
<file path=[Content_Types].xml><?xml version="1.0" encoding="utf-8"?>
<Types xmlns="http://schemas.openxmlformats.org/package/2006/content-types">
  <Default Extension="jpeg" ContentType="image/jpeg"/>
  <Default Extension="JPG" ContentType="image/.jpg"/>
  <Default Extension="wav" ContentType="audio/x-wav"/>
  <Default Extension="png" ContentType="image/png"/>
  <Default Extension="tiff" ContentType="image/tiff"/>
  <Default Extension="gif" ContentType="image/gif"/>
  <Default Extension="wdp" ContentType="image/vnd.ms-photo"/>
  <Default Extension="mp3" ContentType="audio/mp3"/>
  <Default Extension="mp4" ContentType="video/mp4"/>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media/image10.svg" ContentType="image/svg+xml"/>
  <Override PartName="/ppt/media/image12.svg" ContentType="image/svg+xml"/>
  <Override PartName="/ppt/media/image14.svg" ContentType="image/svg+xml"/>
  <Override PartName="/ppt/media/image16.svg" ContentType="image/svg+xml"/>
  <Override PartName="/ppt/media/image50.svg" ContentType="image/svg+xml"/>
  <Override PartName="/ppt/media/image52.svg" ContentType="image/svg+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xml" ContentType="application/vnd.openxmlformats-officedocument.presentationml.notesSlide+xml"/>
  <Override PartName="/ppt/notesSlides/notesSlide20.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Masters/slideMaster1.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xml" ContentType="application/vnd.openxmlformats-officedocument.presentationml.slide+xml"/>
  <Override PartName="/ppt/slides/slide40.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heme/theme1.xml" ContentType="application/vnd.openxmlformats-officedocument.theme+xml"/>
  <Override PartName="/ppt/theme/theme10.xml" ContentType="application/vnd.openxmlformats-officedocument.theme+xml"/>
  <Override PartName="/ppt/theme/theme11.xml" ContentType="application/vnd.openxmlformats-officedocument.theme+xml"/>
  <Override PartName="/ppt/theme/theme12.xml" ContentType="application/vnd.openxmlformats-officedocument.theme+xml"/>
  <Override PartName="/ppt/theme/theme13.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theme/theme6.xml" ContentType="application/vnd.openxmlformats-officedocument.theme+xml"/>
  <Override PartName="/ppt/theme/theme7.xml" ContentType="application/vnd.openxmlformats-officedocument.theme+xml"/>
  <Override PartName="/ppt/theme/theme8.xml" ContentType="application/vnd.openxmlformats-officedocument.theme+xml"/>
  <Override PartName="/ppt/theme/theme9.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autoCompressPictures="0">
  <p:sldMasterIdLst>
    <p:sldMasterId id="2147483648" r:id="rId1"/>
    <p:sldMasterId id="2147483658" r:id="rId3"/>
    <p:sldMasterId id="2147483679" r:id="rId4"/>
    <p:sldMasterId id="2147483692" r:id="rId5"/>
    <p:sldMasterId id="2147483715" r:id="rId6"/>
    <p:sldMasterId id="2147483717" r:id="rId7"/>
    <p:sldMasterId id="2147483724" r:id="rId8"/>
    <p:sldMasterId id="2147483729" r:id="rId9"/>
    <p:sldMasterId id="2147483740" r:id="rId10"/>
    <p:sldMasterId id="2147483753" r:id="rId11"/>
    <p:sldMasterId id="2147483765" r:id="rId12"/>
    <p:sldMasterId id="2147483795" r:id="rId13"/>
  </p:sldMasterIdLst>
  <p:notesMasterIdLst>
    <p:notesMasterId r:id="rId20"/>
  </p:notesMasterIdLst>
  <p:sldIdLst>
    <p:sldId id="595" r:id="rId14"/>
    <p:sldId id="312" r:id="rId15"/>
    <p:sldId id="323" r:id="rId16"/>
    <p:sldId id="308" r:id="rId17"/>
    <p:sldId id="322" r:id="rId18"/>
    <p:sldId id="256" r:id="rId19"/>
    <p:sldId id="699" r:id="rId21"/>
    <p:sldId id="259" r:id="rId22"/>
    <p:sldId id="260" r:id="rId23"/>
    <p:sldId id="11088555" r:id="rId24"/>
    <p:sldId id="288" r:id="rId25"/>
    <p:sldId id="261" r:id="rId26"/>
    <p:sldId id="326" r:id="rId27"/>
    <p:sldId id="262" r:id="rId28"/>
    <p:sldId id="268" r:id="rId29"/>
    <p:sldId id="429" r:id="rId30"/>
    <p:sldId id="272" r:id="rId31"/>
    <p:sldId id="424" r:id="rId32"/>
    <p:sldId id="264" r:id="rId33"/>
    <p:sldId id="379" r:id="rId34"/>
    <p:sldId id="11088535" r:id="rId35"/>
    <p:sldId id="304" r:id="rId36"/>
    <p:sldId id="11088531" r:id="rId37"/>
    <p:sldId id="305" r:id="rId38"/>
    <p:sldId id="278" r:id="rId39"/>
    <p:sldId id="343" r:id="rId40"/>
    <p:sldId id="427" r:id="rId41"/>
    <p:sldId id="383" r:id="rId42"/>
    <p:sldId id="11088532" r:id="rId43"/>
    <p:sldId id="257" r:id="rId44"/>
    <p:sldId id="11088534" r:id="rId45"/>
    <p:sldId id="11088524" r:id="rId46"/>
    <p:sldId id="258" r:id="rId47"/>
    <p:sldId id="11088526" r:id="rId48"/>
    <p:sldId id="11088525" r:id="rId49"/>
    <p:sldId id="11088528" r:id="rId50"/>
    <p:sldId id="265" r:id="rId51"/>
    <p:sldId id="266" r:id="rId52"/>
    <p:sldId id="267" r:id="rId53"/>
    <p:sldId id="11088533" r:id="rId54"/>
  </p:sldIdLst>
  <p:sldSz cx="12192000" cy="6858000"/>
  <p:notesSz cx="6858000" cy="9144000"/>
  <p:defaultTextStyle>
    <a:defPPr>
      <a:defRPr lang="x-non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B5FD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7DF18680-E054-41AD-8BC1-D1AEF772440D}" styleName="中度样式 2 - 强调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09"/>
    <p:restoredTop sz="86314"/>
  </p:normalViewPr>
  <p:slideViewPr>
    <p:cSldViewPr snapToGrid="0">
      <p:cViewPr varScale="1">
        <p:scale>
          <a:sx n="58" d="100"/>
          <a:sy n="58" d="100"/>
        </p:scale>
        <p:origin x="-444" y="10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9" Type="http://schemas.openxmlformats.org/officeDocument/2006/relationships/slideMaster" Target="slideMasters/slideMaster8.xml"/><Relationship Id="rId8" Type="http://schemas.openxmlformats.org/officeDocument/2006/relationships/slideMaster" Target="slideMasters/slideMaster7.xml"/><Relationship Id="rId7" Type="http://schemas.openxmlformats.org/officeDocument/2006/relationships/slideMaster" Target="slideMasters/slideMaster6.xml"/><Relationship Id="rId6" Type="http://schemas.openxmlformats.org/officeDocument/2006/relationships/slideMaster" Target="slideMasters/slideMaster5.xml"/><Relationship Id="rId57" Type="http://schemas.openxmlformats.org/officeDocument/2006/relationships/tableStyles" Target="tableStyles.xml"/><Relationship Id="rId56" Type="http://schemas.openxmlformats.org/officeDocument/2006/relationships/viewProps" Target="viewProps.xml"/><Relationship Id="rId55" Type="http://schemas.openxmlformats.org/officeDocument/2006/relationships/presProps" Target="presProps.xml"/><Relationship Id="rId54" Type="http://schemas.openxmlformats.org/officeDocument/2006/relationships/slide" Target="slides/slide40.xml"/><Relationship Id="rId53" Type="http://schemas.openxmlformats.org/officeDocument/2006/relationships/slide" Target="slides/slide39.xml"/><Relationship Id="rId52" Type="http://schemas.openxmlformats.org/officeDocument/2006/relationships/slide" Target="slides/slide38.xml"/><Relationship Id="rId51" Type="http://schemas.openxmlformats.org/officeDocument/2006/relationships/slide" Target="slides/slide37.xml"/><Relationship Id="rId50" Type="http://schemas.openxmlformats.org/officeDocument/2006/relationships/slide" Target="slides/slide36.xml"/><Relationship Id="rId5" Type="http://schemas.openxmlformats.org/officeDocument/2006/relationships/slideMaster" Target="slideMasters/slideMaster4.xml"/><Relationship Id="rId49" Type="http://schemas.openxmlformats.org/officeDocument/2006/relationships/slide" Target="slides/slide35.xml"/><Relationship Id="rId48" Type="http://schemas.openxmlformats.org/officeDocument/2006/relationships/slide" Target="slides/slide34.xml"/><Relationship Id="rId47" Type="http://schemas.openxmlformats.org/officeDocument/2006/relationships/slide" Target="slides/slide33.xml"/><Relationship Id="rId46" Type="http://schemas.openxmlformats.org/officeDocument/2006/relationships/slide" Target="slides/slide32.xml"/><Relationship Id="rId45" Type="http://schemas.openxmlformats.org/officeDocument/2006/relationships/slide" Target="slides/slide31.xml"/><Relationship Id="rId44" Type="http://schemas.openxmlformats.org/officeDocument/2006/relationships/slide" Target="slides/slide30.xml"/><Relationship Id="rId43" Type="http://schemas.openxmlformats.org/officeDocument/2006/relationships/slide" Target="slides/slide29.xml"/><Relationship Id="rId42" Type="http://schemas.openxmlformats.org/officeDocument/2006/relationships/slide" Target="slides/slide28.xml"/><Relationship Id="rId41" Type="http://schemas.openxmlformats.org/officeDocument/2006/relationships/slide" Target="slides/slide27.xml"/><Relationship Id="rId40" Type="http://schemas.openxmlformats.org/officeDocument/2006/relationships/slide" Target="slides/slide26.xml"/><Relationship Id="rId4" Type="http://schemas.openxmlformats.org/officeDocument/2006/relationships/slideMaster" Target="slideMasters/slideMaster3.xml"/><Relationship Id="rId39" Type="http://schemas.openxmlformats.org/officeDocument/2006/relationships/slide" Target="slides/slide25.xml"/><Relationship Id="rId38" Type="http://schemas.openxmlformats.org/officeDocument/2006/relationships/slide" Target="slides/slide24.xml"/><Relationship Id="rId37" Type="http://schemas.openxmlformats.org/officeDocument/2006/relationships/slide" Target="slides/slide23.xml"/><Relationship Id="rId36" Type="http://schemas.openxmlformats.org/officeDocument/2006/relationships/slide" Target="slides/slide22.xml"/><Relationship Id="rId35" Type="http://schemas.openxmlformats.org/officeDocument/2006/relationships/slide" Target="slides/slide21.xml"/><Relationship Id="rId34" Type="http://schemas.openxmlformats.org/officeDocument/2006/relationships/slide" Target="slides/slide20.xml"/><Relationship Id="rId33" Type="http://schemas.openxmlformats.org/officeDocument/2006/relationships/slide" Target="slides/slide19.xml"/><Relationship Id="rId32" Type="http://schemas.openxmlformats.org/officeDocument/2006/relationships/slide" Target="slides/slide18.xml"/><Relationship Id="rId31" Type="http://schemas.openxmlformats.org/officeDocument/2006/relationships/slide" Target="slides/slide17.xml"/><Relationship Id="rId30" Type="http://schemas.openxmlformats.org/officeDocument/2006/relationships/slide" Target="slides/slide16.xml"/><Relationship Id="rId3" Type="http://schemas.openxmlformats.org/officeDocument/2006/relationships/slideMaster" Target="slideMasters/slideMaster2.xml"/><Relationship Id="rId29" Type="http://schemas.openxmlformats.org/officeDocument/2006/relationships/slide" Target="slides/slide15.xml"/><Relationship Id="rId28" Type="http://schemas.openxmlformats.org/officeDocument/2006/relationships/slide" Target="slides/slide14.xml"/><Relationship Id="rId27" Type="http://schemas.openxmlformats.org/officeDocument/2006/relationships/slide" Target="slides/slide13.xml"/><Relationship Id="rId26" Type="http://schemas.openxmlformats.org/officeDocument/2006/relationships/slide" Target="slides/slide12.xml"/><Relationship Id="rId25" Type="http://schemas.openxmlformats.org/officeDocument/2006/relationships/slide" Target="slides/slide11.xml"/><Relationship Id="rId24" Type="http://schemas.openxmlformats.org/officeDocument/2006/relationships/slide" Target="slides/slide10.xml"/><Relationship Id="rId23" Type="http://schemas.openxmlformats.org/officeDocument/2006/relationships/slide" Target="slides/slide9.xml"/><Relationship Id="rId22" Type="http://schemas.openxmlformats.org/officeDocument/2006/relationships/slide" Target="slides/slide8.xml"/><Relationship Id="rId21" Type="http://schemas.openxmlformats.org/officeDocument/2006/relationships/slide" Target="slides/slide7.xml"/><Relationship Id="rId20" Type="http://schemas.openxmlformats.org/officeDocument/2006/relationships/notesMaster" Target="notesMasters/notesMaster1.xml"/><Relationship Id="rId2" Type="http://schemas.openxmlformats.org/officeDocument/2006/relationships/theme" Target="theme/theme1.xml"/><Relationship Id="rId19" Type="http://schemas.openxmlformats.org/officeDocument/2006/relationships/slide" Target="slides/slide6.xml"/><Relationship Id="rId18" Type="http://schemas.openxmlformats.org/officeDocument/2006/relationships/slide" Target="slides/slide5.xml"/><Relationship Id="rId17" Type="http://schemas.openxmlformats.org/officeDocument/2006/relationships/slide" Target="slides/slide4.xml"/><Relationship Id="rId16" Type="http://schemas.openxmlformats.org/officeDocument/2006/relationships/slide" Target="slides/slide3.xml"/><Relationship Id="rId15" Type="http://schemas.openxmlformats.org/officeDocument/2006/relationships/slide" Target="slides/slide2.xml"/><Relationship Id="rId14" Type="http://schemas.openxmlformats.org/officeDocument/2006/relationships/slide" Target="slides/slide1.xml"/><Relationship Id="rId13" Type="http://schemas.openxmlformats.org/officeDocument/2006/relationships/slideMaster" Target="slideMasters/slideMaster12.xml"/><Relationship Id="rId12" Type="http://schemas.openxmlformats.org/officeDocument/2006/relationships/slideMaster" Target="slideMasters/slideMaster11.xml"/><Relationship Id="rId11" Type="http://schemas.openxmlformats.org/officeDocument/2006/relationships/slideMaster" Target="slideMasters/slideMaster10.xml"/><Relationship Id="rId10" Type="http://schemas.openxmlformats.org/officeDocument/2006/relationships/slideMaster" Target="slideMasters/slideMaster9.xml"/><Relationship Id="rId1" Type="http://schemas.openxmlformats.org/officeDocument/2006/relationships/slideMaster" Target="slideMasters/slide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x-none"/>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33E7FA4-1D29-D540-BF03-EF2A590E8BB0}" type="datetimeFigureOut">
              <a:rPr/>
            </a:fld>
            <a:endParaRPr lang="x-none"/>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x-none"/>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x-none"/>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x-none"/>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93C24E73-F2CA-E748-9A81-639240BAAF55}" type="slidenum">
              <a:rPr/>
            </a:fld>
            <a:endParaRPr lang="x-none"/>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0.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2.xml"/></Relationships>
</file>

<file path=ppt/notesSlides/_rels/notesSlide1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5.xml"/></Relationships>
</file>

<file path=ppt/notesSlides/_rels/notesSlide1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7.xml"/></Relationships>
</file>

<file path=ppt/notesSlides/_rels/notesSlide1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8.xml"/></Relationships>
</file>

<file path=ppt/notesSlides/_rels/notesSlide1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9.xml"/></Relationships>
</file>

<file path=ppt/notesSlides/_rels/notesSlide1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0.xml"/></Relationships>
</file>

<file path=ppt/notesSlides/_rels/notesSlide1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1.xml"/></Relationships>
</file>

<file path=ppt/notesSlides/_rels/notesSlide1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4.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xml"/></Relationships>
</file>

<file path=ppt/notesSlides/_rels/notesSlide2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0.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xml"/></Relationships>
</file>

<file path=ppt/notesSlides/notesSlide1.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120"/>
        <p:cNvGrpSpPr/>
        <p:nvPr/>
      </p:nvGrpSpPr>
      <p:grpSpPr>
        <a:xfrm>
          <a:off x="0" y="0"/>
          <a:ext cx="0" cy="0"/>
          <a:chOff x="0" y="0"/>
          <a:chExt cx="0" cy="0"/>
        </a:xfrm>
      </p:grpSpPr>
      <p:sp>
        <p:nvSpPr>
          <p:cNvPr id="121" name="Google Shape;121;gb1723facdc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 name="Google Shape;122;gb1723facdc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9119"/>
        <p:cNvGrpSpPr/>
        <p:nvPr/>
      </p:nvGrpSpPr>
      <p:grpSpPr>
        <a:xfrm>
          <a:off x="0" y="0"/>
          <a:ext cx="0" cy="0"/>
          <a:chOff x="0" y="0"/>
          <a:chExt cx="0" cy="0"/>
        </a:xfrm>
      </p:grpSpPr>
      <p:sp>
        <p:nvSpPr>
          <p:cNvPr id="9120" name="Google Shape;9120;gb1a8945be4_0_2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21" name="Google Shape;9121;gb1a8945be4_0_2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a:buNone/>
              <a:defRPr/>
            </a:pPr>
            <a:fld id="{E4ED2FC2-2A32-7D4E-A9AC-52CD02598F15}" type="slidenum">
              <a:rPr kumimoji="0" lang="en-US" altLang="en-US" sz="1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panose="020B0604020202020204"/>
              </a:rPr>
            </a:fld>
            <a:endParaRPr kumimoji="0" lang="en-US" altLang="en-US" sz="1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panose="020B0604020202020204"/>
            </a:endParaRPr>
          </a:p>
        </p:txBody>
      </p:sp>
      <p:sp>
        <p:nvSpPr>
          <p:cNvPr id="122883" name="Rectangle 2"/>
          <p:cNvSpPr>
            <a:spLocks noGrp="1" noRot="1" noChangeAspect="1" noChangeArrowheads="1" noTextEdit="1"/>
          </p:cNvSpPr>
          <p:nvPr>
            <p:ph type="sldImg"/>
          </p:nvPr>
        </p:nvSpPr>
        <p:spPr bwMode="auto">
          <a:xfrm>
            <a:off x="381000" y="685800"/>
            <a:ext cx="6096000" cy="3429000"/>
          </a:xfrm>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22884"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en-US" altLang="en-US">
              <a:latin typeface="Arial" panose="020B0604020202020204" pitchFamily="34" charset="0"/>
              <a:cs typeface="Arial" panose="020B0604020202020204" pitchFamily="34"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defRPr/>
            </a:pPr>
            <a:fld id="{202ED74C-2D2F-48A4-B9AB-7EFECD521823}"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14293"/>
        <p:cNvGrpSpPr/>
        <p:nvPr/>
      </p:nvGrpSpPr>
      <p:grpSpPr>
        <a:xfrm>
          <a:off x="0" y="0"/>
          <a:ext cx="0" cy="0"/>
          <a:chOff x="0" y="0"/>
          <a:chExt cx="0" cy="0"/>
        </a:xfrm>
      </p:grpSpPr>
      <p:sp>
        <p:nvSpPr>
          <p:cNvPr id="14294" name="Google Shape;14294;gb1a8945be4_0_53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95" name="Google Shape;14295;gb1a8945be4_0_53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17067"/>
        <p:cNvGrpSpPr/>
        <p:nvPr/>
      </p:nvGrpSpPr>
      <p:grpSpPr>
        <a:xfrm>
          <a:off x="0" y="0"/>
          <a:ext cx="0" cy="0"/>
          <a:chOff x="0" y="0"/>
          <a:chExt cx="0" cy="0"/>
        </a:xfrm>
      </p:grpSpPr>
      <p:sp>
        <p:nvSpPr>
          <p:cNvPr id="17068" name="Google Shape;17068;gb1a8945be4_0_101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069" name="Google Shape;17069;gb1a8945be4_0_101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a:buNone/>
              <a:defRPr/>
            </a:pPr>
            <a:fld id="{2400E514-898D-BB4F-AE14-92E39FCEB81A}" type="slidenum">
              <a:rPr kumimoji="0" lang="en-US" altLang="en-US" sz="1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panose="020B0604020202020204"/>
              </a:rPr>
            </a:fld>
            <a:endParaRPr kumimoji="0" lang="en-US" altLang="en-US" sz="1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panose="020B0604020202020204"/>
            </a:endParaRPr>
          </a:p>
        </p:txBody>
      </p:sp>
      <p:sp>
        <p:nvSpPr>
          <p:cNvPr id="124931" name="Rectangle 2"/>
          <p:cNvSpPr>
            <a:spLocks noGrp="1" noRot="1" noChangeAspect="1" noChangeArrowheads="1" noTextEdit="1"/>
          </p:cNvSpPr>
          <p:nvPr>
            <p:ph type="sldImg"/>
          </p:nvPr>
        </p:nvSpPr>
        <p:spPr bwMode="auto">
          <a:xfrm>
            <a:off x="381000" y="685800"/>
            <a:ext cx="6096000" cy="3429000"/>
          </a:xfrm>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24932"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en-US" altLang="en-US">
              <a:latin typeface="Arial" panose="020B0604020202020204" pitchFamily="34" charset="0"/>
              <a:cs typeface="Arial" panose="020B0604020202020204" pitchFamily="34"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14293"/>
        <p:cNvGrpSpPr/>
        <p:nvPr/>
      </p:nvGrpSpPr>
      <p:grpSpPr>
        <a:xfrm>
          <a:off x="0" y="0"/>
          <a:ext cx="0" cy="0"/>
          <a:chOff x="0" y="0"/>
          <a:chExt cx="0" cy="0"/>
        </a:xfrm>
      </p:grpSpPr>
      <p:sp>
        <p:nvSpPr>
          <p:cNvPr id="14294" name="Google Shape;14294;gb1a8945be4_0_53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95" name="Google Shape;14295;gb1a8945be4_0_53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393"/>
        <p:cNvGrpSpPr/>
        <p:nvPr/>
      </p:nvGrpSpPr>
      <p:grpSpPr>
        <a:xfrm>
          <a:off x="0" y="0"/>
          <a:ext cx="0" cy="0"/>
          <a:chOff x="0" y="0"/>
          <a:chExt cx="0" cy="0"/>
        </a:xfrm>
      </p:grpSpPr>
      <p:sp>
        <p:nvSpPr>
          <p:cNvPr id="394" name="Google Shape;394;ga59451d788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5" name="Google Shape;395;ga59451d788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10069"/>
        <p:cNvGrpSpPr/>
        <p:nvPr/>
      </p:nvGrpSpPr>
      <p:grpSpPr>
        <a:xfrm>
          <a:off x="0" y="0"/>
          <a:ext cx="0" cy="0"/>
          <a:chOff x="0" y="0"/>
          <a:chExt cx="0" cy="0"/>
        </a:xfrm>
      </p:grpSpPr>
      <p:sp>
        <p:nvSpPr>
          <p:cNvPr id="10070" name="Google Shape;10070;gb1a8945be4_0_20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71" name="Google Shape;10071;gb1a8945be4_0_20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x-none"/>
              <a:t>Bấm vào từng con số để ra câu hỏi</a:t>
            </a:r>
            <a:endParaRPr lang="x-none"/>
          </a:p>
        </p:txBody>
      </p:sp>
      <p:sp>
        <p:nvSpPr>
          <p:cNvPr id="4" name="Slide Number Placeholder 3"/>
          <p:cNvSpPr>
            <a:spLocks noGrp="1"/>
          </p:cNvSpPr>
          <p:nvPr>
            <p:ph type="sldNum" sz="quarter" idx="5"/>
          </p:nvPr>
        </p:nvSpPr>
        <p:spPr/>
        <p:txBody>
          <a:bodyPr/>
          <a:lstStyle/>
          <a:p>
            <a:fld id="{93C24E73-F2CA-E748-9A81-639240BAAF55}" type="slidenum">
              <a:rPr lang="x-none"/>
            </a:fld>
            <a:endParaRPr lang="x-none"/>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473"/>
        <p:cNvGrpSpPr/>
        <p:nvPr/>
      </p:nvGrpSpPr>
      <p:grpSpPr>
        <a:xfrm>
          <a:off x="0" y="0"/>
          <a:ext cx="0" cy="0"/>
          <a:chOff x="0" y="0"/>
          <a:chExt cx="0" cy="0"/>
        </a:xfrm>
      </p:grpSpPr>
      <p:sp>
        <p:nvSpPr>
          <p:cNvPr id="474" name="Google Shape;474;gb1723facdc_0_50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5" name="Google Shape;475;gb1723facdc_0_50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x-none"/>
          </a:p>
        </p:txBody>
      </p:sp>
      <p:sp>
        <p:nvSpPr>
          <p:cNvPr id="4" name="Slide Number Placeholder 3"/>
          <p:cNvSpPr>
            <a:spLocks noGrp="1"/>
          </p:cNvSpPr>
          <p:nvPr>
            <p:ph type="sldNum" sz="quarter" idx="5"/>
          </p:nvPr>
        </p:nvSpPr>
        <p:spPr/>
        <p:txBody>
          <a:bodyPr/>
          <a:lstStyle/>
          <a:p>
            <a:fld id="{93C24E73-F2CA-E748-9A81-639240BAAF55}" type="slidenum">
              <a:rPr lang="x-none"/>
            </a:fld>
            <a:endParaRPr lang="x-none"/>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484"/>
        <p:cNvGrpSpPr/>
        <p:nvPr/>
      </p:nvGrpSpPr>
      <p:grpSpPr>
        <a:xfrm>
          <a:off x="0" y="0"/>
          <a:ext cx="0" cy="0"/>
          <a:chOff x="0" y="0"/>
          <a:chExt cx="0" cy="0"/>
        </a:xfrm>
      </p:grpSpPr>
      <p:sp>
        <p:nvSpPr>
          <p:cNvPr id="485" name="Google Shape;485;gb179643f6e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6" name="Google Shape;486;gb179643f6e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312"/>
        <p:cNvGrpSpPr/>
        <p:nvPr/>
      </p:nvGrpSpPr>
      <p:grpSpPr>
        <a:xfrm>
          <a:off x="0" y="0"/>
          <a:ext cx="0" cy="0"/>
          <a:chOff x="0" y="0"/>
          <a:chExt cx="0" cy="0"/>
        </a:xfrm>
      </p:grpSpPr>
      <p:sp>
        <p:nvSpPr>
          <p:cNvPr id="313" name="Google Shape;313;gb1a8945be4_0_4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4" name="Google Shape;314;gb1a8945be4_0_4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8673"/>
        <p:cNvGrpSpPr/>
        <p:nvPr/>
      </p:nvGrpSpPr>
      <p:grpSpPr>
        <a:xfrm>
          <a:off x="0" y="0"/>
          <a:ext cx="0" cy="0"/>
          <a:chOff x="0" y="0"/>
          <a:chExt cx="0" cy="0"/>
        </a:xfrm>
      </p:grpSpPr>
      <p:sp>
        <p:nvSpPr>
          <p:cNvPr id="8674" name="Google Shape;8674;gb179643f6e_0_56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75" name="Google Shape;8675;gb179643f6e_0_56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8688"/>
        <p:cNvGrpSpPr/>
        <p:nvPr/>
      </p:nvGrpSpPr>
      <p:grpSpPr>
        <a:xfrm>
          <a:off x="0" y="0"/>
          <a:ext cx="0" cy="0"/>
          <a:chOff x="0" y="0"/>
          <a:chExt cx="0" cy="0"/>
        </a:xfrm>
      </p:grpSpPr>
      <p:sp>
        <p:nvSpPr>
          <p:cNvPr id="8689" name="Google Shape;8689;gb24d6af707_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90" name="Google Shape;8690;gb24d6af707_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10069"/>
        <p:cNvGrpSpPr/>
        <p:nvPr/>
      </p:nvGrpSpPr>
      <p:grpSpPr>
        <a:xfrm>
          <a:off x="0" y="0"/>
          <a:ext cx="0" cy="0"/>
          <a:chOff x="0" y="0"/>
          <a:chExt cx="0" cy="0"/>
        </a:xfrm>
      </p:grpSpPr>
      <p:sp>
        <p:nvSpPr>
          <p:cNvPr id="10070" name="Google Shape;10070;gb1a8945be4_0_20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71" name="Google Shape;10071;gb1a8945be4_0_20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10069"/>
        <p:cNvGrpSpPr/>
        <p:nvPr/>
      </p:nvGrpSpPr>
      <p:grpSpPr>
        <a:xfrm>
          <a:off x="0" y="0"/>
          <a:ext cx="0" cy="0"/>
          <a:chOff x="0" y="0"/>
          <a:chExt cx="0" cy="0"/>
        </a:xfrm>
      </p:grpSpPr>
      <p:sp>
        <p:nvSpPr>
          <p:cNvPr id="10070" name="Google Shape;10070;gb1a8945be4_0_20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71" name="Google Shape;10071;gb1a8945be4_0_20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13480"/>
        <p:cNvGrpSpPr/>
        <p:nvPr/>
      </p:nvGrpSpPr>
      <p:grpSpPr>
        <a:xfrm>
          <a:off x="0" y="0"/>
          <a:ext cx="0" cy="0"/>
          <a:chOff x="0" y="0"/>
          <a:chExt cx="0" cy="0"/>
        </a:xfrm>
      </p:grpSpPr>
      <p:sp>
        <p:nvSpPr>
          <p:cNvPr id="13481" name="Google Shape;13481;gb1a8945be4_0_37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82" name="Google Shape;13482;gb1a8945be4_0_37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3.xml.rels><?xml version="1.0" encoding="UTF-8" standalone="yes"?>
<Relationships xmlns="http://schemas.openxmlformats.org/package/2006/relationships"><Relationship Id="rId4" Type="http://schemas.openxmlformats.org/officeDocument/2006/relationships/hyperlink" Target="http://bit.ly/2TtBDfr" TargetMode="External"/><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1.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4" Type="http://schemas.openxmlformats.org/officeDocument/2006/relationships/hyperlink" Target="https://www.freepik.com/" TargetMode="External"/><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4" Type="http://schemas.openxmlformats.org/officeDocument/2006/relationships/hyperlink" Target="https://www.freepik.com/" TargetMode="External"/><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type="secHead" matchingName="Section header">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6096000" y="3562211"/>
            <a:ext cx="5057200" cy="834400"/>
          </a:xfrm>
          <a:prstGeom prst="rect">
            <a:avLst/>
          </a:prstGeom>
        </p:spPr>
        <p:txBody>
          <a:bodyPr spcFirstLastPara="1" wrap="square" lIns="91425" tIns="91425" rIns="91425" bIns="91425" anchor="ctr" anchorCtr="0">
            <a:noAutofit/>
          </a:bodyPr>
          <a:lstStyle>
            <a:lvl1pPr lvl="0" algn="r">
              <a:spcBef>
                <a:spcPts val="0"/>
              </a:spcBef>
              <a:spcAft>
                <a:spcPts val="0"/>
              </a:spcAft>
              <a:buSzPts val="3600"/>
              <a:buNone/>
              <a:defRPr sz="5335"/>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p:txBody>
      </p:sp>
      <p:sp>
        <p:nvSpPr>
          <p:cNvPr id="13" name="Google Shape;13;p3"/>
          <p:cNvSpPr txBox="1">
            <a:spLocks noGrp="1"/>
          </p:cNvSpPr>
          <p:nvPr>
            <p:ph type="title" idx="2" hasCustomPrompt="1"/>
          </p:nvPr>
        </p:nvSpPr>
        <p:spPr>
          <a:xfrm>
            <a:off x="6096000" y="1772984"/>
            <a:ext cx="5057200" cy="1564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lt2"/>
              </a:buClr>
              <a:buSzPts val="12000"/>
              <a:buNone/>
              <a:defRPr sz="16000">
                <a:solidFill>
                  <a:schemeClr val="accent2"/>
                </a:solidFill>
              </a:defRPr>
            </a:lvl1pPr>
            <a:lvl2pPr lvl="1" algn="ctr" rtl="0">
              <a:spcBef>
                <a:spcPts val="0"/>
              </a:spcBef>
              <a:spcAft>
                <a:spcPts val="0"/>
              </a:spcAft>
              <a:buClr>
                <a:schemeClr val="lt2"/>
              </a:buClr>
              <a:buSzPts val="12000"/>
              <a:buNone/>
              <a:defRPr sz="16000">
                <a:solidFill>
                  <a:schemeClr val="lt2"/>
                </a:solidFill>
              </a:defRPr>
            </a:lvl2pPr>
            <a:lvl3pPr lvl="2" algn="ctr" rtl="0">
              <a:spcBef>
                <a:spcPts val="0"/>
              </a:spcBef>
              <a:spcAft>
                <a:spcPts val="0"/>
              </a:spcAft>
              <a:buClr>
                <a:schemeClr val="lt2"/>
              </a:buClr>
              <a:buSzPts val="12000"/>
              <a:buNone/>
              <a:defRPr sz="16000">
                <a:solidFill>
                  <a:schemeClr val="lt2"/>
                </a:solidFill>
              </a:defRPr>
            </a:lvl3pPr>
            <a:lvl4pPr lvl="3" algn="ctr" rtl="0">
              <a:spcBef>
                <a:spcPts val="0"/>
              </a:spcBef>
              <a:spcAft>
                <a:spcPts val="0"/>
              </a:spcAft>
              <a:buClr>
                <a:schemeClr val="lt2"/>
              </a:buClr>
              <a:buSzPts val="12000"/>
              <a:buNone/>
              <a:defRPr sz="16000">
                <a:solidFill>
                  <a:schemeClr val="lt2"/>
                </a:solidFill>
              </a:defRPr>
            </a:lvl4pPr>
            <a:lvl5pPr lvl="4" algn="ctr" rtl="0">
              <a:spcBef>
                <a:spcPts val="0"/>
              </a:spcBef>
              <a:spcAft>
                <a:spcPts val="0"/>
              </a:spcAft>
              <a:buClr>
                <a:schemeClr val="lt2"/>
              </a:buClr>
              <a:buSzPts val="12000"/>
              <a:buNone/>
              <a:defRPr sz="16000">
                <a:solidFill>
                  <a:schemeClr val="lt2"/>
                </a:solidFill>
              </a:defRPr>
            </a:lvl5pPr>
            <a:lvl6pPr lvl="5" algn="ctr" rtl="0">
              <a:spcBef>
                <a:spcPts val="0"/>
              </a:spcBef>
              <a:spcAft>
                <a:spcPts val="0"/>
              </a:spcAft>
              <a:buClr>
                <a:schemeClr val="lt2"/>
              </a:buClr>
              <a:buSzPts val="12000"/>
              <a:buNone/>
              <a:defRPr sz="16000">
                <a:solidFill>
                  <a:schemeClr val="lt2"/>
                </a:solidFill>
              </a:defRPr>
            </a:lvl6pPr>
            <a:lvl7pPr lvl="6" algn="ctr" rtl="0">
              <a:spcBef>
                <a:spcPts val="0"/>
              </a:spcBef>
              <a:spcAft>
                <a:spcPts val="0"/>
              </a:spcAft>
              <a:buClr>
                <a:schemeClr val="lt2"/>
              </a:buClr>
              <a:buSzPts val="12000"/>
              <a:buNone/>
              <a:defRPr sz="16000">
                <a:solidFill>
                  <a:schemeClr val="lt2"/>
                </a:solidFill>
              </a:defRPr>
            </a:lvl7pPr>
            <a:lvl8pPr lvl="7" algn="ctr" rtl="0">
              <a:spcBef>
                <a:spcPts val="0"/>
              </a:spcBef>
              <a:spcAft>
                <a:spcPts val="0"/>
              </a:spcAft>
              <a:buClr>
                <a:schemeClr val="lt2"/>
              </a:buClr>
              <a:buSzPts val="12000"/>
              <a:buNone/>
              <a:defRPr sz="16000">
                <a:solidFill>
                  <a:schemeClr val="lt2"/>
                </a:solidFill>
              </a:defRPr>
            </a:lvl8pPr>
            <a:lvl9pPr lvl="8" algn="ctr" rtl="0">
              <a:spcBef>
                <a:spcPts val="0"/>
              </a:spcBef>
              <a:spcAft>
                <a:spcPts val="0"/>
              </a:spcAft>
              <a:buClr>
                <a:schemeClr val="lt2"/>
              </a:buClr>
              <a:buSzPts val="12000"/>
              <a:buNone/>
              <a:defRPr sz="16000">
                <a:solidFill>
                  <a:schemeClr val="lt2"/>
                </a:solidFill>
              </a:defRPr>
            </a:lvl9pPr>
          </a:lstStyle>
          <a:p>
            <a:r>
              <a:t>xx%</a:t>
            </a:r>
          </a:p>
        </p:txBody>
      </p:sp>
      <p:sp>
        <p:nvSpPr>
          <p:cNvPr id="14" name="Google Shape;14;p3"/>
          <p:cNvSpPr txBox="1">
            <a:spLocks noGrp="1"/>
          </p:cNvSpPr>
          <p:nvPr>
            <p:ph type="subTitle" idx="1"/>
          </p:nvPr>
        </p:nvSpPr>
        <p:spPr>
          <a:xfrm>
            <a:off x="6096000" y="4396617"/>
            <a:ext cx="5057200" cy="688400"/>
          </a:xfrm>
          <a:prstGeom prst="rect">
            <a:avLst/>
          </a:prstGeom>
        </p:spPr>
        <p:txBody>
          <a:bodyPr spcFirstLastPara="1" wrap="square" lIns="91425" tIns="91425" rIns="91425" bIns="91425" anchor="ctr" anchorCtr="0">
            <a:noAutofit/>
          </a:bodyPr>
          <a:lstStyle>
            <a:lvl1pPr lvl="0" algn="r">
              <a:spcBef>
                <a:spcPts val="0"/>
              </a:spcBef>
              <a:spcAft>
                <a:spcPts val="0"/>
              </a:spcAft>
              <a:buSzPts val="1400"/>
              <a:buNone/>
              <a:defRPr sz="1865">
                <a:solidFill>
                  <a:schemeClr val="accent4"/>
                </a:solidFill>
              </a:defRPr>
            </a:lvl1pPr>
            <a:lvl2pPr lvl="1">
              <a:spcBef>
                <a:spcPts val="0"/>
              </a:spcBef>
              <a:spcAft>
                <a:spcPts val="0"/>
              </a:spcAft>
              <a:buSzPts val="1400"/>
              <a:buNone/>
              <a:defRPr/>
            </a:lvl2pPr>
            <a:lvl3pPr lvl="2">
              <a:spcBef>
                <a:spcPts val="2135"/>
              </a:spcBef>
              <a:spcAft>
                <a:spcPts val="0"/>
              </a:spcAft>
              <a:buSzPts val="1400"/>
              <a:buNone/>
              <a:defRPr/>
            </a:lvl3pPr>
            <a:lvl4pPr lvl="3">
              <a:spcBef>
                <a:spcPts val="2135"/>
              </a:spcBef>
              <a:spcAft>
                <a:spcPts val="0"/>
              </a:spcAft>
              <a:buSzPts val="1400"/>
              <a:buNone/>
              <a:defRPr/>
            </a:lvl4pPr>
            <a:lvl5pPr lvl="4">
              <a:spcBef>
                <a:spcPts val="2135"/>
              </a:spcBef>
              <a:spcAft>
                <a:spcPts val="0"/>
              </a:spcAft>
              <a:buSzPts val="1400"/>
              <a:buNone/>
              <a:defRPr/>
            </a:lvl5pPr>
            <a:lvl6pPr lvl="5">
              <a:spcBef>
                <a:spcPts val="2135"/>
              </a:spcBef>
              <a:spcAft>
                <a:spcPts val="0"/>
              </a:spcAft>
              <a:buSzPts val="1400"/>
              <a:buNone/>
              <a:defRPr/>
            </a:lvl6pPr>
            <a:lvl7pPr lvl="6">
              <a:spcBef>
                <a:spcPts val="2135"/>
              </a:spcBef>
              <a:spcAft>
                <a:spcPts val="0"/>
              </a:spcAft>
              <a:buSzPts val="1400"/>
              <a:buNone/>
              <a:defRPr/>
            </a:lvl7pPr>
            <a:lvl8pPr lvl="7">
              <a:spcBef>
                <a:spcPts val="2135"/>
              </a:spcBef>
              <a:spcAft>
                <a:spcPts val="0"/>
              </a:spcAft>
              <a:buSzPts val="1400"/>
              <a:buNone/>
              <a:defRPr/>
            </a:lvl8pPr>
            <a:lvl9pPr lvl="8">
              <a:spcBef>
                <a:spcPts val="2135"/>
              </a:spcBef>
              <a:spcAft>
                <a:spcPts val="2135"/>
              </a:spcAft>
              <a:buSzPts val="1400"/>
              <a:buNone/>
              <a:defRPr/>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title" matchingName="Title slid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2971000" y="2056633"/>
            <a:ext cx="6250000" cy="20480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6000"/>
            </a:lvl1pPr>
            <a:lvl2pPr lvl="1" algn="ctr">
              <a:spcBef>
                <a:spcPts val="0"/>
              </a:spcBef>
              <a:spcAft>
                <a:spcPts val="0"/>
              </a:spcAft>
              <a:buSzPts val="5200"/>
              <a:buNone/>
              <a:defRPr sz="6935"/>
            </a:lvl2pPr>
            <a:lvl3pPr lvl="2" algn="ctr">
              <a:spcBef>
                <a:spcPts val="0"/>
              </a:spcBef>
              <a:spcAft>
                <a:spcPts val="0"/>
              </a:spcAft>
              <a:buSzPts val="5200"/>
              <a:buNone/>
              <a:defRPr sz="6935"/>
            </a:lvl3pPr>
            <a:lvl4pPr lvl="3" algn="ctr">
              <a:spcBef>
                <a:spcPts val="0"/>
              </a:spcBef>
              <a:spcAft>
                <a:spcPts val="0"/>
              </a:spcAft>
              <a:buSzPts val="5200"/>
              <a:buNone/>
              <a:defRPr sz="6935"/>
            </a:lvl4pPr>
            <a:lvl5pPr lvl="4" algn="ctr">
              <a:spcBef>
                <a:spcPts val="0"/>
              </a:spcBef>
              <a:spcAft>
                <a:spcPts val="0"/>
              </a:spcAft>
              <a:buSzPts val="5200"/>
              <a:buNone/>
              <a:defRPr sz="6935"/>
            </a:lvl5pPr>
            <a:lvl6pPr lvl="5" algn="ctr">
              <a:spcBef>
                <a:spcPts val="0"/>
              </a:spcBef>
              <a:spcAft>
                <a:spcPts val="0"/>
              </a:spcAft>
              <a:buSzPts val="5200"/>
              <a:buNone/>
              <a:defRPr sz="6935"/>
            </a:lvl6pPr>
            <a:lvl7pPr lvl="6" algn="ctr">
              <a:spcBef>
                <a:spcPts val="0"/>
              </a:spcBef>
              <a:spcAft>
                <a:spcPts val="0"/>
              </a:spcAft>
              <a:buSzPts val="5200"/>
              <a:buNone/>
              <a:defRPr sz="6935"/>
            </a:lvl7pPr>
            <a:lvl8pPr lvl="7" algn="ctr">
              <a:spcBef>
                <a:spcPts val="0"/>
              </a:spcBef>
              <a:spcAft>
                <a:spcPts val="0"/>
              </a:spcAft>
              <a:buSzPts val="5200"/>
              <a:buNone/>
              <a:defRPr sz="6935"/>
            </a:lvl8pPr>
            <a:lvl9pPr lvl="8" algn="ctr">
              <a:spcBef>
                <a:spcPts val="0"/>
              </a:spcBef>
              <a:spcAft>
                <a:spcPts val="0"/>
              </a:spcAft>
              <a:buSzPts val="5200"/>
              <a:buNone/>
              <a:defRPr sz="6935"/>
            </a:lvl9pPr>
          </a:lstStyle>
          <a:p/>
        </p:txBody>
      </p:sp>
      <p:sp>
        <p:nvSpPr>
          <p:cNvPr id="10" name="Google Shape;10;p2"/>
          <p:cNvSpPr txBox="1">
            <a:spLocks noGrp="1"/>
          </p:cNvSpPr>
          <p:nvPr>
            <p:ph type="subTitle" idx="1"/>
          </p:nvPr>
        </p:nvSpPr>
        <p:spPr>
          <a:xfrm>
            <a:off x="4234800" y="4219400"/>
            <a:ext cx="3722400" cy="869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135"/>
            </a:lvl1pPr>
            <a:lvl2pPr lvl="1" algn="ctr">
              <a:lnSpc>
                <a:spcPct val="100000"/>
              </a:lnSpc>
              <a:spcBef>
                <a:spcPts val="0"/>
              </a:spcBef>
              <a:spcAft>
                <a:spcPts val="0"/>
              </a:spcAft>
              <a:buSzPts val="2800"/>
              <a:buNone/>
              <a:defRPr sz="3735"/>
            </a:lvl2pPr>
            <a:lvl3pPr lvl="2" algn="ctr">
              <a:lnSpc>
                <a:spcPct val="100000"/>
              </a:lnSpc>
              <a:spcBef>
                <a:spcPts val="0"/>
              </a:spcBef>
              <a:spcAft>
                <a:spcPts val="0"/>
              </a:spcAft>
              <a:buSzPts val="2800"/>
              <a:buNone/>
              <a:defRPr sz="3735"/>
            </a:lvl3pPr>
            <a:lvl4pPr lvl="3" algn="ctr">
              <a:lnSpc>
                <a:spcPct val="100000"/>
              </a:lnSpc>
              <a:spcBef>
                <a:spcPts val="0"/>
              </a:spcBef>
              <a:spcAft>
                <a:spcPts val="0"/>
              </a:spcAft>
              <a:buSzPts val="2800"/>
              <a:buNone/>
              <a:defRPr sz="3735"/>
            </a:lvl4pPr>
            <a:lvl5pPr lvl="4" algn="ctr">
              <a:lnSpc>
                <a:spcPct val="100000"/>
              </a:lnSpc>
              <a:spcBef>
                <a:spcPts val="0"/>
              </a:spcBef>
              <a:spcAft>
                <a:spcPts val="0"/>
              </a:spcAft>
              <a:buSzPts val="2800"/>
              <a:buNone/>
              <a:defRPr sz="3735"/>
            </a:lvl5pPr>
            <a:lvl6pPr lvl="5" algn="ctr">
              <a:lnSpc>
                <a:spcPct val="100000"/>
              </a:lnSpc>
              <a:spcBef>
                <a:spcPts val="0"/>
              </a:spcBef>
              <a:spcAft>
                <a:spcPts val="0"/>
              </a:spcAft>
              <a:buSzPts val="2800"/>
              <a:buNone/>
              <a:defRPr sz="3735"/>
            </a:lvl6pPr>
            <a:lvl7pPr lvl="6" algn="ctr">
              <a:lnSpc>
                <a:spcPct val="100000"/>
              </a:lnSpc>
              <a:spcBef>
                <a:spcPts val="0"/>
              </a:spcBef>
              <a:spcAft>
                <a:spcPts val="0"/>
              </a:spcAft>
              <a:buSzPts val="2800"/>
              <a:buNone/>
              <a:defRPr sz="3735"/>
            </a:lvl7pPr>
            <a:lvl8pPr lvl="7" algn="ctr">
              <a:lnSpc>
                <a:spcPct val="100000"/>
              </a:lnSpc>
              <a:spcBef>
                <a:spcPts val="0"/>
              </a:spcBef>
              <a:spcAft>
                <a:spcPts val="0"/>
              </a:spcAft>
              <a:buSzPts val="2800"/>
              <a:buNone/>
              <a:defRPr sz="3735"/>
            </a:lvl8pPr>
            <a:lvl9pPr lvl="8" algn="ctr">
              <a:lnSpc>
                <a:spcPct val="100000"/>
              </a:lnSpc>
              <a:spcBef>
                <a:spcPts val="0"/>
              </a:spcBef>
              <a:spcAft>
                <a:spcPts val="0"/>
              </a:spcAft>
              <a:buSzPts val="2800"/>
              <a:buNone/>
              <a:defRPr sz="3735"/>
            </a:lvl9pPr>
          </a:lstStyle>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5" name="Date Placeholder 4"/>
          <p:cNvSpPr>
            <a:spLocks noGrp="1"/>
          </p:cNvSpPr>
          <p:nvPr>
            <p:ph type="dt" sz="half" idx="10"/>
          </p:nvPr>
        </p:nvSpPr>
        <p:spPr/>
        <p:txBody>
          <a:bodyPr/>
          <a:lstStyle/>
          <a:p>
            <a:fld id="{7AB204D0-D7E2-4563-AEFA-F50DF77A8FC4}" type="datetimeFigureOut">
              <a:rPr lang="en-US" smtClean="0"/>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F9A9287E-CF77-4CF8-9D00-D8C56064157C}" type="slidenum">
              <a:rPr lang="en-US" smtClean="0"/>
            </a:fld>
            <a:endParaRPr lang="en-US"/>
          </a:p>
        </p:txBody>
      </p:sp>
    </p:spTree>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US"/>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endParaRPr lang="en-US"/>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endParaRPr lang="en-US"/>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7" name="Date Placeholder 6"/>
          <p:cNvSpPr>
            <a:spLocks noGrp="1"/>
          </p:cNvSpPr>
          <p:nvPr>
            <p:ph type="dt" sz="half" idx="10"/>
          </p:nvPr>
        </p:nvSpPr>
        <p:spPr/>
        <p:txBody>
          <a:bodyPr/>
          <a:lstStyle/>
          <a:p>
            <a:fld id="{7AB204D0-D7E2-4563-AEFA-F50DF77A8FC4}" type="datetimeFigureOut">
              <a:rPr lang="en-US" smtClean="0"/>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F9A9287E-CF77-4CF8-9D00-D8C56064157C}" type="slidenum">
              <a:rPr lang="en-US" smtClean="0"/>
            </a:fld>
            <a:endParaRPr lang="en-US"/>
          </a:p>
        </p:txBody>
      </p:sp>
    </p:spTree>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a:p>
        </p:txBody>
      </p:sp>
      <p:sp>
        <p:nvSpPr>
          <p:cNvPr id="3" name="Date Placeholder 2"/>
          <p:cNvSpPr>
            <a:spLocks noGrp="1"/>
          </p:cNvSpPr>
          <p:nvPr>
            <p:ph type="dt" sz="half" idx="10"/>
          </p:nvPr>
        </p:nvSpPr>
        <p:spPr/>
        <p:txBody>
          <a:bodyPr/>
          <a:lstStyle/>
          <a:p>
            <a:fld id="{7AB204D0-D7E2-4563-AEFA-F50DF77A8FC4}" type="datetimeFigureOut">
              <a:rPr lang="en-US" smtClean="0"/>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F9A9287E-CF77-4CF8-9D00-D8C56064157C}" type="slidenum">
              <a:rPr lang="en-US" smtClean="0"/>
            </a:fld>
            <a:endParaRPr lang="en-US"/>
          </a:p>
        </p:txBody>
      </p:sp>
    </p:spTree>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7AB204D0-D7E2-4563-AEFA-F50DF77A8FC4}" type="datetimeFigureOut">
              <a:rPr lang="en-US" smtClean="0"/>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9A9287E-CF77-4CF8-9D00-D8C56064157C}" type="slidenum">
              <a:rPr lang="en-US" smtClean="0"/>
            </a:fld>
            <a:endParaRPr lang="en-US"/>
          </a:p>
        </p:txBody>
      </p:sp>
    </p:spTree>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endParaRPr lang="en-US"/>
          </a:p>
        </p:txBody>
      </p:sp>
      <p:sp>
        <p:nvSpPr>
          <p:cNvPr id="5" name="Date Placeholder 4"/>
          <p:cNvSpPr>
            <a:spLocks noGrp="1"/>
          </p:cNvSpPr>
          <p:nvPr>
            <p:ph type="dt" sz="half" idx="10"/>
          </p:nvPr>
        </p:nvSpPr>
        <p:spPr/>
        <p:txBody>
          <a:bodyPr/>
          <a:lstStyle/>
          <a:p>
            <a:fld id="{7AB204D0-D7E2-4563-AEFA-F50DF77A8FC4}" type="datetimeFigureOut">
              <a:rPr lang="en-US" smtClean="0"/>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F9A9287E-CF77-4CF8-9D00-D8C56064157C}" type="slidenum">
              <a:rPr lang="en-US" smtClean="0"/>
            </a:fld>
            <a:endParaRPr lang="en-US"/>
          </a:p>
        </p:txBody>
      </p:sp>
    </p:spTree>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endParaRPr lang="en-US"/>
          </a:p>
        </p:txBody>
      </p:sp>
      <p:sp>
        <p:nvSpPr>
          <p:cNvPr id="5" name="Date Placeholder 4"/>
          <p:cNvSpPr>
            <a:spLocks noGrp="1"/>
          </p:cNvSpPr>
          <p:nvPr>
            <p:ph type="dt" sz="half" idx="10"/>
          </p:nvPr>
        </p:nvSpPr>
        <p:spPr/>
        <p:txBody>
          <a:bodyPr/>
          <a:lstStyle/>
          <a:p>
            <a:fld id="{7AB204D0-D7E2-4563-AEFA-F50DF77A8FC4}" type="datetimeFigureOut">
              <a:rPr lang="en-US" smtClean="0"/>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F9A9287E-CF77-4CF8-9D00-D8C56064157C}" type="slidenum">
              <a:rPr lang="en-US" smtClean="0"/>
            </a:fld>
            <a:endParaRPr lang="en-US"/>
          </a:p>
        </p:txBody>
      </p:sp>
    </p:spTree>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4" name="Date Placeholder 3"/>
          <p:cNvSpPr>
            <a:spLocks noGrp="1"/>
          </p:cNvSpPr>
          <p:nvPr>
            <p:ph type="dt" sz="half" idx="10"/>
          </p:nvPr>
        </p:nvSpPr>
        <p:spPr/>
        <p:txBody>
          <a:bodyPr/>
          <a:lstStyle/>
          <a:p>
            <a:fld id="{7AB204D0-D7E2-4563-AEFA-F50DF77A8FC4}" type="datetimeFigureOut">
              <a:rPr lang="en-US" smtClean="0"/>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9A9287E-CF77-4CF8-9D00-D8C56064157C}" type="slidenum">
              <a:rPr lang="en-US" smtClean="0"/>
            </a:fld>
            <a:endParaRPr lang="en-US"/>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en-US"/>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4" name="Date Placeholder 3"/>
          <p:cNvSpPr>
            <a:spLocks noGrp="1"/>
          </p:cNvSpPr>
          <p:nvPr>
            <p:ph type="dt" sz="half" idx="10"/>
          </p:nvPr>
        </p:nvSpPr>
        <p:spPr/>
        <p:txBody>
          <a:bodyPr/>
          <a:lstStyle/>
          <a:p>
            <a:fld id="{7AB204D0-D7E2-4563-AEFA-F50DF77A8FC4}" type="datetimeFigureOut">
              <a:rPr lang="en-US" smtClean="0"/>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9A9287E-CF77-4CF8-9D00-D8C56064157C}" type="slidenum">
              <a:rPr lang="en-US" smtClean="0"/>
            </a:fld>
            <a:endParaRPr lang="en-US"/>
          </a:p>
        </p:txBody>
      </p:sp>
    </p:spTree>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 matchingName="Title slide">
  <p:cSld name="Title slide">
    <p:spTree>
      <p:nvGrpSpPr>
        <p:cNvPr id="1" name="Shape 9"/>
        <p:cNvGrpSpPr/>
        <p:nvPr/>
      </p:nvGrpSpPr>
      <p:grpSpPr>
        <a:xfrm>
          <a:off x="0" y="0"/>
          <a:ext cx="0" cy="0"/>
          <a:chOff x="0" y="0"/>
          <a:chExt cx="0" cy="0"/>
        </a:xfrm>
      </p:grpSpPr>
      <p:sp>
        <p:nvSpPr>
          <p:cNvPr id="10" name="Google Shape;10;p2"/>
          <p:cNvSpPr/>
          <p:nvPr/>
        </p:nvSpPr>
        <p:spPr>
          <a:xfrm rot="-10664892">
            <a:off x="-256113" y="-219003"/>
            <a:ext cx="12740319" cy="7148876"/>
          </a:xfrm>
          <a:custGeom>
            <a:avLst/>
            <a:gdLst/>
            <a:ahLst/>
            <a:cxnLst/>
            <a:rect l="l" t="t" r="r" b="b"/>
            <a:pathLst>
              <a:path w="44882" h="36450" extrusionOk="0">
                <a:moveTo>
                  <a:pt x="42957" y="712"/>
                </a:moveTo>
                <a:cubicBezTo>
                  <a:pt x="42999" y="816"/>
                  <a:pt x="43041" y="858"/>
                  <a:pt x="43062" y="942"/>
                </a:cubicBezTo>
                <a:cubicBezTo>
                  <a:pt x="43271" y="2323"/>
                  <a:pt x="43522" y="3704"/>
                  <a:pt x="43689" y="5106"/>
                </a:cubicBezTo>
                <a:cubicBezTo>
                  <a:pt x="43794" y="6047"/>
                  <a:pt x="43752" y="6989"/>
                  <a:pt x="43794" y="7951"/>
                </a:cubicBezTo>
                <a:cubicBezTo>
                  <a:pt x="43815" y="8265"/>
                  <a:pt x="43815" y="8600"/>
                  <a:pt x="43919" y="8914"/>
                </a:cubicBezTo>
                <a:cubicBezTo>
                  <a:pt x="44170" y="9646"/>
                  <a:pt x="44233" y="10378"/>
                  <a:pt x="44212" y="11132"/>
                </a:cubicBezTo>
                <a:cubicBezTo>
                  <a:pt x="44170" y="12052"/>
                  <a:pt x="44233" y="12973"/>
                  <a:pt x="44526" y="13852"/>
                </a:cubicBezTo>
                <a:cubicBezTo>
                  <a:pt x="44589" y="14124"/>
                  <a:pt x="44631" y="14438"/>
                  <a:pt x="44631" y="14730"/>
                </a:cubicBezTo>
                <a:lnTo>
                  <a:pt x="44777" y="24837"/>
                </a:lnTo>
                <a:cubicBezTo>
                  <a:pt x="44798" y="27285"/>
                  <a:pt x="44861" y="29691"/>
                  <a:pt x="44882" y="32118"/>
                </a:cubicBezTo>
                <a:cubicBezTo>
                  <a:pt x="44882" y="32432"/>
                  <a:pt x="44840" y="32767"/>
                  <a:pt x="44798" y="33080"/>
                </a:cubicBezTo>
                <a:cubicBezTo>
                  <a:pt x="44756" y="33624"/>
                  <a:pt x="44694" y="34189"/>
                  <a:pt x="44652" y="34859"/>
                </a:cubicBezTo>
                <a:cubicBezTo>
                  <a:pt x="44694" y="34775"/>
                  <a:pt x="44652" y="34838"/>
                  <a:pt x="44631" y="34880"/>
                </a:cubicBezTo>
                <a:cubicBezTo>
                  <a:pt x="44380" y="35382"/>
                  <a:pt x="43940" y="35508"/>
                  <a:pt x="43501" y="35340"/>
                </a:cubicBezTo>
                <a:cubicBezTo>
                  <a:pt x="43020" y="35152"/>
                  <a:pt x="42559" y="35131"/>
                  <a:pt x="42078" y="35173"/>
                </a:cubicBezTo>
                <a:cubicBezTo>
                  <a:pt x="40760" y="35257"/>
                  <a:pt x="39463" y="35047"/>
                  <a:pt x="38207" y="34733"/>
                </a:cubicBezTo>
                <a:cubicBezTo>
                  <a:pt x="37161" y="34817"/>
                  <a:pt x="36157" y="34461"/>
                  <a:pt x="35111" y="34461"/>
                </a:cubicBezTo>
                <a:cubicBezTo>
                  <a:pt x="34190" y="34461"/>
                  <a:pt x="33248" y="34524"/>
                  <a:pt x="32328" y="34420"/>
                </a:cubicBezTo>
                <a:cubicBezTo>
                  <a:pt x="31700" y="34336"/>
                  <a:pt x="31072" y="34294"/>
                  <a:pt x="30424" y="34294"/>
                </a:cubicBezTo>
                <a:cubicBezTo>
                  <a:pt x="29398" y="34315"/>
                  <a:pt x="28373" y="34357"/>
                  <a:pt x="27369" y="34608"/>
                </a:cubicBezTo>
                <a:cubicBezTo>
                  <a:pt x="26888" y="34713"/>
                  <a:pt x="26385" y="34671"/>
                  <a:pt x="25925" y="34713"/>
                </a:cubicBezTo>
                <a:cubicBezTo>
                  <a:pt x="25109" y="34733"/>
                  <a:pt x="24335" y="34733"/>
                  <a:pt x="23519" y="34754"/>
                </a:cubicBezTo>
                <a:cubicBezTo>
                  <a:pt x="23289" y="34754"/>
                  <a:pt x="23079" y="34754"/>
                  <a:pt x="22828" y="34775"/>
                </a:cubicBezTo>
                <a:cubicBezTo>
                  <a:pt x="21615" y="34964"/>
                  <a:pt x="20359" y="35152"/>
                  <a:pt x="19125" y="35340"/>
                </a:cubicBezTo>
                <a:cubicBezTo>
                  <a:pt x="18790" y="35382"/>
                  <a:pt x="18414" y="35445"/>
                  <a:pt x="18079" y="35466"/>
                </a:cubicBezTo>
                <a:cubicBezTo>
                  <a:pt x="17765" y="35508"/>
                  <a:pt x="17430" y="35508"/>
                  <a:pt x="17137" y="35591"/>
                </a:cubicBezTo>
                <a:cubicBezTo>
                  <a:pt x="16237" y="35863"/>
                  <a:pt x="15359" y="35821"/>
                  <a:pt x="14459" y="35863"/>
                </a:cubicBezTo>
                <a:cubicBezTo>
                  <a:pt x="13141" y="35884"/>
                  <a:pt x="11781" y="35905"/>
                  <a:pt x="10442" y="35968"/>
                </a:cubicBezTo>
                <a:cubicBezTo>
                  <a:pt x="10253" y="35968"/>
                  <a:pt x="10044" y="35968"/>
                  <a:pt x="9856" y="36031"/>
                </a:cubicBezTo>
                <a:cubicBezTo>
                  <a:pt x="9270" y="36324"/>
                  <a:pt x="8600" y="36303"/>
                  <a:pt x="7973" y="36324"/>
                </a:cubicBezTo>
                <a:cubicBezTo>
                  <a:pt x="6278" y="36345"/>
                  <a:pt x="4583" y="36407"/>
                  <a:pt x="2888" y="36449"/>
                </a:cubicBezTo>
                <a:lnTo>
                  <a:pt x="2784" y="36449"/>
                </a:lnTo>
                <a:cubicBezTo>
                  <a:pt x="2072" y="36449"/>
                  <a:pt x="1884" y="36324"/>
                  <a:pt x="1863" y="35654"/>
                </a:cubicBezTo>
                <a:cubicBezTo>
                  <a:pt x="1800" y="34713"/>
                  <a:pt x="1800" y="33729"/>
                  <a:pt x="1800" y="32788"/>
                </a:cubicBezTo>
                <a:cubicBezTo>
                  <a:pt x="1800" y="31930"/>
                  <a:pt x="1800" y="31093"/>
                  <a:pt x="1570" y="30256"/>
                </a:cubicBezTo>
                <a:cubicBezTo>
                  <a:pt x="1486" y="29942"/>
                  <a:pt x="1486" y="29607"/>
                  <a:pt x="1486" y="29293"/>
                </a:cubicBezTo>
                <a:cubicBezTo>
                  <a:pt x="1465" y="28645"/>
                  <a:pt x="1465" y="27975"/>
                  <a:pt x="1256" y="27347"/>
                </a:cubicBezTo>
                <a:cubicBezTo>
                  <a:pt x="1152" y="27034"/>
                  <a:pt x="1152" y="26657"/>
                  <a:pt x="1152" y="26280"/>
                </a:cubicBezTo>
                <a:cubicBezTo>
                  <a:pt x="1131" y="23937"/>
                  <a:pt x="1131" y="21572"/>
                  <a:pt x="1110" y="19229"/>
                </a:cubicBezTo>
                <a:cubicBezTo>
                  <a:pt x="1110" y="18915"/>
                  <a:pt x="1089" y="18559"/>
                  <a:pt x="1005" y="18246"/>
                </a:cubicBezTo>
                <a:cubicBezTo>
                  <a:pt x="838" y="17702"/>
                  <a:pt x="817" y="17158"/>
                  <a:pt x="817" y="16614"/>
                </a:cubicBezTo>
                <a:cubicBezTo>
                  <a:pt x="817" y="15484"/>
                  <a:pt x="796" y="14375"/>
                  <a:pt x="775" y="13266"/>
                </a:cubicBezTo>
                <a:cubicBezTo>
                  <a:pt x="775" y="13015"/>
                  <a:pt x="733" y="12805"/>
                  <a:pt x="691" y="12575"/>
                </a:cubicBezTo>
                <a:cubicBezTo>
                  <a:pt x="524" y="11822"/>
                  <a:pt x="398" y="11027"/>
                  <a:pt x="461" y="10253"/>
                </a:cubicBezTo>
                <a:cubicBezTo>
                  <a:pt x="482" y="10064"/>
                  <a:pt x="461" y="9855"/>
                  <a:pt x="398" y="9667"/>
                </a:cubicBezTo>
                <a:cubicBezTo>
                  <a:pt x="1" y="8265"/>
                  <a:pt x="147" y="6821"/>
                  <a:pt x="105" y="5378"/>
                </a:cubicBezTo>
                <a:cubicBezTo>
                  <a:pt x="84" y="4373"/>
                  <a:pt x="84" y="3348"/>
                  <a:pt x="84" y="2344"/>
                </a:cubicBezTo>
                <a:cubicBezTo>
                  <a:pt x="84" y="1549"/>
                  <a:pt x="356" y="1193"/>
                  <a:pt x="1152" y="1151"/>
                </a:cubicBezTo>
                <a:cubicBezTo>
                  <a:pt x="1947" y="1088"/>
                  <a:pt x="2721" y="963"/>
                  <a:pt x="3537" y="1256"/>
                </a:cubicBezTo>
                <a:cubicBezTo>
                  <a:pt x="3934" y="1381"/>
                  <a:pt x="4437" y="1277"/>
                  <a:pt x="4876" y="1277"/>
                </a:cubicBezTo>
                <a:cubicBezTo>
                  <a:pt x="7052" y="1235"/>
                  <a:pt x="9249" y="1151"/>
                  <a:pt x="11404" y="1088"/>
                </a:cubicBezTo>
                <a:cubicBezTo>
                  <a:pt x="13580" y="1025"/>
                  <a:pt x="15777" y="963"/>
                  <a:pt x="17953" y="879"/>
                </a:cubicBezTo>
                <a:cubicBezTo>
                  <a:pt x="18204" y="879"/>
                  <a:pt x="18455" y="816"/>
                  <a:pt x="18706" y="774"/>
                </a:cubicBezTo>
                <a:cubicBezTo>
                  <a:pt x="19209" y="712"/>
                  <a:pt x="19732" y="628"/>
                  <a:pt x="20234" y="544"/>
                </a:cubicBezTo>
                <a:cubicBezTo>
                  <a:pt x="20380" y="523"/>
                  <a:pt x="20548" y="544"/>
                  <a:pt x="20694" y="502"/>
                </a:cubicBezTo>
                <a:cubicBezTo>
                  <a:pt x="22138" y="84"/>
                  <a:pt x="23623" y="189"/>
                  <a:pt x="25088" y="126"/>
                </a:cubicBezTo>
                <a:cubicBezTo>
                  <a:pt x="26406" y="84"/>
                  <a:pt x="27704" y="42"/>
                  <a:pt x="29043" y="21"/>
                </a:cubicBezTo>
                <a:cubicBezTo>
                  <a:pt x="29231" y="21"/>
                  <a:pt x="29440" y="0"/>
                  <a:pt x="29608" y="21"/>
                </a:cubicBezTo>
                <a:cubicBezTo>
                  <a:pt x="31554" y="419"/>
                  <a:pt x="33520" y="105"/>
                  <a:pt x="35445" y="126"/>
                </a:cubicBezTo>
                <a:cubicBezTo>
                  <a:pt x="35927" y="126"/>
                  <a:pt x="36408" y="105"/>
                  <a:pt x="36889" y="105"/>
                </a:cubicBezTo>
                <a:cubicBezTo>
                  <a:pt x="37015" y="105"/>
                  <a:pt x="37182" y="84"/>
                  <a:pt x="37245" y="126"/>
                </a:cubicBezTo>
                <a:cubicBezTo>
                  <a:pt x="37726" y="440"/>
                  <a:pt x="38249" y="314"/>
                  <a:pt x="38751" y="314"/>
                </a:cubicBezTo>
                <a:cubicBezTo>
                  <a:pt x="39191" y="335"/>
                  <a:pt x="39651" y="251"/>
                  <a:pt x="40049" y="523"/>
                </a:cubicBezTo>
                <a:cubicBezTo>
                  <a:pt x="40885" y="523"/>
                  <a:pt x="41701" y="565"/>
                  <a:pt x="42518" y="816"/>
                </a:cubicBezTo>
                <a:cubicBezTo>
                  <a:pt x="42664" y="837"/>
                  <a:pt x="42831" y="753"/>
                  <a:pt x="42957" y="712"/>
                </a:cubicBezTo>
                <a:close/>
                <a:moveTo>
                  <a:pt x="42476" y="1821"/>
                </a:moveTo>
                <a:cubicBezTo>
                  <a:pt x="41618" y="2009"/>
                  <a:pt x="40844" y="1402"/>
                  <a:pt x="39965" y="1590"/>
                </a:cubicBezTo>
                <a:cubicBezTo>
                  <a:pt x="39881" y="1611"/>
                  <a:pt x="39756" y="1590"/>
                  <a:pt x="39672" y="1549"/>
                </a:cubicBezTo>
                <a:cubicBezTo>
                  <a:pt x="39128" y="1256"/>
                  <a:pt x="38563" y="1360"/>
                  <a:pt x="37977" y="1339"/>
                </a:cubicBezTo>
                <a:cubicBezTo>
                  <a:pt x="37726" y="1339"/>
                  <a:pt x="37454" y="1360"/>
                  <a:pt x="37224" y="1256"/>
                </a:cubicBezTo>
                <a:cubicBezTo>
                  <a:pt x="36889" y="1088"/>
                  <a:pt x="36533" y="1088"/>
                  <a:pt x="36199" y="1088"/>
                </a:cubicBezTo>
                <a:cubicBezTo>
                  <a:pt x="35341" y="1130"/>
                  <a:pt x="34483" y="1130"/>
                  <a:pt x="33625" y="1151"/>
                </a:cubicBezTo>
                <a:cubicBezTo>
                  <a:pt x="32286" y="1193"/>
                  <a:pt x="30926" y="1297"/>
                  <a:pt x="29587" y="1005"/>
                </a:cubicBezTo>
                <a:cubicBezTo>
                  <a:pt x="29377" y="963"/>
                  <a:pt x="29147" y="984"/>
                  <a:pt x="28917" y="984"/>
                </a:cubicBezTo>
                <a:cubicBezTo>
                  <a:pt x="27473" y="1005"/>
                  <a:pt x="26030" y="1005"/>
                  <a:pt x="24586" y="1088"/>
                </a:cubicBezTo>
                <a:cubicBezTo>
                  <a:pt x="23310" y="1151"/>
                  <a:pt x="22033" y="1046"/>
                  <a:pt x="20778" y="1444"/>
                </a:cubicBezTo>
                <a:cubicBezTo>
                  <a:pt x="20569" y="1507"/>
                  <a:pt x="20338" y="1465"/>
                  <a:pt x="20087" y="1486"/>
                </a:cubicBezTo>
                <a:cubicBezTo>
                  <a:pt x="19794" y="1507"/>
                  <a:pt x="19522" y="1507"/>
                  <a:pt x="19230" y="1611"/>
                </a:cubicBezTo>
                <a:cubicBezTo>
                  <a:pt x="18434" y="1883"/>
                  <a:pt x="17660" y="1862"/>
                  <a:pt x="16844" y="1883"/>
                </a:cubicBezTo>
                <a:cubicBezTo>
                  <a:pt x="16007" y="1904"/>
                  <a:pt x="15170" y="1904"/>
                  <a:pt x="14354" y="1925"/>
                </a:cubicBezTo>
                <a:cubicBezTo>
                  <a:pt x="10881" y="2009"/>
                  <a:pt x="7387" y="2114"/>
                  <a:pt x="3893" y="2176"/>
                </a:cubicBezTo>
                <a:cubicBezTo>
                  <a:pt x="3579" y="2176"/>
                  <a:pt x="3265" y="2114"/>
                  <a:pt x="2951" y="2009"/>
                </a:cubicBezTo>
                <a:cubicBezTo>
                  <a:pt x="2302" y="1800"/>
                  <a:pt x="1654" y="1862"/>
                  <a:pt x="1005" y="1988"/>
                </a:cubicBezTo>
                <a:cubicBezTo>
                  <a:pt x="963" y="2176"/>
                  <a:pt x="942" y="2302"/>
                  <a:pt x="942" y="2427"/>
                </a:cubicBezTo>
                <a:cubicBezTo>
                  <a:pt x="963" y="4290"/>
                  <a:pt x="1026" y="6173"/>
                  <a:pt x="1047" y="8035"/>
                </a:cubicBezTo>
                <a:cubicBezTo>
                  <a:pt x="1340" y="9207"/>
                  <a:pt x="1319" y="10420"/>
                  <a:pt x="1465" y="11613"/>
                </a:cubicBezTo>
                <a:cubicBezTo>
                  <a:pt x="1570" y="12450"/>
                  <a:pt x="1737" y="13287"/>
                  <a:pt x="1696" y="14145"/>
                </a:cubicBezTo>
                <a:cubicBezTo>
                  <a:pt x="1696" y="14563"/>
                  <a:pt x="1696" y="15002"/>
                  <a:pt x="1737" y="15421"/>
                </a:cubicBezTo>
                <a:cubicBezTo>
                  <a:pt x="1779" y="16363"/>
                  <a:pt x="1675" y="17346"/>
                  <a:pt x="1988" y="18246"/>
                </a:cubicBezTo>
                <a:cubicBezTo>
                  <a:pt x="2072" y="18497"/>
                  <a:pt x="2072" y="18769"/>
                  <a:pt x="2072" y="19041"/>
                </a:cubicBezTo>
                <a:cubicBezTo>
                  <a:pt x="2093" y="21070"/>
                  <a:pt x="2114" y="23079"/>
                  <a:pt x="2177" y="25129"/>
                </a:cubicBezTo>
                <a:cubicBezTo>
                  <a:pt x="2177" y="25820"/>
                  <a:pt x="2156" y="26510"/>
                  <a:pt x="2302" y="27159"/>
                </a:cubicBezTo>
                <a:cubicBezTo>
                  <a:pt x="2470" y="27912"/>
                  <a:pt x="2532" y="28666"/>
                  <a:pt x="2532" y="29398"/>
                </a:cubicBezTo>
                <a:cubicBezTo>
                  <a:pt x="2532" y="29691"/>
                  <a:pt x="2574" y="30005"/>
                  <a:pt x="2679" y="30256"/>
                </a:cubicBezTo>
                <a:cubicBezTo>
                  <a:pt x="2825" y="30737"/>
                  <a:pt x="2888" y="31218"/>
                  <a:pt x="2888" y="31700"/>
                </a:cubicBezTo>
                <a:cubicBezTo>
                  <a:pt x="2888" y="32516"/>
                  <a:pt x="2888" y="33352"/>
                  <a:pt x="2909" y="34148"/>
                </a:cubicBezTo>
                <a:cubicBezTo>
                  <a:pt x="2909" y="34545"/>
                  <a:pt x="2888" y="34943"/>
                  <a:pt x="3035" y="35319"/>
                </a:cubicBezTo>
                <a:cubicBezTo>
                  <a:pt x="3160" y="35319"/>
                  <a:pt x="3307" y="35361"/>
                  <a:pt x="3432" y="35361"/>
                </a:cubicBezTo>
                <a:cubicBezTo>
                  <a:pt x="5001" y="35319"/>
                  <a:pt x="6571" y="35298"/>
                  <a:pt x="8140" y="35236"/>
                </a:cubicBezTo>
                <a:cubicBezTo>
                  <a:pt x="8579" y="35194"/>
                  <a:pt x="9019" y="35089"/>
                  <a:pt x="9479" y="35005"/>
                </a:cubicBezTo>
                <a:cubicBezTo>
                  <a:pt x="9730" y="34964"/>
                  <a:pt x="9960" y="34880"/>
                  <a:pt x="10232" y="34880"/>
                </a:cubicBezTo>
                <a:cubicBezTo>
                  <a:pt x="12053" y="34838"/>
                  <a:pt x="13894" y="34796"/>
                  <a:pt x="15693" y="34754"/>
                </a:cubicBezTo>
                <a:cubicBezTo>
                  <a:pt x="15924" y="34754"/>
                  <a:pt x="16175" y="34754"/>
                  <a:pt x="16342" y="34671"/>
                </a:cubicBezTo>
                <a:cubicBezTo>
                  <a:pt x="17012" y="34441"/>
                  <a:pt x="17681" y="34461"/>
                  <a:pt x="18330" y="34357"/>
                </a:cubicBezTo>
                <a:cubicBezTo>
                  <a:pt x="19355" y="34210"/>
                  <a:pt x="20380" y="34106"/>
                  <a:pt x="21364" y="33938"/>
                </a:cubicBezTo>
                <a:cubicBezTo>
                  <a:pt x="22138" y="33813"/>
                  <a:pt x="22891" y="33645"/>
                  <a:pt x="23644" y="33687"/>
                </a:cubicBezTo>
                <a:cubicBezTo>
                  <a:pt x="24084" y="33687"/>
                  <a:pt x="24544" y="33687"/>
                  <a:pt x="24984" y="33645"/>
                </a:cubicBezTo>
                <a:cubicBezTo>
                  <a:pt x="26113" y="33604"/>
                  <a:pt x="27243" y="33708"/>
                  <a:pt x="28331" y="33311"/>
                </a:cubicBezTo>
                <a:cubicBezTo>
                  <a:pt x="28499" y="33269"/>
                  <a:pt x="28645" y="33269"/>
                  <a:pt x="28813" y="33269"/>
                </a:cubicBezTo>
                <a:cubicBezTo>
                  <a:pt x="29712" y="33227"/>
                  <a:pt x="30654" y="33185"/>
                  <a:pt x="31595" y="33185"/>
                </a:cubicBezTo>
                <a:cubicBezTo>
                  <a:pt x="31909" y="33185"/>
                  <a:pt x="32223" y="33227"/>
                  <a:pt x="32537" y="33332"/>
                </a:cubicBezTo>
                <a:cubicBezTo>
                  <a:pt x="32997" y="33499"/>
                  <a:pt x="33416" y="33499"/>
                  <a:pt x="33876" y="33478"/>
                </a:cubicBezTo>
                <a:cubicBezTo>
                  <a:pt x="34587" y="33415"/>
                  <a:pt x="35299" y="33394"/>
                  <a:pt x="35989" y="33373"/>
                </a:cubicBezTo>
                <a:cubicBezTo>
                  <a:pt x="36157" y="33373"/>
                  <a:pt x="36345" y="33373"/>
                  <a:pt x="36471" y="33436"/>
                </a:cubicBezTo>
                <a:cubicBezTo>
                  <a:pt x="36889" y="33666"/>
                  <a:pt x="37328" y="33624"/>
                  <a:pt x="37768" y="33624"/>
                </a:cubicBezTo>
                <a:cubicBezTo>
                  <a:pt x="38019" y="33624"/>
                  <a:pt x="38249" y="33583"/>
                  <a:pt x="38437" y="33666"/>
                </a:cubicBezTo>
                <a:cubicBezTo>
                  <a:pt x="39086" y="33938"/>
                  <a:pt x="39818" y="33834"/>
                  <a:pt x="40488" y="34043"/>
                </a:cubicBezTo>
                <a:cubicBezTo>
                  <a:pt x="40739" y="34127"/>
                  <a:pt x="40990" y="34127"/>
                  <a:pt x="41262" y="34127"/>
                </a:cubicBezTo>
                <a:cubicBezTo>
                  <a:pt x="42099" y="34127"/>
                  <a:pt x="42957" y="34106"/>
                  <a:pt x="43794" y="34085"/>
                </a:cubicBezTo>
                <a:cubicBezTo>
                  <a:pt x="43731" y="33729"/>
                  <a:pt x="43689" y="33415"/>
                  <a:pt x="43689" y="33101"/>
                </a:cubicBezTo>
                <a:cubicBezTo>
                  <a:pt x="43668" y="32306"/>
                  <a:pt x="43689" y="31469"/>
                  <a:pt x="43689" y="30653"/>
                </a:cubicBezTo>
                <a:lnTo>
                  <a:pt x="43606" y="22891"/>
                </a:lnTo>
                <a:cubicBezTo>
                  <a:pt x="43585" y="20317"/>
                  <a:pt x="43564" y="17785"/>
                  <a:pt x="43564" y="15212"/>
                </a:cubicBezTo>
                <a:cubicBezTo>
                  <a:pt x="43564" y="14626"/>
                  <a:pt x="43501" y="14040"/>
                  <a:pt x="43375" y="13475"/>
                </a:cubicBezTo>
                <a:cubicBezTo>
                  <a:pt x="43292" y="13119"/>
                  <a:pt x="43208" y="12764"/>
                  <a:pt x="43208" y="12429"/>
                </a:cubicBezTo>
                <a:cubicBezTo>
                  <a:pt x="43187" y="11801"/>
                  <a:pt x="43250" y="11173"/>
                  <a:pt x="43208" y="10567"/>
                </a:cubicBezTo>
                <a:cubicBezTo>
                  <a:pt x="43208" y="10253"/>
                  <a:pt x="43208" y="9876"/>
                  <a:pt x="43103" y="9604"/>
                </a:cubicBezTo>
                <a:cubicBezTo>
                  <a:pt x="42894" y="8976"/>
                  <a:pt x="42831" y="8349"/>
                  <a:pt x="42873" y="7658"/>
                </a:cubicBezTo>
                <a:cubicBezTo>
                  <a:pt x="42894" y="7240"/>
                  <a:pt x="42894" y="6800"/>
                  <a:pt x="42894" y="6382"/>
                </a:cubicBezTo>
                <a:cubicBezTo>
                  <a:pt x="42894" y="5733"/>
                  <a:pt x="42894" y="5064"/>
                  <a:pt x="42852" y="4415"/>
                </a:cubicBezTo>
                <a:cubicBezTo>
                  <a:pt x="42748" y="3599"/>
                  <a:pt x="42622" y="2825"/>
                  <a:pt x="42476" y="182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 name="Google Shape;11;p2"/>
          <p:cNvSpPr txBox="1">
            <a:spLocks noGrp="1"/>
          </p:cNvSpPr>
          <p:nvPr>
            <p:ph type="ctrTitle"/>
          </p:nvPr>
        </p:nvSpPr>
        <p:spPr>
          <a:xfrm>
            <a:off x="1650999" y="1344717"/>
            <a:ext cx="8890000" cy="2736800"/>
          </a:xfrm>
          <a:prstGeom prst="rect">
            <a:avLst/>
          </a:prstGeom>
        </p:spPr>
        <p:txBody>
          <a:bodyPr spcFirstLastPara="1" wrap="square" lIns="91425" tIns="91425" rIns="91425" bIns="91425" anchor="b" anchorCtr="0">
            <a:noAutofit/>
          </a:bodyPr>
          <a:lstStyle>
            <a:lvl1pPr lvl="0" algn="ctr">
              <a:lnSpc>
                <a:spcPct val="80000"/>
              </a:lnSpc>
              <a:spcBef>
                <a:spcPts val="0"/>
              </a:spcBef>
              <a:spcAft>
                <a:spcPts val="0"/>
              </a:spcAft>
              <a:buSzPts val="5200"/>
              <a:buNone/>
              <a:defRPr sz="10000"/>
            </a:lvl1pPr>
            <a:lvl2pPr lvl="1" algn="ctr">
              <a:spcBef>
                <a:spcPts val="0"/>
              </a:spcBef>
              <a:spcAft>
                <a:spcPts val="0"/>
              </a:spcAft>
              <a:buSzPts val="5200"/>
              <a:buNone/>
              <a:defRPr sz="6935"/>
            </a:lvl2pPr>
            <a:lvl3pPr lvl="2" algn="ctr">
              <a:spcBef>
                <a:spcPts val="0"/>
              </a:spcBef>
              <a:spcAft>
                <a:spcPts val="0"/>
              </a:spcAft>
              <a:buSzPts val="5200"/>
              <a:buNone/>
              <a:defRPr sz="6935"/>
            </a:lvl3pPr>
            <a:lvl4pPr lvl="3" algn="ctr">
              <a:spcBef>
                <a:spcPts val="0"/>
              </a:spcBef>
              <a:spcAft>
                <a:spcPts val="0"/>
              </a:spcAft>
              <a:buSzPts val="5200"/>
              <a:buNone/>
              <a:defRPr sz="6935"/>
            </a:lvl4pPr>
            <a:lvl5pPr lvl="4" algn="ctr">
              <a:spcBef>
                <a:spcPts val="0"/>
              </a:spcBef>
              <a:spcAft>
                <a:spcPts val="0"/>
              </a:spcAft>
              <a:buSzPts val="5200"/>
              <a:buNone/>
              <a:defRPr sz="6935"/>
            </a:lvl5pPr>
            <a:lvl6pPr lvl="5" algn="ctr">
              <a:spcBef>
                <a:spcPts val="0"/>
              </a:spcBef>
              <a:spcAft>
                <a:spcPts val="0"/>
              </a:spcAft>
              <a:buSzPts val="5200"/>
              <a:buNone/>
              <a:defRPr sz="6935"/>
            </a:lvl6pPr>
            <a:lvl7pPr lvl="6" algn="ctr">
              <a:spcBef>
                <a:spcPts val="0"/>
              </a:spcBef>
              <a:spcAft>
                <a:spcPts val="0"/>
              </a:spcAft>
              <a:buSzPts val="5200"/>
              <a:buNone/>
              <a:defRPr sz="6935"/>
            </a:lvl7pPr>
            <a:lvl8pPr lvl="7" algn="ctr">
              <a:spcBef>
                <a:spcPts val="0"/>
              </a:spcBef>
              <a:spcAft>
                <a:spcPts val="0"/>
              </a:spcAft>
              <a:buSzPts val="5200"/>
              <a:buNone/>
              <a:defRPr sz="6935"/>
            </a:lvl8pPr>
            <a:lvl9pPr lvl="8" algn="ctr">
              <a:spcBef>
                <a:spcPts val="0"/>
              </a:spcBef>
              <a:spcAft>
                <a:spcPts val="0"/>
              </a:spcAft>
              <a:buSzPts val="5200"/>
              <a:buNone/>
              <a:defRPr sz="6935"/>
            </a:lvl9pPr>
          </a:lstStyle>
          <a:p/>
        </p:txBody>
      </p:sp>
      <p:sp>
        <p:nvSpPr>
          <p:cNvPr id="12" name="Google Shape;12;p2"/>
          <p:cNvSpPr txBox="1">
            <a:spLocks noGrp="1"/>
          </p:cNvSpPr>
          <p:nvPr>
            <p:ph type="subTitle" idx="1"/>
          </p:nvPr>
        </p:nvSpPr>
        <p:spPr>
          <a:xfrm>
            <a:off x="4267200" y="4319667"/>
            <a:ext cx="3657600" cy="1193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935"/>
            </a:lvl1pPr>
            <a:lvl2pPr lvl="1" algn="ctr">
              <a:lnSpc>
                <a:spcPct val="100000"/>
              </a:lnSpc>
              <a:spcBef>
                <a:spcPts val="0"/>
              </a:spcBef>
              <a:spcAft>
                <a:spcPts val="0"/>
              </a:spcAft>
              <a:buSzPts val="2800"/>
              <a:buNone/>
              <a:defRPr sz="3735"/>
            </a:lvl2pPr>
            <a:lvl3pPr lvl="2" algn="ctr">
              <a:lnSpc>
                <a:spcPct val="100000"/>
              </a:lnSpc>
              <a:spcBef>
                <a:spcPts val="0"/>
              </a:spcBef>
              <a:spcAft>
                <a:spcPts val="0"/>
              </a:spcAft>
              <a:buSzPts val="2800"/>
              <a:buNone/>
              <a:defRPr sz="3735"/>
            </a:lvl3pPr>
            <a:lvl4pPr lvl="3" algn="ctr">
              <a:lnSpc>
                <a:spcPct val="100000"/>
              </a:lnSpc>
              <a:spcBef>
                <a:spcPts val="0"/>
              </a:spcBef>
              <a:spcAft>
                <a:spcPts val="0"/>
              </a:spcAft>
              <a:buSzPts val="2800"/>
              <a:buNone/>
              <a:defRPr sz="3735"/>
            </a:lvl4pPr>
            <a:lvl5pPr lvl="4" algn="ctr">
              <a:lnSpc>
                <a:spcPct val="100000"/>
              </a:lnSpc>
              <a:spcBef>
                <a:spcPts val="0"/>
              </a:spcBef>
              <a:spcAft>
                <a:spcPts val="0"/>
              </a:spcAft>
              <a:buSzPts val="2800"/>
              <a:buNone/>
              <a:defRPr sz="3735"/>
            </a:lvl5pPr>
            <a:lvl6pPr lvl="5" algn="ctr">
              <a:lnSpc>
                <a:spcPct val="100000"/>
              </a:lnSpc>
              <a:spcBef>
                <a:spcPts val="0"/>
              </a:spcBef>
              <a:spcAft>
                <a:spcPts val="0"/>
              </a:spcAft>
              <a:buSzPts val="2800"/>
              <a:buNone/>
              <a:defRPr sz="3735"/>
            </a:lvl6pPr>
            <a:lvl7pPr lvl="6" algn="ctr">
              <a:lnSpc>
                <a:spcPct val="100000"/>
              </a:lnSpc>
              <a:spcBef>
                <a:spcPts val="0"/>
              </a:spcBef>
              <a:spcAft>
                <a:spcPts val="0"/>
              </a:spcAft>
              <a:buSzPts val="2800"/>
              <a:buNone/>
              <a:defRPr sz="3735"/>
            </a:lvl7pPr>
            <a:lvl8pPr lvl="7" algn="ctr">
              <a:lnSpc>
                <a:spcPct val="100000"/>
              </a:lnSpc>
              <a:spcBef>
                <a:spcPts val="0"/>
              </a:spcBef>
              <a:spcAft>
                <a:spcPts val="0"/>
              </a:spcAft>
              <a:buSzPts val="2800"/>
              <a:buNone/>
              <a:defRPr sz="3735"/>
            </a:lvl8pPr>
            <a:lvl9pPr lvl="8" algn="ctr">
              <a:lnSpc>
                <a:spcPct val="100000"/>
              </a:lnSpc>
              <a:spcBef>
                <a:spcPts val="0"/>
              </a:spcBef>
              <a:spcAft>
                <a:spcPts val="0"/>
              </a:spcAft>
              <a:buSzPts val="2800"/>
              <a:buNone/>
              <a:defRPr sz="3735"/>
            </a:lvl9pPr>
          </a:lstStyle>
          <a:p/>
        </p:txBody>
      </p:sp>
    </p:spTree>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secHead" matchingName="Section header">
  <p:cSld name="Section header">
    <p:spTree>
      <p:nvGrpSpPr>
        <p:cNvPr id="1" name="Shape 13"/>
        <p:cNvGrpSpPr/>
        <p:nvPr/>
      </p:nvGrpSpPr>
      <p:grpSpPr>
        <a:xfrm>
          <a:off x="0" y="0"/>
          <a:ext cx="0" cy="0"/>
          <a:chOff x="0" y="0"/>
          <a:chExt cx="0" cy="0"/>
        </a:xfrm>
      </p:grpSpPr>
      <p:sp>
        <p:nvSpPr>
          <p:cNvPr id="14" name="Google Shape;14;p3"/>
          <p:cNvSpPr txBox="1">
            <a:spLocks noGrp="1"/>
          </p:cNvSpPr>
          <p:nvPr>
            <p:ph type="title"/>
          </p:nvPr>
        </p:nvSpPr>
        <p:spPr>
          <a:xfrm>
            <a:off x="2135200" y="3247533"/>
            <a:ext cx="7921600" cy="11224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accent3"/>
              </a:buClr>
              <a:buSzPts val="3600"/>
              <a:buNone/>
              <a:defRPr sz="6000">
                <a:solidFill>
                  <a:schemeClr val="accent3"/>
                </a:solidFill>
              </a:defRPr>
            </a:lvl1pPr>
            <a:lvl2pPr lvl="1" algn="ctr">
              <a:spcBef>
                <a:spcPts val="0"/>
              </a:spcBef>
              <a:spcAft>
                <a:spcPts val="0"/>
              </a:spcAft>
              <a:buClr>
                <a:schemeClr val="accent3"/>
              </a:buClr>
              <a:buSzPts val="3600"/>
              <a:buNone/>
              <a:defRPr sz="4800">
                <a:solidFill>
                  <a:schemeClr val="accent3"/>
                </a:solidFill>
              </a:defRPr>
            </a:lvl2pPr>
            <a:lvl3pPr lvl="2" algn="ctr">
              <a:spcBef>
                <a:spcPts val="0"/>
              </a:spcBef>
              <a:spcAft>
                <a:spcPts val="0"/>
              </a:spcAft>
              <a:buClr>
                <a:schemeClr val="accent3"/>
              </a:buClr>
              <a:buSzPts val="3600"/>
              <a:buNone/>
              <a:defRPr sz="4800">
                <a:solidFill>
                  <a:schemeClr val="accent3"/>
                </a:solidFill>
              </a:defRPr>
            </a:lvl3pPr>
            <a:lvl4pPr lvl="3" algn="ctr">
              <a:spcBef>
                <a:spcPts val="0"/>
              </a:spcBef>
              <a:spcAft>
                <a:spcPts val="0"/>
              </a:spcAft>
              <a:buClr>
                <a:schemeClr val="accent3"/>
              </a:buClr>
              <a:buSzPts val="3600"/>
              <a:buNone/>
              <a:defRPr sz="4800">
                <a:solidFill>
                  <a:schemeClr val="accent3"/>
                </a:solidFill>
              </a:defRPr>
            </a:lvl4pPr>
            <a:lvl5pPr lvl="4" algn="ctr">
              <a:spcBef>
                <a:spcPts val="0"/>
              </a:spcBef>
              <a:spcAft>
                <a:spcPts val="0"/>
              </a:spcAft>
              <a:buClr>
                <a:schemeClr val="accent3"/>
              </a:buClr>
              <a:buSzPts val="3600"/>
              <a:buNone/>
              <a:defRPr sz="4800">
                <a:solidFill>
                  <a:schemeClr val="accent3"/>
                </a:solidFill>
              </a:defRPr>
            </a:lvl5pPr>
            <a:lvl6pPr lvl="5" algn="ctr">
              <a:spcBef>
                <a:spcPts val="0"/>
              </a:spcBef>
              <a:spcAft>
                <a:spcPts val="0"/>
              </a:spcAft>
              <a:buClr>
                <a:schemeClr val="accent3"/>
              </a:buClr>
              <a:buSzPts val="3600"/>
              <a:buNone/>
              <a:defRPr sz="4800">
                <a:solidFill>
                  <a:schemeClr val="accent3"/>
                </a:solidFill>
              </a:defRPr>
            </a:lvl6pPr>
            <a:lvl7pPr lvl="6" algn="ctr">
              <a:spcBef>
                <a:spcPts val="0"/>
              </a:spcBef>
              <a:spcAft>
                <a:spcPts val="0"/>
              </a:spcAft>
              <a:buClr>
                <a:schemeClr val="accent3"/>
              </a:buClr>
              <a:buSzPts val="3600"/>
              <a:buNone/>
              <a:defRPr sz="4800">
                <a:solidFill>
                  <a:schemeClr val="accent3"/>
                </a:solidFill>
              </a:defRPr>
            </a:lvl7pPr>
            <a:lvl8pPr lvl="7" algn="ctr">
              <a:spcBef>
                <a:spcPts val="0"/>
              </a:spcBef>
              <a:spcAft>
                <a:spcPts val="0"/>
              </a:spcAft>
              <a:buClr>
                <a:schemeClr val="accent3"/>
              </a:buClr>
              <a:buSzPts val="3600"/>
              <a:buNone/>
              <a:defRPr sz="4800">
                <a:solidFill>
                  <a:schemeClr val="accent3"/>
                </a:solidFill>
              </a:defRPr>
            </a:lvl8pPr>
            <a:lvl9pPr lvl="8" algn="ctr">
              <a:spcBef>
                <a:spcPts val="0"/>
              </a:spcBef>
              <a:spcAft>
                <a:spcPts val="0"/>
              </a:spcAft>
              <a:buClr>
                <a:schemeClr val="accent3"/>
              </a:buClr>
              <a:buSzPts val="3600"/>
              <a:buNone/>
              <a:defRPr sz="4800">
                <a:solidFill>
                  <a:schemeClr val="accent3"/>
                </a:solidFill>
              </a:defRPr>
            </a:lvl9pPr>
          </a:lstStyle>
          <a:p/>
        </p:txBody>
      </p:sp>
      <p:sp>
        <p:nvSpPr>
          <p:cNvPr id="15" name="Google Shape;15;p3"/>
          <p:cNvSpPr txBox="1">
            <a:spLocks noGrp="1"/>
          </p:cNvSpPr>
          <p:nvPr>
            <p:ph type="subTitle" idx="1"/>
          </p:nvPr>
        </p:nvSpPr>
        <p:spPr>
          <a:xfrm>
            <a:off x="3175200" y="4211333"/>
            <a:ext cx="5841600" cy="57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135"/>
            </a:lvl1pPr>
            <a:lvl2pPr lvl="1" algn="ctr" rtl="0">
              <a:spcBef>
                <a:spcPts val="2135"/>
              </a:spcBef>
              <a:spcAft>
                <a:spcPts val="0"/>
              </a:spcAft>
              <a:buSzPts val="1400"/>
              <a:buNone/>
              <a:defRPr/>
            </a:lvl2pPr>
            <a:lvl3pPr lvl="2" algn="ctr" rtl="0">
              <a:spcBef>
                <a:spcPts val="2135"/>
              </a:spcBef>
              <a:spcAft>
                <a:spcPts val="0"/>
              </a:spcAft>
              <a:buSzPts val="1400"/>
              <a:buNone/>
              <a:defRPr/>
            </a:lvl3pPr>
            <a:lvl4pPr lvl="3" algn="ctr" rtl="0">
              <a:spcBef>
                <a:spcPts val="2135"/>
              </a:spcBef>
              <a:spcAft>
                <a:spcPts val="0"/>
              </a:spcAft>
              <a:buSzPts val="1400"/>
              <a:buNone/>
              <a:defRPr/>
            </a:lvl4pPr>
            <a:lvl5pPr lvl="4" algn="ctr" rtl="0">
              <a:spcBef>
                <a:spcPts val="2135"/>
              </a:spcBef>
              <a:spcAft>
                <a:spcPts val="0"/>
              </a:spcAft>
              <a:buSzPts val="1400"/>
              <a:buNone/>
              <a:defRPr/>
            </a:lvl5pPr>
            <a:lvl6pPr lvl="5" algn="ctr" rtl="0">
              <a:spcBef>
                <a:spcPts val="2135"/>
              </a:spcBef>
              <a:spcAft>
                <a:spcPts val="0"/>
              </a:spcAft>
              <a:buSzPts val="1400"/>
              <a:buNone/>
              <a:defRPr/>
            </a:lvl6pPr>
            <a:lvl7pPr lvl="6" algn="ctr" rtl="0">
              <a:spcBef>
                <a:spcPts val="2135"/>
              </a:spcBef>
              <a:spcAft>
                <a:spcPts val="0"/>
              </a:spcAft>
              <a:buSzPts val="1400"/>
              <a:buNone/>
              <a:defRPr/>
            </a:lvl7pPr>
            <a:lvl8pPr lvl="7" algn="ctr" rtl="0">
              <a:spcBef>
                <a:spcPts val="2135"/>
              </a:spcBef>
              <a:spcAft>
                <a:spcPts val="0"/>
              </a:spcAft>
              <a:buSzPts val="1400"/>
              <a:buNone/>
              <a:defRPr/>
            </a:lvl8pPr>
            <a:lvl9pPr lvl="8" algn="ctr" rtl="0">
              <a:spcBef>
                <a:spcPts val="2135"/>
              </a:spcBef>
              <a:spcAft>
                <a:spcPts val="2135"/>
              </a:spcAft>
              <a:buSzPts val="1400"/>
              <a:buNone/>
              <a:defRPr/>
            </a:lvl9pPr>
          </a:lstStyle>
          <a:p/>
        </p:txBody>
      </p:sp>
      <p:sp>
        <p:nvSpPr>
          <p:cNvPr id="16" name="Google Shape;16;p3"/>
          <p:cNvSpPr txBox="1">
            <a:spLocks noGrp="1"/>
          </p:cNvSpPr>
          <p:nvPr>
            <p:ph type="title" idx="2" hasCustomPrompt="1"/>
          </p:nvPr>
        </p:nvSpPr>
        <p:spPr>
          <a:xfrm>
            <a:off x="5243600" y="2061033"/>
            <a:ext cx="1704800" cy="1024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4"/>
              </a:buClr>
              <a:buSzPts val="5000"/>
              <a:buNone/>
              <a:defRPr sz="9335">
                <a:solidFill>
                  <a:schemeClr val="accent3"/>
                </a:solidFill>
              </a:defRPr>
            </a:lvl1pPr>
            <a:lvl2pPr lvl="1" algn="ctr" rtl="0">
              <a:spcBef>
                <a:spcPts val="0"/>
              </a:spcBef>
              <a:spcAft>
                <a:spcPts val="0"/>
              </a:spcAft>
              <a:buClr>
                <a:schemeClr val="accent4"/>
              </a:buClr>
              <a:buSzPts val="5000"/>
              <a:buNone/>
              <a:defRPr sz="6665">
                <a:solidFill>
                  <a:schemeClr val="accent4"/>
                </a:solidFill>
              </a:defRPr>
            </a:lvl2pPr>
            <a:lvl3pPr lvl="2" algn="ctr" rtl="0">
              <a:spcBef>
                <a:spcPts val="0"/>
              </a:spcBef>
              <a:spcAft>
                <a:spcPts val="0"/>
              </a:spcAft>
              <a:buClr>
                <a:schemeClr val="accent4"/>
              </a:buClr>
              <a:buSzPts val="5000"/>
              <a:buNone/>
              <a:defRPr sz="6665">
                <a:solidFill>
                  <a:schemeClr val="accent4"/>
                </a:solidFill>
              </a:defRPr>
            </a:lvl3pPr>
            <a:lvl4pPr lvl="3" algn="ctr" rtl="0">
              <a:spcBef>
                <a:spcPts val="0"/>
              </a:spcBef>
              <a:spcAft>
                <a:spcPts val="0"/>
              </a:spcAft>
              <a:buClr>
                <a:schemeClr val="accent4"/>
              </a:buClr>
              <a:buSzPts val="5000"/>
              <a:buNone/>
              <a:defRPr sz="6665">
                <a:solidFill>
                  <a:schemeClr val="accent4"/>
                </a:solidFill>
              </a:defRPr>
            </a:lvl4pPr>
            <a:lvl5pPr lvl="4" algn="ctr" rtl="0">
              <a:spcBef>
                <a:spcPts val="0"/>
              </a:spcBef>
              <a:spcAft>
                <a:spcPts val="0"/>
              </a:spcAft>
              <a:buClr>
                <a:schemeClr val="accent4"/>
              </a:buClr>
              <a:buSzPts val="5000"/>
              <a:buNone/>
              <a:defRPr sz="6665">
                <a:solidFill>
                  <a:schemeClr val="accent4"/>
                </a:solidFill>
              </a:defRPr>
            </a:lvl5pPr>
            <a:lvl6pPr lvl="5" algn="ctr" rtl="0">
              <a:spcBef>
                <a:spcPts val="0"/>
              </a:spcBef>
              <a:spcAft>
                <a:spcPts val="0"/>
              </a:spcAft>
              <a:buClr>
                <a:schemeClr val="accent4"/>
              </a:buClr>
              <a:buSzPts val="5000"/>
              <a:buNone/>
              <a:defRPr sz="6665">
                <a:solidFill>
                  <a:schemeClr val="accent4"/>
                </a:solidFill>
              </a:defRPr>
            </a:lvl6pPr>
            <a:lvl7pPr lvl="6" algn="ctr" rtl="0">
              <a:spcBef>
                <a:spcPts val="0"/>
              </a:spcBef>
              <a:spcAft>
                <a:spcPts val="0"/>
              </a:spcAft>
              <a:buClr>
                <a:schemeClr val="accent4"/>
              </a:buClr>
              <a:buSzPts val="5000"/>
              <a:buNone/>
              <a:defRPr sz="6665">
                <a:solidFill>
                  <a:schemeClr val="accent4"/>
                </a:solidFill>
              </a:defRPr>
            </a:lvl7pPr>
            <a:lvl8pPr lvl="7" algn="ctr" rtl="0">
              <a:spcBef>
                <a:spcPts val="0"/>
              </a:spcBef>
              <a:spcAft>
                <a:spcPts val="0"/>
              </a:spcAft>
              <a:buClr>
                <a:schemeClr val="accent4"/>
              </a:buClr>
              <a:buSzPts val="5000"/>
              <a:buNone/>
              <a:defRPr sz="6665">
                <a:solidFill>
                  <a:schemeClr val="accent4"/>
                </a:solidFill>
              </a:defRPr>
            </a:lvl8pPr>
            <a:lvl9pPr lvl="8" algn="ctr" rtl="0">
              <a:spcBef>
                <a:spcPts val="0"/>
              </a:spcBef>
              <a:spcAft>
                <a:spcPts val="0"/>
              </a:spcAft>
              <a:buClr>
                <a:schemeClr val="accent4"/>
              </a:buClr>
              <a:buSzPts val="5000"/>
              <a:buNone/>
              <a:defRPr sz="6665">
                <a:solidFill>
                  <a:schemeClr val="accent4"/>
                </a:solidFill>
              </a:defRPr>
            </a:lvl9pPr>
          </a:lstStyle>
          <a:p>
            <a:r>
              <a:t>xx%</a:t>
            </a: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secHead" matchingName="Section header">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6096000" y="3562211"/>
            <a:ext cx="5057200" cy="834400"/>
          </a:xfrm>
          <a:prstGeom prst="rect">
            <a:avLst/>
          </a:prstGeom>
        </p:spPr>
        <p:txBody>
          <a:bodyPr spcFirstLastPara="1" wrap="square" lIns="91425" tIns="91425" rIns="91425" bIns="91425" anchor="ctr" anchorCtr="0">
            <a:noAutofit/>
          </a:bodyPr>
          <a:lstStyle>
            <a:lvl1pPr lvl="0" algn="r">
              <a:spcBef>
                <a:spcPts val="0"/>
              </a:spcBef>
              <a:spcAft>
                <a:spcPts val="0"/>
              </a:spcAft>
              <a:buSzPts val="3600"/>
              <a:buNone/>
              <a:defRPr sz="5335"/>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p:txBody>
      </p:sp>
      <p:sp>
        <p:nvSpPr>
          <p:cNvPr id="13" name="Google Shape;13;p3"/>
          <p:cNvSpPr txBox="1">
            <a:spLocks noGrp="1"/>
          </p:cNvSpPr>
          <p:nvPr>
            <p:ph type="title" idx="2" hasCustomPrompt="1"/>
          </p:nvPr>
        </p:nvSpPr>
        <p:spPr>
          <a:xfrm>
            <a:off x="6096000" y="1772984"/>
            <a:ext cx="5057200" cy="1564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lt2"/>
              </a:buClr>
              <a:buSzPts val="12000"/>
              <a:buNone/>
              <a:defRPr sz="16000">
                <a:solidFill>
                  <a:schemeClr val="accent2"/>
                </a:solidFill>
              </a:defRPr>
            </a:lvl1pPr>
            <a:lvl2pPr lvl="1" algn="ctr" rtl="0">
              <a:spcBef>
                <a:spcPts val="0"/>
              </a:spcBef>
              <a:spcAft>
                <a:spcPts val="0"/>
              </a:spcAft>
              <a:buClr>
                <a:schemeClr val="lt2"/>
              </a:buClr>
              <a:buSzPts val="12000"/>
              <a:buNone/>
              <a:defRPr sz="16000">
                <a:solidFill>
                  <a:schemeClr val="lt2"/>
                </a:solidFill>
              </a:defRPr>
            </a:lvl2pPr>
            <a:lvl3pPr lvl="2" algn="ctr" rtl="0">
              <a:spcBef>
                <a:spcPts val="0"/>
              </a:spcBef>
              <a:spcAft>
                <a:spcPts val="0"/>
              </a:spcAft>
              <a:buClr>
                <a:schemeClr val="lt2"/>
              </a:buClr>
              <a:buSzPts val="12000"/>
              <a:buNone/>
              <a:defRPr sz="16000">
                <a:solidFill>
                  <a:schemeClr val="lt2"/>
                </a:solidFill>
              </a:defRPr>
            </a:lvl3pPr>
            <a:lvl4pPr lvl="3" algn="ctr" rtl="0">
              <a:spcBef>
                <a:spcPts val="0"/>
              </a:spcBef>
              <a:spcAft>
                <a:spcPts val="0"/>
              </a:spcAft>
              <a:buClr>
                <a:schemeClr val="lt2"/>
              </a:buClr>
              <a:buSzPts val="12000"/>
              <a:buNone/>
              <a:defRPr sz="16000">
                <a:solidFill>
                  <a:schemeClr val="lt2"/>
                </a:solidFill>
              </a:defRPr>
            </a:lvl4pPr>
            <a:lvl5pPr lvl="4" algn="ctr" rtl="0">
              <a:spcBef>
                <a:spcPts val="0"/>
              </a:spcBef>
              <a:spcAft>
                <a:spcPts val="0"/>
              </a:spcAft>
              <a:buClr>
                <a:schemeClr val="lt2"/>
              </a:buClr>
              <a:buSzPts val="12000"/>
              <a:buNone/>
              <a:defRPr sz="16000">
                <a:solidFill>
                  <a:schemeClr val="lt2"/>
                </a:solidFill>
              </a:defRPr>
            </a:lvl5pPr>
            <a:lvl6pPr lvl="5" algn="ctr" rtl="0">
              <a:spcBef>
                <a:spcPts val="0"/>
              </a:spcBef>
              <a:spcAft>
                <a:spcPts val="0"/>
              </a:spcAft>
              <a:buClr>
                <a:schemeClr val="lt2"/>
              </a:buClr>
              <a:buSzPts val="12000"/>
              <a:buNone/>
              <a:defRPr sz="16000">
                <a:solidFill>
                  <a:schemeClr val="lt2"/>
                </a:solidFill>
              </a:defRPr>
            </a:lvl6pPr>
            <a:lvl7pPr lvl="6" algn="ctr" rtl="0">
              <a:spcBef>
                <a:spcPts val="0"/>
              </a:spcBef>
              <a:spcAft>
                <a:spcPts val="0"/>
              </a:spcAft>
              <a:buClr>
                <a:schemeClr val="lt2"/>
              </a:buClr>
              <a:buSzPts val="12000"/>
              <a:buNone/>
              <a:defRPr sz="16000">
                <a:solidFill>
                  <a:schemeClr val="lt2"/>
                </a:solidFill>
              </a:defRPr>
            </a:lvl7pPr>
            <a:lvl8pPr lvl="7" algn="ctr" rtl="0">
              <a:spcBef>
                <a:spcPts val="0"/>
              </a:spcBef>
              <a:spcAft>
                <a:spcPts val="0"/>
              </a:spcAft>
              <a:buClr>
                <a:schemeClr val="lt2"/>
              </a:buClr>
              <a:buSzPts val="12000"/>
              <a:buNone/>
              <a:defRPr sz="16000">
                <a:solidFill>
                  <a:schemeClr val="lt2"/>
                </a:solidFill>
              </a:defRPr>
            </a:lvl8pPr>
            <a:lvl9pPr lvl="8" algn="ctr" rtl="0">
              <a:spcBef>
                <a:spcPts val="0"/>
              </a:spcBef>
              <a:spcAft>
                <a:spcPts val="0"/>
              </a:spcAft>
              <a:buClr>
                <a:schemeClr val="lt2"/>
              </a:buClr>
              <a:buSzPts val="12000"/>
              <a:buNone/>
              <a:defRPr sz="16000">
                <a:solidFill>
                  <a:schemeClr val="lt2"/>
                </a:solidFill>
              </a:defRPr>
            </a:lvl9pPr>
          </a:lstStyle>
          <a:p>
            <a:r>
              <a:t>xx%</a:t>
            </a:r>
          </a:p>
        </p:txBody>
      </p:sp>
      <p:sp>
        <p:nvSpPr>
          <p:cNvPr id="14" name="Google Shape;14;p3"/>
          <p:cNvSpPr txBox="1">
            <a:spLocks noGrp="1"/>
          </p:cNvSpPr>
          <p:nvPr>
            <p:ph type="subTitle" idx="1"/>
          </p:nvPr>
        </p:nvSpPr>
        <p:spPr>
          <a:xfrm>
            <a:off x="6096000" y="4396617"/>
            <a:ext cx="5057200" cy="688400"/>
          </a:xfrm>
          <a:prstGeom prst="rect">
            <a:avLst/>
          </a:prstGeom>
        </p:spPr>
        <p:txBody>
          <a:bodyPr spcFirstLastPara="1" wrap="square" lIns="91425" tIns="91425" rIns="91425" bIns="91425" anchor="ctr" anchorCtr="0">
            <a:noAutofit/>
          </a:bodyPr>
          <a:lstStyle>
            <a:lvl1pPr lvl="0" algn="r">
              <a:spcBef>
                <a:spcPts val="0"/>
              </a:spcBef>
              <a:spcAft>
                <a:spcPts val="0"/>
              </a:spcAft>
              <a:buSzPts val="1400"/>
              <a:buNone/>
              <a:defRPr sz="1865">
                <a:solidFill>
                  <a:schemeClr val="accent4"/>
                </a:solidFill>
              </a:defRPr>
            </a:lvl1pPr>
            <a:lvl2pPr lvl="1">
              <a:spcBef>
                <a:spcPts val="0"/>
              </a:spcBef>
              <a:spcAft>
                <a:spcPts val="0"/>
              </a:spcAft>
              <a:buSzPts val="1400"/>
              <a:buNone/>
              <a:defRPr/>
            </a:lvl2pPr>
            <a:lvl3pPr lvl="2">
              <a:spcBef>
                <a:spcPts val="2135"/>
              </a:spcBef>
              <a:spcAft>
                <a:spcPts val="0"/>
              </a:spcAft>
              <a:buSzPts val="1400"/>
              <a:buNone/>
              <a:defRPr/>
            </a:lvl3pPr>
            <a:lvl4pPr lvl="3">
              <a:spcBef>
                <a:spcPts val="2135"/>
              </a:spcBef>
              <a:spcAft>
                <a:spcPts val="0"/>
              </a:spcAft>
              <a:buSzPts val="1400"/>
              <a:buNone/>
              <a:defRPr/>
            </a:lvl4pPr>
            <a:lvl5pPr lvl="4">
              <a:spcBef>
                <a:spcPts val="2135"/>
              </a:spcBef>
              <a:spcAft>
                <a:spcPts val="0"/>
              </a:spcAft>
              <a:buSzPts val="1400"/>
              <a:buNone/>
              <a:defRPr/>
            </a:lvl5pPr>
            <a:lvl6pPr lvl="5">
              <a:spcBef>
                <a:spcPts val="2135"/>
              </a:spcBef>
              <a:spcAft>
                <a:spcPts val="0"/>
              </a:spcAft>
              <a:buSzPts val="1400"/>
              <a:buNone/>
              <a:defRPr/>
            </a:lvl6pPr>
            <a:lvl7pPr lvl="6">
              <a:spcBef>
                <a:spcPts val="2135"/>
              </a:spcBef>
              <a:spcAft>
                <a:spcPts val="0"/>
              </a:spcAft>
              <a:buSzPts val="1400"/>
              <a:buNone/>
              <a:defRPr/>
            </a:lvl7pPr>
            <a:lvl8pPr lvl="7">
              <a:spcBef>
                <a:spcPts val="2135"/>
              </a:spcBef>
              <a:spcAft>
                <a:spcPts val="0"/>
              </a:spcAft>
              <a:buSzPts val="1400"/>
              <a:buNone/>
              <a:defRPr/>
            </a:lvl8pPr>
            <a:lvl9pPr lvl="8">
              <a:spcBef>
                <a:spcPts val="2135"/>
              </a:spcBef>
              <a:spcAft>
                <a:spcPts val="2135"/>
              </a:spcAft>
              <a:buSzPts val="1400"/>
              <a:buNone/>
              <a:defRPr/>
            </a:lvl9pPr>
          </a:lstStyle>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x" matchingName="Title and body">
  <p:cSld name="Title and body">
    <p:spTree>
      <p:nvGrpSpPr>
        <p:cNvPr id="1" name="Shape 17"/>
        <p:cNvGrpSpPr/>
        <p:nvPr/>
      </p:nvGrpSpPr>
      <p:grpSpPr>
        <a:xfrm>
          <a:off x="0" y="0"/>
          <a:ext cx="0" cy="0"/>
          <a:chOff x="0" y="0"/>
          <a:chExt cx="0" cy="0"/>
        </a:xfrm>
      </p:grpSpPr>
      <p:sp>
        <p:nvSpPr>
          <p:cNvPr id="18" name="Google Shape;18;p4"/>
          <p:cNvSpPr txBox="1">
            <a:spLocks noGrp="1"/>
          </p:cNvSpPr>
          <p:nvPr>
            <p:ph type="title"/>
          </p:nvPr>
        </p:nvSpPr>
        <p:spPr>
          <a:xfrm>
            <a:off x="960000" y="643572"/>
            <a:ext cx="10272000" cy="763600"/>
          </a:xfrm>
          <a:prstGeom prst="rect">
            <a:avLst/>
          </a:prstGeom>
        </p:spPr>
        <p:txBody>
          <a:bodyPr spcFirstLastPara="1" wrap="square" lIns="91425" tIns="91425" rIns="91425" bIns="91425" anchor="ctr" anchorCtr="0">
            <a:noAutofit/>
          </a:bodyPr>
          <a:lstStyle>
            <a:lvl1pPr lvl="0" algn="ctr">
              <a:spcBef>
                <a:spcPts val="0"/>
              </a:spcBef>
              <a:spcAft>
                <a:spcPts val="0"/>
              </a:spcAft>
              <a:buSzPts val="3500"/>
              <a:buNone/>
              <a:defRPr/>
            </a:lvl1pPr>
            <a:lvl2pPr lvl="1" algn="ctr">
              <a:spcBef>
                <a:spcPts val="0"/>
              </a:spcBef>
              <a:spcAft>
                <a:spcPts val="0"/>
              </a:spcAft>
              <a:buSzPts val="3500"/>
              <a:buNone/>
              <a:defRPr/>
            </a:lvl2pPr>
            <a:lvl3pPr lvl="2" algn="ctr">
              <a:spcBef>
                <a:spcPts val="0"/>
              </a:spcBef>
              <a:spcAft>
                <a:spcPts val="0"/>
              </a:spcAft>
              <a:buSzPts val="3500"/>
              <a:buNone/>
              <a:defRPr/>
            </a:lvl3pPr>
            <a:lvl4pPr lvl="3" algn="ctr">
              <a:spcBef>
                <a:spcPts val="0"/>
              </a:spcBef>
              <a:spcAft>
                <a:spcPts val="0"/>
              </a:spcAft>
              <a:buSzPts val="3500"/>
              <a:buNone/>
              <a:defRPr/>
            </a:lvl4pPr>
            <a:lvl5pPr lvl="4" algn="ctr">
              <a:spcBef>
                <a:spcPts val="0"/>
              </a:spcBef>
              <a:spcAft>
                <a:spcPts val="0"/>
              </a:spcAft>
              <a:buSzPts val="3500"/>
              <a:buNone/>
              <a:defRPr/>
            </a:lvl5pPr>
            <a:lvl6pPr lvl="5" algn="ctr">
              <a:spcBef>
                <a:spcPts val="0"/>
              </a:spcBef>
              <a:spcAft>
                <a:spcPts val="0"/>
              </a:spcAft>
              <a:buSzPts val="3500"/>
              <a:buNone/>
              <a:defRPr/>
            </a:lvl6pPr>
            <a:lvl7pPr lvl="6" algn="ctr">
              <a:spcBef>
                <a:spcPts val="0"/>
              </a:spcBef>
              <a:spcAft>
                <a:spcPts val="0"/>
              </a:spcAft>
              <a:buSzPts val="3500"/>
              <a:buNone/>
              <a:defRPr/>
            </a:lvl7pPr>
            <a:lvl8pPr lvl="7" algn="ctr">
              <a:spcBef>
                <a:spcPts val="0"/>
              </a:spcBef>
              <a:spcAft>
                <a:spcPts val="0"/>
              </a:spcAft>
              <a:buSzPts val="3500"/>
              <a:buNone/>
              <a:defRPr/>
            </a:lvl8pPr>
            <a:lvl9pPr lvl="8" algn="ctr">
              <a:spcBef>
                <a:spcPts val="0"/>
              </a:spcBef>
              <a:spcAft>
                <a:spcPts val="0"/>
              </a:spcAft>
              <a:buSzPts val="3500"/>
              <a:buNone/>
              <a:defRPr/>
            </a:lvl9pPr>
          </a:lstStyle>
          <a:p/>
        </p:txBody>
      </p:sp>
      <p:sp>
        <p:nvSpPr>
          <p:cNvPr id="19" name="Google Shape;19;p4"/>
          <p:cNvSpPr txBox="1">
            <a:spLocks noGrp="1"/>
          </p:cNvSpPr>
          <p:nvPr>
            <p:ph type="body" idx="1"/>
          </p:nvPr>
        </p:nvSpPr>
        <p:spPr>
          <a:xfrm>
            <a:off x="1328300" y="1714500"/>
            <a:ext cx="9535200" cy="4423200"/>
          </a:xfrm>
          <a:prstGeom prst="rect">
            <a:avLst/>
          </a:prstGeom>
        </p:spPr>
        <p:txBody>
          <a:bodyPr spcFirstLastPara="1" wrap="square" lIns="91425" tIns="91425" rIns="91425" bIns="91425" anchor="ctr" anchorCtr="0">
            <a:noAutofit/>
          </a:bodyPr>
          <a:lstStyle>
            <a:lvl1pPr marL="609600" lvl="0" indent="-406400">
              <a:spcBef>
                <a:spcPts val="0"/>
              </a:spcBef>
              <a:spcAft>
                <a:spcPts val="0"/>
              </a:spcAft>
              <a:buSzPts val="1200"/>
              <a:buAutoNum type="arabicPeriod"/>
              <a:defRPr sz="1735"/>
            </a:lvl1pPr>
            <a:lvl2pPr marL="1219200" lvl="1" indent="-423545">
              <a:spcBef>
                <a:spcPts val="2135"/>
              </a:spcBef>
              <a:spcAft>
                <a:spcPts val="0"/>
              </a:spcAft>
              <a:buSzPts val="1400"/>
              <a:buAutoNum type="alphaLcPeriod"/>
              <a:defRPr/>
            </a:lvl2pPr>
            <a:lvl3pPr marL="1828800" lvl="2" indent="-423545">
              <a:spcBef>
                <a:spcPts val="2135"/>
              </a:spcBef>
              <a:spcAft>
                <a:spcPts val="0"/>
              </a:spcAft>
              <a:buSzPts val="1400"/>
              <a:buAutoNum type="romanLcPeriod"/>
              <a:defRPr/>
            </a:lvl3pPr>
            <a:lvl4pPr marL="2438400" lvl="3" indent="-423545">
              <a:spcBef>
                <a:spcPts val="2135"/>
              </a:spcBef>
              <a:spcAft>
                <a:spcPts val="0"/>
              </a:spcAft>
              <a:buSzPts val="1400"/>
              <a:buAutoNum type="arabicPeriod"/>
              <a:defRPr/>
            </a:lvl4pPr>
            <a:lvl5pPr marL="3048000" lvl="4" indent="-423545">
              <a:spcBef>
                <a:spcPts val="2135"/>
              </a:spcBef>
              <a:spcAft>
                <a:spcPts val="0"/>
              </a:spcAft>
              <a:buSzPts val="1400"/>
              <a:buAutoNum type="alphaLcPeriod"/>
              <a:defRPr/>
            </a:lvl5pPr>
            <a:lvl6pPr marL="3657600" lvl="5" indent="-423545">
              <a:spcBef>
                <a:spcPts val="2135"/>
              </a:spcBef>
              <a:spcAft>
                <a:spcPts val="0"/>
              </a:spcAft>
              <a:buSzPts val="1400"/>
              <a:buAutoNum type="romanLcPeriod"/>
              <a:defRPr/>
            </a:lvl6pPr>
            <a:lvl7pPr marL="4267200" lvl="6" indent="-423545">
              <a:spcBef>
                <a:spcPts val="2135"/>
              </a:spcBef>
              <a:spcAft>
                <a:spcPts val="0"/>
              </a:spcAft>
              <a:buSzPts val="1400"/>
              <a:buAutoNum type="arabicPeriod"/>
              <a:defRPr/>
            </a:lvl7pPr>
            <a:lvl8pPr marL="4876800" lvl="7" indent="-423545">
              <a:spcBef>
                <a:spcPts val="2135"/>
              </a:spcBef>
              <a:spcAft>
                <a:spcPts val="0"/>
              </a:spcAft>
              <a:buSzPts val="1400"/>
              <a:buAutoNum type="alphaLcPeriod"/>
              <a:defRPr/>
            </a:lvl8pPr>
            <a:lvl9pPr marL="5486400" lvl="8" indent="-423545">
              <a:spcBef>
                <a:spcPts val="2135"/>
              </a:spcBef>
              <a:spcAft>
                <a:spcPts val="2135"/>
              </a:spcAft>
              <a:buSzPts val="1400"/>
              <a:buAutoNum type="romanLcPeriod"/>
              <a:defRPr/>
            </a:lvl9pPr>
          </a:lstStyle>
          <a:p/>
        </p:txBody>
      </p:sp>
    </p:spTree>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woColTx" matchingName="Title and two columns">
  <p:cSld name="Title and two columns">
    <p:spTree>
      <p:nvGrpSpPr>
        <p:cNvPr id="1" name="Shape 20"/>
        <p:cNvGrpSpPr/>
        <p:nvPr/>
      </p:nvGrpSpPr>
      <p:grpSpPr>
        <a:xfrm>
          <a:off x="0" y="0"/>
          <a:ext cx="0" cy="0"/>
          <a:chOff x="0" y="0"/>
          <a:chExt cx="0" cy="0"/>
        </a:xfrm>
      </p:grpSpPr>
      <p:sp>
        <p:nvSpPr>
          <p:cNvPr id="21" name="Google Shape;21;p5"/>
          <p:cNvSpPr txBox="1">
            <a:spLocks noGrp="1"/>
          </p:cNvSpPr>
          <p:nvPr>
            <p:ph type="title"/>
          </p:nvPr>
        </p:nvSpPr>
        <p:spPr>
          <a:xfrm>
            <a:off x="960133" y="593367"/>
            <a:ext cx="10272000" cy="1514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22" name="Google Shape;22;p5"/>
          <p:cNvSpPr txBox="1">
            <a:spLocks noGrp="1"/>
          </p:cNvSpPr>
          <p:nvPr>
            <p:ph type="subTitle" idx="1"/>
          </p:nvPr>
        </p:nvSpPr>
        <p:spPr>
          <a:xfrm>
            <a:off x="1328300" y="2837167"/>
            <a:ext cx="4444400" cy="910400"/>
          </a:xfrm>
          <a:prstGeom prst="rect">
            <a:avLst/>
          </a:prstGeom>
        </p:spPr>
        <p:txBody>
          <a:bodyPr spcFirstLastPara="1" wrap="square" lIns="0" tIns="91425" rIns="0" bIns="91425" anchor="t" anchorCtr="0">
            <a:noAutofit/>
          </a:bodyPr>
          <a:lstStyle>
            <a:lvl1pPr lvl="0" rtl="0">
              <a:lnSpc>
                <a:spcPct val="80000"/>
              </a:lnSpc>
              <a:spcBef>
                <a:spcPts val="0"/>
              </a:spcBef>
              <a:spcAft>
                <a:spcPts val="0"/>
              </a:spcAft>
              <a:buNone/>
              <a:defRPr sz="2665" b="1">
                <a:solidFill>
                  <a:schemeClr val="accent3"/>
                </a:solidFill>
                <a:latin typeface="Patrick Hand SC"/>
                <a:ea typeface="Patrick Hand SC"/>
                <a:cs typeface="Patrick Hand SC"/>
                <a:sym typeface="Patrick Hand SC"/>
              </a:defRPr>
            </a:lvl1pPr>
            <a:lvl2pPr lvl="1"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2pPr>
            <a:lvl3pPr lvl="2"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3pPr>
            <a:lvl4pPr lvl="3"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4pPr>
            <a:lvl5pPr lvl="4"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5pPr>
            <a:lvl6pPr lvl="5"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6pPr>
            <a:lvl7pPr lvl="6"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7pPr>
            <a:lvl8pPr lvl="7"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8pPr>
            <a:lvl9pPr lvl="8" rtl="0">
              <a:lnSpc>
                <a:spcPct val="80000"/>
              </a:lnSpc>
              <a:spcBef>
                <a:spcPts val="2135"/>
              </a:spcBef>
              <a:spcAft>
                <a:spcPts val="2135"/>
              </a:spcAft>
              <a:buNone/>
              <a:defRPr sz="2665" b="1">
                <a:solidFill>
                  <a:schemeClr val="accent3"/>
                </a:solidFill>
                <a:latin typeface="Patrick Hand SC"/>
                <a:ea typeface="Patrick Hand SC"/>
                <a:cs typeface="Patrick Hand SC"/>
                <a:sym typeface="Patrick Hand SC"/>
              </a:defRPr>
            </a:lvl9pPr>
          </a:lstStyle>
          <a:p/>
        </p:txBody>
      </p:sp>
      <p:sp>
        <p:nvSpPr>
          <p:cNvPr id="23" name="Google Shape;23;p5"/>
          <p:cNvSpPr txBox="1">
            <a:spLocks noGrp="1"/>
          </p:cNvSpPr>
          <p:nvPr>
            <p:ph type="subTitle" idx="2"/>
          </p:nvPr>
        </p:nvSpPr>
        <p:spPr>
          <a:xfrm>
            <a:off x="1328300" y="3775800"/>
            <a:ext cx="4444400" cy="910400"/>
          </a:xfrm>
          <a:prstGeom prst="rect">
            <a:avLst/>
          </a:prstGeom>
        </p:spPr>
        <p:txBody>
          <a:bodyPr spcFirstLastPara="1" wrap="square" lIns="0" tIns="91425" rIns="0" bIns="91425" anchor="t" anchorCtr="0">
            <a:noAutofit/>
          </a:bodyPr>
          <a:lstStyle>
            <a:lvl1pPr lvl="0" rtl="0">
              <a:spcBef>
                <a:spcPts val="0"/>
              </a:spcBef>
              <a:spcAft>
                <a:spcPts val="0"/>
              </a:spcAft>
              <a:buNone/>
              <a:defRPr sz="1865"/>
            </a:lvl1pPr>
            <a:lvl2pPr lvl="1" rtl="0">
              <a:spcBef>
                <a:spcPts val="2135"/>
              </a:spcBef>
              <a:spcAft>
                <a:spcPts val="0"/>
              </a:spcAft>
              <a:buNone/>
              <a:defRPr sz="1865"/>
            </a:lvl2pPr>
            <a:lvl3pPr lvl="2" rtl="0">
              <a:spcBef>
                <a:spcPts val="2135"/>
              </a:spcBef>
              <a:spcAft>
                <a:spcPts val="0"/>
              </a:spcAft>
              <a:buNone/>
              <a:defRPr sz="1865"/>
            </a:lvl3pPr>
            <a:lvl4pPr lvl="3" rtl="0">
              <a:spcBef>
                <a:spcPts val="2135"/>
              </a:spcBef>
              <a:spcAft>
                <a:spcPts val="0"/>
              </a:spcAft>
              <a:buNone/>
              <a:defRPr sz="1865"/>
            </a:lvl4pPr>
            <a:lvl5pPr lvl="4" rtl="0">
              <a:spcBef>
                <a:spcPts val="2135"/>
              </a:spcBef>
              <a:spcAft>
                <a:spcPts val="0"/>
              </a:spcAft>
              <a:buNone/>
              <a:defRPr sz="1865"/>
            </a:lvl5pPr>
            <a:lvl6pPr lvl="5" rtl="0">
              <a:spcBef>
                <a:spcPts val="2135"/>
              </a:spcBef>
              <a:spcAft>
                <a:spcPts val="0"/>
              </a:spcAft>
              <a:buNone/>
              <a:defRPr sz="1865"/>
            </a:lvl6pPr>
            <a:lvl7pPr lvl="6" rtl="0">
              <a:spcBef>
                <a:spcPts val="2135"/>
              </a:spcBef>
              <a:spcAft>
                <a:spcPts val="0"/>
              </a:spcAft>
              <a:buNone/>
              <a:defRPr sz="1865"/>
            </a:lvl7pPr>
            <a:lvl8pPr lvl="7" rtl="0">
              <a:spcBef>
                <a:spcPts val="2135"/>
              </a:spcBef>
              <a:spcAft>
                <a:spcPts val="0"/>
              </a:spcAft>
              <a:buNone/>
              <a:defRPr sz="1865"/>
            </a:lvl8pPr>
            <a:lvl9pPr lvl="8" rtl="0">
              <a:spcBef>
                <a:spcPts val="2135"/>
              </a:spcBef>
              <a:spcAft>
                <a:spcPts val="2135"/>
              </a:spcAft>
              <a:buNone/>
              <a:defRPr sz="1865"/>
            </a:lvl9pPr>
          </a:lstStyle>
          <a:p/>
        </p:txBody>
      </p:sp>
      <p:sp>
        <p:nvSpPr>
          <p:cNvPr id="24" name="Google Shape;24;p5"/>
          <p:cNvSpPr txBox="1">
            <a:spLocks noGrp="1"/>
          </p:cNvSpPr>
          <p:nvPr>
            <p:ph type="subTitle" idx="3"/>
          </p:nvPr>
        </p:nvSpPr>
        <p:spPr>
          <a:xfrm>
            <a:off x="6316864" y="2837167"/>
            <a:ext cx="4444400" cy="910400"/>
          </a:xfrm>
          <a:prstGeom prst="rect">
            <a:avLst/>
          </a:prstGeom>
        </p:spPr>
        <p:txBody>
          <a:bodyPr spcFirstLastPara="1" wrap="square" lIns="0" tIns="91425" rIns="0" bIns="91425" anchor="t" anchorCtr="0">
            <a:noAutofit/>
          </a:bodyPr>
          <a:lstStyle>
            <a:lvl1pPr lvl="0" rtl="0">
              <a:lnSpc>
                <a:spcPct val="80000"/>
              </a:lnSpc>
              <a:spcBef>
                <a:spcPts val="0"/>
              </a:spcBef>
              <a:spcAft>
                <a:spcPts val="0"/>
              </a:spcAft>
              <a:buNone/>
              <a:defRPr sz="2665" b="1">
                <a:solidFill>
                  <a:schemeClr val="accent3"/>
                </a:solidFill>
                <a:latin typeface="Patrick Hand SC"/>
                <a:ea typeface="Patrick Hand SC"/>
                <a:cs typeface="Patrick Hand SC"/>
                <a:sym typeface="Patrick Hand SC"/>
              </a:defRPr>
            </a:lvl1pPr>
            <a:lvl2pPr lvl="1"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2pPr>
            <a:lvl3pPr lvl="2"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3pPr>
            <a:lvl4pPr lvl="3"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4pPr>
            <a:lvl5pPr lvl="4"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5pPr>
            <a:lvl6pPr lvl="5"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6pPr>
            <a:lvl7pPr lvl="6"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7pPr>
            <a:lvl8pPr lvl="7"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8pPr>
            <a:lvl9pPr lvl="8" rtl="0">
              <a:lnSpc>
                <a:spcPct val="80000"/>
              </a:lnSpc>
              <a:spcBef>
                <a:spcPts val="2135"/>
              </a:spcBef>
              <a:spcAft>
                <a:spcPts val="2135"/>
              </a:spcAft>
              <a:buNone/>
              <a:defRPr sz="2665" b="1">
                <a:solidFill>
                  <a:schemeClr val="accent3"/>
                </a:solidFill>
                <a:latin typeface="Patrick Hand SC"/>
                <a:ea typeface="Patrick Hand SC"/>
                <a:cs typeface="Patrick Hand SC"/>
                <a:sym typeface="Patrick Hand SC"/>
              </a:defRPr>
            </a:lvl9pPr>
          </a:lstStyle>
          <a:p/>
        </p:txBody>
      </p:sp>
      <p:sp>
        <p:nvSpPr>
          <p:cNvPr id="25" name="Google Shape;25;p5"/>
          <p:cNvSpPr txBox="1">
            <a:spLocks noGrp="1"/>
          </p:cNvSpPr>
          <p:nvPr>
            <p:ph type="subTitle" idx="4"/>
          </p:nvPr>
        </p:nvSpPr>
        <p:spPr>
          <a:xfrm>
            <a:off x="6316864" y="3775800"/>
            <a:ext cx="4444400" cy="910400"/>
          </a:xfrm>
          <a:prstGeom prst="rect">
            <a:avLst/>
          </a:prstGeom>
        </p:spPr>
        <p:txBody>
          <a:bodyPr spcFirstLastPara="1" wrap="square" lIns="0" tIns="91425" rIns="0" bIns="91425" anchor="t" anchorCtr="0">
            <a:noAutofit/>
          </a:bodyPr>
          <a:lstStyle>
            <a:lvl1pPr lvl="0" rtl="0">
              <a:spcBef>
                <a:spcPts val="0"/>
              </a:spcBef>
              <a:spcAft>
                <a:spcPts val="0"/>
              </a:spcAft>
              <a:buNone/>
              <a:defRPr sz="1865"/>
            </a:lvl1pPr>
            <a:lvl2pPr lvl="1" rtl="0">
              <a:spcBef>
                <a:spcPts val="2135"/>
              </a:spcBef>
              <a:spcAft>
                <a:spcPts val="0"/>
              </a:spcAft>
              <a:buNone/>
              <a:defRPr sz="1865"/>
            </a:lvl2pPr>
            <a:lvl3pPr lvl="2" rtl="0">
              <a:spcBef>
                <a:spcPts val="2135"/>
              </a:spcBef>
              <a:spcAft>
                <a:spcPts val="0"/>
              </a:spcAft>
              <a:buNone/>
              <a:defRPr sz="1865"/>
            </a:lvl3pPr>
            <a:lvl4pPr lvl="3" rtl="0">
              <a:spcBef>
                <a:spcPts val="2135"/>
              </a:spcBef>
              <a:spcAft>
                <a:spcPts val="0"/>
              </a:spcAft>
              <a:buNone/>
              <a:defRPr sz="1865"/>
            </a:lvl4pPr>
            <a:lvl5pPr lvl="4" rtl="0">
              <a:spcBef>
                <a:spcPts val="2135"/>
              </a:spcBef>
              <a:spcAft>
                <a:spcPts val="0"/>
              </a:spcAft>
              <a:buNone/>
              <a:defRPr sz="1865"/>
            </a:lvl5pPr>
            <a:lvl6pPr lvl="5" rtl="0">
              <a:spcBef>
                <a:spcPts val="2135"/>
              </a:spcBef>
              <a:spcAft>
                <a:spcPts val="0"/>
              </a:spcAft>
              <a:buNone/>
              <a:defRPr sz="1865"/>
            </a:lvl6pPr>
            <a:lvl7pPr lvl="6" rtl="0">
              <a:spcBef>
                <a:spcPts val="2135"/>
              </a:spcBef>
              <a:spcAft>
                <a:spcPts val="0"/>
              </a:spcAft>
              <a:buNone/>
              <a:defRPr sz="1865"/>
            </a:lvl7pPr>
            <a:lvl8pPr lvl="7" rtl="0">
              <a:spcBef>
                <a:spcPts val="2135"/>
              </a:spcBef>
              <a:spcAft>
                <a:spcPts val="0"/>
              </a:spcAft>
              <a:buNone/>
              <a:defRPr sz="1865"/>
            </a:lvl8pPr>
            <a:lvl9pPr lvl="8" rtl="0">
              <a:spcBef>
                <a:spcPts val="2135"/>
              </a:spcBef>
              <a:spcAft>
                <a:spcPts val="2135"/>
              </a:spcAft>
              <a:buNone/>
              <a:defRPr sz="1865"/>
            </a:lvl9pPr>
          </a:lstStyle>
          <a:p/>
        </p:txBody>
      </p:sp>
    </p:spTree>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titleOnly" matchingName="Title only">
  <p:cSld name="Title only">
    <p:spTree>
      <p:nvGrpSpPr>
        <p:cNvPr id="1" name="Shape 26"/>
        <p:cNvGrpSpPr/>
        <p:nvPr/>
      </p:nvGrpSpPr>
      <p:grpSpPr>
        <a:xfrm>
          <a:off x="0" y="0"/>
          <a:ext cx="0" cy="0"/>
          <a:chOff x="0" y="0"/>
          <a:chExt cx="0" cy="0"/>
        </a:xfrm>
      </p:grpSpPr>
      <p:sp>
        <p:nvSpPr>
          <p:cNvPr id="27" name="Google Shape;27;p6"/>
          <p:cNvSpPr txBox="1">
            <a:spLocks noGrp="1"/>
          </p:cNvSpPr>
          <p:nvPr>
            <p:ph type="title"/>
          </p:nvPr>
        </p:nvSpPr>
        <p:spPr>
          <a:xfrm>
            <a:off x="960200" y="593367"/>
            <a:ext cx="10271600" cy="1514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8"/>
        <p:cNvGrpSpPr/>
        <p:nvPr/>
      </p:nvGrpSpPr>
      <p:grpSpPr>
        <a:xfrm>
          <a:off x="0" y="0"/>
          <a:ext cx="0" cy="0"/>
          <a:chOff x="0" y="0"/>
          <a:chExt cx="0" cy="0"/>
        </a:xfrm>
      </p:grpSpPr>
      <p:sp>
        <p:nvSpPr>
          <p:cNvPr id="29" name="Google Shape;29;p7"/>
          <p:cNvSpPr txBox="1">
            <a:spLocks noGrp="1"/>
          </p:cNvSpPr>
          <p:nvPr>
            <p:ph type="title"/>
          </p:nvPr>
        </p:nvSpPr>
        <p:spPr>
          <a:xfrm>
            <a:off x="960000" y="643572"/>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p:txBody>
      </p:sp>
      <p:sp>
        <p:nvSpPr>
          <p:cNvPr id="30" name="Google Shape;30;p7"/>
          <p:cNvSpPr txBox="1">
            <a:spLocks noGrp="1"/>
          </p:cNvSpPr>
          <p:nvPr>
            <p:ph type="body" idx="1"/>
          </p:nvPr>
        </p:nvSpPr>
        <p:spPr>
          <a:xfrm>
            <a:off x="1328300" y="1983133"/>
            <a:ext cx="4285200" cy="3708000"/>
          </a:xfrm>
          <a:prstGeom prst="rect">
            <a:avLst/>
          </a:prstGeom>
        </p:spPr>
        <p:txBody>
          <a:bodyPr spcFirstLastPara="1" wrap="square" lIns="91425" tIns="91425" rIns="91425" bIns="91425" anchor="ctr" anchorCtr="0">
            <a:noAutofit/>
          </a:bodyPr>
          <a:lstStyle>
            <a:lvl1pPr marL="609600" lvl="0" indent="-423545" rtl="0">
              <a:spcBef>
                <a:spcPts val="0"/>
              </a:spcBef>
              <a:spcAft>
                <a:spcPts val="0"/>
              </a:spcAft>
              <a:buClr>
                <a:schemeClr val="accent3"/>
              </a:buClr>
              <a:buSzPts val="1400"/>
              <a:buChar char="●"/>
              <a:defRPr sz="2135"/>
            </a:lvl1pPr>
            <a:lvl2pPr marL="1219200" lvl="1" indent="-423545" rtl="0">
              <a:spcBef>
                <a:spcPts val="2135"/>
              </a:spcBef>
              <a:spcAft>
                <a:spcPts val="0"/>
              </a:spcAft>
              <a:buSzPts val="1400"/>
              <a:buChar char="○"/>
              <a:defRPr/>
            </a:lvl2pPr>
            <a:lvl3pPr marL="1828800" lvl="2" indent="-423545" rtl="0">
              <a:spcBef>
                <a:spcPts val="2135"/>
              </a:spcBef>
              <a:spcAft>
                <a:spcPts val="0"/>
              </a:spcAft>
              <a:buSzPts val="1400"/>
              <a:buChar char="■"/>
              <a:defRPr/>
            </a:lvl3pPr>
            <a:lvl4pPr marL="2438400" lvl="3" indent="-423545" rtl="0">
              <a:spcBef>
                <a:spcPts val="2135"/>
              </a:spcBef>
              <a:spcAft>
                <a:spcPts val="0"/>
              </a:spcAft>
              <a:buSzPts val="1400"/>
              <a:buChar char="●"/>
              <a:defRPr/>
            </a:lvl4pPr>
            <a:lvl5pPr marL="3048000" lvl="4" indent="-423545" rtl="0">
              <a:spcBef>
                <a:spcPts val="2135"/>
              </a:spcBef>
              <a:spcAft>
                <a:spcPts val="0"/>
              </a:spcAft>
              <a:buSzPts val="1400"/>
              <a:buChar char="○"/>
              <a:defRPr/>
            </a:lvl5pPr>
            <a:lvl6pPr marL="3657600" lvl="5" indent="-423545" rtl="0">
              <a:spcBef>
                <a:spcPts val="2135"/>
              </a:spcBef>
              <a:spcAft>
                <a:spcPts val="0"/>
              </a:spcAft>
              <a:buSzPts val="1400"/>
              <a:buChar char="■"/>
              <a:defRPr/>
            </a:lvl6pPr>
            <a:lvl7pPr marL="4267200" lvl="6" indent="-423545" rtl="0">
              <a:spcBef>
                <a:spcPts val="2135"/>
              </a:spcBef>
              <a:spcAft>
                <a:spcPts val="0"/>
              </a:spcAft>
              <a:buSzPts val="1400"/>
              <a:buChar char="●"/>
              <a:defRPr/>
            </a:lvl7pPr>
            <a:lvl8pPr marL="4876800" lvl="7" indent="-423545" rtl="0">
              <a:spcBef>
                <a:spcPts val="2135"/>
              </a:spcBef>
              <a:spcAft>
                <a:spcPts val="0"/>
              </a:spcAft>
              <a:buSzPts val="1400"/>
              <a:buChar char="○"/>
              <a:defRPr/>
            </a:lvl8pPr>
            <a:lvl9pPr marL="5486400" lvl="8" indent="-423545" rtl="0">
              <a:spcBef>
                <a:spcPts val="2135"/>
              </a:spcBef>
              <a:spcAft>
                <a:spcPts val="2135"/>
              </a:spcAft>
              <a:buSzPts val="1400"/>
              <a:buChar char="■"/>
              <a:defRPr/>
            </a:lvl9pPr>
          </a:lstStyle>
          <a:p/>
        </p:txBody>
      </p:sp>
    </p:spTree>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31"/>
        <p:cNvGrpSpPr/>
        <p:nvPr/>
      </p:nvGrpSpPr>
      <p:grpSpPr>
        <a:xfrm>
          <a:off x="0" y="0"/>
          <a:ext cx="0" cy="0"/>
          <a:chOff x="0" y="0"/>
          <a:chExt cx="0" cy="0"/>
        </a:xfrm>
      </p:grpSpPr>
      <p:sp>
        <p:nvSpPr>
          <p:cNvPr id="32" name="Google Shape;32;p8"/>
          <p:cNvSpPr txBox="1">
            <a:spLocks noGrp="1"/>
          </p:cNvSpPr>
          <p:nvPr>
            <p:ph type="title"/>
          </p:nvPr>
        </p:nvSpPr>
        <p:spPr>
          <a:xfrm>
            <a:off x="1850800" y="1516600"/>
            <a:ext cx="8490400" cy="38248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4800"/>
              <a:buNone/>
              <a:defRPr sz="13335"/>
            </a:lvl1pPr>
            <a:lvl2pPr lvl="1" algn="ctr">
              <a:spcBef>
                <a:spcPts val="0"/>
              </a:spcBef>
              <a:spcAft>
                <a:spcPts val="0"/>
              </a:spcAft>
              <a:buSzPts val="4800"/>
              <a:buNone/>
              <a:defRPr sz="6400"/>
            </a:lvl2pPr>
            <a:lvl3pPr lvl="2" algn="ctr">
              <a:spcBef>
                <a:spcPts val="0"/>
              </a:spcBef>
              <a:spcAft>
                <a:spcPts val="0"/>
              </a:spcAft>
              <a:buSzPts val="4800"/>
              <a:buNone/>
              <a:defRPr sz="6400"/>
            </a:lvl3pPr>
            <a:lvl4pPr lvl="3" algn="ctr">
              <a:spcBef>
                <a:spcPts val="0"/>
              </a:spcBef>
              <a:spcAft>
                <a:spcPts val="0"/>
              </a:spcAft>
              <a:buSzPts val="4800"/>
              <a:buNone/>
              <a:defRPr sz="6400"/>
            </a:lvl4pPr>
            <a:lvl5pPr lvl="4" algn="ctr">
              <a:spcBef>
                <a:spcPts val="0"/>
              </a:spcBef>
              <a:spcAft>
                <a:spcPts val="0"/>
              </a:spcAft>
              <a:buSzPts val="4800"/>
              <a:buNone/>
              <a:defRPr sz="6400"/>
            </a:lvl5pPr>
            <a:lvl6pPr lvl="5" algn="ctr">
              <a:spcBef>
                <a:spcPts val="0"/>
              </a:spcBef>
              <a:spcAft>
                <a:spcPts val="0"/>
              </a:spcAft>
              <a:buSzPts val="4800"/>
              <a:buNone/>
              <a:defRPr sz="6400"/>
            </a:lvl6pPr>
            <a:lvl7pPr lvl="6" algn="ctr">
              <a:spcBef>
                <a:spcPts val="0"/>
              </a:spcBef>
              <a:spcAft>
                <a:spcPts val="0"/>
              </a:spcAft>
              <a:buSzPts val="4800"/>
              <a:buNone/>
              <a:defRPr sz="6400"/>
            </a:lvl7pPr>
            <a:lvl8pPr lvl="7" algn="ctr">
              <a:spcBef>
                <a:spcPts val="0"/>
              </a:spcBef>
              <a:spcAft>
                <a:spcPts val="0"/>
              </a:spcAft>
              <a:buSzPts val="4800"/>
              <a:buNone/>
              <a:defRPr sz="6400"/>
            </a:lvl8pPr>
            <a:lvl9pPr lvl="8" algn="ctr">
              <a:spcBef>
                <a:spcPts val="0"/>
              </a:spcBef>
              <a:spcAft>
                <a:spcPts val="0"/>
              </a:spcAft>
              <a:buSzPts val="4800"/>
              <a:buNone/>
              <a:defRPr sz="6400"/>
            </a:lvl9pPr>
          </a:lstStyle>
          <a:p/>
        </p:txBody>
      </p:sp>
    </p:spTree>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3"/>
        <p:cNvGrpSpPr/>
        <p:nvPr/>
      </p:nvGrpSpPr>
      <p:grpSpPr>
        <a:xfrm>
          <a:off x="0" y="0"/>
          <a:ext cx="0" cy="0"/>
          <a:chOff x="0" y="0"/>
          <a:chExt cx="0" cy="0"/>
        </a:xfrm>
      </p:grpSpPr>
      <p:sp>
        <p:nvSpPr>
          <p:cNvPr id="34" name="Google Shape;34;p9"/>
          <p:cNvSpPr txBox="1">
            <a:spLocks noGrp="1"/>
          </p:cNvSpPr>
          <p:nvPr>
            <p:ph type="title"/>
          </p:nvPr>
        </p:nvSpPr>
        <p:spPr>
          <a:xfrm>
            <a:off x="1323500" y="1741300"/>
            <a:ext cx="3934400" cy="1407600"/>
          </a:xfrm>
          <a:prstGeom prst="rect">
            <a:avLst/>
          </a:prstGeom>
        </p:spPr>
        <p:txBody>
          <a:bodyPr spcFirstLastPara="1" wrap="square" lIns="91425" tIns="91425" rIns="91425" bIns="91425" anchor="b" anchorCtr="0">
            <a:noAutofit/>
          </a:bodyPr>
          <a:lstStyle>
            <a:lvl1pPr lvl="0">
              <a:spcBef>
                <a:spcPts val="0"/>
              </a:spcBef>
              <a:spcAft>
                <a:spcPts val="0"/>
              </a:spcAft>
              <a:buSzPts val="7000"/>
              <a:buNone/>
              <a:defRPr sz="9335"/>
            </a:lvl1pPr>
            <a:lvl2pPr lvl="1" algn="ctr">
              <a:spcBef>
                <a:spcPts val="0"/>
              </a:spcBef>
              <a:spcAft>
                <a:spcPts val="0"/>
              </a:spcAft>
              <a:buSzPts val="7000"/>
              <a:buNone/>
              <a:defRPr sz="9335"/>
            </a:lvl2pPr>
            <a:lvl3pPr lvl="2" algn="ctr">
              <a:spcBef>
                <a:spcPts val="0"/>
              </a:spcBef>
              <a:spcAft>
                <a:spcPts val="0"/>
              </a:spcAft>
              <a:buSzPts val="7000"/>
              <a:buNone/>
              <a:defRPr sz="9335"/>
            </a:lvl3pPr>
            <a:lvl4pPr lvl="3" algn="ctr">
              <a:spcBef>
                <a:spcPts val="0"/>
              </a:spcBef>
              <a:spcAft>
                <a:spcPts val="0"/>
              </a:spcAft>
              <a:buSzPts val="7000"/>
              <a:buNone/>
              <a:defRPr sz="9335"/>
            </a:lvl4pPr>
            <a:lvl5pPr lvl="4" algn="ctr">
              <a:spcBef>
                <a:spcPts val="0"/>
              </a:spcBef>
              <a:spcAft>
                <a:spcPts val="0"/>
              </a:spcAft>
              <a:buSzPts val="7000"/>
              <a:buNone/>
              <a:defRPr sz="9335"/>
            </a:lvl5pPr>
            <a:lvl6pPr lvl="5" algn="ctr">
              <a:spcBef>
                <a:spcPts val="0"/>
              </a:spcBef>
              <a:spcAft>
                <a:spcPts val="0"/>
              </a:spcAft>
              <a:buSzPts val="7000"/>
              <a:buNone/>
              <a:defRPr sz="9335"/>
            </a:lvl6pPr>
            <a:lvl7pPr lvl="6" algn="ctr">
              <a:spcBef>
                <a:spcPts val="0"/>
              </a:spcBef>
              <a:spcAft>
                <a:spcPts val="0"/>
              </a:spcAft>
              <a:buSzPts val="7000"/>
              <a:buNone/>
              <a:defRPr sz="9335"/>
            </a:lvl7pPr>
            <a:lvl8pPr lvl="7" algn="ctr">
              <a:spcBef>
                <a:spcPts val="0"/>
              </a:spcBef>
              <a:spcAft>
                <a:spcPts val="0"/>
              </a:spcAft>
              <a:buSzPts val="7000"/>
              <a:buNone/>
              <a:defRPr sz="9335"/>
            </a:lvl8pPr>
            <a:lvl9pPr lvl="8" algn="ctr">
              <a:spcBef>
                <a:spcPts val="0"/>
              </a:spcBef>
              <a:spcAft>
                <a:spcPts val="0"/>
              </a:spcAft>
              <a:buSzPts val="7000"/>
              <a:buNone/>
              <a:defRPr sz="9335"/>
            </a:lvl9pPr>
          </a:lstStyle>
          <a:p/>
        </p:txBody>
      </p:sp>
      <p:sp>
        <p:nvSpPr>
          <p:cNvPr id="35" name="Google Shape;35;p9"/>
          <p:cNvSpPr txBox="1">
            <a:spLocks noGrp="1"/>
          </p:cNvSpPr>
          <p:nvPr>
            <p:ph type="subTitle" idx="1"/>
          </p:nvPr>
        </p:nvSpPr>
        <p:spPr>
          <a:xfrm>
            <a:off x="1323500" y="3265900"/>
            <a:ext cx="3934400" cy="18508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000"/>
              <a:buNone/>
              <a:defRPr sz="2665"/>
            </a:lvl1pPr>
            <a:lvl2pPr lvl="1" algn="ctr">
              <a:lnSpc>
                <a:spcPct val="100000"/>
              </a:lnSpc>
              <a:spcBef>
                <a:spcPts val="0"/>
              </a:spcBef>
              <a:spcAft>
                <a:spcPts val="0"/>
              </a:spcAft>
              <a:buSzPts val="2000"/>
              <a:buNone/>
              <a:defRPr sz="2665"/>
            </a:lvl2pPr>
            <a:lvl3pPr lvl="2" algn="ctr">
              <a:lnSpc>
                <a:spcPct val="100000"/>
              </a:lnSpc>
              <a:spcBef>
                <a:spcPts val="0"/>
              </a:spcBef>
              <a:spcAft>
                <a:spcPts val="0"/>
              </a:spcAft>
              <a:buSzPts val="2000"/>
              <a:buNone/>
              <a:defRPr sz="2665"/>
            </a:lvl3pPr>
            <a:lvl4pPr lvl="3" algn="ctr">
              <a:lnSpc>
                <a:spcPct val="100000"/>
              </a:lnSpc>
              <a:spcBef>
                <a:spcPts val="0"/>
              </a:spcBef>
              <a:spcAft>
                <a:spcPts val="0"/>
              </a:spcAft>
              <a:buSzPts val="2000"/>
              <a:buNone/>
              <a:defRPr sz="2665"/>
            </a:lvl4pPr>
            <a:lvl5pPr lvl="4" algn="ctr">
              <a:lnSpc>
                <a:spcPct val="100000"/>
              </a:lnSpc>
              <a:spcBef>
                <a:spcPts val="0"/>
              </a:spcBef>
              <a:spcAft>
                <a:spcPts val="0"/>
              </a:spcAft>
              <a:buSzPts val="2000"/>
              <a:buNone/>
              <a:defRPr sz="2665"/>
            </a:lvl5pPr>
            <a:lvl6pPr lvl="5" algn="ctr">
              <a:lnSpc>
                <a:spcPct val="100000"/>
              </a:lnSpc>
              <a:spcBef>
                <a:spcPts val="0"/>
              </a:spcBef>
              <a:spcAft>
                <a:spcPts val="0"/>
              </a:spcAft>
              <a:buSzPts val="2000"/>
              <a:buNone/>
              <a:defRPr sz="2665"/>
            </a:lvl6pPr>
            <a:lvl7pPr lvl="6" algn="ctr">
              <a:lnSpc>
                <a:spcPct val="100000"/>
              </a:lnSpc>
              <a:spcBef>
                <a:spcPts val="0"/>
              </a:spcBef>
              <a:spcAft>
                <a:spcPts val="0"/>
              </a:spcAft>
              <a:buSzPts val="2000"/>
              <a:buNone/>
              <a:defRPr sz="2665"/>
            </a:lvl7pPr>
            <a:lvl8pPr lvl="7" algn="ctr">
              <a:lnSpc>
                <a:spcPct val="100000"/>
              </a:lnSpc>
              <a:spcBef>
                <a:spcPts val="0"/>
              </a:spcBef>
              <a:spcAft>
                <a:spcPts val="0"/>
              </a:spcAft>
              <a:buSzPts val="2000"/>
              <a:buNone/>
              <a:defRPr sz="2665"/>
            </a:lvl8pPr>
            <a:lvl9pPr lvl="8" algn="ctr">
              <a:lnSpc>
                <a:spcPct val="100000"/>
              </a:lnSpc>
              <a:spcBef>
                <a:spcPts val="0"/>
              </a:spcBef>
              <a:spcAft>
                <a:spcPts val="0"/>
              </a:spcAft>
              <a:buSzPts val="2000"/>
              <a:buNone/>
              <a:defRPr sz="2665"/>
            </a:lvl9pPr>
          </a:lstStyle>
          <a:p/>
        </p:txBody>
      </p:sp>
    </p:spTree>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6"/>
        <p:cNvGrpSpPr/>
        <p:nvPr/>
      </p:nvGrpSpPr>
      <p:grpSpPr>
        <a:xfrm>
          <a:off x="0" y="0"/>
          <a:ext cx="0" cy="0"/>
          <a:chOff x="0" y="0"/>
          <a:chExt cx="0" cy="0"/>
        </a:xfrm>
      </p:grpSpPr>
      <p:sp>
        <p:nvSpPr>
          <p:cNvPr id="37" name="Google Shape;37;p10"/>
          <p:cNvSpPr txBox="1">
            <a:spLocks noGrp="1"/>
          </p:cNvSpPr>
          <p:nvPr>
            <p:ph type="title"/>
          </p:nvPr>
        </p:nvSpPr>
        <p:spPr>
          <a:xfrm>
            <a:off x="3181000" y="593367"/>
            <a:ext cx="5830000" cy="1514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38"/>
        <p:cNvGrpSpPr/>
        <p:nvPr/>
      </p:nvGrpSpPr>
      <p:grpSpPr>
        <a:xfrm>
          <a:off x="0" y="0"/>
          <a:ext cx="0" cy="0"/>
          <a:chOff x="0" y="0"/>
          <a:chExt cx="0" cy="0"/>
        </a:xfrm>
      </p:grpSpPr>
      <p:sp>
        <p:nvSpPr>
          <p:cNvPr id="39" name="Google Shape;39;p11"/>
          <p:cNvSpPr txBox="1">
            <a:spLocks noGrp="1"/>
          </p:cNvSpPr>
          <p:nvPr>
            <p:ph type="title" hasCustomPrompt="1"/>
          </p:nvPr>
        </p:nvSpPr>
        <p:spPr>
          <a:xfrm>
            <a:off x="2540000" y="2209800"/>
            <a:ext cx="7112000" cy="2188000"/>
          </a:xfrm>
          <a:prstGeom prst="rect">
            <a:avLst/>
          </a:prstGeom>
        </p:spPr>
        <p:txBody>
          <a:bodyPr spcFirstLastPara="1" wrap="square" lIns="91425" tIns="91425" rIns="91425" bIns="91425" anchor="b" anchorCtr="0">
            <a:noAutofit/>
          </a:bodyPr>
          <a:lstStyle>
            <a:lvl1pPr lvl="0" algn="ctr">
              <a:spcBef>
                <a:spcPts val="0"/>
              </a:spcBef>
              <a:spcAft>
                <a:spcPts val="0"/>
              </a:spcAft>
              <a:buClr>
                <a:schemeClr val="accent3"/>
              </a:buClr>
              <a:buSzPts val="12000"/>
              <a:buNone/>
              <a:defRPr sz="13335"/>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40" name="Google Shape;40;p11"/>
          <p:cNvSpPr txBox="1">
            <a:spLocks noGrp="1"/>
          </p:cNvSpPr>
          <p:nvPr>
            <p:ph type="body" idx="1"/>
          </p:nvPr>
        </p:nvSpPr>
        <p:spPr>
          <a:xfrm>
            <a:off x="2540000" y="4406167"/>
            <a:ext cx="7112000" cy="699200"/>
          </a:xfrm>
          <a:prstGeom prst="rect">
            <a:avLst/>
          </a:prstGeom>
        </p:spPr>
        <p:txBody>
          <a:bodyPr spcFirstLastPara="1" wrap="square" lIns="91425" tIns="91425" rIns="91425" bIns="91425" anchor="t" anchorCtr="0">
            <a:noAutofit/>
          </a:bodyPr>
          <a:lstStyle>
            <a:lvl1pPr marL="609600" lvl="0" indent="-423545" algn="ctr">
              <a:spcBef>
                <a:spcPts val="0"/>
              </a:spcBef>
              <a:spcAft>
                <a:spcPts val="0"/>
              </a:spcAft>
              <a:buSzPts val="1400"/>
              <a:buChar char="●"/>
              <a:defRPr sz="2400"/>
            </a:lvl1pPr>
            <a:lvl2pPr marL="1219200" lvl="1" indent="-423545" algn="ctr">
              <a:spcBef>
                <a:spcPts val="2135"/>
              </a:spcBef>
              <a:spcAft>
                <a:spcPts val="0"/>
              </a:spcAft>
              <a:buSzPts val="1400"/>
              <a:buChar char="○"/>
              <a:defRPr/>
            </a:lvl2pPr>
            <a:lvl3pPr marL="1828800" lvl="2" indent="-423545" algn="ctr">
              <a:spcBef>
                <a:spcPts val="2135"/>
              </a:spcBef>
              <a:spcAft>
                <a:spcPts val="0"/>
              </a:spcAft>
              <a:buSzPts val="1400"/>
              <a:buChar char="■"/>
              <a:defRPr/>
            </a:lvl3pPr>
            <a:lvl4pPr marL="2438400" lvl="3" indent="-423545" algn="ctr">
              <a:spcBef>
                <a:spcPts val="2135"/>
              </a:spcBef>
              <a:spcAft>
                <a:spcPts val="0"/>
              </a:spcAft>
              <a:buSzPts val="1400"/>
              <a:buChar char="●"/>
              <a:defRPr/>
            </a:lvl4pPr>
            <a:lvl5pPr marL="3048000" lvl="4" indent="-423545" algn="ctr">
              <a:spcBef>
                <a:spcPts val="2135"/>
              </a:spcBef>
              <a:spcAft>
                <a:spcPts val="0"/>
              </a:spcAft>
              <a:buSzPts val="1400"/>
              <a:buChar char="○"/>
              <a:defRPr/>
            </a:lvl5pPr>
            <a:lvl6pPr marL="3657600" lvl="5" indent="-423545" algn="ctr">
              <a:spcBef>
                <a:spcPts val="2135"/>
              </a:spcBef>
              <a:spcAft>
                <a:spcPts val="0"/>
              </a:spcAft>
              <a:buSzPts val="1400"/>
              <a:buChar char="■"/>
              <a:defRPr/>
            </a:lvl6pPr>
            <a:lvl7pPr marL="4267200" lvl="6" indent="-423545" algn="ctr">
              <a:spcBef>
                <a:spcPts val="2135"/>
              </a:spcBef>
              <a:spcAft>
                <a:spcPts val="0"/>
              </a:spcAft>
              <a:buSzPts val="1400"/>
              <a:buChar char="●"/>
              <a:defRPr/>
            </a:lvl7pPr>
            <a:lvl8pPr marL="4876800" lvl="7" indent="-423545" algn="ctr">
              <a:spcBef>
                <a:spcPts val="2135"/>
              </a:spcBef>
              <a:spcAft>
                <a:spcPts val="0"/>
              </a:spcAft>
              <a:buSzPts val="1400"/>
              <a:buChar char="○"/>
              <a:defRPr/>
            </a:lvl8pPr>
            <a:lvl9pPr marL="5486400" lvl="8" indent="-423545" algn="ctr">
              <a:spcBef>
                <a:spcPts val="2135"/>
              </a:spcBef>
              <a:spcAft>
                <a:spcPts val="2135"/>
              </a:spcAft>
              <a:buSzPts val="1400"/>
              <a:buChar char="■"/>
              <a:defRPr/>
            </a:lvl9pPr>
          </a:lstStyle>
          <a:p/>
        </p:txBody>
      </p:sp>
    </p:spTree>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blank" matchingName="Blank">
  <p:cSld name="Blank">
    <p:bg>
      <p:bgPr>
        <a:noFill/>
        <a:effectLst/>
      </p:bgPr>
    </p:bg>
    <p:spTree>
      <p:nvGrpSpPr>
        <p:cNvPr id="1" name="Shape 41"/>
        <p:cNvGrpSpPr/>
        <p:nvPr/>
      </p:nvGrpSpPr>
      <p:grpSpPr>
        <a:xfrm>
          <a:off x="0" y="0"/>
          <a:ext cx="0" cy="0"/>
          <a:chOff x="0" y="0"/>
          <a:chExt cx="0" cy="0"/>
        </a:xfrm>
      </p:grpSpPr>
    </p:spTree>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42"/>
        <p:cNvGrpSpPr/>
        <p:nvPr/>
      </p:nvGrpSpPr>
      <p:grpSpPr>
        <a:xfrm>
          <a:off x="0" y="0"/>
          <a:ext cx="0" cy="0"/>
          <a:chOff x="0" y="0"/>
          <a:chExt cx="0" cy="0"/>
        </a:xfrm>
      </p:grpSpPr>
      <p:sp>
        <p:nvSpPr>
          <p:cNvPr id="43" name="Google Shape;43;p13"/>
          <p:cNvSpPr txBox="1">
            <a:spLocks noGrp="1"/>
          </p:cNvSpPr>
          <p:nvPr>
            <p:ph type="title"/>
          </p:nvPr>
        </p:nvSpPr>
        <p:spPr>
          <a:xfrm>
            <a:off x="960000" y="643572"/>
            <a:ext cx="10272000" cy="763600"/>
          </a:xfrm>
          <a:prstGeom prst="rect">
            <a:avLst/>
          </a:prstGeom>
        </p:spPr>
        <p:txBody>
          <a:bodyPr spcFirstLastPara="1" wrap="square" lIns="91425" tIns="91425" rIns="91425" bIns="91425" anchor="ctr" anchorCtr="0">
            <a:noAutofit/>
          </a:bodyPr>
          <a:lstStyle>
            <a:lvl1pPr lvl="0" algn="ctr">
              <a:spcBef>
                <a:spcPts val="0"/>
              </a:spcBef>
              <a:spcAft>
                <a:spcPts val="0"/>
              </a:spcAft>
              <a:buSzPts val="3500"/>
              <a:buNone/>
              <a:defRPr/>
            </a:lvl1pPr>
            <a:lvl2pPr lvl="1">
              <a:spcBef>
                <a:spcPts val="0"/>
              </a:spcBef>
              <a:spcAft>
                <a:spcPts val="0"/>
              </a:spcAft>
              <a:buSzPts val="3500"/>
              <a:buNone/>
              <a:defRPr/>
            </a:lvl2pPr>
            <a:lvl3pPr lvl="2">
              <a:spcBef>
                <a:spcPts val="0"/>
              </a:spcBef>
              <a:spcAft>
                <a:spcPts val="0"/>
              </a:spcAft>
              <a:buSzPts val="3500"/>
              <a:buNone/>
              <a:defRPr/>
            </a:lvl3pPr>
            <a:lvl4pPr lvl="3">
              <a:spcBef>
                <a:spcPts val="0"/>
              </a:spcBef>
              <a:spcAft>
                <a:spcPts val="0"/>
              </a:spcAft>
              <a:buSzPts val="3500"/>
              <a:buNone/>
              <a:defRPr/>
            </a:lvl4pPr>
            <a:lvl5pPr lvl="4">
              <a:spcBef>
                <a:spcPts val="0"/>
              </a:spcBef>
              <a:spcAft>
                <a:spcPts val="0"/>
              </a:spcAft>
              <a:buSzPts val="3500"/>
              <a:buNone/>
              <a:defRPr/>
            </a:lvl5pPr>
            <a:lvl6pPr lvl="5">
              <a:spcBef>
                <a:spcPts val="0"/>
              </a:spcBef>
              <a:spcAft>
                <a:spcPts val="0"/>
              </a:spcAft>
              <a:buSzPts val="3500"/>
              <a:buNone/>
              <a:defRPr/>
            </a:lvl6pPr>
            <a:lvl7pPr lvl="6">
              <a:spcBef>
                <a:spcPts val="0"/>
              </a:spcBef>
              <a:spcAft>
                <a:spcPts val="0"/>
              </a:spcAft>
              <a:buSzPts val="3500"/>
              <a:buNone/>
              <a:defRPr/>
            </a:lvl7pPr>
            <a:lvl8pPr lvl="7">
              <a:spcBef>
                <a:spcPts val="0"/>
              </a:spcBef>
              <a:spcAft>
                <a:spcPts val="0"/>
              </a:spcAft>
              <a:buSzPts val="3500"/>
              <a:buNone/>
              <a:defRPr/>
            </a:lvl8pPr>
            <a:lvl9pPr lvl="8">
              <a:spcBef>
                <a:spcPts val="0"/>
              </a:spcBef>
              <a:spcAft>
                <a:spcPts val="0"/>
              </a:spcAft>
              <a:buSzPts val="3500"/>
              <a:buNone/>
              <a:defRPr/>
            </a:lvl9pPr>
          </a:lstStyle>
          <a:p/>
        </p:txBody>
      </p:sp>
      <p:sp>
        <p:nvSpPr>
          <p:cNvPr id="44" name="Google Shape;44;p13"/>
          <p:cNvSpPr txBox="1">
            <a:spLocks noGrp="1"/>
          </p:cNvSpPr>
          <p:nvPr>
            <p:ph type="subTitle" idx="1"/>
          </p:nvPr>
        </p:nvSpPr>
        <p:spPr>
          <a:xfrm>
            <a:off x="3354200" y="2069067"/>
            <a:ext cx="2384400" cy="7636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Clr>
                <a:schemeClr val="accent3"/>
              </a:buClr>
              <a:buSzPts val="1800"/>
              <a:buFont typeface="Patrick Hand SC"/>
              <a:buNone/>
              <a:defRPr sz="2665" b="1">
                <a:solidFill>
                  <a:schemeClr val="accent3"/>
                </a:solidFill>
                <a:latin typeface="Patrick Hand SC"/>
                <a:ea typeface="Patrick Hand SC"/>
                <a:cs typeface="Patrick Hand SC"/>
                <a:sym typeface="Patrick Hand SC"/>
              </a:defRPr>
            </a:lvl1pPr>
            <a:lvl2pPr lvl="1" rtl="0">
              <a:lnSpc>
                <a:spcPct val="100000"/>
              </a:lnSpc>
              <a:spcBef>
                <a:spcPts val="2135"/>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2pPr>
            <a:lvl3pPr lvl="2" rtl="0">
              <a:lnSpc>
                <a:spcPct val="100000"/>
              </a:lnSpc>
              <a:spcBef>
                <a:spcPts val="2135"/>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3pPr>
            <a:lvl4pPr lvl="3" rtl="0">
              <a:lnSpc>
                <a:spcPct val="100000"/>
              </a:lnSpc>
              <a:spcBef>
                <a:spcPts val="2135"/>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4pPr>
            <a:lvl5pPr lvl="4" rtl="0">
              <a:lnSpc>
                <a:spcPct val="100000"/>
              </a:lnSpc>
              <a:spcBef>
                <a:spcPts val="2135"/>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5pPr>
            <a:lvl6pPr lvl="5" rtl="0">
              <a:lnSpc>
                <a:spcPct val="100000"/>
              </a:lnSpc>
              <a:spcBef>
                <a:spcPts val="2135"/>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6pPr>
            <a:lvl7pPr lvl="6" rtl="0">
              <a:lnSpc>
                <a:spcPct val="100000"/>
              </a:lnSpc>
              <a:spcBef>
                <a:spcPts val="2135"/>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7pPr>
            <a:lvl8pPr lvl="7" rtl="0">
              <a:lnSpc>
                <a:spcPct val="100000"/>
              </a:lnSpc>
              <a:spcBef>
                <a:spcPts val="2135"/>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8pPr>
            <a:lvl9pPr lvl="8" rtl="0">
              <a:lnSpc>
                <a:spcPct val="100000"/>
              </a:lnSpc>
              <a:spcBef>
                <a:spcPts val="2135"/>
              </a:spcBef>
              <a:spcAft>
                <a:spcPts val="2135"/>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9pPr>
          </a:lstStyle>
          <a:p/>
        </p:txBody>
      </p:sp>
      <p:sp>
        <p:nvSpPr>
          <p:cNvPr id="45" name="Google Shape;45;p13"/>
          <p:cNvSpPr txBox="1">
            <a:spLocks noGrp="1"/>
          </p:cNvSpPr>
          <p:nvPr>
            <p:ph type="subTitle" idx="2"/>
          </p:nvPr>
        </p:nvSpPr>
        <p:spPr>
          <a:xfrm>
            <a:off x="8301233" y="2069067"/>
            <a:ext cx="1566800" cy="7636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Clr>
                <a:schemeClr val="accent3"/>
              </a:buClr>
              <a:buSzPts val="1800"/>
              <a:buFont typeface="Patrick Hand SC"/>
              <a:buNone/>
              <a:defRPr sz="2665" b="1">
                <a:solidFill>
                  <a:schemeClr val="accent3"/>
                </a:solidFill>
                <a:latin typeface="Patrick Hand SC"/>
                <a:ea typeface="Patrick Hand SC"/>
                <a:cs typeface="Patrick Hand SC"/>
                <a:sym typeface="Patrick Hand SC"/>
              </a:defRPr>
            </a:lvl1pPr>
            <a:lvl2pPr lvl="1" rtl="0">
              <a:lnSpc>
                <a:spcPct val="100000"/>
              </a:lnSpc>
              <a:spcBef>
                <a:spcPts val="2135"/>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2pPr>
            <a:lvl3pPr lvl="2" rtl="0">
              <a:lnSpc>
                <a:spcPct val="100000"/>
              </a:lnSpc>
              <a:spcBef>
                <a:spcPts val="2135"/>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3pPr>
            <a:lvl4pPr lvl="3" rtl="0">
              <a:lnSpc>
                <a:spcPct val="100000"/>
              </a:lnSpc>
              <a:spcBef>
                <a:spcPts val="2135"/>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4pPr>
            <a:lvl5pPr lvl="4" rtl="0">
              <a:lnSpc>
                <a:spcPct val="100000"/>
              </a:lnSpc>
              <a:spcBef>
                <a:spcPts val="2135"/>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5pPr>
            <a:lvl6pPr lvl="5" rtl="0">
              <a:lnSpc>
                <a:spcPct val="100000"/>
              </a:lnSpc>
              <a:spcBef>
                <a:spcPts val="2135"/>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6pPr>
            <a:lvl7pPr lvl="6" rtl="0">
              <a:lnSpc>
                <a:spcPct val="100000"/>
              </a:lnSpc>
              <a:spcBef>
                <a:spcPts val="2135"/>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7pPr>
            <a:lvl8pPr lvl="7" rtl="0">
              <a:lnSpc>
                <a:spcPct val="100000"/>
              </a:lnSpc>
              <a:spcBef>
                <a:spcPts val="2135"/>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8pPr>
            <a:lvl9pPr lvl="8" rtl="0">
              <a:lnSpc>
                <a:spcPct val="100000"/>
              </a:lnSpc>
              <a:spcBef>
                <a:spcPts val="2135"/>
              </a:spcBef>
              <a:spcAft>
                <a:spcPts val="2135"/>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9pPr>
          </a:lstStyle>
          <a:p/>
        </p:txBody>
      </p:sp>
      <p:sp>
        <p:nvSpPr>
          <p:cNvPr id="46" name="Google Shape;46;p13"/>
          <p:cNvSpPr txBox="1">
            <a:spLocks noGrp="1"/>
          </p:cNvSpPr>
          <p:nvPr>
            <p:ph type="subTitle" idx="3"/>
          </p:nvPr>
        </p:nvSpPr>
        <p:spPr>
          <a:xfrm>
            <a:off x="8301233" y="2778665"/>
            <a:ext cx="23844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5"/>
            </a:lvl1pPr>
            <a:lvl2pPr lvl="1" rtl="0">
              <a:spcBef>
                <a:spcPts val="2135"/>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
        <p:nvSpPr>
          <p:cNvPr id="47" name="Google Shape;47;p13"/>
          <p:cNvSpPr txBox="1">
            <a:spLocks noGrp="1"/>
          </p:cNvSpPr>
          <p:nvPr>
            <p:ph type="subTitle" idx="4"/>
          </p:nvPr>
        </p:nvSpPr>
        <p:spPr>
          <a:xfrm>
            <a:off x="3354200" y="2778665"/>
            <a:ext cx="23844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5"/>
            </a:lvl1pPr>
            <a:lvl2pPr lvl="1" rtl="0">
              <a:spcBef>
                <a:spcPts val="2135"/>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
        <p:nvSpPr>
          <p:cNvPr id="48" name="Google Shape;48;p13"/>
          <p:cNvSpPr txBox="1">
            <a:spLocks noGrp="1"/>
          </p:cNvSpPr>
          <p:nvPr>
            <p:ph type="subTitle" idx="5"/>
          </p:nvPr>
        </p:nvSpPr>
        <p:spPr>
          <a:xfrm>
            <a:off x="3354200" y="4193867"/>
            <a:ext cx="2384400" cy="7636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Clr>
                <a:schemeClr val="accent3"/>
              </a:buClr>
              <a:buSzPts val="1800"/>
              <a:buFont typeface="Patrick Hand SC"/>
              <a:buNone/>
              <a:defRPr sz="2665" b="1">
                <a:solidFill>
                  <a:schemeClr val="accent3"/>
                </a:solidFill>
                <a:latin typeface="Patrick Hand SC"/>
                <a:ea typeface="Patrick Hand SC"/>
                <a:cs typeface="Patrick Hand SC"/>
                <a:sym typeface="Patrick Hand SC"/>
              </a:defRPr>
            </a:lvl1pPr>
            <a:lvl2pPr lvl="1" rtl="0">
              <a:lnSpc>
                <a:spcPct val="100000"/>
              </a:lnSpc>
              <a:spcBef>
                <a:spcPts val="2135"/>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2pPr>
            <a:lvl3pPr lvl="2" rtl="0">
              <a:lnSpc>
                <a:spcPct val="100000"/>
              </a:lnSpc>
              <a:spcBef>
                <a:spcPts val="2135"/>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3pPr>
            <a:lvl4pPr lvl="3" rtl="0">
              <a:lnSpc>
                <a:spcPct val="100000"/>
              </a:lnSpc>
              <a:spcBef>
                <a:spcPts val="2135"/>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4pPr>
            <a:lvl5pPr lvl="4" rtl="0">
              <a:lnSpc>
                <a:spcPct val="100000"/>
              </a:lnSpc>
              <a:spcBef>
                <a:spcPts val="2135"/>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5pPr>
            <a:lvl6pPr lvl="5" rtl="0">
              <a:lnSpc>
                <a:spcPct val="100000"/>
              </a:lnSpc>
              <a:spcBef>
                <a:spcPts val="2135"/>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6pPr>
            <a:lvl7pPr lvl="6" rtl="0">
              <a:lnSpc>
                <a:spcPct val="100000"/>
              </a:lnSpc>
              <a:spcBef>
                <a:spcPts val="2135"/>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7pPr>
            <a:lvl8pPr lvl="7" rtl="0">
              <a:lnSpc>
                <a:spcPct val="100000"/>
              </a:lnSpc>
              <a:spcBef>
                <a:spcPts val="2135"/>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8pPr>
            <a:lvl9pPr lvl="8" rtl="0">
              <a:lnSpc>
                <a:spcPct val="100000"/>
              </a:lnSpc>
              <a:spcBef>
                <a:spcPts val="2135"/>
              </a:spcBef>
              <a:spcAft>
                <a:spcPts val="2135"/>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9pPr>
          </a:lstStyle>
          <a:p/>
        </p:txBody>
      </p:sp>
      <p:sp>
        <p:nvSpPr>
          <p:cNvPr id="49" name="Google Shape;49;p13"/>
          <p:cNvSpPr txBox="1">
            <a:spLocks noGrp="1"/>
          </p:cNvSpPr>
          <p:nvPr>
            <p:ph type="subTitle" idx="6"/>
          </p:nvPr>
        </p:nvSpPr>
        <p:spPr>
          <a:xfrm>
            <a:off x="8301233" y="4193867"/>
            <a:ext cx="2384400" cy="7636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Clr>
                <a:schemeClr val="accent3"/>
              </a:buClr>
              <a:buSzPts val="1800"/>
              <a:buFont typeface="Patrick Hand SC"/>
              <a:buNone/>
              <a:defRPr sz="2665" b="1">
                <a:solidFill>
                  <a:schemeClr val="accent3"/>
                </a:solidFill>
                <a:latin typeface="Patrick Hand SC"/>
                <a:ea typeface="Patrick Hand SC"/>
                <a:cs typeface="Patrick Hand SC"/>
                <a:sym typeface="Patrick Hand SC"/>
              </a:defRPr>
            </a:lvl1pPr>
            <a:lvl2pPr lvl="1" rtl="0">
              <a:lnSpc>
                <a:spcPct val="100000"/>
              </a:lnSpc>
              <a:spcBef>
                <a:spcPts val="2135"/>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2pPr>
            <a:lvl3pPr lvl="2" rtl="0">
              <a:lnSpc>
                <a:spcPct val="100000"/>
              </a:lnSpc>
              <a:spcBef>
                <a:spcPts val="2135"/>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3pPr>
            <a:lvl4pPr lvl="3" rtl="0">
              <a:lnSpc>
                <a:spcPct val="100000"/>
              </a:lnSpc>
              <a:spcBef>
                <a:spcPts val="2135"/>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4pPr>
            <a:lvl5pPr lvl="4" rtl="0">
              <a:lnSpc>
                <a:spcPct val="100000"/>
              </a:lnSpc>
              <a:spcBef>
                <a:spcPts val="2135"/>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5pPr>
            <a:lvl6pPr lvl="5" rtl="0">
              <a:lnSpc>
                <a:spcPct val="100000"/>
              </a:lnSpc>
              <a:spcBef>
                <a:spcPts val="2135"/>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6pPr>
            <a:lvl7pPr lvl="6" rtl="0">
              <a:lnSpc>
                <a:spcPct val="100000"/>
              </a:lnSpc>
              <a:spcBef>
                <a:spcPts val="2135"/>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7pPr>
            <a:lvl8pPr lvl="7" rtl="0">
              <a:lnSpc>
                <a:spcPct val="100000"/>
              </a:lnSpc>
              <a:spcBef>
                <a:spcPts val="2135"/>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8pPr>
            <a:lvl9pPr lvl="8" rtl="0">
              <a:lnSpc>
                <a:spcPct val="100000"/>
              </a:lnSpc>
              <a:spcBef>
                <a:spcPts val="2135"/>
              </a:spcBef>
              <a:spcAft>
                <a:spcPts val="2135"/>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9pPr>
          </a:lstStyle>
          <a:p/>
        </p:txBody>
      </p:sp>
      <p:sp>
        <p:nvSpPr>
          <p:cNvPr id="50" name="Google Shape;50;p13"/>
          <p:cNvSpPr txBox="1">
            <a:spLocks noGrp="1"/>
          </p:cNvSpPr>
          <p:nvPr>
            <p:ph type="subTitle" idx="7"/>
          </p:nvPr>
        </p:nvSpPr>
        <p:spPr>
          <a:xfrm>
            <a:off x="8301233" y="4903465"/>
            <a:ext cx="23844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5"/>
            </a:lvl1pPr>
            <a:lvl2pPr lvl="1" rtl="0">
              <a:spcBef>
                <a:spcPts val="2135"/>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
        <p:nvSpPr>
          <p:cNvPr id="51" name="Google Shape;51;p13"/>
          <p:cNvSpPr txBox="1">
            <a:spLocks noGrp="1"/>
          </p:cNvSpPr>
          <p:nvPr>
            <p:ph type="subTitle" idx="8"/>
          </p:nvPr>
        </p:nvSpPr>
        <p:spPr>
          <a:xfrm>
            <a:off x="3354200" y="4903465"/>
            <a:ext cx="23844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5"/>
            </a:lvl1pPr>
            <a:lvl2pPr lvl="1" rtl="0">
              <a:spcBef>
                <a:spcPts val="2135"/>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
        <p:nvSpPr>
          <p:cNvPr id="52" name="Google Shape;52;p13"/>
          <p:cNvSpPr txBox="1">
            <a:spLocks noGrp="1"/>
          </p:cNvSpPr>
          <p:nvPr>
            <p:ph type="title" idx="9" hasCustomPrompt="1"/>
          </p:nvPr>
        </p:nvSpPr>
        <p:spPr>
          <a:xfrm>
            <a:off x="1506367" y="2239833"/>
            <a:ext cx="1704800" cy="1024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4"/>
              </a:buClr>
              <a:buSzPts val="5000"/>
              <a:buNone/>
              <a:defRPr sz="9335">
                <a:solidFill>
                  <a:schemeClr val="accent3"/>
                </a:solidFill>
              </a:defRPr>
            </a:lvl1pPr>
            <a:lvl2pPr lvl="1" algn="ctr" rtl="0">
              <a:spcBef>
                <a:spcPts val="0"/>
              </a:spcBef>
              <a:spcAft>
                <a:spcPts val="0"/>
              </a:spcAft>
              <a:buClr>
                <a:schemeClr val="accent4"/>
              </a:buClr>
              <a:buSzPts val="5000"/>
              <a:buNone/>
              <a:defRPr sz="6665">
                <a:solidFill>
                  <a:schemeClr val="accent4"/>
                </a:solidFill>
              </a:defRPr>
            </a:lvl2pPr>
            <a:lvl3pPr lvl="2" algn="ctr" rtl="0">
              <a:spcBef>
                <a:spcPts val="0"/>
              </a:spcBef>
              <a:spcAft>
                <a:spcPts val="0"/>
              </a:spcAft>
              <a:buClr>
                <a:schemeClr val="accent4"/>
              </a:buClr>
              <a:buSzPts val="5000"/>
              <a:buNone/>
              <a:defRPr sz="6665">
                <a:solidFill>
                  <a:schemeClr val="accent4"/>
                </a:solidFill>
              </a:defRPr>
            </a:lvl3pPr>
            <a:lvl4pPr lvl="3" algn="ctr" rtl="0">
              <a:spcBef>
                <a:spcPts val="0"/>
              </a:spcBef>
              <a:spcAft>
                <a:spcPts val="0"/>
              </a:spcAft>
              <a:buClr>
                <a:schemeClr val="accent4"/>
              </a:buClr>
              <a:buSzPts val="5000"/>
              <a:buNone/>
              <a:defRPr sz="6665">
                <a:solidFill>
                  <a:schemeClr val="accent4"/>
                </a:solidFill>
              </a:defRPr>
            </a:lvl4pPr>
            <a:lvl5pPr lvl="4" algn="ctr" rtl="0">
              <a:spcBef>
                <a:spcPts val="0"/>
              </a:spcBef>
              <a:spcAft>
                <a:spcPts val="0"/>
              </a:spcAft>
              <a:buClr>
                <a:schemeClr val="accent4"/>
              </a:buClr>
              <a:buSzPts val="5000"/>
              <a:buNone/>
              <a:defRPr sz="6665">
                <a:solidFill>
                  <a:schemeClr val="accent4"/>
                </a:solidFill>
              </a:defRPr>
            </a:lvl5pPr>
            <a:lvl6pPr lvl="5" algn="ctr" rtl="0">
              <a:spcBef>
                <a:spcPts val="0"/>
              </a:spcBef>
              <a:spcAft>
                <a:spcPts val="0"/>
              </a:spcAft>
              <a:buClr>
                <a:schemeClr val="accent4"/>
              </a:buClr>
              <a:buSzPts val="5000"/>
              <a:buNone/>
              <a:defRPr sz="6665">
                <a:solidFill>
                  <a:schemeClr val="accent4"/>
                </a:solidFill>
              </a:defRPr>
            </a:lvl6pPr>
            <a:lvl7pPr lvl="6" algn="ctr" rtl="0">
              <a:spcBef>
                <a:spcPts val="0"/>
              </a:spcBef>
              <a:spcAft>
                <a:spcPts val="0"/>
              </a:spcAft>
              <a:buClr>
                <a:schemeClr val="accent4"/>
              </a:buClr>
              <a:buSzPts val="5000"/>
              <a:buNone/>
              <a:defRPr sz="6665">
                <a:solidFill>
                  <a:schemeClr val="accent4"/>
                </a:solidFill>
              </a:defRPr>
            </a:lvl7pPr>
            <a:lvl8pPr lvl="7" algn="ctr" rtl="0">
              <a:spcBef>
                <a:spcPts val="0"/>
              </a:spcBef>
              <a:spcAft>
                <a:spcPts val="0"/>
              </a:spcAft>
              <a:buClr>
                <a:schemeClr val="accent4"/>
              </a:buClr>
              <a:buSzPts val="5000"/>
              <a:buNone/>
              <a:defRPr sz="6665">
                <a:solidFill>
                  <a:schemeClr val="accent4"/>
                </a:solidFill>
              </a:defRPr>
            </a:lvl8pPr>
            <a:lvl9pPr lvl="8" algn="ctr" rtl="0">
              <a:spcBef>
                <a:spcPts val="0"/>
              </a:spcBef>
              <a:spcAft>
                <a:spcPts val="0"/>
              </a:spcAft>
              <a:buClr>
                <a:schemeClr val="accent4"/>
              </a:buClr>
              <a:buSzPts val="5000"/>
              <a:buNone/>
              <a:defRPr sz="6665">
                <a:solidFill>
                  <a:schemeClr val="accent4"/>
                </a:solidFill>
              </a:defRPr>
            </a:lvl9pPr>
          </a:lstStyle>
          <a:p>
            <a:r>
              <a:t>xx%</a:t>
            </a:r>
          </a:p>
        </p:txBody>
      </p:sp>
      <p:sp>
        <p:nvSpPr>
          <p:cNvPr id="53" name="Google Shape;53;p13"/>
          <p:cNvSpPr txBox="1">
            <a:spLocks noGrp="1"/>
          </p:cNvSpPr>
          <p:nvPr>
            <p:ph type="title" idx="13" hasCustomPrompt="1"/>
          </p:nvPr>
        </p:nvSpPr>
        <p:spPr>
          <a:xfrm>
            <a:off x="6456100" y="2239917"/>
            <a:ext cx="1704800" cy="1024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4"/>
              </a:buClr>
              <a:buSzPts val="5000"/>
              <a:buNone/>
              <a:defRPr sz="9335">
                <a:solidFill>
                  <a:schemeClr val="accent3"/>
                </a:solidFill>
              </a:defRPr>
            </a:lvl1pPr>
            <a:lvl2pPr lvl="1" algn="ctr" rtl="0">
              <a:spcBef>
                <a:spcPts val="0"/>
              </a:spcBef>
              <a:spcAft>
                <a:spcPts val="0"/>
              </a:spcAft>
              <a:buClr>
                <a:schemeClr val="accent4"/>
              </a:buClr>
              <a:buSzPts val="5000"/>
              <a:buNone/>
              <a:defRPr sz="6665">
                <a:solidFill>
                  <a:schemeClr val="accent4"/>
                </a:solidFill>
              </a:defRPr>
            </a:lvl2pPr>
            <a:lvl3pPr lvl="2" algn="ctr" rtl="0">
              <a:spcBef>
                <a:spcPts val="0"/>
              </a:spcBef>
              <a:spcAft>
                <a:spcPts val="0"/>
              </a:spcAft>
              <a:buClr>
                <a:schemeClr val="accent4"/>
              </a:buClr>
              <a:buSzPts val="5000"/>
              <a:buNone/>
              <a:defRPr sz="6665">
                <a:solidFill>
                  <a:schemeClr val="accent4"/>
                </a:solidFill>
              </a:defRPr>
            </a:lvl3pPr>
            <a:lvl4pPr lvl="3" algn="ctr" rtl="0">
              <a:spcBef>
                <a:spcPts val="0"/>
              </a:spcBef>
              <a:spcAft>
                <a:spcPts val="0"/>
              </a:spcAft>
              <a:buClr>
                <a:schemeClr val="accent4"/>
              </a:buClr>
              <a:buSzPts val="5000"/>
              <a:buNone/>
              <a:defRPr sz="6665">
                <a:solidFill>
                  <a:schemeClr val="accent4"/>
                </a:solidFill>
              </a:defRPr>
            </a:lvl4pPr>
            <a:lvl5pPr lvl="4" algn="ctr" rtl="0">
              <a:spcBef>
                <a:spcPts val="0"/>
              </a:spcBef>
              <a:spcAft>
                <a:spcPts val="0"/>
              </a:spcAft>
              <a:buClr>
                <a:schemeClr val="accent4"/>
              </a:buClr>
              <a:buSzPts val="5000"/>
              <a:buNone/>
              <a:defRPr sz="6665">
                <a:solidFill>
                  <a:schemeClr val="accent4"/>
                </a:solidFill>
              </a:defRPr>
            </a:lvl5pPr>
            <a:lvl6pPr lvl="5" algn="ctr" rtl="0">
              <a:spcBef>
                <a:spcPts val="0"/>
              </a:spcBef>
              <a:spcAft>
                <a:spcPts val="0"/>
              </a:spcAft>
              <a:buClr>
                <a:schemeClr val="accent4"/>
              </a:buClr>
              <a:buSzPts val="5000"/>
              <a:buNone/>
              <a:defRPr sz="6665">
                <a:solidFill>
                  <a:schemeClr val="accent4"/>
                </a:solidFill>
              </a:defRPr>
            </a:lvl6pPr>
            <a:lvl7pPr lvl="6" algn="ctr" rtl="0">
              <a:spcBef>
                <a:spcPts val="0"/>
              </a:spcBef>
              <a:spcAft>
                <a:spcPts val="0"/>
              </a:spcAft>
              <a:buClr>
                <a:schemeClr val="accent4"/>
              </a:buClr>
              <a:buSzPts val="5000"/>
              <a:buNone/>
              <a:defRPr sz="6665">
                <a:solidFill>
                  <a:schemeClr val="accent4"/>
                </a:solidFill>
              </a:defRPr>
            </a:lvl7pPr>
            <a:lvl8pPr lvl="7" algn="ctr" rtl="0">
              <a:spcBef>
                <a:spcPts val="0"/>
              </a:spcBef>
              <a:spcAft>
                <a:spcPts val="0"/>
              </a:spcAft>
              <a:buClr>
                <a:schemeClr val="accent4"/>
              </a:buClr>
              <a:buSzPts val="5000"/>
              <a:buNone/>
              <a:defRPr sz="6665">
                <a:solidFill>
                  <a:schemeClr val="accent4"/>
                </a:solidFill>
              </a:defRPr>
            </a:lvl8pPr>
            <a:lvl9pPr lvl="8" algn="ctr" rtl="0">
              <a:spcBef>
                <a:spcPts val="0"/>
              </a:spcBef>
              <a:spcAft>
                <a:spcPts val="0"/>
              </a:spcAft>
              <a:buClr>
                <a:schemeClr val="accent4"/>
              </a:buClr>
              <a:buSzPts val="5000"/>
              <a:buNone/>
              <a:defRPr sz="6665">
                <a:solidFill>
                  <a:schemeClr val="accent4"/>
                </a:solidFill>
              </a:defRPr>
            </a:lvl9pPr>
          </a:lstStyle>
          <a:p>
            <a:r>
              <a:t>xx%</a:t>
            </a:r>
          </a:p>
        </p:txBody>
      </p:sp>
      <p:sp>
        <p:nvSpPr>
          <p:cNvPr id="54" name="Google Shape;54;p13"/>
          <p:cNvSpPr txBox="1">
            <a:spLocks noGrp="1"/>
          </p:cNvSpPr>
          <p:nvPr>
            <p:ph type="title" idx="14" hasCustomPrompt="1"/>
          </p:nvPr>
        </p:nvSpPr>
        <p:spPr>
          <a:xfrm>
            <a:off x="1506367" y="4335417"/>
            <a:ext cx="1704800" cy="1024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4"/>
              </a:buClr>
              <a:buSzPts val="5000"/>
              <a:buNone/>
              <a:defRPr sz="9335">
                <a:solidFill>
                  <a:schemeClr val="accent3"/>
                </a:solidFill>
              </a:defRPr>
            </a:lvl1pPr>
            <a:lvl2pPr lvl="1" algn="ctr" rtl="0">
              <a:spcBef>
                <a:spcPts val="0"/>
              </a:spcBef>
              <a:spcAft>
                <a:spcPts val="0"/>
              </a:spcAft>
              <a:buClr>
                <a:schemeClr val="accent4"/>
              </a:buClr>
              <a:buSzPts val="5000"/>
              <a:buNone/>
              <a:defRPr sz="6665">
                <a:solidFill>
                  <a:schemeClr val="accent4"/>
                </a:solidFill>
              </a:defRPr>
            </a:lvl2pPr>
            <a:lvl3pPr lvl="2" algn="ctr" rtl="0">
              <a:spcBef>
                <a:spcPts val="0"/>
              </a:spcBef>
              <a:spcAft>
                <a:spcPts val="0"/>
              </a:spcAft>
              <a:buClr>
                <a:schemeClr val="accent4"/>
              </a:buClr>
              <a:buSzPts val="5000"/>
              <a:buNone/>
              <a:defRPr sz="6665">
                <a:solidFill>
                  <a:schemeClr val="accent4"/>
                </a:solidFill>
              </a:defRPr>
            </a:lvl3pPr>
            <a:lvl4pPr lvl="3" algn="ctr" rtl="0">
              <a:spcBef>
                <a:spcPts val="0"/>
              </a:spcBef>
              <a:spcAft>
                <a:spcPts val="0"/>
              </a:spcAft>
              <a:buClr>
                <a:schemeClr val="accent4"/>
              </a:buClr>
              <a:buSzPts val="5000"/>
              <a:buNone/>
              <a:defRPr sz="6665">
                <a:solidFill>
                  <a:schemeClr val="accent4"/>
                </a:solidFill>
              </a:defRPr>
            </a:lvl4pPr>
            <a:lvl5pPr lvl="4" algn="ctr" rtl="0">
              <a:spcBef>
                <a:spcPts val="0"/>
              </a:spcBef>
              <a:spcAft>
                <a:spcPts val="0"/>
              </a:spcAft>
              <a:buClr>
                <a:schemeClr val="accent4"/>
              </a:buClr>
              <a:buSzPts val="5000"/>
              <a:buNone/>
              <a:defRPr sz="6665">
                <a:solidFill>
                  <a:schemeClr val="accent4"/>
                </a:solidFill>
              </a:defRPr>
            </a:lvl5pPr>
            <a:lvl6pPr lvl="5" algn="ctr" rtl="0">
              <a:spcBef>
                <a:spcPts val="0"/>
              </a:spcBef>
              <a:spcAft>
                <a:spcPts val="0"/>
              </a:spcAft>
              <a:buClr>
                <a:schemeClr val="accent4"/>
              </a:buClr>
              <a:buSzPts val="5000"/>
              <a:buNone/>
              <a:defRPr sz="6665">
                <a:solidFill>
                  <a:schemeClr val="accent4"/>
                </a:solidFill>
              </a:defRPr>
            </a:lvl6pPr>
            <a:lvl7pPr lvl="6" algn="ctr" rtl="0">
              <a:spcBef>
                <a:spcPts val="0"/>
              </a:spcBef>
              <a:spcAft>
                <a:spcPts val="0"/>
              </a:spcAft>
              <a:buClr>
                <a:schemeClr val="accent4"/>
              </a:buClr>
              <a:buSzPts val="5000"/>
              <a:buNone/>
              <a:defRPr sz="6665">
                <a:solidFill>
                  <a:schemeClr val="accent4"/>
                </a:solidFill>
              </a:defRPr>
            </a:lvl7pPr>
            <a:lvl8pPr lvl="7" algn="ctr" rtl="0">
              <a:spcBef>
                <a:spcPts val="0"/>
              </a:spcBef>
              <a:spcAft>
                <a:spcPts val="0"/>
              </a:spcAft>
              <a:buClr>
                <a:schemeClr val="accent4"/>
              </a:buClr>
              <a:buSzPts val="5000"/>
              <a:buNone/>
              <a:defRPr sz="6665">
                <a:solidFill>
                  <a:schemeClr val="accent4"/>
                </a:solidFill>
              </a:defRPr>
            </a:lvl8pPr>
            <a:lvl9pPr lvl="8" algn="ctr" rtl="0">
              <a:spcBef>
                <a:spcPts val="0"/>
              </a:spcBef>
              <a:spcAft>
                <a:spcPts val="0"/>
              </a:spcAft>
              <a:buClr>
                <a:schemeClr val="accent4"/>
              </a:buClr>
              <a:buSzPts val="5000"/>
              <a:buNone/>
              <a:defRPr sz="6665">
                <a:solidFill>
                  <a:schemeClr val="accent4"/>
                </a:solidFill>
              </a:defRPr>
            </a:lvl9pPr>
          </a:lstStyle>
          <a:p>
            <a:r>
              <a:t>xx%</a:t>
            </a:r>
          </a:p>
        </p:txBody>
      </p:sp>
      <p:sp>
        <p:nvSpPr>
          <p:cNvPr id="55" name="Google Shape;55;p13"/>
          <p:cNvSpPr txBox="1">
            <a:spLocks noGrp="1"/>
          </p:cNvSpPr>
          <p:nvPr>
            <p:ph type="title" idx="15" hasCustomPrompt="1"/>
          </p:nvPr>
        </p:nvSpPr>
        <p:spPr>
          <a:xfrm>
            <a:off x="6456100" y="4335417"/>
            <a:ext cx="1704800" cy="1024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4"/>
              </a:buClr>
              <a:buSzPts val="5000"/>
              <a:buNone/>
              <a:defRPr sz="9335">
                <a:solidFill>
                  <a:schemeClr val="accent3"/>
                </a:solidFill>
              </a:defRPr>
            </a:lvl1pPr>
            <a:lvl2pPr lvl="1" algn="ctr" rtl="0">
              <a:spcBef>
                <a:spcPts val="0"/>
              </a:spcBef>
              <a:spcAft>
                <a:spcPts val="0"/>
              </a:spcAft>
              <a:buClr>
                <a:schemeClr val="accent4"/>
              </a:buClr>
              <a:buSzPts val="5000"/>
              <a:buNone/>
              <a:defRPr sz="6665">
                <a:solidFill>
                  <a:schemeClr val="accent4"/>
                </a:solidFill>
              </a:defRPr>
            </a:lvl2pPr>
            <a:lvl3pPr lvl="2" algn="ctr" rtl="0">
              <a:spcBef>
                <a:spcPts val="0"/>
              </a:spcBef>
              <a:spcAft>
                <a:spcPts val="0"/>
              </a:spcAft>
              <a:buClr>
                <a:schemeClr val="accent4"/>
              </a:buClr>
              <a:buSzPts val="5000"/>
              <a:buNone/>
              <a:defRPr sz="6665">
                <a:solidFill>
                  <a:schemeClr val="accent4"/>
                </a:solidFill>
              </a:defRPr>
            </a:lvl3pPr>
            <a:lvl4pPr lvl="3" algn="ctr" rtl="0">
              <a:spcBef>
                <a:spcPts val="0"/>
              </a:spcBef>
              <a:spcAft>
                <a:spcPts val="0"/>
              </a:spcAft>
              <a:buClr>
                <a:schemeClr val="accent4"/>
              </a:buClr>
              <a:buSzPts val="5000"/>
              <a:buNone/>
              <a:defRPr sz="6665">
                <a:solidFill>
                  <a:schemeClr val="accent4"/>
                </a:solidFill>
              </a:defRPr>
            </a:lvl4pPr>
            <a:lvl5pPr lvl="4" algn="ctr" rtl="0">
              <a:spcBef>
                <a:spcPts val="0"/>
              </a:spcBef>
              <a:spcAft>
                <a:spcPts val="0"/>
              </a:spcAft>
              <a:buClr>
                <a:schemeClr val="accent4"/>
              </a:buClr>
              <a:buSzPts val="5000"/>
              <a:buNone/>
              <a:defRPr sz="6665">
                <a:solidFill>
                  <a:schemeClr val="accent4"/>
                </a:solidFill>
              </a:defRPr>
            </a:lvl5pPr>
            <a:lvl6pPr lvl="5" algn="ctr" rtl="0">
              <a:spcBef>
                <a:spcPts val="0"/>
              </a:spcBef>
              <a:spcAft>
                <a:spcPts val="0"/>
              </a:spcAft>
              <a:buClr>
                <a:schemeClr val="accent4"/>
              </a:buClr>
              <a:buSzPts val="5000"/>
              <a:buNone/>
              <a:defRPr sz="6665">
                <a:solidFill>
                  <a:schemeClr val="accent4"/>
                </a:solidFill>
              </a:defRPr>
            </a:lvl6pPr>
            <a:lvl7pPr lvl="6" algn="ctr" rtl="0">
              <a:spcBef>
                <a:spcPts val="0"/>
              </a:spcBef>
              <a:spcAft>
                <a:spcPts val="0"/>
              </a:spcAft>
              <a:buClr>
                <a:schemeClr val="accent4"/>
              </a:buClr>
              <a:buSzPts val="5000"/>
              <a:buNone/>
              <a:defRPr sz="6665">
                <a:solidFill>
                  <a:schemeClr val="accent4"/>
                </a:solidFill>
              </a:defRPr>
            </a:lvl7pPr>
            <a:lvl8pPr lvl="7" algn="ctr" rtl="0">
              <a:spcBef>
                <a:spcPts val="0"/>
              </a:spcBef>
              <a:spcAft>
                <a:spcPts val="0"/>
              </a:spcAft>
              <a:buClr>
                <a:schemeClr val="accent4"/>
              </a:buClr>
              <a:buSzPts val="5000"/>
              <a:buNone/>
              <a:defRPr sz="6665">
                <a:solidFill>
                  <a:schemeClr val="accent4"/>
                </a:solidFill>
              </a:defRPr>
            </a:lvl8pPr>
            <a:lvl9pPr lvl="8" algn="ctr" rtl="0">
              <a:spcBef>
                <a:spcPts val="0"/>
              </a:spcBef>
              <a:spcAft>
                <a:spcPts val="0"/>
              </a:spcAft>
              <a:buClr>
                <a:schemeClr val="accent4"/>
              </a:buClr>
              <a:buSzPts val="5000"/>
              <a:buNone/>
              <a:defRPr sz="6665">
                <a:solidFill>
                  <a:schemeClr val="accent4"/>
                </a:solidFill>
              </a:defRPr>
            </a:lvl9pPr>
          </a:lstStyle>
          <a:p>
            <a:r>
              <a:t>xx%</a:t>
            </a: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 matchingName="Title and body">
  <p:cSld name="Title and body">
    <p:spTree>
      <p:nvGrpSpPr>
        <p:cNvPr id="1" name="Shape 15"/>
        <p:cNvGrpSpPr/>
        <p:nvPr/>
      </p:nvGrpSpPr>
      <p:grpSpPr>
        <a:xfrm>
          <a:off x="0" y="0"/>
          <a:ext cx="0" cy="0"/>
          <a:chOff x="0" y="0"/>
          <a:chExt cx="0" cy="0"/>
        </a:xfrm>
      </p:grpSpPr>
      <p:sp>
        <p:nvSpPr>
          <p:cNvPr id="16" name="Google Shape;16;p4"/>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7" name="Google Shape;17;p4"/>
          <p:cNvSpPr txBox="1">
            <a:spLocks noGrp="1"/>
          </p:cNvSpPr>
          <p:nvPr>
            <p:ph type="body" idx="1"/>
          </p:nvPr>
        </p:nvSpPr>
        <p:spPr>
          <a:xfrm>
            <a:off x="950967" y="1536633"/>
            <a:ext cx="10290000" cy="4555200"/>
          </a:xfrm>
          <a:prstGeom prst="rect">
            <a:avLst/>
          </a:prstGeom>
        </p:spPr>
        <p:txBody>
          <a:bodyPr spcFirstLastPara="1" wrap="square" lIns="91425" tIns="91425" rIns="91425" bIns="91425" anchor="t" anchorCtr="0">
            <a:noAutofit/>
          </a:bodyPr>
          <a:lstStyle>
            <a:lvl1pPr marL="609600" lvl="0" indent="-389255">
              <a:spcBef>
                <a:spcPts val="0"/>
              </a:spcBef>
              <a:spcAft>
                <a:spcPts val="0"/>
              </a:spcAft>
              <a:buClr>
                <a:schemeClr val="accent3"/>
              </a:buClr>
              <a:buSzPts val="1000"/>
              <a:buFont typeface="Roboto"/>
              <a:buAutoNum type="arabicPeriod"/>
              <a:defRPr sz="1600"/>
            </a:lvl1pPr>
            <a:lvl2pPr marL="1219200" lvl="1" indent="-389255">
              <a:spcBef>
                <a:spcPts val="0"/>
              </a:spcBef>
              <a:spcAft>
                <a:spcPts val="0"/>
              </a:spcAft>
              <a:buClr>
                <a:srgbClr val="1A3F61"/>
              </a:buClr>
              <a:buSzPts val="1000"/>
              <a:buFont typeface="Muli"/>
              <a:buAutoNum type="alphaLcPeriod"/>
              <a:defRPr/>
            </a:lvl2pPr>
            <a:lvl3pPr marL="1828800" lvl="2" indent="-389255">
              <a:spcBef>
                <a:spcPts val="2135"/>
              </a:spcBef>
              <a:spcAft>
                <a:spcPts val="0"/>
              </a:spcAft>
              <a:buClr>
                <a:srgbClr val="1A3F61"/>
              </a:buClr>
              <a:buSzPts val="1000"/>
              <a:buFont typeface="Muli"/>
              <a:buAutoNum type="romanLcPeriod"/>
              <a:defRPr/>
            </a:lvl3pPr>
            <a:lvl4pPr marL="2438400" lvl="3" indent="-389255">
              <a:spcBef>
                <a:spcPts val="2135"/>
              </a:spcBef>
              <a:spcAft>
                <a:spcPts val="0"/>
              </a:spcAft>
              <a:buClr>
                <a:srgbClr val="1A3F61"/>
              </a:buClr>
              <a:buSzPts val="1000"/>
              <a:buFont typeface="Muli"/>
              <a:buAutoNum type="arabicPeriod"/>
              <a:defRPr/>
            </a:lvl4pPr>
            <a:lvl5pPr marL="3048000" lvl="4" indent="-389255">
              <a:spcBef>
                <a:spcPts val="2135"/>
              </a:spcBef>
              <a:spcAft>
                <a:spcPts val="0"/>
              </a:spcAft>
              <a:buClr>
                <a:srgbClr val="1A3F61"/>
              </a:buClr>
              <a:buSzPts val="1000"/>
              <a:buFont typeface="Muli"/>
              <a:buAutoNum type="alphaLcPeriod"/>
              <a:defRPr/>
            </a:lvl5pPr>
            <a:lvl6pPr marL="3657600" lvl="5" indent="-389255">
              <a:spcBef>
                <a:spcPts val="2135"/>
              </a:spcBef>
              <a:spcAft>
                <a:spcPts val="0"/>
              </a:spcAft>
              <a:buClr>
                <a:srgbClr val="1A3F61"/>
              </a:buClr>
              <a:buSzPts val="1000"/>
              <a:buFont typeface="Muli"/>
              <a:buAutoNum type="romanLcPeriod"/>
              <a:defRPr/>
            </a:lvl6pPr>
            <a:lvl7pPr marL="4267200" lvl="6" indent="-389255">
              <a:spcBef>
                <a:spcPts val="2135"/>
              </a:spcBef>
              <a:spcAft>
                <a:spcPts val="0"/>
              </a:spcAft>
              <a:buClr>
                <a:srgbClr val="1A3F61"/>
              </a:buClr>
              <a:buSzPts val="1000"/>
              <a:buFont typeface="Muli"/>
              <a:buAutoNum type="arabicPeriod"/>
              <a:defRPr/>
            </a:lvl7pPr>
            <a:lvl8pPr marL="4876800" lvl="7" indent="-389255">
              <a:spcBef>
                <a:spcPts val="2135"/>
              </a:spcBef>
              <a:spcAft>
                <a:spcPts val="0"/>
              </a:spcAft>
              <a:buClr>
                <a:srgbClr val="1A3F61"/>
              </a:buClr>
              <a:buSzPts val="1000"/>
              <a:buFont typeface="Muli"/>
              <a:buAutoNum type="alphaLcPeriod"/>
              <a:defRPr/>
            </a:lvl8pPr>
            <a:lvl9pPr marL="5486400" lvl="8" indent="-389255">
              <a:spcBef>
                <a:spcPts val="2135"/>
              </a:spcBef>
              <a:spcAft>
                <a:spcPts val="2135"/>
              </a:spcAft>
              <a:buClr>
                <a:srgbClr val="1A3F61"/>
              </a:buClr>
              <a:buSzPts val="1000"/>
              <a:buFont typeface="Muli"/>
              <a:buAutoNum type="romanLcPeriod"/>
              <a:defRPr/>
            </a:lvl9pPr>
          </a:lstStyle>
          <a:p/>
        </p:txBody>
      </p:sp>
    </p:spTree>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56"/>
        <p:cNvGrpSpPr/>
        <p:nvPr/>
      </p:nvGrpSpPr>
      <p:grpSpPr>
        <a:xfrm>
          <a:off x="0" y="0"/>
          <a:ext cx="0" cy="0"/>
          <a:chOff x="0" y="0"/>
          <a:chExt cx="0" cy="0"/>
        </a:xfrm>
      </p:grpSpPr>
      <p:sp>
        <p:nvSpPr>
          <p:cNvPr id="57" name="Google Shape;57;p14"/>
          <p:cNvSpPr txBox="1">
            <a:spLocks noGrp="1"/>
          </p:cNvSpPr>
          <p:nvPr>
            <p:ph type="title"/>
          </p:nvPr>
        </p:nvSpPr>
        <p:spPr>
          <a:xfrm>
            <a:off x="5735200" y="4268351"/>
            <a:ext cx="49516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200"/>
              <a:buNone/>
              <a:defRPr sz="2935">
                <a:solidFill>
                  <a:schemeClr val="accent3"/>
                </a:solidFill>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p:txBody>
      </p:sp>
      <p:sp>
        <p:nvSpPr>
          <p:cNvPr id="58" name="Google Shape;58;p14"/>
          <p:cNvSpPr txBox="1">
            <a:spLocks noGrp="1"/>
          </p:cNvSpPr>
          <p:nvPr>
            <p:ph type="subTitle" idx="1"/>
          </p:nvPr>
        </p:nvSpPr>
        <p:spPr>
          <a:xfrm>
            <a:off x="5735200" y="1724451"/>
            <a:ext cx="4951600" cy="255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sz="3335"/>
            </a:lvl1pPr>
            <a:lvl2pPr lvl="1" algn="ctr" rtl="0">
              <a:spcBef>
                <a:spcPts val="2135"/>
              </a:spcBef>
              <a:spcAft>
                <a:spcPts val="0"/>
              </a:spcAft>
              <a:buSzPts val="1400"/>
              <a:buNone/>
              <a:defRPr/>
            </a:lvl2pPr>
            <a:lvl3pPr lvl="2" algn="ctr" rtl="0">
              <a:spcBef>
                <a:spcPts val="2135"/>
              </a:spcBef>
              <a:spcAft>
                <a:spcPts val="0"/>
              </a:spcAft>
              <a:buSzPts val="1400"/>
              <a:buNone/>
              <a:defRPr/>
            </a:lvl3pPr>
            <a:lvl4pPr lvl="3" algn="ctr" rtl="0">
              <a:spcBef>
                <a:spcPts val="2135"/>
              </a:spcBef>
              <a:spcAft>
                <a:spcPts val="0"/>
              </a:spcAft>
              <a:buSzPts val="1400"/>
              <a:buNone/>
              <a:defRPr/>
            </a:lvl4pPr>
            <a:lvl5pPr lvl="4" algn="ctr" rtl="0">
              <a:spcBef>
                <a:spcPts val="2135"/>
              </a:spcBef>
              <a:spcAft>
                <a:spcPts val="0"/>
              </a:spcAft>
              <a:buSzPts val="1400"/>
              <a:buNone/>
              <a:defRPr/>
            </a:lvl5pPr>
            <a:lvl6pPr lvl="5" algn="ctr" rtl="0">
              <a:spcBef>
                <a:spcPts val="2135"/>
              </a:spcBef>
              <a:spcAft>
                <a:spcPts val="0"/>
              </a:spcAft>
              <a:buSzPts val="1400"/>
              <a:buNone/>
              <a:defRPr/>
            </a:lvl6pPr>
            <a:lvl7pPr lvl="6" algn="ctr" rtl="0">
              <a:spcBef>
                <a:spcPts val="2135"/>
              </a:spcBef>
              <a:spcAft>
                <a:spcPts val="0"/>
              </a:spcAft>
              <a:buSzPts val="1400"/>
              <a:buNone/>
              <a:defRPr/>
            </a:lvl7pPr>
            <a:lvl8pPr lvl="7" algn="ctr" rtl="0">
              <a:spcBef>
                <a:spcPts val="2135"/>
              </a:spcBef>
              <a:spcAft>
                <a:spcPts val="0"/>
              </a:spcAft>
              <a:buSzPts val="1400"/>
              <a:buNone/>
              <a:defRPr/>
            </a:lvl8pPr>
            <a:lvl9pPr lvl="8" algn="ctr" rtl="0">
              <a:spcBef>
                <a:spcPts val="2135"/>
              </a:spcBef>
              <a:spcAft>
                <a:spcPts val="2135"/>
              </a:spcAft>
              <a:buSzPts val="1400"/>
              <a:buNone/>
              <a:defRPr/>
            </a:lvl9pPr>
          </a:lstStyle>
          <a:p/>
        </p:txBody>
      </p:sp>
    </p:spTree>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59"/>
        <p:cNvGrpSpPr/>
        <p:nvPr/>
      </p:nvGrpSpPr>
      <p:grpSpPr>
        <a:xfrm>
          <a:off x="0" y="0"/>
          <a:ext cx="0" cy="0"/>
          <a:chOff x="0" y="0"/>
          <a:chExt cx="0" cy="0"/>
        </a:xfrm>
      </p:grpSpPr>
      <p:sp>
        <p:nvSpPr>
          <p:cNvPr id="60" name="Google Shape;60;p15"/>
          <p:cNvSpPr txBox="1">
            <a:spLocks noGrp="1"/>
          </p:cNvSpPr>
          <p:nvPr>
            <p:ph type="title"/>
          </p:nvPr>
        </p:nvSpPr>
        <p:spPr>
          <a:xfrm>
            <a:off x="2616200" y="643572"/>
            <a:ext cx="6959600" cy="763600"/>
          </a:xfrm>
          <a:prstGeom prst="rect">
            <a:avLst/>
          </a:prstGeom>
        </p:spPr>
        <p:txBody>
          <a:bodyPr spcFirstLastPara="1" wrap="square" lIns="91425" tIns="91425" rIns="91425" bIns="91425" anchor="ctr" anchorCtr="0">
            <a:noAutofit/>
          </a:bodyPr>
          <a:lstStyle>
            <a:lvl1pPr lvl="0" algn="ctr">
              <a:spcBef>
                <a:spcPts val="0"/>
              </a:spcBef>
              <a:spcAft>
                <a:spcPts val="0"/>
              </a:spcAft>
              <a:buSzPts val="3500"/>
              <a:buNone/>
              <a:defRPr/>
            </a:lvl1pPr>
            <a:lvl2pPr lvl="1">
              <a:spcBef>
                <a:spcPts val="0"/>
              </a:spcBef>
              <a:spcAft>
                <a:spcPts val="0"/>
              </a:spcAft>
              <a:buSzPts val="3500"/>
              <a:buNone/>
              <a:defRPr/>
            </a:lvl2pPr>
            <a:lvl3pPr lvl="2">
              <a:spcBef>
                <a:spcPts val="0"/>
              </a:spcBef>
              <a:spcAft>
                <a:spcPts val="0"/>
              </a:spcAft>
              <a:buSzPts val="3500"/>
              <a:buNone/>
              <a:defRPr/>
            </a:lvl3pPr>
            <a:lvl4pPr lvl="3">
              <a:spcBef>
                <a:spcPts val="0"/>
              </a:spcBef>
              <a:spcAft>
                <a:spcPts val="0"/>
              </a:spcAft>
              <a:buSzPts val="3500"/>
              <a:buNone/>
              <a:defRPr/>
            </a:lvl4pPr>
            <a:lvl5pPr lvl="4">
              <a:spcBef>
                <a:spcPts val="0"/>
              </a:spcBef>
              <a:spcAft>
                <a:spcPts val="0"/>
              </a:spcAft>
              <a:buSzPts val="3500"/>
              <a:buNone/>
              <a:defRPr/>
            </a:lvl5pPr>
            <a:lvl6pPr lvl="5">
              <a:spcBef>
                <a:spcPts val="0"/>
              </a:spcBef>
              <a:spcAft>
                <a:spcPts val="0"/>
              </a:spcAft>
              <a:buSzPts val="3500"/>
              <a:buNone/>
              <a:defRPr/>
            </a:lvl6pPr>
            <a:lvl7pPr lvl="6">
              <a:spcBef>
                <a:spcPts val="0"/>
              </a:spcBef>
              <a:spcAft>
                <a:spcPts val="0"/>
              </a:spcAft>
              <a:buSzPts val="3500"/>
              <a:buNone/>
              <a:defRPr/>
            </a:lvl7pPr>
            <a:lvl8pPr lvl="7">
              <a:spcBef>
                <a:spcPts val="0"/>
              </a:spcBef>
              <a:spcAft>
                <a:spcPts val="0"/>
              </a:spcAft>
              <a:buSzPts val="3500"/>
              <a:buNone/>
              <a:defRPr/>
            </a:lvl8pPr>
            <a:lvl9pPr lvl="8">
              <a:spcBef>
                <a:spcPts val="0"/>
              </a:spcBef>
              <a:spcAft>
                <a:spcPts val="0"/>
              </a:spcAft>
              <a:buSzPts val="3500"/>
              <a:buNone/>
              <a:defRPr/>
            </a:lvl9pPr>
          </a:lstStyle>
          <a:p/>
        </p:txBody>
      </p:sp>
      <p:sp>
        <p:nvSpPr>
          <p:cNvPr id="61" name="Google Shape;61;p15"/>
          <p:cNvSpPr txBox="1">
            <a:spLocks noGrp="1"/>
          </p:cNvSpPr>
          <p:nvPr>
            <p:ph type="subTitle" idx="1"/>
          </p:nvPr>
        </p:nvSpPr>
        <p:spPr>
          <a:xfrm>
            <a:off x="1305200" y="2223267"/>
            <a:ext cx="2309600" cy="763600"/>
          </a:xfrm>
          <a:prstGeom prst="rect">
            <a:avLst/>
          </a:prstGeom>
        </p:spPr>
        <p:txBody>
          <a:bodyPr spcFirstLastPara="1" wrap="square" lIns="0" tIns="91425" rIns="0" bIns="91425" anchor="t" anchorCtr="0">
            <a:noAutofit/>
          </a:bodyPr>
          <a:lstStyle>
            <a:lvl1pPr lvl="0" algn="ctr" rtl="0">
              <a:lnSpc>
                <a:spcPct val="80000"/>
              </a:lnSpc>
              <a:spcBef>
                <a:spcPts val="0"/>
              </a:spcBef>
              <a:spcAft>
                <a:spcPts val="0"/>
              </a:spcAft>
              <a:buNone/>
              <a:defRPr sz="2665" b="1">
                <a:solidFill>
                  <a:schemeClr val="accent3"/>
                </a:solidFill>
                <a:latin typeface="Patrick Hand SC"/>
                <a:ea typeface="Patrick Hand SC"/>
                <a:cs typeface="Patrick Hand SC"/>
                <a:sym typeface="Patrick Hand SC"/>
              </a:defRPr>
            </a:lvl1pPr>
            <a:lvl2pPr lvl="1" algn="ctr"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2pPr>
            <a:lvl3pPr lvl="2" algn="ctr"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3pPr>
            <a:lvl4pPr lvl="3" algn="ctr"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4pPr>
            <a:lvl5pPr lvl="4" algn="ctr"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5pPr>
            <a:lvl6pPr lvl="5" algn="ctr"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6pPr>
            <a:lvl7pPr lvl="6" algn="ctr"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7pPr>
            <a:lvl8pPr lvl="7" algn="ctr"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8pPr>
            <a:lvl9pPr lvl="8" algn="ctr" rtl="0">
              <a:lnSpc>
                <a:spcPct val="80000"/>
              </a:lnSpc>
              <a:spcBef>
                <a:spcPts val="2135"/>
              </a:spcBef>
              <a:spcAft>
                <a:spcPts val="2135"/>
              </a:spcAft>
              <a:buNone/>
              <a:defRPr sz="2665" b="1">
                <a:solidFill>
                  <a:schemeClr val="accent3"/>
                </a:solidFill>
                <a:latin typeface="Patrick Hand SC"/>
                <a:ea typeface="Patrick Hand SC"/>
                <a:cs typeface="Patrick Hand SC"/>
                <a:sym typeface="Patrick Hand SC"/>
              </a:defRPr>
            </a:lvl9pPr>
          </a:lstStyle>
          <a:p/>
        </p:txBody>
      </p:sp>
      <p:sp>
        <p:nvSpPr>
          <p:cNvPr id="62" name="Google Shape;62;p15"/>
          <p:cNvSpPr txBox="1">
            <a:spLocks noGrp="1"/>
          </p:cNvSpPr>
          <p:nvPr>
            <p:ph type="subTitle" idx="2"/>
          </p:nvPr>
        </p:nvSpPr>
        <p:spPr>
          <a:xfrm>
            <a:off x="1305200" y="3010733"/>
            <a:ext cx="2309600" cy="763600"/>
          </a:xfrm>
          <a:prstGeom prst="rect">
            <a:avLst/>
          </a:prstGeom>
        </p:spPr>
        <p:txBody>
          <a:bodyPr spcFirstLastPara="1" wrap="square" lIns="0" tIns="91425" rIns="0" bIns="91425" anchor="t" anchorCtr="0">
            <a:noAutofit/>
          </a:bodyPr>
          <a:lstStyle>
            <a:lvl1pPr lvl="0" algn="ctr" rtl="0">
              <a:spcBef>
                <a:spcPts val="0"/>
              </a:spcBef>
              <a:spcAft>
                <a:spcPts val="0"/>
              </a:spcAft>
              <a:buNone/>
              <a:defRPr sz="1865"/>
            </a:lvl1pPr>
            <a:lvl2pPr lvl="1" algn="ctr" rtl="0">
              <a:spcBef>
                <a:spcPts val="2135"/>
              </a:spcBef>
              <a:spcAft>
                <a:spcPts val="0"/>
              </a:spcAft>
              <a:buNone/>
              <a:defRPr sz="1865"/>
            </a:lvl2pPr>
            <a:lvl3pPr lvl="2" algn="ctr" rtl="0">
              <a:spcBef>
                <a:spcPts val="2135"/>
              </a:spcBef>
              <a:spcAft>
                <a:spcPts val="0"/>
              </a:spcAft>
              <a:buNone/>
              <a:defRPr sz="1865"/>
            </a:lvl3pPr>
            <a:lvl4pPr lvl="3" algn="ctr" rtl="0">
              <a:spcBef>
                <a:spcPts val="2135"/>
              </a:spcBef>
              <a:spcAft>
                <a:spcPts val="0"/>
              </a:spcAft>
              <a:buNone/>
              <a:defRPr sz="1865"/>
            </a:lvl4pPr>
            <a:lvl5pPr lvl="4" algn="ctr" rtl="0">
              <a:spcBef>
                <a:spcPts val="2135"/>
              </a:spcBef>
              <a:spcAft>
                <a:spcPts val="0"/>
              </a:spcAft>
              <a:buNone/>
              <a:defRPr sz="1865"/>
            </a:lvl5pPr>
            <a:lvl6pPr lvl="5" algn="ctr" rtl="0">
              <a:spcBef>
                <a:spcPts val="2135"/>
              </a:spcBef>
              <a:spcAft>
                <a:spcPts val="0"/>
              </a:spcAft>
              <a:buNone/>
              <a:defRPr sz="1865"/>
            </a:lvl6pPr>
            <a:lvl7pPr lvl="6" algn="ctr" rtl="0">
              <a:spcBef>
                <a:spcPts val="2135"/>
              </a:spcBef>
              <a:spcAft>
                <a:spcPts val="0"/>
              </a:spcAft>
              <a:buNone/>
              <a:defRPr sz="1865"/>
            </a:lvl7pPr>
            <a:lvl8pPr lvl="7" algn="ctr" rtl="0">
              <a:spcBef>
                <a:spcPts val="2135"/>
              </a:spcBef>
              <a:spcAft>
                <a:spcPts val="0"/>
              </a:spcAft>
              <a:buNone/>
              <a:defRPr sz="1865"/>
            </a:lvl8pPr>
            <a:lvl9pPr lvl="8" algn="ctr" rtl="0">
              <a:spcBef>
                <a:spcPts val="2135"/>
              </a:spcBef>
              <a:spcAft>
                <a:spcPts val="2135"/>
              </a:spcAft>
              <a:buNone/>
              <a:defRPr sz="1865"/>
            </a:lvl9pPr>
          </a:lstStyle>
          <a:p/>
        </p:txBody>
      </p:sp>
      <p:sp>
        <p:nvSpPr>
          <p:cNvPr id="63" name="Google Shape;63;p15"/>
          <p:cNvSpPr txBox="1">
            <a:spLocks noGrp="1"/>
          </p:cNvSpPr>
          <p:nvPr>
            <p:ph type="subTitle" idx="3"/>
          </p:nvPr>
        </p:nvSpPr>
        <p:spPr>
          <a:xfrm>
            <a:off x="8396400" y="2223267"/>
            <a:ext cx="2309600" cy="763600"/>
          </a:xfrm>
          <a:prstGeom prst="rect">
            <a:avLst/>
          </a:prstGeom>
        </p:spPr>
        <p:txBody>
          <a:bodyPr spcFirstLastPara="1" wrap="square" lIns="0" tIns="91425" rIns="0" bIns="91425" anchor="t" anchorCtr="0">
            <a:noAutofit/>
          </a:bodyPr>
          <a:lstStyle>
            <a:lvl1pPr lvl="0" algn="ctr" rtl="0">
              <a:lnSpc>
                <a:spcPct val="80000"/>
              </a:lnSpc>
              <a:spcBef>
                <a:spcPts val="0"/>
              </a:spcBef>
              <a:spcAft>
                <a:spcPts val="0"/>
              </a:spcAft>
              <a:buNone/>
              <a:defRPr sz="2665" b="1">
                <a:solidFill>
                  <a:schemeClr val="accent3"/>
                </a:solidFill>
                <a:latin typeface="Patrick Hand SC"/>
                <a:ea typeface="Patrick Hand SC"/>
                <a:cs typeface="Patrick Hand SC"/>
                <a:sym typeface="Patrick Hand SC"/>
              </a:defRPr>
            </a:lvl1pPr>
            <a:lvl2pPr lvl="1" algn="ctr"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2pPr>
            <a:lvl3pPr lvl="2" algn="ctr"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3pPr>
            <a:lvl4pPr lvl="3" algn="ctr"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4pPr>
            <a:lvl5pPr lvl="4" algn="ctr"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5pPr>
            <a:lvl6pPr lvl="5" algn="ctr"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6pPr>
            <a:lvl7pPr lvl="6" algn="ctr"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7pPr>
            <a:lvl8pPr lvl="7" algn="ctr"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8pPr>
            <a:lvl9pPr lvl="8" algn="ctr" rtl="0">
              <a:lnSpc>
                <a:spcPct val="80000"/>
              </a:lnSpc>
              <a:spcBef>
                <a:spcPts val="2135"/>
              </a:spcBef>
              <a:spcAft>
                <a:spcPts val="2135"/>
              </a:spcAft>
              <a:buNone/>
              <a:defRPr sz="2665" b="1">
                <a:solidFill>
                  <a:schemeClr val="accent3"/>
                </a:solidFill>
                <a:latin typeface="Patrick Hand SC"/>
                <a:ea typeface="Patrick Hand SC"/>
                <a:cs typeface="Patrick Hand SC"/>
                <a:sym typeface="Patrick Hand SC"/>
              </a:defRPr>
            </a:lvl9pPr>
          </a:lstStyle>
          <a:p/>
        </p:txBody>
      </p:sp>
      <p:sp>
        <p:nvSpPr>
          <p:cNvPr id="64" name="Google Shape;64;p15"/>
          <p:cNvSpPr txBox="1">
            <a:spLocks noGrp="1"/>
          </p:cNvSpPr>
          <p:nvPr>
            <p:ph type="subTitle" idx="4"/>
          </p:nvPr>
        </p:nvSpPr>
        <p:spPr>
          <a:xfrm>
            <a:off x="8396400" y="3010733"/>
            <a:ext cx="2309600" cy="763600"/>
          </a:xfrm>
          <a:prstGeom prst="rect">
            <a:avLst/>
          </a:prstGeom>
        </p:spPr>
        <p:txBody>
          <a:bodyPr spcFirstLastPara="1" wrap="square" lIns="0" tIns="91425" rIns="0" bIns="91425" anchor="t" anchorCtr="0">
            <a:noAutofit/>
          </a:bodyPr>
          <a:lstStyle>
            <a:lvl1pPr lvl="0" algn="ctr" rtl="0">
              <a:spcBef>
                <a:spcPts val="0"/>
              </a:spcBef>
              <a:spcAft>
                <a:spcPts val="0"/>
              </a:spcAft>
              <a:buNone/>
              <a:defRPr sz="1865"/>
            </a:lvl1pPr>
            <a:lvl2pPr lvl="1" algn="ctr" rtl="0">
              <a:spcBef>
                <a:spcPts val="2135"/>
              </a:spcBef>
              <a:spcAft>
                <a:spcPts val="0"/>
              </a:spcAft>
              <a:buNone/>
              <a:defRPr sz="1865"/>
            </a:lvl2pPr>
            <a:lvl3pPr lvl="2" algn="ctr" rtl="0">
              <a:spcBef>
                <a:spcPts val="2135"/>
              </a:spcBef>
              <a:spcAft>
                <a:spcPts val="0"/>
              </a:spcAft>
              <a:buNone/>
              <a:defRPr sz="1865"/>
            </a:lvl3pPr>
            <a:lvl4pPr lvl="3" algn="ctr" rtl="0">
              <a:spcBef>
                <a:spcPts val="2135"/>
              </a:spcBef>
              <a:spcAft>
                <a:spcPts val="0"/>
              </a:spcAft>
              <a:buNone/>
              <a:defRPr sz="1865"/>
            </a:lvl4pPr>
            <a:lvl5pPr lvl="4" algn="ctr" rtl="0">
              <a:spcBef>
                <a:spcPts val="2135"/>
              </a:spcBef>
              <a:spcAft>
                <a:spcPts val="0"/>
              </a:spcAft>
              <a:buNone/>
              <a:defRPr sz="1865"/>
            </a:lvl5pPr>
            <a:lvl6pPr lvl="5" algn="ctr" rtl="0">
              <a:spcBef>
                <a:spcPts val="2135"/>
              </a:spcBef>
              <a:spcAft>
                <a:spcPts val="0"/>
              </a:spcAft>
              <a:buNone/>
              <a:defRPr sz="1865"/>
            </a:lvl6pPr>
            <a:lvl7pPr lvl="6" algn="ctr" rtl="0">
              <a:spcBef>
                <a:spcPts val="2135"/>
              </a:spcBef>
              <a:spcAft>
                <a:spcPts val="0"/>
              </a:spcAft>
              <a:buNone/>
              <a:defRPr sz="1865"/>
            </a:lvl7pPr>
            <a:lvl8pPr lvl="7" algn="ctr" rtl="0">
              <a:spcBef>
                <a:spcPts val="2135"/>
              </a:spcBef>
              <a:spcAft>
                <a:spcPts val="0"/>
              </a:spcAft>
              <a:buNone/>
              <a:defRPr sz="1865"/>
            </a:lvl8pPr>
            <a:lvl9pPr lvl="8" algn="ctr" rtl="0">
              <a:spcBef>
                <a:spcPts val="2135"/>
              </a:spcBef>
              <a:spcAft>
                <a:spcPts val="2135"/>
              </a:spcAft>
              <a:buNone/>
              <a:defRPr sz="1865"/>
            </a:lvl9pPr>
          </a:lstStyle>
          <a:p/>
        </p:txBody>
      </p:sp>
      <p:sp>
        <p:nvSpPr>
          <p:cNvPr id="65" name="Google Shape;65;p15"/>
          <p:cNvSpPr txBox="1">
            <a:spLocks noGrp="1"/>
          </p:cNvSpPr>
          <p:nvPr>
            <p:ph type="subTitle" idx="5"/>
          </p:nvPr>
        </p:nvSpPr>
        <p:spPr>
          <a:xfrm>
            <a:off x="4850799" y="2223267"/>
            <a:ext cx="2309600" cy="763600"/>
          </a:xfrm>
          <a:prstGeom prst="rect">
            <a:avLst/>
          </a:prstGeom>
        </p:spPr>
        <p:txBody>
          <a:bodyPr spcFirstLastPara="1" wrap="square" lIns="0" tIns="91425" rIns="0" bIns="91425" anchor="t" anchorCtr="0">
            <a:noAutofit/>
          </a:bodyPr>
          <a:lstStyle>
            <a:lvl1pPr lvl="0" algn="ctr" rtl="0">
              <a:lnSpc>
                <a:spcPct val="80000"/>
              </a:lnSpc>
              <a:spcBef>
                <a:spcPts val="0"/>
              </a:spcBef>
              <a:spcAft>
                <a:spcPts val="0"/>
              </a:spcAft>
              <a:buNone/>
              <a:defRPr sz="2665" b="1">
                <a:solidFill>
                  <a:schemeClr val="accent3"/>
                </a:solidFill>
                <a:latin typeface="Patrick Hand SC"/>
                <a:ea typeface="Patrick Hand SC"/>
                <a:cs typeface="Patrick Hand SC"/>
                <a:sym typeface="Patrick Hand SC"/>
              </a:defRPr>
            </a:lvl1pPr>
            <a:lvl2pPr lvl="1" algn="ctr"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2pPr>
            <a:lvl3pPr lvl="2" algn="ctr"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3pPr>
            <a:lvl4pPr lvl="3" algn="ctr"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4pPr>
            <a:lvl5pPr lvl="4" algn="ctr"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5pPr>
            <a:lvl6pPr lvl="5" algn="ctr"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6pPr>
            <a:lvl7pPr lvl="6" algn="ctr"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7pPr>
            <a:lvl8pPr lvl="7" algn="ctr"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8pPr>
            <a:lvl9pPr lvl="8" algn="ctr" rtl="0">
              <a:lnSpc>
                <a:spcPct val="80000"/>
              </a:lnSpc>
              <a:spcBef>
                <a:spcPts val="2135"/>
              </a:spcBef>
              <a:spcAft>
                <a:spcPts val="2135"/>
              </a:spcAft>
              <a:buNone/>
              <a:defRPr sz="2665" b="1">
                <a:solidFill>
                  <a:schemeClr val="accent3"/>
                </a:solidFill>
                <a:latin typeface="Patrick Hand SC"/>
                <a:ea typeface="Patrick Hand SC"/>
                <a:cs typeface="Patrick Hand SC"/>
                <a:sym typeface="Patrick Hand SC"/>
              </a:defRPr>
            </a:lvl9pPr>
          </a:lstStyle>
          <a:p/>
        </p:txBody>
      </p:sp>
      <p:sp>
        <p:nvSpPr>
          <p:cNvPr id="66" name="Google Shape;66;p15"/>
          <p:cNvSpPr txBox="1">
            <a:spLocks noGrp="1"/>
          </p:cNvSpPr>
          <p:nvPr>
            <p:ph type="subTitle" idx="6"/>
          </p:nvPr>
        </p:nvSpPr>
        <p:spPr>
          <a:xfrm>
            <a:off x="4850801" y="3010733"/>
            <a:ext cx="2309600" cy="763600"/>
          </a:xfrm>
          <a:prstGeom prst="rect">
            <a:avLst/>
          </a:prstGeom>
        </p:spPr>
        <p:txBody>
          <a:bodyPr spcFirstLastPara="1" wrap="square" lIns="0" tIns="91425" rIns="0" bIns="91425" anchor="t" anchorCtr="0">
            <a:noAutofit/>
          </a:bodyPr>
          <a:lstStyle>
            <a:lvl1pPr lvl="0" algn="ctr" rtl="0">
              <a:spcBef>
                <a:spcPts val="0"/>
              </a:spcBef>
              <a:spcAft>
                <a:spcPts val="0"/>
              </a:spcAft>
              <a:buNone/>
              <a:defRPr sz="1865"/>
            </a:lvl1pPr>
            <a:lvl2pPr lvl="1" algn="ctr" rtl="0">
              <a:spcBef>
                <a:spcPts val="2135"/>
              </a:spcBef>
              <a:spcAft>
                <a:spcPts val="0"/>
              </a:spcAft>
              <a:buNone/>
              <a:defRPr sz="1865"/>
            </a:lvl2pPr>
            <a:lvl3pPr lvl="2" algn="ctr" rtl="0">
              <a:spcBef>
                <a:spcPts val="2135"/>
              </a:spcBef>
              <a:spcAft>
                <a:spcPts val="0"/>
              </a:spcAft>
              <a:buNone/>
              <a:defRPr sz="1865"/>
            </a:lvl3pPr>
            <a:lvl4pPr lvl="3" algn="ctr" rtl="0">
              <a:spcBef>
                <a:spcPts val="2135"/>
              </a:spcBef>
              <a:spcAft>
                <a:spcPts val="0"/>
              </a:spcAft>
              <a:buNone/>
              <a:defRPr sz="1865"/>
            </a:lvl4pPr>
            <a:lvl5pPr lvl="4" algn="ctr" rtl="0">
              <a:spcBef>
                <a:spcPts val="2135"/>
              </a:spcBef>
              <a:spcAft>
                <a:spcPts val="0"/>
              </a:spcAft>
              <a:buNone/>
              <a:defRPr sz="1865"/>
            </a:lvl5pPr>
            <a:lvl6pPr lvl="5" algn="ctr" rtl="0">
              <a:spcBef>
                <a:spcPts val="2135"/>
              </a:spcBef>
              <a:spcAft>
                <a:spcPts val="0"/>
              </a:spcAft>
              <a:buNone/>
              <a:defRPr sz="1865"/>
            </a:lvl6pPr>
            <a:lvl7pPr lvl="6" algn="ctr" rtl="0">
              <a:spcBef>
                <a:spcPts val="2135"/>
              </a:spcBef>
              <a:spcAft>
                <a:spcPts val="0"/>
              </a:spcAft>
              <a:buNone/>
              <a:defRPr sz="1865"/>
            </a:lvl7pPr>
            <a:lvl8pPr lvl="7" algn="ctr" rtl="0">
              <a:spcBef>
                <a:spcPts val="2135"/>
              </a:spcBef>
              <a:spcAft>
                <a:spcPts val="0"/>
              </a:spcAft>
              <a:buNone/>
              <a:defRPr sz="1865"/>
            </a:lvl8pPr>
            <a:lvl9pPr lvl="8" algn="ctr" rtl="0">
              <a:spcBef>
                <a:spcPts val="2135"/>
              </a:spcBef>
              <a:spcAft>
                <a:spcPts val="2135"/>
              </a:spcAft>
              <a:buNone/>
              <a:defRPr sz="1865"/>
            </a:lvl9pPr>
          </a:lstStyle>
          <a:p/>
        </p:txBody>
      </p:sp>
      <p:sp>
        <p:nvSpPr>
          <p:cNvPr id="67" name="Google Shape;67;p15"/>
          <p:cNvSpPr txBox="1">
            <a:spLocks noGrp="1"/>
          </p:cNvSpPr>
          <p:nvPr>
            <p:ph type="subTitle" idx="7"/>
          </p:nvPr>
        </p:nvSpPr>
        <p:spPr>
          <a:xfrm>
            <a:off x="1305200" y="4122167"/>
            <a:ext cx="2309600" cy="763600"/>
          </a:xfrm>
          <a:prstGeom prst="rect">
            <a:avLst/>
          </a:prstGeom>
        </p:spPr>
        <p:txBody>
          <a:bodyPr spcFirstLastPara="1" wrap="square" lIns="0" tIns="91425" rIns="0" bIns="91425" anchor="t" anchorCtr="0">
            <a:noAutofit/>
          </a:bodyPr>
          <a:lstStyle>
            <a:lvl1pPr lvl="0" algn="ctr" rtl="0">
              <a:lnSpc>
                <a:spcPct val="80000"/>
              </a:lnSpc>
              <a:spcBef>
                <a:spcPts val="0"/>
              </a:spcBef>
              <a:spcAft>
                <a:spcPts val="0"/>
              </a:spcAft>
              <a:buNone/>
              <a:defRPr sz="2665" b="1">
                <a:solidFill>
                  <a:schemeClr val="accent3"/>
                </a:solidFill>
                <a:latin typeface="Patrick Hand SC"/>
                <a:ea typeface="Patrick Hand SC"/>
                <a:cs typeface="Patrick Hand SC"/>
                <a:sym typeface="Patrick Hand SC"/>
              </a:defRPr>
            </a:lvl1pPr>
            <a:lvl2pPr lvl="1" algn="ctr"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2pPr>
            <a:lvl3pPr lvl="2" algn="ctr"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3pPr>
            <a:lvl4pPr lvl="3" algn="ctr"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4pPr>
            <a:lvl5pPr lvl="4" algn="ctr"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5pPr>
            <a:lvl6pPr lvl="5" algn="ctr"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6pPr>
            <a:lvl7pPr lvl="6" algn="ctr"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7pPr>
            <a:lvl8pPr lvl="7" algn="ctr"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8pPr>
            <a:lvl9pPr lvl="8" algn="ctr" rtl="0">
              <a:lnSpc>
                <a:spcPct val="80000"/>
              </a:lnSpc>
              <a:spcBef>
                <a:spcPts val="2135"/>
              </a:spcBef>
              <a:spcAft>
                <a:spcPts val="2135"/>
              </a:spcAft>
              <a:buNone/>
              <a:defRPr sz="2665" b="1">
                <a:solidFill>
                  <a:schemeClr val="accent3"/>
                </a:solidFill>
                <a:latin typeface="Patrick Hand SC"/>
                <a:ea typeface="Patrick Hand SC"/>
                <a:cs typeface="Patrick Hand SC"/>
                <a:sym typeface="Patrick Hand SC"/>
              </a:defRPr>
            </a:lvl9pPr>
          </a:lstStyle>
          <a:p/>
        </p:txBody>
      </p:sp>
      <p:sp>
        <p:nvSpPr>
          <p:cNvPr id="68" name="Google Shape;68;p15"/>
          <p:cNvSpPr txBox="1">
            <a:spLocks noGrp="1"/>
          </p:cNvSpPr>
          <p:nvPr>
            <p:ph type="subTitle" idx="8"/>
          </p:nvPr>
        </p:nvSpPr>
        <p:spPr>
          <a:xfrm>
            <a:off x="1305200" y="4909633"/>
            <a:ext cx="2309600" cy="763600"/>
          </a:xfrm>
          <a:prstGeom prst="rect">
            <a:avLst/>
          </a:prstGeom>
        </p:spPr>
        <p:txBody>
          <a:bodyPr spcFirstLastPara="1" wrap="square" lIns="0" tIns="91425" rIns="0" bIns="91425" anchor="t" anchorCtr="0">
            <a:noAutofit/>
          </a:bodyPr>
          <a:lstStyle>
            <a:lvl1pPr lvl="0" algn="ctr" rtl="0">
              <a:spcBef>
                <a:spcPts val="0"/>
              </a:spcBef>
              <a:spcAft>
                <a:spcPts val="0"/>
              </a:spcAft>
              <a:buNone/>
              <a:defRPr sz="1865"/>
            </a:lvl1pPr>
            <a:lvl2pPr lvl="1" algn="ctr" rtl="0">
              <a:spcBef>
                <a:spcPts val="2135"/>
              </a:spcBef>
              <a:spcAft>
                <a:spcPts val="0"/>
              </a:spcAft>
              <a:buNone/>
              <a:defRPr sz="1865"/>
            </a:lvl2pPr>
            <a:lvl3pPr lvl="2" algn="ctr" rtl="0">
              <a:spcBef>
                <a:spcPts val="2135"/>
              </a:spcBef>
              <a:spcAft>
                <a:spcPts val="0"/>
              </a:spcAft>
              <a:buNone/>
              <a:defRPr sz="1865"/>
            </a:lvl3pPr>
            <a:lvl4pPr lvl="3" algn="ctr" rtl="0">
              <a:spcBef>
                <a:spcPts val="2135"/>
              </a:spcBef>
              <a:spcAft>
                <a:spcPts val="0"/>
              </a:spcAft>
              <a:buNone/>
              <a:defRPr sz="1865"/>
            </a:lvl4pPr>
            <a:lvl5pPr lvl="4" algn="ctr" rtl="0">
              <a:spcBef>
                <a:spcPts val="2135"/>
              </a:spcBef>
              <a:spcAft>
                <a:spcPts val="0"/>
              </a:spcAft>
              <a:buNone/>
              <a:defRPr sz="1865"/>
            </a:lvl5pPr>
            <a:lvl6pPr lvl="5" algn="ctr" rtl="0">
              <a:spcBef>
                <a:spcPts val="2135"/>
              </a:spcBef>
              <a:spcAft>
                <a:spcPts val="0"/>
              </a:spcAft>
              <a:buNone/>
              <a:defRPr sz="1865"/>
            </a:lvl6pPr>
            <a:lvl7pPr lvl="6" algn="ctr" rtl="0">
              <a:spcBef>
                <a:spcPts val="2135"/>
              </a:spcBef>
              <a:spcAft>
                <a:spcPts val="0"/>
              </a:spcAft>
              <a:buNone/>
              <a:defRPr sz="1865"/>
            </a:lvl7pPr>
            <a:lvl8pPr lvl="7" algn="ctr" rtl="0">
              <a:spcBef>
                <a:spcPts val="2135"/>
              </a:spcBef>
              <a:spcAft>
                <a:spcPts val="0"/>
              </a:spcAft>
              <a:buNone/>
              <a:defRPr sz="1865"/>
            </a:lvl8pPr>
            <a:lvl9pPr lvl="8" algn="ctr" rtl="0">
              <a:spcBef>
                <a:spcPts val="2135"/>
              </a:spcBef>
              <a:spcAft>
                <a:spcPts val="2135"/>
              </a:spcAft>
              <a:buNone/>
              <a:defRPr sz="1865"/>
            </a:lvl9pPr>
          </a:lstStyle>
          <a:p/>
        </p:txBody>
      </p:sp>
      <p:sp>
        <p:nvSpPr>
          <p:cNvPr id="69" name="Google Shape;69;p15"/>
          <p:cNvSpPr txBox="1">
            <a:spLocks noGrp="1"/>
          </p:cNvSpPr>
          <p:nvPr>
            <p:ph type="subTitle" idx="9"/>
          </p:nvPr>
        </p:nvSpPr>
        <p:spPr>
          <a:xfrm>
            <a:off x="8396400" y="4122167"/>
            <a:ext cx="2309600" cy="763600"/>
          </a:xfrm>
          <a:prstGeom prst="rect">
            <a:avLst/>
          </a:prstGeom>
        </p:spPr>
        <p:txBody>
          <a:bodyPr spcFirstLastPara="1" wrap="square" lIns="0" tIns="91425" rIns="0" bIns="91425" anchor="t" anchorCtr="0">
            <a:noAutofit/>
          </a:bodyPr>
          <a:lstStyle>
            <a:lvl1pPr lvl="0" algn="ctr" rtl="0">
              <a:lnSpc>
                <a:spcPct val="80000"/>
              </a:lnSpc>
              <a:spcBef>
                <a:spcPts val="0"/>
              </a:spcBef>
              <a:spcAft>
                <a:spcPts val="0"/>
              </a:spcAft>
              <a:buNone/>
              <a:defRPr sz="2665" b="1">
                <a:solidFill>
                  <a:schemeClr val="accent3"/>
                </a:solidFill>
                <a:latin typeface="Patrick Hand SC"/>
                <a:ea typeface="Patrick Hand SC"/>
                <a:cs typeface="Patrick Hand SC"/>
                <a:sym typeface="Patrick Hand SC"/>
              </a:defRPr>
            </a:lvl1pPr>
            <a:lvl2pPr lvl="1" algn="ctr"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2pPr>
            <a:lvl3pPr lvl="2" algn="ctr"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3pPr>
            <a:lvl4pPr lvl="3" algn="ctr"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4pPr>
            <a:lvl5pPr lvl="4" algn="ctr"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5pPr>
            <a:lvl6pPr lvl="5" algn="ctr"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6pPr>
            <a:lvl7pPr lvl="6" algn="ctr"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7pPr>
            <a:lvl8pPr lvl="7" algn="ctr"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8pPr>
            <a:lvl9pPr lvl="8" algn="ctr" rtl="0">
              <a:lnSpc>
                <a:spcPct val="80000"/>
              </a:lnSpc>
              <a:spcBef>
                <a:spcPts val="2135"/>
              </a:spcBef>
              <a:spcAft>
                <a:spcPts val="2135"/>
              </a:spcAft>
              <a:buNone/>
              <a:defRPr sz="2665" b="1">
                <a:solidFill>
                  <a:schemeClr val="accent3"/>
                </a:solidFill>
                <a:latin typeface="Patrick Hand SC"/>
                <a:ea typeface="Patrick Hand SC"/>
                <a:cs typeface="Patrick Hand SC"/>
                <a:sym typeface="Patrick Hand SC"/>
              </a:defRPr>
            </a:lvl9pPr>
          </a:lstStyle>
          <a:p/>
        </p:txBody>
      </p:sp>
      <p:sp>
        <p:nvSpPr>
          <p:cNvPr id="70" name="Google Shape;70;p15"/>
          <p:cNvSpPr txBox="1">
            <a:spLocks noGrp="1"/>
          </p:cNvSpPr>
          <p:nvPr>
            <p:ph type="subTitle" idx="13"/>
          </p:nvPr>
        </p:nvSpPr>
        <p:spPr>
          <a:xfrm>
            <a:off x="8396400" y="4909633"/>
            <a:ext cx="2309600" cy="763600"/>
          </a:xfrm>
          <a:prstGeom prst="rect">
            <a:avLst/>
          </a:prstGeom>
        </p:spPr>
        <p:txBody>
          <a:bodyPr spcFirstLastPara="1" wrap="square" lIns="0" tIns="91425" rIns="0" bIns="91425" anchor="t" anchorCtr="0">
            <a:noAutofit/>
          </a:bodyPr>
          <a:lstStyle>
            <a:lvl1pPr lvl="0" algn="ctr" rtl="0">
              <a:spcBef>
                <a:spcPts val="0"/>
              </a:spcBef>
              <a:spcAft>
                <a:spcPts val="0"/>
              </a:spcAft>
              <a:buNone/>
              <a:defRPr sz="1865"/>
            </a:lvl1pPr>
            <a:lvl2pPr lvl="1" algn="ctr" rtl="0">
              <a:spcBef>
                <a:spcPts val="2135"/>
              </a:spcBef>
              <a:spcAft>
                <a:spcPts val="0"/>
              </a:spcAft>
              <a:buNone/>
              <a:defRPr sz="1865"/>
            </a:lvl2pPr>
            <a:lvl3pPr lvl="2" algn="ctr" rtl="0">
              <a:spcBef>
                <a:spcPts val="2135"/>
              </a:spcBef>
              <a:spcAft>
                <a:spcPts val="0"/>
              </a:spcAft>
              <a:buNone/>
              <a:defRPr sz="1865"/>
            </a:lvl3pPr>
            <a:lvl4pPr lvl="3" algn="ctr" rtl="0">
              <a:spcBef>
                <a:spcPts val="2135"/>
              </a:spcBef>
              <a:spcAft>
                <a:spcPts val="0"/>
              </a:spcAft>
              <a:buNone/>
              <a:defRPr sz="1865"/>
            </a:lvl4pPr>
            <a:lvl5pPr lvl="4" algn="ctr" rtl="0">
              <a:spcBef>
                <a:spcPts val="2135"/>
              </a:spcBef>
              <a:spcAft>
                <a:spcPts val="0"/>
              </a:spcAft>
              <a:buNone/>
              <a:defRPr sz="1865"/>
            </a:lvl5pPr>
            <a:lvl6pPr lvl="5" algn="ctr" rtl="0">
              <a:spcBef>
                <a:spcPts val="2135"/>
              </a:spcBef>
              <a:spcAft>
                <a:spcPts val="0"/>
              </a:spcAft>
              <a:buNone/>
              <a:defRPr sz="1865"/>
            </a:lvl6pPr>
            <a:lvl7pPr lvl="6" algn="ctr" rtl="0">
              <a:spcBef>
                <a:spcPts val="2135"/>
              </a:spcBef>
              <a:spcAft>
                <a:spcPts val="0"/>
              </a:spcAft>
              <a:buNone/>
              <a:defRPr sz="1865"/>
            </a:lvl7pPr>
            <a:lvl8pPr lvl="7" algn="ctr" rtl="0">
              <a:spcBef>
                <a:spcPts val="2135"/>
              </a:spcBef>
              <a:spcAft>
                <a:spcPts val="0"/>
              </a:spcAft>
              <a:buNone/>
              <a:defRPr sz="1865"/>
            </a:lvl8pPr>
            <a:lvl9pPr lvl="8" algn="ctr" rtl="0">
              <a:spcBef>
                <a:spcPts val="2135"/>
              </a:spcBef>
              <a:spcAft>
                <a:spcPts val="2135"/>
              </a:spcAft>
              <a:buNone/>
              <a:defRPr sz="1865"/>
            </a:lvl9pPr>
          </a:lstStyle>
          <a:p/>
        </p:txBody>
      </p:sp>
      <p:sp>
        <p:nvSpPr>
          <p:cNvPr id="71" name="Google Shape;71;p15"/>
          <p:cNvSpPr txBox="1">
            <a:spLocks noGrp="1"/>
          </p:cNvSpPr>
          <p:nvPr>
            <p:ph type="subTitle" idx="14"/>
          </p:nvPr>
        </p:nvSpPr>
        <p:spPr>
          <a:xfrm>
            <a:off x="4850799" y="4122167"/>
            <a:ext cx="2309600" cy="763600"/>
          </a:xfrm>
          <a:prstGeom prst="rect">
            <a:avLst/>
          </a:prstGeom>
        </p:spPr>
        <p:txBody>
          <a:bodyPr spcFirstLastPara="1" wrap="square" lIns="0" tIns="91425" rIns="0" bIns="91425" anchor="t" anchorCtr="0">
            <a:noAutofit/>
          </a:bodyPr>
          <a:lstStyle>
            <a:lvl1pPr lvl="0" algn="ctr" rtl="0">
              <a:lnSpc>
                <a:spcPct val="80000"/>
              </a:lnSpc>
              <a:spcBef>
                <a:spcPts val="0"/>
              </a:spcBef>
              <a:spcAft>
                <a:spcPts val="0"/>
              </a:spcAft>
              <a:buNone/>
              <a:defRPr sz="2665" b="1">
                <a:solidFill>
                  <a:schemeClr val="accent3"/>
                </a:solidFill>
                <a:latin typeface="Patrick Hand SC"/>
                <a:ea typeface="Patrick Hand SC"/>
                <a:cs typeface="Patrick Hand SC"/>
                <a:sym typeface="Patrick Hand SC"/>
              </a:defRPr>
            </a:lvl1pPr>
            <a:lvl2pPr lvl="1" algn="ctr"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2pPr>
            <a:lvl3pPr lvl="2" algn="ctr"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3pPr>
            <a:lvl4pPr lvl="3" algn="ctr"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4pPr>
            <a:lvl5pPr lvl="4" algn="ctr"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5pPr>
            <a:lvl6pPr lvl="5" algn="ctr"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6pPr>
            <a:lvl7pPr lvl="6" algn="ctr"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7pPr>
            <a:lvl8pPr lvl="7" algn="ctr"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8pPr>
            <a:lvl9pPr lvl="8" algn="ctr" rtl="0">
              <a:lnSpc>
                <a:spcPct val="80000"/>
              </a:lnSpc>
              <a:spcBef>
                <a:spcPts val="2135"/>
              </a:spcBef>
              <a:spcAft>
                <a:spcPts val="2135"/>
              </a:spcAft>
              <a:buNone/>
              <a:defRPr sz="2665" b="1">
                <a:solidFill>
                  <a:schemeClr val="accent3"/>
                </a:solidFill>
                <a:latin typeface="Patrick Hand SC"/>
                <a:ea typeface="Patrick Hand SC"/>
                <a:cs typeface="Patrick Hand SC"/>
                <a:sym typeface="Patrick Hand SC"/>
              </a:defRPr>
            </a:lvl9pPr>
          </a:lstStyle>
          <a:p/>
        </p:txBody>
      </p:sp>
      <p:sp>
        <p:nvSpPr>
          <p:cNvPr id="72" name="Google Shape;72;p15"/>
          <p:cNvSpPr txBox="1">
            <a:spLocks noGrp="1"/>
          </p:cNvSpPr>
          <p:nvPr>
            <p:ph type="subTitle" idx="15"/>
          </p:nvPr>
        </p:nvSpPr>
        <p:spPr>
          <a:xfrm>
            <a:off x="4850801" y="4909633"/>
            <a:ext cx="2309600" cy="763600"/>
          </a:xfrm>
          <a:prstGeom prst="rect">
            <a:avLst/>
          </a:prstGeom>
        </p:spPr>
        <p:txBody>
          <a:bodyPr spcFirstLastPara="1" wrap="square" lIns="0" tIns="91425" rIns="0" bIns="91425" anchor="t" anchorCtr="0">
            <a:noAutofit/>
          </a:bodyPr>
          <a:lstStyle>
            <a:lvl1pPr lvl="0" algn="ctr" rtl="0">
              <a:spcBef>
                <a:spcPts val="0"/>
              </a:spcBef>
              <a:spcAft>
                <a:spcPts val="0"/>
              </a:spcAft>
              <a:buNone/>
              <a:defRPr sz="1865"/>
            </a:lvl1pPr>
            <a:lvl2pPr lvl="1" algn="ctr" rtl="0">
              <a:spcBef>
                <a:spcPts val="2135"/>
              </a:spcBef>
              <a:spcAft>
                <a:spcPts val="0"/>
              </a:spcAft>
              <a:buNone/>
              <a:defRPr sz="1865"/>
            </a:lvl2pPr>
            <a:lvl3pPr lvl="2" algn="ctr" rtl="0">
              <a:spcBef>
                <a:spcPts val="2135"/>
              </a:spcBef>
              <a:spcAft>
                <a:spcPts val="0"/>
              </a:spcAft>
              <a:buNone/>
              <a:defRPr sz="1865"/>
            </a:lvl3pPr>
            <a:lvl4pPr lvl="3" algn="ctr" rtl="0">
              <a:spcBef>
                <a:spcPts val="2135"/>
              </a:spcBef>
              <a:spcAft>
                <a:spcPts val="0"/>
              </a:spcAft>
              <a:buNone/>
              <a:defRPr sz="1865"/>
            </a:lvl4pPr>
            <a:lvl5pPr lvl="4" algn="ctr" rtl="0">
              <a:spcBef>
                <a:spcPts val="2135"/>
              </a:spcBef>
              <a:spcAft>
                <a:spcPts val="0"/>
              </a:spcAft>
              <a:buNone/>
              <a:defRPr sz="1865"/>
            </a:lvl5pPr>
            <a:lvl6pPr lvl="5" algn="ctr" rtl="0">
              <a:spcBef>
                <a:spcPts val="2135"/>
              </a:spcBef>
              <a:spcAft>
                <a:spcPts val="0"/>
              </a:spcAft>
              <a:buNone/>
              <a:defRPr sz="1865"/>
            </a:lvl6pPr>
            <a:lvl7pPr lvl="6" algn="ctr" rtl="0">
              <a:spcBef>
                <a:spcPts val="2135"/>
              </a:spcBef>
              <a:spcAft>
                <a:spcPts val="0"/>
              </a:spcAft>
              <a:buNone/>
              <a:defRPr sz="1865"/>
            </a:lvl7pPr>
            <a:lvl8pPr lvl="7" algn="ctr" rtl="0">
              <a:spcBef>
                <a:spcPts val="2135"/>
              </a:spcBef>
              <a:spcAft>
                <a:spcPts val="0"/>
              </a:spcAft>
              <a:buNone/>
              <a:defRPr sz="1865"/>
            </a:lvl8pPr>
            <a:lvl9pPr lvl="8" algn="ctr" rtl="0">
              <a:spcBef>
                <a:spcPts val="2135"/>
              </a:spcBef>
              <a:spcAft>
                <a:spcPts val="2135"/>
              </a:spcAft>
              <a:buNone/>
              <a:defRPr sz="1865"/>
            </a:lvl9pPr>
          </a:lstStyle>
          <a:p/>
        </p:txBody>
      </p:sp>
    </p:spTree>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73"/>
        <p:cNvGrpSpPr/>
        <p:nvPr/>
      </p:nvGrpSpPr>
      <p:grpSpPr>
        <a:xfrm>
          <a:off x="0" y="0"/>
          <a:ext cx="0" cy="0"/>
          <a:chOff x="0" y="0"/>
          <a:chExt cx="0" cy="0"/>
        </a:xfrm>
      </p:grpSpPr>
      <p:sp>
        <p:nvSpPr>
          <p:cNvPr id="74" name="Google Shape;74;p16"/>
          <p:cNvSpPr txBox="1">
            <a:spLocks noGrp="1"/>
          </p:cNvSpPr>
          <p:nvPr>
            <p:ph type="title"/>
          </p:nvPr>
        </p:nvSpPr>
        <p:spPr>
          <a:xfrm>
            <a:off x="960200" y="593367"/>
            <a:ext cx="10271600" cy="1514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75" name="Google Shape;75;p16"/>
          <p:cNvSpPr txBox="1">
            <a:spLocks noGrp="1"/>
          </p:cNvSpPr>
          <p:nvPr>
            <p:ph type="subTitle" idx="1"/>
          </p:nvPr>
        </p:nvSpPr>
        <p:spPr>
          <a:xfrm>
            <a:off x="1328300" y="3446767"/>
            <a:ext cx="5700400" cy="582800"/>
          </a:xfrm>
          <a:prstGeom prst="rect">
            <a:avLst/>
          </a:prstGeom>
        </p:spPr>
        <p:txBody>
          <a:bodyPr spcFirstLastPara="1" wrap="square" lIns="0" tIns="91425" rIns="0" bIns="91425" anchor="t" anchorCtr="0">
            <a:noAutofit/>
          </a:bodyPr>
          <a:lstStyle>
            <a:lvl1pPr lvl="0" rtl="0">
              <a:lnSpc>
                <a:spcPct val="80000"/>
              </a:lnSpc>
              <a:spcBef>
                <a:spcPts val="0"/>
              </a:spcBef>
              <a:spcAft>
                <a:spcPts val="0"/>
              </a:spcAft>
              <a:buNone/>
              <a:defRPr sz="2665" b="1">
                <a:solidFill>
                  <a:schemeClr val="accent3"/>
                </a:solidFill>
                <a:latin typeface="Patrick Hand SC"/>
                <a:ea typeface="Patrick Hand SC"/>
                <a:cs typeface="Patrick Hand SC"/>
                <a:sym typeface="Patrick Hand SC"/>
              </a:defRPr>
            </a:lvl1pPr>
            <a:lvl2pPr lvl="1"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2pPr>
            <a:lvl3pPr lvl="2"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3pPr>
            <a:lvl4pPr lvl="3"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4pPr>
            <a:lvl5pPr lvl="4"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5pPr>
            <a:lvl6pPr lvl="5"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6pPr>
            <a:lvl7pPr lvl="6"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7pPr>
            <a:lvl8pPr lvl="7"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8pPr>
            <a:lvl9pPr lvl="8" rtl="0">
              <a:lnSpc>
                <a:spcPct val="80000"/>
              </a:lnSpc>
              <a:spcBef>
                <a:spcPts val="2135"/>
              </a:spcBef>
              <a:spcAft>
                <a:spcPts val="2135"/>
              </a:spcAft>
              <a:buNone/>
              <a:defRPr sz="2665" b="1">
                <a:solidFill>
                  <a:schemeClr val="accent3"/>
                </a:solidFill>
                <a:latin typeface="Patrick Hand SC"/>
                <a:ea typeface="Patrick Hand SC"/>
                <a:cs typeface="Patrick Hand SC"/>
                <a:sym typeface="Patrick Hand SC"/>
              </a:defRPr>
            </a:lvl9pPr>
          </a:lstStyle>
          <a:p/>
        </p:txBody>
      </p:sp>
      <p:sp>
        <p:nvSpPr>
          <p:cNvPr id="76" name="Google Shape;76;p16"/>
          <p:cNvSpPr txBox="1">
            <a:spLocks noGrp="1"/>
          </p:cNvSpPr>
          <p:nvPr>
            <p:ph type="subTitle" idx="2"/>
          </p:nvPr>
        </p:nvSpPr>
        <p:spPr>
          <a:xfrm>
            <a:off x="1328300" y="4047639"/>
            <a:ext cx="4778000" cy="582800"/>
          </a:xfrm>
          <a:prstGeom prst="rect">
            <a:avLst/>
          </a:prstGeom>
        </p:spPr>
        <p:txBody>
          <a:bodyPr spcFirstLastPara="1" wrap="square" lIns="0" tIns="91425" rIns="0" bIns="91425" anchor="t" anchorCtr="0">
            <a:noAutofit/>
          </a:bodyPr>
          <a:lstStyle>
            <a:lvl1pPr lvl="0" rtl="0">
              <a:spcBef>
                <a:spcPts val="0"/>
              </a:spcBef>
              <a:spcAft>
                <a:spcPts val="0"/>
              </a:spcAft>
              <a:buNone/>
              <a:defRPr sz="1865"/>
            </a:lvl1pPr>
            <a:lvl2pPr lvl="1" rtl="0">
              <a:spcBef>
                <a:spcPts val="2135"/>
              </a:spcBef>
              <a:spcAft>
                <a:spcPts val="0"/>
              </a:spcAft>
              <a:buNone/>
              <a:defRPr sz="1865"/>
            </a:lvl2pPr>
            <a:lvl3pPr lvl="2" rtl="0">
              <a:spcBef>
                <a:spcPts val="2135"/>
              </a:spcBef>
              <a:spcAft>
                <a:spcPts val="0"/>
              </a:spcAft>
              <a:buNone/>
              <a:defRPr sz="1865"/>
            </a:lvl3pPr>
            <a:lvl4pPr lvl="3" rtl="0">
              <a:spcBef>
                <a:spcPts val="2135"/>
              </a:spcBef>
              <a:spcAft>
                <a:spcPts val="0"/>
              </a:spcAft>
              <a:buNone/>
              <a:defRPr sz="1865"/>
            </a:lvl4pPr>
            <a:lvl5pPr lvl="4" rtl="0">
              <a:spcBef>
                <a:spcPts val="2135"/>
              </a:spcBef>
              <a:spcAft>
                <a:spcPts val="0"/>
              </a:spcAft>
              <a:buNone/>
              <a:defRPr sz="1865"/>
            </a:lvl5pPr>
            <a:lvl6pPr lvl="5" rtl="0">
              <a:spcBef>
                <a:spcPts val="2135"/>
              </a:spcBef>
              <a:spcAft>
                <a:spcPts val="0"/>
              </a:spcAft>
              <a:buNone/>
              <a:defRPr sz="1865"/>
            </a:lvl6pPr>
            <a:lvl7pPr lvl="6" rtl="0">
              <a:spcBef>
                <a:spcPts val="2135"/>
              </a:spcBef>
              <a:spcAft>
                <a:spcPts val="0"/>
              </a:spcAft>
              <a:buNone/>
              <a:defRPr sz="1865"/>
            </a:lvl7pPr>
            <a:lvl8pPr lvl="7" rtl="0">
              <a:spcBef>
                <a:spcPts val="2135"/>
              </a:spcBef>
              <a:spcAft>
                <a:spcPts val="0"/>
              </a:spcAft>
              <a:buNone/>
              <a:defRPr sz="1865"/>
            </a:lvl8pPr>
            <a:lvl9pPr lvl="8" rtl="0">
              <a:spcBef>
                <a:spcPts val="2135"/>
              </a:spcBef>
              <a:spcAft>
                <a:spcPts val="2135"/>
              </a:spcAft>
              <a:buNone/>
              <a:defRPr sz="1865"/>
            </a:lvl9pPr>
          </a:lstStyle>
          <a:p/>
        </p:txBody>
      </p:sp>
    </p:spTree>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77"/>
        <p:cNvGrpSpPr/>
        <p:nvPr/>
      </p:nvGrpSpPr>
      <p:grpSpPr>
        <a:xfrm>
          <a:off x="0" y="0"/>
          <a:ext cx="0" cy="0"/>
          <a:chOff x="0" y="0"/>
          <a:chExt cx="0" cy="0"/>
        </a:xfrm>
      </p:grpSpPr>
      <p:sp>
        <p:nvSpPr>
          <p:cNvPr id="78" name="Google Shape;78;p17"/>
          <p:cNvSpPr txBox="1">
            <a:spLocks noGrp="1"/>
          </p:cNvSpPr>
          <p:nvPr>
            <p:ph type="title"/>
          </p:nvPr>
        </p:nvSpPr>
        <p:spPr>
          <a:xfrm>
            <a:off x="960133" y="593367"/>
            <a:ext cx="10272000" cy="1514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79" name="Google Shape;79;p17"/>
          <p:cNvSpPr txBox="1">
            <a:spLocks noGrp="1"/>
          </p:cNvSpPr>
          <p:nvPr>
            <p:ph type="subTitle" idx="1"/>
          </p:nvPr>
        </p:nvSpPr>
        <p:spPr>
          <a:xfrm>
            <a:off x="1328300" y="2837167"/>
            <a:ext cx="5552000" cy="910400"/>
          </a:xfrm>
          <a:prstGeom prst="rect">
            <a:avLst/>
          </a:prstGeom>
        </p:spPr>
        <p:txBody>
          <a:bodyPr spcFirstLastPara="1" wrap="square" lIns="0" tIns="91425" rIns="0" bIns="91425" anchor="t" anchorCtr="0">
            <a:noAutofit/>
          </a:bodyPr>
          <a:lstStyle>
            <a:lvl1pPr lvl="0" rtl="0">
              <a:lnSpc>
                <a:spcPct val="80000"/>
              </a:lnSpc>
              <a:spcBef>
                <a:spcPts val="0"/>
              </a:spcBef>
              <a:spcAft>
                <a:spcPts val="0"/>
              </a:spcAft>
              <a:buNone/>
              <a:defRPr sz="2665" b="1">
                <a:solidFill>
                  <a:schemeClr val="accent3"/>
                </a:solidFill>
                <a:latin typeface="Patrick Hand SC"/>
                <a:ea typeface="Patrick Hand SC"/>
                <a:cs typeface="Patrick Hand SC"/>
                <a:sym typeface="Patrick Hand SC"/>
              </a:defRPr>
            </a:lvl1pPr>
            <a:lvl2pPr lvl="1"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2pPr>
            <a:lvl3pPr lvl="2"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3pPr>
            <a:lvl4pPr lvl="3"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4pPr>
            <a:lvl5pPr lvl="4"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5pPr>
            <a:lvl6pPr lvl="5"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6pPr>
            <a:lvl7pPr lvl="6"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7pPr>
            <a:lvl8pPr lvl="7"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8pPr>
            <a:lvl9pPr lvl="8" rtl="0">
              <a:lnSpc>
                <a:spcPct val="80000"/>
              </a:lnSpc>
              <a:spcBef>
                <a:spcPts val="2135"/>
              </a:spcBef>
              <a:spcAft>
                <a:spcPts val="2135"/>
              </a:spcAft>
              <a:buNone/>
              <a:defRPr sz="2665" b="1">
                <a:solidFill>
                  <a:schemeClr val="accent3"/>
                </a:solidFill>
                <a:latin typeface="Patrick Hand SC"/>
                <a:ea typeface="Patrick Hand SC"/>
                <a:cs typeface="Patrick Hand SC"/>
                <a:sym typeface="Patrick Hand SC"/>
              </a:defRPr>
            </a:lvl9pPr>
          </a:lstStyle>
          <a:p/>
        </p:txBody>
      </p:sp>
      <p:sp>
        <p:nvSpPr>
          <p:cNvPr id="80" name="Google Shape;80;p17"/>
          <p:cNvSpPr txBox="1">
            <a:spLocks noGrp="1"/>
          </p:cNvSpPr>
          <p:nvPr>
            <p:ph type="subTitle" idx="2"/>
          </p:nvPr>
        </p:nvSpPr>
        <p:spPr>
          <a:xfrm>
            <a:off x="1328300" y="3775800"/>
            <a:ext cx="4539600" cy="910400"/>
          </a:xfrm>
          <a:prstGeom prst="rect">
            <a:avLst/>
          </a:prstGeom>
        </p:spPr>
        <p:txBody>
          <a:bodyPr spcFirstLastPara="1" wrap="square" lIns="0" tIns="91425" rIns="0" bIns="91425" anchor="t" anchorCtr="0">
            <a:noAutofit/>
          </a:bodyPr>
          <a:lstStyle>
            <a:lvl1pPr lvl="0" rtl="0">
              <a:spcBef>
                <a:spcPts val="0"/>
              </a:spcBef>
              <a:spcAft>
                <a:spcPts val="0"/>
              </a:spcAft>
              <a:buNone/>
              <a:defRPr sz="1865"/>
            </a:lvl1pPr>
            <a:lvl2pPr lvl="1" rtl="0">
              <a:spcBef>
                <a:spcPts val="2135"/>
              </a:spcBef>
              <a:spcAft>
                <a:spcPts val="0"/>
              </a:spcAft>
              <a:buNone/>
              <a:defRPr sz="1865"/>
            </a:lvl2pPr>
            <a:lvl3pPr lvl="2" rtl="0">
              <a:spcBef>
                <a:spcPts val="2135"/>
              </a:spcBef>
              <a:spcAft>
                <a:spcPts val="0"/>
              </a:spcAft>
              <a:buNone/>
              <a:defRPr sz="1865"/>
            </a:lvl3pPr>
            <a:lvl4pPr lvl="3" rtl="0">
              <a:spcBef>
                <a:spcPts val="2135"/>
              </a:spcBef>
              <a:spcAft>
                <a:spcPts val="0"/>
              </a:spcAft>
              <a:buNone/>
              <a:defRPr sz="1865"/>
            </a:lvl4pPr>
            <a:lvl5pPr lvl="4" rtl="0">
              <a:spcBef>
                <a:spcPts val="2135"/>
              </a:spcBef>
              <a:spcAft>
                <a:spcPts val="0"/>
              </a:spcAft>
              <a:buNone/>
              <a:defRPr sz="1865"/>
            </a:lvl5pPr>
            <a:lvl6pPr lvl="5" rtl="0">
              <a:spcBef>
                <a:spcPts val="2135"/>
              </a:spcBef>
              <a:spcAft>
                <a:spcPts val="0"/>
              </a:spcAft>
              <a:buNone/>
              <a:defRPr sz="1865"/>
            </a:lvl6pPr>
            <a:lvl7pPr lvl="6" rtl="0">
              <a:spcBef>
                <a:spcPts val="2135"/>
              </a:spcBef>
              <a:spcAft>
                <a:spcPts val="0"/>
              </a:spcAft>
              <a:buNone/>
              <a:defRPr sz="1865"/>
            </a:lvl7pPr>
            <a:lvl8pPr lvl="7" rtl="0">
              <a:spcBef>
                <a:spcPts val="2135"/>
              </a:spcBef>
              <a:spcAft>
                <a:spcPts val="0"/>
              </a:spcAft>
              <a:buNone/>
              <a:defRPr sz="1865"/>
            </a:lvl8pPr>
            <a:lvl9pPr lvl="8" rtl="0">
              <a:spcBef>
                <a:spcPts val="2135"/>
              </a:spcBef>
              <a:spcAft>
                <a:spcPts val="2135"/>
              </a:spcAft>
              <a:buNone/>
              <a:defRPr sz="1865"/>
            </a:lvl9pPr>
          </a:lstStyle>
          <a:p/>
        </p:txBody>
      </p:sp>
    </p:spTree>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81"/>
        <p:cNvGrpSpPr/>
        <p:nvPr/>
      </p:nvGrpSpPr>
      <p:grpSpPr>
        <a:xfrm>
          <a:off x="0" y="0"/>
          <a:ext cx="0" cy="0"/>
          <a:chOff x="0" y="0"/>
          <a:chExt cx="0" cy="0"/>
        </a:xfrm>
      </p:grpSpPr>
      <p:sp>
        <p:nvSpPr>
          <p:cNvPr id="82" name="Google Shape;82;p18"/>
          <p:cNvSpPr txBox="1">
            <a:spLocks noGrp="1"/>
          </p:cNvSpPr>
          <p:nvPr>
            <p:ph type="title"/>
          </p:nvPr>
        </p:nvSpPr>
        <p:spPr>
          <a:xfrm>
            <a:off x="1325500" y="593367"/>
            <a:ext cx="9541200" cy="1514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83" name="Google Shape;83;p18"/>
          <p:cNvSpPr txBox="1">
            <a:spLocks noGrp="1"/>
          </p:cNvSpPr>
          <p:nvPr>
            <p:ph type="subTitle" idx="1"/>
          </p:nvPr>
        </p:nvSpPr>
        <p:spPr>
          <a:xfrm>
            <a:off x="1328300" y="3447655"/>
            <a:ext cx="5510000" cy="582800"/>
          </a:xfrm>
          <a:prstGeom prst="rect">
            <a:avLst/>
          </a:prstGeom>
        </p:spPr>
        <p:txBody>
          <a:bodyPr spcFirstLastPara="1" wrap="square" lIns="0" tIns="91425" rIns="0" bIns="91425" anchor="t" anchorCtr="0">
            <a:noAutofit/>
          </a:bodyPr>
          <a:lstStyle>
            <a:lvl1pPr lvl="0" rtl="0">
              <a:lnSpc>
                <a:spcPct val="80000"/>
              </a:lnSpc>
              <a:spcBef>
                <a:spcPts val="0"/>
              </a:spcBef>
              <a:spcAft>
                <a:spcPts val="0"/>
              </a:spcAft>
              <a:buNone/>
              <a:defRPr sz="2665" b="1">
                <a:solidFill>
                  <a:schemeClr val="accent3"/>
                </a:solidFill>
                <a:latin typeface="Patrick Hand SC"/>
                <a:ea typeface="Patrick Hand SC"/>
                <a:cs typeface="Patrick Hand SC"/>
                <a:sym typeface="Patrick Hand SC"/>
              </a:defRPr>
            </a:lvl1pPr>
            <a:lvl2pPr lvl="1"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2pPr>
            <a:lvl3pPr lvl="2"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3pPr>
            <a:lvl4pPr lvl="3"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4pPr>
            <a:lvl5pPr lvl="4"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5pPr>
            <a:lvl6pPr lvl="5"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6pPr>
            <a:lvl7pPr lvl="6"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7pPr>
            <a:lvl8pPr lvl="7"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8pPr>
            <a:lvl9pPr lvl="8" rtl="0">
              <a:lnSpc>
                <a:spcPct val="80000"/>
              </a:lnSpc>
              <a:spcBef>
                <a:spcPts val="2135"/>
              </a:spcBef>
              <a:spcAft>
                <a:spcPts val="2135"/>
              </a:spcAft>
              <a:buNone/>
              <a:defRPr sz="2665" b="1">
                <a:solidFill>
                  <a:schemeClr val="accent3"/>
                </a:solidFill>
                <a:latin typeface="Patrick Hand SC"/>
                <a:ea typeface="Patrick Hand SC"/>
                <a:cs typeface="Patrick Hand SC"/>
                <a:sym typeface="Patrick Hand SC"/>
              </a:defRPr>
            </a:lvl9pPr>
          </a:lstStyle>
          <a:p/>
        </p:txBody>
      </p:sp>
      <p:sp>
        <p:nvSpPr>
          <p:cNvPr id="84" name="Google Shape;84;p18"/>
          <p:cNvSpPr txBox="1">
            <a:spLocks noGrp="1"/>
          </p:cNvSpPr>
          <p:nvPr>
            <p:ph type="subTitle" idx="2"/>
          </p:nvPr>
        </p:nvSpPr>
        <p:spPr>
          <a:xfrm>
            <a:off x="1328300" y="4048527"/>
            <a:ext cx="4778000" cy="582800"/>
          </a:xfrm>
          <a:prstGeom prst="rect">
            <a:avLst/>
          </a:prstGeom>
        </p:spPr>
        <p:txBody>
          <a:bodyPr spcFirstLastPara="1" wrap="square" lIns="0" tIns="91425" rIns="0" bIns="91425" anchor="t" anchorCtr="0">
            <a:noAutofit/>
          </a:bodyPr>
          <a:lstStyle>
            <a:lvl1pPr lvl="0" rtl="0">
              <a:spcBef>
                <a:spcPts val="0"/>
              </a:spcBef>
              <a:spcAft>
                <a:spcPts val="0"/>
              </a:spcAft>
              <a:buNone/>
              <a:defRPr sz="1865"/>
            </a:lvl1pPr>
            <a:lvl2pPr lvl="1" rtl="0">
              <a:spcBef>
                <a:spcPts val="2135"/>
              </a:spcBef>
              <a:spcAft>
                <a:spcPts val="0"/>
              </a:spcAft>
              <a:buNone/>
              <a:defRPr sz="1865"/>
            </a:lvl2pPr>
            <a:lvl3pPr lvl="2" rtl="0">
              <a:spcBef>
                <a:spcPts val="2135"/>
              </a:spcBef>
              <a:spcAft>
                <a:spcPts val="0"/>
              </a:spcAft>
              <a:buNone/>
              <a:defRPr sz="1865"/>
            </a:lvl3pPr>
            <a:lvl4pPr lvl="3" rtl="0">
              <a:spcBef>
                <a:spcPts val="2135"/>
              </a:spcBef>
              <a:spcAft>
                <a:spcPts val="0"/>
              </a:spcAft>
              <a:buNone/>
              <a:defRPr sz="1865"/>
            </a:lvl4pPr>
            <a:lvl5pPr lvl="4" rtl="0">
              <a:spcBef>
                <a:spcPts val="2135"/>
              </a:spcBef>
              <a:spcAft>
                <a:spcPts val="0"/>
              </a:spcAft>
              <a:buNone/>
              <a:defRPr sz="1865"/>
            </a:lvl5pPr>
            <a:lvl6pPr lvl="5" rtl="0">
              <a:spcBef>
                <a:spcPts val="2135"/>
              </a:spcBef>
              <a:spcAft>
                <a:spcPts val="0"/>
              </a:spcAft>
              <a:buNone/>
              <a:defRPr sz="1865"/>
            </a:lvl6pPr>
            <a:lvl7pPr lvl="6" rtl="0">
              <a:spcBef>
                <a:spcPts val="2135"/>
              </a:spcBef>
              <a:spcAft>
                <a:spcPts val="0"/>
              </a:spcAft>
              <a:buNone/>
              <a:defRPr sz="1865"/>
            </a:lvl7pPr>
            <a:lvl8pPr lvl="7" rtl="0">
              <a:spcBef>
                <a:spcPts val="2135"/>
              </a:spcBef>
              <a:spcAft>
                <a:spcPts val="0"/>
              </a:spcAft>
              <a:buNone/>
              <a:defRPr sz="1865"/>
            </a:lvl8pPr>
            <a:lvl9pPr lvl="8" rtl="0">
              <a:spcBef>
                <a:spcPts val="2135"/>
              </a:spcBef>
              <a:spcAft>
                <a:spcPts val="2135"/>
              </a:spcAft>
              <a:buNone/>
              <a:defRPr sz="1865"/>
            </a:lvl9pPr>
          </a:lstStyle>
          <a:p/>
        </p:txBody>
      </p:sp>
      <p:sp>
        <p:nvSpPr>
          <p:cNvPr id="85" name="Google Shape;85;p18"/>
          <p:cNvSpPr txBox="1">
            <a:spLocks noGrp="1"/>
          </p:cNvSpPr>
          <p:nvPr>
            <p:ph type="title" idx="3"/>
          </p:nvPr>
        </p:nvSpPr>
        <p:spPr>
          <a:xfrm>
            <a:off x="2616200" y="1846736"/>
            <a:ext cx="6959600" cy="582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p:txBody>
      </p:sp>
    </p:spTree>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Title and text 4">
  <p:cSld name="Title and text 4">
    <p:spTree>
      <p:nvGrpSpPr>
        <p:cNvPr id="1" name="Shape 86"/>
        <p:cNvGrpSpPr/>
        <p:nvPr/>
      </p:nvGrpSpPr>
      <p:grpSpPr>
        <a:xfrm>
          <a:off x="0" y="0"/>
          <a:ext cx="0" cy="0"/>
          <a:chOff x="0" y="0"/>
          <a:chExt cx="0" cy="0"/>
        </a:xfrm>
      </p:grpSpPr>
      <p:sp>
        <p:nvSpPr>
          <p:cNvPr id="87" name="Google Shape;87;p19"/>
          <p:cNvSpPr txBox="1">
            <a:spLocks noGrp="1"/>
          </p:cNvSpPr>
          <p:nvPr>
            <p:ph type="title"/>
          </p:nvPr>
        </p:nvSpPr>
        <p:spPr>
          <a:xfrm>
            <a:off x="960200" y="593367"/>
            <a:ext cx="10271600" cy="1514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88" name="Google Shape;88;p19"/>
          <p:cNvSpPr txBox="1">
            <a:spLocks noGrp="1"/>
          </p:cNvSpPr>
          <p:nvPr>
            <p:ph type="subTitle" idx="1"/>
          </p:nvPr>
        </p:nvSpPr>
        <p:spPr>
          <a:xfrm>
            <a:off x="1328300" y="2829627"/>
            <a:ext cx="5831600" cy="910400"/>
          </a:xfrm>
          <a:prstGeom prst="rect">
            <a:avLst/>
          </a:prstGeom>
        </p:spPr>
        <p:txBody>
          <a:bodyPr spcFirstLastPara="1" wrap="square" lIns="0" tIns="91425" rIns="0" bIns="91425" anchor="t" anchorCtr="0">
            <a:noAutofit/>
          </a:bodyPr>
          <a:lstStyle>
            <a:lvl1pPr lvl="0" rtl="0">
              <a:lnSpc>
                <a:spcPct val="80000"/>
              </a:lnSpc>
              <a:spcBef>
                <a:spcPts val="0"/>
              </a:spcBef>
              <a:spcAft>
                <a:spcPts val="0"/>
              </a:spcAft>
              <a:buNone/>
              <a:defRPr sz="2665" b="1">
                <a:solidFill>
                  <a:schemeClr val="accent3"/>
                </a:solidFill>
                <a:latin typeface="Patrick Hand SC"/>
                <a:ea typeface="Patrick Hand SC"/>
                <a:cs typeface="Patrick Hand SC"/>
                <a:sym typeface="Patrick Hand SC"/>
              </a:defRPr>
            </a:lvl1pPr>
            <a:lvl2pPr lvl="1"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2pPr>
            <a:lvl3pPr lvl="2"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3pPr>
            <a:lvl4pPr lvl="3"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4pPr>
            <a:lvl5pPr lvl="4"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5pPr>
            <a:lvl6pPr lvl="5"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6pPr>
            <a:lvl7pPr lvl="6"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7pPr>
            <a:lvl8pPr lvl="7"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8pPr>
            <a:lvl9pPr lvl="8" rtl="0">
              <a:lnSpc>
                <a:spcPct val="80000"/>
              </a:lnSpc>
              <a:spcBef>
                <a:spcPts val="2135"/>
              </a:spcBef>
              <a:spcAft>
                <a:spcPts val="2135"/>
              </a:spcAft>
              <a:buNone/>
              <a:defRPr sz="2665" b="1">
                <a:solidFill>
                  <a:schemeClr val="accent3"/>
                </a:solidFill>
                <a:latin typeface="Patrick Hand SC"/>
                <a:ea typeface="Patrick Hand SC"/>
                <a:cs typeface="Patrick Hand SC"/>
                <a:sym typeface="Patrick Hand SC"/>
              </a:defRPr>
            </a:lvl9pPr>
          </a:lstStyle>
          <a:p/>
        </p:txBody>
      </p:sp>
      <p:sp>
        <p:nvSpPr>
          <p:cNvPr id="89" name="Google Shape;89;p19"/>
          <p:cNvSpPr txBox="1">
            <a:spLocks noGrp="1"/>
          </p:cNvSpPr>
          <p:nvPr>
            <p:ph type="title" idx="2"/>
          </p:nvPr>
        </p:nvSpPr>
        <p:spPr>
          <a:xfrm>
            <a:off x="1592033" y="1846733"/>
            <a:ext cx="9008000" cy="582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p:txBody>
      </p:sp>
      <p:sp>
        <p:nvSpPr>
          <p:cNvPr id="90" name="Google Shape;90;p19"/>
          <p:cNvSpPr txBox="1">
            <a:spLocks noGrp="1"/>
          </p:cNvSpPr>
          <p:nvPr>
            <p:ph type="subTitle" idx="3"/>
          </p:nvPr>
        </p:nvSpPr>
        <p:spPr>
          <a:xfrm>
            <a:off x="1328300" y="3779813"/>
            <a:ext cx="4348400" cy="910400"/>
          </a:xfrm>
          <a:prstGeom prst="rect">
            <a:avLst/>
          </a:prstGeom>
        </p:spPr>
        <p:txBody>
          <a:bodyPr spcFirstLastPara="1" wrap="square" lIns="0" tIns="91425" rIns="0" bIns="91425" anchor="t" anchorCtr="0">
            <a:noAutofit/>
          </a:bodyPr>
          <a:lstStyle>
            <a:lvl1pPr lvl="0" rtl="0">
              <a:spcBef>
                <a:spcPts val="0"/>
              </a:spcBef>
              <a:spcAft>
                <a:spcPts val="0"/>
              </a:spcAft>
              <a:buNone/>
              <a:defRPr sz="1865"/>
            </a:lvl1pPr>
            <a:lvl2pPr lvl="1" rtl="0">
              <a:spcBef>
                <a:spcPts val="2135"/>
              </a:spcBef>
              <a:spcAft>
                <a:spcPts val="0"/>
              </a:spcAft>
              <a:buNone/>
              <a:defRPr sz="1865"/>
            </a:lvl2pPr>
            <a:lvl3pPr lvl="2" rtl="0">
              <a:spcBef>
                <a:spcPts val="2135"/>
              </a:spcBef>
              <a:spcAft>
                <a:spcPts val="0"/>
              </a:spcAft>
              <a:buNone/>
              <a:defRPr sz="1865"/>
            </a:lvl3pPr>
            <a:lvl4pPr lvl="3" rtl="0">
              <a:spcBef>
                <a:spcPts val="2135"/>
              </a:spcBef>
              <a:spcAft>
                <a:spcPts val="0"/>
              </a:spcAft>
              <a:buNone/>
              <a:defRPr sz="1865"/>
            </a:lvl4pPr>
            <a:lvl5pPr lvl="4" rtl="0">
              <a:spcBef>
                <a:spcPts val="2135"/>
              </a:spcBef>
              <a:spcAft>
                <a:spcPts val="0"/>
              </a:spcAft>
              <a:buNone/>
              <a:defRPr sz="1865"/>
            </a:lvl5pPr>
            <a:lvl6pPr lvl="5" rtl="0">
              <a:spcBef>
                <a:spcPts val="2135"/>
              </a:spcBef>
              <a:spcAft>
                <a:spcPts val="0"/>
              </a:spcAft>
              <a:buNone/>
              <a:defRPr sz="1865"/>
            </a:lvl6pPr>
            <a:lvl7pPr lvl="6" rtl="0">
              <a:spcBef>
                <a:spcPts val="2135"/>
              </a:spcBef>
              <a:spcAft>
                <a:spcPts val="0"/>
              </a:spcAft>
              <a:buNone/>
              <a:defRPr sz="1865"/>
            </a:lvl7pPr>
            <a:lvl8pPr lvl="7" rtl="0">
              <a:spcBef>
                <a:spcPts val="2135"/>
              </a:spcBef>
              <a:spcAft>
                <a:spcPts val="0"/>
              </a:spcAft>
              <a:buNone/>
              <a:defRPr sz="1865"/>
            </a:lvl8pPr>
            <a:lvl9pPr lvl="8" rtl="0">
              <a:spcBef>
                <a:spcPts val="2135"/>
              </a:spcBef>
              <a:spcAft>
                <a:spcPts val="2135"/>
              </a:spcAft>
              <a:buNone/>
              <a:defRPr sz="1865"/>
            </a:lvl9pPr>
          </a:lstStyle>
          <a:p/>
        </p:txBody>
      </p:sp>
    </p:spTree>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Title and text 5">
  <p:cSld name="Title and text 5">
    <p:spTree>
      <p:nvGrpSpPr>
        <p:cNvPr id="1" name="Shape 91"/>
        <p:cNvGrpSpPr/>
        <p:nvPr/>
      </p:nvGrpSpPr>
      <p:grpSpPr>
        <a:xfrm>
          <a:off x="0" y="0"/>
          <a:ext cx="0" cy="0"/>
          <a:chOff x="0" y="0"/>
          <a:chExt cx="0" cy="0"/>
        </a:xfrm>
      </p:grpSpPr>
      <p:sp>
        <p:nvSpPr>
          <p:cNvPr id="92" name="Google Shape;92;p20"/>
          <p:cNvSpPr txBox="1">
            <a:spLocks noGrp="1"/>
          </p:cNvSpPr>
          <p:nvPr>
            <p:ph type="title"/>
          </p:nvPr>
        </p:nvSpPr>
        <p:spPr>
          <a:xfrm>
            <a:off x="1703567" y="593367"/>
            <a:ext cx="8784800" cy="1514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93" name="Google Shape;93;p20"/>
          <p:cNvSpPr txBox="1">
            <a:spLocks noGrp="1"/>
          </p:cNvSpPr>
          <p:nvPr>
            <p:ph type="subTitle" idx="1"/>
          </p:nvPr>
        </p:nvSpPr>
        <p:spPr>
          <a:xfrm>
            <a:off x="1328300" y="2500267"/>
            <a:ext cx="5732800" cy="1247200"/>
          </a:xfrm>
          <a:prstGeom prst="rect">
            <a:avLst/>
          </a:prstGeom>
        </p:spPr>
        <p:txBody>
          <a:bodyPr spcFirstLastPara="1" wrap="square" lIns="0" tIns="91425" rIns="0" bIns="91425" anchor="t" anchorCtr="0">
            <a:noAutofit/>
          </a:bodyPr>
          <a:lstStyle>
            <a:lvl1pPr lvl="0" rtl="0">
              <a:lnSpc>
                <a:spcPct val="80000"/>
              </a:lnSpc>
              <a:spcBef>
                <a:spcPts val="0"/>
              </a:spcBef>
              <a:spcAft>
                <a:spcPts val="0"/>
              </a:spcAft>
              <a:buNone/>
              <a:defRPr sz="2665" b="1">
                <a:solidFill>
                  <a:schemeClr val="accent3"/>
                </a:solidFill>
                <a:latin typeface="Patrick Hand SC"/>
                <a:ea typeface="Patrick Hand SC"/>
                <a:cs typeface="Patrick Hand SC"/>
                <a:sym typeface="Patrick Hand SC"/>
              </a:defRPr>
            </a:lvl1pPr>
            <a:lvl2pPr lvl="1"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2pPr>
            <a:lvl3pPr lvl="2"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3pPr>
            <a:lvl4pPr lvl="3"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4pPr>
            <a:lvl5pPr lvl="4"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5pPr>
            <a:lvl6pPr lvl="5"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6pPr>
            <a:lvl7pPr lvl="6"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7pPr>
            <a:lvl8pPr lvl="7"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8pPr>
            <a:lvl9pPr lvl="8" rtl="0">
              <a:lnSpc>
                <a:spcPct val="80000"/>
              </a:lnSpc>
              <a:spcBef>
                <a:spcPts val="2135"/>
              </a:spcBef>
              <a:spcAft>
                <a:spcPts val="2135"/>
              </a:spcAft>
              <a:buNone/>
              <a:defRPr sz="2665" b="1">
                <a:solidFill>
                  <a:schemeClr val="accent3"/>
                </a:solidFill>
                <a:latin typeface="Patrick Hand SC"/>
                <a:ea typeface="Patrick Hand SC"/>
                <a:cs typeface="Patrick Hand SC"/>
                <a:sym typeface="Patrick Hand SC"/>
              </a:defRPr>
            </a:lvl9pPr>
          </a:lstStyle>
          <a:p/>
        </p:txBody>
      </p:sp>
      <p:sp>
        <p:nvSpPr>
          <p:cNvPr id="94" name="Google Shape;94;p20"/>
          <p:cNvSpPr txBox="1">
            <a:spLocks noGrp="1"/>
          </p:cNvSpPr>
          <p:nvPr>
            <p:ph type="subTitle" idx="2"/>
          </p:nvPr>
        </p:nvSpPr>
        <p:spPr>
          <a:xfrm>
            <a:off x="1328300" y="3775800"/>
            <a:ext cx="5601200" cy="910400"/>
          </a:xfrm>
          <a:prstGeom prst="rect">
            <a:avLst/>
          </a:prstGeom>
        </p:spPr>
        <p:txBody>
          <a:bodyPr spcFirstLastPara="1" wrap="square" lIns="0" tIns="91425" rIns="0" bIns="91425" anchor="t" anchorCtr="0">
            <a:noAutofit/>
          </a:bodyPr>
          <a:lstStyle>
            <a:lvl1pPr lvl="0" rtl="0">
              <a:spcBef>
                <a:spcPts val="0"/>
              </a:spcBef>
              <a:spcAft>
                <a:spcPts val="0"/>
              </a:spcAft>
              <a:buNone/>
              <a:defRPr sz="1865"/>
            </a:lvl1pPr>
            <a:lvl2pPr lvl="1" rtl="0">
              <a:spcBef>
                <a:spcPts val="2135"/>
              </a:spcBef>
              <a:spcAft>
                <a:spcPts val="0"/>
              </a:spcAft>
              <a:buNone/>
              <a:defRPr sz="1865"/>
            </a:lvl2pPr>
            <a:lvl3pPr lvl="2" rtl="0">
              <a:spcBef>
                <a:spcPts val="2135"/>
              </a:spcBef>
              <a:spcAft>
                <a:spcPts val="0"/>
              </a:spcAft>
              <a:buNone/>
              <a:defRPr sz="1865"/>
            </a:lvl3pPr>
            <a:lvl4pPr lvl="3" rtl="0">
              <a:spcBef>
                <a:spcPts val="2135"/>
              </a:spcBef>
              <a:spcAft>
                <a:spcPts val="0"/>
              </a:spcAft>
              <a:buNone/>
              <a:defRPr sz="1865"/>
            </a:lvl4pPr>
            <a:lvl5pPr lvl="4" rtl="0">
              <a:spcBef>
                <a:spcPts val="2135"/>
              </a:spcBef>
              <a:spcAft>
                <a:spcPts val="0"/>
              </a:spcAft>
              <a:buNone/>
              <a:defRPr sz="1865"/>
            </a:lvl5pPr>
            <a:lvl6pPr lvl="5" rtl="0">
              <a:spcBef>
                <a:spcPts val="2135"/>
              </a:spcBef>
              <a:spcAft>
                <a:spcPts val="0"/>
              </a:spcAft>
              <a:buNone/>
              <a:defRPr sz="1865"/>
            </a:lvl6pPr>
            <a:lvl7pPr lvl="6" rtl="0">
              <a:spcBef>
                <a:spcPts val="2135"/>
              </a:spcBef>
              <a:spcAft>
                <a:spcPts val="0"/>
              </a:spcAft>
              <a:buNone/>
              <a:defRPr sz="1865"/>
            </a:lvl7pPr>
            <a:lvl8pPr lvl="7" rtl="0">
              <a:spcBef>
                <a:spcPts val="2135"/>
              </a:spcBef>
              <a:spcAft>
                <a:spcPts val="0"/>
              </a:spcAft>
              <a:buNone/>
              <a:defRPr sz="1865"/>
            </a:lvl8pPr>
            <a:lvl9pPr lvl="8" rtl="0">
              <a:spcBef>
                <a:spcPts val="2135"/>
              </a:spcBef>
              <a:spcAft>
                <a:spcPts val="2135"/>
              </a:spcAft>
              <a:buNone/>
              <a:defRPr sz="1865"/>
            </a:lvl9pPr>
          </a:lstStyle>
          <a:p/>
        </p:txBody>
      </p:sp>
    </p:spTree>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95"/>
        <p:cNvGrpSpPr/>
        <p:nvPr/>
      </p:nvGrpSpPr>
      <p:grpSpPr>
        <a:xfrm>
          <a:off x="0" y="0"/>
          <a:ext cx="0" cy="0"/>
          <a:chOff x="0" y="0"/>
          <a:chExt cx="0" cy="0"/>
        </a:xfrm>
      </p:grpSpPr>
      <p:sp>
        <p:nvSpPr>
          <p:cNvPr id="96" name="Google Shape;96;p21"/>
          <p:cNvSpPr txBox="1">
            <a:spLocks noGrp="1"/>
          </p:cNvSpPr>
          <p:nvPr>
            <p:ph type="title"/>
          </p:nvPr>
        </p:nvSpPr>
        <p:spPr>
          <a:xfrm>
            <a:off x="2616200" y="643572"/>
            <a:ext cx="69596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97" name="Google Shape;97;p21"/>
          <p:cNvSpPr txBox="1">
            <a:spLocks noGrp="1"/>
          </p:cNvSpPr>
          <p:nvPr>
            <p:ph type="subTitle" idx="1"/>
          </p:nvPr>
        </p:nvSpPr>
        <p:spPr>
          <a:xfrm>
            <a:off x="1828800" y="4152900"/>
            <a:ext cx="1989200" cy="546400"/>
          </a:xfrm>
          <a:prstGeom prst="rect">
            <a:avLst/>
          </a:prstGeom>
        </p:spPr>
        <p:txBody>
          <a:bodyPr spcFirstLastPara="1" wrap="square" lIns="0" tIns="91425" rIns="0" bIns="91425" anchor="ctr" anchorCtr="0">
            <a:noAutofit/>
          </a:bodyPr>
          <a:lstStyle>
            <a:lvl1pPr lvl="0" algn="ctr" rtl="0">
              <a:spcBef>
                <a:spcPts val="0"/>
              </a:spcBef>
              <a:spcAft>
                <a:spcPts val="0"/>
              </a:spcAft>
              <a:buNone/>
              <a:defRPr sz="2665" b="1">
                <a:solidFill>
                  <a:schemeClr val="accent3"/>
                </a:solidFill>
                <a:latin typeface="Patrick Hand SC"/>
                <a:ea typeface="Patrick Hand SC"/>
                <a:cs typeface="Patrick Hand SC"/>
                <a:sym typeface="Patrick Hand SC"/>
              </a:defRPr>
            </a:lvl1pPr>
            <a:lvl2pPr lvl="1" algn="ctr" rtl="0">
              <a:spcBef>
                <a:spcPts val="0"/>
              </a:spcBef>
              <a:spcAft>
                <a:spcPts val="0"/>
              </a:spcAft>
              <a:buNone/>
              <a:defRPr sz="2665" b="1">
                <a:solidFill>
                  <a:schemeClr val="accent3"/>
                </a:solidFill>
                <a:latin typeface="Patrick Hand SC"/>
                <a:ea typeface="Patrick Hand SC"/>
                <a:cs typeface="Patrick Hand SC"/>
                <a:sym typeface="Patrick Hand SC"/>
              </a:defRPr>
            </a:lvl2pPr>
            <a:lvl3pPr lvl="2" algn="ctr" rtl="0">
              <a:spcBef>
                <a:spcPts val="0"/>
              </a:spcBef>
              <a:spcAft>
                <a:spcPts val="0"/>
              </a:spcAft>
              <a:buNone/>
              <a:defRPr sz="2665" b="1">
                <a:solidFill>
                  <a:schemeClr val="accent3"/>
                </a:solidFill>
                <a:latin typeface="Patrick Hand SC"/>
                <a:ea typeface="Patrick Hand SC"/>
                <a:cs typeface="Patrick Hand SC"/>
                <a:sym typeface="Patrick Hand SC"/>
              </a:defRPr>
            </a:lvl3pPr>
            <a:lvl4pPr lvl="3" algn="ctr" rtl="0">
              <a:spcBef>
                <a:spcPts val="0"/>
              </a:spcBef>
              <a:spcAft>
                <a:spcPts val="0"/>
              </a:spcAft>
              <a:buNone/>
              <a:defRPr sz="2665" b="1">
                <a:solidFill>
                  <a:schemeClr val="accent3"/>
                </a:solidFill>
                <a:latin typeface="Patrick Hand SC"/>
                <a:ea typeface="Patrick Hand SC"/>
                <a:cs typeface="Patrick Hand SC"/>
                <a:sym typeface="Patrick Hand SC"/>
              </a:defRPr>
            </a:lvl4pPr>
            <a:lvl5pPr lvl="4" algn="ctr" rtl="0">
              <a:spcBef>
                <a:spcPts val="0"/>
              </a:spcBef>
              <a:spcAft>
                <a:spcPts val="0"/>
              </a:spcAft>
              <a:buNone/>
              <a:defRPr sz="2665" b="1">
                <a:solidFill>
                  <a:schemeClr val="accent3"/>
                </a:solidFill>
                <a:latin typeface="Patrick Hand SC"/>
                <a:ea typeface="Patrick Hand SC"/>
                <a:cs typeface="Patrick Hand SC"/>
                <a:sym typeface="Patrick Hand SC"/>
              </a:defRPr>
            </a:lvl5pPr>
            <a:lvl6pPr lvl="5" algn="ctr" rtl="0">
              <a:spcBef>
                <a:spcPts val="0"/>
              </a:spcBef>
              <a:spcAft>
                <a:spcPts val="0"/>
              </a:spcAft>
              <a:buNone/>
              <a:defRPr sz="2665" b="1">
                <a:solidFill>
                  <a:schemeClr val="accent3"/>
                </a:solidFill>
                <a:latin typeface="Patrick Hand SC"/>
                <a:ea typeface="Patrick Hand SC"/>
                <a:cs typeface="Patrick Hand SC"/>
                <a:sym typeface="Patrick Hand SC"/>
              </a:defRPr>
            </a:lvl6pPr>
            <a:lvl7pPr lvl="6" algn="ctr" rtl="0">
              <a:spcBef>
                <a:spcPts val="0"/>
              </a:spcBef>
              <a:spcAft>
                <a:spcPts val="0"/>
              </a:spcAft>
              <a:buNone/>
              <a:defRPr sz="2665" b="1">
                <a:solidFill>
                  <a:schemeClr val="accent3"/>
                </a:solidFill>
                <a:latin typeface="Patrick Hand SC"/>
                <a:ea typeface="Patrick Hand SC"/>
                <a:cs typeface="Patrick Hand SC"/>
                <a:sym typeface="Patrick Hand SC"/>
              </a:defRPr>
            </a:lvl7pPr>
            <a:lvl8pPr lvl="7" algn="ctr" rtl="0">
              <a:spcBef>
                <a:spcPts val="0"/>
              </a:spcBef>
              <a:spcAft>
                <a:spcPts val="0"/>
              </a:spcAft>
              <a:buNone/>
              <a:defRPr sz="2665" b="1">
                <a:solidFill>
                  <a:schemeClr val="accent3"/>
                </a:solidFill>
                <a:latin typeface="Patrick Hand SC"/>
                <a:ea typeface="Patrick Hand SC"/>
                <a:cs typeface="Patrick Hand SC"/>
                <a:sym typeface="Patrick Hand SC"/>
              </a:defRPr>
            </a:lvl8pPr>
            <a:lvl9pPr lvl="8" algn="ctr" rtl="0">
              <a:spcBef>
                <a:spcPts val="0"/>
              </a:spcBef>
              <a:spcAft>
                <a:spcPts val="0"/>
              </a:spcAft>
              <a:buNone/>
              <a:defRPr sz="2665" b="1">
                <a:solidFill>
                  <a:schemeClr val="accent3"/>
                </a:solidFill>
                <a:latin typeface="Patrick Hand SC"/>
                <a:ea typeface="Patrick Hand SC"/>
                <a:cs typeface="Patrick Hand SC"/>
                <a:sym typeface="Patrick Hand SC"/>
              </a:defRPr>
            </a:lvl9pPr>
          </a:lstStyle>
          <a:p/>
        </p:txBody>
      </p:sp>
      <p:sp>
        <p:nvSpPr>
          <p:cNvPr id="98" name="Google Shape;98;p21"/>
          <p:cNvSpPr txBox="1">
            <a:spLocks noGrp="1"/>
          </p:cNvSpPr>
          <p:nvPr>
            <p:ph type="subTitle" idx="2"/>
          </p:nvPr>
        </p:nvSpPr>
        <p:spPr>
          <a:xfrm>
            <a:off x="1828800" y="4621667"/>
            <a:ext cx="1989200" cy="1182400"/>
          </a:xfrm>
          <a:prstGeom prst="rect">
            <a:avLst/>
          </a:prstGeom>
        </p:spPr>
        <p:txBody>
          <a:bodyPr spcFirstLastPara="1" wrap="square" lIns="0" tIns="91425" rIns="0" bIns="91425" anchor="t" anchorCtr="0">
            <a:noAutofit/>
          </a:bodyPr>
          <a:lstStyle>
            <a:lvl1pPr lvl="0" algn="ctr" rtl="0">
              <a:spcBef>
                <a:spcPts val="0"/>
              </a:spcBef>
              <a:spcAft>
                <a:spcPts val="0"/>
              </a:spcAft>
              <a:buNone/>
              <a:defRPr sz="1865"/>
            </a:lvl1pPr>
            <a:lvl2pPr lvl="1" algn="ctr" rtl="0">
              <a:spcBef>
                <a:spcPts val="2135"/>
              </a:spcBef>
              <a:spcAft>
                <a:spcPts val="0"/>
              </a:spcAft>
              <a:buNone/>
              <a:defRPr sz="1865"/>
            </a:lvl2pPr>
            <a:lvl3pPr lvl="2" algn="ctr" rtl="0">
              <a:spcBef>
                <a:spcPts val="2135"/>
              </a:spcBef>
              <a:spcAft>
                <a:spcPts val="0"/>
              </a:spcAft>
              <a:buNone/>
              <a:defRPr sz="1865"/>
            </a:lvl3pPr>
            <a:lvl4pPr lvl="3" algn="ctr" rtl="0">
              <a:spcBef>
                <a:spcPts val="2135"/>
              </a:spcBef>
              <a:spcAft>
                <a:spcPts val="0"/>
              </a:spcAft>
              <a:buNone/>
              <a:defRPr sz="1865"/>
            </a:lvl4pPr>
            <a:lvl5pPr lvl="4" algn="ctr" rtl="0">
              <a:spcBef>
                <a:spcPts val="2135"/>
              </a:spcBef>
              <a:spcAft>
                <a:spcPts val="0"/>
              </a:spcAft>
              <a:buNone/>
              <a:defRPr sz="1865"/>
            </a:lvl5pPr>
            <a:lvl6pPr lvl="5" algn="ctr" rtl="0">
              <a:spcBef>
                <a:spcPts val="2135"/>
              </a:spcBef>
              <a:spcAft>
                <a:spcPts val="0"/>
              </a:spcAft>
              <a:buNone/>
              <a:defRPr sz="1865"/>
            </a:lvl6pPr>
            <a:lvl7pPr lvl="6" algn="ctr" rtl="0">
              <a:spcBef>
                <a:spcPts val="2135"/>
              </a:spcBef>
              <a:spcAft>
                <a:spcPts val="0"/>
              </a:spcAft>
              <a:buNone/>
              <a:defRPr sz="1865"/>
            </a:lvl7pPr>
            <a:lvl8pPr lvl="7" algn="ctr" rtl="0">
              <a:spcBef>
                <a:spcPts val="2135"/>
              </a:spcBef>
              <a:spcAft>
                <a:spcPts val="0"/>
              </a:spcAft>
              <a:buNone/>
              <a:defRPr sz="1865"/>
            </a:lvl8pPr>
            <a:lvl9pPr lvl="8" algn="ctr" rtl="0">
              <a:spcBef>
                <a:spcPts val="2135"/>
              </a:spcBef>
              <a:spcAft>
                <a:spcPts val="2135"/>
              </a:spcAft>
              <a:buNone/>
              <a:defRPr sz="1865"/>
            </a:lvl9pPr>
          </a:lstStyle>
          <a:p/>
        </p:txBody>
      </p:sp>
      <p:sp>
        <p:nvSpPr>
          <p:cNvPr id="99" name="Google Shape;99;p21"/>
          <p:cNvSpPr txBox="1">
            <a:spLocks noGrp="1"/>
          </p:cNvSpPr>
          <p:nvPr>
            <p:ph type="subTitle" idx="3"/>
          </p:nvPr>
        </p:nvSpPr>
        <p:spPr>
          <a:xfrm>
            <a:off x="8513600" y="4152900"/>
            <a:ext cx="1989200" cy="546400"/>
          </a:xfrm>
          <a:prstGeom prst="rect">
            <a:avLst/>
          </a:prstGeom>
        </p:spPr>
        <p:txBody>
          <a:bodyPr spcFirstLastPara="1" wrap="square" lIns="0" tIns="91425" rIns="0" bIns="91425" anchor="ctr" anchorCtr="0">
            <a:noAutofit/>
          </a:bodyPr>
          <a:lstStyle>
            <a:lvl1pPr lvl="0" algn="ctr" rtl="0">
              <a:spcBef>
                <a:spcPts val="0"/>
              </a:spcBef>
              <a:spcAft>
                <a:spcPts val="0"/>
              </a:spcAft>
              <a:buNone/>
              <a:defRPr sz="2665" b="1">
                <a:solidFill>
                  <a:schemeClr val="accent3"/>
                </a:solidFill>
                <a:latin typeface="Patrick Hand SC"/>
                <a:ea typeface="Patrick Hand SC"/>
                <a:cs typeface="Patrick Hand SC"/>
                <a:sym typeface="Patrick Hand SC"/>
              </a:defRPr>
            </a:lvl1pPr>
            <a:lvl2pPr lvl="1" algn="ctr" rtl="0">
              <a:spcBef>
                <a:spcPts val="0"/>
              </a:spcBef>
              <a:spcAft>
                <a:spcPts val="0"/>
              </a:spcAft>
              <a:buNone/>
              <a:defRPr sz="2665" b="1">
                <a:solidFill>
                  <a:schemeClr val="accent3"/>
                </a:solidFill>
                <a:latin typeface="Patrick Hand SC"/>
                <a:ea typeface="Patrick Hand SC"/>
                <a:cs typeface="Patrick Hand SC"/>
                <a:sym typeface="Patrick Hand SC"/>
              </a:defRPr>
            </a:lvl2pPr>
            <a:lvl3pPr lvl="2" algn="ctr" rtl="0">
              <a:spcBef>
                <a:spcPts val="0"/>
              </a:spcBef>
              <a:spcAft>
                <a:spcPts val="0"/>
              </a:spcAft>
              <a:buNone/>
              <a:defRPr sz="2665" b="1">
                <a:solidFill>
                  <a:schemeClr val="accent3"/>
                </a:solidFill>
                <a:latin typeface="Patrick Hand SC"/>
                <a:ea typeface="Patrick Hand SC"/>
                <a:cs typeface="Patrick Hand SC"/>
                <a:sym typeface="Patrick Hand SC"/>
              </a:defRPr>
            </a:lvl3pPr>
            <a:lvl4pPr lvl="3" algn="ctr" rtl="0">
              <a:spcBef>
                <a:spcPts val="0"/>
              </a:spcBef>
              <a:spcAft>
                <a:spcPts val="0"/>
              </a:spcAft>
              <a:buNone/>
              <a:defRPr sz="2665" b="1">
                <a:solidFill>
                  <a:schemeClr val="accent3"/>
                </a:solidFill>
                <a:latin typeface="Patrick Hand SC"/>
                <a:ea typeface="Patrick Hand SC"/>
                <a:cs typeface="Patrick Hand SC"/>
                <a:sym typeface="Patrick Hand SC"/>
              </a:defRPr>
            </a:lvl4pPr>
            <a:lvl5pPr lvl="4" algn="ctr" rtl="0">
              <a:spcBef>
                <a:spcPts val="0"/>
              </a:spcBef>
              <a:spcAft>
                <a:spcPts val="0"/>
              </a:spcAft>
              <a:buNone/>
              <a:defRPr sz="2665" b="1">
                <a:solidFill>
                  <a:schemeClr val="accent3"/>
                </a:solidFill>
                <a:latin typeface="Patrick Hand SC"/>
                <a:ea typeface="Patrick Hand SC"/>
                <a:cs typeface="Patrick Hand SC"/>
                <a:sym typeface="Patrick Hand SC"/>
              </a:defRPr>
            </a:lvl5pPr>
            <a:lvl6pPr lvl="5" algn="ctr" rtl="0">
              <a:spcBef>
                <a:spcPts val="0"/>
              </a:spcBef>
              <a:spcAft>
                <a:spcPts val="0"/>
              </a:spcAft>
              <a:buNone/>
              <a:defRPr sz="2665" b="1">
                <a:solidFill>
                  <a:schemeClr val="accent3"/>
                </a:solidFill>
                <a:latin typeface="Patrick Hand SC"/>
                <a:ea typeface="Patrick Hand SC"/>
                <a:cs typeface="Patrick Hand SC"/>
                <a:sym typeface="Patrick Hand SC"/>
              </a:defRPr>
            </a:lvl6pPr>
            <a:lvl7pPr lvl="6" algn="ctr" rtl="0">
              <a:spcBef>
                <a:spcPts val="0"/>
              </a:spcBef>
              <a:spcAft>
                <a:spcPts val="0"/>
              </a:spcAft>
              <a:buNone/>
              <a:defRPr sz="2665" b="1">
                <a:solidFill>
                  <a:schemeClr val="accent3"/>
                </a:solidFill>
                <a:latin typeface="Patrick Hand SC"/>
                <a:ea typeface="Patrick Hand SC"/>
                <a:cs typeface="Patrick Hand SC"/>
                <a:sym typeface="Patrick Hand SC"/>
              </a:defRPr>
            </a:lvl7pPr>
            <a:lvl8pPr lvl="7" algn="ctr" rtl="0">
              <a:spcBef>
                <a:spcPts val="0"/>
              </a:spcBef>
              <a:spcAft>
                <a:spcPts val="0"/>
              </a:spcAft>
              <a:buNone/>
              <a:defRPr sz="2665" b="1">
                <a:solidFill>
                  <a:schemeClr val="accent3"/>
                </a:solidFill>
                <a:latin typeface="Patrick Hand SC"/>
                <a:ea typeface="Patrick Hand SC"/>
                <a:cs typeface="Patrick Hand SC"/>
                <a:sym typeface="Patrick Hand SC"/>
              </a:defRPr>
            </a:lvl8pPr>
            <a:lvl9pPr lvl="8" algn="ctr" rtl="0">
              <a:spcBef>
                <a:spcPts val="0"/>
              </a:spcBef>
              <a:spcAft>
                <a:spcPts val="0"/>
              </a:spcAft>
              <a:buNone/>
              <a:defRPr sz="2665" b="1">
                <a:solidFill>
                  <a:schemeClr val="accent3"/>
                </a:solidFill>
                <a:latin typeface="Patrick Hand SC"/>
                <a:ea typeface="Patrick Hand SC"/>
                <a:cs typeface="Patrick Hand SC"/>
                <a:sym typeface="Patrick Hand SC"/>
              </a:defRPr>
            </a:lvl9pPr>
          </a:lstStyle>
          <a:p/>
        </p:txBody>
      </p:sp>
      <p:sp>
        <p:nvSpPr>
          <p:cNvPr id="100" name="Google Shape;100;p21"/>
          <p:cNvSpPr txBox="1">
            <a:spLocks noGrp="1"/>
          </p:cNvSpPr>
          <p:nvPr>
            <p:ph type="subTitle" idx="4"/>
          </p:nvPr>
        </p:nvSpPr>
        <p:spPr>
          <a:xfrm>
            <a:off x="8513600" y="4621667"/>
            <a:ext cx="1989200" cy="1182400"/>
          </a:xfrm>
          <a:prstGeom prst="rect">
            <a:avLst/>
          </a:prstGeom>
        </p:spPr>
        <p:txBody>
          <a:bodyPr spcFirstLastPara="1" wrap="square" lIns="0" tIns="91425" rIns="0" bIns="91425" anchor="t" anchorCtr="0">
            <a:noAutofit/>
          </a:bodyPr>
          <a:lstStyle>
            <a:lvl1pPr lvl="0" algn="ctr" rtl="0">
              <a:spcBef>
                <a:spcPts val="0"/>
              </a:spcBef>
              <a:spcAft>
                <a:spcPts val="0"/>
              </a:spcAft>
              <a:buNone/>
              <a:defRPr sz="1865"/>
            </a:lvl1pPr>
            <a:lvl2pPr lvl="1" algn="ctr" rtl="0">
              <a:spcBef>
                <a:spcPts val="2135"/>
              </a:spcBef>
              <a:spcAft>
                <a:spcPts val="0"/>
              </a:spcAft>
              <a:buNone/>
              <a:defRPr sz="1865"/>
            </a:lvl2pPr>
            <a:lvl3pPr lvl="2" algn="ctr" rtl="0">
              <a:spcBef>
                <a:spcPts val="2135"/>
              </a:spcBef>
              <a:spcAft>
                <a:spcPts val="0"/>
              </a:spcAft>
              <a:buNone/>
              <a:defRPr sz="1865"/>
            </a:lvl3pPr>
            <a:lvl4pPr lvl="3" algn="ctr" rtl="0">
              <a:spcBef>
                <a:spcPts val="2135"/>
              </a:spcBef>
              <a:spcAft>
                <a:spcPts val="0"/>
              </a:spcAft>
              <a:buNone/>
              <a:defRPr sz="1865"/>
            </a:lvl4pPr>
            <a:lvl5pPr lvl="4" algn="ctr" rtl="0">
              <a:spcBef>
                <a:spcPts val="2135"/>
              </a:spcBef>
              <a:spcAft>
                <a:spcPts val="0"/>
              </a:spcAft>
              <a:buNone/>
              <a:defRPr sz="1865"/>
            </a:lvl5pPr>
            <a:lvl6pPr lvl="5" algn="ctr" rtl="0">
              <a:spcBef>
                <a:spcPts val="2135"/>
              </a:spcBef>
              <a:spcAft>
                <a:spcPts val="0"/>
              </a:spcAft>
              <a:buNone/>
              <a:defRPr sz="1865"/>
            </a:lvl6pPr>
            <a:lvl7pPr lvl="6" algn="ctr" rtl="0">
              <a:spcBef>
                <a:spcPts val="2135"/>
              </a:spcBef>
              <a:spcAft>
                <a:spcPts val="0"/>
              </a:spcAft>
              <a:buNone/>
              <a:defRPr sz="1865"/>
            </a:lvl7pPr>
            <a:lvl8pPr lvl="7" algn="ctr" rtl="0">
              <a:spcBef>
                <a:spcPts val="2135"/>
              </a:spcBef>
              <a:spcAft>
                <a:spcPts val="0"/>
              </a:spcAft>
              <a:buNone/>
              <a:defRPr sz="1865"/>
            </a:lvl8pPr>
            <a:lvl9pPr lvl="8" algn="ctr" rtl="0">
              <a:spcBef>
                <a:spcPts val="2135"/>
              </a:spcBef>
              <a:spcAft>
                <a:spcPts val="2135"/>
              </a:spcAft>
              <a:buNone/>
              <a:defRPr sz="1865"/>
            </a:lvl9pPr>
          </a:lstStyle>
          <a:p/>
        </p:txBody>
      </p:sp>
      <p:sp>
        <p:nvSpPr>
          <p:cNvPr id="101" name="Google Shape;101;p21"/>
          <p:cNvSpPr txBox="1">
            <a:spLocks noGrp="1"/>
          </p:cNvSpPr>
          <p:nvPr>
            <p:ph type="subTitle" idx="5"/>
          </p:nvPr>
        </p:nvSpPr>
        <p:spPr>
          <a:xfrm>
            <a:off x="5171200" y="4152900"/>
            <a:ext cx="1989200" cy="546400"/>
          </a:xfrm>
          <a:prstGeom prst="rect">
            <a:avLst/>
          </a:prstGeom>
        </p:spPr>
        <p:txBody>
          <a:bodyPr spcFirstLastPara="1" wrap="square" lIns="0" tIns="91425" rIns="0" bIns="91425" anchor="ctr" anchorCtr="0">
            <a:noAutofit/>
          </a:bodyPr>
          <a:lstStyle>
            <a:lvl1pPr lvl="0" algn="ctr" rtl="0">
              <a:spcBef>
                <a:spcPts val="0"/>
              </a:spcBef>
              <a:spcAft>
                <a:spcPts val="0"/>
              </a:spcAft>
              <a:buNone/>
              <a:defRPr sz="2665" b="1">
                <a:solidFill>
                  <a:schemeClr val="accent3"/>
                </a:solidFill>
                <a:latin typeface="Patrick Hand SC"/>
                <a:ea typeface="Patrick Hand SC"/>
                <a:cs typeface="Patrick Hand SC"/>
                <a:sym typeface="Patrick Hand SC"/>
              </a:defRPr>
            </a:lvl1pPr>
            <a:lvl2pPr lvl="1" algn="ctr" rtl="0">
              <a:spcBef>
                <a:spcPts val="0"/>
              </a:spcBef>
              <a:spcAft>
                <a:spcPts val="0"/>
              </a:spcAft>
              <a:buNone/>
              <a:defRPr sz="2665" b="1">
                <a:solidFill>
                  <a:schemeClr val="accent3"/>
                </a:solidFill>
                <a:latin typeface="Patrick Hand SC"/>
                <a:ea typeface="Patrick Hand SC"/>
                <a:cs typeface="Patrick Hand SC"/>
                <a:sym typeface="Patrick Hand SC"/>
              </a:defRPr>
            </a:lvl2pPr>
            <a:lvl3pPr lvl="2" algn="ctr" rtl="0">
              <a:spcBef>
                <a:spcPts val="0"/>
              </a:spcBef>
              <a:spcAft>
                <a:spcPts val="0"/>
              </a:spcAft>
              <a:buNone/>
              <a:defRPr sz="2665" b="1">
                <a:solidFill>
                  <a:schemeClr val="accent3"/>
                </a:solidFill>
                <a:latin typeface="Patrick Hand SC"/>
                <a:ea typeface="Patrick Hand SC"/>
                <a:cs typeface="Patrick Hand SC"/>
                <a:sym typeface="Patrick Hand SC"/>
              </a:defRPr>
            </a:lvl3pPr>
            <a:lvl4pPr lvl="3" algn="ctr" rtl="0">
              <a:spcBef>
                <a:spcPts val="0"/>
              </a:spcBef>
              <a:spcAft>
                <a:spcPts val="0"/>
              </a:spcAft>
              <a:buNone/>
              <a:defRPr sz="2665" b="1">
                <a:solidFill>
                  <a:schemeClr val="accent3"/>
                </a:solidFill>
                <a:latin typeface="Patrick Hand SC"/>
                <a:ea typeface="Patrick Hand SC"/>
                <a:cs typeface="Patrick Hand SC"/>
                <a:sym typeface="Patrick Hand SC"/>
              </a:defRPr>
            </a:lvl4pPr>
            <a:lvl5pPr lvl="4" algn="ctr" rtl="0">
              <a:spcBef>
                <a:spcPts val="0"/>
              </a:spcBef>
              <a:spcAft>
                <a:spcPts val="0"/>
              </a:spcAft>
              <a:buNone/>
              <a:defRPr sz="2665" b="1">
                <a:solidFill>
                  <a:schemeClr val="accent3"/>
                </a:solidFill>
                <a:latin typeface="Patrick Hand SC"/>
                <a:ea typeface="Patrick Hand SC"/>
                <a:cs typeface="Patrick Hand SC"/>
                <a:sym typeface="Patrick Hand SC"/>
              </a:defRPr>
            </a:lvl5pPr>
            <a:lvl6pPr lvl="5" algn="ctr" rtl="0">
              <a:spcBef>
                <a:spcPts val="0"/>
              </a:spcBef>
              <a:spcAft>
                <a:spcPts val="0"/>
              </a:spcAft>
              <a:buNone/>
              <a:defRPr sz="2665" b="1">
                <a:solidFill>
                  <a:schemeClr val="accent3"/>
                </a:solidFill>
                <a:latin typeface="Patrick Hand SC"/>
                <a:ea typeface="Patrick Hand SC"/>
                <a:cs typeface="Patrick Hand SC"/>
                <a:sym typeface="Patrick Hand SC"/>
              </a:defRPr>
            </a:lvl6pPr>
            <a:lvl7pPr lvl="6" algn="ctr" rtl="0">
              <a:spcBef>
                <a:spcPts val="0"/>
              </a:spcBef>
              <a:spcAft>
                <a:spcPts val="0"/>
              </a:spcAft>
              <a:buNone/>
              <a:defRPr sz="2665" b="1">
                <a:solidFill>
                  <a:schemeClr val="accent3"/>
                </a:solidFill>
                <a:latin typeface="Patrick Hand SC"/>
                <a:ea typeface="Patrick Hand SC"/>
                <a:cs typeface="Patrick Hand SC"/>
                <a:sym typeface="Patrick Hand SC"/>
              </a:defRPr>
            </a:lvl7pPr>
            <a:lvl8pPr lvl="7" algn="ctr" rtl="0">
              <a:spcBef>
                <a:spcPts val="0"/>
              </a:spcBef>
              <a:spcAft>
                <a:spcPts val="0"/>
              </a:spcAft>
              <a:buNone/>
              <a:defRPr sz="2665" b="1">
                <a:solidFill>
                  <a:schemeClr val="accent3"/>
                </a:solidFill>
                <a:latin typeface="Patrick Hand SC"/>
                <a:ea typeface="Patrick Hand SC"/>
                <a:cs typeface="Patrick Hand SC"/>
                <a:sym typeface="Patrick Hand SC"/>
              </a:defRPr>
            </a:lvl8pPr>
            <a:lvl9pPr lvl="8" algn="ctr" rtl="0">
              <a:spcBef>
                <a:spcPts val="0"/>
              </a:spcBef>
              <a:spcAft>
                <a:spcPts val="0"/>
              </a:spcAft>
              <a:buNone/>
              <a:defRPr sz="2665" b="1">
                <a:solidFill>
                  <a:schemeClr val="accent3"/>
                </a:solidFill>
                <a:latin typeface="Patrick Hand SC"/>
                <a:ea typeface="Patrick Hand SC"/>
                <a:cs typeface="Patrick Hand SC"/>
                <a:sym typeface="Patrick Hand SC"/>
              </a:defRPr>
            </a:lvl9pPr>
          </a:lstStyle>
          <a:p/>
        </p:txBody>
      </p:sp>
      <p:sp>
        <p:nvSpPr>
          <p:cNvPr id="102" name="Google Shape;102;p21"/>
          <p:cNvSpPr txBox="1">
            <a:spLocks noGrp="1"/>
          </p:cNvSpPr>
          <p:nvPr>
            <p:ph type="subTitle" idx="6"/>
          </p:nvPr>
        </p:nvSpPr>
        <p:spPr>
          <a:xfrm>
            <a:off x="5171201" y="4621667"/>
            <a:ext cx="1989200" cy="1182400"/>
          </a:xfrm>
          <a:prstGeom prst="rect">
            <a:avLst/>
          </a:prstGeom>
        </p:spPr>
        <p:txBody>
          <a:bodyPr spcFirstLastPara="1" wrap="square" lIns="0" tIns="91425" rIns="0" bIns="91425" anchor="t" anchorCtr="0">
            <a:noAutofit/>
          </a:bodyPr>
          <a:lstStyle>
            <a:lvl1pPr lvl="0" algn="ctr" rtl="0">
              <a:spcBef>
                <a:spcPts val="0"/>
              </a:spcBef>
              <a:spcAft>
                <a:spcPts val="0"/>
              </a:spcAft>
              <a:buNone/>
              <a:defRPr sz="1865"/>
            </a:lvl1pPr>
            <a:lvl2pPr lvl="1" algn="ctr" rtl="0">
              <a:spcBef>
                <a:spcPts val="2135"/>
              </a:spcBef>
              <a:spcAft>
                <a:spcPts val="0"/>
              </a:spcAft>
              <a:buNone/>
              <a:defRPr sz="1865"/>
            </a:lvl2pPr>
            <a:lvl3pPr lvl="2" algn="ctr" rtl="0">
              <a:spcBef>
                <a:spcPts val="2135"/>
              </a:spcBef>
              <a:spcAft>
                <a:spcPts val="0"/>
              </a:spcAft>
              <a:buNone/>
              <a:defRPr sz="1865"/>
            </a:lvl3pPr>
            <a:lvl4pPr lvl="3" algn="ctr" rtl="0">
              <a:spcBef>
                <a:spcPts val="2135"/>
              </a:spcBef>
              <a:spcAft>
                <a:spcPts val="0"/>
              </a:spcAft>
              <a:buNone/>
              <a:defRPr sz="1865"/>
            </a:lvl4pPr>
            <a:lvl5pPr lvl="4" algn="ctr" rtl="0">
              <a:spcBef>
                <a:spcPts val="2135"/>
              </a:spcBef>
              <a:spcAft>
                <a:spcPts val="0"/>
              </a:spcAft>
              <a:buNone/>
              <a:defRPr sz="1865"/>
            </a:lvl5pPr>
            <a:lvl6pPr lvl="5" algn="ctr" rtl="0">
              <a:spcBef>
                <a:spcPts val="2135"/>
              </a:spcBef>
              <a:spcAft>
                <a:spcPts val="0"/>
              </a:spcAft>
              <a:buNone/>
              <a:defRPr sz="1865"/>
            </a:lvl6pPr>
            <a:lvl7pPr lvl="6" algn="ctr" rtl="0">
              <a:spcBef>
                <a:spcPts val="2135"/>
              </a:spcBef>
              <a:spcAft>
                <a:spcPts val="0"/>
              </a:spcAft>
              <a:buNone/>
              <a:defRPr sz="1865"/>
            </a:lvl7pPr>
            <a:lvl8pPr lvl="7" algn="ctr" rtl="0">
              <a:spcBef>
                <a:spcPts val="2135"/>
              </a:spcBef>
              <a:spcAft>
                <a:spcPts val="0"/>
              </a:spcAft>
              <a:buNone/>
              <a:defRPr sz="1865"/>
            </a:lvl8pPr>
            <a:lvl9pPr lvl="8" algn="ctr" rtl="0">
              <a:spcBef>
                <a:spcPts val="2135"/>
              </a:spcBef>
              <a:spcAft>
                <a:spcPts val="2135"/>
              </a:spcAft>
              <a:buNone/>
              <a:defRPr sz="1865"/>
            </a:lvl9pPr>
          </a:lstStyle>
          <a:p/>
        </p:txBody>
      </p:sp>
    </p:spTree>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103"/>
        <p:cNvGrpSpPr/>
        <p:nvPr/>
      </p:nvGrpSpPr>
      <p:grpSpPr>
        <a:xfrm>
          <a:off x="0" y="0"/>
          <a:ext cx="0" cy="0"/>
          <a:chOff x="0" y="0"/>
          <a:chExt cx="0" cy="0"/>
        </a:xfrm>
      </p:grpSpPr>
      <p:sp>
        <p:nvSpPr>
          <p:cNvPr id="104" name="Google Shape;104;p22"/>
          <p:cNvSpPr txBox="1">
            <a:spLocks noGrp="1"/>
          </p:cNvSpPr>
          <p:nvPr>
            <p:ph type="title"/>
          </p:nvPr>
        </p:nvSpPr>
        <p:spPr>
          <a:xfrm>
            <a:off x="2616200" y="643572"/>
            <a:ext cx="69596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05" name="Google Shape;105;p22"/>
          <p:cNvSpPr txBox="1">
            <a:spLocks noGrp="1"/>
          </p:cNvSpPr>
          <p:nvPr>
            <p:ph type="subTitle" idx="1"/>
          </p:nvPr>
        </p:nvSpPr>
        <p:spPr>
          <a:xfrm>
            <a:off x="1415800" y="2121667"/>
            <a:ext cx="2309600" cy="763600"/>
          </a:xfrm>
          <a:prstGeom prst="rect">
            <a:avLst/>
          </a:prstGeom>
        </p:spPr>
        <p:txBody>
          <a:bodyPr spcFirstLastPara="1" wrap="square" lIns="0" tIns="91425" rIns="0" bIns="91425" anchor="t" anchorCtr="0">
            <a:noAutofit/>
          </a:bodyPr>
          <a:lstStyle>
            <a:lvl1pPr lvl="0" rtl="0">
              <a:lnSpc>
                <a:spcPct val="80000"/>
              </a:lnSpc>
              <a:spcBef>
                <a:spcPts val="0"/>
              </a:spcBef>
              <a:spcAft>
                <a:spcPts val="0"/>
              </a:spcAft>
              <a:buNone/>
              <a:defRPr sz="2665" b="1">
                <a:solidFill>
                  <a:schemeClr val="accent3"/>
                </a:solidFill>
                <a:latin typeface="Patrick Hand SC"/>
                <a:ea typeface="Patrick Hand SC"/>
                <a:cs typeface="Patrick Hand SC"/>
                <a:sym typeface="Patrick Hand SC"/>
              </a:defRPr>
            </a:lvl1pPr>
            <a:lvl2pPr lvl="1" rtl="0">
              <a:lnSpc>
                <a:spcPct val="80000"/>
              </a:lnSpc>
              <a:spcBef>
                <a:spcPts val="0"/>
              </a:spcBef>
              <a:spcAft>
                <a:spcPts val="0"/>
              </a:spcAft>
              <a:buNone/>
              <a:defRPr sz="2665" b="1">
                <a:solidFill>
                  <a:schemeClr val="accent3"/>
                </a:solidFill>
                <a:latin typeface="Patrick Hand SC"/>
                <a:ea typeface="Patrick Hand SC"/>
                <a:cs typeface="Patrick Hand SC"/>
                <a:sym typeface="Patrick Hand SC"/>
              </a:defRPr>
            </a:lvl2pPr>
            <a:lvl3pPr lvl="2" rtl="0">
              <a:lnSpc>
                <a:spcPct val="80000"/>
              </a:lnSpc>
              <a:spcBef>
                <a:spcPts val="0"/>
              </a:spcBef>
              <a:spcAft>
                <a:spcPts val="0"/>
              </a:spcAft>
              <a:buNone/>
              <a:defRPr sz="2665" b="1">
                <a:solidFill>
                  <a:schemeClr val="accent3"/>
                </a:solidFill>
                <a:latin typeface="Patrick Hand SC"/>
                <a:ea typeface="Patrick Hand SC"/>
                <a:cs typeface="Patrick Hand SC"/>
                <a:sym typeface="Patrick Hand SC"/>
              </a:defRPr>
            </a:lvl3pPr>
            <a:lvl4pPr lvl="3" rtl="0">
              <a:lnSpc>
                <a:spcPct val="80000"/>
              </a:lnSpc>
              <a:spcBef>
                <a:spcPts val="0"/>
              </a:spcBef>
              <a:spcAft>
                <a:spcPts val="0"/>
              </a:spcAft>
              <a:buNone/>
              <a:defRPr sz="2665" b="1">
                <a:solidFill>
                  <a:schemeClr val="accent3"/>
                </a:solidFill>
                <a:latin typeface="Patrick Hand SC"/>
                <a:ea typeface="Patrick Hand SC"/>
                <a:cs typeface="Patrick Hand SC"/>
                <a:sym typeface="Patrick Hand SC"/>
              </a:defRPr>
            </a:lvl4pPr>
            <a:lvl5pPr lvl="4" rtl="0">
              <a:lnSpc>
                <a:spcPct val="80000"/>
              </a:lnSpc>
              <a:spcBef>
                <a:spcPts val="0"/>
              </a:spcBef>
              <a:spcAft>
                <a:spcPts val="0"/>
              </a:spcAft>
              <a:buNone/>
              <a:defRPr sz="2665" b="1">
                <a:solidFill>
                  <a:schemeClr val="accent3"/>
                </a:solidFill>
                <a:latin typeface="Patrick Hand SC"/>
                <a:ea typeface="Patrick Hand SC"/>
                <a:cs typeface="Patrick Hand SC"/>
                <a:sym typeface="Patrick Hand SC"/>
              </a:defRPr>
            </a:lvl5pPr>
            <a:lvl6pPr lvl="5" rtl="0">
              <a:lnSpc>
                <a:spcPct val="80000"/>
              </a:lnSpc>
              <a:spcBef>
                <a:spcPts val="0"/>
              </a:spcBef>
              <a:spcAft>
                <a:spcPts val="0"/>
              </a:spcAft>
              <a:buNone/>
              <a:defRPr sz="2665" b="1">
                <a:solidFill>
                  <a:schemeClr val="accent3"/>
                </a:solidFill>
                <a:latin typeface="Patrick Hand SC"/>
                <a:ea typeface="Patrick Hand SC"/>
                <a:cs typeface="Patrick Hand SC"/>
                <a:sym typeface="Patrick Hand SC"/>
              </a:defRPr>
            </a:lvl6pPr>
            <a:lvl7pPr lvl="6" rtl="0">
              <a:lnSpc>
                <a:spcPct val="80000"/>
              </a:lnSpc>
              <a:spcBef>
                <a:spcPts val="0"/>
              </a:spcBef>
              <a:spcAft>
                <a:spcPts val="0"/>
              </a:spcAft>
              <a:buNone/>
              <a:defRPr sz="2665" b="1">
                <a:solidFill>
                  <a:schemeClr val="accent3"/>
                </a:solidFill>
                <a:latin typeface="Patrick Hand SC"/>
                <a:ea typeface="Patrick Hand SC"/>
                <a:cs typeface="Patrick Hand SC"/>
                <a:sym typeface="Patrick Hand SC"/>
              </a:defRPr>
            </a:lvl7pPr>
            <a:lvl8pPr lvl="7" rtl="0">
              <a:lnSpc>
                <a:spcPct val="80000"/>
              </a:lnSpc>
              <a:spcBef>
                <a:spcPts val="0"/>
              </a:spcBef>
              <a:spcAft>
                <a:spcPts val="0"/>
              </a:spcAft>
              <a:buNone/>
              <a:defRPr sz="2665" b="1">
                <a:solidFill>
                  <a:schemeClr val="accent3"/>
                </a:solidFill>
                <a:latin typeface="Patrick Hand SC"/>
                <a:ea typeface="Patrick Hand SC"/>
                <a:cs typeface="Patrick Hand SC"/>
                <a:sym typeface="Patrick Hand SC"/>
              </a:defRPr>
            </a:lvl8pPr>
            <a:lvl9pPr lvl="8" rtl="0">
              <a:lnSpc>
                <a:spcPct val="80000"/>
              </a:lnSpc>
              <a:spcBef>
                <a:spcPts val="0"/>
              </a:spcBef>
              <a:spcAft>
                <a:spcPts val="0"/>
              </a:spcAft>
              <a:buNone/>
              <a:defRPr sz="2665" b="1">
                <a:solidFill>
                  <a:schemeClr val="accent3"/>
                </a:solidFill>
                <a:latin typeface="Patrick Hand SC"/>
                <a:ea typeface="Patrick Hand SC"/>
                <a:cs typeface="Patrick Hand SC"/>
                <a:sym typeface="Patrick Hand SC"/>
              </a:defRPr>
            </a:lvl9pPr>
          </a:lstStyle>
          <a:p/>
        </p:txBody>
      </p:sp>
      <p:sp>
        <p:nvSpPr>
          <p:cNvPr id="106" name="Google Shape;106;p22"/>
          <p:cNvSpPr txBox="1">
            <a:spLocks noGrp="1"/>
          </p:cNvSpPr>
          <p:nvPr>
            <p:ph type="subTitle" idx="2"/>
          </p:nvPr>
        </p:nvSpPr>
        <p:spPr>
          <a:xfrm>
            <a:off x="1415800" y="2909133"/>
            <a:ext cx="2309600" cy="763600"/>
          </a:xfrm>
          <a:prstGeom prst="rect">
            <a:avLst/>
          </a:prstGeom>
        </p:spPr>
        <p:txBody>
          <a:bodyPr spcFirstLastPara="1" wrap="square" lIns="0" tIns="91425" rIns="0" bIns="91425" anchor="t" anchorCtr="0">
            <a:noAutofit/>
          </a:bodyPr>
          <a:lstStyle>
            <a:lvl1pPr lvl="0" rtl="0">
              <a:spcBef>
                <a:spcPts val="0"/>
              </a:spcBef>
              <a:spcAft>
                <a:spcPts val="0"/>
              </a:spcAft>
              <a:buNone/>
              <a:defRPr sz="1865"/>
            </a:lvl1pPr>
            <a:lvl2pPr lvl="1" rtl="0">
              <a:spcBef>
                <a:spcPts val="2135"/>
              </a:spcBef>
              <a:spcAft>
                <a:spcPts val="0"/>
              </a:spcAft>
              <a:buNone/>
              <a:defRPr sz="1865"/>
            </a:lvl2pPr>
            <a:lvl3pPr lvl="2" rtl="0">
              <a:spcBef>
                <a:spcPts val="2135"/>
              </a:spcBef>
              <a:spcAft>
                <a:spcPts val="0"/>
              </a:spcAft>
              <a:buNone/>
              <a:defRPr sz="1865"/>
            </a:lvl3pPr>
            <a:lvl4pPr lvl="3" rtl="0">
              <a:spcBef>
                <a:spcPts val="2135"/>
              </a:spcBef>
              <a:spcAft>
                <a:spcPts val="0"/>
              </a:spcAft>
              <a:buNone/>
              <a:defRPr sz="1865"/>
            </a:lvl4pPr>
            <a:lvl5pPr lvl="4" rtl="0">
              <a:spcBef>
                <a:spcPts val="2135"/>
              </a:spcBef>
              <a:spcAft>
                <a:spcPts val="0"/>
              </a:spcAft>
              <a:buNone/>
              <a:defRPr sz="1865"/>
            </a:lvl5pPr>
            <a:lvl6pPr lvl="5" rtl="0">
              <a:spcBef>
                <a:spcPts val="2135"/>
              </a:spcBef>
              <a:spcAft>
                <a:spcPts val="0"/>
              </a:spcAft>
              <a:buNone/>
              <a:defRPr sz="1865"/>
            </a:lvl6pPr>
            <a:lvl7pPr lvl="6" rtl="0">
              <a:spcBef>
                <a:spcPts val="2135"/>
              </a:spcBef>
              <a:spcAft>
                <a:spcPts val="0"/>
              </a:spcAft>
              <a:buNone/>
              <a:defRPr sz="1865"/>
            </a:lvl7pPr>
            <a:lvl8pPr lvl="7" rtl="0">
              <a:spcBef>
                <a:spcPts val="2135"/>
              </a:spcBef>
              <a:spcAft>
                <a:spcPts val="0"/>
              </a:spcAft>
              <a:buNone/>
              <a:defRPr sz="1865"/>
            </a:lvl8pPr>
            <a:lvl9pPr lvl="8" rtl="0">
              <a:spcBef>
                <a:spcPts val="2135"/>
              </a:spcBef>
              <a:spcAft>
                <a:spcPts val="2135"/>
              </a:spcAft>
              <a:buNone/>
              <a:defRPr sz="1865"/>
            </a:lvl9pPr>
          </a:lstStyle>
          <a:p/>
        </p:txBody>
      </p:sp>
      <p:sp>
        <p:nvSpPr>
          <p:cNvPr id="107" name="Google Shape;107;p22"/>
          <p:cNvSpPr txBox="1">
            <a:spLocks noGrp="1"/>
          </p:cNvSpPr>
          <p:nvPr>
            <p:ph type="subTitle" idx="3"/>
          </p:nvPr>
        </p:nvSpPr>
        <p:spPr>
          <a:xfrm>
            <a:off x="8710199" y="2121667"/>
            <a:ext cx="2309600" cy="763600"/>
          </a:xfrm>
          <a:prstGeom prst="rect">
            <a:avLst/>
          </a:prstGeom>
        </p:spPr>
        <p:txBody>
          <a:bodyPr spcFirstLastPara="1" wrap="square" lIns="0" tIns="91425" rIns="0" bIns="91425" anchor="t" anchorCtr="0">
            <a:noAutofit/>
          </a:bodyPr>
          <a:lstStyle>
            <a:lvl1pPr lvl="0" algn="r" rtl="0">
              <a:lnSpc>
                <a:spcPct val="80000"/>
              </a:lnSpc>
              <a:spcBef>
                <a:spcPts val="0"/>
              </a:spcBef>
              <a:spcAft>
                <a:spcPts val="0"/>
              </a:spcAft>
              <a:buNone/>
              <a:defRPr sz="2665" b="1">
                <a:solidFill>
                  <a:schemeClr val="accent3"/>
                </a:solidFill>
                <a:latin typeface="Patrick Hand SC"/>
                <a:ea typeface="Patrick Hand SC"/>
                <a:cs typeface="Patrick Hand SC"/>
                <a:sym typeface="Patrick Hand SC"/>
              </a:defRPr>
            </a:lvl1pPr>
            <a:lvl2pPr lvl="1" algn="r"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2pPr>
            <a:lvl3pPr lvl="2" algn="r"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3pPr>
            <a:lvl4pPr lvl="3" algn="r"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4pPr>
            <a:lvl5pPr lvl="4" algn="r"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5pPr>
            <a:lvl6pPr lvl="5" algn="r"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6pPr>
            <a:lvl7pPr lvl="6" algn="r"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7pPr>
            <a:lvl8pPr lvl="7" algn="r"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8pPr>
            <a:lvl9pPr lvl="8" algn="r" rtl="0">
              <a:lnSpc>
                <a:spcPct val="80000"/>
              </a:lnSpc>
              <a:spcBef>
                <a:spcPts val="2135"/>
              </a:spcBef>
              <a:spcAft>
                <a:spcPts val="2135"/>
              </a:spcAft>
              <a:buNone/>
              <a:defRPr sz="2665" b="1">
                <a:solidFill>
                  <a:schemeClr val="accent3"/>
                </a:solidFill>
                <a:latin typeface="Patrick Hand SC"/>
                <a:ea typeface="Patrick Hand SC"/>
                <a:cs typeface="Patrick Hand SC"/>
                <a:sym typeface="Patrick Hand SC"/>
              </a:defRPr>
            </a:lvl9pPr>
          </a:lstStyle>
          <a:p/>
        </p:txBody>
      </p:sp>
      <p:sp>
        <p:nvSpPr>
          <p:cNvPr id="108" name="Google Shape;108;p22"/>
          <p:cNvSpPr txBox="1">
            <a:spLocks noGrp="1"/>
          </p:cNvSpPr>
          <p:nvPr>
            <p:ph type="subTitle" idx="4"/>
          </p:nvPr>
        </p:nvSpPr>
        <p:spPr>
          <a:xfrm>
            <a:off x="8710201" y="2909133"/>
            <a:ext cx="2309600" cy="763600"/>
          </a:xfrm>
          <a:prstGeom prst="rect">
            <a:avLst/>
          </a:prstGeom>
        </p:spPr>
        <p:txBody>
          <a:bodyPr spcFirstLastPara="1" wrap="square" lIns="0" tIns="91425" rIns="0" bIns="91425" anchor="t" anchorCtr="0">
            <a:noAutofit/>
          </a:bodyPr>
          <a:lstStyle>
            <a:lvl1pPr lvl="0" algn="r" rtl="0">
              <a:spcBef>
                <a:spcPts val="0"/>
              </a:spcBef>
              <a:spcAft>
                <a:spcPts val="0"/>
              </a:spcAft>
              <a:buNone/>
              <a:defRPr sz="1865"/>
            </a:lvl1pPr>
            <a:lvl2pPr lvl="1" algn="r" rtl="0">
              <a:spcBef>
                <a:spcPts val="2135"/>
              </a:spcBef>
              <a:spcAft>
                <a:spcPts val="0"/>
              </a:spcAft>
              <a:buNone/>
              <a:defRPr sz="1865"/>
            </a:lvl2pPr>
            <a:lvl3pPr lvl="2" algn="r" rtl="0">
              <a:spcBef>
                <a:spcPts val="2135"/>
              </a:spcBef>
              <a:spcAft>
                <a:spcPts val="0"/>
              </a:spcAft>
              <a:buNone/>
              <a:defRPr sz="1865"/>
            </a:lvl3pPr>
            <a:lvl4pPr lvl="3" algn="r" rtl="0">
              <a:spcBef>
                <a:spcPts val="2135"/>
              </a:spcBef>
              <a:spcAft>
                <a:spcPts val="0"/>
              </a:spcAft>
              <a:buNone/>
              <a:defRPr sz="1865"/>
            </a:lvl4pPr>
            <a:lvl5pPr lvl="4" algn="r" rtl="0">
              <a:spcBef>
                <a:spcPts val="2135"/>
              </a:spcBef>
              <a:spcAft>
                <a:spcPts val="0"/>
              </a:spcAft>
              <a:buNone/>
              <a:defRPr sz="1865"/>
            </a:lvl5pPr>
            <a:lvl6pPr lvl="5" algn="r" rtl="0">
              <a:spcBef>
                <a:spcPts val="2135"/>
              </a:spcBef>
              <a:spcAft>
                <a:spcPts val="0"/>
              </a:spcAft>
              <a:buNone/>
              <a:defRPr sz="1865"/>
            </a:lvl6pPr>
            <a:lvl7pPr lvl="6" algn="r" rtl="0">
              <a:spcBef>
                <a:spcPts val="2135"/>
              </a:spcBef>
              <a:spcAft>
                <a:spcPts val="0"/>
              </a:spcAft>
              <a:buNone/>
              <a:defRPr sz="1865"/>
            </a:lvl7pPr>
            <a:lvl8pPr lvl="7" algn="r" rtl="0">
              <a:spcBef>
                <a:spcPts val="2135"/>
              </a:spcBef>
              <a:spcAft>
                <a:spcPts val="0"/>
              </a:spcAft>
              <a:buNone/>
              <a:defRPr sz="1865"/>
            </a:lvl8pPr>
            <a:lvl9pPr lvl="8" algn="r" rtl="0">
              <a:spcBef>
                <a:spcPts val="2135"/>
              </a:spcBef>
              <a:spcAft>
                <a:spcPts val="2135"/>
              </a:spcAft>
              <a:buNone/>
              <a:defRPr sz="1865"/>
            </a:lvl9pPr>
          </a:lstStyle>
          <a:p/>
        </p:txBody>
      </p:sp>
      <p:sp>
        <p:nvSpPr>
          <p:cNvPr id="109" name="Google Shape;109;p22"/>
          <p:cNvSpPr txBox="1">
            <a:spLocks noGrp="1"/>
          </p:cNvSpPr>
          <p:nvPr>
            <p:ph type="subTitle" idx="5"/>
          </p:nvPr>
        </p:nvSpPr>
        <p:spPr>
          <a:xfrm>
            <a:off x="1415800" y="4058667"/>
            <a:ext cx="2309600" cy="763600"/>
          </a:xfrm>
          <a:prstGeom prst="rect">
            <a:avLst/>
          </a:prstGeom>
        </p:spPr>
        <p:txBody>
          <a:bodyPr spcFirstLastPara="1" wrap="square" lIns="0" tIns="91425" rIns="0" bIns="91425" anchor="t" anchorCtr="0">
            <a:noAutofit/>
          </a:bodyPr>
          <a:lstStyle>
            <a:lvl1pPr lvl="0" rtl="0">
              <a:lnSpc>
                <a:spcPct val="80000"/>
              </a:lnSpc>
              <a:spcBef>
                <a:spcPts val="0"/>
              </a:spcBef>
              <a:spcAft>
                <a:spcPts val="0"/>
              </a:spcAft>
              <a:buNone/>
              <a:defRPr sz="2665" b="1">
                <a:solidFill>
                  <a:schemeClr val="accent3"/>
                </a:solidFill>
                <a:latin typeface="Patrick Hand SC"/>
                <a:ea typeface="Patrick Hand SC"/>
                <a:cs typeface="Patrick Hand SC"/>
                <a:sym typeface="Patrick Hand SC"/>
              </a:defRPr>
            </a:lvl1pPr>
            <a:lvl2pPr lvl="1"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2pPr>
            <a:lvl3pPr lvl="2"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3pPr>
            <a:lvl4pPr lvl="3"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4pPr>
            <a:lvl5pPr lvl="4"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5pPr>
            <a:lvl6pPr lvl="5"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6pPr>
            <a:lvl7pPr lvl="6"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7pPr>
            <a:lvl8pPr lvl="7" rtl="0">
              <a:lnSpc>
                <a:spcPct val="80000"/>
              </a:lnSpc>
              <a:spcBef>
                <a:spcPts val="2135"/>
              </a:spcBef>
              <a:spcAft>
                <a:spcPts val="0"/>
              </a:spcAft>
              <a:buNone/>
              <a:defRPr sz="2665" b="1">
                <a:solidFill>
                  <a:schemeClr val="accent3"/>
                </a:solidFill>
                <a:latin typeface="Patrick Hand SC"/>
                <a:ea typeface="Patrick Hand SC"/>
                <a:cs typeface="Patrick Hand SC"/>
                <a:sym typeface="Patrick Hand SC"/>
              </a:defRPr>
            </a:lvl8pPr>
            <a:lvl9pPr lvl="8" rtl="0">
              <a:lnSpc>
                <a:spcPct val="80000"/>
              </a:lnSpc>
              <a:spcBef>
                <a:spcPts val="2135"/>
              </a:spcBef>
              <a:spcAft>
                <a:spcPts val="2135"/>
              </a:spcAft>
              <a:buNone/>
              <a:defRPr sz="2665" b="1">
                <a:solidFill>
                  <a:schemeClr val="accent3"/>
                </a:solidFill>
                <a:latin typeface="Patrick Hand SC"/>
                <a:ea typeface="Patrick Hand SC"/>
                <a:cs typeface="Patrick Hand SC"/>
                <a:sym typeface="Patrick Hand SC"/>
              </a:defRPr>
            </a:lvl9pPr>
          </a:lstStyle>
          <a:p/>
        </p:txBody>
      </p:sp>
      <p:sp>
        <p:nvSpPr>
          <p:cNvPr id="110" name="Google Shape;110;p22"/>
          <p:cNvSpPr txBox="1">
            <a:spLocks noGrp="1"/>
          </p:cNvSpPr>
          <p:nvPr>
            <p:ph type="subTitle" idx="6"/>
          </p:nvPr>
        </p:nvSpPr>
        <p:spPr>
          <a:xfrm>
            <a:off x="1415800" y="4846133"/>
            <a:ext cx="2309600" cy="763600"/>
          </a:xfrm>
          <a:prstGeom prst="rect">
            <a:avLst/>
          </a:prstGeom>
        </p:spPr>
        <p:txBody>
          <a:bodyPr spcFirstLastPara="1" wrap="square" lIns="0" tIns="91425" rIns="0" bIns="91425" anchor="t" anchorCtr="0">
            <a:noAutofit/>
          </a:bodyPr>
          <a:lstStyle>
            <a:lvl1pPr lvl="0" rtl="0">
              <a:spcBef>
                <a:spcPts val="0"/>
              </a:spcBef>
              <a:spcAft>
                <a:spcPts val="0"/>
              </a:spcAft>
              <a:buNone/>
              <a:defRPr sz="1865"/>
            </a:lvl1pPr>
            <a:lvl2pPr lvl="1" rtl="0">
              <a:spcBef>
                <a:spcPts val="2135"/>
              </a:spcBef>
              <a:spcAft>
                <a:spcPts val="0"/>
              </a:spcAft>
              <a:buNone/>
              <a:defRPr sz="1865"/>
            </a:lvl2pPr>
            <a:lvl3pPr lvl="2" rtl="0">
              <a:spcBef>
                <a:spcPts val="2135"/>
              </a:spcBef>
              <a:spcAft>
                <a:spcPts val="0"/>
              </a:spcAft>
              <a:buNone/>
              <a:defRPr sz="1865"/>
            </a:lvl3pPr>
            <a:lvl4pPr lvl="3" rtl="0">
              <a:spcBef>
                <a:spcPts val="2135"/>
              </a:spcBef>
              <a:spcAft>
                <a:spcPts val="0"/>
              </a:spcAft>
              <a:buNone/>
              <a:defRPr sz="1865"/>
            </a:lvl4pPr>
            <a:lvl5pPr lvl="4" rtl="0">
              <a:spcBef>
                <a:spcPts val="2135"/>
              </a:spcBef>
              <a:spcAft>
                <a:spcPts val="0"/>
              </a:spcAft>
              <a:buNone/>
              <a:defRPr sz="1865"/>
            </a:lvl5pPr>
            <a:lvl6pPr lvl="5" rtl="0">
              <a:spcBef>
                <a:spcPts val="2135"/>
              </a:spcBef>
              <a:spcAft>
                <a:spcPts val="0"/>
              </a:spcAft>
              <a:buNone/>
              <a:defRPr sz="1865"/>
            </a:lvl6pPr>
            <a:lvl7pPr lvl="6" rtl="0">
              <a:spcBef>
                <a:spcPts val="2135"/>
              </a:spcBef>
              <a:spcAft>
                <a:spcPts val="0"/>
              </a:spcAft>
              <a:buNone/>
              <a:defRPr sz="1865"/>
            </a:lvl7pPr>
            <a:lvl8pPr lvl="7" rtl="0">
              <a:spcBef>
                <a:spcPts val="2135"/>
              </a:spcBef>
              <a:spcAft>
                <a:spcPts val="0"/>
              </a:spcAft>
              <a:buNone/>
              <a:defRPr sz="1865"/>
            </a:lvl8pPr>
            <a:lvl9pPr lvl="8" rtl="0">
              <a:spcBef>
                <a:spcPts val="2135"/>
              </a:spcBef>
              <a:spcAft>
                <a:spcPts val="2135"/>
              </a:spcAft>
              <a:buNone/>
              <a:defRPr sz="1865"/>
            </a:lvl9pPr>
          </a:lstStyle>
          <a:p/>
        </p:txBody>
      </p:sp>
      <p:sp>
        <p:nvSpPr>
          <p:cNvPr id="111" name="Google Shape;111;p22"/>
          <p:cNvSpPr txBox="1">
            <a:spLocks noGrp="1"/>
          </p:cNvSpPr>
          <p:nvPr>
            <p:ph type="subTitle" idx="7"/>
          </p:nvPr>
        </p:nvSpPr>
        <p:spPr>
          <a:xfrm>
            <a:off x="8710199" y="4058667"/>
            <a:ext cx="2309600" cy="763600"/>
          </a:xfrm>
          <a:prstGeom prst="rect">
            <a:avLst/>
          </a:prstGeom>
        </p:spPr>
        <p:txBody>
          <a:bodyPr spcFirstLastPara="1" wrap="square" lIns="0" tIns="91425" rIns="0" bIns="91425" anchor="b" anchorCtr="0">
            <a:noAutofit/>
          </a:bodyPr>
          <a:lstStyle>
            <a:lvl1pPr lvl="0" algn="r" rtl="0">
              <a:lnSpc>
                <a:spcPct val="80000"/>
              </a:lnSpc>
              <a:spcBef>
                <a:spcPts val="0"/>
              </a:spcBef>
              <a:spcAft>
                <a:spcPts val="0"/>
              </a:spcAft>
              <a:buNone/>
              <a:defRPr sz="2665" b="1">
                <a:solidFill>
                  <a:schemeClr val="accent3"/>
                </a:solidFill>
                <a:latin typeface="Patrick Hand SC"/>
                <a:ea typeface="Patrick Hand SC"/>
                <a:cs typeface="Patrick Hand SC"/>
                <a:sym typeface="Patrick Hand SC"/>
              </a:defRPr>
            </a:lvl1pPr>
            <a:lvl2pPr lvl="1" algn="r" rtl="0">
              <a:lnSpc>
                <a:spcPct val="80000"/>
              </a:lnSpc>
              <a:spcBef>
                <a:spcPts val="0"/>
              </a:spcBef>
              <a:spcAft>
                <a:spcPts val="0"/>
              </a:spcAft>
              <a:buNone/>
              <a:defRPr sz="2665" b="1">
                <a:solidFill>
                  <a:schemeClr val="accent3"/>
                </a:solidFill>
                <a:latin typeface="Patrick Hand SC"/>
                <a:ea typeface="Patrick Hand SC"/>
                <a:cs typeface="Patrick Hand SC"/>
                <a:sym typeface="Patrick Hand SC"/>
              </a:defRPr>
            </a:lvl2pPr>
            <a:lvl3pPr lvl="2" algn="r" rtl="0">
              <a:lnSpc>
                <a:spcPct val="80000"/>
              </a:lnSpc>
              <a:spcBef>
                <a:spcPts val="0"/>
              </a:spcBef>
              <a:spcAft>
                <a:spcPts val="0"/>
              </a:spcAft>
              <a:buNone/>
              <a:defRPr sz="2665" b="1">
                <a:solidFill>
                  <a:schemeClr val="accent3"/>
                </a:solidFill>
                <a:latin typeface="Patrick Hand SC"/>
                <a:ea typeface="Patrick Hand SC"/>
                <a:cs typeface="Patrick Hand SC"/>
                <a:sym typeface="Patrick Hand SC"/>
              </a:defRPr>
            </a:lvl3pPr>
            <a:lvl4pPr lvl="3" algn="r" rtl="0">
              <a:lnSpc>
                <a:spcPct val="80000"/>
              </a:lnSpc>
              <a:spcBef>
                <a:spcPts val="0"/>
              </a:spcBef>
              <a:spcAft>
                <a:spcPts val="0"/>
              </a:spcAft>
              <a:buNone/>
              <a:defRPr sz="2665" b="1">
                <a:solidFill>
                  <a:schemeClr val="accent3"/>
                </a:solidFill>
                <a:latin typeface="Patrick Hand SC"/>
                <a:ea typeface="Patrick Hand SC"/>
                <a:cs typeface="Patrick Hand SC"/>
                <a:sym typeface="Patrick Hand SC"/>
              </a:defRPr>
            </a:lvl4pPr>
            <a:lvl5pPr lvl="4" algn="r" rtl="0">
              <a:lnSpc>
                <a:spcPct val="80000"/>
              </a:lnSpc>
              <a:spcBef>
                <a:spcPts val="0"/>
              </a:spcBef>
              <a:spcAft>
                <a:spcPts val="0"/>
              </a:spcAft>
              <a:buNone/>
              <a:defRPr sz="2665" b="1">
                <a:solidFill>
                  <a:schemeClr val="accent3"/>
                </a:solidFill>
                <a:latin typeface="Patrick Hand SC"/>
                <a:ea typeface="Patrick Hand SC"/>
                <a:cs typeface="Patrick Hand SC"/>
                <a:sym typeface="Patrick Hand SC"/>
              </a:defRPr>
            </a:lvl5pPr>
            <a:lvl6pPr lvl="5" algn="r" rtl="0">
              <a:lnSpc>
                <a:spcPct val="80000"/>
              </a:lnSpc>
              <a:spcBef>
                <a:spcPts val="0"/>
              </a:spcBef>
              <a:spcAft>
                <a:spcPts val="0"/>
              </a:spcAft>
              <a:buNone/>
              <a:defRPr sz="2665" b="1">
                <a:solidFill>
                  <a:schemeClr val="accent3"/>
                </a:solidFill>
                <a:latin typeface="Patrick Hand SC"/>
                <a:ea typeface="Patrick Hand SC"/>
                <a:cs typeface="Patrick Hand SC"/>
                <a:sym typeface="Patrick Hand SC"/>
              </a:defRPr>
            </a:lvl6pPr>
            <a:lvl7pPr lvl="6" algn="r" rtl="0">
              <a:lnSpc>
                <a:spcPct val="80000"/>
              </a:lnSpc>
              <a:spcBef>
                <a:spcPts val="0"/>
              </a:spcBef>
              <a:spcAft>
                <a:spcPts val="0"/>
              </a:spcAft>
              <a:buNone/>
              <a:defRPr sz="2665" b="1">
                <a:solidFill>
                  <a:schemeClr val="accent3"/>
                </a:solidFill>
                <a:latin typeface="Patrick Hand SC"/>
                <a:ea typeface="Patrick Hand SC"/>
                <a:cs typeface="Patrick Hand SC"/>
                <a:sym typeface="Patrick Hand SC"/>
              </a:defRPr>
            </a:lvl7pPr>
            <a:lvl8pPr lvl="7" algn="r" rtl="0">
              <a:lnSpc>
                <a:spcPct val="80000"/>
              </a:lnSpc>
              <a:spcBef>
                <a:spcPts val="0"/>
              </a:spcBef>
              <a:spcAft>
                <a:spcPts val="0"/>
              </a:spcAft>
              <a:buNone/>
              <a:defRPr sz="2665" b="1">
                <a:solidFill>
                  <a:schemeClr val="accent3"/>
                </a:solidFill>
                <a:latin typeface="Patrick Hand SC"/>
                <a:ea typeface="Patrick Hand SC"/>
                <a:cs typeface="Patrick Hand SC"/>
                <a:sym typeface="Patrick Hand SC"/>
              </a:defRPr>
            </a:lvl8pPr>
            <a:lvl9pPr lvl="8" algn="r" rtl="0">
              <a:lnSpc>
                <a:spcPct val="80000"/>
              </a:lnSpc>
              <a:spcBef>
                <a:spcPts val="0"/>
              </a:spcBef>
              <a:spcAft>
                <a:spcPts val="0"/>
              </a:spcAft>
              <a:buNone/>
              <a:defRPr sz="2665" b="1">
                <a:solidFill>
                  <a:schemeClr val="accent3"/>
                </a:solidFill>
                <a:latin typeface="Patrick Hand SC"/>
                <a:ea typeface="Patrick Hand SC"/>
                <a:cs typeface="Patrick Hand SC"/>
                <a:sym typeface="Patrick Hand SC"/>
              </a:defRPr>
            </a:lvl9pPr>
          </a:lstStyle>
          <a:p/>
        </p:txBody>
      </p:sp>
      <p:sp>
        <p:nvSpPr>
          <p:cNvPr id="112" name="Google Shape;112;p22"/>
          <p:cNvSpPr txBox="1">
            <a:spLocks noGrp="1"/>
          </p:cNvSpPr>
          <p:nvPr>
            <p:ph type="subTitle" idx="8"/>
          </p:nvPr>
        </p:nvSpPr>
        <p:spPr>
          <a:xfrm>
            <a:off x="8710201" y="4846133"/>
            <a:ext cx="2309600" cy="763600"/>
          </a:xfrm>
          <a:prstGeom prst="rect">
            <a:avLst/>
          </a:prstGeom>
        </p:spPr>
        <p:txBody>
          <a:bodyPr spcFirstLastPara="1" wrap="square" lIns="0" tIns="91425" rIns="0" bIns="91425" anchor="t" anchorCtr="0">
            <a:noAutofit/>
          </a:bodyPr>
          <a:lstStyle>
            <a:lvl1pPr lvl="0" algn="r" rtl="0">
              <a:spcBef>
                <a:spcPts val="0"/>
              </a:spcBef>
              <a:spcAft>
                <a:spcPts val="0"/>
              </a:spcAft>
              <a:buNone/>
              <a:defRPr sz="1865"/>
            </a:lvl1pPr>
            <a:lvl2pPr lvl="1" algn="r" rtl="0">
              <a:spcBef>
                <a:spcPts val="2135"/>
              </a:spcBef>
              <a:spcAft>
                <a:spcPts val="0"/>
              </a:spcAft>
              <a:buNone/>
              <a:defRPr sz="1865"/>
            </a:lvl2pPr>
            <a:lvl3pPr lvl="2" algn="r" rtl="0">
              <a:spcBef>
                <a:spcPts val="2135"/>
              </a:spcBef>
              <a:spcAft>
                <a:spcPts val="0"/>
              </a:spcAft>
              <a:buNone/>
              <a:defRPr sz="1865"/>
            </a:lvl3pPr>
            <a:lvl4pPr lvl="3" algn="r" rtl="0">
              <a:spcBef>
                <a:spcPts val="2135"/>
              </a:spcBef>
              <a:spcAft>
                <a:spcPts val="0"/>
              </a:spcAft>
              <a:buNone/>
              <a:defRPr sz="1865"/>
            </a:lvl4pPr>
            <a:lvl5pPr lvl="4" algn="r" rtl="0">
              <a:spcBef>
                <a:spcPts val="2135"/>
              </a:spcBef>
              <a:spcAft>
                <a:spcPts val="0"/>
              </a:spcAft>
              <a:buNone/>
              <a:defRPr sz="1865"/>
            </a:lvl5pPr>
            <a:lvl6pPr lvl="5" algn="r" rtl="0">
              <a:spcBef>
                <a:spcPts val="2135"/>
              </a:spcBef>
              <a:spcAft>
                <a:spcPts val="0"/>
              </a:spcAft>
              <a:buNone/>
              <a:defRPr sz="1865"/>
            </a:lvl6pPr>
            <a:lvl7pPr lvl="6" algn="r" rtl="0">
              <a:spcBef>
                <a:spcPts val="2135"/>
              </a:spcBef>
              <a:spcAft>
                <a:spcPts val="0"/>
              </a:spcAft>
              <a:buNone/>
              <a:defRPr sz="1865"/>
            </a:lvl7pPr>
            <a:lvl8pPr lvl="7" algn="r" rtl="0">
              <a:spcBef>
                <a:spcPts val="2135"/>
              </a:spcBef>
              <a:spcAft>
                <a:spcPts val="0"/>
              </a:spcAft>
              <a:buNone/>
              <a:defRPr sz="1865"/>
            </a:lvl8pPr>
            <a:lvl9pPr lvl="8" algn="r" rtl="0">
              <a:spcBef>
                <a:spcPts val="2135"/>
              </a:spcBef>
              <a:spcAft>
                <a:spcPts val="2135"/>
              </a:spcAft>
              <a:buNone/>
              <a:defRPr sz="1865"/>
            </a:lvl9pPr>
          </a:lstStyle>
          <a:p/>
        </p:txBody>
      </p:sp>
    </p:spTree>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113"/>
        <p:cNvGrpSpPr/>
        <p:nvPr/>
      </p:nvGrpSpPr>
      <p:grpSpPr>
        <a:xfrm>
          <a:off x="0" y="0"/>
          <a:ext cx="0" cy="0"/>
          <a:chOff x="0" y="0"/>
          <a:chExt cx="0" cy="0"/>
        </a:xfrm>
      </p:grpSpPr>
      <p:sp>
        <p:nvSpPr>
          <p:cNvPr id="114" name="Google Shape;114;p23"/>
          <p:cNvSpPr txBox="1">
            <a:spLocks noGrp="1"/>
          </p:cNvSpPr>
          <p:nvPr>
            <p:ph type="title"/>
          </p:nvPr>
        </p:nvSpPr>
        <p:spPr>
          <a:xfrm>
            <a:off x="2616200" y="643572"/>
            <a:ext cx="69596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15" name="Google Shape;115;p23"/>
          <p:cNvSpPr txBox="1">
            <a:spLocks noGrp="1"/>
          </p:cNvSpPr>
          <p:nvPr>
            <p:ph type="title" idx="2"/>
          </p:nvPr>
        </p:nvSpPr>
        <p:spPr>
          <a:xfrm>
            <a:off x="2616200" y="1846736"/>
            <a:ext cx="6959600" cy="582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woColTx" matchingName="Title and two columns">
  <p:cSld name="Title and two columns">
    <p:spTree>
      <p:nvGrpSpPr>
        <p:cNvPr id="1" name="Shape 18"/>
        <p:cNvGrpSpPr/>
        <p:nvPr/>
      </p:nvGrpSpPr>
      <p:grpSpPr>
        <a:xfrm>
          <a:off x="0" y="0"/>
          <a:ext cx="0" cy="0"/>
          <a:chOff x="0" y="0"/>
          <a:chExt cx="0" cy="0"/>
        </a:xfrm>
      </p:grpSpPr>
      <p:sp>
        <p:nvSpPr>
          <p:cNvPr id="19" name="Google Shape;19;p5"/>
          <p:cNvSpPr txBox="1">
            <a:spLocks noGrp="1"/>
          </p:cNvSpPr>
          <p:nvPr>
            <p:ph type="body" idx="1"/>
          </p:nvPr>
        </p:nvSpPr>
        <p:spPr>
          <a:xfrm>
            <a:off x="950967" y="1551033"/>
            <a:ext cx="5145200" cy="4581600"/>
          </a:xfrm>
          <a:prstGeom prst="rect">
            <a:avLst/>
          </a:prstGeom>
        </p:spPr>
        <p:txBody>
          <a:bodyPr spcFirstLastPara="1" wrap="square" lIns="91425" tIns="91425" rIns="91425" bIns="91425" anchor="t" anchorCtr="0">
            <a:noAutofit/>
          </a:bodyPr>
          <a:lstStyle>
            <a:lvl1pPr marL="609600" lvl="0" indent="-423545" rtl="0">
              <a:spcBef>
                <a:spcPts val="0"/>
              </a:spcBef>
              <a:spcAft>
                <a:spcPts val="0"/>
              </a:spcAft>
              <a:buClr>
                <a:srgbClr val="482400"/>
              </a:buClr>
              <a:buSzPts val="1400"/>
              <a:buFont typeface="Nunito Light"/>
              <a:buChar char="●"/>
              <a:defRPr sz="1865"/>
            </a:lvl1pPr>
            <a:lvl2pPr marL="1219200" lvl="1" indent="-406400" rtl="0">
              <a:spcBef>
                <a:spcPts val="2135"/>
              </a:spcBef>
              <a:spcAft>
                <a:spcPts val="0"/>
              </a:spcAft>
              <a:buClr>
                <a:srgbClr val="482400"/>
              </a:buClr>
              <a:buSzPts val="1200"/>
              <a:buFont typeface="Nunito Light"/>
              <a:buChar char="○"/>
              <a:defRPr sz="1600"/>
            </a:lvl2pPr>
            <a:lvl3pPr marL="1828800" lvl="2" indent="-406400" rtl="0">
              <a:spcBef>
                <a:spcPts val="2135"/>
              </a:spcBef>
              <a:spcAft>
                <a:spcPts val="0"/>
              </a:spcAft>
              <a:buClr>
                <a:srgbClr val="482400"/>
              </a:buClr>
              <a:buSzPts val="1200"/>
              <a:buFont typeface="Nunito Light"/>
              <a:buChar char="■"/>
              <a:defRPr sz="1600"/>
            </a:lvl3pPr>
            <a:lvl4pPr marL="2438400" lvl="3" indent="-406400" rtl="0">
              <a:spcBef>
                <a:spcPts val="2135"/>
              </a:spcBef>
              <a:spcAft>
                <a:spcPts val="0"/>
              </a:spcAft>
              <a:buClr>
                <a:srgbClr val="482400"/>
              </a:buClr>
              <a:buSzPts val="1200"/>
              <a:buFont typeface="Nunito Light"/>
              <a:buChar char="●"/>
              <a:defRPr sz="1600"/>
            </a:lvl4pPr>
            <a:lvl5pPr marL="3048000" lvl="4" indent="-406400" rtl="0">
              <a:spcBef>
                <a:spcPts val="2135"/>
              </a:spcBef>
              <a:spcAft>
                <a:spcPts val="0"/>
              </a:spcAft>
              <a:buClr>
                <a:srgbClr val="482400"/>
              </a:buClr>
              <a:buSzPts val="1200"/>
              <a:buFont typeface="Nunito Light"/>
              <a:buChar char="○"/>
              <a:defRPr sz="1600"/>
            </a:lvl5pPr>
            <a:lvl6pPr marL="3657600" lvl="5" indent="-406400" rtl="0">
              <a:spcBef>
                <a:spcPts val="2135"/>
              </a:spcBef>
              <a:spcAft>
                <a:spcPts val="0"/>
              </a:spcAft>
              <a:buClr>
                <a:srgbClr val="482400"/>
              </a:buClr>
              <a:buSzPts val="1200"/>
              <a:buFont typeface="Nunito Light"/>
              <a:buChar char="■"/>
              <a:defRPr sz="1600"/>
            </a:lvl6pPr>
            <a:lvl7pPr marL="4267200" lvl="6" indent="-406400" rtl="0">
              <a:spcBef>
                <a:spcPts val="2135"/>
              </a:spcBef>
              <a:spcAft>
                <a:spcPts val="0"/>
              </a:spcAft>
              <a:buClr>
                <a:srgbClr val="482400"/>
              </a:buClr>
              <a:buSzPts val="1200"/>
              <a:buFont typeface="Nunito Light"/>
              <a:buChar char="●"/>
              <a:defRPr sz="1600"/>
            </a:lvl7pPr>
            <a:lvl8pPr marL="4876800" lvl="7" indent="-406400" rtl="0">
              <a:spcBef>
                <a:spcPts val="2135"/>
              </a:spcBef>
              <a:spcAft>
                <a:spcPts val="0"/>
              </a:spcAft>
              <a:buClr>
                <a:srgbClr val="482400"/>
              </a:buClr>
              <a:buSzPts val="1200"/>
              <a:buFont typeface="Nunito Light"/>
              <a:buChar char="○"/>
              <a:defRPr sz="1600"/>
            </a:lvl8pPr>
            <a:lvl9pPr marL="5486400" lvl="8" indent="-406400" rtl="0">
              <a:spcBef>
                <a:spcPts val="2135"/>
              </a:spcBef>
              <a:spcAft>
                <a:spcPts val="2135"/>
              </a:spcAft>
              <a:buClr>
                <a:srgbClr val="482400"/>
              </a:buClr>
              <a:buSzPts val="1200"/>
              <a:buFont typeface="Nunito Light"/>
              <a:buChar char="■"/>
              <a:defRPr sz="1600"/>
            </a:lvl9pPr>
          </a:lstStyle>
          <a:p/>
        </p:txBody>
      </p:sp>
      <p:sp>
        <p:nvSpPr>
          <p:cNvPr id="20" name="Google Shape;20;p5"/>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atin typeface="Georgia" panose="02040502050405020303"/>
                <a:ea typeface="Georgia" panose="02040502050405020303"/>
                <a:cs typeface="Georgia" panose="02040502050405020303"/>
                <a:sym typeface="Georgia" panose="02040502050405020303"/>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1" name="Google Shape;21;p5"/>
          <p:cNvSpPr txBox="1">
            <a:spLocks noGrp="1"/>
          </p:cNvSpPr>
          <p:nvPr>
            <p:ph type="body" idx="2"/>
          </p:nvPr>
        </p:nvSpPr>
        <p:spPr>
          <a:xfrm>
            <a:off x="6096167" y="1551033"/>
            <a:ext cx="5145200" cy="4581600"/>
          </a:xfrm>
          <a:prstGeom prst="rect">
            <a:avLst/>
          </a:prstGeom>
        </p:spPr>
        <p:txBody>
          <a:bodyPr spcFirstLastPara="1" wrap="square" lIns="91425" tIns="91425" rIns="91425" bIns="91425" anchor="t" anchorCtr="0">
            <a:noAutofit/>
          </a:bodyPr>
          <a:lstStyle>
            <a:lvl1pPr marL="609600" lvl="0" indent="-423545" rtl="0">
              <a:spcBef>
                <a:spcPts val="0"/>
              </a:spcBef>
              <a:spcAft>
                <a:spcPts val="0"/>
              </a:spcAft>
              <a:buClr>
                <a:srgbClr val="482400"/>
              </a:buClr>
              <a:buSzPts val="1400"/>
              <a:buFont typeface="Nunito Light"/>
              <a:buChar char="●"/>
              <a:defRPr sz="1865"/>
            </a:lvl1pPr>
            <a:lvl2pPr marL="1219200" lvl="1" indent="-406400" rtl="0">
              <a:spcBef>
                <a:spcPts val="2135"/>
              </a:spcBef>
              <a:spcAft>
                <a:spcPts val="0"/>
              </a:spcAft>
              <a:buClr>
                <a:srgbClr val="482400"/>
              </a:buClr>
              <a:buSzPts val="1200"/>
              <a:buFont typeface="Nunito Light"/>
              <a:buChar char="○"/>
              <a:defRPr sz="1600"/>
            </a:lvl2pPr>
            <a:lvl3pPr marL="1828800" lvl="2" indent="-406400" rtl="0">
              <a:spcBef>
                <a:spcPts val="2135"/>
              </a:spcBef>
              <a:spcAft>
                <a:spcPts val="0"/>
              </a:spcAft>
              <a:buClr>
                <a:srgbClr val="482400"/>
              </a:buClr>
              <a:buSzPts val="1200"/>
              <a:buFont typeface="Nunito Light"/>
              <a:buChar char="■"/>
              <a:defRPr sz="1600"/>
            </a:lvl3pPr>
            <a:lvl4pPr marL="2438400" lvl="3" indent="-406400" rtl="0">
              <a:spcBef>
                <a:spcPts val="2135"/>
              </a:spcBef>
              <a:spcAft>
                <a:spcPts val="0"/>
              </a:spcAft>
              <a:buClr>
                <a:srgbClr val="482400"/>
              </a:buClr>
              <a:buSzPts val="1200"/>
              <a:buFont typeface="Nunito Light"/>
              <a:buChar char="●"/>
              <a:defRPr sz="1600"/>
            </a:lvl4pPr>
            <a:lvl5pPr marL="3048000" lvl="4" indent="-406400" rtl="0">
              <a:spcBef>
                <a:spcPts val="2135"/>
              </a:spcBef>
              <a:spcAft>
                <a:spcPts val="0"/>
              </a:spcAft>
              <a:buClr>
                <a:srgbClr val="482400"/>
              </a:buClr>
              <a:buSzPts val="1200"/>
              <a:buFont typeface="Nunito Light"/>
              <a:buChar char="○"/>
              <a:defRPr sz="1600"/>
            </a:lvl5pPr>
            <a:lvl6pPr marL="3657600" lvl="5" indent="-406400" rtl="0">
              <a:spcBef>
                <a:spcPts val="2135"/>
              </a:spcBef>
              <a:spcAft>
                <a:spcPts val="0"/>
              </a:spcAft>
              <a:buClr>
                <a:srgbClr val="482400"/>
              </a:buClr>
              <a:buSzPts val="1200"/>
              <a:buFont typeface="Nunito Light"/>
              <a:buChar char="■"/>
              <a:defRPr sz="1600"/>
            </a:lvl6pPr>
            <a:lvl7pPr marL="4267200" lvl="6" indent="-406400" rtl="0">
              <a:spcBef>
                <a:spcPts val="2135"/>
              </a:spcBef>
              <a:spcAft>
                <a:spcPts val="0"/>
              </a:spcAft>
              <a:buClr>
                <a:srgbClr val="482400"/>
              </a:buClr>
              <a:buSzPts val="1200"/>
              <a:buFont typeface="Nunito Light"/>
              <a:buChar char="●"/>
              <a:defRPr sz="1600"/>
            </a:lvl7pPr>
            <a:lvl8pPr marL="4876800" lvl="7" indent="-406400" rtl="0">
              <a:spcBef>
                <a:spcPts val="2135"/>
              </a:spcBef>
              <a:spcAft>
                <a:spcPts val="0"/>
              </a:spcAft>
              <a:buClr>
                <a:srgbClr val="482400"/>
              </a:buClr>
              <a:buSzPts val="1200"/>
              <a:buFont typeface="Nunito Light"/>
              <a:buChar char="○"/>
              <a:defRPr sz="1600"/>
            </a:lvl8pPr>
            <a:lvl9pPr marL="5486400" lvl="8" indent="-406400" rtl="0">
              <a:spcBef>
                <a:spcPts val="2135"/>
              </a:spcBef>
              <a:spcAft>
                <a:spcPts val="2135"/>
              </a:spcAft>
              <a:buClr>
                <a:srgbClr val="482400"/>
              </a:buClr>
              <a:buSzPts val="1200"/>
              <a:buFont typeface="Nunito Light"/>
              <a:buChar char="■"/>
              <a:defRPr sz="1600"/>
            </a:lvl9pPr>
          </a:lstStyle>
          <a:p/>
        </p:txBody>
      </p:sp>
    </p:spTree>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116"/>
        <p:cNvGrpSpPr/>
        <p:nvPr/>
      </p:nvGrpSpPr>
      <p:grpSpPr>
        <a:xfrm>
          <a:off x="0" y="0"/>
          <a:ext cx="0" cy="0"/>
          <a:chOff x="0" y="0"/>
          <a:chExt cx="0" cy="0"/>
        </a:xfrm>
      </p:grpSpPr>
      <p:sp>
        <p:nvSpPr>
          <p:cNvPr id="117" name="Google Shape;117;p24"/>
          <p:cNvSpPr txBox="1">
            <a:spLocks noGrp="1"/>
          </p:cNvSpPr>
          <p:nvPr>
            <p:ph type="title" hasCustomPrompt="1"/>
          </p:nvPr>
        </p:nvSpPr>
        <p:spPr>
          <a:xfrm>
            <a:off x="3503400" y="1216151"/>
            <a:ext cx="5185200" cy="88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6000"/>
            </a:lvl1pPr>
            <a:lvl2pPr lvl="1" rtl="0">
              <a:spcBef>
                <a:spcPts val="0"/>
              </a:spcBef>
              <a:spcAft>
                <a:spcPts val="0"/>
              </a:spcAft>
              <a:buSzPts val="5000"/>
              <a:buNone/>
              <a:defRPr sz="6665"/>
            </a:lvl2pPr>
            <a:lvl3pPr lvl="2" rtl="0">
              <a:spcBef>
                <a:spcPts val="0"/>
              </a:spcBef>
              <a:spcAft>
                <a:spcPts val="0"/>
              </a:spcAft>
              <a:buSzPts val="5000"/>
              <a:buNone/>
              <a:defRPr sz="6665"/>
            </a:lvl3pPr>
            <a:lvl4pPr lvl="3" rtl="0">
              <a:spcBef>
                <a:spcPts val="0"/>
              </a:spcBef>
              <a:spcAft>
                <a:spcPts val="0"/>
              </a:spcAft>
              <a:buSzPts val="5000"/>
              <a:buNone/>
              <a:defRPr sz="6665"/>
            </a:lvl4pPr>
            <a:lvl5pPr lvl="4" rtl="0">
              <a:spcBef>
                <a:spcPts val="0"/>
              </a:spcBef>
              <a:spcAft>
                <a:spcPts val="0"/>
              </a:spcAft>
              <a:buSzPts val="5000"/>
              <a:buNone/>
              <a:defRPr sz="6665"/>
            </a:lvl5pPr>
            <a:lvl6pPr lvl="5" rtl="0">
              <a:spcBef>
                <a:spcPts val="0"/>
              </a:spcBef>
              <a:spcAft>
                <a:spcPts val="0"/>
              </a:spcAft>
              <a:buSzPts val="5000"/>
              <a:buNone/>
              <a:defRPr sz="6665"/>
            </a:lvl6pPr>
            <a:lvl7pPr lvl="6" rtl="0">
              <a:spcBef>
                <a:spcPts val="0"/>
              </a:spcBef>
              <a:spcAft>
                <a:spcPts val="0"/>
              </a:spcAft>
              <a:buSzPts val="5000"/>
              <a:buNone/>
              <a:defRPr sz="6665"/>
            </a:lvl7pPr>
            <a:lvl8pPr lvl="7" rtl="0">
              <a:spcBef>
                <a:spcPts val="0"/>
              </a:spcBef>
              <a:spcAft>
                <a:spcPts val="0"/>
              </a:spcAft>
              <a:buSzPts val="5000"/>
              <a:buNone/>
              <a:defRPr sz="6665"/>
            </a:lvl8pPr>
            <a:lvl9pPr lvl="8" rtl="0">
              <a:spcBef>
                <a:spcPts val="0"/>
              </a:spcBef>
              <a:spcAft>
                <a:spcPts val="0"/>
              </a:spcAft>
              <a:buSzPts val="5000"/>
              <a:buNone/>
              <a:defRPr sz="6665"/>
            </a:lvl9pPr>
          </a:lstStyle>
          <a:p>
            <a:r>
              <a:t>xx%</a:t>
            </a:r>
          </a:p>
        </p:txBody>
      </p:sp>
      <p:sp>
        <p:nvSpPr>
          <p:cNvPr id="118" name="Google Shape;118;p24"/>
          <p:cNvSpPr txBox="1">
            <a:spLocks noGrp="1"/>
          </p:cNvSpPr>
          <p:nvPr>
            <p:ph type="subTitle" idx="1"/>
          </p:nvPr>
        </p:nvSpPr>
        <p:spPr>
          <a:xfrm>
            <a:off x="3503400" y="2088951"/>
            <a:ext cx="5185200" cy="51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sz="1865"/>
            </a:lvl1pPr>
            <a:lvl2pPr lvl="1" rtl="0">
              <a:spcBef>
                <a:spcPts val="0"/>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
        <p:nvSpPr>
          <p:cNvPr id="119" name="Google Shape;119;p24"/>
          <p:cNvSpPr txBox="1">
            <a:spLocks noGrp="1"/>
          </p:cNvSpPr>
          <p:nvPr>
            <p:ph type="title" idx="2" hasCustomPrompt="1"/>
          </p:nvPr>
        </p:nvSpPr>
        <p:spPr>
          <a:xfrm>
            <a:off x="3503400" y="2790951"/>
            <a:ext cx="5185200" cy="88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6000"/>
            </a:lvl1pPr>
            <a:lvl2pPr lvl="1" rtl="0">
              <a:spcBef>
                <a:spcPts val="0"/>
              </a:spcBef>
              <a:spcAft>
                <a:spcPts val="0"/>
              </a:spcAft>
              <a:buSzPts val="5000"/>
              <a:buNone/>
              <a:defRPr sz="6665"/>
            </a:lvl2pPr>
            <a:lvl3pPr lvl="2" rtl="0">
              <a:spcBef>
                <a:spcPts val="0"/>
              </a:spcBef>
              <a:spcAft>
                <a:spcPts val="0"/>
              </a:spcAft>
              <a:buSzPts val="5000"/>
              <a:buNone/>
              <a:defRPr sz="6665"/>
            </a:lvl3pPr>
            <a:lvl4pPr lvl="3" rtl="0">
              <a:spcBef>
                <a:spcPts val="0"/>
              </a:spcBef>
              <a:spcAft>
                <a:spcPts val="0"/>
              </a:spcAft>
              <a:buSzPts val="5000"/>
              <a:buNone/>
              <a:defRPr sz="6665"/>
            </a:lvl4pPr>
            <a:lvl5pPr lvl="4" rtl="0">
              <a:spcBef>
                <a:spcPts val="0"/>
              </a:spcBef>
              <a:spcAft>
                <a:spcPts val="0"/>
              </a:spcAft>
              <a:buSzPts val="5000"/>
              <a:buNone/>
              <a:defRPr sz="6665"/>
            </a:lvl5pPr>
            <a:lvl6pPr lvl="5" rtl="0">
              <a:spcBef>
                <a:spcPts val="0"/>
              </a:spcBef>
              <a:spcAft>
                <a:spcPts val="0"/>
              </a:spcAft>
              <a:buSzPts val="5000"/>
              <a:buNone/>
              <a:defRPr sz="6665"/>
            </a:lvl6pPr>
            <a:lvl7pPr lvl="6" rtl="0">
              <a:spcBef>
                <a:spcPts val="0"/>
              </a:spcBef>
              <a:spcAft>
                <a:spcPts val="0"/>
              </a:spcAft>
              <a:buSzPts val="5000"/>
              <a:buNone/>
              <a:defRPr sz="6665"/>
            </a:lvl7pPr>
            <a:lvl8pPr lvl="7" rtl="0">
              <a:spcBef>
                <a:spcPts val="0"/>
              </a:spcBef>
              <a:spcAft>
                <a:spcPts val="0"/>
              </a:spcAft>
              <a:buSzPts val="5000"/>
              <a:buNone/>
              <a:defRPr sz="6665"/>
            </a:lvl8pPr>
            <a:lvl9pPr lvl="8" rtl="0">
              <a:spcBef>
                <a:spcPts val="0"/>
              </a:spcBef>
              <a:spcAft>
                <a:spcPts val="0"/>
              </a:spcAft>
              <a:buSzPts val="5000"/>
              <a:buNone/>
              <a:defRPr sz="6665"/>
            </a:lvl9pPr>
          </a:lstStyle>
          <a:p>
            <a:r>
              <a:t>xx%</a:t>
            </a:r>
          </a:p>
        </p:txBody>
      </p:sp>
      <p:sp>
        <p:nvSpPr>
          <p:cNvPr id="120" name="Google Shape;120;p24"/>
          <p:cNvSpPr txBox="1">
            <a:spLocks noGrp="1"/>
          </p:cNvSpPr>
          <p:nvPr>
            <p:ph type="subTitle" idx="3"/>
          </p:nvPr>
        </p:nvSpPr>
        <p:spPr>
          <a:xfrm>
            <a:off x="3503400" y="3527884"/>
            <a:ext cx="5185200" cy="51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sz="1865"/>
            </a:lvl1pPr>
            <a:lvl2pPr lvl="1" rtl="0">
              <a:spcBef>
                <a:spcPts val="0"/>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
        <p:nvSpPr>
          <p:cNvPr id="121" name="Google Shape;121;p24"/>
          <p:cNvSpPr txBox="1">
            <a:spLocks noGrp="1"/>
          </p:cNvSpPr>
          <p:nvPr>
            <p:ph type="title" idx="4" hasCustomPrompt="1"/>
          </p:nvPr>
        </p:nvSpPr>
        <p:spPr>
          <a:xfrm>
            <a:off x="3503400" y="4370617"/>
            <a:ext cx="5185200" cy="88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6000"/>
            </a:lvl1pPr>
            <a:lvl2pPr lvl="1" rtl="0">
              <a:spcBef>
                <a:spcPts val="0"/>
              </a:spcBef>
              <a:spcAft>
                <a:spcPts val="0"/>
              </a:spcAft>
              <a:buSzPts val="5000"/>
              <a:buNone/>
              <a:defRPr sz="6665"/>
            </a:lvl2pPr>
            <a:lvl3pPr lvl="2" rtl="0">
              <a:spcBef>
                <a:spcPts val="0"/>
              </a:spcBef>
              <a:spcAft>
                <a:spcPts val="0"/>
              </a:spcAft>
              <a:buSzPts val="5000"/>
              <a:buNone/>
              <a:defRPr sz="6665"/>
            </a:lvl3pPr>
            <a:lvl4pPr lvl="3" rtl="0">
              <a:spcBef>
                <a:spcPts val="0"/>
              </a:spcBef>
              <a:spcAft>
                <a:spcPts val="0"/>
              </a:spcAft>
              <a:buSzPts val="5000"/>
              <a:buNone/>
              <a:defRPr sz="6665"/>
            </a:lvl4pPr>
            <a:lvl5pPr lvl="4" rtl="0">
              <a:spcBef>
                <a:spcPts val="0"/>
              </a:spcBef>
              <a:spcAft>
                <a:spcPts val="0"/>
              </a:spcAft>
              <a:buSzPts val="5000"/>
              <a:buNone/>
              <a:defRPr sz="6665"/>
            </a:lvl5pPr>
            <a:lvl6pPr lvl="5" rtl="0">
              <a:spcBef>
                <a:spcPts val="0"/>
              </a:spcBef>
              <a:spcAft>
                <a:spcPts val="0"/>
              </a:spcAft>
              <a:buSzPts val="5000"/>
              <a:buNone/>
              <a:defRPr sz="6665"/>
            </a:lvl6pPr>
            <a:lvl7pPr lvl="6" rtl="0">
              <a:spcBef>
                <a:spcPts val="0"/>
              </a:spcBef>
              <a:spcAft>
                <a:spcPts val="0"/>
              </a:spcAft>
              <a:buSzPts val="5000"/>
              <a:buNone/>
              <a:defRPr sz="6665"/>
            </a:lvl7pPr>
            <a:lvl8pPr lvl="7" rtl="0">
              <a:spcBef>
                <a:spcPts val="0"/>
              </a:spcBef>
              <a:spcAft>
                <a:spcPts val="0"/>
              </a:spcAft>
              <a:buSzPts val="5000"/>
              <a:buNone/>
              <a:defRPr sz="6665"/>
            </a:lvl8pPr>
            <a:lvl9pPr lvl="8" rtl="0">
              <a:spcBef>
                <a:spcPts val="0"/>
              </a:spcBef>
              <a:spcAft>
                <a:spcPts val="0"/>
              </a:spcAft>
              <a:buSzPts val="5000"/>
              <a:buNone/>
              <a:defRPr sz="6665"/>
            </a:lvl9pPr>
          </a:lstStyle>
          <a:p>
            <a:r>
              <a:t>xx%</a:t>
            </a:r>
          </a:p>
        </p:txBody>
      </p:sp>
      <p:sp>
        <p:nvSpPr>
          <p:cNvPr id="122" name="Google Shape;122;p24"/>
          <p:cNvSpPr txBox="1">
            <a:spLocks noGrp="1"/>
          </p:cNvSpPr>
          <p:nvPr>
            <p:ph type="subTitle" idx="5"/>
          </p:nvPr>
        </p:nvSpPr>
        <p:spPr>
          <a:xfrm>
            <a:off x="3503400" y="5102783"/>
            <a:ext cx="5185200" cy="51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sz="1865"/>
            </a:lvl1pPr>
            <a:lvl2pPr lvl="1" rtl="0">
              <a:spcBef>
                <a:spcPts val="0"/>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Tree>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Title and text 6">
  <p:cSld name="Title and text 6">
    <p:spTree>
      <p:nvGrpSpPr>
        <p:cNvPr id="1" name="Shape 123"/>
        <p:cNvGrpSpPr/>
        <p:nvPr/>
      </p:nvGrpSpPr>
      <p:grpSpPr>
        <a:xfrm>
          <a:off x="0" y="0"/>
          <a:ext cx="0" cy="0"/>
          <a:chOff x="0" y="0"/>
          <a:chExt cx="0" cy="0"/>
        </a:xfrm>
      </p:grpSpPr>
      <p:sp>
        <p:nvSpPr>
          <p:cNvPr id="124" name="Google Shape;124;p25"/>
          <p:cNvSpPr txBox="1">
            <a:spLocks noGrp="1"/>
          </p:cNvSpPr>
          <p:nvPr>
            <p:ph type="title"/>
          </p:nvPr>
        </p:nvSpPr>
        <p:spPr>
          <a:xfrm>
            <a:off x="1328300" y="1939733"/>
            <a:ext cx="2919200" cy="15148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25" name="Google Shape;125;p25"/>
          <p:cNvSpPr txBox="1">
            <a:spLocks noGrp="1"/>
          </p:cNvSpPr>
          <p:nvPr>
            <p:ph type="subTitle" idx="1"/>
          </p:nvPr>
        </p:nvSpPr>
        <p:spPr>
          <a:xfrm>
            <a:off x="1328300" y="3537067"/>
            <a:ext cx="3317600" cy="1381200"/>
          </a:xfrm>
          <a:prstGeom prst="rect">
            <a:avLst/>
          </a:prstGeom>
        </p:spPr>
        <p:txBody>
          <a:bodyPr spcFirstLastPara="1" wrap="square" lIns="90000" tIns="91425" rIns="0" bIns="91425" anchor="t" anchorCtr="0">
            <a:noAutofit/>
          </a:bodyPr>
          <a:lstStyle>
            <a:lvl1pPr lvl="0" rtl="0">
              <a:spcBef>
                <a:spcPts val="0"/>
              </a:spcBef>
              <a:spcAft>
                <a:spcPts val="0"/>
              </a:spcAft>
              <a:buNone/>
              <a:defRPr sz="1865"/>
            </a:lvl1pPr>
            <a:lvl2pPr lvl="1" rtl="0">
              <a:spcBef>
                <a:spcPts val="2135"/>
              </a:spcBef>
              <a:spcAft>
                <a:spcPts val="0"/>
              </a:spcAft>
              <a:buNone/>
              <a:defRPr sz="1865"/>
            </a:lvl2pPr>
            <a:lvl3pPr lvl="2" rtl="0">
              <a:spcBef>
                <a:spcPts val="2135"/>
              </a:spcBef>
              <a:spcAft>
                <a:spcPts val="0"/>
              </a:spcAft>
              <a:buNone/>
              <a:defRPr sz="1865"/>
            </a:lvl3pPr>
            <a:lvl4pPr lvl="3" rtl="0">
              <a:spcBef>
                <a:spcPts val="2135"/>
              </a:spcBef>
              <a:spcAft>
                <a:spcPts val="0"/>
              </a:spcAft>
              <a:buNone/>
              <a:defRPr sz="1865"/>
            </a:lvl4pPr>
            <a:lvl5pPr lvl="4" rtl="0">
              <a:spcBef>
                <a:spcPts val="2135"/>
              </a:spcBef>
              <a:spcAft>
                <a:spcPts val="0"/>
              </a:spcAft>
              <a:buNone/>
              <a:defRPr sz="1865"/>
            </a:lvl5pPr>
            <a:lvl6pPr lvl="5" rtl="0">
              <a:spcBef>
                <a:spcPts val="2135"/>
              </a:spcBef>
              <a:spcAft>
                <a:spcPts val="0"/>
              </a:spcAft>
              <a:buNone/>
              <a:defRPr sz="1865"/>
            </a:lvl6pPr>
            <a:lvl7pPr lvl="6" rtl="0">
              <a:spcBef>
                <a:spcPts val="2135"/>
              </a:spcBef>
              <a:spcAft>
                <a:spcPts val="0"/>
              </a:spcAft>
              <a:buNone/>
              <a:defRPr sz="1865"/>
            </a:lvl7pPr>
            <a:lvl8pPr lvl="7" rtl="0">
              <a:spcBef>
                <a:spcPts val="2135"/>
              </a:spcBef>
              <a:spcAft>
                <a:spcPts val="0"/>
              </a:spcAft>
              <a:buNone/>
              <a:defRPr sz="1865"/>
            </a:lvl8pPr>
            <a:lvl9pPr lvl="8" rtl="0">
              <a:spcBef>
                <a:spcPts val="2135"/>
              </a:spcBef>
              <a:spcAft>
                <a:spcPts val="2135"/>
              </a:spcAft>
              <a:buNone/>
              <a:defRPr sz="1865"/>
            </a:lvl9pPr>
          </a:lstStyle>
          <a:p/>
        </p:txBody>
      </p:sp>
    </p:spTree>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Title and text 7">
  <p:cSld name="Title and text 7">
    <p:spTree>
      <p:nvGrpSpPr>
        <p:cNvPr id="1" name="Shape 126"/>
        <p:cNvGrpSpPr/>
        <p:nvPr/>
      </p:nvGrpSpPr>
      <p:grpSpPr>
        <a:xfrm>
          <a:off x="0" y="0"/>
          <a:ext cx="0" cy="0"/>
          <a:chOff x="0" y="0"/>
          <a:chExt cx="0" cy="0"/>
        </a:xfrm>
      </p:grpSpPr>
      <p:sp>
        <p:nvSpPr>
          <p:cNvPr id="127" name="Google Shape;127;p26"/>
          <p:cNvSpPr txBox="1">
            <a:spLocks noGrp="1"/>
          </p:cNvSpPr>
          <p:nvPr>
            <p:ph type="title"/>
          </p:nvPr>
        </p:nvSpPr>
        <p:spPr>
          <a:xfrm flipH="1">
            <a:off x="7944500" y="1939733"/>
            <a:ext cx="2919200" cy="1514800"/>
          </a:xfrm>
          <a:prstGeom prst="rect">
            <a:avLst/>
          </a:prstGeom>
        </p:spPr>
        <p:txBody>
          <a:bodyPr spcFirstLastPara="1" wrap="square" lIns="91425" tIns="91425" rIns="90000" bIns="91425" anchor="ctr" anchorCtr="0">
            <a:noAutofit/>
          </a:bodyPr>
          <a:lstStyle>
            <a:lvl1pPr lvl="0" algn="r" rtl="0">
              <a:lnSpc>
                <a:spcPct val="80000"/>
              </a:lnSpc>
              <a:spcBef>
                <a:spcPts val="0"/>
              </a:spcBef>
              <a:spcAft>
                <a:spcPts val="0"/>
              </a:spcAft>
              <a:buSzPts val="3500"/>
              <a:buNone/>
              <a:defRPr/>
            </a:lvl1pPr>
            <a:lvl2pPr lvl="1" algn="r" rtl="0">
              <a:spcBef>
                <a:spcPts val="0"/>
              </a:spcBef>
              <a:spcAft>
                <a:spcPts val="0"/>
              </a:spcAft>
              <a:buSzPts val="3500"/>
              <a:buNone/>
              <a:defRPr/>
            </a:lvl2pPr>
            <a:lvl3pPr lvl="2" algn="r" rtl="0">
              <a:spcBef>
                <a:spcPts val="0"/>
              </a:spcBef>
              <a:spcAft>
                <a:spcPts val="0"/>
              </a:spcAft>
              <a:buSzPts val="3500"/>
              <a:buNone/>
              <a:defRPr/>
            </a:lvl3pPr>
            <a:lvl4pPr lvl="3" algn="r" rtl="0">
              <a:spcBef>
                <a:spcPts val="0"/>
              </a:spcBef>
              <a:spcAft>
                <a:spcPts val="0"/>
              </a:spcAft>
              <a:buSzPts val="3500"/>
              <a:buNone/>
              <a:defRPr/>
            </a:lvl4pPr>
            <a:lvl5pPr lvl="4" algn="r" rtl="0">
              <a:spcBef>
                <a:spcPts val="0"/>
              </a:spcBef>
              <a:spcAft>
                <a:spcPts val="0"/>
              </a:spcAft>
              <a:buSzPts val="3500"/>
              <a:buNone/>
              <a:defRPr/>
            </a:lvl5pPr>
            <a:lvl6pPr lvl="5" algn="r" rtl="0">
              <a:spcBef>
                <a:spcPts val="0"/>
              </a:spcBef>
              <a:spcAft>
                <a:spcPts val="0"/>
              </a:spcAft>
              <a:buSzPts val="3500"/>
              <a:buNone/>
              <a:defRPr/>
            </a:lvl6pPr>
            <a:lvl7pPr lvl="6" algn="r" rtl="0">
              <a:spcBef>
                <a:spcPts val="0"/>
              </a:spcBef>
              <a:spcAft>
                <a:spcPts val="0"/>
              </a:spcAft>
              <a:buSzPts val="3500"/>
              <a:buNone/>
              <a:defRPr/>
            </a:lvl7pPr>
            <a:lvl8pPr lvl="7" algn="r" rtl="0">
              <a:spcBef>
                <a:spcPts val="0"/>
              </a:spcBef>
              <a:spcAft>
                <a:spcPts val="0"/>
              </a:spcAft>
              <a:buSzPts val="3500"/>
              <a:buNone/>
              <a:defRPr/>
            </a:lvl8pPr>
            <a:lvl9pPr lvl="8" algn="r" rtl="0">
              <a:spcBef>
                <a:spcPts val="0"/>
              </a:spcBef>
              <a:spcAft>
                <a:spcPts val="0"/>
              </a:spcAft>
              <a:buSzPts val="3500"/>
              <a:buNone/>
              <a:defRPr/>
            </a:lvl9pPr>
          </a:lstStyle>
          <a:p/>
        </p:txBody>
      </p:sp>
      <p:sp>
        <p:nvSpPr>
          <p:cNvPr id="128" name="Google Shape;128;p26"/>
          <p:cNvSpPr txBox="1">
            <a:spLocks noGrp="1"/>
          </p:cNvSpPr>
          <p:nvPr>
            <p:ph type="subTitle" idx="1"/>
          </p:nvPr>
        </p:nvSpPr>
        <p:spPr>
          <a:xfrm flipH="1">
            <a:off x="7546100" y="3537067"/>
            <a:ext cx="3317600" cy="1381200"/>
          </a:xfrm>
          <a:prstGeom prst="rect">
            <a:avLst/>
          </a:prstGeom>
        </p:spPr>
        <p:txBody>
          <a:bodyPr spcFirstLastPara="1" wrap="square" lIns="90000" tIns="91425" rIns="90000" bIns="91425" anchor="t" anchorCtr="0">
            <a:noAutofit/>
          </a:bodyPr>
          <a:lstStyle>
            <a:lvl1pPr lvl="0" algn="r" rtl="0">
              <a:spcBef>
                <a:spcPts val="0"/>
              </a:spcBef>
              <a:spcAft>
                <a:spcPts val="0"/>
              </a:spcAft>
              <a:buNone/>
              <a:defRPr sz="1865"/>
            </a:lvl1pPr>
            <a:lvl2pPr lvl="1" algn="r" rtl="0">
              <a:spcBef>
                <a:spcPts val="2135"/>
              </a:spcBef>
              <a:spcAft>
                <a:spcPts val="0"/>
              </a:spcAft>
              <a:buNone/>
              <a:defRPr sz="1865"/>
            </a:lvl2pPr>
            <a:lvl3pPr lvl="2" algn="r" rtl="0">
              <a:spcBef>
                <a:spcPts val="2135"/>
              </a:spcBef>
              <a:spcAft>
                <a:spcPts val="0"/>
              </a:spcAft>
              <a:buNone/>
              <a:defRPr sz="1865"/>
            </a:lvl3pPr>
            <a:lvl4pPr lvl="3" algn="r" rtl="0">
              <a:spcBef>
                <a:spcPts val="2135"/>
              </a:spcBef>
              <a:spcAft>
                <a:spcPts val="0"/>
              </a:spcAft>
              <a:buNone/>
              <a:defRPr sz="1865"/>
            </a:lvl4pPr>
            <a:lvl5pPr lvl="4" algn="r" rtl="0">
              <a:spcBef>
                <a:spcPts val="2135"/>
              </a:spcBef>
              <a:spcAft>
                <a:spcPts val="0"/>
              </a:spcAft>
              <a:buNone/>
              <a:defRPr sz="1865"/>
            </a:lvl5pPr>
            <a:lvl6pPr lvl="5" algn="r" rtl="0">
              <a:spcBef>
                <a:spcPts val="2135"/>
              </a:spcBef>
              <a:spcAft>
                <a:spcPts val="0"/>
              </a:spcAft>
              <a:buNone/>
              <a:defRPr sz="1865"/>
            </a:lvl6pPr>
            <a:lvl7pPr lvl="6" algn="r" rtl="0">
              <a:spcBef>
                <a:spcPts val="2135"/>
              </a:spcBef>
              <a:spcAft>
                <a:spcPts val="0"/>
              </a:spcAft>
              <a:buNone/>
              <a:defRPr sz="1865"/>
            </a:lvl7pPr>
            <a:lvl8pPr lvl="7" algn="r" rtl="0">
              <a:spcBef>
                <a:spcPts val="2135"/>
              </a:spcBef>
              <a:spcAft>
                <a:spcPts val="0"/>
              </a:spcAft>
              <a:buNone/>
              <a:defRPr sz="1865"/>
            </a:lvl8pPr>
            <a:lvl9pPr lvl="8" algn="r" rtl="0">
              <a:spcBef>
                <a:spcPts val="2135"/>
              </a:spcBef>
              <a:spcAft>
                <a:spcPts val="2135"/>
              </a:spcAft>
              <a:buNone/>
              <a:defRPr sz="1865"/>
            </a:lvl9pPr>
          </a:lstStyle>
          <a:p/>
        </p:txBody>
      </p:sp>
    </p:spTree>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129"/>
        <p:cNvGrpSpPr/>
        <p:nvPr/>
      </p:nvGrpSpPr>
      <p:grpSpPr>
        <a:xfrm>
          <a:off x="0" y="0"/>
          <a:ext cx="0" cy="0"/>
          <a:chOff x="0" y="0"/>
          <a:chExt cx="0" cy="0"/>
        </a:xfrm>
      </p:grpSpPr>
      <p:sp>
        <p:nvSpPr>
          <p:cNvPr id="130" name="Google Shape;130;p27"/>
          <p:cNvSpPr txBox="1">
            <a:spLocks noGrp="1"/>
          </p:cNvSpPr>
          <p:nvPr>
            <p:ph type="subTitle" idx="1"/>
          </p:nvPr>
        </p:nvSpPr>
        <p:spPr>
          <a:xfrm>
            <a:off x="4171400" y="2783173"/>
            <a:ext cx="3849200" cy="13700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5"/>
            </a:lvl1pPr>
            <a:lvl2pPr lvl="1" rtl="0">
              <a:spcBef>
                <a:spcPts val="0"/>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
        <p:nvSpPr>
          <p:cNvPr id="131" name="Google Shape;131;p27"/>
          <p:cNvSpPr txBox="1">
            <a:spLocks noGrp="1"/>
          </p:cNvSpPr>
          <p:nvPr>
            <p:ph type="title"/>
          </p:nvPr>
        </p:nvSpPr>
        <p:spPr>
          <a:xfrm>
            <a:off x="4000200" y="673500"/>
            <a:ext cx="4191600" cy="1760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7500"/>
              <a:buNone/>
              <a:defRPr sz="10000"/>
            </a:lvl1pPr>
            <a:lvl2pPr lvl="1" algn="ctr" rtl="0">
              <a:spcBef>
                <a:spcPts val="0"/>
              </a:spcBef>
              <a:spcAft>
                <a:spcPts val="0"/>
              </a:spcAft>
              <a:buSzPts val="7500"/>
              <a:buNone/>
              <a:defRPr sz="10000">
                <a:latin typeface="Roboto Condensed"/>
                <a:ea typeface="Roboto Condensed"/>
                <a:cs typeface="Roboto Condensed"/>
                <a:sym typeface="Roboto Condensed"/>
              </a:defRPr>
            </a:lvl2pPr>
            <a:lvl3pPr lvl="2" algn="ctr" rtl="0">
              <a:spcBef>
                <a:spcPts val="0"/>
              </a:spcBef>
              <a:spcAft>
                <a:spcPts val="0"/>
              </a:spcAft>
              <a:buSzPts val="7500"/>
              <a:buNone/>
              <a:defRPr sz="10000">
                <a:latin typeface="Roboto Condensed"/>
                <a:ea typeface="Roboto Condensed"/>
                <a:cs typeface="Roboto Condensed"/>
                <a:sym typeface="Roboto Condensed"/>
              </a:defRPr>
            </a:lvl3pPr>
            <a:lvl4pPr lvl="3" algn="ctr" rtl="0">
              <a:spcBef>
                <a:spcPts val="0"/>
              </a:spcBef>
              <a:spcAft>
                <a:spcPts val="0"/>
              </a:spcAft>
              <a:buSzPts val="7500"/>
              <a:buNone/>
              <a:defRPr sz="10000">
                <a:latin typeface="Roboto Condensed"/>
                <a:ea typeface="Roboto Condensed"/>
                <a:cs typeface="Roboto Condensed"/>
                <a:sym typeface="Roboto Condensed"/>
              </a:defRPr>
            </a:lvl4pPr>
            <a:lvl5pPr lvl="4" algn="ctr" rtl="0">
              <a:spcBef>
                <a:spcPts val="0"/>
              </a:spcBef>
              <a:spcAft>
                <a:spcPts val="0"/>
              </a:spcAft>
              <a:buSzPts val="7500"/>
              <a:buNone/>
              <a:defRPr sz="10000">
                <a:latin typeface="Roboto Condensed"/>
                <a:ea typeface="Roboto Condensed"/>
                <a:cs typeface="Roboto Condensed"/>
                <a:sym typeface="Roboto Condensed"/>
              </a:defRPr>
            </a:lvl5pPr>
            <a:lvl6pPr lvl="5" algn="ctr" rtl="0">
              <a:spcBef>
                <a:spcPts val="0"/>
              </a:spcBef>
              <a:spcAft>
                <a:spcPts val="0"/>
              </a:spcAft>
              <a:buSzPts val="7500"/>
              <a:buNone/>
              <a:defRPr sz="10000">
                <a:latin typeface="Roboto Condensed"/>
                <a:ea typeface="Roboto Condensed"/>
                <a:cs typeface="Roboto Condensed"/>
                <a:sym typeface="Roboto Condensed"/>
              </a:defRPr>
            </a:lvl6pPr>
            <a:lvl7pPr lvl="6" algn="ctr" rtl="0">
              <a:spcBef>
                <a:spcPts val="0"/>
              </a:spcBef>
              <a:spcAft>
                <a:spcPts val="0"/>
              </a:spcAft>
              <a:buSzPts val="7500"/>
              <a:buNone/>
              <a:defRPr sz="10000">
                <a:latin typeface="Roboto Condensed"/>
                <a:ea typeface="Roboto Condensed"/>
                <a:cs typeface="Roboto Condensed"/>
                <a:sym typeface="Roboto Condensed"/>
              </a:defRPr>
            </a:lvl7pPr>
            <a:lvl8pPr lvl="7" algn="ctr" rtl="0">
              <a:spcBef>
                <a:spcPts val="0"/>
              </a:spcBef>
              <a:spcAft>
                <a:spcPts val="0"/>
              </a:spcAft>
              <a:buSzPts val="7500"/>
              <a:buNone/>
              <a:defRPr sz="10000">
                <a:latin typeface="Roboto Condensed"/>
                <a:ea typeface="Roboto Condensed"/>
                <a:cs typeface="Roboto Condensed"/>
                <a:sym typeface="Roboto Condensed"/>
              </a:defRPr>
            </a:lvl8pPr>
            <a:lvl9pPr lvl="8" algn="ctr" rtl="0">
              <a:spcBef>
                <a:spcPts val="0"/>
              </a:spcBef>
              <a:spcAft>
                <a:spcPts val="0"/>
              </a:spcAft>
              <a:buSzPts val="7500"/>
              <a:buNone/>
              <a:defRPr sz="10000">
                <a:latin typeface="Roboto Condensed"/>
                <a:ea typeface="Roboto Condensed"/>
                <a:cs typeface="Roboto Condensed"/>
                <a:sym typeface="Roboto Condensed"/>
              </a:defRPr>
            </a:lvl9pPr>
          </a:lstStyle>
          <a:p/>
        </p:txBody>
      </p:sp>
      <p:sp>
        <p:nvSpPr>
          <p:cNvPr id="132" name="Google Shape;132;p27"/>
          <p:cNvSpPr txBox="1">
            <a:spLocks noGrp="1"/>
          </p:cNvSpPr>
          <p:nvPr>
            <p:ph type="subTitle" idx="2"/>
          </p:nvPr>
        </p:nvSpPr>
        <p:spPr>
          <a:xfrm>
            <a:off x="4096000" y="5301984"/>
            <a:ext cx="4000000" cy="4828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1400"/>
              <a:buNone/>
              <a:defRPr sz="1600"/>
            </a:lvl1pPr>
            <a:lvl2pPr lvl="1" rtl="0">
              <a:spcBef>
                <a:spcPts val="2135"/>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
        <p:nvSpPr>
          <p:cNvPr id="133" name="Google Shape;133;p27"/>
          <p:cNvSpPr txBox="1"/>
          <p:nvPr/>
        </p:nvSpPr>
        <p:spPr>
          <a:xfrm>
            <a:off x="3581667" y="4624981"/>
            <a:ext cx="5028800" cy="816000"/>
          </a:xfrm>
          <a:prstGeom prst="rect">
            <a:avLst/>
          </a:prstGeom>
          <a:noFill/>
          <a:ln>
            <a:noFill/>
          </a:ln>
        </p:spPr>
        <p:txBody>
          <a:bodyPr spcFirstLastPara="1" wrap="square" lIns="121900" tIns="121900" rIns="121900" bIns="121900" anchor="ctr" anchorCtr="0">
            <a:noAutofit/>
          </a:bodyPr>
          <a:lstStyle/>
          <a:p>
            <a:pPr marL="0" lvl="0" indent="0" algn="ctr" rtl="0">
              <a:spcBef>
                <a:spcPts val="400"/>
              </a:spcBef>
              <a:spcAft>
                <a:spcPts val="0"/>
              </a:spcAft>
              <a:buNone/>
            </a:pPr>
            <a:r>
              <a:rPr lang="en-GB" sz="1600">
                <a:solidFill>
                  <a:schemeClr val="dk2"/>
                </a:solidFill>
                <a:latin typeface="Patrick Hand"/>
                <a:ea typeface="Patrick Hand"/>
                <a:cs typeface="Patrick Hand"/>
                <a:sym typeface="Patrick Hand"/>
              </a:rPr>
              <a:t>CREDITS: This presentation template was created by </a:t>
            </a:r>
            <a:r>
              <a:rPr lang="en-GB" sz="1600" b="1">
                <a:solidFill>
                  <a:schemeClr val="dk2"/>
                </a:solidFill>
                <a:uFill>
                  <a:noFill/>
                </a:uFill>
                <a:latin typeface="Patrick Hand"/>
                <a:ea typeface="Patrick Hand"/>
                <a:cs typeface="Patrick Hand"/>
                <a:sym typeface="Patrick Hand"/>
                <a:hlinkClick r:id="rId2"/>
              </a:rPr>
              <a:t>Slidesgo</a:t>
            </a:r>
            <a:r>
              <a:rPr lang="en-GB" sz="1600">
                <a:solidFill>
                  <a:schemeClr val="dk2"/>
                </a:solidFill>
                <a:latin typeface="Patrick Hand"/>
                <a:ea typeface="Patrick Hand"/>
                <a:cs typeface="Patrick Hand"/>
                <a:sym typeface="Patrick Hand"/>
              </a:rPr>
              <a:t>, including icons by </a:t>
            </a:r>
            <a:r>
              <a:rPr lang="en-GB" sz="1600" b="1">
                <a:solidFill>
                  <a:schemeClr val="dk2"/>
                </a:solidFill>
                <a:uFill>
                  <a:noFill/>
                </a:uFill>
                <a:latin typeface="Patrick Hand"/>
                <a:ea typeface="Patrick Hand"/>
                <a:cs typeface="Patrick Hand"/>
                <a:sym typeface="Patrick Hand"/>
                <a:hlinkClick r:id="rId3"/>
              </a:rPr>
              <a:t>Flaticon</a:t>
            </a:r>
            <a:r>
              <a:rPr lang="en-GB" sz="1600">
                <a:solidFill>
                  <a:schemeClr val="dk2"/>
                </a:solidFill>
                <a:latin typeface="Patrick Hand"/>
                <a:ea typeface="Patrick Hand"/>
                <a:cs typeface="Patrick Hand"/>
                <a:sym typeface="Patrick Hand"/>
              </a:rPr>
              <a:t>, infographics &amp; images by </a:t>
            </a:r>
            <a:r>
              <a:rPr lang="en-GB" sz="1600" b="1">
                <a:solidFill>
                  <a:schemeClr val="dk2"/>
                </a:solidFill>
                <a:uFill>
                  <a:noFill/>
                </a:uFill>
                <a:latin typeface="Patrick Hand"/>
                <a:ea typeface="Patrick Hand"/>
                <a:cs typeface="Patrick Hand"/>
                <a:sym typeface="Patrick Hand"/>
                <a:hlinkClick r:id="rId4"/>
              </a:rPr>
              <a:t>Freepik</a:t>
            </a:r>
            <a:endParaRPr sz="1600" b="1">
              <a:solidFill>
                <a:schemeClr val="dk2"/>
              </a:solidFill>
              <a:latin typeface="Patrick Hand"/>
              <a:ea typeface="Patrick Hand"/>
              <a:cs typeface="Patrick Hand"/>
              <a:sym typeface="Patrick Hand"/>
            </a:endParaRPr>
          </a:p>
        </p:txBody>
      </p:sp>
    </p:spTree>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134"/>
        <p:cNvGrpSpPr/>
        <p:nvPr/>
      </p:nvGrpSpPr>
      <p:grpSpPr>
        <a:xfrm>
          <a:off x="0" y="0"/>
          <a:ext cx="0" cy="0"/>
          <a:chOff x="0" y="0"/>
          <a:chExt cx="0" cy="0"/>
        </a:xfrm>
      </p:grpSpPr>
      <p:sp>
        <p:nvSpPr>
          <p:cNvPr id="135" name="Google Shape;135;p28"/>
          <p:cNvSpPr txBox="1">
            <a:spLocks noGrp="1"/>
          </p:cNvSpPr>
          <p:nvPr>
            <p:ph type="title"/>
          </p:nvPr>
        </p:nvSpPr>
        <p:spPr>
          <a:xfrm>
            <a:off x="1335800" y="643567"/>
            <a:ext cx="95204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p:txBody>
      </p:sp>
    </p:spTree>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136"/>
        <p:cNvGrpSpPr/>
        <p:nvPr/>
      </p:nvGrpSpPr>
      <p:grpSpPr>
        <a:xfrm>
          <a:off x="0" y="0"/>
          <a:ext cx="0" cy="0"/>
          <a:chOff x="0" y="0"/>
          <a:chExt cx="0" cy="0"/>
        </a:xfrm>
      </p:grpSpPr>
      <p:sp>
        <p:nvSpPr>
          <p:cNvPr id="137" name="Google Shape;137;p29"/>
          <p:cNvSpPr txBox="1">
            <a:spLocks noGrp="1"/>
          </p:cNvSpPr>
          <p:nvPr>
            <p:ph type="subTitle" idx="1"/>
          </p:nvPr>
        </p:nvSpPr>
        <p:spPr>
          <a:xfrm>
            <a:off x="1328300" y="1907800"/>
            <a:ext cx="4539200" cy="3805600"/>
          </a:xfrm>
          <a:prstGeom prst="rect">
            <a:avLst/>
          </a:prstGeom>
        </p:spPr>
        <p:txBody>
          <a:bodyPr spcFirstLastPara="1" wrap="square" lIns="0" tIns="91425" rIns="0" bIns="91425" anchor="ctr"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p:txBody>
      </p:sp>
      <p:sp>
        <p:nvSpPr>
          <p:cNvPr id="138" name="Google Shape;138;p29"/>
          <p:cNvSpPr txBox="1">
            <a:spLocks noGrp="1"/>
          </p:cNvSpPr>
          <p:nvPr>
            <p:ph type="title"/>
          </p:nvPr>
        </p:nvSpPr>
        <p:spPr>
          <a:xfrm>
            <a:off x="960000" y="643572"/>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p:txBody>
      </p:sp>
      <p:sp>
        <p:nvSpPr>
          <p:cNvPr id="139" name="Google Shape;139;p29"/>
          <p:cNvSpPr txBox="1">
            <a:spLocks noGrp="1"/>
          </p:cNvSpPr>
          <p:nvPr>
            <p:ph type="subTitle" idx="2"/>
          </p:nvPr>
        </p:nvSpPr>
        <p:spPr>
          <a:xfrm>
            <a:off x="6307100" y="1907800"/>
            <a:ext cx="4539200" cy="3805600"/>
          </a:xfrm>
          <a:prstGeom prst="rect">
            <a:avLst/>
          </a:prstGeom>
        </p:spPr>
        <p:txBody>
          <a:bodyPr spcFirstLastPara="1" wrap="square" lIns="0" tIns="91425" rIns="0" bIns="91425" anchor="ctr"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p:txBody>
      </p:sp>
    </p:spTree>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40"/>
        <p:cNvGrpSpPr/>
        <p:nvPr/>
      </p:nvGrpSpPr>
      <p:grpSpPr>
        <a:xfrm>
          <a:off x="0" y="0"/>
          <a:ext cx="0" cy="0"/>
          <a:chOff x="0" y="0"/>
          <a:chExt cx="0" cy="0"/>
        </a:xfrm>
      </p:grpSpPr>
    </p:spTree>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US"/>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a:p>
        </p:txBody>
      </p:sp>
      <p:sp>
        <p:nvSpPr>
          <p:cNvPr id="4" name="Date Placeholder 3"/>
          <p:cNvSpPr>
            <a:spLocks noGrp="1"/>
          </p:cNvSpPr>
          <p:nvPr>
            <p:ph type="dt" sz="half" idx="10"/>
          </p:nvPr>
        </p:nvSpPr>
        <p:spPr/>
        <p:txBody>
          <a:bodyPr/>
          <a:lstStyle/>
          <a:p>
            <a:fld id="{2B8C012C-B1B7-47F6-B168-A941E97A73A9}" type="datetimeFigureOut">
              <a:rPr lang="en-US" smtClean="0"/>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1EC7793-07B9-4429-92E8-8730EA770269}" type="slidenum">
              <a:rPr lang="en-US" smtClean="0"/>
            </a:fld>
            <a:endParaRPr lang="en-US"/>
          </a:p>
        </p:txBody>
      </p:sp>
    </p:spTree>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a:p>
        </p:txBody>
      </p:sp>
      <p:sp>
        <p:nvSpPr>
          <p:cNvPr id="3" name="Content Placeholder 2"/>
          <p:cNvSpPr>
            <a:spLocks noGrp="1"/>
          </p:cNvSpPr>
          <p:nvPr>
            <p:ph idx="1"/>
          </p:nvPr>
        </p:nvSpPr>
        <p:spPr/>
        <p:txBody>
          <a:bodyPr/>
          <a:lstStyle/>
          <a:p>
            <a:pPr lvl="0"/>
            <a:r>
              <a:rPr lang="en-US"/>
              <a:t>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4" name="Date Placeholder 3"/>
          <p:cNvSpPr>
            <a:spLocks noGrp="1"/>
          </p:cNvSpPr>
          <p:nvPr>
            <p:ph type="dt" sz="half" idx="10"/>
          </p:nvPr>
        </p:nvSpPr>
        <p:spPr/>
        <p:txBody>
          <a:bodyPr/>
          <a:lstStyle/>
          <a:p>
            <a:fld id="{2B8C012C-B1B7-47F6-B168-A941E97A73A9}" type="datetimeFigureOut">
              <a:rPr lang="en-US" smtClean="0"/>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1EC7793-07B9-4429-92E8-8730EA770269}" type="slidenum">
              <a:rPr lang="en-US" smtClean="0"/>
            </a:fld>
            <a:endParaRPr lang="en-US"/>
          </a:p>
        </p:txBody>
      </p:sp>
    </p:spTree>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0"/>
            <a:ext cx="10515600" cy="2852737"/>
          </a:xfrm>
        </p:spPr>
        <p:txBody>
          <a:bodyPr anchor="b"/>
          <a:lstStyle>
            <a:lvl1pPr>
              <a:defRPr sz="6000"/>
            </a:lvl1pPr>
          </a:lstStyle>
          <a:p>
            <a:r>
              <a:rPr lang="en-US"/>
              <a:t>Click to edit Master title style</a:t>
            </a:r>
            <a:endParaRPr lang="en-US"/>
          </a:p>
        </p:txBody>
      </p:sp>
      <p:sp>
        <p:nvSpPr>
          <p:cNvPr id="3" name="Text Placeholder 2"/>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endParaRPr lang="en-US"/>
          </a:p>
        </p:txBody>
      </p:sp>
      <p:sp>
        <p:nvSpPr>
          <p:cNvPr id="4" name="Date Placeholder 3"/>
          <p:cNvSpPr>
            <a:spLocks noGrp="1"/>
          </p:cNvSpPr>
          <p:nvPr>
            <p:ph type="dt" sz="half" idx="10"/>
          </p:nvPr>
        </p:nvSpPr>
        <p:spPr/>
        <p:txBody>
          <a:bodyPr/>
          <a:lstStyle/>
          <a:p>
            <a:fld id="{2B8C012C-B1B7-47F6-B168-A941E97A73A9}" type="datetimeFigureOut">
              <a:rPr lang="en-US" smtClean="0"/>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1EC7793-07B9-4429-92E8-8730EA770269}" type="slidenum">
              <a:rPr lang="en-US" smtClean="0"/>
            </a:fld>
            <a:endParaRPr lang="en-US"/>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Only" matchingName="Title only">
  <p:cSld name="Title only">
    <p:spTree>
      <p:nvGrpSpPr>
        <p:cNvPr id="1" name="Shape 22"/>
        <p:cNvGrpSpPr/>
        <p:nvPr/>
      </p:nvGrpSpPr>
      <p:grpSpPr>
        <a:xfrm>
          <a:off x="0" y="0"/>
          <a:ext cx="0" cy="0"/>
          <a:chOff x="0" y="0"/>
          <a:chExt cx="0" cy="0"/>
        </a:xfrm>
      </p:grpSpPr>
      <p:sp>
        <p:nvSpPr>
          <p:cNvPr id="23" name="Google Shape;23;p6"/>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Tree>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a:p>
        </p:txBody>
      </p:sp>
      <p:sp>
        <p:nvSpPr>
          <p:cNvPr id="3" name="Content Placeholder 2"/>
          <p:cNvSpPr>
            <a:spLocks noGrp="1"/>
          </p:cNvSpPr>
          <p:nvPr>
            <p:ph sz="half" idx="1"/>
          </p:nvPr>
        </p:nvSpPr>
        <p:spPr>
          <a:xfrm>
            <a:off x="838200" y="1825625"/>
            <a:ext cx="5181600" cy="4351339"/>
          </a:xfrm>
        </p:spPr>
        <p:txBody>
          <a:bodyPr/>
          <a:lstStyle/>
          <a:p>
            <a:pPr lvl="0"/>
            <a:r>
              <a:rPr lang="en-US"/>
              <a:t>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4" name="Content Placeholder 3"/>
          <p:cNvSpPr>
            <a:spLocks noGrp="1"/>
          </p:cNvSpPr>
          <p:nvPr>
            <p:ph sz="half" idx="2"/>
          </p:nvPr>
        </p:nvSpPr>
        <p:spPr>
          <a:xfrm>
            <a:off x="6172200" y="1825625"/>
            <a:ext cx="5181600" cy="4351339"/>
          </a:xfrm>
        </p:spPr>
        <p:txBody>
          <a:bodyPr/>
          <a:lstStyle/>
          <a:p>
            <a:pPr lvl="0"/>
            <a:r>
              <a:rPr lang="en-US"/>
              <a:t>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5" name="Date Placeholder 4"/>
          <p:cNvSpPr>
            <a:spLocks noGrp="1"/>
          </p:cNvSpPr>
          <p:nvPr>
            <p:ph type="dt" sz="half" idx="10"/>
          </p:nvPr>
        </p:nvSpPr>
        <p:spPr/>
        <p:txBody>
          <a:bodyPr/>
          <a:lstStyle/>
          <a:p>
            <a:fld id="{2B8C012C-B1B7-47F6-B168-A941E97A73A9}" type="datetimeFigureOut">
              <a:rPr lang="en-US" smtClean="0"/>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91EC7793-07B9-4429-92E8-8730EA770269}" type="slidenum">
              <a:rPr lang="en-US" smtClean="0"/>
            </a:fld>
            <a:endParaRPr lang="en-US"/>
          </a:p>
        </p:txBody>
      </p:sp>
    </p:spTree>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US"/>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endParaRPr lang="en-US"/>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5" name="Text Placeholder 4"/>
          <p:cNvSpPr>
            <a:spLocks noGrp="1"/>
          </p:cNvSpPr>
          <p:nvPr>
            <p:ph type="body" sz="quarter" idx="3"/>
          </p:nvPr>
        </p:nvSpPr>
        <p:spPr>
          <a:xfrm>
            <a:off x="6172201"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endParaRPr lang="en-US"/>
          </a:p>
        </p:txBody>
      </p:sp>
      <p:sp>
        <p:nvSpPr>
          <p:cNvPr id="6" name="Content Placeholder 5"/>
          <p:cNvSpPr>
            <a:spLocks noGrp="1"/>
          </p:cNvSpPr>
          <p:nvPr>
            <p:ph sz="quarter" idx="4"/>
          </p:nvPr>
        </p:nvSpPr>
        <p:spPr>
          <a:xfrm>
            <a:off x="6172201" y="2505075"/>
            <a:ext cx="5183188" cy="3684588"/>
          </a:xfrm>
        </p:spPr>
        <p:txBody>
          <a:bodyPr/>
          <a:lstStyle/>
          <a:p>
            <a:pPr lvl="0"/>
            <a:r>
              <a:rPr lang="en-US"/>
              <a:t>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7" name="Date Placeholder 6"/>
          <p:cNvSpPr>
            <a:spLocks noGrp="1"/>
          </p:cNvSpPr>
          <p:nvPr>
            <p:ph type="dt" sz="half" idx="10"/>
          </p:nvPr>
        </p:nvSpPr>
        <p:spPr/>
        <p:txBody>
          <a:bodyPr/>
          <a:lstStyle/>
          <a:p>
            <a:fld id="{2B8C012C-B1B7-47F6-B168-A941E97A73A9}" type="datetimeFigureOut">
              <a:rPr lang="en-US" smtClean="0"/>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91EC7793-07B9-4429-92E8-8730EA770269}" type="slidenum">
              <a:rPr lang="en-US" smtClean="0"/>
            </a:fld>
            <a:endParaRPr lang="en-US"/>
          </a:p>
        </p:txBody>
      </p:sp>
    </p:spTree>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a:p>
        </p:txBody>
      </p:sp>
      <p:sp>
        <p:nvSpPr>
          <p:cNvPr id="3" name="Date Placeholder 2"/>
          <p:cNvSpPr>
            <a:spLocks noGrp="1"/>
          </p:cNvSpPr>
          <p:nvPr>
            <p:ph type="dt" sz="half" idx="10"/>
          </p:nvPr>
        </p:nvSpPr>
        <p:spPr/>
        <p:txBody>
          <a:bodyPr/>
          <a:lstStyle/>
          <a:p>
            <a:fld id="{2B8C012C-B1B7-47F6-B168-A941E97A73A9}" type="datetimeFigureOut">
              <a:rPr lang="en-US" smtClean="0"/>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91EC7793-07B9-4429-92E8-8730EA770269}" type="slidenum">
              <a:rPr lang="en-US" smtClean="0"/>
            </a:fld>
            <a:endParaRPr lang="en-US"/>
          </a:p>
        </p:txBody>
      </p:sp>
    </p:spTree>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2B8C012C-B1B7-47F6-B168-A941E97A73A9}" type="datetimeFigureOut">
              <a:rPr lang="en-US" smtClean="0"/>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91EC7793-07B9-4429-92E8-8730EA770269}" type="slidenum">
              <a:rPr lang="en-US" smtClean="0"/>
            </a:fld>
            <a:endParaRPr lang="en-US"/>
          </a:p>
        </p:txBody>
      </p:sp>
    </p:spTree>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a:p>
        </p:txBody>
      </p:sp>
      <p:sp>
        <p:nvSpPr>
          <p:cNvPr id="3" name="Content Placeholder 2"/>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endParaRPr lang="en-US"/>
          </a:p>
        </p:txBody>
      </p:sp>
      <p:sp>
        <p:nvSpPr>
          <p:cNvPr id="5" name="Date Placeholder 4"/>
          <p:cNvSpPr>
            <a:spLocks noGrp="1"/>
          </p:cNvSpPr>
          <p:nvPr>
            <p:ph type="dt" sz="half" idx="10"/>
          </p:nvPr>
        </p:nvSpPr>
        <p:spPr/>
        <p:txBody>
          <a:bodyPr/>
          <a:lstStyle/>
          <a:p>
            <a:fld id="{2B8C012C-B1B7-47F6-B168-A941E97A73A9}" type="datetimeFigureOut">
              <a:rPr lang="en-US" smtClean="0"/>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91EC7793-07B9-4429-92E8-8730EA770269}" type="slidenum">
              <a:rPr lang="en-US" smtClean="0"/>
            </a:fld>
            <a:endParaRPr lang="en-US"/>
          </a:p>
        </p:txBody>
      </p:sp>
    </p:spTree>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a:p>
        </p:txBody>
      </p:sp>
      <p:sp>
        <p:nvSpPr>
          <p:cNvPr id="3" name="Picture Placeholder 2"/>
          <p:cNvSpPr>
            <a:spLocks noGrp="1"/>
          </p:cNvSpPr>
          <p:nvPr>
            <p:ph type="pic" idx="1"/>
          </p:nvPr>
        </p:nvSpPr>
        <p:spPr>
          <a:xfrm>
            <a:off x="5183188" y="987426"/>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endParaRPr lang="en-US"/>
          </a:p>
        </p:txBody>
      </p:sp>
      <p:sp>
        <p:nvSpPr>
          <p:cNvPr id="5" name="Date Placeholder 4"/>
          <p:cNvSpPr>
            <a:spLocks noGrp="1"/>
          </p:cNvSpPr>
          <p:nvPr>
            <p:ph type="dt" sz="half" idx="10"/>
          </p:nvPr>
        </p:nvSpPr>
        <p:spPr/>
        <p:txBody>
          <a:bodyPr/>
          <a:lstStyle/>
          <a:p>
            <a:fld id="{2B8C012C-B1B7-47F6-B168-A941E97A73A9}" type="datetimeFigureOut">
              <a:rPr lang="en-US" smtClean="0"/>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91EC7793-07B9-4429-92E8-8730EA770269}" type="slidenum">
              <a:rPr lang="en-US" smtClean="0"/>
            </a:fld>
            <a:endParaRPr lang="en-US"/>
          </a:p>
        </p:txBody>
      </p:sp>
    </p:spTree>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a:t>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4" name="Date Placeholder 3"/>
          <p:cNvSpPr>
            <a:spLocks noGrp="1"/>
          </p:cNvSpPr>
          <p:nvPr>
            <p:ph type="dt" sz="half" idx="10"/>
          </p:nvPr>
        </p:nvSpPr>
        <p:spPr/>
        <p:txBody>
          <a:bodyPr/>
          <a:lstStyle/>
          <a:p>
            <a:fld id="{2B8C012C-B1B7-47F6-B168-A941E97A73A9}" type="datetimeFigureOut">
              <a:rPr lang="en-US" smtClean="0"/>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1EC7793-07B9-4429-92E8-8730EA770269}" type="slidenum">
              <a:rPr lang="en-US" smtClean="0"/>
            </a:fld>
            <a:endParaRPr lang="en-US"/>
          </a:p>
        </p:txBody>
      </p:sp>
    </p:spTree>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365126"/>
            <a:ext cx="2628900" cy="5811839"/>
          </a:xfrm>
        </p:spPr>
        <p:txBody>
          <a:bodyPr vert="eaVert"/>
          <a:lstStyle/>
          <a:p>
            <a:r>
              <a:rPr lang="en-US"/>
              <a:t>Click to edit Master title style</a:t>
            </a:r>
            <a:endParaRPr lang="en-US"/>
          </a:p>
        </p:txBody>
      </p:sp>
      <p:sp>
        <p:nvSpPr>
          <p:cNvPr id="3" name="Vertical Text Placeholder 2"/>
          <p:cNvSpPr>
            <a:spLocks noGrp="1"/>
          </p:cNvSpPr>
          <p:nvPr>
            <p:ph type="body" orient="vert" idx="1"/>
          </p:nvPr>
        </p:nvSpPr>
        <p:spPr>
          <a:xfrm>
            <a:off x="838201" y="365126"/>
            <a:ext cx="7734300" cy="5811839"/>
          </a:xfrm>
        </p:spPr>
        <p:txBody>
          <a:bodyPr vert="eaVert"/>
          <a:lstStyle/>
          <a:p>
            <a:pPr lvl="0"/>
            <a:r>
              <a:rPr lang="en-US"/>
              <a:t>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4" name="Date Placeholder 3"/>
          <p:cNvSpPr>
            <a:spLocks noGrp="1"/>
          </p:cNvSpPr>
          <p:nvPr>
            <p:ph type="dt" sz="half" idx="10"/>
          </p:nvPr>
        </p:nvSpPr>
        <p:spPr/>
        <p:txBody>
          <a:bodyPr/>
          <a:lstStyle/>
          <a:p>
            <a:fld id="{2B8C012C-B1B7-47F6-B168-A941E97A73A9}" type="datetimeFigureOut">
              <a:rPr lang="en-US" smtClean="0"/>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1EC7793-07B9-4429-92E8-8730EA770269}" type="slidenum">
              <a:rPr lang="en-US" smtClean="0"/>
            </a:fld>
            <a:endParaRPr lang="en-US"/>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4"/>
        <p:cNvGrpSpPr/>
        <p:nvPr/>
      </p:nvGrpSpPr>
      <p:grpSpPr>
        <a:xfrm>
          <a:off x="0" y="0"/>
          <a:ext cx="0" cy="0"/>
          <a:chOff x="0" y="0"/>
          <a:chExt cx="0" cy="0"/>
        </a:xfrm>
      </p:grpSpPr>
      <p:sp>
        <p:nvSpPr>
          <p:cNvPr id="25" name="Google Shape;25;p7"/>
          <p:cNvSpPr txBox="1">
            <a:spLocks noGrp="1"/>
          </p:cNvSpPr>
          <p:nvPr>
            <p:ph type="title"/>
          </p:nvPr>
        </p:nvSpPr>
        <p:spPr>
          <a:xfrm>
            <a:off x="5244900" y="2102633"/>
            <a:ext cx="5701200" cy="1326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sz="373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6" name="Google Shape;26;p7"/>
          <p:cNvSpPr txBox="1">
            <a:spLocks noGrp="1"/>
          </p:cNvSpPr>
          <p:nvPr>
            <p:ph type="subTitle" idx="1"/>
          </p:nvPr>
        </p:nvSpPr>
        <p:spPr>
          <a:xfrm>
            <a:off x="5244900" y="3584900"/>
            <a:ext cx="5701200" cy="112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5"/>
            </a:lvl1pPr>
            <a:lvl2pPr lvl="1" rtl="0">
              <a:spcBef>
                <a:spcPts val="0"/>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7"/>
        <p:cNvGrpSpPr/>
        <p:nvPr/>
      </p:nvGrpSpPr>
      <p:grpSpPr>
        <a:xfrm>
          <a:off x="0" y="0"/>
          <a:ext cx="0" cy="0"/>
          <a:chOff x="0" y="0"/>
          <a:chExt cx="0" cy="0"/>
        </a:xfrm>
      </p:grpSpPr>
      <p:sp>
        <p:nvSpPr>
          <p:cNvPr id="28" name="Google Shape;28;p8"/>
          <p:cNvSpPr txBox="1">
            <a:spLocks noGrp="1"/>
          </p:cNvSpPr>
          <p:nvPr>
            <p:ph type="title"/>
          </p:nvPr>
        </p:nvSpPr>
        <p:spPr>
          <a:xfrm>
            <a:off x="950967" y="872999"/>
            <a:ext cx="6682400" cy="54544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8000"/>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9"/>
        <p:cNvGrpSpPr/>
        <p:nvPr/>
      </p:nvGrpSpPr>
      <p:grpSpPr>
        <a:xfrm>
          <a:off x="0" y="0"/>
          <a:ext cx="0" cy="0"/>
          <a:chOff x="0" y="0"/>
          <a:chExt cx="0" cy="0"/>
        </a:xfrm>
      </p:grpSpPr>
      <p:sp>
        <p:nvSpPr>
          <p:cNvPr id="30" name="Google Shape;30;p9"/>
          <p:cNvSpPr txBox="1">
            <a:spLocks noGrp="1"/>
          </p:cNvSpPr>
          <p:nvPr>
            <p:ph type="body" idx="1"/>
          </p:nvPr>
        </p:nvSpPr>
        <p:spPr>
          <a:xfrm>
            <a:off x="1536500" y="2852533"/>
            <a:ext cx="5701200" cy="1711600"/>
          </a:xfrm>
          <a:prstGeom prst="rect">
            <a:avLst/>
          </a:prstGeom>
        </p:spPr>
        <p:txBody>
          <a:bodyPr spcFirstLastPara="1" wrap="square" lIns="91425" tIns="91425" rIns="91425" bIns="91425" anchor="t" anchorCtr="0">
            <a:noAutofit/>
          </a:bodyPr>
          <a:lstStyle>
            <a:lvl1pPr marL="609600" lvl="0" indent="-372745" rtl="0">
              <a:spcBef>
                <a:spcPts val="0"/>
              </a:spcBef>
              <a:spcAft>
                <a:spcPts val="0"/>
              </a:spcAft>
              <a:buClr>
                <a:srgbClr val="482400"/>
              </a:buClr>
              <a:buSzPts val="800"/>
              <a:buFont typeface="Nunito Light"/>
              <a:buChar char="●"/>
              <a:defRPr sz="1865"/>
            </a:lvl1pPr>
            <a:lvl2pPr marL="1219200" lvl="1" indent="-406400" rtl="0">
              <a:spcBef>
                <a:spcPts val="2135"/>
              </a:spcBef>
              <a:spcAft>
                <a:spcPts val="0"/>
              </a:spcAft>
              <a:buClr>
                <a:srgbClr val="482400"/>
              </a:buClr>
              <a:buSzPts val="1200"/>
              <a:buFont typeface="Nunito Light"/>
              <a:buChar char="○"/>
              <a:defRPr sz="1600"/>
            </a:lvl2pPr>
            <a:lvl3pPr marL="1828800" lvl="2" indent="-406400" rtl="0">
              <a:spcBef>
                <a:spcPts val="2135"/>
              </a:spcBef>
              <a:spcAft>
                <a:spcPts val="0"/>
              </a:spcAft>
              <a:buClr>
                <a:srgbClr val="482400"/>
              </a:buClr>
              <a:buSzPts val="1200"/>
              <a:buFont typeface="Nunito Light"/>
              <a:buChar char="■"/>
              <a:defRPr sz="1600"/>
            </a:lvl3pPr>
            <a:lvl4pPr marL="2438400" lvl="3" indent="-406400" rtl="0">
              <a:spcBef>
                <a:spcPts val="2135"/>
              </a:spcBef>
              <a:spcAft>
                <a:spcPts val="0"/>
              </a:spcAft>
              <a:buClr>
                <a:srgbClr val="482400"/>
              </a:buClr>
              <a:buSzPts val="1200"/>
              <a:buFont typeface="Nunito Light"/>
              <a:buChar char="●"/>
              <a:defRPr sz="1600"/>
            </a:lvl4pPr>
            <a:lvl5pPr marL="3048000" lvl="4" indent="-406400" rtl="0">
              <a:spcBef>
                <a:spcPts val="2135"/>
              </a:spcBef>
              <a:spcAft>
                <a:spcPts val="0"/>
              </a:spcAft>
              <a:buClr>
                <a:srgbClr val="482400"/>
              </a:buClr>
              <a:buSzPts val="1200"/>
              <a:buFont typeface="Nunito Light"/>
              <a:buChar char="○"/>
              <a:defRPr sz="1600"/>
            </a:lvl5pPr>
            <a:lvl6pPr marL="3657600" lvl="5" indent="-406400" rtl="0">
              <a:spcBef>
                <a:spcPts val="2135"/>
              </a:spcBef>
              <a:spcAft>
                <a:spcPts val="0"/>
              </a:spcAft>
              <a:buClr>
                <a:srgbClr val="482400"/>
              </a:buClr>
              <a:buSzPts val="1200"/>
              <a:buFont typeface="Nunito Light"/>
              <a:buChar char="■"/>
              <a:defRPr sz="1600"/>
            </a:lvl6pPr>
            <a:lvl7pPr marL="4267200" lvl="6" indent="-406400" rtl="0">
              <a:spcBef>
                <a:spcPts val="2135"/>
              </a:spcBef>
              <a:spcAft>
                <a:spcPts val="0"/>
              </a:spcAft>
              <a:buClr>
                <a:srgbClr val="482400"/>
              </a:buClr>
              <a:buSzPts val="1200"/>
              <a:buFont typeface="Nunito Light"/>
              <a:buChar char="●"/>
              <a:defRPr sz="1600"/>
            </a:lvl7pPr>
            <a:lvl8pPr marL="4876800" lvl="7" indent="-406400" rtl="0">
              <a:spcBef>
                <a:spcPts val="2135"/>
              </a:spcBef>
              <a:spcAft>
                <a:spcPts val="0"/>
              </a:spcAft>
              <a:buClr>
                <a:srgbClr val="482400"/>
              </a:buClr>
              <a:buSzPts val="1200"/>
              <a:buFont typeface="Nunito Light"/>
              <a:buChar char="○"/>
              <a:defRPr sz="1600"/>
            </a:lvl8pPr>
            <a:lvl9pPr marL="5486400" lvl="8" indent="-406400" rtl="0">
              <a:spcBef>
                <a:spcPts val="2135"/>
              </a:spcBef>
              <a:spcAft>
                <a:spcPts val="2135"/>
              </a:spcAft>
              <a:buClr>
                <a:srgbClr val="482400"/>
              </a:buClr>
              <a:buSzPts val="1200"/>
              <a:buFont typeface="Nunito Light"/>
              <a:buChar char="■"/>
              <a:defRPr sz="1600"/>
            </a:lvl9pPr>
          </a:lstStyle>
          <a:p/>
        </p:txBody>
      </p:sp>
      <p:sp>
        <p:nvSpPr>
          <p:cNvPr id="31" name="Google Shape;31;p9"/>
          <p:cNvSpPr txBox="1">
            <a:spLocks noGrp="1"/>
          </p:cNvSpPr>
          <p:nvPr>
            <p:ph type="title"/>
          </p:nvPr>
        </p:nvSpPr>
        <p:spPr>
          <a:xfrm>
            <a:off x="1536500" y="2088933"/>
            <a:ext cx="57012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73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2"/>
        <p:cNvGrpSpPr/>
        <p:nvPr/>
      </p:nvGrpSpPr>
      <p:grpSpPr>
        <a:xfrm>
          <a:off x="0" y="0"/>
          <a:ext cx="0" cy="0"/>
          <a:chOff x="0" y="0"/>
          <a:chExt cx="0" cy="0"/>
        </a:xfrm>
      </p:grpSpPr>
      <p:sp>
        <p:nvSpPr>
          <p:cNvPr id="33" name="Google Shape;33;p10"/>
          <p:cNvSpPr txBox="1">
            <a:spLocks noGrp="1"/>
          </p:cNvSpPr>
          <p:nvPr>
            <p:ph type="body" idx="1"/>
          </p:nvPr>
        </p:nvSpPr>
        <p:spPr>
          <a:xfrm>
            <a:off x="3090200" y="2779233"/>
            <a:ext cx="5057200" cy="1546400"/>
          </a:xfrm>
          <a:prstGeom prst="rect">
            <a:avLst/>
          </a:prstGeom>
        </p:spPr>
        <p:txBody>
          <a:bodyPr spcFirstLastPara="1" wrap="square" lIns="91425" tIns="91425" rIns="91425" bIns="91425" anchor="ctr" anchorCtr="0">
            <a:noAutofit/>
          </a:bodyPr>
          <a:lstStyle>
            <a:lvl1pPr marL="609600" lvl="0" indent="-304800" algn="ctr">
              <a:lnSpc>
                <a:spcPct val="100000"/>
              </a:lnSpc>
              <a:spcBef>
                <a:spcPts val="0"/>
              </a:spcBef>
              <a:spcAft>
                <a:spcPts val="0"/>
              </a:spcAft>
              <a:buSzPts val="1800"/>
              <a:buNone/>
              <a:defRPr sz="4000" b="1">
                <a:latin typeface="Merriweather"/>
                <a:ea typeface="Merriweather"/>
                <a:cs typeface="Merriweather"/>
                <a:sym typeface="Merriweather"/>
              </a:defRPr>
            </a:lvl1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34"/>
        <p:cNvGrpSpPr/>
        <p:nvPr/>
      </p:nvGrpSpPr>
      <p:grpSpPr>
        <a:xfrm>
          <a:off x="0" y="0"/>
          <a:ext cx="0" cy="0"/>
          <a:chOff x="0" y="0"/>
          <a:chExt cx="0" cy="0"/>
        </a:xfrm>
      </p:grpSpPr>
      <p:sp>
        <p:nvSpPr>
          <p:cNvPr id="35" name="Google Shape;35;p11"/>
          <p:cNvSpPr txBox="1">
            <a:spLocks noGrp="1"/>
          </p:cNvSpPr>
          <p:nvPr>
            <p:ph type="title" hasCustomPrompt="1"/>
          </p:nvPr>
        </p:nvSpPr>
        <p:spPr>
          <a:xfrm>
            <a:off x="951000" y="1673933"/>
            <a:ext cx="6077200" cy="2618000"/>
          </a:xfrm>
          <a:prstGeom prst="rect">
            <a:avLst/>
          </a:prstGeom>
        </p:spPr>
        <p:txBody>
          <a:bodyPr spcFirstLastPara="1" wrap="square" lIns="91425" tIns="91425" rIns="91425" bIns="91425" anchor="b" anchorCtr="0">
            <a:noAutofit/>
          </a:bodyPr>
          <a:lstStyle>
            <a:lvl1pPr lvl="0">
              <a:spcBef>
                <a:spcPts val="0"/>
              </a:spcBef>
              <a:spcAft>
                <a:spcPts val="0"/>
              </a:spcAft>
              <a:buSzPts val="12000"/>
              <a:buNone/>
              <a:defRPr sz="16000">
                <a:solidFill>
                  <a:schemeClr val="accent2"/>
                </a:solidFill>
              </a:defRPr>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36" name="Google Shape;36;p11"/>
          <p:cNvSpPr txBox="1">
            <a:spLocks noGrp="1"/>
          </p:cNvSpPr>
          <p:nvPr>
            <p:ph type="body" idx="1"/>
          </p:nvPr>
        </p:nvSpPr>
        <p:spPr>
          <a:xfrm>
            <a:off x="951000" y="4402067"/>
            <a:ext cx="6077200" cy="906800"/>
          </a:xfrm>
          <a:prstGeom prst="rect">
            <a:avLst/>
          </a:prstGeom>
        </p:spPr>
        <p:txBody>
          <a:bodyPr spcFirstLastPara="1" wrap="square" lIns="91425" tIns="91425" rIns="91425" bIns="91425" anchor="t" anchorCtr="0">
            <a:noAutofit/>
          </a:bodyPr>
          <a:lstStyle>
            <a:lvl1pPr marL="609600" lvl="0" indent="-457200">
              <a:spcBef>
                <a:spcPts val="0"/>
              </a:spcBef>
              <a:spcAft>
                <a:spcPts val="0"/>
              </a:spcAft>
              <a:buSzPts val="1800"/>
              <a:buChar char="●"/>
              <a:defRPr sz="1865"/>
            </a:lvl1pPr>
            <a:lvl2pPr marL="1219200" lvl="1" indent="-423545" algn="ctr">
              <a:spcBef>
                <a:spcPts val="0"/>
              </a:spcBef>
              <a:spcAft>
                <a:spcPts val="0"/>
              </a:spcAft>
              <a:buSzPts val="1400"/>
              <a:buChar char="○"/>
              <a:defRPr/>
            </a:lvl2pPr>
            <a:lvl3pPr marL="1828800" lvl="2" indent="-423545" algn="ctr">
              <a:spcBef>
                <a:spcPts val="2135"/>
              </a:spcBef>
              <a:spcAft>
                <a:spcPts val="0"/>
              </a:spcAft>
              <a:buSzPts val="1400"/>
              <a:buChar char="■"/>
              <a:defRPr/>
            </a:lvl3pPr>
            <a:lvl4pPr marL="2438400" lvl="3" indent="-423545" algn="ctr">
              <a:spcBef>
                <a:spcPts val="2135"/>
              </a:spcBef>
              <a:spcAft>
                <a:spcPts val="0"/>
              </a:spcAft>
              <a:buSzPts val="1400"/>
              <a:buChar char="●"/>
              <a:defRPr/>
            </a:lvl4pPr>
            <a:lvl5pPr marL="3048000" lvl="4" indent="-423545" algn="ctr">
              <a:spcBef>
                <a:spcPts val="2135"/>
              </a:spcBef>
              <a:spcAft>
                <a:spcPts val="0"/>
              </a:spcAft>
              <a:buSzPts val="1400"/>
              <a:buChar char="○"/>
              <a:defRPr/>
            </a:lvl5pPr>
            <a:lvl6pPr marL="3657600" lvl="5" indent="-423545" algn="ctr">
              <a:spcBef>
                <a:spcPts val="2135"/>
              </a:spcBef>
              <a:spcAft>
                <a:spcPts val="0"/>
              </a:spcAft>
              <a:buSzPts val="1400"/>
              <a:buChar char="■"/>
              <a:defRPr/>
            </a:lvl6pPr>
            <a:lvl7pPr marL="4267200" lvl="6" indent="-423545" algn="ctr">
              <a:spcBef>
                <a:spcPts val="2135"/>
              </a:spcBef>
              <a:spcAft>
                <a:spcPts val="0"/>
              </a:spcAft>
              <a:buSzPts val="1400"/>
              <a:buChar char="●"/>
              <a:defRPr/>
            </a:lvl7pPr>
            <a:lvl8pPr marL="4876800" lvl="7" indent="-423545" algn="ctr">
              <a:spcBef>
                <a:spcPts val="2135"/>
              </a:spcBef>
              <a:spcAft>
                <a:spcPts val="0"/>
              </a:spcAft>
              <a:buSzPts val="1400"/>
              <a:buChar char="○"/>
              <a:defRPr/>
            </a:lvl8pPr>
            <a:lvl9pPr marL="5486400" lvl="8" indent="-423545" algn="ctr">
              <a:spcBef>
                <a:spcPts val="2135"/>
              </a:spcBef>
              <a:spcAft>
                <a:spcPts val="2135"/>
              </a:spcAft>
              <a:buSzPts val="1400"/>
              <a:buChar char="■"/>
              <a:defRPr/>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tx" matchingName="Title and body">
  <p:cSld name="Title and body">
    <p:spTree>
      <p:nvGrpSpPr>
        <p:cNvPr id="1" name="Shape 15"/>
        <p:cNvGrpSpPr/>
        <p:nvPr/>
      </p:nvGrpSpPr>
      <p:grpSpPr>
        <a:xfrm>
          <a:off x="0" y="0"/>
          <a:ext cx="0" cy="0"/>
          <a:chOff x="0" y="0"/>
          <a:chExt cx="0" cy="0"/>
        </a:xfrm>
      </p:grpSpPr>
      <p:sp>
        <p:nvSpPr>
          <p:cNvPr id="16" name="Google Shape;16;p4"/>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7" name="Google Shape;17;p4"/>
          <p:cNvSpPr txBox="1">
            <a:spLocks noGrp="1"/>
          </p:cNvSpPr>
          <p:nvPr>
            <p:ph type="body" idx="1"/>
          </p:nvPr>
        </p:nvSpPr>
        <p:spPr>
          <a:xfrm>
            <a:off x="950967" y="1536633"/>
            <a:ext cx="10290000" cy="4555200"/>
          </a:xfrm>
          <a:prstGeom prst="rect">
            <a:avLst/>
          </a:prstGeom>
        </p:spPr>
        <p:txBody>
          <a:bodyPr spcFirstLastPara="1" wrap="square" lIns="91425" tIns="91425" rIns="91425" bIns="91425" anchor="t" anchorCtr="0">
            <a:noAutofit/>
          </a:bodyPr>
          <a:lstStyle>
            <a:lvl1pPr marL="609600" lvl="0" indent="-389255">
              <a:spcBef>
                <a:spcPts val="0"/>
              </a:spcBef>
              <a:spcAft>
                <a:spcPts val="0"/>
              </a:spcAft>
              <a:buClr>
                <a:schemeClr val="accent3"/>
              </a:buClr>
              <a:buSzPts val="1000"/>
              <a:buFont typeface="Roboto"/>
              <a:buAutoNum type="arabicPeriod"/>
              <a:defRPr sz="1600"/>
            </a:lvl1pPr>
            <a:lvl2pPr marL="1219200" lvl="1" indent="-389255">
              <a:spcBef>
                <a:spcPts val="0"/>
              </a:spcBef>
              <a:spcAft>
                <a:spcPts val="0"/>
              </a:spcAft>
              <a:buClr>
                <a:srgbClr val="1A3F61"/>
              </a:buClr>
              <a:buSzPts val="1000"/>
              <a:buFont typeface="Muli"/>
              <a:buAutoNum type="alphaLcPeriod"/>
              <a:defRPr/>
            </a:lvl2pPr>
            <a:lvl3pPr marL="1828800" lvl="2" indent="-389255">
              <a:spcBef>
                <a:spcPts val="2135"/>
              </a:spcBef>
              <a:spcAft>
                <a:spcPts val="0"/>
              </a:spcAft>
              <a:buClr>
                <a:srgbClr val="1A3F61"/>
              </a:buClr>
              <a:buSzPts val="1000"/>
              <a:buFont typeface="Muli"/>
              <a:buAutoNum type="romanLcPeriod"/>
              <a:defRPr/>
            </a:lvl3pPr>
            <a:lvl4pPr marL="2438400" lvl="3" indent="-389255">
              <a:spcBef>
                <a:spcPts val="2135"/>
              </a:spcBef>
              <a:spcAft>
                <a:spcPts val="0"/>
              </a:spcAft>
              <a:buClr>
                <a:srgbClr val="1A3F61"/>
              </a:buClr>
              <a:buSzPts val="1000"/>
              <a:buFont typeface="Muli"/>
              <a:buAutoNum type="arabicPeriod"/>
              <a:defRPr/>
            </a:lvl4pPr>
            <a:lvl5pPr marL="3048000" lvl="4" indent="-389255">
              <a:spcBef>
                <a:spcPts val="2135"/>
              </a:spcBef>
              <a:spcAft>
                <a:spcPts val="0"/>
              </a:spcAft>
              <a:buClr>
                <a:srgbClr val="1A3F61"/>
              </a:buClr>
              <a:buSzPts val="1000"/>
              <a:buFont typeface="Muli"/>
              <a:buAutoNum type="alphaLcPeriod"/>
              <a:defRPr/>
            </a:lvl5pPr>
            <a:lvl6pPr marL="3657600" lvl="5" indent="-389255">
              <a:spcBef>
                <a:spcPts val="2135"/>
              </a:spcBef>
              <a:spcAft>
                <a:spcPts val="0"/>
              </a:spcAft>
              <a:buClr>
                <a:srgbClr val="1A3F61"/>
              </a:buClr>
              <a:buSzPts val="1000"/>
              <a:buFont typeface="Muli"/>
              <a:buAutoNum type="romanLcPeriod"/>
              <a:defRPr/>
            </a:lvl6pPr>
            <a:lvl7pPr marL="4267200" lvl="6" indent="-389255">
              <a:spcBef>
                <a:spcPts val="2135"/>
              </a:spcBef>
              <a:spcAft>
                <a:spcPts val="0"/>
              </a:spcAft>
              <a:buClr>
                <a:srgbClr val="1A3F61"/>
              </a:buClr>
              <a:buSzPts val="1000"/>
              <a:buFont typeface="Muli"/>
              <a:buAutoNum type="arabicPeriod"/>
              <a:defRPr/>
            </a:lvl7pPr>
            <a:lvl8pPr marL="4876800" lvl="7" indent="-389255">
              <a:spcBef>
                <a:spcPts val="2135"/>
              </a:spcBef>
              <a:spcAft>
                <a:spcPts val="0"/>
              </a:spcAft>
              <a:buClr>
                <a:srgbClr val="1A3F61"/>
              </a:buClr>
              <a:buSzPts val="1000"/>
              <a:buFont typeface="Muli"/>
              <a:buAutoNum type="alphaLcPeriod"/>
              <a:defRPr/>
            </a:lvl8pPr>
            <a:lvl9pPr marL="5486400" lvl="8" indent="-389255">
              <a:spcBef>
                <a:spcPts val="2135"/>
              </a:spcBef>
              <a:spcAft>
                <a:spcPts val="2135"/>
              </a:spcAft>
              <a:buClr>
                <a:srgbClr val="1A3F61"/>
              </a:buClr>
              <a:buSzPts val="1000"/>
              <a:buFont typeface="Muli"/>
              <a:buAutoNum type="romanLcPeriod"/>
              <a:defRPr/>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matchingName="Blank">
  <p:cSld name="Blank">
    <p:spTree>
      <p:nvGrpSpPr>
        <p:cNvPr id="1" name="Shape 37"/>
        <p:cNvGrpSpPr/>
        <p:nvPr/>
      </p:nvGrpSpPr>
      <p:grpSpPr>
        <a:xfrm>
          <a:off x="0" y="0"/>
          <a:ext cx="0" cy="0"/>
          <a:chOff x="0" y="0"/>
          <a:chExt cx="0" cy="0"/>
        </a:xfrm>
      </p:grpSpPr>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39"/>
        <p:cNvGrpSpPr/>
        <p:nvPr/>
      </p:nvGrpSpPr>
      <p:grpSpPr>
        <a:xfrm>
          <a:off x="0" y="0"/>
          <a:ext cx="0" cy="0"/>
          <a:chOff x="0" y="0"/>
          <a:chExt cx="0" cy="0"/>
        </a:xfrm>
      </p:grpSpPr>
      <p:sp>
        <p:nvSpPr>
          <p:cNvPr id="40" name="Google Shape;40;p14"/>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Font typeface="Berkshire Swash"/>
              <a:buNone/>
              <a:defRPr sz="3735" b="1"/>
            </a:lvl1pPr>
            <a:lvl2pPr lvl="1">
              <a:spcBef>
                <a:spcPts val="0"/>
              </a:spcBef>
              <a:spcAft>
                <a:spcPts val="0"/>
              </a:spcAft>
              <a:buSzPts val="2800"/>
              <a:buNone/>
              <a:defRPr>
                <a:latin typeface="Livvic"/>
                <a:ea typeface="Livvic"/>
                <a:cs typeface="Livvic"/>
                <a:sym typeface="Livvic"/>
              </a:defRPr>
            </a:lvl2pPr>
            <a:lvl3pPr lvl="2">
              <a:spcBef>
                <a:spcPts val="0"/>
              </a:spcBef>
              <a:spcAft>
                <a:spcPts val="0"/>
              </a:spcAft>
              <a:buSzPts val="2800"/>
              <a:buNone/>
              <a:defRPr>
                <a:latin typeface="Livvic"/>
                <a:ea typeface="Livvic"/>
                <a:cs typeface="Livvic"/>
                <a:sym typeface="Livvic"/>
              </a:defRPr>
            </a:lvl3pPr>
            <a:lvl4pPr lvl="3">
              <a:spcBef>
                <a:spcPts val="0"/>
              </a:spcBef>
              <a:spcAft>
                <a:spcPts val="0"/>
              </a:spcAft>
              <a:buSzPts val="2800"/>
              <a:buNone/>
              <a:defRPr>
                <a:latin typeface="Livvic"/>
                <a:ea typeface="Livvic"/>
                <a:cs typeface="Livvic"/>
                <a:sym typeface="Livvic"/>
              </a:defRPr>
            </a:lvl4pPr>
            <a:lvl5pPr lvl="4">
              <a:spcBef>
                <a:spcPts val="0"/>
              </a:spcBef>
              <a:spcAft>
                <a:spcPts val="0"/>
              </a:spcAft>
              <a:buSzPts val="2800"/>
              <a:buNone/>
              <a:defRPr>
                <a:latin typeface="Livvic"/>
                <a:ea typeface="Livvic"/>
                <a:cs typeface="Livvic"/>
                <a:sym typeface="Livvic"/>
              </a:defRPr>
            </a:lvl5pPr>
            <a:lvl6pPr lvl="5">
              <a:spcBef>
                <a:spcPts val="0"/>
              </a:spcBef>
              <a:spcAft>
                <a:spcPts val="0"/>
              </a:spcAft>
              <a:buSzPts val="2800"/>
              <a:buNone/>
              <a:defRPr>
                <a:latin typeface="Livvic"/>
                <a:ea typeface="Livvic"/>
                <a:cs typeface="Livvic"/>
                <a:sym typeface="Livvic"/>
              </a:defRPr>
            </a:lvl6pPr>
            <a:lvl7pPr lvl="6">
              <a:spcBef>
                <a:spcPts val="0"/>
              </a:spcBef>
              <a:spcAft>
                <a:spcPts val="0"/>
              </a:spcAft>
              <a:buSzPts val="2800"/>
              <a:buNone/>
              <a:defRPr>
                <a:latin typeface="Livvic"/>
                <a:ea typeface="Livvic"/>
                <a:cs typeface="Livvic"/>
                <a:sym typeface="Livvic"/>
              </a:defRPr>
            </a:lvl7pPr>
            <a:lvl8pPr lvl="7">
              <a:spcBef>
                <a:spcPts val="0"/>
              </a:spcBef>
              <a:spcAft>
                <a:spcPts val="0"/>
              </a:spcAft>
              <a:buSzPts val="2800"/>
              <a:buNone/>
              <a:defRPr>
                <a:latin typeface="Livvic"/>
                <a:ea typeface="Livvic"/>
                <a:cs typeface="Livvic"/>
                <a:sym typeface="Livvic"/>
              </a:defRPr>
            </a:lvl8pPr>
            <a:lvl9pPr lvl="8">
              <a:spcBef>
                <a:spcPts val="0"/>
              </a:spcBef>
              <a:spcAft>
                <a:spcPts val="0"/>
              </a:spcAft>
              <a:buSzPts val="2800"/>
              <a:buNone/>
              <a:defRPr>
                <a:latin typeface="Livvic"/>
                <a:ea typeface="Livvic"/>
                <a:cs typeface="Livvic"/>
                <a:sym typeface="Livvic"/>
              </a:defRPr>
            </a:lvl9pPr>
          </a:lstStyle>
          <a:p/>
        </p:txBody>
      </p:sp>
      <p:sp>
        <p:nvSpPr>
          <p:cNvPr id="41" name="Google Shape;41;p14"/>
          <p:cNvSpPr txBox="1">
            <a:spLocks noGrp="1"/>
          </p:cNvSpPr>
          <p:nvPr>
            <p:ph type="subTitle" idx="1"/>
          </p:nvPr>
        </p:nvSpPr>
        <p:spPr>
          <a:xfrm>
            <a:off x="950951" y="2278960"/>
            <a:ext cx="2928000" cy="612000"/>
          </a:xfrm>
          <a:prstGeom prst="rect">
            <a:avLst/>
          </a:prstGeom>
        </p:spPr>
        <p:txBody>
          <a:bodyPr spcFirstLastPara="1" wrap="square" lIns="91425" tIns="91425" rIns="91425" bIns="91425" anchor="t" anchorCtr="0">
            <a:noAutofit/>
          </a:bodyPr>
          <a:lstStyle>
            <a:lvl1pPr lvl="0">
              <a:spcBef>
                <a:spcPts val="0"/>
              </a:spcBef>
              <a:spcAft>
                <a:spcPts val="0"/>
              </a:spcAft>
              <a:buSzPts val="1800"/>
              <a:buFont typeface="Berkshire Swash"/>
              <a:buNone/>
              <a:defRPr b="1">
                <a:latin typeface="Merriweather"/>
                <a:ea typeface="Merriweather"/>
                <a:cs typeface="Merriweather"/>
                <a:sym typeface="Merriweather"/>
              </a:defRPr>
            </a:lvl1pPr>
            <a:lvl2pPr lvl="1">
              <a:spcBef>
                <a:spcPts val="2135"/>
              </a:spcBef>
              <a:spcAft>
                <a:spcPts val="0"/>
              </a:spcAft>
              <a:buSzPts val="1400"/>
              <a:buNone/>
              <a:defRPr/>
            </a:lvl2pPr>
            <a:lvl3pPr lvl="2">
              <a:spcBef>
                <a:spcPts val="2135"/>
              </a:spcBef>
              <a:spcAft>
                <a:spcPts val="0"/>
              </a:spcAft>
              <a:buSzPts val="1400"/>
              <a:buNone/>
              <a:defRPr/>
            </a:lvl3pPr>
            <a:lvl4pPr lvl="3">
              <a:spcBef>
                <a:spcPts val="2135"/>
              </a:spcBef>
              <a:spcAft>
                <a:spcPts val="0"/>
              </a:spcAft>
              <a:buSzPts val="1400"/>
              <a:buNone/>
              <a:defRPr/>
            </a:lvl4pPr>
            <a:lvl5pPr lvl="4">
              <a:spcBef>
                <a:spcPts val="2135"/>
              </a:spcBef>
              <a:spcAft>
                <a:spcPts val="0"/>
              </a:spcAft>
              <a:buSzPts val="1400"/>
              <a:buNone/>
              <a:defRPr/>
            </a:lvl5pPr>
            <a:lvl6pPr lvl="5">
              <a:spcBef>
                <a:spcPts val="2135"/>
              </a:spcBef>
              <a:spcAft>
                <a:spcPts val="0"/>
              </a:spcAft>
              <a:buSzPts val="1400"/>
              <a:buNone/>
              <a:defRPr/>
            </a:lvl6pPr>
            <a:lvl7pPr lvl="6">
              <a:spcBef>
                <a:spcPts val="2135"/>
              </a:spcBef>
              <a:spcAft>
                <a:spcPts val="0"/>
              </a:spcAft>
              <a:buSzPts val="1400"/>
              <a:buNone/>
              <a:defRPr/>
            </a:lvl7pPr>
            <a:lvl8pPr lvl="7">
              <a:spcBef>
                <a:spcPts val="2135"/>
              </a:spcBef>
              <a:spcAft>
                <a:spcPts val="0"/>
              </a:spcAft>
              <a:buSzPts val="1400"/>
              <a:buNone/>
              <a:defRPr/>
            </a:lvl8pPr>
            <a:lvl9pPr lvl="8">
              <a:spcBef>
                <a:spcPts val="2135"/>
              </a:spcBef>
              <a:spcAft>
                <a:spcPts val="2135"/>
              </a:spcAft>
              <a:buSzPts val="1400"/>
              <a:buNone/>
              <a:defRPr/>
            </a:lvl9pPr>
          </a:lstStyle>
          <a:p/>
        </p:txBody>
      </p:sp>
      <p:sp>
        <p:nvSpPr>
          <p:cNvPr id="42" name="Google Shape;42;p14"/>
          <p:cNvSpPr txBox="1">
            <a:spLocks noGrp="1"/>
          </p:cNvSpPr>
          <p:nvPr>
            <p:ph type="title" idx="2" hasCustomPrompt="1"/>
          </p:nvPr>
        </p:nvSpPr>
        <p:spPr>
          <a:xfrm>
            <a:off x="950951" y="1726017"/>
            <a:ext cx="1098800" cy="69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1">
                <a:solidFill>
                  <a:schemeClr val="accent2"/>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43" name="Google Shape;43;p14"/>
          <p:cNvSpPr txBox="1">
            <a:spLocks noGrp="1"/>
          </p:cNvSpPr>
          <p:nvPr>
            <p:ph type="subTitle" idx="3"/>
          </p:nvPr>
        </p:nvSpPr>
        <p:spPr>
          <a:xfrm>
            <a:off x="950951" y="2771484"/>
            <a:ext cx="2928000" cy="8844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sz="1865"/>
            </a:lvl1pPr>
            <a:lvl2pPr lvl="1">
              <a:spcBef>
                <a:spcPts val="2135"/>
              </a:spcBef>
              <a:spcAft>
                <a:spcPts val="0"/>
              </a:spcAft>
              <a:buSzPts val="1400"/>
              <a:buNone/>
              <a:defRPr/>
            </a:lvl2pPr>
            <a:lvl3pPr lvl="2">
              <a:spcBef>
                <a:spcPts val="2135"/>
              </a:spcBef>
              <a:spcAft>
                <a:spcPts val="0"/>
              </a:spcAft>
              <a:buSzPts val="1400"/>
              <a:buNone/>
              <a:defRPr/>
            </a:lvl3pPr>
            <a:lvl4pPr lvl="3">
              <a:spcBef>
                <a:spcPts val="2135"/>
              </a:spcBef>
              <a:spcAft>
                <a:spcPts val="0"/>
              </a:spcAft>
              <a:buSzPts val="1400"/>
              <a:buNone/>
              <a:defRPr/>
            </a:lvl4pPr>
            <a:lvl5pPr lvl="4">
              <a:spcBef>
                <a:spcPts val="2135"/>
              </a:spcBef>
              <a:spcAft>
                <a:spcPts val="0"/>
              </a:spcAft>
              <a:buSzPts val="1400"/>
              <a:buNone/>
              <a:defRPr/>
            </a:lvl5pPr>
            <a:lvl6pPr lvl="5">
              <a:spcBef>
                <a:spcPts val="2135"/>
              </a:spcBef>
              <a:spcAft>
                <a:spcPts val="0"/>
              </a:spcAft>
              <a:buSzPts val="1400"/>
              <a:buNone/>
              <a:defRPr/>
            </a:lvl6pPr>
            <a:lvl7pPr lvl="6">
              <a:spcBef>
                <a:spcPts val="2135"/>
              </a:spcBef>
              <a:spcAft>
                <a:spcPts val="0"/>
              </a:spcAft>
              <a:buSzPts val="1400"/>
              <a:buNone/>
              <a:defRPr/>
            </a:lvl7pPr>
            <a:lvl8pPr lvl="7">
              <a:spcBef>
                <a:spcPts val="2135"/>
              </a:spcBef>
              <a:spcAft>
                <a:spcPts val="0"/>
              </a:spcAft>
              <a:buSzPts val="1400"/>
              <a:buNone/>
              <a:defRPr/>
            </a:lvl8pPr>
            <a:lvl9pPr lvl="8">
              <a:spcBef>
                <a:spcPts val="2135"/>
              </a:spcBef>
              <a:spcAft>
                <a:spcPts val="2135"/>
              </a:spcAft>
              <a:buSzPts val="1400"/>
              <a:buNone/>
              <a:defRPr/>
            </a:lvl9pPr>
          </a:lstStyle>
          <a:p/>
        </p:txBody>
      </p:sp>
      <p:sp>
        <p:nvSpPr>
          <p:cNvPr id="44" name="Google Shape;44;p14"/>
          <p:cNvSpPr txBox="1">
            <a:spLocks noGrp="1"/>
          </p:cNvSpPr>
          <p:nvPr>
            <p:ph type="subTitle" idx="4"/>
          </p:nvPr>
        </p:nvSpPr>
        <p:spPr>
          <a:xfrm>
            <a:off x="4041217" y="2278960"/>
            <a:ext cx="2928000" cy="612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5"/>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
        <p:nvSpPr>
          <p:cNvPr id="45" name="Google Shape;45;p14"/>
          <p:cNvSpPr txBox="1">
            <a:spLocks noGrp="1"/>
          </p:cNvSpPr>
          <p:nvPr>
            <p:ph type="title" idx="5" hasCustomPrompt="1"/>
          </p:nvPr>
        </p:nvSpPr>
        <p:spPr>
          <a:xfrm>
            <a:off x="4041217" y="1726017"/>
            <a:ext cx="1098800" cy="69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1">
                <a:solidFill>
                  <a:schemeClr val="accent2"/>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46" name="Google Shape;46;p14"/>
          <p:cNvSpPr txBox="1">
            <a:spLocks noGrp="1"/>
          </p:cNvSpPr>
          <p:nvPr>
            <p:ph type="subTitle" idx="6"/>
          </p:nvPr>
        </p:nvSpPr>
        <p:spPr>
          <a:xfrm>
            <a:off x="4041217" y="2771484"/>
            <a:ext cx="2928000" cy="884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5"/>
            </a:lvl1pPr>
            <a:lvl2pPr lvl="1" rtl="0">
              <a:spcBef>
                <a:spcPts val="2135"/>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
        <p:nvSpPr>
          <p:cNvPr id="47" name="Google Shape;47;p14"/>
          <p:cNvSpPr txBox="1">
            <a:spLocks noGrp="1"/>
          </p:cNvSpPr>
          <p:nvPr>
            <p:ph type="subTitle" idx="7"/>
          </p:nvPr>
        </p:nvSpPr>
        <p:spPr>
          <a:xfrm>
            <a:off x="950951" y="4404947"/>
            <a:ext cx="2928000" cy="612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5"/>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
        <p:nvSpPr>
          <p:cNvPr id="48" name="Google Shape;48;p14"/>
          <p:cNvSpPr txBox="1">
            <a:spLocks noGrp="1"/>
          </p:cNvSpPr>
          <p:nvPr>
            <p:ph type="title" idx="8" hasCustomPrompt="1"/>
          </p:nvPr>
        </p:nvSpPr>
        <p:spPr>
          <a:xfrm>
            <a:off x="950951" y="3852000"/>
            <a:ext cx="1098800" cy="69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1">
                <a:solidFill>
                  <a:schemeClr val="accent2"/>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49" name="Google Shape;49;p14"/>
          <p:cNvSpPr txBox="1">
            <a:spLocks noGrp="1"/>
          </p:cNvSpPr>
          <p:nvPr>
            <p:ph type="subTitle" idx="9"/>
          </p:nvPr>
        </p:nvSpPr>
        <p:spPr>
          <a:xfrm>
            <a:off x="950951" y="4897476"/>
            <a:ext cx="2928000" cy="884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5"/>
            </a:lvl1pPr>
            <a:lvl2pPr lvl="1" rtl="0">
              <a:spcBef>
                <a:spcPts val="2135"/>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
        <p:nvSpPr>
          <p:cNvPr id="50" name="Google Shape;50;p14"/>
          <p:cNvSpPr txBox="1">
            <a:spLocks noGrp="1"/>
          </p:cNvSpPr>
          <p:nvPr>
            <p:ph type="subTitle" idx="13"/>
          </p:nvPr>
        </p:nvSpPr>
        <p:spPr>
          <a:xfrm>
            <a:off x="4041217" y="4404947"/>
            <a:ext cx="2928000" cy="612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5"/>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
        <p:nvSpPr>
          <p:cNvPr id="51" name="Google Shape;51;p14"/>
          <p:cNvSpPr txBox="1">
            <a:spLocks noGrp="1"/>
          </p:cNvSpPr>
          <p:nvPr>
            <p:ph type="title" idx="14" hasCustomPrompt="1"/>
          </p:nvPr>
        </p:nvSpPr>
        <p:spPr>
          <a:xfrm>
            <a:off x="4041217" y="3852000"/>
            <a:ext cx="1098800" cy="69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1">
                <a:solidFill>
                  <a:schemeClr val="accent2"/>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52" name="Google Shape;52;p14"/>
          <p:cNvSpPr txBox="1">
            <a:spLocks noGrp="1"/>
          </p:cNvSpPr>
          <p:nvPr>
            <p:ph type="subTitle" idx="15"/>
          </p:nvPr>
        </p:nvSpPr>
        <p:spPr>
          <a:xfrm>
            <a:off x="4041217" y="4897476"/>
            <a:ext cx="2928000" cy="884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5"/>
            </a:lvl1pPr>
            <a:lvl2pPr lvl="1" rtl="0">
              <a:spcBef>
                <a:spcPts val="2135"/>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53"/>
        <p:cNvGrpSpPr/>
        <p:nvPr/>
      </p:nvGrpSpPr>
      <p:grpSpPr>
        <a:xfrm>
          <a:off x="0" y="0"/>
          <a:ext cx="0" cy="0"/>
          <a:chOff x="0" y="0"/>
          <a:chExt cx="0" cy="0"/>
        </a:xfrm>
      </p:grpSpPr>
      <p:sp>
        <p:nvSpPr>
          <p:cNvPr id="54" name="Google Shape;54;p15"/>
          <p:cNvSpPr txBox="1">
            <a:spLocks noGrp="1"/>
          </p:cNvSpPr>
          <p:nvPr>
            <p:ph type="title"/>
          </p:nvPr>
        </p:nvSpPr>
        <p:spPr>
          <a:xfrm>
            <a:off x="3120567" y="3598884"/>
            <a:ext cx="6088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665"/>
            </a:lvl1pPr>
            <a:lvl2pPr lvl="1" algn="ctr"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2pPr>
            <a:lvl3pPr lvl="2" algn="ctr"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3pPr>
            <a:lvl4pPr lvl="3" algn="ctr"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4pPr>
            <a:lvl5pPr lvl="4" algn="ctr"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5pPr>
            <a:lvl6pPr lvl="5" algn="ctr"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6pPr>
            <a:lvl7pPr lvl="6" algn="ctr"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7pPr>
            <a:lvl8pPr lvl="7" algn="ctr"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8pPr>
            <a:lvl9pPr lvl="8" algn="ctr"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9pPr>
          </a:lstStyle>
          <a:p/>
        </p:txBody>
      </p:sp>
      <p:sp>
        <p:nvSpPr>
          <p:cNvPr id="55" name="Google Shape;55;p15"/>
          <p:cNvSpPr txBox="1">
            <a:spLocks noGrp="1"/>
          </p:cNvSpPr>
          <p:nvPr>
            <p:ph type="subTitle" idx="1"/>
          </p:nvPr>
        </p:nvSpPr>
        <p:spPr>
          <a:xfrm>
            <a:off x="3120567" y="2190717"/>
            <a:ext cx="6088000" cy="1509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100"/>
              <a:buNone/>
              <a:defRPr sz="3065"/>
            </a:lvl1pPr>
            <a:lvl2pPr lvl="1" rtl="0">
              <a:spcBef>
                <a:spcPts val="0"/>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64"/>
        <p:cNvGrpSpPr/>
        <p:nvPr/>
      </p:nvGrpSpPr>
      <p:grpSpPr>
        <a:xfrm>
          <a:off x="0" y="0"/>
          <a:ext cx="0" cy="0"/>
          <a:chOff x="0" y="0"/>
          <a:chExt cx="0" cy="0"/>
        </a:xfrm>
      </p:grpSpPr>
      <p:sp>
        <p:nvSpPr>
          <p:cNvPr id="65" name="Google Shape;65;p17"/>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Font typeface="Berkshire Swash"/>
              <a:buNone/>
              <a:defRPr sz="3735" b="1"/>
            </a:lvl1pPr>
            <a:lvl2pPr lvl="1" rtl="0">
              <a:spcBef>
                <a:spcPts val="0"/>
              </a:spcBef>
              <a:spcAft>
                <a:spcPts val="0"/>
              </a:spcAft>
              <a:buSzPts val="2800"/>
              <a:buNone/>
              <a:defRPr>
                <a:latin typeface="Livvic"/>
                <a:ea typeface="Livvic"/>
                <a:cs typeface="Livvic"/>
                <a:sym typeface="Livvic"/>
              </a:defRPr>
            </a:lvl2pPr>
            <a:lvl3pPr lvl="2" rtl="0">
              <a:spcBef>
                <a:spcPts val="0"/>
              </a:spcBef>
              <a:spcAft>
                <a:spcPts val="0"/>
              </a:spcAft>
              <a:buSzPts val="2800"/>
              <a:buNone/>
              <a:defRPr>
                <a:latin typeface="Livvic"/>
                <a:ea typeface="Livvic"/>
                <a:cs typeface="Livvic"/>
                <a:sym typeface="Livvic"/>
              </a:defRPr>
            </a:lvl3pPr>
            <a:lvl4pPr lvl="3" rtl="0">
              <a:spcBef>
                <a:spcPts val="0"/>
              </a:spcBef>
              <a:spcAft>
                <a:spcPts val="0"/>
              </a:spcAft>
              <a:buSzPts val="2800"/>
              <a:buNone/>
              <a:defRPr>
                <a:latin typeface="Livvic"/>
                <a:ea typeface="Livvic"/>
                <a:cs typeface="Livvic"/>
                <a:sym typeface="Livvic"/>
              </a:defRPr>
            </a:lvl4pPr>
            <a:lvl5pPr lvl="4" rtl="0">
              <a:spcBef>
                <a:spcPts val="0"/>
              </a:spcBef>
              <a:spcAft>
                <a:spcPts val="0"/>
              </a:spcAft>
              <a:buSzPts val="2800"/>
              <a:buNone/>
              <a:defRPr>
                <a:latin typeface="Livvic"/>
                <a:ea typeface="Livvic"/>
                <a:cs typeface="Livvic"/>
                <a:sym typeface="Livvic"/>
              </a:defRPr>
            </a:lvl5pPr>
            <a:lvl6pPr lvl="5" rtl="0">
              <a:spcBef>
                <a:spcPts val="0"/>
              </a:spcBef>
              <a:spcAft>
                <a:spcPts val="0"/>
              </a:spcAft>
              <a:buSzPts val="2800"/>
              <a:buNone/>
              <a:defRPr>
                <a:latin typeface="Livvic"/>
                <a:ea typeface="Livvic"/>
                <a:cs typeface="Livvic"/>
                <a:sym typeface="Livvic"/>
              </a:defRPr>
            </a:lvl6pPr>
            <a:lvl7pPr lvl="6" rtl="0">
              <a:spcBef>
                <a:spcPts val="0"/>
              </a:spcBef>
              <a:spcAft>
                <a:spcPts val="0"/>
              </a:spcAft>
              <a:buSzPts val="2800"/>
              <a:buNone/>
              <a:defRPr>
                <a:latin typeface="Livvic"/>
                <a:ea typeface="Livvic"/>
                <a:cs typeface="Livvic"/>
                <a:sym typeface="Livvic"/>
              </a:defRPr>
            </a:lvl7pPr>
            <a:lvl8pPr lvl="7" rtl="0">
              <a:spcBef>
                <a:spcPts val="0"/>
              </a:spcBef>
              <a:spcAft>
                <a:spcPts val="0"/>
              </a:spcAft>
              <a:buSzPts val="2800"/>
              <a:buNone/>
              <a:defRPr>
                <a:latin typeface="Livvic"/>
                <a:ea typeface="Livvic"/>
                <a:cs typeface="Livvic"/>
                <a:sym typeface="Livvic"/>
              </a:defRPr>
            </a:lvl8pPr>
            <a:lvl9pPr lvl="8" rtl="0">
              <a:spcBef>
                <a:spcPts val="0"/>
              </a:spcBef>
              <a:spcAft>
                <a:spcPts val="0"/>
              </a:spcAft>
              <a:buSzPts val="2800"/>
              <a:buNone/>
              <a:defRPr>
                <a:latin typeface="Livvic"/>
                <a:ea typeface="Livvic"/>
                <a:cs typeface="Livvic"/>
                <a:sym typeface="Livvic"/>
              </a:defRPr>
            </a:lvl9pPr>
          </a:lstStyle>
          <a:p/>
        </p:txBody>
      </p:sp>
      <p:sp>
        <p:nvSpPr>
          <p:cNvPr id="66" name="Google Shape;66;p17"/>
          <p:cNvSpPr txBox="1">
            <a:spLocks noGrp="1"/>
          </p:cNvSpPr>
          <p:nvPr>
            <p:ph type="subTitle" idx="1"/>
          </p:nvPr>
        </p:nvSpPr>
        <p:spPr>
          <a:xfrm>
            <a:off x="3969904" y="1900000"/>
            <a:ext cx="3605200" cy="61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panose="02040502050405020303"/>
                <a:ea typeface="Georgia" panose="02040502050405020303"/>
                <a:cs typeface="Georgia" panose="02040502050405020303"/>
                <a:sym typeface="Georgia" panose="02040502050405020303"/>
              </a:defRPr>
            </a:lvl1pPr>
            <a:lvl2pPr lvl="1" rtl="0">
              <a:spcBef>
                <a:spcPts val="2135"/>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
        <p:nvSpPr>
          <p:cNvPr id="67" name="Google Shape;67;p17"/>
          <p:cNvSpPr txBox="1">
            <a:spLocks noGrp="1"/>
          </p:cNvSpPr>
          <p:nvPr>
            <p:ph type="subTitle" idx="2"/>
          </p:nvPr>
        </p:nvSpPr>
        <p:spPr>
          <a:xfrm>
            <a:off x="3969967" y="2419967"/>
            <a:ext cx="3605200" cy="111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5"/>
            </a:lvl1pPr>
            <a:lvl2pPr lvl="1" rtl="0">
              <a:spcBef>
                <a:spcPts val="2135"/>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
        <p:nvSpPr>
          <p:cNvPr id="68" name="Google Shape;68;p17"/>
          <p:cNvSpPr txBox="1">
            <a:spLocks noGrp="1"/>
          </p:cNvSpPr>
          <p:nvPr>
            <p:ph type="subTitle" idx="3"/>
          </p:nvPr>
        </p:nvSpPr>
        <p:spPr>
          <a:xfrm>
            <a:off x="7635771" y="1900000"/>
            <a:ext cx="3605200" cy="61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panose="02040502050405020303"/>
                <a:ea typeface="Georgia" panose="02040502050405020303"/>
                <a:cs typeface="Georgia" panose="02040502050405020303"/>
                <a:sym typeface="Georgia" panose="02040502050405020303"/>
              </a:defRPr>
            </a:lvl1pPr>
            <a:lvl2pPr lvl="1" rtl="0">
              <a:spcBef>
                <a:spcPts val="2135"/>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
        <p:nvSpPr>
          <p:cNvPr id="69" name="Google Shape;69;p17"/>
          <p:cNvSpPr txBox="1">
            <a:spLocks noGrp="1"/>
          </p:cNvSpPr>
          <p:nvPr>
            <p:ph type="subTitle" idx="4"/>
          </p:nvPr>
        </p:nvSpPr>
        <p:spPr>
          <a:xfrm>
            <a:off x="7635767" y="2419969"/>
            <a:ext cx="3605200" cy="111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5"/>
            </a:lvl1pPr>
            <a:lvl2pPr lvl="1" rtl="0">
              <a:spcBef>
                <a:spcPts val="0"/>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
        <p:nvSpPr>
          <p:cNvPr id="70" name="Google Shape;70;p17"/>
          <p:cNvSpPr txBox="1">
            <a:spLocks noGrp="1"/>
          </p:cNvSpPr>
          <p:nvPr>
            <p:ph type="subTitle" idx="5"/>
          </p:nvPr>
        </p:nvSpPr>
        <p:spPr>
          <a:xfrm>
            <a:off x="3969904" y="3822767"/>
            <a:ext cx="3605200" cy="61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panose="02040502050405020303"/>
                <a:ea typeface="Georgia" panose="02040502050405020303"/>
                <a:cs typeface="Georgia" panose="02040502050405020303"/>
                <a:sym typeface="Georgia" panose="02040502050405020303"/>
              </a:defRPr>
            </a:lvl1pPr>
            <a:lvl2pPr lvl="1" rtl="0">
              <a:spcBef>
                <a:spcPts val="2135"/>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
        <p:nvSpPr>
          <p:cNvPr id="71" name="Google Shape;71;p17"/>
          <p:cNvSpPr txBox="1">
            <a:spLocks noGrp="1"/>
          </p:cNvSpPr>
          <p:nvPr>
            <p:ph type="subTitle" idx="6"/>
          </p:nvPr>
        </p:nvSpPr>
        <p:spPr>
          <a:xfrm>
            <a:off x="3969900" y="4342733"/>
            <a:ext cx="3605200" cy="111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5"/>
            </a:lvl1pPr>
            <a:lvl2pPr lvl="1" rtl="0">
              <a:spcBef>
                <a:spcPts val="2135"/>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
        <p:nvSpPr>
          <p:cNvPr id="72" name="Google Shape;72;p17"/>
          <p:cNvSpPr txBox="1">
            <a:spLocks noGrp="1"/>
          </p:cNvSpPr>
          <p:nvPr>
            <p:ph type="subTitle" idx="7"/>
          </p:nvPr>
        </p:nvSpPr>
        <p:spPr>
          <a:xfrm>
            <a:off x="7635771" y="3822777"/>
            <a:ext cx="3605200" cy="61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panose="02040502050405020303"/>
                <a:ea typeface="Georgia" panose="02040502050405020303"/>
                <a:cs typeface="Georgia" panose="02040502050405020303"/>
                <a:sym typeface="Georgia" panose="02040502050405020303"/>
              </a:defRPr>
            </a:lvl1pPr>
            <a:lvl2pPr lvl="1" rtl="0">
              <a:spcBef>
                <a:spcPts val="2135"/>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
        <p:nvSpPr>
          <p:cNvPr id="73" name="Google Shape;73;p17"/>
          <p:cNvSpPr txBox="1">
            <a:spLocks noGrp="1"/>
          </p:cNvSpPr>
          <p:nvPr>
            <p:ph type="subTitle" idx="8"/>
          </p:nvPr>
        </p:nvSpPr>
        <p:spPr>
          <a:xfrm>
            <a:off x="7635767" y="4342741"/>
            <a:ext cx="3605200" cy="111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5"/>
            </a:lvl1pPr>
            <a:lvl2pPr lvl="1" rtl="0">
              <a:spcBef>
                <a:spcPts val="2135"/>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74"/>
        <p:cNvGrpSpPr/>
        <p:nvPr/>
      </p:nvGrpSpPr>
      <p:grpSpPr>
        <a:xfrm>
          <a:off x="0" y="0"/>
          <a:ext cx="0" cy="0"/>
          <a:chOff x="0" y="0"/>
          <a:chExt cx="0" cy="0"/>
        </a:xfrm>
      </p:grpSpPr>
      <p:sp>
        <p:nvSpPr>
          <p:cNvPr id="75" name="Google Shape;75;p18"/>
          <p:cNvSpPr txBox="1">
            <a:spLocks noGrp="1"/>
          </p:cNvSpPr>
          <p:nvPr>
            <p:ph type="title"/>
          </p:nvPr>
        </p:nvSpPr>
        <p:spPr>
          <a:xfrm>
            <a:off x="950967" y="593367"/>
            <a:ext cx="102656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p:txBody>
      </p:sp>
      <p:sp>
        <p:nvSpPr>
          <p:cNvPr id="76" name="Google Shape;76;p18"/>
          <p:cNvSpPr txBox="1">
            <a:spLocks noGrp="1"/>
          </p:cNvSpPr>
          <p:nvPr>
            <p:ph type="subTitle" idx="1"/>
          </p:nvPr>
        </p:nvSpPr>
        <p:spPr>
          <a:xfrm>
            <a:off x="863784" y="2126167"/>
            <a:ext cx="2139200" cy="1173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800"/>
              <a:buFont typeface="Merriweather"/>
              <a:buNone/>
              <a:defRPr sz="2400" b="1">
                <a:latin typeface="Merriweather"/>
                <a:ea typeface="Merriweather"/>
                <a:cs typeface="Merriweather"/>
                <a:sym typeface="Merriweather"/>
              </a:defRPr>
            </a:lvl1pPr>
            <a:lvl2pPr lvl="1" rtl="0">
              <a:spcBef>
                <a:spcPts val="0"/>
              </a:spcBef>
              <a:spcAft>
                <a:spcPts val="0"/>
              </a:spcAft>
              <a:buSzPts val="1400"/>
              <a:buFont typeface="Merriweather"/>
              <a:buNone/>
              <a:defRPr b="1">
                <a:latin typeface="Merriweather"/>
                <a:ea typeface="Merriweather"/>
                <a:cs typeface="Merriweather"/>
                <a:sym typeface="Merriweather"/>
              </a:defRPr>
            </a:lvl2pPr>
            <a:lvl3pPr lvl="2" rtl="0">
              <a:spcBef>
                <a:spcPts val="2135"/>
              </a:spcBef>
              <a:spcAft>
                <a:spcPts val="0"/>
              </a:spcAft>
              <a:buSzPts val="1400"/>
              <a:buFont typeface="Merriweather"/>
              <a:buNone/>
              <a:defRPr b="1">
                <a:latin typeface="Merriweather"/>
                <a:ea typeface="Merriweather"/>
                <a:cs typeface="Merriweather"/>
                <a:sym typeface="Merriweather"/>
              </a:defRPr>
            </a:lvl3pPr>
            <a:lvl4pPr lvl="3" rtl="0">
              <a:spcBef>
                <a:spcPts val="2135"/>
              </a:spcBef>
              <a:spcAft>
                <a:spcPts val="0"/>
              </a:spcAft>
              <a:buSzPts val="1400"/>
              <a:buFont typeface="Merriweather"/>
              <a:buNone/>
              <a:defRPr b="1">
                <a:latin typeface="Merriweather"/>
                <a:ea typeface="Merriweather"/>
                <a:cs typeface="Merriweather"/>
                <a:sym typeface="Merriweather"/>
              </a:defRPr>
            </a:lvl4pPr>
            <a:lvl5pPr lvl="4" rtl="0">
              <a:spcBef>
                <a:spcPts val="2135"/>
              </a:spcBef>
              <a:spcAft>
                <a:spcPts val="0"/>
              </a:spcAft>
              <a:buSzPts val="1400"/>
              <a:buFont typeface="Merriweather"/>
              <a:buNone/>
              <a:defRPr b="1">
                <a:latin typeface="Merriweather"/>
                <a:ea typeface="Merriweather"/>
                <a:cs typeface="Merriweather"/>
                <a:sym typeface="Merriweather"/>
              </a:defRPr>
            </a:lvl5pPr>
            <a:lvl6pPr lvl="5" rtl="0">
              <a:spcBef>
                <a:spcPts val="2135"/>
              </a:spcBef>
              <a:spcAft>
                <a:spcPts val="0"/>
              </a:spcAft>
              <a:buSzPts val="1400"/>
              <a:buFont typeface="Merriweather"/>
              <a:buNone/>
              <a:defRPr b="1">
                <a:latin typeface="Merriweather"/>
                <a:ea typeface="Merriweather"/>
                <a:cs typeface="Merriweather"/>
                <a:sym typeface="Merriweather"/>
              </a:defRPr>
            </a:lvl6pPr>
            <a:lvl7pPr lvl="6" rtl="0">
              <a:spcBef>
                <a:spcPts val="2135"/>
              </a:spcBef>
              <a:spcAft>
                <a:spcPts val="0"/>
              </a:spcAft>
              <a:buSzPts val="1400"/>
              <a:buFont typeface="Merriweather"/>
              <a:buNone/>
              <a:defRPr b="1">
                <a:latin typeface="Merriweather"/>
                <a:ea typeface="Merriweather"/>
                <a:cs typeface="Merriweather"/>
                <a:sym typeface="Merriweather"/>
              </a:defRPr>
            </a:lvl7pPr>
            <a:lvl8pPr lvl="7" rtl="0">
              <a:spcBef>
                <a:spcPts val="2135"/>
              </a:spcBef>
              <a:spcAft>
                <a:spcPts val="0"/>
              </a:spcAft>
              <a:buSzPts val="1400"/>
              <a:buFont typeface="Merriweather"/>
              <a:buNone/>
              <a:defRPr b="1">
                <a:latin typeface="Merriweather"/>
                <a:ea typeface="Merriweather"/>
                <a:cs typeface="Merriweather"/>
                <a:sym typeface="Merriweather"/>
              </a:defRPr>
            </a:lvl8pPr>
            <a:lvl9pPr lvl="8" rtl="0">
              <a:spcBef>
                <a:spcPts val="2135"/>
              </a:spcBef>
              <a:spcAft>
                <a:spcPts val="2135"/>
              </a:spcAft>
              <a:buSzPts val="1400"/>
              <a:buFont typeface="Merriweather"/>
              <a:buNone/>
              <a:defRPr b="1">
                <a:latin typeface="Merriweather"/>
                <a:ea typeface="Merriweather"/>
                <a:cs typeface="Merriweather"/>
                <a:sym typeface="Merriweather"/>
              </a:defRPr>
            </a:lvl9pPr>
          </a:lstStyle>
          <a:p/>
        </p:txBody>
      </p:sp>
      <p:sp>
        <p:nvSpPr>
          <p:cNvPr id="77" name="Google Shape;77;p18"/>
          <p:cNvSpPr txBox="1">
            <a:spLocks noGrp="1"/>
          </p:cNvSpPr>
          <p:nvPr>
            <p:ph type="subTitle" idx="2"/>
          </p:nvPr>
        </p:nvSpPr>
        <p:spPr>
          <a:xfrm>
            <a:off x="9581717" y="4355500"/>
            <a:ext cx="2139200" cy="11736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Font typeface="Merriweather"/>
              <a:buNone/>
              <a:defRPr sz="2400" b="1">
                <a:latin typeface="Merriweather"/>
                <a:ea typeface="Merriweather"/>
                <a:cs typeface="Merriweather"/>
                <a:sym typeface="Merriweather"/>
              </a:defRPr>
            </a:lvl1pPr>
            <a:lvl2pPr lvl="1" rtl="0">
              <a:spcBef>
                <a:spcPts val="0"/>
              </a:spcBef>
              <a:spcAft>
                <a:spcPts val="0"/>
              </a:spcAft>
              <a:buSzPts val="1400"/>
              <a:buFont typeface="Merriweather"/>
              <a:buNone/>
              <a:defRPr b="1">
                <a:latin typeface="Merriweather"/>
                <a:ea typeface="Merriweather"/>
                <a:cs typeface="Merriweather"/>
                <a:sym typeface="Merriweather"/>
              </a:defRPr>
            </a:lvl2pPr>
            <a:lvl3pPr lvl="2" rtl="0">
              <a:spcBef>
                <a:spcPts val="2135"/>
              </a:spcBef>
              <a:spcAft>
                <a:spcPts val="0"/>
              </a:spcAft>
              <a:buSzPts val="1400"/>
              <a:buFont typeface="Merriweather"/>
              <a:buNone/>
              <a:defRPr b="1">
                <a:latin typeface="Merriweather"/>
                <a:ea typeface="Merriweather"/>
                <a:cs typeface="Merriweather"/>
                <a:sym typeface="Merriweather"/>
              </a:defRPr>
            </a:lvl3pPr>
            <a:lvl4pPr lvl="3" rtl="0">
              <a:spcBef>
                <a:spcPts val="2135"/>
              </a:spcBef>
              <a:spcAft>
                <a:spcPts val="0"/>
              </a:spcAft>
              <a:buSzPts val="1400"/>
              <a:buFont typeface="Merriweather"/>
              <a:buNone/>
              <a:defRPr b="1">
                <a:latin typeface="Merriweather"/>
                <a:ea typeface="Merriweather"/>
                <a:cs typeface="Merriweather"/>
                <a:sym typeface="Merriweather"/>
              </a:defRPr>
            </a:lvl4pPr>
            <a:lvl5pPr lvl="4" rtl="0">
              <a:spcBef>
                <a:spcPts val="2135"/>
              </a:spcBef>
              <a:spcAft>
                <a:spcPts val="0"/>
              </a:spcAft>
              <a:buSzPts val="1400"/>
              <a:buFont typeface="Merriweather"/>
              <a:buNone/>
              <a:defRPr b="1">
                <a:latin typeface="Merriweather"/>
                <a:ea typeface="Merriweather"/>
                <a:cs typeface="Merriweather"/>
                <a:sym typeface="Merriweather"/>
              </a:defRPr>
            </a:lvl5pPr>
            <a:lvl6pPr lvl="5" rtl="0">
              <a:spcBef>
                <a:spcPts val="2135"/>
              </a:spcBef>
              <a:spcAft>
                <a:spcPts val="0"/>
              </a:spcAft>
              <a:buSzPts val="1400"/>
              <a:buFont typeface="Merriweather"/>
              <a:buNone/>
              <a:defRPr b="1">
                <a:latin typeface="Merriweather"/>
                <a:ea typeface="Merriweather"/>
                <a:cs typeface="Merriweather"/>
                <a:sym typeface="Merriweather"/>
              </a:defRPr>
            </a:lvl6pPr>
            <a:lvl7pPr lvl="6" rtl="0">
              <a:spcBef>
                <a:spcPts val="2135"/>
              </a:spcBef>
              <a:spcAft>
                <a:spcPts val="0"/>
              </a:spcAft>
              <a:buSzPts val="1400"/>
              <a:buFont typeface="Merriweather"/>
              <a:buNone/>
              <a:defRPr b="1">
                <a:latin typeface="Merriweather"/>
                <a:ea typeface="Merriweather"/>
                <a:cs typeface="Merriweather"/>
                <a:sym typeface="Merriweather"/>
              </a:defRPr>
            </a:lvl7pPr>
            <a:lvl8pPr lvl="7" rtl="0">
              <a:spcBef>
                <a:spcPts val="2135"/>
              </a:spcBef>
              <a:spcAft>
                <a:spcPts val="0"/>
              </a:spcAft>
              <a:buSzPts val="1400"/>
              <a:buFont typeface="Merriweather"/>
              <a:buNone/>
              <a:defRPr b="1">
                <a:latin typeface="Merriweather"/>
                <a:ea typeface="Merriweather"/>
                <a:cs typeface="Merriweather"/>
                <a:sym typeface="Merriweather"/>
              </a:defRPr>
            </a:lvl8pPr>
            <a:lvl9pPr lvl="8" rtl="0">
              <a:spcBef>
                <a:spcPts val="2135"/>
              </a:spcBef>
              <a:spcAft>
                <a:spcPts val="2135"/>
              </a:spcAft>
              <a:buSzPts val="1400"/>
              <a:buFont typeface="Merriweather"/>
              <a:buNone/>
              <a:defRPr b="1">
                <a:latin typeface="Merriweather"/>
                <a:ea typeface="Merriweather"/>
                <a:cs typeface="Merriweather"/>
                <a:sym typeface="Merriweather"/>
              </a:defRPr>
            </a:lvl9pPr>
          </a:lstStyle>
          <a:p/>
        </p:txBody>
      </p:sp>
      <p:sp>
        <p:nvSpPr>
          <p:cNvPr id="78" name="Google Shape;78;p18"/>
          <p:cNvSpPr txBox="1">
            <a:spLocks noGrp="1"/>
          </p:cNvSpPr>
          <p:nvPr>
            <p:ph type="subTitle" idx="3"/>
          </p:nvPr>
        </p:nvSpPr>
        <p:spPr>
          <a:xfrm>
            <a:off x="3253951" y="2126167"/>
            <a:ext cx="5381200" cy="11736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sz="1865"/>
            </a:lvl1pPr>
            <a:lvl2pPr lvl="1" rtl="0">
              <a:spcBef>
                <a:spcPts val="0"/>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
        <p:nvSpPr>
          <p:cNvPr id="79" name="Google Shape;79;p18"/>
          <p:cNvSpPr txBox="1">
            <a:spLocks noGrp="1"/>
          </p:cNvSpPr>
          <p:nvPr>
            <p:ph type="subTitle" idx="4"/>
          </p:nvPr>
        </p:nvSpPr>
        <p:spPr>
          <a:xfrm>
            <a:off x="3931451" y="4355500"/>
            <a:ext cx="5381200" cy="1173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400"/>
              <a:buNone/>
              <a:defRPr sz="1865"/>
            </a:lvl1pPr>
            <a:lvl2pPr lvl="1" rtl="0">
              <a:spcBef>
                <a:spcPts val="0"/>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80"/>
        <p:cNvGrpSpPr/>
        <p:nvPr/>
      </p:nvGrpSpPr>
      <p:grpSpPr>
        <a:xfrm>
          <a:off x="0" y="0"/>
          <a:ext cx="0" cy="0"/>
          <a:chOff x="0" y="0"/>
          <a:chExt cx="0" cy="0"/>
        </a:xfrm>
      </p:grpSpPr>
      <p:sp>
        <p:nvSpPr>
          <p:cNvPr id="81" name="Google Shape;81;p19"/>
          <p:cNvSpPr txBox="1">
            <a:spLocks noGrp="1"/>
          </p:cNvSpPr>
          <p:nvPr>
            <p:ph type="title"/>
          </p:nvPr>
        </p:nvSpPr>
        <p:spPr>
          <a:xfrm>
            <a:off x="950967" y="3562195"/>
            <a:ext cx="5057200" cy="834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5335"/>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p:txBody>
      </p:sp>
      <p:sp>
        <p:nvSpPr>
          <p:cNvPr id="82" name="Google Shape;82;p19"/>
          <p:cNvSpPr txBox="1">
            <a:spLocks noGrp="1"/>
          </p:cNvSpPr>
          <p:nvPr>
            <p:ph type="title" idx="2" hasCustomPrompt="1"/>
          </p:nvPr>
        </p:nvSpPr>
        <p:spPr>
          <a:xfrm>
            <a:off x="950967" y="1772967"/>
            <a:ext cx="5057200" cy="15640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2"/>
              </a:buClr>
              <a:buSzPts val="12000"/>
              <a:buNone/>
              <a:defRPr sz="16000">
                <a:solidFill>
                  <a:schemeClr val="accent2"/>
                </a:solidFill>
              </a:defRPr>
            </a:lvl1pPr>
            <a:lvl2pPr lvl="1" rtl="0">
              <a:spcBef>
                <a:spcPts val="0"/>
              </a:spcBef>
              <a:spcAft>
                <a:spcPts val="0"/>
              </a:spcAft>
              <a:buClr>
                <a:schemeClr val="lt2"/>
              </a:buClr>
              <a:buSzPts val="12000"/>
              <a:buNone/>
              <a:defRPr sz="16000">
                <a:solidFill>
                  <a:schemeClr val="lt2"/>
                </a:solidFill>
              </a:defRPr>
            </a:lvl2pPr>
            <a:lvl3pPr lvl="2" rtl="0">
              <a:spcBef>
                <a:spcPts val="0"/>
              </a:spcBef>
              <a:spcAft>
                <a:spcPts val="0"/>
              </a:spcAft>
              <a:buClr>
                <a:schemeClr val="lt2"/>
              </a:buClr>
              <a:buSzPts val="12000"/>
              <a:buNone/>
              <a:defRPr sz="16000">
                <a:solidFill>
                  <a:schemeClr val="lt2"/>
                </a:solidFill>
              </a:defRPr>
            </a:lvl3pPr>
            <a:lvl4pPr lvl="3" rtl="0">
              <a:spcBef>
                <a:spcPts val="0"/>
              </a:spcBef>
              <a:spcAft>
                <a:spcPts val="0"/>
              </a:spcAft>
              <a:buClr>
                <a:schemeClr val="lt2"/>
              </a:buClr>
              <a:buSzPts val="12000"/>
              <a:buNone/>
              <a:defRPr sz="16000">
                <a:solidFill>
                  <a:schemeClr val="lt2"/>
                </a:solidFill>
              </a:defRPr>
            </a:lvl4pPr>
            <a:lvl5pPr lvl="4" rtl="0">
              <a:spcBef>
                <a:spcPts val="0"/>
              </a:spcBef>
              <a:spcAft>
                <a:spcPts val="0"/>
              </a:spcAft>
              <a:buClr>
                <a:schemeClr val="lt2"/>
              </a:buClr>
              <a:buSzPts val="12000"/>
              <a:buNone/>
              <a:defRPr sz="16000">
                <a:solidFill>
                  <a:schemeClr val="lt2"/>
                </a:solidFill>
              </a:defRPr>
            </a:lvl5pPr>
            <a:lvl6pPr lvl="5" rtl="0">
              <a:spcBef>
                <a:spcPts val="0"/>
              </a:spcBef>
              <a:spcAft>
                <a:spcPts val="0"/>
              </a:spcAft>
              <a:buClr>
                <a:schemeClr val="lt2"/>
              </a:buClr>
              <a:buSzPts val="12000"/>
              <a:buNone/>
              <a:defRPr sz="16000">
                <a:solidFill>
                  <a:schemeClr val="lt2"/>
                </a:solidFill>
              </a:defRPr>
            </a:lvl6pPr>
            <a:lvl7pPr lvl="6" rtl="0">
              <a:spcBef>
                <a:spcPts val="0"/>
              </a:spcBef>
              <a:spcAft>
                <a:spcPts val="0"/>
              </a:spcAft>
              <a:buClr>
                <a:schemeClr val="lt2"/>
              </a:buClr>
              <a:buSzPts val="12000"/>
              <a:buNone/>
              <a:defRPr sz="16000">
                <a:solidFill>
                  <a:schemeClr val="lt2"/>
                </a:solidFill>
              </a:defRPr>
            </a:lvl7pPr>
            <a:lvl8pPr lvl="7" rtl="0">
              <a:spcBef>
                <a:spcPts val="0"/>
              </a:spcBef>
              <a:spcAft>
                <a:spcPts val="0"/>
              </a:spcAft>
              <a:buClr>
                <a:schemeClr val="lt2"/>
              </a:buClr>
              <a:buSzPts val="12000"/>
              <a:buNone/>
              <a:defRPr sz="16000">
                <a:solidFill>
                  <a:schemeClr val="lt2"/>
                </a:solidFill>
              </a:defRPr>
            </a:lvl8pPr>
            <a:lvl9pPr lvl="8" rtl="0">
              <a:spcBef>
                <a:spcPts val="0"/>
              </a:spcBef>
              <a:spcAft>
                <a:spcPts val="0"/>
              </a:spcAft>
              <a:buClr>
                <a:schemeClr val="lt2"/>
              </a:buClr>
              <a:buSzPts val="12000"/>
              <a:buNone/>
              <a:defRPr sz="16000">
                <a:solidFill>
                  <a:schemeClr val="lt2"/>
                </a:solidFill>
              </a:defRPr>
            </a:lvl9pPr>
          </a:lstStyle>
          <a:p>
            <a:r>
              <a:t>xx%</a:t>
            </a:r>
          </a:p>
        </p:txBody>
      </p:sp>
      <p:sp>
        <p:nvSpPr>
          <p:cNvPr id="83" name="Google Shape;83;p19"/>
          <p:cNvSpPr txBox="1">
            <a:spLocks noGrp="1"/>
          </p:cNvSpPr>
          <p:nvPr>
            <p:ph type="subTitle" idx="1"/>
          </p:nvPr>
        </p:nvSpPr>
        <p:spPr>
          <a:xfrm>
            <a:off x="950967" y="4396600"/>
            <a:ext cx="5057200" cy="6884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sz="1865">
                <a:solidFill>
                  <a:schemeClr val="accent4"/>
                </a:solidFill>
              </a:defRPr>
            </a:lvl1pPr>
            <a:lvl2pPr lvl="1" rtl="0">
              <a:spcBef>
                <a:spcPts val="0"/>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91"/>
        <p:cNvGrpSpPr/>
        <p:nvPr/>
      </p:nvGrpSpPr>
      <p:grpSpPr>
        <a:xfrm>
          <a:off x="0" y="0"/>
          <a:ext cx="0" cy="0"/>
          <a:chOff x="0" y="0"/>
          <a:chExt cx="0" cy="0"/>
        </a:xfrm>
      </p:grpSpPr>
      <p:sp>
        <p:nvSpPr>
          <p:cNvPr id="92" name="Google Shape;92;p21"/>
          <p:cNvSpPr txBox="1">
            <a:spLocks noGrp="1"/>
          </p:cNvSpPr>
          <p:nvPr>
            <p:ph type="title"/>
          </p:nvPr>
        </p:nvSpPr>
        <p:spPr>
          <a:xfrm>
            <a:off x="950967" y="2310767"/>
            <a:ext cx="4205600" cy="815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73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3" name="Google Shape;93;p21"/>
          <p:cNvSpPr txBox="1">
            <a:spLocks noGrp="1"/>
          </p:cNvSpPr>
          <p:nvPr>
            <p:ph type="subTitle" idx="1"/>
          </p:nvPr>
        </p:nvSpPr>
        <p:spPr>
          <a:xfrm>
            <a:off x="950967" y="3126167"/>
            <a:ext cx="4205600" cy="1402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5"/>
            </a:lvl1pPr>
            <a:lvl2pPr lvl="1" rtl="0">
              <a:spcBef>
                <a:spcPts val="0"/>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list">
  <p:cSld name="Title and list">
    <p:spTree>
      <p:nvGrpSpPr>
        <p:cNvPr id="1" name="Shape 94"/>
        <p:cNvGrpSpPr/>
        <p:nvPr/>
      </p:nvGrpSpPr>
      <p:grpSpPr>
        <a:xfrm>
          <a:off x="0" y="0"/>
          <a:ext cx="0" cy="0"/>
          <a:chOff x="0" y="0"/>
          <a:chExt cx="0" cy="0"/>
        </a:xfrm>
      </p:grpSpPr>
      <p:sp>
        <p:nvSpPr>
          <p:cNvPr id="95" name="Google Shape;95;p22"/>
          <p:cNvSpPr txBox="1">
            <a:spLocks noGrp="1"/>
          </p:cNvSpPr>
          <p:nvPr>
            <p:ph type="title"/>
          </p:nvPr>
        </p:nvSpPr>
        <p:spPr>
          <a:xfrm>
            <a:off x="1458967" y="1179433"/>
            <a:ext cx="5426800" cy="12552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73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6" name="Google Shape;96;p22"/>
          <p:cNvSpPr txBox="1">
            <a:spLocks noGrp="1"/>
          </p:cNvSpPr>
          <p:nvPr>
            <p:ph type="subTitle" idx="1"/>
          </p:nvPr>
        </p:nvSpPr>
        <p:spPr>
          <a:xfrm>
            <a:off x="1458967" y="2516567"/>
            <a:ext cx="5426800" cy="32928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2"/>
              </a:buClr>
              <a:buSzPts val="1400"/>
              <a:buFont typeface="Rubik"/>
              <a:buNone/>
              <a:defRPr sz="1865"/>
            </a:lvl1pPr>
            <a:lvl2pPr lvl="1" rtl="0">
              <a:spcBef>
                <a:spcPts val="1335"/>
              </a:spcBef>
              <a:spcAft>
                <a:spcPts val="0"/>
              </a:spcAft>
              <a:buClr>
                <a:srgbClr val="1B1B64"/>
              </a:buClr>
              <a:buSzPts val="1400"/>
              <a:buFont typeface="Rubik"/>
              <a:buNone/>
              <a:defRPr/>
            </a:lvl2pPr>
            <a:lvl3pPr lvl="2" rtl="0">
              <a:spcBef>
                <a:spcPts val="2135"/>
              </a:spcBef>
              <a:spcAft>
                <a:spcPts val="0"/>
              </a:spcAft>
              <a:buClr>
                <a:srgbClr val="1B1B64"/>
              </a:buClr>
              <a:buSzPts val="1400"/>
              <a:buFont typeface="Rubik"/>
              <a:buNone/>
              <a:defRPr/>
            </a:lvl3pPr>
            <a:lvl4pPr lvl="3" rtl="0">
              <a:spcBef>
                <a:spcPts val="2135"/>
              </a:spcBef>
              <a:spcAft>
                <a:spcPts val="0"/>
              </a:spcAft>
              <a:buClr>
                <a:srgbClr val="1B1B64"/>
              </a:buClr>
              <a:buSzPts val="1400"/>
              <a:buFont typeface="Rubik"/>
              <a:buNone/>
              <a:defRPr/>
            </a:lvl4pPr>
            <a:lvl5pPr lvl="4" rtl="0">
              <a:spcBef>
                <a:spcPts val="2135"/>
              </a:spcBef>
              <a:spcAft>
                <a:spcPts val="0"/>
              </a:spcAft>
              <a:buClr>
                <a:srgbClr val="1B1B64"/>
              </a:buClr>
              <a:buSzPts val="1400"/>
              <a:buFont typeface="Rubik"/>
              <a:buNone/>
              <a:defRPr/>
            </a:lvl5pPr>
            <a:lvl6pPr lvl="5" rtl="0">
              <a:spcBef>
                <a:spcPts val="2135"/>
              </a:spcBef>
              <a:spcAft>
                <a:spcPts val="0"/>
              </a:spcAft>
              <a:buClr>
                <a:srgbClr val="1B1B64"/>
              </a:buClr>
              <a:buSzPts val="1400"/>
              <a:buFont typeface="Rubik"/>
              <a:buNone/>
              <a:defRPr/>
            </a:lvl6pPr>
            <a:lvl7pPr lvl="6" rtl="0">
              <a:spcBef>
                <a:spcPts val="2135"/>
              </a:spcBef>
              <a:spcAft>
                <a:spcPts val="0"/>
              </a:spcAft>
              <a:buClr>
                <a:srgbClr val="1B1B64"/>
              </a:buClr>
              <a:buSzPts val="1400"/>
              <a:buFont typeface="Rubik"/>
              <a:buNone/>
              <a:defRPr/>
            </a:lvl7pPr>
            <a:lvl8pPr lvl="7" rtl="0">
              <a:spcBef>
                <a:spcPts val="2135"/>
              </a:spcBef>
              <a:spcAft>
                <a:spcPts val="0"/>
              </a:spcAft>
              <a:buClr>
                <a:srgbClr val="1B1B64"/>
              </a:buClr>
              <a:buSzPts val="1400"/>
              <a:buFont typeface="Rubik"/>
              <a:buNone/>
              <a:defRPr/>
            </a:lvl8pPr>
            <a:lvl9pPr lvl="8" rtl="0">
              <a:spcBef>
                <a:spcPts val="2135"/>
              </a:spcBef>
              <a:spcAft>
                <a:spcPts val="2135"/>
              </a:spcAft>
              <a:buClr>
                <a:srgbClr val="1B1B64"/>
              </a:buClr>
              <a:buSzPts val="1400"/>
              <a:buFont typeface="Rubik"/>
              <a:buNone/>
              <a:defRPr/>
            </a:lvl9pPr>
          </a:lstStyle>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97"/>
        <p:cNvGrpSpPr/>
        <p:nvPr/>
      </p:nvGrpSpPr>
      <p:grpSpPr>
        <a:xfrm>
          <a:off x="0" y="0"/>
          <a:ext cx="0" cy="0"/>
          <a:chOff x="0" y="0"/>
          <a:chExt cx="0" cy="0"/>
        </a:xfrm>
      </p:grpSpPr>
      <p:sp>
        <p:nvSpPr>
          <p:cNvPr id="98" name="Google Shape;98;p23"/>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9" name="Google Shape;99;p23"/>
          <p:cNvSpPr txBox="1">
            <a:spLocks noGrp="1"/>
          </p:cNvSpPr>
          <p:nvPr>
            <p:ph type="subTitle" idx="1"/>
          </p:nvPr>
        </p:nvSpPr>
        <p:spPr>
          <a:xfrm>
            <a:off x="932133" y="2015617"/>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0"/>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
        <p:nvSpPr>
          <p:cNvPr id="100" name="Google Shape;100;p23"/>
          <p:cNvSpPr txBox="1">
            <a:spLocks noGrp="1"/>
          </p:cNvSpPr>
          <p:nvPr>
            <p:ph type="subTitle" idx="2"/>
          </p:nvPr>
        </p:nvSpPr>
        <p:spPr>
          <a:xfrm>
            <a:off x="932133" y="2535563"/>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5"/>
            </a:lvl1pPr>
            <a:lvl2pPr lvl="1" rtl="0">
              <a:spcBef>
                <a:spcPts val="2135"/>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
        <p:nvSpPr>
          <p:cNvPr id="101" name="Google Shape;101;p23"/>
          <p:cNvSpPr txBox="1">
            <a:spLocks noGrp="1"/>
          </p:cNvSpPr>
          <p:nvPr>
            <p:ph type="subTitle" idx="3"/>
          </p:nvPr>
        </p:nvSpPr>
        <p:spPr>
          <a:xfrm>
            <a:off x="4407000" y="2015617"/>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5"/>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
        <p:nvSpPr>
          <p:cNvPr id="102" name="Google Shape;102;p23"/>
          <p:cNvSpPr txBox="1">
            <a:spLocks noGrp="1"/>
          </p:cNvSpPr>
          <p:nvPr>
            <p:ph type="subTitle" idx="4"/>
          </p:nvPr>
        </p:nvSpPr>
        <p:spPr>
          <a:xfrm>
            <a:off x="4407000" y="2535563"/>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5"/>
            </a:lvl1pPr>
            <a:lvl2pPr lvl="1" rtl="0">
              <a:spcBef>
                <a:spcPts val="2135"/>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
        <p:nvSpPr>
          <p:cNvPr id="103" name="Google Shape;103;p23"/>
          <p:cNvSpPr txBox="1">
            <a:spLocks noGrp="1"/>
          </p:cNvSpPr>
          <p:nvPr>
            <p:ph type="subTitle" idx="5"/>
          </p:nvPr>
        </p:nvSpPr>
        <p:spPr>
          <a:xfrm>
            <a:off x="7881867" y="2015617"/>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5"/>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
        <p:nvSpPr>
          <p:cNvPr id="104" name="Google Shape;104;p23"/>
          <p:cNvSpPr txBox="1">
            <a:spLocks noGrp="1"/>
          </p:cNvSpPr>
          <p:nvPr>
            <p:ph type="subTitle" idx="6"/>
          </p:nvPr>
        </p:nvSpPr>
        <p:spPr>
          <a:xfrm>
            <a:off x="7881867" y="2535563"/>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5"/>
            </a:lvl1pPr>
            <a:lvl2pPr lvl="1" rtl="0">
              <a:spcBef>
                <a:spcPts val="0"/>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
        <p:nvSpPr>
          <p:cNvPr id="105" name="Google Shape;105;p23"/>
          <p:cNvSpPr txBox="1">
            <a:spLocks noGrp="1"/>
          </p:cNvSpPr>
          <p:nvPr>
            <p:ph type="subTitle" idx="7"/>
          </p:nvPr>
        </p:nvSpPr>
        <p:spPr>
          <a:xfrm>
            <a:off x="932100" y="3935284"/>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0"/>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
        <p:nvSpPr>
          <p:cNvPr id="106" name="Google Shape;106;p23"/>
          <p:cNvSpPr txBox="1">
            <a:spLocks noGrp="1"/>
          </p:cNvSpPr>
          <p:nvPr>
            <p:ph type="subTitle" idx="8"/>
          </p:nvPr>
        </p:nvSpPr>
        <p:spPr>
          <a:xfrm>
            <a:off x="932100" y="4455229"/>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5">
                <a:solidFill>
                  <a:schemeClr val="dk1"/>
                </a:solidFill>
              </a:defRPr>
            </a:lvl1pPr>
            <a:lvl2pPr lvl="1" rtl="0">
              <a:spcBef>
                <a:spcPts val="2135"/>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
        <p:nvSpPr>
          <p:cNvPr id="107" name="Google Shape;107;p23"/>
          <p:cNvSpPr txBox="1">
            <a:spLocks noGrp="1"/>
          </p:cNvSpPr>
          <p:nvPr>
            <p:ph type="subTitle" idx="9"/>
          </p:nvPr>
        </p:nvSpPr>
        <p:spPr>
          <a:xfrm>
            <a:off x="4406967" y="3935284"/>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5"/>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
        <p:nvSpPr>
          <p:cNvPr id="108" name="Google Shape;108;p23"/>
          <p:cNvSpPr txBox="1">
            <a:spLocks noGrp="1"/>
          </p:cNvSpPr>
          <p:nvPr>
            <p:ph type="subTitle" idx="13"/>
          </p:nvPr>
        </p:nvSpPr>
        <p:spPr>
          <a:xfrm>
            <a:off x="4406967" y="4455229"/>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5"/>
            </a:lvl1pPr>
            <a:lvl2pPr lvl="1" rtl="0">
              <a:spcBef>
                <a:spcPts val="0"/>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
        <p:nvSpPr>
          <p:cNvPr id="109" name="Google Shape;109;p23"/>
          <p:cNvSpPr txBox="1">
            <a:spLocks noGrp="1"/>
          </p:cNvSpPr>
          <p:nvPr>
            <p:ph type="subTitle" idx="14"/>
          </p:nvPr>
        </p:nvSpPr>
        <p:spPr>
          <a:xfrm>
            <a:off x="7881833" y="3935284"/>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5"/>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
        <p:nvSpPr>
          <p:cNvPr id="110" name="Google Shape;110;p23"/>
          <p:cNvSpPr txBox="1">
            <a:spLocks noGrp="1"/>
          </p:cNvSpPr>
          <p:nvPr>
            <p:ph type="subTitle" idx="15"/>
          </p:nvPr>
        </p:nvSpPr>
        <p:spPr>
          <a:xfrm>
            <a:off x="7881833" y="4455229"/>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5"/>
            </a:lvl1pPr>
            <a:lvl2pPr lvl="1" rtl="0">
              <a:spcBef>
                <a:spcPts val="2135"/>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113"/>
        <p:cNvGrpSpPr/>
        <p:nvPr/>
      </p:nvGrpSpPr>
      <p:grpSpPr>
        <a:xfrm>
          <a:off x="0" y="0"/>
          <a:ext cx="0" cy="0"/>
          <a:chOff x="0" y="0"/>
          <a:chExt cx="0" cy="0"/>
        </a:xfrm>
      </p:grpSpPr>
      <p:sp>
        <p:nvSpPr>
          <p:cNvPr id="114" name="Google Shape;114;p25"/>
          <p:cNvSpPr txBox="1">
            <a:spLocks noGrp="1"/>
          </p:cNvSpPr>
          <p:nvPr>
            <p:ph type="title"/>
          </p:nvPr>
        </p:nvSpPr>
        <p:spPr>
          <a:xfrm>
            <a:off x="1750000" y="731533"/>
            <a:ext cx="8692000" cy="15728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sz="96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15" name="Google Shape;115;p25"/>
          <p:cNvSpPr txBox="1"/>
          <p:nvPr/>
        </p:nvSpPr>
        <p:spPr>
          <a:xfrm>
            <a:off x="3760867" y="4473200"/>
            <a:ext cx="4670800" cy="1208800"/>
          </a:xfrm>
          <a:prstGeom prst="rect">
            <a:avLst/>
          </a:prstGeom>
          <a:noFill/>
          <a:ln>
            <a:noFill/>
          </a:ln>
        </p:spPr>
        <p:txBody>
          <a:bodyPr spcFirstLastPara="1" wrap="square" lIns="121900" tIns="121900" rIns="121900" bIns="121900" anchor="t" anchorCtr="0">
            <a:noAutofit/>
          </a:bodyPr>
          <a:lstStyle/>
          <a:p>
            <a:pPr marL="0" lvl="0" indent="0" algn="ctr" rtl="0">
              <a:lnSpc>
                <a:spcPct val="100000"/>
              </a:lnSpc>
              <a:spcBef>
                <a:spcPts val="0"/>
              </a:spcBef>
              <a:spcAft>
                <a:spcPts val="0"/>
              </a:spcAft>
              <a:buNone/>
            </a:pPr>
            <a:r>
              <a:rPr lang="en-GB" sz="1600">
                <a:solidFill>
                  <a:schemeClr val="lt2"/>
                </a:solidFill>
                <a:latin typeface="Livvic"/>
                <a:ea typeface="Livvic"/>
                <a:cs typeface="Livvic"/>
                <a:sym typeface="Livvic"/>
              </a:rPr>
              <a:t>CREDITS:</a:t>
            </a:r>
            <a:endParaRPr sz="1600">
              <a:solidFill>
                <a:schemeClr val="lt2"/>
              </a:solidFill>
              <a:latin typeface="Livvic"/>
              <a:ea typeface="Livvic"/>
              <a:cs typeface="Livvic"/>
              <a:sym typeface="Livvic"/>
            </a:endParaRPr>
          </a:p>
          <a:p>
            <a:pPr marL="0" lvl="0" indent="0" algn="ctr" rtl="0">
              <a:lnSpc>
                <a:spcPct val="100000"/>
              </a:lnSpc>
              <a:spcBef>
                <a:spcPts val="0"/>
              </a:spcBef>
              <a:spcAft>
                <a:spcPts val="0"/>
              </a:spcAft>
              <a:buNone/>
            </a:pPr>
            <a:r>
              <a:rPr lang="en-GB" sz="1600">
                <a:solidFill>
                  <a:schemeClr val="lt2"/>
                </a:solidFill>
                <a:latin typeface="Livvic"/>
                <a:ea typeface="Livvic"/>
                <a:cs typeface="Livvic"/>
                <a:sym typeface="Livvic"/>
              </a:rPr>
              <a:t>This presentation template was created by </a:t>
            </a:r>
            <a:r>
              <a:rPr lang="en-GB" sz="1600">
                <a:solidFill>
                  <a:schemeClr val="lt2"/>
                </a:solidFill>
                <a:uFill>
                  <a:noFill/>
                </a:uFill>
                <a:latin typeface="Livvic"/>
                <a:ea typeface="Livvic"/>
                <a:cs typeface="Livvic"/>
                <a:sym typeface="Livvic"/>
                <a:hlinkClick r:id="rId2"/>
              </a:rPr>
              <a:t>Slidesgo</a:t>
            </a:r>
            <a:r>
              <a:rPr lang="en-GB" sz="1600">
                <a:solidFill>
                  <a:schemeClr val="lt2"/>
                </a:solidFill>
                <a:latin typeface="Livvic"/>
                <a:ea typeface="Livvic"/>
                <a:cs typeface="Livvic"/>
                <a:sym typeface="Livvic"/>
              </a:rPr>
              <a:t>, including icons by </a:t>
            </a:r>
            <a:r>
              <a:rPr lang="en-GB" sz="1600">
                <a:solidFill>
                  <a:schemeClr val="lt2"/>
                </a:solidFill>
                <a:uFill>
                  <a:noFill/>
                </a:uFill>
                <a:latin typeface="Livvic"/>
                <a:ea typeface="Livvic"/>
                <a:cs typeface="Livvic"/>
                <a:sym typeface="Livvic"/>
                <a:hlinkClick r:id="rId3"/>
              </a:rPr>
              <a:t>Flaticon</a:t>
            </a:r>
            <a:r>
              <a:rPr lang="en-GB" sz="1600">
                <a:solidFill>
                  <a:schemeClr val="lt2"/>
                </a:solidFill>
                <a:latin typeface="Livvic"/>
                <a:ea typeface="Livvic"/>
                <a:cs typeface="Livvic"/>
                <a:sym typeface="Livvic"/>
              </a:rPr>
              <a:t>, infographics &amp; images by </a:t>
            </a:r>
            <a:r>
              <a:rPr lang="en-GB" sz="1600">
                <a:solidFill>
                  <a:schemeClr val="lt2"/>
                </a:solidFill>
                <a:uFill>
                  <a:noFill/>
                </a:uFill>
                <a:latin typeface="Livvic"/>
                <a:ea typeface="Livvic"/>
                <a:cs typeface="Livvic"/>
                <a:sym typeface="Livvic"/>
                <a:hlinkClick r:id="rId4"/>
              </a:rPr>
              <a:t>Freepik</a:t>
            </a:r>
            <a:r>
              <a:rPr lang="en-GB" sz="1600">
                <a:solidFill>
                  <a:schemeClr val="lt2"/>
                </a:solidFill>
                <a:latin typeface="Livvic"/>
                <a:ea typeface="Livvic"/>
                <a:cs typeface="Livvic"/>
                <a:sym typeface="Livvic"/>
              </a:rPr>
              <a:t> </a:t>
            </a:r>
            <a:endParaRPr sz="1600">
              <a:solidFill>
                <a:schemeClr val="lt2"/>
              </a:solidFill>
              <a:latin typeface="Livvic"/>
              <a:ea typeface="Livvic"/>
              <a:cs typeface="Livvic"/>
              <a:sym typeface="Livvic"/>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itleOnly" matchingName="Title only">
  <p:cSld name="Title only">
    <p:spTree>
      <p:nvGrpSpPr>
        <p:cNvPr id="1" name="Shape 22"/>
        <p:cNvGrpSpPr/>
        <p:nvPr/>
      </p:nvGrpSpPr>
      <p:grpSpPr>
        <a:xfrm>
          <a:off x="0" y="0"/>
          <a:ext cx="0" cy="0"/>
          <a:chOff x="0" y="0"/>
          <a:chExt cx="0" cy="0"/>
        </a:xfrm>
      </p:grpSpPr>
      <p:sp>
        <p:nvSpPr>
          <p:cNvPr id="23" name="Google Shape;23;p6"/>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endParaRPr lang="en-US"/>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US"/>
          </a:p>
        </p:txBody>
      </p:sp>
      <p:sp>
        <p:nvSpPr>
          <p:cNvPr id="4" name="Rectangle 4"/>
          <p:cNvSpPr>
            <a:spLocks noGrp="1" noChangeArrowheads="1"/>
          </p:cNvSpPr>
          <p:nvPr>
            <p:ph type="dt" sz="half" idx="10"/>
          </p:nvPr>
        </p:nvSpPr>
        <p:spPr/>
        <p:txBody>
          <a:bodyPr/>
          <a:lstStyle>
            <a:lvl1pPr>
              <a:defRPr/>
            </a:lvl1pPr>
          </a:lstStyle>
          <a:p>
            <a:pPr>
              <a:defRPr/>
            </a:pPr>
            <a:endParaRPr lang="da-DK"/>
          </a:p>
        </p:txBody>
      </p:sp>
      <p:sp>
        <p:nvSpPr>
          <p:cNvPr id="5" name="Rectangle 5"/>
          <p:cNvSpPr>
            <a:spLocks noGrp="1" noChangeArrowheads="1"/>
          </p:cNvSpPr>
          <p:nvPr>
            <p:ph type="ftr" sz="quarter" idx="11"/>
          </p:nvPr>
        </p:nvSpPr>
        <p:spPr/>
        <p:txBody>
          <a:bodyPr/>
          <a:lstStyle>
            <a:lvl1pPr>
              <a:defRPr/>
            </a:lvl1pPr>
          </a:lstStyle>
          <a:p>
            <a:pPr>
              <a:defRPr/>
            </a:pPr>
            <a:endParaRPr lang="da-DK"/>
          </a:p>
        </p:txBody>
      </p:sp>
      <p:sp>
        <p:nvSpPr>
          <p:cNvPr id="6" name="Rectangle 6"/>
          <p:cNvSpPr>
            <a:spLocks noGrp="1" noChangeArrowheads="1"/>
          </p:cNvSpPr>
          <p:nvPr>
            <p:ph type="sldNum" sz="quarter" idx="12"/>
          </p:nvPr>
        </p:nvSpPr>
        <p:spPr/>
        <p:txBody>
          <a:bodyPr/>
          <a:lstStyle>
            <a:lvl1pPr>
              <a:defRPr/>
            </a:lvl1pPr>
          </a:lstStyle>
          <a:p>
            <a:fld id="{A026D7E3-4D22-8E43-A916-0E72225212CC}" type="slidenum">
              <a:rPr lang="da-DK" altLang="x-none"/>
            </a:fld>
            <a:endParaRPr lang="da-DK" altLang="x-none"/>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a:p>
        </p:txBody>
      </p:sp>
      <p:sp>
        <p:nvSpPr>
          <p:cNvPr id="3" name="Content Placeholder 2"/>
          <p:cNvSpPr>
            <a:spLocks noGrp="1"/>
          </p:cNvSpPr>
          <p:nvPr>
            <p:ph idx="1"/>
          </p:nvPr>
        </p:nvSpPr>
        <p:spPr/>
        <p:txBody>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4" name="Rectangle 4"/>
          <p:cNvSpPr>
            <a:spLocks noGrp="1" noChangeArrowheads="1"/>
          </p:cNvSpPr>
          <p:nvPr>
            <p:ph type="dt" sz="half" idx="10"/>
          </p:nvPr>
        </p:nvSpPr>
        <p:spPr/>
        <p:txBody>
          <a:bodyPr/>
          <a:lstStyle>
            <a:lvl1pPr>
              <a:defRPr/>
            </a:lvl1pPr>
          </a:lstStyle>
          <a:p>
            <a:pPr>
              <a:defRPr/>
            </a:pPr>
            <a:endParaRPr lang="da-DK"/>
          </a:p>
        </p:txBody>
      </p:sp>
      <p:sp>
        <p:nvSpPr>
          <p:cNvPr id="5" name="Rectangle 5"/>
          <p:cNvSpPr>
            <a:spLocks noGrp="1" noChangeArrowheads="1"/>
          </p:cNvSpPr>
          <p:nvPr>
            <p:ph type="ftr" sz="quarter" idx="11"/>
          </p:nvPr>
        </p:nvSpPr>
        <p:spPr/>
        <p:txBody>
          <a:bodyPr/>
          <a:lstStyle>
            <a:lvl1pPr>
              <a:defRPr/>
            </a:lvl1pPr>
          </a:lstStyle>
          <a:p>
            <a:pPr>
              <a:defRPr/>
            </a:pPr>
            <a:endParaRPr lang="da-DK"/>
          </a:p>
        </p:txBody>
      </p:sp>
      <p:sp>
        <p:nvSpPr>
          <p:cNvPr id="6" name="Rectangle 6"/>
          <p:cNvSpPr>
            <a:spLocks noGrp="1" noChangeArrowheads="1"/>
          </p:cNvSpPr>
          <p:nvPr>
            <p:ph type="sldNum" sz="quarter" idx="12"/>
          </p:nvPr>
        </p:nvSpPr>
        <p:spPr/>
        <p:txBody>
          <a:bodyPr/>
          <a:lstStyle>
            <a:lvl1pPr>
              <a:defRPr/>
            </a:lvl1pPr>
          </a:lstStyle>
          <a:p>
            <a:fld id="{6282F7D6-C6F3-F844-BFC2-71091AF99D5C}" type="slidenum">
              <a:rPr lang="da-DK" altLang="x-none"/>
            </a:fld>
            <a:endParaRPr lang="da-DK" altLang="x-none"/>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endParaRPr lang="en-US"/>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endParaRPr lang="en-US"/>
          </a:p>
        </p:txBody>
      </p:sp>
      <p:sp>
        <p:nvSpPr>
          <p:cNvPr id="4" name="Rectangle 4"/>
          <p:cNvSpPr>
            <a:spLocks noGrp="1" noChangeArrowheads="1"/>
          </p:cNvSpPr>
          <p:nvPr>
            <p:ph type="dt" sz="half" idx="10"/>
          </p:nvPr>
        </p:nvSpPr>
        <p:spPr/>
        <p:txBody>
          <a:bodyPr/>
          <a:lstStyle>
            <a:lvl1pPr>
              <a:defRPr/>
            </a:lvl1pPr>
          </a:lstStyle>
          <a:p>
            <a:pPr>
              <a:defRPr/>
            </a:pPr>
            <a:endParaRPr lang="da-DK"/>
          </a:p>
        </p:txBody>
      </p:sp>
      <p:sp>
        <p:nvSpPr>
          <p:cNvPr id="5" name="Rectangle 5"/>
          <p:cNvSpPr>
            <a:spLocks noGrp="1" noChangeArrowheads="1"/>
          </p:cNvSpPr>
          <p:nvPr>
            <p:ph type="ftr" sz="quarter" idx="11"/>
          </p:nvPr>
        </p:nvSpPr>
        <p:spPr/>
        <p:txBody>
          <a:bodyPr/>
          <a:lstStyle>
            <a:lvl1pPr>
              <a:defRPr/>
            </a:lvl1pPr>
          </a:lstStyle>
          <a:p>
            <a:pPr>
              <a:defRPr/>
            </a:pPr>
            <a:endParaRPr lang="da-DK"/>
          </a:p>
        </p:txBody>
      </p:sp>
      <p:sp>
        <p:nvSpPr>
          <p:cNvPr id="6" name="Rectangle 6"/>
          <p:cNvSpPr>
            <a:spLocks noGrp="1" noChangeArrowheads="1"/>
          </p:cNvSpPr>
          <p:nvPr>
            <p:ph type="sldNum" sz="quarter" idx="12"/>
          </p:nvPr>
        </p:nvSpPr>
        <p:spPr/>
        <p:txBody>
          <a:bodyPr/>
          <a:lstStyle>
            <a:lvl1pPr>
              <a:defRPr/>
            </a:lvl1pPr>
          </a:lstStyle>
          <a:p>
            <a:fld id="{7040AA73-0C56-E943-9483-E64BFC3C2FF1}" type="slidenum">
              <a:rPr lang="da-DK" altLang="x-none"/>
            </a:fld>
            <a:endParaRPr lang="da-DK" altLang="x-none"/>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5" name="Rectangle 4"/>
          <p:cNvSpPr>
            <a:spLocks noGrp="1" noChangeArrowheads="1"/>
          </p:cNvSpPr>
          <p:nvPr>
            <p:ph type="dt" sz="half" idx="10"/>
          </p:nvPr>
        </p:nvSpPr>
        <p:spPr/>
        <p:txBody>
          <a:bodyPr/>
          <a:lstStyle>
            <a:lvl1pPr>
              <a:defRPr/>
            </a:lvl1pPr>
          </a:lstStyle>
          <a:p>
            <a:pPr>
              <a:defRPr/>
            </a:pPr>
            <a:endParaRPr lang="da-DK"/>
          </a:p>
        </p:txBody>
      </p:sp>
      <p:sp>
        <p:nvSpPr>
          <p:cNvPr id="6" name="Rectangle 5"/>
          <p:cNvSpPr>
            <a:spLocks noGrp="1" noChangeArrowheads="1"/>
          </p:cNvSpPr>
          <p:nvPr>
            <p:ph type="ftr" sz="quarter" idx="11"/>
          </p:nvPr>
        </p:nvSpPr>
        <p:spPr/>
        <p:txBody>
          <a:bodyPr/>
          <a:lstStyle>
            <a:lvl1pPr>
              <a:defRPr/>
            </a:lvl1pPr>
          </a:lstStyle>
          <a:p>
            <a:pPr>
              <a:defRPr/>
            </a:pPr>
            <a:endParaRPr lang="da-DK"/>
          </a:p>
        </p:txBody>
      </p:sp>
      <p:sp>
        <p:nvSpPr>
          <p:cNvPr id="7" name="Rectangle 6"/>
          <p:cNvSpPr>
            <a:spLocks noGrp="1" noChangeArrowheads="1"/>
          </p:cNvSpPr>
          <p:nvPr>
            <p:ph type="sldNum" sz="quarter" idx="12"/>
          </p:nvPr>
        </p:nvSpPr>
        <p:spPr/>
        <p:txBody>
          <a:bodyPr/>
          <a:lstStyle>
            <a:lvl1pPr>
              <a:defRPr/>
            </a:lvl1pPr>
          </a:lstStyle>
          <a:p>
            <a:fld id="{C825F97B-4425-344B-9B82-D3738EC38F97}" type="slidenum">
              <a:rPr lang="da-DK" altLang="x-none"/>
            </a:fld>
            <a:endParaRPr lang="da-DK" altLang="x-none"/>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lang="en-US"/>
          </a:p>
        </p:txBody>
      </p:sp>
      <p:sp>
        <p:nvSpPr>
          <p:cNvPr id="3" name="Text Placeholder 2"/>
          <p:cNvSpPr>
            <a:spLocks noGrp="1"/>
          </p:cNvSpPr>
          <p:nvPr>
            <p:ph type="body" idx="1"/>
          </p:nvPr>
        </p:nvSpPr>
        <p:spPr>
          <a:xfrm>
            <a:off x="609600" y="1535113"/>
            <a:ext cx="5386917"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endParaRPr lang="en-US"/>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5" name="Text Placeholder 4"/>
          <p:cNvSpPr>
            <a:spLocks noGrp="1"/>
          </p:cNvSpPr>
          <p:nvPr>
            <p:ph type="body" sz="quarter" idx="3"/>
          </p:nvPr>
        </p:nvSpPr>
        <p:spPr>
          <a:xfrm>
            <a:off x="6193369" y="1535113"/>
            <a:ext cx="5389033"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endParaRPr lang="en-US"/>
          </a:p>
        </p:txBody>
      </p:sp>
      <p:sp>
        <p:nvSpPr>
          <p:cNvPr id="6" name="Content Placeholder 5"/>
          <p:cNvSpPr>
            <a:spLocks noGrp="1"/>
          </p:cNvSpPr>
          <p:nvPr>
            <p:ph sz="quarter" idx="4"/>
          </p:nvPr>
        </p:nvSpPr>
        <p:spPr>
          <a:xfrm>
            <a:off x="6193369"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7" name="Rectangle 4"/>
          <p:cNvSpPr>
            <a:spLocks noGrp="1" noChangeArrowheads="1"/>
          </p:cNvSpPr>
          <p:nvPr>
            <p:ph type="dt" sz="half" idx="10"/>
          </p:nvPr>
        </p:nvSpPr>
        <p:spPr/>
        <p:txBody>
          <a:bodyPr/>
          <a:lstStyle>
            <a:lvl1pPr>
              <a:defRPr/>
            </a:lvl1pPr>
          </a:lstStyle>
          <a:p>
            <a:pPr>
              <a:defRPr/>
            </a:pPr>
            <a:endParaRPr lang="da-DK"/>
          </a:p>
        </p:txBody>
      </p:sp>
      <p:sp>
        <p:nvSpPr>
          <p:cNvPr id="8" name="Rectangle 5"/>
          <p:cNvSpPr>
            <a:spLocks noGrp="1" noChangeArrowheads="1"/>
          </p:cNvSpPr>
          <p:nvPr>
            <p:ph type="ftr" sz="quarter" idx="11"/>
          </p:nvPr>
        </p:nvSpPr>
        <p:spPr/>
        <p:txBody>
          <a:bodyPr/>
          <a:lstStyle>
            <a:lvl1pPr>
              <a:defRPr/>
            </a:lvl1pPr>
          </a:lstStyle>
          <a:p>
            <a:pPr>
              <a:defRPr/>
            </a:pPr>
            <a:endParaRPr lang="da-DK"/>
          </a:p>
        </p:txBody>
      </p:sp>
      <p:sp>
        <p:nvSpPr>
          <p:cNvPr id="9" name="Rectangle 6"/>
          <p:cNvSpPr>
            <a:spLocks noGrp="1" noChangeArrowheads="1"/>
          </p:cNvSpPr>
          <p:nvPr>
            <p:ph type="sldNum" sz="quarter" idx="12"/>
          </p:nvPr>
        </p:nvSpPr>
        <p:spPr/>
        <p:txBody>
          <a:bodyPr/>
          <a:lstStyle>
            <a:lvl1pPr>
              <a:defRPr/>
            </a:lvl1pPr>
          </a:lstStyle>
          <a:p>
            <a:fld id="{8467595C-1496-6D40-A177-90DCB4BFD6B1}" type="slidenum">
              <a:rPr lang="da-DK" altLang="x-none"/>
            </a:fld>
            <a:endParaRPr lang="da-DK" altLang="x-none"/>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a:p>
        </p:txBody>
      </p:sp>
      <p:sp>
        <p:nvSpPr>
          <p:cNvPr id="3" name="Rectangle 4"/>
          <p:cNvSpPr>
            <a:spLocks noGrp="1" noChangeArrowheads="1"/>
          </p:cNvSpPr>
          <p:nvPr>
            <p:ph type="dt" sz="half" idx="10"/>
          </p:nvPr>
        </p:nvSpPr>
        <p:spPr/>
        <p:txBody>
          <a:bodyPr/>
          <a:lstStyle>
            <a:lvl1pPr>
              <a:defRPr/>
            </a:lvl1pPr>
          </a:lstStyle>
          <a:p>
            <a:pPr>
              <a:defRPr/>
            </a:pPr>
            <a:endParaRPr lang="da-DK"/>
          </a:p>
        </p:txBody>
      </p:sp>
      <p:sp>
        <p:nvSpPr>
          <p:cNvPr id="4" name="Rectangle 5"/>
          <p:cNvSpPr>
            <a:spLocks noGrp="1" noChangeArrowheads="1"/>
          </p:cNvSpPr>
          <p:nvPr>
            <p:ph type="ftr" sz="quarter" idx="11"/>
          </p:nvPr>
        </p:nvSpPr>
        <p:spPr/>
        <p:txBody>
          <a:bodyPr/>
          <a:lstStyle>
            <a:lvl1pPr>
              <a:defRPr/>
            </a:lvl1pPr>
          </a:lstStyle>
          <a:p>
            <a:pPr>
              <a:defRPr/>
            </a:pPr>
            <a:endParaRPr lang="da-DK"/>
          </a:p>
        </p:txBody>
      </p:sp>
      <p:sp>
        <p:nvSpPr>
          <p:cNvPr id="5" name="Rectangle 6"/>
          <p:cNvSpPr>
            <a:spLocks noGrp="1" noChangeArrowheads="1"/>
          </p:cNvSpPr>
          <p:nvPr>
            <p:ph type="sldNum" sz="quarter" idx="12"/>
          </p:nvPr>
        </p:nvSpPr>
        <p:spPr/>
        <p:txBody>
          <a:bodyPr/>
          <a:lstStyle>
            <a:lvl1pPr>
              <a:defRPr/>
            </a:lvl1pPr>
          </a:lstStyle>
          <a:p>
            <a:fld id="{3AC6D111-EBB3-AE49-849A-9C12EF8C92E6}" type="slidenum">
              <a:rPr lang="da-DK" altLang="x-none"/>
            </a:fld>
            <a:endParaRPr lang="da-DK" altLang="x-none"/>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da-DK"/>
          </a:p>
        </p:txBody>
      </p:sp>
      <p:sp>
        <p:nvSpPr>
          <p:cNvPr id="3" name="Rectangle 5"/>
          <p:cNvSpPr>
            <a:spLocks noGrp="1" noChangeArrowheads="1"/>
          </p:cNvSpPr>
          <p:nvPr>
            <p:ph type="ftr" sz="quarter" idx="11"/>
          </p:nvPr>
        </p:nvSpPr>
        <p:spPr/>
        <p:txBody>
          <a:bodyPr/>
          <a:lstStyle>
            <a:lvl1pPr>
              <a:defRPr/>
            </a:lvl1pPr>
          </a:lstStyle>
          <a:p>
            <a:pPr>
              <a:defRPr/>
            </a:pPr>
            <a:endParaRPr lang="da-DK"/>
          </a:p>
        </p:txBody>
      </p:sp>
      <p:sp>
        <p:nvSpPr>
          <p:cNvPr id="4" name="Rectangle 6"/>
          <p:cNvSpPr>
            <a:spLocks noGrp="1" noChangeArrowheads="1"/>
          </p:cNvSpPr>
          <p:nvPr>
            <p:ph type="sldNum" sz="quarter" idx="12"/>
          </p:nvPr>
        </p:nvSpPr>
        <p:spPr/>
        <p:txBody>
          <a:bodyPr/>
          <a:lstStyle>
            <a:lvl1pPr>
              <a:defRPr/>
            </a:lvl1pPr>
          </a:lstStyle>
          <a:p>
            <a:fld id="{158792EE-B215-524B-A09B-844DA520B5B3}" type="slidenum">
              <a:rPr lang="da-DK" altLang="x-none"/>
            </a:fld>
            <a:endParaRPr lang="da-DK" altLang="x-none"/>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2" y="273049"/>
            <a:ext cx="4011084" cy="1162051"/>
          </a:xfrm>
        </p:spPr>
        <p:txBody>
          <a:bodyPr anchor="b"/>
          <a:lstStyle>
            <a:lvl1pPr algn="l">
              <a:defRPr sz="2000" b="1"/>
            </a:lvl1pPr>
          </a:lstStyle>
          <a:p>
            <a:r>
              <a:rPr lang="en-US"/>
              <a:t>Click to edit Master title style</a:t>
            </a:r>
            <a:endParaRPr lang="en-US"/>
          </a:p>
        </p:txBody>
      </p:sp>
      <p:sp>
        <p:nvSpPr>
          <p:cNvPr id="3" name="Content Placeholder 2"/>
          <p:cNvSpPr>
            <a:spLocks noGrp="1"/>
          </p:cNvSpPr>
          <p:nvPr>
            <p:ph idx="1"/>
          </p:nvPr>
        </p:nvSpPr>
        <p:spPr>
          <a:xfrm>
            <a:off x="4766733" y="273052"/>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4" name="Text Placeholder 3"/>
          <p:cNvSpPr>
            <a:spLocks noGrp="1"/>
          </p:cNvSpPr>
          <p:nvPr>
            <p:ph type="body" sz="half" idx="2"/>
          </p:nvPr>
        </p:nvSpPr>
        <p:spPr>
          <a:xfrm>
            <a:off x="609602" y="1435102"/>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endParaRPr lang="en-US"/>
          </a:p>
        </p:txBody>
      </p:sp>
      <p:sp>
        <p:nvSpPr>
          <p:cNvPr id="5" name="Rectangle 4"/>
          <p:cNvSpPr>
            <a:spLocks noGrp="1" noChangeArrowheads="1"/>
          </p:cNvSpPr>
          <p:nvPr>
            <p:ph type="dt" sz="half" idx="10"/>
          </p:nvPr>
        </p:nvSpPr>
        <p:spPr/>
        <p:txBody>
          <a:bodyPr/>
          <a:lstStyle>
            <a:lvl1pPr>
              <a:defRPr/>
            </a:lvl1pPr>
          </a:lstStyle>
          <a:p>
            <a:pPr>
              <a:defRPr/>
            </a:pPr>
            <a:endParaRPr lang="da-DK"/>
          </a:p>
        </p:txBody>
      </p:sp>
      <p:sp>
        <p:nvSpPr>
          <p:cNvPr id="6" name="Rectangle 5"/>
          <p:cNvSpPr>
            <a:spLocks noGrp="1" noChangeArrowheads="1"/>
          </p:cNvSpPr>
          <p:nvPr>
            <p:ph type="ftr" sz="quarter" idx="11"/>
          </p:nvPr>
        </p:nvSpPr>
        <p:spPr/>
        <p:txBody>
          <a:bodyPr/>
          <a:lstStyle>
            <a:lvl1pPr>
              <a:defRPr/>
            </a:lvl1pPr>
          </a:lstStyle>
          <a:p>
            <a:pPr>
              <a:defRPr/>
            </a:pPr>
            <a:endParaRPr lang="da-DK"/>
          </a:p>
        </p:txBody>
      </p:sp>
      <p:sp>
        <p:nvSpPr>
          <p:cNvPr id="7" name="Rectangle 6"/>
          <p:cNvSpPr>
            <a:spLocks noGrp="1" noChangeArrowheads="1"/>
          </p:cNvSpPr>
          <p:nvPr>
            <p:ph type="sldNum" sz="quarter" idx="12"/>
          </p:nvPr>
        </p:nvSpPr>
        <p:spPr/>
        <p:txBody>
          <a:bodyPr/>
          <a:lstStyle>
            <a:lvl1pPr>
              <a:defRPr/>
            </a:lvl1pPr>
          </a:lstStyle>
          <a:p>
            <a:fld id="{DA7981B7-13AF-D94D-AE82-2A2BD4A4C7BA}" type="slidenum">
              <a:rPr lang="da-DK" altLang="x-none"/>
            </a:fld>
            <a:endParaRPr lang="da-DK" altLang="x-none"/>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9"/>
          </a:xfrm>
        </p:spPr>
        <p:txBody>
          <a:bodyPr anchor="b"/>
          <a:lstStyle>
            <a:lvl1pPr algn="l">
              <a:defRPr sz="2000" b="1"/>
            </a:lvl1pPr>
          </a:lstStyle>
          <a:p>
            <a:r>
              <a:rPr lang="en-US"/>
              <a:t>Click to edit Master title style</a:t>
            </a:r>
            <a:endParaRPr lang="en-US"/>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2389717" y="5367338"/>
            <a:ext cx="73152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endParaRPr lang="en-US"/>
          </a:p>
        </p:txBody>
      </p:sp>
      <p:sp>
        <p:nvSpPr>
          <p:cNvPr id="5" name="Rectangle 4"/>
          <p:cNvSpPr>
            <a:spLocks noGrp="1" noChangeArrowheads="1"/>
          </p:cNvSpPr>
          <p:nvPr>
            <p:ph type="dt" sz="half" idx="10"/>
          </p:nvPr>
        </p:nvSpPr>
        <p:spPr/>
        <p:txBody>
          <a:bodyPr/>
          <a:lstStyle>
            <a:lvl1pPr>
              <a:defRPr/>
            </a:lvl1pPr>
          </a:lstStyle>
          <a:p>
            <a:pPr>
              <a:defRPr/>
            </a:pPr>
            <a:endParaRPr lang="da-DK"/>
          </a:p>
        </p:txBody>
      </p:sp>
      <p:sp>
        <p:nvSpPr>
          <p:cNvPr id="6" name="Rectangle 5"/>
          <p:cNvSpPr>
            <a:spLocks noGrp="1" noChangeArrowheads="1"/>
          </p:cNvSpPr>
          <p:nvPr>
            <p:ph type="ftr" sz="quarter" idx="11"/>
          </p:nvPr>
        </p:nvSpPr>
        <p:spPr/>
        <p:txBody>
          <a:bodyPr/>
          <a:lstStyle>
            <a:lvl1pPr>
              <a:defRPr/>
            </a:lvl1pPr>
          </a:lstStyle>
          <a:p>
            <a:pPr>
              <a:defRPr/>
            </a:pPr>
            <a:endParaRPr lang="da-DK"/>
          </a:p>
        </p:txBody>
      </p:sp>
      <p:sp>
        <p:nvSpPr>
          <p:cNvPr id="7" name="Rectangle 6"/>
          <p:cNvSpPr>
            <a:spLocks noGrp="1" noChangeArrowheads="1"/>
          </p:cNvSpPr>
          <p:nvPr>
            <p:ph type="sldNum" sz="quarter" idx="12"/>
          </p:nvPr>
        </p:nvSpPr>
        <p:spPr/>
        <p:txBody>
          <a:bodyPr/>
          <a:lstStyle>
            <a:lvl1pPr>
              <a:defRPr/>
            </a:lvl1pPr>
          </a:lstStyle>
          <a:p>
            <a:fld id="{B9028F4F-089A-8B4A-924C-E29292566C7A}" type="slidenum">
              <a:rPr lang="da-DK" altLang="x-none"/>
            </a:fld>
            <a:endParaRPr lang="da-DK" altLang="x-none"/>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4" name="Rectangle 4"/>
          <p:cNvSpPr>
            <a:spLocks noGrp="1" noChangeArrowheads="1"/>
          </p:cNvSpPr>
          <p:nvPr>
            <p:ph type="dt" sz="half" idx="10"/>
          </p:nvPr>
        </p:nvSpPr>
        <p:spPr/>
        <p:txBody>
          <a:bodyPr/>
          <a:lstStyle>
            <a:lvl1pPr>
              <a:defRPr/>
            </a:lvl1pPr>
          </a:lstStyle>
          <a:p>
            <a:pPr>
              <a:defRPr/>
            </a:pPr>
            <a:endParaRPr lang="da-DK"/>
          </a:p>
        </p:txBody>
      </p:sp>
      <p:sp>
        <p:nvSpPr>
          <p:cNvPr id="5" name="Rectangle 5"/>
          <p:cNvSpPr>
            <a:spLocks noGrp="1" noChangeArrowheads="1"/>
          </p:cNvSpPr>
          <p:nvPr>
            <p:ph type="ftr" sz="quarter" idx="11"/>
          </p:nvPr>
        </p:nvSpPr>
        <p:spPr/>
        <p:txBody>
          <a:bodyPr/>
          <a:lstStyle>
            <a:lvl1pPr>
              <a:defRPr/>
            </a:lvl1pPr>
          </a:lstStyle>
          <a:p>
            <a:pPr>
              <a:defRPr/>
            </a:pPr>
            <a:endParaRPr lang="da-DK"/>
          </a:p>
        </p:txBody>
      </p:sp>
      <p:sp>
        <p:nvSpPr>
          <p:cNvPr id="6" name="Rectangle 6"/>
          <p:cNvSpPr>
            <a:spLocks noGrp="1" noChangeArrowheads="1"/>
          </p:cNvSpPr>
          <p:nvPr>
            <p:ph type="sldNum" sz="quarter" idx="12"/>
          </p:nvPr>
        </p:nvSpPr>
        <p:spPr/>
        <p:txBody>
          <a:bodyPr/>
          <a:lstStyle>
            <a:lvl1pPr>
              <a:defRPr/>
            </a:lvl1pPr>
          </a:lstStyle>
          <a:p>
            <a:fld id="{DCB59634-1D1C-CB44-ADF6-E7D92E5AD4E2}" type="slidenum">
              <a:rPr lang="da-DK" altLang="x-none"/>
            </a:fld>
            <a:endParaRPr lang="da-DK" altLang="x-non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7"/>
        <p:cNvGrpSpPr/>
        <p:nvPr/>
      </p:nvGrpSpPr>
      <p:grpSpPr>
        <a:xfrm>
          <a:off x="0" y="0"/>
          <a:ext cx="0" cy="0"/>
          <a:chOff x="0" y="0"/>
          <a:chExt cx="0" cy="0"/>
        </a:xfrm>
      </p:grpSpPr>
      <p:sp>
        <p:nvSpPr>
          <p:cNvPr id="28" name="Google Shape;28;p8"/>
          <p:cNvSpPr txBox="1">
            <a:spLocks noGrp="1"/>
          </p:cNvSpPr>
          <p:nvPr>
            <p:ph type="title"/>
          </p:nvPr>
        </p:nvSpPr>
        <p:spPr>
          <a:xfrm>
            <a:off x="950967" y="872999"/>
            <a:ext cx="6682400" cy="54544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8000"/>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endParaRPr lang="en-US"/>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4" name="Rectangle 4"/>
          <p:cNvSpPr>
            <a:spLocks noGrp="1" noChangeArrowheads="1"/>
          </p:cNvSpPr>
          <p:nvPr>
            <p:ph type="dt" sz="half" idx="10"/>
          </p:nvPr>
        </p:nvSpPr>
        <p:spPr/>
        <p:txBody>
          <a:bodyPr/>
          <a:lstStyle>
            <a:lvl1pPr>
              <a:defRPr/>
            </a:lvl1pPr>
          </a:lstStyle>
          <a:p>
            <a:pPr>
              <a:defRPr/>
            </a:pPr>
            <a:endParaRPr lang="da-DK"/>
          </a:p>
        </p:txBody>
      </p:sp>
      <p:sp>
        <p:nvSpPr>
          <p:cNvPr id="5" name="Rectangle 5"/>
          <p:cNvSpPr>
            <a:spLocks noGrp="1" noChangeArrowheads="1"/>
          </p:cNvSpPr>
          <p:nvPr>
            <p:ph type="ftr" sz="quarter" idx="11"/>
          </p:nvPr>
        </p:nvSpPr>
        <p:spPr/>
        <p:txBody>
          <a:bodyPr/>
          <a:lstStyle>
            <a:lvl1pPr>
              <a:defRPr/>
            </a:lvl1pPr>
          </a:lstStyle>
          <a:p>
            <a:pPr>
              <a:defRPr/>
            </a:pPr>
            <a:endParaRPr lang="da-DK"/>
          </a:p>
        </p:txBody>
      </p:sp>
      <p:sp>
        <p:nvSpPr>
          <p:cNvPr id="6" name="Rectangle 6"/>
          <p:cNvSpPr>
            <a:spLocks noGrp="1" noChangeArrowheads="1"/>
          </p:cNvSpPr>
          <p:nvPr>
            <p:ph type="sldNum" sz="quarter" idx="12"/>
          </p:nvPr>
        </p:nvSpPr>
        <p:spPr/>
        <p:txBody>
          <a:bodyPr/>
          <a:lstStyle>
            <a:lvl1pPr>
              <a:defRPr/>
            </a:lvl1pPr>
          </a:lstStyle>
          <a:p>
            <a:fld id="{16148B02-0B56-4543-9DA7-F7E7A5EE0098}" type="slidenum">
              <a:rPr lang="da-DK" altLang="x-none"/>
            </a:fld>
            <a:endParaRPr lang="da-DK" altLang="x-none"/>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09600" y="274639"/>
            <a:ext cx="10972800" cy="5851525"/>
          </a:xfrm>
        </p:spPr>
        <p:txBody>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3" name="Rectangle 4"/>
          <p:cNvSpPr>
            <a:spLocks noGrp="1" noChangeArrowheads="1"/>
          </p:cNvSpPr>
          <p:nvPr>
            <p:ph type="dt" sz="half" idx="10"/>
          </p:nvPr>
        </p:nvSpPr>
        <p:spPr/>
        <p:txBody>
          <a:bodyPr/>
          <a:lstStyle>
            <a:lvl1pPr>
              <a:defRPr/>
            </a:lvl1pPr>
          </a:lstStyle>
          <a:p>
            <a:pPr>
              <a:defRPr/>
            </a:pPr>
            <a:endParaRPr lang="da-DK"/>
          </a:p>
        </p:txBody>
      </p:sp>
      <p:sp>
        <p:nvSpPr>
          <p:cNvPr id="4" name="Rectangle 5"/>
          <p:cNvSpPr>
            <a:spLocks noGrp="1" noChangeArrowheads="1"/>
          </p:cNvSpPr>
          <p:nvPr>
            <p:ph type="ftr" sz="quarter" idx="11"/>
          </p:nvPr>
        </p:nvSpPr>
        <p:spPr/>
        <p:txBody>
          <a:bodyPr/>
          <a:lstStyle>
            <a:lvl1pPr>
              <a:defRPr/>
            </a:lvl1pPr>
          </a:lstStyle>
          <a:p>
            <a:pPr>
              <a:defRPr/>
            </a:pPr>
            <a:endParaRPr lang="da-DK"/>
          </a:p>
        </p:txBody>
      </p:sp>
      <p:sp>
        <p:nvSpPr>
          <p:cNvPr id="5" name="Rectangle 6"/>
          <p:cNvSpPr>
            <a:spLocks noGrp="1" noChangeArrowheads="1"/>
          </p:cNvSpPr>
          <p:nvPr>
            <p:ph type="sldNum" sz="quarter" idx="12"/>
          </p:nvPr>
        </p:nvSpPr>
        <p:spPr/>
        <p:txBody>
          <a:bodyPr/>
          <a:lstStyle>
            <a:lvl1pPr>
              <a:defRPr/>
            </a:lvl1pPr>
          </a:lstStyle>
          <a:p>
            <a:fld id="{F8859CD7-25B7-D544-B2D3-D56CD078DEDE}" type="slidenum">
              <a:rPr lang="da-DK" altLang="x-none"/>
            </a:fld>
            <a:endParaRPr lang="da-DK" altLang="x-none"/>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itle" matchingName="Title slid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2971000" y="2056633"/>
            <a:ext cx="6250000" cy="20480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6000"/>
            </a:lvl1pPr>
            <a:lvl2pPr lvl="1" algn="ctr">
              <a:spcBef>
                <a:spcPts val="0"/>
              </a:spcBef>
              <a:spcAft>
                <a:spcPts val="0"/>
              </a:spcAft>
              <a:buSzPts val="5200"/>
              <a:buNone/>
              <a:defRPr sz="6935"/>
            </a:lvl2pPr>
            <a:lvl3pPr lvl="2" algn="ctr">
              <a:spcBef>
                <a:spcPts val="0"/>
              </a:spcBef>
              <a:spcAft>
                <a:spcPts val="0"/>
              </a:spcAft>
              <a:buSzPts val="5200"/>
              <a:buNone/>
              <a:defRPr sz="6935"/>
            </a:lvl3pPr>
            <a:lvl4pPr lvl="3" algn="ctr">
              <a:spcBef>
                <a:spcPts val="0"/>
              </a:spcBef>
              <a:spcAft>
                <a:spcPts val="0"/>
              </a:spcAft>
              <a:buSzPts val="5200"/>
              <a:buNone/>
              <a:defRPr sz="6935"/>
            </a:lvl4pPr>
            <a:lvl5pPr lvl="4" algn="ctr">
              <a:spcBef>
                <a:spcPts val="0"/>
              </a:spcBef>
              <a:spcAft>
                <a:spcPts val="0"/>
              </a:spcAft>
              <a:buSzPts val="5200"/>
              <a:buNone/>
              <a:defRPr sz="6935"/>
            </a:lvl5pPr>
            <a:lvl6pPr lvl="5" algn="ctr">
              <a:spcBef>
                <a:spcPts val="0"/>
              </a:spcBef>
              <a:spcAft>
                <a:spcPts val="0"/>
              </a:spcAft>
              <a:buSzPts val="5200"/>
              <a:buNone/>
              <a:defRPr sz="6935"/>
            </a:lvl6pPr>
            <a:lvl7pPr lvl="6" algn="ctr">
              <a:spcBef>
                <a:spcPts val="0"/>
              </a:spcBef>
              <a:spcAft>
                <a:spcPts val="0"/>
              </a:spcAft>
              <a:buSzPts val="5200"/>
              <a:buNone/>
              <a:defRPr sz="6935"/>
            </a:lvl7pPr>
            <a:lvl8pPr lvl="7" algn="ctr">
              <a:spcBef>
                <a:spcPts val="0"/>
              </a:spcBef>
              <a:spcAft>
                <a:spcPts val="0"/>
              </a:spcAft>
              <a:buSzPts val="5200"/>
              <a:buNone/>
              <a:defRPr sz="6935"/>
            </a:lvl8pPr>
            <a:lvl9pPr lvl="8" algn="ctr">
              <a:spcBef>
                <a:spcPts val="0"/>
              </a:spcBef>
              <a:spcAft>
                <a:spcPts val="0"/>
              </a:spcAft>
              <a:buSzPts val="5200"/>
              <a:buNone/>
              <a:defRPr sz="6935"/>
            </a:lvl9pPr>
          </a:lstStyle>
          <a:p/>
        </p:txBody>
      </p:sp>
      <p:sp>
        <p:nvSpPr>
          <p:cNvPr id="10" name="Google Shape;10;p2"/>
          <p:cNvSpPr txBox="1">
            <a:spLocks noGrp="1"/>
          </p:cNvSpPr>
          <p:nvPr>
            <p:ph type="subTitle" idx="1"/>
          </p:nvPr>
        </p:nvSpPr>
        <p:spPr>
          <a:xfrm>
            <a:off x="4234800" y="4219400"/>
            <a:ext cx="3722400" cy="869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135"/>
            </a:lvl1pPr>
            <a:lvl2pPr lvl="1" algn="ctr">
              <a:lnSpc>
                <a:spcPct val="100000"/>
              </a:lnSpc>
              <a:spcBef>
                <a:spcPts val="0"/>
              </a:spcBef>
              <a:spcAft>
                <a:spcPts val="0"/>
              </a:spcAft>
              <a:buSzPts val="2800"/>
              <a:buNone/>
              <a:defRPr sz="3735"/>
            </a:lvl2pPr>
            <a:lvl3pPr lvl="2" algn="ctr">
              <a:lnSpc>
                <a:spcPct val="100000"/>
              </a:lnSpc>
              <a:spcBef>
                <a:spcPts val="0"/>
              </a:spcBef>
              <a:spcAft>
                <a:spcPts val="0"/>
              </a:spcAft>
              <a:buSzPts val="2800"/>
              <a:buNone/>
              <a:defRPr sz="3735"/>
            </a:lvl3pPr>
            <a:lvl4pPr lvl="3" algn="ctr">
              <a:lnSpc>
                <a:spcPct val="100000"/>
              </a:lnSpc>
              <a:spcBef>
                <a:spcPts val="0"/>
              </a:spcBef>
              <a:spcAft>
                <a:spcPts val="0"/>
              </a:spcAft>
              <a:buSzPts val="2800"/>
              <a:buNone/>
              <a:defRPr sz="3735"/>
            </a:lvl4pPr>
            <a:lvl5pPr lvl="4" algn="ctr">
              <a:lnSpc>
                <a:spcPct val="100000"/>
              </a:lnSpc>
              <a:spcBef>
                <a:spcPts val="0"/>
              </a:spcBef>
              <a:spcAft>
                <a:spcPts val="0"/>
              </a:spcAft>
              <a:buSzPts val="2800"/>
              <a:buNone/>
              <a:defRPr sz="3735"/>
            </a:lvl5pPr>
            <a:lvl6pPr lvl="5" algn="ctr">
              <a:lnSpc>
                <a:spcPct val="100000"/>
              </a:lnSpc>
              <a:spcBef>
                <a:spcPts val="0"/>
              </a:spcBef>
              <a:spcAft>
                <a:spcPts val="0"/>
              </a:spcAft>
              <a:buSzPts val="2800"/>
              <a:buNone/>
              <a:defRPr sz="3735"/>
            </a:lvl6pPr>
            <a:lvl7pPr lvl="6" algn="ctr">
              <a:lnSpc>
                <a:spcPct val="100000"/>
              </a:lnSpc>
              <a:spcBef>
                <a:spcPts val="0"/>
              </a:spcBef>
              <a:spcAft>
                <a:spcPts val="0"/>
              </a:spcAft>
              <a:buSzPts val="2800"/>
              <a:buNone/>
              <a:defRPr sz="3735"/>
            </a:lvl7pPr>
            <a:lvl8pPr lvl="7" algn="ctr">
              <a:lnSpc>
                <a:spcPct val="100000"/>
              </a:lnSpc>
              <a:spcBef>
                <a:spcPts val="0"/>
              </a:spcBef>
              <a:spcAft>
                <a:spcPts val="0"/>
              </a:spcAft>
              <a:buSzPts val="2800"/>
              <a:buNone/>
              <a:defRPr sz="3735"/>
            </a:lvl8pPr>
            <a:lvl9pPr lvl="8" algn="ctr">
              <a:lnSpc>
                <a:spcPct val="100000"/>
              </a:lnSpc>
              <a:spcBef>
                <a:spcPts val="0"/>
              </a:spcBef>
              <a:spcAft>
                <a:spcPts val="0"/>
              </a:spcAft>
              <a:buSzPts val="2800"/>
              <a:buNone/>
              <a:defRPr sz="3735"/>
            </a:lvl9pPr>
          </a:lstStyle>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secHead" matchingName="Section header">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6096000" y="3562211"/>
            <a:ext cx="5057200" cy="834400"/>
          </a:xfrm>
          <a:prstGeom prst="rect">
            <a:avLst/>
          </a:prstGeom>
        </p:spPr>
        <p:txBody>
          <a:bodyPr spcFirstLastPara="1" wrap="square" lIns="91425" tIns="91425" rIns="91425" bIns="91425" anchor="ctr" anchorCtr="0">
            <a:noAutofit/>
          </a:bodyPr>
          <a:lstStyle>
            <a:lvl1pPr lvl="0" algn="r">
              <a:spcBef>
                <a:spcPts val="0"/>
              </a:spcBef>
              <a:spcAft>
                <a:spcPts val="0"/>
              </a:spcAft>
              <a:buSzPts val="3600"/>
              <a:buNone/>
              <a:defRPr sz="5335"/>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p:txBody>
      </p:sp>
      <p:sp>
        <p:nvSpPr>
          <p:cNvPr id="13" name="Google Shape;13;p3"/>
          <p:cNvSpPr txBox="1">
            <a:spLocks noGrp="1"/>
          </p:cNvSpPr>
          <p:nvPr>
            <p:ph type="title" idx="2" hasCustomPrompt="1"/>
          </p:nvPr>
        </p:nvSpPr>
        <p:spPr>
          <a:xfrm>
            <a:off x="6096000" y="1772984"/>
            <a:ext cx="5057200" cy="1564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lt2"/>
              </a:buClr>
              <a:buSzPts val="12000"/>
              <a:buNone/>
              <a:defRPr sz="16000">
                <a:solidFill>
                  <a:schemeClr val="accent2"/>
                </a:solidFill>
              </a:defRPr>
            </a:lvl1pPr>
            <a:lvl2pPr lvl="1" algn="ctr" rtl="0">
              <a:spcBef>
                <a:spcPts val="0"/>
              </a:spcBef>
              <a:spcAft>
                <a:spcPts val="0"/>
              </a:spcAft>
              <a:buClr>
                <a:schemeClr val="lt2"/>
              </a:buClr>
              <a:buSzPts val="12000"/>
              <a:buNone/>
              <a:defRPr sz="16000">
                <a:solidFill>
                  <a:schemeClr val="lt2"/>
                </a:solidFill>
              </a:defRPr>
            </a:lvl2pPr>
            <a:lvl3pPr lvl="2" algn="ctr" rtl="0">
              <a:spcBef>
                <a:spcPts val="0"/>
              </a:spcBef>
              <a:spcAft>
                <a:spcPts val="0"/>
              </a:spcAft>
              <a:buClr>
                <a:schemeClr val="lt2"/>
              </a:buClr>
              <a:buSzPts val="12000"/>
              <a:buNone/>
              <a:defRPr sz="16000">
                <a:solidFill>
                  <a:schemeClr val="lt2"/>
                </a:solidFill>
              </a:defRPr>
            </a:lvl3pPr>
            <a:lvl4pPr lvl="3" algn="ctr" rtl="0">
              <a:spcBef>
                <a:spcPts val="0"/>
              </a:spcBef>
              <a:spcAft>
                <a:spcPts val="0"/>
              </a:spcAft>
              <a:buClr>
                <a:schemeClr val="lt2"/>
              </a:buClr>
              <a:buSzPts val="12000"/>
              <a:buNone/>
              <a:defRPr sz="16000">
                <a:solidFill>
                  <a:schemeClr val="lt2"/>
                </a:solidFill>
              </a:defRPr>
            </a:lvl4pPr>
            <a:lvl5pPr lvl="4" algn="ctr" rtl="0">
              <a:spcBef>
                <a:spcPts val="0"/>
              </a:spcBef>
              <a:spcAft>
                <a:spcPts val="0"/>
              </a:spcAft>
              <a:buClr>
                <a:schemeClr val="lt2"/>
              </a:buClr>
              <a:buSzPts val="12000"/>
              <a:buNone/>
              <a:defRPr sz="16000">
                <a:solidFill>
                  <a:schemeClr val="lt2"/>
                </a:solidFill>
              </a:defRPr>
            </a:lvl5pPr>
            <a:lvl6pPr lvl="5" algn="ctr" rtl="0">
              <a:spcBef>
                <a:spcPts val="0"/>
              </a:spcBef>
              <a:spcAft>
                <a:spcPts val="0"/>
              </a:spcAft>
              <a:buClr>
                <a:schemeClr val="lt2"/>
              </a:buClr>
              <a:buSzPts val="12000"/>
              <a:buNone/>
              <a:defRPr sz="16000">
                <a:solidFill>
                  <a:schemeClr val="lt2"/>
                </a:solidFill>
              </a:defRPr>
            </a:lvl6pPr>
            <a:lvl7pPr lvl="6" algn="ctr" rtl="0">
              <a:spcBef>
                <a:spcPts val="0"/>
              </a:spcBef>
              <a:spcAft>
                <a:spcPts val="0"/>
              </a:spcAft>
              <a:buClr>
                <a:schemeClr val="lt2"/>
              </a:buClr>
              <a:buSzPts val="12000"/>
              <a:buNone/>
              <a:defRPr sz="16000">
                <a:solidFill>
                  <a:schemeClr val="lt2"/>
                </a:solidFill>
              </a:defRPr>
            </a:lvl7pPr>
            <a:lvl8pPr lvl="7" algn="ctr" rtl="0">
              <a:spcBef>
                <a:spcPts val="0"/>
              </a:spcBef>
              <a:spcAft>
                <a:spcPts val="0"/>
              </a:spcAft>
              <a:buClr>
                <a:schemeClr val="lt2"/>
              </a:buClr>
              <a:buSzPts val="12000"/>
              <a:buNone/>
              <a:defRPr sz="16000">
                <a:solidFill>
                  <a:schemeClr val="lt2"/>
                </a:solidFill>
              </a:defRPr>
            </a:lvl8pPr>
            <a:lvl9pPr lvl="8" algn="ctr" rtl="0">
              <a:spcBef>
                <a:spcPts val="0"/>
              </a:spcBef>
              <a:spcAft>
                <a:spcPts val="0"/>
              </a:spcAft>
              <a:buClr>
                <a:schemeClr val="lt2"/>
              </a:buClr>
              <a:buSzPts val="12000"/>
              <a:buNone/>
              <a:defRPr sz="16000">
                <a:solidFill>
                  <a:schemeClr val="lt2"/>
                </a:solidFill>
              </a:defRPr>
            </a:lvl9pPr>
          </a:lstStyle>
          <a:p>
            <a:r>
              <a:t>xx%</a:t>
            </a:r>
          </a:p>
        </p:txBody>
      </p:sp>
      <p:sp>
        <p:nvSpPr>
          <p:cNvPr id="14" name="Google Shape;14;p3"/>
          <p:cNvSpPr txBox="1">
            <a:spLocks noGrp="1"/>
          </p:cNvSpPr>
          <p:nvPr>
            <p:ph type="subTitle" idx="1"/>
          </p:nvPr>
        </p:nvSpPr>
        <p:spPr>
          <a:xfrm>
            <a:off x="6096000" y="4396617"/>
            <a:ext cx="5057200" cy="688400"/>
          </a:xfrm>
          <a:prstGeom prst="rect">
            <a:avLst/>
          </a:prstGeom>
        </p:spPr>
        <p:txBody>
          <a:bodyPr spcFirstLastPara="1" wrap="square" lIns="91425" tIns="91425" rIns="91425" bIns="91425" anchor="ctr" anchorCtr="0">
            <a:noAutofit/>
          </a:bodyPr>
          <a:lstStyle>
            <a:lvl1pPr lvl="0" algn="r">
              <a:spcBef>
                <a:spcPts val="0"/>
              </a:spcBef>
              <a:spcAft>
                <a:spcPts val="0"/>
              </a:spcAft>
              <a:buSzPts val="1400"/>
              <a:buNone/>
              <a:defRPr sz="1865">
                <a:solidFill>
                  <a:schemeClr val="accent4"/>
                </a:solidFill>
              </a:defRPr>
            </a:lvl1pPr>
            <a:lvl2pPr lvl="1">
              <a:spcBef>
                <a:spcPts val="0"/>
              </a:spcBef>
              <a:spcAft>
                <a:spcPts val="0"/>
              </a:spcAft>
              <a:buSzPts val="1400"/>
              <a:buNone/>
              <a:defRPr/>
            </a:lvl2pPr>
            <a:lvl3pPr lvl="2">
              <a:spcBef>
                <a:spcPts val="2135"/>
              </a:spcBef>
              <a:spcAft>
                <a:spcPts val="0"/>
              </a:spcAft>
              <a:buSzPts val="1400"/>
              <a:buNone/>
              <a:defRPr/>
            </a:lvl3pPr>
            <a:lvl4pPr lvl="3">
              <a:spcBef>
                <a:spcPts val="2135"/>
              </a:spcBef>
              <a:spcAft>
                <a:spcPts val="0"/>
              </a:spcAft>
              <a:buSzPts val="1400"/>
              <a:buNone/>
              <a:defRPr/>
            </a:lvl4pPr>
            <a:lvl5pPr lvl="4">
              <a:spcBef>
                <a:spcPts val="2135"/>
              </a:spcBef>
              <a:spcAft>
                <a:spcPts val="0"/>
              </a:spcAft>
              <a:buSzPts val="1400"/>
              <a:buNone/>
              <a:defRPr/>
            </a:lvl5pPr>
            <a:lvl6pPr lvl="5">
              <a:spcBef>
                <a:spcPts val="2135"/>
              </a:spcBef>
              <a:spcAft>
                <a:spcPts val="0"/>
              </a:spcAft>
              <a:buSzPts val="1400"/>
              <a:buNone/>
              <a:defRPr/>
            </a:lvl6pPr>
            <a:lvl7pPr lvl="6">
              <a:spcBef>
                <a:spcPts val="2135"/>
              </a:spcBef>
              <a:spcAft>
                <a:spcPts val="0"/>
              </a:spcAft>
              <a:buSzPts val="1400"/>
              <a:buNone/>
              <a:defRPr/>
            </a:lvl7pPr>
            <a:lvl8pPr lvl="7">
              <a:spcBef>
                <a:spcPts val="2135"/>
              </a:spcBef>
              <a:spcAft>
                <a:spcPts val="0"/>
              </a:spcAft>
              <a:buSzPts val="1400"/>
              <a:buNone/>
              <a:defRPr/>
            </a:lvl8pPr>
            <a:lvl9pPr lvl="8">
              <a:spcBef>
                <a:spcPts val="2135"/>
              </a:spcBef>
              <a:spcAft>
                <a:spcPts val="2135"/>
              </a:spcAft>
              <a:buSzPts val="1400"/>
              <a:buNone/>
              <a:defRPr/>
            </a:lvl9pPr>
          </a:lstStyle>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tx" matchingName="Title and body">
  <p:cSld name="Title and body">
    <p:spTree>
      <p:nvGrpSpPr>
        <p:cNvPr id="1" name="Shape 15"/>
        <p:cNvGrpSpPr/>
        <p:nvPr/>
      </p:nvGrpSpPr>
      <p:grpSpPr>
        <a:xfrm>
          <a:off x="0" y="0"/>
          <a:ext cx="0" cy="0"/>
          <a:chOff x="0" y="0"/>
          <a:chExt cx="0" cy="0"/>
        </a:xfrm>
      </p:grpSpPr>
      <p:sp>
        <p:nvSpPr>
          <p:cNvPr id="16" name="Google Shape;16;p4"/>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7" name="Google Shape;17;p4"/>
          <p:cNvSpPr txBox="1">
            <a:spLocks noGrp="1"/>
          </p:cNvSpPr>
          <p:nvPr>
            <p:ph type="body" idx="1"/>
          </p:nvPr>
        </p:nvSpPr>
        <p:spPr>
          <a:xfrm>
            <a:off x="950967" y="1536633"/>
            <a:ext cx="10290000" cy="4555200"/>
          </a:xfrm>
          <a:prstGeom prst="rect">
            <a:avLst/>
          </a:prstGeom>
        </p:spPr>
        <p:txBody>
          <a:bodyPr spcFirstLastPara="1" wrap="square" lIns="91425" tIns="91425" rIns="91425" bIns="91425" anchor="t" anchorCtr="0">
            <a:noAutofit/>
          </a:bodyPr>
          <a:lstStyle>
            <a:lvl1pPr marL="609600" lvl="0" indent="-389255">
              <a:spcBef>
                <a:spcPts val="0"/>
              </a:spcBef>
              <a:spcAft>
                <a:spcPts val="0"/>
              </a:spcAft>
              <a:buClr>
                <a:schemeClr val="accent3"/>
              </a:buClr>
              <a:buSzPts val="1000"/>
              <a:buFont typeface="Roboto"/>
              <a:buAutoNum type="arabicPeriod"/>
              <a:defRPr sz="1600"/>
            </a:lvl1pPr>
            <a:lvl2pPr marL="1219200" lvl="1" indent="-389255">
              <a:spcBef>
                <a:spcPts val="0"/>
              </a:spcBef>
              <a:spcAft>
                <a:spcPts val="0"/>
              </a:spcAft>
              <a:buClr>
                <a:srgbClr val="1A3F61"/>
              </a:buClr>
              <a:buSzPts val="1000"/>
              <a:buFont typeface="Muli"/>
              <a:buAutoNum type="alphaLcPeriod"/>
              <a:defRPr/>
            </a:lvl2pPr>
            <a:lvl3pPr marL="1828800" lvl="2" indent="-389255">
              <a:spcBef>
                <a:spcPts val="2135"/>
              </a:spcBef>
              <a:spcAft>
                <a:spcPts val="0"/>
              </a:spcAft>
              <a:buClr>
                <a:srgbClr val="1A3F61"/>
              </a:buClr>
              <a:buSzPts val="1000"/>
              <a:buFont typeface="Muli"/>
              <a:buAutoNum type="romanLcPeriod"/>
              <a:defRPr/>
            </a:lvl3pPr>
            <a:lvl4pPr marL="2438400" lvl="3" indent="-389255">
              <a:spcBef>
                <a:spcPts val="2135"/>
              </a:spcBef>
              <a:spcAft>
                <a:spcPts val="0"/>
              </a:spcAft>
              <a:buClr>
                <a:srgbClr val="1A3F61"/>
              </a:buClr>
              <a:buSzPts val="1000"/>
              <a:buFont typeface="Muli"/>
              <a:buAutoNum type="arabicPeriod"/>
              <a:defRPr/>
            </a:lvl4pPr>
            <a:lvl5pPr marL="3048000" lvl="4" indent="-389255">
              <a:spcBef>
                <a:spcPts val="2135"/>
              </a:spcBef>
              <a:spcAft>
                <a:spcPts val="0"/>
              </a:spcAft>
              <a:buClr>
                <a:srgbClr val="1A3F61"/>
              </a:buClr>
              <a:buSzPts val="1000"/>
              <a:buFont typeface="Muli"/>
              <a:buAutoNum type="alphaLcPeriod"/>
              <a:defRPr/>
            </a:lvl5pPr>
            <a:lvl6pPr marL="3657600" lvl="5" indent="-389255">
              <a:spcBef>
                <a:spcPts val="2135"/>
              </a:spcBef>
              <a:spcAft>
                <a:spcPts val="0"/>
              </a:spcAft>
              <a:buClr>
                <a:srgbClr val="1A3F61"/>
              </a:buClr>
              <a:buSzPts val="1000"/>
              <a:buFont typeface="Muli"/>
              <a:buAutoNum type="romanLcPeriod"/>
              <a:defRPr/>
            </a:lvl6pPr>
            <a:lvl7pPr marL="4267200" lvl="6" indent="-389255">
              <a:spcBef>
                <a:spcPts val="2135"/>
              </a:spcBef>
              <a:spcAft>
                <a:spcPts val="0"/>
              </a:spcAft>
              <a:buClr>
                <a:srgbClr val="1A3F61"/>
              </a:buClr>
              <a:buSzPts val="1000"/>
              <a:buFont typeface="Muli"/>
              <a:buAutoNum type="arabicPeriod"/>
              <a:defRPr/>
            </a:lvl7pPr>
            <a:lvl8pPr marL="4876800" lvl="7" indent="-389255">
              <a:spcBef>
                <a:spcPts val="2135"/>
              </a:spcBef>
              <a:spcAft>
                <a:spcPts val="0"/>
              </a:spcAft>
              <a:buClr>
                <a:srgbClr val="1A3F61"/>
              </a:buClr>
              <a:buSzPts val="1000"/>
              <a:buFont typeface="Muli"/>
              <a:buAutoNum type="alphaLcPeriod"/>
              <a:defRPr/>
            </a:lvl8pPr>
            <a:lvl9pPr marL="5486400" lvl="8" indent="-389255">
              <a:spcBef>
                <a:spcPts val="2135"/>
              </a:spcBef>
              <a:spcAft>
                <a:spcPts val="2135"/>
              </a:spcAft>
              <a:buClr>
                <a:srgbClr val="1A3F61"/>
              </a:buClr>
              <a:buSzPts val="1000"/>
              <a:buFont typeface="Muli"/>
              <a:buAutoNum type="romanLcPeriod"/>
              <a:defRPr/>
            </a:lvl9pPr>
          </a:lstStyle>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woColTx" matchingName="Title and two columns">
  <p:cSld name="Title and two columns">
    <p:spTree>
      <p:nvGrpSpPr>
        <p:cNvPr id="1" name="Shape 18"/>
        <p:cNvGrpSpPr/>
        <p:nvPr/>
      </p:nvGrpSpPr>
      <p:grpSpPr>
        <a:xfrm>
          <a:off x="0" y="0"/>
          <a:ext cx="0" cy="0"/>
          <a:chOff x="0" y="0"/>
          <a:chExt cx="0" cy="0"/>
        </a:xfrm>
      </p:grpSpPr>
      <p:sp>
        <p:nvSpPr>
          <p:cNvPr id="19" name="Google Shape;19;p5"/>
          <p:cNvSpPr txBox="1">
            <a:spLocks noGrp="1"/>
          </p:cNvSpPr>
          <p:nvPr>
            <p:ph type="body" idx="1"/>
          </p:nvPr>
        </p:nvSpPr>
        <p:spPr>
          <a:xfrm>
            <a:off x="950967" y="1551033"/>
            <a:ext cx="5145200" cy="4581600"/>
          </a:xfrm>
          <a:prstGeom prst="rect">
            <a:avLst/>
          </a:prstGeom>
        </p:spPr>
        <p:txBody>
          <a:bodyPr spcFirstLastPara="1" wrap="square" lIns="91425" tIns="91425" rIns="91425" bIns="91425" anchor="t" anchorCtr="0">
            <a:noAutofit/>
          </a:bodyPr>
          <a:lstStyle>
            <a:lvl1pPr marL="609600" lvl="0" indent="-423545" rtl="0">
              <a:spcBef>
                <a:spcPts val="0"/>
              </a:spcBef>
              <a:spcAft>
                <a:spcPts val="0"/>
              </a:spcAft>
              <a:buClr>
                <a:srgbClr val="482400"/>
              </a:buClr>
              <a:buSzPts val="1400"/>
              <a:buFont typeface="Nunito Light"/>
              <a:buChar char="●"/>
              <a:defRPr sz="1865"/>
            </a:lvl1pPr>
            <a:lvl2pPr marL="1219200" lvl="1" indent="-406400" rtl="0">
              <a:spcBef>
                <a:spcPts val="2135"/>
              </a:spcBef>
              <a:spcAft>
                <a:spcPts val="0"/>
              </a:spcAft>
              <a:buClr>
                <a:srgbClr val="482400"/>
              </a:buClr>
              <a:buSzPts val="1200"/>
              <a:buFont typeface="Nunito Light"/>
              <a:buChar char="○"/>
              <a:defRPr sz="1600"/>
            </a:lvl2pPr>
            <a:lvl3pPr marL="1828800" lvl="2" indent="-406400" rtl="0">
              <a:spcBef>
                <a:spcPts val="2135"/>
              </a:spcBef>
              <a:spcAft>
                <a:spcPts val="0"/>
              </a:spcAft>
              <a:buClr>
                <a:srgbClr val="482400"/>
              </a:buClr>
              <a:buSzPts val="1200"/>
              <a:buFont typeface="Nunito Light"/>
              <a:buChar char="■"/>
              <a:defRPr sz="1600"/>
            </a:lvl3pPr>
            <a:lvl4pPr marL="2438400" lvl="3" indent="-406400" rtl="0">
              <a:spcBef>
                <a:spcPts val="2135"/>
              </a:spcBef>
              <a:spcAft>
                <a:spcPts val="0"/>
              </a:spcAft>
              <a:buClr>
                <a:srgbClr val="482400"/>
              </a:buClr>
              <a:buSzPts val="1200"/>
              <a:buFont typeface="Nunito Light"/>
              <a:buChar char="●"/>
              <a:defRPr sz="1600"/>
            </a:lvl4pPr>
            <a:lvl5pPr marL="3048000" lvl="4" indent="-406400" rtl="0">
              <a:spcBef>
                <a:spcPts val="2135"/>
              </a:spcBef>
              <a:spcAft>
                <a:spcPts val="0"/>
              </a:spcAft>
              <a:buClr>
                <a:srgbClr val="482400"/>
              </a:buClr>
              <a:buSzPts val="1200"/>
              <a:buFont typeface="Nunito Light"/>
              <a:buChar char="○"/>
              <a:defRPr sz="1600"/>
            </a:lvl5pPr>
            <a:lvl6pPr marL="3657600" lvl="5" indent="-406400" rtl="0">
              <a:spcBef>
                <a:spcPts val="2135"/>
              </a:spcBef>
              <a:spcAft>
                <a:spcPts val="0"/>
              </a:spcAft>
              <a:buClr>
                <a:srgbClr val="482400"/>
              </a:buClr>
              <a:buSzPts val="1200"/>
              <a:buFont typeface="Nunito Light"/>
              <a:buChar char="■"/>
              <a:defRPr sz="1600"/>
            </a:lvl6pPr>
            <a:lvl7pPr marL="4267200" lvl="6" indent="-406400" rtl="0">
              <a:spcBef>
                <a:spcPts val="2135"/>
              </a:spcBef>
              <a:spcAft>
                <a:spcPts val="0"/>
              </a:spcAft>
              <a:buClr>
                <a:srgbClr val="482400"/>
              </a:buClr>
              <a:buSzPts val="1200"/>
              <a:buFont typeface="Nunito Light"/>
              <a:buChar char="●"/>
              <a:defRPr sz="1600"/>
            </a:lvl7pPr>
            <a:lvl8pPr marL="4876800" lvl="7" indent="-406400" rtl="0">
              <a:spcBef>
                <a:spcPts val="2135"/>
              </a:spcBef>
              <a:spcAft>
                <a:spcPts val="0"/>
              </a:spcAft>
              <a:buClr>
                <a:srgbClr val="482400"/>
              </a:buClr>
              <a:buSzPts val="1200"/>
              <a:buFont typeface="Nunito Light"/>
              <a:buChar char="○"/>
              <a:defRPr sz="1600"/>
            </a:lvl8pPr>
            <a:lvl9pPr marL="5486400" lvl="8" indent="-406400" rtl="0">
              <a:spcBef>
                <a:spcPts val="2135"/>
              </a:spcBef>
              <a:spcAft>
                <a:spcPts val="2135"/>
              </a:spcAft>
              <a:buClr>
                <a:srgbClr val="482400"/>
              </a:buClr>
              <a:buSzPts val="1200"/>
              <a:buFont typeface="Nunito Light"/>
              <a:buChar char="■"/>
              <a:defRPr sz="1600"/>
            </a:lvl9pPr>
          </a:lstStyle>
          <a:p/>
        </p:txBody>
      </p:sp>
      <p:sp>
        <p:nvSpPr>
          <p:cNvPr id="20" name="Google Shape;20;p5"/>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atin typeface="Georgia" panose="02040502050405020303"/>
                <a:ea typeface="Georgia" panose="02040502050405020303"/>
                <a:cs typeface="Georgia" panose="02040502050405020303"/>
                <a:sym typeface="Georgia" panose="02040502050405020303"/>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1" name="Google Shape;21;p5"/>
          <p:cNvSpPr txBox="1">
            <a:spLocks noGrp="1"/>
          </p:cNvSpPr>
          <p:nvPr>
            <p:ph type="body" idx="2"/>
          </p:nvPr>
        </p:nvSpPr>
        <p:spPr>
          <a:xfrm>
            <a:off x="6096167" y="1551033"/>
            <a:ext cx="5145200" cy="4581600"/>
          </a:xfrm>
          <a:prstGeom prst="rect">
            <a:avLst/>
          </a:prstGeom>
        </p:spPr>
        <p:txBody>
          <a:bodyPr spcFirstLastPara="1" wrap="square" lIns="91425" tIns="91425" rIns="91425" bIns="91425" anchor="t" anchorCtr="0">
            <a:noAutofit/>
          </a:bodyPr>
          <a:lstStyle>
            <a:lvl1pPr marL="609600" lvl="0" indent="-423545" rtl="0">
              <a:spcBef>
                <a:spcPts val="0"/>
              </a:spcBef>
              <a:spcAft>
                <a:spcPts val="0"/>
              </a:spcAft>
              <a:buClr>
                <a:srgbClr val="482400"/>
              </a:buClr>
              <a:buSzPts val="1400"/>
              <a:buFont typeface="Nunito Light"/>
              <a:buChar char="●"/>
              <a:defRPr sz="1865"/>
            </a:lvl1pPr>
            <a:lvl2pPr marL="1219200" lvl="1" indent="-406400" rtl="0">
              <a:spcBef>
                <a:spcPts val="2135"/>
              </a:spcBef>
              <a:spcAft>
                <a:spcPts val="0"/>
              </a:spcAft>
              <a:buClr>
                <a:srgbClr val="482400"/>
              </a:buClr>
              <a:buSzPts val="1200"/>
              <a:buFont typeface="Nunito Light"/>
              <a:buChar char="○"/>
              <a:defRPr sz="1600"/>
            </a:lvl2pPr>
            <a:lvl3pPr marL="1828800" lvl="2" indent="-406400" rtl="0">
              <a:spcBef>
                <a:spcPts val="2135"/>
              </a:spcBef>
              <a:spcAft>
                <a:spcPts val="0"/>
              </a:spcAft>
              <a:buClr>
                <a:srgbClr val="482400"/>
              </a:buClr>
              <a:buSzPts val="1200"/>
              <a:buFont typeface="Nunito Light"/>
              <a:buChar char="■"/>
              <a:defRPr sz="1600"/>
            </a:lvl3pPr>
            <a:lvl4pPr marL="2438400" lvl="3" indent="-406400" rtl="0">
              <a:spcBef>
                <a:spcPts val="2135"/>
              </a:spcBef>
              <a:spcAft>
                <a:spcPts val="0"/>
              </a:spcAft>
              <a:buClr>
                <a:srgbClr val="482400"/>
              </a:buClr>
              <a:buSzPts val="1200"/>
              <a:buFont typeface="Nunito Light"/>
              <a:buChar char="●"/>
              <a:defRPr sz="1600"/>
            </a:lvl4pPr>
            <a:lvl5pPr marL="3048000" lvl="4" indent="-406400" rtl="0">
              <a:spcBef>
                <a:spcPts val="2135"/>
              </a:spcBef>
              <a:spcAft>
                <a:spcPts val="0"/>
              </a:spcAft>
              <a:buClr>
                <a:srgbClr val="482400"/>
              </a:buClr>
              <a:buSzPts val="1200"/>
              <a:buFont typeface="Nunito Light"/>
              <a:buChar char="○"/>
              <a:defRPr sz="1600"/>
            </a:lvl5pPr>
            <a:lvl6pPr marL="3657600" lvl="5" indent="-406400" rtl="0">
              <a:spcBef>
                <a:spcPts val="2135"/>
              </a:spcBef>
              <a:spcAft>
                <a:spcPts val="0"/>
              </a:spcAft>
              <a:buClr>
                <a:srgbClr val="482400"/>
              </a:buClr>
              <a:buSzPts val="1200"/>
              <a:buFont typeface="Nunito Light"/>
              <a:buChar char="■"/>
              <a:defRPr sz="1600"/>
            </a:lvl6pPr>
            <a:lvl7pPr marL="4267200" lvl="6" indent="-406400" rtl="0">
              <a:spcBef>
                <a:spcPts val="2135"/>
              </a:spcBef>
              <a:spcAft>
                <a:spcPts val="0"/>
              </a:spcAft>
              <a:buClr>
                <a:srgbClr val="482400"/>
              </a:buClr>
              <a:buSzPts val="1200"/>
              <a:buFont typeface="Nunito Light"/>
              <a:buChar char="●"/>
              <a:defRPr sz="1600"/>
            </a:lvl7pPr>
            <a:lvl8pPr marL="4876800" lvl="7" indent="-406400" rtl="0">
              <a:spcBef>
                <a:spcPts val="2135"/>
              </a:spcBef>
              <a:spcAft>
                <a:spcPts val="0"/>
              </a:spcAft>
              <a:buClr>
                <a:srgbClr val="482400"/>
              </a:buClr>
              <a:buSzPts val="1200"/>
              <a:buFont typeface="Nunito Light"/>
              <a:buChar char="○"/>
              <a:defRPr sz="1600"/>
            </a:lvl8pPr>
            <a:lvl9pPr marL="5486400" lvl="8" indent="-406400" rtl="0">
              <a:spcBef>
                <a:spcPts val="2135"/>
              </a:spcBef>
              <a:spcAft>
                <a:spcPts val="2135"/>
              </a:spcAft>
              <a:buClr>
                <a:srgbClr val="482400"/>
              </a:buClr>
              <a:buSzPts val="1200"/>
              <a:buFont typeface="Nunito Light"/>
              <a:buChar char="■"/>
              <a:defRPr sz="1600"/>
            </a:lvl9pPr>
          </a:lstStyle>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itleOnly" matchingName="Title only">
  <p:cSld name="Title only">
    <p:spTree>
      <p:nvGrpSpPr>
        <p:cNvPr id="1" name="Shape 22"/>
        <p:cNvGrpSpPr/>
        <p:nvPr/>
      </p:nvGrpSpPr>
      <p:grpSpPr>
        <a:xfrm>
          <a:off x="0" y="0"/>
          <a:ext cx="0" cy="0"/>
          <a:chOff x="0" y="0"/>
          <a:chExt cx="0" cy="0"/>
        </a:xfrm>
      </p:grpSpPr>
      <p:sp>
        <p:nvSpPr>
          <p:cNvPr id="23" name="Google Shape;23;p6"/>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4"/>
        <p:cNvGrpSpPr/>
        <p:nvPr/>
      </p:nvGrpSpPr>
      <p:grpSpPr>
        <a:xfrm>
          <a:off x="0" y="0"/>
          <a:ext cx="0" cy="0"/>
          <a:chOff x="0" y="0"/>
          <a:chExt cx="0" cy="0"/>
        </a:xfrm>
      </p:grpSpPr>
      <p:sp>
        <p:nvSpPr>
          <p:cNvPr id="25" name="Google Shape;25;p7"/>
          <p:cNvSpPr txBox="1">
            <a:spLocks noGrp="1"/>
          </p:cNvSpPr>
          <p:nvPr>
            <p:ph type="title"/>
          </p:nvPr>
        </p:nvSpPr>
        <p:spPr>
          <a:xfrm>
            <a:off x="5244900" y="2102633"/>
            <a:ext cx="5701200" cy="1326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sz="373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6" name="Google Shape;26;p7"/>
          <p:cNvSpPr txBox="1">
            <a:spLocks noGrp="1"/>
          </p:cNvSpPr>
          <p:nvPr>
            <p:ph type="subTitle" idx="1"/>
          </p:nvPr>
        </p:nvSpPr>
        <p:spPr>
          <a:xfrm>
            <a:off x="5244900" y="3584900"/>
            <a:ext cx="5701200" cy="112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5"/>
            </a:lvl1pPr>
            <a:lvl2pPr lvl="1" rtl="0">
              <a:spcBef>
                <a:spcPts val="0"/>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7"/>
        <p:cNvGrpSpPr/>
        <p:nvPr/>
      </p:nvGrpSpPr>
      <p:grpSpPr>
        <a:xfrm>
          <a:off x="0" y="0"/>
          <a:ext cx="0" cy="0"/>
          <a:chOff x="0" y="0"/>
          <a:chExt cx="0" cy="0"/>
        </a:xfrm>
      </p:grpSpPr>
      <p:sp>
        <p:nvSpPr>
          <p:cNvPr id="28" name="Google Shape;28;p8"/>
          <p:cNvSpPr txBox="1">
            <a:spLocks noGrp="1"/>
          </p:cNvSpPr>
          <p:nvPr>
            <p:ph type="title"/>
          </p:nvPr>
        </p:nvSpPr>
        <p:spPr>
          <a:xfrm>
            <a:off x="950967" y="872999"/>
            <a:ext cx="6682400" cy="54544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8000"/>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9"/>
        <p:cNvGrpSpPr/>
        <p:nvPr/>
      </p:nvGrpSpPr>
      <p:grpSpPr>
        <a:xfrm>
          <a:off x="0" y="0"/>
          <a:ext cx="0" cy="0"/>
          <a:chOff x="0" y="0"/>
          <a:chExt cx="0" cy="0"/>
        </a:xfrm>
      </p:grpSpPr>
      <p:sp>
        <p:nvSpPr>
          <p:cNvPr id="30" name="Google Shape;30;p9"/>
          <p:cNvSpPr txBox="1">
            <a:spLocks noGrp="1"/>
          </p:cNvSpPr>
          <p:nvPr>
            <p:ph type="body" idx="1"/>
          </p:nvPr>
        </p:nvSpPr>
        <p:spPr>
          <a:xfrm>
            <a:off x="1536500" y="2852533"/>
            <a:ext cx="5701200" cy="1711600"/>
          </a:xfrm>
          <a:prstGeom prst="rect">
            <a:avLst/>
          </a:prstGeom>
        </p:spPr>
        <p:txBody>
          <a:bodyPr spcFirstLastPara="1" wrap="square" lIns="91425" tIns="91425" rIns="91425" bIns="91425" anchor="t" anchorCtr="0">
            <a:noAutofit/>
          </a:bodyPr>
          <a:lstStyle>
            <a:lvl1pPr marL="609600" lvl="0" indent="-372745" rtl="0">
              <a:spcBef>
                <a:spcPts val="0"/>
              </a:spcBef>
              <a:spcAft>
                <a:spcPts val="0"/>
              </a:spcAft>
              <a:buClr>
                <a:srgbClr val="482400"/>
              </a:buClr>
              <a:buSzPts val="800"/>
              <a:buFont typeface="Nunito Light"/>
              <a:buChar char="●"/>
              <a:defRPr sz="1865"/>
            </a:lvl1pPr>
            <a:lvl2pPr marL="1219200" lvl="1" indent="-406400" rtl="0">
              <a:spcBef>
                <a:spcPts val="2135"/>
              </a:spcBef>
              <a:spcAft>
                <a:spcPts val="0"/>
              </a:spcAft>
              <a:buClr>
                <a:srgbClr val="482400"/>
              </a:buClr>
              <a:buSzPts val="1200"/>
              <a:buFont typeface="Nunito Light"/>
              <a:buChar char="○"/>
              <a:defRPr sz="1600"/>
            </a:lvl2pPr>
            <a:lvl3pPr marL="1828800" lvl="2" indent="-406400" rtl="0">
              <a:spcBef>
                <a:spcPts val="2135"/>
              </a:spcBef>
              <a:spcAft>
                <a:spcPts val="0"/>
              </a:spcAft>
              <a:buClr>
                <a:srgbClr val="482400"/>
              </a:buClr>
              <a:buSzPts val="1200"/>
              <a:buFont typeface="Nunito Light"/>
              <a:buChar char="■"/>
              <a:defRPr sz="1600"/>
            </a:lvl3pPr>
            <a:lvl4pPr marL="2438400" lvl="3" indent="-406400" rtl="0">
              <a:spcBef>
                <a:spcPts val="2135"/>
              </a:spcBef>
              <a:spcAft>
                <a:spcPts val="0"/>
              </a:spcAft>
              <a:buClr>
                <a:srgbClr val="482400"/>
              </a:buClr>
              <a:buSzPts val="1200"/>
              <a:buFont typeface="Nunito Light"/>
              <a:buChar char="●"/>
              <a:defRPr sz="1600"/>
            </a:lvl4pPr>
            <a:lvl5pPr marL="3048000" lvl="4" indent="-406400" rtl="0">
              <a:spcBef>
                <a:spcPts val="2135"/>
              </a:spcBef>
              <a:spcAft>
                <a:spcPts val="0"/>
              </a:spcAft>
              <a:buClr>
                <a:srgbClr val="482400"/>
              </a:buClr>
              <a:buSzPts val="1200"/>
              <a:buFont typeface="Nunito Light"/>
              <a:buChar char="○"/>
              <a:defRPr sz="1600"/>
            </a:lvl5pPr>
            <a:lvl6pPr marL="3657600" lvl="5" indent="-406400" rtl="0">
              <a:spcBef>
                <a:spcPts val="2135"/>
              </a:spcBef>
              <a:spcAft>
                <a:spcPts val="0"/>
              </a:spcAft>
              <a:buClr>
                <a:srgbClr val="482400"/>
              </a:buClr>
              <a:buSzPts val="1200"/>
              <a:buFont typeface="Nunito Light"/>
              <a:buChar char="■"/>
              <a:defRPr sz="1600"/>
            </a:lvl6pPr>
            <a:lvl7pPr marL="4267200" lvl="6" indent="-406400" rtl="0">
              <a:spcBef>
                <a:spcPts val="2135"/>
              </a:spcBef>
              <a:spcAft>
                <a:spcPts val="0"/>
              </a:spcAft>
              <a:buClr>
                <a:srgbClr val="482400"/>
              </a:buClr>
              <a:buSzPts val="1200"/>
              <a:buFont typeface="Nunito Light"/>
              <a:buChar char="●"/>
              <a:defRPr sz="1600"/>
            </a:lvl7pPr>
            <a:lvl8pPr marL="4876800" lvl="7" indent="-406400" rtl="0">
              <a:spcBef>
                <a:spcPts val="2135"/>
              </a:spcBef>
              <a:spcAft>
                <a:spcPts val="0"/>
              </a:spcAft>
              <a:buClr>
                <a:srgbClr val="482400"/>
              </a:buClr>
              <a:buSzPts val="1200"/>
              <a:buFont typeface="Nunito Light"/>
              <a:buChar char="○"/>
              <a:defRPr sz="1600"/>
            </a:lvl8pPr>
            <a:lvl9pPr marL="5486400" lvl="8" indent="-406400" rtl="0">
              <a:spcBef>
                <a:spcPts val="2135"/>
              </a:spcBef>
              <a:spcAft>
                <a:spcPts val="2135"/>
              </a:spcAft>
              <a:buClr>
                <a:srgbClr val="482400"/>
              </a:buClr>
              <a:buSzPts val="1200"/>
              <a:buFont typeface="Nunito Light"/>
              <a:buChar char="■"/>
              <a:defRPr sz="1600"/>
            </a:lvl9pPr>
          </a:lstStyle>
          <a:p/>
        </p:txBody>
      </p:sp>
      <p:sp>
        <p:nvSpPr>
          <p:cNvPr id="31" name="Google Shape;31;p9"/>
          <p:cNvSpPr txBox="1">
            <a:spLocks noGrp="1"/>
          </p:cNvSpPr>
          <p:nvPr>
            <p:ph type="title"/>
          </p:nvPr>
        </p:nvSpPr>
        <p:spPr>
          <a:xfrm>
            <a:off x="1536500" y="2088933"/>
            <a:ext cx="57012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73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9"/>
        <p:cNvGrpSpPr/>
        <p:nvPr/>
      </p:nvGrpSpPr>
      <p:grpSpPr>
        <a:xfrm>
          <a:off x="0" y="0"/>
          <a:ext cx="0" cy="0"/>
          <a:chOff x="0" y="0"/>
          <a:chExt cx="0" cy="0"/>
        </a:xfrm>
      </p:grpSpPr>
      <p:sp>
        <p:nvSpPr>
          <p:cNvPr id="30" name="Google Shape;30;p9"/>
          <p:cNvSpPr txBox="1">
            <a:spLocks noGrp="1"/>
          </p:cNvSpPr>
          <p:nvPr>
            <p:ph type="body" idx="1"/>
          </p:nvPr>
        </p:nvSpPr>
        <p:spPr>
          <a:xfrm>
            <a:off x="1536500" y="2852533"/>
            <a:ext cx="5701200" cy="1711600"/>
          </a:xfrm>
          <a:prstGeom prst="rect">
            <a:avLst/>
          </a:prstGeom>
        </p:spPr>
        <p:txBody>
          <a:bodyPr spcFirstLastPara="1" wrap="square" lIns="91425" tIns="91425" rIns="91425" bIns="91425" anchor="t" anchorCtr="0">
            <a:noAutofit/>
          </a:bodyPr>
          <a:lstStyle>
            <a:lvl1pPr marL="609600" lvl="0" indent="-372745" rtl="0">
              <a:spcBef>
                <a:spcPts val="0"/>
              </a:spcBef>
              <a:spcAft>
                <a:spcPts val="0"/>
              </a:spcAft>
              <a:buClr>
                <a:srgbClr val="482400"/>
              </a:buClr>
              <a:buSzPts val="800"/>
              <a:buFont typeface="Nunito Light"/>
              <a:buChar char="●"/>
              <a:defRPr sz="1865"/>
            </a:lvl1pPr>
            <a:lvl2pPr marL="1219200" lvl="1" indent="-406400" rtl="0">
              <a:spcBef>
                <a:spcPts val="2135"/>
              </a:spcBef>
              <a:spcAft>
                <a:spcPts val="0"/>
              </a:spcAft>
              <a:buClr>
                <a:srgbClr val="482400"/>
              </a:buClr>
              <a:buSzPts val="1200"/>
              <a:buFont typeface="Nunito Light"/>
              <a:buChar char="○"/>
              <a:defRPr sz="1600"/>
            </a:lvl2pPr>
            <a:lvl3pPr marL="1828800" lvl="2" indent="-406400" rtl="0">
              <a:spcBef>
                <a:spcPts val="2135"/>
              </a:spcBef>
              <a:spcAft>
                <a:spcPts val="0"/>
              </a:spcAft>
              <a:buClr>
                <a:srgbClr val="482400"/>
              </a:buClr>
              <a:buSzPts val="1200"/>
              <a:buFont typeface="Nunito Light"/>
              <a:buChar char="■"/>
              <a:defRPr sz="1600"/>
            </a:lvl3pPr>
            <a:lvl4pPr marL="2438400" lvl="3" indent="-406400" rtl="0">
              <a:spcBef>
                <a:spcPts val="2135"/>
              </a:spcBef>
              <a:spcAft>
                <a:spcPts val="0"/>
              </a:spcAft>
              <a:buClr>
                <a:srgbClr val="482400"/>
              </a:buClr>
              <a:buSzPts val="1200"/>
              <a:buFont typeface="Nunito Light"/>
              <a:buChar char="●"/>
              <a:defRPr sz="1600"/>
            </a:lvl4pPr>
            <a:lvl5pPr marL="3048000" lvl="4" indent="-406400" rtl="0">
              <a:spcBef>
                <a:spcPts val="2135"/>
              </a:spcBef>
              <a:spcAft>
                <a:spcPts val="0"/>
              </a:spcAft>
              <a:buClr>
                <a:srgbClr val="482400"/>
              </a:buClr>
              <a:buSzPts val="1200"/>
              <a:buFont typeface="Nunito Light"/>
              <a:buChar char="○"/>
              <a:defRPr sz="1600"/>
            </a:lvl5pPr>
            <a:lvl6pPr marL="3657600" lvl="5" indent="-406400" rtl="0">
              <a:spcBef>
                <a:spcPts val="2135"/>
              </a:spcBef>
              <a:spcAft>
                <a:spcPts val="0"/>
              </a:spcAft>
              <a:buClr>
                <a:srgbClr val="482400"/>
              </a:buClr>
              <a:buSzPts val="1200"/>
              <a:buFont typeface="Nunito Light"/>
              <a:buChar char="■"/>
              <a:defRPr sz="1600"/>
            </a:lvl6pPr>
            <a:lvl7pPr marL="4267200" lvl="6" indent="-406400" rtl="0">
              <a:spcBef>
                <a:spcPts val="2135"/>
              </a:spcBef>
              <a:spcAft>
                <a:spcPts val="0"/>
              </a:spcAft>
              <a:buClr>
                <a:srgbClr val="482400"/>
              </a:buClr>
              <a:buSzPts val="1200"/>
              <a:buFont typeface="Nunito Light"/>
              <a:buChar char="●"/>
              <a:defRPr sz="1600"/>
            </a:lvl7pPr>
            <a:lvl8pPr marL="4876800" lvl="7" indent="-406400" rtl="0">
              <a:spcBef>
                <a:spcPts val="2135"/>
              </a:spcBef>
              <a:spcAft>
                <a:spcPts val="0"/>
              </a:spcAft>
              <a:buClr>
                <a:srgbClr val="482400"/>
              </a:buClr>
              <a:buSzPts val="1200"/>
              <a:buFont typeface="Nunito Light"/>
              <a:buChar char="○"/>
              <a:defRPr sz="1600"/>
            </a:lvl8pPr>
            <a:lvl9pPr marL="5486400" lvl="8" indent="-406400" rtl="0">
              <a:spcBef>
                <a:spcPts val="2135"/>
              </a:spcBef>
              <a:spcAft>
                <a:spcPts val="2135"/>
              </a:spcAft>
              <a:buClr>
                <a:srgbClr val="482400"/>
              </a:buClr>
              <a:buSzPts val="1200"/>
              <a:buFont typeface="Nunito Light"/>
              <a:buChar char="■"/>
              <a:defRPr sz="1600"/>
            </a:lvl9pPr>
          </a:lstStyle>
          <a:p/>
        </p:txBody>
      </p:sp>
      <p:sp>
        <p:nvSpPr>
          <p:cNvPr id="31" name="Google Shape;31;p9"/>
          <p:cNvSpPr txBox="1">
            <a:spLocks noGrp="1"/>
          </p:cNvSpPr>
          <p:nvPr>
            <p:ph type="title"/>
          </p:nvPr>
        </p:nvSpPr>
        <p:spPr>
          <a:xfrm>
            <a:off x="1536500" y="2088933"/>
            <a:ext cx="57012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73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2"/>
        <p:cNvGrpSpPr/>
        <p:nvPr/>
      </p:nvGrpSpPr>
      <p:grpSpPr>
        <a:xfrm>
          <a:off x="0" y="0"/>
          <a:ext cx="0" cy="0"/>
          <a:chOff x="0" y="0"/>
          <a:chExt cx="0" cy="0"/>
        </a:xfrm>
      </p:grpSpPr>
      <p:sp>
        <p:nvSpPr>
          <p:cNvPr id="33" name="Google Shape;33;p10"/>
          <p:cNvSpPr txBox="1">
            <a:spLocks noGrp="1"/>
          </p:cNvSpPr>
          <p:nvPr>
            <p:ph type="body" idx="1"/>
          </p:nvPr>
        </p:nvSpPr>
        <p:spPr>
          <a:xfrm>
            <a:off x="3090200" y="2779233"/>
            <a:ext cx="5057200" cy="1546400"/>
          </a:xfrm>
          <a:prstGeom prst="rect">
            <a:avLst/>
          </a:prstGeom>
        </p:spPr>
        <p:txBody>
          <a:bodyPr spcFirstLastPara="1" wrap="square" lIns="91425" tIns="91425" rIns="91425" bIns="91425" anchor="ctr" anchorCtr="0">
            <a:noAutofit/>
          </a:bodyPr>
          <a:lstStyle>
            <a:lvl1pPr marL="609600" lvl="0" indent="-304800" algn="ctr">
              <a:lnSpc>
                <a:spcPct val="100000"/>
              </a:lnSpc>
              <a:spcBef>
                <a:spcPts val="0"/>
              </a:spcBef>
              <a:spcAft>
                <a:spcPts val="0"/>
              </a:spcAft>
              <a:buSzPts val="1800"/>
              <a:buNone/>
              <a:defRPr sz="4000" b="1">
                <a:latin typeface="Merriweather"/>
                <a:ea typeface="Merriweather"/>
                <a:cs typeface="Merriweather"/>
                <a:sym typeface="Merriweather"/>
              </a:defRPr>
            </a:lvl1pPr>
          </a:lstStyle>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34"/>
        <p:cNvGrpSpPr/>
        <p:nvPr/>
      </p:nvGrpSpPr>
      <p:grpSpPr>
        <a:xfrm>
          <a:off x="0" y="0"/>
          <a:ext cx="0" cy="0"/>
          <a:chOff x="0" y="0"/>
          <a:chExt cx="0" cy="0"/>
        </a:xfrm>
      </p:grpSpPr>
      <p:sp>
        <p:nvSpPr>
          <p:cNvPr id="35" name="Google Shape;35;p11"/>
          <p:cNvSpPr txBox="1">
            <a:spLocks noGrp="1"/>
          </p:cNvSpPr>
          <p:nvPr>
            <p:ph type="title" hasCustomPrompt="1"/>
          </p:nvPr>
        </p:nvSpPr>
        <p:spPr>
          <a:xfrm>
            <a:off x="951000" y="1673933"/>
            <a:ext cx="6077200" cy="2618000"/>
          </a:xfrm>
          <a:prstGeom prst="rect">
            <a:avLst/>
          </a:prstGeom>
        </p:spPr>
        <p:txBody>
          <a:bodyPr spcFirstLastPara="1" wrap="square" lIns="91425" tIns="91425" rIns="91425" bIns="91425" anchor="b" anchorCtr="0">
            <a:noAutofit/>
          </a:bodyPr>
          <a:lstStyle>
            <a:lvl1pPr lvl="0">
              <a:spcBef>
                <a:spcPts val="0"/>
              </a:spcBef>
              <a:spcAft>
                <a:spcPts val="0"/>
              </a:spcAft>
              <a:buSzPts val="12000"/>
              <a:buNone/>
              <a:defRPr sz="16000">
                <a:solidFill>
                  <a:schemeClr val="accent2"/>
                </a:solidFill>
              </a:defRPr>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36" name="Google Shape;36;p11"/>
          <p:cNvSpPr txBox="1">
            <a:spLocks noGrp="1"/>
          </p:cNvSpPr>
          <p:nvPr>
            <p:ph type="body" idx="1"/>
          </p:nvPr>
        </p:nvSpPr>
        <p:spPr>
          <a:xfrm>
            <a:off x="951000" y="4402067"/>
            <a:ext cx="6077200" cy="906800"/>
          </a:xfrm>
          <a:prstGeom prst="rect">
            <a:avLst/>
          </a:prstGeom>
        </p:spPr>
        <p:txBody>
          <a:bodyPr spcFirstLastPara="1" wrap="square" lIns="91425" tIns="91425" rIns="91425" bIns="91425" anchor="t" anchorCtr="0">
            <a:noAutofit/>
          </a:bodyPr>
          <a:lstStyle>
            <a:lvl1pPr marL="609600" lvl="0" indent="-457200">
              <a:spcBef>
                <a:spcPts val="0"/>
              </a:spcBef>
              <a:spcAft>
                <a:spcPts val="0"/>
              </a:spcAft>
              <a:buSzPts val="1800"/>
              <a:buChar char="●"/>
              <a:defRPr sz="1865"/>
            </a:lvl1pPr>
            <a:lvl2pPr marL="1219200" lvl="1" indent="-423545" algn="ctr">
              <a:spcBef>
                <a:spcPts val="0"/>
              </a:spcBef>
              <a:spcAft>
                <a:spcPts val="0"/>
              </a:spcAft>
              <a:buSzPts val="1400"/>
              <a:buChar char="○"/>
              <a:defRPr/>
            </a:lvl2pPr>
            <a:lvl3pPr marL="1828800" lvl="2" indent="-423545" algn="ctr">
              <a:spcBef>
                <a:spcPts val="2135"/>
              </a:spcBef>
              <a:spcAft>
                <a:spcPts val="0"/>
              </a:spcAft>
              <a:buSzPts val="1400"/>
              <a:buChar char="■"/>
              <a:defRPr/>
            </a:lvl3pPr>
            <a:lvl4pPr marL="2438400" lvl="3" indent="-423545" algn="ctr">
              <a:spcBef>
                <a:spcPts val="2135"/>
              </a:spcBef>
              <a:spcAft>
                <a:spcPts val="0"/>
              </a:spcAft>
              <a:buSzPts val="1400"/>
              <a:buChar char="●"/>
              <a:defRPr/>
            </a:lvl4pPr>
            <a:lvl5pPr marL="3048000" lvl="4" indent="-423545" algn="ctr">
              <a:spcBef>
                <a:spcPts val="2135"/>
              </a:spcBef>
              <a:spcAft>
                <a:spcPts val="0"/>
              </a:spcAft>
              <a:buSzPts val="1400"/>
              <a:buChar char="○"/>
              <a:defRPr/>
            </a:lvl5pPr>
            <a:lvl6pPr marL="3657600" lvl="5" indent="-423545" algn="ctr">
              <a:spcBef>
                <a:spcPts val="2135"/>
              </a:spcBef>
              <a:spcAft>
                <a:spcPts val="0"/>
              </a:spcAft>
              <a:buSzPts val="1400"/>
              <a:buChar char="■"/>
              <a:defRPr/>
            </a:lvl6pPr>
            <a:lvl7pPr marL="4267200" lvl="6" indent="-423545" algn="ctr">
              <a:spcBef>
                <a:spcPts val="2135"/>
              </a:spcBef>
              <a:spcAft>
                <a:spcPts val="0"/>
              </a:spcAft>
              <a:buSzPts val="1400"/>
              <a:buChar char="●"/>
              <a:defRPr/>
            </a:lvl7pPr>
            <a:lvl8pPr marL="4876800" lvl="7" indent="-423545" algn="ctr">
              <a:spcBef>
                <a:spcPts val="2135"/>
              </a:spcBef>
              <a:spcAft>
                <a:spcPts val="0"/>
              </a:spcAft>
              <a:buSzPts val="1400"/>
              <a:buChar char="○"/>
              <a:defRPr/>
            </a:lvl8pPr>
            <a:lvl9pPr marL="5486400" lvl="8" indent="-423545" algn="ctr">
              <a:spcBef>
                <a:spcPts val="2135"/>
              </a:spcBef>
              <a:spcAft>
                <a:spcPts val="2135"/>
              </a:spcAft>
              <a:buSzPts val="1400"/>
              <a:buChar char="■"/>
              <a:defRPr/>
            </a:lvl9pPr>
          </a:lstStyle>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matchingName="Blank">
  <p:cSld name="Blank">
    <p:bg>
      <p:bgPr>
        <a:solidFill>
          <a:schemeClr val="lt1"/>
        </a:solidFill>
        <a:effectLst/>
      </p:bgPr>
    </p:bg>
    <p:spTree>
      <p:nvGrpSpPr>
        <p:cNvPr id="1" name="Shape 37"/>
        <p:cNvGrpSpPr/>
        <p:nvPr/>
      </p:nvGrpSpPr>
      <p:grpSpPr>
        <a:xfrm>
          <a:off x="0" y="0"/>
          <a:ext cx="0" cy="0"/>
          <a:chOff x="0" y="0"/>
          <a:chExt cx="0" cy="0"/>
        </a:xfrm>
      </p:grpSpPr>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39"/>
        <p:cNvGrpSpPr/>
        <p:nvPr/>
      </p:nvGrpSpPr>
      <p:grpSpPr>
        <a:xfrm>
          <a:off x="0" y="0"/>
          <a:ext cx="0" cy="0"/>
          <a:chOff x="0" y="0"/>
          <a:chExt cx="0" cy="0"/>
        </a:xfrm>
      </p:grpSpPr>
      <p:sp>
        <p:nvSpPr>
          <p:cNvPr id="40" name="Google Shape;40;p14"/>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Font typeface="Berkshire Swash"/>
              <a:buNone/>
              <a:defRPr sz="3735" b="1"/>
            </a:lvl1pPr>
            <a:lvl2pPr lvl="1">
              <a:spcBef>
                <a:spcPts val="0"/>
              </a:spcBef>
              <a:spcAft>
                <a:spcPts val="0"/>
              </a:spcAft>
              <a:buSzPts val="2800"/>
              <a:buNone/>
              <a:defRPr>
                <a:latin typeface="Livvic"/>
                <a:ea typeface="Livvic"/>
                <a:cs typeface="Livvic"/>
                <a:sym typeface="Livvic"/>
              </a:defRPr>
            </a:lvl2pPr>
            <a:lvl3pPr lvl="2">
              <a:spcBef>
                <a:spcPts val="0"/>
              </a:spcBef>
              <a:spcAft>
                <a:spcPts val="0"/>
              </a:spcAft>
              <a:buSzPts val="2800"/>
              <a:buNone/>
              <a:defRPr>
                <a:latin typeface="Livvic"/>
                <a:ea typeface="Livvic"/>
                <a:cs typeface="Livvic"/>
                <a:sym typeface="Livvic"/>
              </a:defRPr>
            </a:lvl3pPr>
            <a:lvl4pPr lvl="3">
              <a:spcBef>
                <a:spcPts val="0"/>
              </a:spcBef>
              <a:spcAft>
                <a:spcPts val="0"/>
              </a:spcAft>
              <a:buSzPts val="2800"/>
              <a:buNone/>
              <a:defRPr>
                <a:latin typeface="Livvic"/>
                <a:ea typeface="Livvic"/>
                <a:cs typeface="Livvic"/>
                <a:sym typeface="Livvic"/>
              </a:defRPr>
            </a:lvl4pPr>
            <a:lvl5pPr lvl="4">
              <a:spcBef>
                <a:spcPts val="0"/>
              </a:spcBef>
              <a:spcAft>
                <a:spcPts val="0"/>
              </a:spcAft>
              <a:buSzPts val="2800"/>
              <a:buNone/>
              <a:defRPr>
                <a:latin typeface="Livvic"/>
                <a:ea typeface="Livvic"/>
                <a:cs typeface="Livvic"/>
                <a:sym typeface="Livvic"/>
              </a:defRPr>
            </a:lvl5pPr>
            <a:lvl6pPr lvl="5">
              <a:spcBef>
                <a:spcPts val="0"/>
              </a:spcBef>
              <a:spcAft>
                <a:spcPts val="0"/>
              </a:spcAft>
              <a:buSzPts val="2800"/>
              <a:buNone/>
              <a:defRPr>
                <a:latin typeface="Livvic"/>
                <a:ea typeface="Livvic"/>
                <a:cs typeface="Livvic"/>
                <a:sym typeface="Livvic"/>
              </a:defRPr>
            </a:lvl6pPr>
            <a:lvl7pPr lvl="6">
              <a:spcBef>
                <a:spcPts val="0"/>
              </a:spcBef>
              <a:spcAft>
                <a:spcPts val="0"/>
              </a:spcAft>
              <a:buSzPts val="2800"/>
              <a:buNone/>
              <a:defRPr>
                <a:latin typeface="Livvic"/>
                <a:ea typeface="Livvic"/>
                <a:cs typeface="Livvic"/>
                <a:sym typeface="Livvic"/>
              </a:defRPr>
            </a:lvl7pPr>
            <a:lvl8pPr lvl="7">
              <a:spcBef>
                <a:spcPts val="0"/>
              </a:spcBef>
              <a:spcAft>
                <a:spcPts val="0"/>
              </a:spcAft>
              <a:buSzPts val="2800"/>
              <a:buNone/>
              <a:defRPr>
                <a:latin typeface="Livvic"/>
                <a:ea typeface="Livvic"/>
                <a:cs typeface="Livvic"/>
                <a:sym typeface="Livvic"/>
              </a:defRPr>
            </a:lvl8pPr>
            <a:lvl9pPr lvl="8">
              <a:spcBef>
                <a:spcPts val="0"/>
              </a:spcBef>
              <a:spcAft>
                <a:spcPts val="0"/>
              </a:spcAft>
              <a:buSzPts val="2800"/>
              <a:buNone/>
              <a:defRPr>
                <a:latin typeface="Livvic"/>
                <a:ea typeface="Livvic"/>
                <a:cs typeface="Livvic"/>
                <a:sym typeface="Livvic"/>
              </a:defRPr>
            </a:lvl9pPr>
          </a:lstStyle>
          <a:p/>
        </p:txBody>
      </p:sp>
      <p:sp>
        <p:nvSpPr>
          <p:cNvPr id="41" name="Google Shape;41;p14"/>
          <p:cNvSpPr txBox="1">
            <a:spLocks noGrp="1"/>
          </p:cNvSpPr>
          <p:nvPr>
            <p:ph type="subTitle" idx="1"/>
          </p:nvPr>
        </p:nvSpPr>
        <p:spPr>
          <a:xfrm>
            <a:off x="950951" y="2278960"/>
            <a:ext cx="2928000" cy="612000"/>
          </a:xfrm>
          <a:prstGeom prst="rect">
            <a:avLst/>
          </a:prstGeom>
        </p:spPr>
        <p:txBody>
          <a:bodyPr spcFirstLastPara="1" wrap="square" lIns="91425" tIns="91425" rIns="91425" bIns="91425" anchor="t" anchorCtr="0">
            <a:noAutofit/>
          </a:bodyPr>
          <a:lstStyle>
            <a:lvl1pPr lvl="0">
              <a:spcBef>
                <a:spcPts val="0"/>
              </a:spcBef>
              <a:spcAft>
                <a:spcPts val="0"/>
              </a:spcAft>
              <a:buSzPts val="1800"/>
              <a:buFont typeface="Berkshire Swash"/>
              <a:buNone/>
              <a:defRPr b="1">
                <a:latin typeface="Merriweather"/>
                <a:ea typeface="Merriweather"/>
                <a:cs typeface="Merriweather"/>
                <a:sym typeface="Merriweather"/>
              </a:defRPr>
            </a:lvl1pPr>
            <a:lvl2pPr lvl="1">
              <a:spcBef>
                <a:spcPts val="2135"/>
              </a:spcBef>
              <a:spcAft>
                <a:spcPts val="0"/>
              </a:spcAft>
              <a:buSzPts val="1400"/>
              <a:buNone/>
              <a:defRPr/>
            </a:lvl2pPr>
            <a:lvl3pPr lvl="2">
              <a:spcBef>
                <a:spcPts val="2135"/>
              </a:spcBef>
              <a:spcAft>
                <a:spcPts val="0"/>
              </a:spcAft>
              <a:buSzPts val="1400"/>
              <a:buNone/>
              <a:defRPr/>
            </a:lvl3pPr>
            <a:lvl4pPr lvl="3">
              <a:spcBef>
                <a:spcPts val="2135"/>
              </a:spcBef>
              <a:spcAft>
                <a:spcPts val="0"/>
              </a:spcAft>
              <a:buSzPts val="1400"/>
              <a:buNone/>
              <a:defRPr/>
            </a:lvl4pPr>
            <a:lvl5pPr lvl="4">
              <a:spcBef>
                <a:spcPts val="2135"/>
              </a:spcBef>
              <a:spcAft>
                <a:spcPts val="0"/>
              </a:spcAft>
              <a:buSzPts val="1400"/>
              <a:buNone/>
              <a:defRPr/>
            </a:lvl5pPr>
            <a:lvl6pPr lvl="5">
              <a:spcBef>
                <a:spcPts val="2135"/>
              </a:spcBef>
              <a:spcAft>
                <a:spcPts val="0"/>
              </a:spcAft>
              <a:buSzPts val="1400"/>
              <a:buNone/>
              <a:defRPr/>
            </a:lvl6pPr>
            <a:lvl7pPr lvl="6">
              <a:spcBef>
                <a:spcPts val="2135"/>
              </a:spcBef>
              <a:spcAft>
                <a:spcPts val="0"/>
              </a:spcAft>
              <a:buSzPts val="1400"/>
              <a:buNone/>
              <a:defRPr/>
            </a:lvl7pPr>
            <a:lvl8pPr lvl="7">
              <a:spcBef>
                <a:spcPts val="2135"/>
              </a:spcBef>
              <a:spcAft>
                <a:spcPts val="0"/>
              </a:spcAft>
              <a:buSzPts val="1400"/>
              <a:buNone/>
              <a:defRPr/>
            </a:lvl8pPr>
            <a:lvl9pPr lvl="8">
              <a:spcBef>
                <a:spcPts val="2135"/>
              </a:spcBef>
              <a:spcAft>
                <a:spcPts val="2135"/>
              </a:spcAft>
              <a:buSzPts val="1400"/>
              <a:buNone/>
              <a:defRPr/>
            </a:lvl9pPr>
          </a:lstStyle>
          <a:p/>
        </p:txBody>
      </p:sp>
      <p:sp>
        <p:nvSpPr>
          <p:cNvPr id="42" name="Google Shape;42;p14"/>
          <p:cNvSpPr txBox="1">
            <a:spLocks noGrp="1"/>
          </p:cNvSpPr>
          <p:nvPr>
            <p:ph type="title" idx="2" hasCustomPrompt="1"/>
          </p:nvPr>
        </p:nvSpPr>
        <p:spPr>
          <a:xfrm>
            <a:off x="950951" y="1726017"/>
            <a:ext cx="1098800" cy="69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1">
                <a:solidFill>
                  <a:schemeClr val="accent2"/>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43" name="Google Shape;43;p14"/>
          <p:cNvSpPr txBox="1">
            <a:spLocks noGrp="1"/>
          </p:cNvSpPr>
          <p:nvPr>
            <p:ph type="subTitle" idx="3"/>
          </p:nvPr>
        </p:nvSpPr>
        <p:spPr>
          <a:xfrm>
            <a:off x="950951" y="2771484"/>
            <a:ext cx="2928000" cy="8844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sz="1865"/>
            </a:lvl1pPr>
            <a:lvl2pPr lvl="1">
              <a:spcBef>
                <a:spcPts val="2135"/>
              </a:spcBef>
              <a:spcAft>
                <a:spcPts val="0"/>
              </a:spcAft>
              <a:buSzPts val="1400"/>
              <a:buNone/>
              <a:defRPr/>
            </a:lvl2pPr>
            <a:lvl3pPr lvl="2">
              <a:spcBef>
                <a:spcPts val="2135"/>
              </a:spcBef>
              <a:spcAft>
                <a:spcPts val="0"/>
              </a:spcAft>
              <a:buSzPts val="1400"/>
              <a:buNone/>
              <a:defRPr/>
            </a:lvl3pPr>
            <a:lvl4pPr lvl="3">
              <a:spcBef>
                <a:spcPts val="2135"/>
              </a:spcBef>
              <a:spcAft>
                <a:spcPts val="0"/>
              </a:spcAft>
              <a:buSzPts val="1400"/>
              <a:buNone/>
              <a:defRPr/>
            </a:lvl4pPr>
            <a:lvl5pPr lvl="4">
              <a:spcBef>
                <a:spcPts val="2135"/>
              </a:spcBef>
              <a:spcAft>
                <a:spcPts val="0"/>
              </a:spcAft>
              <a:buSzPts val="1400"/>
              <a:buNone/>
              <a:defRPr/>
            </a:lvl5pPr>
            <a:lvl6pPr lvl="5">
              <a:spcBef>
                <a:spcPts val="2135"/>
              </a:spcBef>
              <a:spcAft>
                <a:spcPts val="0"/>
              </a:spcAft>
              <a:buSzPts val="1400"/>
              <a:buNone/>
              <a:defRPr/>
            </a:lvl6pPr>
            <a:lvl7pPr lvl="6">
              <a:spcBef>
                <a:spcPts val="2135"/>
              </a:spcBef>
              <a:spcAft>
                <a:spcPts val="0"/>
              </a:spcAft>
              <a:buSzPts val="1400"/>
              <a:buNone/>
              <a:defRPr/>
            </a:lvl7pPr>
            <a:lvl8pPr lvl="7">
              <a:spcBef>
                <a:spcPts val="2135"/>
              </a:spcBef>
              <a:spcAft>
                <a:spcPts val="0"/>
              </a:spcAft>
              <a:buSzPts val="1400"/>
              <a:buNone/>
              <a:defRPr/>
            </a:lvl8pPr>
            <a:lvl9pPr lvl="8">
              <a:spcBef>
                <a:spcPts val="2135"/>
              </a:spcBef>
              <a:spcAft>
                <a:spcPts val="2135"/>
              </a:spcAft>
              <a:buSzPts val="1400"/>
              <a:buNone/>
              <a:defRPr/>
            </a:lvl9pPr>
          </a:lstStyle>
          <a:p/>
        </p:txBody>
      </p:sp>
      <p:sp>
        <p:nvSpPr>
          <p:cNvPr id="44" name="Google Shape;44;p14"/>
          <p:cNvSpPr txBox="1">
            <a:spLocks noGrp="1"/>
          </p:cNvSpPr>
          <p:nvPr>
            <p:ph type="subTitle" idx="4"/>
          </p:nvPr>
        </p:nvSpPr>
        <p:spPr>
          <a:xfrm>
            <a:off x="4041217" y="2278960"/>
            <a:ext cx="2928000" cy="612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5"/>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
        <p:nvSpPr>
          <p:cNvPr id="45" name="Google Shape;45;p14"/>
          <p:cNvSpPr txBox="1">
            <a:spLocks noGrp="1"/>
          </p:cNvSpPr>
          <p:nvPr>
            <p:ph type="title" idx="5" hasCustomPrompt="1"/>
          </p:nvPr>
        </p:nvSpPr>
        <p:spPr>
          <a:xfrm>
            <a:off x="4041217" y="1726017"/>
            <a:ext cx="1098800" cy="69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1">
                <a:solidFill>
                  <a:schemeClr val="accent2"/>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46" name="Google Shape;46;p14"/>
          <p:cNvSpPr txBox="1">
            <a:spLocks noGrp="1"/>
          </p:cNvSpPr>
          <p:nvPr>
            <p:ph type="subTitle" idx="6"/>
          </p:nvPr>
        </p:nvSpPr>
        <p:spPr>
          <a:xfrm>
            <a:off x="4041217" y="2771484"/>
            <a:ext cx="2928000" cy="884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5"/>
            </a:lvl1pPr>
            <a:lvl2pPr lvl="1" rtl="0">
              <a:spcBef>
                <a:spcPts val="2135"/>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
        <p:nvSpPr>
          <p:cNvPr id="47" name="Google Shape;47;p14"/>
          <p:cNvSpPr txBox="1">
            <a:spLocks noGrp="1"/>
          </p:cNvSpPr>
          <p:nvPr>
            <p:ph type="subTitle" idx="7"/>
          </p:nvPr>
        </p:nvSpPr>
        <p:spPr>
          <a:xfrm>
            <a:off x="950951" y="4404947"/>
            <a:ext cx="2928000" cy="612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5"/>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
        <p:nvSpPr>
          <p:cNvPr id="48" name="Google Shape;48;p14"/>
          <p:cNvSpPr txBox="1">
            <a:spLocks noGrp="1"/>
          </p:cNvSpPr>
          <p:nvPr>
            <p:ph type="title" idx="8" hasCustomPrompt="1"/>
          </p:nvPr>
        </p:nvSpPr>
        <p:spPr>
          <a:xfrm>
            <a:off x="950951" y="3852000"/>
            <a:ext cx="1098800" cy="69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1">
                <a:solidFill>
                  <a:schemeClr val="accent2"/>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49" name="Google Shape;49;p14"/>
          <p:cNvSpPr txBox="1">
            <a:spLocks noGrp="1"/>
          </p:cNvSpPr>
          <p:nvPr>
            <p:ph type="subTitle" idx="9"/>
          </p:nvPr>
        </p:nvSpPr>
        <p:spPr>
          <a:xfrm>
            <a:off x="950951" y="4897476"/>
            <a:ext cx="2928000" cy="884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5"/>
            </a:lvl1pPr>
            <a:lvl2pPr lvl="1" rtl="0">
              <a:spcBef>
                <a:spcPts val="2135"/>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
        <p:nvSpPr>
          <p:cNvPr id="50" name="Google Shape;50;p14"/>
          <p:cNvSpPr txBox="1">
            <a:spLocks noGrp="1"/>
          </p:cNvSpPr>
          <p:nvPr>
            <p:ph type="subTitle" idx="13"/>
          </p:nvPr>
        </p:nvSpPr>
        <p:spPr>
          <a:xfrm>
            <a:off x="4041217" y="4404947"/>
            <a:ext cx="2928000" cy="612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5"/>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
        <p:nvSpPr>
          <p:cNvPr id="51" name="Google Shape;51;p14"/>
          <p:cNvSpPr txBox="1">
            <a:spLocks noGrp="1"/>
          </p:cNvSpPr>
          <p:nvPr>
            <p:ph type="title" idx="14" hasCustomPrompt="1"/>
          </p:nvPr>
        </p:nvSpPr>
        <p:spPr>
          <a:xfrm>
            <a:off x="4041217" y="3852000"/>
            <a:ext cx="1098800" cy="69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1">
                <a:solidFill>
                  <a:schemeClr val="accent2"/>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52" name="Google Shape;52;p14"/>
          <p:cNvSpPr txBox="1">
            <a:spLocks noGrp="1"/>
          </p:cNvSpPr>
          <p:nvPr>
            <p:ph type="subTitle" idx="15"/>
          </p:nvPr>
        </p:nvSpPr>
        <p:spPr>
          <a:xfrm>
            <a:off x="4041217" y="4897476"/>
            <a:ext cx="2928000" cy="884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5"/>
            </a:lvl1pPr>
            <a:lvl2pPr lvl="1" rtl="0">
              <a:spcBef>
                <a:spcPts val="2135"/>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53"/>
        <p:cNvGrpSpPr/>
        <p:nvPr/>
      </p:nvGrpSpPr>
      <p:grpSpPr>
        <a:xfrm>
          <a:off x="0" y="0"/>
          <a:ext cx="0" cy="0"/>
          <a:chOff x="0" y="0"/>
          <a:chExt cx="0" cy="0"/>
        </a:xfrm>
      </p:grpSpPr>
      <p:sp>
        <p:nvSpPr>
          <p:cNvPr id="54" name="Google Shape;54;p15"/>
          <p:cNvSpPr txBox="1">
            <a:spLocks noGrp="1"/>
          </p:cNvSpPr>
          <p:nvPr>
            <p:ph type="title"/>
          </p:nvPr>
        </p:nvSpPr>
        <p:spPr>
          <a:xfrm>
            <a:off x="3120567" y="3598884"/>
            <a:ext cx="6088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665"/>
            </a:lvl1pPr>
            <a:lvl2pPr lvl="1" algn="ctr"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2pPr>
            <a:lvl3pPr lvl="2" algn="ctr"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3pPr>
            <a:lvl4pPr lvl="3" algn="ctr"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4pPr>
            <a:lvl5pPr lvl="4" algn="ctr"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5pPr>
            <a:lvl6pPr lvl="5" algn="ctr"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6pPr>
            <a:lvl7pPr lvl="6" algn="ctr"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7pPr>
            <a:lvl8pPr lvl="7" algn="ctr"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8pPr>
            <a:lvl9pPr lvl="8" algn="ctr"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9pPr>
          </a:lstStyle>
          <a:p/>
        </p:txBody>
      </p:sp>
      <p:sp>
        <p:nvSpPr>
          <p:cNvPr id="55" name="Google Shape;55;p15"/>
          <p:cNvSpPr txBox="1">
            <a:spLocks noGrp="1"/>
          </p:cNvSpPr>
          <p:nvPr>
            <p:ph type="subTitle" idx="1"/>
          </p:nvPr>
        </p:nvSpPr>
        <p:spPr>
          <a:xfrm>
            <a:off x="3120567" y="2190717"/>
            <a:ext cx="6088000" cy="1509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100"/>
              <a:buNone/>
              <a:defRPr sz="3065"/>
            </a:lvl1pPr>
            <a:lvl2pPr lvl="1" rtl="0">
              <a:spcBef>
                <a:spcPts val="0"/>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64"/>
        <p:cNvGrpSpPr/>
        <p:nvPr/>
      </p:nvGrpSpPr>
      <p:grpSpPr>
        <a:xfrm>
          <a:off x="0" y="0"/>
          <a:ext cx="0" cy="0"/>
          <a:chOff x="0" y="0"/>
          <a:chExt cx="0" cy="0"/>
        </a:xfrm>
      </p:grpSpPr>
      <p:sp>
        <p:nvSpPr>
          <p:cNvPr id="65" name="Google Shape;65;p17"/>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Font typeface="Berkshire Swash"/>
              <a:buNone/>
              <a:defRPr sz="3735" b="1"/>
            </a:lvl1pPr>
            <a:lvl2pPr lvl="1" rtl="0">
              <a:spcBef>
                <a:spcPts val="0"/>
              </a:spcBef>
              <a:spcAft>
                <a:spcPts val="0"/>
              </a:spcAft>
              <a:buSzPts val="2800"/>
              <a:buNone/>
              <a:defRPr>
                <a:latin typeface="Livvic"/>
                <a:ea typeface="Livvic"/>
                <a:cs typeface="Livvic"/>
                <a:sym typeface="Livvic"/>
              </a:defRPr>
            </a:lvl2pPr>
            <a:lvl3pPr lvl="2" rtl="0">
              <a:spcBef>
                <a:spcPts val="0"/>
              </a:spcBef>
              <a:spcAft>
                <a:spcPts val="0"/>
              </a:spcAft>
              <a:buSzPts val="2800"/>
              <a:buNone/>
              <a:defRPr>
                <a:latin typeface="Livvic"/>
                <a:ea typeface="Livvic"/>
                <a:cs typeface="Livvic"/>
                <a:sym typeface="Livvic"/>
              </a:defRPr>
            </a:lvl3pPr>
            <a:lvl4pPr lvl="3" rtl="0">
              <a:spcBef>
                <a:spcPts val="0"/>
              </a:spcBef>
              <a:spcAft>
                <a:spcPts val="0"/>
              </a:spcAft>
              <a:buSzPts val="2800"/>
              <a:buNone/>
              <a:defRPr>
                <a:latin typeface="Livvic"/>
                <a:ea typeface="Livvic"/>
                <a:cs typeface="Livvic"/>
                <a:sym typeface="Livvic"/>
              </a:defRPr>
            </a:lvl4pPr>
            <a:lvl5pPr lvl="4" rtl="0">
              <a:spcBef>
                <a:spcPts val="0"/>
              </a:spcBef>
              <a:spcAft>
                <a:spcPts val="0"/>
              </a:spcAft>
              <a:buSzPts val="2800"/>
              <a:buNone/>
              <a:defRPr>
                <a:latin typeface="Livvic"/>
                <a:ea typeface="Livvic"/>
                <a:cs typeface="Livvic"/>
                <a:sym typeface="Livvic"/>
              </a:defRPr>
            </a:lvl5pPr>
            <a:lvl6pPr lvl="5" rtl="0">
              <a:spcBef>
                <a:spcPts val="0"/>
              </a:spcBef>
              <a:spcAft>
                <a:spcPts val="0"/>
              </a:spcAft>
              <a:buSzPts val="2800"/>
              <a:buNone/>
              <a:defRPr>
                <a:latin typeface="Livvic"/>
                <a:ea typeface="Livvic"/>
                <a:cs typeface="Livvic"/>
                <a:sym typeface="Livvic"/>
              </a:defRPr>
            </a:lvl6pPr>
            <a:lvl7pPr lvl="6" rtl="0">
              <a:spcBef>
                <a:spcPts val="0"/>
              </a:spcBef>
              <a:spcAft>
                <a:spcPts val="0"/>
              </a:spcAft>
              <a:buSzPts val="2800"/>
              <a:buNone/>
              <a:defRPr>
                <a:latin typeface="Livvic"/>
                <a:ea typeface="Livvic"/>
                <a:cs typeface="Livvic"/>
                <a:sym typeface="Livvic"/>
              </a:defRPr>
            </a:lvl7pPr>
            <a:lvl8pPr lvl="7" rtl="0">
              <a:spcBef>
                <a:spcPts val="0"/>
              </a:spcBef>
              <a:spcAft>
                <a:spcPts val="0"/>
              </a:spcAft>
              <a:buSzPts val="2800"/>
              <a:buNone/>
              <a:defRPr>
                <a:latin typeface="Livvic"/>
                <a:ea typeface="Livvic"/>
                <a:cs typeface="Livvic"/>
                <a:sym typeface="Livvic"/>
              </a:defRPr>
            </a:lvl8pPr>
            <a:lvl9pPr lvl="8" rtl="0">
              <a:spcBef>
                <a:spcPts val="0"/>
              </a:spcBef>
              <a:spcAft>
                <a:spcPts val="0"/>
              </a:spcAft>
              <a:buSzPts val="2800"/>
              <a:buNone/>
              <a:defRPr>
                <a:latin typeface="Livvic"/>
                <a:ea typeface="Livvic"/>
                <a:cs typeface="Livvic"/>
                <a:sym typeface="Livvic"/>
              </a:defRPr>
            </a:lvl9pPr>
          </a:lstStyle>
          <a:p/>
        </p:txBody>
      </p:sp>
      <p:sp>
        <p:nvSpPr>
          <p:cNvPr id="66" name="Google Shape;66;p17"/>
          <p:cNvSpPr txBox="1">
            <a:spLocks noGrp="1"/>
          </p:cNvSpPr>
          <p:nvPr>
            <p:ph type="subTitle" idx="1"/>
          </p:nvPr>
        </p:nvSpPr>
        <p:spPr>
          <a:xfrm>
            <a:off x="3969904" y="1900000"/>
            <a:ext cx="3605200" cy="61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panose="02040502050405020303"/>
                <a:ea typeface="Georgia" panose="02040502050405020303"/>
                <a:cs typeface="Georgia" panose="02040502050405020303"/>
                <a:sym typeface="Georgia" panose="02040502050405020303"/>
              </a:defRPr>
            </a:lvl1pPr>
            <a:lvl2pPr lvl="1" rtl="0">
              <a:spcBef>
                <a:spcPts val="2135"/>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
        <p:nvSpPr>
          <p:cNvPr id="67" name="Google Shape;67;p17"/>
          <p:cNvSpPr txBox="1">
            <a:spLocks noGrp="1"/>
          </p:cNvSpPr>
          <p:nvPr>
            <p:ph type="subTitle" idx="2"/>
          </p:nvPr>
        </p:nvSpPr>
        <p:spPr>
          <a:xfrm>
            <a:off x="3969967" y="2419967"/>
            <a:ext cx="3605200" cy="111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5"/>
            </a:lvl1pPr>
            <a:lvl2pPr lvl="1" rtl="0">
              <a:spcBef>
                <a:spcPts val="2135"/>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
        <p:nvSpPr>
          <p:cNvPr id="68" name="Google Shape;68;p17"/>
          <p:cNvSpPr txBox="1">
            <a:spLocks noGrp="1"/>
          </p:cNvSpPr>
          <p:nvPr>
            <p:ph type="subTitle" idx="3"/>
          </p:nvPr>
        </p:nvSpPr>
        <p:spPr>
          <a:xfrm>
            <a:off x="7635771" y="1900000"/>
            <a:ext cx="3605200" cy="61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panose="02040502050405020303"/>
                <a:ea typeface="Georgia" panose="02040502050405020303"/>
                <a:cs typeface="Georgia" panose="02040502050405020303"/>
                <a:sym typeface="Georgia" panose="02040502050405020303"/>
              </a:defRPr>
            </a:lvl1pPr>
            <a:lvl2pPr lvl="1" rtl="0">
              <a:spcBef>
                <a:spcPts val="2135"/>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
        <p:nvSpPr>
          <p:cNvPr id="69" name="Google Shape;69;p17"/>
          <p:cNvSpPr txBox="1">
            <a:spLocks noGrp="1"/>
          </p:cNvSpPr>
          <p:nvPr>
            <p:ph type="subTitle" idx="4"/>
          </p:nvPr>
        </p:nvSpPr>
        <p:spPr>
          <a:xfrm>
            <a:off x="7635767" y="2419969"/>
            <a:ext cx="3605200" cy="111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5"/>
            </a:lvl1pPr>
            <a:lvl2pPr lvl="1" rtl="0">
              <a:spcBef>
                <a:spcPts val="0"/>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
        <p:nvSpPr>
          <p:cNvPr id="70" name="Google Shape;70;p17"/>
          <p:cNvSpPr txBox="1">
            <a:spLocks noGrp="1"/>
          </p:cNvSpPr>
          <p:nvPr>
            <p:ph type="subTitle" idx="5"/>
          </p:nvPr>
        </p:nvSpPr>
        <p:spPr>
          <a:xfrm>
            <a:off x="3969904" y="3822767"/>
            <a:ext cx="3605200" cy="61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panose="02040502050405020303"/>
                <a:ea typeface="Georgia" panose="02040502050405020303"/>
                <a:cs typeface="Georgia" panose="02040502050405020303"/>
                <a:sym typeface="Georgia" panose="02040502050405020303"/>
              </a:defRPr>
            </a:lvl1pPr>
            <a:lvl2pPr lvl="1" rtl="0">
              <a:spcBef>
                <a:spcPts val="2135"/>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
        <p:nvSpPr>
          <p:cNvPr id="71" name="Google Shape;71;p17"/>
          <p:cNvSpPr txBox="1">
            <a:spLocks noGrp="1"/>
          </p:cNvSpPr>
          <p:nvPr>
            <p:ph type="subTitle" idx="6"/>
          </p:nvPr>
        </p:nvSpPr>
        <p:spPr>
          <a:xfrm>
            <a:off x="3969900" y="4342733"/>
            <a:ext cx="3605200" cy="111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5"/>
            </a:lvl1pPr>
            <a:lvl2pPr lvl="1" rtl="0">
              <a:spcBef>
                <a:spcPts val="2135"/>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
        <p:nvSpPr>
          <p:cNvPr id="72" name="Google Shape;72;p17"/>
          <p:cNvSpPr txBox="1">
            <a:spLocks noGrp="1"/>
          </p:cNvSpPr>
          <p:nvPr>
            <p:ph type="subTitle" idx="7"/>
          </p:nvPr>
        </p:nvSpPr>
        <p:spPr>
          <a:xfrm>
            <a:off x="7635771" y="3822777"/>
            <a:ext cx="3605200" cy="61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panose="02040502050405020303"/>
                <a:ea typeface="Georgia" panose="02040502050405020303"/>
                <a:cs typeface="Georgia" panose="02040502050405020303"/>
                <a:sym typeface="Georgia" panose="02040502050405020303"/>
              </a:defRPr>
            </a:lvl1pPr>
            <a:lvl2pPr lvl="1" rtl="0">
              <a:spcBef>
                <a:spcPts val="2135"/>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
        <p:nvSpPr>
          <p:cNvPr id="73" name="Google Shape;73;p17"/>
          <p:cNvSpPr txBox="1">
            <a:spLocks noGrp="1"/>
          </p:cNvSpPr>
          <p:nvPr>
            <p:ph type="subTitle" idx="8"/>
          </p:nvPr>
        </p:nvSpPr>
        <p:spPr>
          <a:xfrm>
            <a:off x="7635767" y="4342741"/>
            <a:ext cx="3605200" cy="111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5"/>
            </a:lvl1pPr>
            <a:lvl2pPr lvl="1" rtl="0">
              <a:spcBef>
                <a:spcPts val="2135"/>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74"/>
        <p:cNvGrpSpPr/>
        <p:nvPr/>
      </p:nvGrpSpPr>
      <p:grpSpPr>
        <a:xfrm>
          <a:off x="0" y="0"/>
          <a:ext cx="0" cy="0"/>
          <a:chOff x="0" y="0"/>
          <a:chExt cx="0" cy="0"/>
        </a:xfrm>
      </p:grpSpPr>
      <p:sp>
        <p:nvSpPr>
          <p:cNvPr id="75" name="Google Shape;75;p18"/>
          <p:cNvSpPr txBox="1">
            <a:spLocks noGrp="1"/>
          </p:cNvSpPr>
          <p:nvPr>
            <p:ph type="title"/>
          </p:nvPr>
        </p:nvSpPr>
        <p:spPr>
          <a:xfrm>
            <a:off x="950967" y="593367"/>
            <a:ext cx="102656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p:txBody>
      </p:sp>
      <p:sp>
        <p:nvSpPr>
          <p:cNvPr id="76" name="Google Shape;76;p18"/>
          <p:cNvSpPr txBox="1">
            <a:spLocks noGrp="1"/>
          </p:cNvSpPr>
          <p:nvPr>
            <p:ph type="subTitle" idx="1"/>
          </p:nvPr>
        </p:nvSpPr>
        <p:spPr>
          <a:xfrm>
            <a:off x="863784" y="2126167"/>
            <a:ext cx="2139200" cy="1173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800"/>
              <a:buFont typeface="Merriweather"/>
              <a:buNone/>
              <a:defRPr sz="2400" b="1">
                <a:latin typeface="Merriweather"/>
                <a:ea typeface="Merriweather"/>
                <a:cs typeface="Merriweather"/>
                <a:sym typeface="Merriweather"/>
              </a:defRPr>
            </a:lvl1pPr>
            <a:lvl2pPr lvl="1" rtl="0">
              <a:spcBef>
                <a:spcPts val="0"/>
              </a:spcBef>
              <a:spcAft>
                <a:spcPts val="0"/>
              </a:spcAft>
              <a:buSzPts val="1400"/>
              <a:buFont typeface="Merriweather"/>
              <a:buNone/>
              <a:defRPr b="1">
                <a:latin typeface="Merriweather"/>
                <a:ea typeface="Merriweather"/>
                <a:cs typeface="Merriweather"/>
                <a:sym typeface="Merriweather"/>
              </a:defRPr>
            </a:lvl2pPr>
            <a:lvl3pPr lvl="2" rtl="0">
              <a:spcBef>
                <a:spcPts val="2135"/>
              </a:spcBef>
              <a:spcAft>
                <a:spcPts val="0"/>
              </a:spcAft>
              <a:buSzPts val="1400"/>
              <a:buFont typeface="Merriweather"/>
              <a:buNone/>
              <a:defRPr b="1">
                <a:latin typeface="Merriweather"/>
                <a:ea typeface="Merriweather"/>
                <a:cs typeface="Merriweather"/>
                <a:sym typeface="Merriweather"/>
              </a:defRPr>
            </a:lvl3pPr>
            <a:lvl4pPr lvl="3" rtl="0">
              <a:spcBef>
                <a:spcPts val="2135"/>
              </a:spcBef>
              <a:spcAft>
                <a:spcPts val="0"/>
              </a:spcAft>
              <a:buSzPts val="1400"/>
              <a:buFont typeface="Merriweather"/>
              <a:buNone/>
              <a:defRPr b="1">
                <a:latin typeface="Merriweather"/>
                <a:ea typeface="Merriweather"/>
                <a:cs typeface="Merriweather"/>
                <a:sym typeface="Merriweather"/>
              </a:defRPr>
            </a:lvl4pPr>
            <a:lvl5pPr lvl="4" rtl="0">
              <a:spcBef>
                <a:spcPts val="2135"/>
              </a:spcBef>
              <a:spcAft>
                <a:spcPts val="0"/>
              </a:spcAft>
              <a:buSzPts val="1400"/>
              <a:buFont typeface="Merriweather"/>
              <a:buNone/>
              <a:defRPr b="1">
                <a:latin typeface="Merriweather"/>
                <a:ea typeface="Merriweather"/>
                <a:cs typeface="Merriweather"/>
                <a:sym typeface="Merriweather"/>
              </a:defRPr>
            </a:lvl5pPr>
            <a:lvl6pPr lvl="5" rtl="0">
              <a:spcBef>
                <a:spcPts val="2135"/>
              </a:spcBef>
              <a:spcAft>
                <a:spcPts val="0"/>
              </a:spcAft>
              <a:buSzPts val="1400"/>
              <a:buFont typeface="Merriweather"/>
              <a:buNone/>
              <a:defRPr b="1">
                <a:latin typeface="Merriweather"/>
                <a:ea typeface="Merriweather"/>
                <a:cs typeface="Merriweather"/>
                <a:sym typeface="Merriweather"/>
              </a:defRPr>
            </a:lvl6pPr>
            <a:lvl7pPr lvl="6" rtl="0">
              <a:spcBef>
                <a:spcPts val="2135"/>
              </a:spcBef>
              <a:spcAft>
                <a:spcPts val="0"/>
              </a:spcAft>
              <a:buSzPts val="1400"/>
              <a:buFont typeface="Merriweather"/>
              <a:buNone/>
              <a:defRPr b="1">
                <a:latin typeface="Merriweather"/>
                <a:ea typeface="Merriweather"/>
                <a:cs typeface="Merriweather"/>
                <a:sym typeface="Merriweather"/>
              </a:defRPr>
            </a:lvl7pPr>
            <a:lvl8pPr lvl="7" rtl="0">
              <a:spcBef>
                <a:spcPts val="2135"/>
              </a:spcBef>
              <a:spcAft>
                <a:spcPts val="0"/>
              </a:spcAft>
              <a:buSzPts val="1400"/>
              <a:buFont typeface="Merriweather"/>
              <a:buNone/>
              <a:defRPr b="1">
                <a:latin typeface="Merriweather"/>
                <a:ea typeface="Merriweather"/>
                <a:cs typeface="Merriweather"/>
                <a:sym typeface="Merriweather"/>
              </a:defRPr>
            </a:lvl8pPr>
            <a:lvl9pPr lvl="8" rtl="0">
              <a:spcBef>
                <a:spcPts val="2135"/>
              </a:spcBef>
              <a:spcAft>
                <a:spcPts val="2135"/>
              </a:spcAft>
              <a:buSzPts val="1400"/>
              <a:buFont typeface="Merriweather"/>
              <a:buNone/>
              <a:defRPr b="1">
                <a:latin typeface="Merriweather"/>
                <a:ea typeface="Merriweather"/>
                <a:cs typeface="Merriweather"/>
                <a:sym typeface="Merriweather"/>
              </a:defRPr>
            </a:lvl9pPr>
          </a:lstStyle>
          <a:p/>
        </p:txBody>
      </p:sp>
      <p:sp>
        <p:nvSpPr>
          <p:cNvPr id="77" name="Google Shape;77;p18"/>
          <p:cNvSpPr txBox="1">
            <a:spLocks noGrp="1"/>
          </p:cNvSpPr>
          <p:nvPr>
            <p:ph type="subTitle" idx="2"/>
          </p:nvPr>
        </p:nvSpPr>
        <p:spPr>
          <a:xfrm>
            <a:off x="9581717" y="4355500"/>
            <a:ext cx="2139200" cy="11736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Font typeface="Merriweather"/>
              <a:buNone/>
              <a:defRPr sz="2400" b="1">
                <a:latin typeface="Merriweather"/>
                <a:ea typeface="Merriweather"/>
                <a:cs typeface="Merriweather"/>
                <a:sym typeface="Merriweather"/>
              </a:defRPr>
            </a:lvl1pPr>
            <a:lvl2pPr lvl="1" rtl="0">
              <a:spcBef>
                <a:spcPts val="0"/>
              </a:spcBef>
              <a:spcAft>
                <a:spcPts val="0"/>
              </a:spcAft>
              <a:buSzPts val="1400"/>
              <a:buFont typeface="Merriweather"/>
              <a:buNone/>
              <a:defRPr b="1">
                <a:latin typeface="Merriweather"/>
                <a:ea typeface="Merriweather"/>
                <a:cs typeface="Merriweather"/>
                <a:sym typeface="Merriweather"/>
              </a:defRPr>
            </a:lvl2pPr>
            <a:lvl3pPr lvl="2" rtl="0">
              <a:spcBef>
                <a:spcPts val="2135"/>
              </a:spcBef>
              <a:spcAft>
                <a:spcPts val="0"/>
              </a:spcAft>
              <a:buSzPts val="1400"/>
              <a:buFont typeface="Merriweather"/>
              <a:buNone/>
              <a:defRPr b="1">
                <a:latin typeface="Merriweather"/>
                <a:ea typeface="Merriweather"/>
                <a:cs typeface="Merriweather"/>
                <a:sym typeface="Merriweather"/>
              </a:defRPr>
            </a:lvl3pPr>
            <a:lvl4pPr lvl="3" rtl="0">
              <a:spcBef>
                <a:spcPts val="2135"/>
              </a:spcBef>
              <a:spcAft>
                <a:spcPts val="0"/>
              </a:spcAft>
              <a:buSzPts val="1400"/>
              <a:buFont typeface="Merriweather"/>
              <a:buNone/>
              <a:defRPr b="1">
                <a:latin typeface="Merriweather"/>
                <a:ea typeface="Merriweather"/>
                <a:cs typeface="Merriweather"/>
                <a:sym typeface="Merriweather"/>
              </a:defRPr>
            </a:lvl4pPr>
            <a:lvl5pPr lvl="4" rtl="0">
              <a:spcBef>
                <a:spcPts val="2135"/>
              </a:spcBef>
              <a:spcAft>
                <a:spcPts val="0"/>
              </a:spcAft>
              <a:buSzPts val="1400"/>
              <a:buFont typeface="Merriweather"/>
              <a:buNone/>
              <a:defRPr b="1">
                <a:latin typeface="Merriweather"/>
                <a:ea typeface="Merriweather"/>
                <a:cs typeface="Merriweather"/>
                <a:sym typeface="Merriweather"/>
              </a:defRPr>
            </a:lvl5pPr>
            <a:lvl6pPr lvl="5" rtl="0">
              <a:spcBef>
                <a:spcPts val="2135"/>
              </a:spcBef>
              <a:spcAft>
                <a:spcPts val="0"/>
              </a:spcAft>
              <a:buSzPts val="1400"/>
              <a:buFont typeface="Merriweather"/>
              <a:buNone/>
              <a:defRPr b="1">
                <a:latin typeface="Merriweather"/>
                <a:ea typeface="Merriweather"/>
                <a:cs typeface="Merriweather"/>
                <a:sym typeface="Merriweather"/>
              </a:defRPr>
            </a:lvl6pPr>
            <a:lvl7pPr lvl="6" rtl="0">
              <a:spcBef>
                <a:spcPts val="2135"/>
              </a:spcBef>
              <a:spcAft>
                <a:spcPts val="0"/>
              </a:spcAft>
              <a:buSzPts val="1400"/>
              <a:buFont typeface="Merriweather"/>
              <a:buNone/>
              <a:defRPr b="1">
                <a:latin typeface="Merriweather"/>
                <a:ea typeface="Merriweather"/>
                <a:cs typeface="Merriweather"/>
                <a:sym typeface="Merriweather"/>
              </a:defRPr>
            </a:lvl7pPr>
            <a:lvl8pPr lvl="7" rtl="0">
              <a:spcBef>
                <a:spcPts val="2135"/>
              </a:spcBef>
              <a:spcAft>
                <a:spcPts val="0"/>
              </a:spcAft>
              <a:buSzPts val="1400"/>
              <a:buFont typeface="Merriweather"/>
              <a:buNone/>
              <a:defRPr b="1">
                <a:latin typeface="Merriweather"/>
                <a:ea typeface="Merriweather"/>
                <a:cs typeface="Merriweather"/>
                <a:sym typeface="Merriweather"/>
              </a:defRPr>
            </a:lvl8pPr>
            <a:lvl9pPr lvl="8" rtl="0">
              <a:spcBef>
                <a:spcPts val="2135"/>
              </a:spcBef>
              <a:spcAft>
                <a:spcPts val="2135"/>
              </a:spcAft>
              <a:buSzPts val="1400"/>
              <a:buFont typeface="Merriweather"/>
              <a:buNone/>
              <a:defRPr b="1">
                <a:latin typeface="Merriweather"/>
                <a:ea typeface="Merriweather"/>
                <a:cs typeface="Merriweather"/>
                <a:sym typeface="Merriweather"/>
              </a:defRPr>
            </a:lvl9pPr>
          </a:lstStyle>
          <a:p/>
        </p:txBody>
      </p:sp>
      <p:sp>
        <p:nvSpPr>
          <p:cNvPr id="78" name="Google Shape;78;p18"/>
          <p:cNvSpPr txBox="1">
            <a:spLocks noGrp="1"/>
          </p:cNvSpPr>
          <p:nvPr>
            <p:ph type="subTitle" idx="3"/>
          </p:nvPr>
        </p:nvSpPr>
        <p:spPr>
          <a:xfrm>
            <a:off x="3253951" y="2126167"/>
            <a:ext cx="5381200" cy="11736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sz="1865"/>
            </a:lvl1pPr>
            <a:lvl2pPr lvl="1" rtl="0">
              <a:spcBef>
                <a:spcPts val="0"/>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
        <p:nvSpPr>
          <p:cNvPr id="79" name="Google Shape;79;p18"/>
          <p:cNvSpPr txBox="1">
            <a:spLocks noGrp="1"/>
          </p:cNvSpPr>
          <p:nvPr>
            <p:ph type="subTitle" idx="4"/>
          </p:nvPr>
        </p:nvSpPr>
        <p:spPr>
          <a:xfrm>
            <a:off x="3931451" y="4355500"/>
            <a:ext cx="5381200" cy="1173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400"/>
              <a:buNone/>
              <a:defRPr sz="1865"/>
            </a:lvl1pPr>
            <a:lvl2pPr lvl="1" rtl="0">
              <a:spcBef>
                <a:spcPts val="0"/>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80"/>
        <p:cNvGrpSpPr/>
        <p:nvPr/>
      </p:nvGrpSpPr>
      <p:grpSpPr>
        <a:xfrm>
          <a:off x="0" y="0"/>
          <a:ext cx="0" cy="0"/>
          <a:chOff x="0" y="0"/>
          <a:chExt cx="0" cy="0"/>
        </a:xfrm>
      </p:grpSpPr>
      <p:sp>
        <p:nvSpPr>
          <p:cNvPr id="81" name="Google Shape;81;p19"/>
          <p:cNvSpPr txBox="1">
            <a:spLocks noGrp="1"/>
          </p:cNvSpPr>
          <p:nvPr>
            <p:ph type="title"/>
          </p:nvPr>
        </p:nvSpPr>
        <p:spPr>
          <a:xfrm>
            <a:off x="950967" y="3562195"/>
            <a:ext cx="5057200" cy="834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5335"/>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p:txBody>
      </p:sp>
      <p:sp>
        <p:nvSpPr>
          <p:cNvPr id="82" name="Google Shape;82;p19"/>
          <p:cNvSpPr txBox="1">
            <a:spLocks noGrp="1"/>
          </p:cNvSpPr>
          <p:nvPr>
            <p:ph type="title" idx="2" hasCustomPrompt="1"/>
          </p:nvPr>
        </p:nvSpPr>
        <p:spPr>
          <a:xfrm>
            <a:off x="950967" y="1772967"/>
            <a:ext cx="5057200" cy="15640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2"/>
              </a:buClr>
              <a:buSzPts val="12000"/>
              <a:buNone/>
              <a:defRPr sz="16000">
                <a:solidFill>
                  <a:schemeClr val="accent2"/>
                </a:solidFill>
              </a:defRPr>
            </a:lvl1pPr>
            <a:lvl2pPr lvl="1" rtl="0">
              <a:spcBef>
                <a:spcPts val="0"/>
              </a:spcBef>
              <a:spcAft>
                <a:spcPts val="0"/>
              </a:spcAft>
              <a:buClr>
                <a:schemeClr val="lt2"/>
              </a:buClr>
              <a:buSzPts val="12000"/>
              <a:buNone/>
              <a:defRPr sz="16000">
                <a:solidFill>
                  <a:schemeClr val="lt2"/>
                </a:solidFill>
              </a:defRPr>
            </a:lvl2pPr>
            <a:lvl3pPr lvl="2" rtl="0">
              <a:spcBef>
                <a:spcPts val="0"/>
              </a:spcBef>
              <a:spcAft>
                <a:spcPts val="0"/>
              </a:spcAft>
              <a:buClr>
                <a:schemeClr val="lt2"/>
              </a:buClr>
              <a:buSzPts val="12000"/>
              <a:buNone/>
              <a:defRPr sz="16000">
                <a:solidFill>
                  <a:schemeClr val="lt2"/>
                </a:solidFill>
              </a:defRPr>
            </a:lvl3pPr>
            <a:lvl4pPr lvl="3" rtl="0">
              <a:spcBef>
                <a:spcPts val="0"/>
              </a:spcBef>
              <a:spcAft>
                <a:spcPts val="0"/>
              </a:spcAft>
              <a:buClr>
                <a:schemeClr val="lt2"/>
              </a:buClr>
              <a:buSzPts val="12000"/>
              <a:buNone/>
              <a:defRPr sz="16000">
                <a:solidFill>
                  <a:schemeClr val="lt2"/>
                </a:solidFill>
              </a:defRPr>
            </a:lvl4pPr>
            <a:lvl5pPr lvl="4" rtl="0">
              <a:spcBef>
                <a:spcPts val="0"/>
              </a:spcBef>
              <a:spcAft>
                <a:spcPts val="0"/>
              </a:spcAft>
              <a:buClr>
                <a:schemeClr val="lt2"/>
              </a:buClr>
              <a:buSzPts val="12000"/>
              <a:buNone/>
              <a:defRPr sz="16000">
                <a:solidFill>
                  <a:schemeClr val="lt2"/>
                </a:solidFill>
              </a:defRPr>
            </a:lvl5pPr>
            <a:lvl6pPr lvl="5" rtl="0">
              <a:spcBef>
                <a:spcPts val="0"/>
              </a:spcBef>
              <a:spcAft>
                <a:spcPts val="0"/>
              </a:spcAft>
              <a:buClr>
                <a:schemeClr val="lt2"/>
              </a:buClr>
              <a:buSzPts val="12000"/>
              <a:buNone/>
              <a:defRPr sz="16000">
                <a:solidFill>
                  <a:schemeClr val="lt2"/>
                </a:solidFill>
              </a:defRPr>
            </a:lvl6pPr>
            <a:lvl7pPr lvl="6" rtl="0">
              <a:spcBef>
                <a:spcPts val="0"/>
              </a:spcBef>
              <a:spcAft>
                <a:spcPts val="0"/>
              </a:spcAft>
              <a:buClr>
                <a:schemeClr val="lt2"/>
              </a:buClr>
              <a:buSzPts val="12000"/>
              <a:buNone/>
              <a:defRPr sz="16000">
                <a:solidFill>
                  <a:schemeClr val="lt2"/>
                </a:solidFill>
              </a:defRPr>
            </a:lvl7pPr>
            <a:lvl8pPr lvl="7" rtl="0">
              <a:spcBef>
                <a:spcPts val="0"/>
              </a:spcBef>
              <a:spcAft>
                <a:spcPts val="0"/>
              </a:spcAft>
              <a:buClr>
                <a:schemeClr val="lt2"/>
              </a:buClr>
              <a:buSzPts val="12000"/>
              <a:buNone/>
              <a:defRPr sz="16000">
                <a:solidFill>
                  <a:schemeClr val="lt2"/>
                </a:solidFill>
              </a:defRPr>
            </a:lvl8pPr>
            <a:lvl9pPr lvl="8" rtl="0">
              <a:spcBef>
                <a:spcPts val="0"/>
              </a:spcBef>
              <a:spcAft>
                <a:spcPts val="0"/>
              </a:spcAft>
              <a:buClr>
                <a:schemeClr val="lt2"/>
              </a:buClr>
              <a:buSzPts val="12000"/>
              <a:buNone/>
              <a:defRPr sz="16000">
                <a:solidFill>
                  <a:schemeClr val="lt2"/>
                </a:solidFill>
              </a:defRPr>
            </a:lvl9pPr>
          </a:lstStyle>
          <a:p>
            <a:r>
              <a:t>xx%</a:t>
            </a:r>
          </a:p>
        </p:txBody>
      </p:sp>
      <p:sp>
        <p:nvSpPr>
          <p:cNvPr id="83" name="Google Shape;83;p19"/>
          <p:cNvSpPr txBox="1">
            <a:spLocks noGrp="1"/>
          </p:cNvSpPr>
          <p:nvPr>
            <p:ph type="subTitle" idx="1"/>
          </p:nvPr>
        </p:nvSpPr>
        <p:spPr>
          <a:xfrm>
            <a:off x="950967" y="4396600"/>
            <a:ext cx="5057200" cy="6884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sz="1865">
                <a:solidFill>
                  <a:schemeClr val="accent4"/>
                </a:solidFill>
              </a:defRPr>
            </a:lvl1pPr>
            <a:lvl2pPr lvl="1" rtl="0">
              <a:spcBef>
                <a:spcPts val="0"/>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Numbers and text ">
  <p:cSld name="Numbers and text ">
    <p:spTree>
      <p:nvGrpSpPr>
        <p:cNvPr id="1" name="Shape 84"/>
        <p:cNvGrpSpPr/>
        <p:nvPr/>
      </p:nvGrpSpPr>
      <p:grpSpPr>
        <a:xfrm>
          <a:off x="0" y="0"/>
          <a:ext cx="0" cy="0"/>
          <a:chOff x="0" y="0"/>
          <a:chExt cx="0" cy="0"/>
        </a:xfrm>
      </p:grpSpPr>
      <p:sp>
        <p:nvSpPr>
          <p:cNvPr id="85" name="Google Shape;85;p20"/>
          <p:cNvSpPr txBox="1">
            <a:spLocks noGrp="1"/>
          </p:cNvSpPr>
          <p:nvPr>
            <p:ph type="title" hasCustomPrompt="1"/>
          </p:nvPr>
        </p:nvSpPr>
        <p:spPr>
          <a:xfrm>
            <a:off x="7095233" y="1171367"/>
            <a:ext cx="3732400" cy="57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800"/>
              <a:buNone/>
              <a:defRPr sz="5200">
                <a:solidFill>
                  <a:schemeClr val="accent2"/>
                </a:solidFill>
              </a:defRPr>
            </a:lvl1pPr>
            <a:lvl2pPr lvl="1" algn="ctr" rtl="0">
              <a:spcBef>
                <a:spcPts val="0"/>
              </a:spcBef>
              <a:spcAft>
                <a:spcPts val="0"/>
              </a:spcAft>
              <a:buClr>
                <a:schemeClr val="accent2"/>
              </a:buClr>
              <a:buSzPts val="1800"/>
              <a:buNone/>
              <a:defRPr sz="2400">
                <a:solidFill>
                  <a:schemeClr val="accent2"/>
                </a:solidFill>
              </a:defRPr>
            </a:lvl2pPr>
            <a:lvl3pPr lvl="2" algn="ctr" rtl="0">
              <a:spcBef>
                <a:spcPts val="0"/>
              </a:spcBef>
              <a:spcAft>
                <a:spcPts val="0"/>
              </a:spcAft>
              <a:buClr>
                <a:schemeClr val="accent2"/>
              </a:buClr>
              <a:buSzPts val="1800"/>
              <a:buNone/>
              <a:defRPr sz="2400">
                <a:solidFill>
                  <a:schemeClr val="accent2"/>
                </a:solidFill>
              </a:defRPr>
            </a:lvl3pPr>
            <a:lvl4pPr lvl="3" algn="ctr" rtl="0">
              <a:spcBef>
                <a:spcPts val="0"/>
              </a:spcBef>
              <a:spcAft>
                <a:spcPts val="0"/>
              </a:spcAft>
              <a:buClr>
                <a:schemeClr val="accent2"/>
              </a:buClr>
              <a:buSzPts val="1800"/>
              <a:buNone/>
              <a:defRPr sz="2400">
                <a:solidFill>
                  <a:schemeClr val="accent2"/>
                </a:solidFill>
              </a:defRPr>
            </a:lvl4pPr>
            <a:lvl5pPr lvl="4" algn="ctr" rtl="0">
              <a:spcBef>
                <a:spcPts val="0"/>
              </a:spcBef>
              <a:spcAft>
                <a:spcPts val="0"/>
              </a:spcAft>
              <a:buClr>
                <a:schemeClr val="accent2"/>
              </a:buClr>
              <a:buSzPts val="1800"/>
              <a:buNone/>
              <a:defRPr sz="2400">
                <a:solidFill>
                  <a:schemeClr val="accent2"/>
                </a:solidFill>
              </a:defRPr>
            </a:lvl5pPr>
            <a:lvl6pPr lvl="5" algn="ctr" rtl="0">
              <a:spcBef>
                <a:spcPts val="0"/>
              </a:spcBef>
              <a:spcAft>
                <a:spcPts val="0"/>
              </a:spcAft>
              <a:buClr>
                <a:schemeClr val="accent2"/>
              </a:buClr>
              <a:buSzPts val="1800"/>
              <a:buNone/>
              <a:defRPr sz="2400">
                <a:solidFill>
                  <a:schemeClr val="accent2"/>
                </a:solidFill>
              </a:defRPr>
            </a:lvl6pPr>
            <a:lvl7pPr lvl="6" algn="ctr" rtl="0">
              <a:spcBef>
                <a:spcPts val="0"/>
              </a:spcBef>
              <a:spcAft>
                <a:spcPts val="0"/>
              </a:spcAft>
              <a:buClr>
                <a:schemeClr val="accent2"/>
              </a:buClr>
              <a:buSzPts val="1800"/>
              <a:buNone/>
              <a:defRPr sz="2400">
                <a:solidFill>
                  <a:schemeClr val="accent2"/>
                </a:solidFill>
              </a:defRPr>
            </a:lvl7pPr>
            <a:lvl8pPr lvl="7" algn="ctr" rtl="0">
              <a:spcBef>
                <a:spcPts val="0"/>
              </a:spcBef>
              <a:spcAft>
                <a:spcPts val="0"/>
              </a:spcAft>
              <a:buClr>
                <a:schemeClr val="accent2"/>
              </a:buClr>
              <a:buSzPts val="1800"/>
              <a:buNone/>
              <a:defRPr sz="2400">
                <a:solidFill>
                  <a:schemeClr val="accent2"/>
                </a:solidFill>
              </a:defRPr>
            </a:lvl8pPr>
            <a:lvl9pPr lvl="8" algn="ctr" rtl="0">
              <a:spcBef>
                <a:spcPts val="0"/>
              </a:spcBef>
              <a:spcAft>
                <a:spcPts val="0"/>
              </a:spcAft>
              <a:buClr>
                <a:schemeClr val="accent2"/>
              </a:buClr>
              <a:buSzPts val="1800"/>
              <a:buNone/>
              <a:defRPr sz="2400">
                <a:solidFill>
                  <a:schemeClr val="accent2"/>
                </a:solidFill>
              </a:defRPr>
            </a:lvl9pPr>
          </a:lstStyle>
          <a:p>
            <a:r>
              <a:t>xx%</a:t>
            </a:r>
          </a:p>
        </p:txBody>
      </p:sp>
      <p:sp>
        <p:nvSpPr>
          <p:cNvPr id="86" name="Google Shape;86;p20"/>
          <p:cNvSpPr txBox="1">
            <a:spLocks noGrp="1"/>
          </p:cNvSpPr>
          <p:nvPr>
            <p:ph type="title" idx="2" hasCustomPrompt="1"/>
          </p:nvPr>
        </p:nvSpPr>
        <p:spPr>
          <a:xfrm>
            <a:off x="7095233" y="4427917"/>
            <a:ext cx="3732400" cy="57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800"/>
              <a:buNone/>
              <a:defRPr sz="5200">
                <a:solidFill>
                  <a:schemeClr val="accent2"/>
                </a:solidFill>
              </a:defRPr>
            </a:lvl1pPr>
            <a:lvl2pPr lvl="1" algn="ctr" rtl="0">
              <a:spcBef>
                <a:spcPts val="0"/>
              </a:spcBef>
              <a:spcAft>
                <a:spcPts val="0"/>
              </a:spcAft>
              <a:buClr>
                <a:schemeClr val="accent2"/>
              </a:buClr>
              <a:buSzPts val="1800"/>
              <a:buNone/>
              <a:defRPr sz="2400">
                <a:solidFill>
                  <a:schemeClr val="accent2"/>
                </a:solidFill>
              </a:defRPr>
            </a:lvl2pPr>
            <a:lvl3pPr lvl="2" algn="ctr" rtl="0">
              <a:spcBef>
                <a:spcPts val="0"/>
              </a:spcBef>
              <a:spcAft>
                <a:spcPts val="0"/>
              </a:spcAft>
              <a:buClr>
                <a:schemeClr val="accent2"/>
              </a:buClr>
              <a:buSzPts val="1800"/>
              <a:buNone/>
              <a:defRPr sz="2400">
                <a:solidFill>
                  <a:schemeClr val="accent2"/>
                </a:solidFill>
              </a:defRPr>
            </a:lvl3pPr>
            <a:lvl4pPr lvl="3" algn="ctr" rtl="0">
              <a:spcBef>
                <a:spcPts val="0"/>
              </a:spcBef>
              <a:spcAft>
                <a:spcPts val="0"/>
              </a:spcAft>
              <a:buClr>
                <a:schemeClr val="accent2"/>
              </a:buClr>
              <a:buSzPts val="1800"/>
              <a:buNone/>
              <a:defRPr sz="2400">
                <a:solidFill>
                  <a:schemeClr val="accent2"/>
                </a:solidFill>
              </a:defRPr>
            </a:lvl4pPr>
            <a:lvl5pPr lvl="4" algn="ctr" rtl="0">
              <a:spcBef>
                <a:spcPts val="0"/>
              </a:spcBef>
              <a:spcAft>
                <a:spcPts val="0"/>
              </a:spcAft>
              <a:buClr>
                <a:schemeClr val="accent2"/>
              </a:buClr>
              <a:buSzPts val="1800"/>
              <a:buNone/>
              <a:defRPr sz="2400">
                <a:solidFill>
                  <a:schemeClr val="accent2"/>
                </a:solidFill>
              </a:defRPr>
            </a:lvl5pPr>
            <a:lvl6pPr lvl="5" algn="ctr" rtl="0">
              <a:spcBef>
                <a:spcPts val="0"/>
              </a:spcBef>
              <a:spcAft>
                <a:spcPts val="0"/>
              </a:spcAft>
              <a:buClr>
                <a:schemeClr val="accent2"/>
              </a:buClr>
              <a:buSzPts val="1800"/>
              <a:buNone/>
              <a:defRPr sz="2400">
                <a:solidFill>
                  <a:schemeClr val="accent2"/>
                </a:solidFill>
              </a:defRPr>
            </a:lvl6pPr>
            <a:lvl7pPr lvl="6" algn="ctr" rtl="0">
              <a:spcBef>
                <a:spcPts val="0"/>
              </a:spcBef>
              <a:spcAft>
                <a:spcPts val="0"/>
              </a:spcAft>
              <a:buClr>
                <a:schemeClr val="accent2"/>
              </a:buClr>
              <a:buSzPts val="1800"/>
              <a:buNone/>
              <a:defRPr sz="2400">
                <a:solidFill>
                  <a:schemeClr val="accent2"/>
                </a:solidFill>
              </a:defRPr>
            </a:lvl7pPr>
            <a:lvl8pPr lvl="7" algn="ctr" rtl="0">
              <a:spcBef>
                <a:spcPts val="0"/>
              </a:spcBef>
              <a:spcAft>
                <a:spcPts val="0"/>
              </a:spcAft>
              <a:buClr>
                <a:schemeClr val="accent2"/>
              </a:buClr>
              <a:buSzPts val="1800"/>
              <a:buNone/>
              <a:defRPr sz="2400">
                <a:solidFill>
                  <a:schemeClr val="accent2"/>
                </a:solidFill>
              </a:defRPr>
            </a:lvl8pPr>
            <a:lvl9pPr lvl="8" algn="ctr" rtl="0">
              <a:spcBef>
                <a:spcPts val="0"/>
              </a:spcBef>
              <a:spcAft>
                <a:spcPts val="0"/>
              </a:spcAft>
              <a:buClr>
                <a:schemeClr val="accent2"/>
              </a:buClr>
              <a:buSzPts val="1800"/>
              <a:buNone/>
              <a:defRPr sz="2400">
                <a:solidFill>
                  <a:schemeClr val="accent2"/>
                </a:solidFill>
              </a:defRPr>
            </a:lvl9pPr>
          </a:lstStyle>
          <a:p>
            <a:r>
              <a:t>xx%</a:t>
            </a:r>
          </a:p>
        </p:txBody>
      </p:sp>
      <p:sp>
        <p:nvSpPr>
          <p:cNvPr id="87" name="Google Shape;87;p20"/>
          <p:cNvSpPr txBox="1">
            <a:spLocks noGrp="1"/>
          </p:cNvSpPr>
          <p:nvPr>
            <p:ph type="title" idx="3" hasCustomPrompt="1"/>
          </p:nvPr>
        </p:nvSpPr>
        <p:spPr>
          <a:xfrm>
            <a:off x="7095233" y="2794000"/>
            <a:ext cx="3732400" cy="57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800"/>
              <a:buNone/>
              <a:defRPr sz="5200">
                <a:solidFill>
                  <a:schemeClr val="accent2"/>
                </a:solidFill>
              </a:defRPr>
            </a:lvl1pPr>
            <a:lvl2pPr lvl="1" algn="ctr" rtl="0">
              <a:spcBef>
                <a:spcPts val="0"/>
              </a:spcBef>
              <a:spcAft>
                <a:spcPts val="0"/>
              </a:spcAft>
              <a:buClr>
                <a:schemeClr val="accent2"/>
              </a:buClr>
              <a:buSzPts val="1800"/>
              <a:buNone/>
              <a:defRPr sz="2400">
                <a:solidFill>
                  <a:schemeClr val="accent2"/>
                </a:solidFill>
              </a:defRPr>
            </a:lvl2pPr>
            <a:lvl3pPr lvl="2" algn="ctr" rtl="0">
              <a:spcBef>
                <a:spcPts val="0"/>
              </a:spcBef>
              <a:spcAft>
                <a:spcPts val="0"/>
              </a:spcAft>
              <a:buClr>
                <a:schemeClr val="accent2"/>
              </a:buClr>
              <a:buSzPts val="1800"/>
              <a:buNone/>
              <a:defRPr sz="2400">
                <a:solidFill>
                  <a:schemeClr val="accent2"/>
                </a:solidFill>
              </a:defRPr>
            </a:lvl3pPr>
            <a:lvl4pPr lvl="3" algn="ctr" rtl="0">
              <a:spcBef>
                <a:spcPts val="0"/>
              </a:spcBef>
              <a:spcAft>
                <a:spcPts val="0"/>
              </a:spcAft>
              <a:buClr>
                <a:schemeClr val="accent2"/>
              </a:buClr>
              <a:buSzPts val="1800"/>
              <a:buNone/>
              <a:defRPr sz="2400">
                <a:solidFill>
                  <a:schemeClr val="accent2"/>
                </a:solidFill>
              </a:defRPr>
            </a:lvl4pPr>
            <a:lvl5pPr lvl="4" algn="ctr" rtl="0">
              <a:spcBef>
                <a:spcPts val="0"/>
              </a:spcBef>
              <a:spcAft>
                <a:spcPts val="0"/>
              </a:spcAft>
              <a:buClr>
                <a:schemeClr val="accent2"/>
              </a:buClr>
              <a:buSzPts val="1800"/>
              <a:buNone/>
              <a:defRPr sz="2400">
                <a:solidFill>
                  <a:schemeClr val="accent2"/>
                </a:solidFill>
              </a:defRPr>
            </a:lvl5pPr>
            <a:lvl6pPr lvl="5" algn="ctr" rtl="0">
              <a:spcBef>
                <a:spcPts val="0"/>
              </a:spcBef>
              <a:spcAft>
                <a:spcPts val="0"/>
              </a:spcAft>
              <a:buClr>
                <a:schemeClr val="accent2"/>
              </a:buClr>
              <a:buSzPts val="1800"/>
              <a:buNone/>
              <a:defRPr sz="2400">
                <a:solidFill>
                  <a:schemeClr val="accent2"/>
                </a:solidFill>
              </a:defRPr>
            </a:lvl6pPr>
            <a:lvl7pPr lvl="6" algn="ctr" rtl="0">
              <a:spcBef>
                <a:spcPts val="0"/>
              </a:spcBef>
              <a:spcAft>
                <a:spcPts val="0"/>
              </a:spcAft>
              <a:buClr>
                <a:schemeClr val="accent2"/>
              </a:buClr>
              <a:buSzPts val="1800"/>
              <a:buNone/>
              <a:defRPr sz="2400">
                <a:solidFill>
                  <a:schemeClr val="accent2"/>
                </a:solidFill>
              </a:defRPr>
            </a:lvl7pPr>
            <a:lvl8pPr lvl="7" algn="ctr" rtl="0">
              <a:spcBef>
                <a:spcPts val="0"/>
              </a:spcBef>
              <a:spcAft>
                <a:spcPts val="0"/>
              </a:spcAft>
              <a:buClr>
                <a:schemeClr val="accent2"/>
              </a:buClr>
              <a:buSzPts val="1800"/>
              <a:buNone/>
              <a:defRPr sz="2400">
                <a:solidFill>
                  <a:schemeClr val="accent2"/>
                </a:solidFill>
              </a:defRPr>
            </a:lvl8pPr>
            <a:lvl9pPr lvl="8" algn="ctr" rtl="0">
              <a:spcBef>
                <a:spcPts val="0"/>
              </a:spcBef>
              <a:spcAft>
                <a:spcPts val="0"/>
              </a:spcAft>
              <a:buClr>
                <a:schemeClr val="accent2"/>
              </a:buClr>
              <a:buSzPts val="1800"/>
              <a:buNone/>
              <a:defRPr sz="2400">
                <a:solidFill>
                  <a:schemeClr val="accent2"/>
                </a:solidFill>
              </a:defRPr>
            </a:lvl9pPr>
          </a:lstStyle>
          <a:p>
            <a:r>
              <a:t>xx%</a:t>
            </a:r>
          </a:p>
        </p:txBody>
      </p:sp>
      <p:sp>
        <p:nvSpPr>
          <p:cNvPr id="88" name="Google Shape;88;p20"/>
          <p:cNvSpPr txBox="1">
            <a:spLocks noGrp="1"/>
          </p:cNvSpPr>
          <p:nvPr>
            <p:ph type="subTitle" idx="1"/>
          </p:nvPr>
        </p:nvSpPr>
        <p:spPr>
          <a:xfrm>
            <a:off x="7095233" y="1823693"/>
            <a:ext cx="3732400" cy="904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5">
                <a:solidFill>
                  <a:schemeClr val="accent4"/>
                </a:solidFill>
              </a:defRPr>
            </a:lvl1pPr>
            <a:lvl2pPr lvl="1" rtl="0">
              <a:spcBef>
                <a:spcPts val="2135"/>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
        <p:nvSpPr>
          <p:cNvPr id="89" name="Google Shape;89;p20"/>
          <p:cNvSpPr txBox="1">
            <a:spLocks noGrp="1"/>
          </p:cNvSpPr>
          <p:nvPr>
            <p:ph type="subTitle" idx="4"/>
          </p:nvPr>
        </p:nvSpPr>
        <p:spPr>
          <a:xfrm>
            <a:off x="7095233" y="5056227"/>
            <a:ext cx="3732400" cy="904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5"/>
            </a:lvl1pPr>
            <a:lvl2pPr lvl="1" rtl="0">
              <a:spcBef>
                <a:spcPts val="2135"/>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
        <p:nvSpPr>
          <p:cNvPr id="90" name="Google Shape;90;p20"/>
          <p:cNvSpPr txBox="1">
            <a:spLocks noGrp="1"/>
          </p:cNvSpPr>
          <p:nvPr>
            <p:ph type="subTitle" idx="5"/>
          </p:nvPr>
        </p:nvSpPr>
        <p:spPr>
          <a:xfrm>
            <a:off x="7095233" y="3439960"/>
            <a:ext cx="3732400" cy="904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5"/>
            </a:lvl1pPr>
            <a:lvl2pPr lvl="1" rtl="0">
              <a:spcBef>
                <a:spcPts val="2135"/>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91"/>
        <p:cNvGrpSpPr/>
        <p:nvPr/>
      </p:nvGrpSpPr>
      <p:grpSpPr>
        <a:xfrm>
          <a:off x="0" y="0"/>
          <a:ext cx="0" cy="0"/>
          <a:chOff x="0" y="0"/>
          <a:chExt cx="0" cy="0"/>
        </a:xfrm>
      </p:grpSpPr>
      <p:sp>
        <p:nvSpPr>
          <p:cNvPr id="92" name="Google Shape;92;p21"/>
          <p:cNvSpPr txBox="1">
            <a:spLocks noGrp="1"/>
          </p:cNvSpPr>
          <p:nvPr>
            <p:ph type="title"/>
          </p:nvPr>
        </p:nvSpPr>
        <p:spPr>
          <a:xfrm>
            <a:off x="950967" y="2310767"/>
            <a:ext cx="4205600" cy="815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73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3" name="Google Shape;93;p21"/>
          <p:cNvSpPr txBox="1">
            <a:spLocks noGrp="1"/>
          </p:cNvSpPr>
          <p:nvPr>
            <p:ph type="subTitle" idx="1"/>
          </p:nvPr>
        </p:nvSpPr>
        <p:spPr>
          <a:xfrm>
            <a:off x="950967" y="3126167"/>
            <a:ext cx="4205600" cy="1402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5"/>
            </a:lvl1pPr>
            <a:lvl2pPr lvl="1" rtl="0">
              <a:spcBef>
                <a:spcPts val="0"/>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34"/>
        <p:cNvGrpSpPr/>
        <p:nvPr/>
      </p:nvGrpSpPr>
      <p:grpSpPr>
        <a:xfrm>
          <a:off x="0" y="0"/>
          <a:ext cx="0" cy="0"/>
          <a:chOff x="0" y="0"/>
          <a:chExt cx="0" cy="0"/>
        </a:xfrm>
      </p:grpSpPr>
      <p:sp>
        <p:nvSpPr>
          <p:cNvPr id="35" name="Google Shape;35;p11"/>
          <p:cNvSpPr txBox="1">
            <a:spLocks noGrp="1"/>
          </p:cNvSpPr>
          <p:nvPr>
            <p:ph type="title" hasCustomPrompt="1"/>
          </p:nvPr>
        </p:nvSpPr>
        <p:spPr>
          <a:xfrm>
            <a:off x="951000" y="1673933"/>
            <a:ext cx="6077200" cy="2618000"/>
          </a:xfrm>
          <a:prstGeom prst="rect">
            <a:avLst/>
          </a:prstGeom>
        </p:spPr>
        <p:txBody>
          <a:bodyPr spcFirstLastPara="1" wrap="square" lIns="91425" tIns="91425" rIns="91425" bIns="91425" anchor="b" anchorCtr="0">
            <a:noAutofit/>
          </a:bodyPr>
          <a:lstStyle>
            <a:lvl1pPr lvl="0">
              <a:spcBef>
                <a:spcPts val="0"/>
              </a:spcBef>
              <a:spcAft>
                <a:spcPts val="0"/>
              </a:spcAft>
              <a:buSzPts val="12000"/>
              <a:buNone/>
              <a:defRPr sz="16000">
                <a:solidFill>
                  <a:schemeClr val="accent2"/>
                </a:solidFill>
              </a:defRPr>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36" name="Google Shape;36;p11"/>
          <p:cNvSpPr txBox="1">
            <a:spLocks noGrp="1"/>
          </p:cNvSpPr>
          <p:nvPr>
            <p:ph type="body" idx="1"/>
          </p:nvPr>
        </p:nvSpPr>
        <p:spPr>
          <a:xfrm>
            <a:off x="951000" y="4402067"/>
            <a:ext cx="6077200" cy="906800"/>
          </a:xfrm>
          <a:prstGeom prst="rect">
            <a:avLst/>
          </a:prstGeom>
        </p:spPr>
        <p:txBody>
          <a:bodyPr spcFirstLastPara="1" wrap="square" lIns="91425" tIns="91425" rIns="91425" bIns="91425" anchor="t" anchorCtr="0">
            <a:noAutofit/>
          </a:bodyPr>
          <a:lstStyle>
            <a:lvl1pPr marL="609600" lvl="0" indent="-457200">
              <a:spcBef>
                <a:spcPts val="0"/>
              </a:spcBef>
              <a:spcAft>
                <a:spcPts val="0"/>
              </a:spcAft>
              <a:buSzPts val="1800"/>
              <a:buChar char="●"/>
              <a:defRPr sz="1865"/>
            </a:lvl1pPr>
            <a:lvl2pPr marL="1219200" lvl="1" indent="-423545" algn="ctr">
              <a:spcBef>
                <a:spcPts val="0"/>
              </a:spcBef>
              <a:spcAft>
                <a:spcPts val="0"/>
              </a:spcAft>
              <a:buSzPts val="1400"/>
              <a:buChar char="○"/>
              <a:defRPr/>
            </a:lvl2pPr>
            <a:lvl3pPr marL="1828800" lvl="2" indent="-423545" algn="ctr">
              <a:spcBef>
                <a:spcPts val="2135"/>
              </a:spcBef>
              <a:spcAft>
                <a:spcPts val="0"/>
              </a:spcAft>
              <a:buSzPts val="1400"/>
              <a:buChar char="■"/>
              <a:defRPr/>
            </a:lvl3pPr>
            <a:lvl4pPr marL="2438400" lvl="3" indent="-423545" algn="ctr">
              <a:spcBef>
                <a:spcPts val="2135"/>
              </a:spcBef>
              <a:spcAft>
                <a:spcPts val="0"/>
              </a:spcAft>
              <a:buSzPts val="1400"/>
              <a:buChar char="●"/>
              <a:defRPr/>
            </a:lvl4pPr>
            <a:lvl5pPr marL="3048000" lvl="4" indent="-423545" algn="ctr">
              <a:spcBef>
                <a:spcPts val="2135"/>
              </a:spcBef>
              <a:spcAft>
                <a:spcPts val="0"/>
              </a:spcAft>
              <a:buSzPts val="1400"/>
              <a:buChar char="○"/>
              <a:defRPr/>
            </a:lvl5pPr>
            <a:lvl6pPr marL="3657600" lvl="5" indent="-423545" algn="ctr">
              <a:spcBef>
                <a:spcPts val="2135"/>
              </a:spcBef>
              <a:spcAft>
                <a:spcPts val="0"/>
              </a:spcAft>
              <a:buSzPts val="1400"/>
              <a:buChar char="■"/>
              <a:defRPr/>
            </a:lvl6pPr>
            <a:lvl7pPr marL="4267200" lvl="6" indent="-423545" algn="ctr">
              <a:spcBef>
                <a:spcPts val="2135"/>
              </a:spcBef>
              <a:spcAft>
                <a:spcPts val="0"/>
              </a:spcAft>
              <a:buSzPts val="1400"/>
              <a:buChar char="●"/>
              <a:defRPr/>
            </a:lvl7pPr>
            <a:lvl8pPr marL="4876800" lvl="7" indent="-423545" algn="ctr">
              <a:spcBef>
                <a:spcPts val="2135"/>
              </a:spcBef>
              <a:spcAft>
                <a:spcPts val="0"/>
              </a:spcAft>
              <a:buSzPts val="1400"/>
              <a:buChar char="○"/>
              <a:defRPr/>
            </a:lvl8pPr>
            <a:lvl9pPr marL="5486400" lvl="8" indent="-423545" algn="ctr">
              <a:spcBef>
                <a:spcPts val="2135"/>
              </a:spcBef>
              <a:spcAft>
                <a:spcPts val="2135"/>
              </a:spcAft>
              <a:buSzPts val="1400"/>
              <a:buChar char="■"/>
              <a:defRPr/>
            </a:lvl9pPr>
          </a:lstStyle>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Title and list">
  <p:cSld name="Title and list">
    <p:spTree>
      <p:nvGrpSpPr>
        <p:cNvPr id="1" name="Shape 94"/>
        <p:cNvGrpSpPr/>
        <p:nvPr/>
      </p:nvGrpSpPr>
      <p:grpSpPr>
        <a:xfrm>
          <a:off x="0" y="0"/>
          <a:ext cx="0" cy="0"/>
          <a:chOff x="0" y="0"/>
          <a:chExt cx="0" cy="0"/>
        </a:xfrm>
      </p:grpSpPr>
      <p:sp>
        <p:nvSpPr>
          <p:cNvPr id="95" name="Google Shape;95;p22"/>
          <p:cNvSpPr txBox="1">
            <a:spLocks noGrp="1"/>
          </p:cNvSpPr>
          <p:nvPr>
            <p:ph type="title"/>
          </p:nvPr>
        </p:nvSpPr>
        <p:spPr>
          <a:xfrm>
            <a:off x="1458967" y="1179433"/>
            <a:ext cx="5426800" cy="12552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73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6" name="Google Shape;96;p22"/>
          <p:cNvSpPr txBox="1">
            <a:spLocks noGrp="1"/>
          </p:cNvSpPr>
          <p:nvPr>
            <p:ph type="subTitle" idx="1"/>
          </p:nvPr>
        </p:nvSpPr>
        <p:spPr>
          <a:xfrm>
            <a:off x="1458967" y="2516567"/>
            <a:ext cx="5426800" cy="32928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2"/>
              </a:buClr>
              <a:buSzPts val="1400"/>
              <a:buFont typeface="Rubik"/>
              <a:buNone/>
              <a:defRPr sz="1865"/>
            </a:lvl1pPr>
            <a:lvl2pPr lvl="1" rtl="0">
              <a:spcBef>
                <a:spcPts val="1335"/>
              </a:spcBef>
              <a:spcAft>
                <a:spcPts val="0"/>
              </a:spcAft>
              <a:buClr>
                <a:srgbClr val="1B1B64"/>
              </a:buClr>
              <a:buSzPts val="1400"/>
              <a:buFont typeface="Rubik"/>
              <a:buNone/>
              <a:defRPr/>
            </a:lvl2pPr>
            <a:lvl3pPr lvl="2" rtl="0">
              <a:spcBef>
                <a:spcPts val="2135"/>
              </a:spcBef>
              <a:spcAft>
                <a:spcPts val="0"/>
              </a:spcAft>
              <a:buClr>
                <a:srgbClr val="1B1B64"/>
              </a:buClr>
              <a:buSzPts val="1400"/>
              <a:buFont typeface="Rubik"/>
              <a:buNone/>
              <a:defRPr/>
            </a:lvl3pPr>
            <a:lvl4pPr lvl="3" rtl="0">
              <a:spcBef>
                <a:spcPts val="2135"/>
              </a:spcBef>
              <a:spcAft>
                <a:spcPts val="0"/>
              </a:spcAft>
              <a:buClr>
                <a:srgbClr val="1B1B64"/>
              </a:buClr>
              <a:buSzPts val="1400"/>
              <a:buFont typeface="Rubik"/>
              <a:buNone/>
              <a:defRPr/>
            </a:lvl4pPr>
            <a:lvl5pPr lvl="4" rtl="0">
              <a:spcBef>
                <a:spcPts val="2135"/>
              </a:spcBef>
              <a:spcAft>
                <a:spcPts val="0"/>
              </a:spcAft>
              <a:buClr>
                <a:srgbClr val="1B1B64"/>
              </a:buClr>
              <a:buSzPts val="1400"/>
              <a:buFont typeface="Rubik"/>
              <a:buNone/>
              <a:defRPr/>
            </a:lvl5pPr>
            <a:lvl6pPr lvl="5" rtl="0">
              <a:spcBef>
                <a:spcPts val="2135"/>
              </a:spcBef>
              <a:spcAft>
                <a:spcPts val="0"/>
              </a:spcAft>
              <a:buClr>
                <a:srgbClr val="1B1B64"/>
              </a:buClr>
              <a:buSzPts val="1400"/>
              <a:buFont typeface="Rubik"/>
              <a:buNone/>
              <a:defRPr/>
            </a:lvl6pPr>
            <a:lvl7pPr lvl="6" rtl="0">
              <a:spcBef>
                <a:spcPts val="2135"/>
              </a:spcBef>
              <a:spcAft>
                <a:spcPts val="0"/>
              </a:spcAft>
              <a:buClr>
                <a:srgbClr val="1B1B64"/>
              </a:buClr>
              <a:buSzPts val="1400"/>
              <a:buFont typeface="Rubik"/>
              <a:buNone/>
              <a:defRPr/>
            </a:lvl7pPr>
            <a:lvl8pPr lvl="7" rtl="0">
              <a:spcBef>
                <a:spcPts val="2135"/>
              </a:spcBef>
              <a:spcAft>
                <a:spcPts val="0"/>
              </a:spcAft>
              <a:buClr>
                <a:srgbClr val="1B1B64"/>
              </a:buClr>
              <a:buSzPts val="1400"/>
              <a:buFont typeface="Rubik"/>
              <a:buNone/>
              <a:defRPr/>
            </a:lvl8pPr>
            <a:lvl9pPr lvl="8" rtl="0">
              <a:spcBef>
                <a:spcPts val="2135"/>
              </a:spcBef>
              <a:spcAft>
                <a:spcPts val="2135"/>
              </a:spcAft>
              <a:buClr>
                <a:srgbClr val="1B1B64"/>
              </a:buClr>
              <a:buSzPts val="1400"/>
              <a:buFont typeface="Rubik"/>
              <a:buNone/>
              <a:defRPr/>
            </a:lvl9pPr>
          </a:lstStyle>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97"/>
        <p:cNvGrpSpPr/>
        <p:nvPr/>
      </p:nvGrpSpPr>
      <p:grpSpPr>
        <a:xfrm>
          <a:off x="0" y="0"/>
          <a:ext cx="0" cy="0"/>
          <a:chOff x="0" y="0"/>
          <a:chExt cx="0" cy="0"/>
        </a:xfrm>
      </p:grpSpPr>
      <p:sp>
        <p:nvSpPr>
          <p:cNvPr id="98" name="Google Shape;98;p23"/>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9" name="Google Shape;99;p23"/>
          <p:cNvSpPr txBox="1">
            <a:spLocks noGrp="1"/>
          </p:cNvSpPr>
          <p:nvPr>
            <p:ph type="subTitle" idx="1"/>
          </p:nvPr>
        </p:nvSpPr>
        <p:spPr>
          <a:xfrm>
            <a:off x="932133" y="2015617"/>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0"/>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
        <p:nvSpPr>
          <p:cNvPr id="100" name="Google Shape;100;p23"/>
          <p:cNvSpPr txBox="1">
            <a:spLocks noGrp="1"/>
          </p:cNvSpPr>
          <p:nvPr>
            <p:ph type="subTitle" idx="2"/>
          </p:nvPr>
        </p:nvSpPr>
        <p:spPr>
          <a:xfrm>
            <a:off x="932133" y="2535563"/>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5"/>
            </a:lvl1pPr>
            <a:lvl2pPr lvl="1" rtl="0">
              <a:spcBef>
                <a:spcPts val="2135"/>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
        <p:nvSpPr>
          <p:cNvPr id="101" name="Google Shape;101;p23"/>
          <p:cNvSpPr txBox="1">
            <a:spLocks noGrp="1"/>
          </p:cNvSpPr>
          <p:nvPr>
            <p:ph type="subTitle" idx="3"/>
          </p:nvPr>
        </p:nvSpPr>
        <p:spPr>
          <a:xfrm>
            <a:off x="4407000" y="2015617"/>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5"/>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
        <p:nvSpPr>
          <p:cNvPr id="102" name="Google Shape;102;p23"/>
          <p:cNvSpPr txBox="1">
            <a:spLocks noGrp="1"/>
          </p:cNvSpPr>
          <p:nvPr>
            <p:ph type="subTitle" idx="4"/>
          </p:nvPr>
        </p:nvSpPr>
        <p:spPr>
          <a:xfrm>
            <a:off x="4407000" y="2535563"/>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5"/>
            </a:lvl1pPr>
            <a:lvl2pPr lvl="1" rtl="0">
              <a:spcBef>
                <a:spcPts val="2135"/>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
        <p:nvSpPr>
          <p:cNvPr id="103" name="Google Shape;103;p23"/>
          <p:cNvSpPr txBox="1">
            <a:spLocks noGrp="1"/>
          </p:cNvSpPr>
          <p:nvPr>
            <p:ph type="subTitle" idx="5"/>
          </p:nvPr>
        </p:nvSpPr>
        <p:spPr>
          <a:xfrm>
            <a:off x="7881867" y="2015617"/>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5"/>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
        <p:nvSpPr>
          <p:cNvPr id="104" name="Google Shape;104;p23"/>
          <p:cNvSpPr txBox="1">
            <a:spLocks noGrp="1"/>
          </p:cNvSpPr>
          <p:nvPr>
            <p:ph type="subTitle" idx="6"/>
          </p:nvPr>
        </p:nvSpPr>
        <p:spPr>
          <a:xfrm>
            <a:off x="7881867" y="2535563"/>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5"/>
            </a:lvl1pPr>
            <a:lvl2pPr lvl="1" rtl="0">
              <a:spcBef>
                <a:spcPts val="0"/>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
        <p:nvSpPr>
          <p:cNvPr id="105" name="Google Shape;105;p23"/>
          <p:cNvSpPr txBox="1">
            <a:spLocks noGrp="1"/>
          </p:cNvSpPr>
          <p:nvPr>
            <p:ph type="subTitle" idx="7"/>
          </p:nvPr>
        </p:nvSpPr>
        <p:spPr>
          <a:xfrm>
            <a:off x="932100" y="3935284"/>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0"/>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
        <p:nvSpPr>
          <p:cNvPr id="106" name="Google Shape;106;p23"/>
          <p:cNvSpPr txBox="1">
            <a:spLocks noGrp="1"/>
          </p:cNvSpPr>
          <p:nvPr>
            <p:ph type="subTitle" idx="8"/>
          </p:nvPr>
        </p:nvSpPr>
        <p:spPr>
          <a:xfrm>
            <a:off x="932100" y="4455229"/>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5">
                <a:solidFill>
                  <a:schemeClr val="dk1"/>
                </a:solidFill>
              </a:defRPr>
            </a:lvl1pPr>
            <a:lvl2pPr lvl="1" rtl="0">
              <a:spcBef>
                <a:spcPts val="2135"/>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
        <p:nvSpPr>
          <p:cNvPr id="107" name="Google Shape;107;p23"/>
          <p:cNvSpPr txBox="1">
            <a:spLocks noGrp="1"/>
          </p:cNvSpPr>
          <p:nvPr>
            <p:ph type="subTitle" idx="9"/>
          </p:nvPr>
        </p:nvSpPr>
        <p:spPr>
          <a:xfrm>
            <a:off x="4406967" y="3935284"/>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5"/>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
        <p:nvSpPr>
          <p:cNvPr id="108" name="Google Shape;108;p23"/>
          <p:cNvSpPr txBox="1">
            <a:spLocks noGrp="1"/>
          </p:cNvSpPr>
          <p:nvPr>
            <p:ph type="subTitle" idx="13"/>
          </p:nvPr>
        </p:nvSpPr>
        <p:spPr>
          <a:xfrm>
            <a:off x="4406967" y="4455229"/>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5"/>
            </a:lvl1pPr>
            <a:lvl2pPr lvl="1" rtl="0">
              <a:spcBef>
                <a:spcPts val="0"/>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
        <p:nvSpPr>
          <p:cNvPr id="109" name="Google Shape;109;p23"/>
          <p:cNvSpPr txBox="1">
            <a:spLocks noGrp="1"/>
          </p:cNvSpPr>
          <p:nvPr>
            <p:ph type="subTitle" idx="14"/>
          </p:nvPr>
        </p:nvSpPr>
        <p:spPr>
          <a:xfrm>
            <a:off x="7881833" y="3935284"/>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5"/>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
        <p:nvSpPr>
          <p:cNvPr id="110" name="Google Shape;110;p23"/>
          <p:cNvSpPr txBox="1">
            <a:spLocks noGrp="1"/>
          </p:cNvSpPr>
          <p:nvPr>
            <p:ph type="subTitle" idx="15"/>
          </p:nvPr>
        </p:nvSpPr>
        <p:spPr>
          <a:xfrm>
            <a:off x="7881833" y="4455229"/>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5"/>
            </a:lvl1pPr>
            <a:lvl2pPr lvl="1" rtl="0">
              <a:spcBef>
                <a:spcPts val="2135"/>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111"/>
        <p:cNvGrpSpPr/>
        <p:nvPr/>
      </p:nvGrpSpPr>
      <p:grpSpPr>
        <a:xfrm>
          <a:off x="0" y="0"/>
          <a:ext cx="0" cy="0"/>
          <a:chOff x="0" y="0"/>
          <a:chExt cx="0" cy="0"/>
        </a:xfrm>
      </p:grpSpPr>
      <p:sp>
        <p:nvSpPr>
          <p:cNvPr id="112" name="Google Shape;112;p24"/>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113"/>
        <p:cNvGrpSpPr/>
        <p:nvPr/>
      </p:nvGrpSpPr>
      <p:grpSpPr>
        <a:xfrm>
          <a:off x="0" y="0"/>
          <a:ext cx="0" cy="0"/>
          <a:chOff x="0" y="0"/>
          <a:chExt cx="0" cy="0"/>
        </a:xfrm>
      </p:grpSpPr>
      <p:sp>
        <p:nvSpPr>
          <p:cNvPr id="114" name="Google Shape;114;p25"/>
          <p:cNvSpPr txBox="1">
            <a:spLocks noGrp="1"/>
          </p:cNvSpPr>
          <p:nvPr>
            <p:ph type="title"/>
          </p:nvPr>
        </p:nvSpPr>
        <p:spPr>
          <a:xfrm>
            <a:off x="1750000" y="731533"/>
            <a:ext cx="8692000" cy="15728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sz="96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15" name="Google Shape;115;p25"/>
          <p:cNvSpPr txBox="1"/>
          <p:nvPr/>
        </p:nvSpPr>
        <p:spPr>
          <a:xfrm>
            <a:off x="3760867" y="4473200"/>
            <a:ext cx="4670800" cy="1208800"/>
          </a:xfrm>
          <a:prstGeom prst="rect">
            <a:avLst/>
          </a:prstGeom>
          <a:noFill/>
          <a:ln>
            <a:noFill/>
          </a:ln>
        </p:spPr>
        <p:txBody>
          <a:bodyPr spcFirstLastPara="1" wrap="square" lIns="121900" tIns="121900" rIns="121900" bIns="121900" anchor="t" anchorCtr="0">
            <a:noAutofit/>
          </a:bodyPr>
          <a:lstStyle/>
          <a:p>
            <a:pPr marL="0" lvl="0" indent="0" algn="ctr" rtl="0">
              <a:lnSpc>
                <a:spcPct val="100000"/>
              </a:lnSpc>
              <a:spcBef>
                <a:spcPts val="0"/>
              </a:spcBef>
              <a:spcAft>
                <a:spcPts val="0"/>
              </a:spcAft>
              <a:buNone/>
            </a:pPr>
            <a:r>
              <a:rPr lang="en-GB" sz="1600">
                <a:solidFill>
                  <a:schemeClr val="lt2"/>
                </a:solidFill>
                <a:latin typeface="Livvic"/>
                <a:ea typeface="Livvic"/>
                <a:cs typeface="Livvic"/>
                <a:sym typeface="Livvic"/>
              </a:rPr>
              <a:t>CREDITS:</a:t>
            </a:r>
            <a:endParaRPr sz="1600">
              <a:solidFill>
                <a:schemeClr val="lt2"/>
              </a:solidFill>
              <a:latin typeface="Livvic"/>
              <a:ea typeface="Livvic"/>
              <a:cs typeface="Livvic"/>
              <a:sym typeface="Livvic"/>
            </a:endParaRPr>
          </a:p>
          <a:p>
            <a:pPr marL="0" lvl="0" indent="0" algn="ctr" rtl="0">
              <a:lnSpc>
                <a:spcPct val="100000"/>
              </a:lnSpc>
              <a:spcBef>
                <a:spcPts val="0"/>
              </a:spcBef>
              <a:spcAft>
                <a:spcPts val="0"/>
              </a:spcAft>
              <a:buNone/>
            </a:pPr>
            <a:r>
              <a:rPr lang="en-GB" sz="1600">
                <a:solidFill>
                  <a:schemeClr val="lt2"/>
                </a:solidFill>
                <a:latin typeface="Livvic"/>
                <a:ea typeface="Livvic"/>
                <a:cs typeface="Livvic"/>
                <a:sym typeface="Livvic"/>
              </a:rPr>
              <a:t>This presentation template was created by </a:t>
            </a:r>
            <a:r>
              <a:rPr lang="en-GB" sz="1600">
                <a:solidFill>
                  <a:schemeClr val="lt2"/>
                </a:solidFill>
                <a:uFill>
                  <a:noFill/>
                </a:uFill>
                <a:latin typeface="Livvic"/>
                <a:ea typeface="Livvic"/>
                <a:cs typeface="Livvic"/>
                <a:sym typeface="Livvic"/>
                <a:hlinkClick r:id="rId2"/>
              </a:rPr>
              <a:t>Slidesgo</a:t>
            </a:r>
            <a:r>
              <a:rPr lang="en-GB" sz="1600">
                <a:solidFill>
                  <a:schemeClr val="lt2"/>
                </a:solidFill>
                <a:latin typeface="Livvic"/>
                <a:ea typeface="Livvic"/>
                <a:cs typeface="Livvic"/>
                <a:sym typeface="Livvic"/>
              </a:rPr>
              <a:t>, including icons by </a:t>
            </a:r>
            <a:r>
              <a:rPr lang="en-GB" sz="1600">
                <a:solidFill>
                  <a:schemeClr val="lt2"/>
                </a:solidFill>
                <a:uFill>
                  <a:noFill/>
                </a:uFill>
                <a:latin typeface="Livvic"/>
                <a:ea typeface="Livvic"/>
                <a:cs typeface="Livvic"/>
                <a:sym typeface="Livvic"/>
                <a:hlinkClick r:id="rId3"/>
              </a:rPr>
              <a:t>Flaticon</a:t>
            </a:r>
            <a:r>
              <a:rPr lang="en-GB" sz="1600">
                <a:solidFill>
                  <a:schemeClr val="lt2"/>
                </a:solidFill>
                <a:latin typeface="Livvic"/>
                <a:ea typeface="Livvic"/>
                <a:cs typeface="Livvic"/>
                <a:sym typeface="Livvic"/>
              </a:rPr>
              <a:t>, infographics &amp; images by </a:t>
            </a:r>
            <a:r>
              <a:rPr lang="en-GB" sz="1600">
                <a:solidFill>
                  <a:schemeClr val="lt2"/>
                </a:solidFill>
                <a:uFill>
                  <a:noFill/>
                </a:uFill>
                <a:latin typeface="Livvic"/>
                <a:ea typeface="Livvic"/>
                <a:cs typeface="Livvic"/>
                <a:sym typeface="Livvic"/>
                <a:hlinkClick r:id="rId4"/>
              </a:rPr>
              <a:t>Freepik</a:t>
            </a:r>
            <a:r>
              <a:rPr lang="en-GB" sz="1600">
                <a:solidFill>
                  <a:schemeClr val="lt2"/>
                </a:solidFill>
                <a:latin typeface="Livvic"/>
                <a:ea typeface="Livvic"/>
                <a:cs typeface="Livvic"/>
                <a:sym typeface="Livvic"/>
              </a:rPr>
              <a:t> </a:t>
            </a:r>
            <a:endParaRPr sz="1600">
              <a:solidFill>
                <a:schemeClr val="lt2"/>
              </a:solidFill>
              <a:latin typeface="Livvic"/>
              <a:ea typeface="Livvic"/>
              <a:cs typeface="Livvic"/>
              <a:sym typeface="Livvic"/>
            </a:endParaRPr>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Tree>
  </p:cSld>
  <p:clrMapOvr>
    <a:masterClrMapping/>
  </p:clrMapOvr>
  <mc:AlternateContent xmlns:mc="http://schemas.openxmlformats.org/markup-compatibility/2006">
    <mc:Choice xmlns:p14="http://schemas.microsoft.com/office/powerpoint/2010/main" Requires="p14">
      <p:transition spd="slow" p14:dur="3500" advTm="3000">
        <p:random/>
      </p:transition>
    </mc:Choice>
    <mc:Fallback>
      <p:transition spd="slow" advTm="3000">
        <p:random/>
      </p:transition>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userDrawn="1">
  <p:cSld name="自定义内页">
    <p:bg>
      <p:bgPr>
        <a:pattFill prst="pct40">
          <a:fgClr>
            <a:srgbClr val="F2EDD6"/>
          </a:fgClr>
          <a:bgClr>
            <a:schemeClr val="bg1"/>
          </a:bgClr>
        </a:pattFill>
        <a:effectLst/>
      </p:bgPr>
    </p:bg>
    <p:spTree>
      <p:nvGrpSpPr>
        <p:cNvPr id="1" name=""/>
        <p:cNvGrpSpPr/>
        <p:nvPr/>
      </p:nvGrpSpPr>
      <p:grpSpPr>
        <a:xfrm>
          <a:off x="0" y="0"/>
          <a:ext cx="0" cy="0"/>
          <a:chOff x="0" y="0"/>
          <a:chExt cx="0" cy="0"/>
        </a:xfrm>
      </p:grpSpPr>
      <p:sp>
        <p:nvSpPr>
          <p:cNvPr id="2" name="任意多边形 1"/>
          <p:cNvSpPr/>
          <p:nvPr userDrawn="1"/>
        </p:nvSpPr>
        <p:spPr>
          <a:xfrm>
            <a:off x="3916530" y="174168"/>
            <a:ext cx="8277058" cy="510988"/>
          </a:xfrm>
          <a:custGeom>
            <a:avLst/>
            <a:gdLst>
              <a:gd name="connsiteX0" fmla="*/ 85166 w 9116251"/>
              <a:gd name="connsiteY0" fmla="*/ 0 h 510988"/>
              <a:gd name="connsiteX1" fmla="*/ 9116251 w 9116251"/>
              <a:gd name="connsiteY1" fmla="*/ 0 h 510988"/>
              <a:gd name="connsiteX2" fmla="*/ 9116251 w 9116251"/>
              <a:gd name="connsiteY2" fmla="*/ 510988 h 510988"/>
              <a:gd name="connsiteX3" fmla="*/ 85166 w 9116251"/>
              <a:gd name="connsiteY3" fmla="*/ 510988 h 510988"/>
              <a:gd name="connsiteX4" fmla="*/ 0 w 9116251"/>
              <a:gd name="connsiteY4" fmla="*/ 425822 h 510988"/>
              <a:gd name="connsiteX5" fmla="*/ 0 w 9116251"/>
              <a:gd name="connsiteY5" fmla="*/ 85166 h 510988"/>
              <a:gd name="connsiteX6" fmla="*/ 85166 w 9116251"/>
              <a:gd name="connsiteY6" fmla="*/ 0 h 5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16251" h="510988">
                <a:moveTo>
                  <a:pt x="85166" y="0"/>
                </a:moveTo>
                <a:lnTo>
                  <a:pt x="9116251" y="0"/>
                </a:lnTo>
                <a:lnTo>
                  <a:pt x="9116251" y="510988"/>
                </a:lnTo>
                <a:lnTo>
                  <a:pt x="85166" y="510988"/>
                </a:lnTo>
                <a:cubicBezTo>
                  <a:pt x="38130" y="510988"/>
                  <a:pt x="0" y="472858"/>
                  <a:pt x="0" y="425822"/>
                </a:cubicBezTo>
                <a:lnTo>
                  <a:pt x="0" y="85166"/>
                </a:lnTo>
                <a:cubicBezTo>
                  <a:pt x="0" y="38130"/>
                  <a:pt x="38130" y="0"/>
                  <a:pt x="85166" y="0"/>
                </a:cubicBezTo>
                <a:close/>
              </a:path>
            </a:pathLst>
          </a:custGeom>
          <a:solidFill>
            <a:srgbClr val="7FDADB"/>
          </a:solidFill>
          <a:ln w="12700" cap="flat" cmpd="sng" algn="ctr">
            <a:noFill/>
            <a:prstDash val="solid"/>
            <a:miter lim="800000"/>
          </a:ln>
          <a:effectLst/>
        </p:spPr>
        <p:txBody>
          <a:bodyPr wrap="square" rtlCol="0" anchor="ctr">
            <a:noAutofit/>
          </a:bodyPr>
          <a:lstStyle/>
          <a:p>
            <a:pPr algn="ctr" defTabSz="914400">
              <a:defRPr/>
            </a:pPr>
            <a:endParaRPr lang="zh-CN" altLang="en-US" sz="1800" kern="0">
              <a:solidFill>
                <a:sysClr val="window" lastClr="FFFFFF"/>
              </a:solidFill>
              <a:latin typeface="Microsoft YaHei" panose="020B0503020204020204" pitchFamily="34" charset="-122"/>
            </a:endParaRPr>
          </a:p>
        </p:txBody>
      </p:sp>
      <p:sp>
        <p:nvSpPr>
          <p:cNvPr id="3" name="圆角矩形 2"/>
          <p:cNvSpPr/>
          <p:nvPr userDrawn="1"/>
        </p:nvSpPr>
        <p:spPr>
          <a:xfrm>
            <a:off x="635965" y="174168"/>
            <a:ext cx="3204417" cy="510988"/>
          </a:xfrm>
          <a:prstGeom prst="roundRect">
            <a:avLst/>
          </a:prstGeom>
          <a:solidFill>
            <a:srgbClr val="EC7070"/>
          </a:solidFill>
          <a:ln w="12700" cap="flat" cmpd="sng" algn="ctr">
            <a:noFill/>
            <a:prstDash val="solid"/>
            <a:miter lim="800000"/>
          </a:ln>
          <a:effectLst/>
        </p:spPr>
        <p:txBody>
          <a:bodyPr rtlCol="0" anchor="ctr"/>
          <a:lstStyle/>
          <a:p>
            <a:pPr algn="ctr" defTabSz="914400">
              <a:defRPr/>
            </a:pPr>
            <a:endParaRPr lang="zh-CN" altLang="en-US" sz="1800" kern="0">
              <a:solidFill>
                <a:sysClr val="window" lastClr="FFFFFF"/>
              </a:solidFill>
              <a:latin typeface="Microsoft YaHei" panose="020B0503020204020204" pitchFamily="34" charset="-122"/>
            </a:endParaRPr>
          </a:p>
        </p:txBody>
      </p:sp>
      <p:sp>
        <p:nvSpPr>
          <p:cNvPr id="4" name="圆角矩形 3"/>
          <p:cNvSpPr/>
          <p:nvPr userDrawn="1"/>
        </p:nvSpPr>
        <p:spPr>
          <a:xfrm>
            <a:off x="709963" y="217254"/>
            <a:ext cx="3057310" cy="413489"/>
          </a:xfrm>
          <a:prstGeom prst="roundRect">
            <a:avLst/>
          </a:prstGeom>
          <a:noFill/>
          <a:ln w="12700" cap="flat" cmpd="sng" algn="ctr">
            <a:solidFill>
              <a:sysClr val="window" lastClr="FFFFFF"/>
            </a:solidFill>
            <a:prstDash val="dash"/>
            <a:miter lim="800000"/>
          </a:ln>
          <a:effectLst/>
        </p:spPr>
        <p:txBody>
          <a:bodyPr rtlCol="0" anchor="ctr"/>
          <a:lstStyle/>
          <a:p>
            <a:pPr algn="ctr" defTabSz="914400">
              <a:defRPr/>
            </a:pPr>
            <a:endParaRPr lang="zh-CN" altLang="en-US" sz="1800" kern="0">
              <a:solidFill>
                <a:sysClr val="window" lastClr="FFFFFF"/>
              </a:solidFill>
              <a:latin typeface="Microsoft YaHei" panose="020B0503020204020204" pitchFamily="34" charset="-122"/>
            </a:endParaRPr>
          </a:p>
        </p:txBody>
      </p:sp>
      <p:cxnSp>
        <p:nvCxnSpPr>
          <p:cNvPr id="5" name="直接连接符 4"/>
          <p:cNvCxnSpPr/>
          <p:nvPr userDrawn="1"/>
        </p:nvCxnSpPr>
        <p:spPr>
          <a:xfrm>
            <a:off x="3984778" y="174171"/>
            <a:ext cx="0" cy="524435"/>
          </a:xfrm>
          <a:prstGeom prst="line">
            <a:avLst/>
          </a:prstGeom>
          <a:noFill/>
          <a:ln w="38100" cap="flat" cmpd="sng" algn="ctr">
            <a:solidFill>
              <a:sysClr val="window" lastClr="FFFFFF"/>
            </a:solidFill>
            <a:prstDash val="solid"/>
            <a:miter lim="800000"/>
          </a:ln>
          <a:effectLst/>
        </p:spPr>
      </p:cxnSp>
      <p:sp>
        <p:nvSpPr>
          <p:cNvPr id="6" name="任意多边形 5"/>
          <p:cNvSpPr/>
          <p:nvPr userDrawn="1"/>
        </p:nvSpPr>
        <p:spPr>
          <a:xfrm>
            <a:off x="-2260" y="174168"/>
            <a:ext cx="558779" cy="510988"/>
          </a:xfrm>
          <a:custGeom>
            <a:avLst/>
            <a:gdLst>
              <a:gd name="connsiteX0" fmla="*/ 0 w 558706"/>
              <a:gd name="connsiteY0" fmla="*/ 0 h 510988"/>
              <a:gd name="connsiteX1" fmla="*/ 473540 w 558706"/>
              <a:gd name="connsiteY1" fmla="*/ 0 h 510988"/>
              <a:gd name="connsiteX2" fmla="*/ 558706 w 558706"/>
              <a:gd name="connsiteY2" fmla="*/ 85166 h 510988"/>
              <a:gd name="connsiteX3" fmla="*/ 558706 w 558706"/>
              <a:gd name="connsiteY3" fmla="*/ 425822 h 510988"/>
              <a:gd name="connsiteX4" fmla="*/ 473540 w 558706"/>
              <a:gd name="connsiteY4" fmla="*/ 510988 h 510988"/>
              <a:gd name="connsiteX5" fmla="*/ 0 w 558706"/>
              <a:gd name="connsiteY5" fmla="*/ 510988 h 5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706" h="510988">
                <a:moveTo>
                  <a:pt x="0" y="0"/>
                </a:moveTo>
                <a:lnTo>
                  <a:pt x="473540" y="0"/>
                </a:lnTo>
                <a:cubicBezTo>
                  <a:pt x="520576" y="0"/>
                  <a:pt x="558706" y="38130"/>
                  <a:pt x="558706" y="85166"/>
                </a:cubicBezTo>
                <a:lnTo>
                  <a:pt x="558706" y="425822"/>
                </a:lnTo>
                <a:cubicBezTo>
                  <a:pt x="558706" y="472858"/>
                  <a:pt x="520576" y="510988"/>
                  <a:pt x="473540" y="510988"/>
                </a:cubicBezTo>
                <a:lnTo>
                  <a:pt x="0" y="510988"/>
                </a:lnTo>
                <a:close/>
              </a:path>
            </a:pathLst>
          </a:custGeom>
          <a:solidFill>
            <a:srgbClr val="7FDADB"/>
          </a:solidFill>
          <a:ln w="12700" cap="flat" cmpd="sng" algn="ctr">
            <a:noFill/>
            <a:prstDash val="solid"/>
            <a:miter lim="800000"/>
          </a:ln>
          <a:effectLst/>
        </p:spPr>
        <p:txBody>
          <a:bodyPr wrap="square" rtlCol="0" anchor="ctr">
            <a:noAutofit/>
          </a:bodyPr>
          <a:lstStyle/>
          <a:p>
            <a:pPr algn="ctr" defTabSz="914400">
              <a:defRPr/>
            </a:pPr>
            <a:endParaRPr lang="zh-CN" altLang="en-US" sz="1800" kern="0">
              <a:solidFill>
                <a:sysClr val="window" lastClr="FFFFFF"/>
              </a:solidFill>
              <a:latin typeface="Microsoft YaHei" panose="020B0503020204020204" pitchFamily="34" charset="-122"/>
            </a:endParaRPr>
          </a:p>
        </p:txBody>
      </p:sp>
      <p:cxnSp>
        <p:nvCxnSpPr>
          <p:cNvPr id="7" name="直接连接符 6"/>
          <p:cNvCxnSpPr/>
          <p:nvPr userDrawn="1"/>
        </p:nvCxnSpPr>
        <p:spPr>
          <a:xfrm>
            <a:off x="471822" y="160724"/>
            <a:ext cx="0" cy="524435"/>
          </a:xfrm>
          <a:prstGeom prst="line">
            <a:avLst/>
          </a:prstGeom>
          <a:noFill/>
          <a:ln w="38100" cap="flat" cmpd="sng" algn="ctr">
            <a:solidFill>
              <a:sysClr val="window" lastClr="FFFFFF"/>
            </a:solidFill>
            <a:prstDash val="solid"/>
            <a:miter lim="800000"/>
          </a:ln>
          <a:effectLst/>
        </p:spPr>
      </p:cxnSp>
      <p:cxnSp>
        <p:nvCxnSpPr>
          <p:cNvPr id="8" name="直接连接符 7"/>
          <p:cNvCxnSpPr/>
          <p:nvPr userDrawn="1"/>
        </p:nvCxnSpPr>
        <p:spPr>
          <a:xfrm flipH="1">
            <a:off x="2" y="6843933"/>
            <a:ext cx="12193586" cy="0"/>
          </a:xfrm>
          <a:prstGeom prst="line">
            <a:avLst/>
          </a:prstGeom>
          <a:noFill/>
          <a:ln w="38100" cap="flat" cmpd="sng" algn="ctr">
            <a:solidFill>
              <a:srgbClr val="7FDADB"/>
            </a:solidFill>
            <a:prstDash val="solid"/>
            <a:miter lim="800000"/>
          </a:ln>
          <a:effectLst/>
        </p:spPr>
      </p:cxnSp>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1_自定义内页">
    <p:bg>
      <p:bgPr>
        <a:solidFill>
          <a:schemeClr val="bg1"/>
        </a:solidFill>
        <a:effectLst/>
      </p:bgPr>
    </p:bg>
    <p:spTree>
      <p:nvGrpSpPr>
        <p:cNvPr id="1" name=""/>
        <p:cNvGrpSpPr/>
        <p:nvPr/>
      </p:nvGrpSpPr>
      <p:grpSpPr>
        <a:xfrm>
          <a:off x="0" y="0"/>
          <a:ext cx="0" cy="0"/>
          <a:chOff x="0" y="0"/>
          <a:chExt cx="0" cy="0"/>
        </a:xfrm>
      </p:grpSpPr>
      <p:sp>
        <p:nvSpPr>
          <p:cNvPr id="2" name="任意多边形 1"/>
          <p:cNvSpPr/>
          <p:nvPr userDrawn="1"/>
        </p:nvSpPr>
        <p:spPr>
          <a:xfrm>
            <a:off x="3916530" y="174168"/>
            <a:ext cx="8277058" cy="510988"/>
          </a:xfrm>
          <a:custGeom>
            <a:avLst/>
            <a:gdLst>
              <a:gd name="connsiteX0" fmla="*/ 85166 w 9116251"/>
              <a:gd name="connsiteY0" fmla="*/ 0 h 510988"/>
              <a:gd name="connsiteX1" fmla="*/ 9116251 w 9116251"/>
              <a:gd name="connsiteY1" fmla="*/ 0 h 510988"/>
              <a:gd name="connsiteX2" fmla="*/ 9116251 w 9116251"/>
              <a:gd name="connsiteY2" fmla="*/ 510988 h 510988"/>
              <a:gd name="connsiteX3" fmla="*/ 85166 w 9116251"/>
              <a:gd name="connsiteY3" fmla="*/ 510988 h 510988"/>
              <a:gd name="connsiteX4" fmla="*/ 0 w 9116251"/>
              <a:gd name="connsiteY4" fmla="*/ 425822 h 510988"/>
              <a:gd name="connsiteX5" fmla="*/ 0 w 9116251"/>
              <a:gd name="connsiteY5" fmla="*/ 85166 h 510988"/>
              <a:gd name="connsiteX6" fmla="*/ 85166 w 9116251"/>
              <a:gd name="connsiteY6" fmla="*/ 0 h 5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16251" h="510988">
                <a:moveTo>
                  <a:pt x="85166" y="0"/>
                </a:moveTo>
                <a:lnTo>
                  <a:pt x="9116251" y="0"/>
                </a:lnTo>
                <a:lnTo>
                  <a:pt x="9116251" y="510988"/>
                </a:lnTo>
                <a:lnTo>
                  <a:pt x="85166" y="510988"/>
                </a:lnTo>
                <a:cubicBezTo>
                  <a:pt x="38130" y="510988"/>
                  <a:pt x="0" y="472858"/>
                  <a:pt x="0" y="425822"/>
                </a:cubicBezTo>
                <a:lnTo>
                  <a:pt x="0" y="85166"/>
                </a:lnTo>
                <a:cubicBezTo>
                  <a:pt x="0" y="38130"/>
                  <a:pt x="38130" y="0"/>
                  <a:pt x="85166" y="0"/>
                </a:cubicBezTo>
                <a:close/>
              </a:path>
            </a:pathLst>
          </a:custGeom>
          <a:solidFill>
            <a:srgbClr val="7FDADB"/>
          </a:solidFill>
          <a:ln w="12700" cap="flat" cmpd="sng" algn="ctr">
            <a:noFill/>
            <a:prstDash val="solid"/>
            <a:miter lim="800000"/>
          </a:ln>
          <a:effectLst/>
        </p:spPr>
        <p:txBody>
          <a:bodyPr wrap="square" rtlCol="0" anchor="ctr">
            <a:noAutofit/>
          </a:bodyPr>
          <a:lstStyle/>
          <a:p>
            <a:pPr algn="ctr" defTabSz="914400">
              <a:defRPr/>
            </a:pPr>
            <a:endParaRPr lang="zh-CN" altLang="en-US" sz="1800" kern="0">
              <a:solidFill>
                <a:sysClr val="window" lastClr="FFFFFF"/>
              </a:solidFill>
              <a:latin typeface="Microsoft YaHei" panose="020B0503020204020204" pitchFamily="34" charset="-122"/>
            </a:endParaRPr>
          </a:p>
        </p:txBody>
      </p:sp>
      <p:sp>
        <p:nvSpPr>
          <p:cNvPr id="3" name="圆角矩形 2"/>
          <p:cNvSpPr/>
          <p:nvPr userDrawn="1"/>
        </p:nvSpPr>
        <p:spPr>
          <a:xfrm>
            <a:off x="635965" y="174168"/>
            <a:ext cx="3204417" cy="510988"/>
          </a:xfrm>
          <a:prstGeom prst="roundRect">
            <a:avLst/>
          </a:prstGeom>
          <a:solidFill>
            <a:srgbClr val="EC7070"/>
          </a:solidFill>
          <a:ln w="12700" cap="flat" cmpd="sng" algn="ctr">
            <a:noFill/>
            <a:prstDash val="solid"/>
            <a:miter lim="800000"/>
          </a:ln>
          <a:effectLst/>
        </p:spPr>
        <p:txBody>
          <a:bodyPr rtlCol="0" anchor="ctr"/>
          <a:lstStyle/>
          <a:p>
            <a:pPr algn="ctr" defTabSz="914400">
              <a:defRPr/>
            </a:pPr>
            <a:endParaRPr lang="zh-CN" altLang="en-US" sz="1800" kern="0">
              <a:solidFill>
                <a:sysClr val="window" lastClr="FFFFFF"/>
              </a:solidFill>
              <a:latin typeface="Microsoft YaHei" panose="020B0503020204020204" pitchFamily="34" charset="-122"/>
            </a:endParaRPr>
          </a:p>
        </p:txBody>
      </p:sp>
      <p:sp>
        <p:nvSpPr>
          <p:cNvPr id="4" name="圆角矩形 3"/>
          <p:cNvSpPr/>
          <p:nvPr userDrawn="1"/>
        </p:nvSpPr>
        <p:spPr>
          <a:xfrm>
            <a:off x="709963" y="217254"/>
            <a:ext cx="3057310" cy="413489"/>
          </a:xfrm>
          <a:prstGeom prst="roundRect">
            <a:avLst/>
          </a:prstGeom>
          <a:noFill/>
          <a:ln w="12700" cap="flat" cmpd="sng" algn="ctr">
            <a:solidFill>
              <a:sysClr val="window" lastClr="FFFFFF"/>
            </a:solidFill>
            <a:prstDash val="dash"/>
            <a:miter lim="800000"/>
          </a:ln>
          <a:effectLst/>
        </p:spPr>
        <p:txBody>
          <a:bodyPr rtlCol="0" anchor="ctr"/>
          <a:lstStyle/>
          <a:p>
            <a:pPr algn="ctr" defTabSz="914400">
              <a:defRPr/>
            </a:pPr>
            <a:endParaRPr lang="zh-CN" altLang="en-US" sz="1800" kern="0">
              <a:solidFill>
                <a:sysClr val="window" lastClr="FFFFFF"/>
              </a:solidFill>
              <a:latin typeface="Microsoft YaHei" panose="020B0503020204020204" pitchFamily="34" charset="-122"/>
            </a:endParaRPr>
          </a:p>
        </p:txBody>
      </p:sp>
      <p:cxnSp>
        <p:nvCxnSpPr>
          <p:cNvPr id="5" name="直接连接符 4"/>
          <p:cNvCxnSpPr/>
          <p:nvPr userDrawn="1"/>
        </p:nvCxnSpPr>
        <p:spPr>
          <a:xfrm>
            <a:off x="3984778" y="174171"/>
            <a:ext cx="0" cy="524435"/>
          </a:xfrm>
          <a:prstGeom prst="line">
            <a:avLst/>
          </a:prstGeom>
          <a:noFill/>
          <a:ln w="38100" cap="flat" cmpd="sng" algn="ctr">
            <a:solidFill>
              <a:sysClr val="window" lastClr="FFFFFF"/>
            </a:solidFill>
            <a:prstDash val="solid"/>
            <a:miter lim="800000"/>
          </a:ln>
          <a:effectLst/>
        </p:spPr>
      </p:cxnSp>
      <p:sp>
        <p:nvSpPr>
          <p:cNvPr id="6" name="任意多边形 5"/>
          <p:cNvSpPr/>
          <p:nvPr userDrawn="1"/>
        </p:nvSpPr>
        <p:spPr>
          <a:xfrm>
            <a:off x="-2260" y="174168"/>
            <a:ext cx="558779" cy="510988"/>
          </a:xfrm>
          <a:custGeom>
            <a:avLst/>
            <a:gdLst>
              <a:gd name="connsiteX0" fmla="*/ 0 w 558706"/>
              <a:gd name="connsiteY0" fmla="*/ 0 h 510988"/>
              <a:gd name="connsiteX1" fmla="*/ 473540 w 558706"/>
              <a:gd name="connsiteY1" fmla="*/ 0 h 510988"/>
              <a:gd name="connsiteX2" fmla="*/ 558706 w 558706"/>
              <a:gd name="connsiteY2" fmla="*/ 85166 h 510988"/>
              <a:gd name="connsiteX3" fmla="*/ 558706 w 558706"/>
              <a:gd name="connsiteY3" fmla="*/ 425822 h 510988"/>
              <a:gd name="connsiteX4" fmla="*/ 473540 w 558706"/>
              <a:gd name="connsiteY4" fmla="*/ 510988 h 510988"/>
              <a:gd name="connsiteX5" fmla="*/ 0 w 558706"/>
              <a:gd name="connsiteY5" fmla="*/ 510988 h 5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706" h="510988">
                <a:moveTo>
                  <a:pt x="0" y="0"/>
                </a:moveTo>
                <a:lnTo>
                  <a:pt x="473540" y="0"/>
                </a:lnTo>
                <a:cubicBezTo>
                  <a:pt x="520576" y="0"/>
                  <a:pt x="558706" y="38130"/>
                  <a:pt x="558706" y="85166"/>
                </a:cubicBezTo>
                <a:lnTo>
                  <a:pt x="558706" y="425822"/>
                </a:lnTo>
                <a:cubicBezTo>
                  <a:pt x="558706" y="472858"/>
                  <a:pt x="520576" y="510988"/>
                  <a:pt x="473540" y="510988"/>
                </a:cubicBezTo>
                <a:lnTo>
                  <a:pt x="0" y="510988"/>
                </a:lnTo>
                <a:close/>
              </a:path>
            </a:pathLst>
          </a:custGeom>
          <a:solidFill>
            <a:srgbClr val="7FDADB"/>
          </a:solidFill>
          <a:ln w="12700" cap="flat" cmpd="sng" algn="ctr">
            <a:noFill/>
            <a:prstDash val="solid"/>
            <a:miter lim="800000"/>
          </a:ln>
          <a:effectLst/>
        </p:spPr>
        <p:txBody>
          <a:bodyPr wrap="square" rtlCol="0" anchor="ctr">
            <a:noAutofit/>
          </a:bodyPr>
          <a:lstStyle/>
          <a:p>
            <a:pPr algn="ctr" defTabSz="914400">
              <a:defRPr/>
            </a:pPr>
            <a:endParaRPr lang="zh-CN" altLang="en-US" sz="1800" kern="0">
              <a:solidFill>
                <a:sysClr val="window" lastClr="FFFFFF"/>
              </a:solidFill>
              <a:latin typeface="Microsoft YaHei" panose="020B0503020204020204" pitchFamily="34" charset="-122"/>
            </a:endParaRPr>
          </a:p>
        </p:txBody>
      </p:sp>
      <p:cxnSp>
        <p:nvCxnSpPr>
          <p:cNvPr id="7" name="直接连接符 6"/>
          <p:cNvCxnSpPr/>
          <p:nvPr userDrawn="1"/>
        </p:nvCxnSpPr>
        <p:spPr>
          <a:xfrm>
            <a:off x="471822" y="160724"/>
            <a:ext cx="0" cy="524435"/>
          </a:xfrm>
          <a:prstGeom prst="line">
            <a:avLst/>
          </a:prstGeom>
          <a:noFill/>
          <a:ln w="38100" cap="flat" cmpd="sng" algn="ctr">
            <a:solidFill>
              <a:sysClr val="window" lastClr="FFFFFF"/>
            </a:solidFill>
            <a:prstDash val="solid"/>
            <a:miter lim="800000"/>
          </a:ln>
          <a:effectLst/>
        </p:spPr>
      </p:cxnSp>
      <p:cxnSp>
        <p:nvCxnSpPr>
          <p:cNvPr id="8" name="直接连接符 7"/>
          <p:cNvCxnSpPr/>
          <p:nvPr userDrawn="1"/>
        </p:nvCxnSpPr>
        <p:spPr>
          <a:xfrm flipH="1">
            <a:off x="2" y="6843933"/>
            <a:ext cx="12193586" cy="0"/>
          </a:xfrm>
          <a:prstGeom prst="line">
            <a:avLst/>
          </a:prstGeom>
          <a:noFill/>
          <a:ln w="38100" cap="flat" cmpd="sng" algn="ctr">
            <a:solidFill>
              <a:srgbClr val="7FDADB"/>
            </a:solidFill>
            <a:prstDash val="solid"/>
            <a:miter lim="800000"/>
          </a:ln>
          <a:effectLst/>
        </p:spPr>
      </p:cxnSp>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2">
    <p:spTree>
      <p:nvGrpSpPr>
        <p:cNvPr id="1" name=""/>
        <p:cNvGrpSpPr/>
        <p:nvPr/>
      </p:nvGrpSpPr>
      <p:grpSpPr>
        <a:xfrm>
          <a:off x="0" y="0"/>
          <a:ext cx="0" cy="0"/>
          <a:chOff x="0" y="0"/>
          <a:chExt cx="0" cy="0"/>
        </a:xfrm>
      </p:grpSpPr>
      <p:sp>
        <p:nvSpPr>
          <p:cNvPr id="9" name="任意多边形 8"/>
          <p:cNvSpPr/>
          <p:nvPr userDrawn="1"/>
        </p:nvSpPr>
        <p:spPr>
          <a:xfrm>
            <a:off x="0" y="6235644"/>
            <a:ext cx="12193587" cy="675249"/>
          </a:xfrm>
          <a:custGeom>
            <a:avLst/>
            <a:gdLst>
              <a:gd name="connsiteX0" fmla="*/ 1848026 w 12192000"/>
              <a:gd name="connsiteY0" fmla="*/ 1 h 1096647"/>
              <a:gd name="connsiteX1" fmla="*/ 3002111 w 12192000"/>
              <a:gd name="connsiteY1" fmla="*/ 237513 h 1096647"/>
              <a:gd name="connsiteX2" fmla="*/ 3047089 w 12192000"/>
              <a:gd name="connsiteY2" fmla="*/ 186452 h 1096647"/>
              <a:gd name="connsiteX3" fmla="*/ 3047089 w 12192000"/>
              <a:gd name="connsiteY3" fmla="*/ 186090 h 1096647"/>
              <a:gd name="connsiteX4" fmla="*/ 4571971 w 12192000"/>
              <a:gd name="connsiteY4" fmla="*/ 186090 h 1096647"/>
              <a:gd name="connsiteX5" fmla="*/ 6096853 w 12192000"/>
              <a:gd name="connsiteY5" fmla="*/ 186090 h 1096647"/>
              <a:gd name="connsiteX6" fmla="*/ 6096853 w 12192000"/>
              <a:gd name="connsiteY6" fmla="*/ 188511 h 1096647"/>
              <a:gd name="connsiteX7" fmla="*/ 6136844 w 12192000"/>
              <a:gd name="connsiteY7" fmla="*/ 142548 h 1096647"/>
              <a:gd name="connsiteX8" fmla="*/ 6428715 w 12192000"/>
              <a:gd name="connsiteY8" fmla="*/ 7236 h 1096647"/>
              <a:gd name="connsiteX9" fmla="*/ 7620030 w 12192000"/>
              <a:gd name="connsiteY9" fmla="*/ 190470 h 1096647"/>
              <a:gd name="connsiteX10" fmla="*/ 9097259 w 12192000"/>
              <a:gd name="connsiteY10" fmla="*/ 244568 h 1096647"/>
              <a:gd name="connsiteX11" fmla="*/ 9142236 w 12192000"/>
              <a:gd name="connsiteY11" fmla="*/ 193507 h 1096647"/>
              <a:gd name="connsiteX12" fmla="*/ 9142236 w 12192000"/>
              <a:gd name="connsiteY12" fmla="*/ 193146 h 1096647"/>
              <a:gd name="connsiteX13" fmla="*/ 10667118 w 12192000"/>
              <a:gd name="connsiteY13" fmla="*/ 193146 h 1096647"/>
              <a:gd name="connsiteX14" fmla="*/ 12192000 w 12192000"/>
              <a:gd name="connsiteY14" fmla="*/ 193146 h 1096647"/>
              <a:gd name="connsiteX15" fmla="*/ 12192000 w 12192000"/>
              <a:gd name="connsiteY15" fmla="*/ 1096647 h 1096647"/>
              <a:gd name="connsiteX16" fmla="*/ 0 w 12192000"/>
              <a:gd name="connsiteY16" fmla="*/ 1096647 h 1096647"/>
              <a:gd name="connsiteX17" fmla="*/ 0 w 12192000"/>
              <a:gd name="connsiteY17" fmla="*/ 183415 h 1096647"/>
              <a:gd name="connsiteX18" fmla="*/ 333568 w 12192000"/>
              <a:gd name="connsiteY18" fmla="*/ 181 h 1096647"/>
              <a:gd name="connsiteX19" fmla="*/ 1524882 w 12192000"/>
              <a:gd name="connsiteY19" fmla="*/ 183415 h 1096647"/>
              <a:gd name="connsiteX20" fmla="*/ 1848026 w 12192000"/>
              <a:gd name="connsiteY20" fmla="*/ 1 h 1096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92000" h="1096647">
                <a:moveTo>
                  <a:pt x="1848026" y="1"/>
                </a:moveTo>
                <a:cubicBezTo>
                  <a:pt x="2232722" y="981"/>
                  <a:pt x="2617417" y="631037"/>
                  <a:pt x="3002111" y="237513"/>
                </a:cubicBezTo>
                <a:lnTo>
                  <a:pt x="3047089" y="186452"/>
                </a:lnTo>
                <a:lnTo>
                  <a:pt x="3047089" y="186090"/>
                </a:lnTo>
                <a:cubicBezTo>
                  <a:pt x="3555383" y="-449278"/>
                  <a:pt x="4063678" y="821458"/>
                  <a:pt x="4571971" y="186090"/>
                </a:cubicBezTo>
                <a:cubicBezTo>
                  <a:pt x="5080265" y="-449278"/>
                  <a:pt x="5588560" y="821458"/>
                  <a:pt x="6096853" y="186090"/>
                </a:cubicBezTo>
                <a:lnTo>
                  <a:pt x="6096853" y="188511"/>
                </a:lnTo>
                <a:lnTo>
                  <a:pt x="6136844" y="142548"/>
                </a:lnTo>
                <a:cubicBezTo>
                  <a:pt x="6234135" y="40341"/>
                  <a:pt x="6331425" y="4148"/>
                  <a:pt x="6428715" y="7236"/>
                </a:cubicBezTo>
                <a:cubicBezTo>
                  <a:pt x="6825820" y="19839"/>
                  <a:pt x="7222925" y="686852"/>
                  <a:pt x="7620030" y="190470"/>
                </a:cubicBezTo>
                <a:cubicBezTo>
                  <a:pt x="8112439" y="-425043"/>
                  <a:pt x="8604849" y="748279"/>
                  <a:pt x="9097259" y="244568"/>
                </a:cubicBezTo>
                <a:lnTo>
                  <a:pt x="9142236" y="193507"/>
                </a:lnTo>
                <a:lnTo>
                  <a:pt x="9142236" y="193146"/>
                </a:lnTo>
                <a:cubicBezTo>
                  <a:pt x="9650530" y="-442223"/>
                  <a:pt x="10158824" y="828513"/>
                  <a:pt x="10667118" y="193146"/>
                </a:cubicBezTo>
                <a:cubicBezTo>
                  <a:pt x="11175412" y="-442223"/>
                  <a:pt x="11683706" y="828513"/>
                  <a:pt x="12192000" y="193146"/>
                </a:cubicBezTo>
                <a:lnTo>
                  <a:pt x="12192000" y="1096647"/>
                </a:lnTo>
                <a:lnTo>
                  <a:pt x="0" y="1096647"/>
                </a:lnTo>
                <a:lnTo>
                  <a:pt x="0" y="183415"/>
                </a:lnTo>
                <a:cubicBezTo>
                  <a:pt x="111190" y="44428"/>
                  <a:pt x="222379" y="-3349"/>
                  <a:pt x="333568" y="181"/>
                </a:cubicBezTo>
                <a:cubicBezTo>
                  <a:pt x="730673" y="12784"/>
                  <a:pt x="1127777" y="679796"/>
                  <a:pt x="1524882" y="183415"/>
                </a:cubicBezTo>
                <a:cubicBezTo>
                  <a:pt x="1632597" y="48772"/>
                  <a:pt x="1740311" y="-274"/>
                  <a:pt x="1848026" y="1"/>
                </a:cubicBezTo>
                <a:close/>
              </a:path>
            </a:pathLst>
          </a:custGeom>
          <a:solidFill>
            <a:srgbClr val="68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lang="zh-CN" altLang="en-US" sz="1800">
              <a:solidFill>
                <a:srgbClr val="FFFFFF"/>
              </a:solidFill>
            </a:endParaRPr>
          </a:p>
        </p:txBody>
      </p:sp>
      <p:sp>
        <p:nvSpPr>
          <p:cNvPr id="10" name="任意多边形 9"/>
          <p:cNvSpPr/>
          <p:nvPr userDrawn="1"/>
        </p:nvSpPr>
        <p:spPr>
          <a:xfrm flipH="1">
            <a:off x="0" y="6165305"/>
            <a:ext cx="12193587" cy="626013"/>
          </a:xfrm>
          <a:custGeom>
            <a:avLst/>
            <a:gdLst>
              <a:gd name="connsiteX0" fmla="*/ 1848026 w 12192000"/>
              <a:gd name="connsiteY0" fmla="*/ 1 h 944247"/>
              <a:gd name="connsiteX1" fmla="*/ 1524882 w 12192000"/>
              <a:gd name="connsiteY1" fmla="*/ 183415 h 944247"/>
              <a:gd name="connsiteX2" fmla="*/ 333568 w 12192000"/>
              <a:gd name="connsiteY2" fmla="*/ 181 h 944247"/>
              <a:gd name="connsiteX3" fmla="*/ 0 w 12192000"/>
              <a:gd name="connsiteY3" fmla="*/ 183415 h 944247"/>
              <a:gd name="connsiteX4" fmla="*/ 0 w 12192000"/>
              <a:gd name="connsiteY4" fmla="*/ 944247 h 944247"/>
              <a:gd name="connsiteX5" fmla="*/ 12192000 w 12192000"/>
              <a:gd name="connsiteY5" fmla="*/ 944247 h 944247"/>
              <a:gd name="connsiteX6" fmla="*/ 12192000 w 12192000"/>
              <a:gd name="connsiteY6" fmla="*/ 193146 h 944247"/>
              <a:gd name="connsiteX7" fmla="*/ 10667118 w 12192000"/>
              <a:gd name="connsiteY7" fmla="*/ 193146 h 944247"/>
              <a:gd name="connsiteX8" fmla="*/ 9142236 w 12192000"/>
              <a:gd name="connsiteY8" fmla="*/ 193146 h 944247"/>
              <a:gd name="connsiteX9" fmla="*/ 9142236 w 12192000"/>
              <a:gd name="connsiteY9" fmla="*/ 193507 h 944247"/>
              <a:gd name="connsiteX10" fmla="*/ 9097259 w 12192000"/>
              <a:gd name="connsiteY10" fmla="*/ 244568 h 944247"/>
              <a:gd name="connsiteX11" fmla="*/ 7620030 w 12192000"/>
              <a:gd name="connsiteY11" fmla="*/ 190470 h 944247"/>
              <a:gd name="connsiteX12" fmla="*/ 6428715 w 12192000"/>
              <a:gd name="connsiteY12" fmla="*/ 7236 h 944247"/>
              <a:gd name="connsiteX13" fmla="*/ 6136844 w 12192000"/>
              <a:gd name="connsiteY13" fmla="*/ 142548 h 944247"/>
              <a:gd name="connsiteX14" fmla="*/ 6096852 w 12192000"/>
              <a:gd name="connsiteY14" fmla="*/ 188511 h 944247"/>
              <a:gd name="connsiteX15" fmla="*/ 6096852 w 12192000"/>
              <a:gd name="connsiteY15" fmla="*/ 186090 h 944247"/>
              <a:gd name="connsiteX16" fmla="*/ 4571971 w 12192000"/>
              <a:gd name="connsiteY16" fmla="*/ 186090 h 944247"/>
              <a:gd name="connsiteX17" fmla="*/ 3047088 w 12192000"/>
              <a:gd name="connsiteY17" fmla="*/ 186090 h 944247"/>
              <a:gd name="connsiteX18" fmla="*/ 3047088 w 12192000"/>
              <a:gd name="connsiteY18" fmla="*/ 186452 h 944247"/>
              <a:gd name="connsiteX19" fmla="*/ 3002111 w 12192000"/>
              <a:gd name="connsiteY19" fmla="*/ 237513 h 944247"/>
              <a:gd name="connsiteX20" fmla="*/ 1848026 w 12192000"/>
              <a:gd name="connsiteY20" fmla="*/ 1 h 944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92000" h="944247">
                <a:moveTo>
                  <a:pt x="1848026" y="1"/>
                </a:moveTo>
                <a:cubicBezTo>
                  <a:pt x="1740311" y="-274"/>
                  <a:pt x="1632597" y="48772"/>
                  <a:pt x="1524882" y="183415"/>
                </a:cubicBezTo>
                <a:cubicBezTo>
                  <a:pt x="1127777" y="679796"/>
                  <a:pt x="730672" y="12784"/>
                  <a:pt x="333568" y="181"/>
                </a:cubicBezTo>
                <a:cubicBezTo>
                  <a:pt x="222378" y="-3349"/>
                  <a:pt x="111189" y="44428"/>
                  <a:pt x="0" y="183415"/>
                </a:cubicBezTo>
                <a:lnTo>
                  <a:pt x="0" y="944247"/>
                </a:lnTo>
                <a:lnTo>
                  <a:pt x="12192000" y="944247"/>
                </a:lnTo>
                <a:lnTo>
                  <a:pt x="12192000" y="193146"/>
                </a:lnTo>
                <a:cubicBezTo>
                  <a:pt x="11683706" y="828513"/>
                  <a:pt x="11175412" y="-442223"/>
                  <a:pt x="10667118" y="193146"/>
                </a:cubicBezTo>
                <a:cubicBezTo>
                  <a:pt x="10158824" y="828513"/>
                  <a:pt x="9650530" y="-442223"/>
                  <a:pt x="9142236" y="193146"/>
                </a:cubicBezTo>
                <a:lnTo>
                  <a:pt x="9142236" y="193507"/>
                </a:lnTo>
                <a:lnTo>
                  <a:pt x="9097259" y="244568"/>
                </a:lnTo>
                <a:cubicBezTo>
                  <a:pt x="8604849" y="748279"/>
                  <a:pt x="8112439" y="-425043"/>
                  <a:pt x="7620030" y="190470"/>
                </a:cubicBezTo>
                <a:cubicBezTo>
                  <a:pt x="7222925" y="686852"/>
                  <a:pt x="6825820" y="19839"/>
                  <a:pt x="6428715" y="7236"/>
                </a:cubicBezTo>
                <a:cubicBezTo>
                  <a:pt x="6331425" y="4148"/>
                  <a:pt x="6234135" y="40341"/>
                  <a:pt x="6136844" y="142548"/>
                </a:cubicBezTo>
                <a:lnTo>
                  <a:pt x="6096852" y="188511"/>
                </a:lnTo>
                <a:lnTo>
                  <a:pt x="6096852" y="186090"/>
                </a:lnTo>
                <a:cubicBezTo>
                  <a:pt x="5588559" y="821458"/>
                  <a:pt x="5080265" y="-449278"/>
                  <a:pt x="4571971" y="186090"/>
                </a:cubicBezTo>
                <a:cubicBezTo>
                  <a:pt x="4063677" y="821458"/>
                  <a:pt x="3555382" y="-449278"/>
                  <a:pt x="3047088" y="186090"/>
                </a:cubicBezTo>
                <a:lnTo>
                  <a:pt x="3047088" y="186452"/>
                </a:lnTo>
                <a:lnTo>
                  <a:pt x="3002111" y="237513"/>
                </a:lnTo>
                <a:cubicBezTo>
                  <a:pt x="2617416" y="631037"/>
                  <a:pt x="2232722" y="981"/>
                  <a:pt x="1848026" y="1"/>
                </a:cubicBezTo>
                <a:close/>
              </a:path>
            </a:pathLst>
          </a:custGeom>
          <a:solidFill>
            <a:srgbClr val="0BB5C7">
              <a:alpha val="3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lang="zh-CN" altLang="en-US" sz="1800">
              <a:solidFill>
                <a:srgbClr val="FFFFFF"/>
              </a:solidFill>
            </a:endParaRP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53"/>
        <p:cNvGrpSpPr/>
        <p:nvPr/>
      </p:nvGrpSpPr>
      <p:grpSpPr>
        <a:xfrm>
          <a:off x="0" y="0"/>
          <a:ext cx="0" cy="0"/>
          <a:chOff x="0" y="0"/>
          <a:chExt cx="0" cy="0"/>
        </a:xfrm>
      </p:grpSpPr>
      <p:sp>
        <p:nvSpPr>
          <p:cNvPr id="54" name="Google Shape;54;p15"/>
          <p:cNvSpPr txBox="1">
            <a:spLocks noGrp="1"/>
          </p:cNvSpPr>
          <p:nvPr>
            <p:ph type="title"/>
          </p:nvPr>
        </p:nvSpPr>
        <p:spPr>
          <a:xfrm>
            <a:off x="3120567" y="3598884"/>
            <a:ext cx="6088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665"/>
            </a:lvl1pPr>
            <a:lvl2pPr lvl="1" algn="ctr"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2pPr>
            <a:lvl3pPr lvl="2" algn="ctr"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3pPr>
            <a:lvl4pPr lvl="3" algn="ctr"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4pPr>
            <a:lvl5pPr lvl="4" algn="ctr"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5pPr>
            <a:lvl6pPr lvl="5" algn="ctr"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6pPr>
            <a:lvl7pPr lvl="6" algn="ctr"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7pPr>
            <a:lvl8pPr lvl="7" algn="ctr"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8pPr>
            <a:lvl9pPr lvl="8" algn="ctr"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9pPr>
          </a:lstStyle>
          <a:p/>
        </p:txBody>
      </p:sp>
      <p:sp>
        <p:nvSpPr>
          <p:cNvPr id="55" name="Google Shape;55;p15"/>
          <p:cNvSpPr txBox="1">
            <a:spLocks noGrp="1"/>
          </p:cNvSpPr>
          <p:nvPr>
            <p:ph type="subTitle" idx="1"/>
          </p:nvPr>
        </p:nvSpPr>
        <p:spPr>
          <a:xfrm>
            <a:off x="3120567" y="2190717"/>
            <a:ext cx="6088000" cy="1509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100"/>
              <a:buNone/>
              <a:defRPr sz="3065"/>
            </a:lvl1pPr>
            <a:lvl2pPr lvl="1" rtl="0">
              <a:spcBef>
                <a:spcPts val="0"/>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a:p>
        </p:txBody>
      </p:sp>
      <p:sp>
        <p:nvSpPr>
          <p:cNvPr id="3" name="Content Placeholder 2"/>
          <p:cNvSpPr>
            <a:spLocks noGrp="1"/>
          </p:cNvSpPr>
          <p:nvPr>
            <p:ph idx="1"/>
          </p:nvPr>
        </p:nvSpPr>
        <p:spPr/>
        <p:txBody>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4" name="Date Placeholder 3"/>
          <p:cNvSpPr>
            <a:spLocks noGrp="1"/>
          </p:cNvSpPr>
          <p:nvPr>
            <p:ph type="dt" sz="half" idx="10"/>
          </p:nvPr>
        </p:nvSpPr>
        <p:spPr/>
        <p:txBody>
          <a:bodyPr/>
          <a:lstStyle>
            <a:lvl1pPr>
              <a:buFont typeface="Arial" panose="020B0604020202020204" pitchFamily="34" charset="0"/>
              <a:buNone/>
              <a:defRPr>
                <a:latin typeface="Tahoma" panose="020B0604030504040204" pitchFamily="34" charset="0"/>
                <a:cs typeface="Arial" panose="020B0604020202020204" pitchFamily="34" charset="0"/>
              </a:defRPr>
            </a:lvl1pPr>
          </a:lstStyle>
          <a:p>
            <a:pPr>
              <a:defRPr/>
            </a:pPr>
            <a:endParaRPr lang="en-US"/>
          </a:p>
        </p:txBody>
      </p:sp>
      <p:sp>
        <p:nvSpPr>
          <p:cNvPr id="5" name="Footer Placeholder 4"/>
          <p:cNvSpPr>
            <a:spLocks noGrp="1"/>
          </p:cNvSpPr>
          <p:nvPr>
            <p:ph type="ftr" sz="quarter" idx="11"/>
          </p:nvPr>
        </p:nvSpPr>
        <p:spPr/>
        <p:txBody>
          <a:bodyPr/>
          <a:lstStyle>
            <a:lvl1pPr>
              <a:buFont typeface="Arial" panose="020B0604020202020204" pitchFamily="34" charset="0"/>
              <a:buNone/>
              <a:defRPr>
                <a:latin typeface="Tahoma" panose="020B0604030504040204" pitchFamily="34" charset="0"/>
                <a:cs typeface="Arial" panose="020B0604020202020204" pitchFamily="34" charset="0"/>
              </a:defRPr>
            </a:lvl1pPr>
          </a:lstStyle>
          <a:p>
            <a:pPr>
              <a:defRPr/>
            </a:pPr>
            <a:endParaRPr lang="en-US"/>
          </a:p>
        </p:txBody>
      </p:sp>
      <p:sp>
        <p:nvSpPr>
          <p:cNvPr id="6" name="Slide Number Placeholder 5"/>
          <p:cNvSpPr>
            <a:spLocks noGrp="1"/>
          </p:cNvSpPr>
          <p:nvPr>
            <p:ph type="sldNum" sz="quarter" idx="12"/>
          </p:nvPr>
        </p:nvSpPr>
        <p:spPr/>
        <p:txBody>
          <a:bodyPr/>
          <a:lstStyle>
            <a:lvl1pPr>
              <a:buFont typeface="Arial" panose="020B0604020202020204" pitchFamily="34" charset="0"/>
              <a:buNone/>
              <a:defRPr>
                <a:latin typeface="Tahoma" panose="020B0604030504040204" pitchFamily="34" charset="0"/>
              </a:defRPr>
            </a:lvl1pPr>
          </a:lstStyle>
          <a:p>
            <a:fld id="{0097A0DF-5D5F-9B40-8EBA-8DCAA35A5BEE}" type="slidenum">
              <a:rPr lang="en-US" altLang="x-none"/>
            </a:fld>
            <a:endParaRPr lang="en-US" altLang="x-none"/>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itle" matchingName="Title">
  <p:cSld name="Title">
    <p:bg>
      <p:bgPr>
        <a:solidFill>
          <a:schemeClr val="accent1"/>
        </a:solidFill>
        <a:effectLst/>
      </p:bgPr>
    </p:bg>
    <p:spTree>
      <p:nvGrpSpPr>
        <p:cNvPr id="1" name="Shape 9"/>
        <p:cNvGrpSpPr/>
        <p:nvPr/>
      </p:nvGrpSpPr>
      <p:grpSpPr>
        <a:xfrm>
          <a:off x="0" y="0"/>
          <a:ext cx="0" cy="0"/>
          <a:chOff x="0" y="0"/>
          <a:chExt cx="0" cy="0"/>
        </a:xfrm>
      </p:grpSpPr>
      <p:sp>
        <p:nvSpPr>
          <p:cNvPr id="10" name="Google Shape;10;p2"/>
          <p:cNvSpPr/>
          <p:nvPr/>
        </p:nvSpPr>
        <p:spPr>
          <a:xfrm>
            <a:off x="1042967" y="1037461"/>
            <a:ext cx="10106061" cy="5152851"/>
          </a:xfrm>
          <a:custGeom>
            <a:avLst/>
            <a:gdLst/>
            <a:ahLst/>
            <a:cxnLst/>
            <a:rect l="l" t="t" r="r" b="b"/>
            <a:pathLst>
              <a:path w="3592202" h="1831582" extrusionOk="0">
                <a:moveTo>
                  <a:pt x="3554475" y="588873"/>
                </a:moveTo>
                <a:cubicBezTo>
                  <a:pt x="3581881" y="-89254"/>
                  <a:pt x="2593478" y="24995"/>
                  <a:pt x="2107652" y="528"/>
                </a:cubicBezTo>
                <a:cubicBezTo>
                  <a:pt x="1659207" y="-4515"/>
                  <a:pt x="1181252" y="27319"/>
                  <a:pt x="750347" y="64701"/>
                </a:cubicBezTo>
                <a:cubicBezTo>
                  <a:pt x="-8045" y="130474"/>
                  <a:pt x="40101" y="825724"/>
                  <a:pt x="6973" y="1349129"/>
                </a:cubicBezTo>
                <a:cubicBezTo>
                  <a:pt x="-5853" y="1475480"/>
                  <a:pt x="-13088" y="1628228"/>
                  <a:pt x="99056" y="1715663"/>
                </a:cubicBezTo>
                <a:cubicBezTo>
                  <a:pt x="135341" y="1744165"/>
                  <a:pt x="181120" y="1758789"/>
                  <a:pt x="226394" y="1766090"/>
                </a:cubicBezTo>
                <a:cubicBezTo>
                  <a:pt x="547610" y="1798407"/>
                  <a:pt x="870976" y="1810947"/>
                  <a:pt x="1193749" y="1821405"/>
                </a:cubicBezTo>
                <a:cubicBezTo>
                  <a:pt x="1869266" y="1838945"/>
                  <a:pt x="2634630" y="1839954"/>
                  <a:pt x="3306903" y="1773939"/>
                </a:cubicBezTo>
                <a:cubicBezTo>
                  <a:pt x="3542965" y="1713230"/>
                  <a:pt x="3574777" y="1531804"/>
                  <a:pt x="3589730" y="1335448"/>
                </a:cubicBezTo>
                <a:cubicBezTo>
                  <a:pt x="3601744" y="1168470"/>
                  <a:pt x="3566731" y="755807"/>
                  <a:pt x="3554475" y="588873"/>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 name="Google Shape;11;p2"/>
          <p:cNvSpPr/>
          <p:nvPr/>
        </p:nvSpPr>
        <p:spPr>
          <a:xfrm>
            <a:off x="1059009" y="746737"/>
            <a:ext cx="9865569" cy="5214308"/>
          </a:xfrm>
          <a:custGeom>
            <a:avLst/>
            <a:gdLst/>
            <a:ahLst/>
            <a:cxnLst/>
            <a:rect l="l" t="t" r="r" b="b"/>
            <a:pathLst>
              <a:path w="3506719" h="1853427" extrusionOk="0">
                <a:moveTo>
                  <a:pt x="3499305" y="1166353"/>
                </a:moveTo>
                <a:cubicBezTo>
                  <a:pt x="3487751" y="941889"/>
                  <a:pt x="3482379" y="741016"/>
                  <a:pt x="3468150" y="516750"/>
                </a:cubicBezTo>
                <a:cubicBezTo>
                  <a:pt x="3459578" y="392635"/>
                  <a:pt x="3434540" y="262425"/>
                  <a:pt x="3343926" y="170342"/>
                </a:cubicBezTo>
                <a:cubicBezTo>
                  <a:pt x="3249760" y="74400"/>
                  <a:pt x="3105299" y="78500"/>
                  <a:pt x="2981184" y="57847"/>
                </a:cubicBezTo>
                <a:cubicBezTo>
                  <a:pt x="2181223" y="-47983"/>
                  <a:pt x="1370738" y="7114"/>
                  <a:pt x="571983" y="97465"/>
                </a:cubicBezTo>
                <a:cubicBezTo>
                  <a:pt x="583142" y="79706"/>
                  <a:pt x="597415" y="64118"/>
                  <a:pt x="614122" y="51423"/>
                </a:cubicBezTo>
                <a:cubicBezTo>
                  <a:pt x="621729" y="45657"/>
                  <a:pt x="614122" y="33314"/>
                  <a:pt x="606317" y="39277"/>
                </a:cubicBezTo>
                <a:cubicBezTo>
                  <a:pt x="584019" y="56115"/>
                  <a:pt x="565669" y="77601"/>
                  <a:pt x="552470" y="102223"/>
                </a:cubicBezTo>
                <a:cubicBezTo>
                  <a:pt x="551023" y="104503"/>
                  <a:pt x="551176" y="107419"/>
                  <a:pt x="552843" y="109545"/>
                </a:cubicBezTo>
                <a:cubicBezTo>
                  <a:pt x="552996" y="111124"/>
                  <a:pt x="553654" y="112615"/>
                  <a:pt x="554728" y="113799"/>
                </a:cubicBezTo>
                <a:cubicBezTo>
                  <a:pt x="574416" y="135921"/>
                  <a:pt x="597985" y="154271"/>
                  <a:pt x="624273" y="167908"/>
                </a:cubicBezTo>
                <a:cubicBezTo>
                  <a:pt x="632429" y="172162"/>
                  <a:pt x="639401" y="158700"/>
                  <a:pt x="631025" y="154315"/>
                </a:cubicBezTo>
                <a:cubicBezTo>
                  <a:pt x="609956" y="143265"/>
                  <a:pt x="590728" y="129014"/>
                  <a:pt x="574021" y="112067"/>
                </a:cubicBezTo>
                <a:cubicBezTo>
                  <a:pt x="1426426" y="15774"/>
                  <a:pt x="2294047" y="-40901"/>
                  <a:pt x="3145004" y="97048"/>
                </a:cubicBezTo>
                <a:cubicBezTo>
                  <a:pt x="3209331" y="107550"/>
                  <a:pt x="3269536" y="123884"/>
                  <a:pt x="3319414" y="167886"/>
                </a:cubicBezTo>
                <a:cubicBezTo>
                  <a:pt x="3474552" y="310265"/>
                  <a:pt x="3450632" y="540604"/>
                  <a:pt x="3463897" y="732531"/>
                </a:cubicBezTo>
                <a:cubicBezTo>
                  <a:pt x="3470474" y="878856"/>
                  <a:pt x="3477052" y="1001085"/>
                  <a:pt x="3483783" y="1147410"/>
                </a:cubicBezTo>
                <a:cubicBezTo>
                  <a:pt x="3501191" y="1385138"/>
                  <a:pt x="3525965" y="1744218"/>
                  <a:pt x="3230532" y="1813916"/>
                </a:cubicBezTo>
                <a:cubicBezTo>
                  <a:pt x="3161470" y="1826939"/>
                  <a:pt x="3088899" y="1823212"/>
                  <a:pt x="3018938" y="1824396"/>
                </a:cubicBezTo>
                <a:cubicBezTo>
                  <a:pt x="2066294" y="1838384"/>
                  <a:pt x="1110998" y="1858664"/>
                  <a:pt x="159779" y="1795412"/>
                </a:cubicBezTo>
                <a:cubicBezTo>
                  <a:pt x="96198" y="1786642"/>
                  <a:pt x="52897" y="1750883"/>
                  <a:pt x="37988" y="1686381"/>
                </a:cubicBezTo>
                <a:cubicBezTo>
                  <a:pt x="23014" y="1627185"/>
                  <a:pt x="28429" y="1563604"/>
                  <a:pt x="29218" y="1503201"/>
                </a:cubicBezTo>
                <a:cubicBezTo>
                  <a:pt x="32288" y="1285666"/>
                  <a:pt x="37769" y="1068196"/>
                  <a:pt x="45640" y="850771"/>
                </a:cubicBezTo>
                <a:cubicBezTo>
                  <a:pt x="67279" y="849039"/>
                  <a:pt x="84052" y="831170"/>
                  <a:pt x="84403" y="809465"/>
                </a:cubicBezTo>
                <a:cubicBezTo>
                  <a:pt x="84775" y="785085"/>
                  <a:pt x="61119" y="766449"/>
                  <a:pt x="37528" y="771382"/>
                </a:cubicBezTo>
                <a:cubicBezTo>
                  <a:pt x="-10202" y="773070"/>
                  <a:pt x="-12460" y="837024"/>
                  <a:pt x="31082" y="849280"/>
                </a:cubicBezTo>
                <a:cubicBezTo>
                  <a:pt x="22860" y="1075914"/>
                  <a:pt x="17248" y="1302614"/>
                  <a:pt x="14222" y="1529401"/>
                </a:cubicBezTo>
                <a:cubicBezTo>
                  <a:pt x="6724" y="1697563"/>
                  <a:pt x="25184" y="1816372"/>
                  <a:pt x="222900" y="1815955"/>
                </a:cubicBezTo>
                <a:cubicBezTo>
                  <a:pt x="1165853" y="1869451"/>
                  <a:pt x="2110823" y="1854630"/>
                  <a:pt x="3054653" y="1838559"/>
                </a:cubicBezTo>
                <a:cubicBezTo>
                  <a:pt x="3124352" y="1837376"/>
                  <a:pt x="3196834" y="1840752"/>
                  <a:pt x="3264427" y="1820822"/>
                </a:cubicBezTo>
                <a:cubicBezTo>
                  <a:pt x="3445173" y="1765222"/>
                  <a:pt x="3508426" y="1558539"/>
                  <a:pt x="3506606" y="1387089"/>
                </a:cubicBezTo>
                <a:cubicBezTo>
                  <a:pt x="3507527" y="1313642"/>
                  <a:pt x="3502637" y="1239910"/>
                  <a:pt x="3499305" y="1166353"/>
                </a:cubicBezTo>
                <a:close/>
                <a:moveTo>
                  <a:pt x="14683" y="811175"/>
                </a:moveTo>
                <a:cubicBezTo>
                  <a:pt x="12863" y="794424"/>
                  <a:pt x="28933" y="781270"/>
                  <a:pt x="44807" y="788066"/>
                </a:cubicBezTo>
                <a:cubicBezTo>
                  <a:pt x="47241" y="789162"/>
                  <a:pt x="50112" y="788768"/>
                  <a:pt x="52152" y="787036"/>
                </a:cubicBezTo>
                <a:cubicBezTo>
                  <a:pt x="78987" y="795301"/>
                  <a:pt x="73002" y="833713"/>
                  <a:pt x="45815" y="836191"/>
                </a:cubicBezTo>
                <a:cubicBezTo>
                  <a:pt x="30424" y="837594"/>
                  <a:pt x="16656" y="826588"/>
                  <a:pt x="14683" y="81124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 name="Google Shape;12;p2"/>
          <p:cNvSpPr/>
          <p:nvPr/>
        </p:nvSpPr>
        <p:spPr>
          <a:xfrm>
            <a:off x="9947125" y="723249"/>
            <a:ext cx="1085676" cy="1363305"/>
          </a:xfrm>
          <a:custGeom>
            <a:avLst/>
            <a:gdLst/>
            <a:ahLst/>
            <a:cxnLst/>
            <a:rect l="l" t="t" r="r" b="b"/>
            <a:pathLst>
              <a:path w="385904" h="484587" extrusionOk="0">
                <a:moveTo>
                  <a:pt x="316148" y="219239"/>
                </a:moveTo>
                <a:cubicBezTo>
                  <a:pt x="261491" y="116194"/>
                  <a:pt x="157744" y="32311"/>
                  <a:pt x="38101" y="26786"/>
                </a:cubicBezTo>
                <a:cubicBezTo>
                  <a:pt x="47463" y="22510"/>
                  <a:pt x="56935" y="18432"/>
                  <a:pt x="66471" y="14530"/>
                </a:cubicBezTo>
                <a:cubicBezTo>
                  <a:pt x="75241" y="10978"/>
                  <a:pt x="71273" y="-3010"/>
                  <a:pt x="62086" y="586"/>
                </a:cubicBezTo>
                <a:cubicBezTo>
                  <a:pt x="42552" y="8566"/>
                  <a:pt x="23390" y="17336"/>
                  <a:pt x="4578" y="26895"/>
                </a:cubicBezTo>
                <a:cubicBezTo>
                  <a:pt x="-2854" y="30645"/>
                  <a:pt x="-508" y="42440"/>
                  <a:pt x="6398" y="41585"/>
                </a:cubicBezTo>
                <a:cubicBezTo>
                  <a:pt x="7473" y="41870"/>
                  <a:pt x="8591" y="41957"/>
                  <a:pt x="9709" y="41826"/>
                </a:cubicBezTo>
                <a:cubicBezTo>
                  <a:pt x="22162" y="48710"/>
                  <a:pt x="33190" y="57875"/>
                  <a:pt x="42267" y="68837"/>
                </a:cubicBezTo>
                <a:cubicBezTo>
                  <a:pt x="48231" y="76094"/>
                  <a:pt x="60618" y="67368"/>
                  <a:pt x="54786" y="60265"/>
                </a:cubicBezTo>
                <a:cubicBezTo>
                  <a:pt x="49217" y="53468"/>
                  <a:pt x="42990" y="47241"/>
                  <a:pt x="36216" y="41650"/>
                </a:cubicBezTo>
                <a:cubicBezTo>
                  <a:pt x="257544" y="58730"/>
                  <a:pt x="357411" y="281133"/>
                  <a:pt x="371135" y="478147"/>
                </a:cubicBezTo>
                <a:cubicBezTo>
                  <a:pt x="372034" y="487859"/>
                  <a:pt x="386723" y="485952"/>
                  <a:pt x="385869" y="476678"/>
                </a:cubicBezTo>
                <a:cubicBezTo>
                  <a:pt x="377756" y="387730"/>
                  <a:pt x="358704" y="298409"/>
                  <a:pt x="316148" y="219239"/>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 name="Google Shape;13;p2"/>
          <p:cNvSpPr/>
          <p:nvPr/>
        </p:nvSpPr>
        <p:spPr>
          <a:xfrm>
            <a:off x="10829291" y="1094674"/>
            <a:ext cx="247627" cy="447761"/>
          </a:xfrm>
          <a:custGeom>
            <a:avLst/>
            <a:gdLst/>
            <a:ahLst/>
            <a:cxnLst/>
            <a:rect l="l" t="t" r="r" b="b"/>
            <a:pathLst>
              <a:path w="88019" h="159157" extrusionOk="0">
                <a:moveTo>
                  <a:pt x="87774" y="149186"/>
                </a:moveTo>
                <a:cubicBezTo>
                  <a:pt x="74290" y="95537"/>
                  <a:pt x="49098" y="45526"/>
                  <a:pt x="14041" y="2730"/>
                </a:cubicBezTo>
                <a:cubicBezTo>
                  <a:pt x="8078" y="-4527"/>
                  <a:pt x="-4309" y="4199"/>
                  <a:pt x="1522" y="11302"/>
                </a:cubicBezTo>
                <a:cubicBezTo>
                  <a:pt x="35835" y="53069"/>
                  <a:pt x="60478" y="101916"/>
                  <a:pt x="73676" y="154338"/>
                </a:cubicBezTo>
                <a:cubicBezTo>
                  <a:pt x="76044" y="163678"/>
                  <a:pt x="90032" y="158065"/>
                  <a:pt x="87774" y="149186"/>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 name="Google Shape;14;p2"/>
          <p:cNvSpPr/>
          <p:nvPr/>
        </p:nvSpPr>
        <p:spPr>
          <a:xfrm>
            <a:off x="3930557" y="673688"/>
            <a:ext cx="1108161" cy="128192"/>
          </a:xfrm>
          <a:custGeom>
            <a:avLst/>
            <a:gdLst/>
            <a:ahLst/>
            <a:cxnLst/>
            <a:rect l="l" t="t" r="r" b="b"/>
            <a:pathLst>
              <a:path w="393896" h="45566" extrusionOk="0">
                <a:moveTo>
                  <a:pt x="386461" y="1"/>
                </a:moveTo>
                <a:cubicBezTo>
                  <a:pt x="259364" y="2172"/>
                  <a:pt x="132531" y="12432"/>
                  <a:pt x="6750" y="30696"/>
                </a:cubicBezTo>
                <a:cubicBezTo>
                  <a:pt x="-2393" y="32011"/>
                  <a:pt x="-2305" y="46876"/>
                  <a:pt x="7364" y="45473"/>
                </a:cubicBezTo>
                <a:cubicBezTo>
                  <a:pt x="133145" y="27210"/>
                  <a:pt x="259978" y="16949"/>
                  <a:pt x="387053" y="14778"/>
                </a:cubicBezTo>
                <a:cubicBezTo>
                  <a:pt x="396349" y="14647"/>
                  <a:pt x="396196" y="-152"/>
                  <a:pt x="386461" y="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5" name="Google Shape;15;p2"/>
          <p:cNvSpPr/>
          <p:nvPr/>
        </p:nvSpPr>
        <p:spPr>
          <a:xfrm>
            <a:off x="5157624" y="649722"/>
            <a:ext cx="371152" cy="57465"/>
          </a:xfrm>
          <a:custGeom>
            <a:avLst/>
            <a:gdLst/>
            <a:ahLst/>
            <a:cxnLst/>
            <a:rect l="l" t="t" r="r" b="b"/>
            <a:pathLst>
              <a:path w="131926" h="20426" extrusionOk="0">
                <a:moveTo>
                  <a:pt x="124504" y="198"/>
                </a:moveTo>
                <a:cubicBezTo>
                  <a:pt x="85193" y="-635"/>
                  <a:pt x="45860" y="1163"/>
                  <a:pt x="6791" y="5570"/>
                </a:cubicBezTo>
                <a:cubicBezTo>
                  <a:pt x="-2417" y="6622"/>
                  <a:pt x="-2308" y="21465"/>
                  <a:pt x="7405" y="20369"/>
                </a:cubicBezTo>
                <a:cubicBezTo>
                  <a:pt x="46474" y="15962"/>
                  <a:pt x="85807" y="14164"/>
                  <a:pt x="125118" y="14997"/>
                </a:cubicBezTo>
                <a:cubicBezTo>
                  <a:pt x="134392" y="15194"/>
                  <a:pt x="134195" y="417"/>
                  <a:pt x="124504" y="198"/>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6" name="Google Shape;16;p2"/>
          <p:cNvSpPr/>
          <p:nvPr/>
        </p:nvSpPr>
        <p:spPr>
          <a:xfrm>
            <a:off x="4733007" y="6019681"/>
            <a:ext cx="1174159" cy="63036"/>
          </a:xfrm>
          <a:custGeom>
            <a:avLst/>
            <a:gdLst/>
            <a:ahLst/>
            <a:cxnLst/>
            <a:rect l="l" t="t" r="r" b="b"/>
            <a:pathLst>
              <a:path w="417355" h="22406" extrusionOk="0">
                <a:moveTo>
                  <a:pt x="409929" y="3189"/>
                </a:moveTo>
                <a:lnTo>
                  <a:pt x="209122" y="5951"/>
                </a:lnTo>
                <a:cubicBezTo>
                  <a:pt x="142580" y="6872"/>
                  <a:pt x="74658" y="11476"/>
                  <a:pt x="8775" y="119"/>
                </a:cubicBezTo>
                <a:cubicBezTo>
                  <a:pt x="-302" y="-1459"/>
                  <a:pt x="-3897" y="13142"/>
                  <a:pt x="5618" y="14787"/>
                </a:cubicBezTo>
                <a:cubicBezTo>
                  <a:pt x="71391" y="26122"/>
                  <a:pt x="139029" y="21715"/>
                  <a:pt x="205351" y="20794"/>
                </a:cubicBezTo>
                <a:lnTo>
                  <a:pt x="410521" y="17966"/>
                </a:lnTo>
                <a:cubicBezTo>
                  <a:pt x="419817" y="17747"/>
                  <a:pt x="419641" y="2969"/>
                  <a:pt x="409929" y="3189"/>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7" name="Google Shape;17;p2"/>
          <p:cNvSpPr/>
          <p:nvPr/>
        </p:nvSpPr>
        <p:spPr>
          <a:xfrm>
            <a:off x="5233479" y="6161424"/>
            <a:ext cx="380520" cy="46856"/>
          </a:xfrm>
          <a:custGeom>
            <a:avLst/>
            <a:gdLst/>
            <a:ahLst/>
            <a:cxnLst/>
            <a:rect l="l" t="t" r="r" b="b"/>
            <a:pathLst>
              <a:path w="135256" h="16655" extrusionOk="0">
                <a:moveTo>
                  <a:pt x="129610" y="810"/>
                </a:moveTo>
                <a:cubicBezTo>
                  <a:pt x="88677" y="-549"/>
                  <a:pt x="47766" y="-198"/>
                  <a:pt x="6832" y="1863"/>
                </a:cubicBezTo>
                <a:cubicBezTo>
                  <a:pt x="-2442" y="2345"/>
                  <a:pt x="-2310" y="17210"/>
                  <a:pt x="7446" y="16640"/>
                </a:cubicBezTo>
                <a:cubicBezTo>
                  <a:pt x="47130" y="14601"/>
                  <a:pt x="86835" y="14228"/>
                  <a:pt x="126562" y="15478"/>
                </a:cubicBezTo>
                <a:cubicBezTo>
                  <a:pt x="135507" y="15785"/>
                  <a:pt x="139191" y="1117"/>
                  <a:pt x="129610" y="81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8" name="Google Shape;18;p2"/>
          <p:cNvSpPr txBox="1">
            <a:spLocks noGrp="1"/>
          </p:cNvSpPr>
          <p:nvPr>
            <p:ph type="ctrTitle"/>
          </p:nvPr>
        </p:nvSpPr>
        <p:spPr>
          <a:xfrm>
            <a:off x="2490533" y="2308633"/>
            <a:ext cx="7210800" cy="2240800"/>
          </a:xfrm>
          <a:prstGeom prst="rect">
            <a:avLst/>
          </a:prstGeom>
        </p:spPr>
        <p:txBody>
          <a:bodyPr spcFirstLastPara="1" wrap="square" lIns="0" tIns="0" rIns="0" bIns="0" anchor="ctr" anchorCtr="0">
            <a:noAutofit/>
          </a:bodyPr>
          <a:lstStyle>
            <a:lvl1pPr lvl="0" algn="ctr" rtl="0">
              <a:spcBef>
                <a:spcPts val="0"/>
              </a:spcBef>
              <a:spcAft>
                <a:spcPts val="0"/>
              </a:spcAft>
              <a:buSzPts val="6800"/>
              <a:buNone/>
              <a:defRPr sz="9065"/>
            </a:lvl1pPr>
            <a:lvl2pPr lvl="1" algn="ctr" rtl="0">
              <a:spcBef>
                <a:spcPts val="0"/>
              </a:spcBef>
              <a:spcAft>
                <a:spcPts val="0"/>
              </a:spcAft>
              <a:buSzPts val="6800"/>
              <a:buNone/>
              <a:defRPr sz="9065"/>
            </a:lvl2pPr>
            <a:lvl3pPr lvl="2" algn="ctr" rtl="0">
              <a:spcBef>
                <a:spcPts val="0"/>
              </a:spcBef>
              <a:spcAft>
                <a:spcPts val="0"/>
              </a:spcAft>
              <a:buSzPts val="6800"/>
              <a:buNone/>
              <a:defRPr sz="9065"/>
            </a:lvl3pPr>
            <a:lvl4pPr lvl="3" algn="ctr" rtl="0">
              <a:spcBef>
                <a:spcPts val="0"/>
              </a:spcBef>
              <a:spcAft>
                <a:spcPts val="0"/>
              </a:spcAft>
              <a:buSzPts val="6800"/>
              <a:buNone/>
              <a:defRPr sz="9065"/>
            </a:lvl4pPr>
            <a:lvl5pPr lvl="4" algn="ctr" rtl="0">
              <a:spcBef>
                <a:spcPts val="0"/>
              </a:spcBef>
              <a:spcAft>
                <a:spcPts val="0"/>
              </a:spcAft>
              <a:buSzPts val="6800"/>
              <a:buNone/>
              <a:defRPr sz="9065"/>
            </a:lvl5pPr>
            <a:lvl6pPr lvl="5" algn="ctr" rtl="0">
              <a:spcBef>
                <a:spcPts val="0"/>
              </a:spcBef>
              <a:spcAft>
                <a:spcPts val="0"/>
              </a:spcAft>
              <a:buSzPts val="6800"/>
              <a:buNone/>
              <a:defRPr sz="9065"/>
            </a:lvl6pPr>
            <a:lvl7pPr lvl="6" algn="ctr" rtl="0">
              <a:spcBef>
                <a:spcPts val="0"/>
              </a:spcBef>
              <a:spcAft>
                <a:spcPts val="0"/>
              </a:spcAft>
              <a:buSzPts val="6800"/>
              <a:buNone/>
              <a:defRPr sz="9065"/>
            </a:lvl7pPr>
            <a:lvl8pPr lvl="7" algn="ctr" rtl="0">
              <a:spcBef>
                <a:spcPts val="0"/>
              </a:spcBef>
              <a:spcAft>
                <a:spcPts val="0"/>
              </a:spcAft>
              <a:buSzPts val="6800"/>
              <a:buNone/>
              <a:defRPr sz="9065"/>
            </a:lvl8pPr>
            <a:lvl9pPr lvl="8" algn="ctr" rtl="0">
              <a:spcBef>
                <a:spcPts val="0"/>
              </a:spcBef>
              <a:spcAft>
                <a:spcPts val="0"/>
              </a:spcAft>
              <a:buSzPts val="6800"/>
              <a:buNone/>
              <a:defRPr sz="9065"/>
            </a:lvl9pPr>
          </a:lstStyle>
          <a:p/>
        </p:txBody>
      </p:sp>
      <p:sp>
        <p:nvSpPr>
          <p:cNvPr id="19" name="Google Shape;19;p2"/>
          <p:cNvSpPr/>
          <p:nvPr/>
        </p:nvSpPr>
        <p:spPr>
          <a:xfrm rot="-871776">
            <a:off x="792726" y="883466"/>
            <a:ext cx="1646557" cy="1854183"/>
          </a:xfrm>
          <a:custGeom>
            <a:avLst/>
            <a:gdLst/>
            <a:ahLst/>
            <a:cxnLst/>
            <a:rect l="l" t="t" r="r" b="b"/>
            <a:pathLst>
              <a:path w="584559" h="658270" extrusionOk="0">
                <a:moveTo>
                  <a:pt x="400656" y="592594"/>
                </a:moveTo>
                <a:cubicBezTo>
                  <a:pt x="398705" y="592697"/>
                  <a:pt x="396842" y="593473"/>
                  <a:pt x="395395" y="594786"/>
                </a:cubicBezTo>
                <a:cubicBezTo>
                  <a:pt x="372790" y="614869"/>
                  <a:pt x="326968" y="608292"/>
                  <a:pt x="296493" y="605310"/>
                </a:cubicBezTo>
                <a:cubicBezTo>
                  <a:pt x="253302" y="602043"/>
                  <a:pt x="220963" y="596014"/>
                  <a:pt x="191671" y="585731"/>
                </a:cubicBezTo>
                <a:cubicBezTo>
                  <a:pt x="185292" y="583232"/>
                  <a:pt x="178517" y="589173"/>
                  <a:pt x="177552" y="595027"/>
                </a:cubicBezTo>
                <a:cubicBezTo>
                  <a:pt x="176719" y="598472"/>
                  <a:pt x="178846" y="601934"/>
                  <a:pt x="182288" y="602767"/>
                </a:cubicBezTo>
                <a:cubicBezTo>
                  <a:pt x="218069" y="615921"/>
                  <a:pt x="265294" y="622893"/>
                  <a:pt x="316028" y="625524"/>
                </a:cubicBezTo>
                <a:cubicBezTo>
                  <a:pt x="346152" y="628462"/>
                  <a:pt x="384498" y="628528"/>
                  <a:pt x="404515" y="610440"/>
                </a:cubicBezTo>
                <a:cubicBezTo>
                  <a:pt x="412320" y="604038"/>
                  <a:pt x="407585" y="592901"/>
                  <a:pt x="400656" y="592594"/>
                </a:cubicBezTo>
                <a:close/>
                <a:moveTo>
                  <a:pt x="310547" y="639710"/>
                </a:moveTo>
                <a:lnTo>
                  <a:pt x="268429" y="637692"/>
                </a:lnTo>
                <a:cubicBezTo>
                  <a:pt x="263694" y="637495"/>
                  <a:pt x="258191" y="639490"/>
                  <a:pt x="256788" y="645673"/>
                </a:cubicBezTo>
                <a:cubicBezTo>
                  <a:pt x="256042" y="649839"/>
                  <a:pt x="258191" y="655671"/>
                  <a:pt x="263365" y="656241"/>
                </a:cubicBezTo>
                <a:lnTo>
                  <a:pt x="305460" y="658258"/>
                </a:lnTo>
                <a:cubicBezTo>
                  <a:pt x="310218" y="658455"/>
                  <a:pt x="315699" y="656460"/>
                  <a:pt x="317124" y="650277"/>
                </a:cubicBezTo>
                <a:cubicBezTo>
                  <a:pt x="317847" y="646111"/>
                  <a:pt x="315699" y="640258"/>
                  <a:pt x="310547" y="639710"/>
                </a:cubicBezTo>
                <a:close/>
                <a:moveTo>
                  <a:pt x="85075" y="404459"/>
                </a:moveTo>
                <a:cubicBezTo>
                  <a:pt x="50631" y="383609"/>
                  <a:pt x="26799" y="349648"/>
                  <a:pt x="17985" y="308824"/>
                </a:cubicBezTo>
                <a:cubicBezTo>
                  <a:pt x="14894" y="296437"/>
                  <a:pt x="-2448" y="306303"/>
                  <a:pt x="292" y="316257"/>
                </a:cubicBezTo>
                <a:cubicBezTo>
                  <a:pt x="9829" y="360347"/>
                  <a:pt x="37038" y="397925"/>
                  <a:pt x="77028" y="422064"/>
                </a:cubicBezTo>
                <a:cubicBezTo>
                  <a:pt x="82224" y="425572"/>
                  <a:pt x="87991" y="421034"/>
                  <a:pt x="89262" y="415641"/>
                </a:cubicBezTo>
                <a:cubicBezTo>
                  <a:pt x="90643" y="411394"/>
                  <a:pt x="88911" y="406755"/>
                  <a:pt x="85075" y="404459"/>
                </a:cubicBezTo>
                <a:close/>
                <a:moveTo>
                  <a:pt x="329906" y="581522"/>
                </a:moveTo>
                <a:cubicBezTo>
                  <a:pt x="357816" y="581522"/>
                  <a:pt x="380332" y="577751"/>
                  <a:pt x="400656" y="569661"/>
                </a:cubicBezTo>
                <a:cubicBezTo>
                  <a:pt x="405261" y="567896"/>
                  <a:pt x="407870" y="563002"/>
                  <a:pt x="406752" y="558194"/>
                </a:cubicBezTo>
                <a:cubicBezTo>
                  <a:pt x="406357" y="554364"/>
                  <a:pt x="403243" y="551382"/>
                  <a:pt x="399407" y="551134"/>
                </a:cubicBezTo>
                <a:cubicBezTo>
                  <a:pt x="398135" y="551161"/>
                  <a:pt x="396885" y="551428"/>
                  <a:pt x="395701" y="551924"/>
                </a:cubicBezTo>
                <a:cubicBezTo>
                  <a:pt x="365511" y="565078"/>
                  <a:pt x="319887" y="564201"/>
                  <a:pt x="285399" y="560123"/>
                </a:cubicBezTo>
                <a:cubicBezTo>
                  <a:pt x="250079" y="556857"/>
                  <a:pt x="213553" y="549337"/>
                  <a:pt x="177004" y="540545"/>
                </a:cubicBezTo>
                <a:cubicBezTo>
                  <a:pt x="172137" y="540545"/>
                  <a:pt x="169352" y="544930"/>
                  <a:pt x="168826" y="549095"/>
                </a:cubicBezTo>
                <a:cubicBezTo>
                  <a:pt x="167884" y="553862"/>
                  <a:pt x="170887" y="558516"/>
                  <a:pt x="175623" y="559619"/>
                </a:cubicBezTo>
                <a:cubicBezTo>
                  <a:pt x="226663" y="572796"/>
                  <a:pt x="279633" y="581061"/>
                  <a:pt x="329906" y="581522"/>
                </a:cubicBezTo>
                <a:close/>
                <a:moveTo>
                  <a:pt x="216951" y="106307"/>
                </a:moveTo>
                <a:cubicBezTo>
                  <a:pt x="171238" y="119725"/>
                  <a:pt x="136444" y="158926"/>
                  <a:pt x="123991" y="204968"/>
                </a:cubicBezTo>
                <a:cubicBezTo>
                  <a:pt x="122237" y="210887"/>
                  <a:pt x="126183" y="214877"/>
                  <a:pt x="132081" y="214899"/>
                </a:cubicBezTo>
                <a:cubicBezTo>
                  <a:pt x="136860" y="215086"/>
                  <a:pt x="141114" y="211902"/>
                  <a:pt x="142276" y="207270"/>
                </a:cubicBezTo>
                <a:cubicBezTo>
                  <a:pt x="152602" y="168886"/>
                  <a:pt x="181104" y="138014"/>
                  <a:pt x="218551" y="124658"/>
                </a:cubicBezTo>
                <a:cubicBezTo>
                  <a:pt x="228198" y="121216"/>
                  <a:pt x="226334" y="106811"/>
                  <a:pt x="216951" y="106307"/>
                </a:cubicBezTo>
                <a:close/>
                <a:moveTo>
                  <a:pt x="259660" y="91574"/>
                </a:moveTo>
                <a:cubicBezTo>
                  <a:pt x="248325" y="91574"/>
                  <a:pt x="248127" y="110232"/>
                  <a:pt x="260690" y="110297"/>
                </a:cubicBezTo>
                <a:cubicBezTo>
                  <a:pt x="272025" y="110407"/>
                  <a:pt x="272201" y="91640"/>
                  <a:pt x="259660" y="91574"/>
                </a:cubicBezTo>
                <a:close/>
                <a:moveTo>
                  <a:pt x="557483" y="48689"/>
                </a:moveTo>
                <a:cubicBezTo>
                  <a:pt x="551256" y="39700"/>
                  <a:pt x="533760" y="49939"/>
                  <a:pt x="541193" y="59235"/>
                </a:cubicBezTo>
                <a:cubicBezTo>
                  <a:pt x="556321" y="77557"/>
                  <a:pt x="565003" y="100330"/>
                  <a:pt x="565946" y="124066"/>
                </a:cubicBezTo>
                <a:cubicBezTo>
                  <a:pt x="565770" y="128275"/>
                  <a:pt x="569059" y="131825"/>
                  <a:pt x="573268" y="131992"/>
                </a:cubicBezTo>
                <a:cubicBezTo>
                  <a:pt x="573532" y="132003"/>
                  <a:pt x="573817" y="131998"/>
                  <a:pt x="574080" y="131981"/>
                </a:cubicBezTo>
                <a:cubicBezTo>
                  <a:pt x="579561" y="132272"/>
                  <a:pt x="584253" y="128058"/>
                  <a:pt x="584538" y="122569"/>
                </a:cubicBezTo>
                <a:cubicBezTo>
                  <a:pt x="584560" y="122323"/>
                  <a:pt x="584560" y="122075"/>
                  <a:pt x="584560" y="121830"/>
                </a:cubicBezTo>
                <a:cubicBezTo>
                  <a:pt x="583639" y="95169"/>
                  <a:pt x="574146" y="69515"/>
                  <a:pt x="557483" y="48689"/>
                </a:cubicBezTo>
                <a:close/>
                <a:moveTo>
                  <a:pt x="403682" y="258"/>
                </a:moveTo>
                <a:cubicBezTo>
                  <a:pt x="392720" y="-2395"/>
                  <a:pt x="387765" y="16219"/>
                  <a:pt x="399780" y="18960"/>
                </a:cubicBezTo>
                <a:cubicBezTo>
                  <a:pt x="493595" y="37946"/>
                  <a:pt x="532160" y="149148"/>
                  <a:pt x="535120" y="227659"/>
                </a:cubicBezTo>
                <a:cubicBezTo>
                  <a:pt x="535076" y="232018"/>
                  <a:pt x="538562" y="235590"/>
                  <a:pt x="542925" y="235633"/>
                </a:cubicBezTo>
                <a:cubicBezTo>
                  <a:pt x="543122" y="235636"/>
                  <a:pt x="543320" y="235631"/>
                  <a:pt x="543517" y="235618"/>
                </a:cubicBezTo>
                <a:cubicBezTo>
                  <a:pt x="546499" y="235695"/>
                  <a:pt x="549371" y="234555"/>
                  <a:pt x="551497" y="232461"/>
                </a:cubicBezTo>
                <a:cubicBezTo>
                  <a:pt x="553208" y="230630"/>
                  <a:pt x="554062" y="228157"/>
                  <a:pt x="553822" y="225664"/>
                </a:cubicBezTo>
                <a:cubicBezTo>
                  <a:pt x="551629" y="188393"/>
                  <a:pt x="542859" y="133800"/>
                  <a:pt x="514993" y="85610"/>
                </a:cubicBezTo>
                <a:cubicBezTo>
                  <a:pt x="488442" y="39898"/>
                  <a:pt x="451017" y="11220"/>
                  <a:pt x="403682" y="258"/>
                </a:cubicBezTo>
                <a:close/>
                <a:moveTo>
                  <a:pt x="431548" y="75240"/>
                </a:moveTo>
                <a:cubicBezTo>
                  <a:pt x="312936" y="-26709"/>
                  <a:pt x="83934" y="43559"/>
                  <a:pt x="55323" y="204968"/>
                </a:cubicBezTo>
                <a:cubicBezTo>
                  <a:pt x="46553" y="255569"/>
                  <a:pt x="59708" y="304373"/>
                  <a:pt x="92134" y="342369"/>
                </a:cubicBezTo>
                <a:cubicBezTo>
                  <a:pt x="111406" y="364995"/>
                  <a:pt x="133352" y="384398"/>
                  <a:pt x="147757" y="411431"/>
                </a:cubicBezTo>
                <a:cubicBezTo>
                  <a:pt x="162161" y="438464"/>
                  <a:pt x="168498" y="469312"/>
                  <a:pt x="166524" y="502681"/>
                </a:cubicBezTo>
                <a:cubicBezTo>
                  <a:pt x="166480" y="503654"/>
                  <a:pt x="165998" y="504556"/>
                  <a:pt x="165209" y="505137"/>
                </a:cubicBezTo>
                <a:cubicBezTo>
                  <a:pt x="161986" y="507785"/>
                  <a:pt x="160495" y="512012"/>
                  <a:pt x="161350" y="516099"/>
                </a:cubicBezTo>
                <a:cubicBezTo>
                  <a:pt x="161964" y="519442"/>
                  <a:pt x="164573" y="522060"/>
                  <a:pt x="167928" y="522676"/>
                </a:cubicBezTo>
                <a:cubicBezTo>
                  <a:pt x="215043" y="533845"/>
                  <a:pt x="263124" y="540387"/>
                  <a:pt x="311511" y="542211"/>
                </a:cubicBezTo>
                <a:cubicBezTo>
                  <a:pt x="350011" y="543022"/>
                  <a:pt x="388510" y="548218"/>
                  <a:pt x="425651" y="525855"/>
                </a:cubicBezTo>
                <a:cubicBezTo>
                  <a:pt x="429180" y="523911"/>
                  <a:pt x="430847" y="519741"/>
                  <a:pt x="429619" y="515902"/>
                </a:cubicBezTo>
                <a:cubicBezTo>
                  <a:pt x="428610" y="511990"/>
                  <a:pt x="425190" y="509184"/>
                  <a:pt x="421156" y="508973"/>
                </a:cubicBezTo>
                <a:cubicBezTo>
                  <a:pt x="418656" y="508601"/>
                  <a:pt x="416004" y="511626"/>
                  <a:pt x="413526" y="510048"/>
                </a:cubicBezTo>
                <a:cubicBezTo>
                  <a:pt x="412518" y="509440"/>
                  <a:pt x="411926" y="508346"/>
                  <a:pt x="411948" y="507176"/>
                </a:cubicBezTo>
                <a:cubicBezTo>
                  <a:pt x="412452" y="477012"/>
                  <a:pt x="419906" y="447368"/>
                  <a:pt x="433719" y="420552"/>
                </a:cubicBezTo>
                <a:cubicBezTo>
                  <a:pt x="441458" y="405731"/>
                  <a:pt x="451697" y="392642"/>
                  <a:pt x="461607" y="379969"/>
                </a:cubicBezTo>
                <a:cubicBezTo>
                  <a:pt x="467856" y="371989"/>
                  <a:pt x="474323" y="363723"/>
                  <a:pt x="480045" y="355151"/>
                </a:cubicBezTo>
                <a:cubicBezTo>
                  <a:pt x="530231" y="279708"/>
                  <a:pt x="512033" y="136629"/>
                  <a:pt x="431548" y="75240"/>
                </a:cubicBezTo>
                <a:close/>
                <a:moveTo>
                  <a:pt x="334116" y="324171"/>
                </a:moveTo>
                <a:cubicBezTo>
                  <a:pt x="324644" y="390296"/>
                  <a:pt x="323548" y="458108"/>
                  <a:pt x="320961" y="523312"/>
                </a:cubicBezTo>
                <a:cubicBezTo>
                  <a:pt x="320303" y="523941"/>
                  <a:pt x="319404" y="524268"/>
                  <a:pt x="318483" y="524211"/>
                </a:cubicBezTo>
                <a:cubicBezTo>
                  <a:pt x="310788" y="523685"/>
                  <a:pt x="302873" y="523027"/>
                  <a:pt x="295419" y="522567"/>
                </a:cubicBezTo>
                <a:cubicBezTo>
                  <a:pt x="285224" y="521909"/>
                  <a:pt x="274832" y="520988"/>
                  <a:pt x="263694" y="519760"/>
                </a:cubicBezTo>
                <a:cubicBezTo>
                  <a:pt x="262006" y="519589"/>
                  <a:pt x="260734" y="518149"/>
                  <a:pt x="260756" y="516450"/>
                </a:cubicBezTo>
                <a:cubicBezTo>
                  <a:pt x="256108" y="449957"/>
                  <a:pt x="246001" y="383960"/>
                  <a:pt x="230522" y="319129"/>
                </a:cubicBezTo>
                <a:cubicBezTo>
                  <a:pt x="230127" y="317344"/>
                  <a:pt x="231245" y="315575"/>
                  <a:pt x="233021" y="315174"/>
                </a:cubicBezTo>
                <a:cubicBezTo>
                  <a:pt x="233263" y="315123"/>
                  <a:pt x="233482" y="315097"/>
                  <a:pt x="233723" y="315095"/>
                </a:cubicBezTo>
                <a:cubicBezTo>
                  <a:pt x="235170" y="315095"/>
                  <a:pt x="236639" y="315270"/>
                  <a:pt x="238108" y="315270"/>
                </a:cubicBezTo>
                <a:cubicBezTo>
                  <a:pt x="248654" y="315443"/>
                  <a:pt x="258914" y="311896"/>
                  <a:pt x="267114" y="305250"/>
                </a:cubicBezTo>
                <a:cubicBezTo>
                  <a:pt x="268342" y="304255"/>
                  <a:pt x="270074" y="304255"/>
                  <a:pt x="271302" y="305250"/>
                </a:cubicBezTo>
                <a:cubicBezTo>
                  <a:pt x="284128" y="315555"/>
                  <a:pt x="301338" y="320773"/>
                  <a:pt x="322452" y="320773"/>
                </a:cubicBezTo>
                <a:cubicBezTo>
                  <a:pt x="326003" y="321321"/>
                  <a:pt x="334291" y="318164"/>
                  <a:pt x="334116" y="324171"/>
                </a:cubicBezTo>
                <a:close/>
                <a:moveTo>
                  <a:pt x="269811" y="253245"/>
                </a:moveTo>
                <a:cubicBezTo>
                  <a:pt x="271214" y="252283"/>
                  <a:pt x="273100" y="252539"/>
                  <a:pt x="274196" y="253837"/>
                </a:cubicBezTo>
                <a:cubicBezTo>
                  <a:pt x="276783" y="256863"/>
                  <a:pt x="276892" y="261292"/>
                  <a:pt x="274481" y="266992"/>
                </a:cubicBezTo>
                <a:cubicBezTo>
                  <a:pt x="273779" y="268665"/>
                  <a:pt x="271850" y="269452"/>
                  <a:pt x="270183" y="268746"/>
                </a:cubicBezTo>
                <a:cubicBezTo>
                  <a:pt x="269504" y="268468"/>
                  <a:pt x="268956" y="267983"/>
                  <a:pt x="268605" y="267365"/>
                </a:cubicBezTo>
                <a:cubicBezTo>
                  <a:pt x="263694" y="259033"/>
                  <a:pt x="267268" y="254934"/>
                  <a:pt x="269811" y="253245"/>
                </a:cubicBezTo>
                <a:close/>
                <a:moveTo>
                  <a:pt x="478971" y="317945"/>
                </a:moveTo>
                <a:cubicBezTo>
                  <a:pt x="470201" y="344035"/>
                  <a:pt x="451127" y="362759"/>
                  <a:pt x="435539" y="384157"/>
                </a:cubicBezTo>
                <a:cubicBezTo>
                  <a:pt x="407300" y="422707"/>
                  <a:pt x="392523" y="469481"/>
                  <a:pt x="393487" y="517261"/>
                </a:cubicBezTo>
                <a:cubicBezTo>
                  <a:pt x="393750" y="518936"/>
                  <a:pt x="392698" y="520536"/>
                  <a:pt x="391054" y="520966"/>
                </a:cubicBezTo>
                <a:cubicBezTo>
                  <a:pt x="377241" y="524161"/>
                  <a:pt x="363100" y="525634"/>
                  <a:pt x="348937" y="525351"/>
                </a:cubicBezTo>
                <a:cubicBezTo>
                  <a:pt x="345473" y="525351"/>
                  <a:pt x="339641" y="526338"/>
                  <a:pt x="340561" y="520966"/>
                </a:cubicBezTo>
                <a:cubicBezTo>
                  <a:pt x="340145" y="453831"/>
                  <a:pt x="344332" y="386744"/>
                  <a:pt x="353102" y="320181"/>
                </a:cubicBezTo>
                <a:cubicBezTo>
                  <a:pt x="353431" y="315796"/>
                  <a:pt x="359942" y="316695"/>
                  <a:pt x="363056" y="315423"/>
                </a:cubicBezTo>
                <a:cubicBezTo>
                  <a:pt x="374566" y="312310"/>
                  <a:pt x="368669" y="297182"/>
                  <a:pt x="359855" y="297643"/>
                </a:cubicBezTo>
                <a:cubicBezTo>
                  <a:pt x="341175" y="301567"/>
                  <a:pt x="314603" y="306675"/>
                  <a:pt x="295068" y="297029"/>
                </a:cubicBezTo>
                <a:cubicBezTo>
                  <a:pt x="291100" y="295229"/>
                  <a:pt x="287372" y="292953"/>
                  <a:pt x="283952" y="290254"/>
                </a:cubicBezTo>
                <a:cubicBezTo>
                  <a:pt x="282593" y="289206"/>
                  <a:pt x="282286" y="287294"/>
                  <a:pt x="283228" y="285869"/>
                </a:cubicBezTo>
                <a:cubicBezTo>
                  <a:pt x="293402" y="269864"/>
                  <a:pt x="297633" y="254144"/>
                  <a:pt x="294586" y="243818"/>
                </a:cubicBezTo>
                <a:cubicBezTo>
                  <a:pt x="292393" y="235662"/>
                  <a:pt x="283623" y="229698"/>
                  <a:pt x="275029" y="229720"/>
                </a:cubicBezTo>
                <a:cubicBezTo>
                  <a:pt x="265733" y="229720"/>
                  <a:pt x="256590" y="235991"/>
                  <a:pt x="252249" y="245331"/>
                </a:cubicBezTo>
                <a:cubicBezTo>
                  <a:pt x="245672" y="259560"/>
                  <a:pt x="249859" y="276288"/>
                  <a:pt x="256020" y="287206"/>
                </a:cubicBezTo>
                <a:cubicBezTo>
                  <a:pt x="256810" y="288616"/>
                  <a:pt x="256459" y="290392"/>
                  <a:pt x="255187" y="291394"/>
                </a:cubicBezTo>
                <a:cubicBezTo>
                  <a:pt x="250539" y="294950"/>
                  <a:pt x="244817" y="296785"/>
                  <a:pt x="238963" y="296590"/>
                </a:cubicBezTo>
                <a:cubicBezTo>
                  <a:pt x="226707" y="296912"/>
                  <a:pt x="215723" y="289024"/>
                  <a:pt x="212127" y="277297"/>
                </a:cubicBezTo>
                <a:cubicBezTo>
                  <a:pt x="211491" y="273854"/>
                  <a:pt x="208444" y="271397"/>
                  <a:pt x="204936" y="271509"/>
                </a:cubicBezTo>
                <a:cubicBezTo>
                  <a:pt x="201341" y="271592"/>
                  <a:pt x="197986" y="273302"/>
                  <a:pt x="195815" y="276157"/>
                </a:cubicBezTo>
                <a:cubicBezTo>
                  <a:pt x="189764" y="284093"/>
                  <a:pt x="200858" y="298914"/>
                  <a:pt x="207458" y="304351"/>
                </a:cubicBezTo>
                <a:cubicBezTo>
                  <a:pt x="209277" y="305689"/>
                  <a:pt x="208268" y="308364"/>
                  <a:pt x="208860" y="310096"/>
                </a:cubicBezTo>
                <a:cubicBezTo>
                  <a:pt x="224471" y="376768"/>
                  <a:pt x="239270" y="447015"/>
                  <a:pt x="240717" y="515573"/>
                </a:cubicBezTo>
                <a:cubicBezTo>
                  <a:pt x="239993" y="516254"/>
                  <a:pt x="238985" y="516561"/>
                  <a:pt x="237998" y="516406"/>
                </a:cubicBezTo>
                <a:cubicBezTo>
                  <a:pt x="221051" y="513950"/>
                  <a:pt x="203971" y="510881"/>
                  <a:pt x="187243" y="507263"/>
                </a:cubicBezTo>
                <a:cubicBezTo>
                  <a:pt x="185445" y="506853"/>
                  <a:pt x="184327" y="505064"/>
                  <a:pt x="184743" y="503271"/>
                </a:cubicBezTo>
                <a:cubicBezTo>
                  <a:pt x="184743" y="503264"/>
                  <a:pt x="184743" y="503258"/>
                  <a:pt x="184743" y="503251"/>
                </a:cubicBezTo>
                <a:cubicBezTo>
                  <a:pt x="189128" y="453088"/>
                  <a:pt x="172027" y="403538"/>
                  <a:pt x="138351" y="364491"/>
                </a:cubicBezTo>
                <a:cubicBezTo>
                  <a:pt x="121272" y="344758"/>
                  <a:pt x="101847" y="327526"/>
                  <a:pt x="88583" y="304373"/>
                </a:cubicBezTo>
                <a:cubicBezTo>
                  <a:pt x="76480" y="282423"/>
                  <a:pt x="70473" y="257630"/>
                  <a:pt x="71174" y="232571"/>
                </a:cubicBezTo>
                <a:cubicBezTo>
                  <a:pt x="72928" y="120448"/>
                  <a:pt x="178451" y="56078"/>
                  <a:pt x="275073" y="47045"/>
                </a:cubicBezTo>
                <a:cubicBezTo>
                  <a:pt x="428588" y="33145"/>
                  <a:pt x="520649" y="175808"/>
                  <a:pt x="478971" y="31796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0" name="Google Shape;20;p2"/>
          <p:cNvSpPr/>
          <p:nvPr/>
        </p:nvSpPr>
        <p:spPr>
          <a:xfrm rot="-5400000">
            <a:off x="728001" y="4316907"/>
            <a:ext cx="720335" cy="352399"/>
          </a:xfrm>
          <a:custGeom>
            <a:avLst/>
            <a:gdLst/>
            <a:ahLst/>
            <a:cxnLst/>
            <a:rect l="l" t="t" r="r" b="b"/>
            <a:pathLst>
              <a:path w="256043" h="125260" extrusionOk="0">
                <a:moveTo>
                  <a:pt x="122835" y="3891"/>
                </a:moveTo>
                <a:cubicBezTo>
                  <a:pt x="106677" y="35258"/>
                  <a:pt x="90541" y="66632"/>
                  <a:pt x="74404" y="98013"/>
                </a:cubicBezTo>
                <a:cubicBezTo>
                  <a:pt x="67103" y="82972"/>
                  <a:pt x="59737" y="67939"/>
                  <a:pt x="52348" y="52914"/>
                </a:cubicBezTo>
                <a:cubicBezTo>
                  <a:pt x="49783" y="47630"/>
                  <a:pt x="41583" y="45218"/>
                  <a:pt x="38602" y="51708"/>
                </a:cubicBezTo>
                <a:cubicBezTo>
                  <a:pt x="30007" y="70416"/>
                  <a:pt x="17598" y="87110"/>
                  <a:pt x="2141" y="100709"/>
                </a:cubicBezTo>
                <a:cubicBezTo>
                  <a:pt x="-4787" y="106848"/>
                  <a:pt x="6723" y="116802"/>
                  <a:pt x="13629" y="110685"/>
                </a:cubicBezTo>
                <a:cubicBezTo>
                  <a:pt x="26258" y="99453"/>
                  <a:pt x="36979" y="86235"/>
                  <a:pt x="45354" y="71550"/>
                </a:cubicBezTo>
                <a:lnTo>
                  <a:pt x="67432" y="116670"/>
                </a:lnTo>
                <a:cubicBezTo>
                  <a:pt x="70107" y="122174"/>
                  <a:pt x="77978" y="124147"/>
                  <a:pt x="81179" y="117876"/>
                </a:cubicBezTo>
                <a:lnTo>
                  <a:pt x="128580" y="25793"/>
                </a:lnTo>
                <a:cubicBezTo>
                  <a:pt x="139147" y="55900"/>
                  <a:pt x="147259" y="86822"/>
                  <a:pt x="152784" y="118249"/>
                </a:cubicBezTo>
                <a:cubicBezTo>
                  <a:pt x="153969" y="125024"/>
                  <a:pt x="163462" y="128422"/>
                  <a:pt x="166970" y="121318"/>
                </a:cubicBezTo>
                <a:cubicBezTo>
                  <a:pt x="177515" y="99979"/>
                  <a:pt x="188039" y="78638"/>
                  <a:pt x="198585" y="57299"/>
                </a:cubicBezTo>
                <a:cubicBezTo>
                  <a:pt x="214107" y="75321"/>
                  <a:pt x="228819" y="94022"/>
                  <a:pt x="242434" y="113469"/>
                </a:cubicBezTo>
                <a:cubicBezTo>
                  <a:pt x="247959" y="121297"/>
                  <a:pt x="260259" y="113711"/>
                  <a:pt x="254580" y="105686"/>
                </a:cubicBezTo>
                <a:cubicBezTo>
                  <a:pt x="238509" y="82896"/>
                  <a:pt x="221145" y="61039"/>
                  <a:pt x="202575" y="40220"/>
                </a:cubicBezTo>
                <a:cubicBezTo>
                  <a:pt x="199023" y="36229"/>
                  <a:pt x="192512" y="35089"/>
                  <a:pt x="189705" y="40746"/>
                </a:cubicBezTo>
                <a:lnTo>
                  <a:pt x="163001" y="94899"/>
                </a:lnTo>
                <a:cubicBezTo>
                  <a:pt x="156468" y="64295"/>
                  <a:pt x="147566" y="34241"/>
                  <a:pt x="136407" y="5009"/>
                </a:cubicBezTo>
                <a:cubicBezTo>
                  <a:pt x="134324" y="-823"/>
                  <a:pt x="125861" y="-2029"/>
                  <a:pt x="122835" y="389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1" name="Google Shape;21;p2"/>
          <p:cNvSpPr/>
          <p:nvPr/>
        </p:nvSpPr>
        <p:spPr>
          <a:xfrm rot="1737742">
            <a:off x="10600281" y="5251215"/>
            <a:ext cx="282332" cy="357549"/>
          </a:xfrm>
          <a:custGeom>
            <a:avLst/>
            <a:gdLst/>
            <a:ahLst/>
            <a:cxnLst/>
            <a:rect l="l" t="t" r="r" b="b"/>
            <a:pathLst>
              <a:path w="100280" h="126996" extrusionOk="0">
                <a:moveTo>
                  <a:pt x="96357" y="74864"/>
                </a:moveTo>
                <a:cubicBezTo>
                  <a:pt x="82786" y="68484"/>
                  <a:pt x="69679" y="61157"/>
                  <a:pt x="57134" y="52940"/>
                </a:cubicBezTo>
                <a:cubicBezTo>
                  <a:pt x="68090" y="38401"/>
                  <a:pt x="80061" y="24657"/>
                  <a:pt x="92959" y="11809"/>
                </a:cubicBezTo>
                <a:cubicBezTo>
                  <a:pt x="99865" y="4925"/>
                  <a:pt x="88969" y="-4459"/>
                  <a:pt x="81997" y="2382"/>
                </a:cubicBezTo>
                <a:cubicBezTo>
                  <a:pt x="68721" y="15624"/>
                  <a:pt x="56406" y="29794"/>
                  <a:pt x="45141" y="44784"/>
                </a:cubicBezTo>
                <a:cubicBezTo>
                  <a:pt x="33594" y="36487"/>
                  <a:pt x="22607" y="27435"/>
                  <a:pt x="12255" y="17685"/>
                </a:cubicBezTo>
                <a:cubicBezTo>
                  <a:pt x="5480" y="11305"/>
                  <a:pt x="-4518" y="22793"/>
                  <a:pt x="2257" y="29173"/>
                </a:cubicBezTo>
                <a:cubicBezTo>
                  <a:pt x="12947" y="39230"/>
                  <a:pt x="24293" y="48568"/>
                  <a:pt x="36218" y="57127"/>
                </a:cubicBezTo>
                <a:cubicBezTo>
                  <a:pt x="23171" y="75947"/>
                  <a:pt x="11779" y="95863"/>
                  <a:pt x="2169" y="116652"/>
                </a:cubicBezTo>
                <a:cubicBezTo>
                  <a:pt x="-1953" y="125554"/>
                  <a:pt x="11246" y="131429"/>
                  <a:pt x="15324" y="122703"/>
                </a:cubicBezTo>
                <a:cubicBezTo>
                  <a:pt x="24609" y="102651"/>
                  <a:pt x="35613" y="83439"/>
                  <a:pt x="48211" y="65283"/>
                </a:cubicBezTo>
                <a:cubicBezTo>
                  <a:pt x="61447" y="73978"/>
                  <a:pt x="75279" y="81731"/>
                  <a:pt x="89604" y="88479"/>
                </a:cubicBezTo>
                <a:cubicBezTo>
                  <a:pt x="97936" y="92360"/>
                  <a:pt x="104951" y="78898"/>
                  <a:pt x="96357" y="74864"/>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Tree>
  </p:cSld>
  <p:clrMapOvr>
    <a:masterClrMapping/>
  </p:clrMapOvr>
  <p:transition>
    <p:fade thruBlk="1"/>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Subtitle">
  <p:cSld name="Subtitle">
    <p:spTree>
      <p:nvGrpSpPr>
        <p:cNvPr id="1" name="Shape 22"/>
        <p:cNvGrpSpPr/>
        <p:nvPr/>
      </p:nvGrpSpPr>
      <p:grpSpPr>
        <a:xfrm>
          <a:off x="0" y="0"/>
          <a:ext cx="0" cy="0"/>
          <a:chOff x="0" y="0"/>
          <a:chExt cx="0" cy="0"/>
        </a:xfrm>
      </p:grpSpPr>
      <p:sp>
        <p:nvSpPr>
          <p:cNvPr id="23" name="Google Shape;23;p3"/>
          <p:cNvSpPr/>
          <p:nvPr/>
        </p:nvSpPr>
        <p:spPr>
          <a:xfrm rot="-898861">
            <a:off x="986397" y="578171"/>
            <a:ext cx="1949100" cy="2141211"/>
          </a:xfrm>
          <a:custGeom>
            <a:avLst/>
            <a:gdLst/>
            <a:ahLst/>
            <a:cxnLst/>
            <a:rect l="l" t="t" r="r" b="b"/>
            <a:pathLst>
              <a:path w="462239" h="507799" extrusionOk="0">
                <a:moveTo>
                  <a:pt x="459973" y="179541"/>
                </a:moveTo>
                <a:cubicBezTo>
                  <a:pt x="458636" y="122779"/>
                  <a:pt x="461727" y="55887"/>
                  <a:pt x="399242" y="30652"/>
                </a:cubicBezTo>
                <a:cubicBezTo>
                  <a:pt x="293347" y="-13921"/>
                  <a:pt x="170306" y="-1205"/>
                  <a:pt x="59171" y="14844"/>
                </a:cubicBezTo>
                <a:cubicBezTo>
                  <a:pt x="33585" y="19514"/>
                  <a:pt x="9512" y="39816"/>
                  <a:pt x="8569" y="67090"/>
                </a:cubicBezTo>
                <a:cubicBezTo>
                  <a:pt x="-7195" y="174126"/>
                  <a:pt x="2605" y="285590"/>
                  <a:pt x="7933" y="393766"/>
                </a:cubicBezTo>
                <a:cubicBezTo>
                  <a:pt x="10235" y="423781"/>
                  <a:pt x="16703" y="454453"/>
                  <a:pt x="42377" y="473550"/>
                </a:cubicBezTo>
                <a:cubicBezTo>
                  <a:pt x="111527" y="513693"/>
                  <a:pt x="199071" y="505691"/>
                  <a:pt x="276684" y="507664"/>
                </a:cubicBezTo>
                <a:cubicBezTo>
                  <a:pt x="477513" y="513540"/>
                  <a:pt x="465279" y="327137"/>
                  <a:pt x="459973" y="179541"/>
                </a:cubicBez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4" name="Google Shape;24;p3"/>
          <p:cNvSpPr txBox="1">
            <a:spLocks noGrp="1"/>
          </p:cNvSpPr>
          <p:nvPr>
            <p:ph type="ctrTitle"/>
          </p:nvPr>
        </p:nvSpPr>
        <p:spPr>
          <a:xfrm>
            <a:off x="2364667" y="2640033"/>
            <a:ext cx="7462800" cy="894800"/>
          </a:xfrm>
          <a:prstGeom prst="rect">
            <a:avLst/>
          </a:prstGeom>
        </p:spPr>
        <p:txBody>
          <a:bodyPr spcFirstLastPara="1" wrap="square" lIns="0" tIns="0" rIns="0" bIns="0" anchor="b" anchorCtr="0">
            <a:noAutofit/>
          </a:bodyPr>
          <a:lstStyle>
            <a:lvl1pPr lvl="0" algn="ctr" rtl="0">
              <a:spcBef>
                <a:spcPts val="0"/>
              </a:spcBef>
              <a:spcAft>
                <a:spcPts val="0"/>
              </a:spcAft>
              <a:buSzPts val="5200"/>
              <a:buNone/>
              <a:defRPr sz="6935"/>
            </a:lvl1pPr>
            <a:lvl2pPr lvl="1" algn="ctr" rtl="0">
              <a:spcBef>
                <a:spcPts val="0"/>
              </a:spcBef>
              <a:spcAft>
                <a:spcPts val="0"/>
              </a:spcAft>
              <a:buSzPts val="5200"/>
              <a:buNone/>
              <a:defRPr sz="6935"/>
            </a:lvl2pPr>
            <a:lvl3pPr lvl="2" algn="ctr" rtl="0">
              <a:spcBef>
                <a:spcPts val="0"/>
              </a:spcBef>
              <a:spcAft>
                <a:spcPts val="0"/>
              </a:spcAft>
              <a:buSzPts val="5200"/>
              <a:buNone/>
              <a:defRPr sz="6935"/>
            </a:lvl3pPr>
            <a:lvl4pPr lvl="3" algn="ctr" rtl="0">
              <a:spcBef>
                <a:spcPts val="0"/>
              </a:spcBef>
              <a:spcAft>
                <a:spcPts val="0"/>
              </a:spcAft>
              <a:buSzPts val="5200"/>
              <a:buNone/>
              <a:defRPr sz="6935"/>
            </a:lvl4pPr>
            <a:lvl5pPr lvl="4" algn="ctr" rtl="0">
              <a:spcBef>
                <a:spcPts val="0"/>
              </a:spcBef>
              <a:spcAft>
                <a:spcPts val="0"/>
              </a:spcAft>
              <a:buSzPts val="5200"/>
              <a:buNone/>
              <a:defRPr sz="6935"/>
            </a:lvl5pPr>
            <a:lvl6pPr lvl="5" algn="ctr" rtl="0">
              <a:spcBef>
                <a:spcPts val="0"/>
              </a:spcBef>
              <a:spcAft>
                <a:spcPts val="0"/>
              </a:spcAft>
              <a:buSzPts val="5200"/>
              <a:buNone/>
              <a:defRPr sz="6935"/>
            </a:lvl6pPr>
            <a:lvl7pPr lvl="6" algn="ctr" rtl="0">
              <a:spcBef>
                <a:spcPts val="0"/>
              </a:spcBef>
              <a:spcAft>
                <a:spcPts val="0"/>
              </a:spcAft>
              <a:buSzPts val="5200"/>
              <a:buNone/>
              <a:defRPr sz="6935"/>
            </a:lvl7pPr>
            <a:lvl8pPr lvl="7" algn="ctr" rtl="0">
              <a:spcBef>
                <a:spcPts val="0"/>
              </a:spcBef>
              <a:spcAft>
                <a:spcPts val="0"/>
              </a:spcAft>
              <a:buSzPts val="5200"/>
              <a:buNone/>
              <a:defRPr sz="6935"/>
            </a:lvl8pPr>
            <a:lvl9pPr lvl="8" algn="ctr" rtl="0">
              <a:spcBef>
                <a:spcPts val="0"/>
              </a:spcBef>
              <a:spcAft>
                <a:spcPts val="0"/>
              </a:spcAft>
              <a:buSzPts val="5200"/>
              <a:buNone/>
              <a:defRPr sz="6935"/>
            </a:lvl9pPr>
          </a:lstStyle>
          <a:p/>
        </p:txBody>
      </p:sp>
      <p:sp>
        <p:nvSpPr>
          <p:cNvPr id="25" name="Google Shape;25;p3"/>
          <p:cNvSpPr txBox="1">
            <a:spLocks noGrp="1"/>
          </p:cNvSpPr>
          <p:nvPr>
            <p:ph type="subTitle" idx="1"/>
          </p:nvPr>
        </p:nvSpPr>
        <p:spPr>
          <a:xfrm>
            <a:off x="2364667" y="3552568"/>
            <a:ext cx="7462800" cy="515200"/>
          </a:xfrm>
          <a:prstGeom prst="rect">
            <a:avLst/>
          </a:prstGeom>
        </p:spPr>
        <p:txBody>
          <a:bodyPr spcFirstLastPara="1" wrap="square" lIns="0" tIns="0" rIns="0" bIns="0" anchor="t" anchorCtr="0">
            <a:noAutofit/>
          </a:bodyPr>
          <a:lstStyle>
            <a:lvl1pPr lvl="0" algn="ctr" rtl="0">
              <a:spcBef>
                <a:spcPts val="0"/>
              </a:spcBef>
              <a:spcAft>
                <a:spcPts val="0"/>
              </a:spcAft>
              <a:buClr>
                <a:schemeClr val="accent2"/>
              </a:buClr>
              <a:buSzPts val="2200"/>
              <a:buNone/>
              <a:defRPr>
                <a:solidFill>
                  <a:schemeClr val="accent2"/>
                </a:solidFill>
              </a:defRPr>
            </a:lvl1pPr>
            <a:lvl2pPr lvl="1" algn="ctr" rtl="0">
              <a:spcBef>
                <a:spcPts val="1335"/>
              </a:spcBef>
              <a:spcAft>
                <a:spcPts val="0"/>
              </a:spcAft>
              <a:buClr>
                <a:schemeClr val="accent2"/>
              </a:buClr>
              <a:buSzPts val="3000"/>
              <a:buNone/>
              <a:defRPr sz="4000">
                <a:solidFill>
                  <a:schemeClr val="accent2"/>
                </a:solidFill>
              </a:defRPr>
            </a:lvl2pPr>
            <a:lvl3pPr lvl="2" algn="ctr" rtl="0">
              <a:spcBef>
                <a:spcPts val="1335"/>
              </a:spcBef>
              <a:spcAft>
                <a:spcPts val="0"/>
              </a:spcAft>
              <a:buClr>
                <a:schemeClr val="accent2"/>
              </a:buClr>
              <a:buSzPts val="3000"/>
              <a:buNone/>
              <a:defRPr sz="4000">
                <a:solidFill>
                  <a:schemeClr val="accent2"/>
                </a:solidFill>
              </a:defRPr>
            </a:lvl3pPr>
            <a:lvl4pPr lvl="3" algn="ctr" rtl="0">
              <a:spcBef>
                <a:spcPts val="1335"/>
              </a:spcBef>
              <a:spcAft>
                <a:spcPts val="0"/>
              </a:spcAft>
              <a:buClr>
                <a:schemeClr val="accent2"/>
              </a:buClr>
              <a:buSzPts val="3000"/>
              <a:buNone/>
              <a:defRPr sz="4000">
                <a:solidFill>
                  <a:schemeClr val="accent2"/>
                </a:solidFill>
              </a:defRPr>
            </a:lvl4pPr>
            <a:lvl5pPr lvl="4" algn="ctr" rtl="0">
              <a:spcBef>
                <a:spcPts val="1335"/>
              </a:spcBef>
              <a:spcAft>
                <a:spcPts val="0"/>
              </a:spcAft>
              <a:buClr>
                <a:schemeClr val="accent2"/>
              </a:buClr>
              <a:buSzPts val="3000"/>
              <a:buNone/>
              <a:defRPr sz="4000">
                <a:solidFill>
                  <a:schemeClr val="accent2"/>
                </a:solidFill>
              </a:defRPr>
            </a:lvl5pPr>
            <a:lvl6pPr lvl="5" algn="ctr" rtl="0">
              <a:spcBef>
                <a:spcPts val="1335"/>
              </a:spcBef>
              <a:spcAft>
                <a:spcPts val="0"/>
              </a:spcAft>
              <a:buClr>
                <a:schemeClr val="accent2"/>
              </a:buClr>
              <a:buSzPts val="3000"/>
              <a:buNone/>
              <a:defRPr sz="4000">
                <a:solidFill>
                  <a:schemeClr val="accent2"/>
                </a:solidFill>
              </a:defRPr>
            </a:lvl6pPr>
            <a:lvl7pPr lvl="6" algn="ctr" rtl="0">
              <a:spcBef>
                <a:spcPts val="1335"/>
              </a:spcBef>
              <a:spcAft>
                <a:spcPts val="0"/>
              </a:spcAft>
              <a:buClr>
                <a:schemeClr val="accent2"/>
              </a:buClr>
              <a:buSzPts val="3000"/>
              <a:buNone/>
              <a:defRPr sz="4000">
                <a:solidFill>
                  <a:schemeClr val="accent2"/>
                </a:solidFill>
              </a:defRPr>
            </a:lvl7pPr>
            <a:lvl8pPr lvl="7" algn="ctr" rtl="0">
              <a:spcBef>
                <a:spcPts val="1335"/>
              </a:spcBef>
              <a:spcAft>
                <a:spcPts val="0"/>
              </a:spcAft>
              <a:buClr>
                <a:schemeClr val="accent2"/>
              </a:buClr>
              <a:buSzPts val="3000"/>
              <a:buNone/>
              <a:defRPr sz="4000">
                <a:solidFill>
                  <a:schemeClr val="accent2"/>
                </a:solidFill>
              </a:defRPr>
            </a:lvl8pPr>
            <a:lvl9pPr lvl="8" algn="ctr" rtl="0">
              <a:spcBef>
                <a:spcPts val="1335"/>
              </a:spcBef>
              <a:spcAft>
                <a:spcPts val="1335"/>
              </a:spcAft>
              <a:buClr>
                <a:schemeClr val="accent2"/>
              </a:buClr>
              <a:buSzPts val="3000"/>
              <a:buNone/>
              <a:defRPr sz="4000">
                <a:solidFill>
                  <a:schemeClr val="accent2"/>
                </a:solidFill>
              </a:defRPr>
            </a:lvl9pPr>
          </a:lstStyle>
          <a:p/>
        </p:txBody>
      </p:sp>
      <p:sp>
        <p:nvSpPr>
          <p:cNvPr id="26" name="Google Shape;26;p3"/>
          <p:cNvSpPr/>
          <p:nvPr/>
        </p:nvSpPr>
        <p:spPr>
          <a:xfrm>
            <a:off x="1059009" y="746737"/>
            <a:ext cx="9865569" cy="5214308"/>
          </a:xfrm>
          <a:custGeom>
            <a:avLst/>
            <a:gdLst/>
            <a:ahLst/>
            <a:cxnLst/>
            <a:rect l="l" t="t" r="r" b="b"/>
            <a:pathLst>
              <a:path w="3506719" h="1853427" extrusionOk="0">
                <a:moveTo>
                  <a:pt x="3499305" y="1166353"/>
                </a:moveTo>
                <a:cubicBezTo>
                  <a:pt x="3487751" y="941889"/>
                  <a:pt x="3482379" y="741016"/>
                  <a:pt x="3468150" y="516750"/>
                </a:cubicBezTo>
                <a:cubicBezTo>
                  <a:pt x="3459578" y="392635"/>
                  <a:pt x="3434540" y="262425"/>
                  <a:pt x="3343926" y="170342"/>
                </a:cubicBezTo>
                <a:cubicBezTo>
                  <a:pt x="3249760" y="74400"/>
                  <a:pt x="3105299" y="78500"/>
                  <a:pt x="2981184" y="57847"/>
                </a:cubicBezTo>
                <a:cubicBezTo>
                  <a:pt x="2181223" y="-47983"/>
                  <a:pt x="1370738" y="7114"/>
                  <a:pt x="571983" y="97465"/>
                </a:cubicBezTo>
                <a:cubicBezTo>
                  <a:pt x="583142" y="79706"/>
                  <a:pt x="597415" y="64118"/>
                  <a:pt x="614122" y="51423"/>
                </a:cubicBezTo>
                <a:cubicBezTo>
                  <a:pt x="621729" y="45657"/>
                  <a:pt x="614122" y="33314"/>
                  <a:pt x="606317" y="39277"/>
                </a:cubicBezTo>
                <a:cubicBezTo>
                  <a:pt x="584019" y="56115"/>
                  <a:pt x="565669" y="77601"/>
                  <a:pt x="552470" y="102223"/>
                </a:cubicBezTo>
                <a:cubicBezTo>
                  <a:pt x="551023" y="104503"/>
                  <a:pt x="551176" y="107419"/>
                  <a:pt x="552843" y="109545"/>
                </a:cubicBezTo>
                <a:cubicBezTo>
                  <a:pt x="552996" y="111124"/>
                  <a:pt x="553654" y="112615"/>
                  <a:pt x="554728" y="113799"/>
                </a:cubicBezTo>
                <a:cubicBezTo>
                  <a:pt x="574416" y="135921"/>
                  <a:pt x="597985" y="154271"/>
                  <a:pt x="624273" y="167908"/>
                </a:cubicBezTo>
                <a:cubicBezTo>
                  <a:pt x="632429" y="172162"/>
                  <a:pt x="639401" y="158700"/>
                  <a:pt x="631025" y="154315"/>
                </a:cubicBezTo>
                <a:cubicBezTo>
                  <a:pt x="609956" y="143265"/>
                  <a:pt x="590728" y="129014"/>
                  <a:pt x="574021" y="112067"/>
                </a:cubicBezTo>
                <a:cubicBezTo>
                  <a:pt x="1426426" y="15774"/>
                  <a:pt x="2294047" y="-40901"/>
                  <a:pt x="3145004" y="97048"/>
                </a:cubicBezTo>
                <a:cubicBezTo>
                  <a:pt x="3209331" y="107550"/>
                  <a:pt x="3269536" y="123884"/>
                  <a:pt x="3319414" y="167886"/>
                </a:cubicBezTo>
                <a:cubicBezTo>
                  <a:pt x="3474552" y="310265"/>
                  <a:pt x="3450632" y="540604"/>
                  <a:pt x="3463897" y="732531"/>
                </a:cubicBezTo>
                <a:cubicBezTo>
                  <a:pt x="3470474" y="878856"/>
                  <a:pt x="3477052" y="1001085"/>
                  <a:pt x="3483783" y="1147410"/>
                </a:cubicBezTo>
                <a:cubicBezTo>
                  <a:pt x="3501191" y="1385138"/>
                  <a:pt x="3525965" y="1744218"/>
                  <a:pt x="3230532" y="1813916"/>
                </a:cubicBezTo>
                <a:cubicBezTo>
                  <a:pt x="3161470" y="1826939"/>
                  <a:pt x="3088899" y="1823212"/>
                  <a:pt x="3018938" y="1824396"/>
                </a:cubicBezTo>
                <a:cubicBezTo>
                  <a:pt x="2066294" y="1838384"/>
                  <a:pt x="1110998" y="1858664"/>
                  <a:pt x="159779" y="1795412"/>
                </a:cubicBezTo>
                <a:cubicBezTo>
                  <a:pt x="96198" y="1786642"/>
                  <a:pt x="52897" y="1750883"/>
                  <a:pt x="37988" y="1686381"/>
                </a:cubicBezTo>
                <a:cubicBezTo>
                  <a:pt x="23014" y="1627185"/>
                  <a:pt x="28429" y="1563604"/>
                  <a:pt x="29218" y="1503201"/>
                </a:cubicBezTo>
                <a:cubicBezTo>
                  <a:pt x="32288" y="1285666"/>
                  <a:pt x="37769" y="1068196"/>
                  <a:pt x="45640" y="850771"/>
                </a:cubicBezTo>
                <a:cubicBezTo>
                  <a:pt x="67279" y="849039"/>
                  <a:pt x="84052" y="831170"/>
                  <a:pt x="84403" y="809465"/>
                </a:cubicBezTo>
                <a:cubicBezTo>
                  <a:pt x="84775" y="785085"/>
                  <a:pt x="61119" y="766449"/>
                  <a:pt x="37528" y="771382"/>
                </a:cubicBezTo>
                <a:cubicBezTo>
                  <a:pt x="-10202" y="773070"/>
                  <a:pt x="-12460" y="837024"/>
                  <a:pt x="31082" y="849280"/>
                </a:cubicBezTo>
                <a:cubicBezTo>
                  <a:pt x="22860" y="1075914"/>
                  <a:pt x="17248" y="1302614"/>
                  <a:pt x="14222" y="1529401"/>
                </a:cubicBezTo>
                <a:cubicBezTo>
                  <a:pt x="6724" y="1697563"/>
                  <a:pt x="25184" y="1816372"/>
                  <a:pt x="222900" y="1815955"/>
                </a:cubicBezTo>
                <a:cubicBezTo>
                  <a:pt x="1165853" y="1869451"/>
                  <a:pt x="2110823" y="1854630"/>
                  <a:pt x="3054653" y="1838559"/>
                </a:cubicBezTo>
                <a:cubicBezTo>
                  <a:pt x="3124352" y="1837376"/>
                  <a:pt x="3196834" y="1840752"/>
                  <a:pt x="3264427" y="1820822"/>
                </a:cubicBezTo>
                <a:cubicBezTo>
                  <a:pt x="3445173" y="1765222"/>
                  <a:pt x="3508426" y="1558539"/>
                  <a:pt x="3506606" y="1387089"/>
                </a:cubicBezTo>
                <a:cubicBezTo>
                  <a:pt x="3507527" y="1313642"/>
                  <a:pt x="3502637" y="1239910"/>
                  <a:pt x="3499305" y="1166353"/>
                </a:cubicBezTo>
                <a:close/>
                <a:moveTo>
                  <a:pt x="14683" y="811175"/>
                </a:moveTo>
                <a:cubicBezTo>
                  <a:pt x="12863" y="794424"/>
                  <a:pt x="28933" y="781270"/>
                  <a:pt x="44807" y="788066"/>
                </a:cubicBezTo>
                <a:cubicBezTo>
                  <a:pt x="47241" y="789162"/>
                  <a:pt x="50112" y="788768"/>
                  <a:pt x="52152" y="787036"/>
                </a:cubicBezTo>
                <a:cubicBezTo>
                  <a:pt x="78987" y="795301"/>
                  <a:pt x="73002" y="833713"/>
                  <a:pt x="45815" y="836191"/>
                </a:cubicBezTo>
                <a:cubicBezTo>
                  <a:pt x="30424" y="837594"/>
                  <a:pt x="16656" y="826588"/>
                  <a:pt x="14683" y="81124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7" name="Google Shape;27;p3"/>
          <p:cNvSpPr/>
          <p:nvPr/>
        </p:nvSpPr>
        <p:spPr>
          <a:xfrm rot="4673461">
            <a:off x="10062169" y="4833925"/>
            <a:ext cx="1085385" cy="1362939"/>
          </a:xfrm>
          <a:custGeom>
            <a:avLst/>
            <a:gdLst/>
            <a:ahLst/>
            <a:cxnLst/>
            <a:rect l="l" t="t" r="r" b="b"/>
            <a:pathLst>
              <a:path w="385904" h="484587" extrusionOk="0">
                <a:moveTo>
                  <a:pt x="316148" y="219239"/>
                </a:moveTo>
                <a:cubicBezTo>
                  <a:pt x="261491" y="116194"/>
                  <a:pt x="157744" y="32311"/>
                  <a:pt x="38101" y="26786"/>
                </a:cubicBezTo>
                <a:cubicBezTo>
                  <a:pt x="47463" y="22510"/>
                  <a:pt x="56935" y="18432"/>
                  <a:pt x="66471" y="14530"/>
                </a:cubicBezTo>
                <a:cubicBezTo>
                  <a:pt x="75241" y="10978"/>
                  <a:pt x="71273" y="-3010"/>
                  <a:pt x="62086" y="586"/>
                </a:cubicBezTo>
                <a:cubicBezTo>
                  <a:pt x="42552" y="8566"/>
                  <a:pt x="23390" y="17336"/>
                  <a:pt x="4578" y="26895"/>
                </a:cubicBezTo>
                <a:cubicBezTo>
                  <a:pt x="-2854" y="30645"/>
                  <a:pt x="-508" y="42440"/>
                  <a:pt x="6398" y="41585"/>
                </a:cubicBezTo>
                <a:cubicBezTo>
                  <a:pt x="7473" y="41870"/>
                  <a:pt x="8591" y="41957"/>
                  <a:pt x="9709" y="41826"/>
                </a:cubicBezTo>
                <a:cubicBezTo>
                  <a:pt x="22162" y="48710"/>
                  <a:pt x="33190" y="57875"/>
                  <a:pt x="42267" y="68837"/>
                </a:cubicBezTo>
                <a:cubicBezTo>
                  <a:pt x="48231" y="76094"/>
                  <a:pt x="60618" y="67368"/>
                  <a:pt x="54786" y="60265"/>
                </a:cubicBezTo>
                <a:cubicBezTo>
                  <a:pt x="49217" y="53468"/>
                  <a:pt x="42990" y="47241"/>
                  <a:pt x="36216" y="41650"/>
                </a:cubicBezTo>
                <a:cubicBezTo>
                  <a:pt x="257544" y="58730"/>
                  <a:pt x="357411" y="281133"/>
                  <a:pt x="371135" y="478147"/>
                </a:cubicBezTo>
                <a:cubicBezTo>
                  <a:pt x="372034" y="487859"/>
                  <a:pt x="386723" y="485952"/>
                  <a:pt x="385869" y="476678"/>
                </a:cubicBezTo>
                <a:cubicBezTo>
                  <a:pt x="377756" y="387730"/>
                  <a:pt x="358704" y="298409"/>
                  <a:pt x="316148" y="219239"/>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8" name="Google Shape;28;p3"/>
          <p:cNvSpPr/>
          <p:nvPr/>
        </p:nvSpPr>
        <p:spPr>
          <a:xfrm rot="4673461">
            <a:off x="10662533" y="5726429"/>
            <a:ext cx="247560" cy="447641"/>
          </a:xfrm>
          <a:custGeom>
            <a:avLst/>
            <a:gdLst/>
            <a:ahLst/>
            <a:cxnLst/>
            <a:rect l="l" t="t" r="r" b="b"/>
            <a:pathLst>
              <a:path w="88019" h="159157" extrusionOk="0">
                <a:moveTo>
                  <a:pt x="87774" y="149186"/>
                </a:moveTo>
                <a:cubicBezTo>
                  <a:pt x="74290" y="95537"/>
                  <a:pt x="49098" y="45526"/>
                  <a:pt x="14041" y="2730"/>
                </a:cubicBezTo>
                <a:cubicBezTo>
                  <a:pt x="8078" y="-4527"/>
                  <a:pt x="-4309" y="4199"/>
                  <a:pt x="1522" y="11302"/>
                </a:cubicBezTo>
                <a:cubicBezTo>
                  <a:pt x="35835" y="53069"/>
                  <a:pt x="60478" y="101916"/>
                  <a:pt x="73676" y="154338"/>
                </a:cubicBezTo>
                <a:cubicBezTo>
                  <a:pt x="76044" y="163678"/>
                  <a:pt x="90032" y="158065"/>
                  <a:pt x="87774" y="149186"/>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9" name="Google Shape;29;p3"/>
          <p:cNvSpPr/>
          <p:nvPr/>
        </p:nvSpPr>
        <p:spPr>
          <a:xfrm rot="-5167633">
            <a:off x="450936" y="4656294"/>
            <a:ext cx="1108065" cy="128181"/>
          </a:xfrm>
          <a:custGeom>
            <a:avLst/>
            <a:gdLst/>
            <a:ahLst/>
            <a:cxnLst/>
            <a:rect l="l" t="t" r="r" b="b"/>
            <a:pathLst>
              <a:path w="393896" h="45566" extrusionOk="0">
                <a:moveTo>
                  <a:pt x="386461" y="1"/>
                </a:moveTo>
                <a:cubicBezTo>
                  <a:pt x="259364" y="2172"/>
                  <a:pt x="132531" y="12432"/>
                  <a:pt x="6750" y="30696"/>
                </a:cubicBezTo>
                <a:cubicBezTo>
                  <a:pt x="-2393" y="32011"/>
                  <a:pt x="-2305" y="46876"/>
                  <a:pt x="7364" y="45473"/>
                </a:cubicBezTo>
                <a:cubicBezTo>
                  <a:pt x="133145" y="27210"/>
                  <a:pt x="259978" y="16949"/>
                  <a:pt x="387053" y="14778"/>
                </a:cubicBezTo>
                <a:cubicBezTo>
                  <a:pt x="396349" y="14647"/>
                  <a:pt x="396196" y="-152"/>
                  <a:pt x="386461" y="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0" name="Google Shape;30;p3"/>
          <p:cNvSpPr/>
          <p:nvPr/>
        </p:nvSpPr>
        <p:spPr>
          <a:xfrm rot="-5167633">
            <a:off x="818716" y="3831037"/>
            <a:ext cx="371120" cy="57460"/>
          </a:xfrm>
          <a:custGeom>
            <a:avLst/>
            <a:gdLst/>
            <a:ahLst/>
            <a:cxnLst/>
            <a:rect l="l" t="t" r="r" b="b"/>
            <a:pathLst>
              <a:path w="131926" h="20426" extrusionOk="0">
                <a:moveTo>
                  <a:pt x="124504" y="198"/>
                </a:moveTo>
                <a:cubicBezTo>
                  <a:pt x="85193" y="-635"/>
                  <a:pt x="45860" y="1163"/>
                  <a:pt x="6791" y="5570"/>
                </a:cubicBezTo>
                <a:cubicBezTo>
                  <a:pt x="-2417" y="6622"/>
                  <a:pt x="-2308" y="21465"/>
                  <a:pt x="7405" y="20369"/>
                </a:cubicBezTo>
                <a:cubicBezTo>
                  <a:pt x="46474" y="15962"/>
                  <a:pt x="85807" y="14164"/>
                  <a:pt x="125118" y="14997"/>
                </a:cubicBezTo>
                <a:cubicBezTo>
                  <a:pt x="134392" y="15194"/>
                  <a:pt x="134195" y="417"/>
                  <a:pt x="124504" y="198"/>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1" name="Google Shape;31;p3"/>
          <p:cNvSpPr/>
          <p:nvPr/>
        </p:nvSpPr>
        <p:spPr>
          <a:xfrm>
            <a:off x="7016333" y="616327"/>
            <a:ext cx="908065" cy="285776"/>
          </a:xfrm>
          <a:custGeom>
            <a:avLst/>
            <a:gdLst/>
            <a:ahLst/>
            <a:cxnLst/>
            <a:rect l="l" t="t" r="r" b="b"/>
            <a:pathLst>
              <a:path w="322772" h="101579" extrusionOk="0">
                <a:moveTo>
                  <a:pt x="308867" y="12831"/>
                </a:moveTo>
                <a:cubicBezTo>
                  <a:pt x="298146" y="35457"/>
                  <a:pt x="274994" y="116227"/>
                  <a:pt x="241691" y="74877"/>
                </a:cubicBezTo>
                <a:cubicBezTo>
                  <a:pt x="226606" y="51615"/>
                  <a:pt x="229566" y="5595"/>
                  <a:pt x="194224" y="334"/>
                </a:cubicBezTo>
                <a:cubicBezTo>
                  <a:pt x="178877" y="-1990"/>
                  <a:pt x="165349" y="8161"/>
                  <a:pt x="157325" y="20460"/>
                </a:cubicBezTo>
                <a:cubicBezTo>
                  <a:pt x="146363" y="37211"/>
                  <a:pt x="147130" y="60538"/>
                  <a:pt x="133361" y="75425"/>
                </a:cubicBezTo>
                <a:cubicBezTo>
                  <a:pt x="125907" y="83493"/>
                  <a:pt x="113761" y="87221"/>
                  <a:pt x="105692" y="77925"/>
                </a:cubicBezTo>
                <a:cubicBezTo>
                  <a:pt x="91836" y="58697"/>
                  <a:pt x="101308" y="30480"/>
                  <a:pt x="85040" y="12019"/>
                </a:cubicBezTo>
                <a:cubicBezTo>
                  <a:pt x="56538" y="-22380"/>
                  <a:pt x="11110" y="29318"/>
                  <a:pt x="630" y="55386"/>
                </a:cubicBezTo>
                <a:cubicBezTo>
                  <a:pt x="-3009" y="64441"/>
                  <a:pt x="10145" y="70339"/>
                  <a:pt x="13785" y="61415"/>
                </a:cubicBezTo>
                <a:cubicBezTo>
                  <a:pt x="27992" y="24319"/>
                  <a:pt x="78221" y="-12668"/>
                  <a:pt x="82496" y="51571"/>
                </a:cubicBezTo>
                <a:cubicBezTo>
                  <a:pt x="84097" y="65734"/>
                  <a:pt x="86640" y="82003"/>
                  <a:pt x="98129" y="91803"/>
                </a:cubicBezTo>
                <a:cubicBezTo>
                  <a:pt x="110954" y="102765"/>
                  <a:pt x="128560" y="98863"/>
                  <a:pt x="140355" y="88558"/>
                </a:cubicBezTo>
                <a:cubicBezTo>
                  <a:pt x="155703" y="75184"/>
                  <a:pt x="157632" y="55079"/>
                  <a:pt x="164867" y="37255"/>
                </a:cubicBezTo>
                <a:cubicBezTo>
                  <a:pt x="172102" y="19430"/>
                  <a:pt x="191308" y="5464"/>
                  <a:pt x="205690" y="25086"/>
                </a:cubicBezTo>
                <a:cubicBezTo>
                  <a:pt x="222397" y="47844"/>
                  <a:pt x="217508" y="92066"/>
                  <a:pt x="250965" y="100880"/>
                </a:cubicBezTo>
                <a:cubicBezTo>
                  <a:pt x="294375" y="108729"/>
                  <a:pt x="307464" y="48633"/>
                  <a:pt x="322022" y="18904"/>
                </a:cubicBezTo>
                <a:cubicBezTo>
                  <a:pt x="326034" y="9915"/>
                  <a:pt x="312836" y="4039"/>
                  <a:pt x="308867" y="1283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2" name="Google Shape;32;p3"/>
          <p:cNvSpPr/>
          <p:nvPr/>
        </p:nvSpPr>
        <p:spPr>
          <a:xfrm>
            <a:off x="3772882" y="6015481"/>
            <a:ext cx="1836055" cy="89211"/>
          </a:xfrm>
          <a:custGeom>
            <a:avLst/>
            <a:gdLst/>
            <a:ahLst/>
            <a:cxnLst/>
            <a:rect l="l" t="t" r="r" b="b"/>
            <a:pathLst>
              <a:path w="652626" h="31710" extrusionOk="0">
                <a:moveTo>
                  <a:pt x="645179" y="13550"/>
                </a:moveTo>
                <a:cubicBezTo>
                  <a:pt x="432971" y="20774"/>
                  <a:pt x="220527" y="16258"/>
                  <a:pt x="8819" y="23"/>
                </a:cubicBezTo>
                <a:cubicBezTo>
                  <a:pt x="-280" y="-657"/>
                  <a:pt x="-3941" y="13989"/>
                  <a:pt x="5662" y="14712"/>
                </a:cubicBezTo>
                <a:cubicBezTo>
                  <a:pt x="218646" y="31045"/>
                  <a:pt x="432371" y="35612"/>
                  <a:pt x="645859" y="28393"/>
                </a:cubicBezTo>
                <a:cubicBezTo>
                  <a:pt x="655067" y="28043"/>
                  <a:pt x="654914" y="13178"/>
                  <a:pt x="645179" y="1355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3" name="Google Shape;33;p3"/>
          <p:cNvSpPr/>
          <p:nvPr/>
        </p:nvSpPr>
        <p:spPr>
          <a:xfrm>
            <a:off x="5746073" y="6059972"/>
            <a:ext cx="351945" cy="41635"/>
          </a:xfrm>
          <a:custGeom>
            <a:avLst/>
            <a:gdLst/>
            <a:ahLst/>
            <a:cxnLst/>
            <a:rect l="l" t="t" r="r" b="b"/>
            <a:pathLst>
              <a:path w="125099" h="14799" extrusionOk="0">
                <a:moveTo>
                  <a:pt x="117661" y="0"/>
                </a:moveTo>
                <a:lnTo>
                  <a:pt x="6833" y="0"/>
                </a:lnTo>
                <a:cubicBezTo>
                  <a:pt x="-2463" y="0"/>
                  <a:pt x="-2288" y="14799"/>
                  <a:pt x="7446" y="14799"/>
                </a:cubicBezTo>
                <a:lnTo>
                  <a:pt x="118275" y="14799"/>
                </a:lnTo>
                <a:cubicBezTo>
                  <a:pt x="127571" y="14887"/>
                  <a:pt x="127374" y="0"/>
                  <a:pt x="117661"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4" name="Google Shape;34;p3"/>
          <p:cNvSpPr/>
          <p:nvPr/>
        </p:nvSpPr>
        <p:spPr>
          <a:xfrm>
            <a:off x="10280983" y="889496"/>
            <a:ext cx="387165" cy="308299"/>
          </a:xfrm>
          <a:custGeom>
            <a:avLst/>
            <a:gdLst/>
            <a:ahLst/>
            <a:cxnLst/>
            <a:rect l="l" t="t" r="r" b="b"/>
            <a:pathLst>
              <a:path w="137618" h="109585" extrusionOk="0">
                <a:moveTo>
                  <a:pt x="136999" y="99882"/>
                </a:moveTo>
                <a:cubicBezTo>
                  <a:pt x="113869" y="47085"/>
                  <a:pt x="65635" y="9548"/>
                  <a:pt x="8785" y="104"/>
                </a:cubicBezTo>
                <a:cubicBezTo>
                  <a:pt x="-292" y="-1365"/>
                  <a:pt x="-3910" y="13258"/>
                  <a:pt x="5627" y="14771"/>
                </a:cubicBezTo>
                <a:cubicBezTo>
                  <a:pt x="57435" y="23274"/>
                  <a:pt x="101482" y="57237"/>
                  <a:pt x="122902" y="105166"/>
                </a:cubicBezTo>
                <a:cubicBezTo>
                  <a:pt x="126738" y="113936"/>
                  <a:pt x="140705" y="108323"/>
                  <a:pt x="136999" y="9988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5" name="Google Shape;35;p3"/>
          <p:cNvSpPr/>
          <p:nvPr/>
        </p:nvSpPr>
        <p:spPr>
          <a:xfrm>
            <a:off x="10487272" y="822701"/>
            <a:ext cx="176571" cy="121657"/>
          </a:xfrm>
          <a:custGeom>
            <a:avLst/>
            <a:gdLst/>
            <a:ahLst/>
            <a:cxnLst/>
            <a:rect l="l" t="t" r="r" b="b"/>
            <a:pathLst>
              <a:path w="62762" h="43243" extrusionOk="0">
                <a:moveTo>
                  <a:pt x="60351" y="30032"/>
                </a:moveTo>
                <a:cubicBezTo>
                  <a:pt x="45705" y="17367"/>
                  <a:pt x="28955" y="7372"/>
                  <a:pt x="10845" y="500"/>
                </a:cubicBezTo>
                <a:cubicBezTo>
                  <a:pt x="2273" y="-2745"/>
                  <a:pt x="-4765" y="10739"/>
                  <a:pt x="4092" y="14093"/>
                </a:cubicBezTo>
                <a:cubicBezTo>
                  <a:pt x="20996" y="20446"/>
                  <a:pt x="36672" y="29731"/>
                  <a:pt x="50353" y="41521"/>
                </a:cubicBezTo>
                <a:cubicBezTo>
                  <a:pt x="57413" y="47594"/>
                  <a:pt x="67410" y="36127"/>
                  <a:pt x="60351" y="3003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Tree>
  </p:cSld>
  <p:clrMapOvr>
    <a:masterClrMapping/>
  </p:clrMapOvr>
  <p:transition>
    <p:fade thruBlk="1"/>
  </p:transition>
</p:sldLayout>
</file>

<file path=ppt/slideLayouts/slideLayout73.xml><?xml version="1.0" encoding="utf-8"?>
<p:sldLayout xmlns:a="http://schemas.openxmlformats.org/drawingml/2006/main" xmlns:r="http://schemas.openxmlformats.org/officeDocument/2006/relationships" xmlns:p="http://schemas.openxmlformats.org/presentationml/2006/main" type="tx" matchingName="Title + 1 column">
  <p:cSld name="Title + 1 column">
    <p:spTree>
      <p:nvGrpSpPr>
        <p:cNvPr id="1" name="Shape 54"/>
        <p:cNvGrpSpPr/>
        <p:nvPr/>
      </p:nvGrpSpPr>
      <p:grpSpPr>
        <a:xfrm>
          <a:off x="0" y="0"/>
          <a:ext cx="0" cy="0"/>
          <a:chOff x="0" y="0"/>
          <a:chExt cx="0" cy="0"/>
        </a:xfrm>
      </p:grpSpPr>
      <p:sp>
        <p:nvSpPr>
          <p:cNvPr id="55" name="Google Shape;55;p5"/>
          <p:cNvSpPr/>
          <p:nvPr/>
        </p:nvSpPr>
        <p:spPr>
          <a:xfrm rot="-884877">
            <a:off x="10663059" y="4753112"/>
            <a:ext cx="1217088" cy="1237712"/>
          </a:xfrm>
          <a:custGeom>
            <a:avLst/>
            <a:gdLst/>
            <a:ahLst/>
            <a:cxnLst/>
            <a:rect l="l" t="t" r="r" b="b"/>
            <a:pathLst>
              <a:path w="549996" h="559316" extrusionOk="0">
                <a:moveTo>
                  <a:pt x="536665" y="198722"/>
                </a:moveTo>
                <a:cubicBezTo>
                  <a:pt x="507988" y="55467"/>
                  <a:pt x="324589" y="-49573"/>
                  <a:pt x="179295" y="24291"/>
                </a:cubicBezTo>
                <a:cubicBezTo>
                  <a:pt x="17974" y="106420"/>
                  <a:pt x="-81169" y="375917"/>
                  <a:pt x="88111" y="512244"/>
                </a:cubicBezTo>
                <a:cubicBezTo>
                  <a:pt x="141168" y="554536"/>
                  <a:pt x="210888" y="558504"/>
                  <a:pt x="276092" y="557584"/>
                </a:cubicBezTo>
                <a:cubicBezTo>
                  <a:pt x="484178" y="579947"/>
                  <a:pt x="588999" y="381814"/>
                  <a:pt x="536665" y="198722"/>
                </a:cubicBez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6" name="Google Shape;56;p5"/>
          <p:cNvSpPr/>
          <p:nvPr/>
        </p:nvSpPr>
        <p:spPr>
          <a:xfrm>
            <a:off x="856701" y="442364"/>
            <a:ext cx="9257791" cy="1237008"/>
          </a:xfrm>
          <a:custGeom>
            <a:avLst/>
            <a:gdLst/>
            <a:ahLst/>
            <a:cxnLst/>
            <a:rect l="l" t="t" r="r" b="b"/>
            <a:pathLst>
              <a:path w="3290684" h="399035" extrusionOk="0">
                <a:moveTo>
                  <a:pt x="3288221" y="146895"/>
                </a:moveTo>
                <a:cubicBezTo>
                  <a:pt x="3288879" y="83708"/>
                  <a:pt x="3268160" y="25739"/>
                  <a:pt x="3196488" y="21201"/>
                </a:cubicBezTo>
                <a:cubicBezTo>
                  <a:pt x="2907830" y="16005"/>
                  <a:pt x="2618711" y="18197"/>
                  <a:pt x="2329921" y="14777"/>
                </a:cubicBezTo>
                <a:cubicBezTo>
                  <a:pt x="1580495" y="9866"/>
                  <a:pt x="931222" y="0"/>
                  <a:pt x="181841" y="0"/>
                </a:cubicBezTo>
                <a:cubicBezTo>
                  <a:pt x="-44245" y="0"/>
                  <a:pt x="4866" y="162044"/>
                  <a:pt x="3813" y="206244"/>
                </a:cubicBezTo>
                <a:cubicBezTo>
                  <a:pt x="-6272" y="347395"/>
                  <a:pt x="64456" y="394927"/>
                  <a:pt x="198174" y="383395"/>
                </a:cubicBezTo>
                <a:lnTo>
                  <a:pt x="1064019" y="387780"/>
                </a:lnTo>
                <a:lnTo>
                  <a:pt x="2795708" y="396549"/>
                </a:lnTo>
                <a:cubicBezTo>
                  <a:pt x="2909277" y="397119"/>
                  <a:pt x="3023284" y="400671"/>
                  <a:pt x="3136832" y="398128"/>
                </a:cubicBezTo>
                <a:cubicBezTo>
                  <a:pt x="3275790" y="400627"/>
                  <a:pt x="3299512" y="257767"/>
                  <a:pt x="3288221" y="146895"/>
                </a:cubicBez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7" name="Google Shape;57;p5"/>
          <p:cNvSpPr/>
          <p:nvPr/>
        </p:nvSpPr>
        <p:spPr>
          <a:xfrm>
            <a:off x="490926" y="562837"/>
            <a:ext cx="11173145" cy="5736772"/>
          </a:xfrm>
          <a:custGeom>
            <a:avLst/>
            <a:gdLst/>
            <a:ahLst/>
            <a:cxnLst/>
            <a:rect l="l" t="t" r="r" b="b"/>
            <a:pathLst>
              <a:path w="3971497" h="2039137" extrusionOk="0">
                <a:moveTo>
                  <a:pt x="3947725" y="299512"/>
                </a:moveTo>
                <a:cubicBezTo>
                  <a:pt x="3924134" y="113307"/>
                  <a:pt x="3885284" y="33501"/>
                  <a:pt x="3686450" y="8902"/>
                </a:cubicBezTo>
                <a:cubicBezTo>
                  <a:pt x="3601997" y="-3398"/>
                  <a:pt x="3538196" y="330"/>
                  <a:pt x="3453085" y="1250"/>
                </a:cubicBezTo>
                <a:cubicBezTo>
                  <a:pt x="2545650" y="21443"/>
                  <a:pt x="1638390" y="51765"/>
                  <a:pt x="731371" y="878"/>
                </a:cubicBezTo>
                <a:cubicBezTo>
                  <a:pt x="642467" y="-87"/>
                  <a:pt x="553519" y="1250"/>
                  <a:pt x="464769" y="6534"/>
                </a:cubicBezTo>
                <a:cubicBezTo>
                  <a:pt x="385183" y="11292"/>
                  <a:pt x="302374" y="15304"/>
                  <a:pt x="224563" y="33743"/>
                </a:cubicBezTo>
                <a:cubicBezTo>
                  <a:pt x="159908" y="49090"/>
                  <a:pt x="106653" y="83204"/>
                  <a:pt x="86570" y="149329"/>
                </a:cubicBezTo>
                <a:cubicBezTo>
                  <a:pt x="9067" y="671747"/>
                  <a:pt x="-7925" y="1209227"/>
                  <a:pt x="2994" y="1737127"/>
                </a:cubicBezTo>
                <a:cubicBezTo>
                  <a:pt x="7729" y="2035301"/>
                  <a:pt x="225024" y="2012784"/>
                  <a:pt x="454881" y="2012828"/>
                </a:cubicBezTo>
                <a:cubicBezTo>
                  <a:pt x="1452075" y="2021379"/>
                  <a:pt x="2463170" y="2030543"/>
                  <a:pt x="3459136" y="2039138"/>
                </a:cubicBezTo>
                <a:cubicBezTo>
                  <a:pt x="3468432" y="2039138"/>
                  <a:pt x="3468235" y="2024426"/>
                  <a:pt x="3458544" y="2024339"/>
                </a:cubicBezTo>
                <a:cubicBezTo>
                  <a:pt x="2395752" y="2013552"/>
                  <a:pt x="1331030" y="2008487"/>
                  <a:pt x="268237" y="1995157"/>
                </a:cubicBezTo>
                <a:cubicBezTo>
                  <a:pt x="201871" y="1991167"/>
                  <a:pt x="129981" y="1978933"/>
                  <a:pt x="80870" y="1929997"/>
                </a:cubicBezTo>
                <a:cubicBezTo>
                  <a:pt x="27856" y="1877181"/>
                  <a:pt x="19898" y="1797332"/>
                  <a:pt x="17289" y="1726406"/>
                </a:cubicBezTo>
                <a:cubicBezTo>
                  <a:pt x="11150" y="1553355"/>
                  <a:pt x="12904" y="1379647"/>
                  <a:pt x="17289" y="1206596"/>
                </a:cubicBezTo>
                <a:cubicBezTo>
                  <a:pt x="24962" y="897125"/>
                  <a:pt x="46317" y="588368"/>
                  <a:pt x="81352" y="280328"/>
                </a:cubicBezTo>
                <a:cubicBezTo>
                  <a:pt x="89990" y="206026"/>
                  <a:pt x="89333" y="112868"/>
                  <a:pt x="163591" y="71825"/>
                </a:cubicBezTo>
                <a:cubicBezTo>
                  <a:pt x="194285" y="54286"/>
                  <a:pt x="229825" y="46349"/>
                  <a:pt x="264444" y="40978"/>
                </a:cubicBezTo>
                <a:cubicBezTo>
                  <a:pt x="347341" y="28174"/>
                  <a:pt x="431728" y="22408"/>
                  <a:pt x="515502" y="18746"/>
                </a:cubicBezTo>
                <a:cubicBezTo>
                  <a:pt x="692894" y="11029"/>
                  <a:pt x="870483" y="17869"/>
                  <a:pt x="1047743" y="26113"/>
                </a:cubicBezTo>
                <a:cubicBezTo>
                  <a:pt x="1755029" y="63845"/>
                  <a:pt x="2462863" y="37711"/>
                  <a:pt x="3170346" y="20654"/>
                </a:cubicBezTo>
                <a:cubicBezTo>
                  <a:pt x="3346028" y="20478"/>
                  <a:pt x="3500947" y="3289"/>
                  <a:pt x="3675948" y="22605"/>
                </a:cubicBezTo>
                <a:cubicBezTo>
                  <a:pt x="3819576" y="42556"/>
                  <a:pt x="3893001" y="73821"/>
                  <a:pt x="3920034" y="229880"/>
                </a:cubicBezTo>
                <a:cubicBezTo>
                  <a:pt x="4003348" y="663591"/>
                  <a:pt x="3918609" y="1093707"/>
                  <a:pt x="3926392" y="1543489"/>
                </a:cubicBezTo>
                <a:cubicBezTo>
                  <a:pt x="3926568" y="1553092"/>
                  <a:pt x="3940665" y="1547436"/>
                  <a:pt x="3940490" y="1538337"/>
                </a:cubicBezTo>
                <a:cubicBezTo>
                  <a:pt x="3933321" y="1127383"/>
                  <a:pt x="4008215" y="711694"/>
                  <a:pt x="3947725" y="29951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8" name="Google Shape;58;p5"/>
          <p:cNvSpPr txBox="1">
            <a:spLocks noGrp="1"/>
          </p:cNvSpPr>
          <p:nvPr>
            <p:ph type="title"/>
          </p:nvPr>
        </p:nvSpPr>
        <p:spPr>
          <a:xfrm>
            <a:off x="1177833" y="911467"/>
            <a:ext cx="8568400" cy="528400"/>
          </a:xfrm>
          <a:prstGeom prst="rect">
            <a:avLst/>
          </a:prstGeom>
        </p:spPr>
        <p:txBody>
          <a:bodyPr spcFirstLastPara="1" wrap="square" lIns="0" tIns="0" rIns="0" bIns="0" anchor="ctr" anchorCtr="0">
            <a:noAutofit/>
          </a:bodyPr>
          <a:lstStyle>
            <a:lvl1pPr lvl="0"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p:txBody>
      </p:sp>
      <p:sp>
        <p:nvSpPr>
          <p:cNvPr id="59" name="Google Shape;59;p5"/>
          <p:cNvSpPr txBox="1">
            <a:spLocks noGrp="1"/>
          </p:cNvSpPr>
          <p:nvPr>
            <p:ph type="body" idx="1"/>
          </p:nvPr>
        </p:nvSpPr>
        <p:spPr>
          <a:xfrm>
            <a:off x="1584233" y="2008467"/>
            <a:ext cx="8568400" cy="3787200"/>
          </a:xfrm>
          <a:prstGeom prst="rect">
            <a:avLst/>
          </a:prstGeom>
        </p:spPr>
        <p:txBody>
          <a:bodyPr spcFirstLastPara="1" wrap="square" lIns="0" tIns="0" rIns="0" bIns="0" anchor="t" anchorCtr="0">
            <a:noAutofit/>
          </a:bodyPr>
          <a:lstStyle>
            <a:lvl1pPr marL="609600" lvl="0" indent="-490855" rtl="0">
              <a:spcBef>
                <a:spcPts val="0"/>
              </a:spcBef>
              <a:spcAft>
                <a:spcPts val="0"/>
              </a:spcAft>
              <a:buSzPts val="2200"/>
              <a:buChar char="✗"/>
              <a:defRPr/>
            </a:lvl1pPr>
            <a:lvl2pPr marL="1219200" lvl="1" indent="-490855" rtl="0">
              <a:spcBef>
                <a:spcPts val="1335"/>
              </a:spcBef>
              <a:spcAft>
                <a:spcPts val="0"/>
              </a:spcAft>
              <a:buSzPts val="2200"/>
              <a:buChar char="✗"/>
              <a:defRPr/>
            </a:lvl2pPr>
            <a:lvl3pPr marL="1828800" lvl="2" indent="-490855" rtl="0">
              <a:spcBef>
                <a:spcPts val="1335"/>
              </a:spcBef>
              <a:spcAft>
                <a:spcPts val="0"/>
              </a:spcAft>
              <a:buSzPts val="2200"/>
              <a:buChar char="■"/>
              <a:defRPr/>
            </a:lvl3pPr>
            <a:lvl4pPr marL="2438400" lvl="3" indent="-490855" rtl="0">
              <a:spcBef>
                <a:spcPts val="1335"/>
              </a:spcBef>
              <a:spcAft>
                <a:spcPts val="0"/>
              </a:spcAft>
              <a:buSzPts val="2200"/>
              <a:buChar char="●"/>
              <a:defRPr/>
            </a:lvl4pPr>
            <a:lvl5pPr marL="3048000" lvl="4" indent="-490855" rtl="0">
              <a:spcBef>
                <a:spcPts val="1335"/>
              </a:spcBef>
              <a:spcAft>
                <a:spcPts val="0"/>
              </a:spcAft>
              <a:buSzPts val="2200"/>
              <a:buChar char="○"/>
              <a:defRPr/>
            </a:lvl5pPr>
            <a:lvl6pPr marL="3657600" lvl="5" indent="-490855" rtl="0">
              <a:spcBef>
                <a:spcPts val="1335"/>
              </a:spcBef>
              <a:spcAft>
                <a:spcPts val="0"/>
              </a:spcAft>
              <a:buSzPts val="2200"/>
              <a:buChar char="■"/>
              <a:defRPr/>
            </a:lvl6pPr>
            <a:lvl7pPr marL="4267200" lvl="6" indent="-490855" rtl="0">
              <a:spcBef>
                <a:spcPts val="1335"/>
              </a:spcBef>
              <a:spcAft>
                <a:spcPts val="0"/>
              </a:spcAft>
              <a:buSzPts val="2200"/>
              <a:buChar char="●"/>
              <a:defRPr/>
            </a:lvl7pPr>
            <a:lvl8pPr marL="4876800" lvl="7" indent="-490855" rtl="0">
              <a:spcBef>
                <a:spcPts val="1335"/>
              </a:spcBef>
              <a:spcAft>
                <a:spcPts val="0"/>
              </a:spcAft>
              <a:buSzPts val="2200"/>
              <a:buChar char="○"/>
              <a:defRPr/>
            </a:lvl8pPr>
            <a:lvl9pPr marL="5486400" lvl="8" indent="-490855" rtl="0">
              <a:spcBef>
                <a:spcPts val="1335"/>
              </a:spcBef>
              <a:spcAft>
                <a:spcPts val="1335"/>
              </a:spcAft>
              <a:buSzPts val="2200"/>
              <a:buChar char="■"/>
              <a:defRPr/>
            </a:lvl9pPr>
          </a:lstStyle>
          <a:p/>
        </p:txBody>
      </p:sp>
      <p:sp>
        <p:nvSpPr>
          <p:cNvPr id="60" name="Google Shape;60;p5"/>
          <p:cNvSpPr txBox="1">
            <a:spLocks noGrp="1"/>
          </p:cNvSpPr>
          <p:nvPr>
            <p:ph type="sldNum" idx="12"/>
          </p:nvPr>
        </p:nvSpPr>
        <p:spPr>
          <a:xfrm>
            <a:off x="11205833" y="6257835"/>
            <a:ext cx="731600" cy="4004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GB" smtClean="0"/>
            </a:fld>
            <a:endParaRPr lang="en-GB"/>
          </a:p>
        </p:txBody>
      </p:sp>
      <p:sp>
        <p:nvSpPr>
          <p:cNvPr id="61" name="Google Shape;61;p5"/>
          <p:cNvSpPr/>
          <p:nvPr/>
        </p:nvSpPr>
        <p:spPr>
          <a:xfrm>
            <a:off x="4287149" y="494923"/>
            <a:ext cx="1836055" cy="89211"/>
          </a:xfrm>
          <a:custGeom>
            <a:avLst/>
            <a:gdLst/>
            <a:ahLst/>
            <a:cxnLst/>
            <a:rect l="l" t="t" r="r" b="b"/>
            <a:pathLst>
              <a:path w="652626" h="31710" extrusionOk="0">
                <a:moveTo>
                  <a:pt x="645179" y="13550"/>
                </a:moveTo>
                <a:cubicBezTo>
                  <a:pt x="432971" y="20774"/>
                  <a:pt x="220527" y="16258"/>
                  <a:pt x="8819" y="23"/>
                </a:cubicBezTo>
                <a:cubicBezTo>
                  <a:pt x="-280" y="-657"/>
                  <a:pt x="-3941" y="13989"/>
                  <a:pt x="5662" y="14712"/>
                </a:cubicBezTo>
                <a:cubicBezTo>
                  <a:pt x="218646" y="31045"/>
                  <a:pt x="432371" y="35612"/>
                  <a:pt x="645859" y="28393"/>
                </a:cubicBezTo>
                <a:cubicBezTo>
                  <a:pt x="655067" y="28043"/>
                  <a:pt x="654914" y="13178"/>
                  <a:pt x="645179" y="1355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2" name="Google Shape;62;p5"/>
          <p:cNvSpPr/>
          <p:nvPr/>
        </p:nvSpPr>
        <p:spPr>
          <a:xfrm>
            <a:off x="6260340" y="539412"/>
            <a:ext cx="351945" cy="41635"/>
          </a:xfrm>
          <a:custGeom>
            <a:avLst/>
            <a:gdLst/>
            <a:ahLst/>
            <a:cxnLst/>
            <a:rect l="l" t="t" r="r" b="b"/>
            <a:pathLst>
              <a:path w="125099" h="14799" extrusionOk="0">
                <a:moveTo>
                  <a:pt x="117661" y="0"/>
                </a:moveTo>
                <a:lnTo>
                  <a:pt x="6833" y="0"/>
                </a:lnTo>
                <a:cubicBezTo>
                  <a:pt x="-2463" y="0"/>
                  <a:pt x="-2288" y="14799"/>
                  <a:pt x="7446" y="14799"/>
                </a:cubicBezTo>
                <a:lnTo>
                  <a:pt x="118275" y="14799"/>
                </a:lnTo>
                <a:cubicBezTo>
                  <a:pt x="127571" y="14887"/>
                  <a:pt x="127374" y="0"/>
                  <a:pt x="117661"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3" name="Google Shape;63;p5"/>
          <p:cNvSpPr/>
          <p:nvPr/>
        </p:nvSpPr>
        <p:spPr>
          <a:xfrm>
            <a:off x="11162116" y="529829"/>
            <a:ext cx="387165" cy="308299"/>
          </a:xfrm>
          <a:custGeom>
            <a:avLst/>
            <a:gdLst/>
            <a:ahLst/>
            <a:cxnLst/>
            <a:rect l="l" t="t" r="r" b="b"/>
            <a:pathLst>
              <a:path w="137618" h="109585" extrusionOk="0">
                <a:moveTo>
                  <a:pt x="136999" y="99882"/>
                </a:moveTo>
                <a:cubicBezTo>
                  <a:pt x="113869" y="47085"/>
                  <a:pt x="65635" y="9548"/>
                  <a:pt x="8785" y="104"/>
                </a:cubicBezTo>
                <a:cubicBezTo>
                  <a:pt x="-292" y="-1365"/>
                  <a:pt x="-3910" y="13258"/>
                  <a:pt x="5627" y="14771"/>
                </a:cubicBezTo>
                <a:cubicBezTo>
                  <a:pt x="57435" y="23274"/>
                  <a:pt x="101482" y="57237"/>
                  <a:pt x="122902" y="105166"/>
                </a:cubicBezTo>
                <a:cubicBezTo>
                  <a:pt x="126738" y="113936"/>
                  <a:pt x="140705" y="108323"/>
                  <a:pt x="136999" y="9988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4" name="Google Shape;64;p5"/>
          <p:cNvSpPr/>
          <p:nvPr/>
        </p:nvSpPr>
        <p:spPr>
          <a:xfrm>
            <a:off x="326324" y="5459148"/>
            <a:ext cx="995005" cy="1034280"/>
          </a:xfrm>
          <a:custGeom>
            <a:avLst/>
            <a:gdLst/>
            <a:ahLst/>
            <a:cxnLst/>
            <a:rect l="l" t="t" r="r" b="b"/>
            <a:pathLst>
              <a:path w="353675" h="367635" extrusionOk="0">
                <a:moveTo>
                  <a:pt x="349850" y="316408"/>
                </a:moveTo>
                <a:cubicBezTo>
                  <a:pt x="344216" y="307967"/>
                  <a:pt x="337265" y="300140"/>
                  <a:pt x="331061" y="292094"/>
                </a:cubicBezTo>
                <a:cubicBezTo>
                  <a:pt x="325295" y="284639"/>
                  <a:pt x="312907" y="293387"/>
                  <a:pt x="318542" y="300688"/>
                </a:cubicBezTo>
                <a:cubicBezTo>
                  <a:pt x="320142" y="302661"/>
                  <a:pt x="330951" y="317022"/>
                  <a:pt x="332574" y="318447"/>
                </a:cubicBezTo>
                <a:cubicBezTo>
                  <a:pt x="270198" y="313689"/>
                  <a:pt x="197781" y="305292"/>
                  <a:pt x="142554" y="274598"/>
                </a:cubicBezTo>
                <a:cubicBezTo>
                  <a:pt x="87348" y="239760"/>
                  <a:pt x="52202" y="175937"/>
                  <a:pt x="31747" y="115404"/>
                </a:cubicBezTo>
                <a:cubicBezTo>
                  <a:pt x="20542" y="80171"/>
                  <a:pt x="14804" y="43432"/>
                  <a:pt x="14733" y="6461"/>
                </a:cubicBezTo>
                <a:cubicBezTo>
                  <a:pt x="14733" y="-3318"/>
                  <a:pt x="-44" y="-1323"/>
                  <a:pt x="0" y="7930"/>
                </a:cubicBezTo>
                <a:cubicBezTo>
                  <a:pt x="1184" y="107971"/>
                  <a:pt x="41065" y="213209"/>
                  <a:pt x="119862" y="277470"/>
                </a:cubicBezTo>
                <a:cubicBezTo>
                  <a:pt x="177501" y="318403"/>
                  <a:pt x="263467" y="328116"/>
                  <a:pt x="332705" y="333158"/>
                </a:cubicBezTo>
                <a:cubicBezTo>
                  <a:pt x="322510" y="340196"/>
                  <a:pt x="316437" y="346182"/>
                  <a:pt x="307470" y="353702"/>
                </a:cubicBezTo>
                <a:cubicBezTo>
                  <a:pt x="300301" y="359863"/>
                  <a:pt x="307821" y="372250"/>
                  <a:pt x="315275" y="365848"/>
                </a:cubicBezTo>
                <a:lnTo>
                  <a:pt x="340028" y="344647"/>
                </a:lnTo>
                <a:cubicBezTo>
                  <a:pt x="350048" y="337171"/>
                  <a:pt x="359037" y="328927"/>
                  <a:pt x="349850" y="316408"/>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5" name="Google Shape;65;p5"/>
          <p:cNvSpPr/>
          <p:nvPr/>
        </p:nvSpPr>
        <p:spPr>
          <a:xfrm>
            <a:off x="11437699" y="3943239"/>
            <a:ext cx="267869" cy="230389"/>
          </a:xfrm>
          <a:custGeom>
            <a:avLst/>
            <a:gdLst/>
            <a:ahLst/>
            <a:cxnLst/>
            <a:rect l="l" t="t" r="r" b="b"/>
            <a:pathLst>
              <a:path w="95214" h="81892" extrusionOk="0">
                <a:moveTo>
                  <a:pt x="92489" y="65480"/>
                </a:moveTo>
                <a:lnTo>
                  <a:pt x="61028" y="43753"/>
                </a:lnTo>
                <a:cubicBezTo>
                  <a:pt x="70521" y="33157"/>
                  <a:pt x="80036" y="22580"/>
                  <a:pt x="89530" y="12028"/>
                </a:cubicBezTo>
                <a:cubicBezTo>
                  <a:pt x="96107" y="4771"/>
                  <a:pt x="85145" y="-4635"/>
                  <a:pt x="78567" y="2600"/>
                </a:cubicBezTo>
                <a:lnTo>
                  <a:pt x="48991" y="35487"/>
                </a:lnTo>
                <a:lnTo>
                  <a:pt x="12684" y="10383"/>
                </a:lnTo>
                <a:cubicBezTo>
                  <a:pt x="5098" y="5144"/>
                  <a:pt x="-4856" y="16610"/>
                  <a:pt x="2687" y="21872"/>
                </a:cubicBezTo>
                <a:lnTo>
                  <a:pt x="38796" y="46844"/>
                </a:lnTo>
                <a:lnTo>
                  <a:pt x="18275" y="69865"/>
                </a:lnTo>
                <a:cubicBezTo>
                  <a:pt x="11697" y="77122"/>
                  <a:pt x="22660" y="86527"/>
                  <a:pt x="29237" y="79292"/>
                </a:cubicBezTo>
                <a:lnTo>
                  <a:pt x="50942" y="55175"/>
                </a:lnTo>
                <a:lnTo>
                  <a:pt x="82601" y="77100"/>
                </a:lnTo>
                <a:cubicBezTo>
                  <a:pt x="90078" y="82296"/>
                  <a:pt x="100119" y="70829"/>
                  <a:pt x="92489" y="6548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6" name="Google Shape;66;p5"/>
          <p:cNvSpPr/>
          <p:nvPr/>
        </p:nvSpPr>
        <p:spPr>
          <a:xfrm>
            <a:off x="6471862" y="6143069"/>
            <a:ext cx="1135532" cy="206881"/>
          </a:xfrm>
          <a:custGeom>
            <a:avLst/>
            <a:gdLst/>
            <a:ahLst/>
            <a:cxnLst/>
            <a:rect l="l" t="t" r="r" b="b"/>
            <a:pathLst>
              <a:path w="403625" h="73536" extrusionOk="0">
                <a:moveTo>
                  <a:pt x="402034" y="57995"/>
                </a:moveTo>
                <a:cubicBezTo>
                  <a:pt x="349920" y="-4643"/>
                  <a:pt x="347223" y="-12273"/>
                  <a:pt x="293815" y="54948"/>
                </a:cubicBezTo>
                <a:cubicBezTo>
                  <a:pt x="244682" y="-17404"/>
                  <a:pt x="251829" y="2986"/>
                  <a:pt x="191361" y="49225"/>
                </a:cubicBezTo>
                <a:cubicBezTo>
                  <a:pt x="145320" y="-15189"/>
                  <a:pt x="150911" y="-15343"/>
                  <a:pt x="96669" y="42648"/>
                </a:cubicBezTo>
                <a:cubicBezTo>
                  <a:pt x="86321" y="25893"/>
                  <a:pt x="71785" y="12113"/>
                  <a:pt x="54508" y="2657"/>
                </a:cubicBezTo>
                <a:cubicBezTo>
                  <a:pt x="43897" y="-1442"/>
                  <a:pt x="13290" y="41442"/>
                  <a:pt x="2152" y="49554"/>
                </a:cubicBezTo>
                <a:cubicBezTo>
                  <a:pt x="-4644" y="56548"/>
                  <a:pt x="6230" y="65932"/>
                  <a:pt x="12983" y="58982"/>
                </a:cubicBezTo>
                <a:lnTo>
                  <a:pt x="52009" y="18838"/>
                </a:lnTo>
                <a:cubicBezTo>
                  <a:pt x="82462" y="34426"/>
                  <a:pt x="86825" y="72531"/>
                  <a:pt x="100243" y="59552"/>
                </a:cubicBezTo>
                <a:lnTo>
                  <a:pt x="120852" y="38307"/>
                </a:lnTo>
                <a:cubicBezTo>
                  <a:pt x="130455" y="27871"/>
                  <a:pt x="145298" y="3447"/>
                  <a:pt x="155800" y="26621"/>
                </a:cubicBezTo>
                <a:cubicBezTo>
                  <a:pt x="197105" y="84085"/>
                  <a:pt x="181473" y="72663"/>
                  <a:pt x="233785" y="33330"/>
                </a:cubicBezTo>
                <a:cubicBezTo>
                  <a:pt x="249659" y="14036"/>
                  <a:pt x="257223" y="29405"/>
                  <a:pt x="267264" y="44731"/>
                </a:cubicBezTo>
                <a:lnTo>
                  <a:pt x="286843" y="71040"/>
                </a:lnTo>
                <a:cubicBezTo>
                  <a:pt x="300195" y="86058"/>
                  <a:pt x="326855" y="28594"/>
                  <a:pt x="341106" y="23990"/>
                </a:cubicBezTo>
                <a:cubicBezTo>
                  <a:pt x="357462" y="17522"/>
                  <a:pt x="377238" y="56614"/>
                  <a:pt x="389493" y="66611"/>
                </a:cubicBezTo>
                <a:cubicBezTo>
                  <a:pt x="395632" y="73671"/>
                  <a:pt x="408020" y="64945"/>
                  <a:pt x="402034" y="57995"/>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7" name="Google Shape;67;p5"/>
          <p:cNvSpPr/>
          <p:nvPr/>
        </p:nvSpPr>
        <p:spPr>
          <a:xfrm>
            <a:off x="11368405" y="463034"/>
            <a:ext cx="176571" cy="121657"/>
          </a:xfrm>
          <a:custGeom>
            <a:avLst/>
            <a:gdLst/>
            <a:ahLst/>
            <a:cxnLst/>
            <a:rect l="l" t="t" r="r" b="b"/>
            <a:pathLst>
              <a:path w="62762" h="43243" extrusionOk="0">
                <a:moveTo>
                  <a:pt x="60351" y="30032"/>
                </a:moveTo>
                <a:cubicBezTo>
                  <a:pt x="45705" y="17367"/>
                  <a:pt x="28955" y="7372"/>
                  <a:pt x="10845" y="500"/>
                </a:cubicBezTo>
                <a:cubicBezTo>
                  <a:pt x="2273" y="-2745"/>
                  <a:pt x="-4765" y="10739"/>
                  <a:pt x="4092" y="14093"/>
                </a:cubicBezTo>
                <a:cubicBezTo>
                  <a:pt x="20996" y="20446"/>
                  <a:pt x="36672" y="29731"/>
                  <a:pt x="50353" y="41521"/>
                </a:cubicBezTo>
                <a:cubicBezTo>
                  <a:pt x="57413" y="47594"/>
                  <a:pt x="67410" y="36127"/>
                  <a:pt x="60351" y="3003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Tree>
  </p:cSld>
  <p:clrMapOvr>
    <a:masterClrMapping/>
  </p:clrMapOvr>
  <p:transition>
    <p:fade thruBlk="1"/>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36"/>
        <p:cNvGrpSpPr/>
        <p:nvPr/>
      </p:nvGrpSpPr>
      <p:grpSpPr>
        <a:xfrm>
          <a:off x="0" y="0"/>
          <a:ext cx="0" cy="0"/>
          <a:chOff x="0" y="0"/>
          <a:chExt cx="0" cy="0"/>
        </a:xfrm>
      </p:grpSpPr>
      <p:sp>
        <p:nvSpPr>
          <p:cNvPr id="37" name="Google Shape;37;p4"/>
          <p:cNvSpPr/>
          <p:nvPr/>
        </p:nvSpPr>
        <p:spPr>
          <a:xfrm>
            <a:off x="2281785" y="1406383"/>
            <a:ext cx="3939" cy="1863"/>
          </a:xfrm>
          <a:custGeom>
            <a:avLst/>
            <a:gdLst/>
            <a:ahLst/>
            <a:cxnLst/>
            <a:rect l="l" t="t" r="r" b="b"/>
            <a:pathLst>
              <a:path w="1400" h="662" extrusionOk="0">
                <a:moveTo>
                  <a:pt x="0" y="663"/>
                </a:moveTo>
                <a:cubicBezTo>
                  <a:pt x="2192" y="-368"/>
                  <a:pt x="1513" y="-61"/>
                  <a:pt x="0" y="663"/>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8" name="Google Shape;38;p4"/>
          <p:cNvSpPr/>
          <p:nvPr/>
        </p:nvSpPr>
        <p:spPr>
          <a:xfrm>
            <a:off x="1053255" y="674684"/>
            <a:ext cx="10558975" cy="5828245"/>
          </a:xfrm>
          <a:custGeom>
            <a:avLst/>
            <a:gdLst/>
            <a:ahLst/>
            <a:cxnLst/>
            <a:rect l="l" t="t" r="r" b="b"/>
            <a:pathLst>
              <a:path w="3753190" h="2071651" extrusionOk="0">
                <a:moveTo>
                  <a:pt x="3559557" y="312526"/>
                </a:moveTo>
                <a:cubicBezTo>
                  <a:pt x="3462673" y="190537"/>
                  <a:pt x="3320580" y="114262"/>
                  <a:pt x="3169958" y="80871"/>
                </a:cubicBezTo>
                <a:cubicBezTo>
                  <a:pt x="2666702" y="-4635"/>
                  <a:pt x="2149217" y="-1697"/>
                  <a:pt x="1639734" y="934"/>
                </a:cubicBezTo>
                <a:cubicBezTo>
                  <a:pt x="1246802" y="10932"/>
                  <a:pt x="855690" y="56206"/>
                  <a:pt x="467318" y="117923"/>
                </a:cubicBezTo>
                <a:cubicBezTo>
                  <a:pt x="174056" y="164557"/>
                  <a:pt x="89909" y="643718"/>
                  <a:pt x="35646" y="899687"/>
                </a:cubicBezTo>
                <a:cubicBezTo>
                  <a:pt x="-28637" y="1401979"/>
                  <a:pt x="-84588" y="1869849"/>
                  <a:pt x="614695" y="1936390"/>
                </a:cubicBezTo>
                <a:cubicBezTo>
                  <a:pt x="1341779" y="2005561"/>
                  <a:pt x="2076558" y="2008434"/>
                  <a:pt x="2804213" y="1931237"/>
                </a:cubicBezTo>
                <a:cubicBezTo>
                  <a:pt x="2974808" y="1913456"/>
                  <a:pt x="3089078" y="1906791"/>
                  <a:pt x="3089078" y="1906791"/>
                </a:cubicBezTo>
                <a:cubicBezTo>
                  <a:pt x="3099164" y="1977323"/>
                  <a:pt x="3363661" y="2103279"/>
                  <a:pt x="3459384" y="2064341"/>
                </a:cubicBezTo>
                <a:cubicBezTo>
                  <a:pt x="3373725" y="1984887"/>
                  <a:pt x="3328363" y="1836962"/>
                  <a:pt x="3328363" y="1836962"/>
                </a:cubicBezTo>
                <a:cubicBezTo>
                  <a:pt x="3697529" y="1838781"/>
                  <a:pt x="3736708" y="1487660"/>
                  <a:pt x="3747407" y="1232568"/>
                </a:cubicBezTo>
                <a:cubicBezTo>
                  <a:pt x="3760452" y="920406"/>
                  <a:pt x="3769770" y="568692"/>
                  <a:pt x="3559557" y="312526"/>
                </a:cubicBez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9" name="Google Shape;39;p4"/>
          <p:cNvSpPr/>
          <p:nvPr/>
        </p:nvSpPr>
        <p:spPr>
          <a:xfrm>
            <a:off x="705895" y="466400"/>
            <a:ext cx="10750127" cy="6016339"/>
          </a:xfrm>
          <a:custGeom>
            <a:avLst/>
            <a:gdLst/>
            <a:ahLst/>
            <a:cxnLst/>
            <a:rect l="l" t="t" r="r" b="b"/>
            <a:pathLst>
              <a:path w="3821135" h="2138509" extrusionOk="0">
                <a:moveTo>
                  <a:pt x="3819859" y="752034"/>
                </a:moveTo>
                <a:cubicBezTo>
                  <a:pt x="3812054" y="539103"/>
                  <a:pt x="3741062" y="308303"/>
                  <a:pt x="3556764" y="183793"/>
                </a:cubicBezTo>
                <a:cubicBezTo>
                  <a:pt x="3418070" y="94210"/>
                  <a:pt x="3245918" y="93267"/>
                  <a:pt x="3087294" y="70619"/>
                </a:cubicBezTo>
                <a:cubicBezTo>
                  <a:pt x="2233223" y="-29401"/>
                  <a:pt x="1371303" y="-1973"/>
                  <a:pt x="513768" y="25410"/>
                </a:cubicBezTo>
                <a:cubicBezTo>
                  <a:pt x="504472" y="25717"/>
                  <a:pt x="504626" y="40517"/>
                  <a:pt x="514360" y="40210"/>
                </a:cubicBezTo>
                <a:cubicBezTo>
                  <a:pt x="1396429" y="12037"/>
                  <a:pt x="2283672" y="-16268"/>
                  <a:pt x="3161333" y="94714"/>
                </a:cubicBezTo>
                <a:cubicBezTo>
                  <a:pt x="3242301" y="104953"/>
                  <a:pt x="3324781" y="113350"/>
                  <a:pt x="3403994" y="133740"/>
                </a:cubicBezTo>
                <a:cubicBezTo>
                  <a:pt x="3829331" y="245730"/>
                  <a:pt x="3826151" y="758590"/>
                  <a:pt x="3794098" y="1112320"/>
                </a:cubicBezTo>
                <a:cubicBezTo>
                  <a:pt x="3788682" y="1201882"/>
                  <a:pt x="3783289" y="1291422"/>
                  <a:pt x="3777873" y="1380984"/>
                </a:cubicBezTo>
                <a:cubicBezTo>
                  <a:pt x="3772919" y="1463047"/>
                  <a:pt x="3775440" y="1551052"/>
                  <a:pt x="3749985" y="1630069"/>
                </a:cubicBezTo>
                <a:cubicBezTo>
                  <a:pt x="3682304" y="1828398"/>
                  <a:pt x="3446681" y="1860474"/>
                  <a:pt x="3265453" y="1869353"/>
                </a:cubicBezTo>
                <a:cubicBezTo>
                  <a:pt x="3261550" y="1869572"/>
                  <a:pt x="3258525" y="1872861"/>
                  <a:pt x="3258634" y="1876786"/>
                </a:cubicBezTo>
                <a:cubicBezTo>
                  <a:pt x="3253372" y="1875865"/>
                  <a:pt x="3247256" y="1880315"/>
                  <a:pt x="3249865" y="1886191"/>
                </a:cubicBezTo>
                <a:cubicBezTo>
                  <a:pt x="3272885" y="1936245"/>
                  <a:pt x="3299743" y="1984457"/>
                  <a:pt x="3330196" y="2030367"/>
                </a:cubicBezTo>
                <a:cubicBezTo>
                  <a:pt x="3349928" y="2060119"/>
                  <a:pt x="3371305" y="2094321"/>
                  <a:pt x="3399850" y="2118065"/>
                </a:cubicBezTo>
                <a:cubicBezTo>
                  <a:pt x="3244186" y="2098991"/>
                  <a:pt x="3086110" y="2032976"/>
                  <a:pt x="3003959" y="1892242"/>
                </a:cubicBezTo>
                <a:cubicBezTo>
                  <a:pt x="2999859" y="1885183"/>
                  <a:pt x="2990103" y="1890752"/>
                  <a:pt x="2990453" y="1897526"/>
                </a:cubicBezTo>
                <a:cubicBezTo>
                  <a:pt x="2129739" y="1952338"/>
                  <a:pt x="1256221" y="2013003"/>
                  <a:pt x="401887" y="1860956"/>
                </a:cubicBezTo>
                <a:cubicBezTo>
                  <a:pt x="297351" y="1841224"/>
                  <a:pt x="184352" y="1811078"/>
                  <a:pt x="108098" y="1731974"/>
                </a:cubicBezTo>
                <a:cubicBezTo>
                  <a:pt x="16212" y="1636602"/>
                  <a:pt x="18953" y="1494092"/>
                  <a:pt x="16147" y="1370482"/>
                </a:cubicBezTo>
                <a:cubicBezTo>
                  <a:pt x="9487" y="1077504"/>
                  <a:pt x="25437" y="784439"/>
                  <a:pt x="63854" y="493916"/>
                </a:cubicBezTo>
                <a:cubicBezTo>
                  <a:pt x="68605" y="458026"/>
                  <a:pt x="73720" y="422223"/>
                  <a:pt x="79202" y="386486"/>
                </a:cubicBezTo>
                <a:cubicBezTo>
                  <a:pt x="80649" y="376795"/>
                  <a:pt x="66200" y="374800"/>
                  <a:pt x="64775" y="384140"/>
                </a:cubicBezTo>
                <a:cubicBezTo>
                  <a:pt x="20408" y="677030"/>
                  <a:pt x="-1230" y="972902"/>
                  <a:pt x="54" y="1269125"/>
                </a:cubicBezTo>
                <a:cubicBezTo>
                  <a:pt x="3869" y="1541932"/>
                  <a:pt x="-19854" y="1759752"/>
                  <a:pt x="293580" y="1850871"/>
                </a:cubicBezTo>
                <a:cubicBezTo>
                  <a:pt x="349290" y="1867336"/>
                  <a:pt x="406579" y="1877421"/>
                  <a:pt x="463868" y="1886739"/>
                </a:cubicBezTo>
                <a:cubicBezTo>
                  <a:pt x="1302153" y="2022671"/>
                  <a:pt x="2155128" y="1967049"/>
                  <a:pt x="2998127" y="1911755"/>
                </a:cubicBezTo>
                <a:cubicBezTo>
                  <a:pt x="3084838" y="2049463"/>
                  <a:pt x="3246971" y="2117276"/>
                  <a:pt x="3404016" y="2133610"/>
                </a:cubicBezTo>
                <a:cubicBezTo>
                  <a:pt x="3407984" y="2133961"/>
                  <a:pt x="3411624" y="2131330"/>
                  <a:pt x="3412501" y="2127427"/>
                </a:cubicBezTo>
                <a:cubicBezTo>
                  <a:pt x="3418552" y="2131461"/>
                  <a:pt x="3424954" y="2134969"/>
                  <a:pt x="3431619" y="2137885"/>
                </a:cubicBezTo>
                <a:cubicBezTo>
                  <a:pt x="3440060" y="2141546"/>
                  <a:pt x="3446966" y="2128063"/>
                  <a:pt x="3438372" y="2124292"/>
                </a:cubicBezTo>
                <a:cubicBezTo>
                  <a:pt x="3394128" y="2105152"/>
                  <a:pt x="3366021" y="2057137"/>
                  <a:pt x="3340479" y="2018506"/>
                </a:cubicBezTo>
                <a:cubicBezTo>
                  <a:pt x="3312196" y="1975643"/>
                  <a:pt x="3287092" y="1930742"/>
                  <a:pt x="3265409" y="1884174"/>
                </a:cubicBezTo>
                <a:cubicBezTo>
                  <a:pt x="3490267" y="1876413"/>
                  <a:pt x="3757769" y="1818401"/>
                  <a:pt x="3780987" y="1549825"/>
                </a:cubicBezTo>
                <a:cubicBezTo>
                  <a:pt x="3790809" y="1463069"/>
                  <a:pt x="3792848" y="1374976"/>
                  <a:pt x="3798132" y="1287826"/>
                </a:cubicBezTo>
                <a:cubicBezTo>
                  <a:pt x="3806945" y="1109339"/>
                  <a:pt x="3826261" y="930851"/>
                  <a:pt x="3819859" y="752034"/>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nvGrpSpPr>
          <p:cNvPr id="40" name="Google Shape;40;p4"/>
          <p:cNvGrpSpPr/>
          <p:nvPr/>
        </p:nvGrpSpPr>
        <p:grpSpPr>
          <a:xfrm>
            <a:off x="733633" y="491494"/>
            <a:ext cx="1170972" cy="836719"/>
            <a:chOff x="550224" y="368620"/>
            <a:chExt cx="878229" cy="627539"/>
          </a:xfrm>
        </p:grpSpPr>
        <p:sp>
          <p:nvSpPr>
            <p:cNvPr id="41" name="Google Shape;41;p4"/>
            <p:cNvSpPr/>
            <p:nvPr/>
          </p:nvSpPr>
          <p:spPr>
            <a:xfrm>
              <a:off x="550224" y="368620"/>
              <a:ext cx="430805" cy="627539"/>
            </a:xfrm>
            <a:custGeom>
              <a:avLst/>
              <a:gdLst/>
              <a:ahLst/>
              <a:cxnLst/>
              <a:rect l="l" t="t" r="r" b="b"/>
              <a:pathLst>
                <a:path w="204173" h="297412" extrusionOk="0">
                  <a:moveTo>
                    <a:pt x="139600" y="3918"/>
                  </a:moveTo>
                  <a:cubicBezTo>
                    <a:pt x="98338" y="-8491"/>
                    <a:pt x="54708" y="9706"/>
                    <a:pt x="28442" y="42571"/>
                  </a:cubicBezTo>
                  <a:cubicBezTo>
                    <a:pt x="-1200" y="79689"/>
                    <a:pt x="-6483" y="131738"/>
                    <a:pt x="7088" y="176311"/>
                  </a:cubicBezTo>
                  <a:cubicBezTo>
                    <a:pt x="15375" y="203497"/>
                    <a:pt x="33244" y="222045"/>
                    <a:pt x="55322" y="238993"/>
                  </a:cubicBezTo>
                  <a:cubicBezTo>
                    <a:pt x="80842" y="258550"/>
                    <a:pt x="107305" y="276835"/>
                    <a:pt x="134360" y="294199"/>
                  </a:cubicBezTo>
                  <a:cubicBezTo>
                    <a:pt x="135671" y="295098"/>
                    <a:pt x="137291" y="295449"/>
                    <a:pt x="138855" y="295142"/>
                  </a:cubicBezTo>
                  <a:cubicBezTo>
                    <a:pt x="140391" y="296326"/>
                    <a:pt x="142213" y="297093"/>
                    <a:pt x="144138" y="297334"/>
                  </a:cubicBezTo>
                  <a:cubicBezTo>
                    <a:pt x="153237" y="298606"/>
                    <a:pt x="156855" y="283982"/>
                    <a:pt x="147295" y="282667"/>
                  </a:cubicBezTo>
                  <a:cubicBezTo>
                    <a:pt x="145827" y="282448"/>
                    <a:pt x="140981" y="260479"/>
                    <a:pt x="140148" y="257081"/>
                  </a:cubicBezTo>
                  <a:cubicBezTo>
                    <a:pt x="133825" y="231100"/>
                    <a:pt x="132067" y="204221"/>
                    <a:pt x="134952" y="177648"/>
                  </a:cubicBezTo>
                  <a:cubicBezTo>
                    <a:pt x="176609" y="182954"/>
                    <a:pt x="202633" y="143665"/>
                    <a:pt x="203883" y="105670"/>
                  </a:cubicBezTo>
                  <a:cubicBezTo>
                    <a:pt x="206974" y="59694"/>
                    <a:pt x="185444" y="17687"/>
                    <a:pt x="139600" y="3918"/>
                  </a:cubicBezTo>
                  <a:close/>
                  <a:moveTo>
                    <a:pt x="183054" y="133777"/>
                  </a:moveTo>
                  <a:cubicBezTo>
                    <a:pt x="174767" y="153268"/>
                    <a:pt x="153741" y="169383"/>
                    <a:pt x="131882" y="161709"/>
                  </a:cubicBezTo>
                  <a:cubicBezTo>
                    <a:pt x="129346" y="160810"/>
                    <a:pt x="126524" y="161336"/>
                    <a:pt x="124472" y="163068"/>
                  </a:cubicBezTo>
                  <a:cubicBezTo>
                    <a:pt x="123380" y="163770"/>
                    <a:pt x="122532" y="164800"/>
                    <a:pt x="122038" y="166006"/>
                  </a:cubicBezTo>
                  <a:cubicBezTo>
                    <a:pt x="121199" y="167475"/>
                    <a:pt x="120874" y="169185"/>
                    <a:pt x="121118" y="170852"/>
                  </a:cubicBezTo>
                  <a:cubicBezTo>
                    <a:pt x="116602" y="204944"/>
                    <a:pt x="119253" y="239629"/>
                    <a:pt x="128901" y="272647"/>
                  </a:cubicBezTo>
                  <a:cubicBezTo>
                    <a:pt x="113583" y="262540"/>
                    <a:pt x="98506" y="252082"/>
                    <a:pt x="83670" y="241229"/>
                  </a:cubicBezTo>
                  <a:cubicBezTo>
                    <a:pt x="67008" y="229039"/>
                    <a:pt x="48460" y="216783"/>
                    <a:pt x="35699" y="200274"/>
                  </a:cubicBezTo>
                  <a:cubicBezTo>
                    <a:pt x="-9706" y="138886"/>
                    <a:pt x="18840" y="27553"/>
                    <a:pt x="100223" y="15450"/>
                  </a:cubicBezTo>
                  <a:cubicBezTo>
                    <a:pt x="169505" y="7667"/>
                    <a:pt x="206601" y="72783"/>
                    <a:pt x="183054" y="13377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2" name="Google Shape;42;p4"/>
            <p:cNvSpPr/>
            <p:nvPr/>
          </p:nvSpPr>
          <p:spPr>
            <a:xfrm>
              <a:off x="1007307" y="372376"/>
              <a:ext cx="421145" cy="613504"/>
            </a:xfrm>
            <a:custGeom>
              <a:avLst/>
              <a:gdLst/>
              <a:ahLst/>
              <a:cxnLst/>
              <a:rect l="l" t="t" r="r" b="b"/>
              <a:pathLst>
                <a:path w="199595" h="290760" extrusionOk="0">
                  <a:moveTo>
                    <a:pt x="136439" y="3825"/>
                  </a:moveTo>
                  <a:cubicBezTo>
                    <a:pt x="96098" y="-8299"/>
                    <a:pt x="53476" y="9504"/>
                    <a:pt x="27803" y="41623"/>
                  </a:cubicBezTo>
                  <a:cubicBezTo>
                    <a:pt x="-1182" y="77908"/>
                    <a:pt x="-6334" y="128751"/>
                    <a:pt x="6930" y="172359"/>
                  </a:cubicBezTo>
                  <a:cubicBezTo>
                    <a:pt x="15021" y="198932"/>
                    <a:pt x="32494" y="217063"/>
                    <a:pt x="54090" y="233616"/>
                  </a:cubicBezTo>
                  <a:cubicBezTo>
                    <a:pt x="79040" y="252735"/>
                    <a:pt x="104911" y="270603"/>
                    <a:pt x="131352" y="287573"/>
                  </a:cubicBezTo>
                  <a:cubicBezTo>
                    <a:pt x="132626" y="288472"/>
                    <a:pt x="134211" y="288801"/>
                    <a:pt x="135737" y="288494"/>
                  </a:cubicBezTo>
                  <a:cubicBezTo>
                    <a:pt x="137241" y="289678"/>
                    <a:pt x="139037" y="290423"/>
                    <a:pt x="140933" y="290686"/>
                  </a:cubicBezTo>
                  <a:cubicBezTo>
                    <a:pt x="149813" y="291914"/>
                    <a:pt x="153343" y="277641"/>
                    <a:pt x="144003" y="276347"/>
                  </a:cubicBezTo>
                  <a:cubicBezTo>
                    <a:pt x="142556" y="276150"/>
                    <a:pt x="137842" y="254664"/>
                    <a:pt x="137009" y="251332"/>
                  </a:cubicBezTo>
                  <a:cubicBezTo>
                    <a:pt x="130839" y="225943"/>
                    <a:pt x="129125" y="199677"/>
                    <a:pt x="131944" y="173697"/>
                  </a:cubicBezTo>
                  <a:cubicBezTo>
                    <a:pt x="172768" y="178893"/>
                    <a:pt x="198091" y="140481"/>
                    <a:pt x="199318" y="103341"/>
                  </a:cubicBezTo>
                  <a:cubicBezTo>
                    <a:pt x="202300" y="58352"/>
                    <a:pt x="181253" y="17287"/>
                    <a:pt x="136439" y="3825"/>
                  </a:cubicBezTo>
                  <a:close/>
                  <a:moveTo>
                    <a:pt x="178907" y="130768"/>
                  </a:moveTo>
                  <a:cubicBezTo>
                    <a:pt x="170794" y="149799"/>
                    <a:pt x="150251" y="165541"/>
                    <a:pt x="128897" y="158042"/>
                  </a:cubicBezTo>
                  <a:cubicBezTo>
                    <a:pt x="126417" y="157187"/>
                    <a:pt x="123670" y="157692"/>
                    <a:pt x="121662" y="159380"/>
                  </a:cubicBezTo>
                  <a:cubicBezTo>
                    <a:pt x="120592" y="160082"/>
                    <a:pt x="119756" y="161068"/>
                    <a:pt x="119272" y="162252"/>
                  </a:cubicBezTo>
                  <a:cubicBezTo>
                    <a:pt x="118458" y="163699"/>
                    <a:pt x="118143" y="165343"/>
                    <a:pt x="118373" y="166988"/>
                  </a:cubicBezTo>
                  <a:cubicBezTo>
                    <a:pt x="113973" y="200335"/>
                    <a:pt x="116571" y="234230"/>
                    <a:pt x="126003" y="266503"/>
                  </a:cubicBezTo>
                  <a:cubicBezTo>
                    <a:pt x="111006" y="256615"/>
                    <a:pt x="96266" y="246399"/>
                    <a:pt x="81781" y="235809"/>
                  </a:cubicBezTo>
                  <a:cubicBezTo>
                    <a:pt x="65491" y="223882"/>
                    <a:pt x="47359" y="211911"/>
                    <a:pt x="34884" y="195775"/>
                  </a:cubicBezTo>
                  <a:cubicBezTo>
                    <a:pt x="-9491" y="135855"/>
                    <a:pt x="18419" y="26955"/>
                    <a:pt x="97961" y="15116"/>
                  </a:cubicBezTo>
                  <a:cubicBezTo>
                    <a:pt x="165664" y="7508"/>
                    <a:pt x="202015" y="71133"/>
                    <a:pt x="178907" y="130768"/>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3" name="Google Shape;43;p4"/>
            <p:cNvSpPr/>
            <p:nvPr/>
          </p:nvSpPr>
          <p:spPr>
            <a:xfrm>
              <a:off x="1305031" y="475050"/>
              <a:ext cx="59409" cy="175613"/>
            </a:xfrm>
            <a:custGeom>
              <a:avLst/>
              <a:gdLst/>
              <a:ahLst/>
              <a:cxnLst/>
              <a:rect l="l" t="t" r="r" b="b"/>
              <a:pathLst>
                <a:path w="28156" h="83229" extrusionOk="0">
                  <a:moveTo>
                    <a:pt x="12001" y="2074"/>
                  </a:moveTo>
                  <a:cubicBezTo>
                    <a:pt x="5687" y="-4723"/>
                    <a:pt x="-4289" y="6788"/>
                    <a:pt x="2004" y="13584"/>
                  </a:cubicBezTo>
                  <a:cubicBezTo>
                    <a:pt x="17298" y="29699"/>
                    <a:pt x="17395" y="54956"/>
                    <a:pt x="2223" y="71180"/>
                  </a:cubicBezTo>
                  <a:cubicBezTo>
                    <a:pt x="-4354" y="78459"/>
                    <a:pt x="6608" y="87887"/>
                    <a:pt x="13054" y="80608"/>
                  </a:cubicBezTo>
                  <a:cubicBezTo>
                    <a:pt x="33750" y="57455"/>
                    <a:pt x="32961" y="24678"/>
                    <a:pt x="12001" y="20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4" name="Google Shape;44;p4"/>
            <p:cNvSpPr/>
            <p:nvPr/>
          </p:nvSpPr>
          <p:spPr>
            <a:xfrm>
              <a:off x="1260832" y="642594"/>
              <a:ext cx="30076" cy="31226"/>
            </a:xfrm>
            <a:custGeom>
              <a:avLst/>
              <a:gdLst/>
              <a:ahLst/>
              <a:cxnLst/>
              <a:rect l="l" t="t" r="r" b="b"/>
              <a:pathLst>
                <a:path w="14254" h="14799" extrusionOk="0">
                  <a:moveTo>
                    <a:pt x="6816" y="0"/>
                  </a:moveTo>
                  <a:cubicBezTo>
                    <a:pt x="-2458" y="0"/>
                    <a:pt x="-2283" y="14799"/>
                    <a:pt x="7430" y="14799"/>
                  </a:cubicBezTo>
                  <a:cubicBezTo>
                    <a:pt x="16726" y="14799"/>
                    <a:pt x="16529" y="0"/>
                    <a:pt x="6816"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5" name="Google Shape;45;p4"/>
            <p:cNvSpPr/>
            <p:nvPr/>
          </p:nvSpPr>
          <p:spPr>
            <a:xfrm>
              <a:off x="611671" y="601479"/>
              <a:ext cx="103968" cy="202921"/>
            </a:xfrm>
            <a:custGeom>
              <a:avLst/>
              <a:gdLst/>
              <a:ahLst/>
              <a:cxnLst/>
              <a:rect l="l" t="t" r="r" b="b"/>
              <a:pathLst>
                <a:path w="49274" h="96171" extrusionOk="0">
                  <a:moveTo>
                    <a:pt x="46778" y="83022"/>
                  </a:moveTo>
                  <a:cubicBezTo>
                    <a:pt x="27791" y="67456"/>
                    <a:pt x="9199" y="33057"/>
                    <a:pt x="16281" y="8194"/>
                  </a:cubicBezTo>
                  <a:cubicBezTo>
                    <a:pt x="18978" y="-1277"/>
                    <a:pt x="4442" y="-3163"/>
                    <a:pt x="1877" y="5848"/>
                  </a:cubicBezTo>
                  <a:cubicBezTo>
                    <a:pt x="-2947" y="22796"/>
                    <a:pt x="2271" y="39436"/>
                    <a:pt x="9112" y="55091"/>
                  </a:cubicBezTo>
                  <a:cubicBezTo>
                    <a:pt x="15689" y="70153"/>
                    <a:pt x="23933" y="83965"/>
                    <a:pt x="36802" y="94555"/>
                  </a:cubicBezTo>
                  <a:cubicBezTo>
                    <a:pt x="43994" y="100409"/>
                    <a:pt x="53991" y="88920"/>
                    <a:pt x="46778" y="8302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46" name="Google Shape;46;p4"/>
          <p:cNvSpPr txBox="1">
            <a:spLocks noGrp="1"/>
          </p:cNvSpPr>
          <p:nvPr>
            <p:ph type="body" idx="1"/>
          </p:nvPr>
        </p:nvSpPr>
        <p:spPr>
          <a:xfrm>
            <a:off x="2285733" y="1582433"/>
            <a:ext cx="7620400" cy="3693200"/>
          </a:xfrm>
          <a:prstGeom prst="rect">
            <a:avLst/>
          </a:prstGeom>
        </p:spPr>
        <p:txBody>
          <a:bodyPr spcFirstLastPara="1" wrap="square" lIns="0" tIns="0" rIns="0" bIns="0" anchor="ctr" anchorCtr="0">
            <a:noAutofit/>
          </a:bodyPr>
          <a:lstStyle>
            <a:lvl1pPr marL="609600" lvl="0" indent="-541655" algn="ctr" rtl="0">
              <a:spcBef>
                <a:spcPts val="0"/>
              </a:spcBef>
              <a:spcAft>
                <a:spcPts val="0"/>
              </a:spcAft>
              <a:buSzPts val="2800"/>
              <a:buFont typeface="Nunito SemiBold"/>
              <a:buChar char="✗"/>
              <a:defRPr sz="3735">
                <a:latin typeface="Nunito SemiBold"/>
                <a:ea typeface="Nunito SemiBold"/>
                <a:cs typeface="Nunito SemiBold"/>
                <a:sym typeface="Nunito SemiBold"/>
              </a:defRPr>
            </a:lvl1pPr>
            <a:lvl2pPr marL="1219200" lvl="1" indent="-541655" algn="ctr" rtl="0">
              <a:spcBef>
                <a:spcPts val="1335"/>
              </a:spcBef>
              <a:spcAft>
                <a:spcPts val="0"/>
              </a:spcAft>
              <a:buSzPts val="2800"/>
              <a:buFont typeface="Nunito SemiBold"/>
              <a:buChar char="✗"/>
              <a:defRPr sz="3735">
                <a:latin typeface="Nunito SemiBold"/>
                <a:ea typeface="Nunito SemiBold"/>
                <a:cs typeface="Nunito SemiBold"/>
                <a:sym typeface="Nunito SemiBold"/>
              </a:defRPr>
            </a:lvl2pPr>
            <a:lvl3pPr marL="1828800" lvl="2" indent="-541655" algn="ctr" rtl="0">
              <a:spcBef>
                <a:spcPts val="1335"/>
              </a:spcBef>
              <a:spcAft>
                <a:spcPts val="0"/>
              </a:spcAft>
              <a:buSzPts val="2800"/>
              <a:buFont typeface="Nunito SemiBold"/>
              <a:buChar char="■"/>
              <a:defRPr sz="3735">
                <a:latin typeface="Nunito SemiBold"/>
                <a:ea typeface="Nunito SemiBold"/>
                <a:cs typeface="Nunito SemiBold"/>
                <a:sym typeface="Nunito SemiBold"/>
              </a:defRPr>
            </a:lvl3pPr>
            <a:lvl4pPr marL="2438400" lvl="3" indent="-541655" algn="ctr" rtl="0">
              <a:spcBef>
                <a:spcPts val="1335"/>
              </a:spcBef>
              <a:spcAft>
                <a:spcPts val="0"/>
              </a:spcAft>
              <a:buSzPts val="2800"/>
              <a:buFont typeface="Nunito SemiBold"/>
              <a:buChar char="●"/>
              <a:defRPr sz="3735">
                <a:latin typeface="Nunito SemiBold"/>
                <a:ea typeface="Nunito SemiBold"/>
                <a:cs typeface="Nunito SemiBold"/>
                <a:sym typeface="Nunito SemiBold"/>
              </a:defRPr>
            </a:lvl4pPr>
            <a:lvl5pPr marL="3048000" lvl="4" indent="-541655" algn="ctr" rtl="0">
              <a:spcBef>
                <a:spcPts val="1335"/>
              </a:spcBef>
              <a:spcAft>
                <a:spcPts val="0"/>
              </a:spcAft>
              <a:buSzPts val="2800"/>
              <a:buFont typeface="Nunito SemiBold"/>
              <a:buChar char="○"/>
              <a:defRPr sz="3735">
                <a:latin typeface="Nunito SemiBold"/>
                <a:ea typeface="Nunito SemiBold"/>
                <a:cs typeface="Nunito SemiBold"/>
                <a:sym typeface="Nunito SemiBold"/>
              </a:defRPr>
            </a:lvl5pPr>
            <a:lvl6pPr marL="3657600" lvl="5" indent="-541655" algn="ctr" rtl="0">
              <a:spcBef>
                <a:spcPts val="1335"/>
              </a:spcBef>
              <a:spcAft>
                <a:spcPts val="0"/>
              </a:spcAft>
              <a:buSzPts val="2800"/>
              <a:buFont typeface="Nunito SemiBold"/>
              <a:buChar char="■"/>
              <a:defRPr sz="3735">
                <a:latin typeface="Nunito SemiBold"/>
                <a:ea typeface="Nunito SemiBold"/>
                <a:cs typeface="Nunito SemiBold"/>
                <a:sym typeface="Nunito SemiBold"/>
              </a:defRPr>
            </a:lvl6pPr>
            <a:lvl7pPr marL="4267200" lvl="6" indent="-541655" algn="ctr" rtl="0">
              <a:spcBef>
                <a:spcPts val="1335"/>
              </a:spcBef>
              <a:spcAft>
                <a:spcPts val="0"/>
              </a:spcAft>
              <a:buSzPts val="2800"/>
              <a:buFont typeface="Nunito SemiBold"/>
              <a:buChar char="●"/>
              <a:defRPr sz="3735">
                <a:latin typeface="Nunito SemiBold"/>
                <a:ea typeface="Nunito SemiBold"/>
                <a:cs typeface="Nunito SemiBold"/>
                <a:sym typeface="Nunito SemiBold"/>
              </a:defRPr>
            </a:lvl7pPr>
            <a:lvl8pPr marL="4876800" lvl="7" indent="-541655" algn="ctr" rtl="0">
              <a:spcBef>
                <a:spcPts val="1335"/>
              </a:spcBef>
              <a:spcAft>
                <a:spcPts val="0"/>
              </a:spcAft>
              <a:buSzPts val="2800"/>
              <a:buFont typeface="Nunito SemiBold"/>
              <a:buChar char="○"/>
              <a:defRPr sz="3735">
                <a:latin typeface="Nunito SemiBold"/>
                <a:ea typeface="Nunito SemiBold"/>
                <a:cs typeface="Nunito SemiBold"/>
                <a:sym typeface="Nunito SemiBold"/>
              </a:defRPr>
            </a:lvl8pPr>
            <a:lvl9pPr marL="5486400" lvl="8" indent="-541655" algn="ctr" rtl="0">
              <a:spcBef>
                <a:spcPts val="1335"/>
              </a:spcBef>
              <a:spcAft>
                <a:spcPts val="1335"/>
              </a:spcAft>
              <a:buSzPts val="2800"/>
              <a:buFont typeface="Nunito SemiBold"/>
              <a:buChar char="■"/>
              <a:defRPr sz="3735">
                <a:latin typeface="Nunito SemiBold"/>
                <a:ea typeface="Nunito SemiBold"/>
                <a:cs typeface="Nunito SemiBold"/>
                <a:sym typeface="Nunito SemiBold"/>
              </a:defRPr>
            </a:lvl9pPr>
          </a:lstStyle>
          <a:p/>
        </p:txBody>
      </p:sp>
      <p:sp>
        <p:nvSpPr>
          <p:cNvPr id="47" name="Google Shape;47;p4"/>
          <p:cNvSpPr txBox="1">
            <a:spLocks noGrp="1"/>
          </p:cNvSpPr>
          <p:nvPr>
            <p:ph type="sldNum" idx="12"/>
          </p:nvPr>
        </p:nvSpPr>
        <p:spPr>
          <a:xfrm>
            <a:off x="11205833" y="6257835"/>
            <a:ext cx="731600" cy="4004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GB" smtClean="0"/>
            </a:fld>
            <a:endParaRPr lang="en-GB"/>
          </a:p>
        </p:txBody>
      </p:sp>
      <p:sp>
        <p:nvSpPr>
          <p:cNvPr id="48" name="Google Shape;48;p4"/>
          <p:cNvSpPr/>
          <p:nvPr/>
        </p:nvSpPr>
        <p:spPr>
          <a:xfrm rot="-10653455">
            <a:off x="411872" y="4549353"/>
            <a:ext cx="1086664" cy="1364544"/>
          </a:xfrm>
          <a:custGeom>
            <a:avLst/>
            <a:gdLst/>
            <a:ahLst/>
            <a:cxnLst/>
            <a:rect l="l" t="t" r="r" b="b"/>
            <a:pathLst>
              <a:path w="385904" h="484587" extrusionOk="0">
                <a:moveTo>
                  <a:pt x="316148" y="219239"/>
                </a:moveTo>
                <a:cubicBezTo>
                  <a:pt x="261491" y="116194"/>
                  <a:pt x="157744" y="32311"/>
                  <a:pt x="38101" y="26786"/>
                </a:cubicBezTo>
                <a:cubicBezTo>
                  <a:pt x="47463" y="22510"/>
                  <a:pt x="56935" y="18432"/>
                  <a:pt x="66471" y="14530"/>
                </a:cubicBezTo>
                <a:cubicBezTo>
                  <a:pt x="75241" y="10978"/>
                  <a:pt x="71273" y="-3010"/>
                  <a:pt x="62086" y="586"/>
                </a:cubicBezTo>
                <a:cubicBezTo>
                  <a:pt x="42552" y="8566"/>
                  <a:pt x="23390" y="17336"/>
                  <a:pt x="4578" y="26895"/>
                </a:cubicBezTo>
                <a:cubicBezTo>
                  <a:pt x="-2854" y="30645"/>
                  <a:pt x="-508" y="42440"/>
                  <a:pt x="6398" y="41585"/>
                </a:cubicBezTo>
                <a:cubicBezTo>
                  <a:pt x="7473" y="41870"/>
                  <a:pt x="8591" y="41957"/>
                  <a:pt x="9709" y="41826"/>
                </a:cubicBezTo>
                <a:cubicBezTo>
                  <a:pt x="22162" y="48710"/>
                  <a:pt x="33190" y="57875"/>
                  <a:pt x="42267" y="68837"/>
                </a:cubicBezTo>
                <a:cubicBezTo>
                  <a:pt x="48231" y="76094"/>
                  <a:pt x="60618" y="67368"/>
                  <a:pt x="54786" y="60265"/>
                </a:cubicBezTo>
                <a:cubicBezTo>
                  <a:pt x="49217" y="53468"/>
                  <a:pt x="42990" y="47241"/>
                  <a:pt x="36216" y="41650"/>
                </a:cubicBezTo>
                <a:cubicBezTo>
                  <a:pt x="257544" y="58730"/>
                  <a:pt x="357411" y="281133"/>
                  <a:pt x="371135" y="478147"/>
                </a:cubicBezTo>
                <a:cubicBezTo>
                  <a:pt x="372034" y="487859"/>
                  <a:pt x="386723" y="485952"/>
                  <a:pt x="385869" y="476678"/>
                </a:cubicBezTo>
                <a:cubicBezTo>
                  <a:pt x="377756" y="387730"/>
                  <a:pt x="358704" y="298409"/>
                  <a:pt x="316148" y="219239"/>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9" name="Google Shape;49;p4"/>
          <p:cNvSpPr/>
          <p:nvPr/>
        </p:nvSpPr>
        <p:spPr>
          <a:xfrm rot="5624237">
            <a:off x="11052895" y="3822455"/>
            <a:ext cx="720159" cy="352312"/>
          </a:xfrm>
          <a:custGeom>
            <a:avLst/>
            <a:gdLst/>
            <a:ahLst/>
            <a:cxnLst/>
            <a:rect l="l" t="t" r="r" b="b"/>
            <a:pathLst>
              <a:path w="256043" h="125260" extrusionOk="0">
                <a:moveTo>
                  <a:pt x="122835" y="3891"/>
                </a:moveTo>
                <a:cubicBezTo>
                  <a:pt x="106677" y="35258"/>
                  <a:pt x="90541" y="66632"/>
                  <a:pt x="74404" y="98013"/>
                </a:cubicBezTo>
                <a:cubicBezTo>
                  <a:pt x="67103" y="82972"/>
                  <a:pt x="59737" y="67939"/>
                  <a:pt x="52348" y="52914"/>
                </a:cubicBezTo>
                <a:cubicBezTo>
                  <a:pt x="49783" y="47630"/>
                  <a:pt x="41583" y="45218"/>
                  <a:pt x="38602" y="51708"/>
                </a:cubicBezTo>
                <a:cubicBezTo>
                  <a:pt x="30007" y="70416"/>
                  <a:pt x="17598" y="87110"/>
                  <a:pt x="2141" y="100709"/>
                </a:cubicBezTo>
                <a:cubicBezTo>
                  <a:pt x="-4787" y="106848"/>
                  <a:pt x="6723" y="116802"/>
                  <a:pt x="13629" y="110685"/>
                </a:cubicBezTo>
                <a:cubicBezTo>
                  <a:pt x="26258" y="99453"/>
                  <a:pt x="36979" y="86235"/>
                  <a:pt x="45354" y="71550"/>
                </a:cubicBezTo>
                <a:lnTo>
                  <a:pt x="67432" y="116670"/>
                </a:lnTo>
                <a:cubicBezTo>
                  <a:pt x="70107" y="122174"/>
                  <a:pt x="77978" y="124147"/>
                  <a:pt x="81179" y="117876"/>
                </a:cubicBezTo>
                <a:lnTo>
                  <a:pt x="128580" y="25793"/>
                </a:lnTo>
                <a:cubicBezTo>
                  <a:pt x="139147" y="55900"/>
                  <a:pt x="147259" y="86822"/>
                  <a:pt x="152784" y="118249"/>
                </a:cubicBezTo>
                <a:cubicBezTo>
                  <a:pt x="153969" y="125024"/>
                  <a:pt x="163462" y="128422"/>
                  <a:pt x="166970" y="121318"/>
                </a:cubicBezTo>
                <a:cubicBezTo>
                  <a:pt x="177515" y="99979"/>
                  <a:pt x="188039" y="78638"/>
                  <a:pt x="198585" y="57299"/>
                </a:cubicBezTo>
                <a:cubicBezTo>
                  <a:pt x="214107" y="75321"/>
                  <a:pt x="228819" y="94022"/>
                  <a:pt x="242434" y="113469"/>
                </a:cubicBezTo>
                <a:cubicBezTo>
                  <a:pt x="247959" y="121297"/>
                  <a:pt x="260259" y="113711"/>
                  <a:pt x="254580" y="105686"/>
                </a:cubicBezTo>
                <a:cubicBezTo>
                  <a:pt x="238509" y="82896"/>
                  <a:pt x="221145" y="61039"/>
                  <a:pt x="202575" y="40220"/>
                </a:cubicBezTo>
                <a:cubicBezTo>
                  <a:pt x="199023" y="36229"/>
                  <a:pt x="192512" y="35089"/>
                  <a:pt x="189705" y="40746"/>
                </a:cubicBezTo>
                <a:lnTo>
                  <a:pt x="163001" y="94899"/>
                </a:lnTo>
                <a:cubicBezTo>
                  <a:pt x="156468" y="64295"/>
                  <a:pt x="147566" y="34241"/>
                  <a:pt x="136407" y="5009"/>
                </a:cubicBezTo>
                <a:cubicBezTo>
                  <a:pt x="134324" y="-823"/>
                  <a:pt x="125861" y="-2029"/>
                  <a:pt x="122835" y="389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0" name="Google Shape;50;p4"/>
          <p:cNvSpPr/>
          <p:nvPr/>
        </p:nvSpPr>
        <p:spPr>
          <a:xfrm rot="5400000">
            <a:off x="8345524" y="-158950"/>
            <a:ext cx="151107" cy="1272065"/>
          </a:xfrm>
          <a:custGeom>
            <a:avLst/>
            <a:gdLst/>
            <a:ahLst/>
            <a:cxnLst/>
            <a:rect l="l" t="t" r="r" b="b"/>
            <a:pathLst>
              <a:path w="53711" h="452156" extrusionOk="0">
                <a:moveTo>
                  <a:pt x="39194" y="6047"/>
                </a:moveTo>
                <a:cubicBezTo>
                  <a:pt x="16217" y="151582"/>
                  <a:pt x="8039" y="298805"/>
                  <a:pt x="15" y="445744"/>
                </a:cubicBezTo>
                <a:cubicBezTo>
                  <a:pt x="-533" y="455478"/>
                  <a:pt x="14244" y="453439"/>
                  <a:pt x="14748" y="444275"/>
                </a:cubicBezTo>
                <a:cubicBezTo>
                  <a:pt x="22707" y="298586"/>
                  <a:pt x="30819" y="152678"/>
                  <a:pt x="53598" y="8393"/>
                </a:cubicBezTo>
                <a:cubicBezTo>
                  <a:pt x="55133" y="-1298"/>
                  <a:pt x="40597" y="-3271"/>
                  <a:pt x="39194" y="604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1" name="Google Shape;51;p4"/>
          <p:cNvSpPr/>
          <p:nvPr/>
        </p:nvSpPr>
        <p:spPr>
          <a:xfrm rot="5400000">
            <a:off x="8612885" y="97747"/>
            <a:ext cx="107249" cy="532052"/>
          </a:xfrm>
          <a:custGeom>
            <a:avLst/>
            <a:gdLst/>
            <a:ahLst/>
            <a:cxnLst/>
            <a:rect l="l" t="t" r="r" b="b"/>
            <a:pathLst>
              <a:path w="38122" h="189118" extrusionOk="0">
                <a:moveTo>
                  <a:pt x="23673" y="6072"/>
                </a:moveTo>
                <a:cubicBezTo>
                  <a:pt x="15809" y="64288"/>
                  <a:pt x="7945" y="122498"/>
                  <a:pt x="82" y="180701"/>
                </a:cubicBezTo>
                <a:cubicBezTo>
                  <a:pt x="-1212" y="190414"/>
                  <a:pt x="13237" y="192409"/>
                  <a:pt x="14486" y="183047"/>
                </a:cubicBezTo>
                <a:cubicBezTo>
                  <a:pt x="22364" y="124844"/>
                  <a:pt x="30213" y="66634"/>
                  <a:pt x="38033" y="8418"/>
                </a:cubicBezTo>
                <a:cubicBezTo>
                  <a:pt x="39393" y="-1295"/>
                  <a:pt x="24879" y="-3290"/>
                  <a:pt x="23673" y="607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2" name="Google Shape;52;p4"/>
          <p:cNvSpPr/>
          <p:nvPr/>
        </p:nvSpPr>
        <p:spPr>
          <a:xfrm flipH="1">
            <a:off x="648134" y="338347"/>
            <a:ext cx="387165" cy="308299"/>
          </a:xfrm>
          <a:custGeom>
            <a:avLst/>
            <a:gdLst/>
            <a:ahLst/>
            <a:cxnLst/>
            <a:rect l="l" t="t" r="r" b="b"/>
            <a:pathLst>
              <a:path w="137618" h="109585" extrusionOk="0">
                <a:moveTo>
                  <a:pt x="136999" y="99882"/>
                </a:moveTo>
                <a:cubicBezTo>
                  <a:pt x="113869" y="47085"/>
                  <a:pt x="65635" y="9548"/>
                  <a:pt x="8785" y="104"/>
                </a:cubicBezTo>
                <a:cubicBezTo>
                  <a:pt x="-292" y="-1365"/>
                  <a:pt x="-3910" y="13258"/>
                  <a:pt x="5627" y="14771"/>
                </a:cubicBezTo>
                <a:cubicBezTo>
                  <a:pt x="57435" y="23274"/>
                  <a:pt x="101482" y="57237"/>
                  <a:pt x="122902" y="105166"/>
                </a:cubicBezTo>
                <a:cubicBezTo>
                  <a:pt x="126738" y="113936"/>
                  <a:pt x="140705" y="108323"/>
                  <a:pt x="136999" y="9988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3" name="Google Shape;53;p4"/>
          <p:cNvSpPr/>
          <p:nvPr/>
        </p:nvSpPr>
        <p:spPr>
          <a:xfrm flipH="1">
            <a:off x="679413" y="307517"/>
            <a:ext cx="176571" cy="121657"/>
          </a:xfrm>
          <a:custGeom>
            <a:avLst/>
            <a:gdLst/>
            <a:ahLst/>
            <a:cxnLst/>
            <a:rect l="l" t="t" r="r" b="b"/>
            <a:pathLst>
              <a:path w="62762" h="43243" extrusionOk="0">
                <a:moveTo>
                  <a:pt x="60351" y="30032"/>
                </a:moveTo>
                <a:cubicBezTo>
                  <a:pt x="45705" y="17367"/>
                  <a:pt x="28955" y="7372"/>
                  <a:pt x="10845" y="500"/>
                </a:cubicBezTo>
                <a:cubicBezTo>
                  <a:pt x="2273" y="-2745"/>
                  <a:pt x="-4765" y="10739"/>
                  <a:pt x="4092" y="14093"/>
                </a:cubicBezTo>
                <a:cubicBezTo>
                  <a:pt x="20996" y="20446"/>
                  <a:pt x="36672" y="29731"/>
                  <a:pt x="50353" y="41521"/>
                </a:cubicBezTo>
                <a:cubicBezTo>
                  <a:pt x="57413" y="47594"/>
                  <a:pt x="67410" y="36127"/>
                  <a:pt x="60351" y="3003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Tree>
  </p:cSld>
  <p:clrMapOvr>
    <a:masterClrMapping/>
  </p:clrMapOvr>
  <p:transition>
    <p:fade thruBlk="1"/>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type="title" matchingName="Title slide">
  <p:cSld name="Title slide">
    <p:spTree>
      <p:nvGrpSpPr>
        <p:cNvPr id="1" name="Shape 8"/>
        <p:cNvGrpSpPr/>
        <p:nvPr/>
      </p:nvGrpSpPr>
      <p:grpSpPr>
        <a:xfrm>
          <a:off x="0" y="0"/>
          <a:ext cx="0" cy="0"/>
          <a:chOff x="0" y="0"/>
          <a:chExt cx="0" cy="0"/>
        </a:xfrm>
      </p:grpSpPr>
      <p:grpSp>
        <p:nvGrpSpPr>
          <p:cNvPr id="9" name="Google Shape;9;p2"/>
          <p:cNvGrpSpPr/>
          <p:nvPr/>
        </p:nvGrpSpPr>
        <p:grpSpPr>
          <a:xfrm>
            <a:off x="0" y="-14"/>
            <a:ext cx="12192000" cy="6858027"/>
            <a:chOff x="238125" y="846675"/>
            <a:chExt cx="7143750" cy="4018375"/>
          </a:xfrm>
        </p:grpSpPr>
        <p:sp>
          <p:nvSpPr>
            <p:cNvPr id="10" name="Google Shape;10;p2"/>
            <p:cNvSpPr/>
            <p:nvPr/>
          </p:nvSpPr>
          <p:spPr>
            <a:xfrm>
              <a:off x="238125" y="846675"/>
              <a:ext cx="7143750" cy="4018375"/>
            </a:xfrm>
            <a:custGeom>
              <a:avLst/>
              <a:gdLst/>
              <a:ahLst/>
              <a:cxnLst/>
              <a:rect l="l" t="t" r="r" b="b"/>
              <a:pathLst>
                <a:path w="285750" h="160735" extrusionOk="0">
                  <a:moveTo>
                    <a:pt x="0" y="0"/>
                  </a:moveTo>
                  <a:lnTo>
                    <a:pt x="0" y="160734"/>
                  </a:lnTo>
                  <a:lnTo>
                    <a:pt x="285750" y="160734"/>
                  </a:lnTo>
                  <a:lnTo>
                    <a:pt x="285750" y="0"/>
                  </a:lnTo>
                  <a:close/>
                </a:path>
              </a:pathLst>
            </a:custGeom>
            <a:solidFill>
              <a:srgbClr val="FEC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 name="Google Shape;11;p2"/>
            <p:cNvSpPr/>
            <p:nvPr/>
          </p:nvSpPr>
          <p:spPr>
            <a:xfrm>
              <a:off x="238125" y="846675"/>
              <a:ext cx="7143750" cy="4018375"/>
            </a:xfrm>
            <a:custGeom>
              <a:avLst/>
              <a:gdLst/>
              <a:ahLst/>
              <a:cxnLst/>
              <a:rect l="l" t="t" r="r" b="b"/>
              <a:pathLst>
                <a:path w="285750" h="160735" extrusionOk="0">
                  <a:moveTo>
                    <a:pt x="52245" y="0"/>
                  </a:moveTo>
                  <a:lnTo>
                    <a:pt x="0" y="160734"/>
                  </a:lnTo>
                  <a:lnTo>
                    <a:pt x="285750" y="160734"/>
                  </a:lnTo>
                  <a:lnTo>
                    <a:pt x="285750" y="0"/>
                  </a:lnTo>
                  <a:close/>
                </a:path>
              </a:pathLst>
            </a:custGeom>
            <a:solidFill>
              <a:srgbClr val="7BD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375925" y="1055025"/>
              <a:ext cx="6868450" cy="661400"/>
            </a:xfrm>
            <a:custGeom>
              <a:avLst/>
              <a:gdLst/>
              <a:ahLst/>
              <a:cxnLst/>
              <a:rect l="l" t="t" r="r" b="b"/>
              <a:pathLst>
                <a:path w="274738" h="26456" extrusionOk="0">
                  <a:moveTo>
                    <a:pt x="1" y="0"/>
                  </a:moveTo>
                  <a:lnTo>
                    <a:pt x="274737" y="26456"/>
                  </a:lnTo>
                  <a:lnTo>
                    <a:pt x="274737" y="0"/>
                  </a:lnTo>
                  <a:close/>
                </a:path>
              </a:pathLst>
            </a:custGeom>
            <a:solidFill>
              <a:srgbClr val="1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375925" y="1055025"/>
              <a:ext cx="551575" cy="3601650"/>
            </a:xfrm>
            <a:custGeom>
              <a:avLst/>
              <a:gdLst/>
              <a:ahLst/>
              <a:cxnLst/>
              <a:rect l="l" t="t" r="r" b="b"/>
              <a:pathLst>
                <a:path w="22063" h="144066" extrusionOk="0">
                  <a:moveTo>
                    <a:pt x="1" y="0"/>
                  </a:moveTo>
                  <a:lnTo>
                    <a:pt x="1" y="144066"/>
                  </a:lnTo>
                  <a:lnTo>
                    <a:pt x="22063" y="144054"/>
                  </a:lnTo>
                  <a:lnTo>
                    <a:pt x="1" y="0"/>
                  </a:lnTo>
                  <a:close/>
                </a:path>
              </a:pathLst>
            </a:custGeom>
            <a:solidFill>
              <a:srgbClr val="EB7B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375925" y="1055325"/>
              <a:ext cx="6868450" cy="3601050"/>
            </a:xfrm>
            <a:custGeom>
              <a:avLst/>
              <a:gdLst/>
              <a:ahLst/>
              <a:cxnLst/>
              <a:rect l="l" t="t" r="r" b="b"/>
              <a:pathLst>
                <a:path w="274738" h="144042" extrusionOk="0">
                  <a:moveTo>
                    <a:pt x="1" y="0"/>
                  </a:moveTo>
                  <a:lnTo>
                    <a:pt x="8942" y="144042"/>
                  </a:lnTo>
                  <a:lnTo>
                    <a:pt x="274737" y="144042"/>
                  </a:lnTo>
                  <a:lnTo>
                    <a:pt x="274737" y="4548"/>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5" name="Google Shape;15;p2"/>
          <p:cNvSpPr txBox="1">
            <a:spLocks noGrp="1"/>
          </p:cNvSpPr>
          <p:nvPr>
            <p:ph type="ctrTitle"/>
          </p:nvPr>
        </p:nvSpPr>
        <p:spPr>
          <a:xfrm>
            <a:off x="951200" y="922400"/>
            <a:ext cx="10289600" cy="14540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7865"/>
            </a:lvl1pPr>
            <a:lvl2pPr lvl="1" algn="ctr">
              <a:spcBef>
                <a:spcPts val="0"/>
              </a:spcBef>
              <a:spcAft>
                <a:spcPts val="0"/>
              </a:spcAft>
              <a:buSzPts val="5200"/>
              <a:buNone/>
              <a:defRPr sz="6935"/>
            </a:lvl2pPr>
            <a:lvl3pPr lvl="2" algn="ctr">
              <a:spcBef>
                <a:spcPts val="0"/>
              </a:spcBef>
              <a:spcAft>
                <a:spcPts val="0"/>
              </a:spcAft>
              <a:buSzPts val="5200"/>
              <a:buNone/>
              <a:defRPr sz="6935"/>
            </a:lvl3pPr>
            <a:lvl4pPr lvl="3" algn="ctr">
              <a:spcBef>
                <a:spcPts val="0"/>
              </a:spcBef>
              <a:spcAft>
                <a:spcPts val="0"/>
              </a:spcAft>
              <a:buSzPts val="5200"/>
              <a:buNone/>
              <a:defRPr sz="6935"/>
            </a:lvl4pPr>
            <a:lvl5pPr lvl="4" algn="ctr">
              <a:spcBef>
                <a:spcPts val="0"/>
              </a:spcBef>
              <a:spcAft>
                <a:spcPts val="0"/>
              </a:spcAft>
              <a:buSzPts val="5200"/>
              <a:buNone/>
              <a:defRPr sz="6935"/>
            </a:lvl5pPr>
            <a:lvl6pPr lvl="5" algn="ctr">
              <a:spcBef>
                <a:spcPts val="0"/>
              </a:spcBef>
              <a:spcAft>
                <a:spcPts val="0"/>
              </a:spcAft>
              <a:buSzPts val="5200"/>
              <a:buNone/>
              <a:defRPr sz="6935"/>
            </a:lvl6pPr>
            <a:lvl7pPr lvl="6" algn="ctr">
              <a:spcBef>
                <a:spcPts val="0"/>
              </a:spcBef>
              <a:spcAft>
                <a:spcPts val="0"/>
              </a:spcAft>
              <a:buSzPts val="5200"/>
              <a:buNone/>
              <a:defRPr sz="6935"/>
            </a:lvl7pPr>
            <a:lvl8pPr lvl="7" algn="ctr">
              <a:spcBef>
                <a:spcPts val="0"/>
              </a:spcBef>
              <a:spcAft>
                <a:spcPts val="0"/>
              </a:spcAft>
              <a:buSzPts val="5200"/>
              <a:buNone/>
              <a:defRPr sz="6935"/>
            </a:lvl8pPr>
            <a:lvl9pPr lvl="8" algn="ctr">
              <a:spcBef>
                <a:spcPts val="0"/>
              </a:spcBef>
              <a:spcAft>
                <a:spcPts val="0"/>
              </a:spcAft>
              <a:buSzPts val="5200"/>
              <a:buNone/>
              <a:defRPr sz="6935"/>
            </a:lvl9pPr>
          </a:lstStyle>
          <a:p/>
        </p:txBody>
      </p:sp>
      <p:sp>
        <p:nvSpPr>
          <p:cNvPr id="16" name="Google Shape;16;p2"/>
          <p:cNvSpPr txBox="1">
            <a:spLocks noGrp="1"/>
          </p:cNvSpPr>
          <p:nvPr>
            <p:ph type="subTitle" idx="1"/>
          </p:nvPr>
        </p:nvSpPr>
        <p:spPr>
          <a:xfrm>
            <a:off x="2998367" y="2323967"/>
            <a:ext cx="6195200" cy="531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135"/>
            </a:lvl1pPr>
            <a:lvl2pPr lvl="1" algn="ctr">
              <a:lnSpc>
                <a:spcPct val="100000"/>
              </a:lnSpc>
              <a:spcBef>
                <a:spcPts val="0"/>
              </a:spcBef>
              <a:spcAft>
                <a:spcPts val="0"/>
              </a:spcAft>
              <a:buSzPts val="2800"/>
              <a:buNone/>
              <a:defRPr sz="3735"/>
            </a:lvl2pPr>
            <a:lvl3pPr lvl="2" algn="ctr">
              <a:lnSpc>
                <a:spcPct val="100000"/>
              </a:lnSpc>
              <a:spcBef>
                <a:spcPts val="0"/>
              </a:spcBef>
              <a:spcAft>
                <a:spcPts val="0"/>
              </a:spcAft>
              <a:buSzPts val="2800"/>
              <a:buNone/>
              <a:defRPr sz="3735"/>
            </a:lvl3pPr>
            <a:lvl4pPr lvl="3" algn="ctr">
              <a:lnSpc>
                <a:spcPct val="100000"/>
              </a:lnSpc>
              <a:spcBef>
                <a:spcPts val="0"/>
              </a:spcBef>
              <a:spcAft>
                <a:spcPts val="0"/>
              </a:spcAft>
              <a:buSzPts val="2800"/>
              <a:buNone/>
              <a:defRPr sz="3735"/>
            </a:lvl4pPr>
            <a:lvl5pPr lvl="4" algn="ctr">
              <a:lnSpc>
                <a:spcPct val="100000"/>
              </a:lnSpc>
              <a:spcBef>
                <a:spcPts val="0"/>
              </a:spcBef>
              <a:spcAft>
                <a:spcPts val="0"/>
              </a:spcAft>
              <a:buSzPts val="2800"/>
              <a:buNone/>
              <a:defRPr sz="3735"/>
            </a:lvl5pPr>
            <a:lvl6pPr lvl="5" algn="ctr">
              <a:lnSpc>
                <a:spcPct val="100000"/>
              </a:lnSpc>
              <a:spcBef>
                <a:spcPts val="0"/>
              </a:spcBef>
              <a:spcAft>
                <a:spcPts val="0"/>
              </a:spcAft>
              <a:buSzPts val="2800"/>
              <a:buNone/>
              <a:defRPr sz="3735"/>
            </a:lvl6pPr>
            <a:lvl7pPr lvl="6" algn="ctr">
              <a:lnSpc>
                <a:spcPct val="100000"/>
              </a:lnSpc>
              <a:spcBef>
                <a:spcPts val="0"/>
              </a:spcBef>
              <a:spcAft>
                <a:spcPts val="0"/>
              </a:spcAft>
              <a:buSzPts val="2800"/>
              <a:buNone/>
              <a:defRPr sz="3735"/>
            </a:lvl7pPr>
            <a:lvl8pPr lvl="7" algn="ctr">
              <a:lnSpc>
                <a:spcPct val="100000"/>
              </a:lnSpc>
              <a:spcBef>
                <a:spcPts val="0"/>
              </a:spcBef>
              <a:spcAft>
                <a:spcPts val="0"/>
              </a:spcAft>
              <a:buSzPts val="2800"/>
              <a:buNone/>
              <a:defRPr sz="3735"/>
            </a:lvl8pPr>
            <a:lvl9pPr lvl="8" algn="ctr">
              <a:lnSpc>
                <a:spcPct val="100000"/>
              </a:lnSpc>
              <a:spcBef>
                <a:spcPts val="0"/>
              </a:spcBef>
              <a:spcAft>
                <a:spcPts val="0"/>
              </a:spcAft>
              <a:buSzPts val="2800"/>
              <a:buNone/>
              <a:defRPr sz="3735"/>
            </a:lvl9pPr>
          </a:lstStyle>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x" matchingName="Title and body">
  <p:cSld name="Title and body">
    <p:bg>
      <p:bgPr>
        <a:solidFill>
          <a:schemeClr val="accent4"/>
        </a:solidFill>
        <a:effectLst/>
      </p:bgPr>
    </p:bg>
    <p:spTree>
      <p:nvGrpSpPr>
        <p:cNvPr id="1" name="Shape 25"/>
        <p:cNvGrpSpPr/>
        <p:nvPr/>
      </p:nvGrpSpPr>
      <p:grpSpPr>
        <a:xfrm>
          <a:off x="0" y="0"/>
          <a:ext cx="0" cy="0"/>
          <a:chOff x="0" y="0"/>
          <a:chExt cx="0" cy="0"/>
        </a:xfrm>
      </p:grpSpPr>
      <p:grpSp>
        <p:nvGrpSpPr>
          <p:cNvPr id="26" name="Google Shape;26;p4"/>
          <p:cNvGrpSpPr/>
          <p:nvPr/>
        </p:nvGrpSpPr>
        <p:grpSpPr>
          <a:xfrm>
            <a:off x="-33" y="-103"/>
            <a:ext cx="12192000" cy="6858563"/>
            <a:chOff x="-25" y="-77"/>
            <a:chExt cx="9144000" cy="5143922"/>
          </a:xfrm>
        </p:grpSpPr>
        <p:sp>
          <p:nvSpPr>
            <p:cNvPr id="27" name="Google Shape;27;p4"/>
            <p:cNvSpPr/>
            <p:nvPr/>
          </p:nvSpPr>
          <p:spPr>
            <a:xfrm rot="5400000">
              <a:off x="6382850" y="2357612"/>
              <a:ext cx="4601862" cy="443138"/>
            </a:xfrm>
            <a:custGeom>
              <a:avLst/>
              <a:gdLst/>
              <a:ahLst/>
              <a:cxnLst/>
              <a:rect l="l" t="t" r="r" b="b"/>
              <a:pathLst>
                <a:path w="274738" h="26456" extrusionOk="0">
                  <a:moveTo>
                    <a:pt x="1" y="0"/>
                  </a:moveTo>
                  <a:lnTo>
                    <a:pt x="274737" y="26456"/>
                  </a:lnTo>
                  <a:lnTo>
                    <a:pt x="274737" y="0"/>
                  </a:lnTo>
                  <a:close/>
                </a:path>
              </a:pathLst>
            </a:custGeom>
            <a:solidFill>
              <a:srgbClr val="1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8" name="Google Shape;28;p4"/>
            <p:cNvGrpSpPr/>
            <p:nvPr/>
          </p:nvGrpSpPr>
          <p:grpSpPr>
            <a:xfrm flipH="1">
              <a:off x="-25" y="-77"/>
              <a:ext cx="9144000" cy="5143922"/>
              <a:chOff x="238125" y="846675"/>
              <a:chExt cx="7143750" cy="4018375"/>
            </a:xfrm>
          </p:grpSpPr>
          <p:sp>
            <p:nvSpPr>
              <p:cNvPr id="29" name="Google Shape;29;p4"/>
              <p:cNvSpPr/>
              <p:nvPr/>
            </p:nvSpPr>
            <p:spPr>
              <a:xfrm>
                <a:off x="238125" y="846675"/>
                <a:ext cx="7143750" cy="4018375"/>
              </a:xfrm>
              <a:custGeom>
                <a:avLst/>
                <a:gdLst/>
                <a:ahLst/>
                <a:cxnLst/>
                <a:rect l="l" t="t" r="r" b="b"/>
                <a:pathLst>
                  <a:path w="285750" h="160735" extrusionOk="0">
                    <a:moveTo>
                      <a:pt x="285750" y="0"/>
                    </a:moveTo>
                    <a:lnTo>
                      <a:pt x="0" y="160734"/>
                    </a:lnTo>
                    <a:lnTo>
                      <a:pt x="285750" y="160734"/>
                    </a:lnTo>
                    <a:lnTo>
                      <a:pt x="285750" y="0"/>
                    </a:lnTo>
                    <a:close/>
                  </a:path>
                </a:pathLst>
              </a:custGeom>
              <a:solidFill>
                <a:srgbClr val="7BD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4"/>
              <p:cNvSpPr/>
              <p:nvPr/>
            </p:nvSpPr>
            <p:spPr>
              <a:xfrm>
                <a:off x="375925" y="1055325"/>
                <a:ext cx="6868450" cy="3601050"/>
              </a:xfrm>
              <a:custGeom>
                <a:avLst/>
                <a:gdLst/>
                <a:ahLst/>
                <a:cxnLst/>
                <a:rect l="l" t="t" r="r" b="b"/>
                <a:pathLst>
                  <a:path w="274738" h="144042" extrusionOk="0">
                    <a:moveTo>
                      <a:pt x="1" y="0"/>
                    </a:moveTo>
                    <a:lnTo>
                      <a:pt x="8942" y="144042"/>
                    </a:lnTo>
                    <a:lnTo>
                      <a:pt x="274737" y="144042"/>
                    </a:lnTo>
                    <a:lnTo>
                      <a:pt x="274737" y="4548"/>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1" name="Google Shape;31;p4"/>
          <p:cNvSpPr txBox="1">
            <a:spLocks noGrp="1"/>
          </p:cNvSpPr>
          <p:nvPr>
            <p:ph type="title"/>
          </p:nvPr>
        </p:nvSpPr>
        <p:spPr>
          <a:xfrm>
            <a:off x="1078367" y="671267"/>
            <a:ext cx="10035200" cy="763600"/>
          </a:xfrm>
          <a:prstGeom prst="rect">
            <a:avLst/>
          </a:prstGeom>
        </p:spPr>
        <p:txBody>
          <a:bodyPr spcFirstLastPara="1" wrap="square" lIns="91425" tIns="91425" rIns="91425" bIns="91425" anchor="ctr"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p:txBody>
      </p:sp>
      <p:sp>
        <p:nvSpPr>
          <p:cNvPr id="32" name="Google Shape;32;p4"/>
          <p:cNvSpPr txBox="1">
            <a:spLocks noGrp="1"/>
          </p:cNvSpPr>
          <p:nvPr>
            <p:ph type="body" idx="1"/>
          </p:nvPr>
        </p:nvSpPr>
        <p:spPr>
          <a:xfrm>
            <a:off x="951200" y="1379833"/>
            <a:ext cx="10289600" cy="4835600"/>
          </a:xfrm>
          <a:prstGeom prst="rect">
            <a:avLst/>
          </a:prstGeom>
        </p:spPr>
        <p:txBody>
          <a:bodyPr spcFirstLastPara="1" wrap="square" lIns="91425" tIns="91425" rIns="91425" bIns="91425" anchor="t" anchorCtr="0">
            <a:noAutofit/>
          </a:bodyPr>
          <a:lstStyle>
            <a:lvl1pPr marL="609600" lvl="0" indent="-406400">
              <a:spcBef>
                <a:spcPts val="0"/>
              </a:spcBef>
              <a:spcAft>
                <a:spcPts val="0"/>
              </a:spcAft>
              <a:buClr>
                <a:srgbClr val="434343"/>
              </a:buClr>
              <a:buSzPts val="1200"/>
              <a:buFont typeface="Livvic"/>
              <a:buAutoNum type="arabicPeriod"/>
              <a:defRPr sz="1600"/>
            </a:lvl1pPr>
            <a:lvl2pPr marL="1219200" lvl="1" indent="-406400">
              <a:spcBef>
                <a:spcPts val="0"/>
              </a:spcBef>
              <a:spcAft>
                <a:spcPts val="0"/>
              </a:spcAft>
              <a:buClr>
                <a:srgbClr val="434343"/>
              </a:buClr>
              <a:buSzPts val="1200"/>
              <a:buFont typeface="Roboto Condensed Light"/>
              <a:buAutoNum type="alphaLcPeriod"/>
              <a:defRPr/>
            </a:lvl2pPr>
            <a:lvl3pPr marL="1828800" lvl="2" indent="-406400">
              <a:spcBef>
                <a:spcPts val="0"/>
              </a:spcBef>
              <a:spcAft>
                <a:spcPts val="0"/>
              </a:spcAft>
              <a:buClr>
                <a:srgbClr val="434343"/>
              </a:buClr>
              <a:buSzPts val="1200"/>
              <a:buFont typeface="Roboto Condensed Light"/>
              <a:buAutoNum type="romanLcPeriod"/>
              <a:defRPr/>
            </a:lvl3pPr>
            <a:lvl4pPr marL="2438400" lvl="3" indent="-406400">
              <a:spcBef>
                <a:spcPts val="0"/>
              </a:spcBef>
              <a:spcAft>
                <a:spcPts val="0"/>
              </a:spcAft>
              <a:buClr>
                <a:srgbClr val="434343"/>
              </a:buClr>
              <a:buSzPts val="1200"/>
              <a:buFont typeface="Roboto Condensed Light"/>
              <a:buAutoNum type="arabicPeriod"/>
              <a:defRPr/>
            </a:lvl4pPr>
            <a:lvl5pPr marL="3048000" lvl="4" indent="-406400">
              <a:spcBef>
                <a:spcPts val="0"/>
              </a:spcBef>
              <a:spcAft>
                <a:spcPts val="0"/>
              </a:spcAft>
              <a:buClr>
                <a:srgbClr val="434343"/>
              </a:buClr>
              <a:buSzPts val="1200"/>
              <a:buFont typeface="Roboto Condensed Light"/>
              <a:buAutoNum type="alphaLcPeriod"/>
              <a:defRPr/>
            </a:lvl5pPr>
            <a:lvl6pPr marL="3657600" lvl="5" indent="-406400">
              <a:spcBef>
                <a:spcPts val="0"/>
              </a:spcBef>
              <a:spcAft>
                <a:spcPts val="0"/>
              </a:spcAft>
              <a:buClr>
                <a:srgbClr val="434343"/>
              </a:buClr>
              <a:buSzPts val="1200"/>
              <a:buFont typeface="Roboto Condensed Light"/>
              <a:buAutoNum type="romanLcPeriod"/>
              <a:defRPr/>
            </a:lvl6pPr>
            <a:lvl7pPr marL="4267200" lvl="6" indent="-406400">
              <a:spcBef>
                <a:spcPts val="0"/>
              </a:spcBef>
              <a:spcAft>
                <a:spcPts val="0"/>
              </a:spcAft>
              <a:buClr>
                <a:srgbClr val="434343"/>
              </a:buClr>
              <a:buSzPts val="1200"/>
              <a:buFont typeface="Roboto Condensed Light"/>
              <a:buAutoNum type="arabicPeriod"/>
              <a:defRPr/>
            </a:lvl7pPr>
            <a:lvl8pPr marL="4876800" lvl="7" indent="-406400">
              <a:spcBef>
                <a:spcPts val="0"/>
              </a:spcBef>
              <a:spcAft>
                <a:spcPts val="0"/>
              </a:spcAft>
              <a:buClr>
                <a:srgbClr val="434343"/>
              </a:buClr>
              <a:buSzPts val="1200"/>
              <a:buFont typeface="Roboto Condensed Light"/>
              <a:buAutoNum type="alphaLcPeriod"/>
              <a:defRPr/>
            </a:lvl8pPr>
            <a:lvl9pPr marL="5486400" lvl="8" indent="-406400">
              <a:spcBef>
                <a:spcPts val="0"/>
              </a:spcBef>
              <a:spcAft>
                <a:spcPts val="0"/>
              </a:spcAft>
              <a:buClr>
                <a:srgbClr val="434343"/>
              </a:buClr>
              <a:buSzPts val="1200"/>
              <a:buFont typeface="Roboto Condensed Light"/>
              <a:buAutoNum type="romanLcPeriod"/>
              <a:defRPr/>
            </a:lvl9pPr>
          </a:lstStyle>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51"/>
        <p:cNvGrpSpPr/>
        <p:nvPr/>
      </p:nvGrpSpPr>
      <p:grpSpPr>
        <a:xfrm>
          <a:off x="0" y="0"/>
          <a:ext cx="0" cy="0"/>
          <a:chOff x="0" y="0"/>
          <a:chExt cx="0" cy="0"/>
        </a:xfrm>
      </p:grpSpPr>
      <p:grpSp>
        <p:nvGrpSpPr>
          <p:cNvPr id="52" name="Google Shape;52;p7"/>
          <p:cNvGrpSpPr/>
          <p:nvPr/>
        </p:nvGrpSpPr>
        <p:grpSpPr>
          <a:xfrm>
            <a:off x="-555109" y="0"/>
            <a:ext cx="12747117" cy="6858032"/>
            <a:chOff x="-416332" y="0"/>
            <a:chExt cx="9560338" cy="5143524"/>
          </a:xfrm>
        </p:grpSpPr>
        <p:sp>
          <p:nvSpPr>
            <p:cNvPr id="53" name="Google Shape;53;p7"/>
            <p:cNvSpPr/>
            <p:nvPr/>
          </p:nvSpPr>
          <p:spPr>
            <a:xfrm>
              <a:off x="0" y="0"/>
              <a:ext cx="9144000" cy="5143520"/>
            </a:xfrm>
            <a:custGeom>
              <a:avLst/>
              <a:gdLst/>
              <a:ahLst/>
              <a:cxnLst/>
              <a:rect l="l" t="t" r="r" b="b"/>
              <a:pathLst>
                <a:path w="285750" h="160735" extrusionOk="0">
                  <a:moveTo>
                    <a:pt x="0" y="0"/>
                  </a:moveTo>
                  <a:lnTo>
                    <a:pt x="0" y="160734"/>
                  </a:lnTo>
                  <a:lnTo>
                    <a:pt x="285750" y="160734"/>
                  </a:lnTo>
                  <a:lnTo>
                    <a:pt x="285750" y="0"/>
                  </a:lnTo>
                  <a:close/>
                </a:path>
              </a:pathLst>
            </a:custGeom>
            <a:solidFill>
              <a:srgbClr val="FEC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7"/>
            <p:cNvSpPr/>
            <p:nvPr/>
          </p:nvSpPr>
          <p:spPr>
            <a:xfrm>
              <a:off x="5" y="4"/>
              <a:ext cx="9144000" cy="5143520"/>
            </a:xfrm>
            <a:custGeom>
              <a:avLst/>
              <a:gdLst/>
              <a:ahLst/>
              <a:cxnLst/>
              <a:rect l="l" t="t" r="r" b="b"/>
              <a:pathLst>
                <a:path w="285750" h="160735" extrusionOk="0">
                  <a:moveTo>
                    <a:pt x="0" y="0"/>
                  </a:moveTo>
                  <a:lnTo>
                    <a:pt x="0" y="160734"/>
                  </a:lnTo>
                  <a:lnTo>
                    <a:pt x="285750" y="160734"/>
                  </a:lnTo>
                  <a:lnTo>
                    <a:pt x="0" y="0"/>
                  </a:lnTo>
                  <a:close/>
                </a:path>
              </a:pathLst>
            </a:custGeom>
            <a:solidFill>
              <a:srgbClr val="7BD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7"/>
            <p:cNvSpPr/>
            <p:nvPr/>
          </p:nvSpPr>
          <p:spPr>
            <a:xfrm flipH="1">
              <a:off x="176384" y="266678"/>
              <a:ext cx="8791616" cy="846592"/>
            </a:xfrm>
            <a:custGeom>
              <a:avLst/>
              <a:gdLst/>
              <a:ahLst/>
              <a:cxnLst/>
              <a:rect l="l" t="t" r="r" b="b"/>
              <a:pathLst>
                <a:path w="274738" h="26456" extrusionOk="0">
                  <a:moveTo>
                    <a:pt x="1" y="0"/>
                  </a:moveTo>
                  <a:lnTo>
                    <a:pt x="274737" y="26456"/>
                  </a:lnTo>
                  <a:lnTo>
                    <a:pt x="274737" y="0"/>
                  </a:lnTo>
                  <a:close/>
                </a:path>
              </a:pathLst>
            </a:custGeom>
            <a:solidFill>
              <a:srgbClr val="1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7"/>
            <p:cNvSpPr/>
            <p:nvPr/>
          </p:nvSpPr>
          <p:spPr>
            <a:xfrm>
              <a:off x="-416332" y="267076"/>
              <a:ext cx="9377600" cy="4609344"/>
            </a:xfrm>
            <a:custGeom>
              <a:avLst/>
              <a:gdLst/>
              <a:ahLst/>
              <a:cxnLst/>
              <a:rect l="l" t="t" r="r" b="b"/>
              <a:pathLst>
                <a:path w="293050" h="144042" extrusionOk="0">
                  <a:moveTo>
                    <a:pt x="293049" y="0"/>
                  </a:moveTo>
                  <a:lnTo>
                    <a:pt x="1" y="4906"/>
                  </a:lnTo>
                  <a:lnTo>
                    <a:pt x="18313" y="144042"/>
                  </a:lnTo>
                  <a:lnTo>
                    <a:pt x="284096" y="144042"/>
                  </a:lnTo>
                  <a:lnTo>
                    <a:pt x="29304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7" name="Google Shape;57;p7"/>
          <p:cNvSpPr txBox="1">
            <a:spLocks noGrp="1"/>
          </p:cNvSpPr>
          <p:nvPr>
            <p:ph type="body" idx="1"/>
          </p:nvPr>
        </p:nvSpPr>
        <p:spPr>
          <a:xfrm>
            <a:off x="1466500" y="1955200"/>
            <a:ext cx="6676400" cy="3102800"/>
          </a:xfrm>
          <a:prstGeom prst="rect">
            <a:avLst/>
          </a:prstGeom>
        </p:spPr>
        <p:txBody>
          <a:bodyPr spcFirstLastPara="1" wrap="square" lIns="91425" tIns="91425" rIns="91425" bIns="91425" anchor="t" anchorCtr="0">
            <a:noAutofit/>
          </a:bodyPr>
          <a:lstStyle>
            <a:lvl1pPr marL="609600" lvl="0" indent="-406400">
              <a:spcBef>
                <a:spcPts val="0"/>
              </a:spcBef>
              <a:spcAft>
                <a:spcPts val="0"/>
              </a:spcAft>
              <a:buClr>
                <a:schemeClr val="accent3"/>
              </a:buClr>
              <a:buSzPts val="1200"/>
              <a:buChar char="●"/>
              <a:defRPr/>
            </a:lvl1pPr>
            <a:lvl2pPr marL="1219200" lvl="1" indent="-406400">
              <a:spcBef>
                <a:spcPts val="1335"/>
              </a:spcBef>
              <a:spcAft>
                <a:spcPts val="0"/>
              </a:spcAft>
              <a:buSzPts val="1200"/>
              <a:buChar char="○"/>
              <a:defRPr sz="1600"/>
            </a:lvl2pPr>
            <a:lvl3pPr marL="1828800" lvl="2" indent="-406400">
              <a:spcBef>
                <a:spcPts val="0"/>
              </a:spcBef>
              <a:spcAft>
                <a:spcPts val="0"/>
              </a:spcAft>
              <a:buSzPts val="1200"/>
              <a:buChar char="■"/>
              <a:defRPr sz="1600"/>
            </a:lvl3pPr>
            <a:lvl4pPr marL="2438400" lvl="3" indent="-406400">
              <a:spcBef>
                <a:spcPts val="0"/>
              </a:spcBef>
              <a:spcAft>
                <a:spcPts val="0"/>
              </a:spcAft>
              <a:buSzPts val="1200"/>
              <a:buChar char="●"/>
              <a:defRPr sz="1600"/>
            </a:lvl4pPr>
            <a:lvl5pPr marL="3048000" lvl="4" indent="-406400">
              <a:spcBef>
                <a:spcPts val="0"/>
              </a:spcBef>
              <a:spcAft>
                <a:spcPts val="0"/>
              </a:spcAft>
              <a:buSzPts val="1200"/>
              <a:buChar char="○"/>
              <a:defRPr sz="1600"/>
            </a:lvl5pPr>
            <a:lvl6pPr marL="3657600" lvl="5" indent="-406400">
              <a:spcBef>
                <a:spcPts val="0"/>
              </a:spcBef>
              <a:spcAft>
                <a:spcPts val="0"/>
              </a:spcAft>
              <a:buSzPts val="1200"/>
              <a:buChar char="■"/>
              <a:defRPr sz="1600"/>
            </a:lvl6pPr>
            <a:lvl7pPr marL="4267200" lvl="6" indent="-406400">
              <a:spcBef>
                <a:spcPts val="0"/>
              </a:spcBef>
              <a:spcAft>
                <a:spcPts val="0"/>
              </a:spcAft>
              <a:buSzPts val="1200"/>
              <a:buChar char="●"/>
              <a:defRPr sz="1600"/>
            </a:lvl7pPr>
            <a:lvl8pPr marL="4876800" lvl="7" indent="-406400">
              <a:spcBef>
                <a:spcPts val="0"/>
              </a:spcBef>
              <a:spcAft>
                <a:spcPts val="0"/>
              </a:spcAft>
              <a:buSzPts val="1200"/>
              <a:buChar char="○"/>
              <a:defRPr sz="1600"/>
            </a:lvl8pPr>
            <a:lvl9pPr marL="5486400" lvl="8" indent="-406400">
              <a:spcBef>
                <a:spcPts val="0"/>
              </a:spcBef>
              <a:spcAft>
                <a:spcPts val="0"/>
              </a:spcAft>
              <a:buSzPts val="1200"/>
              <a:buChar char="■"/>
              <a:defRPr sz="1600"/>
            </a:lvl9pPr>
          </a:lstStyle>
          <a:p/>
        </p:txBody>
      </p:sp>
      <p:sp>
        <p:nvSpPr>
          <p:cNvPr id="58" name="Google Shape;58;p7"/>
          <p:cNvSpPr txBox="1">
            <a:spLocks noGrp="1"/>
          </p:cNvSpPr>
          <p:nvPr>
            <p:ph type="title"/>
          </p:nvPr>
        </p:nvSpPr>
        <p:spPr>
          <a:xfrm>
            <a:off x="1078367" y="671267"/>
            <a:ext cx="100352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solidFill>
          <a:schemeClr val="accent4"/>
        </a:solidFill>
        <a:effectLst/>
      </p:bgPr>
    </p:bg>
    <p:spTree>
      <p:nvGrpSpPr>
        <p:cNvPr id="1" name="Shape 65"/>
        <p:cNvGrpSpPr/>
        <p:nvPr/>
      </p:nvGrpSpPr>
      <p:grpSpPr>
        <a:xfrm>
          <a:off x="0" y="0"/>
          <a:ext cx="0" cy="0"/>
          <a:chOff x="0" y="0"/>
          <a:chExt cx="0" cy="0"/>
        </a:xfrm>
      </p:grpSpPr>
      <p:grpSp>
        <p:nvGrpSpPr>
          <p:cNvPr id="66" name="Google Shape;66;p9"/>
          <p:cNvGrpSpPr/>
          <p:nvPr/>
        </p:nvGrpSpPr>
        <p:grpSpPr>
          <a:xfrm>
            <a:off x="1" y="1"/>
            <a:ext cx="12192000" cy="6858027"/>
            <a:chOff x="238125" y="846675"/>
            <a:chExt cx="7143750" cy="4018375"/>
          </a:xfrm>
        </p:grpSpPr>
        <p:sp>
          <p:nvSpPr>
            <p:cNvPr id="67" name="Google Shape;67;p9"/>
            <p:cNvSpPr/>
            <p:nvPr/>
          </p:nvSpPr>
          <p:spPr>
            <a:xfrm>
              <a:off x="375925" y="1055025"/>
              <a:ext cx="6868450" cy="661400"/>
            </a:xfrm>
            <a:custGeom>
              <a:avLst/>
              <a:gdLst/>
              <a:ahLst/>
              <a:cxnLst/>
              <a:rect l="l" t="t" r="r" b="b"/>
              <a:pathLst>
                <a:path w="274738" h="26456" extrusionOk="0">
                  <a:moveTo>
                    <a:pt x="1" y="0"/>
                  </a:moveTo>
                  <a:lnTo>
                    <a:pt x="274737" y="26456"/>
                  </a:lnTo>
                  <a:lnTo>
                    <a:pt x="27473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9"/>
            <p:cNvSpPr/>
            <p:nvPr/>
          </p:nvSpPr>
          <p:spPr>
            <a:xfrm>
              <a:off x="238125" y="846675"/>
              <a:ext cx="7143750" cy="4018375"/>
            </a:xfrm>
            <a:custGeom>
              <a:avLst/>
              <a:gdLst/>
              <a:ahLst/>
              <a:cxnLst/>
              <a:rect l="l" t="t" r="r" b="b"/>
              <a:pathLst>
                <a:path w="285750" h="160735" extrusionOk="0">
                  <a:moveTo>
                    <a:pt x="0" y="0"/>
                  </a:moveTo>
                  <a:lnTo>
                    <a:pt x="0" y="160734"/>
                  </a:lnTo>
                  <a:lnTo>
                    <a:pt x="285750" y="160734"/>
                  </a:lnTo>
                  <a:lnTo>
                    <a:pt x="0" y="0"/>
                  </a:lnTo>
                  <a:close/>
                </a:path>
              </a:pathLst>
            </a:custGeom>
            <a:solidFill>
              <a:srgbClr val="7BD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9"/>
            <p:cNvSpPr/>
            <p:nvPr/>
          </p:nvSpPr>
          <p:spPr>
            <a:xfrm>
              <a:off x="375925" y="1055325"/>
              <a:ext cx="551575" cy="3601650"/>
            </a:xfrm>
            <a:custGeom>
              <a:avLst/>
              <a:gdLst/>
              <a:ahLst/>
              <a:cxnLst/>
              <a:rect l="l" t="t" r="r" b="b"/>
              <a:pathLst>
                <a:path w="22063" h="144066" extrusionOk="0">
                  <a:moveTo>
                    <a:pt x="1" y="0"/>
                  </a:moveTo>
                  <a:lnTo>
                    <a:pt x="1" y="144066"/>
                  </a:lnTo>
                  <a:lnTo>
                    <a:pt x="22063" y="144054"/>
                  </a:lnTo>
                  <a:lnTo>
                    <a:pt x="1" y="0"/>
                  </a:lnTo>
                  <a:close/>
                </a:path>
              </a:pathLst>
            </a:custGeom>
            <a:solidFill>
              <a:srgbClr val="00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9"/>
            <p:cNvSpPr/>
            <p:nvPr/>
          </p:nvSpPr>
          <p:spPr>
            <a:xfrm>
              <a:off x="375925" y="1055325"/>
              <a:ext cx="6868450" cy="3601050"/>
            </a:xfrm>
            <a:custGeom>
              <a:avLst/>
              <a:gdLst/>
              <a:ahLst/>
              <a:cxnLst/>
              <a:rect l="l" t="t" r="r" b="b"/>
              <a:pathLst>
                <a:path w="274738" h="144042" extrusionOk="0">
                  <a:moveTo>
                    <a:pt x="1" y="0"/>
                  </a:moveTo>
                  <a:lnTo>
                    <a:pt x="8942" y="144042"/>
                  </a:lnTo>
                  <a:lnTo>
                    <a:pt x="274737" y="144042"/>
                  </a:lnTo>
                  <a:lnTo>
                    <a:pt x="274737" y="4548"/>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1" name="Google Shape;71;p9"/>
          <p:cNvSpPr txBox="1">
            <a:spLocks noGrp="1"/>
          </p:cNvSpPr>
          <p:nvPr>
            <p:ph type="title"/>
          </p:nvPr>
        </p:nvSpPr>
        <p:spPr>
          <a:xfrm>
            <a:off x="827100" y="2022700"/>
            <a:ext cx="5393600" cy="1851200"/>
          </a:xfrm>
          <a:prstGeom prst="rect">
            <a:avLst/>
          </a:prstGeom>
        </p:spPr>
        <p:txBody>
          <a:bodyPr spcFirstLastPara="1" wrap="square" lIns="91425" tIns="91425" rIns="91425" bIns="91425" anchor="ctr" anchorCtr="0">
            <a:noAutofit/>
          </a:bodyPr>
          <a:lstStyle>
            <a:lvl1pPr lvl="0" algn="ctr">
              <a:spcBef>
                <a:spcPts val="0"/>
              </a:spcBef>
              <a:spcAft>
                <a:spcPts val="0"/>
              </a:spcAft>
              <a:buSzPts val="4200"/>
              <a:buNone/>
              <a:defRPr sz="12800"/>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p:txBody>
      </p:sp>
      <p:sp>
        <p:nvSpPr>
          <p:cNvPr id="72" name="Google Shape;72;p9"/>
          <p:cNvSpPr txBox="1">
            <a:spLocks noGrp="1"/>
          </p:cNvSpPr>
          <p:nvPr>
            <p:ph type="subTitle" idx="1"/>
          </p:nvPr>
        </p:nvSpPr>
        <p:spPr>
          <a:xfrm>
            <a:off x="1003000" y="3730900"/>
            <a:ext cx="5041600" cy="1206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73"/>
        <p:cNvGrpSpPr/>
        <p:nvPr/>
      </p:nvGrpSpPr>
      <p:grpSpPr>
        <a:xfrm>
          <a:off x="0" y="0"/>
          <a:ext cx="0" cy="0"/>
          <a:chOff x="0" y="0"/>
          <a:chExt cx="0" cy="0"/>
        </a:xfrm>
      </p:grpSpPr>
      <p:grpSp>
        <p:nvGrpSpPr>
          <p:cNvPr id="74" name="Google Shape;74;p10"/>
          <p:cNvGrpSpPr/>
          <p:nvPr/>
        </p:nvGrpSpPr>
        <p:grpSpPr>
          <a:xfrm>
            <a:off x="-13150" y="1"/>
            <a:ext cx="12218551" cy="6867175"/>
            <a:chOff x="-9863" y="0"/>
            <a:chExt cx="9163913" cy="5150381"/>
          </a:xfrm>
        </p:grpSpPr>
        <p:sp>
          <p:nvSpPr>
            <p:cNvPr id="75" name="Google Shape;75;p10"/>
            <p:cNvSpPr/>
            <p:nvPr/>
          </p:nvSpPr>
          <p:spPr>
            <a:xfrm rot="5400000" flipH="1">
              <a:off x="4465656" y="461986"/>
              <a:ext cx="212884" cy="9163904"/>
            </a:xfrm>
            <a:custGeom>
              <a:avLst/>
              <a:gdLst/>
              <a:ahLst/>
              <a:cxnLst/>
              <a:rect l="l" t="t" r="r" b="b"/>
              <a:pathLst>
                <a:path w="285750" h="160735" extrusionOk="0">
                  <a:moveTo>
                    <a:pt x="0" y="0"/>
                  </a:moveTo>
                  <a:lnTo>
                    <a:pt x="0" y="160734"/>
                  </a:lnTo>
                  <a:lnTo>
                    <a:pt x="285750" y="160734"/>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10"/>
            <p:cNvSpPr/>
            <p:nvPr/>
          </p:nvSpPr>
          <p:spPr>
            <a:xfrm rot="-5400000" flipH="1">
              <a:off x="4385811" y="-4385812"/>
              <a:ext cx="372189" cy="9143812"/>
            </a:xfrm>
            <a:custGeom>
              <a:avLst/>
              <a:gdLst/>
              <a:ahLst/>
              <a:cxnLst/>
              <a:rect l="l" t="t" r="r" b="b"/>
              <a:pathLst>
                <a:path w="285750" h="160735" extrusionOk="0">
                  <a:moveTo>
                    <a:pt x="0" y="0"/>
                  </a:moveTo>
                  <a:lnTo>
                    <a:pt x="0" y="160734"/>
                  </a:lnTo>
                  <a:lnTo>
                    <a:pt x="285750" y="160734"/>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10"/>
            <p:cNvSpPr/>
            <p:nvPr/>
          </p:nvSpPr>
          <p:spPr>
            <a:xfrm rot="5400000">
              <a:off x="4370640" y="-4370452"/>
              <a:ext cx="402908" cy="9143812"/>
            </a:xfrm>
            <a:custGeom>
              <a:avLst/>
              <a:gdLst/>
              <a:ahLst/>
              <a:cxnLst/>
              <a:rect l="l" t="t" r="r" b="b"/>
              <a:pathLst>
                <a:path w="285750" h="160735" extrusionOk="0">
                  <a:moveTo>
                    <a:pt x="0" y="0"/>
                  </a:moveTo>
                  <a:lnTo>
                    <a:pt x="0" y="160734"/>
                  </a:lnTo>
                  <a:lnTo>
                    <a:pt x="285750" y="160734"/>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10"/>
            <p:cNvSpPr/>
            <p:nvPr/>
          </p:nvSpPr>
          <p:spPr>
            <a:xfrm rot="-5400000">
              <a:off x="4410284" y="406622"/>
              <a:ext cx="323612" cy="9163904"/>
            </a:xfrm>
            <a:custGeom>
              <a:avLst/>
              <a:gdLst/>
              <a:ahLst/>
              <a:cxnLst/>
              <a:rect l="l" t="t" r="r" b="b"/>
              <a:pathLst>
                <a:path w="285750" h="160735" extrusionOk="0">
                  <a:moveTo>
                    <a:pt x="0" y="0"/>
                  </a:moveTo>
                  <a:lnTo>
                    <a:pt x="0" y="160734"/>
                  </a:lnTo>
                  <a:lnTo>
                    <a:pt x="285750" y="160734"/>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9" name="Google Shape;79;p10"/>
          <p:cNvSpPr txBox="1">
            <a:spLocks noGrp="1"/>
          </p:cNvSpPr>
          <p:nvPr>
            <p:ph type="title"/>
          </p:nvPr>
        </p:nvSpPr>
        <p:spPr>
          <a:xfrm>
            <a:off x="3468767" y="631164"/>
            <a:ext cx="5254400" cy="1209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91"/>
        <p:cNvGrpSpPr/>
        <p:nvPr/>
      </p:nvGrpSpPr>
      <p:grpSpPr>
        <a:xfrm>
          <a:off x="0" y="0"/>
          <a:ext cx="0" cy="0"/>
          <a:chOff x="0" y="0"/>
          <a:chExt cx="0" cy="0"/>
        </a:xfrm>
      </p:grpSpPr>
      <p:sp>
        <p:nvSpPr>
          <p:cNvPr id="92" name="Google Shape;92;p21"/>
          <p:cNvSpPr txBox="1">
            <a:spLocks noGrp="1"/>
          </p:cNvSpPr>
          <p:nvPr>
            <p:ph type="title"/>
          </p:nvPr>
        </p:nvSpPr>
        <p:spPr>
          <a:xfrm>
            <a:off x="950967" y="2310767"/>
            <a:ext cx="4205600" cy="815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73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3" name="Google Shape;93;p21"/>
          <p:cNvSpPr txBox="1">
            <a:spLocks noGrp="1"/>
          </p:cNvSpPr>
          <p:nvPr>
            <p:ph type="subTitle" idx="1"/>
          </p:nvPr>
        </p:nvSpPr>
        <p:spPr>
          <a:xfrm>
            <a:off x="950967" y="3126167"/>
            <a:ext cx="4205600" cy="1402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5"/>
            </a:lvl1pPr>
            <a:lvl2pPr lvl="1" rtl="0">
              <a:spcBef>
                <a:spcPts val="0"/>
              </a:spcBef>
              <a:spcAft>
                <a:spcPts val="0"/>
              </a:spcAft>
              <a:buSzPts val="1400"/>
              <a:buNone/>
              <a:defRPr/>
            </a:lvl2pPr>
            <a:lvl3pPr lvl="2" rtl="0">
              <a:spcBef>
                <a:spcPts val="2135"/>
              </a:spcBef>
              <a:spcAft>
                <a:spcPts val="0"/>
              </a:spcAft>
              <a:buSzPts val="1400"/>
              <a:buNone/>
              <a:defRPr/>
            </a:lvl3pPr>
            <a:lvl4pPr lvl="3" rtl="0">
              <a:spcBef>
                <a:spcPts val="2135"/>
              </a:spcBef>
              <a:spcAft>
                <a:spcPts val="0"/>
              </a:spcAft>
              <a:buSzPts val="1400"/>
              <a:buNone/>
              <a:defRPr/>
            </a:lvl4pPr>
            <a:lvl5pPr lvl="4" rtl="0">
              <a:spcBef>
                <a:spcPts val="2135"/>
              </a:spcBef>
              <a:spcAft>
                <a:spcPts val="0"/>
              </a:spcAft>
              <a:buSzPts val="1400"/>
              <a:buNone/>
              <a:defRPr/>
            </a:lvl5pPr>
            <a:lvl6pPr lvl="5" rtl="0">
              <a:spcBef>
                <a:spcPts val="2135"/>
              </a:spcBef>
              <a:spcAft>
                <a:spcPts val="0"/>
              </a:spcAft>
              <a:buSzPts val="1400"/>
              <a:buNone/>
              <a:defRPr/>
            </a:lvl6pPr>
            <a:lvl7pPr lvl="6" rtl="0">
              <a:spcBef>
                <a:spcPts val="2135"/>
              </a:spcBef>
              <a:spcAft>
                <a:spcPts val="0"/>
              </a:spcAft>
              <a:buSzPts val="1400"/>
              <a:buNone/>
              <a:defRPr/>
            </a:lvl7pPr>
            <a:lvl8pPr lvl="7" rtl="0">
              <a:spcBef>
                <a:spcPts val="2135"/>
              </a:spcBef>
              <a:spcAft>
                <a:spcPts val="0"/>
              </a:spcAft>
              <a:buSzPts val="1400"/>
              <a:buNone/>
              <a:defRPr/>
            </a:lvl8pPr>
            <a:lvl9pPr lvl="8" rtl="0">
              <a:spcBef>
                <a:spcPts val="2135"/>
              </a:spcBef>
              <a:spcAft>
                <a:spcPts val="2135"/>
              </a:spcAft>
              <a:buSzPts val="1400"/>
              <a:buNone/>
              <a:defRPr/>
            </a:lvl9pPr>
          </a:lstStyle>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Quote">
  <p:cSld name="Quote">
    <p:bg>
      <p:bgPr>
        <a:solidFill>
          <a:schemeClr val="accent4"/>
        </a:solidFill>
        <a:effectLst/>
      </p:bgPr>
    </p:bg>
    <p:spTree>
      <p:nvGrpSpPr>
        <p:cNvPr id="1" name="Shape 89"/>
        <p:cNvGrpSpPr/>
        <p:nvPr/>
      </p:nvGrpSpPr>
      <p:grpSpPr>
        <a:xfrm>
          <a:off x="0" y="0"/>
          <a:ext cx="0" cy="0"/>
          <a:chOff x="0" y="0"/>
          <a:chExt cx="0" cy="0"/>
        </a:xfrm>
      </p:grpSpPr>
      <p:grpSp>
        <p:nvGrpSpPr>
          <p:cNvPr id="90" name="Google Shape;90;p13"/>
          <p:cNvGrpSpPr/>
          <p:nvPr/>
        </p:nvGrpSpPr>
        <p:grpSpPr>
          <a:xfrm>
            <a:off x="657224" y="727033"/>
            <a:ext cx="10746952" cy="5403899"/>
            <a:chOff x="492918" y="545275"/>
            <a:chExt cx="8060214" cy="4052924"/>
          </a:xfrm>
        </p:grpSpPr>
        <p:sp>
          <p:nvSpPr>
            <p:cNvPr id="91" name="Google Shape;91;p13"/>
            <p:cNvSpPr/>
            <p:nvPr/>
          </p:nvSpPr>
          <p:spPr>
            <a:xfrm flipH="1">
              <a:off x="492918" y="545275"/>
              <a:ext cx="97957" cy="4052858"/>
            </a:xfrm>
            <a:custGeom>
              <a:avLst/>
              <a:gdLst/>
              <a:ahLst/>
              <a:cxnLst/>
              <a:rect l="l" t="t" r="r" b="b"/>
              <a:pathLst>
                <a:path w="22063" h="144066" extrusionOk="0">
                  <a:moveTo>
                    <a:pt x="1" y="0"/>
                  </a:moveTo>
                  <a:lnTo>
                    <a:pt x="1" y="144066"/>
                  </a:lnTo>
                  <a:lnTo>
                    <a:pt x="22063" y="144054"/>
                  </a:lnTo>
                  <a:lnTo>
                    <a:pt x="1" y="0"/>
                  </a:lnTo>
                  <a:close/>
                </a:path>
              </a:pathLst>
            </a:custGeom>
            <a:solidFill>
              <a:srgbClr val="EB7B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92" name="Google Shape;92;p13"/>
            <p:cNvGrpSpPr/>
            <p:nvPr/>
          </p:nvGrpSpPr>
          <p:grpSpPr>
            <a:xfrm>
              <a:off x="590863" y="545300"/>
              <a:ext cx="7962269" cy="4052899"/>
              <a:chOff x="238010" y="1159200"/>
              <a:chExt cx="6972825" cy="3542125"/>
            </a:xfrm>
          </p:grpSpPr>
          <p:sp>
            <p:nvSpPr>
              <p:cNvPr id="93" name="Google Shape;93;p13"/>
              <p:cNvSpPr/>
              <p:nvPr/>
            </p:nvSpPr>
            <p:spPr>
              <a:xfrm>
                <a:off x="238010" y="3682666"/>
                <a:ext cx="6972825" cy="1004771"/>
              </a:xfrm>
              <a:custGeom>
                <a:avLst/>
                <a:gdLst/>
                <a:ahLst/>
                <a:cxnLst/>
                <a:rect l="l" t="t" r="r" b="b"/>
                <a:pathLst>
                  <a:path w="274737" h="26457" extrusionOk="0">
                    <a:moveTo>
                      <a:pt x="274737" y="0"/>
                    </a:moveTo>
                    <a:lnTo>
                      <a:pt x="0" y="26456"/>
                    </a:lnTo>
                    <a:lnTo>
                      <a:pt x="274737" y="26456"/>
                    </a:lnTo>
                    <a:lnTo>
                      <a:pt x="274737" y="0"/>
                    </a:lnTo>
                    <a:close/>
                  </a:path>
                </a:pathLst>
              </a:custGeom>
              <a:solidFill>
                <a:srgbClr val="7BD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13"/>
              <p:cNvSpPr/>
              <p:nvPr/>
            </p:nvSpPr>
            <p:spPr>
              <a:xfrm>
                <a:off x="238125" y="1159200"/>
                <a:ext cx="6972600" cy="3542125"/>
              </a:xfrm>
              <a:custGeom>
                <a:avLst/>
                <a:gdLst/>
                <a:ahLst/>
                <a:cxnLst/>
                <a:rect l="l" t="t" r="r" b="b"/>
                <a:pathLst>
                  <a:path w="278904" h="141685" extrusionOk="0">
                    <a:moveTo>
                      <a:pt x="0" y="1"/>
                    </a:moveTo>
                    <a:lnTo>
                      <a:pt x="0" y="141685"/>
                    </a:lnTo>
                    <a:lnTo>
                      <a:pt x="278904" y="132755"/>
                    </a:lnTo>
                    <a:lnTo>
                      <a:pt x="27890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5" name="Google Shape;95;p13"/>
            <p:cNvSpPr/>
            <p:nvPr/>
          </p:nvSpPr>
          <p:spPr>
            <a:xfrm flipH="1">
              <a:off x="590593" y="545300"/>
              <a:ext cx="7961907" cy="207944"/>
            </a:xfrm>
            <a:custGeom>
              <a:avLst/>
              <a:gdLst/>
              <a:ahLst/>
              <a:cxnLst/>
              <a:rect l="l" t="t" r="r" b="b"/>
              <a:pathLst>
                <a:path w="274738" h="26456" extrusionOk="0">
                  <a:moveTo>
                    <a:pt x="1" y="0"/>
                  </a:moveTo>
                  <a:lnTo>
                    <a:pt x="274737" y="26456"/>
                  </a:lnTo>
                  <a:lnTo>
                    <a:pt x="274737" y="0"/>
                  </a:lnTo>
                  <a:close/>
                </a:path>
              </a:pathLst>
            </a:custGeom>
            <a:solidFill>
              <a:srgbClr val="1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6" name="Google Shape;96;p13"/>
          <p:cNvSpPr txBox="1">
            <a:spLocks noGrp="1"/>
          </p:cNvSpPr>
          <p:nvPr>
            <p:ph type="title"/>
          </p:nvPr>
        </p:nvSpPr>
        <p:spPr>
          <a:xfrm>
            <a:off x="1926033" y="4067133"/>
            <a:ext cx="7949600" cy="763600"/>
          </a:xfrm>
          <a:prstGeom prst="rect">
            <a:avLst/>
          </a:prstGeom>
        </p:spPr>
        <p:txBody>
          <a:bodyPr spcFirstLastPara="1" wrap="square" lIns="91425" tIns="91425" rIns="91425" bIns="91425" anchor="t" anchorCtr="0">
            <a:noAutofit/>
          </a:bodyPr>
          <a:lstStyle>
            <a:lvl1pPr lvl="0" algn="r">
              <a:spcBef>
                <a:spcPts val="0"/>
              </a:spcBef>
              <a:spcAft>
                <a:spcPts val="0"/>
              </a:spcAft>
              <a:buSzPts val="3000"/>
              <a:buNone/>
              <a:defRPr sz="2665"/>
            </a:lvl1pPr>
            <a:lvl2pPr lvl="1">
              <a:spcBef>
                <a:spcPts val="0"/>
              </a:spcBef>
              <a:spcAft>
                <a:spcPts val="0"/>
              </a:spcAft>
              <a:buSzPts val="3000"/>
              <a:buNone/>
              <a:defRPr>
                <a:latin typeface="ABeeZee"/>
                <a:ea typeface="ABeeZee"/>
                <a:cs typeface="ABeeZee"/>
                <a:sym typeface="ABeeZee"/>
              </a:defRPr>
            </a:lvl2pPr>
            <a:lvl3pPr lvl="2">
              <a:spcBef>
                <a:spcPts val="0"/>
              </a:spcBef>
              <a:spcAft>
                <a:spcPts val="0"/>
              </a:spcAft>
              <a:buSzPts val="3000"/>
              <a:buNone/>
              <a:defRPr>
                <a:latin typeface="ABeeZee"/>
                <a:ea typeface="ABeeZee"/>
                <a:cs typeface="ABeeZee"/>
                <a:sym typeface="ABeeZee"/>
              </a:defRPr>
            </a:lvl3pPr>
            <a:lvl4pPr lvl="3">
              <a:spcBef>
                <a:spcPts val="0"/>
              </a:spcBef>
              <a:spcAft>
                <a:spcPts val="0"/>
              </a:spcAft>
              <a:buSzPts val="3000"/>
              <a:buNone/>
              <a:defRPr>
                <a:latin typeface="ABeeZee"/>
                <a:ea typeface="ABeeZee"/>
                <a:cs typeface="ABeeZee"/>
                <a:sym typeface="ABeeZee"/>
              </a:defRPr>
            </a:lvl4pPr>
            <a:lvl5pPr lvl="4">
              <a:spcBef>
                <a:spcPts val="0"/>
              </a:spcBef>
              <a:spcAft>
                <a:spcPts val="0"/>
              </a:spcAft>
              <a:buSzPts val="3000"/>
              <a:buNone/>
              <a:defRPr>
                <a:latin typeface="ABeeZee"/>
                <a:ea typeface="ABeeZee"/>
                <a:cs typeface="ABeeZee"/>
                <a:sym typeface="ABeeZee"/>
              </a:defRPr>
            </a:lvl5pPr>
            <a:lvl6pPr lvl="5">
              <a:spcBef>
                <a:spcPts val="0"/>
              </a:spcBef>
              <a:spcAft>
                <a:spcPts val="0"/>
              </a:spcAft>
              <a:buSzPts val="3000"/>
              <a:buNone/>
              <a:defRPr>
                <a:latin typeface="ABeeZee"/>
                <a:ea typeface="ABeeZee"/>
                <a:cs typeface="ABeeZee"/>
                <a:sym typeface="ABeeZee"/>
              </a:defRPr>
            </a:lvl6pPr>
            <a:lvl7pPr lvl="6">
              <a:spcBef>
                <a:spcPts val="0"/>
              </a:spcBef>
              <a:spcAft>
                <a:spcPts val="0"/>
              </a:spcAft>
              <a:buSzPts val="3000"/>
              <a:buNone/>
              <a:defRPr>
                <a:latin typeface="ABeeZee"/>
                <a:ea typeface="ABeeZee"/>
                <a:cs typeface="ABeeZee"/>
                <a:sym typeface="ABeeZee"/>
              </a:defRPr>
            </a:lvl7pPr>
            <a:lvl8pPr lvl="7">
              <a:spcBef>
                <a:spcPts val="0"/>
              </a:spcBef>
              <a:spcAft>
                <a:spcPts val="0"/>
              </a:spcAft>
              <a:buSzPts val="3000"/>
              <a:buNone/>
              <a:defRPr>
                <a:latin typeface="ABeeZee"/>
                <a:ea typeface="ABeeZee"/>
                <a:cs typeface="ABeeZee"/>
                <a:sym typeface="ABeeZee"/>
              </a:defRPr>
            </a:lvl8pPr>
            <a:lvl9pPr lvl="8">
              <a:spcBef>
                <a:spcPts val="0"/>
              </a:spcBef>
              <a:spcAft>
                <a:spcPts val="0"/>
              </a:spcAft>
              <a:buSzPts val="3000"/>
              <a:buNone/>
              <a:defRPr>
                <a:latin typeface="ABeeZee"/>
                <a:ea typeface="ABeeZee"/>
                <a:cs typeface="ABeeZee"/>
                <a:sym typeface="ABeeZee"/>
              </a:defRPr>
            </a:lvl9pPr>
          </a:lstStyle>
          <a:p/>
        </p:txBody>
      </p:sp>
      <p:sp>
        <p:nvSpPr>
          <p:cNvPr id="97" name="Google Shape;97;p13"/>
          <p:cNvSpPr txBox="1">
            <a:spLocks noGrp="1"/>
          </p:cNvSpPr>
          <p:nvPr>
            <p:ph type="subTitle" idx="1"/>
          </p:nvPr>
        </p:nvSpPr>
        <p:spPr>
          <a:xfrm>
            <a:off x="1925833" y="2425933"/>
            <a:ext cx="7950000" cy="1641200"/>
          </a:xfrm>
          <a:prstGeom prst="rect">
            <a:avLst/>
          </a:prstGeom>
        </p:spPr>
        <p:txBody>
          <a:bodyPr spcFirstLastPara="1" wrap="square" lIns="91425" tIns="91425" rIns="91425" bIns="91425" anchor="ctr" anchorCtr="0">
            <a:noAutofit/>
          </a:bodyPr>
          <a:lstStyle>
            <a:lvl1pPr lvl="0" algn="ctr">
              <a:spcBef>
                <a:spcPts val="0"/>
              </a:spcBef>
              <a:spcAft>
                <a:spcPts val="0"/>
              </a:spcAft>
              <a:buSzPts val="1500"/>
              <a:buNone/>
              <a:defRPr sz="3200"/>
            </a:lvl1pPr>
            <a:lvl2pPr lvl="1">
              <a:spcBef>
                <a:spcPts val="0"/>
              </a:spcBef>
              <a:spcAft>
                <a:spcPts val="0"/>
              </a:spcAft>
              <a:buSzPts val="1500"/>
              <a:buNone/>
              <a:defRPr/>
            </a:lvl2pPr>
            <a:lvl3pPr lvl="2">
              <a:spcBef>
                <a:spcPts val="0"/>
              </a:spcBef>
              <a:spcAft>
                <a:spcPts val="0"/>
              </a:spcAft>
              <a:buSzPts val="1500"/>
              <a:buNone/>
              <a:defRPr/>
            </a:lvl3pPr>
            <a:lvl4pPr lvl="3">
              <a:spcBef>
                <a:spcPts val="0"/>
              </a:spcBef>
              <a:spcAft>
                <a:spcPts val="0"/>
              </a:spcAft>
              <a:buSzPts val="1500"/>
              <a:buNone/>
              <a:defRPr/>
            </a:lvl4pPr>
            <a:lvl5pPr lvl="4">
              <a:spcBef>
                <a:spcPts val="0"/>
              </a:spcBef>
              <a:spcAft>
                <a:spcPts val="0"/>
              </a:spcAft>
              <a:buSzPts val="1500"/>
              <a:buNone/>
              <a:defRPr/>
            </a:lvl5pPr>
            <a:lvl6pPr lvl="5">
              <a:spcBef>
                <a:spcPts val="0"/>
              </a:spcBef>
              <a:spcAft>
                <a:spcPts val="0"/>
              </a:spcAft>
              <a:buSzPts val="1500"/>
              <a:buNone/>
              <a:defRPr/>
            </a:lvl6pPr>
            <a:lvl7pPr lvl="6">
              <a:spcBef>
                <a:spcPts val="0"/>
              </a:spcBef>
              <a:spcAft>
                <a:spcPts val="0"/>
              </a:spcAft>
              <a:buSzPts val="1500"/>
              <a:buNone/>
              <a:defRPr/>
            </a:lvl7pPr>
            <a:lvl8pPr lvl="7">
              <a:spcBef>
                <a:spcPts val="0"/>
              </a:spcBef>
              <a:spcAft>
                <a:spcPts val="0"/>
              </a:spcAft>
              <a:buSzPts val="1500"/>
              <a:buNone/>
              <a:defRPr/>
            </a:lvl8pPr>
            <a:lvl9pPr lvl="8">
              <a:spcBef>
                <a:spcPts val="0"/>
              </a:spcBef>
              <a:spcAft>
                <a:spcPts val="0"/>
              </a:spcAft>
              <a:buSzPts val="1500"/>
              <a:buNone/>
              <a:defRPr/>
            </a:lvl9pPr>
          </a:lstStyle>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Title and body 2">
  <p:cSld name="Title and body 2">
    <p:spTree>
      <p:nvGrpSpPr>
        <p:cNvPr id="1" name="Shape 98"/>
        <p:cNvGrpSpPr/>
        <p:nvPr/>
      </p:nvGrpSpPr>
      <p:grpSpPr>
        <a:xfrm>
          <a:off x="0" y="0"/>
          <a:ext cx="0" cy="0"/>
          <a:chOff x="0" y="0"/>
          <a:chExt cx="0" cy="0"/>
        </a:xfrm>
      </p:grpSpPr>
      <p:grpSp>
        <p:nvGrpSpPr>
          <p:cNvPr id="99" name="Google Shape;99;p14"/>
          <p:cNvGrpSpPr/>
          <p:nvPr/>
        </p:nvGrpSpPr>
        <p:grpSpPr>
          <a:xfrm>
            <a:off x="-555109" y="0"/>
            <a:ext cx="12747117" cy="6858032"/>
            <a:chOff x="-416332" y="0"/>
            <a:chExt cx="9560338" cy="5143524"/>
          </a:xfrm>
        </p:grpSpPr>
        <p:sp>
          <p:nvSpPr>
            <p:cNvPr id="100" name="Google Shape;100;p14"/>
            <p:cNvSpPr/>
            <p:nvPr/>
          </p:nvSpPr>
          <p:spPr>
            <a:xfrm>
              <a:off x="0" y="0"/>
              <a:ext cx="9144000" cy="5143520"/>
            </a:xfrm>
            <a:custGeom>
              <a:avLst/>
              <a:gdLst/>
              <a:ahLst/>
              <a:cxnLst/>
              <a:rect l="l" t="t" r="r" b="b"/>
              <a:pathLst>
                <a:path w="285750" h="160735" extrusionOk="0">
                  <a:moveTo>
                    <a:pt x="0" y="0"/>
                  </a:moveTo>
                  <a:lnTo>
                    <a:pt x="0" y="160734"/>
                  </a:lnTo>
                  <a:lnTo>
                    <a:pt x="285750" y="160734"/>
                  </a:lnTo>
                  <a:lnTo>
                    <a:pt x="285750" y="0"/>
                  </a:lnTo>
                  <a:close/>
                </a:path>
              </a:pathLst>
            </a:custGeom>
            <a:solidFill>
              <a:srgbClr val="FEC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14"/>
            <p:cNvSpPr/>
            <p:nvPr/>
          </p:nvSpPr>
          <p:spPr>
            <a:xfrm>
              <a:off x="5" y="4"/>
              <a:ext cx="9144000" cy="5143520"/>
            </a:xfrm>
            <a:custGeom>
              <a:avLst/>
              <a:gdLst/>
              <a:ahLst/>
              <a:cxnLst/>
              <a:rect l="l" t="t" r="r" b="b"/>
              <a:pathLst>
                <a:path w="285750" h="160735" extrusionOk="0">
                  <a:moveTo>
                    <a:pt x="0" y="0"/>
                  </a:moveTo>
                  <a:lnTo>
                    <a:pt x="0" y="160734"/>
                  </a:lnTo>
                  <a:lnTo>
                    <a:pt x="285750" y="160734"/>
                  </a:lnTo>
                  <a:lnTo>
                    <a:pt x="0" y="0"/>
                  </a:lnTo>
                  <a:close/>
                </a:path>
              </a:pathLst>
            </a:custGeom>
            <a:solidFill>
              <a:srgbClr val="7BD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14"/>
            <p:cNvSpPr/>
            <p:nvPr/>
          </p:nvSpPr>
          <p:spPr>
            <a:xfrm flipH="1">
              <a:off x="176384" y="266678"/>
              <a:ext cx="8791616" cy="846592"/>
            </a:xfrm>
            <a:custGeom>
              <a:avLst/>
              <a:gdLst/>
              <a:ahLst/>
              <a:cxnLst/>
              <a:rect l="l" t="t" r="r" b="b"/>
              <a:pathLst>
                <a:path w="274738" h="26456" extrusionOk="0">
                  <a:moveTo>
                    <a:pt x="1" y="0"/>
                  </a:moveTo>
                  <a:lnTo>
                    <a:pt x="274737" y="26456"/>
                  </a:lnTo>
                  <a:lnTo>
                    <a:pt x="274737" y="0"/>
                  </a:lnTo>
                  <a:close/>
                </a:path>
              </a:pathLst>
            </a:custGeom>
            <a:solidFill>
              <a:srgbClr val="1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14"/>
            <p:cNvSpPr/>
            <p:nvPr/>
          </p:nvSpPr>
          <p:spPr>
            <a:xfrm>
              <a:off x="-416332" y="267076"/>
              <a:ext cx="9377600" cy="4609344"/>
            </a:xfrm>
            <a:custGeom>
              <a:avLst/>
              <a:gdLst/>
              <a:ahLst/>
              <a:cxnLst/>
              <a:rect l="l" t="t" r="r" b="b"/>
              <a:pathLst>
                <a:path w="293050" h="144042" extrusionOk="0">
                  <a:moveTo>
                    <a:pt x="293049" y="0"/>
                  </a:moveTo>
                  <a:lnTo>
                    <a:pt x="1" y="4906"/>
                  </a:lnTo>
                  <a:lnTo>
                    <a:pt x="18313" y="144042"/>
                  </a:lnTo>
                  <a:lnTo>
                    <a:pt x="284096" y="144042"/>
                  </a:lnTo>
                  <a:lnTo>
                    <a:pt x="29304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4" name="Google Shape;104;p14"/>
          <p:cNvSpPr txBox="1">
            <a:spLocks noGrp="1"/>
          </p:cNvSpPr>
          <p:nvPr>
            <p:ph type="title"/>
          </p:nvPr>
        </p:nvSpPr>
        <p:spPr>
          <a:xfrm>
            <a:off x="1021200" y="1175133"/>
            <a:ext cx="5846000" cy="12892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05" name="Google Shape;105;p14"/>
          <p:cNvSpPr txBox="1">
            <a:spLocks noGrp="1"/>
          </p:cNvSpPr>
          <p:nvPr>
            <p:ph type="body" idx="1"/>
          </p:nvPr>
        </p:nvSpPr>
        <p:spPr>
          <a:xfrm>
            <a:off x="1021200" y="2566067"/>
            <a:ext cx="6119200" cy="3116800"/>
          </a:xfrm>
          <a:prstGeom prst="rect">
            <a:avLst/>
          </a:prstGeom>
        </p:spPr>
        <p:txBody>
          <a:bodyPr spcFirstLastPara="1" wrap="square" lIns="91425" tIns="91425" rIns="91425" bIns="91425" anchor="t" anchorCtr="0">
            <a:noAutofit/>
          </a:bodyPr>
          <a:lstStyle>
            <a:lvl1pPr marL="609600" lvl="0" indent="-431800" rtl="0">
              <a:spcBef>
                <a:spcPts val="0"/>
              </a:spcBef>
              <a:spcAft>
                <a:spcPts val="0"/>
              </a:spcAft>
              <a:buClr>
                <a:schemeClr val="accent3"/>
              </a:buClr>
              <a:buSzPts val="1500"/>
              <a:buChar char="●"/>
              <a:defRPr sz="1600"/>
            </a:lvl1pPr>
            <a:lvl2pPr marL="1219200" lvl="1" indent="-431800" rtl="0">
              <a:spcBef>
                <a:spcPts val="0"/>
              </a:spcBef>
              <a:spcAft>
                <a:spcPts val="0"/>
              </a:spcAft>
              <a:buSzPts val="1500"/>
              <a:buChar char="○"/>
              <a:defRPr/>
            </a:lvl2pPr>
            <a:lvl3pPr marL="1828800" lvl="2" indent="-431800" rtl="0">
              <a:spcBef>
                <a:spcPts val="0"/>
              </a:spcBef>
              <a:spcAft>
                <a:spcPts val="0"/>
              </a:spcAft>
              <a:buSzPts val="1500"/>
              <a:buChar char="■"/>
              <a:defRPr/>
            </a:lvl3pPr>
            <a:lvl4pPr marL="2438400" lvl="3" indent="-431800" rtl="0">
              <a:spcBef>
                <a:spcPts val="0"/>
              </a:spcBef>
              <a:spcAft>
                <a:spcPts val="0"/>
              </a:spcAft>
              <a:buSzPts val="1500"/>
              <a:buChar char="●"/>
              <a:defRPr/>
            </a:lvl4pPr>
            <a:lvl5pPr marL="3048000" lvl="4" indent="-431800" rtl="0">
              <a:spcBef>
                <a:spcPts val="0"/>
              </a:spcBef>
              <a:spcAft>
                <a:spcPts val="0"/>
              </a:spcAft>
              <a:buSzPts val="1500"/>
              <a:buChar char="○"/>
              <a:defRPr/>
            </a:lvl5pPr>
            <a:lvl6pPr marL="3657600" lvl="5" indent="-431800" rtl="0">
              <a:spcBef>
                <a:spcPts val="0"/>
              </a:spcBef>
              <a:spcAft>
                <a:spcPts val="0"/>
              </a:spcAft>
              <a:buSzPts val="1500"/>
              <a:buChar char="■"/>
              <a:defRPr/>
            </a:lvl6pPr>
            <a:lvl7pPr marL="4267200" lvl="6" indent="-431800" rtl="0">
              <a:spcBef>
                <a:spcPts val="0"/>
              </a:spcBef>
              <a:spcAft>
                <a:spcPts val="0"/>
              </a:spcAft>
              <a:buSzPts val="1500"/>
              <a:buChar char="●"/>
              <a:defRPr/>
            </a:lvl7pPr>
            <a:lvl8pPr marL="4876800" lvl="7" indent="-431800" rtl="0">
              <a:spcBef>
                <a:spcPts val="0"/>
              </a:spcBef>
              <a:spcAft>
                <a:spcPts val="0"/>
              </a:spcAft>
              <a:buSzPts val="1500"/>
              <a:buChar char="○"/>
              <a:defRPr/>
            </a:lvl8pPr>
            <a:lvl9pPr marL="5486400" lvl="8" indent="-431800" rtl="0">
              <a:spcBef>
                <a:spcPts val="0"/>
              </a:spcBef>
              <a:spcAft>
                <a:spcPts val="0"/>
              </a:spcAft>
              <a:buSzPts val="1500"/>
              <a:buChar char="■"/>
              <a:defRPr/>
            </a:lvl9pPr>
          </a:lstStyle>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Title and body 3">
  <p:cSld name="Title and body 3">
    <p:spTree>
      <p:nvGrpSpPr>
        <p:cNvPr id="1" name="Shape 106"/>
        <p:cNvGrpSpPr/>
        <p:nvPr/>
      </p:nvGrpSpPr>
      <p:grpSpPr>
        <a:xfrm>
          <a:off x="0" y="0"/>
          <a:ext cx="0" cy="0"/>
          <a:chOff x="0" y="0"/>
          <a:chExt cx="0" cy="0"/>
        </a:xfrm>
      </p:grpSpPr>
      <p:grpSp>
        <p:nvGrpSpPr>
          <p:cNvPr id="107" name="Google Shape;107;p15"/>
          <p:cNvGrpSpPr/>
          <p:nvPr/>
        </p:nvGrpSpPr>
        <p:grpSpPr>
          <a:xfrm>
            <a:off x="-555109" y="0"/>
            <a:ext cx="12747117" cy="6858032"/>
            <a:chOff x="-416332" y="0"/>
            <a:chExt cx="9560338" cy="5143524"/>
          </a:xfrm>
        </p:grpSpPr>
        <p:sp>
          <p:nvSpPr>
            <p:cNvPr id="108" name="Google Shape;108;p15"/>
            <p:cNvSpPr/>
            <p:nvPr/>
          </p:nvSpPr>
          <p:spPr>
            <a:xfrm>
              <a:off x="0" y="0"/>
              <a:ext cx="9144000" cy="5143520"/>
            </a:xfrm>
            <a:custGeom>
              <a:avLst/>
              <a:gdLst/>
              <a:ahLst/>
              <a:cxnLst/>
              <a:rect l="l" t="t" r="r" b="b"/>
              <a:pathLst>
                <a:path w="285750" h="160735" extrusionOk="0">
                  <a:moveTo>
                    <a:pt x="0" y="0"/>
                  </a:moveTo>
                  <a:lnTo>
                    <a:pt x="0" y="160734"/>
                  </a:lnTo>
                  <a:lnTo>
                    <a:pt x="285750" y="160734"/>
                  </a:lnTo>
                  <a:lnTo>
                    <a:pt x="285750" y="0"/>
                  </a:lnTo>
                  <a:close/>
                </a:path>
              </a:pathLst>
            </a:custGeom>
            <a:solidFill>
              <a:srgbClr val="FEC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15"/>
            <p:cNvSpPr/>
            <p:nvPr/>
          </p:nvSpPr>
          <p:spPr>
            <a:xfrm rot="5400000">
              <a:off x="7000300" y="2979647"/>
              <a:ext cx="3460325" cy="333213"/>
            </a:xfrm>
            <a:custGeom>
              <a:avLst/>
              <a:gdLst/>
              <a:ahLst/>
              <a:cxnLst/>
              <a:rect l="l" t="t" r="r" b="b"/>
              <a:pathLst>
                <a:path w="274738" h="26456" extrusionOk="0">
                  <a:moveTo>
                    <a:pt x="1" y="0"/>
                  </a:moveTo>
                  <a:lnTo>
                    <a:pt x="274737" y="26456"/>
                  </a:lnTo>
                  <a:lnTo>
                    <a:pt x="274737" y="0"/>
                  </a:lnTo>
                  <a:close/>
                </a:path>
              </a:pathLst>
            </a:custGeom>
            <a:solidFill>
              <a:srgbClr val="1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15"/>
            <p:cNvSpPr/>
            <p:nvPr/>
          </p:nvSpPr>
          <p:spPr>
            <a:xfrm>
              <a:off x="5" y="4"/>
              <a:ext cx="9144000" cy="5143520"/>
            </a:xfrm>
            <a:custGeom>
              <a:avLst/>
              <a:gdLst/>
              <a:ahLst/>
              <a:cxnLst/>
              <a:rect l="l" t="t" r="r" b="b"/>
              <a:pathLst>
                <a:path w="285750" h="160735" extrusionOk="0">
                  <a:moveTo>
                    <a:pt x="0" y="0"/>
                  </a:moveTo>
                  <a:lnTo>
                    <a:pt x="0" y="160734"/>
                  </a:lnTo>
                  <a:lnTo>
                    <a:pt x="285750" y="160734"/>
                  </a:lnTo>
                  <a:lnTo>
                    <a:pt x="0" y="0"/>
                  </a:lnTo>
                  <a:close/>
                </a:path>
              </a:pathLst>
            </a:custGeom>
            <a:solidFill>
              <a:srgbClr val="7BD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15"/>
            <p:cNvSpPr/>
            <p:nvPr/>
          </p:nvSpPr>
          <p:spPr>
            <a:xfrm>
              <a:off x="-416332" y="267076"/>
              <a:ext cx="9377600" cy="4609344"/>
            </a:xfrm>
            <a:custGeom>
              <a:avLst/>
              <a:gdLst/>
              <a:ahLst/>
              <a:cxnLst/>
              <a:rect l="l" t="t" r="r" b="b"/>
              <a:pathLst>
                <a:path w="293050" h="144042" extrusionOk="0">
                  <a:moveTo>
                    <a:pt x="293049" y="0"/>
                  </a:moveTo>
                  <a:lnTo>
                    <a:pt x="1" y="4906"/>
                  </a:lnTo>
                  <a:lnTo>
                    <a:pt x="18313" y="144042"/>
                  </a:lnTo>
                  <a:lnTo>
                    <a:pt x="284096" y="144042"/>
                  </a:lnTo>
                  <a:lnTo>
                    <a:pt x="29304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2" name="Google Shape;112;p15"/>
          <p:cNvSpPr txBox="1">
            <a:spLocks noGrp="1"/>
          </p:cNvSpPr>
          <p:nvPr>
            <p:ph type="body" idx="1"/>
          </p:nvPr>
        </p:nvSpPr>
        <p:spPr>
          <a:xfrm>
            <a:off x="6018800" y="2451733"/>
            <a:ext cx="4549200" cy="2930400"/>
          </a:xfrm>
          <a:prstGeom prst="rect">
            <a:avLst/>
          </a:prstGeom>
        </p:spPr>
        <p:txBody>
          <a:bodyPr spcFirstLastPara="1" wrap="square" lIns="91425" tIns="91425" rIns="91425" bIns="91425" anchor="t" anchorCtr="0">
            <a:noAutofit/>
          </a:bodyPr>
          <a:lstStyle>
            <a:lvl1pPr marL="609600" lvl="0" indent="-431800" rtl="0">
              <a:spcBef>
                <a:spcPts val="0"/>
              </a:spcBef>
              <a:spcAft>
                <a:spcPts val="0"/>
              </a:spcAft>
              <a:buClr>
                <a:schemeClr val="accent3"/>
              </a:buClr>
              <a:buSzPts val="1500"/>
              <a:buChar char="●"/>
              <a:defRPr/>
            </a:lvl1pPr>
            <a:lvl2pPr marL="1219200" lvl="1" indent="-431800" rtl="0">
              <a:spcBef>
                <a:spcPts val="1335"/>
              </a:spcBef>
              <a:spcAft>
                <a:spcPts val="0"/>
              </a:spcAft>
              <a:buSzPts val="1500"/>
              <a:buChar char="○"/>
              <a:defRPr/>
            </a:lvl2pPr>
            <a:lvl3pPr marL="1828800" lvl="2" indent="-431800" rtl="0">
              <a:spcBef>
                <a:spcPts val="0"/>
              </a:spcBef>
              <a:spcAft>
                <a:spcPts val="0"/>
              </a:spcAft>
              <a:buSzPts val="1500"/>
              <a:buChar char="■"/>
              <a:defRPr/>
            </a:lvl3pPr>
            <a:lvl4pPr marL="2438400" lvl="3" indent="-431800" rtl="0">
              <a:spcBef>
                <a:spcPts val="0"/>
              </a:spcBef>
              <a:spcAft>
                <a:spcPts val="0"/>
              </a:spcAft>
              <a:buSzPts val="1500"/>
              <a:buChar char="●"/>
              <a:defRPr/>
            </a:lvl4pPr>
            <a:lvl5pPr marL="3048000" lvl="4" indent="-431800" rtl="0">
              <a:spcBef>
                <a:spcPts val="0"/>
              </a:spcBef>
              <a:spcAft>
                <a:spcPts val="0"/>
              </a:spcAft>
              <a:buSzPts val="1500"/>
              <a:buChar char="○"/>
              <a:defRPr/>
            </a:lvl5pPr>
            <a:lvl6pPr marL="3657600" lvl="5" indent="-431800" rtl="0">
              <a:spcBef>
                <a:spcPts val="0"/>
              </a:spcBef>
              <a:spcAft>
                <a:spcPts val="0"/>
              </a:spcAft>
              <a:buSzPts val="1500"/>
              <a:buChar char="■"/>
              <a:defRPr/>
            </a:lvl6pPr>
            <a:lvl7pPr marL="4267200" lvl="6" indent="-431800" rtl="0">
              <a:spcBef>
                <a:spcPts val="0"/>
              </a:spcBef>
              <a:spcAft>
                <a:spcPts val="0"/>
              </a:spcAft>
              <a:buSzPts val="1500"/>
              <a:buChar char="●"/>
              <a:defRPr/>
            </a:lvl7pPr>
            <a:lvl8pPr marL="4876800" lvl="7" indent="-431800" rtl="0">
              <a:spcBef>
                <a:spcPts val="0"/>
              </a:spcBef>
              <a:spcAft>
                <a:spcPts val="0"/>
              </a:spcAft>
              <a:buSzPts val="1500"/>
              <a:buChar char="○"/>
              <a:defRPr/>
            </a:lvl8pPr>
            <a:lvl9pPr marL="5486400" lvl="8" indent="-431800" rtl="0">
              <a:spcBef>
                <a:spcPts val="0"/>
              </a:spcBef>
              <a:spcAft>
                <a:spcPts val="0"/>
              </a:spcAft>
              <a:buSzPts val="1500"/>
              <a:buChar char="■"/>
              <a:defRPr/>
            </a:lvl9pPr>
          </a:lstStyle>
          <a:p/>
        </p:txBody>
      </p:sp>
      <p:sp>
        <p:nvSpPr>
          <p:cNvPr id="113" name="Google Shape;113;p15"/>
          <p:cNvSpPr txBox="1">
            <a:spLocks noGrp="1"/>
          </p:cNvSpPr>
          <p:nvPr>
            <p:ph type="subTitle" idx="2"/>
          </p:nvPr>
        </p:nvSpPr>
        <p:spPr>
          <a:xfrm>
            <a:off x="6018800" y="1932667"/>
            <a:ext cx="5222000" cy="501200"/>
          </a:xfrm>
          <a:prstGeom prst="rect">
            <a:avLst/>
          </a:prstGeom>
        </p:spPr>
        <p:txBody>
          <a:bodyPr spcFirstLastPara="1" wrap="square" lIns="91425" tIns="91425" rIns="91425" bIns="91425" anchor="ctr" anchorCtr="0">
            <a:noAutofit/>
          </a:bodyPr>
          <a:lstStyle>
            <a:lvl1pPr lvl="0" rtl="0">
              <a:spcBef>
                <a:spcPts val="0"/>
              </a:spcBef>
              <a:spcAft>
                <a:spcPts val="0"/>
              </a:spcAft>
              <a:buSzPts val="1500"/>
              <a:buNone/>
              <a:defRPr sz="2665">
                <a:solidFill>
                  <a:schemeClr val="accent1"/>
                </a:solidFill>
                <a:latin typeface="Amaranth"/>
                <a:ea typeface="Amaranth"/>
                <a:cs typeface="Amaranth"/>
                <a:sym typeface="Amaranth"/>
              </a:defRPr>
            </a:lvl1pPr>
            <a:lvl2pPr lvl="1" rtl="0">
              <a:spcBef>
                <a:spcPts val="0"/>
              </a:spcBef>
              <a:spcAft>
                <a:spcPts val="0"/>
              </a:spcAft>
              <a:buSzPts val="1500"/>
              <a:buNone/>
              <a:defRPr/>
            </a:lvl2pPr>
            <a:lvl3pPr lvl="2" rtl="0">
              <a:spcBef>
                <a:spcPts val="0"/>
              </a:spcBef>
              <a:spcAft>
                <a:spcPts val="0"/>
              </a:spcAft>
              <a:buSzPts val="1500"/>
              <a:buNone/>
              <a:defRPr/>
            </a:lvl3pPr>
            <a:lvl4pPr lvl="3" rtl="0">
              <a:spcBef>
                <a:spcPts val="0"/>
              </a:spcBef>
              <a:spcAft>
                <a:spcPts val="0"/>
              </a:spcAft>
              <a:buSzPts val="1500"/>
              <a:buNone/>
              <a:defRPr/>
            </a:lvl4pPr>
            <a:lvl5pPr lvl="4" rtl="0">
              <a:spcBef>
                <a:spcPts val="0"/>
              </a:spcBef>
              <a:spcAft>
                <a:spcPts val="0"/>
              </a:spcAft>
              <a:buSzPts val="1500"/>
              <a:buNone/>
              <a:defRPr/>
            </a:lvl5pPr>
            <a:lvl6pPr lvl="5" rtl="0">
              <a:spcBef>
                <a:spcPts val="0"/>
              </a:spcBef>
              <a:spcAft>
                <a:spcPts val="0"/>
              </a:spcAft>
              <a:buSzPts val="1500"/>
              <a:buNone/>
              <a:defRPr/>
            </a:lvl6pPr>
            <a:lvl7pPr lvl="6" rtl="0">
              <a:spcBef>
                <a:spcPts val="0"/>
              </a:spcBef>
              <a:spcAft>
                <a:spcPts val="0"/>
              </a:spcAft>
              <a:buSzPts val="1500"/>
              <a:buNone/>
              <a:defRPr/>
            </a:lvl7pPr>
            <a:lvl8pPr lvl="7" rtl="0">
              <a:spcBef>
                <a:spcPts val="0"/>
              </a:spcBef>
              <a:spcAft>
                <a:spcPts val="0"/>
              </a:spcAft>
              <a:buSzPts val="1500"/>
              <a:buNone/>
              <a:defRPr/>
            </a:lvl8pPr>
            <a:lvl9pPr lvl="8" rtl="0">
              <a:spcBef>
                <a:spcPts val="0"/>
              </a:spcBef>
              <a:spcAft>
                <a:spcPts val="0"/>
              </a:spcAft>
              <a:buSzPts val="1500"/>
              <a:buNone/>
              <a:defRPr/>
            </a:lvl9pPr>
          </a:lstStyle>
          <a:p/>
        </p:txBody>
      </p:sp>
      <p:sp>
        <p:nvSpPr>
          <p:cNvPr id="114" name="Google Shape;114;p15"/>
          <p:cNvSpPr txBox="1">
            <a:spLocks noGrp="1"/>
          </p:cNvSpPr>
          <p:nvPr>
            <p:ph type="title"/>
          </p:nvPr>
        </p:nvSpPr>
        <p:spPr>
          <a:xfrm>
            <a:off x="1078367" y="635204"/>
            <a:ext cx="100352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367"/>
        <p:cNvGrpSpPr/>
        <p:nvPr/>
      </p:nvGrpSpPr>
      <p:grpSpPr>
        <a:xfrm>
          <a:off x="0" y="0"/>
          <a:ext cx="0" cy="0"/>
          <a:chOff x="0" y="0"/>
          <a:chExt cx="0" cy="0"/>
        </a:xfrm>
      </p:grpSpPr>
      <p:grpSp>
        <p:nvGrpSpPr>
          <p:cNvPr id="368" name="Google Shape;368;p35"/>
          <p:cNvGrpSpPr/>
          <p:nvPr/>
        </p:nvGrpSpPr>
        <p:grpSpPr>
          <a:xfrm>
            <a:off x="-555109" y="0"/>
            <a:ext cx="12747117" cy="6858032"/>
            <a:chOff x="-416332" y="0"/>
            <a:chExt cx="9560338" cy="5143524"/>
          </a:xfrm>
        </p:grpSpPr>
        <p:sp>
          <p:nvSpPr>
            <p:cNvPr id="369" name="Google Shape;369;p35"/>
            <p:cNvSpPr/>
            <p:nvPr/>
          </p:nvSpPr>
          <p:spPr>
            <a:xfrm>
              <a:off x="0" y="0"/>
              <a:ext cx="9144000" cy="5143520"/>
            </a:xfrm>
            <a:custGeom>
              <a:avLst/>
              <a:gdLst/>
              <a:ahLst/>
              <a:cxnLst/>
              <a:rect l="l" t="t" r="r" b="b"/>
              <a:pathLst>
                <a:path w="285750" h="160735" extrusionOk="0">
                  <a:moveTo>
                    <a:pt x="0" y="0"/>
                  </a:moveTo>
                  <a:lnTo>
                    <a:pt x="0" y="160734"/>
                  </a:lnTo>
                  <a:lnTo>
                    <a:pt x="285750" y="160734"/>
                  </a:lnTo>
                  <a:lnTo>
                    <a:pt x="285750" y="0"/>
                  </a:lnTo>
                  <a:close/>
                </a:path>
              </a:pathLst>
            </a:custGeom>
            <a:solidFill>
              <a:srgbClr val="FEC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35"/>
            <p:cNvSpPr/>
            <p:nvPr/>
          </p:nvSpPr>
          <p:spPr>
            <a:xfrm rot="5400000">
              <a:off x="6444799" y="2371597"/>
              <a:ext cx="4590872" cy="442080"/>
            </a:xfrm>
            <a:custGeom>
              <a:avLst/>
              <a:gdLst/>
              <a:ahLst/>
              <a:cxnLst/>
              <a:rect l="l" t="t" r="r" b="b"/>
              <a:pathLst>
                <a:path w="274738" h="26456" extrusionOk="0">
                  <a:moveTo>
                    <a:pt x="1" y="0"/>
                  </a:moveTo>
                  <a:lnTo>
                    <a:pt x="274737" y="26456"/>
                  </a:lnTo>
                  <a:lnTo>
                    <a:pt x="274737" y="0"/>
                  </a:lnTo>
                  <a:close/>
                </a:path>
              </a:pathLst>
            </a:custGeom>
            <a:solidFill>
              <a:srgbClr val="1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35"/>
            <p:cNvSpPr/>
            <p:nvPr/>
          </p:nvSpPr>
          <p:spPr>
            <a:xfrm>
              <a:off x="5" y="4"/>
              <a:ext cx="9144000" cy="5143520"/>
            </a:xfrm>
            <a:custGeom>
              <a:avLst/>
              <a:gdLst/>
              <a:ahLst/>
              <a:cxnLst/>
              <a:rect l="l" t="t" r="r" b="b"/>
              <a:pathLst>
                <a:path w="285750" h="160735" extrusionOk="0">
                  <a:moveTo>
                    <a:pt x="0" y="0"/>
                  </a:moveTo>
                  <a:lnTo>
                    <a:pt x="0" y="160734"/>
                  </a:lnTo>
                  <a:lnTo>
                    <a:pt x="285750" y="160734"/>
                  </a:lnTo>
                  <a:lnTo>
                    <a:pt x="0" y="0"/>
                  </a:lnTo>
                  <a:close/>
                </a:path>
              </a:pathLst>
            </a:custGeom>
            <a:solidFill>
              <a:srgbClr val="7BD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35"/>
            <p:cNvSpPr/>
            <p:nvPr/>
          </p:nvSpPr>
          <p:spPr>
            <a:xfrm>
              <a:off x="-416332" y="267076"/>
              <a:ext cx="9377600" cy="4609344"/>
            </a:xfrm>
            <a:custGeom>
              <a:avLst/>
              <a:gdLst/>
              <a:ahLst/>
              <a:cxnLst/>
              <a:rect l="l" t="t" r="r" b="b"/>
              <a:pathLst>
                <a:path w="293050" h="144042" extrusionOk="0">
                  <a:moveTo>
                    <a:pt x="293049" y="0"/>
                  </a:moveTo>
                  <a:lnTo>
                    <a:pt x="1" y="4906"/>
                  </a:lnTo>
                  <a:lnTo>
                    <a:pt x="18313" y="144042"/>
                  </a:lnTo>
                  <a:lnTo>
                    <a:pt x="284096" y="144042"/>
                  </a:lnTo>
                  <a:lnTo>
                    <a:pt x="29304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373"/>
        <p:cNvGrpSpPr/>
        <p:nvPr/>
      </p:nvGrpSpPr>
      <p:grpSpPr>
        <a:xfrm>
          <a:off x="0" y="0"/>
          <a:ext cx="0" cy="0"/>
          <a:chOff x="0" y="0"/>
          <a:chExt cx="0" cy="0"/>
        </a:xfrm>
      </p:grpSpPr>
      <p:grpSp>
        <p:nvGrpSpPr>
          <p:cNvPr id="374" name="Google Shape;374;p36"/>
          <p:cNvGrpSpPr/>
          <p:nvPr/>
        </p:nvGrpSpPr>
        <p:grpSpPr>
          <a:xfrm>
            <a:off x="0" y="-14"/>
            <a:ext cx="12192000" cy="6858027"/>
            <a:chOff x="238125" y="846675"/>
            <a:chExt cx="7143750" cy="4018375"/>
          </a:xfrm>
        </p:grpSpPr>
        <p:sp>
          <p:nvSpPr>
            <p:cNvPr id="375" name="Google Shape;375;p36"/>
            <p:cNvSpPr/>
            <p:nvPr/>
          </p:nvSpPr>
          <p:spPr>
            <a:xfrm>
              <a:off x="238125" y="846675"/>
              <a:ext cx="7143750" cy="4018375"/>
            </a:xfrm>
            <a:custGeom>
              <a:avLst/>
              <a:gdLst/>
              <a:ahLst/>
              <a:cxnLst/>
              <a:rect l="l" t="t" r="r" b="b"/>
              <a:pathLst>
                <a:path w="285750" h="160735" extrusionOk="0">
                  <a:moveTo>
                    <a:pt x="0" y="0"/>
                  </a:moveTo>
                  <a:lnTo>
                    <a:pt x="0" y="160734"/>
                  </a:lnTo>
                  <a:lnTo>
                    <a:pt x="285750" y="160734"/>
                  </a:lnTo>
                  <a:lnTo>
                    <a:pt x="285750" y="0"/>
                  </a:lnTo>
                  <a:close/>
                </a:path>
              </a:pathLst>
            </a:custGeom>
            <a:solidFill>
              <a:srgbClr val="FEC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36"/>
            <p:cNvSpPr/>
            <p:nvPr/>
          </p:nvSpPr>
          <p:spPr>
            <a:xfrm>
              <a:off x="238125" y="846675"/>
              <a:ext cx="7143750" cy="4018375"/>
            </a:xfrm>
            <a:custGeom>
              <a:avLst/>
              <a:gdLst/>
              <a:ahLst/>
              <a:cxnLst/>
              <a:rect l="l" t="t" r="r" b="b"/>
              <a:pathLst>
                <a:path w="285750" h="160735" extrusionOk="0">
                  <a:moveTo>
                    <a:pt x="52245" y="0"/>
                  </a:moveTo>
                  <a:lnTo>
                    <a:pt x="0" y="160734"/>
                  </a:lnTo>
                  <a:lnTo>
                    <a:pt x="285750" y="160734"/>
                  </a:lnTo>
                  <a:lnTo>
                    <a:pt x="285750" y="0"/>
                  </a:lnTo>
                  <a:close/>
                </a:path>
              </a:pathLst>
            </a:custGeom>
            <a:solidFill>
              <a:srgbClr val="7BD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36"/>
            <p:cNvSpPr/>
            <p:nvPr/>
          </p:nvSpPr>
          <p:spPr>
            <a:xfrm>
              <a:off x="375925" y="1055025"/>
              <a:ext cx="6868450" cy="661400"/>
            </a:xfrm>
            <a:custGeom>
              <a:avLst/>
              <a:gdLst/>
              <a:ahLst/>
              <a:cxnLst/>
              <a:rect l="l" t="t" r="r" b="b"/>
              <a:pathLst>
                <a:path w="274738" h="26456" extrusionOk="0">
                  <a:moveTo>
                    <a:pt x="1" y="0"/>
                  </a:moveTo>
                  <a:lnTo>
                    <a:pt x="274737" y="26456"/>
                  </a:lnTo>
                  <a:lnTo>
                    <a:pt x="274737" y="0"/>
                  </a:lnTo>
                  <a:close/>
                </a:path>
              </a:pathLst>
            </a:custGeom>
            <a:solidFill>
              <a:srgbClr val="1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36"/>
            <p:cNvSpPr/>
            <p:nvPr/>
          </p:nvSpPr>
          <p:spPr>
            <a:xfrm>
              <a:off x="375925" y="1055025"/>
              <a:ext cx="551575" cy="3601650"/>
            </a:xfrm>
            <a:custGeom>
              <a:avLst/>
              <a:gdLst/>
              <a:ahLst/>
              <a:cxnLst/>
              <a:rect l="l" t="t" r="r" b="b"/>
              <a:pathLst>
                <a:path w="22063" h="144066" extrusionOk="0">
                  <a:moveTo>
                    <a:pt x="1" y="0"/>
                  </a:moveTo>
                  <a:lnTo>
                    <a:pt x="1" y="144066"/>
                  </a:lnTo>
                  <a:lnTo>
                    <a:pt x="22063" y="144054"/>
                  </a:lnTo>
                  <a:lnTo>
                    <a:pt x="1" y="0"/>
                  </a:lnTo>
                  <a:close/>
                </a:path>
              </a:pathLst>
            </a:custGeom>
            <a:solidFill>
              <a:srgbClr val="EB7B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36"/>
            <p:cNvSpPr/>
            <p:nvPr/>
          </p:nvSpPr>
          <p:spPr>
            <a:xfrm>
              <a:off x="375925" y="1055325"/>
              <a:ext cx="6868450" cy="3601050"/>
            </a:xfrm>
            <a:custGeom>
              <a:avLst/>
              <a:gdLst/>
              <a:ahLst/>
              <a:cxnLst/>
              <a:rect l="l" t="t" r="r" b="b"/>
              <a:pathLst>
                <a:path w="274738" h="144042" extrusionOk="0">
                  <a:moveTo>
                    <a:pt x="1" y="0"/>
                  </a:moveTo>
                  <a:lnTo>
                    <a:pt x="8942" y="144042"/>
                  </a:lnTo>
                  <a:lnTo>
                    <a:pt x="274737" y="144042"/>
                  </a:lnTo>
                  <a:lnTo>
                    <a:pt x="274737" y="4548"/>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US"/>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a:p>
        </p:txBody>
      </p:sp>
      <p:sp>
        <p:nvSpPr>
          <p:cNvPr id="4" name="Date Placeholder 3"/>
          <p:cNvSpPr>
            <a:spLocks noGrp="1"/>
          </p:cNvSpPr>
          <p:nvPr>
            <p:ph type="dt" sz="half" idx="10"/>
          </p:nvPr>
        </p:nvSpPr>
        <p:spPr/>
        <p:txBody>
          <a:bodyPr/>
          <a:lstStyle/>
          <a:p>
            <a:fld id="{2B8C012C-B1B7-47F6-B168-A941E97A73A9}" type="datetimeFigureOut">
              <a:rPr lang="en-US" smtClean="0"/>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1EC7793-07B9-4429-92E8-8730EA770269}" type="slidenum">
              <a:rPr lang="en-US" smtClean="0"/>
            </a:fld>
            <a:endParaRPr lang="en-US"/>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a:p>
        </p:txBody>
      </p:sp>
      <p:sp>
        <p:nvSpPr>
          <p:cNvPr id="3" name="Content Placeholder 2"/>
          <p:cNvSpPr>
            <a:spLocks noGrp="1"/>
          </p:cNvSpPr>
          <p:nvPr>
            <p:ph idx="1"/>
          </p:nvPr>
        </p:nvSpPr>
        <p:spPr/>
        <p:txBody>
          <a:bodyPr/>
          <a:lstStyle/>
          <a:p>
            <a:pPr lvl="0"/>
            <a:r>
              <a:rPr lang="en-US"/>
              <a:t>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4" name="Date Placeholder 3"/>
          <p:cNvSpPr>
            <a:spLocks noGrp="1"/>
          </p:cNvSpPr>
          <p:nvPr>
            <p:ph type="dt" sz="half" idx="10"/>
          </p:nvPr>
        </p:nvSpPr>
        <p:spPr/>
        <p:txBody>
          <a:bodyPr/>
          <a:lstStyle/>
          <a:p>
            <a:fld id="{2B8C012C-B1B7-47F6-B168-A941E97A73A9}" type="datetimeFigureOut">
              <a:rPr lang="en-US" smtClean="0"/>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1EC7793-07B9-4429-92E8-8730EA770269}" type="slidenum">
              <a:rPr lang="en-US" smtClean="0"/>
            </a:fld>
            <a:endParaRPr lang="en-US"/>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1"/>
            <a:ext cx="10515600" cy="2852737"/>
          </a:xfrm>
        </p:spPr>
        <p:txBody>
          <a:bodyPr anchor="b"/>
          <a:lstStyle>
            <a:lvl1pPr>
              <a:defRPr sz="6000"/>
            </a:lvl1pPr>
          </a:lstStyle>
          <a:p>
            <a:r>
              <a:rPr lang="en-US"/>
              <a:t>Click to edit Master title style</a:t>
            </a:r>
            <a:endParaRPr lang="en-US"/>
          </a:p>
        </p:txBody>
      </p:sp>
      <p:sp>
        <p:nvSpPr>
          <p:cNvPr id="3" name="Text Placeholder 2"/>
          <p:cNvSpPr>
            <a:spLocks noGrp="1"/>
          </p:cNvSpPr>
          <p:nvPr>
            <p:ph type="body" idx="1"/>
          </p:nvPr>
        </p:nvSpPr>
        <p:spPr>
          <a:xfrm>
            <a:off x="831851" y="4589465"/>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endParaRPr lang="en-US"/>
          </a:p>
        </p:txBody>
      </p:sp>
      <p:sp>
        <p:nvSpPr>
          <p:cNvPr id="4" name="Date Placeholder 3"/>
          <p:cNvSpPr>
            <a:spLocks noGrp="1"/>
          </p:cNvSpPr>
          <p:nvPr>
            <p:ph type="dt" sz="half" idx="10"/>
          </p:nvPr>
        </p:nvSpPr>
        <p:spPr/>
        <p:txBody>
          <a:bodyPr/>
          <a:lstStyle/>
          <a:p>
            <a:fld id="{2B8C012C-B1B7-47F6-B168-A941E97A73A9}" type="datetimeFigureOut">
              <a:rPr lang="en-US" smtClean="0"/>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1EC7793-07B9-4429-92E8-8730EA770269}" type="slidenum">
              <a:rPr lang="en-US" smtClean="0"/>
            </a:fld>
            <a:endParaRPr lang="en-US"/>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a:p>
        </p:txBody>
      </p:sp>
      <p:sp>
        <p:nvSpPr>
          <p:cNvPr id="3" name="Content Placeholder 2"/>
          <p:cNvSpPr>
            <a:spLocks noGrp="1"/>
          </p:cNvSpPr>
          <p:nvPr>
            <p:ph sz="half" idx="1"/>
          </p:nvPr>
        </p:nvSpPr>
        <p:spPr>
          <a:xfrm>
            <a:off x="838200" y="1825625"/>
            <a:ext cx="5181600" cy="4351339"/>
          </a:xfrm>
        </p:spPr>
        <p:txBody>
          <a:bodyPr/>
          <a:lstStyle/>
          <a:p>
            <a:pPr lvl="0"/>
            <a:r>
              <a:rPr lang="en-US"/>
              <a:t>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4" name="Content Placeholder 3"/>
          <p:cNvSpPr>
            <a:spLocks noGrp="1"/>
          </p:cNvSpPr>
          <p:nvPr>
            <p:ph sz="half" idx="2"/>
          </p:nvPr>
        </p:nvSpPr>
        <p:spPr>
          <a:xfrm>
            <a:off x="6172200" y="1825625"/>
            <a:ext cx="5181600" cy="4351339"/>
          </a:xfrm>
        </p:spPr>
        <p:txBody>
          <a:bodyPr/>
          <a:lstStyle/>
          <a:p>
            <a:pPr lvl="0"/>
            <a:r>
              <a:rPr lang="en-US"/>
              <a:t>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5" name="Date Placeholder 4"/>
          <p:cNvSpPr>
            <a:spLocks noGrp="1"/>
          </p:cNvSpPr>
          <p:nvPr>
            <p:ph type="dt" sz="half" idx="10"/>
          </p:nvPr>
        </p:nvSpPr>
        <p:spPr/>
        <p:txBody>
          <a:bodyPr/>
          <a:lstStyle/>
          <a:p>
            <a:fld id="{2B8C012C-B1B7-47F6-B168-A941E97A73A9}" type="datetimeFigureOut">
              <a:rPr lang="en-US" smtClean="0"/>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91EC7793-07B9-4429-92E8-8730EA770269}" type="slidenum">
              <a:rPr lang="en-US" smtClean="0"/>
            </a:fld>
            <a:endParaRPr lang="en-US"/>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US"/>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endParaRPr lang="en-US"/>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5" name="Text Placeholder 4"/>
          <p:cNvSpPr>
            <a:spLocks noGrp="1"/>
          </p:cNvSpPr>
          <p:nvPr>
            <p:ph type="body" sz="quarter" idx="3"/>
          </p:nvPr>
        </p:nvSpPr>
        <p:spPr>
          <a:xfrm>
            <a:off x="6172202"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endParaRPr lang="en-US"/>
          </a:p>
        </p:txBody>
      </p:sp>
      <p:sp>
        <p:nvSpPr>
          <p:cNvPr id="6" name="Content Placeholder 5"/>
          <p:cNvSpPr>
            <a:spLocks noGrp="1"/>
          </p:cNvSpPr>
          <p:nvPr>
            <p:ph sz="quarter" idx="4"/>
          </p:nvPr>
        </p:nvSpPr>
        <p:spPr>
          <a:xfrm>
            <a:off x="6172202" y="2505075"/>
            <a:ext cx="5183188" cy="3684588"/>
          </a:xfrm>
        </p:spPr>
        <p:txBody>
          <a:bodyPr/>
          <a:lstStyle/>
          <a:p>
            <a:pPr lvl="0"/>
            <a:r>
              <a:rPr lang="en-US"/>
              <a:t>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7" name="Date Placeholder 6"/>
          <p:cNvSpPr>
            <a:spLocks noGrp="1"/>
          </p:cNvSpPr>
          <p:nvPr>
            <p:ph type="dt" sz="half" idx="10"/>
          </p:nvPr>
        </p:nvSpPr>
        <p:spPr/>
        <p:txBody>
          <a:bodyPr/>
          <a:lstStyle/>
          <a:p>
            <a:fld id="{2B8C012C-B1B7-47F6-B168-A941E97A73A9}" type="datetimeFigureOut">
              <a:rPr lang="en-US" smtClean="0"/>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91EC7793-07B9-4429-92E8-8730EA770269}" type="slidenum">
              <a:rPr lang="en-US" smtClean="0"/>
            </a:fld>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a:p>
        </p:txBody>
      </p:sp>
      <p:sp>
        <p:nvSpPr>
          <p:cNvPr id="3" name="Content Placeholder 2"/>
          <p:cNvSpPr>
            <a:spLocks noGrp="1"/>
          </p:cNvSpPr>
          <p:nvPr>
            <p:ph idx="1"/>
          </p:nvPr>
        </p:nvSpPr>
        <p:spPr/>
        <p:txBody>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4" name="Rectangle 4"/>
          <p:cNvSpPr>
            <a:spLocks noGrp="1" noChangeArrowheads="1"/>
          </p:cNvSpPr>
          <p:nvPr>
            <p:ph type="dt" sz="half" idx="10"/>
          </p:nvPr>
        </p:nvSpPr>
        <p:spPr/>
        <p:txBody>
          <a:bodyPr/>
          <a:lstStyle>
            <a:lvl1pPr>
              <a:defRPr/>
            </a:lvl1pPr>
          </a:lstStyle>
          <a:p>
            <a:pPr>
              <a:defRPr/>
            </a:pPr>
            <a:endParaRPr lang="da-DK"/>
          </a:p>
        </p:txBody>
      </p:sp>
      <p:sp>
        <p:nvSpPr>
          <p:cNvPr id="5" name="Rectangle 5"/>
          <p:cNvSpPr>
            <a:spLocks noGrp="1" noChangeArrowheads="1"/>
          </p:cNvSpPr>
          <p:nvPr>
            <p:ph type="ftr" sz="quarter" idx="11"/>
          </p:nvPr>
        </p:nvSpPr>
        <p:spPr/>
        <p:txBody>
          <a:bodyPr/>
          <a:lstStyle>
            <a:lvl1pPr>
              <a:defRPr/>
            </a:lvl1pPr>
          </a:lstStyle>
          <a:p>
            <a:pPr>
              <a:defRPr/>
            </a:pPr>
            <a:endParaRPr lang="da-DK"/>
          </a:p>
        </p:txBody>
      </p:sp>
      <p:sp>
        <p:nvSpPr>
          <p:cNvPr id="6" name="Rectangle 6"/>
          <p:cNvSpPr>
            <a:spLocks noGrp="1" noChangeArrowheads="1"/>
          </p:cNvSpPr>
          <p:nvPr>
            <p:ph type="sldNum" sz="quarter" idx="12"/>
          </p:nvPr>
        </p:nvSpPr>
        <p:spPr/>
        <p:txBody>
          <a:bodyPr/>
          <a:lstStyle>
            <a:lvl1pPr>
              <a:defRPr/>
            </a:lvl1pPr>
          </a:lstStyle>
          <a:p>
            <a:fld id="{6282F7D6-C6F3-F844-BFC2-71091AF99D5C}" type="slidenum">
              <a:rPr lang="da-DK" altLang="x-none"/>
            </a:fld>
            <a:endParaRPr lang="da-DK" altLang="x-none"/>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a:p>
        </p:txBody>
      </p:sp>
      <p:sp>
        <p:nvSpPr>
          <p:cNvPr id="3" name="Date Placeholder 2"/>
          <p:cNvSpPr>
            <a:spLocks noGrp="1"/>
          </p:cNvSpPr>
          <p:nvPr>
            <p:ph type="dt" sz="half" idx="10"/>
          </p:nvPr>
        </p:nvSpPr>
        <p:spPr/>
        <p:txBody>
          <a:bodyPr/>
          <a:lstStyle/>
          <a:p>
            <a:fld id="{2B8C012C-B1B7-47F6-B168-A941E97A73A9}" type="datetimeFigureOut">
              <a:rPr lang="en-US" smtClean="0"/>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91EC7793-07B9-4429-92E8-8730EA770269}" type="slidenum">
              <a:rPr lang="en-US" smtClean="0"/>
            </a:fld>
            <a:endParaRPr lang="en-US"/>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2B8C012C-B1B7-47F6-B168-A941E97A73A9}" type="datetimeFigureOut">
              <a:rPr lang="en-US" smtClean="0"/>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91EC7793-07B9-4429-92E8-8730EA770269}" type="slidenum">
              <a:rPr lang="en-US" smtClean="0"/>
            </a:fld>
            <a:endParaRPr lang="en-US"/>
          </a:p>
        </p:txBody>
      </p:sp>
    </p:spTree>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a:p>
        </p:txBody>
      </p:sp>
      <p:sp>
        <p:nvSpPr>
          <p:cNvPr id="3" name="Content Placeholder 2"/>
          <p:cNvSpPr>
            <a:spLocks noGrp="1"/>
          </p:cNvSpPr>
          <p:nvPr>
            <p:ph idx="1"/>
          </p:nvPr>
        </p:nvSpPr>
        <p:spPr>
          <a:xfrm>
            <a:off x="5183188" y="987428"/>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4" name="Text Placeholder 3"/>
          <p:cNvSpPr>
            <a:spLocks noGrp="1"/>
          </p:cNvSpPr>
          <p:nvPr>
            <p:ph type="body" sz="half" idx="2"/>
          </p:nvPr>
        </p:nvSpPr>
        <p:spPr>
          <a:xfrm>
            <a:off x="839788" y="2057402"/>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endParaRPr lang="en-US"/>
          </a:p>
        </p:txBody>
      </p:sp>
      <p:sp>
        <p:nvSpPr>
          <p:cNvPr id="5" name="Date Placeholder 4"/>
          <p:cNvSpPr>
            <a:spLocks noGrp="1"/>
          </p:cNvSpPr>
          <p:nvPr>
            <p:ph type="dt" sz="half" idx="10"/>
          </p:nvPr>
        </p:nvSpPr>
        <p:spPr/>
        <p:txBody>
          <a:bodyPr/>
          <a:lstStyle/>
          <a:p>
            <a:fld id="{2B8C012C-B1B7-47F6-B168-A941E97A73A9}" type="datetimeFigureOut">
              <a:rPr lang="en-US" smtClean="0"/>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91EC7793-07B9-4429-92E8-8730EA770269}" type="slidenum">
              <a:rPr lang="en-US" smtClean="0"/>
            </a:fld>
            <a:endParaRPr lang="en-US"/>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a:p>
        </p:txBody>
      </p:sp>
      <p:sp>
        <p:nvSpPr>
          <p:cNvPr id="3" name="Picture Placeholder 2"/>
          <p:cNvSpPr>
            <a:spLocks noGrp="1"/>
          </p:cNvSpPr>
          <p:nvPr>
            <p:ph type="pic" idx="1"/>
          </p:nvPr>
        </p:nvSpPr>
        <p:spPr>
          <a:xfrm>
            <a:off x="5183188" y="987428"/>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2"/>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endParaRPr lang="en-US"/>
          </a:p>
        </p:txBody>
      </p:sp>
      <p:sp>
        <p:nvSpPr>
          <p:cNvPr id="5" name="Date Placeholder 4"/>
          <p:cNvSpPr>
            <a:spLocks noGrp="1"/>
          </p:cNvSpPr>
          <p:nvPr>
            <p:ph type="dt" sz="half" idx="10"/>
          </p:nvPr>
        </p:nvSpPr>
        <p:spPr/>
        <p:txBody>
          <a:bodyPr/>
          <a:lstStyle/>
          <a:p>
            <a:fld id="{2B8C012C-B1B7-47F6-B168-A941E97A73A9}" type="datetimeFigureOut">
              <a:rPr lang="en-US" smtClean="0"/>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91EC7793-07B9-4429-92E8-8730EA770269}" type="slidenum">
              <a:rPr lang="en-US" smtClean="0"/>
            </a:fld>
            <a:endParaRPr lang="en-US"/>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a:t>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4" name="Date Placeholder 3"/>
          <p:cNvSpPr>
            <a:spLocks noGrp="1"/>
          </p:cNvSpPr>
          <p:nvPr>
            <p:ph type="dt" sz="half" idx="10"/>
          </p:nvPr>
        </p:nvSpPr>
        <p:spPr/>
        <p:txBody>
          <a:bodyPr/>
          <a:lstStyle/>
          <a:p>
            <a:fld id="{2B8C012C-B1B7-47F6-B168-A941E97A73A9}" type="datetimeFigureOut">
              <a:rPr lang="en-US" smtClean="0"/>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1EC7793-07B9-4429-92E8-8730EA770269}" type="slidenum">
              <a:rPr lang="en-US" smtClean="0"/>
            </a:fld>
            <a:endParaRPr lang="en-US"/>
          </a:p>
        </p:txBody>
      </p:sp>
    </p:spTree>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2" y="365127"/>
            <a:ext cx="2628900" cy="5811839"/>
          </a:xfrm>
        </p:spPr>
        <p:txBody>
          <a:bodyPr vert="eaVert"/>
          <a:lstStyle/>
          <a:p>
            <a:r>
              <a:rPr lang="en-US"/>
              <a:t>Click to edit Master title style</a:t>
            </a:r>
            <a:endParaRPr lang="en-US"/>
          </a:p>
        </p:txBody>
      </p:sp>
      <p:sp>
        <p:nvSpPr>
          <p:cNvPr id="3" name="Vertical Text Placeholder 2"/>
          <p:cNvSpPr>
            <a:spLocks noGrp="1"/>
          </p:cNvSpPr>
          <p:nvPr>
            <p:ph type="body" orient="vert" idx="1"/>
          </p:nvPr>
        </p:nvSpPr>
        <p:spPr>
          <a:xfrm>
            <a:off x="838202" y="365127"/>
            <a:ext cx="7734300" cy="5811839"/>
          </a:xfrm>
        </p:spPr>
        <p:txBody>
          <a:bodyPr vert="eaVert"/>
          <a:lstStyle/>
          <a:p>
            <a:pPr lvl="0"/>
            <a:r>
              <a:rPr lang="en-US"/>
              <a:t>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4" name="Date Placeholder 3"/>
          <p:cNvSpPr>
            <a:spLocks noGrp="1"/>
          </p:cNvSpPr>
          <p:nvPr>
            <p:ph type="dt" sz="half" idx="10"/>
          </p:nvPr>
        </p:nvSpPr>
        <p:spPr/>
        <p:txBody>
          <a:bodyPr/>
          <a:lstStyle/>
          <a:p>
            <a:fld id="{2B8C012C-B1B7-47F6-B168-A941E97A73A9}" type="datetimeFigureOut">
              <a:rPr lang="en-US" smtClean="0"/>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1EC7793-07B9-4429-92E8-8730EA770269}" type="slidenum">
              <a:rPr lang="en-US" smtClean="0"/>
            </a:fld>
            <a:endParaRPr lang="en-US"/>
          </a:p>
        </p:txBody>
      </p:sp>
    </p:spTree>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455"/>
        <p:cNvGrpSpPr/>
        <p:nvPr/>
      </p:nvGrpSpPr>
      <p:grpSpPr>
        <a:xfrm>
          <a:off x="0" y="0"/>
          <a:ext cx="0" cy="0"/>
          <a:chOff x="0" y="0"/>
          <a:chExt cx="0" cy="0"/>
        </a:xfrm>
      </p:grpSpPr>
      <p:sp>
        <p:nvSpPr>
          <p:cNvPr id="456" name="Google Shape;456;p18"/>
          <p:cNvSpPr txBox="1">
            <a:spLocks noGrp="1"/>
          </p:cNvSpPr>
          <p:nvPr>
            <p:ph type="title"/>
          </p:nvPr>
        </p:nvSpPr>
        <p:spPr>
          <a:xfrm>
            <a:off x="1011700" y="521645"/>
            <a:ext cx="101684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6"/>
              </a:buClr>
              <a:buSzPts val="3200"/>
              <a:buFont typeface="Rajdhani"/>
              <a:buNone/>
              <a:defRPr b="1">
                <a:solidFill>
                  <a:schemeClr val="accent6"/>
                </a:solidFill>
                <a:latin typeface="Rajdhani"/>
                <a:ea typeface="Rajdhani"/>
                <a:cs typeface="Rajdhani"/>
                <a:sym typeface="Rajdhani"/>
              </a:defRPr>
            </a:lvl1pPr>
            <a:lvl2pPr lvl="1" algn="ctr" rtl="0">
              <a:spcBef>
                <a:spcPts val="0"/>
              </a:spcBef>
              <a:spcAft>
                <a:spcPts val="0"/>
              </a:spcAft>
              <a:buClr>
                <a:schemeClr val="accent6"/>
              </a:buClr>
              <a:buSzPts val="3200"/>
              <a:buFont typeface="Rajdhani"/>
              <a:buNone/>
              <a:defRPr sz="4265" b="1">
                <a:solidFill>
                  <a:schemeClr val="accent6"/>
                </a:solidFill>
                <a:latin typeface="Rajdhani"/>
                <a:ea typeface="Rajdhani"/>
                <a:cs typeface="Rajdhani"/>
                <a:sym typeface="Rajdhani"/>
              </a:defRPr>
            </a:lvl2pPr>
            <a:lvl3pPr lvl="2" algn="ctr" rtl="0">
              <a:spcBef>
                <a:spcPts val="0"/>
              </a:spcBef>
              <a:spcAft>
                <a:spcPts val="0"/>
              </a:spcAft>
              <a:buClr>
                <a:schemeClr val="accent6"/>
              </a:buClr>
              <a:buSzPts val="3200"/>
              <a:buFont typeface="Rajdhani"/>
              <a:buNone/>
              <a:defRPr sz="4265" b="1">
                <a:solidFill>
                  <a:schemeClr val="accent6"/>
                </a:solidFill>
                <a:latin typeface="Rajdhani"/>
                <a:ea typeface="Rajdhani"/>
                <a:cs typeface="Rajdhani"/>
                <a:sym typeface="Rajdhani"/>
              </a:defRPr>
            </a:lvl3pPr>
            <a:lvl4pPr lvl="3" algn="ctr" rtl="0">
              <a:spcBef>
                <a:spcPts val="0"/>
              </a:spcBef>
              <a:spcAft>
                <a:spcPts val="0"/>
              </a:spcAft>
              <a:buClr>
                <a:schemeClr val="accent6"/>
              </a:buClr>
              <a:buSzPts val="3200"/>
              <a:buFont typeface="Rajdhani"/>
              <a:buNone/>
              <a:defRPr sz="4265" b="1">
                <a:solidFill>
                  <a:schemeClr val="accent6"/>
                </a:solidFill>
                <a:latin typeface="Rajdhani"/>
                <a:ea typeface="Rajdhani"/>
                <a:cs typeface="Rajdhani"/>
                <a:sym typeface="Rajdhani"/>
              </a:defRPr>
            </a:lvl4pPr>
            <a:lvl5pPr lvl="4" algn="ctr" rtl="0">
              <a:spcBef>
                <a:spcPts val="0"/>
              </a:spcBef>
              <a:spcAft>
                <a:spcPts val="0"/>
              </a:spcAft>
              <a:buClr>
                <a:schemeClr val="accent6"/>
              </a:buClr>
              <a:buSzPts val="3200"/>
              <a:buFont typeface="Rajdhani"/>
              <a:buNone/>
              <a:defRPr sz="4265" b="1">
                <a:solidFill>
                  <a:schemeClr val="accent6"/>
                </a:solidFill>
                <a:latin typeface="Rajdhani"/>
                <a:ea typeface="Rajdhani"/>
                <a:cs typeface="Rajdhani"/>
                <a:sym typeface="Rajdhani"/>
              </a:defRPr>
            </a:lvl5pPr>
            <a:lvl6pPr lvl="5" algn="ctr" rtl="0">
              <a:spcBef>
                <a:spcPts val="0"/>
              </a:spcBef>
              <a:spcAft>
                <a:spcPts val="0"/>
              </a:spcAft>
              <a:buClr>
                <a:schemeClr val="accent6"/>
              </a:buClr>
              <a:buSzPts val="3200"/>
              <a:buFont typeface="Rajdhani"/>
              <a:buNone/>
              <a:defRPr sz="4265" b="1">
                <a:solidFill>
                  <a:schemeClr val="accent6"/>
                </a:solidFill>
                <a:latin typeface="Rajdhani"/>
                <a:ea typeface="Rajdhani"/>
                <a:cs typeface="Rajdhani"/>
                <a:sym typeface="Rajdhani"/>
              </a:defRPr>
            </a:lvl6pPr>
            <a:lvl7pPr lvl="6" algn="ctr" rtl="0">
              <a:spcBef>
                <a:spcPts val="0"/>
              </a:spcBef>
              <a:spcAft>
                <a:spcPts val="0"/>
              </a:spcAft>
              <a:buClr>
                <a:schemeClr val="accent6"/>
              </a:buClr>
              <a:buSzPts val="3200"/>
              <a:buFont typeface="Rajdhani"/>
              <a:buNone/>
              <a:defRPr sz="4265" b="1">
                <a:solidFill>
                  <a:schemeClr val="accent6"/>
                </a:solidFill>
                <a:latin typeface="Rajdhani"/>
                <a:ea typeface="Rajdhani"/>
                <a:cs typeface="Rajdhani"/>
                <a:sym typeface="Rajdhani"/>
              </a:defRPr>
            </a:lvl7pPr>
            <a:lvl8pPr lvl="7" algn="ctr" rtl="0">
              <a:spcBef>
                <a:spcPts val="0"/>
              </a:spcBef>
              <a:spcAft>
                <a:spcPts val="0"/>
              </a:spcAft>
              <a:buClr>
                <a:schemeClr val="accent6"/>
              </a:buClr>
              <a:buSzPts val="3200"/>
              <a:buFont typeface="Rajdhani"/>
              <a:buNone/>
              <a:defRPr sz="4265" b="1">
                <a:solidFill>
                  <a:schemeClr val="accent6"/>
                </a:solidFill>
                <a:latin typeface="Rajdhani"/>
                <a:ea typeface="Rajdhani"/>
                <a:cs typeface="Rajdhani"/>
                <a:sym typeface="Rajdhani"/>
              </a:defRPr>
            </a:lvl8pPr>
            <a:lvl9pPr lvl="8" algn="ctr" rtl="0">
              <a:spcBef>
                <a:spcPts val="0"/>
              </a:spcBef>
              <a:spcAft>
                <a:spcPts val="0"/>
              </a:spcAft>
              <a:buClr>
                <a:schemeClr val="accent6"/>
              </a:buClr>
              <a:buSzPts val="3200"/>
              <a:buFont typeface="Rajdhani"/>
              <a:buNone/>
              <a:defRPr sz="4265" b="1">
                <a:solidFill>
                  <a:schemeClr val="accent6"/>
                </a:solidFill>
                <a:latin typeface="Rajdhani"/>
                <a:ea typeface="Rajdhani"/>
                <a:cs typeface="Rajdhani"/>
                <a:sym typeface="Rajdhani"/>
              </a:defRPr>
            </a:lvl9pPr>
          </a:lstStyle>
          <a:p/>
        </p:txBody>
      </p:sp>
      <p:grpSp>
        <p:nvGrpSpPr>
          <p:cNvPr id="457" name="Google Shape;457;p18"/>
          <p:cNvGrpSpPr/>
          <p:nvPr/>
        </p:nvGrpSpPr>
        <p:grpSpPr>
          <a:xfrm>
            <a:off x="-2152594" y="-891658"/>
            <a:ext cx="16925004" cy="9185980"/>
            <a:chOff x="-1614447" y="-668745"/>
            <a:chExt cx="12693753" cy="6889485"/>
          </a:xfrm>
        </p:grpSpPr>
        <p:grpSp>
          <p:nvGrpSpPr>
            <p:cNvPr id="458" name="Google Shape;458;p18"/>
            <p:cNvGrpSpPr/>
            <p:nvPr/>
          </p:nvGrpSpPr>
          <p:grpSpPr>
            <a:xfrm>
              <a:off x="-1614447" y="4335248"/>
              <a:ext cx="2795340" cy="1885492"/>
              <a:chOff x="965100" y="1428788"/>
              <a:chExt cx="1354200" cy="913425"/>
            </a:xfrm>
          </p:grpSpPr>
          <p:sp>
            <p:nvSpPr>
              <p:cNvPr id="459" name="Google Shape;459;p18"/>
              <p:cNvSpPr/>
              <p:nvPr/>
            </p:nvSpPr>
            <p:spPr>
              <a:xfrm>
                <a:off x="1024800" y="1480513"/>
                <a:ext cx="1238800" cy="803850"/>
              </a:xfrm>
              <a:custGeom>
                <a:avLst/>
                <a:gdLst/>
                <a:ahLst/>
                <a:cxnLst/>
                <a:rect l="l" t="t" r="r" b="b"/>
                <a:pathLst>
                  <a:path w="49552" h="32154" fill="none" extrusionOk="0">
                    <a:moveTo>
                      <a:pt x="4579" y="32153"/>
                    </a:moveTo>
                    <a:cubicBezTo>
                      <a:pt x="3894" y="32153"/>
                      <a:pt x="3122" y="31957"/>
                      <a:pt x="2229" y="31541"/>
                    </a:cubicBezTo>
                    <a:cubicBezTo>
                      <a:pt x="1078" y="31027"/>
                      <a:pt x="416" y="30414"/>
                      <a:pt x="208" y="29668"/>
                    </a:cubicBezTo>
                    <a:cubicBezTo>
                      <a:pt x="0" y="28970"/>
                      <a:pt x="208" y="28284"/>
                      <a:pt x="392" y="27598"/>
                    </a:cubicBezTo>
                    <a:cubicBezTo>
                      <a:pt x="429" y="27439"/>
                      <a:pt x="465" y="27304"/>
                      <a:pt x="514" y="27170"/>
                    </a:cubicBezTo>
                    <a:cubicBezTo>
                      <a:pt x="600" y="26815"/>
                      <a:pt x="661" y="26447"/>
                      <a:pt x="735" y="26092"/>
                    </a:cubicBezTo>
                    <a:cubicBezTo>
                      <a:pt x="894" y="25260"/>
                      <a:pt x="1065" y="24366"/>
                      <a:pt x="1518" y="23631"/>
                    </a:cubicBezTo>
                    <a:cubicBezTo>
                      <a:pt x="2388" y="22235"/>
                      <a:pt x="4041" y="21685"/>
                      <a:pt x="5632" y="21170"/>
                    </a:cubicBezTo>
                    <a:cubicBezTo>
                      <a:pt x="5914" y="21072"/>
                      <a:pt x="6208" y="20987"/>
                      <a:pt x="6477" y="20876"/>
                    </a:cubicBezTo>
                    <a:cubicBezTo>
                      <a:pt x="8240" y="20252"/>
                      <a:pt x="10199" y="18868"/>
                      <a:pt x="9967" y="16995"/>
                    </a:cubicBezTo>
                    <a:cubicBezTo>
                      <a:pt x="9918" y="16603"/>
                      <a:pt x="9783" y="16224"/>
                      <a:pt x="9648" y="15856"/>
                    </a:cubicBezTo>
                    <a:cubicBezTo>
                      <a:pt x="9489" y="15465"/>
                      <a:pt x="9342" y="15048"/>
                      <a:pt x="9306" y="14620"/>
                    </a:cubicBezTo>
                    <a:cubicBezTo>
                      <a:pt x="9220" y="13481"/>
                      <a:pt x="9906" y="12538"/>
                      <a:pt x="10579" y="11620"/>
                    </a:cubicBezTo>
                    <a:cubicBezTo>
                      <a:pt x="11203" y="10763"/>
                      <a:pt x="11865" y="9857"/>
                      <a:pt x="11865" y="8828"/>
                    </a:cubicBezTo>
                    <a:cubicBezTo>
                      <a:pt x="11865" y="8571"/>
                      <a:pt x="11816" y="8326"/>
                      <a:pt x="11791" y="8069"/>
                    </a:cubicBezTo>
                    <a:cubicBezTo>
                      <a:pt x="11754" y="7837"/>
                      <a:pt x="11718" y="7592"/>
                      <a:pt x="11718" y="7359"/>
                    </a:cubicBezTo>
                    <a:cubicBezTo>
                      <a:pt x="11669" y="5510"/>
                      <a:pt x="13469" y="4163"/>
                      <a:pt x="15170" y="3674"/>
                    </a:cubicBezTo>
                    <a:cubicBezTo>
                      <a:pt x="16823" y="3196"/>
                      <a:pt x="18574" y="3233"/>
                      <a:pt x="20252" y="3257"/>
                    </a:cubicBezTo>
                    <a:cubicBezTo>
                      <a:pt x="21696" y="3294"/>
                      <a:pt x="23178" y="3306"/>
                      <a:pt x="24586" y="3025"/>
                    </a:cubicBezTo>
                    <a:cubicBezTo>
                      <a:pt x="25921" y="2768"/>
                      <a:pt x="27206" y="2229"/>
                      <a:pt x="28443" y="1715"/>
                    </a:cubicBezTo>
                    <a:cubicBezTo>
                      <a:pt x="29116" y="1421"/>
                      <a:pt x="29814" y="1127"/>
                      <a:pt x="30537" y="882"/>
                    </a:cubicBezTo>
                    <a:cubicBezTo>
                      <a:pt x="33047" y="13"/>
                      <a:pt x="35128" y="0"/>
                      <a:pt x="36757" y="845"/>
                    </a:cubicBezTo>
                    <a:cubicBezTo>
                      <a:pt x="37797" y="1372"/>
                      <a:pt x="38605" y="2278"/>
                      <a:pt x="39365" y="3135"/>
                    </a:cubicBezTo>
                    <a:cubicBezTo>
                      <a:pt x="40013" y="3857"/>
                      <a:pt x="40687" y="4604"/>
                      <a:pt x="41495" y="5143"/>
                    </a:cubicBezTo>
                    <a:cubicBezTo>
                      <a:pt x="42413" y="5755"/>
                      <a:pt x="43491" y="6098"/>
                      <a:pt x="44531" y="6416"/>
                    </a:cubicBezTo>
                    <a:cubicBezTo>
                      <a:pt x="44972" y="6551"/>
                      <a:pt x="45425" y="6698"/>
                      <a:pt x="45878" y="6857"/>
                    </a:cubicBezTo>
                    <a:cubicBezTo>
                      <a:pt x="47899" y="7604"/>
                      <a:pt x="49552" y="9722"/>
                      <a:pt x="49343" y="11277"/>
                    </a:cubicBezTo>
                    <a:cubicBezTo>
                      <a:pt x="49209" y="12306"/>
                      <a:pt x="48303" y="12967"/>
                      <a:pt x="46772" y="13114"/>
                    </a:cubicBezTo>
                    <a:lnTo>
                      <a:pt x="46503" y="13150"/>
                    </a:lnTo>
                    <a:cubicBezTo>
                      <a:pt x="45046" y="13285"/>
                      <a:pt x="42609" y="13518"/>
                      <a:pt x="42095" y="15024"/>
                    </a:cubicBezTo>
                    <a:cubicBezTo>
                      <a:pt x="41850" y="15734"/>
                      <a:pt x="42083" y="16456"/>
                      <a:pt x="42328" y="17215"/>
                    </a:cubicBezTo>
                    <a:cubicBezTo>
                      <a:pt x="42670" y="18293"/>
                      <a:pt x="43025" y="19407"/>
                      <a:pt x="42058" y="20558"/>
                    </a:cubicBezTo>
                    <a:lnTo>
                      <a:pt x="42058" y="20558"/>
                    </a:lnTo>
                    <a:cubicBezTo>
                      <a:pt x="41838" y="20827"/>
                      <a:pt x="41544" y="21060"/>
                      <a:pt x="41262" y="21268"/>
                    </a:cubicBezTo>
                    <a:cubicBezTo>
                      <a:pt x="40956" y="21513"/>
                      <a:pt x="40638" y="21758"/>
                      <a:pt x="40405" y="22064"/>
                    </a:cubicBezTo>
                    <a:cubicBezTo>
                      <a:pt x="39977" y="22640"/>
                      <a:pt x="39854" y="23374"/>
                      <a:pt x="39720" y="24097"/>
                    </a:cubicBezTo>
                    <a:cubicBezTo>
                      <a:pt x="39585" y="24819"/>
                      <a:pt x="39462" y="25590"/>
                      <a:pt x="38985" y="26190"/>
                    </a:cubicBezTo>
                    <a:cubicBezTo>
                      <a:pt x="38165" y="27243"/>
                      <a:pt x="36659" y="27378"/>
                      <a:pt x="35324" y="27427"/>
                    </a:cubicBezTo>
                    <a:cubicBezTo>
                      <a:pt x="33794" y="27476"/>
                      <a:pt x="31896" y="27537"/>
                      <a:pt x="30402" y="26643"/>
                    </a:cubicBezTo>
                    <a:cubicBezTo>
                      <a:pt x="30169" y="26509"/>
                      <a:pt x="29961" y="26362"/>
                      <a:pt x="29741" y="26203"/>
                    </a:cubicBezTo>
                    <a:cubicBezTo>
                      <a:pt x="29447" y="25994"/>
                      <a:pt x="29141" y="25774"/>
                      <a:pt x="28810" y="25603"/>
                    </a:cubicBezTo>
                    <a:cubicBezTo>
                      <a:pt x="26986" y="24745"/>
                      <a:pt x="24880" y="25872"/>
                      <a:pt x="23778" y="26631"/>
                    </a:cubicBezTo>
                    <a:cubicBezTo>
                      <a:pt x="23423" y="26876"/>
                      <a:pt x="23080" y="27121"/>
                      <a:pt x="22749" y="27378"/>
                    </a:cubicBezTo>
                    <a:cubicBezTo>
                      <a:pt x="21635" y="28211"/>
                      <a:pt x="20472" y="29068"/>
                      <a:pt x="19101" y="29374"/>
                    </a:cubicBezTo>
                    <a:cubicBezTo>
                      <a:pt x="17668" y="29692"/>
                      <a:pt x="16138" y="29386"/>
                      <a:pt x="14656" y="29080"/>
                    </a:cubicBezTo>
                    <a:cubicBezTo>
                      <a:pt x="12771" y="28700"/>
                      <a:pt x="10995" y="28333"/>
                      <a:pt x="9404" y="29190"/>
                    </a:cubicBezTo>
                    <a:cubicBezTo>
                      <a:pt x="8791" y="29508"/>
                      <a:pt x="8265" y="29998"/>
                      <a:pt x="7751" y="30476"/>
                    </a:cubicBezTo>
                    <a:cubicBezTo>
                      <a:pt x="7065" y="31112"/>
                      <a:pt x="6343" y="31786"/>
                      <a:pt x="5412" y="32031"/>
                    </a:cubicBezTo>
                    <a:cubicBezTo>
                      <a:pt x="5130" y="32129"/>
                      <a:pt x="4861" y="32153"/>
                      <a:pt x="4579" y="32153"/>
                    </a:cubicBezTo>
                    <a:close/>
                  </a:path>
                </a:pathLst>
              </a:custGeom>
              <a:noFill/>
              <a:ln w="9525" cap="flat" cmpd="sng">
                <a:solidFill>
                  <a:schemeClr val="accent4"/>
                </a:solidFill>
                <a:prstDash val="solid"/>
                <a:miter lim="1224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18"/>
              <p:cNvSpPr/>
              <p:nvPr/>
            </p:nvSpPr>
            <p:spPr>
              <a:xfrm>
                <a:off x="1115700" y="1572038"/>
                <a:ext cx="1019650" cy="629350"/>
              </a:xfrm>
              <a:custGeom>
                <a:avLst/>
                <a:gdLst/>
                <a:ahLst/>
                <a:cxnLst/>
                <a:rect l="l" t="t" r="r" b="b"/>
                <a:pathLst>
                  <a:path w="40786" h="25174" fill="none" extrusionOk="0">
                    <a:moveTo>
                      <a:pt x="576" y="25149"/>
                    </a:moveTo>
                    <a:cubicBezTo>
                      <a:pt x="392" y="25149"/>
                      <a:pt x="184" y="25088"/>
                      <a:pt x="37" y="24807"/>
                    </a:cubicBezTo>
                    <a:cubicBezTo>
                      <a:pt x="1" y="24696"/>
                      <a:pt x="37" y="24599"/>
                      <a:pt x="99" y="24488"/>
                    </a:cubicBezTo>
                    <a:cubicBezTo>
                      <a:pt x="135" y="24439"/>
                      <a:pt x="148" y="24378"/>
                      <a:pt x="160" y="24329"/>
                    </a:cubicBezTo>
                    <a:cubicBezTo>
                      <a:pt x="282" y="23876"/>
                      <a:pt x="368" y="23435"/>
                      <a:pt x="441" y="23031"/>
                    </a:cubicBezTo>
                    <a:cubicBezTo>
                      <a:pt x="527" y="22578"/>
                      <a:pt x="637" y="21942"/>
                      <a:pt x="760" y="21746"/>
                    </a:cubicBezTo>
                    <a:cubicBezTo>
                      <a:pt x="992" y="21391"/>
                      <a:pt x="2229" y="20987"/>
                      <a:pt x="3062" y="20705"/>
                    </a:cubicBezTo>
                    <a:cubicBezTo>
                      <a:pt x="3331" y="20619"/>
                      <a:pt x="3649" y="20509"/>
                      <a:pt x="3955" y="20399"/>
                    </a:cubicBezTo>
                    <a:cubicBezTo>
                      <a:pt x="7837" y="19040"/>
                      <a:pt x="10077" y="16089"/>
                      <a:pt x="9698" y="12906"/>
                    </a:cubicBezTo>
                    <a:cubicBezTo>
                      <a:pt x="9600" y="12097"/>
                      <a:pt x="9367" y="11449"/>
                      <a:pt x="9184" y="10971"/>
                    </a:cubicBezTo>
                    <a:cubicBezTo>
                      <a:pt x="9184" y="10959"/>
                      <a:pt x="9159" y="10934"/>
                      <a:pt x="9147" y="10922"/>
                    </a:cubicBezTo>
                    <a:cubicBezTo>
                      <a:pt x="9122" y="10885"/>
                      <a:pt x="9098" y="10836"/>
                      <a:pt x="9098" y="10787"/>
                    </a:cubicBezTo>
                    <a:cubicBezTo>
                      <a:pt x="9122" y="10591"/>
                      <a:pt x="9306" y="10396"/>
                      <a:pt x="9490" y="10187"/>
                    </a:cubicBezTo>
                    <a:cubicBezTo>
                      <a:pt x="9563" y="10114"/>
                      <a:pt x="9624" y="10040"/>
                      <a:pt x="9686" y="9967"/>
                    </a:cubicBezTo>
                    <a:cubicBezTo>
                      <a:pt x="10494" y="8841"/>
                      <a:pt x="11608" y="7310"/>
                      <a:pt x="11632" y="5192"/>
                    </a:cubicBezTo>
                    <a:cubicBezTo>
                      <a:pt x="11632" y="4665"/>
                      <a:pt x="11547" y="4225"/>
                      <a:pt x="11510" y="3906"/>
                    </a:cubicBezTo>
                    <a:lnTo>
                      <a:pt x="11510" y="3882"/>
                    </a:lnTo>
                    <a:cubicBezTo>
                      <a:pt x="11510" y="3869"/>
                      <a:pt x="11485" y="3845"/>
                      <a:pt x="11510" y="3821"/>
                    </a:cubicBezTo>
                    <a:cubicBezTo>
                      <a:pt x="11571" y="3637"/>
                      <a:pt x="11877" y="3478"/>
                      <a:pt x="12465" y="3306"/>
                    </a:cubicBezTo>
                    <a:cubicBezTo>
                      <a:pt x="13383" y="3049"/>
                      <a:pt x="14461" y="3012"/>
                      <a:pt x="15391" y="3012"/>
                    </a:cubicBezTo>
                    <a:cubicBezTo>
                      <a:pt x="15771" y="3012"/>
                      <a:pt x="16163" y="3012"/>
                      <a:pt x="16542" y="3025"/>
                    </a:cubicBezTo>
                    <a:lnTo>
                      <a:pt x="16567" y="3025"/>
                    </a:lnTo>
                    <a:cubicBezTo>
                      <a:pt x="16983" y="3025"/>
                      <a:pt x="17412" y="3049"/>
                      <a:pt x="17852" y="3049"/>
                    </a:cubicBezTo>
                    <a:cubicBezTo>
                      <a:pt x="18881" y="3049"/>
                      <a:pt x="20228" y="3012"/>
                      <a:pt x="21623" y="2743"/>
                    </a:cubicBezTo>
                    <a:cubicBezTo>
                      <a:pt x="23289" y="2400"/>
                      <a:pt x="24807" y="1776"/>
                      <a:pt x="26129" y="1225"/>
                    </a:cubicBezTo>
                    <a:cubicBezTo>
                      <a:pt x="26790" y="943"/>
                      <a:pt x="27415" y="686"/>
                      <a:pt x="28027" y="478"/>
                    </a:cubicBezTo>
                    <a:cubicBezTo>
                      <a:pt x="28921" y="172"/>
                      <a:pt x="29753" y="0"/>
                      <a:pt x="30402" y="0"/>
                    </a:cubicBezTo>
                    <a:cubicBezTo>
                      <a:pt x="30868" y="0"/>
                      <a:pt x="31247" y="74"/>
                      <a:pt x="31541" y="233"/>
                    </a:cubicBezTo>
                    <a:cubicBezTo>
                      <a:pt x="32043" y="490"/>
                      <a:pt x="32606" y="1115"/>
                      <a:pt x="33206" y="1788"/>
                    </a:cubicBezTo>
                    <a:cubicBezTo>
                      <a:pt x="33953" y="2621"/>
                      <a:pt x="34810" y="3563"/>
                      <a:pt x="35973" y="4347"/>
                    </a:cubicBezTo>
                    <a:cubicBezTo>
                      <a:pt x="37296" y="5216"/>
                      <a:pt x="38667" y="5657"/>
                      <a:pt x="39879" y="6024"/>
                    </a:cubicBezTo>
                    <a:cubicBezTo>
                      <a:pt x="39965" y="6061"/>
                      <a:pt x="40112" y="6073"/>
                      <a:pt x="40247" y="6073"/>
                    </a:cubicBezTo>
                    <a:cubicBezTo>
                      <a:pt x="40455" y="6086"/>
                      <a:pt x="40638" y="6110"/>
                      <a:pt x="40736" y="6196"/>
                    </a:cubicBezTo>
                    <a:cubicBezTo>
                      <a:pt x="40773" y="6233"/>
                      <a:pt x="40785" y="6269"/>
                      <a:pt x="40785" y="6331"/>
                    </a:cubicBezTo>
                    <a:cubicBezTo>
                      <a:pt x="40700" y="7335"/>
                      <a:pt x="39659" y="7665"/>
                      <a:pt x="38459" y="8045"/>
                    </a:cubicBezTo>
                    <a:cubicBezTo>
                      <a:pt x="37186" y="8449"/>
                      <a:pt x="35741" y="8902"/>
                      <a:pt x="35275" y="10285"/>
                    </a:cubicBezTo>
                    <a:cubicBezTo>
                      <a:pt x="34663" y="12061"/>
                      <a:pt x="35153" y="13603"/>
                      <a:pt x="35471" y="14632"/>
                    </a:cubicBezTo>
                    <a:lnTo>
                      <a:pt x="35520" y="14718"/>
                    </a:lnTo>
                    <a:cubicBezTo>
                      <a:pt x="35557" y="14803"/>
                      <a:pt x="35594" y="14877"/>
                      <a:pt x="35582" y="14963"/>
                    </a:cubicBezTo>
                    <a:cubicBezTo>
                      <a:pt x="35582" y="14987"/>
                      <a:pt x="35557" y="14987"/>
                      <a:pt x="35557" y="14999"/>
                    </a:cubicBezTo>
                    <a:cubicBezTo>
                      <a:pt x="35178" y="15305"/>
                      <a:pt x="34602" y="15746"/>
                      <a:pt x="34088" y="16420"/>
                    </a:cubicBezTo>
                    <a:cubicBezTo>
                      <a:pt x="33170" y="17632"/>
                      <a:pt x="32949" y="18930"/>
                      <a:pt x="32778" y="19885"/>
                    </a:cubicBezTo>
                    <a:cubicBezTo>
                      <a:pt x="32778" y="19921"/>
                      <a:pt x="32765" y="19970"/>
                      <a:pt x="32765" y="20019"/>
                    </a:cubicBezTo>
                    <a:cubicBezTo>
                      <a:pt x="32765" y="20129"/>
                      <a:pt x="32765" y="20252"/>
                      <a:pt x="32680" y="20325"/>
                    </a:cubicBezTo>
                    <a:cubicBezTo>
                      <a:pt x="32582" y="20436"/>
                      <a:pt x="32361" y="20436"/>
                      <a:pt x="32055" y="20411"/>
                    </a:cubicBezTo>
                    <a:cubicBezTo>
                      <a:pt x="31921" y="20411"/>
                      <a:pt x="31761" y="20399"/>
                      <a:pt x="31615" y="20411"/>
                    </a:cubicBezTo>
                    <a:cubicBezTo>
                      <a:pt x="31272" y="20436"/>
                      <a:pt x="30929" y="20436"/>
                      <a:pt x="30574" y="20436"/>
                    </a:cubicBezTo>
                    <a:cubicBezTo>
                      <a:pt x="29925" y="20436"/>
                      <a:pt x="29031" y="20399"/>
                      <a:pt x="28541" y="20105"/>
                    </a:cubicBezTo>
                    <a:cubicBezTo>
                      <a:pt x="28443" y="20044"/>
                      <a:pt x="28296" y="19946"/>
                      <a:pt x="28137" y="19836"/>
                    </a:cubicBezTo>
                    <a:cubicBezTo>
                      <a:pt x="27758" y="19554"/>
                      <a:pt x="27280" y="19223"/>
                      <a:pt x="26680" y="18930"/>
                    </a:cubicBezTo>
                    <a:cubicBezTo>
                      <a:pt x="25799" y="18501"/>
                      <a:pt x="24819" y="18293"/>
                      <a:pt x="23791" y="18293"/>
                    </a:cubicBezTo>
                    <a:cubicBezTo>
                      <a:pt x="21562" y="18293"/>
                      <a:pt x="19554" y="19334"/>
                      <a:pt x="18269" y="20215"/>
                    </a:cubicBezTo>
                    <a:cubicBezTo>
                      <a:pt x="17865" y="20497"/>
                      <a:pt x="17485" y="20766"/>
                      <a:pt x="17130" y="21023"/>
                    </a:cubicBezTo>
                    <a:cubicBezTo>
                      <a:pt x="16261" y="21672"/>
                      <a:pt x="15440" y="22284"/>
                      <a:pt x="14767" y="22431"/>
                    </a:cubicBezTo>
                    <a:cubicBezTo>
                      <a:pt x="14595" y="22468"/>
                      <a:pt x="14412" y="22493"/>
                      <a:pt x="14179" y="22493"/>
                    </a:cubicBezTo>
                    <a:cubicBezTo>
                      <a:pt x="13493" y="22493"/>
                      <a:pt x="12636" y="22333"/>
                      <a:pt x="11743" y="22150"/>
                    </a:cubicBezTo>
                    <a:cubicBezTo>
                      <a:pt x="10641" y="21917"/>
                      <a:pt x="9392" y="21672"/>
                      <a:pt x="8069" y="21672"/>
                    </a:cubicBezTo>
                    <a:cubicBezTo>
                      <a:pt x="6637" y="21672"/>
                      <a:pt x="5376" y="21978"/>
                      <a:pt x="4213" y="22591"/>
                    </a:cubicBezTo>
                    <a:cubicBezTo>
                      <a:pt x="3209" y="23129"/>
                      <a:pt x="2462" y="23827"/>
                      <a:pt x="1849" y="24390"/>
                    </a:cubicBezTo>
                    <a:cubicBezTo>
                      <a:pt x="1764" y="24452"/>
                      <a:pt x="1690" y="24537"/>
                      <a:pt x="1617" y="24623"/>
                    </a:cubicBezTo>
                    <a:cubicBezTo>
                      <a:pt x="1372" y="24868"/>
                      <a:pt x="1127" y="25113"/>
                      <a:pt x="956" y="25162"/>
                    </a:cubicBezTo>
                    <a:lnTo>
                      <a:pt x="956" y="25125"/>
                    </a:lnTo>
                    <a:lnTo>
                      <a:pt x="956" y="25162"/>
                    </a:lnTo>
                    <a:cubicBezTo>
                      <a:pt x="943" y="25162"/>
                      <a:pt x="943" y="25162"/>
                      <a:pt x="931" y="25174"/>
                    </a:cubicBezTo>
                    <a:cubicBezTo>
                      <a:pt x="809" y="25113"/>
                      <a:pt x="698" y="25149"/>
                      <a:pt x="576" y="25149"/>
                    </a:cubicBezTo>
                    <a:close/>
                  </a:path>
                </a:pathLst>
              </a:custGeom>
              <a:noFill/>
              <a:ln w="9525" cap="flat" cmpd="sng">
                <a:solidFill>
                  <a:schemeClr val="accent4"/>
                </a:solidFill>
                <a:prstDash val="solid"/>
                <a:miter lim="1224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18"/>
              <p:cNvSpPr/>
              <p:nvPr/>
            </p:nvSpPr>
            <p:spPr>
              <a:xfrm>
                <a:off x="1395775" y="1654988"/>
                <a:ext cx="560500" cy="394900"/>
              </a:xfrm>
              <a:custGeom>
                <a:avLst/>
                <a:gdLst/>
                <a:ahLst/>
                <a:cxnLst/>
                <a:rect l="l" t="t" r="r" b="b"/>
                <a:pathLst>
                  <a:path w="22420" h="15796" fill="none" extrusionOk="0">
                    <a:moveTo>
                      <a:pt x="2548" y="15783"/>
                    </a:moveTo>
                    <a:cubicBezTo>
                      <a:pt x="2290" y="15783"/>
                      <a:pt x="1972" y="15685"/>
                      <a:pt x="1654" y="15612"/>
                    </a:cubicBezTo>
                    <a:cubicBezTo>
                      <a:pt x="1482" y="15563"/>
                      <a:pt x="1311" y="15526"/>
                      <a:pt x="1164" y="15489"/>
                    </a:cubicBezTo>
                    <a:cubicBezTo>
                      <a:pt x="1103" y="15477"/>
                      <a:pt x="1005" y="15477"/>
                      <a:pt x="919" y="15489"/>
                    </a:cubicBezTo>
                    <a:cubicBezTo>
                      <a:pt x="735" y="15501"/>
                      <a:pt x="527" y="15501"/>
                      <a:pt x="454" y="15342"/>
                    </a:cubicBezTo>
                    <a:cubicBezTo>
                      <a:pt x="1" y="14265"/>
                      <a:pt x="503" y="13212"/>
                      <a:pt x="1042" y="12110"/>
                    </a:cubicBezTo>
                    <a:cubicBezTo>
                      <a:pt x="1482" y="11179"/>
                      <a:pt x="1960" y="10224"/>
                      <a:pt x="1837" y="9220"/>
                    </a:cubicBezTo>
                    <a:cubicBezTo>
                      <a:pt x="1813" y="9049"/>
                      <a:pt x="1776" y="8890"/>
                      <a:pt x="1727" y="8743"/>
                    </a:cubicBezTo>
                    <a:cubicBezTo>
                      <a:pt x="1654" y="8498"/>
                      <a:pt x="1593" y="8265"/>
                      <a:pt x="1629" y="8057"/>
                    </a:cubicBezTo>
                    <a:cubicBezTo>
                      <a:pt x="1666" y="7898"/>
                      <a:pt x="1690" y="7726"/>
                      <a:pt x="1727" y="7555"/>
                    </a:cubicBezTo>
                    <a:cubicBezTo>
                      <a:pt x="1960" y="6220"/>
                      <a:pt x="2266" y="4384"/>
                      <a:pt x="3711" y="3074"/>
                    </a:cubicBezTo>
                    <a:cubicBezTo>
                      <a:pt x="3821" y="2988"/>
                      <a:pt x="3956" y="3013"/>
                      <a:pt x="4066" y="3049"/>
                    </a:cubicBezTo>
                    <a:cubicBezTo>
                      <a:pt x="4115" y="3062"/>
                      <a:pt x="4139" y="3062"/>
                      <a:pt x="4176" y="3062"/>
                    </a:cubicBezTo>
                    <a:cubicBezTo>
                      <a:pt x="4543" y="3062"/>
                      <a:pt x="4923" y="3062"/>
                      <a:pt x="5266" y="3074"/>
                    </a:cubicBezTo>
                    <a:lnTo>
                      <a:pt x="5290" y="3074"/>
                    </a:lnTo>
                    <a:cubicBezTo>
                      <a:pt x="5768" y="3098"/>
                      <a:pt x="6184" y="3098"/>
                      <a:pt x="6637" y="3098"/>
                    </a:cubicBezTo>
                    <a:cubicBezTo>
                      <a:pt x="7812" y="3098"/>
                      <a:pt x="9380" y="3049"/>
                      <a:pt x="11057" y="2706"/>
                    </a:cubicBezTo>
                    <a:cubicBezTo>
                      <a:pt x="13065" y="2315"/>
                      <a:pt x="14816" y="1580"/>
                      <a:pt x="16224" y="992"/>
                    </a:cubicBezTo>
                    <a:cubicBezTo>
                      <a:pt x="16836" y="735"/>
                      <a:pt x="17412" y="490"/>
                      <a:pt x="17938" y="307"/>
                    </a:cubicBezTo>
                    <a:cubicBezTo>
                      <a:pt x="18036" y="270"/>
                      <a:pt x="18134" y="233"/>
                      <a:pt x="18220" y="196"/>
                    </a:cubicBezTo>
                    <a:cubicBezTo>
                      <a:pt x="18514" y="86"/>
                      <a:pt x="18746" y="1"/>
                      <a:pt x="18893" y="62"/>
                    </a:cubicBezTo>
                    <a:cubicBezTo>
                      <a:pt x="19077" y="123"/>
                      <a:pt x="19224" y="319"/>
                      <a:pt x="19346" y="490"/>
                    </a:cubicBezTo>
                    <a:cubicBezTo>
                      <a:pt x="19408" y="564"/>
                      <a:pt x="19444" y="637"/>
                      <a:pt x="19493" y="698"/>
                    </a:cubicBezTo>
                    <a:cubicBezTo>
                      <a:pt x="19738" y="980"/>
                      <a:pt x="20154" y="1213"/>
                      <a:pt x="20583" y="1458"/>
                    </a:cubicBezTo>
                    <a:cubicBezTo>
                      <a:pt x="21403" y="1911"/>
                      <a:pt x="22322" y="2437"/>
                      <a:pt x="22383" y="3478"/>
                    </a:cubicBezTo>
                    <a:cubicBezTo>
                      <a:pt x="22420" y="3968"/>
                      <a:pt x="22052" y="4335"/>
                      <a:pt x="21660" y="4727"/>
                    </a:cubicBezTo>
                    <a:cubicBezTo>
                      <a:pt x="21342" y="5070"/>
                      <a:pt x="21011" y="5400"/>
                      <a:pt x="20852" y="5841"/>
                    </a:cubicBezTo>
                    <a:cubicBezTo>
                      <a:pt x="20509" y="6869"/>
                      <a:pt x="20571" y="7861"/>
                      <a:pt x="20632" y="8743"/>
                    </a:cubicBezTo>
                    <a:cubicBezTo>
                      <a:pt x="20669" y="9392"/>
                      <a:pt x="20705" y="10028"/>
                      <a:pt x="20571" y="10555"/>
                    </a:cubicBezTo>
                    <a:cubicBezTo>
                      <a:pt x="20534" y="10702"/>
                      <a:pt x="20424" y="10787"/>
                      <a:pt x="20326" y="10898"/>
                    </a:cubicBezTo>
                    <a:cubicBezTo>
                      <a:pt x="20265" y="10959"/>
                      <a:pt x="20203" y="11008"/>
                      <a:pt x="20154" y="11069"/>
                    </a:cubicBezTo>
                    <a:cubicBezTo>
                      <a:pt x="19873" y="11436"/>
                      <a:pt x="19738" y="11914"/>
                      <a:pt x="19603" y="12355"/>
                    </a:cubicBezTo>
                    <a:cubicBezTo>
                      <a:pt x="19420" y="12942"/>
                      <a:pt x="19248" y="13518"/>
                      <a:pt x="18759" y="13689"/>
                    </a:cubicBezTo>
                    <a:cubicBezTo>
                      <a:pt x="18440" y="13775"/>
                      <a:pt x="18134" y="13518"/>
                      <a:pt x="17767" y="13187"/>
                    </a:cubicBezTo>
                    <a:cubicBezTo>
                      <a:pt x="17497" y="12979"/>
                      <a:pt x="17216" y="12722"/>
                      <a:pt x="16885" y="12563"/>
                    </a:cubicBezTo>
                    <a:cubicBezTo>
                      <a:pt x="15538" y="11926"/>
                      <a:pt x="14069" y="11608"/>
                      <a:pt x="12563" y="11608"/>
                    </a:cubicBezTo>
                    <a:cubicBezTo>
                      <a:pt x="9465" y="11608"/>
                      <a:pt x="6821" y="12967"/>
                      <a:pt x="5131" y="14106"/>
                    </a:cubicBezTo>
                    <a:cubicBezTo>
                      <a:pt x="4690" y="14412"/>
                      <a:pt x="4262" y="14718"/>
                      <a:pt x="3894" y="14999"/>
                    </a:cubicBezTo>
                    <a:cubicBezTo>
                      <a:pt x="3784" y="15073"/>
                      <a:pt x="3686" y="15171"/>
                      <a:pt x="3576" y="15256"/>
                    </a:cubicBezTo>
                    <a:cubicBezTo>
                      <a:pt x="3294" y="15489"/>
                      <a:pt x="3013" y="15734"/>
                      <a:pt x="2768" y="15795"/>
                    </a:cubicBezTo>
                    <a:lnTo>
                      <a:pt x="2768" y="15795"/>
                    </a:lnTo>
                    <a:cubicBezTo>
                      <a:pt x="2695" y="15783"/>
                      <a:pt x="2633" y="15783"/>
                      <a:pt x="2548" y="15783"/>
                    </a:cubicBezTo>
                    <a:close/>
                  </a:path>
                </a:pathLst>
              </a:custGeom>
              <a:noFill/>
              <a:ln w="9525" cap="flat" cmpd="sng">
                <a:solidFill>
                  <a:schemeClr val="accent4"/>
                </a:solidFill>
                <a:prstDash val="solid"/>
                <a:miter lim="1224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18"/>
              <p:cNvSpPr/>
              <p:nvPr/>
            </p:nvSpPr>
            <p:spPr>
              <a:xfrm>
                <a:off x="1520375" y="1749563"/>
                <a:ext cx="329375" cy="164400"/>
              </a:xfrm>
              <a:custGeom>
                <a:avLst/>
                <a:gdLst/>
                <a:ahLst/>
                <a:cxnLst/>
                <a:rect l="l" t="t" r="r" b="b"/>
                <a:pathLst>
                  <a:path w="13175" h="6576" fill="none" extrusionOk="0">
                    <a:moveTo>
                      <a:pt x="1212" y="6576"/>
                    </a:moveTo>
                    <a:cubicBezTo>
                      <a:pt x="857" y="6576"/>
                      <a:pt x="539" y="6490"/>
                      <a:pt x="233" y="6294"/>
                    </a:cubicBezTo>
                    <a:lnTo>
                      <a:pt x="233" y="6294"/>
                    </a:lnTo>
                    <a:cubicBezTo>
                      <a:pt x="0" y="6135"/>
                      <a:pt x="61" y="5841"/>
                      <a:pt x="135" y="5535"/>
                    </a:cubicBezTo>
                    <a:cubicBezTo>
                      <a:pt x="184" y="5352"/>
                      <a:pt x="221" y="5168"/>
                      <a:pt x="196" y="5021"/>
                    </a:cubicBezTo>
                    <a:cubicBezTo>
                      <a:pt x="184" y="4886"/>
                      <a:pt x="147" y="4764"/>
                      <a:pt x="123" y="4654"/>
                    </a:cubicBezTo>
                    <a:cubicBezTo>
                      <a:pt x="98" y="4531"/>
                      <a:pt x="61" y="4409"/>
                      <a:pt x="61" y="4286"/>
                    </a:cubicBezTo>
                    <a:cubicBezTo>
                      <a:pt x="37" y="3748"/>
                      <a:pt x="0" y="2952"/>
                      <a:pt x="441" y="2646"/>
                    </a:cubicBezTo>
                    <a:cubicBezTo>
                      <a:pt x="674" y="2499"/>
                      <a:pt x="955" y="2535"/>
                      <a:pt x="1225" y="2597"/>
                    </a:cubicBezTo>
                    <a:cubicBezTo>
                      <a:pt x="1359" y="2633"/>
                      <a:pt x="1506" y="2658"/>
                      <a:pt x="1641" y="2658"/>
                    </a:cubicBezTo>
                    <a:cubicBezTo>
                      <a:pt x="2975" y="2658"/>
                      <a:pt x="4751" y="2621"/>
                      <a:pt x="6722" y="2217"/>
                    </a:cubicBezTo>
                    <a:cubicBezTo>
                      <a:pt x="9061" y="1764"/>
                      <a:pt x="11056" y="919"/>
                      <a:pt x="12526" y="307"/>
                    </a:cubicBezTo>
                    <a:cubicBezTo>
                      <a:pt x="12562" y="295"/>
                      <a:pt x="12624" y="246"/>
                      <a:pt x="12685" y="197"/>
                    </a:cubicBezTo>
                    <a:cubicBezTo>
                      <a:pt x="12807" y="111"/>
                      <a:pt x="12954" y="1"/>
                      <a:pt x="13040" y="111"/>
                    </a:cubicBezTo>
                    <a:cubicBezTo>
                      <a:pt x="13175" y="258"/>
                      <a:pt x="13028" y="442"/>
                      <a:pt x="12893" y="613"/>
                    </a:cubicBezTo>
                    <a:cubicBezTo>
                      <a:pt x="12807" y="723"/>
                      <a:pt x="12722" y="821"/>
                      <a:pt x="12685" y="931"/>
                    </a:cubicBezTo>
                    <a:cubicBezTo>
                      <a:pt x="12367" y="1850"/>
                      <a:pt x="12379" y="2744"/>
                      <a:pt x="12416" y="3515"/>
                    </a:cubicBezTo>
                    <a:cubicBezTo>
                      <a:pt x="12428" y="4152"/>
                      <a:pt x="12440" y="4703"/>
                      <a:pt x="12281" y="5156"/>
                    </a:cubicBezTo>
                    <a:cubicBezTo>
                      <a:pt x="12097" y="5682"/>
                      <a:pt x="11118" y="5352"/>
                      <a:pt x="9979" y="4972"/>
                    </a:cubicBezTo>
                    <a:cubicBezTo>
                      <a:pt x="9171" y="4703"/>
                      <a:pt x="8253" y="4409"/>
                      <a:pt x="7567" y="4409"/>
                    </a:cubicBezTo>
                    <a:cubicBezTo>
                      <a:pt x="6294" y="4409"/>
                      <a:pt x="5020" y="5045"/>
                      <a:pt x="3906" y="5609"/>
                    </a:cubicBezTo>
                    <a:cubicBezTo>
                      <a:pt x="2914" y="6123"/>
                      <a:pt x="2008" y="6576"/>
                      <a:pt x="1212" y="6576"/>
                    </a:cubicBezTo>
                    <a:close/>
                  </a:path>
                </a:pathLst>
              </a:custGeom>
              <a:noFill/>
              <a:ln w="9525" cap="flat" cmpd="sng">
                <a:solidFill>
                  <a:schemeClr val="accent4"/>
                </a:solidFill>
                <a:prstDash val="solid"/>
                <a:miter lim="1224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18"/>
              <p:cNvSpPr/>
              <p:nvPr/>
            </p:nvSpPr>
            <p:spPr>
              <a:xfrm>
                <a:off x="965100" y="1428788"/>
                <a:ext cx="1354200" cy="913425"/>
              </a:xfrm>
              <a:custGeom>
                <a:avLst/>
                <a:gdLst/>
                <a:ahLst/>
                <a:cxnLst/>
                <a:rect l="l" t="t" r="r" b="b"/>
                <a:pathLst>
                  <a:path w="54168" h="36537" fill="none" extrusionOk="0">
                    <a:moveTo>
                      <a:pt x="52613" y="9416"/>
                    </a:moveTo>
                    <a:cubicBezTo>
                      <a:pt x="51670" y="8228"/>
                      <a:pt x="50409" y="7285"/>
                      <a:pt x="49025" y="6783"/>
                    </a:cubicBezTo>
                    <a:cubicBezTo>
                      <a:pt x="48536" y="6600"/>
                      <a:pt x="48046" y="6441"/>
                      <a:pt x="47568" y="6294"/>
                    </a:cubicBezTo>
                    <a:cubicBezTo>
                      <a:pt x="46638" y="6000"/>
                      <a:pt x="45769" y="5730"/>
                      <a:pt x="45120" y="5302"/>
                    </a:cubicBezTo>
                    <a:cubicBezTo>
                      <a:pt x="44556" y="4910"/>
                      <a:pt x="44005" y="4322"/>
                      <a:pt x="43430" y="3673"/>
                    </a:cubicBezTo>
                    <a:cubicBezTo>
                      <a:pt x="42548" y="2706"/>
                      <a:pt x="41569" y="1629"/>
                      <a:pt x="40161" y="894"/>
                    </a:cubicBezTo>
                    <a:cubicBezTo>
                      <a:pt x="39047" y="306"/>
                      <a:pt x="37773" y="0"/>
                      <a:pt x="36390" y="0"/>
                    </a:cubicBezTo>
                    <a:cubicBezTo>
                      <a:pt x="35067" y="0"/>
                      <a:pt x="33647" y="282"/>
                      <a:pt x="32129" y="796"/>
                    </a:cubicBezTo>
                    <a:cubicBezTo>
                      <a:pt x="31370" y="1078"/>
                      <a:pt x="30635" y="1384"/>
                      <a:pt x="29913" y="1665"/>
                    </a:cubicBezTo>
                    <a:cubicBezTo>
                      <a:pt x="28713" y="2167"/>
                      <a:pt x="27598" y="2633"/>
                      <a:pt x="26497" y="2853"/>
                    </a:cubicBezTo>
                    <a:cubicBezTo>
                      <a:pt x="25590" y="3037"/>
                      <a:pt x="24586" y="3049"/>
                      <a:pt x="23815" y="3049"/>
                    </a:cubicBezTo>
                    <a:cubicBezTo>
                      <a:pt x="23423" y="3049"/>
                      <a:pt x="23019" y="3049"/>
                      <a:pt x="22640" y="3037"/>
                    </a:cubicBezTo>
                    <a:cubicBezTo>
                      <a:pt x="22248" y="3037"/>
                      <a:pt x="21819" y="3012"/>
                      <a:pt x="21391" y="3012"/>
                    </a:cubicBezTo>
                    <a:cubicBezTo>
                      <a:pt x="20056" y="3012"/>
                      <a:pt x="18477" y="3073"/>
                      <a:pt x="16885" y="3539"/>
                    </a:cubicBezTo>
                    <a:cubicBezTo>
                      <a:pt x="15612" y="3894"/>
                      <a:pt x="14436" y="4567"/>
                      <a:pt x="13555" y="5424"/>
                    </a:cubicBezTo>
                    <a:cubicBezTo>
                      <a:pt x="12367" y="6551"/>
                      <a:pt x="11730" y="8008"/>
                      <a:pt x="11779" y="9489"/>
                    </a:cubicBezTo>
                    <a:cubicBezTo>
                      <a:pt x="11792" y="9893"/>
                      <a:pt x="11840" y="10224"/>
                      <a:pt x="11877" y="10506"/>
                    </a:cubicBezTo>
                    <a:cubicBezTo>
                      <a:pt x="11902" y="10640"/>
                      <a:pt x="11926" y="10824"/>
                      <a:pt x="11926" y="10897"/>
                    </a:cubicBezTo>
                    <a:cubicBezTo>
                      <a:pt x="11926" y="11179"/>
                      <a:pt x="11424" y="11877"/>
                      <a:pt x="11081" y="12342"/>
                    </a:cubicBezTo>
                    <a:cubicBezTo>
                      <a:pt x="10285" y="13420"/>
                      <a:pt x="9208" y="14913"/>
                      <a:pt x="9367" y="16897"/>
                    </a:cubicBezTo>
                    <a:cubicBezTo>
                      <a:pt x="9428" y="17644"/>
                      <a:pt x="9673" y="18293"/>
                      <a:pt x="9857" y="18746"/>
                    </a:cubicBezTo>
                    <a:cubicBezTo>
                      <a:pt x="9943" y="18954"/>
                      <a:pt x="10041" y="19223"/>
                      <a:pt x="10065" y="19333"/>
                    </a:cubicBezTo>
                    <a:cubicBezTo>
                      <a:pt x="10090" y="19542"/>
                      <a:pt x="9453" y="20301"/>
                      <a:pt x="8082" y="20790"/>
                    </a:cubicBezTo>
                    <a:cubicBezTo>
                      <a:pt x="7824" y="20876"/>
                      <a:pt x="7567" y="20974"/>
                      <a:pt x="7286" y="21060"/>
                    </a:cubicBezTo>
                    <a:cubicBezTo>
                      <a:pt x="5498" y="21660"/>
                      <a:pt x="3270" y="22394"/>
                      <a:pt x="1947" y="24488"/>
                    </a:cubicBezTo>
                    <a:cubicBezTo>
                      <a:pt x="1262" y="25602"/>
                      <a:pt x="1029" y="26802"/>
                      <a:pt x="858" y="27770"/>
                    </a:cubicBezTo>
                    <a:cubicBezTo>
                      <a:pt x="796" y="28100"/>
                      <a:pt x="735" y="28406"/>
                      <a:pt x="674" y="28688"/>
                    </a:cubicBezTo>
                    <a:cubicBezTo>
                      <a:pt x="649" y="28810"/>
                      <a:pt x="613" y="28945"/>
                      <a:pt x="576" y="29067"/>
                    </a:cubicBezTo>
                    <a:cubicBezTo>
                      <a:pt x="331" y="29924"/>
                      <a:pt x="1" y="31088"/>
                      <a:pt x="392" y="32386"/>
                    </a:cubicBezTo>
                    <a:cubicBezTo>
                      <a:pt x="796" y="33794"/>
                      <a:pt x="1898" y="34908"/>
                      <a:pt x="3674" y="35728"/>
                    </a:cubicBezTo>
                    <a:cubicBezTo>
                      <a:pt x="4886" y="36279"/>
                      <a:pt x="5963" y="36536"/>
                      <a:pt x="6980" y="36536"/>
                    </a:cubicBezTo>
                    <a:cubicBezTo>
                      <a:pt x="7469" y="36536"/>
                      <a:pt x="7947" y="36475"/>
                      <a:pt x="8412" y="36353"/>
                    </a:cubicBezTo>
                    <a:cubicBezTo>
                      <a:pt x="9894" y="35948"/>
                      <a:pt x="10898" y="35006"/>
                      <a:pt x="11730" y="34259"/>
                    </a:cubicBezTo>
                    <a:cubicBezTo>
                      <a:pt x="12159" y="33855"/>
                      <a:pt x="12551" y="33487"/>
                      <a:pt x="12893" y="33304"/>
                    </a:cubicBezTo>
                    <a:cubicBezTo>
                      <a:pt x="13212" y="33132"/>
                      <a:pt x="13579" y="33059"/>
                      <a:pt x="14069" y="33059"/>
                    </a:cubicBezTo>
                    <a:cubicBezTo>
                      <a:pt x="14791" y="33059"/>
                      <a:pt x="15673" y="33243"/>
                      <a:pt x="16616" y="33426"/>
                    </a:cubicBezTo>
                    <a:cubicBezTo>
                      <a:pt x="17693" y="33647"/>
                      <a:pt x="18917" y="33904"/>
                      <a:pt x="20191" y="33904"/>
                    </a:cubicBezTo>
                    <a:cubicBezTo>
                      <a:pt x="20852" y="33904"/>
                      <a:pt x="21452" y="33843"/>
                      <a:pt x="22027" y="33708"/>
                    </a:cubicBezTo>
                    <a:cubicBezTo>
                      <a:pt x="23864" y="33292"/>
                      <a:pt x="25284" y="32239"/>
                      <a:pt x="26545" y="31320"/>
                    </a:cubicBezTo>
                    <a:cubicBezTo>
                      <a:pt x="26864" y="31088"/>
                      <a:pt x="27182" y="30843"/>
                      <a:pt x="27513" y="30622"/>
                    </a:cubicBezTo>
                    <a:cubicBezTo>
                      <a:pt x="28370" y="30047"/>
                      <a:pt x="29227" y="29692"/>
                      <a:pt x="29815" y="29692"/>
                    </a:cubicBezTo>
                    <a:cubicBezTo>
                      <a:pt x="29986" y="29692"/>
                      <a:pt x="30121" y="29729"/>
                      <a:pt x="30268" y="29790"/>
                    </a:cubicBezTo>
                    <a:cubicBezTo>
                      <a:pt x="30402" y="29851"/>
                      <a:pt x="30635" y="30010"/>
                      <a:pt x="30843" y="30169"/>
                    </a:cubicBezTo>
                    <a:cubicBezTo>
                      <a:pt x="31088" y="30341"/>
                      <a:pt x="31345" y="30537"/>
                      <a:pt x="31676" y="30720"/>
                    </a:cubicBezTo>
                    <a:cubicBezTo>
                      <a:pt x="33353" y="31712"/>
                      <a:pt x="35190" y="31835"/>
                      <a:pt x="36598" y="31835"/>
                    </a:cubicBezTo>
                    <a:lnTo>
                      <a:pt x="36598" y="31835"/>
                    </a:lnTo>
                    <a:cubicBezTo>
                      <a:pt x="37039" y="31835"/>
                      <a:pt x="37455" y="31822"/>
                      <a:pt x="37834" y="31810"/>
                    </a:cubicBezTo>
                    <a:cubicBezTo>
                      <a:pt x="39096" y="31761"/>
                      <a:pt x="41679" y="31688"/>
                      <a:pt x="43246" y="29692"/>
                    </a:cubicBezTo>
                    <a:cubicBezTo>
                      <a:pt x="44054" y="28651"/>
                      <a:pt x="44263" y="27463"/>
                      <a:pt x="44422" y="26582"/>
                    </a:cubicBezTo>
                    <a:cubicBezTo>
                      <a:pt x="44483" y="26251"/>
                      <a:pt x="44569" y="25700"/>
                      <a:pt x="44679" y="25541"/>
                    </a:cubicBezTo>
                    <a:cubicBezTo>
                      <a:pt x="44740" y="25468"/>
                      <a:pt x="44973" y="25284"/>
                      <a:pt x="45120" y="25162"/>
                    </a:cubicBezTo>
                    <a:cubicBezTo>
                      <a:pt x="45462" y="24904"/>
                      <a:pt x="45891" y="24562"/>
                      <a:pt x="46271" y="24109"/>
                    </a:cubicBezTo>
                    <a:cubicBezTo>
                      <a:pt x="48046" y="21990"/>
                      <a:pt x="47348" y="19774"/>
                      <a:pt x="46956" y="18599"/>
                    </a:cubicBezTo>
                    <a:cubicBezTo>
                      <a:pt x="46895" y="18403"/>
                      <a:pt x="46809" y="18134"/>
                      <a:pt x="46760" y="17938"/>
                    </a:cubicBezTo>
                    <a:cubicBezTo>
                      <a:pt x="47324" y="17681"/>
                      <a:pt x="48695" y="17546"/>
                      <a:pt x="49160" y="17497"/>
                    </a:cubicBezTo>
                    <a:lnTo>
                      <a:pt x="49442" y="17460"/>
                    </a:lnTo>
                    <a:cubicBezTo>
                      <a:pt x="52062" y="17203"/>
                      <a:pt x="53788" y="15770"/>
                      <a:pt x="54045" y="13640"/>
                    </a:cubicBezTo>
                    <a:cubicBezTo>
                      <a:pt x="54168" y="12281"/>
                      <a:pt x="53678" y="10775"/>
                      <a:pt x="52613" y="9416"/>
                    </a:cubicBezTo>
                    <a:close/>
                  </a:path>
                </a:pathLst>
              </a:custGeom>
              <a:noFill/>
              <a:ln w="9525" cap="flat" cmpd="sng">
                <a:solidFill>
                  <a:schemeClr val="accent4"/>
                </a:solidFill>
                <a:prstDash val="dashDot"/>
                <a:miter lim="1224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64" name="Google Shape;464;p18"/>
            <p:cNvSpPr/>
            <p:nvPr/>
          </p:nvSpPr>
          <p:spPr>
            <a:xfrm rot="10620205">
              <a:off x="-1539537" y="-577621"/>
              <a:ext cx="3514722" cy="1088935"/>
            </a:xfrm>
            <a:custGeom>
              <a:avLst/>
              <a:gdLst/>
              <a:ahLst/>
              <a:cxnLst/>
              <a:rect l="l" t="t" r="r" b="b"/>
              <a:pathLst>
                <a:path w="86976" h="26947" extrusionOk="0">
                  <a:moveTo>
                    <a:pt x="71061" y="0"/>
                  </a:moveTo>
                  <a:cubicBezTo>
                    <a:pt x="70664" y="0"/>
                    <a:pt x="70269" y="10"/>
                    <a:pt x="69878" y="33"/>
                  </a:cubicBezTo>
                  <a:cubicBezTo>
                    <a:pt x="68009" y="128"/>
                    <a:pt x="66116" y="474"/>
                    <a:pt x="64259" y="652"/>
                  </a:cubicBezTo>
                  <a:cubicBezTo>
                    <a:pt x="61425" y="926"/>
                    <a:pt x="58556" y="902"/>
                    <a:pt x="55734" y="1212"/>
                  </a:cubicBezTo>
                  <a:cubicBezTo>
                    <a:pt x="54365" y="1367"/>
                    <a:pt x="52995" y="1545"/>
                    <a:pt x="51626" y="1688"/>
                  </a:cubicBezTo>
                  <a:cubicBezTo>
                    <a:pt x="50638" y="1783"/>
                    <a:pt x="49864" y="2117"/>
                    <a:pt x="48923" y="2271"/>
                  </a:cubicBezTo>
                  <a:cubicBezTo>
                    <a:pt x="48447" y="2355"/>
                    <a:pt x="48019" y="2331"/>
                    <a:pt x="47542" y="2438"/>
                  </a:cubicBezTo>
                  <a:cubicBezTo>
                    <a:pt x="47136" y="2540"/>
                    <a:pt x="46522" y="2892"/>
                    <a:pt x="46491" y="2950"/>
                  </a:cubicBezTo>
                  <a:lnTo>
                    <a:pt x="46491" y="2950"/>
                  </a:lnTo>
                  <a:cubicBezTo>
                    <a:pt x="46451" y="2949"/>
                    <a:pt x="46411" y="2949"/>
                    <a:pt x="46372" y="2949"/>
                  </a:cubicBezTo>
                  <a:cubicBezTo>
                    <a:pt x="45578" y="2949"/>
                    <a:pt x="44776" y="3033"/>
                    <a:pt x="44006" y="3200"/>
                  </a:cubicBezTo>
                  <a:cubicBezTo>
                    <a:pt x="42339" y="3533"/>
                    <a:pt x="40637" y="3664"/>
                    <a:pt x="38946" y="3843"/>
                  </a:cubicBezTo>
                  <a:cubicBezTo>
                    <a:pt x="37863" y="3962"/>
                    <a:pt x="36874" y="4200"/>
                    <a:pt x="35815" y="4379"/>
                  </a:cubicBezTo>
                  <a:cubicBezTo>
                    <a:pt x="35243" y="4474"/>
                    <a:pt x="34862" y="4665"/>
                    <a:pt x="34303" y="4795"/>
                  </a:cubicBezTo>
                  <a:cubicBezTo>
                    <a:pt x="33731" y="4926"/>
                    <a:pt x="32481" y="4986"/>
                    <a:pt x="32207" y="5474"/>
                  </a:cubicBezTo>
                  <a:cubicBezTo>
                    <a:pt x="32017" y="5808"/>
                    <a:pt x="32338" y="5986"/>
                    <a:pt x="31909" y="6272"/>
                  </a:cubicBezTo>
                  <a:cubicBezTo>
                    <a:pt x="31564" y="6498"/>
                    <a:pt x="30814" y="6593"/>
                    <a:pt x="30409" y="6724"/>
                  </a:cubicBezTo>
                  <a:cubicBezTo>
                    <a:pt x="29814" y="6915"/>
                    <a:pt x="29278" y="7212"/>
                    <a:pt x="28671" y="7379"/>
                  </a:cubicBezTo>
                  <a:cubicBezTo>
                    <a:pt x="28876" y="7365"/>
                    <a:pt x="29098" y="7344"/>
                    <a:pt x="29316" y="7344"/>
                  </a:cubicBezTo>
                  <a:cubicBezTo>
                    <a:pt x="29478" y="7344"/>
                    <a:pt x="29638" y="7356"/>
                    <a:pt x="29790" y="7391"/>
                  </a:cubicBezTo>
                  <a:cubicBezTo>
                    <a:pt x="29802" y="7867"/>
                    <a:pt x="28778" y="7867"/>
                    <a:pt x="28326" y="7986"/>
                  </a:cubicBezTo>
                  <a:cubicBezTo>
                    <a:pt x="26456" y="8534"/>
                    <a:pt x="24718" y="9367"/>
                    <a:pt x="22861" y="9963"/>
                  </a:cubicBezTo>
                  <a:cubicBezTo>
                    <a:pt x="20765" y="10630"/>
                    <a:pt x="18574" y="11189"/>
                    <a:pt x="16538" y="11939"/>
                  </a:cubicBezTo>
                  <a:cubicBezTo>
                    <a:pt x="15824" y="12213"/>
                    <a:pt x="14467" y="12642"/>
                    <a:pt x="14038" y="13213"/>
                  </a:cubicBezTo>
                  <a:cubicBezTo>
                    <a:pt x="14111" y="13235"/>
                    <a:pt x="14198" y="13244"/>
                    <a:pt x="14296" y="13244"/>
                  </a:cubicBezTo>
                  <a:cubicBezTo>
                    <a:pt x="14958" y="13244"/>
                    <a:pt x="16126" y="12813"/>
                    <a:pt x="16799" y="12813"/>
                  </a:cubicBezTo>
                  <a:cubicBezTo>
                    <a:pt x="17008" y="12813"/>
                    <a:pt x="17169" y="12854"/>
                    <a:pt x="17253" y="12963"/>
                  </a:cubicBezTo>
                  <a:cubicBezTo>
                    <a:pt x="16181" y="13439"/>
                    <a:pt x="15098" y="13820"/>
                    <a:pt x="14169" y="14451"/>
                  </a:cubicBezTo>
                  <a:cubicBezTo>
                    <a:pt x="13205" y="15106"/>
                    <a:pt x="12252" y="15749"/>
                    <a:pt x="11276" y="16392"/>
                  </a:cubicBezTo>
                  <a:cubicBezTo>
                    <a:pt x="10502" y="16904"/>
                    <a:pt x="9788" y="17404"/>
                    <a:pt x="8918" y="17821"/>
                  </a:cubicBezTo>
                  <a:cubicBezTo>
                    <a:pt x="7811" y="18345"/>
                    <a:pt x="6490" y="18666"/>
                    <a:pt x="5323" y="19107"/>
                  </a:cubicBezTo>
                  <a:cubicBezTo>
                    <a:pt x="3989" y="19607"/>
                    <a:pt x="2644" y="20143"/>
                    <a:pt x="1322" y="20678"/>
                  </a:cubicBezTo>
                  <a:cubicBezTo>
                    <a:pt x="858" y="20857"/>
                    <a:pt x="239" y="21047"/>
                    <a:pt x="1" y="21405"/>
                  </a:cubicBezTo>
                  <a:cubicBezTo>
                    <a:pt x="214" y="21441"/>
                    <a:pt x="430" y="21457"/>
                    <a:pt x="647" y="21457"/>
                  </a:cubicBezTo>
                  <a:cubicBezTo>
                    <a:pt x="2086" y="21457"/>
                    <a:pt x="3578" y="20749"/>
                    <a:pt x="4882" y="20428"/>
                  </a:cubicBezTo>
                  <a:cubicBezTo>
                    <a:pt x="6573" y="20024"/>
                    <a:pt x="8347" y="19928"/>
                    <a:pt x="10026" y="19547"/>
                  </a:cubicBezTo>
                  <a:cubicBezTo>
                    <a:pt x="10907" y="19357"/>
                    <a:pt x="11740" y="19083"/>
                    <a:pt x="12621" y="18904"/>
                  </a:cubicBezTo>
                  <a:cubicBezTo>
                    <a:pt x="14372" y="18547"/>
                    <a:pt x="16098" y="18166"/>
                    <a:pt x="17848" y="17785"/>
                  </a:cubicBezTo>
                  <a:cubicBezTo>
                    <a:pt x="18622" y="17619"/>
                    <a:pt x="19408" y="17476"/>
                    <a:pt x="20170" y="17285"/>
                  </a:cubicBezTo>
                  <a:cubicBezTo>
                    <a:pt x="20608" y="17181"/>
                    <a:pt x="21460" y="16832"/>
                    <a:pt x="21913" y="16832"/>
                  </a:cubicBezTo>
                  <a:cubicBezTo>
                    <a:pt x="21928" y="16832"/>
                    <a:pt x="21942" y="16832"/>
                    <a:pt x="21956" y="16833"/>
                  </a:cubicBezTo>
                  <a:cubicBezTo>
                    <a:pt x="20706" y="17749"/>
                    <a:pt x="18658" y="18202"/>
                    <a:pt x="17622" y="19297"/>
                  </a:cubicBezTo>
                  <a:cubicBezTo>
                    <a:pt x="17757" y="19347"/>
                    <a:pt x="17897" y="19368"/>
                    <a:pt x="18039" y="19368"/>
                  </a:cubicBezTo>
                  <a:cubicBezTo>
                    <a:pt x="18702" y="19368"/>
                    <a:pt x="19426" y="18922"/>
                    <a:pt x="20094" y="18922"/>
                  </a:cubicBezTo>
                  <a:cubicBezTo>
                    <a:pt x="20139" y="18922"/>
                    <a:pt x="20184" y="18924"/>
                    <a:pt x="20229" y="18928"/>
                  </a:cubicBezTo>
                  <a:cubicBezTo>
                    <a:pt x="20575" y="19512"/>
                    <a:pt x="19027" y="20071"/>
                    <a:pt x="18777" y="20595"/>
                  </a:cubicBezTo>
                  <a:cubicBezTo>
                    <a:pt x="18646" y="20893"/>
                    <a:pt x="18848" y="21190"/>
                    <a:pt x="18717" y="21488"/>
                  </a:cubicBezTo>
                  <a:cubicBezTo>
                    <a:pt x="18503" y="21964"/>
                    <a:pt x="17943" y="22083"/>
                    <a:pt x="17372" y="22310"/>
                  </a:cubicBezTo>
                  <a:cubicBezTo>
                    <a:pt x="15681" y="22964"/>
                    <a:pt x="14038" y="23738"/>
                    <a:pt x="12467" y="24631"/>
                  </a:cubicBezTo>
                  <a:cubicBezTo>
                    <a:pt x="11871" y="24988"/>
                    <a:pt x="11276" y="25334"/>
                    <a:pt x="10621" y="25643"/>
                  </a:cubicBezTo>
                  <a:cubicBezTo>
                    <a:pt x="9978" y="25941"/>
                    <a:pt x="9061" y="26155"/>
                    <a:pt x="8645" y="26655"/>
                  </a:cubicBezTo>
                  <a:cubicBezTo>
                    <a:pt x="8817" y="26680"/>
                    <a:pt x="8984" y="26691"/>
                    <a:pt x="9146" y="26691"/>
                  </a:cubicBezTo>
                  <a:cubicBezTo>
                    <a:pt x="10076" y="26691"/>
                    <a:pt x="10849" y="26324"/>
                    <a:pt x="11752" y="26060"/>
                  </a:cubicBezTo>
                  <a:cubicBezTo>
                    <a:pt x="12871" y="25715"/>
                    <a:pt x="14002" y="25453"/>
                    <a:pt x="15157" y="25262"/>
                  </a:cubicBezTo>
                  <a:cubicBezTo>
                    <a:pt x="15606" y="25182"/>
                    <a:pt x="16132" y="25024"/>
                    <a:pt x="16597" y="25024"/>
                  </a:cubicBezTo>
                  <a:cubicBezTo>
                    <a:pt x="16613" y="25024"/>
                    <a:pt x="16629" y="25024"/>
                    <a:pt x="16646" y="25024"/>
                  </a:cubicBezTo>
                  <a:cubicBezTo>
                    <a:pt x="17015" y="25727"/>
                    <a:pt x="14872" y="26298"/>
                    <a:pt x="14562" y="26870"/>
                  </a:cubicBezTo>
                  <a:cubicBezTo>
                    <a:pt x="14699" y="26923"/>
                    <a:pt x="14859" y="26947"/>
                    <a:pt x="15036" y="26947"/>
                  </a:cubicBezTo>
                  <a:cubicBezTo>
                    <a:pt x="16075" y="26947"/>
                    <a:pt x="17678" y="26138"/>
                    <a:pt x="18360" y="25893"/>
                  </a:cubicBezTo>
                  <a:cubicBezTo>
                    <a:pt x="20337" y="25179"/>
                    <a:pt x="22730" y="24881"/>
                    <a:pt x="24801" y="24286"/>
                  </a:cubicBezTo>
                  <a:cubicBezTo>
                    <a:pt x="26099" y="23929"/>
                    <a:pt x="27290" y="23453"/>
                    <a:pt x="28599" y="23131"/>
                  </a:cubicBezTo>
                  <a:cubicBezTo>
                    <a:pt x="29314" y="22952"/>
                    <a:pt x="29766" y="22667"/>
                    <a:pt x="30409" y="22393"/>
                  </a:cubicBezTo>
                  <a:cubicBezTo>
                    <a:pt x="30802" y="22226"/>
                    <a:pt x="31528" y="22155"/>
                    <a:pt x="31802" y="21905"/>
                  </a:cubicBezTo>
                  <a:cubicBezTo>
                    <a:pt x="31386" y="21798"/>
                    <a:pt x="30338" y="22024"/>
                    <a:pt x="30409" y="21488"/>
                  </a:cubicBezTo>
                  <a:cubicBezTo>
                    <a:pt x="31183" y="21131"/>
                    <a:pt x="31981" y="20857"/>
                    <a:pt x="32802" y="20643"/>
                  </a:cubicBezTo>
                  <a:cubicBezTo>
                    <a:pt x="33092" y="20577"/>
                    <a:pt x="33860" y="20328"/>
                    <a:pt x="34372" y="20328"/>
                  </a:cubicBezTo>
                  <a:cubicBezTo>
                    <a:pt x="34512" y="20328"/>
                    <a:pt x="34632" y="20347"/>
                    <a:pt x="34719" y="20393"/>
                  </a:cubicBezTo>
                  <a:cubicBezTo>
                    <a:pt x="35136" y="20619"/>
                    <a:pt x="34612" y="21059"/>
                    <a:pt x="34886" y="21321"/>
                  </a:cubicBezTo>
                  <a:cubicBezTo>
                    <a:pt x="35004" y="21432"/>
                    <a:pt x="35208" y="21471"/>
                    <a:pt x="35446" y="21471"/>
                  </a:cubicBezTo>
                  <a:cubicBezTo>
                    <a:pt x="35952" y="21471"/>
                    <a:pt x="36610" y="21291"/>
                    <a:pt x="36910" y="21226"/>
                  </a:cubicBezTo>
                  <a:cubicBezTo>
                    <a:pt x="37767" y="21059"/>
                    <a:pt x="38636" y="21000"/>
                    <a:pt x="39506" y="20881"/>
                  </a:cubicBezTo>
                  <a:cubicBezTo>
                    <a:pt x="40195" y="20796"/>
                    <a:pt x="40988" y="20560"/>
                    <a:pt x="41709" y="20560"/>
                  </a:cubicBezTo>
                  <a:cubicBezTo>
                    <a:pt x="41797" y="20560"/>
                    <a:pt x="41884" y="20563"/>
                    <a:pt x="41970" y="20571"/>
                  </a:cubicBezTo>
                  <a:cubicBezTo>
                    <a:pt x="42510" y="20625"/>
                    <a:pt x="42834" y="20816"/>
                    <a:pt x="43368" y="20816"/>
                  </a:cubicBezTo>
                  <a:cubicBezTo>
                    <a:pt x="43424" y="20816"/>
                    <a:pt x="43481" y="20814"/>
                    <a:pt x="43542" y="20809"/>
                  </a:cubicBezTo>
                  <a:cubicBezTo>
                    <a:pt x="44685" y="20726"/>
                    <a:pt x="45709" y="19964"/>
                    <a:pt x="46745" y="19571"/>
                  </a:cubicBezTo>
                  <a:cubicBezTo>
                    <a:pt x="48697" y="18833"/>
                    <a:pt x="50709" y="18261"/>
                    <a:pt x="52757" y="17845"/>
                  </a:cubicBezTo>
                  <a:lnTo>
                    <a:pt x="52757" y="17845"/>
                  </a:lnTo>
                  <a:cubicBezTo>
                    <a:pt x="52637" y="17865"/>
                    <a:pt x="52463" y="17889"/>
                    <a:pt x="52296" y="17889"/>
                  </a:cubicBezTo>
                  <a:cubicBezTo>
                    <a:pt x="52167" y="17889"/>
                    <a:pt x="52041" y="17874"/>
                    <a:pt x="51948" y="17833"/>
                  </a:cubicBezTo>
                  <a:cubicBezTo>
                    <a:pt x="51293" y="17535"/>
                    <a:pt x="52257" y="17083"/>
                    <a:pt x="52591" y="16857"/>
                  </a:cubicBezTo>
                  <a:cubicBezTo>
                    <a:pt x="54400" y="15594"/>
                    <a:pt x="56913" y="14797"/>
                    <a:pt x="59210" y="14082"/>
                  </a:cubicBezTo>
                  <a:cubicBezTo>
                    <a:pt x="60770" y="13594"/>
                    <a:pt x="62366" y="13154"/>
                    <a:pt x="63925" y="12654"/>
                  </a:cubicBezTo>
                  <a:cubicBezTo>
                    <a:pt x="64616" y="12427"/>
                    <a:pt x="65426" y="12249"/>
                    <a:pt x="65926" y="11820"/>
                  </a:cubicBezTo>
                  <a:cubicBezTo>
                    <a:pt x="66664" y="11189"/>
                    <a:pt x="65842" y="11344"/>
                    <a:pt x="65687" y="10891"/>
                  </a:cubicBezTo>
                  <a:cubicBezTo>
                    <a:pt x="65533" y="10475"/>
                    <a:pt x="67712" y="10225"/>
                    <a:pt x="68116" y="10118"/>
                  </a:cubicBezTo>
                  <a:cubicBezTo>
                    <a:pt x="70474" y="9487"/>
                    <a:pt x="72772" y="8760"/>
                    <a:pt x="75153" y="8189"/>
                  </a:cubicBezTo>
                  <a:cubicBezTo>
                    <a:pt x="76867" y="7784"/>
                    <a:pt x="78070" y="7189"/>
                    <a:pt x="79606" y="6570"/>
                  </a:cubicBezTo>
                  <a:cubicBezTo>
                    <a:pt x="81130" y="5950"/>
                    <a:pt x="82678" y="5474"/>
                    <a:pt x="84142" y="4760"/>
                  </a:cubicBezTo>
                  <a:cubicBezTo>
                    <a:pt x="84928" y="4379"/>
                    <a:pt x="86250" y="3760"/>
                    <a:pt x="86547" y="3057"/>
                  </a:cubicBezTo>
                  <a:cubicBezTo>
                    <a:pt x="86976" y="2009"/>
                    <a:pt x="85845" y="1486"/>
                    <a:pt x="84452" y="1307"/>
                  </a:cubicBezTo>
                  <a:cubicBezTo>
                    <a:pt x="82952" y="1105"/>
                    <a:pt x="81404" y="1045"/>
                    <a:pt x="79892" y="855"/>
                  </a:cubicBezTo>
                  <a:cubicBezTo>
                    <a:pt x="78427" y="676"/>
                    <a:pt x="76975" y="390"/>
                    <a:pt x="75486" y="259"/>
                  </a:cubicBezTo>
                  <a:cubicBezTo>
                    <a:pt x="74041" y="137"/>
                    <a:pt x="72537" y="0"/>
                    <a:pt x="710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18"/>
            <p:cNvSpPr/>
            <p:nvPr/>
          </p:nvSpPr>
          <p:spPr>
            <a:xfrm rot="240955">
              <a:off x="7530858" y="4027551"/>
              <a:ext cx="3514632" cy="1088907"/>
            </a:xfrm>
            <a:custGeom>
              <a:avLst/>
              <a:gdLst/>
              <a:ahLst/>
              <a:cxnLst/>
              <a:rect l="l" t="t" r="r" b="b"/>
              <a:pathLst>
                <a:path w="86976" h="26947" extrusionOk="0">
                  <a:moveTo>
                    <a:pt x="71061" y="0"/>
                  </a:moveTo>
                  <a:cubicBezTo>
                    <a:pt x="70664" y="0"/>
                    <a:pt x="70269" y="10"/>
                    <a:pt x="69878" y="33"/>
                  </a:cubicBezTo>
                  <a:cubicBezTo>
                    <a:pt x="68009" y="128"/>
                    <a:pt x="66116" y="474"/>
                    <a:pt x="64259" y="652"/>
                  </a:cubicBezTo>
                  <a:cubicBezTo>
                    <a:pt x="61425" y="926"/>
                    <a:pt x="58556" y="902"/>
                    <a:pt x="55734" y="1212"/>
                  </a:cubicBezTo>
                  <a:cubicBezTo>
                    <a:pt x="54365" y="1367"/>
                    <a:pt x="52995" y="1545"/>
                    <a:pt x="51626" y="1688"/>
                  </a:cubicBezTo>
                  <a:cubicBezTo>
                    <a:pt x="50638" y="1783"/>
                    <a:pt x="49864" y="2117"/>
                    <a:pt x="48923" y="2271"/>
                  </a:cubicBezTo>
                  <a:cubicBezTo>
                    <a:pt x="48447" y="2355"/>
                    <a:pt x="48019" y="2331"/>
                    <a:pt x="47542" y="2438"/>
                  </a:cubicBezTo>
                  <a:cubicBezTo>
                    <a:pt x="47136" y="2540"/>
                    <a:pt x="46522" y="2892"/>
                    <a:pt x="46491" y="2950"/>
                  </a:cubicBezTo>
                  <a:lnTo>
                    <a:pt x="46491" y="2950"/>
                  </a:lnTo>
                  <a:cubicBezTo>
                    <a:pt x="46451" y="2949"/>
                    <a:pt x="46411" y="2949"/>
                    <a:pt x="46372" y="2949"/>
                  </a:cubicBezTo>
                  <a:cubicBezTo>
                    <a:pt x="45578" y="2949"/>
                    <a:pt x="44776" y="3033"/>
                    <a:pt x="44006" y="3200"/>
                  </a:cubicBezTo>
                  <a:cubicBezTo>
                    <a:pt x="42339" y="3533"/>
                    <a:pt x="40637" y="3664"/>
                    <a:pt x="38946" y="3843"/>
                  </a:cubicBezTo>
                  <a:cubicBezTo>
                    <a:pt x="37863" y="3962"/>
                    <a:pt x="36874" y="4200"/>
                    <a:pt x="35815" y="4379"/>
                  </a:cubicBezTo>
                  <a:cubicBezTo>
                    <a:pt x="35243" y="4474"/>
                    <a:pt x="34862" y="4665"/>
                    <a:pt x="34303" y="4795"/>
                  </a:cubicBezTo>
                  <a:cubicBezTo>
                    <a:pt x="33731" y="4926"/>
                    <a:pt x="32481" y="4986"/>
                    <a:pt x="32207" y="5474"/>
                  </a:cubicBezTo>
                  <a:cubicBezTo>
                    <a:pt x="32017" y="5808"/>
                    <a:pt x="32338" y="5986"/>
                    <a:pt x="31909" y="6272"/>
                  </a:cubicBezTo>
                  <a:cubicBezTo>
                    <a:pt x="31564" y="6498"/>
                    <a:pt x="30814" y="6593"/>
                    <a:pt x="30409" y="6724"/>
                  </a:cubicBezTo>
                  <a:cubicBezTo>
                    <a:pt x="29814" y="6915"/>
                    <a:pt x="29278" y="7212"/>
                    <a:pt x="28671" y="7379"/>
                  </a:cubicBezTo>
                  <a:cubicBezTo>
                    <a:pt x="28876" y="7365"/>
                    <a:pt x="29098" y="7344"/>
                    <a:pt x="29316" y="7344"/>
                  </a:cubicBezTo>
                  <a:cubicBezTo>
                    <a:pt x="29478" y="7344"/>
                    <a:pt x="29638" y="7356"/>
                    <a:pt x="29790" y="7391"/>
                  </a:cubicBezTo>
                  <a:cubicBezTo>
                    <a:pt x="29802" y="7867"/>
                    <a:pt x="28778" y="7867"/>
                    <a:pt x="28326" y="7986"/>
                  </a:cubicBezTo>
                  <a:cubicBezTo>
                    <a:pt x="26456" y="8534"/>
                    <a:pt x="24718" y="9367"/>
                    <a:pt x="22861" y="9963"/>
                  </a:cubicBezTo>
                  <a:cubicBezTo>
                    <a:pt x="20765" y="10630"/>
                    <a:pt x="18574" y="11189"/>
                    <a:pt x="16538" y="11939"/>
                  </a:cubicBezTo>
                  <a:cubicBezTo>
                    <a:pt x="15824" y="12213"/>
                    <a:pt x="14467" y="12642"/>
                    <a:pt x="14038" y="13213"/>
                  </a:cubicBezTo>
                  <a:cubicBezTo>
                    <a:pt x="14111" y="13235"/>
                    <a:pt x="14198" y="13244"/>
                    <a:pt x="14296" y="13244"/>
                  </a:cubicBezTo>
                  <a:cubicBezTo>
                    <a:pt x="14958" y="13244"/>
                    <a:pt x="16126" y="12813"/>
                    <a:pt x="16799" y="12813"/>
                  </a:cubicBezTo>
                  <a:cubicBezTo>
                    <a:pt x="17008" y="12813"/>
                    <a:pt x="17169" y="12854"/>
                    <a:pt x="17253" y="12963"/>
                  </a:cubicBezTo>
                  <a:cubicBezTo>
                    <a:pt x="16181" y="13439"/>
                    <a:pt x="15098" y="13820"/>
                    <a:pt x="14169" y="14451"/>
                  </a:cubicBezTo>
                  <a:cubicBezTo>
                    <a:pt x="13205" y="15106"/>
                    <a:pt x="12252" y="15749"/>
                    <a:pt x="11276" y="16392"/>
                  </a:cubicBezTo>
                  <a:cubicBezTo>
                    <a:pt x="10502" y="16904"/>
                    <a:pt x="9788" y="17404"/>
                    <a:pt x="8918" y="17821"/>
                  </a:cubicBezTo>
                  <a:cubicBezTo>
                    <a:pt x="7811" y="18345"/>
                    <a:pt x="6490" y="18666"/>
                    <a:pt x="5323" y="19107"/>
                  </a:cubicBezTo>
                  <a:cubicBezTo>
                    <a:pt x="3989" y="19607"/>
                    <a:pt x="2644" y="20143"/>
                    <a:pt x="1322" y="20678"/>
                  </a:cubicBezTo>
                  <a:cubicBezTo>
                    <a:pt x="858" y="20857"/>
                    <a:pt x="239" y="21047"/>
                    <a:pt x="1" y="21405"/>
                  </a:cubicBezTo>
                  <a:cubicBezTo>
                    <a:pt x="214" y="21441"/>
                    <a:pt x="430" y="21457"/>
                    <a:pt x="647" y="21457"/>
                  </a:cubicBezTo>
                  <a:cubicBezTo>
                    <a:pt x="2086" y="21457"/>
                    <a:pt x="3578" y="20749"/>
                    <a:pt x="4882" y="20428"/>
                  </a:cubicBezTo>
                  <a:cubicBezTo>
                    <a:pt x="6573" y="20024"/>
                    <a:pt x="8347" y="19928"/>
                    <a:pt x="10026" y="19547"/>
                  </a:cubicBezTo>
                  <a:cubicBezTo>
                    <a:pt x="10907" y="19357"/>
                    <a:pt x="11740" y="19083"/>
                    <a:pt x="12621" y="18904"/>
                  </a:cubicBezTo>
                  <a:cubicBezTo>
                    <a:pt x="14372" y="18547"/>
                    <a:pt x="16098" y="18166"/>
                    <a:pt x="17848" y="17785"/>
                  </a:cubicBezTo>
                  <a:cubicBezTo>
                    <a:pt x="18622" y="17619"/>
                    <a:pt x="19408" y="17476"/>
                    <a:pt x="20170" y="17285"/>
                  </a:cubicBezTo>
                  <a:cubicBezTo>
                    <a:pt x="20608" y="17181"/>
                    <a:pt x="21460" y="16832"/>
                    <a:pt x="21913" y="16832"/>
                  </a:cubicBezTo>
                  <a:cubicBezTo>
                    <a:pt x="21928" y="16832"/>
                    <a:pt x="21942" y="16832"/>
                    <a:pt x="21956" y="16833"/>
                  </a:cubicBezTo>
                  <a:cubicBezTo>
                    <a:pt x="20706" y="17749"/>
                    <a:pt x="18658" y="18202"/>
                    <a:pt x="17622" y="19297"/>
                  </a:cubicBezTo>
                  <a:cubicBezTo>
                    <a:pt x="17757" y="19347"/>
                    <a:pt x="17897" y="19368"/>
                    <a:pt x="18039" y="19368"/>
                  </a:cubicBezTo>
                  <a:cubicBezTo>
                    <a:pt x="18702" y="19368"/>
                    <a:pt x="19426" y="18922"/>
                    <a:pt x="20094" y="18922"/>
                  </a:cubicBezTo>
                  <a:cubicBezTo>
                    <a:pt x="20139" y="18922"/>
                    <a:pt x="20184" y="18924"/>
                    <a:pt x="20229" y="18928"/>
                  </a:cubicBezTo>
                  <a:cubicBezTo>
                    <a:pt x="20575" y="19512"/>
                    <a:pt x="19027" y="20071"/>
                    <a:pt x="18777" y="20595"/>
                  </a:cubicBezTo>
                  <a:cubicBezTo>
                    <a:pt x="18646" y="20893"/>
                    <a:pt x="18848" y="21190"/>
                    <a:pt x="18717" y="21488"/>
                  </a:cubicBezTo>
                  <a:cubicBezTo>
                    <a:pt x="18503" y="21964"/>
                    <a:pt x="17943" y="22083"/>
                    <a:pt x="17372" y="22310"/>
                  </a:cubicBezTo>
                  <a:cubicBezTo>
                    <a:pt x="15681" y="22964"/>
                    <a:pt x="14038" y="23738"/>
                    <a:pt x="12467" y="24631"/>
                  </a:cubicBezTo>
                  <a:cubicBezTo>
                    <a:pt x="11871" y="24988"/>
                    <a:pt x="11276" y="25334"/>
                    <a:pt x="10621" y="25643"/>
                  </a:cubicBezTo>
                  <a:cubicBezTo>
                    <a:pt x="9978" y="25941"/>
                    <a:pt x="9061" y="26155"/>
                    <a:pt x="8645" y="26655"/>
                  </a:cubicBezTo>
                  <a:cubicBezTo>
                    <a:pt x="8817" y="26680"/>
                    <a:pt x="8984" y="26691"/>
                    <a:pt x="9146" y="26691"/>
                  </a:cubicBezTo>
                  <a:cubicBezTo>
                    <a:pt x="10076" y="26691"/>
                    <a:pt x="10849" y="26324"/>
                    <a:pt x="11752" y="26060"/>
                  </a:cubicBezTo>
                  <a:cubicBezTo>
                    <a:pt x="12871" y="25715"/>
                    <a:pt x="14002" y="25453"/>
                    <a:pt x="15157" y="25262"/>
                  </a:cubicBezTo>
                  <a:cubicBezTo>
                    <a:pt x="15606" y="25182"/>
                    <a:pt x="16132" y="25024"/>
                    <a:pt x="16597" y="25024"/>
                  </a:cubicBezTo>
                  <a:cubicBezTo>
                    <a:pt x="16613" y="25024"/>
                    <a:pt x="16629" y="25024"/>
                    <a:pt x="16646" y="25024"/>
                  </a:cubicBezTo>
                  <a:cubicBezTo>
                    <a:pt x="17015" y="25727"/>
                    <a:pt x="14872" y="26298"/>
                    <a:pt x="14562" y="26870"/>
                  </a:cubicBezTo>
                  <a:cubicBezTo>
                    <a:pt x="14699" y="26923"/>
                    <a:pt x="14859" y="26947"/>
                    <a:pt x="15036" y="26947"/>
                  </a:cubicBezTo>
                  <a:cubicBezTo>
                    <a:pt x="16075" y="26947"/>
                    <a:pt x="17678" y="26138"/>
                    <a:pt x="18360" y="25893"/>
                  </a:cubicBezTo>
                  <a:cubicBezTo>
                    <a:pt x="20337" y="25179"/>
                    <a:pt x="22730" y="24881"/>
                    <a:pt x="24801" y="24286"/>
                  </a:cubicBezTo>
                  <a:cubicBezTo>
                    <a:pt x="26099" y="23929"/>
                    <a:pt x="27290" y="23453"/>
                    <a:pt x="28599" y="23131"/>
                  </a:cubicBezTo>
                  <a:cubicBezTo>
                    <a:pt x="29314" y="22952"/>
                    <a:pt x="29766" y="22667"/>
                    <a:pt x="30409" y="22393"/>
                  </a:cubicBezTo>
                  <a:cubicBezTo>
                    <a:pt x="30802" y="22226"/>
                    <a:pt x="31528" y="22155"/>
                    <a:pt x="31802" y="21905"/>
                  </a:cubicBezTo>
                  <a:cubicBezTo>
                    <a:pt x="31386" y="21798"/>
                    <a:pt x="30338" y="22024"/>
                    <a:pt x="30409" y="21488"/>
                  </a:cubicBezTo>
                  <a:cubicBezTo>
                    <a:pt x="31183" y="21131"/>
                    <a:pt x="31981" y="20857"/>
                    <a:pt x="32802" y="20643"/>
                  </a:cubicBezTo>
                  <a:cubicBezTo>
                    <a:pt x="33092" y="20577"/>
                    <a:pt x="33860" y="20328"/>
                    <a:pt x="34372" y="20328"/>
                  </a:cubicBezTo>
                  <a:cubicBezTo>
                    <a:pt x="34512" y="20328"/>
                    <a:pt x="34632" y="20347"/>
                    <a:pt x="34719" y="20393"/>
                  </a:cubicBezTo>
                  <a:cubicBezTo>
                    <a:pt x="35136" y="20619"/>
                    <a:pt x="34612" y="21059"/>
                    <a:pt x="34886" y="21321"/>
                  </a:cubicBezTo>
                  <a:cubicBezTo>
                    <a:pt x="35004" y="21432"/>
                    <a:pt x="35208" y="21471"/>
                    <a:pt x="35446" y="21471"/>
                  </a:cubicBezTo>
                  <a:cubicBezTo>
                    <a:pt x="35952" y="21471"/>
                    <a:pt x="36610" y="21291"/>
                    <a:pt x="36910" y="21226"/>
                  </a:cubicBezTo>
                  <a:cubicBezTo>
                    <a:pt x="37767" y="21059"/>
                    <a:pt x="38636" y="21000"/>
                    <a:pt x="39506" y="20881"/>
                  </a:cubicBezTo>
                  <a:cubicBezTo>
                    <a:pt x="40195" y="20796"/>
                    <a:pt x="40988" y="20560"/>
                    <a:pt x="41709" y="20560"/>
                  </a:cubicBezTo>
                  <a:cubicBezTo>
                    <a:pt x="41797" y="20560"/>
                    <a:pt x="41884" y="20563"/>
                    <a:pt x="41970" y="20571"/>
                  </a:cubicBezTo>
                  <a:cubicBezTo>
                    <a:pt x="42510" y="20625"/>
                    <a:pt x="42834" y="20816"/>
                    <a:pt x="43368" y="20816"/>
                  </a:cubicBezTo>
                  <a:cubicBezTo>
                    <a:pt x="43424" y="20816"/>
                    <a:pt x="43481" y="20814"/>
                    <a:pt x="43542" y="20809"/>
                  </a:cubicBezTo>
                  <a:cubicBezTo>
                    <a:pt x="44685" y="20726"/>
                    <a:pt x="45709" y="19964"/>
                    <a:pt x="46745" y="19571"/>
                  </a:cubicBezTo>
                  <a:cubicBezTo>
                    <a:pt x="48697" y="18833"/>
                    <a:pt x="50709" y="18261"/>
                    <a:pt x="52757" y="17845"/>
                  </a:cubicBezTo>
                  <a:lnTo>
                    <a:pt x="52757" y="17845"/>
                  </a:lnTo>
                  <a:cubicBezTo>
                    <a:pt x="52637" y="17865"/>
                    <a:pt x="52463" y="17889"/>
                    <a:pt x="52296" y="17889"/>
                  </a:cubicBezTo>
                  <a:cubicBezTo>
                    <a:pt x="52167" y="17889"/>
                    <a:pt x="52041" y="17874"/>
                    <a:pt x="51948" y="17833"/>
                  </a:cubicBezTo>
                  <a:cubicBezTo>
                    <a:pt x="51293" y="17535"/>
                    <a:pt x="52257" y="17083"/>
                    <a:pt x="52591" y="16857"/>
                  </a:cubicBezTo>
                  <a:cubicBezTo>
                    <a:pt x="54400" y="15594"/>
                    <a:pt x="56913" y="14797"/>
                    <a:pt x="59210" y="14082"/>
                  </a:cubicBezTo>
                  <a:cubicBezTo>
                    <a:pt x="60770" y="13594"/>
                    <a:pt x="62366" y="13154"/>
                    <a:pt x="63925" y="12654"/>
                  </a:cubicBezTo>
                  <a:cubicBezTo>
                    <a:pt x="64616" y="12427"/>
                    <a:pt x="65426" y="12249"/>
                    <a:pt x="65926" y="11820"/>
                  </a:cubicBezTo>
                  <a:cubicBezTo>
                    <a:pt x="66664" y="11189"/>
                    <a:pt x="65842" y="11344"/>
                    <a:pt x="65687" y="10891"/>
                  </a:cubicBezTo>
                  <a:cubicBezTo>
                    <a:pt x="65533" y="10475"/>
                    <a:pt x="67712" y="10225"/>
                    <a:pt x="68116" y="10118"/>
                  </a:cubicBezTo>
                  <a:cubicBezTo>
                    <a:pt x="70474" y="9487"/>
                    <a:pt x="72772" y="8760"/>
                    <a:pt x="75153" y="8189"/>
                  </a:cubicBezTo>
                  <a:cubicBezTo>
                    <a:pt x="76867" y="7784"/>
                    <a:pt x="78070" y="7189"/>
                    <a:pt x="79606" y="6570"/>
                  </a:cubicBezTo>
                  <a:cubicBezTo>
                    <a:pt x="81130" y="5950"/>
                    <a:pt x="82678" y="5474"/>
                    <a:pt x="84142" y="4760"/>
                  </a:cubicBezTo>
                  <a:cubicBezTo>
                    <a:pt x="84928" y="4379"/>
                    <a:pt x="86250" y="3760"/>
                    <a:pt x="86547" y="3057"/>
                  </a:cubicBezTo>
                  <a:cubicBezTo>
                    <a:pt x="86976" y="2009"/>
                    <a:pt x="85845" y="1486"/>
                    <a:pt x="84452" y="1307"/>
                  </a:cubicBezTo>
                  <a:cubicBezTo>
                    <a:pt x="82952" y="1105"/>
                    <a:pt x="81404" y="1045"/>
                    <a:pt x="79892" y="855"/>
                  </a:cubicBezTo>
                  <a:cubicBezTo>
                    <a:pt x="78427" y="676"/>
                    <a:pt x="76975" y="390"/>
                    <a:pt x="75486" y="259"/>
                  </a:cubicBezTo>
                  <a:cubicBezTo>
                    <a:pt x="74041" y="137"/>
                    <a:pt x="72537" y="0"/>
                    <a:pt x="710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US"/>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a:p>
        </p:txBody>
      </p:sp>
      <p:sp>
        <p:nvSpPr>
          <p:cNvPr id="4" name="Date Placeholder 3"/>
          <p:cNvSpPr>
            <a:spLocks noGrp="1"/>
          </p:cNvSpPr>
          <p:nvPr>
            <p:ph type="dt" sz="half" idx="10"/>
          </p:nvPr>
        </p:nvSpPr>
        <p:spPr/>
        <p:txBody>
          <a:bodyPr/>
          <a:lstStyle/>
          <a:p>
            <a:fld id="{7AB204D0-D7E2-4563-AEFA-F50DF77A8FC4}" type="datetimeFigureOut">
              <a:rPr lang="en-US" smtClean="0"/>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9A9287E-CF77-4CF8-9D00-D8C56064157C}" type="slidenum">
              <a:rPr lang="en-US" smtClean="0"/>
            </a:fld>
            <a:endParaRPr lang="en-US"/>
          </a:p>
        </p:txBody>
      </p:sp>
    </p:spTree>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a:p>
        </p:txBody>
      </p:sp>
      <p:sp>
        <p:nvSpPr>
          <p:cNvPr id="3" name="Content Placeholder 2"/>
          <p:cNvSpPr>
            <a:spLocks noGrp="1"/>
          </p:cNvSpPr>
          <p:nvPr>
            <p:ph idx="1"/>
          </p:nvPr>
        </p:nvSpPr>
        <p:spPr/>
        <p:txBody>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4" name="Date Placeholder 3"/>
          <p:cNvSpPr>
            <a:spLocks noGrp="1"/>
          </p:cNvSpPr>
          <p:nvPr>
            <p:ph type="dt" sz="half" idx="10"/>
          </p:nvPr>
        </p:nvSpPr>
        <p:spPr/>
        <p:txBody>
          <a:bodyPr/>
          <a:lstStyle/>
          <a:p>
            <a:fld id="{7AB204D0-D7E2-4563-AEFA-F50DF77A8FC4}" type="datetimeFigureOut">
              <a:rPr lang="en-US" smtClean="0"/>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9A9287E-CF77-4CF8-9D00-D8C56064157C}" type="slidenum">
              <a:rPr lang="en-US" smtClean="0"/>
            </a:fld>
            <a:endParaRPr lang="en-US"/>
          </a:p>
        </p:txBody>
      </p:sp>
    </p:spTree>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US"/>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endParaRPr lang="en-US"/>
          </a:p>
        </p:txBody>
      </p:sp>
      <p:sp>
        <p:nvSpPr>
          <p:cNvPr id="4" name="Date Placeholder 3"/>
          <p:cNvSpPr>
            <a:spLocks noGrp="1"/>
          </p:cNvSpPr>
          <p:nvPr>
            <p:ph type="dt" sz="half" idx="10"/>
          </p:nvPr>
        </p:nvSpPr>
        <p:spPr/>
        <p:txBody>
          <a:bodyPr/>
          <a:lstStyle/>
          <a:p>
            <a:fld id="{7AB204D0-D7E2-4563-AEFA-F50DF77A8FC4}" type="datetimeFigureOut">
              <a:rPr lang="en-US" smtClean="0"/>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9A9287E-CF77-4CF8-9D00-D8C56064157C}" type="slidenum">
              <a:rPr lang="en-US" smtClean="0"/>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1" Type="http://schemas.openxmlformats.org/officeDocument/2006/relationships/theme" Target="../theme/theme1.xml"/><Relationship Id="rId10" Type="http://schemas.openxmlformats.org/officeDocument/2006/relationships/image" Target="../media/image1.jpeg"/><Relationship Id="rId1" Type="http://schemas.openxmlformats.org/officeDocument/2006/relationships/slideLayout" Target="../slideLayouts/slideLayout1.xml"/></Relationships>
</file>

<file path=ppt/slideMasters/_rels/slideMaster10.xml.rels><?xml version="1.0" encoding="UTF-8" standalone="yes"?>
<Relationships xmlns="http://schemas.openxmlformats.org/package/2006/relationships"><Relationship Id="rId9" Type="http://schemas.openxmlformats.org/officeDocument/2006/relationships/slideLayout" Target="../slideLayouts/slideLayout105.xml"/><Relationship Id="rId8" Type="http://schemas.openxmlformats.org/officeDocument/2006/relationships/slideLayout" Target="../slideLayouts/slideLayout104.xml"/><Relationship Id="rId7" Type="http://schemas.openxmlformats.org/officeDocument/2006/relationships/slideLayout" Target="../slideLayouts/slideLayout103.xml"/><Relationship Id="rId6" Type="http://schemas.openxmlformats.org/officeDocument/2006/relationships/slideLayout" Target="../slideLayouts/slideLayout102.xml"/><Relationship Id="rId5" Type="http://schemas.openxmlformats.org/officeDocument/2006/relationships/slideLayout" Target="../slideLayouts/slideLayout101.xml"/><Relationship Id="rId4" Type="http://schemas.openxmlformats.org/officeDocument/2006/relationships/slideLayout" Target="../slideLayouts/slideLayout100.xml"/><Relationship Id="rId3" Type="http://schemas.openxmlformats.org/officeDocument/2006/relationships/slideLayout" Target="../slideLayouts/slideLayout99.xml"/><Relationship Id="rId2" Type="http://schemas.openxmlformats.org/officeDocument/2006/relationships/slideLayout" Target="../slideLayouts/slideLayout98.xml"/><Relationship Id="rId12" Type="http://schemas.openxmlformats.org/officeDocument/2006/relationships/theme" Target="../theme/theme10.xml"/><Relationship Id="rId11" Type="http://schemas.openxmlformats.org/officeDocument/2006/relationships/slideLayout" Target="../slideLayouts/slideLayout107.xml"/><Relationship Id="rId10" Type="http://schemas.openxmlformats.org/officeDocument/2006/relationships/slideLayout" Target="../slideLayouts/slideLayout106.xml"/><Relationship Id="rId1" Type="http://schemas.openxmlformats.org/officeDocument/2006/relationships/slideLayout" Target="../slideLayouts/slideLayout97.xml"/></Relationships>
</file>

<file path=ppt/slideMasters/_rels/slideMaster11.xml.rels><?xml version="1.0" encoding="UTF-8" standalone="yes"?>
<Relationships xmlns="http://schemas.openxmlformats.org/package/2006/relationships"><Relationship Id="rId9" Type="http://schemas.openxmlformats.org/officeDocument/2006/relationships/slideLayout" Target="../slideLayouts/slideLayout116.xml"/><Relationship Id="rId8" Type="http://schemas.openxmlformats.org/officeDocument/2006/relationships/slideLayout" Target="../slideLayouts/slideLayout115.xml"/><Relationship Id="rId7" Type="http://schemas.openxmlformats.org/officeDocument/2006/relationships/slideLayout" Target="../slideLayouts/slideLayout114.xml"/><Relationship Id="rId6" Type="http://schemas.openxmlformats.org/officeDocument/2006/relationships/slideLayout" Target="../slideLayouts/slideLayout113.xml"/><Relationship Id="rId5" Type="http://schemas.openxmlformats.org/officeDocument/2006/relationships/slideLayout" Target="../slideLayouts/slideLayout112.xml"/><Relationship Id="rId4" Type="http://schemas.openxmlformats.org/officeDocument/2006/relationships/slideLayout" Target="../slideLayouts/slideLayout111.xml"/><Relationship Id="rId30" Type="http://schemas.openxmlformats.org/officeDocument/2006/relationships/theme" Target="../theme/theme11.xml"/><Relationship Id="rId3" Type="http://schemas.openxmlformats.org/officeDocument/2006/relationships/slideLayout" Target="../slideLayouts/slideLayout110.xml"/><Relationship Id="rId29" Type="http://schemas.openxmlformats.org/officeDocument/2006/relationships/slideLayout" Target="../slideLayouts/slideLayout136.xml"/><Relationship Id="rId28" Type="http://schemas.openxmlformats.org/officeDocument/2006/relationships/slideLayout" Target="../slideLayouts/slideLayout135.xml"/><Relationship Id="rId27" Type="http://schemas.openxmlformats.org/officeDocument/2006/relationships/slideLayout" Target="../slideLayouts/slideLayout134.xml"/><Relationship Id="rId26" Type="http://schemas.openxmlformats.org/officeDocument/2006/relationships/slideLayout" Target="../slideLayouts/slideLayout133.xml"/><Relationship Id="rId25" Type="http://schemas.openxmlformats.org/officeDocument/2006/relationships/slideLayout" Target="../slideLayouts/slideLayout132.xml"/><Relationship Id="rId24" Type="http://schemas.openxmlformats.org/officeDocument/2006/relationships/slideLayout" Target="../slideLayouts/slideLayout131.xml"/><Relationship Id="rId23" Type="http://schemas.openxmlformats.org/officeDocument/2006/relationships/slideLayout" Target="../slideLayouts/slideLayout130.xml"/><Relationship Id="rId22" Type="http://schemas.openxmlformats.org/officeDocument/2006/relationships/slideLayout" Target="../slideLayouts/slideLayout129.xml"/><Relationship Id="rId21" Type="http://schemas.openxmlformats.org/officeDocument/2006/relationships/slideLayout" Target="../slideLayouts/slideLayout128.xml"/><Relationship Id="rId20" Type="http://schemas.openxmlformats.org/officeDocument/2006/relationships/slideLayout" Target="../slideLayouts/slideLayout127.xml"/><Relationship Id="rId2" Type="http://schemas.openxmlformats.org/officeDocument/2006/relationships/slideLayout" Target="../slideLayouts/slideLayout109.xml"/><Relationship Id="rId19" Type="http://schemas.openxmlformats.org/officeDocument/2006/relationships/slideLayout" Target="../slideLayouts/slideLayout126.xml"/><Relationship Id="rId18" Type="http://schemas.openxmlformats.org/officeDocument/2006/relationships/slideLayout" Target="../slideLayouts/slideLayout125.xml"/><Relationship Id="rId17" Type="http://schemas.openxmlformats.org/officeDocument/2006/relationships/slideLayout" Target="../slideLayouts/slideLayout124.xml"/><Relationship Id="rId16" Type="http://schemas.openxmlformats.org/officeDocument/2006/relationships/slideLayout" Target="../slideLayouts/slideLayout123.xml"/><Relationship Id="rId15" Type="http://schemas.openxmlformats.org/officeDocument/2006/relationships/slideLayout" Target="../slideLayouts/slideLayout122.xml"/><Relationship Id="rId14" Type="http://schemas.openxmlformats.org/officeDocument/2006/relationships/slideLayout" Target="../slideLayouts/slideLayout121.xml"/><Relationship Id="rId13" Type="http://schemas.openxmlformats.org/officeDocument/2006/relationships/slideLayout" Target="../slideLayouts/slideLayout120.xml"/><Relationship Id="rId12" Type="http://schemas.openxmlformats.org/officeDocument/2006/relationships/slideLayout" Target="../slideLayouts/slideLayout119.xml"/><Relationship Id="rId11" Type="http://schemas.openxmlformats.org/officeDocument/2006/relationships/slideLayout" Target="../slideLayouts/slideLayout118.xml"/><Relationship Id="rId10" Type="http://schemas.openxmlformats.org/officeDocument/2006/relationships/slideLayout" Target="../slideLayouts/slideLayout117.xml"/><Relationship Id="rId1" Type="http://schemas.openxmlformats.org/officeDocument/2006/relationships/slideLayout" Target="../slideLayouts/slideLayout108.xml"/></Relationships>
</file>

<file path=ppt/slideMasters/_rels/slideMaster12.xml.rels><?xml version="1.0" encoding="UTF-8" standalone="yes"?>
<Relationships xmlns="http://schemas.openxmlformats.org/package/2006/relationships"><Relationship Id="rId9" Type="http://schemas.openxmlformats.org/officeDocument/2006/relationships/slideLayout" Target="../slideLayouts/slideLayout145.xml"/><Relationship Id="rId8" Type="http://schemas.openxmlformats.org/officeDocument/2006/relationships/slideLayout" Target="../slideLayouts/slideLayout144.xml"/><Relationship Id="rId7" Type="http://schemas.openxmlformats.org/officeDocument/2006/relationships/slideLayout" Target="../slideLayouts/slideLayout143.xml"/><Relationship Id="rId6" Type="http://schemas.openxmlformats.org/officeDocument/2006/relationships/slideLayout" Target="../slideLayouts/slideLayout142.xml"/><Relationship Id="rId5" Type="http://schemas.openxmlformats.org/officeDocument/2006/relationships/slideLayout" Target="../slideLayouts/slideLayout141.xml"/><Relationship Id="rId4" Type="http://schemas.openxmlformats.org/officeDocument/2006/relationships/slideLayout" Target="../slideLayouts/slideLayout140.xml"/><Relationship Id="rId3" Type="http://schemas.openxmlformats.org/officeDocument/2006/relationships/slideLayout" Target="../slideLayouts/slideLayout139.xml"/><Relationship Id="rId2" Type="http://schemas.openxmlformats.org/officeDocument/2006/relationships/slideLayout" Target="../slideLayouts/slideLayout138.xml"/><Relationship Id="rId12" Type="http://schemas.openxmlformats.org/officeDocument/2006/relationships/theme" Target="../theme/theme12.xml"/><Relationship Id="rId11" Type="http://schemas.openxmlformats.org/officeDocument/2006/relationships/slideLayout" Target="../slideLayouts/slideLayout147.xml"/><Relationship Id="rId10" Type="http://schemas.openxmlformats.org/officeDocument/2006/relationships/slideLayout" Target="../slideLayouts/slideLayout146.xml"/><Relationship Id="rId1" Type="http://schemas.openxmlformats.org/officeDocument/2006/relationships/slideLayout" Target="../slideLayouts/slideLayout137.xml"/></Relationships>
</file>

<file path=ppt/slideMasters/_rels/slideMaster2.xml.rels><?xml version="1.0" encoding="UTF-8" standalone="yes"?>
<Relationships xmlns="http://schemas.openxmlformats.org/package/2006/relationships"><Relationship Id="rId9" Type="http://schemas.openxmlformats.org/officeDocument/2006/relationships/slideLayout" Target="../slideLayouts/slideLayout18.xml"/><Relationship Id="rId8" Type="http://schemas.openxmlformats.org/officeDocument/2006/relationships/slideLayout" Target="../slideLayouts/slideLayout17.xml"/><Relationship Id="rId7" Type="http://schemas.openxmlformats.org/officeDocument/2006/relationships/slideLayout" Target="../slideLayouts/slideLayout16.xml"/><Relationship Id="rId6" Type="http://schemas.openxmlformats.org/officeDocument/2006/relationships/slideLayout" Target="../slideLayouts/slideLayout15.xml"/><Relationship Id="rId5" Type="http://schemas.openxmlformats.org/officeDocument/2006/relationships/slideLayout" Target="../slideLayouts/slideLayout14.xml"/><Relationship Id="rId4" Type="http://schemas.openxmlformats.org/officeDocument/2006/relationships/slideLayout" Target="../slideLayouts/slideLayout13.xml"/><Relationship Id="rId3" Type="http://schemas.openxmlformats.org/officeDocument/2006/relationships/slideLayout" Target="../slideLayouts/slideLayout12.xml"/><Relationship Id="rId22" Type="http://schemas.openxmlformats.org/officeDocument/2006/relationships/theme" Target="../theme/theme2.xml"/><Relationship Id="rId21" Type="http://schemas.openxmlformats.org/officeDocument/2006/relationships/image" Target="../media/image1.jpeg"/><Relationship Id="rId20" Type="http://schemas.openxmlformats.org/officeDocument/2006/relationships/slideLayout" Target="../slideLayouts/slideLayout29.xml"/><Relationship Id="rId2" Type="http://schemas.openxmlformats.org/officeDocument/2006/relationships/slideLayout" Target="../slideLayouts/slideLayout11.xml"/><Relationship Id="rId19" Type="http://schemas.openxmlformats.org/officeDocument/2006/relationships/slideLayout" Target="../slideLayouts/slideLayout28.xml"/><Relationship Id="rId18" Type="http://schemas.openxmlformats.org/officeDocument/2006/relationships/slideLayout" Target="../slideLayouts/slideLayout27.xml"/><Relationship Id="rId17" Type="http://schemas.openxmlformats.org/officeDocument/2006/relationships/slideLayout" Target="../slideLayouts/slideLayout26.xml"/><Relationship Id="rId16" Type="http://schemas.openxmlformats.org/officeDocument/2006/relationships/slideLayout" Target="../slideLayouts/slideLayout25.xml"/><Relationship Id="rId15" Type="http://schemas.openxmlformats.org/officeDocument/2006/relationships/slideLayout" Target="../slideLayouts/slideLayout24.xml"/><Relationship Id="rId14" Type="http://schemas.openxmlformats.org/officeDocument/2006/relationships/slideLayout" Target="../slideLayouts/slideLayout23.xml"/><Relationship Id="rId13" Type="http://schemas.openxmlformats.org/officeDocument/2006/relationships/slideLayout" Target="../slideLayouts/slideLayout22.xml"/><Relationship Id="rId12" Type="http://schemas.openxmlformats.org/officeDocument/2006/relationships/slideLayout" Target="../slideLayouts/slideLayout21.xml"/><Relationship Id="rId11" Type="http://schemas.openxmlformats.org/officeDocument/2006/relationships/slideLayout" Target="../slideLayouts/slideLayout20.xml"/><Relationship Id="rId10" Type="http://schemas.openxmlformats.org/officeDocument/2006/relationships/slideLayout" Target="../slideLayouts/slideLayout19.xml"/><Relationship Id="rId1" Type="http://schemas.openxmlformats.org/officeDocument/2006/relationships/slideLayout" Target="../slideLayouts/slideLayout10.xml"/></Relationships>
</file>

<file path=ppt/slideMasters/_rels/slideMaster3.xml.rels><?xml version="1.0" encoding="UTF-8" standalone="yes"?>
<Relationships xmlns="http://schemas.openxmlformats.org/package/2006/relationships"><Relationship Id="rId9" Type="http://schemas.openxmlformats.org/officeDocument/2006/relationships/slideLayout" Target="../slideLayouts/slideLayout38.xml"/><Relationship Id="rId8" Type="http://schemas.openxmlformats.org/officeDocument/2006/relationships/slideLayout" Target="../slideLayouts/slideLayout37.xml"/><Relationship Id="rId7" Type="http://schemas.openxmlformats.org/officeDocument/2006/relationships/slideLayout" Target="../slideLayouts/slideLayout36.xml"/><Relationship Id="rId6" Type="http://schemas.openxmlformats.org/officeDocument/2006/relationships/slideLayout" Target="../slideLayouts/slideLayout35.xml"/><Relationship Id="rId5" Type="http://schemas.openxmlformats.org/officeDocument/2006/relationships/slideLayout" Target="../slideLayouts/slideLayout34.xml"/><Relationship Id="rId4" Type="http://schemas.openxmlformats.org/officeDocument/2006/relationships/slideLayout" Target="../slideLayouts/slideLayout33.xml"/><Relationship Id="rId3" Type="http://schemas.openxmlformats.org/officeDocument/2006/relationships/slideLayout" Target="../slideLayouts/slideLayout32.xml"/><Relationship Id="rId2" Type="http://schemas.openxmlformats.org/officeDocument/2006/relationships/slideLayout" Target="../slideLayouts/slideLayout31.xml"/><Relationship Id="rId14" Type="http://schemas.openxmlformats.org/officeDocument/2006/relationships/theme" Target="../theme/theme3.xml"/><Relationship Id="rId13" Type="http://schemas.openxmlformats.org/officeDocument/2006/relationships/image" Target="../media/image1.jpeg"/><Relationship Id="rId12" Type="http://schemas.openxmlformats.org/officeDocument/2006/relationships/slideLayout" Target="../slideLayouts/slideLayout41.xml"/><Relationship Id="rId11" Type="http://schemas.openxmlformats.org/officeDocument/2006/relationships/slideLayout" Target="../slideLayouts/slideLayout40.xml"/><Relationship Id="rId10" Type="http://schemas.openxmlformats.org/officeDocument/2006/relationships/slideLayout" Target="../slideLayouts/slideLayout39.xml"/><Relationship Id="rId1" Type="http://schemas.openxmlformats.org/officeDocument/2006/relationships/slideLayout" Target="../slideLayouts/slideLayout30.xml"/></Relationships>
</file>

<file path=ppt/slideMasters/_rels/slideMaster4.xml.rels><?xml version="1.0" encoding="UTF-8" standalone="yes"?>
<Relationships xmlns="http://schemas.openxmlformats.org/package/2006/relationships"><Relationship Id="rId9" Type="http://schemas.openxmlformats.org/officeDocument/2006/relationships/slideLayout" Target="../slideLayouts/slideLayout50.xml"/><Relationship Id="rId8" Type="http://schemas.openxmlformats.org/officeDocument/2006/relationships/slideLayout" Target="../slideLayouts/slideLayout49.xml"/><Relationship Id="rId7" Type="http://schemas.openxmlformats.org/officeDocument/2006/relationships/slideLayout" Target="../slideLayouts/slideLayout48.xml"/><Relationship Id="rId6" Type="http://schemas.openxmlformats.org/officeDocument/2006/relationships/slideLayout" Target="../slideLayouts/slideLayout47.xml"/><Relationship Id="rId5" Type="http://schemas.openxmlformats.org/officeDocument/2006/relationships/slideLayout" Target="../slideLayouts/slideLayout46.xml"/><Relationship Id="rId4" Type="http://schemas.openxmlformats.org/officeDocument/2006/relationships/slideLayout" Target="../slideLayouts/slideLayout45.xml"/><Relationship Id="rId3" Type="http://schemas.openxmlformats.org/officeDocument/2006/relationships/slideLayout" Target="../slideLayouts/slideLayout44.xml"/><Relationship Id="rId24" Type="http://schemas.openxmlformats.org/officeDocument/2006/relationships/theme" Target="../theme/theme4.xml"/><Relationship Id="rId23" Type="http://schemas.openxmlformats.org/officeDocument/2006/relationships/image" Target="../media/image2.jpeg"/><Relationship Id="rId22" Type="http://schemas.openxmlformats.org/officeDocument/2006/relationships/slideLayout" Target="../slideLayouts/slideLayout63.xml"/><Relationship Id="rId21" Type="http://schemas.openxmlformats.org/officeDocument/2006/relationships/slideLayout" Target="../slideLayouts/slideLayout62.xml"/><Relationship Id="rId20" Type="http://schemas.openxmlformats.org/officeDocument/2006/relationships/slideLayout" Target="../slideLayouts/slideLayout61.xml"/><Relationship Id="rId2" Type="http://schemas.openxmlformats.org/officeDocument/2006/relationships/slideLayout" Target="../slideLayouts/slideLayout43.xml"/><Relationship Id="rId19" Type="http://schemas.openxmlformats.org/officeDocument/2006/relationships/slideLayout" Target="../slideLayouts/slideLayout60.xml"/><Relationship Id="rId18" Type="http://schemas.openxmlformats.org/officeDocument/2006/relationships/slideLayout" Target="../slideLayouts/slideLayout59.xml"/><Relationship Id="rId17" Type="http://schemas.openxmlformats.org/officeDocument/2006/relationships/slideLayout" Target="../slideLayouts/slideLayout58.xml"/><Relationship Id="rId16" Type="http://schemas.openxmlformats.org/officeDocument/2006/relationships/slideLayout" Target="../slideLayouts/slideLayout57.xml"/><Relationship Id="rId15" Type="http://schemas.openxmlformats.org/officeDocument/2006/relationships/slideLayout" Target="../slideLayouts/slideLayout56.xml"/><Relationship Id="rId14" Type="http://schemas.openxmlformats.org/officeDocument/2006/relationships/slideLayout" Target="../slideLayouts/slideLayout55.xml"/><Relationship Id="rId13" Type="http://schemas.openxmlformats.org/officeDocument/2006/relationships/slideLayout" Target="../slideLayouts/slideLayout54.xml"/><Relationship Id="rId12" Type="http://schemas.openxmlformats.org/officeDocument/2006/relationships/slideLayout" Target="../slideLayouts/slideLayout53.xml"/><Relationship Id="rId11" Type="http://schemas.openxmlformats.org/officeDocument/2006/relationships/slideLayout" Target="../slideLayouts/slideLayout52.xml"/><Relationship Id="rId10" Type="http://schemas.openxmlformats.org/officeDocument/2006/relationships/slideLayout" Target="../slideLayouts/slideLayout51.xml"/><Relationship Id="rId1" Type="http://schemas.openxmlformats.org/officeDocument/2006/relationships/slideLayout" Target="../slideLayouts/slideLayout42.xml"/></Relationships>
</file>

<file path=ppt/slideMasters/_rels/slideMaster5.xml.rels><?xml version="1.0" encoding="UTF-8" standalone="yes"?>
<Relationships xmlns="http://schemas.openxmlformats.org/package/2006/relationships"><Relationship Id="rId4" Type="http://schemas.openxmlformats.org/officeDocument/2006/relationships/theme" Target="../theme/theme5.xml"/><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64.xml"/></Relationships>
</file>

<file path=ppt/slideMasters/_rels/slideMaster6.xml.rels><?xml version="1.0" encoding="UTF-8" standalone="yes"?>
<Relationships xmlns="http://schemas.openxmlformats.org/package/2006/relationships"><Relationship Id="rId7" Type="http://schemas.openxmlformats.org/officeDocument/2006/relationships/theme" Target="../theme/theme6.xml"/><Relationship Id="rId6" Type="http://schemas.openxmlformats.org/officeDocument/2006/relationships/slideLayout" Target="../slideLayouts/slideLayout70.xml"/><Relationship Id="rId5" Type="http://schemas.openxmlformats.org/officeDocument/2006/relationships/slideLayout" Target="../slideLayouts/slideLayout69.xml"/><Relationship Id="rId4" Type="http://schemas.openxmlformats.org/officeDocument/2006/relationships/slideLayout" Target="../slideLayouts/slideLayout68.xml"/><Relationship Id="rId3" Type="http://schemas.openxmlformats.org/officeDocument/2006/relationships/slideLayout" Target="../slideLayouts/slideLayout67.xml"/><Relationship Id="rId2" Type="http://schemas.openxmlformats.org/officeDocument/2006/relationships/slideLayout" Target="../slideLayouts/slideLayout66.xml"/><Relationship Id="rId1" Type="http://schemas.openxmlformats.org/officeDocument/2006/relationships/slideLayout" Target="../slideLayouts/slideLayout65.xml"/></Relationships>
</file>

<file path=ppt/slideMasters/_rels/slideMaster7.xml.rels><?xml version="1.0" encoding="UTF-8" standalone="yes"?>
<Relationships xmlns="http://schemas.openxmlformats.org/package/2006/relationships"><Relationship Id="rId5" Type="http://schemas.openxmlformats.org/officeDocument/2006/relationships/theme" Target="../theme/theme7.xml"/><Relationship Id="rId4" Type="http://schemas.openxmlformats.org/officeDocument/2006/relationships/slideLayout" Target="../slideLayouts/slideLayout74.xml"/><Relationship Id="rId3" Type="http://schemas.openxmlformats.org/officeDocument/2006/relationships/slideLayout" Target="../slideLayouts/slideLayout73.xml"/><Relationship Id="rId2" Type="http://schemas.openxmlformats.org/officeDocument/2006/relationships/slideLayout" Target="../slideLayouts/slideLayout72.xml"/><Relationship Id="rId1" Type="http://schemas.openxmlformats.org/officeDocument/2006/relationships/slideLayout" Target="../slideLayouts/slideLayout71.xml"/></Relationships>
</file>

<file path=ppt/slideMasters/_rels/slideMaster8.xml.rels><?xml version="1.0" encoding="UTF-8" standalone="yes"?>
<Relationships xmlns="http://schemas.openxmlformats.org/package/2006/relationships"><Relationship Id="rId9" Type="http://schemas.openxmlformats.org/officeDocument/2006/relationships/slideLayout" Target="../slideLayouts/slideLayout83.xml"/><Relationship Id="rId8" Type="http://schemas.openxmlformats.org/officeDocument/2006/relationships/slideLayout" Target="../slideLayouts/slideLayout82.xml"/><Relationship Id="rId7" Type="http://schemas.openxmlformats.org/officeDocument/2006/relationships/slideLayout" Target="../slideLayouts/slideLayout81.xml"/><Relationship Id="rId6" Type="http://schemas.openxmlformats.org/officeDocument/2006/relationships/slideLayout" Target="../slideLayouts/slideLayout80.xml"/><Relationship Id="rId5" Type="http://schemas.openxmlformats.org/officeDocument/2006/relationships/slideLayout" Target="../slideLayouts/slideLayout79.xml"/><Relationship Id="rId4" Type="http://schemas.openxmlformats.org/officeDocument/2006/relationships/slideLayout" Target="../slideLayouts/slideLayout78.xml"/><Relationship Id="rId3" Type="http://schemas.openxmlformats.org/officeDocument/2006/relationships/slideLayout" Target="../slideLayouts/slideLayout77.xml"/><Relationship Id="rId2" Type="http://schemas.openxmlformats.org/officeDocument/2006/relationships/slideLayout" Target="../slideLayouts/slideLayout76.xml"/><Relationship Id="rId11" Type="http://schemas.openxmlformats.org/officeDocument/2006/relationships/theme" Target="../theme/theme8.xml"/><Relationship Id="rId10" Type="http://schemas.openxmlformats.org/officeDocument/2006/relationships/slideLayout" Target="../slideLayouts/slideLayout84.xml"/><Relationship Id="rId1" Type="http://schemas.openxmlformats.org/officeDocument/2006/relationships/slideLayout" Target="../slideLayouts/slideLayout75.xml"/></Relationships>
</file>

<file path=ppt/slideMasters/_rels/slideMaster9.xml.rels><?xml version="1.0" encoding="UTF-8" standalone="yes"?>
<Relationships xmlns="http://schemas.openxmlformats.org/package/2006/relationships"><Relationship Id="rId9" Type="http://schemas.openxmlformats.org/officeDocument/2006/relationships/slideLayout" Target="../slideLayouts/slideLayout93.xml"/><Relationship Id="rId8" Type="http://schemas.openxmlformats.org/officeDocument/2006/relationships/slideLayout" Target="../slideLayouts/slideLayout92.xml"/><Relationship Id="rId7" Type="http://schemas.openxmlformats.org/officeDocument/2006/relationships/slideLayout" Target="../slideLayouts/slideLayout91.xml"/><Relationship Id="rId6" Type="http://schemas.openxmlformats.org/officeDocument/2006/relationships/slideLayout" Target="../slideLayouts/slideLayout90.xml"/><Relationship Id="rId5" Type="http://schemas.openxmlformats.org/officeDocument/2006/relationships/slideLayout" Target="../slideLayouts/slideLayout89.xml"/><Relationship Id="rId4" Type="http://schemas.openxmlformats.org/officeDocument/2006/relationships/slideLayout" Target="../slideLayouts/slideLayout88.xml"/><Relationship Id="rId3" Type="http://schemas.openxmlformats.org/officeDocument/2006/relationships/slideLayout" Target="../slideLayouts/slideLayout87.xml"/><Relationship Id="rId2" Type="http://schemas.openxmlformats.org/officeDocument/2006/relationships/slideLayout" Target="../slideLayouts/slideLayout86.xml"/><Relationship Id="rId13" Type="http://schemas.openxmlformats.org/officeDocument/2006/relationships/theme" Target="../theme/theme9.xml"/><Relationship Id="rId12" Type="http://schemas.openxmlformats.org/officeDocument/2006/relationships/slideLayout" Target="../slideLayouts/slideLayout96.xml"/><Relationship Id="rId11" Type="http://schemas.openxmlformats.org/officeDocument/2006/relationships/slideLayout" Target="../slideLayouts/slideLayout95.xml"/><Relationship Id="rId10" Type="http://schemas.openxmlformats.org/officeDocument/2006/relationships/slideLayout" Target="../slideLayouts/slideLayout94.xml"/><Relationship Id="rId1" Type="http://schemas.openxmlformats.org/officeDocument/2006/relationships/slideLayout" Target="../slideLayouts/slideLayout8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0">
            <a:lum/>
          </a:blip>
          <a:srcRect/>
          <a:stretch>
            <a:fillRect t="-10000"/>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1pPr>
            <a:lvl2pPr lvl="1">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2pPr>
            <a:lvl3pPr lvl="2">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3pPr>
            <a:lvl4pPr lvl="3">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4pPr>
            <a:lvl5pPr lvl="4">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5pPr>
            <a:lvl6pPr lvl="5">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6pPr>
            <a:lvl7pPr lvl="6">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7pPr>
            <a:lvl8pPr lvl="7">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8pPr>
            <a:lvl9pPr lvl="8">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9pPr>
          </a:lstStyle>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lt2"/>
              </a:buClr>
              <a:buSzPts val="1800"/>
              <a:buFont typeface="Livvic"/>
              <a:buChar char="●"/>
              <a:defRPr sz="1800">
                <a:solidFill>
                  <a:schemeClr val="lt2"/>
                </a:solidFill>
                <a:latin typeface="Livvic"/>
                <a:ea typeface="Livvic"/>
                <a:cs typeface="Livvic"/>
                <a:sym typeface="Livvic"/>
              </a:defRPr>
            </a:lvl1pPr>
            <a:lvl2pPr marL="914400" lvl="1"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2pPr>
            <a:lvl3pPr marL="1371600" lvl="2"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3pPr>
            <a:lvl4pPr marL="1828800" lvl="3"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4pPr>
            <a:lvl5pPr marL="2286000" lvl="4"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5pPr>
            <a:lvl6pPr marL="2743200" lvl="5"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6pPr>
            <a:lvl7pPr marL="3200400" lvl="6"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7pPr>
            <a:lvl8pPr marL="3657600" lvl="7"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8pPr>
            <a:lvl9pPr marL="4114800" lvl="8" indent="-317500">
              <a:lnSpc>
                <a:spcPct val="100000"/>
              </a:lnSpc>
              <a:spcBef>
                <a:spcPts val="1600"/>
              </a:spcBef>
              <a:spcAft>
                <a:spcPts val="1600"/>
              </a:spcAft>
              <a:buClr>
                <a:schemeClr val="lt2"/>
              </a:buClr>
              <a:buSzPts val="1400"/>
              <a:buFont typeface="Livvic"/>
              <a:buChar char="■"/>
              <a:defRPr>
                <a:solidFill>
                  <a:schemeClr val="lt2"/>
                </a:solidFill>
                <a:latin typeface="Livvic"/>
                <a:ea typeface="Livvic"/>
                <a:cs typeface="Livvic"/>
                <a:sym typeface="Livvic"/>
              </a:defRPr>
            </a:lvl9pPr>
          </a:lstStyle>
          <a:p/>
        </p:txBody>
      </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7AB204D0-D7E2-4563-AEFA-F50DF77A8FC4}" type="datetimeFigureOut">
              <a:rPr lang="en-US" smtClean="0"/>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F9A9287E-CF77-4CF8-9D00-D8C56064157C}" type="slidenum">
              <a:rPr lang="en-US" smtClean="0"/>
            </a:fld>
            <a:endParaRPr lang="en-US"/>
          </a:p>
        </p:txBody>
      </p:sp>
    </p:spTree>
  </p:cSld>
  <p:clrMap bg1="lt1" tx1="dk1" bg2="lt2" tx2="dk2" accent1="accent1" accent2="accent2" accent3="accent3" accent4="accent4" accent5="accent5" accent6="accent6" hlink="hlink" folHlink="folHlink"/>
  <p:sldLayoutIdLst>
    <p:sldLayoutId id="2147483754" r:id="rId1"/>
    <p:sldLayoutId id="2147483755" r:id="rId2"/>
    <p:sldLayoutId id="2147483756" r:id="rId3"/>
    <p:sldLayoutId id="2147483757" r:id="rId4"/>
    <p:sldLayoutId id="2147483758" r:id="rId5"/>
    <p:sldLayoutId id="2147483759" r:id="rId6"/>
    <p:sldLayoutId id="2147483760" r:id="rId7"/>
    <p:sldLayoutId id="2147483761" r:id="rId8"/>
    <p:sldLayoutId id="2147483762" r:id="rId9"/>
    <p:sldLayoutId id="2147483763" r:id="rId10"/>
    <p:sldLayoutId id="2147483764"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60000" y="593367"/>
            <a:ext cx="10272000" cy="763600"/>
          </a:xfrm>
          <a:prstGeom prst="rect">
            <a:avLst/>
          </a:prstGeom>
          <a:noFill/>
          <a:ln>
            <a:noFill/>
          </a:ln>
        </p:spPr>
        <p:txBody>
          <a:bodyPr spcFirstLastPara="1" wrap="square" lIns="91425" tIns="91425" rIns="91425" bIns="91425" anchor="ctr" anchorCtr="0">
            <a:noAutofit/>
          </a:bodyPr>
          <a:lstStyle>
            <a:lvl1pPr lvl="0">
              <a:lnSpc>
                <a:spcPct val="100000"/>
              </a:lnSpc>
              <a:spcBef>
                <a:spcPts val="0"/>
              </a:spcBef>
              <a:spcAft>
                <a:spcPts val="0"/>
              </a:spcAft>
              <a:buClr>
                <a:schemeClr val="dk1"/>
              </a:buClr>
              <a:buSzPts val="3500"/>
              <a:buFont typeface="Patrick Hand SC"/>
              <a:buNone/>
              <a:defRPr sz="3500" b="1">
                <a:solidFill>
                  <a:schemeClr val="dk1"/>
                </a:solidFill>
                <a:latin typeface="Patrick Hand SC"/>
                <a:ea typeface="Patrick Hand SC"/>
                <a:cs typeface="Patrick Hand SC"/>
                <a:sym typeface="Patrick Hand SC"/>
              </a:defRPr>
            </a:lvl1pPr>
            <a:lvl2pPr lvl="1">
              <a:lnSpc>
                <a:spcPct val="100000"/>
              </a:lnSpc>
              <a:spcBef>
                <a:spcPts val="0"/>
              </a:spcBef>
              <a:spcAft>
                <a:spcPts val="0"/>
              </a:spcAft>
              <a:buClr>
                <a:schemeClr val="dk1"/>
              </a:buClr>
              <a:buSzPts val="3500"/>
              <a:buFont typeface="Patrick Hand SC"/>
              <a:buNone/>
              <a:defRPr sz="3500" b="1">
                <a:solidFill>
                  <a:schemeClr val="dk1"/>
                </a:solidFill>
                <a:latin typeface="Patrick Hand SC"/>
                <a:ea typeface="Patrick Hand SC"/>
                <a:cs typeface="Patrick Hand SC"/>
                <a:sym typeface="Patrick Hand SC"/>
              </a:defRPr>
            </a:lvl2pPr>
            <a:lvl3pPr lvl="2">
              <a:lnSpc>
                <a:spcPct val="100000"/>
              </a:lnSpc>
              <a:spcBef>
                <a:spcPts val="0"/>
              </a:spcBef>
              <a:spcAft>
                <a:spcPts val="0"/>
              </a:spcAft>
              <a:buClr>
                <a:schemeClr val="dk1"/>
              </a:buClr>
              <a:buSzPts val="3500"/>
              <a:buFont typeface="Patrick Hand SC"/>
              <a:buNone/>
              <a:defRPr sz="3500" b="1">
                <a:solidFill>
                  <a:schemeClr val="dk1"/>
                </a:solidFill>
                <a:latin typeface="Patrick Hand SC"/>
                <a:ea typeface="Patrick Hand SC"/>
                <a:cs typeface="Patrick Hand SC"/>
                <a:sym typeface="Patrick Hand SC"/>
              </a:defRPr>
            </a:lvl3pPr>
            <a:lvl4pPr lvl="3">
              <a:lnSpc>
                <a:spcPct val="100000"/>
              </a:lnSpc>
              <a:spcBef>
                <a:spcPts val="0"/>
              </a:spcBef>
              <a:spcAft>
                <a:spcPts val="0"/>
              </a:spcAft>
              <a:buClr>
                <a:schemeClr val="dk1"/>
              </a:buClr>
              <a:buSzPts val="3500"/>
              <a:buFont typeface="Patrick Hand SC"/>
              <a:buNone/>
              <a:defRPr sz="3500" b="1">
                <a:solidFill>
                  <a:schemeClr val="dk1"/>
                </a:solidFill>
                <a:latin typeface="Patrick Hand SC"/>
                <a:ea typeface="Patrick Hand SC"/>
                <a:cs typeface="Patrick Hand SC"/>
                <a:sym typeface="Patrick Hand SC"/>
              </a:defRPr>
            </a:lvl4pPr>
            <a:lvl5pPr lvl="4">
              <a:lnSpc>
                <a:spcPct val="100000"/>
              </a:lnSpc>
              <a:spcBef>
                <a:spcPts val="0"/>
              </a:spcBef>
              <a:spcAft>
                <a:spcPts val="0"/>
              </a:spcAft>
              <a:buClr>
                <a:schemeClr val="dk1"/>
              </a:buClr>
              <a:buSzPts val="3500"/>
              <a:buFont typeface="Patrick Hand SC"/>
              <a:buNone/>
              <a:defRPr sz="3500" b="1">
                <a:solidFill>
                  <a:schemeClr val="dk1"/>
                </a:solidFill>
                <a:latin typeface="Patrick Hand SC"/>
                <a:ea typeface="Patrick Hand SC"/>
                <a:cs typeface="Patrick Hand SC"/>
                <a:sym typeface="Patrick Hand SC"/>
              </a:defRPr>
            </a:lvl5pPr>
            <a:lvl6pPr lvl="5">
              <a:lnSpc>
                <a:spcPct val="100000"/>
              </a:lnSpc>
              <a:spcBef>
                <a:spcPts val="0"/>
              </a:spcBef>
              <a:spcAft>
                <a:spcPts val="0"/>
              </a:spcAft>
              <a:buClr>
                <a:schemeClr val="dk1"/>
              </a:buClr>
              <a:buSzPts val="3500"/>
              <a:buFont typeface="Patrick Hand SC"/>
              <a:buNone/>
              <a:defRPr sz="3500" b="1">
                <a:solidFill>
                  <a:schemeClr val="dk1"/>
                </a:solidFill>
                <a:latin typeface="Patrick Hand SC"/>
                <a:ea typeface="Patrick Hand SC"/>
                <a:cs typeface="Patrick Hand SC"/>
                <a:sym typeface="Patrick Hand SC"/>
              </a:defRPr>
            </a:lvl6pPr>
            <a:lvl7pPr lvl="6">
              <a:lnSpc>
                <a:spcPct val="100000"/>
              </a:lnSpc>
              <a:spcBef>
                <a:spcPts val="0"/>
              </a:spcBef>
              <a:spcAft>
                <a:spcPts val="0"/>
              </a:spcAft>
              <a:buClr>
                <a:schemeClr val="dk1"/>
              </a:buClr>
              <a:buSzPts val="3500"/>
              <a:buFont typeface="Patrick Hand SC"/>
              <a:buNone/>
              <a:defRPr sz="3500" b="1">
                <a:solidFill>
                  <a:schemeClr val="dk1"/>
                </a:solidFill>
                <a:latin typeface="Patrick Hand SC"/>
                <a:ea typeface="Patrick Hand SC"/>
                <a:cs typeface="Patrick Hand SC"/>
                <a:sym typeface="Patrick Hand SC"/>
              </a:defRPr>
            </a:lvl7pPr>
            <a:lvl8pPr lvl="7">
              <a:lnSpc>
                <a:spcPct val="100000"/>
              </a:lnSpc>
              <a:spcBef>
                <a:spcPts val="0"/>
              </a:spcBef>
              <a:spcAft>
                <a:spcPts val="0"/>
              </a:spcAft>
              <a:buClr>
                <a:schemeClr val="dk1"/>
              </a:buClr>
              <a:buSzPts val="3500"/>
              <a:buFont typeface="Patrick Hand SC"/>
              <a:buNone/>
              <a:defRPr sz="3500" b="1">
                <a:solidFill>
                  <a:schemeClr val="dk1"/>
                </a:solidFill>
                <a:latin typeface="Patrick Hand SC"/>
                <a:ea typeface="Patrick Hand SC"/>
                <a:cs typeface="Patrick Hand SC"/>
                <a:sym typeface="Patrick Hand SC"/>
              </a:defRPr>
            </a:lvl8pPr>
            <a:lvl9pPr lvl="8">
              <a:lnSpc>
                <a:spcPct val="100000"/>
              </a:lnSpc>
              <a:spcBef>
                <a:spcPts val="0"/>
              </a:spcBef>
              <a:spcAft>
                <a:spcPts val="0"/>
              </a:spcAft>
              <a:buClr>
                <a:schemeClr val="dk1"/>
              </a:buClr>
              <a:buSzPts val="3500"/>
              <a:buFont typeface="Patrick Hand SC"/>
              <a:buNone/>
              <a:defRPr sz="3500" b="1">
                <a:solidFill>
                  <a:schemeClr val="dk1"/>
                </a:solidFill>
                <a:latin typeface="Patrick Hand SC"/>
                <a:ea typeface="Patrick Hand SC"/>
                <a:cs typeface="Patrick Hand SC"/>
                <a:sym typeface="Patrick Hand SC"/>
              </a:defRPr>
            </a:lvl9pPr>
          </a:lstStyle>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2"/>
              </a:buClr>
              <a:buSzPts val="1400"/>
              <a:buFont typeface="Patrick Hand"/>
              <a:buChar char="●"/>
              <a:defRPr>
                <a:solidFill>
                  <a:schemeClr val="dk2"/>
                </a:solidFill>
                <a:latin typeface="Patrick Hand"/>
                <a:ea typeface="Patrick Hand"/>
                <a:cs typeface="Patrick Hand"/>
                <a:sym typeface="Patrick Hand"/>
              </a:defRPr>
            </a:lvl1pPr>
            <a:lvl2pPr marL="914400" lvl="1" indent="-317500">
              <a:lnSpc>
                <a:spcPct val="100000"/>
              </a:lnSpc>
              <a:spcBef>
                <a:spcPts val="1600"/>
              </a:spcBef>
              <a:spcAft>
                <a:spcPts val="0"/>
              </a:spcAft>
              <a:buClr>
                <a:schemeClr val="dk2"/>
              </a:buClr>
              <a:buSzPts val="1400"/>
              <a:buFont typeface="Patrick Hand"/>
              <a:buChar char="○"/>
              <a:defRPr>
                <a:solidFill>
                  <a:schemeClr val="dk2"/>
                </a:solidFill>
                <a:latin typeface="Patrick Hand"/>
                <a:ea typeface="Patrick Hand"/>
                <a:cs typeface="Patrick Hand"/>
                <a:sym typeface="Patrick Hand"/>
              </a:defRPr>
            </a:lvl2pPr>
            <a:lvl3pPr marL="1371600" lvl="2" indent="-317500">
              <a:lnSpc>
                <a:spcPct val="100000"/>
              </a:lnSpc>
              <a:spcBef>
                <a:spcPts val="1600"/>
              </a:spcBef>
              <a:spcAft>
                <a:spcPts val="0"/>
              </a:spcAft>
              <a:buClr>
                <a:schemeClr val="dk2"/>
              </a:buClr>
              <a:buSzPts val="1400"/>
              <a:buFont typeface="Patrick Hand"/>
              <a:buChar char="■"/>
              <a:defRPr>
                <a:solidFill>
                  <a:schemeClr val="dk2"/>
                </a:solidFill>
                <a:latin typeface="Patrick Hand"/>
                <a:ea typeface="Patrick Hand"/>
                <a:cs typeface="Patrick Hand"/>
                <a:sym typeface="Patrick Hand"/>
              </a:defRPr>
            </a:lvl3pPr>
            <a:lvl4pPr marL="1828800" lvl="3" indent="-317500">
              <a:lnSpc>
                <a:spcPct val="100000"/>
              </a:lnSpc>
              <a:spcBef>
                <a:spcPts val="1600"/>
              </a:spcBef>
              <a:spcAft>
                <a:spcPts val="0"/>
              </a:spcAft>
              <a:buClr>
                <a:schemeClr val="dk2"/>
              </a:buClr>
              <a:buSzPts val="1400"/>
              <a:buFont typeface="Patrick Hand"/>
              <a:buChar char="●"/>
              <a:defRPr>
                <a:solidFill>
                  <a:schemeClr val="dk2"/>
                </a:solidFill>
                <a:latin typeface="Patrick Hand"/>
                <a:ea typeface="Patrick Hand"/>
                <a:cs typeface="Patrick Hand"/>
                <a:sym typeface="Patrick Hand"/>
              </a:defRPr>
            </a:lvl4pPr>
            <a:lvl5pPr marL="2286000" lvl="4" indent="-317500">
              <a:lnSpc>
                <a:spcPct val="100000"/>
              </a:lnSpc>
              <a:spcBef>
                <a:spcPts val="1600"/>
              </a:spcBef>
              <a:spcAft>
                <a:spcPts val="0"/>
              </a:spcAft>
              <a:buClr>
                <a:schemeClr val="dk2"/>
              </a:buClr>
              <a:buSzPts val="1400"/>
              <a:buFont typeface="Patrick Hand"/>
              <a:buChar char="○"/>
              <a:defRPr>
                <a:solidFill>
                  <a:schemeClr val="dk2"/>
                </a:solidFill>
                <a:latin typeface="Patrick Hand"/>
                <a:ea typeface="Patrick Hand"/>
                <a:cs typeface="Patrick Hand"/>
                <a:sym typeface="Patrick Hand"/>
              </a:defRPr>
            </a:lvl5pPr>
            <a:lvl6pPr marL="2743200" lvl="5" indent="-317500">
              <a:lnSpc>
                <a:spcPct val="100000"/>
              </a:lnSpc>
              <a:spcBef>
                <a:spcPts val="1600"/>
              </a:spcBef>
              <a:spcAft>
                <a:spcPts val="0"/>
              </a:spcAft>
              <a:buClr>
                <a:schemeClr val="dk2"/>
              </a:buClr>
              <a:buSzPts val="1400"/>
              <a:buFont typeface="Patrick Hand"/>
              <a:buChar char="■"/>
              <a:defRPr>
                <a:solidFill>
                  <a:schemeClr val="dk2"/>
                </a:solidFill>
                <a:latin typeface="Patrick Hand"/>
                <a:ea typeface="Patrick Hand"/>
                <a:cs typeface="Patrick Hand"/>
                <a:sym typeface="Patrick Hand"/>
              </a:defRPr>
            </a:lvl6pPr>
            <a:lvl7pPr marL="3200400" lvl="6" indent="-317500">
              <a:lnSpc>
                <a:spcPct val="100000"/>
              </a:lnSpc>
              <a:spcBef>
                <a:spcPts val="1600"/>
              </a:spcBef>
              <a:spcAft>
                <a:spcPts val="0"/>
              </a:spcAft>
              <a:buClr>
                <a:schemeClr val="dk2"/>
              </a:buClr>
              <a:buSzPts val="1400"/>
              <a:buFont typeface="Patrick Hand"/>
              <a:buChar char="●"/>
              <a:defRPr>
                <a:solidFill>
                  <a:schemeClr val="dk2"/>
                </a:solidFill>
                <a:latin typeface="Patrick Hand"/>
                <a:ea typeface="Patrick Hand"/>
                <a:cs typeface="Patrick Hand"/>
                <a:sym typeface="Patrick Hand"/>
              </a:defRPr>
            </a:lvl7pPr>
            <a:lvl8pPr marL="3657600" lvl="7" indent="-317500">
              <a:lnSpc>
                <a:spcPct val="100000"/>
              </a:lnSpc>
              <a:spcBef>
                <a:spcPts val="1600"/>
              </a:spcBef>
              <a:spcAft>
                <a:spcPts val="0"/>
              </a:spcAft>
              <a:buClr>
                <a:schemeClr val="dk2"/>
              </a:buClr>
              <a:buSzPts val="1400"/>
              <a:buFont typeface="Patrick Hand"/>
              <a:buChar char="○"/>
              <a:defRPr>
                <a:solidFill>
                  <a:schemeClr val="dk2"/>
                </a:solidFill>
                <a:latin typeface="Patrick Hand"/>
                <a:ea typeface="Patrick Hand"/>
                <a:cs typeface="Patrick Hand"/>
                <a:sym typeface="Patrick Hand"/>
              </a:defRPr>
            </a:lvl8pPr>
            <a:lvl9pPr marL="4114800" lvl="8" indent="-317500">
              <a:lnSpc>
                <a:spcPct val="100000"/>
              </a:lnSpc>
              <a:spcBef>
                <a:spcPts val="1600"/>
              </a:spcBef>
              <a:spcAft>
                <a:spcPts val="1600"/>
              </a:spcAft>
              <a:buClr>
                <a:schemeClr val="dk2"/>
              </a:buClr>
              <a:buSzPts val="1400"/>
              <a:buFont typeface="Patrick Hand"/>
              <a:buChar char="■"/>
              <a:defRPr>
                <a:solidFill>
                  <a:schemeClr val="dk2"/>
                </a:solidFill>
                <a:latin typeface="Patrick Hand"/>
                <a:ea typeface="Patrick Hand"/>
                <a:cs typeface="Patrick Hand"/>
                <a:sym typeface="Patrick Hand"/>
              </a:defRPr>
            </a:lvl9pPr>
          </a:lstStyle>
          <a:p/>
        </p:txBody>
      </p:sp>
      <p:sp>
        <p:nvSpPr>
          <p:cNvPr id="8" name="Google Shape;8;p1"/>
          <p:cNvSpPr/>
          <p:nvPr/>
        </p:nvSpPr>
        <p:spPr>
          <a:xfrm rot="-10664892">
            <a:off x="-256113" y="-219003"/>
            <a:ext cx="12740319" cy="7148876"/>
          </a:xfrm>
          <a:custGeom>
            <a:avLst/>
            <a:gdLst/>
            <a:ahLst/>
            <a:cxnLst/>
            <a:rect l="l" t="t" r="r" b="b"/>
            <a:pathLst>
              <a:path w="44882" h="36450" extrusionOk="0">
                <a:moveTo>
                  <a:pt x="42957" y="712"/>
                </a:moveTo>
                <a:cubicBezTo>
                  <a:pt x="42999" y="816"/>
                  <a:pt x="43041" y="858"/>
                  <a:pt x="43062" y="942"/>
                </a:cubicBezTo>
                <a:cubicBezTo>
                  <a:pt x="43271" y="2323"/>
                  <a:pt x="43522" y="3704"/>
                  <a:pt x="43689" y="5106"/>
                </a:cubicBezTo>
                <a:cubicBezTo>
                  <a:pt x="43794" y="6047"/>
                  <a:pt x="43752" y="6989"/>
                  <a:pt x="43794" y="7951"/>
                </a:cubicBezTo>
                <a:cubicBezTo>
                  <a:pt x="43815" y="8265"/>
                  <a:pt x="43815" y="8600"/>
                  <a:pt x="43919" y="8914"/>
                </a:cubicBezTo>
                <a:cubicBezTo>
                  <a:pt x="44170" y="9646"/>
                  <a:pt x="44233" y="10378"/>
                  <a:pt x="44212" y="11132"/>
                </a:cubicBezTo>
                <a:cubicBezTo>
                  <a:pt x="44170" y="12052"/>
                  <a:pt x="44233" y="12973"/>
                  <a:pt x="44526" y="13852"/>
                </a:cubicBezTo>
                <a:cubicBezTo>
                  <a:pt x="44589" y="14124"/>
                  <a:pt x="44631" y="14438"/>
                  <a:pt x="44631" y="14730"/>
                </a:cubicBezTo>
                <a:lnTo>
                  <a:pt x="44777" y="24837"/>
                </a:lnTo>
                <a:cubicBezTo>
                  <a:pt x="44798" y="27285"/>
                  <a:pt x="44861" y="29691"/>
                  <a:pt x="44882" y="32118"/>
                </a:cubicBezTo>
                <a:cubicBezTo>
                  <a:pt x="44882" y="32432"/>
                  <a:pt x="44840" y="32767"/>
                  <a:pt x="44798" y="33080"/>
                </a:cubicBezTo>
                <a:cubicBezTo>
                  <a:pt x="44756" y="33624"/>
                  <a:pt x="44694" y="34189"/>
                  <a:pt x="44652" y="34859"/>
                </a:cubicBezTo>
                <a:cubicBezTo>
                  <a:pt x="44694" y="34775"/>
                  <a:pt x="44652" y="34838"/>
                  <a:pt x="44631" y="34880"/>
                </a:cubicBezTo>
                <a:cubicBezTo>
                  <a:pt x="44380" y="35382"/>
                  <a:pt x="43940" y="35508"/>
                  <a:pt x="43501" y="35340"/>
                </a:cubicBezTo>
                <a:cubicBezTo>
                  <a:pt x="43020" y="35152"/>
                  <a:pt x="42559" y="35131"/>
                  <a:pt x="42078" y="35173"/>
                </a:cubicBezTo>
                <a:cubicBezTo>
                  <a:pt x="40760" y="35257"/>
                  <a:pt x="39463" y="35047"/>
                  <a:pt x="38207" y="34733"/>
                </a:cubicBezTo>
                <a:cubicBezTo>
                  <a:pt x="37161" y="34817"/>
                  <a:pt x="36157" y="34461"/>
                  <a:pt x="35111" y="34461"/>
                </a:cubicBezTo>
                <a:cubicBezTo>
                  <a:pt x="34190" y="34461"/>
                  <a:pt x="33248" y="34524"/>
                  <a:pt x="32328" y="34420"/>
                </a:cubicBezTo>
                <a:cubicBezTo>
                  <a:pt x="31700" y="34336"/>
                  <a:pt x="31072" y="34294"/>
                  <a:pt x="30424" y="34294"/>
                </a:cubicBezTo>
                <a:cubicBezTo>
                  <a:pt x="29398" y="34315"/>
                  <a:pt x="28373" y="34357"/>
                  <a:pt x="27369" y="34608"/>
                </a:cubicBezTo>
                <a:cubicBezTo>
                  <a:pt x="26888" y="34713"/>
                  <a:pt x="26385" y="34671"/>
                  <a:pt x="25925" y="34713"/>
                </a:cubicBezTo>
                <a:cubicBezTo>
                  <a:pt x="25109" y="34733"/>
                  <a:pt x="24335" y="34733"/>
                  <a:pt x="23519" y="34754"/>
                </a:cubicBezTo>
                <a:cubicBezTo>
                  <a:pt x="23289" y="34754"/>
                  <a:pt x="23079" y="34754"/>
                  <a:pt x="22828" y="34775"/>
                </a:cubicBezTo>
                <a:cubicBezTo>
                  <a:pt x="21615" y="34964"/>
                  <a:pt x="20359" y="35152"/>
                  <a:pt x="19125" y="35340"/>
                </a:cubicBezTo>
                <a:cubicBezTo>
                  <a:pt x="18790" y="35382"/>
                  <a:pt x="18414" y="35445"/>
                  <a:pt x="18079" y="35466"/>
                </a:cubicBezTo>
                <a:cubicBezTo>
                  <a:pt x="17765" y="35508"/>
                  <a:pt x="17430" y="35508"/>
                  <a:pt x="17137" y="35591"/>
                </a:cubicBezTo>
                <a:cubicBezTo>
                  <a:pt x="16237" y="35863"/>
                  <a:pt x="15359" y="35821"/>
                  <a:pt x="14459" y="35863"/>
                </a:cubicBezTo>
                <a:cubicBezTo>
                  <a:pt x="13141" y="35884"/>
                  <a:pt x="11781" y="35905"/>
                  <a:pt x="10442" y="35968"/>
                </a:cubicBezTo>
                <a:cubicBezTo>
                  <a:pt x="10253" y="35968"/>
                  <a:pt x="10044" y="35968"/>
                  <a:pt x="9856" y="36031"/>
                </a:cubicBezTo>
                <a:cubicBezTo>
                  <a:pt x="9270" y="36324"/>
                  <a:pt x="8600" y="36303"/>
                  <a:pt x="7973" y="36324"/>
                </a:cubicBezTo>
                <a:cubicBezTo>
                  <a:pt x="6278" y="36345"/>
                  <a:pt x="4583" y="36407"/>
                  <a:pt x="2888" y="36449"/>
                </a:cubicBezTo>
                <a:lnTo>
                  <a:pt x="2784" y="36449"/>
                </a:lnTo>
                <a:cubicBezTo>
                  <a:pt x="2072" y="36449"/>
                  <a:pt x="1884" y="36324"/>
                  <a:pt x="1863" y="35654"/>
                </a:cubicBezTo>
                <a:cubicBezTo>
                  <a:pt x="1800" y="34713"/>
                  <a:pt x="1800" y="33729"/>
                  <a:pt x="1800" y="32788"/>
                </a:cubicBezTo>
                <a:cubicBezTo>
                  <a:pt x="1800" y="31930"/>
                  <a:pt x="1800" y="31093"/>
                  <a:pt x="1570" y="30256"/>
                </a:cubicBezTo>
                <a:cubicBezTo>
                  <a:pt x="1486" y="29942"/>
                  <a:pt x="1486" y="29607"/>
                  <a:pt x="1486" y="29293"/>
                </a:cubicBezTo>
                <a:cubicBezTo>
                  <a:pt x="1465" y="28645"/>
                  <a:pt x="1465" y="27975"/>
                  <a:pt x="1256" y="27347"/>
                </a:cubicBezTo>
                <a:cubicBezTo>
                  <a:pt x="1152" y="27034"/>
                  <a:pt x="1152" y="26657"/>
                  <a:pt x="1152" y="26280"/>
                </a:cubicBezTo>
                <a:cubicBezTo>
                  <a:pt x="1131" y="23937"/>
                  <a:pt x="1131" y="21572"/>
                  <a:pt x="1110" y="19229"/>
                </a:cubicBezTo>
                <a:cubicBezTo>
                  <a:pt x="1110" y="18915"/>
                  <a:pt x="1089" y="18559"/>
                  <a:pt x="1005" y="18246"/>
                </a:cubicBezTo>
                <a:cubicBezTo>
                  <a:pt x="838" y="17702"/>
                  <a:pt x="817" y="17158"/>
                  <a:pt x="817" y="16614"/>
                </a:cubicBezTo>
                <a:cubicBezTo>
                  <a:pt x="817" y="15484"/>
                  <a:pt x="796" y="14375"/>
                  <a:pt x="775" y="13266"/>
                </a:cubicBezTo>
                <a:cubicBezTo>
                  <a:pt x="775" y="13015"/>
                  <a:pt x="733" y="12805"/>
                  <a:pt x="691" y="12575"/>
                </a:cubicBezTo>
                <a:cubicBezTo>
                  <a:pt x="524" y="11822"/>
                  <a:pt x="398" y="11027"/>
                  <a:pt x="461" y="10253"/>
                </a:cubicBezTo>
                <a:cubicBezTo>
                  <a:pt x="482" y="10064"/>
                  <a:pt x="461" y="9855"/>
                  <a:pt x="398" y="9667"/>
                </a:cubicBezTo>
                <a:cubicBezTo>
                  <a:pt x="1" y="8265"/>
                  <a:pt x="147" y="6821"/>
                  <a:pt x="105" y="5378"/>
                </a:cubicBezTo>
                <a:cubicBezTo>
                  <a:pt x="84" y="4373"/>
                  <a:pt x="84" y="3348"/>
                  <a:pt x="84" y="2344"/>
                </a:cubicBezTo>
                <a:cubicBezTo>
                  <a:pt x="84" y="1549"/>
                  <a:pt x="356" y="1193"/>
                  <a:pt x="1152" y="1151"/>
                </a:cubicBezTo>
                <a:cubicBezTo>
                  <a:pt x="1947" y="1088"/>
                  <a:pt x="2721" y="963"/>
                  <a:pt x="3537" y="1256"/>
                </a:cubicBezTo>
                <a:cubicBezTo>
                  <a:pt x="3934" y="1381"/>
                  <a:pt x="4437" y="1277"/>
                  <a:pt x="4876" y="1277"/>
                </a:cubicBezTo>
                <a:cubicBezTo>
                  <a:pt x="7052" y="1235"/>
                  <a:pt x="9249" y="1151"/>
                  <a:pt x="11404" y="1088"/>
                </a:cubicBezTo>
                <a:cubicBezTo>
                  <a:pt x="13580" y="1025"/>
                  <a:pt x="15777" y="963"/>
                  <a:pt x="17953" y="879"/>
                </a:cubicBezTo>
                <a:cubicBezTo>
                  <a:pt x="18204" y="879"/>
                  <a:pt x="18455" y="816"/>
                  <a:pt x="18706" y="774"/>
                </a:cubicBezTo>
                <a:cubicBezTo>
                  <a:pt x="19209" y="712"/>
                  <a:pt x="19732" y="628"/>
                  <a:pt x="20234" y="544"/>
                </a:cubicBezTo>
                <a:cubicBezTo>
                  <a:pt x="20380" y="523"/>
                  <a:pt x="20548" y="544"/>
                  <a:pt x="20694" y="502"/>
                </a:cubicBezTo>
                <a:cubicBezTo>
                  <a:pt x="22138" y="84"/>
                  <a:pt x="23623" y="189"/>
                  <a:pt x="25088" y="126"/>
                </a:cubicBezTo>
                <a:cubicBezTo>
                  <a:pt x="26406" y="84"/>
                  <a:pt x="27704" y="42"/>
                  <a:pt x="29043" y="21"/>
                </a:cubicBezTo>
                <a:cubicBezTo>
                  <a:pt x="29231" y="21"/>
                  <a:pt x="29440" y="0"/>
                  <a:pt x="29608" y="21"/>
                </a:cubicBezTo>
                <a:cubicBezTo>
                  <a:pt x="31554" y="419"/>
                  <a:pt x="33520" y="105"/>
                  <a:pt x="35445" y="126"/>
                </a:cubicBezTo>
                <a:cubicBezTo>
                  <a:pt x="35927" y="126"/>
                  <a:pt x="36408" y="105"/>
                  <a:pt x="36889" y="105"/>
                </a:cubicBezTo>
                <a:cubicBezTo>
                  <a:pt x="37015" y="105"/>
                  <a:pt x="37182" y="84"/>
                  <a:pt x="37245" y="126"/>
                </a:cubicBezTo>
                <a:cubicBezTo>
                  <a:pt x="37726" y="440"/>
                  <a:pt x="38249" y="314"/>
                  <a:pt x="38751" y="314"/>
                </a:cubicBezTo>
                <a:cubicBezTo>
                  <a:pt x="39191" y="335"/>
                  <a:pt x="39651" y="251"/>
                  <a:pt x="40049" y="523"/>
                </a:cubicBezTo>
                <a:cubicBezTo>
                  <a:pt x="40885" y="523"/>
                  <a:pt x="41701" y="565"/>
                  <a:pt x="42518" y="816"/>
                </a:cubicBezTo>
                <a:cubicBezTo>
                  <a:pt x="42664" y="837"/>
                  <a:pt x="42831" y="753"/>
                  <a:pt x="42957" y="712"/>
                </a:cubicBezTo>
                <a:close/>
                <a:moveTo>
                  <a:pt x="42476" y="1821"/>
                </a:moveTo>
                <a:cubicBezTo>
                  <a:pt x="41618" y="2009"/>
                  <a:pt x="40844" y="1402"/>
                  <a:pt x="39965" y="1590"/>
                </a:cubicBezTo>
                <a:cubicBezTo>
                  <a:pt x="39881" y="1611"/>
                  <a:pt x="39756" y="1590"/>
                  <a:pt x="39672" y="1549"/>
                </a:cubicBezTo>
                <a:cubicBezTo>
                  <a:pt x="39128" y="1256"/>
                  <a:pt x="38563" y="1360"/>
                  <a:pt x="37977" y="1339"/>
                </a:cubicBezTo>
                <a:cubicBezTo>
                  <a:pt x="37726" y="1339"/>
                  <a:pt x="37454" y="1360"/>
                  <a:pt x="37224" y="1256"/>
                </a:cubicBezTo>
                <a:cubicBezTo>
                  <a:pt x="36889" y="1088"/>
                  <a:pt x="36533" y="1088"/>
                  <a:pt x="36199" y="1088"/>
                </a:cubicBezTo>
                <a:cubicBezTo>
                  <a:pt x="35341" y="1130"/>
                  <a:pt x="34483" y="1130"/>
                  <a:pt x="33625" y="1151"/>
                </a:cubicBezTo>
                <a:cubicBezTo>
                  <a:pt x="32286" y="1193"/>
                  <a:pt x="30926" y="1297"/>
                  <a:pt x="29587" y="1005"/>
                </a:cubicBezTo>
                <a:cubicBezTo>
                  <a:pt x="29377" y="963"/>
                  <a:pt x="29147" y="984"/>
                  <a:pt x="28917" y="984"/>
                </a:cubicBezTo>
                <a:cubicBezTo>
                  <a:pt x="27473" y="1005"/>
                  <a:pt x="26030" y="1005"/>
                  <a:pt x="24586" y="1088"/>
                </a:cubicBezTo>
                <a:cubicBezTo>
                  <a:pt x="23310" y="1151"/>
                  <a:pt x="22033" y="1046"/>
                  <a:pt x="20778" y="1444"/>
                </a:cubicBezTo>
                <a:cubicBezTo>
                  <a:pt x="20569" y="1507"/>
                  <a:pt x="20338" y="1465"/>
                  <a:pt x="20087" y="1486"/>
                </a:cubicBezTo>
                <a:cubicBezTo>
                  <a:pt x="19794" y="1507"/>
                  <a:pt x="19522" y="1507"/>
                  <a:pt x="19230" y="1611"/>
                </a:cubicBezTo>
                <a:cubicBezTo>
                  <a:pt x="18434" y="1883"/>
                  <a:pt x="17660" y="1862"/>
                  <a:pt x="16844" y="1883"/>
                </a:cubicBezTo>
                <a:cubicBezTo>
                  <a:pt x="16007" y="1904"/>
                  <a:pt x="15170" y="1904"/>
                  <a:pt x="14354" y="1925"/>
                </a:cubicBezTo>
                <a:cubicBezTo>
                  <a:pt x="10881" y="2009"/>
                  <a:pt x="7387" y="2114"/>
                  <a:pt x="3893" y="2176"/>
                </a:cubicBezTo>
                <a:cubicBezTo>
                  <a:pt x="3579" y="2176"/>
                  <a:pt x="3265" y="2114"/>
                  <a:pt x="2951" y="2009"/>
                </a:cubicBezTo>
                <a:cubicBezTo>
                  <a:pt x="2302" y="1800"/>
                  <a:pt x="1654" y="1862"/>
                  <a:pt x="1005" y="1988"/>
                </a:cubicBezTo>
                <a:cubicBezTo>
                  <a:pt x="963" y="2176"/>
                  <a:pt x="942" y="2302"/>
                  <a:pt x="942" y="2427"/>
                </a:cubicBezTo>
                <a:cubicBezTo>
                  <a:pt x="963" y="4290"/>
                  <a:pt x="1026" y="6173"/>
                  <a:pt x="1047" y="8035"/>
                </a:cubicBezTo>
                <a:cubicBezTo>
                  <a:pt x="1340" y="9207"/>
                  <a:pt x="1319" y="10420"/>
                  <a:pt x="1465" y="11613"/>
                </a:cubicBezTo>
                <a:cubicBezTo>
                  <a:pt x="1570" y="12450"/>
                  <a:pt x="1737" y="13287"/>
                  <a:pt x="1696" y="14145"/>
                </a:cubicBezTo>
                <a:cubicBezTo>
                  <a:pt x="1696" y="14563"/>
                  <a:pt x="1696" y="15002"/>
                  <a:pt x="1737" y="15421"/>
                </a:cubicBezTo>
                <a:cubicBezTo>
                  <a:pt x="1779" y="16363"/>
                  <a:pt x="1675" y="17346"/>
                  <a:pt x="1988" y="18246"/>
                </a:cubicBezTo>
                <a:cubicBezTo>
                  <a:pt x="2072" y="18497"/>
                  <a:pt x="2072" y="18769"/>
                  <a:pt x="2072" y="19041"/>
                </a:cubicBezTo>
                <a:cubicBezTo>
                  <a:pt x="2093" y="21070"/>
                  <a:pt x="2114" y="23079"/>
                  <a:pt x="2177" y="25129"/>
                </a:cubicBezTo>
                <a:cubicBezTo>
                  <a:pt x="2177" y="25820"/>
                  <a:pt x="2156" y="26510"/>
                  <a:pt x="2302" y="27159"/>
                </a:cubicBezTo>
                <a:cubicBezTo>
                  <a:pt x="2470" y="27912"/>
                  <a:pt x="2532" y="28666"/>
                  <a:pt x="2532" y="29398"/>
                </a:cubicBezTo>
                <a:cubicBezTo>
                  <a:pt x="2532" y="29691"/>
                  <a:pt x="2574" y="30005"/>
                  <a:pt x="2679" y="30256"/>
                </a:cubicBezTo>
                <a:cubicBezTo>
                  <a:pt x="2825" y="30737"/>
                  <a:pt x="2888" y="31218"/>
                  <a:pt x="2888" y="31700"/>
                </a:cubicBezTo>
                <a:cubicBezTo>
                  <a:pt x="2888" y="32516"/>
                  <a:pt x="2888" y="33352"/>
                  <a:pt x="2909" y="34148"/>
                </a:cubicBezTo>
                <a:cubicBezTo>
                  <a:pt x="2909" y="34545"/>
                  <a:pt x="2888" y="34943"/>
                  <a:pt x="3035" y="35319"/>
                </a:cubicBezTo>
                <a:cubicBezTo>
                  <a:pt x="3160" y="35319"/>
                  <a:pt x="3307" y="35361"/>
                  <a:pt x="3432" y="35361"/>
                </a:cubicBezTo>
                <a:cubicBezTo>
                  <a:pt x="5001" y="35319"/>
                  <a:pt x="6571" y="35298"/>
                  <a:pt x="8140" y="35236"/>
                </a:cubicBezTo>
                <a:cubicBezTo>
                  <a:pt x="8579" y="35194"/>
                  <a:pt x="9019" y="35089"/>
                  <a:pt x="9479" y="35005"/>
                </a:cubicBezTo>
                <a:cubicBezTo>
                  <a:pt x="9730" y="34964"/>
                  <a:pt x="9960" y="34880"/>
                  <a:pt x="10232" y="34880"/>
                </a:cubicBezTo>
                <a:cubicBezTo>
                  <a:pt x="12053" y="34838"/>
                  <a:pt x="13894" y="34796"/>
                  <a:pt x="15693" y="34754"/>
                </a:cubicBezTo>
                <a:cubicBezTo>
                  <a:pt x="15924" y="34754"/>
                  <a:pt x="16175" y="34754"/>
                  <a:pt x="16342" y="34671"/>
                </a:cubicBezTo>
                <a:cubicBezTo>
                  <a:pt x="17012" y="34441"/>
                  <a:pt x="17681" y="34461"/>
                  <a:pt x="18330" y="34357"/>
                </a:cubicBezTo>
                <a:cubicBezTo>
                  <a:pt x="19355" y="34210"/>
                  <a:pt x="20380" y="34106"/>
                  <a:pt x="21364" y="33938"/>
                </a:cubicBezTo>
                <a:cubicBezTo>
                  <a:pt x="22138" y="33813"/>
                  <a:pt x="22891" y="33645"/>
                  <a:pt x="23644" y="33687"/>
                </a:cubicBezTo>
                <a:cubicBezTo>
                  <a:pt x="24084" y="33687"/>
                  <a:pt x="24544" y="33687"/>
                  <a:pt x="24984" y="33645"/>
                </a:cubicBezTo>
                <a:cubicBezTo>
                  <a:pt x="26113" y="33604"/>
                  <a:pt x="27243" y="33708"/>
                  <a:pt x="28331" y="33311"/>
                </a:cubicBezTo>
                <a:cubicBezTo>
                  <a:pt x="28499" y="33269"/>
                  <a:pt x="28645" y="33269"/>
                  <a:pt x="28813" y="33269"/>
                </a:cubicBezTo>
                <a:cubicBezTo>
                  <a:pt x="29712" y="33227"/>
                  <a:pt x="30654" y="33185"/>
                  <a:pt x="31595" y="33185"/>
                </a:cubicBezTo>
                <a:cubicBezTo>
                  <a:pt x="31909" y="33185"/>
                  <a:pt x="32223" y="33227"/>
                  <a:pt x="32537" y="33332"/>
                </a:cubicBezTo>
                <a:cubicBezTo>
                  <a:pt x="32997" y="33499"/>
                  <a:pt x="33416" y="33499"/>
                  <a:pt x="33876" y="33478"/>
                </a:cubicBezTo>
                <a:cubicBezTo>
                  <a:pt x="34587" y="33415"/>
                  <a:pt x="35299" y="33394"/>
                  <a:pt x="35989" y="33373"/>
                </a:cubicBezTo>
                <a:cubicBezTo>
                  <a:pt x="36157" y="33373"/>
                  <a:pt x="36345" y="33373"/>
                  <a:pt x="36471" y="33436"/>
                </a:cubicBezTo>
                <a:cubicBezTo>
                  <a:pt x="36889" y="33666"/>
                  <a:pt x="37328" y="33624"/>
                  <a:pt x="37768" y="33624"/>
                </a:cubicBezTo>
                <a:cubicBezTo>
                  <a:pt x="38019" y="33624"/>
                  <a:pt x="38249" y="33583"/>
                  <a:pt x="38437" y="33666"/>
                </a:cubicBezTo>
                <a:cubicBezTo>
                  <a:pt x="39086" y="33938"/>
                  <a:pt x="39818" y="33834"/>
                  <a:pt x="40488" y="34043"/>
                </a:cubicBezTo>
                <a:cubicBezTo>
                  <a:pt x="40739" y="34127"/>
                  <a:pt x="40990" y="34127"/>
                  <a:pt x="41262" y="34127"/>
                </a:cubicBezTo>
                <a:cubicBezTo>
                  <a:pt x="42099" y="34127"/>
                  <a:pt x="42957" y="34106"/>
                  <a:pt x="43794" y="34085"/>
                </a:cubicBezTo>
                <a:cubicBezTo>
                  <a:pt x="43731" y="33729"/>
                  <a:pt x="43689" y="33415"/>
                  <a:pt x="43689" y="33101"/>
                </a:cubicBezTo>
                <a:cubicBezTo>
                  <a:pt x="43668" y="32306"/>
                  <a:pt x="43689" y="31469"/>
                  <a:pt x="43689" y="30653"/>
                </a:cubicBezTo>
                <a:lnTo>
                  <a:pt x="43606" y="22891"/>
                </a:lnTo>
                <a:cubicBezTo>
                  <a:pt x="43585" y="20317"/>
                  <a:pt x="43564" y="17785"/>
                  <a:pt x="43564" y="15212"/>
                </a:cubicBezTo>
                <a:cubicBezTo>
                  <a:pt x="43564" y="14626"/>
                  <a:pt x="43501" y="14040"/>
                  <a:pt x="43375" y="13475"/>
                </a:cubicBezTo>
                <a:cubicBezTo>
                  <a:pt x="43292" y="13119"/>
                  <a:pt x="43208" y="12764"/>
                  <a:pt x="43208" y="12429"/>
                </a:cubicBezTo>
                <a:cubicBezTo>
                  <a:pt x="43187" y="11801"/>
                  <a:pt x="43250" y="11173"/>
                  <a:pt x="43208" y="10567"/>
                </a:cubicBezTo>
                <a:cubicBezTo>
                  <a:pt x="43208" y="10253"/>
                  <a:pt x="43208" y="9876"/>
                  <a:pt x="43103" y="9604"/>
                </a:cubicBezTo>
                <a:cubicBezTo>
                  <a:pt x="42894" y="8976"/>
                  <a:pt x="42831" y="8349"/>
                  <a:pt x="42873" y="7658"/>
                </a:cubicBezTo>
                <a:cubicBezTo>
                  <a:pt x="42894" y="7240"/>
                  <a:pt x="42894" y="6800"/>
                  <a:pt x="42894" y="6382"/>
                </a:cubicBezTo>
                <a:cubicBezTo>
                  <a:pt x="42894" y="5733"/>
                  <a:pt x="42894" y="5064"/>
                  <a:pt x="42852" y="4415"/>
                </a:cubicBezTo>
                <a:cubicBezTo>
                  <a:pt x="42748" y="3599"/>
                  <a:pt x="42622" y="2825"/>
                  <a:pt x="42476" y="182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cSld>
  <p:clrMap bg1="lt1" tx1="dk1" bg2="dk2" tx2="lt2" accent1="accent1" accent2="accent2" accent3="accent3" accent4="accent4" accent5="accent5" accent6="accent6" hlink="hlink" folHlink="folHlink"/>
  <p:sldLayoutIdLst>
    <p:sldLayoutId id="2147483766" r:id="rId1"/>
    <p:sldLayoutId id="2147483767" r:id="rId2"/>
    <p:sldLayoutId id="2147483768" r:id="rId3"/>
    <p:sldLayoutId id="2147483769" r:id="rId4"/>
    <p:sldLayoutId id="2147483770" r:id="rId5"/>
    <p:sldLayoutId id="2147483771" r:id="rId6"/>
    <p:sldLayoutId id="2147483772" r:id="rId7"/>
    <p:sldLayoutId id="2147483773" r:id="rId8"/>
    <p:sldLayoutId id="2147483774" r:id="rId9"/>
    <p:sldLayoutId id="2147483775" r:id="rId10"/>
    <p:sldLayoutId id="2147483776" r:id="rId11"/>
    <p:sldLayoutId id="2147483777" r:id="rId12"/>
    <p:sldLayoutId id="2147483778" r:id="rId13"/>
    <p:sldLayoutId id="2147483779" r:id="rId14"/>
    <p:sldLayoutId id="2147483780" r:id="rId15"/>
    <p:sldLayoutId id="2147483781" r:id="rId16"/>
    <p:sldLayoutId id="2147483782" r:id="rId17"/>
    <p:sldLayoutId id="2147483783" r:id="rId18"/>
    <p:sldLayoutId id="2147483784" r:id="rId19"/>
    <p:sldLayoutId id="2147483785" r:id="rId20"/>
    <p:sldLayoutId id="2147483786" r:id="rId21"/>
    <p:sldLayoutId id="2147483787" r:id="rId22"/>
    <p:sldLayoutId id="2147483788" r:id="rId23"/>
    <p:sldLayoutId id="2147483789" r:id="rId24"/>
    <p:sldLayoutId id="2147483790" r:id="rId25"/>
    <p:sldLayoutId id="2147483791" r:id="rId26"/>
    <p:sldLayoutId id="2147483792" r:id="rId27"/>
    <p:sldLayoutId id="2147483793" r:id="rId28"/>
    <p:sldLayoutId id="2147483794" r:id="rId2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a:p>
        </p:txBody>
      </p:sp>
      <p:sp>
        <p:nvSpPr>
          <p:cNvPr id="3" name="Text Placeholder 2"/>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4" name="Date Placeholder 3"/>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B8C012C-B1B7-47F6-B168-A941E97A73A9}" type="datetimeFigureOut">
              <a:rPr lang="en-US" smtClean="0"/>
            </a:fld>
            <a:endParaRPr lang="en-US"/>
          </a:p>
        </p:txBody>
      </p:sp>
      <p:sp>
        <p:nvSpPr>
          <p:cNvPr id="5" name="Footer Placeholder 4"/>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1EC7793-07B9-4429-92E8-8730EA770269}" type="slidenum">
              <a:rPr lang="en-US" smtClean="0"/>
            </a:fld>
            <a:endParaRPr lang="en-US"/>
          </a:p>
        </p:txBody>
      </p:sp>
    </p:spTree>
  </p:cSld>
  <p:clrMap bg1="lt1" tx1="dk1" bg2="lt2" tx2="dk2" accent1="accent1" accent2="accent2" accent3="accent3" accent4="accent4" accent5="accent5" accent6="accent6" hlink="hlink" folHlink="folHlink"/>
  <p:sldLayoutIdLst>
    <p:sldLayoutId id="2147483796" r:id="rId1"/>
    <p:sldLayoutId id="2147483797" r:id="rId2"/>
    <p:sldLayoutId id="2147483798" r:id="rId3"/>
    <p:sldLayoutId id="2147483799" r:id="rId4"/>
    <p:sldLayoutId id="2147483800" r:id="rId5"/>
    <p:sldLayoutId id="2147483801" r:id="rId6"/>
    <p:sldLayoutId id="2147483802" r:id="rId7"/>
    <p:sldLayoutId id="2147483803" r:id="rId8"/>
    <p:sldLayoutId id="2147483804" r:id="rId9"/>
    <p:sldLayoutId id="2147483805" r:id="rId10"/>
    <p:sldLayoutId id="2147483806"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1">
          <a:blip r:embed="rId21">
            <a:lum/>
          </a:blip>
          <a:srcRect/>
          <a:stretch>
            <a:fillRect t="-10000"/>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1pPr>
            <a:lvl2pPr lvl="1">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2pPr>
            <a:lvl3pPr lvl="2">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3pPr>
            <a:lvl4pPr lvl="3">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4pPr>
            <a:lvl5pPr lvl="4">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5pPr>
            <a:lvl6pPr lvl="5">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6pPr>
            <a:lvl7pPr lvl="6">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7pPr>
            <a:lvl8pPr lvl="7">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8pPr>
            <a:lvl9pPr lvl="8">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9pPr>
          </a:lstStyle>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lt2"/>
              </a:buClr>
              <a:buSzPts val="1800"/>
              <a:buFont typeface="Livvic"/>
              <a:buChar char="●"/>
              <a:defRPr sz="1800">
                <a:solidFill>
                  <a:schemeClr val="lt2"/>
                </a:solidFill>
                <a:latin typeface="Livvic"/>
                <a:ea typeface="Livvic"/>
                <a:cs typeface="Livvic"/>
                <a:sym typeface="Livvic"/>
              </a:defRPr>
            </a:lvl1pPr>
            <a:lvl2pPr marL="914400" lvl="1"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2pPr>
            <a:lvl3pPr marL="1371600" lvl="2"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3pPr>
            <a:lvl4pPr marL="1828800" lvl="3"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4pPr>
            <a:lvl5pPr marL="2286000" lvl="4"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5pPr>
            <a:lvl6pPr marL="2743200" lvl="5"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6pPr>
            <a:lvl7pPr marL="3200400" lvl="6"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7pPr>
            <a:lvl8pPr marL="3657600" lvl="7"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8pPr>
            <a:lvl9pPr marL="4114800" lvl="8" indent="-317500">
              <a:lnSpc>
                <a:spcPct val="100000"/>
              </a:lnSpc>
              <a:spcBef>
                <a:spcPts val="1600"/>
              </a:spcBef>
              <a:spcAft>
                <a:spcPts val="1600"/>
              </a:spcAft>
              <a:buClr>
                <a:schemeClr val="lt2"/>
              </a:buClr>
              <a:buSzPts val="1400"/>
              <a:buFont typeface="Livvic"/>
              <a:buChar char="■"/>
              <a:defRPr>
                <a:solidFill>
                  <a:schemeClr val="lt2"/>
                </a:solidFill>
                <a:latin typeface="Livvic"/>
                <a:ea typeface="Livvic"/>
                <a:cs typeface="Livvic"/>
                <a:sym typeface="Livvic"/>
              </a:defRPr>
            </a:lvl9pPr>
          </a:lstStyle>
          <a:p/>
        </p:txBody>
      </p:sp>
    </p:spTree>
  </p:cSld>
  <p:clrMap bg1="lt1" tx1="dk1" bg2="dk2" tx2="lt2" accent1="accent1" accent2="accent2" accent3="accent3" accent4="accent4" accent5="accent5" accent6="accent6" hlink="hlink" folHlink="folHlink"/>
  <p:sldLayoutIdLst>
    <p:sldLayoutId id="2147483659" r:id="rId1"/>
    <p:sldLayoutId id="2147483660" r:id="rId2"/>
    <p:sldLayoutId id="2147483661" r:id="rId3"/>
    <p:sldLayoutId id="2147483662" r:id="rId4"/>
    <p:sldLayoutId id="2147483663" r:id="rId5"/>
    <p:sldLayoutId id="2147483664" r:id="rId6"/>
    <p:sldLayoutId id="2147483665" r:id="rId7"/>
    <p:sldLayoutId id="2147483666" r:id="rId8"/>
    <p:sldLayoutId id="2147483667" r:id="rId9"/>
    <p:sldLayoutId id="2147483668" r:id="rId10"/>
    <p:sldLayoutId id="2147483669" r:id="rId11"/>
    <p:sldLayoutId id="2147483670" r:id="rId12"/>
    <p:sldLayoutId id="2147483671" r:id="rId13"/>
    <p:sldLayoutId id="2147483672" r:id="rId14"/>
    <p:sldLayoutId id="2147483673" r:id="rId15"/>
    <p:sldLayoutId id="2147483674" r:id="rId16"/>
    <p:sldLayoutId id="2147483675" r:id="rId17"/>
    <p:sldLayoutId id="2147483676" r:id="rId18"/>
    <p:sldLayoutId id="2147483677" r:id="rId19"/>
    <p:sldLayoutId id="2147483678" r:id="rId2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t="-10000"/>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09600" y="274639"/>
            <a:ext cx="109728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lstStyle/>
          <a:p>
            <a:pPr lvl="0"/>
            <a:r>
              <a:rPr lang="da-DK" altLang="x-none"/>
              <a:t>Click to edit Master title style</a:t>
            </a:r>
            <a:endParaRPr lang="da-DK" altLang="x-none"/>
          </a:p>
        </p:txBody>
      </p:sp>
      <p:sp>
        <p:nvSpPr>
          <p:cNvPr id="1027" name="Rectangle 3"/>
          <p:cNvSpPr>
            <a:spLocks noGrp="1" noChangeArrowheads="1"/>
          </p:cNvSpPr>
          <p:nvPr>
            <p:ph type="body" idx="1"/>
          </p:nvPr>
        </p:nvSpPr>
        <p:spPr bwMode="auto">
          <a:xfrm>
            <a:off x="609600" y="1600201"/>
            <a:ext cx="109728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lstStyle/>
          <a:p>
            <a:pPr lvl="0"/>
            <a:r>
              <a:rPr lang="da-DK" altLang="x-none"/>
              <a:t>Click to edit Master text styles</a:t>
            </a:r>
            <a:endParaRPr lang="da-DK" altLang="x-none"/>
          </a:p>
          <a:p>
            <a:pPr lvl="1"/>
            <a:r>
              <a:rPr lang="da-DK" altLang="x-none"/>
              <a:t>Second level</a:t>
            </a:r>
            <a:endParaRPr lang="da-DK" altLang="x-none"/>
          </a:p>
          <a:p>
            <a:pPr lvl="2"/>
            <a:r>
              <a:rPr lang="da-DK" altLang="x-none"/>
              <a:t>Third level</a:t>
            </a:r>
            <a:endParaRPr lang="da-DK" altLang="x-none"/>
          </a:p>
          <a:p>
            <a:pPr lvl="3"/>
            <a:r>
              <a:rPr lang="da-DK" altLang="x-none"/>
              <a:t>Fourth level</a:t>
            </a:r>
            <a:endParaRPr lang="da-DK" altLang="x-none"/>
          </a:p>
          <a:p>
            <a:pPr lvl="4"/>
            <a:r>
              <a:rPr lang="da-DK" altLang="x-none"/>
              <a:t>Fifth level</a:t>
            </a:r>
            <a:endParaRPr lang="da-DK" altLang="x-none"/>
          </a:p>
        </p:txBody>
      </p:sp>
      <p:sp>
        <p:nvSpPr>
          <p:cNvPr id="1028" name="Rectangle 4"/>
          <p:cNvSpPr>
            <a:spLocks noGrp="1" noChangeArrowheads="1"/>
          </p:cNvSpPr>
          <p:nvPr>
            <p:ph type="dt" sz="half" idx="2"/>
          </p:nvPr>
        </p:nvSpPr>
        <p:spPr bwMode="auto">
          <a:xfrm>
            <a:off x="609600" y="6245225"/>
            <a:ext cx="2844800" cy="4762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lstStyle>
            <a:lvl1pPr>
              <a:defRPr sz="1400">
                <a:latin typeface="Arial" panose="020B0604020202020204" pitchFamily="34" charset="0"/>
              </a:defRPr>
            </a:lvl1pPr>
          </a:lstStyle>
          <a:p>
            <a:pPr>
              <a:defRPr/>
            </a:pPr>
            <a:endParaRPr lang="da-DK"/>
          </a:p>
        </p:txBody>
      </p:sp>
      <p:sp>
        <p:nvSpPr>
          <p:cNvPr id="1029" name="Rectangle 5"/>
          <p:cNvSpPr>
            <a:spLocks noGrp="1" noChangeArrowheads="1"/>
          </p:cNvSpPr>
          <p:nvPr>
            <p:ph type="ftr" sz="quarter" idx="3"/>
          </p:nvPr>
        </p:nvSpPr>
        <p:spPr bwMode="auto">
          <a:xfrm>
            <a:off x="4165600" y="6245225"/>
            <a:ext cx="3860800" cy="4762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lstStyle>
            <a:lvl1pPr algn="ctr">
              <a:defRPr sz="1400">
                <a:latin typeface="Arial" panose="020B0604020202020204" pitchFamily="34" charset="0"/>
              </a:defRPr>
            </a:lvl1pPr>
          </a:lstStyle>
          <a:p>
            <a:pPr>
              <a:defRPr/>
            </a:pPr>
            <a:endParaRPr lang="da-DK"/>
          </a:p>
        </p:txBody>
      </p:sp>
      <p:sp>
        <p:nvSpPr>
          <p:cNvPr id="1030" name="Rectangle 6"/>
          <p:cNvSpPr>
            <a:spLocks noGrp="1" noChangeArrowheads="1"/>
          </p:cNvSpPr>
          <p:nvPr>
            <p:ph type="sldNum" sz="quarter" idx="4"/>
          </p:nvPr>
        </p:nvSpPr>
        <p:spPr bwMode="auto">
          <a:xfrm>
            <a:off x="8737600" y="6245225"/>
            <a:ext cx="2844800" cy="4762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lstStyle>
            <a:lvl1pPr algn="r">
              <a:defRPr sz="1400"/>
            </a:lvl1pPr>
          </a:lstStyle>
          <a:p>
            <a:fld id="{540151EA-FE51-174E-8D3C-07C4289F97F9}" type="slidenum">
              <a:rPr lang="da-DK" altLang="x-none"/>
            </a:fld>
            <a:endParaRPr lang="da-DK" altLang="x-none"/>
          </a:p>
        </p:txBody>
      </p:sp>
    </p:spTree>
  </p:cSld>
  <p:clrMap bg1="lt1" tx1="dk1" bg2="lt2" tx2="dk2" accent1="accent1" accent2="accent2" accent3="accent3" accent4="accent4" accent5="accent5" accent6="accent6" hlink="hlink" folHlink="folHlink"/>
  <p:sldLayoutIdLst>
    <p:sldLayoutId id="2147483680" r:id="rId1"/>
    <p:sldLayoutId id="2147483681" r:id="rId2"/>
    <p:sldLayoutId id="2147483682" r:id="rId3"/>
    <p:sldLayoutId id="2147483683" r:id="rId4"/>
    <p:sldLayoutId id="2147483684" r:id="rId5"/>
    <p:sldLayoutId id="2147483685" r:id="rId6"/>
    <p:sldLayoutId id="2147483686" r:id="rId7"/>
    <p:sldLayoutId id="2147483687" r:id="rId8"/>
    <p:sldLayoutId id="2147483688" r:id="rId9"/>
    <p:sldLayoutId id="2147483689" r:id="rId10"/>
    <p:sldLayoutId id="2147483690" r:id="rId11"/>
    <p:sldLayoutId id="2147483691" r:id="rId1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defRPr>
      </a:lvl2pPr>
      <a:lvl3pPr algn="ctr" rtl="0" eaLnBrk="0" fontAlgn="base" hangingPunct="0">
        <a:spcBef>
          <a:spcPct val="0"/>
        </a:spcBef>
        <a:spcAft>
          <a:spcPct val="0"/>
        </a:spcAft>
        <a:defRPr sz="4400">
          <a:solidFill>
            <a:schemeClr val="tx2"/>
          </a:solidFill>
          <a:latin typeface="Arial" panose="020B0604020202020204" pitchFamily="34" charset="0"/>
        </a:defRPr>
      </a:lvl3pPr>
      <a:lvl4pPr algn="ctr" rtl="0" eaLnBrk="0" fontAlgn="base" hangingPunct="0">
        <a:spcBef>
          <a:spcPct val="0"/>
        </a:spcBef>
        <a:spcAft>
          <a:spcPct val="0"/>
        </a:spcAft>
        <a:defRPr sz="4400">
          <a:solidFill>
            <a:schemeClr val="tx2"/>
          </a:solidFill>
          <a:latin typeface="Arial" panose="020B0604020202020204" pitchFamily="34" charset="0"/>
        </a:defRPr>
      </a:lvl4pPr>
      <a:lvl5pPr algn="ctr" rtl="0" eaLnBrk="0" fontAlgn="base" hangingPunct="0">
        <a:spcBef>
          <a:spcPct val="0"/>
        </a:spcBef>
        <a:spcAft>
          <a:spcPct val="0"/>
        </a:spcAft>
        <a:defRPr sz="4400">
          <a:solidFill>
            <a:schemeClr val="tx2"/>
          </a:solidFill>
          <a:latin typeface="Arial" panose="020B0604020202020204" pitchFamily="34" charset="0"/>
        </a:defRPr>
      </a:lvl5pPr>
      <a:lvl6pPr marL="457200" algn="ctr" rtl="0" fontAlgn="base">
        <a:spcBef>
          <a:spcPct val="0"/>
        </a:spcBef>
        <a:spcAft>
          <a:spcPct val="0"/>
        </a:spcAft>
        <a:defRPr sz="4400">
          <a:solidFill>
            <a:schemeClr val="tx2"/>
          </a:solidFill>
          <a:latin typeface="Arial" panose="020B0604020202020204" pitchFamily="34" charset="0"/>
        </a:defRPr>
      </a:lvl6pPr>
      <a:lvl7pPr marL="914400" algn="ctr" rtl="0" fontAlgn="base">
        <a:spcBef>
          <a:spcPct val="0"/>
        </a:spcBef>
        <a:spcAft>
          <a:spcPct val="0"/>
        </a:spcAft>
        <a:defRPr sz="4400">
          <a:solidFill>
            <a:schemeClr val="tx2"/>
          </a:solidFill>
          <a:latin typeface="Arial" panose="020B0604020202020204" pitchFamily="34" charset="0"/>
        </a:defRPr>
      </a:lvl7pPr>
      <a:lvl8pPr marL="1371600" algn="ctr" rtl="0" fontAlgn="base">
        <a:spcBef>
          <a:spcPct val="0"/>
        </a:spcBef>
        <a:spcAft>
          <a:spcPct val="0"/>
        </a:spcAft>
        <a:defRPr sz="4400">
          <a:solidFill>
            <a:schemeClr val="tx2"/>
          </a:solidFill>
          <a:latin typeface="Arial" panose="020B0604020202020204" pitchFamily="34" charset="0"/>
        </a:defRPr>
      </a:lvl8pPr>
      <a:lvl9pPr marL="1828800" algn="ctr" rtl="0" fontAlgn="base">
        <a:spcBef>
          <a:spcPct val="0"/>
        </a:spcBef>
        <a:spcAft>
          <a:spcPct val="0"/>
        </a:spcAft>
        <a:defRPr sz="4400">
          <a:solidFill>
            <a:schemeClr val="tx2"/>
          </a:solidFill>
          <a:latin typeface="Arial" panose="020B0604020202020204"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a:blip r:embed="rId23"/>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1pPr>
            <a:lvl2pPr lvl="1">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2pPr>
            <a:lvl3pPr lvl="2">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3pPr>
            <a:lvl4pPr lvl="3">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4pPr>
            <a:lvl5pPr lvl="4">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5pPr>
            <a:lvl6pPr lvl="5">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6pPr>
            <a:lvl7pPr lvl="6">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7pPr>
            <a:lvl8pPr lvl="7">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8pPr>
            <a:lvl9pPr lvl="8">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9pPr>
          </a:lstStyle>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lt2"/>
              </a:buClr>
              <a:buSzPts val="1800"/>
              <a:buFont typeface="Livvic"/>
              <a:buChar char="●"/>
              <a:defRPr sz="1800">
                <a:solidFill>
                  <a:schemeClr val="lt2"/>
                </a:solidFill>
                <a:latin typeface="Livvic"/>
                <a:ea typeface="Livvic"/>
                <a:cs typeface="Livvic"/>
                <a:sym typeface="Livvic"/>
              </a:defRPr>
            </a:lvl1pPr>
            <a:lvl2pPr marL="914400" lvl="1"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2pPr>
            <a:lvl3pPr marL="1371600" lvl="2"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3pPr>
            <a:lvl4pPr marL="1828800" lvl="3"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4pPr>
            <a:lvl5pPr marL="2286000" lvl="4"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5pPr>
            <a:lvl6pPr marL="2743200" lvl="5"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6pPr>
            <a:lvl7pPr marL="3200400" lvl="6"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7pPr>
            <a:lvl8pPr marL="3657600" lvl="7"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8pPr>
            <a:lvl9pPr marL="4114800" lvl="8" indent="-317500">
              <a:lnSpc>
                <a:spcPct val="100000"/>
              </a:lnSpc>
              <a:spcBef>
                <a:spcPts val="1600"/>
              </a:spcBef>
              <a:spcAft>
                <a:spcPts val="1600"/>
              </a:spcAft>
              <a:buClr>
                <a:schemeClr val="lt2"/>
              </a:buClr>
              <a:buSzPts val="1400"/>
              <a:buFont typeface="Livvic"/>
              <a:buChar char="■"/>
              <a:defRPr>
                <a:solidFill>
                  <a:schemeClr val="lt2"/>
                </a:solidFill>
                <a:latin typeface="Livvic"/>
                <a:ea typeface="Livvic"/>
                <a:cs typeface="Livvic"/>
                <a:sym typeface="Livvic"/>
              </a:defRPr>
            </a:lvl9pPr>
          </a:lstStyle>
          <a:p/>
        </p:txBody>
      </p:sp>
    </p:spTree>
  </p:cSld>
  <p:clrMap bg1="lt1" tx1="dk1" bg2="dk2" tx2="lt2" accent1="accent1" accent2="accent2" accent3="accent3" accent4="accent4" accent5="accent5" accent6="accent6" hlink="hlink" folHlink="folHlink"/>
  <p:sldLayoutIdLst>
    <p:sldLayoutId id="2147483693" r:id="rId1"/>
    <p:sldLayoutId id="2147483694" r:id="rId2"/>
    <p:sldLayoutId id="2147483695" r:id="rId3"/>
    <p:sldLayoutId id="2147483696" r:id="rId4"/>
    <p:sldLayoutId id="2147483697" r:id="rId5"/>
    <p:sldLayoutId id="2147483698" r:id="rId6"/>
    <p:sldLayoutId id="2147483699" r:id="rId7"/>
    <p:sldLayoutId id="2147483700" r:id="rId8"/>
    <p:sldLayoutId id="2147483701" r:id="rId9"/>
    <p:sldLayoutId id="2147483702" r:id="rId10"/>
    <p:sldLayoutId id="2147483703" r:id="rId11"/>
    <p:sldLayoutId id="2147483704" r:id="rId12"/>
    <p:sldLayoutId id="2147483705" r:id="rId13"/>
    <p:sldLayoutId id="2147483706" r:id="rId14"/>
    <p:sldLayoutId id="2147483707" r:id="rId15"/>
    <p:sldLayoutId id="2147483708" r:id="rId16"/>
    <p:sldLayoutId id="2147483709" r:id="rId17"/>
    <p:sldLayoutId id="2147483710" r:id="rId18"/>
    <p:sldLayoutId id="2147483711" r:id="rId19"/>
    <p:sldLayoutId id="2147483712" r:id="rId20"/>
    <p:sldLayoutId id="2147483713" r:id="rId21"/>
    <p:sldLayoutId id="2147483714" r:id="rId2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 name="文本框 6"/>
          <p:cNvSpPr txBox="1"/>
          <p:nvPr userDrawn="1"/>
        </p:nvSpPr>
        <p:spPr>
          <a:xfrm>
            <a:off x="4318000" y="2971800"/>
            <a:ext cx="3556000" cy="229870"/>
          </a:xfrm>
          <a:prstGeom prst="rect">
            <a:avLst/>
          </a:prstGeom>
          <a:noFill/>
        </p:spPr>
        <p:txBody>
          <a:bodyPr wrap="square" rtlCol="0">
            <a:spAutoFit/>
          </a:bodyPr>
          <a:lstStyle/>
          <a:p>
            <a:r>
              <a:rPr lang="zh-CN" altLang="en-US" sz="300" dirty="0">
                <a:solidFill>
                  <a:schemeClr val="bg1"/>
                </a:solidFill>
                <a:latin typeface="Microsoft YaHei" panose="020B0503020204020204" pitchFamily="34" charset="-122"/>
                <a:ea typeface="Microsoft YaHei" panose="020B0503020204020204" pitchFamily="34" charset="-122"/>
                <a:sym typeface="+mn-ea"/>
              </a:rPr>
              <a:t>感谢您下载包图网平台上提供的</a:t>
            </a:r>
            <a:r>
              <a:rPr lang="en-US" altLang="zh-CN" sz="300" dirty="0">
                <a:solidFill>
                  <a:schemeClr val="bg1"/>
                </a:solidFill>
                <a:latin typeface="Microsoft YaHei" panose="020B0503020204020204" pitchFamily="34" charset="-122"/>
                <a:ea typeface="Microsoft YaHei" panose="020B0503020204020204" pitchFamily="34" charset="-122"/>
                <a:sym typeface="+mn-ea"/>
              </a:rPr>
              <a:t>PPT</a:t>
            </a:r>
            <a:r>
              <a:rPr lang="zh-CN" altLang="en-US" sz="300" dirty="0">
                <a:solidFill>
                  <a:schemeClr val="bg1"/>
                </a:solidFill>
                <a:latin typeface="Microsoft YaHei" panose="020B0503020204020204" pitchFamily="34" charset="-122"/>
                <a:ea typeface="Microsoft YaHei" panose="020B0503020204020204" pitchFamily="34" charset="-122"/>
                <a:sym typeface="+mn-ea"/>
              </a:rPr>
              <a:t>作品，为了您和包图网以及原创作者的利益，请勿复制、传播、销售，否则将承担法律责任！包图网将对作品进行维权，按照传播下载次数进行十倍的索取赔偿！</a:t>
            </a:r>
            <a:endParaRPr lang="zh-CN" altLang="en-US" sz="300" dirty="0">
              <a:solidFill>
                <a:schemeClr val="bg1"/>
              </a:solidFill>
              <a:latin typeface="Microsoft YaHei" panose="020B0503020204020204" pitchFamily="34" charset="-122"/>
              <a:ea typeface="Microsoft YaHei" panose="020B0503020204020204" pitchFamily="34" charset="-122"/>
              <a:sym typeface="+mn-ea"/>
            </a:endParaRPr>
          </a:p>
          <a:p>
            <a:r>
              <a:rPr lang="en-US" altLang="zh-CN" sz="600" dirty="0">
                <a:solidFill>
                  <a:schemeClr val="bg1"/>
                </a:solidFill>
                <a:latin typeface="Microsoft YaHei" panose="020B0503020204020204" pitchFamily="34" charset="-122"/>
                <a:ea typeface="Microsoft YaHei" panose="020B0503020204020204" pitchFamily="34" charset="-122"/>
                <a:sym typeface="+mn-ea"/>
              </a:rPr>
              <a:t>ibaotu.com</a:t>
            </a:r>
            <a:endParaRPr lang="en-US" altLang="zh-CN" sz="600" dirty="0">
              <a:solidFill>
                <a:schemeClr val="bg1"/>
              </a:solidFill>
              <a:latin typeface="Microsoft YaHei" panose="020B0503020204020204" pitchFamily="34" charset="-122"/>
              <a:ea typeface="Microsoft YaHei" panose="020B0503020204020204" pitchFamily="34" charset="-122"/>
              <a:sym typeface="+mn-ea"/>
            </a:endParaRPr>
          </a:p>
        </p:txBody>
      </p:sp>
      <p:pic>
        <p:nvPicPr>
          <p:cNvPr id="3" name="图片 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rot="5400000">
            <a:off x="2667000" y="-2667000"/>
            <a:ext cx="6858000" cy="12192000"/>
          </a:xfrm>
          <a:prstGeom prst="rect">
            <a:avLst/>
          </a:prstGeom>
        </p:spPr>
      </p:pic>
      <p:grpSp>
        <p:nvGrpSpPr>
          <p:cNvPr id="4" name="组合 3"/>
          <p:cNvGrpSpPr/>
          <p:nvPr userDrawn="1"/>
        </p:nvGrpSpPr>
        <p:grpSpPr>
          <a:xfrm>
            <a:off x="1" y="0"/>
            <a:ext cx="11770535" cy="6344264"/>
            <a:chOff x="1" y="0"/>
            <a:chExt cx="11770535" cy="6344264"/>
          </a:xfrm>
        </p:grpSpPr>
        <p:sp>
          <p:nvSpPr>
            <p:cNvPr id="5" name="Rectangle 4"/>
            <p:cNvSpPr/>
            <p:nvPr/>
          </p:nvSpPr>
          <p:spPr>
            <a:xfrm>
              <a:off x="421464" y="513735"/>
              <a:ext cx="11349072" cy="5830529"/>
            </a:xfrm>
            <a:prstGeom prst="rect">
              <a:avLst/>
            </a:prstGeom>
            <a:solidFill>
              <a:schemeClr val="bg1"/>
            </a:solidFill>
            <a:ln>
              <a:noFill/>
            </a:ln>
            <a:effectLst>
              <a:outerShdw blurRad="1524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6" name="图片 5"/>
            <p:cNvPicPr>
              <a:picLocks noChangeAspect="1"/>
            </p:cNvPicPr>
            <p:nvPr/>
          </p:nvPicPr>
          <p:blipFill rotWithShape="1">
            <a:blip r:embed="rId3" cstate="print">
              <a:extLst>
                <a:ext uri="{28A0092B-C50C-407E-A947-70E740481C1C}">
                  <a14:useLocalDpi xmlns:a14="http://schemas.microsoft.com/office/drawing/2010/main" val="0"/>
                </a:ext>
              </a:extLst>
            </a:blip>
            <a:srcRect l="30965" t="8949" r="34237" b="80979"/>
            <a:stretch>
              <a:fillRect/>
            </a:stretch>
          </p:blipFill>
          <p:spPr>
            <a:xfrm>
              <a:off x="1" y="0"/>
              <a:ext cx="3034293" cy="1317523"/>
            </a:xfrm>
            <a:prstGeom prst="rect">
              <a:avLst/>
            </a:prstGeom>
          </p:spPr>
        </p:pic>
        <p:sp>
          <p:nvSpPr>
            <p:cNvPr id="8" name="Rectangle 4"/>
            <p:cNvSpPr/>
            <p:nvPr/>
          </p:nvSpPr>
          <p:spPr>
            <a:xfrm>
              <a:off x="11163106" y="0"/>
              <a:ext cx="350469" cy="1849289"/>
            </a:xfrm>
            <a:prstGeom prst="rect">
              <a:avLst/>
            </a:prstGeom>
            <a:solidFill>
              <a:srgbClr val="EF6838"/>
            </a:solidFill>
            <a:ln>
              <a:noFill/>
            </a:ln>
            <a:effectLst>
              <a:outerShdw blurRad="1524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lang="zh-CN" altLang="en-US" sz="2000" dirty="0">
                  <a:solidFill>
                    <a:schemeClr val="bg1"/>
                  </a:solidFill>
                  <a:latin typeface="小白" panose="02010601030101010101" pitchFamily="2" charset="-122"/>
                  <a:ea typeface="小白" panose="02010601030101010101" pitchFamily="2" charset="-122"/>
                </a:rPr>
                <a:t>请输入标题</a:t>
              </a:r>
              <a:endParaRPr lang="en-US" sz="2000" dirty="0">
                <a:solidFill>
                  <a:schemeClr val="bg1"/>
                </a:solidFill>
                <a:latin typeface="小白" panose="02010601030101010101" pitchFamily="2" charset="-122"/>
                <a:ea typeface="小白" panose="02010601030101010101" pitchFamily="2" charset="-122"/>
              </a:endParaRPr>
            </a:p>
          </p:txBody>
        </p:sp>
      </p:grpSp>
    </p:spTree>
  </p:cSld>
  <p:clrMap bg1="lt1" tx1="dk1" bg2="lt2" tx2="dk2" accent1="accent1" accent2="accent2" accent3="accent3" accent4="accent4" accent5="accent5" accent6="accent6" hlink="hlink" folHlink="folHlink"/>
  <p:sldLayoutIdLst>
    <p:sldLayoutId id="2147483716" r:id="rId1"/>
  </p:sldLayoutIdLst>
  <mc:AlternateContent xmlns:mc="http://schemas.openxmlformats.org/markup-compatibility/2006">
    <mc:Choice xmlns:p14="http://schemas.microsoft.com/office/powerpoint/2010/main" Requires="p14">
      <p:transition spd="slow" p14:dur="3500" advTm="3000">
        <p:random/>
      </p:transition>
    </mc:Choice>
    <mc:Fallback>
      <p:transition spd="slow" advTm="3000">
        <p:random/>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pattFill prst="pct40">
          <a:fgClr>
            <a:srgbClr val="EFE8CB"/>
          </a:fgClr>
          <a:bgClr>
            <a:schemeClr val="bg1"/>
          </a:bgClr>
        </a:pattFill>
        <a:effectLst/>
      </p:bgPr>
    </p:bg>
    <p:spTree>
      <p:nvGrpSpPr>
        <p:cNvPr id="1" name=""/>
        <p:cNvGrpSpPr/>
        <p:nvPr/>
      </p:nvGrpSpPr>
      <p:grpSpPr>
        <a:xfrm>
          <a:off x="0" y="0"/>
          <a:ext cx="0" cy="0"/>
          <a:chOff x="0" y="0"/>
          <a:chExt cx="0" cy="0"/>
        </a:xfrm>
      </p:grpSpPr>
    </p:spTree>
  </p:cSld>
  <p:clrMap bg1="lt1" tx1="dk1" bg2="lt2" tx2="dk2" accent1="accent1" accent2="accent2" accent3="accent3" accent4="accent4" accent5="accent5" accent6="accent6" hlink="hlink" folHlink="folHlink"/>
  <p:sldLayoutIdLst>
    <p:sldLayoutId id="2147483718" r:id="rId1"/>
    <p:sldLayoutId id="2147483719" r:id="rId2"/>
    <p:sldLayoutId id="2147483720" r:id="rId3"/>
    <p:sldLayoutId id="2147483721" r:id="rId4"/>
    <p:sldLayoutId id="2147483722" r:id="rId5"/>
    <p:sldLayoutId id="2147483723" r:id="rId6"/>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1177833" y="911467"/>
            <a:ext cx="8568400" cy="528400"/>
          </a:xfrm>
          <a:prstGeom prst="rect">
            <a:avLst/>
          </a:prstGeom>
          <a:noFill/>
          <a:ln>
            <a:noFill/>
          </a:ln>
        </p:spPr>
        <p:txBody>
          <a:bodyPr spcFirstLastPara="1" wrap="square" lIns="0" tIns="0" rIns="0" bIns="0" anchor="ctr" anchorCtr="0">
            <a:noAutofit/>
          </a:bodyPr>
          <a:lstStyle>
            <a:lvl1pPr lvl="0"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1pPr>
            <a:lvl2pPr lvl="1"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2pPr>
            <a:lvl3pPr lvl="2"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3pPr>
            <a:lvl4pPr lvl="3"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4pPr>
            <a:lvl5pPr lvl="4"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5pPr>
            <a:lvl6pPr lvl="5"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6pPr>
            <a:lvl7pPr lvl="6"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7pPr>
            <a:lvl8pPr lvl="7"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8pPr>
            <a:lvl9pPr lvl="8"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9pPr>
          </a:lstStyle>
          <a:p/>
        </p:txBody>
      </p:sp>
      <p:sp>
        <p:nvSpPr>
          <p:cNvPr id="7" name="Google Shape;7;p1"/>
          <p:cNvSpPr txBox="1">
            <a:spLocks noGrp="1"/>
          </p:cNvSpPr>
          <p:nvPr>
            <p:ph type="body" idx="1"/>
          </p:nvPr>
        </p:nvSpPr>
        <p:spPr>
          <a:xfrm>
            <a:off x="1584233" y="2008467"/>
            <a:ext cx="8568400" cy="3787200"/>
          </a:xfrm>
          <a:prstGeom prst="rect">
            <a:avLst/>
          </a:prstGeom>
          <a:noFill/>
          <a:ln>
            <a:noFill/>
          </a:ln>
        </p:spPr>
        <p:txBody>
          <a:bodyPr spcFirstLastPara="1" wrap="square" lIns="0" tIns="0" rIns="0" bIns="0" anchor="t" anchorCtr="0">
            <a:noAutofit/>
          </a:bodyPr>
          <a:lstStyle>
            <a:lvl1pPr marL="457200" lvl="0" indent="-368300" rtl="0">
              <a:lnSpc>
                <a:spcPct val="100000"/>
              </a:lnSpc>
              <a:spcBef>
                <a:spcPts val="0"/>
              </a:spcBef>
              <a:spcAft>
                <a:spcPts val="0"/>
              </a:spcAft>
              <a:buClr>
                <a:schemeClr val="accent1"/>
              </a:buClr>
              <a:buSzPts val="2200"/>
              <a:buFont typeface="Nunito"/>
              <a:buChar char="✗"/>
              <a:defRPr sz="2200">
                <a:solidFill>
                  <a:schemeClr val="dk1"/>
                </a:solidFill>
                <a:latin typeface="Nunito"/>
                <a:ea typeface="Nunito"/>
                <a:cs typeface="Nunito"/>
                <a:sym typeface="Nunito"/>
              </a:defRPr>
            </a:lvl1pPr>
            <a:lvl2pPr marL="914400" lvl="1" indent="-368300" rtl="0">
              <a:lnSpc>
                <a:spcPct val="100000"/>
              </a:lnSpc>
              <a:spcBef>
                <a:spcPts val="1000"/>
              </a:spcBef>
              <a:spcAft>
                <a:spcPts val="0"/>
              </a:spcAft>
              <a:buClr>
                <a:schemeClr val="dk2"/>
              </a:buClr>
              <a:buSzPts val="2200"/>
              <a:buFont typeface="Nunito"/>
              <a:buChar char="✗"/>
              <a:defRPr sz="2200">
                <a:solidFill>
                  <a:schemeClr val="dk1"/>
                </a:solidFill>
                <a:latin typeface="Nunito"/>
                <a:ea typeface="Nunito"/>
                <a:cs typeface="Nunito"/>
                <a:sym typeface="Nunito"/>
              </a:defRPr>
            </a:lvl2pPr>
            <a:lvl3pPr marL="1371600" lvl="2" indent="-368300" rtl="0">
              <a:lnSpc>
                <a:spcPct val="100000"/>
              </a:lnSpc>
              <a:spcBef>
                <a:spcPts val="1000"/>
              </a:spcBef>
              <a:spcAft>
                <a:spcPts val="0"/>
              </a:spcAft>
              <a:buClr>
                <a:schemeClr val="dk1"/>
              </a:buClr>
              <a:buSzPts val="2200"/>
              <a:buFont typeface="Nunito"/>
              <a:buChar char="■"/>
              <a:defRPr sz="2200">
                <a:solidFill>
                  <a:schemeClr val="dk1"/>
                </a:solidFill>
                <a:latin typeface="Nunito"/>
                <a:ea typeface="Nunito"/>
                <a:cs typeface="Nunito"/>
                <a:sym typeface="Nunito"/>
              </a:defRPr>
            </a:lvl3pPr>
            <a:lvl4pPr marL="1828800" lvl="3" indent="-368300" rtl="0">
              <a:lnSpc>
                <a:spcPct val="100000"/>
              </a:lnSpc>
              <a:spcBef>
                <a:spcPts val="1000"/>
              </a:spcBef>
              <a:spcAft>
                <a:spcPts val="0"/>
              </a:spcAft>
              <a:buClr>
                <a:schemeClr val="dk1"/>
              </a:buClr>
              <a:buSzPts val="2200"/>
              <a:buFont typeface="Nunito"/>
              <a:buChar char="●"/>
              <a:defRPr sz="2200">
                <a:solidFill>
                  <a:schemeClr val="dk1"/>
                </a:solidFill>
                <a:latin typeface="Nunito"/>
                <a:ea typeface="Nunito"/>
                <a:cs typeface="Nunito"/>
                <a:sym typeface="Nunito"/>
              </a:defRPr>
            </a:lvl4pPr>
            <a:lvl5pPr marL="2286000" lvl="4" indent="-368300" rtl="0">
              <a:lnSpc>
                <a:spcPct val="100000"/>
              </a:lnSpc>
              <a:spcBef>
                <a:spcPts val="1000"/>
              </a:spcBef>
              <a:spcAft>
                <a:spcPts val="0"/>
              </a:spcAft>
              <a:buClr>
                <a:schemeClr val="dk1"/>
              </a:buClr>
              <a:buSzPts val="2200"/>
              <a:buFont typeface="Nunito"/>
              <a:buChar char="○"/>
              <a:defRPr sz="2200">
                <a:solidFill>
                  <a:schemeClr val="dk1"/>
                </a:solidFill>
                <a:latin typeface="Nunito"/>
                <a:ea typeface="Nunito"/>
                <a:cs typeface="Nunito"/>
                <a:sym typeface="Nunito"/>
              </a:defRPr>
            </a:lvl5pPr>
            <a:lvl6pPr marL="2743200" lvl="5" indent="-368300" rtl="0">
              <a:lnSpc>
                <a:spcPct val="100000"/>
              </a:lnSpc>
              <a:spcBef>
                <a:spcPts val="1000"/>
              </a:spcBef>
              <a:spcAft>
                <a:spcPts val="0"/>
              </a:spcAft>
              <a:buClr>
                <a:schemeClr val="dk1"/>
              </a:buClr>
              <a:buSzPts val="2200"/>
              <a:buFont typeface="Nunito"/>
              <a:buChar char="■"/>
              <a:defRPr sz="2200">
                <a:solidFill>
                  <a:schemeClr val="dk1"/>
                </a:solidFill>
                <a:latin typeface="Nunito"/>
                <a:ea typeface="Nunito"/>
                <a:cs typeface="Nunito"/>
                <a:sym typeface="Nunito"/>
              </a:defRPr>
            </a:lvl6pPr>
            <a:lvl7pPr marL="3200400" lvl="6" indent="-368300" rtl="0">
              <a:lnSpc>
                <a:spcPct val="100000"/>
              </a:lnSpc>
              <a:spcBef>
                <a:spcPts val="1000"/>
              </a:spcBef>
              <a:spcAft>
                <a:spcPts val="0"/>
              </a:spcAft>
              <a:buClr>
                <a:schemeClr val="dk1"/>
              </a:buClr>
              <a:buSzPts val="2200"/>
              <a:buFont typeface="Nunito"/>
              <a:buChar char="●"/>
              <a:defRPr sz="2200">
                <a:solidFill>
                  <a:schemeClr val="dk1"/>
                </a:solidFill>
                <a:latin typeface="Nunito"/>
                <a:ea typeface="Nunito"/>
                <a:cs typeface="Nunito"/>
                <a:sym typeface="Nunito"/>
              </a:defRPr>
            </a:lvl7pPr>
            <a:lvl8pPr marL="3657600" lvl="7" indent="-368300" rtl="0">
              <a:lnSpc>
                <a:spcPct val="100000"/>
              </a:lnSpc>
              <a:spcBef>
                <a:spcPts val="1000"/>
              </a:spcBef>
              <a:spcAft>
                <a:spcPts val="0"/>
              </a:spcAft>
              <a:buClr>
                <a:schemeClr val="dk1"/>
              </a:buClr>
              <a:buSzPts val="2200"/>
              <a:buFont typeface="Nunito"/>
              <a:buChar char="○"/>
              <a:defRPr sz="2200">
                <a:solidFill>
                  <a:schemeClr val="dk1"/>
                </a:solidFill>
                <a:latin typeface="Nunito"/>
                <a:ea typeface="Nunito"/>
                <a:cs typeface="Nunito"/>
                <a:sym typeface="Nunito"/>
              </a:defRPr>
            </a:lvl8pPr>
            <a:lvl9pPr marL="4114800" lvl="8" indent="-368300" rtl="0">
              <a:lnSpc>
                <a:spcPct val="100000"/>
              </a:lnSpc>
              <a:spcBef>
                <a:spcPts val="1000"/>
              </a:spcBef>
              <a:spcAft>
                <a:spcPts val="1000"/>
              </a:spcAft>
              <a:buClr>
                <a:schemeClr val="dk1"/>
              </a:buClr>
              <a:buSzPts val="2200"/>
              <a:buFont typeface="Nunito"/>
              <a:buChar char="■"/>
              <a:defRPr sz="2200">
                <a:solidFill>
                  <a:schemeClr val="dk1"/>
                </a:solidFill>
                <a:latin typeface="Nunito"/>
                <a:ea typeface="Nunito"/>
                <a:cs typeface="Nunito"/>
                <a:sym typeface="Nunito"/>
              </a:defRPr>
            </a:lvl9pPr>
          </a:lstStyle>
          <a:p/>
        </p:txBody>
      </p:sp>
      <p:sp>
        <p:nvSpPr>
          <p:cNvPr id="8" name="Google Shape;8;p1"/>
          <p:cNvSpPr txBox="1">
            <a:spLocks noGrp="1"/>
          </p:cNvSpPr>
          <p:nvPr>
            <p:ph type="sldNum" idx="12"/>
          </p:nvPr>
        </p:nvSpPr>
        <p:spPr>
          <a:xfrm>
            <a:off x="11205833" y="6257835"/>
            <a:ext cx="731600" cy="400400"/>
          </a:xfrm>
          <a:prstGeom prst="rect">
            <a:avLst/>
          </a:prstGeom>
          <a:noFill/>
          <a:ln>
            <a:noFill/>
          </a:ln>
        </p:spPr>
        <p:txBody>
          <a:bodyPr spcFirstLastPara="1" wrap="square" lIns="0" tIns="0" rIns="0" bIns="0" anchor="ctr" anchorCtr="0">
            <a:noAutofit/>
          </a:bodyPr>
          <a:lstStyle>
            <a:lvl1pPr lvl="0" algn="r" rtl="0">
              <a:buNone/>
              <a:defRPr sz="2000" b="1">
                <a:solidFill>
                  <a:schemeClr val="dk2"/>
                </a:solidFill>
                <a:latin typeface="Amatic SC"/>
                <a:ea typeface="Amatic SC"/>
                <a:cs typeface="Amatic SC"/>
                <a:sym typeface="Amatic SC"/>
              </a:defRPr>
            </a:lvl1pPr>
            <a:lvl2pPr lvl="1" algn="r" rtl="0">
              <a:buNone/>
              <a:defRPr sz="2000" b="1">
                <a:solidFill>
                  <a:schemeClr val="dk2"/>
                </a:solidFill>
                <a:latin typeface="Amatic SC"/>
                <a:ea typeface="Amatic SC"/>
                <a:cs typeface="Amatic SC"/>
                <a:sym typeface="Amatic SC"/>
              </a:defRPr>
            </a:lvl2pPr>
            <a:lvl3pPr lvl="2" algn="r" rtl="0">
              <a:buNone/>
              <a:defRPr sz="2000" b="1">
                <a:solidFill>
                  <a:schemeClr val="dk2"/>
                </a:solidFill>
                <a:latin typeface="Amatic SC"/>
                <a:ea typeface="Amatic SC"/>
                <a:cs typeface="Amatic SC"/>
                <a:sym typeface="Amatic SC"/>
              </a:defRPr>
            </a:lvl3pPr>
            <a:lvl4pPr lvl="3" algn="r" rtl="0">
              <a:buNone/>
              <a:defRPr sz="2000" b="1">
                <a:solidFill>
                  <a:schemeClr val="dk2"/>
                </a:solidFill>
                <a:latin typeface="Amatic SC"/>
                <a:ea typeface="Amatic SC"/>
                <a:cs typeface="Amatic SC"/>
                <a:sym typeface="Amatic SC"/>
              </a:defRPr>
            </a:lvl4pPr>
            <a:lvl5pPr lvl="4" algn="r" rtl="0">
              <a:buNone/>
              <a:defRPr sz="2000" b="1">
                <a:solidFill>
                  <a:schemeClr val="dk2"/>
                </a:solidFill>
                <a:latin typeface="Amatic SC"/>
                <a:ea typeface="Amatic SC"/>
                <a:cs typeface="Amatic SC"/>
                <a:sym typeface="Amatic SC"/>
              </a:defRPr>
            </a:lvl5pPr>
            <a:lvl6pPr lvl="5" algn="r" rtl="0">
              <a:buNone/>
              <a:defRPr sz="2000" b="1">
                <a:solidFill>
                  <a:schemeClr val="dk2"/>
                </a:solidFill>
                <a:latin typeface="Amatic SC"/>
                <a:ea typeface="Amatic SC"/>
                <a:cs typeface="Amatic SC"/>
                <a:sym typeface="Amatic SC"/>
              </a:defRPr>
            </a:lvl6pPr>
            <a:lvl7pPr lvl="6" algn="r" rtl="0">
              <a:buNone/>
              <a:defRPr sz="2000" b="1">
                <a:solidFill>
                  <a:schemeClr val="dk2"/>
                </a:solidFill>
                <a:latin typeface="Amatic SC"/>
                <a:ea typeface="Amatic SC"/>
                <a:cs typeface="Amatic SC"/>
                <a:sym typeface="Amatic SC"/>
              </a:defRPr>
            </a:lvl7pPr>
            <a:lvl8pPr lvl="7" algn="r" rtl="0">
              <a:buNone/>
              <a:defRPr sz="2000" b="1">
                <a:solidFill>
                  <a:schemeClr val="dk2"/>
                </a:solidFill>
                <a:latin typeface="Amatic SC"/>
                <a:ea typeface="Amatic SC"/>
                <a:cs typeface="Amatic SC"/>
                <a:sym typeface="Amatic SC"/>
              </a:defRPr>
            </a:lvl8pPr>
            <a:lvl9pPr lvl="8" algn="r" rtl="0">
              <a:buNone/>
              <a:defRPr sz="2000" b="1">
                <a:solidFill>
                  <a:schemeClr val="dk2"/>
                </a:solidFill>
                <a:latin typeface="Amatic SC"/>
                <a:ea typeface="Amatic SC"/>
                <a:cs typeface="Amatic SC"/>
                <a:sym typeface="Amatic SC"/>
              </a:defRPr>
            </a:lvl9pPr>
          </a:lstStyle>
          <a:p>
            <a:fld id="{00000000-1234-1234-1234-123412341234}" type="slidenum">
              <a:rPr lang="en-GB" smtClean="0"/>
            </a:fld>
            <a:endParaRPr lang="en-GB"/>
          </a:p>
        </p:txBody>
      </p:sp>
    </p:spTree>
  </p:cSld>
  <p:clrMap bg1="lt1" tx1="dk1" bg2="dk2" tx2="lt2" accent1="accent1" accent2="accent2" accent3="accent3" accent4="accent4" accent5="accent5" accent6="accent6" hlink="hlink" folHlink="folHlink"/>
  <p:sldLayoutIdLst>
    <p:sldLayoutId id="2147483725" r:id="rId1"/>
    <p:sldLayoutId id="2147483726" r:id="rId2"/>
    <p:sldLayoutId id="2147483727" r:id="rId3"/>
    <p:sldLayoutId id="2147483728" r:id="rId4"/>
  </p:sldLayoutIdLst>
  <p:transition>
    <p:fade thruBlk="1"/>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1078367" y="671267"/>
            <a:ext cx="10035200" cy="763600"/>
          </a:xfrm>
          <a:prstGeom prst="rect">
            <a:avLst/>
          </a:prstGeom>
          <a:noFill/>
          <a:ln>
            <a:noFill/>
          </a:ln>
        </p:spPr>
        <p:txBody>
          <a:bodyPr spcFirstLastPara="1" wrap="square" lIns="91425" tIns="91425" rIns="91425" bIns="91425" anchor="ctr" anchorCtr="0">
            <a:noAutofit/>
          </a:bodyPr>
          <a:lstStyle>
            <a:lvl1pPr lvl="0" algn="ctr">
              <a:spcBef>
                <a:spcPts val="0"/>
              </a:spcBef>
              <a:spcAft>
                <a:spcPts val="0"/>
              </a:spcAft>
              <a:buClr>
                <a:schemeClr val="accent4"/>
              </a:buClr>
              <a:buSzPts val="3000"/>
              <a:buFont typeface="Amaranth"/>
              <a:buNone/>
              <a:defRPr sz="3000" b="1">
                <a:solidFill>
                  <a:schemeClr val="accent4"/>
                </a:solidFill>
                <a:latin typeface="Amaranth"/>
                <a:ea typeface="Amaranth"/>
                <a:cs typeface="Amaranth"/>
                <a:sym typeface="Amaranth"/>
              </a:defRPr>
            </a:lvl1pPr>
            <a:lvl2pPr lvl="1" algn="ctr">
              <a:spcBef>
                <a:spcPts val="0"/>
              </a:spcBef>
              <a:spcAft>
                <a:spcPts val="0"/>
              </a:spcAft>
              <a:buClr>
                <a:schemeClr val="accent4"/>
              </a:buClr>
              <a:buSzPts val="3000"/>
              <a:buFont typeface="Amaranth"/>
              <a:buNone/>
              <a:defRPr sz="3000" b="1">
                <a:solidFill>
                  <a:schemeClr val="accent4"/>
                </a:solidFill>
                <a:latin typeface="Amaranth"/>
                <a:ea typeface="Amaranth"/>
                <a:cs typeface="Amaranth"/>
                <a:sym typeface="Amaranth"/>
              </a:defRPr>
            </a:lvl2pPr>
            <a:lvl3pPr lvl="2" algn="ctr">
              <a:spcBef>
                <a:spcPts val="0"/>
              </a:spcBef>
              <a:spcAft>
                <a:spcPts val="0"/>
              </a:spcAft>
              <a:buClr>
                <a:schemeClr val="accent4"/>
              </a:buClr>
              <a:buSzPts val="3000"/>
              <a:buFont typeface="Amaranth"/>
              <a:buNone/>
              <a:defRPr sz="3000" b="1">
                <a:solidFill>
                  <a:schemeClr val="accent4"/>
                </a:solidFill>
                <a:latin typeface="Amaranth"/>
                <a:ea typeface="Amaranth"/>
                <a:cs typeface="Amaranth"/>
                <a:sym typeface="Amaranth"/>
              </a:defRPr>
            </a:lvl3pPr>
            <a:lvl4pPr lvl="3" algn="ctr">
              <a:spcBef>
                <a:spcPts val="0"/>
              </a:spcBef>
              <a:spcAft>
                <a:spcPts val="0"/>
              </a:spcAft>
              <a:buClr>
                <a:schemeClr val="accent4"/>
              </a:buClr>
              <a:buSzPts val="3000"/>
              <a:buFont typeface="Amaranth"/>
              <a:buNone/>
              <a:defRPr sz="3000" b="1">
                <a:solidFill>
                  <a:schemeClr val="accent4"/>
                </a:solidFill>
                <a:latin typeface="Amaranth"/>
                <a:ea typeface="Amaranth"/>
                <a:cs typeface="Amaranth"/>
                <a:sym typeface="Amaranth"/>
              </a:defRPr>
            </a:lvl4pPr>
            <a:lvl5pPr lvl="4" algn="ctr">
              <a:spcBef>
                <a:spcPts val="0"/>
              </a:spcBef>
              <a:spcAft>
                <a:spcPts val="0"/>
              </a:spcAft>
              <a:buClr>
                <a:schemeClr val="accent4"/>
              </a:buClr>
              <a:buSzPts val="3000"/>
              <a:buFont typeface="Amaranth"/>
              <a:buNone/>
              <a:defRPr sz="3000" b="1">
                <a:solidFill>
                  <a:schemeClr val="accent4"/>
                </a:solidFill>
                <a:latin typeface="Amaranth"/>
                <a:ea typeface="Amaranth"/>
                <a:cs typeface="Amaranth"/>
                <a:sym typeface="Amaranth"/>
              </a:defRPr>
            </a:lvl5pPr>
            <a:lvl6pPr lvl="5" algn="ctr">
              <a:spcBef>
                <a:spcPts val="0"/>
              </a:spcBef>
              <a:spcAft>
                <a:spcPts val="0"/>
              </a:spcAft>
              <a:buClr>
                <a:schemeClr val="accent4"/>
              </a:buClr>
              <a:buSzPts val="3000"/>
              <a:buFont typeface="Amaranth"/>
              <a:buNone/>
              <a:defRPr sz="3000" b="1">
                <a:solidFill>
                  <a:schemeClr val="accent4"/>
                </a:solidFill>
                <a:latin typeface="Amaranth"/>
                <a:ea typeface="Amaranth"/>
                <a:cs typeface="Amaranth"/>
                <a:sym typeface="Amaranth"/>
              </a:defRPr>
            </a:lvl6pPr>
            <a:lvl7pPr lvl="6" algn="ctr">
              <a:spcBef>
                <a:spcPts val="0"/>
              </a:spcBef>
              <a:spcAft>
                <a:spcPts val="0"/>
              </a:spcAft>
              <a:buClr>
                <a:schemeClr val="accent4"/>
              </a:buClr>
              <a:buSzPts val="3000"/>
              <a:buFont typeface="Amaranth"/>
              <a:buNone/>
              <a:defRPr sz="3000" b="1">
                <a:solidFill>
                  <a:schemeClr val="accent4"/>
                </a:solidFill>
                <a:latin typeface="Amaranth"/>
                <a:ea typeface="Amaranth"/>
                <a:cs typeface="Amaranth"/>
                <a:sym typeface="Amaranth"/>
              </a:defRPr>
            </a:lvl7pPr>
            <a:lvl8pPr lvl="7" algn="ctr">
              <a:spcBef>
                <a:spcPts val="0"/>
              </a:spcBef>
              <a:spcAft>
                <a:spcPts val="0"/>
              </a:spcAft>
              <a:buClr>
                <a:schemeClr val="accent4"/>
              </a:buClr>
              <a:buSzPts val="3000"/>
              <a:buFont typeface="Amaranth"/>
              <a:buNone/>
              <a:defRPr sz="3000" b="1">
                <a:solidFill>
                  <a:schemeClr val="accent4"/>
                </a:solidFill>
                <a:latin typeface="Amaranth"/>
                <a:ea typeface="Amaranth"/>
                <a:cs typeface="Amaranth"/>
                <a:sym typeface="Amaranth"/>
              </a:defRPr>
            </a:lvl8pPr>
            <a:lvl9pPr lvl="8" algn="ctr">
              <a:spcBef>
                <a:spcPts val="0"/>
              </a:spcBef>
              <a:spcAft>
                <a:spcPts val="0"/>
              </a:spcAft>
              <a:buClr>
                <a:schemeClr val="accent4"/>
              </a:buClr>
              <a:buSzPts val="3000"/>
              <a:buFont typeface="Amaranth"/>
              <a:buNone/>
              <a:defRPr sz="3000" b="1">
                <a:solidFill>
                  <a:schemeClr val="accent4"/>
                </a:solidFill>
                <a:latin typeface="Amaranth"/>
                <a:ea typeface="Amaranth"/>
                <a:cs typeface="Amaranth"/>
                <a:sym typeface="Amaranth"/>
              </a:defRPr>
            </a:lvl9pPr>
          </a:lstStyle>
          <a:p/>
        </p:txBody>
      </p:sp>
      <p:sp>
        <p:nvSpPr>
          <p:cNvPr id="7" name="Google Shape;7;p1"/>
          <p:cNvSpPr txBox="1">
            <a:spLocks noGrp="1"/>
          </p:cNvSpPr>
          <p:nvPr>
            <p:ph type="body" idx="1"/>
          </p:nvPr>
        </p:nvSpPr>
        <p:spPr>
          <a:xfrm>
            <a:off x="1078367" y="1979600"/>
            <a:ext cx="10035200" cy="4112400"/>
          </a:xfrm>
          <a:prstGeom prst="rect">
            <a:avLst/>
          </a:prstGeom>
          <a:noFill/>
          <a:ln>
            <a:noFill/>
          </a:ln>
        </p:spPr>
        <p:txBody>
          <a:bodyPr spcFirstLastPara="1" wrap="square" lIns="91425" tIns="91425" rIns="91425" bIns="91425" anchor="t" anchorCtr="0">
            <a:noAutofit/>
          </a:bodyPr>
          <a:lstStyle>
            <a:lvl1pPr marL="457200" lvl="0" indent="-323850">
              <a:lnSpc>
                <a:spcPct val="100000"/>
              </a:lnSpc>
              <a:spcBef>
                <a:spcPts val="0"/>
              </a:spcBef>
              <a:spcAft>
                <a:spcPts val="0"/>
              </a:spcAft>
              <a:buClr>
                <a:schemeClr val="accent2"/>
              </a:buClr>
              <a:buSzPts val="1500"/>
              <a:buFont typeface="ABeeZee"/>
              <a:buChar char="●"/>
              <a:defRPr sz="1500">
                <a:solidFill>
                  <a:schemeClr val="accent2"/>
                </a:solidFill>
                <a:latin typeface="ABeeZee"/>
                <a:ea typeface="ABeeZee"/>
                <a:cs typeface="ABeeZee"/>
                <a:sym typeface="ABeeZee"/>
              </a:defRPr>
            </a:lvl1pPr>
            <a:lvl2pPr marL="914400" lvl="1" indent="-323850">
              <a:lnSpc>
                <a:spcPct val="100000"/>
              </a:lnSpc>
              <a:spcBef>
                <a:spcPts val="0"/>
              </a:spcBef>
              <a:spcAft>
                <a:spcPts val="0"/>
              </a:spcAft>
              <a:buClr>
                <a:schemeClr val="accent2"/>
              </a:buClr>
              <a:buSzPts val="1500"/>
              <a:buFont typeface="ABeeZee"/>
              <a:buChar char="○"/>
              <a:defRPr sz="1500">
                <a:solidFill>
                  <a:schemeClr val="accent2"/>
                </a:solidFill>
                <a:latin typeface="ABeeZee"/>
                <a:ea typeface="ABeeZee"/>
                <a:cs typeface="ABeeZee"/>
                <a:sym typeface="ABeeZee"/>
              </a:defRPr>
            </a:lvl2pPr>
            <a:lvl3pPr marL="1371600" lvl="2" indent="-323850">
              <a:lnSpc>
                <a:spcPct val="100000"/>
              </a:lnSpc>
              <a:spcBef>
                <a:spcPts val="0"/>
              </a:spcBef>
              <a:spcAft>
                <a:spcPts val="0"/>
              </a:spcAft>
              <a:buClr>
                <a:schemeClr val="accent2"/>
              </a:buClr>
              <a:buSzPts val="1500"/>
              <a:buFont typeface="ABeeZee"/>
              <a:buChar char="■"/>
              <a:defRPr sz="1500">
                <a:solidFill>
                  <a:schemeClr val="accent2"/>
                </a:solidFill>
                <a:latin typeface="ABeeZee"/>
                <a:ea typeface="ABeeZee"/>
                <a:cs typeface="ABeeZee"/>
                <a:sym typeface="ABeeZee"/>
              </a:defRPr>
            </a:lvl3pPr>
            <a:lvl4pPr marL="1828800" lvl="3" indent="-323850">
              <a:lnSpc>
                <a:spcPct val="100000"/>
              </a:lnSpc>
              <a:spcBef>
                <a:spcPts val="0"/>
              </a:spcBef>
              <a:spcAft>
                <a:spcPts val="0"/>
              </a:spcAft>
              <a:buClr>
                <a:schemeClr val="accent2"/>
              </a:buClr>
              <a:buSzPts val="1500"/>
              <a:buFont typeface="ABeeZee"/>
              <a:buChar char="●"/>
              <a:defRPr sz="1500">
                <a:solidFill>
                  <a:schemeClr val="accent2"/>
                </a:solidFill>
                <a:latin typeface="ABeeZee"/>
                <a:ea typeface="ABeeZee"/>
                <a:cs typeface="ABeeZee"/>
                <a:sym typeface="ABeeZee"/>
              </a:defRPr>
            </a:lvl4pPr>
            <a:lvl5pPr marL="2286000" lvl="4" indent="-323850">
              <a:lnSpc>
                <a:spcPct val="100000"/>
              </a:lnSpc>
              <a:spcBef>
                <a:spcPts val="0"/>
              </a:spcBef>
              <a:spcAft>
                <a:spcPts val="0"/>
              </a:spcAft>
              <a:buClr>
                <a:schemeClr val="accent2"/>
              </a:buClr>
              <a:buSzPts val="1500"/>
              <a:buFont typeface="ABeeZee"/>
              <a:buChar char="○"/>
              <a:defRPr sz="1500">
                <a:solidFill>
                  <a:schemeClr val="accent2"/>
                </a:solidFill>
                <a:latin typeface="ABeeZee"/>
                <a:ea typeface="ABeeZee"/>
                <a:cs typeface="ABeeZee"/>
                <a:sym typeface="ABeeZee"/>
              </a:defRPr>
            </a:lvl5pPr>
            <a:lvl6pPr marL="2743200" lvl="5" indent="-323850">
              <a:lnSpc>
                <a:spcPct val="100000"/>
              </a:lnSpc>
              <a:spcBef>
                <a:spcPts val="0"/>
              </a:spcBef>
              <a:spcAft>
                <a:spcPts val="0"/>
              </a:spcAft>
              <a:buClr>
                <a:schemeClr val="accent2"/>
              </a:buClr>
              <a:buSzPts val="1500"/>
              <a:buFont typeface="ABeeZee"/>
              <a:buChar char="■"/>
              <a:defRPr sz="1500">
                <a:solidFill>
                  <a:schemeClr val="accent2"/>
                </a:solidFill>
                <a:latin typeface="ABeeZee"/>
                <a:ea typeface="ABeeZee"/>
                <a:cs typeface="ABeeZee"/>
                <a:sym typeface="ABeeZee"/>
              </a:defRPr>
            </a:lvl6pPr>
            <a:lvl7pPr marL="3200400" lvl="6" indent="-323850">
              <a:lnSpc>
                <a:spcPct val="100000"/>
              </a:lnSpc>
              <a:spcBef>
                <a:spcPts val="0"/>
              </a:spcBef>
              <a:spcAft>
                <a:spcPts val="0"/>
              </a:spcAft>
              <a:buClr>
                <a:schemeClr val="accent2"/>
              </a:buClr>
              <a:buSzPts val="1500"/>
              <a:buFont typeface="ABeeZee"/>
              <a:buChar char="●"/>
              <a:defRPr sz="1500">
                <a:solidFill>
                  <a:schemeClr val="accent2"/>
                </a:solidFill>
                <a:latin typeface="ABeeZee"/>
                <a:ea typeface="ABeeZee"/>
                <a:cs typeface="ABeeZee"/>
                <a:sym typeface="ABeeZee"/>
              </a:defRPr>
            </a:lvl7pPr>
            <a:lvl8pPr marL="3657600" lvl="7" indent="-323850">
              <a:lnSpc>
                <a:spcPct val="100000"/>
              </a:lnSpc>
              <a:spcBef>
                <a:spcPts val="0"/>
              </a:spcBef>
              <a:spcAft>
                <a:spcPts val="0"/>
              </a:spcAft>
              <a:buClr>
                <a:schemeClr val="accent2"/>
              </a:buClr>
              <a:buSzPts val="1500"/>
              <a:buFont typeface="ABeeZee"/>
              <a:buChar char="○"/>
              <a:defRPr sz="1500">
                <a:solidFill>
                  <a:schemeClr val="accent2"/>
                </a:solidFill>
                <a:latin typeface="ABeeZee"/>
                <a:ea typeface="ABeeZee"/>
                <a:cs typeface="ABeeZee"/>
                <a:sym typeface="ABeeZee"/>
              </a:defRPr>
            </a:lvl8pPr>
            <a:lvl9pPr marL="4114800" lvl="8" indent="-323850">
              <a:lnSpc>
                <a:spcPct val="100000"/>
              </a:lnSpc>
              <a:spcBef>
                <a:spcPts val="0"/>
              </a:spcBef>
              <a:spcAft>
                <a:spcPts val="0"/>
              </a:spcAft>
              <a:buClr>
                <a:schemeClr val="accent2"/>
              </a:buClr>
              <a:buSzPts val="1500"/>
              <a:buFont typeface="ABeeZee"/>
              <a:buChar char="■"/>
              <a:defRPr sz="1500">
                <a:solidFill>
                  <a:schemeClr val="accent2"/>
                </a:solidFill>
                <a:latin typeface="ABeeZee"/>
                <a:ea typeface="ABeeZee"/>
                <a:cs typeface="ABeeZee"/>
                <a:sym typeface="ABeeZee"/>
              </a:defRPr>
            </a:lvl9pPr>
          </a:lstStyle>
          <a:p/>
        </p:txBody>
      </p:sp>
    </p:spTree>
  </p:cSld>
  <p:clrMap bg1="lt1" tx1="dk1" bg2="dk2" tx2="lt2" accent1="accent1" accent2="accent2" accent3="accent3" accent4="accent4" accent5="accent5" accent6="accent6" hlink="hlink" folHlink="folHlink"/>
  <p:sldLayoutIdLst>
    <p:sldLayoutId id="2147483730" r:id="rId1"/>
    <p:sldLayoutId id="2147483731" r:id="rId2"/>
    <p:sldLayoutId id="2147483732" r:id="rId3"/>
    <p:sldLayoutId id="2147483733" r:id="rId4"/>
    <p:sldLayoutId id="2147483734" r:id="rId5"/>
    <p:sldLayoutId id="2147483735" r:id="rId6"/>
    <p:sldLayoutId id="2147483736" r:id="rId7"/>
    <p:sldLayoutId id="2147483737" r:id="rId8"/>
    <p:sldLayoutId id="2147483738" r:id="rId9"/>
    <p:sldLayoutId id="2147483739" r:id="rId1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a:p>
        </p:txBody>
      </p:sp>
      <p:sp>
        <p:nvSpPr>
          <p:cNvPr id="3" name="Text Placeholder 2"/>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4" name="Date Placeholder 3"/>
          <p:cNvSpPr>
            <a:spLocks noGrp="1"/>
          </p:cNvSpPr>
          <p:nvPr>
            <p:ph type="dt" sz="half" idx="2"/>
          </p:nvPr>
        </p:nvSpPr>
        <p:spPr>
          <a:xfrm>
            <a:off x="838200" y="6356352"/>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B8C012C-B1B7-47F6-B168-A941E97A73A9}" type="datetimeFigureOut">
              <a:rPr lang="en-US" smtClean="0"/>
            </a:fld>
            <a:endParaRPr lang="en-US"/>
          </a:p>
        </p:txBody>
      </p:sp>
      <p:sp>
        <p:nvSpPr>
          <p:cNvPr id="5" name="Footer Placeholder 4"/>
          <p:cNvSpPr>
            <a:spLocks noGrp="1"/>
          </p:cNvSpPr>
          <p:nvPr>
            <p:ph type="ftr" sz="quarter" idx="3"/>
          </p:nvPr>
        </p:nvSpPr>
        <p:spPr>
          <a:xfrm>
            <a:off x="4038600" y="6356352"/>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2"/>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1EC7793-07B9-4429-92E8-8730EA770269}" type="slidenum">
              <a:rPr lang="en-US" smtClean="0"/>
            </a:fld>
            <a:endParaRPr lang="en-US"/>
          </a:p>
        </p:txBody>
      </p:sp>
    </p:spTree>
  </p:cSld>
  <p:clrMap bg1="lt1" tx1="dk1" bg2="lt2" tx2="dk2" accent1="accent1" accent2="accent2" accent3="accent3" accent4="accent4" accent5="accent5" accent6="accent6" hlink="hlink" folHlink="folHlink"/>
  <p:sldLayoutIdLst>
    <p:sldLayoutId id="2147483741" r:id="rId1"/>
    <p:sldLayoutId id="2147483742" r:id="rId2"/>
    <p:sldLayoutId id="2147483743" r:id="rId3"/>
    <p:sldLayoutId id="2147483744" r:id="rId4"/>
    <p:sldLayoutId id="2147483745" r:id="rId5"/>
    <p:sldLayoutId id="2147483746" r:id="rId6"/>
    <p:sldLayoutId id="2147483747" r:id="rId7"/>
    <p:sldLayoutId id="2147483748" r:id="rId8"/>
    <p:sldLayoutId id="2147483749" r:id="rId9"/>
    <p:sldLayoutId id="2147483750" r:id="rId10"/>
    <p:sldLayoutId id="2147483751" r:id="rId11"/>
    <p:sldLayoutId id="2147483752"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slideLayout" Target="../slideLayouts/slideLayout118.xml"/><Relationship Id="rId2" Type="http://schemas.openxmlformats.org/officeDocument/2006/relationships/audio" Target="../media/audio1.wav"/><Relationship Id="rId1" Type="http://schemas.openxmlformats.org/officeDocument/2006/relationships/image" Target="../media/image5.jpe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5" Type="http://schemas.openxmlformats.org/officeDocument/2006/relationships/notesSlide" Target="../notesSlides/notesSlide4.xml"/><Relationship Id="rId4" Type="http://schemas.openxmlformats.org/officeDocument/2006/relationships/slideLayout" Target="../slideLayouts/slideLayout2.xml"/><Relationship Id="rId3" Type="http://schemas.openxmlformats.org/officeDocument/2006/relationships/image" Target="../media/image18.png"/><Relationship Id="rId2" Type="http://schemas.microsoft.com/office/2007/relationships/media" Target="../media/media5.mp4"/><Relationship Id="rId1" Type="http://schemas.openxmlformats.org/officeDocument/2006/relationships/video" Target="../media/media5.mp4"/></Relationships>
</file>

<file path=ppt/slides/_rels/slide12.xml.rels><?xml version="1.0" encoding="UTF-8" standalone="yes"?>
<Relationships xmlns="http://schemas.openxmlformats.org/package/2006/relationships"><Relationship Id="rId7" Type="http://schemas.openxmlformats.org/officeDocument/2006/relationships/notesSlide" Target="../notesSlides/notesSlide5.xml"/><Relationship Id="rId6" Type="http://schemas.openxmlformats.org/officeDocument/2006/relationships/slideLayout" Target="../slideLayouts/slideLayout7.xml"/><Relationship Id="rId5" Type="http://schemas.openxmlformats.org/officeDocument/2006/relationships/image" Target="../media/image23.jpeg"/><Relationship Id="rId4" Type="http://schemas.openxmlformats.org/officeDocument/2006/relationships/image" Target="../media/image22.jpeg"/><Relationship Id="rId3" Type="http://schemas.openxmlformats.org/officeDocument/2006/relationships/image" Target="../media/image21.jpeg"/><Relationship Id="rId2" Type="http://schemas.openxmlformats.org/officeDocument/2006/relationships/image" Target="../media/image20.jpeg"/><Relationship Id="rId1" Type="http://schemas.openxmlformats.org/officeDocument/2006/relationships/image" Target="../media/image19.jpeg"/></Relationships>
</file>

<file path=ppt/slides/_rels/slide13.xml.rels><?xml version="1.0" encoding="UTF-8" standalone="yes"?>
<Relationships xmlns="http://schemas.openxmlformats.org/package/2006/relationships"><Relationship Id="rId9" Type="http://schemas.openxmlformats.org/officeDocument/2006/relationships/image" Target="../media/image32.jpeg"/><Relationship Id="rId8" Type="http://schemas.openxmlformats.org/officeDocument/2006/relationships/image" Target="../media/image31.jpeg"/><Relationship Id="rId7" Type="http://schemas.openxmlformats.org/officeDocument/2006/relationships/image" Target="../media/image30.jpeg"/><Relationship Id="rId6" Type="http://schemas.openxmlformats.org/officeDocument/2006/relationships/image" Target="../media/image29.jpeg"/><Relationship Id="rId5" Type="http://schemas.openxmlformats.org/officeDocument/2006/relationships/image" Target="../media/image28.jpeg"/><Relationship Id="rId4" Type="http://schemas.openxmlformats.org/officeDocument/2006/relationships/image" Target="../media/image27.jpeg"/><Relationship Id="rId3" Type="http://schemas.openxmlformats.org/officeDocument/2006/relationships/image" Target="../media/image26.jpeg"/><Relationship Id="rId2" Type="http://schemas.openxmlformats.org/officeDocument/2006/relationships/image" Target="../media/image25.jpeg"/><Relationship Id="rId16" Type="http://schemas.openxmlformats.org/officeDocument/2006/relationships/slideLayout" Target="../slideLayouts/slideLayout9.xml"/><Relationship Id="rId15" Type="http://schemas.openxmlformats.org/officeDocument/2006/relationships/audio" Target="../media/audio2.wav"/><Relationship Id="rId14" Type="http://schemas.openxmlformats.org/officeDocument/2006/relationships/image" Target="../media/image36.jpeg"/><Relationship Id="rId13" Type="http://schemas.openxmlformats.org/officeDocument/2006/relationships/image" Target="../media/image35.tiff"/><Relationship Id="rId12" Type="http://schemas.openxmlformats.org/officeDocument/2006/relationships/hyperlink" Target="https://vi.wikipedia.org/wiki/Nh%C3%A0_L%C3%BD" TargetMode="External"/><Relationship Id="rId11" Type="http://schemas.openxmlformats.org/officeDocument/2006/relationships/image" Target="../media/image34.tiff"/><Relationship Id="rId10" Type="http://schemas.openxmlformats.org/officeDocument/2006/relationships/image" Target="../media/image33.jpeg"/><Relationship Id="rId1" Type="http://schemas.openxmlformats.org/officeDocument/2006/relationships/image" Target="../media/image24.png"/></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4.xml"/><Relationship Id="rId1" Type="http://schemas.openxmlformats.org/officeDocument/2006/relationships/image" Target="../media/image37.jpe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5.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5.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8.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19.xml.rels><?xml version="1.0" encoding="UTF-8" standalone="yes"?>
<Relationships xmlns="http://schemas.openxmlformats.org/package/2006/relationships"><Relationship Id="rId4" Type="http://schemas.openxmlformats.org/officeDocument/2006/relationships/notesSlide" Target="../notesSlides/notesSlide10.xml"/><Relationship Id="rId3" Type="http://schemas.openxmlformats.org/officeDocument/2006/relationships/slideLayout" Target="../slideLayouts/slideLayout3.xml"/><Relationship Id="rId2" Type="http://schemas.openxmlformats.org/officeDocument/2006/relationships/audio" Target="../media/audio4.wav"/><Relationship Id="rId1" Type="http://schemas.openxmlformats.org/officeDocument/2006/relationships/audio" Target="../media/audio3.wav"/></Relationships>
</file>

<file path=ppt/slides/_rels/slide2.xml.rels><?xml version="1.0" encoding="UTF-8" standalone="yes"?>
<Relationships xmlns="http://schemas.openxmlformats.org/package/2006/relationships"><Relationship Id="rId9" Type="http://schemas.openxmlformats.org/officeDocument/2006/relationships/audio" Target="../media/media4.mp3"/><Relationship Id="rId8" Type="http://schemas.microsoft.com/office/2007/relationships/media" Target="../media/media3.mp3"/><Relationship Id="rId7" Type="http://schemas.openxmlformats.org/officeDocument/2006/relationships/audio" Target="../media/media3.mp3"/><Relationship Id="rId6" Type="http://schemas.microsoft.com/office/2007/relationships/media" Target="../media/media2.mp3"/><Relationship Id="rId5" Type="http://schemas.openxmlformats.org/officeDocument/2006/relationships/audio" Target="../media/media2.mp3"/><Relationship Id="rId4" Type="http://schemas.openxmlformats.org/officeDocument/2006/relationships/image" Target="../media/image7.png"/><Relationship Id="rId3" Type="http://schemas.microsoft.com/office/2007/relationships/media" Target="../media/media1.mp3"/><Relationship Id="rId2" Type="http://schemas.openxmlformats.org/officeDocument/2006/relationships/audio" Target="../media/media1.mp3"/><Relationship Id="rId11" Type="http://schemas.openxmlformats.org/officeDocument/2006/relationships/slideLayout" Target="../slideLayouts/slideLayout137.xml"/><Relationship Id="rId10" Type="http://schemas.microsoft.com/office/2007/relationships/media" Target="../media/media4.mp3"/><Relationship Id="rId1" Type="http://schemas.openxmlformats.org/officeDocument/2006/relationships/image" Target="../media/image6.png"/></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9.xml"/></Relationships>
</file>

<file path=ppt/slides/_rels/slide21.xml.rels><?xml version="1.0" encoding="UTF-8" standalone="yes"?>
<Relationships xmlns="http://schemas.openxmlformats.org/package/2006/relationships"><Relationship Id="rId4" Type="http://schemas.openxmlformats.org/officeDocument/2006/relationships/slideLayout" Target="../slideLayouts/slideLayout8.xml"/><Relationship Id="rId3" Type="http://schemas.openxmlformats.org/officeDocument/2006/relationships/image" Target="../media/image40.png"/><Relationship Id="rId2" Type="http://schemas.openxmlformats.org/officeDocument/2006/relationships/image" Target="../media/image39.png"/><Relationship Id="rId1" Type="http://schemas.openxmlformats.org/officeDocument/2006/relationships/image" Target="../media/image38.png"/></Relationships>
</file>

<file path=ppt/slides/_rels/slide22.xml.rels><?xml version="1.0" encoding="UTF-8" standalone="yes"?>
<Relationships xmlns="http://schemas.openxmlformats.org/package/2006/relationships"><Relationship Id="rId4" Type="http://schemas.openxmlformats.org/officeDocument/2006/relationships/notesSlide" Target="../notesSlides/notesSlide12.xml"/><Relationship Id="rId3" Type="http://schemas.openxmlformats.org/officeDocument/2006/relationships/slideLayout" Target="../slideLayouts/slideLayout64.xml"/><Relationship Id="rId2" Type="http://schemas.openxmlformats.org/officeDocument/2006/relationships/image" Target="../media/image42.png"/><Relationship Id="rId1" Type="http://schemas.openxmlformats.org/officeDocument/2006/relationships/image" Target="../media/image41.png"/></Relationships>
</file>

<file path=ppt/slides/_rels/slide23.xml.rels><?xml version="1.0" encoding="UTF-8" standalone="yes"?>
<Relationships xmlns="http://schemas.openxmlformats.org/package/2006/relationships"><Relationship Id="rId3" Type="http://schemas.openxmlformats.org/officeDocument/2006/relationships/slideLayout" Target="../slideLayouts/slideLayout68.xml"/><Relationship Id="rId2" Type="http://schemas.openxmlformats.org/officeDocument/2006/relationships/image" Target="../media/image44.jpeg"/><Relationship Id="rId1" Type="http://schemas.openxmlformats.org/officeDocument/2006/relationships/image" Target="../media/image43.jpe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1.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26.xml.rels><?xml version="1.0" encoding="UTF-8" standalone="yes"?>
<Relationships xmlns="http://schemas.openxmlformats.org/package/2006/relationships"><Relationship Id="rId3" Type="http://schemas.openxmlformats.org/officeDocument/2006/relationships/slideLayout" Target="../slideLayouts/slideLayout36.xml"/><Relationship Id="rId2" Type="http://schemas.openxmlformats.org/officeDocument/2006/relationships/image" Target="../media/image46.png"/><Relationship Id="rId1" Type="http://schemas.openxmlformats.org/officeDocument/2006/relationships/image" Target="../media/image45.jpeg"/></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8.xml"/></Relationships>
</file>

<file path=ppt/slides/_rels/slide28.xml.rels><?xml version="1.0" encoding="UTF-8" standalone="yes"?>
<Relationships xmlns="http://schemas.openxmlformats.org/package/2006/relationships"><Relationship Id="rId4" Type="http://schemas.openxmlformats.org/officeDocument/2006/relationships/notesSlide" Target="../notesSlides/notesSlide15.xml"/><Relationship Id="rId3" Type="http://schemas.openxmlformats.org/officeDocument/2006/relationships/slideLayout" Target="../slideLayouts/slideLayout9.xml"/><Relationship Id="rId2" Type="http://schemas.openxmlformats.org/officeDocument/2006/relationships/image" Target="../media/image48.jpeg"/><Relationship Id="rId1" Type="http://schemas.openxmlformats.org/officeDocument/2006/relationships/image" Target="../media/image47.jpeg"/></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9" Type="http://schemas.openxmlformats.org/officeDocument/2006/relationships/audio" Target="../media/media4.mp3"/><Relationship Id="rId8" Type="http://schemas.microsoft.com/office/2007/relationships/media" Target="../media/media3.mp3"/><Relationship Id="rId7" Type="http://schemas.openxmlformats.org/officeDocument/2006/relationships/audio" Target="../media/media3.mp3"/><Relationship Id="rId6" Type="http://schemas.microsoft.com/office/2007/relationships/media" Target="../media/media2.mp3"/><Relationship Id="rId5" Type="http://schemas.openxmlformats.org/officeDocument/2006/relationships/audio" Target="../media/media2.mp3"/><Relationship Id="rId4" Type="http://schemas.openxmlformats.org/officeDocument/2006/relationships/image" Target="../media/image7.png"/><Relationship Id="rId3" Type="http://schemas.microsoft.com/office/2007/relationships/media" Target="../media/media1.mp3"/><Relationship Id="rId2" Type="http://schemas.openxmlformats.org/officeDocument/2006/relationships/audio" Target="../media/media1.mp3"/><Relationship Id="rId11" Type="http://schemas.openxmlformats.org/officeDocument/2006/relationships/slideLayout" Target="../slideLayouts/slideLayout137.xml"/><Relationship Id="rId10" Type="http://schemas.microsoft.com/office/2007/relationships/media" Target="../media/media4.mp3"/><Relationship Id="rId1" Type="http://schemas.openxmlformats.org/officeDocument/2006/relationships/image" Target="../media/image6.png"/></Relationships>
</file>

<file path=ppt/slides/_rels/slide30.xml.rels><?xml version="1.0" encoding="UTF-8" standalone="yes"?>
<Relationships xmlns="http://schemas.openxmlformats.org/package/2006/relationships"><Relationship Id="rId6" Type="http://schemas.openxmlformats.org/officeDocument/2006/relationships/notesSlide" Target="../notesSlides/notesSlide17.xml"/><Relationship Id="rId5" Type="http://schemas.openxmlformats.org/officeDocument/2006/relationships/slideLayout" Target="../slideLayouts/slideLayout76.xml"/><Relationship Id="rId4" Type="http://schemas.openxmlformats.org/officeDocument/2006/relationships/image" Target="../media/image52.svg"/><Relationship Id="rId3" Type="http://schemas.openxmlformats.org/officeDocument/2006/relationships/image" Target="../media/image51.png"/><Relationship Id="rId2" Type="http://schemas.openxmlformats.org/officeDocument/2006/relationships/image" Target="../media/image50.svg"/><Relationship Id="rId1" Type="http://schemas.openxmlformats.org/officeDocument/2006/relationships/image" Target="../media/image49.png"/></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5.xml"/></Relationships>
</file>

<file path=ppt/slides/_rels/slide32.xml.rels><?xml version="1.0" encoding="UTF-8" standalone="yes"?>
<Relationships xmlns="http://schemas.openxmlformats.org/package/2006/relationships"><Relationship Id="rId3" Type="http://schemas.openxmlformats.org/officeDocument/2006/relationships/slideLayout" Target="../slideLayouts/slideLayout91.xml"/><Relationship Id="rId2" Type="http://schemas.openxmlformats.org/officeDocument/2006/relationships/audio" Target="../media/audio1.wav"/><Relationship Id="rId1" Type="http://schemas.openxmlformats.org/officeDocument/2006/relationships/image" Target="../media/image53.jpeg"/></Relationships>
</file>

<file path=ppt/slides/_rels/slide33.xml.rels><?xml version="1.0" encoding="UTF-8" standalone="yes"?>
<Relationships xmlns="http://schemas.openxmlformats.org/package/2006/relationships"><Relationship Id="rId6" Type="http://schemas.openxmlformats.org/officeDocument/2006/relationships/slideLayout" Target="../slideLayouts/slideLayout98.xml"/><Relationship Id="rId5" Type="http://schemas.openxmlformats.org/officeDocument/2006/relationships/image" Target="../media/image55.png"/><Relationship Id="rId4" Type="http://schemas.openxmlformats.org/officeDocument/2006/relationships/image" Target="../media/image7.png"/><Relationship Id="rId3" Type="http://schemas.microsoft.com/office/2007/relationships/media" Target="../media/media6.mp3"/><Relationship Id="rId2" Type="http://schemas.openxmlformats.org/officeDocument/2006/relationships/audio" Target="../media/media6.mp3"/><Relationship Id="rId1" Type="http://schemas.openxmlformats.org/officeDocument/2006/relationships/image" Target="../media/image54.jpeg"/></Relationships>
</file>

<file path=ppt/slides/_rels/slide34.xml.rels><?xml version="1.0" encoding="UTF-8" standalone="yes"?>
<Relationships xmlns="http://schemas.openxmlformats.org/package/2006/relationships"><Relationship Id="rId9" Type="http://schemas.openxmlformats.org/officeDocument/2006/relationships/slide" Target="slide38.xml"/><Relationship Id="rId8" Type="http://schemas.openxmlformats.org/officeDocument/2006/relationships/image" Target="../media/image62.png"/><Relationship Id="rId7" Type="http://schemas.openxmlformats.org/officeDocument/2006/relationships/slide" Target="slide37.xml"/><Relationship Id="rId6" Type="http://schemas.openxmlformats.org/officeDocument/2006/relationships/image" Target="../media/image61.png"/><Relationship Id="rId5" Type="http://schemas.openxmlformats.org/officeDocument/2006/relationships/image" Target="../media/image60.png"/><Relationship Id="rId4" Type="http://schemas.openxmlformats.org/officeDocument/2006/relationships/image" Target="../media/image59.GIF"/><Relationship Id="rId3" Type="http://schemas.openxmlformats.org/officeDocument/2006/relationships/image" Target="../media/image58.GIF"/><Relationship Id="rId27" Type="http://schemas.openxmlformats.org/officeDocument/2006/relationships/notesSlide" Target="../notesSlides/notesSlide19.xml"/><Relationship Id="rId26" Type="http://schemas.openxmlformats.org/officeDocument/2006/relationships/slideLayout" Target="../slideLayouts/slideLayout98.xml"/><Relationship Id="rId25" Type="http://schemas.openxmlformats.org/officeDocument/2006/relationships/audio" Target="../media/audio9.wav"/><Relationship Id="rId24" Type="http://schemas.openxmlformats.org/officeDocument/2006/relationships/audio" Target="../media/audio8.wav"/><Relationship Id="rId23" Type="http://schemas.openxmlformats.org/officeDocument/2006/relationships/audio" Target="../media/audio7.wav"/><Relationship Id="rId22" Type="http://schemas.openxmlformats.org/officeDocument/2006/relationships/audio" Target="../media/audio6.wav"/><Relationship Id="rId21" Type="http://schemas.openxmlformats.org/officeDocument/2006/relationships/audio" Target="../media/audio5.wav"/><Relationship Id="rId20" Type="http://schemas.openxmlformats.org/officeDocument/2006/relationships/image" Target="../media/image70.png"/><Relationship Id="rId2" Type="http://schemas.openxmlformats.org/officeDocument/2006/relationships/image" Target="../media/image57.png"/><Relationship Id="rId19" Type="http://schemas.openxmlformats.org/officeDocument/2006/relationships/slide" Target="slide8.xml"/><Relationship Id="rId18" Type="http://schemas.openxmlformats.org/officeDocument/2006/relationships/image" Target="../media/image69.png"/><Relationship Id="rId17" Type="http://schemas.microsoft.com/office/2007/relationships/hdphoto" Target="../media/image68.wdp"/><Relationship Id="rId16" Type="http://schemas.openxmlformats.org/officeDocument/2006/relationships/image" Target="../media/image67.png"/><Relationship Id="rId15" Type="http://schemas.openxmlformats.org/officeDocument/2006/relationships/image" Target="../media/image66.jpeg"/><Relationship Id="rId14" Type="http://schemas.openxmlformats.org/officeDocument/2006/relationships/image" Target="../media/image65.png"/><Relationship Id="rId13" Type="http://schemas.openxmlformats.org/officeDocument/2006/relationships/slide" Target="slide40.xml"/><Relationship Id="rId12" Type="http://schemas.openxmlformats.org/officeDocument/2006/relationships/image" Target="../media/image64.png"/><Relationship Id="rId11" Type="http://schemas.openxmlformats.org/officeDocument/2006/relationships/slide" Target="slide39.xml"/><Relationship Id="rId10" Type="http://schemas.openxmlformats.org/officeDocument/2006/relationships/image" Target="../media/image63.png"/><Relationship Id="rId1" Type="http://schemas.openxmlformats.org/officeDocument/2006/relationships/image" Target="../media/image56.jpeg"/></Relationships>
</file>

<file path=ppt/slides/_rels/slide35.xml.rels><?xml version="1.0" encoding="UTF-8" standalone="yes"?>
<Relationships xmlns="http://schemas.openxmlformats.org/package/2006/relationships"><Relationship Id="rId3" Type="http://schemas.openxmlformats.org/officeDocument/2006/relationships/slideLayout" Target="../slideLayouts/slideLayout96.xml"/><Relationship Id="rId2" Type="http://schemas.openxmlformats.org/officeDocument/2006/relationships/audio" Target="../media/audio1.wav"/><Relationship Id="rId1" Type="http://schemas.openxmlformats.org/officeDocument/2006/relationships/image" Target="../media/image71.png"/></Relationships>
</file>

<file path=ppt/slides/_rels/slide36.xml.rels><?xml version="1.0" encoding="UTF-8" standalone="yes"?>
<Relationships xmlns="http://schemas.openxmlformats.org/package/2006/relationships"><Relationship Id="rId2" Type="http://schemas.openxmlformats.org/officeDocument/2006/relationships/slideLayout" Target="../slideLayouts/slideLayout91.xml"/><Relationship Id="rId1" Type="http://schemas.openxmlformats.org/officeDocument/2006/relationships/image" Target="../media/image72.GIF"/></Relationships>
</file>

<file path=ppt/slides/_rels/slide37.xml.rels><?xml version="1.0" encoding="UTF-8" standalone="yes"?>
<Relationships xmlns="http://schemas.openxmlformats.org/package/2006/relationships"><Relationship Id="rId9" Type="http://schemas.openxmlformats.org/officeDocument/2006/relationships/slideLayout" Target="../slideLayouts/slideLayout98.xml"/><Relationship Id="rId8" Type="http://schemas.openxmlformats.org/officeDocument/2006/relationships/audio" Target="../media/audio11.wav"/><Relationship Id="rId7" Type="http://schemas.openxmlformats.org/officeDocument/2006/relationships/audio" Target="../media/audio10.wav"/><Relationship Id="rId6" Type="http://schemas.openxmlformats.org/officeDocument/2006/relationships/audio" Target="../media/audio8.wav"/><Relationship Id="rId5" Type="http://schemas.openxmlformats.org/officeDocument/2006/relationships/image" Target="../media/image75.png"/><Relationship Id="rId4" Type="http://schemas.openxmlformats.org/officeDocument/2006/relationships/image" Target="../media/image74.png"/><Relationship Id="rId3" Type="http://schemas.openxmlformats.org/officeDocument/2006/relationships/image" Target="../media/image60.png"/><Relationship Id="rId2" Type="http://schemas.openxmlformats.org/officeDocument/2006/relationships/slide" Target="slide34.xml"/><Relationship Id="rId1" Type="http://schemas.openxmlformats.org/officeDocument/2006/relationships/image" Target="../media/image73.jpeg"/></Relationships>
</file>

<file path=ppt/slides/_rels/slide38.xml.rels><?xml version="1.0" encoding="UTF-8" standalone="yes"?>
<Relationships xmlns="http://schemas.openxmlformats.org/package/2006/relationships"><Relationship Id="rId8" Type="http://schemas.openxmlformats.org/officeDocument/2006/relationships/slideLayout" Target="../slideLayouts/slideLayout98.xml"/><Relationship Id="rId7" Type="http://schemas.openxmlformats.org/officeDocument/2006/relationships/audio" Target="../media/audio11.wav"/><Relationship Id="rId6" Type="http://schemas.openxmlformats.org/officeDocument/2006/relationships/audio" Target="../media/audio10.wav"/><Relationship Id="rId5" Type="http://schemas.openxmlformats.org/officeDocument/2006/relationships/image" Target="../media/image75.png"/><Relationship Id="rId4" Type="http://schemas.openxmlformats.org/officeDocument/2006/relationships/image" Target="../media/image74.png"/><Relationship Id="rId3" Type="http://schemas.openxmlformats.org/officeDocument/2006/relationships/image" Target="../media/image60.png"/><Relationship Id="rId2" Type="http://schemas.openxmlformats.org/officeDocument/2006/relationships/slide" Target="slide34.xml"/><Relationship Id="rId1" Type="http://schemas.openxmlformats.org/officeDocument/2006/relationships/image" Target="../media/image73.jpeg"/></Relationships>
</file>

<file path=ppt/slides/_rels/slide39.xml.rels><?xml version="1.0" encoding="UTF-8" standalone="yes"?>
<Relationships xmlns="http://schemas.openxmlformats.org/package/2006/relationships"><Relationship Id="rId8" Type="http://schemas.openxmlformats.org/officeDocument/2006/relationships/slideLayout" Target="../slideLayouts/slideLayout98.xml"/><Relationship Id="rId7" Type="http://schemas.openxmlformats.org/officeDocument/2006/relationships/audio" Target="../media/audio10.wav"/><Relationship Id="rId6" Type="http://schemas.openxmlformats.org/officeDocument/2006/relationships/audio" Target="../media/audio11.wav"/><Relationship Id="rId5" Type="http://schemas.openxmlformats.org/officeDocument/2006/relationships/image" Target="../media/image75.png"/><Relationship Id="rId4" Type="http://schemas.openxmlformats.org/officeDocument/2006/relationships/image" Target="../media/image74.png"/><Relationship Id="rId3" Type="http://schemas.openxmlformats.org/officeDocument/2006/relationships/image" Target="../media/image60.png"/><Relationship Id="rId2" Type="http://schemas.openxmlformats.org/officeDocument/2006/relationships/slide" Target="slide34.xml"/><Relationship Id="rId1" Type="http://schemas.openxmlformats.org/officeDocument/2006/relationships/image" Target="../media/image73.jpeg"/></Relationships>
</file>

<file path=ppt/slides/_rels/slide4.xml.rels><?xml version="1.0" encoding="UTF-8" standalone="yes"?>
<Relationships xmlns="http://schemas.openxmlformats.org/package/2006/relationships"><Relationship Id="rId9" Type="http://schemas.openxmlformats.org/officeDocument/2006/relationships/audio" Target="../media/media4.mp3"/><Relationship Id="rId8" Type="http://schemas.microsoft.com/office/2007/relationships/media" Target="../media/media3.mp3"/><Relationship Id="rId7" Type="http://schemas.openxmlformats.org/officeDocument/2006/relationships/audio" Target="../media/media3.mp3"/><Relationship Id="rId6" Type="http://schemas.microsoft.com/office/2007/relationships/media" Target="../media/media2.mp3"/><Relationship Id="rId5" Type="http://schemas.openxmlformats.org/officeDocument/2006/relationships/audio" Target="../media/media2.mp3"/><Relationship Id="rId4" Type="http://schemas.openxmlformats.org/officeDocument/2006/relationships/image" Target="../media/image7.png"/><Relationship Id="rId3" Type="http://schemas.microsoft.com/office/2007/relationships/media" Target="../media/media1.mp3"/><Relationship Id="rId2" Type="http://schemas.openxmlformats.org/officeDocument/2006/relationships/audio" Target="../media/media1.mp3"/><Relationship Id="rId11" Type="http://schemas.openxmlformats.org/officeDocument/2006/relationships/slideLayout" Target="../slideLayouts/slideLayout137.xml"/><Relationship Id="rId10" Type="http://schemas.microsoft.com/office/2007/relationships/media" Target="../media/media4.mp3"/><Relationship Id="rId1" Type="http://schemas.openxmlformats.org/officeDocument/2006/relationships/image" Target="../media/image6.png"/></Relationships>
</file>

<file path=ppt/slides/_rels/slide40.xml.rels><?xml version="1.0" encoding="UTF-8" standalone="yes"?>
<Relationships xmlns="http://schemas.openxmlformats.org/package/2006/relationships"><Relationship Id="rId9" Type="http://schemas.openxmlformats.org/officeDocument/2006/relationships/notesSlide" Target="../notesSlides/notesSlide20.xml"/><Relationship Id="rId8" Type="http://schemas.openxmlformats.org/officeDocument/2006/relationships/slideLayout" Target="../slideLayouts/slideLayout98.xml"/><Relationship Id="rId7" Type="http://schemas.openxmlformats.org/officeDocument/2006/relationships/audio" Target="../media/audio11.wav"/><Relationship Id="rId6" Type="http://schemas.openxmlformats.org/officeDocument/2006/relationships/audio" Target="../media/audio10.wav"/><Relationship Id="rId5" Type="http://schemas.openxmlformats.org/officeDocument/2006/relationships/image" Target="../media/image75.png"/><Relationship Id="rId4" Type="http://schemas.openxmlformats.org/officeDocument/2006/relationships/image" Target="../media/image74.png"/><Relationship Id="rId3" Type="http://schemas.openxmlformats.org/officeDocument/2006/relationships/image" Target="../media/image60.png"/><Relationship Id="rId2" Type="http://schemas.openxmlformats.org/officeDocument/2006/relationships/slide" Target="slide34.xml"/><Relationship Id="rId1" Type="http://schemas.openxmlformats.org/officeDocument/2006/relationships/image" Target="../media/image73.jpeg"/></Relationships>
</file>

<file path=ppt/slides/_rels/slide5.xml.rels><?xml version="1.0" encoding="UTF-8" standalone="yes"?>
<Relationships xmlns="http://schemas.openxmlformats.org/package/2006/relationships"><Relationship Id="rId9" Type="http://schemas.openxmlformats.org/officeDocument/2006/relationships/audio" Target="../media/media4.mp3"/><Relationship Id="rId8" Type="http://schemas.microsoft.com/office/2007/relationships/media" Target="../media/media3.mp3"/><Relationship Id="rId7" Type="http://schemas.openxmlformats.org/officeDocument/2006/relationships/audio" Target="../media/media3.mp3"/><Relationship Id="rId6" Type="http://schemas.microsoft.com/office/2007/relationships/media" Target="../media/media2.mp3"/><Relationship Id="rId5" Type="http://schemas.openxmlformats.org/officeDocument/2006/relationships/audio" Target="../media/media2.mp3"/><Relationship Id="rId4" Type="http://schemas.openxmlformats.org/officeDocument/2006/relationships/image" Target="../media/image7.png"/><Relationship Id="rId3" Type="http://schemas.microsoft.com/office/2007/relationships/media" Target="../media/media1.mp3"/><Relationship Id="rId2" Type="http://schemas.openxmlformats.org/officeDocument/2006/relationships/audio" Target="../media/media1.mp3"/><Relationship Id="rId11" Type="http://schemas.openxmlformats.org/officeDocument/2006/relationships/slideLayout" Target="../slideLayouts/slideLayout137.xml"/><Relationship Id="rId10" Type="http://schemas.microsoft.com/office/2007/relationships/media" Target="../media/media4.mp3"/><Relationship Id="rId1" Type="http://schemas.openxmlformats.org/officeDocument/2006/relationships/image" Target="../media/image6.png"/></Relationships>
</file>

<file path=ppt/slides/_rels/slide6.xml.rels><?xml version="1.0" encoding="UTF-8" standalone="yes"?>
<Relationships xmlns="http://schemas.openxmlformats.org/package/2006/relationships"><Relationship Id="rId4" Type="http://schemas.openxmlformats.org/officeDocument/2006/relationships/notesSlide" Target="../notesSlides/notesSlide1.xml"/><Relationship Id="rId3" Type="http://schemas.openxmlformats.org/officeDocument/2006/relationships/slideLayout" Target="../slideLayouts/slideLayout42.xml"/><Relationship Id="rId2" Type="http://schemas.openxmlformats.org/officeDocument/2006/relationships/image" Target="../media/image8.png"/><Relationship Id="rId1" Type="http://schemas.openxmlformats.org/officeDocument/2006/relationships/image" Target="../media/image2.jpeg"/></Relationships>
</file>

<file path=ppt/slides/_rels/slide7.xml.rels><?xml version="1.0" encoding="UTF-8" standalone="yes"?>
<Relationships xmlns="http://schemas.openxmlformats.org/package/2006/relationships"><Relationship Id="rId9" Type="http://schemas.openxmlformats.org/officeDocument/2006/relationships/slideLayout" Target="../slideLayouts/slideLayout52.xml"/><Relationship Id="rId8" Type="http://schemas.openxmlformats.org/officeDocument/2006/relationships/image" Target="../media/image16.svg"/><Relationship Id="rId7" Type="http://schemas.openxmlformats.org/officeDocument/2006/relationships/image" Target="../media/image15.png"/><Relationship Id="rId6" Type="http://schemas.openxmlformats.org/officeDocument/2006/relationships/image" Target="../media/image14.svg"/><Relationship Id="rId5" Type="http://schemas.openxmlformats.org/officeDocument/2006/relationships/image" Target="../media/image13.png"/><Relationship Id="rId4" Type="http://schemas.openxmlformats.org/officeDocument/2006/relationships/image" Target="../media/image12.svg"/><Relationship Id="rId3" Type="http://schemas.openxmlformats.org/officeDocument/2006/relationships/image" Target="../media/image11.png"/><Relationship Id="rId2" Type="http://schemas.openxmlformats.org/officeDocument/2006/relationships/image" Target="../media/image10.svg"/><Relationship Id="rId1" Type="http://schemas.openxmlformats.org/officeDocument/2006/relationships/image" Target="../media/image9.png"/></Relationships>
</file>

<file path=ppt/slides/_rels/slide8.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1.xml"/><Relationship Id="rId1" Type="http://schemas.openxmlformats.org/officeDocument/2006/relationships/image" Target="../media/image17.pn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1">
            <a:lum/>
          </a:blip>
          <a:srcRect/>
          <a:stretch>
            <a:fillRect l="-6000" r="-6000"/>
          </a:stretch>
        </a:blipFill>
        <a:effectLst/>
      </p:bgPr>
    </p:bg>
    <p:spTree>
      <p:nvGrpSpPr>
        <p:cNvPr id="1" name=""/>
        <p:cNvGrpSpPr/>
        <p:nvPr/>
      </p:nvGrpSpPr>
      <p:grpSpPr>
        <a:xfrm>
          <a:off x="0" y="0"/>
          <a:ext cx="0" cy="0"/>
          <a:chOff x="0" y="0"/>
          <a:chExt cx="0" cy="0"/>
        </a:xfrm>
      </p:grpSpPr>
      <p:sp>
        <p:nvSpPr>
          <p:cNvPr id="2" name="Rectangle 1"/>
          <p:cNvSpPr/>
          <p:nvPr/>
        </p:nvSpPr>
        <p:spPr>
          <a:xfrm>
            <a:off x="2601775" y="2420156"/>
            <a:ext cx="6988452" cy="1477328"/>
          </a:xfrm>
          <a:prstGeom prst="rect">
            <a:avLst/>
          </a:prstGeom>
          <a:noFill/>
        </p:spPr>
        <p:txBody>
          <a:bodyPr wrap="none" lIns="121920" tIns="60960" rIns="121920" bIns="60960">
            <a:spAutoFit/>
          </a:bodyPr>
          <a:lstStyle/>
          <a:p>
            <a:pPr marL="0" marR="0" lvl="0" indent="0" algn="ctr" defTabSz="1219200" rtl="0" eaLnBrk="1" fontAlgn="auto" latinLnBrk="0" hangingPunct="1">
              <a:lnSpc>
                <a:spcPct val="100000"/>
              </a:lnSpc>
              <a:spcBef>
                <a:spcPts val="0"/>
              </a:spcBef>
              <a:spcAft>
                <a:spcPts val="0"/>
              </a:spcAft>
              <a:buClr>
                <a:srgbClr val="000000"/>
              </a:buClr>
              <a:buSzTx/>
              <a:buFontTx/>
              <a:buNone/>
              <a:defRPr/>
            </a:pPr>
            <a:r>
              <a:rPr kumimoji="0" lang="en-US" sz="8800" b="1" i="0" u="none" strike="noStrike" kern="0" cap="none" spc="0" normalizeH="0" baseline="0" noProof="0" dirty="0">
                <a:ln w="0"/>
                <a:solidFill>
                  <a:srgbClr val="FFFF00"/>
                </a:solidFill>
                <a:effectLst>
                  <a:reflection blurRad="6350" stA="53000" endA="300" endPos="35500" dir="5400000" sy="-90000" algn="bl" rotWithShape="0"/>
                </a:effectLst>
                <a:uLnTx/>
                <a:uFillTx/>
                <a:latin typeface="Times New Roman" panose="02020603050405020304" charset="0"/>
                <a:ea typeface="+mn-ea"/>
                <a:cs typeface="Times New Roman" panose="02020603050405020304" charset="0"/>
                <a:sym typeface="Arial" panose="020B0604020202020204"/>
              </a:rPr>
              <a:t>KHỞI ĐỘNG</a:t>
            </a:r>
            <a:endParaRPr kumimoji="0" lang="en-US" sz="8800" b="1" i="0" u="none" strike="noStrike" kern="0" cap="none" spc="0" normalizeH="0" baseline="0" noProof="0" dirty="0">
              <a:ln w="0"/>
              <a:solidFill>
                <a:srgbClr val="FFFF00"/>
              </a:solidFill>
              <a:effectLst>
                <a:reflection blurRad="6350" stA="53000" endA="300" endPos="35500" dir="5400000" sy="-90000" algn="bl" rotWithShape="0"/>
              </a:effectLst>
              <a:uLnTx/>
              <a:uFillTx/>
              <a:latin typeface="Times New Roman" panose="02020603050405020304" charset="0"/>
              <a:ea typeface="+mn-ea"/>
              <a:cs typeface="Times New Roman" panose="02020603050405020304" charset="0"/>
              <a:sym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autoRev="1" fill="hold" nodeType="withEffect">
                                  <p:stCondLst>
                                    <p:cond delay="0"/>
                                  </p:stCondLst>
                                  <p:childTnLst>
                                    <p:animScale>
                                      <p:cBhvr>
                                        <p:cTn id="6" dur="1000" fill="hold"/>
                                        <p:tgtEl>
                                          <p:spTgt spid="2"/>
                                        </p:tgtEl>
                                      </p:cBhvr>
                                      <p:by x="150000" y="150000"/>
                                    </p:animScale>
                                  </p:childTnLst>
                                  <p:subTnLst>
                                    <p:audio>
                                      <p:cMediaNode>
                                        <p:cTn display="0" masterRel="sameClick">
                                          <p:stCondLst>
                                            <p:cond evt="begin" delay="0">
                                              <p:tn val="5"/>
                                            </p:cond>
                                          </p:stCondLst>
                                          <p:endCondLst>
                                            <p:cond evt="onStopAudio" delay="0">
                                              <p:tgtEl>
                                                <p:sldTgt/>
                                              </p:tgtEl>
                                            </p:cond>
                                          </p:endCondLst>
                                        </p:cTn>
                                        <p:tgtEl>
                                          <p:sndTgt r:embed="rId2" name="yt1s (mp3cut.net).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Text Placeholder 1"/>
          <p:cNvSpPr>
            <a:spLocks noGrp="1"/>
          </p:cNvSpPr>
          <p:nvPr>
            <p:ph type="body" idx="1"/>
          </p:nvPr>
        </p:nvSpPr>
        <p:spPr/>
        <p:txBody>
          <a:bodyPr/>
          <a:p>
            <a:endParaRPr lang="en-US"/>
          </a:p>
        </p:txBody>
      </p:sp>
      <p:sp>
        <p:nvSpPr>
          <p:cNvPr id="3" name="Title 2"/>
          <p:cNvSpPr>
            <a:spLocks noGrp="1"/>
          </p:cNvSpPr>
          <p:nvPr>
            <p:ph type="title"/>
          </p:nvPr>
        </p:nvSpPr>
        <p:spPr/>
        <p:txBody>
          <a:bodyPr/>
          <a:p>
            <a:endParaRPr lang="en-US"/>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15"/>
        <p:cNvGrpSpPr/>
        <p:nvPr/>
      </p:nvGrpSpPr>
      <p:grpSpPr>
        <a:xfrm>
          <a:off x="0" y="0"/>
          <a:ext cx="0" cy="0"/>
          <a:chOff x="0" y="0"/>
          <a:chExt cx="0" cy="0"/>
        </a:xfrm>
      </p:grpSpPr>
      <p:sp>
        <p:nvSpPr>
          <p:cNvPr id="5" name="Rounded Rectangle 4"/>
          <p:cNvSpPr/>
          <p:nvPr/>
        </p:nvSpPr>
        <p:spPr>
          <a:xfrm>
            <a:off x="0" y="1789889"/>
            <a:ext cx="12192000" cy="2645924"/>
          </a:xfrm>
          <a:prstGeom prst="roundRect">
            <a:avLst/>
          </a:prstGeom>
          <a:solidFill>
            <a:schemeClr val="bg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a:solidFill>
                  <a:srgbClr val="FF0000"/>
                </a:solidFill>
                <a:latin typeface="Times New Roman" panose="02020603050405020304" charset="0"/>
                <a:cs typeface="Times New Roman" panose="02020603050405020304" charset="0"/>
              </a:rPr>
              <a:t>X</a:t>
            </a:r>
            <a:r>
              <a:rPr lang="x-none" sz="3600">
                <a:solidFill>
                  <a:srgbClr val="FF0000"/>
                </a:solidFill>
                <a:latin typeface="Times New Roman" panose="02020603050405020304" charset="0"/>
                <a:cs typeface="Times New Roman" panose="02020603050405020304" charset="0"/>
              </a:rPr>
              <a:t>em đoạn video sau và cho biết nhà Trần được thành lập như thế nào? </a:t>
            </a:r>
            <a:endParaRPr lang="x-none" sz="3600">
              <a:solidFill>
                <a:srgbClr val="FF0000"/>
              </a:solidFill>
              <a:latin typeface="Times New Roman" panose="02020603050405020304" charset="0"/>
              <a:cs typeface="Times New Roman" panose="02020603050405020304" charset="0"/>
            </a:endParaRPr>
          </a:p>
        </p:txBody>
      </p:sp>
      <p:pic>
        <p:nvPicPr>
          <p:cNvPr id="3" name="lý chiêu hoàng nhường ngôi.mp4" descr="lý chiêu hoàng nhường ngôi.mp4">
            <a:hlinkClick r:id="" action="ppaction://media"/>
          </p:cNvPr>
          <p:cNvPicPr>
            <a:picLocks noChangeAspect="1"/>
          </p:cNvPicPr>
          <p:nvPr>
            <a:videoFile r:link="rId1"/>
            <p:extLst>
              <p:ext uri="{DAA4B4D4-6D71-4841-9C94-3DE7FCFB9230}">
                <p14:media xmlns:p14="http://schemas.microsoft.com/office/powerpoint/2010/main" r:embed="rId2"/>
              </p:ext>
            </p:extLst>
          </p:nvPr>
        </p:nvPicPr>
        <p:blipFill>
          <a:blip r:embed="rId3"/>
          <a:stretch>
            <a:fillRect/>
          </a:stretch>
        </p:blipFill>
        <p:spPr>
          <a:xfrm>
            <a:off x="0" y="0"/>
            <a:ext cx="12192000" cy="685800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37"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arn(outVertical)">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video>
              <p:cMediaNode vol="80000">
                <p:cTn id="13" fill="hold" display="0">
                  <p:stCondLst>
                    <p:cond delay="indefinite"/>
                  </p:stCondLst>
                </p:cTn>
                <p:tgtEl>
                  <p:spTgt spid="3"/>
                </p:tgtEl>
              </p:cMediaNode>
            </p:video>
          </p:childTnLst>
        </p:cTn>
      </p:par>
    </p:tnLst>
    <p:bldLst>
      <p:bldP spid="5"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8676"/>
        <p:cNvGrpSpPr/>
        <p:nvPr/>
      </p:nvGrpSpPr>
      <p:grpSpPr>
        <a:xfrm>
          <a:off x="0" y="0"/>
          <a:ext cx="0" cy="0"/>
          <a:chOff x="0" y="0"/>
          <a:chExt cx="0" cy="0"/>
        </a:xfrm>
      </p:grpSpPr>
      <p:pic>
        <p:nvPicPr>
          <p:cNvPr id="5" name="Picture 4"/>
          <p:cNvPicPr>
            <a:picLocks noChangeAspect="1"/>
          </p:cNvPicPr>
          <p:nvPr/>
        </p:nvPicPr>
        <p:blipFill>
          <a:blip r:embed="rId1"/>
          <a:stretch>
            <a:fillRect/>
          </a:stretch>
        </p:blipFill>
        <p:spPr>
          <a:xfrm>
            <a:off x="0" y="0"/>
            <a:ext cx="6047317" cy="6858000"/>
          </a:xfrm>
          <a:prstGeom prst="rect">
            <a:avLst/>
          </a:prstGeom>
        </p:spPr>
      </p:pic>
      <p:pic>
        <p:nvPicPr>
          <p:cNvPr id="7" name="Picture 6"/>
          <p:cNvPicPr>
            <a:picLocks noChangeAspect="1"/>
          </p:cNvPicPr>
          <p:nvPr/>
        </p:nvPicPr>
        <p:blipFill>
          <a:blip r:embed="rId2"/>
          <a:stretch>
            <a:fillRect/>
          </a:stretch>
        </p:blipFill>
        <p:spPr>
          <a:xfrm>
            <a:off x="6144685" y="0"/>
            <a:ext cx="6047316" cy="6858000"/>
          </a:xfrm>
          <a:prstGeom prst="rect">
            <a:avLst/>
          </a:prstGeom>
        </p:spPr>
      </p:pic>
      <p:sp>
        <p:nvSpPr>
          <p:cNvPr id="8" name="Rectangle 7"/>
          <p:cNvSpPr/>
          <p:nvPr/>
        </p:nvSpPr>
        <p:spPr>
          <a:xfrm>
            <a:off x="6524242" y="6242447"/>
            <a:ext cx="5221301" cy="584775"/>
          </a:xfrm>
          <a:prstGeom prst="rect">
            <a:avLst/>
          </a:prstGeom>
          <a:solidFill>
            <a:srgbClr val="FFFF00"/>
          </a:solidFill>
        </p:spPr>
        <p:txBody>
          <a:bodyPr wrap="none">
            <a:spAutoFit/>
          </a:bodyPr>
          <a:lstStyle/>
          <a:p>
            <a:pPr defTabSz="1219200">
              <a:buClr>
                <a:srgbClr val="000000"/>
              </a:buClr>
            </a:pPr>
            <a:r>
              <a:rPr lang="en-US" sz="3200" b="1" kern="0" dirty="0" err="1">
                <a:solidFill>
                  <a:srgbClr val="202122"/>
                </a:solidFill>
                <a:latin typeface="Times New Roman" panose="02020603050405020304" charset="0"/>
                <a:cs typeface="Times New Roman" panose="02020603050405020304" charset="0"/>
                <a:sym typeface="Arial" panose="020B0604020202020204"/>
              </a:rPr>
              <a:t>Trần</a:t>
            </a:r>
            <a:r>
              <a:rPr lang="en-US" sz="3200" b="1" kern="0" dirty="0">
                <a:solidFill>
                  <a:srgbClr val="202122"/>
                </a:solidFill>
                <a:latin typeface="Times New Roman" panose="02020603050405020304" charset="0"/>
                <a:cs typeface="Times New Roman" panose="02020603050405020304" charset="0"/>
                <a:sym typeface="Arial" panose="020B0604020202020204"/>
              </a:rPr>
              <a:t> </a:t>
            </a:r>
            <a:r>
              <a:rPr lang="en-US" sz="3200" b="1" kern="0" dirty="0" err="1">
                <a:solidFill>
                  <a:srgbClr val="202122"/>
                </a:solidFill>
                <a:latin typeface="Times New Roman" panose="02020603050405020304" charset="0"/>
                <a:cs typeface="Times New Roman" panose="02020603050405020304" charset="0"/>
                <a:sym typeface="Arial" panose="020B0604020202020204"/>
              </a:rPr>
              <a:t>Thái</a:t>
            </a:r>
            <a:r>
              <a:rPr lang="en-US" sz="3200" b="1" kern="0" dirty="0">
                <a:solidFill>
                  <a:srgbClr val="202122"/>
                </a:solidFill>
                <a:latin typeface="Times New Roman" panose="02020603050405020304" charset="0"/>
                <a:cs typeface="Times New Roman" panose="02020603050405020304" charset="0"/>
                <a:sym typeface="Arial" panose="020B0604020202020204"/>
              </a:rPr>
              <a:t> </a:t>
            </a:r>
            <a:r>
              <a:rPr lang="en-US" sz="3200" b="1" kern="0" dirty="0" err="1">
                <a:solidFill>
                  <a:srgbClr val="202122"/>
                </a:solidFill>
                <a:latin typeface="Times New Roman" panose="02020603050405020304" charset="0"/>
                <a:cs typeface="Times New Roman" panose="02020603050405020304" charset="0"/>
                <a:sym typeface="Arial" panose="020B0604020202020204"/>
              </a:rPr>
              <a:t>Tông</a:t>
            </a:r>
            <a:r>
              <a:rPr lang="en-US" sz="3200" b="1" kern="0" dirty="0">
                <a:solidFill>
                  <a:srgbClr val="202122"/>
                </a:solidFill>
                <a:latin typeface="Times New Roman" panose="02020603050405020304" charset="0"/>
                <a:cs typeface="Times New Roman" panose="02020603050405020304" charset="0"/>
                <a:sym typeface="Arial" panose="020B0604020202020204"/>
              </a:rPr>
              <a:t> (1218 -1277)</a:t>
            </a:r>
            <a:endParaRPr lang="x-none" sz="3200" kern="0" dirty="0">
              <a:solidFill>
                <a:srgbClr val="000000"/>
              </a:solidFill>
              <a:latin typeface="Times New Roman" panose="02020603050405020304" charset="0"/>
              <a:cs typeface="Times New Roman" panose="02020603050405020304" charset="0"/>
              <a:sym typeface="Arial" panose="020B0604020202020204"/>
            </a:endParaRPr>
          </a:p>
        </p:txBody>
      </p:sp>
      <p:sp>
        <p:nvSpPr>
          <p:cNvPr id="9" name="Rectangle 8"/>
          <p:cNvSpPr/>
          <p:nvPr/>
        </p:nvSpPr>
        <p:spPr>
          <a:xfrm>
            <a:off x="379559" y="6242446"/>
            <a:ext cx="5437707" cy="584775"/>
          </a:xfrm>
          <a:prstGeom prst="rect">
            <a:avLst/>
          </a:prstGeom>
          <a:solidFill>
            <a:srgbClr val="FFFF00"/>
          </a:solidFill>
        </p:spPr>
        <p:txBody>
          <a:bodyPr wrap="none">
            <a:spAutoFit/>
          </a:bodyPr>
          <a:lstStyle/>
          <a:p>
            <a:pPr defTabSz="1219200">
              <a:buClr>
                <a:srgbClr val="000000"/>
              </a:buClr>
            </a:pPr>
            <a:r>
              <a:rPr lang="en-US" sz="3200" b="1" kern="0" dirty="0" err="1">
                <a:solidFill>
                  <a:srgbClr val="202122"/>
                </a:solidFill>
                <a:latin typeface="Times New Roman" panose="02020603050405020304" charset="0"/>
                <a:cs typeface="Times New Roman" panose="02020603050405020304" charset="0"/>
                <a:sym typeface="Arial" panose="020B0604020202020204"/>
              </a:rPr>
              <a:t>Lý</a:t>
            </a:r>
            <a:r>
              <a:rPr lang="en-US" sz="3200" b="1" kern="0" dirty="0">
                <a:solidFill>
                  <a:srgbClr val="202122"/>
                </a:solidFill>
                <a:latin typeface="Times New Roman" panose="02020603050405020304" charset="0"/>
                <a:cs typeface="Times New Roman" panose="02020603050405020304" charset="0"/>
                <a:sym typeface="Arial" panose="020B0604020202020204"/>
              </a:rPr>
              <a:t> </a:t>
            </a:r>
            <a:r>
              <a:rPr lang="en-US" sz="3200" b="1" kern="0" dirty="0" err="1">
                <a:solidFill>
                  <a:srgbClr val="202122"/>
                </a:solidFill>
                <a:latin typeface="Times New Roman" panose="02020603050405020304" charset="0"/>
                <a:cs typeface="Times New Roman" panose="02020603050405020304" charset="0"/>
                <a:sym typeface="Arial" panose="020B0604020202020204"/>
              </a:rPr>
              <a:t>Chiêu</a:t>
            </a:r>
            <a:r>
              <a:rPr lang="en-US" sz="3200" b="1" kern="0" dirty="0">
                <a:solidFill>
                  <a:srgbClr val="202122"/>
                </a:solidFill>
                <a:latin typeface="Times New Roman" panose="02020603050405020304" charset="0"/>
                <a:cs typeface="Times New Roman" panose="02020603050405020304" charset="0"/>
                <a:sym typeface="Arial" panose="020B0604020202020204"/>
              </a:rPr>
              <a:t> </a:t>
            </a:r>
            <a:r>
              <a:rPr lang="en-US" sz="3200" b="1" kern="0" dirty="0" err="1">
                <a:solidFill>
                  <a:srgbClr val="202122"/>
                </a:solidFill>
                <a:latin typeface="Times New Roman" panose="02020603050405020304" charset="0"/>
                <a:cs typeface="Times New Roman" panose="02020603050405020304" charset="0"/>
                <a:sym typeface="Arial" panose="020B0604020202020204"/>
              </a:rPr>
              <a:t>Hoàng</a:t>
            </a:r>
            <a:r>
              <a:rPr lang="en-US" sz="3200" b="1" kern="0" dirty="0">
                <a:solidFill>
                  <a:srgbClr val="202122"/>
                </a:solidFill>
                <a:latin typeface="Times New Roman" panose="02020603050405020304" charset="0"/>
                <a:cs typeface="Times New Roman" panose="02020603050405020304" charset="0"/>
                <a:sym typeface="Arial" panose="020B0604020202020204"/>
              </a:rPr>
              <a:t> (1218 - 1278)</a:t>
            </a:r>
            <a:endParaRPr lang="x-none" sz="3200" kern="0" dirty="0">
              <a:solidFill>
                <a:srgbClr val="000000"/>
              </a:solidFill>
              <a:latin typeface="Times New Roman" panose="02020603050405020304" charset="0"/>
              <a:cs typeface="Times New Roman" panose="02020603050405020304" charset="0"/>
              <a:sym typeface="Arial" panose="020B0604020202020204"/>
            </a:endParaRPr>
          </a:p>
        </p:txBody>
      </p:sp>
      <p:pic>
        <p:nvPicPr>
          <p:cNvPr id="3" name="Picture 2"/>
          <p:cNvPicPr>
            <a:picLocks noChangeAspect="1"/>
          </p:cNvPicPr>
          <p:nvPr/>
        </p:nvPicPr>
        <p:blipFill>
          <a:blip r:embed="rId3"/>
          <a:stretch>
            <a:fillRect/>
          </a:stretch>
        </p:blipFill>
        <p:spPr>
          <a:xfrm>
            <a:off x="0" y="-1"/>
            <a:ext cx="12192000" cy="6858000"/>
          </a:xfrm>
          <a:prstGeom prst="rect">
            <a:avLst/>
          </a:prstGeom>
        </p:spPr>
      </p:pic>
      <p:pic>
        <p:nvPicPr>
          <p:cNvPr id="1026" name="Picture 2" descr="Sau khi ở ngôi vua một năm, Lý Chiêu Hoàng đã nhường ngôi cho ai?"/>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 y="-1"/>
            <a:ext cx="6144684" cy="6857999"/>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Tranh truyện lịch sử Việt Nam - Lý Chiêu Hoàng – Nhà xuất bản Kim Đồ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144685" y="-3"/>
            <a:ext cx="6144683" cy="6858000"/>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p:cNvSpPr txBox="1"/>
          <p:nvPr/>
        </p:nvSpPr>
        <p:spPr>
          <a:xfrm>
            <a:off x="-92411" y="5750004"/>
            <a:ext cx="6139728" cy="1077218"/>
          </a:xfrm>
          <a:prstGeom prst="rect">
            <a:avLst/>
          </a:prstGeom>
          <a:solidFill>
            <a:schemeClr val="bg1"/>
          </a:solidFill>
        </p:spPr>
        <p:txBody>
          <a:bodyPr wrap="square" rtlCol="0">
            <a:spAutoFit/>
          </a:bodyPr>
          <a:lstStyle/>
          <a:p>
            <a:pPr algn="ctr" defTabSz="1219200">
              <a:buClr>
                <a:srgbClr val="000000"/>
              </a:buClr>
            </a:pPr>
            <a:r>
              <a:rPr lang="x-none" sz="3200" kern="0" dirty="0">
                <a:solidFill>
                  <a:srgbClr val="000000"/>
                </a:solidFill>
                <a:latin typeface="Times New Roman" panose="02020603050405020304" charset="0"/>
                <a:cs typeface="Times New Roman" panose="02020603050405020304" charset="0"/>
                <a:sym typeface="Arial" panose="020B0604020202020204"/>
              </a:rPr>
              <a:t>Cảnh Lý Chiêu Hoàng nhường ngôi cho Chồng_ Trần Cảnh</a:t>
            </a:r>
            <a:endParaRPr lang="x-none" sz="3200" kern="0" dirty="0">
              <a:solidFill>
                <a:srgbClr val="000000"/>
              </a:solidFill>
              <a:latin typeface="Times New Roman" panose="02020603050405020304" charset="0"/>
              <a:cs typeface="Times New Roman" panose="02020603050405020304" charset="0"/>
              <a:sym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50000">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14:bounceEnd="50000">
                                          <p:cBhvr additive="base">
                                            <p:cTn id="7" dur="500" fill="hold"/>
                                            <p:tgtEl>
                                              <p:spTgt spid="5"/>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5"/>
                                            </p:tgtEl>
                                            <p:attrNameLst>
                                              <p:attrName>ppt_y</p:attrName>
                                            </p:attrNameLst>
                                          </p:cBhvr>
                                          <p:tavLst>
                                            <p:tav tm="0">
                                              <p:val>
                                                <p:strVal val="0-#ppt_h/2"/>
                                              </p:val>
                                            </p:tav>
                                            <p:tav tm="100000">
                                              <p:val>
                                                <p:strVal val="#ppt_y"/>
                                              </p:val>
                                            </p:tav>
                                          </p:tavLst>
                                        </p:anim>
                                      </p:childTnLst>
                                    </p:cTn>
                                  </p:par>
                                  <p:par>
                                    <p:cTn id="9" presetID="2" presetClass="entr" presetSubtype="4" fill="hold" nodeType="withEffect" p14:presetBounceEnd="50000">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14:bounceEnd="50000">
                                          <p:cBhvr additive="base">
                                            <p:cTn id="11" dur="500" fill="hold"/>
                                            <p:tgtEl>
                                              <p:spTgt spid="7"/>
                                            </p:tgtEl>
                                            <p:attrNameLst>
                                              <p:attrName>ppt_x</p:attrName>
                                            </p:attrNameLst>
                                          </p:cBhvr>
                                          <p:tavLst>
                                            <p:tav tm="0">
                                              <p:val>
                                                <p:strVal val="#ppt_x"/>
                                              </p:val>
                                            </p:tav>
                                            <p:tav tm="100000">
                                              <p:val>
                                                <p:strVal val="#ppt_x"/>
                                              </p:val>
                                            </p:tav>
                                          </p:tavLst>
                                        </p:anim>
                                        <p:anim calcmode="lin" valueType="num" p14:bounceEnd="50000">
                                          <p:cBhvr additive="base">
                                            <p:cTn id="12" dur="500" fill="hold"/>
                                            <p:tgtEl>
                                              <p:spTgt spid="7"/>
                                            </p:tgtEl>
                                            <p:attrNameLst>
                                              <p:attrName>ppt_y</p:attrName>
                                            </p:attrNameLst>
                                          </p:cBhvr>
                                          <p:tavLst>
                                            <p:tav tm="0">
                                              <p:val>
                                                <p:strVal val="1+#ppt_h/2"/>
                                              </p:val>
                                            </p:tav>
                                            <p:tav tm="100000">
                                              <p:val>
                                                <p:strVal val="#ppt_y"/>
                                              </p:val>
                                            </p:tav>
                                          </p:tavLst>
                                        </p:anim>
                                      </p:childTnLst>
                                    </p:cTn>
                                  </p:par>
                                  <p:par>
                                    <p:cTn id="13" presetID="2" presetClass="entr" presetSubtype="1" fill="hold" grpId="0" nodeType="withEffect" p14:presetBounceEnd="50000">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14:bounceEnd="50000">
                                          <p:cBhvr additive="base">
                                            <p:cTn id="15" dur="500" fill="hold"/>
                                            <p:tgtEl>
                                              <p:spTgt spid="8"/>
                                            </p:tgtEl>
                                            <p:attrNameLst>
                                              <p:attrName>ppt_x</p:attrName>
                                            </p:attrNameLst>
                                          </p:cBhvr>
                                          <p:tavLst>
                                            <p:tav tm="0">
                                              <p:val>
                                                <p:strVal val="#ppt_x"/>
                                              </p:val>
                                            </p:tav>
                                            <p:tav tm="100000">
                                              <p:val>
                                                <p:strVal val="#ppt_x"/>
                                              </p:val>
                                            </p:tav>
                                          </p:tavLst>
                                        </p:anim>
                                        <p:anim calcmode="lin" valueType="num" p14:bounceEnd="50000">
                                          <p:cBhvr additive="base">
                                            <p:cTn id="16" dur="50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4" fill="hold" grpId="0" nodeType="withEffect" p14:presetBounceEnd="50000">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14:bounceEnd="50000">
                                          <p:cBhvr additive="base">
                                            <p:cTn id="19" dur="500" fill="hold"/>
                                            <p:tgtEl>
                                              <p:spTgt spid="9"/>
                                            </p:tgtEl>
                                            <p:attrNameLst>
                                              <p:attrName>ppt_x</p:attrName>
                                            </p:attrNameLst>
                                          </p:cBhvr>
                                          <p:tavLst>
                                            <p:tav tm="0">
                                              <p:val>
                                                <p:strVal val="#ppt_x"/>
                                              </p:val>
                                            </p:tav>
                                            <p:tav tm="100000">
                                              <p:val>
                                                <p:strVal val="#ppt_x"/>
                                              </p:val>
                                            </p:tav>
                                          </p:tavLst>
                                        </p:anim>
                                        <p:anim calcmode="lin" valueType="num" p14:bounceEnd="50000">
                                          <p:cBhvr additive="base">
                                            <p:cTn id="20"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6" presetClass="entr" presetSubtype="37"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barn(outVertical)">
                                          <p:cBhvr>
                                            <p:cTn id="25" dur="500"/>
                                            <p:tgtEl>
                                              <p:spTgt spid="3"/>
                                            </p:tgtEl>
                                          </p:cBhvr>
                                        </p:animEffect>
                                      </p:childTnLst>
                                    </p:cTn>
                                  </p:par>
                                </p:childTnLst>
                              </p:cTn>
                            </p:par>
                          </p:childTnLst>
                        </p:cTn>
                      </p:par>
                      <p:par>
                        <p:cTn id="26" fill="hold">
                          <p:stCondLst>
                            <p:cond delay="indefinite"/>
                          </p:stCondLst>
                          <p:childTnLst>
                            <p:par>
                              <p:cTn id="27" fill="hold">
                                <p:stCondLst>
                                  <p:cond delay="0"/>
                                </p:stCondLst>
                                <p:childTnLst>
                                  <p:par>
                                    <p:cTn id="28" presetID="2" presetClass="entr" presetSubtype="1" fill="hold" nodeType="clickEffect" p14:presetBounceEnd="50000">
                                      <p:stCondLst>
                                        <p:cond delay="0"/>
                                      </p:stCondLst>
                                      <p:childTnLst>
                                        <p:set>
                                          <p:cBhvr>
                                            <p:cTn id="29" dur="1" fill="hold">
                                              <p:stCondLst>
                                                <p:cond delay="0"/>
                                              </p:stCondLst>
                                            </p:cTn>
                                            <p:tgtEl>
                                              <p:spTgt spid="1026"/>
                                            </p:tgtEl>
                                            <p:attrNameLst>
                                              <p:attrName>style.visibility</p:attrName>
                                            </p:attrNameLst>
                                          </p:cBhvr>
                                          <p:to>
                                            <p:strVal val="visible"/>
                                          </p:to>
                                        </p:set>
                                        <p:anim calcmode="lin" valueType="num" p14:bounceEnd="50000">
                                          <p:cBhvr additive="base">
                                            <p:cTn id="30" dur="500" fill="hold"/>
                                            <p:tgtEl>
                                              <p:spTgt spid="1026"/>
                                            </p:tgtEl>
                                            <p:attrNameLst>
                                              <p:attrName>ppt_x</p:attrName>
                                            </p:attrNameLst>
                                          </p:cBhvr>
                                          <p:tavLst>
                                            <p:tav tm="0">
                                              <p:val>
                                                <p:strVal val="#ppt_x"/>
                                              </p:val>
                                            </p:tav>
                                            <p:tav tm="100000">
                                              <p:val>
                                                <p:strVal val="#ppt_x"/>
                                              </p:val>
                                            </p:tav>
                                          </p:tavLst>
                                        </p:anim>
                                        <p:anim calcmode="lin" valueType="num" p14:bounceEnd="50000">
                                          <p:cBhvr additive="base">
                                            <p:cTn id="31" dur="500" fill="hold"/>
                                            <p:tgtEl>
                                              <p:spTgt spid="1026"/>
                                            </p:tgtEl>
                                            <p:attrNameLst>
                                              <p:attrName>ppt_y</p:attrName>
                                            </p:attrNameLst>
                                          </p:cBhvr>
                                          <p:tavLst>
                                            <p:tav tm="0">
                                              <p:val>
                                                <p:strVal val="0-#ppt_h/2"/>
                                              </p:val>
                                            </p:tav>
                                            <p:tav tm="100000">
                                              <p:val>
                                                <p:strVal val="#ppt_y"/>
                                              </p:val>
                                            </p:tav>
                                          </p:tavLst>
                                        </p:anim>
                                      </p:childTnLst>
                                    </p:cTn>
                                  </p:par>
                                  <p:par>
                                    <p:cTn id="32" presetID="2" presetClass="entr" presetSubtype="8" fill="hold" grpId="0" nodeType="withEffect" p14:presetBounceEnd="50000">
                                      <p:stCondLst>
                                        <p:cond delay="0"/>
                                      </p:stCondLst>
                                      <p:childTnLst>
                                        <p:set>
                                          <p:cBhvr>
                                            <p:cTn id="33" dur="1" fill="hold">
                                              <p:stCondLst>
                                                <p:cond delay="0"/>
                                              </p:stCondLst>
                                            </p:cTn>
                                            <p:tgtEl>
                                              <p:spTgt spid="10"/>
                                            </p:tgtEl>
                                            <p:attrNameLst>
                                              <p:attrName>style.visibility</p:attrName>
                                            </p:attrNameLst>
                                          </p:cBhvr>
                                          <p:to>
                                            <p:strVal val="visible"/>
                                          </p:to>
                                        </p:set>
                                        <p:anim calcmode="lin" valueType="num" p14:bounceEnd="50000">
                                          <p:cBhvr additive="base">
                                            <p:cTn id="34" dur="500" fill="hold"/>
                                            <p:tgtEl>
                                              <p:spTgt spid="10"/>
                                            </p:tgtEl>
                                            <p:attrNameLst>
                                              <p:attrName>ppt_x</p:attrName>
                                            </p:attrNameLst>
                                          </p:cBhvr>
                                          <p:tavLst>
                                            <p:tav tm="0">
                                              <p:val>
                                                <p:strVal val="0-#ppt_w/2"/>
                                              </p:val>
                                            </p:tav>
                                            <p:tav tm="100000">
                                              <p:val>
                                                <p:strVal val="#ppt_x"/>
                                              </p:val>
                                            </p:tav>
                                          </p:tavLst>
                                        </p:anim>
                                        <p:anim calcmode="lin" valueType="num" p14:bounceEnd="50000">
                                          <p:cBhvr additive="base">
                                            <p:cTn id="35" dur="500" fill="hold"/>
                                            <p:tgtEl>
                                              <p:spTgt spid="10"/>
                                            </p:tgtEl>
                                            <p:attrNameLst>
                                              <p:attrName>ppt_y</p:attrName>
                                            </p:attrNameLst>
                                          </p:cBhvr>
                                          <p:tavLst>
                                            <p:tav tm="0">
                                              <p:val>
                                                <p:strVal val="#ppt_y"/>
                                              </p:val>
                                            </p:tav>
                                            <p:tav tm="100000">
                                              <p:val>
                                                <p:strVal val="#ppt_y"/>
                                              </p:val>
                                            </p:tav>
                                          </p:tavLst>
                                        </p:anim>
                                      </p:childTnLst>
                                    </p:cTn>
                                  </p:par>
                                  <p:par>
                                    <p:cTn id="36" presetID="2" presetClass="entr" presetSubtype="4" fill="hold" nodeType="withEffect" p14:presetBounceEnd="50000">
                                      <p:stCondLst>
                                        <p:cond delay="0"/>
                                      </p:stCondLst>
                                      <p:childTnLst>
                                        <p:set>
                                          <p:cBhvr>
                                            <p:cTn id="37" dur="1" fill="hold">
                                              <p:stCondLst>
                                                <p:cond delay="0"/>
                                              </p:stCondLst>
                                            </p:cTn>
                                            <p:tgtEl>
                                              <p:spTgt spid="1028"/>
                                            </p:tgtEl>
                                            <p:attrNameLst>
                                              <p:attrName>style.visibility</p:attrName>
                                            </p:attrNameLst>
                                          </p:cBhvr>
                                          <p:to>
                                            <p:strVal val="visible"/>
                                          </p:to>
                                        </p:set>
                                        <p:anim calcmode="lin" valueType="num" p14:bounceEnd="50000">
                                          <p:cBhvr additive="base">
                                            <p:cTn id="38" dur="500" fill="hold"/>
                                            <p:tgtEl>
                                              <p:spTgt spid="1028"/>
                                            </p:tgtEl>
                                            <p:attrNameLst>
                                              <p:attrName>ppt_x</p:attrName>
                                            </p:attrNameLst>
                                          </p:cBhvr>
                                          <p:tavLst>
                                            <p:tav tm="0">
                                              <p:val>
                                                <p:strVal val="#ppt_x"/>
                                              </p:val>
                                            </p:tav>
                                            <p:tav tm="100000">
                                              <p:val>
                                                <p:strVal val="#ppt_x"/>
                                              </p:val>
                                            </p:tav>
                                          </p:tavLst>
                                        </p:anim>
                                        <p:anim calcmode="lin" valueType="num" p14:bounceEnd="50000">
                                          <p:cBhvr additive="base">
                                            <p:cTn id="39" dur="500" fill="hold"/>
                                            <p:tgtEl>
                                              <p:spTgt spid="10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0-#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500" fill="hold"/>
                                            <p:tgtEl>
                                              <p:spTgt spid="9"/>
                                            </p:tgtEl>
                                            <p:attrNameLst>
                                              <p:attrName>ppt_x</p:attrName>
                                            </p:attrNameLst>
                                          </p:cBhvr>
                                          <p:tavLst>
                                            <p:tav tm="0">
                                              <p:val>
                                                <p:strVal val="#ppt_x"/>
                                              </p:val>
                                            </p:tav>
                                            <p:tav tm="100000">
                                              <p:val>
                                                <p:strVal val="#ppt_x"/>
                                              </p:val>
                                            </p:tav>
                                          </p:tavLst>
                                        </p:anim>
                                        <p:anim calcmode="lin" valueType="num">
                                          <p:cBhvr additive="base">
                                            <p:cTn id="20"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6" presetClass="entr" presetSubtype="37"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barn(outVertical)">
                                          <p:cBhvr>
                                            <p:cTn id="25" dur="500"/>
                                            <p:tgtEl>
                                              <p:spTgt spid="3"/>
                                            </p:tgtEl>
                                          </p:cBhvr>
                                        </p:animEffect>
                                      </p:childTnLst>
                                    </p:cTn>
                                  </p:par>
                                </p:childTnLst>
                              </p:cTn>
                            </p:par>
                          </p:childTnLst>
                        </p:cTn>
                      </p:par>
                      <p:par>
                        <p:cTn id="26" fill="hold">
                          <p:stCondLst>
                            <p:cond delay="indefinite"/>
                          </p:stCondLst>
                          <p:childTnLst>
                            <p:par>
                              <p:cTn id="27" fill="hold">
                                <p:stCondLst>
                                  <p:cond delay="0"/>
                                </p:stCondLst>
                                <p:childTnLst>
                                  <p:par>
                                    <p:cTn id="28" presetID="2" presetClass="entr" presetSubtype="1" fill="hold" nodeType="clickEffect">
                                      <p:stCondLst>
                                        <p:cond delay="0"/>
                                      </p:stCondLst>
                                      <p:childTnLst>
                                        <p:set>
                                          <p:cBhvr>
                                            <p:cTn id="29" dur="1" fill="hold">
                                              <p:stCondLst>
                                                <p:cond delay="0"/>
                                              </p:stCondLst>
                                            </p:cTn>
                                            <p:tgtEl>
                                              <p:spTgt spid="1026"/>
                                            </p:tgtEl>
                                            <p:attrNameLst>
                                              <p:attrName>style.visibility</p:attrName>
                                            </p:attrNameLst>
                                          </p:cBhvr>
                                          <p:to>
                                            <p:strVal val="visible"/>
                                          </p:to>
                                        </p:set>
                                        <p:anim calcmode="lin" valueType="num">
                                          <p:cBhvr additive="base">
                                            <p:cTn id="30" dur="500" fill="hold"/>
                                            <p:tgtEl>
                                              <p:spTgt spid="1026"/>
                                            </p:tgtEl>
                                            <p:attrNameLst>
                                              <p:attrName>ppt_x</p:attrName>
                                            </p:attrNameLst>
                                          </p:cBhvr>
                                          <p:tavLst>
                                            <p:tav tm="0">
                                              <p:val>
                                                <p:strVal val="#ppt_x"/>
                                              </p:val>
                                            </p:tav>
                                            <p:tav tm="100000">
                                              <p:val>
                                                <p:strVal val="#ppt_x"/>
                                              </p:val>
                                            </p:tav>
                                          </p:tavLst>
                                        </p:anim>
                                        <p:anim calcmode="lin" valueType="num">
                                          <p:cBhvr additive="base">
                                            <p:cTn id="31" dur="500" fill="hold"/>
                                            <p:tgtEl>
                                              <p:spTgt spid="1026"/>
                                            </p:tgtEl>
                                            <p:attrNameLst>
                                              <p:attrName>ppt_y</p:attrName>
                                            </p:attrNameLst>
                                          </p:cBhvr>
                                          <p:tavLst>
                                            <p:tav tm="0">
                                              <p:val>
                                                <p:strVal val="0-#ppt_h/2"/>
                                              </p:val>
                                            </p:tav>
                                            <p:tav tm="100000">
                                              <p:val>
                                                <p:strVal val="#ppt_y"/>
                                              </p:val>
                                            </p:tav>
                                          </p:tavLst>
                                        </p:anim>
                                      </p:childTnLst>
                                    </p:cTn>
                                  </p:par>
                                  <p:par>
                                    <p:cTn id="32" presetID="2" presetClass="entr" presetSubtype="8" fill="hold" grpId="0" nodeType="withEffect">
                                      <p:stCondLst>
                                        <p:cond delay="0"/>
                                      </p:stCondLst>
                                      <p:childTnLst>
                                        <p:set>
                                          <p:cBhvr>
                                            <p:cTn id="33" dur="1" fill="hold">
                                              <p:stCondLst>
                                                <p:cond delay="0"/>
                                              </p:stCondLst>
                                            </p:cTn>
                                            <p:tgtEl>
                                              <p:spTgt spid="10"/>
                                            </p:tgtEl>
                                            <p:attrNameLst>
                                              <p:attrName>style.visibility</p:attrName>
                                            </p:attrNameLst>
                                          </p:cBhvr>
                                          <p:to>
                                            <p:strVal val="visible"/>
                                          </p:to>
                                        </p:set>
                                        <p:anim calcmode="lin" valueType="num">
                                          <p:cBhvr additive="base">
                                            <p:cTn id="34" dur="500" fill="hold"/>
                                            <p:tgtEl>
                                              <p:spTgt spid="10"/>
                                            </p:tgtEl>
                                            <p:attrNameLst>
                                              <p:attrName>ppt_x</p:attrName>
                                            </p:attrNameLst>
                                          </p:cBhvr>
                                          <p:tavLst>
                                            <p:tav tm="0">
                                              <p:val>
                                                <p:strVal val="0-#ppt_w/2"/>
                                              </p:val>
                                            </p:tav>
                                            <p:tav tm="100000">
                                              <p:val>
                                                <p:strVal val="#ppt_x"/>
                                              </p:val>
                                            </p:tav>
                                          </p:tavLst>
                                        </p:anim>
                                        <p:anim calcmode="lin" valueType="num">
                                          <p:cBhvr additive="base">
                                            <p:cTn id="35" dur="500" fill="hold"/>
                                            <p:tgtEl>
                                              <p:spTgt spid="10"/>
                                            </p:tgtEl>
                                            <p:attrNameLst>
                                              <p:attrName>ppt_y</p:attrName>
                                            </p:attrNameLst>
                                          </p:cBhvr>
                                          <p:tavLst>
                                            <p:tav tm="0">
                                              <p:val>
                                                <p:strVal val="#ppt_y"/>
                                              </p:val>
                                            </p:tav>
                                            <p:tav tm="100000">
                                              <p:val>
                                                <p:strVal val="#ppt_y"/>
                                              </p:val>
                                            </p:tav>
                                          </p:tavLst>
                                        </p:anim>
                                      </p:childTnLst>
                                    </p:cTn>
                                  </p:par>
                                  <p:par>
                                    <p:cTn id="36" presetID="2" presetClass="entr" presetSubtype="4" fill="hold" nodeType="withEffect">
                                      <p:stCondLst>
                                        <p:cond delay="0"/>
                                      </p:stCondLst>
                                      <p:childTnLst>
                                        <p:set>
                                          <p:cBhvr>
                                            <p:cTn id="37" dur="1" fill="hold">
                                              <p:stCondLst>
                                                <p:cond delay="0"/>
                                              </p:stCondLst>
                                            </p:cTn>
                                            <p:tgtEl>
                                              <p:spTgt spid="1028"/>
                                            </p:tgtEl>
                                            <p:attrNameLst>
                                              <p:attrName>style.visibility</p:attrName>
                                            </p:attrNameLst>
                                          </p:cBhvr>
                                          <p:to>
                                            <p:strVal val="visible"/>
                                          </p:to>
                                        </p:set>
                                        <p:anim calcmode="lin" valueType="num">
                                          <p:cBhvr additive="base">
                                            <p:cTn id="38" dur="500" fill="hold"/>
                                            <p:tgtEl>
                                              <p:spTgt spid="1028"/>
                                            </p:tgtEl>
                                            <p:attrNameLst>
                                              <p:attrName>ppt_x</p:attrName>
                                            </p:attrNameLst>
                                          </p:cBhvr>
                                          <p:tavLst>
                                            <p:tav tm="0">
                                              <p:val>
                                                <p:strVal val="#ppt_x"/>
                                              </p:val>
                                            </p:tav>
                                            <p:tav tm="100000">
                                              <p:val>
                                                <p:strVal val="#ppt_x"/>
                                              </p:val>
                                            </p:tav>
                                          </p:tavLst>
                                        </p:anim>
                                        <p:anim calcmode="lin" valueType="num">
                                          <p:cBhvr additive="base">
                                            <p:cTn id="39" dur="500" fill="hold"/>
                                            <p:tgtEl>
                                              <p:spTgt spid="10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Lst>
      </p:timing>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2" name="Picture 2" descr="vua 2"/>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1597527" y="0"/>
            <a:ext cx="899155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3" name="Picture 3" descr="tds-vualythait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568492" y="0"/>
            <a:ext cx="1676400" cy="13144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4" name="Picture 4" descr="LýTháiTô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594473" y="1540837"/>
            <a:ext cx="1650419"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5" name="Picture 5" descr="tds-vualythanhto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594474" y="2990056"/>
            <a:ext cx="1597527" cy="137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6" name="Picture 6" descr="tds-vualynhanto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613190" y="5180013"/>
            <a:ext cx="1597527" cy="160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7" name="Picture 7" descr="tds-vualythanto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241131" y="4551206"/>
            <a:ext cx="1519239" cy="1257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8" name="Picture 8" descr="tds-vualyanhton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 y="4799828"/>
            <a:ext cx="1624012" cy="160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9" name="Picture 9" descr="tds-vualycaoton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0" y="3124244"/>
            <a:ext cx="1599907"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80" name="Picture 10" descr="tds-vualyhuetong"/>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4107" y="1432093"/>
            <a:ext cx="1599907" cy="136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81" name="Picture 11" descr="PFG12M24360073"/>
          <p:cNvPicPr>
            <a:picLocks noGrp="1" noChangeAspect="1" noChangeArrowheads="1"/>
          </p:cNvPicPr>
          <p:nvPr>
            <p:ph type="body" idx="1"/>
          </p:nvPr>
        </p:nvPicPr>
        <p:blipFill>
          <a:blip r:embed="rId10">
            <a:extLst>
              <a:ext uri="{28A0092B-C50C-407E-A947-70E740481C1C}">
                <a14:useLocalDpi xmlns:a14="http://schemas.microsoft.com/office/drawing/2010/main" val="0"/>
              </a:ext>
            </a:extLst>
          </a:blip>
          <a:srcRect/>
          <a:stretch>
            <a:fillRect/>
          </a:stretch>
        </p:blipFill>
        <p:spPr>
          <a:xfrm>
            <a:off x="9524" y="-23518"/>
            <a:ext cx="1614488" cy="1185863"/>
          </a:xfrm>
          <a:noFill/>
        </p:spPr>
      </p:pic>
      <p:grpSp>
        <p:nvGrpSpPr>
          <p:cNvPr id="6" name="Group 5"/>
          <p:cNvGrpSpPr/>
          <p:nvPr/>
        </p:nvGrpSpPr>
        <p:grpSpPr>
          <a:xfrm>
            <a:off x="-33211" y="-77787"/>
            <a:ext cx="12268033" cy="6935787"/>
            <a:chOff x="-24909" y="-58340"/>
            <a:chExt cx="9201025" cy="5201840"/>
          </a:xfrm>
        </p:grpSpPr>
        <p:pic>
          <p:nvPicPr>
            <p:cNvPr id="3" name="Picture 2"/>
            <p:cNvPicPr>
              <a:picLocks noChangeAspect="1"/>
            </p:cNvPicPr>
            <p:nvPr/>
          </p:nvPicPr>
          <p:blipFill>
            <a:blip r:embed="rId11"/>
            <a:stretch>
              <a:fillRect/>
            </a:stretch>
          </p:blipFill>
          <p:spPr>
            <a:xfrm>
              <a:off x="18080" y="-58340"/>
              <a:ext cx="9158036" cy="5201840"/>
            </a:xfrm>
            <a:prstGeom prst="rect">
              <a:avLst/>
            </a:prstGeom>
          </p:spPr>
        </p:pic>
        <p:sp>
          <p:nvSpPr>
            <p:cNvPr id="5" name="TextBox 4"/>
            <p:cNvSpPr txBox="1"/>
            <p:nvPr/>
          </p:nvSpPr>
          <p:spPr>
            <a:xfrm>
              <a:off x="-24909" y="-44701"/>
              <a:ext cx="9194196" cy="1177245"/>
            </a:xfrm>
            <a:prstGeom prst="rect">
              <a:avLst/>
            </a:prstGeom>
            <a:solidFill>
              <a:srgbClr val="F2EAD8"/>
            </a:solidFill>
          </p:spPr>
          <p:txBody>
            <a:bodyPr wrap="square" rtlCol="0">
              <a:spAutoFit/>
            </a:bodyPr>
            <a:lstStyle/>
            <a:p>
              <a:pPr algn="ctr" defTabSz="1219200">
                <a:buClr>
                  <a:srgbClr val="000000"/>
                </a:buClr>
              </a:pPr>
              <a:r>
                <a:rPr lang="vi-VN" sz="3200" b="1" kern="0" dirty="0">
                  <a:solidFill>
                    <a:srgbClr val="000000"/>
                  </a:solidFill>
                  <a:latin typeface="Times New Roman" panose="02020603050405020304" charset="0"/>
                  <a:cs typeface="Times New Roman" panose="02020603050405020304" charset="0"/>
                  <a:sym typeface="Arial" panose="020B0604020202020204"/>
                </a:rPr>
                <a:t>Đền Lý Bát Đế</a:t>
              </a:r>
              <a:r>
                <a:rPr lang="vi-VN" sz="3200" kern="0" dirty="0">
                  <a:solidFill>
                    <a:srgbClr val="000000"/>
                  </a:solidFill>
                  <a:latin typeface="Times New Roman" panose="02020603050405020304" charset="0"/>
                  <a:cs typeface="Times New Roman" panose="02020603050405020304" charset="0"/>
                  <a:sym typeface="Arial" panose="020B0604020202020204"/>
                </a:rPr>
                <a:t>, còn gọi là </a:t>
              </a:r>
              <a:r>
                <a:rPr lang="vi-VN" sz="3200" b="1" kern="0" dirty="0">
                  <a:solidFill>
                    <a:srgbClr val="000000"/>
                  </a:solidFill>
                  <a:latin typeface="Times New Roman" panose="02020603050405020304" charset="0"/>
                  <a:cs typeface="Times New Roman" panose="02020603050405020304" charset="0"/>
                  <a:sym typeface="Arial" panose="020B0604020202020204"/>
                </a:rPr>
                <a:t>Đền Đô</a:t>
              </a:r>
              <a:r>
                <a:rPr lang="vi-VN" sz="3200" kern="0" dirty="0">
                  <a:solidFill>
                    <a:srgbClr val="000000"/>
                  </a:solidFill>
                  <a:latin typeface="Times New Roman" panose="02020603050405020304" charset="0"/>
                  <a:cs typeface="Times New Roman" panose="02020603050405020304" charset="0"/>
                  <a:sym typeface="Arial" panose="020B0604020202020204"/>
                </a:rPr>
                <a:t> hoặc </a:t>
              </a:r>
              <a:r>
                <a:rPr lang="vi-VN" sz="3200" b="1" kern="0" dirty="0">
                  <a:solidFill>
                    <a:srgbClr val="000000"/>
                  </a:solidFill>
                  <a:latin typeface="Times New Roman" panose="02020603050405020304" charset="0"/>
                  <a:cs typeface="Times New Roman" panose="02020603050405020304" charset="0"/>
                  <a:sym typeface="Arial" panose="020B0604020202020204"/>
                </a:rPr>
                <a:t>Cổ Pháp điện</a:t>
              </a:r>
              <a:r>
                <a:rPr lang="vi-VN" sz="3200" kern="0" dirty="0">
                  <a:solidFill>
                    <a:srgbClr val="000000"/>
                  </a:solidFill>
                  <a:latin typeface="Times New Roman" panose="02020603050405020304" charset="0"/>
                  <a:cs typeface="Times New Roman" panose="02020603050405020304" charset="0"/>
                  <a:sym typeface="Arial" panose="020B0604020202020204"/>
                </a:rPr>
                <a:t> là một quần thể kiến trúc tín ngưỡng thờ tám vị vua đầu tiên của </a:t>
              </a:r>
              <a:r>
                <a:rPr lang="vi-VN" sz="3200" kern="0" dirty="0">
                  <a:solidFill>
                    <a:srgbClr val="000000"/>
                  </a:solidFill>
                  <a:latin typeface="Times New Roman" panose="02020603050405020304" charset="0"/>
                  <a:cs typeface="Times New Roman" panose="02020603050405020304" charset="0"/>
                  <a:sym typeface="Arial" panose="020B0604020202020204"/>
                  <a:hlinkClick r:id="rId12" tooltip="Nhà Lý"/>
                </a:rPr>
                <a:t>nhà Lý</a:t>
              </a:r>
              <a:r>
                <a:rPr lang="vi-VN" sz="3200" kern="0" dirty="0">
                  <a:solidFill>
                    <a:srgbClr val="000000"/>
                  </a:solidFill>
                  <a:latin typeface="Times New Roman" panose="02020603050405020304" charset="0"/>
                  <a:cs typeface="Times New Roman" panose="02020603050405020304" charset="0"/>
                  <a:sym typeface="Arial" panose="020B0604020202020204"/>
                </a:rPr>
                <a:t>. Ở làng Đình Bảng, Từ Sơn, Bắc Ninh.</a:t>
              </a:r>
              <a:endParaRPr lang="x-none" sz="3200" kern="0" dirty="0">
                <a:solidFill>
                  <a:srgbClr val="000000"/>
                </a:solidFill>
                <a:latin typeface="Times New Roman" panose="02020603050405020304" charset="0"/>
                <a:cs typeface="Times New Roman" panose="02020603050405020304" charset="0"/>
                <a:sym typeface="Arial" panose="020B0604020202020204"/>
              </a:endParaRPr>
            </a:p>
          </p:txBody>
        </p:sp>
      </p:grpSp>
      <p:pic>
        <p:nvPicPr>
          <p:cNvPr id="8" name="Picture 7"/>
          <p:cNvPicPr>
            <a:picLocks noChangeAspect="1"/>
          </p:cNvPicPr>
          <p:nvPr/>
        </p:nvPicPr>
        <p:blipFill>
          <a:blip r:embed="rId13"/>
          <a:stretch>
            <a:fillRect/>
          </a:stretch>
        </p:blipFill>
        <p:spPr>
          <a:xfrm>
            <a:off x="-34033" y="-77787"/>
            <a:ext cx="6248567" cy="6858000"/>
          </a:xfrm>
          <a:prstGeom prst="rect">
            <a:avLst/>
          </a:prstGeom>
        </p:spPr>
      </p:pic>
      <p:pic>
        <p:nvPicPr>
          <p:cNvPr id="1032" name="Picture 8" descr="Ly Thanh Tong, King – heightened compassion – Imperial Citadel of Thang Long"/>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6000752" y="-77787"/>
            <a:ext cx="6282283" cy="6935787"/>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7172"/>
                                            </p:tgtEl>
                                            <p:attrNameLst>
                                              <p:attrName>style.visibility</p:attrName>
                                            </p:attrNameLst>
                                          </p:cBhvr>
                                          <p:to>
                                            <p:strVal val="visible"/>
                                          </p:to>
                                        </p:set>
                                        <p:animEffect transition="in" filter="barn(outVertical)">
                                          <p:cBhvr>
                                            <p:cTn id="7" dur="500"/>
                                            <p:tgtEl>
                                              <p:spTgt spid="7172"/>
                                            </p:tgtEl>
                                          </p:cBhvr>
                                        </p:animEffect>
                                      </p:childTnLst>
                                    </p:cTn>
                                  </p:par>
                                </p:childTnLst>
                              </p:cTn>
                            </p:par>
                            <p:par>
                              <p:cTn id="8" fill="hold">
                                <p:stCondLst>
                                  <p:cond delay="500"/>
                                </p:stCondLst>
                                <p:childTnLst>
                                  <p:par>
                                    <p:cTn id="9" presetID="2" presetClass="entr" presetSubtype="1" fill="hold" nodeType="afterEffect" p14:presetBounceEnd="50000">
                                      <p:stCondLst>
                                        <p:cond delay="0"/>
                                      </p:stCondLst>
                                      <p:childTnLst>
                                        <p:set>
                                          <p:cBhvr>
                                            <p:cTn id="10" dur="1" fill="hold">
                                              <p:stCondLst>
                                                <p:cond delay="0"/>
                                              </p:stCondLst>
                                            </p:cTn>
                                            <p:tgtEl>
                                              <p:spTgt spid="7173"/>
                                            </p:tgtEl>
                                            <p:attrNameLst>
                                              <p:attrName>style.visibility</p:attrName>
                                            </p:attrNameLst>
                                          </p:cBhvr>
                                          <p:to>
                                            <p:strVal val="visible"/>
                                          </p:to>
                                        </p:set>
                                        <p:anim calcmode="lin" valueType="num" p14:bounceEnd="50000">
                                          <p:cBhvr additive="base">
                                            <p:cTn id="11" dur="500" fill="hold"/>
                                            <p:tgtEl>
                                              <p:spTgt spid="7173"/>
                                            </p:tgtEl>
                                            <p:attrNameLst>
                                              <p:attrName>ppt_x</p:attrName>
                                            </p:attrNameLst>
                                          </p:cBhvr>
                                          <p:tavLst>
                                            <p:tav tm="0">
                                              <p:val>
                                                <p:strVal val="#ppt_x"/>
                                              </p:val>
                                            </p:tav>
                                            <p:tav tm="100000">
                                              <p:val>
                                                <p:strVal val="#ppt_x"/>
                                              </p:val>
                                            </p:tav>
                                          </p:tavLst>
                                        </p:anim>
                                        <p:anim calcmode="lin" valueType="num" p14:bounceEnd="50000">
                                          <p:cBhvr additive="base">
                                            <p:cTn id="12" dur="500" fill="hold"/>
                                            <p:tgtEl>
                                              <p:spTgt spid="7173"/>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9"/>
                                                </p:cond>
                                              </p:stCondLst>
                                              <p:endCondLst>
                                                <p:cond evt="onStopAudio" delay="0">
                                                  <p:tgtEl>
                                                    <p:sldTgt/>
                                                  </p:tgtEl>
                                                </p:cond>
                                              </p:endCondLst>
                                            </p:cTn>
                                            <p:tgtEl>
                                              <p:sndTgt r:embed="rId15" name="push.wav"/>
                                            </p:tgtEl>
                                          </p:cMediaNode>
                                        </p:audio>
                                      </p:subTnLst>
                                    </p:cTn>
                                  </p:par>
                                </p:childTnLst>
                              </p:cTn>
                            </p:par>
                            <p:par>
                              <p:cTn id="13" fill="hold">
                                <p:stCondLst>
                                  <p:cond delay="1000"/>
                                </p:stCondLst>
                                <p:childTnLst>
                                  <p:par>
                                    <p:cTn id="14" presetID="2" presetClass="entr" presetSubtype="1" fill="hold" nodeType="afterEffect" p14:presetBounceEnd="50000">
                                      <p:stCondLst>
                                        <p:cond delay="0"/>
                                      </p:stCondLst>
                                      <p:childTnLst>
                                        <p:set>
                                          <p:cBhvr>
                                            <p:cTn id="15" dur="1" fill="hold">
                                              <p:stCondLst>
                                                <p:cond delay="0"/>
                                              </p:stCondLst>
                                            </p:cTn>
                                            <p:tgtEl>
                                              <p:spTgt spid="7174"/>
                                            </p:tgtEl>
                                            <p:attrNameLst>
                                              <p:attrName>style.visibility</p:attrName>
                                            </p:attrNameLst>
                                          </p:cBhvr>
                                          <p:to>
                                            <p:strVal val="visible"/>
                                          </p:to>
                                        </p:set>
                                        <p:anim calcmode="lin" valueType="num" p14:bounceEnd="50000">
                                          <p:cBhvr additive="base">
                                            <p:cTn id="16" dur="500" fill="hold"/>
                                            <p:tgtEl>
                                              <p:spTgt spid="7174"/>
                                            </p:tgtEl>
                                            <p:attrNameLst>
                                              <p:attrName>ppt_x</p:attrName>
                                            </p:attrNameLst>
                                          </p:cBhvr>
                                          <p:tavLst>
                                            <p:tav tm="0">
                                              <p:val>
                                                <p:strVal val="#ppt_x"/>
                                              </p:val>
                                            </p:tav>
                                            <p:tav tm="100000">
                                              <p:val>
                                                <p:strVal val="#ppt_x"/>
                                              </p:val>
                                            </p:tav>
                                          </p:tavLst>
                                        </p:anim>
                                        <p:anim calcmode="lin" valueType="num" p14:bounceEnd="50000">
                                          <p:cBhvr additive="base">
                                            <p:cTn id="17" dur="500" fill="hold"/>
                                            <p:tgtEl>
                                              <p:spTgt spid="7174"/>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4"/>
                                                </p:cond>
                                              </p:stCondLst>
                                              <p:endCondLst>
                                                <p:cond evt="onStopAudio" delay="0">
                                                  <p:tgtEl>
                                                    <p:sldTgt/>
                                                  </p:tgtEl>
                                                </p:cond>
                                              </p:endCondLst>
                                            </p:cTn>
                                            <p:tgtEl>
                                              <p:sndTgt r:embed="rId15" name="push.wav"/>
                                            </p:tgtEl>
                                          </p:cMediaNode>
                                        </p:audio>
                                      </p:subTnLst>
                                    </p:cTn>
                                  </p:par>
                                </p:childTnLst>
                              </p:cTn>
                            </p:par>
                            <p:par>
                              <p:cTn id="18" fill="hold">
                                <p:stCondLst>
                                  <p:cond delay="1500"/>
                                </p:stCondLst>
                                <p:childTnLst>
                                  <p:par>
                                    <p:cTn id="19" presetID="2" presetClass="entr" presetSubtype="1" fill="hold" nodeType="afterEffect" p14:presetBounceEnd="50000">
                                      <p:stCondLst>
                                        <p:cond delay="0"/>
                                      </p:stCondLst>
                                      <p:childTnLst>
                                        <p:set>
                                          <p:cBhvr>
                                            <p:cTn id="20" dur="1" fill="hold">
                                              <p:stCondLst>
                                                <p:cond delay="0"/>
                                              </p:stCondLst>
                                            </p:cTn>
                                            <p:tgtEl>
                                              <p:spTgt spid="7175"/>
                                            </p:tgtEl>
                                            <p:attrNameLst>
                                              <p:attrName>style.visibility</p:attrName>
                                            </p:attrNameLst>
                                          </p:cBhvr>
                                          <p:to>
                                            <p:strVal val="visible"/>
                                          </p:to>
                                        </p:set>
                                        <p:anim calcmode="lin" valueType="num" p14:bounceEnd="50000">
                                          <p:cBhvr additive="base">
                                            <p:cTn id="21" dur="500" fill="hold"/>
                                            <p:tgtEl>
                                              <p:spTgt spid="7175"/>
                                            </p:tgtEl>
                                            <p:attrNameLst>
                                              <p:attrName>ppt_x</p:attrName>
                                            </p:attrNameLst>
                                          </p:cBhvr>
                                          <p:tavLst>
                                            <p:tav tm="0">
                                              <p:val>
                                                <p:strVal val="#ppt_x"/>
                                              </p:val>
                                            </p:tav>
                                            <p:tav tm="100000">
                                              <p:val>
                                                <p:strVal val="#ppt_x"/>
                                              </p:val>
                                            </p:tav>
                                          </p:tavLst>
                                        </p:anim>
                                        <p:anim calcmode="lin" valueType="num" p14:bounceEnd="50000">
                                          <p:cBhvr additive="base">
                                            <p:cTn id="22" dur="500" fill="hold"/>
                                            <p:tgtEl>
                                              <p:spTgt spid="7175"/>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9"/>
                                                </p:cond>
                                              </p:stCondLst>
                                              <p:endCondLst>
                                                <p:cond evt="onStopAudio" delay="0">
                                                  <p:tgtEl>
                                                    <p:sldTgt/>
                                                  </p:tgtEl>
                                                </p:cond>
                                              </p:endCondLst>
                                            </p:cTn>
                                            <p:tgtEl>
                                              <p:sndTgt r:embed="rId15" name="push.wav"/>
                                            </p:tgtEl>
                                          </p:cMediaNode>
                                        </p:audio>
                                      </p:subTnLst>
                                    </p:cTn>
                                  </p:par>
                                </p:childTnLst>
                              </p:cTn>
                            </p:par>
                            <p:par>
                              <p:cTn id="23" fill="hold">
                                <p:stCondLst>
                                  <p:cond delay="2000"/>
                                </p:stCondLst>
                                <p:childTnLst>
                                  <p:par>
                                    <p:cTn id="24" presetID="2" presetClass="entr" presetSubtype="1" fill="hold" nodeType="afterEffect" p14:presetBounceEnd="50000">
                                      <p:stCondLst>
                                        <p:cond delay="0"/>
                                      </p:stCondLst>
                                      <p:childTnLst>
                                        <p:set>
                                          <p:cBhvr>
                                            <p:cTn id="25" dur="1" fill="hold">
                                              <p:stCondLst>
                                                <p:cond delay="0"/>
                                              </p:stCondLst>
                                            </p:cTn>
                                            <p:tgtEl>
                                              <p:spTgt spid="7176"/>
                                            </p:tgtEl>
                                            <p:attrNameLst>
                                              <p:attrName>style.visibility</p:attrName>
                                            </p:attrNameLst>
                                          </p:cBhvr>
                                          <p:to>
                                            <p:strVal val="visible"/>
                                          </p:to>
                                        </p:set>
                                        <p:anim calcmode="lin" valueType="num" p14:bounceEnd="50000">
                                          <p:cBhvr additive="base">
                                            <p:cTn id="26" dur="500" fill="hold"/>
                                            <p:tgtEl>
                                              <p:spTgt spid="7176"/>
                                            </p:tgtEl>
                                            <p:attrNameLst>
                                              <p:attrName>ppt_x</p:attrName>
                                            </p:attrNameLst>
                                          </p:cBhvr>
                                          <p:tavLst>
                                            <p:tav tm="0">
                                              <p:val>
                                                <p:strVal val="#ppt_x"/>
                                              </p:val>
                                            </p:tav>
                                            <p:tav tm="100000">
                                              <p:val>
                                                <p:strVal val="#ppt_x"/>
                                              </p:val>
                                            </p:tav>
                                          </p:tavLst>
                                        </p:anim>
                                        <p:anim calcmode="lin" valueType="num" p14:bounceEnd="50000">
                                          <p:cBhvr additive="base">
                                            <p:cTn id="27" dur="500" fill="hold"/>
                                            <p:tgtEl>
                                              <p:spTgt spid="7176"/>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24"/>
                                                </p:cond>
                                              </p:stCondLst>
                                              <p:endCondLst>
                                                <p:cond evt="onStopAudio" delay="0">
                                                  <p:tgtEl>
                                                    <p:sldTgt/>
                                                  </p:tgtEl>
                                                </p:cond>
                                              </p:endCondLst>
                                            </p:cTn>
                                            <p:tgtEl>
                                              <p:sndTgt r:embed="rId15" name="push.wav"/>
                                            </p:tgtEl>
                                          </p:cMediaNode>
                                        </p:audio>
                                      </p:subTnLst>
                                    </p:cTn>
                                  </p:par>
                                </p:childTnLst>
                              </p:cTn>
                            </p:par>
                            <p:par>
                              <p:cTn id="28" fill="hold">
                                <p:stCondLst>
                                  <p:cond delay="2500"/>
                                </p:stCondLst>
                                <p:childTnLst>
                                  <p:par>
                                    <p:cTn id="29" presetID="2" presetClass="entr" presetSubtype="1" fill="hold" nodeType="afterEffect" p14:presetBounceEnd="50000">
                                      <p:stCondLst>
                                        <p:cond delay="0"/>
                                      </p:stCondLst>
                                      <p:childTnLst>
                                        <p:set>
                                          <p:cBhvr>
                                            <p:cTn id="30" dur="1" fill="hold">
                                              <p:stCondLst>
                                                <p:cond delay="0"/>
                                              </p:stCondLst>
                                            </p:cTn>
                                            <p:tgtEl>
                                              <p:spTgt spid="7177"/>
                                            </p:tgtEl>
                                            <p:attrNameLst>
                                              <p:attrName>style.visibility</p:attrName>
                                            </p:attrNameLst>
                                          </p:cBhvr>
                                          <p:to>
                                            <p:strVal val="visible"/>
                                          </p:to>
                                        </p:set>
                                        <p:anim calcmode="lin" valueType="num" p14:bounceEnd="50000">
                                          <p:cBhvr additive="base">
                                            <p:cTn id="31" dur="500" fill="hold"/>
                                            <p:tgtEl>
                                              <p:spTgt spid="7177"/>
                                            </p:tgtEl>
                                            <p:attrNameLst>
                                              <p:attrName>ppt_x</p:attrName>
                                            </p:attrNameLst>
                                          </p:cBhvr>
                                          <p:tavLst>
                                            <p:tav tm="0">
                                              <p:val>
                                                <p:strVal val="#ppt_x"/>
                                              </p:val>
                                            </p:tav>
                                            <p:tav tm="100000">
                                              <p:val>
                                                <p:strVal val="#ppt_x"/>
                                              </p:val>
                                            </p:tav>
                                          </p:tavLst>
                                        </p:anim>
                                        <p:anim calcmode="lin" valueType="num" p14:bounceEnd="50000">
                                          <p:cBhvr additive="base">
                                            <p:cTn id="32" dur="500" fill="hold"/>
                                            <p:tgtEl>
                                              <p:spTgt spid="7177"/>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29"/>
                                                </p:cond>
                                              </p:stCondLst>
                                              <p:endCondLst>
                                                <p:cond evt="onStopAudio" delay="0">
                                                  <p:tgtEl>
                                                    <p:sldTgt/>
                                                  </p:tgtEl>
                                                </p:cond>
                                              </p:endCondLst>
                                            </p:cTn>
                                            <p:tgtEl>
                                              <p:sndTgt r:embed="rId15" name="push.wav"/>
                                            </p:tgtEl>
                                          </p:cMediaNode>
                                        </p:audio>
                                      </p:subTnLst>
                                    </p:cTn>
                                  </p:par>
                                </p:childTnLst>
                              </p:cTn>
                            </p:par>
                            <p:par>
                              <p:cTn id="33" fill="hold">
                                <p:stCondLst>
                                  <p:cond delay="3000"/>
                                </p:stCondLst>
                                <p:childTnLst>
                                  <p:par>
                                    <p:cTn id="34" presetID="2" presetClass="entr" presetSubtype="1" fill="hold" nodeType="afterEffect" p14:presetBounceEnd="50000">
                                      <p:stCondLst>
                                        <p:cond delay="0"/>
                                      </p:stCondLst>
                                      <p:childTnLst>
                                        <p:set>
                                          <p:cBhvr>
                                            <p:cTn id="35" dur="1" fill="hold">
                                              <p:stCondLst>
                                                <p:cond delay="0"/>
                                              </p:stCondLst>
                                            </p:cTn>
                                            <p:tgtEl>
                                              <p:spTgt spid="7178"/>
                                            </p:tgtEl>
                                            <p:attrNameLst>
                                              <p:attrName>style.visibility</p:attrName>
                                            </p:attrNameLst>
                                          </p:cBhvr>
                                          <p:to>
                                            <p:strVal val="visible"/>
                                          </p:to>
                                        </p:set>
                                        <p:anim calcmode="lin" valueType="num" p14:bounceEnd="50000">
                                          <p:cBhvr additive="base">
                                            <p:cTn id="36" dur="500" fill="hold"/>
                                            <p:tgtEl>
                                              <p:spTgt spid="7178"/>
                                            </p:tgtEl>
                                            <p:attrNameLst>
                                              <p:attrName>ppt_x</p:attrName>
                                            </p:attrNameLst>
                                          </p:cBhvr>
                                          <p:tavLst>
                                            <p:tav tm="0">
                                              <p:val>
                                                <p:strVal val="#ppt_x"/>
                                              </p:val>
                                            </p:tav>
                                            <p:tav tm="100000">
                                              <p:val>
                                                <p:strVal val="#ppt_x"/>
                                              </p:val>
                                            </p:tav>
                                          </p:tavLst>
                                        </p:anim>
                                        <p:anim calcmode="lin" valueType="num" p14:bounceEnd="50000">
                                          <p:cBhvr additive="base">
                                            <p:cTn id="37" dur="500" fill="hold"/>
                                            <p:tgtEl>
                                              <p:spTgt spid="7178"/>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34"/>
                                                </p:cond>
                                              </p:stCondLst>
                                              <p:endCondLst>
                                                <p:cond evt="onStopAudio" delay="0">
                                                  <p:tgtEl>
                                                    <p:sldTgt/>
                                                  </p:tgtEl>
                                                </p:cond>
                                              </p:endCondLst>
                                            </p:cTn>
                                            <p:tgtEl>
                                              <p:sndTgt r:embed="rId15" name="push.wav"/>
                                            </p:tgtEl>
                                          </p:cMediaNode>
                                        </p:audio>
                                      </p:subTnLst>
                                    </p:cTn>
                                  </p:par>
                                </p:childTnLst>
                              </p:cTn>
                            </p:par>
                            <p:par>
                              <p:cTn id="38" fill="hold">
                                <p:stCondLst>
                                  <p:cond delay="3500"/>
                                </p:stCondLst>
                                <p:childTnLst>
                                  <p:par>
                                    <p:cTn id="39" presetID="2" presetClass="entr" presetSubtype="1" fill="hold" nodeType="afterEffect" p14:presetBounceEnd="50000">
                                      <p:stCondLst>
                                        <p:cond delay="0"/>
                                      </p:stCondLst>
                                      <p:childTnLst>
                                        <p:set>
                                          <p:cBhvr>
                                            <p:cTn id="40" dur="1" fill="hold">
                                              <p:stCondLst>
                                                <p:cond delay="0"/>
                                              </p:stCondLst>
                                            </p:cTn>
                                            <p:tgtEl>
                                              <p:spTgt spid="7179"/>
                                            </p:tgtEl>
                                            <p:attrNameLst>
                                              <p:attrName>style.visibility</p:attrName>
                                            </p:attrNameLst>
                                          </p:cBhvr>
                                          <p:to>
                                            <p:strVal val="visible"/>
                                          </p:to>
                                        </p:set>
                                        <p:anim calcmode="lin" valueType="num" p14:bounceEnd="50000">
                                          <p:cBhvr additive="base">
                                            <p:cTn id="41" dur="500" fill="hold"/>
                                            <p:tgtEl>
                                              <p:spTgt spid="7179"/>
                                            </p:tgtEl>
                                            <p:attrNameLst>
                                              <p:attrName>ppt_x</p:attrName>
                                            </p:attrNameLst>
                                          </p:cBhvr>
                                          <p:tavLst>
                                            <p:tav tm="0">
                                              <p:val>
                                                <p:strVal val="#ppt_x"/>
                                              </p:val>
                                            </p:tav>
                                            <p:tav tm="100000">
                                              <p:val>
                                                <p:strVal val="#ppt_x"/>
                                              </p:val>
                                            </p:tav>
                                          </p:tavLst>
                                        </p:anim>
                                        <p:anim calcmode="lin" valueType="num" p14:bounceEnd="50000">
                                          <p:cBhvr additive="base">
                                            <p:cTn id="42" dur="500" fill="hold"/>
                                            <p:tgtEl>
                                              <p:spTgt spid="7179"/>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39"/>
                                                </p:cond>
                                              </p:stCondLst>
                                              <p:endCondLst>
                                                <p:cond evt="onStopAudio" delay="0">
                                                  <p:tgtEl>
                                                    <p:sldTgt/>
                                                  </p:tgtEl>
                                                </p:cond>
                                              </p:endCondLst>
                                            </p:cTn>
                                            <p:tgtEl>
                                              <p:sndTgt r:embed="rId15" name="push.wav"/>
                                            </p:tgtEl>
                                          </p:cMediaNode>
                                        </p:audio>
                                      </p:subTnLst>
                                    </p:cTn>
                                  </p:par>
                                </p:childTnLst>
                              </p:cTn>
                            </p:par>
                            <p:par>
                              <p:cTn id="43" fill="hold">
                                <p:stCondLst>
                                  <p:cond delay="4000"/>
                                </p:stCondLst>
                                <p:childTnLst>
                                  <p:par>
                                    <p:cTn id="44" presetID="2" presetClass="entr" presetSubtype="1" fill="hold" nodeType="afterEffect" p14:presetBounceEnd="50000">
                                      <p:stCondLst>
                                        <p:cond delay="0"/>
                                      </p:stCondLst>
                                      <p:childTnLst>
                                        <p:set>
                                          <p:cBhvr>
                                            <p:cTn id="45" dur="1" fill="hold">
                                              <p:stCondLst>
                                                <p:cond delay="0"/>
                                              </p:stCondLst>
                                            </p:cTn>
                                            <p:tgtEl>
                                              <p:spTgt spid="7180"/>
                                            </p:tgtEl>
                                            <p:attrNameLst>
                                              <p:attrName>style.visibility</p:attrName>
                                            </p:attrNameLst>
                                          </p:cBhvr>
                                          <p:to>
                                            <p:strVal val="visible"/>
                                          </p:to>
                                        </p:set>
                                        <p:anim calcmode="lin" valueType="num" p14:bounceEnd="50000">
                                          <p:cBhvr additive="base">
                                            <p:cTn id="46" dur="500" fill="hold"/>
                                            <p:tgtEl>
                                              <p:spTgt spid="7180"/>
                                            </p:tgtEl>
                                            <p:attrNameLst>
                                              <p:attrName>ppt_x</p:attrName>
                                            </p:attrNameLst>
                                          </p:cBhvr>
                                          <p:tavLst>
                                            <p:tav tm="0">
                                              <p:val>
                                                <p:strVal val="#ppt_x"/>
                                              </p:val>
                                            </p:tav>
                                            <p:tav tm="100000">
                                              <p:val>
                                                <p:strVal val="#ppt_x"/>
                                              </p:val>
                                            </p:tav>
                                          </p:tavLst>
                                        </p:anim>
                                        <p:anim calcmode="lin" valueType="num" p14:bounceEnd="50000">
                                          <p:cBhvr additive="base">
                                            <p:cTn id="47" dur="500" fill="hold"/>
                                            <p:tgtEl>
                                              <p:spTgt spid="7180"/>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44"/>
                                                </p:cond>
                                              </p:stCondLst>
                                              <p:endCondLst>
                                                <p:cond evt="onStopAudio" delay="0">
                                                  <p:tgtEl>
                                                    <p:sldTgt/>
                                                  </p:tgtEl>
                                                </p:cond>
                                              </p:endCondLst>
                                            </p:cTn>
                                            <p:tgtEl>
                                              <p:sndTgt r:embed="rId15" name="push.wav"/>
                                            </p:tgtEl>
                                          </p:cMediaNode>
                                        </p:audio>
                                      </p:subTnLst>
                                    </p:cTn>
                                  </p:par>
                                </p:childTnLst>
                              </p:cTn>
                            </p:par>
                            <p:par>
                              <p:cTn id="48" fill="hold">
                                <p:stCondLst>
                                  <p:cond delay="4500"/>
                                </p:stCondLst>
                                <p:childTnLst>
                                  <p:par>
                                    <p:cTn id="49" presetID="2" presetClass="entr" presetSubtype="1" fill="hold" nodeType="afterEffect" p14:presetBounceEnd="50000">
                                      <p:stCondLst>
                                        <p:cond delay="0"/>
                                      </p:stCondLst>
                                      <p:childTnLst>
                                        <p:set>
                                          <p:cBhvr>
                                            <p:cTn id="50" dur="1" fill="hold">
                                              <p:stCondLst>
                                                <p:cond delay="0"/>
                                              </p:stCondLst>
                                            </p:cTn>
                                            <p:tgtEl>
                                              <p:spTgt spid="7181"/>
                                            </p:tgtEl>
                                            <p:attrNameLst>
                                              <p:attrName>style.visibility</p:attrName>
                                            </p:attrNameLst>
                                          </p:cBhvr>
                                          <p:to>
                                            <p:strVal val="visible"/>
                                          </p:to>
                                        </p:set>
                                        <p:anim calcmode="lin" valueType="num" p14:bounceEnd="50000">
                                          <p:cBhvr additive="base">
                                            <p:cTn id="51" dur="500" fill="hold"/>
                                            <p:tgtEl>
                                              <p:spTgt spid="7181"/>
                                            </p:tgtEl>
                                            <p:attrNameLst>
                                              <p:attrName>ppt_x</p:attrName>
                                            </p:attrNameLst>
                                          </p:cBhvr>
                                          <p:tavLst>
                                            <p:tav tm="0">
                                              <p:val>
                                                <p:strVal val="#ppt_x"/>
                                              </p:val>
                                            </p:tav>
                                            <p:tav tm="100000">
                                              <p:val>
                                                <p:strVal val="#ppt_x"/>
                                              </p:val>
                                            </p:tav>
                                          </p:tavLst>
                                        </p:anim>
                                        <p:anim calcmode="lin" valueType="num" p14:bounceEnd="50000">
                                          <p:cBhvr additive="base">
                                            <p:cTn id="52" dur="500" fill="hold"/>
                                            <p:tgtEl>
                                              <p:spTgt spid="7181"/>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49"/>
                                                </p:cond>
                                              </p:stCondLst>
                                              <p:endCondLst>
                                                <p:cond evt="onStopAudio" delay="0">
                                                  <p:tgtEl>
                                                    <p:sldTgt/>
                                                  </p:tgtEl>
                                                </p:cond>
                                              </p:endCondLst>
                                            </p:cTn>
                                            <p:tgtEl>
                                              <p:sndTgt r:embed="rId15" name="push.wav"/>
                                            </p:tgtEl>
                                          </p:cMediaNode>
                                        </p:audio>
                                      </p:subTnLst>
                                    </p:cTn>
                                  </p:par>
                                </p:childTnLst>
                              </p:cTn>
                            </p:par>
                          </p:childTnLst>
                        </p:cTn>
                      </p:par>
                      <p:par>
                        <p:cTn id="53" fill="hold">
                          <p:stCondLst>
                            <p:cond delay="indefinite"/>
                          </p:stCondLst>
                          <p:childTnLst>
                            <p:par>
                              <p:cTn id="54" fill="hold">
                                <p:stCondLst>
                                  <p:cond delay="0"/>
                                </p:stCondLst>
                                <p:childTnLst>
                                  <p:par>
                                    <p:cTn id="55" presetID="16" presetClass="entr" presetSubtype="37" fill="hold" nodeType="clickEffect">
                                      <p:stCondLst>
                                        <p:cond delay="0"/>
                                      </p:stCondLst>
                                      <p:childTnLst>
                                        <p:set>
                                          <p:cBhvr>
                                            <p:cTn id="56" dur="1" fill="hold">
                                              <p:stCondLst>
                                                <p:cond delay="0"/>
                                              </p:stCondLst>
                                            </p:cTn>
                                            <p:tgtEl>
                                              <p:spTgt spid="6"/>
                                            </p:tgtEl>
                                            <p:attrNameLst>
                                              <p:attrName>style.visibility</p:attrName>
                                            </p:attrNameLst>
                                          </p:cBhvr>
                                          <p:to>
                                            <p:strVal val="visible"/>
                                          </p:to>
                                        </p:set>
                                        <p:animEffect transition="in" filter="barn(outVertical)">
                                          <p:cBhvr>
                                            <p:cTn id="57" dur="500"/>
                                            <p:tgtEl>
                                              <p:spTgt spid="6"/>
                                            </p:tgtEl>
                                          </p:cBhvr>
                                        </p:animEffect>
                                      </p:childTnLst>
                                    </p:cTn>
                                  </p:par>
                                </p:childTnLst>
                              </p:cTn>
                            </p:par>
                          </p:childTnLst>
                        </p:cTn>
                      </p:par>
                      <p:par>
                        <p:cTn id="58" fill="hold">
                          <p:stCondLst>
                            <p:cond delay="indefinite"/>
                          </p:stCondLst>
                          <p:childTnLst>
                            <p:par>
                              <p:cTn id="59" fill="hold">
                                <p:stCondLst>
                                  <p:cond delay="0"/>
                                </p:stCondLst>
                                <p:childTnLst>
                                  <p:par>
                                    <p:cTn id="60" presetID="2" presetClass="entr" presetSubtype="1" fill="hold" nodeType="clickEffect" p14:presetBounceEnd="50000">
                                      <p:stCondLst>
                                        <p:cond delay="0"/>
                                      </p:stCondLst>
                                      <p:childTnLst>
                                        <p:set>
                                          <p:cBhvr>
                                            <p:cTn id="61" dur="1" fill="hold">
                                              <p:stCondLst>
                                                <p:cond delay="0"/>
                                              </p:stCondLst>
                                            </p:cTn>
                                            <p:tgtEl>
                                              <p:spTgt spid="8"/>
                                            </p:tgtEl>
                                            <p:attrNameLst>
                                              <p:attrName>style.visibility</p:attrName>
                                            </p:attrNameLst>
                                          </p:cBhvr>
                                          <p:to>
                                            <p:strVal val="visible"/>
                                          </p:to>
                                        </p:set>
                                        <p:anim calcmode="lin" valueType="num" p14:bounceEnd="50000">
                                          <p:cBhvr additive="base">
                                            <p:cTn id="62" dur="500" fill="hold"/>
                                            <p:tgtEl>
                                              <p:spTgt spid="8"/>
                                            </p:tgtEl>
                                            <p:attrNameLst>
                                              <p:attrName>ppt_x</p:attrName>
                                            </p:attrNameLst>
                                          </p:cBhvr>
                                          <p:tavLst>
                                            <p:tav tm="0">
                                              <p:val>
                                                <p:strVal val="#ppt_x"/>
                                              </p:val>
                                            </p:tav>
                                            <p:tav tm="100000">
                                              <p:val>
                                                <p:strVal val="#ppt_x"/>
                                              </p:val>
                                            </p:tav>
                                          </p:tavLst>
                                        </p:anim>
                                        <p:anim calcmode="lin" valueType="num" p14:bounceEnd="50000">
                                          <p:cBhvr additive="base">
                                            <p:cTn id="63" dur="500" fill="hold"/>
                                            <p:tgtEl>
                                              <p:spTgt spid="8"/>
                                            </p:tgtEl>
                                            <p:attrNameLst>
                                              <p:attrName>ppt_y</p:attrName>
                                            </p:attrNameLst>
                                          </p:cBhvr>
                                          <p:tavLst>
                                            <p:tav tm="0">
                                              <p:val>
                                                <p:strVal val="0-#ppt_h/2"/>
                                              </p:val>
                                            </p:tav>
                                            <p:tav tm="100000">
                                              <p:val>
                                                <p:strVal val="#ppt_y"/>
                                              </p:val>
                                            </p:tav>
                                          </p:tavLst>
                                        </p:anim>
                                      </p:childTnLst>
                                    </p:cTn>
                                  </p:par>
                                  <p:par>
                                    <p:cTn id="64" presetID="2" presetClass="entr" presetSubtype="4" fill="hold" nodeType="withEffect" p14:presetBounceEnd="50000">
                                      <p:stCondLst>
                                        <p:cond delay="0"/>
                                      </p:stCondLst>
                                      <p:childTnLst>
                                        <p:set>
                                          <p:cBhvr>
                                            <p:cTn id="65" dur="1" fill="hold">
                                              <p:stCondLst>
                                                <p:cond delay="0"/>
                                              </p:stCondLst>
                                            </p:cTn>
                                            <p:tgtEl>
                                              <p:spTgt spid="1032"/>
                                            </p:tgtEl>
                                            <p:attrNameLst>
                                              <p:attrName>style.visibility</p:attrName>
                                            </p:attrNameLst>
                                          </p:cBhvr>
                                          <p:to>
                                            <p:strVal val="visible"/>
                                          </p:to>
                                        </p:set>
                                        <p:anim calcmode="lin" valueType="num" p14:bounceEnd="50000">
                                          <p:cBhvr additive="base">
                                            <p:cTn id="66" dur="500" fill="hold"/>
                                            <p:tgtEl>
                                              <p:spTgt spid="1032"/>
                                            </p:tgtEl>
                                            <p:attrNameLst>
                                              <p:attrName>ppt_x</p:attrName>
                                            </p:attrNameLst>
                                          </p:cBhvr>
                                          <p:tavLst>
                                            <p:tav tm="0">
                                              <p:val>
                                                <p:strVal val="#ppt_x"/>
                                              </p:val>
                                            </p:tav>
                                            <p:tav tm="100000">
                                              <p:val>
                                                <p:strVal val="#ppt_x"/>
                                              </p:val>
                                            </p:tav>
                                          </p:tavLst>
                                        </p:anim>
                                        <p:anim calcmode="lin" valueType="num" p14:bounceEnd="50000">
                                          <p:cBhvr additive="base">
                                            <p:cTn id="67" dur="500" fill="hold"/>
                                            <p:tgtEl>
                                              <p:spTgt spid="103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7172"/>
                                            </p:tgtEl>
                                            <p:attrNameLst>
                                              <p:attrName>style.visibility</p:attrName>
                                            </p:attrNameLst>
                                          </p:cBhvr>
                                          <p:to>
                                            <p:strVal val="visible"/>
                                          </p:to>
                                        </p:set>
                                        <p:animEffect transition="in" filter="barn(outVertical)">
                                          <p:cBhvr>
                                            <p:cTn id="7" dur="500"/>
                                            <p:tgtEl>
                                              <p:spTgt spid="7172"/>
                                            </p:tgtEl>
                                          </p:cBhvr>
                                        </p:animEffect>
                                      </p:childTnLst>
                                    </p:cTn>
                                  </p:par>
                                </p:childTnLst>
                              </p:cTn>
                            </p:par>
                            <p:par>
                              <p:cTn id="8" fill="hold">
                                <p:stCondLst>
                                  <p:cond delay="500"/>
                                </p:stCondLst>
                                <p:childTnLst>
                                  <p:par>
                                    <p:cTn id="9" presetID="2" presetClass="entr" presetSubtype="1" fill="hold" nodeType="afterEffect">
                                      <p:stCondLst>
                                        <p:cond delay="0"/>
                                      </p:stCondLst>
                                      <p:childTnLst>
                                        <p:set>
                                          <p:cBhvr>
                                            <p:cTn id="10" dur="1" fill="hold">
                                              <p:stCondLst>
                                                <p:cond delay="0"/>
                                              </p:stCondLst>
                                            </p:cTn>
                                            <p:tgtEl>
                                              <p:spTgt spid="7173"/>
                                            </p:tgtEl>
                                            <p:attrNameLst>
                                              <p:attrName>style.visibility</p:attrName>
                                            </p:attrNameLst>
                                          </p:cBhvr>
                                          <p:to>
                                            <p:strVal val="visible"/>
                                          </p:to>
                                        </p:set>
                                        <p:anim calcmode="lin" valueType="num">
                                          <p:cBhvr additive="base">
                                            <p:cTn id="11" dur="500" fill="hold"/>
                                            <p:tgtEl>
                                              <p:spTgt spid="7173"/>
                                            </p:tgtEl>
                                            <p:attrNameLst>
                                              <p:attrName>ppt_x</p:attrName>
                                            </p:attrNameLst>
                                          </p:cBhvr>
                                          <p:tavLst>
                                            <p:tav tm="0">
                                              <p:val>
                                                <p:strVal val="#ppt_x"/>
                                              </p:val>
                                            </p:tav>
                                            <p:tav tm="100000">
                                              <p:val>
                                                <p:strVal val="#ppt_x"/>
                                              </p:val>
                                            </p:tav>
                                          </p:tavLst>
                                        </p:anim>
                                        <p:anim calcmode="lin" valueType="num">
                                          <p:cBhvr additive="base">
                                            <p:cTn id="12" dur="500" fill="hold"/>
                                            <p:tgtEl>
                                              <p:spTgt spid="7173"/>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9"/>
                                                </p:cond>
                                              </p:stCondLst>
                                              <p:endCondLst>
                                                <p:cond evt="onStopAudio" delay="0">
                                                  <p:tgtEl>
                                                    <p:sldTgt/>
                                                  </p:tgtEl>
                                                </p:cond>
                                              </p:endCondLst>
                                            </p:cTn>
                                            <p:tgtEl>
                                              <p:sndTgt r:embed="rId15" name="push.wav"/>
                                            </p:tgtEl>
                                          </p:cMediaNode>
                                        </p:audio>
                                      </p:subTnLst>
                                    </p:cTn>
                                  </p:par>
                                </p:childTnLst>
                              </p:cTn>
                            </p:par>
                            <p:par>
                              <p:cTn id="13" fill="hold">
                                <p:stCondLst>
                                  <p:cond delay="1000"/>
                                </p:stCondLst>
                                <p:childTnLst>
                                  <p:par>
                                    <p:cTn id="14" presetID="2" presetClass="entr" presetSubtype="1" fill="hold" nodeType="afterEffect">
                                      <p:stCondLst>
                                        <p:cond delay="0"/>
                                      </p:stCondLst>
                                      <p:childTnLst>
                                        <p:set>
                                          <p:cBhvr>
                                            <p:cTn id="15" dur="1" fill="hold">
                                              <p:stCondLst>
                                                <p:cond delay="0"/>
                                              </p:stCondLst>
                                            </p:cTn>
                                            <p:tgtEl>
                                              <p:spTgt spid="7174"/>
                                            </p:tgtEl>
                                            <p:attrNameLst>
                                              <p:attrName>style.visibility</p:attrName>
                                            </p:attrNameLst>
                                          </p:cBhvr>
                                          <p:to>
                                            <p:strVal val="visible"/>
                                          </p:to>
                                        </p:set>
                                        <p:anim calcmode="lin" valueType="num">
                                          <p:cBhvr additive="base">
                                            <p:cTn id="16" dur="500" fill="hold"/>
                                            <p:tgtEl>
                                              <p:spTgt spid="7174"/>
                                            </p:tgtEl>
                                            <p:attrNameLst>
                                              <p:attrName>ppt_x</p:attrName>
                                            </p:attrNameLst>
                                          </p:cBhvr>
                                          <p:tavLst>
                                            <p:tav tm="0">
                                              <p:val>
                                                <p:strVal val="#ppt_x"/>
                                              </p:val>
                                            </p:tav>
                                            <p:tav tm="100000">
                                              <p:val>
                                                <p:strVal val="#ppt_x"/>
                                              </p:val>
                                            </p:tav>
                                          </p:tavLst>
                                        </p:anim>
                                        <p:anim calcmode="lin" valueType="num">
                                          <p:cBhvr additive="base">
                                            <p:cTn id="17" dur="500" fill="hold"/>
                                            <p:tgtEl>
                                              <p:spTgt spid="7174"/>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4"/>
                                                </p:cond>
                                              </p:stCondLst>
                                              <p:endCondLst>
                                                <p:cond evt="onStopAudio" delay="0">
                                                  <p:tgtEl>
                                                    <p:sldTgt/>
                                                  </p:tgtEl>
                                                </p:cond>
                                              </p:endCondLst>
                                            </p:cTn>
                                            <p:tgtEl>
                                              <p:sndTgt r:embed="rId15" name="push.wav"/>
                                            </p:tgtEl>
                                          </p:cMediaNode>
                                        </p:audio>
                                      </p:subTnLst>
                                    </p:cTn>
                                  </p:par>
                                </p:childTnLst>
                              </p:cTn>
                            </p:par>
                            <p:par>
                              <p:cTn id="18" fill="hold">
                                <p:stCondLst>
                                  <p:cond delay="1500"/>
                                </p:stCondLst>
                                <p:childTnLst>
                                  <p:par>
                                    <p:cTn id="19" presetID="2" presetClass="entr" presetSubtype="1" fill="hold" nodeType="afterEffect">
                                      <p:stCondLst>
                                        <p:cond delay="0"/>
                                      </p:stCondLst>
                                      <p:childTnLst>
                                        <p:set>
                                          <p:cBhvr>
                                            <p:cTn id="20" dur="1" fill="hold">
                                              <p:stCondLst>
                                                <p:cond delay="0"/>
                                              </p:stCondLst>
                                            </p:cTn>
                                            <p:tgtEl>
                                              <p:spTgt spid="7175"/>
                                            </p:tgtEl>
                                            <p:attrNameLst>
                                              <p:attrName>style.visibility</p:attrName>
                                            </p:attrNameLst>
                                          </p:cBhvr>
                                          <p:to>
                                            <p:strVal val="visible"/>
                                          </p:to>
                                        </p:set>
                                        <p:anim calcmode="lin" valueType="num">
                                          <p:cBhvr additive="base">
                                            <p:cTn id="21" dur="500" fill="hold"/>
                                            <p:tgtEl>
                                              <p:spTgt spid="7175"/>
                                            </p:tgtEl>
                                            <p:attrNameLst>
                                              <p:attrName>ppt_x</p:attrName>
                                            </p:attrNameLst>
                                          </p:cBhvr>
                                          <p:tavLst>
                                            <p:tav tm="0">
                                              <p:val>
                                                <p:strVal val="#ppt_x"/>
                                              </p:val>
                                            </p:tav>
                                            <p:tav tm="100000">
                                              <p:val>
                                                <p:strVal val="#ppt_x"/>
                                              </p:val>
                                            </p:tav>
                                          </p:tavLst>
                                        </p:anim>
                                        <p:anim calcmode="lin" valueType="num">
                                          <p:cBhvr additive="base">
                                            <p:cTn id="22" dur="500" fill="hold"/>
                                            <p:tgtEl>
                                              <p:spTgt spid="7175"/>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9"/>
                                                </p:cond>
                                              </p:stCondLst>
                                              <p:endCondLst>
                                                <p:cond evt="onStopAudio" delay="0">
                                                  <p:tgtEl>
                                                    <p:sldTgt/>
                                                  </p:tgtEl>
                                                </p:cond>
                                              </p:endCondLst>
                                            </p:cTn>
                                            <p:tgtEl>
                                              <p:sndTgt r:embed="rId15" name="push.wav"/>
                                            </p:tgtEl>
                                          </p:cMediaNode>
                                        </p:audio>
                                      </p:subTnLst>
                                    </p:cTn>
                                  </p:par>
                                </p:childTnLst>
                              </p:cTn>
                            </p:par>
                            <p:par>
                              <p:cTn id="23" fill="hold">
                                <p:stCondLst>
                                  <p:cond delay="2000"/>
                                </p:stCondLst>
                                <p:childTnLst>
                                  <p:par>
                                    <p:cTn id="24" presetID="2" presetClass="entr" presetSubtype="1" fill="hold" nodeType="afterEffect">
                                      <p:stCondLst>
                                        <p:cond delay="0"/>
                                      </p:stCondLst>
                                      <p:childTnLst>
                                        <p:set>
                                          <p:cBhvr>
                                            <p:cTn id="25" dur="1" fill="hold">
                                              <p:stCondLst>
                                                <p:cond delay="0"/>
                                              </p:stCondLst>
                                            </p:cTn>
                                            <p:tgtEl>
                                              <p:spTgt spid="7176"/>
                                            </p:tgtEl>
                                            <p:attrNameLst>
                                              <p:attrName>style.visibility</p:attrName>
                                            </p:attrNameLst>
                                          </p:cBhvr>
                                          <p:to>
                                            <p:strVal val="visible"/>
                                          </p:to>
                                        </p:set>
                                        <p:anim calcmode="lin" valueType="num">
                                          <p:cBhvr additive="base">
                                            <p:cTn id="26" dur="500" fill="hold"/>
                                            <p:tgtEl>
                                              <p:spTgt spid="7176"/>
                                            </p:tgtEl>
                                            <p:attrNameLst>
                                              <p:attrName>ppt_x</p:attrName>
                                            </p:attrNameLst>
                                          </p:cBhvr>
                                          <p:tavLst>
                                            <p:tav tm="0">
                                              <p:val>
                                                <p:strVal val="#ppt_x"/>
                                              </p:val>
                                            </p:tav>
                                            <p:tav tm="100000">
                                              <p:val>
                                                <p:strVal val="#ppt_x"/>
                                              </p:val>
                                            </p:tav>
                                          </p:tavLst>
                                        </p:anim>
                                        <p:anim calcmode="lin" valueType="num">
                                          <p:cBhvr additive="base">
                                            <p:cTn id="27" dur="500" fill="hold"/>
                                            <p:tgtEl>
                                              <p:spTgt spid="7176"/>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24"/>
                                                </p:cond>
                                              </p:stCondLst>
                                              <p:endCondLst>
                                                <p:cond evt="onStopAudio" delay="0">
                                                  <p:tgtEl>
                                                    <p:sldTgt/>
                                                  </p:tgtEl>
                                                </p:cond>
                                              </p:endCondLst>
                                            </p:cTn>
                                            <p:tgtEl>
                                              <p:sndTgt r:embed="rId15" name="push.wav"/>
                                            </p:tgtEl>
                                          </p:cMediaNode>
                                        </p:audio>
                                      </p:subTnLst>
                                    </p:cTn>
                                  </p:par>
                                </p:childTnLst>
                              </p:cTn>
                            </p:par>
                            <p:par>
                              <p:cTn id="28" fill="hold">
                                <p:stCondLst>
                                  <p:cond delay="2500"/>
                                </p:stCondLst>
                                <p:childTnLst>
                                  <p:par>
                                    <p:cTn id="29" presetID="2" presetClass="entr" presetSubtype="1" fill="hold" nodeType="afterEffect">
                                      <p:stCondLst>
                                        <p:cond delay="0"/>
                                      </p:stCondLst>
                                      <p:childTnLst>
                                        <p:set>
                                          <p:cBhvr>
                                            <p:cTn id="30" dur="1" fill="hold">
                                              <p:stCondLst>
                                                <p:cond delay="0"/>
                                              </p:stCondLst>
                                            </p:cTn>
                                            <p:tgtEl>
                                              <p:spTgt spid="7177"/>
                                            </p:tgtEl>
                                            <p:attrNameLst>
                                              <p:attrName>style.visibility</p:attrName>
                                            </p:attrNameLst>
                                          </p:cBhvr>
                                          <p:to>
                                            <p:strVal val="visible"/>
                                          </p:to>
                                        </p:set>
                                        <p:anim calcmode="lin" valueType="num">
                                          <p:cBhvr additive="base">
                                            <p:cTn id="31" dur="500" fill="hold"/>
                                            <p:tgtEl>
                                              <p:spTgt spid="7177"/>
                                            </p:tgtEl>
                                            <p:attrNameLst>
                                              <p:attrName>ppt_x</p:attrName>
                                            </p:attrNameLst>
                                          </p:cBhvr>
                                          <p:tavLst>
                                            <p:tav tm="0">
                                              <p:val>
                                                <p:strVal val="#ppt_x"/>
                                              </p:val>
                                            </p:tav>
                                            <p:tav tm="100000">
                                              <p:val>
                                                <p:strVal val="#ppt_x"/>
                                              </p:val>
                                            </p:tav>
                                          </p:tavLst>
                                        </p:anim>
                                        <p:anim calcmode="lin" valueType="num">
                                          <p:cBhvr additive="base">
                                            <p:cTn id="32" dur="500" fill="hold"/>
                                            <p:tgtEl>
                                              <p:spTgt spid="7177"/>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29"/>
                                                </p:cond>
                                              </p:stCondLst>
                                              <p:endCondLst>
                                                <p:cond evt="onStopAudio" delay="0">
                                                  <p:tgtEl>
                                                    <p:sldTgt/>
                                                  </p:tgtEl>
                                                </p:cond>
                                              </p:endCondLst>
                                            </p:cTn>
                                            <p:tgtEl>
                                              <p:sndTgt r:embed="rId15" name="push.wav"/>
                                            </p:tgtEl>
                                          </p:cMediaNode>
                                        </p:audio>
                                      </p:subTnLst>
                                    </p:cTn>
                                  </p:par>
                                </p:childTnLst>
                              </p:cTn>
                            </p:par>
                            <p:par>
                              <p:cTn id="33" fill="hold">
                                <p:stCondLst>
                                  <p:cond delay="3000"/>
                                </p:stCondLst>
                                <p:childTnLst>
                                  <p:par>
                                    <p:cTn id="34" presetID="2" presetClass="entr" presetSubtype="1" fill="hold" nodeType="afterEffect">
                                      <p:stCondLst>
                                        <p:cond delay="0"/>
                                      </p:stCondLst>
                                      <p:childTnLst>
                                        <p:set>
                                          <p:cBhvr>
                                            <p:cTn id="35" dur="1" fill="hold">
                                              <p:stCondLst>
                                                <p:cond delay="0"/>
                                              </p:stCondLst>
                                            </p:cTn>
                                            <p:tgtEl>
                                              <p:spTgt spid="7178"/>
                                            </p:tgtEl>
                                            <p:attrNameLst>
                                              <p:attrName>style.visibility</p:attrName>
                                            </p:attrNameLst>
                                          </p:cBhvr>
                                          <p:to>
                                            <p:strVal val="visible"/>
                                          </p:to>
                                        </p:set>
                                        <p:anim calcmode="lin" valueType="num">
                                          <p:cBhvr additive="base">
                                            <p:cTn id="36" dur="500" fill="hold"/>
                                            <p:tgtEl>
                                              <p:spTgt spid="7178"/>
                                            </p:tgtEl>
                                            <p:attrNameLst>
                                              <p:attrName>ppt_x</p:attrName>
                                            </p:attrNameLst>
                                          </p:cBhvr>
                                          <p:tavLst>
                                            <p:tav tm="0">
                                              <p:val>
                                                <p:strVal val="#ppt_x"/>
                                              </p:val>
                                            </p:tav>
                                            <p:tav tm="100000">
                                              <p:val>
                                                <p:strVal val="#ppt_x"/>
                                              </p:val>
                                            </p:tav>
                                          </p:tavLst>
                                        </p:anim>
                                        <p:anim calcmode="lin" valueType="num">
                                          <p:cBhvr additive="base">
                                            <p:cTn id="37" dur="500" fill="hold"/>
                                            <p:tgtEl>
                                              <p:spTgt spid="7178"/>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34"/>
                                                </p:cond>
                                              </p:stCondLst>
                                              <p:endCondLst>
                                                <p:cond evt="onStopAudio" delay="0">
                                                  <p:tgtEl>
                                                    <p:sldTgt/>
                                                  </p:tgtEl>
                                                </p:cond>
                                              </p:endCondLst>
                                            </p:cTn>
                                            <p:tgtEl>
                                              <p:sndTgt r:embed="rId15" name="push.wav"/>
                                            </p:tgtEl>
                                          </p:cMediaNode>
                                        </p:audio>
                                      </p:subTnLst>
                                    </p:cTn>
                                  </p:par>
                                </p:childTnLst>
                              </p:cTn>
                            </p:par>
                            <p:par>
                              <p:cTn id="38" fill="hold">
                                <p:stCondLst>
                                  <p:cond delay="3500"/>
                                </p:stCondLst>
                                <p:childTnLst>
                                  <p:par>
                                    <p:cTn id="39" presetID="2" presetClass="entr" presetSubtype="1" fill="hold" nodeType="afterEffect">
                                      <p:stCondLst>
                                        <p:cond delay="0"/>
                                      </p:stCondLst>
                                      <p:childTnLst>
                                        <p:set>
                                          <p:cBhvr>
                                            <p:cTn id="40" dur="1" fill="hold">
                                              <p:stCondLst>
                                                <p:cond delay="0"/>
                                              </p:stCondLst>
                                            </p:cTn>
                                            <p:tgtEl>
                                              <p:spTgt spid="7179"/>
                                            </p:tgtEl>
                                            <p:attrNameLst>
                                              <p:attrName>style.visibility</p:attrName>
                                            </p:attrNameLst>
                                          </p:cBhvr>
                                          <p:to>
                                            <p:strVal val="visible"/>
                                          </p:to>
                                        </p:set>
                                        <p:anim calcmode="lin" valueType="num">
                                          <p:cBhvr additive="base">
                                            <p:cTn id="41" dur="500" fill="hold"/>
                                            <p:tgtEl>
                                              <p:spTgt spid="7179"/>
                                            </p:tgtEl>
                                            <p:attrNameLst>
                                              <p:attrName>ppt_x</p:attrName>
                                            </p:attrNameLst>
                                          </p:cBhvr>
                                          <p:tavLst>
                                            <p:tav tm="0">
                                              <p:val>
                                                <p:strVal val="#ppt_x"/>
                                              </p:val>
                                            </p:tav>
                                            <p:tav tm="100000">
                                              <p:val>
                                                <p:strVal val="#ppt_x"/>
                                              </p:val>
                                            </p:tav>
                                          </p:tavLst>
                                        </p:anim>
                                        <p:anim calcmode="lin" valueType="num">
                                          <p:cBhvr additive="base">
                                            <p:cTn id="42" dur="500" fill="hold"/>
                                            <p:tgtEl>
                                              <p:spTgt spid="7179"/>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39"/>
                                                </p:cond>
                                              </p:stCondLst>
                                              <p:endCondLst>
                                                <p:cond evt="onStopAudio" delay="0">
                                                  <p:tgtEl>
                                                    <p:sldTgt/>
                                                  </p:tgtEl>
                                                </p:cond>
                                              </p:endCondLst>
                                            </p:cTn>
                                            <p:tgtEl>
                                              <p:sndTgt r:embed="rId15" name="push.wav"/>
                                            </p:tgtEl>
                                          </p:cMediaNode>
                                        </p:audio>
                                      </p:subTnLst>
                                    </p:cTn>
                                  </p:par>
                                </p:childTnLst>
                              </p:cTn>
                            </p:par>
                            <p:par>
                              <p:cTn id="43" fill="hold">
                                <p:stCondLst>
                                  <p:cond delay="4000"/>
                                </p:stCondLst>
                                <p:childTnLst>
                                  <p:par>
                                    <p:cTn id="44" presetID="2" presetClass="entr" presetSubtype="1" fill="hold" nodeType="afterEffect">
                                      <p:stCondLst>
                                        <p:cond delay="0"/>
                                      </p:stCondLst>
                                      <p:childTnLst>
                                        <p:set>
                                          <p:cBhvr>
                                            <p:cTn id="45" dur="1" fill="hold">
                                              <p:stCondLst>
                                                <p:cond delay="0"/>
                                              </p:stCondLst>
                                            </p:cTn>
                                            <p:tgtEl>
                                              <p:spTgt spid="7180"/>
                                            </p:tgtEl>
                                            <p:attrNameLst>
                                              <p:attrName>style.visibility</p:attrName>
                                            </p:attrNameLst>
                                          </p:cBhvr>
                                          <p:to>
                                            <p:strVal val="visible"/>
                                          </p:to>
                                        </p:set>
                                        <p:anim calcmode="lin" valueType="num">
                                          <p:cBhvr additive="base">
                                            <p:cTn id="46" dur="500" fill="hold"/>
                                            <p:tgtEl>
                                              <p:spTgt spid="7180"/>
                                            </p:tgtEl>
                                            <p:attrNameLst>
                                              <p:attrName>ppt_x</p:attrName>
                                            </p:attrNameLst>
                                          </p:cBhvr>
                                          <p:tavLst>
                                            <p:tav tm="0">
                                              <p:val>
                                                <p:strVal val="#ppt_x"/>
                                              </p:val>
                                            </p:tav>
                                            <p:tav tm="100000">
                                              <p:val>
                                                <p:strVal val="#ppt_x"/>
                                              </p:val>
                                            </p:tav>
                                          </p:tavLst>
                                        </p:anim>
                                        <p:anim calcmode="lin" valueType="num">
                                          <p:cBhvr additive="base">
                                            <p:cTn id="47" dur="500" fill="hold"/>
                                            <p:tgtEl>
                                              <p:spTgt spid="7180"/>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44"/>
                                                </p:cond>
                                              </p:stCondLst>
                                              <p:endCondLst>
                                                <p:cond evt="onStopAudio" delay="0">
                                                  <p:tgtEl>
                                                    <p:sldTgt/>
                                                  </p:tgtEl>
                                                </p:cond>
                                              </p:endCondLst>
                                            </p:cTn>
                                            <p:tgtEl>
                                              <p:sndTgt r:embed="rId15" name="push.wav"/>
                                            </p:tgtEl>
                                          </p:cMediaNode>
                                        </p:audio>
                                      </p:subTnLst>
                                    </p:cTn>
                                  </p:par>
                                </p:childTnLst>
                              </p:cTn>
                            </p:par>
                            <p:par>
                              <p:cTn id="48" fill="hold">
                                <p:stCondLst>
                                  <p:cond delay="4500"/>
                                </p:stCondLst>
                                <p:childTnLst>
                                  <p:par>
                                    <p:cTn id="49" presetID="2" presetClass="entr" presetSubtype="1" fill="hold" nodeType="afterEffect">
                                      <p:stCondLst>
                                        <p:cond delay="0"/>
                                      </p:stCondLst>
                                      <p:childTnLst>
                                        <p:set>
                                          <p:cBhvr>
                                            <p:cTn id="50" dur="1" fill="hold">
                                              <p:stCondLst>
                                                <p:cond delay="0"/>
                                              </p:stCondLst>
                                            </p:cTn>
                                            <p:tgtEl>
                                              <p:spTgt spid="7181"/>
                                            </p:tgtEl>
                                            <p:attrNameLst>
                                              <p:attrName>style.visibility</p:attrName>
                                            </p:attrNameLst>
                                          </p:cBhvr>
                                          <p:to>
                                            <p:strVal val="visible"/>
                                          </p:to>
                                        </p:set>
                                        <p:anim calcmode="lin" valueType="num">
                                          <p:cBhvr additive="base">
                                            <p:cTn id="51" dur="500" fill="hold"/>
                                            <p:tgtEl>
                                              <p:spTgt spid="7181"/>
                                            </p:tgtEl>
                                            <p:attrNameLst>
                                              <p:attrName>ppt_x</p:attrName>
                                            </p:attrNameLst>
                                          </p:cBhvr>
                                          <p:tavLst>
                                            <p:tav tm="0">
                                              <p:val>
                                                <p:strVal val="#ppt_x"/>
                                              </p:val>
                                            </p:tav>
                                            <p:tav tm="100000">
                                              <p:val>
                                                <p:strVal val="#ppt_x"/>
                                              </p:val>
                                            </p:tav>
                                          </p:tavLst>
                                        </p:anim>
                                        <p:anim calcmode="lin" valueType="num">
                                          <p:cBhvr additive="base">
                                            <p:cTn id="52" dur="500" fill="hold"/>
                                            <p:tgtEl>
                                              <p:spTgt spid="7181"/>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49"/>
                                                </p:cond>
                                              </p:stCondLst>
                                              <p:endCondLst>
                                                <p:cond evt="onStopAudio" delay="0">
                                                  <p:tgtEl>
                                                    <p:sldTgt/>
                                                  </p:tgtEl>
                                                </p:cond>
                                              </p:endCondLst>
                                            </p:cTn>
                                            <p:tgtEl>
                                              <p:sndTgt r:embed="rId15" name="push.wav"/>
                                            </p:tgtEl>
                                          </p:cMediaNode>
                                        </p:audio>
                                      </p:subTnLst>
                                    </p:cTn>
                                  </p:par>
                                </p:childTnLst>
                              </p:cTn>
                            </p:par>
                          </p:childTnLst>
                        </p:cTn>
                      </p:par>
                      <p:par>
                        <p:cTn id="53" fill="hold">
                          <p:stCondLst>
                            <p:cond delay="indefinite"/>
                          </p:stCondLst>
                          <p:childTnLst>
                            <p:par>
                              <p:cTn id="54" fill="hold">
                                <p:stCondLst>
                                  <p:cond delay="0"/>
                                </p:stCondLst>
                                <p:childTnLst>
                                  <p:par>
                                    <p:cTn id="55" presetID="16" presetClass="entr" presetSubtype="37" fill="hold" nodeType="clickEffect">
                                      <p:stCondLst>
                                        <p:cond delay="0"/>
                                      </p:stCondLst>
                                      <p:childTnLst>
                                        <p:set>
                                          <p:cBhvr>
                                            <p:cTn id="56" dur="1" fill="hold">
                                              <p:stCondLst>
                                                <p:cond delay="0"/>
                                              </p:stCondLst>
                                            </p:cTn>
                                            <p:tgtEl>
                                              <p:spTgt spid="6"/>
                                            </p:tgtEl>
                                            <p:attrNameLst>
                                              <p:attrName>style.visibility</p:attrName>
                                            </p:attrNameLst>
                                          </p:cBhvr>
                                          <p:to>
                                            <p:strVal val="visible"/>
                                          </p:to>
                                        </p:set>
                                        <p:animEffect transition="in" filter="barn(outVertical)">
                                          <p:cBhvr>
                                            <p:cTn id="57" dur="500"/>
                                            <p:tgtEl>
                                              <p:spTgt spid="6"/>
                                            </p:tgtEl>
                                          </p:cBhvr>
                                        </p:animEffect>
                                      </p:childTnLst>
                                    </p:cTn>
                                  </p:par>
                                </p:childTnLst>
                              </p:cTn>
                            </p:par>
                          </p:childTnLst>
                        </p:cTn>
                      </p:par>
                      <p:par>
                        <p:cTn id="58" fill="hold">
                          <p:stCondLst>
                            <p:cond delay="indefinite"/>
                          </p:stCondLst>
                          <p:childTnLst>
                            <p:par>
                              <p:cTn id="59" fill="hold">
                                <p:stCondLst>
                                  <p:cond delay="0"/>
                                </p:stCondLst>
                                <p:childTnLst>
                                  <p:par>
                                    <p:cTn id="60" presetID="2" presetClass="entr" presetSubtype="1" fill="hold" nodeType="clickEffect">
                                      <p:stCondLst>
                                        <p:cond delay="0"/>
                                      </p:stCondLst>
                                      <p:childTnLst>
                                        <p:set>
                                          <p:cBhvr>
                                            <p:cTn id="61" dur="1" fill="hold">
                                              <p:stCondLst>
                                                <p:cond delay="0"/>
                                              </p:stCondLst>
                                            </p:cTn>
                                            <p:tgtEl>
                                              <p:spTgt spid="8"/>
                                            </p:tgtEl>
                                            <p:attrNameLst>
                                              <p:attrName>style.visibility</p:attrName>
                                            </p:attrNameLst>
                                          </p:cBhvr>
                                          <p:to>
                                            <p:strVal val="visible"/>
                                          </p:to>
                                        </p:set>
                                        <p:anim calcmode="lin" valueType="num">
                                          <p:cBhvr additive="base">
                                            <p:cTn id="62" dur="500" fill="hold"/>
                                            <p:tgtEl>
                                              <p:spTgt spid="8"/>
                                            </p:tgtEl>
                                            <p:attrNameLst>
                                              <p:attrName>ppt_x</p:attrName>
                                            </p:attrNameLst>
                                          </p:cBhvr>
                                          <p:tavLst>
                                            <p:tav tm="0">
                                              <p:val>
                                                <p:strVal val="#ppt_x"/>
                                              </p:val>
                                            </p:tav>
                                            <p:tav tm="100000">
                                              <p:val>
                                                <p:strVal val="#ppt_x"/>
                                              </p:val>
                                            </p:tav>
                                          </p:tavLst>
                                        </p:anim>
                                        <p:anim calcmode="lin" valueType="num">
                                          <p:cBhvr additive="base">
                                            <p:cTn id="63" dur="500" fill="hold"/>
                                            <p:tgtEl>
                                              <p:spTgt spid="8"/>
                                            </p:tgtEl>
                                            <p:attrNameLst>
                                              <p:attrName>ppt_y</p:attrName>
                                            </p:attrNameLst>
                                          </p:cBhvr>
                                          <p:tavLst>
                                            <p:tav tm="0">
                                              <p:val>
                                                <p:strVal val="0-#ppt_h/2"/>
                                              </p:val>
                                            </p:tav>
                                            <p:tav tm="100000">
                                              <p:val>
                                                <p:strVal val="#ppt_y"/>
                                              </p:val>
                                            </p:tav>
                                          </p:tavLst>
                                        </p:anim>
                                      </p:childTnLst>
                                    </p:cTn>
                                  </p:par>
                                  <p:par>
                                    <p:cTn id="64" presetID="2" presetClass="entr" presetSubtype="4" fill="hold" nodeType="withEffect">
                                      <p:stCondLst>
                                        <p:cond delay="0"/>
                                      </p:stCondLst>
                                      <p:childTnLst>
                                        <p:set>
                                          <p:cBhvr>
                                            <p:cTn id="65" dur="1" fill="hold">
                                              <p:stCondLst>
                                                <p:cond delay="0"/>
                                              </p:stCondLst>
                                            </p:cTn>
                                            <p:tgtEl>
                                              <p:spTgt spid="1032"/>
                                            </p:tgtEl>
                                            <p:attrNameLst>
                                              <p:attrName>style.visibility</p:attrName>
                                            </p:attrNameLst>
                                          </p:cBhvr>
                                          <p:to>
                                            <p:strVal val="visible"/>
                                          </p:to>
                                        </p:set>
                                        <p:anim calcmode="lin" valueType="num">
                                          <p:cBhvr additive="base">
                                            <p:cTn id="66" dur="500" fill="hold"/>
                                            <p:tgtEl>
                                              <p:spTgt spid="1032"/>
                                            </p:tgtEl>
                                            <p:attrNameLst>
                                              <p:attrName>ppt_x</p:attrName>
                                            </p:attrNameLst>
                                          </p:cBhvr>
                                          <p:tavLst>
                                            <p:tav tm="0">
                                              <p:val>
                                                <p:strVal val="#ppt_x"/>
                                              </p:val>
                                            </p:tav>
                                            <p:tav tm="100000">
                                              <p:val>
                                                <p:strVal val="#ppt_x"/>
                                              </p:val>
                                            </p:tav>
                                          </p:tavLst>
                                        </p:anim>
                                        <p:anim calcmode="lin" valueType="num">
                                          <p:cBhvr additive="base">
                                            <p:cTn id="67" dur="500" fill="hold"/>
                                            <p:tgtEl>
                                              <p:spTgt spid="103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8691"/>
        <p:cNvGrpSpPr/>
        <p:nvPr/>
      </p:nvGrpSpPr>
      <p:grpSpPr>
        <a:xfrm>
          <a:off x="0" y="0"/>
          <a:ext cx="0" cy="0"/>
          <a:chOff x="0" y="0"/>
          <a:chExt cx="0" cy="0"/>
        </a:xfrm>
      </p:grpSpPr>
      <p:grpSp>
        <p:nvGrpSpPr>
          <p:cNvPr id="8693" name="Google Shape;8693;p34"/>
          <p:cNvGrpSpPr/>
          <p:nvPr/>
        </p:nvGrpSpPr>
        <p:grpSpPr>
          <a:xfrm>
            <a:off x="7202148" y="1319184"/>
            <a:ext cx="3092768" cy="3353152"/>
            <a:chOff x="3779925" y="1751900"/>
            <a:chExt cx="1395150" cy="1512700"/>
          </a:xfrm>
        </p:grpSpPr>
        <p:sp>
          <p:nvSpPr>
            <p:cNvPr id="8694" name="Google Shape;8694;p34"/>
            <p:cNvSpPr/>
            <p:nvPr/>
          </p:nvSpPr>
          <p:spPr>
            <a:xfrm>
              <a:off x="3779925" y="1751900"/>
              <a:ext cx="1395150" cy="1512700"/>
            </a:xfrm>
            <a:custGeom>
              <a:avLst/>
              <a:gdLst/>
              <a:ahLst/>
              <a:cxnLst/>
              <a:rect l="l" t="t" r="r" b="b"/>
              <a:pathLst>
                <a:path w="55806" h="60508" extrusionOk="0">
                  <a:moveTo>
                    <a:pt x="35362" y="1284"/>
                  </a:moveTo>
                  <a:cubicBezTo>
                    <a:pt x="35362" y="1391"/>
                    <a:pt x="35362" y="1474"/>
                    <a:pt x="35374" y="1581"/>
                  </a:cubicBezTo>
                  <a:cubicBezTo>
                    <a:pt x="35326" y="1593"/>
                    <a:pt x="35267" y="1593"/>
                    <a:pt x="35219" y="1605"/>
                  </a:cubicBezTo>
                  <a:lnTo>
                    <a:pt x="35219" y="1296"/>
                  </a:lnTo>
                  <a:cubicBezTo>
                    <a:pt x="35267" y="1296"/>
                    <a:pt x="35314" y="1284"/>
                    <a:pt x="35362" y="1284"/>
                  </a:cubicBezTo>
                  <a:close/>
                  <a:moveTo>
                    <a:pt x="35803" y="1391"/>
                  </a:moveTo>
                  <a:cubicBezTo>
                    <a:pt x="35898" y="1427"/>
                    <a:pt x="35969" y="1522"/>
                    <a:pt x="36017" y="1653"/>
                  </a:cubicBezTo>
                  <a:cubicBezTo>
                    <a:pt x="35957" y="1605"/>
                    <a:pt x="35898" y="1581"/>
                    <a:pt x="35826" y="1569"/>
                  </a:cubicBezTo>
                  <a:cubicBezTo>
                    <a:pt x="35826" y="1510"/>
                    <a:pt x="35803" y="1450"/>
                    <a:pt x="35803" y="1391"/>
                  </a:cubicBezTo>
                  <a:close/>
                  <a:moveTo>
                    <a:pt x="34838" y="1403"/>
                  </a:moveTo>
                  <a:lnTo>
                    <a:pt x="34838" y="1403"/>
                  </a:lnTo>
                  <a:cubicBezTo>
                    <a:pt x="34826" y="1510"/>
                    <a:pt x="34814" y="1629"/>
                    <a:pt x="34791" y="1748"/>
                  </a:cubicBezTo>
                  <a:cubicBezTo>
                    <a:pt x="34731" y="1760"/>
                    <a:pt x="34695" y="1784"/>
                    <a:pt x="34636" y="1819"/>
                  </a:cubicBezTo>
                  <a:lnTo>
                    <a:pt x="34636" y="1462"/>
                  </a:lnTo>
                  <a:cubicBezTo>
                    <a:pt x="34707" y="1427"/>
                    <a:pt x="34767" y="1415"/>
                    <a:pt x="34838" y="1403"/>
                  </a:cubicBezTo>
                  <a:close/>
                  <a:moveTo>
                    <a:pt x="34279" y="1593"/>
                  </a:moveTo>
                  <a:lnTo>
                    <a:pt x="34231" y="1998"/>
                  </a:lnTo>
                  <a:cubicBezTo>
                    <a:pt x="34124" y="2046"/>
                    <a:pt x="34040" y="2081"/>
                    <a:pt x="33933" y="2141"/>
                  </a:cubicBezTo>
                  <a:cubicBezTo>
                    <a:pt x="33921" y="2046"/>
                    <a:pt x="33921" y="1939"/>
                    <a:pt x="33898" y="1831"/>
                  </a:cubicBezTo>
                  <a:cubicBezTo>
                    <a:pt x="33898" y="1808"/>
                    <a:pt x="33886" y="1784"/>
                    <a:pt x="33874" y="1772"/>
                  </a:cubicBezTo>
                  <a:lnTo>
                    <a:pt x="34279" y="1593"/>
                  </a:lnTo>
                  <a:close/>
                  <a:moveTo>
                    <a:pt x="33624" y="1891"/>
                  </a:moveTo>
                  <a:cubicBezTo>
                    <a:pt x="33588" y="2058"/>
                    <a:pt x="33576" y="2189"/>
                    <a:pt x="33564" y="2343"/>
                  </a:cubicBezTo>
                  <a:cubicBezTo>
                    <a:pt x="33481" y="2379"/>
                    <a:pt x="33409" y="2427"/>
                    <a:pt x="33350" y="2462"/>
                  </a:cubicBezTo>
                  <a:cubicBezTo>
                    <a:pt x="33338" y="2367"/>
                    <a:pt x="33338" y="2284"/>
                    <a:pt x="33326" y="2177"/>
                  </a:cubicBezTo>
                  <a:cubicBezTo>
                    <a:pt x="33326" y="2129"/>
                    <a:pt x="33290" y="2105"/>
                    <a:pt x="33255" y="2081"/>
                  </a:cubicBezTo>
                  <a:cubicBezTo>
                    <a:pt x="33374" y="2022"/>
                    <a:pt x="33493" y="1950"/>
                    <a:pt x="33624" y="1891"/>
                  </a:cubicBezTo>
                  <a:close/>
                  <a:moveTo>
                    <a:pt x="33040" y="2224"/>
                  </a:moveTo>
                  <a:lnTo>
                    <a:pt x="33040" y="2224"/>
                  </a:lnTo>
                  <a:cubicBezTo>
                    <a:pt x="33028" y="2367"/>
                    <a:pt x="33005" y="2522"/>
                    <a:pt x="32993" y="2653"/>
                  </a:cubicBezTo>
                  <a:cubicBezTo>
                    <a:pt x="32981" y="2653"/>
                    <a:pt x="32969" y="2665"/>
                    <a:pt x="32969" y="2665"/>
                  </a:cubicBezTo>
                  <a:cubicBezTo>
                    <a:pt x="32909" y="2689"/>
                    <a:pt x="32862" y="2712"/>
                    <a:pt x="32802" y="2736"/>
                  </a:cubicBezTo>
                  <a:cubicBezTo>
                    <a:pt x="32814" y="2653"/>
                    <a:pt x="32814" y="2558"/>
                    <a:pt x="32826" y="2474"/>
                  </a:cubicBezTo>
                  <a:cubicBezTo>
                    <a:pt x="32826" y="2415"/>
                    <a:pt x="32814" y="2379"/>
                    <a:pt x="32766" y="2355"/>
                  </a:cubicBezTo>
                  <a:cubicBezTo>
                    <a:pt x="32874" y="2308"/>
                    <a:pt x="32969" y="2260"/>
                    <a:pt x="33040" y="2224"/>
                  </a:cubicBezTo>
                  <a:close/>
                  <a:moveTo>
                    <a:pt x="37279" y="2236"/>
                  </a:moveTo>
                  <a:lnTo>
                    <a:pt x="37279" y="2236"/>
                  </a:lnTo>
                  <a:cubicBezTo>
                    <a:pt x="36969" y="2396"/>
                    <a:pt x="36650" y="2566"/>
                    <a:pt x="36347" y="2737"/>
                  </a:cubicBezTo>
                  <a:lnTo>
                    <a:pt x="36347" y="2737"/>
                  </a:lnTo>
                  <a:cubicBezTo>
                    <a:pt x="36443" y="2680"/>
                    <a:pt x="36540" y="2619"/>
                    <a:pt x="36636" y="2558"/>
                  </a:cubicBezTo>
                  <a:cubicBezTo>
                    <a:pt x="36731" y="2498"/>
                    <a:pt x="36743" y="2415"/>
                    <a:pt x="36731" y="2343"/>
                  </a:cubicBezTo>
                  <a:cubicBezTo>
                    <a:pt x="36838" y="2320"/>
                    <a:pt x="36934" y="2296"/>
                    <a:pt x="37041" y="2284"/>
                  </a:cubicBezTo>
                  <a:cubicBezTo>
                    <a:pt x="37112" y="2260"/>
                    <a:pt x="37196" y="2248"/>
                    <a:pt x="37279" y="2236"/>
                  </a:cubicBezTo>
                  <a:close/>
                  <a:moveTo>
                    <a:pt x="32481" y="2546"/>
                  </a:moveTo>
                  <a:lnTo>
                    <a:pt x="32481" y="2546"/>
                  </a:lnTo>
                  <a:cubicBezTo>
                    <a:pt x="32457" y="2665"/>
                    <a:pt x="32445" y="2796"/>
                    <a:pt x="32433" y="2939"/>
                  </a:cubicBezTo>
                  <a:cubicBezTo>
                    <a:pt x="32314" y="2986"/>
                    <a:pt x="32195" y="3058"/>
                    <a:pt x="32064" y="3093"/>
                  </a:cubicBezTo>
                  <a:cubicBezTo>
                    <a:pt x="32064" y="3022"/>
                    <a:pt x="32052" y="2951"/>
                    <a:pt x="32028" y="2879"/>
                  </a:cubicBezTo>
                  <a:cubicBezTo>
                    <a:pt x="32028" y="2855"/>
                    <a:pt x="32016" y="2843"/>
                    <a:pt x="31993" y="2843"/>
                  </a:cubicBezTo>
                  <a:cubicBezTo>
                    <a:pt x="32159" y="2736"/>
                    <a:pt x="32326" y="2653"/>
                    <a:pt x="32481" y="2546"/>
                  </a:cubicBezTo>
                  <a:close/>
                  <a:moveTo>
                    <a:pt x="32969" y="3284"/>
                  </a:moveTo>
                  <a:cubicBezTo>
                    <a:pt x="32921" y="3332"/>
                    <a:pt x="32862" y="3367"/>
                    <a:pt x="32814" y="3391"/>
                  </a:cubicBezTo>
                  <a:lnTo>
                    <a:pt x="32814" y="3367"/>
                  </a:lnTo>
                  <a:cubicBezTo>
                    <a:pt x="32862" y="3332"/>
                    <a:pt x="32909" y="3320"/>
                    <a:pt x="32969" y="3284"/>
                  </a:cubicBezTo>
                  <a:close/>
                  <a:moveTo>
                    <a:pt x="31790" y="2974"/>
                  </a:moveTo>
                  <a:lnTo>
                    <a:pt x="31790" y="2974"/>
                  </a:lnTo>
                  <a:cubicBezTo>
                    <a:pt x="31743" y="3070"/>
                    <a:pt x="31743" y="3153"/>
                    <a:pt x="31743" y="3260"/>
                  </a:cubicBezTo>
                  <a:cubicBezTo>
                    <a:pt x="31623" y="3320"/>
                    <a:pt x="31504" y="3379"/>
                    <a:pt x="31373" y="3439"/>
                  </a:cubicBezTo>
                  <a:lnTo>
                    <a:pt x="31373" y="3260"/>
                  </a:lnTo>
                  <a:lnTo>
                    <a:pt x="31373" y="3248"/>
                  </a:lnTo>
                  <a:cubicBezTo>
                    <a:pt x="31504" y="3153"/>
                    <a:pt x="31635" y="3070"/>
                    <a:pt x="31790" y="2974"/>
                  </a:cubicBezTo>
                  <a:close/>
                  <a:moveTo>
                    <a:pt x="31064" y="3439"/>
                  </a:moveTo>
                  <a:lnTo>
                    <a:pt x="31052" y="3582"/>
                  </a:lnTo>
                  <a:cubicBezTo>
                    <a:pt x="30957" y="3629"/>
                    <a:pt x="30850" y="3689"/>
                    <a:pt x="30742" y="3736"/>
                  </a:cubicBezTo>
                  <a:lnTo>
                    <a:pt x="30742" y="3724"/>
                  </a:lnTo>
                  <a:cubicBezTo>
                    <a:pt x="30742" y="3689"/>
                    <a:pt x="30742" y="3677"/>
                    <a:pt x="30731" y="3641"/>
                  </a:cubicBezTo>
                  <a:cubicBezTo>
                    <a:pt x="30838" y="3570"/>
                    <a:pt x="30945" y="3510"/>
                    <a:pt x="31064" y="3439"/>
                  </a:cubicBezTo>
                  <a:close/>
                  <a:moveTo>
                    <a:pt x="32338" y="3570"/>
                  </a:moveTo>
                  <a:lnTo>
                    <a:pt x="32338" y="3594"/>
                  </a:lnTo>
                  <a:lnTo>
                    <a:pt x="32338" y="3629"/>
                  </a:lnTo>
                  <a:cubicBezTo>
                    <a:pt x="32255" y="3677"/>
                    <a:pt x="32147" y="3736"/>
                    <a:pt x="32052" y="3784"/>
                  </a:cubicBezTo>
                  <a:lnTo>
                    <a:pt x="32052" y="3677"/>
                  </a:lnTo>
                  <a:cubicBezTo>
                    <a:pt x="32147" y="3653"/>
                    <a:pt x="32231" y="3617"/>
                    <a:pt x="32338" y="3570"/>
                  </a:cubicBezTo>
                  <a:close/>
                  <a:moveTo>
                    <a:pt x="30385" y="3867"/>
                  </a:moveTo>
                  <a:lnTo>
                    <a:pt x="30385" y="3903"/>
                  </a:lnTo>
                  <a:cubicBezTo>
                    <a:pt x="30350" y="3927"/>
                    <a:pt x="30278" y="3951"/>
                    <a:pt x="30242" y="3975"/>
                  </a:cubicBezTo>
                  <a:cubicBezTo>
                    <a:pt x="30278" y="3951"/>
                    <a:pt x="30350" y="3915"/>
                    <a:pt x="30385" y="3867"/>
                  </a:cubicBezTo>
                  <a:close/>
                  <a:moveTo>
                    <a:pt x="40470" y="2165"/>
                  </a:moveTo>
                  <a:lnTo>
                    <a:pt x="40470" y="2165"/>
                  </a:lnTo>
                  <a:cubicBezTo>
                    <a:pt x="40720" y="2177"/>
                    <a:pt x="40958" y="2189"/>
                    <a:pt x="41208" y="2189"/>
                  </a:cubicBezTo>
                  <a:cubicBezTo>
                    <a:pt x="40303" y="2760"/>
                    <a:pt x="39422" y="3367"/>
                    <a:pt x="38577" y="4010"/>
                  </a:cubicBezTo>
                  <a:cubicBezTo>
                    <a:pt x="39196" y="3463"/>
                    <a:pt x="39803" y="2915"/>
                    <a:pt x="40422" y="2367"/>
                  </a:cubicBezTo>
                  <a:cubicBezTo>
                    <a:pt x="40494" y="2308"/>
                    <a:pt x="40494" y="2224"/>
                    <a:pt x="40470" y="2165"/>
                  </a:cubicBezTo>
                  <a:close/>
                  <a:moveTo>
                    <a:pt x="39172" y="2129"/>
                  </a:moveTo>
                  <a:cubicBezTo>
                    <a:pt x="38362" y="2772"/>
                    <a:pt x="37565" y="3391"/>
                    <a:pt x="36755" y="4022"/>
                  </a:cubicBezTo>
                  <a:cubicBezTo>
                    <a:pt x="37446" y="3415"/>
                    <a:pt x="38100" y="2772"/>
                    <a:pt x="38755" y="2129"/>
                  </a:cubicBezTo>
                  <a:close/>
                  <a:moveTo>
                    <a:pt x="31695" y="3855"/>
                  </a:moveTo>
                  <a:cubicBezTo>
                    <a:pt x="31695" y="3903"/>
                    <a:pt x="31695" y="3951"/>
                    <a:pt x="31683" y="3986"/>
                  </a:cubicBezTo>
                  <a:cubicBezTo>
                    <a:pt x="31576" y="4046"/>
                    <a:pt x="31457" y="4105"/>
                    <a:pt x="31350" y="4165"/>
                  </a:cubicBezTo>
                  <a:cubicBezTo>
                    <a:pt x="31350" y="4153"/>
                    <a:pt x="31373" y="4153"/>
                    <a:pt x="31373" y="4141"/>
                  </a:cubicBezTo>
                  <a:cubicBezTo>
                    <a:pt x="31373" y="4094"/>
                    <a:pt x="31385" y="4034"/>
                    <a:pt x="31385" y="3986"/>
                  </a:cubicBezTo>
                  <a:lnTo>
                    <a:pt x="31695" y="3855"/>
                  </a:lnTo>
                  <a:close/>
                  <a:moveTo>
                    <a:pt x="31052" y="4141"/>
                  </a:moveTo>
                  <a:cubicBezTo>
                    <a:pt x="31052" y="4213"/>
                    <a:pt x="31123" y="4260"/>
                    <a:pt x="31159" y="4272"/>
                  </a:cubicBezTo>
                  <a:cubicBezTo>
                    <a:pt x="31016" y="4367"/>
                    <a:pt x="30861" y="4451"/>
                    <a:pt x="30707" y="4522"/>
                  </a:cubicBezTo>
                  <a:cubicBezTo>
                    <a:pt x="30719" y="4451"/>
                    <a:pt x="30731" y="4356"/>
                    <a:pt x="30731" y="4272"/>
                  </a:cubicBezTo>
                  <a:cubicBezTo>
                    <a:pt x="30850" y="4248"/>
                    <a:pt x="30957" y="4201"/>
                    <a:pt x="31052" y="4141"/>
                  </a:cubicBezTo>
                  <a:close/>
                  <a:moveTo>
                    <a:pt x="30326" y="4475"/>
                  </a:moveTo>
                  <a:cubicBezTo>
                    <a:pt x="30326" y="4570"/>
                    <a:pt x="30326" y="4641"/>
                    <a:pt x="30361" y="4725"/>
                  </a:cubicBezTo>
                  <a:cubicBezTo>
                    <a:pt x="30302" y="4760"/>
                    <a:pt x="30230" y="4808"/>
                    <a:pt x="30171" y="4856"/>
                  </a:cubicBezTo>
                  <a:cubicBezTo>
                    <a:pt x="30183" y="4748"/>
                    <a:pt x="30195" y="4653"/>
                    <a:pt x="30195" y="4534"/>
                  </a:cubicBezTo>
                  <a:cubicBezTo>
                    <a:pt x="30242" y="4522"/>
                    <a:pt x="30290" y="4498"/>
                    <a:pt x="30326" y="4475"/>
                  </a:cubicBezTo>
                  <a:close/>
                  <a:moveTo>
                    <a:pt x="29778" y="4737"/>
                  </a:moveTo>
                  <a:lnTo>
                    <a:pt x="29778" y="4737"/>
                  </a:lnTo>
                  <a:cubicBezTo>
                    <a:pt x="29766" y="4856"/>
                    <a:pt x="29754" y="4963"/>
                    <a:pt x="29766" y="5082"/>
                  </a:cubicBezTo>
                  <a:cubicBezTo>
                    <a:pt x="29588" y="5177"/>
                    <a:pt x="29409" y="5284"/>
                    <a:pt x="29242" y="5391"/>
                  </a:cubicBezTo>
                  <a:cubicBezTo>
                    <a:pt x="29254" y="5320"/>
                    <a:pt x="29254" y="5237"/>
                    <a:pt x="29254" y="5165"/>
                  </a:cubicBezTo>
                  <a:cubicBezTo>
                    <a:pt x="29254" y="5106"/>
                    <a:pt x="29266" y="5034"/>
                    <a:pt x="29266" y="4975"/>
                  </a:cubicBezTo>
                  <a:cubicBezTo>
                    <a:pt x="29421" y="4879"/>
                    <a:pt x="29599" y="4808"/>
                    <a:pt x="29778" y="4737"/>
                  </a:cubicBezTo>
                  <a:close/>
                  <a:moveTo>
                    <a:pt x="28956" y="5106"/>
                  </a:moveTo>
                  <a:lnTo>
                    <a:pt x="28956" y="5106"/>
                  </a:lnTo>
                  <a:cubicBezTo>
                    <a:pt x="28933" y="5260"/>
                    <a:pt x="28945" y="5403"/>
                    <a:pt x="28992" y="5522"/>
                  </a:cubicBezTo>
                  <a:cubicBezTo>
                    <a:pt x="28873" y="5594"/>
                    <a:pt x="28754" y="5653"/>
                    <a:pt x="28635" y="5725"/>
                  </a:cubicBezTo>
                  <a:cubicBezTo>
                    <a:pt x="28671" y="5582"/>
                    <a:pt x="28671" y="5403"/>
                    <a:pt x="28659" y="5237"/>
                  </a:cubicBezTo>
                  <a:cubicBezTo>
                    <a:pt x="28754" y="5189"/>
                    <a:pt x="28861" y="5153"/>
                    <a:pt x="28956" y="5106"/>
                  </a:cubicBezTo>
                  <a:close/>
                  <a:moveTo>
                    <a:pt x="28349" y="5391"/>
                  </a:moveTo>
                  <a:cubicBezTo>
                    <a:pt x="28349" y="5558"/>
                    <a:pt x="28361" y="5701"/>
                    <a:pt x="28421" y="5820"/>
                  </a:cubicBezTo>
                  <a:cubicBezTo>
                    <a:pt x="28421" y="5832"/>
                    <a:pt x="28445" y="5832"/>
                    <a:pt x="28456" y="5832"/>
                  </a:cubicBezTo>
                  <a:cubicBezTo>
                    <a:pt x="28278" y="5939"/>
                    <a:pt x="28099" y="6046"/>
                    <a:pt x="27921" y="6165"/>
                  </a:cubicBezTo>
                  <a:cubicBezTo>
                    <a:pt x="27992" y="5987"/>
                    <a:pt x="28004" y="5760"/>
                    <a:pt x="28004" y="5546"/>
                  </a:cubicBezTo>
                  <a:cubicBezTo>
                    <a:pt x="28052" y="5534"/>
                    <a:pt x="28111" y="5510"/>
                    <a:pt x="28171" y="5475"/>
                  </a:cubicBezTo>
                  <a:lnTo>
                    <a:pt x="28349" y="5391"/>
                  </a:lnTo>
                  <a:close/>
                  <a:moveTo>
                    <a:pt x="45066" y="5963"/>
                  </a:moveTo>
                  <a:lnTo>
                    <a:pt x="45066" y="6284"/>
                  </a:lnTo>
                  <a:lnTo>
                    <a:pt x="45018" y="6332"/>
                  </a:lnTo>
                  <a:lnTo>
                    <a:pt x="45066" y="5963"/>
                  </a:lnTo>
                  <a:close/>
                  <a:moveTo>
                    <a:pt x="44970" y="6653"/>
                  </a:moveTo>
                  <a:cubicBezTo>
                    <a:pt x="44970" y="6665"/>
                    <a:pt x="44970" y="6689"/>
                    <a:pt x="44982" y="6701"/>
                  </a:cubicBezTo>
                  <a:cubicBezTo>
                    <a:pt x="44970" y="6713"/>
                    <a:pt x="44970" y="6749"/>
                    <a:pt x="44958" y="6761"/>
                  </a:cubicBezTo>
                  <a:cubicBezTo>
                    <a:pt x="44958" y="6725"/>
                    <a:pt x="44958" y="6689"/>
                    <a:pt x="44970" y="6653"/>
                  </a:cubicBezTo>
                  <a:close/>
                  <a:moveTo>
                    <a:pt x="27706" y="5737"/>
                  </a:moveTo>
                  <a:cubicBezTo>
                    <a:pt x="27694" y="5891"/>
                    <a:pt x="27694" y="6058"/>
                    <a:pt x="27742" y="6213"/>
                  </a:cubicBezTo>
                  <a:cubicBezTo>
                    <a:pt x="27754" y="6237"/>
                    <a:pt x="27766" y="6249"/>
                    <a:pt x="27802" y="6261"/>
                  </a:cubicBezTo>
                  <a:cubicBezTo>
                    <a:pt x="27373" y="6522"/>
                    <a:pt x="26932" y="6784"/>
                    <a:pt x="26504" y="7058"/>
                  </a:cubicBezTo>
                  <a:cubicBezTo>
                    <a:pt x="26563" y="6820"/>
                    <a:pt x="26575" y="6558"/>
                    <a:pt x="26575" y="6308"/>
                  </a:cubicBezTo>
                  <a:cubicBezTo>
                    <a:pt x="26718" y="6213"/>
                    <a:pt x="26861" y="6130"/>
                    <a:pt x="27028" y="6058"/>
                  </a:cubicBezTo>
                  <a:lnTo>
                    <a:pt x="27028" y="6058"/>
                  </a:lnTo>
                  <a:cubicBezTo>
                    <a:pt x="27016" y="6189"/>
                    <a:pt x="27016" y="6332"/>
                    <a:pt x="27040" y="6463"/>
                  </a:cubicBezTo>
                  <a:cubicBezTo>
                    <a:pt x="27045" y="6519"/>
                    <a:pt x="27088" y="6544"/>
                    <a:pt x="27135" y="6544"/>
                  </a:cubicBezTo>
                  <a:cubicBezTo>
                    <a:pt x="27188" y="6544"/>
                    <a:pt x="27247" y="6513"/>
                    <a:pt x="27266" y="6463"/>
                  </a:cubicBezTo>
                  <a:cubicBezTo>
                    <a:pt x="27302" y="6284"/>
                    <a:pt x="27325" y="6106"/>
                    <a:pt x="27337" y="5915"/>
                  </a:cubicBezTo>
                  <a:cubicBezTo>
                    <a:pt x="27456" y="5856"/>
                    <a:pt x="27587" y="5796"/>
                    <a:pt x="27706" y="5737"/>
                  </a:cubicBezTo>
                  <a:close/>
                  <a:moveTo>
                    <a:pt x="26278" y="6415"/>
                  </a:moveTo>
                  <a:lnTo>
                    <a:pt x="26278" y="6415"/>
                  </a:lnTo>
                  <a:cubicBezTo>
                    <a:pt x="26254" y="6642"/>
                    <a:pt x="26242" y="6880"/>
                    <a:pt x="26266" y="7106"/>
                  </a:cubicBezTo>
                  <a:cubicBezTo>
                    <a:pt x="26266" y="7118"/>
                    <a:pt x="26278" y="7130"/>
                    <a:pt x="26301" y="7142"/>
                  </a:cubicBezTo>
                  <a:cubicBezTo>
                    <a:pt x="26182" y="7225"/>
                    <a:pt x="26063" y="7296"/>
                    <a:pt x="25920" y="7368"/>
                  </a:cubicBezTo>
                  <a:cubicBezTo>
                    <a:pt x="25956" y="7249"/>
                    <a:pt x="25908" y="7142"/>
                    <a:pt x="25908" y="7023"/>
                  </a:cubicBezTo>
                  <a:cubicBezTo>
                    <a:pt x="25897" y="6892"/>
                    <a:pt x="25897" y="6749"/>
                    <a:pt x="25908" y="6606"/>
                  </a:cubicBezTo>
                  <a:cubicBezTo>
                    <a:pt x="26039" y="6546"/>
                    <a:pt x="26159" y="6475"/>
                    <a:pt x="26278" y="6415"/>
                  </a:cubicBezTo>
                  <a:close/>
                  <a:moveTo>
                    <a:pt x="25647" y="6749"/>
                  </a:moveTo>
                  <a:lnTo>
                    <a:pt x="25647" y="6749"/>
                  </a:lnTo>
                  <a:cubicBezTo>
                    <a:pt x="25611" y="6999"/>
                    <a:pt x="25611" y="7296"/>
                    <a:pt x="25766" y="7475"/>
                  </a:cubicBezTo>
                  <a:cubicBezTo>
                    <a:pt x="25647" y="7558"/>
                    <a:pt x="25504" y="7642"/>
                    <a:pt x="25385" y="7713"/>
                  </a:cubicBezTo>
                  <a:cubicBezTo>
                    <a:pt x="25373" y="7642"/>
                    <a:pt x="25361" y="7558"/>
                    <a:pt x="25361" y="7475"/>
                  </a:cubicBezTo>
                  <a:cubicBezTo>
                    <a:pt x="25325" y="7296"/>
                    <a:pt x="25301" y="7106"/>
                    <a:pt x="25266" y="6927"/>
                  </a:cubicBezTo>
                  <a:cubicBezTo>
                    <a:pt x="25385" y="6868"/>
                    <a:pt x="25527" y="6808"/>
                    <a:pt x="25647" y="6749"/>
                  </a:cubicBezTo>
                  <a:close/>
                  <a:moveTo>
                    <a:pt x="25004" y="7058"/>
                  </a:moveTo>
                  <a:cubicBezTo>
                    <a:pt x="25016" y="7201"/>
                    <a:pt x="25016" y="7368"/>
                    <a:pt x="25027" y="7523"/>
                  </a:cubicBezTo>
                  <a:cubicBezTo>
                    <a:pt x="25051" y="7654"/>
                    <a:pt x="25051" y="7773"/>
                    <a:pt x="25075" y="7892"/>
                  </a:cubicBezTo>
                  <a:cubicBezTo>
                    <a:pt x="24968" y="7951"/>
                    <a:pt x="24873" y="8023"/>
                    <a:pt x="24765" y="8082"/>
                  </a:cubicBezTo>
                  <a:cubicBezTo>
                    <a:pt x="24754" y="7975"/>
                    <a:pt x="24718" y="7856"/>
                    <a:pt x="24694" y="7737"/>
                  </a:cubicBezTo>
                  <a:cubicBezTo>
                    <a:pt x="24658" y="7582"/>
                    <a:pt x="24658" y="7427"/>
                    <a:pt x="24670" y="7261"/>
                  </a:cubicBezTo>
                  <a:cubicBezTo>
                    <a:pt x="24670" y="7249"/>
                    <a:pt x="24658" y="7237"/>
                    <a:pt x="24658" y="7225"/>
                  </a:cubicBezTo>
                  <a:cubicBezTo>
                    <a:pt x="24777" y="7165"/>
                    <a:pt x="24896" y="7118"/>
                    <a:pt x="25004" y="7058"/>
                  </a:cubicBezTo>
                  <a:close/>
                  <a:moveTo>
                    <a:pt x="23301" y="7880"/>
                  </a:moveTo>
                  <a:cubicBezTo>
                    <a:pt x="23301" y="7892"/>
                    <a:pt x="23289" y="7904"/>
                    <a:pt x="23289" y="7915"/>
                  </a:cubicBezTo>
                  <a:cubicBezTo>
                    <a:pt x="23289" y="7975"/>
                    <a:pt x="23289" y="8035"/>
                    <a:pt x="23301" y="8094"/>
                  </a:cubicBezTo>
                  <a:cubicBezTo>
                    <a:pt x="23241" y="8046"/>
                    <a:pt x="23170" y="7999"/>
                    <a:pt x="23099" y="7963"/>
                  </a:cubicBezTo>
                  <a:cubicBezTo>
                    <a:pt x="23170" y="7939"/>
                    <a:pt x="23230" y="7904"/>
                    <a:pt x="23301" y="7880"/>
                  </a:cubicBezTo>
                  <a:close/>
                  <a:moveTo>
                    <a:pt x="47328" y="7463"/>
                  </a:moveTo>
                  <a:cubicBezTo>
                    <a:pt x="47352" y="7582"/>
                    <a:pt x="47387" y="7725"/>
                    <a:pt x="47387" y="7892"/>
                  </a:cubicBezTo>
                  <a:cubicBezTo>
                    <a:pt x="47399" y="7951"/>
                    <a:pt x="47423" y="7999"/>
                    <a:pt x="47471" y="8023"/>
                  </a:cubicBezTo>
                  <a:cubicBezTo>
                    <a:pt x="47435" y="8046"/>
                    <a:pt x="47399" y="8082"/>
                    <a:pt x="47352" y="8118"/>
                  </a:cubicBezTo>
                  <a:cubicBezTo>
                    <a:pt x="47316" y="8142"/>
                    <a:pt x="47268" y="8154"/>
                    <a:pt x="47221" y="8189"/>
                  </a:cubicBezTo>
                  <a:cubicBezTo>
                    <a:pt x="47268" y="7951"/>
                    <a:pt x="47316" y="7701"/>
                    <a:pt x="47328" y="7463"/>
                  </a:cubicBezTo>
                  <a:close/>
                  <a:moveTo>
                    <a:pt x="22789" y="8106"/>
                  </a:moveTo>
                  <a:cubicBezTo>
                    <a:pt x="22789" y="8130"/>
                    <a:pt x="22813" y="8130"/>
                    <a:pt x="22849" y="8130"/>
                  </a:cubicBezTo>
                  <a:cubicBezTo>
                    <a:pt x="22860" y="8142"/>
                    <a:pt x="22860" y="8154"/>
                    <a:pt x="22872" y="8154"/>
                  </a:cubicBezTo>
                  <a:cubicBezTo>
                    <a:pt x="22825" y="8154"/>
                    <a:pt x="22801" y="8189"/>
                    <a:pt x="22789" y="8225"/>
                  </a:cubicBezTo>
                  <a:lnTo>
                    <a:pt x="22706" y="8154"/>
                  </a:lnTo>
                  <a:cubicBezTo>
                    <a:pt x="22741" y="8142"/>
                    <a:pt x="22753" y="8130"/>
                    <a:pt x="22789" y="8106"/>
                  </a:cubicBezTo>
                  <a:close/>
                  <a:moveTo>
                    <a:pt x="23134" y="8225"/>
                  </a:moveTo>
                  <a:cubicBezTo>
                    <a:pt x="23170" y="8249"/>
                    <a:pt x="23218" y="8261"/>
                    <a:pt x="23241" y="8273"/>
                  </a:cubicBezTo>
                  <a:cubicBezTo>
                    <a:pt x="23253" y="8281"/>
                    <a:pt x="23264" y="8283"/>
                    <a:pt x="23273" y="8283"/>
                  </a:cubicBezTo>
                  <a:cubicBezTo>
                    <a:pt x="23292" y="8283"/>
                    <a:pt x="23305" y="8273"/>
                    <a:pt x="23313" y="8273"/>
                  </a:cubicBezTo>
                  <a:cubicBezTo>
                    <a:pt x="23313" y="8320"/>
                    <a:pt x="23337" y="8344"/>
                    <a:pt x="23349" y="8392"/>
                  </a:cubicBezTo>
                  <a:cubicBezTo>
                    <a:pt x="23277" y="8332"/>
                    <a:pt x="23218" y="8296"/>
                    <a:pt x="23134" y="8225"/>
                  </a:cubicBezTo>
                  <a:close/>
                  <a:moveTo>
                    <a:pt x="23682" y="7713"/>
                  </a:moveTo>
                  <a:cubicBezTo>
                    <a:pt x="23658" y="7975"/>
                    <a:pt x="23658" y="8296"/>
                    <a:pt x="23718" y="8570"/>
                  </a:cubicBezTo>
                  <a:cubicBezTo>
                    <a:pt x="23682" y="8558"/>
                    <a:pt x="23634" y="8523"/>
                    <a:pt x="23587" y="8511"/>
                  </a:cubicBezTo>
                  <a:cubicBezTo>
                    <a:pt x="23551" y="8320"/>
                    <a:pt x="23515" y="8130"/>
                    <a:pt x="23503" y="7915"/>
                  </a:cubicBezTo>
                  <a:cubicBezTo>
                    <a:pt x="23503" y="7856"/>
                    <a:pt x="23456" y="7832"/>
                    <a:pt x="23408" y="7832"/>
                  </a:cubicBezTo>
                  <a:cubicBezTo>
                    <a:pt x="23503" y="7785"/>
                    <a:pt x="23587" y="7737"/>
                    <a:pt x="23682" y="7713"/>
                  </a:cubicBezTo>
                  <a:close/>
                  <a:moveTo>
                    <a:pt x="24432" y="7344"/>
                  </a:moveTo>
                  <a:lnTo>
                    <a:pt x="24432" y="7344"/>
                  </a:lnTo>
                  <a:cubicBezTo>
                    <a:pt x="24396" y="7642"/>
                    <a:pt x="24396" y="7999"/>
                    <a:pt x="24527" y="8261"/>
                  </a:cubicBezTo>
                  <a:cubicBezTo>
                    <a:pt x="24468" y="8296"/>
                    <a:pt x="24408" y="8332"/>
                    <a:pt x="24361" y="8368"/>
                  </a:cubicBezTo>
                  <a:cubicBezTo>
                    <a:pt x="24373" y="8237"/>
                    <a:pt x="24349" y="8142"/>
                    <a:pt x="24325" y="8011"/>
                  </a:cubicBezTo>
                  <a:cubicBezTo>
                    <a:pt x="24313" y="7844"/>
                    <a:pt x="24313" y="7701"/>
                    <a:pt x="24325" y="7534"/>
                  </a:cubicBezTo>
                  <a:cubicBezTo>
                    <a:pt x="24325" y="7481"/>
                    <a:pt x="24289" y="7454"/>
                    <a:pt x="24252" y="7454"/>
                  </a:cubicBezTo>
                  <a:cubicBezTo>
                    <a:pt x="24215" y="7454"/>
                    <a:pt x="24176" y="7481"/>
                    <a:pt x="24170" y="7534"/>
                  </a:cubicBezTo>
                  <a:cubicBezTo>
                    <a:pt x="24134" y="7796"/>
                    <a:pt x="24075" y="8177"/>
                    <a:pt x="24230" y="8416"/>
                  </a:cubicBezTo>
                  <a:cubicBezTo>
                    <a:pt x="24230" y="8427"/>
                    <a:pt x="24242" y="8427"/>
                    <a:pt x="24254" y="8439"/>
                  </a:cubicBezTo>
                  <a:cubicBezTo>
                    <a:pt x="24170" y="8499"/>
                    <a:pt x="24075" y="8558"/>
                    <a:pt x="23992" y="8606"/>
                  </a:cubicBezTo>
                  <a:cubicBezTo>
                    <a:pt x="23956" y="8475"/>
                    <a:pt x="23932" y="8320"/>
                    <a:pt x="23920" y="8189"/>
                  </a:cubicBezTo>
                  <a:cubicBezTo>
                    <a:pt x="23896" y="7999"/>
                    <a:pt x="23884" y="7796"/>
                    <a:pt x="23896" y="7606"/>
                  </a:cubicBezTo>
                  <a:cubicBezTo>
                    <a:pt x="24063" y="7523"/>
                    <a:pt x="24242" y="7427"/>
                    <a:pt x="24432" y="7344"/>
                  </a:cubicBezTo>
                  <a:close/>
                  <a:moveTo>
                    <a:pt x="21896" y="8535"/>
                  </a:moveTo>
                  <a:lnTo>
                    <a:pt x="21896" y="8535"/>
                  </a:lnTo>
                  <a:cubicBezTo>
                    <a:pt x="21860" y="8606"/>
                    <a:pt x="21848" y="8666"/>
                    <a:pt x="21825" y="8749"/>
                  </a:cubicBezTo>
                  <a:lnTo>
                    <a:pt x="21825" y="8606"/>
                  </a:lnTo>
                  <a:cubicBezTo>
                    <a:pt x="21825" y="8570"/>
                    <a:pt x="21860" y="8547"/>
                    <a:pt x="21896" y="8535"/>
                  </a:cubicBezTo>
                  <a:close/>
                  <a:moveTo>
                    <a:pt x="26099" y="7665"/>
                  </a:moveTo>
                  <a:cubicBezTo>
                    <a:pt x="25539" y="8046"/>
                    <a:pt x="25004" y="8463"/>
                    <a:pt x="24468" y="8880"/>
                  </a:cubicBezTo>
                  <a:cubicBezTo>
                    <a:pt x="24337" y="8832"/>
                    <a:pt x="24182" y="8785"/>
                    <a:pt x="24051" y="8725"/>
                  </a:cubicBezTo>
                  <a:cubicBezTo>
                    <a:pt x="24730" y="8380"/>
                    <a:pt x="25420" y="8023"/>
                    <a:pt x="26099" y="7665"/>
                  </a:cubicBezTo>
                  <a:close/>
                  <a:moveTo>
                    <a:pt x="39767" y="2141"/>
                  </a:moveTo>
                  <a:cubicBezTo>
                    <a:pt x="39886" y="2141"/>
                    <a:pt x="39982" y="2141"/>
                    <a:pt x="40101" y="2153"/>
                  </a:cubicBezTo>
                  <a:cubicBezTo>
                    <a:pt x="37303" y="4558"/>
                    <a:pt x="34374" y="6749"/>
                    <a:pt x="31433" y="8939"/>
                  </a:cubicBezTo>
                  <a:cubicBezTo>
                    <a:pt x="31326" y="8963"/>
                    <a:pt x="31219" y="8987"/>
                    <a:pt x="31123" y="8999"/>
                  </a:cubicBezTo>
                  <a:cubicBezTo>
                    <a:pt x="31016" y="9023"/>
                    <a:pt x="30921" y="9023"/>
                    <a:pt x="30826" y="9035"/>
                  </a:cubicBezTo>
                  <a:cubicBezTo>
                    <a:pt x="33945" y="7070"/>
                    <a:pt x="36898" y="4748"/>
                    <a:pt x="39684" y="2379"/>
                  </a:cubicBezTo>
                  <a:cubicBezTo>
                    <a:pt x="39779" y="2308"/>
                    <a:pt x="39791" y="2212"/>
                    <a:pt x="39767" y="2141"/>
                  </a:cubicBezTo>
                  <a:close/>
                  <a:moveTo>
                    <a:pt x="33743" y="3796"/>
                  </a:moveTo>
                  <a:lnTo>
                    <a:pt x="33743" y="3796"/>
                  </a:lnTo>
                  <a:cubicBezTo>
                    <a:pt x="30861" y="5475"/>
                    <a:pt x="27992" y="7225"/>
                    <a:pt x="25313" y="9166"/>
                  </a:cubicBezTo>
                  <a:cubicBezTo>
                    <a:pt x="25099" y="9106"/>
                    <a:pt x="24885" y="9035"/>
                    <a:pt x="24670" y="8963"/>
                  </a:cubicBezTo>
                  <a:cubicBezTo>
                    <a:pt x="27647" y="7106"/>
                    <a:pt x="30659" y="5415"/>
                    <a:pt x="33743" y="3796"/>
                  </a:cubicBezTo>
                  <a:close/>
                  <a:moveTo>
                    <a:pt x="38303" y="2141"/>
                  </a:moveTo>
                  <a:cubicBezTo>
                    <a:pt x="35291" y="4570"/>
                    <a:pt x="32266" y="6963"/>
                    <a:pt x="29159" y="9261"/>
                  </a:cubicBezTo>
                  <a:cubicBezTo>
                    <a:pt x="28587" y="9332"/>
                    <a:pt x="28004" y="9392"/>
                    <a:pt x="27444" y="9404"/>
                  </a:cubicBezTo>
                  <a:cubicBezTo>
                    <a:pt x="30909" y="7118"/>
                    <a:pt x="34660" y="4927"/>
                    <a:pt x="37743" y="2189"/>
                  </a:cubicBezTo>
                  <a:cubicBezTo>
                    <a:pt x="37934" y="2165"/>
                    <a:pt x="38124" y="2141"/>
                    <a:pt x="38303" y="2141"/>
                  </a:cubicBezTo>
                  <a:close/>
                  <a:moveTo>
                    <a:pt x="34469" y="3879"/>
                  </a:moveTo>
                  <a:lnTo>
                    <a:pt x="34469" y="3879"/>
                  </a:lnTo>
                  <a:cubicBezTo>
                    <a:pt x="31754" y="5618"/>
                    <a:pt x="29171" y="7618"/>
                    <a:pt x="26575" y="9428"/>
                  </a:cubicBezTo>
                  <a:lnTo>
                    <a:pt x="26420" y="9428"/>
                  </a:lnTo>
                  <a:cubicBezTo>
                    <a:pt x="26159" y="9380"/>
                    <a:pt x="25897" y="9320"/>
                    <a:pt x="25647" y="9261"/>
                  </a:cubicBezTo>
                  <a:cubicBezTo>
                    <a:pt x="28635" y="7582"/>
                    <a:pt x="31540" y="5701"/>
                    <a:pt x="34469" y="3879"/>
                  </a:cubicBezTo>
                  <a:close/>
                  <a:moveTo>
                    <a:pt x="46695" y="6854"/>
                  </a:moveTo>
                  <a:cubicBezTo>
                    <a:pt x="46825" y="6854"/>
                    <a:pt x="46938" y="6889"/>
                    <a:pt x="47042" y="6951"/>
                  </a:cubicBezTo>
                  <a:cubicBezTo>
                    <a:pt x="47018" y="7118"/>
                    <a:pt x="46994" y="7284"/>
                    <a:pt x="47018" y="7427"/>
                  </a:cubicBezTo>
                  <a:cubicBezTo>
                    <a:pt x="47018" y="7451"/>
                    <a:pt x="47030" y="7475"/>
                    <a:pt x="47042" y="7499"/>
                  </a:cubicBezTo>
                  <a:cubicBezTo>
                    <a:pt x="46983" y="7773"/>
                    <a:pt x="46935" y="8023"/>
                    <a:pt x="46923" y="8296"/>
                  </a:cubicBezTo>
                  <a:cubicBezTo>
                    <a:pt x="46923" y="8320"/>
                    <a:pt x="46935" y="8332"/>
                    <a:pt x="46935" y="8344"/>
                  </a:cubicBezTo>
                  <a:cubicBezTo>
                    <a:pt x="46744" y="8475"/>
                    <a:pt x="46554" y="8606"/>
                    <a:pt x="46352" y="8773"/>
                  </a:cubicBezTo>
                  <a:cubicBezTo>
                    <a:pt x="45828" y="9189"/>
                    <a:pt x="45280" y="9582"/>
                    <a:pt x="44732" y="9975"/>
                  </a:cubicBezTo>
                  <a:lnTo>
                    <a:pt x="44720" y="9963"/>
                  </a:lnTo>
                  <a:cubicBezTo>
                    <a:pt x="44828" y="9320"/>
                    <a:pt x="44887" y="8677"/>
                    <a:pt x="44958" y="8035"/>
                  </a:cubicBezTo>
                  <a:cubicBezTo>
                    <a:pt x="44970" y="7951"/>
                    <a:pt x="44899" y="7904"/>
                    <a:pt x="44828" y="7892"/>
                  </a:cubicBezTo>
                  <a:cubicBezTo>
                    <a:pt x="45006" y="7737"/>
                    <a:pt x="45197" y="7594"/>
                    <a:pt x="45387" y="7439"/>
                  </a:cubicBezTo>
                  <a:lnTo>
                    <a:pt x="45387" y="7439"/>
                  </a:lnTo>
                  <a:cubicBezTo>
                    <a:pt x="45256" y="8058"/>
                    <a:pt x="45125" y="8666"/>
                    <a:pt x="45018" y="9273"/>
                  </a:cubicBezTo>
                  <a:cubicBezTo>
                    <a:pt x="44989" y="9424"/>
                    <a:pt x="45109" y="9527"/>
                    <a:pt x="45228" y="9527"/>
                  </a:cubicBezTo>
                  <a:cubicBezTo>
                    <a:pt x="45307" y="9527"/>
                    <a:pt x="45385" y="9483"/>
                    <a:pt x="45423" y="9380"/>
                  </a:cubicBezTo>
                  <a:cubicBezTo>
                    <a:pt x="45435" y="9320"/>
                    <a:pt x="45459" y="9249"/>
                    <a:pt x="45482" y="9189"/>
                  </a:cubicBezTo>
                  <a:cubicBezTo>
                    <a:pt x="45494" y="9142"/>
                    <a:pt x="45482" y="9094"/>
                    <a:pt x="45459" y="9070"/>
                  </a:cubicBezTo>
                  <a:cubicBezTo>
                    <a:pt x="45554" y="8475"/>
                    <a:pt x="45625" y="7880"/>
                    <a:pt x="45697" y="7284"/>
                  </a:cubicBezTo>
                  <a:cubicBezTo>
                    <a:pt x="45697" y="7261"/>
                    <a:pt x="45685" y="7249"/>
                    <a:pt x="45685" y="7237"/>
                  </a:cubicBezTo>
                  <a:cubicBezTo>
                    <a:pt x="45756" y="7189"/>
                    <a:pt x="45840" y="7142"/>
                    <a:pt x="45923" y="7106"/>
                  </a:cubicBezTo>
                  <a:lnTo>
                    <a:pt x="45923" y="7106"/>
                  </a:lnTo>
                  <a:cubicBezTo>
                    <a:pt x="45804" y="7665"/>
                    <a:pt x="45685" y="8249"/>
                    <a:pt x="45601" y="8832"/>
                  </a:cubicBezTo>
                  <a:cubicBezTo>
                    <a:pt x="45580" y="8963"/>
                    <a:pt x="45686" y="9053"/>
                    <a:pt x="45791" y="9053"/>
                  </a:cubicBezTo>
                  <a:cubicBezTo>
                    <a:pt x="45859" y="9053"/>
                    <a:pt x="45926" y="9016"/>
                    <a:pt x="45959" y="8928"/>
                  </a:cubicBezTo>
                  <a:cubicBezTo>
                    <a:pt x="45994" y="8797"/>
                    <a:pt x="46030" y="8666"/>
                    <a:pt x="46078" y="8535"/>
                  </a:cubicBezTo>
                  <a:cubicBezTo>
                    <a:pt x="46090" y="8487"/>
                    <a:pt x="46078" y="8439"/>
                    <a:pt x="46042" y="8416"/>
                  </a:cubicBezTo>
                  <a:cubicBezTo>
                    <a:pt x="46113" y="7951"/>
                    <a:pt x="46173" y="7475"/>
                    <a:pt x="46256" y="7011"/>
                  </a:cubicBezTo>
                  <a:lnTo>
                    <a:pt x="46256" y="6963"/>
                  </a:lnTo>
                  <a:cubicBezTo>
                    <a:pt x="46316" y="6939"/>
                    <a:pt x="46375" y="6927"/>
                    <a:pt x="46435" y="6903"/>
                  </a:cubicBezTo>
                  <a:lnTo>
                    <a:pt x="46435" y="6903"/>
                  </a:lnTo>
                  <a:cubicBezTo>
                    <a:pt x="46435" y="7142"/>
                    <a:pt x="46435" y="7404"/>
                    <a:pt x="46399" y="7642"/>
                  </a:cubicBezTo>
                  <a:cubicBezTo>
                    <a:pt x="46375" y="7915"/>
                    <a:pt x="46256" y="8213"/>
                    <a:pt x="46280" y="8487"/>
                  </a:cubicBezTo>
                  <a:cubicBezTo>
                    <a:pt x="46287" y="8554"/>
                    <a:pt x="46341" y="8593"/>
                    <a:pt x="46397" y="8593"/>
                  </a:cubicBezTo>
                  <a:cubicBezTo>
                    <a:pt x="46432" y="8593"/>
                    <a:pt x="46467" y="8578"/>
                    <a:pt x="46494" y="8547"/>
                  </a:cubicBezTo>
                  <a:cubicBezTo>
                    <a:pt x="46649" y="8320"/>
                    <a:pt x="46649" y="7963"/>
                    <a:pt x="46685" y="7701"/>
                  </a:cubicBezTo>
                  <a:cubicBezTo>
                    <a:pt x="46697" y="7415"/>
                    <a:pt x="46685" y="7142"/>
                    <a:pt x="46637" y="6856"/>
                  </a:cubicBezTo>
                  <a:cubicBezTo>
                    <a:pt x="46657" y="6854"/>
                    <a:pt x="46676" y="6854"/>
                    <a:pt x="46695" y="6854"/>
                  </a:cubicBezTo>
                  <a:close/>
                  <a:moveTo>
                    <a:pt x="47471" y="8630"/>
                  </a:moveTo>
                  <a:cubicBezTo>
                    <a:pt x="46661" y="9154"/>
                    <a:pt x="45851" y="9701"/>
                    <a:pt x="45054" y="10273"/>
                  </a:cubicBezTo>
                  <a:cubicBezTo>
                    <a:pt x="45590" y="9868"/>
                    <a:pt x="46101" y="9451"/>
                    <a:pt x="46673" y="9094"/>
                  </a:cubicBezTo>
                  <a:cubicBezTo>
                    <a:pt x="46935" y="8916"/>
                    <a:pt x="47209" y="8749"/>
                    <a:pt x="47471" y="8630"/>
                  </a:cubicBezTo>
                  <a:close/>
                  <a:moveTo>
                    <a:pt x="43042" y="9404"/>
                  </a:moveTo>
                  <a:lnTo>
                    <a:pt x="43042" y="9404"/>
                  </a:lnTo>
                  <a:cubicBezTo>
                    <a:pt x="42982" y="9725"/>
                    <a:pt x="42923" y="10047"/>
                    <a:pt x="42875" y="10380"/>
                  </a:cubicBezTo>
                  <a:lnTo>
                    <a:pt x="42827" y="9570"/>
                  </a:lnTo>
                  <a:cubicBezTo>
                    <a:pt x="42911" y="9511"/>
                    <a:pt x="42982" y="9463"/>
                    <a:pt x="43042" y="9404"/>
                  </a:cubicBezTo>
                  <a:close/>
                  <a:moveTo>
                    <a:pt x="44673" y="8023"/>
                  </a:moveTo>
                  <a:lnTo>
                    <a:pt x="44673" y="8023"/>
                  </a:lnTo>
                  <a:cubicBezTo>
                    <a:pt x="44554" y="8725"/>
                    <a:pt x="44399" y="9439"/>
                    <a:pt x="44316" y="10154"/>
                  </a:cubicBezTo>
                  <a:cubicBezTo>
                    <a:pt x="44316" y="10201"/>
                    <a:pt x="44316" y="10225"/>
                    <a:pt x="44339" y="10261"/>
                  </a:cubicBezTo>
                  <a:lnTo>
                    <a:pt x="43625" y="10749"/>
                  </a:lnTo>
                  <a:lnTo>
                    <a:pt x="43625" y="10713"/>
                  </a:lnTo>
                  <a:lnTo>
                    <a:pt x="43625" y="10690"/>
                  </a:lnTo>
                  <a:cubicBezTo>
                    <a:pt x="43708" y="10154"/>
                    <a:pt x="43780" y="9606"/>
                    <a:pt x="43851" y="9070"/>
                  </a:cubicBezTo>
                  <a:cubicBezTo>
                    <a:pt x="43871" y="8970"/>
                    <a:pt x="43790" y="8895"/>
                    <a:pt x="43714" y="8895"/>
                  </a:cubicBezTo>
                  <a:cubicBezTo>
                    <a:pt x="43700" y="8895"/>
                    <a:pt x="43686" y="8898"/>
                    <a:pt x="43673" y="8904"/>
                  </a:cubicBezTo>
                  <a:cubicBezTo>
                    <a:pt x="43768" y="8808"/>
                    <a:pt x="43887" y="8725"/>
                    <a:pt x="44006" y="8606"/>
                  </a:cubicBezTo>
                  <a:lnTo>
                    <a:pt x="44006" y="8606"/>
                  </a:lnTo>
                  <a:cubicBezTo>
                    <a:pt x="43958" y="8916"/>
                    <a:pt x="43899" y="9213"/>
                    <a:pt x="43851" y="9523"/>
                  </a:cubicBezTo>
                  <a:cubicBezTo>
                    <a:pt x="43815" y="9820"/>
                    <a:pt x="43720" y="10118"/>
                    <a:pt x="43768" y="10440"/>
                  </a:cubicBezTo>
                  <a:cubicBezTo>
                    <a:pt x="43774" y="10486"/>
                    <a:pt x="43822" y="10510"/>
                    <a:pt x="43869" y="10510"/>
                  </a:cubicBezTo>
                  <a:cubicBezTo>
                    <a:pt x="43906" y="10510"/>
                    <a:pt x="43943" y="10495"/>
                    <a:pt x="43958" y="10463"/>
                  </a:cubicBezTo>
                  <a:cubicBezTo>
                    <a:pt x="44101" y="10178"/>
                    <a:pt x="44101" y="9868"/>
                    <a:pt x="44125" y="9570"/>
                  </a:cubicBezTo>
                  <a:cubicBezTo>
                    <a:pt x="44173" y="9189"/>
                    <a:pt x="44208" y="8808"/>
                    <a:pt x="44268" y="8427"/>
                  </a:cubicBezTo>
                  <a:cubicBezTo>
                    <a:pt x="44268" y="8416"/>
                    <a:pt x="44256" y="8416"/>
                    <a:pt x="44256" y="8392"/>
                  </a:cubicBezTo>
                  <a:cubicBezTo>
                    <a:pt x="44399" y="8273"/>
                    <a:pt x="44530" y="8154"/>
                    <a:pt x="44673" y="8023"/>
                  </a:cubicBezTo>
                  <a:close/>
                  <a:moveTo>
                    <a:pt x="20836" y="9737"/>
                  </a:moveTo>
                  <a:cubicBezTo>
                    <a:pt x="20860" y="9761"/>
                    <a:pt x="20848" y="9797"/>
                    <a:pt x="20836" y="9832"/>
                  </a:cubicBezTo>
                  <a:cubicBezTo>
                    <a:pt x="20801" y="10130"/>
                    <a:pt x="20717" y="10487"/>
                    <a:pt x="20777" y="10785"/>
                  </a:cubicBezTo>
                  <a:lnTo>
                    <a:pt x="20682" y="10832"/>
                  </a:lnTo>
                  <a:cubicBezTo>
                    <a:pt x="20682" y="10809"/>
                    <a:pt x="20670" y="10785"/>
                    <a:pt x="20658" y="10761"/>
                  </a:cubicBezTo>
                  <a:cubicBezTo>
                    <a:pt x="20670" y="10511"/>
                    <a:pt x="20682" y="10273"/>
                    <a:pt x="20670" y="10011"/>
                  </a:cubicBezTo>
                  <a:cubicBezTo>
                    <a:pt x="20670" y="9940"/>
                    <a:pt x="20634" y="9892"/>
                    <a:pt x="20598" y="9856"/>
                  </a:cubicBezTo>
                  <a:cubicBezTo>
                    <a:pt x="20670" y="9809"/>
                    <a:pt x="20753" y="9773"/>
                    <a:pt x="20836" y="9737"/>
                  </a:cubicBezTo>
                  <a:close/>
                  <a:moveTo>
                    <a:pt x="43601" y="8983"/>
                  </a:moveTo>
                  <a:cubicBezTo>
                    <a:pt x="43601" y="8984"/>
                    <a:pt x="43601" y="8986"/>
                    <a:pt x="43601" y="8987"/>
                  </a:cubicBezTo>
                  <a:cubicBezTo>
                    <a:pt x="43482" y="9606"/>
                    <a:pt x="43351" y="10201"/>
                    <a:pt x="43232" y="10809"/>
                  </a:cubicBezTo>
                  <a:cubicBezTo>
                    <a:pt x="43220" y="10868"/>
                    <a:pt x="43244" y="10928"/>
                    <a:pt x="43280" y="10975"/>
                  </a:cubicBezTo>
                  <a:cubicBezTo>
                    <a:pt x="43220" y="11011"/>
                    <a:pt x="43161" y="11047"/>
                    <a:pt x="43101" y="11094"/>
                  </a:cubicBezTo>
                  <a:cubicBezTo>
                    <a:pt x="43101" y="11071"/>
                    <a:pt x="43113" y="11071"/>
                    <a:pt x="43113" y="11059"/>
                  </a:cubicBezTo>
                  <a:cubicBezTo>
                    <a:pt x="43125" y="10987"/>
                    <a:pt x="43077" y="10940"/>
                    <a:pt x="43030" y="10940"/>
                  </a:cubicBezTo>
                  <a:cubicBezTo>
                    <a:pt x="43089" y="10380"/>
                    <a:pt x="43161" y="9809"/>
                    <a:pt x="43244" y="9261"/>
                  </a:cubicBezTo>
                  <a:cubicBezTo>
                    <a:pt x="43351" y="9166"/>
                    <a:pt x="43458" y="9094"/>
                    <a:pt x="43554" y="9023"/>
                  </a:cubicBezTo>
                  <a:cubicBezTo>
                    <a:pt x="43575" y="9009"/>
                    <a:pt x="43587" y="8995"/>
                    <a:pt x="43601" y="8983"/>
                  </a:cubicBezTo>
                  <a:close/>
                  <a:moveTo>
                    <a:pt x="42208" y="10047"/>
                  </a:moveTo>
                  <a:lnTo>
                    <a:pt x="42208" y="10047"/>
                  </a:lnTo>
                  <a:cubicBezTo>
                    <a:pt x="42137" y="10428"/>
                    <a:pt x="42053" y="10821"/>
                    <a:pt x="42053" y="11213"/>
                  </a:cubicBezTo>
                  <a:cubicBezTo>
                    <a:pt x="42018" y="10892"/>
                    <a:pt x="41970" y="10582"/>
                    <a:pt x="41899" y="10273"/>
                  </a:cubicBezTo>
                  <a:lnTo>
                    <a:pt x="42208" y="10047"/>
                  </a:lnTo>
                  <a:close/>
                  <a:moveTo>
                    <a:pt x="20205" y="10035"/>
                  </a:moveTo>
                  <a:cubicBezTo>
                    <a:pt x="20205" y="10380"/>
                    <a:pt x="20182" y="10702"/>
                    <a:pt x="20134" y="11023"/>
                  </a:cubicBezTo>
                  <a:cubicBezTo>
                    <a:pt x="20122" y="11071"/>
                    <a:pt x="20134" y="11118"/>
                    <a:pt x="20134" y="11154"/>
                  </a:cubicBezTo>
                  <a:cubicBezTo>
                    <a:pt x="20015" y="11225"/>
                    <a:pt x="19896" y="11297"/>
                    <a:pt x="19789" y="11356"/>
                  </a:cubicBezTo>
                  <a:cubicBezTo>
                    <a:pt x="19812" y="11023"/>
                    <a:pt x="19789" y="10702"/>
                    <a:pt x="19789" y="10368"/>
                  </a:cubicBezTo>
                  <a:cubicBezTo>
                    <a:pt x="19789" y="10332"/>
                    <a:pt x="19777" y="10297"/>
                    <a:pt x="19765" y="10249"/>
                  </a:cubicBezTo>
                  <a:lnTo>
                    <a:pt x="20205" y="10035"/>
                  </a:lnTo>
                  <a:close/>
                  <a:moveTo>
                    <a:pt x="42577" y="9749"/>
                  </a:moveTo>
                  <a:cubicBezTo>
                    <a:pt x="42565" y="10035"/>
                    <a:pt x="42553" y="10297"/>
                    <a:pt x="42530" y="10582"/>
                  </a:cubicBezTo>
                  <a:cubicBezTo>
                    <a:pt x="42530" y="10868"/>
                    <a:pt x="42506" y="11166"/>
                    <a:pt x="42565" y="11428"/>
                  </a:cubicBezTo>
                  <a:cubicBezTo>
                    <a:pt x="42411" y="11523"/>
                    <a:pt x="42268" y="11630"/>
                    <a:pt x="42113" y="11714"/>
                  </a:cubicBezTo>
                  <a:cubicBezTo>
                    <a:pt x="42101" y="11594"/>
                    <a:pt x="42101" y="11487"/>
                    <a:pt x="42089" y="11368"/>
                  </a:cubicBezTo>
                  <a:lnTo>
                    <a:pt x="42089" y="11368"/>
                  </a:lnTo>
                  <a:cubicBezTo>
                    <a:pt x="42113" y="11416"/>
                    <a:pt x="42158" y="11443"/>
                    <a:pt x="42199" y="11443"/>
                  </a:cubicBezTo>
                  <a:cubicBezTo>
                    <a:pt x="42241" y="11443"/>
                    <a:pt x="42280" y="11416"/>
                    <a:pt x="42291" y="11356"/>
                  </a:cubicBezTo>
                  <a:cubicBezTo>
                    <a:pt x="42446" y="10880"/>
                    <a:pt x="42446" y="10332"/>
                    <a:pt x="42470" y="9820"/>
                  </a:cubicBezTo>
                  <a:cubicBezTo>
                    <a:pt x="42506" y="9797"/>
                    <a:pt x="42553" y="9761"/>
                    <a:pt x="42577" y="9749"/>
                  </a:cubicBezTo>
                  <a:close/>
                  <a:moveTo>
                    <a:pt x="19301" y="10511"/>
                  </a:moveTo>
                  <a:cubicBezTo>
                    <a:pt x="19289" y="10856"/>
                    <a:pt x="19241" y="11213"/>
                    <a:pt x="19253" y="11571"/>
                  </a:cubicBezTo>
                  <a:cubicBezTo>
                    <a:pt x="19253" y="11606"/>
                    <a:pt x="19265" y="11654"/>
                    <a:pt x="19289" y="11690"/>
                  </a:cubicBezTo>
                  <a:cubicBezTo>
                    <a:pt x="19217" y="11725"/>
                    <a:pt x="19122" y="11785"/>
                    <a:pt x="19050" y="11833"/>
                  </a:cubicBezTo>
                  <a:lnTo>
                    <a:pt x="19050" y="11702"/>
                  </a:lnTo>
                  <a:lnTo>
                    <a:pt x="19050" y="10880"/>
                  </a:lnTo>
                  <a:cubicBezTo>
                    <a:pt x="19050" y="10773"/>
                    <a:pt x="19003" y="10713"/>
                    <a:pt x="18931" y="10690"/>
                  </a:cubicBezTo>
                  <a:cubicBezTo>
                    <a:pt x="19050" y="10630"/>
                    <a:pt x="19181" y="10571"/>
                    <a:pt x="19301" y="10511"/>
                  </a:cubicBezTo>
                  <a:close/>
                  <a:moveTo>
                    <a:pt x="18598" y="10832"/>
                  </a:moveTo>
                  <a:lnTo>
                    <a:pt x="18598" y="10868"/>
                  </a:lnTo>
                  <a:cubicBezTo>
                    <a:pt x="18586" y="11130"/>
                    <a:pt x="18562" y="11416"/>
                    <a:pt x="18539" y="11690"/>
                  </a:cubicBezTo>
                  <a:cubicBezTo>
                    <a:pt x="18527" y="11868"/>
                    <a:pt x="18503" y="12023"/>
                    <a:pt x="18539" y="12166"/>
                  </a:cubicBezTo>
                  <a:cubicBezTo>
                    <a:pt x="18455" y="12214"/>
                    <a:pt x="18360" y="12285"/>
                    <a:pt x="18253" y="12345"/>
                  </a:cubicBezTo>
                  <a:cubicBezTo>
                    <a:pt x="18288" y="12214"/>
                    <a:pt x="18288" y="12083"/>
                    <a:pt x="18288" y="11952"/>
                  </a:cubicBezTo>
                  <a:cubicBezTo>
                    <a:pt x="18300" y="11654"/>
                    <a:pt x="18324" y="11344"/>
                    <a:pt x="18336" y="11047"/>
                  </a:cubicBezTo>
                  <a:cubicBezTo>
                    <a:pt x="18336" y="11011"/>
                    <a:pt x="18336" y="10987"/>
                    <a:pt x="18324" y="10963"/>
                  </a:cubicBezTo>
                  <a:cubicBezTo>
                    <a:pt x="18408" y="10928"/>
                    <a:pt x="18503" y="10880"/>
                    <a:pt x="18598" y="10832"/>
                  </a:cubicBezTo>
                  <a:close/>
                  <a:moveTo>
                    <a:pt x="41696" y="10428"/>
                  </a:moveTo>
                  <a:cubicBezTo>
                    <a:pt x="41744" y="10940"/>
                    <a:pt x="41768" y="11452"/>
                    <a:pt x="41768" y="11952"/>
                  </a:cubicBezTo>
                  <a:cubicBezTo>
                    <a:pt x="41494" y="12130"/>
                    <a:pt x="41196" y="12321"/>
                    <a:pt x="40910" y="12499"/>
                  </a:cubicBezTo>
                  <a:cubicBezTo>
                    <a:pt x="40946" y="12440"/>
                    <a:pt x="40958" y="12368"/>
                    <a:pt x="40982" y="12309"/>
                  </a:cubicBezTo>
                  <a:cubicBezTo>
                    <a:pt x="40994" y="12261"/>
                    <a:pt x="40982" y="12237"/>
                    <a:pt x="40970" y="12214"/>
                  </a:cubicBezTo>
                  <a:cubicBezTo>
                    <a:pt x="41041" y="11773"/>
                    <a:pt x="41125" y="11309"/>
                    <a:pt x="41148" y="10868"/>
                  </a:cubicBezTo>
                  <a:cubicBezTo>
                    <a:pt x="41220" y="10809"/>
                    <a:pt x="41303" y="10761"/>
                    <a:pt x="41375" y="10702"/>
                  </a:cubicBezTo>
                  <a:lnTo>
                    <a:pt x="41375" y="10702"/>
                  </a:lnTo>
                  <a:lnTo>
                    <a:pt x="41279" y="11368"/>
                  </a:lnTo>
                  <a:cubicBezTo>
                    <a:pt x="41208" y="11594"/>
                    <a:pt x="41101" y="11868"/>
                    <a:pt x="41208" y="12106"/>
                  </a:cubicBezTo>
                  <a:cubicBezTo>
                    <a:pt x="41235" y="12160"/>
                    <a:pt x="41280" y="12191"/>
                    <a:pt x="41328" y="12191"/>
                  </a:cubicBezTo>
                  <a:cubicBezTo>
                    <a:pt x="41365" y="12191"/>
                    <a:pt x="41403" y="12172"/>
                    <a:pt x="41434" y="12130"/>
                  </a:cubicBezTo>
                  <a:cubicBezTo>
                    <a:pt x="41577" y="11928"/>
                    <a:pt x="41553" y="11642"/>
                    <a:pt x="41577" y="11404"/>
                  </a:cubicBezTo>
                  <a:cubicBezTo>
                    <a:pt x="41613" y="11106"/>
                    <a:pt x="41637" y="10797"/>
                    <a:pt x="41684" y="10499"/>
                  </a:cubicBezTo>
                  <a:lnTo>
                    <a:pt x="41684" y="10451"/>
                  </a:lnTo>
                  <a:lnTo>
                    <a:pt x="41696" y="10428"/>
                  </a:lnTo>
                  <a:close/>
                  <a:moveTo>
                    <a:pt x="50769" y="8118"/>
                  </a:moveTo>
                  <a:cubicBezTo>
                    <a:pt x="51031" y="8142"/>
                    <a:pt x="51316" y="8189"/>
                    <a:pt x="51590" y="8237"/>
                  </a:cubicBezTo>
                  <a:cubicBezTo>
                    <a:pt x="49498" y="9583"/>
                    <a:pt x="47495" y="11101"/>
                    <a:pt x="45549" y="12685"/>
                  </a:cubicBezTo>
                  <a:lnTo>
                    <a:pt x="45549" y="12685"/>
                  </a:lnTo>
                  <a:cubicBezTo>
                    <a:pt x="47341" y="11198"/>
                    <a:pt x="49083" y="9640"/>
                    <a:pt x="50769" y="8118"/>
                  </a:cubicBezTo>
                  <a:close/>
                  <a:moveTo>
                    <a:pt x="21420" y="12702"/>
                  </a:moveTo>
                  <a:lnTo>
                    <a:pt x="21420" y="12916"/>
                  </a:lnTo>
                  <a:cubicBezTo>
                    <a:pt x="21420" y="12857"/>
                    <a:pt x="21384" y="12797"/>
                    <a:pt x="21336" y="12761"/>
                  </a:cubicBezTo>
                  <a:cubicBezTo>
                    <a:pt x="21372" y="12737"/>
                    <a:pt x="21396" y="12714"/>
                    <a:pt x="21420" y="12702"/>
                  </a:cubicBezTo>
                  <a:close/>
                  <a:moveTo>
                    <a:pt x="40779" y="11106"/>
                  </a:moveTo>
                  <a:cubicBezTo>
                    <a:pt x="40732" y="11535"/>
                    <a:pt x="40660" y="11964"/>
                    <a:pt x="40553" y="12416"/>
                  </a:cubicBezTo>
                  <a:cubicBezTo>
                    <a:pt x="40529" y="12535"/>
                    <a:pt x="40613" y="12607"/>
                    <a:pt x="40684" y="12618"/>
                  </a:cubicBezTo>
                  <a:cubicBezTo>
                    <a:pt x="40529" y="12726"/>
                    <a:pt x="40351" y="12833"/>
                    <a:pt x="40184" y="12940"/>
                  </a:cubicBezTo>
                  <a:cubicBezTo>
                    <a:pt x="40303" y="12714"/>
                    <a:pt x="40303" y="12464"/>
                    <a:pt x="40327" y="12202"/>
                  </a:cubicBezTo>
                  <a:cubicBezTo>
                    <a:pt x="40375" y="11904"/>
                    <a:pt x="40410" y="11606"/>
                    <a:pt x="40446" y="11333"/>
                  </a:cubicBezTo>
                  <a:cubicBezTo>
                    <a:pt x="40553" y="11249"/>
                    <a:pt x="40672" y="11178"/>
                    <a:pt x="40779" y="11106"/>
                  </a:cubicBezTo>
                  <a:close/>
                  <a:moveTo>
                    <a:pt x="40148" y="11523"/>
                  </a:moveTo>
                  <a:lnTo>
                    <a:pt x="40148" y="11523"/>
                  </a:lnTo>
                  <a:cubicBezTo>
                    <a:pt x="40125" y="11725"/>
                    <a:pt x="40089" y="11940"/>
                    <a:pt x="40041" y="12142"/>
                  </a:cubicBezTo>
                  <a:cubicBezTo>
                    <a:pt x="40017" y="12404"/>
                    <a:pt x="39934" y="12654"/>
                    <a:pt x="39982" y="12892"/>
                  </a:cubicBezTo>
                  <a:cubicBezTo>
                    <a:pt x="40002" y="12942"/>
                    <a:pt x="40046" y="12967"/>
                    <a:pt x="40095" y="12967"/>
                  </a:cubicBezTo>
                  <a:cubicBezTo>
                    <a:pt x="40105" y="12967"/>
                    <a:pt x="40115" y="12966"/>
                    <a:pt x="40125" y="12964"/>
                  </a:cubicBezTo>
                  <a:lnTo>
                    <a:pt x="40125" y="12964"/>
                  </a:lnTo>
                  <a:cubicBezTo>
                    <a:pt x="39958" y="13071"/>
                    <a:pt x="39815" y="13154"/>
                    <a:pt x="39648" y="13261"/>
                  </a:cubicBezTo>
                  <a:lnTo>
                    <a:pt x="39648" y="13238"/>
                  </a:lnTo>
                  <a:cubicBezTo>
                    <a:pt x="39601" y="13035"/>
                    <a:pt x="39708" y="12702"/>
                    <a:pt x="39720" y="12499"/>
                  </a:cubicBezTo>
                  <a:cubicBezTo>
                    <a:pt x="39755" y="12249"/>
                    <a:pt x="39779" y="12011"/>
                    <a:pt x="39803" y="11761"/>
                  </a:cubicBezTo>
                  <a:cubicBezTo>
                    <a:pt x="39922" y="11690"/>
                    <a:pt x="40029" y="11594"/>
                    <a:pt x="40148" y="11523"/>
                  </a:cubicBezTo>
                  <a:close/>
                  <a:moveTo>
                    <a:pt x="13728" y="12976"/>
                  </a:moveTo>
                  <a:cubicBezTo>
                    <a:pt x="13490" y="13118"/>
                    <a:pt x="13240" y="13249"/>
                    <a:pt x="13002" y="13392"/>
                  </a:cubicBezTo>
                  <a:cubicBezTo>
                    <a:pt x="13002" y="13380"/>
                    <a:pt x="12990" y="13369"/>
                    <a:pt x="12978" y="13357"/>
                  </a:cubicBezTo>
                  <a:cubicBezTo>
                    <a:pt x="13228" y="13238"/>
                    <a:pt x="13478" y="13095"/>
                    <a:pt x="13728" y="12976"/>
                  </a:cubicBezTo>
                  <a:close/>
                  <a:moveTo>
                    <a:pt x="17848" y="11202"/>
                  </a:moveTo>
                  <a:lnTo>
                    <a:pt x="17848" y="11202"/>
                  </a:lnTo>
                  <a:cubicBezTo>
                    <a:pt x="17812" y="11452"/>
                    <a:pt x="17800" y="11666"/>
                    <a:pt x="17765" y="11904"/>
                  </a:cubicBezTo>
                  <a:cubicBezTo>
                    <a:pt x="17741" y="12142"/>
                    <a:pt x="17669" y="12392"/>
                    <a:pt x="17860" y="12571"/>
                  </a:cubicBezTo>
                  <a:cubicBezTo>
                    <a:pt x="17872" y="12595"/>
                    <a:pt x="17872" y="12595"/>
                    <a:pt x="17884" y="12595"/>
                  </a:cubicBezTo>
                  <a:cubicBezTo>
                    <a:pt x="17765" y="12666"/>
                    <a:pt x="17634" y="12761"/>
                    <a:pt x="17515" y="12833"/>
                  </a:cubicBezTo>
                  <a:lnTo>
                    <a:pt x="16574" y="13416"/>
                  </a:lnTo>
                  <a:cubicBezTo>
                    <a:pt x="16657" y="13166"/>
                    <a:pt x="16634" y="12904"/>
                    <a:pt x="16657" y="12666"/>
                  </a:cubicBezTo>
                  <a:cubicBezTo>
                    <a:pt x="16669" y="12368"/>
                    <a:pt x="16681" y="12071"/>
                    <a:pt x="16717" y="11785"/>
                  </a:cubicBezTo>
                  <a:cubicBezTo>
                    <a:pt x="16848" y="11714"/>
                    <a:pt x="16979" y="11654"/>
                    <a:pt x="17134" y="11583"/>
                  </a:cubicBezTo>
                  <a:lnTo>
                    <a:pt x="17134" y="11583"/>
                  </a:lnTo>
                  <a:cubicBezTo>
                    <a:pt x="17110" y="11809"/>
                    <a:pt x="17098" y="12023"/>
                    <a:pt x="17086" y="12261"/>
                  </a:cubicBezTo>
                  <a:cubicBezTo>
                    <a:pt x="17038" y="12476"/>
                    <a:pt x="16979" y="12702"/>
                    <a:pt x="17110" y="12892"/>
                  </a:cubicBezTo>
                  <a:cubicBezTo>
                    <a:pt x="17138" y="12935"/>
                    <a:pt x="17193" y="12969"/>
                    <a:pt x="17247" y="12969"/>
                  </a:cubicBezTo>
                  <a:cubicBezTo>
                    <a:pt x="17283" y="12969"/>
                    <a:pt x="17319" y="12954"/>
                    <a:pt x="17348" y="12916"/>
                  </a:cubicBezTo>
                  <a:cubicBezTo>
                    <a:pt x="17503" y="12726"/>
                    <a:pt x="17467" y="12535"/>
                    <a:pt x="17455" y="12297"/>
                  </a:cubicBezTo>
                  <a:cubicBezTo>
                    <a:pt x="17455" y="12023"/>
                    <a:pt x="17443" y="11749"/>
                    <a:pt x="17443" y="11475"/>
                  </a:cubicBezTo>
                  <a:cubicBezTo>
                    <a:pt x="17443" y="11452"/>
                    <a:pt x="17443" y="11428"/>
                    <a:pt x="17431" y="11404"/>
                  </a:cubicBezTo>
                  <a:cubicBezTo>
                    <a:pt x="17562" y="11344"/>
                    <a:pt x="17693" y="11273"/>
                    <a:pt x="17848" y="11202"/>
                  </a:cubicBezTo>
                  <a:close/>
                  <a:moveTo>
                    <a:pt x="39482" y="11999"/>
                  </a:moveTo>
                  <a:cubicBezTo>
                    <a:pt x="39422" y="12285"/>
                    <a:pt x="39374" y="12559"/>
                    <a:pt x="39339" y="12845"/>
                  </a:cubicBezTo>
                  <a:cubicBezTo>
                    <a:pt x="39303" y="13035"/>
                    <a:pt x="39196" y="13297"/>
                    <a:pt x="39398" y="13428"/>
                  </a:cubicBezTo>
                  <a:cubicBezTo>
                    <a:pt x="39303" y="13488"/>
                    <a:pt x="39196" y="13547"/>
                    <a:pt x="39113" y="13607"/>
                  </a:cubicBezTo>
                  <a:cubicBezTo>
                    <a:pt x="39184" y="13416"/>
                    <a:pt x="39184" y="13202"/>
                    <a:pt x="39220" y="12999"/>
                  </a:cubicBezTo>
                  <a:cubicBezTo>
                    <a:pt x="39255" y="12702"/>
                    <a:pt x="39291" y="12392"/>
                    <a:pt x="39339" y="12095"/>
                  </a:cubicBezTo>
                  <a:cubicBezTo>
                    <a:pt x="39374" y="12071"/>
                    <a:pt x="39434" y="12023"/>
                    <a:pt x="39482" y="11999"/>
                  </a:cubicBezTo>
                  <a:close/>
                  <a:moveTo>
                    <a:pt x="16288" y="11975"/>
                  </a:moveTo>
                  <a:cubicBezTo>
                    <a:pt x="16276" y="12202"/>
                    <a:pt x="16253" y="12440"/>
                    <a:pt x="16229" y="12666"/>
                  </a:cubicBezTo>
                  <a:cubicBezTo>
                    <a:pt x="16205" y="12940"/>
                    <a:pt x="16145" y="13202"/>
                    <a:pt x="16205" y="13476"/>
                  </a:cubicBezTo>
                  <a:cubicBezTo>
                    <a:pt x="16217" y="13535"/>
                    <a:pt x="16253" y="13559"/>
                    <a:pt x="16288" y="13571"/>
                  </a:cubicBezTo>
                  <a:cubicBezTo>
                    <a:pt x="16110" y="13678"/>
                    <a:pt x="15931" y="13785"/>
                    <a:pt x="15764" y="13904"/>
                  </a:cubicBezTo>
                  <a:cubicBezTo>
                    <a:pt x="15836" y="13678"/>
                    <a:pt x="15800" y="13428"/>
                    <a:pt x="15800" y="13202"/>
                  </a:cubicBezTo>
                  <a:cubicBezTo>
                    <a:pt x="15800" y="12880"/>
                    <a:pt x="15812" y="12547"/>
                    <a:pt x="15812" y="12214"/>
                  </a:cubicBezTo>
                  <a:cubicBezTo>
                    <a:pt x="15979" y="12142"/>
                    <a:pt x="16133" y="12071"/>
                    <a:pt x="16288" y="11975"/>
                  </a:cubicBezTo>
                  <a:close/>
                  <a:moveTo>
                    <a:pt x="39005" y="12309"/>
                  </a:moveTo>
                  <a:cubicBezTo>
                    <a:pt x="38993" y="12511"/>
                    <a:pt x="38958" y="12737"/>
                    <a:pt x="38922" y="12952"/>
                  </a:cubicBezTo>
                  <a:cubicBezTo>
                    <a:pt x="38886" y="13190"/>
                    <a:pt x="38803" y="13452"/>
                    <a:pt x="38874" y="13690"/>
                  </a:cubicBezTo>
                  <a:cubicBezTo>
                    <a:pt x="38874" y="13714"/>
                    <a:pt x="38886" y="13726"/>
                    <a:pt x="38898" y="13738"/>
                  </a:cubicBezTo>
                  <a:cubicBezTo>
                    <a:pt x="38779" y="13809"/>
                    <a:pt x="38660" y="13892"/>
                    <a:pt x="38529" y="13964"/>
                  </a:cubicBezTo>
                  <a:cubicBezTo>
                    <a:pt x="38624" y="13547"/>
                    <a:pt x="38648" y="13118"/>
                    <a:pt x="38708" y="12714"/>
                  </a:cubicBezTo>
                  <a:cubicBezTo>
                    <a:pt x="38720" y="12642"/>
                    <a:pt x="38684" y="12595"/>
                    <a:pt x="38624" y="12559"/>
                  </a:cubicBezTo>
                  <a:cubicBezTo>
                    <a:pt x="38755" y="12476"/>
                    <a:pt x="38874" y="12404"/>
                    <a:pt x="39005" y="12309"/>
                  </a:cubicBezTo>
                  <a:close/>
                  <a:moveTo>
                    <a:pt x="22420" y="8320"/>
                  </a:moveTo>
                  <a:cubicBezTo>
                    <a:pt x="22634" y="8594"/>
                    <a:pt x="22872" y="8844"/>
                    <a:pt x="23158" y="9035"/>
                  </a:cubicBezTo>
                  <a:cubicBezTo>
                    <a:pt x="22884" y="8892"/>
                    <a:pt x="22670" y="8689"/>
                    <a:pt x="22503" y="8451"/>
                  </a:cubicBezTo>
                  <a:cubicBezTo>
                    <a:pt x="22474" y="8415"/>
                    <a:pt x="22435" y="8400"/>
                    <a:pt x="22397" y="8400"/>
                  </a:cubicBezTo>
                  <a:cubicBezTo>
                    <a:pt x="22311" y="8400"/>
                    <a:pt x="22231" y="8479"/>
                    <a:pt x="22289" y="8570"/>
                  </a:cubicBezTo>
                  <a:cubicBezTo>
                    <a:pt x="23051" y="9856"/>
                    <a:pt x="24623" y="9928"/>
                    <a:pt x="25980" y="10106"/>
                  </a:cubicBezTo>
                  <a:cubicBezTo>
                    <a:pt x="26755" y="10199"/>
                    <a:pt x="27544" y="10272"/>
                    <a:pt x="28325" y="10272"/>
                  </a:cubicBezTo>
                  <a:cubicBezTo>
                    <a:pt x="29152" y="10272"/>
                    <a:pt x="29971" y="10190"/>
                    <a:pt x="30754" y="9963"/>
                  </a:cubicBezTo>
                  <a:cubicBezTo>
                    <a:pt x="30774" y="9967"/>
                    <a:pt x="30794" y="9970"/>
                    <a:pt x="30815" y="9970"/>
                  </a:cubicBezTo>
                  <a:cubicBezTo>
                    <a:pt x="30856" y="9970"/>
                    <a:pt x="30901" y="9959"/>
                    <a:pt x="30957" y="9928"/>
                  </a:cubicBezTo>
                  <a:cubicBezTo>
                    <a:pt x="30981" y="9916"/>
                    <a:pt x="30992" y="9904"/>
                    <a:pt x="31028" y="9868"/>
                  </a:cubicBezTo>
                  <a:cubicBezTo>
                    <a:pt x="31397" y="9737"/>
                    <a:pt x="31766" y="9570"/>
                    <a:pt x="32124" y="9380"/>
                  </a:cubicBezTo>
                  <a:cubicBezTo>
                    <a:pt x="32141" y="9386"/>
                    <a:pt x="32153" y="9389"/>
                    <a:pt x="32165" y="9389"/>
                  </a:cubicBezTo>
                  <a:cubicBezTo>
                    <a:pt x="32177" y="9389"/>
                    <a:pt x="32189" y="9386"/>
                    <a:pt x="32207" y="9380"/>
                  </a:cubicBezTo>
                  <a:cubicBezTo>
                    <a:pt x="32231" y="9368"/>
                    <a:pt x="32243" y="9344"/>
                    <a:pt x="32278" y="9320"/>
                  </a:cubicBezTo>
                  <a:lnTo>
                    <a:pt x="32278" y="9320"/>
                  </a:lnTo>
                  <a:cubicBezTo>
                    <a:pt x="32207" y="10356"/>
                    <a:pt x="32159" y="11404"/>
                    <a:pt x="32112" y="12464"/>
                  </a:cubicBezTo>
                  <a:cubicBezTo>
                    <a:pt x="32100" y="12440"/>
                    <a:pt x="32088" y="12428"/>
                    <a:pt x="32052" y="12428"/>
                  </a:cubicBezTo>
                  <a:cubicBezTo>
                    <a:pt x="31862" y="12428"/>
                    <a:pt x="31862" y="12726"/>
                    <a:pt x="32052" y="12726"/>
                  </a:cubicBezTo>
                  <a:cubicBezTo>
                    <a:pt x="32064" y="12726"/>
                    <a:pt x="32088" y="12714"/>
                    <a:pt x="32100" y="12714"/>
                  </a:cubicBezTo>
                  <a:cubicBezTo>
                    <a:pt x="32088" y="13071"/>
                    <a:pt x="32064" y="13428"/>
                    <a:pt x="32064" y="13785"/>
                  </a:cubicBezTo>
                  <a:cubicBezTo>
                    <a:pt x="32044" y="13726"/>
                    <a:pt x="32001" y="13684"/>
                    <a:pt x="31933" y="13684"/>
                  </a:cubicBezTo>
                  <a:cubicBezTo>
                    <a:pt x="31918" y="13684"/>
                    <a:pt x="31902" y="13686"/>
                    <a:pt x="31885" y="13690"/>
                  </a:cubicBezTo>
                  <a:cubicBezTo>
                    <a:pt x="30971" y="13997"/>
                    <a:pt x="29963" y="14118"/>
                    <a:pt x="28920" y="14118"/>
                  </a:cubicBezTo>
                  <a:cubicBezTo>
                    <a:pt x="26570" y="14118"/>
                    <a:pt x="24037" y="13505"/>
                    <a:pt x="21968" y="13035"/>
                  </a:cubicBezTo>
                  <a:cubicBezTo>
                    <a:pt x="21968" y="12797"/>
                    <a:pt x="21944" y="12571"/>
                    <a:pt x="21944" y="12345"/>
                  </a:cubicBezTo>
                  <a:cubicBezTo>
                    <a:pt x="21991" y="12309"/>
                    <a:pt x="22051" y="12261"/>
                    <a:pt x="22098" y="12237"/>
                  </a:cubicBezTo>
                  <a:cubicBezTo>
                    <a:pt x="22122" y="12214"/>
                    <a:pt x="22146" y="12202"/>
                    <a:pt x="22158" y="12178"/>
                  </a:cubicBezTo>
                  <a:cubicBezTo>
                    <a:pt x="24305" y="12799"/>
                    <a:pt x="26654" y="13313"/>
                    <a:pt x="28953" y="13313"/>
                  </a:cubicBezTo>
                  <a:cubicBezTo>
                    <a:pt x="29917" y="13313"/>
                    <a:pt x="30873" y="13222"/>
                    <a:pt x="31802" y="13011"/>
                  </a:cubicBezTo>
                  <a:cubicBezTo>
                    <a:pt x="31941" y="12977"/>
                    <a:pt x="31877" y="12785"/>
                    <a:pt x="31754" y="12785"/>
                  </a:cubicBezTo>
                  <a:cubicBezTo>
                    <a:pt x="31750" y="12785"/>
                    <a:pt x="31746" y="12785"/>
                    <a:pt x="31743" y="12785"/>
                  </a:cubicBezTo>
                  <a:cubicBezTo>
                    <a:pt x="30851" y="12922"/>
                    <a:pt x="29987" y="12980"/>
                    <a:pt x="29139" y="12980"/>
                  </a:cubicBezTo>
                  <a:cubicBezTo>
                    <a:pt x="26804" y="12980"/>
                    <a:pt x="24584" y="12536"/>
                    <a:pt x="22218" y="12047"/>
                  </a:cubicBezTo>
                  <a:cubicBezTo>
                    <a:pt x="22218" y="11928"/>
                    <a:pt x="22122" y="11821"/>
                    <a:pt x="22027" y="11821"/>
                  </a:cubicBezTo>
                  <a:cubicBezTo>
                    <a:pt x="22146" y="11416"/>
                    <a:pt x="22158" y="11011"/>
                    <a:pt x="22146" y="10582"/>
                  </a:cubicBezTo>
                  <a:cubicBezTo>
                    <a:pt x="22146" y="10178"/>
                    <a:pt x="22063" y="9630"/>
                    <a:pt x="22098" y="9142"/>
                  </a:cubicBezTo>
                  <a:cubicBezTo>
                    <a:pt x="22122" y="9130"/>
                    <a:pt x="22146" y="9094"/>
                    <a:pt x="22158" y="9082"/>
                  </a:cubicBezTo>
                  <a:cubicBezTo>
                    <a:pt x="22325" y="9070"/>
                    <a:pt x="22325" y="8808"/>
                    <a:pt x="22146" y="8808"/>
                  </a:cubicBezTo>
                  <a:cubicBezTo>
                    <a:pt x="22170" y="8666"/>
                    <a:pt x="22229" y="8511"/>
                    <a:pt x="22313" y="8380"/>
                  </a:cubicBezTo>
                  <a:lnTo>
                    <a:pt x="22337" y="8380"/>
                  </a:lnTo>
                  <a:cubicBezTo>
                    <a:pt x="22372" y="8368"/>
                    <a:pt x="22396" y="8356"/>
                    <a:pt x="22420" y="8320"/>
                  </a:cubicBezTo>
                  <a:close/>
                  <a:moveTo>
                    <a:pt x="38446" y="12666"/>
                  </a:moveTo>
                  <a:cubicBezTo>
                    <a:pt x="38386" y="13154"/>
                    <a:pt x="38267" y="13666"/>
                    <a:pt x="38243" y="14142"/>
                  </a:cubicBezTo>
                  <a:cubicBezTo>
                    <a:pt x="38172" y="14190"/>
                    <a:pt x="38089" y="14250"/>
                    <a:pt x="38005" y="14285"/>
                  </a:cubicBezTo>
                  <a:cubicBezTo>
                    <a:pt x="38041" y="14154"/>
                    <a:pt x="38065" y="14023"/>
                    <a:pt x="38089" y="13892"/>
                  </a:cubicBezTo>
                  <a:cubicBezTo>
                    <a:pt x="38124" y="13619"/>
                    <a:pt x="38160" y="13333"/>
                    <a:pt x="38172" y="13059"/>
                  </a:cubicBezTo>
                  <a:cubicBezTo>
                    <a:pt x="38172" y="12964"/>
                    <a:pt x="38112" y="12916"/>
                    <a:pt x="38041" y="12916"/>
                  </a:cubicBezTo>
                  <a:cubicBezTo>
                    <a:pt x="38172" y="12833"/>
                    <a:pt x="38303" y="12737"/>
                    <a:pt x="38446" y="12666"/>
                  </a:cubicBezTo>
                  <a:close/>
                  <a:moveTo>
                    <a:pt x="15407" y="12440"/>
                  </a:moveTo>
                  <a:lnTo>
                    <a:pt x="15407" y="12440"/>
                  </a:lnTo>
                  <a:cubicBezTo>
                    <a:pt x="15383" y="12702"/>
                    <a:pt x="15371" y="12964"/>
                    <a:pt x="15371" y="13214"/>
                  </a:cubicBezTo>
                  <a:cubicBezTo>
                    <a:pt x="15324" y="13488"/>
                    <a:pt x="15252" y="13797"/>
                    <a:pt x="15419" y="14047"/>
                  </a:cubicBezTo>
                  <a:lnTo>
                    <a:pt x="15467" y="14095"/>
                  </a:lnTo>
                  <a:cubicBezTo>
                    <a:pt x="15324" y="14190"/>
                    <a:pt x="15181" y="14273"/>
                    <a:pt x="15050" y="14369"/>
                  </a:cubicBezTo>
                  <a:lnTo>
                    <a:pt x="15050" y="14321"/>
                  </a:lnTo>
                  <a:cubicBezTo>
                    <a:pt x="15110" y="13785"/>
                    <a:pt x="15014" y="13214"/>
                    <a:pt x="14895" y="12702"/>
                  </a:cubicBezTo>
                  <a:cubicBezTo>
                    <a:pt x="15062" y="12607"/>
                    <a:pt x="15240" y="12535"/>
                    <a:pt x="15407" y="12440"/>
                  </a:cubicBezTo>
                  <a:close/>
                  <a:moveTo>
                    <a:pt x="12812" y="13428"/>
                  </a:moveTo>
                  <a:cubicBezTo>
                    <a:pt x="12824" y="13750"/>
                    <a:pt x="12859" y="14083"/>
                    <a:pt x="12883" y="14392"/>
                  </a:cubicBezTo>
                  <a:cubicBezTo>
                    <a:pt x="12728" y="14273"/>
                    <a:pt x="12550" y="14142"/>
                    <a:pt x="12383" y="14011"/>
                  </a:cubicBezTo>
                  <a:cubicBezTo>
                    <a:pt x="12371" y="13892"/>
                    <a:pt x="12347" y="13773"/>
                    <a:pt x="12347" y="13654"/>
                  </a:cubicBezTo>
                  <a:cubicBezTo>
                    <a:pt x="12502" y="13571"/>
                    <a:pt x="12669" y="13499"/>
                    <a:pt x="12812" y="13428"/>
                  </a:cubicBezTo>
                  <a:close/>
                  <a:moveTo>
                    <a:pt x="13169" y="13547"/>
                  </a:moveTo>
                  <a:cubicBezTo>
                    <a:pt x="13181" y="13904"/>
                    <a:pt x="13228" y="14273"/>
                    <a:pt x="13264" y="14631"/>
                  </a:cubicBezTo>
                  <a:cubicBezTo>
                    <a:pt x="13264" y="14631"/>
                    <a:pt x="13240" y="14631"/>
                    <a:pt x="13240" y="14619"/>
                  </a:cubicBezTo>
                  <a:lnTo>
                    <a:pt x="13240" y="14583"/>
                  </a:lnTo>
                  <a:cubicBezTo>
                    <a:pt x="13264" y="14523"/>
                    <a:pt x="13216" y="14488"/>
                    <a:pt x="13169" y="14488"/>
                  </a:cubicBezTo>
                  <a:cubicBezTo>
                    <a:pt x="13121" y="14190"/>
                    <a:pt x="13085" y="13892"/>
                    <a:pt x="13050" y="13595"/>
                  </a:cubicBezTo>
                  <a:cubicBezTo>
                    <a:pt x="13085" y="13595"/>
                    <a:pt x="13121" y="13571"/>
                    <a:pt x="13169" y="13547"/>
                  </a:cubicBezTo>
                  <a:close/>
                  <a:moveTo>
                    <a:pt x="37924" y="13049"/>
                  </a:moveTo>
                  <a:lnTo>
                    <a:pt x="37924" y="13049"/>
                  </a:lnTo>
                  <a:cubicBezTo>
                    <a:pt x="37923" y="13055"/>
                    <a:pt x="37922" y="13062"/>
                    <a:pt x="37922" y="13071"/>
                  </a:cubicBezTo>
                  <a:cubicBezTo>
                    <a:pt x="37886" y="13357"/>
                    <a:pt x="37862" y="13654"/>
                    <a:pt x="37803" y="13928"/>
                  </a:cubicBezTo>
                  <a:cubicBezTo>
                    <a:pt x="37755" y="14131"/>
                    <a:pt x="37684" y="14321"/>
                    <a:pt x="37708" y="14512"/>
                  </a:cubicBezTo>
                  <a:cubicBezTo>
                    <a:pt x="37612" y="14571"/>
                    <a:pt x="37517" y="14642"/>
                    <a:pt x="37410" y="14702"/>
                  </a:cubicBezTo>
                  <a:cubicBezTo>
                    <a:pt x="37517" y="14214"/>
                    <a:pt x="37577" y="13690"/>
                    <a:pt x="37648" y="13214"/>
                  </a:cubicBezTo>
                  <a:cubicBezTo>
                    <a:pt x="37740" y="13163"/>
                    <a:pt x="37832" y="13103"/>
                    <a:pt x="37924" y="13049"/>
                  </a:cubicBezTo>
                  <a:close/>
                  <a:moveTo>
                    <a:pt x="34945" y="14631"/>
                  </a:moveTo>
                  <a:cubicBezTo>
                    <a:pt x="34945" y="14678"/>
                    <a:pt x="34933" y="14702"/>
                    <a:pt x="34933" y="14750"/>
                  </a:cubicBezTo>
                  <a:cubicBezTo>
                    <a:pt x="34910" y="14726"/>
                    <a:pt x="34886" y="14690"/>
                    <a:pt x="34874" y="14666"/>
                  </a:cubicBezTo>
                  <a:cubicBezTo>
                    <a:pt x="34886" y="14666"/>
                    <a:pt x="34910" y="14642"/>
                    <a:pt x="34945" y="14631"/>
                  </a:cubicBezTo>
                  <a:close/>
                  <a:moveTo>
                    <a:pt x="14550" y="12857"/>
                  </a:moveTo>
                  <a:cubicBezTo>
                    <a:pt x="14586" y="13380"/>
                    <a:pt x="14538" y="13892"/>
                    <a:pt x="14586" y="14404"/>
                  </a:cubicBezTo>
                  <a:cubicBezTo>
                    <a:pt x="14586" y="14488"/>
                    <a:pt x="14645" y="14547"/>
                    <a:pt x="14705" y="14583"/>
                  </a:cubicBezTo>
                  <a:cubicBezTo>
                    <a:pt x="14574" y="14678"/>
                    <a:pt x="14455" y="14762"/>
                    <a:pt x="14312" y="14857"/>
                  </a:cubicBezTo>
                  <a:lnTo>
                    <a:pt x="14312" y="14726"/>
                  </a:lnTo>
                  <a:cubicBezTo>
                    <a:pt x="14300" y="14166"/>
                    <a:pt x="14217" y="13607"/>
                    <a:pt x="14157" y="13071"/>
                  </a:cubicBezTo>
                  <a:cubicBezTo>
                    <a:pt x="14288" y="12999"/>
                    <a:pt x="14419" y="12940"/>
                    <a:pt x="14550" y="12857"/>
                  </a:cubicBezTo>
                  <a:close/>
                  <a:moveTo>
                    <a:pt x="34624" y="14762"/>
                  </a:moveTo>
                  <a:cubicBezTo>
                    <a:pt x="34648" y="14821"/>
                    <a:pt x="34671" y="14869"/>
                    <a:pt x="34695" y="14928"/>
                  </a:cubicBezTo>
                  <a:cubicBezTo>
                    <a:pt x="34648" y="14881"/>
                    <a:pt x="34588" y="14845"/>
                    <a:pt x="34541" y="14797"/>
                  </a:cubicBezTo>
                  <a:cubicBezTo>
                    <a:pt x="34576" y="14785"/>
                    <a:pt x="34600" y="14785"/>
                    <a:pt x="34624" y="14762"/>
                  </a:cubicBezTo>
                  <a:close/>
                  <a:moveTo>
                    <a:pt x="13764" y="13249"/>
                  </a:moveTo>
                  <a:cubicBezTo>
                    <a:pt x="13776" y="13785"/>
                    <a:pt x="13764" y="14333"/>
                    <a:pt x="13824" y="14869"/>
                  </a:cubicBezTo>
                  <a:cubicBezTo>
                    <a:pt x="13831" y="14942"/>
                    <a:pt x="13861" y="14997"/>
                    <a:pt x="13905" y="15034"/>
                  </a:cubicBezTo>
                  <a:lnTo>
                    <a:pt x="13905" y="15034"/>
                  </a:lnTo>
                  <a:cubicBezTo>
                    <a:pt x="13843" y="15000"/>
                    <a:pt x="13777" y="14966"/>
                    <a:pt x="13716" y="14928"/>
                  </a:cubicBezTo>
                  <a:lnTo>
                    <a:pt x="13716" y="14916"/>
                  </a:lnTo>
                  <a:cubicBezTo>
                    <a:pt x="13728" y="14821"/>
                    <a:pt x="13693" y="14762"/>
                    <a:pt x="13633" y="14738"/>
                  </a:cubicBezTo>
                  <a:cubicBezTo>
                    <a:pt x="13562" y="14309"/>
                    <a:pt x="13466" y="13857"/>
                    <a:pt x="13407" y="13428"/>
                  </a:cubicBezTo>
                  <a:lnTo>
                    <a:pt x="13764" y="13249"/>
                  </a:lnTo>
                  <a:close/>
                  <a:moveTo>
                    <a:pt x="13968" y="15072"/>
                  </a:moveTo>
                  <a:lnTo>
                    <a:pt x="13968" y="15072"/>
                  </a:lnTo>
                  <a:cubicBezTo>
                    <a:pt x="13979" y="15076"/>
                    <a:pt x="13991" y="15080"/>
                    <a:pt x="14002" y="15083"/>
                  </a:cubicBezTo>
                  <a:lnTo>
                    <a:pt x="14002" y="15095"/>
                  </a:lnTo>
                  <a:cubicBezTo>
                    <a:pt x="13991" y="15087"/>
                    <a:pt x="13980" y="15080"/>
                    <a:pt x="13968" y="15072"/>
                  </a:cubicBezTo>
                  <a:close/>
                  <a:moveTo>
                    <a:pt x="35362" y="14452"/>
                  </a:moveTo>
                  <a:cubicBezTo>
                    <a:pt x="35326" y="14678"/>
                    <a:pt x="35314" y="14904"/>
                    <a:pt x="35314" y="15143"/>
                  </a:cubicBezTo>
                  <a:cubicBezTo>
                    <a:pt x="35303" y="15119"/>
                    <a:pt x="35267" y="15107"/>
                    <a:pt x="35255" y="15095"/>
                  </a:cubicBezTo>
                  <a:cubicBezTo>
                    <a:pt x="35243" y="14916"/>
                    <a:pt x="35207" y="14726"/>
                    <a:pt x="35183" y="14547"/>
                  </a:cubicBezTo>
                  <a:lnTo>
                    <a:pt x="35362" y="14452"/>
                  </a:lnTo>
                  <a:close/>
                  <a:moveTo>
                    <a:pt x="37338" y="13392"/>
                  </a:moveTo>
                  <a:cubicBezTo>
                    <a:pt x="37231" y="13904"/>
                    <a:pt x="37136" y="14404"/>
                    <a:pt x="37100" y="14916"/>
                  </a:cubicBezTo>
                  <a:cubicBezTo>
                    <a:pt x="36874" y="15059"/>
                    <a:pt x="36672" y="15214"/>
                    <a:pt x="36446" y="15357"/>
                  </a:cubicBezTo>
                  <a:cubicBezTo>
                    <a:pt x="36457" y="15166"/>
                    <a:pt x="36481" y="14976"/>
                    <a:pt x="36493" y="14797"/>
                  </a:cubicBezTo>
                  <a:lnTo>
                    <a:pt x="36576" y="13857"/>
                  </a:lnTo>
                  <a:cubicBezTo>
                    <a:pt x="36660" y="13809"/>
                    <a:pt x="36719" y="13785"/>
                    <a:pt x="36791" y="13738"/>
                  </a:cubicBezTo>
                  <a:lnTo>
                    <a:pt x="36791" y="13738"/>
                  </a:lnTo>
                  <a:cubicBezTo>
                    <a:pt x="36707" y="14107"/>
                    <a:pt x="36636" y="14547"/>
                    <a:pt x="36684" y="14928"/>
                  </a:cubicBezTo>
                  <a:cubicBezTo>
                    <a:pt x="36690" y="14997"/>
                    <a:pt x="36744" y="15037"/>
                    <a:pt x="36798" y="15037"/>
                  </a:cubicBezTo>
                  <a:cubicBezTo>
                    <a:pt x="36838" y="15037"/>
                    <a:pt x="36878" y="15015"/>
                    <a:pt x="36898" y="14964"/>
                  </a:cubicBezTo>
                  <a:cubicBezTo>
                    <a:pt x="37017" y="14523"/>
                    <a:pt x="37017" y="14023"/>
                    <a:pt x="37041" y="13571"/>
                  </a:cubicBezTo>
                  <a:cubicBezTo>
                    <a:pt x="37148" y="13511"/>
                    <a:pt x="37255" y="13452"/>
                    <a:pt x="37338" y="13392"/>
                  </a:cubicBezTo>
                  <a:close/>
                  <a:moveTo>
                    <a:pt x="35862" y="14202"/>
                  </a:moveTo>
                  <a:lnTo>
                    <a:pt x="35862" y="14202"/>
                  </a:lnTo>
                  <a:cubicBezTo>
                    <a:pt x="35886" y="14428"/>
                    <a:pt x="35826" y="14738"/>
                    <a:pt x="35826" y="14845"/>
                  </a:cubicBezTo>
                  <a:lnTo>
                    <a:pt x="35779" y="15416"/>
                  </a:lnTo>
                  <a:cubicBezTo>
                    <a:pt x="35672" y="15357"/>
                    <a:pt x="35564" y="15321"/>
                    <a:pt x="35481" y="15250"/>
                  </a:cubicBezTo>
                  <a:cubicBezTo>
                    <a:pt x="35469" y="14976"/>
                    <a:pt x="35433" y="14702"/>
                    <a:pt x="35422" y="14416"/>
                  </a:cubicBezTo>
                  <a:lnTo>
                    <a:pt x="35862" y="14202"/>
                  </a:lnTo>
                  <a:close/>
                  <a:moveTo>
                    <a:pt x="21563" y="9428"/>
                  </a:moveTo>
                  <a:cubicBezTo>
                    <a:pt x="21515" y="9987"/>
                    <a:pt x="21491" y="10571"/>
                    <a:pt x="21456" y="11154"/>
                  </a:cubicBezTo>
                  <a:cubicBezTo>
                    <a:pt x="21420" y="11154"/>
                    <a:pt x="21384" y="11166"/>
                    <a:pt x="21336" y="11190"/>
                  </a:cubicBezTo>
                  <a:cubicBezTo>
                    <a:pt x="19193" y="12654"/>
                    <a:pt x="16979" y="14023"/>
                    <a:pt x="14895" y="15559"/>
                  </a:cubicBezTo>
                  <a:cubicBezTo>
                    <a:pt x="14645" y="15440"/>
                    <a:pt x="14407" y="15321"/>
                    <a:pt x="14169" y="15178"/>
                  </a:cubicBezTo>
                  <a:cubicBezTo>
                    <a:pt x="16503" y="14107"/>
                    <a:pt x="19015" y="12642"/>
                    <a:pt x="21027" y="10999"/>
                  </a:cubicBezTo>
                  <a:cubicBezTo>
                    <a:pt x="21086" y="10999"/>
                    <a:pt x="21158" y="10975"/>
                    <a:pt x="21194" y="10904"/>
                  </a:cubicBezTo>
                  <a:cubicBezTo>
                    <a:pt x="21206" y="10868"/>
                    <a:pt x="21217" y="10821"/>
                    <a:pt x="21229" y="10761"/>
                  </a:cubicBezTo>
                  <a:cubicBezTo>
                    <a:pt x="21253" y="10785"/>
                    <a:pt x="21277" y="10809"/>
                    <a:pt x="21325" y="10809"/>
                  </a:cubicBezTo>
                  <a:cubicBezTo>
                    <a:pt x="21491" y="10809"/>
                    <a:pt x="21491" y="10571"/>
                    <a:pt x="21325" y="10571"/>
                  </a:cubicBezTo>
                  <a:cubicBezTo>
                    <a:pt x="21313" y="10571"/>
                    <a:pt x="21289" y="10582"/>
                    <a:pt x="21277" y="10582"/>
                  </a:cubicBezTo>
                  <a:cubicBezTo>
                    <a:pt x="21313" y="10332"/>
                    <a:pt x="21289" y="10059"/>
                    <a:pt x="21289" y="9832"/>
                  </a:cubicBezTo>
                  <a:cubicBezTo>
                    <a:pt x="21289" y="9701"/>
                    <a:pt x="21206" y="9642"/>
                    <a:pt x="21110" y="9630"/>
                  </a:cubicBezTo>
                  <a:cubicBezTo>
                    <a:pt x="21265" y="9559"/>
                    <a:pt x="21408" y="9487"/>
                    <a:pt x="21563" y="9428"/>
                  </a:cubicBezTo>
                  <a:close/>
                  <a:moveTo>
                    <a:pt x="36315" y="13976"/>
                  </a:moveTo>
                  <a:lnTo>
                    <a:pt x="36219" y="14785"/>
                  </a:lnTo>
                  <a:cubicBezTo>
                    <a:pt x="36195" y="15035"/>
                    <a:pt x="36148" y="15297"/>
                    <a:pt x="36148" y="15547"/>
                  </a:cubicBezTo>
                  <a:cubicBezTo>
                    <a:pt x="36136" y="15571"/>
                    <a:pt x="36124" y="15571"/>
                    <a:pt x="36124" y="15583"/>
                  </a:cubicBezTo>
                  <a:cubicBezTo>
                    <a:pt x="36065" y="15547"/>
                    <a:pt x="36005" y="15535"/>
                    <a:pt x="35945" y="15512"/>
                  </a:cubicBezTo>
                  <a:cubicBezTo>
                    <a:pt x="35969" y="15154"/>
                    <a:pt x="35969" y="14797"/>
                    <a:pt x="35969" y="14440"/>
                  </a:cubicBezTo>
                  <a:cubicBezTo>
                    <a:pt x="35969" y="14345"/>
                    <a:pt x="35981" y="14238"/>
                    <a:pt x="35969" y="14154"/>
                  </a:cubicBezTo>
                  <a:cubicBezTo>
                    <a:pt x="36088" y="14083"/>
                    <a:pt x="36195" y="14035"/>
                    <a:pt x="36315" y="13976"/>
                  </a:cubicBezTo>
                  <a:close/>
                  <a:moveTo>
                    <a:pt x="21432" y="11761"/>
                  </a:moveTo>
                  <a:cubicBezTo>
                    <a:pt x="21444" y="11868"/>
                    <a:pt x="21444" y="11964"/>
                    <a:pt x="21432" y="12083"/>
                  </a:cubicBezTo>
                  <a:cubicBezTo>
                    <a:pt x="19479" y="13214"/>
                    <a:pt x="17800" y="14785"/>
                    <a:pt x="15860" y="15952"/>
                  </a:cubicBezTo>
                  <a:cubicBezTo>
                    <a:pt x="15657" y="15881"/>
                    <a:pt x="15443" y="15809"/>
                    <a:pt x="15240" y="15714"/>
                  </a:cubicBezTo>
                  <a:cubicBezTo>
                    <a:pt x="17396" y="14571"/>
                    <a:pt x="19431" y="13142"/>
                    <a:pt x="21432" y="11761"/>
                  </a:cubicBezTo>
                  <a:close/>
                  <a:moveTo>
                    <a:pt x="42684" y="11952"/>
                  </a:moveTo>
                  <a:lnTo>
                    <a:pt x="42684" y="11952"/>
                  </a:lnTo>
                  <a:cubicBezTo>
                    <a:pt x="40910" y="13249"/>
                    <a:pt x="39160" y="14607"/>
                    <a:pt x="37434" y="15952"/>
                  </a:cubicBezTo>
                  <a:cubicBezTo>
                    <a:pt x="37088" y="15881"/>
                    <a:pt x="36731" y="15797"/>
                    <a:pt x="36398" y="15690"/>
                  </a:cubicBezTo>
                  <a:cubicBezTo>
                    <a:pt x="38577" y="14619"/>
                    <a:pt x="40660" y="13309"/>
                    <a:pt x="42684" y="11952"/>
                  </a:cubicBezTo>
                  <a:close/>
                  <a:moveTo>
                    <a:pt x="51971" y="8296"/>
                  </a:moveTo>
                  <a:cubicBezTo>
                    <a:pt x="52186" y="8332"/>
                    <a:pt x="52424" y="8380"/>
                    <a:pt x="52686" y="8427"/>
                  </a:cubicBezTo>
                  <a:cubicBezTo>
                    <a:pt x="49316" y="10761"/>
                    <a:pt x="45923" y="13202"/>
                    <a:pt x="43006" y="16000"/>
                  </a:cubicBezTo>
                  <a:cubicBezTo>
                    <a:pt x="42986" y="15960"/>
                    <a:pt x="42950" y="15937"/>
                    <a:pt x="42904" y="15937"/>
                  </a:cubicBezTo>
                  <a:cubicBezTo>
                    <a:pt x="42895" y="15937"/>
                    <a:pt x="42885" y="15938"/>
                    <a:pt x="42875" y="15940"/>
                  </a:cubicBezTo>
                  <a:cubicBezTo>
                    <a:pt x="42696" y="15952"/>
                    <a:pt x="42530" y="15988"/>
                    <a:pt x="42351" y="16000"/>
                  </a:cubicBezTo>
                  <a:cubicBezTo>
                    <a:pt x="45506" y="13357"/>
                    <a:pt x="48804" y="10916"/>
                    <a:pt x="51971" y="8296"/>
                  </a:cubicBezTo>
                  <a:close/>
                  <a:moveTo>
                    <a:pt x="49316" y="8082"/>
                  </a:moveTo>
                  <a:lnTo>
                    <a:pt x="49316" y="8082"/>
                  </a:lnTo>
                  <a:cubicBezTo>
                    <a:pt x="45637" y="10451"/>
                    <a:pt x="42208" y="13357"/>
                    <a:pt x="38874" y="16155"/>
                  </a:cubicBezTo>
                  <a:cubicBezTo>
                    <a:pt x="38601" y="16119"/>
                    <a:pt x="38303" y="16095"/>
                    <a:pt x="37993" y="16047"/>
                  </a:cubicBezTo>
                  <a:cubicBezTo>
                    <a:pt x="41518" y="13333"/>
                    <a:pt x="45149" y="10797"/>
                    <a:pt x="48733" y="8177"/>
                  </a:cubicBezTo>
                  <a:cubicBezTo>
                    <a:pt x="48935" y="8130"/>
                    <a:pt x="49126" y="8094"/>
                    <a:pt x="49316" y="8082"/>
                  </a:cubicBezTo>
                  <a:close/>
                  <a:moveTo>
                    <a:pt x="44796" y="13303"/>
                  </a:moveTo>
                  <a:lnTo>
                    <a:pt x="44796" y="13303"/>
                  </a:lnTo>
                  <a:cubicBezTo>
                    <a:pt x="43680" y="14227"/>
                    <a:pt x="42582" y="15168"/>
                    <a:pt x="41494" y="16107"/>
                  </a:cubicBezTo>
                  <a:cubicBezTo>
                    <a:pt x="41339" y="16119"/>
                    <a:pt x="41172" y="16131"/>
                    <a:pt x="41029" y="16155"/>
                  </a:cubicBezTo>
                  <a:cubicBezTo>
                    <a:pt x="42306" y="15266"/>
                    <a:pt x="43563" y="14304"/>
                    <a:pt x="44796" y="13303"/>
                  </a:cubicBezTo>
                  <a:close/>
                  <a:moveTo>
                    <a:pt x="49948" y="8060"/>
                  </a:moveTo>
                  <a:cubicBezTo>
                    <a:pt x="50091" y="8060"/>
                    <a:pt x="50236" y="8074"/>
                    <a:pt x="50376" y="8082"/>
                  </a:cubicBezTo>
                  <a:cubicBezTo>
                    <a:pt x="46923" y="10582"/>
                    <a:pt x="43327" y="13249"/>
                    <a:pt x="40256" y="16190"/>
                  </a:cubicBezTo>
                  <a:cubicBezTo>
                    <a:pt x="40172" y="16198"/>
                    <a:pt x="40086" y="16201"/>
                    <a:pt x="39999" y="16201"/>
                  </a:cubicBezTo>
                  <a:cubicBezTo>
                    <a:pt x="39824" y="16201"/>
                    <a:pt x="39644" y="16190"/>
                    <a:pt x="39470" y="16190"/>
                  </a:cubicBezTo>
                  <a:cubicBezTo>
                    <a:pt x="42815" y="13380"/>
                    <a:pt x="46363" y="10821"/>
                    <a:pt x="49757" y="8070"/>
                  </a:cubicBezTo>
                  <a:cubicBezTo>
                    <a:pt x="49819" y="8063"/>
                    <a:pt x="49883" y="8060"/>
                    <a:pt x="49948" y="8060"/>
                  </a:cubicBezTo>
                  <a:close/>
                  <a:moveTo>
                    <a:pt x="21420" y="12952"/>
                  </a:moveTo>
                  <a:cubicBezTo>
                    <a:pt x="21420" y="13059"/>
                    <a:pt x="21420" y="13178"/>
                    <a:pt x="21396" y="13273"/>
                  </a:cubicBezTo>
                  <a:cubicBezTo>
                    <a:pt x="20658" y="13690"/>
                    <a:pt x="20003" y="14381"/>
                    <a:pt x="19336" y="14881"/>
                  </a:cubicBezTo>
                  <a:cubicBezTo>
                    <a:pt x="18705" y="15357"/>
                    <a:pt x="18062" y="15821"/>
                    <a:pt x="17407" y="16286"/>
                  </a:cubicBezTo>
                  <a:cubicBezTo>
                    <a:pt x="17145" y="16274"/>
                    <a:pt x="16872" y="16226"/>
                    <a:pt x="16598" y="16178"/>
                  </a:cubicBezTo>
                  <a:cubicBezTo>
                    <a:pt x="16467" y="16155"/>
                    <a:pt x="16336" y="16107"/>
                    <a:pt x="16217" y="16071"/>
                  </a:cubicBezTo>
                  <a:cubicBezTo>
                    <a:pt x="17979" y="15381"/>
                    <a:pt x="19467" y="14154"/>
                    <a:pt x="20979" y="13023"/>
                  </a:cubicBezTo>
                  <a:cubicBezTo>
                    <a:pt x="21015" y="13095"/>
                    <a:pt x="21086" y="13178"/>
                    <a:pt x="21194" y="13178"/>
                  </a:cubicBezTo>
                  <a:cubicBezTo>
                    <a:pt x="21336" y="13178"/>
                    <a:pt x="21420" y="13071"/>
                    <a:pt x="21420" y="12952"/>
                  </a:cubicBezTo>
                  <a:close/>
                  <a:moveTo>
                    <a:pt x="21384" y="13904"/>
                  </a:moveTo>
                  <a:cubicBezTo>
                    <a:pt x="21384" y="14083"/>
                    <a:pt x="21372" y="14261"/>
                    <a:pt x="21372" y="14440"/>
                  </a:cubicBezTo>
                  <a:cubicBezTo>
                    <a:pt x="20955" y="14666"/>
                    <a:pt x="20563" y="15023"/>
                    <a:pt x="20229" y="15285"/>
                  </a:cubicBezTo>
                  <a:cubicBezTo>
                    <a:pt x="19777" y="15631"/>
                    <a:pt x="19301" y="15940"/>
                    <a:pt x="18884" y="16309"/>
                  </a:cubicBezTo>
                  <a:lnTo>
                    <a:pt x="18003" y="16309"/>
                  </a:lnTo>
                  <a:cubicBezTo>
                    <a:pt x="18634" y="15928"/>
                    <a:pt x="19241" y="15524"/>
                    <a:pt x="19836" y="15083"/>
                  </a:cubicBezTo>
                  <a:cubicBezTo>
                    <a:pt x="20324" y="14702"/>
                    <a:pt x="20920" y="14333"/>
                    <a:pt x="21384" y="13904"/>
                  </a:cubicBezTo>
                  <a:close/>
                  <a:moveTo>
                    <a:pt x="21372" y="15095"/>
                  </a:moveTo>
                  <a:cubicBezTo>
                    <a:pt x="21372" y="15535"/>
                    <a:pt x="21372" y="15976"/>
                    <a:pt x="21360" y="16417"/>
                  </a:cubicBezTo>
                  <a:cubicBezTo>
                    <a:pt x="21268" y="16338"/>
                    <a:pt x="21158" y="16294"/>
                    <a:pt x="21047" y="16294"/>
                  </a:cubicBezTo>
                  <a:cubicBezTo>
                    <a:pt x="20972" y="16294"/>
                    <a:pt x="20896" y="16314"/>
                    <a:pt x="20825" y="16357"/>
                  </a:cubicBezTo>
                  <a:cubicBezTo>
                    <a:pt x="20801" y="16345"/>
                    <a:pt x="20777" y="16333"/>
                    <a:pt x="20741" y="16333"/>
                  </a:cubicBezTo>
                  <a:cubicBezTo>
                    <a:pt x="20622" y="16333"/>
                    <a:pt x="20527" y="16333"/>
                    <a:pt x="20408" y="16309"/>
                  </a:cubicBezTo>
                  <a:cubicBezTo>
                    <a:pt x="20598" y="16166"/>
                    <a:pt x="20777" y="15988"/>
                    <a:pt x="20920" y="15809"/>
                  </a:cubicBezTo>
                  <a:lnTo>
                    <a:pt x="20920" y="15809"/>
                  </a:lnTo>
                  <a:cubicBezTo>
                    <a:pt x="20860" y="15916"/>
                    <a:pt x="20920" y="16155"/>
                    <a:pt x="21134" y="16155"/>
                  </a:cubicBezTo>
                  <a:cubicBezTo>
                    <a:pt x="21420" y="16155"/>
                    <a:pt x="21432" y="15702"/>
                    <a:pt x="21134" y="15702"/>
                  </a:cubicBezTo>
                  <a:cubicBezTo>
                    <a:pt x="21075" y="15702"/>
                    <a:pt x="21027" y="15738"/>
                    <a:pt x="20979" y="15762"/>
                  </a:cubicBezTo>
                  <a:cubicBezTo>
                    <a:pt x="21027" y="15714"/>
                    <a:pt x="21075" y="15678"/>
                    <a:pt x="21098" y="15631"/>
                  </a:cubicBezTo>
                  <a:cubicBezTo>
                    <a:pt x="21166" y="15543"/>
                    <a:pt x="21076" y="15448"/>
                    <a:pt x="20995" y="15448"/>
                  </a:cubicBezTo>
                  <a:cubicBezTo>
                    <a:pt x="20977" y="15448"/>
                    <a:pt x="20959" y="15453"/>
                    <a:pt x="20944" y="15464"/>
                  </a:cubicBezTo>
                  <a:cubicBezTo>
                    <a:pt x="20551" y="15678"/>
                    <a:pt x="20205" y="16000"/>
                    <a:pt x="19884" y="16309"/>
                  </a:cubicBezTo>
                  <a:lnTo>
                    <a:pt x="19515" y="16309"/>
                  </a:lnTo>
                  <a:cubicBezTo>
                    <a:pt x="19896" y="16071"/>
                    <a:pt x="20265" y="15821"/>
                    <a:pt x="20646" y="15571"/>
                  </a:cubicBezTo>
                  <a:cubicBezTo>
                    <a:pt x="20860" y="15416"/>
                    <a:pt x="21134" y="15250"/>
                    <a:pt x="21372" y="15095"/>
                  </a:cubicBezTo>
                  <a:close/>
                  <a:moveTo>
                    <a:pt x="21360" y="16750"/>
                  </a:moveTo>
                  <a:lnTo>
                    <a:pt x="21360" y="17190"/>
                  </a:lnTo>
                  <a:cubicBezTo>
                    <a:pt x="21339" y="17158"/>
                    <a:pt x="21301" y="17141"/>
                    <a:pt x="21261" y="17141"/>
                  </a:cubicBezTo>
                  <a:cubicBezTo>
                    <a:pt x="21212" y="17141"/>
                    <a:pt x="21160" y="17167"/>
                    <a:pt x="21134" y="17226"/>
                  </a:cubicBezTo>
                  <a:lnTo>
                    <a:pt x="21134" y="17238"/>
                  </a:lnTo>
                  <a:cubicBezTo>
                    <a:pt x="21134" y="17107"/>
                    <a:pt x="21122" y="16952"/>
                    <a:pt x="21098" y="16821"/>
                  </a:cubicBezTo>
                  <a:cubicBezTo>
                    <a:pt x="21194" y="16809"/>
                    <a:pt x="21277" y="16786"/>
                    <a:pt x="21360" y="16750"/>
                  </a:cubicBezTo>
                  <a:close/>
                  <a:moveTo>
                    <a:pt x="20860" y="19393"/>
                  </a:moveTo>
                  <a:cubicBezTo>
                    <a:pt x="20896" y="19393"/>
                    <a:pt x="20932" y="19405"/>
                    <a:pt x="20967" y="19405"/>
                  </a:cubicBezTo>
                  <a:cubicBezTo>
                    <a:pt x="20884" y="19619"/>
                    <a:pt x="20789" y="19810"/>
                    <a:pt x="20717" y="20024"/>
                  </a:cubicBezTo>
                  <a:cubicBezTo>
                    <a:pt x="20765" y="19810"/>
                    <a:pt x="20825" y="19607"/>
                    <a:pt x="20860" y="19393"/>
                  </a:cubicBezTo>
                  <a:close/>
                  <a:moveTo>
                    <a:pt x="33719" y="21822"/>
                  </a:moveTo>
                  <a:cubicBezTo>
                    <a:pt x="33731" y="21846"/>
                    <a:pt x="33767" y="21870"/>
                    <a:pt x="33779" y="21893"/>
                  </a:cubicBezTo>
                  <a:cubicBezTo>
                    <a:pt x="33767" y="21881"/>
                    <a:pt x="33743" y="21881"/>
                    <a:pt x="33719" y="21870"/>
                  </a:cubicBezTo>
                  <a:lnTo>
                    <a:pt x="33719" y="21822"/>
                  </a:lnTo>
                  <a:close/>
                  <a:moveTo>
                    <a:pt x="33814" y="21453"/>
                  </a:moveTo>
                  <a:lnTo>
                    <a:pt x="33814" y="21453"/>
                  </a:lnTo>
                  <a:cubicBezTo>
                    <a:pt x="33945" y="21536"/>
                    <a:pt x="34100" y="21608"/>
                    <a:pt x="34243" y="21691"/>
                  </a:cubicBezTo>
                  <a:cubicBezTo>
                    <a:pt x="34219" y="21727"/>
                    <a:pt x="34219" y="21786"/>
                    <a:pt x="34255" y="21834"/>
                  </a:cubicBezTo>
                  <a:cubicBezTo>
                    <a:pt x="34362" y="21953"/>
                    <a:pt x="34481" y="22084"/>
                    <a:pt x="34588" y="22203"/>
                  </a:cubicBezTo>
                  <a:cubicBezTo>
                    <a:pt x="34517" y="22179"/>
                    <a:pt x="34421" y="22143"/>
                    <a:pt x="34350" y="22120"/>
                  </a:cubicBezTo>
                  <a:cubicBezTo>
                    <a:pt x="34362" y="22084"/>
                    <a:pt x="34350" y="22072"/>
                    <a:pt x="34326" y="22048"/>
                  </a:cubicBezTo>
                  <a:cubicBezTo>
                    <a:pt x="34183" y="21834"/>
                    <a:pt x="33993" y="21643"/>
                    <a:pt x="33814" y="21453"/>
                  </a:cubicBezTo>
                  <a:close/>
                  <a:moveTo>
                    <a:pt x="34671" y="21870"/>
                  </a:moveTo>
                  <a:cubicBezTo>
                    <a:pt x="34814" y="21929"/>
                    <a:pt x="34957" y="21965"/>
                    <a:pt x="35088" y="22012"/>
                  </a:cubicBezTo>
                  <a:cubicBezTo>
                    <a:pt x="35076" y="22048"/>
                    <a:pt x="35064" y="22072"/>
                    <a:pt x="35088" y="22120"/>
                  </a:cubicBezTo>
                  <a:cubicBezTo>
                    <a:pt x="35172" y="22227"/>
                    <a:pt x="35255" y="22346"/>
                    <a:pt x="35362" y="22465"/>
                  </a:cubicBezTo>
                  <a:cubicBezTo>
                    <a:pt x="35267" y="22441"/>
                    <a:pt x="35195" y="22417"/>
                    <a:pt x="35124" y="22382"/>
                  </a:cubicBezTo>
                  <a:cubicBezTo>
                    <a:pt x="34993" y="22191"/>
                    <a:pt x="34838" y="22024"/>
                    <a:pt x="34671" y="21870"/>
                  </a:cubicBezTo>
                  <a:close/>
                  <a:moveTo>
                    <a:pt x="33779" y="15119"/>
                  </a:moveTo>
                  <a:cubicBezTo>
                    <a:pt x="35407" y="16556"/>
                    <a:pt x="37339" y="17178"/>
                    <a:pt x="39333" y="17178"/>
                  </a:cubicBezTo>
                  <a:cubicBezTo>
                    <a:pt x="40445" y="17178"/>
                    <a:pt x="41576" y="16985"/>
                    <a:pt x="42684" y="16631"/>
                  </a:cubicBezTo>
                  <a:cubicBezTo>
                    <a:pt x="42708" y="16631"/>
                    <a:pt x="42744" y="16631"/>
                    <a:pt x="42768" y="16607"/>
                  </a:cubicBezTo>
                  <a:cubicBezTo>
                    <a:pt x="42780" y="16607"/>
                    <a:pt x="42780" y="16595"/>
                    <a:pt x="42803" y="16595"/>
                  </a:cubicBezTo>
                  <a:cubicBezTo>
                    <a:pt x="42851" y="16583"/>
                    <a:pt x="42911" y="16571"/>
                    <a:pt x="42946" y="16547"/>
                  </a:cubicBezTo>
                  <a:lnTo>
                    <a:pt x="42946" y="16547"/>
                  </a:lnTo>
                  <a:cubicBezTo>
                    <a:pt x="42815" y="18167"/>
                    <a:pt x="42744" y="19798"/>
                    <a:pt x="42696" y="21429"/>
                  </a:cubicBezTo>
                  <a:cubicBezTo>
                    <a:pt x="42684" y="21381"/>
                    <a:pt x="42649" y="21358"/>
                    <a:pt x="42589" y="21358"/>
                  </a:cubicBezTo>
                  <a:cubicBezTo>
                    <a:pt x="42307" y="21334"/>
                    <a:pt x="42022" y="21326"/>
                    <a:pt x="41735" y="21326"/>
                  </a:cubicBezTo>
                  <a:cubicBezTo>
                    <a:pt x="41160" y="21326"/>
                    <a:pt x="40581" y="21358"/>
                    <a:pt x="40017" y="21358"/>
                  </a:cubicBezTo>
                  <a:cubicBezTo>
                    <a:pt x="39851" y="21358"/>
                    <a:pt x="39851" y="21608"/>
                    <a:pt x="40017" y="21608"/>
                  </a:cubicBezTo>
                  <a:cubicBezTo>
                    <a:pt x="40531" y="21622"/>
                    <a:pt x="41058" y="21645"/>
                    <a:pt x="41582" y="21645"/>
                  </a:cubicBezTo>
                  <a:cubicBezTo>
                    <a:pt x="41920" y="21645"/>
                    <a:pt x="42257" y="21636"/>
                    <a:pt x="42589" y="21608"/>
                  </a:cubicBezTo>
                  <a:cubicBezTo>
                    <a:pt x="42649" y="21608"/>
                    <a:pt x="42684" y="21584"/>
                    <a:pt x="42696" y="21536"/>
                  </a:cubicBezTo>
                  <a:lnTo>
                    <a:pt x="42696" y="21536"/>
                  </a:lnTo>
                  <a:cubicBezTo>
                    <a:pt x="42684" y="21881"/>
                    <a:pt x="42684" y="22227"/>
                    <a:pt x="42684" y="22548"/>
                  </a:cubicBezTo>
                  <a:cubicBezTo>
                    <a:pt x="39636" y="22274"/>
                    <a:pt x="36672" y="22203"/>
                    <a:pt x="33743" y="21250"/>
                  </a:cubicBezTo>
                  <a:cubicBezTo>
                    <a:pt x="33767" y="20691"/>
                    <a:pt x="33767" y="20119"/>
                    <a:pt x="33767" y="19560"/>
                  </a:cubicBezTo>
                  <a:cubicBezTo>
                    <a:pt x="33755" y="18119"/>
                    <a:pt x="33386" y="16524"/>
                    <a:pt x="33779" y="15119"/>
                  </a:cubicBezTo>
                  <a:close/>
                  <a:moveTo>
                    <a:pt x="35338" y="22084"/>
                  </a:moveTo>
                  <a:cubicBezTo>
                    <a:pt x="35774" y="22199"/>
                    <a:pt x="36216" y="22286"/>
                    <a:pt x="36664" y="22360"/>
                  </a:cubicBezTo>
                  <a:lnTo>
                    <a:pt x="36664" y="22360"/>
                  </a:lnTo>
                  <a:cubicBezTo>
                    <a:pt x="36609" y="22372"/>
                    <a:pt x="36559" y="22439"/>
                    <a:pt x="36600" y="22489"/>
                  </a:cubicBezTo>
                  <a:cubicBezTo>
                    <a:pt x="36684" y="22608"/>
                    <a:pt x="36791" y="22751"/>
                    <a:pt x="36910" y="22905"/>
                  </a:cubicBezTo>
                  <a:cubicBezTo>
                    <a:pt x="36791" y="22870"/>
                    <a:pt x="36672" y="22846"/>
                    <a:pt x="36565" y="22810"/>
                  </a:cubicBezTo>
                  <a:cubicBezTo>
                    <a:pt x="36517" y="22774"/>
                    <a:pt x="36481" y="22739"/>
                    <a:pt x="36410" y="22691"/>
                  </a:cubicBezTo>
                  <a:cubicBezTo>
                    <a:pt x="36255" y="22560"/>
                    <a:pt x="36112" y="22393"/>
                    <a:pt x="35981" y="22251"/>
                  </a:cubicBezTo>
                  <a:cubicBezTo>
                    <a:pt x="35974" y="22240"/>
                    <a:pt x="35965" y="22236"/>
                    <a:pt x="35955" y="22236"/>
                  </a:cubicBezTo>
                  <a:cubicBezTo>
                    <a:pt x="35929" y="22236"/>
                    <a:pt x="35901" y="22264"/>
                    <a:pt x="35910" y="22298"/>
                  </a:cubicBezTo>
                  <a:cubicBezTo>
                    <a:pt x="35957" y="22429"/>
                    <a:pt x="36017" y="22560"/>
                    <a:pt x="36100" y="22691"/>
                  </a:cubicBezTo>
                  <a:lnTo>
                    <a:pt x="35791" y="22608"/>
                  </a:lnTo>
                  <a:cubicBezTo>
                    <a:pt x="35731" y="22536"/>
                    <a:pt x="35660" y="22477"/>
                    <a:pt x="35600" y="22393"/>
                  </a:cubicBezTo>
                  <a:cubicBezTo>
                    <a:pt x="35505" y="22298"/>
                    <a:pt x="35422" y="22191"/>
                    <a:pt x="35338" y="22084"/>
                  </a:cubicBezTo>
                  <a:close/>
                  <a:moveTo>
                    <a:pt x="42137" y="22977"/>
                  </a:moveTo>
                  <a:cubicBezTo>
                    <a:pt x="42113" y="23013"/>
                    <a:pt x="42113" y="23013"/>
                    <a:pt x="42101" y="23024"/>
                  </a:cubicBezTo>
                  <a:cubicBezTo>
                    <a:pt x="42101" y="23013"/>
                    <a:pt x="42089" y="23001"/>
                    <a:pt x="42065" y="22977"/>
                  </a:cubicBezTo>
                  <a:close/>
                  <a:moveTo>
                    <a:pt x="36717" y="22369"/>
                  </a:moveTo>
                  <a:cubicBezTo>
                    <a:pt x="36900" y="22398"/>
                    <a:pt x="37083" y="22426"/>
                    <a:pt x="37267" y="22453"/>
                  </a:cubicBezTo>
                  <a:cubicBezTo>
                    <a:pt x="37374" y="22655"/>
                    <a:pt x="37553" y="22929"/>
                    <a:pt x="37755" y="23084"/>
                  </a:cubicBezTo>
                  <a:cubicBezTo>
                    <a:pt x="37636" y="23060"/>
                    <a:pt x="37529" y="23036"/>
                    <a:pt x="37434" y="23013"/>
                  </a:cubicBezTo>
                  <a:cubicBezTo>
                    <a:pt x="37338" y="22917"/>
                    <a:pt x="37219" y="22846"/>
                    <a:pt x="37136" y="22774"/>
                  </a:cubicBezTo>
                  <a:cubicBezTo>
                    <a:pt x="36981" y="22655"/>
                    <a:pt x="36850" y="22524"/>
                    <a:pt x="36731" y="22382"/>
                  </a:cubicBezTo>
                  <a:cubicBezTo>
                    <a:pt x="36727" y="22376"/>
                    <a:pt x="36722" y="22372"/>
                    <a:pt x="36717" y="22369"/>
                  </a:cubicBezTo>
                  <a:close/>
                  <a:moveTo>
                    <a:pt x="40005" y="22882"/>
                  </a:moveTo>
                  <a:lnTo>
                    <a:pt x="40005" y="22882"/>
                  </a:lnTo>
                  <a:cubicBezTo>
                    <a:pt x="40089" y="22894"/>
                    <a:pt x="40172" y="22894"/>
                    <a:pt x="40256" y="22905"/>
                  </a:cubicBezTo>
                  <a:cubicBezTo>
                    <a:pt x="40303" y="22953"/>
                    <a:pt x="40327" y="23001"/>
                    <a:pt x="40363" y="23036"/>
                  </a:cubicBezTo>
                  <a:cubicBezTo>
                    <a:pt x="40327" y="23036"/>
                    <a:pt x="40303" y="23072"/>
                    <a:pt x="40267" y="23096"/>
                  </a:cubicBezTo>
                  <a:cubicBezTo>
                    <a:pt x="40266" y="23098"/>
                    <a:pt x="40264" y="23099"/>
                    <a:pt x="40261" y="23099"/>
                  </a:cubicBezTo>
                  <a:cubicBezTo>
                    <a:pt x="40233" y="23099"/>
                    <a:pt x="40124" y="23000"/>
                    <a:pt x="40005" y="22882"/>
                  </a:cubicBezTo>
                  <a:close/>
                  <a:moveTo>
                    <a:pt x="42684" y="22965"/>
                  </a:moveTo>
                  <a:lnTo>
                    <a:pt x="42684" y="23084"/>
                  </a:lnTo>
                  <a:cubicBezTo>
                    <a:pt x="42637" y="23084"/>
                    <a:pt x="42613" y="23084"/>
                    <a:pt x="42577" y="23120"/>
                  </a:cubicBezTo>
                  <a:lnTo>
                    <a:pt x="42565" y="23132"/>
                  </a:lnTo>
                  <a:lnTo>
                    <a:pt x="42339" y="23001"/>
                  </a:lnTo>
                  <a:cubicBezTo>
                    <a:pt x="42458" y="23001"/>
                    <a:pt x="42577" y="22977"/>
                    <a:pt x="42684" y="22965"/>
                  </a:cubicBezTo>
                  <a:close/>
                  <a:moveTo>
                    <a:pt x="40696" y="22953"/>
                  </a:moveTo>
                  <a:cubicBezTo>
                    <a:pt x="40767" y="22953"/>
                    <a:pt x="40803" y="22965"/>
                    <a:pt x="40863" y="22965"/>
                  </a:cubicBezTo>
                  <a:cubicBezTo>
                    <a:pt x="40910" y="23013"/>
                    <a:pt x="40946" y="23072"/>
                    <a:pt x="40970" y="23132"/>
                  </a:cubicBezTo>
                  <a:cubicBezTo>
                    <a:pt x="40958" y="23132"/>
                    <a:pt x="40946" y="23132"/>
                    <a:pt x="40910" y="23144"/>
                  </a:cubicBezTo>
                  <a:cubicBezTo>
                    <a:pt x="40839" y="23084"/>
                    <a:pt x="40779" y="23013"/>
                    <a:pt x="40696" y="22953"/>
                  </a:cubicBezTo>
                  <a:close/>
                  <a:moveTo>
                    <a:pt x="41268" y="22977"/>
                  </a:moveTo>
                  <a:cubicBezTo>
                    <a:pt x="41387" y="22977"/>
                    <a:pt x="41506" y="23001"/>
                    <a:pt x="41625" y="23001"/>
                  </a:cubicBezTo>
                  <a:cubicBezTo>
                    <a:pt x="41684" y="23072"/>
                    <a:pt x="41708" y="23251"/>
                    <a:pt x="41672" y="23263"/>
                  </a:cubicBezTo>
                  <a:cubicBezTo>
                    <a:pt x="41660" y="23263"/>
                    <a:pt x="41470" y="23132"/>
                    <a:pt x="41470" y="23132"/>
                  </a:cubicBezTo>
                  <a:cubicBezTo>
                    <a:pt x="41399" y="23084"/>
                    <a:pt x="41339" y="23024"/>
                    <a:pt x="41268" y="22977"/>
                  </a:cubicBezTo>
                  <a:close/>
                  <a:moveTo>
                    <a:pt x="37636" y="22524"/>
                  </a:moveTo>
                  <a:lnTo>
                    <a:pt x="37946" y="22560"/>
                  </a:lnTo>
                  <a:cubicBezTo>
                    <a:pt x="38041" y="22679"/>
                    <a:pt x="38136" y="22798"/>
                    <a:pt x="38243" y="22905"/>
                  </a:cubicBezTo>
                  <a:cubicBezTo>
                    <a:pt x="38386" y="23036"/>
                    <a:pt x="38553" y="23215"/>
                    <a:pt x="38767" y="23215"/>
                  </a:cubicBezTo>
                  <a:cubicBezTo>
                    <a:pt x="38874" y="23215"/>
                    <a:pt x="38934" y="23096"/>
                    <a:pt x="38886" y="23013"/>
                  </a:cubicBezTo>
                  <a:cubicBezTo>
                    <a:pt x="38791" y="22846"/>
                    <a:pt x="38601" y="22786"/>
                    <a:pt x="38470" y="22703"/>
                  </a:cubicBezTo>
                  <a:cubicBezTo>
                    <a:pt x="38434" y="22679"/>
                    <a:pt x="38422" y="22655"/>
                    <a:pt x="38398" y="22643"/>
                  </a:cubicBezTo>
                  <a:lnTo>
                    <a:pt x="38398" y="22643"/>
                  </a:lnTo>
                  <a:cubicBezTo>
                    <a:pt x="38553" y="22667"/>
                    <a:pt x="38708" y="22679"/>
                    <a:pt x="38874" y="22715"/>
                  </a:cubicBezTo>
                  <a:cubicBezTo>
                    <a:pt x="39017" y="22905"/>
                    <a:pt x="39184" y="23120"/>
                    <a:pt x="39363" y="23215"/>
                  </a:cubicBezTo>
                  <a:cubicBezTo>
                    <a:pt x="39383" y="23226"/>
                    <a:pt x="39402" y="23231"/>
                    <a:pt x="39421" y="23231"/>
                  </a:cubicBezTo>
                  <a:cubicBezTo>
                    <a:pt x="39504" y="23231"/>
                    <a:pt x="39568" y="23138"/>
                    <a:pt x="39529" y="23060"/>
                  </a:cubicBezTo>
                  <a:cubicBezTo>
                    <a:pt x="39482" y="22953"/>
                    <a:pt x="39410" y="22858"/>
                    <a:pt x="39327" y="22774"/>
                  </a:cubicBezTo>
                  <a:lnTo>
                    <a:pt x="39327" y="22774"/>
                  </a:lnTo>
                  <a:cubicBezTo>
                    <a:pt x="39386" y="22786"/>
                    <a:pt x="39446" y="22786"/>
                    <a:pt x="39505" y="22798"/>
                  </a:cubicBezTo>
                  <a:cubicBezTo>
                    <a:pt x="39660" y="23013"/>
                    <a:pt x="39827" y="23215"/>
                    <a:pt x="40017" y="23358"/>
                  </a:cubicBezTo>
                  <a:cubicBezTo>
                    <a:pt x="39363" y="23310"/>
                    <a:pt x="38708" y="23239"/>
                    <a:pt x="38065" y="23132"/>
                  </a:cubicBezTo>
                  <a:cubicBezTo>
                    <a:pt x="38112" y="23120"/>
                    <a:pt x="38124" y="23084"/>
                    <a:pt x="38112" y="23036"/>
                  </a:cubicBezTo>
                  <a:cubicBezTo>
                    <a:pt x="38065" y="22882"/>
                    <a:pt x="37934" y="22834"/>
                    <a:pt x="37815" y="22727"/>
                  </a:cubicBezTo>
                  <a:cubicBezTo>
                    <a:pt x="37743" y="22667"/>
                    <a:pt x="37672" y="22596"/>
                    <a:pt x="37600" y="22524"/>
                  </a:cubicBezTo>
                  <a:close/>
                  <a:moveTo>
                    <a:pt x="40529" y="23251"/>
                  </a:moveTo>
                  <a:cubicBezTo>
                    <a:pt x="40565" y="23310"/>
                    <a:pt x="40613" y="23358"/>
                    <a:pt x="40672" y="23417"/>
                  </a:cubicBezTo>
                  <a:cubicBezTo>
                    <a:pt x="40601" y="23417"/>
                    <a:pt x="40529" y="23417"/>
                    <a:pt x="40446" y="23394"/>
                  </a:cubicBezTo>
                  <a:cubicBezTo>
                    <a:pt x="40494" y="23370"/>
                    <a:pt x="40529" y="23310"/>
                    <a:pt x="40529" y="23251"/>
                  </a:cubicBezTo>
                  <a:close/>
                  <a:moveTo>
                    <a:pt x="41148" y="23382"/>
                  </a:moveTo>
                  <a:cubicBezTo>
                    <a:pt x="41160" y="23394"/>
                    <a:pt x="41160" y="23417"/>
                    <a:pt x="41184" y="23429"/>
                  </a:cubicBezTo>
                  <a:lnTo>
                    <a:pt x="41137" y="23429"/>
                  </a:lnTo>
                  <a:cubicBezTo>
                    <a:pt x="41137" y="23417"/>
                    <a:pt x="41148" y="23394"/>
                    <a:pt x="41148" y="23382"/>
                  </a:cubicBezTo>
                  <a:close/>
                  <a:moveTo>
                    <a:pt x="33540" y="24215"/>
                  </a:moveTo>
                  <a:cubicBezTo>
                    <a:pt x="33588" y="24287"/>
                    <a:pt x="33636" y="24346"/>
                    <a:pt x="33683" y="24406"/>
                  </a:cubicBezTo>
                  <a:cubicBezTo>
                    <a:pt x="33659" y="24406"/>
                    <a:pt x="33636" y="24429"/>
                    <a:pt x="33636" y="24453"/>
                  </a:cubicBezTo>
                  <a:lnTo>
                    <a:pt x="33540" y="24763"/>
                  </a:lnTo>
                  <a:cubicBezTo>
                    <a:pt x="33528" y="24584"/>
                    <a:pt x="33528" y="24406"/>
                    <a:pt x="33540" y="24215"/>
                  </a:cubicBezTo>
                  <a:close/>
                  <a:moveTo>
                    <a:pt x="33755" y="24525"/>
                  </a:moveTo>
                  <a:cubicBezTo>
                    <a:pt x="33862" y="24632"/>
                    <a:pt x="33957" y="24751"/>
                    <a:pt x="34100" y="24858"/>
                  </a:cubicBezTo>
                  <a:cubicBezTo>
                    <a:pt x="34076" y="24858"/>
                    <a:pt x="34064" y="24870"/>
                    <a:pt x="34052" y="24882"/>
                  </a:cubicBezTo>
                  <a:cubicBezTo>
                    <a:pt x="33874" y="25215"/>
                    <a:pt x="33695" y="25560"/>
                    <a:pt x="33528" y="25918"/>
                  </a:cubicBezTo>
                  <a:lnTo>
                    <a:pt x="33528" y="25513"/>
                  </a:lnTo>
                  <a:lnTo>
                    <a:pt x="33755" y="24525"/>
                  </a:lnTo>
                  <a:close/>
                  <a:moveTo>
                    <a:pt x="33707" y="22120"/>
                  </a:moveTo>
                  <a:cubicBezTo>
                    <a:pt x="35709" y="23302"/>
                    <a:pt x="38257" y="24018"/>
                    <a:pt x="40684" y="24018"/>
                  </a:cubicBezTo>
                  <a:cubicBezTo>
                    <a:pt x="41361" y="24018"/>
                    <a:pt x="42029" y="23963"/>
                    <a:pt x="42672" y="23846"/>
                  </a:cubicBezTo>
                  <a:lnTo>
                    <a:pt x="42672" y="25894"/>
                  </a:lnTo>
                  <a:cubicBezTo>
                    <a:pt x="41862" y="26029"/>
                    <a:pt x="40891" y="26120"/>
                    <a:pt x="39879" y="26120"/>
                  </a:cubicBezTo>
                  <a:cubicBezTo>
                    <a:pt x="38660" y="26120"/>
                    <a:pt x="37381" y="25988"/>
                    <a:pt x="36243" y="25644"/>
                  </a:cubicBezTo>
                  <a:cubicBezTo>
                    <a:pt x="36218" y="25627"/>
                    <a:pt x="36187" y="25610"/>
                    <a:pt x="36158" y="25610"/>
                  </a:cubicBezTo>
                  <a:cubicBezTo>
                    <a:pt x="36146" y="25610"/>
                    <a:pt x="36135" y="25613"/>
                    <a:pt x="36124" y="25620"/>
                  </a:cubicBezTo>
                  <a:cubicBezTo>
                    <a:pt x="35791" y="25513"/>
                    <a:pt x="35481" y="25394"/>
                    <a:pt x="35183" y="25239"/>
                  </a:cubicBezTo>
                  <a:cubicBezTo>
                    <a:pt x="35172" y="25227"/>
                    <a:pt x="35148" y="25227"/>
                    <a:pt x="35136" y="25227"/>
                  </a:cubicBezTo>
                  <a:cubicBezTo>
                    <a:pt x="34493" y="24918"/>
                    <a:pt x="33945" y="24513"/>
                    <a:pt x="33528" y="23989"/>
                  </a:cubicBezTo>
                  <a:cubicBezTo>
                    <a:pt x="33528" y="23989"/>
                    <a:pt x="33517" y="23989"/>
                    <a:pt x="33517" y="23977"/>
                  </a:cubicBezTo>
                  <a:cubicBezTo>
                    <a:pt x="33624" y="23358"/>
                    <a:pt x="33683" y="22739"/>
                    <a:pt x="33707" y="22120"/>
                  </a:cubicBezTo>
                  <a:close/>
                  <a:moveTo>
                    <a:pt x="34195" y="24929"/>
                  </a:moveTo>
                  <a:cubicBezTo>
                    <a:pt x="34421" y="25096"/>
                    <a:pt x="34671" y="25239"/>
                    <a:pt x="34957" y="25382"/>
                  </a:cubicBezTo>
                  <a:cubicBezTo>
                    <a:pt x="34683" y="26061"/>
                    <a:pt x="34326" y="26692"/>
                    <a:pt x="34017" y="27346"/>
                  </a:cubicBezTo>
                  <a:cubicBezTo>
                    <a:pt x="33909" y="27299"/>
                    <a:pt x="33826" y="27239"/>
                    <a:pt x="33719" y="27192"/>
                  </a:cubicBezTo>
                  <a:cubicBezTo>
                    <a:pt x="33933" y="26656"/>
                    <a:pt x="34136" y="26120"/>
                    <a:pt x="34433" y="25620"/>
                  </a:cubicBezTo>
                  <a:cubicBezTo>
                    <a:pt x="34459" y="25586"/>
                    <a:pt x="34430" y="25553"/>
                    <a:pt x="34399" y="25553"/>
                  </a:cubicBezTo>
                  <a:cubicBezTo>
                    <a:pt x="34386" y="25553"/>
                    <a:pt x="34372" y="25558"/>
                    <a:pt x="34362" y="25572"/>
                  </a:cubicBezTo>
                  <a:cubicBezTo>
                    <a:pt x="34064" y="26013"/>
                    <a:pt x="33755" y="26513"/>
                    <a:pt x="33517" y="27025"/>
                  </a:cubicBezTo>
                  <a:lnTo>
                    <a:pt x="33517" y="26656"/>
                  </a:lnTo>
                  <a:cubicBezTo>
                    <a:pt x="33719" y="26096"/>
                    <a:pt x="33921" y="25525"/>
                    <a:pt x="34195" y="24977"/>
                  </a:cubicBezTo>
                  <a:lnTo>
                    <a:pt x="34195" y="24929"/>
                  </a:lnTo>
                  <a:close/>
                  <a:moveTo>
                    <a:pt x="35195" y="25477"/>
                  </a:moveTo>
                  <a:cubicBezTo>
                    <a:pt x="35291" y="25525"/>
                    <a:pt x="35374" y="25560"/>
                    <a:pt x="35469" y="25584"/>
                  </a:cubicBezTo>
                  <a:cubicBezTo>
                    <a:pt x="35267" y="25977"/>
                    <a:pt x="35076" y="26370"/>
                    <a:pt x="34886" y="26763"/>
                  </a:cubicBezTo>
                  <a:cubicBezTo>
                    <a:pt x="34743" y="27025"/>
                    <a:pt x="34600" y="27287"/>
                    <a:pt x="34481" y="27561"/>
                  </a:cubicBezTo>
                  <a:cubicBezTo>
                    <a:pt x="34421" y="27549"/>
                    <a:pt x="34350" y="27501"/>
                    <a:pt x="34279" y="27477"/>
                  </a:cubicBezTo>
                  <a:cubicBezTo>
                    <a:pt x="34648" y="26846"/>
                    <a:pt x="34933" y="26156"/>
                    <a:pt x="35195" y="25477"/>
                  </a:cubicBezTo>
                  <a:close/>
                  <a:moveTo>
                    <a:pt x="33600" y="27477"/>
                  </a:moveTo>
                  <a:lnTo>
                    <a:pt x="33874" y="27656"/>
                  </a:lnTo>
                  <a:cubicBezTo>
                    <a:pt x="33862" y="27704"/>
                    <a:pt x="33826" y="27739"/>
                    <a:pt x="33802" y="27799"/>
                  </a:cubicBezTo>
                  <a:lnTo>
                    <a:pt x="33802" y="27835"/>
                  </a:lnTo>
                  <a:cubicBezTo>
                    <a:pt x="33707" y="27799"/>
                    <a:pt x="33624" y="27751"/>
                    <a:pt x="33517" y="27727"/>
                  </a:cubicBezTo>
                  <a:lnTo>
                    <a:pt x="33517" y="27668"/>
                  </a:lnTo>
                  <a:cubicBezTo>
                    <a:pt x="33540" y="27608"/>
                    <a:pt x="33576" y="27549"/>
                    <a:pt x="33600" y="27477"/>
                  </a:cubicBezTo>
                  <a:close/>
                  <a:moveTo>
                    <a:pt x="35672" y="25680"/>
                  </a:moveTo>
                  <a:cubicBezTo>
                    <a:pt x="35791" y="25715"/>
                    <a:pt x="35898" y="25751"/>
                    <a:pt x="36017" y="25799"/>
                  </a:cubicBezTo>
                  <a:cubicBezTo>
                    <a:pt x="35862" y="26120"/>
                    <a:pt x="35719" y="26465"/>
                    <a:pt x="35553" y="26787"/>
                  </a:cubicBezTo>
                  <a:cubicBezTo>
                    <a:pt x="35410" y="27120"/>
                    <a:pt x="35207" y="27442"/>
                    <a:pt x="35136" y="27799"/>
                  </a:cubicBezTo>
                  <a:cubicBezTo>
                    <a:pt x="35124" y="27846"/>
                    <a:pt x="35148" y="27882"/>
                    <a:pt x="35172" y="27894"/>
                  </a:cubicBezTo>
                  <a:cubicBezTo>
                    <a:pt x="35017" y="27835"/>
                    <a:pt x="34886" y="27763"/>
                    <a:pt x="34731" y="27704"/>
                  </a:cubicBezTo>
                  <a:cubicBezTo>
                    <a:pt x="34886" y="27418"/>
                    <a:pt x="35005" y="27108"/>
                    <a:pt x="35136" y="26823"/>
                  </a:cubicBezTo>
                  <a:cubicBezTo>
                    <a:pt x="35314" y="26430"/>
                    <a:pt x="35493" y="26061"/>
                    <a:pt x="35672" y="25680"/>
                  </a:cubicBezTo>
                  <a:close/>
                  <a:moveTo>
                    <a:pt x="36267" y="25858"/>
                  </a:moveTo>
                  <a:cubicBezTo>
                    <a:pt x="36446" y="25894"/>
                    <a:pt x="36612" y="25953"/>
                    <a:pt x="36779" y="25989"/>
                  </a:cubicBezTo>
                  <a:cubicBezTo>
                    <a:pt x="36553" y="26334"/>
                    <a:pt x="36338" y="26668"/>
                    <a:pt x="36148" y="27013"/>
                  </a:cubicBezTo>
                  <a:cubicBezTo>
                    <a:pt x="35969" y="27335"/>
                    <a:pt x="35719" y="27704"/>
                    <a:pt x="35648" y="28073"/>
                  </a:cubicBezTo>
                  <a:lnTo>
                    <a:pt x="35271" y="27907"/>
                  </a:lnTo>
                  <a:lnTo>
                    <a:pt x="35271" y="27907"/>
                  </a:lnTo>
                  <a:cubicBezTo>
                    <a:pt x="35285" y="27904"/>
                    <a:pt x="35302" y="27895"/>
                    <a:pt x="35314" y="27882"/>
                  </a:cubicBezTo>
                  <a:cubicBezTo>
                    <a:pt x="35541" y="27585"/>
                    <a:pt x="35660" y="27180"/>
                    <a:pt x="35826" y="26834"/>
                  </a:cubicBezTo>
                  <a:lnTo>
                    <a:pt x="36267" y="25858"/>
                  </a:lnTo>
                  <a:close/>
                  <a:moveTo>
                    <a:pt x="34076" y="27787"/>
                  </a:moveTo>
                  <a:cubicBezTo>
                    <a:pt x="34183" y="27846"/>
                    <a:pt x="34279" y="27906"/>
                    <a:pt x="34374" y="27966"/>
                  </a:cubicBezTo>
                  <a:cubicBezTo>
                    <a:pt x="34398" y="28001"/>
                    <a:pt x="34433" y="28025"/>
                    <a:pt x="34469" y="28025"/>
                  </a:cubicBezTo>
                  <a:cubicBezTo>
                    <a:pt x="34600" y="28097"/>
                    <a:pt x="34731" y="28156"/>
                    <a:pt x="34850" y="28216"/>
                  </a:cubicBezTo>
                  <a:cubicBezTo>
                    <a:pt x="34564" y="28120"/>
                    <a:pt x="34267" y="28013"/>
                    <a:pt x="33969" y="27906"/>
                  </a:cubicBezTo>
                  <a:cubicBezTo>
                    <a:pt x="34017" y="27882"/>
                    <a:pt x="34052" y="27823"/>
                    <a:pt x="34076" y="27787"/>
                  </a:cubicBezTo>
                  <a:close/>
                  <a:moveTo>
                    <a:pt x="36957" y="26061"/>
                  </a:moveTo>
                  <a:cubicBezTo>
                    <a:pt x="37041" y="26072"/>
                    <a:pt x="37136" y="26096"/>
                    <a:pt x="37219" y="26120"/>
                  </a:cubicBezTo>
                  <a:cubicBezTo>
                    <a:pt x="36993" y="26573"/>
                    <a:pt x="36779" y="27013"/>
                    <a:pt x="36553" y="27442"/>
                  </a:cubicBezTo>
                  <a:cubicBezTo>
                    <a:pt x="36398" y="27716"/>
                    <a:pt x="36219" y="28001"/>
                    <a:pt x="36076" y="28275"/>
                  </a:cubicBezTo>
                  <a:cubicBezTo>
                    <a:pt x="35981" y="28251"/>
                    <a:pt x="35898" y="28204"/>
                    <a:pt x="35803" y="28180"/>
                  </a:cubicBezTo>
                  <a:cubicBezTo>
                    <a:pt x="36029" y="27882"/>
                    <a:pt x="36160" y="27489"/>
                    <a:pt x="36326" y="27168"/>
                  </a:cubicBezTo>
                  <a:cubicBezTo>
                    <a:pt x="36517" y="26787"/>
                    <a:pt x="36731" y="26418"/>
                    <a:pt x="36957" y="26061"/>
                  </a:cubicBezTo>
                  <a:close/>
                  <a:moveTo>
                    <a:pt x="37434" y="26180"/>
                  </a:moveTo>
                  <a:cubicBezTo>
                    <a:pt x="37458" y="26180"/>
                    <a:pt x="37493" y="26192"/>
                    <a:pt x="37505" y="26192"/>
                  </a:cubicBezTo>
                  <a:cubicBezTo>
                    <a:pt x="38231" y="26370"/>
                    <a:pt x="38946" y="26477"/>
                    <a:pt x="39672" y="26537"/>
                  </a:cubicBezTo>
                  <a:cubicBezTo>
                    <a:pt x="39315" y="27346"/>
                    <a:pt x="38946" y="28144"/>
                    <a:pt x="38636" y="28978"/>
                  </a:cubicBezTo>
                  <a:cubicBezTo>
                    <a:pt x="38470" y="28954"/>
                    <a:pt x="38327" y="28918"/>
                    <a:pt x="38184" y="28894"/>
                  </a:cubicBezTo>
                  <a:cubicBezTo>
                    <a:pt x="38243" y="28751"/>
                    <a:pt x="38339" y="28549"/>
                    <a:pt x="38362" y="28454"/>
                  </a:cubicBezTo>
                  <a:cubicBezTo>
                    <a:pt x="38589" y="27894"/>
                    <a:pt x="38886" y="27358"/>
                    <a:pt x="39124" y="26787"/>
                  </a:cubicBezTo>
                  <a:cubicBezTo>
                    <a:pt x="39166" y="26687"/>
                    <a:pt x="39080" y="26599"/>
                    <a:pt x="39004" y="26599"/>
                  </a:cubicBezTo>
                  <a:cubicBezTo>
                    <a:pt x="38971" y="26599"/>
                    <a:pt x="38940" y="26616"/>
                    <a:pt x="38922" y="26656"/>
                  </a:cubicBezTo>
                  <a:cubicBezTo>
                    <a:pt x="38636" y="27287"/>
                    <a:pt x="38303" y="27882"/>
                    <a:pt x="38029" y="28501"/>
                  </a:cubicBezTo>
                  <a:cubicBezTo>
                    <a:pt x="37981" y="28597"/>
                    <a:pt x="37922" y="28692"/>
                    <a:pt x="37874" y="28811"/>
                  </a:cubicBezTo>
                  <a:lnTo>
                    <a:pt x="37862" y="28811"/>
                  </a:lnTo>
                  <a:cubicBezTo>
                    <a:pt x="37767" y="28799"/>
                    <a:pt x="37696" y="28775"/>
                    <a:pt x="37612" y="28751"/>
                  </a:cubicBezTo>
                  <a:cubicBezTo>
                    <a:pt x="37946" y="28061"/>
                    <a:pt x="38220" y="27311"/>
                    <a:pt x="38565" y="26596"/>
                  </a:cubicBezTo>
                  <a:cubicBezTo>
                    <a:pt x="38614" y="26497"/>
                    <a:pt x="38521" y="26398"/>
                    <a:pt x="38435" y="26398"/>
                  </a:cubicBezTo>
                  <a:cubicBezTo>
                    <a:pt x="38397" y="26398"/>
                    <a:pt x="38361" y="26418"/>
                    <a:pt x="38339" y="26465"/>
                  </a:cubicBezTo>
                  <a:cubicBezTo>
                    <a:pt x="37981" y="27180"/>
                    <a:pt x="37577" y="27918"/>
                    <a:pt x="37315" y="28668"/>
                  </a:cubicBezTo>
                  <a:lnTo>
                    <a:pt x="36993" y="28573"/>
                  </a:lnTo>
                  <a:cubicBezTo>
                    <a:pt x="37315" y="27954"/>
                    <a:pt x="37565" y="27263"/>
                    <a:pt x="37850" y="26632"/>
                  </a:cubicBezTo>
                  <a:cubicBezTo>
                    <a:pt x="37875" y="26558"/>
                    <a:pt x="37815" y="26490"/>
                    <a:pt x="37759" y="26490"/>
                  </a:cubicBezTo>
                  <a:cubicBezTo>
                    <a:pt x="37734" y="26490"/>
                    <a:pt x="37710" y="26504"/>
                    <a:pt x="37696" y="26537"/>
                  </a:cubicBezTo>
                  <a:cubicBezTo>
                    <a:pt x="37374" y="27180"/>
                    <a:pt x="36993" y="27823"/>
                    <a:pt x="36696" y="28489"/>
                  </a:cubicBezTo>
                  <a:cubicBezTo>
                    <a:pt x="36600" y="28454"/>
                    <a:pt x="36493" y="28418"/>
                    <a:pt x="36386" y="28382"/>
                  </a:cubicBezTo>
                  <a:cubicBezTo>
                    <a:pt x="36541" y="28132"/>
                    <a:pt x="36660" y="27835"/>
                    <a:pt x="36791" y="27585"/>
                  </a:cubicBezTo>
                  <a:cubicBezTo>
                    <a:pt x="37017" y="27120"/>
                    <a:pt x="37231" y="26656"/>
                    <a:pt x="37434" y="26192"/>
                  </a:cubicBezTo>
                  <a:lnTo>
                    <a:pt x="37434" y="26180"/>
                  </a:lnTo>
                  <a:close/>
                  <a:moveTo>
                    <a:pt x="42684" y="28537"/>
                  </a:moveTo>
                  <a:cubicBezTo>
                    <a:pt x="42696" y="28668"/>
                    <a:pt x="42696" y="28787"/>
                    <a:pt x="42696" y="28918"/>
                  </a:cubicBezTo>
                  <a:cubicBezTo>
                    <a:pt x="42637" y="28930"/>
                    <a:pt x="42589" y="28954"/>
                    <a:pt x="42530" y="28978"/>
                  </a:cubicBezTo>
                  <a:cubicBezTo>
                    <a:pt x="42577" y="28835"/>
                    <a:pt x="42637" y="28680"/>
                    <a:pt x="42684" y="28537"/>
                  </a:cubicBezTo>
                  <a:close/>
                  <a:moveTo>
                    <a:pt x="39970" y="26537"/>
                  </a:moveTo>
                  <a:cubicBezTo>
                    <a:pt x="40089" y="26537"/>
                    <a:pt x="40196" y="26549"/>
                    <a:pt x="40315" y="26549"/>
                  </a:cubicBezTo>
                  <a:cubicBezTo>
                    <a:pt x="39934" y="27346"/>
                    <a:pt x="39494" y="28192"/>
                    <a:pt x="39255" y="29049"/>
                  </a:cubicBezTo>
                  <a:cubicBezTo>
                    <a:pt x="39184" y="29037"/>
                    <a:pt x="39101" y="29025"/>
                    <a:pt x="39017" y="29025"/>
                  </a:cubicBezTo>
                  <a:cubicBezTo>
                    <a:pt x="39363" y="28204"/>
                    <a:pt x="39660" y="27370"/>
                    <a:pt x="39970" y="26537"/>
                  </a:cubicBezTo>
                  <a:close/>
                  <a:moveTo>
                    <a:pt x="40922" y="26549"/>
                  </a:moveTo>
                  <a:cubicBezTo>
                    <a:pt x="40684" y="27025"/>
                    <a:pt x="40470" y="27525"/>
                    <a:pt x="40244" y="28013"/>
                  </a:cubicBezTo>
                  <a:cubicBezTo>
                    <a:pt x="40089" y="28370"/>
                    <a:pt x="39898" y="28739"/>
                    <a:pt x="39815" y="29132"/>
                  </a:cubicBezTo>
                  <a:cubicBezTo>
                    <a:pt x="39767" y="29132"/>
                    <a:pt x="39720" y="29109"/>
                    <a:pt x="39672" y="29109"/>
                  </a:cubicBezTo>
                  <a:cubicBezTo>
                    <a:pt x="40017" y="28335"/>
                    <a:pt x="40279" y="27525"/>
                    <a:pt x="40625" y="26751"/>
                  </a:cubicBezTo>
                  <a:cubicBezTo>
                    <a:pt x="40660" y="26668"/>
                    <a:pt x="40648" y="26608"/>
                    <a:pt x="40613" y="26549"/>
                  </a:cubicBezTo>
                  <a:close/>
                  <a:moveTo>
                    <a:pt x="42684" y="27073"/>
                  </a:moveTo>
                  <a:lnTo>
                    <a:pt x="42684" y="27537"/>
                  </a:lnTo>
                  <a:cubicBezTo>
                    <a:pt x="42470" y="28073"/>
                    <a:pt x="42280" y="28597"/>
                    <a:pt x="42089" y="29132"/>
                  </a:cubicBezTo>
                  <a:cubicBezTo>
                    <a:pt x="42041" y="29144"/>
                    <a:pt x="41982" y="29156"/>
                    <a:pt x="41934" y="29168"/>
                  </a:cubicBezTo>
                  <a:cubicBezTo>
                    <a:pt x="42161" y="28751"/>
                    <a:pt x="42256" y="28263"/>
                    <a:pt x="42411" y="27823"/>
                  </a:cubicBezTo>
                  <a:cubicBezTo>
                    <a:pt x="42506" y="27561"/>
                    <a:pt x="42589" y="27323"/>
                    <a:pt x="42684" y="27073"/>
                  </a:cubicBezTo>
                  <a:close/>
                  <a:moveTo>
                    <a:pt x="41756" y="26513"/>
                  </a:moveTo>
                  <a:lnTo>
                    <a:pt x="41756" y="26513"/>
                  </a:lnTo>
                  <a:cubicBezTo>
                    <a:pt x="41518" y="27049"/>
                    <a:pt x="41315" y="27585"/>
                    <a:pt x="41089" y="28132"/>
                  </a:cubicBezTo>
                  <a:cubicBezTo>
                    <a:pt x="40982" y="28394"/>
                    <a:pt x="40660" y="28870"/>
                    <a:pt x="40708" y="29204"/>
                  </a:cubicBezTo>
                  <a:cubicBezTo>
                    <a:pt x="40553" y="29180"/>
                    <a:pt x="40422" y="29180"/>
                    <a:pt x="40267" y="29168"/>
                  </a:cubicBezTo>
                  <a:cubicBezTo>
                    <a:pt x="40434" y="28859"/>
                    <a:pt x="40541" y="28501"/>
                    <a:pt x="40660" y="28192"/>
                  </a:cubicBezTo>
                  <a:cubicBezTo>
                    <a:pt x="40863" y="27668"/>
                    <a:pt x="41077" y="27144"/>
                    <a:pt x="41315" y="26632"/>
                  </a:cubicBezTo>
                  <a:cubicBezTo>
                    <a:pt x="41327" y="26596"/>
                    <a:pt x="41327" y="26573"/>
                    <a:pt x="41327" y="26537"/>
                  </a:cubicBezTo>
                  <a:cubicBezTo>
                    <a:pt x="41470" y="26537"/>
                    <a:pt x="41613" y="26525"/>
                    <a:pt x="41756" y="26513"/>
                  </a:cubicBezTo>
                  <a:close/>
                  <a:moveTo>
                    <a:pt x="42613" y="26418"/>
                  </a:moveTo>
                  <a:lnTo>
                    <a:pt x="42613" y="26418"/>
                  </a:lnTo>
                  <a:cubicBezTo>
                    <a:pt x="42434" y="26811"/>
                    <a:pt x="42256" y="27204"/>
                    <a:pt x="42089" y="27608"/>
                  </a:cubicBezTo>
                  <a:cubicBezTo>
                    <a:pt x="41875" y="28120"/>
                    <a:pt x="41577" y="28668"/>
                    <a:pt x="41553" y="29216"/>
                  </a:cubicBezTo>
                  <a:lnTo>
                    <a:pt x="41160" y="29216"/>
                  </a:lnTo>
                  <a:cubicBezTo>
                    <a:pt x="41160" y="29204"/>
                    <a:pt x="41184" y="29192"/>
                    <a:pt x="41160" y="29168"/>
                  </a:cubicBezTo>
                  <a:lnTo>
                    <a:pt x="41160" y="29144"/>
                  </a:lnTo>
                  <a:cubicBezTo>
                    <a:pt x="41160" y="29132"/>
                    <a:pt x="41148" y="29132"/>
                    <a:pt x="41148" y="29109"/>
                  </a:cubicBezTo>
                  <a:cubicBezTo>
                    <a:pt x="41196" y="28751"/>
                    <a:pt x="41482" y="28239"/>
                    <a:pt x="41577" y="27918"/>
                  </a:cubicBezTo>
                  <a:cubicBezTo>
                    <a:pt x="41744" y="27442"/>
                    <a:pt x="41910" y="26965"/>
                    <a:pt x="42053" y="26477"/>
                  </a:cubicBezTo>
                  <a:cubicBezTo>
                    <a:pt x="42232" y="26465"/>
                    <a:pt x="42434" y="26430"/>
                    <a:pt x="42613" y="26418"/>
                  </a:cubicBezTo>
                  <a:close/>
                  <a:moveTo>
                    <a:pt x="32159" y="34026"/>
                  </a:moveTo>
                  <a:lnTo>
                    <a:pt x="32159" y="34443"/>
                  </a:lnTo>
                  <a:cubicBezTo>
                    <a:pt x="32028" y="34383"/>
                    <a:pt x="31909" y="34276"/>
                    <a:pt x="31802" y="34169"/>
                  </a:cubicBezTo>
                  <a:cubicBezTo>
                    <a:pt x="31780" y="34149"/>
                    <a:pt x="31755" y="34141"/>
                    <a:pt x="31730" y="34141"/>
                  </a:cubicBezTo>
                  <a:cubicBezTo>
                    <a:pt x="31651" y="34141"/>
                    <a:pt x="31578" y="34230"/>
                    <a:pt x="31623" y="34312"/>
                  </a:cubicBezTo>
                  <a:cubicBezTo>
                    <a:pt x="31731" y="34490"/>
                    <a:pt x="31921" y="34693"/>
                    <a:pt x="32147" y="34812"/>
                  </a:cubicBezTo>
                  <a:lnTo>
                    <a:pt x="32147" y="34919"/>
                  </a:lnTo>
                  <a:cubicBezTo>
                    <a:pt x="31838" y="34943"/>
                    <a:pt x="31516" y="34990"/>
                    <a:pt x="31207" y="35026"/>
                  </a:cubicBezTo>
                  <a:cubicBezTo>
                    <a:pt x="31040" y="34824"/>
                    <a:pt x="30790" y="34752"/>
                    <a:pt x="30600" y="34633"/>
                  </a:cubicBezTo>
                  <a:cubicBezTo>
                    <a:pt x="30385" y="34502"/>
                    <a:pt x="30195" y="34347"/>
                    <a:pt x="30016" y="34193"/>
                  </a:cubicBezTo>
                  <a:cubicBezTo>
                    <a:pt x="30230" y="34169"/>
                    <a:pt x="30433" y="34157"/>
                    <a:pt x="30659" y="34145"/>
                  </a:cubicBezTo>
                  <a:lnTo>
                    <a:pt x="30659" y="34145"/>
                  </a:lnTo>
                  <a:cubicBezTo>
                    <a:pt x="30647" y="34169"/>
                    <a:pt x="30623" y="34204"/>
                    <a:pt x="30647" y="34228"/>
                  </a:cubicBezTo>
                  <a:cubicBezTo>
                    <a:pt x="30778" y="34431"/>
                    <a:pt x="30921" y="34562"/>
                    <a:pt x="31135" y="34693"/>
                  </a:cubicBezTo>
                  <a:cubicBezTo>
                    <a:pt x="31291" y="34796"/>
                    <a:pt x="31456" y="34928"/>
                    <a:pt x="31646" y="34928"/>
                  </a:cubicBezTo>
                  <a:cubicBezTo>
                    <a:pt x="31674" y="34928"/>
                    <a:pt x="31702" y="34925"/>
                    <a:pt x="31731" y="34919"/>
                  </a:cubicBezTo>
                  <a:cubicBezTo>
                    <a:pt x="31802" y="34907"/>
                    <a:pt x="31850" y="34800"/>
                    <a:pt x="31802" y="34740"/>
                  </a:cubicBezTo>
                  <a:cubicBezTo>
                    <a:pt x="31683" y="34574"/>
                    <a:pt x="31504" y="34550"/>
                    <a:pt x="31326" y="34454"/>
                  </a:cubicBezTo>
                  <a:cubicBezTo>
                    <a:pt x="31135" y="34371"/>
                    <a:pt x="30957" y="34252"/>
                    <a:pt x="30778" y="34145"/>
                  </a:cubicBezTo>
                  <a:cubicBezTo>
                    <a:pt x="31231" y="34109"/>
                    <a:pt x="31695" y="34073"/>
                    <a:pt x="32159" y="34026"/>
                  </a:cubicBezTo>
                  <a:close/>
                  <a:moveTo>
                    <a:pt x="29754" y="34169"/>
                  </a:moveTo>
                  <a:lnTo>
                    <a:pt x="29754" y="34169"/>
                  </a:lnTo>
                  <a:cubicBezTo>
                    <a:pt x="29730" y="34204"/>
                    <a:pt x="29754" y="34252"/>
                    <a:pt x="29778" y="34276"/>
                  </a:cubicBezTo>
                  <a:cubicBezTo>
                    <a:pt x="29969" y="34490"/>
                    <a:pt x="30183" y="34681"/>
                    <a:pt x="30409" y="34847"/>
                  </a:cubicBezTo>
                  <a:cubicBezTo>
                    <a:pt x="30492" y="34907"/>
                    <a:pt x="30588" y="34978"/>
                    <a:pt x="30683" y="35038"/>
                  </a:cubicBezTo>
                  <a:cubicBezTo>
                    <a:pt x="30588" y="35085"/>
                    <a:pt x="30480" y="35097"/>
                    <a:pt x="30385" y="35097"/>
                  </a:cubicBezTo>
                  <a:lnTo>
                    <a:pt x="30385" y="35050"/>
                  </a:lnTo>
                  <a:cubicBezTo>
                    <a:pt x="30278" y="34859"/>
                    <a:pt x="29969" y="34800"/>
                    <a:pt x="29778" y="34693"/>
                  </a:cubicBezTo>
                  <a:cubicBezTo>
                    <a:pt x="29540" y="34574"/>
                    <a:pt x="29302" y="34407"/>
                    <a:pt x="29064" y="34288"/>
                  </a:cubicBezTo>
                  <a:cubicBezTo>
                    <a:pt x="29056" y="34284"/>
                    <a:pt x="29048" y="34282"/>
                    <a:pt x="29040" y="34282"/>
                  </a:cubicBezTo>
                  <a:cubicBezTo>
                    <a:pt x="28997" y="34282"/>
                    <a:pt x="28952" y="34331"/>
                    <a:pt x="28992" y="34371"/>
                  </a:cubicBezTo>
                  <a:cubicBezTo>
                    <a:pt x="29135" y="34609"/>
                    <a:pt x="29361" y="34764"/>
                    <a:pt x="29599" y="34931"/>
                  </a:cubicBezTo>
                  <a:cubicBezTo>
                    <a:pt x="29683" y="34990"/>
                    <a:pt x="29790" y="35062"/>
                    <a:pt x="29909" y="35121"/>
                  </a:cubicBezTo>
                  <a:cubicBezTo>
                    <a:pt x="29754" y="35145"/>
                    <a:pt x="29588" y="35145"/>
                    <a:pt x="29421" y="35145"/>
                  </a:cubicBezTo>
                  <a:cubicBezTo>
                    <a:pt x="29457" y="35109"/>
                    <a:pt x="29457" y="35050"/>
                    <a:pt x="29421" y="35026"/>
                  </a:cubicBezTo>
                  <a:cubicBezTo>
                    <a:pt x="29230" y="34824"/>
                    <a:pt x="28945" y="34752"/>
                    <a:pt x="28706" y="34609"/>
                  </a:cubicBezTo>
                  <a:cubicBezTo>
                    <a:pt x="28516" y="34490"/>
                    <a:pt x="28325" y="34347"/>
                    <a:pt x="28159" y="34204"/>
                  </a:cubicBezTo>
                  <a:lnTo>
                    <a:pt x="28159" y="34204"/>
                  </a:lnTo>
                  <a:cubicBezTo>
                    <a:pt x="28293" y="34207"/>
                    <a:pt x="28425" y="34209"/>
                    <a:pt x="28557" y="34209"/>
                  </a:cubicBezTo>
                  <a:cubicBezTo>
                    <a:pt x="28953" y="34209"/>
                    <a:pt x="29343" y="34195"/>
                    <a:pt x="29754" y="34169"/>
                  </a:cubicBezTo>
                  <a:close/>
                  <a:moveTo>
                    <a:pt x="26313" y="34097"/>
                  </a:moveTo>
                  <a:lnTo>
                    <a:pt x="26313" y="34097"/>
                  </a:lnTo>
                  <a:cubicBezTo>
                    <a:pt x="26480" y="34109"/>
                    <a:pt x="26635" y="34145"/>
                    <a:pt x="26801" y="34157"/>
                  </a:cubicBezTo>
                  <a:cubicBezTo>
                    <a:pt x="26992" y="34383"/>
                    <a:pt x="27218" y="34597"/>
                    <a:pt x="27456" y="34776"/>
                  </a:cubicBezTo>
                  <a:cubicBezTo>
                    <a:pt x="27635" y="34919"/>
                    <a:pt x="27849" y="35097"/>
                    <a:pt x="28064" y="35169"/>
                  </a:cubicBezTo>
                  <a:cubicBezTo>
                    <a:pt x="27778" y="35169"/>
                    <a:pt x="27480" y="35157"/>
                    <a:pt x="27206" y="35145"/>
                  </a:cubicBezTo>
                  <a:cubicBezTo>
                    <a:pt x="27254" y="35109"/>
                    <a:pt x="27266" y="35038"/>
                    <a:pt x="27218" y="34990"/>
                  </a:cubicBezTo>
                  <a:cubicBezTo>
                    <a:pt x="26921" y="34693"/>
                    <a:pt x="26623" y="34395"/>
                    <a:pt x="26313" y="34097"/>
                  </a:cubicBezTo>
                  <a:close/>
                  <a:moveTo>
                    <a:pt x="27159" y="34193"/>
                  </a:moveTo>
                  <a:lnTo>
                    <a:pt x="27159" y="34193"/>
                  </a:lnTo>
                  <a:cubicBezTo>
                    <a:pt x="27373" y="34204"/>
                    <a:pt x="27587" y="34216"/>
                    <a:pt x="27813" y="34216"/>
                  </a:cubicBezTo>
                  <a:cubicBezTo>
                    <a:pt x="28040" y="34443"/>
                    <a:pt x="28290" y="34633"/>
                    <a:pt x="28540" y="34812"/>
                  </a:cubicBezTo>
                  <a:cubicBezTo>
                    <a:pt x="28754" y="34943"/>
                    <a:pt x="28980" y="35109"/>
                    <a:pt x="29230" y="35169"/>
                  </a:cubicBezTo>
                  <a:cubicBezTo>
                    <a:pt x="28945" y="35181"/>
                    <a:pt x="28659" y="35181"/>
                    <a:pt x="28397" y="35181"/>
                  </a:cubicBezTo>
                  <a:cubicBezTo>
                    <a:pt x="28421" y="35145"/>
                    <a:pt x="28421" y="35062"/>
                    <a:pt x="28373" y="35026"/>
                  </a:cubicBezTo>
                  <a:cubicBezTo>
                    <a:pt x="28183" y="34824"/>
                    <a:pt x="27873" y="34740"/>
                    <a:pt x="27635" y="34574"/>
                  </a:cubicBezTo>
                  <a:cubicBezTo>
                    <a:pt x="27456" y="34454"/>
                    <a:pt x="27302" y="34323"/>
                    <a:pt x="27159" y="34193"/>
                  </a:cubicBezTo>
                  <a:close/>
                  <a:moveTo>
                    <a:pt x="21098" y="37860"/>
                  </a:moveTo>
                  <a:cubicBezTo>
                    <a:pt x="21206" y="37919"/>
                    <a:pt x="21313" y="37979"/>
                    <a:pt x="21432" y="38026"/>
                  </a:cubicBezTo>
                  <a:lnTo>
                    <a:pt x="21432" y="38312"/>
                  </a:lnTo>
                  <a:cubicBezTo>
                    <a:pt x="21301" y="38217"/>
                    <a:pt x="21158" y="38145"/>
                    <a:pt x="21015" y="38074"/>
                  </a:cubicBezTo>
                  <a:cubicBezTo>
                    <a:pt x="21039" y="38003"/>
                    <a:pt x="21075" y="37943"/>
                    <a:pt x="21098" y="37860"/>
                  </a:cubicBezTo>
                  <a:close/>
                  <a:moveTo>
                    <a:pt x="21432" y="38669"/>
                  </a:moveTo>
                  <a:cubicBezTo>
                    <a:pt x="21432" y="39015"/>
                    <a:pt x="21420" y="39348"/>
                    <a:pt x="21420" y="39705"/>
                  </a:cubicBezTo>
                  <a:cubicBezTo>
                    <a:pt x="21325" y="39610"/>
                    <a:pt x="21253" y="39503"/>
                    <a:pt x="21158" y="39396"/>
                  </a:cubicBezTo>
                  <a:cubicBezTo>
                    <a:pt x="21253" y="39157"/>
                    <a:pt x="21336" y="38907"/>
                    <a:pt x="21432" y="38669"/>
                  </a:cubicBezTo>
                  <a:close/>
                  <a:moveTo>
                    <a:pt x="20896" y="38276"/>
                  </a:moveTo>
                  <a:cubicBezTo>
                    <a:pt x="21027" y="38336"/>
                    <a:pt x="21146" y="38419"/>
                    <a:pt x="21265" y="38455"/>
                  </a:cubicBezTo>
                  <a:cubicBezTo>
                    <a:pt x="21146" y="38669"/>
                    <a:pt x="21039" y="38895"/>
                    <a:pt x="20920" y="39110"/>
                  </a:cubicBezTo>
                  <a:lnTo>
                    <a:pt x="20908" y="39098"/>
                  </a:lnTo>
                  <a:cubicBezTo>
                    <a:pt x="20888" y="39073"/>
                    <a:pt x="20864" y="39062"/>
                    <a:pt x="20839" y="39062"/>
                  </a:cubicBezTo>
                  <a:cubicBezTo>
                    <a:pt x="20760" y="39062"/>
                    <a:pt x="20678" y="39174"/>
                    <a:pt x="20741" y="39265"/>
                  </a:cubicBezTo>
                  <a:cubicBezTo>
                    <a:pt x="20765" y="39288"/>
                    <a:pt x="20789" y="39312"/>
                    <a:pt x="20801" y="39336"/>
                  </a:cubicBezTo>
                  <a:cubicBezTo>
                    <a:pt x="20741" y="39467"/>
                    <a:pt x="20705" y="39586"/>
                    <a:pt x="20646" y="39729"/>
                  </a:cubicBezTo>
                  <a:lnTo>
                    <a:pt x="20372" y="39455"/>
                  </a:lnTo>
                  <a:cubicBezTo>
                    <a:pt x="20348" y="39431"/>
                    <a:pt x="20313" y="39407"/>
                    <a:pt x="20289" y="39407"/>
                  </a:cubicBezTo>
                  <a:cubicBezTo>
                    <a:pt x="20491" y="39038"/>
                    <a:pt x="20705" y="38669"/>
                    <a:pt x="20896" y="38276"/>
                  </a:cubicBezTo>
                  <a:close/>
                  <a:moveTo>
                    <a:pt x="20193" y="39622"/>
                  </a:moveTo>
                  <a:cubicBezTo>
                    <a:pt x="20193" y="39634"/>
                    <a:pt x="20205" y="39634"/>
                    <a:pt x="20205" y="39646"/>
                  </a:cubicBezTo>
                  <a:cubicBezTo>
                    <a:pt x="20313" y="39765"/>
                    <a:pt x="20432" y="39884"/>
                    <a:pt x="20539" y="40003"/>
                  </a:cubicBezTo>
                  <a:cubicBezTo>
                    <a:pt x="20491" y="40122"/>
                    <a:pt x="20432" y="40241"/>
                    <a:pt x="20384" y="40360"/>
                  </a:cubicBezTo>
                  <a:cubicBezTo>
                    <a:pt x="20313" y="40253"/>
                    <a:pt x="20229" y="40169"/>
                    <a:pt x="20146" y="40062"/>
                  </a:cubicBezTo>
                  <a:cubicBezTo>
                    <a:pt x="20122" y="40034"/>
                    <a:pt x="20093" y="40023"/>
                    <a:pt x="20064" y="40023"/>
                  </a:cubicBezTo>
                  <a:cubicBezTo>
                    <a:pt x="20019" y="40023"/>
                    <a:pt x="19972" y="40050"/>
                    <a:pt x="19943" y="40086"/>
                  </a:cubicBezTo>
                  <a:cubicBezTo>
                    <a:pt x="20015" y="39931"/>
                    <a:pt x="20110" y="39765"/>
                    <a:pt x="20193" y="39622"/>
                  </a:cubicBezTo>
                  <a:close/>
                  <a:moveTo>
                    <a:pt x="21075" y="39622"/>
                  </a:moveTo>
                  <a:lnTo>
                    <a:pt x="21301" y="39884"/>
                  </a:lnTo>
                  <a:cubicBezTo>
                    <a:pt x="21321" y="39910"/>
                    <a:pt x="21340" y="39918"/>
                    <a:pt x="21362" y="39918"/>
                  </a:cubicBezTo>
                  <a:cubicBezTo>
                    <a:pt x="21380" y="39918"/>
                    <a:pt x="21399" y="39913"/>
                    <a:pt x="21420" y="39907"/>
                  </a:cubicBezTo>
                  <a:lnTo>
                    <a:pt x="21420" y="40217"/>
                  </a:lnTo>
                  <a:cubicBezTo>
                    <a:pt x="21384" y="40277"/>
                    <a:pt x="21348" y="40324"/>
                    <a:pt x="21325" y="40384"/>
                  </a:cubicBezTo>
                  <a:cubicBezTo>
                    <a:pt x="21253" y="40336"/>
                    <a:pt x="21194" y="40277"/>
                    <a:pt x="21146" y="40229"/>
                  </a:cubicBezTo>
                  <a:cubicBezTo>
                    <a:pt x="21075" y="40146"/>
                    <a:pt x="20979" y="40062"/>
                    <a:pt x="20908" y="39979"/>
                  </a:cubicBezTo>
                  <a:cubicBezTo>
                    <a:pt x="20967" y="39860"/>
                    <a:pt x="21015" y="39741"/>
                    <a:pt x="21075" y="39622"/>
                  </a:cubicBezTo>
                  <a:close/>
                  <a:moveTo>
                    <a:pt x="20777" y="40277"/>
                  </a:moveTo>
                  <a:cubicBezTo>
                    <a:pt x="20836" y="40336"/>
                    <a:pt x="20884" y="40396"/>
                    <a:pt x="20932" y="40455"/>
                  </a:cubicBezTo>
                  <a:cubicBezTo>
                    <a:pt x="21003" y="40527"/>
                    <a:pt x="21075" y="40622"/>
                    <a:pt x="21146" y="40705"/>
                  </a:cubicBezTo>
                  <a:cubicBezTo>
                    <a:pt x="21086" y="40824"/>
                    <a:pt x="21027" y="40931"/>
                    <a:pt x="20967" y="41050"/>
                  </a:cubicBezTo>
                  <a:lnTo>
                    <a:pt x="20955" y="41039"/>
                  </a:lnTo>
                  <a:cubicBezTo>
                    <a:pt x="20836" y="40896"/>
                    <a:pt x="20729" y="40765"/>
                    <a:pt x="20622" y="40634"/>
                  </a:cubicBezTo>
                  <a:cubicBezTo>
                    <a:pt x="20670" y="40515"/>
                    <a:pt x="20729" y="40396"/>
                    <a:pt x="20777" y="40277"/>
                  </a:cubicBezTo>
                  <a:close/>
                  <a:moveTo>
                    <a:pt x="21336" y="40896"/>
                  </a:moveTo>
                  <a:lnTo>
                    <a:pt x="21384" y="40943"/>
                  </a:lnTo>
                  <a:lnTo>
                    <a:pt x="21384" y="41467"/>
                  </a:lnTo>
                  <a:cubicBezTo>
                    <a:pt x="21313" y="41396"/>
                    <a:pt x="21253" y="41312"/>
                    <a:pt x="21170" y="41241"/>
                  </a:cubicBezTo>
                  <a:cubicBezTo>
                    <a:pt x="21229" y="41122"/>
                    <a:pt x="21277" y="41015"/>
                    <a:pt x="21336" y="40896"/>
                  </a:cubicBezTo>
                  <a:close/>
                  <a:moveTo>
                    <a:pt x="20491" y="40931"/>
                  </a:moveTo>
                  <a:cubicBezTo>
                    <a:pt x="20551" y="41015"/>
                    <a:pt x="20622" y="41110"/>
                    <a:pt x="20705" y="41193"/>
                  </a:cubicBezTo>
                  <a:cubicBezTo>
                    <a:pt x="20741" y="41241"/>
                    <a:pt x="20777" y="41301"/>
                    <a:pt x="20825" y="41348"/>
                  </a:cubicBezTo>
                  <a:cubicBezTo>
                    <a:pt x="20753" y="41455"/>
                    <a:pt x="20717" y="41574"/>
                    <a:pt x="20658" y="41670"/>
                  </a:cubicBezTo>
                  <a:cubicBezTo>
                    <a:pt x="20539" y="41539"/>
                    <a:pt x="20432" y="41408"/>
                    <a:pt x="20324" y="41277"/>
                  </a:cubicBezTo>
                  <a:cubicBezTo>
                    <a:pt x="20384" y="41158"/>
                    <a:pt x="20432" y="41050"/>
                    <a:pt x="20491" y="40931"/>
                  </a:cubicBezTo>
                  <a:close/>
                  <a:moveTo>
                    <a:pt x="20193" y="41539"/>
                  </a:moveTo>
                  <a:cubicBezTo>
                    <a:pt x="20289" y="41646"/>
                    <a:pt x="20360" y="41741"/>
                    <a:pt x="20432" y="41848"/>
                  </a:cubicBezTo>
                  <a:cubicBezTo>
                    <a:pt x="20467" y="41884"/>
                    <a:pt x="20491" y="41932"/>
                    <a:pt x="20527" y="41955"/>
                  </a:cubicBezTo>
                  <a:cubicBezTo>
                    <a:pt x="20479" y="42063"/>
                    <a:pt x="20420" y="42182"/>
                    <a:pt x="20372" y="42289"/>
                  </a:cubicBezTo>
                  <a:cubicBezTo>
                    <a:pt x="20253" y="42182"/>
                    <a:pt x="20134" y="42074"/>
                    <a:pt x="20015" y="41955"/>
                  </a:cubicBezTo>
                  <a:cubicBezTo>
                    <a:pt x="20074" y="41824"/>
                    <a:pt x="20134" y="41693"/>
                    <a:pt x="20193" y="41539"/>
                  </a:cubicBezTo>
                  <a:close/>
                  <a:moveTo>
                    <a:pt x="21027" y="41574"/>
                  </a:moveTo>
                  <a:cubicBezTo>
                    <a:pt x="21122" y="41717"/>
                    <a:pt x="21229" y="41824"/>
                    <a:pt x="21384" y="41908"/>
                  </a:cubicBezTo>
                  <a:lnTo>
                    <a:pt x="21384" y="42384"/>
                  </a:lnTo>
                  <a:cubicBezTo>
                    <a:pt x="21384" y="42408"/>
                    <a:pt x="21372" y="42408"/>
                    <a:pt x="21372" y="42420"/>
                  </a:cubicBezTo>
                  <a:cubicBezTo>
                    <a:pt x="21217" y="42241"/>
                    <a:pt x="21039" y="42063"/>
                    <a:pt x="20884" y="41884"/>
                  </a:cubicBezTo>
                  <a:cubicBezTo>
                    <a:pt x="20920" y="41777"/>
                    <a:pt x="20979" y="41670"/>
                    <a:pt x="21027" y="41574"/>
                  </a:cubicBezTo>
                  <a:close/>
                  <a:moveTo>
                    <a:pt x="20717" y="42193"/>
                  </a:moveTo>
                  <a:cubicBezTo>
                    <a:pt x="20848" y="42372"/>
                    <a:pt x="21015" y="42551"/>
                    <a:pt x="21182" y="42717"/>
                  </a:cubicBezTo>
                  <a:cubicBezTo>
                    <a:pt x="21146" y="42777"/>
                    <a:pt x="21098" y="42836"/>
                    <a:pt x="21075" y="42896"/>
                  </a:cubicBezTo>
                  <a:cubicBezTo>
                    <a:pt x="20908" y="42741"/>
                    <a:pt x="20741" y="42610"/>
                    <a:pt x="20586" y="42467"/>
                  </a:cubicBezTo>
                  <a:lnTo>
                    <a:pt x="20717" y="42193"/>
                  </a:lnTo>
                  <a:close/>
                  <a:moveTo>
                    <a:pt x="21372" y="43039"/>
                  </a:moveTo>
                  <a:lnTo>
                    <a:pt x="21372" y="43194"/>
                  </a:lnTo>
                  <a:cubicBezTo>
                    <a:pt x="21360" y="43182"/>
                    <a:pt x="21336" y="43146"/>
                    <a:pt x="21325" y="43134"/>
                  </a:cubicBezTo>
                  <a:cubicBezTo>
                    <a:pt x="21325" y="43098"/>
                    <a:pt x="21336" y="43075"/>
                    <a:pt x="21372" y="43039"/>
                  </a:cubicBezTo>
                  <a:close/>
                  <a:moveTo>
                    <a:pt x="20444" y="42717"/>
                  </a:moveTo>
                  <a:cubicBezTo>
                    <a:pt x="20598" y="42860"/>
                    <a:pt x="20741" y="43015"/>
                    <a:pt x="20908" y="43146"/>
                  </a:cubicBezTo>
                  <a:cubicBezTo>
                    <a:pt x="20836" y="43265"/>
                    <a:pt x="20777" y="43384"/>
                    <a:pt x="20717" y="43503"/>
                  </a:cubicBezTo>
                  <a:cubicBezTo>
                    <a:pt x="20670" y="43467"/>
                    <a:pt x="20634" y="43432"/>
                    <a:pt x="20598" y="43396"/>
                  </a:cubicBezTo>
                  <a:cubicBezTo>
                    <a:pt x="20491" y="43289"/>
                    <a:pt x="20372" y="43194"/>
                    <a:pt x="20265" y="43086"/>
                  </a:cubicBezTo>
                  <a:cubicBezTo>
                    <a:pt x="20324" y="42967"/>
                    <a:pt x="20384" y="42848"/>
                    <a:pt x="20444" y="42717"/>
                  </a:cubicBezTo>
                  <a:close/>
                  <a:moveTo>
                    <a:pt x="21182" y="43360"/>
                  </a:moveTo>
                  <a:cubicBezTo>
                    <a:pt x="21229" y="43396"/>
                    <a:pt x="21265" y="43432"/>
                    <a:pt x="21313" y="43456"/>
                  </a:cubicBezTo>
                  <a:lnTo>
                    <a:pt x="21348" y="43456"/>
                  </a:lnTo>
                  <a:cubicBezTo>
                    <a:pt x="21348" y="43670"/>
                    <a:pt x="21348" y="43872"/>
                    <a:pt x="21336" y="44087"/>
                  </a:cubicBezTo>
                  <a:cubicBezTo>
                    <a:pt x="21325" y="44087"/>
                    <a:pt x="21325" y="44098"/>
                    <a:pt x="21313" y="44098"/>
                  </a:cubicBezTo>
                  <a:lnTo>
                    <a:pt x="20967" y="43753"/>
                  </a:lnTo>
                  <a:cubicBezTo>
                    <a:pt x="21039" y="43622"/>
                    <a:pt x="21098" y="43491"/>
                    <a:pt x="21182" y="43360"/>
                  </a:cubicBezTo>
                  <a:close/>
                  <a:moveTo>
                    <a:pt x="20146" y="43348"/>
                  </a:moveTo>
                  <a:cubicBezTo>
                    <a:pt x="20229" y="43444"/>
                    <a:pt x="20313" y="43527"/>
                    <a:pt x="20408" y="43610"/>
                  </a:cubicBezTo>
                  <a:lnTo>
                    <a:pt x="20586" y="43789"/>
                  </a:lnTo>
                  <a:cubicBezTo>
                    <a:pt x="20527" y="43908"/>
                    <a:pt x="20444" y="44039"/>
                    <a:pt x="20384" y="44158"/>
                  </a:cubicBezTo>
                  <a:cubicBezTo>
                    <a:pt x="20253" y="44027"/>
                    <a:pt x="20110" y="43896"/>
                    <a:pt x="19967" y="43753"/>
                  </a:cubicBezTo>
                  <a:lnTo>
                    <a:pt x="20146" y="43348"/>
                  </a:lnTo>
                  <a:close/>
                  <a:moveTo>
                    <a:pt x="20813" y="44039"/>
                  </a:moveTo>
                  <a:cubicBezTo>
                    <a:pt x="20932" y="44170"/>
                    <a:pt x="21039" y="44277"/>
                    <a:pt x="21158" y="44384"/>
                  </a:cubicBezTo>
                  <a:cubicBezTo>
                    <a:pt x="21098" y="44491"/>
                    <a:pt x="21039" y="44610"/>
                    <a:pt x="20979" y="44706"/>
                  </a:cubicBezTo>
                  <a:lnTo>
                    <a:pt x="20622" y="44396"/>
                  </a:lnTo>
                  <a:cubicBezTo>
                    <a:pt x="20682" y="44277"/>
                    <a:pt x="20753" y="44158"/>
                    <a:pt x="20813" y="44039"/>
                  </a:cubicBezTo>
                  <a:close/>
                  <a:moveTo>
                    <a:pt x="21277" y="44491"/>
                  </a:moveTo>
                  <a:cubicBezTo>
                    <a:pt x="21301" y="44503"/>
                    <a:pt x="21325" y="44515"/>
                    <a:pt x="21336" y="44527"/>
                  </a:cubicBezTo>
                  <a:lnTo>
                    <a:pt x="21336" y="45039"/>
                  </a:lnTo>
                  <a:cubicBezTo>
                    <a:pt x="21265" y="44968"/>
                    <a:pt x="21194" y="44908"/>
                    <a:pt x="21122" y="44825"/>
                  </a:cubicBezTo>
                  <a:cubicBezTo>
                    <a:pt x="21182" y="44718"/>
                    <a:pt x="21217" y="44610"/>
                    <a:pt x="21277" y="44491"/>
                  </a:cubicBezTo>
                  <a:close/>
                  <a:moveTo>
                    <a:pt x="20503" y="44634"/>
                  </a:moveTo>
                  <a:lnTo>
                    <a:pt x="20848" y="44980"/>
                  </a:lnTo>
                  <a:cubicBezTo>
                    <a:pt x="20765" y="45158"/>
                    <a:pt x="20658" y="45337"/>
                    <a:pt x="20563" y="45515"/>
                  </a:cubicBezTo>
                  <a:cubicBezTo>
                    <a:pt x="20444" y="45408"/>
                    <a:pt x="20336" y="45301"/>
                    <a:pt x="20229" y="45206"/>
                  </a:cubicBezTo>
                  <a:cubicBezTo>
                    <a:pt x="20313" y="45015"/>
                    <a:pt x="20408" y="44825"/>
                    <a:pt x="20503" y="44634"/>
                  </a:cubicBezTo>
                  <a:close/>
                  <a:moveTo>
                    <a:pt x="20979" y="45111"/>
                  </a:moveTo>
                  <a:cubicBezTo>
                    <a:pt x="21086" y="45230"/>
                    <a:pt x="21206" y="45337"/>
                    <a:pt x="21336" y="45444"/>
                  </a:cubicBezTo>
                  <a:lnTo>
                    <a:pt x="21336" y="46230"/>
                  </a:lnTo>
                  <a:lnTo>
                    <a:pt x="21301" y="46182"/>
                  </a:lnTo>
                  <a:cubicBezTo>
                    <a:pt x="21122" y="45992"/>
                    <a:pt x="20908" y="45813"/>
                    <a:pt x="20717" y="45646"/>
                  </a:cubicBezTo>
                  <a:lnTo>
                    <a:pt x="20979" y="45111"/>
                  </a:lnTo>
                  <a:close/>
                  <a:moveTo>
                    <a:pt x="20086" y="45480"/>
                  </a:moveTo>
                  <a:cubicBezTo>
                    <a:pt x="20193" y="45587"/>
                    <a:pt x="20301" y="45706"/>
                    <a:pt x="20408" y="45825"/>
                  </a:cubicBezTo>
                  <a:cubicBezTo>
                    <a:pt x="20324" y="45956"/>
                    <a:pt x="20265" y="46111"/>
                    <a:pt x="20193" y="46254"/>
                  </a:cubicBezTo>
                  <a:cubicBezTo>
                    <a:pt x="20074" y="46146"/>
                    <a:pt x="19967" y="46051"/>
                    <a:pt x="19860" y="45944"/>
                  </a:cubicBezTo>
                  <a:cubicBezTo>
                    <a:pt x="19943" y="45777"/>
                    <a:pt x="20015" y="45634"/>
                    <a:pt x="20086" y="45480"/>
                  </a:cubicBezTo>
                  <a:close/>
                  <a:moveTo>
                    <a:pt x="20539" y="45980"/>
                  </a:moveTo>
                  <a:cubicBezTo>
                    <a:pt x="20705" y="46134"/>
                    <a:pt x="20860" y="46301"/>
                    <a:pt x="21027" y="46456"/>
                  </a:cubicBezTo>
                  <a:cubicBezTo>
                    <a:pt x="20955" y="46563"/>
                    <a:pt x="20884" y="46706"/>
                    <a:pt x="20801" y="46825"/>
                  </a:cubicBezTo>
                  <a:cubicBezTo>
                    <a:pt x="20658" y="46670"/>
                    <a:pt x="20503" y="46527"/>
                    <a:pt x="20348" y="46396"/>
                  </a:cubicBezTo>
                  <a:cubicBezTo>
                    <a:pt x="20408" y="46254"/>
                    <a:pt x="20479" y="46111"/>
                    <a:pt x="20539" y="45980"/>
                  </a:cubicBezTo>
                  <a:close/>
                  <a:moveTo>
                    <a:pt x="19693" y="46277"/>
                  </a:moveTo>
                  <a:cubicBezTo>
                    <a:pt x="19812" y="46373"/>
                    <a:pt x="19932" y="46480"/>
                    <a:pt x="20027" y="46587"/>
                  </a:cubicBezTo>
                  <a:cubicBezTo>
                    <a:pt x="19967" y="46694"/>
                    <a:pt x="19932" y="46801"/>
                    <a:pt x="19872" y="46908"/>
                  </a:cubicBezTo>
                  <a:cubicBezTo>
                    <a:pt x="19765" y="46801"/>
                    <a:pt x="19646" y="46706"/>
                    <a:pt x="19539" y="46611"/>
                  </a:cubicBezTo>
                  <a:cubicBezTo>
                    <a:pt x="19586" y="46492"/>
                    <a:pt x="19646" y="46373"/>
                    <a:pt x="19693" y="46277"/>
                  </a:cubicBezTo>
                  <a:close/>
                  <a:moveTo>
                    <a:pt x="21206" y="46599"/>
                  </a:moveTo>
                  <a:cubicBezTo>
                    <a:pt x="21229" y="46635"/>
                    <a:pt x="21277" y="46658"/>
                    <a:pt x="21325" y="46694"/>
                  </a:cubicBezTo>
                  <a:lnTo>
                    <a:pt x="21325" y="47361"/>
                  </a:lnTo>
                  <a:cubicBezTo>
                    <a:pt x="21217" y="47242"/>
                    <a:pt x="21098" y="47135"/>
                    <a:pt x="21003" y="47016"/>
                  </a:cubicBezTo>
                  <a:cubicBezTo>
                    <a:pt x="21075" y="46885"/>
                    <a:pt x="21134" y="46730"/>
                    <a:pt x="21206" y="46599"/>
                  </a:cubicBezTo>
                  <a:close/>
                  <a:moveTo>
                    <a:pt x="20182" y="46718"/>
                  </a:moveTo>
                  <a:cubicBezTo>
                    <a:pt x="20324" y="46873"/>
                    <a:pt x="20467" y="47004"/>
                    <a:pt x="20610" y="47135"/>
                  </a:cubicBezTo>
                  <a:lnTo>
                    <a:pt x="20432" y="47444"/>
                  </a:lnTo>
                  <a:cubicBezTo>
                    <a:pt x="20301" y="47313"/>
                    <a:pt x="20146" y="47182"/>
                    <a:pt x="20015" y="47051"/>
                  </a:cubicBezTo>
                  <a:cubicBezTo>
                    <a:pt x="20063" y="46944"/>
                    <a:pt x="20122" y="46825"/>
                    <a:pt x="20182" y="46718"/>
                  </a:cubicBezTo>
                  <a:close/>
                  <a:moveTo>
                    <a:pt x="19408" y="46944"/>
                  </a:moveTo>
                  <a:cubicBezTo>
                    <a:pt x="19515" y="47027"/>
                    <a:pt x="19610" y="47135"/>
                    <a:pt x="19717" y="47254"/>
                  </a:cubicBezTo>
                  <a:cubicBezTo>
                    <a:pt x="19646" y="47432"/>
                    <a:pt x="19551" y="47611"/>
                    <a:pt x="19479" y="47789"/>
                  </a:cubicBezTo>
                  <a:cubicBezTo>
                    <a:pt x="19372" y="47682"/>
                    <a:pt x="19277" y="47587"/>
                    <a:pt x="19170" y="47492"/>
                  </a:cubicBezTo>
                  <a:cubicBezTo>
                    <a:pt x="19241" y="47301"/>
                    <a:pt x="19336" y="47123"/>
                    <a:pt x="19408" y="46944"/>
                  </a:cubicBezTo>
                  <a:close/>
                  <a:moveTo>
                    <a:pt x="20836" y="47325"/>
                  </a:moveTo>
                  <a:cubicBezTo>
                    <a:pt x="21003" y="47480"/>
                    <a:pt x="21158" y="47611"/>
                    <a:pt x="21313" y="47754"/>
                  </a:cubicBezTo>
                  <a:lnTo>
                    <a:pt x="21313" y="48051"/>
                  </a:lnTo>
                  <a:cubicBezTo>
                    <a:pt x="21277" y="48111"/>
                    <a:pt x="21253" y="48170"/>
                    <a:pt x="21217" y="48218"/>
                  </a:cubicBezTo>
                  <a:cubicBezTo>
                    <a:pt x="21039" y="48028"/>
                    <a:pt x="20860" y="47849"/>
                    <a:pt x="20670" y="47670"/>
                  </a:cubicBezTo>
                  <a:cubicBezTo>
                    <a:pt x="20729" y="47563"/>
                    <a:pt x="20777" y="47444"/>
                    <a:pt x="20836" y="47325"/>
                  </a:cubicBezTo>
                  <a:close/>
                  <a:moveTo>
                    <a:pt x="19848" y="47385"/>
                  </a:moveTo>
                  <a:lnTo>
                    <a:pt x="20253" y="47789"/>
                  </a:lnTo>
                  <a:cubicBezTo>
                    <a:pt x="20170" y="47956"/>
                    <a:pt x="20086" y="48099"/>
                    <a:pt x="20015" y="48266"/>
                  </a:cubicBezTo>
                  <a:lnTo>
                    <a:pt x="19610" y="47908"/>
                  </a:lnTo>
                  <a:cubicBezTo>
                    <a:pt x="19705" y="47730"/>
                    <a:pt x="19777" y="47563"/>
                    <a:pt x="19848" y="47385"/>
                  </a:cubicBezTo>
                  <a:close/>
                  <a:moveTo>
                    <a:pt x="19479" y="48182"/>
                  </a:moveTo>
                  <a:cubicBezTo>
                    <a:pt x="19610" y="48313"/>
                    <a:pt x="19741" y="48444"/>
                    <a:pt x="19872" y="48551"/>
                  </a:cubicBezTo>
                  <a:cubicBezTo>
                    <a:pt x="19812" y="48670"/>
                    <a:pt x="19765" y="48790"/>
                    <a:pt x="19705" y="48885"/>
                  </a:cubicBezTo>
                  <a:cubicBezTo>
                    <a:pt x="19574" y="48790"/>
                    <a:pt x="19455" y="48670"/>
                    <a:pt x="19312" y="48551"/>
                  </a:cubicBezTo>
                  <a:cubicBezTo>
                    <a:pt x="19372" y="48432"/>
                    <a:pt x="19431" y="48289"/>
                    <a:pt x="19479" y="48182"/>
                  </a:cubicBezTo>
                  <a:close/>
                  <a:moveTo>
                    <a:pt x="20503" y="48016"/>
                  </a:moveTo>
                  <a:cubicBezTo>
                    <a:pt x="20682" y="48194"/>
                    <a:pt x="20860" y="48361"/>
                    <a:pt x="21063" y="48516"/>
                  </a:cubicBezTo>
                  <a:cubicBezTo>
                    <a:pt x="20979" y="48670"/>
                    <a:pt x="20896" y="48801"/>
                    <a:pt x="20801" y="48944"/>
                  </a:cubicBezTo>
                  <a:cubicBezTo>
                    <a:pt x="20622" y="48790"/>
                    <a:pt x="20444" y="48635"/>
                    <a:pt x="20265" y="48468"/>
                  </a:cubicBezTo>
                  <a:cubicBezTo>
                    <a:pt x="20348" y="48325"/>
                    <a:pt x="20420" y="48159"/>
                    <a:pt x="20503" y="48016"/>
                  </a:cubicBezTo>
                  <a:close/>
                  <a:moveTo>
                    <a:pt x="21253" y="48682"/>
                  </a:moveTo>
                  <a:cubicBezTo>
                    <a:pt x="21277" y="48718"/>
                    <a:pt x="21313" y="48730"/>
                    <a:pt x="21336" y="48754"/>
                  </a:cubicBezTo>
                  <a:cubicBezTo>
                    <a:pt x="21313" y="48980"/>
                    <a:pt x="21325" y="49218"/>
                    <a:pt x="21325" y="49456"/>
                  </a:cubicBezTo>
                  <a:cubicBezTo>
                    <a:pt x="21217" y="49349"/>
                    <a:pt x="21122" y="49230"/>
                    <a:pt x="21015" y="49135"/>
                  </a:cubicBezTo>
                  <a:cubicBezTo>
                    <a:pt x="21086" y="48980"/>
                    <a:pt x="21158" y="48837"/>
                    <a:pt x="21253" y="48682"/>
                  </a:cubicBezTo>
                  <a:close/>
                  <a:moveTo>
                    <a:pt x="20134" y="48778"/>
                  </a:moveTo>
                  <a:cubicBezTo>
                    <a:pt x="20301" y="48932"/>
                    <a:pt x="20479" y="49087"/>
                    <a:pt x="20670" y="49230"/>
                  </a:cubicBezTo>
                  <a:lnTo>
                    <a:pt x="20491" y="49587"/>
                  </a:lnTo>
                  <a:cubicBezTo>
                    <a:pt x="20313" y="49432"/>
                    <a:pt x="20134" y="49278"/>
                    <a:pt x="19955" y="49111"/>
                  </a:cubicBezTo>
                  <a:cubicBezTo>
                    <a:pt x="20015" y="48992"/>
                    <a:pt x="20074" y="48885"/>
                    <a:pt x="20134" y="48778"/>
                  </a:cubicBezTo>
                  <a:close/>
                  <a:moveTo>
                    <a:pt x="19170" y="48897"/>
                  </a:moveTo>
                  <a:cubicBezTo>
                    <a:pt x="19289" y="49028"/>
                    <a:pt x="19420" y="49147"/>
                    <a:pt x="19539" y="49254"/>
                  </a:cubicBezTo>
                  <a:cubicBezTo>
                    <a:pt x="19467" y="49409"/>
                    <a:pt x="19396" y="49587"/>
                    <a:pt x="19312" y="49754"/>
                  </a:cubicBezTo>
                  <a:lnTo>
                    <a:pt x="18920" y="49492"/>
                  </a:lnTo>
                  <a:cubicBezTo>
                    <a:pt x="19003" y="49290"/>
                    <a:pt x="19074" y="49087"/>
                    <a:pt x="19170" y="48897"/>
                  </a:cubicBezTo>
                  <a:close/>
                  <a:moveTo>
                    <a:pt x="20860" y="49385"/>
                  </a:moveTo>
                  <a:cubicBezTo>
                    <a:pt x="21003" y="49492"/>
                    <a:pt x="21146" y="49587"/>
                    <a:pt x="21301" y="49683"/>
                  </a:cubicBezTo>
                  <a:cubicBezTo>
                    <a:pt x="21301" y="49683"/>
                    <a:pt x="21277" y="49683"/>
                    <a:pt x="21277" y="49694"/>
                  </a:cubicBezTo>
                  <a:cubicBezTo>
                    <a:pt x="21206" y="49849"/>
                    <a:pt x="21134" y="49980"/>
                    <a:pt x="21039" y="50123"/>
                  </a:cubicBezTo>
                  <a:cubicBezTo>
                    <a:pt x="20920" y="50004"/>
                    <a:pt x="20789" y="49885"/>
                    <a:pt x="20670" y="49766"/>
                  </a:cubicBezTo>
                  <a:cubicBezTo>
                    <a:pt x="20729" y="49635"/>
                    <a:pt x="20801" y="49516"/>
                    <a:pt x="20860" y="49385"/>
                  </a:cubicBezTo>
                  <a:close/>
                  <a:moveTo>
                    <a:pt x="19765" y="49468"/>
                  </a:moveTo>
                  <a:cubicBezTo>
                    <a:pt x="19955" y="49623"/>
                    <a:pt x="20134" y="49766"/>
                    <a:pt x="20313" y="49933"/>
                  </a:cubicBezTo>
                  <a:cubicBezTo>
                    <a:pt x="20253" y="50064"/>
                    <a:pt x="20182" y="50183"/>
                    <a:pt x="20122" y="50325"/>
                  </a:cubicBezTo>
                  <a:lnTo>
                    <a:pt x="19539" y="49921"/>
                  </a:lnTo>
                  <a:lnTo>
                    <a:pt x="19765" y="49468"/>
                  </a:lnTo>
                  <a:close/>
                  <a:moveTo>
                    <a:pt x="18824" y="49766"/>
                  </a:moveTo>
                  <a:cubicBezTo>
                    <a:pt x="18931" y="49861"/>
                    <a:pt x="19062" y="49968"/>
                    <a:pt x="19193" y="50064"/>
                  </a:cubicBezTo>
                  <a:cubicBezTo>
                    <a:pt x="19170" y="50159"/>
                    <a:pt x="19122" y="50242"/>
                    <a:pt x="19098" y="50337"/>
                  </a:cubicBezTo>
                  <a:cubicBezTo>
                    <a:pt x="18955" y="50242"/>
                    <a:pt x="18824" y="50171"/>
                    <a:pt x="18693" y="50075"/>
                  </a:cubicBezTo>
                  <a:lnTo>
                    <a:pt x="18824" y="49766"/>
                  </a:lnTo>
                  <a:close/>
                  <a:moveTo>
                    <a:pt x="21325" y="50064"/>
                  </a:moveTo>
                  <a:lnTo>
                    <a:pt x="21325" y="50385"/>
                  </a:lnTo>
                  <a:cubicBezTo>
                    <a:pt x="21277" y="50337"/>
                    <a:pt x="21253" y="50302"/>
                    <a:pt x="21206" y="50278"/>
                  </a:cubicBezTo>
                  <a:cubicBezTo>
                    <a:pt x="21253" y="50206"/>
                    <a:pt x="21277" y="50123"/>
                    <a:pt x="21325" y="50064"/>
                  </a:cubicBezTo>
                  <a:close/>
                  <a:moveTo>
                    <a:pt x="20503" y="50064"/>
                  </a:moveTo>
                  <a:cubicBezTo>
                    <a:pt x="20634" y="50183"/>
                    <a:pt x="20765" y="50290"/>
                    <a:pt x="20896" y="50397"/>
                  </a:cubicBezTo>
                  <a:cubicBezTo>
                    <a:pt x="20836" y="50516"/>
                    <a:pt x="20777" y="50635"/>
                    <a:pt x="20705" y="50754"/>
                  </a:cubicBezTo>
                  <a:cubicBezTo>
                    <a:pt x="20563" y="50647"/>
                    <a:pt x="20444" y="50540"/>
                    <a:pt x="20313" y="50433"/>
                  </a:cubicBezTo>
                  <a:cubicBezTo>
                    <a:pt x="20372" y="50325"/>
                    <a:pt x="20432" y="50194"/>
                    <a:pt x="20503" y="50064"/>
                  </a:cubicBezTo>
                  <a:close/>
                  <a:moveTo>
                    <a:pt x="19408" y="50218"/>
                  </a:moveTo>
                  <a:cubicBezTo>
                    <a:pt x="19586" y="50361"/>
                    <a:pt x="19777" y="50504"/>
                    <a:pt x="19967" y="50635"/>
                  </a:cubicBezTo>
                  <a:cubicBezTo>
                    <a:pt x="19943" y="50706"/>
                    <a:pt x="19908" y="50766"/>
                    <a:pt x="19884" y="50837"/>
                  </a:cubicBezTo>
                  <a:cubicBezTo>
                    <a:pt x="19693" y="50706"/>
                    <a:pt x="19479" y="50587"/>
                    <a:pt x="19289" y="50456"/>
                  </a:cubicBezTo>
                  <a:cubicBezTo>
                    <a:pt x="19336" y="50373"/>
                    <a:pt x="19360" y="50302"/>
                    <a:pt x="19408" y="50218"/>
                  </a:cubicBezTo>
                  <a:close/>
                  <a:moveTo>
                    <a:pt x="18586" y="50254"/>
                  </a:moveTo>
                  <a:cubicBezTo>
                    <a:pt x="18717" y="50361"/>
                    <a:pt x="18848" y="50468"/>
                    <a:pt x="18991" y="50564"/>
                  </a:cubicBezTo>
                  <a:cubicBezTo>
                    <a:pt x="18920" y="50718"/>
                    <a:pt x="18848" y="50897"/>
                    <a:pt x="18777" y="51064"/>
                  </a:cubicBezTo>
                  <a:cubicBezTo>
                    <a:pt x="18646" y="50968"/>
                    <a:pt x="18491" y="50897"/>
                    <a:pt x="18348" y="50826"/>
                  </a:cubicBezTo>
                  <a:cubicBezTo>
                    <a:pt x="18360" y="50826"/>
                    <a:pt x="18360" y="50814"/>
                    <a:pt x="18360" y="50790"/>
                  </a:cubicBezTo>
                  <a:lnTo>
                    <a:pt x="18586" y="50254"/>
                  </a:lnTo>
                  <a:close/>
                  <a:moveTo>
                    <a:pt x="20170" y="50754"/>
                  </a:moveTo>
                  <a:cubicBezTo>
                    <a:pt x="20301" y="50837"/>
                    <a:pt x="20444" y="50933"/>
                    <a:pt x="20598" y="51016"/>
                  </a:cubicBezTo>
                  <a:cubicBezTo>
                    <a:pt x="20563" y="51087"/>
                    <a:pt x="20527" y="51171"/>
                    <a:pt x="20491" y="51242"/>
                  </a:cubicBezTo>
                  <a:cubicBezTo>
                    <a:pt x="20360" y="51135"/>
                    <a:pt x="20205" y="51052"/>
                    <a:pt x="20074" y="50945"/>
                  </a:cubicBezTo>
                  <a:cubicBezTo>
                    <a:pt x="20086" y="50885"/>
                    <a:pt x="20134" y="50826"/>
                    <a:pt x="20170" y="50754"/>
                  </a:cubicBezTo>
                  <a:close/>
                  <a:moveTo>
                    <a:pt x="19146" y="50695"/>
                  </a:moveTo>
                  <a:cubicBezTo>
                    <a:pt x="19348" y="50837"/>
                    <a:pt x="19539" y="50992"/>
                    <a:pt x="19729" y="51123"/>
                  </a:cubicBezTo>
                  <a:cubicBezTo>
                    <a:pt x="19670" y="51254"/>
                    <a:pt x="19598" y="51409"/>
                    <a:pt x="19539" y="51540"/>
                  </a:cubicBezTo>
                  <a:cubicBezTo>
                    <a:pt x="19336" y="51409"/>
                    <a:pt x="19134" y="51290"/>
                    <a:pt x="18931" y="51147"/>
                  </a:cubicBezTo>
                  <a:cubicBezTo>
                    <a:pt x="19003" y="51004"/>
                    <a:pt x="19074" y="50861"/>
                    <a:pt x="19146" y="50695"/>
                  </a:cubicBezTo>
                  <a:close/>
                  <a:moveTo>
                    <a:pt x="21086" y="50516"/>
                  </a:moveTo>
                  <a:cubicBezTo>
                    <a:pt x="21182" y="50575"/>
                    <a:pt x="21265" y="50647"/>
                    <a:pt x="21360" y="50706"/>
                  </a:cubicBezTo>
                  <a:cubicBezTo>
                    <a:pt x="21360" y="51111"/>
                    <a:pt x="21360" y="51516"/>
                    <a:pt x="21372" y="51933"/>
                  </a:cubicBezTo>
                  <a:cubicBezTo>
                    <a:pt x="21146" y="51718"/>
                    <a:pt x="20908" y="51540"/>
                    <a:pt x="20658" y="51349"/>
                  </a:cubicBezTo>
                  <a:cubicBezTo>
                    <a:pt x="20670" y="51266"/>
                    <a:pt x="20717" y="51183"/>
                    <a:pt x="20765" y="51111"/>
                  </a:cubicBezTo>
                  <a:cubicBezTo>
                    <a:pt x="20836" y="51159"/>
                    <a:pt x="20908" y="51195"/>
                    <a:pt x="21003" y="51230"/>
                  </a:cubicBezTo>
                  <a:cubicBezTo>
                    <a:pt x="21016" y="51236"/>
                    <a:pt x="21028" y="51238"/>
                    <a:pt x="21041" y="51238"/>
                  </a:cubicBezTo>
                  <a:cubicBezTo>
                    <a:pt x="21111" y="51238"/>
                    <a:pt x="21169" y="51160"/>
                    <a:pt x="21098" y="51099"/>
                  </a:cubicBezTo>
                  <a:cubicBezTo>
                    <a:pt x="21027" y="51016"/>
                    <a:pt x="20955" y="50956"/>
                    <a:pt x="20884" y="50885"/>
                  </a:cubicBezTo>
                  <a:cubicBezTo>
                    <a:pt x="20944" y="50766"/>
                    <a:pt x="21015" y="50635"/>
                    <a:pt x="21086" y="50516"/>
                  </a:cubicBezTo>
                  <a:close/>
                  <a:moveTo>
                    <a:pt x="19908" y="51254"/>
                  </a:moveTo>
                  <a:cubicBezTo>
                    <a:pt x="20051" y="51361"/>
                    <a:pt x="20193" y="51457"/>
                    <a:pt x="20348" y="51552"/>
                  </a:cubicBezTo>
                  <a:cubicBezTo>
                    <a:pt x="20289" y="51695"/>
                    <a:pt x="20229" y="51826"/>
                    <a:pt x="20182" y="51957"/>
                  </a:cubicBezTo>
                  <a:cubicBezTo>
                    <a:pt x="20027" y="51849"/>
                    <a:pt x="19884" y="51766"/>
                    <a:pt x="19717" y="51659"/>
                  </a:cubicBezTo>
                  <a:cubicBezTo>
                    <a:pt x="19777" y="51528"/>
                    <a:pt x="19848" y="51397"/>
                    <a:pt x="19908" y="51254"/>
                  </a:cubicBezTo>
                  <a:close/>
                  <a:moveTo>
                    <a:pt x="32052" y="51707"/>
                  </a:moveTo>
                  <a:lnTo>
                    <a:pt x="32052" y="52183"/>
                  </a:lnTo>
                  <a:lnTo>
                    <a:pt x="31469" y="51730"/>
                  </a:lnTo>
                  <a:cubicBezTo>
                    <a:pt x="31671" y="51718"/>
                    <a:pt x="31862" y="51718"/>
                    <a:pt x="32052" y="51707"/>
                  </a:cubicBezTo>
                  <a:close/>
                  <a:moveTo>
                    <a:pt x="20479" y="51623"/>
                  </a:moveTo>
                  <a:cubicBezTo>
                    <a:pt x="20729" y="51790"/>
                    <a:pt x="20991" y="51957"/>
                    <a:pt x="21265" y="52088"/>
                  </a:cubicBezTo>
                  <a:lnTo>
                    <a:pt x="21313" y="52088"/>
                  </a:lnTo>
                  <a:cubicBezTo>
                    <a:pt x="21158" y="52207"/>
                    <a:pt x="21015" y="52314"/>
                    <a:pt x="20860" y="52433"/>
                  </a:cubicBezTo>
                  <a:lnTo>
                    <a:pt x="20277" y="52028"/>
                  </a:lnTo>
                  <a:cubicBezTo>
                    <a:pt x="20336" y="51897"/>
                    <a:pt x="20396" y="51766"/>
                    <a:pt x="20479" y="51623"/>
                  </a:cubicBezTo>
                  <a:close/>
                  <a:moveTo>
                    <a:pt x="24075" y="51183"/>
                  </a:moveTo>
                  <a:lnTo>
                    <a:pt x="24075" y="51183"/>
                  </a:lnTo>
                  <a:cubicBezTo>
                    <a:pt x="24611" y="51290"/>
                    <a:pt x="25146" y="51385"/>
                    <a:pt x="25682" y="51468"/>
                  </a:cubicBezTo>
                  <a:cubicBezTo>
                    <a:pt x="25968" y="51718"/>
                    <a:pt x="26266" y="51957"/>
                    <a:pt x="26551" y="52207"/>
                  </a:cubicBezTo>
                  <a:cubicBezTo>
                    <a:pt x="26766" y="52397"/>
                    <a:pt x="27004" y="52635"/>
                    <a:pt x="27242" y="52814"/>
                  </a:cubicBezTo>
                  <a:cubicBezTo>
                    <a:pt x="27222" y="52816"/>
                    <a:pt x="27199" y="52817"/>
                    <a:pt x="27176" y="52817"/>
                  </a:cubicBezTo>
                  <a:cubicBezTo>
                    <a:pt x="27077" y="52817"/>
                    <a:pt x="26955" y="52800"/>
                    <a:pt x="26849" y="52790"/>
                  </a:cubicBezTo>
                  <a:cubicBezTo>
                    <a:pt x="26587" y="52552"/>
                    <a:pt x="26266" y="52361"/>
                    <a:pt x="25968" y="52159"/>
                  </a:cubicBezTo>
                  <a:cubicBezTo>
                    <a:pt x="25635" y="51945"/>
                    <a:pt x="25301" y="51707"/>
                    <a:pt x="24968" y="51480"/>
                  </a:cubicBezTo>
                  <a:cubicBezTo>
                    <a:pt x="24949" y="51469"/>
                    <a:pt x="24930" y="51464"/>
                    <a:pt x="24912" y="51464"/>
                  </a:cubicBezTo>
                  <a:cubicBezTo>
                    <a:pt x="24820" y="51464"/>
                    <a:pt x="24759" y="51601"/>
                    <a:pt x="24849" y="51671"/>
                  </a:cubicBezTo>
                  <a:cubicBezTo>
                    <a:pt x="25158" y="51897"/>
                    <a:pt x="25480" y="52123"/>
                    <a:pt x="25778" y="52326"/>
                  </a:cubicBezTo>
                  <a:cubicBezTo>
                    <a:pt x="25956" y="52457"/>
                    <a:pt x="26147" y="52611"/>
                    <a:pt x="26337" y="52742"/>
                  </a:cubicBezTo>
                  <a:cubicBezTo>
                    <a:pt x="26159" y="52731"/>
                    <a:pt x="25980" y="52719"/>
                    <a:pt x="25789" y="52683"/>
                  </a:cubicBezTo>
                  <a:cubicBezTo>
                    <a:pt x="25277" y="52135"/>
                    <a:pt x="24646" y="51659"/>
                    <a:pt x="24075" y="51183"/>
                  </a:cubicBezTo>
                  <a:close/>
                  <a:moveTo>
                    <a:pt x="26206" y="51552"/>
                  </a:moveTo>
                  <a:lnTo>
                    <a:pt x="26206" y="51552"/>
                  </a:lnTo>
                  <a:cubicBezTo>
                    <a:pt x="26361" y="51564"/>
                    <a:pt x="26492" y="51599"/>
                    <a:pt x="26635" y="51611"/>
                  </a:cubicBezTo>
                  <a:cubicBezTo>
                    <a:pt x="27171" y="52040"/>
                    <a:pt x="27694" y="52504"/>
                    <a:pt x="28266" y="52909"/>
                  </a:cubicBezTo>
                  <a:cubicBezTo>
                    <a:pt x="28075" y="52885"/>
                    <a:pt x="27885" y="52885"/>
                    <a:pt x="27706" y="52861"/>
                  </a:cubicBezTo>
                  <a:cubicBezTo>
                    <a:pt x="27706" y="52850"/>
                    <a:pt x="27706" y="52850"/>
                    <a:pt x="27694" y="52838"/>
                  </a:cubicBezTo>
                  <a:cubicBezTo>
                    <a:pt x="27468" y="52504"/>
                    <a:pt x="27075" y="52266"/>
                    <a:pt x="26778" y="52016"/>
                  </a:cubicBezTo>
                  <a:cubicBezTo>
                    <a:pt x="26575" y="51861"/>
                    <a:pt x="26397" y="51707"/>
                    <a:pt x="26206" y="51552"/>
                  </a:cubicBezTo>
                  <a:close/>
                  <a:moveTo>
                    <a:pt x="27028" y="51635"/>
                  </a:moveTo>
                  <a:cubicBezTo>
                    <a:pt x="27266" y="51659"/>
                    <a:pt x="27504" y="51671"/>
                    <a:pt x="27754" y="51707"/>
                  </a:cubicBezTo>
                  <a:cubicBezTo>
                    <a:pt x="27754" y="51730"/>
                    <a:pt x="27754" y="51778"/>
                    <a:pt x="27802" y="51790"/>
                  </a:cubicBezTo>
                  <a:cubicBezTo>
                    <a:pt x="28337" y="52147"/>
                    <a:pt x="28861" y="52588"/>
                    <a:pt x="29433" y="52850"/>
                  </a:cubicBezTo>
                  <a:cubicBezTo>
                    <a:pt x="29452" y="52859"/>
                    <a:pt x="29472" y="52864"/>
                    <a:pt x="29492" y="52864"/>
                  </a:cubicBezTo>
                  <a:cubicBezTo>
                    <a:pt x="29592" y="52864"/>
                    <a:pt x="29677" y="52751"/>
                    <a:pt x="29588" y="52671"/>
                  </a:cubicBezTo>
                  <a:cubicBezTo>
                    <a:pt x="29135" y="52302"/>
                    <a:pt x="28599" y="52016"/>
                    <a:pt x="28099" y="51718"/>
                  </a:cubicBezTo>
                  <a:lnTo>
                    <a:pt x="28099" y="51718"/>
                  </a:lnTo>
                  <a:cubicBezTo>
                    <a:pt x="28325" y="51730"/>
                    <a:pt x="28540" y="51754"/>
                    <a:pt x="28754" y="51766"/>
                  </a:cubicBezTo>
                  <a:cubicBezTo>
                    <a:pt x="29278" y="52242"/>
                    <a:pt x="30052" y="52850"/>
                    <a:pt x="30778" y="52909"/>
                  </a:cubicBezTo>
                  <a:cubicBezTo>
                    <a:pt x="30782" y="52910"/>
                    <a:pt x="30786" y="52910"/>
                    <a:pt x="30790" y="52910"/>
                  </a:cubicBezTo>
                  <a:cubicBezTo>
                    <a:pt x="30887" y="52910"/>
                    <a:pt x="30906" y="52764"/>
                    <a:pt x="30838" y="52719"/>
                  </a:cubicBezTo>
                  <a:cubicBezTo>
                    <a:pt x="30540" y="52540"/>
                    <a:pt x="30171" y="52469"/>
                    <a:pt x="29849" y="52302"/>
                  </a:cubicBezTo>
                  <a:cubicBezTo>
                    <a:pt x="29576" y="52147"/>
                    <a:pt x="29314" y="51969"/>
                    <a:pt x="29064" y="51790"/>
                  </a:cubicBezTo>
                  <a:lnTo>
                    <a:pt x="29064" y="51790"/>
                  </a:lnTo>
                  <a:cubicBezTo>
                    <a:pt x="29397" y="51814"/>
                    <a:pt x="29707" y="51814"/>
                    <a:pt x="30028" y="51814"/>
                  </a:cubicBezTo>
                  <a:cubicBezTo>
                    <a:pt x="30254" y="52004"/>
                    <a:pt x="30480" y="52195"/>
                    <a:pt x="30719" y="52373"/>
                  </a:cubicBezTo>
                  <a:cubicBezTo>
                    <a:pt x="30952" y="52548"/>
                    <a:pt x="31265" y="52826"/>
                    <a:pt x="31558" y="52826"/>
                  </a:cubicBezTo>
                  <a:cubicBezTo>
                    <a:pt x="31564" y="52826"/>
                    <a:pt x="31570" y="52826"/>
                    <a:pt x="31576" y="52826"/>
                  </a:cubicBezTo>
                  <a:cubicBezTo>
                    <a:pt x="31659" y="52826"/>
                    <a:pt x="31719" y="52731"/>
                    <a:pt x="31671" y="52659"/>
                  </a:cubicBezTo>
                  <a:cubicBezTo>
                    <a:pt x="31516" y="52421"/>
                    <a:pt x="31195" y="52326"/>
                    <a:pt x="30957" y="52183"/>
                  </a:cubicBezTo>
                  <a:cubicBezTo>
                    <a:pt x="30766" y="52064"/>
                    <a:pt x="30588" y="51945"/>
                    <a:pt x="30409" y="51814"/>
                  </a:cubicBezTo>
                  <a:cubicBezTo>
                    <a:pt x="30659" y="51814"/>
                    <a:pt x="30897" y="51790"/>
                    <a:pt x="31147" y="51790"/>
                  </a:cubicBezTo>
                  <a:cubicBezTo>
                    <a:pt x="31147" y="51814"/>
                    <a:pt x="31147" y="51814"/>
                    <a:pt x="31159" y="51826"/>
                  </a:cubicBezTo>
                  <a:cubicBezTo>
                    <a:pt x="31457" y="52076"/>
                    <a:pt x="31754" y="52373"/>
                    <a:pt x="32064" y="52623"/>
                  </a:cubicBezTo>
                  <a:lnTo>
                    <a:pt x="32064" y="53004"/>
                  </a:lnTo>
                  <a:cubicBezTo>
                    <a:pt x="31687" y="53012"/>
                    <a:pt x="31310" y="53016"/>
                    <a:pt x="30934" y="53016"/>
                  </a:cubicBezTo>
                  <a:cubicBezTo>
                    <a:pt x="30122" y="53016"/>
                    <a:pt x="29313" y="52997"/>
                    <a:pt x="28516" y="52957"/>
                  </a:cubicBezTo>
                  <a:cubicBezTo>
                    <a:pt x="28528" y="52885"/>
                    <a:pt x="28528" y="52838"/>
                    <a:pt x="28504" y="52802"/>
                  </a:cubicBezTo>
                  <a:cubicBezTo>
                    <a:pt x="28040" y="52385"/>
                    <a:pt x="27528" y="52016"/>
                    <a:pt x="27028" y="51635"/>
                  </a:cubicBezTo>
                  <a:close/>
                  <a:moveTo>
                    <a:pt x="20205" y="52230"/>
                  </a:moveTo>
                  <a:cubicBezTo>
                    <a:pt x="20360" y="52326"/>
                    <a:pt x="20503" y="52433"/>
                    <a:pt x="20658" y="52528"/>
                  </a:cubicBezTo>
                  <a:cubicBezTo>
                    <a:pt x="20622" y="52552"/>
                    <a:pt x="20598" y="52588"/>
                    <a:pt x="20586" y="52647"/>
                  </a:cubicBezTo>
                  <a:lnTo>
                    <a:pt x="20586" y="52659"/>
                  </a:lnTo>
                  <a:cubicBezTo>
                    <a:pt x="20384" y="52778"/>
                    <a:pt x="20193" y="52921"/>
                    <a:pt x="19991" y="53052"/>
                  </a:cubicBezTo>
                  <a:cubicBezTo>
                    <a:pt x="19970" y="53045"/>
                    <a:pt x="19946" y="53038"/>
                    <a:pt x="19922" y="53038"/>
                  </a:cubicBezTo>
                  <a:cubicBezTo>
                    <a:pt x="19904" y="53038"/>
                    <a:pt x="19887" y="53042"/>
                    <a:pt x="19872" y="53052"/>
                  </a:cubicBezTo>
                  <a:cubicBezTo>
                    <a:pt x="19848" y="53076"/>
                    <a:pt x="19836" y="53076"/>
                    <a:pt x="19824" y="53088"/>
                  </a:cubicBezTo>
                  <a:cubicBezTo>
                    <a:pt x="19943" y="52802"/>
                    <a:pt x="20074" y="52504"/>
                    <a:pt x="20205" y="52230"/>
                  </a:cubicBezTo>
                  <a:close/>
                  <a:moveTo>
                    <a:pt x="54757" y="7665"/>
                  </a:moveTo>
                  <a:lnTo>
                    <a:pt x="54757" y="7665"/>
                  </a:lnTo>
                  <a:cubicBezTo>
                    <a:pt x="54114" y="14023"/>
                    <a:pt x="54638" y="20703"/>
                    <a:pt x="54603" y="27084"/>
                  </a:cubicBezTo>
                  <a:cubicBezTo>
                    <a:pt x="54579" y="33383"/>
                    <a:pt x="54543" y="39693"/>
                    <a:pt x="54757" y="45992"/>
                  </a:cubicBezTo>
                  <a:cubicBezTo>
                    <a:pt x="54698" y="46003"/>
                    <a:pt x="54650" y="46015"/>
                    <a:pt x="54591" y="46075"/>
                  </a:cubicBezTo>
                  <a:cubicBezTo>
                    <a:pt x="50888" y="50040"/>
                    <a:pt x="46911" y="53838"/>
                    <a:pt x="43351" y="57945"/>
                  </a:cubicBezTo>
                  <a:cubicBezTo>
                    <a:pt x="43589" y="51099"/>
                    <a:pt x="43363" y="44206"/>
                    <a:pt x="43363" y="37360"/>
                  </a:cubicBezTo>
                  <a:cubicBezTo>
                    <a:pt x="43363" y="32299"/>
                    <a:pt x="43577" y="27144"/>
                    <a:pt x="43470" y="22048"/>
                  </a:cubicBezTo>
                  <a:cubicBezTo>
                    <a:pt x="43577" y="20238"/>
                    <a:pt x="43542" y="18441"/>
                    <a:pt x="43232" y="16726"/>
                  </a:cubicBezTo>
                  <a:cubicBezTo>
                    <a:pt x="43220" y="16583"/>
                    <a:pt x="43220" y="16428"/>
                    <a:pt x="43208" y="16297"/>
                  </a:cubicBezTo>
                  <a:cubicBezTo>
                    <a:pt x="47137" y="13535"/>
                    <a:pt x="50793" y="10416"/>
                    <a:pt x="54757" y="7665"/>
                  </a:cubicBezTo>
                  <a:close/>
                  <a:moveTo>
                    <a:pt x="45006" y="1010"/>
                  </a:moveTo>
                  <a:lnTo>
                    <a:pt x="45006" y="1010"/>
                  </a:lnTo>
                  <a:cubicBezTo>
                    <a:pt x="45232" y="1677"/>
                    <a:pt x="44839" y="3439"/>
                    <a:pt x="44816" y="3879"/>
                  </a:cubicBezTo>
                  <a:cubicBezTo>
                    <a:pt x="44732" y="4939"/>
                    <a:pt x="44577" y="6022"/>
                    <a:pt x="44661" y="7082"/>
                  </a:cubicBezTo>
                  <a:cubicBezTo>
                    <a:pt x="44661" y="7142"/>
                    <a:pt x="44720" y="7189"/>
                    <a:pt x="44768" y="7201"/>
                  </a:cubicBezTo>
                  <a:lnTo>
                    <a:pt x="44768" y="7261"/>
                  </a:lnTo>
                  <a:cubicBezTo>
                    <a:pt x="43577" y="8201"/>
                    <a:pt x="42446" y="9356"/>
                    <a:pt x="41637" y="9951"/>
                  </a:cubicBezTo>
                  <a:cubicBezTo>
                    <a:pt x="39934" y="11225"/>
                    <a:pt x="38065" y="12249"/>
                    <a:pt x="36267" y="13345"/>
                  </a:cubicBezTo>
                  <a:cubicBezTo>
                    <a:pt x="36255" y="13321"/>
                    <a:pt x="36219" y="13309"/>
                    <a:pt x="36184" y="13309"/>
                  </a:cubicBezTo>
                  <a:cubicBezTo>
                    <a:pt x="36088" y="13309"/>
                    <a:pt x="36065" y="13392"/>
                    <a:pt x="36088" y="13464"/>
                  </a:cubicBezTo>
                  <a:cubicBezTo>
                    <a:pt x="36005" y="13523"/>
                    <a:pt x="35898" y="13583"/>
                    <a:pt x="35803" y="13642"/>
                  </a:cubicBezTo>
                  <a:lnTo>
                    <a:pt x="35803" y="13428"/>
                  </a:lnTo>
                  <a:cubicBezTo>
                    <a:pt x="35803" y="13374"/>
                    <a:pt x="35764" y="13348"/>
                    <a:pt x="35725" y="13348"/>
                  </a:cubicBezTo>
                  <a:cubicBezTo>
                    <a:pt x="35686" y="13348"/>
                    <a:pt x="35648" y="13374"/>
                    <a:pt x="35648" y="13428"/>
                  </a:cubicBezTo>
                  <a:lnTo>
                    <a:pt x="35648" y="13750"/>
                  </a:lnTo>
                  <a:cubicBezTo>
                    <a:pt x="35493" y="13857"/>
                    <a:pt x="35326" y="13940"/>
                    <a:pt x="35183" y="14047"/>
                  </a:cubicBezTo>
                  <a:cubicBezTo>
                    <a:pt x="35267" y="13750"/>
                    <a:pt x="35303" y="13392"/>
                    <a:pt x="35362" y="13095"/>
                  </a:cubicBezTo>
                  <a:cubicBezTo>
                    <a:pt x="35377" y="13015"/>
                    <a:pt x="35307" y="12962"/>
                    <a:pt x="35243" y="12962"/>
                  </a:cubicBezTo>
                  <a:cubicBezTo>
                    <a:pt x="35201" y="12962"/>
                    <a:pt x="35162" y="12984"/>
                    <a:pt x="35148" y="13035"/>
                  </a:cubicBezTo>
                  <a:cubicBezTo>
                    <a:pt x="35112" y="13249"/>
                    <a:pt x="35052" y="13452"/>
                    <a:pt x="35005" y="13666"/>
                  </a:cubicBezTo>
                  <a:cubicBezTo>
                    <a:pt x="34957" y="13845"/>
                    <a:pt x="34898" y="14035"/>
                    <a:pt x="34898" y="14226"/>
                  </a:cubicBezTo>
                  <a:cubicBezTo>
                    <a:pt x="34779" y="14297"/>
                    <a:pt x="34660" y="14381"/>
                    <a:pt x="34552" y="14464"/>
                  </a:cubicBezTo>
                  <a:cubicBezTo>
                    <a:pt x="34707" y="14059"/>
                    <a:pt x="34791" y="13619"/>
                    <a:pt x="34898" y="13214"/>
                  </a:cubicBezTo>
                  <a:cubicBezTo>
                    <a:pt x="34919" y="13134"/>
                    <a:pt x="34853" y="13081"/>
                    <a:pt x="34790" y="13081"/>
                  </a:cubicBezTo>
                  <a:cubicBezTo>
                    <a:pt x="34749" y="13081"/>
                    <a:pt x="34709" y="13103"/>
                    <a:pt x="34695" y="13154"/>
                  </a:cubicBezTo>
                  <a:cubicBezTo>
                    <a:pt x="34552" y="13619"/>
                    <a:pt x="34350" y="14107"/>
                    <a:pt x="34302" y="14583"/>
                  </a:cubicBezTo>
                  <a:cubicBezTo>
                    <a:pt x="34302" y="14607"/>
                    <a:pt x="34302" y="14619"/>
                    <a:pt x="34314" y="14631"/>
                  </a:cubicBezTo>
                  <a:cubicBezTo>
                    <a:pt x="34302" y="14619"/>
                    <a:pt x="34279" y="14607"/>
                    <a:pt x="34255" y="14607"/>
                  </a:cubicBezTo>
                  <a:cubicBezTo>
                    <a:pt x="34241" y="14598"/>
                    <a:pt x="34226" y="14594"/>
                    <a:pt x="34213" y="14594"/>
                  </a:cubicBezTo>
                  <a:cubicBezTo>
                    <a:pt x="34170" y="14594"/>
                    <a:pt x="34133" y="14633"/>
                    <a:pt x="34124" y="14678"/>
                  </a:cubicBezTo>
                  <a:cubicBezTo>
                    <a:pt x="34076" y="14690"/>
                    <a:pt x="34040" y="14690"/>
                    <a:pt x="33993" y="14702"/>
                  </a:cubicBezTo>
                  <a:cubicBezTo>
                    <a:pt x="34243" y="14166"/>
                    <a:pt x="34374" y="13547"/>
                    <a:pt x="34493" y="12976"/>
                  </a:cubicBezTo>
                  <a:cubicBezTo>
                    <a:pt x="34507" y="12934"/>
                    <a:pt x="34476" y="12909"/>
                    <a:pt x="34446" y="12909"/>
                  </a:cubicBezTo>
                  <a:cubicBezTo>
                    <a:pt x="34424" y="12909"/>
                    <a:pt x="34403" y="12922"/>
                    <a:pt x="34398" y="12952"/>
                  </a:cubicBezTo>
                  <a:cubicBezTo>
                    <a:pt x="34255" y="13547"/>
                    <a:pt x="34017" y="14083"/>
                    <a:pt x="33814" y="14642"/>
                  </a:cubicBezTo>
                  <a:cubicBezTo>
                    <a:pt x="33802" y="14666"/>
                    <a:pt x="33779" y="14666"/>
                    <a:pt x="33779" y="14678"/>
                  </a:cubicBezTo>
                  <a:cubicBezTo>
                    <a:pt x="33755" y="14738"/>
                    <a:pt x="33707" y="14797"/>
                    <a:pt x="33659" y="14857"/>
                  </a:cubicBezTo>
                  <a:cubicBezTo>
                    <a:pt x="33564" y="14916"/>
                    <a:pt x="33457" y="15000"/>
                    <a:pt x="33398" y="15107"/>
                  </a:cubicBezTo>
                  <a:cubicBezTo>
                    <a:pt x="33350" y="15166"/>
                    <a:pt x="33386" y="15226"/>
                    <a:pt x="33409" y="15250"/>
                  </a:cubicBezTo>
                  <a:cubicBezTo>
                    <a:pt x="33409" y="15250"/>
                    <a:pt x="33409" y="15274"/>
                    <a:pt x="33398" y="15274"/>
                  </a:cubicBezTo>
                  <a:cubicBezTo>
                    <a:pt x="33386" y="15274"/>
                    <a:pt x="33350" y="15274"/>
                    <a:pt x="33350" y="15297"/>
                  </a:cubicBezTo>
                  <a:lnTo>
                    <a:pt x="33267" y="15571"/>
                  </a:lnTo>
                  <a:cubicBezTo>
                    <a:pt x="33219" y="15583"/>
                    <a:pt x="33183" y="15619"/>
                    <a:pt x="33183" y="15678"/>
                  </a:cubicBezTo>
                  <a:cubicBezTo>
                    <a:pt x="33171" y="15762"/>
                    <a:pt x="33171" y="15833"/>
                    <a:pt x="33171" y="15928"/>
                  </a:cubicBezTo>
                  <a:cubicBezTo>
                    <a:pt x="33159" y="16000"/>
                    <a:pt x="33124" y="16071"/>
                    <a:pt x="33112" y="16143"/>
                  </a:cubicBezTo>
                  <a:cubicBezTo>
                    <a:pt x="33112" y="16178"/>
                    <a:pt x="33124" y="16202"/>
                    <a:pt x="33147" y="16226"/>
                  </a:cubicBezTo>
                  <a:cubicBezTo>
                    <a:pt x="32850" y="19512"/>
                    <a:pt x="33052" y="22917"/>
                    <a:pt x="33040" y="26215"/>
                  </a:cubicBezTo>
                  <a:lnTo>
                    <a:pt x="33040" y="27585"/>
                  </a:lnTo>
                  <a:cubicBezTo>
                    <a:pt x="33029" y="27580"/>
                    <a:pt x="33018" y="27578"/>
                    <a:pt x="33008" y="27578"/>
                  </a:cubicBezTo>
                  <a:cubicBezTo>
                    <a:pt x="32933" y="27578"/>
                    <a:pt x="32897" y="27685"/>
                    <a:pt x="32981" y="27727"/>
                  </a:cubicBezTo>
                  <a:cubicBezTo>
                    <a:pt x="33005" y="27739"/>
                    <a:pt x="33028" y="27739"/>
                    <a:pt x="33052" y="27751"/>
                  </a:cubicBezTo>
                  <a:cubicBezTo>
                    <a:pt x="33040" y="30906"/>
                    <a:pt x="33040" y="34062"/>
                    <a:pt x="33040" y="37229"/>
                  </a:cubicBezTo>
                  <a:cubicBezTo>
                    <a:pt x="32969" y="44098"/>
                    <a:pt x="32766" y="51064"/>
                    <a:pt x="32981" y="57981"/>
                  </a:cubicBezTo>
                  <a:cubicBezTo>
                    <a:pt x="32969" y="58005"/>
                    <a:pt x="32969" y="58017"/>
                    <a:pt x="32969" y="58029"/>
                  </a:cubicBezTo>
                  <a:lnTo>
                    <a:pt x="32874" y="58076"/>
                  </a:lnTo>
                  <a:cubicBezTo>
                    <a:pt x="32858" y="58053"/>
                    <a:pt x="32833" y="58040"/>
                    <a:pt x="32801" y="58040"/>
                  </a:cubicBezTo>
                  <a:cubicBezTo>
                    <a:pt x="32783" y="58040"/>
                    <a:pt x="32764" y="58044"/>
                    <a:pt x="32743" y="58053"/>
                  </a:cubicBezTo>
                  <a:cubicBezTo>
                    <a:pt x="32683" y="58088"/>
                    <a:pt x="32647" y="58112"/>
                    <a:pt x="32624" y="58136"/>
                  </a:cubicBezTo>
                  <a:cubicBezTo>
                    <a:pt x="32850" y="50349"/>
                    <a:pt x="32671" y="42539"/>
                    <a:pt x="32647" y="34752"/>
                  </a:cubicBezTo>
                  <a:lnTo>
                    <a:pt x="32647" y="34704"/>
                  </a:lnTo>
                  <a:lnTo>
                    <a:pt x="32647" y="34597"/>
                  </a:lnTo>
                  <a:cubicBezTo>
                    <a:pt x="32673" y="34613"/>
                    <a:pt x="32700" y="34620"/>
                    <a:pt x="32726" y="34620"/>
                  </a:cubicBezTo>
                  <a:cubicBezTo>
                    <a:pt x="32881" y="34620"/>
                    <a:pt x="33015" y="34378"/>
                    <a:pt x="32790" y="34276"/>
                  </a:cubicBezTo>
                  <a:cubicBezTo>
                    <a:pt x="32757" y="34268"/>
                    <a:pt x="32725" y="34254"/>
                    <a:pt x="32692" y="34254"/>
                  </a:cubicBezTo>
                  <a:cubicBezTo>
                    <a:pt x="32677" y="34254"/>
                    <a:pt x="32662" y="34257"/>
                    <a:pt x="32647" y="34264"/>
                  </a:cubicBezTo>
                  <a:lnTo>
                    <a:pt x="32647" y="33704"/>
                  </a:lnTo>
                  <a:cubicBezTo>
                    <a:pt x="32647" y="27263"/>
                    <a:pt x="32909" y="20750"/>
                    <a:pt x="32743" y="14273"/>
                  </a:cubicBezTo>
                  <a:cubicBezTo>
                    <a:pt x="32766" y="14273"/>
                    <a:pt x="32802" y="14273"/>
                    <a:pt x="32802" y="14226"/>
                  </a:cubicBezTo>
                  <a:cubicBezTo>
                    <a:pt x="33064" y="13214"/>
                    <a:pt x="33350" y="12202"/>
                    <a:pt x="33624" y="11178"/>
                  </a:cubicBezTo>
                  <a:cubicBezTo>
                    <a:pt x="33631" y="11140"/>
                    <a:pt x="33590" y="11111"/>
                    <a:pt x="33557" y="11111"/>
                  </a:cubicBezTo>
                  <a:cubicBezTo>
                    <a:pt x="33538" y="11111"/>
                    <a:pt x="33521" y="11121"/>
                    <a:pt x="33517" y="11142"/>
                  </a:cubicBezTo>
                  <a:cubicBezTo>
                    <a:pt x="33243" y="12118"/>
                    <a:pt x="32993" y="13083"/>
                    <a:pt x="32731" y="14047"/>
                  </a:cubicBezTo>
                  <a:cubicBezTo>
                    <a:pt x="32731" y="13821"/>
                    <a:pt x="32707" y="13607"/>
                    <a:pt x="32707" y="13380"/>
                  </a:cubicBezTo>
                  <a:cubicBezTo>
                    <a:pt x="32731" y="13380"/>
                    <a:pt x="32755" y="13369"/>
                    <a:pt x="32766" y="13333"/>
                  </a:cubicBezTo>
                  <a:cubicBezTo>
                    <a:pt x="33124" y="12487"/>
                    <a:pt x="33350" y="11583"/>
                    <a:pt x="33624" y="10702"/>
                  </a:cubicBezTo>
                  <a:cubicBezTo>
                    <a:pt x="33631" y="10664"/>
                    <a:pt x="33595" y="10635"/>
                    <a:pt x="33565" y="10635"/>
                  </a:cubicBezTo>
                  <a:cubicBezTo>
                    <a:pt x="33548" y="10635"/>
                    <a:pt x="33533" y="10644"/>
                    <a:pt x="33528" y="10666"/>
                  </a:cubicBezTo>
                  <a:cubicBezTo>
                    <a:pt x="33243" y="11416"/>
                    <a:pt x="32933" y="12154"/>
                    <a:pt x="32707" y="12916"/>
                  </a:cubicBezTo>
                  <a:cubicBezTo>
                    <a:pt x="32671" y="11654"/>
                    <a:pt x="32612" y="10404"/>
                    <a:pt x="32516" y="9154"/>
                  </a:cubicBezTo>
                  <a:cubicBezTo>
                    <a:pt x="32588" y="9106"/>
                    <a:pt x="32647" y="9082"/>
                    <a:pt x="32731" y="9035"/>
                  </a:cubicBezTo>
                  <a:cubicBezTo>
                    <a:pt x="32766" y="8999"/>
                    <a:pt x="32790" y="8963"/>
                    <a:pt x="32802" y="8928"/>
                  </a:cubicBezTo>
                  <a:cubicBezTo>
                    <a:pt x="32814" y="8939"/>
                    <a:pt x="32814" y="8939"/>
                    <a:pt x="32850" y="8939"/>
                  </a:cubicBezTo>
                  <a:cubicBezTo>
                    <a:pt x="32909" y="8939"/>
                    <a:pt x="32921" y="8880"/>
                    <a:pt x="32909" y="8856"/>
                  </a:cubicBezTo>
                  <a:cubicBezTo>
                    <a:pt x="33386" y="8499"/>
                    <a:pt x="33838" y="8142"/>
                    <a:pt x="34314" y="7785"/>
                  </a:cubicBezTo>
                  <a:cubicBezTo>
                    <a:pt x="37827" y="5451"/>
                    <a:pt x="41315" y="3082"/>
                    <a:pt x="45006" y="1010"/>
                  </a:cubicBezTo>
                  <a:close/>
                  <a:moveTo>
                    <a:pt x="43982" y="57838"/>
                  </a:moveTo>
                  <a:lnTo>
                    <a:pt x="43351" y="58505"/>
                  </a:lnTo>
                  <a:lnTo>
                    <a:pt x="43351" y="58386"/>
                  </a:lnTo>
                  <a:cubicBezTo>
                    <a:pt x="43565" y="58207"/>
                    <a:pt x="43768" y="58029"/>
                    <a:pt x="43982" y="57838"/>
                  </a:cubicBezTo>
                  <a:close/>
                  <a:moveTo>
                    <a:pt x="21968" y="13154"/>
                  </a:moveTo>
                  <a:cubicBezTo>
                    <a:pt x="23892" y="13868"/>
                    <a:pt x="26437" y="14446"/>
                    <a:pt x="28785" y="14446"/>
                  </a:cubicBezTo>
                  <a:cubicBezTo>
                    <a:pt x="29924" y="14446"/>
                    <a:pt x="31016" y="14310"/>
                    <a:pt x="31969" y="13988"/>
                  </a:cubicBezTo>
                  <a:cubicBezTo>
                    <a:pt x="32016" y="13976"/>
                    <a:pt x="32040" y="13952"/>
                    <a:pt x="32052" y="13916"/>
                  </a:cubicBezTo>
                  <a:lnTo>
                    <a:pt x="32052" y="13916"/>
                  </a:lnTo>
                  <a:cubicBezTo>
                    <a:pt x="31862" y="20512"/>
                    <a:pt x="32135" y="27144"/>
                    <a:pt x="32135" y="33716"/>
                  </a:cubicBezTo>
                  <a:lnTo>
                    <a:pt x="32135" y="33740"/>
                  </a:lnTo>
                  <a:cubicBezTo>
                    <a:pt x="31683" y="33788"/>
                    <a:pt x="31254" y="33835"/>
                    <a:pt x="30802" y="33859"/>
                  </a:cubicBezTo>
                  <a:cubicBezTo>
                    <a:pt x="30790" y="33847"/>
                    <a:pt x="30778" y="33835"/>
                    <a:pt x="30766" y="33835"/>
                  </a:cubicBezTo>
                  <a:cubicBezTo>
                    <a:pt x="30731" y="33835"/>
                    <a:pt x="30719" y="33847"/>
                    <a:pt x="30707" y="33859"/>
                  </a:cubicBezTo>
                  <a:cubicBezTo>
                    <a:pt x="29920" y="33924"/>
                    <a:pt x="29134" y="33967"/>
                    <a:pt x="28352" y="33967"/>
                  </a:cubicBezTo>
                  <a:cubicBezTo>
                    <a:pt x="27844" y="33967"/>
                    <a:pt x="27339" y="33949"/>
                    <a:pt x="26837" y="33907"/>
                  </a:cubicBezTo>
                  <a:cubicBezTo>
                    <a:pt x="26819" y="33901"/>
                    <a:pt x="26807" y="33898"/>
                    <a:pt x="26795" y="33898"/>
                  </a:cubicBezTo>
                  <a:cubicBezTo>
                    <a:pt x="26784" y="33898"/>
                    <a:pt x="26772" y="33901"/>
                    <a:pt x="26754" y="33907"/>
                  </a:cubicBezTo>
                  <a:cubicBezTo>
                    <a:pt x="25420" y="33788"/>
                    <a:pt x="24099" y="33490"/>
                    <a:pt x="22813" y="32907"/>
                  </a:cubicBezTo>
                  <a:cubicBezTo>
                    <a:pt x="22799" y="32900"/>
                    <a:pt x="22785" y="32898"/>
                    <a:pt x="22773" y="32898"/>
                  </a:cubicBezTo>
                  <a:cubicBezTo>
                    <a:pt x="22687" y="32898"/>
                    <a:pt x="22636" y="33022"/>
                    <a:pt x="22730" y="33073"/>
                  </a:cubicBezTo>
                  <a:cubicBezTo>
                    <a:pt x="23408" y="33419"/>
                    <a:pt x="24123" y="33657"/>
                    <a:pt x="24837" y="33835"/>
                  </a:cubicBezTo>
                  <a:cubicBezTo>
                    <a:pt x="24837" y="33835"/>
                    <a:pt x="24837" y="33847"/>
                    <a:pt x="24849" y="33847"/>
                  </a:cubicBezTo>
                  <a:cubicBezTo>
                    <a:pt x="25087" y="34050"/>
                    <a:pt x="25349" y="34264"/>
                    <a:pt x="25599" y="34443"/>
                  </a:cubicBezTo>
                  <a:cubicBezTo>
                    <a:pt x="25837" y="34621"/>
                    <a:pt x="26099" y="34859"/>
                    <a:pt x="26397" y="34931"/>
                  </a:cubicBezTo>
                  <a:cubicBezTo>
                    <a:pt x="26402" y="34931"/>
                    <a:pt x="26407" y="34932"/>
                    <a:pt x="26412" y="34932"/>
                  </a:cubicBezTo>
                  <a:cubicBezTo>
                    <a:pt x="26484" y="34932"/>
                    <a:pt x="26513" y="34855"/>
                    <a:pt x="26480" y="34800"/>
                  </a:cubicBezTo>
                  <a:cubicBezTo>
                    <a:pt x="26301" y="34585"/>
                    <a:pt x="26016" y="34466"/>
                    <a:pt x="25789" y="34312"/>
                  </a:cubicBezTo>
                  <a:cubicBezTo>
                    <a:pt x="25611" y="34193"/>
                    <a:pt x="25444" y="34038"/>
                    <a:pt x="25266" y="33907"/>
                  </a:cubicBezTo>
                  <a:lnTo>
                    <a:pt x="25266" y="33907"/>
                  </a:lnTo>
                  <a:lnTo>
                    <a:pt x="25980" y="34038"/>
                  </a:lnTo>
                  <a:cubicBezTo>
                    <a:pt x="26337" y="34395"/>
                    <a:pt x="26694" y="34752"/>
                    <a:pt x="27051" y="35121"/>
                  </a:cubicBezTo>
                  <a:cubicBezTo>
                    <a:pt x="25825" y="35038"/>
                    <a:pt x="24575" y="34847"/>
                    <a:pt x="23301" y="34502"/>
                  </a:cubicBezTo>
                  <a:cubicBezTo>
                    <a:pt x="23292" y="34498"/>
                    <a:pt x="23283" y="34496"/>
                    <a:pt x="23275" y="34496"/>
                  </a:cubicBezTo>
                  <a:cubicBezTo>
                    <a:pt x="23211" y="34496"/>
                    <a:pt x="23192" y="34612"/>
                    <a:pt x="23277" y="34633"/>
                  </a:cubicBezTo>
                  <a:cubicBezTo>
                    <a:pt x="25078" y="35156"/>
                    <a:pt x="26958" y="35459"/>
                    <a:pt x="28835" y="35459"/>
                  </a:cubicBezTo>
                  <a:cubicBezTo>
                    <a:pt x="29950" y="35459"/>
                    <a:pt x="31064" y="35352"/>
                    <a:pt x="32159" y="35121"/>
                  </a:cubicBezTo>
                  <a:lnTo>
                    <a:pt x="32159" y="35121"/>
                  </a:lnTo>
                  <a:cubicBezTo>
                    <a:pt x="32147" y="40527"/>
                    <a:pt x="32052" y="45944"/>
                    <a:pt x="32088" y="51361"/>
                  </a:cubicBezTo>
                  <a:cubicBezTo>
                    <a:pt x="31385" y="51421"/>
                    <a:pt x="30707" y="51457"/>
                    <a:pt x="30016" y="51468"/>
                  </a:cubicBezTo>
                  <a:lnTo>
                    <a:pt x="29945" y="51468"/>
                  </a:lnTo>
                  <a:cubicBezTo>
                    <a:pt x="29848" y="51469"/>
                    <a:pt x="29752" y="51470"/>
                    <a:pt x="29655" y="51470"/>
                  </a:cubicBezTo>
                  <a:cubicBezTo>
                    <a:pt x="28395" y="51470"/>
                    <a:pt x="27135" y="51397"/>
                    <a:pt x="25897" y="51242"/>
                  </a:cubicBezTo>
                  <a:cubicBezTo>
                    <a:pt x="25849" y="51195"/>
                    <a:pt x="25789" y="51159"/>
                    <a:pt x="25742" y="51111"/>
                  </a:cubicBezTo>
                  <a:cubicBezTo>
                    <a:pt x="25718" y="51091"/>
                    <a:pt x="25691" y="51082"/>
                    <a:pt x="25664" y="51082"/>
                  </a:cubicBezTo>
                  <a:cubicBezTo>
                    <a:pt x="25599" y="51082"/>
                    <a:pt x="25536" y="51135"/>
                    <a:pt x="25527" y="51195"/>
                  </a:cubicBezTo>
                  <a:cubicBezTo>
                    <a:pt x="24789" y="51099"/>
                    <a:pt x="24051" y="50980"/>
                    <a:pt x="23325" y="50826"/>
                  </a:cubicBezTo>
                  <a:cubicBezTo>
                    <a:pt x="23321" y="50825"/>
                    <a:pt x="23316" y="50825"/>
                    <a:pt x="23312" y="50825"/>
                  </a:cubicBezTo>
                  <a:cubicBezTo>
                    <a:pt x="23214" y="50825"/>
                    <a:pt x="23174" y="50957"/>
                    <a:pt x="23277" y="50980"/>
                  </a:cubicBezTo>
                  <a:cubicBezTo>
                    <a:pt x="23503" y="51040"/>
                    <a:pt x="23718" y="51076"/>
                    <a:pt x="23944" y="51123"/>
                  </a:cubicBezTo>
                  <a:cubicBezTo>
                    <a:pt x="23884" y="51159"/>
                    <a:pt x="23861" y="51242"/>
                    <a:pt x="23920" y="51302"/>
                  </a:cubicBezTo>
                  <a:cubicBezTo>
                    <a:pt x="24408" y="51730"/>
                    <a:pt x="24885" y="52230"/>
                    <a:pt x="25408" y="52623"/>
                  </a:cubicBezTo>
                  <a:cubicBezTo>
                    <a:pt x="25266" y="52611"/>
                    <a:pt x="25123" y="52600"/>
                    <a:pt x="24992" y="52588"/>
                  </a:cubicBezTo>
                  <a:cubicBezTo>
                    <a:pt x="24515" y="52147"/>
                    <a:pt x="23884" y="51838"/>
                    <a:pt x="23349" y="51480"/>
                  </a:cubicBezTo>
                  <a:cubicBezTo>
                    <a:pt x="23330" y="51469"/>
                    <a:pt x="23311" y="51464"/>
                    <a:pt x="23293" y="51464"/>
                  </a:cubicBezTo>
                  <a:cubicBezTo>
                    <a:pt x="23201" y="51464"/>
                    <a:pt x="23140" y="51601"/>
                    <a:pt x="23230" y="51671"/>
                  </a:cubicBezTo>
                  <a:cubicBezTo>
                    <a:pt x="23515" y="51873"/>
                    <a:pt x="23777" y="52064"/>
                    <a:pt x="24063" y="52254"/>
                  </a:cubicBezTo>
                  <a:lnTo>
                    <a:pt x="24420" y="52528"/>
                  </a:lnTo>
                  <a:cubicBezTo>
                    <a:pt x="24134" y="52480"/>
                    <a:pt x="23837" y="52445"/>
                    <a:pt x="23563" y="52409"/>
                  </a:cubicBezTo>
                  <a:cubicBezTo>
                    <a:pt x="23555" y="52407"/>
                    <a:pt x="23548" y="52406"/>
                    <a:pt x="23542" y="52406"/>
                  </a:cubicBezTo>
                  <a:cubicBezTo>
                    <a:pt x="23474" y="52406"/>
                    <a:pt x="23451" y="52506"/>
                    <a:pt x="23527" y="52528"/>
                  </a:cubicBezTo>
                  <a:cubicBezTo>
                    <a:pt x="23956" y="52611"/>
                    <a:pt x="24396" y="52683"/>
                    <a:pt x="24825" y="52766"/>
                  </a:cubicBezTo>
                  <a:cubicBezTo>
                    <a:pt x="24849" y="52778"/>
                    <a:pt x="24885" y="52790"/>
                    <a:pt x="24896" y="52802"/>
                  </a:cubicBezTo>
                  <a:cubicBezTo>
                    <a:pt x="24918" y="52813"/>
                    <a:pt x="24934" y="52819"/>
                    <a:pt x="24951" y="52819"/>
                  </a:cubicBezTo>
                  <a:cubicBezTo>
                    <a:pt x="24970" y="52819"/>
                    <a:pt x="24989" y="52810"/>
                    <a:pt x="25016" y="52790"/>
                  </a:cubicBezTo>
                  <a:cubicBezTo>
                    <a:pt x="25266" y="52838"/>
                    <a:pt x="25539" y="52885"/>
                    <a:pt x="25801" y="52909"/>
                  </a:cubicBezTo>
                  <a:cubicBezTo>
                    <a:pt x="25825" y="52909"/>
                    <a:pt x="25825" y="52921"/>
                    <a:pt x="25837" y="52921"/>
                  </a:cubicBezTo>
                  <a:cubicBezTo>
                    <a:pt x="25848" y="52937"/>
                    <a:pt x="25863" y="52944"/>
                    <a:pt x="25878" y="52944"/>
                  </a:cubicBezTo>
                  <a:cubicBezTo>
                    <a:pt x="25897" y="52944"/>
                    <a:pt x="25914" y="52934"/>
                    <a:pt x="25920" y="52921"/>
                  </a:cubicBezTo>
                  <a:cubicBezTo>
                    <a:pt x="27583" y="53153"/>
                    <a:pt x="29253" y="53259"/>
                    <a:pt x="30931" y="53259"/>
                  </a:cubicBezTo>
                  <a:cubicBezTo>
                    <a:pt x="31320" y="53259"/>
                    <a:pt x="31710" y="53254"/>
                    <a:pt x="32100" y="53242"/>
                  </a:cubicBezTo>
                  <a:cubicBezTo>
                    <a:pt x="32112" y="54886"/>
                    <a:pt x="32147" y="56529"/>
                    <a:pt x="32195" y="58184"/>
                  </a:cubicBezTo>
                  <a:cubicBezTo>
                    <a:pt x="30913" y="58478"/>
                    <a:pt x="29587" y="58638"/>
                    <a:pt x="28266" y="58638"/>
                  </a:cubicBezTo>
                  <a:cubicBezTo>
                    <a:pt x="26067" y="58638"/>
                    <a:pt x="23881" y="58197"/>
                    <a:pt x="21932" y="57207"/>
                  </a:cubicBezTo>
                  <a:cubicBezTo>
                    <a:pt x="21928" y="57203"/>
                    <a:pt x="21924" y="57202"/>
                    <a:pt x="21920" y="57202"/>
                  </a:cubicBezTo>
                  <a:cubicBezTo>
                    <a:pt x="21912" y="57202"/>
                    <a:pt x="21904" y="57207"/>
                    <a:pt x="21896" y="57207"/>
                  </a:cubicBezTo>
                  <a:cubicBezTo>
                    <a:pt x="22122" y="52123"/>
                    <a:pt x="22075" y="46992"/>
                    <a:pt x="21991" y="41872"/>
                  </a:cubicBezTo>
                  <a:cubicBezTo>
                    <a:pt x="21991" y="41848"/>
                    <a:pt x="22015" y="41836"/>
                    <a:pt x="22015" y="41836"/>
                  </a:cubicBezTo>
                  <a:cubicBezTo>
                    <a:pt x="22039" y="41777"/>
                    <a:pt x="22027" y="41729"/>
                    <a:pt x="21991" y="41705"/>
                  </a:cubicBezTo>
                  <a:cubicBezTo>
                    <a:pt x="21956" y="38860"/>
                    <a:pt x="21908" y="36002"/>
                    <a:pt x="21908" y="33180"/>
                  </a:cubicBezTo>
                  <a:cubicBezTo>
                    <a:pt x="21908" y="26525"/>
                    <a:pt x="22110" y="19822"/>
                    <a:pt x="21968" y="13154"/>
                  </a:cubicBezTo>
                  <a:close/>
                  <a:moveTo>
                    <a:pt x="12133" y="14107"/>
                  </a:moveTo>
                  <a:lnTo>
                    <a:pt x="12145" y="14131"/>
                  </a:lnTo>
                  <a:cubicBezTo>
                    <a:pt x="12157" y="14333"/>
                    <a:pt x="12216" y="14523"/>
                    <a:pt x="12335" y="14702"/>
                  </a:cubicBezTo>
                  <a:cubicBezTo>
                    <a:pt x="12361" y="14740"/>
                    <a:pt x="12399" y="14757"/>
                    <a:pt x="12436" y="14757"/>
                  </a:cubicBezTo>
                  <a:cubicBezTo>
                    <a:pt x="12502" y="14757"/>
                    <a:pt x="12565" y="14703"/>
                    <a:pt x="12550" y="14619"/>
                  </a:cubicBezTo>
                  <a:cubicBezTo>
                    <a:pt x="12526" y="14583"/>
                    <a:pt x="12526" y="14547"/>
                    <a:pt x="12514" y="14512"/>
                  </a:cubicBezTo>
                  <a:lnTo>
                    <a:pt x="12514" y="14512"/>
                  </a:lnTo>
                  <a:lnTo>
                    <a:pt x="12633" y="14631"/>
                  </a:lnTo>
                  <a:cubicBezTo>
                    <a:pt x="12550" y="14666"/>
                    <a:pt x="12502" y="14797"/>
                    <a:pt x="12597" y="14869"/>
                  </a:cubicBezTo>
                  <a:cubicBezTo>
                    <a:pt x="13097" y="15214"/>
                    <a:pt x="13645" y="15535"/>
                    <a:pt x="14240" y="15833"/>
                  </a:cubicBezTo>
                  <a:cubicBezTo>
                    <a:pt x="15627" y="16669"/>
                    <a:pt x="17248" y="17166"/>
                    <a:pt x="18829" y="17166"/>
                  </a:cubicBezTo>
                  <a:cubicBezTo>
                    <a:pt x="19026" y="17166"/>
                    <a:pt x="19224" y="17159"/>
                    <a:pt x="19420" y="17143"/>
                  </a:cubicBezTo>
                  <a:cubicBezTo>
                    <a:pt x="19551" y="17131"/>
                    <a:pt x="19634" y="17024"/>
                    <a:pt x="19610" y="16928"/>
                  </a:cubicBezTo>
                  <a:cubicBezTo>
                    <a:pt x="19896" y="16881"/>
                    <a:pt x="20158" y="16833"/>
                    <a:pt x="20432" y="16750"/>
                  </a:cubicBezTo>
                  <a:cubicBezTo>
                    <a:pt x="20444" y="16762"/>
                    <a:pt x="20455" y="16774"/>
                    <a:pt x="20479" y="16774"/>
                  </a:cubicBezTo>
                  <a:cubicBezTo>
                    <a:pt x="20634" y="16821"/>
                    <a:pt x="20848" y="16845"/>
                    <a:pt x="21027" y="16845"/>
                  </a:cubicBezTo>
                  <a:cubicBezTo>
                    <a:pt x="20848" y="17643"/>
                    <a:pt x="20813" y="18441"/>
                    <a:pt x="20598" y="19214"/>
                  </a:cubicBezTo>
                  <a:cubicBezTo>
                    <a:pt x="20574" y="19262"/>
                    <a:pt x="20598" y="19310"/>
                    <a:pt x="20622" y="19334"/>
                  </a:cubicBezTo>
                  <a:cubicBezTo>
                    <a:pt x="20539" y="19905"/>
                    <a:pt x="20455" y="20465"/>
                    <a:pt x="20420" y="21012"/>
                  </a:cubicBezTo>
                  <a:cubicBezTo>
                    <a:pt x="20420" y="21059"/>
                    <a:pt x="20457" y="21083"/>
                    <a:pt x="20492" y="21083"/>
                  </a:cubicBezTo>
                  <a:cubicBezTo>
                    <a:pt x="20519" y="21083"/>
                    <a:pt x="20545" y="21068"/>
                    <a:pt x="20551" y="21036"/>
                  </a:cubicBezTo>
                  <a:cubicBezTo>
                    <a:pt x="20563" y="20941"/>
                    <a:pt x="20574" y="20869"/>
                    <a:pt x="20598" y="20774"/>
                  </a:cubicBezTo>
                  <a:cubicBezTo>
                    <a:pt x="20612" y="20836"/>
                    <a:pt x="20670" y="20875"/>
                    <a:pt x="20728" y="20875"/>
                  </a:cubicBezTo>
                  <a:cubicBezTo>
                    <a:pt x="20770" y="20875"/>
                    <a:pt x="20811" y="20855"/>
                    <a:pt x="20836" y="20810"/>
                  </a:cubicBezTo>
                  <a:cubicBezTo>
                    <a:pt x="21134" y="20357"/>
                    <a:pt x="21229" y="19846"/>
                    <a:pt x="21336" y="19322"/>
                  </a:cubicBezTo>
                  <a:cubicBezTo>
                    <a:pt x="21348" y="19226"/>
                    <a:pt x="21289" y="19143"/>
                    <a:pt x="21194" y="19131"/>
                  </a:cubicBezTo>
                  <a:cubicBezTo>
                    <a:pt x="21098" y="19131"/>
                    <a:pt x="21015" y="19107"/>
                    <a:pt x="20920" y="19107"/>
                  </a:cubicBezTo>
                  <a:cubicBezTo>
                    <a:pt x="21075" y="18536"/>
                    <a:pt x="21217" y="17952"/>
                    <a:pt x="21348" y="17357"/>
                  </a:cubicBezTo>
                  <a:lnTo>
                    <a:pt x="21348" y="17357"/>
                  </a:lnTo>
                  <a:cubicBezTo>
                    <a:pt x="21336" y="22620"/>
                    <a:pt x="21467" y="27906"/>
                    <a:pt x="21467" y="33145"/>
                  </a:cubicBezTo>
                  <a:cubicBezTo>
                    <a:pt x="21467" y="34109"/>
                    <a:pt x="21467" y="35097"/>
                    <a:pt x="21456" y="36062"/>
                  </a:cubicBezTo>
                  <a:cubicBezTo>
                    <a:pt x="21336" y="35955"/>
                    <a:pt x="21217" y="35871"/>
                    <a:pt x="21098" y="35776"/>
                  </a:cubicBezTo>
                  <a:cubicBezTo>
                    <a:pt x="21081" y="35765"/>
                    <a:pt x="21064" y="35759"/>
                    <a:pt x="21048" y="35759"/>
                  </a:cubicBezTo>
                  <a:cubicBezTo>
                    <a:pt x="20965" y="35759"/>
                    <a:pt x="20911" y="35895"/>
                    <a:pt x="20991" y="35955"/>
                  </a:cubicBezTo>
                  <a:cubicBezTo>
                    <a:pt x="21146" y="36062"/>
                    <a:pt x="21289" y="36193"/>
                    <a:pt x="21456" y="36276"/>
                  </a:cubicBezTo>
                  <a:lnTo>
                    <a:pt x="21456" y="36812"/>
                  </a:lnTo>
                  <a:cubicBezTo>
                    <a:pt x="21194" y="36609"/>
                    <a:pt x="20908" y="36431"/>
                    <a:pt x="20634" y="36252"/>
                  </a:cubicBezTo>
                  <a:cubicBezTo>
                    <a:pt x="20614" y="36239"/>
                    <a:pt x="20595" y="36233"/>
                    <a:pt x="20576" y="36233"/>
                  </a:cubicBezTo>
                  <a:cubicBezTo>
                    <a:pt x="20482" y="36233"/>
                    <a:pt x="20416" y="36385"/>
                    <a:pt x="20515" y="36455"/>
                  </a:cubicBezTo>
                  <a:cubicBezTo>
                    <a:pt x="20670" y="36550"/>
                    <a:pt x="20813" y="36657"/>
                    <a:pt x="20967" y="36776"/>
                  </a:cubicBezTo>
                  <a:cubicBezTo>
                    <a:pt x="20848" y="36788"/>
                    <a:pt x="20848" y="36990"/>
                    <a:pt x="20979" y="36990"/>
                  </a:cubicBezTo>
                  <a:cubicBezTo>
                    <a:pt x="21075" y="36990"/>
                    <a:pt x="21086" y="36907"/>
                    <a:pt x="21075" y="36848"/>
                  </a:cubicBezTo>
                  <a:lnTo>
                    <a:pt x="21075" y="36848"/>
                  </a:lnTo>
                  <a:cubicBezTo>
                    <a:pt x="21194" y="36943"/>
                    <a:pt x="21325" y="37026"/>
                    <a:pt x="21456" y="37110"/>
                  </a:cubicBezTo>
                  <a:cubicBezTo>
                    <a:pt x="21456" y="37312"/>
                    <a:pt x="21456" y="37526"/>
                    <a:pt x="21444" y="37729"/>
                  </a:cubicBezTo>
                  <a:cubicBezTo>
                    <a:pt x="21372" y="37681"/>
                    <a:pt x="21289" y="37645"/>
                    <a:pt x="21229" y="37598"/>
                  </a:cubicBezTo>
                  <a:cubicBezTo>
                    <a:pt x="21229" y="37586"/>
                    <a:pt x="21253" y="37562"/>
                    <a:pt x="21253" y="37550"/>
                  </a:cubicBezTo>
                  <a:cubicBezTo>
                    <a:pt x="21292" y="37472"/>
                    <a:pt x="21213" y="37409"/>
                    <a:pt x="21134" y="37409"/>
                  </a:cubicBezTo>
                  <a:cubicBezTo>
                    <a:pt x="21093" y="37409"/>
                    <a:pt x="21051" y="37426"/>
                    <a:pt x="21027" y="37467"/>
                  </a:cubicBezTo>
                  <a:lnTo>
                    <a:pt x="21027" y="37479"/>
                  </a:lnTo>
                  <a:cubicBezTo>
                    <a:pt x="20813" y="37324"/>
                    <a:pt x="20610" y="37169"/>
                    <a:pt x="20432" y="36967"/>
                  </a:cubicBezTo>
                  <a:cubicBezTo>
                    <a:pt x="20408" y="36946"/>
                    <a:pt x="20383" y="36937"/>
                    <a:pt x="20359" y="36937"/>
                  </a:cubicBezTo>
                  <a:cubicBezTo>
                    <a:pt x="20273" y="36937"/>
                    <a:pt x="20200" y="37050"/>
                    <a:pt x="20265" y="37133"/>
                  </a:cubicBezTo>
                  <a:cubicBezTo>
                    <a:pt x="20444" y="37312"/>
                    <a:pt x="20658" y="37538"/>
                    <a:pt x="20896" y="37717"/>
                  </a:cubicBezTo>
                  <a:cubicBezTo>
                    <a:pt x="20848" y="37788"/>
                    <a:pt x="20801" y="37860"/>
                    <a:pt x="20777" y="37943"/>
                  </a:cubicBezTo>
                  <a:cubicBezTo>
                    <a:pt x="20610" y="37848"/>
                    <a:pt x="20432" y="37776"/>
                    <a:pt x="20265" y="37681"/>
                  </a:cubicBezTo>
                  <a:cubicBezTo>
                    <a:pt x="20247" y="37672"/>
                    <a:pt x="20231" y="37668"/>
                    <a:pt x="20215" y="37668"/>
                  </a:cubicBezTo>
                  <a:cubicBezTo>
                    <a:pt x="20125" y="37668"/>
                    <a:pt x="20077" y="37799"/>
                    <a:pt x="20158" y="37860"/>
                  </a:cubicBezTo>
                  <a:cubicBezTo>
                    <a:pt x="20324" y="37955"/>
                    <a:pt x="20491" y="38062"/>
                    <a:pt x="20658" y="38145"/>
                  </a:cubicBezTo>
                  <a:cubicBezTo>
                    <a:pt x="20324" y="38788"/>
                    <a:pt x="20039" y="39455"/>
                    <a:pt x="19741" y="40098"/>
                  </a:cubicBezTo>
                  <a:cubicBezTo>
                    <a:pt x="19717" y="40155"/>
                    <a:pt x="19770" y="40212"/>
                    <a:pt x="19821" y="40212"/>
                  </a:cubicBezTo>
                  <a:cubicBezTo>
                    <a:pt x="19845" y="40212"/>
                    <a:pt x="19869" y="40200"/>
                    <a:pt x="19884" y="40169"/>
                  </a:cubicBezTo>
                  <a:cubicBezTo>
                    <a:pt x="19896" y="40158"/>
                    <a:pt x="19896" y="40146"/>
                    <a:pt x="19908" y="40122"/>
                  </a:cubicBezTo>
                  <a:lnTo>
                    <a:pt x="19908" y="40122"/>
                  </a:lnTo>
                  <a:cubicBezTo>
                    <a:pt x="19896" y="40158"/>
                    <a:pt x="19908" y="40181"/>
                    <a:pt x="19920" y="40229"/>
                  </a:cubicBezTo>
                  <a:cubicBezTo>
                    <a:pt x="20039" y="40384"/>
                    <a:pt x="20158" y="40515"/>
                    <a:pt x="20265" y="40658"/>
                  </a:cubicBezTo>
                  <a:cubicBezTo>
                    <a:pt x="20217" y="40777"/>
                    <a:pt x="20182" y="40920"/>
                    <a:pt x="20134" y="41039"/>
                  </a:cubicBezTo>
                  <a:cubicBezTo>
                    <a:pt x="19979" y="40860"/>
                    <a:pt x="19836" y="40693"/>
                    <a:pt x="19705" y="40503"/>
                  </a:cubicBezTo>
                  <a:cubicBezTo>
                    <a:pt x="19681" y="40473"/>
                    <a:pt x="19650" y="40460"/>
                    <a:pt x="19619" y="40460"/>
                  </a:cubicBezTo>
                  <a:cubicBezTo>
                    <a:pt x="19526" y="40460"/>
                    <a:pt x="19429" y="40569"/>
                    <a:pt x="19491" y="40658"/>
                  </a:cubicBezTo>
                  <a:lnTo>
                    <a:pt x="20027" y="41336"/>
                  </a:lnTo>
                  <a:cubicBezTo>
                    <a:pt x="19967" y="41491"/>
                    <a:pt x="19908" y="41646"/>
                    <a:pt x="19848" y="41812"/>
                  </a:cubicBezTo>
                  <a:cubicBezTo>
                    <a:pt x="19705" y="41670"/>
                    <a:pt x="19551" y="41539"/>
                    <a:pt x="19408" y="41420"/>
                  </a:cubicBezTo>
                  <a:cubicBezTo>
                    <a:pt x="19381" y="41395"/>
                    <a:pt x="19351" y="41385"/>
                    <a:pt x="19323" y="41385"/>
                  </a:cubicBezTo>
                  <a:cubicBezTo>
                    <a:pt x="19228" y="41385"/>
                    <a:pt x="19149" y="41503"/>
                    <a:pt x="19241" y="41586"/>
                  </a:cubicBezTo>
                  <a:cubicBezTo>
                    <a:pt x="19420" y="41753"/>
                    <a:pt x="19586" y="41896"/>
                    <a:pt x="19765" y="42063"/>
                  </a:cubicBezTo>
                  <a:cubicBezTo>
                    <a:pt x="19729" y="42146"/>
                    <a:pt x="19705" y="42229"/>
                    <a:pt x="19670" y="42313"/>
                  </a:cubicBezTo>
                  <a:cubicBezTo>
                    <a:pt x="19654" y="42376"/>
                    <a:pt x="19712" y="42429"/>
                    <a:pt x="19767" y="42429"/>
                  </a:cubicBezTo>
                  <a:cubicBezTo>
                    <a:pt x="19794" y="42429"/>
                    <a:pt x="19820" y="42416"/>
                    <a:pt x="19836" y="42384"/>
                  </a:cubicBezTo>
                  <a:cubicBezTo>
                    <a:pt x="19860" y="42324"/>
                    <a:pt x="19896" y="42265"/>
                    <a:pt x="19908" y="42205"/>
                  </a:cubicBezTo>
                  <a:cubicBezTo>
                    <a:pt x="20027" y="42313"/>
                    <a:pt x="20146" y="42432"/>
                    <a:pt x="20265" y="42539"/>
                  </a:cubicBezTo>
                  <a:cubicBezTo>
                    <a:pt x="20205" y="42670"/>
                    <a:pt x="20146" y="42789"/>
                    <a:pt x="20098" y="42920"/>
                  </a:cubicBezTo>
                  <a:cubicBezTo>
                    <a:pt x="19884" y="42717"/>
                    <a:pt x="19658" y="42491"/>
                    <a:pt x="19443" y="42289"/>
                  </a:cubicBezTo>
                  <a:cubicBezTo>
                    <a:pt x="19417" y="42262"/>
                    <a:pt x="19387" y="42251"/>
                    <a:pt x="19357" y="42251"/>
                  </a:cubicBezTo>
                  <a:cubicBezTo>
                    <a:pt x="19255" y="42251"/>
                    <a:pt x="19160" y="42387"/>
                    <a:pt x="19253" y="42479"/>
                  </a:cubicBezTo>
                  <a:cubicBezTo>
                    <a:pt x="19491" y="42717"/>
                    <a:pt x="19741" y="42955"/>
                    <a:pt x="19979" y="43206"/>
                  </a:cubicBezTo>
                  <a:cubicBezTo>
                    <a:pt x="19920" y="43336"/>
                    <a:pt x="19860" y="43491"/>
                    <a:pt x="19801" y="43622"/>
                  </a:cubicBezTo>
                  <a:cubicBezTo>
                    <a:pt x="19598" y="43420"/>
                    <a:pt x="19372" y="43217"/>
                    <a:pt x="19170" y="43015"/>
                  </a:cubicBezTo>
                  <a:cubicBezTo>
                    <a:pt x="19145" y="42991"/>
                    <a:pt x="19118" y="42980"/>
                    <a:pt x="19093" y="42980"/>
                  </a:cubicBezTo>
                  <a:cubicBezTo>
                    <a:pt x="19005" y="42980"/>
                    <a:pt x="18929" y="43099"/>
                    <a:pt x="19003" y="43182"/>
                  </a:cubicBezTo>
                  <a:cubicBezTo>
                    <a:pt x="19241" y="43420"/>
                    <a:pt x="19467" y="43634"/>
                    <a:pt x="19705" y="43860"/>
                  </a:cubicBezTo>
                  <a:cubicBezTo>
                    <a:pt x="19622" y="44027"/>
                    <a:pt x="19562" y="44206"/>
                    <a:pt x="19491" y="44372"/>
                  </a:cubicBezTo>
                  <a:cubicBezTo>
                    <a:pt x="19459" y="44436"/>
                    <a:pt x="19528" y="44494"/>
                    <a:pt x="19592" y="44494"/>
                  </a:cubicBezTo>
                  <a:cubicBezTo>
                    <a:pt x="19623" y="44494"/>
                    <a:pt x="19654" y="44479"/>
                    <a:pt x="19670" y="44444"/>
                  </a:cubicBezTo>
                  <a:cubicBezTo>
                    <a:pt x="19729" y="44289"/>
                    <a:pt x="19789" y="44158"/>
                    <a:pt x="19860" y="44027"/>
                  </a:cubicBezTo>
                  <a:lnTo>
                    <a:pt x="20265" y="44432"/>
                  </a:lnTo>
                  <a:lnTo>
                    <a:pt x="20003" y="45003"/>
                  </a:lnTo>
                  <a:cubicBezTo>
                    <a:pt x="19503" y="44527"/>
                    <a:pt x="19015" y="44051"/>
                    <a:pt x="18539" y="43563"/>
                  </a:cubicBezTo>
                  <a:cubicBezTo>
                    <a:pt x="18514" y="43538"/>
                    <a:pt x="18487" y="43528"/>
                    <a:pt x="18462" y="43528"/>
                  </a:cubicBezTo>
                  <a:cubicBezTo>
                    <a:pt x="18374" y="43528"/>
                    <a:pt x="18298" y="43647"/>
                    <a:pt x="18372" y="43729"/>
                  </a:cubicBezTo>
                  <a:cubicBezTo>
                    <a:pt x="18872" y="44253"/>
                    <a:pt x="19372" y="44765"/>
                    <a:pt x="19884" y="45277"/>
                  </a:cubicBezTo>
                  <a:cubicBezTo>
                    <a:pt x="19801" y="45444"/>
                    <a:pt x="19741" y="45599"/>
                    <a:pt x="19670" y="45765"/>
                  </a:cubicBezTo>
                  <a:cubicBezTo>
                    <a:pt x="19086" y="45230"/>
                    <a:pt x="18491" y="44706"/>
                    <a:pt x="17931" y="44170"/>
                  </a:cubicBezTo>
                  <a:cubicBezTo>
                    <a:pt x="17906" y="44144"/>
                    <a:pt x="17877" y="44133"/>
                    <a:pt x="17849" y="44133"/>
                  </a:cubicBezTo>
                  <a:cubicBezTo>
                    <a:pt x="17749" y="44133"/>
                    <a:pt x="17659" y="44274"/>
                    <a:pt x="17753" y="44349"/>
                  </a:cubicBezTo>
                  <a:cubicBezTo>
                    <a:pt x="18348" y="44920"/>
                    <a:pt x="18931" y="45515"/>
                    <a:pt x="19527" y="46111"/>
                  </a:cubicBezTo>
                  <a:cubicBezTo>
                    <a:pt x="19479" y="46230"/>
                    <a:pt x="19431" y="46349"/>
                    <a:pt x="19372" y="46468"/>
                  </a:cubicBezTo>
                  <a:cubicBezTo>
                    <a:pt x="18943" y="46063"/>
                    <a:pt x="18515" y="45658"/>
                    <a:pt x="18098" y="45241"/>
                  </a:cubicBezTo>
                  <a:cubicBezTo>
                    <a:pt x="18074" y="45220"/>
                    <a:pt x="18048" y="45212"/>
                    <a:pt x="18023" y="45212"/>
                  </a:cubicBezTo>
                  <a:cubicBezTo>
                    <a:pt x="17935" y="45212"/>
                    <a:pt x="17860" y="45322"/>
                    <a:pt x="17943" y="45396"/>
                  </a:cubicBezTo>
                  <a:cubicBezTo>
                    <a:pt x="18372" y="45837"/>
                    <a:pt x="18812" y="46301"/>
                    <a:pt x="19253" y="46777"/>
                  </a:cubicBezTo>
                  <a:lnTo>
                    <a:pt x="19027" y="47361"/>
                  </a:lnTo>
                  <a:cubicBezTo>
                    <a:pt x="18586" y="46932"/>
                    <a:pt x="18158" y="46492"/>
                    <a:pt x="17741" y="46051"/>
                  </a:cubicBezTo>
                  <a:cubicBezTo>
                    <a:pt x="17718" y="46029"/>
                    <a:pt x="17694" y="46020"/>
                    <a:pt x="17671" y="46020"/>
                  </a:cubicBezTo>
                  <a:cubicBezTo>
                    <a:pt x="17596" y="46020"/>
                    <a:pt x="17534" y="46118"/>
                    <a:pt x="17598" y="46182"/>
                  </a:cubicBezTo>
                  <a:cubicBezTo>
                    <a:pt x="18038" y="46646"/>
                    <a:pt x="18479" y="47135"/>
                    <a:pt x="18943" y="47623"/>
                  </a:cubicBezTo>
                  <a:cubicBezTo>
                    <a:pt x="18931" y="47682"/>
                    <a:pt x="18967" y="47718"/>
                    <a:pt x="19027" y="47718"/>
                  </a:cubicBezTo>
                  <a:lnTo>
                    <a:pt x="19384" y="48075"/>
                  </a:lnTo>
                  <a:cubicBezTo>
                    <a:pt x="19324" y="48206"/>
                    <a:pt x="19289" y="48337"/>
                    <a:pt x="19229" y="48456"/>
                  </a:cubicBezTo>
                  <a:cubicBezTo>
                    <a:pt x="18539" y="47885"/>
                    <a:pt x="17860" y="47289"/>
                    <a:pt x="17205" y="46670"/>
                  </a:cubicBezTo>
                  <a:cubicBezTo>
                    <a:pt x="17184" y="46652"/>
                    <a:pt x="17160" y="46644"/>
                    <a:pt x="17137" y="46644"/>
                  </a:cubicBezTo>
                  <a:cubicBezTo>
                    <a:pt x="17058" y="46644"/>
                    <a:pt x="16988" y="46739"/>
                    <a:pt x="17062" y="46813"/>
                  </a:cubicBezTo>
                  <a:cubicBezTo>
                    <a:pt x="17741" y="47468"/>
                    <a:pt x="18408" y="48135"/>
                    <a:pt x="19086" y="48790"/>
                  </a:cubicBezTo>
                  <a:cubicBezTo>
                    <a:pt x="19003" y="48992"/>
                    <a:pt x="18931" y="49206"/>
                    <a:pt x="18836" y="49432"/>
                  </a:cubicBezTo>
                  <a:cubicBezTo>
                    <a:pt x="18491" y="49206"/>
                    <a:pt x="18158" y="48992"/>
                    <a:pt x="17824" y="48754"/>
                  </a:cubicBezTo>
                  <a:cubicBezTo>
                    <a:pt x="17806" y="48742"/>
                    <a:pt x="17788" y="48736"/>
                    <a:pt x="17772" y="48736"/>
                  </a:cubicBezTo>
                  <a:cubicBezTo>
                    <a:pt x="17694" y="48736"/>
                    <a:pt x="17652" y="48861"/>
                    <a:pt x="17741" y="48921"/>
                  </a:cubicBezTo>
                  <a:cubicBezTo>
                    <a:pt x="18062" y="49159"/>
                    <a:pt x="18408" y="49432"/>
                    <a:pt x="18753" y="49683"/>
                  </a:cubicBezTo>
                  <a:cubicBezTo>
                    <a:pt x="18705" y="49790"/>
                    <a:pt x="18658" y="49885"/>
                    <a:pt x="18634" y="50004"/>
                  </a:cubicBezTo>
                  <a:cubicBezTo>
                    <a:pt x="18372" y="49849"/>
                    <a:pt x="18122" y="49694"/>
                    <a:pt x="17884" y="49528"/>
                  </a:cubicBezTo>
                  <a:cubicBezTo>
                    <a:pt x="17875" y="49523"/>
                    <a:pt x="17866" y="49521"/>
                    <a:pt x="17857" y="49521"/>
                  </a:cubicBezTo>
                  <a:cubicBezTo>
                    <a:pt x="17799" y="49521"/>
                    <a:pt x="17760" y="49616"/>
                    <a:pt x="17812" y="49647"/>
                  </a:cubicBezTo>
                  <a:cubicBezTo>
                    <a:pt x="18062" y="49825"/>
                    <a:pt x="18300" y="50004"/>
                    <a:pt x="18550" y="50206"/>
                  </a:cubicBezTo>
                  <a:lnTo>
                    <a:pt x="18336" y="50778"/>
                  </a:lnTo>
                  <a:lnTo>
                    <a:pt x="18336" y="50802"/>
                  </a:lnTo>
                  <a:cubicBezTo>
                    <a:pt x="17598" y="50385"/>
                    <a:pt x="16872" y="49980"/>
                    <a:pt x="16110" y="49611"/>
                  </a:cubicBezTo>
                  <a:cubicBezTo>
                    <a:pt x="16098" y="49603"/>
                    <a:pt x="16087" y="49600"/>
                    <a:pt x="16076" y="49600"/>
                  </a:cubicBezTo>
                  <a:cubicBezTo>
                    <a:pt x="16019" y="49600"/>
                    <a:pt x="15978" y="49690"/>
                    <a:pt x="16038" y="49730"/>
                  </a:cubicBezTo>
                  <a:cubicBezTo>
                    <a:pt x="16967" y="50206"/>
                    <a:pt x="17860" y="50706"/>
                    <a:pt x="18729" y="51242"/>
                  </a:cubicBezTo>
                  <a:cubicBezTo>
                    <a:pt x="18586" y="51599"/>
                    <a:pt x="18455" y="51957"/>
                    <a:pt x="18312" y="52326"/>
                  </a:cubicBezTo>
                  <a:cubicBezTo>
                    <a:pt x="18304" y="52366"/>
                    <a:pt x="18345" y="52401"/>
                    <a:pt x="18380" y="52401"/>
                  </a:cubicBezTo>
                  <a:cubicBezTo>
                    <a:pt x="18396" y="52401"/>
                    <a:pt x="18412" y="52393"/>
                    <a:pt x="18419" y="52373"/>
                  </a:cubicBezTo>
                  <a:cubicBezTo>
                    <a:pt x="18574" y="52028"/>
                    <a:pt x="18729" y="51695"/>
                    <a:pt x="18896" y="51349"/>
                  </a:cubicBezTo>
                  <a:cubicBezTo>
                    <a:pt x="19110" y="51480"/>
                    <a:pt x="19312" y="51599"/>
                    <a:pt x="19503" y="51730"/>
                  </a:cubicBezTo>
                  <a:cubicBezTo>
                    <a:pt x="19253" y="52314"/>
                    <a:pt x="19003" y="52897"/>
                    <a:pt x="18765" y="53481"/>
                  </a:cubicBezTo>
                  <a:cubicBezTo>
                    <a:pt x="18742" y="53519"/>
                    <a:pt x="18777" y="53547"/>
                    <a:pt x="18815" y="53547"/>
                  </a:cubicBezTo>
                  <a:cubicBezTo>
                    <a:pt x="18837" y="53547"/>
                    <a:pt x="18859" y="53538"/>
                    <a:pt x="18872" y="53516"/>
                  </a:cubicBezTo>
                  <a:cubicBezTo>
                    <a:pt x="19122" y="52957"/>
                    <a:pt x="19384" y="52385"/>
                    <a:pt x="19658" y="51826"/>
                  </a:cubicBezTo>
                  <a:cubicBezTo>
                    <a:pt x="19824" y="51933"/>
                    <a:pt x="19967" y="52028"/>
                    <a:pt x="20122" y="52135"/>
                  </a:cubicBezTo>
                  <a:cubicBezTo>
                    <a:pt x="19979" y="52480"/>
                    <a:pt x="19848" y="52802"/>
                    <a:pt x="19729" y="53147"/>
                  </a:cubicBezTo>
                  <a:cubicBezTo>
                    <a:pt x="18693" y="53778"/>
                    <a:pt x="17705" y="54469"/>
                    <a:pt x="16741" y="55243"/>
                  </a:cubicBezTo>
                  <a:cubicBezTo>
                    <a:pt x="15133" y="56314"/>
                    <a:pt x="13574" y="57445"/>
                    <a:pt x="12216" y="58862"/>
                  </a:cubicBezTo>
                  <a:cubicBezTo>
                    <a:pt x="12216" y="58763"/>
                    <a:pt x="12140" y="58663"/>
                    <a:pt x="12052" y="58663"/>
                  </a:cubicBezTo>
                  <a:cubicBezTo>
                    <a:pt x="12024" y="58663"/>
                    <a:pt x="11995" y="58673"/>
                    <a:pt x="11966" y="58696"/>
                  </a:cubicBezTo>
                  <a:cubicBezTo>
                    <a:pt x="11876" y="58776"/>
                    <a:pt x="11777" y="58806"/>
                    <a:pt x="11683" y="58806"/>
                  </a:cubicBezTo>
                  <a:cubicBezTo>
                    <a:pt x="11666" y="58806"/>
                    <a:pt x="11649" y="58805"/>
                    <a:pt x="11633" y="58803"/>
                  </a:cubicBezTo>
                  <a:cubicBezTo>
                    <a:pt x="11847" y="58624"/>
                    <a:pt x="12026" y="58398"/>
                    <a:pt x="12145" y="58160"/>
                  </a:cubicBezTo>
                  <a:cubicBezTo>
                    <a:pt x="12204" y="58148"/>
                    <a:pt x="12240" y="58100"/>
                    <a:pt x="12264" y="58029"/>
                  </a:cubicBezTo>
                  <a:cubicBezTo>
                    <a:pt x="15562" y="47647"/>
                    <a:pt x="18193" y="36907"/>
                    <a:pt x="20384" y="26239"/>
                  </a:cubicBezTo>
                  <a:cubicBezTo>
                    <a:pt x="20406" y="26159"/>
                    <a:pt x="20335" y="26106"/>
                    <a:pt x="20271" y="26106"/>
                  </a:cubicBezTo>
                  <a:cubicBezTo>
                    <a:pt x="20229" y="26106"/>
                    <a:pt x="20191" y="26128"/>
                    <a:pt x="20182" y="26180"/>
                  </a:cubicBezTo>
                  <a:cubicBezTo>
                    <a:pt x="17634" y="36836"/>
                    <a:pt x="14776" y="47361"/>
                    <a:pt x="11871" y="57922"/>
                  </a:cubicBezTo>
                  <a:cubicBezTo>
                    <a:pt x="11847" y="58017"/>
                    <a:pt x="11883" y="58088"/>
                    <a:pt x="11931" y="58136"/>
                  </a:cubicBezTo>
                  <a:cubicBezTo>
                    <a:pt x="11811" y="58279"/>
                    <a:pt x="11681" y="58422"/>
                    <a:pt x="11514" y="58517"/>
                  </a:cubicBezTo>
                  <a:cubicBezTo>
                    <a:pt x="11502" y="58517"/>
                    <a:pt x="11502" y="58505"/>
                    <a:pt x="11490" y="58505"/>
                  </a:cubicBezTo>
                  <a:cubicBezTo>
                    <a:pt x="10502" y="58362"/>
                    <a:pt x="9537" y="58326"/>
                    <a:pt x="8573" y="58041"/>
                  </a:cubicBezTo>
                  <a:cubicBezTo>
                    <a:pt x="8566" y="58039"/>
                    <a:pt x="8559" y="58038"/>
                    <a:pt x="8552" y="58038"/>
                  </a:cubicBezTo>
                  <a:cubicBezTo>
                    <a:pt x="8460" y="58038"/>
                    <a:pt x="8425" y="58185"/>
                    <a:pt x="8525" y="58207"/>
                  </a:cubicBezTo>
                  <a:cubicBezTo>
                    <a:pt x="9283" y="58438"/>
                    <a:pt x="10173" y="58689"/>
                    <a:pt x="11008" y="58689"/>
                  </a:cubicBezTo>
                  <a:cubicBezTo>
                    <a:pt x="11078" y="58689"/>
                    <a:pt x="11147" y="58687"/>
                    <a:pt x="11216" y="58684"/>
                  </a:cubicBezTo>
                  <a:lnTo>
                    <a:pt x="11216" y="58684"/>
                  </a:lnTo>
                  <a:cubicBezTo>
                    <a:pt x="11133" y="58731"/>
                    <a:pt x="11097" y="58791"/>
                    <a:pt x="11097" y="58862"/>
                  </a:cubicBezTo>
                  <a:cubicBezTo>
                    <a:pt x="9645" y="58755"/>
                    <a:pt x="8347" y="58636"/>
                    <a:pt x="6966" y="57922"/>
                  </a:cubicBezTo>
                  <a:cubicBezTo>
                    <a:pt x="6949" y="57913"/>
                    <a:pt x="6933" y="57910"/>
                    <a:pt x="6917" y="57910"/>
                  </a:cubicBezTo>
                  <a:cubicBezTo>
                    <a:pt x="6818" y="57910"/>
                    <a:pt x="6744" y="58052"/>
                    <a:pt x="6847" y="58124"/>
                  </a:cubicBezTo>
                  <a:cubicBezTo>
                    <a:pt x="7969" y="58746"/>
                    <a:pt x="9381" y="59273"/>
                    <a:pt x="10732" y="59273"/>
                  </a:cubicBezTo>
                  <a:cubicBezTo>
                    <a:pt x="11115" y="59273"/>
                    <a:pt x="11494" y="59231"/>
                    <a:pt x="11859" y="59136"/>
                  </a:cubicBezTo>
                  <a:lnTo>
                    <a:pt x="11871" y="59136"/>
                  </a:lnTo>
                  <a:cubicBezTo>
                    <a:pt x="11055" y="59475"/>
                    <a:pt x="10197" y="59617"/>
                    <a:pt x="9319" y="59617"/>
                  </a:cubicBezTo>
                  <a:cubicBezTo>
                    <a:pt x="6277" y="59617"/>
                    <a:pt x="3000" y="57910"/>
                    <a:pt x="441" y="56755"/>
                  </a:cubicBezTo>
                  <a:cubicBezTo>
                    <a:pt x="477" y="56719"/>
                    <a:pt x="524" y="56695"/>
                    <a:pt x="536" y="56636"/>
                  </a:cubicBezTo>
                  <a:cubicBezTo>
                    <a:pt x="4942" y="42670"/>
                    <a:pt x="9180" y="28454"/>
                    <a:pt x="12133" y="14107"/>
                  </a:cubicBezTo>
                  <a:close/>
                  <a:moveTo>
                    <a:pt x="33528" y="28192"/>
                  </a:moveTo>
                  <a:cubicBezTo>
                    <a:pt x="34314" y="28989"/>
                    <a:pt x="35922" y="29216"/>
                    <a:pt x="36838" y="29466"/>
                  </a:cubicBezTo>
                  <a:cubicBezTo>
                    <a:pt x="37832" y="29727"/>
                    <a:pt x="38825" y="29890"/>
                    <a:pt x="39809" y="29890"/>
                  </a:cubicBezTo>
                  <a:cubicBezTo>
                    <a:pt x="40394" y="29890"/>
                    <a:pt x="40976" y="29833"/>
                    <a:pt x="41553" y="29704"/>
                  </a:cubicBezTo>
                  <a:cubicBezTo>
                    <a:pt x="41672" y="29692"/>
                    <a:pt x="41780" y="29680"/>
                    <a:pt x="41899" y="29668"/>
                  </a:cubicBezTo>
                  <a:lnTo>
                    <a:pt x="41922" y="29668"/>
                  </a:lnTo>
                  <a:cubicBezTo>
                    <a:pt x="41929" y="29765"/>
                    <a:pt x="42019" y="29819"/>
                    <a:pt x="42109" y="29819"/>
                  </a:cubicBezTo>
                  <a:cubicBezTo>
                    <a:pt x="42186" y="29819"/>
                    <a:pt x="42264" y="29780"/>
                    <a:pt x="42291" y="29692"/>
                  </a:cubicBezTo>
                  <a:cubicBezTo>
                    <a:pt x="42315" y="29668"/>
                    <a:pt x="42315" y="29644"/>
                    <a:pt x="42327" y="29621"/>
                  </a:cubicBezTo>
                  <a:cubicBezTo>
                    <a:pt x="42399" y="29609"/>
                    <a:pt x="42470" y="29585"/>
                    <a:pt x="42530" y="29573"/>
                  </a:cubicBezTo>
                  <a:cubicBezTo>
                    <a:pt x="42565" y="29609"/>
                    <a:pt x="42613" y="29621"/>
                    <a:pt x="42649" y="29621"/>
                  </a:cubicBezTo>
                  <a:cubicBezTo>
                    <a:pt x="42684" y="29621"/>
                    <a:pt x="42696" y="29621"/>
                    <a:pt x="42708" y="29609"/>
                  </a:cubicBezTo>
                  <a:cubicBezTo>
                    <a:pt x="42756" y="32204"/>
                    <a:pt x="42803" y="34800"/>
                    <a:pt x="42803" y="37371"/>
                  </a:cubicBezTo>
                  <a:cubicBezTo>
                    <a:pt x="42803" y="43848"/>
                    <a:pt x="42589" y="50385"/>
                    <a:pt x="42792" y="56850"/>
                  </a:cubicBezTo>
                  <a:cubicBezTo>
                    <a:pt x="42673" y="56831"/>
                    <a:pt x="42552" y="56824"/>
                    <a:pt x="42429" y="56824"/>
                  </a:cubicBezTo>
                  <a:cubicBezTo>
                    <a:pt x="42093" y="56824"/>
                    <a:pt x="41748" y="56877"/>
                    <a:pt x="41434" y="56886"/>
                  </a:cubicBezTo>
                  <a:cubicBezTo>
                    <a:pt x="41303" y="56886"/>
                    <a:pt x="41303" y="57088"/>
                    <a:pt x="41434" y="57088"/>
                  </a:cubicBezTo>
                  <a:cubicBezTo>
                    <a:pt x="41739" y="57105"/>
                    <a:pt x="42074" y="57152"/>
                    <a:pt x="42401" y="57152"/>
                  </a:cubicBezTo>
                  <a:cubicBezTo>
                    <a:pt x="42534" y="57152"/>
                    <a:pt x="42665" y="57144"/>
                    <a:pt x="42792" y="57124"/>
                  </a:cubicBezTo>
                  <a:cubicBezTo>
                    <a:pt x="42803" y="57493"/>
                    <a:pt x="42803" y="57862"/>
                    <a:pt x="42815" y="58243"/>
                  </a:cubicBezTo>
                  <a:cubicBezTo>
                    <a:pt x="42434" y="58303"/>
                    <a:pt x="42030" y="58362"/>
                    <a:pt x="41625" y="58374"/>
                  </a:cubicBezTo>
                  <a:cubicBezTo>
                    <a:pt x="41524" y="58380"/>
                    <a:pt x="41419" y="58383"/>
                    <a:pt x="41315" y="58383"/>
                  </a:cubicBezTo>
                  <a:cubicBezTo>
                    <a:pt x="41211" y="58383"/>
                    <a:pt x="41107" y="58380"/>
                    <a:pt x="41006" y="58374"/>
                  </a:cubicBezTo>
                  <a:cubicBezTo>
                    <a:pt x="40898" y="58374"/>
                    <a:pt x="39994" y="58303"/>
                    <a:pt x="40172" y="58100"/>
                  </a:cubicBezTo>
                  <a:cubicBezTo>
                    <a:pt x="40192" y="58071"/>
                    <a:pt x="40164" y="58034"/>
                    <a:pt x="40133" y="58034"/>
                  </a:cubicBezTo>
                  <a:cubicBezTo>
                    <a:pt x="40126" y="58034"/>
                    <a:pt x="40119" y="58036"/>
                    <a:pt x="40113" y="58041"/>
                  </a:cubicBezTo>
                  <a:cubicBezTo>
                    <a:pt x="39827" y="58315"/>
                    <a:pt x="40375" y="58517"/>
                    <a:pt x="40553" y="58565"/>
                  </a:cubicBezTo>
                  <a:cubicBezTo>
                    <a:pt x="40887" y="58654"/>
                    <a:pt x="41244" y="58693"/>
                    <a:pt x="41603" y="58693"/>
                  </a:cubicBezTo>
                  <a:cubicBezTo>
                    <a:pt x="42014" y="58693"/>
                    <a:pt x="42428" y="58641"/>
                    <a:pt x="42815" y="58553"/>
                  </a:cubicBezTo>
                  <a:lnTo>
                    <a:pt x="42815" y="58553"/>
                  </a:lnTo>
                  <a:cubicBezTo>
                    <a:pt x="42803" y="58576"/>
                    <a:pt x="42768" y="58600"/>
                    <a:pt x="42756" y="58624"/>
                  </a:cubicBezTo>
                  <a:cubicBezTo>
                    <a:pt x="42696" y="58684"/>
                    <a:pt x="42732" y="58755"/>
                    <a:pt x="42792" y="58791"/>
                  </a:cubicBezTo>
                  <a:cubicBezTo>
                    <a:pt x="41397" y="59578"/>
                    <a:pt x="40005" y="59886"/>
                    <a:pt x="38606" y="59886"/>
                  </a:cubicBezTo>
                  <a:cubicBezTo>
                    <a:pt x="37234" y="59886"/>
                    <a:pt x="35854" y="59590"/>
                    <a:pt x="34457" y="59160"/>
                  </a:cubicBezTo>
                  <a:cubicBezTo>
                    <a:pt x="34457" y="59148"/>
                    <a:pt x="34433" y="59112"/>
                    <a:pt x="34421" y="59100"/>
                  </a:cubicBezTo>
                  <a:cubicBezTo>
                    <a:pt x="34183" y="58898"/>
                    <a:pt x="33838" y="58731"/>
                    <a:pt x="33505" y="58660"/>
                  </a:cubicBezTo>
                  <a:cubicBezTo>
                    <a:pt x="33528" y="58017"/>
                    <a:pt x="33540" y="57374"/>
                    <a:pt x="33564" y="56719"/>
                  </a:cubicBezTo>
                  <a:cubicBezTo>
                    <a:pt x="33576" y="56731"/>
                    <a:pt x="33588" y="56755"/>
                    <a:pt x="33624" y="56755"/>
                  </a:cubicBezTo>
                  <a:cubicBezTo>
                    <a:pt x="33743" y="56755"/>
                    <a:pt x="33743" y="56576"/>
                    <a:pt x="33624" y="56576"/>
                  </a:cubicBezTo>
                  <a:cubicBezTo>
                    <a:pt x="33588" y="56576"/>
                    <a:pt x="33576" y="56588"/>
                    <a:pt x="33564" y="56600"/>
                  </a:cubicBezTo>
                  <a:cubicBezTo>
                    <a:pt x="33707" y="50147"/>
                    <a:pt x="33540" y="43658"/>
                    <a:pt x="33540" y="37193"/>
                  </a:cubicBezTo>
                  <a:cubicBezTo>
                    <a:pt x="33540" y="34193"/>
                    <a:pt x="33540" y="31192"/>
                    <a:pt x="33528" y="28192"/>
                  </a:cubicBezTo>
                  <a:close/>
                  <a:moveTo>
                    <a:pt x="45555" y="1"/>
                  </a:moveTo>
                  <a:cubicBezTo>
                    <a:pt x="45530" y="1"/>
                    <a:pt x="45506" y="16"/>
                    <a:pt x="45506" y="45"/>
                  </a:cubicBezTo>
                  <a:cubicBezTo>
                    <a:pt x="45506" y="81"/>
                    <a:pt x="45494" y="105"/>
                    <a:pt x="45494" y="141"/>
                  </a:cubicBezTo>
                  <a:lnTo>
                    <a:pt x="45482" y="141"/>
                  </a:lnTo>
                  <a:cubicBezTo>
                    <a:pt x="44220" y="569"/>
                    <a:pt x="43006" y="1153"/>
                    <a:pt x="41851" y="1831"/>
                  </a:cubicBezTo>
                  <a:cubicBezTo>
                    <a:pt x="41004" y="1726"/>
                    <a:pt x="40181" y="1665"/>
                    <a:pt x="39375" y="1665"/>
                  </a:cubicBezTo>
                  <a:cubicBezTo>
                    <a:pt x="38277" y="1665"/>
                    <a:pt x="37210" y="1778"/>
                    <a:pt x="36160" y="2046"/>
                  </a:cubicBezTo>
                  <a:cubicBezTo>
                    <a:pt x="36160" y="1998"/>
                    <a:pt x="36160" y="1950"/>
                    <a:pt x="36148" y="1903"/>
                  </a:cubicBezTo>
                  <a:lnTo>
                    <a:pt x="36148" y="1903"/>
                  </a:lnTo>
                  <a:cubicBezTo>
                    <a:pt x="36173" y="1913"/>
                    <a:pt x="36200" y="1918"/>
                    <a:pt x="36228" y="1918"/>
                  </a:cubicBezTo>
                  <a:cubicBezTo>
                    <a:pt x="36329" y="1918"/>
                    <a:pt x="36431" y="1851"/>
                    <a:pt x="36422" y="1748"/>
                  </a:cubicBezTo>
                  <a:cubicBezTo>
                    <a:pt x="36386" y="1403"/>
                    <a:pt x="36362" y="1057"/>
                    <a:pt x="36303" y="712"/>
                  </a:cubicBezTo>
                  <a:cubicBezTo>
                    <a:pt x="36283" y="612"/>
                    <a:pt x="36211" y="511"/>
                    <a:pt x="36096" y="511"/>
                  </a:cubicBezTo>
                  <a:cubicBezTo>
                    <a:pt x="36075" y="511"/>
                    <a:pt x="36053" y="514"/>
                    <a:pt x="36029" y="522"/>
                  </a:cubicBezTo>
                  <a:cubicBezTo>
                    <a:pt x="35493" y="700"/>
                    <a:pt x="34969" y="915"/>
                    <a:pt x="34469" y="1153"/>
                  </a:cubicBezTo>
                  <a:cubicBezTo>
                    <a:pt x="34421" y="1153"/>
                    <a:pt x="34398" y="1165"/>
                    <a:pt x="34362" y="1188"/>
                  </a:cubicBezTo>
                  <a:cubicBezTo>
                    <a:pt x="32516" y="2070"/>
                    <a:pt x="30861" y="3272"/>
                    <a:pt x="29040" y="4225"/>
                  </a:cubicBezTo>
                  <a:cubicBezTo>
                    <a:pt x="26873" y="5356"/>
                    <a:pt x="24718" y="6391"/>
                    <a:pt x="22753" y="7796"/>
                  </a:cubicBezTo>
                  <a:cubicBezTo>
                    <a:pt x="22741" y="7785"/>
                    <a:pt x="22741" y="7773"/>
                    <a:pt x="22730" y="7773"/>
                  </a:cubicBezTo>
                  <a:cubicBezTo>
                    <a:pt x="22714" y="7749"/>
                    <a:pt x="22690" y="7738"/>
                    <a:pt x="22667" y="7738"/>
                  </a:cubicBezTo>
                  <a:cubicBezTo>
                    <a:pt x="22621" y="7738"/>
                    <a:pt x="22579" y="7781"/>
                    <a:pt x="22610" y="7844"/>
                  </a:cubicBezTo>
                  <a:cubicBezTo>
                    <a:pt x="22610" y="7856"/>
                    <a:pt x="22622" y="7856"/>
                    <a:pt x="22634" y="7880"/>
                  </a:cubicBezTo>
                  <a:cubicBezTo>
                    <a:pt x="22527" y="7880"/>
                    <a:pt x="22432" y="7880"/>
                    <a:pt x="22337" y="7904"/>
                  </a:cubicBezTo>
                  <a:cubicBezTo>
                    <a:pt x="21991" y="7999"/>
                    <a:pt x="21622" y="8225"/>
                    <a:pt x="21575" y="8618"/>
                  </a:cubicBezTo>
                  <a:cubicBezTo>
                    <a:pt x="21575" y="8630"/>
                    <a:pt x="21575" y="8642"/>
                    <a:pt x="21598" y="8666"/>
                  </a:cubicBezTo>
                  <a:cubicBezTo>
                    <a:pt x="21598" y="8749"/>
                    <a:pt x="21598" y="8856"/>
                    <a:pt x="21575" y="8939"/>
                  </a:cubicBezTo>
                  <a:cubicBezTo>
                    <a:pt x="19241" y="9999"/>
                    <a:pt x="16967" y="11190"/>
                    <a:pt x="14729" y="12464"/>
                  </a:cubicBezTo>
                  <a:cubicBezTo>
                    <a:pt x="14716" y="12459"/>
                    <a:pt x="14703" y="12457"/>
                    <a:pt x="14690" y="12457"/>
                  </a:cubicBezTo>
                  <a:cubicBezTo>
                    <a:pt x="14629" y="12457"/>
                    <a:pt x="14567" y="12500"/>
                    <a:pt x="14538" y="12559"/>
                  </a:cubicBezTo>
                  <a:lnTo>
                    <a:pt x="14002" y="12880"/>
                  </a:lnTo>
                  <a:cubicBezTo>
                    <a:pt x="14084" y="12799"/>
                    <a:pt x="14009" y="12665"/>
                    <a:pt x="13896" y="12665"/>
                  </a:cubicBezTo>
                  <a:cubicBezTo>
                    <a:pt x="13877" y="12665"/>
                    <a:pt x="13856" y="12669"/>
                    <a:pt x="13836" y="12678"/>
                  </a:cubicBezTo>
                  <a:cubicBezTo>
                    <a:pt x="13288" y="12952"/>
                    <a:pt x="12752" y="13249"/>
                    <a:pt x="12204" y="13535"/>
                  </a:cubicBezTo>
                  <a:cubicBezTo>
                    <a:pt x="12157" y="13547"/>
                    <a:pt x="12157" y="13595"/>
                    <a:pt x="12157" y="13619"/>
                  </a:cubicBezTo>
                  <a:cubicBezTo>
                    <a:pt x="12145" y="13690"/>
                    <a:pt x="12145" y="13773"/>
                    <a:pt x="12133" y="13857"/>
                  </a:cubicBezTo>
                  <a:cubicBezTo>
                    <a:pt x="12109" y="13845"/>
                    <a:pt x="12097" y="13845"/>
                    <a:pt x="12085" y="13833"/>
                  </a:cubicBezTo>
                  <a:cubicBezTo>
                    <a:pt x="12061" y="13812"/>
                    <a:pt x="12037" y="13803"/>
                    <a:pt x="12016" y="13803"/>
                  </a:cubicBezTo>
                  <a:cubicBezTo>
                    <a:pt x="11952" y="13803"/>
                    <a:pt x="11910" y="13881"/>
                    <a:pt x="11954" y="13952"/>
                  </a:cubicBezTo>
                  <a:cubicBezTo>
                    <a:pt x="11919" y="13964"/>
                    <a:pt x="11907" y="13976"/>
                    <a:pt x="11895" y="14023"/>
                  </a:cubicBezTo>
                  <a:cubicBezTo>
                    <a:pt x="8109" y="28263"/>
                    <a:pt x="4513" y="42491"/>
                    <a:pt x="48" y="56540"/>
                  </a:cubicBezTo>
                  <a:cubicBezTo>
                    <a:pt x="0" y="56671"/>
                    <a:pt x="72" y="56767"/>
                    <a:pt x="167" y="56826"/>
                  </a:cubicBezTo>
                  <a:cubicBezTo>
                    <a:pt x="143" y="56874"/>
                    <a:pt x="167" y="56910"/>
                    <a:pt x="203" y="56945"/>
                  </a:cubicBezTo>
                  <a:cubicBezTo>
                    <a:pt x="2282" y="58340"/>
                    <a:pt x="6132" y="60297"/>
                    <a:pt x="9282" y="60297"/>
                  </a:cubicBezTo>
                  <a:cubicBezTo>
                    <a:pt x="10407" y="60297"/>
                    <a:pt x="11442" y="60048"/>
                    <a:pt x="12276" y="59434"/>
                  </a:cubicBezTo>
                  <a:lnTo>
                    <a:pt x="12288" y="59410"/>
                  </a:lnTo>
                  <a:cubicBezTo>
                    <a:pt x="12335" y="59374"/>
                    <a:pt x="12395" y="59338"/>
                    <a:pt x="12454" y="59291"/>
                  </a:cubicBezTo>
                  <a:cubicBezTo>
                    <a:pt x="12466" y="59315"/>
                    <a:pt x="12490" y="59327"/>
                    <a:pt x="12514" y="59327"/>
                  </a:cubicBezTo>
                  <a:cubicBezTo>
                    <a:pt x="12585" y="59327"/>
                    <a:pt x="12621" y="59255"/>
                    <a:pt x="12609" y="59196"/>
                  </a:cubicBezTo>
                  <a:cubicBezTo>
                    <a:pt x="14419" y="57862"/>
                    <a:pt x="16360" y="56552"/>
                    <a:pt x="18098" y="55100"/>
                  </a:cubicBezTo>
                  <a:cubicBezTo>
                    <a:pt x="19134" y="54397"/>
                    <a:pt x="20170" y="53683"/>
                    <a:pt x="21146" y="52897"/>
                  </a:cubicBezTo>
                  <a:cubicBezTo>
                    <a:pt x="21152" y="52898"/>
                    <a:pt x="21158" y="52899"/>
                    <a:pt x="21164" y="52899"/>
                  </a:cubicBezTo>
                  <a:cubicBezTo>
                    <a:pt x="21215" y="52899"/>
                    <a:pt x="21253" y="52855"/>
                    <a:pt x="21253" y="52802"/>
                  </a:cubicBezTo>
                  <a:cubicBezTo>
                    <a:pt x="21277" y="52778"/>
                    <a:pt x="21325" y="52742"/>
                    <a:pt x="21360" y="52719"/>
                  </a:cubicBezTo>
                  <a:cubicBezTo>
                    <a:pt x="21384" y="54409"/>
                    <a:pt x="21432" y="56124"/>
                    <a:pt x="21515" y="57826"/>
                  </a:cubicBezTo>
                  <a:cubicBezTo>
                    <a:pt x="21515" y="57939"/>
                    <a:pt x="21604" y="57993"/>
                    <a:pt x="21688" y="57993"/>
                  </a:cubicBezTo>
                  <a:cubicBezTo>
                    <a:pt x="21711" y="57993"/>
                    <a:pt x="21733" y="57989"/>
                    <a:pt x="21753" y="57981"/>
                  </a:cubicBezTo>
                  <a:cubicBezTo>
                    <a:pt x="21777" y="58005"/>
                    <a:pt x="21789" y="58017"/>
                    <a:pt x="21801" y="58017"/>
                  </a:cubicBezTo>
                  <a:cubicBezTo>
                    <a:pt x="23622" y="59148"/>
                    <a:pt x="26075" y="59327"/>
                    <a:pt x="28171" y="59434"/>
                  </a:cubicBezTo>
                  <a:cubicBezTo>
                    <a:pt x="28564" y="59452"/>
                    <a:pt x="28959" y="59469"/>
                    <a:pt x="29351" y="59469"/>
                  </a:cubicBezTo>
                  <a:cubicBezTo>
                    <a:pt x="30489" y="59469"/>
                    <a:pt x="31595" y="59327"/>
                    <a:pt x="32516" y="58672"/>
                  </a:cubicBezTo>
                  <a:cubicBezTo>
                    <a:pt x="32528" y="58660"/>
                    <a:pt x="32552" y="58660"/>
                    <a:pt x="32564" y="58636"/>
                  </a:cubicBezTo>
                  <a:cubicBezTo>
                    <a:pt x="32707" y="58517"/>
                    <a:pt x="32862" y="58398"/>
                    <a:pt x="32993" y="58255"/>
                  </a:cubicBezTo>
                  <a:cubicBezTo>
                    <a:pt x="32993" y="58386"/>
                    <a:pt x="32993" y="58517"/>
                    <a:pt x="33005" y="58672"/>
                  </a:cubicBezTo>
                  <a:lnTo>
                    <a:pt x="32909" y="58672"/>
                  </a:lnTo>
                  <a:cubicBezTo>
                    <a:pt x="32755" y="58684"/>
                    <a:pt x="32731" y="58874"/>
                    <a:pt x="32874" y="58934"/>
                  </a:cubicBezTo>
                  <a:cubicBezTo>
                    <a:pt x="32933" y="58969"/>
                    <a:pt x="32993" y="58969"/>
                    <a:pt x="33040" y="58993"/>
                  </a:cubicBezTo>
                  <a:cubicBezTo>
                    <a:pt x="33052" y="59005"/>
                    <a:pt x="33052" y="59029"/>
                    <a:pt x="33064" y="59029"/>
                  </a:cubicBezTo>
                  <a:cubicBezTo>
                    <a:pt x="34887" y="59825"/>
                    <a:pt x="36947" y="60508"/>
                    <a:pt x="38937" y="60508"/>
                  </a:cubicBezTo>
                  <a:cubicBezTo>
                    <a:pt x="40431" y="60508"/>
                    <a:pt x="41886" y="60123"/>
                    <a:pt x="43173" y="59112"/>
                  </a:cubicBezTo>
                  <a:cubicBezTo>
                    <a:pt x="43173" y="59112"/>
                    <a:pt x="43173" y="59100"/>
                    <a:pt x="43184" y="59100"/>
                  </a:cubicBezTo>
                  <a:cubicBezTo>
                    <a:pt x="47768" y="55874"/>
                    <a:pt x="51697" y="51218"/>
                    <a:pt x="55353" y="46992"/>
                  </a:cubicBezTo>
                  <a:cubicBezTo>
                    <a:pt x="55499" y="46734"/>
                    <a:pt x="55338" y="46465"/>
                    <a:pt x="55159" y="46465"/>
                  </a:cubicBezTo>
                  <a:cubicBezTo>
                    <a:pt x="55148" y="46465"/>
                    <a:pt x="55137" y="46466"/>
                    <a:pt x="55126" y="46468"/>
                  </a:cubicBezTo>
                  <a:lnTo>
                    <a:pt x="55126" y="46420"/>
                  </a:lnTo>
                  <a:cubicBezTo>
                    <a:pt x="55138" y="46361"/>
                    <a:pt x="55138" y="46301"/>
                    <a:pt x="55126" y="46242"/>
                  </a:cubicBezTo>
                  <a:cubicBezTo>
                    <a:pt x="55353" y="39860"/>
                    <a:pt x="55317" y="33478"/>
                    <a:pt x="55293" y="27084"/>
                  </a:cubicBezTo>
                  <a:cubicBezTo>
                    <a:pt x="55257" y="20619"/>
                    <a:pt x="55805" y="13845"/>
                    <a:pt x="55126" y="7404"/>
                  </a:cubicBezTo>
                  <a:cubicBezTo>
                    <a:pt x="55312" y="7217"/>
                    <a:pt x="55160" y="6903"/>
                    <a:pt x="54955" y="6903"/>
                  </a:cubicBezTo>
                  <a:cubicBezTo>
                    <a:pt x="54910" y="6903"/>
                    <a:pt x="54863" y="6917"/>
                    <a:pt x="54817" y="6951"/>
                  </a:cubicBezTo>
                  <a:cubicBezTo>
                    <a:pt x="54317" y="7296"/>
                    <a:pt x="53817" y="7654"/>
                    <a:pt x="53305" y="7999"/>
                  </a:cubicBezTo>
                  <a:cubicBezTo>
                    <a:pt x="53186" y="7856"/>
                    <a:pt x="53043" y="7773"/>
                    <a:pt x="52805" y="7701"/>
                  </a:cubicBezTo>
                  <a:cubicBezTo>
                    <a:pt x="52705" y="7671"/>
                    <a:pt x="52611" y="7663"/>
                    <a:pt x="52518" y="7663"/>
                  </a:cubicBezTo>
                  <a:cubicBezTo>
                    <a:pt x="52406" y="7663"/>
                    <a:pt x="52298" y="7675"/>
                    <a:pt x="52189" y="7675"/>
                  </a:cubicBezTo>
                  <a:cubicBezTo>
                    <a:pt x="52140" y="7675"/>
                    <a:pt x="52092" y="7672"/>
                    <a:pt x="52043" y="7665"/>
                  </a:cubicBezTo>
                  <a:cubicBezTo>
                    <a:pt x="51447" y="7606"/>
                    <a:pt x="50900" y="7415"/>
                    <a:pt x="50316" y="7344"/>
                  </a:cubicBezTo>
                  <a:cubicBezTo>
                    <a:pt x="50127" y="7318"/>
                    <a:pt x="49936" y="7305"/>
                    <a:pt x="49747" y="7305"/>
                  </a:cubicBezTo>
                  <a:cubicBezTo>
                    <a:pt x="49057" y="7305"/>
                    <a:pt x="48381" y="7477"/>
                    <a:pt x="47792" y="7832"/>
                  </a:cubicBezTo>
                  <a:cubicBezTo>
                    <a:pt x="47804" y="7249"/>
                    <a:pt x="47876" y="6630"/>
                    <a:pt x="47709" y="6058"/>
                  </a:cubicBezTo>
                  <a:cubicBezTo>
                    <a:pt x="47685" y="5975"/>
                    <a:pt x="47590" y="5891"/>
                    <a:pt x="47506" y="5891"/>
                  </a:cubicBezTo>
                  <a:cubicBezTo>
                    <a:pt x="46899" y="5927"/>
                    <a:pt x="46221" y="6237"/>
                    <a:pt x="45542" y="6689"/>
                  </a:cubicBezTo>
                  <a:cubicBezTo>
                    <a:pt x="45566" y="6570"/>
                    <a:pt x="45590" y="6427"/>
                    <a:pt x="45601" y="6344"/>
                  </a:cubicBezTo>
                  <a:cubicBezTo>
                    <a:pt x="45732" y="5701"/>
                    <a:pt x="45649" y="4939"/>
                    <a:pt x="45661" y="4284"/>
                  </a:cubicBezTo>
                  <a:cubicBezTo>
                    <a:pt x="45685" y="3117"/>
                    <a:pt x="45792" y="1903"/>
                    <a:pt x="45709" y="736"/>
                  </a:cubicBezTo>
                  <a:cubicBezTo>
                    <a:pt x="45720" y="593"/>
                    <a:pt x="45732" y="450"/>
                    <a:pt x="45732" y="319"/>
                  </a:cubicBezTo>
                  <a:cubicBezTo>
                    <a:pt x="45732" y="236"/>
                    <a:pt x="45685" y="176"/>
                    <a:pt x="45625" y="153"/>
                  </a:cubicBezTo>
                  <a:cubicBezTo>
                    <a:pt x="45625" y="117"/>
                    <a:pt x="45613" y="81"/>
                    <a:pt x="45613" y="45"/>
                  </a:cubicBezTo>
                  <a:cubicBezTo>
                    <a:pt x="45607" y="16"/>
                    <a:pt x="45581" y="1"/>
                    <a:pt x="455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95" name="Google Shape;8695;p34"/>
            <p:cNvSpPr/>
            <p:nvPr/>
          </p:nvSpPr>
          <p:spPr>
            <a:xfrm>
              <a:off x="4222500" y="3002200"/>
              <a:ext cx="7125" cy="10750"/>
            </a:xfrm>
            <a:custGeom>
              <a:avLst/>
              <a:gdLst/>
              <a:ahLst/>
              <a:cxnLst/>
              <a:rect l="l" t="t" r="r" b="b"/>
              <a:pathLst>
                <a:path w="285" h="430" extrusionOk="0">
                  <a:moveTo>
                    <a:pt x="130" y="1"/>
                  </a:moveTo>
                  <a:cubicBezTo>
                    <a:pt x="67" y="1"/>
                    <a:pt x="0" y="64"/>
                    <a:pt x="38" y="147"/>
                  </a:cubicBezTo>
                  <a:cubicBezTo>
                    <a:pt x="62" y="230"/>
                    <a:pt x="109" y="313"/>
                    <a:pt x="157" y="397"/>
                  </a:cubicBezTo>
                  <a:cubicBezTo>
                    <a:pt x="172" y="420"/>
                    <a:pt x="191" y="429"/>
                    <a:pt x="209" y="429"/>
                  </a:cubicBezTo>
                  <a:cubicBezTo>
                    <a:pt x="248" y="429"/>
                    <a:pt x="284" y="386"/>
                    <a:pt x="276" y="337"/>
                  </a:cubicBezTo>
                  <a:cubicBezTo>
                    <a:pt x="264" y="254"/>
                    <a:pt x="228" y="159"/>
                    <a:pt x="216" y="75"/>
                  </a:cubicBezTo>
                  <a:cubicBezTo>
                    <a:pt x="203" y="22"/>
                    <a:pt x="167" y="1"/>
                    <a:pt x="13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96" name="Google Shape;8696;p34"/>
            <p:cNvSpPr/>
            <p:nvPr/>
          </p:nvSpPr>
          <p:spPr>
            <a:xfrm>
              <a:off x="4302325" y="2713800"/>
              <a:ext cx="6250" cy="4850"/>
            </a:xfrm>
            <a:custGeom>
              <a:avLst/>
              <a:gdLst/>
              <a:ahLst/>
              <a:cxnLst/>
              <a:rect l="l" t="t" r="r" b="b"/>
              <a:pathLst>
                <a:path w="250" h="194" extrusionOk="0">
                  <a:moveTo>
                    <a:pt x="101" y="1"/>
                  </a:moveTo>
                  <a:cubicBezTo>
                    <a:pt x="0" y="1"/>
                    <a:pt x="6" y="193"/>
                    <a:pt x="119" y="193"/>
                  </a:cubicBezTo>
                  <a:cubicBezTo>
                    <a:pt x="250" y="193"/>
                    <a:pt x="250" y="3"/>
                    <a:pt x="119" y="3"/>
                  </a:cubicBezTo>
                  <a:cubicBezTo>
                    <a:pt x="113" y="1"/>
                    <a:pt x="107" y="1"/>
                    <a:pt x="10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97" name="Google Shape;8697;p34"/>
            <p:cNvSpPr/>
            <p:nvPr/>
          </p:nvSpPr>
          <p:spPr>
            <a:xfrm>
              <a:off x="4598550" y="1967900"/>
              <a:ext cx="18400" cy="42450"/>
            </a:xfrm>
            <a:custGeom>
              <a:avLst/>
              <a:gdLst/>
              <a:ahLst/>
              <a:cxnLst/>
              <a:rect l="l" t="t" r="r" b="b"/>
              <a:pathLst>
                <a:path w="736" h="1698" extrusionOk="0">
                  <a:moveTo>
                    <a:pt x="679" y="1"/>
                  </a:moveTo>
                  <a:cubicBezTo>
                    <a:pt x="663" y="1"/>
                    <a:pt x="649" y="9"/>
                    <a:pt x="641" y="26"/>
                  </a:cubicBezTo>
                  <a:cubicBezTo>
                    <a:pt x="367" y="502"/>
                    <a:pt x="188" y="1038"/>
                    <a:pt x="21" y="1561"/>
                  </a:cubicBezTo>
                  <a:cubicBezTo>
                    <a:pt x="0" y="1646"/>
                    <a:pt x="63" y="1698"/>
                    <a:pt x="130" y="1698"/>
                  </a:cubicBezTo>
                  <a:cubicBezTo>
                    <a:pt x="176" y="1698"/>
                    <a:pt x="224" y="1674"/>
                    <a:pt x="248" y="1621"/>
                  </a:cubicBezTo>
                  <a:cubicBezTo>
                    <a:pt x="438" y="1109"/>
                    <a:pt x="641" y="597"/>
                    <a:pt x="736" y="73"/>
                  </a:cubicBezTo>
                  <a:cubicBezTo>
                    <a:pt x="736" y="27"/>
                    <a:pt x="706" y="1"/>
                    <a:pt x="6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98" name="Google Shape;8698;p34"/>
            <p:cNvSpPr/>
            <p:nvPr/>
          </p:nvSpPr>
          <p:spPr>
            <a:xfrm>
              <a:off x="4597425" y="1994075"/>
              <a:ext cx="18575" cy="50350"/>
            </a:xfrm>
            <a:custGeom>
              <a:avLst/>
              <a:gdLst/>
              <a:ahLst/>
              <a:cxnLst/>
              <a:rect l="l" t="t" r="r" b="b"/>
              <a:pathLst>
                <a:path w="743" h="2014" extrusionOk="0">
                  <a:moveTo>
                    <a:pt x="650" y="1"/>
                  </a:moveTo>
                  <a:cubicBezTo>
                    <a:pt x="619" y="1"/>
                    <a:pt x="588" y="19"/>
                    <a:pt x="578" y="62"/>
                  </a:cubicBezTo>
                  <a:cubicBezTo>
                    <a:pt x="388" y="693"/>
                    <a:pt x="138" y="1300"/>
                    <a:pt x="7" y="1943"/>
                  </a:cubicBezTo>
                  <a:cubicBezTo>
                    <a:pt x="0" y="1990"/>
                    <a:pt x="31" y="2014"/>
                    <a:pt x="63" y="2014"/>
                  </a:cubicBezTo>
                  <a:cubicBezTo>
                    <a:pt x="89" y="2014"/>
                    <a:pt x="115" y="1999"/>
                    <a:pt x="126" y="1967"/>
                  </a:cubicBezTo>
                  <a:cubicBezTo>
                    <a:pt x="364" y="1360"/>
                    <a:pt x="543" y="717"/>
                    <a:pt x="721" y="98"/>
                  </a:cubicBezTo>
                  <a:cubicBezTo>
                    <a:pt x="743" y="41"/>
                    <a:pt x="696" y="1"/>
                    <a:pt x="65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99" name="Google Shape;8699;p34"/>
            <p:cNvSpPr/>
            <p:nvPr/>
          </p:nvSpPr>
          <p:spPr>
            <a:xfrm>
              <a:off x="4512750" y="2126175"/>
              <a:ext cx="57525" cy="6900"/>
            </a:xfrm>
            <a:custGeom>
              <a:avLst/>
              <a:gdLst/>
              <a:ahLst/>
              <a:cxnLst/>
              <a:rect l="l" t="t" r="r" b="b"/>
              <a:pathLst>
                <a:path w="2301" h="276" extrusionOk="0">
                  <a:moveTo>
                    <a:pt x="2171" y="1"/>
                  </a:moveTo>
                  <a:cubicBezTo>
                    <a:pt x="2163" y="1"/>
                    <a:pt x="2153" y="2"/>
                    <a:pt x="2144" y="5"/>
                  </a:cubicBezTo>
                  <a:cubicBezTo>
                    <a:pt x="1589" y="91"/>
                    <a:pt x="1035" y="146"/>
                    <a:pt x="475" y="146"/>
                  </a:cubicBezTo>
                  <a:cubicBezTo>
                    <a:pt x="337" y="146"/>
                    <a:pt x="199" y="143"/>
                    <a:pt x="60" y="136"/>
                  </a:cubicBezTo>
                  <a:cubicBezTo>
                    <a:pt x="1" y="136"/>
                    <a:pt x="1" y="195"/>
                    <a:pt x="48" y="207"/>
                  </a:cubicBezTo>
                  <a:cubicBezTo>
                    <a:pt x="386" y="252"/>
                    <a:pt x="723" y="276"/>
                    <a:pt x="1060" y="276"/>
                  </a:cubicBezTo>
                  <a:cubicBezTo>
                    <a:pt x="1437" y="276"/>
                    <a:pt x="1814" y="246"/>
                    <a:pt x="2191" y="183"/>
                  </a:cubicBezTo>
                  <a:cubicBezTo>
                    <a:pt x="2301" y="173"/>
                    <a:pt x="2269" y="1"/>
                    <a:pt x="217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00" name="Google Shape;8700;p34"/>
            <p:cNvSpPr/>
            <p:nvPr/>
          </p:nvSpPr>
          <p:spPr>
            <a:xfrm>
              <a:off x="4573775" y="2126575"/>
              <a:ext cx="3600" cy="2700"/>
            </a:xfrm>
            <a:custGeom>
              <a:avLst/>
              <a:gdLst/>
              <a:ahLst/>
              <a:cxnLst/>
              <a:rect l="l" t="t" r="r" b="b"/>
              <a:pathLst>
                <a:path w="144" h="108" extrusionOk="0">
                  <a:moveTo>
                    <a:pt x="60" y="1"/>
                  </a:moveTo>
                  <a:cubicBezTo>
                    <a:pt x="0" y="1"/>
                    <a:pt x="0" y="108"/>
                    <a:pt x="60" y="108"/>
                  </a:cubicBezTo>
                  <a:cubicBezTo>
                    <a:pt x="143" y="108"/>
                    <a:pt x="143" y="1"/>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01" name="Google Shape;8701;p34"/>
            <p:cNvSpPr/>
            <p:nvPr/>
          </p:nvSpPr>
          <p:spPr>
            <a:xfrm>
              <a:off x="4540725" y="2142200"/>
              <a:ext cx="38425" cy="6000"/>
            </a:xfrm>
            <a:custGeom>
              <a:avLst/>
              <a:gdLst/>
              <a:ahLst/>
              <a:cxnLst/>
              <a:rect l="l" t="t" r="r" b="b"/>
              <a:pathLst>
                <a:path w="1537" h="240" extrusionOk="0">
                  <a:moveTo>
                    <a:pt x="1039" y="1"/>
                  </a:moveTo>
                  <a:cubicBezTo>
                    <a:pt x="722" y="1"/>
                    <a:pt x="409" y="34"/>
                    <a:pt x="108" y="43"/>
                  </a:cubicBezTo>
                  <a:cubicBezTo>
                    <a:pt x="1" y="43"/>
                    <a:pt x="1" y="197"/>
                    <a:pt x="108" y="197"/>
                  </a:cubicBezTo>
                  <a:cubicBezTo>
                    <a:pt x="409" y="206"/>
                    <a:pt x="722" y="239"/>
                    <a:pt x="1039" y="239"/>
                  </a:cubicBezTo>
                  <a:cubicBezTo>
                    <a:pt x="1161" y="239"/>
                    <a:pt x="1283" y="234"/>
                    <a:pt x="1406" y="221"/>
                  </a:cubicBezTo>
                  <a:cubicBezTo>
                    <a:pt x="1537" y="209"/>
                    <a:pt x="1537" y="31"/>
                    <a:pt x="1406" y="19"/>
                  </a:cubicBezTo>
                  <a:cubicBezTo>
                    <a:pt x="1283" y="5"/>
                    <a:pt x="1161" y="1"/>
                    <a:pt x="103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02" name="Google Shape;8702;p34"/>
            <p:cNvSpPr/>
            <p:nvPr/>
          </p:nvSpPr>
          <p:spPr>
            <a:xfrm>
              <a:off x="4548875" y="2156325"/>
              <a:ext cx="30575" cy="9325"/>
            </a:xfrm>
            <a:custGeom>
              <a:avLst/>
              <a:gdLst/>
              <a:ahLst/>
              <a:cxnLst/>
              <a:rect l="l" t="t" r="r" b="b"/>
              <a:pathLst>
                <a:path w="1223" h="373" extrusionOk="0">
                  <a:moveTo>
                    <a:pt x="592" y="1"/>
                  </a:moveTo>
                  <a:cubicBezTo>
                    <a:pt x="422" y="1"/>
                    <a:pt x="250" y="28"/>
                    <a:pt x="103" y="61"/>
                  </a:cubicBezTo>
                  <a:cubicBezTo>
                    <a:pt x="0" y="95"/>
                    <a:pt x="19" y="252"/>
                    <a:pt x="127" y="252"/>
                  </a:cubicBezTo>
                  <a:cubicBezTo>
                    <a:pt x="131" y="252"/>
                    <a:pt x="135" y="252"/>
                    <a:pt x="139" y="251"/>
                  </a:cubicBezTo>
                  <a:cubicBezTo>
                    <a:pt x="205" y="247"/>
                    <a:pt x="270" y="244"/>
                    <a:pt x="335" y="244"/>
                  </a:cubicBezTo>
                  <a:cubicBezTo>
                    <a:pt x="449" y="244"/>
                    <a:pt x="562" y="253"/>
                    <a:pt x="675" y="275"/>
                  </a:cubicBezTo>
                  <a:cubicBezTo>
                    <a:pt x="806" y="299"/>
                    <a:pt x="937" y="359"/>
                    <a:pt x="1092" y="370"/>
                  </a:cubicBezTo>
                  <a:cubicBezTo>
                    <a:pt x="1100" y="372"/>
                    <a:pt x="1107" y="373"/>
                    <a:pt x="1115" y="373"/>
                  </a:cubicBezTo>
                  <a:cubicBezTo>
                    <a:pt x="1222" y="373"/>
                    <a:pt x="1218" y="212"/>
                    <a:pt x="1151" y="156"/>
                  </a:cubicBezTo>
                  <a:cubicBezTo>
                    <a:pt x="996" y="40"/>
                    <a:pt x="795" y="1"/>
                    <a:pt x="5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03" name="Google Shape;8703;p34"/>
            <p:cNvSpPr/>
            <p:nvPr/>
          </p:nvSpPr>
          <p:spPr>
            <a:xfrm>
              <a:off x="4554500" y="2177475"/>
              <a:ext cx="22275" cy="8700"/>
            </a:xfrm>
            <a:custGeom>
              <a:avLst/>
              <a:gdLst/>
              <a:ahLst/>
              <a:cxnLst/>
              <a:rect l="l" t="t" r="r" b="b"/>
              <a:pathLst>
                <a:path w="891" h="348" extrusionOk="0">
                  <a:moveTo>
                    <a:pt x="142" y="0"/>
                  </a:moveTo>
                  <a:cubicBezTo>
                    <a:pt x="20" y="0"/>
                    <a:pt x="1" y="204"/>
                    <a:pt x="117" y="227"/>
                  </a:cubicBezTo>
                  <a:cubicBezTo>
                    <a:pt x="315" y="282"/>
                    <a:pt x="493" y="347"/>
                    <a:pt x="688" y="347"/>
                  </a:cubicBezTo>
                  <a:cubicBezTo>
                    <a:pt x="704" y="347"/>
                    <a:pt x="720" y="347"/>
                    <a:pt x="736" y="346"/>
                  </a:cubicBezTo>
                  <a:cubicBezTo>
                    <a:pt x="831" y="346"/>
                    <a:pt x="891" y="179"/>
                    <a:pt x="795" y="144"/>
                  </a:cubicBezTo>
                  <a:cubicBezTo>
                    <a:pt x="581" y="48"/>
                    <a:pt x="379" y="36"/>
                    <a:pt x="152" y="1"/>
                  </a:cubicBezTo>
                  <a:cubicBezTo>
                    <a:pt x="149" y="0"/>
                    <a:pt x="145" y="0"/>
                    <a:pt x="1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04" name="Google Shape;8704;p34"/>
            <p:cNvSpPr/>
            <p:nvPr/>
          </p:nvSpPr>
          <p:spPr>
            <a:xfrm>
              <a:off x="4569000" y="2189375"/>
              <a:ext cx="7175" cy="5700"/>
            </a:xfrm>
            <a:custGeom>
              <a:avLst/>
              <a:gdLst/>
              <a:ahLst/>
              <a:cxnLst/>
              <a:rect l="l" t="t" r="r" b="b"/>
              <a:pathLst>
                <a:path w="287" h="228" extrusionOk="0">
                  <a:moveTo>
                    <a:pt x="156" y="1"/>
                  </a:moveTo>
                  <a:cubicBezTo>
                    <a:pt x="1" y="1"/>
                    <a:pt x="1" y="227"/>
                    <a:pt x="156" y="227"/>
                  </a:cubicBezTo>
                  <a:cubicBezTo>
                    <a:pt x="287" y="227"/>
                    <a:pt x="287" y="1"/>
                    <a:pt x="15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05" name="Google Shape;8705;p34"/>
            <p:cNvSpPr/>
            <p:nvPr/>
          </p:nvSpPr>
          <p:spPr>
            <a:xfrm>
              <a:off x="4572875" y="2205175"/>
              <a:ext cx="5100" cy="3575"/>
            </a:xfrm>
            <a:custGeom>
              <a:avLst/>
              <a:gdLst/>
              <a:ahLst/>
              <a:cxnLst/>
              <a:rect l="l" t="t" r="r" b="b"/>
              <a:pathLst>
                <a:path w="204" h="143" extrusionOk="0">
                  <a:moveTo>
                    <a:pt x="96" y="0"/>
                  </a:moveTo>
                  <a:cubicBezTo>
                    <a:pt x="1" y="0"/>
                    <a:pt x="1" y="143"/>
                    <a:pt x="96" y="143"/>
                  </a:cubicBezTo>
                  <a:cubicBezTo>
                    <a:pt x="203" y="143"/>
                    <a:pt x="203" y="0"/>
                    <a:pt x="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06" name="Google Shape;8706;p34"/>
            <p:cNvSpPr/>
            <p:nvPr/>
          </p:nvSpPr>
          <p:spPr>
            <a:xfrm>
              <a:off x="4348450" y="2585875"/>
              <a:ext cx="50600" cy="36200"/>
            </a:xfrm>
            <a:custGeom>
              <a:avLst/>
              <a:gdLst/>
              <a:ahLst/>
              <a:cxnLst/>
              <a:rect l="l" t="t" r="r" b="b"/>
              <a:pathLst>
                <a:path w="2024" h="1448" extrusionOk="0">
                  <a:moveTo>
                    <a:pt x="84" y="0"/>
                  </a:moveTo>
                  <a:cubicBezTo>
                    <a:pt x="48" y="0"/>
                    <a:pt x="0" y="36"/>
                    <a:pt x="48" y="83"/>
                  </a:cubicBezTo>
                  <a:cubicBezTo>
                    <a:pt x="310" y="298"/>
                    <a:pt x="655" y="429"/>
                    <a:pt x="941" y="619"/>
                  </a:cubicBezTo>
                  <a:cubicBezTo>
                    <a:pt x="1262" y="857"/>
                    <a:pt x="1560" y="1143"/>
                    <a:pt x="1870" y="1429"/>
                  </a:cubicBezTo>
                  <a:cubicBezTo>
                    <a:pt x="1888" y="1442"/>
                    <a:pt x="1906" y="1448"/>
                    <a:pt x="1923" y="1448"/>
                  </a:cubicBezTo>
                  <a:cubicBezTo>
                    <a:pt x="1983" y="1448"/>
                    <a:pt x="2023" y="1377"/>
                    <a:pt x="1977" y="1322"/>
                  </a:cubicBezTo>
                  <a:cubicBezTo>
                    <a:pt x="1727" y="1012"/>
                    <a:pt x="1441" y="774"/>
                    <a:pt x="1120" y="536"/>
                  </a:cubicBezTo>
                  <a:cubicBezTo>
                    <a:pt x="822" y="322"/>
                    <a:pt x="441" y="6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07" name="Google Shape;8707;p34"/>
            <p:cNvSpPr/>
            <p:nvPr/>
          </p:nvSpPr>
          <p:spPr>
            <a:xfrm>
              <a:off x="4381975" y="2594075"/>
              <a:ext cx="41075" cy="28750"/>
            </a:xfrm>
            <a:custGeom>
              <a:avLst/>
              <a:gdLst/>
              <a:ahLst/>
              <a:cxnLst/>
              <a:rect l="l" t="t" r="r" b="b"/>
              <a:pathLst>
                <a:path w="1643" h="1150" extrusionOk="0">
                  <a:moveTo>
                    <a:pt x="121" y="1"/>
                  </a:moveTo>
                  <a:cubicBezTo>
                    <a:pt x="55" y="1"/>
                    <a:pt x="1" y="85"/>
                    <a:pt x="64" y="148"/>
                  </a:cubicBezTo>
                  <a:cubicBezTo>
                    <a:pt x="505" y="529"/>
                    <a:pt x="969" y="875"/>
                    <a:pt x="1469" y="1137"/>
                  </a:cubicBezTo>
                  <a:cubicBezTo>
                    <a:pt x="1486" y="1146"/>
                    <a:pt x="1502" y="1150"/>
                    <a:pt x="1517" y="1150"/>
                  </a:cubicBezTo>
                  <a:cubicBezTo>
                    <a:pt x="1598" y="1150"/>
                    <a:pt x="1643" y="1032"/>
                    <a:pt x="1553" y="982"/>
                  </a:cubicBezTo>
                  <a:cubicBezTo>
                    <a:pt x="1076" y="696"/>
                    <a:pt x="624" y="386"/>
                    <a:pt x="183" y="29"/>
                  </a:cubicBezTo>
                  <a:cubicBezTo>
                    <a:pt x="163" y="9"/>
                    <a:pt x="141" y="1"/>
                    <a:pt x="1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08" name="Google Shape;8708;p34"/>
            <p:cNvSpPr/>
            <p:nvPr/>
          </p:nvSpPr>
          <p:spPr>
            <a:xfrm>
              <a:off x="4595800" y="2043650"/>
              <a:ext cx="32100" cy="91350"/>
            </a:xfrm>
            <a:custGeom>
              <a:avLst/>
              <a:gdLst/>
              <a:ahLst/>
              <a:cxnLst/>
              <a:rect l="l" t="t" r="r" b="b"/>
              <a:pathLst>
                <a:path w="1284" h="3654" extrusionOk="0">
                  <a:moveTo>
                    <a:pt x="1178" y="1"/>
                  </a:moveTo>
                  <a:cubicBezTo>
                    <a:pt x="1139" y="1"/>
                    <a:pt x="1099" y="24"/>
                    <a:pt x="1084" y="79"/>
                  </a:cubicBezTo>
                  <a:cubicBezTo>
                    <a:pt x="882" y="817"/>
                    <a:pt x="655" y="1579"/>
                    <a:pt x="453" y="2318"/>
                  </a:cubicBezTo>
                  <a:cubicBezTo>
                    <a:pt x="358" y="2639"/>
                    <a:pt x="1" y="3270"/>
                    <a:pt x="215" y="3592"/>
                  </a:cubicBezTo>
                  <a:cubicBezTo>
                    <a:pt x="235" y="3623"/>
                    <a:pt x="274" y="3653"/>
                    <a:pt x="323" y="3653"/>
                  </a:cubicBezTo>
                  <a:cubicBezTo>
                    <a:pt x="330" y="3653"/>
                    <a:pt x="338" y="3653"/>
                    <a:pt x="346" y="3651"/>
                  </a:cubicBezTo>
                  <a:cubicBezTo>
                    <a:pt x="429" y="3604"/>
                    <a:pt x="465" y="3568"/>
                    <a:pt x="477" y="3484"/>
                  </a:cubicBezTo>
                  <a:cubicBezTo>
                    <a:pt x="489" y="3437"/>
                    <a:pt x="465" y="3377"/>
                    <a:pt x="429" y="3365"/>
                  </a:cubicBezTo>
                  <a:cubicBezTo>
                    <a:pt x="417" y="3365"/>
                    <a:pt x="417" y="3353"/>
                    <a:pt x="405" y="3353"/>
                  </a:cubicBezTo>
                  <a:cubicBezTo>
                    <a:pt x="401" y="3346"/>
                    <a:pt x="396" y="3343"/>
                    <a:pt x="390" y="3343"/>
                  </a:cubicBezTo>
                  <a:cubicBezTo>
                    <a:pt x="379" y="3343"/>
                    <a:pt x="366" y="3353"/>
                    <a:pt x="358" y="3353"/>
                  </a:cubicBezTo>
                  <a:cubicBezTo>
                    <a:pt x="512" y="2961"/>
                    <a:pt x="774" y="2008"/>
                    <a:pt x="810" y="1877"/>
                  </a:cubicBezTo>
                  <a:cubicBezTo>
                    <a:pt x="953" y="1294"/>
                    <a:pt x="1120" y="698"/>
                    <a:pt x="1263" y="115"/>
                  </a:cubicBezTo>
                  <a:cubicBezTo>
                    <a:pt x="1283" y="46"/>
                    <a:pt x="1232" y="1"/>
                    <a:pt x="11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09" name="Google Shape;8709;p34"/>
            <p:cNvSpPr/>
            <p:nvPr/>
          </p:nvSpPr>
          <p:spPr>
            <a:xfrm>
              <a:off x="4610800" y="2055000"/>
              <a:ext cx="26475" cy="68650"/>
            </a:xfrm>
            <a:custGeom>
              <a:avLst/>
              <a:gdLst/>
              <a:ahLst/>
              <a:cxnLst/>
              <a:rect l="l" t="t" r="r" b="b"/>
              <a:pathLst>
                <a:path w="1059" h="2746" extrusionOk="0">
                  <a:moveTo>
                    <a:pt x="934" y="1"/>
                  </a:moveTo>
                  <a:cubicBezTo>
                    <a:pt x="897" y="1"/>
                    <a:pt x="859" y="20"/>
                    <a:pt x="841" y="66"/>
                  </a:cubicBezTo>
                  <a:cubicBezTo>
                    <a:pt x="722" y="494"/>
                    <a:pt x="591" y="935"/>
                    <a:pt x="448" y="1364"/>
                  </a:cubicBezTo>
                  <a:cubicBezTo>
                    <a:pt x="293" y="1792"/>
                    <a:pt x="91" y="2209"/>
                    <a:pt x="8" y="2638"/>
                  </a:cubicBezTo>
                  <a:cubicBezTo>
                    <a:pt x="0" y="2699"/>
                    <a:pt x="42" y="2745"/>
                    <a:pt x="88" y="2745"/>
                  </a:cubicBezTo>
                  <a:cubicBezTo>
                    <a:pt x="114" y="2745"/>
                    <a:pt x="141" y="2731"/>
                    <a:pt x="163" y="2697"/>
                  </a:cubicBezTo>
                  <a:cubicBezTo>
                    <a:pt x="639" y="1983"/>
                    <a:pt x="817" y="935"/>
                    <a:pt x="1044" y="125"/>
                  </a:cubicBezTo>
                  <a:cubicBezTo>
                    <a:pt x="1058" y="52"/>
                    <a:pt x="996" y="1"/>
                    <a:pt x="93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10" name="Google Shape;8710;p34"/>
            <p:cNvSpPr/>
            <p:nvPr/>
          </p:nvSpPr>
          <p:spPr>
            <a:xfrm>
              <a:off x="4003350" y="3190950"/>
              <a:ext cx="63825" cy="13425"/>
            </a:xfrm>
            <a:custGeom>
              <a:avLst/>
              <a:gdLst/>
              <a:ahLst/>
              <a:cxnLst/>
              <a:rect l="l" t="t" r="r" b="b"/>
              <a:pathLst>
                <a:path w="2553" h="537" extrusionOk="0">
                  <a:moveTo>
                    <a:pt x="161" y="0"/>
                  </a:moveTo>
                  <a:cubicBezTo>
                    <a:pt x="46" y="0"/>
                    <a:pt x="1" y="172"/>
                    <a:pt x="124" y="217"/>
                  </a:cubicBezTo>
                  <a:cubicBezTo>
                    <a:pt x="686" y="369"/>
                    <a:pt x="1347" y="537"/>
                    <a:pt x="1967" y="537"/>
                  </a:cubicBezTo>
                  <a:cubicBezTo>
                    <a:pt x="2122" y="537"/>
                    <a:pt x="2274" y="526"/>
                    <a:pt x="2422" y="502"/>
                  </a:cubicBezTo>
                  <a:cubicBezTo>
                    <a:pt x="2553" y="467"/>
                    <a:pt x="2553" y="241"/>
                    <a:pt x="2422" y="229"/>
                  </a:cubicBezTo>
                  <a:cubicBezTo>
                    <a:pt x="1672" y="121"/>
                    <a:pt x="934" y="169"/>
                    <a:pt x="184" y="2"/>
                  </a:cubicBezTo>
                  <a:cubicBezTo>
                    <a:pt x="176" y="1"/>
                    <a:pt x="169" y="0"/>
                    <a:pt x="16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11" name="Google Shape;8711;p34"/>
            <p:cNvSpPr/>
            <p:nvPr/>
          </p:nvSpPr>
          <p:spPr>
            <a:xfrm>
              <a:off x="4021800" y="3173675"/>
              <a:ext cx="52825" cy="14100"/>
            </a:xfrm>
            <a:custGeom>
              <a:avLst/>
              <a:gdLst/>
              <a:ahLst/>
              <a:cxnLst/>
              <a:rect l="l" t="t" r="r" b="b"/>
              <a:pathLst>
                <a:path w="2113" h="564" extrusionOk="0">
                  <a:moveTo>
                    <a:pt x="137" y="1"/>
                  </a:moveTo>
                  <a:cubicBezTo>
                    <a:pt x="35" y="1"/>
                    <a:pt x="0" y="148"/>
                    <a:pt x="101" y="181"/>
                  </a:cubicBezTo>
                  <a:cubicBezTo>
                    <a:pt x="614" y="349"/>
                    <a:pt x="1220" y="563"/>
                    <a:pt x="1772" y="563"/>
                  </a:cubicBezTo>
                  <a:cubicBezTo>
                    <a:pt x="1847" y="563"/>
                    <a:pt x="1921" y="559"/>
                    <a:pt x="1994" y="551"/>
                  </a:cubicBezTo>
                  <a:cubicBezTo>
                    <a:pt x="2077" y="539"/>
                    <a:pt x="2113" y="420"/>
                    <a:pt x="2017" y="384"/>
                  </a:cubicBezTo>
                  <a:cubicBezTo>
                    <a:pt x="1720" y="301"/>
                    <a:pt x="1398" y="277"/>
                    <a:pt x="1089" y="217"/>
                  </a:cubicBezTo>
                  <a:cubicBezTo>
                    <a:pt x="767" y="158"/>
                    <a:pt x="458" y="86"/>
                    <a:pt x="160" y="3"/>
                  </a:cubicBezTo>
                  <a:cubicBezTo>
                    <a:pt x="152" y="1"/>
                    <a:pt x="145" y="1"/>
                    <a:pt x="1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12" name="Google Shape;8712;p34"/>
            <p:cNvSpPr/>
            <p:nvPr/>
          </p:nvSpPr>
          <p:spPr>
            <a:xfrm>
              <a:off x="4043850" y="3161775"/>
              <a:ext cx="39125" cy="12225"/>
            </a:xfrm>
            <a:custGeom>
              <a:avLst/>
              <a:gdLst/>
              <a:ahLst/>
              <a:cxnLst/>
              <a:rect l="l" t="t" r="r" b="b"/>
              <a:pathLst>
                <a:path w="1565" h="489" extrusionOk="0">
                  <a:moveTo>
                    <a:pt x="186" y="1"/>
                  </a:moveTo>
                  <a:cubicBezTo>
                    <a:pt x="57" y="1"/>
                    <a:pt x="0" y="206"/>
                    <a:pt x="147" y="229"/>
                  </a:cubicBezTo>
                  <a:cubicBezTo>
                    <a:pt x="373" y="288"/>
                    <a:pt x="635" y="336"/>
                    <a:pt x="873" y="396"/>
                  </a:cubicBezTo>
                  <a:cubicBezTo>
                    <a:pt x="1038" y="434"/>
                    <a:pt x="1202" y="489"/>
                    <a:pt x="1366" y="489"/>
                  </a:cubicBezTo>
                  <a:cubicBezTo>
                    <a:pt x="1404" y="489"/>
                    <a:pt x="1443" y="486"/>
                    <a:pt x="1481" y="479"/>
                  </a:cubicBezTo>
                  <a:cubicBezTo>
                    <a:pt x="1564" y="455"/>
                    <a:pt x="1564" y="324"/>
                    <a:pt x="1516" y="276"/>
                  </a:cubicBezTo>
                  <a:cubicBezTo>
                    <a:pt x="1338" y="157"/>
                    <a:pt x="1112" y="157"/>
                    <a:pt x="897" y="122"/>
                  </a:cubicBezTo>
                  <a:cubicBezTo>
                    <a:pt x="659" y="74"/>
                    <a:pt x="445" y="38"/>
                    <a:pt x="207" y="3"/>
                  </a:cubicBezTo>
                  <a:cubicBezTo>
                    <a:pt x="200" y="1"/>
                    <a:pt x="193" y="1"/>
                    <a:pt x="18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13" name="Google Shape;8713;p34"/>
            <p:cNvSpPr/>
            <p:nvPr/>
          </p:nvSpPr>
          <p:spPr>
            <a:xfrm>
              <a:off x="4062500" y="3141275"/>
              <a:ext cx="18425" cy="7875"/>
            </a:xfrm>
            <a:custGeom>
              <a:avLst/>
              <a:gdLst/>
              <a:ahLst/>
              <a:cxnLst/>
              <a:rect l="l" t="t" r="r" b="b"/>
              <a:pathLst>
                <a:path w="737" h="315" extrusionOk="0">
                  <a:moveTo>
                    <a:pt x="139" y="0"/>
                  </a:moveTo>
                  <a:cubicBezTo>
                    <a:pt x="30" y="0"/>
                    <a:pt x="0" y="157"/>
                    <a:pt x="104" y="192"/>
                  </a:cubicBezTo>
                  <a:cubicBezTo>
                    <a:pt x="258" y="239"/>
                    <a:pt x="425" y="263"/>
                    <a:pt x="568" y="311"/>
                  </a:cubicBezTo>
                  <a:cubicBezTo>
                    <a:pt x="578" y="314"/>
                    <a:pt x="587" y="315"/>
                    <a:pt x="596" y="315"/>
                  </a:cubicBezTo>
                  <a:cubicBezTo>
                    <a:pt x="696" y="315"/>
                    <a:pt x="737" y="142"/>
                    <a:pt x="628" y="120"/>
                  </a:cubicBezTo>
                  <a:cubicBezTo>
                    <a:pt x="473" y="73"/>
                    <a:pt x="318" y="49"/>
                    <a:pt x="151" y="1"/>
                  </a:cubicBezTo>
                  <a:cubicBezTo>
                    <a:pt x="147" y="1"/>
                    <a:pt x="143" y="0"/>
                    <a:pt x="13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14" name="Google Shape;8714;p34"/>
            <p:cNvSpPr/>
            <p:nvPr/>
          </p:nvSpPr>
          <p:spPr>
            <a:xfrm>
              <a:off x="4076400" y="3131175"/>
              <a:ext cx="2700" cy="2400"/>
            </a:xfrm>
            <a:custGeom>
              <a:avLst/>
              <a:gdLst/>
              <a:ahLst/>
              <a:cxnLst/>
              <a:rect l="l" t="t" r="r" b="b"/>
              <a:pathLst>
                <a:path w="108" h="96" extrusionOk="0">
                  <a:moveTo>
                    <a:pt x="48" y="0"/>
                  </a:moveTo>
                  <a:cubicBezTo>
                    <a:pt x="0" y="0"/>
                    <a:pt x="0" y="96"/>
                    <a:pt x="48" y="96"/>
                  </a:cubicBezTo>
                  <a:cubicBezTo>
                    <a:pt x="107" y="96"/>
                    <a:pt x="107"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15" name="Google Shape;8715;p34"/>
            <p:cNvSpPr/>
            <p:nvPr/>
          </p:nvSpPr>
          <p:spPr>
            <a:xfrm>
              <a:off x="4077275" y="3126100"/>
              <a:ext cx="625" cy="625"/>
            </a:xfrm>
            <a:custGeom>
              <a:avLst/>
              <a:gdLst/>
              <a:ahLst/>
              <a:cxnLst/>
              <a:rect l="l" t="t" r="r" b="b"/>
              <a:pathLst>
                <a:path w="25" h="25" extrusionOk="0">
                  <a:moveTo>
                    <a:pt x="13" y="1"/>
                  </a:moveTo>
                  <a:cubicBezTo>
                    <a:pt x="1" y="1"/>
                    <a:pt x="1" y="25"/>
                    <a:pt x="13" y="25"/>
                  </a:cubicBezTo>
                  <a:cubicBezTo>
                    <a:pt x="25" y="25"/>
                    <a:pt x="25" y="1"/>
                    <a:pt x="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16" name="Google Shape;8716;p34"/>
            <p:cNvSpPr/>
            <p:nvPr/>
          </p:nvSpPr>
          <p:spPr>
            <a:xfrm>
              <a:off x="4309750" y="2626950"/>
              <a:ext cx="4500" cy="3575"/>
            </a:xfrm>
            <a:custGeom>
              <a:avLst/>
              <a:gdLst/>
              <a:ahLst/>
              <a:cxnLst/>
              <a:rect l="l" t="t" r="r" b="b"/>
              <a:pathLst>
                <a:path w="180" h="143" extrusionOk="0">
                  <a:moveTo>
                    <a:pt x="84" y="0"/>
                  </a:moveTo>
                  <a:cubicBezTo>
                    <a:pt x="1" y="0"/>
                    <a:pt x="1" y="143"/>
                    <a:pt x="84" y="143"/>
                  </a:cubicBezTo>
                  <a:cubicBezTo>
                    <a:pt x="179" y="143"/>
                    <a:pt x="179"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17" name="Google Shape;8717;p34"/>
            <p:cNvSpPr/>
            <p:nvPr/>
          </p:nvSpPr>
          <p:spPr>
            <a:xfrm>
              <a:off x="4093325" y="2379900"/>
              <a:ext cx="147700" cy="48350"/>
            </a:xfrm>
            <a:custGeom>
              <a:avLst/>
              <a:gdLst/>
              <a:ahLst/>
              <a:cxnLst/>
              <a:rect l="l" t="t" r="r" b="b"/>
              <a:pathLst>
                <a:path w="5908" h="1934" extrusionOk="0">
                  <a:moveTo>
                    <a:pt x="178" y="1"/>
                  </a:moveTo>
                  <a:cubicBezTo>
                    <a:pt x="64" y="1"/>
                    <a:pt x="0" y="169"/>
                    <a:pt x="109" y="238"/>
                  </a:cubicBezTo>
                  <a:cubicBezTo>
                    <a:pt x="1688" y="1238"/>
                    <a:pt x="3537" y="1934"/>
                    <a:pt x="5420" y="1934"/>
                  </a:cubicBezTo>
                  <a:cubicBezTo>
                    <a:pt x="5511" y="1934"/>
                    <a:pt x="5602" y="1932"/>
                    <a:pt x="5693" y="1929"/>
                  </a:cubicBezTo>
                  <a:cubicBezTo>
                    <a:pt x="5907" y="1905"/>
                    <a:pt x="5907" y="1631"/>
                    <a:pt x="5693" y="1595"/>
                  </a:cubicBezTo>
                  <a:cubicBezTo>
                    <a:pt x="3728" y="1405"/>
                    <a:pt x="1978" y="1036"/>
                    <a:pt x="252" y="24"/>
                  </a:cubicBezTo>
                  <a:cubicBezTo>
                    <a:pt x="226" y="8"/>
                    <a:pt x="201" y="1"/>
                    <a:pt x="1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18" name="Google Shape;8718;p34"/>
            <p:cNvSpPr/>
            <p:nvPr/>
          </p:nvSpPr>
          <p:spPr>
            <a:xfrm>
              <a:off x="4150575" y="2380275"/>
              <a:ext cx="90725" cy="30950"/>
            </a:xfrm>
            <a:custGeom>
              <a:avLst/>
              <a:gdLst/>
              <a:ahLst/>
              <a:cxnLst/>
              <a:rect l="l" t="t" r="r" b="b"/>
              <a:pathLst>
                <a:path w="3629" h="1238" extrusionOk="0">
                  <a:moveTo>
                    <a:pt x="150" y="0"/>
                  </a:moveTo>
                  <a:cubicBezTo>
                    <a:pt x="61" y="0"/>
                    <a:pt x="1" y="132"/>
                    <a:pt x="105" y="164"/>
                  </a:cubicBezTo>
                  <a:cubicBezTo>
                    <a:pt x="1153" y="640"/>
                    <a:pt x="2343" y="1116"/>
                    <a:pt x="3522" y="1235"/>
                  </a:cubicBezTo>
                  <a:cubicBezTo>
                    <a:pt x="3530" y="1237"/>
                    <a:pt x="3537" y="1238"/>
                    <a:pt x="3543" y="1238"/>
                  </a:cubicBezTo>
                  <a:cubicBezTo>
                    <a:pt x="3629" y="1238"/>
                    <a:pt x="3624" y="1102"/>
                    <a:pt x="3558" y="1080"/>
                  </a:cubicBezTo>
                  <a:cubicBezTo>
                    <a:pt x="2427" y="723"/>
                    <a:pt x="1296" y="485"/>
                    <a:pt x="188" y="9"/>
                  </a:cubicBezTo>
                  <a:cubicBezTo>
                    <a:pt x="175" y="3"/>
                    <a:pt x="162" y="0"/>
                    <a:pt x="15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19" name="Google Shape;8719;p34"/>
            <p:cNvSpPr/>
            <p:nvPr/>
          </p:nvSpPr>
          <p:spPr>
            <a:xfrm>
              <a:off x="4171325" y="2364800"/>
              <a:ext cx="67025" cy="23750"/>
            </a:xfrm>
            <a:custGeom>
              <a:avLst/>
              <a:gdLst/>
              <a:ahLst/>
              <a:cxnLst/>
              <a:rect l="l" t="t" r="r" b="b"/>
              <a:pathLst>
                <a:path w="2681" h="950" extrusionOk="0">
                  <a:moveTo>
                    <a:pt x="132" y="1"/>
                  </a:moveTo>
                  <a:cubicBezTo>
                    <a:pt x="46" y="1"/>
                    <a:pt x="0" y="145"/>
                    <a:pt x="85" y="187"/>
                  </a:cubicBezTo>
                  <a:cubicBezTo>
                    <a:pt x="847" y="521"/>
                    <a:pt x="1728" y="902"/>
                    <a:pt x="2573" y="949"/>
                  </a:cubicBezTo>
                  <a:cubicBezTo>
                    <a:pt x="2680" y="949"/>
                    <a:pt x="2680" y="818"/>
                    <a:pt x="2609" y="771"/>
                  </a:cubicBezTo>
                  <a:cubicBezTo>
                    <a:pt x="1799" y="473"/>
                    <a:pt x="966" y="330"/>
                    <a:pt x="168" y="9"/>
                  </a:cubicBezTo>
                  <a:cubicBezTo>
                    <a:pt x="155" y="3"/>
                    <a:pt x="144" y="1"/>
                    <a:pt x="1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20" name="Google Shape;8720;p34"/>
            <p:cNvSpPr/>
            <p:nvPr/>
          </p:nvSpPr>
          <p:spPr>
            <a:xfrm>
              <a:off x="4193850" y="2359000"/>
              <a:ext cx="44775" cy="12025"/>
            </a:xfrm>
            <a:custGeom>
              <a:avLst/>
              <a:gdLst/>
              <a:ahLst/>
              <a:cxnLst/>
              <a:rect l="l" t="t" r="r" b="b"/>
              <a:pathLst>
                <a:path w="1791" h="481" extrusionOk="0">
                  <a:moveTo>
                    <a:pt x="163" y="1"/>
                  </a:moveTo>
                  <a:cubicBezTo>
                    <a:pt x="47" y="1"/>
                    <a:pt x="0" y="184"/>
                    <a:pt x="124" y="229"/>
                  </a:cubicBezTo>
                  <a:cubicBezTo>
                    <a:pt x="509" y="369"/>
                    <a:pt x="945" y="481"/>
                    <a:pt x="1364" y="481"/>
                  </a:cubicBezTo>
                  <a:cubicBezTo>
                    <a:pt x="1476" y="481"/>
                    <a:pt x="1587" y="473"/>
                    <a:pt x="1696" y="455"/>
                  </a:cubicBezTo>
                  <a:cubicBezTo>
                    <a:pt x="1791" y="443"/>
                    <a:pt x="1791" y="288"/>
                    <a:pt x="1696" y="276"/>
                  </a:cubicBezTo>
                  <a:cubicBezTo>
                    <a:pt x="1196" y="181"/>
                    <a:pt x="696" y="169"/>
                    <a:pt x="184" y="3"/>
                  </a:cubicBezTo>
                  <a:cubicBezTo>
                    <a:pt x="176" y="1"/>
                    <a:pt x="169" y="1"/>
                    <a:pt x="16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21" name="Google Shape;8721;p34"/>
            <p:cNvSpPr/>
            <p:nvPr/>
          </p:nvSpPr>
          <p:spPr>
            <a:xfrm>
              <a:off x="4205050" y="2341925"/>
              <a:ext cx="31550" cy="11300"/>
            </a:xfrm>
            <a:custGeom>
              <a:avLst/>
              <a:gdLst/>
              <a:ahLst/>
              <a:cxnLst/>
              <a:rect l="l" t="t" r="r" b="b"/>
              <a:pathLst>
                <a:path w="1262" h="452" extrusionOk="0">
                  <a:moveTo>
                    <a:pt x="159" y="0"/>
                  </a:moveTo>
                  <a:cubicBezTo>
                    <a:pt x="36" y="0"/>
                    <a:pt x="0" y="190"/>
                    <a:pt x="140" y="233"/>
                  </a:cubicBezTo>
                  <a:cubicBezTo>
                    <a:pt x="450" y="316"/>
                    <a:pt x="760" y="412"/>
                    <a:pt x="1069" y="447"/>
                  </a:cubicBezTo>
                  <a:cubicBezTo>
                    <a:pt x="1081" y="450"/>
                    <a:pt x="1092" y="452"/>
                    <a:pt x="1102" y="452"/>
                  </a:cubicBezTo>
                  <a:cubicBezTo>
                    <a:pt x="1220" y="452"/>
                    <a:pt x="1261" y="278"/>
                    <a:pt x="1141" y="245"/>
                  </a:cubicBezTo>
                  <a:cubicBezTo>
                    <a:pt x="843" y="138"/>
                    <a:pt x="510" y="78"/>
                    <a:pt x="200" y="7"/>
                  </a:cubicBezTo>
                  <a:cubicBezTo>
                    <a:pt x="185" y="2"/>
                    <a:pt x="172" y="0"/>
                    <a:pt x="15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22" name="Google Shape;8722;p34"/>
            <p:cNvSpPr/>
            <p:nvPr/>
          </p:nvSpPr>
          <p:spPr>
            <a:xfrm>
              <a:off x="4226100" y="2321250"/>
              <a:ext cx="7475" cy="5975"/>
            </a:xfrm>
            <a:custGeom>
              <a:avLst/>
              <a:gdLst/>
              <a:ahLst/>
              <a:cxnLst/>
              <a:rect l="l" t="t" r="r" b="b"/>
              <a:pathLst>
                <a:path w="299" h="239" extrusionOk="0">
                  <a:moveTo>
                    <a:pt x="144" y="0"/>
                  </a:moveTo>
                  <a:cubicBezTo>
                    <a:pt x="1" y="0"/>
                    <a:pt x="1" y="239"/>
                    <a:pt x="144" y="239"/>
                  </a:cubicBezTo>
                  <a:cubicBezTo>
                    <a:pt x="299" y="239"/>
                    <a:pt x="299" y="0"/>
                    <a:pt x="14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23" name="Google Shape;8723;p34"/>
            <p:cNvSpPr/>
            <p:nvPr/>
          </p:nvSpPr>
          <p:spPr>
            <a:xfrm>
              <a:off x="4794325" y="3185650"/>
              <a:ext cx="51825" cy="8550"/>
            </a:xfrm>
            <a:custGeom>
              <a:avLst/>
              <a:gdLst/>
              <a:ahLst/>
              <a:cxnLst/>
              <a:rect l="l" t="t" r="r" b="b"/>
              <a:pathLst>
                <a:path w="2073" h="342" extrusionOk="0">
                  <a:moveTo>
                    <a:pt x="156" y="0"/>
                  </a:moveTo>
                  <a:cubicBezTo>
                    <a:pt x="1" y="0"/>
                    <a:pt x="1" y="238"/>
                    <a:pt x="156" y="238"/>
                  </a:cubicBezTo>
                  <a:cubicBezTo>
                    <a:pt x="650" y="268"/>
                    <a:pt x="1152" y="341"/>
                    <a:pt x="1641" y="341"/>
                  </a:cubicBezTo>
                  <a:cubicBezTo>
                    <a:pt x="1730" y="341"/>
                    <a:pt x="1818" y="339"/>
                    <a:pt x="1906" y="333"/>
                  </a:cubicBezTo>
                  <a:cubicBezTo>
                    <a:pt x="2025" y="333"/>
                    <a:pt x="2073" y="131"/>
                    <a:pt x="1942" y="119"/>
                  </a:cubicBezTo>
                  <a:cubicBezTo>
                    <a:pt x="1358" y="24"/>
                    <a:pt x="751" y="24"/>
                    <a:pt x="15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24" name="Google Shape;8724;p34"/>
            <p:cNvSpPr/>
            <p:nvPr/>
          </p:nvSpPr>
          <p:spPr>
            <a:xfrm>
              <a:off x="4815475" y="3159150"/>
              <a:ext cx="27400" cy="5675"/>
            </a:xfrm>
            <a:custGeom>
              <a:avLst/>
              <a:gdLst/>
              <a:ahLst/>
              <a:cxnLst/>
              <a:rect l="l" t="t" r="r" b="b"/>
              <a:pathLst>
                <a:path w="1096" h="227" extrusionOk="0">
                  <a:moveTo>
                    <a:pt x="941" y="0"/>
                  </a:moveTo>
                  <a:cubicBezTo>
                    <a:pt x="679" y="0"/>
                    <a:pt x="393" y="0"/>
                    <a:pt x="131" y="12"/>
                  </a:cubicBezTo>
                  <a:cubicBezTo>
                    <a:pt x="128" y="12"/>
                    <a:pt x="124" y="12"/>
                    <a:pt x="120" y="12"/>
                  </a:cubicBezTo>
                  <a:cubicBezTo>
                    <a:pt x="0" y="12"/>
                    <a:pt x="4" y="203"/>
                    <a:pt x="131" y="203"/>
                  </a:cubicBezTo>
                  <a:cubicBezTo>
                    <a:pt x="393" y="203"/>
                    <a:pt x="679" y="203"/>
                    <a:pt x="941" y="227"/>
                  </a:cubicBezTo>
                  <a:cubicBezTo>
                    <a:pt x="1096" y="227"/>
                    <a:pt x="1096" y="0"/>
                    <a:pt x="9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25" name="Google Shape;8725;p34"/>
            <p:cNvSpPr/>
            <p:nvPr/>
          </p:nvSpPr>
          <p:spPr>
            <a:xfrm>
              <a:off x="4832450" y="3141875"/>
              <a:ext cx="15775" cy="10750"/>
            </a:xfrm>
            <a:custGeom>
              <a:avLst/>
              <a:gdLst/>
              <a:ahLst/>
              <a:cxnLst/>
              <a:rect l="l" t="t" r="r" b="b"/>
              <a:pathLst>
                <a:path w="631" h="430" extrusionOk="0">
                  <a:moveTo>
                    <a:pt x="381" y="0"/>
                  </a:moveTo>
                  <a:cubicBezTo>
                    <a:pt x="358" y="0"/>
                    <a:pt x="333" y="11"/>
                    <a:pt x="310" y="37"/>
                  </a:cubicBezTo>
                  <a:lnTo>
                    <a:pt x="190" y="156"/>
                  </a:lnTo>
                  <a:cubicBezTo>
                    <a:pt x="167" y="179"/>
                    <a:pt x="167" y="191"/>
                    <a:pt x="167" y="227"/>
                  </a:cubicBezTo>
                  <a:lnTo>
                    <a:pt x="131" y="227"/>
                  </a:lnTo>
                  <a:cubicBezTo>
                    <a:pt x="127" y="227"/>
                    <a:pt x="124" y="227"/>
                    <a:pt x="121" y="227"/>
                  </a:cubicBezTo>
                  <a:cubicBezTo>
                    <a:pt x="0" y="227"/>
                    <a:pt x="4" y="430"/>
                    <a:pt x="155" y="430"/>
                  </a:cubicBezTo>
                  <a:cubicBezTo>
                    <a:pt x="262" y="430"/>
                    <a:pt x="381" y="430"/>
                    <a:pt x="512" y="418"/>
                  </a:cubicBezTo>
                  <a:cubicBezTo>
                    <a:pt x="631" y="406"/>
                    <a:pt x="631" y="239"/>
                    <a:pt x="512" y="227"/>
                  </a:cubicBezTo>
                  <a:lnTo>
                    <a:pt x="393" y="227"/>
                  </a:lnTo>
                  <a:lnTo>
                    <a:pt x="452" y="168"/>
                  </a:lnTo>
                  <a:cubicBezTo>
                    <a:pt x="516" y="104"/>
                    <a:pt x="456" y="0"/>
                    <a:pt x="38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26" name="Google Shape;8726;p34"/>
            <p:cNvSpPr/>
            <p:nvPr/>
          </p:nvSpPr>
          <p:spPr>
            <a:xfrm>
              <a:off x="4797025" y="2262875"/>
              <a:ext cx="42875" cy="8975"/>
            </a:xfrm>
            <a:custGeom>
              <a:avLst/>
              <a:gdLst/>
              <a:ahLst/>
              <a:cxnLst/>
              <a:rect l="l" t="t" r="r" b="b"/>
              <a:pathLst>
                <a:path w="1715" h="359" extrusionOk="0">
                  <a:moveTo>
                    <a:pt x="124" y="0"/>
                  </a:moveTo>
                  <a:cubicBezTo>
                    <a:pt x="0" y="0"/>
                    <a:pt x="7" y="217"/>
                    <a:pt x="155" y="240"/>
                  </a:cubicBezTo>
                  <a:cubicBezTo>
                    <a:pt x="607" y="276"/>
                    <a:pt x="1084" y="335"/>
                    <a:pt x="1548" y="359"/>
                  </a:cubicBezTo>
                  <a:cubicBezTo>
                    <a:pt x="1691" y="359"/>
                    <a:pt x="1715" y="145"/>
                    <a:pt x="1584" y="121"/>
                  </a:cubicBezTo>
                  <a:cubicBezTo>
                    <a:pt x="1107" y="38"/>
                    <a:pt x="631" y="26"/>
                    <a:pt x="143" y="2"/>
                  </a:cubicBezTo>
                  <a:cubicBezTo>
                    <a:pt x="136" y="1"/>
                    <a:pt x="130" y="0"/>
                    <a:pt x="1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27" name="Google Shape;8727;p34"/>
            <p:cNvSpPr/>
            <p:nvPr/>
          </p:nvSpPr>
          <p:spPr>
            <a:xfrm>
              <a:off x="4814575" y="2250075"/>
              <a:ext cx="31575" cy="7250"/>
            </a:xfrm>
            <a:custGeom>
              <a:avLst/>
              <a:gdLst/>
              <a:ahLst/>
              <a:cxnLst/>
              <a:rect l="l" t="t" r="r" b="b"/>
              <a:pathLst>
                <a:path w="1263" h="290" extrusionOk="0">
                  <a:moveTo>
                    <a:pt x="703" y="0"/>
                  </a:moveTo>
                  <a:cubicBezTo>
                    <a:pt x="525" y="0"/>
                    <a:pt x="346" y="7"/>
                    <a:pt x="167" y="14"/>
                  </a:cubicBezTo>
                  <a:cubicBezTo>
                    <a:pt x="1" y="14"/>
                    <a:pt x="1" y="276"/>
                    <a:pt x="167" y="276"/>
                  </a:cubicBezTo>
                  <a:cubicBezTo>
                    <a:pt x="346" y="283"/>
                    <a:pt x="525" y="289"/>
                    <a:pt x="703" y="289"/>
                  </a:cubicBezTo>
                  <a:cubicBezTo>
                    <a:pt x="834" y="289"/>
                    <a:pt x="965" y="286"/>
                    <a:pt x="1096" y="276"/>
                  </a:cubicBezTo>
                  <a:cubicBezTo>
                    <a:pt x="1263" y="252"/>
                    <a:pt x="1263" y="38"/>
                    <a:pt x="1096" y="14"/>
                  </a:cubicBezTo>
                  <a:cubicBezTo>
                    <a:pt x="965" y="4"/>
                    <a:pt x="834" y="0"/>
                    <a:pt x="70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28" name="Google Shape;8728;p34"/>
            <p:cNvSpPr/>
            <p:nvPr/>
          </p:nvSpPr>
          <p:spPr>
            <a:xfrm>
              <a:off x="4826575" y="2238850"/>
              <a:ext cx="15825" cy="7775"/>
            </a:xfrm>
            <a:custGeom>
              <a:avLst/>
              <a:gdLst/>
              <a:ahLst/>
              <a:cxnLst/>
              <a:rect l="l" t="t" r="r" b="b"/>
              <a:pathLst>
                <a:path w="633" h="311" extrusionOk="0">
                  <a:moveTo>
                    <a:pt x="146" y="1"/>
                  </a:moveTo>
                  <a:cubicBezTo>
                    <a:pt x="43" y="1"/>
                    <a:pt x="1" y="192"/>
                    <a:pt x="128" y="213"/>
                  </a:cubicBezTo>
                  <a:lnTo>
                    <a:pt x="485" y="308"/>
                  </a:lnTo>
                  <a:cubicBezTo>
                    <a:pt x="493" y="310"/>
                    <a:pt x="500" y="310"/>
                    <a:pt x="508" y="310"/>
                  </a:cubicBezTo>
                  <a:cubicBezTo>
                    <a:pt x="608" y="310"/>
                    <a:pt x="633" y="164"/>
                    <a:pt x="533" y="141"/>
                  </a:cubicBezTo>
                  <a:cubicBezTo>
                    <a:pt x="414" y="94"/>
                    <a:pt x="306" y="46"/>
                    <a:pt x="187" y="10"/>
                  </a:cubicBezTo>
                  <a:cubicBezTo>
                    <a:pt x="173" y="4"/>
                    <a:pt x="159" y="1"/>
                    <a:pt x="14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29" name="Google Shape;8729;p34"/>
            <p:cNvSpPr/>
            <p:nvPr/>
          </p:nvSpPr>
          <p:spPr>
            <a:xfrm>
              <a:off x="4841075" y="2229875"/>
              <a:ext cx="7750" cy="6275"/>
            </a:xfrm>
            <a:custGeom>
              <a:avLst/>
              <a:gdLst/>
              <a:ahLst/>
              <a:cxnLst/>
              <a:rect l="l" t="t" r="r" b="b"/>
              <a:pathLst>
                <a:path w="310" h="251" extrusionOk="0">
                  <a:moveTo>
                    <a:pt x="167" y="0"/>
                  </a:moveTo>
                  <a:cubicBezTo>
                    <a:pt x="0" y="24"/>
                    <a:pt x="0" y="250"/>
                    <a:pt x="167" y="250"/>
                  </a:cubicBezTo>
                  <a:cubicBezTo>
                    <a:pt x="310" y="250"/>
                    <a:pt x="310" y="0"/>
                    <a:pt x="1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30" name="Google Shape;8730;p34"/>
            <p:cNvSpPr/>
            <p:nvPr/>
          </p:nvSpPr>
          <p:spPr>
            <a:xfrm>
              <a:off x="4920950" y="2150925"/>
              <a:ext cx="170925" cy="119875"/>
            </a:xfrm>
            <a:custGeom>
              <a:avLst/>
              <a:gdLst/>
              <a:ahLst/>
              <a:cxnLst/>
              <a:rect l="l" t="t" r="r" b="b"/>
              <a:pathLst>
                <a:path w="6837" h="4795" extrusionOk="0">
                  <a:moveTo>
                    <a:pt x="6665" y="1"/>
                  </a:moveTo>
                  <a:cubicBezTo>
                    <a:pt x="6648" y="1"/>
                    <a:pt x="6632" y="5"/>
                    <a:pt x="6616" y="15"/>
                  </a:cubicBezTo>
                  <a:cubicBezTo>
                    <a:pt x="4330" y="1337"/>
                    <a:pt x="2223" y="3087"/>
                    <a:pt x="79" y="4623"/>
                  </a:cubicBezTo>
                  <a:cubicBezTo>
                    <a:pt x="1" y="4672"/>
                    <a:pt x="52" y="4795"/>
                    <a:pt x="120" y="4795"/>
                  </a:cubicBezTo>
                  <a:cubicBezTo>
                    <a:pt x="134" y="4795"/>
                    <a:pt x="149" y="4790"/>
                    <a:pt x="163" y="4777"/>
                  </a:cubicBezTo>
                  <a:cubicBezTo>
                    <a:pt x="2342" y="3265"/>
                    <a:pt x="4723" y="1884"/>
                    <a:pt x="6747" y="194"/>
                  </a:cubicBezTo>
                  <a:cubicBezTo>
                    <a:pt x="6837" y="114"/>
                    <a:pt x="6751" y="1"/>
                    <a:pt x="66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31" name="Google Shape;8731;p34"/>
            <p:cNvSpPr/>
            <p:nvPr/>
          </p:nvSpPr>
          <p:spPr>
            <a:xfrm>
              <a:off x="4920250" y="2271975"/>
              <a:ext cx="16100" cy="116800"/>
            </a:xfrm>
            <a:custGeom>
              <a:avLst/>
              <a:gdLst/>
              <a:ahLst/>
              <a:cxnLst/>
              <a:rect l="l" t="t" r="r" b="b"/>
              <a:pathLst>
                <a:path w="644" h="4672" extrusionOk="0">
                  <a:moveTo>
                    <a:pt x="145" y="1"/>
                  </a:moveTo>
                  <a:cubicBezTo>
                    <a:pt x="100" y="1"/>
                    <a:pt x="55" y="36"/>
                    <a:pt x="48" y="90"/>
                  </a:cubicBezTo>
                  <a:cubicBezTo>
                    <a:pt x="0" y="1317"/>
                    <a:pt x="155" y="2626"/>
                    <a:pt x="369" y="3841"/>
                  </a:cubicBezTo>
                  <a:cubicBezTo>
                    <a:pt x="369" y="4079"/>
                    <a:pt x="369" y="4317"/>
                    <a:pt x="393" y="4555"/>
                  </a:cubicBezTo>
                  <a:cubicBezTo>
                    <a:pt x="393" y="4632"/>
                    <a:pt x="447" y="4671"/>
                    <a:pt x="500" y="4671"/>
                  </a:cubicBezTo>
                  <a:cubicBezTo>
                    <a:pt x="554" y="4671"/>
                    <a:pt x="608" y="4632"/>
                    <a:pt x="608" y="4555"/>
                  </a:cubicBezTo>
                  <a:cubicBezTo>
                    <a:pt x="608" y="4412"/>
                    <a:pt x="608" y="4257"/>
                    <a:pt x="619" y="4115"/>
                  </a:cubicBezTo>
                  <a:cubicBezTo>
                    <a:pt x="619" y="4103"/>
                    <a:pt x="643" y="4103"/>
                    <a:pt x="643" y="4103"/>
                  </a:cubicBezTo>
                  <a:lnTo>
                    <a:pt x="643" y="3936"/>
                  </a:lnTo>
                  <a:cubicBezTo>
                    <a:pt x="643" y="2864"/>
                    <a:pt x="608" y="1840"/>
                    <a:pt x="596" y="793"/>
                  </a:cubicBezTo>
                  <a:cubicBezTo>
                    <a:pt x="596" y="727"/>
                    <a:pt x="548" y="694"/>
                    <a:pt x="500" y="694"/>
                  </a:cubicBezTo>
                  <a:cubicBezTo>
                    <a:pt x="453" y="694"/>
                    <a:pt x="405" y="727"/>
                    <a:pt x="405" y="793"/>
                  </a:cubicBezTo>
                  <a:lnTo>
                    <a:pt x="405" y="983"/>
                  </a:lnTo>
                  <a:cubicBezTo>
                    <a:pt x="358" y="674"/>
                    <a:pt x="298" y="364"/>
                    <a:pt x="227" y="66"/>
                  </a:cubicBezTo>
                  <a:cubicBezTo>
                    <a:pt x="211" y="21"/>
                    <a:pt x="178" y="1"/>
                    <a:pt x="14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32" name="Google Shape;8732;p34"/>
            <p:cNvSpPr/>
            <p:nvPr/>
          </p:nvSpPr>
          <p:spPr>
            <a:xfrm>
              <a:off x="4959025" y="2152475"/>
              <a:ext cx="153525" cy="233500"/>
            </a:xfrm>
            <a:custGeom>
              <a:avLst/>
              <a:gdLst/>
              <a:ahLst/>
              <a:cxnLst/>
              <a:rect l="l" t="t" r="r" b="b"/>
              <a:pathLst>
                <a:path w="6141" h="9340" extrusionOk="0">
                  <a:moveTo>
                    <a:pt x="5849" y="1"/>
                  </a:moveTo>
                  <a:cubicBezTo>
                    <a:pt x="5816" y="1"/>
                    <a:pt x="5784" y="24"/>
                    <a:pt x="5784" y="72"/>
                  </a:cubicBezTo>
                  <a:cubicBezTo>
                    <a:pt x="5736" y="1739"/>
                    <a:pt x="5653" y="3394"/>
                    <a:pt x="5712" y="5073"/>
                  </a:cubicBezTo>
                  <a:cubicBezTo>
                    <a:pt x="5694" y="5061"/>
                    <a:pt x="5682" y="5055"/>
                    <a:pt x="5672" y="5055"/>
                  </a:cubicBezTo>
                  <a:cubicBezTo>
                    <a:pt x="5662" y="5055"/>
                    <a:pt x="5653" y="5061"/>
                    <a:pt x="5641" y="5073"/>
                  </a:cubicBezTo>
                  <a:cubicBezTo>
                    <a:pt x="3688" y="6263"/>
                    <a:pt x="1914" y="7787"/>
                    <a:pt x="80" y="9145"/>
                  </a:cubicBezTo>
                  <a:cubicBezTo>
                    <a:pt x="1" y="9204"/>
                    <a:pt x="55" y="9340"/>
                    <a:pt x="137" y="9340"/>
                  </a:cubicBezTo>
                  <a:cubicBezTo>
                    <a:pt x="153" y="9340"/>
                    <a:pt x="170" y="9335"/>
                    <a:pt x="188" y="9323"/>
                  </a:cubicBezTo>
                  <a:cubicBezTo>
                    <a:pt x="2033" y="7990"/>
                    <a:pt x="4045" y="6740"/>
                    <a:pt x="5760" y="5227"/>
                  </a:cubicBezTo>
                  <a:cubicBezTo>
                    <a:pt x="5760" y="5227"/>
                    <a:pt x="5760" y="5216"/>
                    <a:pt x="5772" y="5216"/>
                  </a:cubicBezTo>
                  <a:cubicBezTo>
                    <a:pt x="5807" y="5227"/>
                    <a:pt x="5831" y="5239"/>
                    <a:pt x="5855" y="5239"/>
                  </a:cubicBezTo>
                  <a:cubicBezTo>
                    <a:pt x="5855" y="5299"/>
                    <a:pt x="5903" y="5347"/>
                    <a:pt x="5974" y="5347"/>
                  </a:cubicBezTo>
                  <a:cubicBezTo>
                    <a:pt x="6129" y="5347"/>
                    <a:pt x="6141" y="5132"/>
                    <a:pt x="5998" y="5096"/>
                  </a:cubicBezTo>
                  <a:cubicBezTo>
                    <a:pt x="6069" y="3418"/>
                    <a:pt x="5962" y="1739"/>
                    <a:pt x="5915" y="72"/>
                  </a:cubicBezTo>
                  <a:cubicBezTo>
                    <a:pt x="5915" y="24"/>
                    <a:pt x="5882" y="1"/>
                    <a:pt x="584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8733" name="Google Shape;8733;p34"/>
          <p:cNvSpPr/>
          <p:nvPr/>
        </p:nvSpPr>
        <p:spPr>
          <a:xfrm>
            <a:off x="950978" y="5507465"/>
            <a:ext cx="10290044" cy="4340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accent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 name="Rectangle 3"/>
          <p:cNvSpPr/>
          <p:nvPr/>
        </p:nvSpPr>
        <p:spPr>
          <a:xfrm>
            <a:off x="273219" y="1292729"/>
            <a:ext cx="7016943" cy="3375604"/>
          </a:xfrm>
          <a:prstGeom prst="rect">
            <a:avLst/>
          </a:prstGeom>
        </p:spPr>
        <p:txBody>
          <a:bodyPr wrap="square">
            <a:spAutoFit/>
          </a:bodyPr>
          <a:lstStyle/>
          <a:p>
            <a:pPr algn="just" defTabSz="1219200">
              <a:spcBef>
                <a:spcPct val="0"/>
              </a:spcBef>
              <a:buClr>
                <a:srgbClr val="000000"/>
              </a:buClr>
            </a:pPr>
            <a:r>
              <a:rPr lang="fr-FR" altLang="vi-VN" sz="4265" kern="0" dirty="0" err="1">
                <a:solidFill>
                  <a:srgbClr val="0000CC"/>
                </a:solidFill>
                <a:latin typeface="Times New Roman" panose="02020603050405020304" charset="0"/>
                <a:cs typeface="Times New Roman" panose="02020603050405020304" charset="0"/>
                <a:sym typeface="Arial" panose="020B0604020202020204"/>
              </a:rPr>
              <a:t>Trần</a:t>
            </a:r>
            <a:r>
              <a:rPr lang="fr-FR" altLang="vi-VN" sz="4265" kern="0" dirty="0">
                <a:solidFill>
                  <a:srgbClr val="0000CC"/>
                </a:solidFill>
                <a:latin typeface="Times New Roman" panose="02020603050405020304" charset="0"/>
                <a:cs typeface="Times New Roman" panose="02020603050405020304" charset="0"/>
                <a:sym typeface="Arial" panose="020B0604020202020204"/>
              </a:rPr>
              <a:t> </a:t>
            </a:r>
            <a:r>
              <a:rPr lang="fr-FR" altLang="vi-VN" sz="4265" kern="0" dirty="0" err="1">
                <a:solidFill>
                  <a:srgbClr val="0000CC"/>
                </a:solidFill>
                <a:latin typeface="Times New Roman" panose="02020603050405020304" charset="0"/>
                <a:cs typeface="Times New Roman" panose="02020603050405020304" charset="0"/>
                <a:sym typeface="Arial" panose="020B0604020202020204"/>
              </a:rPr>
              <a:t>Trọng</a:t>
            </a:r>
            <a:r>
              <a:rPr lang="fr-FR" altLang="vi-VN" sz="4265" kern="0" dirty="0">
                <a:solidFill>
                  <a:srgbClr val="0000CC"/>
                </a:solidFill>
                <a:latin typeface="Times New Roman" panose="02020603050405020304" charset="0"/>
                <a:cs typeface="Times New Roman" panose="02020603050405020304" charset="0"/>
                <a:sym typeface="Arial" panose="020B0604020202020204"/>
              </a:rPr>
              <a:t> Kim </a:t>
            </a:r>
            <a:r>
              <a:rPr lang="fr-FR" altLang="vi-VN" sz="4265" kern="0" dirty="0" err="1">
                <a:solidFill>
                  <a:srgbClr val="0000CC"/>
                </a:solidFill>
                <a:latin typeface="Times New Roman" panose="02020603050405020304" charset="0"/>
                <a:cs typeface="Times New Roman" panose="02020603050405020304" charset="0"/>
                <a:sym typeface="Arial" panose="020B0604020202020204"/>
              </a:rPr>
              <a:t>đã</a:t>
            </a:r>
            <a:r>
              <a:rPr lang="fr-FR" altLang="vi-VN" sz="4265" kern="0" dirty="0">
                <a:solidFill>
                  <a:srgbClr val="0000CC"/>
                </a:solidFill>
                <a:latin typeface="Times New Roman" panose="02020603050405020304" charset="0"/>
                <a:cs typeface="Times New Roman" panose="02020603050405020304" charset="0"/>
                <a:sym typeface="Arial" panose="020B0604020202020204"/>
              </a:rPr>
              <a:t> </a:t>
            </a:r>
            <a:r>
              <a:rPr lang="fr-FR" altLang="vi-VN" sz="4265" kern="0" dirty="0" err="1">
                <a:solidFill>
                  <a:srgbClr val="0000CC"/>
                </a:solidFill>
                <a:latin typeface="Times New Roman" panose="02020603050405020304" charset="0"/>
                <a:cs typeface="Times New Roman" panose="02020603050405020304" charset="0"/>
                <a:sym typeface="Arial" panose="020B0604020202020204"/>
              </a:rPr>
              <a:t>viết</a:t>
            </a:r>
            <a:r>
              <a:rPr lang="fr-FR" altLang="vi-VN" sz="4265" kern="0" dirty="0">
                <a:solidFill>
                  <a:srgbClr val="0000CC"/>
                </a:solidFill>
                <a:latin typeface="Times New Roman" panose="02020603050405020304" charset="0"/>
                <a:cs typeface="Times New Roman" panose="02020603050405020304" charset="0"/>
                <a:sym typeface="Arial" panose="020B0604020202020204"/>
              </a:rPr>
              <a:t> </a:t>
            </a:r>
            <a:r>
              <a:rPr lang="fr-FR" altLang="vi-VN" sz="4265" kern="0" dirty="0" err="1">
                <a:solidFill>
                  <a:srgbClr val="0000CC"/>
                </a:solidFill>
                <a:latin typeface="Times New Roman" panose="02020603050405020304" charset="0"/>
                <a:cs typeface="Times New Roman" panose="02020603050405020304" charset="0"/>
                <a:sym typeface="Arial" panose="020B0604020202020204"/>
              </a:rPr>
              <a:t>trong</a:t>
            </a:r>
            <a:r>
              <a:rPr lang="fr-FR" altLang="vi-VN" sz="4265" kern="0" dirty="0">
                <a:solidFill>
                  <a:srgbClr val="0000CC"/>
                </a:solidFill>
                <a:latin typeface="Times New Roman" panose="02020603050405020304" charset="0"/>
                <a:cs typeface="Times New Roman" panose="02020603050405020304" charset="0"/>
                <a:sym typeface="Arial" panose="020B0604020202020204"/>
              </a:rPr>
              <a:t> </a:t>
            </a:r>
            <a:r>
              <a:rPr lang="fr-FR" altLang="vi-VN" sz="4265" kern="0" dirty="0" err="1">
                <a:solidFill>
                  <a:srgbClr val="0000CC"/>
                </a:solidFill>
                <a:latin typeface="Times New Roman" panose="02020603050405020304" charset="0"/>
                <a:cs typeface="Times New Roman" panose="02020603050405020304" charset="0"/>
                <a:sym typeface="Arial" panose="020B0604020202020204"/>
              </a:rPr>
              <a:t>Việt</a:t>
            </a:r>
            <a:r>
              <a:rPr lang="fr-FR" altLang="vi-VN" sz="4265" kern="0" dirty="0">
                <a:solidFill>
                  <a:srgbClr val="0000CC"/>
                </a:solidFill>
                <a:latin typeface="Times New Roman" panose="02020603050405020304" charset="0"/>
                <a:cs typeface="Times New Roman" panose="02020603050405020304" charset="0"/>
                <a:sym typeface="Arial" panose="020B0604020202020204"/>
              </a:rPr>
              <a:t> Nam </a:t>
            </a:r>
            <a:r>
              <a:rPr lang="fr-FR" altLang="vi-VN" sz="4265" kern="0" dirty="0" err="1">
                <a:solidFill>
                  <a:srgbClr val="0000CC"/>
                </a:solidFill>
                <a:latin typeface="Times New Roman" panose="02020603050405020304" charset="0"/>
                <a:cs typeface="Times New Roman" panose="02020603050405020304" charset="0"/>
                <a:sym typeface="Arial" panose="020B0604020202020204"/>
              </a:rPr>
              <a:t>Sử</a:t>
            </a:r>
            <a:r>
              <a:rPr lang="fr-FR" altLang="vi-VN" sz="4265" kern="0" dirty="0">
                <a:solidFill>
                  <a:srgbClr val="0000CC"/>
                </a:solidFill>
                <a:latin typeface="Times New Roman" panose="02020603050405020304" charset="0"/>
                <a:cs typeface="Times New Roman" panose="02020603050405020304" charset="0"/>
                <a:sym typeface="Arial" panose="020B0604020202020204"/>
              </a:rPr>
              <a:t> </a:t>
            </a:r>
            <a:r>
              <a:rPr lang="fr-FR" altLang="vi-VN" sz="4265" kern="0" dirty="0" err="1">
                <a:solidFill>
                  <a:srgbClr val="0000CC"/>
                </a:solidFill>
                <a:latin typeface="Times New Roman" panose="02020603050405020304" charset="0"/>
                <a:cs typeface="Times New Roman" panose="02020603050405020304" charset="0"/>
                <a:sym typeface="Arial" panose="020B0604020202020204"/>
              </a:rPr>
              <a:t>Lược</a:t>
            </a:r>
            <a:r>
              <a:rPr lang="fr-FR" altLang="vi-VN" sz="4265" kern="0" dirty="0">
                <a:solidFill>
                  <a:srgbClr val="0000CC"/>
                </a:solidFill>
                <a:latin typeface="Times New Roman" panose="02020603050405020304" charset="0"/>
                <a:cs typeface="Times New Roman" panose="02020603050405020304" charset="0"/>
                <a:sym typeface="Arial" panose="020B0604020202020204"/>
              </a:rPr>
              <a:t> </a:t>
            </a:r>
            <a:r>
              <a:rPr lang="fr-FR" altLang="vi-VN" sz="4265" kern="0" dirty="0" err="1">
                <a:solidFill>
                  <a:srgbClr val="0000CC"/>
                </a:solidFill>
                <a:latin typeface="Times New Roman" panose="02020603050405020304" charset="0"/>
                <a:cs typeface="Times New Roman" panose="02020603050405020304" charset="0"/>
                <a:sym typeface="Arial" panose="020B0604020202020204"/>
              </a:rPr>
              <a:t>như</a:t>
            </a:r>
            <a:r>
              <a:rPr lang="fr-FR" altLang="vi-VN" sz="4265" kern="0" dirty="0">
                <a:solidFill>
                  <a:srgbClr val="0000CC"/>
                </a:solidFill>
                <a:latin typeface="Times New Roman" panose="02020603050405020304" charset="0"/>
                <a:cs typeface="Times New Roman" panose="02020603050405020304" charset="0"/>
                <a:sym typeface="Arial" panose="020B0604020202020204"/>
              </a:rPr>
              <a:t> </a:t>
            </a:r>
            <a:r>
              <a:rPr lang="fr-FR" altLang="vi-VN" sz="4265" kern="0" dirty="0" err="1">
                <a:solidFill>
                  <a:srgbClr val="0000CC"/>
                </a:solidFill>
                <a:latin typeface="Times New Roman" panose="02020603050405020304" charset="0"/>
                <a:cs typeface="Times New Roman" panose="02020603050405020304" charset="0"/>
                <a:sym typeface="Arial" panose="020B0604020202020204"/>
              </a:rPr>
              <a:t>sau</a:t>
            </a:r>
            <a:r>
              <a:rPr lang="fr-FR" altLang="vi-VN" sz="4265" kern="0" dirty="0">
                <a:solidFill>
                  <a:srgbClr val="0000CC"/>
                </a:solidFill>
                <a:latin typeface="Times New Roman" panose="02020603050405020304" charset="0"/>
                <a:cs typeface="Times New Roman" panose="02020603050405020304" charset="0"/>
                <a:sym typeface="Arial" panose="020B0604020202020204"/>
              </a:rPr>
              <a:t>: ‘‘ </a:t>
            </a:r>
            <a:r>
              <a:rPr lang="fr-FR" altLang="vi-VN" sz="4265" kern="0" dirty="0" err="1">
                <a:solidFill>
                  <a:srgbClr val="0000CC"/>
                </a:solidFill>
                <a:latin typeface="Times New Roman" panose="02020603050405020304" charset="0"/>
                <a:cs typeface="Times New Roman" panose="02020603050405020304" charset="0"/>
                <a:sym typeface="Arial" panose="020B0604020202020204"/>
              </a:rPr>
              <a:t>Thủ</a:t>
            </a:r>
            <a:r>
              <a:rPr lang="fr-FR" altLang="vi-VN" sz="4265" kern="0" dirty="0">
                <a:solidFill>
                  <a:srgbClr val="0000CC"/>
                </a:solidFill>
                <a:latin typeface="Times New Roman" panose="02020603050405020304" charset="0"/>
                <a:cs typeface="Times New Roman" panose="02020603050405020304" charset="0"/>
                <a:sym typeface="Arial" panose="020B0604020202020204"/>
              </a:rPr>
              <a:t> </a:t>
            </a:r>
            <a:r>
              <a:rPr lang="fr-FR" altLang="vi-VN" sz="4265" kern="0" dirty="0" err="1">
                <a:solidFill>
                  <a:srgbClr val="0000CC"/>
                </a:solidFill>
                <a:latin typeface="Times New Roman" panose="02020603050405020304" charset="0"/>
                <a:cs typeface="Times New Roman" panose="02020603050405020304" charset="0"/>
                <a:sym typeface="Arial" panose="020B0604020202020204"/>
              </a:rPr>
              <a:t>Độ</a:t>
            </a:r>
            <a:r>
              <a:rPr lang="fr-FR" altLang="vi-VN" sz="4265" kern="0" dirty="0">
                <a:solidFill>
                  <a:srgbClr val="0000CC"/>
                </a:solidFill>
                <a:latin typeface="Times New Roman" panose="02020603050405020304" charset="0"/>
                <a:cs typeface="Times New Roman" panose="02020603050405020304" charset="0"/>
                <a:sym typeface="Arial" panose="020B0604020202020204"/>
              </a:rPr>
              <a:t> là </a:t>
            </a:r>
            <a:r>
              <a:rPr lang="fr-FR" altLang="vi-VN" sz="4265" kern="0" dirty="0" err="1">
                <a:solidFill>
                  <a:srgbClr val="0000CC"/>
                </a:solidFill>
                <a:latin typeface="Times New Roman" panose="02020603050405020304" charset="0"/>
                <a:cs typeface="Times New Roman" panose="02020603050405020304" charset="0"/>
                <a:sym typeface="Arial" panose="020B0604020202020204"/>
              </a:rPr>
              <a:t>người</a:t>
            </a:r>
            <a:r>
              <a:rPr lang="fr-FR" altLang="vi-VN" sz="4265" kern="0" dirty="0">
                <a:solidFill>
                  <a:srgbClr val="0000CC"/>
                </a:solidFill>
                <a:latin typeface="Times New Roman" panose="02020603050405020304" charset="0"/>
                <a:cs typeface="Times New Roman" panose="02020603050405020304" charset="0"/>
                <a:sym typeface="Arial" panose="020B0604020202020204"/>
              </a:rPr>
              <a:t> </a:t>
            </a:r>
            <a:r>
              <a:rPr lang="fr-FR" altLang="vi-VN" sz="4265" kern="0" dirty="0" err="1">
                <a:solidFill>
                  <a:srgbClr val="0000CC"/>
                </a:solidFill>
                <a:latin typeface="Times New Roman" panose="02020603050405020304" charset="0"/>
                <a:cs typeface="Times New Roman" panose="02020603050405020304" charset="0"/>
                <a:sym typeface="Arial" panose="020B0604020202020204"/>
              </a:rPr>
              <a:t>gian</a:t>
            </a:r>
            <a:r>
              <a:rPr lang="fr-FR" altLang="vi-VN" sz="4265" kern="0" dirty="0">
                <a:solidFill>
                  <a:srgbClr val="0000CC"/>
                </a:solidFill>
                <a:latin typeface="Times New Roman" panose="02020603050405020304" charset="0"/>
                <a:cs typeface="Times New Roman" panose="02020603050405020304" charset="0"/>
                <a:sym typeface="Arial" panose="020B0604020202020204"/>
              </a:rPr>
              <a:t> </a:t>
            </a:r>
            <a:r>
              <a:rPr lang="fr-FR" altLang="vi-VN" sz="4265" kern="0" dirty="0" err="1">
                <a:solidFill>
                  <a:srgbClr val="0000CC"/>
                </a:solidFill>
                <a:latin typeface="Times New Roman" panose="02020603050405020304" charset="0"/>
                <a:cs typeface="Times New Roman" panose="02020603050405020304" charset="0"/>
                <a:sym typeface="Arial" panose="020B0604020202020204"/>
              </a:rPr>
              <a:t>ác</a:t>
            </a:r>
            <a:r>
              <a:rPr lang="fr-FR" altLang="vi-VN" sz="4265" kern="0" dirty="0">
                <a:solidFill>
                  <a:srgbClr val="0000CC"/>
                </a:solidFill>
                <a:latin typeface="Times New Roman" panose="02020603050405020304" charset="0"/>
                <a:cs typeface="Times New Roman" panose="02020603050405020304" charset="0"/>
                <a:sym typeface="Arial" panose="020B0604020202020204"/>
              </a:rPr>
              <a:t> </a:t>
            </a:r>
            <a:r>
              <a:rPr lang="fr-FR" altLang="vi-VN" sz="4265" kern="0" dirty="0" err="1">
                <a:solidFill>
                  <a:srgbClr val="0000CC"/>
                </a:solidFill>
                <a:latin typeface="Times New Roman" panose="02020603050405020304" charset="0"/>
                <a:cs typeface="Times New Roman" panose="02020603050405020304" charset="0"/>
                <a:sym typeface="Arial" panose="020B0604020202020204"/>
              </a:rPr>
              <a:t>với</a:t>
            </a:r>
            <a:r>
              <a:rPr lang="fr-FR" altLang="vi-VN" sz="4265" kern="0" dirty="0">
                <a:solidFill>
                  <a:srgbClr val="0000CC"/>
                </a:solidFill>
                <a:latin typeface="Times New Roman" panose="02020603050405020304" charset="0"/>
                <a:cs typeface="Times New Roman" panose="02020603050405020304" charset="0"/>
                <a:sym typeface="Arial" panose="020B0604020202020204"/>
              </a:rPr>
              <a:t> </a:t>
            </a:r>
            <a:r>
              <a:rPr lang="fr-FR" altLang="vi-VN" sz="4265" kern="0" dirty="0" err="1">
                <a:solidFill>
                  <a:srgbClr val="0000CC"/>
                </a:solidFill>
                <a:latin typeface="Times New Roman" panose="02020603050405020304" charset="0"/>
                <a:cs typeface="Times New Roman" panose="02020603050405020304" charset="0"/>
                <a:sym typeface="Arial" panose="020B0604020202020204"/>
              </a:rPr>
              <a:t>nhà</a:t>
            </a:r>
            <a:r>
              <a:rPr lang="fr-FR" altLang="vi-VN" sz="4265" kern="0" dirty="0">
                <a:solidFill>
                  <a:srgbClr val="0000CC"/>
                </a:solidFill>
                <a:latin typeface="Times New Roman" panose="02020603050405020304" charset="0"/>
                <a:cs typeface="Times New Roman" panose="02020603050405020304" charset="0"/>
                <a:sym typeface="Arial" panose="020B0604020202020204"/>
              </a:rPr>
              <a:t> </a:t>
            </a:r>
            <a:r>
              <a:rPr lang="fr-FR" altLang="vi-VN" sz="4265" kern="0" dirty="0" err="1">
                <a:solidFill>
                  <a:srgbClr val="0000CC"/>
                </a:solidFill>
                <a:latin typeface="Times New Roman" panose="02020603050405020304" charset="0"/>
                <a:cs typeface="Times New Roman" panose="02020603050405020304" charset="0"/>
                <a:sym typeface="Arial" panose="020B0604020202020204"/>
              </a:rPr>
              <a:t>Lý</a:t>
            </a:r>
            <a:r>
              <a:rPr lang="fr-FR" altLang="vi-VN" sz="4265" kern="0" dirty="0">
                <a:solidFill>
                  <a:srgbClr val="0000CC"/>
                </a:solidFill>
                <a:latin typeface="Times New Roman" panose="02020603050405020304" charset="0"/>
                <a:cs typeface="Times New Roman" panose="02020603050405020304" charset="0"/>
                <a:sym typeface="Arial" panose="020B0604020202020204"/>
              </a:rPr>
              <a:t>, </a:t>
            </a:r>
            <a:r>
              <a:rPr lang="fr-FR" altLang="vi-VN" sz="4265" kern="0" dirty="0" err="1">
                <a:solidFill>
                  <a:srgbClr val="0000CC"/>
                </a:solidFill>
                <a:latin typeface="Times New Roman" panose="02020603050405020304" charset="0"/>
                <a:cs typeface="Times New Roman" panose="02020603050405020304" charset="0"/>
                <a:sym typeface="Arial" panose="020B0604020202020204"/>
              </a:rPr>
              <a:t>nhưng</a:t>
            </a:r>
            <a:r>
              <a:rPr lang="fr-FR" altLang="vi-VN" sz="4265" kern="0" dirty="0">
                <a:solidFill>
                  <a:srgbClr val="0000CC"/>
                </a:solidFill>
                <a:latin typeface="Times New Roman" panose="02020603050405020304" charset="0"/>
                <a:cs typeface="Times New Roman" panose="02020603050405020304" charset="0"/>
                <a:sym typeface="Arial" panose="020B0604020202020204"/>
              </a:rPr>
              <a:t> </a:t>
            </a:r>
            <a:r>
              <a:rPr lang="fr-FR" altLang="vi-VN" sz="4265" kern="0" dirty="0" err="1">
                <a:solidFill>
                  <a:srgbClr val="0000CC"/>
                </a:solidFill>
                <a:latin typeface="Times New Roman" panose="02020603050405020304" charset="0"/>
                <a:cs typeface="Times New Roman" panose="02020603050405020304" charset="0"/>
                <a:sym typeface="Arial" panose="020B0604020202020204"/>
              </a:rPr>
              <a:t>lại</a:t>
            </a:r>
            <a:r>
              <a:rPr lang="fr-FR" altLang="vi-VN" sz="4265" kern="0" dirty="0">
                <a:solidFill>
                  <a:srgbClr val="0000CC"/>
                </a:solidFill>
                <a:latin typeface="Times New Roman" panose="02020603050405020304" charset="0"/>
                <a:cs typeface="Times New Roman" panose="02020603050405020304" charset="0"/>
                <a:sym typeface="Arial" panose="020B0604020202020204"/>
              </a:rPr>
              <a:t> là </a:t>
            </a:r>
            <a:r>
              <a:rPr lang="fr-FR" altLang="vi-VN" sz="4265" kern="0" dirty="0" err="1">
                <a:solidFill>
                  <a:srgbClr val="0000CC"/>
                </a:solidFill>
                <a:latin typeface="Times New Roman" panose="02020603050405020304" charset="0"/>
                <a:cs typeface="Times New Roman" panose="02020603050405020304" charset="0"/>
                <a:sym typeface="Arial" panose="020B0604020202020204"/>
              </a:rPr>
              <a:t>một</a:t>
            </a:r>
            <a:r>
              <a:rPr lang="fr-FR" altLang="vi-VN" sz="4265" kern="0" dirty="0">
                <a:solidFill>
                  <a:srgbClr val="0000CC"/>
                </a:solidFill>
                <a:latin typeface="Times New Roman" panose="02020603050405020304" charset="0"/>
                <a:cs typeface="Times New Roman" panose="02020603050405020304" charset="0"/>
                <a:sym typeface="Arial" panose="020B0604020202020204"/>
              </a:rPr>
              <a:t> </a:t>
            </a:r>
            <a:r>
              <a:rPr lang="fr-FR" altLang="vi-VN" sz="4265" kern="0" dirty="0" err="1">
                <a:solidFill>
                  <a:srgbClr val="0000CC"/>
                </a:solidFill>
                <a:latin typeface="Times New Roman" panose="02020603050405020304" charset="0"/>
                <a:cs typeface="Times New Roman" panose="02020603050405020304" charset="0"/>
                <a:sym typeface="Arial" panose="020B0604020202020204"/>
              </a:rPr>
              <a:t>đại</a:t>
            </a:r>
            <a:r>
              <a:rPr lang="fr-FR" altLang="vi-VN" sz="4265" kern="0" dirty="0">
                <a:solidFill>
                  <a:srgbClr val="0000CC"/>
                </a:solidFill>
                <a:latin typeface="Times New Roman" panose="02020603050405020304" charset="0"/>
                <a:cs typeface="Times New Roman" panose="02020603050405020304" charset="0"/>
                <a:sym typeface="Arial" panose="020B0604020202020204"/>
              </a:rPr>
              <a:t> </a:t>
            </a:r>
            <a:r>
              <a:rPr lang="fr-FR" altLang="vi-VN" sz="4265" kern="0" dirty="0" err="1">
                <a:solidFill>
                  <a:srgbClr val="0000CC"/>
                </a:solidFill>
                <a:latin typeface="Times New Roman" panose="02020603050405020304" charset="0"/>
                <a:cs typeface="Times New Roman" panose="02020603050405020304" charset="0"/>
                <a:sym typeface="Arial" panose="020B0604020202020204"/>
              </a:rPr>
              <a:t>công</a:t>
            </a:r>
            <a:r>
              <a:rPr lang="fr-FR" altLang="vi-VN" sz="4265" kern="0" dirty="0">
                <a:solidFill>
                  <a:srgbClr val="0000CC"/>
                </a:solidFill>
                <a:latin typeface="Times New Roman" panose="02020603050405020304" charset="0"/>
                <a:cs typeface="Times New Roman" panose="02020603050405020304" charset="0"/>
                <a:sym typeface="Arial" panose="020B0604020202020204"/>
              </a:rPr>
              <a:t> </a:t>
            </a:r>
            <a:r>
              <a:rPr lang="fr-FR" altLang="vi-VN" sz="4265" kern="0" dirty="0" err="1">
                <a:solidFill>
                  <a:srgbClr val="0000CC"/>
                </a:solidFill>
                <a:latin typeface="Times New Roman" panose="02020603050405020304" charset="0"/>
                <a:cs typeface="Times New Roman" panose="02020603050405020304" charset="0"/>
                <a:sym typeface="Arial" panose="020B0604020202020204"/>
              </a:rPr>
              <a:t>thần</a:t>
            </a:r>
            <a:r>
              <a:rPr lang="fr-FR" altLang="vi-VN" sz="4265" kern="0" dirty="0">
                <a:solidFill>
                  <a:srgbClr val="0000CC"/>
                </a:solidFill>
                <a:latin typeface="Times New Roman" panose="02020603050405020304" charset="0"/>
                <a:cs typeface="Times New Roman" panose="02020603050405020304" charset="0"/>
                <a:sym typeface="Arial" panose="020B0604020202020204"/>
              </a:rPr>
              <a:t> </a:t>
            </a:r>
            <a:r>
              <a:rPr lang="fr-FR" altLang="vi-VN" sz="4265" kern="0" dirty="0" err="1">
                <a:solidFill>
                  <a:srgbClr val="0000CC"/>
                </a:solidFill>
                <a:latin typeface="Times New Roman" panose="02020603050405020304" charset="0"/>
                <a:cs typeface="Times New Roman" panose="02020603050405020304" charset="0"/>
                <a:sym typeface="Arial" panose="020B0604020202020204"/>
              </a:rPr>
              <a:t>của</a:t>
            </a:r>
            <a:r>
              <a:rPr lang="fr-FR" altLang="vi-VN" sz="4265" kern="0" dirty="0">
                <a:solidFill>
                  <a:srgbClr val="0000CC"/>
                </a:solidFill>
                <a:latin typeface="Times New Roman" panose="02020603050405020304" charset="0"/>
                <a:cs typeface="Times New Roman" panose="02020603050405020304" charset="0"/>
                <a:sym typeface="Arial" panose="020B0604020202020204"/>
              </a:rPr>
              <a:t> </a:t>
            </a:r>
            <a:r>
              <a:rPr lang="fr-FR" altLang="vi-VN" sz="4265" kern="0" dirty="0" err="1">
                <a:solidFill>
                  <a:srgbClr val="0000CC"/>
                </a:solidFill>
                <a:latin typeface="Times New Roman" panose="02020603050405020304" charset="0"/>
                <a:cs typeface="Times New Roman" panose="02020603050405020304" charset="0"/>
                <a:sym typeface="Arial" panose="020B0604020202020204"/>
              </a:rPr>
              <a:t>nhà</a:t>
            </a:r>
            <a:r>
              <a:rPr lang="fr-FR" altLang="vi-VN" sz="4265" kern="0" dirty="0">
                <a:solidFill>
                  <a:srgbClr val="0000CC"/>
                </a:solidFill>
                <a:latin typeface="Times New Roman" panose="02020603050405020304" charset="0"/>
                <a:cs typeface="Times New Roman" panose="02020603050405020304" charset="0"/>
                <a:sym typeface="Arial" panose="020B0604020202020204"/>
              </a:rPr>
              <a:t> </a:t>
            </a:r>
            <a:r>
              <a:rPr lang="fr-FR" altLang="vi-VN" sz="4265" kern="0" dirty="0" err="1">
                <a:solidFill>
                  <a:srgbClr val="0000CC"/>
                </a:solidFill>
                <a:latin typeface="Times New Roman" panose="02020603050405020304" charset="0"/>
                <a:cs typeface="Times New Roman" panose="02020603050405020304" charset="0"/>
                <a:sym typeface="Arial" panose="020B0604020202020204"/>
              </a:rPr>
              <a:t>Trần</a:t>
            </a:r>
            <a:r>
              <a:rPr lang="fr-FR" altLang="vi-VN" sz="4265" kern="0" dirty="0">
                <a:solidFill>
                  <a:srgbClr val="0000CC"/>
                </a:solidFill>
                <a:latin typeface="Times New Roman" panose="02020603050405020304" charset="0"/>
                <a:cs typeface="Times New Roman" panose="02020603050405020304" charset="0"/>
                <a:sym typeface="Arial" panose="020B0604020202020204"/>
              </a:rPr>
              <a:t>’’ </a:t>
            </a:r>
            <a:endParaRPr lang="vi-VN" altLang="vi-VN" sz="4265" kern="0" dirty="0">
              <a:solidFill>
                <a:srgbClr val="0000CC"/>
              </a:solidFill>
              <a:latin typeface="Arial" panose="020B0604020202020204"/>
              <a:cs typeface="Arial" panose="020B0604020202020204"/>
              <a:sym typeface="Arial" panose="020B0604020202020204"/>
            </a:endParaRPr>
          </a:p>
        </p:txBody>
      </p:sp>
      <p:sp>
        <p:nvSpPr>
          <p:cNvPr id="5" name="Rectangle 4"/>
          <p:cNvSpPr/>
          <p:nvPr/>
        </p:nvSpPr>
        <p:spPr>
          <a:xfrm>
            <a:off x="1009160" y="5659307"/>
            <a:ext cx="10163360" cy="830997"/>
          </a:xfrm>
          <a:prstGeom prst="rect">
            <a:avLst/>
          </a:prstGeom>
        </p:spPr>
        <p:txBody>
          <a:bodyPr wrap="none">
            <a:spAutoFit/>
          </a:bodyPr>
          <a:lstStyle/>
          <a:p>
            <a:pPr defTabSz="1219200">
              <a:buClr>
                <a:srgbClr val="000000"/>
              </a:buClr>
            </a:pPr>
            <a:r>
              <a:rPr lang="fr-FR" altLang="vi-VN" sz="4800" kern="0" dirty="0" err="1">
                <a:solidFill>
                  <a:srgbClr val="FF0000"/>
                </a:solidFill>
                <a:latin typeface="Times New Roman" panose="02020603050405020304" charset="0"/>
                <a:cs typeface="Times New Roman" panose="02020603050405020304" charset="0"/>
                <a:sym typeface="Arial" panose="020B0604020202020204"/>
              </a:rPr>
              <a:t>Bản</a:t>
            </a:r>
            <a:r>
              <a:rPr lang="fr-FR" altLang="vi-VN" sz="4800" kern="0" dirty="0">
                <a:solidFill>
                  <a:srgbClr val="FF0000"/>
                </a:solidFill>
                <a:latin typeface="Times New Roman" panose="02020603050405020304" charset="0"/>
                <a:cs typeface="Times New Roman" panose="02020603050405020304" charset="0"/>
                <a:sym typeface="Arial" panose="020B0604020202020204"/>
              </a:rPr>
              <a:t> </a:t>
            </a:r>
            <a:r>
              <a:rPr lang="fr-FR" altLang="vi-VN" sz="4800" kern="0" dirty="0" err="1">
                <a:solidFill>
                  <a:srgbClr val="FF0000"/>
                </a:solidFill>
                <a:latin typeface="Times New Roman" panose="02020603050405020304" charset="0"/>
                <a:cs typeface="Times New Roman" panose="02020603050405020304" charset="0"/>
                <a:sym typeface="Arial" panose="020B0604020202020204"/>
              </a:rPr>
              <a:t>thân</a:t>
            </a:r>
            <a:r>
              <a:rPr lang="fr-FR" altLang="vi-VN" sz="4800" kern="0" dirty="0">
                <a:solidFill>
                  <a:srgbClr val="FF0000"/>
                </a:solidFill>
                <a:latin typeface="Times New Roman" panose="02020603050405020304" charset="0"/>
                <a:cs typeface="Times New Roman" panose="02020603050405020304" charset="0"/>
                <a:sym typeface="Arial" panose="020B0604020202020204"/>
              </a:rPr>
              <a:t> </a:t>
            </a:r>
            <a:r>
              <a:rPr lang="fr-FR" altLang="vi-VN" sz="4800" kern="0" dirty="0" err="1">
                <a:solidFill>
                  <a:srgbClr val="FF0000"/>
                </a:solidFill>
                <a:latin typeface="Times New Roman" panose="02020603050405020304" charset="0"/>
                <a:cs typeface="Times New Roman" panose="02020603050405020304" charset="0"/>
                <a:sym typeface="Arial" panose="020B0604020202020204"/>
              </a:rPr>
              <a:t>em</a:t>
            </a:r>
            <a:r>
              <a:rPr lang="fr-FR" altLang="vi-VN" sz="4800" kern="0" dirty="0">
                <a:solidFill>
                  <a:srgbClr val="FF0000"/>
                </a:solidFill>
                <a:latin typeface="Times New Roman" panose="02020603050405020304" charset="0"/>
                <a:cs typeface="Times New Roman" panose="02020603050405020304" charset="0"/>
                <a:sym typeface="Arial" panose="020B0604020202020204"/>
              </a:rPr>
              <a:t> </a:t>
            </a:r>
            <a:r>
              <a:rPr lang="fr-FR" altLang="vi-VN" sz="4800" kern="0" dirty="0" err="1">
                <a:solidFill>
                  <a:srgbClr val="FF0000"/>
                </a:solidFill>
                <a:latin typeface="Times New Roman" panose="02020603050405020304" charset="0"/>
                <a:cs typeface="Times New Roman" panose="02020603050405020304" charset="0"/>
                <a:sym typeface="Arial" panose="020B0604020202020204"/>
              </a:rPr>
              <a:t>nghĩ</a:t>
            </a:r>
            <a:r>
              <a:rPr lang="fr-FR" altLang="vi-VN" sz="4800" kern="0" dirty="0">
                <a:solidFill>
                  <a:srgbClr val="FF0000"/>
                </a:solidFill>
                <a:latin typeface="Times New Roman" panose="02020603050405020304" charset="0"/>
                <a:cs typeface="Times New Roman" panose="02020603050405020304" charset="0"/>
                <a:sym typeface="Arial" panose="020B0604020202020204"/>
              </a:rPr>
              <a:t> </a:t>
            </a:r>
            <a:r>
              <a:rPr lang="fr-FR" altLang="vi-VN" sz="4800" kern="0" dirty="0" err="1">
                <a:solidFill>
                  <a:srgbClr val="FF0000"/>
                </a:solidFill>
                <a:latin typeface="Times New Roman" panose="02020603050405020304" charset="0"/>
                <a:cs typeface="Times New Roman" panose="02020603050405020304" charset="0"/>
                <a:sym typeface="Arial" panose="020B0604020202020204"/>
              </a:rPr>
              <a:t>sao</a:t>
            </a:r>
            <a:r>
              <a:rPr lang="fr-FR" altLang="vi-VN" sz="4800" kern="0" dirty="0">
                <a:solidFill>
                  <a:srgbClr val="FF0000"/>
                </a:solidFill>
                <a:latin typeface="Times New Roman" panose="02020603050405020304" charset="0"/>
                <a:cs typeface="Times New Roman" panose="02020603050405020304" charset="0"/>
                <a:sym typeface="Arial" panose="020B0604020202020204"/>
              </a:rPr>
              <a:t> </a:t>
            </a:r>
            <a:r>
              <a:rPr lang="fr-FR" altLang="vi-VN" sz="4800" kern="0" dirty="0" err="1">
                <a:solidFill>
                  <a:srgbClr val="FF0000"/>
                </a:solidFill>
                <a:latin typeface="Times New Roman" panose="02020603050405020304" charset="0"/>
                <a:cs typeface="Times New Roman" panose="02020603050405020304" charset="0"/>
                <a:sym typeface="Arial" panose="020B0604020202020204"/>
              </a:rPr>
              <a:t>về</a:t>
            </a:r>
            <a:r>
              <a:rPr lang="fr-FR" altLang="vi-VN" sz="4800" kern="0" dirty="0">
                <a:solidFill>
                  <a:srgbClr val="FF0000"/>
                </a:solidFill>
                <a:latin typeface="Times New Roman" panose="02020603050405020304" charset="0"/>
                <a:cs typeface="Times New Roman" panose="02020603050405020304" charset="0"/>
                <a:sym typeface="Arial" panose="020B0604020202020204"/>
              </a:rPr>
              <a:t> </a:t>
            </a:r>
            <a:r>
              <a:rPr lang="fr-FR" altLang="vi-VN" sz="4800" kern="0" dirty="0" err="1">
                <a:solidFill>
                  <a:srgbClr val="FF0000"/>
                </a:solidFill>
                <a:latin typeface="Times New Roman" panose="02020603050405020304" charset="0"/>
                <a:cs typeface="Times New Roman" panose="02020603050405020304" charset="0"/>
                <a:sym typeface="Arial" panose="020B0604020202020204"/>
              </a:rPr>
              <a:t>nhận</a:t>
            </a:r>
            <a:r>
              <a:rPr lang="fr-FR" altLang="vi-VN" sz="4800" kern="0" dirty="0">
                <a:solidFill>
                  <a:srgbClr val="FF0000"/>
                </a:solidFill>
                <a:latin typeface="Times New Roman" panose="02020603050405020304" charset="0"/>
                <a:cs typeface="Times New Roman" panose="02020603050405020304" charset="0"/>
                <a:sym typeface="Arial" panose="020B0604020202020204"/>
              </a:rPr>
              <a:t> </a:t>
            </a:r>
            <a:r>
              <a:rPr lang="fr-FR" altLang="vi-VN" sz="4800" kern="0" dirty="0" err="1">
                <a:solidFill>
                  <a:srgbClr val="FF0000"/>
                </a:solidFill>
                <a:latin typeface="Times New Roman" panose="02020603050405020304" charset="0"/>
                <a:cs typeface="Times New Roman" panose="02020603050405020304" charset="0"/>
                <a:sym typeface="Arial" panose="020B0604020202020204"/>
              </a:rPr>
              <a:t>định</a:t>
            </a:r>
            <a:r>
              <a:rPr lang="fr-FR" altLang="vi-VN" sz="4800" kern="0" dirty="0">
                <a:solidFill>
                  <a:srgbClr val="FF0000"/>
                </a:solidFill>
                <a:latin typeface="Times New Roman" panose="02020603050405020304" charset="0"/>
                <a:cs typeface="Times New Roman" panose="02020603050405020304" charset="0"/>
                <a:sym typeface="Arial" panose="020B0604020202020204"/>
              </a:rPr>
              <a:t> </a:t>
            </a:r>
            <a:r>
              <a:rPr lang="fr-FR" altLang="vi-VN" sz="4800" kern="0" dirty="0" err="1">
                <a:solidFill>
                  <a:srgbClr val="FF0000"/>
                </a:solidFill>
                <a:latin typeface="Times New Roman" panose="02020603050405020304" charset="0"/>
                <a:cs typeface="Times New Roman" panose="02020603050405020304" charset="0"/>
                <a:sym typeface="Arial" panose="020B0604020202020204"/>
              </a:rPr>
              <a:t>này</a:t>
            </a:r>
            <a:r>
              <a:rPr lang="vi-VN" altLang="vi-VN" sz="4800" kern="0" dirty="0">
                <a:solidFill>
                  <a:srgbClr val="FF0000"/>
                </a:solidFill>
                <a:latin typeface="Times New Roman" panose="02020603050405020304" charset="0"/>
                <a:cs typeface="Times New Roman" panose="02020603050405020304" charset="0"/>
                <a:sym typeface="Arial" panose="020B0604020202020204"/>
              </a:rPr>
              <a:t>?</a:t>
            </a:r>
            <a:endParaRPr lang="x-none" sz="2400" kern="0" dirty="0">
              <a:solidFill>
                <a:srgbClr val="FF0000"/>
              </a:solidFill>
              <a:latin typeface="Arial" panose="020B0604020202020204"/>
              <a:cs typeface="Arial" panose="020B0604020202020204"/>
              <a:sym typeface="Arial" panose="020B0604020202020204"/>
            </a:endParaRPr>
          </a:p>
        </p:txBody>
      </p:sp>
      <p:pic>
        <p:nvPicPr>
          <p:cNvPr id="46" name="Picture 45"/>
          <p:cNvPicPr>
            <a:picLocks noChangeAspect="1"/>
          </p:cNvPicPr>
          <p:nvPr/>
        </p:nvPicPr>
        <p:blipFill>
          <a:blip r:embed="rId1"/>
          <a:stretch>
            <a:fillRect/>
          </a:stretch>
        </p:blipFill>
        <p:spPr>
          <a:xfrm>
            <a:off x="0" y="0"/>
            <a:ext cx="12192000" cy="685800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barn(outVertical)">
                                          <p:cBhvr>
                                            <p:cTn id="7" dur="500"/>
                                            <p:tgtEl>
                                              <p:spTgt spid="4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xit" presetSubtype="21" fill="hold" nodeType="clickEffect">
                                      <p:stCondLst>
                                        <p:cond delay="0"/>
                                      </p:stCondLst>
                                      <p:childTnLst>
                                        <p:animEffect transition="out" filter="barn(inVertical)">
                                          <p:cBhvr>
                                            <p:cTn id="11" dur="500"/>
                                            <p:tgtEl>
                                              <p:spTgt spid="46"/>
                                            </p:tgtEl>
                                          </p:cBhvr>
                                        </p:animEffect>
                                        <p:set>
                                          <p:cBhvr>
                                            <p:cTn id="12" dur="1" fill="hold">
                                              <p:stCondLst>
                                                <p:cond delay="499"/>
                                              </p:stCondLst>
                                            </p:cTn>
                                            <p:tgtEl>
                                              <p:spTgt spid="46"/>
                                            </p:tgtEl>
                                            <p:attrNameLst>
                                              <p:attrName>style.visibility</p:attrName>
                                            </p:attrNameLst>
                                          </p:cBhvr>
                                          <p:to>
                                            <p:strVal val="hidden"/>
                                          </p:to>
                                        </p:set>
                                      </p:childTnLst>
                                    </p:cTn>
                                  </p:par>
                                  <p:par>
                                    <p:cTn id="13" presetID="2" presetClass="entr" presetSubtype="1" fill="hold" grpId="0" nodeType="withEffect" p14:presetBounceEnd="50000">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14:bounceEnd="50000">
                                          <p:cBhvr additive="base">
                                            <p:cTn id="15" dur="500" fill="hold"/>
                                            <p:tgtEl>
                                              <p:spTgt spid="5"/>
                                            </p:tgtEl>
                                            <p:attrNameLst>
                                              <p:attrName>ppt_x</p:attrName>
                                            </p:attrNameLst>
                                          </p:cBhvr>
                                          <p:tavLst>
                                            <p:tav tm="0">
                                              <p:val>
                                                <p:strVal val="#ppt_x"/>
                                              </p:val>
                                            </p:tav>
                                            <p:tav tm="100000">
                                              <p:val>
                                                <p:strVal val="#ppt_x"/>
                                              </p:val>
                                            </p:tav>
                                          </p:tavLst>
                                        </p:anim>
                                        <p:anim calcmode="lin" valueType="num" p14:bounceEnd="50000">
                                          <p:cBhvr additive="base">
                                            <p:cTn id="16" dur="500" fill="hold"/>
                                            <p:tgtEl>
                                              <p:spTgt spid="5"/>
                                            </p:tgtEl>
                                            <p:attrNameLst>
                                              <p:attrName>ppt_y</p:attrName>
                                            </p:attrNameLst>
                                          </p:cBhvr>
                                          <p:tavLst>
                                            <p:tav tm="0">
                                              <p:val>
                                                <p:strVal val="0-#ppt_h/2"/>
                                              </p:val>
                                            </p:tav>
                                            <p:tav tm="100000">
                                              <p:val>
                                                <p:strVal val="#ppt_y"/>
                                              </p:val>
                                            </p:tav>
                                          </p:tavLst>
                                        </p:anim>
                                      </p:childTnLst>
                                    </p:cTn>
                                  </p:par>
                                  <p:par>
                                    <p:cTn id="17" presetID="2" presetClass="entr" presetSubtype="8" fill="hold" grpId="0" nodeType="withEffect" p14:presetBounceEnd="50000">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14:bounceEnd="50000">
                                          <p:cBhvr additive="base">
                                            <p:cTn id="19" dur="500" fill="hold"/>
                                            <p:tgtEl>
                                              <p:spTgt spid="4"/>
                                            </p:tgtEl>
                                            <p:attrNameLst>
                                              <p:attrName>ppt_x</p:attrName>
                                            </p:attrNameLst>
                                          </p:cBhvr>
                                          <p:tavLst>
                                            <p:tav tm="0">
                                              <p:val>
                                                <p:strVal val="0-#ppt_w/2"/>
                                              </p:val>
                                            </p:tav>
                                            <p:tav tm="100000">
                                              <p:val>
                                                <p:strVal val="#ppt_x"/>
                                              </p:val>
                                            </p:tav>
                                          </p:tavLst>
                                        </p:anim>
                                        <p:anim calcmode="lin" valueType="num" p14:bounceEnd="50000">
                                          <p:cBhvr additive="base">
                                            <p:cTn id="20"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barn(outVertical)">
                                          <p:cBhvr>
                                            <p:cTn id="7" dur="500"/>
                                            <p:tgtEl>
                                              <p:spTgt spid="4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xit" presetSubtype="21" fill="hold" nodeType="clickEffect">
                                      <p:stCondLst>
                                        <p:cond delay="0"/>
                                      </p:stCondLst>
                                      <p:childTnLst>
                                        <p:animEffect transition="out" filter="barn(inVertical)">
                                          <p:cBhvr>
                                            <p:cTn id="11" dur="500"/>
                                            <p:tgtEl>
                                              <p:spTgt spid="46"/>
                                            </p:tgtEl>
                                          </p:cBhvr>
                                        </p:animEffect>
                                        <p:set>
                                          <p:cBhvr>
                                            <p:cTn id="12" dur="1" fill="hold">
                                              <p:stCondLst>
                                                <p:cond delay="499"/>
                                              </p:stCondLst>
                                            </p:cTn>
                                            <p:tgtEl>
                                              <p:spTgt spid="46"/>
                                            </p:tgtEl>
                                            <p:attrNameLst>
                                              <p:attrName>style.visibility</p:attrName>
                                            </p:attrNameLst>
                                          </p:cBhvr>
                                          <p:to>
                                            <p:strVal val="hidden"/>
                                          </p:to>
                                        </p:set>
                                      </p:childTnLst>
                                    </p:cTn>
                                  </p:par>
                                  <p:par>
                                    <p:cTn id="13" presetID="2" presetClass="entr" presetSubtype="1"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500" fill="hold"/>
                                            <p:tgtEl>
                                              <p:spTgt spid="5"/>
                                            </p:tgtEl>
                                            <p:attrNameLst>
                                              <p:attrName>ppt_x</p:attrName>
                                            </p:attrNameLst>
                                          </p:cBhvr>
                                          <p:tavLst>
                                            <p:tav tm="0">
                                              <p:val>
                                                <p:strVal val="#ppt_x"/>
                                              </p:val>
                                            </p:tav>
                                            <p:tav tm="100000">
                                              <p:val>
                                                <p:strVal val="#ppt_x"/>
                                              </p:val>
                                            </p:tav>
                                          </p:tavLst>
                                        </p:anim>
                                        <p:anim calcmode="lin" valueType="num">
                                          <p:cBhvr additive="base">
                                            <p:cTn id="16" dur="500" fill="hold"/>
                                            <p:tgtEl>
                                              <p:spTgt spid="5"/>
                                            </p:tgtEl>
                                            <p:attrNameLst>
                                              <p:attrName>ppt_y</p:attrName>
                                            </p:attrNameLst>
                                          </p:cBhvr>
                                          <p:tavLst>
                                            <p:tav tm="0">
                                              <p:val>
                                                <p:strVal val="0-#ppt_h/2"/>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0-#ppt_w/2"/>
                                              </p:val>
                                            </p:tav>
                                            <p:tav tm="100000">
                                              <p:val>
                                                <p:strVal val="#ppt_x"/>
                                              </p:val>
                                            </p:tav>
                                          </p:tavLst>
                                        </p:anim>
                                        <p:anim calcmode="lin" valueType="num">
                                          <p:cBhvr additive="base">
                                            <p:cTn id="20"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0072"/>
        <p:cNvGrpSpPr/>
        <p:nvPr/>
      </p:nvGrpSpPr>
      <p:grpSpPr>
        <a:xfrm>
          <a:off x="0" y="0"/>
          <a:ext cx="0" cy="0"/>
          <a:chOff x="0" y="0"/>
          <a:chExt cx="0" cy="0"/>
        </a:xfrm>
      </p:grpSpPr>
      <p:sp>
        <p:nvSpPr>
          <p:cNvPr id="6" name="Rectangle 5"/>
          <p:cNvSpPr/>
          <p:nvPr/>
        </p:nvSpPr>
        <p:spPr>
          <a:xfrm>
            <a:off x="327473" y="1887813"/>
            <a:ext cx="11423539" cy="584775"/>
          </a:xfrm>
          <a:prstGeom prst="rect">
            <a:avLst/>
          </a:prstGeom>
        </p:spPr>
        <p:txBody>
          <a:bodyPr wrap="square">
            <a:spAutoFit/>
          </a:bodyPr>
          <a:lstStyle/>
          <a:p>
            <a:pPr algn="just" defTabSz="1219200">
              <a:spcBef>
                <a:spcPct val="0"/>
              </a:spcBef>
              <a:buClr>
                <a:srgbClr val="000000"/>
              </a:buClr>
              <a:defRPr/>
            </a:pPr>
            <a:r>
              <a:rPr lang="en-US" altLang="en-US" sz="3200" kern="0" dirty="0">
                <a:latin typeface="Times New Roman" panose="02020603050405020304" charset="0"/>
                <a:cs typeface="Times New Roman" panose="02020603050405020304" charset="0"/>
                <a:sym typeface="Arial" panose="020B0604020202020204"/>
              </a:rPr>
              <a:t>- Đến  cuối thế kỉ XII, nhà Lý ngày càng suy yếu.</a:t>
            </a:r>
            <a:endParaRPr lang="en-US" altLang="en-US" sz="3200" kern="0" dirty="0">
              <a:latin typeface="Times New Roman" panose="02020603050405020304" charset="0"/>
              <a:cs typeface="Times New Roman" panose="02020603050405020304" charset="0"/>
              <a:sym typeface="Arial" panose="020B0604020202020204"/>
            </a:endParaRPr>
          </a:p>
        </p:txBody>
      </p:sp>
      <p:sp>
        <p:nvSpPr>
          <p:cNvPr id="576" name="TextBox 575"/>
          <p:cNvSpPr txBox="1"/>
          <p:nvPr/>
        </p:nvSpPr>
        <p:spPr>
          <a:xfrm>
            <a:off x="327474" y="1013749"/>
            <a:ext cx="5956594" cy="646331"/>
          </a:xfrm>
          <a:prstGeom prst="rect">
            <a:avLst/>
          </a:prstGeom>
          <a:noFill/>
        </p:spPr>
        <p:txBody>
          <a:bodyPr wrap="square" rtlCol="0">
            <a:spAutoFit/>
          </a:bodyPr>
          <a:lstStyle/>
          <a:p>
            <a:pPr defTabSz="1219200">
              <a:buClr>
                <a:srgbClr val="000000"/>
              </a:buClr>
            </a:pPr>
            <a:r>
              <a:rPr lang="x-none" sz="3600" b="1" kern="0" dirty="0">
                <a:solidFill>
                  <a:srgbClr val="FF0000"/>
                </a:solidFill>
                <a:latin typeface="Times New Roman" panose="02020603050405020304" charset="0"/>
                <a:cs typeface="Times New Roman" panose="02020603050405020304" charset="0"/>
                <a:sym typeface="Arial" panose="020B0604020202020204"/>
              </a:rPr>
              <a:t>1. Sự thành lập nhà Trần.</a:t>
            </a:r>
            <a:endParaRPr lang="x-none" sz="3600" b="1" kern="0" dirty="0">
              <a:solidFill>
                <a:srgbClr val="FF0000"/>
              </a:solidFill>
              <a:latin typeface="Times New Roman" panose="02020603050405020304" charset="0"/>
              <a:cs typeface="Times New Roman" panose="02020603050405020304" charset="0"/>
              <a:sym typeface="Arial" panose="020B0604020202020204"/>
            </a:endParaRPr>
          </a:p>
        </p:txBody>
      </p:sp>
      <p:sp>
        <p:nvSpPr>
          <p:cNvPr id="2" name="Rectangle 1"/>
          <p:cNvSpPr/>
          <p:nvPr/>
        </p:nvSpPr>
        <p:spPr>
          <a:xfrm>
            <a:off x="804153" y="253551"/>
            <a:ext cx="10583694" cy="646331"/>
          </a:xfrm>
          <a:prstGeom prst="rect">
            <a:avLst/>
          </a:prstGeom>
        </p:spPr>
        <p:txBody>
          <a:bodyPr wrap="square">
            <a:spAutoFit/>
          </a:bodyPr>
          <a:lstStyle/>
          <a:p>
            <a:pPr algn="ctr" defTabSz="1219200">
              <a:spcBef>
                <a:spcPct val="0"/>
              </a:spcBef>
              <a:buClr>
                <a:srgbClr val="000000"/>
              </a:buClr>
              <a:defRPr/>
            </a:pPr>
            <a:r>
              <a:rPr lang="en-US" altLang="en-US" sz="3600" b="1" kern="0" dirty="0">
                <a:solidFill>
                  <a:srgbClr val="FF0000"/>
                </a:solidFill>
                <a:latin typeface="Times New Roman" panose="02020603050405020304" charset="0"/>
                <a:cs typeface="Times New Roman" panose="02020603050405020304" charset="0"/>
                <a:sym typeface="Arial" panose="020B0604020202020204"/>
              </a:rPr>
              <a:t>BÀI 13: ĐẠI VIỆT THỜI TRẦN  (1226 – 1400)</a:t>
            </a:r>
            <a:endParaRPr lang="en-US" altLang="en-US" sz="3600" b="1" kern="0" dirty="0">
              <a:solidFill>
                <a:srgbClr val="FF0000"/>
              </a:solidFill>
              <a:latin typeface="Times New Roman" panose="02020603050405020304" charset="0"/>
              <a:cs typeface="Times New Roman" panose="02020603050405020304" charset="0"/>
              <a:sym typeface="Arial" panose="020B0604020202020204"/>
            </a:endParaRPr>
          </a:p>
        </p:txBody>
      </p:sp>
      <p:sp>
        <p:nvSpPr>
          <p:cNvPr id="3" name="Rectangle 2"/>
          <p:cNvSpPr/>
          <p:nvPr/>
        </p:nvSpPr>
        <p:spPr>
          <a:xfrm>
            <a:off x="327472" y="2832767"/>
            <a:ext cx="11423539" cy="1077218"/>
          </a:xfrm>
          <a:prstGeom prst="rect">
            <a:avLst/>
          </a:prstGeom>
        </p:spPr>
        <p:txBody>
          <a:bodyPr wrap="square">
            <a:spAutoFit/>
          </a:bodyPr>
          <a:lstStyle/>
          <a:p>
            <a:pPr algn="just" defTabSz="1219200">
              <a:spcBef>
                <a:spcPct val="0"/>
              </a:spcBef>
              <a:buClr>
                <a:srgbClr val="000000"/>
              </a:buClr>
              <a:defRPr/>
            </a:pPr>
            <a:r>
              <a:rPr lang="en-US" altLang="en-US" sz="3200" kern="0" dirty="0">
                <a:latin typeface="Times New Roman" panose="02020603050405020304" charset="0"/>
                <a:cs typeface="Times New Roman" panose="02020603050405020304" charset="0"/>
                <a:sym typeface="Arial" panose="020B0604020202020204"/>
              </a:rPr>
              <a:t>- 1/1226 Lý Chiêu Hoàng nhường ngôi cho chồng là Trần Cảnh. Nhà Trần được thành lập.</a:t>
            </a:r>
            <a:endParaRPr lang="en-US" altLang="en-US" sz="3200" kern="0" dirty="0">
              <a:latin typeface="Times New Roman" panose="02020603050405020304" charset="0"/>
              <a:cs typeface="Times New Roman" panose="02020603050405020304" charset="0"/>
              <a:sym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14:presetBounceEnd="50000">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14:bounceEnd="50000">
                                          <p:cBhvr additive="base">
                                            <p:cTn id="7" dur="500" fill="hold"/>
                                            <p:tgtEl>
                                              <p:spTgt spid="6"/>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0" nodeType="clickEffect" p14:presetBounceEnd="50000">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14:bounceEnd="50000">
                                          <p:cBhvr additive="base">
                                            <p:cTn id="13" dur="500" fill="hold"/>
                                            <p:tgtEl>
                                              <p:spTgt spid="3"/>
                                            </p:tgtEl>
                                            <p:attrNameLst>
                                              <p:attrName>ppt_x</p:attrName>
                                            </p:attrNameLst>
                                          </p:cBhvr>
                                          <p:tavLst>
                                            <p:tav tm="0">
                                              <p:val>
                                                <p:strVal val="#ppt_x"/>
                                              </p:val>
                                            </p:tav>
                                            <p:tav tm="100000">
                                              <p:val>
                                                <p:strVal val="#ppt_x"/>
                                              </p:val>
                                            </p:tav>
                                          </p:tavLst>
                                        </p:anim>
                                        <p:anim calcmode="lin" valueType="num" p14:bounceEnd="50000">
                                          <p:cBhvr additive="base">
                                            <p:cTn id="14" dur="500" fill="hold"/>
                                            <p:tgtEl>
                                              <p:spTgt spid="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3" grpId="0"/>
        </p:bldLst>
      </p:timing>
    </mc:Choice>
    <mc:Fallback>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3" grpId="0"/>
        </p:bldLst>
      </p:timing>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0072"/>
        <p:cNvGrpSpPr/>
        <p:nvPr/>
      </p:nvGrpSpPr>
      <p:grpSpPr>
        <a:xfrm>
          <a:off x="0" y="0"/>
          <a:ext cx="0" cy="0"/>
          <a:chOff x="0" y="0"/>
          <a:chExt cx="0" cy="0"/>
        </a:xfrm>
      </p:grpSpPr>
      <p:sp>
        <p:nvSpPr>
          <p:cNvPr id="576" name="TextBox 575"/>
          <p:cNvSpPr txBox="1"/>
          <p:nvPr/>
        </p:nvSpPr>
        <p:spPr>
          <a:xfrm>
            <a:off x="327474" y="1013749"/>
            <a:ext cx="5956594" cy="646331"/>
          </a:xfrm>
          <a:prstGeom prst="rect">
            <a:avLst/>
          </a:prstGeom>
          <a:noFill/>
        </p:spPr>
        <p:txBody>
          <a:bodyPr wrap="square" rtlCol="0">
            <a:spAutoFit/>
          </a:bodyPr>
          <a:lstStyle/>
          <a:p>
            <a:pPr defTabSz="1219200">
              <a:buClr>
                <a:srgbClr val="000000"/>
              </a:buClr>
            </a:pPr>
            <a:r>
              <a:rPr lang="x-none" sz="3600" b="1" kern="0" dirty="0">
                <a:solidFill>
                  <a:srgbClr val="FF0000"/>
                </a:solidFill>
                <a:latin typeface="Times New Roman" panose="02020603050405020304" charset="0"/>
                <a:cs typeface="Times New Roman" panose="02020603050405020304" charset="0"/>
                <a:sym typeface="Arial" panose="020B0604020202020204"/>
              </a:rPr>
              <a:t>1. Sự thành lập nhà Trần.</a:t>
            </a:r>
            <a:endParaRPr lang="x-none" sz="3600" b="1" kern="0" dirty="0">
              <a:solidFill>
                <a:srgbClr val="FF0000"/>
              </a:solidFill>
              <a:latin typeface="Times New Roman" panose="02020603050405020304" charset="0"/>
              <a:cs typeface="Times New Roman" panose="02020603050405020304" charset="0"/>
              <a:sym typeface="Arial" panose="020B0604020202020204"/>
            </a:endParaRPr>
          </a:p>
        </p:txBody>
      </p:sp>
      <p:sp>
        <p:nvSpPr>
          <p:cNvPr id="2" name="Rectangle 1"/>
          <p:cNvSpPr/>
          <p:nvPr/>
        </p:nvSpPr>
        <p:spPr>
          <a:xfrm>
            <a:off x="804153" y="253551"/>
            <a:ext cx="10583694" cy="646331"/>
          </a:xfrm>
          <a:prstGeom prst="rect">
            <a:avLst/>
          </a:prstGeom>
        </p:spPr>
        <p:txBody>
          <a:bodyPr wrap="square">
            <a:spAutoFit/>
          </a:bodyPr>
          <a:lstStyle/>
          <a:p>
            <a:pPr algn="ctr" defTabSz="1219200">
              <a:spcBef>
                <a:spcPct val="0"/>
              </a:spcBef>
              <a:buClr>
                <a:srgbClr val="000000"/>
              </a:buClr>
              <a:defRPr/>
            </a:pPr>
            <a:r>
              <a:rPr lang="en-US" altLang="en-US" sz="3600" b="1" kern="0" dirty="0">
                <a:solidFill>
                  <a:srgbClr val="FF0000"/>
                </a:solidFill>
                <a:latin typeface="Times New Roman" panose="02020603050405020304" charset="0"/>
                <a:cs typeface="Times New Roman" panose="02020603050405020304" charset="0"/>
                <a:sym typeface="Arial" panose="020B0604020202020204"/>
              </a:rPr>
              <a:t>BÀI 13: ĐẠI VIỆT THỜI TRẦN  (1226 – 1400)</a:t>
            </a:r>
            <a:endParaRPr lang="en-US" altLang="en-US" sz="3600" b="1" kern="0" dirty="0">
              <a:solidFill>
                <a:srgbClr val="FF0000"/>
              </a:solidFill>
              <a:latin typeface="Times New Roman" panose="02020603050405020304" charset="0"/>
              <a:cs typeface="Times New Roman" panose="02020603050405020304" charset="0"/>
              <a:sym typeface="Arial" panose="020B0604020202020204"/>
            </a:endParaRPr>
          </a:p>
        </p:txBody>
      </p:sp>
      <p:sp>
        <p:nvSpPr>
          <p:cNvPr id="4" name="TextBox 3"/>
          <p:cNvSpPr txBox="1"/>
          <p:nvPr/>
        </p:nvSpPr>
        <p:spPr>
          <a:xfrm>
            <a:off x="327474" y="1773947"/>
            <a:ext cx="5956594" cy="646331"/>
          </a:xfrm>
          <a:prstGeom prst="rect">
            <a:avLst/>
          </a:prstGeom>
          <a:noFill/>
        </p:spPr>
        <p:txBody>
          <a:bodyPr wrap="square" rtlCol="0">
            <a:spAutoFit/>
          </a:bodyPr>
          <a:lstStyle/>
          <a:p>
            <a:pPr defTabSz="1219200">
              <a:buClr>
                <a:srgbClr val="000000"/>
              </a:buClr>
            </a:pPr>
            <a:r>
              <a:rPr lang="x-none" sz="3600" b="1" kern="0" dirty="0">
                <a:solidFill>
                  <a:srgbClr val="FF0000"/>
                </a:solidFill>
                <a:latin typeface="Times New Roman" panose="02020603050405020304" charset="0"/>
                <a:cs typeface="Times New Roman" panose="02020603050405020304" charset="0"/>
                <a:sym typeface="Arial" panose="020B0604020202020204"/>
              </a:rPr>
              <a:t>2. Tình hình chính trị.</a:t>
            </a:r>
            <a:endParaRPr lang="x-none" sz="3600" b="1" kern="0" dirty="0">
              <a:solidFill>
                <a:srgbClr val="FF0000"/>
              </a:solidFill>
              <a:latin typeface="Times New Roman" panose="02020603050405020304" charset="0"/>
              <a:cs typeface="Times New Roman" panose="02020603050405020304" charset="0"/>
              <a:sym typeface="Arial" panose="020B0604020202020204"/>
            </a:endParaRPr>
          </a:p>
        </p:txBody>
      </p:sp>
      <p:graphicFrame>
        <p:nvGraphicFramePr>
          <p:cNvPr id="3" name="Table 4"/>
          <p:cNvGraphicFramePr>
            <a:graphicFrameLocks noGrp="1"/>
          </p:cNvGraphicFramePr>
          <p:nvPr/>
        </p:nvGraphicFramePr>
        <p:xfrm>
          <a:off x="804153" y="2840012"/>
          <a:ext cx="10879848" cy="3441516"/>
        </p:xfrm>
        <a:graphic>
          <a:graphicData uri="http://schemas.openxmlformats.org/drawingml/2006/table">
            <a:tbl>
              <a:tblPr firstRow="1" bandRow="1">
                <a:tableStyleId>{7DF18680-E054-41AD-8BC1-D1AEF772440D}</a:tableStyleId>
              </a:tblPr>
              <a:tblGrid>
                <a:gridCol w="4761760"/>
                <a:gridCol w="6118088"/>
              </a:tblGrid>
              <a:tr h="573586">
                <a:tc>
                  <a:txBody>
                    <a:bodyPr/>
                    <a:lstStyle/>
                    <a:p>
                      <a:pPr algn="ctr"/>
                      <a:r>
                        <a:rPr lang="x-none" sz="2800">
                          <a:solidFill>
                            <a:schemeClr val="tx1"/>
                          </a:solidFill>
                          <a:latin typeface="Times New Roman" panose="02020603050405020304" charset="0"/>
                          <a:cs typeface="Times New Roman" panose="02020603050405020304" charset="0"/>
                        </a:rPr>
                        <a:t>Tình hình chính trị</a:t>
                      </a:r>
                      <a:endParaRPr lang="x-none" sz="2800">
                        <a:solidFill>
                          <a:schemeClr val="tx1"/>
                        </a:solidFill>
                        <a:latin typeface="Times New Roman" panose="02020603050405020304" charset="0"/>
                        <a:cs typeface="Times New Roman" panose="0202060305040502030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x-none" sz="2800">
                          <a:solidFill>
                            <a:schemeClr val="tx1"/>
                          </a:solidFill>
                          <a:latin typeface="Times New Roman" panose="02020603050405020304" charset="0"/>
                          <a:cs typeface="Times New Roman" panose="02020603050405020304" charset="0"/>
                        </a:rPr>
                        <a:t>Những nét chính</a:t>
                      </a:r>
                      <a:endParaRPr lang="x-none" sz="2800">
                        <a:solidFill>
                          <a:schemeClr val="tx1"/>
                        </a:solidFill>
                        <a:latin typeface="Times New Roman" panose="02020603050405020304" charset="0"/>
                        <a:cs typeface="Times New Roman" panose="0202060305040502030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573586">
                <a:tc>
                  <a:txBody>
                    <a:bodyPr/>
                    <a:lstStyle/>
                    <a:p>
                      <a:pPr algn="ctr"/>
                      <a:r>
                        <a:rPr lang="x-none" sz="2800">
                          <a:solidFill>
                            <a:schemeClr val="tx1"/>
                          </a:solidFill>
                          <a:latin typeface="Times New Roman" panose="02020603050405020304" charset="0"/>
                          <a:cs typeface="Times New Roman" panose="02020603050405020304" charset="0"/>
                        </a:rPr>
                        <a:t>Tổ chức chính quyền</a:t>
                      </a:r>
                      <a:endParaRPr lang="x-none" sz="2800">
                        <a:solidFill>
                          <a:schemeClr val="tx1"/>
                        </a:solidFill>
                        <a:latin typeface="Times New Roman" panose="02020603050405020304" charset="0"/>
                        <a:cs typeface="Times New Roman" panose="0202060305040502030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x-none" sz="2800">
                        <a:solidFill>
                          <a:schemeClr val="tx1"/>
                        </a:solidFill>
                        <a:latin typeface="Times New Roman" panose="02020603050405020304" charset="0"/>
                        <a:cs typeface="Times New Roman" panose="0202060305040502030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573586">
                <a:tc>
                  <a:txBody>
                    <a:bodyPr/>
                    <a:lstStyle/>
                    <a:p>
                      <a:pPr algn="ctr"/>
                      <a:r>
                        <a:rPr lang="en-US" sz="2800">
                          <a:solidFill>
                            <a:schemeClr val="tx1"/>
                          </a:solidFill>
                          <a:latin typeface="Times New Roman" panose="02020603050405020304" charset="0"/>
                          <a:cs typeface="Times New Roman" panose="02020603050405020304" charset="0"/>
                        </a:rPr>
                        <a:t>C</a:t>
                      </a:r>
                      <a:r>
                        <a:rPr lang="x-none" sz="2800">
                          <a:solidFill>
                            <a:schemeClr val="tx1"/>
                          </a:solidFill>
                          <a:latin typeface="Times New Roman" panose="02020603050405020304" charset="0"/>
                          <a:cs typeface="Times New Roman" panose="02020603050405020304" charset="0"/>
                        </a:rPr>
                        <a:t>hính sách đối nội </a:t>
                      </a:r>
                      <a:endParaRPr lang="x-none" sz="2800">
                        <a:solidFill>
                          <a:schemeClr val="tx1"/>
                        </a:solidFill>
                        <a:latin typeface="Times New Roman" panose="02020603050405020304" charset="0"/>
                        <a:cs typeface="Times New Roman" panose="0202060305040502030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x-none" sz="2800">
                        <a:solidFill>
                          <a:schemeClr val="tx1"/>
                        </a:solidFill>
                        <a:latin typeface="Times New Roman" panose="02020603050405020304" charset="0"/>
                        <a:cs typeface="Times New Roman" panose="0202060305040502030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573586">
                <a:tc>
                  <a:txBody>
                    <a:bodyPr/>
                    <a:lstStyle/>
                    <a:p>
                      <a:pPr algn="ctr"/>
                      <a:r>
                        <a:rPr lang="en-US" sz="2800">
                          <a:solidFill>
                            <a:schemeClr val="tx1"/>
                          </a:solidFill>
                          <a:latin typeface="Times New Roman" panose="02020603050405020304" charset="0"/>
                          <a:cs typeface="Times New Roman" panose="02020603050405020304" charset="0"/>
                        </a:rPr>
                        <a:t>Q</a:t>
                      </a:r>
                      <a:r>
                        <a:rPr lang="x-none" sz="2800">
                          <a:solidFill>
                            <a:schemeClr val="tx1"/>
                          </a:solidFill>
                          <a:latin typeface="Times New Roman" panose="02020603050405020304" charset="0"/>
                          <a:cs typeface="Times New Roman" panose="02020603050405020304" charset="0"/>
                        </a:rPr>
                        <a:t>uân đội</a:t>
                      </a:r>
                      <a:endParaRPr lang="x-none" sz="2800">
                        <a:solidFill>
                          <a:schemeClr val="tx1"/>
                        </a:solidFill>
                        <a:latin typeface="Times New Roman" panose="02020603050405020304" charset="0"/>
                        <a:cs typeface="Times New Roman" panose="0202060305040502030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x-none" sz="2800">
                        <a:solidFill>
                          <a:schemeClr val="tx1"/>
                        </a:solidFill>
                        <a:latin typeface="Times New Roman" panose="02020603050405020304" charset="0"/>
                        <a:cs typeface="Times New Roman" panose="0202060305040502030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573586">
                <a:tc>
                  <a:txBody>
                    <a:bodyPr/>
                    <a:lstStyle/>
                    <a:p>
                      <a:pPr algn="ctr"/>
                      <a:r>
                        <a:rPr lang="en-US" sz="2800">
                          <a:solidFill>
                            <a:schemeClr val="tx1"/>
                          </a:solidFill>
                          <a:latin typeface="Times New Roman" panose="02020603050405020304" charset="0"/>
                          <a:cs typeface="Times New Roman" panose="02020603050405020304" charset="0"/>
                        </a:rPr>
                        <a:t>L</a:t>
                      </a:r>
                      <a:r>
                        <a:rPr lang="x-none" sz="2800">
                          <a:solidFill>
                            <a:schemeClr val="tx1"/>
                          </a:solidFill>
                          <a:latin typeface="Times New Roman" panose="02020603050405020304" charset="0"/>
                          <a:cs typeface="Times New Roman" panose="02020603050405020304" charset="0"/>
                        </a:rPr>
                        <a:t>uật pháp</a:t>
                      </a:r>
                      <a:endParaRPr lang="x-none" sz="2800">
                        <a:solidFill>
                          <a:schemeClr val="tx1"/>
                        </a:solidFill>
                        <a:latin typeface="Times New Roman" panose="02020603050405020304" charset="0"/>
                        <a:cs typeface="Times New Roman" panose="0202060305040502030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x-none" sz="2800">
                        <a:solidFill>
                          <a:schemeClr val="tx1"/>
                        </a:solidFill>
                        <a:latin typeface="Times New Roman" panose="02020603050405020304" charset="0"/>
                        <a:cs typeface="Times New Roman" panose="0202060305040502030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573586">
                <a:tc>
                  <a:txBody>
                    <a:bodyPr/>
                    <a:lstStyle/>
                    <a:p>
                      <a:pPr algn="ctr"/>
                      <a:r>
                        <a:rPr lang="en-US" sz="2800">
                          <a:solidFill>
                            <a:schemeClr val="tx1"/>
                          </a:solidFill>
                          <a:latin typeface="Times New Roman" panose="02020603050405020304" charset="0"/>
                          <a:cs typeface="Times New Roman" panose="02020603050405020304" charset="0"/>
                        </a:rPr>
                        <a:t>C</a:t>
                      </a:r>
                      <a:r>
                        <a:rPr lang="x-none" sz="2800">
                          <a:solidFill>
                            <a:schemeClr val="tx1"/>
                          </a:solidFill>
                          <a:latin typeface="Times New Roman" panose="02020603050405020304" charset="0"/>
                          <a:cs typeface="Times New Roman" panose="02020603050405020304" charset="0"/>
                        </a:rPr>
                        <a:t>hính sách ngoại giao</a:t>
                      </a:r>
                      <a:endParaRPr lang="x-none" sz="2800">
                        <a:solidFill>
                          <a:schemeClr val="tx1"/>
                        </a:solidFill>
                        <a:latin typeface="Times New Roman" panose="02020603050405020304" charset="0"/>
                        <a:cs typeface="Times New Roman" panose="0202060305040502030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x-none" sz="2800">
                        <a:solidFill>
                          <a:schemeClr val="tx1"/>
                        </a:solidFill>
                        <a:latin typeface="Times New Roman" panose="02020603050405020304" charset="0"/>
                        <a:cs typeface="Times New Roman" panose="0202060305040502030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bl>
          </a:graphicData>
        </a:graphic>
      </p:graphicFrame>
      <p:sp>
        <p:nvSpPr>
          <p:cNvPr id="5" name="Rectangle 4"/>
          <p:cNvSpPr/>
          <p:nvPr/>
        </p:nvSpPr>
        <p:spPr>
          <a:xfrm>
            <a:off x="6864194" y="1946759"/>
            <a:ext cx="3844002" cy="646331"/>
          </a:xfrm>
          <a:prstGeom prst="rect">
            <a:avLst/>
          </a:prstGeom>
          <a:noFill/>
        </p:spPr>
        <p:txBody>
          <a:bodyPr wrap="none" lIns="91440" tIns="45720" rIns="91440" bIns="45720">
            <a:spAutoFit/>
          </a:bodyPr>
          <a:lstStyle/>
          <a:p>
            <a:pPr algn="ctr"/>
            <a:r>
              <a:rPr lang="en-US" sz="3600" b="1" cap="none" spc="0">
                <a:ln w="0"/>
                <a:solidFill>
                  <a:srgbClr val="0070C0"/>
                </a:solidFill>
                <a:effectLst>
                  <a:reflection blurRad="6350" stA="53000" endA="300" endPos="35500" dir="5400000" sy="-90000" algn="bl" rotWithShape="0"/>
                </a:effectLst>
                <a:latin typeface="Times New Roman" panose="02020603050405020304" charset="0"/>
                <a:cs typeface="Times New Roman" panose="02020603050405020304" charset="0"/>
              </a:rPr>
              <a:t>PHIẾU HỌC TẬP</a:t>
            </a:r>
            <a:endParaRPr lang="en-US" sz="3600" b="1" cap="none" spc="0">
              <a:ln w="0"/>
              <a:solidFill>
                <a:srgbClr val="0070C0"/>
              </a:solidFill>
              <a:effectLst>
                <a:reflection blurRad="6350" stA="53000" endA="300" endPos="35500" dir="5400000" sy="-90000" algn="bl" rotWithShape="0"/>
              </a:effectLst>
              <a:latin typeface="Times New Roman" panose="02020603050405020304" charset="0"/>
              <a:cs typeface="Times New Roman" panose="02020603050405020304" charset="0"/>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strVal val="#ppt_w*0.70"/>
                                          </p:val>
                                        </p:tav>
                                        <p:tav tm="100000">
                                          <p:val>
                                            <p:strVal val="#ppt_w"/>
                                          </p:val>
                                        </p:tav>
                                      </p:tavLst>
                                    </p:anim>
                                    <p:anim calcmode="lin" valueType="num">
                                      <p:cBhvr>
                                        <p:cTn id="8" dur="1000" fill="hold"/>
                                        <p:tgtEl>
                                          <p:spTgt spid="5"/>
                                        </p:tgtEl>
                                        <p:attrNameLst>
                                          <p:attrName>ppt_h</p:attrName>
                                        </p:attrNameLst>
                                      </p:cBhvr>
                                      <p:tavLst>
                                        <p:tav tm="0">
                                          <p:val>
                                            <p:strVal val="#ppt_h"/>
                                          </p:val>
                                        </p:tav>
                                        <p:tav tm="100000">
                                          <p:val>
                                            <p:strVal val="#ppt_h"/>
                                          </p:val>
                                        </p:tav>
                                      </p:tavLst>
                                    </p:anim>
                                    <p:animEffect transition="in" filter="fade">
                                      <p:cBhvr>
                                        <p:cTn id="9" dur="1000"/>
                                        <p:tgtEl>
                                          <p:spTgt spid="5"/>
                                        </p:tgtEl>
                                      </p:cBhvr>
                                    </p:animEffect>
                                  </p:childTnLst>
                                </p:cTn>
                              </p:par>
                              <p:par>
                                <p:cTn id="10" presetID="55" presetClass="entr" presetSubtype="0"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1000" fill="hold"/>
                                        <p:tgtEl>
                                          <p:spTgt spid="3"/>
                                        </p:tgtEl>
                                        <p:attrNameLst>
                                          <p:attrName>ppt_w</p:attrName>
                                        </p:attrNameLst>
                                      </p:cBhvr>
                                      <p:tavLst>
                                        <p:tav tm="0">
                                          <p:val>
                                            <p:strVal val="#ppt_w*0.70"/>
                                          </p:val>
                                        </p:tav>
                                        <p:tav tm="100000">
                                          <p:val>
                                            <p:strVal val="#ppt_w"/>
                                          </p:val>
                                        </p:tav>
                                      </p:tavLst>
                                    </p:anim>
                                    <p:anim calcmode="lin" valueType="num">
                                      <p:cBhvr>
                                        <p:cTn id="13" dur="1000" fill="hold"/>
                                        <p:tgtEl>
                                          <p:spTgt spid="3"/>
                                        </p:tgtEl>
                                        <p:attrNameLst>
                                          <p:attrName>ppt_h</p:attrName>
                                        </p:attrNameLst>
                                      </p:cBhvr>
                                      <p:tavLst>
                                        <p:tav tm="0">
                                          <p:val>
                                            <p:strVal val="#ppt_h"/>
                                          </p:val>
                                        </p:tav>
                                        <p:tav tm="100000">
                                          <p:val>
                                            <p:strVal val="#ppt_h"/>
                                          </p:val>
                                        </p:tav>
                                      </p:tavLst>
                                    </p:anim>
                                    <p:animEffect transition="in" filter="fade">
                                      <p:cBhvr>
                                        <p:cTn id="14"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3483"/>
        <p:cNvGrpSpPr/>
        <p:nvPr/>
      </p:nvGrpSpPr>
      <p:grpSpPr>
        <a:xfrm>
          <a:off x="0" y="0"/>
          <a:ext cx="0" cy="0"/>
          <a:chOff x="0" y="0"/>
          <a:chExt cx="0" cy="0"/>
        </a:xfrm>
      </p:grpSpPr>
      <p:sp>
        <p:nvSpPr>
          <p:cNvPr id="13484" name="Google Shape;13484;p44"/>
          <p:cNvSpPr txBox="1">
            <a:spLocks noGrp="1"/>
          </p:cNvSpPr>
          <p:nvPr>
            <p:ph type="body" idx="1"/>
          </p:nvPr>
        </p:nvSpPr>
        <p:spPr>
          <a:xfrm>
            <a:off x="1694395" y="1658565"/>
            <a:ext cx="8364005" cy="2468526"/>
          </a:xfrm>
          <a:prstGeom prst="rect">
            <a:avLst/>
          </a:prstGeom>
        </p:spPr>
        <p:txBody>
          <a:bodyPr spcFirstLastPara="1" wrap="square" lIns="121900" tIns="121900" rIns="121900" bIns="121900" anchor="ctr" anchorCtr="0">
            <a:noAutofit/>
          </a:bodyPr>
          <a:lstStyle/>
          <a:p>
            <a:pPr marL="0" indent="0"/>
            <a:r>
              <a:rPr lang="en-GB" sz="4800" dirty="0" err="1">
                <a:latin typeface="Times New Roman" panose="02020603050405020304" charset="0"/>
                <a:cs typeface="Times New Roman" panose="02020603050405020304" charset="0"/>
              </a:rPr>
              <a:t>Dựa</a:t>
            </a:r>
            <a:r>
              <a:rPr lang="en-GB" sz="4800" dirty="0">
                <a:latin typeface="Times New Roman" panose="02020603050405020304" charset="0"/>
                <a:cs typeface="Times New Roman" panose="02020603050405020304" charset="0"/>
              </a:rPr>
              <a:t> </a:t>
            </a:r>
            <a:r>
              <a:rPr lang="en-GB" sz="4800" dirty="0" err="1">
                <a:latin typeface="Times New Roman" panose="02020603050405020304" charset="0"/>
                <a:cs typeface="Times New Roman" panose="02020603050405020304" charset="0"/>
              </a:rPr>
              <a:t>vào</a:t>
            </a:r>
            <a:r>
              <a:rPr lang="en-GB" sz="4800" dirty="0">
                <a:latin typeface="Times New Roman" panose="02020603050405020304" charset="0"/>
                <a:cs typeface="Times New Roman" panose="02020603050405020304" charset="0"/>
              </a:rPr>
              <a:t> </a:t>
            </a:r>
            <a:r>
              <a:rPr lang="en-GB" sz="4800" dirty="0" err="1">
                <a:latin typeface="Times New Roman" panose="02020603050405020304" charset="0"/>
                <a:cs typeface="Times New Roman" panose="02020603050405020304" charset="0"/>
              </a:rPr>
              <a:t>thông</a:t>
            </a:r>
            <a:r>
              <a:rPr lang="en-GB" sz="4800" dirty="0">
                <a:latin typeface="Times New Roman" panose="02020603050405020304" charset="0"/>
                <a:cs typeface="Times New Roman" panose="02020603050405020304" charset="0"/>
              </a:rPr>
              <a:t> tin </a:t>
            </a:r>
            <a:r>
              <a:rPr lang="en-GB" sz="4800" dirty="0" err="1">
                <a:latin typeface="Times New Roman" panose="02020603050405020304" charset="0"/>
                <a:cs typeface="Times New Roman" panose="02020603050405020304" charset="0"/>
              </a:rPr>
              <a:t>trên</a:t>
            </a:r>
            <a:r>
              <a:rPr lang="en-GB" sz="4800" dirty="0">
                <a:latin typeface="Times New Roman" panose="02020603050405020304" charset="0"/>
                <a:cs typeface="Times New Roman" panose="02020603050405020304" charset="0"/>
              </a:rPr>
              <a:t> </a:t>
            </a:r>
            <a:r>
              <a:rPr lang="en-GB" sz="4800" dirty="0" err="1">
                <a:latin typeface="Times New Roman" panose="02020603050405020304" charset="0"/>
                <a:cs typeface="Times New Roman" panose="02020603050405020304" charset="0"/>
              </a:rPr>
              <a:t>sách</a:t>
            </a:r>
            <a:r>
              <a:rPr lang="en-GB" sz="4800" dirty="0">
                <a:latin typeface="Times New Roman" panose="02020603050405020304" charset="0"/>
                <a:cs typeface="Times New Roman" panose="02020603050405020304" charset="0"/>
              </a:rPr>
              <a:t> </a:t>
            </a:r>
            <a:r>
              <a:rPr lang="en-GB" sz="4800" dirty="0" err="1">
                <a:latin typeface="Times New Roman" panose="02020603050405020304" charset="0"/>
                <a:cs typeface="Times New Roman" panose="02020603050405020304" charset="0"/>
              </a:rPr>
              <a:t>giáo</a:t>
            </a:r>
            <a:r>
              <a:rPr lang="en-GB" sz="4800" dirty="0">
                <a:latin typeface="Times New Roman" panose="02020603050405020304" charset="0"/>
                <a:cs typeface="Times New Roman" panose="02020603050405020304" charset="0"/>
              </a:rPr>
              <a:t> khoa </a:t>
            </a:r>
            <a:r>
              <a:rPr lang="en-GB" sz="4800" dirty="0" err="1">
                <a:latin typeface="Times New Roman" panose="02020603050405020304" charset="0"/>
                <a:cs typeface="Times New Roman" panose="02020603050405020304" charset="0"/>
              </a:rPr>
              <a:t>em</a:t>
            </a:r>
            <a:r>
              <a:rPr lang="en-GB" sz="4800" dirty="0">
                <a:latin typeface="Times New Roman" panose="02020603050405020304" charset="0"/>
                <a:cs typeface="Times New Roman" panose="02020603050405020304" charset="0"/>
              </a:rPr>
              <a:t> </a:t>
            </a:r>
            <a:r>
              <a:rPr lang="en-GB" sz="4800" dirty="0" err="1">
                <a:latin typeface="Times New Roman" panose="02020603050405020304" charset="0"/>
                <a:cs typeface="Times New Roman" panose="02020603050405020304" charset="0"/>
              </a:rPr>
              <a:t>hãy</a:t>
            </a:r>
            <a:r>
              <a:rPr lang="en-GB" sz="4800" dirty="0">
                <a:latin typeface="Times New Roman" panose="02020603050405020304" charset="0"/>
                <a:cs typeface="Times New Roman" panose="02020603050405020304" charset="0"/>
              </a:rPr>
              <a:t> </a:t>
            </a:r>
            <a:r>
              <a:rPr lang="en-GB" sz="4800" dirty="0" err="1">
                <a:latin typeface="Times New Roman" panose="02020603050405020304" charset="0"/>
                <a:cs typeface="Times New Roman" panose="02020603050405020304" charset="0"/>
              </a:rPr>
              <a:t>điền</a:t>
            </a:r>
            <a:r>
              <a:rPr lang="en-GB" sz="4800" dirty="0">
                <a:latin typeface="Times New Roman" panose="02020603050405020304" charset="0"/>
                <a:cs typeface="Times New Roman" panose="02020603050405020304" charset="0"/>
              </a:rPr>
              <a:t> </a:t>
            </a:r>
            <a:r>
              <a:rPr lang="en-GB" sz="4800" dirty="0" err="1">
                <a:latin typeface="Times New Roman" panose="02020603050405020304" charset="0"/>
                <a:cs typeface="Times New Roman" panose="02020603050405020304" charset="0"/>
              </a:rPr>
              <a:t>thông</a:t>
            </a:r>
            <a:r>
              <a:rPr lang="en-GB" sz="4800" dirty="0">
                <a:latin typeface="Times New Roman" panose="02020603050405020304" charset="0"/>
                <a:cs typeface="Times New Roman" panose="02020603050405020304" charset="0"/>
              </a:rPr>
              <a:t> tin </a:t>
            </a:r>
            <a:r>
              <a:rPr lang="en-GB" sz="4800" dirty="0" err="1">
                <a:latin typeface="Times New Roman" panose="02020603050405020304" charset="0"/>
                <a:cs typeface="Times New Roman" panose="02020603050405020304" charset="0"/>
              </a:rPr>
              <a:t>vào</a:t>
            </a:r>
            <a:r>
              <a:rPr lang="en-GB" sz="4800" dirty="0">
                <a:latin typeface="Times New Roman" panose="02020603050405020304" charset="0"/>
                <a:cs typeface="Times New Roman" panose="02020603050405020304" charset="0"/>
              </a:rPr>
              <a:t> </a:t>
            </a:r>
            <a:r>
              <a:rPr lang="en-GB" sz="4800" dirty="0" err="1">
                <a:latin typeface="Times New Roman" panose="02020603050405020304" charset="0"/>
                <a:cs typeface="Times New Roman" panose="02020603050405020304" charset="0"/>
              </a:rPr>
              <a:t>sơ</a:t>
            </a:r>
            <a:r>
              <a:rPr lang="en-GB" sz="4800" dirty="0">
                <a:latin typeface="Times New Roman" panose="02020603050405020304" charset="0"/>
                <a:cs typeface="Times New Roman" panose="02020603050405020304" charset="0"/>
              </a:rPr>
              <a:t> </a:t>
            </a:r>
            <a:r>
              <a:rPr lang="en-GB" sz="4800" dirty="0" err="1">
                <a:latin typeface="Times New Roman" panose="02020603050405020304" charset="0"/>
                <a:cs typeface="Times New Roman" panose="02020603050405020304" charset="0"/>
              </a:rPr>
              <a:t>đồ</a:t>
            </a:r>
            <a:r>
              <a:rPr lang="en-GB" sz="4800" dirty="0">
                <a:latin typeface="Times New Roman" panose="02020603050405020304" charset="0"/>
                <a:cs typeface="Times New Roman" panose="02020603050405020304" charset="0"/>
              </a:rPr>
              <a:t> </a:t>
            </a:r>
            <a:r>
              <a:rPr lang="en-GB" sz="4800" dirty="0" err="1">
                <a:latin typeface="Times New Roman" panose="02020603050405020304" charset="0"/>
                <a:cs typeface="Times New Roman" panose="02020603050405020304" charset="0"/>
              </a:rPr>
              <a:t>sau.</a:t>
            </a:r>
            <a:endParaRPr sz="4800" dirty="0">
              <a:latin typeface="Times New Roman" panose="02020603050405020304" charset="0"/>
              <a:cs typeface="Times New Roman" panose="02020603050405020304" charset="0"/>
            </a:endParaRPr>
          </a:p>
        </p:txBody>
      </p:sp>
      <p:sp>
        <p:nvSpPr>
          <p:cNvPr id="2" name="Pentagon 1"/>
          <p:cNvSpPr/>
          <p:nvPr/>
        </p:nvSpPr>
        <p:spPr>
          <a:xfrm>
            <a:off x="214009" y="136188"/>
            <a:ext cx="4747098" cy="1225685"/>
          </a:xfrm>
          <a:prstGeom prst="homePlat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x-none" sz="4000" b="1">
                <a:solidFill>
                  <a:srgbClr val="FF0000"/>
                </a:solidFill>
                <a:latin typeface="Times New Roman" panose="02020603050405020304" charset="0"/>
                <a:cs typeface="Times New Roman" panose="02020603050405020304" charset="0"/>
              </a:rPr>
              <a:t>CẶP ĐÔI</a:t>
            </a:r>
            <a:endParaRPr lang="x-none" sz="4000" b="1">
              <a:solidFill>
                <a:srgbClr val="FF0000"/>
              </a:solidFill>
              <a:latin typeface="Times New Roman" panose="02020603050405020304" charset="0"/>
              <a:cs typeface="Times New Roman" panose="02020603050405020304" charset="0"/>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13484">
                                            <p:txEl>
                                              <p:pRg st="0" end="0"/>
                                            </p:txEl>
                                          </p:spTgt>
                                        </p:tgtEl>
                                        <p:attrNameLst>
                                          <p:attrName>style.visibility</p:attrName>
                                        </p:attrNameLst>
                                      </p:cBhvr>
                                      <p:to>
                                        <p:strVal val="visible"/>
                                      </p:to>
                                    </p:set>
                                    <p:animEffect transition="in" filter="barn(outVertical)">
                                      <p:cBhvr>
                                        <p:cTn id="7" dur="500"/>
                                        <p:tgtEl>
                                          <p:spTgt spid="13484">
                                            <p:txEl>
                                              <p:pRg st="0" end="0"/>
                                            </p:txEl>
                                          </p:spTgt>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checkerboard(across)">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84" grpId="0" build="p"/>
      <p:bldP spid="2"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0" y="0"/>
            <a:ext cx="12192000" cy="6921380"/>
            <a:chOff x="0" y="966788"/>
            <a:chExt cx="5230813" cy="5868753"/>
          </a:xfrm>
        </p:grpSpPr>
        <p:sp>
          <p:nvSpPr>
            <p:cNvPr id="4" name="Text Box 9"/>
            <p:cNvSpPr txBox="1">
              <a:spLocks noChangeArrowheads="1"/>
            </p:cNvSpPr>
            <p:nvPr/>
          </p:nvSpPr>
          <p:spPr bwMode="auto">
            <a:xfrm>
              <a:off x="1401763" y="966788"/>
              <a:ext cx="2160587" cy="704616"/>
            </a:xfrm>
            <a:prstGeom prst="rect">
              <a:avLst/>
            </a:prstGeom>
            <a:solidFill>
              <a:srgbClr val="FF0000"/>
            </a:solidFill>
            <a:ln w="9525" algn="ctr">
              <a:solidFill>
                <a:srgbClr val="CC0099"/>
              </a:solidFill>
              <a:miter lim="800000"/>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200">
                <a:spcBef>
                  <a:spcPct val="0"/>
                </a:spcBef>
                <a:buClr>
                  <a:srgbClr val="000000"/>
                </a:buClr>
                <a:buNone/>
              </a:pPr>
              <a:r>
                <a:rPr lang="en-US" altLang="en-US" sz="2400" b="1" kern="0" dirty="0" err="1">
                  <a:solidFill>
                    <a:srgbClr val="FFFFFF"/>
                  </a:solidFill>
                  <a:latin typeface="Times New Roman" panose="02020603050405020304" charset="0"/>
                  <a:cs typeface="Times New Roman" panose="02020603050405020304" charset="0"/>
                  <a:sym typeface="Arial" panose="020B0604020202020204"/>
                </a:rPr>
                <a:t>Vua</a:t>
              </a:r>
              <a:endParaRPr lang="en-US" altLang="en-US" sz="2400" b="1" kern="0" dirty="0">
                <a:solidFill>
                  <a:srgbClr val="FFFFFF"/>
                </a:solidFill>
                <a:latin typeface="Times New Roman" panose="02020603050405020304" charset="0"/>
                <a:cs typeface="Times New Roman" panose="02020603050405020304" charset="0"/>
                <a:sym typeface="Arial" panose="020B0604020202020204"/>
              </a:endParaRPr>
            </a:p>
            <a:p>
              <a:pPr algn="ctr" defTabSz="1219200">
                <a:spcBef>
                  <a:spcPct val="0"/>
                </a:spcBef>
                <a:buClr>
                  <a:srgbClr val="000000"/>
                </a:buClr>
                <a:buNone/>
              </a:pPr>
              <a:r>
                <a:rPr lang="en-US" altLang="en-US" sz="2400" b="1" kern="0" dirty="0" err="1">
                  <a:solidFill>
                    <a:srgbClr val="FFFFFF"/>
                  </a:solidFill>
                  <a:latin typeface="Times New Roman" panose="02020603050405020304" charset="0"/>
                  <a:cs typeface="Times New Roman" panose="02020603050405020304" charset="0"/>
                  <a:sym typeface="Arial" panose="020B0604020202020204"/>
                </a:rPr>
                <a:t>Thái</a:t>
              </a:r>
              <a:r>
                <a:rPr lang="en-US" altLang="en-US" sz="2400" b="1" kern="0" dirty="0">
                  <a:solidFill>
                    <a:srgbClr val="FFFFFF"/>
                  </a:solidFill>
                  <a:latin typeface="Times New Roman" panose="02020603050405020304" charset="0"/>
                  <a:cs typeface="Times New Roman" panose="02020603050405020304" charset="0"/>
                  <a:sym typeface="Arial" panose="020B0604020202020204"/>
                </a:rPr>
                <a:t> </a:t>
              </a:r>
              <a:r>
                <a:rPr lang="en-US" altLang="en-US" sz="2400" b="1" kern="0" dirty="0" err="1">
                  <a:solidFill>
                    <a:srgbClr val="FFFFFF"/>
                  </a:solidFill>
                  <a:latin typeface="Times New Roman" panose="02020603050405020304" charset="0"/>
                  <a:cs typeface="Times New Roman" panose="02020603050405020304" charset="0"/>
                  <a:sym typeface="Arial" panose="020B0604020202020204"/>
                </a:rPr>
                <a:t>Thượng</a:t>
              </a:r>
              <a:r>
                <a:rPr lang="en-US" altLang="en-US" sz="2400" b="1" kern="0" dirty="0">
                  <a:solidFill>
                    <a:srgbClr val="FFFFFF"/>
                  </a:solidFill>
                  <a:latin typeface="Times New Roman" panose="02020603050405020304" charset="0"/>
                  <a:cs typeface="Times New Roman" panose="02020603050405020304" charset="0"/>
                  <a:sym typeface="Arial" panose="020B0604020202020204"/>
                </a:rPr>
                <a:t> </a:t>
              </a:r>
              <a:r>
                <a:rPr lang="en-US" altLang="en-US" sz="2400" b="1" kern="0" dirty="0" err="1">
                  <a:solidFill>
                    <a:srgbClr val="FFFFFF"/>
                  </a:solidFill>
                  <a:latin typeface="Times New Roman" panose="02020603050405020304" charset="0"/>
                  <a:cs typeface="Times New Roman" panose="02020603050405020304" charset="0"/>
                  <a:sym typeface="Arial" panose="020B0604020202020204"/>
                </a:rPr>
                <a:t>Hoàng</a:t>
              </a:r>
              <a:endParaRPr lang="en-US" altLang="en-US" sz="2400" b="1" kern="0" dirty="0">
                <a:solidFill>
                  <a:srgbClr val="FFFFFF"/>
                </a:solidFill>
                <a:latin typeface="Times New Roman" panose="02020603050405020304" charset="0"/>
                <a:cs typeface="Times New Roman" panose="02020603050405020304" charset="0"/>
                <a:sym typeface="Arial" panose="020B0604020202020204"/>
              </a:endParaRPr>
            </a:p>
          </p:txBody>
        </p:sp>
        <p:sp>
          <p:nvSpPr>
            <p:cNvPr id="5" name="Text Box 10"/>
            <p:cNvSpPr txBox="1">
              <a:spLocks noChangeArrowheads="1"/>
            </p:cNvSpPr>
            <p:nvPr/>
          </p:nvSpPr>
          <p:spPr bwMode="auto">
            <a:xfrm>
              <a:off x="431800" y="1765301"/>
              <a:ext cx="1223963" cy="391453"/>
            </a:xfrm>
            <a:prstGeom prst="rect">
              <a:avLst/>
            </a:prstGeom>
            <a:solidFill>
              <a:srgbClr val="FF0000"/>
            </a:solidFill>
            <a:ln w="9525" algn="ctr">
              <a:solidFill>
                <a:srgbClr val="CC0099"/>
              </a:solidFill>
              <a:miter lim="800000"/>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200">
                <a:spcBef>
                  <a:spcPct val="0"/>
                </a:spcBef>
                <a:buClr>
                  <a:srgbClr val="000000"/>
                </a:buClr>
                <a:buNone/>
              </a:pPr>
              <a:r>
                <a:rPr lang="en-US" altLang="en-US" sz="2400" b="1" kern="0">
                  <a:solidFill>
                    <a:srgbClr val="FFFFFF"/>
                  </a:solidFill>
                  <a:latin typeface="Times New Roman" panose="02020603050405020304" charset="0"/>
                  <a:cs typeface="Times New Roman" panose="02020603050405020304" charset="0"/>
                  <a:sym typeface="Arial" panose="020B0604020202020204"/>
                </a:rPr>
                <a:t>Quan văn</a:t>
              </a:r>
              <a:endParaRPr lang="en-US" altLang="en-US" sz="2400" b="1" kern="0">
                <a:solidFill>
                  <a:srgbClr val="FFFFFF"/>
                </a:solidFill>
                <a:latin typeface="Times New Roman" panose="02020603050405020304" charset="0"/>
                <a:cs typeface="Times New Roman" panose="02020603050405020304" charset="0"/>
                <a:sym typeface="Arial" panose="020B0604020202020204"/>
              </a:endParaRPr>
            </a:p>
          </p:txBody>
        </p:sp>
        <p:sp>
          <p:nvSpPr>
            <p:cNvPr id="6" name="Text Box 11"/>
            <p:cNvSpPr txBox="1">
              <a:spLocks noChangeArrowheads="1"/>
            </p:cNvSpPr>
            <p:nvPr/>
          </p:nvSpPr>
          <p:spPr bwMode="auto">
            <a:xfrm>
              <a:off x="3382963" y="1765301"/>
              <a:ext cx="1223962" cy="391453"/>
            </a:xfrm>
            <a:prstGeom prst="rect">
              <a:avLst/>
            </a:prstGeom>
            <a:solidFill>
              <a:srgbClr val="FF0000"/>
            </a:solidFill>
            <a:ln w="9525" algn="ctr">
              <a:solidFill>
                <a:srgbClr val="CC0099"/>
              </a:solidFill>
              <a:miter lim="800000"/>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200">
                <a:spcBef>
                  <a:spcPct val="0"/>
                </a:spcBef>
                <a:buClr>
                  <a:srgbClr val="000000"/>
                </a:buClr>
                <a:buNone/>
              </a:pPr>
              <a:r>
                <a:rPr lang="en-US" altLang="en-US" sz="2400" b="1" kern="0">
                  <a:solidFill>
                    <a:srgbClr val="FFFFFF"/>
                  </a:solidFill>
                  <a:latin typeface="Times New Roman" panose="02020603050405020304" charset="0"/>
                  <a:cs typeface="Times New Roman" panose="02020603050405020304" charset="0"/>
                  <a:sym typeface="Arial" panose="020B0604020202020204"/>
                </a:rPr>
                <a:t>Quan võ</a:t>
              </a:r>
              <a:endParaRPr lang="en-US" altLang="en-US" sz="2400" b="1" kern="0">
                <a:solidFill>
                  <a:srgbClr val="FFFFFF"/>
                </a:solidFill>
                <a:latin typeface="Times New Roman" panose="02020603050405020304" charset="0"/>
                <a:cs typeface="Times New Roman" panose="02020603050405020304" charset="0"/>
                <a:sym typeface="Arial" panose="020B0604020202020204"/>
              </a:endParaRPr>
            </a:p>
          </p:txBody>
        </p:sp>
        <p:sp>
          <p:nvSpPr>
            <p:cNvPr id="7" name="Text Box 12"/>
            <p:cNvSpPr txBox="1">
              <a:spLocks noChangeArrowheads="1"/>
            </p:cNvSpPr>
            <p:nvPr/>
          </p:nvSpPr>
          <p:spPr bwMode="auto">
            <a:xfrm>
              <a:off x="1401763" y="2381250"/>
              <a:ext cx="2205037" cy="391453"/>
            </a:xfrm>
            <a:prstGeom prst="rect">
              <a:avLst/>
            </a:prstGeom>
            <a:solidFill>
              <a:srgbClr val="FF0000"/>
            </a:solidFill>
            <a:ln w="9525" algn="ctr">
              <a:solidFill>
                <a:srgbClr val="CC0099"/>
              </a:solidFill>
              <a:miter lim="800000"/>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200">
                <a:spcBef>
                  <a:spcPct val="0"/>
                </a:spcBef>
                <a:buClr>
                  <a:srgbClr val="000000"/>
                </a:buClr>
                <a:buNone/>
              </a:pPr>
              <a:r>
                <a:rPr lang="en-US" altLang="en-US" sz="2400" b="1" kern="0">
                  <a:solidFill>
                    <a:srgbClr val="FFFFFF"/>
                  </a:solidFill>
                  <a:latin typeface="Times New Roman" panose="02020603050405020304" charset="0"/>
                  <a:cs typeface="Times New Roman" panose="02020603050405020304" charset="0"/>
                  <a:sym typeface="Arial" panose="020B0604020202020204"/>
                </a:rPr>
                <a:t>Các cơ quan</a:t>
              </a:r>
              <a:endParaRPr lang="en-US" altLang="en-US" sz="2400" b="1" kern="0">
                <a:solidFill>
                  <a:srgbClr val="FFFFFF"/>
                </a:solidFill>
                <a:latin typeface="Times New Roman" panose="02020603050405020304" charset="0"/>
                <a:cs typeface="Times New Roman" panose="02020603050405020304" charset="0"/>
                <a:sym typeface="Arial" panose="020B0604020202020204"/>
              </a:endParaRPr>
            </a:p>
          </p:txBody>
        </p:sp>
        <p:sp>
          <p:nvSpPr>
            <p:cNvPr id="8" name="Text Box 13"/>
            <p:cNvSpPr txBox="1">
              <a:spLocks noChangeArrowheads="1"/>
            </p:cNvSpPr>
            <p:nvPr/>
          </p:nvSpPr>
          <p:spPr bwMode="auto">
            <a:xfrm>
              <a:off x="0" y="2955925"/>
              <a:ext cx="735013" cy="704616"/>
            </a:xfrm>
            <a:prstGeom prst="rect">
              <a:avLst/>
            </a:prstGeom>
            <a:solidFill>
              <a:srgbClr val="FF0000"/>
            </a:solidFill>
            <a:ln w="9525" algn="ctr">
              <a:solidFill>
                <a:srgbClr val="CC0099"/>
              </a:solidFill>
              <a:miter lim="800000"/>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200">
                <a:spcBef>
                  <a:spcPct val="0"/>
                </a:spcBef>
                <a:buClr>
                  <a:srgbClr val="000000"/>
                </a:buClr>
                <a:buNone/>
              </a:pPr>
              <a:r>
                <a:rPr lang="en-US" altLang="en-US" sz="2400" b="1" kern="0">
                  <a:solidFill>
                    <a:srgbClr val="FFFFFF"/>
                  </a:solidFill>
                  <a:latin typeface="Times New Roman" panose="02020603050405020304" charset="0"/>
                  <a:cs typeface="Times New Roman" panose="02020603050405020304" charset="0"/>
                  <a:sym typeface="Arial" panose="020B0604020202020204"/>
                </a:rPr>
                <a:t>Quốc sử viện</a:t>
              </a:r>
              <a:endParaRPr lang="en-US" altLang="en-US" sz="2400" b="1" kern="0">
                <a:solidFill>
                  <a:srgbClr val="FFFFFF"/>
                </a:solidFill>
                <a:latin typeface="Times New Roman" panose="02020603050405020304" charset="0"/>
                <a:cs typeface="Times New Roman" panose="02020603050405020304" charset="0"/>
                <a:sym typeface="Arial" panose="020B0604020202020204"/>
              </a:endParaRPr>
            </a:p>
          </p:txBody>
        </p:sp>
        <p:sp>
          <p:nvSpPr>
            <p:cNvPr id="9" name="Text Box 14"/>
            <p:cNvSpPr txBox="1">
              <a:spLocks noChangeArrowheads="1"/>
            </p:cNvSpPr>
            <p:nvPr/>
          </p:nvSpPr>
          <p:spPr bwMode="auto">
            <a:xfrm>
              <a:off x="865188" y="2955925"/>
              <a:ext cx="735012" cy="704616"/>
            </a:xfrm>
            <a:prstGeom prst="rect">
              <a:avLst/>
            </a:prstGeom>
            <a:solidFill>
              <a:srgbClr val="FF0000"/>
            </a:solidFill>
            <a:ln w="9525" algn="ctr">
              <a:solidFill>
                <a:srgbClr val="CC0099"/>
              </a:solidFill>
              <a:miter lim="800000"/>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200">
                <a:spcBef>
                  <a:spcPct val="0"/>
                </a:spcBef>
                <a:buClr>
                  <a:srgbClr val="000000"/>
                </a:buClr>
                <a:buNone/>
              </a:pPr>
              <a:r>
                <a:rPr lang="en-US" altLang="en-US" sz="2400" b="1" kern="0">
                  <a:solidFill>
                    <a:srgbClr val="FFFFFF"/>
                  </a:solidFill>
                  <a:latin typeface="Times New Roman" panose="02020603050405020304" charset="0"/>
                  <a:cs typeface="Times New Roman" panose="02020603050405020304" charset="0"/>
                  <a:sym typeface="Arial" panose="020B0604020202020204"/>
                </a:rPr>
                <a:t>Thái y</a:t>
              </a:r>
              <a:endParaRPr lang="en-US" altLang="en-US" sz="2400" b="1" kern="0">
                <a:solidFill>
                  <a:srgbClr val="FFFFFF"/>
                </a:solidFill>
                <a:latin typeface="Times New Roman" panose="02020603050405020304" charset="0"/>
                <a:cs typeface="Times New Roman" panose="02020603050405020304" charset="0"/>
                <a:sym typeface="Arial" panose="020B0604020202020204"/>
              </a:endParaRPr>
            </a:p>
            <a:p>
              <a:pPr algn="ctr" defTabSz="1219200">
                <a:spcBef>
                  <a:spcPct val="0"/>
                </a:spcBef>
                <a:buClr>
                  <a:srgbClr val="000000"/>
                </a:buClr>
                <a:buNone/>
              </a:pPr>
              <a:r>
                <a:rPr lang="en-US" altLang="en-US" sz="2400" b="1" kern="0">
                  <a:solidFill>
                    <a:srgbClr val="FFFFFF"/>
                  </a:solidFill>
                  <a:latin typeface="Times New Roman" panose="02020603050405020304" charset="0"/>
                  <a:cs typeface="Times New Roman" panose="02020603050405020304" charset="0"/>
                  <a:sym typeface="Arial" panose="020B0604020202020204"/>
                </a:rPr>
                <a:t> viện</a:t>
              </a:r>
              <a:endParaRPr lang="en-US" altLang="en-US" sz="2400" b="1" kern="0">
                <a:solidFill>
                  <a:srgbClr val="FFFFFF"/>
                </a:solidFill>
                <a:latin typeface="Times New Roman" panose="02020603050405020304" charset="0"/>
                <a:cs typeface="Times New Roman" panose="02020603050405020304" charset="0"/>
                <a:sym typeface="Arial" panose="020B0604020202020204"/>
              </a:endParaRPr>
            </a:p>
          </p:txBody>
        </p:sp>
        <p:sp>
          <p:nvSpPr>
            <p:cNvPr id="10" name="Text Box 15"/>
            <p:cNvSpPr txBox="1">
              <a:spLocks noChangeArrowheads="1"/>
            </p:cNvSpPr>
            <p:nvPr/>
          </p:nvSpPr>
          <p:spPr bwMode="auto">
            <a:xfrm>
              <a:off x="1703388" y="2955925"/>
              <a:ext cx="735012" cy="704616"/>
            </a:xfrm>
            <a:prstGeom prst="rect">
              <a:avLst/>
            </a:prstGeom>
            <a:solidFill>
              <a:srgbClr val="FF0000"/>
            </a:solidFill>
            <a:ln w="9525" algn="ctr">
              <a:solidFill>
                <a:srgbClr val="CC0099"/>
              </a:solidFill>
              <a:miter lim="800000"/>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200">
                <a:spcBef>
                  <a:spcPct val="0"/>
                </a:spcBef>
                <a:buClr>
                  <a:srgbClr val="000000"/>
                </a:buClr>
                <a:buNone/>
              </a:pPr>
              <a:r>
                <a:rPr lang="en-US" altLang="en-US" sz="2400" b="1" kern="0">
                  <a:solidFill>
                    <a:srgbClr val="FFFFFF"/>
                  </a:solidFill>
                  <a:latin typeface="Times New Roman" panose="02020603050405020304" charset="0"/>
                  <a:cs typeface="Times New Roman" panose="02020603050405020304" charset="0"/>
                  <a:sym typeface="Arial" panose="020B0604020202020204"/>
                </a:rPr>
                <a:t>Tôn nhân phủ</a:t>
              </a:r>
              <a:endParaRPr lang="en-US" altLang="en-US" sz="2400" b="1" kern="0">
                <a:solidFill>
                  <a:srgbClr val="FFFFFF"/>
                </a:solidFill>
                <a:latin typeface="Times New Roman" panose="02020603050405020304" charset="0"/>
                <a:cs typeface="Times New Roman" panose="02020603050405020304" charset="0"/>
                <a:sym typeface="Arial" panose="020B0604020202020204"/>
              </a:endParaRPr>
            </a:p>
          </p:txBody>
        </p:sp>
        <p:sp>
          <p:nvSpPr>
            <p:cNvPr id="11" name="Text Box 17"/>
            <p:cNvSpPr txBox="1">
              <a:spLocks noChangeArrowheads="1"/>
            </p:cNvSpPr>
            <p:nvPr/>
          </p:nvSpPr>
          <p:spPr bwMode="auto">
            <a:xfrm>
              <a:off x="2617788" y="2940049"/>
              <a:ext cx="735012" cy="1017779"/>
            </a:xfrm>
            <a:prstGeom prst="rect">
              <a:avLst/>
            </a:prstGeom>
            <a:solidFill>
              <a:srgbClr val="FF0000"/>
            </a:solidFill>
            <a:ln w="9525" algn="ctr">
              <a:solidFill>
                <a:srgbClr val="CC0099"/>
              </a:solidFill>
              <a:miter lim="800000"/>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200">
                <a:spcBef>
                  <a:spcPct val="0"/>
                </a:spcBef>
                <a:buClr>
                  <a:srgbClr val="000000"/>
                </a:buClr>
                <a:buNone/>
              </a:pPr>
              <a:r>
                <a:rPr lang="en-US" altLang="en-US" sz="2400" b="1" kern="0">
                  <a:solidFill>
                    <a:srgbClr val="FFFFFF"/>
                  </a:solidFill>
                  <a:latin typeface="Times New Roman" panose="02020603050405020304" charset="0"/>
                  <a:cs typeface="Times New Roman" panose="02020603050405020304" charset="0"/>
                  <a:sym typeface="Arial" panose="020B0604020202020204"/>
                </a:rPr>
                <a:t>Hà</a:t>
              </a:r>
              <a:endParaRPr lang="en-US" altLang="en-US" sz="2400" b="1" kern="0">
                <a:solidFill>
                  <a:srgbClr val="FFFFFF"/>
                </a:solidFill>
                <a:latin typeface="Times New Roman" panose="02020603050405020304" charset="0"/>
                <a:cs typeface="Times New Roman" panose="02020603050405020304" charset="0"/>
                <a:sym typeface="Arial" panose="020B0604020202020204"/>
              </a:endParaRPr>
            </a:p>
            <a:p>
              <a:pPr algn="ctr" defTabSz="1219200">
                <a:spcBef>
                  <a:spcPct val="0"/>
                </a:spcBef>
                <a:buClr>
                  <a:srgbClr val="000000"/>
                </a:buClr>
                <a:buNone/>
              </a:pPr>
              <a:r>
                <a:rPr lang="en-US" altLang="en-US" sz="2400" b="1" kern="0">
                  <a:solidFill>
                    <a:srgbClr val="FFFFFF"/>
                  </a:solidFill>
                  <a:latin typeface="Times New Roman" panose="02020603050405020304" charset="0"/>
                  <a:cs typeface="Times New Roman" panose="02020603050405020304" charset="0"/>
                  <a:sym typeface="Arial" panose="020B0604020202020204"/>
                </a:rPr>
                <a:t> đê</a:t>
              </a:r>
              <a:endParaRPr lang="en-US" altLang="en-US" sz="2400" b="1" kern="0">
                <a:solidFill>
                  <a:srgbClr val="FFFFFF"/>
                </a:solidFill>
                <a:latin typeface="Times New Roman" panose="02020603050405020304" charset="0"/>
                <a:cs typeface="Times New Roman" panose="02020603050405020304" charset="0"/>
                <a:sym typeface="Arial" panose="020B0604020202020204"/>
              </a:endParaRPr>
            </a:p>
            <a:p>
              <a:pPr algn="ctr" defTabSz="1219200">
                <a:spcBef>
                  <a:spcPct val="0"/>
                </a:spcBef>
                <a:buClr>
                  <a:srgbClr val="000000"/>
                </a:buClr>
                <a:buNone/>
              </a:pPr>
              <a:r>
                <a:rPr lang="en-US" altLang="en-US" sz="2400" b="1" kern="0">
                  <a:solidFill>
                    <a:srgbClr val="FFFFFF"/>
                  </a:solidFill>
                  <a:latin typeface="Times New Roman" panose="02020603050405020304" charset="0"/>
                  <a:cs typeface="Times New Roman" panose="02020603050405020304" charset="0"/>
                  <a:sym typeface="Arial" panose="020B0604020202020204"/>
                </a:rPr>
                <a:t> sứ</a:t>
              </a:r>
              <a:endParaRPr lang="en-US" altLang="en-US" sz="2400" b="1" kern="0">
                <a:solidFill>
                  <a:srgbClr val="FFFFFF"/>
                </a:solidFill>
                <a:latin typeface="Times New Roman" panose="02020603050405020304" charset="0"/>
                <a:cs typeface="Times New Roman" panose="02020603050405020304" charset="0"/>
                <a:sym typeface="Arial" panose="020B0604020202020204"/>
              </a:endParaRPr>
            </a:p>
          </p:txBody>
        </p:sp>
        <p:sp>
          <p:nvSpPr>
            <p:cNvPr id="12" name="Text Box 18"/>
            <p:cNvSpPr txBox="1">
              <a:spLocks noChangeArrowheads="1"/>
            </p:cNvSpPr>
            <p:nvPr/>
          </p:nvSpPr>
          <p:spPr bwMode="auto">
            <a:xfrm>
              <a:off x="3429000" y="2940049"/>
              <a:ext cx="950913" cy="704616"/>
            </a:xfrm>
            <a:prstGeom prst="rect">
              <a:avLst/>
            </a:prstGeom>
            <a:solidFill>
              <a:srgbClr val="FF0000"/>
            </a:solidFill>
            <a:ln w="19050" algn="ctr">
              <a:solidFill>
                <a:srgbClr val="FF3399"/>
              </a:solidFill>
              <a:miter lim="800000"/>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200">
                <a:spcBef>
                  <a:spcPct val="0"/>
                </a:spcBef>
                <a:buClr>
                  <a:srgbClr val="000000"/>
                </a:buClr>
                <a:buNone/>
              </a:pPr>
              <a:r>
                <a:rPr lang="en-US" altLang="en-US" sz="2400" b="1" kern="0" dirty="0" err="1">
                  <a:solidFill>
                    <a:srgbClr val="FFFFFF"/>
                  </a:solidFill>
                  <a:latin typeface="Times New Roman" panose="02020603050405020304" charset="0"/>
                  <a:cs typeface="Times New Roman" panose="02020603050405020304" charset="0"/>
                  <a:sym typeface="Arial" panose="020B0604020202020204"/>
                </a:rPr>
                <a:t>Khuyến</a:t>
              </a:r>
              <a:r>
                <a:rPr lang="en-US" altLang="en-US" sz="2400" b="1" kern="0" dirty="0">
                  <a:solidFill>
                    <a:srgbClr val="FFFFFF"/>
                  </a:solidFill>
                  <a:latin typeface="Times New Roman" panose="02020603050405020304" charset="0"/>
                  <a:cs typeface="Times New Roman" panose="02020603050405020304" charset="0"/>
                  <a:sym typeface="Arial" panose="020B0604020202020204"/>
                </a:rPr>
                <a:t> </a:t>
              </a:r>
              <a:r>
                <a:rPr lang="en-US" altLang="en-US" sz="2400" b="1" kern="0" dirty="0" err="1">
                  <a:solidFill>
                    <a:srgbClr val="FFFFFF"/>
                  </a:solidFill>
                  <a:latin typeface="Times New Roman" panose="02020603050405020304" charset="0"/>
                  <a:cs typeface="Times New Roman" panose="02020603050405020304" charset="0"/>
                  <a:sym typeface="Arial" panose="020B0604020202020204"/>
                </a:rPr>
                <a:t>nông</a:t>
              </a:r>
              <a:endParaRPr lang="en-US" altLang="en-US" sz="2400" b="1" kern="0" dirty="0">
                <a:solidFill>
                  <a:srgbClr val="FFFFFF"/>
                </a:solidFill>
                <a:latin typeface="Times New Roman" panose="02020603050405020304" charset="0"/>
                <a:cs typeface="Times New Roman" panose="02020603050405020304" charset="0"/>
                <a:sym typeface="Arial" panose="020B0604020202020204"/>
              </a:endParaRPr>
            </a:p>
            <a:p>
              <a:pPr algn="ctr" defTabSz="1219200">
                <a:spcBef>
                  <a:spcPct val="0"/>
                </a:spcBef>
                <a:buClr>
                  <a:srgbClr val="000000"/>
                </a:buClr>
                <a:buNone/>
              </a:pPr>
              <a:r>
                <a:rPr lang="en-US" altLang="en-US" sz="2400" b="1" kern="0" dirty="0">
                  <a:solidFill>
                    <a:srgbClr val="FFFFFF"/>
                  </a:solidFill>
                  <a:latin typeface="Times New Roman" panose="02020603050405020304" charset="0"/>
                  <a:cs typeface="Times New Roman" panose="02020603050405020304" charset="0"/>
                  <a:sym typeface="Arial" panose="020B0604020202020204"/>
                </a:rPr>
                <a:t> </a:t>
              </a:r>
              <a:r>
                <a:rPr lang="en-US" altLang="en-US" sz="2400" b="1" kern="0" dirty="0" err="1">
                  <a:solidFill>
                    <a:srgbClr val="FFFFFF"/>
                  </a:solidFill>
                  <a:latin typeface="Times New Roman" panose="02020603050405020304" charset="0"/>
                  <a:cs typeface="Times New Roman" panose="02020603050405020304" charset="0"/>
                  <a:sym typeface="Arial" panose="020B0604020202020204"/>
                </a:rPr>
                <a:t>sứ</a:t>
              </a:r>
              <a:endParaRPr lang="en-US" altLang="en-US" sz="2400" b="1" kern="0" dirty="0">
                <a:solidFill>
                  <a:srgbClr val="FFFFFF"/>
                </a:solidFill>
                <a:latin typeface="Times New Roman" panose="02020603050405020304" charset="0"/>
                <a:cs typeface="Times New Roman" panose="02020603050405020304" charset="0"/>
                <a:sym typeface="Arial" panose="020B0604020202020204"/>
              </a:endParaRPr>
            </a:p>
          </p:txBody>
        </p:sp>
        <p:sp>
          <p:nvSpPr>
            <p:cNvPr id="13" name="Text Box 19"/>
            <p:cNvSpPr txBox="1">
              <a:spLocks noChangeArrowheads="1"/>
            </p:cNvSpPr>
            <p:nvPr/>
          </p:nvSpPr>
          <p:spPr bwMode="auto">
            <a:xfrm>
              <a:off x="4495800" y="2940049"/>
              <a:ext cx="735013" cy="704616"/>
            </a:xfrm>
            <a:prstGeom prst="rect">
              <a:avLst/>
            </a:prstGeom>
            <a:solidFill>
              <a:srgbClr val="FF0000"/>
            </a:solidFill>
            <a:ln w="9525" algn="ctr">
              <a:solidFill>
                <a:srgbClr val="CC0099"/>
              </a:solidFill>
              <a:miter lim="800000"/>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200">
                <a:spcBef>
                  <a:spcPct val="0"/>
                </a:spcBef>
                <a:buClr>
                  <a:srgbClr val="000000"/>
                </a:buClr>
                <a:buNone/>
              </a:pPr>
              <a:r>
                <a:rPr lang="en-US" altLang="en-US" sz="2400" b="1" kern="0">
                  <a:solidFill>
                    <a:srgbClr val="FFFFFF"/>
                  </a:solidFill>
                  <a:latin typeface="Times New Roman" panose="02020603050405020304" charset="0"/>
                  <a:cs typeface="Times New Roman" panose="02020603050405020304" charset="0"/>
                  <a:sym typeface="Arial" panose="020B0604020202020204"/>
                </a:rPr>
                <a:t>Đồn điền sứ</a:t>
              </a:r>
              <a:endParaRPr lang="en-US" altLang="en-US" sz="2400" b="1" kern="0">
                <a:solidFill>
                  <a:srgbClr val="FFFFFF"/>
                </a:solidFill>
                <a:latin typeface="Times New Roman" panose="02020603050405020304" charset="0"/>
                <a:cs typeface="Times New Roman" panose="02020603050405020304" charset="0"/>
                <a:sym typeface="Arial" panose="020B0604020202020204"/>
              </a:endParaRPr>
            </a:p>
          </p:txBody>
        </p:sp>
        <p:sp>
          <p:nvSpPr>
            <p:cNvPr id="14" name="Text Box 20"/>
            <p:cNvSpPr txBox="1">
              <a:spLocks noChangeArrowheads="1"/>
            </p:cNvSpPr>
            <p:nvPr/>
          </p:nvSpPr>
          <p:spPr bwMode="auto">
            <a:xfrm>
              <a:off x="1222375" y="3900488"/>
              <a:ext cx="2703513" cy="704616"/>
            </a:xfrm>
            <a:prstGeom prst="rect">
              <a:avLst/>
            </a:prstGeom>
            <a:solidFill>
              <a:srgbClr val="FFFF00"/>
            </a:solidFill>
            <a:ln w="9525" algn="ctr">
              <a:solidFill>
                <a:srgbClr val="CC0099"/>
              </a:solidFill>
              <a:miter lim="800000"/>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200">
                <a:spcBef>
                  <a:spcPct val="0"/>
                </a:spcBef>
                <a:buClr>
                  <a:srgbClr val="000000"/>
                </a:buClr>
                <a:buNone/>
              </a:pPr>
              <a:r>
                <a:rPr lang="en-US" altLang="en-US" sz="2400" b="1" kern="0">
                  <a:solidFill>
                    <a:srgbClr val="3415EB"/>
                  </a:solidFill>
                  <a:latin typeface="Times New Roman" panose="02020603050405020304" charset="0"/>
                  <a:cs typeface="Times New Roman" panose="02020603050405020304" charset="0"/>
                  <a:sym typeface="Arial" panose="020B0604020202020204"/>
                </a:rPr>
                <a:t>12 lộ</a:t>
              </a:r>
              <a:endParaRPr lang="en-US" altLang="en-US" sz="2400" b="1" kern="0">
                <a:solidFill>
                  <a:srgbClr val="3415EB"/>
                </a:solidFill>
                <a:latin typeface="Times New Roman" panose="02020603050405020304" charset="0"/>
                <a:cs typeface="Times New Roman" panose="02020603050405020304" charset="0"/>
                <a:sym typeface="Arial" panose="020B0604020202020204"/>
              </a:endParaRPr>
            </a:p>
            <a:p>
              <a:pPr algn="ctr" defTabSz="1219200">
                <a:spcBef>
                  <a:spcPct val="0"/>
                </a:spcBef>
                <a:buClr>
                  <a:srgbClr val="000000"/>
                </a:buClr>
                <a:buNone/>
              </a:pPr>
              <a:r>
                <a:rPr lang="en-US" altLang="en-US" sz="2400" b="1" kern="0">
                  <a:solidFill>
                    <a:srgbClr val="3415EB"/>
                  </a:solidFill>
                  <a:latin typeface="Times New Roman" panose="02020603050405020304" charset="0"/>
                  <a:cs typeface="Times New Roman" panose="02020603050405020304" charset="0"/>
                  <a:sym typeface="Arial" panose="020B0604020202020204"/>
                </a:rPr>
                <a:t>(Chánh, phó An phủ sứ)</a:t>
              </a:r>
              <a:endParaRPr lang="en-US" altLang="en-US" sz="2400" b="1" kern="0">
                <a:solidFill>
                  <a:srgbClr val="3415EB"/>
                </a:solidFill>
                <a:latin typeface="Times New Roman" panose="02020603050405020304" charset="0"/>
                <a:cs typeface="Times New Roman" panose="02020603050405020304" charset="0"/>
                <a:sym typeface="Arial" panose="020B0604020202020204"/>
              </a:endParaRPr>
            </a:p>
          </p:txBody>
        </p:sp>
        <p:sp>
          <p:nvSpPr>
            <p:cNvPr id="15" name="Text Box 21"/>
            <p:cNvSpPr txBox="1">
              <a:spLocks noChangeArrowheads="1"/>
            </p:cNvSpPr>
            <p:nvPr/>
          </p:nvSpPr>
          <p:spPr bwMode="auto">
            <a:xfrm>
              <a:off x="1401763" y="4668838"/>
              <a:ext cx="2297112" cy="704616"/>
            </a:xfrm>
            <a:prstGeom prst="rect">
              <a:avLst/>
            </a:prstGeom>
            <a:solidFill>
              <a:srgbClr val="FFFF00"/>
            </a:solidFill>
            <a:ln w="9525" algn="ctr">
              <a:solidFill>
                <a:srgbClr val="CC0099"/>
              </a:solidFill>
              <a:miter lim="800000"/>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200">
                <a:spcBef>
                  <a:spcPct val="0"/>
                </a:spcBef>
                <a:buClr>
                  <a:srgbClr val="000000"/>
                </a:buClr>
                <a:buNone/>
              </a:pPr>
              <a:r>
                <a:rPr lang="en-US" altLang="en-US" sz="2400" b="1" kern="0">
                  <a:solidFill>
                    <a:srgbClr val="3415EB"/>
                  </a:solidFill>
                  <a:latin typeface="Times New Roman" panose="02020603050405020304" charset="0"/>
                  <a:cs typeface="Times New Roman" panose="02020603050405020304" charset="0"/>
                  <a:sym typeface="Arial" panose="020B0604020202020204"/>
                </a:rPr>
                <a:t>Phủ</a:t>
              </a:r>
              <a:endParaRPr lang="en-US" altLang="en-US" sz="2400" b="1" kern="0">
                <a:solidFill>
                  <a:srgbClr val="3415EB"/>
                </a:solidFill>
                <a:latin typeface="Times New Roman" panose="02020603050405020304" charset="0"/>
                <a:cs typeface="Times New Roman" panose="02020603050405020304" charset="0"/>
                <a:sym typeface="Arial" panose="020B0604020202020204"/>
              </a:endParaRPr>
            </a:p>
            <a:p>
              <a:pPr algn="ctr" defTabSz="1219200">
                <a:spcBef>
                  <a:spcPct val="0"/>
                </a:spcBef>
                <a:buClr>
                  <a:srgbClr val="000000"/>
                </a:buClr>
                <a:buNone/>
              </a:pPr>
              <a:r>
                <a:rPr lang="en-US" altLang="en-US" sz="2400" b="1" kern="0">
                  <a:solidFill>
                    <a:srgbClr val="3415EB"/>
                  </a:solidFill>
                  <a:latin typeface="Times New Roman" panose="02020603050405020304" charset="0"/>
                  <a:cs typeface="Times New Roman" panose="02020603050405020304" charset="0"/>
                  <a:sym typeface="Arial" panose="020B0604020202020204"/>
                </a:rPr>
                <a:t>( Tri Phủ)</a:t>
              </a:r>
              <a:endParaRPr lang="en-US" altLang="en-US" sz="2400" b="1" kern="0">
                <a:solidFill>
                  <a:srgbClr val="3415EB"/>
                </a:solidFill>
                <a:latin typeface="Times New Roman" panose="02020603050405020304" charset="0"/>
                <a:cs typeface="Times New Roman" panose="02020603050405020304" charset="0"/>
                <a:sym typeface="Arial" panose="020B0604020202020204"/>
              </a:endParaRPr>
            </a:p>
          </p:txBody>
        </p:sp>
        <p:sp>
          <p:nvSpPr>
            <p:cNvPr id="16" name="Text Box 22"/>
            <p:cNvSpPr txBox="1">
              <a:spLocks noChangeArrowheads="1"/>
            </p:cNvSpPr>
            <p:nvPr/>
          </p:nvSpPr>
          <p:spPr bwMode="auto">
            <a:xfrm>
              <a:off x="1387475" y="5410200"/>
              <a:ext cx="2311400" cy="704616"/>
            </a:xfrm>
            <a:prstGeom prst="rect">
              <a:avLst/>
            </a:prstGeom>
            <a:solidFill>
              <a:srgbClr val="FFFF00"/>
            </a:solidFill>
            <a:ln w="9525" algn="ctr">
              <a:solidFill>
                <a:srgbClr val="CC0099"/>
              </a:solidFill>
              <a:miter lim="800000"/>
            </a:ln>
          </p:spPr>
          <p:txBody>
            <a:bodyPr wrap="square">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200">
                <a:spcBef>
                  <a:spcPct val="0"/>
                </a:spcBef>
                <a:buClr>
                  <a:srgbClr val="000000"/>
                </a:buClr>
                <a:buNone/>
              </a:pPr>
              <a:r>
                <a:rPr lang="en-US" altLang="en-US" sz="2400" b="1" kern="0">
                  <a:solidFill>
                    <a:srgbClr val="3415EB"/>
                  </a:solidFill>
                  <a:latin typeface="Times New Roman" panose="02020603050405020304" charset="0"/>
                  <a:cs typeface="Times New Roman" panose="02020603050405020304" charset="0"/>
                  <a:sym typeface="Arial" panose="020B0604020202020204"/>
                </a:rPr>
                <a:t>Châu, Huyện</a:t>
              </a:r>
              <a:endParaRPr lang="en-US" altLang="en-US" sz="2400" b="1" kern="0">
                <a:solidFill>
                  <a:srgbClr val="3415EB"/>
                </a:solidFill>
                <a:latin typeface="Times New Roman" panose="02020603050405020304" charset="0"/>
                <a:cs typeface="Times New Roman" panose="02020603050405020304" charset="0"/>
                <a:sym typeface="Arial" panose="020B0604020202020204"/>
              </a:endParaRPr>
            </a:p>
            <a:p>
              <a:pPr algn="ctr" defTabSz="1219200">
                <a:spcBef>
                  <a:spcPct val="0"/>
                </a:spcBef>
                <a:buClr>
                  <a:srgbClr val="000000"/>
                </a:buClr>
                <a:buNone/>
              </a:pPr>
              <a:r>
                <a:rPr lang="en-US" altLang="en-US" sz="2400" b="1" kern="0">
                  <a:solidFill>
                    <a:srgbClr val="3415EB"/>
                  </a:solidFill>
                  <a:latin typeface="Times New Roman" panose="02020603050405020304" charset="0"/>
                  <a:cs typeface="Times New Roman" panose="02020603050405020304" charset="0"/>
                  <a:sym typeface="Arial" panose="020B0604020202020204"/>
                </a:rPr>
                <a:t>( Tri Châu, Tri Huyện)</a:t>
              </a:r>
              <a:endParaRPr lang="en-US" altLang="en-US" sz="2400" b="1" kern="0">
                <a:solidFill>
                  <a:srgbClr val="3415EB"/>
                </a:solidFill>
                <a:latin typeface="Times New Roman" panose="02020603050405020304" charset="0"/>
                <a:cs typeface="Times New Roman" panose="02020603050405020304" charset="0"/>
                <a:sym typeface="Arial" panose="020B0604020202020204"/>
              </a:endParaRPr>
            </a:p>
          </p:txBody>
        </p:sp>
        <p:sp>
          <p:nvSpPr>
            <p:cNvPr id="17" name="Text Box 23"/>
            <p:cNvSpPr txBox="1">
              <a:spLocks noChangeArrowheads="1"/>
            </p:cNvSpPr>
            <p:nvPr/>
          </p:nvSpPr>
          <p:spPr bwMode="auto">
            <a:xfrm>
              <a:off x="1387475" y="6130925"/>
              <a:ext cx="2297113" cy="704616"/>
            </a:xfrm>
            <a:prstGeom prst="rect">
              <a:avLst/>
            </a:prstGeom>
            <a:solidFill>
              <a:srgbClr val="FFFF00"/>
            </a:solidFill>
            <a:ln w="9525" algn="ctr">
              <a:solidFill>
                <a:srgbClr val="CC0099"/>
              </a:solidFill>
              <a:miter lim="800000"/>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200">
                <a:spcBef>
                  <a:spcPct val="0"/>
                </a:spcBef>
                <a:buClr>
                  <a:srgbClr val="000000"/>
                </a:buClr>
                <a:buNone/>
              </a:pPr>
              <a:r>
                <a:rPr lang="en-US" altLang="en-US" sz="2400" b="1" kern="0">
                  <a:solidFill>
                    <a:srgbClr val="3333FF"/>
                  </a:solidFill>
                  <a:latin typeface="Times New Roman" panose="02020603050405020304" charset="0"/>
                  <a:cs typeface="Times New Roman" panose="02020603050405020304" charset="0"/>
                  <a:sym typeface="Arial" panose="020B0604020202020204"/>
                </a:rPr>
                <a:t>Xã</a:t>
              </a:r>
              <a:endParaRPr lang="en-US" altLang="en-US" sz="2400" b="1" kern="0">
                <a:solidFill>
                  <a:srgbClr val="3333FF"/>
                </a:solidFill>
                <a:latin typeface="Times New Roman" panose="02020603050405020304" charset="0"/>
                <a:cs typeface="Times New Roman" panose="02020603050405020304" charset="0"/>
                <a:sym typeface="Arial" panose="020B0604020202020204"/>
              </a:endParaRPr>
            </a:p>
            <a:p>
              <a:pPr algn="ctr" defTabSz="1219200">
                <a:spcBef>
                  <a:spcPct val="0"/>
                </a:spcBef>
                <a:buClr>
                  <a:srgbClr val="000000"/>
                </a:buClr>
                <a:buNone/>
              </a:pPr>
              <a:r>
                <a:rPr lang="en-US" altLang="en-US" sz="2400" b="1" kern="0">
                  <a:solidFill>
                    <a:srgbClr val="3333FF"/>
                  </a:solidFill>
                  <a:latin typeface="Times New Roman" panose="02020603050405020304" charset="0"/>
                  <a:cs typeface="Times New Roman" panose="02020603050405020304" charset="0"/>
                  <a:sym typeface="Arial" panose="020B0604020202020204"/>
                </a:rPr>
                <a:t>( Xã quan)</a:t>
              </a:r>
              <a:endParaRPr lang="en-US" altLang="en-US" sz="2400" b="1" kern="0">
                <a:solidFill>
                  <a:srgbClr val="3333FF"/>
                </a:solidFill>
                <a:latin typeface="Times New Roman" panose="02020603050405020304" charset="0"/>
                <a:cs typeface="Times New Roman" panose="02020603050405020304" charset="0"/>
                <a:sym typeface="Arial" panose="020B0604020202020204"/>
              </a:endParaRPr>
            </a:p>
          </p:txBody>
        </p:sp>
        <p:cxnSp>
          <p:nvCxnSpPr>
            <p:cNvPr id="18" name="Straight Arrow Connector 17"/>
            <p:cNvCxnSpPr>
              <a:stCxn id="4" idx="2"/>
              <a:endCxn id="5" idx="0"/>
            </p:cNvCxnSpPr>
            <p:nvPr/>
          </p:nvCxnSpPr>
          <p:spPr>
            <a:xfrm flipH="1">
              <a:off x="1043781" y="1671404"/>
              <a:ext cx="1438275" cy="9389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9" name="Straight Arrow Connector 18"/>
            <p:cNvCxnSpPr>
              <a:stCxn id="4" idx="2"/>
              <a:endCxn id="6" idx="0"/>
            </p:cNvCxnSpPr>
            <p:nvPr/>
          </p:nvCxnSpPr>
          <p:spPr>
            <a:xfrm>
              <a:off x="2482057" y="1671404"/>
              <a:ext cx="1512887" cy="9389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0" name="Straight Arrow Connector 19"/>
            <p:cNvCxnSpPr>
              <a:stCxn id="5" idx="2"/>
              <a:endCxn id="7" idx="0"/>
            </p:cNvCxnSpPr>
            <p:nvPr/>
          </p:nvCxnSpPr>
          <p:spPr>
            <a:xfrm>
              <a:off x="1043781" y="2156754"/>
              <a:ext cx="1460500" cy="224496"/>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p:cNvCxnSpPr>
              <a:stCxn id="6" idx="2"/>
              <a:endCxn id="7" idx="0"/>
            </p:cNvCxnSpPr>
            <p:nvPr/>
          </p:nvCxnSpPr>
          <p:spPr>
            <a:xfrm flipH="1">
              <a:off x="2504282" y="2156754"/>
              <a:ext cx="1490662" cy="224496"/>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2" name="Straight Arrow Connector 21"/>
            <p:cNvCxnSpPr>
              <a:stCxn id="7" idx="2"/>
              <a:endCxn id="8" idx="0"/>
            </p:cNvCxnSpPr>
            <p:nvPr/>
          </p:nvCxnSpPr>
          <p:spPr>
            <a:xfrm flipH="1">
              <a:off x="367507" y="2772704"/>
              <a:ext cx="2136775" cy="183221"/>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3" name="Straight Arrow Connector 22"/>
            <p:cNvCxnSpPr>
              <a:stCxn id="7" idx="2"/>
              <a:endCxn id="9" idx="0"/>
            </p:cNvCxnSpPr>
            <p:nvPr/>
          </p:nvCxnSpPr>
          <p:spPr>
            <a:xfrm flipH="1">
              <a:off x="1232694" y="2772704"/>
              <a:ext cx="1271587" cy="183221"/>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4" name="Straight Arrow Connector 23"/>
            <p:cNvCxnSpPr>
              <a:stCxn id="7" idx="2"/>
              <a:endCxn id="10" idx="0"/>
            </p:cNvCxnSpPr>
            <p:nvPr/>
          </p:nvCxnSpPr>
          <p:spPr>
            <a:xfrm flipH="1">
              <a:off x="2070894" y="2772704"/>
              <a:ext cx="433387" cy="183221"/>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5" name="Straight Arrow Connector 24"/>
            <p:cNvCxnSpPr>
              <a:stCxn id="7" idx="2"/>
              <a:endCxn id="11" idx="0"/>
            </p:cNvCxnSpPr>
            <p:nvPr/>
          </p:nvCxnSpPr>
          <p:spPr>
            <a:xfrm>
              <a:off x="2504282" y="2772704"/>
              <a:ext cx="481013" cy="167346"/>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p:cNvCxnSpPr>
              <a:stCxn id="7" idx="2"/>
              <a:endCxn id="12" idx="0"/>
            </p:cNvCxnSpPr>
            <p:nvPr/>
          </p:nvCxnSpPr>
          <p:spPr>
            <a:xfrm>
              <a:off x="2504282" y="2772704"/>
              <a:ext cx="1400175" cy="167346"/>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7" name="Straight Arrow Connector 26"/>
            <p:cNvCxnSpPr>
              <a:stCxn id="7" idx="2"/>
              <a:endCxn id="13" idx="0"/>
            </p:cNvCxnSpPr>
            <p:nvPr/>
          </p:nvCxnSpPr>
          <p:spPr>
            <a:xfrm>
              <a:off x="2504282" y="2772704"/>
              <a:ext cx="2359025" cy="167346"/>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sp>
        <p:nvSpPr>
          <p:cNvPr id="29" name="Rectangle 28"/>
          <p:cNvSpPr/>
          <p:nvPr/>
        </p:nvSpPr>
        <p:spPr>
          <a:xfrm>
            <a:off x="3421039" y="1"/>
            <a:ext cx="4571288" cy="861775"/>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200">
              <a:buClr>
                <a:srgbClr val="000000"/>
              </a:buClr>
            </a:pPr>
            <a:endParaRPr lang="x-none" sz="1865" kern="0">
              <a:solidFill>
                <a:srgbClr val="FFFFFF"/>
              </a:solidFill>
              <a:latin typeface="Arial" panose="020B0604020202020204"/>
              <a:sym typeface="Arial" panose="020B0604020202020204"/>
            </a:endParaRPr>
          </a:p>
        </p:txBody>
      </p:sp>
      <p:sp>
        <p:nvSpPr>
          <p:cNvPr id="31" name="Rectangle 30"/>
          <p:cNvSpPr/>
          <p:nvPr/>
        </p:nvSpPr>
        <p:spPr>
          <a:xfrm>
            <a:off x="8303141" y="965944"/>
            <a:ext cx="1972119" cy="480792"/>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200">
              <a:buClr>
                <a:srgbClr val="000000"/>
              </a:buClr>
            </a:pPr>
            <a:endParaRPr lang="x-none" sz="1865" kern="0">
              <a:solidFill>
                <a:srgbClr val="FFFFFF"/>
              </a:solidFill>
              <a:latin typeface="Arial" panose="020B0604020202020204"/>
              <a:sym typeface="Arial" panose="020B0604020202020204"/>
            </a:endParaRPr>
          </a:p>
        </p:txBody>
      </p:sp>
      <p:sp>
        <p:nvSpPr>
          <p:cNvPr id="32" name="Rectangle 31"/>
          <p:cNvSpPr/>
          <p:nvPr/>
        </p:nvSpPr>
        <p:spPr>
          <a:xfrm>
            <a:off x="1374667" y="949452"/>
            <a:ext cx="1972119" cy="480792"/>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200">
              <a:buClr>
                <a:srgbClr val="000000"/>
              </a:buClr>
            </a:pPr>
            <a:endParaRPr lang="x-none" sz="1865" kern="0">
              <a:solidFill>
                <a:srgbClr val="FFFFFF"/>
              </a:solidFill>
              <a:latin typeface="Arial" panose="020B0604020202020204"/>
              <a:sym typeface="Arial" panose="020B0604020202020204"/>
            </a:endParaRPr>
          </a:p>
        </p:txBody>
      </p:sp>
      <p:sp>
        <p:nvSpPr>
          <p:cNvPr id="33" name="Rectangle 32"/>
          <p:cNvSpPr/>
          <p:nvPr/>
        </p:nvSpPr>
        <p:spPr>
          <a:xfrm>
            <a:off x="-8821" y="2413584"/>
            <a:ext cx="1679013" cy="726427"/>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200">
              <a:buClr>
                <a:srgbClr val="000000"/>
              </a:buClr>
            </a:pPr>
            <a:endParaRPr lang="x-none" sz="1865" kern="0">
              <a:solidFill>
                <a:srgbClr val="FFFFFF"/>
              </a:solidFill>
              <a:latin typeface="Arial" panose="020B0604020202020204"/>
              <a:sym typeface="Arial" panose="020B0604020202020204"/>
            </a:endParaRPr>
          </a:p>
        </p:txBody>
      </p:sp>
      <p:sp>
        <p:nvSpPr>
          <p:cNvPr id="34" name="Rectangle 33"/>
          <p:cNvSpPr/>
          <p:nvPr/>
        </p:nvSpPr>
        <p:spPr>
          <a:xfrm>
            <a:off x="2113644" y="2427147"/>
            <a:ext cx="1586509" cy="726427"/>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200">
              <a:buClr>
                <a:srgbClr val="000000"/>
              </a:buClr>
            </a:pPr>
            <a:endParaRPr lang="x-none" sz="1865" kern="0">
              <a:solidFill>
                <a:srgbClr val="FFFFFF"/>
              </a:solidFill>
              <a:latin typeface="Arial" panose="020B0604020202020204"/>
              <a:sym typeface="Arial" panose="020B0604020202020204"/>
            </a:endParaRPr>
          </a:p>
        </p:txBody>
      </p:sp>
      <p:sp>
        <p:nvSpPr>
          <p:cNvPr id="35" name="Rectangle 34"/>
          <p:cNvSpPr/>
          <p:nvPr/>
        </p:nvSpPr>
        <p:spPr>
          <a:xfrm>
            <a:off x="4026512" y="2442057"/>
            <a:ext cx="1586509" cy="726427"/>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200">
              <a:buClr>
                <a:srgbClr val="000000"/>
              </a:buClr>
            </a:pPr>
            <a:endParaRPr lang="x-none" sz="1865" kern="0">
              <a:solidFill>
                <a:srgbClr val="FFFFFF"/>
              </a:solidFill>
              <a:latin typeface="Arial" panose="020B0604020202020204"/>
              <a:sym typeface="Arial" panose="020B0604020202020204"/>
            </a:endParaRPr>
          </a:p>
        </p:txBody>
      </p:sp>
      <p:sp>
        <p:nvSpPr>
          <p:cNvPr id="36" name="Rectangle 35"/>
          <p:cNvSpPr/>
          <p:nvPr/>
        </p:nvSpPr>
        <p:spPr>
          <a:xfrm>
            <a:off x="6204053" y="2455849"/>
            <a:ext cx="1518164" cy="96045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200">
              <a:buClr>
                <a:srgbClr val="000000"/>
              </a:buClr>
            </a:pPr>
            <a:endParaRPr lang="x-none" sz="1865" kern="0">
              <a:solidFill>
                <a:srgbClr val="FFFFFF"/>
              </a:solidFill>
              <a:latin typeface="Arial" panose="020B0604020202020204"/>
              <a:sym typeface="Arial" panose="020B0604020202020204"/>
            </a:endParaRPr>
          </a:p>
        </p:txBody>
      </p:sp>
      <p:sp>
        <p:nvSpPr>
          <p:cNvPr id="37" name="Rectangle 36"/>
          <p:cNvSpPr/>
          <p:nvPr/>
        </p:nvSpPr>
        <p:spPr>
          <a:xfrm>
            <a:off x="7999549" y="2363457"/>
            <a:ext cx="2175867" cy="683411"/>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200">
              <a:buClr>
                <a:srgbClr val="000000"/>
              </a:buClr>
            </a:pPr>
            <a:endParaRPr lang="x-none" sz="1865" kern="0">
              <a:solidFill>
                <a:srgbClr val="FFFFFF"/>
              </a:solidFill>
              <a:latin typeface="Arial" panose="020B0604020202020204"/>
              <a:sym typeface="Arial" panose="020B0604020202020204"/>
            </a:endParaRPr>
          </a:p>
        </p:txBody>
      </p:sp>
      <p:sp>
        <p:nvSpPr>
          <p:cNvPr id="38" name="Rectangle 37"/>
          <p:cNvSpPr/>
          <p:nvPr/>
        </p:nvSpPr>
        <p:spPr>
          <a:xfrm>
            <a:off x="10686619" y="2363457"/>
            <a:ext cx="1359805" cy="776553"/>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200">
              <a:buClr>
                <a:srgbClr val="000000"/>
              </a:buClr>
            </a:pPr>
            <a:endParaRPr lang="x-none" sz="1865" kern="0">
              <a:solidFill>
                <a:srgbClr val="FFFFFF"/>
              </a:solidFill>
              <a:latin typeface="Arial" panose="020B0604020202020204"/>
              <a:sym typeface="Arial" panose="020B0604020202020204"/>
            </a:endParaRPr>
          </a:p>
        </p:txBody>
      </p:sp>
      <p:sp>
        <p:nvSpPr>
          <p:cNvPr id="39" name="Rectangle 38"/>
          <p:cNvSpPr/>
          <p:nvPr/>
        </p:nvSpPr>
        <p:spPr>
          <a:xfrm>
            <a:off x="2873168" y="3478615"/>
            <a:ext cx="6277307" cy="843052"/>
          </a:xfrm>
          <a:prstGeom prst="rect">
            <a:avLst/>
          </a:prstGeom>
          <a:solidFill>
            <a:srgbClr val="FEF9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200">
              <a:buClr>
                <a:srgbClr val="000000"/>
              </a:buClr>
            </a:pPr>
            <a:endParaRPr lang="x-none" sz="1865" kern="0">
              <a:solidFill>
                <a:srgbClr val="FFFFFF"/>
              </a:solidFill>
              <a:latin typeface="Arial" panose="020B0604020202020204"/>
              <a:sym typeface="Arial" panose="020B0604020202020204"/>
            </a:endParaRPr>
          </a:p>
        </p:txBody>
      </p:sp>
      <p:sp>
        <p:nvSpPr>
          <p:cNvPr id="40" name="Rectangle 39"/>
          <p:cNvSpPr/>
          <p:nvPr/>
        </p:nvSpPr>
        <p:spPr>
          <a:xfrm>
            <a:off x="3700153" y="4375415"/>
            <a:ext cx="4184871" cy="796247"/>
          </a:xfrm>
          <a:prstGeom prst="rect">
            <a:avLst/>
          </a:prstGeom>
          <a:solidFill>
            <a:srgbClr val="FEF9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200">
              <a:buClr>
                <a:srgbClr val="000000"/>
              </a:buClr>
            </a:pPr>
            <a:endParaRPr lang="x-none" sz="1865" kern="0">
              <a:solidFill>
                <a:srgbClr val="FFFFFF"/>
              </a:solidFill>
              <a:latin typeface="Arial" panose="020B0604020202020204"/>
              <a:sym typeface="Arial" panose="020B0604020202020204"/>
            </a:endParaRPr>
          </a:p>
        </p:txBody>
      </p:sp>
      <p:sp>
        <p:nvSpPr>
          <p:cNvPr id="41" name="Rectangle 40"/>
          <p:cNvSpPr/>
          <p:nvPr/>
        </p:nvSpPr>
        <p:spPr>
          <a:xfrm>
            <a:off x="3777938" y="5290416"/>
            <a:ext cx="4184871" cy="724008"/>
          </a:xfrm>
          <a:prstGeom prst="rect">
            <a:avLst/>
          </a:prstGeom>
          <a:solidFill>
            <a:srgbClr val="FEF9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200">
              <a:buClr>
                <a:srgbClr val="000000"/>
              </a:buClr>
            </a:pPr>
            <a:endParaRPr lang="x-none" sz="1865" kern="0">
              <a:solidFill>
                <a:srgbClr val="FFFFFF"/>
              </a:solidFill>
              <a:latin typeface="Arial" panose="020B0604020202020204"/>
              <a:sym typeface="Arial" panose="020B0604020202020204"/>
            </a:endParaRPr>
          </a:p>
        </p:txBody>
      </p:sp>
      <p:sp>
        <p:nvSpPr>
          <p:cNvPr id="42" name="Rectangle 41"/>
          <p:cNvSpPr/>
          <p:nvPr/>
        </p:nvSpPr>
        <p:spPr>
          <a:xfrm>
            <a:off x="3855723" y="6196319"/>
            <a:ext cx="4184871" cy="740863"/>
          </a:xfrm>
          <a:prstGeom prst="rect">
            <a:avLst/>
          </a:prstGeom>
          <a:solidFill>
            <a:srgbClr val="FEF9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200">
              <a:buClr>
                <a:srgbClr val="000000"/>
              </a:buClr>
            </a:pPr>
            <a:endParaRPr lang="x-none" sz="1865" kern="0">
              <a:solidFill>
                <a:srgbClr val="FFFFFF"/>
              </a:solidFill>
              <a:latin typeface="Arial" panose="020B0604020202020204"/>
              <a:sym typeface="Arial" panose="020B0604020202020204"/>
            </a:endParaRPr>
          </a:p>
        </p:txBody>
      </p:sp>
      <p:grpSp>
        <p:nvGrpSpPr>
          <p:cNvPr id="43" name="Group 42"/>
          <p:cNvGrpSpPr/>
          <p:nvPr/>
        </p:nvGrpSpPr>
        <p:grpSpPr>
          <a:xfrm>
            <a:off x="1230055" y="2075099"/>
            <a:ext cx="10590663" cy="1910686"/>
            <a:chOff x="1965278" y="-1555845"/>
            <a:chExt cx="7942997" cy="1433015"/>
          </a:xfrm>
        </p:grpSpPr>
        <p:sp>
          <p:nvSpPr>
            <p:cNvPr id="44" name="Terminator 43"/>
            <p:cNvSpPr/>
            <p:nvPr/>
          </p:nvSpPr>
          <p:spPr>
            <a:xfrm>
              <a:off x="1965278" y="-1555845"/>
              <a:ext cx="7942997" cy="1433015"/>
            </a:xfrm>
            <a:prstGeom prst="flowChartTermina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200">
                <a:buClr>
                  <a:srgbClr val="000000"/>
                </a:buClr>
              </a:pPr>
              <a:endParaRPr lang="x-none" sz="1865" kern="0">
                <a:solidFill>
                  <a:srgbClr val="FFFFFF"/>
                </a:solidFill>
                <a:latin typeface="Arial" panose="020B0604020202020204"/>
                <a:sym typeface="Arial" panose="020B0604020202020204"/>
              </a:endParaRPr>
            </a:p>
          </p:txBody>
        </p:sp>
        <p:sp>
          <p:nvSpPr>
            <p:cNvPr id="45" name="TextBox 255"/>
            <p:cNvSpPr txBox="1">
              <a:spLocks noChangeArrowheads="1"/>
            </p:cNvSpPr>
            <p:nvPr/>
          </p:nvSpPr>
          <p:spPr bwMode="auto">
            <a:xfrm>
              <a:off x="2267964" y="-1430307"/>
              <a:ext cx="7082064" cy="11772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defTabSz="1219200">
                <a:spcBef>
                  <a:spcPct val="0"/>
                </a:spcBef>
                <a:buClr>
                  <a:srgbClr val="000000"/>
                </a:buClr>
                <a:buNone/>
              </a:pPr>
              <a:r>
                <a:rPr lang="en-US" altLang="vi-VN" sz="4800" b="1" kern="0" dirty="0" err="1">
                  <a:solidFill>
                    <a:srgbClr val="000000"/>
                  </a:solidFill>
                  <a:latin typeface="Times New Roman" panose="02020603050405020304" charset="0"/>
                  <a:cs typeface="Times New Roman" panose="02020603050405020304" charset="0"/>
                  <a:sym typeface="Arial" panose="020B0604020202020204"/>
                </a:rPr>
                <a:t>Em</a:t>
              </a:r>
              <a:r>
                <a:rPr lang="en-US" altLang="vi-VN" sz="4800" b="1" kern="0" dirty="0">
                  <a:solidFill>
                    <a:srgbClr val="000000"/>
                  </a:solidFill>
                  <a:latin typeface="Times New Roman" panose="02020603050405020304" charset="0"/>
                  <a:cs typeface="Times New Roman" panose="02020603050405020304" charset="0"/>
                  <a:sym typeface="Arial" panose="020B0604020202020204"/>
                </a:rPr>
                <a:t> </a:t>
              </a:r>
              <a:r>
                <a:rPr lang="en-US" altLang="vi-VN" sz="4800" b="1" kern="0" dirty="0" err="1">
                  <a:solidFill>
                    <a:srgbClr val="000000"/>
                  </a:solidFill>
                  <a:latin typeface="Times New Roman" panose="02020603050405020304" charset="0"/>
                  <a:cs typeface="Times New Roman" panose="02020603050405020304" charset="0"/>
                  <a:sym typeface="Arial" panose="020B0604020202020204"/>
                </a:rPr>
                <a:t>có</a:t>
              </a:r>
              <a:r>
                <a:rPr lang="en-US" altLang="vi-VN" sz="4800" b="1" kern="0" dirty="0">
                  <a:solidFill>
                    <a:srgbClr val="000000"/>
                  </a:solidFill>
                  <a:latin typeface="Times New Roman" panose="02020603050405020304" charset="0"/>
                  <a:cs typeface="Times New Roman" panose="02020603050405020304" charset="0"/>
                  <a:sym typeface="Arial" panose="020B0604020202020204"/>
                </a:rPr>
                <a:t> </a:t>
              </a:r>
              <a:r>
                <a:rPr lang="en-US" altLang="vi-VN" sz="4800" b="1" kern="0" dirty="0" err="1">
                  <a:solidFill>
                    <a:srgbClr val="000000"/>
                  </a:solidFill>
                  <a:latin typeface="Times New Roman" panose="02020603050405020304" charset="0"/>
                  <a:cs typeface="Times New Roman" panose="02020603050405020304" charset="0"/>
                  <a:sym typeface="Arial" panose="020B0604020202020204"/>
                </a:rPr>
                <a:t>nhận</a:t>
              </a:r>
              <a:r>
                <a:rPr lang="en-US" altLang="vi-VN" sz="4800" b="1" kern="0" dirty="0">
                  <a:solidFill>
                    <a:srgbClr val="000000"/>
                  </a:solidFill>
                  <a:latin typeface="Times New Roman" panose="02020603050405020304" charset="0"/>
                  <a:cs typeface="Times New Roman" panose="02020603050405020304" charset="0"/>
                  <a:sym typeface="Arial" panose="020B0604020202020204"/>
                </a:rPr>
                <a:t> </a:t>
              </a:r>
              <a:r>
                <a:rPr lang="en-US" altLang="vi-VN" sz="4800" b="1" kern="0" dirty="0" err="1">
                  <a:solidFill>
                    <a:srgbClr val="000000"/>
                  </a:solidFill>
                  <a:latin typeface="Times New Roman" panose="02020603050405020304" charset="0"/>
                  <a:cs typeface="Times New Roman" panose="02020603050405020304" charset="0"/>
                  <a:sym typeface="Arial" panose="020B0604020202020204"/>
                </a:rPr>
                <a:t>xét</a:t>
              </a:r>
              <a:r>
                <a:rPr lang="en-US" altLang="vi-VN" sz="4800" b="1" kern="0" dirty="0">
                  <a:solidFill>
                    <a:srgbClr val="000000"/>
                  </a:solidFill>
                  <a:latin typeface="Times New Roman" panose="02020603050405020304" charset="0"/>
                  <a:cs typeface="Times New Roman" panose="02020603050405020304" charset="0"/>
                  <a:sym typeface="Arial" panose="020B0604020202020204"/>
                </a:rPr>
                <a:t> </a:t>
              </a:r>
              <a:r>
                <a:rPr lang="en-US" altLang="vi-VN" sz="4800" b="1" kern="0" dirty="0" err="1">
                  <a:solidFill>
                    <a:srgbClr val="000000"/>
                  </a:solidFill>
                  <a:latin typeface="Times New Roman" panose="02020603050405020304" charset="0"/>
                  <a:cs typeface="Times New Roman" panose="02020603050405020304" charset="0"/>
                  <a:sym typeface="Arial" panose="020B0604020202020204"/>
                </a:rPr>
                <a:t>gì</a:t>
              </a:r>
              <a:r>
                <a:rPr lang="en-US" altLang="vi-VN" sz="4800" b="1" kern="0" dirty="0">
                  <a:solidFill>
                    <a:srgbClr val="000000"/>
                  </a:solidFill>
                  <a:latin typeface="Times New Roman" panose="02020603050405020304" charset="0"/>
                  <a:cs typeface="Times New Roman" panose="02020603050405020304" charset="0"/>
                  <a:sym typeface="Arial" panose="020B0604020202020204"/>
                </a:rPr>
                <a:t> </a:t>
              </a:r>
              <a:r>
                <a:rPr lang="en-US" altLang="vi-VN" sz="4800" b="1" kern="0" dirty="0" err="1">
                  <a:solidFill>
                    <a:srgbClr val="000000"/>
                  </a:solidFill>
                  <a:latin typeface="Times New Roman" panose="02020603050405020304" charset="0"/>
                  <a:cs typeface="Times New Roman" panose="02020603050405020304" charset="0"/>
                  <a:sym typeface="Arial" panose="020B0604020202020204"/>
                </a:rPr>
                <a:t>về</a:t>
              </a:r>
              <a:r>
                <a:rPr lang="en-US" altLang="vi-VN" sz="4800" b="1" kern="0" dirty="0">
                  <a:solidFill>
                    <a:srgbClr val="000000"/>
                  </a:solidFill>
                  <a:latin typeface="Times New Roman" panose="02020603050405020304" charset="0"/>
                  <a:cs typeface="Times New Roman" panose="02020603050405020304" charset="0"/>
                  <a:sym typeface="Arial" panose="020B0604020202020204"/>
                </a:rPr>
                <a:t> </a:t>
              </a:r>
              <a:r>
                <a:rPr lang="en-US" altLang="vi-VN" sz="4800" b="1" kern="0" dirty="0" err="1">
                  <a:solidFill>
                    <a:srgbClr val="000000"/>
                  </a:solidFill>
                  <a:latin typeface="Times New Roman" panose="02020603050405020304" charset="0"/>
                  <a:cs typeface="Times New Roman" panose="02020603050405020304" charset="0"/>
                  <a:sym typeface="Arial" panose="020B0604020202020204"/>
                </a:rPr>
                <a:t>tổ</a:t>
              </a:r>
              <a:r>
                <a:rPr lang="en-US" altLang="vi-VN" sz="4800" b="1" kern="0" dirty="0">
                  <a:solidFill>
                    <a:srgbClr val="000000"/>
                  </a:solidFill>
                  <a:latin typeface="Times New Roman" panose="02020603050405020304" charset="0"/>
                  <a:cs typeface="Times New Roman" panose="02020603050405020304" charset="0"/>
                  <a:sym typeface="Arial" panose="020B0604020202020204"/>
                </a:rPr>
                <a:t> </a:t>
              </a:r>
              <a:r>
                <a:rPr lang="en-US" altLang="vi-VN" sz="4800" b="1" kern="0" dirty="0" err="1">
                  <a:solidFill>
                    <a:srgbClr val="000000"/>
                  </a:solidFill>
                  <a:latin typeface="Times New Roman" panose="02020603050405020304" charset="0"/>
                  <a:cs typeface="Times New Roman" panose="02020603050405020304" charset="0"/>
                  <a:sym typeface="Arial" panose="020B0604020202020204"/>
                </a:rPr>
                <a:t>chức</a:t>
              </a:r>
              <a:r>
                <a:rPr lang="en-US" altLang="vi-VN" sz="4800" b="1" kern="0" dirty="0">
                  <a:solidFill>
                    <a:srgbClr val="000000"/>
                  </a:solidFill>
                  <a:latin typeface="Times New Roman" panose="02020603050405020304" charset="0"/>
                  <a:cs typeface="Times New Roman" panose="02020603050405020304" charset="0"/>
                  <a:sym typeface="Arial" panose="020B0604020202020204"/>
                </a:rPr>
                <a:t> </a:t>
              </a:r>
              <a:r>
                <a:rPr lang="en-US" altLang="vi-VN" sz="4800" b="1" kern="0" dirty="0" err="1">
                  <a:solidFill>
                    <a:srgbClr val="000000"/>
                  </a:solidFill>
                  <a:latin typeface="Times New Roman" panose="02020603050405020304" charset="0"/>
                  <a:cs typeface="Times New Roman" panose="02020603050405020304" charset="0"/>
                  <a:sym typeface="Arial" panose="020B0604020202020204"/>
                </a:rPr>
                <a:t>bộ</a:t>
              </a:r>
              <a:r>
                <a:rPr lang="en-US" altLang="vi-VN" sz="4800" b="1" kern="0" dirty="0">
                  <a:solidFill>
                    <a:srgbClr val="000000"/>
                  </a:solidFill>
                  <a:latin typeface="Times New Roman" panose="02020603050405020304" charset="0"/>
                  <a:cs typeface="Times New Roman" panose="02020603050405020304" charset="0"/>
                  <a:sym typeface="Arial" panose="020B0604020202020204"/>
                </a:rPr>
                <a:t> </a:t>
              </a:r>
              <a:r>
                <a:rPr lang="en-US" altLang="vi-VN" sz="4800" b="1" kern="0" dirty="0" err="1">
                  <a:solidFill>
                    <a:srgbClr val="000000"/>
                  </a:solidFill>
                  <a:latin typeface="Times New Roman" panose="02020603050405020304" charset="0"/>
                  <a:cs typeface="Times New Roman" panose="02020603050405020304" charset="0"/>
                  <a:sym typeface="Arial" panose="020B0604020202020204"/>
                </a:rPr>
                <a:t>máy</a:t>
              </a:r>
              <a:r>
                <a:rPr lang="en-US" altLang="vi-VN" sz="4800" b="1" kern="0" dirty="0">
                  <a:solidFill>
                    <a:srgbClr val="000000"/>
                  </a:solidFill>
                  <a:latin typeface="Times New Roman" panose="02020603050405020304" charset="0"/>
                  <a:cs typeface="Times New Roman" panose="02020603050405020304" charset="0"/>
                  <a:sym typeface="Arial" panose="020B0604020202020204"/>
                </a:rPr>
                <a:t> </a:t>
              </a:r>
              <a:r>
                <a:rPr lang="en-US" altLang="vi-VN" sz="4800" b="1" kern="0" dirty="0" err="1">
                  <a:solidFill>
                    <a:srgbClr val="000000"/>
                  </a:solidFill>
                  <a:latin typeface="Times New Roman" panose="02020603050405020304" charset="0"/>
                  <a:cs typeface="Times New Roman" panose="02020603050405020304" charset="0"/>
                  <a:sym typeface="Arial" panose="020B0604020202020204"/>
                </a:rPr>
                <a:t>nhà</a:t>
              </a:r>
              <a:r>
                <a:rPr lang="en-US" altLang="vi-VN" sz="4800" b="1" kern="0" dirty="0">
                  <a:solidFill>
                    <a:srgbClr val="000000"/>
                  </a:solidFill>
                  <a:latin typeface="Times New Roman" panose="02020603050405020304" charset="0"/>
                  <a:cs typeface="Times New Roman" panose="02020603050405020304" charset="0"/>
                  <a:sym typeface="Arial" panose="020B0604020202020204"/>
                </a:rPr>
                <a:t> </a:t>
              </a:r>
              <a:r>
                <a:rPr lang="en-US" altLang="vi-VN" sz="4800" b="1" kern="0" dirty="0" err="1">
                  <a:solidFill>
                    <a:srgbClr val="000000"/>
                  </a:solidFill>
                  <a:latin typeface="Times New Roman" panose="02020603050405020304" charset="0"/>
                  <a:cs typeface="Times New Roman" panose="02020603050405020304" charset="0"/>
                  <a:sym typeface="Arial" panose="020B0604020202020204"/>
                </a:rPr>
                <a:t>nước</a:t>
              </a:r>
              <a:r>
                <a:rPr lang="en-US" altLang="vi-VN" sz="4800" b="1" kern="0" dirty="0">
                  <a:solidFill>
                    <a:srgbClr val="000000"/>
                  </a:solidFill>
                  <a:latin typeface="Times New Roman" panose="02020603050405020304" charset="0"/>
                  <a:cs typeface="Times New Roman" panose="02020603050405020304" charset="0"/>
                  <a:sym typeface="Arial" panose="020B0604020202020204"/>
                </a:rPr>
                <a:t> </a:t>
              </a:r>
              <a:r>
                <a:rPr lang="en-US" altLang="vi-VN" sz="4800" b="1" kern="0" dirty="0" err="1">
                  <a:solidFill>
                    <a:srgbClr val="000000"/>
                  </a:solidFill>
                  <a:latin typeface="Times New Roman" panose="02020603050405020304" charset="0"/>
                  <a:cs typeface="Times New Roman" panose="02020603050405020304" charset="0"/>
                  <a:sym typeface="Arial" panose="020B0604020202020204"/>
                </a:rPr>
                <a:t>thời</a:t>
              </a:r>
              <a:r>
                <a:rPr lang="en-US" altLang="vi-VN" sz="4800" b="1" kern="0" dirty="0">
                  <a:solidFill>
                    <a:srgbClr val="000000"/>
                  </a:solidFill>
                  <a:latin typeface="Times New Roman" panose="02020603050405020304" charset="0"/>
                  <a:cs typeface="Times New Roman" panose="02020603050405020304" charset="0"/>
                  <a:sym typeface="Arial" panose="020B0604020202020204"/>
                </a:rPr>
                <a:t> </a:t>
              </a:r>
              <a:r>
                <a:rPr lang="en-US" altLang="vi-VN" sz="4800" b="1" kern="0">
                  <a:solidFill>
                    <a:srgbClr val="000000"/>
                  </a:solidFill>
                  <a:latin typeface="Times New Roman" panose="02020603050405020304" charset="0"/>
                  <a:cs typeface="Times New Roman" panose="02020603050405020304" charset="0"/>
                  <a:sym typeface="Arial" panose="020B0604020202020204"/>
                </a:rPr>
                <a:t>Trần?</a:t>
              </a:r>
              <a:endParaRPr lang="vi-VN" altLang="vi-VN" sz="4800" b="1" kern="0" dirty="0">
                <a:solidFill>
                  <a:srgbClr val="000000"/>
                </a:solidFill>
                <a:latin typeface="Times New Roman" panose="02020603050405020304" charset="0"/>
                <a:cs typeface="Times New Roman" panose="02020603050405020304" charset="0"/>
                <a:sym typeface="Arial" panose="020B0604020202020204"/>
              </a:endParaRPr>
            </a:p>
          </p:txBody>
        </p:sp>
      </p:gr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out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xit" presetSubtype="37" fill="hold" grpId="0" nodeType="clickEffect">
                                  <p:stCondLst>
                                    <p:cond delay="0"/>
                                  </p:stCondLst>
                                  <p:childTnLst>
                                    <p:animEffect transition="out" filter="barn(outVertical)">
                                      <p:cBhvr>
                                        <p:cTn id="11" dur="500"/>
                                        <p:tgtEl>
                                          <p:spTgt spid="29"/>
                                        </p:tgtEl>
                                      </p:cBhvr>
                                    </p:animEffect>
                                    <p:set>
                                      <p:cBhvr>
                                        <p:cTn id="12" dur="1" fill="hold">
                                          <p:stCondLst>
                                            <p:cond delay="499"/>
                                          </p:stCondLst>
                                        </p:cTn>
                                        <p:tgtEl>
                                          <p:spTgt spid="29"/>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6" presetClass="exit" presetSubtype="37" fill="hold" grpId="0" nodeType="clickEffect">
                                  <p:stCondLst>
                                    <p:cond delay="0"/>
                                  </p:stCondLst>
                                  <p:childTnLst>
                                    <p:animEffect transition="out" filter="barn(outVertical)">
                                      <p:cBhvr>
                                        <p:cTn id="16" dur="500"/>
                                        <p:tgtEl>
                                          <p:spTgt spid="31"/>
                                        </p:tgtEl>
                                      </p:cBhvr>
                                    </p:animEffect>
                                    <p:set>
                                      <p:cBhvr>
                                        <p:cTn id="17" dur="1" fill="hold">
                                          <p:stCondLst>
                                            <p:cond delay="499"/>
                                          </p:stCondLst>
                                        </p:cTn>
                                        <p:tgtEl>
                                          <p:spTgt spid="31"/>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16" presetClass="exit" presetSubtype="37" fill="hold" grpId="0" nodeType="clickEffect">
                                  <p:stCondLst>
                                    <p:cond delay="0"/>
                                  </p:stCondLst>
                                  <p:childTnLst>
                                    <p:animEffect transition="out" filter="barn(outVertical)">
                                      <p:cBhvr>
                                        <p:cTn id="21" dur="500"/>
                                        <p:tgtEl>
                                          <p:spTgt spid="32"/>
                                        </p:tgtEl>
                                      </p:cBhvr>
                                    </p:animEffect>
                                    <p:set>
                                      <p:cBhvr>
                                        <p:cTn id="22" dur="1" fill="hold">
                                          <p:stCondLst>
                                            <p:cond delay="499"/>
                                          </p:stCondLst>
                                        </p:cTn>
                                        <p:tgtEl>
                                          <p:spTgt spid="32"/>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6" presetClass="exit" presetSubtype="37" fill="hold" grpId="0" nodeType="clickEffect">
                                  <p:stCondLst>
                                    <p:cond delay="0"/>
                                  </p:stCondLst>
                                  <p:childTnLst>
                                    <p:animEffect transition="out" filter="barn(outVertical)">
                                      <p:cBhvr>
                                        <p:cTn id="26" dur="500"/>
                                        <p:tgtEl>
                                          <p:spTgt spid="33"/>
                                        </p:tgtEl>
                                      </p:cBhvr>
                                    </p:animEffect>
                                    <p:set>
                                      <p:cBhvr>
                                        <p:cTn id="27" dur="1" fill="hold">
                                          <p:stCondLst>
                                            <p:cond delay="499"/>
                                          </p:stCondLst>
                                        </p:cTn>
                                        <p:tgtEl>
                                          <p:spTgt spid="33"/>
                                        </p:tgtEl>
                                        <p:attrNameLst>
                                          <p:attrName>style.visibility</p:attrName>
                                        </p:attrNameLst>
                                      </p:cBhvr>
                                      <p:to>
                                        <p:strVal val="hidden"/>
                                      </p:to>
                                    </p:set>
                                  </p:childTnLst>
                                </p:cTn>
                              </p:par>
                            </p:childTnLst>
                          </p:cTn>
                        </p:par>
                      </p:childTnLst>
                    </p:cTn>
                  </p:par>
                  <p:par>
                    <p:cTn id="28" fill="hold">
                      <p:stCondLst>
                        <p:cond delay="indefinite"/>
                      </p:stCondLst>
                      <p:childTnLst>
                        <p:par>
                          <p:cTn id="29" fill="hold">
                            <p:stCondLst>
                              <p:cond delay="0"/>
                            </p:stCondLst>
                            <p:childTnLst>
                              <p:par>
                                <p:cTn id="30" presetID="16" presetClass="exit" presetSubtype="37" fill="hold" grpId="0" nodeType="clickEffect">
                                  <p:stCondLst>
                                    <p:cond delay="0"/>
                                  </p:stCondLst>
                                  <p:childTnLst>
                                    <p:animEffect transition="out" filter="barn(outVertical)">
                                      <p:cBhvr>
                                        <p:cTn id="31" dur="500"/>
                                        <p:tgtEl>
                                          <p:spTgt spid="34"/>
                                        </p:tgtEl>
                                      </p:cBhvr>
                                    </p:animEffect>
                                    <p:set>
                                      <p:cBhvr>
                                        <p:cTn id="32" dur="1" fill="hold">
                                          <p:stCondLst>
                                            <p:cond delay="499"/>
                                          </p:stCondLst>
                                        </p:cTn>
                                        <p:tgtEl>
                                          <p:spTgt spid="34"/>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6" presetClass="exit" presetSubtype="37" fill="hold" grpId="0" nodeType="clickEffect">
                                  <p:stCondLst>
                                    <p:cond delay="0"/>
                                  </p:stCondLst>
                                  <p:childTnLst>
                                    <p:animEffect transition="out" filter="barn(outVertical)">
                                      <p:cBhvr>
                                        <p:cTn id="36" dur="500"/>
                                        <p:tgtEl>
                                          <p:spTgt spid="35"/>
                                        </p:tgtEl>
                                      </p:cBhvr>
                                    </p:animEffect>
                                    <p:set>
                                      <p:cBhvr>
                                        <p:cTn id="37" dur="1" fill="hold">
                                          <p:stCondLst>
                                            <p:cond delay="499"/>
                                          </p:stCondLst>
                                        </p:cTn>
                                        <p:tgtEl>
                                          <p:spTgt spid="35"/>
                                        </p:tgtEl>
                                        <p:attrNameLst>
                                          <p:attrName>style.visibility</p:attrName>
                                        </p:attrNameLst>
                                      </p:cBhvr>
                                      <p:to>
                                        <p:strVal val="hidden"/>
                                      </p:to>
                                    </p:set>
                                  </p:childTnLst>
                                </p:cTn>
                              </p:par>
                            </p:childTnLst>
                          </p:cTn>
                        </p:par>
                      </p:childTnLst>
                    </p:cTn>
                  </p:par>
                  <p:par>
                    <p:cTn id="38" fill="hold">
                      <p:stCondLst>
                        <p:cond delay="indefinite"/>
                      </p:stCondLst>
                      <p:childTnLst>
                        <p:par>
                          <p:cTn id="39" fill="hold">
                            <p:stCondLst>
                              <p:cond delay="0"/>
                            </p:stCondLst>
                            <p:childTnLst>
                              <p:par>
                                <p:cTn id="40" presetID="16" presetClass="exit" presetSubtype="37" fill="hold" grpId="0" nodeType="clickEffect">
                                  <p:stCondLst>
                                    <p:cond delay="0"/>
                                  </p:stCondLst>
                                  <p:childTnLst>
                                    <p:animEffect transition="out" filter="barn(outVertical)">
                                      <p:cBhvr>
                                        <p:cTn id="41" dur="500"/>
                                        <p:tgtEl>
                                          <p:spTgt spid="36"/>
                                        </p:tgtEl>
                                      </p:cBhvr>
                                    </p:animEffect>
                                    <p:set>
                                      <p:cBhvr>
                                        <p:cTn id="42" dur="1" fill="hold">
                                          <p:stCondLst>
                                            <p:cond delay="499"/>
                                          </p:stCondLst>
                                        </p:cTn>
                                        <p:tgtEl>
                                          <p:spTgt spid="36"/>
                                        </p:tgtEl>
                                        <p:attrNameLst>
                                          <p:attrName>style.visibility</p:attrName>
                                        </p:attrNameLst>
                                      </p:cBhvr>
                                      <p:to>
                                        <p:strVal val="hidden"/>
                                      </p:to>
                                    </p:set>
                                  </p:childTnLst>
                                </p:cTn>
                              </p:par>
                            </p:childTnLst>
                          </p:cTn>
                        </p:par>
                      </p:childTnLst>
                    </p:cTn>
                  </p:par>
                  <p:par>
                    <p:cTn id="43" fill="hold">
                      <p:stCondLst>
                        <p:cond delay="indefinite"/>
                      </p:stCondLst>
                      <p:childTnLst>
                        <p:par>
                          <p:cTn id="44" fill="hold">
                            <p:stCondLst>
                              <p:cond delay="0"/>
                            </p:stCondLst>
                            <p:childTnLst>
                              <p:par>
                                <p:cTn id="45" presetID="16" presetClass="exit" presetSubtype="37" fill="hold" grpId="0" nodeType="clickEffect">
                                  <p:stCondLst>
                                    <p:cond delay="0"/>
                                  </p:stCondLst>
                                  <p:childTnLst>
                                    <p:animEffect transition="out" filter="barn(outVertical)">
                                      <p:cBhvr>
                                        <p:cTn id="46" dur="500"/>
                                        <p:tgtEl>
                                          <p:spTgt spid="37"/>
                                        </p:tgtEl>
                                      </p:cBhvr>
                                    </p:animEffect>
                                    <p:set>
                                      <p:cBhvr>
                                        <p:cTn id="47" dur="1" fill="hold">
                                          <p:stCondLst>
                                            <p:cond delay="499"/>
                                          </p:stCondLst>
                                        </p:cTn>
                                        <p:tgtEl>
                                          <p:spTgt spid="37"/>
                                        </p:tgtEl>
                                        <p:attrNameLst>
                                          <p:attrName>style.visibility</p:attrName>
                                        </p:attrNameLst>
                                      </p:cBhvr>
                                      <p:to>
                                        <p:strVal val="hidden"/>
                                      </p:to>
                                    </p:set>
                                  </p:childTnLst>
                                </p:cTn>
                              </p:par>
                            </p:childTnLst>
                          </p:cTn>
                        </p:par>
                      </p:childTnLst>
                    </p:cTn>
                  </p:par>
                  <p:par>
                    <p:cTn id="48" fill="hold">
                      <p:stCondLst>
                        <p:cond delay="indefinite"/>
                      </p:stCondLst>
                      <p:childTnLst>
                        <p:par>
                          <p:cTn id="49" fill="hold">
                            <p:stCondLst>
                              <p:cond delay="0"/>
                            </p:stCondLst>
                            <p:childTnLst>
                              <p:par>
                                <p:cTn id="50" presetID="16" presetClass="exit" presetSubtype="37" fill="hold" grpId="0" nodeType="clickEffect">
                                  <p:stCondLst>
                                    <p:cond delay="0"/>
                                  </p:stCondLst>
                                  <p:childTnLst>
                                    <p:animEffect transition="out" filter="barn(outVertical)">
                                      <p:cBhvr>
                                        <p:cTn id="51" dur="500"/>
                                        <p:tgtEl>
                                          <p:spTgt spid="38"/>
                                        </p:tgtEl>
                                      </p:cBhvr>
                                    </p:animEffect>
                                    <p:set>
                                      <p:cBhvr>
                                        <p:cTn id="52" dur="1" fill="hold">
                                          <p:stCondLst>
                                            <p:cond delay="499"/>
                                          </p:stCondLst>
                                        </p:cTn>
                                        <p:tgtEl>
                                          <p:spTgt spid="38"/>
                                        </p:tgtEl>
                                        <p:attrNameLst>
                                          <p:attrName>style.visibility</p:attrName>
                                        </p:attrNameLst>
                                      </p:cBhvr>
                                      <p:to>
                                        <p:strVal val="hidden"/>
                                      </p:to>
                                    </p:set>
                                  </p:childTnLst>
                                </p:cTn>
                              </p:par>
                            </p:childTnLst>
                          </p:cTn>
                        </p:par>
                      </p:childTnLst>
                    </p:cTn>
                  </p:par>
                  <p:par>
                    <p:cTn id="53" fill="hold">
                      <p:stCondLst>
                        <p:cond delay="indefinite"/>
                      </p:stCondLst>
                      <p:childTnLst>
                        <p:par>
                          <p:cTn id="54" fill="hold">
                            <p:stCondLst>
                              <p:cond delay="0"/>
                            </p:stCondLst>
                            <p:childTnLst>
                              <p:par>
                                <p:cTn id="55" presetID="16" presetClass="exit" presetSubtype="37" fill="hold" grpId="0" nodeType="clickEffect">
                                  <p:stCondLst>
                                    <p:cond delay="0"/>
                                  </p:stCondLst>
                                  <p:childTnLst>
                                    <p:animEffect transition="out" filter="barn(outVertical)">
                                      <p:cBhvr>
                                        <p:cTn id="56" dur="500"/>
                                        <p:tgtEl>
                                          <p:spTgt spid="39"/>
                                        </p:tgtEl>
                                      </p:cBhvr>
                                    </p:animEffect>
                                    <p:set>
                                      <p:cBhvr>
                                        <p:cTn id="57" dur="1" fill="hold">
                                          <p:stCondLst>
                                            <p:cond delay="499"/>
                                          </p:stCondLst>
                                        </p:cTn>
                                        <p:tgtEl>
                                          <p:spTgt spid="39"/>
                                        </p:tgtEl>
                                        <p:attrNameLst>
                                          <p:attrName>style.visibility</p:attrName>
                                        </p:attrNameLst>
                                      </p:cBhvr>
                                      <p:to>
                                        <p:strVal val="hidden"/>
                                      </p:to>
                                    </p:set>
                                  </p:childTnLst>
                                </p:cTn>
                              </p:par>
                            </p:childTnLst>
                          </p:cTn>
                        </p:par>
                      </p:childTnLst>
                    </p:cTn>
                  </p:par>
                  <p:par>
                    <p:cTn id="58" fill="hold">
                      <p:stCondLst>
                        <p:cond delay="indefinite"/>
                      </p:stCondLst>
                      <p:childTnLst>
                        <p:par>
                          <p:cTn id="59" fill="hold">
                            <p:stCondLst>
                              <p:cond delay="0"/>
                            </p:stCondLst>
                            <p:childTnLst>
                              <p:par>
                                <p:cTn id="60" presetID="16" presetClass="exit" presetSubtype="37" fill="hold" grpId="0" nodeType="clickEffect">
                                  <p:stCondLst>
                                    <p:cond delay="0"/>
                                  </p:stCondLst>
                                  <p:childTnLst>
                                    <p:animEffect transition="out" filter="barn(outVertical)">
                                      <p:cBhvr>
                                        <p:cTn id="61" dur="500"/>
                                        <p:tgtEl>
                                          <p:spTgt spid="40"/>
                                        </p:tgtEl>
                                      </p:cBhvr>
                                    </p:animEffect>
                                    <p:set>
                                      <p:cBhvr>
                                        <p:cTn id="62" dur="1" fill="hold">
                                          <p:stCondLst>
                                            <p:cond delay="499"/>
                                          </p:stCondLst>
                                        </p:cTn>
                                        <p:tgtEl>
                                          <p:spTgt spid="40"/>
                                        </p:tgtEl>
                                        <p:attrNameLst>
                                          <p:attrName>style.visibility</p:attrName>
                                        </p:attrNameLst>
                                      </p:cBhvr>
                                      <p:to>
                                        <p:strVal val="hidden"/>
                                      </p:to>
                                    </p:set>
                                  </p:childTnLst>
                                </p:cTn>
                              </p:par>
                            </p:childTnLst>
                          </p:cTn>
                        </p:par>
                      </p:childTnLst>
                    </p:cTn>
                  </p:par>
                  <p:par>
                    <p:cTn id="63" fill="hold">
                      <p:stCondLst>
                        <p:cond delay="indefinite"/>
                      </p:stCondLst>
                      <p:childTnLst>
                        <p:par>
                          <p:cTn id="64" fill="hold">
                            <p:stCondLst>
                              <p:cond delay="0"/>
                            </p:stCondLst>
                            <p:childTnLst>
                              <p:par>
                                <p:cTn id="65" presetID="16" presetClass="exit" presetSubtype="37" fill="hold" grpId="0" nodeType="clickEffect">
                                  <p:stCondLst>
                                    <p:cond delay="0"/>
                                  </p:stCondLst>
                                  <p:childTnLst>
                                    <p:animEffect transition="out" filter="barn(outVertical)">
                                      <p:cBhvr>
                                        <p:cTn id="66" dur="500"/>
                                        <p:tgtEl>
                                          <p:spTgt spid="41"/>
                                        </p:tgtEl>
                                      </p:cBhvr>
                                    </p:animEffect>
                                    <p:set>
                                      <p:cBhvr>
                                        <p:cTn id="67" dur="1" fill="hold">
                                          <p:stCondLst>
                                            <p:cond delay="499"/>
                                          </p:stCondLst>
                                        </p:cTn>
                                        <p:tgtEl>
                                          <p:spTgt spid="41"/>
                                        </p:tgtEl>
                                        <p:attrNameLst>
                                          <p:attrName>style.visibility</p:attrName>
                                        </p:attrNameLst>
                                      </p:cBhvr>
                                      <p:to>
                                        <p:strVal val="hidden"/>
                                      </p:to>
                                    </p:set>
                                  </p:childTnLst>
                                </p:cTn>
                              </p:par>
                            </p:childTnLst>
                          </p:cTn>
                        </p:par>
                      </p:childTnLst>
                    </p:cTn>
                  </p:par>
                  <p:par>
                    <p:cTn id="68" fill="hold">
                      <p:stCondLst>
                        <p:cond delay="indefinite"/>
                      </p:stCondLst>
                      <p:childTnLst>
                        <p:par>
                          <p:cTn id="69" fill="hold">
                            <p:stCondLst>
                              <p:cond delay="0"/>
                            </p:stCondLst>
                            <p:childTnLst>
                              <p:par>
                                <p:cTn id="70" presetID="16" presetClass="exit" presetSubtype="37" fill="hold" grpId="0" nodeType="clickEffect">
                                  <p:stCondLst>
                                    <p:cond delay="0"/>
                                  </p:stCondLst>
                                  <p:childTnLst>
                                    <p:animEffect transition="out" filter="barn(outVertical)">
                                      <p:cBhvr>
                                        <p:cTn id="71" dur="500"/>
                                        <p:tgtEl>
                                          <p:spTgt spid="42"/>
                                        </p:tgtEl>
                                      </p:cBhvr>
                                    </p:animEffect>
                                    <p:set>
                                      <p:cBhvr>
                                        <p:cTn id="72" dur="1" fill="hold">
                                          <p:stCondLst>
                                            <p:cond delay="499"/>
                                          </p:stCondLst>
                                        </p:cTn>
                                        <p:tgtEl>
                                          <p:spTgt spid="42"/>
                                        </p:tgtEl>
                                        <p:attrNameLst>
                                          <p:attrName>style.visibility</p:attrName>
                                        </p:attrNameLst>
                                      </p:cBhvr>
                                      <p:to>
                                        <p:strVal val="hidden"/>
                                      </p:to>
                                    </p:set>
                                  </p:childTnLst>
                                </p:cTn>
                              </p:par>
                            </p:childTnLst>
                          </p:cTn>
                        </p:par>
                      </p:childTnLst>
                    </p:cTn>
                  </p:par>
                  <p:par>
                    <p:cTn id="73" fill="hold">
                      <p:stCondLst>
                        <p:cond delay="indefinite"/>
                      </p:stCondLst>
                      <p:childTnLst>
                        <p:par>
                          <p:cTn id="74" fill="hold">
                            <p:stCondLst>
                              <p:cond delay="0"/>
                            </p:stCondLst>
                            <p:childTnLst>
                              <p:par>
                                <p:cTn id="75" presetID="16" presetClass="entr" presetSubtype="37" fill="hold" nodeType="clickEffect">
                                  <p:stCondLst>
                                    <p:cond delay="0"/>
                                  </p:stCondLst>
                                  <p:childTnLst>
                                    <p:set>
                                      <p:cBhvr>
                                        <p:cTn id="76" dur="1" fill="hold">
                                          <p:stCondLst>
                                            <p:cond delay="0"/>
                                          </p:stCondLst>
                                        </p:cTn>
                                        <p:tgtEl>
                                          <p:spTgt spid="43"/>
                                        </p:tgtEl>
                                        <p:attrNameLst>
                                          <p:attrName>style.visibility</p:attrName>
                                        </p:attrNameLst>
                                      </p:cBhvr>
                                      <p:to>
                                        <p:strVal val="visible"/>
                                      </p:to>
                                    </p:set>
                                    <p:animEffect transition="in" filter="barn(outVertical)">
                                      <p:cBhvr>
                                        <p:cTn id="77"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9122"/>
        <p:cNvGrpSpPr/>
        <p:nvPr/>
      </p:nvGrpSpPr>
      <p:grpSpPr>
        <a:xfrm>
          <a:off x="0" y="0"/>
          <a:ext cx="0" cy="0"/>
          <a:chOff x="0" y="0"/>
          <a:chExt cx="0" cy="0"/>
        </a:xfrm>
      </p:grpSpPr>
      <p:grpSp>
        <p:nvGrpSpPr>
          <p:cNvPr id="27" name="Group 26"/>
          <p:cNvGrpSpPr/>
          <p:nvPr/>
        </p:nvGrpSpPr>
        <p:grpSpPr>
          <a:xfrm>
            <a:off x="7413357" y="192506"/>
            <a:ext cx="4551057" cy="6665495"/>
            <a:chOff x="5437188" y="150840"/>
            <a:chExt cx="3413293" cy="5222848"/>
          </a:xfrm>
        </p:grpSpPr>
        <p:sp>
          <p:nvSpPr>
            <p:cNvPr id="28" name="Text Box 27"/>
            <p:cNvSpPr txBox="1">
              <a:spLocks noChangeArrowheads="1"/>
            </p:cNvSpPr>
            <p:nvPr/>
          </p:nvSpPr>
          <p:spPr bwMode="auto">
            <a:xfrm>
              <a:off x="5867400" y="981075"/>
              <a:ext cx="2663825" cy="477838"/>
            </a:xfrm>
            <a:prstGeom prst="rect">
              <a:avLst/>
            </a:prstGeom>
            <a:solidFill>
              <a:srgbClr val="FF3300"/>
            </a:solidFill>
            <a:ln w="9525">
              <a:solidFill>
                <a:schemeClr val="tx1"/>
              </a:solidFill>
              <a:miter lim="800000"/>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tIns="0" bIns="0"/>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200">
                <a:spcBef>
                  <a:spcPct val="0"/>
                </a:spcBef>
                <a:buClr>
                  <a:srgbClr val="000000"/>
                </a:buClr>
                <a:buNone/>
              </a:pPr>
              <a:r>
                <a:rPr lang="en-US" altLang="en-US" b="1" kern="0">
                  <a:solidFill>
                    <a:srgbClr val="FFFFFF"/>
                  </a:solidFill>
                  <a:latin typeface="Times New Roman" panose="02020603050405020304" charset="0"/>
                  <a:cs typeface="Times New Roman" panose="02020603050405020304" charset="0"/>
                  <a:sym typeface="Arial" panose="020B0604020202020204"/>
                </a:rPr>
                <a:t>Vua</a:t>
              </a:r>
              <a:endParaRPr lang="en-US" altLang="en-US" b="1" kern="0">
                <a:solidFill>
                  <a:srgbClr val="FFFFFF"/>
                </a:solidFill>
                <a:latin typeface="Times New Roman" panose="02020603050405020304" charset="0"/>
                <a:cs typeface="Times New Roman" panose="02020603050405020304" charset="0"/>
                <a:sym typeface="Arial" panose="020B0604020202020204"/>
              </a:endParaRPr>
            </a:p>
          </p:txBody>
        </p:sp>
        <p:sp>
          <p:nvSpPr>
            <p:cNvPr id="29" name="Text Box 28"/>
            <p:cNvSpPr txBox="1">
              <a:spLocks noChangeArrowheads="1"/>
            </p:cNvSpPr>
            <p:nvPr/>
          </p:nvSpPr>
          <p:spPr bwMode="auto">
            <a:xfrm>
              <a:off x="5510213" y="1808163"/>
              <a:ext cx="1223962" cy="496887"/>
            </a:xfrm>
            <a:prstGeom prst="rect">
              <a:avLst/>
            </a:prstGeom>
            <a:solidFill>
              <a:srgbClr val="FF3300"/>
            </a:solidFill>
            <a:ln w="9525">
              <a:solidFill>
                <a:schemeClr val="tx1"/>
              </a:solidFill>
              <a:miter lim="800000"/>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tIns="0" bIns="0"/>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200">
                <a:spcBef>
                  <a:spcPct val="0"/>
                </a:spcBef>
                <a:buClr>
                  <a:srgbClr val="000000"/>
                </a:buClr>
                <a:buNone/>
              </a:pPr>
              <a:r>
                <a:rPr lang="en-US" altLang="en-US" sz="2400" b="1" kern="0">
                  <a:solidFill>
                    <a:srgbClr val="FFFFFF"/>
                  </a:solidFill>
                  <a:latin typeface="Times New Roman" panose="02020603050405020304" charset="0"/>
                  <a:cs typeface="Times New Roman" panose="02020603050405020304" charset="0"/>
                  <a:sym typeface="Arial" panose="020B0604020202020204"/>
                </a:rPr>
                <a:t>Quan Văn</a:t>
              </a:r>
              <a:endParaRPr lang="en-US" altLang="en-US" sz="2400" b="1" kern="0">
                <a:solidFill>
                  <a:srgbClr val="FFFFFF"/>
                </a:solidFill>
                <a:latin typeface="Times New Roman" panose="02020603050405020304" charset="0"/>
                <a:cs typeface="Times New Roman" panose="02020603050405020304" charset="0"/>
                <a:sym typeface="Arial" panose="020B0604020202020204"/>
              </a:endParaRPr>
            </a:p>
          </p:txBody>
        </p:sp>
        <p:sp>
          <p:nvSpPr>
            <p:cNvPr id="30" name="Text Box 29"/>
            <p:cNvSpPr txBox="1">
              <a:spLocks noChangeArrowheads="1"/>
            </p:cNvSpPr>
            <p:nvPr/>
          </p:nvSpPr>
          <p:spPr bwMode="auto">
            <a:xfrm>
              <a:off x="7670800" y="1779588"/>
              <a:ext cx="1150938" cy="425450"/>
            </a:xfrm>
            <a:prstGeom prst="rect">
              <a:avLst/>
            </a:prstGeom>
            <a:solidFill>
              <a:srgbClr val="FF3300"/>
            </a:solidFill>
            <a:ln w="9525">
              <a:solidFill>
                <a:schemeClr val="tx1"/>
              </a:solidFill>
              <a:miter lim="800000"/>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tIns="0" bIns="0"/>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200">
                <a:spcBef>
                  <a:spcPct val="0"/>
                </a:spcBef>
                <a:buClr>
                  <a:srgbClr val="000000"/>
                </a:buClr>
                <a:buNone/>
              </a:pPr>
              <a:r>
                <a:rPr lang="en-US" altLang="en-US" sz="2400" b="1" kern="0">
                  <a:solidFill>
                    <a:srgbClr val="FFFFFF"/>
                  </a:solidFill>
                  <a:latin typeface="Times New Roman" panose="02020603050405020304" charset="0"/>
                  <a:cs typeface="Times New Roman" panose="02020603050405020304" charset="0"/>
                  <a:sym typeface="Arial" panose="020B0604020202020204"/>
                </a:rPr>
                <a:t>Quan võ</a:t>
              </a:r>
              <a:endParaRPr lang="en-US" altLang="en-US" sz="2400" b="1" kern="0">
                <a:solidFill>
                  <a:srgbClr val="FFFFFF"/>
                </a:solidFill>
                <a:latin typeface="Times New Roman" panose="02020603050405020304" charset="0"/>
                <a:cs typeface="Times New Roman" panose="02020603050405020304" charset="0"/>
                <a:sym typeface="Arial" panose="020B0604020202020204"/>
              </a:endParaRPr>
            </a:p>
            <a:p>
              <a:pPr algn="ctr" defTabSz="1219200">
                <a:spcBef>
                  <a:spcPct val="0"/>
                </a:spcBef>
                <a:buClr>
                  <a:srgbClr val="000000"/>
                </a:buClr>
                <a:buNone/>
              </a:pPr>
              <a:endParaRPr lang="en-US" altLang="en-US" sz="1865" b="1" kern="0">
                <a:solidFill>
                  <a:srgbClr val="000000"/>
                </a:solidFill>
                <a:latin typeface="Times New Roman" panose="02020603050405020304" charset="0"/>
                <a:cs typeface="Times New Roman" panose="02020603050405020304" charset="0"/>
                <a:sym typeface="Arial" panose="020B0604020202020204"/>
              </a:endParaRPr>
            </a:p>
          </p:txBody>
        </p:sp>
        <p:sp>
          <p:nvSpPr>
            <p:cNvPr id="33" name="Text Box 32"/>
            <p:cNvSpPr txBox="1">
              <a:spLocks noChangeArrowheads="1"/>
            </p:cNvSpPr>
            <p:nvPr/>
          </p:nvSpPr>
          <p:spPr bwMode="auto">
            <a:xfrm>
              <a:off x="5976938" y="4797425"/>
              <a:ext cx="2160587" cy="576263"/>
            </a:xfrm>
            <a:prstGeom prst="rect">
              <a:avLst/>
            </a:prstGeom>
            <a:solidFill>
              <a:srgbClr val="FFFF00"/>
            </a:solidFill>
            <a:ln w="9525" algn="ctr">
              <a:solidFill>
                <a:schemeClr val="tx1"/>
              </a:solidFill>
              <a:miter lim="800000"/>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tIns="0" bIns="0"/>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200">
                <a:spcBef>
                  <a:spcPct val="0"/>
                </a:spcBef>
                <a:buClr>
                  <a:srgbClr val="000000"/>
                </a:buClr>
                <a:buNone/>
              </a:pPr>
              <a:r>
                <a:rPr lang="en-US" altLang="en-US" b="1" kern="0">
                  <a:solidFill>
                    <a:srgbClr val="3333FF"/>
                  </a:solidFill>
                  <a:latin typeface="Times New Roman" panose="02020603050405020304" charset="0"/>
                  <a:cs typeface="Times New Roman" panose="02020603050405020304" charset="0"/>
                  <a:sym typeface="Arial" panose="020B0604020202020204"/>
                </a:rPr>
                <a:t>Hương, Xã</a:t>
              </a:r>
              <a:endParaRPr lang="en-US" altLang="en-US" b="1" kern="0">
                <a:solidFill>
                  <a:srgbClr val="3333FF"/>
                </a:solidFill>
                <a:latin typeface="Times New Roman" panose="02020603050405020304" charset="0"/>
                <a:cs typeface="Times New Roman" panose="02020603050405020304" charset="0"/>
                <a:sym typeface="Arial" panose="020B0604020202020204"/>
              </a:endParaRPr>
            </a:p>
          </p:txBody>
        </p:sp>
        <p:sp>
          <p:nvSpPr>
            <p:cNvPr id="34" name="Line 33"/>
            <p:cNvSpPr>
              <a:spLocks noChangeShapeType="1"/>
            </p:cNvSpPr>
            <p:nvPr/>
          </p:nvSpPr>
          <p:spPr bwMode="auto">
            <a:xfrm flipH="1">
              <a:off x="6157913" y="1447800"/>
              <a:ext cx="1008062" cy="331788"/>
            </a:xfrm>
            <a:prstGeom prst="line">
              <a:avLst/>
            </a:prstGeom>
            <a:noFill/>
            <a:ln w="9525">
              <a:solidFill>
                <a:srgbClr val="FF0000"/>
              </a:solidFill>
              <a:rou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1219200">
                <a:buClr>
                  <a:srgbClr val="000000"/>
                </a:buClr>
              </a:pPr>
              <a:endParaRPr lang="x-none" sz="1865" kern="0">
                <a:solidFill>
                  <a:srgbClr val="000000"/>
                </a:solidFill>
                <a:latin typeface="Arial" panose="020B0604020202020204"/>
                <a:cs typeface="Arial" panose="020B0604020202020204"/>
                <a:sym typeface="Arial" panose="020B0604020202020204"/>
              </a:endParaRPr>
            </a:p>
          </p:txBody>
        </p:sp>
        <p:sp>
          <p:nvSpPr>
            <p:cNvPr id="35" name="Line 34"/>
            <p:cNvSpPr>
              <a:spLocks noChangeShapeType="1"/>
            </p:cNvSpPr>
            <p:nvPr/>
          </p:nvSpPr>
          <p:spPr bwMode="auto">
            <a:xfrm>
              <a:off x="7165975" y="1458913"/>
              <a:ext cx="935038" cy="320675"/>
            </a:xfrm>
            <a:prstGeom prst="line">
              <a:avLst/>
            </a:prstGeom>
            <a:noFill/>
            <a:ln w="9525">
              <a:solidFill>
                <a:srgbClr val="FF0000"/>
              </a:solidFill>
              <a:rou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1219200">
                <a:buClr>
                  <a:srgbClr val="000000"/>
                </a:buClr>
              </a:pPr>
              <a:endParaRPr lang="x-none" sz="1865" kern="0">
                <a:solidFill>
                  <a:srgbClr val="000000"/>
                </a:solidFill>
                <a:latin typeface="Arial" panose="020B0604020202020204"/>
                <a:cs typeface="Arial" panose="020B0604020202020204"/>
                <a:sym typeface="Arial" panose="020B0604020202020204"/>
              </a:endParaRPr>
            </a:p>
          </p:txBody>
        </p:sp>
        <p:sp>
          <p:nvSpPr>
            <p:cNvPr id="38" name="Line 37"/>
            <p:cNvSpPr>
              <a:spLocks noChangeShapeType="1"/>
            </p:cNvSpPr>
            <p:nvPr/>
          </p:nvSpPr>
          <p:spPr bwMode="auto">
            <a:xfrm>
              <a:off x="7083189" y="2338401"/>
              <a:ext cx="9761" cy="442899"/>
            </a:xfrm>
            <a:prstGeom prst="line">
              <a:avLst/>
            </a:prstGeom>
            <a:noFill/>
            <a:ln w="76200">
              <a:solidFill>
                <a:schemeClr val="tx1"/>
              </a:solidFill>
              <a:rou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1219200">
                <a:buClr>
                  <a:srgbClr val="000000"/>
                </a:buClr>
              </a:pPr>
              <a:endParaRPr lang="x-none" sz="1865" kern="0">
                <a:solidFill>
                  <a:srgbClr val="000000"/>
                </a:solidFill>
                <a:latin typeface="Arial" panose="020B0604020202020204"/>
                <a:cs typeface="Arial" panose="020B0604020202020204"/>
                <a:sym typeface="Arial" panose="020B0604020202020204"/>
              </a:endParaRPr>
            </a:p>
          </p:txBody>
        </p:sp>
        <p:sp>
          <p:nvSpPr>
            <p:cNvPr id="39" name="Text Box 39"/>
            <p:cNvSpPr txBox="1">
              <a:spLocks noChangeArrowheads="1"/>
            </p:cNvSpPr>
            <p:nvPr/>
          </p:nvSpPr>
          <p:spPr bwMode="auto">
            <a:xfrm>
              <a:off x="5437356" y="150840"/>
              <a:ext cx="3413125" cy="329539"/>
            </a:xfrm>
            <a:prstGeom prst="rect">
              <a:avLst/>
            </a:prstGeom>
            <a:solidFill>
              <a:schemeClr val="bg1"/>
            </a:solidFill>
            <a:ln w="9525">
              <a:solidFill>
                <a:srgbClr val="006600"/>
              </a:solidFill>
              <a:miter lim="800000"/>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200">
                <a:spcBef>
                  <a:spcPct val="50000"/>
                </a:spcBef>
                <a:buClr>
                  <a:srgbClr val="000000"/>
                </a:buClr>
                <a:buNone/>
              </a:pPr>
              <a:r>
                <a:rPr lang="en-US" altLang="en-US" sz="2135" b="1" kern="0" dirty="0" err="1">
                  <a:solidFill>
                    <a:srgbClr val="FF0000"/>
                  </a:solidFill>
                  <a:latin typeface="Times New Roman" panose="02020603050405020304" charset="0"/>
                  <a:cs typeface="Times New Roman" panose="02020603050405020304" charset="0"/>
                  <a:sym typeface="Arial" panose="020B0604020202020204"/>
                </a:rPr>
                <a:t>Sơ</a:t>
              </a:r>
              <a:r>
                <a:rPr lang="en-US" altLang="en-US" sz="2135" b="1" kern="0" dirty="0">
                  <a:solidFill>
                    <a:srgbClr val="FF0000"/>
                  </a:solidFill>
                  <a:latin typeface="Times New Roman" panose="02020603050405020304" charset="0"/>
                  <a:cs typeface="Times New Roman" panose="02020603050405020304" charset="0"/>
                  <a:sym typeface="Arial" panose="020B0604020202020204"/>
                </a:rPr>
                <a:t> </a:t>
              </a:r>
              <a:r>
                <a:rPr lang="en-US" altLang="en-US" sz="2135" b="1" kern="0" dirty="0" err="1">
                  <a:solidFill>
                    <a:srgbClr val="FF0000"/>
                  </a:solidFill>
                  <a:latin typeface="Times New Roman" panose="02020603050405020304" charset="0"/>
                  <a:cs typeface="Times New Roman" panose="02020603050405020304" charset="0"/>
                  <a:sym typeface="Arial" panose="020B0604020202020204"/>
                </a:rPr>
                <a:t>đồ</a:t>
              </a:r>
              <a:r>
                <a:rPr lang="en-US" altLang="en-US" sz="2135" b="1" kern="0" dirty="0">
                  <a:solidFill>
                    <a:srgbClr val="FF0000"/>
                  </a:solidFill>
                  <a:latin typeface="Times New Roman" panose="02020603050405020304" charset="0"/>
                  <a:cs typeface="Times New Roman" panose="02020603050405020304" charset="0"/>
                  <a:sym typeface="Arial" panose="020B0604020202020204"/>
                </a:rPr>
                <a:t> </a:t>
              </a:r>
              <a:r>
                <a:rPr lang="en-US" altLang="en-US" sz="2135" b="1" kern="0" dirty="0" err="1">
                  <a:solidFill>
                    <a:srgbClr val="FF0000"/>
                  </a:solidFill>
                  <a:latin typeface="Times New Roman" panose="02020603050405020304" charset="0"/>
                  <a:cs typeface="Times New Roman" panose="02020603050405020304" charset="0"/>
                  <a:sym typeface="Arial" panose="020B0604020202020204"/>
                </a:rPr>
                <a:t>chính</a:t>
              </a:r>
              <a:r>
                <a:rPr lang="en-US" altLang="en-US" sz="2135" b="1" kern="0" dirty="0">
                  <a:solidFill>
                    <a:srgbClr val="FF0000"/>
                  </a:solidFill>
                  <a:latin typeface="Times New Roman" panose="02020603050405020304" charset="0"/>
                  <a:cs typeface="Times New Roman" panose="02020603050405020304" charset="0"/>
                  <a:sym typeface="Arial" panose="020B0604020202020204"/>
                </a:rPr>
                <a:t> </a:t>
              </a:r>
              <a:r>
                <a:rPr lang="en-US" altLang="en-US" sz="2135" b="1" kern="0" dirty="0" err="1">
                  <a:solidFill>
                    <a:srgbClr val="FF0000"/>
                  </a:solidFill>
                  <a:latin typeface="Times New Roman" panose="02020603050405020304" charset="0"/>
                  <a:cs typeface="Times New Roman" panose="02020603050405020304" charset="0"/>
                  <a:sym typeface="Arial" panose="020B0604020202020204"/>
                </a:rPr>
                <a:t>quyền</a:t>
              </a:r>
              <a:r>
                <a:rPr lang="en-US" altLang="en-US" sz="2135" b="1" kern="0" dirty="0">
                  <a:solidFill>
                    <a:srgbClr val="FF0000"/>
                  </a:solidFill>
                  <a:latin typeface="Times New Roman" panose="02020603050405020304" charset="0"/>
                  <a:cs typeface="Times New Roman" panose="02020603050405020304" charset="0"/>
                  <a:sym typeface="Arial" panose="020B0604020202020204"/>
                </a:rPr>
                <a:t> </a:t>
              </a:r>
              <a:r>
                <a:rPr lang="en-US" altLang="en-US" sz="2135" b="1" kern="0" dirty="0" err="1">
                  <a:solidFill>
                    <a:srgbClr val="FF0000"/>
                  </a:solidFill>
                  <a:latin typeface="Times New Roman" panose="02020603050405020304" charset="0"/>
                  <a:cs typeface="Times New Roman" panose="02020603050405020304" charset="0"/>
                  <a:sym typeface="Arial" panose="020B0604020202020204"/>
                </a:rPr>
                <a:t>nhà</a:t>
              </a:r>
              <a:r>
                <a:rPr lang="en-US" altLang="en-US" sz="2135" b="1" kern="0" dirty="0">
                  <a:solidFill>
                    <a:srgbClr val="FF0000"/>
                  </a:solidFill>
                  <a:latin typeface="Times New Roman" panose="02020603050405020304" charset="0"/>
                  <a:cs typeface="Times New Roman" panose="02020603050405020304" charset="0"/>
                  <a:sym typeface="Arial" panose="020B0604020202020204"/>
                </a:rPr>
                <a:t> </a:t>
              </a:r>
              <a:r>
                <a:rPr lang="en-US" altLang="en-US" sz="2135" b="1" kern="0" dirty="0" err="1">
                  <a:solidFill>
                    <a:srgbClr val="FF0000"/>
                  </a:solidFill>
                  <a:latin typeface="Times New Roman" panose="02020603050405020304" charset="0"/>
                  <a:cs typeface="Times New Roman" panose="02020603050405020304" charset="0"/>
                  <a:sym typeface="Arial" panose="020B0604020202020204"/>
                </a:rPr>
                <a:t>Lí</a:t>
              </a:r>
              <a:endParaRPr lang="en-US" altLang="en-US" sz="2135" b="1" kern="0" dirty="0">
                <a:solidFill>
                  <a:srgbClr val="FF0000"/>
                </a:solidFill>
                <a:latin typeface="Times New Roman" panose="02020603050405020304" charset="0"/>
                <a:cs typeface="Times New Roman" panose="02020603050405020304" charset="0"/>
                <a:sym typeface="Arial" panose="020B0604020202020204"/>
              </a:endParaRPr>
            </a:p>
          </p:txBody>
        </p:sp>
        <p:sp>
          <p:nvSpPr>
            <p:cNvPr id="40" name="Line 41"/>
            <p:cNvSpPr>
              <a:spLocks noChangeShapeType="1"/>
            </p:cNvSpPr>
            <p:nvPr/>
          </p:nvSpPr>
          <p:spPr bwMode="auto">
            <a:xfrm>
              <a:off x="7092950" y="3700116"/>
              <a:ext cx="0" cy="331787"/>
            </a:xfrm>
            <a:prstGeom prst="line">
              <a:avLst/>
            </a:prstGeom>
            <a:noFill/>
            <a:ln w="9525">
              <a:solidFill>
                <a:schemeClr val="tx1"/>
              </a:solidFill>
              <a:rou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1219200">
                <a:buClr>
                  <a:srgbClr val="000000"/>
                </a:buClr>
              </a:pPr>
              <a:endParaRPr lang="x-none" sz="1865" kern="0">
                <a:solidFill>
                  <a:srgbClr val="000000"/>
                </a:solidFill>
                <a:latin typeface="Arial" panose="020B0604020202020204"/>
                <a:cs typeface="Arial" panose="020B0604020202020204"/>
                <a:sym typeface="Arial" panose="020B0604020202020204"/>
              </a:endParaRPr>
            </a:p>
          </p:txBody>
        </p:sp>
        <p:sp>
          <p:nvSpPr>
            <p:cNvPr id="41" name="Line 42"/>
            <p:cNvSpPr>
              <a:spLocks noChangeShapeType="1"/>
            </p:cNvSpPr>
            <p:nvPr/>
          </p:nvSpPr>
          <p:spPr bwMode="auto">
            <a:xfrm>
              <a:off x="7092950" y="4437063"/>
              <a:ext cx="0" cy="360362"/>
            </a:xfrm>
            <a:prstGeom prst="line">
              <a:avLst/>
            </a:prstGeom>
            <a:noFill/>
            <a:ln w="9525">
              <a:solidFill>
                <a:schemeClr val="tx1"/>
              </a:solidFill>
              <a:rou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1219200">
                <a:buClr>
                  <a:srgbClr val="000000"/>
                </a:buClr>
              </a:pPr>
              <a:endParaRPr lang="x-none" sz="1865" kern="0">
                <a:solidFill>
                  <a:srgbClr val="000000"/>
                </a:solidFill>
                <a:latin typeface="Arial" panose="020B0604020202020204"/>
                <a:cs typeface="Arial" panose="020B0604020202020204"/>
                <a:sym typeface="Arial" panose="020B0604020202020204"/>
              </a:endParaRPr>
            </a:p>
          </p:txBody>
        </p:sp>
        <p:sp>
          <p:nvSpPr>
            <p:cNvPr id="31" name="Text Box 30"/>
            <p:cNvSpPr txBox="1">
              <a:spLocks noChangeArrowheads="1"/>
            </p:cNvSpPr>
            <p:nvPr/>
          </p:nvSpPr>
          <p:spPr bwMode="auto">
            <a:xfrm>
              <a:off x="5437188" y="2938463"/>
              <a:ext cx="3240087" cy="844070"/>
            </a:xfrm>
            <a:prstGeom prst="rect">
              <a:avLst/>
            </a:prstGeom>
            <a:solidFill>
              <a:srgbClr val="FFFF00"/>
            </a:solidFill>
            <a:ln w="9525">
              <a:solidFill>
                <a:schemeClr val="tx1"/>
              </a:solidFill>
              <a:miter lim="800000"/>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200">
                <a:spcBef>
                  <a:spcPct val="0"/>
                </a:spcBef>
                <a:buClr>
                  <a:srgbClr val="000000"/>
                </a:buClr>
                <a:buNone/>
              </a:pPr>
              <a:r>
                <a:rPr lang="en-US" altLang="en-US" b="1" kern="0" dirty="0">
                  <a:solidFill>
                    <a:srgbClr val="3333FF"/>
                  </a:solidFill>
                  <a:latin typeface="Times New Roman" panose="02020603050405020304" charset="0"/>
                  <a:cs typeface="Times New Roman" panose="02020603050405020304" charset="0"/>
                  <a:sym typeface="Arial" panose="020B0604020202020204"/>
                </a:rPr>
                <a:t>24 </a:t>
              </a:r>
              <a:r>
                <a:rPr lang="en-US" altLang="en-US" b="1" kern="0" dirty="0" err="1">
                  <a:solidFill>
                    <a:srgbClr val="3333FF"/>
                  </a:solidFill>
                  <a:latin typeface="Times New Roman" panose="02020603050405020304" charset="0"/>
                  <a:cs typeface="Times New Roman" panose="02020603050405020304" charset="0"/>
                  <a:sym typeface="Arial" panose="020B0604020202020204"/>
                </a:rPr>
                <a:t>Lộ</a:t>
              </a:r>
              <a:r>
                <a:rPr lang="en-US" altLang="en-US" b="1" kern="0" dirty="0">
                  <a:solidFill>
                    <a:srgbClr val="3333FF"/>
                  </a:solidFill>
                  <a:latin typeface="Times New Roman" panose="02020603050405020304" charset="0"/>
                  <a:cs typeface="Times New Roman" panose="02020603050405020304" charset="0"/>
                  <a:sym typeface="Arial" panose="020B0604020202020204"/>
                </a:rPr>
                <a:t> </a:t>
              </a:r>
              <a:r>
                <a:rPr lang="en-US" altLang="en-US" b="1" kern="0" dirty="0" err="1">
                  <a:solidFill>
                    <a:srgbClr val="3333FF"/>
                  </a:solidFill>
                  <a:latin typeface="Times New Roman" panose="02020603050405020304" charset="0"/>
                  <a:cs typeface="Times New Roman" panose="02020603050405020304" charset="0"/>
                  <a:sym typeface="Arial" panose="020B0604020202020204"/>
                </a:rPr>
                <a:t>phủ</a:t>
              </a:r>
              <a:endParaRPr lang="en-US" altLang="en-US" b="1" kern="0" dirty="0">
                <a:solidFill>
                  <a:srgbClr val="3333FF"/>
                </a:solidFill>
                <a:latin typeface="Times New Roman" panose="02020603050405020304" charset="0"/>
                <a:cs typeface="Times New Roman" panose="02020603050405020304" charset="0"/>
                <a:sym typeface="Arial" panose="020B0604020202020204"/>
              </a:endParaRPr>
            </a:p>
            <a:p>
              <a:pPr algn="ctr" defTabSz="1219200">
                <a:spcBef>
                  <a:spcPct val="0"/>
                </a:spcBef>
                <a:buClr>
                  <a:srgbClr val="000000"/>
                </a:buClr>
                <a:buNone/>
              </a:pPr>
              <a:r>
                <a:rPr lang="en-US" altLang="en-US" b="1" kern="0" dirty="0">
                  <a:solidFill>
                    <a:srgbClr val="3333FF"/>
                  </a:solidFill>
                  <a:latin typeface="Times New Roman" panose="02020603050405020304" charset="0"/>
                  <a:cs typeface="Times New Roman" panose="02020603050405020304" charset="0"/>
                  <a:sym typeface="Arial" panose="020B0604020202020204"/>
                </a:rPr>
                <a:t>(Tri </a:t>
              </a:r>
              <a:r>
                <a:rPr lang="en-US" altLang="en-US" b="1" kern="0" dirty="0" err="1">
                  <a:solidFill>
                    <a:srgbClr val="3333FF"/>
                  </a:solidFill>
                  <a:latin typeface="Times New Roman" panose="02020603050405020304" charset="0"/>
                  <a:cs typeface="Times New Roman" panose="02020603050405020304" charset="0"/>
                  <a:sym typeface="Arial" panose="020B0604020202020204"/>
                </a:rPr>
                <a:t>phủ</a:t>
              </a:r>
              <a:r>
                <a:rPr lang="en-US" altLang="en-US" b="1" kern="0" dirty="0">
                  <a:solidFill>
                    <a:srgbClr val="3333FF"/>
                  </a:solidFill>
                  <a:latin typeface="Times New Roman" panose="02020603050405020304" charset="0"/>
                  <a:cs typeface="Times New Roman" panose="02020603050405020304" charset="0"/>
                  <a:sym typeface="Arial" panose="020B0604020202020204"/>
                </a:rPr>
                <a:t>, tri </a:t>
              </a:r>
              <a:r>
                <a:rPr lang="en-US" altLang="en-US" b="1" kern="0" dirty="0" err="1">
                  <a:solidFill>
                    <a:srgbClr val="3333FF"/>
                  </a:solidFill>
                  <a:latin typeface="Times New Roman" panose="02020603050405020304" charset="0"/>
                  <a:cs typeface="Times New Roman" panose="02020603050405020304" charset="0"/>
                  <a:sym typeface="Arial" panose="020B0604020202020204"/>
                </a:rPr>
                <a:t>Châu</a:t>
              </a:r>
              <a:r>
                <a:rPr lang="en-US" altLang="en-US" b="1" kern="0" dirty="0">
                  <a:solidFill>
                    <a:srgbClr val="3333FF"/>
                  </a:solidFill>
                  <a:latin typeface="Times New Roman" panose="02020603050405020304" charset="0"/>
                  <a:cs typeface="Times New Roman" panose="02020603050405020304" charset="0"/>
                  <a:sym typeface="Arial" panose="020B0604020202020204"/>
                </a:rPr>
                <a:t>)</a:t>
              </a:r>
              <a:endParaRPr lang="en-US" altLang="en-US" b="1" kern="0" dirty="0">
                <a:solidFill>
                  <a:srgbClr val="3333FF"/>
                </a:solidFill>
                <a:latin typeface="Times New Roman" panose="02020603050405020304" charset="0"/>
                <a:cs typeface="Times New Roman" panose="02020603050405020304" charset="0"/>
                <a:sym typeface="Arial" panose="020B0604020202020204"/>
              </a:endParaRPr>
            </a:p>
          </p:txBody>
        </p:sp>
        <p:sp>
          <p:nvSpPr>
            <p:cNvPr id="32" name="Text Box 31"/>
            <p:cNvSpPr txBox="1">
              <a:spLocks noChangeArrowheads="1"/>
            </p:cNvSpPr>
            <p:nvPr/>
          </p:nvSpPr>
          <p:spPr bwMode="auto">
            <a:xfrm>
              <a:off x="5990585" y="3989127"/>
              <a:ext cx="2160587" cy="576263"/>
            </a:xfrm>
            <a:prstGeom prst="rect">
              <a:avLst/>
            </a:prstGeom>
            <a:solidFill>
              <a:srgbClr val="FFFF00"/>
            </a:solidFill>
            <a:ln w="9525" algn="ctr">
              <a:solidFill>
                <a:schemeClr val="tx1"/>
              </a:solidFill>
              <a:miter lim="800000"/>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tIns="0" bIns="0"/>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200">
                <a:spcBef>
                  <a:spcPct val="0"/>
                </a:spcBef>
                <a:buClr>
                  <a:srgbClr val="000000"/>
                </a:buClr>
                <a:buNone/>
              </a:pPr>
              <a:r>
                <a:rPr lang="en-US" altLang="en-US" b="1" kern="0" dirty="0" err="1">
                  <a:solidFill>
                    <a:srgbClr val="3333FF"/>
                  </a:solidFill>
                  <a:latin typeface="Times New Roman" panose="02020603050405020304" charset="0"/>
                  <a:cs typeface="Times New Roman" panose="02020603050405020304" charset="0"/>
                  <a:sym typeface="Arial" panose="020B0604020202020204"/>
                </a:rPr>
                <a:t>Huyện</a:t>
              </a:r>
              <a:endParaRPr lang="en-US" altLang="en-US" b="1" kern="0" dirty="0">
                <a:solidFill>
                  <a:srgbClr val="3333FF"/>
                </a:solidFill>
                <a:latin typeface="Times New Roman" panose="02020603050405020304" charset="0"/>
                <a:cs typeface="Times New Roman" panose="02020603050405020304" charset="0"/>
                <a:sym typeface="Arial" panose="020B0604020202020204"/>
              </a:endParaRPr>
            </a:p>
          </p:txBody>
        </p:sp>
      </p:grpSp>
      <p:grpSp>
        <p:nvGrpSpPr>
          <p:cNvPr id="42" name="Group 41"/>
          <p:cNvGrpSpPr/>
          <p:nvPr/>
        </p:nvGrpSpPr>
        <p:grpSpPr>
          <a:xfrm>
            <a:off x="1" y="64169"/>
            <a:ext cx="6732896" cy="6857213"/>
            <a:chOff x="0" y="1021196"/>
            <a:chExt cx="5230813" cy="5814346"/>
          </a:xfrm>
        </p:grpSpPr>
        <p:sp>
          <p:nvSpPr>
            <p:cNvPr id="44" name="Text Box 9"/>
            <p:cNvSpPr txBox="1">
              <a:spLocks noChangeArrowheads="1"/>
            </p:cNvSpPr>
            <p:nvPr/>
          </p:nvSpPr>
          <p:spPr bwMode="auto">
            <a:xfrm>
              <a:off x="1434997" y="1021196"/>
              <a:ext cx="2160587" cy="634916"/>
            </a:xfrm>
            <a:prstGeom prst="rect">
              <a:avLst/>
            </a:prstGeom>
            <a:solidFill>
              <a:srgbClr val="FF0000"/>
            </a:solidFill>
            <a:ln w="9525" algn="ctr">
              <a:solidFill>
                <a:srgbClr val="CC0099"/>
              </a:solidFill>
              <a:miter lim="800000"/>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200">
                <a:spcBef>
                  <a:spcPct val="0"/>
                </a:spcBef>
                <a:buClr>
                  <a:srgbClr val="000000"/>
                </a:buClr>
                <a:buNone/>
              </a:pPr>
              <a:r>
                <a:rPr lang="en-US" altLang="en-US" sz="2135" b="1" kern="0" dirty="0" err="1">
                  <a:solidFill>
                    <a:srgbClr val="FFFFFF"/>
                  </a:solidFill>
                  <a:latin typeface="Times New Roman" panose="02020603050405020304" charset="0"/>
                  <a:cs typeface="Times New Roman" panose="02020603050405020304" charset="0"/>
                  <a:sym typeface="Arial" panose="020B0604020202020204"/>
                </a:rPr>
                <a:t>Vua</a:t>
              </a:r>
              <a:endParaRPr lang="en-US" altLang="en-US" sz="2135" b="1" kern="0" dirty="0">
                <a:solidFill>
                  <a:srgbClr val="FFFFFF"/>
                </a:solidFill>
                <a:latin typeface="Times New Roman" panose="02020603050405020304" charset="0"/>
                <a:cs typeface="Times New Roman" panose="02020603050405020304" charset="0"/>
                <a:sym typeface="Arial" panose="020B0604020202020204"/>
              </a:endParaRPr>
            </a:p>
            <a:p>
              <a:pPr algn="ctr" defTabSz="1219200">
                <a:spcBef>
                  <a:spcPct val="0"/>
                </a:spcBef>
                <a:buClr>
                  <a:srgbClr val="000000"/>
                </a:buClr>
                <a:buNone/>
              </a:pPr>
              <a:r>
                <a:rPr lang="en-US" altLang="en-US" sz="2135" b="1" kern="0" dirty="0" err="1">
                  <a:solidFill>
                    <a:srgbClr val="FFFFFF"/>
                  </a:solidFill>
                  <a:latin typeface="Times New Roman" panose="02020603050405020304" charset="0"/>
                  <a:cs typeface="Times New Roman" panose="02020603050405020304" charset="0"/>
                  <a:sym typeface="Arial" panose="020B0604020202020204"/>
                </a:rPr>
                <a:t>Thái</a:t>
              </a:r>
              <a:r>
                <a:rPr lang="en-US" altLang="en-US" sz="2135" b="1" kern="0" dirty="0">
                  <a:solidFill>
                    <a:srgbClr val="FFFFFF"/>
                  </a:solidFill>
                  <a:latin typeface="Times New Roman" panose="02020603050405020304" charset="0"/>
                  <a:cs typeface="Times New Roman" panose="02020603050405020304" charset="0"/>
                  <a:sym typeface="Arial" panose="020B0604020202020204"/>
                </a:rPr>
                <a:t> </a:t>
              </a:r>
              <a:r>
                <a:rPr lang="en-US" altLang="en-US" sz="2135" b="1" kern="0" dirty="0" err="1">
                  <a:solidFill>
                    <a:srgbClr val="FFFFFF"/>
                  </a:solidFill>
                  <a:latin typeface="Times New Roman" panose="02020603050405020304" charset="0"/>
                  <a:cs typeface="Times New Roman" panose="02020603050405020304" charset="0"/>
                  <a:sym typeface="Arial" panose="020B0604020202020204"/>
                </a:rPr>
                <a:t>Thượng</a:t>
              </a:r>
              <a:r>
                <a:rPr lang="en-US" altLang="en-US" sz="2135" b="1" kern="0" dirty="0">
                  <a:solidFill>
                    <a:srgbClr val="FFFFFF"/>
                  </a:solidFill>
                  <a:latin typeface="Times New Roman" panose="02020603050405020304" charset="0"/>
                  <a:cs typeface="Times New Roman" panose="02020603050405020304" charset="0"/>
                  <a:sym typeface="Arial" panose="020B0604020202020204"/>
                </a:rPr>
                <a:t> </a:t>
              </a:r>
              <a:r>
                <a:rPr lang="en-US" altLang="en-US" sz="2135" b="1" kern="0" dirty="0" err="1">
                  <a:solidFill>
                    <a:srgbClr val="FFFFFF"/>
                  </a:solidFill>
                  <a:latin typeface="Times New Roman" panose="02020603050405020304" charset="0"/>
                  <a:cs typeface="Times New Roman" panose="02020603050405020304" charset="0"/>
                  <a:sym typeface="Arial" panose="020B0604020202020204"/>
                </a:rPr>
                <a:t>Hoàng</a:t>
              </a:r>
              <a:endParaRPr lang="en-US" altLang="en-US" sz="2135" b="1" kern="0" dirty="0">
                <a:solidFill>
                  <a:srgbClr val="FFFFFF"/>
                </a:solidFill>
                <a:latin typeface="Times New Roman" panose="02020603050405020304" charset="0"/>
                <a:cs typeface="Times New Roman" panose="02020603050405020304" charset="0"/>
                <a:sym typeface="Arial" panose="020B0604020202020204"/>
              </a:endParaRPr>
            </a:p>
          </p:txBody>
        </p:sp>
        <p:sp>
          <p:nvSpPr>
            <p:cNvPr id="45" name="Text Box 10"/>
            <p:cNvSpPr txBox="1">
              <a:spLocks noChangeArrowheads="1"/>
            </p:cNvSpPr>
            <p:nvPr/>
          </p:nvSpPr>
          <p:spPr bwMode="auto">
            <a:xfrm>
              <a:off x="431800" y="1765299"/>
              <a:ext cx="1223963" cy="391453"/>
            </a:xfrm>
            <a:prstGeom prst="rect">
              <a:avLst/>
            </a:prstGeom>
            <a:solidFill>
              <a:srgbClr val="FF0000"/>
            </a:solidFill>
            <a:ln w="9525" algn="ctr">
              <a:solidFill>
                <a:srgbClr val="CC0099"/>
              </a:solidFill>
              <a:miter lim="800000"/>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200">
                <a:spcBef>
                  <a:spcPct val="0"/>
                </a:spcBef>
                <a:buClr>
                  <a:srgbClr val="000000"/>
                </a:buClr>
                <a:buNone/>
              </a:pPr>
              <a:r>
                <a:rPr lang="en-US" altLang="en-US" sz="2400" b="1" kern="0">
                  <a:solidFill>
                    <a:srgbClr val="FFFFFF"/>
                  </a:solidFill>
                  <a:latin typeface="Times New Roman" panose="02020603050405020304" charset="0"/>
                  <a:cs typeface="Times New Roman" panose="02020603050405020304" charset="0"/>
                  <a:sym typeface="Arial" panose="020B0604020202020204"/>
                </a:rPr>
                <a:t>Quan văn</a:t>
              </a:r>
              <a:endParaRPr lang="en-US" altLang="en-US" sz="2400" b="1" kern="0">
                <a:solidFill>
                  <a:srgbClr val="FFFFFF"/>
                </a:solidFill>
                <a:latin typeface="Times New Roman" panose="02020603050405020304" charset="0"/>
                <a:cs typeface="Times New Roman" panose="02020603050405020304" charset="0"/>
                <a:sym typeface="Arial" panose="020B0604020202020204"/>
              </a:endParaRPr>
            </a:p>
          </p:txBody>
        </p:sp>
        <p:sp>
          <p:nvSpPr>
            <p:cNvPr id="46" name="Text Box 11"/>
            <p:cNvSpPr txBox="1">
              <a:spLocks noChangeArrowheads="1"/>
            </p:cNvSpPr>
            <p:nvPr/>
          </p:nvSpPr>
          <p:spPr bwMode="auto">
            <a:xfrm>
              <a:off x="3382963" y="1765299"/>
              <a:ext cx="1223962" cy="391453"/>
            </a:xfrm>
            <a:prstGeom prst="rect">
              <a:avLst/>
            </a:prstGeom>
            <a:solidFill>
              <a:srgbClr val="FF0000"/>
            </a:solidFill>
            <a:ln w="9525" algn="ctr">
              <a:solidFill>
                <a:srgbClr val="CC0099"/>
              </a:solidFill>
              <a:miter lim="800000"/>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200">
                <a:spcBef>
                  <a:spcPct val="0"/>
                </a:spcBef>
                <a:buClr>
                  <a:srgbClr val="000000"/>
                </a:buClr>
                <a:buNone/>
              </a:pPr>
              <a:r>
                <a:rPr lang="en-US" altLang="en-US" sz="2400" b="1" kern="0">
                  <a:solidFill>
                    <a:srgbClr val="FFFFFF"/>
                  </a:solidFill>
                  <a:latin typeface="Times New Roman" panose="02020603050405020304" charset="0"/>
                  <a:cs typeface="Times New Roman" panose="02020603050405020304" charset="0"/>
                  <a:sym typeface="Arial" panose="020B0604020202020204"/>
                </a:rPr>
                <a:t>Quan võ</a:t>
              </a:r>
              <a:endParaRPr lang="en-US" altLang="en-US" sz="2400" b="1" kern="0">
                <a:solidFill>
                  <a:srgbClr val="FFFFFF"/>
                </a:solidFill>
                <a:latin typeface="Times New Roman" panose="02020603050405020304" charset="0"/>
                <a:cs typeface="Times New Roman" panose="02020603050405020304" charset="0"/>
                <a:sym typeface="Arial" panose="020B0604020202020204"/>
              </a:endParaRPr>
            </a:p>
          </p:txBody>
        </p:sp>
        <p:sp>
          <p:nvSpPr>
            <p:cNvPr id="47" name="Text Box 12"/>
            <p:cNvSpPr txBox="1">
              <a:spLocks noChangeArrowheads="1"/>
            </p:cNvSpPr>
            <p:nvPr/>
          </p:nvSpPr>
          <p:spPr bwMode="auto">
            <a:xfrm>
              <a:off x="1401762" y="2381250"/>
              <a:ext cx="2205037" cy="391453"/>
            </a:xfrm>
            <a:prstGeom prst="rect">
              <a:avLst/>
            </a:prstGeom>
            <a:solidFill>
              <a:srgbClr val="FF0000"/>
            </a:solidFill>
            <a:ln w="9525" algn="ctr">
              <a:solidFill>
                <a:srgbClr val="CC0099"/>
              </a:solidFill>
              <a:miter lim="800000"/>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200">
                <a:spcBef>
                  <a:spcPct val="0"/>
                </a:spcBef>
                <a:buClr>
                  <a:srgbClr val="000000"/>
                </a:buClr>
                <a:buNone/>
              </a:pPr>
              <a:r>
                <a:rPr lang="en-US" altLang="en-US" sz="2400" b="1" kern="0">
                  <a:solidFill>
                    <a:srgbClr val="FFFFFF"/>
                  </a:solidFill>
                  <a:latin typeface="Times New Roman" panose="02020603050405020304" charset="0"/>
                  <a:cs typeface="Times New Roman" panose="02020603050405020304" charset="0"/>
                  <a:sym typeface="Arial" panose="020B0604020202020204"/>
                </a:rPr>
                <a:t>Các cơ quan</a:t>
              </a:r>
              <a:endParaRPr lang="en-US" altLang="en-US" sz="1865" b="1" kern="0">
                <a:solidFill>
                  <a:srgbClr val="FFFFFF"/>
                </a:solidFill>
                <a:latin typeface="Times New Roman" panose="02020603050405020304" charset="0"/>
                <a:cs typeface="Times New Roman" panose="02020603050405020304" charset="0"/>
                <a:sym typeface="Arial" panose="020B0604020202020204"/>
              </a:endParaRPr>
            </a:p>
          </p:txBody>
        </p:sp>
        <p:sp>
          <p:nvSpPr>
            <p:cNvPr id="48" name="Text Box 13"/>
            <p:cNvSpPr txBox="1">
              <a:spLocks noChangeArrowheads="1"/>
            </p:cNvSpPr>
            <p:nvPr/>
          </p:nvSpPr>
          <p:spPr bwMode="auto">
            <a:xfrm>
              <a:off x="0" y="2955925"/>
              <a:ext cx="735013" cy="913228"/>
            </a:xfrm>
            <a:prstGeom prst="rect">
              <a:avLst/>
            </a:prstGeom>
            <a:solidFill>
              <a:srgbClr val="FF0000"/>
            </a:solidFill>
            <a:ln w="9525" algn="ctr">
              <a:solidFill>
                <a:srgbClr val="CC0099"/>
              </a:solidFill>
              <a:miter lim="800000"/>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200">
                <a:spcBef>
                  <a:spcPct val="0"/>
                </a:spcBef>
                <a:buClr>
                  <a:srgbClr val="000000"/>
                </a:buClr>
                <a:buNone/>
              </a:pPr>
              <a:r>
                <a:rPr lang="en-US" altLang="en-US" sz="2135" b="1" kern="0">
                  <a:solidFill>
                    <a:srgbClr val="FFFFFF"/>
                  </a:solidFill>
                  <a:latin typeface="Times New Roman" panose="02020603050405020304" charset="0"/>
                  <a:cs typeface="Times New Roman" panose="02020603050405020304" charset="0"/>
                  <a:sym typeface="Arial" panose="020B0604020202020204"/>
                </a:rPr>
                <a:t>Quốc sử viện</a:t>
              </a:r>
              <a:endParaRPr lang="en-US" altLang="en-US" sz="2135" b="1" kern="0">
                <a:solidFill>
                  <a:srgbClr val="FFFFFF"/>
                </a:solidFill>
                <a:latin typeface="Times New Roman" panose="02020603050405020304" charset="0"/>
                <a:cs typeface="Times New Roman" panose="02020603050405020304" charset="0"/>
                <a:sym typeface="Arial" panose="020B0604020202020204"/>
              </a:endParaRPr>
            </a:p>
          </p:txBody>
        </p:sp>
        <p:sp>
          <p:nvSpPr>
            <p:cNvPr id="49" name="Text Box 14"/>
            <p:cNvSpPr txBox="1">
              <a:spLocks noChangeArrowheads="1"/>
            </p:cNvSpPr>
            <p:nvPr/>
          </p:nvSpPr>
          <p:spPr bwMode="auto">
            <a:xfrm>
              <a:off x="865188" y="2955925"/>
              <a:ext cx="735012" cy="634916"/>
            </a:xfrm>
            <a:prstGeom prst="rect">
              <a:avLst/>
            </a:prstGeom>
            <a:solidFill>
              <a:srgbClr val="FF0000"/>
            </a:solidFill>
            <a:ln w="9525" algn="ctr">
              <a:solidFill>
                <a:srgbClr val="CC0099"/>
              </a:solidFill>
              <a:miter lim="800000"/>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200">
                <a:spcBef>
                  <a:spcPct val="0"/>
                </a:spcBef>
                <a:buClr>
                  <a:srgbClr val="000000"/>
                </a:buClr>
                <a:buNone/>
              </a:pPr>
              <a:r>
                <a:rPr lang="en-US" altLang="en-US" sz="2135" b="1" kern="0" dirty="0" err="1">
                  <a:solidFill>
                    <a:srgbClr val="FFFFFF"/>
                  </a:solidFill>
                  <a:latin typeface="Times New Roman" panose="02020603050405020304" charset="0"/>
                  <a:cs typeface="Times New Roman" panose="02020603050405020304" charset="0"/>
                  <a:sym typeface="Arial" panose="020B0604020202020204"/>
                </a:rPr>
                <a:t>Thái</a:t>
              </a:r>
              <a:r>
                <a:rPr lang="en-US" altLang="en-US" sz="2135" b="1" kern="0" dirty="0">
                  <a:solidFill>
                    <a:srgbClr val="FFFFFF"/>
                  </a:solidFill>
                  <a:latin typeface="Times New Roman" panose="02020603050405020304" charset="0"/>
                  <a:cs typeface="Times New Roman" panose="02020603050405020304" charset="0"/>
                  <a:sym typeface="Arial" panose="020B0604020202020204"/>
                </a:rPr>
                <a:t> y</a:t>
              </a:r>
              <a:endParaRPr lang="en-US" altLang="en-US" sz="2135" b="1" kern="0" dirty="0">
                <a:solidFill>
                  <a:srgbClr val="FFFFFF"/>
                </a:solidFill>
                <a:latin typeface="Times New Roman" panose="02020603050405020304" charset="0"/>
                <a:cs typeface="Times New Roman" panose="02020603050405020304" charset="0"/>
                <a:sym typeface="Arial" panose="020B0604020202020204"/>
              </a:endParaRPr>
            </a:p>
            <a:p>
              <a:pPr algn="ctr" defTabSz="1219200">
                <a:spcBef>
                  <a:spcPct val="0"/>
                </a:spcBef>
                <a:buClr>
                  <a:srgbClr val="000000"/>
                </a:buClr>
                <a:buNone/>
              </a:pPr>
              <a:r>
                <a:rPr lang="en-US" altLang="en-US" sz="2135" b="1" kern="0" dirty="0">
                  <a:solidFill>
                    <a:srgbClr val="FFFFFF"/>
                  </a:solidFill>
                  <a:latin typeface="Times New Roman" panose="02020603050405020304" charset="0"/>
                  <a:cs typeface="Times New Roman" panose="02020603050405020304" charset="0"/>
                  <a:sym typeface="Arial" panose="020B0604020202020204"/>
                </a:rPr>
                <a:t> </a:t>
              </a:r>
              <a:r>
                <a:rPr lang="en-US" altLang="en-US" sz="2135" b="1" kern="0" dirty="0" err="1">
                  <a:solidFill>
                    <a:srgbClr val="FFFFFF"/>
                  </a:solidFill>
                  <a:latin typeface="Times New Roman" panose="02020603050405020304" charset="0"/>
                  <a:cs typeface="Times New Roman" panose="02020603050405020304" charset="0"/>
                  <a:sym typeface="Arial" panose="020B0604020202020204"/>
                </a:rPr>
                <a:t>viện</a:t>
              </a:r>
              <a:endParaRPr lang="en-US" altLang="en-US" sz="2135" b="1" kern="0" dirty="0">
                <a:solidFill>
                  <a:srgbClr val="FFFFFF"/>
                </a:solidFill>
                <a:latin typeface="Times New Roman" panose="02020603050405020304" charset="0"/>
                <a:cs typeface="Times New Roman" panose="02020603050405020304" charset="0"/>
                <a:sym typeface="Arial" panose="020B0604020202020204"/>
              </a:endParaRPr>
            </a:p>
          </p:txBody>
        </p:sp>
        <p:sp>
          <p:nvSpPr>
            <p:cNvPr id="50" name="Text Box 15"/>
            <p:cNvSpPr txBox="1">
              <a:spLocks noChangeArrowheads="1"/>
            </p:cNvSpPr>
            <p:nvPr/>
          </p:nvSpPr>
          <p:spPr bwMode="auto">
            <a:xfrm>
              <a:off x="1703388" y="2955925"/>
              <a:ext cx="735012" cy="913228"/>
            </a:xfrm>
            <a:prstGeom prst="rect">
              <a:avLst/>
            </a:prstGeom>
            <a:solidFill>
              <a:srgbClr val="FF0000"/>
            </a:solidFill>
            <a:ln w="9525" algn="ctr">
              <a:solidFill>
                <a:srgbClr val="CC0099"/>
              </a:solidFill>
              <a:miter lim="800000"/>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200">
                <a:spcBef>
                  <a:spcPct val="0"/>
                </a:spcBef>
                <a:buClr>
                  <a:srgbClr val="000000"/>
                </a:buClr>
                <a:buNone/>
              </a:pPr>
              <a:r>
                <a:rPr lang="en-US" altLang="en-US" sz="2135" b="1" kern="0">
                  <a:solidFill>
                    <a:srgbClr val="FFFFFF"/>
                  </a:solidFill>
                  <a:latin typeface="Times New Roman" panose="02020603050405020304" charset="0"/>
                  <a:cs typeface="Times New Roman" panose="02020603050405020304" charset="0"/>
                  <a:sym typeface="Arial" panose="020B0604020202020204"/>
                </a:rPr>
                <a:t>Tôn nhân phủ</a:t>
              </a:r>
              <a:endParaRPr lang="en-US" altLang="en-US" sz="2135" b="1" kern="0">
                <a:solidFill>
                  <a:srgbClr val="FFFFFF"/>
                </a:solidFill>
                <a:latin typeface="Times New Roman" panose="02020603050405020304" charset="0"/>
                <a:cs typeface="Times New Roman" panose="02020603050405020304" charset="0"/>
                <a:sym typeface="Arial" panose="020B0604020202020204"/>
              </a:endParaRPr>
            </a:p>
          </p:txBody>
        </p:sp>
        <p:sp>
          <p:nvSpPr>
            <p:cNvPr id="51" name="Text Box 17"/>
            <p:cNvSpPr txBox="1">
              <a:spLocks noChangeArrowheads="1"/>
            </p:cNvSpPr>
            <p:nvPr/>
          </p:nvSpPr>
          <p:spPr bwMode="auto">
            <a:xfrm>
              <a:off x="2617788" y="2940050"/>
              <a:ext cx="735012" cy="913228"/>
            </a:xfrm>
            <a:prstGeom prst="rect">
              <a:avLst/>
            </a:prstGeom>
            <a:solidFill>
              <a:srgbClr val="FF0000"/>
            </a:solidFill>
            <a:ln w="9525" algn="ctr">
              <a:solidFill>
                <a:srgbClr val="CC0099"/>
              </a:solidFill>
              <a:miter lim="800000"/>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defTabSz="1219200">
                <a:spcBef>
                  <a:spcPct val="0"/>
                </a:spcBef>
                <a:buClr>
                  <a:srgbClr val="000000"/>
                </a:buClr>
                <a:buNone/>
              </a:pPr>
              <a:r>
                <a:rPr lang="en-US" altLang="en-US" sz="2135" b="1" kern="0">
                  <a:solidFill>
                    <a:srgbClr val="FFFFFF"/>
                  </a:solidFill>
                  <a:latin typeface="Times New Roman" panose="02020603050405020304" charset="0"/>
                  <a:cs typeface="Times New Roman" panose="02020603050405020304" charset="0"/>
                  <a:sym typeface="Arial" panose="020B0604020202020204"/>
                </a:rPr>
                <a:t>Hà</a:t>
              </a:r>
              <a:endParaRPr lang="en-US" altLang="en-US" sz="2135" b="1" kern="0">
                <a:solidFill>
                  <a:srgbClr val="FFFFFF"/>
                </a:solidFill>
                <a:latin typeface="Times New Roman" panose="02020603050405020304" charset="0"/>
                <a:cs typeface="Times New Roman" panose="02020603050405020304" charset="0"/>
                <a:sym typeface="Arial" panose="020B0604020202020204"/>
              </a:endParaRPr>
            </a:p>
            <a:p>
              <a:pPr defTabSz="1219200">
                <a:spcBef>
                  <a:spcPct val="0"/>
                </a:spcBef>
                <a:buClr>
                  <a:srgbClr val="000000"/>
                </a:buClr>
                <a:buNone/>
              </a:pPr>
              <a:r>
                <a:rPr lang="en-US" altLang="en-US" sz="2135" b="1" kern="0">
                  <a:solidFill>
                    <a:srgbClr val="FFFFFF"/>
                  </a:solidFill>
                  <a:latin typeface="Times New Roman" panose="02020603050405020304" charset="0"/>
                  <a:cs typeface="Times New Roman" panose="02020603050405020304" charset="0"/>
                  <a:sym typeface="Arial" panose="020B0604020202020204"/>
                </a:rPr>
                <a:t> đê</a:t>
              </a:r>
              <a:endParaRPr lang="en-US" altLang="en-US" sz="2135" b="1" kern="0">
                <a:solidFill>
                  <a:srgbClr val="FFFFFF"/>
                </a:solidFill>
                <a:latin typeface="Times New Roman" panose="02020603050405020304" charset="0"/>
                <a:cs typeface="Times New Roman" panose="02020603050405020304" charset="0"/>
                <a:sym typeface="Arial" panose="020B0604020202020204"/>
              </a:endParaRPr>
            </a:p>
            <a:p>
              <a:pPr defTabSz="1219200">
                <a:spcBef>
                  <a:spcPct val="0"/>
                </a:spcBef>
                <a:buClr>
                  <a:srgbClr val="000000"/>
                </a:buClr>
                <a:buNone/>
              </a:pPr>
              <a:r>
                <a:rPr lang="en-US" altLang="en-US" sz="2135" b="1" kern="0">
                  <a:solidFill>
                    <a:srgbClr val="FFFFFF"/>
                  </a:solidFill>
                  <a:latin typeface="Times New Roman" panose="02020603050405020304" charset="0"/>
                  <a:cs typeface="Times New Roman" panose="02020603050405020304" charset="0"/>
                  <a:sym typeface="Arial" panose="020B0604020202020204"/>
                </a:rPr>
                <a:t> sứ</a:t>
              </a:r>
              <a:endParaRPr lang="en-US" altLang="en-US" sz="2135" b="1" kern="0">
                <a:solidFill>
                  <a:srgbClr val="FFFFFF"/>
                </a:solidFill>
                <a:latin typeface="Times New Roman" panose="02020603050405020304" charset="0"/>
                <a:cs typeface="Times New Roman" panose="02020603050405020304" charset="0"/>
                <a:sym typeface="Arial" panose="020B0604020202020204"/>
              </a:endParaRPr>
            </a:p>
          </p:txBody>
        </p:sp>
        <p:sp>
          <p:nvSpPr>
            <p:cNvPr id="52" name="Text Box 18"/>
            <p:cNvSpPr txBox="1">
              <a:spLocks noChangeArrowheads="1"/>
            </p:cNvSpPr>
            <p:nvPr/>
          </p:nvSpPr>
          <p:spPr bwMode="auto">
            <a:xfrm>
              <a:off x="3429000" y="2940050"/>
              <a:ext cx="950913" cy="913228"/>
            </a:xfrm>
            <a:prstGeom prst="rect">
              <a:avLst/>
            </a:prstGeom>
            <a:solidFill>
              <a:srgbClr val="FF0000"/>
            </a:solidFill>
            <a:ln w="19050" algn="ctr">
              <a:solidFill>
                <a:srgbClr val="FF3399"/>
              </a:solidFill>
              <a:miter lim="800000"/>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defTabSz="1219200">
                <a:spcBef>
                  <a:spcPct val="0"/>
                </a:spcBef>
                <a:buClr>
                  <a:srgbClr val="000000"/>
                </a:buClr>
                <a:buNone/>
              </a:pPr>
              <a:r>
                <a:rPr lang="en-US" altLang="en-US" sz="2135" b="1" kern="0">
                  <a:solidFill>
                    <a:srgbClr val="FFFFFF"/>
                  </a:solidFill>
                  <a:latin typeface="Times New Roman" panose="02020603050405020304" charset="0"/>
                  <a:cs typeface="Times New Roman" panose="02020603050405020304" charset="0"/>
                  <a:sym typeface="Arial" panose="020B0604020202020204"/>
                </a:rPr>
                <a:t>Khuyến nông</a:t>
              </a:r>
              <a:endParaRPr lang="en-US" altLang="en-US" sz="2135" b="1" kern="0">
                <a:solidFill>
                  <a:srgbClr val="FFFFFF"/>
                </a:solidFill>
                <a:latin typeface="Times New Roman" panose="02020603050405020304" charset="0"/>
                <a:cs typeface="Times New Roman" panose="02020603050405020304" charset="0"/>
                <a:sym typeface="Arial" panose="020B0604020202020204"/>
              </a:endParaRPr>
            </a:p>
            <a:p>
              <a:pPr defTabSz="1219200">
                <a:spcBef>
                  <a:spcPct val="0"/>
                </a:spcBef>
                <a:buClr>
                  <a:srgbClr val="000000"/>
                </a:buClr>
                <a:buNone/>
              </a:pPr>
              <a:r>
                <a:rPr lang="en-US" altLang="en-US" sz="2135" b="1" kern="0">
                  <a:solidFill>
                    <a:srgbClr val="FFFFFF"/>
                  </a:solidFill>
                  <a:latin typeface="Times New Roman" panose="02020603050405020304" charset="0"/>
                  <a:cs typeface="Times New Roman" panose="02020603050405020304" charset="0"/>
                  <a:sym typeface="Arial" panose="020B0604020202020204"/>
                </a:rPr>
                <a:t> sứ</a:t>
              </a:r>
              <a:endParaRPr lang="en-US" altLang="en-US" sz="2135" b="1" kern="0">
                <a:solidFill>
                  <a:srgbClr val="FFFFFF"/>
                </a:solidFill>
                <a:latin typeface="Times New Roman" panose="02020603050405020304" charset="0"/>
                <a:cs typeface="Times New Roman" panose="02020603050405020304" charset="0"/>
                <a:sym typeface="Arial" panose="020B0604020202020204"/>
              </a:endParaRPr>
            </a:p>
          </p:txBody>
        </p:sp>
        <p:sp>
          <p:nvSpPr>
            <p:cNvPr id="53" name="Text Box 19"/>
            <p:cNvSpPr txBox="1">
              <a:spLocks noChangeArrowheads="1"/>
            </p:cNvSpPr>
            <p:nvPr/>
          </p:nvSpPr>
          <p:spPr bwMode="auto">
            <a:xfrm>
              <a:off x="4495800" y="2940050"/>
              <a:ext cx="735013" cy="913228"/>
            </a:xfrm>
            <a:prstGeom prst="rect">
              <a:avLst/>
            </a:prstGeom>
            <a:solidFill>
              <a:srgbClr val="FF0000"/>
            </a:solidFill>
            <a:ln w="9525" algn="ctr">
              <a:solidFill>
                <a:srgbClr val="CC0099"/>
              </a:solidFill>
              <a:miter lim="800000"/>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200">
                <a:spcBef>
                  <a:spcPct val="0"/>
                </a:spcBef>
                <a:buClr>
                  <a:srgbClr val="000000"/>
                </a:buClr>
                <a:buNone/>
              </a:pPr>
              <a:r>
                <a:rPr lang="en-US" altLang="en-US" sz="2135" b="1" kern="0">
                  <a:solidFill>
                    <a:srgbClr val="FFFFFF"/>
                  </a:solidFill>
                  <a:latin typeface="Times New Roman" panose="02020603050405020304" charset="0"/>
                  <a:cs typeface="Times New Roman" panose="02020603050405020304" charset="0"/>
                  <a:sym typeface="Arial" panose="020B0604020202020204"/>
                </a:rPr>
                <a:t>Đồn điền sứ</a:t>
              </a:r>
              <a:endParaRPr lang="en-US" altLang="en-US" sz="2135" b="1" kern="0">
                <a:solidFill>
                  <a:srgbClr val="FFFFFF"/>
                </a:solidFill>
                <a:latin typeface="Times New Roman" panose="02020603050405020304" charset="0"/>
                <a:cs typeface="Times New Roman" panose="02020603050405020304" charset="0"/>
                <a:sym typeface="Arial" panose="020B0604020202020204"/>
              </a:endParaRPr>
            </a:p>
          </p:txBody>
        </p:sp>
        <p:sp>
          <p:nvSpPr>
            <p:cNvPr id="54" name="Text Box 20"/>
            <p:cNvSpPr txBox="1">
              <a:spLocks noChangeArrowheads="1"/>
            </p:cNvSpPr>
            <p:nvPr/>
          </p:nvSpPr>
          <p:spPr bwMode="auto">
            <a:xfrm>
              <a:off x="1222375" y="3900488"/>
              <a:ext cx="2703513" cy="704616"/>
            </a:xfrm>
            <a:prstGeom prst="rect">
              <a:avLst/>
            </a:prstGeom>
            <a:solidFill>
              <a:srgbClr val="FFFF00"/>
            </a:solidFill>
            <a:ln w="9525" algn="ctr">
              <a:solidFill>
                <a:srgbClr val="CC0099"/>
              </a:solidFill>
              <a:miter lim="800000"/>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200">
                <a:spcBef>
                  <a:spcPct val="0"/>
                </a:spcBef>
                <a:buClr>
                  <a:srgbClr val="000000"/>
                </a:buClr>
                <a:buNone/>
              </a:pPr>
              <a:r>
                <a:rPr lang="en-US" altLang="en-US" sz="2400" b="1" kern="0" dirty="0">
                  <a:solidFill>
                    <a:srgbClr val="3415EB"/>
                  </a:solidFill>
                  <a:latin typeface="Times New Roman" panose="02020603050405020304" charset="0"/>
                  <a:cs typeface="Times New Roman" panose="02020603050405020304" charset="0"/>
                  <a:sym typeface="Arial" panose="020B0604020202020204"/>
                </a:rPr>
                <a:t>12 </a:t>
              </a:r>
              <a:r>
                <a:rPr lang="en-US" altLang="en-US" sz="2400" b="1" kern="0" dirty="0" err="1">
                  <a:solidFill>
                    <a:srgbClr val="3415EB"/>
                  </a:solidFill>
                  <a:latin typeface="Times New Roman" panose="02020603050405020304" charset="0"/>
                  <a:cs typeface="Times New Roman" panose="02020603050405020304" charset="0"/>
                  <a:sym typeface="Arial" panose="020B0604020202020204"/>
                </a:rPr>
                <a:t>lộ</a:t>
              </a:r>
              <a:endParaRPr lang="en-US" altLang="en-US" sz="2400" b="1" kern="0" dirty="0">
                <a:solidFill>
                  <a:srgbClr val="3415EB"/>
                </a:solidFill>
                <a:latin typeface="Times New Roman" panose="02020603050405020304" charset="0"/>
                <a:cs typeface="Times New Roman" panose="02020603050405020304" charset="0"/>
                <a:sym typeface="Arial" panose="020B0604020202020204"/>
              </a:endParaRPr>
            </a:p>
            <a:p>
              <a:pPr algn="ctr" defTabSz="1219200">
                <a:spcBef>
                  <a:spcPct val="0"/>
                </a:spcBef>
                <a:buClr>
                  <a:srgbClr val="000000"/>
                </a:buClr>
                <a:buNone/>
              </a:pPr>
              <a:r>
                <a:rPr lang="en-US" altLang="en-US" sz="2400" b="1" kern="0" dirty="0">
                  <a:solidFill>
                    <a:srgbClr val="3415EB"/>
                  </a:solidFill>
                  <a:latin typeface="Times New Roman" panose="02020603050405020304" charset="0"/>
                  <a:cs typeface="Times New Roman" panose="02020603050405020304" charset="0"/>
                  <a:sym typeface="Arial" panose="020B0604020202020204"/>
                </a:rPr>
                <a:t>(</a:t>
              </a:r>
              <a:r>
                <a:rPr lang="en-US" altLang="en-US" sz="2400" b="1" kern="0" dirty="0" err="1">
                  <a:solidFill>
                    <a:srgbClr val="3415EB"/>
                  </a:solidFill>
                  <a:latin typeface="Times New Roman" panose="02020603050405020304" charset="0"/>
                  <a:cs typeface="Times New Roman" panose="02020603050405020304" charset="0"/>
                  <a:sym typeface="Arial" panose="020B0604020202020204"/>
                </a:rPr>
                <a:t>Chánh</a:t>
              </a:r>
              <a:r>
                <a:rPr lang="en-US" altLang="en-US" sz="2400" b="1" kern="0" dirty="0">
                  <a:solidFill>
                    <a:srgbClr val="3415EB"/>
                  </a:solidFill>
                  <a:latin typeface="Times New Roman" panose="02020603050405020304" charset="0"/>
                  <a:cs typeface="Times New Roman" panose="02020603050405020304" charset="0"/>
                  <a:sym typeface="Arial" panose="020B0604020202020204"/>
                </a:rPr>
                <a:t>, </a:t>
              </a:r>
              <a:r>
                <a:rPr lang="en-US" altLang="en-US" sz="2400" b="1" kern="0" dirty="0" err="1">
                  <a:solidFill>
                    <a:srgbClr val="3415EB"/>
                  </a:solidFill>
                  <a:latin typeface="Times New Roman" panose="02020603050405020304" charset="0"/>
                  <a:cs typeface="Times New Roman" panose="02020603050405020304" charset="0"/>
                  <a:sym typeface="Arial" panose="020B0604020202020204"/>
                </a:rPr>
                <a:t>phó</a:t>
              </a:r>
              <a:r>
                <a:rPr lang="en-US" altLang="en-US" sz="2400" b="1" kern="0" dirty="0">
                  <a:solidFill>
                    <a:srgbClr val="3415EB"/>
                  </a:solidFill>
                  <a:latin typeface="Times New Roman" panose="02020603050405020304" charset="0"/>
                  <a:cs typeface="Times New Roman" panose="02020603050405020304" charset="0"/>
                  <a:sym typeface="Arial" panose="020B0604020202020204"/>
                </a:rPr>
                <a:t> An </a:t>
              </a:r>
              <a:r>
                <a:rPr lang="en-US" altLang="en-US" sz="2400" b="1" kern="0" dirty="0" err="1">
                  <a:solidFill>
                    <a:srgbClr val="3415EB"/>
                  </a:solidFill>
                  <a:latin typeface="Times New Roman" panose="02020603050405020304" charset="0"/>
                  <a:cs typeface="Times New Roman" panose="02020603050405020304" charset="0"/>
                  <a:sym typeface="Arial" panose="020B0604020202020204"/>
                </a:rPr>
                <a:t>phủ</a:t>
              </a:r>
              <a:r>
                <a:rPr lang="en-US" altLang="en-US" sz="2400" b="1" kern="0" dirty="0">
                  <a:solidFill>
                    <a:srgbClr val="3415EB"/>
                  </a:solidFill>
                  <a:latin typeface="Times New Roman" panose="02020603050405020304" charset="0"/>
                  <a:cs typeface="Times New Roman" panose="02020603050405020304" charset="0"/>
                  <a:sym typeface="Arial" panose="020B0604020202020204"/>
                </a:rPr>
                <a:t> </a:t>
              </a:r>
              <a:r>
                <a:rPr lang="en-US" altLang="en-US" sz="2400" b="1" kern="0" dirty="0" err="1">
                  <a:solidFill>
                    <a:srgbClr val="3415EB"/>
                  </a:solidFill>
                  <a:latin typeface="Times New Roman" panose="02020603050405020304" charset="0"/>
                  <a:cs typeface="Times New Roman" panose="02020603050405020304" charset="0"/>
                  <a:sym typeface="Arial" panose="020B0604020202020204"/>
                </a:rPr>
                <a:t>sứ</a:t>
              </a:r>
              <a:r>
                <a:rPr lang="en-US" altLang="en-US" sz="2400" b="1" kern="0" dirty="0">
                  <a:solidFill>
                    <a:srgbClr val="3415EB"/>
                  </a:solidFill>
                  <a:latin typeface="Times New Roman" panose="02020603050405020304" charset="0"/>
                  <a:cs typeface="Times New Roman" panose="02020603050405020304" charset="0"/>
                  <a:sym typeface="Arial" panose="020B0604020202020204"/>
                </a:rPr>
                <a:t>)</a:t>
              </a:r>
              <a:endParaRPr lang="en-US" altLang="en-US" sz="2400" b="1" kern="0" dirty="0">
                <a:solidFill>
                  <a:srgbClr val="3415EB"/>
                </a:solidFill>
                <a:latin typeface="Times New Roman" panose="02020603050405020304" charset="0"/>
                <a:cs typeface="Times New Roman" panose="02020603050405020304" charset="0"/>
                <a:sym typeface="Arial" panose="020B0604020202020204"/>
              </a:endParaRPr>
            </a:p>
          </p:txBody>
        </p:sp>
        <p:sp>
          <p:nvSpPr>
            <p:cNvPr id="55" name="Text Box 21"/>
            <p:cNvSpPr txBox="1">
              <a:spLocks noChangeArrowheads="1"/>
            </p:cNvSpPr>
            <p:nvPr/>
          </p:nvSpPr>
          <p:spPr bwMode="auto">
            <a:xfrm>
              <a:off x="1401762" y="4668838"/>
              <a:ext cx="2297112" cy="704616"/>
            </a:xfrm>
            <a:prstGeom prst="rect">
              <a:avLst/>
            </a:prstGeom>
            <a:solidFill>
              <a:srgbClr val="FFFF00"/>
            </a:solidFill>
            <a:ln w="9525" algn="ctr">
              <a:solidFill>
                <a:srgbClr val="CC0099"/>
              </a:solidFill>
              <a:miter lim="800000"/>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200">
                <a:spcBef>
                  <a:spcPct val="0"/>
                </a:spcBef>
                <a:buClr>
                  <a:srgbClr val="000000"/>
                </a:buClr>
                <a:buNone/>
              </a:pPr>
              <a:r>
                <a:rPr lang="en-US" altLang="en-US" sz="2400" b="1" kern="0">
                  <a:solidFill>
                    <a:srgbClr val="3415EB"/>
                  </a:solidFill>
                  <a:latin typeface="Times New Roman" panose="02020603050405020304" charset="0"/>
                  <a:cs typeface="Times New Roman" panose="02020603050405020304" charset="0"/>
                  <a:sym typeface="Arial" panose="020B0604020202020204"/>
                </a:rPr>
                <a:t>Phủ</a:t>
              </a:r>
              <a:endParaRPr lang="en-US" altLang="en-US" sz="2400" b="1" kern="0">
                <a:solidFill>
                  <a:srgbClr val="3415EB"/>
                </a:solidFill>
                <a:latin typeface="Times New Roman" panose="02020603050405020304" charset="0"/>
                <a:cs typeface="Times New Roman" panose="02020603050405020304" charset="0"/>
                <a:sym typeface="Arial" panose="020B0604020202020204"/>
              </a:endParaRPr>
            </a:p>
            <a:p>
              <a:pPr algn="ctr" defTabSz="1219200">
                <a:spcBef>
                  <a:spcPct val="0"/>
                </a:spcBef>
                <a:buClr>
                  <a:srgbClr val="000000"/>
                </a:buClr>
                <a:buNone/>
              </a:pPr>
              <a:r>
                <a:rPr lang="en-US" altLang="en-US" sz="2400" b="1" kern="0">
                  <a:solidFill>
                    <a:srgbClr val="3415EB"/>
                  </a:solidFill>
                  <a:latin typeface="Times New Roman" panose="02020603050405020304" charset="0"/>
                  <a:cs typeface="Times New Roman" panose="02020603050405020304" charset="0"/>
                  <a:sym typeface="Arial" panose="020B0604020202020204"/>
                </a:rPr>
                <a:t>( Tri Phủ)</a:t>
              </a:r>
              <a:endParaRPr lang="en-US" altLang="en-US" sz="2400" b="1" kern="0">
                <a:solidFill>
                  <a:srgbClr val="3415EB"/>
                </a:solidFill>
                <a:latin typeface="Times New Roman" panose="02020603050405020304" charset="0"/>
                <a:cs typeface="Times New Roman" panose="02020603050405020304" charset="0"/>
                <a:sym typeface="Arial" panose="020B0604020202020204"/>
              </a:endParaRPr>
            </a:p>
          </p:txBody>
        </p:sp>
        <p:sp>
          <p:nvSpPr>
            <p:cNvPr id="56" name="Text Box 22"/>
            <p:cNvSpPr txBox="1">
              <a:spLocks noChangeArrowheads="1"/>
            </p:cNvSpPr>
            <p:nvPr/>
          </p:nvSpPr>
          <p:spPr bwMode="auto">
            <a:xfrm>
              <a:off x="1222375" y="5410200"/>
              <a:ext cx="2703513" cy="704616"/>
            </a:xfrm>
            <a:prstGeom prst="rect">
              <a:avLst/>
            </a:prstGeom>
            <a:solidFill>
              <a:srgbClr val="FFFF00"/>
            </a:solidFill>
            <a:ln w="9525" algn="ctr">
              <a:solidFill>
                <a:srgbClr val="CC0099"/>
              </a:solidFill>
              <a:miter lim="800000"/>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200">
                <a:spcBef>
                  <a:spcPct val="0"/>
                </a:spcBef>
                <a:buClr>
                  <a:srgbClr val="000000"/>
                </a:buClr>
                <a:buNone/>
              </a:pPr>
              <a:r>
                <a:rPr lang="en-US" altLang="en-US" sz="2400" b="1" kern="0">
                  <a:solidFill>
                    <a:srgbClr val="3415EB"/>
                  </a:solidFill>
                  <a:latin typeface="Times New Roman" panose="02020603050405020304" charset="0"/>
                  <a:cs typeface="Times New Roman" panose="02020603050405020304" charset="0"/>
                  <a:sym typeface="Arial" panose="020B0604020202020204"/>
                </a:rPr>
                <a:t>Châu, Huyện</a:t>
              </a:r>
              <a:endParaRPr lang="en-US" altLang="en-US" sz="2400" b="1" kern="0">
                <a:solidFill>
                  <a:srgbClr val="3415EB"/>
                </a:solidFill>
                <a:latin typeface="Times New Roman" panose="02020603050405020304" charset="0"/>
                <a:cs typeface="Times New Roman" panose="02020603050405020304" charset="0"/>
                <a:sym typeface="Arial" panose="020B0604020202020204"/>
              </a:endParaRPr>
            </a:p>
            <a:p>
              <a:pPr algn="ctr" defTabSz="1219200">
                <a:spcBef>
                  <a:spcPct val="0"/>
                </a:spcBef>
                <a:buClr>
                  <a:srgbClr val="000000"/>
                </a:buClr>
                <a:buNone/>
              </a:pPr>
              <a:r>
                <a:rPr lang="en-US" altLang="en-US" sz="2400" b="1" kern="0">
                  <a:solidFill>
                    <a:srgbClr val="3415EB"/>
                  </a:solidFill>
                  <a:latin typeface="Times New Roman" panose="02020603050405020304" charset="0"/>
                  <a:cs typeface="Times New Roman" panose="02020603050405020304" charset="0"/>
                  <a:sym typeface="Arial" panose="020B0604020202020204"/>
                </a:rPr>
                <a:t>( Tri Châu, Tri Huyện)</a:t>
              </a:r>
              <a:endParaRPr lang="en-US" altLang="en-US" sz="2400" b="1" kern="0">
                <a:solidFill>
                  <a:srgbClr val="3415EB"/>
                </a:solidFill>
                <a:latin typeface="Times New Roman" panose="02020603050405020304" charset="0"/>
                <a:cs typeface="Times New Roman" panose="02020603050405020304" charset="0"/>
                <a:sym typeface="Arial" panose="020B0604020202020204"/>
              </a:endParaRPr>
            </a:p>
          </p:txBody>
        </p:sp>
        <p:sp>
          <p:nvSpPr>
            <p:cNvPr id="57" name="Text Box 23"/>
            <p:cNvSpPr txBox="1">
              <a:spLocks noChangeArrowheads="1"/>
            </p:cNvSpPr>
            <p:nvPr/>
          </p:nvSpPr>
          <p:spPr bwMode="auto">
            <a:xfrm>
              <a:off x="1387475" y="6130926"/>
              <a:ext cx="2297113" cy="704616"/>
            </a:xfrm>
            <a:prstGeom prst="rect">
              <a:avLst/>
            </a:prstGeom>
            <a:solidFill>
              <a:srgbClr val="FFFF00"/>
            </a:solidFill>
            <a:ln w="9525" algn="ctr">
              <a:solidFill>
                <a:srgbClr val="CC0099"/>
              </a:solidFill>
              <a:miter lim="800000"/>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200">
                <a:spcBef>
                  <a:spcPct val="0"/>
                </a:spcBef>
                <a:buClr>
                  <a:srgbClr val="000000"/>
                </a:buClr>
                <a:buNone/>
              </a:pPr>
              <a:r>
                <a:rPr lang="en-US" altLang="en-US" sz="2400" b="1" kern="0">
                  <a:solidFill>
                    <a:srgbClr val="3333FF"/>
                  </a:solidFill>
                  <a:latin typeface="Times New Roman" panose="02020603050405020304" charset="0"/>
                  <a:cs typeface="Times New Roman" panose="02020603050405020304" charset="0"/>
                  <a:sym typeface="Arial" panose="020B0604020202020204"/>
                </a:rPr>
                <a:t>Xã</a:t>
              </a:r>
              <a:endParaRPr lang="en-US" altLang="en-US" sz="2400" b="1" kern="0">
                <a:solidFill>
                  <a:srgbClr val="3333FF"/>
                </a:solidFill>
                <a:latin typeface="Times New Roman" panose="02020603050405020304" charset="0"/>
                <a:cs typeface="Times New Roman" panose="02020603050405020304" charset="0"/>
                <a:sym typeface="Arial" panose="020B0604020202020204"/>
              </a:endParaRPr>
            </a:p>
            <a:p>
              <a:pPr algn="ctr" defTabSz="1219200">
                <a:spcBef>
                  <a:spcPct val="0"/>
                </a:spcBef>
                <a:buClr>
                  <a:srgbClr val="000000"/>
                </a:buClr>
                <a:buNone/>
              </a:pPr>
              <a:r>
                <a:rPr lang="en-US" altLang="en-US" sz="2400" b="1" kern="0">
                  <a:solidFill>
                    <a:srgbClr val="3333FF"/>
                  </a:solidFill>
                  <a:latin typeface="Times New Roman" panose="02020603050405020304" charset="0"/>
                  <a:cs typeface="Times New Roman" panose="02020603050405020304" charset="0"/>
                  <a:sym typeface="Arial" panose="020B0604020202020204"/>
                </a:rPr>
                <a:t>( Xã quan)</a:t>
              </a:r>
              <a:endParaRPr lang="en-US" altLang="en-US" sz="2400" b="1" kern="0">
                <a:solidFill>
                  <a:srgbClr val="3333FF"/>
                </a:solidFill>
                <a:latin typeface="Times New Roman" panose="02020603050405020304" charset="0"/>
                <a:cs typeface="Times New Roman" panose="02020603050405020304" charset="0"/>
                <a:sym typeface="Arial" panose="020B0604020202020204"/>
              </a:endParaRPr>
            </a:p>
          </p:txBody>
        </p:sp>
        <p:cxnSp>
          <p:nvCxnSpPr>
            <p:cNvPr id="58" name="Straight Arrow Connector 57"/>
            <p:cNvCxnSpPr>
              <a:stCxn id="44" idx="2"/>
              <a:endCxn id="45" idx="0"/>
            </p:cNvCxnSpPr>
            <p:nvPr/>
          </p:nvCxnSpPr>
          <p:spPr>
            <a:xfrm flipH="1">
              <a:off x="1043782" y="1656112"/>
              <a:ext cx="1471508" cy="10918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p:cNvCxnSpPr>
              <a:stCxn id="44" idx="2"/>
              <a:endCxn id="46" idx="0"/>
            </p:cNvCxnSpPr>
            <p:nvPr/>
          </p:nvCxnSpPr>
          <p:spPr>
            <a:xfrm>
              <a:off x="2515290" y="1656112"/>
              <a:ext cx="1479654" cy="10918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0" name="Straight Arrow Connector 59"/>
            <p:cNvCxnSpPr>
              <a:stCxn id="45" idx="2"/>
              <a:endCxn id="47" idx="0"/>
            </p:cNvCxnSpPr>
            <p:nvPr/>
          </p:nvCxnSpPr>
          <p:spPr>
            <a:xfrm>
              <a:off x="1043782" y="2156752"/>
              <a:ext cx="1460499" cy="224499"/>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1" name="Straight Arrow Connector 60"/>
            <p:cNvCxnSpPr>
              <a:stCxn id="46" idx="2"/>
              <a:endCxn id="47" idx="0"/>
            </p:cNvCxnSpPr>
            <p:nvPr/>
          </p:nvCxnSpPr>
          <p:spPr>
            <a:xfrm flipH="1">
              <a:off x="2504281" y="2156752"/>
              <a:ext cx="1490663" cy="224499"/>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2" name="Straight Arrow Connector 61"/>
            <p:cNvCxnSpPr>
              <a:stCxn id="47" idx="2"/>
              <a:endCxn id="48" idx="0"/>
            </p:cNvCxnSpPr>
            <p:nvPr/>
          </p:nvCxnSpPr>
          <p:spPr>
            <a:xfrm flipH="1">
              <a:off x="367507" y="2772703"/>
              <a:ext cx="2136775" cy="183222"/>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3" name="Straight Arrow Connector 62"/>
            <p:cNvCxnSpPr>
              <a:stCxn id="47" idx="2"/>
              <a:endCxn id="49" idx="0"/>
            </p:cNvCxnSpPr>
            <p:nvPr/>
          </p:nvCxnSpPr>
          <p:spPr>
            <a:xfrm flipH="1">
              <a:off x="1232694" y="2772703"/>
              <a:ext cx="1271587" cy="183222"/>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4" name="Straight Arrow Connector 63"/>
            <p:cNvCxnSpPr>
              <a:stCxn id="47" idx="2"/>
              <a:endCxn id="50" idx="0"/>
            </p:cNvCxnSpPr>
            <p:nvPr/>
          </p:nvCxnSpPr>
          <p:spPr>
            <a:xfrm flipH="1">
              <a:off x="2070894" y="2772703"/>
              <a:ext cx="433387" cy="183222"/>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5" name="Straight Arrow Connector 64"/>
            <p:cNvCxnSpPr>
              <a:stCxn id="47" idx="2"/>
              <a:endCxn id="51" idx="0"/>
            </p:cNvCxnSpPr>
            <p:nvPr/>
          </p:nvCxnSpPr>
          <p:spPr>
            <a:xfrm>
              <a:off x="2504281" y="2772703"/>
              <a:ext cx="481012" cy="16734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6" name="Straight Arrow Connector 65"/>
            <p:cNvCxnSpPr>
              <a:stCxn id="47" idx="2"/>
              <a:endCxn id="52" idx="0"/>
            </p:cNvCxnSpPr>
            <p:nvPr/>
          </p:nvCxnSpPr>
          <p:spPr>
            <a:xfrm>
              <a:off x="2504281" y="2772703"/>
              <a:ext cx="1400175" cy="16734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7" name="Straight Arrow Connector 66"/>
            <p:cNvCxnSpPr>
              <a:stCxn id="47" idx="2"/>
              <a:endCxn id="53" idx="0"/>
            </p:cNvCxnSpPr>
            <p:nvPr/>
          </p:nvCxnSpPr>
          <p:spPr>
            <a:xfrm>
              <a:off x="2504281" y="2772703"/>
              <a:ext cx="2359025" cy="16734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5" name="Group 4"/>
          <p:cNvGrpSpPr/>
          <p:nvPr/>
        </p:nvGrpSpPr>
        <p:grpSpPr>
          <a:xfrm>
            <a:off x="1230055" y="2075098"/>
            <a:ext cx="10590663" cy="1910686"/>
            <a:chOff x="1965278" y="-1555845"/>
            <a:chExt cx="7942997" cy="1433015"/>
          </a:xfrm>
        </p:grpSpPr>
        <p:sp>
          <p:nvSpPr>
            <p:cNvPr id="4" name="Terminator 3"/>
            <p:cNvSpPr/>
            <p:nvPr/>
          </p:nvSpPr>
          <p:spPr>
            <a:xfrm>
              <a:off x="1965278" y="-1555845"/>
              <a:ext cx="7942997" cy="1433015"/>
            </a:xfrm>
            <a:prstGeom prst="flowChartTermina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200">
                <a:buClr>
                  <a:srgbClr val="000000"/>
                </a:buClr>
              </a:pPr>
              <a:endParaRPr lang="x-none" sz="1865" kern="0">
                <a:solidFill>
                  <a:srgbClr val="FFFFFF"/>
                </a:solidFill>
                <a:latin typeface="Arial" panose="020B0604020202020204"/>
                <a:sym typeface="Arial" panose="020B0604020202020204"/>
              </a:endParaRPr>
            </a:p>
          </p:txBody>
        </p:sp>
        <p:sp>
          <p:nvSpPr>
            <p:cNvPr id="430" name="TextBox 255"/>
            <p:cNvSpPr txBox="1">
              <a:spLocks noChangeArrowheads="1"/>
            </p:cNvSpPr>
            <p:nvPr/>
          </p:nvSpPr>
          <p:spPr bwMode="auto">
            <a:xfrm>
              <a:off x="2238400" y="-1336082"/>
              <a:ext cx="7082064" cy="9309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defTabSz="1219200">
                <a:spcBef>
                  <a:spcPct val="0"/>
                </a:spcBef>
                <a:buClr>
                  <a:srgbClr val="000000"/>
                </a:buClr>
                <a:buNone/>
              </a:pPr>
              <a:r>
                <a:rPr lang="en-US" altLang="vi-VN" sz="3735" kern="0" dirty="0">
                  <a:solidFill>
                    <a:srgbClr val="000000"/>
                  </a:solidFill>
                  <a:latin typeface="Times New Roman" panose="02020603050405020304" charset="0"/>
                  <a:cs typeface="Times New Roman" panose="02020603050405020304" charset="0"/>
                  <a:sym typeface="Arial" panose="020B0604020202020204"/>
                </a:rPr>
                <a:t>So </a:t>
              </a:r>
              <a:r>
                <a:rPr lang="en-US" altLang="vi-VN" sz="3735" kern="0" dirty="0" err="1">
                  <a:solidFill>
                    <a:srgbClr val="000000"/>
                  </a:solidFill>
                  <a:latin typeface="Times New Roman" panose="02020603050405020304" charset="0"/>
                  <a:cs typeface="Times New Roman" panose="02020603050405020304" charset="0"/>
                  <a:sym typeface="Arial" panose="020B0604020202020204"/>
                </a:rPr>
                <a:t>sánh</a:t>
              </a:r>
              <a:r>
                <a:rPr lang="en-US" altLang="vi-VN" sz="3735" kern="0" dirty="0">
                  <a:solidFill>
                    <a:srgbClr val="000000"/>
                  </a:solidFill>
                  <a:latin typeface="Times New Roman" panose="02020603050405020304" charset="0"/>
                  <a:cs typeface="Times New Roman" panose="02020603050405020304" charset="0"/>
                  <a:sym typeface="Arial" panose="020B0604020202020204"/>
                </a:rPr>
                <a:t> </a:t>
              </a:r>
              <a:r>
                <a:rPr lang="en-US" altLang="vi-VN" sz="3735" kern="0" dirty="0" err="1">
                  <a:solidFill>
                    <a:srgbClr val="000000"/>
                  </a:solidFill>
                  <a:latin typeface="Times New Roman" panose="02020603050405020304" charset="0"/>
                  <a:cs typeface="Times New Roman" panose="02020603050405020304" charset="0"/>
                  <a:sym typeface="Arial" panose="020B0604020202020204"/>
                </a:rPr>
                <a:t>điểm</a:t>
              </a:r>
              <a:r>
                <a:rPr lang="en-US" altLang="vi-VN" sz="3735" kern="0" dirty="0">
                  <a:solidFill>
                    <a:srgbClr val="000000"/>
                  </a:solidFill>
                  <a:latin typeface="Times New Roman" panose="02020603050405020304" charset="0"/>
                  <a:cs typeface="Times New Roman" panose="02020603050405020304" charset="0"/>
                  <a:sym typeface="Arial" panose="020B0604020202020204"/>
                </a:rPr>
                <a:t> </a:t>
              </a:r>
              <a:r>
                <a:rPr lang="en-US" altLang="vi-VN" sz="3735" kern="0" dirty="0" err="1">
                  <a:solidFill>
                    <a:srgbClr val="000000"/>
                  </a:solidFill>
                  <a:latin typeface="Times New Roman" panose="02020603050405020304" charset="0"/>
                  <a:cs typeface="Times New Roman" panose="02020603050405020304" charset="0"/>
                  <a:sym typeface="Arial" panose="020B0604020202020204"/>
                </a:rPr>
                <a:t>giống</a:t>
              </a:r>
              <a:r>
                <a:rPr lang="en-US" altLang="vi-VN" sz="3735" kern="0" dirty="0">
                  <a:solidFill>
                    <a:srgbClr val="000000"/>
                  </a:solidFill>
                  <a:latin typeface="Times New Roman" panose="02020603050405020304" charset="0"/>
                  <a:cs typeface="Times New Roman" panose="02020603050405020304" charset="0"/>
                  <a:sym typeface="Arial" panose="020B0604020202020204"/>
                </a:rPr>
                <a:t> </a:t>
              </a:r>
              <a:r>
                <a:rPr lang="en-US" altLang="vi-VN" sz="3735" kern="0" dirty="0" err="1">
                  <a:solidFill>
                    <a:srgbClr val="000000"/>
                  </a:solidFill>
                  <a:latin typeface="Times New Roman" panose="02020603050405020304" charset="0"/>
                  <a:cs typeface="Times New Roman" panose="02020603050405020304" charset="0"/>
                  <a:sym typeface="Arial" panose="020B0604020202020204"/>
                </a:rPr>
                <a:t>và</a:t>
              </a:r>
              <a:r>
                <a:rPr lang="en-US" altLang="vi-VN" sz="3735" kern="0" dirty="0">
                  <a:solidFill>
                    <a:srgbClr val="000000"/>
                  </a:solidFill>
                  <a:latin typeface="Times New Roman" panose="02020603050405020304" charset="0"/>
                  <a:cs typeface="Times New Roman" panose="02020603050405020304" charset="0"/>
                  <a:sym typeface="Arial" panose="020B0604020202020204"/>
                </a:rPr>
                <a:t> </a:t>
              </a:r>
              <a:r>
                <a:rPr lang="en-US" altLang="vi-VN" sz="3735" kern="0" dirty="0" err="1">
                  <a:solidFill>
                    <a:srgbClr val="000000"/>
                  </a:solidFill>
                  <a:latin typeface="Times New Roman" panose="02020603050405020304" charset="0"/>
                  <a:cs typeface="Times New Roman" panose="02020603050405020304" charset="0"/>
                  <a:sym typeface="Arial" panose="020B0604020202020204"/>
                </a:rPr>
                <a:t>khác</a:t>
              </a:r>
              <a:r>
                <a:rPr lang="en-US" altLang="vi-VN" sz="3735" kern="0" dirty="0">
                  <a:solidFill>
                    <a:srgbClr val="000000"/>
                  </a:solidFill>
                  <a:latin typeface="Times New Roman" panose="02020603050405020304" charset="0"/>
                  <a:cs typeface="Times New Roman" panose="02020603050405020304" charset="0"/>
                  <a:sym typeface="Arial" panose="020B0604020202020204"/>
                </a:rPr>
                <a:t> </a:t>
              </a:r>
              <a:r>
                <a:rPr lang="en-US" altLang="vi-VN" sz="3735" kern="0" dirty="0" err="1">
                  <a:solidFill>
                    <a:srgbClr val="000000"/>
                  </a:solidFill>
                  <a:latin typeface="Times New Roman" panose="02020603050405020304" charset="0"/>
                  <a:cs typeface="Times New Roman" panose="02020603050405020304" charset="0"/>
                  <a:sym typeface="Arial" panose="020B0604020202020204"/>
                </a:rPr>
                <a:t>nhau</a:t>
              </a:r>
              <a:r>
                <a:rPr lang="en-US" altLang="vi-VN" sz="3735" kern="0" dirty="0">
                  <a:solidFill>
                    <a:srgbClr val="000000"/>
                  </a:solidFill>
                  <a:latin typeface="Times New Roman" panose="02020603050405020304" charset="0"/>
                  <a:cs typeface="Times New Roman" panose="02020603050405020304" charset="0"/>
                  <a:sym typeface="Arial" panose="020B0604020202020204"/>
                </a:rPr>
                <a:t> </a:t>
              </a:r>
              <a:r>
                <a:rPr lang="en-US" altLang="vi-VN" sz="3735" kern="0" dirty="0" err="1">
                  <a:solidFill>
                    <a:srgbClr val="000000"/>
                  </a:solidFill>
                  <a:latin typeface="Times New Roman" panose="02020603050405020304" charset="0"/>
                  <a:cs typeface="Times New Roman" panose="02020603050405020304" charset="0"/>
                  <a:sym typeface="Arial" panose="020B0604020202020204"/>
                </a:rPr>
                <a:t>giữa</a:t>
              </a:r>
              <a:r>
                <a:rPr lang="en-US" altLang="vi-VN" sz="3735" kern="0" dirty="0">
                  <a:solidFill>
                    <a:srgbClr val="000000"/>
                  </a:solidFill>
                  <a:latin typeface="Times New Roman" panose="02020603050405020304" charset="0"/>
                  <a:cs typeface="Times New Roman" panose="02020603050405020304" charset="0"/>
                  <a:sym typeface="Arial" panose="020B0604020202020204"/>
                </a:rPr>
                <a:t> </a:t>
              </a:r>
              <a:r>
                <a:rPr lang="en-US" altLang="vi-VN" sz="3735" kern="0" dirty="0" err="1">
                  <a:solidFill>
                    <a:srgbClr val="000000"/>
                  </a:solidFill>
                  <a:latin typeface="Times New Roman" panose="02020603050405020304" charset="0"/>
                  <a:cs typeface="Times New Roman" panose="02020603050405020304" charset="0"/>
                  <a:sym typeface="Arial" panose="020B0604020202020204"/>
                </a:rPr>
                <a:t>tổ</a:t>
              </a:r>
              <a:r>
                <a:rPr lang="en-US" altLang="vi-VN" sz="3735" kern="0" dirty="0">
                  <a:solidFill>
                    <a:srgbClr val="000000"/>
                  </a:solidFill>
                  <a:latin typeface="Times New Roman" panose="02020603050405020304" charset="0"/>
                  <a:cs typeface="Times New Roman" panose="02020603050405020304" charset="0"/>
                  <a:sym typeface="Arial" panose="020B0604020202020204"/>
                </a:rPr>
                <a:t> </a:t>
              </a:r>
              <a:r>
                <a:rPr lang="en-US" altLang="vi-VN" sz="3735" kern="0" dirty="0" err="1">
                  <a:solidFill>
                    <a:srgbClr val="000000"/>
                  </a:solidFill>
                  <a:latin typeface="Times New Roman" panose="02020603050405020304" charset="0"/>
                  <a:cs typeface="Times New Roman" panose="02020603050405020304" charset="0"/>
                  <a:sym typeface="Arial" panose="020B0604020202020204"/>
                </a:rPr>
                <a:t>chức</a:t>
              </a:r>
              <a:r>
                <a:rPr lang="en-US" altLang="vi-VN" sz="3735" kern="0" dirty="0">
                  <a:solidFill>
                    <a:srgbClr val="000000"/>
                  </a:solidFill>
                  <a:latin typeface="Times New Roman" panose="02020603050405020304" charset="0"/>
                  <a:cs typeface="Times New Roman" panose="02020603050405020304" charset="0"/>
                  <a:sym typeface="Arial" panose="020B0604020202020204"/>
                </a:rPr>
                <a:t> </a:t>
              </a:r>
              <a:r>
                <a:rPr lang="en-US" altLang="vi-VN" sz="3735" kern="0" dirty="0" err="1">
                  <a:solidFill>
                    <a:srgbClr val="000000"/>
                  </a:solidFill>
                  <a:latin typeface="Times New Roman" panose="02020603050405020304" charset="0"/>
                  <a:cs typeface="Times New Roman" panose="02020603050405020304" charset="0"/>
                  <a:sym typeface="Arial" panose="020B0604020202020204"/>
                </a:rPr>
                <a:t>bộ</a:t>
              </a:r>
              <a:r>
                <a:rPr lang="en-US" altLang="vi-VN" sz="3735" kern="0" dirty="0">
                  <a:solidFill>
                    <a:srgbClr val="000000"/>
                  </a:solidFill>
                  <a:latin typeface="Times New Roman" panose="02020603050405020304" charset="0"/>
                  <a:cs typeface="Times New Roman" panose="02020603050405020304" charset="0"/>
                  <a:sym typeface="Arial" panose="020B0604020202020204"/>
                </a:rPr>
                <a:t> </a:t>
              </a:r>
              <a:r>
                <a:rPr lang="en-US" altLang="vi-VN" sz="3735" kern="0" dirty="0" err="1">
                  <a:solidFill>
                    <a:srgbClr val="000000"/>
                  </a:solidFill>
                  <a:latin typeface="Times New Roman" panose="02020603050405020304" charset="0"/>
                  <a:cs typeface="Times New Roman" panose="02020603050405020304" charset="0"/>
                  <a:sym typeface="Arial" panose="020B0604020202020204"/>
                </a:rPr>
                <a:t>máy</a:t>
              </a:r>
              <a:r>
                <a:rPr lang="en-US" altLang="vi-VN" sz="3735" kern="0" dirty="0">
                  <a:solidFill>
                    <a:srgbClr val="000000"/>
                  </a:solidFill>
                  <a:latin typeface="Times New Roman" panose="02020603050405020304" charset="0"/>
                  <a:cs typeface="Times New Roman" panose="02020603050405020304" charset="0"/>
                  <a:sym typeface="Arial" panose="020B0604020202020204"/>
                </a:rPr>
                <a:t> </a:t>
              </a:r>
              <a:r>
                <a:rPr lang="en-US" altLang="vi-VN" sz="3735" kern="0" dirty="0" err="1">
                  <a:solidFill>
                    <a:srgbClr val="000000"/>
                  </a:solidFill>
                  <a:latin typeface="Times New Roman" panose="02020603050405020304" charset="0"/>
                  <a:cs typeface="Times New Roman" panose="02020603050405020304" charset="0"/>
                  <a:sym typeface="Arial" panose="020B0604020202020204"/>
                </a:rPr>
                <a:t>nhà</a:t>
              </a:r>
              <a:r>
                <a:rPr lang="en-US" altLang="vi-VN" sz="3735" kern="0" dirty="0">
                  <a:solidFill>
                    <a:srgbClr val="000000"/>
                  </a:solidFill>
                  <a:latin typeface="Times New Roman" panose="02020603050405020304" charset="0"/>
                  <a:cs typeface="Times New Roman" panose="02020603050405020304" charset="0"/>
                  <a:sym typeface="Arial" panose="020B0604020202020204"/>
                </a:rPr>
                <a:t> </a:t>
              </a:r>
              <a:r>
                <a:rPr lang="en-US" altLang="vi-VN" sz="3735" kern="0" dirty="0" err="1">
                  <a:solidFill>
                    <a:srgbClr val="000000"/>
                  </a:solidFill>
                  <a:latin typeface="Times New Roman" panose="02020603050405020304" charset="0"/>
                  <a:cs typeface="Times New Roman" panose="02020603050405020304" charset="0"/>
                  <a:sym typeface="Arial" panose="020B0604020202020204"/>
                </a:rPr>
                <a:t>nước</a:t>
              </a:r>
              <a:r>
                <a:rPr lang="en-US" altLang="vi-VN" sz="3735" kern="0" dirty="0">
                  <a:solidFill>
                    <a:srgbClr val="000000"/>
                  </a:solidFill>
                  <a:latin typeface="Times New Roman" panose="02020603050405020304" charset="0"/>
                  <a:cs typeface="Times New Roman" panose="02020603050405020304" charset="0"/>
                  <a:sym typeface="Arial" panose="020B0604020202020204"/>
                </a:rPr>
                <a:t> </a:t>
              </a:r>
              <a:r>
                <a:rPr lang="en-US" altLang="vi-VN" sz="3735" kern="0" dirty="0" err="1">
                  <a:solidFill>
                    <a:srgbClr val="000000"/>
                  </a:solidFill>
                  <a:latin typeface="Times New Roman" panose="02020603050405020304" charset="0"/>
                  <a:cs typeface="Times New Roman" panose="02020603050405020304" charset="0"/>
                  <a:sym typeface="Arial" panose="020B0604020202020204"/>
                </a:rPr>
                <a:t>thời</a:t>
              </a:r>
              <a:r>
                <a:rPr lang="en-US" altLang="vi-VN" sz="3735" kern="0" dirty="0">
                  <a:solidFill>
                    <a:srgbClr val="000000"/>
                  </a:solidFill>
                  <a:latin typeface="Times New Roman" panose="02020603050405020304" charset="0"/>
                  <a:cs typeface="Times New Roman" panose="02020603050405020304" charset="0"/>
                  <a:sym typeface="Arial" panose="020B0604020202020204"/>
                </a:rPr>
                <a:t> </a:t>
              </a:r>
              <a:r>
                <a:rPr lang="en-US" altLang="vi-VN" sz="3735" kern="0" dirty="0" err="1">
                  <a:solidFill>
                    <a:srgbClr val="000000"/>
                  </a:solidFill>
                  <a:latin typeface="Times New Roman" panose="02020603050405020304" charset="0"/>
                  <a:cs typeface="Times New Roman" panose="02020603050405020304" charset="0"/>
                  <a:sym typeface="Arial" panose="020B0604020202020204"/>
                </a:rPr>
                <a:t>Lý</a:t>
              </a:r>
              <a:r>
                <a:rPr lang="en-US" altLang="vi-VN" sz="3735" kern="0" dirty="0">
                  <a:solidFill>
                    <a:srgbClr val="000000"/>
                  </a:solidFill>
                  <a:latin typeface="Times New Roman" panose="02020603050405020304" charset="0"/>
                  <a:cs typeface="Times New Roman" panose="02020603050405020304" charset="0"/>
                  <a:sym typeface="Arial" panose="020B0604020202020204"/>
                </a:rPr>
                <a:t> so </a:t>
              </a:r>
              <a:r>
                <a:rPr lang="en-US" altLang="vi-VN" sz="3735" kern="0" dirty="0" err="1">
                  <a:solidFill>
                    <a:srgbClr val="000000"/>
                  </a:solidFill>
                  <a:latin typeface="Times New Roman" panose="02020603050405020304" charset="0"/>
                  <a:cs typeface="Times New Roman" panose="02020603050405020304" charset="0"/>
                  <a:sym typeface="Arial" panose="020B0604020202020204"/>
                </a:rPr>
                <a:t>với</a:t>
              </a:r>
              <a:r>
                <a:rPr lang="en-US" altLang="vi-VN" sz="3735" kern="0" dirty="0">
                  <a:solidFill>
                    <a:srgbClr val="000000"/>
                  </a:solidFill>
                  <a:latin typeface="Times New Roman" panose="02020603050405020304" charset="0"/>
                  <a:cs typeface="Times New Roman" panose="02020603050405020304" charset="0"/>
                  <a:sym typeface="Arial" panose="020B0604020202020204"/>
                </a:rPr>
                <a:t> </a:t>
              </a:r>
              <a:r>
                <a:rPr lang="en-US" altLang="vi-VN" sz="3735" kern="0" dirty="0" err="1">
                  <a:solidFill>
                    <a:srgbClr val="000000"/>
                  </a:solidFill>
                  <a:latin typeface="Times New Roman" panose="02020603050405020304" charset="0"/>
                  <a:cs typeface="Times New Roman" panose="02020603050405020304" charset="0"/>
                  <a:sym typeface="Arial" panose="020B0604020202020204"/>
                </a:rPr>
                <a:t>thời</a:t>
              </a:r>
              <a:r>
                <a:rPr lang="en-US" altLang="vi-VN" sz="3735" kern="0" dirty="0">
                  <a:solidFill>
                    <a:srgbClr val="000000"/>
                  </a:solidFill>
                  <a:latin typeface="Times New Roman" panose="02020603050405020304" charset="0"/>
                  <a:cs typeface="Times New Roman" panose="02020603050405020304" charset="0"/>
                  <a:sym typeface="Arial" panose="020B0604020202020204"/>
                </a:rPr>
                <a:t> </a:t>
              </a:r>
              <a:r>
                <a:rPr lang="en-US" altLang="vi-VN" sz="3735" kern="0" dirty="0" err="1">
                  <a:solidFill>
                    <a:srgbClr val="000000"/>
                  </a:solidFill>
                  <a:latin typeface="Times New Roman" panose="02020603050405020304" charset="0"/>
                  <a:cs typeface="Times New Roman" panose="02020603050405020304" charset="0"/>
                  <a:sym typeface="Arial" panose="020B0604020202020204"/>
                </a:rPr>
                <a:t>Trần</a:t>
              </a:r>
              <a:r>
                <a:rPr lang="en-US" altLang="vi-VN" sz="3735" kern="0" dirty="0">
                  <a:solidFill>
                    <a:srgbClr val="000000"/>
                  </a:solidFill>
                  <a:latin typeface="Times New Roman" panose="02020603050405020304" charset="0"/>
                  <a:cs typeface="Times New Roman" panose="02020603050405020304" charset="0"/>
                  <a:sym typeface="Arial" panose="020B0604020202020204"/>
                </a:rPr>
                <a:t>?</a:t>
              </a:r>
              <a:endParaRPr lang="vi-VN" altLang="vi-VN" sz="3735" kern="0" dirty="0">
                <a:solidFill>
                  <a:srgbClr val="000000"/>
                </a:solidFill>
                <a:latin typeface="Times New Roman" panose="02020603050405020304" charset="0"/>
                <a:cs typeface="Times New Roman" panose="02020603050405020304" charset="0"/>
                <a:sym typeface="Arial" panose="020B0604020202020204"/>
              </a:endParaRPr>
            </a:p>
          </p:txBody>
        </p:sp>
      </p:grpSp>
      <p:sp>
        <p:nvSpPr>
          <p:cNvPr id="432" name="Oval 431"/>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3.00</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33" name="Oval 432"/>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2.59</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34" name="Oval 433"/>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2.58</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35" name="Oval 434"/>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2.57</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36" name="Oval 435"/>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2.56</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37" name="Oval 436"/>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2.55</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38" name="Oval 437"/>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2.54</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39" name="Oval 438"/>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2.53</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40" name="Oval 439"/>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2.52</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41" name="Oval 440"/>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2.51</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42" name="Oval 441"/>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2.50</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43" name="Oval 442"/>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2.49</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44" name="Oval 443"/>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2.48</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45" name="Oval 444"/>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2.47</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46" name="Oval 445"/>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2.46</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47" name="Oval 446"/>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2.45</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48" name="Oval 447"/>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2.44</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49" name="Oval 448"/>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2.43</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50" name="Oval 449"/>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2.42</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51" name="Oval 450"/>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2.41</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52" name="Oval 451"/>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2.40</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53" name="Oval 452"/>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2.39</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54" name="Oval 453"/>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2.38</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55" name="Oval 454"/>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2.37</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56" name="Oval 455"/>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2.36</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57" name="Oval 456"/>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2.35</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58" name="Oval 457"/>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2.34</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59" name="Oval 458"/>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2.33</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60" name="Oval 459"/>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2.32</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61" name="Oval 460"/>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2.31</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62" name="Oval 461"/>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2.30</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63" name="Oval 462"/>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2.29</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64" name="Oval 463"/>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2.28</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65" name="Oval 464"/>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2.27</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66" name="Oval 465"/>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2.26</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67" name="Oval 466"/>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2.25</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68" name="Oval 467"/>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2.24</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69" name="Oval 468"/>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2.23</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70" name="Oval 469"/>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2.22</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71" name="Oval 470"/>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2.21</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72" name="Oval 471"/>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2.20</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73" name="Oval 472"/>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2.19</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74" name="Oval 473"/>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2.18</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75" name="Oval 474"/>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2.17</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76" name="Oval 475"/>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2.16</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77" name="Oval 476"/>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2.15</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78" name="Oval 477"/>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2.14</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79" name="Oval 478"/>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2.13</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80" name="Oval 479"/>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2.12</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81" name="Oval 480"/>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2.11</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82" name="Oval 481"/>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2.10</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83" name="Oval 482"/>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2.09</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84" name="Oval 483"/>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2.08</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85" name="Oval 484"/>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2.07</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86" name="Oval 485"/>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2.06</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87" name="Oval 486"/>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2.05</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88" name="Oval 487"/>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2.04</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89" name="Oval 488"/>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2.03</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90" name="Oval 489"/>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2.02</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91" name="Oval 490"/>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2.01</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92" name="Oval 491"/>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2.00</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93" name="Oval 492"/>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1.59</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94" name="Oval 493"/>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1.58</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95" name="Oval 494"/>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1.57</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96" name="Oval 495"/>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1.56</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97" name="Oval 496"/>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1.55</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98" name="Oval 497"/>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1.54</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499" name="Oval 498"/>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1.53</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00" name="Oval 499"/>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1.52</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01" name="Oval 500"/>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1.51</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02" name="Oval 501"/>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1.50</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03" name="Oval 502"/>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1.49</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04" name="Oval 503"/>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1.48</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05" name="Oval 504"/>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1.47</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06" name="Oval 505"/>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1.46</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07" name="Oval 506"/>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1.45</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08" name="Oval 507"/>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1.44</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09" name="Oval 508"/>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1.43</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10" name="Oval 509"/>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1.42</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11" name="Oval 510"/>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1.41</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12" name="Oval 511"/>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1.40</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13" name="Oval 512"/>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1.39</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14" name="Oval 513"/>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1.38</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15" name="Oval 514"/>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1.37</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16" name="Oval 515"/>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1.36</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17" name="Oval 516"/>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1.35</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18" name="Oval 517"/>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1.34</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19" name="Oval 518"/>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1.33</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20" name="Oval 519"/>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1.32</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21" name="Oval 520"/>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1.31</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22" name="Oval 521"/>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1.30</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23" name="Oval 522"/>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1.29</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24" name="Oval 523"/>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1.28</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25" name="Oval 524"/>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1.27</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26" name="Oval 525"/>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1.26</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27" name="Oval 526"/>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1.25</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28" name="Oval 527"/>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1.24</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29" name="Oval 528"/>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1.23</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30" name="Oval 529"/>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1.22</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31" name="Oval 530"/>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1.21</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32" name="Oval 531"/>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1.20</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33" name="Oval 532"/>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1.19</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34" name="Oval 533"/>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1.18</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35" name="Oval 534"/>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1.17</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36" name="Oval 535"/>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1.16</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37" name="Oval 536"/>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1.15</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38" name="Oval 537"/>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1.14</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39" name="Oval 538"/>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1.13</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40" name="Oval 539"/>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1.12</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41" name="Oval 540"/>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1.11</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42" name="Oval 541"/>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1.10</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43" name="Oval 542"/>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1.09</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44" name="Oval 543"/>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1.08</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45" name="Oval 544"/>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1.07</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46" name="Oval 545"/>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1.06</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47" name="Oval 546"/>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1.05</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48" name="Oval 547"/>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1.04</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49" name="Oval 548"/>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1.03</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50" name="Oval 549"/>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1.02</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51" name="Oval 550"/>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1.01</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52" name="Oval 551"/>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1.00</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53" name="Oval 552"/>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0.59</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54" name="Oval 553"/>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0.58</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55" name="Oval 554"/>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0.57</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56" name="Oval 555"/>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0.56</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57" name="Oval 556"/>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0.55</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58" name="Oval 557"/>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0.54</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59" name="Oval 558"/>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0.53</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60" name="Oval 559"/>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0.52</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61" name="Oval 560"/>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0.51</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62" name="Oval 561"/>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0.50</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63" name="Oval 562"/>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0.49</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64" name="Oval 563"/>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0.48</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65" name="Oval 564"/>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0.47</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66" name="Oval 565"/>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0.46</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67" name="Oval 566"/>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0.45</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68" name="Oval 567"/>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0.44</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69" name="Oval 568"/>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0.43</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70" name="Oval 569"/>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0.42</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71" name="Oval 570"/>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0.41</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72" name="Oval 571"/>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0.40</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73" name="Oval 572"/>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0.39</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74" name="Oval 573"/>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0.38</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75" name="Oval 574"/>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0.37</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76" name="Oval 575"/>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0.36</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77" name="Oval 576"/>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0.35</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78" name="Oval 577"/>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0.34</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79" name="Oval 578"/>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0.33</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80" name="Oval 579"/>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0.32</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81" name="Oval 580"/>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0.31</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82" name="Oval 581"/>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0.29</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83" name="Oval 582"/>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0.28</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84" name="Oval 583"/>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0.27</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85" name="Oval 584"/>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0.26</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86" name="Oval 585"/>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0.25</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87" name="Oval 586"/>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0.24</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88" name="Oval 587"/>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0.23</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89" name="Oval 588"/>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0.22</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90" name="Oval 589"/>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0.21</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91" name="Oval 590"/>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0.20</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92" name="Oval 591"/>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0.19</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93" name="Oval 592"/>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0.18</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94" name="Oval 593"/>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0.17</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95" name="Oval 594"/>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0.16</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96" name="Oval 595"/>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0.15</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97" name="Oval 596"/>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0.14</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98" name="Oval 597"/>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0.13</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599" name="Oval 598"/>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0.12</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600" name="Oval 599"/>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0.11</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601" name="Oval 600"/>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0.10</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602" name="Oval 601"/>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0.09</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603" name="Oval 602"/>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0.08</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604" name="Oval 603"/>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0.07</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605" name="Oval 604"/>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0.06</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606" name="Oval 605"/>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0.05</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607" name="Oval 606"/>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0.04</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608" name="Oval 607"/>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0.03</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609" name="Oval 608"/>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0.02</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610" name="Oval 609"/>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0.01</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
        <p:nvSpPr>
          <p:cNvPr id="611" name="Oval 610"/>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200">
              <a:spcBef>
                <a:spcPct val="0"/>
              </a:spcBef>
              <a:buClr>
                <a:srgbClr val="000000"/>
              </a:buClr>
              <a:buNone/>
              <a:defRPr/>
            </a:pPr>
            <a:r>
              <a:rPr lang="en-US" altLang="en-US" sz="5335" kern="0">
                <a:solidFill>
                  <a:prstClr val="black"/>
                </a:solidFill>
                <a:latin typeface="Times New Roman" panose="02020603050405020304" charset="0"/>
                <a:cs typeface="Times New Roman" panose="02020603050405020304" charset="0"/>
                <a:sym typeface="Arial" panose="020B0604020202020204"/>
              </a:rPr>
              <a:t>0.00</a:t>
            </a:r>
            <a:endParaRPr lang="en-US" altLang="en-US" sz="5335" kern="0">
              <a:solidFill>
                <a:prstClr val="black"/>
              </a:solidFill>
              <a:latin typeface="Times New Roman" panose="02020603050405020304" charset="0"/>
              <a:cs typeface="Times New Roman" panose="02020603050405020304" charset="0"/>
              <a:sym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14:presetBounceEnd="50000">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14:bounceEnd="50000">
                                          <p:cBhvr additive="base">
                                            <p:cTn id="7" dur="500" fill="hold"/>
                                            <p:tgtEl>
                                              <p:spTgt spid="27"/>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27"/>
                                            </p:tgtEl>
                                            <p:attrNameLst>
                                              <p:attrName>ppt_y</p:attrName>
                                            </p:attrNameLst>
                                          </p:cBhvr>
                                          <p:tavLst>
                                            <p:tav tm="0">
                                              <p:val>
                                                <p:strVal val="1+#ppt_h/2"/>
                                              </p:val>
                                            </p:tav>
                                            <p:tav tm="100000">
                                              <p:val>
                                                <p:strVal val="#ppt_y"/>
                                              </p:val>
                                            </p:tav>
                                          </p:tavLst>
                                        </p:anim>
                                      </p:childTnLst>
                                    </p:cTn>
                                  </p:par>
                                  <p:par>
                                    <p:cTn id="9" presetID="2" presetClass="entr" presetSubtype="1" fill="hold" nodeType="withEffect" p14:presetBounceEnd="50000">
                                      <p:stCondLst>
                                        <p:cond delay="0"/>
                                      </p:stCondLst>
                                      <p:childTnLst>
                                        <p:set>
                                          <p:cBhvr>
                                            <p:cTn id="10" dur="1" fill="hold">
                                              <p:stCondLst>
                                                <p:cond delay="0"/>
                                              </p:stCondLst>
                                            </p:cTn>
                                            <p:tgtEl>
                                              <p:spTgt spid="42"/>
                                            </p:tgtEl>
                                            <p:attrNameLst>
                                              <p:attrName>style.visibility</p:attrName>
                                            </p:attrNameLst>
                                          </p:cBhvr>
                                          <p:to>
                                            <p:strVal val="visible"/>
                                          </p:to>
                                        </p:set>
                                        <p:anim calcmode="lin" valueType="num" p14:bounceEnd="50000">
                                          <p:cBhvr additive="base">
                                            <p:cTn id="11" dur="500" fill="hold"/>
                                            <p:tgtEl>
                                              <p:spTgt spid="42"/>
                                            </p:tgtEl>
                                            <p:attrNameLst>
                                              <p:attrName>ppt_x</p:attrName>
                                            </p:attrNameLst>
                                          </p:cBhvr>
                                          <p:tavLst>
                                            <p:tav tm="0">
                                              <p:val>
                                                <p:strVal val="#ppt_x"/>
                                              </p:val>
                                            </p:tav>
                                            <p:tav tm="100000">
                                              <p:val>
                                                <p:strVal val="#ppt_x"/>
                                              </p:val>
                                            </p:tav>
                                          </p:tavLst>
                                        </p:anim>
                                        <p:anim calcmode="lin" valueType="num" p14:bounceEnd="50000">
                                          <p:cBhvr additive="base">
                                            <p:cTn id="12" dur="500" fill="hold"/>
                                            <p:tgtEl>
                                              <p:spTgt spid="42"/>
                                            </p:tgtEl>
                                            <p:attrNameLst>
                                              <p:attrName>ppt_y</p:attrName>
                                            </p:attrNameLst>
                                          </p:cBhvr>
                                          <p:tavLst>
                                            <p:tav tm="0">
                                              <p:val>
                                                <p:strVal val="0-#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6" presetClass="entr" presetSubtype="37"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barn(outVertical)">
                                          <p:cBhvr>
                                            <p:cTn id="17" dur="500"/>
                                            <p:tgtEl>
                                              <p:spTgt spid="5"/>
                                            </p:tgtEl>
                                          </p:cBhvr>
                                        </p:animEffect>
                                      </p:childTnLst>
                                    </p:cTn>
                                  </p:par>
                                  <p:par>
                                    <p:cTn id="18" presetID="3" presetClass="entr" presetSubtype="10" fill="hold" grpId="0" nodeType="withEffect">
                                      <p:stCondLst>
                                        <p:cond delay="0"/>
                                      </p:stCondLst>
                                      <p:childTnLst>
                                        <p:set>
                                          <p:cBhvr>
                                            <p:cTn id="19" dur="1" fill="hold">
                                              <p:stCondLst>
                                                <p:cond delay="0"/>
                                              </p:stCondLst>
                                            </p:cTn>
                                            <p:tgtEl>
                                              <p:spTgt spid="432"/>
                                            </p:tgtEl>
                                            <p:attrNameLst>
                                              <p:attrName>style.visibility</p:attrName>
                                            </p:attrNameLst>
                                          </p:cBhvr>
                                          <p:to>
                                            <p:strVal val="visible"/>
                                          </p:to>
                                        </p:set>
                                        <p:animEffect transition="in" filter="blinds(horizontal)">
                                          <p:cBhvr>
                                            <p:cTn id="20" dur="500"/>
                                            <p:tgtEl>
                                              <p:spTgt spid="432"/>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xit" presetSubtype="21" fill="hold" nodeType="clickEffect">
                                      <p:stCondLst>
                                        <p:cond delay="0"/>
                                      </p:stCondLst>
                                      <p:childTnLst>
                                        <p:animEffect transition="out" filter="barn(inVertical)">
                                          <p:cBhvr>
                                            <p:cTn id="24" dur="500"/>
                                            <p:tgtEl>
                                              <p:spTgt spid="5"/>
                                            </p:tgtEl>
                                          </p:cBhvr>
                                        </p:animEffect>
                                        <p:set>
                                          <p:cBhvr>
                                            <p:cTn id="25" dur="1" fill="hold">
                                              <p:stCondLst>
                                                <p:cond delay="499"/>
                                              </p:stCondLst>
                                            </p:cTn>
                                            <p:tgtEl>
                                              <p:spTgt spid="5"/>
                                            </p:tgtEl>
                                            <p:attrNameLst>
                                              <p:attrName>style.visibility</p:attrName>
                                            </p:attrNameLst>
                                          </p:cBhvr>
                                          <p:to>
                                            <p:strVal val="hidden"/>
                                          </p:to>
                                        </p:set>
                                      </p:childTnLst>
                                    </p:cTn>
                                  </p:par>
                                </p:childTnLst>
                              </p:cTn>
                            </p:par>
                          </p:childTnLst>
                        </p:cTn>
                      </p:par>
                      <p:par>
                        <p:cTn id="26" fill="hold">
                          <p:stCondLst>
                            <p:cond delay="indefinite"/>
                          </p:stCondLst>
                          <p:childTnLst>
                            <p:par>
                              <p:cTn id="27" fill="hold">
                                <p:stCondLst>
                                  <p:cond delay="0"/>
                                </p:stCondLst>
                                <p:childTnLst>
                                  <p:par>
                                    <p:cTn id="28" presetID="10" presetClass="exit" presetSubtype="0" fill="hold" grpId="1" nodeType="clickEffect">
                                      <p:stCondLst>
                                        <p:cond delay="0"/>
                                      </p:stCondLst>
                                      <p:childTnLst>
                                        <p:animEffect transition="out" filter="fade">
                                          <p:cBhvr>
                                            <p:cTn id="29" dur="500"/>
                                            <p:tgtEl>
                                              <p:spTgt spid="432"/>
                                            </p:tgtEl>
                                          </p:cBhvr>
                                        </p:animEffect>
                                        <p:set>
                                          <p:cBhvr>
                                            <p:cTn id="30" dur="1" fill="hold">
                                              <p:stCondLst>
                                                <p:cond delay="499"/>
                                              </p:stCondLst>
                                            </p:cTn>
                                            <p:tgtEl>
                                              <p:spTgt spid="432"/>
                                            </p:tgtEl>
                                            <p:attrNameLst>
                                              <p:attrName>style.visibility</p:attrName>
                                            </p:attrNameLst>
                                          </p:cBhvr>
                                          <p:to>
                                            <p:strVal val="hidden"/>
                                          </p:to>
                                        </p:set>
                                      </p:childTnLst>
                                    </p:cTn>
                                  </p:par>
                                </p:childTnLst>
                              </p:cTn>
                            </p:par>
                            <p:par>
                              <p:cTn id="31" fill="hold">
                                <p:stCondLst>
                                  <p:cond delay="500"/>
                                </p:stCondLst>
                                <p:childTnLst>
                                  <p:par>
                                    <p:cTn id="32" presetID="11" presetClass="entr" presetSubtype="0" fill="hold" grpId="0" nodeType="afterEffect">
                                      <p:stCondLst>
                                        <p:cond delay="0"/>
                                      </p:stCondLst>
                                      <p:childTnLst>
                                        <p:set>
                                          <p:cBhvr>
                                            <p:cTn id="33" dur="1000">
                                              <p:stCondLst>
                                                <p:cond delay="0"/>
                                              </p:stCondLst>
                                            </p:cTn>
                                            <p:tgtEl>
                                              <p:spTgt spid="43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1" name="click.wav"/>
                                            </p:tgtEl>
                                          </p:cMediaNode>
                                        </p:audio>
                                      </p:subTnLst>
                                    </p:cTn>
                                  </p:par>
                                </p:childTnLst>
                              </p:cTn>
                            </p:par>
                            <p:par>
                              <p:cTn id="34" fill="hold">
                                <p:stCondLst>
                                  <p:cond delay="1500"/>
                                </p:stCondLst>
                                <p:childTnLst>
                                  <p:par>
                                    <p:cTn id="35" presetID="11" presetClass="entr" presetSubtype="0" fill="hold" grpId="0" nodeType="afterEffect">
                                      <p:stCondLst>
                                        <p:cond delay="0"/>
                                      </p:stCondLst>
                                      <p:childTnLst>
                                        <p:set>
                                          <p:cBhvr>
                                            <p:cTn id="36" dur="1000">
                                              <p:stCondLst>
                                                <p:cond delay="0"/>
                                              </p:stCondLst>
                                            </p:cTn>
                                            <p:tgtEl>
                                              <p:spTgt spid="43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1" name="click.wav"/>
                                            </p:tgtEl>
                                          </p:cMediaNode>
                                        </p:audio>
                                      </p:subTnLst>
                                    </p:cTn>
                                  </p:par>
                                </p:childTnLst>
                              </p:cTn>
                            </p:par>
                            <p:par>
                              <p:cTn id="37" fill="hold">
                                <p:stCondLst>
                                  <p:cond delay="2500"/>
                                </p:stCondLst>
                                <p:childTnLst>
                                  <p:par>
                                    <p:cTn id="38" presetID="11" presetClass="entr" presetSubtype="0" fill="hold" grpId="0" nodeType="afterEffect">
                                      <p:stCondLst>
                                        <p:cond delay="0"/>
                                      </p:stCondLst>
                                      <p:childTnLst>
                                        <p:set>
                                          <p:cBhvr>
                                            <p:cTn id="39" dur="1000">
                                              <p:stCondLst>
                                                <p:cond delay="0"/>
                                              </p:stCondLst>
                                            </p:cTn>
                                            <p:tgtEl>
                                              <p:spTgt spid="435"/>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1" name="click.wav"/>
                                            </p:tgtEl>
                                          </p:cMediaNode>
                                        </p:audio>
                                      </p:subTnLst>
                                    </p:cTn>
                                  </p:par>
                                </p:childTnLst>
                              </p:cTn>
                            </p:par>
                            <p:par>
                              <p:cTn id="40" fill="hold">
                                <p:stCondLst>
                                  <p:cond delay="3500"/>
                                </p:stCondLst>
                                <p:childTnLst>
                                  <p:par>
                                    <p:cTn id="41" presetID="11" presetClass="entr" presetSubtype="0" fill="hold" grpId="0" nodeType="afterEffect">
                                      <p:stCondLst>
                                        <p:cond delay="0"/>
                                      </p:stCondLst>
                                      <p:childTnLst>
                                        <p:set>
                                          <p:cBhvr>
                                            <p:cTn id="42" dur="1000">
                                              <p:stCondLst>
                                                <p:cond delay="0"/>
                                              </p:stCondLst>
                                            </p:cTn>
                                            <p:tgtEl>
                                              <p:spTgt spid="436"/>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1" name="click.wav"/>
                                            </p:tgtEl>
                                          </p:cMediaNode>
                                        </p:audio>
                                      </p:subTnLst>
                                    </p:cTn>
                                  </p:par>
                                </p:childTnLst>
                              </p:cTn>
                            </p:par>
                            <p:par>
                              <p:cTn id="43" fill="hold">
                                <p:stCondLst>
                                  <p:cond delay="4500"/>
                                </p:stCondLst>
                                <p:childTnLst>
                                  <p:par>
                                    <p:cTn id="44" presetID="11" presetClass="entr" presetSubtype="0" fill="hold" grpId="0" nodeType="afterEffect">
                                      <p:stCondLst>
                                        <p:cond delay="0"/>
                                      </p:stCondLst>
                                      <p:childTnLst>
                                        <p:set>
                                          <p:cBhvr>
                                            <p:cTn id="45" dur="1000">
                                              <p:stCondLst>
                                                <p:cond delay="0"/>
                                              </p:stCondLst>
                                            </p:cTn>
                                            <p:tgtEl>
                                              <p:spTgt spid="437"/>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1" name="click.wav"/>
                                            </p:tgtEl>
                                          </p:cMediaNode>
                                        </p:audio>
                                      </p:subTnLst>
                                    </p:cTn>
                                  </p:par>
                                </p:childTnLst>
                              </p:cTn>
                            </p:par>
                            <p:par>
                              <p:cTn id="46" fill="hold">
                                <p:stCondLst>
                                  <p:cond delay="5500"/>
                                </p:stCondLst>
                                <p:childTnLst>
                                  <p:par>
                                    <p:cTn id="47" presetID="11" presetClass="entr" presetSubtype="0" fill="hold" grpId="0" nodeType="afterEffect">
                                      <p:stCondLst>
                                        <p:cond delay="0"/>
                                      </p:stCondLst>
                                      <p:childTnLst>
                                        <p:set>
                                          <p:cBhvr>
                                            <p:cTn id="48" dur="1000">
                                              <p:stCondLst>
                                                <p:cond delay="0"/>
                                              </p:stCondLst>
                                            </p:cTn>
                                            <p:tgtEl>
                                              <p:spTgt spid="438"/>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1" name="click.wav"/>
                                            </p:tgtEl>
                                          </p:cMediaNode>
                                        </p:audio>
                                      </p:subTnLst>
                                    </p:cTn>
                                  </p:par>
                                </p:childTnLst>
                              </p:cTn>
                            </p:par>
                            <p:par>
                              <p:cTn id="49" fill="hold">
                                <p:stCondLst>
                                  <p:cond delay="6500"/>
                                </p:stCondLst>
                                <p:childTnLst>
                                  <p:par>
                                    <p:cTn id="50" presetID="11" presetClass="entr" presetSubtype="0" fill="hold" grpId="0" nodeType="afterEffect">
                                      <p:stCondLst>
                                        <p:cond delay="0"/>
                                      </p:stCondLst>
                                      <p:childTnLst>
                                        <p:set>
                                          <p:cBhvr>
                                            <p:cTn id="51" dur="1000">
                                              <p:stCondLst>
                                                <p:cond delay="0"/>
                                              </p:stCondLst>
                                            </p:cTn>
                                            <p:tgtEl>
                                              <p:spTgt spid="439"/>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1" name="click.wav"/>
                                            </p:tgtEl>
                                          </p:cMediaNode>
                                        </p:audio>
                                      </p:subTnLst>
                                    </p:cTn>
                                  </p:par>
                                </p:childTnLst>
                              </p:cTn>
                            </p:par>
                            <p:par>
                              <p:cTn id="52" fill="hold">
                                <p:stCondLst>
                                  <p:cond delay="7500"/>
                                </p:stCondLst>
                                <p:childTnLst>
                                  <p:par>
                                    <p:cTn id="53" presetID="11" presetClass="entr" presetSubtype="0" fill="hold" grpId="0" nodeType="afterEffect">
                                      <p:stCondLst>
                                        <p:cond delay="0"/>
                                      </p:stCondLst>
                                      <p:childTnLst>
                                        <p:set>
                                          <p:cBhvr>
                                            <p:cTn id="54" dur="1000">
                                              <p:stCondLst>
                                                <p:cond delay="0"/>
                                              </p:stCondLst>
                                            </p:cTn>
                                            <p:tgtEl>
                                              <p:spTgt spid="440"/>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1" name="click.wav"/>
                                            </p:tgtEl>
                                          </p:cMediaNode>
                                        </p:audio>
                                      </p:subTnLst>
                                    </p:cTn>
                                  </p:par>
                                </p:childTnLst>
                              </p:cTn>
                            </p:par>
                            <p:par>
                              <p:cTn id="55" fill="hold">
                                <p:stCondLst>
                                  <p:cond delay="8500"/>
                                </p:stCondLst>
                                <p:childTnLst>
                                  <p:par>
                                    <p:cTn id="56" presetID="11" presetClass="entr" presetSubtype="0" fill="hold" grpId="0" nodeType="afterEffect">
                                      <p:stCondLst>
                                        <p:cond delay="0"/>
                                      </p:stCondLst>
                                      <p:childTnLst>
                                        <p:set>
                                          <p:cBhvr>
                                            <p:cTn id="57" dur="1000">
                                              <p:stCondLst>
                                                <p:cond delay="0"/>
                                              </p:stCondLst>
                                            </p:cTn>
                                            <p:tgtEl>
                                              <p:spTgt spid="441"/>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1" name="click.wav"/>
                                            </p:tgtEl>
                                          </p:cMediaNode>
                                        </p:audio>
                                      </p:subTnLst>
                                    </p:cTn>
                                  </p:par>
                                </p:childTnLst>
                              </p:cTn>
                            </p:par>
                            <p:par>
                              <p:cTn id="58" fill="hold">
                                <p:stCondLst>
                                  <p:cond delay="9500"/>
                                </p:stCondLst>
                                <p:childTnLst>
                                  <p:par>
                                    <p:cTn id="59" presetID="11" presetClass="entr" presetSubtype="0" fill="hold" grpId="0" nodeType="afterEffect">
                                      <p:stCondLst>
                                        <p:cond delay="0"/>
                                      </p:stCondLst>
                                      <p:childTnLst>
                                        <p:set>
                                          <p:cBhvr>
                                            <p:cTn id="60" dur="1000">
                                              <p:stCondLst>
                                                <p:cond delay="0"/>
                                              </p:stCondLst>
                                            </p:cTn>
                                            <p:tgtEl>
                                              <p:spTgt spid="442"/>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1" name="click.wav"/>
                                            </p:tgtEl>
                                          </p:cMediaNode>
                                        </p:audio>
                                      </p:subTnLst>
                                    </p:cTn>
                                  </p:par>
                                </p:childTnLst>
                              </p:cTn>
                            </p:par>
                            <p:par>
                              <p:cTn id="61" fill="hold">
                                <p:stCondLst>
                                  <p:cond delay="10500"/>
                                </p:stCondLst>
                                <p:childTnLst>
                                  <p:par>
                                    <p:cTn id="62" presetID="11" presetClass="entr" presetSubtype="0" fill="hold" grpId="0" nodeType="afterEffect">
                                      <p:stCondLst>
                                        <p:cond delay="0"/>
                                      </p:stCondLst>
                                      <p:childTnLst>
                                        <p:set>
                                          <p:cBhvr>
                                            <p:cTn id="63" dur="1000">
                                              <p:stCondLst>
                                                <p:cond delay="0"/>
                                              </p:stCondLst>
                                            </p:cTn>
                                            <p:tgtEl>
                                              <p:spTgt spid="443"/>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1" name="click.wav"/>
                                            </p:tgtEl>
                                          </p:cMediaNode>
                                        </p:audio>
                                      </p:subTnLst>
                                    </p:cTn>
                                  </p:par>
                                </p:childTnLst>
                              </p:cTn>
                            </p:par>
                            <p:par>
                              <p:cTn id="64" fill="hold">
                                <p:stCondLst>
                                  <p:cond delay="11500"/>
                                </p:stCondLst>
                                <p:childTnLst>
                                  <p:par>
                                    <p:cTn id="65" presetID="11" presetClass="entr" presetSubtype="0" fill="hold" grpId="0" nodeType="afterEffect">
                                      <p:stCondLst>
                                        <p:cond delay="0"/>
                                      </p:stCondLst>
                                      <p:childTnLst>
                                        <p:set>
                                          <p:cBhvr>
                                            <p:cTn id="66" dur="1000">
                                              <p:stCondLst>
                                                <p:cond delay="0"/>
                                              </p:stCondLst>
                                            </p:cTn>
                                            <p:tgtEl>
                                              <p:spTgt spid="444"/>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1" name="click.wav"/>
                                            </p:tgtEl>
                                          </p:cMediaNode>
                                        </p:audio>
                                      </p:subTnLst>
                                    </p:cTn>
                                  </p:par>
                                </p:childTnLst>
                              </p:cTn>
                            </p:par>
                            <p:par>
                              <p:cTn id="67" fill="hold">
                                <p:stCondLst>
                                  <p:cond delay="12500"/>
                                </p:stCondLst>
                                <p:childTnLst>
                                  <p:par>
                                    <p:cTn id="68" presetID="11" presetClass="entr" presetSubtype="0" fill="hold" grpId="0" nodeType="afterEffect">
                                      <p:stCondLst>
                                        <p:cond delay="0"/>
                                      </p:stCondLst>
                                      <p:childTnLst>
                                        <p:set>
                                          <p:cBhvr>
                                            <p:cTn id="69" dur="1000">
                                              <p:stCondLst>
                                                <p:cond delay="0"/>
                                              </p:stCondLst>
                                            </p:cTn>
                                            <p:tgtEl>
                                              <p:spTgt spid="445"/>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1" name="click.wav"/>
                                            </p:tgtEl>
                                          </p:cMediaNode>
                                        </p:audio>
                                      </p:subTnLst>
                                    </p:cTn>
                                  </p:par>
                                </p:childTnLst>
                              </p:cTn>
                            </p:par>
                            <p:par>
                              <p:cTn id="70" fill="hold">
                                <p:stCondLst>
                                  <p:cond delay="13500"/>
                                </p:stCondLst>
                                <p:childTnLst>
                                  <p:par>
                                    <p:cTn id="71" presetID="11" presetClass="entr" presetSubtype="0" fill="hold" grpId="0" nodeType="afterEffect">
                                      <p:stCondLst>
                                        <p:cond delay="0"/>
                                      </p:stCondLst>
                                      <p:childTnLst>
                                        <p:set>
                                          <p:cBhvr>
                                            <p:cTn id="72" dur="1000">
                                              <p:stCondLst>
                                                <p:cond delay="0"/>
                                              </p:stCondLst>
                                            </p:cTn>
                                            <p:tgtEl>
                                              <p:spTgt spid="446"/>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1" name="click.wav"/>
                                            </p:tgtEl>
                                          </p:cMediaNode>
                                        </p:audio>
                                      </p:subTnLst>
                                    </p:cTn>
                                  </p:par>
                                </p:childTnLst>
                              </p:cTn>
                            </p:par>
                            <p:par>
                              <p:cTn id="73" fill="hold">
                                <p:stCondLst>
                                  <p:cond delay="14500"/>
                                </p:stCondLst>
                                <p:childTnLst>
                                  <p:par>
                                    <p:cTn id="74" presetID="11" presetClass="entr" presetSubtype="0" fill="hold" grpId="0" nodeType="afterEffect">
                                      <p:stCondLst>
                                        <p:cond delay="0"/>
                                      </p:stCondLst>
                                      <p:childTnLst>
                                        <p:set>
                                          <p:cBhvr>
                                            <p:cTn id="75" dur="1000">
                                              <p:stCondLst>
                                                <p:cond delay="0"/>
                                              </p:stCondLst>
                                            </p:cTn>
                                            <p:tgtEl>
                                              <p:spTgt spid="447"/>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1" name="click.wav"/>
                                            </p:tgtEl>
                                          </p:cMediaNode>
                                        </p:audio>
                                      </p:subTnLst>
                                    </p:cTn>
                                  </p:par>
                                </p:childTnLst>
                              </p:cTn>
                            </p:par>
                            <p:par>
                              <p:cTn id="76" fill="hold">
                                <p:stCondLst>
                                  <p:cond delay="15500"/>
                                </p:stCondLst>
                                <p:childTnLst>
                                  <p:par>
                                    <p:cTn id="77" presetID="11" presetClass="entr" presetSubtype="0" fill="hold" grpId="0" nodeType="afterEffect">
                                      <p:stCondLst>
                                        <p:cond delay="0"/>
                                      </p:stCondLst>
                                      <p:childTnLst>
                                        <p:set>
                                          <p:cBhvr>
                                            <p:cTn id="78" dur="1000">
                                              <p:stCondLst>
                                                <p:cond delay="0"/>
                                              </p:stCondLst>
                                            </p:cTn>
                                            <p:tgtEl>
                                              <p:spTgt spid="448"/>
                                            </p:tgtEl>
                                            <p:attrNameLst>
                                              <p:attrName>style.visibility</p:attrName>
                                            </p:attrNameLst>
                                          </p:cBhvr>
                                          <p:to>
                                            <p:strVal val="visible"/>
                                          </p:to>
                                        </p:set>
                                      </p:childTnLst>
                                    </p:cTn>
                                  </p:par>
                                </p:childTnLst>
                              </p:cTn>
                            </p:par>
                            <p:par>
                              <p:cTn id="79" fill="hold">
                                <p:stCondLst>
                                  <p:cond delay="16500"/>
                                </p:stCondLst>
                                <p:childTnLst>
                                  <p:par>
                                    <p:cTn id="80" presetID="11" presetClass="entr" presetSubtype="0" fill="hold" grpId="0" nodeType="afterEffect">
                                      <p:stCondLst>
                                        <p:cond delay="0"/>
                                      </p:stCondLst>
                                      <p:childTnLst>
                                        <p:set>
                                          <p:cBhvr>
                                            <p:cTn id="81" dur="1000">
                                              <p:stCondLst>
                                                <p:cond delay="0"/>
                                              </p:stCondLst>
                                            </p:cTn>
                                            <p:tgtEl>
                                              <p:spTgt spid="449"/>
                                            </p:tgtEl>
                                            <p:attrNameLst>
                                              <p:attrName>style.visibility</p:attrName>
                                            </p:attrNameLst>
                                          </p:cBhvr>
                                          <p:to>
                                            <p:strVal val="visible"/>
                                          </p:to>
                                        </p:set>
                                      </p:childTnLst>
                                    </p:cTn>
                                  </p:par>
                                </p:childTnLst>
                              </p:cTn>
                            </p:par>
                            <p:par>
                              <p:cTn id="82" fill="hold">
                                <p:stCondLst>
                                  <p:cond delay="17500"/>
                                </p:stCondLst>
                                <p:childTnLst>
                                  <p:par>
                                    <p:cTn id="83" presetID="11" presetClass="entr" presetSubtype="0" fill="hold" grpId="0" nodeType="afterEffect">
                                      <p:stCondLst>
                                        <p:cond delay="0"/>
                                      </p:stCondLst>
                                      <p:childTnLst>
                                        <p:set>
                                          <p:cBhvr>
                                            <p:cTn id="84" dur="1000">
                                              <p:stCondLst>
                                                <p:cond delay="0"/>
                                              </p:stCondLst>
                                            </p:cTn>
                                            <p:tgtEl>
                                              <p:spTgt spid="450"/>
                                            </p:tgtEl>
                                            <p:attrNameLst>
                                              <p:attrName>style.visibility</p:attrName>
                                            </p:attrNameLst>
                                          </p:cBhvr>
                                          <p:to>
                                            <p:strVal val="visible"/>
                                          </p:to>
                                        </p:set>
                                      </p:childTnLst>
                                    </p:cTn>
                                  </p:par>
                                </p:childTnLst>
                              </p:cTn>
                            </p:par>
                            <p:par>
                              <p:cTn id="85" fill="hold">
                                <p:stCondLst>
                                  <p:cond delay="18500"/>
                                </p:stCondLst>
                                <p:childTnLst>
                                  <p:par>
                                    <p:cTn id="86" presetID="11" presetClass="entr" presetSubtype="0" fill="hold" grpId="0" nodeType="afterEffect">
                                      <p:stCondLst>
                                        <p:cond delay="0"/>
                                      </p:stCondLst>
                                      <p:childTnLst>
                                        <p:set>
                                          <p:cBhvr>
                                            <p:cTn id="87" dur="1000">
                                              <p:stCondLst>
                                                <p:cond delay="0"/>
                                              </p:stCondLst>
                                            </p:cTn>
                                            <p:tgtEl>
                                              <p:spTgt spid="451"/>
                                            </p:tgtEl>
                                            <p:attrNameLst>
                                              <p:attrName>style.visibility</p:attrName>
                                            </p:attrNameLst>
                                          </p:cBhvr>
                                          <p:to>
                                            <p:strVal val="visible"/>
                                          </p:to>
                                        </p:set>
                                      </p:childTnLst>
                                    </p:cTn>
                                  </p:par>
                                </p:childTnLst>
                              </p:cTn>
                            </p:par>
                            <p:par>
                              <p:cTn id="88" fill="hold">
                                <p:stCondLst>
                                  <p:cond delay="19500"/>
                                </p:stCondLst>
                                <p:childTnLst>
                                  <p:par>
                                    <p:cTn id="89" presetID="11" presetClass="entr" presetSubtype="0" fill="hold" grpId="0" nodeType="afterEffect">
                                      <p:stCondLst>
                                        <p:cond delay="0"/>
                                      </p:stCondLst>
                                      <p:childTnLst>
                                        <p:set>
                                          <p:cBhvr>
                                            <p:cTn id="90" dur="1000">
                                              <p:stCondLst>
                                                <p:cond delay="0"/>
                                              </p:stCondLst>
                                            </p:cTn>
                                            <p:tgtEl>
                                              <p:spTgt spid="452"/>
                                            </p:tgtEl>
                                            <p:attrNameLst>
                                              <p:attrName>style.visibility</p:attrName>
                                            </p:attrNameLst>
                                          </p:cBhvr>
                                          <p:to>
                                            <p:strVal val="visible"/>
                                          </p:to>
                                        </p:set>
                                      </p:childTnLst>
                                    </p:cTn>
                                  </p:par>
                                </p:childTnLst>
                              </p:cTn>
                            </p:par>
                            <p:par>
                              <p:cTn id="91" fill="hold">
                                <p:stCondLst>
                                  <p:cond delay="20500"/>
                                </p:stCondLst>
                                <p:childTnLst>
                                  <p:par>
                                    <p:cTn id="92" presetID="11" presetClass="entr" presetSubtype="0" fill="hold" grpId="0" nodeType="afterEffect">
                                      <p:stCondLst>
                                        <p:cond delay="0"/>
                                      </p:stCondLst>
                                      <p:childTnLst>
                                        <p:set>
                                          <p:cBhvr>
                                            <p:cTn id="93" dur="1000">
                                              <p:stCondLst>
                                                <p:cond delay="0"/>
                                              </p:stCondLst>
                                            </p:cTn>
                                            <p:tgtEl>
                                              <p:spTgt spid="453"/>
                                            </p:tgtEl>
                                            <p:attrNameLst>
                                              <p:attrName>style.visibility</p:attrName>
                                            </p:attrNameLst>
                                          </p:cBhvr>
                                          <p:to>
                                            <p:strVal val="visible"/>
                                          </p:to>
                                        </p:set>
                                      </p:childTnLst>
                                    </p:cTn>
                                  </p:par>
                                </p:childTnLst>
                              </p:cTn>
                            </p:par>
                            <p:par>
                              <p:cTn id="94" fill="hold">
                                <p:stCondLst>
                                  <p:cond delay="21500"/>
                                </p:stCondLst>
                                <p:childTnLst>
                                  <p:par>
                                    <p:cTn id="95" presetID="11" presetClass="entr" presetSubtype="0" fill="hold" grpId="0" nodeType="afterEffect">
                                      <p:stCondLst>
                                        <p:cond delay="0"/>
                                      </p:stCondLst>
                                      <p:childTnLst>
                                        <p:set>
                                          <p:cBhvr>
                                            <p:cTn id="96" dur="1000">
                                              <p:stCondLst>
                                                <p:cond delay="0"/>
                                              </p:stCondLst>
                                            </p:cTn>
                                            <p:tgtEl>
                                              <p:spTgt spid="454"/>
                                            </p:tgtEl>
                                            <p:attrNameLst>
                                              <p:attrName>style.visibility</p:attrName>
                                            </p:attrNameLst>
                                          </p:cBhvr>
                                          <p:to>
                                            <p:strVal val="visible"/>
                                          </p:to>
                                        </p:set>
                                      </p:childTnLst>
                                    </p:cTn>
                                  </p:par>
                                </p:childTnLst>
                              </p:cTn>
                            </p:par>
                            <p:par>
                              <p:cTn id="97" fill="hold">
                                <p:stCondLst>
                                  <p:cond delay="22500"/>
                                </p:stCondLst>
                                <p:childTnLst>
                                  <p:par>
                                    <p:cTn id="98" presetID="11" presetClass="entr" presetSubtype="0" fill="hold" grpId="0" nodeType="afterEffect">
                                      <p:stCondLst>
                                        <p:cond delay="0"/>
                                      </p:stCondLst>
                                      <p:childTnLst>
                                        <p:set>
                                          <p:cBhvr>
                                            <p:cTn id="99" dur="1000">
                                              <p:stCondLst>
                                                <p:cond delay="0"/>
                                              </p:stCondLst>
                                            </p:cTn>
                                            <p:tgtEl>
                                              <p:spTgt spid="455"/>
                                            </p:tgtEl>
                                            <p:attrNameLst>
                                              <p:attrName>style.visibility</p:attrName>
                                            </p:attrNameLst>
                                          </p:cBhvr>
                                          <p:to>
                                            <p:strVal val="visible"/>
                                          </p:to>
                                        </p:set>
                                      </p:childTnLst>
                                    </p:cTn>
                                  </p:par>
                                </p:childTnLst>
                              </p:cTn>
                            </p:par>
                            <p:par>
                              <p:cTn id="100" fill="hold">
                                <p:stCondLst>
                                  <p:cond delay="23500"/>
                                </p:stCondLst>
                                <p:childTnLst>
                                  <p:par>
                                    <p:cTn id="101" presetID="11" presetClass="entr" presetSubtype="0" fill="hold" grpId="0" nodeType="afterEffect">
                                      <p:stCondLst>
                                        <p:cond delay="0"/>
                                      </p:stCondLst>
                                      <p:childTnLst>
                                        <p:set>
                                          <p:cBhvr>
                                            <p:cTn id="102" dur="1000">
                                              <p:stCondLst>
                                                <p:cond delay="0"/>
                                              </p:stCondLst>
                                            </p:cTn>
                                            <p:tgtEl>
                                              <p:spTgt spid="456"/>
                                            </p:tgtEl>
                                            <p:attrNameLst>
                                              <p:attrName>style.visibility</p:attrName>
                                            </p:attrNameLst>
                                          </p:cBhvr>
                                          <p:to>
                                            <p:strVal val="visible"/>
                                          </p:to>
                                        </p:set>
                                      </p:childTnLst>
                                    </p:cTn>
                                  </p:par>
                                </p:childTnLst>
                              </p:cTn>
                            </p:par>
                            <p:par>
                              <p:cTn id="103" fill="hold">
                                <p:stCondLst>
                                  <p:cond delay="24500"/>
                                </p:stCondLst>
                                <p:childTnLst>
                                  <p:par>
                                    <p:cTn id="104" presetID="11" presetClass="entr" presetSubtype="0" fill="hold" grpId="0" nodeType="afterEffect">
                                      <p:stCondLst>
                                        <p:cond delay="0"/>
                                      </p:stCondLst>
                                      <p:childTnLst>
                                        <p:set>
                                          <p:cBhvr>
                                            <p:cTn id="105" dur="1000">
                                              <p:stCondLst>
                                                <p:cond delay="0"/>
                                              </p:stCondLst>
                                            </p:cTn>
                                            <p:tgtEl>
                                              <p:spTgt spid="457"/>
                                            </p:tgtEl>
                                            <p:attrNameLst>
                                              <p:attrName>style.visibility</p:attrName>
                                            </p:attrNameLst>
                                          </p:cBhvr>
                                          <p:to>
                                            <p:strVal val="visible"/>
                                          </p:to>
                                        </p:set>
                                      </p:childTnLst>
                                    </p:cTn>
                                  </p:par>
                                </p:childTnLst>
                              </p:cTn>
                            </p:par>
                            <p:par>
                              <p:cTn id="106" fill="hold">
                                <p:stCondLst>
                                  <p:cond delay="25500"/>
                                </p:stCondLst>
                                <p:childTnLst>
                                  <p:par>
                                    <p:cTn id="107" presetID="11" presetClass="entr" presetSubtype="0" fill="hold" grpId="0" nodeType="afterEffect">
                                      <p:stCondLst>
                                        <p:cond delay="0"/>
                                      </p:stCondLst>
                                      <p:childTnLst>
                                        <p:set>
                                          <p:cBhvr>
                                            <p:cTn id="108" dur="1000">
                                              <p:stCondLst>
                                                <p:cond delay="0"/>
                                              </p:stCondLst>
                                            </p:cTn>
                                            <p:tgtEl>
                                              <p:spTgt spid="458"/>
                                            </p:tgtEl>
                                            <p:attrNameLst>
                                              <p:attrName>style.visibility</p:attrName>
                                            </p:attrNameLst>
                                          </p:cBhvr>
                                          <p:to>
                                            <p:strVal val="visible"/>
                                          </p:to>
                                        </p:set>
                                      </p:childTnLst>
                                    </p:cTn>
                                  </p:par>
                                </p:childTnLst>
                              </p:cTn>
                            </p:par>
                            <p:par>
                              <p:cTn id="109" fill="hold">
                                <p:stCondLst>
                                  <p:cond delay="26500"/>
                                </p:stCondLst>
                                <p:childTnLst>
                                  <p:par>
                                    <p:cTn id="110" presetID="11" presetClass="entr" presetSubtype="0" fill="hold" grpId="0" nodeType="afterEffect">
                                      <p:stCondLst>
                                        <p:cond delay="0"/>
                                      </p:stCondLst>
                                      <p:childTnLst>
                                        <p:set>
                                          <p:cBhvr>
                                            <p:cTn id="111" dur="1000">
                                              <p:stCondLst>
                                                <p:cond delay="0"/>
                                              </p:stCondLst>
                                            </p:cTn>
                                            <p:tgtEl>
                                              <p:spTgt spid="459"/>
                                            </p:tgtEl>
                                            <p:attrNameLst>
                                              <p:attrName>style.visibility</p:attrName>
                                            </p:attrNameLst>
                                          </p:cBhvr>
                                          <p:to>
                                            <p:strVal val="visible"/>
                                          </p:to>
                                        </p:set>
                                      </p:childTnLst>
                                    </p:cTn>
                                  </p:par>
                                </p:childTnLst>
                              </p:cTn>
                            </p:par>
                            <p:par>
                              <p:cTn id="112" fill="hold">
                                <p:stCondLst>
                                  <p:cond delay="27500"/>
                                </p:stCondLst>
                                <p:childTnLst>
                                  <p:par>
                                    <p:cTn id="113" presetID="11" presetClass="entr" presetSubtype="0" fill="hold" grpId="0" nodeType="afterEffect">
                                      <p:stCondLst>
                                        <p:cond delay="0"/>
                                      </p:stCondLst>
                                      <p:childTnLst>
                                        <p:set>
                                          <p:cBhvr>
                                            <p:cTn id="114" dur="1000">
                                              <p:stCondLst>
                                                <p:cond delay="0"/>
                                              </p:stCondLst>
                                            </p:cTn>
                                            <p:tgtEl>
                                              <p:spTgt spid="460"/>
                                            </p:tgtEl>
                                            <p:attrNameLst>
                                              <p:attrName>style.visibility</p:attrName>
                                            </p:attrNameLst>
                                          </p:cBhvr>
                                          <p:to>
                                            <p:strVal val="visible"/>
                                          </p:to>
                                        </p:set>
                                      </p:childTnLst>
                                    </p:cTn>
                                  </p:par>
                                </p:childTnLst>
                              </p:cTn>
                            </p:par>
                            <p:par>
                              <p:cTn id="115" fill="hold">
                                <p:stCondLst>
                                  <p:cond delay="28500"/>
                                </p:stCondLst>
                                <p:childTnLst>
                                  <p:par>
                                    <p:cTn id="116" presetID="11" presetClass="entr" presetSubtype="0" fill="hold" grpId="0" nodeType="afterEffect">
                                      <p:stCondLst>
                                        <p:cond delay="0"/>
                                      </p:stCondLst>
                                      <p:childTnLst>
                                        <p:set>
                                          <p:cBhvr>
                                            <p:cTn id="117" dur="1000">
                                              <p:stCondLst>
                                                <p:cond delay="0"/>
                                              </p:stCondLst>
                                            </p:cTn>
                                            <p:tgtEl>
                                              <p:spTgt spid="461"/>
                                            </p:tgtEl>
                                            <p:attrNameLst>
                                              <p:attrName>style.visibility</p:attrName>
                                            </p:attrNameLst>
                                          </p:cBhvr>
                                          <p:to>
                                            <p:strVal val="visible"/>
                                          </p:to>
                                        </p:set>
                                      </p:childTnLst>
                                    </p:cTn>
                                  </p:par>
                                </p:childTnLst>
                              </p:cTn>
                            </p:par>
                            <p:par>
                              <p:cTn id="118" fill="hold">
                                <p:stCondLst>
                                  <p:cond delay="29500"/>
                                </p:stCondLst>
                                <p:childTnLst>
                                  <p:par>
                                    <p:cTn id="119" presetID="11" presetClass="entr" presetSubtype="0" fill="hold" grpId="0" nodeType="afterEffect">
                                      <p:stCondLst>
                                        <p:cond delay="0"/>
                                      </p:stCondLst>
                                      <p:childTnLst>
                                        <p:set>
                                          <p:cBhvr>
                                            <p:cTn id="120" dur="1000">
                                              <p:stCondLst>
                                                <p:cond delay="0"/>
                                              </p:stCondLst>
                                            </p:cTn>
                                            <p:tgtEl>
                                              <p:spTgt spid="462"/>
                                            </p:tgtEl>
                                            <p:attrNameLst>
                                              <p:attrName>style.visibility</p:attrName>
                                            </p:attrNameLst>
                                          </p:cBhvr>
                                          <p:to>
                                            <p:strVal val="visible"/>
                                          </p:to>
                                        </p:set>
                                      </p:childTnLst>
                                    </p:cTn>
                                  </p:par>
                                </p:childTnLst>
                              </p:cTn>
                            </p:par>
                            <p:par>
                              <p:cTn id="121" fill="hold">
                                <p:stCondLst>
                                  <p:cond delay="30500"/>
                                </p:stCondLst>
                                <p:childTnLst>
                                  <p:par>
                                    <p:cTn id="122" presetID="11" presetClass="entr" presetSubtype="0" fill="hold" grpId="0" nodeType="afterEffect">
                                      <p:stCondLst>
                                        <p:cond delay="0"/>
                                      </p:stCondLst>
                                      <p:childTnLst>
                                        <p:set>
                                          <p:cBhvr>
                                            <p:cTn id="123" dur="1000">
                                              <p:stCondLst>
                                                <p:cond delay="0"/>
                                              </p:stCondLst>
                                            </p:cTn>
                                            <p:tgtEl>
                                              <p:spTgt spid="463"/>
                                            </p:tgtEl>
                                            <p:attrNameLst>
                                              <p:attrName>style.visibility</p:attrName>
                                            </p:attrNameLst>
                                          </p:cBhvr>
                                          <p:to>
                                            <p:strVal val="visible"/>
                                          </p:to>
                                        </p:set>
                                      </p:childTnLst>
                                    </p:cTn>
                                  </p:par>
                                </p:childTnLst>
                              </p:cTn>
                            </p:par>
                            <p:par>
                              <p:cTn id="124" fill="hold">
                                <p:stCondLst>
                                  <p:cond delay="31500"/>
                                </p:stCondLst>
                                <p:childTnLst>
                                  <p:par>
                                    <p:cTn id="125" presetID="11" presetClass="entr" presetSubtype="0" fill="hold" grpId="0" nodeType="afterEffect">
                                      <p:stCondLst>
                                        <p:cond delay="0"/>
                                      </p:stCondLst>
                                      <p:childTnLst>
                                        <p:set>
                                          <p:cBhvr>
                                            <p:cTn id="126" dur="1000">
                                              <p:stCondLst>
                                                <p:cond delay="0"/>
                                              </p:stCondLst>
                                            </p:cTn>
                                            <p:tgtEl>
                                              <p:spTgt spid="464"/>
                                            </p:tgtEl>
                                            <p:attrNameLst>
                                              <p:attrName>style.visibility</p:attrName>
                                            </p:attrNameLst>
                                          </p:cBhvr>
                                          <p:to>
                                            <p:strVal val="visible"/>
                                          </p:to>
                                        </p:set>
                                      </p:childTnLst>
                                    </p:cTn>
                                  </p:par>
                                </p:childTnLst>
                              </p:cTn>
                            </p:par>
                            <p:par>
                              <p:cTn id="127" fill="hold">
                                <p:stCondLst>
                                  <p:cond delay="32500"/>
                                </p:stCondLst>
                                <p:childTnLst>
                                  <p:par>
                                    <p:cTn id="128" presetID="11" presetClass="entr" presetSubtype="0" fill="hold" grpId="0" nodeType="afterEffect">
                                      <p:stCondLst>
                                        <p:cond delay="0"/>
                                      </p:stCondLst>
                                      <p:childTnLst>
                                        <p:set>
                                          <p:cBhvr>
                                            <p:cTn id="129" dur="1000">
                                              <p:stCondLst>
                                                <p:cond delay="0"/>
                                              </p:stCondLst>
                                            </p:cTn>
                                            <p:tgtEl>
                                              <p:spTgt spid="465"/>
                                            </p:tgtEl>
                                            <p:attrNameLst>
                                              <p:attrName>style.visibility</p:attrName>
                                            </p:attrNameLst>
                                          </p:cBhvr>
                                          <p:to>
                                            <p:strVal val="visible"/>
                                          </p:to>
                                        </p:set>
                                      </p:childTnLst>
                                    </p:cTn>
                                  </p:par>
                                </p:childTnLst>
                              </p:cTn>
                            </p:par>
                            <p:par>
                              <p:cTn id="130" fill="hold">
                                <p:stCondLst>
                                  <p:cond delay="33500"/>
                                </p:stCondLst>
                                <p:childTnLst>
                                  <p:par>
                                    <p:cTn id="131" presetID="11" presetClass="entr" presetSubtype="0" fill="hold" grpId="0" nodeType="afterEffect">
                                      <p:stCondLst>
                                        <p:cond delay="0"/>
                                      </p:stCondLst>
                                      <p:childTnLst>
                                        <p:set>
                                          <p:cBhvr>
                                            <p:cTn id="132" dur="1000">
                                              <p:stCondLst>
                                                <p:cond delay="0"/>
                                              </p:stCondLst>
                                            </p:cTn>
                                            <p:tgtEl>
                                              <p:spTgt spid="466"/>
                                            </p:tgtEl>
                                            <p:attrNameLst>
                                              <p:attrName>style.visibility</p:attrName>
                                            </p:attrNameLst>
                                          </p:cBhvr>
                                          <p:to>
                                            <p:strVal val="visible"/>
                                          </p:to>
                                        </p:set>
                                      </p:childTnLst>
                                    </p:cTn>
                                  </p:par>
                                </p:childTnLst>
                              </p:cTn>
                            </p:par>
                            <p:par>
                              <p:cTn id="133" fill="hold">
                                <p:stCondLst>
                                  <p:cond delay="34500"/>
                                </p:stCondLst>
                                <p:childTnLst>
                                  <p:par>
                                    <p:cTn id="134" presetID="11" presetClass="entr" presetSubtype="0" fill="hold" grpId="0" nodeType="afterEffect">
                                      <p:stCondLst>
                                        <p:cond delay="0"/>
                                      </p:stCondLst>
                                      <p:childTnLst>
                                        <p:set>
                                          <p:cBhvr>
                                            <p:cTn id="135" dur="1000">
                                              <p:stCondLst>
                                                <p:cond delay="0"/>
                                              </p:stCondLst>
                                            </p:cTn>
                                            <p:tgtEl>
                                              <p:spTgt spid="467"/>
                                            </p:tgtEl>
                                            <p:attrNameLst>
                                              <p:attrName>style.visibility</p:attrName>
                                            </p:attrNameLst>
                                          </p:cBhvr>
                                          <p:to>
                                            <p:strVal val="visible"/>
                                          </p:to>
                                        </p:set>
                                      </p:childTnLst>
                                    </p:cTn>
                                  </p:par>
                                </p:childTnLst>
                              </p:cTn>
                            </p:par>
                            <p:par>
                              <p:cTn id="136" fill="hold">
                                <p:stCondLst>
                                  <p:cond delay="35500"/>
                                </p:stCondLst>
                                <p:childTnLst>
                                  <p:par>
                                    <p:cTn id="137" presetID="11" presetClass="entr" presetSubtype="0" fill="hold" grpId="0" nodeType="afterEffect">
                                      <p:stCondLst>
                                        <p:cond delay="0"/>
                                      </p:stCondLst>
                                      <p:childTnLst>
                                        <p:set>
                                          <p:cBhvr>
                                            <p:cTn id="138" dur="1000">
                                              <p:stCondLst>
                                                <p:cond delay="0"/>
                                              </p:stCondLst>
                                            </p:cTn>
                                            <p:tgtEl>
                                              <p:spTgt spid="468"/>
                                            </p:tgtEl>
                                            <p:attrNameLst>
                                              <p:attrName>style.visibility</p:attrName>
                                            </p:attrNameLst>
                                          </p:cBhvr>
                                          <p:to>
                                            <p:strVal val="visible"/>
                                          </p:to>
                                        </p:set>
                                      </p:childTnLst>
                                    </p:cTn>
                                  </p:par>
                                </p:childTnLst>
                              </p:cTn>
                            </p:par>
                            <p:par>
                              <p:cTn id="139" fill="hold">
                                <p:stCondLst>
                                  <p:cond delay="36500"/>
                                </p:stCondLst>
                                <p:childTnLst>
                                  <p:par>
                                    <p:cTn id="140" presetID="11" presetClass="entr" presetSubtype="0" fill="hold" grpId="0" nodeType="afterEffect">
                                      <p:stCondLst>
                                        <p:cond delay="0"/>
                                      </p:stCondLst>
                                      <p:childTnLst>
                                        <p:set>
                                          <p:cBhvr>
                                            <p:cTn id="141" dur="1000">
                                              <p:stCondLst>
                                                <p:cond delay="0"/>
                                              </p:stCondLst>
                                            </p:cTn>
                                            <p:tgtEl>
                                              <p:spTgt spid="469"/>
                                            </p:tgtEl>
                                            <p:attrNameLst>
                                              <p:attrName>style.visibility</p:attrName>
                                            </p:attrNameLst>
                                          </p:cBhvr>
                                          <p:to>
                                            <p:strVal val="visible"/>
                                          </p:to>
                                        </p:set>
                                      </p:childTnLst>
                                    </p:cTn>
                                  </p:par>
                                </p:childTnLst>
                              </p:cTn>
                            </p:par>
                            <p:par>
                              <p:cTn id="142" fill="hold">
                                <p:stCondLst>
                                  <p:cond delay="37500"/>
                                </p:stCondLst>
                                <p:childTnLst>
                                  <p:par>
                                    <p:cTn id="143" presetID="11" presetClass="entr" presetSubtype="0" fill="hold" grpId="0" nodeType="afterEffect">
                                      <p:stCondLst>
                                        <p:cond delay="0"/>
                                      </p:stCondLst>
                                      <p:childTnLst>
                                        <p:set>
                                          <p:cBhvr>
                                            <p:cTn id="144" dur="1000">
                                              <p:stCondLst>
                                                <p:cond delay="0"/>
                                              </p:stCondLst>
                                            </p:cTn>
                                            <p:tgtEl>
                                              <p:spTgt spid="470"/>
                                            </p:tgtEl>
                                            <p:attrNameLst>
                                              <p:attrName>style.visibility</p:attrName>
                                            </p:attrNameLst>
                                          </p:cBhvr>
                                          <p:to>
                                            <p:strVal val="visible"/>
                                          </p:to>
                                        </p:set>
                                      </p:childTnLst>
                                    </p:cTn>
                                  </p:par>
                                </p:childTnLst>
                              </p:cTn>
                            </p:par>
                            <p:par>
                              <p:cTn id="145" fill="hold">
                                <p:stCondLst>
                                  <p:cond delay="38500"/>
                                </p:stCondLst>
                                <p:childTnLst>
                                  <p:par>
                                    <p:cTn id="146" presetID="11" presetClass="entr" presetSubtype="0" fill="hold" grpId="0" nodeType="afterEffect">
                                      <p:stCondLst>
                                        <p:cond delay="0"/>
                                      </p:stCondLst>
                                      <p:childTnLst>
                                        <p:set>
                                          <p:cBhvr>
                                            <p:cTn id="147" dur="1000">
                                              <p:stCondLst>
                                                <p:cond delay="0"/>
                                              </p:stCondLst>
                                            </p:cTn>
                                            <p:tgtEl>
                                              <p:spTgt spid="471"/>
                                            </p:tgtEl>
                                            <p:attrNameLst>
                                              <p:attrName>style.visibility</p:attrName>
                                            </p:attrNameLst>
                                          </p:cBhvr>
                                          <p:to>
                                            <p:strVal val="visible"/>
                                          </p:to>
                                        </p:set>
                                      </p:childTnLst>
                                    </p:cTn>
                                  </p:par>
                                </p:childTnLst>
                              </p:cTn>
                            </p:par>
                            <p:par>
                              <p:cTn id="148" fill="hold">
                                <p:stCondLst>
                                  <p:cond delay="39500"/>
                                </p:stCondLst>
                                <p:childTnLst>
                                  <p:par>
                                    <p:cTn id="149" presetID="11" presetClass="entr" presetSubtype="0" fill="hold" grpId="0" nodeType="afterEffect">
                                      <p:stCondLst>
                                        <p:cond delay="0"/>
                                      </p:stCondLst>
                                      <p:childTnLst>
                                        <p:set>
                                          <p:cBhvr>
                                            <p:cTn id="150" dur="1000">
                                              <p:stCondLst>
                                                <p:cond delay="0"/>
                                              </p:stCondLst>
                                            </p:cTn>
                                            <p:tgtEl>
                                              <p:spTgt spid="472"/>
                                            </p:tgtEl>
                                            <p:attrNameLst>
                                              <p:attrName>style.visibility</p:attrName>
                                            </p:attrNameLst>
                                          </p:cBhvr>
                                          <p:to>
                                            <p:strVal val="visible"/>
                                          </p:to>
                                        </p:set>
                                      </p:childTnLst>
                                    </p:cTn>
                                  </p:par>
                                </p:childTnLst>
                              </p:cTn>
                            </p:par>
                            <p:par>
                              <p:cTn id="151" fill="hold">
                                <p:stCondLst>
                                  <p:cond delay="40500"/>
                                </p:stCondLst>
                                <p:childTnLst>
                                  <p:par>
                                    <p:cTn id="152" presetID="11" presetClass="entr" presetSubtype="0" fill="hold" grpId="0" nodeType="afterEffect">
                                      <p:stCondLst>
                                        <p:cond delay="0"/>
                                      </p:stCondLst>
                                      <p:childTnLst>
                                        <p:set>
                                          <p:cBhvr>
                                            <p:cTn id="153" dur="1000">
                                              <p:stCondLst>
                                                <p:cond delay="0"/>
                                              </p:stCondLst>
                                            </p:cTn>
                                            <p:tgtEl>
                                              <p:spTgt spid="473"/>
                                            </p:tgtEl>
                                            <p:attrNameLst>
                                              <p:attrName>style.visibility</p:attrName>
                                            </p:attrNameLst>
                                          </p:cBhvr>
                                          <p:to>
                                            <p:strVal val="visible"/>
                                          </p:to>
                                        </p:set>
                                      </p:childTnLst>
                                    </p:cTn>
                                  </p:par>
                                </p:childTnLst>
                              </p:cTn>
                            </p:par>
                            <p:par>
                              <p:cTn id="154" fill="hold">
                                <p:stCondLst>
                                  <p:cond delay="41500"/>
                                </p:stCondLst>
                                <p:childTnLst>
                                  <p:par>
                                    <p:cTn id="155" presetID="11" presetClass="entr" presetSubtype="0" fill="hold" grpId="0" nodeType="afterEffect">
                                      <p:stCondLst>
                                        <p:cond delay="0"/>
                                      </p:stCondLst>
                                      <p:childTnLst>
                                        <p:set>
                                          <p:cBhvr>
                                            <p:cTn id="156" dur="1000">
                                              <p:stCondLst>
                                                <p:cond delay="0"/>
                                              </p:stCondLst>
                                            </p:cTn>
                                            <p:tgtEl>
                                              <p:spTgt spid="474"/>
                                            </p:tgtEl>
                                            <p:attrNameLst>
                                              <p:attrName>style.visibility</p:attrName>
                                            </p:attrNameLst>
                                          </p:cBhvr>
                                          <p:to>
                                            <p:strVal val="visible"/>
                                          </p:to>
                                        </p:set>
                                      </p:childTnLst>
                                    </p:cTn>
                                  </p:par>
                                </p:childTnLst>
                              </p:cTn>
                            </p:par>
                            <p:par>
                              <p:cTn id="157" fill="hold">
                                <p:stCondLst>
                                  <p:cond delay="42500"/>
                                </p:stCondLst>
                                <p:childTnLst>
                                  <p:par>
                                    <p:cTn id="158" presetID="11" presetClass="entr" presetSubtype="0" fill="hold" grpId="0" nodeType="afterEffect">
                                      <p:stCondLst>
                                        <p:cond delay="0"/>
                                      </p:stCondLst>
                                      <p:childTnLst>
                                        <p:set>
                                          <p:cBhvr>
                                            <p:cTn id="159" dur="1000">
                                              <p:stCondLst>
                                                <p:cond delay="0"/>
                                              </p:stCondLst>
                                            </p:cTn>
                                            <p:tgtEl>
                                              <p:spTgt spid="475"/>
                                            </p:tgtEl>
                                            <p:attrNameLst>
                                              <p:attrName>style.visibility</p:attrName>
                                            </p:attrNameLst>
                                          </p:cBhvr>
                                          <p:to>
                                            <p:strVal val="visible"/>
                                          </p:to>
                                        </p:set>
                                      </p:childTnLst>
                                    </p:cTn>
                                  </p:par>
                                </p:childTnLst>
                              </p:cTn>
                            </p:par>
                            <p:par>
                              <p:cTn id="160" fill="hold">
                                <p:stCondLst>
                                  <p:cond delay="43500"/>
                                </p:stCondLst>
                                <p:childTnLst>
                                  <p:par>
                                    <p:cTn id="161" presetID="11" presetClass="entr" presetSubtype="0" fill="hold" grpId="0" nodeType="afterEffect">
                                      <p:stCondLst>
                                        <p:cond delay="0"/>
                                      </p:stCondLst>
                                      <p:childTnLst>
                                        <p:set>
                                          <p:cBhvr>
                                            <p:cTn id="162" dur="1000">
                                              <p:stCondLst>
                                                <p:cond delay="0"/>
                                              </p:stCondLst>
                                            </p:cTn>
                                            <p:tgtEl>
                                              <p:spTgt spid="476"/>
                                            </p:tgtEl>
                                            <p:attrNameLst>
                                              <p:attrName>style.visibility</p:attrName>
                                            </p:attrNameLst>
                                          </p:cBhvr>
                                          <p:to>
                                            <p:strVal val="visible"/>
                                          </p:to>
                                        </p:set>
                                      </p:childTnLst>
                                    </p:cTn>
                                  </p:par>
                                </p:childTnLst>
                              </p:cTn>
                            </p:par>
                            <p:par>
                              <p:cTn id="163" fill="hold">
                                <p:stCondLst>
                                  <p:cond delay="44500"/>
                                </p:stCondLst>
                                <p:childTnLst>
                                  <p:par>
                                    <p:cTn id="164" presetID="11" presetClass="entr" presetSubtype="0" fill="hold" grpId="0" nodeType="afterEffect">
                                      <p:stCondLst>
                                        <p:cond delay="0"/>
                                      </p:stCondLst>
                                      <p:childTnLst>
                                        <p:set>
                                          <p:cBhvr>
                                            <p:cTn id="165" dur="1000">
                                              <p:stCondLst>
                                                <p:cond delay="0"/>
                                              </p:stCondLst>
                                            </p:cTn>
                                            <p:tgtEl>
                                              <p:spTgt spid="477"/>
                                            </p:tgtEl>
                                            <p:attrNameLst>
                                              <p:attrName>style.visibility</p:attrName>
                                            </p:attrNameLst>
                                          </p:cBhvr>
                                          <p:to>
                                            <p:strVal val="visible"/>
                                          </p:to>
                                        </p:set>
                                      </p:childTnLst>
                                    </p:cTn>
                                  </p:par>
                                </p:childTnLst>
                              </p:cTn>
                            </p:par>
                            <p:par>
                              <p:cTn id="166" fill="hold">
                                <p:stCondLst>
                                  <p:cond delay="45500"/>
                                </p:stCondLst>
                                <p:childTnLst>
                                  <p:par>
                                    <p:cTn id="167" presetID="11" presetClass="entr" presetSubtype="0" fill="hold" grpId="0" nodeType="afterEffect">
                                      <p:stCondLst>
                                        <p:cond delay="0"/>
                                      </p:stCondLst>
                                      <p:childTnLst>
                                        <p:set>
                                          <p:cBhvr>
                                            <p:cTn id="168" dur="1000">
                                              <p:stCondLst>
                                                <p:cond delay="0"/>
                                              </p:stCondLst>
                                            </p:cTn>
                                            <p:tgtEl>
                                              <p:spTgt spid="478"/>
                                            </p:tgtEl>
                                            <p:attrNameLst>
                                              <p:attrName>style.visibility</p:attrName>
                                            </p:attrNameLst>
                                          </p:cBhvr>
                                          <p:to>
                                            <p:strVal val="visible"/>
                                          </p:to>
                                        </p:set>
                                      </p:childTnLst>
                                    </p:cTn>
                                  </p:par>
                                </p:childTnLst>
                              </p:cTn>
                            </p:par>
                            <p:par>
                              <p:cTn id="169" fill="hold">
                                <p:stCondLst>
                                  <p:cond delay="46500"/>
                                </p:stCondLst>
                                <p:childTnLst>
                                  <p:par>
                                    <p:cTn id="170" presetID="11" presetClass="entr" presetSubtype="0" fill="hold" grpId="0" nodeType="afterEffect">
                                      <p:stCondLst>
                                        <p:cond delay="0"/>
                                      </p:stCondLst>
                                      <p:childTnLst>
                                        <p:set>
                                          <p:cBhvr>
                                            <p:cTn id="171" dur="1000">
                                              <p:stCondLst>
                                                <p:cond delay="0"/>
                                              </p:stCondLst>
                                            </p:cTn>
                                            <p:tgtEl>
                                              <p:spTgt spid="479"/>
                                            </p:tgtEl>
                                            <p:attrNameLst>
                                              <p:attrName>style.visibility</p:attrName>
                                            </p:attrNameLst>
                                          </p:cBhvr>
                                          <p:to>
                                            <p:strVal val="visible"/>
                                          </p:to>
                                        </p:set>
                                      </p:childTnLst>
                                    </p:cTn>
                                  </p:par>
                                </p:childTnLst>
                              </p:cTn>
                            </p:par>
                            <p:par>
                              <p:cTn id="172" fill="hold">
                                <p:stCondLst>
                                  <p:cond delay="47500"/>
                                </p:stCondLst>
                                <p:childTnLst>
                                  <p:par>
                                    <p:cTn id="173" presetID="11" presetClass="entr" presetSubtype="0" fill="hold" grpId="0" nodeType="afterEffect">
                                      <p:stCondLst>
                                        <p:cond delay="0"/>
                                      </p:stCondLst>
                                      <p:childTnLst>
                                        <p:set>
                                          <p:cBhvr>
                                            <p:cTn id="174" dur="1000">
                                              <p:stCondLst>
                                                <p:cond delay="0"/>
                                              </p:stCondLst>
                                            </p:cTn>
                                            <p:tgtEl>
                                              <p:spTgt spid="480"/>
                                            </p:tgtEl>
                                            <p:attrNameLst>
                                              <p:attrName>style.visibility</p:attrName>
                                            </p:attrNameLst>
                                          </p:cBhvr>
                                          <p:to>
                                            <p:strVal val="visible"/>
                                          </p:to>
                                        </p:set>
                                      </p:childTnLst>
                                    </p:cTn>
                                  </p:par>
                                </p:childTnLst>
                              </p:cTn>
                            </p:par>
                            <p:par>
                              <p:cTn id="175" fill="hold">
                                <p:stCondLst>
                                  <p:cond delay="48500"/>
                                </p:stCondLst>
                                <p:childTnLst>
                                  <p:par>
                                    <p:cTn id="176" presetID="11" presetClass="entr" presetSubtype="0" fill="hold" grpId="0" nodeType="afterEffect">
                                      <p:stCondLst>
                                        <p:cond delay="0"/>
                                      </p:stCondLst>
                                      <p:childTnLst>
                                        <p:set>
                                          <p:cBhvr>
                                            <p:cTn id="177" dur="1000">
                                              <p:stCondLst>
                                                <p:cond delay="0"/>
                                              </p:stCondLst>
                                            </p:cTn>
                                            <p:tgtEl>
                                              <p:spTgt spid="481"/>
                                            </p:tgtEl>
                                            <p:attrNameLst>
                                              <p:attrName>style.visibility</p:attrName>
                                            </p:attrNameLst>
                                          </p:cBhvr>
                                          <p:to>
                                            <p:strVal val="visible"/>
                                          </p:to>
                                        </p:set>
                                      </p:childTnLst>
                                    </p:cTn>
                                  </p:par>
                                </p:childTnLst>
                              </p:cTn>
                            </p:par>
                            <p:par>
                              <p:cTn id="178" fill="hold">
                                <p:stCondLst>
                                  <p:cond delay="49500"/>
                                </p:stCondLst>
                                <p:childTnLst>
                                  <p:par>
                                    <p:cTn id="179" presetID="11" presetClass="entr" presetSubtype="0" fill="hold" grpId="0" nodeType="afterEffect">
                                      <p:stCondLst>
                                        <p:cond delay="0"/>
                                      </p:stCondLst>
                                      <p:childTnLst>
                                        <p:set>
                                          <p:cBhvr>
                                            <p:cTn id="180" dur="1000">
                                              <p:stCondLst>
                                                <p:cond delay="0"/>
                                              </p:stCondLst>
                                            </p:cTn>
                                            <p:tgtEl>
                                              <p:spTgt spid="482"/>
                                            </p:tgtEl>
                                            <p:attrNameLst>
                                              <p:attrName>style.visibility</p:attrName>
                                            </p:attrNameLst>
                                          </p:cBhvr>
                                          <p:to>
                                            <p:strVal val="visible"/>
                                          </p:to>
                                        </p:set>
                                      </p:childTnLst>
                                    </p:cTn>
                                  </p:par>
                                </p:childTnLst>
                              </p:cTn>
                            </p:par>
                            <p:par>
                              <p:cTn id="181" fill="hold">
                                <p:stCondLst>
                                  <p:cond delay="50500"/>
                                </p:stCondLst>
                                <p:childTnLst>
                                  <p:par>
                                    <p:cTn id="182" presetID="11" presetClass="entr" presetSubtype="0" fill="hold" grpId="0" nodeType="afterEffect">
                                      <p:stCondLst>
                                        <p:cond delay="0"/>
                                      </p:stCondLst>
                                      <p:childTnLst>
                                        <p:set>
                                          <p:cBhvr>
                                            <p:cTn id="183" dur="1000">
                                              <p:stCondLst>
                                                <p:cond delay="0"/>
                                              </p:stCondLst>
                                            </p:cTn>
                                            <p:tgtEl>
                                              <p:spTgt spid="483"/>
                                            </p:tgtEl>
                                            <p:attrNameLst>
                                              <p:attrName>style.visibility</p:attrName>
                                            </p:attrNameLst>
                                          </p:cBhvr>
                                          <p:to>
                                            <p:strVal val="visible"/>
                                          </p:to>
                                        </p:set>
                                      </p:childTnLst>
                                    </p:cTn>
                                  </p:par>
                                </p:childTnLst>
                              </p:cTn>
                            </p:par>
                            <p:par>
                              <p:cTn id="184" fill="hold">
                                <p:stCondLst>
                                  <p:cond delay="51500"/>
                                </p:stCondLst>
                                <p:childTnLst>
                                  <p:par>
                                    <p:cTn id="185" presetID="11" presetClass="entr" presetSubtype="0" fill="hold" grpId="0" nodeType="afterEffect">
                                      <p:stCondLst>
                                        <p:cond delay="0"/>
                                      </p:stCondLst>
                                      <p:childTnLst>
                                        <p:set>
                                          <p:cBhvr>
                                            <p:cTn id="186" dur="1000">
                                              <p:stCondLst>
                                                <p:cond delay="0"/>
                                              </p:stCondLst>
                                            </p:cTn>
                                            <p:tgtEl>
                                              <p:spTgt spid="484"/>
                                            </p:tgtEl>
                                            <p:attrNameLst>
                                              <p:attrName>style.visibility</p:attrName>
                                            </p:attrNameLst>
                                          </p:cBhvr>
                                          <p:to>
                                            <p:strVal val="visible"/>
                                          </p:to>
                                        </p:set>
                                      </p:childTnLst>
                                    </p:cTn>
                                  </p:par>
                                </p:childTnLst>
                              </p:cTn>
                            </p:par>
                            <p:par>
                              <p:cTn id="187" fill="hold">
                                <p:stCondLst>
                                  <p:cond delay="52500"/>
                                </p:stCondLst>
                                <p:childTnLst>
                                  <p:par>
                                    <p:cTn id="188" presetID="11" presetClass="entr" presetSubtype="0" fill="hold" grpId="0" nodeType="afterEffect">
                                      <p:stCondLst>
                                        <p:cond delay="0"/>
                                      </p:stCondLst>
                                      <p:childTnLst>
                                        <p:set>
                                          <p:cBhvr>
                                            <p:cTn id="189" dur="1000">
                                              <p:stCondLst>
                                                <p:cond delay="0"/>
                                              </p:stCondLst>
                                            </p:cTn>
                                            <p:tgtEl>
                                              <p:spTgt spid="485"/>
                                            </p:tgtEl>
                                            <p:attrNameLst>
                                              <p:attrName>style.visibility</p:attrName>
                                            </p:attrNameLst>
                                          </p:cBhvr>
                                          <p:to>
                                            <p:strVal val="visible"/>
                                          </p:to>
                                        </p:set>
                                      </p:childTnLst>
                                    </p:cTn>
                                  </p:par>
                                </p:childTnLst>
                              </p:cTn>
                            </p:par>
                            <p:par>
                              <p:cTn id="190" fill="hold">
                                <p:stCondLst>
                                  <p:cond delay="53500"/>
                                </p:stCondLst>
                                <p:childTnLst>
                                  <p:par>
                                    <p:cTn id="191" presetID="11" presetClass="entr" presetSubtype="0" fill="hold" grpId="0" nodeType="afterEffect">
                                      <p:stCondLst>
                                        <p:cond delay="0"/>
                                      </p:stCondLst>
                                      <p:childTnLst>
                                        <p:set>
                                          <p:cBhvr>
                                            <p:cTn id="192" dur="1000">
                                              <p:stCondLst>
                                                <p:cond delay="0"/>
                                              </p:stCondLst>
                                            </p:cTn>
                                            <p:tgtEl>
                                              <p:spTgt spid="486"/>
                                            </p:tgtEl>
                                            <p:attrNameLst>
                                              <p:attrName>style.visibility</p:attrName>
                                            </p:attrNameLst>
                                          </p:cBhvr>
                                          <p:to>
                                            <p:strVal val="visible"/>
                                          </p:to>
                                        </p:set>
                                      </p:childTnLst>
                                    </p:cTn>
                                  </p:par>
                                </p:childTnLst>
                              </p:cTn>
                            </p:par>
                            <p:par>
                              <p:cTn id="193" fill="hold">
                                <p:stCondLst>
                                  <p:cond delay="54500"/>
                                </p:stCondLst>
                                <p:childTnLst>
                                  <p:par>
                                    <p:cTn id="194" presetID="11" presetClass="entr" presetSubtype="0" fill="hold" grpId="0" nodeType="afterEffect">
                                      <p:stCondLst>
                                        <p:cond delay="0"/>
                                      </p:stCondLst>
                                      <p:childTnLst>
                                        <p:set>
                                          <p:cBhvr>
                                            <p:cTn id="195" dur="1000">
                                              <p:stCondLst>
                                                <p:cond delay="0"/>
                                              </p:stCondLst>
                                            </p:cTn>
                                            <p:tgtEl>
                                              <p:spTgt spid="487"/>
                                            </p:tgtEl>
                                            <p:attrNameLst>
                                              <p:attrName>style.visibility</p:attrName>
                                            </p:attrNameLst>
                                          </p:cBhvr>
                                          <p:to>
                                            <p:strVal val="visible"/>
                                          </p:to>
                                        </p:set>
                                      </p:childTnLst>
                                    </p:cTn>
                                  </p:par>
                                </p:childTnLst>
                              </p:cTn>
                            </p:par>
                            <p:par>
                              <p:cTn id="196" fill="hold">
                                <p:stCondLst>
                                  <p:cond delay="55500"/>
                                </p:stCondLst>
                                <p:childTnLst>
                                  <p:par>
                                    <p:cTn id="197" presetID="11" presetClass="entr" presetSubtype="0" fill="hold" grpId="0" nodeType="afterEffect">
                                      <p:stCondLst>
                                        <p:cond delay="0"/>
                                      </p:stCondLst>
                                      <p:childTnLst>
                                        <p:set>
                                          <p:cBhvr>
                                            <p:cTn id="198" dur="1000">
                                              <p:stCondLst>
                                                <p:cond delay="0"/>
                                              </p:stCondLst>
                                            </p:cTn>
                                            <p:tgtEl>
                                              <p:spTgt spid="488"/>
                                            </p:tgtEl>
                                            <p:attrNameLst>
                                              <p:attrName>style.visibility</p:attrName>
                                            </p:attrNameLst>
                                          </p:cBhvr>
                                          <p:to>
                                            <p:strVal val="visible"/>
                                          </p:to>
                                        </p:set>
                                      </p:childTnLst>
                                    </p:cTn>
                                  </p:par>
                                </p:childTnLst>
                              </p:cTn>
                            </p:par>
                            <p:par>
                              <p:cTn id="199" fill="hold">
                                <p:stCondLst>
                                  <p:cond delay="56500"/>
                                </p:stCondLst>
                                <p:childTnLst>
                                  <p:par>
                                    <p:cTn id="200" presetID="11" presetClass="entr" presetSubtype="0" fill="hold" grpId="0" nodeType="afterEffect">
                                      <p:stCondLst>
                                        <p:cond delay="0"/>
                                      </p:stCondLst>
                                      <p:childTnLst>
                                        <p:set>
                                          <p:cBhvr>
                                            <p:cTn id="201" dur="1000">
                                              <p:stCondLst>
                                                <p:cond delay="0"/>
                                              </p:stCondLst>
                                            </p:cTn>
                                            <p:tgtEl>
                                              <p:spTgt spid="489"/>
                                            </p:tgtEl>
                                            <p:attrNameLst>
                                              <p:attrName>style.visibility</p:attrName>
                                            </p:attrNameLst>
                                          </p:cBhvr>
                                          <p:to>
                                            <p:strVal val="visible"/>
                                          </p:to>
                                        </p:set>
                                      </p:childTnLst>
                                    </p:cTn>
                                  </p:par>
                                </p:childTnLst>
                              </p:cTn>
                            </p:par>
                            <p:par>
                              <p:cTn id="202" fill="hold">
                                <p:stCondLst>
                                  <p:cond delay="57500"/>
                                </p:stCondLst>
                                <p:childTnLst>
                                  <p:par>
                                    <p:cTn id="203" presetID="11" presetClass="entr" presetSubtype="0" fill="hold" grpId="0" nodeType="afterEffect">
                                      <p:stCondLst>
                                        <p:cond delay="0"/>
                                      </p:stCondLst>
                                      <p:childTnLst>
                                        <p:set>
                                          <p:cBhvr>
                                            <p:cTn id="204" dur="1000">
                                              <p:stCondLst>
                                                <p:cond delay="0"/>
                                              </p:stCondLst>
                                            </p:cTn>
                                            <p:tgtEl>
                                              <p:spTgt spid="490"/>
                                            </p:tgtEl>
                                            <p:attrNameLst>
                                              <p:attrName>style.visibility</p:attrName>
                                            </p:attrNameLst>
                                          </p:cBhvr>
                                          <p:to>
                                            <p:strVal val="visible"/>
                                          </p:to>
                                        </p:set>
                                      </p:childTnLst>
                                    </p:cTn>
                                  </p:par>
                                </p:childTnLst>
                              </p:cTn>
                            </p:par>
                            <p:par>
                              <p:cTn id="205" fill="hold">
                                <p:stCondLst>
                                  <p:cond delay="58500"/>
                                </p:stCondLst>
                                <p:childTnLst>
                                  <p:par>
                                    <p:cTn id="206" presetID="11" presetClass="entr" presetSubtype="0" fill="hold" grpId="0" nodeType="afterEffect">
                                      <p:stCondLst>
                                        <p:cond delay="0"/>
                                      </p:stCondLst>
                                      <p:childTnLst>
                                        <p:set>
                                          <p:cBhvr>
                                            <p:cTn id="207" dur="1000">
                                              <p:stCondLst>
                                                <p:cond delay="0"/>
                                              </p:stCondLst>
                                            </p:cTn>
                                            <p:tgtEl>
                                              <p:spTgt spid="491"/>
                                            </p:tgtEl>
                                            <p:attrNameLst>
                                              <p:attrName>style.visibility</p:attrName>
                                            </p:attrNameLst>
                                          </p:cBhvr>
                                          <p:to>
                                            <p:strVal val="visible"/>
                                          </p:to>
                                        </p:set>
                                      </p:childTnLst>
                                    </p:cTn>
                                  </p:par>
                                </p:childTnLst>
                              </p:cTn>
                            </p:par>
                            <p:par>
                              <p:cTn id="208" fill="hold">
                                <p:stCondLst>
                                  <p:cond delay="59500"/>
                                </p:stCondLst>
                                <p:childTnLst>
                                  <p:par>
                                    <p:cTn id="209" presetID="11" presetClass="entr" presetSubtype="0" fill="hold" grpId="0" nodeType="afterEffect">
                                      <p:stCondLst>
                                        <p:cond delay="0"/>
                                      </p:stCondLst>
                                      <p:childTnLst>
                                        <p:set>
                                          <p:cBhvr>
                                            <p:cTn id="210" dur="1000">
                                              <p:stCondLst>
                                                <p:cond delay="0"/>
                                              </p:stCondLst>
                                            </p:cTn>
                                            <p:tgtEl>
                                              <p:spTgt spid="492"/>
                                            </p:tgtEl>
                                            <p:attrNameLst>
                                              <p:attrName>style.visibility</p:attrName>
                                            </p:attrNameLst>
                                          </p:cBhvr>
                                          <p:to>
                                            <p:strVal val="visible"/>
                                          </p:to>
                                        </p:set>
                                      </p:childTnLst>
                                    </p:cTn>
                                  </p:par>
                                </p:childTnLst>
                              </p:cTn>
                            </p:par>
                            <p:par>
                              <p:cTn id="211" fill="hold">
                                <p:stCondLst>
                                  <p:cond delay="60500"/>
                                </p:stCondLst>
                                <p:childTnLst>
                                  <p:par>
                                    <p:cTn id="212" presetID="11" presetClass="entr" presetSubtype="0" fill="hold" grpId="0" nodeType="afterEffect">
                                      <p:stCondLst>
                                        <p:cond delay="0"/>
                                      </p:stCondLst>
                                      <p:childTnLst>
                                        <p:set>
                                          <p:cBhvr>
                                            <p:cTn id="213" dur="1000">
                                              <p:stCondLst>
                                                <p:cond delay="0"/>
                                              </p:stCondLst>
                                            </p:cTn>
                                            <p:tgtEl>
                                              <p:spTgt spid="493"/>
                                            </p:tgtEl>
                                            <p:attrNameLst>
                                              <p:attrName>style.visibility</p:attrName>
                                            </p:attrNameLst>
                                          </p:cBhvr>
                                          <p:to>
                                            <p:strVal val="visible"/>
                                          </p:to>
                                        </p:set>
                                      </p:childTnLst>
                                    </p:cTn>
                                  </p:par>
                                </p:childTnLst>
                              </p:cTn>
                            </p:par>
                            <p:par>
                              <p:cTn id="214" fill="hold">
                                <p:stCondLst>
                                  <p:cond delay="61500"/>
                                </p:stCondLst>
                                <p:childTnLst>
                                  <p:par>
                                    <p:cTn id="215" presetID="11" presetClass="entr" presetSubtype="0" fill="hold" grpId="0" nodeType="afterEffect">
                                      <p:stCondLst>
                                        <p:cond delay="0"/>
                                      </p:stCondLst>
                                      <p:childTnLst>
                                        <p:set>
                                          <p:cBhvr>
                                            <p:cTn id="216" dur="1000">
                                              <p:stCondLst>
                                                <p:cond delay="0"/>
                                              </p:stCondLst>
                                            </p:cTn>
                                            <p:tgtEl>
                                              <p:spTgt spid="494"/>
                                            </p:tgtEl>
                                            <p:attrNameLst>
                                              <p:attrName>style.visibility</p:attrName>
                                            </p:attrNameLst>
                                          </p:cBhvr>
                                          <p:to>
                                            <p:strVal val="visible"/>
                                          </p:to>
                                        </p:set>
                                      </p:childTnLst>
                                    </p:cTn>
                                  </p:par>
                                </p:childTnLst>
                              </p:cTn>
                            </p:par>
                            <p:par>
                              <p:cTn id="217" fill="hold">
                                <p:stCondLst>
                                  <p:cond delay="62500"/>
                                </p:stCondLst>
                                <p:childTnLst>
                                  <p:par>
                                    <p:cTn id="218" presetID="11" presetClass="entr" presetSubtype="0" fill="hold" grpId="0" nodeType="afterEffect">
                                      <p:stCondLst>
                                        <p:cond delay="0"/>
                                      </p:stCondLst>
                                      <p:childTnLst>
                                        <p:set>
                                          <p:cBhvr>
                                            <p:cTn id="219" dur="1000">
                                              <p:stCondLst>
                                                <p:cond delay="0"/>
                                              </p:stCondLst>
                                            </p:cTn>
                                            <p:tgtEl>
                                              <p:spTgt spid="495"/>
                                            </p:tgtEl>
                                            <p:attrNameLst>
                                              <p:attrName>style.visibility</p:attrName>
                                            </p:attrNameLst>
                                          </p:cBhvr>
                                          <p:to>
                                            <p:strVal val="visible"/>
                                          </p:to>
                                        </p:set>
                                      </p:childTnLst>
                                    </p:cTn>
                                  </p:par>
                                </p:childTnLst>
                              </p:cTn>
                            </p:par>
                            <p:par>
                              <p:cTn id="220" fill="hold">
                                <p:stCondLst>
                                  <p:cond delay="63500"/>
                                </p:stCondLst>
                                <p:childTnLst>
                                  <p:par>
                                    <p:cTn id="221" presetID="11" presetClass="entr" presetSubtype="0" fill="hold" grpId="0" nodeType="afterEffect">
                                      <p:stCondLst>
                                        <p:cond delay="0"/>
                                      </p:stCondLst>
                                      <p:childTnLst>
                                        <p:set>
                                          <p:cBhvr>
                                            <p:cTn id="222" dur="1000">
                                              <p:stCondLst>
                                                <p:cond delay="0"/>
                                              </p:stCondLst>
                                            </p:cTn>
                                            <p:tgtEl>
                                              <p:spTgt spid="496"/>
                                            </p:tgtEl>
                                            <p:attrNameLst>
                                              <p:attrName>style.visibility</p:attrName>
                                            </p:attrNameLst>
                                          </p:cBhvr>
                                          <p:to>
                                            <p:strVal val="visible"/>
                                          </p:to>
                                        </p:set>
                                      </p:childTnLst>
                                    </p:cTn>
                                  </p:par>
                                </p:childTnLst>
                              </p:cTn>
                            </p:par>
                            <p:par>
                              <p:cTn id="223" fill="hold">
                                <p:stCondLst>
                                  <p:cond delay="64500"/>
                                </p:stCondLst>
                                <p:childTnLst>
                                  <p:par>
                                    <p:cTn id="224" presetID="11" presetClass="entr" presetSubtype="0" fill="hold" grpId="0" nodeType="afterEffect">
                                      <p:stCondLst>
                                        <p:cond delay="0"/>
                                      </p:stCondLst>
                                      <p:childTnLst>
                                        <p:set>
                                          <p:cBhvr>
                                            <p:cTn id="225" dur="1000">
                                              <p:stCondLst>
                                                <p:cond delay="0"/>
                                              </p:stCondLst>
                                            </p:cTn>
                                            <p:tgtEl>
                                              <p:spTgt spid="497"/>
                                            </p:tgtEl>
                                            <p:attrNameLst>
                                              <p:attrName>style.visibility</p:attrName>
                                            </p:attrNameLst>
                                          </p:cBhvr>
                                          <p:to>
                                            <p:strVal val="visible"/>
                                          </p:to>
                                        </p:set>
                                      </p:childTnLst>
                                    </p:cTn>
                                  </p:par>
                                </p:childTnLst>
                              </p:cTn>
                            </p:par>
                            <p:par>
                              <p:cTn id="226" fill="hold">
                                <p:stCondLst>
                                  <p:cond delay="65500"/>
                                </p:stCondLst>
                                <p:childTnLst>
                                  <p:par>
                                    <p:cTn id="227" presetID="11" presetClass="entr" presetSubtype="0" fill="hold" grpId="0" nodeType="afterEffect">
                                      <p:stCondLst>
                                        <p:cond delay="0"/>
                                      </p:stCondLst>
                                      <p:childTnLst>
                                        <p:set>
                                          <p:cBhvr>
                                            <p:cTn id="228" dur="1000">
                                              <p:stCondLst>
                                                <p:cond delay="0"/>
                                              </p:stCondLst>
                                            </p:cTn>
                                            <p:tgtEl>
                                              <p:spTgt spid="498"/>
                                            </p:tgtEl>
                                            <p:attrNameLst>
                                              <p:attrName>style.visibility</p:attrName>
                                            </p:attrNameLst>
                                          </p:cBhvr>
                                          <p:to>
                                            <p:strVal val="visible"/>
                                          </p:to>
                                        </p:set>
                                      </p:childTnLst>
                                    </p:cTn>
                                  </p:par>
                                </p:childTnLst>
                              </p:cTn>
                            </p:par>
                            <p:par>
                              <p:cTn id="229" fill="hold">
                                <p:stCondLst>
                                  <p:cond delay="66500"/>
                                </p:stCondLst>
                                <p:childTnLst>
                                  <p:par>
                                    <p:cTn id="230" presetID="11" presetClass="entr" presetSubtype="0" fill="hold" grpId="0" nodeType="afterEffect">
                                      <p:stCondLst>
                                        <p:cond delay="0"/>
                                      </p:stCondLst>
                                      <p:childTnLst>
                                        <p:set>
                                          <p:cBhvr>
                                            <p:cTn id="231" dur="1000">
                                              <p:stCondLst>
                                                <p:cond delay="0"/>
                                              </p:stCondLst>
                                            </p:cTn>
                                            <p:tgtEl>
                                              <p:spTgt spid="499"/>
                                            </p:tgtEl>
                                            <p:attrNameLst>
                                              <p:attrName>style.visibility</p:attrName>
                                            </p:attrNameLst>
                                          </p:cBhvr>
                                          <p:to>
                                            <p:strVal val="visible"/>
                                          </p:to>
                                        </p:set>
                                      </p:childTnLst>
                                    </p:cTn>
                                  </p:par>
                                </p:childTnLst>
                              </p:cTn>
                            </p:par>
                            <p:par>
                              <p:cTn id="232" fill="hold">
                                <p:stCondLst>
                                  <p:cond delay="67500"/>
                                </p:stCondLst>
                                <p:childTnLst>
                                  <p:par>
                                    <p:cTn id="233" presetID="11" presetClass="entr" presetSubtype="0" fill="hold" grpId="0" nodeType="afterEffect">
                                      <p:stCondLst>
                                        <p:cond delay="0"/>
                                      </p:stCondLst>
                                      <p:childTnLst>
                                        <p:set>
                                          <p:cBhvr>
                                            <p:cTn id="234" dur="1000">
                                              <p:stCondLst>
                                                <p:cond delay="0"/>
                                              </p:stCondLst>
                                            </p:cTn>
                                            <p:tgtEl>
                                              <p:spTgt spid="500"/>
                                            </p:tgtEl>
                                            <p:attrNameLst>
                                              <p:attrName>style.visibility</p:attrName>
                                            </p:attrNameLst>
                                          </p:cBhvr>
                                          <p:to>
                                            <p:strVal val="visible"/>
                                          </p:to>
                                        </p:set>
                                      </p:childTnLst>
                                    </p:cTn>
                                  </p:par>
                                </p:childTnLst>
                              </p:cTn>
                            </p:par>
                            <p:par>
                              <p:cTn id="235" fill="hold">
                                <p:stCondLst>
                                  <p:cond delay="68500"/>
                                </p:stCondLst>
                                <p:childTnLst>
                                  <p:par>
                                    <p:cTn id="236" presetID="11" presetClass="entr" presetSubtype="0" fill="hold" grpId="0" nodeType="afterEffect">
                                      <p:stCondLst>
                                        <p:cond delay="0"/>
                                      </p:stCondLst>
                                      <p:childTnLst>
                                        <p:set>
                                          <p:cBhvr>
                                            <p:cTn id="237" dur="1000">
                                              <p:stCondLst>
                                                <p:cond delay="0"/>
                                              </p:stCondLst>
                                            </p:cTn>
                                            <p:tgtEl>
                                              <p:spTgt spid="501"/>
                                            </p:tgtEl>
                                            <p:attrNameLst>
                                              <p:attrName>style.visibility</p:attrName>
                                            </p:attrNameLst>
                                          </p:cBhvr>
                                          <p:to>
                                            <p:strVal val="visible"/>
                                          </p:to>
                                        </p:set>
                                      </p:childTnLst>
                                    </p:cTn>
                                  </p:par>
                                </p:childTnLst>
                              </p:cTn>
                            </p:par>
                            <p:par>
                              <p:cTn id="238" fill="hold">
                                <p:stCondLst>
                                  <p:cond delay="69500"/>
                                </p:stCondLst>
                                <p:childTnLst>
                                  <p:par>
                                    <p:cTn id="239" presetID="11" presetClass="entr" presetSubtype="0" fill="hold" grpId="0" nodeType="afterEffect">
                                      <p:stCondLst>
                                        <p:cond delay="0"/>
                                      </p:stCondLst>
                                      <p:childTnLst>
                                        <p:set>
                                          <p:cBhvr>
                                            <p:cTn id="240" dur="1000">
                                              <p:stCondLst>
                                                <p:cond delay="0"/>
                                              </p:stCondLst>
                                            </p:cTn>
                                            <p:tgtEl>
                                              <p:spTgt spid="502"/>
                                            </p:tgtEl>
                                            <p:attrNameLst>
                                              <p:attrName>style.visibility</p:attrName>
                                            </p:attrNameLst>
                                          </p:cBhvr>
                                          <p:to>
                                            <p:strVal val="visible"/>
                                          </p:to>
                                        </p:set>
                                      </p:childTnLst>
                                    </p:cTn>
                                  </p:par>
                                </p:childTnLst>
                              </p:cTn>
                            </p:par>
                            <p:par>
                              <p:cTn id="241" fill="hold">
                                <p:stCondLst>
                                  <p:cond delay="70500"/>
                                </p:stCondLst>
                                <p:childTnLst>
                                  <p:par>
                                    <p:cTn id="242" presetID="11" presetClass="entr" presetSubtype="0" fill="hold" grpId="0" nodeType="afterEffect">
                                      <p:stCondLst>
                                        <p:cond delay="0"/>
                                      </p:stCondLst>
                                      <p:childTnLst>
                                        <p:set>
                                          <p:cBhvr>
                                            <p:cTn id="243" dur="1000">
                                              <p:stCondLst>
                                                <p:cond delay="0"/>
                                              </p:stCondLst>
                                            </p:cTn>
                                            <p:tgtEl>
                                              <p:spTgt spid="503"/>
                                            </p:tgtEl>
                                            <p:attrNameLst>
                                              <p:attrName>style.visibility</p:attrName>
                                            </p:attrNameLst>
                                          </p:cBhvr>
                                          <p:to>
                                            <p:strVal val="visible"/>
                                          </p:to>
                                        </p:set>
                                      </p:childTnLst>
                                    </p:cTn>
                                  </p:par>
                                </p:childTnLst>
                              </p:cTn>
                            </p:par>
                            <p:par>
                              <p:cTn id="244" fill="hold">
                                <p:stCondLst>
                                  <p:cond delay="71500"/>
                                </p:stCondLst>
                                <p:childTnLst>
                                  <p:par>
                                    <p:cTn id="245" presetID="11" presetClass="entr" presetSubtype="0" fill="hold" grpId="0" nodeType="afterEffect">
                                      <p:stCondLst>
                                        <p:cond delay="0"/>
                                      </p:stCondLst>
                                      <p:childTnLst>
                                        <p:set>
                                          <p:cBhvr>
                                            <p:cTn id="246" dur="1000">
                                              <p:stCondLst>
                                                <p:cond delay="0"/>
                                              </p:stCondLst>
                                            </p:cTn>
                                            <p:tgtEl>
                                              <p:spTgt spid="504"/>
                                            </p:tgtEl>
                                            <p:attrNameLst>
                                              <p:attrName>style.visibility</p:attrName>
                                            </p:attrNameLst>
                                          </p:cBhvr>
                                          <p:to>
                                            <p:strVal val="visible"/>
                                          </p:to>
                                        </p:set>
                                      </p:childTnLst>
                                    </p:cTn>
                                  </p:par>
                                </p:childTnLst>
                              </p:cTn>
                            </p:par>
                            <p:par>
                              <p:cTn id="247" fill="hold">
                                <p:stCondLst>
                                  <p:cond delay="72500"/>
                                </p:stCondLst>
                                <p:childTnLst>
                                  <p:par>
                                    <p:cTn id="248" presetID="11" presetClass="entr" presetSubtype="0" fill="hold" grpId="0" nodeType="afterEffect">
                                      <p:stCondLst>
                                        <p:cond delay="0"/>
                                      </p:stCondLst>
                                      <p:childTnLst>
                                        <p:set>
                                          <p:cBhvr>
                                            <p:cTn id="249" dur="1000">
                                              <p:stCondLst>
                                                <p:cond delay="0"/>
                                              </p:stCondLst>
                                            </p:cTn>
                                            <p:tgtEl>
                                              <p:spTgt spid="505"/>
                                            </p:tgtEl>
                                            <p:attrNameLst>
                                              <p:attrName>style.visibility</p:attrName>
                                            </p:attrNameLst>
                                          </p:cBhvr>
                                          <p:to>
                                            <p:strVal val="visible"/>
                                          </p:to>
                                        </p:set>
                                      </p:childTnLst>
                                    </p:cTn>
                                  </p:par>
                                </p:childTnLst>
                              </p:cTn>
                            </p:par>
                            <p:par>
                              <p:cTn id="250" fill="hold">
                                <p:stCondLst>
                                  <p:cond delay="73500"/>
                                </p:stCondLst>
                                <p:childTnLst>
                                  <p:par>
                                    <p:cTn id="251" presetID="11" presetClass="entr" presetSubtype="0" fill="hold" grpId="0" nodeType="afterEffect">
                                      <p:stCondLst>
                                        <p:cond delay="0"/>
                                      </p:stCondLst>
                                      <p:childTnLst>
                                        <p:set>
                                          <p:cBhvr>
                                            <p:cTn id="252" dur="1000">
                                              <p:stCondLst>
                                                <p:cond delay="0"/>
                                              </p:stCondLst>
                                            </p:cTn>
                                            <p:tgtEl>
                                              <p:spTgt spid="506"/>
                                            </p:tgtEl>
                                            <p:attrNameLst>
                                              <p:attrName>style.visibility</p:attrName>
                                            </p:attrNameLst>
                                          </p:cBhvr>
                                          <p:to>
                                            <p:strVal val="visible"/>
                                          </p:to>
                                        </p:set>
                                      </p:childTnLst>
                                    </p:cTn>
                                  </p:par>
                                </p:childTnLst>
                              </p:cTn>
                            </p:par>
                            <p:par>
                              <p:cTn id="253" fill="hold">
                                <p:stCondLst>
                                  <p:cond delay="74500"/>
                                </p:stCondLst>
                                <p:childTnLst>
                                  <p:par>
                                    <p:cTn id="254" presetID="11" presetClass="entr" presetSubtype="0" fill="hold" grpId="0" nodeType="afterEffect">
                                      <p:stCondLst>
                                        <p:cond delay="0"/>
                                      </p:stCondLst>
                                      <p:childTnLst>
                                        <p:set>
                                          <p:cBhvr>
                                            <p:cTn id="255" dur="1000">
                                              <p:stCondLst>
                                                <p:cond delay="0"/>
                                              </p:stCondLst>
                                            </p:cTn>
                                            <p:tgtEl>
                                              <p:spTgt spid="507"/>
                                            </p:tgtEl>
                                            <p:attrNameLst>
                                              <p:attrName>style.visibility</p:attrName>
                                            </p:attrNameLst>
                                          </p:cBhvr>
                                          <p:to>
                                            <p:strVal val="visible"/>
                                          </p:to>
                                        </p:set>
                                      </p:childTnLst>
                                    </p:cTn>
                                  </p:par>
                                </p:childTnLst>
                              </p:cTn>
                            </p:par>
                            <p:par>
                              <p:cTn id="256" fill="hold">
                                <p:stCondLst>
                                  <p:cond delay="75500"/>
                                </p:stCondLst>
                                <p:childTnLst>
                                  <p:par>
                                    <p:cTn id="257" presetID="11" presetClass="entr" presetSubtype="0" fill="hold" grpId="0" nodeType="afterEffect">
                                      <p:stCondLst>
                                        <p:cond delay="0"/>
                                      </p:stCondLst>
                                      <p:childTnLst>
                                        <p:set>
                                          <p:cBhvr>
                                            <p:cTn id="258" dur="1000">
                                              <p:stCondLst>
                                                <p:cond delay="0"/>
                                              </p:stCondLst>
                                            </p:cTn>
                                            <p:tgtEl>
                                              <p:spTgt spid="508"/>
                                            </p:tgtEl>
                                            <p:attrNameLst>
                                              <p:attrName>style.visibility</p:attrName>
                                            </p:attrNameLst>
                                          </p:cBhvr>
                                          <p:to>
                                            <p:strVal val="visible"/>
                                          </p:to>
                                        </p:set>
                                      </p:childTnLst>
                                    </p:cTn>
                                  </p:par>
                                </p:childTnLst>
                              </p:cTn>
                            </p:par>
                            <p:par>
                              <p:cTn id="259" fill="hold">
                                <p:stCondLst>
                                  <p:cond delay="76500"/>
                                </p:stCondLst>
                                <p:childTnLst>
                                  <p:par>
                                    <p:cTn id="260" presetID="11" presetClass="entr" presetSubtype="0" fill="hold" grpId="0" nodeType="afterEffect">
                                      <p:stCondLst>
                                        <p:cond delay="0"/>
                                      </p:stCondLst>
                                      <p:childTnLst>
                                        <p:set>
                                          <p:cBhvr>
                                            <p:cTn id="261" dur="1000">
                                              <p:stCondLst>
                                                <p:cond delay="0"/>
                                              </p:stCondLst>
                                            </p:cTn>
                                            <p:tgtEl>
                                              <p:spTgt spid="509"/>
                                            </p:tgtEl>
                                            <p:attrNameLst>
                                              <p:attrName>style.visibility</p:attrName>
                                            </p:attrNameLst>
                                          </p:cBhvr>
                                          <p:to>
                                            <p:strVal val="visible"/>
                                          </p:to>
                                        </p:set>
                                      </p:childTnLst>
                                    </p:cTn>
                                  </p:par>
                                </p:childTnLst>
                              </p:cTn>
                            </p:par>
                            <p:par>
                              <p:cTn id="262" fill="hold">
                                <p:stCondLst>
                                  <p:cond delay="77500"/>
                                </p:stCondLst>
                                <p:childTnLst>
                                  <p:par>
                                    <p:cTn id="263" presetID="11" presetClass="entr" presetSubtype="0" fill="hold" grpId="0" nodeType="afterEffect">
                                      <p:stCondLst>
                                        <p:cond delay="0"/>
                                      </p:stCondLst>
                                      <p:childTnLst>
                                        <p:set>
                                          <p:cBhvr>
                                            <p:cTn id="264" dur="1000">
                                              <p:stCondLst>
                                                <p:cond delay="0"/>
                                              </p:stCondLst>
                                            </p:cTn>
                                            <p:tgtEl>
                                              <p:spTgt spid="510"/>
                                            </p:tgtEl>
                                            <p:attrNameLst>
                                              <p:attrName>style.visibility</p:attrName>
                                            </p:attrNameLst>
                                          </p:cBhvr>
                                          <p:to>
                                            <p:strVal val="visible"/>
                                          </p:to>
                                        </p:set>
                                      </p:childTnLst>
                                    </p:cTn>
                                  </p:par>
                                </p:childTnLst>
                              </p:cTn>
                            </p:par>
                            <p:par>
                              <p:cTn id="265" fill="hold">
                                <p:stCondLst>
                                  <p:cond delay="78500"/>
                                </p:stCondLst>
                                <p:childTnLst>
                                  <p:par>
                                    <p:cTn id="266" presetID="11" presetClass="entr" presetSubtype="0" fill="hold" grpId="0" nodeType="afterEffect">
                                      <p:stCondLst>
                                        <p:cond delay="0"/>
                                      </p:stCondLst>
                                      <p:childTnLst>
                                        <p:set>
                                          <p:cBhvr>
                                            <p:cTn id="267" dur="1000">
                                              <p:stCondLst>
                                                <p:cond delay="0"/>
                                              </p:stCondLst>
                                            </p:cTn>
                                            <p:tgtEl>
                                              <p:spTgt spid="511"/>
                                            </p:tgtEl>
                                            <p:attrNameLst>
                                              <p:attrName>style.visibility</p:attrName>
                                            </p:attrNameLst>
                                          </p:cBhvr>
                                          <p:to>
                                            <p:strVal val="visible"/>
                                          </p:to>
                                        </p:set>
                                      </p:childTnLst>
                                    </p:cTn>
                                  </p:par>
                                </p:childTnLst>
                              </p:cTn>
                            </p:par>
                            <p:par>
                              <p:cTn id="268" fill="hold">
                                <p:stCondLst>
                                  <p:cond delay="79500"/>
                                </p:stCondLst>
                                <p:childTnLst>
                                  <p:par>
                                    <p:cTn id="269" presetID="11" presetClass="entr" presetSubtype="0" fill="hold" grpId="0" nodeType="afterEffect">
                                      <p:stCondLst>
                                        <p:cond delay="0"/>
                                      </p:stCondLst>
                                      <p:childTnLst>
                                        <p:set>
                                          <p:cBhvr>
                                            <p:cTn id="270" dur="1000">
                                              <p:stCondLst>
                                                <p:cond delay="0"/>
                                              </p:stCondLst>
                                            </p:cTn>
                                            <p:tgtEl>
                                              <p:spTgt spid="512"/>
                                            </p:tgtEl>
                                            <p:attrNameLst>
                                              <p:attrName>style.visibility</p:attrName>
                                            </p:attrNameLst>
                                          </p:cBhvr>
                                          <p:to>
                                            <p:strVal val="visible"/>
                                          </p:to>
                                        </p:set>
                                      </p:childTnLst>
                                    </p:cTn>
                                  </p:par>
                                </p:childTnLst>
                              </p:cTn>
                            </p:par>
                            <p:par>
                              <p:cTn id="271" fill="hold">
                                <p:stCondLst>
                                  <p:cond delay="80500"/>
                                </p:stCondLst>
                                <p:childTnLst>
                                  <p:par>
                                    <p:cTn id="272" presetID="11" presetClass="entr" presetSubtype="0" fill="hold" grpId="0" nodeType="afterEffect">
                                      <p:stCondLst>
                                        <p:cond delay="0"/>
                                      </p:stCondLst>
                                      <p:childTnLst>
                                        <p:set>
                                          <p:cBhvr>
                                            <p:cTn id="273" dur="1000">
                                              <p:stCondLst>
                                                <p:cond delay="0"/>
                                              </p:stCondLst>
                                            </p:cTn>
                                            <p:tgtEl>
                                              <p:spTgt spid="513"/>
                                            </p:tgtEl>
                                            <p:attrNameLst>
                                              <p:attrName>style.visibility</p:attrName>
                                            </p:attrNameLst>
                                          </p:cBhvr>
                                          <p:to>
                                            <p:strVal val="visible"/>
                                          </p:to>
                                        </p:set>
                                      </p:childTnLst>
                                    </p:cTn>
                                  </p:par>
                                </p:childTnLst>
                              </p:cTn>
                            </p:par>
                            <p:par>
                              <p:cTn id="274" fill="hold">
                                <p:stCondLst>
                                  <p:cond delay="81500"/>
                                </p:stCondLst>
                                <p:childTnLst>
                                  <p:par>
                                    <p:cTn id="275" presetID="11" presetClass="entr" presetSubtype="0" fill="hold" grpId="0" nodeType="afterEffect">
                                      <p:stCondLst>
                                        <p:cond delay="0"/>
                                      </p:stCondLst>
                                      <p:childTnLst>
                                        <p:set>
                                          <p:cBhvr>
                                            <p:cTn id="276" dur="1000">
                                              <p:stCondLst>
                                                <p:cond delay="0"/>
                                              </p:stCondLst>
                                            </p:cTn>
                                            <p:tgtEl>
                                              <p:spTgt spid="514"/>
                                            </p:tgtEl>
                                            <p:attrNameLst>
                                              <p:attrName>style.visibility</p:attrName>
                                            </p:attrNameLst>
                                          </p:cBhvr>
                                          <p:to>
                                            <p:strVal val="visible"/>
                                          </p:to>
                                        </p:set>
                                      </p:childTnLst>
                                    </p:cTn>
                                  </p:par>
                                </p:childTnLst>
                              </p:cTn>
                            </p:par>
                            <p:par>
                              <p:cTn id="277" fill="hold">
                                <p:stCondLst>
                                  <p:cond delay="82500"/>
                                </p:stCondLst>
                                <p:childTnLst>
                                  <p:par>
                                    <p:cTn id="278" presetID="11" presetClass="entr" presetSubtype="0" fill="hold" grpId="0" nodeType="afterEffect">
                                      <p:stCondLst>
                                        <p:cond delay="0"/>
                                      </p:stCondLst>
                                      <p:childTnLst>
                                        <p:set>
                                          <p:cBhvr>
                                            <p:cTn id="279" dur="1000">
                                              <p:stCondLst>
                                                <p:cond delay="0"/>
                                              </p:stCondLst>
                                            </p:cTn>
                                            <p:tgtEl>
                                              <p:spTgt spid="515"/>
                                            </p:tgtEl>
                                            <p:attrNameLst>
                                              <p:attrName>style.visibility</p:attrName>
                                            </p:attrNameLst>
                                          </p:cBhvr>
                                          <p:to>
                                            <p:strVal val="visible"/>
                                          </p:to>
                                        </p:set>
                                      </p:childTnLst>
                                    </p:cTn>
                                  </p:par>
                                </p:childTnLst>
                              </p:cTn>
                            </p:par>
                            <p:par>
                              <p:cTn id="280" fill="hold">
                                <p:stCondLst>
                                  <p:cond delay="83500"/>
                                </p:stCondLst>
                                <p:childTnLst>
                                  <p:par>
                                    <p:cTn id="281" presetID="11" presetClass="entr" presetSubtype="0" fill="hold" grpId="0" nodeType="afterEffect">
                                      <p:stCondLst>
                                        <p:cond delay="0"/>
                                      </p:stCondLst>
                                      <p:childTnLst>
                                        <p:set>
                                          <p:cBhvr>
                                            <p:cTn id="282" dur="1000">
                                              <p:stCondLst>
                                                <p:cond delay="0"/>
                                              </p:stCondLst>
                                            </p:cTn>
                                            <p:tgtEl>
                                              <p:spTgt spid="516"/>
                                            </p:tgtEl>
                                            <p:attrNameLst>
                                              <p:attrName>style.visibility</p:attrName>
                                            </p:attrNameLst>
                                          </p:cBhvr>
                                          <p:to>
                                            <p:strVal val="visible"/>
                                          </p:to>
                                        </p:set>
                                      </p:childTnLst>
                                    </p:cTn>
                                  </p:par>
                                </p:childTnLst>
                              </p:cTn>
                            </p:par>
                            <p:par>
                              <p:cTn id="283" fill="hold">
                                <p:stCondLst>
                                  <p:cond delay="84500"/>
                                </p:stCondLst>
                                <p:childTnLst>
                                  <p:par>
                                    <p:cTn id="284" presetID="11" presetClass="entr" presetSubtype="0" fill="hold" grpId="0" nodeType="afterEffect">
                                      <p:stCondLst>
                                        <p:cond delay="0"/>
                                      </p:stCondLst>
                                      <p:childTnLst>
                                        <p:set>
                                          <p:cBhvr>
                                            <p:cTn id="285" dur="1000">
                                              <p:stCondLst>
                                                <p:cond delay="0"/>
                                              </p:stCondLst>
                                            </p:cTn>
                                            <p:tgtEl>
                                              <p:spTgt spid="517"/>
                                            </p:tgtEl>
                                            <p:attrNameLst>
                                              <p:attrName>style.visibility</p:attrName>
                                            </p:attrNameLst>
                                          </p:cBhvr>
                                          <p:to>
                                            <p:strVal val="visible"/>
                                          </p:to>
                                        </p:set>
                                      </p:childTnLst>
                                    </p:cTn>
                                  </p:par>
                                </p:childTnLst>
                              </p:cTn>
                            </p:par>
                            <p:par>
                              <p:cTn id="286" fill="hold">
                                <p:stCondLst>
                                  <p:cond delay="85500"/>
                                </p:stCondLst>
                                <p:childTnLst>
                                  <p:par>
                                    <p:cTn id="287" presetID="11" presetClass="entr" presetSubtype="0" fill="hold" grpId="0" nodeType="afterEffect">
                                      <p:stCondLst>
                                        <p:cond delay="0"/>
                                      </p:stCondLst>
                                      <p:childTnLst>
                                        <p:set>
                                          <p:cBhvr>
                                            <p:cTn id="288" dur="1000">
                                              <p:stCondLst>
                                                <p:cond delay="0"/>
                                              </p:stCondLst>
                                            </p:cTn>
                                            <p:tgtEl>
                                              <p:spTgt spid="518"/>
                                            </p:tgtEl>
                                            <p:attrNameLst>
                                              <p:attrName>style.visibility</p:attrName>
                                            </p:attrNameLst>
                                          </p:cBhvr>
                                          <p:to>
                                            <p:strVal val="visible"/>
                                          </p:to>
                                        </p:set>
                                      </p:childTnLst>
                                    </p:cTn>
                                  </p:par>
                                </p:childTnLst>
                              </p:cTn>
                            </p:par>
                            <p:par>
                              <p:cTn id="289" fill="hold">
                                <p:stCondLst>
                                  <p:cond delay="86500"/>
                                </p:stCondLst>
                                <p:childTnLst>
                                  <p:par>
                                    <p:cTn id="290" presetID="11" presetClass="entr" presetSubtype="0" fill="hold" grpId="0" nodeType="afterEffect">
                                      <p:stCondLst>
                                        <p:cond delay="0"/>
                                      </p:stCondLst>
                                      <p:childTnLst>
                                        <p:set>
                                          <p:cBhvr>
                                            <p:cTn id="291" dur="1000">
                                              <p:stCondLst>
                                                <p:cond delay="0"/>
                                              </p:stCondLst>
                                            </p:cTn>
                                            <p:tgtEl>
                                              <p:spTgt spid="519"/>
                                            </p:tgtEl>
                                            <p:attrNameLst>
                                              <p:attrName>style.visibility</p:attrName>
                                            </p:attrNameLst>
                                          </p:cBhvr>
                                          <p:to>
                                            <p:strVal val="visible"/>
                                          </p:to>
                                        </p:set>
                                      </p:childTnLst>
                                    </p:cTn>
                                  </p:par>
                                </p:childTnLst>
                              </p:cTn>
                            </p:par>
                            <p:par>
                              <p:cTn id="292" fill="hold">
                                <p:stCondLst>
                                  <p:cond delay="87500"/>
                                </p:stCondLst>
                                <p:childTnLst>
                                  <p:par>
                                    <p:cTn id="293" presetID="11" presetClass="entr" presetSubtype="0" fill="hold" grpId="0" nodeType="afterEffect">
                                      <p:stCondLst>
                                        <p:cond delay="0"/>
                                      </p:stCondLst>
                                      <p:childTnLst>
                                        <p:set>
                                          <p:cBhvr>
                                            <p:cTn id="294" dur="1000">
                                              <p:stCondLst>
                                                <p:cond delay="0"/>
                                              </p:stCondLst>
                                            </p:cTn>
                                            <p:tgtEl>
                                              <p:spTgt spid="520"/>
                                            </p:tgtEl>
                                            <p:attrNameLst>
                                              <p:attrName>style.visibility</p:attrName>
                                            </p:attrNameLst>
                                          </p:cBhvr>
                                          <p:to>
                                            <p:strVal val="visible"/>
                                          </p:to>
                                        </p:set>
                                      </p:childTnLst>
                                    </p:cTn>
                                  </p:par>
                                </p:childTnLst>
                              </p:cTn>
                            </p:par>
                            <p:par>
                              <p:cTn id="295" fill="hold">
                                <p:stCondLst>
                                  <p:cond delay="88500"/>
                                </p:stCondLst>
                                <p:childTnLst>
                                  <p:par>
                                    <p:cTn id="296" presetID="11" presetClass="entr" presetSubtype="0" fill="hold" grpId="0" nodeType="afterEffect">
                                      <p:stCondLst>
                                        <p:cond delay="0"/>
                                      </p:stCondLst>
                                      <p:childTnLst>
                                        <p:set>
                                          <p:cBhvr>
                                            <p:cTn id="297" dur="1000">
                                              <p:stCondLst>
                                                <p:cond delay="0"/>
                                              </p:stCondLst>
                                            </p:cTn>
                                            <p:tgtEl>
                                              <p:spTgt spid="521"/>
                                            </p:tgtEl>
                                            <p:attrNameLst>
                                              <p:attrName>style.visibility</p:attrName>
                                            </p:attrNameLst>
                                          </p:cBhvr>
                                          <p:to>
                                            <p:strVal val="visible"/>
                                          </p:to>
                                        </p:set>
                                      </p:childTnLst>
                                    </p:cTn>
                                  </p:par>
                                </p:childTnLst>
                              </p:cTn>
                            </p:par>
                            <p:par>
                              <p:cTn id="298" fill="hold">
                                <p:stCondLst>
                                  <p:cond delay="89500"/>
                                </p:stCondLst>
                                <p:childTnLst>
                                  <p:par>
                                    <p:cTn id="299" presetID="11" presetClass="entr" presetSubtype="0" fill="hold" grpId="0" nodeType="afterEffect">
                                      <p:stCondLst>
                                        <p:cond delay="0"/>
                                      </p:stCondLst>
                                      <p:childTnLst>
                                        <p:set>
                                          <p:cBhvr>
                                            <p:cTn id="300" dur="1000">
                                              <p:stCondLst>
                                                <p:cond delay="0"/>
                                              </p:stCondLst>
                                            </p:cTn>
                                            <p:tgtEl>
                                              <p:spTgt spid="522"/>
                                            </p:tgtEl>
                                            <p:attrNameLst>
                                              <p:attrName>style.visibility</p:attrName>
                                            </p:attrNameLst>
                                          </p:cBhvr>
                                          <p:to>
                                            <p:strVal val="visible"/>
                                          </p:to>
                                        </p:set>
                                      </p:childTnLst>
                                    </p:cTn>
                                  </p:par>
                                </p:childTnLst>
                              </p:cTn>
                            </p:par>
                            <p:par>
                              <p:cTn id="301" fill="hold">
                                <p:stCondLst>
                                  <p:cond delay="90500"/>
                                </p:stCondLst>
                                <p:childTnLst>
                                  <p:par>
                                    <p:cTn id="302" presetID="11" presetClass="entr" presetSubtype="0" fill="hold" grpId="0" nodeType="afterEffect">
                                      <p:stCondLst>
                                        <p:cond delay="0"/>
                                      </p:stCondLst>
                                      <p:childTnLst>
                                        <p:set>
                                          <p:cBhvr>
                                            <p:cTn id="303" dur="1000">
                                              <p:stCondLst>
                                                <p:cond delay="0"/>
                                              </p:stCondLst>
                                            </p:cTn>
                                            <p:tgtEl>
                                              <p:spTgt spid="523"/>
                                            </p:tgtEl>
                                            <p:attrNameLst>
                                              <p:attrName>style.visibility</p:attrName>
                                            </p:attrNameLst>
                                          </p:cBhvr>
                                          <p:to>
                                            <p:strVal val="visible"/>
                                          </p:to>
                                        </p:set>
                                      </p:childTnLst>
                                    </p:cTn>
                                  </p:par>
                                </p:childTnLst>
                              </p:cTn>
                            </p:par>
                            <p:par>
                              <p:cTn id="304" fill="hold">
                                <p:stCondLst>
                                  <p:cond delay="91500"/>
                                </p:stCondLst>
                                <p:childTnLst>
                                  <p:par>
                                    <p:cTn id="305" presetID="11" presetClass="entr" presetSubtype="0" fill="hold" grpId="0" nodeType="afterEffect">
                                      <p:stCondLst>
                                        <p:cond delay="0"/>
                                      </p:stCondLst>
                                      <p:childTnLst>
                                        <p:set>
                                          <p:cBhvr>
                                            <p:cTn id="306" dur="1000">
                                              <p:stCondLst>
                                                <p:cond delay="0"/>
                                              </p:stCondLst>
                                            </p:cTn>
                                            <p:tgtEl>
                                              <p:spTgt spid="524"/>
                                            </p:tgtEl>
                                            <p:attrNameLst>
                                              <p:attrName>style.visibility</p:attrName>
                                            </p:attrNameLst>
                                          </p:cBhvr>
                                          <p:to>
                                            <p:strVal val="visible"/>
                                          </p:to>
                                        </p:set>
                                      </p:childTnLst>
                                    </p:cTn>
                                  </p:par>
                                </p:childTnLst>
                              </p:cTn>
                            </p:par>
                            <p:par>
                              <p:cTn id="307" fill="hold">
                                <p:stCondLst>
                                  <p:cond delay="92500"/>
                                </p:stCondLst>
                                <p:childTnLst>
                                  <p:par>
                                    <p:cTn id="308" presetID="11" presetClass="entr" presetSubtype="0" fill="hold" grpId="0" nodeType="afterEffect">
                                      <p:stCondLst>
                                        <p:cond delay="0"/>
                                      </p:stCondLst>
                                      <p:childTnLst>
                                        <p:set>
                                          <p:cBhvr>
                                            <p:cTn id="309" dur="1000">
                                              <p:stCondLst>
                                                <p:cond delay="0"/>
                                              </p:stCondLst>
                                            </p:cTn>
                                            <p:tgtEl>
                                              <p:spTgt spid="525"/>
                                            </p:tgtEl>
                                            <p:attrNameLst>
                                              <p:attrName>style.visibility</p:attrName>
                                            </p:attrNameLst>
                                          </p:cBhvr>
                                          <p:to>
                                            <p:strVal val="visible"/>
                                          </p:to>
                                        </p:set>
                                      </p:childTnLst>
                                    </p:cTn>
                                  </p:par>
                                </p:childTnLst>
                              </p:cTn>
                            </p:par>
                            <p:par>
                              <p:cTn id="310" fill="hold">
                                <p:stCondLst>
                                  <p:cond delay="93500"/>
                                </p:stCondLst>
                                <p:childTnLst>
                                  <p:par>
                                    <p:cTn id="311" presetID="11" presetClass="entr" presetSubtype="0" fill="hold" grpId="0" nodeType="afterEffect">
                                      <p:stCondLst>
                                        <p:cond delay="0"/>
                                      </p:stCondLst>
                                      <p:childTnLst>
                                        <p:set>
                                          <p:cBhvr>
                                            <p:cTn id="312" dur="1000">
                                              <p:stCondLst>
                                                <p:cond delay="0"/>
                                              </p:stCondLst>
                                            </p:cTn>
                                            <p:tgtEl>
                                              <p:spTgt spid="526"/>
                                            </p:tgtEl>
                                            <p:attrNameLst>
                                              <p:attrName>style.visibility</p:attrName>
                                            </p:attrNameLst>
                                          </p:cBhvr>
                                          <p:to>
                                            <p:strVal val="visible"/>
                                          </p:to>
                                        </p:set>
                                      </p:childTnLst>
                                    </p:cTn>
                                  </p:par>
                                </p:childTnLst>
                              </p:cTn>
                            </p:par>
                            <p:par>
                              <p:cTn id="313" fill="hold">
                                <p:stCondLst>
                                  <p:cond delay="94500"/>
                                </p:stCondLst>
                                <p:childTnLst>
                                  <p:par>
                                    <p:cTn id="314" presetID="11" presetClass="entr" presetSubtype="0" fill="hold" grpId="0" nodeType="afterEffect">
                                      <p:stCondLst>
                                        <p:cond delay="0"/>
                                      </p:stCondLst>
                                      <p:childTnLst>
                                        <p:set>
                                          <p:cBhvr>
                                            <p:cTn id="315" dur="1000">
                                              <p:stCondLst>
                                                <p:cond delay="0"/>
                                              </p:stCondLst>
                                            </p:cTn>
                                            <p:tgtEl>
                                              <p:spTgt spid="527"/>
                                            </p:tgtEl>
                                            <p:attrNameLst>
                                              <p:attrName>style.visibility</p:attrName>
                                            </p:attrNameLst>
                                          </p:cBhvr>
                                          <p:to>
                                            <p:strVal val="visible"/>
                                          </p:to>
                                        </p:set>
                                      </p:childTnLst>
                                    </p:cTn>
                                  </p:par>
                                </p:childTnLst>
                              </p:cTn>
                            </p:par>
                            <p:par>
                              <p:cTn id="316" fill="hold">
                                <p:stCondLst>
                                  <p:cond delay="95500"/>
                                </p:stCondLst>
                                <p:childTnLst>
                                  <p:par>
                                    <p:cTn id="317" presetID="11" presetClass="entr" presetSubtype="0" fill="hold" grpId="0" nodeType="afterEffect">
                                      <p:stCondLst>
                                        <p:cond delay="0"/>
                                      </p:stCondLst>
                                      <p:childTnLst>
                                        <p:set>
                                          <p:cBhvr>
                                            <p:cTn id="318" dur="1000">
                                              <p:stCondLst>
                                                <p:cond delay="0"/>
                                              </p:stCondLst>
                                            </p:cTn>
                                            <p:tgtEl>
                                              <p:spTgt spid="528"/>
                                            </p:tgtEl>
                                            <p:attrNameLst>
                                              <p:attrName>style.visibility</p:attrName>
                                            </p:attrNameLst>
                                          </p:cBhvr>
                                          <p:to>
                                            <p:strVal val="visible"/>
                                          </p:to>
                                        </p:set>
                                      </p:childTnLst>
                                    </p:cTn>
                                  </p:par>
                                </p:childTnLst>
                              </p:cTn>
                            </p:par>
                            <p:par>
                              <p:cTn id="319" fill="hold">
                                <p:stCondLst>
                                  <p:cond delay="96500"/>
                                </p:stCondLst>
                                <p:childTnLst>
                                  <p:par>
                                    <p:cTn id="320" presetID="11" presetClass="entr" presetSubtype="0" fill="hold" grpId="0" nodeType="afterEffect">
                                      <p:stCondLst>
                                        <p:cond delay="0"/>
                                      </p:stCondLst>
                                      <p:childTnLst>
                                        <p:set>
                                          <p:cBhvr>
                                            <p:cTn id="321" dur="1000">
                                              <p:stCondLst>
                                                <p:cond delay="0"/>
                                              </p:stCondLst>
                                            </p:cTn>
                                            <p:tgtEl>
                                              <p:spTgt spid="529"/>
                                            </p:tgtEl>
                                            <p:attrNameLst>
                                              <p:attrName>style.visibility</p:attrName>
                                            </p:attrNameLst>
                                          </p:cBhvr>
                                          <p:to>
                                            <p:strVal val="visible"/>
                                          </p:to>
                                        </p:set>
                                      </p:childTnLst>
                                    </p:cTn>
                                  </p:par>
                                </p:childTnLst>
                              </p:cTn>
                            </p:par>
                            <p:par>
                              <p:cTn id="322" fill="hold">
                                <p:stCondLst>
                                  <p:cond delay="97500"/>
                                </p:stCondLst>
                                <p:childTnLst>
                                  <p:par>
                                    <p:cTn id="323" presetID="11" presetClass="entr" presetSubtype="0" fill="hold" grpId="0" nodeType="afterEffect">
                                      <p:stCondLst>
                                        <p:cond delay="0"/>
                                      </p:stCondLst>
                                      <p:childTnLst>
                                        <p:set>
                                          <p:cBhvr>
                                            <p:cTn id="324" dur="1000">
                                              <p:stCondLst>
                                                <p:cond delay="0"/>
                                              </p:stCondLst>
                                            </p:cTn>
                                            <p:tgtEl>
                                              <p:spTgt spid="530"/>
                                            </p:tgtEl>
                                            <p:attrNameLst>
                                              <p:attrName>style.visibility</p:attrName>
                                            </p:attrNameLst>
                                          </p:cBhvr>
                                          <p:to>
                                            <p:strVal val="visible"/>
                                          </p:to>
                                        </p:set>
                                      </p:childTnLst>
                                    </p:cTn>
                                  </p:par>
                                </p:childTnLst>
                              </p:cTn>
                            </p:par>
                            <p:par>
                              <p:cTn id="325" fill="hold">
                                <p:stCondLst>
                                  <p:cond delay="98500"/>
                                </p:stCondLst>
                                <p:childTnLst>
                                  <p:par>
                                    <p:cTn id="326" presetID="11" presetClass="entr" presetSubtype="0" fill="hold" grpId="0" nodeType="afterEffect">
                                      <p:stCondLst>
                                        <p:cond delay="0"/>
                                      </p:stCondLst>
                                      <p:childTnLst>
                                        <p:set>
                                          <p:cBhvr>
                                            <p:cTn id="327" dur="1000">
                                              <p:stCondLst>
                                                <p:cond delay="0"/>
                                              </p:stCondLst>
                                            </p:cTn>
                                            <p:tgtEl>
                                              <p:spTgt spid="531"/>
                                            </p:tgtEl>
                                            <p:attrNameLst>
                                              <p:attrName>style.visibility</p:attrName>
                                            </p:attrNameLst>
                                          </p:cBhvr>
                                          <p:to>
                                            <p:strVal val="visible"/>
                                          </p:to>
                                        </p:set>
                                      </p:childTnLst>
                                    </p:cTn>
                                  </p:par>
                                </p:childTnLst>
                              </p:cTn>
                            </p:par>
                            <p:par>
                              <p:cTn id="328" fill="hold">
                                <p:stCondLst>
                                  <p:cond delay="99500"/>
                                </p:stCondLst>
                                <p:childTnLst>
                                  <p:par>
                                    <p:cTn id="329" presetID="11" presetClass="entr" presetSubtype="0" fill="hold" grpId="0" nodeType="afterEffect">
                                      <p:stCondLst>
                                        <p:cond delay="0"/>
                                      </p:stCondLst>
                                      <p:childTnLst>
                                        <p:set>
                                          <p:cBhvr>
                                            <p:cTn id="330" dur="1000">
                                              <p:stCondLst>
                                                <p:cond delay="0"/>
                                              </p:stCondLst>
                                            </p:cTn>
                                            <p:tgtEl>
                                              <p:spTgt spid="532"/>
                                            </p:tgtEl>
                                            <p:attrNameLst>
                                              <p:attrName>style.visibility</p:attrName>
                                            </p:attrNameLst>
                                          </p:cBhvr>
                                          <p:to>
                                            <p:strVal val="visible"/>
                                          </p:to>
                                        </p:set>
                                      </p:childTnLst>
                                    </p:cTn>
                                  </p:par>
                                </p:childTnLst>
                              </p:cTn>
                            </p:par>
                            <p:par>
                              <p:cTn id="331" fill="hold">
                                <p:stCondLst>
                                  <p:cond delay="100500"/>
                                </p:stCondLst>
                                <p:childTnLst>
                                  <p:par>
                                    <p:cTn id="332" presetID="11" presetClass="entr" presetSubtype="0" fill="hold" grpId="0" nodeType="afterEffect">
                                      <p:stCondLst>
                                        <p:cond delay="0"/>
                                      </p:stCondLst>
                                      <p:childTnLst>
                                        <p:set>
                                          <p:cBhvr>
                                            <p:cTn id="333" dur="1000">
                                              <p:stCondLst>
                                                <p:cond delay="0"/>
                                              </p:stCondLst>
                                            </p:cTn>
                                            <p:tgtEl>
                                              <p:spTgt spid="533"/>
                                            </p:tgtEl>
                                            <p:attrNameLst>
                                              <p:attrName>style.visibility</p:attrName>
                                            </p:attrNameLst>
                                          </p:cBhvr>
                                          <p:to>
                                            <p:strVal val="visible"/>
                                          </p:to>
                                        </p:set>
                                      </p:childTnLst>
                                    </p:cTn>
                                  </p:par>
                                </p:childTnLst>
                              </p:cTn>
                            </p:par>
                            <p:par>
                              <p:cTn id="334" fill="hold">
                                <p:stCondLst>
                                  <p:cond delay="101500"/>
                                </p:stCondLst>
                                <p:childTnLst>
                                  <p:par>
                                    <p:cTn id="335" presetID="11" presetClass="entr" presetSubtype="0" fill="hold" grpId="0" nodeType="afterEffect">
                                      <p:stCondLst>
                                        <p:cond delay="0"/>
                                      </p:stCondLst>
                                      <p:childTnLst>
                                        <p:set>
                                          <p:cBhvr>
                                            <p:cTn id="336" dur="1000">
                                              <p:stCondLst>
                                                <p:cond delay="0"/>
                                              </p:stCondLst>
                                            </p:cTn>
                                            <p:tgtEl>
                                              <p:spTgt spid="534"/>
                                            </p:tgtEl>
                                            <p:attrNameLst>
                                              <p:attrName>style.visibility</p:attrName>
                                            </p:attrNameLst>
                                          </p:cBhvr>
                                          <p:to>
                                            <p:strVal val="visible"/>
                                          </p:to>
                                        </p:set>
                                      </p:childTnLst>
                                    </p:cTn>
                                  </p:par>
                                </p:childTnLst>
                              </p:cTn>
                            </p:par>
                            <p:par>
                              <p:cTn id="337" fill="hold">
                                <p:stCondLst>
                                  <p:cond delay="102500"/>
                                </p:stCondLst>
                                <p:childTnLst>
                                  <p:par>
                                    <p:cTn id="338" presetID="11" presetClass="entr" presetSubtype="0" fill="hold" grpId="0" nodeType="afterEffect">
                                      <p:stCondLst>
                                        <p:cond delay="0"/>
                                      </p:stCondLst>
                                      <p:childTnLst>
                                        <p:set>
                                          <p:cBhvr>
                                            <p:cTn id="339" dur="1000">
                                              <p:stCondLst>
                                                <p:cond delay="0"/>
                                              </p:stCondLst>
                                            </p:cTn>
                                            <p:tgtEl>
                                              <p:spTgt spid="535"/>
                                            </p:tgtEl>
                                            <p:attrNameLst>
                                              <p:attrName>style.visibility</p:attrName>
                                            </p:attrNameLst>
                                          </p:cBhvr>
                                          <p:to>
                                            <p:strVal val="visible"/>
                                          </p:to>
                                        </p:set>
                                      </p:childTnLst>
                                    </p:cTn>
                                  </p:par>
                                </p:childTnLst>
                              </p:cTn>
                            </p:par>
                            <p:par>
                              <p:cTn id="340" fill="hold">
                                <p:stCondLst>
                                  <p:cond delay="103500"/>
                                </p:stCondLst>
                                <p:childTnLst>
                                  <p:par>
                                    <p:cTn id="341" presetID="11" presetClass="entr" presetSubtype="0" fill="hold" grpId="0" nodeType="afterEffect">
                                      <p:stCondLst>
                                        <p:cond delay="0"/>
                                      </p:stCondLst>
                                      <p:childTnLst>
                                        <p:set>
                                          <p:cBhvr>
                                            <p:cTn id="342" dur="1000">
                                              <p:stCondLst>
                                                <p:cond delay="0"/>
                                              </p:stCondLst>
                                            </p:cTn>
                                            <p:tgtEl>
                                              <p:spTgt spid="536"/>
                                            </p:tgtEl>
                                            <p:attrNameLst>
                                              <p:attrName>style.visibility</p:attrName>
                                            </p:attrNameLst>
                                          </p:cBhvr>
                                          <p:to>
                                            <p:strVal val="visible"/>
                                          </p:to>
                                        </p:set>
                                      </p:childTnLst>
                                    </p:cTn>
                                  </p:par>
                                </p:childTnLst>
                              </p:cTn>
                            </p:par>
                            <p:par>
                              <p:cTn id="343" fill="hold">
                                <p:stCondLst>
                                  <p:cond delay="104500"/>
                                </p:stCondLst>
                                <p:childTnLst>
                                  <p:par>
                                    <p:cTn id="344" presetID="11" presetClass="entr" presetSubtype="0" fill="hold" grpId="0" nodeType="afterEffect">
                                      <p:stCondLst>
                                        <p:cond delay="0"/>
                                      </p:stCondLst>
                                      <p:childTnLst>
                                        <p:set>
                                          <p:cBhvr>
                                            <p:cTn id="345" dur="1000">
                                              <p:stCondLst>
                                                <p:cond delay="0"/>
                                              </p:stCondLst>
                                            </p:cTn>
                                            <p:tgtEl>
                                              <p:spTgt spid="537"/>
                                            </p:tgtEl>
                                            <p:attrNameLst>
                                              <p:attrName>style.visibility</p:attrName>
                                            </p:attrNameLst>
                                          </p:cBhvr>
                                          <p:to>
                                            <p:strVal val="visible"/>
                                          </p:to>
                                        </p:set>
                                      </p:childTnLst>
                                    </p:cTn>
                                  </p:par>
                                </p:childTnLst>
                              </p:cTn>
                            </p:par>
                            <p:par>
                              <p:cTn id="346" fill="hold">
                                <p:stCondLst>
                                  <p:cond delay="105500"/>
                                </p:stCondLst>
                                <p:childTnLst>
                                  <p:par>
                                    <p:cTn id="347" presetID="11" presetClass="entr" presetSubtype="0" fill="hold" grpId="0" nodeType="afterEffect">
                                      <p:stCondLst>
                                        <p:cond delay="0"/>
                                      </p:stCondLst>
                                      <p:childTnLst>
                                        <p:set>
                                          <p:cBhvr>
                                            <p:cTn id="348" dur="1000">
                                              <p:stCondLst>
                                                <p:cond delay="0"/>
                                              </p:stCondLst>
                                            </p:cTn>
                                            <p:tgtEl>
                                              <p:spTgt spid="538"/>
                                            </p:tgtEl>
                                            <p:attrNameLst>
                                              <p:attrName>style.visibility</p:attrName>
                                            </p:attrNameLst>
                                          </p:cBhvr>
                                          <p:to>
                                            <p:strVal val="visible"/>
                                          </p:to>
                                        </p:set>
                                      </p:childTnLst>
                                    </p:cTn>
                                  </p:par>
                                </p:childTnLst>
                              </p:cTn>
                            </p:par>
                            <p:par>
                              <p:cTn id="349" fill="hold">
                                <p:stCondLst>
                                  <p:cond delay="106500"/>
                                </p:stCondLst>
                                <p:childTnLst>
                                  <p:par>
                                    <p:cTn id="350" presetID="11" presetClass="entr" presetSubtype="0" fill="hold" grpId="0" nodeType="afterEffect">
                                      <p:stCondLst>
                                        <p:cond delay="0"/>
                                      </p:stCondLst>
                                      <p:childTnLst>
                                        <p:set>
                                          <p:cBhvr>
                                            <p:cTn id="351" dur="1000">
                                              <p:stCondLst>
                                                <p:cond delay="0"/>
                                              </p:stCondLst>
                                            </p:cTn>
                                            <p:tgtEl>
                                              <p:spTgt spid="539"/>
                                            </p:tgtEl>
                                            <p:attrNameLst>
                                              <p:attrName>style.visibility</p:attrName>
                                            </p:attrNameLst>
                                          </p:cBhvr>
                                          <p:to>
                                            <p:strVal val="visible"/>
                                          </p:to>
                                        </p:set>
                                      </p:childTnLst>
                                    </p:cTn>
                                  </p:par>
                                </p:childTnLst>
                              </p:cTn>
                            </p:par>
                            <p:par>
                              <p:cTn id="352" fill="hold">
                                <p:stCondLst>
                                  <p:cond delay="107500"/>
                                </p:stCondLst>
                                <p:childTnLst>
                                  <p:par>
                                    <p:cTn id="353" presetID="11" presetClass="entr" presetSubtype="0" fill="hold" grpId="0" nodeType="afterEffect">
                                      <p:stCondLst>
                                        <p:cond delay="0"/>
                                      </p:stCondLst>
                                      <p:childTnLst>
                                        <p:set>
                                          <p:cBhvr>
                                            <p:cTn id="354" dur="1000">
                                              <p:stCondLst>
                                                <p:cond delay="0"/>
                                              </p:stCondLst>
                                            </p:cTn>
                                            <p:tgtEl>
                                              <p:spTgt spid="540"/>
                                            </p:tgtEl>
                                            <p:attrNameLst>
                                              <p:attrName>style.visibility</p:attrName>
                                            </p:attrNameLst>
                                          </p:cBhvr>
                                          <p:to>
                                            <p:strVal val="visible"/>
                                          </p:to>
                                        </p:set>
                                      </p:childTnLst>
                                    </p:cTn>
                                  </p:par>
                                </p:childTnLst>
                              </p:cTn>
                            </p:par>
                            <p:par>
                              <p:cTn id="355" fill="hold">
                                <p:stCondLst>
                                  <p:cond delay="108500"/>
                                </p:stCondLst>
                                <p:childTnLst>
                                  <p:par>
                                    <p:cTn id="356" presetID="11" presetClass="entr" presetSubtype="0" fill="hold" grpId="0" nodeType="afterEffect">
                                      <p:stCondLst>
                                        <p:cond delay="0"/>
                                      </p:stCondLst>
                                      <p:childTnLst>
                                        <p:set>
                                          <p:cBhvr>
                                            <p:cTn id="357" dur="1000">
                                              <p:stCondLst>
                                                <p:cond delay="0"/>
                                              </p:stCondLst>
                                            </p:cTn>
                                            <p:tgtEl>
                                              <p:spTgt spid="541"/>
                                            </p:tgtEl>
                                            <p:attrNameLst>
                                              <p:attrName>style.visibility</p:attrName>
                                            </p:attrNameLst>
                                          </p:cBhvr>
                                          <p:to>
                                            <p:strVal val="visible"/>
                                          </p:to>
                                        </p:set>
                                      </p:childTnLst>
                                    </p:cTn>
                                  </p:par>
                                </p:childTnLst>
                              </p:cTn>
                            </p:par>
                            <p:par>
                              <p:cTn id="358" fill="hold">
                                <p:stCondLst>
                                  <p:cond delay="109500"/>
                                </p:stCondLst>
                                <p:childTnLst>
                                  <p:par>
                                    <p:cTn id="359" presetID="11" presetClass="entr" presetSubtype="0" fill="hold" grpId="0" nodeType="afterEffect">
                                      <p:stCondLst>
                                        <p:cond delay="0"/>
                                      </p:stCondLst>
                                      <p:childTnLst>
                                        <p:set>
                                          <p:cBhvr>
                                            <p:cTn id="360" dur="1000">
                                              <p:stCondLst>
                                                <p:cond delay="0"/>
                                              </p:stCondLst>
                                            </p:cTn>
                                            <p:tgtEl>
                                              <p:spTgt spid="542"/>
                                            </p:tgtEl>
                                            <p:attrNameLst>
                                              <p:attrName>style.visibility</p:attrName>
                                            </p:attrNameLst>
                                          </p:cBhvr>
                                          <p:to>
                                            <p:strVal val="visible"/>
                                          </p:to>
                                        </p:set>
                                      </p:childTnLst>
                                    </p:cTn>
                                  </p:par>
                                </p:childTnLst>
                              </p:cTn>
                            </p:par>
                            <p:par>
                              <p:cTn id="361" fill="hold">
                                <p:stCondLst>
                                  <p:cond delay="110500"/>
                                </p:stCondLst>
                                <p:childTnLst>
                                  <p:par>
                                    <p:cTn id="362" presetID="11" presetClass="entr" presetSubtype="0" fill="hold" grpId="0" nodeType="afterEffect">
                                      <p:stCondLst>
                                        <p:cond delay="0"/>
                                      </p:stCondLst>
                                      <p:childTnLst>
                                        <p:set>
                                          <p:cBhvr>
                                            <p:cTn id="363" dur="1000">
                                              <p:stCondLst>
                                                <p:cond delay="0"/>
                                              </p:stCondLst>
                                            </p:cTn>
                                            <p:tgtEl>
                                              <p:spTgt spid="543"/>
                                            </p:tgtEl>
                                            <p:attrNameLst>
                                              <p:attrName>style.visibility</p:attrName>
                                            </p:attrNameLst>
                                          </p:cBhvr>
                                          <p:to>
                                            <p:strVal val="visible"/>
                                          </p:to>
                                        </p:set>
                                      </p:childTnLst>
                                    </p:cTn>
                                  </p:par>
                                </p:childTnLst>
                              </p:cTn>
                            </p:par>
                            <p:par>
                              <p:cTn id="364" fill="hold">
                                <p:stCondLst>
                                  <p:cond delay="111500"/>
                                </p:stCondLst>
                                <p:childTnLst>
                                  <p:par>
                                    <p:cTn id="365" presetID="11" presetClass="entr" presetSubtype="0" fill="hold" grpId="0" nodeType="afterEffect">
                                      <p:stCondLst>
                                        <p:cond delay="0"/>
                                      </p:stCondLst>
                                      <p:childTnLst>
                                        <p:set>
                                          <p:cBhvr>
                                            <p:cTn id="366" dur="1000">
                                              <p:stCondLst>
                                                <p:cond delay="0"/>
                                              </p:stCondLst>
                                            </p:cTn>
                                            <p:tgtEl>
                                              <p:spTgt spid="544"/>
                                            </p:tgtEl>
                                            <p:attrNameLst>
                                              <p:attrName>style.visibility</p:attrName>
                                            </p:attrNameLst>
                                          </p:cBhvr>
                                          <p:to>
                                            <p:strVal val="visible"/>
                                          </p:to>
                                        </p:set>
                                      </p:childTnLst>
                                    </p:cTn>
                                  </p:par>
                                </p:childTnLst>
                              </p:cTn>
                            </p:par>
                            <p:par>
                              <p:cTn id="367" fill="hold">
                                <p:stCondLst>
                                  <p:cond delay="112500"/>
                                </p:stCondLst>
                                <p:childTnLst>
                                  <p:par>
                                    <p:cTn id="368" presetID="11" presetClass="entr" presetSubtype="0" fill="hold" grpId="0" nodeType="afterEffect">
                                      <p:stCondLst>
                                        <p:cond delay="0"/>
                                      </p:stCondLst>
                                      <p:childTnLst>
                                        <p:set>
                                          <p:cBhvr>
                                            <p:cTn id="369" dur="1000">
                                              <p:stCondLst>
                                                <p:cond delay="0"/>
                                              </p:stCondLst>
                                            </p:cTn>
                                            <p:tgtEl>
                                              <p:spTgt spid="545"/>
                                            </p:tgtEl>
                                            <p:attrNameLst>
                                              <p:attrName>style.visibility</p:attrName>
                                            </p:attrNameLst>
                                          </p:cBhvr>
                                          <p:to>
                                            <p:strVal val="visible"/>
                                          </p:to>
                                        </p:set>
                                      </p:childTnLst>
                                    </p:cTn>
                                  </p:par>
                                </p:childTnLst>
                              </p:cTn>
                            </p:par>
                            <p:par>
                              <p:cTn id="370" fill="hold">
                                <p:stCondLst>
                                  <p:cond delay="113500"/>
                                </p:stCondLst>
                                <p:childTnLst>
                                  <p:par>
                                    <p:cTn id="371" presetID="11" presetClass="entr" presetSubtype="0" fill="hold" grpId="0" nodeType="afterEffect">
                                      <p:stCondLst>
                                        <p:cond delay="0"/>
                                      </p:stCondLst>
                                      <p:childTnLst>
                                        <p:set>
                                          <p:cBhvr>
                                            <p:cTn id="372" dur="1000">
                                              <p:stCondLst>
                                                <p:cond delay="0"/>
                                              </p:stCondLst>
                                            </p:cTn>
                                            <p:tgtEl>
                                              <p:spTgt spid="546"/>
                                            </p:tgtEl>
                                            <p:attrNameLst>
                                              <p:attrName>style.visibility</p:attrName>
                                            </p:attrNameLst>
                                          </p:cBhvr>
                                          <p:to>
                                            <p:strVal val="visible"/>
                                          </p:to>
                                        </p:set>
                                      </p:childTnLst>
                                    </p:cTn>
                                  </p:par>
                                </p:childTnLst>
                              </p:cTn>
                            </p:par>
                            <p:par>
                              <p:cTn id="373" fill="hold">
                                <p:stCondLst>
                                  <p:cond delay="114500"/>
                                </p:stCondLst>
                                <p:childTnLst>
                                  <p:par>
                                    <p:cTn id="374" presetID="11" presetClass="entr" presetSubtype="0" fill="hold" grpId="0" nodeType="afterEffect">
                                      <p:stCondLst>
                                        <p:cond delay="0"/>
                                      </p:stCondLst>
                                      <p:childTnLst>
                                        <p:set>
                                          <p:cBhvr>
                                            <p:cTn id="375" dur="1000">
                                              <p:stCondLst>
                                                <p:cond delay="0"/>
                                              </p:stCondLst>
                                            </p:cTn>
                                            <p:tgtEl>
                                              <p:spTgt spid="547"/>
                                            </p:tgtEl>
                                            <p:attrNameLst>
                                              <p:attrName>style.visibility</p:attrName>
                                            </p:attrNameLst>
                                          </p:cBhvr>
                                          <p:to>
                                            <p:strVal val="visible"/>
                                          </p:to>
                                        </p:set>
                                      </p:childTnLst>
                                    </p:cTn>
                                  </p:par>
                                </p:childTnLst>
                              </p:cTn>
                            </p:par>
                            <p:par>
                              <p:cTn id="376" fill="hold">
                                <p:stCondLst>
                                  <p:cond delay="115500"/>
                                </p:stCondLst>
                                <p:childTnLst>
                                  <p:par>
                                    <p:cTn id="377" presetID="11" presetClass="entr" presetSubtype="0" fill="hold" grpId="0" nodeType="afterEffect">
                                      <p:stCondLst>
                                        <p:cond delay="0"/>
                                      </p:stCondLst>
                                      <p:childTnLst>
                                        <p:set>
                                          <p:cBhvr>
                                            <p:cTn id="378" dur="1000">
                                              <p:stCondLst>
                                                <p:cond delay="0"/>
                                              </p:stCondLst>
                                            </p:cTn>
                                            <p:tgtEl>
                                              <p:spTgt spid="548"/>
                                            </p:tgtEl>
                                            <p:attrNameLst>
                                              <p:attrName>style.visibility</p:attrName>
                                            </p:attrNameLst>
                                          </p:cBhvr>
                                          <p:to>
                                            <p:strVal val="visible"/>
                                          </p:to>
                                        </p:set>
                                      </p:childTnLst>
                                    </p:cTn>
                                  </p:par>
                                </p:childTnLst>
                              </p:cTn>
                            </p:par>
                            <p:par>
                              <p:cTn id="379" fill="hold">
                                <p:stCondLst>
                                  <p:cond delay="116500"/>
                                </p:stCondLst>
                                <p:childTnLst>
                                  <p:par>
                                    <p:cTn id="380" presetID="11" presetClass="entr" presetSubtype="0" fill="hold" grpId="0" nodeType="afterEffect">
                                      <p:stCondLst>
                                        <p:cond delay="0"/>
                                      </p:stCondLst>
                                      <p:childTnLst>
                                        <p:set>
                                          <p:cBhvr>
                                            <p:cTn id="381" dur="1000">
                                              <p:stCondLst>
                                                <p:cond delay="0"/>
                                              </p:stCondLst>
                                            </p:cTn>
                                            <p:tgtEl>
                                              <p:spTgt spid="549"/>
                                            </p:tgtEl>
                                            <p:attrNameLst>
                                              <p:attrName>style.visibility</p:attrName>
                                            </p:attrNameLst>
                                          </p:cBhvr>
                                          <p:to>
                                            <p:strVal val="visible"/>
                                          </p:to>
                                        </p:set>
                                      </p:childTnLst>
                                    </p:cTn>
                                  </p:par>
                                </p:childTnLst>
                              </p:cTn>
                            </p:par>
                            <p:par>
                              <p:cTn id="382" fill="hold">
                                <p:stCondLst>
                                  <p:cond delay="117500"/>
                                </p:stCondLst>
                                <p:childTnLst>
                                  <p:par>
                                    <p:cTn id="383" presetID="11" presetClass="entr" presetSubtype="0" fill="hold" grpId="0" nodeType="afterEffect">
                                      <p:stCondLst>
                                        <p:cond delay="0"/>
                                      </p:stCondLst>
                                      <p:childTnLst>
                                        <p:set>
                                          <p:cBhvr>
                                            <p:cTn id="384" dur="1000">
                                              <p:stCondLst>
                                                <p:cond delay="0"/>
                                              </p:stCondLst>
                                            </p:cTn>
                                            <p:tgtEl>
                                              <p:spTgt spid="550"/>
                                            </p:tgtEl>
                                            <p:attrNameLst>
                                              <p:attrName>style.visibility</p:attrName>
                                            </p:attrNameLst>
                                          </p:cBhvr>
                                          <p:to>
                                            <p:strVal val="visible"/>
                                          </p:to>
                                        </p:set>
                                      </p:childTnLst>
                                    </p:cTn>
                                  </p:par>
                                </p:childTnLst>
                              </p:cTn>
                            </p:par>
                            <p:par>
                              <p:cTn id="385" fill="hold">
                                <p:stCondLst>
                                  <p:cond delay="118500"/>
                                </p:stCondLst>
                                <p:childTnLst>
                                  <p:par>
                                    <p:cTn id="386" presetID="11" presetClass="entr" presetSubtype="0" fill="hold" grpId="0" nodeType="afterEffect">
                                      <p:stCondLst>
                                        <p:cond delay="0"/>
                                      </p:stCondLst>
                                      <p:childTnLst>
                                        <p:set>
                                          <p:cBhvr>
                                            <p:cTn id="387" dur="1000">
                                              <p:stCondLst>
                                                <p:cond delay="0"/>
                                              </p:stCondLst>
                                            </p:cTn>
                                            <p:tgtEl>
                                              <p:spTgt spid="551"/>
                                            </p:tgtEl>
                                            <p:attrNameLst>
                                              <p:attrName>style.visibility</p:attrName>
                                            </p:attrNameLst>
                                          </p:cBhvr>
                                          <p:to>
                                            <p:strVal val="visible"/>
                                          </p:to>
                                        </p:set>
                                      </p:childTnLst>
                                    </p:cTn>
                                  </p:par>
                                </p:childTnLst>
                              </p:cTn>
                            </p:par>
                            <p:par>
                              <p:cTn id="388" fill="hold">
                                <p:stCondLst>
                                  <p:cond delay="119500"/>
                                </p:stCondLst>
                                <p:childTnLst>
                                  <p:par>
                                    <p:cTn id="389" presetID="11" presetClass="entr" presetSubtype="0" fill="hold" grpId="0" nodeType="afterEffect">
                                      <p:stCondLst>
                                        <p:cond delay="0"/>
                                      </p:stCondLst>
                                      <p:childTnLst>
                                        <p:set>
                                          <p:cBhvr>
                                            <p:cTn id="390" dur="1000">
                                              <p:stCondLst>
                                                <p:cond delay="0"/>
                                              </p:stCondLst>
                                            </p:cTn>
                                            <p:tgtEl>
                                              <p:spTgt spid="552"/>
                                            </p:tgtEl>
                                            <p:attrNameLst>
                                              <p:attrName>style.visibility</p:attrName>
                                            </p:attrNameLst>
                                          </p:cBhvr>
                                          <p:to>
                                            <p:strVal val="visible"/>
                                          </p:to>
                                        </p:set>
                                      </p:childTnLst>
                                    </p:cTn>
                                  </p:par>
                                </p:childTnLst>
                              </p:cTn>
                            </p:par>
                            <p:par>
                              <p:cTn id="391" fill="hold">
                                <p:stCondLst>
                                  <p:cond delay="120500"/>
                                </p:stCondLst>
                                <p:childTnLst>
                                  <p:par>
                                    <p:cTn id="392" presetID="11" presetClass="entr" presetSubtype="0" fill="hold" grpId="0" nodeType="afterEffect">
                                      <p:stCondLst>
                                        <p:cond delay="0"/>
                                      </p:stCondLst>
                                      <p:childTnLst>
                                        <p:set>
                                          <p:cBhvr>
                                            <p:cTn id="393" dur="1000">
                                              <p:stCondLst>
                                                <p:cond delay="0"/>
                                              </p:stCondLst>
                                            </p:cTn>
                                            <p:tgtEl>
                                              <p:spTgt spid="553"/>
                                            </p:tgtEl>
                                            <p:attrNameLst>
                                              <p:attrName>style.visibility</p:attrName>
                                            </p:attrNameLst>
                                          </p:cBhvr>
                                          <p:to>
                                            <p:strVal val="visible"/>
                                          </p:to>
                                        </p:set>
                                      </p:childTnLst>
                                    </p:cTn>
                                  </p:par>
                                </p:childTnLst>
                              </p:cTn>
                            </p:par>
                            <p:par>
                              <p:cTn id="394" fill="hold">
                                <p:stCondLst>
                                  <p:cond delay="121500"/>
                                </p:stCondLst>
                                <p:childTnLst>
                                  <p:par>
                                    <p:cTn id="395" presetID="11" presetClass="entr" presetSubtype="0" fill="hold" grpId="0" nodeType="afterEffect">
                                      <p:stCondLst>
                                        <p:cond delay="0"/>
                                      </p:stCondLst>
                                      <p:childTnLst>
                                        <p:set>
                                          <p:cBhvr>
                                            <p:cTn id="396" dur="1000">
                                              <p:stCondLst>
                                                <p:cond delay="0"/>
                                              </p:stCondLst>
                                            </p:cTn>
                                            <p:tgtEl>
                                              <p:spTgt spid="554"/>
                                            </p:tgtEl>
                                            <p:attrNameLst>
                                              <p:attrName>style.visibility</p:attrName>
                                            </p:attrNameLst>
                                          </p:cBhvr>
                                          <p:to>
                                            <p:strVal val="visible"/>
                                          </p:to>
                                        </p:set>
                                      </p:childTnLst>
                                    </p:cTn>
                                  </p:par>
                                </p:childTnLst>
                              </p:cTn>
                            </p:par>
                            <p:par>
                              <p:cTn id="397" fill="hold">
                                <p:stCondLst>
                                  <p:cond delay="122500"/>
                                </p:stCondLst>
                                <p:childTnLst>
                                  <p:par>
                                    <p:cTn id="398" presetID="11" presetClass="entr" presetSubtype="0" fill="hold" grpId="0" nodeType="afterEffect">
                                      <p:stCondLst>
                                        <p:cond delay="0"/>
                                      </p:stCondLst>
                                      <p:childTnLst>
                                        <p:set>
                                          <p:cBhvr>
                                            <p:cTn id="399" dur="1000">
                                              <p:stCondLst>
                                                <p:cond delay="0"/>
                                              </p:stCondLst>
                                            </p:cTn>
                                            <p:tgtEl>
                                              <p:spTgt spid="555"/>
                                            </p:tgtEl>
                                            <p:attrNameLst>
                                              <p:attrName>style.visibility</p:attrName>
                                            </p:attrNameLst>
                                          </p:cBhvr>
                                          <p:to>
                                            <p:strVal val="visible"/>
                                          </p:to>
                                        </p:set>
                                      </p:childTnLst>
                                    </p:cTn>
                                  </p:par>
                                </p:childTnLst>
                              </p:cTn>
                            </p:par>
                            <p:par>
                              <p:cTn id="400" fill="hold">
                                <p:stCondLst>
                                  <p:cond delay="123500"/>
                                </p:stCondLst>
                                <p:childTnLst>
                                  <p:par>
                                    <p:cTn id="401" presetID="11" presetClass="entr" presetSubtype="0" fill="hold" grpId="0" nodeType="afterEffect">
                                      <p:stCondLst>
                                        <p:cond delay="0"/>
                                      </p:stCondLst>
                                      <p:childTnLst>
                                        <p:set>
                                          <p:cBhvr>
                                            <p:cTn id="402" dur="1000">
                                              <p:stCondLst>
                                                <p:cond delay="0"/>
                                              </p:stCondLst>
                                            </p:cTn>
                                            <p:tgtEl>
                                              <p:spTgt spid="556"/>
                                            </p:tgtEl>
                                            <p:attrNameLst>
                                              <p:attrName>style.visibility</p:attrName>
                                            </p:attrNameLst>
                                          </p:cBhvr>
                                          <p:to>
                                            <p:strVal val="visible"/>
                                          </p:to>
                                        </p:set>
                                      </p:childTnLst>
                                    </p:cTn>
                                  </p:par>
                                </p:childTnLst>
                              </p:cTn>
                            </p:par>
                            <p:par>
                              <p:cTn id="403" fill="hold">
                                <p:stCondLst>
                                  <p:cond delay="124500"/>
                                </p:stCondLst>
                                <p:childTnLst>
                                  <p:par>
                                    <p:cTn id="404" presetID="11" presetClass="entr" presetSubtype="0" fill="hold" grpId="0" nodeType="afterEffect">
                                      <p:stCondLst>
                                        <p:cond delay="0"/>
                                      </p:stCondLst>
                                      <p:childTnLst>
                                        <p:set>
                                          <p:cBhvr>
                                            <p:cTn id="405" dur="1000">
                                              <p:stCondLst>
                                                <p:cond delay="0"/>
                                              </p:stCondLst>
                                            </p:cTn>
                                            <p:tgtEl>
                                              <p:spTgt spid="557"/>
                                            </p:tgtEl>
                                            <p:attrNameLst>
                                              <p:attrName>style.visibility</p:attrName>
                                            </p:attrNameLst>
                                          </p:cBhvr>
                                          <p:to>
                                            <p:strVal val="visible"/>
                                          </p:to>
                                        </p:set>
                                      </p:childTnLst>
                                    </p:cTn>
                                  </p:par>
                                </p:childTnLst>
                              </p:cTn>
                            </p:par>
                            <p:par>
                              <p:cTn id="406" fill="hold">
                                <p:stCondLst>
                                  <p:cond delay="125500"/>
                                </p:stCondLst>
                                <p:childTnLst>
                                  <p:par>
                                    <p:cTn id="407" presetID="11" presetClass="entr" presetSubtype="0" fill="hold" grpId="0" nodeType="afterEffect">
                                      <p:stCondLst>
                                        <p:cond delay="0"/>
                                      </p:stCondLst>
                                      <p:childTnLst>
                                        <p:set>
                                          <p:cBhvr>
                                            <p:cTn id="408" dur="1000">
                                              <p:stCondLst>
                                                <p:cond delay="0"/>
                                              </p:stCondLst>
                                            </p:cTn>
                                            <p:tgtEl>
                                              <p:spTgt spid="558"/>
                                            </p:tgtEl>
                                            <p:attrNameLst>
                                              <p:attrName>style.visibility</p:attrName>
                                            </p:attrNameLst>
                                          </p:cBhvr>
                                          <p:to>
                                            <p:strVal val="visible"/>
                                          </p:to>
                                        </p:set>
                                      </p:childTnLst>
                                    </p:cTn>
                                  </p:par>
                                </p:childTnLst>
                              </p:cTn>
                            </p:par>
                            <p:par>
                              <p:cTn id="409" fill="hold">
                                <p:stCondLst>
                                  <p:cond delay="126500"/>
                                </p:stCondLst>
                                <p:childTnLst>
                                  <p:par>
                                    <p:cTn id="410" presetID="11" presetClass="entr" presetSubtype="0" fill="hold" grpId="0" nodeType="afterEffect">
                                      <p:stCondLst>
                                        <p:cond delay="0"/>
                                      </p:stCondLst>
                                      <p:childTnLst>
                                        <p:set>
                                          <p:cBhvr>
                                            <p:cTn id="411" dur="1000">
                                              <p:stCondLst>
                                                <p:cond delay="0"/>
                                              </p:stCondLst>
                                            </p:cTn>
                                            <p:tgtEl>
                                              <p:spTgt spid="559"/>
                                            </p:tgtEl>
                                            <p:attrNameLst>
                                              <p:attrName>style.visibility</p:attrName>
                                            </p:attrNameLst>
                                          </p:cBhvr>
                                          <p:to>
                                            <p:strVal val="visible"/>
                                          </p:to>
                                        </p:set>
                                      </p:childTnLst>
                                    </p:cTn>
                                  </p:par>
                                </p:childTnLst>
                              </p:cTn>
                            </p:par>
                            <p:par>
                              <p:cTn id="412" fill="hold">
                                <p:stCondLst>
                                  <p:cond delay="127500"/>
                                </p:stCondLst>
                                <p:childTnLst>
                                  <p:par>
                                    <p:cTn id="413" presetID="11" presetClass="entr" presetSubtype="0" fill="hold" grpId="0" nodeType="afterEffect">
                                      <p:stCondLst>
                                        <p:cond delay="0"/>
                                      </p:stCondLst>
                                      <p:childTnLst>
                                        <p:set>
                                          <p:cBhvr>
                                            <p:cTn id="414" dur="1000">
                                              <p:stCondLst>
                                                <p:cond delay="0"/>
                                              </p:stCondLst>
                                            </p:cTn>
                                            <p:tgtEl>
                                              <p:spTgt spid="560"/>
                                            </p:tgtEl>
                                            <p:attrNameLst>
                                              <p:attrName>style.visibility</p:attrName>
                                            </p:attrNameLst>
                                          </p:cBhvr>
                                          <p:to>
                                            <p:strVal val="visible"/>
                                          </p:to>
                                        </p:set>
                                      </p:childTnLst>
                                    </p:cTn>
                                  </p:par>
                                </p:childTnLst>
                              </p:cTn>
                            </p:par>
                            <p:par>
                              <p:cTn id="415" fill="hold">
                                <p:stCondLst>
                                  <p:cond delay="128500"/>
                                </p:stCondLst>
                                <p:childTnLst>
                                  <p:par>
                                    <p:cTn id="416" presetID="11" presetClass="entr" presetSubtype="0" fill="hold" grpId="0" nodeType="afterEffect">
                                      <p:stCondLst>
                                        <p:cond delay="0"/>
                                      </p:stCondLst>
                                      <p:childTnLst>
                                        <p:set>
                                          <p:cBhvr>
                                            <p:cTn id="417" dur="1000">
                                              <p:stCondLst>
                                                <p:cond delay="0"/>
                                              </p:stCondLst>
                                            </p:cTn>
                                            <p:tgtEl>
                                              <p:spTgt spid="561"/>
                                            </p:tgtEl>
                                            <p:attrNameLst>
                                              <p:attrName>style.visibility</p:attrName>
                                            </p:attrNameLst>
                                          </p:cBhvr>
                                          <p:to>
                                            <p:strVal val="visible"/>
                                          </p:to>
                                        </p:set>
                                      </p:childTnLst>
                                    </p:cTn>
                                  </p:par>
                                </p:childTnLst>
                              </p:cTn>
                            </p:par>
                            <p:par>
                              <p:cTn id="418" fill="hold">
                                <p:stCondLst>
                                  <p:cond delay="129500"/>
                                </p:stCondLst>
                                <p:childTnLst>
                                  <p:par>
                                    <p:cTn id="419" presetID="11" presetClass="entr" presetSubtype="0" fill="hold" grpId="0" nodeType="afterEffect">
                                      <p:stCondLst>
                                        <p:cond delay="0"/>
                                      </p:stCondLst>
                                      <p:childTnLst>
                                        <p:set>
                                          <p:cBhvr>
                                            <p:cTn id="420" dur="1000">
                                              <p:stCondLst>
                                                <p:cond delay="0"/>
                                              </p:stCondLst>
                                            </p:cTn>
                                            <p:tgtEl>
                                              <p:spTgt spid="562"/>
                                            </p:tgtEl>
                                            <p:attrNameLst>
                                              <p:attrName>style.visibility</p:attrName>
                                            </p:attrNameLst>
                                          </p:cBhvr>
                                          <p:to>
                                            <p:strVal val="visible"/>
                                          </p:to>
                                        </p:set>
                                      </p:childTnLst>
                                    </p:cTn>
                                  </p:par>
                                </p:childTnLst>
                              </p:cTn>
                            </p:par>
                            <p:par>
                              <p:cTn id="421" fill="hold">
                                <p:stCondLst>
                                  <p:cond delay="130500"/>
                                </p:stCondLst>
                                <p:childTnLst>
                                  <p:par>
                                    <p:cTn id="422" presetID="11" presetClass="entr" presetSubtype="0" fill="hold" grpId="0" nodeType="afterEffect">
                                      <p:stCondLst>
                                        <p:cond delay="0"/>
                                      </p:stCondLst>
                                      <p:childTnLst>
                                        <p:set>
                                          <p:cBhvr>
                                            <p:cTn id="423" dur="1000">
                                              <p:stCondLst>
                                                <p:cond delay="0"/>
                                              </p:stCondLst>
                                            </p:cTn>
                                            <p:tgtEl>
                                              <p:spTgt spid="563"/>
                                            </p:tgtEl>
                                            <p:attrNameLst>
                                              <p:attrName>style.visibility</p:attrName>
                                            </p:attrNameLst>
                                          </p:cBhvr>
                                          <p:to>
                                            <p:strVal val="visible"/>
                                          </p:to>
                                        </p:set>
                                      </p:childTnLst>
                                    </p:cTn>
                                  </p:par>
                                </p:childTnLst>
                              </p:cTn>
                            </p:par>
                            <p:par>
                              <p:cTn id="424" fill="hold">
                                <p:stCondLst>
                                  <p:cond delay="131500"/>
                                </p:stCondLst>
                                <p:childTnLst>
                                  <p:par>
                                    <p:cTn id="425" presetID="11" presetClass="entr" presetSubtype="0" fill="hold" grpId="0" nodeType="afterEffect">
                                      <p:stCondLst>
                                        <p:cond delay="0"/>
                                      </p:stCondLst>
                                      <p:childTnLst>
                                        <p:set>
                                          <p:cBhvr>
                                            <p:cTn id="426" dur="1000">
                                              <p:stCondLst>
                                                <p:cond delay="0"/>
                                              </p:stCondLst>
                                            </p:cTn>
                                            <p:tgtEl>
                                              <p:spTgt spid="564"/>
                                            </p:tgtEl>
                                            <p:attrNameLst>
                                              <p:attrName>style.visibility</p:attrName>
                                            </p:attrNameLst>
                                          </p:cBhvr>
                                          <p:to>
                                            <p:strVal val="visible"/>
                                          </p:to>
                                        </p:set>
                                      </p:childTnLst>
                                    </p:cTn>
                                  </p:par>
                                </p:childTnLst>
                              </p:cTn>
                            </p:par>
                            <p:par>
                              <p:cTn id="427" fill="hold">
                                <p:stCondLst>
                                  <p:cond delay="132500"/>
                                </p:stCondLst>
                                <p:childTnLst>
                                  <p:par>
                                    <p:cTn id="428" presetID="11" presetClass="entr" presetSubtype="0" fill="hold" grpId="0" nodeType="afterEffect">
                                      <p:stCondLst>
                                        <p:cond delay="0"/>
                                      </p:stCondLst>
                                      <p:childTnLst>
                                        <p:set>
                                          <p:cBhvr>
                                            <p:cTn id="429" dur="1000">
                                              <p:stCondLst>
                                                <p:cond delay="0"/>
                                              </p:stCondLst>
                                            </p:cTn>
                                            <p:tgtEl>
                                              <p:spTgt spid="565"/>
                                            </p:tgtEl>
                                            <p:attrNameLst>
                                              <p:attrName>style.visibility</p:attrName>
                                            </p:attrNameLst>
                                          </p:cBhvr>
                                          <p:to>
                                            <p:strVal val="visible"/>
                                          </p:to>
                                        </p:set>
                                      </p:childTnLst>
                                    </p:cTn>
                                  </p:par>
                                </p:childTnLst>
                              </p:cTn>
                            </p:par>
                            <p:par>
                              <p:cTn id="430" fill="hold">
                                <p:stCondLst>
                                  <p:cond delay="133500"/>
                                </p:stCondLst>
                                <p:childTnLst>
                                  <p:par>
                                    <p:cTn id="431" presetID="11" presetClass="entr" presetSubtype="0" fill="hold" grpId="0" nodeType="afterEffect">
                                      <p:stCondLst>
                                        <p:cond delay="0"/>
                                      </p:stCondLst>
                                      <p:childTnLst>
                                        <p:set>
                                          <p:cBhvr>
                                            <p:cTn id="432" dur="1000">
                                              <p:stCondLst>
                                                <p:cond delay="0"/>
                                              </p:stCondLst>
                                            </p:cTn>
                                            <p:tgtEl>
                                              <p:spTgt spid="566"/>
                                            </p:tgtEl>
                                            <p:attrNameLst>
                                              <p:attrName>style.visibility</p:attrName>
                                            </p:attrNameLst>
                                          </p:cBhvr>
                                          <p:to>
                                            <p:strVal val="visible"/>
                                          </p:to>
                                        </p:set>
                                      </p:childTnLst>
                                    </p:cTn>
                                  </p:par>
                                </p:childTnLst>
                              </p:cTn>
                            </p:par>
                            <p:par>
                              <p:cTn id="433" fill="hold">
                                <p:stCondLst>
                                  <p:cond delay="134500"/>
                                </p:stCondLst>
                                <p:childTnLst>
                                  <p:par>
                                    <p:cTn id="434" presetID="11" presetClass="entr" presetSubtype="0" fill="hold" grpId="0" nodeType="afterEffect">
                                      <p:stCondLst>
                                        <p:cond delay="0"/>
                                      </p:stCondLst>
                                      <p:childTnLst>
                                        <p:set>
                                          <p:cBhvr>
                                            <p:cTn id="435" dur="1000">
                                              <p:stCondLst>
                                                <p:cond delay="0"/>
                                              </p:stCondLst>
                                            </p:cTn>
                                            <p:tgtEl>
                                              <p:spTgt spid="567"/>
                                            </p:tgtEl>
                                            <p:attrNameLst>
                                              <p:attrName>style.visibility</p:attrName>
                                            </p:attrNameLst>
                                          </p:cBhvr>
                                          <p:to>
                                            <p:strVal val="visible"/>
                                          </p:to>
                                        </p:set>
                                      </p:childTnLst>
                                    </p:cTn>
                                  </p:par>
                                </p:childTnLst>
                              </p:cTn>
                            </p:par>
                            <p:par>
                              <p:cTn id="436" fill="hold">
                                <p:stCondLst>
                                  <p:cond delay="135500"/>
                                </p:stCondLst>
                                <p:childTnLst>
                                  <p:par>
                                    <p:cTn id="437" presetID="11" presetClass="entr" presetSubtype="0" fill="hold" grpId="0" nodeType="afterEffect">
                                      <p:stCondLst>
                                        <p:cond delay="0"/>
                                      </p:stCondLst>
                                      <p:childTnLst>
                                        <p:set>
                                          <p:cBhvr>
                                            <p:cTn id="438" dur="1000">
                                              <p:stCondLst>
                                                <p:cond delay="0"/>
                                              </p:stCondLst>
                                            </p:cTn>
                                            <p:tgtEl>
                                              <p:spTgt spid="568"/>
                                            </p:tgtEl>
                                            <p:attrNameLst>
                                              <p:attrName>style.visibility</p:attrName>
                                            </p:attrNameLst>
                                          </p:cBhvr>
                                          <p:to>
                                            <p:strVal val="visible"/>
                                          </p:to>
                                        </p:set>
                                      </p:childTnLst>
                                    </p:cTn>
                                  </p:par>
                                </p:childTnLst>
                              </p:cTn>
                            </p:par>
                            <p:par>
                              <p:cTn id="439" fill="hold">
                                <p:stCondLst>
                                  <p:cond delay="136500"/>
                                </p:stCondLst>
                                <p:childTnLst>
                                  <p:par>
                                    <p:cTn id="440" presetID="11" presetClass="entr" presetSubtype="0" fill="hold" grpId="0" nodeType="afterEffect">
                                      <p:stCondLst>
                                        <p:cond delay="0"/>
                                      </p:stCondLst>
                                      <p:childTnLst>
                                        <p:set>
                                          <p:cBhvr>
                                            <p:cTn id="441" dur="1000">
                                              <p:stCondLst>
                                                <p:cond delay="0"/>
                                              </p:stCondLst>
                                            </p:cTn>
                                            <p:tgtEl>
                                              <p:spTgt spid="569"/>
                                            </p:tgtEl>
                                            <p:attrNameLst>
                                              <p:attrName>style.visibility</p:attrName>
                                            </p:attrNameLst>
                                          </p:cBhvr>
                                          <p:to>
                                            <p:strVal val="visible"/>
                                          </p:to>
                                        </p:set>
                                      </p:childTnLst>
                                    </p:cTn>
                                  </p:par>
                                </p:childTnLst>
                              </p:cTn>
                            </p:par>
                            <p:par>
                              <p:cTn id="442" fill="hold">
                                <p:stCondLst>
                                  <p:cond delay="137500"/>
                                </p:stCondLst>
                                <p:childTnLst>
                                  <p:par>
                                    <p:cTn id="443" presetID="11" presetClass="entr" presetSubtype="0" fill="hold" grpId="0" nodeType="afterEffect">
                                      <p:stCondLst>
                                        <p:cond delay="0"/>
                                      </p:stCondLst>
                                      <p:childTnLst>
                                        <p:set>
                                          <p:cBhvr>
                                            <p:cTn id="444" dur="1000">
                                              <p:stCondLst>
                                                <p:cond delay="0"/>
                                              </p:stCondLst>
                                            </p:cTn>
                                            <p:tgtEl>
                                              <p:spTgt spid="570"/>
                                            </p:tgtEl>
                                            <p:attrNameLst>
                                              <p:attrName>style.visibility</p:attrName>
                                            </p:attrNameLst>
                                          </p:cBhvr>
                                          <p:to>
                                            <p:strVal val="visible"/>
                                          </p:to>
                                        </p:set>
                                      </p:childTnLst>
                                    </p:cTn>
                                  </p:par>
                                </p:childTnLst>
                              </p:cTn>
                            </p:par>
                            <p:par>
                              <p:cTn id="445" fill="hold">
                                <p:stCondLst>
                                  <p:cond delay="138500"/>
                                </p:stCondLst>
                                <p:childTnLst>
                                  <p:par>
                                    <p:cTn id="446" presetID="11" presetClass="entr" presetSubtype="0" fill="hold" grpId="0" nodeType="afterEffect">
                                      <p:stCondLst>
                                        <p:cond delay="0"/>
                                      </p:stCondLst>
                                      <p:childTnLst>
                                        <p:set>
                                          <p:cBhvr>
                                            <p:cTn id="447" dur="1000">
                                              <p:stCondLst>
                                                <p:cond delay="0"/>
                                              </p:stCondLst>
                                            </p:cTn>
                                            <p:tgtEl>
                                              <p:spTgt spid="571"/>
                                            </p:tgtEl>
                                            <p:attrNameLst>
                                              <p:attrName>style.visibility</p:attrName>
                                            </p:attrNameLst>
                                          </p:cBhvr>
                                          <p:to>
                                            <p:strVal val="visible"/>
                                          </p:to>
                                        </p:set>
                                      </p:childTnLst>
                                    </p:cTn>
                                  </p:par>
                                </p:childTnLst>
                              </p:cTn>
                            </p:par>
                            <p:par>
                              <p:cTn id="448" fill="hold">
                                <p:stCondLst>
                                  <p:cond delay="139500"/>
                                </p:stCondLst>
                                <p:childTnLst>
                                  <p:par>
                                    <p:cTn id="449" presetID="11" presetClass="entr" presetSubtype="0" fill="hold" grpId="0" nodeType="afterEffect">
                                      <p:stCondLst>
                                        <p:cond delay="0"/>
                                      </p:stCondLst>
                                      <p:childTnLst>
                                        <p:set>
                                          <p:cBhvr>
                                            <p:cTn id="450" dur="1000">
                                              <p:stCondLst>
                                                <p:cond delay="0"/>
                                              </p:stCondLst>
                                            </p:cTn>
                                            <p:tgtEl>
                                              <p:spTgt spid="572"/>
                                            </p:tgtEl>
                                            <p:attrNameLst>
                                              <p:attrName>style.visibility</p:attrName>
                                            </p:attrNameLst>
                                          </p:cBhvr>
                                          <p:to>
                                            <p:strVal val="visible"/>
                                          </p:to>
                                        </p:set>
                                      </p:childTnLst>
                                    </p:cTn>
                                  </p:par>
                                </p:childTnLst>
                              </p:cTn>
                            </p:par>
                            <p:par>
                              <p:cTn id="451" fill="hold">
                                <p:stCondLst>
                                  <p:cond delay="140500"/>
                                </p:stCondLst>
                                <p:childTnLst>
                                  <p:par>
                                    <p:cTn id="452" presetID="11" presetClass="entr" presetSubtype="0" fill="hold" grpId="0" nodeType="afterEffect">
                                      <p:stCondLst>
                                        <p:cond delay="0"/>
                                      </p:stCondLst>
                                      <p:childTnLst>
                                        <p:set>
                                          <p:cBhvr>
                                            <p:cTn id="453" dur="1000">
                                              <p:stCondLst>
                                                <p:cond delay="0"/>
                                              </p:stCondLst>
                                            </p:cTn>
                                            <p:tgtEl>
                                              <p:spTgt spid="573"/>
                                            </p:tgtEl>
                                            <p:attrNameLst>
                                              <p:attrName>style.visibility</p:attrName>
                                            </p:attrNameLst>
                                          </p:cBhvr>
                                          <p:to>
                                            <p:strVal val="visible"/>
                                          </p:to>
                                        </p:set>
                                      </p:childTnLst>
                                    </p:cTn>
                                  </p:par>
                                </p:childTnLst>
                              </p:cTn>
                            </p:par>
                            <p:par>
                              <p:cTn id="454" fill="hold">
                                <p:stCondLst>
                                  <p:cond delay="141500"/>
                                </p:stCondLst>
                                <p:childTnLst>
                                  <p:par>
                                    <p:cTn id="455" presetID="11" presetClass="entr" presetSubtype="0" fill="hold" grpId="0" nodeType="afterEffect">
                                      <p:stCondLst>
                                        <p:cond delay="0"/>
                                      </p:stCondLst>
                                      <p:childTnLst>
                                        <p:set>
                                          <p:cBhvr>
                                            <p:cTn id="456" dur="1000">
                                              <p:stCondLst>
                                                <p:cond delay="0"/>
                                              </p:stCondLst>
                                            </p:cTn>
                                            <p:tgtEl>
                                              <p:spTgt spid="574"/>
                                            </p:tgtEl>
                                            <p:attrNameLst>
                                              <p:attrName>style.visibility</p:attrName>
                                            </p:attrNameLst>
                                          </p:cBhvr>
                                          <p:to>
                                            <p:strVal val="visible"/>
                                          </p:to>
                                        </p:set>
                                      </p:childTnLst>
                                    </p:cTn>
                                  </p:par>
                                </p:childTnLst>
                              </p:cTn>
                            </p:par>
                            <p:par>
                              <p:cTn id="457" fill="hold">
                                <p:stCondLst>
                                  <p:cond delay="142500"/>
                                </p:stCondLst>
                                <p:childTnLst>
                                  <p:par>
                                    <p:cTn id="458" presetID="11" presetClass="entr" presetSubtype="0" fill="hold" grpId="0" nodeType="afterEffect">
                                      <p:stCondLst>
                                        <p:cond delay="0"/>
                                      </p:stCondLst>
                                      <p:childTnLst>
                                        <p:set>
                                          <p:cBhvr>
                                            <p:cTn id="459" dur="1000">
                                              <p:stCondLst>
                                                <p:cond delay="0"/>
                                              </p:stCondLst>
                                            </p:cTn>
                                            <p:tgtEl>
                                              <p:spTgt spid="575"/>
                                            </p:tgtEl>
                                            <p:attrNameLst>
                                              <p:attrName>style.visibility</p:attrName>
                                            </p:attrNameLst>
                                          </p:cBhvr>
                                          <p:to>
                                            <p:strVal val="visible"/>
                                          </p:to>
                                        </p:set>
                                      </p:childTnLst>
                                    </p:cTn>
                                  </p:par>
                                </p:childTnLst>
                              </p:cTn>
                            </p:par>
                            <p:par>
                              <p:cTn id="460" fill="hold">
                                <p:stCondLst>
                                  <p:cond delay="143500"/>
                                </p:stCondLst>
                                <p:childTnLst>
                                  <p:par>
                                    <p:cTn id="461" presetID="11" presetClass="entr" presetSubtype="0" fill="hold" grpId="0" nodeType="afterEffect">
                                      <p:stCondLst>
                                        <p:cond delay="0"/>
                                      </p:stCondLst>
                                      <p:childTnLst>
                                        <p:set>
                                          <p:cBhvr>
                                            <p:cTn id="462" dur="1000">
                                              <p:stCondLst>
                                                <p:cond delay="0"/>
                                              </p:stCondLst>
                                            </p:cTn>
                                            <p:tgtEl>
                                              <p:spTgt spid="576"/>
                                            </p:tgtEl>
                                            <p:attrNameLst>
                                              <p:attrName>style.visibility</p:attrName>
                                            </p:attrNameLst>
                                          </p:cBhvr>
                                          <p:to>
                                            <p:strVal val="visible"/>
                                          </p:to>
                                        </p:set>
                                      </p:childTnLst>
                                    </p:cTn>
                                  </p:par>
                                </p:childTnLst>
                              </p:cTn>
                            </p:par>
                            <p:par>
                              <p:cTn id="463" fill="hold">
                                <p:stCondLst>
                                  <p:cond delay="144500"/>
                                </p:stCondLst>
                                <p:childTnLst>
                                  <p:par>
                                    <p:cTn id="464" presetID="11" presetClass="entr" presetSubtype="0" fill="hold" grpId="0" nodeType="afterEffect">
                                      <p:stCondLst>
                                        <p:cond delay="0"/>
                                      </p:stCondLst>
                                      <p:childTnLst>
                                        <p:set>
                                          <p:cBhvr>
                                            <p:cTn id="465" dur="1000">
                                              <p:stCondLst>
                                                <p:cond delay="0"/>
                                              </p:stCondLst>
                                            </p:cTn>
                                            <p:tgtEl>
                                              <p:spTgt spid="577"/>
                                            </p:tgtEl>
                                            <p:attrNameLst>
                                              <p:attrName>style.visibility</p:attrName>
                                            </p:attrNameLst>
                                          </p:cBhvr>
                                          <p:to>
                                            <p:strVal val="visible"/>
                                          </p:to>
                                        </p:set>
                                      </p:childTnLst>
                                    </p:cTn>
                                  </p:par>
                                </p:childTnLst>
                              </p:cTn>
                            </p:par>
                            <p:par>
                              <p:cTn id="466" fill="hold">
                                <p:stCondLst>
                                  <p:cond delay="145500"/>
                                </p:stCondLst>
                                <p:childTnLst>
                                  <p:par>
                                    <p:cTn id="467" presetID="11" presetClass="entr" presetSubtype="0" fill="hold" grpId="0" nodeType="afterEffect">
                                      <p:stCondLst>
                                        <p:cond delay="0"/>
                                      </p:stCondLst>
                                      <p:childTnLst>
                                        <p:set>
                                          <p:cBhvr>
                                            <p:cTn id="468" dur="1000">
                                              <p:stCondLst>
                                                <p:cond delay="0"/>
                                              </p:stCondLst>
                                            </p:cTn>
                                            <p:tgtEl>
                                              <p:spTgt spid="578"/>
                                            </p:tgtEl>
                                            <p:attrNameLst>
                                              <p:attrName>style.visibility</p:attrName>
                                            </p:attrNameLst>
                                          </p:cBhvr>
                                          <p:to>
                                            <p:strVal val="visible"/>
                                          </p:to>
                                        </p:set>
                                      </p:childTnLst>
                                    </p:cTn>
                                  </p:par>
                                </p:childTnLst>
                              </p:cTn>
                            </p:par>
                            <p:par>
                              <p:cTn id="469" fill="hold">
                                <p:stCondLst>
                                  <p:cond delay="146500"/>
                                </p:stCondLst>
                                <p:childTnLst>
                                  <p:par>
                                    <p:cTn id="470" presetID="11" presetClass="entr" presetSubtype="0" fill="hold" grpId="0" nodeType="afterEffect">
                                      <p:stCondLst>
                                        <p:cond delay="0"/>
                                      </p:stCondLst>
                                      <p:childTnLst>
                                        <p:set>
                                          <p:cBhvr>
                                            <p:cTn id="471" dur="1000">
                                              <p:stCondLst>
                                                <p:cond delay="0"/>
                                              </p:stCondLst>
                                            </p:cTn>
                                            <p:tgtEl>
                                              <p:spTgt spid="579"/>
                                            </p:tgtEl>
                                            <p:attrNameLst>
                                              <p:attrName>style.visibility</p:attrName>
                                            </p:attrNameLst>
                                          </p:cBhvr>
                                          <p:to>
                                            <p:strVal val="visible"/>
                                          </p:to>
                                        </p:set>
                                      </p:childTnLst>
                                    </p:cTn>
                                  </p:par>
                                </p:childTnLst>
                              </p:cTn>
                            </p:par>
                            <p:par>
                              <p:cTn id="472" fill="hold">
                                <p:stCondLst>
                                  <p:cond delay="147500"/>
                                </p:stCondLst>
                                <p:childTnLst>
                                  <p:par>
                                    <p:cTn id="473" presetID="11" presetClass="entr" presetSubtype="0" fill="hold" grpId="0" nodeType="afterEffect">
                                      <p:stCondLst>
                                        <p:cond delay="0"/>
                                      </p:stCondLst>
                                      <p:childTnLst>
                                        <p:set>
                                          <p:cBhvr>
                                            <p:cTn id="474" dur="1000">
                                              <p:stCondLst>
                                                <p:cond delay="0"/>
                                              </p:stCondLst>
                                            </p:cTn>
                                            <p:tgtEl>
                                              <p:spTgt spid="580"/>
                                            </p:tgtEl>
                                            <p:attrNameLst>
                                              <p:attrName>style.visibility</p:attrName>
                                            </p:attrNameLst>
                                          </p:cBhvr>
                                          <p:to>
                                            <p:strVal val="visible"/>
                                          </p:to>
                                        </p:set>
                                      </p:childTnLst>
                                    </p:cTn>
                                  </p:par>
                                </p:childTnLst>
                              </p:cTn>
                            </p:par>
                            <p:par>
                              <p:cTn id="475" fill="hold">
                                <p:stCondLst>
                                  <p:cond delay="148500"/>
                                </p:stCondLst>
                                <p:childTnLst>
                                  <p:par>
                                    <p:cTn id="476" presetID="11" presetClass="entr" presetSubtype="0" fill="hold" grpId="0" nodeType="afterEffect">
                                      <p:stCondLst>
                                        <p:cond delay="0"/>
                                      </p:stCondLst>
                                      <p:childTnLst>
                                        <p:set>
                                          <p:cBhvr>
                                            <p:cTn id="477" dur="1000">
                                              <p:stCondLst>
                                                <p:cond delay="0"/>
                                              </p:stCondLst>
                                            </p:cTn>
                                            <p:tgtEl>
                                              <p:spTgt spid="581"/>
                                            </p:tgtEl>
                                            <p:attrNameLst>
                                              <p:attrName>style.visibility</p:attrName>
                                            </p:attrNameLst>
                                          </p:cBhvr>
                                          <p:to>
                                            <p:strVal val="visible"/>
                                          </p:to>
                                        </p:set>
                                      </p:childTnLst>
                                    </p:cTn>
                                  </p:par>
                                </p:childTnLst>
                              </p:cTn>
                            </p:par>
                            <p:par>
                              <p:cTn id="478" fill="hold">
                                <p:stCondLst>
                                  <p:cond delay="149500"/>
                                </p:stCondLst>
                                <p:childTnLst>
                                  <p:par>
                                    <p:cTn id="479" presetID="11" presetClass="entr" presetSubtype="0" fill="hold" grpId="0" nodeType="afterEffect">
                                      <p:stCondLst>
                                        <p:cond delay="0"/>
                                      </p:stCondLst>
                                      <p:childTnLst>
                                        <p:set>
                                          <p:cBhvr>
                                            <p:cTn id="480" dur="1000">
                                              <p:stCondLst>
                                                <p:cond delay="0"/>
                                              </p:stCondLst>
                                            </p:cTn>
                                            <p:tgtEl>
                                              <p:spTgt spid="582"/>
                                            </p:tgtEl>
                                            <p:attrNameLst>
                                              <p:attrName>style.visibility</p:attrName>
                                            </p:attrNameLst>
                                          </p:cBhvr>
                                          <p:to>
                                            <p:strVal val="visible"/>
                                          </p:to>
                                        </p:set>
                                      </p:childTnLst>
                                    </p:cTn>
                                  </p:par>
                                </p:childTnLst>
                              </p:cTn>
                            </p:par>
                            <p:par>
                              <p:cTn id="481" fill="hold">
                                <p:stCondLst>
                                  <p:cond delay="150500"/>
                                </p:stCondLst>
                                <p:childTnLst>
                                  <p:par>
                                    <p:cTn id="482" presetID="11" presetClass="entr" presetSubtype="0" fill="hold" grpId="0" nodeType="afterEffect">
                                      <p:stCondLst>
                                        <p:cond delay="0"/>
                                      </p:stCondLst>
                                      <p:childTnLst>
                                        <p:set>
                                          <p:cBhvr>
                                            <p:cTn id="483" dur="1000">
                                              <p:stCondLst>
                                                <p:cond delay="0"/>
                                              </p:stCondLst>
                                            </p:cTn>
                                            <p:tgtEl>
                                              <p:spTgt spid="583"/>
                                            </p:tgtEl>
                                            <p:attrNameLst>
                                              <p:attrName>style.visibility</p:attrName>
                                            </p:attrNameLst>
                                          </p:cBhvr>
                                          <p:to>
                                            <p:strVal val="visible"/>
                                          </p:to>
                                        </p:set>
                                      </p:childTnLst>
                                    </p:cTn>
                                  </p:par>
                                </p:childTnLst>
                              </p:cTn>
                            </p:par>
                            <p:par>
                              <p:cTn id="484" fill="hold">
                                <p:stCondLst>
                                  <p:cond delay="151500"/>
                                </p:stCondLst>
                                <p:childTnLst>
                                  <p:par>
                                    <p:cTn id="485" presetID="11" presetClass="entr" presetSubtype="0" fill="hold" grpId="0" nodeType="afterEffect">
                                      <p:stCondLst>
                                        <p:cond delay="0"/>
                                      </p:stCondLst>
                                      <p:childTnLst>
                                        <p:set>
                                          <p:cBhvr>
                                            <p:cTn id="486" dur="1000">
                                              <p:stCondLst>
                                                <p:cond delay="0"/>
                                              </p:stCondLst>
                                            </p:cTn>
                                            <p:tgtEl>
                                              <p:spTgt spid="584"/>
                                            </p:tgtEl>
                                            <p:attrNameLst>
                                              <p:attrName>style.visibility</p:attrName>
                                            </p:attrNameLst>
                                          </p:cBhvr>
                                          <p:to>
                                            <p:strVal val="visible"/>
                                          </p:to>
                                        </p:set>
                                      </p:childTnLst>
                                    </p:cTn>
                                  </p:par>
                                </p:childTnLst>
                              </p:cTn>
                            </p:par>
                            <p:par>
                              <p:cTn id="487" fill="hold">
                                <p:stCondLst>
                                  <p:cond delay="152500"/>
                                </p:stCondLst>
                                <p:childTnLst>
                                  <p:par>
                                    <p:cTn id="488" presetID="11" presetClass="entr" presetSubtype="0" fill="hold" grpId="0" nodeType="afterEffect">
                                      <p:stCondLst>
                                        <p:cond delay="0"/>
                                      </p:stCondLst>
                                      <p:childTnLst>
                                        <p:set>
                                          <p:cBhvr>
                                            <p:cTn id="489" dur="1000">
                                              <p:stCondLst>
                                                <p:cond delay="0"/>
                                              </p:stCondLst>
                                            </p:cTn>
                                            <p:tgtEl>
                                              <p:spTgt spid="585"/>
                                            </p:tgtEl>
                                            <p:attrNameLst>
                                              <p:attrName>style.visibility</p:attrName>
                                            </p:attrNameLst>
                                          </p:cBhvr>
                                          <p:to>
                                            <p:strVal val="visible"/>
                                          </p:to>
                                        </p:set>
                                      </p:childTnLst>
                                    </p:cTn>
                                  </p:par>
                                </p:childTnLst>
                              </p:cTn>
                            </p:par>
                            <p:par>
                              <p:cTn id="490" fill="hold">
                                <p:stCondLst>
                                  <p:cond delay="153500"/>
                                </p:stCondLst>
                                <p:childTnLst>
                                  <p:par>
                                    <p:cTn id="491" presetID="11" presetClass="entr" presetSubtype="0" fill="hold" grpId="0" nodeType="afterEffect">
                                      <p:stCondLst>
                                        <p:cond delay="0"/>
                                      </p:stCondLst>
                                      <p:childTnLst>
                                        <p:set>
                                          <p:cBhvr>
                                            <p:cTn id="492" dur="1000">
                                              <p:stCondLst>
                                                <p:cond delay="0"/>
                                              </p:stCondLst>
                                            </p:cTn>
                                            <p:tgtEl>
                                              <p:spTgt spid="586"/>
                                            </p:tgtEl>
                                            <p:attrNameLst>
                                              <p:attrName>style.visibility</p:attrName>
                                            </p:attrNameLst>
                                          </p:cBhvr>
                                          <p:to>
                                            <p:strVal val="visible"/>
                                          </p:to>
                                        </p:set>
                                      </p:childTnLst>
                                    </p:cTn>
                                  </p:par>
                                </p:childTnLst>
                              </p:cTn>
                            </p:par>
                            <p:par>
                              <p:cTn id="493" fill="hold">
                                <p:stCondLst>
                                  <p:cond delay="154500"/>
                                </p:stCondLst>
                                <p:childTnLst>
                                  <p:par>
                                    <p:cTn id="494" presetID="11" presetClass="entr" presetSubtype="0" fill="hold" grpId="0" nodeType="afterEffect">
                                      <p:stCondLst>
                                        <p:cond delay="0"/>
                                      </p:stCondLst>
                                      <p:childTnLst>
                                        <p:set>
                                          <p:cBhvr>
                                            <p:cTn id="495" dur="1000">
                                              <p:stCondLst>
                                                <p:cond delay="0"/>
                                              </p:stCondLst>
                                            </p:cTn>
                                            <p:tgtEl>
                                              <p:spTgt spid="587"/>
                                            </p:tgtEl>
                                            <p:attrNameLst>
                                              <p:attrName>style.visibility</p:attrName>
                                            </p:attrNameLst>
                                          </p:cBhvr>
                                          <p:to>
                                            <p:strVal val="visible"/>
                                          </p:to>
                                        </p:set>
                                      </p:childTnLst>
                                    </p:cTn>
                                  </p:par>
                                </p:childTnLst>
                              </p:cTn>
                            </p:par>
                            <p:par>
                              <p:cTn id="496" fill="hold">
                                <p:stCondLst>
                                  <p:cond delay="155500"/>
                                </p:stCondLst>
                                <p:childTnLst>
                                  <p:par>
                                    <p:cTn id="497" presetID="11" presetClass="entr" presetSubtype="0" fill="hold" grpId="0" nodeType="afterEffect">
                                      <p:stCondLst>
                                        <p:cond delay="0"/>
                                      </p:stCondLst>
                                      <p:childTnLst>
                                        <p:set>
                                          <p:cBhvr>
                                            <p:cTn id="498" dur="1000">
                                              <p:stCondLst>
                                                <p:cond delay="0"/>
                                              </p:stCondLst>
                                            </p:cTn>
                                            <p:tgtEl>
                                              <p:spTgt spid="588"/>
                                            </p:tgtEl>
                                            <p:attrNameLst>
                                              <p:attrName>style.visibility</p:attrName>
                                            </p:attrNameLst>
                                          </p:cBhvr>
                                          <p:to>
                                            <p:strVal val="visible"/>
                                          </p:to>
                                        </p:set>
                                      </p:childTnLst>
                                    </p:cTn>
                                  </p:par>
                                </p:childTnLst>
                              </p:cTn>
                            </p:par>
                            <p:par>
                              <p:cTn id="499" fill="hold">
                                <p:stCondLst>
                                  <p:cond delay="156500"/>
                                </p:stCondLst>
                                <p:childTnLst>
                                  <p:par>
                                    <p:cTn id="500" presetID="11" presetClass="entr" presetSubtype="0" fill="hold" grpId="0" nodeType="afterEffect">
                                      <p:stCondLst>
                                        <p:cond delay="0"/>
                                      </p:stCondLst>
                                      <p:childTnLst>
                                        <p:set>
                                          <p:cBhvr>
                                            <p:cTn id="501" dur="1000">
                                              <p:stCondLst>
                                                <p:cond delay="0"/>
                                              </p:stCondLst>
                                            </p:cTn>
                                            <p:tgtEl>
                                              <p:spTgt spid="589"/>
                                            </p:tgtEl>
                                            <p:attrNameLst>
                                              <p:attrName>style.visibility</p:attrName>
                                            </p:attrNameLst>
                                          </p:cBhvr>
                                          <p:to>
                                            <p:strVal val="visible"/>
                                          </p:to>
                                        </p:set>
                                      </p:childTnLst>
                                    </p:cTn>
                                  </p:par>
                                </p:childTnLst>
                              </p:cTn>
                            </p:par>
                            <p:par>
                              <p:cTn id="502" fill="hold">
                                <p:stCondLst>
                                  <p:cond delay="157500"/>
                                </p:stCondLst>
                                <p:childTnLst>
                                  <p:par>
                                    <p:cTn id="503" presetID="11" presetClass="entr" presetSubtype="0" fill="hold" grpId="0" nodeType="afterEffect">
                                      <p:stCondLst>
                                        <p:cond delay="0"/>
                                      </p:stCondLst>
                                      <p:childTnLst>
                                        <p:set>
                                          <p:cBhvr>
                                            <p:cTn id="504" dur="1000">
                                              <p:stCondLst>
                                                <p:cond delay="0"/>
                                              </p:stCondLst>
                                            </p:cTn>
                                            <p:tgtEl>
                                              <p:spTgt spid="590"/>
                                            </p:tgtEl>
                                            <p:attrNameLst>
                                              <p:attrName>style.visibility</p:attrName>
                                            </p:attrNameLst>
                                          </p:cBhvr>
                                          <p:to>
                                            <p:strVal val="visible"/>
                                          </p:to>
                                        </p:set>
                                      </p:childTnLst>
                                    </p:cTn>
                                  </p:par>
                                </p:childTnLst>
                              </p:cTn>
                            </p:par>
                            <p:par>
                              <p:cTn id="505" fill="hold">
                                <p:stCondLst>
                                  <p:cond delay="158500"/>
                                </p:stCondLst>
                                <p:childTnLst>
                                  <p:par>
                                    <p:cTn id="506" presetID="11" presetClass="entr" presetSubtype="0" fill="hold" grpId="0" nodeType="afterEffect">
                                      <p:stCondLst>
                                        <p:cond delay="0"/>
                                      </p:stCondLst>
                                      <p:childTnLst>
                                        <p:set>
                                          <p:cBhvr>
                                            <p:cTn id="507" dur="1000">
                                              <p:stCondLst>
                                                <p:cond delay="0"/>
                                              </p:stCondLst>
                                            </p:cTn>
                                            <p:tgtEl>
                                              <p:spTgt spid="591"/>
                                            </p:tgtEl>
                                            <p:attrNameLst>
                                              <p:attrName>style.visibility</p:attrName>
                                            </p:attrNameLst>
                                          </p:cBhvr>
                                          <p:to>
                                            <p:strVal val="visible"/>
                                          </p:to>
                                        </p:set>
                                      </p:childTnLst>
                                    </p:cTn>
                                  </p:par>
                                </p:childTnLst>
                              </p:cTn>
                            </p:par>
                            <p:par>
                              <p:cTn id="508" fill="hold">
                                <p:stCondLst>
                                  <p:cond delay="159500"/>
                                </p:stCondLst>
                                <p:childTnLst>
                                  <p:par>
                                    <p:cTn id="509" presetID="11" presetClass="entr" presetSubtype="0" fill="hold" grpId="0" nodeType="afterEffect">
                                      <p:stCondLst>
                                        <p:cond delay="0"/>
                                      </p:stCondLst>
                                      <p:childTnLst>
                                        <p:set>
                                          <p:cBhvr>
                                            <p:cTn id="510" dur="1000">
                                              <p:stCondLst>
                                                <p:cond delay="0"/>
                                              </p:stCondLst>
                                            </p:cTn>
                                            <p:tgtEl>
                                              <p:spTgt spid="592"/>
                                            </p:tgtEl>
                                            <p:attrNameLst>
                                              <p:attrName>style.visibility</p:attrName>
                                            </p:attrNameLst>
                                          </p:cBhvr>
                                          <p:to>
                                            <p:strVal val="visible"/>
                                          </p:to>
                                        </p:set>
                                      </p:childTnLst>
                                    </p:cTn>
                                  </p:par>
                                </p:childTnLst>
                              </p:cTn>
                            </p:par>
                            <p:par>
                              <p:cTn id="511" fill="hold">
                                <p:stCondLst>
                                  <p:cond delay="160500"/>
                                </p:stCondLst>
                                <p:childTnLst>
                                  <p:par>
                                    <p:cTn id="512" presetID="11" presetClass="entr" presetSubtype="0" fill="hold" grpId="0" nodeType="afterEffect">
                                      <p:stCondLst>
                                        <p:cond delay="0"/>
                                      </p:stCondLst>
                                      <p:childTnLst>
                                        <p:set>
                                          <p:cBhvr>
                                            <p:cTn id="513" dur="1000">
                                              <p:stCondLst>
                                                <p:cond delay="0"/>
                                              </p:stCondLst>
                                            </p:cTn>
                                            <p:tgtEl>
                                              <p:spTgt spid="593"/>
                                            </p:tgtEl>
                                            <p:attrNameLst>
                                              <p:attrName>style.visibility</p:attrName>
                                            </p:attrNameLst>
                                          </p:cBhvr>
                                          <p:to>
                                            <p:strVal val="visible"/>
                                          </p:to>
                                        </p:set>
                                      </p:childTnLst>
                                    </p:cTn>
                                  </p:par>
                                </p:childTnLst>
                              </p:cTn>
                            </p:par>
                            <p:par>
                              <p:cTn id="514" fill="hold">
                                <p:stCondLst>
                                  <p:cond delay="161500"/>
                                </p:stCondLst>
                                <p:childTnLst>
                                  <p:par>
                                    <p:cTn id="515" presetID="11" presetClass="entr" presetSubtype="0" fill="hold" grpId="0" nodeType="afterEffect">
                                      <p:stCondLst>
                                        <p:cond delay="0"/>
                                      </p:stCondLst>
                                      <p:childTnLst>
                                        <p:set>
                                          <p:cBhvr>
                                            <p:cTn id="516" dur="1000">
                                              <p:stCondLst>
                                                <p:cond delay="0"/>
                                              </p:stCondLst>
                                            </p:cTn>
                                            <p:tgtEl>
                                              <p:spTgt spid="594"/>
                                            </p:tgtEl>
                                            <p:attrNameLst>
                                              <p:attrName>style.visibility</p:attrName>
                                            </p:attrNameLst>
                                          </p:cBhvr>
                                          <p:to>
                                            <p:strVal val="visible"/>
                                          </p:to>
                                        </p:set>
                                      </p:childTnLst>
                                    </p:cTn>
                                  </p:par>
                                </p:childTnLst>
                              </p:cTn>
                            </p:par>
                            <p:par>
                              <p:cTn id="517" fill="hold">
                                <p:stCondLst>
                                  <p:cond delay="162500"/>
                                </p:stCondLst>
                                <p:childTnLst>
                                  <p:par>
                                    <p:cTn id="518" presetID="11" presetClass="entr" presetSubtype="0" fill="hold" grpId="0" nodeType="afterEffect">
                                      <p:stCondLst>
                                        <p:cond delay="0"/>
                                      </p:stCondLst>
                                      <p:childTnLst>
                                        <p:set>
                                          <p:cBhvr>
                                            <p:cTn id="519" dur="1000">
                                              <p:stCondLst>
                                                <p:cond delay="0"/>
                                              </p:stCondLst>
                                            </p:cTn>
                                            <p:tgtEl>
                                              <p:spTgt spid="595"/>
                                            </p:tgtEl>
                                            <p:attrNameLst>
                                              <p:attrName>style.visibility</p:attrName>
                                            </p:attrNameLst>
                                          </p:cBhvr>
                                          <p:to>
                                            <p:strVal val="visible"/>
                                          </p:to>
                                        </p:set>
                                      </p:childTnLst>
                                    </p:cTn>
                                  </p:par>
                                </p:childTnLst>
                              </p:cTn>
                            </p:par>
                            <p:par>
                              <p:cTn id="520" fill="hold">
                                <p:stCondLst>
                                  <p:cond delay="163500"/>
                                </p:stCondLst>
                                <p:childTnLst>
                                  <p:par>
                                    <p:cTn id="521" presetID="11" presetClass="entr" presetSubtype="0" fill="hold" grpId="0" nodeType="afterEffect">
                                      <p:stCondLst>
                                        <p:cond delay="0"/>
                                      </p:stCondLst>
                                      <p:childTnLst>
                                        <p:set>
                                          <p:cBhvr>
                                            <p:cTn id="522" dur="1000">
                                              <p:stCondLst>
                                                <p:cond delay="0"/>
                                              </p:stCondLst>
                                            </p:cTn>
                                            <p:tgtEl>
                                              <p:spTgt spid="596"/>
                                            </p:tgtEl>
                                            <p:attrNameLst>
                                              <p:attrName>style.visibility</p:attrName>
                                            </p:attrNameLst>
                                          </p:cBhvr>
                                          <p:to>
                                            <p:strVal val="visible"/>
                                          </p:to>
                                        </p:set>
                                      </p:childTnLst>
                                    </p:cTn>
                                  </p:par>
                                </p:childTnLst>
                              </p:cTn>
                            </p:par>
                            <p:par>
                              <p:cTn id="523" fill="hold">
                                <p:stCondLst>
                                  <p:cond delay="164500"/>
                                </p:stCondLst>
                                <p:childTnLst>
                                  <p:par>
                                    <p:cTn id="524" presetID="11" presetClass="entr" presetSubtype="0" fill="hold" grpId="0" nodeType="afterEffect">
                                      <p:stCondLst>
                                        <p:cond delay="0"/>
                                      </p:stCondLst>
                                      <p:childTnLst>
                                        <p:set>
                                          <p:cBhvr>
                                            <p:cTn id="525" dur="1000">
                                              <p:stCondLst>
                                                <p:cond delay="0"/>
                                              </p:stCondLst>
                                            </p:cTn>
                                            <p:tgtEl>
                                              <p:spTgt spid="597"/>
                                            </p:tgtEl>
                                            <p:attrNameLst>
                                              <p:attrName>style.visibility</p:attrName>
                                            </p:attrNameLst>
                                          </p:cBhvr>
                                          <p:to>
                                            <p:strVal val="visible"/>
                                          </p:to>
                                        </p:set>
                                      </p:childTnLst>
                                    </p:cTn>
                                  </p:par>
                                </p:childTnLst>
                              </p:cTn>
                            </p:par>
                            <p:par>
                              <p:cTn id="526" fill="hold">
                                <p:stCondLst>
                                  <p:cond delay="165500"/>
                                </p:stCondLst>
                                <p:childTnLst>
                                  <p:par>
                                    <p:cTn id="527" presetID="11" presetClass="entr" presetSubtype="0" fill="hold" grpId="0" nodeType="afterEffect">
                                      <p:stCondLst>
                                        <p:cond delay="0"/>
                                      </p:stCondLst>
                                      <p:childTnLst>
                                        <p:set>
                                          <p:cBhvr>
                                            <p:cTn id="528" dur="1000">
                                              <p:stCondLst>
                                                <p:cond delay="0"/>
                                              </p:stCondLst>
                                            </p:cTn>
                                            <p:tgtEl>
                                              <p:spTgt spid="598"/>
                                            </p:tgtEl>
                                            <p:attrNameLst>
                                              <p:attrName>style.visibility</p:attrName>
                                            </p:attrNameLst>
                                          </p:cBhvr>
                                          <p:to>
                                            <p:strVal val="visible"/>
                                          </p:to>
                                        </p:set>
                                      </p:childTnLst>
                                    </p:cTn>
                                  </p:par>
                                </p:childTnLst>
                              </p:cTn>
                            </p:par>
                            <p:par>
                              <p:cTn id="529" fill="hold">
                                <p:stCondLst>
                                  <p:cond delay="166500"/>
                                </p:stCondLst>
                                <p:childTnLst>
                                  <p:par>
                                    <p:cTn id="530" presetID="11" presetClass="entr" presetSubtype="0" fill="hold" grpId="0" nodeType="afterEffect">
                                      <p:stCondLst>
                                        <p:cond delay="0"/>
                                      </p:stCondLst>
                                      <p:childTnLst>
                                        <p:set>
                                          <p:cBhvr>
                                            <p:cTn id="531" dur="1000">
                                              <p:stCondLst>
                                                <p:cond delay="0"/>
                                              </p:stCondLst>
                                            </p:cTn>
                                            <p:tgtEl>
                                              <p:spTgt spid="599"/>
                                            </p:tgtEl>
                                            <p:attrNameLst>
                                              <p:attrName>style.visibility</p:attrName>
                                            </p:attrNameLst>
                                          </p:cBhvr>
                                          <p:to>
                                            <p:strVal val="visible"/>
                                          </p:to>
                                        </p:set>
                                      </p:childTnLst>
                                    </p:cTn>
                                  </p:par>
                                </p:childTnLst>
                              </p:cTn>
                            </p:par>
                            <p:par>
                              <p:cTn id="532" fill="hold">
                                <p:stCondLst>
                                  <p:cond delay="167500"/>
                                </p:stCondLst>
                                <p:childTnLst>
                                  <p:par>
                                    <p:cTn id="533" presetID="11" presetClass="entr" presetSubtype="0" fill="hold" grpId="0" nodeType="afterEffect">
                                      <p:stCondLst>
                                        <p:cond delay="0"/>
                                      </p:stCondLst>
                                      <p:childTnLst>
                                        <p:set>
                                          <p:cBhvr>
                                            <p:cTn id="534" dur="1000">
                                              <p:stCondLst>
                                                <p:cond delay="0"/>
                                              </p:stCondLst>
                                            </p:cTn>
                                            <p:tgtEl>
                                              <p:spTgt spid="600"/>
                                            </p:tgtEl>
                                            <p:attrNameLst>
                                              <p:attrName>style.visibility</p:attrName>
                                            </p:attrNameLst>
                                          </p:cBhvr>
                                          <p:to>
                                            <p:strVal val="visible"/>
                                          </p:to>
                                        </p:set>
                                      </p:childTnLst>
                                    </p:cTn>
                                  </p:par>
                                </p:childTnLst>
                              </p:cTn>
                            </p:par>
                            <p:par>
                              <p:cTn id="535" fill="hold">
                                <p:stCondLst>
                                  <p:cond delay="168500"/>
                                </p:stCondLst>
                                <p:childTnLst>
                                  <p:par>
                                    <p:cTn id="536" presetID="11" presetClass="entr" presetSubtype="0" fill="hold" grpId="0" nodeType="afterEffect">
                                      <p:stCondLst>
                                        <p:cond delay="0"/>
                                      </p:stCondLst>
                                      <p:childTnLst>
                                        <p:set>
                                          <p:cBhvr>
                                            <p:cTn id="537" dur="1000">
                                              <p:stCondLst>
                                                <p:cond delay="0"/>
                                              </p:stCondLst>
                                            </p:cTn>
                                            <p:tgtEl>
                                              <p:spTgt spid="601"/>
                                            </p:tgtEl>
                                            <p:attrNameLst>
                                              <p:attrName>style.visibility</p:attrName>
                                            </p:attrNameLst>
                                          </p:cBhvr>
                                          <p:to>
                                            <p:strVal val="visible"/>
                                          </p:to>
                                        </p:set>
                                      </p:childTnLst>
                                      <p:subTnLst>
                                        <p:audio>
                                          <p:cMediaNode>
                                            <p:cTn display="0" masterRel="sameClick">
                                              <p:stCondLst>
                                                <p:cond evt="begin" delay="0">
                                                  <p:tn val="536"/>
                                                </p:cond>
                                              </p:stCondLst>
                                              <p:endCondLst>
                                                <p:cond evt="onStopAudio" delay="0">
                                                  <p:tgtEl>
                                                    <p:sldTgt/>
                                                  </p:tgtEl>
                                                </p:cond>
                                              </p:endCondLst>
                                            </p:cTn>
                                            <p:tgtEl>
                                              <p:sndTgt r:embed="rId1" name="click.wav"/>
                                            </p:tgtEl>
                                          </p:cMediaNode>
                                        </p:audio>
                                      </p:subTnLst>
                                    </p:cTn>
                                  </p:par>
                                </p:childTnLst>
                              </p:cTn>
                            </p:par>
                            <p:par>
                              <p:cTn id="538" fill="hold">
                                <p:stCondLst>
                                  <p:cond delay="169500"/>
                                </p:stCondLst>
                                <p:childTnLst>
                                  <p:par>
                                    <p:cTn id="539" presetID="11" presetClass="entr" presetSubtype="0" fill="hold" grpId="0" nodeType="afterEffect">
                                      <p:stCondLst>
                                        <p:cond delay="0"/>
                                      </p:stCondLst>
                                      <p:childTnLst>
                                        <p:set>
                                          <p:cBhvr>
                                            <p:cTn id="540" dur="1000">
                                              <p:stCondLst>
                                                <p:cond delay="0"/>
                                              </p:stCondLst>
                                            </p:cTn>
                                            <p:tgtEl>
                                              <p:spTgt spid="602"/>
                                            </p:tgtEl>
                                            <p:attrNameLst>
                                              <p:attrName>style.visibility</p:attrName>
                                            </p:attrNameLst>
                                          </p:cBhvr>
                                          <p:to>
                                            <p:strVal val="visible"/>
                                          </p:to>
                                        </p:set>
                                      </p:childTnLst>
                                      <p:subTnLst>
                                        <p:audio>
                                          <p:cMediaNode>
                                            <p:cTn display="0" masterRel="sameClick">
                                              <p:stCondLst>
                                                <p:cond evt="begin" delay="0">
                                                  <p:tn val="539"/>
                                                </p:cond>
                                              </p:stCondLst>
                                              <p:endCondLst>
                                                <p:cond evt="onStopAudio" delay="0">
                                                  <p:tgtEl>
                                                    <p:sldTgt/>
                                                  </p:tgtEl>
                                                </p:cond>
                                              </p:endCondLst>
                                            </p:cTn>
                                            <p:tgtEl>
                                              <p:sndTgt r:embed="rId1" name="click.wav"/>
                                            </p:tgtEl>
                                          </p:cMediaNode>
                                        </p:audio>
                                      </p:subTnLst>
                                    </p:cTn>
                                  </p:par>
                                </p:childTnLst>
                              </p:cTn>
                            </p:par>
                            <p:par>
                              <p:cTn id="541" fill="hold">
                                <p:stCondLst>
                                  <p:cond delay="170500"/>
                                </p:stCondLst>
                                <p:childTnLst>
                                  <p:par>
                                    <p:cTn id="542" presetID="11" presetClass="entr" presetSubtype="0" fill="hold" grpId="0" nodeType="afterEffect">
                                      <p:stCondLst>
                                        <p:cond delay="0"/>
                                      </p:stCondLst>
                                      <p:childTnLst>
                                        <p:set>
                                          <p:cBhvr>
                                            <p:cTn id="543" dur="1000">
                                              <p:stCondLst>
                                                <p:cond delay="0"/>
                                              </p:stCondLst>
                                            </p:cTn>
                                            <p:tgtEl>
                                              <p:spTgt spid="603"/>
                                            </p:tgtEl>
                                            <p:attrNameLst>
                                              <p:attrName>style.visibility</p:attrName>
                                            </p:attrNameLst>
                                          </p:cBhvr>
                                          <p:to>
                                            <p:strVal val="visible"/>
                                          </p:to>
                                        </p:set>
                                      </p:childTnLst>
                                      <p:subTnLst>
                                        <p:audio>
                                          <p:cMediaNode>
                                            <p:cTn display="0" masterRel="sameClick">
                                              <p:stCondLst>
                                                <p:cond evt="begin" delay="0">
                                                  <p:tn val="542"/>
                                                </p:cond>
                                              </p:stCondLst>
                                              <p:endCondLst>
                                                <p:cond evt="onStopAudio" delay="0">
                                                  <p:tgtEl>
                                                    <p:sldTgt/>
                                                  </p:tgtEl>
                                                </p:cond>
                                              </p:endCondLst>
                                            </p:cTn>
                                            <p:tgtEl>
                                              <p:sndTgt r:embed="rId1" name="click.wav"/>
                                            </p:tgtEl>
                                          </p:cMediaNode>
                                        </p:audio>
                                      </p:subTnLst>
                                    </p:cTn>
                                  </p:par>
                                </p:childTnLst>
                              </p:cTn>
                            </p:par>
                            <p:par>
                              <p:cTn id="544" fill="hold">
                                <p:stCondLst>
                                  <p:cond delay="171500"/>
                                </p:stCondLst>
                                <p:childTnLst>
                                  <p:par>
                                    <p:cTn id="545" presetID="11" presetClass="entr" presetSubtype="0" fill="hold" grpId="0" nodeType="afterEffect">
                                      <p:stCondLst>
                                        <p:cond delay="0"/>
                                      </p:stCondLst>
                                      <p:childTnLst>
                                        <p:set>
                                          <p:cBhvr>
                                            <p:cTn id="546" dur="1000">
                                              <p:stCondLst>
                                                <p:cond delay="0"/>
                                              </p:stCondLst>
                                            </p:cTn>
                                            <p:tgtEl>
                                              <p:spTgt spid="604"/>
                                            </p:tgtEl>
                                            <p:attrNameLst>
                                              <p:attrName>style.visibility</p:attrName>
                                            </p:attrNameLst>
                                          </p:cBhvr>
                                          <p:to>
                                            <p:strVal val="visible"/>
                                          </p:to>
                                        </p:set>
                                      </p:childTnLst>
                                      <p:subTnLst>
                                        <p:audio>
                                          <p:cMediaNode>
                                            <p:cTn display="0" masterRel="sameClick">
                                              <p:stCondLst>
                                                <p:cond evt="begin" delay="0">
                                                  <p:tn val="545"/>
                                                </p:cond>
                                              </p:stCondLst>
                                              <p:endCondLst>
                                                <p:cond evt="onStopAudio" delay="0">
                                                  <p:tgtEl>
                                                    <p:sldTgt/>
                                                  </p:tgtEl>
                                                </p:cond>
                                              </p:endCondLst>
                                            </p:cTn>
                                            <p:tgtEl>
                                              <p:sndTgt r:embed="rId1" name="click.wav"/>
                                            </p:tgtEl>
                                          </p:cMediaNode>
                                        </p:audio>
                                      </p:subTnLst>
                                    </p:cTn>
                                  </p:par>
                                </p:childTnLst>
                              </p:cTn>
                            </p:par>
                            <p:par>
                              <p:cTn id="547" fill="hold">
                                <p:stCondLst>
                                  <p:cond delay="172500"/>
                                </p:stCondLst>
                                <p:childTnLst>
                                  <p:par>
                                    <p:cTn id="548" presetID="11" presetClass="entr" presetSubtype="0" fill="hold" grpId="0" nodeType="afterEffect">
                                      <p:stCondLst>
                                        <p:cond delay="0"/>
                                      </p:stCondLst>
                                      <p:childTnLst>
                                        <p:set>
                                          <p:cBhvr>
                                            <p:cTn id="549" dur="1000">
                                              <p:stCondLst>
                                                <p:cond delay="0"/>
                                              </p:stCondLst>
                                            </p:cTn>
                                            <p:tgtEl>
                                              <p:spTgt spid="605"/>
                                            </p:tgtEl>
                                            <p:attrNameLst>
                                              <p:attrName>style.visibility</p:attrName>
                                            </p:attrNameLst>
                                          </p:cBhvr>
                                          <p:to>
                                            <p:strVal val="visible"/>
                                          </p:to>
                                        </p:set>
                                      </p:childTnLst>
                                      <p:subTnLst>
                                        <p:audio>
                                          <p:cMediaNode>
                                            <p:cTn display="0" masterRel="sameClick">
                                              <p:stCondLst>
                                                <p:cond evt="begin" delay="0">
                                                  <p:tn val="548"/>
                                                </p:cond>
                                              </p:stCondLst>
                                              <p:endCondLst>
                                                <p:cond evt="onStopAudio" delay="0">
                                                  <p:tgtEl>
                                                    <p:sldTgt/>
                                                  </p:tgtEl>
                                                </p:cond>
                                              </p:endCondLst>
                                            </p:cTn>
                                            <p:tgtEl>
                                              <p:sndTgt r:embed="rId1" name="click.wav"/>
                                            </p:tgtEl>
                                          </p:cMediaNode>
                                        </p:audio>
                                      </p:subTnLst>
                                    </p:cTn>
                                  </p:par>
                                </p:childTnLst>
                              </p:cTn>
                            </p:par>
                            <p:par>
                              <p:cTn id="550" fill="hold">
                                <p:stCondLst>
                                  <p:cond delay="173500"/>
                                </p:stCondLst>
                                <p:childTnLst>
                                  <p:par>
                                    <p:cTn id="551" presetID="11" presetClass="entr" presetSubtype="0" fill="hold" grpId="0" nodeType="afterEffect">
                                      <p:stCondLst>
                                        <p:cond delay="0"/>
                                      </p:stCondLst>
                                      <p:childTnLst>
                                        <p:set>
                                          <p:cBhvr>
                                            <p:cTn id="552" dur="1000">
                                              <p:stCondLst>
                                                <p:cond delay="0"/>
                                              </p:stCondLst>
                                            </p:cTn>
                                            <p:tgtEl>
                                              <p:spTgt spid="606"/>
                                            </p:tgtEl>
                                            <p:attrNameLst>
                                              <p:attrName>style.visibility</p:attrName>
                                            </p:attrNameLst>
                                          </p:cBhvr>
                                          <p:to>
                                            <p:strVal val="visible"/>
                                          </p:to>
                                        </p:set>
                                      </p:childTnLst>
                                      <p:subTnLst>
                                        <p:audio>
                                          <p:cMediaNode>
                                            <p:cTn display="0" masterRel="sameClick">
                                              <p:stCondLst>
                                                <p:cond evt="begin" delay="0">
                                                  <p:tn val="551"/>
                                                </p:cond>
                                              </p:stCondLst>
                                              <p:endCondLst>
                                                <p:cond evt="onStopAudio" delay="0">
                                                  <p:tgtEl>
                                                    <p:sldTgt/>
                                                  </p:tgtEl>
                                                </p:cond>
                                              </p:endCondLst>
                                            </p:cTn>
                                            <p:tgtEl>
                                              <p:sndTgt r:embed="rId1" name="click.wav"/>
                                            </p:tgtEl>
                                          </p:cMediaNode>
                                        </p:audio>
                                      </p:subTnLst>
                                    </p:cTn>
                                  </p:par>
                                </p:childTnLst>
                              </p:cTn>
                            </p:par>
                            <p:par>
                              <p:cTn id="553" fill="hold">
                                <p:stCondLst>
                                  <p:cond delay="174500"/>
                                </p:stCondLst>
                                <p:childTnLst>
                                  <p:par>
                                    <p:cTn id="554" presetID="11" presetClass="entr" presetSubtype="0" fill="hold" grpId="0" nodeType="afterEffect">
                                      <p:stCondLst>
                                        <p:cond delay="0"/>
                                      </p:stCondLst>
                                      <p:childTnLst>
                                        <p:set>
                                          <p:cBhvr>
                                            <p:cTn id="555" dur="1000">
                                              <p:stCondLst>
                                                <p:cond delay="0"/>
                                              </p:stCondLst>
                                            </p:cTn>
                                            <p:tgtEl>
                                              <p:spTgt spid="607"/>
                                            </p:tgtEl>
                                            <p:attrNameLst>
                                              <p:attrName>style.visibility</p:attrName>
                                            </p:attrNameLst>
                                          </p:cBhvr>
                                          <p:to>
                                            <p:strVal val="visible"/>
                                          </p:to>
                                        </p:set>
                                      </p:childTnLst>
                                      <p:subTnLst>
                                        <p:audio>
                                          <p:cMediaNode>
                                            <p:cTn display="0" masterRel="sameClick">
                                              <p:stCondLst>
                                                <p:cond evt="begin" delay="0">
                                                  <p:tn val="554"/>
                                                </p:cond>
                                              </p:stCondLst>
                                              <p:endCondLst>
                                                <p:cond evt="onStopAudio" delay="0">
                                                  <p:tgtEl>
                                                    <p:sldTgt/>
                                                  </p:tgtEl>
                                                </p:cond>
                                              </p:endCondLst>
                                            </p:cTn>
                                            <p:tgtEl>
                                              <p:sndTgt r:embed="rId1" name="click.wav"/>
                                            </p:tgtEl>
                                          </p:cMediaNode>
                                        </p:audio>
                                      </p:subTnLst>
                                    </p:cTn>
                                  </p:par>
                                </p:childTnLst>
                              </p:cTn>
                            </p:par>
                            <p:par>
                              <p:cTn id="556" fill="hold">
                                <p:stCondLst>
                                  <p:cond delay="175500"/>
                                </p:stCondLst>
                                <p:childTnLst>
                                  <p:par>
                                    <p:cTn id="557" presetID="11" presetClass="entr" presetSubtype="0" fill="hold" grpId="0" nodeType="afterEffect">
                                      <p:stCondLst>
                                        <p:cond delay="0"/>
                                      </p:stCondLst>
                                      <p:childTnLst>
                                        <p:set>
                                          <p:cBhvr>
                                            <p:cTn id="558" dur="1000">
                                              <p:stCondLst>
                                                <p:cond delay="0"/>
                                              </p:stCondLst>
                                            </p:cTn>
                                            <p:tgtEl>
                                              <p:spTgt spid="608"/>
                                            </p:tgtEl>
                                            <p:attrNameLst>
                                              <p:attrName>style.visibility</p:attrName>
                                            </p:attrNameLst>
                                          </p:cBhvr>
                                          <p:to>
                                            <p:strVal val="visible"/>
                                          </p:to>
                                        </p:set>
                                      </p:childTnLst>
                                      <p:subTnLst>
                                        <p:audio>
                                          <p:cMediaNode>
                                            <p:cTn display="0" masterRel="sameClick">
                                              <p:stCondLst>
                                                <p:cond evt="begin" delay="0">
                                                  <p:tn val="557"/>
                                                </p:cond>
                                              </p:stCondLst>
                                              <p:endCondLst>
                                                <p:cond evt="onStopAudio" delay="0">
                                                  <p:tgtEl>
                                                    <p:sldTgt/>
                                                  </p:tgtEl>
                                                </p:cond>
                                              </p:endCondLst>
                                            </p:cTn>
                                            <p:tgtEl>
                                              <p:sndTgt r:embed="rId1" name="click.wav"/>
                                            </p:tgtEl>
                                          </p:cMediaNode>
                                        </p:audio>
                                      </p:subTnLst>
                                    </p:cTn>
                                  </p:par>
                                </p:childTnLst>
                              </p:cTn>
                            </p:par>
                            <p:par>
                              <p:cTn id="559" fill="hold">
                                <p:stCondLst>
                                  <p:cond delay="176500"/>
                                </p:stCondLst>
                                <p:childTnLst>
                                  <p:par>
                                    <p:cTn id="560" presetID="11" presetClass="entr" presetSubtype="0" fill="hold" grpId="0" nodeType="afterEffect">
                                      <p:stCondLst>
                                        <p:cond delay="0"/>
                                      </p:stCondLst>
                                      <p:childTnLst>
                                        <p:set>
                                          <p:cBhvr>
                                            <p:cTn id="561" dur="1000">
                                              <p:stCondLst>
                                                <p:cond delay="0"/>
                                              </p:stCondLst>
                                            </p:cTn>
                                            <p:tgtEl>
                                              <p:spTgt spid="609"/>
                                            </p:tgtEl>
                                            <p:attrNameLst>
                                              <p:attrName>style.visibility</p:attrName>
                                            </p:attrNameLst>
                                          </p:cBhvr>
                                          <p:to>
                                            <p:strVal val="visible"/>
                                          </p:to>
                                        </p:set>
                                      </p:childTnLst>
                                      <p:subTnLst>
                                        <p:audio>
                                          <p:cMediaNode>
                                            <p:cTn display="0" masterRel="sameClick">
                                              <p:stCondLst>
                                                <p:cond evt="begin" delay="0">
                                                  <p:tn val="560"/>
                                                </p:cond>
                                              </p:stCondLst>
                                              <p:endCondLst>
                                                <p:cond evt="onStopAudio" delay="0">
                                                  <p:tgtEl>
                                                    <p:sldTgt/>
                                                  </p:tgtEl>
                                                </p:cond>
                                              </p:endCondLst>
                                            </p:cTn>
                                            <p:tgtEl>
                                              <p:sndTgt r:embed="rId1" name="click.wav"/>
                                            </p:tgtEl>
                                          </p:cMediaNode>
                                        </p:audio>
                                      </p:subTnLst>
                                    </p:cTn>
                                  </p:par>
                                </p:childTnLst>
                              </p:cTn>
                            </p:par>
                            <p:par>
                              <p:cTn id="562" fill="hold">
                                <p:stCondLst>
                                  <p:cond delay="177500"/>
                                </p:stCondLst>
                                <p:childTnLst>
                                  <p:par>
                                    <p:cTn id="563" presetID="11" presetClass="entr" presetSubtype="0" fill="hold" grpId="0" nodeType="afterEffect">
                                      <p:stCondLst>
                                        <p:cond delay="0"/>
                                      </p:stCondLst>
                                      <p:childTnLst>
                                        <p:set>
                                          <p:cBhvr>
                                            <p:cTn id="564" dur="1000">
                                              <p:stCondLst>
                                                <p:cond delay="0"/>
                                              </p:stCondLst>
                                            </p:cTn>
                                            <p:tgtEl>
                                              <p:spTgt spid="610"/>
                                            </p:tgtEl>
                                            <p:attrNameLst>
                                              <p:attrName>style.visibility</p:attrName>
                                            </p:attrNameLst>
                                          </p:cBhvr>
                                          <p:to>
                                            <p:strVal val="visible"/>
                                          </p:to>
                                        </p:set>
                                      </p:childTnLst>
                                      <p:subTnLst>
                                        <p:audio>
                                          <p:cMediaNode>
                                            <p:cTn display="0" masterRel="sameClick">
                                              <p:stCondLst>
                                                <p:cond evt="begin" delay="0">
                                                  <p:tn val="563"/>
                                                </p:cond>
                                              </p:stCondLst>
                                              <p:endCondLst>
                                                <p:cond evt="onStopAudio" delay="0">
                                                  <p:tgtEl>
                                                    <p:sldTgt/>
                                                  </p:tgtEl>
                                                </p:cond>
                                              </p:endCondLst>
                                            </p:cTn>
                                            <p:tgtEl>
                                              <p:sndTgt r:embed="rId1" name="click.wav"/>
                                            </p:tgtEl>
                                          </p:cMediaNode>
                                        </p:audio>
                                      </p:subTnLst>
                                    </p:cTn>
                                  </p:par>
                                </p:childTnLst>
                              </p:cTn>
                            </p:par>
                            <p:par>
                              <p:cTn id="565" fill="hold">
                                <p:stCondLst>
                                  <p:cond delay="178500"/>
                                </p:stCondLst>
                                <p:childTnLst>
                                  <p:par>
                                    <p:cTn id="566" presetID="11" presetClass="entr" presetSubtype="0" fill="hold" grpId="0" nodeType="afterEffect">
                                      <p:stCondLst>
                                        <p:cond delay="0"/>
                                      </p:stCondLst>
                                      <p:childTnLst>
                                        <p:set>
                                          <p:cBhvr>
                                            <p:cTn id="567" dur="1000">
                                              <p:stCondLst>
                                                <p:cond delay="0"/>
                                              </p:stCondLst>
                                            </p:cTn>
                                            <p:tgtEl>
                                              <p:spTgt spid="611"/>
                                            </p:tgtEl>
                                            <p:attrNameLst>
                                              <p:attrName>style.visibility</p:attrName>
                                            </p:attrNameLst>
                                          </p:cBhvr>
                                          <p:to>
                                            <p:strVal val="visible"/>
                                          </p:to>
                                        </p:set>
                                      </p:childTnLst>
                                      <p:subTnLst>
                                        <p:audio>
                                          <p:cMediaNode>
                                            <p:cTn display="0" masterRel="sameClick">
                                              <p:stCondLst>
                                                <p:cond evt="begin" delay="0">
                                                  <p:tn val="566"/>
                                                </p:cond>
                                              </p:stCondLst>
                                              <p:endCondLst>
                                                <p:cond evt="onStopAudio" delay="0">
                                                  <p:tgtEl>
                                                    <p:sldTgt/>
                                                  </p:tgtEl>
                                                </p:cond>
                                              </p:endCondLst>
                                            </p:cTn>
                                            <p:tgtEl>
                                              <p:sndTgt r:embed="rId2" name="drumroll.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2" grpId="0" animBg="1"/>
          <p:bldP spid="432" grpId="1" animBg="1"/>
          <p:bldP spid="433" grpId="0" animBg="1"/>
          <p:bldP spid="434" grpId="0" animBg="1"/>
          <p:bldP spid="435" grpId="0" animBg="1"/>
          <p:bldP spid="436" grpId="0" animBg="1"/>
          <p:bldP spid="437" grpId="0" animBg="1"/>
          <p:bldP spid="438" grpId="0" animBg="1"/>
          <p:bldP spid="439" grpId="0" animBg="1"/>
          <p:bldP spid="440" grpId="0" animBg="1"/>
          <p:bldP spid="441" grpId="0" animBg="1"/>
          <p:bldP spid="442" grpId="0" animBg="1"/>
          <p:bldP spid="443" grpId="0" animBg="1"/>
          <p:bldP spid="444" grpId="0" animBg="1"/>
          <p:bldP spid="445" grpId="0" animBg="1"/>
          <p:bldP spid="446" grpId="0" animBg="1"/>
          <p:bldP spid="447" grpId="0" animBg="1"/>
          <p:bldP spid="448" grpId="0" animBg="1"/>
          <p:bldP spid="449" grpId="0" animBg="1"/>
          <p:bldP spid="450" grpId="0" animBg="1"/>
          <p:bldP spid="451" grpId="0" animBg="1"/>
          <p:bldP spid="452" grpId="0" animBg="1"/>
          <p:bldP spid="453" grpId="0" animBg="1"/>
          <p:bldP spid="454" grpId="0" animBg="1"/>
          <p:bldP spid="455" grpId="0" animBg="1"/>
          <p:bldP spid="456" grpId="0" animBg="1"/>
          <p:bldP spid="457" grpId="0" animBg="1"/>
          <p:bldP spid="458" grpId="0" animBg="1"/>
          <p:bldP spid="459" grpId="0" animBg="1"/>
          <p:bldP spid="460" grpId="0" animBg="1"/>
          <p:bldP spid="461" grpId="0" animBg="1"/>
          <p:bldP spid="462" grpId="0" animBg="1"/>
          <p:bldP spid="463" grpId="0" animBg="1"/>
          <p:bldP spid="464" grpId="0" animBg="1"/>
          <p:bldP spid="465" grpId="0" animBg="1"/>
          <p:bldP spid="466" grpId="0" animBg="1"/>
          <p:bldP spid="467" grpId="0" animBg="1"/>
          <p:bldP spid="468" grpId="0" animBg="1"/>
          <p:bldP spid="469" grpId="0" animBg="1"/>
          <p:bldP spid="470" grpId="0" animBg="1"/>
          <p:bldP spid="471" grpId="0" animBg="1"/>
          <p:bldP spid="472" grpId="0" animBg="1"/>
          <p:bldP spid="473" grpId="0" animBg="1"/>
          <p:bldP spid="474" grpId="0" animBg="1"/>
          <p:bldP spid="475" grpId="0" animBg="1"/>
          <p:bldP spid="476" grpId="0" animBg="1"/>
          <p:bldP spid="477" grpId="0" animBg="1"/>
          <p:bldP spid="478" grpId="0" animBg="1"/>
          <p:bldP spid="479" grpId="0" animBg="1"/>
          <p:bldP spid="480" grpId="0" animBg="1"/>
          <p:bldP spid="481" grpId="0" animBg="1"/>
          <p:bldP spid="482" grpId="0" animBg="1"/>
          <p:bldP spid="483" grpId="0" animBg="1"/>
          <p:bldP spid="484" grpId="0" animBg="1"/>
          <p:bldP spid="485" grpId="0" animBg="1"/>
          <p:bldP spid="486" grpId="0" animBg="1"/>
          <p:bldP spid="487" grpId="0" animBg="1"/>
          <p:bldP spid="488" grpId="0" animBg="1"/>
          <p:bldP spid="489" grpId="0" animBg="1"/>
          <p:bldP spid="490" grpId="0" animBg="1"/>
          <p:bldP spid="491" grpId="0" animBg="1"/>
          <p:bldP spid="492" grpId="0" animBg="1"/>
          <p:bldP spid="493" grpId="0" animBg="1"/>
          <p:bldP spid="494" grpId="0" animBg="1"/>
          <p:bldP spid="495" grpId="0" animBg="1"/>
          <p:bldP spid="496" grpId="0" animBg="1"/>
          <p:bldP spid="497" grpId="0" animBg="1"/>
          <p:bldP spid="498" grpId="0" animBg="1"/>
          <p:bldP spid="499" grpId="0" animBg="1"/>
          <p:bldP spid="500" grpId="0" animBg="1"/>
          <p:bldP spid="501" grpId="0" animBg="1"/>
          <p:bldP spid="502" grpId="0" animBg="1"/>
          <p:bldP spid="503" grpId="0" animBg="1"/>
          <p:bldP spid="504" grpId="0" animBg="1"/>
          <p:bldP spid="505" grpId="0" animBg="1"/>
          <p:bldP spid="506" grpId="0" animBg="1"/>
          <p:bldP spid="507" grpId="0" animBg="1"/>
          <p:bldP spid="508" grpId="0" animBg="1"/>
          <p:bldP spid="509" grpId="0" animBg="1"/>
          <p:bldP spid="510" grpId="0" animBg="1"/>
          <p:bldP spid="511" grpId="0" animBg="1"/>
          <p:bldP spid="512" grpId="0" animBg="1"/>
          <p:bldP spid="513" grpId="0" animBg="1"/>
          <p:bldP spid="514" grpId="0" animBg="1"/>
          <p:bldP spid="515" grpId="0" animBg="1"/>
          <p:bldP spid="516" grpId="0" animBg="1"/>
          <p:bldP spid="517" grpId="0" animBg="1"/>
          <p:bldP spid="518" grpId="0" animBg="1"/>
          <p:bldP spid="519" grpId="0" animBg="1"/>
          <p:bldP spid="520" grpId="0" animBg="1"/>
          <p:bldP spid="521" grpId="0" animBg="1"/>
          <p:bldP spid="522" grpId="0" animBg="1"/>
          <p:bldP spid="523" grpId="0" animBg="1"/>
          <p:bldP spid="524" grpId="0" animBg="1"/>
          <p:bldP spid="525" grpId="0" animBg="1"/>
          <p:bldP spid="526" grpId="0" animBg="1"/>
          <p:bldP spid="527" grpId="0" animBg="1"/>
          <p:bldP spid="528" grpId="0" animBg="1"/>
          <p:bldP spid="529" grpId="0" animBg="1"/>
          <p:bldP spid="530" grpId="0" animBg="1"/>
          <p:bldP spid="531" grpId="0" animBg="1"/>
          <p:bldP spid="532" grpId="0" animBg="1"/>
          <p:bldP spid="533" grpId="0" animBg="1"/>
          <p:bldP spid="534" grpId="0" animBg="1"/>
          <p:bldP spid="535" grpId="0" animBg="1"/>
          <p:bldP spid="536" grpId="0" animBg="1"/>
          <p:bldP spid="537" grpId="0" animBg="1"/>
          <p:bldP spid="538" grpId="0" animBg="1"/>
          <p:bldP spid="539" grpId="0" animBg="1"/>
          <p:bldP spid="540" grpId="0" animBg="1"/>
          <p:bldP spid="541" grpId="0" animBg="1"/>
          <p:bldP spid="542" grpId="0" animBg="1"/>
          <p:bldP spid="543" grpId="0" animBg="1"/>
          <p:bldP spid="544" grpId="0" animBg="1"/>
          <p:bldP spid="545" grpId="0" animBg="1"/>
          <p:bldP spid="546" grpId="0" animBg="1"/>
          <p:bldP spid="547" grpId="0" animBg="1"/>
          <p:bldP spid="548" grpId="0" animBg="1"/>
          <p:bldP spid="549" grpId="0" animBg="1"/>
          <p:bldP spid="550" grpId="0" animBg="1"/>
          <p:bldP spid="551" grpId="0" animBg="1"/>
          <p:bldP spid="552" grpId="0" animBg="1"/>
          <p:bldP spid="553" grpId="0" animBg="1"/>
          <p:bldP spid="554" grpId="0" animBg="1"/>
          <p:bldP spid="555" grpId="0" animBg="1"/>
          <p:bldP spid="556" grpId="0" animBg="1"/>
          <p:bldP spid="557" grpId="0" animBg="1"/>
          <p:bldP spid="558" grpId="0" animBg="1"/>
          <p:bldP spid="559" grpId="0" animBg="1"/>
          <p:bldP spid="560" grpId="0" animBg="1"/>
          <p:bldP spid="561" grpId="0" animBg="1"/>
          <p:bldP spid="562" grpId="0" animBg="1"/>
          <p:bldP spid="563" grpId="0" animBg="1"/>
          <p:bldP spid="564" grpId="0" animBg="1"/>
          <p:bldP spid="565" grpId="0" animBg="1"/>
          <p:bldP spid="566" grpId="0" animBg="1"/>
          <p:bldP spid="567" grpId="0" animBg="1"/>
          <p:bldP spid="568" grpId="0" animBg="1"/>
          <p:bldP spid="569" grpId="0" animBg="1"/>
          <p:bldP spid="570" grpId="0" animBg="1"/>
          <p:bldP spid="571" grpId="0" animBg="1"/>
          <p:bldP spid="572" grpId="0" animBg="1"/>
          <p:bldP spid="573" grpId="0" animBg="1"/>
          <p:bldP spid="574" grpId="0" animBg="1"/>
          <p:bldP spid="575" grpId="0" animBg="1"/>
          <p:bldP spid="576" grpId="0" animBg="1"/>
          <p:bldP spid="577" grpId="0" animBg="1"/>
          <p:bldP spid="578" grpId="0" animBg="1"/>
          <p:bldP spid="579" grpId="0" animBg="1"/>
          <p:bldP spid="580" grpId="0" animBg="1"/>
          <p:bldP spid="581" grpId="0" animBg="1"/>
          <p:bldP spid="582" grpId="0" animBg="1"/>
          <p:bldP spid="583" grpId="0" animBg="1"/>
          <p:bldP spid="584" grpId="0" animBg="1"/>
          <p:bldP spid="585" grpId="0" animBg="1"/>
          <p:bldP spid="586" grpId="0" animBg="1"/>
          <p:bldP spid="587" grpId="0" animBg="1"/>
          <p:bldP spid="588" grpId="0" animBg="1"/>
          <p:bldP spid="589" grpId="0" animBg="1"/>
          <p:bldP spid="590" grpId="0" animBg="1"/>
          <p:bldP spid="591" grpId="0" animBg="1"/>
          <p:bldP spid="592" grpId="0" animBg="1"/>
          <p:bldP spid="593" grpId="0" animBg="1"/>
          <p:bldP spid="594" grpId="0" animBg="1"/>
          <p:bldP spid="595" grpId="0" animBg="1"/>
          <p:bldP spid="596" grpId="0" animBg="1"/>
          <p:bldP spid="597" grpId="0" animBg="1"/>
          <p:bldP spid="598" grpId="0" animBg="1"/>
          <p:bldP spid="599" grpId="0" animBg="1"/>
          <p:bldP spid="600" grpId="0" animBg="1"/>
          <p:bldP spid="601" grpId="0" animBg="1"/>
          <p:bldP spid="602" grpId="0" animBg="1"/>
          <p:bldP spid="603" grpId="0" animBg="1"/>
          <p:bldP spid="604" grpId="0" animBg="1"/>
          <p:bldP spid="605" grpId="0" animBg="1"/>
          <p:bldP spid="606" grpId="0" animBg="1"/>
          <p:bldP spid="607" grpId="0" animBg="1"/>
          <p:bldP spid="608" grpId="0" animBg="1"/>
          <p:bldP spid="609" grpId="0" animBg="1"/>
          <p:bldP spid="610" grpId="0" animBg="1"/>
          <p:bldP spid="611" grpId="0" animBg="1"/>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500" fill="hold"/>
                                            <p:tgtEl>
                                              <p:spTgt spid="27"/>
                                            </p:tgtEl>
                                            <p:attrNameLst>
                                              <p:attrName>ppt_x</p:attrName>
                                            </p:attrNameLst>
                                          </p:cBhvr>
                                          <p:tavLst>
                                            <p:tav tm="0">
                                              <p:val>
                                                <p:strVal val="#ppt_x"/>
                                              </p:val>
                                            </p:tav>
                                            <p:tav tm="100000">
                                              <p:val>
                                                <p:strVal val="#ppt_x"/>
                                              </p:val>
                                            </p:tav>
                                          </p:tavLst>
                                        </p:anim>
                                        <p:anim calcmode="lin" valueType="num">
                                          <p:cBhvr additive="base">
                                            <p:cTn id="8" dur="500" fill="hold"/>
                                            <p:tgtEl>
                                              <p:spTgt spid="27"/>
                                            </p:tgtEl>
                                            <p:attrNameLst>
                                              <p:attrName>ppt_y</p:attrName>
                                            </p:attrNameLst>
                                          </p:cBhvr>
                                          <p:tavLst>
                                            <p:tav tm="0">
                                              <p:val>
                                                <p:strVal val="1+#ppt_h/2"/>
                                              </p:val>
                                            </p:tav>
                                            <p:tav tm="100000">
                                              <p:val>
                                                <p:strVal val="#ppt_y"/>
                                              </p:val>
                                            </p:tav>
                                          </p:tavLst>
                                        </p:anim>
                                      </p:childTnLst>
                                    </p:cTn>
                                  </p:par>
                                  <p:par>
                                    <p:cTn id="9" presetID="2" presetClass="entr" presetSubtype="1" fill="hold" nodeType="withEffect">
                                      <p:stCondLst>
                                        <p:cond delay="0"/>
                                      </p:stCondLst>
                                      <p:childTnLst>
                                        <p:set>
                                          <p:cBhvr>
                                            <p:cTn id="10" dur="1" fill="hold">
                                              <p:stCondLst>
                                                <p:cond delay="0"/>
                                              </p:stCondLst>
                                            </p:cTn>
                                            <p:tgtEl>
                                              <p:spTgt spid="42"/>
                                            </p:tgtEl>
                                            <p:attrNameLst>
                                              <p:attrName>style.visibility</p:attrName>
                                            </p:attrNameLst>
                                          </p:cBhvr>
                                          <p:to>
                                            <p:strVal val="visible"/>
                                          </p:to>
                                        </p:set>
                                        <p:anim calcmode="lin" valueType="num">
                                          <p:cBhvr additive="base">
                                            <p:cTn id="11" dur="500" fill="hold"/>
                                            <p:tgtEl>
                                              <p:spTgt spid="42"/>
                                            </p:tgtEl>
                                            <p:attrNameLst>
                                              <p:attrName>ppt_x</p:attrName>
                                            </p:attrNameLst>
                                          </p:cBhvr>
                                          <p:tavLst>
                                            <p:tav tm="0">
                                              <p:val>
                                                <p:strVal val="#ppt_x"/>
                                              </p:val>
                                            </p:tav>
                                            <p:tav tm="100000">
                                              <p:val>
                                                <p:strVal val="#ppt_x"/>
                                              </p:val>
                                            </p:tav>
                                          </p:tavLst>
                                        </p:anim>
                                        <p:anim calcmode="lin" valueType="num">
                                          <p:cBhvr additive="base">
                                            <p:cTn id="12" dur="500" fill="hold"/>
                                            <p:tgtEl>
                                              <p:spTgt spid="42"/>
                                            </p:tgtEl>
                                            <p:attrNameLst>
                                              <p:attrName>ppt_y</p:attrName>
                                            </p:attrNameLst>
                                          </p:cBhvr>
                                          <p:tavLst>
                                            <p:tav tm="0">
                                              <p:val>
                                                <p:strVal val="0-#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6" presetClass="entr" presetSubtype="37"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barn(outVertical)">
                                          <p:cBhvr>
                                            <p:cTn id="17" dur="500"/>
                                            <p:tgtEl>
                                              <p:spTgt spid="5"/>
                                            </p:tgtEl>
                                          </p:cBhvr>
                                        </p:animEffect>
                                      </p:childTnLst>
                                    </p:cTn>
                                  </p:par>
                                  <p:par>
                                    <p:cTn id="18" presetID="3" presetClass="entr" presetSubtype="10" fill="hold" grpId="0" nodeType="withEffect">
                                      <p:stCondLst>
                                        <p:cond delay="0"/>
                                      </p:stCondLst>
                                      <p:childTnLst>
                                        <p:set>
                                          <p:cBhvr>
                                            <p:cTn id="19" dur="1" fill="hold">
                                              <p:stCondLst>
                                                <p:cond delay="0"/>
                                              </p:stCondLst>
                                            </p:cTn>
                                            <p:tgtEl>
                                              <p:spTgt spid="432"/>
                                            </p:tgtEl>
                                            <p:attrNameLst>
                                              <p:attrName>style.visibility</p:attrName>
                                            </p:attrNameLst>
                                          </p:cBhvr>
                                          <p:to>
                                            <p:strVal val="visible"/>
                                          </p:to>
                                        </p:set>
                                        <p:animEffect transition="in" filter="blinds(horizontal)">
                                          <p:cBhvr>
                                            <p:cTn id="20" dur="500"/>
                                            <p:tgtEl>
                                              <p:spTgt spid="432"/>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xit" presetSubtype="21" fill="hold" nodeType="clickEffect">
                                      <p:stCondLst>
                                        <p:cond delay="0"/>
                                      </p:stCondLst>
                                      <p:childTnLst>
                                        <p:animEffect transition="out" filter="barn(inVertical)">
                                          <p:cBhvr>
                                            <p:cTn id="24" dur="500"/>
                                            <p:tgtEl>
                                              <p:spTgt spid="5"/>
                                            </p:tgtEl>
                                          </p:cBhvr>
                                        </p:animEffect>
                                        <p:set>
                                          <p:cBhvr>
                                            <p:cTn id="25" dur="1" fill="hold">
                                              <p:stCondLst>
                                                <p:cond delay="499"/>
                                              </p:stCondLst>
                                            </p:cTn>
                                            <p:tgtEl>
                                              <p:spTgt spid="5"/>
                                            </p:tgtEl>
                                            <p:attrNameLst>
                                              <p:attrName>style.visibility</p:attrName>
                                            </p:attrNameLst>
                                          </p:cBhvr>
                                          <p:to>
                                            <p:strVal val="hidden"/>
                                          </p:to>
                                        </p:set>
                                      </p:childTnLst>
                                    </p:cTn>
                                  </p:par>
                                </p:childTnLst>
                              </p:cTn>
                            </p:par>
                          </p:childTnLst>
                        </p:cTn>
                      </p:par>
                      <p:par>
                        <p:cTn id="26" fill="hold">
                          <p:stCondLst>
                            <p:cond delay="indefinite"/>
                          </p:stCondLst>
                          <p:childTnLst>
                            <p:par>
                              <p:cTn id="27" fill="hold">
                                <p:stCondLst>
                                  <p:cond delay="0"/>
                                </p:stCondLst>
                                <p:childTnLst>
                                  <p:par>
                                    <p:cTn id="28" presetID="10" presetClass="exit" presetSubtype="0" fill="hold" grpId="1" nodeType="clickEffect">
                                      <p:stCondLst>
                                        <p:cond delay="0"/>
                                      </p:stCondLst>
                                      <p:childTnLst>
                                        <p:animEffect transition="out" filter="fade">
                                          <p:cBhvr>
                                            <p:cTn id="29" dur="500"/>
                                            <p:tgtEl>
                                              <p:spTgt spid="432"/>
                                            </p:tgtEl>
                                          </p:cBhvr>
                                        </p:animEffect>
                                        <p:set>
                                          <p:cBhvr>
                                            <p:cTn id="30" dur="1" fill="hold">
                                              <p:stCondLst>
                                                <p:cond delay="499"/>
                                              </p:stCondLst>
                                            </p:cTn>
                                            <p:tgtEl>
                                              <p:spTgt spid="432"/>
                                            </p:tgtEl>
                                            <p:attrNameLst>
                                              <p:attrName>style.visibility</p:attrName>
                                            </p:attrNameLst>
                                          </p:cBhvr>
                                          <p:to>
                                            <p:strVal val="hidden"/>
                                          </p:to>
                                        </p:set>
                                      </p:childTnLst>
                                    </p:cTn>
                                  </p:par>
                                </p:childTnLst>
                              </p:cTn>
                            </p:par>
                            <p:par>
                              <p:cTn id="31" fill="hold">
                                <p:stCondLst>
                                  <p:cond delay="500"/>
                                </p:stCondLst>
                                <p:childTnLst>
                                  <p:par>
                                    <p:cTn id="32" presetID="11" presetClass="entr" presetSubtype="0" fill="hold" grpId="0" nodeType="afterEffect">
                                      <p:stCondLst>
                                        <p:cond delay="0"/>
                                      </p:stCondLst>
                                      <p:childTnLst>
                                        <p:set>
                                          <p:cBhvr>
                                            <p:cTn id="33" dur="1000">
                                              <p:stCondLst>
                                                <p:cond delay="0"/>
                                              </p:stCondLst>
                                            </p:cTn>
                                            <p:tgtEl>
                                              <p:spTgt spid="43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1" name="click.wav"/>
                                            </p:tgtEl>
                                          </p:cMediaNode>
                                        </p:audio>
                                      </p:subTnLst>
                                    </p:cTn>
                                  </p:par>
                                </p:childTnLst>
                              </p:cTn>
                            </p:par>
                            <p:par>
                              <p:cTn id="34" fill="hold">
                                <p:stCondLst>
                                  <p:cond delay="1500"/>
                                </p:stCondLst>
                                <p:childTnLst>
                                  <p:par>
                                    <p:cTn id="35" presetID="11" presetClass="entr" presetSubtype="0" fill="hold" grpId="0" nodeType="afterEffect">
                                      <p:stCondLst>
                                        <p:cond delay="0"/>
                                      </p:stCondLst>
                                      <p:childTnLst>
                                        <p:set>
                                          <p:cBhvr>
                                            <p:cTn id="36" dur="1000">
                                              <p:stCondLst>
                                                <p:cond delay="0"/>
                                              </p:stCondLst>
                                            </p:cTn>
                                            <p:tgtEl>
                                              <p:spTgt spid="43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1" name="click.wav"/>
                                            </p:tgtEl>
                                          </p:cMediaNode>
                                        </p:audio>
                                      </p:subTnLst>
                                    </p:cTn>
                                  </p:par>
                                </p:childTnLst>
                              </p:cTn>
                            </p:par>
                            <p:par>
                              <p:cTn id="37" fill="hold">
                                <p:stCondLst>
                                  <p:cond delay="2500"/>
                                </p:stCondLst>
                                <p:childTnLst>
                                  <p:par>
                                    <p:cTn id="38" presetID="11" presetClass="entr" presetSubtype="0" fill="hold" grpId="0" nodeType="afterEffect">
                                      <p:stCondLst>
                                        <p:cond delay="0"/>
                                      </p:stCondLst>
                                      <p:childTnLst>
                                        <p:set>
                                          <p:cBhvr>
                                            <p:cTn id="39" dur="1000">
                                              <p:stCondLst>
                                                <p:cond delay="0"/>
                                              </p:stCondLst>
                                            </p:cTn>
                                            <p:tgtEl>
                                              <p:spTgt spid="435"/>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1" name="click.wav"/>
                                            </p:tgtEl>
                                          </p:cMediaNode>
                                        </p:audio>
                                      </p:subTnLst>
                                    </p:cTn>
                                  </p:par>
                                </p:childTnLst>
                              </p:cTn>
                            </p:par>
                            <p:par>
                              <p:cTn id="40" fill="hold">
                                <p:stCondLst>
                                  <p:cond delay="3500"/>
                                </p:stCondLst>
                                <p:childTnLst>
                                  <p:par>
                                    <p:cTn id="41" presetID="11" presetClass="entr" presetSubtype="0" fill="hold" grpId="0" nodeType="afterEffect">
                                      <p:stCondLst>
                                        <p:cond delay="0"/>
                                      </p:stCondLst>
                                      <p:childTnLst>
                                        <p:set>
                                          <p:cBhvr>
                                            <p:cTn id="42" dur="1000">
                                              <p:stCondLst>
                                                <p:cond delay="0"/>
                                              </p:stCondLst>
                                            </p:cTn>
                                            <p:tgtEl>
                                              <p:spTgt spid="436"/>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1" name="click.wav"/>
                                            </p:tgtEl>
                                          </p:cMediaNode>
                                        </p:audio>
                                      </p:subTnLst>
                                    </p:cTn>
                                  </p:par>
                                </p:childTnLst>
                              </p:cTn>
                            </p:par>
                            <p:par>
                              <p:cTn id="43" fill="hold">
                                <p:stCondLst>
                                  <p:cond delay="4500"/>
                                </p:stCondLst>
                                <p:childTnLst>
                                  <p:par>
                                    <p:cTn id="44" presetID="11" presetClass="entr" presetSubtype="0" fill="hold" grpId="0" nodeType="afterEffect">
                                      <p:stCondLst>
                                        <p:cond delay="0"/>
                                      </p:stCondLst>
                                      <p:childTnLst>
                                        <p:set>
                                          <p:cBhvr>
                                            <p:cTn id="45" dur="1000">
                                              <p:stCondLst>
                                                <p:cond delay="0"/>
                                              </p:stCondLst>
                                            </p:cTn>
                                            <p:tgtEl>
                                              <p:spTgt spid="437"/>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1" name="click.wav"/>
                                            </p:tgtEl>
                                          </p:cMediaNode>
                                        </p:audio>
                                      </p:subTnLst>
                                    </p:cTn>
                                  </p:par>
                                </p:childTnLst>
                              </p:cTn>
                            </p:par>
                            <p:par>
                              <p:cTn id="46" fill="hold">
                                <p:stCondLst>
                                  <p:cond delay="5500"/>
                                </p:stCondLst>
                                <p:childTnLst>
                                  <p:par>
                                    <p:cTn id="47" presetID="11" presetClass="entr" presetSubtype="0" fill="hold" grpId="0" nodeType="afterEffect">
                                      <p:stCondLst>
                                        <p:cond delay="0"/>
                                      </p:stCondLst>
                                      <p:childTnLst>
                                        <p:set>
                                          <p:cBhvr>
                                            <p:cTn id="48" dur="1000">
                                              <p:stCondLst>
                                                <p:cond delay="0"/>
                                              </p:stCondLst>
                                            </p:cTn>
                                            <p:tgtEl>
                                              <p:spTgt spid="438"/>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1" name="click.wav"/>
                                            </p:tgtEl>
                                          </p:cMediaNode>
                                        </p:audio>
                                      </p:subTnLst>
                                    </p:cTn>
                                  </p:par>
                                </p:childTnLst>
                              </p:cTn>
                            </p:par>
                            <p:par>
                              <p:cTn id="49" fill="hold">
                                <p:stCondLst>
                                  <p:cond delay="6500"/>
                                </p:stCondLst>
                                <p:childTnLst>
                                  <p:par>
                                    <p:cTn id="50" presetID="11" presetClass="entr" presetSubtype="0" fill="hold" grpId="0" nodeType="afterEffect">
                                      <p:stCondLst>
                                        <p:cond delay="0"/>
                                      </p:stCondLst>
                                      <p:childTnLst>
                                        <p:set>
                                          <p:cBhvr>
                                            <p:cTn id="51" dur="1000">
                                              <p:stCondLst>
                                                <p:cond delay="0"/>
                                              </p:stCondLst>
                                            </p:cTn>
                                            <p:tgtEl>
                                              <p:spTgt spid="439"/>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1" name="click.wav"/>
                                            </p:tgtEl>
                                          </p:cMediaNode>
                                        </p:audio>
                                      </p:subTnLst>
                                    </p:cTn>
                                  </p:par>
                                </p:childTnLst>
                              </p:cTn>
                            </p:par>
                            <p:par>
                              <p:cTn id="52" fill="hold">
                                <p:stCondLst>
                                  <p:cond delay="7500"/>
                                </p:stCondLst>
                                <p:childTnLst>
                                  <p:par>
                                    <p:cTn id="53" presetID="11" presetClass="entr" presetSubtype="0" fill="hold" grpId="0" nodeType="afterEffect">
                                      <p:stCondLst>
                                        <p:cond delay="0"/>
                                      </p:stCondLst>
                                      <p:childTnLst>
                                        <p:set>
                                          <p:cBhvr>
                                            <p:cTn id="54" dur="1000">
                                              <p:stCondLst>
                                                <p:cond delay="0"/>
                                              </p:stCondLst>
                                            </p:cTn>
                                            <p:tgtEl>
                                              <p:spTgt spid="440"/>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1" name="click.wav"/>
                                            </p:tgtEl>
                                          </p:cMediaNode>
                                        </p:audio>
                                      </p:subTnLst>
                                    </p:cTn>
                                  </p:par>
                                </p:childTnLst>
                              </p:cTn>
                            </p:par>
                            <p:par>
                              <p:cTn id="55" fill="hold">
                                <p:stCondLst>
                                  <p:cond delay="8500"/>
                                </p:stCondLst>
                                <p:childTnLst>
                                  <p:par>
                                    <p:cTn id="56" presetID="11" presetClass="entr" presetSubtype="0" fill="hold" grpId="0" nodeType="afterEffect">
                                      <p:stCondLst>
                                        <p:cond delay="0"/>
                                      </p:stCondLst>
                                      <p:childTnLst>
                                        <p:set>
                                          <p:cBhvr>
                                            <p:cTn id="57" dur="1000">
                                              <p:stCondLst>
                                                <p:cond delay="0"/>
                                              </p:stCondLst>
                                            </p:cTn>
                                            <p:tgtEl>
                                              <p:spTgt spid="441"/>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1" name="click.wav"/>
                                            </p:tgtEl>
                                          </p:cMediaNode>
                                        </p:audio>
                                      </p:subTnLst>
                                    </p:cTn>
                                  </p:par>
                                </p:childTnLst>
                              </p:cTn>
                            </p:par>
                            <p:par>
                              <p:cTn id="58" fill="hold">
                                <p:stCondLst>
                                  <p:cond delay="9500"/>
                                </p:stCondLst>
                                <p:childTnLst>
                                  <p:par>
                                    <p:cTn id="59" presetID="11" presetClass="entr" presetSubtype="0" fill="hold" grpId="0" nodeType="afterEffect">
                                      <p:stCondLst>
                                        <p:cond delay="0"/>
                                      </p:stCondLst>
                                      <p:childTnLst>
                                        <p:set>
                                          <p:cBhvr>
                                            <p:cTn id="60" dur="1000">
                                              <p:stCondLst>
                                                <p:cond delay="0"/>
                                              </p:stCondLst>
                                            </p:cTn>
                                            <p:tgtEl>
                                              <p:spTgt spid="442"/>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1" name="click.wav"/>
                                            </p:tgtEl>
                                          </p:cMediaNode>
                                        </p:audio>
                                      </p:subTnLst>
                                    </p:cTn>
                                  </p:par>
                                </p:childTnLst>
                              </p:cTn>
                            </p:par>
                            <p:par>
                              <p:cTn id="61" fill="hold">
                                <p:stCondLst>
                                  <p:cond delay="10500"/>
                                </p:stCondLst>
                                <p:childTnLst>
                                  <p:par>
                                    <p:cTn id="62" presetID="11" presetClass="entr" presetSubtype="0" fill="hold" grpId="0" nodeType="afterEffect">
                                      <p:stCondLst>
                                        <p:cond delay="0"/>
                                      </p:stCondLst>
                                      <p:childTnLst>
                                        <p:set>
                                          <p:cBhvr>
                                            <p:cTn id="63" dur="1000">
                                              <p:stCondLst>
                                                <p:cond delay="0"/>
                                              </p:stCondLst>
                                            </p:cTn>
                                            <p:tgtEl>
                                              <p:spTgt spid="443"/>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1" name="click.wav"/>
                                            </p:tgtEl>
                                          </p:cMediaNode>
                                        </p:audio>
                                      </p:subTnLst>
                                    </p:cTn>
                                  </p:par>
                                </p:childTnLst>
                              </p:cTn>
                            </p:par>
                            <p:par>
                              <p:cTn id="64" fill="hold">
                                <p:stCondLst>
                                  <p:cond delay="11500"/>
                                </p:stCondLst>
                                <p:childTnLst>
                                  <p:par>
                                    <p:cTn id="65" presetID="11" presetClass="entr" presetSubtype="0" fill="hold" grpId="0" nodeType="afterEffect">
                                      <p:stCondLst>
                                        <p:cond delay="0"/>
                                      </p:stCondLst>
                                      <p:childTnLst>
                                        <p:set>
                                          <p:cBhvr>
                                            <p:cTn id="66" dur="1000">
                                              <p:stCondLst>
                                                <p:cond delay="0"/>
                                              </p:stCondLst>
                                            </p:cTn>
                                            <p:tgtEl>
                                              <p:spTgt spid="444"/>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1" name="click.wav"/>
                                            </p:tgtEl>
                                          </p:cMediaNode>
                                        </p:audio>
                                      </p:subTnLst>
                                    </p:cTn>
                                  </p:par>
                                </p:childTnLst>
                              </p:cTn>
                            </p:par>
                            <p:par>
                              <p:cTn id="67" fill="hold">
                                <p:stCondLst>
                                  <p:cond delay="12500"/>
                                </p:stCondLst>
                                <p:childTnLst>
                                  <p:par>
                                    <p:cTn id="68" presetID="11" presetClass="entr" presetSubtype="0" fill="hold" grpId="0" nodeType="afterEffect">
                                      <p:stCondLst>
                                        <p:cond delay="0"/>
                                      </p:stCondLst>
                                      <p:childTnLst>
                                        <p:set>
                                          <p:cBhvr>
                                            <p:cTn id="69" dur="1000">
                                              <p:stCondLst>
                                                <p:cond delay="0"/>
                                              </p:stCondLst>
                                            </p:cTn>
                                            <p:tgtEl>
                                              <p:spTgt spid="445"/>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1" name="click.wav"/>
                                            </p:tgtEl>
                                          </p:cMediaNode>
                                        </p:audio>
                                      </p:subTnLst>
                                    </p:cTn>
                                  </p:par>
                                </p:childTnLst>
                              </p:cTn>
                            </p:par>
                            <p:par>
                              <p:cTn id="70" fill="hold">
                                <p:stCondLst>
                                  <p:cond delay="13500"/>
                                </p:stCondLst>
                                <p:childTnLst>
                                  <p:par>
                                    <p:cTn id="71" presetID="11" presetClass="entr" presetSubtype="0" fill="hold" grpId="0" nodeType="afterEffect">
                                      <p:stCondLst>
                                        <p:cond delay="0"/>
                                      </p:stCondLst>
                                      <p:childTnLst>
                                        <p:set>
                                          <p:cBhvr>
                                            <p:cTn id="72" dur="1000">
                                              <p:stCondLst>
                                                <p:cond delay="0"/>
                                              </p:stCondLst>
                                            </p:cTn>
                                            <p:tgtEl>
                                              <p:spTgt spid="446"/>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1" name="click.wav"/>
                                            </p:tgtEl>
                                          </p:cMediaNode>
                                        </p:audio>
                                      </p:subTnLst>
                                    </p:cTn>
                                  </p:par>
                                </p:childTnLst>
                              </p:cTn>
                            </p:par>
                            <p:par>
                              <p:cTn id="73" fill="hold">
                                <p:stCondLst>
                                  <p:cond delay="14500"/>
                                </p:stCondLst>
                                <p:childTnLst>
                                  <p:par>
                                    <p:cTn id="74" presetID="11" presetClass="entr" presetSubtype="0" fill="hold" grpId="0" nodeType="afterEffect">
                                      <p:stCondLst>
                                        <p:cond delay="0"/>
                                      </p:stCondLst>
                                      <p:childTnLst>
                                        <p:set>
                                          <p:cBhvr>
                                            <p:cTn id="75" dur="1000">
                                              <p:stCondLst>
                                                <p:cond delay="0"/>
                                              </p:stCondLst>
                                            </p:cTn>
                                            <p:tgtEl>
                                              <p:spTgt spid="447"/>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1" name="click.wav"/>
                                            </p:tgtEl>
                                          </p:cMediaNode>
                                        </p:audio>
                                      </p:subTnLst>
                                    </p:cTn>
                                  </p:par>
                                </p:childTnLst>
                              </p:cTn>
                            </p:par>
                            <p:par>
                              <p:cTn id="76" fill="hold">
                                <p:stCondLst>
                                  <p:cond delay="15500"/>
                                </p:stCondLst>
                                <p:childTnLst>
                                  <p:par>
                                    <p:cTn id="77" presetID="11" presetClass="entr" presetSubtype="0" fill="hold" grpId="0" nodeType="afterEffect">
                                      <p:stCondLst>
                                        <p:cond delay="0"/>
                                      </p:stCondLst>
                                      <p:childTnLst>
                                        <p:set>
                                          <p:cBhvr>
                                            <p:cTn id="78" dur="1000">
                                              <p:stCondLst>
                                                <p:cond delay="0"/>
                                              </p:stCondLst>
                                            </p:cTn>
                                            <p:tgtEl>
                                              <p:spTgt spid="448"/>
                                            </p:tgtEl>
                                            <p:attrNameLst>
                                              <p:attrName>style.visibility</p:attrName>
                                            </p:attrNameLst>
                                          </p:cBhvr>
                                          <p:to>
                                            <p:strVal val="visible"/>
                                          </p:to>
                                        </p:set>
                                      </p:childTnLst>
                                    </p:cTn>
                                  </p:par>
                                </p:childTnLst>
                              </p:cTn>
                            </p:par>
                            <p:par>
                              <p:cTn id="79" fill="hold">
                                <p:stCondLst>
                                  <p:cond delay="16500"/>
                                </p:stCondLst>
                                <p:childTnLst>
                                  <p:par>
                                    <p:cTn id="80" presetID="11" presetClass="entr" presetSubtype="0" fill="hold" grpId="0" nodeType="afterEffect">
                                      <p:stCondLst>
                                        <p:cond delay="0"/>
                                      </p:stCondLst>
                                      <p:childTnLst>
                                        <p:set>
                                          <p:cBhvr>
                                            <p:cTn id="81" dur="1000">
                                              <p:stCondLst>
                                                <p:cond delay="0"/>
                                              </p:stCondLst>
                                            </p:cTn>
                                            <p:tgtEl>
                                              <p:spTgt spid="449"/>
                                            </p:tgtEl>
                                            <p:attrNameLst>
                                              <p:attrName>style.visibility</p:attrName>
                                            </p:attrNameLst>
                                          </p:cBhvr>
                                          <p:to>
                                            <p:strVal val="visible"/>
                                          </p:to>
                                        </p:set>
                                      </p:childTnLst>
                                    </p:cTn>
                                  </p:par>
                                </p:childTnLst>
                              </p:cTn>
                            </p:par>
                            <p:par>
                              <p:cTn id="82" fill="hold">
                                <p:stCondLst>
                                  <p:cond delay="17500"/>
                                </p:stCondLst>
                                <p:childTnLst>
                                  <p:par>
                                    <p:cTn id="83" presetID="11" presetClass="entr" presetSubtype="0" fill="hold" grpId="0" nodeType="afterEffect">
                                      <p:stCondLst>
                                        <p:cond delay="0"/>
                                      </p:stCondLst>
                                      <p:childTnLst>
                                        <p:set>
                                          <p:cBhvr>
                                            <p:cTn id="84" dur="1000">
                                              <p:stCondLst>
                                                <p:cond delay="0"/>
                                              </p:stCondLst>
                                            </p:cTn>
                                            <p:tgtEl>
                                              <p:spTgt spid="450"/>
                                            </p:tgtEl>
                                            <p:attrNameLst>
                                              <p:attrName>style.visibility</p:attrName>
                                            </p:attrNameLst>
                                          </p:cBhvr>
                                          <p:to>
                                            <p:strVal val="visible"/>
                                          </p:to>
                                        </p:set>
                                      </p:childTnLst>
                                    </p:cTn>
                                  </p:par>
                                </p:childTnLst>
                              </p:cTn>
                            </p:par>
                            <p:par>
                              <p:cTn id="85" fill="hold">
                                <p:stCondLst>
                                  <p:cond delay="18500"/>
                                </p:stCondLst>
                                <p:childTnLst>
                                  <p:par>
                                    <p:cTn id="86" presetID="11" presetClass="entr" presetSubtype="0" fill="hold" grpId="0" nodeType="afterEffect">
                                      <p:stCondLst>
                                        <p:cond delay="0"/>
                                      </p:stCondLst>
                                      <p:childTnLst>
                                        <p:set>
                                          <p:cBhvr>
                                            <p:cTn id="87" dur="1000">
                                              <p:stCondLst>
                                                <p:cond delay="0"/>
                                              </p:stCondLst>
                                            </p:cTn>
                                            <p:tgtEl>
                                              <p:spTgt spid="451"/>
                                            </p:tgtEl>
                                            <p:attrNameLst>
                                              <p:attrName>style.visibility</p:attrName>
                                            </p:attrNameLst>
                                          </p:cBhvr>
                                          <p:to>
                                            <p:strVal val="visible"/>
                                          </p:to>
                                        </p:set>
                                      </p:childTnLst>
                                    </p:cTn>
                                  </p:par>
                                </p:childTnLst>
                              </p:cTn>
                            </p:par>
                            <p:par>
                              <p:cTn id="88" fill="hold">
                                <p:stCondLst>
                                  <p:cond delay="19500"/>
                                </p:stCondLst>
                                <p:childTnLst>
                                  <p:par>
                                    <p:cTn id="89" presetID="11" presetClass="entr" presetSubtype="0" fill="hold" grpId="0" nodeType="afterEffect">
                                      <p:stCondLst>
                                        <p:cond delay="0"/>
                                      </p:stCondLst>
                                      <p:childTnLst>
                                        <p:set>
                                          <p:cBhvr>
                                            <p:cTn id="90" dur="1000">
                                              <p:stCondLst>
                                                <p:cond delay="0"/>
                                              </p:stCondLst>
                                            </p:cTn>
                                            <p:tgtEl>
                                              <p:spTgt spid="452"/>
                                            </p:tgtEl>
                                            <p:attrNameLst>
                                              <p:attrName>style.visibility</p:attrName>
                                            </p:attrNameLst>
                                          </p:cBhvr>
                                          <p:to>
                                            <p:strVal val="visible"/>
                                          </p:to>
                                        </p:set>
                                      </p:childTnLst>
                                    </p:cTn>
                                  </p:par>
                                </p:childTnLst>
                              </p:cTn>
                            </p:par>
                            <p:par>
                              <p:cTn id="91" fill="hold">
                                <p:stCondLst>
                                  <p:cond delay="20500"/>
                                </p:stCondLst>
                                <p:childTnLst>
                                  <p:par>
                                    <p:cTn id="92" presetID="11" presetClass="entr" presetSubtype="0" fill="hold" grpId="0" nodeType="afterEffect">
                                      <p:stCondLst>
                                        <p:cond delay="0"/>
                                      </p:stCondLst>
                                      <p:childTnLst>
                                        <p:set>
                                          <p:cBhvr>
                                            <p:cTn id="93" dur="1000">
                                              <p:stCondLst>
                                                <p:cond delay="0"/>
                                              </p:stCondLst>
                                            </p:cTn>
                                            <p:tgtEl>
                                              <p:spTgt spid="453"/>
                                            </p:tgtEl>
                                            <p:attrNameLst>
                                              <p:attrName>style.visibility</p:attrName>
                                            </p:attrNameLst>
                                          </p:cBhvr>
                                          <p:to>
                                            <p:strVal val="visible"/>
                                          </p:to>
                                        </p:set>
                                      </p:childTnLst>
                                    </p:cTn>
                                  </p:par>
                                </p:childTnLst>
                              </p:cTn>
                            </p:par>
                            <p:par>
                              <p:cTn id="94" fill="hold">
                                <p:stCondLst>
                                  <p:cond delay="21500"/>
                                </p:stCondLst>
                                <p:childTnLst>
                                  <p:par>
                                    <p:cTn id="95" presetID="11" presetClass="entr" presetSubtype="0" fill="hold" grpId="0" nodeType="afterEffect">
                                      <p:stCondLst>
                                        <p:cond delay="0"/>
                                      </p:stCondLst>
                                      <p:childTnLst>
                                        <p:set>
                                          <p:cBhvr>
                                            <p:cTn id="96" dur="1000">
                                              <p:stCondLst>
                                                <p:cond delay="0"/>
                                              </p:stCondLst>
                                            </p:cTn>
                                            <p:tgtEl>
                                              <p:spTgt spid="454"/>
                                            </p:tgtEl>
                                            <p:attrNameLst>
                                              <p:attrName>style.visibility</p:attrName>
                                            </p:attrNameLst>
                                          </p:cBhvr>
                                          <p:to>
                                            <p:strVal val="visible"/>
                                          </p:to>
                                        </p:set>
                                      </p:childTnLst>
                                    </p:cTn>
                                  </p:par>
                                </p:childTnLst>
                              </p:cTn>
                            </p:par>
                            <p:par>
                              <p:cTn id="97" fill="hold">
                                <p:stCondLst>
                                  <p:cond delay="22500"/>
                                </p:stCondLst>
                                <p:childTnLst>
                                  <p:par>
                                    <p:cTn id="98" presetID="11" presetClass="entr" presetSubtype="0" fill="hold" grpId="0" nodeType="afterEffect">
                                      <p:stCondLst>
                                        <p:cond delay="0"/>
                                      </p:stCondLst>
                                      <p:childTnLst>
                                        <p:set>
                                          <p:cBhvr>
                                            <p:cTn id="99" dur="1000">
                                              <p:stCondLst>
                                                <p:cond delay="0"/>
                                              </p:stCondLst>
                                            </p:cTn>
                                            <p:tgtEl>
                                              <p:spTgt spid="455"/>
                                            </p:tgtEl>
                                            <p:attrNameLst>
                                              <p:attrName>style.visibility</p:attrName>
                                            </p:attrNameLst>
                                          </p:cBhvr>
                                          <p:to>
                                            <p:strVal val="visible"/>
                                          </p:to>
                                        </p:set>
                                      </p:childTnLst>
                                    </p:cTn>
                                  </p:par>
                                </p:childTnLst>
                              </p:cTn>
                            </p:par>
                            <p:par>
                              <p:cTn id="100" fill="hold">
                                <p:stCondLst>
                                  <p:cond delay="23500"/>
                                </p:stCondLst>
                                <p:childTnLst>
                                  <p:par>
                                    <p:cTn id="101" presetID="11" presetClass="entr" presetSubtype="0" fill="hold" grpId="0" nodeType="afterEffect">
                                      <p:stCondLst>
                                        <p:cond delay="0"/>
                                      </p:stCondLst>
                                      <p:childTnLst>
                                        <p:set>
                                          <p:cBhvr>
                                            <p:cTn id="102" dur="1000">
                                              <p:stCondLst>
                                                <p:cond delay="0"/>
                                              </p:stCondLst>
                                            </p:cTn>
                                            <p:tgtEl>
                                              <p:spTgt spid="456"/>
                                            </p:tgtEl>
                                            <p:attrNameLst>
                                              <p:attrName>style.visibility</p:attrName>
                                            </p:attrNameLst>
                                          </p:cBhvr>
                                          <p:to>
                                            <p:strVal val="visible"/>
                                          </p:to>
                                        </p:set>
                                      </p:childTnLst>
                                    </p:cTn>
                                  </p:par>
                                </p:childTnLst>
                              </p:cTn>
                            </p:par>
                            <p:par>
                              <p:cTn id="103" fill="hold">
                                <p:stCondLst>
                                  <p:cond delay="24500"/>
                                </p:stCondLst>
                                <p:childTnLst>
                                  <p:par>
                                    <p:cTn id="104" presetID="11" presetClass="entr" presetSubtype="0" fill="hold" grpId="0" nodeType="afterEffect">
                                      <p:stCondLst>
                                        <p:cond delay="0"/>
                                      </p:stCondLst>
                                      <p:childTnLst>
                                        <p:set>
                                          <p:cBhvr>
                                            <p:cTn id="105" dur="1000">
                                              <p:stCondLst>
                                                <p:cond delay="0"/>
                                              </p:stCondLst>
                                            </p:cTn>
                                            <p:tgtEl>
                                              <p:spTgt spid="457"/>
                                            </p:tgtEl>
                                            <p:attrNameLst>
                                              <p:attrName>style.visibility</p:attrName>
                                            </p:attrNameLst>
                                          </p:cBhvr>
                                          <p:to>
                                            <p:strVal val="visible"/>
                                          </p:to>
                                        </p:set>
                                      </p:childTnLst>
                                    </p:cTn>
                                  </p:par>
                                </p:childTnLst>
                              </p:cTn>
                            </p:par>
                            <p:par>
                              <p:cTn id="106" fill="hold">
                                <p:stCondLst>
                                  <p:cond delay="25500"/>
                                </p:stCondLst>
                                <p:childTnLst>
                                  <p:par>
                                    <p:cTn id="107" presetID="11" presetClass="entr" presetSubtype="0" fill="hold" grpId="0" nodeType="afterEffect">
                                      <p:stCondLst>
                                        <p:cond delay="0"/>
                                      </p:stCondLst>
                                      <p:childTnLst>
                                        <p:set>
                                          <p:cBhvr>
                                            <p:cTn id="108" dur="1000">
                                              <p:stCondLst>
                                                <p:cond delay="0"/>
                                              </p:stCondLst>
                                            </p:cTn>
                                            <p:tgtEl>
                                              <p:spTgt spid="458"/>
                                            </p:tgtEl>
                                            <p:attrNameLst>
                                              <p:attrName>style.visibility</p:attrName>
                                            </p:attrNameLst>
                                          </p:cBhvr>
                                          <p:to>
                                            <p:strVal val="visible"/>
                                          </p:to>
                                        </p:set>
                                      </p:childTnLst>
                                    </p:cTn>
                                  </p:par>
                                </p:childTnLst>
                              </p:cTn>
                            </p:par>
                            <p:par>
                              <p:cTn id="109" fill="hold">
                                <p:stCondLst>
                                  <p:cond delay="26500"/>
                                </p:stCondLst>
                                <p:childTnLst>
                                  <p:par>
                                    <p:cTn id="110" presetID="11" presetClass="entr" presetSubtype="0" fill="hold" grpId="0" nodeType="afterEffect">
                                      <p:stCondLst>
                                        <p:cond delay="0"/>
                                      </p:stCondLst>
                                      <p:childTnLst>
                                        <p:set>
                                          <p:cBhvr>
                                            <p:cTn id="111" dur="1000">
                                              <p:stCondLst>
                                                <p:cond delay="0"/>
                                              </p:stCondLst>
                                            </p:cTn>
                                            <p:tgtEl>
                                              <p:spTgt spid="459"/>
                                            </p:tgtEl>
                                            <p:attrNameLst>
                                              <p:attrName>style.visibility</p:attrName>
                                            </p:attrNameLst>
                                          </p:cBhvr>
                                          <p:to>
                                            <p:strVal val="visible"/>
                                          </p:to>
                                        </p:set>
                                      </p:childTnLst>
                                    </p:cTn>
                                  </p:par>
                                </p:childTnLst>
                              </p:cTn>
                            </p:par>
                            <p:par>
                              <p:cTn id="112" fill="hold">
                                <p:stCondLst>
                                  <p:cond delay="27500"/>
                                </p:stCondLst>
                                <p:childTnLst>
                                  <p:par>
                                    <p:cTn id="113" presetID="11" presetClass="entr" presetSubtype="0" fill="hold" grpId="0" nodeType="afterEffect">
                                      <p:stCondLst>
                                        <p:cond delay="0"/>
                                      </p:stCondLst>
                                      <p:childTnLst>
                                        <p:set>
                                          <p:cBhvr>
                                            <p:cTn id="114" dur="1000">
                                              <p:stCondLst>
                                                <p:cond delay="0"/>
                                              </p:stCondLst>
                                            </p:cTn>
                                            <p:tgtEl>
                                              <p:spTgt spid="460"/>
                                            </p:tgtEl>
                                            <p:attrNameLst>
                                              <p:attrName>style.visibility</p:attrName>
                                            </p:attrNameLst>
                                          </p:cBhvr>
                                          <p:to>
                                            <p:strVal val="visible"/>
                                          </p:to>
                                        </p:set>
                                      </p:childTnLst>
                                    </p:cTn>
                                  </p:par>
                                </p:childTnLst>
                              </p:cTn>
                            </p:par>
                            <p:par>
                              <p:cTn id="115" fill="hold">
                                <p:stCondLst>
                                  <p:cond delay="28500"/>
                                </p:stCondLst>
                                <p:childTnLst>
                                  <p:par>
                                    <p:cTn id="116" presetID="11" presetClass="entr" presetSubtype="0" fill="hold" grpId="0" nodeType="afterEffect">
                                      <p:stCondLst>
                                        <p:cond delay="0"/>
                                      </p:stCondLst>
                                      <p:childTnLst>
                                        <p:set>
                                          <p:cBhvr>
                                            <p:cTn id="117" dur="1000">
                                              <p:stCondLst>
                                                <p:cond delay="0"/>
                                              </p:stCondLst>
                                            </p:cTn>
                                            <p:tgtEl>
                                              <p:spTgt spid="461"/>
                                            </p:tgtEl>
                                            <p:attrNameLst>
                                              <p:attrName>style.visibility</p:attrName>
                                            </p:attrNameLst>
                                          </p:cBhvr>
                                          <p:to>
                                            <p:strVal val="visible"/>
                                          </p:to>
                                        </p:set>
                                      </p:childTnLst>
                                    </p:cTn>
                                  </p:par>
                                </p:childTnLst>
                              </p:cTn>
                            </p:par>
                            <p:par>
                              <p:cTn id="118" fill="hold">
                                <p:stCondLst>
                                  <p:cond delay="29500"/>
                                </p:stCondLst>
                                <p:childTnLst>
                                  <p:par>
                                    <p:cTn id="119" presetID="11" presetClass="entr" presetSubtype="0" fill="hold" grpId="0" nodeType="afterEffect">
                                      <p:stCondLst>
                                        <p:cond delay="0"/>
                                      </p:stCondLst>
                                      <p:childTnLst>
                                        <p:set>
                                          <p:cBhvr>
                                            <p:cTn id="120" dur="1000">
                                              <p:stCondLst>
                                                <p:cond delay="0"/>
                                              </p:stCondLst>
                                            </p:cTn>
                                            <p:tgtEl>
                                              <p:spTgt spid="462"/>
                                            </p:tgtEl>
                                            <p:attrNameLst>
                                              <p:attrName>style.visibility</p:attrName>
                                            </p:attrNameLst>
                                          </p:cBhvr>
                                          <p:to>
                                            <p:strVal val="visible"/>
                                          </p:to>
                                        </p:set>
                                      </p:childTnLst>
                                    </p:cTn>
                                  </p:par>
                                </p:childTnLst>
                              </p:cTn>
                            </p:par>
                            <p:par>
                              <p:cTn id="121" fill="hold">
                                <p:stCondLst>
                                  <p:cond delay="30500"/>
                                </p:stCondLst>
                                <p:childTnLst>
                                  <p:par>
                                    <p:cTn id="122" presetID="11" presetClass="entr" presetSubtype="0" fill="hold" grpId="0" nodeType="afterEffect">
                                      <p:stCondLst>
                                        <p:cond delay="0"/>
                                      </p:stCondLst>
                                      <p:childTnLst>
                                        <p:set>
                                          <p:cBhvr>
                                            <p:cTn id="123" dur="1000">
                                              <p:stCondLst>
                                                <p:cond delay="0"/>
                                              </p:stCondLst>
                                            </p:cTn>
                                            <p:tgtEl>
                                              <p:spTgt spid="463"/>
                                            </p:tgtEl>
                                            <p:attrNameLst>
                                              <p:attrName>style.visibility</p:attrName>
                                            </p:attrNameLst>
                                          </p:cBhvr>
                                          <p:to>
                                            <p:strVal val="visible"/>
                                          </p:to>
                                        </p:set>
                                      </p:childTnLst>
                                    </p:cTn>
                                  </p:par>
                                </p:childTnLst>
                              </p:cTn>
                            </p:par>
                            <p:par>
                              <p:cTn id="124" fill="hold">
                                <p:stCondLst>
                                  <p:cond delay="31500"/>
                                </p:stCondLst>
                                <p:childTnLst>
                                  <p:par>
                                    <p:cTn id="125" presetID="11" presetClass="entr" presetSubtype="0" fill="hold" grpId="0" nodeType="afterEffect">
                                      <p:stCondLst>
                                        <p:cond delay="0"/>
                                      </p:stCondLst>
                                      <p:childTnLst>
                                        <p:set>
                                          <p:cBhvr>
                                            <p:cTn id="126" dur="1000">
                                              <p:stCondLst>
                                                <p:cond delay="0"/>
                                              </p:stCondLst>
                                            </p:cTn>
                                            <p:tgtEl>
                                              <p:spTgt spid="464"/>
                                            </p:tgtEl>
                                            <p:attrNameLst>
                                              <p:attrName>style.visibility</p:attrName>
                                            </p:attrNameLst>
                                          </p:cBhvr>
                                          <p:to>
                                            <p:strVal val="visible"/>
                                          </p:to>
                                        </p:set>
                                      </p:childTnLst>
                                    </p:cTn>
                                  </p:par>
                                </p:childTnLst>
                              </p:cTn>
                            </p:par>
                            <p:par>
                              <p:cTn id="127" fill="hold">
                                <p:stCondLst>
                                  <p:cond delay="32500"/>
                                </p:stCondLst>
                                <p:childTnLst>
                                  <p:par>
                                    <p:cTn id="128" presetID="11" presetClass="entr" presetSubtype="0" fill="hold" grpId="0" nodeType="afterEffect">
                                      <p:stCondLst>
                                        <p:cond delay="0"/>
                                      </p:stCondLst>
                                      <p:childTnLst>
                                        <p:set>
                                          <p:cBhvr>
                                            <p:cTn id="129" dur="1000">
                                              <p:stCondLst>
                                                <p:cond delay="0"/>
                                              </p:stCondLst>
                                            </p:cTn>
                                            <p:tgtEl>
                                              <p:spTgt spid="465"/>
                                            </p:tgtEl>
                                            <p:attrNameLst>
                                              <p:attrName>style.visibility</p:attrName>
                                            </p:attrNameLst>
                                          </p:cBhvr>
                                          <p:to>
                                            <p:strVal val="visible"/>
                                          </p:to>
                                        </p:set>
                                      </p:childTnLst>
                                    </p:cTn>
                                  </p:par>
                                </p:childTnLst>
                              </p:cTn>
                            </p:par>
                            <p:par>
                              <p:cTn id="130" fill="hold">
                                <p:stCondLst>
                                  <p:cond delay="33500"/>
                                </p:stCondLst>
                                <p:childTnLst>
                                  <p:par>
                                    <p:cTn id="131" presetID="11" presetClass="entr" presetSubtype="0" fill="hold" grpId="0" nodeType="afterEffect">
                                      <p:stCondLst>
                                        <p:cond delay="0"/>
                                      </p:stCondLst>
                                      <p:childTnLst>
                                        <p:set>
                                          <p:cBhvr>
                                            <p:cTn id="132" dur="1000">
                                              <p:stCondLst>
                                                <p:cond delay="0"/>
                                              </p:stCondLst>
                                            </p:cTn>
                                            <p:tgtEl>
                                              <p:spTgt spid="466"/>
                                            </p:tgtEl>
                                            <p:attrNameLst>
                                              <p:attrName>style.visibility</p:attrName>
                                            </p:attrNameLst>
                                          </p:cBhvr>
                                          <p:to>
                                            <p:strVal val="visible"/>
                                          </p:to>
                                        </p:set>
                                      </p:childTnLst>
                                    </p:cTn>
                                  </p:par>
                                </p:childTnLst>
                              </p:cTn>
                            </p:par>
                            <p:par>
                              <p:cTn id="133" fill="hold">
                                <p:stCondLst>
                                  <p:cond delay="34500"/>
                                </p:stCondLst>
                                <p:childTnLst>
                                  <p:par>
                                    <p:cTn id="134" presetID="11" presetClass="entr" presetSubtype="0" fill="hold" grpId="0" nodeType="afterEffect">
                                      <p:stCondLst>
                                        <p:cond delay="0"/>
                                      </p:stCondLst>
                                      <p:childTnLst>
                                        <p:set>
                                          <p:cBhvr>
                                            <p:cTn id="135" dur="1000">
                                              <p:stCondLst>
                                                <p:cond delay="0"/>
                                              </p:stCondLst>
                                            </p:cTn>
                                            <p:tgtEl>
                                              <p:spTgt spid="467"/>
                                            </p:tgtEl>
                                            <p:attrNameLst>
                                              <p:attrName>style.visibility</p:attrName>
                                            </p:attrNameLst>
                                          </p:cBhvr>
                                          <p:to>
                                            <p:strVal val="visible"/>
                                          </p:to>
                                        </p:set>
                                      </p:childTnLst>
                                    </p:cTn>
                                  </p:par>
                                </p:childTnLst>
                              </p:cTn>
                            </p:par>
                            <p:par>
                              <p:cTn id="136" fill="hold">
                                <p:stCondLst>
                                  <p:cond delay="35500"/>
                                </p:stCondLst>
                                <p:childTnLst>
                                  <p:par>
                                    <p:cTn id="137" presetID="11" presetClass="entr" presetSubtype="0" fill="hold" grpId="0" nodeType="afterEffect">
                                      <p:stCondLst>
                                        <p:cond delay="0"/>
                                      </p:stCondLst>
                                      <p:childTnLst>
                                        <p:set>
                                          <p:cBhvr>
                                            <p:cTn id="138" dur="1000">
                                              <p:stCondLst>
                                                <p:cond delay="0"/>
                                              </p:stCondLst>
                                            </p:cTn>
                                            <p:tgtEl>
                                              <p:spTgt spid="468"/>
                                            </p:tgtEl>
                                            <p:attrNameLst>
                                              <p:attrName>style.visibility</p:attrName>
                                            </p:attrNameLst>
                                          </p:cBhvr>
                                          <p:to>
                                            <p:strVal val="visible"/>
                                          </p:to>
                                        </p:set>
                                      </p:childTnLst>
                                    </p:cTn>
                                  </p:par>
                                </p:childTnLst>
                              </p:cTn>
                            </p:par>
                            <p:par>
                              <p:cTn id="139" fill="hold">
                                <p:stCondLst>
                                  <p:cond delay="36500"/>
                                </p:stCondLst>
                                <p:childTnLst>
                                  <p:par>
                                    <p:cTn id="140" presetID="11" presetClass="entr" presetSubtype="0" fill="hold" grpId="0" nodeType="afterEffect">
                                      <p:stCondLst>
                                        <p:cond delay="0"/>
                                      </p:stCondLst>
                                      <p:childTnLst>
                                        <p:set>
                                          <p:cBhvr>
                                            <p:cTn id="141" dur="1000">
                                              <p:stCondLst>
                                                <p:cond delay="0"/>
                                              </p:stCondLst>
                                            </p:cTn>
                                            <p:tgtEl>
                                              <p:spTgt spid="469"/>
                                            </p:tgtEl>
                                            <p:attrNameLst>
                                              <p:attrName>style.visibility</p:attrName>
                                            </p:attrNameLst>
                                          </p:cBhvr>
                                          <p:to>
                                            <p:strVal val="visible"/>
                                          </p:to>
                                        </p:set>
                                      </p:childTnLst>
                                    </p:cTn>
                                  </p:par>
                                </p:childTnLst>
                              </p:cTn>
                            </p:par>
                            <p:par>
                              <p:cTn id="142" fill="hold">
                                <p:stCondLst>
                                  <p:cond delay="37500"/>
                                </p:stCondLst>
                                <p:childTnLst>
                                  <p:par>
                                    <p:cTn id="143" presetID="11" presetClass="entr" presetSubtype="0" fill="hold" grpId="0" nodeType="afterEffect">
                                      <p:stCondLst>
                                        <p:cond delay="0"/>
                                      </p:stCondLst>
                                      <p:childTnLst>
                                        <p:set>
                                          <p:cBhvr>
                                            <p:cTn id="144" dur="1000">
                                              <p:stCondLst>
                                                <p:cond delay="0"/>
                                              </p:stCondLst>
                                            </p:cTn>
                                            <p:tgtEl>
                                              <p:spTgt spid="470"/>
                                            </p:tgtEl>
                                            <p:attrNameLst>
                                              <p:attrName>style.visibility</p:attrName>
                                            </p:attrNameLst>
                                          </p:cBhvr>
                                          <p:to>
                                            <p:strVal val="visible"/>
                                          </p:to>
                                        </p:set>
                                      </p:childTnLst>
                                    </p:cTn>
                                  </p:par>
                                </p:childTnLst>
                              </p:cTn>
                            </p:par>
                            <p:par>
                              <p:cTn id="145" fill="hold">
                                <p:stCondLst>
                                  <p:cond delay="38500"/>
                                </p:stCondLst>
                                <p:childTnLst>
                                  <p:par>
                                    <p:cTn id="146" presetID="11" presetClass="entr" presetSubtype="0" fill="hold" grpId="0" nodeType="afterEffect">
                                      <p:stCondLst>
                                        <p:cond delay="0"/>
                                      </p:stCondLst>
                                      <p:childTnLst>
                                        <p:set>
                                          <p:cBhvr>
                                            <p:cTn id="147" dur="1000">
                                              <p:stCondLst>
                                                <p:cond delay="0"/>
                                              </p:stCondLst>
                                            </p:cTn>
                                            <p:tgtEl>
                                              <p:spTgt spid="471"/>
                                            </p:tgtEl>
                                            <p:attrNameLst>
                                              <p:attrName>style.visibility</p:attrName>
                                            </p:attrNameLst>
                                          </p:cBhvr>
                                          <p:to>
                                            <p:strVal val="visible"/>
                                          </p:to>
                                        </p:set>
                                      </p:childTnLst>
                                    </p:cTn>
                                  </p:par>
                                </p:childTnLst>
                              </p:cTn>
                            </p:par>
                            <p:par>
                              <p:cTn id="148" fill="hold">
                                <p:stCondLst>
                                  <p:cond delay="39500"/>
                                </p:stCondLst>
                                <p:childTnLst>
                                  <p:par>
                                    <p:cTn id="149" presetID="11" presetClass="entr" presetSubtype="0" fill="hold" grpId="0" nodeType="afterEffect">
                                      <p:stCondLst>
                                        <p:cond delay="0"/>
                                      </p:stCondLst>
                                      <p:childTnLst>
                                        <p:set>
                                          <p:cBhvr>
                                            <p:cTn id="150" dur="1000">
                                              <p:stCondLst>
                                                <p:cond delay="0"/>
                                              </p:stCondLst>
                                            </p:cTn>
                                            <p:tgtEl>
                                              <p:spTgt spid="472"/>
                                            </p:tgtEl>
                                            <p:attrNameLst>
                                              <p:attrName>style.visibility</p:attrName>
                                            </p:attrNameLst>
                                          </p:cBhvr>
                                          <p:to>
                                            <p:strVal val="visible"/>
                                          </p:to>
                                        </p:set>
                                      </p:childTnLst>
                                    </p:cTn>
                                  </p:par>
                                </p:childTnLst>
                              </p:cTn>
                            </p:par>
                            <p:par>
                              <p:cTn id="151" fill="hold">
                                <p:stCondLst>
                                  <p:cond delay="40500"/>
                                </p:stCondLst>
                                <p:childTnLst>
                                  <p:par>
                                    <p:cTn id="152" presetID="11" presetClass="entr" presetSubtype="0" fill="hold" grpId="0" nodeType="afterEffect">
                                      <p:stCondLst>
                                        <p:cond delay="0"/>
                                      </p:stCondLst>
                                      <p:childTnLst>
                                        <p:set>
                                          <p:cBhvr>
                                            <p:cTn id="153" dur="1000">
                                              <p:stCondLst>
                                                <p:cond delay="0"/>
                                              </p:stCondLst>
                                            </p:cTn>
                                            <p:tgtEl>
                                              <p:spTgt spid="473"/>
                                            </p:tgtEl>
                                            <p:attrNameLst>
                                              <p:attrName>style.visibility</p:attrName>
                                            </p:attrNameLst>
                                          </p:cBhvr>
                                          <p:to>
                                            <p:strVal val="visible"/>
                                          </p:to>
                                        </p:set>
                                      </p:childTnLst>
                                    </p:cTn>
                                  </p:par>
                                </p:childTnLst>
                              </p:cTn>
                            </p:par>
                            <p:par>
                              <p:cTn id="154" fill="hold">
                                <p:stCondLst>
                                  <p:cond delay="41500"/>
                                </p:stCondLst>
                                <p:childTnLst>
                                  <p:par>
                                    <p:cTn id="155" presetID="11" presetClass="entr" presetSubtype="0" fill="hold" grpId="0" nodeType="afterEffect">
                                      <p:stCondLst>
                                        <p:cond delay="0"/>
                                      </p:stCondLst>
                                      <p:childTnLst>
                                        <p:set>
                                          <p:cBhvr>
                                            <p:cTn id="156" dur="1000">
                                              <p:stCondLst>
                                                <p:cond delay="0"/>
                                              </p:stCondLst>
                                            </p:cTn>
                                            <p:tgtEl>
                                              <p:spTgt spid="474"/>
                                            </p:tgtEl>
                                            <p:attrNameLst>
                                              <p:attrName>style.visibility</p:attrName>
                                            </p:attrNameLst>
                                          </p:cBhvr>
                                          <p:to>
                                            <p:strVal val="visible"/>
                                          </p:to>
                                        </p:set>
                                      </p:childTnLst>
                                    </p:cTn>
                                  </p:par>
                                </p:childTnLst>
                              </p:cTn>
                            </p:par>
                            <p:par>
                              <p:cTn id="157" fill="hold">
                                <p:stCondLst>
                                  <p:cond delay="42500"/>
                                </p:stCondLst>
                                <p:childTnLst>
                                  <p:par>
                                    <p:cTn id="158" presetID="11" presetClass="entr" presetSubtype="0" fill="hold" grpId="0" nodeType="afterEffect">
                                      <p:stCondLst>
                                        <p:cond delay="0"/>
                                      </p:stCondLst>
                                      <p:childTnLst>
                                        <p:set>
                                          <p:cBhvr>
                                            <p:cTn id="159" dur="1000">
                                              <p:stCondLst>
                                                <p:cond delay="0"/>
                                              </p:stCondLst>
                                            </p:cTn>
                                            <p:tgtEl>
                                              <p:spTgt spid="475"/>
                                            </p:tgtEl>
                                            <p:attrNameLst>
                                              <p:attrName>style.visibility</p:attrName>
                                            </p:attrNameLst>
                                          </p:cBhvr>
                                          <p:to>
                                            <p:strVal val="visible"/>
                                          </p:to>
                                        </p:set>
                                      </p:childTnLst>
                                    </p:cTn>
                                  </p:par>
                                </p:childTnLst>
                              </p:cTn>
                            </p:par>
                            <p:par>
                              <p:cTn id="160" fill="hold">
                                <p:stCondLst>
                                  <p:cond delay="43500"/>
                                </p:stCondLst>
                                <p:childTnLst>
                                  <p:par>
                                    <p:cTn id="161" presetID="11" presetClass="entr" presetSubtype="0" fill="hold" grpId="0" nodeType="afterEffect">
                                      <p:stCondLst>
                                        <p:cond delay="0"/>
                                      </p:stCondLst>
                                      <p:childTnLst>
                                        <p:set>
                                          <p:cBhvr>
                                            <p:cTn id="162" dur="1000">
                                              <p:stCondLst>
                                                <p:cond delay="0"/>
                                              </p:stCondLst>
                                            </p:cTn>
                                            <p:tgtEl>
                                              <p:spTgt spid="476"/>
                                            </p:tgtEl>
                                            <p:attrNameLst>
                                              <p:attrName>style.visibility</p:attrName>
                                            </p:attrNameLst>
                                          </p:cBhvr>
                                          <p:to>
                                            <p:strVal val="visible"/>
                                          </p:to>
                                        </p:set>
                                      </p:childTnLst>
                                    </p:cTn>
                                  </p:par>
                                </p:childTnLst>
                              </p:cTn>
                            </p:par>
                            <p:par>
                              <p:cTn id="163" fill="hold">
                                <p:stCondLst>
                                  <p:cond delay="44500"/>
                                </p:stCondLst>
                                <p:childTnLst>
                                  <p:par>
                                    <p:cTn id="164" presetID="11" presetClass="entr" presetSubtype="0" fill="hold" grpId="0" nodeType="afterEffect">
                                      <p:stCondLst>
                                        <p:cond delay="0"/>
                                      </p:stCondLst>
                                      <p:childTnLst>
                                        <p:set>
                                          <p:cBhvr>
                                            <p:cTn id="165" dur="1000">
                                              <p:stCondLst>
                                                <p:cond delay="0"/>
                                              </p:stCondLst>
                                            </p:cTn>
                                            <p:tgtEl>
                                              <p:spTgt spid="477"/>
                                            </p:tgtEl>
                                            <p:attrNameLst>
                                              <p:attrName>style.visibility</p:attrName>
                                            </p:attrNameLst>
                                          </p:cBhvr>
                                          <p:to>
                                            <p:strVal val="visible"/>
                                          </p:to>
                                        </p:set>
                                      </p:childTnLst>
                                    </p:cTn>
                                  </p:par>
                                </p:childTnLst>
                              </p:cTn>
                            </p:par>
                            <p:par>
                              <p:cTn id="166" fill="hold">
                                <p:stCondLst>
                                  <p:cond delay="45500"/>
                                </p:stCondLst>
                                <p:childTnLst>
                                  <p:par>
                                    <p:cTn id="167" presetID="11" presetClass="entr" presetSubtype="0" fill="hold" grpId="0" nodeType="afterEffect">
                                      <p:stCondLst>
                                        <p:cond delay="0"/>
                                      </p:stCondLst>
                                      <p:childTnLst>
                                        <p:set>
                                          <p:cBhvr>
                                            <p:cTn id="168" dur="1000">
                                              <p:stCondLst>
                                                <p:cond delay="0"/>
                                              </p:stCondLst>
                                            </p:cTn>
                                            <p:tgtEl>
                                              <p:spTgt spid="478"/>
                                            </p:tgtEl>
                                            <p:attrNameLst>
                                              <p:attrName>style.visibility</p:attrName>
                                            </p:attrNameLst>
                                          </p:cBhvr>
                                          <p:to>
                                            <p:strVal val="visible"/>
                                          </p:to>
                                        </p:set>
                                      </p:childTnLst>
                                    </p:cTn>
                                  </p:par>
                                </p:childTnLst>
                              </p:cTn>
                            </p:par>
                            <p:par>
                              <p:cTn id="169" fill="hold">
                                <p:stCondLst>
                                  <p:cond delay="46500"/>
                                </p:stCondLst>
                                <p:childTnLst>
                                  <p:par>
                                    <p:cTn id="170" presetID="11" presetClass="entr" presetSubtype="0" fill="hold" grpId="0" nodeType="afterEffect">
                                      <p:stCondLst>
                                        <p:cond delay="0"/>
                                      </p:stCondLst>
                                      <p:childTnLst>
                                        <p:set>
                                          <p:cBhvr>
                                            <p:cTn id="171" dur="1000">
                                              <p:stCondLst>
                                                <p:cond delay="0"/>
                                              </p:stCondLst>
                                            </p:cTn>
                                            <p:tgtEl>
                                              <p:spTgt spid="479"/>
                                            </p:tgtEl>
                                            <p:attrNameLst>
                                              <p:attrName>style.visibility</p:attrName>
                                            </p:attrNameLst>
                                          </p:cBhvr>
                                          <p:to>
                                            <p:strVal val="visible"/>
                                          </p:to>
                                        </p:set>
                                      </p:childTnLst>
                                    </p:cTn>
                                  </p:par>
                                </p:childTnLst>
                              </p:cTn>
                            </p:par>
                            <p:par>
                              <p:cTn id="172" fill="hold">
                                <p:stCondLst>
                                  <p:cond delay="47500"/>
                                </p:stCondLst>
                                <p:childTnLst>
                                  <p:par>
                                    <p:cTn id="173" presetID="11" presetClass="entr" presetSubtype="0" fill="hold" grpId="0" nodeType="afterEffect">
                                      <p:stCondLst>
                                        <p:cond delay="0"/>
                                      </p:stCondLst>
                                      <p:childTnLst>
                                        <p:set>
                                          <p:cBhvr>
                                            <p:cTn id="174" dur="1000">
                                              <p:stCondLst>
                                                <p:cond delay="0"/>
                                              </p:stCondLst>
                                            </p:cTn>
                                            <p:tgtEl>
                                              <p:spTgt spid="480"/>
                                            </p:tgtEl>
                                            <p:attrNameLst>
                                              <p:attrName>style.visibility</p:attrName>
                                            </p:attrNameLst>
                                          </p:cBhvr>
                                          <p:to>
                                            <p:strVal val="visible"/>
                                          </p:to>
                                        </p:set>
                                      </p:childTnLst>
                                    </p:cTn>
                                  </p:par>
                                </p:childTnLst>
                              </p:cTn>
                            </p:par>
                            <p:par>
                              <p:cTn id="175" fill="hold">
                                <p:stCondLst>
                                  <p:cond delay="48500"/>
                                </p:stCondLst>
                                <p:childTnLst>
                                  <p:par>
                                    <p:cTn id="176" presetID="11" presetClass="entr" presetSubtype="0" fill="hold" grpId="0" nodeType="afterEffect">
                                      <p:stCondLst>
                                        <p:cond delay="0"/>
                                      </p:stCondLst>
                                      <p:childTnLst>
                                        <p:set>
                                          <p:cBhvr>
                                            <p:cTn id="177" dur="1000">
                                              <p:stCondLst>
                                                <p:cond delay="0"/>
                                              </p:stCondLst>
                                            </p:cTn>
                                            <p:tgtEl>
                                              <p:spTgt spid="481"/>
                                            </p:tgtEl>
                                            <p:attrNameLst>
                                              <p:attrName>style.visibility</p:attrName>
                                            </p:attrNameLst>
                                          </p:cBhvr>
                                          <p:to>
                                            <p:strVal val="visible"/>
                                          </p:to>
                                        </p:set>
                                      </p:childTnLst>
                                    </p:cTn>
                                  </p:par>
                                </p:childTnLst>
                              </p:cTn>
                            </p:par>
                            <p:par>
                              <p:cTn id="178" fill="hold">
                                <p:stCondLst>
                                  <p:cond delay="49500"/>
                                </p:stCondLst>
                                <p:childTnLst>
                                  <p:par>
                                    <p:cTn id="179" presetID="11" presetClass="entr" presetSubtype="0" fill="hold" grpId="0" nodeType="afterEffect">
                                      <p:stCondLst>
                                        <p:cond delay="0"/>
                                      </p:stCondLst>
                                      <p:childTnLst>
                                        <p:set>
                                          <p:cBhvr>
                                            <p:cTn id="180" dur="1000">
                                              <p:stCondLst>
                                                <p:cond delay="0"/>
                                              </p:stCondLst>
                                            </p:cTn>
                                            <p:tgtEl>
                                              <p:spTgt spid="482"/>
                                            </p:tgtEl>
                                            <p:attrNameLst>
                                              <p:attrName>style.visibility</p:attrName>
                                            </p:attrNameLst>
                                          </p:cBhvr>
                                          <p:to>
                                            <p:strVal val="visible"/>
                                          </p:to>
                                        </p:set>
                                      </p:childTnLst>
                                    </p:cTn>
                                  </p:par>
                                </p:childTnLst>
                              </p:cTn>
                            </p:par>
                            <p:par>
                              <p:cTn id="181" fill="hold">
                                <p:stCondLst>
                                  <p:cond delay="50500"/>
                                </p:stCondLst>
                                <p:childTnLst>
                                  <p:par>
                                    <p:cTn id="182" presetID="11" presetClass="entr" presetSubtype="0" fill="hold" grpId="0" nodeType="afterEffect">
                                      <p:stCondLst>
                                        <p:cond delay="0"/>
                                      </p:stCondLst>
                                      <p:childTnLst>
                                        <p:set>
                                          <p:cBhvr>
                                            <p:cTn id="183" dur="1000">
                                              <p:stCondLst>
                                                <p:cond delay="0"/>
                                              </p:stCondLst>
                                            </p:cTn>
                                            <p:tgtEl>
                                              <p:spTgt spid="483"/>
                                            </p:tgtEl>
                                            <p:attrNameLst>
                                              <p:attrName>style.visibility</p:attrName>
                                            </p:attrNameLst>
                                          </p:cBhvr>
                                          <p:to>
                                            <p:strVal val="visible"/>
                                          </p:to>
                                        </p:set>
                                      </p:childTnLst>
                                    </p:cTn>
                                  </p:par>
                                </p:childTnLst>
                              </p:cTn>
                            </p:par>
                            <p:par>
                              <p:cTn id="184" fill="hold">
                                <p:stCondLst>
                                  <p:cond delay="51500"/>
                                </p:stCondLst>
                                <p:childTnLst>
                                  <p:par>
                                    <p:cTn id="185" presetID="11" presetClass="entr" presetSubtype="0" fill="hold" grpId="0" nodeType="afterEffect">
                                      <p:stCondLst>
                                        <p:cond delay="0"/>
                                      </p:stCondLst>
                                      <p:childTnLst>
                                        <p:set>
                                          <p:cBhvr>
                                            <p:cTn id="186" dur="1000">
                                              <p:stCondLst>
                                                <p:cond delay="0"/>
                                              </p:stCondLst>
                                            </p:cTn>
                                            <p:tgtEl>
                                              <p:spTgt spid="484"/>
                                            </p:tgtEl>
                                            <p:attrNameLst>
                                              <p:attrName>style.visibility</p:attrName>
                                            </p:attrNameLst>
                                          </p:cBhvr>
                                          <p:to>
                                            <p:strVal val="visible"/>
                                          </p:to>
                                        </p:set>
                                      </p:childTnLst>
                                    </p:cTn>
                                  </p:par>
                                </p:childTnLst>
                              </p:cTn>
                            </p:par>
                            <p:par>
                              <p:cTn id="187" fill="hold">
                                <p:stCondLst>
                                  <p:cond delay="52500"/>
                                </p:stCondLst>
                                <p:childTnLst>
                                  <p:par>
                                    <p:cTn id="188" presetID="11" presetClass="entr" presetSubtype="0" fill="hold" grpId="0" nodeType="afterEffect">
                                      <p:stCondLst>
                                        <p:cond delay="0"/>
                                      </p:stCondLst>
                                      <p:childTnLst>
                                        <p:set>
                                          <p:cBhvr>
                                            <p:cTn id="189" dur="1000">
                                              <p:stCondLst>
                                                <p:cond delay="0"/>
                                              </p:stCondLst>
                                            </p:cTn>
                                            <p:tgtEl>
                                              <p:spTgt spid="485"/>
                                            </p:tgtEl>
                                            <p:attrNameLst>
                                              <p:attrName>style.visibility</p:attrName>
                                            </p:attrNameLst>
                                          </p:cBhvr>
                                          <p:to>
                                            <p:strVal val="visible"/>
                                          </p:to>
                                        </p:set>
                                      </p:childTnLst>
                                    </p:cTn>
                                  </p:par>
                                </p:childTnLst>
                              </p:cTn>
                            </p:par>
                            <p:par>
                              <p:cTn id="190" fill="hold">
                                <p:stCondLst>
                                  <p:cond delay="53500"/>
                                </p:stCondLst>
                                <p:childTnLst>
                                  <p:par>
                                    <p:cTn id="191" presetID="11" presetClass="entr" presetSubtype="0" fill="hold" grpId="0" nodeType="afterEffect">
                                      <p:stCondLst>
                                        <p:cond delay="0"/>
                                      </p:stCondLst>
                                      <p:childTnLst>
                                        <p:set>
                                          <p:cBhvr>
                                            <p:cTn id="192" dur="1000">
                                              <p:stCondLst>
                                                <p:cond delay="0"/>
                                              </p:stCondLst>
                                            </p:cTn>
                                            <p:tgtEl>
                                              <p:spTgt spid="486"/>
                                            </p:tgtEl>
                                            <p:attrNameLst>
                                              <p:attrName>style.visibility</p:attrName>
                                            </p:attrNameLst>
                                          </p:cBhvr>
                                          <p:to>
                                            <p:strVal val="visible"/>
                                          </p:to>
                                        </p:set>
                                      </p:childTnLst>
                                    </p:cTn>
                                  </p:par>
                                </p:childTnLst>
                              </p:cTn>
                            </p:par>
                            <p:par>
                              <p:cTn id="193" fill="hold">
                                <p:stCondLst>
                                  <p:cond delay="54500"/>
                                </p:stCondLst>
                                <p:childTnLst>
                                  <p:par>
                                    <p:cTn id="194" presetID="11" presetClass="entr" presetSubtype="0" fill="hold" grpId="0" nodeType="afterEffect">
                                      <p:stCondLst>
                                        <p:cond delay="0"/>
                                      </p:stCondLst>
                                      <p:childTnLst>
                                        <p:set>
                                          <p:cBhvr>
                                            <p:cTn id="195" dur="1000">
                                              <p:stCondLst>
                                                <p:cond delay="0"/>
                                              </p:stCondLst>
                                            </p:cTn>
                                            <p:tgtEl>
                                              <p:spTgt spid="487"/>
                                            </p:tgtEl>
                                            <p:attrNameLst>
                                              <p:attrName>style.visibility</p:attrName>
                                            </p:attrNameLst>
                                          </p:cBhvr>
                                          <p:to>
                                            <p:strVal val="visible"/>
                                          </p:to>
                                        </p:set>
                                      </p:childTnLst>
                                    </p:cTn>
                                  </p:par>
                                </p:childTnLst>
                              </p:cTn>
                            </p:par>
                            <p:par>
                              <p:cTn id="196" fill="hold">
                                <p:stCondLst>
                                  <p:cond delay="55500"/>
                                </p:stCondLst>
                                <p:childTnLst>
                                  <p:par>
                                    <p:cTn id="197" presetID="11" presetClass="entr" presetSubtype="0" fill="hold" grpId="0" nodeType="afterEffect">
                                      <p:stCondLst>
                                        <p:cond delay="0"/>
                                      </p:stCondLst>
                                      <p:childTnLst>
                                        <p:set>
                                          <p:cBhvr>
                                            <p:cTn id="198" dur="1000">
                                              <p:stCondLst>
                                                <p:cond delay="0"/>
                                              </p:stCondLst>
                                            </p:cTn>
                                            <p:tgtEl>
                                              <p:spTgt spid="488"/>
                                            </p:tgtEl>
                                            <p:attrNameLst>
                                              <p:attrName>style.visibility</p:attrName>
                                            </p:attrNameLst>
                                          </p:cBhvr>
                                          <p:to>
                                            <p:strVal val="visible"/>
                                          </p:to>
                                        </p:set>
                                      </p:childTnLst>
                                    </p:cTn>
                                  </p:par>
                                </p:childTnLst>
                              </p:cTn>
                            </p:par>
                            <p:par>
                              <p:cTn id="199" fill="hold">
                                <p:stCondLst>
                                  <p:cond delay="56500"/>
                                </p:stCondLst>
                                <p:childTnLst>
                                  <p:par>
                                    <p:cTn id="200" presetID="11" presetClass="entr" presetSubtype="0" fill="hold" grpId="0" nodeType="afterEffect">
                                      <p:stCondLst>
                                        <p:cond delay="0"/>
                                      </p:stCondLst>
                                      <p:childTnLst>
                                        <p:set>
                                          <p:cBhvr>
                                            <p:cTn id="201" dur="1000">
                                              <p:stCondLst>
                                                <p:cond delay="0"/>
                                              </p:stCondLst>
                                            </p:cTn>
                                            <p:tgtEl>
                                              <p:spTgt spid="489"/>
                                            </p:tgtEl>
                                            <p:attrNameLst>
                                              <p:attrName>style.visibility</p:attrName>
                                            </p:attrNameLst>
                                          </p:cBhvr>
                                          <p:to>
                                            <p:strVal val="visible"/>
                                          </p:to>
                                        </p:set>
                                      </p:childTnLst>
                                    </p:cTn>
                                  </p:par>
                                </p:childTnLst>
                              </p:cTn>
                            </p:par>
                            <p:par>
                              <p:cTn id="202" fill="hold">
                                <p:stCondLst>
                                  <p:cond delay="57500"/>
                                </p:stCondLst>
                                <p:childTnLst>
                                  <p:par>
                                    <p:cTn id="203" presetID="11" presetClass="entr" presetSubtype="0" fill="hold" grpId="0" nodeType="afterEffect">
                                      <p:stCondLst>
                                        <p:cond delay="0"/>
                                      </p:stCondLst>
                                      <p:childTnLst>
                                        <p:set>
                                          <p:cBhvr>
                                            <p:cTn id="204" dur="1000">
                                              <p:stCondLst>
                                                <p:cond delay="0"/>
                                              </p:stCondLst>
                                            </p:cTn>
                                            <p:tgtEl>
                                              <p:spTgt spid="490"/>
                                            </p:tgtEl>
                                            <p:attrNameLst>
                                              <p:attrName>style.visibility</p:attrName>
                                            </p:attrNameLst>
                                          </p:cBhvr>
                                          <p:to>
                                            <p:strVal val="visible"/>
                                          </p:to>
                                        </p:set>
                                      </p:childTnLst>
                                    </p:cTn>
                                  </p:par>
                                </p:childTnLst>
                              </p:cTn>
                            </p:par>
                            <p:par>
                              <p:cTn id="205" fill="hold">
                                <p:stCondLst>
                                  <p:cond delay="58500"/>
                                </p:stCondLst>
                                <p:childTnLst>
                                  <p:par>
                                    <p:cTn id="206" presetID="11" presetClass="entr" presetSubtype="0" fill="hold" grpId="0" nodeType="afterEffect">
                                      <p:stCondLst>
                                        <p:cond delay="0"/>
                                      </p:stCondLst>
                                      <p:childTnLst>
                                        <p:set>
                                          <p:cBhvr>
                                            <p:cTn id="207" dur="1000">
                                              <p:stCondLst>
                                                <p:cond delay="0"/>
                                              </p:stCondLst>
                                            </p:cTn>
                                            <p:tgtEl>
                                              <p:spTgt spid="491"/>
                                            </p:tgtEl>
                                            <p:attrNameLst>
                                              <p:attrName>style.visibility</p:attrName>
                                            </p:attrNameLst>
                                          </p:cBhvr>
                                          <p:to>
                                            <p:strVal val="visible"/>
                                          </p:to>
                                        </p:set>
                                      </p:childTnLst>
                                    </p:cTn>
                                  </p:par>
                                </p:childTnLst>
                              </p:cTn>
                            </p:par>
                            <p:par>
                              <p:cTn id="208" fill="hold">
                                <p:stCondLst>
                                  <p:cond delay="59500"/>
                                </p:stCondLst>
                                <p:childTnLst>
                                  <p:par>
                                    <p:cTn id="209" presetID="11" presetClass="entr" presetSubtype="0" fill="hold" grpId="0" nodeType="afterEffect">
                                      <p:stCondLst>
                                        <p:cond delay="0"/>
                                      </p:stCondLst>
                                      <p:childTnLst>
                                        <p:set>
                                          <p:cBhvr>
                                            <p:cTn id="210" dur="1000">
                                              <p:stCondLst>
                                                <p:cond delay="0"/>
                                              </p:stCondLst>
                                            </p:cTn>
                                            <p:tgtEl>
                                              <p:spTgt spid="492"/>
                                            </p:tgtEl>
                                            <p:attrNameLst>
                                              <p:attrName>style.visibility</p:attrName>
                                            </p:attrNameLst>
                                          </p:cBhvr>
                                          <p:to>
                                            <p:strVal val="visible"/>
                                          </p:to>
                                        </p:set>
                                      </p:childTnLst>
                                    </p:cTn>
                                  </p:par>
                                </p:childTnLst>
                              </p:cTn>
                            </p:par>
                            <p:par>
                              <p:cTn id="211" fill="hold">
                                <p:stCondLst>
                                  <p:cond delay="60500"/>
                                </p:stCondLst>
                                <p:childTnLst>
                                  <p:par>
                                    <p:cTn id="212" presetID="11" presetClass="entr" presetSubtype="0" fill="hold" grpId="0" nodeType="afterEffect">
                                      <p:stCondLst>
                                        <p:cond delay="0"/>
                                      </p:stCondLst>
                                      <p:childTnLst>
                                        <p:set>
                                          <p:cBhvr>
                                            <p:cTn id="213" dur="1000">
                                              <p:stCondLst>
                                                <p:cond delay="0"/>
                                              </p:stCondLst>
                                            </p:cTn>
                                            <p:tgtEl>
                                              <p:spTgt spid="493"/>
                                            </p:tgtEl>
                                            <p:attrNameLst>
                                              <p:attrName>style.visibility</p:attrName>
                                            </p:attrNameLst>
                                          </p:cBhvr>
                                          <p:to>
                                            <p:strVal val="visible"/>
                                          </p:to>
                                        </p:set>
                                      </p:childTnLst>
                                    </p:cTn>
                                  </p:par>
                                </p:childTnLst>
                              </p:cTn>
                            </p:par>
                            <p:par>
                              <p:cTn id="214" fill="hold">
                                <p:stCondLst>
                                  <p:cond delay="61500"/>
                                </p:stCondLst>
                                <p:childTnLst>
                                  <p:par>
                                    <p:cTn id="215" presetID="11" presetClass="entr" presetSubtype="0" fill="hold" grpId="0" nodeType="afterEffect">
                                      <p:stCondLst>
                                        <p:cond delay="0"/>
                                      </p:stCondLst>
                                      <p:childTnLst>
                                        <p:set>
                                          <p:cBhvr>
                                            <p:cTn id="216" dur="1000">
                                              <p:stCondLst>
                                                <p:cond delay="0"/>
                                              </p:stCondLst>
                                            </p:cTn>
                                            <p:tgtEl>
                                              <p:spTgt spid="494"/>
                                            </p:tgtEl>
                                            <p:attrNameLst>
                                              <p:attrName>style.visibility</p:attrName>
                                            </p:attrNameLst>
                                          </p:cBhvr>
                                          <p:to>
                                            <p:strVal val="visible"/>
                                          </p:to>
                                        </p:set>
                                      </p:childTnLst>
                                    </p:cTn>
                                  </p:par>
                                </p:childTnLst>
                              </p:cTn>
                            </p:par>
                            <p:par>
                              <p:cTn id="217" fill="hold">
                                <p:stCondLst>
                                  <p:cond delay="62500"/>
                                </p:stCondLst>
                                <p:childTnLst>
                                  <p:par>
                                    <p:cTn id="218" presetID="11" presetClass="entr" presetSubtype="0" fill="hold" grpId="0" nodeType="afterEffect">
                                      <p:stCondLst>
                                        <p:cond delay="0"/>
                                      </p:stCondLst>
                                      <p:childTnLst>
                                        <p:set>
                                          <p:cBhvr>
                                            <p:cTn id="219" dur="1000">
                                              <p:stCondLst>
                                                <p:cond delay="0"/>
                                              </p:stCondLst>
                                            </p:cTn>
                                            <p:tgtEl>
                                              <p:spTgt spid="495"/>
                                            </p:tgtEl>
                                            <p:attrNameLst>
                                              <p:attrName>style.visibility</p:attrName>
                                            </p:attrNameLst>
                                          </p:cBhvr>
                                          <p:to>
                                            <p:strVal val="visible"/>
                                          </p:to>
                                        </p:set>
                                      </p:childTnLst>
                                    </p:cTn>
                                  </p:par>
                                </p:childTnLst>
                              </p:cTn>
                            </p:par>
                            <p:par>
                              <p:cTn id="220" fill="hold">
                                <p:stCondLst>
                                  <p:cond delay="63500"/>
                                </p:stCondLst>
                                <p:childTnLst>
                                  <p:par>
                                    <p:cTn id="221" presetID="11" presetClass="entr" presetSubtype="0" fill="hold" grpId="0" nodeType="afterEffect">
                                      <p:stCondLst>
                                        <p:cond delay="0"/>
                                      </p:stCondLst>
                                      <p:childTnLst>
                                        <p:set>
                                          <p:cBhvr>
                                            <p:cTn id="222" dur="1000">
                                              <p:stCondLst>
                                                <p:cond delay="0"/>
                                              </p:stCondLst>
                                            </p:cTn>
                                            <p:tgtEl>
                                              <p:spTgt spid="496"/>
                                            </p:tgtEl>
                                            <p:attrNameLst>
                                              <p:attrName>style.visibility</p:attrName>
                                            </p:attrNameLst>
                                          </p:cBhvr>
                                          <p:to>
                                            <p:strVal val="visible"/>
                                          </p:to>
                                        </p:set>
                                      </p:childTnLst>
                                    </p:cTn>
                                  </p:par>
                                </p:childTnLst>
                              </p:cTn>
                            </p:par>
                            <p:par>
                              <p:cTn id="223" fill="hold">
                                <p:stCondLst>
                                  <p:cond delay="64500"/>
                                </p:stCondLst>
                                <p:childTnLst>
                                  <p:par>
                                    <p:cTn id="224" presetID="11" presetClass="entr" presetSubtype="0" fill="hold" grpId="0" nodeType="afterEffect">
                                      <p:stCondLst>
                                        <p:cond delay="0"/>
                                      </p:stCondLst>
                                      <p:childTnLst>
                                        <p:set>
                                          <p:cBhvr>
                                            <p:cTn id="225" dur="1000">
                                              <p:stCondLst>
                                                <p:cond delay="0"/>
                                              </p:stCondLst>
                                            </p:cTn>
                                            <p:tgtEl>
                                              <p:spTgt spid="497"/>
                                            </p:tgtEl>
                                            <p:attrNameLst>
                                              <p:attrName>style.visibility</p:attrName>
                                            </p:attrNameLst>
                                          </p:cBhvr>
                                          <p:to>
                                            <p:strVal val="visible"/>
                                          </p:to>
                                        </p:set>
                                      </p:childTnLst>
                                    </p:cTn>
                                  </p:par>
                                </p:childTnLst>
                              </p:cTn>
                            </p:par>
                            <p:par>
                              <p:cTn id="226" fill="hold">
                                <p:stCondLst>
                                  <p:cond delay="65500"/>
                                </p:stCondLst>
                                <p:childTnLst>
                                  <p:par>
                                    <p:cTn id="227" presetID="11" presetClass="entr" presetSubtype="0" fill="hold" grpId="0" nodeType="afterEffect">
                                      <p:stCondLst>
                                        <p:cond delay="0"/>
                                      </p:stCondLst>
                                      <p:childTnLst>
                                        <p:set>
                                          <p:cBhvr>
                                            <p:cTn id="228" dur="1000">
                                              <p:stCondLst>
                                                <p:cond delay="0"/>
                                              </p:stCondLst>
                                            </p:cTn>
                                            <p:tgtEl>
                                              <p:spTgt spid="498"/>
                                            </p:tgtEl>
                                            <p:attrNameLst>
                                              <p:attrName>style.visibility</p:attrName>
                                            </p:attrNameLst>
                                          </p:cBhvr>
                                          <p:to>
                                            <p:strVal val="visible"/>
                                          </p:to>
                                        </p:set>
                                      </p:childTnLst>
                                    </p:cTn>
                                  </p:par>
                                </p:childTnLst>
                              </p:cTn>
                            </p:par>
                            <p:par>
                              <p:cTn id="229" fill="hold">
                                <p:stCondLst>
                                  <p:cond delay="66500"/>
                                </p:stCondLst>
                                <p:childTnLst>
                                  <p:par>
                                    <p:cTn id="230" presetID="11" presetClass="entr" presetSubtype="0" fill="hold" grpId="0" nodeType="afterEffect">
                                      <p:stCondLst>
                                        <p:cond delay="0"/>
                                      </p:stCondLst>
                                      <p:childTnLst>
                                        <p:set>
                                          <p:cBhvr>
                                            <p:cTn id="231" dur="1000">
                                              <p:stCondLst>
                                                <p:cond delay="0"/>
                                              </p:stCondLst>
                                            </p:cTn>
                                            <p:tgtEl>
                                              <p:spTgt spid="499"/>
                                            </p:tgtEl>
                                            <p:attrNameLst>
                                              <p:attrName>style.visibility</p:attrName>
                                            </p:attrNameLst>
                                          </p:cBhvr>
                                          <p:to>
                                            <p:strVal val="visible"/>
                                          </p:to>
                                        </p:set>
                                      </p:childTnLst>
                                    </p:cTn>
                                  </p:par>
                                </p:childTnLst>
                              </p:cTn>
                            </p:par>
                            <p:par>
                              <p:cTn id="232" fill="hold">
                                <p:stCondLst>
                                  <p:cond delay="67500"/>
                                </p:stCondLst>
                                <p:childTnLst>
                                  <p:par>
                                    <p:cTn id="233" presetID="11" presetClass="entr" presetSubtype="0" fill="hold" grpId="0" nodeType="afterEffect">
                                      <p:stCondLst>
                                        <p:cond delay="0"/>
                                      </p:stCondLst>
                                      <p:childTnLst>
                                        <p:set>
                                          <p:cBhvr>
                                            <p:cTn id="234" dur="1000">
                                              <p:stCondLst>
                                                <p:cond delay="0"/>
                                              </p:stCondLst>
                                            </p:cTn>
                                            <p:tgtEl>
                                              <p:spTgt spid="500"/>
                                            </p:tgtEl>
                                            <p:attrNameLst>
                                              <p:attrName>style.visibility</p:attrName>
                                            </p:attrNameLst>
                                          </p:cBhvr>
                                          <p:to>
                                            <p:strVal val="visible"/>
                                          </p:to>
                                        </p:set>
                                      </p:childTnLst>
                                    </p:cTn>
                                  </p:par>
                                </p:childTnLst>
                              </p:cTn>
                            </p:par>
                            <p:par>
                              <p:cTn id="235" fill="hold">
                                <p:stCondLst>
                                  <p:cond delay="68500"/>
                                </p:stCondLst>
                                <p:childTnLst>
                                  <p:par>
                                    <p:cTn id="236" presetID="11" presetClass="entr" presetSubtype="0" fill="hold" grpId="0" nodeType="afterEffect">
                                      <p:stCondLst>
                                        <p:cond delay="0"/>
                                      </p:stCondLst>
                                      <p:childTnLst>
                                        <p:set>
                                          <p:cBhvr>
                                            <p:cTn id="237" dur="1000">
                                              <p:stCondLst>
                                                <p:cond delay="0"/>
                                              </p:stCondLst>
                                            </p:cTn>
                                            <p:tgtEl>
                                              <p:spTgt spid="501"/>
                                            </p:tgtEl>
                                            <p:attrNameLst>
                                              <p:attrName>style.visibility</p:attrName>
                                            </p:attrNameLst>
                                          </p:cBhvr>
                                          <p:to>
                                            <p:strVal val="visible"/>
                                          </p:to>
                                        </p:set>
                                      </p:childTnLst>
                                    </p:cTn>
                                  </p:par>
                                </p:childTnLst>
                              </p:cTn>
                            </p:par>
                            <p:par>
                              <p:cTn id="238" fill="hold">
                                <p:stCondLst>
                                  <p:cond delay="69500"/>
                                </p:stCondLst>
                                <p:childTnLst>
                                  <p:par>
                                    <p:cTn id="239" presetID="11" presetClass="entr" presetSubtype="0" fill="hold" grpId="0" nodeType="afterEffect">
                                      <p:stCondLst>
                                        <p:cond delay="0"/>
                                      </p:stCondLst>
                                      <p:childTnLst>
                                        <p:set>
                                          <p:cBhvr>
                                            <p:cTn id="240" dur="1000">
                                              <p:stCondLst>
                                                <p:cond delay="0"/>
                                              </p:stCondLst>
                                            </p:cTn>
                                            <p:tgtEl>
                                              <p:spTgt spid="502"/>
                                            </p:tgtEl>
                                            <p:attrNameLst>
                                              <p:attrName>style.visibility</p:attrName>
                                            </p:attrNameLst>
                                          </p:cBhvr>
                                          <p:to>
                                            <p:strVal val="visible"/>
                                          </p:to>
                                        </p:set>
                                      </p:childTnLst>
                                    </p:cTn>
                                  </p:par>
                                </p:childTnLst>
                              </p:cTn>
                            </p:par>
                            <p:par>
                              <p:cTn id="241" fill="hold">
                                <p:stCondLst>
                                  <p:cond delay="70500"/>
                                </p:stCondLst>
                                <p:childTnLst>
                                  <p:par>
                                    <p:cTn id="242" presetID="11" presetClass="entr" presetSubtype="0" fill="hold" grpId="0" nodeType="afterEffect">
                                      <p:stCondLst>
                                        <p:cond delay="0"/>
                                      </p:stCondLst>
                                      <p:childTnLst>
                                        <p:set>
                                          <p:cBhvr>
                                            <p:cTn id="243" dur="1000">
                                              <p:stCondLst>
                                                <p:cond delay="0"/>
                                              </p:stCondLst>
                                            </p:cTn>
                                            <p:tgtEl>
                                              <p:spTgt spid="503"/>
                                            </p:tgtEl>
                                            <p:attrNameLst>
                                              <p:attrName>style.visibility</p:attrName>
                                            </p:attrNameLst>
                                          </p:cBhvr>
                                          <p:to>
                                            <p:strVal val="visible"/>
                                          </p:to>
                                        </p:set>
                                      </p:childTnLst>
                                    </p:cTn>
                                  </p:par>
                                </p:childTnLst>
                              </p:cTn>
                            </p:par>
                            <p:par>
                              <p:cTn id="244" fill="hold">
                                <p:stCondLst>
                                  <p:cond delay="71500"/>
                                </p:stCondLst>
                                <p:childTnLst>
                                  <p:par>
                                    <p:cTn id="245" presetID="11" presetClass="entr" presetSubtype="0" fill="hold" grpId="0" nodeType="afterEffect">
                                      <p:stCondLst>
                                        <p:cond delay="0"/>
                                      </p:stCondLst>
                                      <p:childTnLst>
                                        <p:set>
                                          <p:cBhvr>
                                            <p:cTn id="246" dur="1000">
                                              <p:stCondLst>
                                                <p:cond delay="0"/>
                                              </p:stCondLst>
                                            </p:cTn>
                                            <p:tgtEl>
                                              <p:spTgt spid="504"/>
                                            </p:tgtEl>
                                            <p:attrNameLst>
                                              <p:attrName>style.visibility</p:attrName>
                                            </p:attrNameLst>
                                          </p:cBhvr>
                                          <p:to>
                                            <p:strVal val="visible"/>
                                          </p:to>
                                        </p:set>
                                      </p:childTnLst>
                                    </p:cTn>
                                  </p:par>
                                </p:childTnLst>
                              </p:cTn>
                            </p:par>
                            <p:par>
                              <p:cTn id="247" fill="hold">
                                <p:stCondLst>
                                  <p:cond delay="72500"/>
                                </p:stCondLst>
                                <p:childTnLst>
                                  <p:par>
                                    <p:cTn id="248" presetID="11" presetClass="entr" presetSubtype="0" fill="hold" grpId="0" nodeType="afterEffect">
                                      <p:stCondLst>
                                        <p:cond delay="0"/>
                                      </p:stCondLst>
                                      <p:childTnLst>
                                        <p:set>
                                          <p:cBhvr>
                                            <p:cTn id="249" dur="1000">
                                              <p:stCondLst>
                                                <p:cond delay="0"/>
                                              </p:stCondLst>
                                            </p:cTn>
                                            <p:tgtEl>
                                              <p:spTgt spid="505"/>
                                            </p:tgtEl>
                                            <p:attrNameLst>
                                              <p:attrName>style.visibility</p:attrName>
                                            </p:attrNameLst>
                                          </p:cBhvr>
                                          <p:to>
                                            <p:strVal val="visible"/>
                                          </p:to>
                                        </p:set>
                                      </p:childTnLst>
                                    </p:cTn>
                                  </p:par>
                                </p:childTnLst>
                              </p:cTn>
                            </p:par>
                            <p:par>
                              <p:cTn id="250" fill="hold">
                                <p:stCondLst>
                                  <p:cond delay="73500"/>
                                </p:stCondLst>
                                <p:childTnLst>
                                  <p:par>
                                    <p:cTn id="251" presetID="11" presetClass="entr" presetSubtype="0" fill="hold" grpId="0" nodeType="afterEffect">
                                      <p:stCondLst>
                                        <p:cond delay="0"/>
                                      </p:stCondLst>
                                      <p:childTnLst>
                                        <p:set>
                                          <p:cBhvr>
                                            <p:cTn id="252" dur="1000">
                                              <p:stCondLst>
                                                <p:cond delay="0"/>
                                              </p:stCondLst>
                                            </p:cTn>
                                            <p:tgtEl>
                                              <p:spTgt spid="506"/>
                                            </p:tgtEl>
                                            <p:attrNameLst>
                                              <p:attrName>style.visibility</p:attrName>
                                            </p:attrNameLst>
                                          </p:cBhvr>
                                          <p:to>
                                            <p:strVal val="visible"/>
                                          </p:to>
                                        </p:set>
                                      </p:childTnLst>
                                    </p:cTn>
                                  </p:par>
                                </p:childTnLst>
                              </p:cTn>
                            </p:par>
                            <p:par>
                              <p:cTn id="253" fill="hold">
                                <p:stCondLst>
                                  <p:cond delay="74500"/>
                                </p:stCondLst>
                                <p:childTnLst>
                                  <p:par>
                                    <p:cTn id="254" presetID="11" presetClass="entr" presetSubtype="0" fill="hold" grpId="0" nodeType="afterEffect">
                                      <p:stCondLst>
                                        <p:cond delay="0"/>
                                      </p:stCondLst>
                                      <p:childTnLst>
                                        <p:set>
                                          <p:cBhvr>
                                            <p:cTn id="255" dur="1000">
                                              <p:stCondLst>
                                                <p:cond delay="0"/>
                                              </p:stCondLst>
                                            </p:cTn>
                                            <p:tgtEl>
                                              <p:spTgt spid="507"/>
                                            </p:tgtEl>
                                            <p:attrNameLst>
                                              <p:attrName>style.visibility</p:attrName>
                                            </p:attrNameLst>
                                          </p:cBhvr>
                                          <p:to>
                                            <p:strVal val="visible"/>
                                          </p:to>
                                        </p:set>
                                      </p:childTnLst>
                                    </p:cTn>
                                  </p:par>
                                </p:childTnLst>
                              </p:cTn>
                            </p:par>
                            <p:par>
                              <p:cTn id="256" fill="hold">
                                <p:stCondLst>
                                  <p:cond delay="75500"/>
                                </p:stCondLst>
                                <p:childTnLst>
                                  <p:par>
                                    <p:cTn id="257" presetID="11" presetClass="entr" presetSubtype="0" fill="hold" grpId="0" nodeType="afterEffect">
                                      <p:stCondLst>
                                        <p:cond delay="0"/>
                                      </p:stCondLst>
                                      <p:childTnLst>
                                        <p:set>
                                          <p:cBhvr>
                                            <p:cTn id="258" dur="1000">
                                              <p:stCondLst>
                                                <p:cond delay="0"/>
                                              </p:stCondLst>
                                            </p:cTn>
                                            <p:tgtEl>
                                              <p:spTgt spid="508"/>
                                            </p:tgtEl>
                                            <p:attrNameLst>
                                              <p:attrName>style.visibility</p:attrName>
                                            </p:attrNameLst>
                                          </p:cBhvr>
                                          <p:to>
                                            <p:strVal val="visible"/>
                                          </p:to>
                                        </p:set>
                                      </p:childTnLst>
                                    </p:cTn>
                                  </p:par>
                                </p:childTnLst>
                              </p:cTn>
                            </p:par>
                            <p:par>
                              <p:cTn id="259" fill="hold">
                                <p:stCondLst>
                                  <p:cond delay="76500"/>
                                </p:stCondLst>
                                <p:childTnLst>
                                  <p:par>
                                    <p:cTn id="260" presetID="11" presetClass="entr" presetSubtype="0" fill="hold" grpId="0" nodeType="afterEffect">
                                      <p:stCondLst>
                                        <p:cond delay="0"/>
                                      </p:stCondLst>
                                      <p:childTnLst>
                                        <p:set>
                                          <p:cBhvr>
                                            <p:cTn id="261" dur="1000">
                                              <p:stCondLst>
                                                <p:cond delay="0"/>
                                              </p:stCondLst>
                                            </p:cTn>
                                            <p:tgtEl>
                                              <p:spTgt spid="509"/>
                                            </p:tgtEl>
                                            <p:attrNameLst>
                                              <p:attrName>style.visibility</p:attrName>
                                            </p:attrNameLst>
                                          </p:cBhvr>
                                          <p:to>
                                            <p:strVal val="visible"/>
                                          </p:to>
                                        </p:set>
                                      </p:childTnLst>
                                    </p:cTn>
                                  </p:par>
                                </p:childTnLst>
                              </p:cTn>
                            </p:par>
                            <p:par>
                              <p:cTn id="262" fill="hold">
                                <p:stCondLst>
                                  <p:cond delay="77500"/>
                                </p:stCondLst>
                                <p:childTnLst>
                                  <p:par>
                                    <p:cTn id="263" presetID="11" presetClass="entr" presetSubtype="0" fill="hold" grpId="0" nodeType="afterEffect">
                                      <p:stCondLst>
                                        <p:cond delay="0"/>
                                      </p:stCondLst>
                                      <p:childTnLst>
                                        <p:set>
                                          <p:cBhvr>
                                            <p:cTn id="264" dur="1000">
                                              <p:stCondLst>
                                                <p:cond delay="0"/>
                                              </p:stCondLst>
                                            </p:cTn>
                                            <p:tgtEl>
                                              <p:spTgt spid="510"/>
                                            </p:tgtEl>
                                            <p:attrNameLst>
                                              <p:attrName>style.visibility</p:attrName>
                                            </p:attrNameLst>
                                          </p:cBhvr>
                                          <p:to>
                                            <p:strVal val="visible"/>
                                          </p:to>
                                        </p:set>
                                      </p:childTnLst>
                                    </p:cTn>
                                  </p:par>
                                </p:childTnLst>
                              </p:cTn>
                            </p:par>
                            <p:par>
                              <p:cTn id="265" fill="hold">
                                <p:stCondLst>
                                  <p:cond delay="78500"/>
                                </p:stCondLst>
                                <p:childTnLst>
                                  <p:par>
                                    <p:cTn id="266" presetID="11" presetClass="entr" presetSubtype="0" fill="hold" grpId="0" nodeType="afterEffect">
                                      <p:stCondLst>
                                        <p:cond delay="0"/>
                                      </p:stCondLst>
                                      <p:childTnLst>
                                        <p:set>
                                          <p:cBhvr>
                                            <p:cTn id="267" dur="1000">
                                              <p:stCondLst>
                                                <p:cond delay="0"/>
                                              </p:stCondLst>
                                            </p:cTn>
                                            <p:tgtEl>
                                              <p:spTgt spid="511"/>
                                            </p:tgtEl>
                                            <p:attrNameLst>
                                              <p:attrName>style.visibility</p:attrName>
                                            </p:attrNameLst>
                                          </p:cBhvr>
                                          <p:to>
                                            <p:strVal val="visible"/>
                                          </p:to>
                                        </p:set>
                                      </p:childTnLst>
                                    </p:cTn>
                                  </p:par>
                                </p:childTnLst>
                              </p:cTn>
                            </p:par>
                            <p:par>
                              <p:cTn id="268" fill="hold">
                                <p:stCondLst>
                                  <p:cond delay="79500"/>
                                </p:stCondLst>
                                <p:childTnLst>
                                  <p:par>
                                    <p:cTn id="269" presetID="11" presetClass="entr" presetSubtype="0" fill="hold" grpId="0" nodeType="afterEffect">
                                      <p:stCondLst>
                                        <p:cond delay="0"/>
                                      </p:stCondLst>
                                      <p:childTnLst>
                                        <p:set>
                                          <p:cBhvr>
                                            <p:cTn id="270" dur="1000">
                                              <p:stCondLst>
                                                <p:cond delay="0"/>
                                              </p:stCondLst>
                                            </p:cTn>
                                            <p:tgtEl>
                                              <p:spTgt spid="512"/>
                                            </p:tgtEl>
                                            <p:attrNameLst>
                                              <p:attrName>style.visibility</p:attrName>
                                            </p:attrNameLst>
                                          </p:cBhvr>
                                          <p:to>
                                            <p:strVal val="visible"/>
                                          </p:to>
                                        </p:set>
                                      </p:childTnLst>
                                    </p:cTn>
                                  </p:par>
                                </p:childTnLst>
                              </p:cTn>
                            </p:par>
                            <p:par>
                              <p:cTn id="271" fill="hold">
                                <p:stCondLst>
                                  <p:cond delay="80500"/>
                                </p:stCondLst>
                                <p:childTnLst>
                                  <p:par>
                                    <p:cTn id="272" presetID="11" presetClass="entr" presetSubtype="0" fill="hold" grpId="0" nodeType="afterEffect">
                                      <p:stCondLst>
                                        <p:cond delay="0"/>
                                      </p:stCondLst>
                                      <p:childTnLst>
                                        <p:set>
                                          <p:cBhvr>
                                            <p:cTn id="273" dur="1000">
                                              <p:stCondLst>
                                                <p:cond delay="0"/>
                                              </p:stCondLst>
                                            </p:cTn>
                                            <p:tgtEl>
                                              <p:spTgt spid="513"/>
                                            </p:tgtEl>
                                            <p:attrNameLst>
                                              <p:attrName>style.visibility</p:attrName>
                                            </p:attrNameLst>
                                          </p:cBhvr>
                                          <p:to>
                                            <p:strVal val="visible"/>
                                          </p:to>
                                        </p:set>
                                      </p:childTnLst>
                                    </p:cTn>
                                  </p:par>
                                </p:childTnLst>
                              </p:cTn>
                            </p:par>
                            <p:par>
                              <p:cTn id="274" fill="hold">
                                <p:stCondLst>
                                  <p:cond delay="81500"/>
                                </p:stCondLst>
                                <p:childTnLst>
                                  <p:par>
                                    <p:cTn id="275" presetID="11" presetClass="entr" presetSubtype="0" fill="hold" grpId="0" nodeType="afterEffect">
                                      <p:stCondLst>
                                        <p:cond delay="0"/>
                                      </p:stCondLst>
                                      <p:childTnLst>
                                        <p:set>
                                          <p:cBhvr>
                                            <p:cTn id="276" dur="1000">
                                              <p:stCondLst>
                                                <p:cond delay="0"/>
                                              </p:stCondLst>
                                            </p:cTn>
                                            <p:tgtEl>
                                              <p:spTgt spid="514"/>
                                            </p:tgtEl>
                                            <p:attrNameLst>
                                              <p:attrName>style.visibility</p:attrName>
                                            </p:attrNameLst>
                                          </p:cBhvr>
                                          <p:to>
                                            <p:strVal val="visible"/>
                                          </p:to>
                                        </p:set>
                                      </p:childTnLst>
                                    </p:cTn>
                                  </p:par>
                                </p:childTnLst>
                              </p:cTn>
                            </p:par>
                            <p:par>
                              <p:cTn id="277" fill="hold">
                                <p:stCondLst>
                                  <p:cond delay="82500"/>
                                </p:stCondLst>
                                <p:childTnLst>
                                  <p:par>
                                    <p:cTn id="278" presetID="11" presetClass="entr" presetSubtype="0" fill="hold" grpId="0" nodeType="afterEffect">
                                      <p:stCondLst>
                                        <p:cond delay="0"/>
                                      </p:stCondLst>
                                      <p:childTnLst>
                                        <p:set>
                                          <p:cBhvr>
                                            <p:cTn id="279" dur="1000">
                                              <p:stCondLst>
                                                <p:cond delay="0"/>
                                              </p:stCondLst>
                                            </p:cTn>
                                            <p:tgtEl>
                                              <p:spTgt spid="515"/>
                                            </p:tgtEl>
                                            <p:attrNameLst>
                                              <p:attrName>style.visibility</p:attrName>
                                            </p:attrNameLst>
                                          </p:cBhvr>
                                          <p:to>
                                            <p:strVal val="visible"/>
                                          </p:to>
                                        </p:set>
                                      </p:childTnLst>
                                    </p:cTn>
                                  </p:par>
                                </p:childTnLst>
                              </p:cTn>
                            </p:par>
                            <p:par>
                              <p:cTn id="280" fill="hold">
                                <p:stCondLst>
                                  <p:cond delay="83500"/>
                                </p:stCondLst>
                                <p:childTnLst>
                                  <p:par>
                                    <p:cTn id="281" presetID="11" presetClass="entr" presetSubtype="0" fill="hold" grpId="0" nodeType="afterEffect">
                                      <p:stCondLst>
                                        <p:cond delay="0"/>
                                      </p:stCondLst>
                                      <p:childTnLst>
                                        <p:set>
                                          <p:cBhvr>
                                            <p:cTn id="282" dur="1000">
                                              <p:stCondLst>
                                                <p:cond delay="0"/>
                                              </p:stCondLst>
                                            </p:cTn>
                                            <p:tgtEl>
                                              <p:spTgt spid="516"/>
                                            </p:tgtEl>
                                            <p:attrNameLst>
                                              <p:attrName>style.visibility</p:attrName>
                                            </p:attrNameLst>
                                          </p:cBhvr>
                                          <p:to>
                                            <p:strVal val="visible"/>
                                          </p:to>
                                        </p:set>
                                      </p:childTnLst>
                                    </p:cTn>
                                  </p:par>
                                </p:childTnLst>
                              </p:cTn>
                            </p:par>
                            <p:par>
                              <p:cTn id="283" fill="hold">
                                <p:stCondLst>
                                  <p:cond delay="84500"/>
                                </p:stCondLst>
                                <p:childTnLst>
                                  <p:par>
                                    <p:cTn id="284" presetID="11" presetClass="entr" presetSubtype="0" fill="hold" grpId="0" nodeType="afterEffect">
                                      <p:stCondLst>
                                        <p:cond delay="0"/>
                                      </p:stCondLst>
                                      <p:childTnLst>
                                        <p:set>
                                          <p:cBhvr>
                                            <p:cTn id="285" dur="1000">
                                              <p:stCondLst>
                                                <p:cond delay="0"/>
                                              </p:stCondLst>
                                            </p:cTn>
                                            <p:tgtEl>
                                              <p:spTgt spid="517"/>
                                            </p:tgtEl>
                                            <p:attrNameLst>
                                              <p:attrName>style.visibility</p:attrName>
                                            </p:attrNameLst>
                                          </p:cBhvr>
                                          <p:to>
                                            <p:strVal val="visible"/>
                                          </p:to>
                                        </p:set>
                                      </p:childTnLst>
                                    </p:cTn>
                                  </p:par>
                                </p:childTnLst>
                              </p:cTn>
                            </p:par>
                            <p:par>
                              <p:cTn id="286" fill="hold">
                                <p:stCondLst>
                                  <p:cond delay="85500"/>
                                </p:stCondLst>
                                <p:childTnLst>
                                  <p:par>
                                    <p:cTn id="287" presetID="11" presetClass="entr" presetSubtype="0" fill="hold" grpId="0" nodeType="afterEffect">
                                      <p:stCondLst>
                                        <p:cond delay="0"/>
                                      </p:stCondLst>
                                      <p:childTnLst>
                                        <p:set>
                                          <p:cBhvr>
                                            <p:cTn id="288" dur="1000">
                                              <p:stCondLst>
                                                <p:cond delay="0"/>
                                              </p:stCondLst>
                                            </p:cTn>
                                            <p:tgtEl>
                                              <p:spTgt spid="518"/>
                                            </p:tgtEl>
                                            <p:attrNameLst>
                                              <p:attrName>style.visibility</p:attrName>
                                            </p:attrNameLst>
                                          </p:cBhvr>
                                          <p:to>
                                            <p:strVal val="visible"/>
                                          </p:to>
                                        </p:set>
                                      </p:childTnLst>
                                    </p:cTn>
                                  </p:par>
                                </p:childTnLst>
                              </p:cTn>
                            </p:par>
                            <p:par>
                              <p:cTn id="289" fill="hold">
                                <p:stCondLst>
                                  <p:cond delay="86500"/>
                                </p:stCondLst>
                                <p:childTnLst>
                                  <p:par>
                                    <p:cTn id="290" presetID="11" presetClass="entr" presetSubtype="0" fill="hold" grpId="0" nodeType="afterEffect">
                                      <p:stCondLst>
                                        <p:cond delay="0"/>
                                      </p:stCondLst>
                                      <p:childTnLst>
                                        <p:set>
                                          <p:cBhvr>
                                            <p:cTn id="291" dur="1000">
                                              <p:stCondLst>
                                                <p:cond delay="0"/>
                                              </p:stCondLst>
                                            </p:cTn>
                                            <p:tgtEl>
                                              <p:spTgt spid="519"/>
                                            </p:tgtEl>
                                            <p:attrNameLst>
                                              <p:attrName>style.visibility</p:attrName>
                                            </p:attrNameLst>
                                          </p:cBhvr>
                                          <p:to>
                                            <p:strVal val="visible"/>
                                          </p:to>
                                        </p:set>
                                      </p:childTnLst>
                                    </p:cTn>
                                  </p:par>
                                </p:childTnLst>
                              </p:cTn>
                            </p:par>
                            <p:par>
                              <p:cTn id="292" fill="hold">
                                <p:stCondLst>
                                  <p:cond delay="87500"/>
                                </p:stCondLst>
                                <p:childTnLst>
                                  <p:par>
                                    <p:cTn id="293" presetID="11" presetClass="entr" presetSubtype="0" fill="hold" grpId="0" nodeType="afterEffect">
                                      <p:stCondLst>
                                        <p:cond delay="0"/>
                                      </p:stCondLst>
                                      <p:childTnLst>
                                        <p:set>
                                          <p:cBhvr>
                                            <p:cTn id="294" dur="1000">
                                              <p:stCondLst>
                                                <p:cond delay="0"/>
                                              </p:stCondLst>
                                            </p:cTn>
                                            <p:tgtEl>
                                              <p:spTgt spid="520"/>
                                            </p:tgtEl>
                                            <p:attrNameLst>
                                              <p:attrName>style.visibility</p:attrName>
                                            </p:attrNameLst>
                                          </p:cBhvr>
                                          <p:to>
                                            <p:strVal val="visible"/>
                                          </p:to>
                                        </p:set>
                                      </p:childTnLst>
                                    </p:cTn>
                                  </p:par>
                                </p:childTnLst>
                              </p:cTn>
                            </p:par>
                            <p:par>
                              <p:cTn id="295" fill="hold">
                                <p:stCondLst>
                                  <p:cond delay="88500"/>
                                </p:stCondLst>
                                <p:childTnLst>
                                  <p:par>
                                    <p:cTn id="296" presetID="11" presetClass="entr" presetSubtype="0" fill="hold" grpId="0" nodeType="afterEffect">
                                      <p:stCondLst>
                                        <p:cond delay="0"/>
                                      </p:stCondLst>
                                      <p:childTnLst>
                                        <p:set>
                                          <p:cBhvr>
                                            <p:cTn id="297" dur="1000">
                                              <p:stCondLst>
                                                <p:cond delay="0"/>
                                              </p:stCondLst>
                                            </p:cTn>
                                            <p:tgtEl>
                                              <p:spTgt spid="521"/>
                                            </p:tgtEl>
                                            <p:attrNameLst>
                                              <p:attrName>style.visibility</p:attrName>
                                            </p:attrNameLst>
                                          </p:cBhvr>
                                          <p:to>
                                            <p:strVal val="visible"/>
                                          </p:to>
                                        </p:set>
                                      </p:childTnLst>
                                    </p:cTn>
                                  </p:par>
                                </p:childTnLst>
                              </p:cTn>
                            </p:par>
                            <p:par>
                              <p:cTn id="298" fill="hold">
                                <p:stCondLst>
                                  <p:cond delay="89500"/>
                                </p:stCondLst>
                                <p:childTnLst>
                                  <p:par>
                                    <p:cTn id="299" presetID="11" presetClass="entr" presetSubtype="0" fill="hold" grpId="0" nodeType="afterEffect">
                                      <p:stCondLst>
                                        <p:cond delay="0"/>
                                      </p:stCondLst>
                                      <p:childTnLst>
                                        <p:set>
                                          <p:cBhvr>
                                            <p:cTn id="300" dur="1000">
                                              <p:stCondLst>
                                                <p:cond delay="0"/>
                                              </p:stCondLst>
                                            </p:cTn>
                                            <p:tgtEl>
                                              <p:spTgt spid="522"/>
                                            </p:tgtEl>
                                            <p:attrNameLst>
                                              <p:attrName>style.visibility</p:attrName>
                                            </p:attrNameLst>
                                          </p:cBhvr>
                                          <p:to>
                                            <p:strVal val="visible"/>
                                          </p:to>
                                        </p:set>
                                      </p:childTnLst>
                                    </p:cTn>
                                  </p:par>
                                </p:childTnLst>
                              </p:cTn>
                            </p:par>
                            <p:par>
                              <p:cTn id="301" fill="hold">
                                <p:stCondLst>
                                  <p:cond delay="90500"/>
                                </p:stCondLst>
                                <p:childTnLst>
                                  <p:par>
                                    <p:cTn id="302" presetID="11" presetClass="entr" presetSubtype="0" fill="hold" grpId="0" nodeType="afterEffect">
                                      <p:stCondLst>
                                        <p:cond delay="0"/>
                                      </p:stCondLst>
                                      <p:childTnLst>
                                        <p:set>
                                          <p:cBhvr>
                                            <p:cTn id="303" dur="1000">
                                              <p:stCondLst>
                                                <p:cond delay="0"/>
                                              </p:stCondLst>
                                            </p:cTn>
                                            <p:tgtEl>
                                              <p:spTgt spid="523"/>
                                            </p:tgtEl>
                                            <p:attrNameLst>
                                              <p:attrName>style.visibility</p:attrName>
                                            </p:attrNameLst>
                                          </p:cBhvr>
                                          <p:to>
                                            <p:strVal val="visible"/>
                                          </p:to>
                                        </p:set>
                                      </p:childTnLst>
                                    </p:cTn>
                                  </p:par>
                                </p:childTnLst>
                              </p:cTn>
                            </p:par>
                            <p:par>
                              <p:cTn id="304" fill="hold">
                                <p:stCondLst>
                                  <p:cond delay="91500"/>
                                </p:stCondLst>
                                <p:childTnLst>
                                  <p:par>
                                    <p:cTn id="305" presetID="11" presetClass="entr" presetSubtype="0" fill="hold" grpId="0" nodeType="afterEffect">
                                      <p:stCondLst>
                                        <p:cond delay="0"/>
                                      </p:stCondLst>
                                      <p:childTnLst>
                                        <p:set>
                                          <p:cBhvr>
                                            <p:cTn id="306" dur="1000">
                                              <p:stCondLst>
                                                <p:cond delay="0"/>
                                              </p:stCondLst>
                                            </p:cTn>
                                            <p:tgtEl>
                                              <p:spTgt spid="524"/>
                                            </p:tgtEl>
                                            <p:attrNameLst>
                                              <p:attrName>style.visibility</p:attrName>
                                            </p:attrNameLst>
                                          </p:cBhvr>
                                          <p:to>
                                            <p:strVal val="visible"/>
                                          </p:to>
                                        </p:set>
                                      </p:childTnLst>
                                    </p:cTn>
                                  </p:par>
                                </p:childTnLst>
                              </p:cTn>
                            </p:par>
                            <p:par>
                              <p:cTn id="307" fill="hold">
                                <p:stCondLst>
                                  <p:cond delay="92500"/>
                                </p:stCondLst>
                                <p:childTnLst>
                                  <p:par>
                                    <p:cTn id="308" presetID="11" presetClass="entr" presetSubtype="0" fill="hold" grpId="0" nodeType="afterEffect">
                                      <p:stCondLst>
                                        <p:cond delay="0"/>
                                      </p:stCondLst>
                                      <p:childTnLst>
                                        <p:set>
                                          <p:cBhvr>
                                            <p:cTn id="309" dur="1000">
                                              <p:stCondLst>
                                                <p:cond delay="0"/>
                                              </p:stCondLst>
                                            </p:cTn>
                                            <p:tgtEl>
                                              <p:spTgt spid="525"/>
                                            </p:tgtEl>
                                            <p:attrNameLst>
                                              <p:attrName>style.visibility</p:attrName>
                                            </p:attrNameLst>
                                          </p:cBhvr>
                                          <p:to>
                                            <p:strVal val="visible"/>
                                          </p:to>
                                        </p:set>
                                      </p:childTnLst>
                                    </p:cTn>
                                  </p:par>
                                </p:childTnLst>
                              </p:cTn>
                            </p:par>
                            <p:par>
                              <p:cTn id="310" fill="hold">
                                <p:stCondLst>
                                  <p:cond delay="93500"/>
                                </p:stCondLst>
                                <p:childTnLst>
                                  <p:par>
                                    <p:cTn id="311" presetID="11" presetClass="entr" presetSubtype="0" fill="hold" grpId="0" nodeType="afterEffect">
                                      <p:stCondLst>
                                        <p:cond delay="0"/>
                                      </p:stCondLst>
                                      <p:childTnLst>
                                        <p:set>
                                          <p:cBhvr>
                                            <p:cTn id="312" dur="1000">
                                              <p:stCondLst>
                                                <p:cond delay="0"/>
                                              </p:stCondLst>
                                            </p:cTn>
                                            <p:tgtEl>
                                              <p:spTgt spid="526"/>
                                            </p:tgtEl>
                                            <p:attrNameLst>
                                              <p:attrName>style.visibility</p:attrName>
                                            </p:attrNameLst>
                                          </p:cBhvr>
                                          <p:to>
                                            <p:strVal val="visible"/>
                                          </p:to>
                                        </p:set>
                                      </p:childTnLst>
                                    </p:cTn>
                                  </p:par>
                                </p:childTnLst>
                              </p:cTn>
                            </p:par>
                            <p:par>
                              <p:cTn id="313" fill="hold">
                                <p:stCondLst>
                                  <p:cond delay="94500"/>
                                </p:stCondLst>
                                <p:childTnLst>
                                  <p:par>
                                    <p:cTn id="314" presetID="11" presetClass="entr" presetSubtype="0" fill="hold" grpId="0" nodeType="afterEffect">
                                      <p:stCondLst>
                                        <p:cond delay="0"/>
                                      </p:stCondLst>
                                      <p:childTnLst>
                                        <p:set>
                                          <p:cBhvr>
                                            <p:cTn id="315" dur="1000">
                                              <p:stCondLst>
                                                <p:cond delay="0"/>
                                              </p:stCondLst>
                                            </p:cTn>
                                            <p:tgtEl>
                                              <p:spTgt spid="527"/>
                                            </p:tgtEl>
                                            <p:attrNameLst>
                                              <p:attrName>style.visibility</p:attrName>
                                            </p:attrNameLst>
                                          </p:cBhvr>
                                          <p:to>
                                            <p:strVal val="visible"/>
                                          </p:to>
                                        </p:set>
                                      </p:childTnLst>
                                    </p:cTn>
                                  </p:par>
                                </p:childTnLst>
                              </p:cTn>
                            </p:par>
                            <p:par>
                              <p:cTn id="316" fill="hold">
                                <p:stCondLst>
                                  <p:cond delay="95500"/>
                                </p:stCondLst>
                                <p:childTnLst>
                                  <p:par>
                                    <p:cTn id="317" presetID="11" presetClass="entr" presetSubtype="0" fill="hold" grpId="0" nodeType="afterEffect">
                                      <p:stCondLst>
                                        <p:cond delay="0"/>
                                      </p:stCondLst>
                                      <p:childTnLst>
                                        <p:set>
                                          <p:cBhvr>
                                            <p:cTn id="318" dur="1000">
                                              <p:stCondLst>
                                                <p:cond delay="0"/>
                                              </p:stCondLst>
                                            </p:cTn>
                                            <p:tgtEl>
                                              <p:spTgt spid="528"/>
                                            </p:tgtEl>
                                            <p:attrNameLst>
                                              <p:attrName>style.visibility</p:attrName>
                                            </p:attrNameLst>
                                          </p:cBhvr>
                                          <p:to>
                                            <p:strVal val="visible"/>
                                          </p:to>
                                        </p:set>
                                      </p:childTnLst>
                                    </p:cTn>
                                  </p:par>
                                </p:childTnLst>
                              </p:cTn>
                            </p:par>
                            <p:par>
                              <p:cTn id="319" fill="hold">
                                <p:stCondLst>
                                  <p:cond delay="96500"/>
                                </p:stCondLst>
                                <p:childTnLst>
                                  <p:par>
                                    <p:cTn id="320" presetID="11" presetClass="entr" presetSubtype="0" fill="hold" grpId="0" nodeType="afterEffect">
                                      <p:stCondLst>
                                        <p:cond delay="0"/>
                                      </p:stCondLst>
                                      <p:childTnLst>
                                        <p:set>
                                          <p:cBhvr>
                                            <p:cTn id="321" dur="1000">
                                              <p:stCondLst>
                                                <p:cond delay="0"/>
                                              </p:stCondLst>
                                            </p:cTn>
                                            <p:tgtEl>
                                              <p:spTgt spid="529"/>
                                            </p:tgtEl>
                                            <p:attrNameLst>
                                              <p:attrName>style.visibility</p:attrName>
                                            </p:attrNameLst>
                                          </p:cBhvr>
                                          <p:to>
                                            <p:strVal val="visible"/>
                                          </p:to>
                                        </p:set>
                                      </p:childTnLst>
                                    </p:cTn>
                                  </p:par>
                                </p:childTnLst>
                              </p:cTn>
                            </p:par>
                            <p:par>
                              <p:cTn id="322" fill="hold">
                                <p:stCondLst>
                                  <p:cond delay="97500"/>
                                </p:stCondLst>
                                <p:childTnLst>
                                  <p:par>
                                    <p:cTn id="323" presetID="11" presetClass="entr" presetSubtype="0" fill="hold" grpId="0" nodeType="afterEffect">
                                      <p:stCondLst>
                                        <p:cond delay="0"/>
                                      </p:stCondLst>
                                      <p:childTnLst>
                                        <p:set>
                                          <p:cBhvr>
                                            <p:cTn id="324" dur="1000">
                                              <p:stCondLst>
                                                <p:cond delay="0"/>
                                              </p:stCondLst>
                                            </p:cTn>
                                            <p:tgtEl>
                                              <p:spTgt spid="530"/>
                                            </p:tgtEl>
                                            <p:attrNameLst>
                                              <p:attrName>style.visibility</p:attrName>
                                            </p:attrNameLst>
                                          </p:cBhvr>
                                          <p:to>
                                            <p:strVal val="visible"/>
                                          </p:to>
                                        </p:set>
                                      </p:childTnLst>
                                    </p:cTn>
                                  </p:par>
                                </p:childTnLst>
                              </p:cTn>
                            </p:par>
                            <p:par>
                              <p:cTn id="325" fill="hold">
                                <p:stCondLst>
                                  <p:cond delay="98500"/>
                                </p:stCondLst>
                                <p:childTnLst>
                                  <p:par>
                                    <p:cTn id="326" presetID="11" presetClass="entr" presetSubtype="0" fill="hold" grpId="0" nodeType="afterEffect">
                                      <p:stCondLst>
                                        <p:cond delay="0"/>
                                      </p:stCondLst>
                                      <p:childTnLst>
                                        <p:set>
                                          <p:cBhvr>
                                            <p:cTn id="327" dur="1000">
                                              <p:stCondLst>
                                                <p:cond delay="0"/>
                                              </p:stCondLst>
                                            </p:cTn>
                                            <p:tgtEl>
                                              <p:spTgt spid="531"/>
                                            </p:tgtEl>
                                            <p:attrNameLst>
                                              <p:attrName>style.visibility</p:attrName>
                                            </p:attrNameLst>
                                          </p:cBhvr>
                                          <p:to>
                                            <p:strVal val="visible"/>
                                          </p:to>
                                        </p:set>
                                      </p:childTnLst>
                                    </p:cTn>
                                  </p:par>
                                </p:childTnLst>
                              </p:cTn>
                            </p:par>
                            <p:par>
                              <p:cTn id="328" fill="hold">
                                <p:stCondLst>
                                  <p:cond delay="99500"/>
                                </p:stCondLst>
                                <p:childTnLst>
                                  <p:par>
                                    <p:cTn id="329" presetID="11" presetClass="entr" presetSubtype="0" fill="hold" grpId="0" nodeType="afterEffect">
                                      <p:stCondLst>
                                        <p:cond delay="0"/>
                                      </p:stCondLst>
                                      <p:childTnLst>
                                        <p:set>
                                          <p:cBhvr>
                                            <p:cTn id="330" dur="1000">
                                              <p:stCondLst>
                                                <p:cond delay="0"/>
                                              </p:stCondLst>
                                            </p:cTn>
                                            <p:tgtEl>
                                              <p:spTgt spid="532"/>
                                            </p:tgtEl>
                                            <p:attrNameLst>
                                              <p:attrName>style.visibility</p:attrName>
                                            </p:attrNameLst>
                                          </p:cBhvr>
                                          <p:to>
                                            <p:strVal val="visible"/>
                                          </p:to>
                                        </p:set>
                                      </p:childTnLst>
                                    </p:cTn>
                                  </p:par>
                                </p:childTnLst>
                              </p:cTn>
                            </p:par>
                            <p:par>
                              <p:cTn id="331" fill="hold">
                                <p:stCondLst>
                                  <p:cond delay="100500"/>
                                </p:stCondLst>
                                <p:childTnLst>
                                  <p:par>
                                    <p:cTn id="332" presetID="11" presetClass="entr" presetSubtype="0" fill="hold" grpId="0" nodeType="afterEffect">
                                      <p:stCondLst>
                                        <p:cond delay="0"/>
                                      </p:stCondLst>
                                      <p:childTnLst>
                                        <p:set>
                                          <p:cBhvr>
                                            <p:cTn id="333" dur="1000">
                                              <p:stCondLst>
                                                <p:cond delay="0"/>
                                              </p:stCondLst>
                                            </p:cTn>
                                            <p:tgtEl>
                                              <p:spTgt spid="533"/>
                                            </p:tgtEl>
                                            <p:attrNameLst>
                                              <p:attrName>style.visibility</p:attrName>
                                            </p:attrNameLst>
                                          </p:cBhvr>
                                          <p:to>
                                            <p:strVal val="visible"/>
                                          </p:to>
                                        </p:set>
                                      </p:childTnLst>
                                    </p:cTn>
                                  </p:par>
                                </p:childTnLst>
                              </p:cTn>
                            </p:par>
                            <p:par>
                              <p:cTn id="334" fill="hold">
                                <p:stCondLst>
                                  <p:cond delay="101500"/>
                                </p:stCondLst>
                                <p:childTnLst>
                                  <p:par>
                                    <p:cTn id="335" presetID="11" presetClass="entr" presetSubtype="0" fill="hold" grpId="0" nodeType="afterEffect">
                                      <p:stCondLst>
                                        <p:cond delay="0"/>
                                      </p:stCondLst>
                                      <p:childTnLst>
                                        <p:set>
                                          <p:cBhvr>
                                            <p:cTn id="336" dur="1000">
                                              <p:stCondLst>
                                                <p:cond delay="0"/>
                                              </p:stCondLst>
                                            </p:cTn>
                                            <p:tgtEl>
                                              <p:spTgt spid="534"/>
                                            </p:tgtEl>
                                            <p:attrNameLst>
                                              <p:attrName>style.visibility</p:attrName>
                                            </p:attrNameLst>
                                          </p:cBhvr>
                                          <p:to>
                                            <p:strVal val="visible"/>
                                          </p:to>
                                        </p:set>
                                      </p:childTnLst>
                                    </p:cTn>
                                  </p:par>
                                </p:childTnLst>
                              </p:cTn>
                            </p:par>
                            <p:par>
                              <p:cTn id="337" fill="hold">
                                <p:stCondLst>
                                  <p:cond delay="102500"/>
                                </p:stCondLst>
                                <p:childTnLst>
                                  <p:par>
                                    <p:cTn id="338" presetID="11" presetClass="entr" presetSubtype="0" fill="hold" grpId="0" nodeType="afterEffect">
                                      <p:stCondLst>
                                        <p:cond delay="0"/>
                                      </p:stCondLst>
                                      <p:childTnLst>
                                        <p:set>
                                          <p:cBhvr>
                                            <p:cTn id="339" dur="1000">
                                              <p:stCondLst>
                                                <p:cond delay="0"/>
                                              </p:stCondLst>
                                            </p:cTn>
                                            <p:tgtEl>
                                              <p:spTgt spid="535"/>
                                            </p:tgtEl>
                                            <p:attrNameLst>
                                              <p:attrName>style.visibility</p:attrName>
                                            </p:attrNameLst>
                                          </p:cBhvr>
                                          <p:to>
                                            <p:strVal val="visible"/>
                                          </p:to>
                                        </p:set>
                                      </p:childTnLst>
                                    </p:cTn>
                                  </p:par>
                                </p:childTnLst>
                              </p:cTn>
                            </p:par>
                            <p:par>
                              <p:cTn id="340" fill="hold">
                                <p:stCondLst>
                                  <p:cond delay="103500"/>
                                </p:stCondLst>
                                <p:childTnLst>
                                  <p:par>
                                    <p:cTn id="341" presetID="11" presetClass="entr" presetSubtype="0" fill="hold" grpId="0" nodeType="afterEffect">
                                      <p:stCondLst>
                                        <p:cond delay="0"/>
                                      </p:stCondLst>
                                      <p:childTnLst>
                                        <p:set>
                                          <p:cBhvr>
                                            <p:cTn id="342" dur="1000">
                                              <p:stCondLst>
                                                <p:cond delay="0"/>
                                              </p:stCondLst>
                                            </p:cTn>
                                            <p:tgtEl>
                                              <p:spTgt spid="536"/>
                                            </p:tgtEl>
                                            <p:attrNameLst>
                                              <p:attrName>style.visibility</p:attrName>
                                            </p:attrNameLst>
                                          </p:cBhvr>
                                          <p:to>
                                            <p:strVal val="visible"/>
                                          </p:to>
                                        </p:set>
                                      </p:childTnLst>
                                    </p:cTn>
                                  </p:par>
                                </p:childTnLst>
                              </p:cTn>
                            </p:par>
                            <p:par>
                              <p:cTn id="343" fill="hold">
                                <p:stCondLst>
                                  <p:cond delay="104500"/>
                                </p:stCondLst>
                                <p:childTnLst>
                                  <p:par>
                                    <p:cTn id="344" presetID="11" presetClass="entr" presetSubtype="0" fill="hold" grpId="0" nodeType="afterEffect">
                                      <p:stCondLst>
                                        <p:cond delay="0"/>
                                      </p:stCondLst>
                                      <p:childTnLst>
                                        <p:set>
                                          <p:cBhvr>
                                            <p:cTn id="345" dur="1000">
                                              <p:stCondLst>
                                                <p:cond delay="0"/>
                                              </p:stCondLst>
                                            </p:cTn>
                                            <p:tgtEl>
                                              <p:spTgt spid="537"/>
                                            </p:tgtEl>
                                            <p:attrNameLst>
                                              <p:attrName>style.visibility</p:attrName>
                                            </p:attrNameLst>
                                          </p:cBhvr>
                                          <p:to>
                                            <p:strVal val="visible"/>
                                          </p:to>
                                        </p:set>
                                      </p:childTnLst>
                                    </p:cTn>
                                  </p:par>
                                </p:childTnLst>
                              </p:cTn>
                            </p:par>
                            <p:par>
                              <p:cTn id="346" fill="hold">
                                <p:stCondLst>
                                  <p:cond delay="105500"/>
                                </p:stCondLst>
                                <p:childTnLst>
                                  <p:par>
                                    <p:cTn id="347" presetID="11" presetClass="entr" presetSubtype="0" fill="hold" grpId="0" nodeType="afterEffect">
                                      <p:stCondLst>
                                        <p:cond delay="0"/>
                                      </p:stCondLst>
                                      <p:childTnLst>
                                        <p:set>
                                          <p:cBhvr>
                                            <p:cTn id="348" dur="1000">
                                              <p:stCondLst>
                                                <p:cond delay="0"/>
                                              </p:stCondLst>
                                            </p:cTn>
                                            <p:tgtEl>
                                              <p:spTgt spid="538"/>
                                            </p:tgtEl>
                                            <p:attrNameLst>
                                              <p:attrName>style.visibility</p:attrName>
                                            </p:attrNameLst>
                                          </p:cBhvr>
                                          <p:to>
                                            <p:strVal val="visible"/>
                                          </p:to>
                                        </p:set>
                                      </p:childTnLst>
                                    </p:cTn>
                                  </p:par>
                                </p:childTnLst>
                              </p:cTn>
                            </p:par>
                            <p:par>
                              <p:cTn id="349" fill="hold">
                                <p:stCondLst>
                                  <p:cond delay="106500"/>
                                </p:stCondLst>
                                <p:childTnLst>
                                  <p:par>
                                    <p:cTn id="350" presetID="11" presetClass="entr" presetSubtype="0" fill="hold" grpId="0" nodeType="afterEffect">
                                      <p:stCondLst>
                                        <p:cond delay="0"/>
                                      </p:stCondLst>
                                      <p:childTnLst>
                                        <p:set>
                                          <p:cBhvr>
                                            <p:cTn id="351" dur="1000">
                                              <p:stCondLst>
                                                <p:cond delay="0"/>
                                              </p:stCondLst>
                                            </p:cTn>
                                            <p:tgtEl>
                                              <p:spTgt spid="539"/>
                                            </p:tgtEl>
                                            <p:attrNameLst>
                                              <p:attrName>style.visibility</p:attrName>
                                            </p:attrNameLst>
                                          </p:cBhvr>
                                          <p:to>
                                            <p:strVal val="visible"/>
                                          </p:to>
                                        </p:set>
                                      </p:childTnLst>
                                    </p:cTn>
                                  </p:par>
                                </p:childTnLst>
                              </p:cTn>
                            </p:par>
                            <p:par>
                              <p:cTn id="352" fill="hold">
                                <p:stCondLst>
                                  <p:cond delay="107500"/>
                                </p:stCondLst>
                                <p:childTnLst>
                                  <p:par>
                                    <p:cTn id="353" presetID="11" presetClass="entr" presetSubtype="0" fill="hold" grpId="0" nodeType="afterEffect">
                                      <p:stCondLst>
                                        <p:cond delay="0"/>
                                      </p:stCondLst>
                                      <p:childTnLst>
                                        <p:set>
                                          <p:cBhvr>
                                            <p:cTn id="354" dur="1000">
                                              <p:stCondLst>
                                                <p:cond delay="0"/>
                                              </p:stCondLst>
                                            </p:cTn>
                                            <p:tgtEl>
                                              <p:spTgt spid="540"/>
                                            </p:tgtEl>
                                            <p:attrNameLst>
                                              <p:attrName>style.visibility</p:attrName>
                                            </p:attrNameLst>
                                          </p:cBhvr>
                                          <p:to>
                                            <p:strVal val="visible"/>
                                          </p:to>
                                        </p:set>
                                      </p:childTnLst>
                                    </p:cTn>
                                  </p:par>
                                </p:childTnLst>
                              </p:cTn>
                            </p:par>
                            <p:par>
                              <p:cTn id="355" fill="hold">
                                <p:stCondLst>
                                  <p:cond delay="108500"/>
                                </p:stCondLst>
                                <p:childTnLst>
                                  <p:par>
                                    <p:cTn id="356" presetID="11" presetClass="entr" presetSubtype="0" fill="hold" grpId="0" nodeType="afterEffect">
                                      <p:stCondLst>
                                        <p:cond delay="0"/>
                                      </p:stCondLst>
                                      <p:childTnLst>
                                        <p:set>
                                          <p:cBhvr>
                                            <p:cTn id="357" dur="1000">
                                              <p:stCondLst>
                                                <p:cond delay="0"/>
                                              </p:stCondLst>
                                            </p:cTn>
                                            <p:tgtEl>
                                              <p:spTgt spid="541"/>
                                            </p:tgtEl>
                                            <p:attrNameLst>
                                              <p:attrName>style.visibility</p:attrName>
                                            </p:attrNameLst>
                                          </p:cBhvr>
                                          <p:to>
                                            <p:strVal val="visible"/>
                                          </p:to>
                                        </p:set>
                                      </p:childTnLst>
                                    </p:cTn>
                                  </p:par>
                                </p:childTnLst>
                              </p:cTn>
                            </p:par>
                            <p:par>
                              <p:cTn id="358" fill="hold">
                                <p:stCondLst>
                                  <p:cond delay="109500"/>
                                </p:stCondLst>
                                <p:childTnLst>
                                  <p:par>
                                    <p:cTn id="359" presetID="11" presetClass="entr" presetSubtype="0" fill="hold" grpId="0" nodeType="afterEffect">
                                      <p:stCondLst>
                                        <p:cond delay="0"/>
                                      </p:stCondLst>
                                      <p:childTnLst>
                                        <p:set>
                                          <p:cBhvr>
                                            <p:cTn id="360" dur="1000">
                                              <p:stCondLst>
                                                <p:cond delay="0"/>
                                              </p:stCondLst>
                                            </p:cTn>
                                            <p:tgtEl>
                                              <p:spTgt spid="542"/>
                                            </p:tgtEl>
                                            <p:attrNameLst>
                                              <p:attrName>style.visibility</p:attrName>
                                            </p:attrNameLst>
                                          </p:cBhvr>
                                          <p:to>
                                            <p:strVal val="visible"/>
                                          </p:to>
                                        </p:set>
                                      </p:childTnLst>
                                    </p:cTn>
                                  </p:par>
                                </p:childTnLst>
                              </p:cTn>
                            </p:par>
                            <p:par>
                              <p:cTn id="361" fill="hold">
                                <p:stCondLst>
                                  <p:cond delay="110500"/>
                                </p:stCondLst>
                                <p:childTnLst>
                                  <p:par>
                                    <p:cTn id="362" presetID="11" presetClass="entr" presetSubtype="0" fill="hold" grpId="0" nodeType="afterEffect">
                                      <p:stCondLst>
                                        <p:cond delay="0"/>
                                      </p:stCondLst>
                                      <p:childTnLst>
                                        <p:set>
                                          <p:cBhvr>
                                            <p:cTn id="363" dur="1000">
                                              <p:stCondLst>
                                                <p:cond delay="0"/>
                                              </p:stCondLst>
                                            </p:cTn>
                                            <p:tgtEl>
                                              <p:spTgt spid="543"/>
                                            </p:tgtEl>
                                            <p:attrNameLst>
                                              <p:attrName>style.visibility</p:attrName>
                                            </p:attrNameLst>
                                          </p:cBhvr>
                                          <p:to>
                                            <p:strVal val="visible"/>
                                          </p:to>
                                        </p:set>
                                      </p:childTnLst>
                                    </p:cTn>
                                  </p:par>
                                </p:childTnLst>
                              </p:cTn>
                            </p:par>
                            <p:par>
                              <p:cTn id="364" fill="hold">
                                <p:stCondLst>
                                  <p:cond delay="111500"/>
                                </p:stCondLst>
                                <p:childTnLst>
                                  <p:par>
                                    <p:cTn id="365" presetID="11" presetClass="entr" presetSubtype="0" fill="hold" grpId="0" nodeType="afterEffect">
                                      <p:stCondLst>
                                        <p:cond delay="0"/>
                                      </p:stCondLst>
                                      <p:childTnLst>
                                        <p:set>
                                          <p:cBhvr>
                                            <p:cTn id="366" dur="1000">
                                              <p:stCondLst>
                                                <p:cond delay="0"/>
                                              </p:stCondLst>
                                            </p:cTn>
                                            <p:tgtEl>
                                              <p:spTgt spid="544"/>
                                            </p:tgtEl>
                                            <p:attrNameLst>
                                              <p:attrName>style.visibility</p:attrName>
                                            </p:attrNameLst>
                                          </p:cBhvr>
                                          <p:to>
                                            <p:strVal val="visible"/>
                                          </p:to>
                                        </p:set>
                                      </p:childTnLst>
                                    </p:cTn>
                                  </p:par>
                                </p:childTnLst>
                              </p:cTn>
                            </p:par>
                            <p:par>
                              <p:cTn id="367" fill="hold">
                                <p:stCondLst>
                                  <p:cond delay="112500"/>
                                </p:stCondLst>
                                <p:childTnLst>
                                  <p:par>
                                    <p:cTn id="368" presetID="11" presetClass="entr" presetSubtype="0" fill="hold" grpId="0" nodeType="afterEffect">
                                      <p:stCondLst>
                                        <p:cond delay="0"/>
                                      </p:stCondLst>
                                      <p:childTnLst>
                                        <p:set>
                                          <p:cBhvr>
                                            <p:cTn id="369" dur="1000">
                                              <p:stCondLst>
                                                <p:cond delay="0"/>
                                              </p:stCondLst>
                                            </p:cTn>
                                            <p:tgtEl>
                                              <p:spTgt spid="545"/>
                                            </p:tgtEl>
                                            <p:attrNameLst>
                                              <p:attrName>style.visibility</p:attrName>
                                            </p:attrNameLst>
                                          </p:cBhvr>
                                          <p:to>
                                            <p:strVal val="visible"/>
                                          </p:to>
                                        </p:set>
                                      </p:childTnLst>
                                    </p:cTn>
                                  </p:par>
                                </p:childTnLst>
                              </p:cTn>
                            </p:par>
                            <p:par>
                              <p:cTn id="370" fill="hold">
                                <p:stCondLst>
                                  <p:cond delay="113500"/>
                                </p:stCondLst>
                                <p:childTnLst>
                                  <p:par>
                                    <p:cTn id="371" presetID="11" presetClass="entr" presetSubtype="0" fill="hold" grpId="0" nodeType="afterEffect">
                                      <p:stCondLst>
                                        <p:cond delay="0"/>
                                      </p:stCondLst>
                                      <p:childTnLst>
                                        <p:set>
                                          <p:cBhvr>
                                            <p:cTn id="372" dur="1000">
                                              <p:stCondLst>
                                                <p:cond delay="0"/>
                                              </p:stCondLst>
                                            </p:cTn>
                                            <p:tgtEl>
                                              <p:spTgt spid="546"/>
                                            </p:tgtEl>
                                            <p:attrNameLst>
                                              <p:attrName>style.visibility</p:attrName>
                                            </p:attrNameLst>
                                          </p:cBhvr>
                                          <p:to>
                                            <p:strVal val="visible"/>
                                          </p:to>
                                        </p:set>
                                      </p:childTnLst>
                                    </p:cTn>
                                  </p:par>
                                </p:childTnLst>
                              </p:cTn>
                            </p:par>
                            <p:par>
                              <p:cTn id="373" fill="hold">
                                <p:stCondLst>
                                  <p:cond delay="114500"/>
                                </p:stCondLst>
                                <p:childTnLst>
                                  <p:par>
                                    <p:cTn id="374" presetID="11" presetClass="entr" presetSubtype="0" fill="hold" grpId="0" nodeType="afterEffect">
                                      <p:stCondLst>
                                        <p:cond delay="0"/>
                                      </p:stCondLst>
                                      <p:childTnLst>
                                        <p:set>
                                          <p:cBhvr>
                                            <p:cTn id="375" dur="1000">
                                              <p:stCondLst>
                                                <p:cond delay="0"/>
                                              </p:stCondLst>
                                            </p:cTn>
                                            <p:tgtEl>
                                              <p:spTgt spid="547"/>
                                            </p:tgtEl>
                                            <p:attrNameLst>
                                              <p:attrName>style.visibility</p:attrName>
                                            </p:attrNameLst>
                                          </p:cBhvr>
                                          <p:to>
                                            <p:strVal val="visible"/>
                                          </p:to>
                                        </p:set>
                                      </p:childTnLst>
                                    </p:cTn>
                                  </p:par>
                                </p:childTnLst>
                              </p:cTn>
                            </p:par>
                            <p:par>
                              <p:cTn id="376" fill="hold">
                                <p:stCondLst>
                                  <p:cond delay="115500"/>
                                </p:stCondLst>
                                <p:childTnLst>
                                  <p:par>
                                    <p:cTn id="377" presetID="11" presetClass="entr" presetSubtype="0" fill="hold" grpId="0" nodeType="afterEffect">
                                      <p:stCondLst>
                                        <p:cond delay="0"/>
                                      </p:stCondLst>
                                      <p:childTnLst>
                                        <p:set>
                                          <p:cBhvr>
                                            <p:cTn id="378" dur="1000">
                                              <p:stCondLst>
                                                <p:cond delay="0"/>
                                              </p:stCondLst>
                                            </p:cTn>
                                            <p:tgtEl>
                                              <p:spTgt spid="548"/>
                                            </p:tgtEl>
                                            <p:attrNameLst>
                                              <p:attrName>style.visibility</p:attrName>
                                            </p:attrNameLst>
                                          </p:cBhvr>
                                          <p:to>
                                            <p:strVal val="visible"/>
                                          </p:to>
                                        </p:set>
                                      </p:childTnLst>
                                    </p:cTn>
                                  </p:par>
                                </p:childTnLst>
                              </p:cTn>
                            </p:par>
                            <p:par>
                              <p:cTn id="379" fill="hold">
                                <p:stCondLst>
                                  <p:cond delay="116500"/>
                                </p:stCondLst>
                                <p:childTnLst>
                                  <p:par>
                                    <p:cTn id="380" presetID="11" presetClass="entr" presetSubtype="0" fill="hold" grpId="0" nodeType="afterEffect">
                                      <p:stCondLst>
                                        <p:cond delay="0"/>
                                      </p:stCondLst>
                                      <p:childTnLst>
                                        <p:set>
                                          <p:cBhvr>
                                            <p:cTn id="381" dur="1000">
                                              <p:stCondLst>
                                                <p:cond delay="0"/>
                                              </p:stCondLst>
                                            </p:cTn>
                                            <p:tgtEl>
                                              <p:spTgt spid="549"/>
                                            </p:tgtEl>
                                            <p:attrNameLst>
                                              <p:attrName>style.visibility</p:attrName>
                                            </p:attrNameLst>
                                          </p:cBhvr>
                                          <p:to>
                                            <p:strVal val="visible"/>
                                          </p:to>
                                        </p:set>
                                      </p:childTnLst>
                                    </p:cTn>
                                  </p:par>
                                </p:childTnLst>
                              </p:cTn>
                            </p:par>
                            <p:par>
                              <p:cTn id="382" fill="hold">
                                <p:stCondLst>
                                  <p:cond delay="117500"/>
                                </p:stCondLst>
                                <p:childTnLst>
                                  <p:par>
                                    <p:cTn id="383" presetID="11" presetClass="entr" presetSubtype="0" fill="hold" grpId="0" nodeType="afterEffect">
                                      <p:stCondLst>
                                        <p:cond delay="0"/>
                                      </p:stCondLst>
                                      <p:childTnLst>
                                        <p:set>
                                          <p:cBhvr>
                                            <p:cTn id="384" dur="1000">
                                              <p:stCondLst>
                                                <p:cond delay="0"/>
                                              </p:stCondLst>
                                            </p:cTn>
                                            <p:tgtEl>
                                              <p:spTgt spid="550"/>
                                            </p:tgtEl>
                                            <p:attrNameLst>
                                              <p:attrName>style.visibility</p:attrName>
                                            </p:attrNameLst>
                                          </p:cBhvr>
                                          <p:to>
                                            <p:strVal val="visible"/>
                                          </p:to>
                                        </p:set>
                                      </p:childTnLst>
                                    </p:cTn>
                                  </p:par>
                                </p:childTnLst>
                              </p:cTn>
                            </p:par>
                            <p:par>
                              <p:cTn id="385" fill="hold">
                                <p:stCondLst>
                                  <p:cond delay="118500"/>
                                </p:stCondLst>
                                <p:childTnLst>
                                  <p:par>
                                    <p:cTn id="386" presetID="11" presetClass="entr" presetSubtype="0" fill="hold" grpId="0" nodeType="afterEffect">
                                      <p:stCondLst>
                                        <p:cond delay="0"/>
                                      </p:stCondLst>
                                      <p:childTnLst>
                                        <p:set>
                                          <p:cBhvr>
                                            <p:cTn id="387" dur="1000">
                                              <p:stCondLst>
                                                <p:cond delay="0"/>
                                              </p:stCondLst>
                                            </p:cTn>
                                            <p:tgtEl>
                                              <p:spTgt spid="551"/>
                                            </p:tgtEl>
                                            <p:attrNameLst>
                                              <p:attrName>style.visibility</p:attrName>
                                            </p:attrNameLst>
                                          </p:cBhvr>
                                          <p:to>
                                            <p:strVal val="visible"/>
                                          </p:to>
                                        </p:set>
                                      </p:childTnLst>
                                    </p:cTn>
                                  </p:par>
                                </p:childTnLst>
                              </p:cTn>
                            </p:par>
                            <p:par>
                              <p:cTn id="388" fill="hold">
                                <p:stCondLst>
                                  <p:cond delay="119500"/>
                                </p:stCondLst>
                                <p:childTnLst>
                                  <p:par>
                                    <p:cTn id="389" presetID="11" presetClass="entr" presetSubtype="0" fill="hold" grpId="0" nodeType="afterEffect">
                                      <p:stCondLst>
                                        <p:cond delay="0"/>
                                      </p:stCondLst>
                                      <p:childTnLst>
                                        <p:set>
                                          <p:cBhvr>
                                            <p:cTn id="390" dur="1000">
                                              <p:stCondLst>
                                                <p:cond delay="0"/>
                                              </p:stCondLst>
                                            </p:cTn>
                                            <p:tgtEl>
                                              <p:spTgt spid="552"/>
                                            </p:tgtEl>
                                            <p:attrNameLst>
                                              <p:attrName>style.visibility</p:attrName>
                                            </p:attrNameLst>
                                          </p:cBhvr>
                                          <p:to>
                                            <p:strVal val="visible"/>
                                          </p:to>
                                        </p:set>
                                      </p:childTnLst>
                                    </p:cTn>
                                  </p:par>
                                </p:childTnLst>
                              </p:cTn>
                            </p:par>
                            <p:par>
                              <p:cTn id="391" fill="hold">
                                <p:stCondLst>
                                  <p:cond delay="120500"/>
                                </p:stCondLst>
                                <p:childTnLst>
                                  <p:par>
                                    <p:cTn id="392" presetID="11" presetClass="entr" presetSubtype="0" fill="hold" grpId="0" nodeType="afterEffect">
                                      <p:stCondLst>
                                        <p:cond delay="0"/>
                                      </p:stCondLst>
                                      <p:childTnLst>
                                        <p:set>
                                          <p:cBhvr>
                                            <p:cTn id="393" dur="1000">
                                              <p:stCondLst>
                                                <p:cond delay="0"/>
                                              </p:stCondLst>
                                            </p:cTn>
                                            <p:tgtEl>
                                              <p:spTgt spid="553"/>
                                            </p:tgtEl>
                                            <p:attrNameLst>
                                              <p:attrName>style.visibility</p:attrName>
                                            </p:attrNameLst>
                                          </p:cBhvr>
                                          <p:to>
                                            <p:strVal val="visible"/>
                                          </p:to>
                                        </p:set>
                                      </p:childTnLst>
                                    </p:cTn>
                                  </p:par>
                                </p:childTnLst>
                              </p:cTn>
                            </p:par>
                            <p:par>
                              <p:cTn id="394" fill="hold">
                                <p:stCondLst>
                                  <p:cond delay="121500"/>
                                </p:stCondLst>
                                <p:childTnLst>
                                  <p:par>
                                    <p:cTn id="395" presetID="11" presetClass="entr" presetSubtype="0" fill="hold" grpId="0" nodeType="afterEffect">
                                      <p:stCondLst>
                                        <p:cond delay="0"/>
                                      </p:stCondLst>
                                      <p:childTnLst>
                                        <p:set>
                                          <p:cBhvr>
                                            <p:cTn id="396" dur="1000">
                                              <p:stCondLst>
                                                <p:cond delay="0"/>
                                              </p:stCondLst>
                                            </p:cTn>
                                            <p:tgtEl>
                                              <p:spTgt spid="554"/>
                                            </p:tgtEl>
                                            <p:attrNameLst>
                                              <p:attrName>style.visibility</p:attrName>
                                            </p:attrNameLst>
                                          </p:cBhvr>
                                          <p:to>
                                            <p:strVal val="visible"/>
                                          </p:to>
                                        </p:set>
                                      </p:childTnLst>
                                    </p:cTn>
                                  </p:par>
                                </p:childTnLst>
                              </p:cTn>
                            </p:par>
                            <p:par>
                              <p:cTn id="397" fill="hold">
                                <p:stCondLst>
                                  <p:cond delay="122500"/>
                                </p:stCondLst>
                                <p:childTnLst>
                                  <p:par>
                                    <p:cTn id="398" presetID="11" presetClass="entr" presetSubtype="0" fill="hold" grpId="0" nodeType="afterEffect">
                                      <p:stCondLst>
                                        <p:cond delay="0"/>
                                      </p:stCondLst>
                                      <p:childTnLst>
                                        <p:set>
                                          <p:cBhvr>
                                            <p:cTn id="399" dur="1000">
                                              <p:stCondLst>
                                                <p:cond delay="0"/>
                                              </p:stCondLst>
                                            </p:cTn>
                                            <p:tgtEl>
                                              <p:spTgt spid="555"/>
                                            </p:tgtEl>
                                            <p:attrNameLst>
                                              <p:attrName>style.visibility</p:attrName>
                                            </p:attrNameLst>
                                          </p:cBhvr>
                                          <p:to>
                                            <p:strVal val="visible"/>
                                          </p:to>
                                        </p:set>
                                      </p:childTnLst>
                                    </p:cTn>
                                  </p:par>
                                </p:childTnLst>
                              </p:cTn>
                            </p:par>
                            <p:par>
                              <p:cTn id="400" fill="hold">
                                <p:stCondLst>
                                  <p:cond delay="123500"/>
                                </p:stCondLst>
                                <p:childTnLst>
                                  <p:par>
                                    <p:cTn id="401" presetID="11" presetClass="entr" presetSubtype="0" fill="hold" grpId="0" nodeType="afterEffect">
                                      <p:stCondLst>
                                        <p:cond delay="0"/>
                                      </p:stCondLst>
                                      <p:childTnLst>
                                        <p:set>
                                          <p:cBhvr>
                                            <p:cTn id="402" dur="1000">
                                              <p:stCondLst>
                                                <p:cond delay="0"/>
                                              </p:stCondLst>
                                            </p:cTn>
                                            <p:tgtEl>
                                              <p:spTgt spid="556"/>
                                            </p:tgtEl>
                                            <p:attrNameLst>
                                              <p:attrName>style.visibility</p:attrName>
                                            </p:attrNameLst>
                                          </p:cBhvr>
                                          <p:to>
                                            <p:strVal val="visible"/>
                                          </p:to>
                                        </p:set>
                                      </p:childTnLst>
                                    </p:cTn>
                                  </p:par>
                                </p:childTnLst>
                              </p:cTn>
                            </p:par>
                            <p:par>
                              <p:cTn id="403" fill="hold">
                                <p:stCondLst>
                                  <p:cond delay="124500"/>
                                </p:stCondLst>
                                <p:childTnLst>
                                  <p:par>
                                    <p:cTn id="404" presetID="11" presetClass="entr" presetSubtype="0" fill="hold" grpId="0" nodeType="afterEffect">
                                      <p:stCondLst>
                                        <p:cond delay="0"/>
                                      </p:stCondLst>
                                      <p:childTnLst>
                                        <p:set>
                                          <p:cBhvr>
                                            <p:cTn id="405" dur="1000">
                                              <p:stCondLst>
                                                <p:cond delay="0"/>
                                              </p:stCondLst>
                                            </p:cTn>
                                            <p:tgtEl>
                                              <p:spTgt spid="557"/>
                                            </p:tgtEl>
                                            <p:attrNameLst>
                                              <p:attrName>style.visibility</p:attrName>
                                            </p:attrNameLst>
                                          </p:cBhvr>
                                          <p:to>
                                            <p:strVal val="visible"/>
                                          </p:to>
                                        </p:set>
                                      </p:childTnLst>
                                    </p:cTn>
                                  </p:par>
                                </p:childTnLst>
                              </p:cTn>
                            </p:par>
                            <p:par>
                              <p:cTn id="406" fill="hold">
                                <p:stCondLst>
                                  <p:cond delay="125500"/>
                                </p:stCondLst>
                                <p:childTnLst>
                                  <p:par>
                                    <p:cTn id="407" presetID="11" presetClass="entr" presetSubtype="0" fill="hold" grpId="0" nodeType="afterEffect">
                                      <p:stCondLst>
                                        <p:cond delay="0"/>
                                      </p:stCondLst>
                                      <p:childTnLst>
                                        <p:set>
                                          <p:cBhvr>
                                            <p:cTn id="408" dur="1000">
                                              <p:stCondLst>
                                                <p:cond delay="0"/>
                                              </p:stCondLst>
                                            </p:cTn>
                                            <p:tgtEl>
                                              <p:spTgt spid="558"/>
                                            </p:tgtEl>
                                            <p:attrNameLst>
                                              <p:attrName>style.visibility</p:attrName>
                                            </p:attrNameLst>
                                          </p:cBhvr>
                                          <p:to>
                                            <p:strVal val="visible"/>
                                          </p:to>
                                        </p:set>
                                      </p:childTnLst>
                                    </p:cTn>
                                  </p:par>
                                </p:childTnLst>
                              </p:cTn>
                            </p:par>
                            <p:par>
                              <p:cTn id="409" fill="hold">
                                <p:stCondLst>
                                  <p:cond delay="126500"/>
                                </p:stCondLst>
                                <p:childTnLst>
                                  <p:par>
                                    <p:cTn id="410" presetID="11" presetClass="entr" presetSubtype="0" fill="hold" grpId="0" nodeType="afterEffect">
                                      <p:stCondLst>
                                        <p:cond delay="0"/>
                                      </p:stCondLst>
                                      <p:childTnLst>
                                        <p:set>
                                          <p:cBhvr>
                                            <p:cTn id="411" dur="1000">
                                              <p:stCondLst>
                                                <p:cond delay="0"/>
                                              </p:stCondLst>
                                            </p:cTn>
                                            <p:tgtEl>
                                              <p:spTgt spid="559"/>
                                            </p:tgtEl>
                                            <p:attrNameLst>
                                              <p:attrName>style.visibility</p:attrName>
                                            </p:attrNameLst>
                                          </p:cBhvr>
                                          <p:to>
                                            <p:strVal val="visible"/>
                                          </p:to>
                                        </p:set>
                                      </p:childTnLst>
                                    </p:cTn>
                                  </p:par>
                                </p:childTnLst>
                              </p:cTn>
                            </p:par>
                            <p:par>
                              <p:cTn id="412" fill="hold">
                                <p:stCondLst>
                                  <p:cond delay="127500"/>
                                </p:stCondLst>
                                <p:childTnLst>
                                  <p:par>
                                    <p:cTn id="413" presetID="11" presetClass="entr" presetSubtype="0" fill="hold" grpId="0" nodeType="afterEffect">
                                      <p:stCondLst>
                                        <p:cond delay="0"/>
                                      </p:stCondLst>
                                      <p:childTnLst>
                                        <p:set>
                                          <p:cBhvr>
                                            <p:cTn id="414" dur="1000">
                                              <p:stCondLst>
                                                <p:cond delay="0"/>
                                              </p:stCondLst>
                                            </p:cTn>
                                            <p:tgtEl>
                                              <p:spTgt spid="560"/>
                                            </p:tgtEl>
                                            <p:attrNameLst>
                                              <p:attrName>style.visibility</p:attrName>
                                            </p:attrNameLst>
                                          </p:cBhvr>
                                          <p:to>
                                            <p:strVal val="visible"/>
                                          </p:to>
                                        </p:set>
                                      </p:childTnLst>
                                    </p:cTn>
                                  </p:par>
                                </p:childTnLst>
                              </p:cTn>
                            </p:par>
                            <p:par>
                              <p:cTn id="415" fill="hold">
                                <p:stCondLst>
                                  <p:cond delay="128500"/>
                                </p:stCondLst>
                                <p:childTnLst>
                                  <p:par>
                                    <p:cTn id="416" presetID="11" presetClass="entr" presetSubtype="0" fill="hold" grpId="0" nodeType="afterEffect">
                                      <p:stCondLst>
                                        <p:cond delay="0"/>
                                      </p:stCondLst>
                                      <p:childTnLst>
                                        <p:set>
                                          <p:cBhvr>
                                            <p:cTn id="417" dur="1000">
                                              <p:stCondLst>
                                                <p:cond delay="0"/>
                                              </p:stCondLst>
                                            </p:cTn>
                                            <p:tgtEl>
                                              <p:spTgt spid="561"/>
                                            </p:tgtEl>
                                            <p:attrNameLst>
                                              <p:attrName>style.visibility</p:attrName>
                                            </p:attrNameLst>
                                          </p:cBhvr>
                                          <p:to>
                                            <p:strVal val="visible"/>
                                          </p:to>
                                        </p:set>
                                      </p:childTnLst>
                                    </p:cTn>
                                  </p:par>
                                </p:childTnLst>
                              </p:cTn>
                            </p:par>
                            <p:par>
                              <p:cTn id="418" fill="hold">
                                <p:stCondLst>
                                  <p:cond delay="129500"/>
                                </p:stCondLst>
                                <p:childTnLst>
                                  <p:par>
                                    <p:cTn id="419" presetID="11" presetClass="entr" presetSubtype="0" fill="hold" grpId="0" nodeType="afterEffect">
                                      <p:stCondLst>
                                        <p:cond delay="0"/>
                                      </p:stCondLst>
                                      <p:childTnLst>
                                        <p:set>
                                          <p:cBhvr>
                                            <p:cTn id="420" dur="1000">
                                              <p:stCondLst>
                                                <p:cond delay="0"/>
                                              </p:stCondLst>
                                            </p:cTn>
                                            <p:tgtEl>
                                              <p:spTgt spid="562"/>
                                            </p:tgtEl>
                                            <p:attrNameLst>
                                              <p:attrName>style.visibility</p:attrName>
                                            </p:attrNameLst>
                                          </p:cBhvr>
                                          <p:to>
                                            <p:strVal val="visible"/>
                                          </p:to>
                                        </p:set>
                                      </p:childTnLst>
                                    </p:cTn>
                                  </p:par>
                                </p:childTnLst>
                              </p:cTn>
                            </p:par>
                            <p:par>
                              <p:cTn id="421" fill="hold">
                                <p:stCondLst>
                                  <p:cond delay="130500"/>
                                </p:stCondLst>
                                <p:childTnLst>
                                  <p:par>
                                    <p:cTn id="422" presetID="11" presetClass="entr" presetSubtype="0" fill="hold" grpId="0" nodeType="afterEffect">
                                      <p:stCondLst>
                                        <p:cond delay="0"/>
                                      </p:stCondLst>
                                      <p:childTnLst>
                                        <p:set>
                                          <p:cBhvr>
                                            <p:cTn id="423" dur="1000">
                                              <p:stCondLst>
                                                <p:cond delay="0"/>
                                              </p:stCondLst>
                                            </p:cTn>
                                            <p:tgtEl>
                                              <p:spTgt spid="563"/>
                                            </p:tgtEl>
                                            <p:attrNameLst>
                                              <p:attrName>style.visibility</p:attrName>
                                            </p:attrNameLst>
                                          </p:cBhvr>
                                          <p:to>
                                            <p:strVal val="visible"/>
                                          </p:to>
                                        </p:set>
                                      </p:childTnLst>
                                    </p:cTn>
                                  </p:par>
                                </p:childTnLst>
                              </p:cTn>
                            </p:par>
                            <p:par>
                              <p:cTn id="424" fill="hold">
                                <p:stCondLst>
                                  <p:cond delay="131500"/>
                                </p:stCondLst>
                                <p:childTnLst>
                                  <p:par>
                                    <p:cTn id="425" presetID="11" presetClass="entr" presetSubtype="0" fill="hold" grpId="0" nodeType="afterEffect">
                                      <p:stCondLst>
                                        <p:cond delay="0"/>
                                      </p:stCondLst>
                                      <p:childTnLst>
                                        <p:set>
                                          <p:cBhvr>
                                            <p:cTn id="426" dur="1000">
                                              <p:stCondLst>
                                                <p:cond delay="0"/>
                                              </p:stCondLst>
                                            </p:cTn>
                                            <p:tgtEl>
                                              <p:spTgt spid="564"/>
                                            </p:tgtEl>
                                            <p:attrNameLst>
                                              <p:attrName>style.visibility</p:attrName>
                                            </p:attrNameLst>
                                          </p:cBhvr>
                                          <p:to>
                                            <p:strVal val="visible"/>
                                          </p:to>
                                        </p:set>
                                      </p:childTnLst>
                                    </p:cTn>
                                  </p:par>
                                </p:childTnLst>
                              </p:cTn>
                            </p:par>
                            <p:par>
                              <p:cTn id="427" fill="hold">
                                <p:stCondLst>
                                  <p:cond delay="132500"/>
                                </p:stCondLst>
                                <p:childTnLst>
                                  <p:par>
                                    <p:cTn id="428" presetID="11" presetClass="entr" presetSubtype="0" fill="hold" grpId="0" nodeType="afterEffect">
                                      <p:stCondLst>
                                        <p:cond delay="0"/>
                                      </p:stCondLst>
                                      <p:childTnLst>
                                        <p:set>
                                          <p:cBhvr>
                                            <p:cTn id="429" dur="1000">
                                              <p:stCondLst>
                                                <p:cond delay="0"/>
                                              </p:stCondLst>
                                            </p:cTn>
                                            <p:tgtEl>
                                              <p:spTgt spid="565"/>
                                            </p:tgtEl>
                                            <p:attrNameLst>
                                              <p:attrName>style.visibility</p:attrName>
                                            </p:attrNameLst>
                                          </p:cBhvr>
                                          <p:to>
                                            <p:strVal val="visible"/>
                                          </p:to>
                                        </p:set>
                                      </p:childTnLst>
                                    </p:cTn>
                                  </p:par>
                                </p:childTnLst>
                              </p:cTn>
                            </p:par>
                            <p:par>
                              <p:cTn id="430" fill="hold">
                                <p:stCondLst>
                                  <p:cond delay="133500"/>
                                </p:stCondLst>
                                <p:childTnLst>
                                  <p:par>
                                    <p:cTn id="431" presetID="11" presetClass="entr" presetSubtype="0" fill="hold" grpId="0" nodeType="afterEffect">
                                      <p:stCondLst>
                                        <p:cond delay="0"/>
                                      </p:stCondLst>
                                      <p:childTnLst>
                                        <p:set>
                                          <p:cBhvr>
                                            <p:cTn id="432" dur="1000">
                                              <p:stCondLst>
                                                <p:cond delay="0"/>
                                              </p:stCondLst>
                                            </p:cTn>
                                            <p:tgtEl>
                                              <p:spTgt spid="566"/>
                                            </p:tgtEl>
                                            <p:attrNameLst>
                                              <p:attrName>style.visibility</p:attrName>
                                            </p:attrNameLst>
                                          </p:cBhvr>
                                          <p:to>
                                            <p:strVal val="visible"/>
                                          </p:to>
                                        </p:set>
                                      </p:childTnLst>
                                    </p:cTn>
                                  </p:par>
                                </p:childTnLst>
                              </p:cTn>
                            </p:par>
                            <p:par>
                              <p:cTn id="433" fill="hold">
                                <p:stCondLst>
                                  <p:cond delay="134500"/>
                                </p:stCondLst>
                                <p:childTnLst>
                                  <p:par>
                                    <p:cTn id="434" presetID="11" presetClass="entr" presetSubtype="0" fill="hold" grpId="0" nodeType="afterEffect">
                                      <p:stCondLst>
                                        <p:cond delay="0"/>
                                      </p:stCondLst>
                                      <p:childTnLst>
                                        <p:set>
                                          <p:cBhvr>
                                            <p:cTn id="435" dur="1000">
                                              <p:stCondLst>
                                                <p:cond delay="0"/>
                                              </p:stCondLst>
                                            </p:cTn>
                                            <p:tgtEl>
                                              <p:spTgt spid="567"/>
                                            </p:tgtEl>
                                            <p:attrNameLst>
                                              <p:attrName>style.visibility</p:attrName>
                                            </p:attrNameLst>
                                          </p:cBhvr>
                                          <p:to>
                                            <p:strVal val="visible"/>
                                          </p:to>
                                        </p:set>
                                      </p:childTnLst>
                                    </p:cTn>
                                  </p:par>
                                </p:childTnLst>
                              </p:cTn>
                            </p:par>
                            <p:par>
                              <p:cTn id="436" fill="hold">
                                <p:stCondLst>
                                  <p:cond delay="135500"/>
                                </p:stCondLst>
                                <p:childTnLst>
                                  <p:par>
                                    <p:cTn id="437" presetID="11" presetClass="entr" presetSubtype="0" fill="hold" grpId="0" nodeType="afterEffect">
                                      <p:stCondLst>
                                        <p:cond delay="0"/>
                                      </p:stCondLst>
                                      <p:childTnLst>
                                        <p:set>
                                          <p:cBhvr>
                                            <p:cTn id="438" dur="1000">
                                              <p:stCondLst>
                                                <p:cond delay="0"/>
                                              </p:stCondLst>
                                            </p:cTn>
                                            <p:tgtEl>
                                              <p:spTgt spid="568"/>
                                            </p:tgtEl>
                                            <p:attrNameLst>
                                              <p:attrName>style.visibility</p:attrName>
                                            </p:attrNameLst>
                                          </p:cBhvr>
                                          <p:to>
                                            <p:strVal val="visible"/>
                                          </p:to>
                                        </p:set>
                                      </p:childTnLst>
                                    </p:cTn>
                                  </p:par>
                                </p:childTnLst>
                              </p:cTn>
                            </p:par>
                            <p:par>
                              <p:cTn id="439" fill="hold">
                                <p:stCondLst>
                                  <p:cond delay="136500"/>
                                </p:stCondLst>
                                <p:childTnLst>
                                  <p:par>
                                    <p:cTn id="440" presetID="11" presetClass="entr" presetSubtype="0" fill="hold" grpId="0" nodeType="afterEffect">
                                      <p:stCondLst>
                                        <p:cond delay="0"/>
                                      </p:stCondLst>
                                      <p:childTnLst>
                                        <p:set>
                                          <p:cBhvr>
                                            <p:cTn id="441" dur="1000">
                                              <p:stCondLst>
                                                <p:cond delay="0"/>
                                              </p:stCondLst>
                                            </p:cTn>
                                            <p:tgtEl>
                                              <p:spTgt spid="569"/>
                                            </p:tgtEl>
                                            <p:attrNameLst>
                                              <p:attrName>style.visibility</p:attrName>
                                            </p:attrNameLst>
                                          </p:cBhvr>
                                          <p:to>
                                            <p:strVal val="visible"/>
                                          </p:to>
                                        </p:set>
                                      </p:childTnLst>
                                    </p:cTn>
                                  </p:par>
                                </p:childTnLst>
                              </p:cTn>
                            </p:par>
                            <p:par>
                              <p:cTn id="442" fill="hold">
                                <p:stCondLst>
                                  <p:cond delay="137500"/>
                                </p:stCondLst>
                                <p:childTnLst>
                                  <p:par>
                                    <p:cTn id="443" presetID="11" presetClass="entr" presetSubtype="0" fill="hold" grpId="0" nodeType="afterEffect">
                                      <p:stCondLst>
                                        <p:cond delay="0"/>
                                      </p:stCondLst>
                                      <p:childTnLst>
                                        <p:set>
                                          <p:cBhvr>
                                            <p:cTn id="444" dur="1000">
                                              <p:stCondLst>
                                                <p:cond delay="0"/>
                                              </p:stCondLst>
                                            </p:cTn>
                                            <p:tgtEl>
                                              <p:spTgt spid="570"/>
                                            </p:tgtEl>
                                            <p:attrNameLst>
                                              <p:attrName>style.visibility</p:attrName>
                                            </p:attrNameLst>
                                          </p:cBhvr>
                                          <p:to>
                                            <p:strVal val="visible"/>
                                          </p:to>
                                        </p:set>
                                      </p:childTnLst>
                                    </p:cTn>
                                  </p:par>
                                </p:childTnLst>
                              </p:cTn>
                            </p:par>
                            <p:par>
                              <p:cTn id="445" fill="hold">
                                <p:stCondLst>
                                  <p:cond delay="138500"/>
                                </p:stCondLst>
                                <p:childTnLst>
                                  <p:par>
                                    <p:cTn id="446" presetID="11" presetClass="entr" presetSubtype="0" fill="hold" grpId="0" nodeType="afterEffect">
                                      <p:stCondLst>
                                        <p:cond delay="0"/>
                                      </p:stCondLst>
                                      <p:childTnLst>
                                        <p:set>
                                          <p:cBhvr>
                                            <p:cTn id="447" dur="1000">
                                              <p:stCondLst>
                                                <p:cond delay="0"/>
                                              </p:stCondLst>
                                            </p:cTn>
                                            <p:tgtEl>
                                              <p:spTgt spid="571"/>
                                            </p:tgtEl>
                                            <p:attrNameLst>
                                              <p:attrName>style.visibility</p:attrName>
                                            </p:attrNameLst>
                                          </p:cBhvr>
                                          <p:to>
                                            <p:strVal val="visible"/>
                                          </p:to>
                                        </p:set>
                                      </p:childTnLst>
                                    </p:cTn>
                                  </p:par>
                                </p:childTnLst>
                              </p:cTn>
                            </p:par>
                            <p:par>
                              <p:cTn id="448" fill="hold">
                                <p:stCondLst>
                                  <p:cond delay="139500"/>
                                </p:stCondLst>
                                <p:childTnLst>
                                  <p:par>
                                    <p:cTn id="449" presetID="11" presetClass="entr" presetSubtype="0" fill="hold" grpId="0" nodeType="afterEffect">
                                      <p:stCondLst>
                                        <p:cond delay="0"/>
                                      </p:stCondLst>
                                      <p:childTnLst>
                                        <p:set>
                                          <p:cBhvr>
                                            <p:cTn id="450" dur="1000">
                                              <p:stCondLst>
                                                <p:cond delay="0"/>
                                              </p:stCondLst>
                                            </p:cTn>
                                            <p:tgtEl>
                                              <p:spTgt spid="572"/>
                                            </p:tgtEl>
                                            <p:attrNameLst>
                                              <p:attrName>style.visibility</p:attrName>
                                            </p:attrNameLst>
                                          </p:cBhvr>
                                          <p:to>
                                            <p:strVal val="visible"/>
                                          </p:to>
                                        </p:set>
                                      </p:childTnLst>
                                    </p:cTn>
                                  </p:par>
                                </p:childTnLst>
                              </p:cTn>
                            </p:par>
                            <p:par>
                              <p:cTn id="451" fill="hold">
                                <p:stCondLst>
                                  <p:cond delay="140500"/>
                                </p:stCondLst>
                                <p:childTnLst>
                                  <p:par>
                                    <p:cTn id="452" presetID="11" presetClass="entr" presetSubtype="0" fill="hold" grpId="0" nodeType="afterEffect">
                                      <p:stCondLst>
                                        <p:cond delay="0"/>
                                      </p:stCondLst>
                                      <p:childTnLst>
                                        <p:set>
                                          <p:cBhvr>
                                            <p:cTn id="453" dur="1000">
                                              <p:stCondLst>
                                                <p:cond delay="0"/>
                                              </p:stCondLst>
                                            </p:cTn>
                                            <p:tgtEl>
                                              <p:spTgt spid="573"/>
                                            </p:tgtEl>
                                            <p:attrNameLst>
                                              <p:attrName>style.visibility</p:attrName>
                                            </p:attrNameLst>
                                          </p:cBhvr>
                                          <p:to>
                                            <p:strVal val="visible"/>
                                          </p:to>
                                        </p:set>
                                      </p:childTnLst>
                                    </p:cTn>
                                  </p:par>
                                </p:childTnLst>
                              </p:cTn>
                            </p:par>
                            <p:par>
                              <p:cTn id="454" fill="hold">
                                <p:stCondLst>
                                  <p:cond delay="141500"/>
                                </p:stCondLst>
                                <p:childTnLst>
                                  <p:par>
                                    <p:cTn id="455" presetID="11" presetClass="entr" presetSubtype="0" fill="hold" grpId="0" nodeType="afterEffect">
                                      <p:stCondLst>
                                        <p:cond delay="0"/>
                                      </p:stCondLst>
                                      <p:childTnLst>
                                        <p:set>
                                          <p:cBhvr>
                                            <p:cTn id="456" dur="1000">
                                              <p:stCondLst>
                                                <p:cond delay="0"/>
                                              </p:stCondLst>
                                            </p:cTn>
                                            <p:tgtEl>
                                              <p:spTgt spid="574"/>
                                            </p:tgtEl>
                                            <p:attrNameLst>
                                              <p:attrName>style.visibility</p:attrName>
                                            </p:attrNameLst>
                                          </p:cBhvr>
                                          <p:to>
                                            <p:strVal val="visible"/>
                                          </p:to>
                                        </p:set>
                                      </p:childTnLst>
                                    </p:cTn>
                                  </p:par>
                                </p:childTnLst>
                              </p:cTn>
                            </p:par>
                            <p:par>
                              <p:cTn id="457" fill="hold">
                                <p:stCondLst>
                                  <p:cond delay="142500"/>
                                </p:stCondLst>
                                <p:childTnLst>
                                  <p:par>
                                    <p:cTn id="458" presetID="11" presetClass="entr" presetSubtype="0" fill="hold" grpId="0" nodeType="afterEffect">
                                      <p:stCondLst>
                                        <p:cond delay="0"/>
                                      </p:stCondLst>
                                      <p:childTnLst>
                                        <p:set>
                                          <p:cBhvr>
                                            <p:cTn id="459" dur="1000">
                                              <p:stCondLst>
                                                <p:cond delay="0"/>
                                              </p:stCondLst>
                                            </p:cTn>
                                            <p:tgtEl>
                                              <p:spTgt spid="575"/>
                                            </p:tgtEl>
                                            <p:attrNameLst>
                                              <p:attrName>style.visibility</p:attrName>
                                            </p:attrNameLst>
                                          </p:cBhvr>
                                          <p:to>
                                            <p:strVal val="visible"/>
                                          </p:to>
                                        </p:set>
                                      </p:childTnLst>
                                    </p:cTn>
                                  </p:par>
                                </p:childTnLst>
                              </p:cTn>
                            </p:par>
                            <p:par>
                              <p:cTn id="460" fill="hold">
                                <p:stCondLst>
                                  <p:cond delay="143500"/>
                                </p:stCondLst>
                                <p:childTnLst>
                                  <p:par>
                                    <p:cTn id="461" presetID="11" presetClass="entr" presetSubtype="0" fill="hold" grpId="0" nodeType="afterEffect">
                                      <p:stCondLst>
                                        <p:cond delay="0"/>
                                      </p:stCondLst>
                                      <p:childTnLst>
                                        <p:set>
                                          <p:cBhvr>
                                            <p:cTn id="462" dur="1000">
                                              <p:stCondLst>
                                                <p:cond delay="0"/>
                                              </p:stCondLst>
                                            </p:cTn>
                                            <p:tgtEl>
                                              <p:spTgt spid="576"/>
                                            </p:tgtEl>
                                            <p:attrNameLst>
                                              <p:attrName>style.visibility</p:attrName>
                                            </p:attrNameLst>
                                          </p:cBhvr>
                                          <p:to>
                                            <p:strVal val="visible"/>
                                          </p:to>
                                        </p:set>
                                      </p:childTnLst>
                                    </p:cTn>
                                  </p:par>
                                </p:childTnLst>
                              </p:cTn>
                            </p:par>
                            <p:par>
                              <p:cTn id="463" fill="hold">
                                <p:stCondLst>
                                  <p:cond delay="144500"/>
                                </p:stCondLst>
                                <p:childTnLst>
                                  <p:par>
                                    <p:cTn id="464" presetID="11" presetClass="entr" presetSubtype="0" fill="hold" grpId="0" nodeType="afterEffect">
                                      <p:stCondLst>
                                        <p:cond delay="0"/>
                                      </p:stCondLst>
                                      <p:childTnLst>
                                        <p:set>
                                          <p:cBhvr>
                                            <p:cTn id="465" dur="1000">
                                              <p:stCondLst>
                                                <p:cond delay="0"/>
                                              </p:stCondLst>
                                            </p:cTn>
                                            <p:tgtEl>
                                              <p:spTgt spid="577"/>
                                            </p:tgtEl>
                                            <p:attrNameLst>
                                              <p:attrName>style.visibility</p:attrName>
                                            </p:attrNameLst>
                                          </p:cBhvr>
                                          <p:to>
                                            <p:strVal val="visible"/>
                                          </p:to>
                                        </p:set>
                                      </p:childTnLst>
                                    </p:cTn>
                                  </p:par>
                                </p:childTnLst>
                              </p:cTn>
                            </p:par>
                            <p:par>
                              <p:cTn id="466" fill="hold">
                                <p:stCondLst>
                                  <p:cond delay="145500"/>
                                </p:stCondLst>
                                <p:childTnLst>
                                  <p:par>
                                    <p:cTn id="467" presetID="11" presetClass="entr" presetSubtype="0" fill="hold" grpId="0" nodeType="afterEffect">
                                      <p:stCondLst>
                                        <p:cond delay="0"/>
                                      </p:stCondLst>
                                      <p:childTnLst>
                                        <p:set>
                                          <p:cBhvr>
                                            <p:cTn id="468" dur="1000">
                                              <p:stCondLst>
                                                <p:cond delay="0"/>
                                              </p:stCondLst>
                                            </p:cTn>
                                            <p:tgtEl>
                                              <p:spTgt spid="578"/>
                                            </p:tgtEl>
                                            <p:attrNameLst>
                                              <p:attrName>style.visibility</p:attrName>
                                            </p:attrNameLst>
                                          </p:cBhvr>
                                          <p:to>
                                            <p:strVal val="visible"/>
                                          </p:to>
                                        </p:set>
                                      </p:childTnLst>
                                    </p:cTn>
                                  </p:par>
                                </p:childTnLst>
                              </p:cTn>
                            </p:par>
                            <p:par>
                              <p:cTn id="469" fill="hold">
                                <p:stCondLst>
                                  <p:cond delay="146500"/>
                                </p:stCondLst>
                                <p:childTnLst>
                                  <p:par>
                                    <p:cTn id="470" presetID="11" presetClass="entr" presetSubtype="0" fill="hold" grpId="0" nodeType="afterEffect">
                                      <p:stCondLst>
                                        <p:cond delay="0"/>
                                      </p:stCondLst>
                                      <p:childTnLst>
                                        <p:set>
                                          <p:cBhvr>
                                            <p:cTn id="471" dur="1000">
                                              <p:stCondLst>
                                                <p:cond delay="0"/>
                                              </p:stCondLst>
                                            </p:cTn>
                                            <p:tgtEl>
                                              <p:spTgt spid="579"/>
                                            </p:tgtEl>
                                            <p:attrNameLst>
                                              <p:attrName>style.visibility</p:attrName>
                                            </p:attrNameLst>
                                          </p:cBhvr>
                                          <p:to>
                                            <p:strVal val="visible"/>
                                          </p:to>
                                        </p:set>
                                      </p:childTnLst>
                                    </p:cTn>
                                  </p:par>
                                </p:childTnLst>
                              </p:cTn>
                            </p:par>
                            <p:par>
                              <p:cTn id="472" fill="hold">
                                <p:stCondLst>
                                  <p:cond delay="147500"/>
                                </p:stCondLst>
                                <p:childTnLst>
                                  <p:par>
                                    <p:cTn id="473" presetID="11" presetClass="entr" presetSubtype="0" fill="hold" grpId="0" nodeType="afterEffect">
                                      <p:stCondLst>
                                        <p:cond delay="0"/>
                                      </p:stCondLst>
                                      <p:childTnLst>
                                        <p:set>
                                          <p:cBhvr>
                                            <p:cTn id="474" dur="1000">
                                              <p:stCondLst>
                                                <p:cond delay="0"/>
                                              </p:stCondLst>
                                            </p:cTn>
                                            <p:tgtEl>
                                              <p:spTgt spid="580"/>
                                            </p:tgtEl>
                                            <p:attrNameLst>
                                              <p:attrName>style.visibility</p:attrName>
                                            </p:attrNameLst>
                                          </p:cBhvr>
                                          <p:to>
                                            <p:strVal val="visible"/>
                                          </p:to>
                                        </p:set>
                                      </p:childTnLst>
                                    </p:cTn>
                                  </p:par>
                                </p:childTnLst>
                              </p:cTn>
                            </p:par>
                            <p:par>
                              <p:cTn id="475" fill="hold">
                                <p:stCondLst>
                                  <p:cond delay="148500"/>
                                </p:stCondLst>
                                <p:childTnLst>
                                  <p:par>
                                    <p:cTn id="476" presetID="11" presetClass="entr" presetSubtype="0" fill="hold" grpId="0" nodeType="afterEffect">
                                      <p:stCondLst>
                                        <p:cond delay="0"/>
                                      </p:stCondLst>
                                      <p:childTnLst>
                                        <p:set>
                                          <p:cBhvr>
                                            <p:cTn id="477" dur="1000">
                                              <p:stCondLst>
                                                <p:cond delay="0"/>
                                              </p:stCondLst>
                                            </p:cTn>
                                            <p:tgtEl>
                                              <p:spTgt spid="581"/>
                                            </p:tgtEl>
                                            <p:attrNameLst>
                                              <p:attrName>style.visibility</p:attrName>
                                            </p:attrNameLst>
                                          </p:cBhvr>
                                          <p:to>
                                            <p:strVal val="visible"/>
                                          </p:to>
                                        </p:set>
                                      </p:childTnLst>
                                    </p:cTn>
                                  </p:par>
                                </p:childTnLst>
                              </p:cTn>
                            </p:par>
                            <p:par>
                              <p:cTn id="478" fill="hold">
                                <p:stCondLst>
                                  <p:cond delay="149500"/>
                                </p:stCondLst>
                                <p:childTnLst>
                                  <p:par>
                                    <p:cTn id="479" presetID="11" presetClass="entr" presetSubtype="0" fill="hold" grpId="0" nodeType="afterEffect">
                                      <p:stCondLst>
                                        <p:cond delay="0"/>
                                      </p:stCondLst>
                                      <p:childTnLst>
                                        <p:set>
                                          <p:cBhvr>
                                            <p:cTn id="480" dur="1000">
                                              <p:stCondLst>
                                                <p:cond delay="0"/>
                                              </p:stCondLst>
                                            </p:cTn>
                                            <p:tgtEl>
                                              <p:spTgt spid="582"/>
                                            </p:tgtEl>
                                            <p:attrNameLst>
                                              <p:attrName>style.visibility</p:attrName>
                                            </p:attrNameLst>
                                          </p:cBhvr>
                                          <p:to>
                                            <p:strVal val="visible"/>
                                          </p:to>
                                        </p:set>
                                      </p:childTnLst>
                                    </p:cTn>
                                  </p:par>
                                </p:childTnLst>
                              </p:cTn>
                            </p:par>
                            <p:par>
                              <p:cTn id="481" fill="hold">
                                <p:stCondLst>
                                  <p:cond delay="150500"/>
                                </p:stCondLst>
                                <p:childTnLst>
                                  <p:par>
                                    <p:cTn id="482" presetID="11" presetClass="entr" presetSubtype="0" fill="hold" grpId="0" nodeType="afterEffect">
                                      <p:stCondLst>
                                        <p:cond delay="0"/>
                                      </p:stCondLst>
                                      <p:childTnLst>
                                        <p:set>
                                          <p:cBhvr>
                                            <p:cTn id="483" dur="1000">
                                              <p:stCondLst>
                                                <p:cond delay="0"/>
                                              </p:stCondLst>
                                            </p:cTn>
                                            <p:tgtEl>
                                              <p:spTgt spid="583"/>
                                            </p:tgtEl>
                                            <p:attrNameLst>
                                              <p:attrName>style.visibility</p:attrName>
                                            </p:attrNameLst>
                                          </p:cBhvr>
                                          <p:to>
                                            <p:strVal val="visible"/>
                                          </p:to>
                                        </p:set>
                                      </p:childTnLst>
                                    </p:cTn>
                                  </p:par>
                                </p:childTnLst>
                              </p:cTn>
                            </p:par>
                            <p:par>
                              <p:cTn id="484" fill="hold">
                                <p:stCondLst>
                                  <p:cond delay="151500"/>
                                </p:stCondLst>
                                <p:childTnLst>
                                  <p:par>
                                    <p:cTn id="485" presetID="11" presetClass="entr" presetSubtype="0" fill="hold" grpId="0" nodeType="afterEffect">
                                      <p:stCondLst>
                                        <p:cond delay="0"/>
                                      </p:stCondLst>
                                      <p:childTnLst>
                                        <p:set>
                                          <p:cBhvr>
                                            <p:cTn id="486" dur="1000">
                                              <p:stCondLst>
                                                <p:cond delay="0"/>
                                              </p:stCondLst>
                                            </p:cTn>
                                            <p:tgtEl>
                                              <p:spTgt spid="584"/>
                                            </p:tgtEl>
                                            <p:attrNameLst>
                                              <p:attrName>style.visibility</p:attrName>
                                            </p:attrNameLst>
                                          </p:cBhvr>
                                          <p:to>
                                            <p:strVal val="visible"/>
                                          </p:to>
                                        </p:set>
                                      </p:childTnLst>
                                    </p:cTn>
                                  </p:par>
                                </p:childTnLst>
                              </p:cTn>
                            </p:par>
                            <p:par>
                              <p:cTn id="487" fill="hold">
                                <p:stCondLst>
                                  <p:cond delay="152500"/>
                                </p:stCondLst>
                                <p:childTnLst>
                                  <p:par>
                                    <p:cTn id="488" presetID="11" presetClass="entr" presetSubtype="0" fill="hold" grpId="0" nodeType="afterEffect">
                                      <p:stCondLst>
                                        <p:cond delay="0"/>
                                      </p:stCondLst>
                                      <p:childTnLst>
                                        <p:set>
                                          <p:cBhvr>
                                            <p:cTn id="489" dur="1000">
                                              <p:stCondLst>
                                                <p:cond delay="0"/>
                                              </p:stCondLst>
                                            </p:cTn>
                                            <p:tgtEl>
                                              <p:spTgt spid="585"/>
                                            </p:tgtEl>
                                            <p:attrNameLst>
                                              <p:attrName>style.visibility</p:attrName>
                                            </p:attrNameLst>
                                          </p:cBhvr>
                                          <p:to>
                                            <p:strVal val="visible"/>
                                          </p:to>
                                        </p:set>
                                      </p:childTnLst>
                                    </p:cTn>
                                  </p:par>
                                </p:childTnLst>
                              </p:cTn>
                            </p:par>
                            <p:par>
                              <p:cTn id="490" fill="hold">
                                <p:stCondLst>
                                  <p:cond delay="153500"/>
                                </p:stCondLst>
                                <p:childTnLst>
                                  <p:par>
                                    <p:cTn id="491" presetID="11" presetClass="entr" presetSubtype="0" fill="hold" grpId="0" nodeType="afterEffect">
                                      <p:stCondLst>
                                        <p:cond delay="0"/>
                                      </p:stCondLst>
                                      <p:childTnLst>
                                        <p:set>
                                          <p:cBhvr>
                                            <p:cTn id="492" dur="1000">
                                              <p:stCondLst>
                                                <p:cond delay="0"/>
                                              </p:stCondLst>
                                            </p:cTn>
                                            <p:tgtEl>
                                              <p:spTgt spid="586"/>
                                            </p:tgtEl>
                                            <p:attrNameLst>
                                              <p:attrName>style.visibility</p:attrName>
                                            </p:attrNameLst>
                                          </p:cBhvr>
                                          <p:to>
                                            <p:strVal val="visible"/>
                                          </p:to>
                                        </p:set>
                                      </p:childTnLst>
                                    </p:cTn>
                                  </p:par>
                                </p:childTnLst>
                              </p:cTn>
                            </p:par>
                            <p:par>
                              <p:cTn id="493" fill="hold">
                                <p:stCondLst>
                                  <p:cond delay="154500"/>
                                </p:stCondLst>
                                <p:childTnLst>
                                  <p:par>
                                    <p:cTn id="494" presetID="11" presetClass="entr" presetSubtype="0" fill="hold" grpId="0" nodeType="afterEffect">
                                      <p:stCondLst>
                                        <p:cond delay="0"/>
                                      </p:stCondLst>
                                      <p:childTnLst>
                                        <p:set>
                                          <p:cBhvr>
                                            <p:cTn id="495" dur="1000">
                                              <p:stCondLst>
                                                <p:cond delay="0"/>
                                              </p:stCondLst>
                                            </p:cTn>
                                            <p:tgtEl>
                                              <p:spTgt spid="587"/>
                                            </p:tgtEl>
                                            <p:attrNameLst>
                                              <p:attrName>style.visibility</p:attrName>
                                            </p:attrNameLst>
                                          </p:cBhvr>
                                          <p:to>
                                            <p:strVal val="visible"/>
                                          </p:to>
                                        </p:set>
                                      </p:childTnLst>
                                    </p:cTn>
                                  </p:par>
                                </p:childTnLst>
                              </p:cTn>
                            </p:par>
                            <p:par>
                              <p:cTn id="496" fill="hold">
                                <p:stCondLst>
                                  <p:cond delay="155500"/>
                                </p:stCondLst>
                                <p:childTnLst>
                                  <p:par>
                                    <p:cTn id="497" presetID="11" presetClass="entr" presetSubtype="0" fill="hold" grpId="0" nodeType="afterEffect">
                                      <p:stCondLst>
                                        <p:cond delay="0"/>
                                      </p:stCondLst>
                                      <p:childTnLst>
                                        <p:set>
                                          <p:cBhvr>
                                            <p:cTn id="498" dur="1000">
                                              <p:stCondLst>
                                                <p:cond delay="0"/>
                                              </p:stCondLst>
                                            </p:cTn>
                                            <p:tgtEl>
                                              <p:spTgt spid="588"/>
                                            </p:tgtEl>
                                            <p:attrNameLst>
                                              <p:attrName>style.visibility</p:attrName>
                                            </p:attrNameLst>
                                          </p:cBhvr>
                                          <p:to>
                                            <p:strVal val="visible"/>
                                          </p:to>
                                        </p:set>
                                      </p:childTnLst>
                                    </p:cTn>
                                  </p:par>
                                </p:childTnLst>
                              </p:cTn>
                            </p:par>
                            <p:par>
                              <p:cTn id="499" fill="hold">
                                <p:stCondLst>
                                  <p:cond delay="156500"/>
                                </p:stCondLst>
                                <p:childTnLst>
                                  <p:par>
                                    <p:cTn id="500" presetID="11" presetClass="entr" presetSubtype="0" fill="hold" grpId="0" nodeType="afterEffect">
                                      <p:stCondLst>
                                        <p:cond delay="0"/>
                                      </p:stCondLst>
                                      <p:childTnLst>
                                        <p:set>
                                          <p:cBhvr>
                                            <p:cTn id="501" dur="1000">
                                              <p:stCondLst>
                                                <p:cond delay="0"/>
                                              </p:stCondLst>
                                            </p:cTn>
                                            <p:tgtEl>
                                              <p:spTgt spid="589"/>
                                            </p:tgtEl>
                                            <p:attrNameLst>
                                              <p:attrName>style.visibility</p:attrName>
                                            </p:attrNameLst>
                                          </p:cBhvr>
                                          <p:to>
                                            <p:strVal val="visible"/>
                                          </p:to>
                                        </p:set>
                                      </p:childTnLst>
                                    </p:cTn>
                                  </p:par>
                                </p:childTnLst>
                              </p:cTn>
                            </p:par>
                            <p:par>
                              <p:cTn id="502" fill="hold">
                                <p:stCondLst>
                                  <p:cond delay="157500"/>
                                </p:stCondLst>
                                <p:childTnLst>
                                  <p:par>
                                    <p:cTn id="503" presetID="11" presetClass="entr" presetSubtype="0" fill="hold" grpId="0" nodeType="afterEffect">
                                      <p:stCondLst>
                                        <p:cond delay="0"/>
                                      </p:stCondLst>
                                      <p:childTnLst>
                                        <p:set>
                                          <p:cBhvr>
                                            <p:cTn id="504" dur="1000">
                                              <p:stCondLst>
                                                <p:cond delay="0"/>
                                              </p:stCondLst>
                                            </p:cTn>
                                            <p:tgtEl>
                                              <p:spTgt spid="590"/>
                                            </p:tgtEl>
                                            <p:attrNameLst>
                                              <p:attrName>style.visibility</p:attrName>
                                            </p:attrNameLst>
                                          </p:cBhvr>
                                          <p:to>
                                            <p:strVal val="visible"/>
                                          </p:to>
                                        </p:set>
                                      </p:childTnLst>
                                    </p:cTn>
                                  </p:par>
                                </p:childTnLst>
                              </p:cTn>
                            </p:par>
                            <p:par>
                              <p:cTn id="505" fill="hold">
                                <p:stCondLst>
                                  <p:cond delay="158500"/>
                                </p:stCondLst>
                                <p:childTnLst>
                                  <p:par>
                                    <p:cTn id="506" presetID="11" presetClass="entr" presetSubtype="0" fill="hold" grpId="0" nodeType="afterEffect">
                                      <p:stCondLst>
                                        <p:cond delay="0"/>
                                      </p:stCondLst>
                                      <p:childTnLst>
                                        <p:set>
                                          <p:cBhvr>
                                            <p:cTn id="507" dur="1000">
                                              <p:stCondLst>
                                                <p:cond delay="0"/>
                                              </p:stCondLst>
                                            </p:cTn>
                                            <p:tgtEl>
                                              <p:spTgt spid="591"/>
                                            </p:tgtEl>
                                            <p:attrNameLst>
                                              <p:attrName>style.visibility</p:attrName>
                                            </p:attrNameLst>
                                          </p:cBhvr>
                                          <p:to>
                                            <p:strVal val="visible"/>
                                          </p:to>
                                        </p:set>
                                      </p:childTnLst>
                                    </p:cTn>
                                  </p:par>
                                </p:childTnLst>
                              </p:cTn>
                            </p:par>
                            <p:par>
                              <p:cTn id="508" fill="hold">
                                <p:stCondLst>
                                  <p:cond delay="159500"/>
                                </p:stCondLst>
                                <p:childTnLst>
                                  <p:par>
                                    <p:cTn id="509" presetID="11" presetClass="entr" presetSubtype="0" fill="hold" grpId="0" nodeType="afterEffect">
                                      <p:stCondLst>
                                        <p:cond delay="0"/>
                                      </p:stCondLst>
                                      <p:childTnLst>
                                        <p:set>
                                          <p:cBhvr>
                                            <p:cTn id="510" dur="1000">
                                              <p:stCondLst>
                                                <p:cond delay="0"/>
                                              </p:stCondLst>
                                            </p:cTn>
                                            <p:tgtEl>
                                              <p:spTgt spid="592"/>
                                            </p:tgtEl>
                                            <p:attrNameLst>
                                              <p:attrName>style.visibility</p:attrName>
                                            </p:attrNameLst>
                                          </p:cBhvr>
                                          <p:to>
                                            <p:strVal val="visible"/>
                                          </p:to>
                                        </p:set>
                                      </p:childTnLst>
                                    </p:cTn>
                                  </p:par>
                                </p:childTnLst>
                              </p:cTn>
                            </p:par>
                            <p:par>
                              <p:cTn id="511" fill="hold">
                                <p:stCondLst>
                                  <p:cond delay="160500"/>
                                </p:stCondLst>
                                <p:childTnLst>
                                  <p:par>
                                    <p:cTn id="512" presetID="11" presetClass="entr" presetSubtype="0" fill="hold" grpId="0" nodeType="afterEffect">
                                      <p:stCondLst>
                                        <p:cond delay="0"/>
                                      </p:stCondLst>
                                      <p:childTnLst>
                                        <p:set>
                                          <p:cBhvr>
                                            <p:cTn id="513" dur="1000">
                                              <p:stCondLst>
                                                <p:cond delay="0"/>
                                              </p:stCondLst>
                                            </p:cTn>
                                            <p:tgtEl>
                                              <p:spTgt spid="593"/>
                                            </p:tgtEl>
                                            <p:attrNameLst>
                                              <p:attrName>style.visibility</p:attrName>
                                            </p:attrNameLst>
                                          </p:cBhvr>
                                          <p:to>
                                            <p:strVal val="visible"/>
                                          </p:to>
                                        </p:set>
                                      </p:childTnLst>
                                    </p:cTn>
                                  </p:par>
                                </p:childTnLst>
                              </p:cTn>
                            </p:par>
                            <p:par>
                              <p:cTn id="514" fill="hold">
                                <p:stCondLst>
                                  <p:cond delay="161500"/>
                                </p:stCondLst>
                                <p:childTnLst>
                                  <p:par>
                                    <p:cTn id="515" presetID="11" presetClass="entr" presetSubtype="0" fill="hold" grpId="0" nodeType="afterEffect">
                                      <p:stCondLst>
                                        <p:cond delay="0"/>
                                      </p:stCondLst>
                                      <p:childTnLst>
                                        <p:set>
                                          <p:cBhvr>
                                            <p:cTn id="516" dur="1000">
                                              <p:stCondLst>
                                                <p:cond delay="0"/>
                                              </p:stCondLst>
                                            </p:cTn>
                                            <p:tgtEl>
                                              <p:spTgt spid="594"/>
                                            </p:tgtEl>
                                            <p:attrNameLst>
                                              <p:attrName>style.visibility</p:attrName>
                                            </p:attrNameLst>
                                          </p:cBhvr>
                                          <p:to>
                                            <p:strVal val="visible"/>
                                          </p:to>
                                        </p:set>
                                      </p:childTnLst>
                                    </p:cTn>
                                  </p:par>
                                </p:childTnLst>
                              </p:cTn>
                            </p:par>
                            <p:par>
                              <p:cTn id="517" fill="hold">
                                <p:stCondLst>
                                  <p:cond delay="162500"/>
                                </p:stCondLst>
                                <p:childTnLst>
                                  <p:par>
                                    <p:cTn id="518" presetID="11" presetClass="entr" presetSubtype="0" fill="hold" grpId="0" nodeType="afterEffect">
                                      <p:stCondLst>
                                        <p:cond delay="0"/>
                                      </p:stCondLst>
                                      <p:childTnLst>
                                        <p:set>
                                          <p:cBhvr>
                                            <p:cTn id="519" dur="1000">
                                              <p:stCondLst>
                                                <p:cond delay="0"/>
                                              </p:stCondLst>
                                            </p:cTn>
                                            <p:tgtEl>
                                              <p:spTgt spid="595"/>
                                            </p:tgtEl>
                                            <p:attrNameLst>
                                              <p:attrName>style.visibility</p:attrName>
                                            </p:attrNameLst>
                                          </p:cBhvr>
                                          <p:to>
                                            <p:strVal val="visible"/>
                                          </p:to>
                                        </p:set>
                                      </p:childTnLst>
                                    </p:cTn>
                                  </p:par>
                                </p:childTnLst>
                              </p:cTn>
                            </p:par>
                            <p:par>
                              <p:cTn id="520" fill="hold">
                                <p:stCondLst>
                                  <p:cond delay="163500"/>
                                </p:stCondLst>
                                <p:childTnLst>
                                  <p:par>
                                    <p:cTn id="521" presetID="11" presetClass="entr" presetSubtype="0" fill="hold" grpId="0" nodeType="afterEffect">
                                      <p:stCondLst>
                                        <p:cond delay="0"/>
                                      </p:stCondLst>
                                      <p:childTnLst>
                                        <p:set>
                                          <p:cBhvr>
                                            <p:cTn id="522" dur="1000">
                                              <p:stCondLst>
                                                <p:cond delay="0"/>
                                              </p:stCondLst>
                                            </p:cTn>
                                            <p:tgtEl>
                                              <p:spTgt spid="596"/>
                                            </p:tgtEl>
                                            <p:attrNameLst>
                                              <p:attrName>style.visibility</p:attrName>
                                            </p:attrNameLst>
                                          </p:cBhvr>
                                          <p:to>
                                            <p:strVal val="visible"/>
                                          </p:to>
                                        </p:set>
                                      </p:childTnLst>
                                    </p:cTn>
                                  </p:par>
                                </p:childTnLst>
                              </p:cTn>
                            </p:par>
                            <p:par>
                              <p:cTn id="523" fill="hold">
                                <p:stCondLst>
                                  <p:cond delay="164500"/>
                                </p:stCondLst>
                                <p:childTnLst>
                                  <p:par>
                                    <p:cTn id="524" presetID="11" presetClass="entr" presetSubtype="0" fill="hold" grpId="0" nodeType="afterEffect">
                                      <p:stCondLst>
                                        <p:cond delay="0"/>
                                      </p:stCondLst>
                                      <p:childTnLst>
                                        <p:set>
                                          <p:cBhvr>
                                            <p:cTn id="525" dur="1000">
                                              <p:stCondLst>
                                                <p:cond delay="0"/>
                                              </p:stCondLst>
                                            </p:cTn>
                                            <p:tgtEl>
                                              <p:spTgt spid="597"/>
                                            </p:tgtEl>
                                            <p:attrNameLst>
                                              <p:attrName>style.visibility</p:attrName>
                                            </p:attrNameLst>
                                          </p:cBhvr>
                                          <p:to>
                                            <p:strVal val="visible"/>
                                          </p:to>
                                        </p:set>
                                      </p:childTnLst>
                                    </p:cTn>
                                  </p:par>
                                </p:childTnLst>
                              </p:cTn>
                            </p:par>
                            <p:par>
                              <p:cTn id="526" fill="hold">
                                <p:stCondLst>
                                  <p:cond delay="165500"/>
                                </p:stCondLst>
                                <p:childTnLst>
                                  <p:par>
                                    <p:cTn id="527" presetID="11" presetClass="entr" presetSubtype="0" fill="hold" grpId="0" nodeType="afterEffect">
                                      <p:stCondLst>
                                        <p:cond delay="0"/>
                                      </p:stCondLst>
                                      <p:childTnLst>
                                        <p:set>
                                          <p:cBhvr>
                                            <p:cTn id="528" dur="1000">
                                              <p:stCondLst>
                                                <p:cond delay="0"/>
                                              </p:stCondLst>
                                            </p:cTn>
                                            <p:tgtEl>
                                              <p:spTgt spid="598"/>
                                            </p:tgtEl>
                                            <p:attrNameLst>
                                              <p:attrName>style.visibility</p:attrName>
                                            </p:attrNameLst>
                                          </p:cBhvr>
                                          <p:to>
                                            <p:strVal val="visible"/>
                                          </p:to>
                                        </p:set>
                                      </p:childTnLst>
                                    </p:cTn>
                                  </p:par>
                                </p:childTnLst>
                              </p:cTn>
                            </p:par>
                            <p:par>
                              <p:cTn id="529" fill="hold">
                                <p:stCondLst>
                                  <p:cond delay="166500"/>
                                </p:stCondLst>
                                <p:childTnLst>
                                  <p:par>
                                    <p:cTn id="530" presetID="11" presetClass="entr" presetSubtype="0" fill="hold" grpId="0" nodeType="afterEffect">
                                      <p:stCondLst>
                                        <p:cond delay="0"/>
                                      </p:stCondLst>
                                      <p:childTnLst>
                                        <p:set>
                                          <p:cBhvr>
                                            <p:cTn id="531" dur="1000">
                                              <p:stCondLst>
                                                <p:cond delay="0"/>
                                              </p:stCondLst>
                                            </p:cTn>
                                            <p:tgtEl>
                                              <p:spTgt spid="599"/>
                                            </p:tgtEl>
                                            <p:attrNameLst>
                                              <p:attrName>style.visibility</p:attrName>
                                            </p:attrNameLst>
                                          </p:cBhvr>
                                          <p:to>
                                            <p:strVal val="visible"/>
                                          </p:to>
                                        </p:set>
                                      </p:childTnLst>
                                    </p:cTn>
                                  </p:par>
                                </p:childTnLst>
                              </p:cTn>
                            </p:par>
                            <p:par>
                              <p:cTn id="532" fill="hold">
                                <p:stCondLst>
                                  <p:cond delay="167500"/>
                                </p:stCondLst>
                                <p:childTnLst>
                                  <p:par>
                                    <p:cTn id="533" presetID="11" presetClass="entr" presetSubtype="0" fill="hold" grpId="0" nodeType="afterEffect">
                                      <p:stCondLst>
                                        <p:cond delay="0"/>
                                      </p:stCondLst>
                                      <p:childTnLst>
                                        <p:set>
                                          <p:cBhvr>
                                            <p:cTn id="534" dur="1000">
                                              <p:stCondLst>
                                                <p:cond delay="0"/>
                                              </p:stCondLst>
                                            </p:cTn>
                                            <p:tgtEl>
                                              <p:spTgt spid="600"/>
                                            </p:tgtEl>
                                            <p:attrNameLst>
                                              <p:attrName>style.visibility</p:attrName>
                                            </p:attrNameLst>
                                          </p:cBhvr>
                                          <p:to>
                                            <p:strVal val="visible"/>
                                          </p:to>
                                        </p:set>
                                      </p:childTnLst>
                                    </p:cTn>
                                  </p:par>
                                </p:childTnLst>
                              </p:cTn>
                            </p:par>
                            <p:par>
                              <p:cTn id="535" fill="hold">
                                <p:stCondLst>
                                  <p:cond delay="168500"/>
                                </p:stCondLst>
                                <p:childTnLst>
                                  <p:par>
                                    <p:cTn id="536" presetID="11" presetClass="entr" presetSubtype="0" fill="hold" grpId="0" nodeType="afterEffect">
                                      <p:stCondLst>
                                        <p:cond delay="0"/>
                                      </p:stCondLst>
                                      <p:childTnLst>
                                        <p:set>
                                          <p:cBhvr>
                                            <p:cTn id="537" dur="1000">
                                              <p:stCondLst>
                                                <p:cond delay="0"/>
                                              </p:stCondLst>
                                            </p:cTn>
                                            <p:tgtEl>
                                              <p:spTgt spid="601"/>
                                            </p:tgtEl>
                                            <p:attrNameLst>
                                              <p:attrName>style.visibility</p:attrName>
                                            </p:attrNameLst>
                                          </p:cBhvr>
                                          <p:to>
                                            <p:strVal val="visible"/>
                                          </p:to>
                                        </p:set>
                                      </p:childTnLst>
                                      <p:subTnLst>
                                        <p:audio>
                                          <p:cMediaNode>
                                            <p:cTn display="0" masterRel="sameClick">
                                              <p:stCondLst>
                                                <p:cond evt="begin" delay="0">
                                                  <p:tn val="536"/>
                                                </p:cond>
                                              </p:stCondLst>
                                              <p:endCondLst>
                                                <p:cond evt="onStopAudio" delay="0">
                                                  <p:tgtEl>
                                                    <p:sldTgt/>
                                                  </p:tgtEl>
                                                </p:cond>
                                              </p:endCondLst>
                                            </p:cTn>
                                            <p:tgtEl>
                                              <p:sndTgt r:embed="rId1" name="click.wav"/>
                                            </p:tgtEl>
                                          </p:cMediaNode>
                                        </p:audio>
                                      </p:subTnLst>
                                    </p:cTn>
                                  </p:par>
                                </p:childTnLst>
                              </p:cTn>
                            </p:par>
                            <p:par>
                              <p:cTn id="538" fill="hold">
                                <p:stCondLst>
                                  <p:cond delay="169500"/>
                                </p:stCondLst>
                                <p:childTnLst>
                                  <p:par>
                                    <p:cTn id="539" presetID="11" presetClass="entr" presetSubtype="0" fill="hold" grpId="0" nodeType="afterEffect">
                                      <p:stCondLst>
                                        <p:cond delay="0"/>
                                      </p:stCondLst>
                                      <p:childTnLst>
                                        <p:set>
                                          <p:cBhvr>
                                            <p:cTn id="540" dur="1000">
                                              <p:stCondLst>
                                                <p:cond delay="0"/>
                                              </p:stCondLst>
                                            </p:cTn>
                                            <p:tgtEl>
                                              <p:spTgt spid="602"/>
                                            </p:tgtEl>
                                            <p:attrNameLst>
                                              <p:attrName>style.visibility</p:attrName>
                                            </p:attrNameLst>
                                          </p:cBhvr>
                                          <p:to>
                                            <p:strVal val="visible"/>
                                          </p:to>
                                        </p:set>
                                      </p:childTnLst>
                                      <p:subTnLst>
                                        <p:audio>
                                          <p:cMediaNode>
                                            <p:cTn display="0" masterRel="sameClick">
                                              <p:stCondLst>
                                                <p:cond evt="begin" delay="0">
                                                  <p:tn val="539"/>
                                                </p:cond>
                                              </p:stCondLst>
                                              <p:endCondLst>
                                                <p:cond evt="onStopAudio" delay="0">
                                                  <p:tgtEl>
                                                    <p:sldTgt/>
                                                  </p:tgtEl>
                                                </p:cond>
                                              </p:endCondLst>
                                            </p:cTn>
                                            <p:tgtEl>
                                              <p:sndTgt r:embed="rId1" name="click.wav"/>
                                            </p:tgtEl>
                                          </p:cMediaNode>
                                        </p:audio>
                                      </p:subTnLst>
                                    </p:cTn>
                                  </p:par>
                                </p:childTnLst>
                              </p:cTn>
                            </p:par>
                            <p:par>
                              <p:cTn id="541" fill="hold">
                                <p:stCondLst>
                                  <p:cond delay="170500"/>
                                </p:stCondLst>
                                <p:childTnLst>
                                  <p:par>
                                    <p:cTn id="542" presetID="11" presetClass="entr" presetSubtype="0" fill="hold" grpId="0" nodeType="afterEffect">
                                      <p:stCondLst>
                                        <p:cond delay="0"/>
                                      </p:stCondLst>
                                      <p:childTnLst>
                                        <p:set>
                                          <p:cBhvr>
                                            <p:cTn id="543" dur="1000">
                                              <p:stCondLst>
                                                <p:cond delay="0"/>
                                              </p:stCondLst>
                                            </p:cTn>
                                            <p:tgtEl>
                                              <p:spTgt spid="603"/>
                                            </p:tgtEl>
                                            <p:attrNameLst>
                                              <p:attrName>style.visibility</p:attrName>
                                            </p:attrNameLst>
                                          </p:cBhvr>
                                          <p:to>
                                            <p:strVal val="visible"/>
                                          </p:to>
                                        </p:set>
                                      </p:childTnLst>
                                      <p:subTnLst>
                                        <p:audio>
                                          <p:cMediaNode>
                                            <p:cTn display="0" masterRel="sameClick">
                                              <p:stCondLst>
                                                <p:cond evt="begin" delay="0">
                                                  <p:tn val="542"/>
                                                </p:cond>
                                              </p:stCondLst>
                                              <p:endCondLst>
                                                <p:cond evt="onStopAudio" delay="0">
                                                  <p:tgtEl>
                                                    <p:sldTgt/>
                                                  </p:tgtEl>
                                                </p:cond>
                                              </p:endCondLst>
                                            </p:cTn>
                                            <p:tgtEl>
                                              <p:sndTgt r:embed="rId1" name="click.wav"/>
                                            </p:tgtEl>
                                          </p:cMediaNode>
                                        </p:audio>
                                      </p:subTnLst>
                                    </p:cTn>
                                  </p:par>
                                </p:childTnLst>
                              </p:cTn>
                            </p:par>
                            <p:par>
                              <p:cTn id="544" fill="hold">
                                <p:stCondLst>
                                  <p:cond delay="171500"/>
                                </p:stCondLst>
                                <p:childTnLst>
                                  <p:par>
                                    <p:cTn id="545" presetID="11" presetClass="entr" presetSubtype="0" fill="hold" grpId="0" nodeType="afterEffect">
                                      <p:stCondLst>
                                        <p:cond delay="0"/>
                                      </p:stCondLst>
                                      <p:childTnLst>
                                        <p:set>
                                          <p:cBhvr>
                                            <p:cTn id="546" dur="1000">
                                              <p:stCondLst>
                                                <p:cond delay="0"/>
                                              </p:stCondLst>
                                            </p:cTn>
                                            <p:tgtEl>
                                              <p:spTgt spid="604"/>
                                            </p:tgtEl>
                                            <p:attrNameLst>
                                              <p:attrName>style.visibility</p:attrName>
                                            </p:attrNameLst>
                                          </p:cBhvr>
                                          <p:to>
                                            <p:strVal val="visible"/>
                                          </p:to>
                                        </p:set>
                                      </p:childTnLst>
                                      <p:subTnLst>
                                        <p:audio>
                                          <p:cMediaNode>
                                            <p:cTn display="0" masterRel="sameClick">
                                              <p:stCondLst>
                                                <p:cond evt="begin" delay="0">
                                                  <p:tn val="545"/>
                                                </p:cond>
                                              </p:stCondLst>
                                              <p:endCondLst>
                                                <p:cond evt="onStopAudio" delay="0">
                                                  <p:tgtEl>
                                                    <p:sldTgt/>
                                                  </p:tgtEl>
                                                </p:cond>
                                              </p:endCondLst>
                                            </p:cTn>
                                            <p:tgtEl>
                                              <p:sndTgt r:embed="rId1" name="click.wav"/>
                                            </p:tgtEl>
                                          </p:cMediaNode>
                                        </p:audio>
                                      </p:subTnLst>
                                    </p:cTn>
                                  </p:par>
                                </p:childTnLst>
                              </p:cTn>
                            </p:par>
                            <p:par>
                              <p:cTn id="547" fill="hold">
                                <p:stCondLst>
                                  <p:cond delay="172500"/>
                                </p:stCondLst>
                                <p:childTnLst>
                                  <p:par>
                                    <p:cTn id="548" presetID="11" presetClass="entr" presetSubtype="0" fill="hold" grpId="0" nodeType="afterEffect">
                                      <p:stCondLst>
                                        <p:cond delay="0"/>
                                      </p:stCondLst>
                                      <p:childTnLst>
                                        <p:set>
                                          <p:cBhvr>
                                            <p:cTn id="549" dur="1000">
                                              <p:stCondLst>
                                                <p:cond delay="0"/>
                                              </p:stCondLst>
                                            </p:cTn>
                                            <p:tgtEl>
                                              <p:spTgt spid="605"/>
                                            </p:tgtEl>
                                            <p:attrNameLst>
                                              <p:attrName>style.visibility</p:attrName>
                                            </p:attrNameLst>
                                          </p:cBhvr>
                                          <p:to>
                                            <p:strVal val="visible"/>
                                          </p:to>
                                        </p:set>
                                      </p:childTnLst>
                                      <p:subTnLst>
                                        <p:audio>
                                          <p:cMediaNode>
                                            <p:cTn display="0" masterRel="sameClick">
                                              <p:stCondLst>
                                                <p:cond evt="begin" delay="0">
                                                  <p:tn val="548"/>
                                                </p:cond>
                                              </p:stCondLst>
                                              <p:endCondLst>
                                                <p:cond evt="onStopAudio" delay="0">
                                                  <p:tgtEl>
                                                    <p:sldTgt/>
                                                  </p:tgtEl>
                                                </p:cond>
                                              </p:endCondLst>
                                            </p:cTn>
                                            <p:tgtEl>
                                              <p:sndTgt r:embed="rId1" name="click.wav"/>
                                            </p:tgtEl>
                                          </p:cMediaNode>
                                        </p:audio>
                                      </p:subTnLst>
                                    </p:cTn>
                                  </p:par>
                                </p:childTnLst>
                              </p:cTn>
                            </p:par>
                            <p:par>
                              <p:cTn id="550" fill="hold">
                                <p:stCondLst>
                                  <p:cond delay="173500"/>
                                </p:stCondLst>
                                <p:childTnLst>
                                  <p:par>
                                    <p:cTn id="551" presetID="11" presetClass="entr" presetSubtype="0" fill="hold" grpId="0" nodeType="afterEffect">
                                      <p:stCondLst>
                                        <p:cond delay="0"/>
                                      </p:stCondLst>
                                      <p:childTnLst>
                                        <p:set>
                                          <p:cBhvr>
                                            <p:cTn id="552" dur="1000">
                                              <p:stCondLst>
                                                <p:cond delay="0"/>
                                              </p:stCondLst>
                                            </p:cTn>
                                            <p:tgtEl>
                                              <p:spTgt spid="606"/>
                                            </p:tgtEl>
                                            <p:attrNameLst>
                                              <p:attrName>style.visibility</p:attrName>
                                            </p:attrNameLst>
                                          </p:cBhvr>
                                          <p:to>
                                            <p:strVal val="visible"/>
                                          </p:to>
                                        </p:set>
                                      </p:childTnLst>
                                      <p:subTnLst>
                                        <p:audio>
                                          <p:cMediaNode>
                                            <p:cTn display="0" masterRel="sameClick">
                                              <p:stCondLst>
                                                <p:cond evt="begin" delay="0">
                                                  <p:tn val="551"/>
                                                </p:cond>
                                              </p:stCondLst>
                                              <p:endCondLst>
                                                <p:cond evt="onStopAudio" delay="0">
                                                  <p:tgtEl>
                                                    <p:sldTgt/>
                                                  </p:tgtEl>
                                                </p:cond>
                                              </p:endCondLst>
                                            </p:cTn>
                                            <p:tgtEl>
                                              <p:sndTgt r:embed="rId1" name="click.wav"/>
                                            </p:tgtEl>
                                          </p:cMediaNode>
                                        </p:audio>
                                      </p:subTnLst>
                                    </p:cTn>
                                  </p:par>
                                </p:childTnLst>
                              </p:cTn>
                            </p:par>
                            <p:par>
                              <p:cTn id="553" fill="hold">
                                <p:stCondLst>
                                  <p:cond delay="174500"/>
                                </p:stCondLst>
                                <p:childTnLst>
                                  <p:par>
                                    <p:cTn id="554" presetID="11" presetClass="entr" presetSubtype="0" fill="hold" grpId="0" nodeType="afterEffect">
                                      <p:stCondLst>
                                        <p:cond delay="0"/>
                                      </p:stCondLst>
                                      <p:childTnLst>
                                        <p:set>
                                          <p:cBhvr>
                                            <p:cTn id="555" dur="1000">
                                              <p:stCondLst>
                                                <p:cond delay="0"/>
                                              </p:stCondLst>
                                            </p:cTn>
                                            <p:tgtEl>
                                              <p:spTgt spid="607"/>
                                            </p:tgtEl>
                                            <p:attrNameLst>
                                              <p:attrName>style.visibility</p:attrName>
                                            </p:attrNameLst>
                                          </p:cBhvr>
                                          <p:to>
                                            <p:strVal val="visible"/>
                                          </p:to>
                                        </p:set>
                                      </p:childTnLst>
                                      <p:subTnLst>
                                        <p:audio>
                                          <p:cMediaNode>
                                            <p:cTn display="0" masterRel="sameClick">
                                              <p:stCondLst>
                                                <p:cond evt="begin" delay="0">
                                                  <p:tn val="554"/>
                                                </p:cond>
                                              </p:stCondLst>
                                              <p:endCondLst>
                                                <p:cond evt="onStopAudio" delay="0">
                                                  <p:tgtEl>
                                                    <p:sldTgt/>
                                                  </p:tgtEl>
                                                </p:cond>
                                              </p:endCondLst>
                                            </p:cTn>
                                            <p:tgtEl>
                                              <p:sndTgt r:embed="rId1" name="click.wav"/>
                                            </p:tgtEl>
                                          </p:cMediaNode>
                                        </p:audio>
                                      </p:subTnLst>
                                    </p:cTn>
                                  </p:par>
                                </p:childTnLst>
                              </p:cTn>
                            </p:par>
                            <p:par>
                              <p:cTn id="556" fill="hold">
                                <p:stCondLst>
                                  <p:cond delay="175500"/>
                                </p:stCondLst>
                                <p:childTnLst>
                                  <p:par>
                                    <p:cTn id="557" presetID="11" presetClass="entr" presetSubtype="0" fill="hold" grpId="0" nodeType="afterEffect">
                                      <p:stCondLst>
                                        <p:cond delay="0"/>
                                      </p:stCondLst>
                                      <p:childTnLst>
                                        <p:set>
                                          <p:cBhvr>
                                            <p:cTn id="558" dur="1000">
                                              <p:stCondLst>
                                                <p:cond delay="0"/>
                                              </p:stCondLst>
                                            </p:cTn>
                                            <p:tgtEl>
                                              <p:spTgt spid="608"/>
                                            </p:tgtEl>
                                            <p:attrNameLst>
                                              <p:attrName>style.visibility</p:attrName>
                                            </p:attrNameLst>
                                          </p:cBhvr>
                                          <p:to>
                                            <p:strVal val="visible"/>
                                          </p:to>
                                        </p:set>
                                      </p:childTnLst>
                                      <p:subTnLst>
                                        <p:audio>
                                          <p:cMediaNode>
                                            <p:cTn display="0" masterRel="sameClick">
                                              <p:stCondLst>
                                                <p:cond evt="begin" delay="0">
                                                  <p:tn val="557"/>
                                                </p:cond>
                                              </p:stCondLst>
                                              <p:endCondLst>
                                                <p:cond evt="onStopAudio" delay="0">
                                                  <p:tgtEl>
                                                    <p:sldTgt/>
                                                  </p:tgtEl>
                                                </p:cond>
                                              </p:endCondLst>
                                            </p:cTn>
                                            <p:tgtEl>
                                              <p:sndTgt r:embed="rId1" name="click.wav"/>
                                            </p:tgtEl>
                                          </p:cMediaNode>
                                        </p:audio>
                                      </p:subTnLst>
                                    </p:cTn>
                                  </p:par>
                                </p:childTnLst>
                              </p:cTn>
                            </p:par>
                            <p:par>
                              <p:cTn id="559" fill="hold">
                                <p:stCondLst>
                                  <p:cond delay="176500"/>
                                </p:stCondLst>
                                <p:childTnLst>
                                  <p:par>
                                    <p:cTn id="560" presetID="11" presetClass="entr" presetSubtype="0" fill="hold" grpId="0" nodeType="afterEffect">
                                      <p:stCondLst>
                                        <p:cond delay="0"/>
                                      </p:stCondLst>
                                      <p:childTnLst>
                                        <p:set>
                                          <p:cBhvr>
                                            <p:cTn id="561" dur="1000">
                                              <p:stCondLst>
                                                <p:cond delay="0"/>
                                              </p:stCondLst>
                                            </p:cTn>
                                            <p:tgtEl>
                                              <p:spTgt spid="609"/>
                                            </p:tgtEl>
                                            <p:attrNameLst>
                                              <p:attrName>style.visibility</p:attrName>
                                            </p:attrNameLst>
                                          </p:cBhvr>
                                          <p:to>
                                            <p:strVal val="visible"/>
                                          </p:to>
                                        </p:set>
                                      </p:childTnLst>
                                      <p:subTnLst>
                                        <p:audio>
                                          <p:cMediaNode>
                                            <p:cTn display="0" masterRel="sameClick">
                                              <p:stCondLst>
                                                <p:cond evt="begin" delay="0">
                                                  <p:tn val="560"/>
                                                </p:cond>
                                              </p:stCondLst>
                                              <p:endCondLst>
                                                <p:cond evt="onStopAudio" delay="0">
                                                  <p:tgtEl>
                                                    <p:sldTgt/>
                                                  </p:tgtEl>
                                                </p:cond>
                                              </p:endCondLst>
                                            </p:cTn>
                                            <p:tgtEl>
                                              <p:sndTgt r:embed="rId1" name="click.wav"/>
                                            </p:tgtEl>
                                          </p:cMediaNode>
                                        </p:audio>
                                      </p:subTnLst>
                                    </p:cTn>
                                  </p:par>
                                </p:childTnLst>
                              </p:cTn>
                            </p:par>
                            <p:par>
                              <p:cTn id="562" fill="hold">
                                <p:stCondLst>
                                  <p:cond delay="177500"/>
                                </p:stCondLst>
                                <p:childTnLst>
                                  <p:par>
                                    <p:cTn id="563" presetID="11" presetClass="entr" presetSubtype="0" fill="hold" grpId="0" nodeType="afterEffect">
                                      <p:stCondLst>
                                        <p:cond delay="0"/>
                                      </p:stCondLst>
                                      <p:childTnLst>
                                        <p:set>
                                          <p:cBhvr>
                                            <p:cTn id="564" dur="1000">
                                              <p:stCondLst>
                                                <p:cond delay="0"/>
                                              </p:stCondLst>
                                            </p:cTn>
                                            <p:tgtEl>
                                              <p:spTgt spid="610"/>
                                            </p:tgtEl>
                                            <p:attrNameLst>
                                              <p:attrName>style.visibility</p:attrName>
                                            </p:attrNameLst>
                                          </p:cBhvr>
                                          <p:to>
                                            <p:strVal val="visible"/>
                                          </p:to>
                                        </p:set>
                                      </p:childTnLst>
                                      <p:subTnLst>
                                        <p:audio>
                                          <p:cMediaNode>
                                            <p:cTn display="0" masterRel="sameClick">
                                              <p:stCondLst>
                                                <p:cond evt="begin" delay="0">
                                                  <p:tn val="563"/>
                                                </p:cond>
                                              </p:stCondLst>
                                              <p:endCondLst>
                                                <p:cond evt="onStopAudio" delay="0">
                                                  <p:tgtEl>
                                                    <p:sldTgt/>
                                                  </p:tgtEl>
                                                </p:cond>
                                              </p:endCondLst>
                                            </p:cTn>
                                            <p:tgtEl>
                                              <p:sndTgt r:embed="rId1" name="click.wav"/>
                                            </p:tgtEl>
                                          </p:cMediaNode>
                                        </p:audio>
                                      </p:subTnLst>
                                    </p:cTn>
                                  </p:par>
                                </p:childTnLst>
                              </p:cTn>
                            </p:par>
                            <p:par>
                              <p:cTn id="565" fill="hold">
                                <p:stCondLst>
                                  <p:cond delay="178500"/>
                                </p:stCondLst>
                                <p:childTnLst>
                                  <p:par>
                                    <p:cTn id="566" presetID="11" presetClass="entr" presetSubtype="0" fill="hold" grpId="0" nodeType="afterEffect">
                                      <p:stCondLst>
                                        <p:cond delay="0"/>
                                      </p:stCondLst>
                                      <p:childTnLst>
                                        <p:set>
                                          <p:cBhvr>
                                            <p:cTn id="567" dur="1000">
                                              <p:stCondLst>
                                                <p:cond delay="0"/>
                                              </p:stCondLst>
                                            </p:cTn>
                                            <p:tgtEl>
                                              <p:spTgt spid="611"/>
                                            </p:tgtEl>
                                            <p:attrNameLst>
                                              <p:attrName>style.visibility</p:attrName>
                                            </p:attrNameLst>
                                          </p:cBhvr>
                                          <p:to>
                                            <p:strVal val="visible"/>
                                          </p:to>
                                        </p:set>
                                      </p:childTnLst>
                                      <p:subTnLst>
                                        <p:audio>
                                          <p:cMediaNode>
                                            <p:cTn display="0" masterRel="sameClick">
                                              <p:stCondLst>
                                                <p:cond evt="begin" delay="0">
                                                  <p:tn val="566"/>
                                                </p:cond>
                                              </p:stCondLst>
                                              <p:endCondLst>
                                                <p:cond evt="onStopAudio" delay="0">
                                                  <p:tgtEl>
                                                    <p:sldTgt/>
                                                  </p:tgtEl>
                                                </p:cond>
                                              </p:endCondLst>
                                            </p:cTn>
                                            <p:tgtEl>
                                              <p:sndTgt r:embed="rId2" name="drumroll.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2" grpId="0" animBg="1"/>
          <p:bldP spid="432" grpId="1" animBg="1"/>
          <p:bldP spid="433" grpId="0" animBg="1"/>
          <p:bldP spid="434" grpId="0" animBg="1"/>
          <p:bldP spid="435" grpId="0" animBg="1"/>
          <p:bldP spid="436" grpId="0" animBg="1"/>
          <p:bldP spid="437" grpId="0" animBg="1"/>
          <p:bldP spid="438" grpId="0" animBg="1"/>
          <p:bldP spid="439" grpId="0" animBg="1"/>
          <p:bldP spid="440" grpId="0" animBg="1"/>
          <p:bldP spid="441" grpId="0" animBg="1"/>
          <p:bldP spid="442" grpId="0" animBg="1"/>
          <p:bldP spid="443" grpId="0" animBg="1"/>
          <p:bldP spid="444" grpId="0" animBg="1"/>
          <p:bldP spid="445" grpId="0" animBg="1"/>
          <p:bldP spid="446" grpId="0" animBg="1"/>
          <p:bldP spid="447" grpId="0" animBg="1"/>
          <p:bldP spid="448" grpId="0" animBg="1"/>
          <p:bldP spid="449" grpId="0" animBg="1"/>
          <p:bldP spid="450" grpId="0" animBg="1"/>
          <p:bldP spid="451" grpId="0" animBg="1"/>
          <p:bldP spid="452" grpId="0" animBg="1"/>
          <p:bldP spid="453" grpId="0" animBg="1"/>
          <p:bldP spid="454" grpId="0" animBg="1"/>
          <p:bldP spid="455" grpId="0" animBg="1"/>
          <p:bldP spid="456" grpId="0" animBg="1"/>
          <p:bldP spid="457" grpId="0" animBg="1"/>
          <p:bldP spid="458" grpId="0" animBg="1"/>
          <p:bldP spid="459" grpId="0" animBg="1"/>
          <p:bldP spid="460" grpId="0" animBg="1"/>
          <p:bldP spid="461" grpId="0" animBg="1"/>
          <p:bldP spid="462" grpId="0" animBg="1"/>
          <p:bldP spid="463" grpId="0" animBg="1"/>
          <p:bldP spid="464" grpId="0" animBg="1"/>
          <p:bldP spid="465" grpId="0" animBg="1"/>
          <p:bldP spid="466" grpId="0" animBg="1"/>
          <p:bldP spid="467" grpId="0" animBg="1"/>
          <p:bldP spid="468" grpId="0" animBg="1"/>
          <p:bldP spid="469" grpId="0" animBg="1"/>
          <p:bldP spid="470" grpId="0" animBg="1"/>
          <p:bldP spid="471" grpId="0" animBg="1"/>
          <p:bldP spid="472" grpId="0" animBg="1"/>
          <p:bldP spid="473" grpId="0" animBg="1"/>
          <p:bldP spid="474" grpId="0" animBg="1"/>
          <p:bldP spid="475" grpId="0" animBg="1"/>
          <p:bldP spid="476" grpId="0" animBg="1"/>
          <p:bldP spid="477" grpId="0" animBg="1"/>
          <p:bldP spid="478" grpId="0" animBg="1"/>
          <p:bldP spid="479" grpId="0" animBg="1"/>
          <p:bldP spid="480" grpId="0" animBg="1"/>
          <p:bldP spid="481" grpId="0" animBg="1"/>
          <p:bldP spid="482" grpId="0" animBg="1"/>
          <p:bldP spid="483" grpId="0" animBg="1"/>
          <p:bldP spid="484" grpId="0" animBg="1"/>
          <p:bldP spid="485" grpId="0" animBg="1"/>
          <p:bldP spid="486" grpId="0" animBg="1"/>
          <p:bldP spid="487" grpId="0" animBg="1"/>
          <p:bldP spid="488" grpId="0" animBg="1"/>
          <p:bldP spid="489" grpId="0" animBg="1"/>
          <p:bldP spid="490" grpId="0" animBg="1"/>
          <p:bldP spid="491" grpId="0" animBg="1"/>
          <p:bldP spid="492" grpId="0" animBg="1"/>
          <p:bldP spid="493" grpId="0" animBg="1"/>
          <p:bldP spid="494" grpId="0" animBg="1"/>
          <p:bldP spid="495" grpId="0" animBg="1"/>
          <p:bldP spid="496" grpId="0" animBg="1"/>
          <p:bldP spid="497" grpId="0" animBg="1"/>
          <p:bldP spid="498" grpId="0" animBg="1"/>
          <p:bldP spid="499" grpId="0" animBg="1"/>
          <p:bldP spid="500" grpId="0" animBg="1"/>
          <p:bldP spid="501" grpId="0" animBg="1"/>
          <p:bldP spid="502" grpId="0" animBg="1"/>
          <p:bldP spid="503" grpId="0" animBg="1"/>
          <p:bldP spid="504" grpId="0" animBg="1"/>
          <p:bldP spid="505" grpId="0" animBg="1"/>
          <p:bldP spid="506" grpId="0" animBg="1"/>
          <p:bldP spid="507" grpId="0" animBg="1"/>
          <p:bldP spid="508" grpId="0" animBg="1"/>
          <p:bldP spid="509" grpId="0" animBg="1"/>
          <p:bldP spid="510" grpId="0" animBg="1"/>
          <p:bldP spid="511" grpId="0" animBg="1"/>
          <p:bldP spid="512" grpId="0" animBg="1"/>
          <p:bldP spid="513" grpId="0" animBg="1"/>
          <p:bldP spid="514" grpId="0" animBg="1"/>
          <p:bldP spid="515" grpId="0" animBg="1"/>
          <p:bldP spid="516" grpId="0" animBg="1"/>
          <p:bldP spid="517" grpId="0" animBg="1"/>
          <p:bldP spid="518" grpId="0" animBg="1"/>
          <p:bldP spid="519" grpId="0" animBg="1"/>
          <p:bldP spid="520" grpId="0" animBg="1"/>
          <p:bldP spid="521" grpId="0" animBg="1"/>
          <p:bldP spid="522" grpId="0" animBg="1"/>
          <p:bldP spid="523" grpId="0" animBg="1"/>
          <p:bldP spid="524" grpId="0" animBg="1"/>
          <p:bldP spid="525" grpId="0" animBg="1"/>
          <p:bldP spid="526" grpId="0" animBg="1"/>
          <p:bldP spid="527" grpId="0" animBg="1"/>
          <p:bldP spid="528" grpId="0" animBg="1"/>
          <p:bldP spid="529" grpId="0" animBg="1"/>
          <p:bldP spid="530" grpId="0" animBg="1"/>
          <p:bldP spid="531" grpId="0" animBg="1"/>
          <p:bldP spid="532" grpId="0" animBg="1"/>
          <p:bldP spid="533" grpId="0" animBg="1"/>
          <p:bldP spid="534" grpId="0" animBg="1"/>
          <p:bldP spid="535" grpId="0" animBg="1"/>
          <p:bldP spid="536" grpId="0" animBg="1"/>
          <p:bldP spid="537" grpId="0" animBg="1"/>
          <p:bldP spid="538" grpId="0" animBg="1"/>
          <p:bldP spid="539" grpId="0" animBg="1"/>
          <p:bldP spid="540" grpId="0" animBg="1"/>
          <p:bldP spid="541" grpId="0" animBg="1"/>
          <p:bldP spid="542" grpId="0" animBg="1"/>
          <p:bldP spid="543" grpId="0" animBg="1"/>
          <p:bldP spid="544" grpId="0" animBg="1"/>
          <p:bldP spid="545" grpId="0" animBg="1"/>
          <p:bldP spid="546" grpId="0" animBg="1"/>
          <p:bldP spid="547" grpId="0" animBg="1"/>
          <p:bldP spid="548" grpId="0" animBg="1"/>
          <p:bldP spid="549" grpId="0" animBg="1"/>
          <p:bldP spid="550" grpId="0" animBg="1"/>
          <p:bldP spid="551" grpId="0" animBg="1"/>
          <p:bldP spid="552" grpId="0" animBg="1"/>
          <p:bldP spid="553" grpId="0" animBg="1"/>
          <p:bldP spid="554" grpId="0" animBg="1"/>
          <p:bldP spid="555" grpId="0" animBg="1"/>
          <p:bldP spid="556" grpId="0" animBg="1"/>
          <p:bldP spid="557" grpId="0" animBg="1"/>
          <p:bldP spid="558" grpId="0" animBg="1"/>
          <p:bldP spid="559" grpId="0" animBg="1"/>
          <p:bldP spid="560" grpId="0" animBg="1"/>
          <p:bldP spid="561" grpId="0" animBg="1"/>
          <p:bldP spid="562" grpId="0" animBg="1"/>
          <p:bldP spid="563" grpId="0" animBg="1"/>
          <p:bldP spid="564" grpId="0" animBg="1"/>
          <p:bldP spid="565" grpId="0" animBg="1"/>
          <p:bldP spid="566" grpId="0" animBg="1"/>
          <p:bldP spid="567" grpId="0" animBg="1"/>
          <p:bldP spid="568" grpId="0" animBg="1"/>
          <p:bldP spid="569" grpId="0" animBg="1"/>
          <p:bldP spid="570" grpId="0" animBg="1"/>
          <p:bldP spid="571" grpId="0" animBg="1"/>
          <p:bldP spid="572" grpId="0" animBg="1"/>
          <p:bldP spid="573" grpId="0" animBg="1"/>
          <p:bldP spid="574" grpId="0" animBg="1"/>
          <p:bldP spid="575" grpId="0" animBg="1"/>
          <p:bldP spid="576" grpId="0" animBg="1"/>
          <p:bldP spid="577" grpId="0" animBg="1"/>
          <p:bldP spid="578" grpId="0" animBg="1"/>
          <p:bldP spid="579" grpId="0" animBg="1"/>
          <p:bldP spid="580" grpId="0" animBg="1"/>
          <p:bldP spid="581" grpId="0" animBg="1"/>
          <p:bldP spid="582" grpId="0" animBg="1"/>
          <p:bldP spid="583" grpId="0" animBg="1"/>
          <p:bldP spid="584" grpId="0" animBg="1"/>
          <p:bldP spid="585" grpId="0" animBg="1"/>
          <p:bldP spid="586" grpId="0" animBg="1"/>
          <p:bldP spid="587" grpId="0" animBg="1"/>
          <p:bldP spid="588" grpId="0" animBg="1"/>
          <p:bldP spid="589" grpId="0" animBg="1"/>
          <p:bldP spid="590" grpId="0" animBg="1"/>
          <p:bldP spid="591" grpId="0" animBg="1"/>
          <p:bldP spid="592" grpId="0" animBg="1"/>
          <p:bldP spid="593" grpId="0" animBg="1"/>
          <p:bldP spid="594" grpId="0" animBg="1"/>
          <p:bldP spid="595" grpId="0" animBg="1"/>
          <p:bldP spid="596" grpId="0" animBg="1"/>
          <p:bldP spid="597" grpId="0" animBg="1"/>
          <p:bldP spid="598" grpId="0" animBg="1"/>
          <p:bldP spid="599" grpId="0" animBg="1"/>
          <p:bldP spid="600" grpId="0" animBg="1"/>
          <p:bldP spid="601" grpId="0" animBg="1"/>
          <p:bldP spid="602" grpId="0" animBg="1"/>
          <p:bldP spid="603" grpId="0" animBg="1"/>
          <p:bldP spid="604" grpId="0" animBg="1"/>
          <p:bldP spid="605" grpId="0" animBg="1"/>
          <p:bldP spid="606" grpId="0" animBg="1"/>
          <p:bldP spid="607" grpId="0" animBg="1"/>
          <p:bldP spid="608" grpId="0" animBg="1"/>
          <p:bldP spid="609" grpId="0" animBg="1"/>
          <p:bldP spid="610" grpId="0" animBg="1"/>
          <p:bldP spid="611" grpId="0" animBg="1"/>
        </p:bldLst>
      </p:timing>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accent1">
            <a:lumMod val="75000"/>
            <a:alpha val="79000"/>
          </a:schemeClr>
        </a:solidFill>
        <a:effectLst/>
      </p:bgPr>
    </p:bg>
    <p:spTree>
      <p:nvGrpSpPr>
        <p:cNvPr id="1" name=""/>
        <p:cNvGrpSpPr/>
        <p:nvPr/>
      </p:nvGrpSpPr>
      <p:grpSpPr>
        <a:xfrm>
          <a:off x="0" y="0"/>
          <a:ext cx="0" cy="0"/>
          <a:chOff x="0" y="0"/>
          <a:chExt cx="0" cy="0"/>
        </a:xfrm>
      </p:grpSpPr>
      <p:pic>
        <p:nvPicPr>
          <p:cNvPr id="26" name="Picture 25"/>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0" y="-6659"/>
            <a:ext cx="2113488" cy="2113488"/>
          </a:xfrm>
          <a:prstGeom prst="rect">
            <a:avLst/>
          </a:prstGeom>
        </p:spPr>
      </p:pic>
      <p:cxnSp>
        <p:nvCxnSpPr>
          <p:cNvPr id="23" name="Straight Connector 22"/>
          <p:cNvCxnSpPr/>
          <p:nvPr/>
        </p:nvCxnSpPr>
        <p:spPr>
          <a:xfrm>
            <a:off x="10905" y="6053453"/>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0" y="4437064"/>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20661" y="2785087"/>
            <a:ext cx="12192000" cy="0"/>
          </a:xfrm>
          <a:prstGeom prst="line">
            <a:avLst/>
          </a:prstGeom>
          <a:ln w="762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14" name="Freeform: Shape 13"/>
          <p:cNvSpPr/>
          <p:nvPr/>
        </p:nvSpPr>
        <p:spPr>
          <a:xfrm flipH="1">
            <a:off x="699801" y="2022326"/>
            <a:ext cx="10872191" cy="1404261"/>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rgbClr val="0070C0"/>
          </a:solidFill>
          <a:ln w="38100">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defRPr/>
            </a:pPr>
            <a:endParaRPr lang="en-US">
              <a:solidFill>
                <a:prstClr val="white"/>
              </a:solidFill>
              <a:latin typeface="Calibri" panose="020F0502020204030204"/>
              <a:sym typeface="Arial" panose="020B0604020202020204"/>
            </a:endParaRPr>
          </a:p>
        </p:txBody>
      </p:sp>
      <p:sp>
        <p:nvSpPr>
          <p:cNvPr id="24" name="TextBox 23"/>
          <p:cNvSpPr txBox="1"/>
          <p:nvPr/>
        </p:nvSpPr>
        <p:spPr>
          <a:xfrm>
            <a:off x="1404152" y="1978790"/>
            <a:ext cx="9383697" cy="2061210"/>
          </a:xfrm>
          <a:prstGeom prst="rect">
            <a:avLst/>
          </a:prstGeom>
          <a:noFill/>
        </p:spPr>
        <p:txBody>
          <a:bodyPr wrap="square" rtlCol="0">
            <a:spAutoFit/>
          </a:bodyPr>
          <a:lstStyle/>
          <a:p>
            <a:pPr algn="ctr" defTabSz="1219200">
              <a:buClr>
                <a:srgbClr val="000000"/>
              </a:buClr>
              <a:defRPr/>
            </a:pPr>
            <a:r>
              <a:rPr lang="vi-VN" sz="4265" kern="0" dirty="0">
                <a:solidFill>
                  <a:srgbClr val="FFFF00"/>
                </a:solidFill>
                <a:latin typeface="Times New Roman" panose="02020603050405020304" charset="0"/>
                <a:cs typeface="Times New Roman" panose="02020603050405020304" charset="0"/>
                <a:sym typeface="Arial" panose="020B0604020202020204"/>
              </a:rPr>
              <a:t>Cuộc kháng chiến chống Tống giai đoạn thứ nhất diến ra vào </a:t>
            </a:r>
            <a:r>
              <a:rPr lang="vi-VN" sz="4265" kern="0" dirty="0">
                <a:solidFill>
                  <a:srgbClr val="FFFF00"/>
                </a:solidFill>
                <a:latin typeface="Times New Roman" panose="02020603050405020304" charset="0"/>
                <a:cs typeface="Times New Roman" panose="02020603050405020304" charset="0"/>
                <a:sym typeface="Arial" panose="020B0604020202020204"/>
              </a:rPr>
              <a:t>năm</a:t>
            </a:r>
            <a:br>
              <a:rPr lang="vi-VN" sz="4265" kern="0" dirty="0">
                <a:solidFill>
                  <a:srgbClr val="FFFF00"/>
                </a:solidFill>
                <a:latin typeface="Times New Roman" panose="02020603050405020304" charset="0"/>
                <a:cs typeface="Times New Roman" panose="02020603050405020304" charset="0"/>
                <a:sym typeface="Arial" panose="020B0604020202020204"/>
              </a:rPr>
            </a:br>
            <a:endParaRPr lang="en-US" sz="4265" dirty="0">
              <a:solidFill>
                <a:srgbClr val="FFFF00"/>
              </a:solidFill>
              <a:latin typeface="Times New Roman" panose="02020603050405020304" charset="0"/>
              <a:cs typeface="Times New Roman" panose="02020603050405020304" charset="0"/>
              <a:sym typeface="Arial" panose="020B0604020202020204"/>
            </a:endParaRPr>
          </a:p>
        </p:txBody>
      </p:sp>
      <p:sp>
        <p:nvSpPr>
          <p:cNvPr id="15" name="bang d"/>
          <p:cNvSpPr/>
          <p:nvPr/>
        </p:nvSpPr>
        <p:spPr>
          <a:xfrm flipH="1">
            <a:off x="6135896" y="5465730"/>
            <a:ext cx="5249773" cy="1097005"/>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gn="ctr" defTabSz="914400">
              <a:buClr>
                <a:prstClr val="white"/>
              </a:buClr>
              <a:buFont typeface="Wingdings" panose="05000000000000000000" pitchFamily="2" charset="2"/>
              <a:buChar char="w"/>
              <a:defRPr/>
            </a:pPr>
            <a:endParaRPr lang="en-US" sz="3735">
              <a:solidFill>
                <a:prstClr val="white"/>
              </a:solidFill>
              <a:latin typeface="Times New Roman" panose="02020603050405020304" charset="0"/>
              <a:cs typeface="Times New Roman" panose="02020603050405020304" charset="0"/>
              <a:sym typeface="Arial" panose="020B0604020202020204"/>
            </a:endParaRPr>
          </a:p>
        </p:txBody>
      </p:sp>
      <p:sp>
        <p:nvSpPr>
          <p:cNvPr id="16" name="bang b"/>
          <p:cNvSpPr/>
          <p:nvPr/>
        </p:nvSpPr>
        <p:spPr>
          <a:xfrm flipH="1">
            <a:off x="6135896" y="3888570"/>
            <a:ext cx="5249773" cy="1115177"/>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gn="ctr" defTabSz="914400">
              <a:buClr>
                <a:prstClr val="white"/>
              </a:buClr>
              <a:buFont typeface="Wingdings" panose="05000000000000000000" pitchFamily="2" charset="2"/>
              <a:buChar char="w"/>
              <a:defRPr/>
            </a:pPr>
            <a:endParaRPr lang="en-US" sz="3735">
              <a:solidFill>
                <a:prstClr val="white"/>
              </a:solidFill>
              <a:latin typeface="Times New Roman" panose="02020603050405020304" charset="0"/>
              <a:cs typeface="Times New Roman" panose="02020603050405020304" charset="0"/>
              <a:sym typeface="Arial" panose="020B0604020202020204"/>
            </a:endParaRPr>
          </a:p>
        </p:txBody>
      </p:sp>
      <p:sp>
        <p:nvSpPr>
          <p:cNvPr id="25" name="cau hoi d"/>
          <p:cNvSpPr txBox="1"/>
          <p:nvPr/>
        </p:nvSpPr>
        <p:spPr>
          <a:xfrm>
            <a:off x="6435572" y="5716731"/>
            <a:ext cx="4650419" cy="666115"/>
          </a:xfrm>
          <a:prstGeom prst="rect">
            <a:avLst/>
          </a:prstGeom>
          <a:noFill/>
        </p:spPr>
        <p:txBody>
          <a:bodyPr wrap="square" rtlCol="0">
            <a:spAutoFit/>
          </a:bodyPr>
          <a:lstStyle/>
          <a:p>
            <a:pPr marL="342900" indent="-342900" defTabSz="914400">
              <a:buClr>
                <a:prstClr val="white"/>
              </a:buClr>
              <a:buFont typeface="Wingdings" panose="05000000000000000000" pitchFamily="2" charset="2"/>
              <a:buChar char="w"/>
              <a:defRPr/>
            </a:pPr>
            <a:r>
              <a:rPr lang="en-US" sz="3735" dirty="0">
                <a:solidFill>
                  <a:prstClr val="white"/>
                </a:solidFill>
                <a:latin typeface="Times New Roman" panose="02020603050405020304" charset="0"/>
                <a:ea typeface="Tahoma" panose="020B0604030504040204" pitchFamily="34" charset="0"/>
                <a:cs typeface="Times New Roman" panose="02020603050405020304" charset="0"/>
                <a:sym typeface="Arial" panose="020B0604020202020204"/>
              </a:rPr>
              <a:t>D. </a:t>
            </a:r>
            <a:r>
              <a:rPr lang="vi-VN" altLang="en-US" sz="3735" kern="0" dirty="0" err="1">
                <a:solidFill>
                  <a:prstClr val="white"/>
                </a:solidFill>
                <a:latin typeface="Times New Roman" panose="02020603050405020304" charset="0"/>
                <a:cs typeface="Times New Roman" panose="02020603050405020304" charset="0"/>
                <a:sym typeface="Arial" panose="020B0604020202020204"/>
              </a:rPr>
              <a:t>1075</a:t>
            </a:r>
            <a:r>
              <a:rPr lang="en-US" sz="3735" kern="0" dirty="0">
                <a:solidFill>
                  <a:prstClr val="white"/>
                </a:solidFill>
                <a:latin typeface="Times New Roman" panose="02020603050405020304" charset="0"/>
                <a:cs typeface="Times New Roman" panose="02020603050405020304" charset="0"/>
                <a:sym typeface="Arial" panose="020B0604020202020204"/>
              </a:rPr>
              <a:t>.</a:t>
            </a:r>
            <a:endParaRPr lang="en-US" sz="3735" dirty="0">
              <a:solidFill>
                <a:prstClr val="white"/>
              </a:solidFill>
              <a:latin typeface="Times New Roman" panose="02020603050405020304" charset="0"/>
              <a:ea typeface="Tahoma" panose="020B0604030504040204" pitchFamily="34" charset="0"/>
              <a:cs typeface="Times New Roman" panose="02020603050405020304" charset="0"/>
              <a:sym typeface="Arial" panose="020B0604020202020204"/>
            </a:endParaRPr>
          </a:p>
        </p:txBody>
      </p:sp>
      <p:sp>
        <p:nvSpPr>
          <p:cNvPr id="27" name="cau hoi b"/>
          <p:cNvSpPr txBox="1"/>
          <p:nvPr/>
        </p:nvSpPr>
        <p:spPr>
          <a:xfrm>
            <a:off x="6435572" y="4125428"/>
            <a:ext cx="4650419" cy="666115"/>
          </a:xfrm>
          <a:prstGeom prst="rect">
            <a:avLst/>
          </a:prstGeom>
          <a:noFill/>
        </p:spPr>
        <p:txBody>
          <a:bodyPr wrap="square" rtlCol="0">
            <a:spAutoFit/>
          </a:bodyPr>
          <a:lstStyle/>
          <a:p>
            <a:pPr marL="342900" indent="-342900" defTabSz="914400">
              <a:buClr>
                <a:prstClr val="white"/>
              </a:buClr>
              <a:buFont typeface="Wingdings" panose="05000000000000000000" pitchFamily="2" charset="2"/>
              <a:buChar char="w"/>
              <a:defRPr/>
            </a:pPr>
            <a:r>
              <a:rPr lang="en-US" sz="3735" dirty="0">
                <a:solidFill>
                  <a:prstClr val="white"/>
                </a:solidFill>
                <a:latin typeface="Times New Roman" panose="02020603050405020304" charset="0"/>
                <a:ea typeface="Tahoma" panose="020B0604030504040204" pitchFamily="34" charset="0"/>
                <a:cs typeface="Times New Roman" panose="02020603050405020304" charset="0"/>
                <a:sym typeface="Arial" panose="020B0604020202020204"/>
              </a:rPr>
              <a:t>B. </a:t>
            </a:r>
            <a:r>
              <a:rPr lang="vi-VN" altLang="en-US" sz="3735" kern="0" dirty="0" err="1">
                <a:solidFill>
                  <a:prstClr val="white"/>
                </a:solidFill>
                <a:latin typeface="Times New Roman" panose="02020603050405020304" charset="0"/>
                <a:cs typeface="Times New Roman" panose="02020603050405020304" charset="0"/>
                <a:sym typeface="Arial" panose="020B0604020202020204"/>
              </a:rPr>
              <a:t>981</a:t>
            </a:r>
            <a:endParaRPr lang="vi-VN" altLang="en-US" sz="3735" kern="0" dirty="0" err="1">
              <a:solidFill>
                <a:prstClr val="white"/>
              </a:solidFill>
              <a:latin typeface="Times New Roman" panose="02020603050405020304" charset="0"/>
              <a:cs typeface="Times New Roman" panose="02020603050405020304" charset="0"/>
              <a:sym typeface="Arial" panose="020B0604020202020204"/>
            </a:endParaRPr>
          </a:p>
        </p:txBody>
      </p:sp>
      <p:sp>
        <p:nvSpPr>
          <p:cNvPr id="31" name="bang a"/>
          <p:cNvSpPr/>
          <p:nvPr/>
        </p:nvSpPr>
        <p:spPr>
          <a:xfrm flipH="1">
            <a:off x="806332" y="3888572"/>
            <a:ext cx="5249773" cy="1115177"/>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defRPr/>
            </a:pPr>
            <a:endParaRPr lang="en-US" sz="3735">
              <a:solidFill>
                <a:prstClr val="white"/>
              </a:solidFill>
              <a:latin typeface="Times New Roman" panose="02020603050405020304" charset="0"/>
              <a:cs typeface="Times New Roman" panose="02020603050405020304" charset="0"/>
              <a:sym typeface="Arial" panose="020B0604020202020204"/>
            </a:endParaRPr>
          </a:p>
        </p:txBody>
      </p:sp>
      <p:sp>
        <p:nvSpPr>
          <p:cNvPr id="32" name="bang c"/>
          <p:cNvSpPr/>
          <p:nvPr/>
        </p:nvSpPr>
        <p:spPr>
          <a:xfrm flipH="1">
            <a:off x="806332" y="5465730"/>
            <a:ext cx="5249773" cy="1097005"/>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defRPr/>
            </a:pPr>
            <a:endParaRPr lang="en-US" sz="3735">
              <a:solidFill>
                <a:prstClr val="white"/>
              </a:solidFill>
              <a:latin typeface="Times New Roman" panose="02020603050405020304" charset="0"/>
              <a:cs typeface="Times New Roman" panose="02020603050405020304" charset="0"/>
              <a:sym typeface="Arial" panose="020B0604020202020204"/>
            </a:endParaRPr>
          </a:p>
        </p:txBody>
      </p:sp>
      <p:sp>
        <p:nvSpPr>
          <p:cNvPr id="33" name="cau hoi a"/>
          <p:cNvSpPr txBox="1"/>
          <p:nvPr/>
        </p:nvSpPr>
        <p:spPr>
          <a:xfrm>
            <a:off x="1049071" y="4088251"/>
            <a:ext cx="4650419" cy="666115"/>
          </a:xfrm>
          <a:prstGeom prst="rect">
            <a:avLst/>
          </a:prstGeom>
          <a:noFill/>
        </p:spPr>
        <p:txBody>
          <a:bodyPr wrap="square" rtlCol="0">
            <a:spAutoFit/>
          </a:bodyPr>
          <a:lstStyle/>
          <a:p>
            <a:pPr marL="342900" indent="-342900" defTabSz="914400">
              <a:buClr>
                <a:prstClr val="white"/>
              </a:buClr>
              <a:buFont typeface="Wingdings" panose="05000000000000000000" pitchFamily="2" charset="2"/>
              <a:buChar char="w"/>
              <a:defRPr/>
            </a:pPr>
            <a:r>
              <a:rPr lang="en-US" sz="3735" dirty="0">
                <a:solidFill>
                  <a:prstClr val="white"/>
                </a:solidFill>
                <a:latin typeface="Times New Roman" panose="02020603050405020304" charset="0"/>
                <a:ea typeface="Tahoma" panose="020B0604030504040204" pitchFamily="34" charset="0"/>
                <a:cs typeface="Times New Roman" panose="02020603050405020304" charset="0"/>
                <a:sym typeface="Arial" panose="020B0604020202020204"/>
              </a:rPr>
              <a:t>A. </a:t>
            </a:r>
            <a:r>
              <a:rPr lang="vi-VN" altLang="en-US" sz="3735" kern="0" dirty="0" err="1">
                <a:solidFill>
                  <a:prstClr val="white"/>
                </a:solidFill>
                <a:latin typeface="Times New Roman" panose="02020603050405020304" charset="0"/>
                <a:cs typeface="Times New Roman" panose="02020603050405020304" charset="0"/>
                <a:sym typeface="Arial" panose="020B0604020202020204"/>
              </a:rPr>
              <a:t>938</a:t>
            </a:r>
            <a:r>
              <a:rPr lang="en-US" sz="3735" kern="0" dirty="0">
                <a:solidFill>
                  <a:prstClr val="white"/>
                </a:solidFill>
                <a:latin typeface="Times New Roman" panose="02020603050405020304" charset="0"/>
                <a:cs typeface="Times New Roman" panose="02020603050405020304" charset="0"/>
                <a:sym typeface="Arial" panose="020B0604020202020204"/>
              </a:rPr>
              <a:t>.</a:t>
            </a:r>
            <a:endParaRPr lang="en-US" sz="3735" dirty="0">
              <a:solidFill>
                <a:prstClr val="white"/>
              </a:solidFill>
              <a:latin typeface="Times New Roman" panose="02020603050405020304" charset="0"/>
              <a:ea typeface="Tahoma" panose="020B0604030504040204" pitchFamily="34" charset="0"/>
              <a:cs typeface="Times New Roman" panose="02020603050405020304" charset="0"/>
              <a:sym typeface="Arial" panose="020B0604020202020204"/>
            </a:endParaRPr>
          </a:p>
        </p:txBody>
      </p:sp>
      <p:sp>
        <p:nvSpPr>
          <p:cNvPr id="34" name="cau hoi c"/>
          <p:cNvSpPr txBox="1"/>
          <p:nvPr/>
        </p:nvSpPr>
        <p:spPr>
          <a:xfrm>
            <a:off x="1028145" y="5704641"/>
            <a:ext cx="4650419" cy="666115"/>
          </a:xfrm>
          <a:prstGeom prst="rect">
            <a:avLst/>
          </a:prstGeom>
          <a:noFill/>
        </p:spPr>
        <p:txBody>
          <a:bodyPr wrap="square" rtlCol="0">
            <a:spAutoFit/>
          </a:bodyPr>
          <a:lstStyle/>
          <a:p>
            <a:pPr marL="342900" indent="-342900" defTabSz="914400">
              <a:buClr>
                <a:prstClr val="white"/>
              </a:buClr>
              <a:buFont typeface="Wingdings" panose="05000000000000000000" pitchFamily="2" charset="2"/>
              <a:buChar char="w"/>
              <a:defRPr/>
            </a:pPr>
            <a:r>
              <a:rPr lang="en-US" sz="3735" dirty="0">
                <a:solidFill>
                  <a:prstClr val="white"/>
                </a:solidFill>
                <a:latin typeface="Times New Roman" panose="02020603050405020304" charset="0"/>
                <a:ea typeface="Tahoma" panose="020B0604030504040204" pitchFamily="34" charset="0"/>
                <a:cs typeface="Times New Roman" panose="02020603050405020304" charset="0"/>
                <a:sym typeface="Arial" panose="020B0604020202020204"/>
              </a:rPr>
              <a:t>C. </a:t>
            </a:r>
            <a:r>
              <a:rPr lang="vi-VN" altLang="en-US" sz="3735" kern="0" dirty="0" err="1">
                <a:solidFill>
                  <a:prstClr val="white"/>
                </a:solidFill>
                <a:latin typeface="Times New Roman" panose="02020603050405020304" charset="0"/>
                <a:cs typeface="Times New Roman" panose="02020603050405020304" charset="0"/>
                <a:sym typeface="Arial" panose="020B0604020202020204"/>
              </a:rPr>
              <a:t>1077</a:t>
            </a:r>
            <a:endParaRPr lang="vi-VN" altLang="en-US" sz="3735" kern="0" dirty="0" err="1">
              <a:solidFill>
                <a:prstClr val="white"/>
              </a:solidFill>
              <a:latin typeface="Times New Roman" panose="02020603050405020304" charset="0"/>
              <a:cs typeface="Times New Roman" panose="02020603050405020304" charset="0"/>
              <a:sym typeface="Arial" panose="020B0604020202020204"/>
            </a:endParaRPr>
          </a:p>
        </p:txBody>
      </p:sp>
      <p:pic>
        <p:nvPicPr>
          <p:cNvPr id="38" name="Question">
            <a:hlinkClick r:id="" action="ppaction://media"/>
          </p:cNvPr>
          <p:cNvPicPr>
            <a:picLocks noChangeAspect="1"/>
          </p:cNvPicPr>
          <p:nvPr>
            <a:audioFile r:link="rId2"/>
            <p:extLst>
              <p:ext uri="{DAA4B4D4-6D71-4841-9C94-3DE7FCFB9230}">
                <p14:media xmlns:p14="http://schemas.microsoft.com/office/powerpoint/2010/main" r:embed="rId3"/>
              </p:ext>
            </p:extLst>
          </p:nvPr>
        </p:nvPicPr>
        <p:blipFill>
          <a:blip r:embed="rId4"/>
          <a:stretch>
            <a:fillRect/>
          </a:stretch>
        </p:blipFill>
        <p:spPr>
          <a:xfrm>
            <a:off x="12192001" y="863860"/>
            <a:ext cx="487363" cy="487363"/>
          </a:xfrm>
          <a:prstGeom prst="rect">
            <a:avLst/>
          </a:prstGeom>
        </p:spPr>
      </p:pic>
      <p:pic>
        <p:nvPicPr>
          <p:cNvPr id="39" name="Final Answer">
            <a:hlinkClick r:id="" action="ppaction://media"/>
          </p:cNvPr>
          <p:cNvPicPr>
            <a:picLocks noChangeAspect="1"/>
          </p:cNvPicPr>
          <p:nvPr>
            <a:audioFile r:link="rId5"/>
            <p:extLst>
              <p:ext uri="{DAA4B4D4-6D71-4841-9C94-3DE7FCFB9230}">
                <p14:media xmlns:p14="http://schemas.microsoft.com/office/powerpoint/2010/main" r:embed="rId6"/>
              </p:ext>
            </p:extLst>
          </p:nvPr>
        </p:nvPicPr>
        <p:blipFill>
          <a:blip r:embed="rId4"/>
          <a:stretch>
            <a:fillRect/>
          </a:stretch>
        </p:blipFill>
        <p:spPr>
          <a:xfrm>
            <a:off x="12192001" y="1478693"/>
            <a:ext cx="487363" cy="487363"/>
          </a:xfrm>
          <a:prstGeom prst="rect">
            <a:avLst/>
          </a:prstGeom>
        </p:spPr>
      </p:pic>
      <p:pic>
        <p:nvPicPr>
          <p:cNvPr id="40" name="Win">
            <a:hlinkClick r:id="" action="ppaction://media"/>
          </p:cNvPr>
          <p:cNvPicPr>
            <a:picLocks noChangeAspect="1"/>
          </p:cNvPicPr>
          <p:nvPr>
            <a:audioFile r:link="rId7"/>
            <p:extLst>
              <p:ext uri="{DAA4B4D4-6D71-4841-9C94-3DE7FCFB9230}">
                <p14:media xmlns:p14="http://schemas.microsoft.com/office/powerpoint/2010/main" r:embed="rId8"/>
              </p:ext>
            </p:extLst>
          </p:nvPr>
        </p:nvPicPr>
        <p:blipFill>
          <a:blip r:embed="rId4"/>
          <a:stretch>
            <a:fillRect/>
          </a:stretch>
        </p:blipFill>
        <p:spPr>
          <a:xfrm>
            <a:off x="12202905" y="2074156"/>
            <a:ext cx="487363" cy="487363"/>
          </a:xfrm>
          <a:prstGeom prst="rect">
            <a:avLst/>
          </a:prstGeom>
        </p:spPr>
      </p:pic>
      <p:pic>
        <p:nvPicPr>
          <p:cNvPr id="41" name="Lose">
            <a:hlinkClick r:id="" action="ppaction://media"/>
          </p:cNvPr>
          <p:cNvPicPr>
            <a:picLocks noChangeAspect="1"/>
          </p:cNvPicPr>
          <p:nvPr>
            <a:audioFile r:link="rId9"/>
            <p:extLst>
              <p:ext uri="{DAA4B4D4-6D71-4841-9C94-3DE7FCFB9230}">
                <p14:media xmlns:p14="http://schemas.microsoft.com/office/powerpoint/2010/main" r:embed="rId10"/>
              </p:ext>
            </p:extLst>
          </p:nvPr>
        </p:nvPicPr>
        <p:blipFill>
          <a:blip r:embed="rId4"/>
          <a:stretch>
            <a:fillRect/>
          </a:stretch>
        </p:blipFill>
        <p:spPr>
          <a:xfrm>
            <a:off x="12202905" y="2630412"/>
            <a:ext cx="487363" cy="487363"/>
          </a:xfrm>
          <a:prstGeom prst="rect">
            <a:avLst/>
          </a:prstGeom>
        </p:spPr>
      </p:pic>
      <p:sp>
        <p:nvSpPr>
          <p:cNvPr id="20" name="Rectangle 19"/>
          <p:cNvSpPr/>
          <p:nvPr/>
        </p:nvSpPr>
        <p:spPr>
          <a:xfrm>
            <a:off x="2277750" y="201492"/>
            <a:ext cx="8536952" cy="1354217"/>
          </a:xfrm>
          <a:prstGeom prst="rect">
            <a:avLst/>
          </a:prstGeom>
          <a:noFill/>
        </p:spPr>
        <p:txBody>
          <a:bodyPr wrap="none" lIns="121920" tIns="60960" rIns="121920" bIns="60960">
            <a:spAutoFit/>
          </a:bodyPr>
          <a:lstStyle/>
          <a:p>
            <a:pPr algn="ctr" defTabSz="1219200">
              <a:buClr>
                <a:srgbClr val="000000"/>
              </a:buClr>
              <a:defRPr/>
            </a:pPr>
            <a:r>
              <a:rPr lang="en-US" sz="8000" kern="0" dirty="0">
                <a:ln w="0"/>
                <a:solidFill>
                  <a:srgbClr val="FFFF00"/>
                </a:solidFill>
                <a:effectLst>
                  <a:reflection blurRad="6350" stA="53000" endA="300" endPos="35500" dir="5400000" sy="-90000" algn="bl" rotWithShape="0"/>
                </a:effectLst>
                <a:latin typeface="Times New Roman" panose="02020603050405020304" charset="0"/>
                <a:cs typeface="Times New Roman" panose="02020603050405020304" charset="0"/>
                <a:sym typeface="Arial" panose="020B0604020202020204"/>
              </a:rPr>
              <a:t>AI LÀ TRIỆU PHÚ</a:t>
            </a:r>
            <a:endParaRPr lang="en-US" sz="8000" kern="0" dirty="0">
              <a:ln w="0"/>
              <a:solidFill>
                <a:srgbClr val="FFFF00"/>
              </a:solidFill>
              <a:effectLst>
                <a:reflection blurRad="6350" stA="53000" endA="300" endPos="35500" dir="5400000" sy="-90000" algn="bl" rotWithShape="0"/>
              </a:effectLst>
              <a:latin typeface="Times New Roman" panose="02020603050405020304" charset="0"/>
              <a:cs typeface="Times New Roman" panose="02020603050405020304" charset="0"/>
              <a:sym typeface="Arial" panose="020B0604020202020204"/>
            </a:endParaRPr>
          </a:p>
        </p:txBody>
      </p:sp>
    </p:spTree>
  </p:cSld>
  <p:clrMapOvr>
    <a:masterClrMapping/>
  </p:clrMapOvr>
  <p:transition spd="med">
    <p:wheel spokes="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par>
                                <p:cTn id="8" presetID="1" presetClass="mediacall" presetSubtype="0" fill="hold" nodeType="withEffect">
                                  <p:stCondLst>
                                    <p:cond delay="0"/>
                                  </p:stCondLst>
                                  <p:childTnLst>
                                    <p:cmd type="call" cmd="playFrom(0.0)">
                                      <p:cBhvr>
                                        <p:cTn id="9" dur="160339" fill="hold"/>
                                        <p:tgtEl>
                                          <p:spTgt spid="38"/>
                                        </p:tgtEl>
                                      </p:cBhvr>
                                    </p:cmd>
                                  </p:childTnLst>
                                </p:cTn>
                              </p:par>
                              <p:par>
                                <p:cTn id="10" presetID="10" presetClass="entr" presetSubtype="0" fill="hold" grpId="0" nodeType="with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fade">
                                      <p:cBhvr>
                                        <p:cTn id="12" dur="500"/>
                                        <p:tgtEl>
                                          <p:spTgt spid="2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fade">
                                      <p:cBhvr>
                                        <p:cTn id="17" dur="500"/>
                                        <p:tgtEl>
                                          <p:spTgt spid="3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fade">
                                      <p:cBhvr>
                                        <p:cTn id="22" dur="500"/>
                                        <p:tgtEl>
                                          <p:spTgt spid="27"/>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500"/>
                                        <p:tgtEl>
                                          <p:spTgt spid="34"/>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5"/>
                                        </p:tgtEl>
                                        <p:attrNameLst>
                                          <p:attrName>style.visibility</p:attrName>
                                        </p:attrNameLst>
                                      </p:cBhvr>
                                      <p:to>
                                        <p:strVal val="visible"/>
                                      </p:to>
                                    </p:set>
                                    <p:animEffect transition="in" filter="fade">
                                      <p:cBhvr>
                                        <p:cTn id="32"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33" fill="hold" display="0">
                  <p:stCondLst>
                    <p:cond delay="indefinite"/>
                  </p:stCondLst>
                  <p:endCondLst>
                    <p:cond evt="onStopAudio" delay="0">
                      <p:tgtEl>
                        <p:sldTgt/>
                      </p:tgtEl>
                    </p:cond>
                  </p:endCondLst>
                </p:cTn>
                <p:tgtEl>
                  <p:spTgt spid="38"/>
                </p:tgtEl>
              </p:cMediaNode>
            </p:audio>
            <p:seq concurrent="1" nextAc="seek">
              <p:cTn id="34" restart="whenNotActive" fill="hold" evtFilter="cancelBubble" nodeType="interactiveSeq">
                <p:stCondLst>
                  <p:cond evt="onClick" delay="0">
                    <p:tgtEl>
                      <p:spTgt spid="25"/>
                    </p:tgtEl>
                  </p:cond>
                </p:stCondLst>
                <p:endSync evt="end" delay="0">
                  <p:rtn val="all"/>
                </p:endSync>
                <p:childTnLst>
                  <p:par>
                    <p:cTn id="35" fill="hold">
                      <p:stCondLst>
                        <p:cond delay="0"/>
                      </p:stCondLst>
                      <p:childTnLst>
                        <p:par>
                          <p:cTn id="36" fill="hold">
                            <p:stCondLst>
                              <p:cond delay="0"/>
                            </p:stCondLst>
                            <p:childTnLst>
                              <p:par>
                                <p:cTn id="37" presetID="24" presetClass="emph" presetSubtype="0" fill="hold" grpId="1" nodeType="clickEffect">
                                  <p:stCondLst>
                                    <p:cond delay="0"/>
                                  </p:stCondLst>
                                  <p:childTnLst>
                                    <p:animClr clrSpc="hsl" dir="cw">
                                      <p:cBhvr override="childStyle">
                                        <p:cTn id="38" dur="500" fill="hold"/>
                                        <p:tgtEl>
                                          <p:spTgt spid="25"/>
                                        </p:tgtEl>
                                        <p:attrNameLst>
                                          <p:attrName>style.color</p:attrName>
                                        </p:attrNameLst>
                                      </p:cBhvr>
                                      <p:by>
                                        <p:hsl h="0" s="-12549" l="-25098"/>
                                      </p:by>
                                    </p:animClr>
                                    <p:animClr clrSpc="hsl" dir="cw">
                                      <p:cBhvr>
                                        <p:cTn id="39" dur="500" fill="hold"/>
                                        <p:tgtEl>
                                          <p:spTgt spid="25"/>
                                        </p:tgtEl>
                                        <p:attrNameLst>
                                          <p:attrName>fillcolor</p:attrName>
                                        </p:attrNameLst>
                                      </p:cBhvr>
                                      <p:by>
                                        <p:hsl h="0" s="-12549" l="-25098"/>
                                      </p:by>
                                    </p:animClr>
                                    <p:animClr clrSpc="hsl" dir="cw">
                                      <p:cBhvr>
                                        <p:cTn id="40" dur="500" fill="hold"/>
                                        <p:tgtEl>
                                          <p:spTgt spid="25"/>
                                        </p:tgtEl>
                                        <p:attrNameLst>
                                          <p:attrName>stroke.color</p:attrName>
                                        </p:attrNameLst>
                                      </p:cBhvr>
                                      <p:by>
                                        <p:hsl h="0" s="-12549" l="-25098"/>
                                      </p:by>
                                    </p:animClr>
                                    <p:set>
                                      <p:cBhvr>
                                        <p:cTn id="41" dur="500" fill="hold"/>
                                        <p:tgtEl>
                                          <p:spTgt spid="25"/>
                                        </p:tgtEl>
                                        <p:attrNameLst>
                                          <p:attrName>fill.type</p:attrName>
                                        </p:attrNameLst>
                                      </p:cBhvr>
                                      <p:to>
                                        <p:strVal val="solid"/>
                                      </p:to>
                                    </p:set>
                                  </p:childTnLst>
                                </p:cTn>
                              </p:par>
                              <p:par>
                                <p:cTn id="42" presetID="19" presetClass="emph" presetSubtype="0" fill="hold" grpId="0" nodeType="withEffect">
                                  <p:stCondLst>
                                    <p:cond delay="0"/>
                                  </p:stCondLst>
                                  <p:childTnLst>
                                    <p:animClr clrSpc="rgb" dir="cw">
                                      <p:cBhvr override="childStyle">
                                        <p:cTn id="43" dur="500" fill="hold"/>
                                        <p:tgtEl>
                                          <p:spTgt spid="15"/>
                                        </p:tgtEl>
                                        <p:attrNameLst>
                                          <p:attrName>style.color</p:attrName>
                                        </p:attrNameLst>
                                      </p:cBhvr>
                                      <p:to>
                                        <a:srgbClr val="FFC000"/>
                                      </p:to>
                                    </p:animClr>
                                    <p:animClr clrSpc="rgb" dir="cw">
                                      <p:cBhvr>
                                        <p:cTn id="44" dur="500" fill="hold"/>
                                        <p:tgtEl>
                                          <p:spTgt spid="15"/>
                                        </p:tgtEl>
                                        <p:attrNameLst>
                                          <p:attrName>fillcolor</p:attrName>
                                        </p:attrNameLst>
                                      </p:cBhvr>
                                      <p:to>
                                        <a:srgbClr val="FFC000"/>
                                      </p:to>
                                    </p:animClr>
                                    <p:set>
                                      <p:cBhvr>
                                        <p:cTn id="45" dur="500" fill="hold"/>
                                        <p:tgtEl>
                                          <p:spTgt spid="15"/>
                                        </p:tgtEl>
                                        <p:attrNameLst>
                                          <p:attrName>fill.type</p:attrName>
                                        </p:attrNameLst>
                                      </p:cBhvr>
                                      <p:to>
                                        <p:strVal val="solid"/>
                                      </p:to>
                                    </p:set>
                                    <p:set>
                                      <p:cBhvr>
                                        <p:cTn id="46" dur="500" fill="hold"/>
                                        <p:tgtEl>
                                          <p:spTgt spid="15"/>
                                        </p:tgtEl>
                                        <p:attrNameLst>
                                          <p:attrName>fill.on</p:attrName>
                                        </p:attrNameLst>
                                      </p:cBhvr>
                                      <p:to>
                                        <p:strVal val="true"/>
                                      </p:to>
                                    </p:set>
                                  </p:childTnLst>
                                </p:cTn>
                              </p:par>
                              <p:par>
                                <p:cTn id="47" presetID="1" presetClass="mediacall" presetSubtype="0" fill="hold" nodeType="withEffect">
                                  <p:stCondLst>
                                    <p:cond delay="0"/>
                                  </p:stCondLst>
                                  <p:childTnLst>
                                    <p:cmd type="call" cmd="playFrom(0.0)">
                                      <p:cBhvr>
                                        <p:cTn id="48" dur="20218" fill="hold"/>
                                        <p:tgtEl>
                                          <p:spTgt spid="39"/>
                                        </p:tgtEl>
                                      </p:cBhvr>
                                    </p:cmd>
                                  </p:childTnLst>
                                </p:cTn>
                              </p:par>
                              <p:par>
                                <p:cTn id="49" presetID="3" presetClass="mediacall" presetSubtype="0" fill="hold" nodeType="withEffect">
                                  <p:stCondLst>
                                    <p:cond delay="0"/>
                                  </p:stCondLst>
                                  <p:childTnLst>
                                    <p:cmd type="call" cmd="stop">
                                      <p:cBhvr>
                                        <p:cTn id="50" dur="1" fill="hold"/>
                                        <p:tgtEl>
                                          <p:spTgt spid="38"/>
                                        </p:tgtEl>
                                      </p:cBhvr>
                                    </p:cmd>
                                  </p:childTnLst>
                                </p:cTn>
                              </p:par>
                              <p:par>
                                <p:cTn id="51" presetID="19" presetClass="emph" presetSubtype="0" repeatCount="4000" fill="hold" grpId="1" nodeType="withEffect">
                                  <p:stCondLst>
                                    <p:cond delay="3000"/>
                                  </p:stCondLst>
                                  <p:childTnLst>
                                    <p:animClr clrSpc="rgb" dir="cw">
                                      <p:cBhvr override="childStyle">
                                        <p:cTn id="52" dur="500" fill="hold"/>
                                        <p:tgtEl>
                                          <p:spTgt spid="15"/>
                                        </p:tgtEl>
                                        <p:attrNameLst>
                                          <p:attrName>style.color</p:attrName>
                                        </p:attrNameLst>
                                      </p:cBhvr>
                                      <p:to>
                                        <a:srgbClr val="92D050"/>
                                      </p:to>
                                    </p:animClr>
                                    <p:animClr clrSpc="rgb" dir="cw">
                                      <p:cBhvr>
                                        <p:cTn id="53" dur="500" fill="hold"/>
                                        <p:tgtEl>
                                          <p:spTgt spid="15"/>
                                        </p:tgtEl>
                                        <p:attrNameLst>
                                          <p:attrName>fillcolor</p:attrName>
                                        </p:attrNameLst>
                                      </p:cBhvr>
                                      <p:to>
                                        <a:srgbClr val="92D050"/>
                                      </p:to>
                                    </p:animClr>
                                    <p:set>
                                      <p:cBhvr>
                                        <p:cTn id="54" dur="500" fill="hold"/>
                                        <p:tgtEl>
                                          <p:spTgt spid="15"/>
                                        </p:tgtEl>
                                        <p:attrNameLst>
                                          <p:attrName>fill.type</p:attrName>
                                        </p:attrNameLst>
                                      </p:cBhvr>
                                      <p:to>
                                        <p:strVal val="solid"/>
                                      </p:to>
                                    </p:set>
                                    <p:set>
                                      <p:cBhvr>
                                        <p:cTn id="55" dur="500" fill="hold"/>
                                        <p:tgtEl>
                                          <p:spTgt spid="15"/>
                                        </p:tgtEl>
                                        <p:attrNameLst>
                                          <p:attrName>fill.on</p:attrName>
                                        </p:attrNameLst>
                                      </p:cBhvr>
                                      <p:to>
                                        <p:strVal val="true"/>
                                      </p:to>
                                    </p:set>
                                  </p:childTnLst>
                                </p:cTn>
                              </p:par>
                              <p:par>
                                <p:cTn id="56" presetID="1" presetClass="mediacall" presetSubtype="0" fill="hold" nodeType="withEffect">
                                  <p:stCondLst>
                                    <p:cond delay="3000"/>
                                  </p:stCondLst>
                                  <p:childTnLst>
                                    <p:cmd type="call" cmd="playFrom(0.0)">
                                      <p:cBhvr>
                                        <p:cTn id="57" dur="7732" fill="hold"/>
                                        <p:tgtEl>
                                          <p:spTgt spid="40"/>
                                        </p:tgtEl>
                                      </p:cBhvr>
                                    </p:cmd>
                                  </p:childTnLst>
                                </p:cTn>
                              </p:par>
                              <p:par>
                                <p:cTn id="58" presetID="3" presetClass="mediacall" presetSubtype="0" fill="hold" nodeType="withEffect">
                                  <p:stCondLst>
                                    <p:cond delay="3000"/>
                                  </p:stCondLst>
                                  <p:childTnLst>
                                    <p:cmd type="call" cmd="stop">
                                      <p:cBhvr>
                                        <p:cTn id="59" dur="1" fill="hold"/>
                                        <p:tgtEl>
                                          <p:spTgt spid="39"/>
                                        </p:tgtEl>
                                      </p:cBhvr>
                                    </p:cmd>
                                  </p:childTnLst>
                                </p:cTn>
                              </p:par>
                              <p:par>
                                <p:cTn id="60" presetID="24" presetClass="emph" presetSubtype="0" fill="hold" grpId="2" nodeType="withEffect">
                                  <p:stCondLst>
                                    <p:cond delay="3000"/>
                                  </p:stCondLst>
                                  <p:childTnLst>
                                    <p:animClr clrSpc="hsl" dir="cw">
                                      <p:cBhvr override="childStyle">
                                        <p:cTn id="61" dur="500" fill="hold"/>
                                        <p:tgtEl>
                                          <p:spTgt spid="25"/>
                                        </p:tgtEl>
                                        <p:attrNameLst>
                                          <p:attrName>style.color</p:attrName>
                                        </p:attrNameLst>
                                      </p:cBhvr>
                                      <p:by>
                                        <p:hsl h="0" s="-12549" l="-25098"/>
                                      </p:by>
                                    </p:animClr>
                                    <p:animClr clrSpc="hsl" dir="cw">
                                      <p:cBhvr>
                                        <p:cTn id="62" dur="500" fill="hold"/>
                                        <p:tgtEl>
                                          <p:spTgt spid="25"/>
                                        </p:tgtEl>
                                        <p:attrNameLst>
                                          <p:attrName>fillcolor</p:attrName>
                                        </p:attrNameLst>
                                      </p:cBhvr>
                                      <p:by>
                                        <p:hsl h="0" s="-12549" l="-25098"/>
                                      </p:by>
                                    </p:animClr>
                                    <p:animClr clrSpc="hsl" dir="cw">
                                      <p:cBhvr>
                                        <p:cTn id="63" dur="500" fill="hold"/>
                                        <p:tgtEl>
                                          <p:spTgt spid="25"/>
                                        </p:tgtEl>
                                        <p:attrNameLst>
                                          <p:attrName>stroke.color</p:attrName>
                                        </p:attrNameLst>
                                      </p:cBhvr>
                                      <p:by>
                                        <p:hsl h="0" s="-12549" l="-25098"/>
                                      </p:by>
                                    </p:animClr>
                                    <p:set>
                                      <p:cBhvr>
                                        <p:cTn id="64" dur="500" fill="hold"/>
                                        <p:tgtEl>
                                          <p:spTgt spid="25"/>
                                        </p:tgtEl>
                                        <p:attrNameLst>
                                          <p:attrName>fill.type</p:attrName>
                                        </p:attrNameLst>
                                      </p:cBhvr>
                                      <p:to>
                                        <p:strVal val="solid"/>
                                      </p:to>
                                    </p:set>
                                  </p:childTnLst>
                                </p:cTn>
                              </p:par>
                            </p:childTnLst>
                          </p:cTn>
                        </p:par>
                      </p:childTnLst>
                    </p:cTn>
                  </p:par>
                </p:childTnLst>
              </p:cTn>
              <p:nextCondLst>
                <p:cond evt="onClick" delay="0">
                  <p:tgtEl>
                    <p:spTgt spid="25"/>
                  </p:tgtEl>
                </p:cond>
              </p:nextCondLst>
            </p:seq>
            <p:seq concurrent="1" nextAc="seek">
              <p:cTn id="65" restart="whenNotActive" fill="hold" evtFilter="cancelBubble" nodeType="interactiveSeq">
                <p:stCondLst>
                  <p:cond evt="onClick" delay="0">
                    <p:tgtEl>
                      <p:spTgt spid="33"/>
                    </p:tgtEl>
                  </p:cond>
                </p:stCondLst>
                <p:endSync evt="end" delay="0">
                  <p:rtn val="all"/>
                </p:endSync>
                <p:childTnLst>
                  <p:par>
                    <p:cTn id="66" fill="hold">
                      <p:stCondLst>
                        <p:cond delay="0"/>
                      </p:stCondLst>
                      <p:childTnLst>
                        <p:par>
                          <p:cTn id="67" fill="hold">
                            <p:stCondLst>
                              <p:cond delay="0"/>
                            </p:stCondLst>
                            <p:childTnLst>
                              <p:par>
                                <p:cTn id="68" presetID="24" presetClass="emph" presetSubtype="0" fill="hold" grpId="1" nodeType="clickEffect">
                                  <p:stCondLst>
                                    <p:cond delay="0"/>
                                  </p:stCondLst>
                                  <p:childTnLst>
                                    <p:animClr clrSpc="hsl" dir="cw">
                                      <p:cBhvr override="childStyle">
                                        <p:cTn id="69" dur="500" fill="hold"/>
                                        <p:tgtEl>
                                          <p:spTgt spid="33"/>
                                        </p:tgtEl>
                                        <p:attrNameLst>
                                          <p:attrName>style.color</p:attrName>
                                        </p:attrNameLst>
                                      </p:cBhvr>
                                      <p:by>
                                        <p:hsl h="0" s="-12549" l="-25098"/>
                                      </p:by>
                                    </p:animClr>
                                    <p:animClr clrSpc="hsl" dir="cw">
                                      <p:cBhvr>
                                        <p:cTn id="70" dur="500" fill="hold"/>
                                        <p:tgtEl>
                                          <p:spTgt spid="33"/>
                                        </p:tgtEl>
                                        <p:attrNameLst>
                                          <p:attrName>fillcolor</p:attrName>
                                        </p:attrNameLst>
                                      </p:cBhvr>
                                      <p:by>
                                        <p:hsl h="0" s="-12549" l="-25098"/>
                                      </p:by>
                                    </p:animClr>
                                    <p:animClr clrSpc="hsl" dir="cw">
                                      <p:cBhvr>
                                        <p:cTn id="71" dur="500" fill="hold"/>
                                        <p:tgtEl>
                                          <p:spTgt spid="33"/>
                                        </p:tgtEl>
                                        <p:attrNameLst>
                                          <p:attrName>stroke.color</p:attrName>
                                        </p:attrNameLst>
                                      </p:cBhvr>
                                      <p:by>
                                        <p:hsl h="0" s="-12549" l="-25098"/>
                                      </p:by>
                                    </p:animClr>
                                    <p:set>
                                      <p:cBhvr>
                                        <p:cTn id="72" dur="500" fill="hold"/>
                                        <p:tgtEl>
                                          <p:spTgt spid="33"/>
                                        </p:tgtEl>
                                        <p:attrNameLst>
                                          <p:attrName>fill.type</p:attrName>
                                        </p:attrNameLst>
                                      </p:cBhvr>
                                      <p:to>
                                        <p:strVal val="solid"/>
                                      </p:to>
                                    </p:set>
                                  </p:childTnLst>
                                </p:cTn>
                              </p:par>
                              <p:par>
                                <p:cTn id="73" presetID="19" presetClass="emph" presetSubtype="0" fill="hold" grpId="0" nodeType="withEffect">
                                  <p:stCondLst>
                                    <p:cond delay="0"/>
                                  </p:stCondLst>
                                  <p:childTnLst>
                                    <p:animClr clrSpc="rgb" dir="cw">
                                      <p:cBhvr override="childStyle">
                                        <p:cTn id="74" dur="500" fill="hold"/>
                                        <p:tgtEl>
                                          <p:spTgt spid="31"/>
                                        </p:tgtEl>
                                        <p:attrNameLst>
                                          <p:attrName>style.color</p:attrName>
                                        </p:attrNameLst>
                                      </p:cBhvr>
                                      <p:to>
                                        <a:srgbClr val="FFC000"/>
                                      </p:to>
                                    </p:animClr>
                                    <p:animClr clrSpc="rgb" dir="cw">
                                      <p:cBhvr>
                                        <p:cTn id="75" dur="500" fill="hold"/>
                                        <p:tgtEl>
                                          <p:spTgt spid="31"/>
                                        </p:tgtEl>
                                        <p:attrNameLst>
                                          <p:attrName>fillcolor</p:attrName>
                                        </p:attrNameLst>
                                      </p:cBhvr>
                                      <p:to>
                                        <a:srgbClr val="FFC000"/>
                                      </p:to>
                                    </p:animClr>
                                    <p:set>
                                      <p:cBhvr>
                                        <p:cTn id="76" dur="500" fill="hold"/>
                                        <p:tgtEl>
                                          <p:spTgt spid="31"/>
                                        </p:tgtEl>
                                        <p:attrNameLst>
                                          <p:attrName>fill.type</p:attrName>
                                        </p:attrNameLst>
                                      </p:cBhvr>
                                      <p:to>
                                        <p:strVal val="solid"/>
                                      </p:to>
                                    </p:set>
                                    <p:set>
                                      <p:cBhvr>
                                        <p:cTn id="77" dur="500" fill="hold"/>
                                        <p:tgtEl>
                                          <p:spTgt spid="31"/>
                                        </p:tgtEl>
                                        <p:attrNameLst>
                                          <p:attrName>fill.on</p:attrName>
                                        </p:attrNameLst>
                                      </p:cBhvr>
                                      <p:to>
                                        <p:strVal val="true"/>
                                      </p:to>
                                    </p:set>
                                  </p:childTnLst>
                                </p:cTn>
                              </p:par>
                              <p:par>
                                <p:cTn id="78" presetID="1" presetClass="mediacall" presetSubtype="0" fill="hold" nodeType="withEffect">
                                  <p:stCondLst>
                                    <p:cond delay="0"/>
                                  </p:stCondLst>
                                  <p:childTnLst>
                                    <p:cmd type="call" cmd="playFrom(0.0)">
                                      <p:cBhvr>
                                        <p:cTn id="79" dur="20218" fill="hold"/>
                                        <p:tgtEl>
                                          <p:spTgt spid="39"/>
                                        </p:tgtEl>
                                      </p:cBhvr>
                                    </p:cmd>
                                  </p:childTnLst>
                                </p:cTn>
                              </p:par>
                              <p:par>
                                <p:cTn id="80" presetID="3" presetClass="mediacall" presetSubtype="0" fill="hold" nodeType="withEffect">
                                  <p:stCondLst>
                                    <p:cond delay="0"/>
                                  </p:stCondLst>
                                  <p:childTnLst>
                                    <p:cmd type="call" cmd="stop">
                                      <p:cBhvr>
                                        <p:cTn id="81" dur="1" fill="hold"/>
                                        <p:tgtEl>
                                          <p:spTgt spid="38"/>
                                        </p:tgtEl>
                                      </p:cBhvr>
                                    </p:cmd>
                                  </p:childTnLst>
                                </p:cTn>
                              </p:par>
                              <p:par>
                                <p:cTn id="82" presetID="19" presetClass="emph" presetSubtype="0" fill="hold" grpId="1" nodeType="withEffect">
                                  <p:stCondLst>
                                    <p:cond delay="3000"/>
                                  </p:stCondLst>
                                  <p:childTnLst>
                                    <p:animClr clrSpc="rgb" dir="cw">
                                      <p:cBhvr override="childStyle">
                                        <p:cTn id="83" dur="500" fill="hold"/>
                                        <p:tgtEl>
                                          <p:spTgt spid="31"/>
                                        </p:tgtEl>
                                        <p:attrNameLst>
                                          <p:attrName>style.color</p:attrName>
                                        </p:attrNameLst>
                                      </p:cBhvr>
                                      <p:to>
                                        <a:srgbClr val="FF0000"/>
                                      </p:to>
                                    </p:animClr>
                                    <p:animClr clrSpc="rgb" dir="cw">
                                      <p:cBhvr>
                                        <p:cTn id="84" dur="500" fill="hold"/>
                                        <p:tgtEl>
                                          <p:spTgt spid="31"/>
                                        </p:tgtEl>
                                        <p:attrNameLst>
                                          <p:attrName>fillcolor</p:attrName>
                                        </p:attrNameLst>
                                      </p:cBhvr>
                                      <p:to>
                                        <a:srgbClr val="FF0000"/>
                                      </p:to>
                                    </p:animClr>
                                    <p:set>
                                      <p:cBhvr>
                                        <p:cTn id="85" dur="500" fill="hold"/>
                                        <p:tgtEl>
                                          <p:spTgt spid="31"/>
                                        </p:tgtEl>
                                        <p:attrNameLst>
                                          <p:attrName>fill.type</p:attrName>
                                        </p:attrNameLst>
                                      </p:cBhvr>
                                      <p:to>
                                        <p:strVal val="solid"/>
                                      </p:to>
                                    </p:set>
                                    <p:set>
                                      <p:cBhvr>
                                        <p:cTn id="86" dur="500" fill="hold"/>
                                        <p:tgtEl>
                                          <p:spTgt spid="31"/>
                                        </p:tgtEl>
                                        <p:attrNameLst>
                                          <p:attrName>fill.on</p:attrName>
                                        </p:attrNameLst>
                                      </p:cBhvr>
                                      <p:to>
                                        <p:strVal val="true"/>
                                      </p:to>
                                    </p:set>
                                  </p:childTnLst>
                                </p:cTn>
                              </p:par>
                              <p:par>
                                <p:cTn id="87" presetID="1" presetClass="mediacall" presetSubtype="0" fill="hold" nodeType="withEffect">
                                  <p:stCondLst>
                                    <p:cond delay="3000"/>
                                  </p:stCondLst>
                                  <p:childTnLst>
                                    <p:cmd type="call" cmd="playFrom(0.0)">
                                      <p:cBhvr>
                                        <p:cTn id="88" dur="5903" fill="hold"/>
                                        <p:tgtEl>
                                          <p:spTgt spid="41"/>
                                        </p:tgtEl>
                                      </p:cBhvr>
                                    </p:cmd>
                                  </p:childTnLst>
                                </p:cTn>
                              </p:par>
                              <p:par>
                                <p:cTn id="89" presetID="3" presetClass="mediacall" presetSubtype="0" fill="hold" nodeType="withEffect">
                                  <p:stCondLst>
                                    <p:cond delay="3000"/>
                                  </p:stCondLst>
                                  <p:childTnLst>
                                    <p:cmd type="call" cmd="stop">
                                      <p:cBhvr>
                                        <p:cTn id="90" dur="1" fill="hold"/>
                                        <p:tgtEl>
                                          <p:spTgt spid="39"/>
                                        </p:tgtEl>
                                      </p:cBhvr>
                                    </p:cmd>
                                  </p:childTnLst>
                                </p:cTn>
                              </p:par>
                              <p:par>
                                <p:cTn id="91" presetID="30" presetClass="emph" presetSubtype="0" fill="hold" grpId="2" nodeType="withEffect">
                                  <p:stCondLst>
                                    <p:cond delay="3000"/>
                                  </p:stCondLst>
                                  <p:childTnLst>
                                    <p:animClr clrSpc="hsl" dir="cw">
                                      <p:cBhvr override="childStyle">
                                        <p:cTn id="92" dur="500" fill="hold"/>
                                        <p:tgtEl>
                                          <p:spTgt spid="33"/>
                                        </p:tgtEl>
                                        <p:attrNameLst>
                                          <p:attrName>style.color</p:attrName>
                                        </p:attrNameLst>
                                      </p:cBhvr>
                                      <p:by>
                                        <p:hsl h="0" s="12549" l="25098"/>
                                      </p:by>
                                    </p:animClr>
                                    <p:animClr clrSpc="hsl" dir="cw">
                                      <p:cBhvr>
                                        <p:cTn id="93" dur="500" fill="hold"/>
                                        <p:tgtEl>
                                          <p:spTgt spid="33"/>
                                        </p:tgtEl>
                                        <p:attrNameLst>
                                          <p:attrName>fillcolor</p:attrName>
                                        </p:attrNameLst>
                                      </p:cBhvr>
                                      <p:by>
                                        <p:hsl h="0" s="12549" l="25098"/>
                                      </p:by>
                                    </p:animClr>
                                    <p:animClr clrSpc="hsl" dir="cw">
                                      <p:cBhvr>
                                        <p:cTn id="94" dur="500" fill="hold"/>
                                        <p:tgtEl>
                                          <p:spTgt spid="33"/>
                                        </p:tgtEl>
                                        <p:attrNameLst>
                                          <p:attrName>stroke.color</p:attrName>
                                        </p:attrNameLst>
                                      </p:cBhvr>
                                      <p:by>
                                        <p:hsl h="0" s="12549" l="25098"/>
                                      </p:by>
                                    </p:animClr>
                                    <p:set>
                                      <p:cBhvr>
                                        <p:cTn id="95" dur="500" fill="hold"/>
                                        <p:tgtEl>
                                          <p:spTgt spid="33"/>
                                        </p:tgtEl>
                                        <p:attrNameLst>
                                          <p:attrName>fill.type</p:attrName>
                                        </p:attrNameLst>
                                      </p:cBhvr>
                                      <p:to>
                                        <p:strVal val="solid"/>
                                      </p:to>
                                    </p:set>
                                  </p:childTnLst>
                                </p:cTn>
                              </p:par>
                            </p:childTnLst>
                          </p:cTn>
                        </p:par>
                      </p:childTnLst>
                    </p:cTn>
                  </p:par>
                </p:childTnLst>
              </p:cTn>
              <p:nextCondLst>
                <p:cond evt="onClick" delay="0">
                  <p:tgtEl>
                    <p:spTgt spid="33"/>
                  </p:tgtEl>
                </p:cond>
              </p:nextCondLst>
            </p:seq>
            <p:seq concurrent="1" nextAc="seek">
              <p:cTn id="96" restart="whenNotActive" fill="hold" evtFilter="cancelBubble" nodeType="interactiveSeq">
                <p:stCondLst>
                  <p:cond evt="onClick" delay="0">
                    <p:tgtEl>
                      <p:spTgt spid="27"/>
                    </p:tgtEl>
                  </p:cond>
                </p:stCondLst>
                <p:endSync evt="end" delay="0">
                  <p:rtn val="all"/>
                </p:endSync>
                <p:childTnLst>
                  <p:par>
                    <p:cTn id="97" fill="hold">
                      <p:stCondLst>
                        <p:cond delay="0"/>
                      </p:stCondLst>
                      <p:childTnLst>
                        <p:par>
                          <p:cTn id="98" fill="hold">
                            <p:stCondLst>
                              <p:cond delay="0"/>
                            </p:stCondLst>
                            <p:childTnLst>
                              <p:par>
                                <p:cTn id="99" presetID="24" presetClass="emph" presetSubtype="0" fill="hold" grpId="1" nodeType="clickEffect">
                                  <p:stCondLst>
                                    <p:cond delay="0"/>
                                  </p:stCondLst>
                                  <p:childTnLst>
                                    <p:animClr clrSpc="hsl" dir="cw">
                                      <p:cBhvr override="childStyle">
                                        <p:cTn id="100" dur="500" fill="hold"/>
                                        <p:tgtEl>
                                          <p:spTgt spid="27"/>
                                        </p:tgtEl>
                                        <p:attrNameLst>
                                          <p:attrName>style.color</p:attrName>
                                        </p:attrNameLst>
                                      </p:cBhvr>
                                      <p:by>
                                        <p:hsl h="0" s="-12549" l="-25098"/>
                                      </p:by>
                                    </p:animClr>
                                    <p:animClr clrSpc="hsl" dir="cw">
                                      <p:cBhvr>
                                        <p:cTn id="101" dur="500" fill="hold"/>
                                        <p:tgtEl>
                                          <p:spTgt spid="27"/>
                                        </p:tgtEl>
                                        <p:attrNameLst>
                                          <p:attrName>fillcolor</p:attrName>
                                        </p:attrNameLst>
                                      </p:cBhvr>
                                      <p:by>
                                        <p:hsl h="0" s="-12549" l="-25098"/>
                                      </p:by>
                                    </p:animClr>
                                    <p:animClr clrSpc="hsl" dir="cw">
                                      <p:cBhvr>
                                        <p:cTn id="102" dur="500" fill="hold"/>
                                        <p:tgtEl>
                                          <p:spTgt spid="27"/>
                                        </p:tgtEl>
                                        <p:attrNameLst>
                                          <p:attrName>stroke.color</p:attrName>
                                        </p:attrNameLst>
                                      </p:cBhvr>
                                      <p:by>
                                        <p:hsl h="0" s="-12549" l="-25098"/>
                                      </p:by>
                                    </p:animClr>
                                    <p:set>
                                      <p:cBhvr>
                                        <p:cTn id="103" dur="500" fill="hold"/>
                                        <p:tgtEl>
                                          <p:spTgt spid="27"/>
                                        </p:tgtEl>
                                        <p:attrNameLst>
                                          <p:attrName>fill.type</p:attrName>
                                        </p:attrNameLst>
                                      </p:cBhvr>
                                      <p:to>
                                        <p:strVal val="solid"/>
                                      </p:to>
                                    </p:set>
                                  </p:childTnLst>
                                </p:cTn>
                              </p:par>
                              <p:par>
                                <p:cTn id="104" presetID="19" presetClass="emph" presetSubtype="0" fill="hold" grpId="0" nodeType="withEffect">
                                  <p:stCondLst>
                                    <p:cond delay="0"/>
                                  </p:stCondLst>
                                  <p:childTnLst>
                                    <p:animClr clrSpc="rgb" dir="cw">
                                      <p:cBhvr override="childStyle">
                                        <p:cTn id="105" dur="500" fill="hold"/>
                                        <p:tgtEl>
                                          <p:spTgt spid="16"/>
                                        </p:tgtEl>
                                        <p:attrNameLst>
                                          <p:attrName>style.color</p:attrName>
                                        </p:attrNameLst>
                                      </p:cBhvr>
                                      <p:to>
                                        <a:srgbClr val="FFC000"/>
                                      </p:to>
                                    </p:animClr>
                                    <p:animClr clrSpc="rgb" dir="cw">
                                      <p:cBhvr>
                                        <p:cTn id="106" dur="500" fill="hold"/>
                                        <p:tgtEl>
                                          <p:spTgt spid="16"/>
                                        </p:tgtEl>
                                        <p:attrNameLst>
                                          <p:attrName>fillcolor</p:attrName>
                                        </p:attrNameLst>
                                      </p:cBhvr>
                                      <p:to>
                                        <a:srgbClr val="FFC000"/>
                                      </p:to>
                                    </p:animClr>
                                    <p:set>
                                      <p:cBhvr>
                                        <p:cTn id="107" dur="500" fill="hold"/>
                                        <p:tgtEl>
                                          <p:spTgt spid="16"/>
                                        </p:tgtEl>
                                        <p:attrNameLst>
                                          <p:attrName>fill.type</p:attrName>
                                        </p:attrNameLst>
                                      </p:cBhvr>
                                      <p:to>
                                        <p:strVal val="solid"/>
                                      </p:to>
                                    </p:set>
                                    <p:set>
                                      <p:cBhvr>
                                        <p:cTn id="108" dur="500" fill="hold"/>
                                        <p:tgtEl>
                                          <p:spTgt spid="16"/>
                                        </p:tgtEl>
                                        <p:attrNameLst>
                                          <p:attrName>fill.on</p:attrName>
                                        </p:attrNameLst>
                                      </p:cBhvr>
                                      <p:to>
                                        <p:strVal val="true"/>
                                      </p:to>
                                    </p:set>
                                  </p:childTnLst>
                                </p:cTn>
                              </p:par>
                              <p:par>
                                <p:cTn id="109" presetID="1" presetClass="mediacall" presetSubtype="0" fill="hold" nodeType="withEffect">
                                  <p:stCondLst>
                                    <p:cond delay="0"/>
                                  </p:stCondLst>
                                  <p:childTnLst>
                                    <p:cmd type="call" cmd="playFrom(0.0)">
                                      <p:cBhvr>
                                        <p:cTn id="110" dur="20218" fill="hold"/>
                                        <p:tgtEl>
                                          <p:spTgt spid="39"/>
                                        </p:tgtEl>
                                      </p:cBhvr>
                                    </p:cmd>
                                  </p:childTnLst>
                                </p:cTn>
                              </p:par>
                              <p:par>
                                <p:cTn id="111" presetID="3" presetClass="mediacall" presetSubtype="0" fill="hold" nodeType="withEffect">
                                  <p:stCondLst>
                                    <p:cond delay="0"/>
                                  </p:stCondLst>
                                  <p:childTnLst>
                                    <p:cmd type="call" cmd="stop">
                                      <p:cBhvr>
                                        <p:cTn id="112" dur="1" fill="hold"/>
                                        <p:tgtEl>
                                          <p:spTgt spid="38"/>
                                        </p:tgtEl>
                                      </p:cBhvr>
                                    </p:cmd>
                                  </p:childTnLst>
                                </p:cTn>
                              </p:par>
                              <p:par>
                                <p:cTn id="113" presetID="19" presetClass="emph" presetSubtype="0" fill="hold" grpId="1" nodeType="withEffect">
                                  <p:stCondLst>
                                    <p:cond delay="3500"/>
                                  </p:stCondLst>
                                  <p:childTnLst>
                                    <p:animClr clrSpc="rgb" dir="cw">
                                      <p:cBhvr override="childStyle">
                                        <p:cTn id="114" dur="500" fill="hold"/>
                                        <p:tgtEl>
                                          <p:spTgt spid="16"/>
                                        </p:tgtEl>
                                        <p:attrNameLst>
                                          <p:attrName>style.color</p:attrName>
                                        </p:attrNameLst>
                                      </p:cBhvr>
                                      <p:to>
                                        <a:srgbClr val="FF0000"/>
                                      </p:to>
                                    </p:animClr>
                                    <p:animClr clrSpc="rgb" dir="cw">
                                      <p:cBhvr>
                                        <p:cTn id="115" dur="500" fill="hold"/>
                                        <p:tgtEl>
                                          <p:spTgt spid="16"/>
                                        </p:tgtEl>
                                        <p:attrNameLst>
                                          <p:attrName>fillcolor</p:attrName>
                                        </p:attrNameLst>
                                      </p:cBhvr>
                                      <p:to>
                                        <a:srgbClr val="FF0000"/>
                                      </p:to>
                                    </p:animClr>
                                    <p:set>
                                      <p:cBhvr>
                                        <p:cTn id="116" dur="500" fill="hold"/>
                                        <p:tgtEl>
                                          <p:spTgt spid="16"/>
                                        </p:tgtEl>
                                        <p:attrNameLst>
                                          <p:attrName>fill.type</p:attrName>
                                        </p:attrNameLst>
                                      </p:cBhvr>
                                      <p:to>
                                        <p:strVal val="solid"/>
                                      </p:to>
                                    </p:set>
                                    <p:set>
                                      <p:cBhvr>
                                        <p:cTn id="117" dur="500" fill="hold"/>
                                        <p:tgtEl>
                                          <p:spTgt spid="16"/>
                                        </p:tgtEl>
                                        <p:attrNameLst>
                                          <p:attrName>fill.on</p:attrName>
                                        </p:attrNameLst>
                                      </p:cBhvr>
                                      <p:to>
                                        <p:strVal val="true"/>
                                      </p:to>
                                    </p:set>
                                  </p:childTnLst>
                                </p:cTn>
                              </p:par>
                              <p:par>
                                <p:cTn id="118" presetID="1" presetClass="mediacall" presetSubtype="0" fill="hold" nodeType="withEffect">
                                  <p:stCondLst>
                                    <p:cond delay="3500"/>
                                  </p:stCondLst>
                                  <p:childTnLst>
                                    <p:cmd type="call" cmd="playFrom(0.0)">
                                      <p:cBhvr>
                                        <p:cTn id="119" dur="5903" fill="hold"/>
                                        <p:tgtEl>
                                          <p:spTgt spid="41"/>
                                        </p:tgtEl>
                                      </p:cBhvr>
                                    </p:cmd>
                                  </p:childTnLst>
                                </p:cTn>
                              </p:par>
                              <p:par>
                                <p:cTn id="120" presetID="3" presetClass="mediacall" presetSubtype="0" fill="hold" nodeType="withEffect">
                                  <p:stCondLst>
                                    <p:cond delay="3500"/>
                                  </p:stCondLst>
                                  <p:childTnLst>
                                    <p:cmd type="call" cmd="stop">
                                      <p:cBhvr>
                                        <p:cTn id="121" dur="1" fill="hold"/>
                                        <p:tgtEl>
                                          <p:spTgt spid="39"/>
                                        </p:tgtEl>
                                      </p:cBhvr>
                                    </p:cmd>
                                  </p:childTnLst>
                                </p:cTn>
                              </p:par>
                              <p:par>
                                <p:cTn id="122" presetID="30" presetClass="emph" presetSubtype="0" fill="hold" grpId="2" nodeType="withEffect">
                                  <p:stCondLst>
                                    <p:cond delay="3500"/>
                                  </p:stCondLst>
                                  <p:childTnLst>
                                    <p:animClr clrSpc="hsl" dir="cw">
                                      <p:cBhvr override="childStyle">
                                        <p:cTn id="123" dur="500" fill="hold"/>
                                        <p:tgtEl>
                                          <p:spTgt spid="27"/>
                                        </p:tgtEl>
                                        <p:attrNameLst>
                                          <p:attrName>style.color</p:attrName>
                                        </p:attrNameLst>
                                      </p:cBhvr>
                                      <p:by>
                                        <p:hsl h="0" s="12549" l="25098"/>
                                      </p:by>
                                    </p:animClr>
                                    <p:animClr clrSpc="hsl" dir="cw">
                                      <p:cBhvr>
                                        <p:cTn id="124" dur="500" fill="hold"/>
                                        <p:tgtEl>
                                          <p:spTgt spid="27"/>
                                        </p:tgtEl>
                                        <p:attrNameLst>
                                          <p:attrName>fillcolor</p:attrName>
                                        </p:attrNameLst>
                                      </p:cBhvr>
                                      <p:by>
                                        <p:hsl h="0" s="12549" l="25098"/>
                                      </p:by>
                                    </p:animClr>
                                    <p:animClr clrSpc="hsl" dir="cw">
                                      <p:cBhvr>
                                        <p:cTn id="125" dur="500" fill="hold"/>
                                        <p:tgtEl>
                                          <p:spTgt spid="27"/>
                                        </p:tgtEl>
                                        <p:attrNameLst>
                                          <p:attrName>stroke.color</p:attrName>
                                        </p:attrNameLst>
                                      </p:cBhvr>
                                      <p:by>
                                        <p:hsl h="0" s="12549" l="25098"/>
                                      </p:by>
                                    </p:animClr>
                                    <p:set>
                                      <p:cBhvr>
                                        <p:cTn id="126" dur="500" fill="hold"/>
                                        <p:tgtEl>
                                          <p:spTgt spid="27"/>
                                        </p:tgtEl>
                                        <p:attrNameLst>
                                          <p:attrName>fill.type</p:attrName>
                                        </p:attrNameLst>
                                      </p:cBhvr>
                                      <p:to>
                                        <p:strVal val="solid"/>
                                      </p:to>
                                    </p:set>
                                  </p:childTnLst>
                                </p:cTn>
                              </p:par>
                            </p:childTnLst>
                          </p:cTn>
                        </p:par>
                      </p:childTnLst>
                    </p:cTn>
                  </p:par>
                </p:childTnLst>
              </p:cTn>
              <p:nextCondLst>
                <p:cond evt="onClick" delay="0">
                  <p:tgtEl>
                    <p:spTgt spid="27"/>
                  </p:tgtEl>
                </p:cond>
              </p:nextCondLst>
            </p:seq>
            <p:seq concurrent="1" nextAc="seek">
              <p:cTn id="127" restart="whenNotActive" fill="hold" evtFilter="cancelBubble" nodeType="interactiveSeq">
                <p:stCondLst>
                  <p:cond evt="onClick" delay="0">
                    <p:tgtEl>
                      <p:spTgt spid="34"/>
                    </p:tgtEl>
                  </p:cond>
                </p:stCondLst>
                <p:endSync evt="end" delay="0">
                  <p:rtn val="all"/>
                </p:endSync>
                <p:childTnLst>
                  <p:par>
                    <p:cTn id="128" fill="hold">
                      <p:stCondLst>
                        <p:cond delay="0"/>
                      </p:stCondLst>
                      <p:childTnLst>
                        <p:par>
                          <p:cTn id="129" fill="hold">
                            <p:stCondLst>
                              <p:cond delay="0"/>
                            </p:stCondLst>
                            <p:childTnLst>
                              <p:par>
                                <p:cTn id="130" presetID="24" presetClass="emph" presetSubtype="0" fill="hold" grpId="1" nodeType="clickEffect">
                                  <p:stCondLst>
                                    <p:cond delay="0"/>
                                  </p:stCondLst>
                                  <p:childTnLst>
                                    <p:animClr clrSpc="hsl" dir="cw">
                                      <p:cBhvr override="childStyle">
                                        <p:cTn id="131" dur="500" fill="hold"/>
                                        <p:tgtEl>
                                          <p:spTgt spid="34"/>
                                        </p:tgtEl>
                                        <p:attrNameLst>
                                          <p:attrName>style.color</p:attrName>
                                        </p:attrNameLst>
                                      </p:cBhvr>
                                      <p:by>
                                        <p:hsl h="0" s="-12549" l="-25098"/>
                                      </p:by>
                                    </p:animClr>
                                    <p:animClr clrSpc="hsl" dir="cw">
                                      <p:cBhvr>
                                        <p:cTn id="132" dur="500" fill="hold"/>
                                        <p:tgtEl>
                                          <p:spTgt spid="34"/>
                                        </p:tgtEl>
                                        <p:attrNameLst>
                                          <p:attrName>fillcolor</p:attrName>
                                        </p:attrNameLst>
                                      </p:cBhvr>
                                      <p:by>
                                        <p:hsl h="0" s="-12549" l="-25098"/>
                                      </p:by>
                                    </p:animClr>
                                    <p:animClr clrSpc="hsl" dir="cw">
                                      <p:cBhvr>
                                        <p:cTn id="133" dur="500" fill="hold"/>
                                        <p:tgtEl>
                                          <p:spTgt spid="34"/>
                                        </p:tgtEl>
                                        <p:attrNameLst>
                                          <p:attrName>stroke.color</p:attrName>
                                        </p:attrNameLst>
                                      </p:cBhvr>
                                      <p:by>
                                        <p:hsl h="0" s="-12549" l="-25098"/>
                                      </p:by>
                                    </p:animClr>
                                    <p:set>
                                      <p:cBhvr>
                                        <p:cTn id="134" dur="500" fill="hold"/>
                                        <p:tgtEl>
                                          <p:spTgt spid="34"/>
                                        </p:tgtEl>
                                        <p:attrNameLst>
                                          <p:attrName>fill.type</p:attrName>
                                        </p:attrNameLst>
                                      </p:cBhvr>
                                      <p:to>
                                        <p:strVal val="solid"/>
                                      </p:to>
                                    </p:set>
                                  </p:childTnLst>
                                </p:cTn>
                              </p:par>
                              <p:par>
                                <p:cTn id="135" presetID="19" presetClass="emph" presetSubtype="0" fill="hold" grpId="0" nodeType="withEffect">
                                  <p:stCondLst>
                                    <p:cond delay="0"/>
                                  </p:stCondLst>
                                  <p:childTnLst>
                                    <p:animClr clrSpc="rgb" dir="cw">
                                      <p:cBhvr override="childStyle">
                                        <p:cTn id="136" dur="500" fill="hold"/>
                                        <p:tgtEl>
                                          <p:spTgt spid="32"/>
                                        </p:tgtEl>
                                        <p:attrNameLst>
                                          <p:attrName>style.color</p:attrName>
                                        </p:attrNameLst>
                                      </p:cBhvr>
                                      <p:to>
                                        <a:schemeClr val="accent2"/>
                                      </p:to>
                                    </p:animClr>
                                    <p:animClr clrSpc="rgb" dir="cw">
                                      <p:cBhvr>
                                        <p:cTn id="137" dur="500" fill="hold"/>
                                        <p:tgtEl>
                                          <p:spTgt spid="32"/>
                                        </p:tgtEl>
                                        <p:attrNameLst>
                                          <p:attrName>fillcolor</p:attrName>
                                        </p:attrNameLst>
                                      </p:cBhvr>
                                      <p:to>
                                        <a:schemeClr val="accent2"/>
                                      </p:to>
                                    </p:animClr>
                                    <p:set>
                                      <p:cBhvr>
                                        <p:cTn id="138" dur="500" fill="hold"/>
                                        <p:tgtEl>
                                          <p:spTgt spid="32"/>
                                        </p:tgtEl>
                                        <p:attrNameLst>
                                          <p:attrName>fill.type</p:attrName>
                                        </p:attrNameLst>
                                      </p:cBhvr>
                                      <p:to>
                                        <p:strVal val="solid"/>
                                      </p:to>
                                    </p:set>
                                    <p:set>
                                      <p:cBhvr>
                                        <p:cTn id="139" dur="500" fill="hold"/>
                                        <p:tgtEl>
                                          <p:spTgt spid="32"/>
                                        </p:tgtEl>
                                        <p:attrNameLst>
                                          <p:attrName>fill.on</p:attrName>
                                        </p:attrNameLst>
                                      </p:cBhvr>
                                      <p:to>
                                        <p:strVal val="true"/>
                                      </p:to>
                                    </p:set>
                                  </p:childTnLst>
                                </p:cTn>
                              </p:par>
                              <p:par>
                                <p:cTn id="140" presetID="1" presetClass="mediacall" presetSubtype="0" fill="hold" nodeType="withEffect">
                                  <p:stCondLst>
                                    <p:cond delay="0"/>
                                  </p:stCondLst>
                                  <p:childTnLst>
                                    <p:cmd type="call" cmd="playFrom(0.0)">
                                      <p:cBhvr>
                                        <p:cTn id="141" dur="20218" fill="hold"/>
                                        <p:tgtEl>
                                          <p:spTgt spid="39"/>
                                        </p:tgtEl>
                                      </p:cBhvr>
                                    </p:cmd>
                                  </p:childTnLst>
                                </p:cTn>
                              </p:par>
                              <p:par>
                                <p:cTn id="142" presetID="3" presetClass="mediacall" presetSubtype="0" fill="hold" nodeType="withEffect">
                                  <p:stCondLst>
                                    <p:cond delay="0"/>
                                  </p:stCondLst>
                                  <p:childTnLst>
                                    <p:cmd type="call" cmd="stop">
                                      <p:cBhvr>
                                        <p:cTn id="143" dur="1" fill="hold"/>
                                        <p:tgtEl>
                                          <p:spTgt spid="38"/>
                                        </p:tgtEl>
                                      </p:cBhvr>
                                    </p:cmd>
                                  </p:childTnLst>
                                </p:cTn>
                              </p:par>
                              <p:par>
                                <p:cTn id="144" presetID="19" presetClass="emph" presetSubtype="0" fill="hold" grpId="1" nodeType="withEffect">
                                  <p:stCondLst>
                                    <p:cond delay="3000"/>
                                  </p:stCondLst>
                                  <p:childTnLst>
                                    <p:animClr clrSpc="rgb" dir="cw">
                                      <p:cBhvr override="childStyle">
                                        <p:cTn id="145" dur="500" fill="hold"/>
                                        <p:tgtEl>
                                          <p:spTgt spid="32"/>
                                        </p:tgtEl>
                                        <p:attrNameLst>
                                          <p:attrName>style.color</p:attrName>
                                        </p:attrNameLst>
                                      </p:cBhvr>
                                      <p:to>
                                        <a:srgbClr val="FF0000"/>
                                      </p:to>
                                    </p:animClr>
                                    <p:animClr clrSpc="rgb" dir="cw">
                                      <p:cBhvr>
                                        <p:cTn id="146" dur="500" fill="hold"/>
                                        <p:tgtEl>
                                          <p:spTgt spid="32"/>
                                        </p:tgtEl>
                                        <p:attrNameLst>
                                          <p:attrName>fillcolor</p:attrName>
                                        </p:attrNameLst>
                                      </p:cBhvr>
                                      <p:to>
                                        <a:srgbClr val="FF0000"/>
                                      </p:to>
                                    </p:animClr>
                                    <p:set>
                                      <p:cBhvr>
                                        <p:cTn id="147" dur="500" fill="hold"/>
                                        <p:tgtEl>
                                          <p:spTgt spid="32"/>
                                        </p:tgtEl>
                                        <p:attrNameLst>
                                          <p:attrName>fill.type</p:attrName>
                                        </p:attrNameLst>
                                      </p:cBhvr>
                                      <p:to>
                                        <p:strVal val="solid"/>
                                      </p:to>
                                    </p:set>
                                    <p:set>
                                      <p:cBhvr>
                                        <p:cTn id="148" dur="500" fill="hold"/>
                                        <p:tgtEl>
                                          <p:spTgt spid="32"/>
                                        </p:tgtEl>
                                        <p:attrNameLst>
                                          <p:attrName>fill.on</p:attrName>
                                        </p:attrNameLst>
                                      </p:cBhvr>
                                      <p:to>
                                        <p:strVal val="true"/>
                                      </p:to>
                                    </p:set>
                                  </p:childTnLst>
                                </p:cTn>
                              </p:par>
                              <p:par>
                                <p:cTn id="149" presetID="1" presetClass="mediacall" presetSubtype="0" fill="hold" nodeType="withEffect">
                                  <p:stCondLst>
                                    <p:cond delay="3000"/>
                                  </p:stCondLst>
                                  <p:childTnLst>
                                    <p:cmd type="call" cmd="playFrom(0.0)">
                                      <p:cBhvr>
                                        <p:cTn id="150" dur="5903" fill="hold"/>
                                        <p:tgtEl>
                                          <p:spTgt spid="41"/>
                                        </p:tgtEl>
                                      </p:cBhvr>
                                    </p:cmd>
                                  </p:childTnLst>
                                </p:cTn>
                              </p:par>
                              <p:par>
                                <p:cTn id="151" presetID="3" presetClass="mediacall" presetSubtype="0" fill="hold" nodeType="withEffect">
                                  <p:stCondLst>
                                    <p:cond delay="3000"/>
                                  </p:stCondLst>
                                  <p:childTnLst>
                                    <p:cmd type="call" cmd="stop">
                                      <p:cBhvr>
                                        <p:cTn id="152" dur="1" fill="hold"/>
                                        <p:tgtEl>
                                          <p:spTgt spid="39"/>
                                        </p:tgtEl>
                                      </p:cBhvr>
                                    </p:cmd>
                                  </p:childTnLst>
                                </p:cTn>
                              </p:par>
                              <p:par>
                                <p:cTn id="153" presetID="30" presetClass="emph" presetSubtype="0" fill="hold" grpId="2" nodeType="withEffect">
                                  <p:stCondLst>
                                    <p:cond delay="3000"/>
                                  </p:stCondLst>
                                  <p:childTnLst>
                                    <p:animClr clrSpc="hsl" dir="cw">
                                      <p:cBhvr override="childStyle">
                                        <p:cTn id="154" dur="500" fill="hold"/>
                                        <p:tgtEl>
                                          <p:spTgt spid="34"/>
                                        </p:tgtEl>
                                        <p:attrNameLst>
                                          <p:attrName>style.color</p:attrName>
                                        </p:attrNameLst>
                                      </p:cBhvr>
                                      <p:by>
                                        <p:hsl h="0" s="12549" l="25098"/>
                                      </p:by>
                                    </p:animClr>
                                    <p:animClr clrSpc="hsl" dir="cw">
                                      <p:cBhvr>
                                        <p:cTn id="155" dur="500" fill="hold"/>
                                        <p:tgtEl>
                                          <p:spTgt spid="34"/>
                                        </p:tgtEl>
                                        <p:attrNameLst>
                                          <p:attrName>fillcolor</p:attrName>
                                        </p:attrNameLst>
                                      </p:cBhvr>
                                      <p:by>
                                        <p:hsl h="0" s="12549" l="25098"/>
                                      </p:by>
                                    </p:animClr>
                                    <p:animClr clrSpc="hsl" dir="cw">
                                      <p:cBhvr>
                                        <p:cTn id="156" dur="500" fill="hold"/>
                                        <p:tgtEl>
                                          <p:spTgt spid="34"/>
                                        </p:tgtEl>
                                        <p:attrNameLst>
                                          <p:attrName>stroke.color</p:attrName>
                                        </p:attrNameLst>
                                      </p:cBhvr>
                                      <p:by>
                                        <p:hsl h="0" s="12549" l="25098"/>
                                      </p:by>
                                    </p:animClr>
                                    <p:set>
                                      <p:cBhvr>
                                        <p:cTn id="157" dur="500" fill="hold"/>
                                        <p:tgtEl>
                                          <p:spTgt spid="34"/>
                                        </p:tgtEl>
                                        <p:attrNameLst>
                                          <p:attrName>fill.type</p:attrName>
                                        </p:attrNameLst>
                                      </p:cBhvr>
                                      <p:to>
                                        <p:strVal val="solid"/>
                                      </p:to>
                                    </p:set>
                                  </p:childTnLst>
                                </p:cTn>
                              </p:par>
                            </p:childTnLst>
                          </p:cTn>
                        </p:par>
                      </p:childTnLst>
                    </p:cTn>
                  </p:par>
                </p:childTnLst>
              </p:cTn>
              <p:nextCondLst>
                <p:cond evt="onClick" delay="0">
                  <p:tgtEl>
                    <p:spTgt spid="34"/>
                  </p:tgtEl>
                </p:cond>
              </p:nextCondLst>
            </p:seq>
            <p:audio>
              <p:cMediaNode vol="80000">
                <p:cTn id="158" fill="hold" display="0">
                  <p:stCondLst>
                    <p:cond delay="indefinite"/>
                  </p:stCondLst>
                  <p:endCondLst>
                    <p:cond evt="onStopAudio" delay="0">
                      <p:tgtEl>
                        <p:sldTgt/>
                      </p:tgtEl>
                    </p:cond>
                  </p:endCondLst>
                </p:cTn>
                <p:tgtEl>
                  <p:spTgt spid="39"/>
                </p:tgtEl>
              </p:cMediaNode>
            </p:audio>
            <p:audio>
              <p:cMediaNode vol="80000">
                <p:cTn id="159" fill="hold" display="0">
                  <p:stCondLst>
                    <p:cond delay="indefinite"/>
                  </p:stCondLst>
                  <p:endCondLst>
                    <p:cond evt="onStopAudio" delay="0">
                      <p:tgtEl>
                        <p:sldTgt/>
                      </p:tgtEl>
                    </p:cond>
                  </p:endCondLst>
                </p:cTn>
                <p:tgtEl>
                  <p:spTgt spid="40"/>
                </p:tgtEl>
              </p:cMediaNode>
            </p:audio>
            <p:audio>
              <p:cMediaNode vol="80000">
                <p:cTn id="160" fill="hold" display="0">
                  <p:stCondLst>
                    <p:cond delay="indefinite"/>
                  </p:stCondLst>
                  <p:endCondLst>
                    <p:cond evt="onStopAudio" delay="0">
                      <p:tgtEl>
                        <p:sldTgt/>
                      </p:tgtEl>
                    </p:cond>
                  </p:endCondLst>
                </p:cTn>
                <p:tgtEl>
                  <p:spTgt spid="41"/>
                </p:tgtEl>
              </p:cMediaNode>
            </p:audio>
          </p:childTnLst>
        </p:cTn>
      </p:par>
    </p:tnLst>
    <p:bldLst>
      <p:bldP spid="24" grpId="0"/>
      <p:bldP spid="15" grpId="0" animBg="1"/>
      <p:bldP spid="15" grpId="1" animBg="1"/>
      <p:bldP spid="16" grpId="0" animBg="1"/>
      <p:bldP spid="16" grpId="1" animBg="1"/>
      <p:bldP spid="25" grpId="0"/>
      <p:bldP spid="25" grpId="1"/>
      <p:bldP spid="25" grpId="2"/>
      <p:bldP spid="27" grpId="0"/>
      <p:bldP spid="27" grpId="1"/>
      <p:bldP spid="27" grpId="2"/>
      <p:bldP spid="31" grpId="0" animBg="1"/>
      <p:bldP spid="31" grpId="1" animBg="1"/>
      <p:bldP spid="32" grpId="0" animBg="1"/>
      <p:bldP spid="32" grpId="1" animBg="1"/>
      <p:bldP spid="33" grpId="0"/>
      <p:bldP spid="33" grpId="1"/>
      <p:bldP spid="33" grpId="2"/>
      <p:bldP spid="34" grpId="0"/>
      <p:bldP spid="34" grpId="1"/>
      <p:bldP spid="34" grpId="2"/>
      <p:bldP spid="20"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18"/>
          <p:cNvSpPr>
            <a:spLocks noChangeArrowheads="1"/>
          </p:cNvSpPr>
          <p:nvPr/>
        </p:nvSpPr>
        <p:spPr bwMode="auto">
          <a:xfrm>
            <a:off x="0" y="1910687"/>
            <a:ext cx="12192000" cy="46879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1219200">
              <a:buClr>
                <a:srgbClr val="000000"/>
              </a:buClr>
            </a:pPr>
            <a:r>
              <a:rPr lang="en-US" altLang="en-US" sz="3735" kern="0" dirty="0">
                <a:solidFill>
                  <a:srgbClr val="FFFF00"/>
                </a:solidFill>
                <a:latin typeface="Times New Roman" panose="02020603050405020304" charset="0"/>
                <a:cs typeface="Times New Roman" panose="02020603050405020304" charset="0"/>
                <a:sym typeface="Arial" panose="020B0604020202020204"/>
              </a:rPr>
              <a:t> </a:t>
            </a:r>
            <a:r>
              <a:rPr lang="en-US" altLang="en-US" sz="3735" kern="0" dirty="0">
                <a:solidFill>
                  <a:srgbClr val="3415EB"/>
                </a:solidFill>
                <a:latin typeface="Times New Roman" panose="02020603050405020304" charset="0"/>
                <a:cs typeface="Times New Roman" panose="02020603050405020304" charset="0"/>
                <a:sym typeface="Arial" panose="020B0604020202020204"/>
              </a:rPr>
              <a:t>* </a:t>
            </a:r>
            <a:r>
              <a:rPr lang="en-US" altLang="en-US" sz="3735" i="1" kern="0" dirty="0" err="1">
                <a:solidFill>
                  <a:srgbClr val="3415EB"/>
                </a:solidFill>
                <a:latin typeface="Times New Roman" panose="02020603050405020304" charset="0"/>
                <a:cs typeface="Times New Roman" panose="02020603050405020304" charset="0"/>
                <a:sym typeface="Arial" panose="020B0604020202020204"/>
              </a:rPr>
              <a:t>Giống</a:t>
            </a:r>
            <a:r>
              <a:rPr lang="en-US" altLang="en-US" sz="3735" kern="0" dirty="0">
                <a:solidFill>
                  <a:srgbClr val="FF0000"/>
                </a:solidFill>
                <a:latin typeface="Times New Roman" panose="02020603050405020304" charset="0"/>
                <a:cs typeface="Times New Roman" panose="02020603050405020304" charset="0"/>
                <a:sym typeface="Arial" panose="020B0604020202020204"/>
              </a:rPr>
              <a:t>: </a:t>
            </a:r>
            <a:r>
              <a:rPr lang="en-US" altLang="en-US" sz="3735" kern="0" dirty="0" err="1">
                <a:solidFill>
                  <a:srgbClr val="FF0000"/>
                </a:solidFill>
                <a:latin typeface="Times New Roman" panose="02020603050405020304" charset="0"/>
                <a:cs typeface="Times New Roman" panose="02020603050405020304" charset="0"/>
                <a:sym typeface="Arial" panose="020B0604020202020204"/>
              </a:rPr>
              <a:t>Chê</a:t>
            </a:r>
            <a:r>
              <a:rPr lang="en-US" altLang="en-US" sz="3735" kern="0" dirty="0">
                <a:solidFill>
                  <a:srgbClr val="FF0000"/>
                </a:solidFill>
                <a:latin typeface="Times New Roman" panose="02020603050405020304" charset="0"/>
                <a:cs typeface="Times New Roman" panose="02020603050405020304" charset="0"/>
                <a:sym typeface="Arial" panose="020B0604020202020204"/>
              </a:rPr>
              <a:t>́ </a:t>
            </a:r>
            <a:r>
              <a:rPr lang="en-US" altLang="en-US" sz="3735" kern="0" dirty="0" err="1">
                <a:solidFill>
                  <a:srgbClr val="FF0000"/>
                </a:solidFill>
                <a:latin typeface="Times New Roman" panose="02020603050405020304" charset="0"/>
                <a:cs typeface="Times New Roman" panose="02020603050405020304" charset="0"/>
                <a:sym typeface="Arial" panose="020B0604020202020204"/>
              </a:rPr>
              <a:t>đô</a:t>
            </a:r>
            <a:r>
              <a:rPr lang="en-US" altLang="en-US" sz="3735" kern="0" dirty="0">
                <a:solidFill>
                  <a:srgbClr val="FF0000"/>
                </a:solidFill>
                <a:latin typeface="Times New Roman" panose="02020603050405020304" charset="0"/>
                <a:cs typeface="Times New Roman" panose="02020603050405020304" charset="0"/>
                <a:sym typeface="Arial" panose="020B0604020202020204"/>
              </a:rPr>
              <a:t>̣ </a:t>
            </a:r>
            <a:r>
              <a:rPr lang="en-US" altLang="en-US" sz="3735" kern="0" dirty="0" err="1">
                <a:solidFill>
                  <a:srgbClr val="FF0000"/>
                </a:solidFill>
                <a:latin typeface="Times New Roman" panose="02020603050405020304" charset="0"/>
                <a:cs typeface="Times New Roman" panose="02020603050405020304" charset="0"/>
                <a:sym typeface="Arial" panose="020B0604020202020204"/>
              </a:rPr>
              <a:t>quân</a:t>
            </a:r>
            <a:r>
              <a:rPr lang="en-US" altLang="en-US" sz="3735" kern="0" dirty="0">
                <a:solidFill>
                  <a:srgbClr val="FF0000"/>
                </a:solidFill>
                <a:latin typeface="Times New Roman" panose="02020603050405020304" charset="0"/>
                <a:cs typeface="Times New Roman" panose="02020603050405020304" charset="0"/>
                <a:sym typeface="Arial" panose="020B0604020202020204"/>
              </a:rPr>
              <a:t> chủ </a:t>
            </a:r>
            <a:r>
              <a:rPr lang="en-US" altLang="en-US" sz="3735" kern="0" dirty="0" err="1">
                <a:solidFill>
                  <a:srgbClr val="FF0000"/>
                </a:solidFill>
                <a:latin typeface="Times New Roman" panose="02020603050405020304" charset="0"/>
                <a:cs typeface="Times New Roman" panose="02020603050405020304" charset="0"/>
                <a:sym typeface="Arial" panose="020B0604020202020204"/>
              </a:rPr>
              <a:t>trung</a:t>
            </a:r>
            <a:r>
              <a:rPr lang="en-US" altLang="en-US" sz="3735" kern="0" dirty="0">
                <a:solidFill>
                  <a:srgbClr val="FF0000"/>
                </a:solidFill>
                <a:latin typeface="Times New Roman" panose="02020603050405020304" charset="0"/>
                <a:cs typeface="Times New Roman" panose="02020603050405020304" charset="0"/>
                <a:sym typeface="Arial" panose="020B0604020202020204"/>
              </a:rPr>
              <a:t> </a:t>
            </a:r>
            <a:r>
              <a:rPr lang="en-US" altLang="en-US" sz="3735" kern="0" dirty="0" err="1">
                <a:solidFill>
                  <a:srgbClr val="FF0000"/>
                </a:solidFill>
                <a:latin typeface="Times New Roman" panose="02020603050405020304" charset="0"/>
                <a:cs typeface="Times New Roman" panose="02020603050405020304" charset="0"/>
                <a:sym typeface="Arial" panose="020B0604020202020204"/>
              </a:rPr>
              <a:t>ương</a:t>
            </a:r>
            <a:r>
              <a:rPr lang="en-US" altLang="en-US" sz="3735" kern="0" dirty="0">
                <a:solidFill>
                  <a:srgbClr val="FF0000"/>
                </a:solidFill>
                <a:latin typeface="Times New Roman" panose="02020603050405020304" charset="0"/>
                <a:cs typeface="Times New Roman" panose="02020603050405020304" charset="0"/>
                <a:sym typeface="Arial" panose="020B0604020202020204"/>
              </a:rPr>
              <a:t> </a:t>
            </a:r>
            <a:r>
              <a:rPr lang="en-US" altLang="en-US" sz="3735" kern="0" dirty="0" err="1">
                <a:solidFill>
                  <a:srgbClr val="FF0000"/>
                </a:solidFill>
                <a:latin typeface="Times New Roman" panose="02020603050405020304" charset="0"/>
                <a:cs typeface="Times New Roman" panose="02020603050405020304" charset="0"/>
                <a:sym typeface="Arial" panose="020B0604020202020204"/>
              </a:rPr>
              <a:t>tập</a:t>
            </a:r>
            <a:r>
              <a:rPr lang="en-US" altLang="en-US" sz="3735" kern="0" dirty="0">
                <a:solidFill>
                  <a:srgbClr val="FF0000"/>
                </a:solidFill>
                <a:latin typeface="Times New Roman" panose="02020603050405020304" charset="0"/>
                <a:cs typeface="Times New Roman" panose="02020603050405020304" charset="0"/>
                <a:sym typeface="Arial" panose="020B0604020202020204"/>
              </a:rPr>
              <a:t> </a:t>
            </a:r>
            <a:r>
              <a:rPr lang="en-US" altLang="en-US" sz="3735" kern="0" dirty="0" err="1">
                <a:solidFill>
                  <a:srgbClr val="FF0000"/>
                </a:solidFill>
                <a:latin typeface="Times New Roman" panose="02020603050405020304" charset="0"/>
                <a:cs typeface="Times New Roman" panose="02020603050405020304" charset="0"/>
                <a:sym typeface="Arial" panose="020B0604020202020204"/>
              </a:rPr>
              <a:t>quyền</a:t>
            </a:r>
            <a:r>
              <a:rPr lang="en-US" altLang="en-US" sz="3735" kern="0" dirty="0">
                <a:solidFill>
                  <a:srgbClr val="FF0000"/>
                </a:solidFill>
                <a:latin typeface="Times New Roman" panose="02020603050405020304" charset="0"/>
                <a:cs typeface="Times New Roman" panose="02020603050405020304" charset="0"/>
                <a:sym typeface="Arial" panose="020B0604020202020204"/>
              </a:rPr>
              <a:t>.</a:t>
            </a:r>
            <a:endParaRPr lang="en-US" altLang="en-US" sz="3735" kern="0" dirty="0">
              <a:solidFill>
                <a:srgbClr val="FF0000"/>
              </a:solidFill>
              <a:latin typeface="Times New Roman" panose="02020603050405020304" charset="0"/>
              <a:cs typeface="Times New Roman" panose="02020603050405020304" charset="0"/>
              <a:sym typeface="Arial" panose="020B0604020202020204"/>
            </a:endParaRPr>
          </a:p>
          <a:p>
            <a:pPr defTabSz="1219200">
              <a:buClr>
                <a:srgbClr val="000000"/>
              </a:buClr>
            </a:pPr>
            <a:r>
              <a:rPr lang="en-US" altLang="en-US" sz="3735" kern="0" dirty="0">
                <a:solidFill>
                  <a:srgbClr val="FF0000"/>
                </a:solidFill>
                <a:latin typeface="Times New Roman" panose="02020603050405020304" charset="0"/>
                <a:cs typeface="Times New Roman" panose="02020603050405020304" charset="0"/>
                <a:sym typeface="Arial" panose="020B0604020202020204"/>
              </a:rPr>
              <a:t> </a:t>
            </a:r>
            <a:r>
              <a:rPr lang="en-US" altLang="en-US" sz="3735" kern="0" dirty="0">
                <a:solidFill>
                  <a:srgbClr val="3415EB"/>
                </a:solidFill>
                <a:latin typeface="Times New Roman" panose="02020603050405020304" charset="0"/>
                <a:cs typeface="Times New Roman" panose="02020603050405020304" charset="0"/>
                <a:sym typeface="Arial" panose="020B0604020202020204"/>
              </a:rPr>
              <a:t>*</a:t>
            </a:r>
            <a:r>
              <a:rPr lang="en-US" altLang="en-US" sz="3735" i="1" kern="0" dirty="0" err="1">
                <a:solidFill>
                  <a:srgbClr val="3415EB"/>
                </a:solidFill>
                <a:latin typeface="Times New Roman" panose="02020603050405020304" charset="0"/>
                <a:cs typeface="Times New Roman" panose="02020603050405020304" charset="0"/>
                <a:sym typeface="Arial" panose="020B0604020202020204"/>
              </a:rPr>
              <a:t>Khác</a:t>
            </a:r>
            <a:r>
              <a:rPr lang="en-US" altLang="en-US" sz="3735" kern="0" dirty="0">
                <a:solidFill>
                  <a:srgbClr val="FF0000"/>
                </a:solidFill>
                <a:latin typeface="Times New Roman" panose="02020603050405020304" charset="0"/>
                <a:cs typeface="Times New Roman" panose="02020603050405020304" charset="0"/>
                <a:sym typeface="Arial" panose="020B0604020202020204"/>
              </a:rPr>
              <a:t>: </a:t>
            </a:r>
            <a:r>
              <a:rPr lang="en-US" altLang="en-US" sz="3735" kern="0" dirty="0" err="1">
                <a:solidFill>
                  <a:srgbClr val="FF0000"/>
                </a:solidFill>
                <a:latin typeface="Times New Roman" panose="02020603050405020304" charset="0"/>
                <a:cs typeface="Times New Roman" panose="02020603050405020304" charset="0"/>
                <a:sym typeface="Arial" panose="020B0604020202020204"/>
              </a:rPr>
              <a:t>Nhà</a:t>
            </a:r>
            <a:r>
              <a:rPr lang="en-US" altLang="en-US" sz="3735" kern="0" dirty="0">
                <a:solidFill>
                  <a:srgbClr val="FF0000"/>
                </a:solidFill>
                <a:latin typeface="Times New Roman" panose="02020603050405020304" charset="0"/>
                <a:cs typeface="Times New Roman" panose="02020603050405020304" charset="0"/>
                <a:sym typeface="Arial" panose="020B0604020202020204"/>
              </a:rPr>
              <a:t> </a:t>
            </a:r>
            <a:r>
              <a:rPr lang="en-US" altLang="en-US" sz="3735" kern="0" dirty="0" err="1">
                <a:solidFill>
                  <a:srgbClr val="FF0000"/>
                </a:solidFill>
                <a:latin typeface="Times New Roman" panose="02020603050405020304" charset="0"/>
                <a:cs typeface="Times New Roman" panose="02020603050405020304" charset="0"/>
                <a:sym typeface="Arial" panose="020B0604020202020204"/>
              </a:rPr>
              <a:t>Trần</a:t>
            </a:r>
            <a:endParaRPr lang="en-US" altLang="en-US" sz="3735" kern="0" dirty="0">
              <a:solidFill>
                <a:srgbClr val="FF0000"/>
              </a:solidFill>
              <a:latin typeface="Times New Roman" panose="02020603050405020304" charset="0"/>
              <a:cs typeface="Times New Roman" panose="02020603050405020304" charset="0"/>
              <a:sym typeface="Arial" panose="020B0604020202020204"/>
            </a:endParaRPr>
          </a:p>
          <a:p>
            <a:pPr defTabSz="1219200">
              <a:buClr>
                <a:srgbClr val="000000"/>
              </a:buClr>
            </a:pPr>
            <a:r>
              <a:rPr lang="en-US" altLang="en-US" sz="3735" kern="0" dirty="0">
                <a:solidFill>
                  <a:srgbClr val="FF0000"/>
                </a:solidFill>
                <a:latin typeface="Times New Roman" panose="02020603050405020304" charset="0"/>
                <a:cs typeface="Times New Roman" panose="02020603050405020304" charset="0"/>
                <a:sym typeface="Arial" panose="020B0604020202020204"/>
              </a:rPr>
              <a:t>- </a:t>
            </a:r>
            <a:r>
              <a:rPr lang="en-US" altLang="en-US" sz="3735" kern="0" dirty="0" err="1">
                <a:solidFill>
                  <a:srgbClr val="FF0000"/>
                </a:solidFill>
                <a:latin typeface="Times New Roman" panose="02020603050405020304" charset="0"/>
                <a:cs typeface="Times New Roman" panose="02020603050405020304" charset="0"/>
                <a:sym typeface="Arial" panose="020B0604020202020204"/>
              </a:rPr>
              <a:t>Nhà</a:t>
            </a:r>
            <a:r>
              <a:rPr lang="en-US" altLang="en-US" sz="3735" kern="0" dirty="0">
                <a:solidFill>
                  <a:srgbClr val="FF0000"/>
                </a:solidFill>
                <a:latin typeface="Times New Roman" panose="02020603050405020304" charset="0"/>
                <a:cs typeface="Times New Roman" panose="02020603050405020304" charset="0"/>
                <a:sym typeface="Arial" panose="020B0604020202020204"/>
              </a:rPr>
              <a:t> </a:t>
            </a:r>
            <a:r>
              <a:rPr lang="en-US" altLang="en-US" sz="3735" kern="0" dirty="0" err="1">
                <a:solidFill>
                  <a:srgbClr val="FF0000"/>
                </a:solidFill>
                <a:latin typeface="Times New Roman" panose="02020603050405020304" charset="0"/>
                <a:cs typeface="Times New Roman" panose="02020603050405020304" charset="0"/>
                <a:sym typeface="Arial" panose="020B0604020202020204"/>
              </a:rPr>
              <a:t>Trần</a:t>
            </a:r>
            <a:r>
              <a:rPr lang="en-US" altLang="en-US" sz="3735" kern="0" dirty="0">
                <a:solidFill>
                  <a:srgbClr val="FF0000"/>
                </a:solidFill>
                <a:latin typeface="Times New Roman" panose="02020603050405020304" charset="0"/>
                <a:cs typeface="Times New Roman" panose="02020603050405020304" charset="0"/>
                <a:sym typeface="Arial" panose="020B0604020202020204"/>
              </a:rPr>
              <a:t> </a:t>
            </a:r>
            <a:r>
              <a:rPr lang="en-US" altLang="en-US" sz="3735" kern="0" dirty="0" err="1">
                <a:solidFill>
                  <a:srgbClr val="FF0000"/>
                </a:solidFill>
                <a:latin typeface="Times New Roman" panose="02020603050405020304" charset="0"/>
                <a:cs typeface="Times New Roman" panose="02020603050405020304" charset="0"/>
                <a:sym typeface="Arial" panose="020B0604020202020204"/>
              </a:rPr>
              <a:t>thực</a:t>
            </a:r>
            <a:r>
              <a:rPr lang="en-US" altLang="en-US" sz="3735" kern="0" dirty="0">
                <a:solidFill>
                  <a:srgbClr val="FF0000"/>
                </a:solidFill>
                <a:latin typeface="Times New Roman" panose="02020603050405020304" charset="0"/>
                <a:cs typeface="Times New Roman" panose="02020603050405020304" charset="0"/>
                <a:sym typeface="Arial" panose="020B0604020202020204"/>
              </a:rPr>
              <a:t> </a:t>
            </a:r>
            <a:r>
              <a:rPr lang="en-US" altLang="en-US" sz="3735" kern="0" dirty="0" err="1">
                <a:solidFill>
                  <a:srgbClr val="FF0000"/>
                </a:solidFill>
                <a:latin typeface="Times New Roman" panose="02020603050405020304" charset="0"/>
                <a:cs typeface="Times New Roman" panose="02020603050405020304" charset="0"/>
                <a:sym typeface="Arial" panose="020B0604020202020204"/>
              </a:rPr>
              <a:t>hiện</a:t>
            </a:r>
            <a:r>
              <a:rPr lang="en-US" altLang="en-US" sz="3735" kern="0" dirty="0">
                <a:solidFill>
                  <a:srgbClr val="FF0000"/>
                </a:solidFill>
                <a:latin typeface="Times New Roman" panose="02020603050405020304" charset="0"/>
                <a:cs typeface="Times New Roman" panose="02020603050405020304" charset="0"/>
                <a:sym typeface="Arial" panose="020B0604020202020204"/>
              </a:rPr>
              <a:t> </a:t>
            </a:r>
            <a:r>
              <a:rPr lang="en-US" altLang="en-US" sz="3735" kern="0" dirty="0" err="1">
                <a:solidFill>
                  <a:srgbClr val="FF0000"/>
                </a:solidFill>
                <a:latin typeface="Times New Roman" panose="02020603050405020304" charset="0"/>
                <a:cs typeface="Times New Roman" panose="02020603050405020304" charset="0"/>
                <a:sym typeface="Arial" panose="020B0604020202020204"/>
              </a:rPr>
              <a:t>chê</a:t>
            </a:r>
            <a:r>
              <a:rPr lang="en-US" altLang="en-US" sz="3735" kern="0" dirty="0">
                <a:solidFill>
                  <a:srgbClr val="FF0000"/>
                </a:solidFill>
                <a:latin typeface="Times New Roman" panose="02020603050405020304" charset="0"/>
                <a:cs typeface="Times New Roman" panose="02020603050405020304" charset="0"/>
                <a:sym typeface="Arial" panose="020B0604020202020204"/>
              </a:rPr>
              <a:t>́ </a:t>
            </a:r>
            <a:r>
              <a:rPr lang="en-US" altLang="en-US" sz="3735" kern="0" dirty="0" err="1">
                <a:solidFill>
                  <a:srgbClr val="FF0000"/>
                </a:solidFill>
                <a:latin typeface="Times New Roman" panose="02020603050405020304" charset="0"/>
                <a:cs typeface="Times New Roman" panose="02020603050405020304" charset="0"/>
                <a:sym typeface="Arial" panose="020B0604020202020204"/>
              </a:rPr>
              <a:t>đô</a:t>
            </a:r>
            <a:r>
              <a:rPr lang="en-US" altLang="en-US" sz="3735" kern="0" dirty="0">
                <a:solidFill>
                  <a:srgbClr val="FF0000"/>
                </a:solidFill>
                <a:latin typeface="Times New Roman" panose="02020603050405020304" charset="0"/>
                <a:cs typeface="Times New Roman" panose="02020603050405020304" charset="0"/>
                <a:sym typeface="Arial" panose="020B0604020202020204"/>
              </a:rPr>
              <a:t>̣ </a:t>
            </a:r>
            <a:r>
              <a:rPr lang="en-US" altLang="en-US" sz="3735" kern="0" dirty="0" err="1">
                <a:solidFill>
                  <a:srgbClr val="FF0000"/>
                </a:solidFill>
                <a:latin typeface="Times New Roman" panose="02020603050405020304" charset="0"/>
                <a:cs typeface="Times New Roman" panose="02020603050405020304" charset="0"/>
                <a:sym typeface="Arial" panose="020B0604020202020204"/>
              </a:rPr>
              <a:t>Thái</a:t>
            </a:r>
            <a:r>
              <a:rPr lang="en-US" altLang="en-US" sz="3735" kern="0" dirty="0">
                <a:solidFill>
                  <a:srgbClr val="FF0000"/>
                </a:solidFill>
                <a:latin typeface="Times New Roman" panose="02020603050405020304" charset="0"/>
                <a:cs typeface="Times New Roman" panose="02020603050405020304" charset="0"/>
                <a:sym typeface="Arial" panose="020B0604020202020204"/>
              </a:rPr>
              <a:t> </a:t>
            </a:r>
            <a:r>
              <a:rPr lang="en-US" altLang="en-US" sz="3735" kern="0" dirty="0" err="1">
                <a:solidFill>
                  <a:srgbClr val="FF0000"/>
                </a:solidFill>
                <a:latin typeface="Times New Roman" panose="02020603050405020304" charset="0"/>
                <a:cs typeface="Times New Roman" panose="02020603050405020304" charset="0"/>
                <a:sym typeface="Arial" panose="020B0604020202020204"/>
              </a:rPr>
              <a:t>Thượng</a:t>
            </a:r>
            <a:r>
              <a:rPr lang="en-US" altLang="en-US" sz="3735" kern="0" dirty="0">
                <a:solidFill>
                  <a:srgbClr val="FF0000"/>
                </a:solidFill>
                <a:latin typeface="Times New Roman" panose="02020603050405020304" charset="0"/>
                <a:cs typeface="Times New Roman" panose="02020603050405020304" charset="0"/>
                <a:sym typeface="Arial" panose="020B0604020202020204"/>
              </a:rPr>
              <a:t> </a:t>
            </a:r>
            <a:r>
              <a:rPr lang="en-US" altLang="en-US" sz="3735" kern="0" dirty="0" err="1">
                <a:solidFill>
                  <a:srgbClr val="FF0000"/>
                </a:solidFill>
                <a:latin typeface="Times New Roman" panose="02020603050405020304" charset="0"/>
                <a:cs typeface="Times New Roman" panose="02020603050405020304" charset="0"/>
                <a:sym typeface="Arial" panose="020B0604020202020204"/>
              </a:rPr>
              <a:t>Hoàng</a:t>
            </a:r>
            <a:r>
              <a:rPr lang="en-US" altLang="en-US" sz="3735" kern="0" dirty="0">
                <a:solidFill>
                  <a:srgbClr val="FF0000"/>
                </a:solidFill>
                <a:latin typeface="Times New Roman" panose="02020603050405020304" charset="0"/>
                <a:cs typeface="Times New Roman" panose="02020603050405020304" charset="0"/>
                <a:sym typeface="Arial" panose="020B0604020202020204"/>
              </a:rPr>
              <a:t>.</a:t>
            </a:r>
            <a:endParaRPr lang="en-US" altLang="en-US" sz="3735" kern="0" dirty="0">
              <a:solidFill>
                <a:srgbClr val="FF0000"/>
              </a:solidFill>
              <a:latin typeface="Times New Roman" panose="02020603050405020304" charset="0"/>
              <a:cs typeface="Times New Roman" panose="02020603050405020304" charset="0"/>
              <a:sym typeface="Arial" panose="020B0604020202020204"/>
            </a:endParaRPr>
          </a:p>
          <a:p>
            <a:pPr defTabSz="1219200">
              <a:buClr>
                <a:srgbClr val="000000"/>
              </a:buClr>
            </a:pPr>
            <a:r>
              <a:rPr lang="en-US" altLang="en-US" sz="3735" kern="0" dirty="0">
                <a:solidFill>
                  <a:srgbClr val="FF0000"/>
                </a:solidFill>
                <a:latin typeface="Times New Roman" panose="02020603050405020304" charset="0"/>
                <a:cs typeface="Times New Roman" panose="02020603050405020304" charset="0"/>
                <a:sym typeface="Arial" panose="020B0604020202020204"/>
              </a:rPr>
              <a:t>- </a:t>
            </a:r>
            <a:r>
              <a:rPr lang="en-US" altLang="en-US" sz="3735" kern="0" dirty="0" err="1">
                <a:solidFill>
                  <a:srgbClr val="FF0000"/>
                </a:solidFill>
                <a:latin typeface="Times New Roman" panose="02020603050405020304" charset="0"/>
                <a:cs typeface="Times New Roman" panose="02020603050405020304" charset="0"/>
                <a:sym typeface="Arial" panose="020B0604020202020204"/>
              </a:rPr>
              <a:t>Các</a:t>
            </a:r>
            <a:r>
              <a:rPr lang="en-US" altLang="en-US" sz="3735" kern="0" dirty="0">
                <a:solidFill>
                  <a:srgbClr val="FF0000"/>
                </a:solidFill>
                <a:latin typeface="Times New Roman" panose="02020603050405020304" charset="0"/>
                <a:cs typeface="Times New Roman" panose="02020603050405020304" charset="0"/>
                <a:sym typeface="Arial" panose="020B0604020202020204"/>
              </a:rPr>
              <a:t> </a:t>
            </a:r>
            <a:r>
              <a:rPr lang="en-US" altLang="en-US" sz="3735" kern="0" dirty="0" err="1">
                <a:solidFill>
                  <a:srgbClr val="FF0000"/>
                </a:solidFill>
                <a:latin typeface="Times New Roman" panose="02020603050405020304" charset="0"/>
                <a:cs typeface="Times New Roman" panose="02020603050405020304" charset="0"/>
                <a:sym typeface="Arial" panose="020B0604020202020204"/>
              </a:rPr>
              <a:t>quan</a:t>
            </a:r>
            <a:r>
              <a:rPr lang="en-US" altLang="en-US" sz="3735" kern="0" dirty="0">
                <a:solidFill>
                  <a:srgbClr val="FF0000"/>
                </a:solidFill>
                <a:latin typeface="Times New Roman" panose="02020603050405020304" charset="0"/>
                <a:cs typeface="Times New Roman" panose="02020603050405020304" charset="0"/>
                <a:sym typeface="Arial" panose="020B0604020202020204"/>
              </a:rPr>
              <a:t> </a:t>
            </a:r>
            <a:r>
              <a:rPr lang="en-US" altLang="en-US" sz="3735" kern="0" dirty="0" err="1">
                <a:solidFill>
                  <a:srgbClr val="FF0000"/>
                </a:solidFill>
                <a:latin typeface="Times New Roman" panose="02020603050405020304" charset="0"/>
                <a:cs typeface="Times New Roman" panose="02020603050405020304" charset="0"/>
                <a:sym typeface="Arial" panose="020B0604020202020204"/>
              </a:rPr>
              <a:t>đại</a:t>
            </a:r>
            <a:r>
              <a:rPr lang="en-US" altLang="en-US" sz="3735" kern="0" dirty="0">
                <a:solidFill>
                  <a:srgbClr val="FF0000"/>
                </a:solidFill>
                <a:latin typeface="Times New Roman" panose="02020603050405020304" charset="0"/>
                <a:cs typeface="Times New Roman" panose="02020603050405020304" charset="0"/>
                <a:sym typeface="Arial" panose="020B0604020202020204"/>
              </a:rPr>
              <a:t> </a:t>
            </a:r>
            <a:r>
              <a:rPr lang="en-US" altLang="en-US" sz="3735" kern="0" dirty="0" err="1">
                <a:solidFill>
                  <a:srgbClr val="FF0000"/>
                </a:solidFill>
                <a:latin typeface="Times New Roman" panose="02020603050405020304" charset="0"/>
                <a:cs typeface="Times New Roman" panose="02020603050405020304" charset="0"/>
                <a:sym typeface="Arial" panose="020B0604020202020204"/>
              </a:rPr>
              <a:t>thần</a:t>
            </a:r>
            <a:r>
              <a:rPr lang="en-US" altLang="en-US" sz="3735" kern="0" dirty="0">
                <a:solidFill>
                  <a:srgbClr val="FF0000"/>
                </a:solidFill>
                <a:latin typeface="Times New Roman" panose="02020603050405020304" charset="0"/>
                <a:cs typeface="Times New Roman" panose="02020603050405020304" charset="0"/>
                <a:sym typeface="Arial" panose="020B0604020202020204"/>
              </a:rPr>
              <a:t> </a:t>
            </a:r>
            <a:r>
              <a:rPr lang="en-US" altLang="en-US" sz="3735" kern="0" dirty="0" err="1">
                <a:solidFill>
                  <a:srgbClr val="FF0000"/>
                </a:solidFill>
                <a:latin typeface="Times New Roman" panose="02020603050405020304" charset="0"/>
                <a:cs typeface="Times New Roman" panose="02020603050405020304" charset="0"/>
                <a:sym typeface="Arial" panose="020B0604020202020204"/>
              </a:rPr>
              <a:t>phần</a:t>
            </a:r>
            <a:r>
              <a:rPr lang="en-US" altLang="en-US" sz="3735" kern="0" dirty="0">
                <a:solidFill>
                  <a:srgbClr val="FF0000"/>
                </a:solidFill>
                <a:latin typeface="Times New Roman" panose="02020603050405020304" charset="0"/>
                <a:cs typeface="Times New Roman" panose="02020603050405020304" charset="0"/>
                <a:sym typeface="Arial" panose="020B0604020202020204"/>
              </a:rPr>
              <a:t> </a:t>
            </a:r>
            <a:r>
              <a:rPr lang="en-US" altLang="en-US" sz="3735" kern="0" dirty="0" err="1">
                <a:solidFill>
                  <a:srgbClr val="FF0000"/>
                </a:solidFill>
                <a:latin typeface="Times New Roman" panose="02020603050405020304" charset="0"/>
                <a:cs typeface="Times New Roman" panose="02020603050405020304" charset="0"/>
                <a:sym typeface="Arial" panose="020B0604020202020204"/>
              </a:rPr>
              <a:t>lớn</a:t>
            </a:r>
            <a:r>
              <a:rPr lang="en-US" altLang="en-US" sz="3735" kern="0" dirty="0">
                <a:solidFill>
                  <a:srgbClr val="FF0000"/>
                </a:solidFill>
                <a:latin typeface="Times New Roman" panose="02020603050405020304" charset="0"/>
                <a:cs typeface="Times New Roman" panose="02020603050405020304" charset="0"/>
                <a:sym typeface="Arial" panose="020B0604020202020204"/>
              </a:rPr>
              <a:t> do họ </a:t>
            </a:r>
            <a:r>
              <a:rPr lang="en-US" altLang="en-US" sz="3735" kern="0" dirty="0" err="1">
                <a:solidFill>
                  <a:srgbClr val="FF0000"/>
                </a:solidFill>
                <a:latin typeface="Times New Roman" panose="02020603050405020304" charset="0"/>
                <a:cs typeface="Times New Roman" panose="02020603050405020304" charset="0"/>
                <a:sym typeface="Arial" panose="020B0604020202020204"/>
              </a:rPr>
              <a:t>Trần</a:t>
            </a:r>
            <a:r>
              <a:rPr lang="en-US" altLang="en-US" sz="3735" kern="0" dirty="0">
                <a:solidFill>
                  <a:srgbClr val="FF0000"/>
                </a:solidFill>
                <a:latin typeface="Times New Roman" panose="02020603050405020304" charset="0"/>
                <a:cs typeface="Times New Roman" panose="02020603050405020304" charset="0"/>
                <a:sym typeface="Arial" panose="020B0604020202020204"/>
              </a:rPr>
              <a:t> </a:t>
            </a:r>
            <a:r>
              <a:rPr lang="en-US" altLang="en-US" sz="3735" kern="0" dirty="0" err="1">
                <a:solidFill>
                  <a:srgbClr val="FF0000"/>
                </a:solidFill>
                <a:latin typeface="Times New Roman" panose="02020603050405020304" charset="0"/>
                <a:cs typeface="Times New Roman" panose="02020603050405020304" charset="0"/>
                <a:sym typeface="Arial" panose="020B0604020202020204"/>
              </a:rPr>
              <a:t>nắm</a:t>
            </a:r>
            <a:r>
              <a:rPr lang="en-US" altLang="en-US" sz="3735" kern="0" dirty="0">
                <a:solidFill>
                  <a:srgbClr val="FF0000"/>
                </a:solidFill>
                <a:latin typeface="Times New Roman" panose="02020603050405020304" charset="0"/>
                <a:cs typeface="Times New Roman" panose="02020603050405020304" charset="0"/>
                <a:sym typeface="Arial" panose="020B0604020202020204"/>
              </a:rPr>
              <a:t> </a:t>
            </a:r>
            <a:r>
              <a:rPr lang="en-US" altLang="en-US" sz="3735" kern="0" dirty="0" err="1">
                <a:solidFill>
                  <a:srgbClr val="FF0000"/>
                </a:solidFill>
                <a:latin typeface="Times New Roman" panose="02020603050405020304" charset="0"/>
                <a:cs typeface="Times New Roman" panose="02020603050405020304" charset="0"/>
                <a:sym typeface="Arial" panose="020B0604020202020204"/>
              </a:rPr>
              <a:t>giữ</a:t>
            </a:r>
            <a:r>
              <a:rPr lang="en-US" altLang="en-US" sz="3735" kern="0" dirty="0">
                <a:solidFill>
                  <a:srgbClr val="FF0000"/>
                </a:solidFill>
                <a:latin typeface="Times New Roman" panose="02020603050405020304" charset="0"/>
                <a:cs typeface="Times New Roman" panose="02020603050405020304" charset="0"/>
                <a:sym typeface="Arial" panose="020B0604020202020204"/>
              </a:rPr>
              <a:t>.</a:t>
            </a:r>
            <a:endParaRPr lang="en-US" altLang="en-US" sz="3735" kern="0" dirty="0">
              <a:solidFill>
                <a:srgbClr val="FF0000"/>
              </a:solidFill>
              <a:latin typeface="Times New Roman" panose="02020603050405020304" charset="0"/>
              <a:cs typeface="Times New Roman" panose="02020603050405020304" charset="0"/>
              <a:sym typeface="Arial" panose="020B0604020202020204"/>
            </a:endParaRPr>
          </a:p>
          <a:p>
            <a:pPr defTabSz="1219200">
              <a:buClr>
                <a:srgbClr val="000000"/>
              </a:buClr>
            </a:pPr>
            <a:r>
              <a:rPr lang="en-US" altLang="en-US" sz="3735" kern="0" dirty="0">
                <a:solidFill>
                  <a:srgbClr val="FF0000"/>
                </a:solidFill>
                <a:latin typeface="Times New Roman" panose="02020603050405020304" charset="0"/>
                <a:cs typeface="Times New Roman" panose="02020603050405020304" charset="0"/>
                <a:sym typeface="Arial" panose="020B0604020202020204"/>
              </a:rPr>
              <a:t>- </a:t>
            </a:r>
            <a:r>
              <a:rPr lang="en-US" altLang="en-US" sz="3735" kern="0" dirty="0" err="1">
                <a:solidFill>
                  <a:srgbClr val="FF0000"/>
                </a:solidFill>
                <a:latin typeface="Times New Roman" panose="02020603050405020304" charset="0"/>
                <a:cs typeface="Times New Roman" panose="02020603050405020304" charset="0"/>
                <a:sym typeface="Arial" panose="020B0604020202020204"/>
              </a:rPr>
              <a:t>Đặt</a:t>
            </a:r>
            <a:r>
              <a:rPr lang="en-US" altLang="en-US" sz="3735" kern="0" dirty="0">
                <a:solidFill>
                  <a:srgbClr val="FF0000"/>
                </a:solidFill>
                <a:latin typeface="Times New Roman" panose="02020603050405020304" charset="0"/>
                <a:cs typeface="Times New Roman" panose="02020603050405020304" charset="0"/>
                <a:sym typeface="Arial" panose="020B0604020202020204"/>
              </a:rPr>
              <a:t> </a:t>
            </a:r>
            <a:r>
              <a:rPr lang="en-US" altLang="en-US" sz="3735" kern="0" dirty="0" err="1">
                <a:solidFill>
                  <a:srgbClr val="FF0000"/>
                </a:solidFill>
                <a:latin typeface="Times New Roman" panose="02020603050405020304" charset="0"/>
                <a:cs typeface="Times New Roman" panose="02020603050405020304" charset="0"/>
                <a:sym typeface="Arial" panose="020B0604020202020204"/>
              </a:rPr>
              <a:t>thêm</a:t>
            </a:r>
            <a:r>
              <a:rPr lang="en-US" altLang="en-US" sz="3735" kern="0" dirty="0">
                <a:solidFill>
                  <a:srgbClr val="FF0000"/>
                </a:solidFill>
                <a:latin typeface="Times New Roman" panose="02020603050405020304" charset="0"/>
                <a:cs typeface="Times New Roman" panose="02020603050405020304" charset="0"/>
                <a:sym typeface="Arial" panose="020B0604020202020204"/>
              </a:rPr>
              <a:t> </a:t>
            </a:r>
            <a:r>
              <a:rPr lang="en-US" altLang="en-US" sz="3735" kern="0" dirty="0" err="1">
                <a:solidFill>
                  <a:srgbClr val="FF0000"/>
                </a:solidFill>
                <a:latin typeface="Times New Roman" panose="02020603050405020304" charset="0"/>
                <a:cs typeface="Times New Roman" panose="02020603050405020304" charset="0"/>
                <a:sym typeface="Arial" panose="020B0604020202020204"/>
              </a:rPr>
              <a:t>các</a:t>
            </a:r>
            <a:r>
              <a:rPr lang="en-US" altLang="en-US" sz="3735" kern="0" dirty="0">
                <a:solidFill>
                  <a:srgbClr val="FF0000"/>
                </a:solidFill>
                <a:latin typeface="Times New Roman" panose="02020603050405020304" charset="0"/>
                <a:cs typeface="Times New Roman" panose="02020603050405020304" charset="0"/>
                <a:sym typeface="Arial" panose="020B0604020202020204"/>
              </a:rPr>
              <a:t> </a:t>
            </a:r>
            <a:r>
              <a:rPr lang="en-US" altLang="en-US" sz="3735" kern="0" dirty="0" err="1">
                <a:solidFill>
                  <a:srgbClr val="FF0000"/>
                </a:solidFill>
                <a:latin typeface="Times New Roman" panose="02020603050405020304" charset="0"/>
                <a:cs typeface="Times New Roman" panose="02020603050405020304" charset="0"/>
                <a:sym typeface="Arial" panose="020B0604020202020204"/>
              </a:rPr>
              <a:t>cơ</a:t>
            </a:r>
            <a:r>
              <a:rPr lang="en-US" altLang="en-US" sz="3735" kern="0" dirty="0">
                <a:solidFill>
                  <a:srgbClr val="FF0000"/>
                </a:solidFill>
                <a:latin typeface="Times New Roman" panose="02020603050405020304" charset="0"/>
                <a:cs typeface="Times New Roman" panose="02020603050405020304" charset="0"/>
                <a:sym typeface="Arial" panose="020B0604020202020204"/>
              </a:rPr>
              <a:t> </a:t>
            </a:r>
            <a:r>
              <a:rPr lang="en-US" altLang="en-US" sz="3735" kern="0" dirty="0" err="1">
                <a:solidFill>
                  <a:srgbClr val="FF0000"/>
                </a:solidFill>
                <a:latin typeface="Times New Roman" panose="02020603050405020304" charset="0"/>
                <a:cs typeface="Times New Roman" panose="02020603050405020304" charset="0"/>
                <a:sym typeface="Arial" panose="020B0604020202020204"/>
              </a:rPr>
              <a:t>quan</a:t>
            </a:r>
            <a:r>
              <a:rPr lang="en-US" altLang="en-US" sz="3735" kern="0" dirty="0">
                <a:solidFill>
                  <a:srgbClr val="FF0000"/>
                </a:solidFill>
                <a:latin typeface="Times New Roman" panose="02020603050405020304" charset="0"/>
                <a:cs typeface="Times New Roman" panose="02020603050405020304" charset="0"/>
                <a:sym typeface="Arial" panose="020B0604020202020204"/>
              </a:rPr>
              <a:t>, </a:t>
            </a:r>
            <a:r>
              <a:rPr lang="en-US" altLang="en-US" sz="3735" kern="0" dirty="0" err="1">
                <a:solidFill>
                  <a:srgbClr val="FF0000"/>
                </a:solidFill>
                <a:latin typeface="Times New Roman" panose="02020603050405020304" charset="0"/>
                <a:cs typeface="Times New Roman" panose="02020603050405020304" charset="0"/>
                <a:sym typeface="Arial" panose="020B0604020202020204"/>
              </a:rPr>
              <a:t>chức</a:t>
            </a:r>
            <a:r>
              <a:rPr lang="en-US" altLang="en-US" sz="3735" kern="0" dirty="0">
                <a:solidFill>
                  <a:srgbClr val="FF0000"/>
                </a:solidFill>
                <a:latin typeface="Times New Roman" panose="02020603050405020304" charset="0"/>
                <a:cs typeface="Times New Roman" panose="02020603050405020304" charset="0"/>
                <a:sym typeface="Arial" panose="020B0604020202020204"/>
              </a:rPr>
              <a:t> </a:t>
            </a:r>
            <a:r>
              <a:rPr lang="en-US" altLang="en-US" sz="3735" kern="0" dirty="0" err="1">
                <a:solidFill>
                  <a:srgbClr val="FF0000"/>
                </a:solidFill>
                <a:latin typeface="Times New Roman" panose="02020603050405020304" charset="0"/>
                <a:cs typeface="Times New Roman" panose="02020603050405020304" charset="0"/>
                <a:sym typeface="Arial" panose="020B0604020202020204"/>
              </a:rPr>
              <a:t>quan</a:t>
            </a:r>
            <a:r>
              <a:rPr lang="en-US" altLang="en-US" sz="3735" kern="0" dirty="0">
                <a:solidFill>
                  <a:srgbClr val="FF0000"/>
                </a:solidFill>
                <a:latin typeface="Times New Roman" panose="02020603050405020304" charset="0"/>
                <a:cs typeface="Times New Roman" panose="02020603050405020304" charset="0"/>
                <a:sym typeface="Arial" panose="020B0604020202020204"/>
              </a:rPr>
              <a:t> </a:t>
            </a:r>
            <a:r>
              <a:rPr lang="en-US" altLang="en-US" sz="3735" kern="0" dirty="0" err="1">
                <a:solidFill>
                  <a:srgbClr val="FF0000"/>
                </a:solidFill>
                <a:latin typeface="Times New Roman" panose="02020603050405020304" charset="0"/>
                <a:cs typeface="Times New Roman" panose="02020603050405020304" charset="0"/>
                <a:sym typeface="Arial" panose="020B0604020202020204"/>
              </a:rPr>
              <a:t>đê</a:t>
            </a:r>
            <a:r>
              <a:rPr lang="en-US" altLang="en-US" sz="3735" kern="0" dirty="0">
                <a:solidFill>
                  <a:srgbClr val="FF0000"/>
                </a:solidFill>
                <a:latin typeface="Times New Roman" panose="02020603050405020304" charset="0"/>
                <a:cs typeface="Times New Roman" panose="02020603050405020304" charset="0"/>
                <a:sym typeface="Arial" panose="020B0604020202020204"/>
              </a:rPr>
              <a:t>̉ </a:t>
            </a:r>
            <a:r>
              <a:rPr lang="en-US" altLang="en-US" sz="3735" kern="0" dirty="0" err="1">
                <a:solidFill>
                  <a:srgbClr val="FF0000"/>
                </a:solidFill>
                <a:latin typeface="Times New Roman" panose="02020603050405020304" charset="0"/>
                <a:cs typeface="Times New Roman" panose="02020603050405020304" charset="0"/>
                <a:sym typeface="Arial" panose="020B0604020202020204"/>
              </a:rPr>
              <a:t>trông</a:t>
            </a:r>
            <a:r>
              <a:rPr lang="en-US" altLang="en-US" sz="3735" kern="0" dirty="0">
                <a:solidFill>
                  <a:srgbClr val="FF0000"/>
                </a:solidFill>
                <a:latin typeface="Times New Roman" panose="02020603050405020304" charset="0"/>
                <a:cs typeface="Times New Roman" panose="02020603050405020304" charset="0"/>
                <a:sym typeface="Arial" panose="020B0604020202020204"/>
              </a:rPr>
              <a:t> </a:t>
            </a:r>
            <a:r>
              <a:rPr lang="en-US" altLang="en-US" sz="3735" kern="0" dirty="0" err="1">
                <a:solidFill>
                  <a:srgbClr val="FF0000"/>
                </a:solidFill>
                <a:latin typeface="Times New Roman" panose="02020603050405020304" charset="0"/>
                <a:cs typeface="Times New Roman" panose="02020603050405020304" charset="0"/>
                <a:sym typeface="Arial" panose="020B0604020202020204"/>
              </a:rPr>
              <a:t>coi</a:t>
            </a:r>
            <a:r>
              <a:rPr lang="en-US" altLang="en-US" sz="3735" kern="0" dirty="0">
                <a:solidFill>
                  <a:srgbClr val="FF0000"/>
                </a:solidFill>
                <a:latin typeface="Times New Roman" panose="02020603050405020304" charset="0"/>
                <a:cs typeface="Times New Roman" panose="02020603050405020304" charset="0"/>
                <a:sym typeface="Arial" panose="020B0604020202020204"/>
              </a:rPr>
              <a:t> </a:t>
            </a:r>
            <a:r>
              <a:rPr lang="en-US" altLang="en-US" sz="3735" kern="0" dirty="0" err="1">
                <a:solidFill>
                  <a:srgbClr val="FF0000"/>
                </a:solidFill>
                <a:latin typeface="Times New Roman" panose="02020603050405020304" charset="0"/>
                <a:cs typeface="Times New Roman" panose="02020603050405020304" charset="0"/>
                <a:sym typeface="Arial" panose="020B0604020202020204"/>
              </a:rPr>
              <a:t>sản</a:t>
            </a:r>
            <a:r>
              <a:rPr lang="en-US" altLang="en-US" sz="3735" kern="0" dirty="0">
                <a:solidFill>
                  <a:srgbClr val="FF0000"/>
                </a:solidFill>
                <a:latin typeface="Times New Roman" panose="02020603050405020304" charset="0"/>
                <a:cs typeface="Times New Roman" panose="02020603050405020304" charset="0"/>
                <a:sym typeface="Arial" panose="020B0604020202020204"/>
              </a:rPr>
              <a:t> </a:t>
            </a:r>
            <a:r>
              <a:rPr lang="en-US" altLang="en-US" sz="3735" kern="0" dirty="0" err="1">
                <a:solidFill>
                  <a:srgbClr val="FF0000"/>
                </a:solidFill>
                <a:latin typeface="Times New Roman" panose="02020603050405020304" charset="0"/>
                <a:cs typeface="Times New Roman" panose="02020603050405020304" charset="0"/>
                <a:sym typeface="Arial" panose="020B0604020202020204"/>
              </a:rPr>
              <a:t>xuất</a:t>
            </a:r>
            <a:r>
              <a:rPr lang="en-US" altLang="en-US" sz="3735" kern="0" dirty="0">
                <a:solidFill>
                  <a:srgbClr val="FF0000"/>
                </a:solidFill>
                <a:latin typeface="Times New Roman" panose="02020603050405020304" charset="0"/>
                <a:cs typeface="Times New Roman" panose="02020603050405020304" charset="0"/>
                <a:sym typeface="Arial" panose="020B0604020202020204"/>
              </a:rPr>
              <a:t>.</a:t>
            </a:r>
            <a:endParaRPr lang="en-US" altLang="en-US" sz="3735" kern="0" dirty="0">
              <a:solidFill>
                <a:srgbClr val="FF0000"/>
              </a:solidFill>
              <a:latin typeface="Times New Roman" panose="02020603050405020304" charset="0"/>
              <a:cs typeface="Times New Roman" panose="02020603050405020304" charset="0"/>
              <a:sym typeface="Arial" panose="020B0604020202020204"/>
            </a:endParaRPr>
          </a:p>
          <a:p>
            <a:pPr defTabSz="1219200">
              <a:buClr>
                <a:srgbClr val="000000"/>
              </a:buClr>
            </a:pPr>
            <a:r>
              <a:rPr lang="en-US" altLang="en-US" sz="3735" kern="0" dirty="0">
                <a:solidFill>
                  <a:srgbClr val="FF0000"/>
                </a:solidFill>
                <a:latin typeface="Times New Roman" panose="02020603050405020304" charset="0"/>
                <a:cs typeface="Times New Roman" panose="02020603050405020304" charset="0"/>
                <a:sym typeface="Arial" panose="020B0604020202020204"/>
              </a:rPr>
              <a:t>- Cả </a:t>
            </a:r>
            <a:r>
              <a:rPr lang="en-US" altLang="en-US" sz="3735" kern="0" dirty="0" err="1">
                <a:solidFill>
                  <a:srgbClr val="FF0000"/>
                </a:solidFill>
                <a:latin typeface="Times New Roman" panose="02020603050405020304" charset="0"/>
                <a:cs typeface="Times New Roman" panose="02020603050405020304" charset="0"/>
                <a:sym typeface="Arial" panose="020B0604020202020204"/>
              </a:rPr>
              <a:t>nước</a:t>
            </a:r>
            <a:r>
              <a:rPr lang="en-US" altLang="en-US" sz="3735" kern="0" dirty="0">
                <a:solidFill>
                  <a:srgbClr val="FF0000"/>
                </a:solidFill>
                <a:latin typeface="Times New Roman" panose="02020603050405020304" charset="0"/>
                <a:cs typeface="Times New Roman" panose="02020603050405020304" charset="0"/>
                <a:sym typeface="Arial" panose="020B0604020202020204"/>
              </a:rPr>
              <a:t> chia </a:t>
            </a:r>
            <a:r>
              <a:rPr lang="en-US" altLang="en-US" sz="3735" kern="0" dirty="0" err="1">
                <a:solidFill>
                  <a:srgbClr val="FF0000"/>
                </a:solidFill>
                <a:latin typeface="Times New Roman" panose="02020603050405020304" charset="0"/>
                <a:cs typeface="Times New Roman" panose="02020603050405020304" charset="0"/>
                <a:sym typeface="Arial" panose="020B0604020202020204"/>
              </a:rPr>
              <a:t>làm</a:t>
            </a:r>
            <a:r>
              <a:rPr lang="en-US" altLang="en-US" sz="3735" kern="0" dirty="0">
                <a:solidFill>
                  <a:srgbClr val="FF0000"/>
                </a:solidFill>
                <a:latin typeface="Times New Roman" panose="02020603050405020304" charset="0"/>
                <a:cs typeface="Times New Roman" panose="02020603050405020304" charset="0"/>
                <a:sym typeface="Arial" panose="020B0604020202020204"/>
              </a:rPr>
              <a:t> 12 </a:t>
            </a:r>
            <a:r>
              <a:rPr lang="en-US" altLang="en-US" sz="3735" kern="0" dirty="0" err="1">
                <a:solidFill>
                  <a:srgbClr val="FF0000"/>
                </a:solidFill>
                <a:latin typeface="Times New Roman" panose="02020603050405020304" charset="0"/>
                <a:cs typeface="Times New Roman" panose="02020603050405020304" charset="0"/>
                <a:sym typeface="Arial" panose="020B0604020202020204"/>
              </a:rPr>
              <a:t>lô</a:t>
            </a:r>
            <a:r>
              <a:rPr lang="en-US" altLang="en-US" sz="3735" kern="0" dirty="0">
                <a:solidFill>
                  <a:srgbClr val="FF0000"/>
                </a:solidFill>
                <a:latin typeface="Times New Roman" panose="02020603050405020304" charset="0"/>
                <a:cs typeface="Times New Roman" panose="02020603050405020304" charset="0"/>
                <a:sym typeface="Arial" panose="020B0604020202020204"/>
              </a:rPr>
              <a:t>̣.</a:t>
            </a:r>
            <a:endParaRPr lang="en-US" altLang="en-US" sz="3735" kern="0" dirty="0">
              <a:solidFill>
                <a:srgbClr val="FF0000"/>
              </a:solidFill>
              <a:latin typeface="Times New Roman" panose="02020603050405020304" charset="0"/>
              <a:cs typeface="Times New Roman" panose="02020603050405020304" charset="0"/>
              <a:sym typeface="Arial" panose="020B0604020202020204"/>
            </a:endParaRPr>
          </a:p>
          <a:p>
            <a:pPr defTabSz="1219200">
              <a:buClr>
                <a:srgbClr val="000000"/>
              </a:buClr>
            </a:pPr>
            <a:r>
              <a:rPr lang="en-US" altLang="en-US" sz="3735" kern="0" dirty="0">
                <a:solidFill>
                  <a:srgbClr val="FF0000"/>
                </a:solidFill>
                <a:latin typeface="Times New Roman" panose="02020603050405020304" charset="0"/>
                <a:cs typeface="Times New Roman" panose="02020603050405020304" charset="0"/>
                <a:sym typeface="Arial" panose="020B0604020202020204"/>
              </a:rPr>
              <a:t> </a:t>
            </a:r>
            <a:r>
              <a:rPr lang="en-US" altLang="en-US" sz="3735" kern="0" dirty="0">
                <a:solidFill>
                  <a:srgbClr val="3415EB"/>
                </a:solidFill>
                <a:latin typeface="Times New Roman" panose="02020603050405020304" charset="0"/>
                <a:cs typeface="Times New Roman" panose="02020603050405020304" charset="0"/>
                <a:sym typeface="Arial" panose="020B0604020202020204"/>
              </a:rPr>
              <a:t>* </a:t>
            </a:r>
            <a:r>
              <a:rPr lang="en-US" altLang="en-US" sz="3735" i="1" kern="0" dirty="0" err="1">
                <a:solidFill>
                  <a:srgbClr val="3415EB"/>
                </a:solidFill>
                <a:latin typeface="Times New Roman" panose="02020603050405020304" charset="0"/>
                <a:cs typeface="Times New Roman" panose="02020603050405020304" charset="0"/>
                <a:sym typeface="Arial" panose="020B0604020202020204"/>
              </a:rPr>
              <a:t>Nhận</a:t>
            </a:r>
            <a:r>
              <a:rPr lang="en-US" altLang="en-US" sz="3735" i="1" kern="0" dirty="0">
                <a:solidFill>
                  <a:srgbClr val="3415EB"/>
                </a:solidFill>
                <a:latin typeface="Times New Roman" panose="02020603050405020304" charset="0"/>
                <a:cs typeface="Times New Roman" panose="02020603050405020304" charset="0"/>
                <a:sym typeface="Arial" panose="020B0604020202020204"/>
              </a:rPr>
              <a:t> </a:t>
            </a:r>
            <a:r>
              <a:rPr lang="en-US" altLang="en-US" sz="3735" i="1" kern="0" dirty="0" err="1">
                <a:solidFill>
                  <a:srgbClr val="3415EB"/>
                </a:solidFill>
                <a:latin typeface="Times New Roman" panose="02020603050405020304" charset="0"/>
                <a:cs typeface="Times New Roman" panose="02020603050405020304" charset="0"/>
                <a:sym typeface="Arial" panose="020B0604020202020204"/>
              </a:rPr>
              <a:t>xét</a:t>
            </a:r>
            <a:r>
              <a:rPr lang="en-US" altLang="en-US" sz="3735" kern="0" dirty="0">
                <a:solidFill>
                  <a:srgbClr val="FF0000"/>
                </a:solidFill>
                <a:latin typeface="Times New Roman" panose="02020603050405020304" charset="0"/>
                <a:cs typeface="Times New Roman" panose="02020603050405020304" charset="0"/>
                <a:sym typeface="Arial" panose="020B0604020202020204"/>
              </a:rPr>
              <a:t>: </a:t>
            </a:r>
            <a:r>
              <a:rPr lang="en-US" altLang="en-US" sz="3735" kern="0" dirty="0" err="1">
                <a:solidFill>
                  <a:srgbClr val="FF0000"/>
                </a:solidFill>
                <a:latin typeface="Times New Roman" panose="02020603050405020304" charset="0"/>
                <a:cs typeface="Times New Roman" panose="02020603050405020304" charset="0"/>
                <a:sym typeface="Arial" panose="020B0604020202020204"/>
              </a:rPr>
              <a:t>Bô</a:t>
            </a:r>
            <a:r>
              <a:rPr lang="en-US" altLang="en-US" sz="3735" kern="0" dirty="0">
                <a:solidFill>
                  <a:srgbClr val="FF0000"/>
                </a:solidFill>
                <a:latin typeface="Times New Roman" panose="02020603050405020304" charset="0"/>
                <a:cs typeface="Times New Roman" panose="02020603050405020304" charset="0"/>
                <a:sym typeface="Arial" panose="020B0604020202020204"/>
              </a:rPr>
              <a:t>̣ </a:t>
            </a:r>
            <a:r>
              <a:rPr lang="en-US" altLang="en-US" sz="3735" kern="0" dirty="0" err="1">
                <a:solidFill>
                  <a:srgbClr val="FF0000"/>
                </a:solidFill>
                <a:latin typeface="Times New Roman" panose="02020603050405020304" charset="0"/>
                <a:cs typeface="Times New Roman" panose="02020603050405020304" charset="0"/>
                <a:sym typeface="Arial" panose="020B0604020202020204"/>
              </a:rPr>
              <a:t>máy</a:t>
            </a:r>
            <a:r>
              <a:rPr lang="en-US" altLang="en-US" sz="3735" kern="0" dirty="0">
                <a:solidFill>
                  <a:srgbClr val="FF0000"/>
                </a:solidFill>
                <a:latin typeface="Times New Roman" panose="02020603050405020304" charset="0"/>
                <a:cs typeface="Times New Roman" panose="02020603050405020304" charset="0"/>
                <a:sym typeface="Arial" panose="020B0604020202020204"/>
              </a:rPr>
              <a:t> </a:t>
            </a:r>
            <a:r>
              <a:rPr lang="en-US" altLang="en-US" sz="3735" kern="0" dirty="0" err="1">
                <a:solidFill>
                  <a:srgbClr val="FF0000"/>
                </a:solidFill>
                <a:latin typeface="Times New Roman" panose="02020603050405020304" charset="0"/>
                <a:cs typeface="Times New Roman" panose="02020603050405020304" charset="0"/>
                <a:sym typeface="Arial" panose="020B0604020202020204"/>
              </a:rPr>
              <a:t>nhà</a:t>
            </a:r>
            <a:r>
              <a:rPr lang="en-US" altLang="en-US" sz="3735" kern="0" dirty="0">
                <a:solidFill>
                  <a:srgbClr val="FF0000"/>
                </a:solidFill>
                <a:latin typeface="Times New Roman" panose="02020603050405020304" charset="0"/>
                <a:cs typeface="Times New Roman" panose="02020603050405020304" charset="0"/>
                <a:sym typeface="Arial" panose="020B0604020202020204"/>
              </a:rPr>
              <a:t> </a:t>
            </a:r>
            <a:r>
              <a:rPr lang="en-US" altLang="en-US" sz="3735" kern="0" dirty="0" err="1">
                <a:solidFill>
                  <a:srgbClr val="FF0000"/>
                </a:solidFill>
                <a:latin typeface="Times New Roman" panose="02020603050405020304" charset="0"/>
                <a:cs typeface="Times New Roman" panose="02020603050405020304" charset="0"/>
                <a:sym typeface="Arial" panose="020B0604020202020204"/>
              </a:rPr>
              <a:t>Trần</a:t>
            </a:r>
            <a:r>
              <a:rPr lang="en-US" altLang="en-US" sz="3735" kern="0" dirty="0">
                <a:solidFill>
                  <a:srgbClr val="FF0000"/>
                </a:solidFill>
                <a:latin typeface="Times New Roman" panose="02020603050405020304" charset="0"/>
                <a:cs typeface="Times New Roman" panose="02020603050405020304" charset="0"/>
                <a:sym typeface="Arial" panose="020B0604020202020204"/>
              </a:rPr>
              <a:t> </a:t>
            </a:r>
            <a:r>
              <a:rPr lang="en-US" altLang="en-US" sz="3735" kern="0" dirty="0" err="1">
                <a:solidFill>
                  <a:srgbClr val="FF0000"/>
                </a:solidFill>
                <a:latin typeface="Times New Roman" panose="02020603050405020304" charset="0"/>
                <a:cs typeface="Times New Roman" panose="02020603050405020304" charset="0"/>
                <a:sym typeface="Arial" panose="020B0604020202020204"/>
              </a:rPr>
              <a:t>hoàn</a:t>
            </a:r>
            <a:r>
              <a:rPr lang="en-US" altLang="en-US" sz="3735" kern="0" dirty="0">
                <a:solidFill>
                  <a:srgbClr val="FF0000"/>
                </a:solidFill>
                <a:latin typeface="Times New Roman" panose="02020603050405020304" charset="0"/>
                <a:cs typeface="Times New Roman" panose="02020603050405020304" charset="0"/>
                <a:sym typeface="Arial" panose="020B0604020202020204"/>
              </a:rPr>
              <a:t> </a:t>
            </a:r>
            <a:r>
              <a:rPr lang="en-US" altLang="en-US" sz="3735" kern="0" dirty="0" err="1">
                <a:solidFill>
                  <a:srgbClr val="FF0000"/>
                </a:solidFill>
                <a:latin typeface="Times New Roman" panose="02020603050405020304" charset="0"/>
                <a:cs typeface="Times New Roman" panose="02020603050405020304" charset="0"/>
                <a:sym typeface="Arial" panose="020B0604020202020204"/>
              </a:rPr>
              <a:t>chỉnh</a:t>
            </a:r>
            <a:r>
              <a:rPr lang="en-US" altLang="en-US" sz="3735" kern="0" dirty="0">
                <a:solidFill>
                  <a:srgbClr val="FF0000"/>
                </a:solidFill>
                <a:latin typeface="Times New Roman" panose="02020603050405020304" charset="0"/>
                <a:cs typeface="Times New Roman" panose="02020603050405020304" charset="0"/>
                <a:sym typeface="Arial" panose="020B0604020202020204"/>
              </a:rPr>
              <a:t>, </a:t>
            </a:r>
            <a:r>
              <a:rPr lang="en-US" altLang="en-US" sz="3735" kern="0" dirty="0" err="1">
                <a:solidFill>
                  <a:srgbClr val="FF0000"/>
                </a:solidFill>
                <a:latin typeface="Times New Roman" panose="02020603050405020304" charset="0"/>
                <a:cs typeface="Times New Roman" panose="02020603050405020304" charset="0"/>
                <a:sym typeface="Arial" panose="020B0604020202020204"/>
              </a:rPr>
              <a:t>chặt</a:t>
            </a:r>
            <a:r>
              <a:rPr lang="en-US" altLang="en-US" sz="3735" kern="0" dirty="0">
                <a:solidFill>
                  <a:srgbClr val="FF0000"/>
                </a:solidFill>
                <a:latin typeface="Times New Roman" panose="02020603050405020304" charset="0"/>
                <a:cs typeface="Times New Roman" panose="02020603050405020304" charset="0"/>
                <a:sym typeface="Arial" panose="020B0604020202020204"/>
              </a:rPr>
              <a:t> </a:t>
            </a:r>
            <a:r>
              <a:rPr lang="en-US" altLang="en-US" sz="3735" kern="0" dirty="0" err="1">
                <a:solidFill>
                  <a:srgbClr val="FF0000"/>
                </a:solidFill>
                <a:latin typeface="Times New Roman" panose="02020603050405020304" charset="0"/>
                <a:cs typeface="Times New Roman" panose="02020603050405020304" charset="0"/>
                <a:sym typeface="Arial" panose="020B0604020202020204"/>
              </a:rPr>
              <a:t>chẽ</a:t>
            </a:r>
            <a:r>
              <a:rPr lang="en-US" altLang="en-US" sz="3735" kern="0" dirty="0">
                <a:solidFill>
                  <a:srgbClr val="FF0000"/>
                </a:solidFill>
                <a:latin typeface="Times New Roman" panose="02020603050405020304" charset="0"/>
                <a:cs typeface="Times New Roman" panose="02020603050405020304" charset="0"/>
                <a:sym typeface="Arial" panose="020B0604020202020204"/>
              </a:rPr>
              <a:t> </a:t>
            </a:r>
            <a:r>
              <a:rPr lang="en-US" altLang="en-US" sz="3735" kern="0" dirty="0" err="1">
                <a:solidFill>
                  <a:srgbClr val="FF0000"/>
                </a:solidFill>
                <a:latin typeface="Times New Roman" panose="02020603050405020304" charset="0"/>
                <a:cs typeface="Times New Roman" panose="02020603050405020304" charset="0"/>
                <a:sym typeface="Arial" panose="020B0604020202020204"/>
              </a:rPr>
              <a:t>hơn</a:t>
            </a:r>
            <a:r>
              <a:rPr lang="en-US" altLang="en-US" sz="3735" kern="0" dirty="0">
                <a:solidFill>
                  <a:srgbClr val="FF0000"/>
                </a:solidFill>
                <a:latin typeface="Times New Roman" panose="02020603050405020304" charset="0"/>
                <a:cs typeface="Times New Roman" panose="02020603050405020304" charset="0"/>
                <a:sym typeface="Arial" panose="020B0604020202020204"/>
              </a:rPr>
              <a:t> </a:t>
            </a:r>
            <a:r>
              <a:rPr lang="en-US" altLang="en-US" sz="3735" kern="0" dirty="0" err="1">
                <a:solidFill>
                  <a:srgbClr val="FF0000"/>
                </a:solidFill>
                <a:latin typeface="Times New Roman" panose="02020603050405020304" charset="0"/>
                <a:cs typeface="Times New Roman" panose="02020603050405020304" charset="0"/>
                <a:sym typeface="Arial" panose="020B0604020202020204"/>
              </a:rPr>
              <a:t>nhà</a:t>
            </a:r>
            <a:r>
              <a:rPr lang="en-US" altLang="en-US" sz="3735" kern="0" dirty="0">
                <a:solidFill>
                  <a:srgbClr val="FF0000"/>
                </a:solidFill>
                <a:latin typeface="Times New Roman" panose="02020603050405020304" charset="0"/>
                <a:cs typeface="Times New Roman" panose="02020603050405020304" charset="0"/>
                <a:sym typeface="Arial" panose="020B0604020202020204"/>
              </a:rPr>
              <a:t> </a:t>
            </a:r>
            <a:r>
              <a:rPr lang="en-US" altLang="en-US" sz="3735" kern="0" dirty="0" err="1">
                <a:solidFill>
                  <a:srgbClr val="FF0000"/>
                </a:solidFill>
                <a:latin typeface="Times New Roman" panose="02020603050405020304" charset="0"/>
                <a:cs typeface="Times New Roman" panose="02020603050405020304" charset="0"/>
                <a:sym typeface="Arial" panose="020B0604020202020204"/>
              </a:rPr>
              <a:t>Lý</a:t>
            </a:r>
            <a:r>
              <a:rPr lang="en-US" altLang="en-US" sz="3735" kern="0" dirty="0">
                <a:solidFill>
                  <a:srgbClr val="FF0000"/>
                </a:solidFill>
                <a:latin typeface="Times New Roman" panose="02020603050405020304" charset="0"/>
                <a:cs typeface="Times New Roman" panose="02020603050405020304" charset="0"/>
                <a:sym typeface="Arial" panose="020B0604020202020204"/>
              </a:rPr>
              <a:t>. </a:t>
            </a:r>
            <a:r>
              <a:rPr lang="en-US" altLang="en-US" sz="3735" kern="0" dirty="0" err="1">
                <a:solidFill>
                  <a:srgbClr val="FF0000"/>
                </a:solidFill>
                <a:latin typeface="Times New Roman" panose="02020603050405020304" charset="0"/>
                <a:cs typeface="Times New Roman" panose="02020603050405020304" charset="0"/>
                <a:sym typeface="Arial" panose="020B0604020202020204"/>
              </a:rPr>
              <a:t>Năng</a:t>
            </a:r>
            <a:r>
              <a:rPr lang="en-US" altLang="en-US" sz="3735" kern="0" dirty="0">
                <a:solidFill>
                  <a:srgbClr val="FF0000"/>
                </a:solidFill>
                <a:latin typeface="Times New Roman" panose="02020603050405020304" charset="0"/>
                <a:cs typeface="Times New Roman" panose="02020603050405020304" charset="0"/>
                <a:sym typeface="Arial" panose="020B0604020202020204"/>
              </a:rPr>
              <a:t> </a:t>
            </a:r>
            <a:r>
              <a:rPr lang="en-US" altLang="en-US" sz="3735" kern="0" dirty="0" err="1">
                <a:solidFill>
                  <a:srgbClr val="FF0000"/>
                </a:solidFill>
                <a:latin typeface="Times New Roman" panose="02020603050405020304" charset="0"/>
                <a:cs typeface="Times New Roman" panose="02020603050405020304" charset="0"/>
                <a:sym typeface="Arial" panose="020B0604020202020204"/>
              </a:rPr>
              <a:t>lực</a:t>
            </a:r>
            <a:r>
              <a:rPr lang="en-US" altLang="en-US" sz="3735" kern="0" dirty="0">
                <a:solidFill>
                  <a:srgbClr val="FF0000"/>
                </a:solidFill>
                <a:latin typeface="Times New Roman" panose="02020603050405020304" charset="0"/>
                <a:cs typeface="Times New Roman" panose="02020603050405020304" charset="0"/>
                <a:sym typeface="Arial" panose="020B0604020202020204"/>
              </a:rPr>
              <a:t> </a:t>
            </a:r>
            <a:r>
              <a:rPr lang="en-US" altLang="en-US" sz="3735" kern="0" dirty="0" err="1">
                <a:solidFill>
                  <a:srgbClr val="FF0000"/>
                </a:solidFill>
                <a:latin typeface="Times New Roman" panose="02020603050405020304" charset="0"/>
                <a:cs typeface="Times New Roman" panose="02020603050405020304" charset="0"/>
                <a:sym typeface="Arial" panose="020B0604020202020204"/>
              </a:rPr>
              <a:t>quản</a:t>
            </a:r>
            <a:r>
              <a:rPr lang="en-US" altLang="en-US" sz="3735" kern="0" dirty="0">
                <a:solidFill>
                  <a:srgbClr val="FF0000"/>
                </a:solidFill>
                <a:latin typeface="Times New Roman" panose="02020603050405020304" charset="0"/>
                <a:cs typeface="Times New Roman" panose="02020603050405020304" charset="0"/>
                <a:sym typeface="Arial" panose="020B0604020202020204"/>
              </a:rPr>
              <a:t> </a:t>
            </a:r>
            <a:r>
              <a:rPr lang="en-US" altLang="en-US" sz="3735" kern="0" dirty="0" err="1">
                <a:solidFill>
                  <a:srgbClr val="FF0000"/>
                </a:solidFill>
                <a:latin typeface="Times New Roman" panose="02020603050405020304" charset="0"/>
                <a:cs typeface="Times New Roman" panose="02020603050405020304" charset="0"/>
                <a:sym typeface="Arial" panose="020B0604020202020204"/>
              </a:rPr>
              <a:t>lý</a:t>
            </a:r>
            <a:r>
              <a:rPr lang="en-US" altLang="en-US" sz="3735" kern="0" dirty="0">
                <a:solidFill>
                  <a:srgbClr val="FF0000"/>
                </a:solidFill>
                <a:latin typeface="Times New Roman" panose="02020603050405020304" charset="0"/>
                <a:cs typeface="Times New Roman" panose="02020603050405020304" charset="0"/>
                <a:sym typeface="Arial" panose="020B0604020202020204"/>
              </a:rPr>
              <a:t> </a:t>
            </a:r>
            <a:r>
              <a:rPr lang="en-US" altLang="en-US" sz="3735" kern="0" dirty="0" err="1">
                <a:solidFill>
                  <a:srgbClr val="FF0000"/>
                </a:solidFill>
                <a:latin typeface="Times New Roman" panose="02020603050405020304" charset="0"/>
                <a:cs typeface="Times New Roman" panose="02020603050405020304" charset="0"/>
                <a:sym typeface="Arial" panose="020B0604020202020204"/>
              </a:rPr>
              <a:t>của</a:t>
            </a:r>
            <a:r>
              <a:rPr lang="en-US" altLang="en-US" sz="3735" kern="0" dirty="0">
                <a:solidFill>
                  <a:srgbClr val="FF0000"/>
                </a:solidFill>
                <a:latin typeface="Times New Roman" panose="02020603050405020304" charset="0"/>
                <a:cs typeface="Times New Roman" panose="02020603050405020304" charset="0"/>
                <a:sym typeface="Arial" panose="020B0604020202020204"/>
              </a:rPr>
              <a:t> </a:t>
            </a:r>
            <a:r>
              <a:rPr lang="en-US" altLang="en-US" sz="3735" kern="0" dirty="0" err="1">
                <a:solidFill>
                  <a:srgbClr val="FF0000"/>
                </a:solidFill>
                <a:latin typeface="Times New Roman" panose="02020603050405020304" charset="0"/>
                <a:cs typeface="Times New Roman" panose="02020603050405020304" charset="0"/>
                <a:sym typeface="Arial" panose="020B0604020202020204"/>
              </a:rPr>
              <a:t>nhà</a:t>
            </a:r>
            <a:r>
              <a:rPr lang="en-US" altLang="en-US" sz="3735" kern="0" dirty="0">
                <a:solidFill>
                  <a:srgbClr val="FF0000"/>
                </a:solidFill>
                <a:latin typeface="Times New Roman" panose="02020603050405020304" charset="0"/>
                <a:cs typeface="Times New Roman" panose="02020603050405020304" charset="0"/>
                <a:sym typeface="Arial" panose="020B0604020202020204"/>
              </a:rPr>
              <a:t> </a:t>
            </a:r>
            <a:r>
              <a:rPr lang="en-US" altLang="en-US" sz="3735" kern="0" dirty="0" err="1">
                <a:solidFill>
                  <a:srgbClr val="FF0000"/>
                </a:solidFill>
                <a:latin typeface="Times New Roman" panose="02020603050405020304" charset="0"/>
                <a:cs typeface="Times New Roman" panose="02020603050405020304" charset="0"/>
                <a:sym typeface="Arial" panose="020B0604020202020204"/>
              </a:rPr>
              <a:t>Trần</a:t>
            </a:r>
            <a:r>
              <a:rPr lang="en-US" altLang="en-US" sz="3735" kern="0" dirty="0">
                <a:solidFill>
                  <a:srgbClr val="FF0000"/>
                </a:solidFill>
                <a:latin typeface="Times New Roman" panose="02020603050405020304" charset="0"/>
                <a:cs typeface="Times New Roman" panose="02020603050405020304" charset="0"/>
                <a:sym typeface="Arial" panose="020B0604020202020204"/>
              </a:rPr>
              <a:t> </a:t>
            </a:r>
            <a:r>
              <a:rPr lang="en-US" altLang="en-US" sz="3735" kern="0" dirty="0" err="1">
                <a:solidFill>
                  <a:srgbClr val="FF0000"/>
                </a:solidFill>
                <a:latin typeface="Times New Roman" panose="02020603050405020304" charset="0"/>
                <a:cs typeface="Times New Roman" panose="02020603050405020304" charset="0"/>
                <a:sym typeface="Arial" panose="020B0604020202020204"/>
              </a:rPr>
              <a:t>được</a:t>
            </a:r>
            <a:r>
              <a:rPr lang="en-US" altLang="en-US" sz="3735" kern="0" dirty="0">
                <a:solidFill>
                  <a:srgbClr val="FF0000"/>
                </a:solidFill>
                <a:latin typeface="Times New Roman" panose="02020603050405020304" charset="0"/>
                <a:cs typeface="Times New Roman" panose="02020603050405020304" charset="0"/>
                <a:sym typeface="Arial" panose="020B0604020202020204"/>
              </a:rPr>
              <a:t> </a:t>
            </a:r>
            <a:r>
              <a:rPr lang="en-US" altLang="en-US" sz="3735" kern="0" dirty="0" err="1">
                <a:solidFill>
                  <a:srgbClr val="FF0000"/>
                </a:solidFill>
                <a:latin typeface="Times New Roman" panose="02020603050405020304" charset="0"/>
                <a:cs typeface="Times New Roman" panose="02020603050405020304" charset="0"/>
                <a:sym typeface="Arial" panose="020B0604020202020204"/>
              </a:rPr>
              <a:t>nâng</a:t>
            </a:r>
            <a:r>
              <a:rPr lang="en-US" altLang="en-US" sz="3735" kern="0" dirty="0">
                <a:solidFill>
                  <a:srgbClr val="FF0000"/>
                </a:solidFill>
                <a:latin typeface="Times New Roman" panose="02020603050405020304" charset="0"/>
                <a:cs typeface="Times New Roman" panose="02020603050405020304" charset="0"/>
                <a:sym typeface="Arial" panose="020B0604020202020204"/>
              </a:rPr>
              <a:t> </a:t>
            </a:r>
            <a:r>
              <a:rPr lang="en-US" altLang="en-US" sz="3735" kern="0" dirty="0" err="1">
                <a:solidFill>
                  <a:srgbClr val="FF0000"/>
                </a:solidFill>
                <a:latin typeface="Times New Roman" panose="02020603050405020304" charset="0"/>
                <a:cs typeface="Times New Roman" panose="02020603050405020304" charset="0"/>
                <a:sym typeface="Arial" panose="020B0604020202020204"/>
              </a:rPr>
              <a:t>cao</a:t>
            </a:r>
            <a:r>
              <a:rPr lang="en-US" altLang="en-US" sz="3735" kern="0" dirty="0">
                <a:solidFill>
                  <a:srgbClr val="FF0000"/>
                </a:solidFill>
                <a:latin typeface="Times New Roman" panose="02020603050405020304" charset="0"/>
                <a:cs typeface="Times New Roman" panose="02020603050405020304" charset="0"/>
                <a:sym typeface="Arial" panose="020B0604020202020204"/>
              </a:rPr>
              <a:t>.</a:t>
            </a:r>
            <a:endParaRPr lang="en-US" altLang="en-US" sz="3735" kern="0" dirty="0">
              <a:solidFill>
                <a:srgbClr val="FF0000"/>
              </a:solidFill>
              <a:latin typeface="Times New Roman" panose="02020603050405020304" charset="0"/>
              <a:cs typeface="Times New Roman" panose="02020603050405020304" charset="0"/>
              <a:sym typeface="Arial" panose="020B0604020202020204"/>
            </a:endParaRPr>
          </a:p>
        </p:txBody>
      </p:sp>
      <p:grpSp>
        <p:nvGrpSpPr>
          <p:cNvPr id="7" name="Group 6"/>
          <p:cNvGrpSpPr/>
          <p:nvPr/>
        </p:nvGrpSpPr>
        <p:grpSpPr>
          <a:xfrm>
            <a:off x="0" y="1"/>
            <a:ext cx="12192000" cy="1910686"/>
            <a:chOff x="1965278" y="-1555845"/>
            <a:chExt cx="7942997" cy="1433015"/>
          </a:xfrm>
        </p:grpSpPr>
        <p:sp>
          <p:nvSpPr>
            <p:cNvPr id="8" name="Terminator 7"/>
            <p:cNvSpPr/>
            <p:nvPr/>
          </p:nvSpPr>
          <p:spPr>
            <a:xfrm>
              <a:off x="1965278" y="-1555845"/>
              <a:ext cx="7942997" cy="1433015"/>
            </a:xfrm>
            <a:prstGeom prst="flowChartTermina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200">
                <a:buClr>
                  <a:srgbClr val="000000"/>
                </a:buClr>
              </a:pPr>
              <a:endParaRPr lang="x-none" sz="1865" kern="0">
                <a:solidFill>
                  <a:srgbClr val="FFFFFF"/>
                </a:solidFill>
                <a:latin typeface="Arial" panose="020B0604020202020204"/>
                <a:sym typeface="Arial" panose="020B0604020202020204"/>
              </a:endParaRPr>
            </a:p>
          </p:txBody>
        </p:sp>
        <p:sp>
          <p:nvSpPr>
            <p:cNvPr id="9" name="TextBox 255"/>
            <p:cNvSpPr txBox="1">
              <a:spLocks noChangeArrowheads="1"/>
            </p:cNvSpPr>
            <p:nvPr/>
          </p:nvSpPr>
          <p:spPr bwMode="auto">
            <a:xfrm>
              <a:off x="2238400" y="-1336082"/>
              <a:ext cx="7082064" cy="9309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defTabSz="1219200">
                <a:spcBef>
                  <a:spcPct val="0"/>
                </a:spcBef>
                <a:buClr>
                  <a:srgbClr val="000000"/>
                </a:buClr>
                <a:buNone/>
              </a:pPr>
              <a:r>
                <a:rPr lang="en-US" altLang="vi-VN" sz="3735" kern="0" dirty="0">
                  <a:solidFill>
                    <a:srgbClr val="000000"/>
                  </a:solidFill>
                  <a:latin typeface="Times New Roman" panose="02020603050405020304" charset="0"/>
                  <a:cs typeface="Times New Roman" panose="02020603050405020304" charset="0"/>
                  <a:sym typeface="Arial" panose="020B0604020202020204"/>
                </a:rPr>
                <a:t>So </a:t>
              </a:r>
              <a:r>
                <a:rPr lang="en-US" altLang="vi-VN" sz="3735" kern="0" dirty="0" err="1">
                  <a:solidFill>
                    <a:srgbClr val="000000"/>
                  </a:solidFill>
                  <a:latin typeface="Times New Roman" panose="02020603050405020304" charset="0"/>
                  <a:cs typeface="Times New Roman" panose="02020603050405020304" charset="0"/>
                  <a:sym typeface="Arial" panose="020B0604020202020204"/>
                </a:rPr>
                <a:t>sánh</a:t>
              </a:r>
              <a:r>
                <a:rPr lang="en-US" altLang="vi-VN" sz="3735" kern="0" dirty="0">
                  <a:solidFill>
                    <a:srgbClr val="000000"/>
                  </a:solidFill>
                  <a:latin typeface="Times New Roman" panose="02020603050405020304" charset="0"/>
                  <a:cs typeface="Times New Roman" panose="02020603050405020304" charset="0"/>
                  <a:sym typeface="Arial" panose="020B0604020202020204"/>
                </a:rPr>
                <a:t> </a:t>
              </a:r>
              <a:r>
                <a:rPr lang="en-US" altLang="vi-VN" sz="3735" kern="0" dirty="0" err="1">
                  <a:solidFill>
                    <a:srgbClr val="000000"/>
                  </a:solidFill>
                  <a:latin typeface="Times New Roman" panose="02020603050405020304" charset="0"/>
                  <a:cs typeface="Times New Roman" panose="02020603050405020304" charset="0"/>
                  <a:sym typeface="Arial" panose="020B0604020202020204"/>
                </a:rPr>
                <a:t>điểm</a:t>
              </a:r>
              <a:r>
                <a:rPr lang="en-US" altLang="vi-VN" sz="3735" kern="0" dirty="0">
                  <a:solidFill>
                    <a:srgbClr val="000000"/>
                  </a:solidFill>
                  <a:latin typeface="Times New Roman" panose="02020603050405020304" charset="0"/>
                  <a:cs typeface="Times New Roman" panose="02020603050405020304" charset="0"/>
                  <a:sym typeface="Arial" panose="020B0604020202020204"/>
                </a:rPr>
                <a:t> </a:t>
              </a:r>
              <a:r>
                <a:rPr lang="en-US" altLang="vi-VN" sz="3735" kern="0" dirty="0" err="1">
                  <a:solidFill>
                    <a:srgbClr val="000000"/>
                  </a:solidFill>
                  <a:latin typeface="Times New Roman" panose="02020603050405020304" charset="0"/>
                  <a:cs typeface="Times New Roman" panose="02020603050405020304" charset="0"/>
                  <a:sym typeface="Arial" panose="020B0604020202020204"/>
                </a:rPr>
                <a:t>giống</a:t>
              </a:r>
              <a:r>
                <a:rPr lang="en-US" altLang="vi-VN" sz="3735" kern="0" dirty="0">
                  <a:solidFill>
                    <a:srgbClr val="000000"/>
                  </a:solidFill>
                  <a:latin typeface="Times New Roman" panose="02020603050405020304" charset="0"/>
                  <a:cs typeface="Times New Roman" panose="02020603050405020304" charset="0"/>
                  <a:sym typeface="Arial" panose="020B0604020202020204"/>
                </a:rPr>
                <a:t> </a:t>
              </a:r>
              <a:r>
                <a:rPr lang="en-US" altLang="vi-VN" sz="3735" kern="0" dirty="0" err="1">
                  <a:solidFill>
                    <a:srgbClr val="000000"/>
                  </a:solidFill>
                  <a:latin typeface="Times New Roman" panose="02020603050405020304" charset="0"/>
                  <a:cs typeface="Times New Roman" panose="02020603050405020304" charset="0"/>
                  <a:sym typeface="Arial" panose="020B0604020202020204"/>
                </a:rPr>
                <a:t>và</a:t>
              </a:r>
              <a:r>
                <a:rPr lang="en-US" altLang="vi-VN" sz="3735" kern="0" dirty="0">
                  <a:solidFill>
                    <a:srgbClr val="000000"/>
                  </a:solidFill>
                  <a:latin typeface="Times New Roman" panose="02020603050405020304" charset="0"/>
                  <a:cs typeface="Times New Roman" panose="02020603050405020304" charset="0"/>
                  <a:sym typeface="Arial" panose="020B0604020202020204"/>
                </a:rPr>
                <a:t> </a:t>
              </a:r>
              <a:r>
                <a:rPr lang="en-US" altLang="vi-VN" sz="3735" kern="0" dirty="0" err="1">
                  <a:solidFill>
                    <a:srgbClr val="000000"/>
                  </a:solidFill>
                  <a:latin typeface="Times New Roman" panose="02020603050405020304" charset="0"/>
                  <a:cs typeface="Times New Roman" panose="02020603050405020304" charset="0"/>
                  <a:sym typeface="Arial" panose="020B0604020202020204"/>
                </a:rPr>
                <a:t>khác</a:t>
              </a:r>
              <a:r>
                <a:rPr lang="en-US" altLang="vi-VN" sz="3735" kern="0" dirty="0">
                  <a:solidFill>
                    <a:srgbClr val="000000"/>
                  </a:solidFill>
                  <a:latin typeface="Times New Roman" panose="02020603050405020304" charset="0"/>
                  <a:cs typeface="Times New Roman" panose="02020603050405020304" charset="0"/>
                  <a:sym typeface="Arial" panose="020B0604020202020204"/>
                </a:rPr>
                <a:t> </a:t>
              </a:r>
              <a:r>
                <a:rPr lang="en-US" altLang="vi-VN" sz="3735" kern="0" dirty="0" err="1">
                  <a:solidFill>
                    <a:srgbClr val="000000"/>
                  </a:solidFill>
                  <a:latin typeface="Times New Roman" panose="02020603050405020304" charset="0"/>
                  <a:cs typeface="Times New Roman" panose="02020603050405020304" charset="0"/>
                  <a:sym typeface="Arial" panose="020B0604020202020204"/>
                </a:rPr>
                <a:t>nhau</a:t>
              </a:r>
              <a:r>
                <a:rPr lang="en-US" altLang="vi-VN" sz="3735" kern="0" dirty="0">
                  <a:solidFill>
                    <a:srgbClr val="000000"/>
                  </a:solidFill>
                  <a:latin typeface="Times New Roman" panose="02020603050405020304" charset="0"/>
                  <a:cs typeface="Times New Roman" panose="02020603050405020304" charset="0"/>
                  <a:sym typeface="Arial" panose="020B0604020202020204"/>
                </a:rPr>
                <a:t> </a:t>
              </a:r>
              <a:r>
                <a:rPr lang="en-US" altLang="vi-VN" sz="3735" kern="0" dirty="0" err="1">
                  <a:solidFill>
                    <a:srgbClr val="000000"/>
                  </a:solidFill>
                  <a:latin typeface="Times New Roman" panose="02020603050405020304" charset="0"/>
                  <a:cs typeface="Times New Roman" panose="02020603050405020304" charset="0"/>
                  <a:sym typeface="Arial" panose="020B0604020202020204"/>
                </a:rPr>
                <a:t>giữa</a:t>
              </a:r>
              <a:r>
                <a:rPr lang="en-US" altLang="vi-VN" sz="3735" kern="0" dirty="0">
                  <a:solidFill>
                    <a:srgbClr val="000000"/>
                  </a:solidFill>
                  <a:latin typeface="Times New Roman" panose="02020603050405020304" charset="0"/>
                  <a:cs typeface="Times New Roman" panose="02020603050405020304" charset="0"/>
                  <a:sym typeface="Arial" panose="020B0604020202020204"/>
                </a:rPr>
                <a:t> </a:t>
              </a:r>
              <a:r>
                <a:rPr lang="en-US" altLang="vi-VN" sz="3735" kern="0" dirty="0" err="1">
                  <a:solidFill>
                    <a:srgbClr val="000000"/>
                  </a:solidFill>
                  <a:latin typeface="Times New Roman" panose="02020603050405020304" charset="0"/>
                  <a:cs typeface="Times New Roman" panose="02020603050405020304" charset="0"/>
                  <a:sym typeface="Arial" panose="020B0604020202020204"/>
                </a:rPr>
                <a:t>tổ</a:t>
              </a:r>
              <a:r>
                <a:rPr lang="en-US" altLang="vi-VN" sz="3735" kern="0" dirty="0">
                  <a:solidFill>
                    <a:srgbClr val="000000"/>
                  </a:solidFill>
                  <a:latin typeface="Times New Roman" panose="02020603050405020304" charset="0"/>
                  <a:cs typeface="Times New Roman" panose="02020603050405020304" charset="0"/>
                  <a:sym typeface="Arial" panose="020B0604020202020204"/>
                </a:rPr>
                <a:t> </a:t>
              </a:r>
              <a:r>
                <a:rPr lang="en-US" altLang="vi-VN" sz="3735" kern="0" dirty="0" err="1">
                  <a:solidFill>
                    <a:srgbClr val="000000"/>
                  </a:solidFill>
                  <a:latin typeface="Times New Roman" panose="02020603050405020304" charset="0"/>
                  <a:cs typeface="Times New Roman" panose="02020603050405020304" charset="0"/>
                  <a:sym typeface="Arial" panose="020B0604020202020204"/>
                </a:rPr>
                <a:t>chức</a:t>
              </a:r>
              <a:r>
                <a:rPr lang="en-US" altLang="vi-VN" sz="3735" kern="0" dirty="0">
                  <a:solidFill>
                    <a:srgbClr val="000000"/>
                  </a:solidFill>
                  <a:latin typeface="Times New Roman" panose="02020603050405020304" charset="0"/>
                  <a:cs typeface="Times New Roman" panose="02020603050405020304" charset="0"/>
                  <a:sym typeface="Arial" panose="020B0604020202020204"/>
                </a:rPr>
                <a:t> </a:t>
              </a:r>
              <a:r>
                <a:rPr lang="en-US" altLang="vi-VN" sz="3735" kern="0" dirty="0" err="1">
                  <a:solidFill>
                    <a:srgbClr val="000000"/>
                  </a:solidFill>
                  <a:latin typeface="Times New Roman" panose="02020603050405020304" charset="0"/>
                  <a:cs typeface="Times New Roman" panose="02020603050405020304" charset="0"/>
                  <a:sym typeface="Arial" panose="020B0604020202020204"/>
                </a:rPr>
                <a:t>bộ</a:t>
              </a:r>
              <a:r>
                <a:rPr lang="en-US" altLang="vi-VN" sz="3735" kern="0" dirty="0">
                  <a:solidFill>
                    <a:srgbClr val="000000"/>
                  </a:solidFill>
                  <a:latin typeface="Times New Roman" panose="02020603050405020304" charset="0"/>
                  <a:cs typeface="Times New Roman" panose="02020603050405020304" charset="0"/>
                  <a:sym typeface="Arial" panose="020B0604020202020204"/>
                </a:rPr>
                <a:t> </a:t>
              </a:r>
              <a:r>
                <a:rPr lang="en-US" altLang="vi-VN" sz="3735" kern="0" dirty="0" err="1">
                  <a:solidFill>
                    <a:srgbClr val="000000"/>
                  </a:solidFill>
                  <a:latin typeface="Times New Roman" panose="02020603050405020304" charset="0"/>
                  <a:cs typeface="Times New Roman" panose="02020603050405020304" charset="0"/>
                  <a:sym typeface="Arial" panose="020B0604020202020204"/>
                </a:rPr>
                <a:t>máy</a:t>
              </a:r>
              <a:r>
                <a:rPr lang="en-US" altLang="vi-VN" sz="3735" kern="0" dirty="0">
                  <a:solidFill>
                    <a:srgbClr val="000000"/>
                  </a:solidFill>
                  <a:latin typeface="Times New Roman" panose="02020603050405020304" charset="0"/>
                  <a:cs typeface="Times New Roman" panose="02020603050405020304" charset="0"/>
                  <a:sym typeface="Arial" panose="020B0604020202020204"/>
                </a:rPr>
                <a:t> </a:t>
              </a:r>
              <a:r>
                <a:rPr lang="en-US" altLang="vi-VN" sz="3735" kern="0" dirty="0" err="1">
                  <a:solidFill>
                    <a:srgbClr val="000000"/>
                  </a:solidFill>
                  <a:latin typeface="Times New Roman" panose="02020603050405020304" charset="0"/>
                  <a:cs typeface="Times New Roman" panose="02020603050405020304" charset="0"/>
                  <a:sym typeface="Arial" panose="020B0604020202020204"/>
                </a:rPr>
                <a:t>nhà</a:t>
              </a:r>
              <a:r>
                <a:rPr lang="en-US" altLang="vi-VN" sz="3735" kern="0" dirty="0">
                  <a:solidFill>
                    <a:srgbClr val="000000"/>
                  </a:solidFill>
                  <a:latin typeface="Times New Roman" panose="02020603050405020304" charset="0"/>
                  <a:cs typeface="Times New Roman" panose="02020603050405020304" charset="0"/>
                  <a:sym typeface="Arial" panose="020B0604020202020204"/>
                </a:rPr>
                <a:t> </a:t>
              </a:r>
              <a:r>
                <a:rPr lang="en-US" altLang="vi-VN" sz="3735" kern="0" dirty="0" err="1">
                  <a:solidFill>
                    <a:srgbClr val="000000"/>
                  </a:solidFill>
                  <a:latin typeface="Times New Roman" panose="02020603050405020304" charset="0"/>
                  <a:cs typeface="Times New Roman" panose="02020603050405020304" charset="0"/>
                  <a:sym typeface="Arial" panose="020B0604020202020204"/>
                </a:rPr>
                <a:t>nước</a:t>
              </a:r>
              <a:r>
                <a:rPr lang="en-US" altLang="vi-VN" sz="3735" kern="0" dirty="0">
                  <a:solidFill>
                    <a:srgbClr val="000000"/>
                  </a:solidFill>
                  <a:latin typeface="Times New Roman" panose="02020603050405020304" charset="0"/>
                  <a:cs typeface="Times New Roman" panose="02020603050405020304" charset="0"/>
                  <a:sym typeface="Arial" panose="020B0604020202020204"/>
                </a:rPr>
                <a:t> </a:t>
              </a:r>
              <a:r>
                <a:rPr lang="en-US" altLang="vi-VN" sz="3735" kern="0" dirty="0" err="1">
                  <a:solidFill>
                    <a:srgbClr val="000000"/>
                  </a:solidFill>
                  <a:latin typeface="Times New Roman" panose="02020603050405020304" charset="0"/>
                  <a:cs typeface="Times New Roman" panose="02020603050405020304" charset="0"/>
                  <a:sym typeface="Arial" panose="020B0604020202020204"/>
                </a:rPr>
                <a:t>thời</a:t>
              </a:r>
              <a:r>
                <a:rPr lang="en-US" altLang="vi-VN" sz="3735" kern="0" dirty="0">
                  <a:solidFill>
                    <a:srgbClr val="000000"/>
                  </a:solidFill>
                  <a:latin typeface="Times New Roman" panose="02020603050405020304" charset="0"/>
                  <a:cs typeface="Times New Roman" panose="02020603050405020304" charset="0"/>
                  <a:sym typeface="Arial" panose="020B0604020202020204"/>
                </a:rPr>
                <a:t> </a:t>
              </a:r>
              <a:r>
                <a:rPr lang="en-US" altLang="vi-VN" sz="3735" kern="0" dirty="0" err="1">
                  <a:solidFill>
                    <a:srgbClr val="000000"/>
                  </a:solidFill>
                  <a:latin typeface="Times New Roman" panose="02020603050405020304" charset="0"/>
                  <a:cs typeface="Times New Roman" panose="02020603050405020304" charset="0"/>
                  <a:sym typeface="Arial" panose="020B0604020202020204"/>
                </a:rPr>
                <a:t>Lý</a:t>
              </a:r>
              <a:r>
                <a:rPr lang="en-US" altLang="vi-VN" sz="3735" kern="0" dirty="0">
                  <a:solidFill>
                    <a:srgbClr val="000000"/>
                  </a:solidFill>
                  <a:latin typeface="Times New Roman" panose="02020603050405020304" charset="0"/>
                  <a:cs typeface="Times New Roman" panose="02020603050405020304" charset="0"/>
                  <a:sym typeface="Arial" panose="020B0604020202020204"/>
                </a:rPr>
                <a:t> so </a:t>
              </a:r>
              <a:r>
                <a:rPr lang="en-US" altLang="vi-VN" sz="3735" kern="0" dirty="0" err="1">
                  <a:solidFill>
                    <a:srgbClr val="000000"/>
                  </a:solidFill>
                  <a:latin typeface="Times New Roman" panose="02020603050405020304" charset="0"/>
                  <a:cs typeface="Times New Roman" panose="02020603050405020304" charset="0"/>
                  <a:sym typeface="Arial" panose="020B0604020202020204"/>
                </a:rPr>
                <a:t>với</a:t>
              </a:r>
              <a:r>
                <a:rPr lang="en-US" altLang="vi-VN" sz="3735" kern="0" dirty="0">
                  <a:solidFill>
                    <a:srgbClr val="000000"/>
                  </a:solidFill>
                  <a:latin typeface="Times New Roman" panose="02020603050405020304" charset="0"/>
                  <a:cs typeface="Times New Roman" panose="02020603050405020304" charset="0"/>
                  <a:sym typeface="Arial" panose="020B0604020202020204"/>
                </a:rPr>
                <a:t> </a:t>
              </a:r>
              <a:r>
                <a:rPr lang="en-US" altLang="vi-VN" sz="3735" kern="0" dirty="0" err="1">
                  <a:solidFill>
                    <a:srgbClr val="000000"/>
                  </a:solidFill>
                  <a:latin typeface="Times New Roman" panose="02020603050405020304" charset="0"/>
                  <a:cs typeface="Times New Roman" panose="02020603050405020304" charset="0"/>
                  <a:sym typeface="Arial" panose="020B0604020202020204"/>
                </a:rPr>
                <a:t>thời</a:t>
              </a:r>
              <a:r>
                <a:rPr lang="en-US" altLang="vi-VN" sz="3735" kern="0" dirty="0">
                  <a:solidFill>
                    <a:srgbClr val="000000"/>
                  </a:solidFill>
                  <a:latin typeface="Times New Roman" panose="02020603050405020304" charset="0"/>
                  <a:cs typeface="Times New Roman" panose="02020603050405020304" charset="0"/>
                  <a:sym typeface="Arial" panose="020B0604020202020204"/>
                </a:rPr>
                <a:t> </a:t>
              </a:r>
              <a:r>
                <a:rPr lang="en-US" altLang="vi-VN" sz="3735" kern="0" dirty="0" err="1">
                  <a:solidFill>
                    <a:srgbClr val="000000"/>
                  </a:solidFill>
                  <a:latin typeface="Times New Roman" panose="02020603050405020304" charset="0"/>
                  <a:cs typeface="Times New Roman" panose="02020603050405020304" charset="0"/>
                  <a:sym typeface="Arial" panose="020B0604020202020204"/>
                </a:rPr>
                <a:t>Trần</a:t>
              </a:r>
              <a:r>
                <a:rPr lang="en-US" altLang="vi-VN" sz="3735" kern="0" dirty="0">
                  <a:solidFill>
                    <a:srgbClr val="000000"/>
                  </a:solidFill>
                  <a:latin typeface="Times New Roman" panose="02020603050405020304" charset="0"/>
                  <a:cs typeface="Times New Roman" panose="02020603050405020304" charset="0"/>
                  <a:sym typeface="Arial" panose="020B0604020202020204"/>
                </a:rPr>
                <a:t>?</a:t>
              </a:r>
              <a:endParaRPr lang="vi-VN" altLang="vi-VN" sz="3735" kern="0" dirty="0">
                <a:solidFill>
                  <a:srgbClr val="000000"/>
                </a:solidFill>
                <a:latin typeface="Times New Roman" panose="02020603050405020304" charset="0"/>
                <a:cs typeface="Times New Roman" panose="02020603050405020304" charset="0"/>
                <a:sym typeface="Arial" panose="020B0604020202020204"/>
              </a:endParaRPr>
            </a:p>
          </p:txBody>
        </p:sp>
      </p:gr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outVertical)">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111618"/>
                                        </p:tgtEl>
                                        <p:attrNameLst>
                                          <p:attrName>style.visibility</p:attrName>
                                        </p:attrNameLst>
                                      </p:cBhvr>
                                      <p:to>
                                        <p:strVal val="visible"/>
                                      </p:to>
                                    </p:set>
                                    <p:animEffect transition="in" filter="barn(inVertical)">
                                      <p:cBhvr>
                                        <p:cTn id="11" dur="500"/>
                                        <p:tgtEl>
                                          <p:spTgt spid="1116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618"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2650434" y="438185"/>
            <a:ext cx="6096000" cy="646331"/>
          </a:xfrm>
          <a:prstGeom prst="rect">
            <a:avLst/>
          </a:prstGeom>
          <a:noFill/>
        </p:spPr>
        <p:txBody>
          <a:bodyPr wrap="square">
            <a:spAutoFit/>
          </a:bodyPr>
          <a:lstStyle/>
          <a:p>
            <a:pPr algn="ctr"/>
            <a:r>
              <a:rPr lang="en-US" sz="3600" b="1">
                <a:solidFill>
                  <a:srgbClr val="0070C0"/>
                </a:solidFill>
                <a:latin typeface="Times New Roman" panose="02020603050405020304" charset="0"/>
                <a:cs typeface="Times New Roman" panose="02020603050405020304" charset="0"/>
              </a:rPr>
              <a:t>C</a:t>
            </a:r>
            <a:r>
              <a:rPr lang="x-none" sz="3600" b="1">
                <a:solidFill>
                  <a:srgbClr val="0070C0"/>
                </a:solidFill>
                <a:latin typeface="Times New Roman" panose="02020603050405020304" charset="0"/>
                <a:cs typeface="Times New Roman" panose="02020603050405020304" charset="0"/>
              </a:rPr>
              <a:t>HÍNH SÁCH ĐỐI NỘI </a:t>
            </a:r>
            <a:endParaRPr lang="x-none" sz="3600" b="1">
              <a:solidFill>
                <a:srgbClr val="0070C0"/>
              </a:solidFill>
              <a:latin typeface="Times New Roman" panose="02020603050405020304" charset="0"/>
              <a:cs typeface="Times New Roman" panose="02020603050405020304" charset="0"/>
            </a:endParaRPr>
          </a:p>
        </p:txBody>
      </p:sp>
      <p:sp>
        <p:nvSpPr>
          <p:cNvPr id="8" name="TextBox 7"/>
          <p:cNvSpPr txBox="1"/>
          <p:nvPr/>
        </p:nvSpPr>
        <p:spPr>
          <a:xfrm>
            <a:off x="337931" y="3677597"/>
            <a:ext cx="3087756" cy="1815882"/>
          </a:xfrm>
          <a:prstGeom prst="rect">
            <a:avLst/>
          </a:prstGeom>
          <a:noFill/>
        </p:spPr>
        <p:txBody>
          <a:bodyPr wrap="square" rtlCol="0">
            <a:spAutoFit/>
          </a:bodyPr>
          <a:lstStyle/>
          <a:p>
            <a:pPr algn="just"/>
            <a:r>
              <a:rPr lang="x-none" sz="2800" dirty="0">
                <a:latin typeface="Times New Roman" panose="02020603050405020304" charset="0"/>
                <a:cs typeface="Times New Roman" panose="02020603050405020304" charset="0"/>
              </a:rPr>
              <a:t>Hệ thống chính quyền các cấp được tổ chức quy </a:t>
            </a:r>
            <a:r>
              <a:rPr lang="x-none" sz="2800" dirty="0" smtClean="0">
                <a:latin typeface="Times New Roman" panose="02020603050405020304" charset="0"/>
                <a:cs typeface="Times New Roman" panose="02020603050405020304" charset="0"/>
              </a:rPr>
              <a:t>c</a:t>
            </a:r>
            <a:r>
              <a:rPr lang="en-US" sz="2800" dirty="0">
                <a:latin typeface="Times New Roman" panose="02020603050405020304" charset="0"/>
                <a:cs typeface="Times New Roman" panose="02020603050405020304" charset="0"/>
              </a:rPr>
              <a:t>ủ</a:t>
            </a:r>
            <a:r>
              <a:rPr lang="x-none" sz="2800" dirty="0" smtClean="0">
                <a:latin typeface="Times New Roman" panose="02020603050405020304" charset="0"/>
                <a:cs typeface="Times New Roman" panose="02020603050405020304" charset="0"/>
              </a:rPr>
              <a:t> </a:t>
            </a:r>
            <a:r>
              <a:rPr lang="x-none" sz="2800" dirty="0">
                <a:latin typeface="Times New Roman" panose="02020603050405020304" charset="0"/>
                <a:cs typeface="Times New Roman" panose="02020603050405020304" charset="0"/>
              </a:rPr>
              <a:t>hoàn thiện hơn.</a:t>
            </a:r>
            <a:endParaRPr lang="x-none" sz="2800" dirty="0">
              <a:latin typeface="Times New Roman" panose="02020603050405020304" charset="0"/>
              <a:cs typeface="Times New Roman" panose="02020603050405020304" charset="0"/>
            </a:endParaRPr>
          </a:p>
        </p:txBody>
      </p:sp>
      <p:sp>
        <p:nvSpPr>
          <p:cNvPr id="9" name="TextBox 8"/>
          <p:cNvSpPr txBox="1"/>
          <p:nvPr/>
        </p:nvSpPr>
        <p:spPr>
          <a:xfrm>
            <a:off x="4502425" y="3893041"/>
            <a:ext cx="2392017" cy="1384995"/>
          </a:xfrm>
          <a:prstGeom prst="rect">
            <a:avLst/>
          </a:prstGeom>
          <a:noFill/>
        </p:spPr>
        <p:txBody>
          <a:bodyPr wrap="square" rtlCol="0">
            <a:spAutoFit/>
          </a:bodyPr>
          <a:lstStyle/>
          <a:p>
            <a:pPr algn="just"/>
            <a:r>
              <a:rPr lang="x-none" sz="2800" dirty="0">
                <a:latin typeface="Times New Roman" panose="02020603050405020304" charset="0"/>
                <a:cs typeface="Times New Roman" panose="02020603050405020304" charset="0"/>
              </a:rPr>
              <a:t>Quan lại được hưởng nhiều </a:t>
            </a:r>
            <a:r>
              <a:rPr lang="x-none" sz="2800" dirty="0" smtClean="0">
                <a:latin typeface="Times New Roman" panose="02020603050405020304" charset="0"/>
                <a:cs typeface="Times New Roman" panose="02020603050405020304" charset="0"/>
              </a:rPr>
              <a:t>b</a:t>
            </a:r>
            <a:r>
              <a:rPr lang="en-US" sz="2800" dirty="0" smtClean="0">
                <a:latin typeface="Times New Roman" panose="02020603050405020304" charset="0"/>
                <a:cs typeface="Times New Roman" panose="02020603050405020304" charset="0"/>
              </a:rPr>
              <a:t>ổ</a:t>
            </a:r>
            <a:r>
              <a:rPr lang="x-none" sz="2800" dirty="0" smtClean="0">
                <a:latin typeface="Times New Roman" panose="02020603050405020304" charset="0"/>
                <a:cs typeface="Times New Roman" panose="02020603050405020304" charset="0"/>
              </a:rPr>
              <a:t>ng </a:t>
            </a:r>
            <a:r>
              <a:rPr lang="x-none" sz="2800" dirty="0">
                <a:latin typeface="Times New Roman" panose="02020603050405020304" charset="0"/>
                <a:cs typeface="Times New Roman" panose="02020603050405020304" charset="0"/>
              </a:rPr>
              <a:t>lộc</a:t>
            </a:r>
            <a:endParaRPr lang="x-none" sz="2800" dirty="0">
              <a:latin typeface="Times New Roman" panose="02020603050405020304" charset="0"/>
              <a:cs typeface="Times New Roman" panose="02020603050405020304" charset="0"/>
            </a:endParaRPr>
          </a:p>
        </p:txBody>
      </p:sp>
      <p:sp>
        <p:nvSpPr>
          <p:cNvPr id="10" name="TextBox 9"/>
          <p:cNvSpPr txBox="1"/>
          <p:nvPr/>
        </p:nvSpPr>
        <p:spPr>
          <a:xfrm>
            <a:off x="7726017" y="3887376"/>
            <a:ext cx="4359965" cy="1815882"/>
          </a:xfrm>
          <a:prstGeom prst="rect">
            <a:avLst/>
          </a:prstGeom>
          <a:noFill/>
        </p:spPr>
        <p:txBody>
          <a:bodyPr wrap="square" rtlCol="0">
            <a:spAutoFit/>
          </a:bodyPr>
          <a:lstStyle/>
          <a:p>
            <a:pPr algn="just"/>
            <a:r>
              <a:rPr lang="x-none" sz="2800" dirty="0">
                <a:latin typeface="Times New Roman" panose="02020603050405020304" charset="0"/>
                <a:cs typeface="Times New Roman" panose="02020603050405020304" charset="0"/>
              </a:rPr>
              <a:t>Nhiều tôn thất họ Trần năm giữ các vị trí trọng yếu trong triều đình, địa phương và được lập thái ấp.</a:t>
            </a:r>
            <a:endParaRPr lang="x-none" sz="2800" dirty="0">
              <a:latin typeface="Times New Roman" panose="02020603050405020304" charset="0"/>
              <a:cs typeface="Times New Roman" panose="02020603050405020304" charset="0"/>
            </a:endParaRPr>
          </a:p>
        </p:txBody>
      </p:sp>
      <p:grpSp>
        <p:nvGrpSpPr>
          <p:cNvPr id="13" name="Group 12"/>
          <p:cNvGrpSpPr/>
          <p:nvPr/>
        </p:nvGrpSpPr>
        <p:grpSpPr>
          <a:xfrm>
            <a:off x="4257262" y="1318844"/>
            <a:ext cx="2789685" cy="2568532"/>
            <a:chOff x="4137940" y="1404534"/>
            <a:chExt cx="2789685" cy="2568532"/>
          </a:xfrm>
        </p:grpSpPr>
        <p:pic>
          <p:nvPicPr>
            <p:cNvPr id="2052" name="Picture 4"/>
            <p:cNvPicPr>
              <a:picLocks noChangeAspect="1" noChangeArrowheads="1"/>
            </p:cNvPicPr>
            <p:nvPr/>
          </p:nvPicPr>
          <p:blipFill rotWithShape="1">
            <a:blip r:embed="rId1">
              <a:extLst>
                <a:ext uri="{28A0092B-C50C-407E-A947-70E740481C1C}">
                  <a14:useLocalDpi xmlns:a14="http://schemas.microsoft.com/office/drawing/2010/main" val="0"/>
                </a:ext>
              </a:extLst>
            </a:blip>
            <a:srcRect l="8927" t="1408" r="19552" b="18558"/>
            <a:stretch>
              <a:fillRect/>
            </a:stretch>
          </p:blipFill>
          <p:spPr bwMode="auto">
            <a:xfrm>
              <a:off x="4137940" y="1444546"/>
              <a:ext cx="1437912" cy="2528520"/>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4"/>
            <p:cNvPicPr>
              <a:picLocks noChangeAspect="1" noChangeArrowheads="1"/>
            </p:cNvPicPr>
            <p:nvPr/>
          </p:nvPicPr>
          <p:blipFill rotWithShape="1">
            <a:blip r:embed="rId1">
              <a:extLst>
                <a:ext uri="{28A0092B-C50C-407E-A947-70E740481C1C}">
                  <a14:useLocalDpi xmlns:a14="http://schemas.microsoft.com/office/drawing/2010/main" val="0"/>
                </a:ext>
              </a:extLst>
            </a:blip>
            <a:srcRect l="8927" t="1408" r="19552" b="18558"/>
            <a:stretch>
              <a:fillRect/>
            </a:stretch>
          </p:blipFill>
          <p:spPr bwMode="auto">
            <a:xfrm flipH="1">
              <a:off x="5489713" y="1404534"/>
              <a:ext cx="1437912" cy="2528520"/>
            </a:xfrm>
            <a:prstGeom prst="rect">
              <a:avLst/>
            </a:prstGeom>
            <a:noFill/>
            <a:extLst>
              <a:ext uri="{909E8E84-426E-40DD-AFC4-6F175D3DCCD1}">
                <a14:hiddenFill xmlns:a14="http://schemas.microsoft.com/office/drawing/2010/main">
                  <a:solidFill>
                    <a:srgbClr val="FFFFFF"/>
                  </a:solidFill>
                </a14:hiddenFill>
              </a:ext>
            </a:extLst>
          </p:spPr>
        </p:pic>
      </p:grpSp>
      <p:pic>
        <p:nvPicPr>
          <p:cNvPr id="2054" name="Picture 6"/>
          <p:cNvPicPr>
            <a:picLocks noChangeAspect="1" noChangeArrowheads="1"/>
          </p:cNvPicPr>
          <p:nvPr/>
        </p:nvPicPr>
        <p:blipFill rotWithShape="1">
          <a:blip r:embed="rId2">
            <a:extLst>
              <a:ext uri="{28A0092B-C50C-407E-A947-70E740481C1C}">
                <a14:useLocalDpi xmlns:a14="http://schemas.microsoft.com/office/drawing/2010/main" val="0"/>
              </a:ext>
            </a:extLst>
          </a:blip>
          <a:srcRect l="7948" t="16769" r="4000" b="35131"/>
          <a:stretch>
            <a:fillRect/>
          </a:stretch>
        </p:blipFill>
        <p:spPr bwMode="auto">
          <a:xfrm>
            <a:off x="327542" y="1358856"/>
            <a:ext cx="3324141" cy="2318741"/>
          </a:xfrm>
          <a:prstGeom prst="rect">
            <a:avLst/>
          </a:prstGeom>
          <a:noFill/>
          <a:extLst>
            <a:ext uri="{909E8E84-426E-40DD-AFC4-6F175D3DCCD1}">
              <a14:hiddenFill xmlns:a14="http://schemas.microsoft.com/office/drawing/2010/main">
                <a:solidFill>
                  <a:srgbClr val="FFFFFF"/>
                </a:solidFill>
              </a14:hiddenFill>
            </a:ext>
          </a:extLst>
        </p:spPr>
      </p:pic>
      <p:pic>
        <p:nvPicPr>
          <p:cNvPr id="2056" name="Picture 8"/>
          <p:cNvPicPr>
            <a:picLocks noChangeAspect="1" noChangeArrowheads="1"/>
          </p:cNvPicPr>
          <p:nvPr/>
        </p:nvPicPr>
        <p:blipFill rotWithShape="1">
          <a:blip r:embed="rId3">
            <a:extLst>
              <a:ext uri="{28A0092B-C50C-407E-A947-70E740481C1C}">
                <a14:useLocalDpi xmlns:a14="http://schemas.microsoft.com/office/drawing/2010/main" val="0"/>
              </a:ext>
            </a:extLst>
          </a:blip>
          <a:srcRect l="12356" r="5971"/>
          <a:stretch>
            <a:fillRect/>
          </a:stretch>
        </p:blipFill>
        <p:spPr bwMode="auto">
          <a:xfrm>
            <a:off x="8851793" y="1042562"/>
            <a:ext cx="2423555" cy="2878197"/>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out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1" accel="50000" fill="hold" nodeType="clickEffect" p14:presetBounceEnd="50000">
                                      <p:stCondLst>
                                        <p:cond delay="0"/>
                                      </p:stCondLst>
                                      <p:childTnLst>
                                        <p:set>
                                          <p:cBhvr>
                                            <p:cTn id="11" dur="1" fill="hold">
                                              <p:stCondLst>
                                                <p:cond delay="0"/>
                                              </p:stCondLst>
                                            </p:cTn>
                                            <p:tgtEl>
                                              <p:spTgt spid="2054"/>
                                            </p:tgtEl>
                                            <p:attrNameLst>
                                              <p:attrName>style.visibility</p:attrName>
                                            </p:attrNameLst>
                                          </p:cBhvr>
                                          <p:to>
                                            <p:strVal val="visible"/>
                                          </p:to>
                                        </p:set>
                                        <p:anim calcmode="lin" valueType="num" p14:bounceEnd="50000">
                                          <p:cBhvr additive="base">
                                            <p:cTn id="12" dur="500" fill="hold"/>
                                            <p:tgtEl>
                                              <p:spTgt spid="2054"/>
                                            </p:tgtEl>
                                            <p:attrNameLst>
                                              <p:attrName>ppt_x</p:attrName>
                                            </p:attrNameLst>
                                          </p:cBhvr>
                                          <p:tavLst>
                                            <p:tav tm="0">
                                              <p:val>
                                                <p:strVal val="#ppt_x"/>
                                              </p:val>
                                            </p:tav>
                                            <p:tav tm="100000">
                                              <p:val>
                                                <p:strVal val="#ppt_x"/>
                                              </p:val>
                                            </p:tav>
                                          </p:tavLst>
                                        </p:anim>
                                        <p:anim calcmode="lin" valueType="num" p14:bounceEnd="50000">
                                          <p:cBhvr additive="base">
                                            <p:cTn id="13" dur="500" fill="hold"/>
                                            <p:tgtEl>
                                              <p:spTgt spid="2054"/>
                                            </p:tgtEl>
                                            <p:attrNameLst>
                                              <p:attrName>ppt_y</p:attrName>
                                            </p:attrNameLst>
                                          </p:cBhvr>
                                          <p:tavLst>
                                            <p:tav tm="0">
                                              <p:val>
                                                <p:strVal val="0-#ppt_h/2"/>
                                              </p:val>
                                            </p:tav>
                                            <p:tav tm="100000">
                                              <p:val>
                                                <p:strVal val="#ppt_y"/>
                                              </p:val>
                                            </p:tav>
                                          </p:tavLst>
                                        </p:anim>
                                      </p:childTnLst>
                                    </p:cTn>
                                  </p:par>
                                  <p:par>
                                    <p:cTn id="14" presetID="2" presetClass="entr" presetSubtype="4" accel="50000" fill="hold" grpId="0" nodeType="withEffect" p14:presetBounceEnd="50000">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14:bounceEnd="50000">
                                          <p:cBhvr additive="base">
                                            <p:cTn id="16" dur="500" fill="hold"/>
                                            <p:tgtEl>
                                              <p:spTgt spid="8"/>
                                            </p:tgtEl>
                                            <p:attrNameLst>
                                              <p:attrName>ppt_x</p:attrName>
                                            </p:attrNameLst>
                                          </p:cBhvr>
                                          <p:tavLst>
                                            <p:tav tm="0">
                                              <p:val>
                                                <p:strVal val="#ppt_x"/>
                                              </p:val>
                                            </p:tav>
                                            <p:tav tm="100000">
                                              <p:val>
                                                <p:strVal val="#ppt_x"/>
                                              </p:val>
                                            </p:tav>
                                          </p:tavLst>
                                        </p:anim>
                                        <p:anim calcmode="lin" valueType="num" p14:bounceEnd="50000">
                                          <p:cBhvr additive="base">
                                            <p:cTn id="17"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2" presetClass="entr" presetSubtype="1" accel="50000" fill="hold" nodeType="clickEffect" p14:presetBounceEnd="50000">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14:bounceEnd="50000">
                                          <p:cBhvr additive="base">
                                            <p:cTn id="22" dur="500" fill="hold"/>
                                            <p:tgtEl>
                                              <p:spTgt spid="13"/>
                                            </p:tgtEl>
                                            <p:attrNameLst>
                                              <p:attrName>ppt_x</p:attrName>
                                            </p:attrNameLst>
                                          </p:cBhvr>
                                          <p:tavLst>
                                            <p:tav tm="0">
                                              <p:val>
                                                <p:strVal val="#ppt_x"/>
                                              </p:val>
                                            </p:tav>
                                            <p:tav tm="100000">
                                              <p:val>
                                                <p:strVal val="#ppt_x"/>
                                              </p:val>
                                            </p:tav>
                                          </p:tavLst>
                                        </p:anim>
                                        <p:anim calcmode="lin" valueType="num" p14:bounceEnd="50000">
                                          <p:cBhvr additive="base">
                                            <p:cTn id="23" dur="500" fill="hold"/>
                                            <p:tgtEl>
                                              <p:spTgt spid="13"/>
                                            </p:tgtEl>
                                            <p:attrNameLst>
                                              <p:attrName>ppt_y</p:attrName>
                                            </p:attrNameLst>
                                          </p:cBhvr>
                                          <p:tavLst>
                                            <p:tav tm="0">
                                              <p:val>
                                                <p:strVal val="0-#ppt_h/2"/>
                                              </p:val>
                                            </p:tav>
                                            <p:tav tm="100000">
                                              <p:val>
                                                <p:strVal val="#ppt_y"/>
                                              </p:val>
                                            </p:tav>
                                          </p:tavLst>
                                        </p:anim>
                                      </p:childTnLst>
                                    </p:cTn>
                                  </p:par>
                                  <p:par>
                                    <p:cTn id="24" presetID="2" presetClass="entr" presetSubtype="4" accel="50000" fill="hold" grpId="0" nodeType="withEffect" p14:presetBounceEnd="50000">
                                      <p:stCondLst>
                                        <p:cond delay="0"/>
                                      </p:stCondLst>
                                      <p:childTnLst>
                                        <p:set>
                                          <p:cBhvr>
                                            <p:cTn id="25" dur="1" fill="hold">
                                              <p:stCondLst>
                                                <p:cond delay="0"/>
                                              </p:stCondLst>
                                            </p:cTn>
                                            <p:tgtEl>
                                              <p:spTgt spid="9"/>
                                            </p:tgtEl>
                                            <p:attrNameLst>
                                              <p:attrName>style.visibility</p:attrName>
                                            </p:attrNameLst>
                                          </p:cBhvr>
                                          <p:to>
                                            <p:strVal val="visible"/>
                                          </p:to>
                                        </p:set>
                                        <p:anim calcmode="lin" valueType="num" p14:bounceEnd="50000">
                                          <p:cBhvr additive="base">
                                            <p:cTn id="26" dur="500" fill="hold"/>
                                            <p:tgtEl>
                                              <p:spTgt spid="9"/>
                                            </p:tgtEl>
                                            <p:attrNameLst>
                                              <p:attrName>ppt_x</p:attrName>
                                            </p:attrNameLst>
                                          </p:cBhvr>
                                          <p:tavLst>
                                            <p:tav tm="0">
                                              <p:val>
                                                <p:strVal val="#ppt_x"/>
                                              </p:val>
                                            </p:tav>
                                            <p:tav tm="100000">
                                              <p:val>
                                                <p:strVal val="#ppt_x"/>
                                              </p:val>
                                            </p:tav>
                                          </p:tavLst>
                                        </p:anim>
                                        <p:anim calcmode="lin" valueType="num" p14:bounceEnd="50000">
                                          <p:cBhvr additive="base">
                                            <p:cTn id="27"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 presetClass="entr" presetSubtype="1" accel="50000" fill="hold" nodeType="clickEffect" p14:presetBounceEnd="50000">
                                      <p:stCondLst>
                                        <p:cond delay="0"/>
                                      </p:stCondLst>
                                      <p:childTnLst>
                                        <p:set>
                                          <p:cBhvr>
                                            <p:cTn id="31" dur="1" fill="hold">
                                              <p:stCondLst>
                                                <p:cond delay="0"/>
                                              </p:stCondLst>
                                            </p:cTn>
                                            <p:tgtEl>
                                              <p:spTgt spid="2056"/>
                                            </p:tgtEl>
                                            <p:attrNameLst>
                                              <p:attrName>style.visibility</p:attrName>
                                            </p:attrNameLst>
                                          </p:cBhvr>
                                          <p:to>
                                            <p:strVal val="visible"/>
                                          </p:to>
                                        </p:set>
                                        <p:anim calcmode="lin" valueType="num" p14:bounceEnd="50000">
                                          <p:cBhvr additive="base">
                                            <p:cTn id="32" dur="500" fill="hold"/>
                                            <p:tgtEl>
                                              <p:spTgt spid="2056"/>
                                            </p:tgtEl>
                                            <p:attrNameLst>
                                              <p:attrName>ppt_x</p:attrName>
                                            </p:attrNameLst>
                                          </p:cBhvr>
                                          <p:tavLst>
                                            <p:tav tm="0">
                                              <p:val>
                                                <p:strVal val="#ppt_x"/>
                                              </p:val>
                                            </p:tav>
                                            <p:tav tm="100000">
                                              <p:val>
                                                <p:strVal val="#ppt_x"/>
                                              </p:val>
                                            </p:tav>
                                          </p:tavLst>
                                        </p:anim>
                                        <p:anim calcmode="lin" valueType="num" p14:bounceEnd="50000">
                                          <p:cBhvr additive="base">
                                            <p:cTn id="33" dur="500" fill="hold"/>
                                            <p:tgtEl>
                                              <p:spTgt spid="2056"/>
                                            </p:tgtEl>
                                            <p:attrNameLst>
                                              <p:attrName>ppt_y</p:attrName>
                                            </p:attrNameLst>
                                          </p:cBhvr>
                                          <p:tavLst>
                                            <p:tav tm="0">
                                              <p:val>
                                                <p:strVal val="0-#ppt_h/2"/>
                                              </p:val>
                                            </p:tav>
                                            <p:tav tm="100000">
                                              <p:val>
                                                <p:strVal val="#ppt_y"/>
                                              </p:val>
                                            </p:tav>
                                          </p:tavLst>
                                        </p:anim>
                                      </p:childTnLst>
                                    </p:cTn>
                                  </p:par>
                                  <p:par>
                                    <p:cTn id="34" presetID="2" presetClass="entr" presetSubtype="4" accel="50000" fill="hold" grpId="0" nodeType="withEffect" p14:presetBounceEnd="50000">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14:bounceEnd="50000">
                                          <p:cBhvr additive="base">
                                            <p:cTn id="36" dur="500" fill="hold"/>
                                            <p:tgtEl>
                                              <p:spTgt spid="10"/>
                                            </p:tgtEl>
                                            <p:attrNameLst>
                                              <p:attrName>ppt_x</p:attrName>
                                            </p:attrNameLst>
                                          </p:cBhvr>
                                          <p:tavLst>
                                            <p:tav tm="0">
                                              <p:val>
                                                <p:strVal val="#ppt_x"/>
                                              </p:val>
                                            </p:tav>
                                            <p:tav tm="100000">
                                              <p:val>
                                                <p:strVal val="#ppt_x"/>
                                              </p:val>
                                            </p:tav>
                                          </p:tavLst>
                                        </p:anim>
                                        <p:anim calcmode="lin" valueType="num" p14:bounceEnd="50000">
                                          <p:cBhvr additive="base">
                                            <p:cTn id="37"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P spid="9" grpId="0"/>
          <p:bldP spid="10"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out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1" accel="50000" fill="hold" nodeType="clickEffect">
                                      <p:stCondLst>
                                        <p:cond delay="0"/>
                                      </p:stCondLst>
                                      <p:childTnLst>
                                        <p:set>
                                          <p:cBhvr>
                                            <p:cTn id="11" dur="1" fill="hold">
                                              <p:stCondLst>
                                                <p:cond delay="0"/>
                                              </p:stCondLst>
                                            </p:cTn>
                                            <p:tgtEl>
                                              <p:spTgt spid="2054"/>
                                            </p:tgtEl>
                                            <p:attrNameLst>
                                              <p:attrName>style.visibility</p:attrName>
                                            </p:attrNameLst>
                                          </p:cBhvr>
                                          <p:to>
                                            <p:strVal val="visible"/>
                                          </p:to>
                                        </p:set>
                                        <p:anim calcmode="lin" valueType="num">
                                          <p:cBhvr additive="base">
                                            <p:cTn id="12" dur="500" fill="hold"/>
                                            <p:tgtEl>
                                              <p:spTgt spid="2054"/>
                                            </p:tgtEl>
                                            <p:attrNameLst>
                                              <p:attrName>ppt_x</p:attrName>
                                            </p:attrNameLst>
                                          </p:cBhvr>
                                          <p:tavLst>
                                            <p:tav tm="0">
                                              <p:val>
                                                <p:strVal val="#ppt_x"/>
                                              </p:val>
                                            </p:tav>
                                            <p:tav tm="100000">
                                              <p:val>
                                                <p:strVal val="#ppt_x"/>
                                              </p:val>
                                            </p:tav>
                                          </p:tavLst>
                                        </p:anim>
                                        <p:anim calcmode="lin" valueType="num">
                                          <p:cBhvr additive="base">
                                            <p:cTn id="13" dur="500" fill="hold"/>
                                            <p:tgtEl>
                                              <p:spTgt spid="2054"/>
                                            </p:tgtEl>
                                            <p:attrNameLst>
                                              <p:attrName>ppt_y</p:attrName>
                                            </p:attrNameLst>
                                          </p:cBhvr>
                                          <p:tavLst>
                                            <p:tav tm="0">
                                              <p:val>
                                                <p:strVal val="0-#ppt_h/2"/>
                                              </p:val>
                                            </p:tav>
                                            <p:tav tm="100000">
                                              <p:val>
                                                <p:strVal val="#ppt_y"/>
                                              </p:val>
                                            </p:tav>
                                          </p:tavLst>
                                        </p:anim>
                                      </p:childTnLst>
                                    </p:cTn>
                                  </p:par>
                                  <p:par>
                                    <p:cTn id="14" presetID="2" presetClass="entr" presetSubtype="4" accel="50000" fill="hold" grpId="0" nodeType="with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additive="base">
                                            <p:cTn id="16" dur="500" fill="hold"/>
                                            <p:tgtEl>
                                              <p:spTgt spid="8"/>
                                            </p:tgtEl>
                                            <p:attrNameLst>
                                              <p:attrName>ppt_x</p:attrName>
                                            </p:attrNameLst>
                                          </p:cBhvr>
                                          <p:tavLst>
                                            <p:tav tm="0">
                                              <p:val>
                                                <p:strVal val="#ppt_x"/>
                                              </p:val>
                                            </p:tav>
                                            <p:tav tm="100000">
                                              <p:val>
                                                <p:strVal val="#ppt_x"/>
                                              </p:val>
                                            </p:tav>
                                          </p:tavLst>
                                        </p:anim>
                                        <p:anim calcmode="lin" valueType="num">
                                          <p:cBhvr additive="base">
                                            <p:cTn id="17"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2" presetClass="entr" presetSubtype="1" accel="50000" fill="hold" nodeType="click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additive="base">
                                            <p:cTn id="22" dur="500" fill="hold"/>
                                            <p:tgtEl>
                                              <p:spTgt spid="13"/>
                                            </p:tgtEl>
                                            <p:attrNameLst>
                                              <p:attrName>ppt_x</p:attrName>
                                            </p:attrNameLst>
                                          </p:cBhvr>
                                          <p:tavLst>
                                            <p:tav tm="0">
                                              <p:val>
                                                <p:strVal val="#ppt_x"/>
                                              </p:val>
                                            </p:tav>
                                            <p:tav tm="100000">
                                              <p:val>
                                                <p:strVal val="#ppt_x"/>
                                              </p:val>
                                            </p:tav>
                                          </p:tavLst>
                                        </p:anim>
                                        <p:anim calcmode="lin" valueType="num">
                                          <p:cBhvr additive="base">
                                            <p:cTn id="23" dur="500" fill="hold"/>
                                            <p:tgtEl>
                                              <p:spTgt spid="13"/>
                                            </p:tgtEl>
                                            <p:attrNameLst>
                                              <p:attrName>ppt_y</p:attrName>
                                            </p:attrNameLst>
                                          </p:cBhvr>
                                          <p:tavLst>
                                            <p:tav tm="0">
                                              <p:val>
                                                <p:strVal val="0-#ppt_h/2"/>
                                              </p:val>
                                            </p:tav>
                                            <p:tav tm="100000">
                                              <p:val>
                                                <p:strVal val="#ppt_y"/>
                                              </p:val>
                                            </p:tav>
                                          </p:tavLst>
                                        </p:anim>
                                      </p:childTnLst>
                                    </p:cTn>
                                  </p:par>
                                  <p:par>
                                    <p:cTn id="24" presetID="2" presetClass="entr" presetSubtype="4" accel="50000" fill="hold" grpId="0" nodeType="withEffect">
                                      <p:stCondLst>
                                        <p:cond delay="0"/>
                                      </p:stCondLst>
                                      <p:childTnLst>
                                        <p:set>
                                          <p:cBhvr>
                                            <p:cTn id="25" dur="1" fill="hold">
                                              <p:stCondLst>
                                                <p:cond delay="0"/>
                                              </p:stCondLst>
                                            </p:cTn>
                                            <p:tgtEl>
                                              <p:spTgt spid="9"/>
                                            </p:tgtEl>
                                            <p:attrNameLst>
                                              <p:attrName>style.visibility</p:attrName>
                                            </p:attrNameLst>
                                          </p:cBhvr>
                                          <p:to>
                                            <p:strVal val="visible"/>
                                          </p:to>
                                        </p:set>
                                        <p:anim calcmode="lin" valueType="num">
                                          <p:cBhvr additive="base">
                                            <p:cTn id="26" dur="500" fill="hold"/>
                                            <p:tgtEl>
                                              <p:spTgt spid="9"/>
                                            </p:tgtEl>
                                            <p:attrNameLst>
                                              <p:attrName>ppt_x</p:attrName>
                                            </p:attrNameLst>
                                          </p:cBhvr>
                                          <p:tavLst>
                                            <p:tav tm="0">
                                              <p:val>
                                                <p:strVal val="#ppt_x"/>
                                              </p:val>
                                            </p:tav>
                                            <p:tav tm="100000">
                                              <p:val>
                                                <p:strVal val="#ppt_x"/>
                                              </p:val>
                                            </p:tav>
                                          </p:tavLst>
                                        </p:anim>
                                        <p:anim calcmode="lin" valueType="num">
                                          <p:cBhvr additive="base">
                                            <p:cTn id="27"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 presetClass="entr" presetSubtype="1" accel="50000" fill="hold" nodeType="clickEffect">
                                      <p:stCondLst>
                                        <p:cond delay="0"/>
                                      </p:stCondLst>
                                      <p:childTnLst>
                                        <p:set>
                                          <p:cBhvr>
                                            <p:cTn id="31" dur="1" fill="hold">
                                              <p:stCondLst>
                                                <p:cond delay="0"/>
                                              </p:stCondLst>
                                            </p:cTn>
                                            <p:tgtEl>
                                              <p:spTgt spid="2056"/>
                                            </p:tgtEl>
                                            <p:attrNameLst>
                                              <p:attrName>style.visibility</p:attrName>
                                            </p:attrNameLst>
                                          </p:cBhvr>
                                          <p:to>
                                            <p:strVal val="visible"/>
                                          </p:to>
                                        </p:set>
                                        <p:anim calcmode="lin" valueType="num">
                                          <p:cBhvr additive="base">
                                            <p:cTn id="32" dur="500" fill="hold"/>
                                            <p:tgtEl>
                                              <p:spTgt spid="2056"/>
                                            </p:tgtEl>
                                            <p:attrNameLst>
                                              <p:attrName>ppt_x</p:attrName>
                                            </p:attrNameLst>
                                          </p:cBhvr>
                                          <p:tavLst>
                                            <p:tav tm="0">
                                              <p:val>
                                                <p:strVal val="#ppt_x"/>
                                              </p:val>
                                            </p:tav>
                                            <p:tav tm="100000">
                                              <p:val>
                                                <p:strVal val="#ppt_x"/>
                                              </p:val>
                                            </p:tav>
                                          </p:tavLst>
                                        </p:anim>
                                        <p:anim calcmode="lin" valueType="num">
                                          <p:cBhvr additive="base">
                                            <p:cTn id="33" dur="500" fill="hold"/>
                                            <p:tgtEl>
                                              <p:spTgt spid="2056"/>
                                            </p:tgtEl>
                                            <p:attrNameLst>
                                              <p:attrName>ppt_y</p:attrName>
                                            </p:attrNameLst>
                                          </p:cBhvr>
                                          <p:tavLst>
                                            <p:tav tm="0">
                                              <p:val>
                                                <p:strVal val="0-#ppt_h/2"/>
                                              </p:val>
                                            </p:tav>
                                            <p:tav tm="100000">
                                              <p:val>
                                                <p:strVal val="#ppt_y"/>
                                              </p:val>
                                            </p:tav>
                                          </p:tavLst>
                                        </p:anim>
                                      </p:childTnLst>
                                    </p:cTn>
                                  </p:par>
                                  <p:par>
                                    <p:cTn id="34" presetID="2" presetClass="entr" presetSubtype="4" accel="50000"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500" fill="hold"/>
                                            <p:tgtEl>
                                              <p:spTgt spid="10"/>
                                            </p:tgtEl>
                                            <p:attrNameLst>
                                              <p:attrName>ppt_x</p:attrName>
                                            </p:attrNameLst>
                                          </p:cBhvr>
                                          <p:tavLst>
                                            <p:tav tm="0">
                                              <p:val>
                                                <p:strVal val="#ppt_x"/>
                                              </p:val>
                                            </p:tav>
                                            <p:tav tm="100000">
                                              <p:val>
                                                <p:strVal val="#ppt_x"/>
                                              </p:val>
                                            </p:tav>
                                          </p:tavLst>
                                        </p:anim>
                                        <p:anim calcmode="lin" valueType="num">
                                          <p:cBhvr additive="base">
                                            <p:cTn id="37"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P spid="9" grpId="0"/>
          <p:bldP spid="10" grpId="0"/>
        </p:bldLst>
      </p:timing>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组合 8"/>
          <p:cNvGrpSpPr/>
          <p:nvPr/>
        </p:nvGrpSpPr>
        <p:grpSpPr>
          <a:xfrm>
            <a:off x="334292" y="1384486"/>
            <a:ext cx="7047430" cy="5104999"/>
            <a:chOff x="562182" y="1415846"/>
            <a:chExt cx="6497378" cy="1463385"/>
          </a:xfrm>
        </p:grpSpPr>
        <p:pic>
          <p:nvPicPr>
            <p:cNvPr id="13" name="图片 12"/>
            <p:cNvPicPr>
              <a:picLocks noChangeAspect="1"/>
            </p:cNvPicPr>
            <p:nvPr/>
          </p:nvPicPr>
          <p:blipFill rotWithShape="1">
            <a:blip r:embed="rId1" cstate="print">
              <a:extLst>
                <a:ext uri="{28A0092B-C50C-407E-A947-70E740481C1C}">
                  <a14:useLocalDpi xmlns:a14="http://schemas.microsoft.com/office/drawing/2010/main" val="0"/>
                </a:ext>
              </a:extLst>
            </a:blip>
            <a:srcRect l="13728" t="19444" r="58646" b="44040"/>
            <a:stretch>
              <a:fillRect/>
            </a:stretch>
          </p:blipFill>
          <p:spPr>
            <a:xfrm>
              <a:off x="562182" y="2068646"/>
              <a:ext cx="408781" cy="810585"/>
            </a:xfrm>
            <a:prstGeom prst="rect">
              <a:avLst/>
            </a:prstGeom>
          </p:spPr>
        </p:pic>
        <p:sp>
          <p:nvSpPr>
            <p:cNvPr id="11" name="矩形: 圆角 10"/>
            <p:cNvSpPr/>
            <p:nvPr/>
          </p:nvSpPr>
          <p:spPr>
            <a:xfrm>
              <a:off x="776747" y="1415846"/>
              <a:ext cx="6282813" cy="1376516"/>
            </a:xfrm>
            <a:prstGeom prst="roundRect">
              <a:avLst>
                <a:gd name="adj" fmla="val 30043"/>
              </a:avLst>
            </a:prstGeom>
            <a:noFill/>
            <a:ln w="47625" cap="rnd">
              <a:solidFill>
                <a:srgbClr val="EF6838"/>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457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等线" panose="02010600030101010101" pitchFamily="2" charset="-122"/>
                <a:cs typeface="+mn-cs"/>
              </a:endParaRPr>
            </a:p>
          </p:txBody>
        </p:sp>
      </p:grpSp>
      <p:sp>
        <p:nvSpPr>
          <p:cNvPr id="23" name="椭圆 22"/>
          <p:cNvSpPr/>
          <p:nvPr/>
        </p:nvSpPr>
        <p:spPr>
          <a:xfrm>
            <a:off x="9623062" y="45253"/>
            <a:ext cx="1004630" cy="991411"/>
          </a:xfrm>
          <a:prstGeom prst="ellipse">
            <a:avLst/>
          </a:prstGeom>
          <a:noFill/>
          <a:ln w="47625" cap="rnd">
            <a:solidFill>
              <a:srgbClr val="EF6838"/>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等线" panose="02010600030101010101" pitchFamily="2" charset="-122"/>
              <a:cs typeface="+mn-cs"/>
            </a:endParaRPr>
          </a:p>
        </p:txBody>
      </p:sp>
      <p:sp>
        <p:nvSpPr>
          <p:cNvPr id="24" name="Rectangle 23"/>
          <p:cNvSpPr/>
          <p:nvPr/>
        </p:nvSpPr>
        <p:spPr>
          <a:xfrm>
            <a:off x="11212797" y="88743"/>
            <a:ext cx="268003" cy="1659132"/>
          </a:xfrm>
          <a:prstGeom prst="rect">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TextBox 24"/>
          <p:cNvSpPr txBox="1"/>
          <p:nvPr/>
        </p:nvSpPr>
        <p:spPr bwMode="auto">
          <a:xfrm>
            <a:off x="3108756" y="107870"/>
            <a:ext cx="5372100" cy="995422"/>
          </a:xfrm>
          <a:prstGeom prst="roundRect">
            <a:avLst>
              <a:gd name="adj" fmla="val 50000"/>
            </a:avLst>
          </a:prstGeom>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2">
            <a:schemeClr val="accent1"/>
          </a:lnRef>
          <a:fillRef idx="1">
            <a:schemeClr val="lt1"/>
          </a:fillRef>
          <a:effectRef idx="0">
            <a:schemeClr val="accent1"/>
          </a:effectRef>
          <a:fontRef idx="minor">
            <a:schemeClr val="dk1"/>
          </a:fontRef>
        </p:style>
        <p:txBody>
          <a:bodyPr wrap="square">
            <a:spAutoFit/>
          </a:bodyPr>
          <a:lstStyle/>
          <a:p>
            <a:pPr marL="0" marR="0" lvl="0" indent="0" algn="just" defTabSz="457200" rtl="0" eaLnBrk="1" fontAlgn="auto" latinLnBrk="0" hangingPunct="1">
              <a:lnSpc>
                <a:spcPct val="100000"/>
              </a:lnSpc>
              <a:spcBef>
                <a:spcPts val="0"/>
              </a:spcBef>
              <a:spcAft>
                <a:spcPts val="0"/>
              </a:spcAft>
              <a:buClrTx/>
              <a:buSzTx/>
              <a:buFontTx/>
              <a:buNone/>
              <a:defRPr/>
            </a:pPr>
            <a:r>
              <a:rPr kumimoji="0" lang="en-US" altLang="x-none" sz="4000" b="1" i="0" u="none" strike="noStrike" kern="1200" cap="none" spc="0" normalizeH="0" baseline="0" noProof="0" dirty="0" err="1">
                <a:ln>
                  <a:noFill/>
                </a:ln>
                <a:solidFill>
                  <a:srgbClr val="0000CC"/>
                </a:solidFill>
                <a:effectLst/>
                <a:uLnTx/>
                <a:uFillTx/>
                <a:latin typeface="Times New Roman" panose="02020603050405020304" charset="0"/>
                <a:ea typeface="+mn-ea"/>
                <a:cs typeface="Times New Roman" panose="02020603050405020304" charset="0"/>
              </a:rPr>
              <a:t>Tổ</a:t>
            </a:r>
            <a:r>
              <a:rPr kumimoji="0" lang="en-US" altLang="x-none" sz="4000" b="1" i="0" u="none" strike="noStrike" kern="1200" cap="none" spc="0" normalizeH="0" baseline="0" noProof="0" dirty="0">
                <a:ln>
                  <a:noFill/>
                </a:ln>
                <a:solidFill>
                  <a:srgbClr val="0000CC"/>
                </a:solidFill>
                <a:effectLst/>
                <a:uLnTx/>
                <a:uFillTx/>
                <a:latin typeface="Times New Roman" panose="02020603050405020304" charset="0"/>
                <a:ea typeface="+mn-ea"/>
                <a:cs typeface="Times New Roman" panose="02020603050405020304" charset="0"/>
              </a:rPr>
              <a:t> </a:t>
            </a:r>
            <a:r>
              <a:rPr kumimoji="0" lang="en-US" altLang="x-none" sz="4000" b="1" i="0" u="none" strike="noStrike" kern="1200" cap="none" spc="0" normalizeH="0" baseline="0" noProof="0" dirty="0" err="1">
                <a:ln>
                  <a:noFill/>
                </a:ln>
                <a:solidFill>
                  <a:srgbClr val="0000CC"/>
                </a:solidFill>
                <a:effectLst/>
                <a:uLnTx/>
                <a:uFillTx/>
                <a:latin typeface="Times New Roman" panose="02020603050405020304" charset="0"/>
                <a:ea typeface="+mn-ea"/>
                <a:cs typeface="Times New Roman" panose="02020603050405020304" charset="0"/>
              </a:rPr>
              <a:t>chức</a:t>
            </a:r>
            <a:r>
              <a:rPr kumimoji="0" lang="en-US" altLang="x-none" sz="4000" b="1" i="0" u="none" strike="noStrike" kern="1200" cap="none" spc="0" normalizeH="0" baseline="0" noProof="0" dirty="0">
                <a:ln>
                  <a:noFill/>
                </a:ln>
                <a:solidFill>
                  <a:srgbClr val="0000CC"/>
                </a:solidFill>
                <a:effectLst/>
                <a:uLnTx/>
                <a:uFillTx/>
                <a:latin typeface="Times New Roman" panose="02020603050405020304" charset="0"/>
                <a:ea typeface="+mn-ea"/>
                <a:cs typeface="Times New Roman" panose="02020603050405020304" charset="0"/>
              </a:rPr>
              <a:t> </a:t>
            </a:r>
            <a:r>
              <a:rPr kumimoji="0" lang="en-US" altLang="x-none" sz="4000" b="1" i="0" u="none" strike="noStrike" kern="1200" cap="none" spc="0" normalizeH="0" baseline="0" noProof="0" dirty="0" err="1">
                <a:ln>
                  <a:noFill/>
                </a:ln>
                <a:solidFill>
                  <a:srgbClr val="0000CC"/>
                </a:solidFill>
                <a:effectLst/>
                <a:uLnTx/>
                <a:uFillTx/>
                <a:latin typeface="Times New Roman" panose="02020603050405020304" charset="0"/>
                <a:ea typeface="+mn-ea"/>
                <a:cs typeface="Times New Roman" panose="02020603050405020304" charset="0"/>
              </a:rPr>
              <a:t>quân</a:t>
            </a:r>
            <a:r>
              <a:rPr kumimoji="0" lang="en-US" altLang="x-none" sz="4000" b="1" i="0" u="none" strike="noStrike" kern="1200" cap="none" spc="0" normalizeH="0" baseline="0" noProof="0" dirty="0">
                <a:ln>
                  <a:noFill/>
                </a:ln>
                <a:solidFill>
                  <a:srgbClr val="0000CC"/>
                </a:solidFill>
                <a:effectLst/>
                <a:uLnTx/>
                <a:uFillTx/>
                <a:latin typeface="Times New Roman" panose="02020603050405020304" charset="0"/>
                <a:ea typeface="+mn-ea"/>
                <a:cs typeface="Times New Roman" panose="02020603050405020304" charset="0"/>
              </a:rPr>
              <a:t> </a:t>
            </a:r>
            <a:r>
              <a:rPr kumimoji="0" lang="en-US" altLang="x-none" sz="4000" b="1" i="0" u="none" strike="noStrike" kern="1200" cap="none" spc="0" normalizeH="0" baseline="0" noProof="0" dirty="0" err="1">
                <a:ln>
                  <a:noFill/>
                </a:ln>
                <a:solidFill>
                  <a:srgbClr val="0000CC"/>
                </a:solidFill>
                <a:effectLst/>
                <a:uLnTx/>
                <a:uFillTx/>
                <a:latin typeface="Times New Roman" panose="02020603050405020304" charset="0"/>
                <a:ea typeface="+mn-ea"/>
                <a:cs typeface="Times New Roman" panose="02020603050405020304" charset="0"/>
              </a:rPr>
              <a:t>đội</a:t>
            </a:r>
            <a:endParaRPr kumimoji="0" lang="en-US" altLang="x-none" sz="4000" b="1" i="0" u="none" strike="noStrike" kern="1200" cap="none" spc="0" normalizeH="0" baseline="0" noProof="0" dirty="0">
              <a:ln>
                <a:noFill/>
              </a:ln>
              <a:solidFill>
                <a:srgbClr val="0000CC"/>
              </a:solidFill>
              <a:effectLst/>
              <a:uLnTx/>
              <a:uFillTx/>
              <a:latin typeface="Times New Roman" panose="02020603050405020304" charset="0"/>
              <a:ea typeface="+mn-ea"/>
              <a:cs typeface="Times New Roman" panose="02020603050405020304" charset="0"/>
            </a:endParaRPr>
          </a:p>
        </p:txBody>
      </p:sp>
      <p:sp>
        <p:nvSpPr>
          <p:cNvPr id="28" name="Rectangle 27"/>
          <p:cNvSpPr/>
          <p:nvPr/>
        </p:nvSpPr>
        <p:spPr>
          <a:xfrm>
            <a:off x="777679" y="1759819"/>
            <a:ext cx="6263954" cy="2677656"/>
          </a:xfrm>
          <a:prstGeom prst="rect">
            <a:avLst/>
          </a:prstGeom>
        </p:spPr>
        <p:txBody>
          <a:bodyPr wrap="square">
            <a:spAutoFit/>
          </a:bodyPr>
          <a:lstStyle/>
          <a:p>
            <a:pPr marL="0" marR="0" lvl="0" indent="0" algn="just" defTabSz="457200" rtl="0" eaLnBrk="1" fontAlgn="auto" latinLnBrk="0" hangingPunct="1">
              <a:lnSpc>
                <a:spcPct val="100000"/>
              </a:lnSpc>
              <a:spcBef>
                <a:spcPts val="0"/>
              </a:spcBef>
              <a:spcAft>
                <a:spcPts val="0"/>
              </a:spcAft>
              <a:buClrTx/>
              <a:buSzTx/>
              <a:buFontTx/>
              <a:buNone/>
              <a:defRPr/>
            </a:pPr>
            <a:r>
              <a:rPr kumimoji="0" lang="en-US" altLang="x-none" sz="2800" b="1" i="0" u="none" strike="noStrike" kern="1200" cap="none" spc="0" normalizeH="0" baseline="0" noProof="0" dirty="0">
                <a:ln>
                  <a:noFill/>
                </a:ln>
                <a:solidFill>
                  <a:prstClr val="black"/>
                </a:solidFill>
                <a:effectLst/>
                <a:uLnTx/>
                <a:uFillTx/>
                <a:latin typeface="Times New Roman" panose="02020603050405020304" charset="0"/>
                <a:ea typeface="+mn-ea"/>
                <a:cs typeface="Times New Roman" panose="02020603050405020304" charset="0"/>
              </a:rPr>
              <a:t>- </a:t>
            </a:r>
            <a:r>
              <a:rPr kumimoji="0" lang="en-US" altLang="x-none" sz="2800" b="1" i="0" u="none" strike="noStrike" kern="1200" cap="none" spc="0" normalizeH="0" baseline="0" noProof="0" dirty="0" err="1" smtClean="0">
                <a:ln>
                  <a:noFill/>
                </a:ln>
                <a:solidFill>
                  <a:prstClr val="black"/>
                </a:solidFill>
                <a:effectLst/>
                <a:uLnTx/>
                <a:uFillTx/>
                <a:latin typeface="Times New Roman" panose="02020603050405020304" charset="0"/>
                <a:ea typeface="+mn-ea"/>
                <a:cs typeface="Times New Roman" panose="02020603050405020304" charset="0"/>
              </a:rPr>
              <a:t>Thời</a:t>
            </a:r>
            <a:r>
              <a:rPr lang="en-US" altLang="x-none" sz="2800" b="1" dirty="0">
                <a:solidFill>
                  <a:prstClr val="black"/>
                </a:solidFill>
                <a:latin typeface="Times New Roman" panose="02020603050405020304" charset="0"/>
                <a:cs typeface="Times New Roman" panose="02020603050405020304" charset="0"/>
              </a:rPr>
              <a:t> </a:t>
            </a:r>
            <a:r>
              <a:rPr lang="en-US" altLang="x-none" sz="2800" b="1" dirty="0" err="1" smtClean="0">
                <a:solidFill>
                  <a:prstClr val="black"/>
                </a:solidFill>
                <a:latin typeface="Times New Roman" panose="02020603050405020304" charset="0"/>
                <a:cs typeface="Times New Roman" panose="02020603050405020304" charset="0"/>
              </a:rPr>
              <a:t>Trần</a:t>
            </a:r>
            <a:r>
              <a:rPr kumimoji="0" lang="en-US" altLang="x-none" sz="2800" b="1" i="0" u="none" strike="noStrike" kern="1200" cap="none" spc="0" normalizeH="0" baseline="0" noProof="0" dirty="0" smtClean="0">
                <a:ln>
                  <a:noFill/>
                </a:ln>
                <a:solidFill>
                  <a:prstClr val="black"/>
                </a:solidFill>
                <a:effectLst/>
                <a:uLnTx/>
                <a:uFillTx/>
                <a:latin typeface="Times New Roman" panose="02020603050405020304" charset="0"/>
                <a:ea typeface="+mn-ea"/>
                <a:cs typeface="Times New Roman" panose="02020603050405020304" charset="0"/>
              </a:rPr>
              <a:t> </a:t>
            </a:r>
            <a:r>
              <a:rPr kumimoji="0" lang="en-US" altLang="x-none" sz="2800" b="1" i="0" u="none" strike="noStrike" kern="1200" cap="none" spc="0" normalizeH="0" baseline="0" noProof="0" dirty="0" err="1">
                <a:ln>
                  <a:noFill/>
                </a:ln>
                <a:solidFill>
                  <a:prstClr val="black"/>
                </a:solidFill>
                <a:effectLst/>
                <a:uLnTx/>
                <a:uFillTx/>
                <a:latin typeface="Times New Roman" panose="02020603050405020304" charset="0"/>
                <a:ea typeface="+mn-ea"/>
                <a:cs typeface="Times New Roman" panose="02020603050405020304" charset="0"/>
              </a:rPr>
              <a:t>xây</a:t>
            </a:r>
            <a:r>
              <a:rPr kumimoji="0" lang="en-US" altLang="x-none" sz="2800" b="1" i="0" u="none" strike="noStrike" kern="1200" cap="none" spc="0" normalizeH="0" baseline="0" noProof="0" dirty="0">
                <a:ln>
                  <a:noFill/>
                </a:ln>
                <a:solidFill>
                  <a:prstClr val="black"/>
                </a:solidFill>
                <a:effectLst/>
                <a:uLnTx/>
                <a:uFillTx/>
                <a:latin typeface="Times New Roman" panose="02020603050405020304" charset="0"/>
                <a:ea typeface="+mn-ea"/>
                <a:cs typeface="Times New Roman" panose="02020603050405020304" charset="0"/>
              </a:rPr>
              <a:t> </a:t>
            </a:r>
            <a:r>
              <a:rPr kumimoji="0" lang="en-US" altLang="x-none" sz="2800" b="1" i="0" u="none" strike="noStrike" kern="1200" cap="none" spc="0" normalizeH="0" baseline="0" noProof="0" dirty="0" err="1">
                <a:ln>
                  <a:noFill/>
                </a:ln>
                <a:solidFill>
                  <a:prstClr val="black"/>
                </a:solidFill>
                <a:effectLst/>
                <a:uLnTx/>
                <a:uFillTx/>
                <a:latin typeface="Times New Roman" panose="02020603050405020304" charset="0"/>
                <a:ea typeface="+mn-ea"/>
                <a:cs typeface="Times New Roman" panose="02020603050405020304" charset="0"/>
              </a:rPr>
              <a:t>dựng</a:t>
            </a:r>
            <a:r>
              <a:rPr kumimoji="0" lang="en-US" altLang="x-none" sz="2800" b="1" i="0" u="none" strike="noStrike" kern="1200" cap="none" spc="0" normalizeH="0" baseline="0" noProof="0" dirty="0">
                <a:ln>
                  <a:noFill/>
                </a:ln>
                <a:solidFill>
                  <a:prstClr val="black"/>
                </a:solidFill>
                <a:effectLst/>
                <a:uLnTx/>
                <a:uFillTx/>
                <a:latin typeface="Times New Roman" panose="02020603050405020304" charset="0"/>
                <a:ea typeface="+mn-ea"/>
                <a:cs typeface="Times New Roman" panose="02020603050405020304" charset="0"/>
              </a:rPr>
              <a:t> </a:t>
            </a:r>
            <a:r>
              <a:rPr kumimoji="0" lang="en-US" altLang="x-none" sz="2800" b="1" i="0" u="none" strike="noStrike" kern="1200" cap="none" spc="0" normalizeH="0" baseline="0" noProof="0" dirty="0" err="1">
                <a:ln>
                  <a:noFill/>
                </a:ln>
                <a:solidFill>
                  <a:prstClr val="black"/>
                </a:solidFill>
                <a:effectLst/>
                <a:uLnTx/>
                <a:uFillTx/>
                <a:latin typeface="Times New Roman" panose="02020603050405020304" charset="0"/>
                <a:ea typeface="+mn-ea"/>
                <a:cs typeface="Times New Roman" panose="02020603050405020304" charset="0"/>
              </a:rPr>
              <a:t>quân</a:t>
            </a:r>
            <a:r>
              <a:rPr kumimoji="0" lang="en-US" altLang="x-none" sz="2800" b="1" i="0" u="none" strike="noStrike" kern="1200" cap="none" spc="0" normalizeH="0" baseline="0" noProof="0" dirty="0">
                <a:ln>
                  <a:noFill/>
                </a:ln>
                <a:solidFill>
                  <a:prstClr val="black"/>
                </a:solidFill>
                <a:effectLst/>
                <a:uLnTx/>
                <a:uFillTx/>
                <a:latin typeface="Times New Roman" panose="02020603050405020304" charset="0"/>
                <a:ea typeface="+mn-ea"/>
                <a:cs typeface="Times New Roman" panose="02020603050405020304" charset="0"/>
              </a:rPr>
              <a:t> </a:t>
            </a:r>
            <a:r>
              <a:rPr kumimoji="0" lang="en-US" altLang="x-none" sz="2800" b="1" i="0" u="none" strike="noStrike" kern="1200" cap="none" spc="0" normalizeH="0" baseline="0" noProof="0" dirty="0" err="1">
                <a:ln>
                  <a:noFill/>
                </a:ln>
                <a:solidFill>
                  <a:prstClr val="black"/>
                </a:solidFill>
                <a:effectLst/>
                <a:uLnTx/>
                <a:uFillTx/>
                <a:latin typeface="Times New Roman" panose="02020603050405020304" charset="0"/>
                <a:ea typeface="+mn-ea"/>
                <a:cs typeface="Times New Roman" panose="02020603050405020304" charset="0"/>
              </a:rPr>
              <a:t>đội</a:t>
            </a:r>
            <a:r>
              <a:rPr kumimoji="0" lang="en-US" altLang="x-none" sz="2800" b="1" i="0" u="none" strike="noStrike" kern="1200" cap="none" spc="0" normalizeH="0" baseline="0" noProof="0" dirty="0">
                <a:ln>
                  <a:noFill/>
                </a:ln>
                <a:solidFill>
                  <a:prstClr val="black"/>
                </a:solidFill>
                <a:effectLst/>
                <a:uLnTx/>
                <a:uFillTx/>
                <a:latin typeface="Times New Roman" panose="02020603050405020304" charset="0"/>
                <a:ea typeface="+mn-ea"/>
                <a:cs typeface="Times New Roman" panose="02020603050405020304" charset="0"/>
              </a:rPr>
              <a:t> </a:t>
            </a:r>
            <a:r>
              <a:rPr kumimoji="0" lang="en-US" altLang="x-none" sz="2800" b="1" i="0" u="none" strike="noStrike" kern="1200" cap="none" spc="0" normalizeH="0" baseline="0" noProof="0" dirty="0" err="1">
                <a:ln>
                  <a:noFill/>
                </a:ln>
                <a:solidFill>
                  <a:prstClr val="black"/>
                </a:solidFill>
                <a:effectLst/>
                <a:uLnTx/>
                <a:uFillTx/>
                <a:latin typeface="Times New Roman" panose="02020603050405020304" charset="0"/>
                <a:ea typeface="+mn-ea"/>
                <a:cs typeface="Times New Roman" panose="02020603050405020304" charset="0"/>
              </a:rPr>
              <a:t>với</a:t>
            </a:r>
            <a:r>
              <a:rPr kumimoji="0" lang="en-US" altLang="x-none" sz="2800" b="1" i="0" u="none" strike="noStrike" kern="1200" cap="none" spc="0" normalizeH="0" baseline="0" noProof="0" dirty="0">
                <a:ln>
                  <a:noFill/>
                </a:ln>
                <a:solidFill>
                  <a:prstClr val="black"/>
                </a:solidFill>
                <a:effectLst/>
                <a:uLnTx/>
                <a:uFillTx/>
                <a:latin typeface="Times New Roman" panose="02020603050405020304" charset="0"/>
                <a:ea typeface="+mn-ea"/>
                <a:cs typeface="Times New Roman" panose="02020603050405020304" charset="0"/>
              </a:rPr>
              <a:t> </a:t>
            </a:r>
            <a:r>
              <a:rPr kumimoji="0" lang="en-US" altLang="x-none" sz="2800" b="1" i="0" u="none" strike="noStrike" kern="1200" cap="none" spc="0" normalizeH="0" baseline="0" noProof="0" dirty="0" err="1">
                <a:ln>
                  <a:noFill/>
                </a:ln>
                <a:solidFill>
                  <a:prstClr val="black"/>
                </a:solidFill>
                <a:effectLst/>
                <a:uLnTx/>
                <a:uFillTx/>
                <a:latin typeface="Times New Roman" panose="02020603050405020304" charset="0"/>
                <a:ea typeface="+mn-ea"/>
                <a:cs typeface="Times New Roman" panose="02020603050405020304" charset="0"/>
              </a:rPr>
              <a:t>hai</a:t>
            </a:r>
            <a:r>
              <a:rPr kumimoji="0" lang="en-US" altLang="x-none" sz="2800" b="1" i="0" u="none" strike="noStrike" kern="1200" cap="none" spc="0" normalizeH="0" baseline="0" noProof="0" dirty="0">
                <a:ln>
                  <a:noFill/>
                </a:ln>
                <a:solidFill>
                  <a:prstClr val="black"/>
                </a:solidFill>
                <a:effectLst/>
                <a:uLnTx/>
                <a:uFillTx/>
                <a:latin typeface="Times New Roman" panose="02020603050405020304" charset="0"/>
                <a:ea typeface="+mn-ea"/>
                <a:cs typeface="Times New Roman" panose="02020603050405020304" charset="0"/>
              </a:rPr>
              <a:t> </a:t>
            </a:r>
            <a:r>
              <a:rPr kumimoji="0" lang="en-US" altLang="x-none" sz="2800" b="1" i="0" u="none" strike="noStrike" kern="1200" cap="none" spc="0" normalizeH="0" baseline="0" noProof="0" dirty="0" err="1">
                <a:ln>
                  <a:noFill/>
                </a:ln>
                <a:solidFill>
                  <a:prstClr val="black"/>
                </a:solidFill>
                <a:effectLst/>
                <a:uLnTx/>
                <a:uFillTx/>
                <a:latin typeface="Times New Roman" panose="02020603050405020304" charset="0"/>
                <a:ea typeface="+mn-ea"/>
                <a:cs typeface="Times New Roman" panose="02020603050405020304" charset="0"/>
              </a:rPr>
              <a:t>bộ</a:t>
            </a:r>
            <a:r>
              <a:rPr kumimoji="0" lang="en-US" altLang="x-none" sz="2800" b="1" i="0" u="none" strike="noStrike" kern="1200" cap="none" spc="0" normalizeH="0" baseline="0" noProof="0" dirty="0">
                <a:ln>
                  <a:noFill/>
                </a:ln>
                <a:solidFill>
                  <a:prstClr val="black"/>
                </a:solidFill>
                <a:effectLst/>
                <a:uLnTx/>
                <a:uFillTx/>
                <a:latin typeface="Times New Roman" panose="02020603050405020304" charset="0"/>
                <a:ea typeface="+mn-ea"/>
                <a:cs typeface="Times New Roman" panose="02020603050405020304" charset="0"/>
              </a:rPr>
              <a:t> </a:t>
            </a:r>
            <a:r>
              <a:rPr kumimoji="0" lang="en-US" altLang="x-none" sz="2800" b="1" i="0" u="none" strike="noStrike" kern="1200" cap="none" spc="0" normalizeH="0" baseline="0" noProof="0" dirty="0" err="1">
                <a:ln>
                  <a:noFill/>
                </a:ln>
                <a:solidFill>
                  <a:prstClr val="black"/>
                </a:solidFill>
                <a:effectLst/>
                <a:uLnTx/>
                <a:uFillTx/>
                <a:latin typeface="Times New Roman" panose="02020603050405020304" charset="0"/>
                <a:ea typeface="+mn-ea"/>
                <a:cs typeface="Times New Roman" panose="02020603050405020304" charset="0"/>
              </a:rPr>
              <a:t>phận</a:t>
            </a:r>
            <a:r>
              <a:rPr kumimoji="0" lang="en-US" altLang="x-none" sz="2800" b="1" i="0" u="none" strike="noStrike" kern="1200" cap="none" spc="0" normalizeH="0" baseline="0" noProof="0" dirty="0">
                <a:ln>
                  <a:noFill/>
                </a:ln>
                <a:solidFill>
                  <a:prstClr val="black"/>
                </a:solidFill>
                <a:effectLst/>
                <a:uLnTx/>
                <a:uFillTx/>
                <a:latin typeface="Times New Roman" panose="02020603050405020304" charset="0"/>
                <a:ea typeface="+mn-ea"/>
                <a:cs typeface="Times New Roman" panose="02020603050405020304" charset="0"/>
              </a:rPr>
              <a:t>: </a:t>
            </a:r>
            <a:endParaRPr kumimoji="0" lang="en-US" altLang="x-none" sz="2800" b="1" i="0" u="none" strike="noStrike" kern="1200" cap="none" spc="0" normalizeH="0" baseline="0" noProof="0" dirty="0">
              <a:ln>
                <a:noFill/>
              </a:ln>
              <a:solidFill>
                <a:prstClr val="black"/>
              </a:solidFill>
              <a:effectLst/>
              <a:uLnTx/>
              <a:uFillTx/>
              <a:latin typeface="Times New Roman" panose="02020603050405020304" charset="0"/>
              <a:ea typeface="+mn-ea"/>
              <a:cs typeface="Times New Roman" panose="02020603050405020304" charset="0"/>
            </a:endParaRPr>
          </a:p>
          <a:p>
            <a:pPr marL="0" marR="0" lvl="0" indent="0" algn="just" defTabSz="457200" rtl="0" eaLnBrk="1" fontAlgn="auto" latinLnBrk="0" hangingPunct="1">
              <a:lnSpc>
                <a:spcPct val="100000"/>
              </a:lnSpc>
              <a:spcBef>
                <a:spcPts val="0"/>
              </a:spcBef>
              <a:spcAft>
                <a:spcPts val="0"/>
              </a:spcAft>
              <a:buClrTx/>
              <a:buSzTx/>
              <a:buFontTx/>
              <a:buNone/>
              <a:defRPr/>
            </a:pPr>
            <a:r>
              <a:rPr kumimoji="0" lang="en-US" altLang="x-none" sz="2800" b="1" i="0" u="none" strike="noStrike" kern="1200" cap="none" spc="0" normalizeH="0" baseline="0" noProof="0" dirty="0">
                <a:ln>
                  <a:noFill/>
                </a:ln>
                <a:solidFill>
                  <a:prstClr val="black"/>
                </a:solidFill>
                <a:effectLst/>
                <a:uLnTx/>
                <a:uFillTx/>
                <a:latin typeface="Times New Roman" panose="02020603050405020304" charset="0"/>
                <a:ea typeface="+mn-ea"/>
                <a:cs typeface="Times New Roman" panose="02020603050405020304" charset="0"/>
              </a:rPr>
              <a:t>  </a:t>
            </a:r>
            <a:r>
              <a:rPr kumimoji="0" lang="en-US" altLang="x-none" sz="2800" b="0" i="0" u="none" strike="noStrike" kern="1200" cap="none" spc="0" normalizeH="0" baseline="0" noProof="0" dirty="0">
                <a:ln>
                  <a:noFill/>
                </a:ln>
                <a:solidFill>
                  <a:prstClr val="black"/>
                </a:solidFill>
                <a:effectLst/>
                <a:uLnTx/>
                <a:uFillTx/>
                <a:latin typeface="Times New Roman" panose="02020603050405020304" charset="0"/>
                <a:ea typeface="+mn-ea"/>
                <a:cs typeface="Times New Roman" panose="02020603050405020304" charset="0"/>
              </a:rPr>
              <a:t>+ </a:t>
            </a:r>
            <a:r>
              <a:rPr kumimoji="0" lang="en-US" altLang="x-none" sz="2800" b="0" i="0" u="none" strike="noStrike" kern="1200" cap="none" spc="0" normalizeH="0" baseline="0" noProof="0" dirty="0" err="1">
                <a:ln>
                  <a:noFill/>
                </a:ln>
                <a:solidFill>
                  <a:prstClr val="black"/>
                </a:solidFill>
                <a:effectLst/>
                <a:uLnTx/>
                <a:uFillTx/>
                <a:latin typeface="Times New Roman" panose="02020603050405020304" charset="0"/>
                <a:ea typeface="+mn-ea"/>
                <a:cs typeface="Times New Roman" panose="02020603050405020304" charset="0"/>
              </a:rPr>
              <a:t>Quân</a:t>
            </a:r>
            <a:r>
              <a:rPr kumimoji="0" lang="en-US" altLang="x-none" sz="2800" b="0" i="0" u="none" strike="noStrike" kern="1200" cap="none" spc="0" normalizeH="0" baseline="0" noProof="0" dirty="0">
                <a:ln>
                  <a:noFill/>
                </a:ln>
                <a:solidFill>
                  <a:prstClr val="black"/>
                </a:solidFill>
                <a:effectLst/>
                <a:uLnTx/>
                <a:uFillTx/>
                <a:latin typeface="Times New Roman" panose="02020603050405020304" charset="0"/>
                <a:ea typeface="+mn-ea"/>
                <a:cs typeface="Times New Roman" panose="02020603050405020304" charset="0"/>
              </a:rPr>
              <a:t> </a:t>
            </a:r>
            <a:r>
              <a:rPr kumimoji="0" lang="en-US" altLang="x-none" sz="2800" b="0" i="0" u="none" strike="noStrike" kern="1200" cap="none" spc="0" normalizeH="0" baseline="0" noProof="0" dirty="0" err="1">
                <a:ln>
                  <a:noFill/>
                </a:ln>
                <a:solidFill>
                  <a:prstClr val="black"/>
                </a:solidFill>
                <a:effectLst/>
                <a:uLnTx/>
                <a:uFillTx/>
                <a:latin typeface="Times New Roman" panose="02020603050405020304" charset="0"/>
                <a:ea typeface="+mn-ea"/>
                <a:cs typeface="Times New Roman" panose="02020603050405020304" charset="0"/>
              </a:rPr>
              <a:t>đội</a:t>
            </a:r>
            <a:r>
              <a:rPr kumimoji="0" lang="en-US" altLang="x-none" sz="2800" b="0" i="0" u="none" strike="noStrike" kern="1200" cap="none" spc="0" normalizeH="0" baseline="0" noProof="0" dirty="0">
                <a:ln>
                  <a:noFill/>
                </a:ln>
                <a:solidFill>
                  <a:prstClr val="black"/>
                </a:solidFill>
                <a:effectLst/>
                <a:uLnTx/>
                <a:uFillTx/>
                <a:latin typeface="Times New Roman" panose="02020603050405020304" charset="0"/>
                <a:ea typeface="+mn-ea"/>
                <a:cs typeface="Times New Roman" panose="02020603050405020304" charset="0"/>
              </a:rPr>
              <a:t> </a:t>
            </a:r>
            <a:r>
              <a:rPr kumimoji="0" lang="en-US" altLang="x-none" sz="2800" b="0" i="0" u="none" strike="noStrike" kern="1200" cap="none" spc="0" normalizeH="0" baseline="0" noProof="0" dirty="0" err="1">
                <a:ln>
                  <a:noFill/>
                </a:ln>
                <a:solidFill>
                  <a:prstClr val="black"/>
                </a:solidFill>
                <a:effectLst/>
                <a:uLnTx/>
                <a:uFillTx/>
                <a:latin typeface="Times New Roman" panose="02020603050405020304" charset="0"/>
                <a:ea typeface="+mn-ea"/>
                <a:cs typeface="Times New Roman" panose="02020603050405020304" charset="0"/>
              </a:rPr>
              <a:t>triều</a:t>
            </a:r>
            <a:r>
              <a:rPr kumimoji="0" lang="en-US" altLang="x-none" sz="2800" b="0" i="0" u="none" strike="noStrike" kern="1200" cap="none" spc="0" normalizeH="0" baseline="0" noProof="0" dirty="0">
                <a:ln>
                  <a:noFill/>
                </a:ln>
                <a:solidFill>
                  <a:prstClr val="black"/>
                </a:solidFill>
                <a:effectLst/>
                <a:uLnTx/>
                <a:uFillTx/>
                <a:latin typeface="Times New Roman" panose="02020603050405020304" charset="0"/>
                <a:ea typeface="+mn-ea"/>
                <a:cs typeface="Times New Roman" panose="02020603050405020304" charset="0"/>
              </a:rPr>
              <a:t> </a:t>
            </a:r>
            <a:r>
              <a:rPr kumimoji="0" lang="en-US" altLang="x-none" sz="2800" b="0" i="0" u="none" strike="noStrike" kern="1200" cap="none" spc="0" normalizeH="0" baseline="0" noProof="0" dirty="0" err="1">
                <a:ln>
                  <a:noFill/>
                </a:ln>
                <a:solidFill>
                  <a:prstClr val="black"/>
                </a:solidFill>
                <a:effectLst/>
                <a:uLnTx/>
                <a:uFillTx/>
                <a:latin typeface="Times New Roman" panose="02020603050405020304" charset="0"/>
                <a:ea typeface="+mn-ea"/>
                <a:cs typeface="Times New Roman" panose="02020603050405020304" charset="0"/>
              </a:rPr>
              <a:t>đình,</a:t>
            </a:r>
            <a:r>
              <a:rPr kumimoji="0" lang="en-US" altLang="x-none" sz="2800" b="0" i="0" u="none" strike="noStrike" kern="1200" cap="none" spc="0" normalizeH="0" noProof="0" dirty="0" err="1">
                <a:ln>
                  <a:noFill/>
                </a:ln>
                <a:solidFill>
                  <a:prstClr val="black"/>
                </a:solidFill>
                <a:effectLst/>
                <a:uLnTx/>
                <a:uFillTx/>
                <a:latin typeface="Times New Roman" panose="02020603050405020304" charset="0"/>
                <a:ea typeface="+mn-ea"/>
                <a:cs typeface="Times New Roman" panose="02020603050405020304" charset="0"/>
              </a:rPr>
              <a:t> quân các lộ, phủ, quân vương hầu.</a:t>
            </a:r>
            <a:endParaRPr kumimoji="0" lang="en-US" altLang="x-none" sz="2800" b="0" i="0" u="none" strike="noStrike" kern="1200" cap="none" spc="0" normalizeH="0" baseline="0" noProof="0" dirty="0">
              <a:ln>
                <a:noFill/>
              </a:ln>
              <a:solidFill>
                <a:prstClr val="black"/>
              </a:solidFill>
              <a:effectLst/>
              <a:uLnTx/>
              <a:uFillTx/>
              <a:latin typeface="Times New Roman" panose="02020603050405020304" charset="0"/>
              <a:ea typeface="+mn-ea"/>
              <a:cs typeface="Times New Roman" panose="02020603050405020304" charset="0"/>
            </a:endParaRPr>
          </a:p>
          <a:p>
            <a:pPr marL="0" marR="0" lvl="0" indent="0" algn="just" defTabSz="457200" rtl="0" eaLnBrk="1" fontAlgn="auto" latinLnBrk="0" hangingPunct="1">
              <a:lnSpc>
                <a:spcPct val="100000"/>
              </a:lnSpc>
              <a:spcBef>
                <a:spcPts val="0"/>
              </a:spcBef>
              <a:spcAft>
                <a:spcPts val="0"/>
              </a:spcAft>
              <a:buClrTx/>
              <a:buSzTx/>
              <a:buFontTx/>
              <a:buNone/>
              <a:defRPr/>
            </a:pPr>
            <a:r>
              <a:rPr kumimoji="0" lang="en-US" altLang="x-none" sz="2800" b="0" i="0" u="none" strike="noStrike" kern="1200" cap="none" spc="0" normalizeH="0" baseline="0" noProof="0" dirty="0">
                <a:ln>
                  <a:noFill/>
                </a:ln>
                <a:solidFill>
                  <a:prstClr val="black"/>
                </a:solidFill>
                <a:effectLst/>
                <a:uLnTx/>
                <a:uFillTx/>
                <a:latin typeface="Times New Roman" panose="02020603050405020304" charset="0"/>
                <a:ea typeface="+mn-ea"/>
                <a:cs typeface="Times New Roman" panose="02020603050405020304" charset="0"/>
              </a:rPr>
              <a:t>  + </a:t>
            </a:r>
            <a:r>
              <a:rPr kumimoji="0" lang="en-US" altLang="x-none" sz="2800" b="0" i="0" u="none" strike="noStrike" kern="1200" cap="none" spc="0" normalizeH="0" baseline="0" noProof="0" dirty="0" err="1">
                <a:ln>
                  <a:noFill/>
                </a:ln>
                <a:solidFill>
                  <a:prstClr val="black"/>
                </a:solidFill>
                <a:effectLst/>
                <a:uLnTx/>
                <a:uFillTx/>
                <a:latin typeface="Times New Roman" panose="02020603050405020304" charset="0"/>
                <a:ea typeface="+mn-ea"/>
                <a:cs typeface="Times New Roman" panose="02020603050405020304" charset="0"/>
              </a:rPr>
              <a:t>Quân</a:t>
            </a:r>
            <a:r>
              <a:rPr kumimoji="0" lang="en-US" altLang="x-none" sz="2800" b="0" i="0" u="none" strike="noStrike" kern="1200" cap="none" spc="0" normalizeH="0" baseline="0" noProof="0" dirty="0">
                <a:ln>
                  <a:noFill/>
                </a:ln>
                <a:solidFill>
                  <a:prstClr val="black"/>
                </a:solidFill>
                <a:effectLst/>
                <a:uLnTx/>
                <a:uFillTx/>
                <a:latin typeface="Times New Roman" panose="02020603050405020304" charset="0"/>
                <a:ea typeface="+mn-ea"/>
                <a:cs typeface="Times New Roman" panose="02020603050405020304" charset="0"/>
              </a:rPr>
              <a:t> </a:t>
            </a:r>
            <a:r>
              <a:rPr kumimoji="0" lang="en-US" altLang="x-none" sz="2800" b="0" i="0" u="none" strike="noStrike" kern="1200" cap="none" spc="0" normalizeH="0" baseline="0" noProof="0" dirty="0" err="1">
                <a:ln>
                  <a:noFill/>
                </a:ln>
                <a:solidFill>
                  <a:prstClr val="black"/>
                </a:solidFill>
                <a:effectLst/>
                <a:uLnTx/>
                <a:uFillTx/>
                <a:latin typeface="Times New Roman" panose="02020603050405020304" charset="0"/>
                <a:ea typeface="+mn-ea"/>
                <a:cs typeface="Times New Roman" panose="02020603050405020304" charset="0"/>
              </a:rPr>
              <a:t>đội</a:t>
            </a:r>
            <a:r>
              <a:rPr kumimoji="0" lang="en-US" altLang="x-none" sz="2800" b="0" i="0" u="none" strike="noStrike" kern="1200" cap="none" spc="0" normalizeH="0" baseline="0" noProof="0" dirty="0">
                <a:ln>
                  <a:noFill/>
                </a:ln>
                <a:solidFill>
                  <a:prstClr val="black"/>
                </a:solidFill>
                <a:effectLst/>
                <a:uLnTx/>
                <a:uFillTx/>
                <a:latin typeface="Times New Roman" panose="02020603050405020304" charset="0"/>
                <a:ea typeface="+mn-ea"/>
                <a:cs typeface="Times New Roman" panose="02020603050405020304" charset="0"/>
              </a:rPr>
              <a:t> </a:t>
            </a:r>
            <a:r>
              <a:rPr kumimoji="0" lang="en-US" altLang="x-none" sz="2800" b="0" i="0" u="none" strike="noStrike" kern="1200" cap="none" spc="0" normalizeH="0" baseline="0" noProof="0" dirty="0" err="1">
                <a:ln>
                  <a:noFill/>
                </a:ln>
                <a:solidFill>
                  <a:prstClr val="black"/>
                </a:solidFill>
                <a:effectLst/>
                <a:uLnTx/>
                <a:uFillTx/>
                <a:latin typeface="Times New Roman" panose="02020603050405020304" charset="0"/>
                <a:ea typeface="+mn-ea"/>
                <a:cs typeface="Times New Roman" panose="02020603050405020304" charset="0"/>
              </a:rPr>
              <a:t>địa</a:t>
            </a:r>
            <a:r>
              <a:rPr kumimoji="0" lang="en-US" altLang="x-none" sz="2800" b="0" i="0" u="none" strike="noStrike" kern="1200" cap="none" spc="0" normalizeH="0" baseline="0" noProof="0" dirty="0">
                <a:ln>
                  <a:noFill/>
                </a:ln>
                <a:solidFill>
                  <a:prstClr val="black"/>
                </a:solidFill>
                <a:effectLst/>
                <a:uLnTx/>
                <a:uFillTx/>
                <a:latin typeface="Times New Roman" panose="02020603050405020304" charset="0"/>
                <a:ea typeface="+mn-ea"/>
                <a:cs typeface="Times New Roman" panose="02020603050405020304" charset="0"/>
              </a:rPr>
              <a:t> </a:t>
            </a:r>
            <a:r>
              <a:rPr kumimoji="0" lang="en-US" altLang="x-none" sz="2800" b="0" i="0" u="none" strike="noStrike" kern="1200" cap="none" spc="0" normalizeH="0" baseline="0" noProof="0" dirty="0" err="1">
                <a:ln>
                  <a:noFill/>
                </a:ln>
                <a:solidFill>
                  <a:prstClr val="black"/>
                </a:solidFill>
                <a:effectLst/>
                <a:uLnTx/>
                <a:uFillTx/>
                <a:latin typeface="Times New Roman" panose="02020603050405020304" charset="0"/>
                <a:ea typeface="+mn-ea"/>
                <a:cs typeface="Times New Roman" panose="02020603050405020304" charset="0"/>
              </a:rPr>
              <a:t>phương:</a:t>
            </a:r>
            <a:r>
              <a:rPr kumimoji="0" lang="en-US" altLang="x-none" sz="2800" b="0" i="0" u="none" strike="noStrike" kern="1200" cap="none" spc="0" normalizeH="0" noProof="0" dirty="0" err="1">
                <a:ln>
                  <a:noFill/>
                </a:ln>
                <a:solidFill>
                  <a:prstClr val="black"/>
                </a:solidFill>
                <a:effectLst/>
                <a:uLnTx/>
                <a:uFillTx/>
                <a:latin typeface="Times New Roman" panose="02020603050405020304" charset="0"/>
                <a:ea typeface="+mn-ea"/>
                <a:cs typeface="Times New Roman" panose="02020603050405020304" charset="0"/>
              </a:rPr>
              <a:t> dân binh các làng, xã</a:t>
            </a:r>
            <a:r>
              <a:rPr kumimoji="0" lang="en-US" altLang="x-none" sz="2800" b="0" i="0" u="none" strike="noStrike" kern="1200" cap="none" spc="0" normalizeH="0" baseline="0" noProof="0" dirty="0">
                <a:ln>
                  <a:noFill/>
                </a:ln>
                <a:solidFill>
                  <a:prstClr val="black"/>
                </a:solidFill>
                <a:effectLst/>
                <a:uLnTx/>
                <a:uFillTx/>
                <a:latin typeface="Times New Roman" panose="02020603050405020304" charset="0"/>
                <a:ea typeface="+mn-ea"/>
                <a:cs typeface="Times New Roman" panose="02020603050405020304" charset="0"/>
              </a:rPr>
              <a:t>.</a:t>
            </a:r>
            <a:endParaRPr kumimoji="0" lang="en-US" altLang="x-none" sz="2800" b="0" i="0" u="none" strike="noStrike" kern="1200" cap="none" spc="0" normalizeH="0" baseline="0" noProof="0" dirty="0">
              <a:ln>
                <a:noFill/>
              </a:ln>
              <a:solidFill>
                <a:prstClr val="black"/>
              </a:solidFill>
              <a:effectLst/>
              <a:uLnTx/>
              <a:uFillTx/>
              <a:latin typeface="Times New Roman" panose="02020603050405020304" charset="0"/>
              <a:ea typeface="+mn-ea"/>
              <a:cs typeface="Times New Roman" panose="02020603050405020304" charset="0"/>
            </a:endParaRPr>
          </a:p>
        </p:txBody>
      </p:sp>
      <p:sp>
        <p:nvSpPr>
          <p:cNvPr id="2" name="Rectangle 1"/>
          <p:cNvSpPr/>
          <p:nvPr/>
        </p:nvSpPr>
        <p:spPr>
          <a:xfrm>
            <a:off x="620295" y="4718669"/>
            <a:ext cx="6263954" cy="1077218"/>
          </a:xfrm>
          <a:prstGeom prst="rect">
            <a:avLst/>
          </a:prstGeom>
        </p:spPr>
        <p:txBody>
          <a:bodyPr wrap="square">
            <a:spAutoFit/>
          </a:bodyPr>
          <a:lstStyle/>
          <a:p>
            <a:pPr marL="342900" marR="0" lvl="0" indent="-342900" algn="ctr" defTabSz="914400" rtl="0" eaLnBrk="1" fontAlgn="base" latinLnBrk="0" hangingPunct="1">
              <a:lnSpc>
                <a:spcPct val="100000"/>
              </a:lnSpc>
              <a:spcBef>
                <a:spcPct val="20000"/>
              </a:spcBef>
              <a:spcAft>
                <a:spcPct val="0"/>
              </a:spcAft>
              <a:buClrTx/>
              <a:buSzTx/>
              <a:buFontTx/>
              <a:buNone/>
              <a:defRPr/>
            </a:pPr>
            <a:r>
              <a:rPr kumimoji="0" lang="en-US" altLang="x-none" sz="3200" b="1" i="0" u="none" strike="noStrike" kern="0" cap="none" spc="0" normalizeH="0" baseline="0" noProof="0" dirty="0">
                <a:ln>
                  <a:noFill/>
                </a:ln>
                <a:solidFill>
                  <a:srgbClr val="000000"/>
                </a:solidFill>
                <a:effectLst/>
                <a:uLnTx/>
                <a:uFillTx/>
                <a:latin typeface="Times New Roman" panose="02020603050405020304" charset="0"/>
                <a:ea typeface="SimSun" panose="02010600030101010101" pitchFamily="2" charset="-122"/>
                <a:cs typeface="Times New Roman" panose="02020603050405020304" charset="0"/>
              </a:rPr>
              <a:t>- </a:t>
            </a:r>
            <a:r>
              <a:rPr kumimoji="0" lang="en-US" altLang="x-none" sz="3200" b="1" i="0" u="none" strike="noStrike" kern="0" cap="none" spc="0" normalizeH="0" baseline="0" noProof="0" dirty="0" err="1">
                <a:ln>
                  <a:noFill/>
                </a:ln>
                <a:solidFill>
                  <a:srgbClr val="000000"/>
                </a:solidFill>
                <a:effectLst/>
                <a:uLnTx/>
                <a:uFillTx/>
                <a:latin typeface="Times New Roman" panose="02020603050405020304" charset="0"/>
                <a:ea typeface="SimSun" panose="02010600030101010101" pitchFamily="2" charset="-122"/>
                <a:cs typeface="Times New Roman" panose="02020603050405020304" charset="0"/>
              </a:rPr>
              <a:t>Thực</a:t>
            </a:r>
            <a:r>
              <a:rPr kumimoji="0" lang="en-US" altLang="x-none" sz="3200" b="1" i="0" u="none" strike="noStrike" kern="0" cap="none" spc="0" normalizeH="0" baseline="0" noProof="0" dirty="0">
                <a:ln>
                  <a:noFill/>
                </a:ln>
                <a:solidFill>
                  <a:srgbClr val="000000"/>
                </a:solidFill>
                <a:effectLst/>
                <a:uLnTx/>
                <a:uFillTx/>
                <a:latin typeface="Times New Roman" panose="02020603050405020304" charset="0"/>
                <a:ea typeface="SimSun" panose="02010600030101010101" pitchFamily="2" charset="-122"/>
                <a:cs typeface="Times New Roman" panose="02020603050405020304" charset="0"/>
              </a:rPr>
              <a:t> </a:t>
            </a:r>
            <a:r>
              <a:rPr kumimoji="0" lang="en-US" altLang="x-none" sz="3200" b="1" i="0" u="none" strike="noStrike" kern="0" cap="none" spc="0" normalizeH="0" baseline="0" noProof="0" dirty="0" err="1">
                <a:ln>
                  <a:noFill/>
                </a:ln>
                <a:solidFill>
                  <a:srgbClr val="000000"/>
                </a:solidFill>
                <a:effectLst/>
                <a:uLnTx/>
                <a:uFillTx/>
                <a:latin typeface="Times New Roman" panose="02020603050405020304" charset="0"/>
                <a:ea typeface="SimSun" panose="02010600030101010101" pitchFamily="2" charset="-122"/>
                <a:cs typeface="Times New Roman" panose="02020603050405020304" charset="0"/>
              </a:rPr>
              <a:t>hiện</a:t>
            </a:r>
            <a:r>
              <a:rPr kumimoji="0" lang="en-US" altLang="x-none" sz="3200" b="1" i="0" u="none" strike="noStrike" kern="0" cap="none" spc="0" normalizeH="0" baseline="0" noProof="0" dirty="0">
                <a:ln>
                  <a:noFill/>
                </a:ln>
                <a:solidFill>
                  <a:srgbClr val="000000"/>
                </a:solidFill>
                <a:effectLst/>
                <a:uLnTx/>
                <a:uFillTx/>
                <a:latin typeface="Times New Roman" panose="02020603050405020304" charset="0"/>
                <a:ea typeface="SimSun" panose="02010600030101010101" pitchFamily="2" charset="-122"/>
                <a:cs typeface="Times New Roman" panose="02020603050405020304" charset="0"/>
              </a:rPr>
              <a:t> </a:t>
            </a:r>
            <a:r>
              <a:rPr kumimoji="0" lang="en-US" altLang="x-none" sz="3200" b="1" i="0" u="none" strike="noStrike" kern="0" cap="none" spc="0" normalizeH="0" baseline="0" noProof="0" dirty="0" err="1">
                <a:ln>
                  <a:noFill/>
                </a:ln>
                <a:solidFill>
                  <a:srgbClr val="000000"/>
                </a:solidFill>
                <a:effectLst/>
                <a:uLnTx/>
                <a:uFillTx/>
                <a:latin typeface="Times New Roman" panose="02020603050405020304" charset="0"/>
                <a:ea typeface="SimSun" panose="02010600030101010101" pitchFamily="2" charset="-122"/>
                <a:cs typeface="Times New Roman" panose="02020603050405020304" charset="0"/>
              </a:rPr>
              <a:t>chính</a:t>
            </a:r>
            <a:r>
              <a:rPr kumimoji="0" lang="en-US" altLang="x-none" sz="3200" b="1" i="0" u="none" strike="noStrike" kern="0" cap="none" spc="0" normalizeH="0" baseline="0" noProof="0" dirty="0">
                <a:ln>
                  <a:noFill/>
                </a:ln>
                <a:solidFill>
                  <a:srgbClr val="000000"/>
                </a:solidFill>
                <a:effectLst/>
                <a:uLnTx/>
                <a:uFillTx/>
                <a:latin typeface="Times New Roman" panose="02020603050405020304" charset="0"/>
                <a:ea typeface="SimSun" panose="02010600030101010101" pitchFamily="2" charset="-122"/>
                <a:cs typeface="Times New Roman" panose="02020603050405020304" charset="0"/>
              </a:rPr>
              <a:t> </a:t>
            </a:r>
            <a:r>
              <a:rPr kumimoji="0" lang="en-US" altLang="x-none" sz="3200" b="1" i="0" u="none" strike="noStrike" kern="0" cap="none" spc="0" normalizeH="0" baseline="0" noProof="0" dirty="0" err="1">
                <a:ln>
                  <a:noFill/>
                </a:ln>
                <a:solidFill>
                  <a:srgbClr val="000000"/>
                </a:solidFill>
                <a:effectLst/>
                <a:uLnTx/>
                <a:uFillTx/>
                <a:latin typeface="Times New Roman" panose="02020603050405020304" charset="0"/>
                <a:ea typeface="SimSun" panose="02010600030101010101" pitchFamily="2" charset="-122"/>
                <a:cs typeface="Times New Roman" panose="02020603050405020304" charset="0"/>
              </a:rPr>
              <a:t>sách</a:t>
            </a:r>
            <a:r>
              <a:rPr kumimoji="0" lang="en-US" altLang="x-none" sz="3200" b="1" i="0" u="none" strike="noStrike" kern="0" cap="none" spc="0" normalizeH="0" baseline="0" noProof="0" dirty="0">
                <a:ln>
                  <a:noFill/>
                </a:ln>
                <a:solidFill>
                  <a:srgbClr val="000000"/>
                </a:solidFill>
                <a:effectLst/>
                <a:uLnTx/>
                <a:uFillTx/>
                <a:latin typeface="Times New Roman" panose="02020603050405020304" charset="0"/>
                <a:ea typeface="SimSun" panose="02010600030101010101" pitchFamily="2" charset="-122"/>
                <a:cs typeface="Times New Roman" panose="02020603050405020304" charset="0"/>
              </a:rPr>
              <a:t> “</a:t>
            </a:r>
            <a:r>
              <a:rPr kumimoji="0" lang="en-US" altLang="x-none" sz="3200" b="1" i="0" u="none" strike="noStrike" kern="0" cap="none" spc="0" normalizeH="0" baseline="0" noProof="0" dirty="0" err="1">
                <a:ln>
                  <a:noFill/>
                </a:ln>
                <a:solidFill>
                  <a:srgbClr val="000000"/>
                </a:solidFill>
                <a:effectLst/>
                <a:uLnTx/>
                <a:uFillTx/>
                <a:latin typeface="Times New Roman" panose="02020603050405020304" charset="0"/>
                <a:ea typeface="SimSun" panose="02010600030101010101" pitchFamily="2" charset="-122"/>
                <a:cs typeface="Times New Roman" panose="02020603050405020304" charset="0"/>
              </a:rPr>
              <a:t>ngụ</a:t>
            </a:r>
            <a:r>
              <a:rPr kumimoji="0" lang="en-US" altLang="x-none" sz="3200" b="1" i="0" u="none" strike="noStrike" kern="0" cap="none" spc="0" normalizeH="0" baseline="0" noProof="0" dirty="0">
                <a:ln>
                  <a:noFill/>
                </a:ln>
                <a:solidFill>
                  <a:srgbClr val="000000"/>
                </a:solidFill>
                <a:effectLst/>
                <a:uLnTx/>
                <a:uFillTx/>
                <a:latin typeface="Times New Roman" panose="02020603050405020304" charset="0"/>
                <a:ea typeface="SimSun" panose="02010600030101010101" pitchFamily="2" charset="-122"/>
                <a:cs typeface="Times New Roman" panose="02020603050405020304" charset="0"/>
              </a:rPr>
              <a:t> </a:t>
            </a:r>
            <a:r>
              <a:rPr kumimoji="0" lang="en-US" altLang="x-none" sz="3200" b="1" i="0" u="none" strike="noStrike" kern="0" cap="none" spc="0" normalizeH="0" baseline="0" noProof="0" dirty="0" err="1">
                <a:ln>
                  <a:noFill/>
                </a:ln>
                <a:solidFill>
                  <a:srgbClr val="000000"/>
                </a:solidFill>
                <a:effectLst/>
                <a:uLnTx/>
                <a:uFillTx/>
                <a:latin typeface="Times New Roman" panose="02020603050405020304" charset="0"/>
                <a:ea typeface="SimSun" panose="02010600030101010101" pitchFamily="2" charset="-122"/>
                <a:cs typeface="Times New Roman" panose="02020603050405020304" charset="0"/>
              </a:rPr>
              <a:t>binh</a:t>
            </a:r>
            <a:r>
              <a:rPr kumimoji="0" lang="en-US" altLang="x-none" sz="3200" b="1" i="0" u="none" strike="noStrike" kern="0" cap="none" spc="0" normalizeH="0" baseline="0" noProof="0" dirty="0">
                <a:ln>
                  <a:noFill/>
                </a:ln>
                <a:solidFill>
                  <a:srgbClr val="000000"/>
                </a:solidFill>
                <a:effectLst/>
                <a:uLnTx/>
                <a:uFillTx/>
                <a:latin typeface="Times New Roman" panose="02020603050405020304" charset="0"/>
                <a:ea typeface="SimSun" panose="02010600030101010101" pitchFamily="2" charset="-122"/>
                <a:cs typeface="Times New Roman" panose="02020603050405020304" charset="0"/>
              </a:rPr>
              <a:t> </a:t>
            </a:r>
            <a:r>
              <a:rPr kumimoji="0" lang="en-US" altLang="x-none" sz="3200" b="1" i="0" u="none" strike="noStrike" kern="0" cap="none" spc="0" normalizeH="0" baseline="0" noProof="0" dirty="0" err="1">
                <a:ln>
                  <a:noFill/>
                </a:ln>
                <a:solidFill>
                  <a:srgbClr val="000000"/>
                </a:solidFill>
                <a:effectLst/>
                <a:uLnTx/>
                <a:uFillTx/>
                <a:latin typeface="Times New Roman" panose="02020603050405020304" charset="0"/>
                <a:ea typeface="SimSun" panose="02010600030101010101" pitchFamily="2" charset="-122"/>
                <a:cs typeface="Times New Roman" panose="02020603050405020304" charset="0"/>
              </a:rPr>
              <a:t>ư</a:t>
            </a:r>
            <a:r>
              <a:rPr kumimoji="0" lang="en-US" altLang="x-none" sz="3200" b="1" i="0" u="none" strike="noStrike" kern="0" cap="none" spc="0" normalizeH="0" baseline="0" noProof="0" dirty="0">
                <a:ln>
                  <a:noFill/>
                </a:ln>
                <a:solidFill>
                  <a:srgbClr val="000000"/>
                </a:solidFill>
                <a:effectLst/>
                <a:uLnTx/>
                <a:uFillTx/>
                <a:latin typeface="Times New Roman" panose="02020603050405020304" charset="0"/>
                <a:ea typeface="SimSun" panose="02010600030101010101" pitchFamily="2" charset="-122"/>
                <a:cs typeface="Times New Roman" panose="02020603050405020304" charset="0"/>
              </a:rPr>
              <a:t> </a:t>
            </a:r>
            <a:r>
              <a:rPr kumimoji="0" lang="en-US" altLang="x-none" sz="3200" b="1" i="0" u="none" strike="noStrike" kern="0" cap="none" spc="0" normalizeH="0" baseline="0" noProof="0" dirty="0" err="1">
                <a:ln>
                  <a:noFill/>
                </a:ln>
                <a:solidFill>
                  <a:srgbClr val="000000"/>
                </a:solidFill>
                <a:effectLst/>
                <a:uLnTx/>
                <a:uFillTx/>
                <a:latin typeface="Times New Roman" panose="02020603050405020304" charset="0"/>
                <a:ea typeface="SimSun" panose="02010600030101010101" pitchFamily="2" charset="-122"/>
                <a:cs typeface="Times New Roman" panose="02020603050405020304" charset="0"/>
              </a:rPr>
              <a:t>nông</a:t>
            </a:r>
            <a:r>
              <a:rPr kumimoji="0" lang="en-US" altLang="x-none" sz="3200" b="1" i="0" u="none" strike="noStrike" kern="0" cap="none" spc="0" normalizeH="0" baseline="0" noProof="0" dirty="0">
                <a:ln>
                  <a:noFill/>
                </a:ln>
                <a:solidFill>
                  <a:srgbClr val="000000"/>
                </a:solidFill>
                <a:effectLst/>
                <a:uLnTx/>
                <a:uFillTx/>
                <a:latin typeface="Times New Roman" panose="02020603050405020304" charset="0"/>
                <a:ea typeface="SimSun" panose="02010600030101010101" pitchFamily="2" charset="-122"/>
                <a:cs typeface="Times New Roman" panose="02020603050405020304" charset="0"/>
              </a:rPr>
              <a:t>”.</a:t>
            </a:r>
            <a:endParaRPr kumimoji="0" lang="en-US" altLang="x-none" sz="3200" b="1" i="0" u="none" strike="noStrike" kern="0" cap="none" spc="0" normalizeH="0" baseline="0" noProof="0" dirty="0">
              <a:ln>
                <a:noFill/>
              </a:ln>
              <a:solidFill>
                <a:srgbClr val="000000"/>
              </a:solidFill>
              <a:effectLst/>
              <a:uLnTx/>
              <a:uFillTx/>
              <a:latin typeface="Times New Roman" panose="02020603050405020304" charset="0"/>
              <a:ea typeface="SimSun" panose="02010600030101010101" pitchFamily="2" charset="-122"/>
              <a:cs typeface="Times New Roman" panose="02020603050405020304" charset="0"/>
            </a:endParaRPr>
          </a:p>
        </p:txBody>
      </p:sp>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810526" y="569843"/>
            <a:ext cx="3963244" cy="5646807"/>
          </a:xfrm>
          <a:prstGeom prst="rect">
            <a:avLst/>
          </a:prstGeom>
          <a:noFill/>
          <a:extLst>
            <a:ext uri="{909E8E84-426E-40DD-AFC4-6F175D3DCCD1}">
              <a14:hiddenFill xmlns:a14="http://schemas.microsoft.com/office/drawing/2010/main">
                <a:solidFill>
                  <a:srgbClr val="FFFFFF"/>
                </a:solidFill>
              </a14:hiddenFill>
            </a:ext>
          </a:extLst>
        </p:spPr>
      </p:pic>
      <p:grpSp>
        <p:nvGrpSpPr>
          <p:cNvPr id="33" name="Group 32"/>
          <p:cNvGrpSpPr/>
          <p:nvPr/>
        </p:nvGrpSpPr>
        <p:grpSpPr>
          <a:xfrm>
            <a:off x="6783102" y="813643"/>
            <a:ext cx="5372100" cy="3089881"/>
            <a:chOff x="4148454" y="1006896"/>
            <a:chExt cx="5372100" cy="3089881"/>
          </a:xfrm>
        </p:grpSpPr>
        <p:sp>
          <p:nvSpPr>
            <p:cNvPr id="34" name="Oval Callout 33"/>
            <p:cNvSpPr/>
            <p:nvPr/>
          </p:nvSpPr>
          <p:spPr>
            <a:xfrm>
              <a:off x="4148454" y="1006896"/>
              <a:ext cx="5372100" cy="3089881"/>
            </a:xfrm>
            <a:prstGeom prst="wedgeEllipseCallout">
              <a:avLst>
                <a:gd name="adj1" fmla="val 90640"/>
                <a:gd name="adj2" fmla="val -9515"/>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x-none" sz="1800" b="0" i="0" u="none" strike="noStrike" kern="0" cap="none" spc="0" normalizeH="0" baseline="0" noProof="0" dirty="0">
                <a:ln>
                  <a:noFill/>
                </a:ln>
                <a:solidFill>
                  <a:srgbClr val="FFFFFF"/>
                </a:solidFill>
                <a:effectLst/>
                <a:uLnTx/>
                <a:uFillTx/>
                <a:latin typeface="Calibri" panose="020F0502020204030204"/>
                <a:ea typeface="Microsoft YaHei" panose="020B0503020204020204" pitchFamily="34" charset="-122"/>
                <a:cs typeface="+mn-cs"/>
              </a:endParaRPr>
            </a:p>
          </p:txBody>
        </p:sp>
        <p:sp>
          <p:nvSpPr>
            <p:cNvPr id="35" name="Rectangle 34"/>
            <p:cNvSpPr/>
            <p:nvPr/>
          </p:nvSpPr>
          <p:spPr>
            <a:xfrm>
              <a:off x="4993863" y="1674674"/>
              <a:ext cx="3989102" cy="1754326"/>
            </a:xfrm>
            <a:prstGeom prst="rect">
              <a:avLst/>
            </a:prstGeom>
            <a:ln>
              <a:noFill/>
            </a:ln>
          </p:spPr>
          <p:style>
            <a:lnRef idx="2">
              <a:schemeClr val="accent6"/>
            </a:lnRef>
            <a:fillRef idx="1">
              <a:schemeClr val="lt1"/>
            </a:fillRef>
            <a:effectRef idx="0">
              <a:schemeClr val="accent6"/>
            </a:effectRef>
            <a:fontRef idx="minor">
              <a:schemeClr val="dk1"/>
            </a:fontRef>
          </p:style>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vi-VN" sz="3600" b="0" i="0" u="none" strike="noStrike" kern="0" cap="none" spc="0" normalizeH="0" baseline="0" noProof="0" dirty="0">
                  <a:ln>
                    <a:noFill/>
                  </a:ln>
                  <a:solidFill>
                    <a:srgbClr val="002060"/>
                  </a:solidFill>
                  <a:effectLst/>
                  <a:uLnTx/>
                  <a:uFillTx/>
                  <a:latin typeface="Times New Roman" panose="02020603050405020304" charset="0"/>
                  <a:ea typeface="Microsoft YaHei" panose="020B0503020204020204" pitchFamily="34" charset="-122"/>
                  <a:cs typeface="Times New Roman" panose="02020603050405020304" charset="0"/>
                </a:rPr>
                <a:t>Quân đội nhà Trần được tổ chức như thế nào?</a:t>
              </a:r>
              <a:endParaRPr kumimoji="0" lang="x-none" sz="3600" b="0" i="0" u="none" strike="noStrike" kern="0" cap="none" spc="0" normalizeH="0" baseline="0" noProof="0" dirty="0">
                <a:ln>
                  <a:noFill/>
                </a:ln>
                <a:solidFill>
                  <a:srgbClr val="002060"/>
                </a:solidFill>
                <a:effectLst/>
                <a:uLnTx/>
                <a:uFillTx/>
                <a:latin typeface="Times New Roman" panose="02020603050405020304" charset="0"/>
                <a:ea typeface="Microsoft YaHei" panose="020B0503020204020204" pitchFamily="34" charset="-122"/>
                <a:cs typeface="Times New Roman" panose="02020603050405020304" charset="0"/>
              </a:endParaRPr>
            </a:p>
          </p:txBody>
        </p:sp>
      </p:gr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1000" fill="hold"/>
                                        <p:tgtEl>
                                          <p:spTgt spid="25"/>
                                        </p:tgtEl>
                                        <p:attrNameLst>
                                          <p:attrName>ppt_w</p:attrName>
                                        </p:attrNameLst>
                                      </p:cBhvr>
                                      <p:tavLst>
                                        <p:tav tm="0">
                                          <p:val>
                                            <p:fltVal val="0"/>
                                          </p:val>
                                        </p:tav>
                                        <p:tav tm="100000">
                                          <p:val>
                                            <p:strVal val="#ppt_w"/>
                                          </p:val>
                                        </p:tav>
                                      </p:tavLst>
                                    </p:anim>
                                    <p:anim calcmode="lin" valueType="num">
                                      <p:cBhvr>
                                        <p:cTn id="8" dur="1000" fill="hold"/>
                                        <p:tgtEl>
                                          <p:spTgt spid="25"/>
                                        </p:tgtEl>
                                        <p:attrNameLst>
                                          <p:attrName>ppt_h</p:attrName>
                                        </p:attrNameLst>
                                      </p:cBhvr>
                                      <p:tavLst>
                                        <p:tav tm="0">
                                          <p:val>
                                            <p:fltVal val="0"/>
                                          </p:val>
                                        </p:tav>
                                        <p:tav tm="100000">
                                          <p:val>
                                            <p:strVal val="#ppt_h"/>
                                          </p:val>
                                        </p:tav>
                                      </p:tavLst>
                                    </p:anim>
                                    <p:animEffect transition="in" filter="fade">
                                      <p:cBhvr>
                                        <p:cTn id="9" dur="1000"/>
                                        <p:tgtEl>
                                          <p:spTgt spid="25"/>
                                        </p:tgtEl>
                                      </p:cBhvr>
                                    </p:animEffect>
                                  </p:childTnLst>
                                </p:cTn>
                              </p:par>
                              <p:par>
                                <p:cTn id="10" presetID="55" presetClass="entr" presetSubtype="0" fill="hold" nodeType="with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1000" fill="hold"/>
                                        <p:tgtEl>
                                          <p:spTgt spid="9"/>
                                        </p:tgtEl>
                                        <p:attrNameLst>
                                          <p:attrName>ppt_w</p:attrName>
                                        </p:attrNameLst>
                                      </p:cBhvr>
                                      <p:tavLst>
                                        <p:tav tm="0">
                                          <p:val>
                                            <p:strVal val="#ppt_w*0.70"/>
                                          </p:val>
                                        </p:tav>
                                        <p:tav tm="100000">
                                          <p:val>
                                            <p:strVal val="#ppt_w"/>
                                          </p:val>
                                        </p:tav>
                                      </p:tavLst>
                                    </p:anim>
                                    <p:anim calcmode="lin" valueType="num">
                                      <p:cBhvr>
                                        <p:cTn id="13" dur="1000" fill="hold"/>
                                        <p:tgtEl>
                                          <p:spTgt spid="9"/>
                                        </p:tgtEl>
                                        <p:attrNameLst>
                                          <p:attrName>ppt_h</p:attrName>
                                        </p:attrNameLst>
                                      </p:cBhvr>
                                      <p:tavLst>
                                        <p:tav tm="0">
                                          <p:val>
                                            <p:strVal val="#ppt_h"/>
                                          </p:val>
                                        </p:tav>
                                        <p:tav tm="100000">
                                          <p:val>
                                            <p:strVal val="#ppt_h"/>
                                          </p:val>
                                        </p:tav>
                                      </p:tavLst>
                                    </p:anim>
                                    <p:animEffect transition="in" filter="fade">
                                      <p:cBhvr>
                                        <p:cTn id="14" dur="1000"/>
                                        <p:tgtEl>
                                          <p:spTgt spid="9"/>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nodeType="clickEffect">
                                  <p:stCondLst>
                                    <p:cond delay="0"/>
                                  </p:stCondLst>
                                  <p:childTnLst>
                                    <p:set>
                                      <p:cBhvr>
                                        <p:cTn id="18" dur="1" fill="hold">
                                          <p:stCondLst>
                                            <p:cond delay="0"/>
                                          </p:stCondLst>
                                        </p:cTn>
                                        <p:tgtEl>
                                          <p:spTgt spid="33"/>
                                        </p:tgtEl>
                                        <p:attrNameLst>
                                          <p:attrName>style.visibility</p:attrName>
                                        </p:attrNameLst>
                                      </p:cBhvr>
                                      <p:to>
                                        <p:strVal val="visible"/>
                                      </p:to>
                                    </p:set>
                                    <p:animEffect transition="in" filter="wipe(down)">
                                      <p:cBhvr>
                                        <p:cTn id="19" dur="500"/>
                                        <p:tgtEl>
                                          <p:spTgt spid="33"/>
                                        </p:tgtEl>
                                      </p:cBhvr>
                                    </p:animEffect>
                                  </p:childTnLst>
                                </p:cTn>
                              </p:par>
                            </p:childTnLst>
                          </p:cTn>
                        </p:par>
                      </p:childTnLst>
                    </p:cTn>
                  </p:par>
                  <p:par>
                    <p:cTn id="20" fill="hold">
                      <p:stCondLst>
                        <p:cond delay="indefinite"/>
                      </p:stCondLst>
                      <p:childTnLst>
                        <p:par>
                          <p:cTn id="21" fill="hold">
                            <p:stCondLst>
                              <p:cond delay="0"/>
                            </p:stCondLst>
                            <p:childTnLst>
                              <p:par>
                                <p:cTn id="22" presetID="5" presetClass="exit" presetSubtype="10" fill="hold" nodeType="clickEffect">
                                  <p:stCondLst>
                                    <p:cond delay="0"/>
                                  </p:stCondLst>
                                  <p:childTnLst>
                                    <p:animEffect transition="out" filter="checkerboard(across)">
                                      <p:cBhvr>
                                        <p:cTn id="23" dur="500"/>
                                        <p:tgtEl>
                                          <p:spTgt spid="33"/>
                                        </p:tgtEl>
                                      </p:cBhvr>
                                    </p:animEffect>
                                    <p:set>
                                      <p:cBhvr>
                                        <p:cTn id="24" dur="1" fill="hold">
                                          <p:stCondLst>
                                            <p:cond delay="499"/>
                                          </p:stCondLst>
                                        </p:cTn>
                                        <p:tgtEl>
                                          <p:spTgt spid="33"/>
                                        </p:tgtEl>
                                        <p:attrNameLst>
                                          <p:attrName>style.visibility</p:attrName>
                                        </p:attrNameLst>
                                      </p:cBhvr>
                                      <p:to>
                                        <p:strVal val="hidden"/>
                                      </p:to>
                                    </p:set>
                                  </p:childTnLst>
                                </p:cTn>
                              </p:par>
                              <p:par>
                                <p:cTn id="25" presetID="41" presetClass="entr" presetSubtype="0" fill="hold" grpId="0" nodeType="withEffect">
                                  <p:stCondLst>
                                    <p:cond delay="0"/>
                                  </p:stCondLst>
                                  <p:iterate type="lt">
                                    <p:tmPct val="10000"/>
                                  </p:iterate>
                                  <p:childTnLst>
                                    <p:set>
                                      <p:cBhvr>
                                        <p:cTn id="26" dur="1" fill="hold">
                                          <p:stCondLst>
                                            <p:cond delay="0"/>
                                          </p:stCondLst>
                                        </p:cTn>
                                        <p:tgtEl>
                                          <p:spTgt spid="28"/>
                                        </p:tgtEl>
                                        <p:attrNameLst>
                                          <p:attrName>style.visibility</p:attrName>
                                        </p:attrNameLst>
                                      </p:cBhvr>
                                      <p:to>
                                        <p:strVal val="visible"/>
                                      </p:to>
                                    </p:set>
                                    <p:anim calcmode="lin" valueType="num">
                                      <p:cBhvr>
                                        <p:cTn id="27" dur="500" fill="hold"/>
                                        <p:tgtEl>
                                          <p:spTgt spid="28"/>
                                        </p:tgtEl>
                                        <p:attrNameLst>
                                          <p:attrName>ppt_x</p:attrName>
                                        </p:attrNameLst>
                                      </p:cBhvr>
                                      <p:tavLst>
                                        <p:tav tm="0">
                                          <p:val>
                                            <p:strVal val="#ppt_x"/>
                                          </p:val>
                                        </p:tav>
                                        <p:tav tm="50000">
                                          <p:val>
                                            <p:strVal val="#ppt_x+.1"/>
                                          </p:val>
                                        </p:tav>
                                        <p:tav tm="100000">
                                          <p:val>
                                            <p:strVal val="#ppt_x"/>
                                          </p:val>
                                        </p:tav>
                                      </p:tavLst>
                                    </p:anim>
                                    <p:anim calcmode="lin" valueType="num">
                                      <p:cBhvr>
                                        <p:cTn id="28" dur="500" fill="hold"/>
                                        <p:tgtEl>
                                          <p:spTgt spid="28"/>
                                        </p:tgtEl>
                                        <p:attrNameLst>
                                          <p:attrName>ppt_y</p:attrName>
                                        </p:attrNameLst>
                                      </p:cBhvr>
                                      <p:tavLst>
                                        <p:tav tm="0">
                                          <p:val>
                                            <p:strVal val="#ppt_y"/>
                                          </p:val>
                                        </p:tav>
                                        <p:tav tm="100000">
                                          <p:val>
                                            <p:strVal val="#ppt_y"/>
                                          </p:val>
                                        </p:tav>
                                      </p:tavLst>
                                    </p:anim>
                                    <p:anim calcmode="lin" valueType="num">
                                      <p:cBhvr>
                                        <p:cTn id="29" dur="500" fill="hold"/>
                                        <p:tgtEl>
                                          <p:spTgt spid="28"/>
                                        </p:tgtEl>
                                        <p:attrNameLst>
                                          <p:attrName>ppt_h</p:attrName>
                                        </p:attrNameLst>
                                      </p:cBhvr>
                                      <p:tavLst>
                                        <p:tav tm="0">
                                          <p:val>
                                            <p:strVal val="#ppt_h/10"/>
                                          </p:val>
                                        </p:tav>
                                        <p:tav tm="50000">
                                          <p:val>
                                            <p:strVal val="#ppt_h+.01"/>
                                          </p:val>
                                        </p:tav>
                                        <p:tav tm="100000">
                                          <p:val>
                                            <p:strVal val="#ppt_h"/>
                                          </p:val>
                                        </p:tav>
                                      </p:tavLst>
                                    </p:anim>
                                    <p:anim calcmode="lin" valueType="num">
                                      <p:cBhvr>
                                        <p:cTn id="30" dur="500" fill="hold"/>
                                        <p:tgtEl>
                                          <p:spTgt spid="28"/>
                                        </p:tgtEl>
                                        <p:attrNameLst>
                                          <p:attrName>ppt_w</p:attrName>
                                        </p:attrNameLst>
                                      </p:cBhvr>
                                      <p:tavLst>
                                        <p:tav tm="0">
                                          <p:val>
                                            <p:strVal val="#ppt_w/10"/>
                                          </p:val>
                                        </p:tav>
                                        <p:tav tm="50000">
                                          <p:val>
                                            <p:strVal val="#ppt_w+.01"/>
                                          </p:val>
                                        </p:tav>
                                        <p:tav tm="100000">
                                          <p:val>
                                            <p:strVal val="#ppt_w"/>
                                          </p:val>
                                        </p:tav>
                                      </p:tavLst>
                                    </p:anim>
                                    <p:animEffect transition="in" filter="fade">
                                      <p:cBhvr>
                                        <p:cTn id="31" dur="500" tmFilter="0,0; .5, 1; 1, 1"/>
                                        <p:tgtEl>
                                          <p:spTgt spid="28"/>
                                        </p:tgtEl>
                                      </p:cBhvr>
                                    </p:animEffect>
                                  </p:childTnLst>
                                </p:cTn>
                              </p:par>
                            </p:childTnLst>
                          </p:cTn>
                        </p:par>
                      </p:childTnLst>
                    </p:cTn>
                  </p:par>
                  <p:par>
                    <p:cTn id="32" fill="hold">
                      <p:stCondLst>
                        <p:cond delay="indefinite"/>
                      </p:stCondLst>
                      <p:childTnLst>
                        <p:par>
                          <p:cTn id="33" fill="hold">
                            <p:stCondLst>
                              <p:cond delay="0"/>
                            </p:stCondLst>
                            <p:childTnLst>
                              <p:par>
                                <p:cTn id="34" presetID="41" presetClass="entr" presetSubtype="0" fill="hold" grpId="0" nodeType="clickEffect">
                                  <p:stCondLst>
                                    <p:cond delay="0"/>
                                  </p:stCondLst>
                                  <p:iterate type="lt">
                                    <p:tmPct val="10000"/>
                                  </p:iterate>
                                  <p:childTnLst>
                                    <p:set>
                                      <p:cBhvr>
                                        <p:cTn id="35" dur="1" fill="hold">
                                          <p:stCondLst>
                                            <p:cond delay="0"/>
                                          </p:stCondLst>
                                        </p:cTn>
                                        <p:tgtEl>
                                          <p:spTgt spid="2"/>
                                        </p:tgtEl>
                                        <p:attrNameLst>
                                          <p:attrName>style.visibility</p:attrName>
                                        </p:attrNameLst>
                                      </p:cBhvr>
                                      <p:to>
                                        <p:strVal val="visible"/>
                                      </p:to>
                                    </p:set>
                                    <p:anim calcmode="lin" valueType="num">
                                      <p:cBhvr>
                                        <p:cTn id="36" dur="500" fill="hold"/>
                                        <p:tgtEl>
                                          <p:spTgt spid="2"/>
                                        </p:tgtEl>
                                        <p:attrNameLst>
                                          <p:attrName>ppt_x</p:attrName>
                                        </p:attrNameLst>
                                      </p:cBhvr>
                                      <p:tavLst>
                                        <p:tav tm="0">
                                          <p:val>
                                            <p:strVal val="#ppt_x"/>
                                          </p:val>
                                        </p:tav>
                                        <p:tav tm="50000">
                                          <p:val>
                                            <p:strVal val="#ppt_x+.1"/>
                                          </p:val>
                                        </p:tav>
                                        <p:tav tm="100000">
                                          <p:val>
                                            <p:strVal val="#ppt_x"/>
                                          </p:val>
                                        </p:tav>
                                      </p:tavLst>
                                    </p:anim>
                                    <p:anim calcmode="lin" valueType="num">
                                      <p:cBhvr>
                                        <p:cTn id="37" dur="500" fill="hold"/>
                                        <p:tgtEl>
                                          <p:spTgt spid="2"/>
                                        </p:tgtEl>
                                        <p:attrNameLst>
                                          <p:attrName>ppt_y</p:attrName>
                                        </p:attrNameLst>
                                      </p:cBhvr>
                                      <p:tavLst>
                                        <p:tav tm="0">
                                          <p:val>
                                            <p:strVal val="#ppt_y"/>
                                          </p:val>
                                        </p:tav>
                                        <p:tav tm="100000">
                                          <p:val>
                                            <p:strVal val="#ppt_y"/>
                                          </p:val>
                                        </p:tav>
                                      </p:tavLst>
                                    </p:anim>
                                    <p:anim calcmode="lin" valueType="num">
                                      <p:cBhvr>
                                        <p:cTn id="38" dur="500" fill="hold"/>
                                        <p:tgtEl>
                                          <p:spTgt spid="2"/>
                                        </p:tgtEl>
                                        <p:attrNameLst>
                                          <p:attrName>ppt_h</p:attrName>
                                        </p:attrNameLst>
                                      </p:cBhvr>
                                      <p:tavLst>
                                        <p:tav tm="0">
                                          <p:val>
                                            <p:strVal val="#ppt_h/10"/>
                                          </p:val>
                                        </p:tav>
                                        <p:tav tm="50000">
                                          <p:val>
                                            <p:strVal val="#ppt_h+.01"/>
                                          </p:val>
                                        </p:tav>
                                        <p:tav tm="100000">
                                          <p:val>
                                            <p:strVal val="#ppt_h"/>
                                          </p:val>
                                        </p:tav>
                                      </p:tavLst>
                                    </p:anim>
                                    <p:anim calcmode="lin" valueType="num">
                                      <p:cBhvr>
                                        <p:cTn id="39" dur="500" fill="hold"/>
                                        <p:tgtEl>
                                          <p:spTgt spid="2"/>
                                        </p:tgtEl>
                                        <p:attrNameLst>
                                          <p:attrName>ppt_w</p:attrName>
                                        </p:attrNameLst>
                                      </p:cBhvr>
                                      <p:tavLst>
                                        <p:tav tm="0">
                                          <p:val>
                                            <p:strVal val="#ppt_w/10"/>
                                          </p:val>
                                        </p:tav>
                                        <p:tav tm="50000">
                                          <p:val>
                                            <p:strVal val="#ppt_w+.01"/>
                                          </p:val>
                                        </p:tav>
                                        <p:tav tm="100000">
                                          <p:val>
                                            <p:strVal val="#ppt_w"/>
                                          </p:val>
                                        </p:tav>
                                      </p:tavLst>
                                    </p:anim>
                                    <p:animEffect transition="in" filter="fade">
                                      <p:cBhvr>
                                        <p:cTn id="40" dur="500" tmFilter="0,0; .5, 1; 1, 1"/>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8" grpId="0"/>
      <p:bldP spid="2"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Không có mô tả ảnh."/>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6196361" y="21266"/>
            <a:ext cx="5995639" cy="5104781"/>
          </a:xfrm>
          <a:prstGeom prst="roundRect">
            <a:avLst/>
          </a:prstGeom>
          <a:noFill/>
          <a:extLst>
            <a:ext uri="{909E8E84-426E-40DD-AFC4-6F175D3DCCD1}">
              <a14:hiddenFill xmlns:a14="http://schemas.microsoft.com/office/drawing/2010/main">
                <a:solidFill>
                  <a:srgbClr val="FFFFFF"/>
                </a:solidFill>
              </a14:hiddenFill>
            </a:ext>
          </a:extLst>
        </p:spPr>
      </p:pic>
      <p:sp>
        <p:nvSpPr>
          <p:cNvPr id="2" name="Rounded Rectangle 1"/>
          <p:cNvSpPr/>
          <p:nvPr/>
        </p:nvSpPr>
        <p:spPr>
          <a:xfrm>
            <a:off x="1069673" y="5259862"/>
            <a:ext cx="4012690" cy="735981"/>
          </a:xfrm>
          <a:prstGeom prst="roundRect">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x-none" sz="3200" b="0" i="0" u="none" strike="noStrike" kern="1200" cap="none" spc="0" normalizeH="0" baseline="0" noProof="0" dirty="0" err="1">
                <a:ln>
                  <a:noFill/>
                </a:ln>
                <a:solidFill>
                  <a:prstClr val="black"/>
                </a:solidFill>
                <a:effectLst/>
                <a:uLnTx/>
                <a:uFillTx/>
                <a:latin typeface="Times New Roman" panose="02020603050405020304" charset="0"/>
                <a:ea typeface="Microsoft YaHei" panose="020B0503020204020204" pitchFamily="34" charset="-122"/>
                <a:cs typeface="Times New Roman" panose="02020603050405020304" charset="0"/>
              </a:rPr>
              <a:t>Quân</a:t>
            </a:r>
            <a:r>
              <a:rPr kumimoji="0" lang="en-US" altLang="x-none" sz="3200" b="0" i="0" u="none" strike="noStrike" kern="1200" cap="none" spc="0" normalizeH="0" baseline="0" noProof="0" dirty="0">
                <a:ln>
                  <a:noFill/>
                </a:ln>
                <a:solidFill>
                  <a:prstClr val="black"/>
                </a:solidFill>
                <a:effectLst/>
                <a:uLnTx/>
                <a:uFillTx/>
                <a:latin typeface="Times New Roman" panose="02020603050405020304" charset="0"/>
                <a:ea typeface="Microsoft YaHei" panose="020B0503020204020204" pitchFamily="34" charset="-122"/>
                <a:cs typeface="Times New Roman" panose="02020603050405020304" charset="0"/>
              </a:rPr>
              <a:t> </a:t>
            </a:r>
            <a:r>
              <a:rPr kumimoji="0" lang="en-US" altLang="x-none" sz="3200" b="0" i="0" u="none" strike="noStrike" kern="1200" cap="none" spc="0" normalizeH="0" baseline="0" noProof="0" dirty="0" err="1">
                <a:ln>
                  <a:noFill/>
                </a:ln>
                <a:solidFill>
                  <a:prstClr val="black"/>
                </a:solidFill>
                <a:effectLst/>
                <a:uLnTx/>
                <a:uFillTx/>
                <a:latin typeface="Times New Roman" panose="02020603050405020304" charset="0"/>
                <a:ea typeface="Microsoft YaHei" panose="020B0503020204020204" pitchFamily="34" charset="-122"/>
                <a:cs typeface="Times New Roman" panose="02020603050405020304" charset="0"/>
              </a:rPr>
              <a:t>đội</a:t>
            </a:r>
            <a:r>
              <a:rPr kumimoji="0" lang="en-US" altLang="x-none" sz="3200" b="0" i="0" u="none" strike="noStrike" kern="1200" cap="none" spc="0" normalizeH="0" baseline="0" noProof="0" dirty="0">
                <a:ln>
                  <a:noFill/>
                </a:ln>
                <a:solidFill>
                  <a:prstClr val="black"/>
                </a:solidFill>
                <a:effectLst/>
                <a:uLnTx/>
                <a:uFillTx/>
                <a:latin typeface="Times New Roman" panose="02020603050405020304" charset="0"/>
                <a:ea typeface="Microsoft YaHei" panose="020B0503020204020204" pitchFamily="34" charset="-122"/>
                <a:cs typeface="Times New Roman" panose="02020603050405020304" charset="0"/>
              </a:rPr>
              <a:t> </a:t>
            </a:r>
            <a:r>
              <a:rPr kumimoji="0" lang="en-US" altLang="x-none" sz="3200" b="0" i="0" u="none" strike="noStrike" kern="1200" cap="none" spc="0" normalizeH="0" baseline="0" noProof="0" dirty="0" err="1">
                <a:ln>
                  <a:noFill/>
                </a:ln>
                <a:solidFill>
                  <a:prstClr val="black"/>
                </a:solidFill>
                <a:effectLst/>
                <a:uLnTx/>
                <a:uFillTx/>
                <a:latin typeface="Times New Roman" panose="02020603050405020304" charset="0"/>
                <a:ea typeface="Microsoft YaHei" panose="020B0503020204020204" pitchFamily="34" charset="-122"/>
                <a:cs typeface="Times New Roman" panose="02020603050405020304" charset="0"/>
              </a:rPr>
              <a:t>triều</a:t>
            </a:r>
            <a:r>
              <a:rPr kumimoji="0" lang="en-US" altLang="x-none" sz="3200" b="0" i="0" u="none" strike="noStrike" kern="1200" cap="none" spc="0" normalizeH="0" baseline="0" noProof="0" dirty="0">
                <a:ln>
                  <a:noFill/>
                </a:ln>
                <a:solidFill>
                  <a:prstClr val="black"/>
                </a:solidFill>
                <a:effectLst/>
                <a:uLnTx/>
                <a:uFillTx/>
                <a:latin typeface="Times New Roman" panose="02020603050405020304" charset="0"/>
                <a:ea typeface="Microsoft YaHei" panose="020B0503020204020204" pitchFamily="34" charset="-122"/>
                <a:cs typeface="Times New Roman" panose="02020603050405020304" charset="0"/>
              </a:rPr>
              <a:t> </a:t>
            </a:r>
            <a:r>
              <a:rPr kumimoji="0" lang="en-US" altLang="x-none" sz="3200" b="0" i="0" u="none" strike="noStrike" kern="1200" cap="none" spc="0" normalizeH="0" baseline="0" noProof="0" dirty="0" err="1">
                <a:ln>
                  <a:noFill/>
                </a:ln>
                <a:solidFill>
                  <a:prstClr val="black"/>
                </a:solidFill>
                <a:effectLst/>
                <a:uLnTx/>
                <a:uFillTx/>
                <a:latin typeface="Times New Roman" panose="02020603050405020304" charset="0"/>
                <a:ea typeface="Microsoft YaHei" panose="020B0503020204020204" pitchFamily="34" charset="-122"/>
                <a:cs typeface="Times New Roman" panose="02020603050405020304" charset="0"/>
              </a:rPr>
              <a:t>đình</a:t>
            </a:r>
            <a:endParaRPr kumimoji="0" lang="en-US" altLang="x-none" sz="3200" b="0" i="0" u="none" strike="noStrike" kern="1200" cap="none" spc="0" normalizeH="0" baseline="0" noProof="0" dirty="0">
              <a:ln>
                <a:noFill/>
              </a:ln>
              <a:solidFill>
                <a:prstClr val="black"/>
              </a:solidFill>
              <a:effectLst/>
              <a:uLnTx/>
              <a:uFillTx/>
              <a:latin typeface="Times New Roman" panose="02020603050405020304" charset="0"/>
              <a:ea typeface="Microsoft YaHei" panose="020B0503020204020204" pitchFamily="34" charset="-122"/>
              <a:cs typeface="Times New Roman" panose="02020603050405020304" charset="0"/>
            </a:endParaRPr>
          </a:p>
        </p:txBody>
      </p:sp>
      <p:pic>
        <p:nvPicPr>
          <p:cNvPr id="1028" name="Picture 4" descr="LE-HOA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32146" y="0"/>
            <a:ext cx="5588532" cy="5104781"/>
          </a:xfrm>
          <a:prstGeom prst="roundRect">
            <a:avLst/>
          </a:prstGeom>
          <a:noFill/>
          <a:extLst>
            <a:ext uri="{909E8E84-426E-40DD-AFC4-6F175D3DCCD1}">
              <a14:hiddenFill xmlns:a14="http://schemas.microsoft.com/office/drawing/2010/main">
                <a:solidFill>
                  <a:srgbClr val="FFFFFF"/>
                </a:solidFill>
              </a14:hiddenFill>
            </a:ext>
          </a:extLst>
        </p:spPr>
      </p:pic>
      <p:sp>
        <p:nvSpPr>
          <p:cNvPr id="5" name="Rounded Rectangle 4"/>
          <p:cNvSpPr/>
          <p:nvPr/>
        </p:nvSpPr>
        <p:spPr>
          <a:xfrm>
            <a:off x="7558451" y="5259862"/>
            <a:ext cx="4012689" cy="735981"/>
          </a:xfrm>
          <a:prstGeom prst="roundRect">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just" defTabSz="457200" rtl="0" eaLnBrk="1" fontAlgn="auto" latinLnBrk="0" hangingPunct="1">
              <a:lnSpc>
                <a:spcPct val="100000"/>
              </a:lnSpc>
              <a:spcBef>
                <a:spcPts val="0"/>
              </a:spcBef>
              <a:spcAft>
                <a:spcPts val="0"/>
              </a:spcAft>
              <a:buClrTx/>
              <a:buSzTx/>
              <a:buFontTx/>
              <a:buNone/>
              <a:defRPr/>
            </a:pPr>
            <a:r>
              <a:rPr kumimoji="0" lang="en-US" altLang="x-none" sz="3200" b="0" i="0" u="none" strike="noStrike" kern="1200" cap="none" spc="0" normalizeH="0" baseline="0" noProof="0" dirty="0" err="1">
                <a:ln>
                  <a:noFill/>
                </a:ln>
                <a:solidFill>
                  <a:prstClr val="black"/>
                </a:solidFill>
                <a:effectLst/>
                <a:uLnTx/>
                <a:uFillTx/>
                <a:latin typeface="Times New Roman" panose="02020603050405020304" charset="0"/>
                <a:ea typeface="Microsoft YaHei" panose="020B0503020204020204" pitchFamily="34" charset="-122"/>
                <a:cs typeface="Times New Roman" panose="02020603050405020304" charset="0"/>
              </a:rPr>
              <a:t>Quân</a:t>
            </a:r>
            <a:r>
              <a:rPr kumimoji="0" lang="en-US" altLang="x-none" sz="3200" b="0" i="0" u="none" strike="noStrike" kern="1200" cap="none" spc="0" normalizeH="0" baseline="0" noProof="0" dirty="0">
                <a:ln>
                  <a:noFill/>
                </a:ln>
                <a:solidFill>
                  <a:prstClr val="black"/>
                </a:solidFill>
                <a:effectLst/>
                <a:uLnTx/>
                <a:uFillTx/>
                <a:latin typeface="Times New Roman" panose="02020603050405020304" charset="0"/>
                <a:ea typeface="Microsoft YaHei" panose="020B0503020204020204" pitchFamily="34" charset="-122"/>
                <a:cs typeface="Times New Roman" panose="02020603050405020304" charset="0"/>
              </a:rPr>
              <a:t> </a:t>
            </a:r>
            <a:r>
              <a:rPr kumimoji="0" lang="en-US" altLang="x-none" sz="3200" b="0" i="0" u="none" strike="noStrike" kern="1200" cap="none" spc="0" normalizeH="0" baseline="0" noProof="0" dirty="0" err="1">
                <a:ln>
                  <a:noFill/>
                </a:ln>
                <a:solidFill>
                  <a:prstClr val="black"/>
                </a:solidFill>
                <a:effectLst/>
                <a:uLnTx/>
                <a:uFillTx/>
                <a:latin typeface="Times New Roman" panose="02020603050405020304" charset="0"/>
                <a:ea typeface="Microsoft YaHei" panose="020B0503020204020204" pitchFamily="34" charset="-122"/>
                <a:cs typeface="Times New Roman" panose="02020603050405020304" charset="0"/>
              </a:rPr>
              <a:t>đội</a:t>
            </a:r>
            <a:r>
              <a:rPr kumimoji="0" lang="en-US" altLang="x-none" sz="3200" b="0" i="0" u="none" strike="noStrike" kern="1200" cap="none" spc="0" normalizeH="0" baseline="0" noProof="0" dirty="0">
                <a:ln>
                  <a:noFill/>
                </a:ln>
                <a:solidFill>
                  <a:prstClr val="black"/>
                </a:solidFill>
                <a:effectLst/>
                <a:uLnTx/>
                <a:uFillTx/>
                <a:latin typeface="Times New Roman" panose="02020603050405020304" charset="0"/>
                <a:ea typeface="Microsoft YaHei" panose="020B0503020204020204" pitchFamily="34" charset="-122"/>
                <a:cs typeface="Times New Roman" panose="02020603050405020304" charset="0"/>
              </a:rPr>
              <a:t> </a:t>
            </a:r>
            <a:r>
              <a:rPr kumimoji="0" lang="en-US" altLang="x-none" sz="3200" b="0" i="0" u="none" strike="noStrike" kern="1200" cap="none" spc="0" normalizeH="0" baseline="0" noProof="0" dirty="0" err="1">
                <a:ln>
                  <a:noFill/>
                </a:ln>
                <a:solidFill>
                  <a:prstClr val="black"/>
                </a:solidFill>
                <a:effectLst/>
                <a:uLnTx/>
                <a:uFillTx/>
                <a:latin typeface="Times New Roman" panose="02020603050405020304" charset="0"/>
                <a:ea typeface="Microsoft YaHei" panose="020B0503020204020204" pitchFamily="34" charset="-122"/>
                <a:cs typeface="Times New Roman" panose="02020603050405020304" charset="0"/>
              </a:rPr>
              <a:t>địa</a:t>
            </a:r>
            <a:r>
              <a:rPr kumimoji="0" lang="en-US" altLang="x-none" sz="3200" b="0" i="0" u="none" strike="noStrike" kern="1200" cap="none" spc="0" normalizeH="0" baseline="0" noProof="0" dirty="0">
                <a:ln>
                  <a:noFill/>
                </a:ln>
                <a:solidFill>
                  <a:prstClr val="black"/>
                </a:solidFill>
                <a:effectLst/>
                <a:uLnTx/>
                <a:uFillTx/>
                <a:latin typeface="Times New Roman" panose="02020603050405020304" charset="0"/>
                <a:ea typeface="Microsoft YaHei" panose="020B0503020204020204" pitchFamily="34" charset="-122"/>
                <a:cs typeface="Times New Roman" panose="02020603050405020304" charset="0"/>
              </a:rPr>
              <a:t> </a:t>
            </a:r>
            <a:r>
              <a:rPr kumimoji="0" lang="en-US" altLang="x-none" sz="3200" b="0" i="0" u="none" strike="noStrike" kern="1200" cap="none" spc="0" normalizeH="0" baseline="0" noProof="0" dirty="0" err="1">
                <a:ln>
                  <a:noFill/>
                </a:ln>
                <a:solidFill>
                  <a:prstClr val="black"/>
                </a:solidFill>
                <a:effectLst/>
                <a:uLnTx/>
                <a:uFillTx/>
                <a:latin typeface="Times New Roman" panose="02020603050405020304" charset="0"/>
                <a:ea typeface="Microsoft YaHei" panose="020B0503020204020204" pitchFamily="34" charset="-122"/>
                <a:cs typeface="Times New Roman" panose="02020603050405020304" charset="0"/>
              </a:rPr>
              <a:t>phương</a:t>
            </a:r>
            <a:endParaRPr kumimoji="0" lang="en-US" altLang="x-none" sz="3200" b="0" i="0" u="none" strike="noStrike" kern="1200" cap="none" spc="0" normalizeH="0" baseline="0" noProof="0" dirty="0">
              <a:ln>
                <a:noFill/>
              </a:ln>
              <a:solidFill>
                <a:prstClr val="black"/>
              </a:solidFill>
              <a:effectLst/>
              <a:uLnTx/>
              <a:uFillTx/>
              <a:latin typeface="Times New Roman" panose="02020603050405020304" charset="0"/>
              <a:ea typeface="Microsoft YaHei" panose="020B0503020204020204" pitchFamily="34" charset="-122"/>
              <a:cs typeface="Times New Roman" panose="02020603050405020304" charset="0"/>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50000">
                                      <p:stCondLst>
                                        <p:cond delay="0"/>
                                      </p:stCondLst>
                                      <p:childTnLst>
                                        <p:set>
                                          <p:cBhvr>
                                            <p:cTn id="6" dur="1" fill="hold">
                                              <p:stCondLst>
                                                <p:cond delay="0"/>
                                              </p:stCondLst>
                                            </p:cTn>
                                            <p:tgtEl>
                                              <p:spTgt spid="1026"/>
                                            </p:tgtEl>
                                            <p:attrNameLst>
                                              <p:attrName>style.visibility</p:attrName>
                                            </p:attrNameLst>
                                          </p:cBhvr>
                                          <p:to>
                                            <p:strVal val="visible"/>
                                          </p:to>
                                        </p:set>
                                        <p:anim calcmode="lin" valueType="num" p14:bounceEnd="50000">
                                          <p:cBhvr additive="base">
                                            <p:cTn id="7" dur="500" fill="hold"/>
                                            <p:tgtEl>
                                              <p:spTgt spid="1026"/>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1026"/>
                                            </p:tgtEl>
                                            <p:attrNameLst>
                                              <p:attrName>ppt_y</p:attrName>
                                            </p:attrNameLst>
                                          </p:cBhvr>
                                          <p:tavLst>
                                            <p:tav tm="0">
                                              <p:val>
                                                <p:strVal val="0-#ppt_h/2"/>
                                              </p:val>
                                            </p:tav>
                                            <p:tav tm="100000">
                                              <p:val>
                                                <p:strVal val="#ppt_y"/>
                                              </p:val>
                                            </p:tav>
                                          </p:tavLst>
                                        </p:anim>
                                      </p:childTnLst>
                                    </p:cTn>
                                  </p:par>
                                  <p:par>
                                    <p:cTn id="9" presetID="2" presetClass="entr" presetSubtype="4" fill="hold" grpId="0" nodeType="withEffect" p14:presetBounceEnd="50000">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14:bounceEnd="50000">
                                          <p:cBhvr additive="base">
                                            <p:cTn id="11" dur="500" fill="hold"/>
                                            <p:tgtEl>
                                              <p:spTgt spid="2"/>
                                            </p:tgtEl>
                                            <p:attrNameLst>
                                              <p:attrName>ppt_x</p:attrName>
                                            </p:attrNameLst>
                                          </p:cBhvr>
                                          <p:tavLst>
                                            <p:tav tm="0">
                                              <p:val>
                                                <p:strVal val="#ppt_x"/>
                                              </p:val>
                                            </p:tav>
                                            <p:tav tm="100000">
                                              <p:val>
                                                <p:strVal val="#ppt_x"/>
                                              </p:val>
                                            </p:tav>
                                          </p:tavLst>
                                        </p:anim>
                                        <p:anim calcmode="lin" valueType="num" p14:bounceEnd="50000">
                                          <p:cBhvr additive="base">
                                            <p:cTn id="12" dur="500" fill="hold"/>
                                            <p:tgtEl>
                                              <p:spTgt spid="2"/>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14:presetBounceEnd="50000">
                                      <p:stCondLst>
                                        <p:cond delay="0"/>
                                      </p:stCondLst>
                                      <p:childTnLst>
                                        <p:set>
                                          <p:cBhvr>
                                            <p:cTn id="14" dur="1" fill="hold">
                                              <p:stCondLst>
                                                <p:cond delay="0"/>
                                              </p:stCondLst>
                                            </p:cTn>
                                            <p:tgtEl>
                                              <p:spTgt spid="1028"/>
                                            </p:tgtEl>
                                            <p:attrNameLst>
                                              <p:attrName>style.visibility</p:attrName>
                                            </p:attrNameLst>
                                          </p:cBhvr>
                                          <p:to>
                                            <p:strVal val="visible"/>
                                          </p:to>
                                        </p:set>
                                        <p:anim calcmode="lin" valueType="num" p14:bounceEnd="50000">
                                          <p:cBhvr additive="base">
                                            <p:cTn id="15" dur="500" fill="hold"/>
                                            <p:tgtEl>
                                              <p:spTgt spid="1028"/>
                                            </p:tgtEl>
                                            <p:attrNameLst>
                                              <p:attrName>ppt_x</p:attrName>
                                            </p:attrNameLst>
                                          </p:cBhvr>
                                          <p:tavLst>
                                            <p:tav tm="0">
                                              <p:val>
                                                <p:strVal val="#ppt_x"/>
                                              </p:val>
                                            </p:tav>
                                            <p:tav tm="100000">
                                              <p:val>
                                                <p:strVal val="#ppt_x"/>
                                              </p:val>
                                            </p:tav>
                                          </p:tavLst>
                                        </p:anim>
                                        <p:anim calcmode="lin" valueType="num" p14:bounceEnd="50000">
                                          <p:cBhvr additive="base">
                                            <p:cTn id="16" dur="500" fill="hold"/>
                                            <p:tgtEl>
                                              <p:spTgt spid="1028"/>
                                            </p:tgtEl>
                                            <p:attrNameLst>
                                              <p:attrName>ppt_y</p:attrName>
                                            </p:attrNameLst>
                                          </p:cBhvr>
                                          <p:tavLst>
                                            <p:tav tm="0">
                                              <p:val>
                                                <p:strVal val="1+#ppt_h/2"/>
                                              </p:val>
                                            </p:tav>
                                            <p:tav tm="100000">
                                              <p:val>
                                                <p:strVal val="#ppt_y"/>
                                              </p:val>
                                            </p:tav>
                                          </p:tavLst>
                                        </p:anim>
                                      </p:childTnLst>
                                    </p:cTn>
                                  </p:par>
                                  <p:par>
                                    <p:cTn id="17" presetID="2" presetClass="entr" presetSubtype="1" fill="hold" grpId="0" nodeType="withEffect" p14:presetBounceEnd="50000">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14:bounceEnd="50000">
                                          <p:cBhvr additive="base">
                                            <p:cTn id="19" dur="500" fill="hold"/>
                                            <p:tgtEl>
                                              <p:spTgt spid="5"/>
                                            </p:tgtEl>
                                            <p:attrNameLst>
                                              <p:attrName>ppt_x</p:attrName>
                                            </p:attrNameLst>
                                          </p:cBhvr>
                                          <p:tavLst>
                                            <p:tav tm="0">
                                              <p:val>
                                                <p:strVal val="#ppt_x"/>
                                              </p:val>
                                            </p:tav>
                                            <p:tav tm="100000">
                                              <p:val>
                                                <p:strVal val="#ppt_x"/>
                                              </p:val>
                                            </p:tav>
                                          </p:tavLst>
                                        </p:anim>
                                        <p:anim calcmode="lin" valueType="num" p14:bounceEnd="50000">
                                          <p:cBhvr additive="base">
                                            <p:cTn id="20" dur="500" fill="hold"/>
                                            <p:tgtEl>
                                              <p:spTgt spid="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animBg="1"/>
        </p:bldLst>
      </p:timing>
    </mc:Choice>
    <mc:Fallback>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026"/>
                                            </p:tgtEl>
                                            <p:attrNameLst>
                                              <p:attrName>style.visibility</p:attrName>
                                            </p:attrNameLst>
                                          </p:cBhvr>
                                          <p:to>
                                            <p:strVal val="visible"/>
                                          </p:to>
                                        </p:set>
                                        <p:anim calcmode="lin" valueType="num">
                                          <p:cBhvr additive="base">
                                            <p:cTn id="7" dur="500" fill="hold"/>
                                            <p:tgtEl>
                                              <p:spTgt spid="1026"/>
                                            </p:tgtEl>
                                            <p:attrNameLst>
                                              <p:attrName>ppt_x</p:attrName>
                                            </p:attrNameLst>
                                          </p:cBhvr>
                                          <p:tavLst>
                                            <p:tav tm="0">
                                              <p:val>
                                                <p:strVal val="#ppt_x"/>
                                              </p:val>
                                            </p:tav>
                                            <p:tav tm="100000">
                                              <p:val>
                                                <p:strVal val="#ppt_x"/>
                                              </p:val>
                                            </p:tav>
                                          </p:tavLst>
                                        </p:anim>
                                        <p:anim calcmode="lin" valueType="num">
                                          <p:cBhvr additive="base">
                                            <p:cTn id="8" dur="500" fill="hold"/>
                                            <p:tgtEl>
                                              <p:spTgt spid="1026"/>
                                            </p:tgtEl>
                                            <p:attrNameLst>
                                              <p:attrName>ppt_y</p:attrName>
                                            </p:attrNameLst>
                                          </p:cBhvr>
                                          <p:tavLst>
                                            <p:tav tm="0">
                                              <p:val>
                                                <p:strVal val="0-#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028"/>
                                            </p:tgtEl>
                                            <p:attrNameLst>
                                              <p:attrName>style.visibility</p:attrName>
                                            </p:attrNameLst>
                                          </p:cBhvr>
                                          <p:to>
                                            <p:strVal val="visible"/>
                                          </p:to>
                                        </p:set>
                                        <p:anim calcmode="lin" valueType="num">
                                          <p:cBhvr additive="base">
                                            <p:cTn id="15" dur="500" fill="hold"/>
                                            <p:tgtEl>
                                              <p:spTgt spid="1028"/>
                                            </p:tgtEl>
                                            <p:attrNameLst>
                                              <p:attrName>ppt_x</p:attrName>
                                            </p:attrNameLst>
                                          </p:cBhvr>
                                          <p:tavLst>
                                            <p:tav tm="0">
                                              <p:val>
                                                <p:strVal val="#ppt_x"/>
                                              </p:val>
                                            </p:tav>
                                            <p:tav tm="100000">
                                              <p:val>
                                                <p:strVal val="#ppt_x"/>
                                              </p:val>
                                            </p:tav>
                                          </p:tavLst>
                                        </p:anim>
                                        <p:anim calcmode="lin" valueType="num">
                                          <p:cBhvr additive="base">
                                            <p:cTn id="16" dur="500" fill="hold"/>
                                            <p:tgtEl>
                                              <p:spTgt spid="1028"/>
                                            </p:tgtEl>
                                            <p:attrNameLst>
                                              <p:attrName>ppt_y</p:attrName>
                                            </p:attrNameLst>
                                          </p:cBhvr>
                                          <p:tavLst>
                                            <p:tav tm="0">
                                              <p:val>
                                                <p:strVal val="1+#ppt_h/2"/>
                                              </p:val>
                                            </p:tav>
                                            <p:tav tm="100000">
                                              <p:val>
                                                <p:strVal val="#ppt_y"/>
                                              </p:val>
                                            </p:tav>
                                          </p:tavLst>
                                        </p:anim>
                                      </p:childTnLst>
                                    </p:cTn>
                                  </p:par>
                                  <p:par>
                                    <p:cTn id="17" presetID="2" presetClass="entr" presetSubtype="1"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ppt_x"/>
                                              </p:val>
                                            </p:tav>
                                            <p:tav tm="100000">
                                              <p:val>
                                                <p:strVal val="#ppt_x"/>
                                              </p:val>
                                            </p:tav>
                                          </p:tavLst>
                                        </p:anim>
                                        <p:anim calcmode="lin" valueType="num">
                                          <p:cBhvr additive="base">
                                            <p:cTn id="20" dur="500" fill="hold"/>
                                            <p:tgtEl>
                                              <p:spTgt spid="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animBg="1"/>
        </p:bldLst>
      </p:timing>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2868081" y="1441804"/>
            <a:ext cx="6987117" cy="673100"/>
          </a:xfrm>
        </p:spPr>
        <p:txBody>
          <a:bodyPr/>
          <a:lstStyle/>
          <a:p>
            <a:pPr defTabSz="457200">
              <a:buClrTx/>
            </a:pPr>
            <a:r>
              <a:rPr lang="en-US" altLang="x-none" sz="4000" dirty="0" err="1">
                <a:solidFill>
                  <a:srgbClr val="000000"/>
                </a:solidFill>
                <a:latin typeface="Times New Roman" panose="02020603050405020304" charset="0"/>
                <a:ea typeface="SimSun" panose="02010600030101010101" pitchFamily="2" charset="-122"/>
                <a:cs typeface="Times New Roman" panose="02020603050405020304" charset="0"/>
              </a:rPr>
              <a:t>Chính</a:t>
            </a:r>
            <a:r>
              <a:rPr lang="en-US" altLang="x-none" sz="4000" dirty="0">
                <a:solidFill>
                  <a:srgbClr val="000000"/>
                </a:solidFill>
                <a:latin typeface="Times New Roman" panose="02020603050405020304" charset="0"/>
                <a:ea typeface="SimSun" panose="02010600030101010101" pitchFamily="2" charset="-122"/>
                <a:cs typeface="Times New Roman" panose="02020603050405020304" charset="0"/>
              </a:rPr>
              <a:t> </a:t>
            </a:r>
            <a:r>
              <a:rPr lang="en-US" altLang="x-none" sz="4000" dirty="0" err="1">
                <a:solidFill>
                  <a:srgbClr val="000000"/>
                </a:solidFill>
                <a:latin typeface="Times New Roman" panose="02020603050405020304" charset="0"/>
                <a:ea typeface="SimSun" panose="02010600030101010101" pitchFamily="2" charset="-122"/>
                <a:cs typeface="Times New Roman" panose="02020603050405020304" charset="0"/>
              </a:rPr>
              <a:t>sách</a:t>
            </a:r>
            <a:r>
              <a:rPr lang="en-US" altLang="x-none" sz="4000" dirty="0">
                <a:solidFill>
                  <a:srgbClr val="000000"/>
                </a:solidFill>
                <a:latin typeface="Times New Roman" panose="02020603050405020304" charset="0"/>
                <a:ea typeface="SimSun" panose="02010600030101010101" pitchFamily="2" charset="-122"/>
                <a:cs typeface="Times New Roman" panose="02020603050405020304" charset="0"/>
              </a:rPr>
              <a:t> “</a:t>
            </a:r>
            <a:r>
              <a:rPr lang="en-US" altLang="x-none" sz="4000" dirty="0" err="1">
                <a:solidFill>
                  <a:srgbClr val="000000"/>
                </a:solidFill>
                <a:latin typeface="Times New Roman" panose="02020603050405020304" charset="0"/>
                <a:ea typeface="SimSun" panose="02010600030101010101" pitchFamily="2" charset="-122"/>
                <a:cs typeface="Times New Roman" panose="02020603050405020304" charset="0"/>
              </a:rPr>
              <a:t>ngụ</a:t>
            </a:r>
            <a:r>
              <a:rPr lang="en-US" altLang="x-none" sz="4000" dirty="0">
                <a:solidFill>
                  <a:srgbClr val="000000"/>
                </a:solidFill>
                <a:latin typeface="Times New Roman" panose="02020603050405020304" charset="0"/>
                <a:ea typeface="SimSun" panose="02010600030101010101" pitchFamily="2" charset="-122"/>
                <a:cs typeface="Times New Roman" panose="02020603050405020304" charset="0"/>
              </a:rPr>
              <a:t> </a:t>
            </a:r>
            <a:r>
              <a:rPr lang="en-US" altLang="x-none" sz="4000" dirty="0" err="1">
                <a:solidFill>
                  <a:srgbClr val="000000"/>
                </a:solidFill>
                <a:latin typeface="Times New Roman" panose="02020603050405020304" charset="0"/>
                <a:ea typeface="SimSun" panose="02010600030101010101" pitchFamily="2" charset="-122"/>
                <a:cs typeface="Times New Roman" panose="02020603050405020304" charset="0"/>
              </a:rPr>
              <a:t>binh</a:t>
            </a:r>
            <a:r>
              <a:rPr lang="en-US" altLang="x-none" sz="4000" dirty="0">
                <a:solidFill>
                  <a:srgbClr val="000000"/>
                </a:solidFill>
                <a:latin typeface="Times New Roman" panose="02020603050405020304" charset="0"/>
                <a:ea typeface="SimSun" panose="02010600030101010101" pitchFamily="2" charset="-122"/>
                <a:cs typeface="Times New Roman" panose="02020603050405020304" charset="0"/>
              </a:rPr>
              <a:t> </a:t>
            </a:r>
            <a:r>
              <a:rPr lang="en-US" altLang="x-none" sz="4000" dirty="0" err="1">
                <a:solidFill>
                  <a:srgbClr val="000000"/>
                </a:solidFill>
                <a:latin typeface="Times New Roman" panose="02020603050405020304" charset="0"/>
                <a:ea typeface="SimSun" panose="02010600030101010101" pitchFamily="2" charset="-122"/>
                <a:cs typeface="Times New Roman" panose="02020603050405020304" charset="0"/>
              </a:rPr>
              <a:t>ư</a:t>
            </a:r>
            <a:r>
              <a:rPr lang="en-US" altLang="x-none" sz="4000" dirty="0">
                <a:solidFill>
                  <a:srgbClr val="000000"/>
                </a:solidFill>
                <a:latin typeface="Times New Roman" panose="02020603050405020304" charset="0"/>
                <a:ea typeface="SimSun" panose="02010600030101010101" pitchFamily="2" charset="-122"/>
                <a:cs typeface="Times New Roman" panose="02020603050405020304" charset="0"/>
              </a:rPr>
              <a:t> </a:t>
            </a:r>
            <a:r>
              <a:rPr lang="en-US" altLang="x-none" sz="4000" dirty="0" err="1">
                <a:solidFill>
                  <a:srgbClr val="000000"/>
                </a:solidFill>
                <a:latin typeface="Times New Roman" panose="02020603050405020304" charset="0"/>
                <a:ea typeface="SimSun" panose="02010600030101010101" pitchFamily="2" charset="-122"/>
                <a:cs typeface="Times New Roman" panose="02020603050405020304" charset="0"/>
              </a:rPr>
              <a:t>nông</a:t>
            </a:r>
            <a:r>
              <a:rPr lang="en-US" altLang="x-none" sz="4000" dirty="0">
                <a:solidFill>
                  <a:srgbClr val="000000"/>
                </a:solidFill>
                <a:latin typeface="Times New Roman" panose="02020603050405020304" charset="0"/>
                <a:ea typeface="SimSun" panose="02010600030101010101" pitchFamily="2" charset="-122"/>
                <a:cs typeface="Times New Roman" panose="02020603050405020304" charset="0"/>
              </a:rPr>
              <a:t>”</a:t>
            </a:r>
            <a:endParaRPr lang="en-US" sz="3735" kern="1200" dirty="0">
              <a:solidFill>
                <a:srgbClr val="282848">
                  <a:lumMod val="50000"/>
                </a:srgbClr>
              </a:solidFill>
              <a:latin typeface="Times New Roman" panose="02020603050405020304" charset="0"/>
              <a:cs typeface="Times New Roman" panose="02020603050405020304" charset="0"/>
            </a:endParaRPr>
          </a:p>
        </p:txBody>
      </p:sp>
      <p:sp>
        <p:nvSpPr>
          <p:cNvPr id="5" name="Rectangle 4"/>
          <p:cNvSpPr/>
          <p:nvPr/>
        </p:nvSpPr>
        <p:spPr>
          <a:xfrm>
            <a:off x="2279819" y="2150513"/>
            <a:ext cx="8163642" cy="3416320"/>
          </a:xfrm>
          <a:prstGeom prst="rect">
            <a:avLst/>
          </a:prstGeom>
        </p:spPr>
        <p:txBody>
          <a:bodyPr wrap="square">
            <a:spAutoFit/>
          </a:bodyPr>
          <a:lstStyle/>
          <a:p>
            <a:pPr marL="0" marR="0" lvl="0" indent="0" algn="just" defTabSz="457200" rtl="0" eaLnBrk="1" fontAlgn="auto" latinLnBrk="0" hangingPunct="1">
              <a:lnSpc>
                <a:spcPct val="100000"/>
              </a:lnSpc>
              <a:spcBef>
                <a:spcPts val="0"/>
              </a:spcBef>
              <a:spcAft>
                <a:spcPts val="0"/>
              </a:spcAft>
              <a:buClrTx/>
              <a:buSzTx/>
              <a:buFontTx/>
              <a:buNone/>
              <a:defRPr/>
            </a:pPr>
            <a:r>
              <a:rPr kumimoji="0" lang="vi-VN" sz="3600" b="0" i="0" u="none" strike="noStrike" kern="1200" cap="none" spc="0" normalizeH="0" baseline="0" noProof="0" dirty="0">
                <a:ln>
                  <a:noFill/>
                </a:ln>
                <a:solidFill>
                  <a:srgbClr val="2B3547"/>
                </a:solidFill>
                <a:effectLst/>
                <a:uLnTx/>
                <a:uFillTx/>
                <a:latin typeface="Times New Roman" panose="02020603050405020304" charset="0"/>
                <a:ea typeface="+mn-ea"/>
                <a:cs typeface="Times New Roman" panose="02020603050405020304" charset="0"/>
              </a:rPr>
              <a:t>Ngụ binh ư nông là “gửi binh ở nông”: gửi quân vào nông nghiệp, cho binh lính lao động, sản xuất tại địa phương trong một khoảng thời gian xác định", là chính sách xây dựng lực lượng quân sự thời phong kiến ở Việt Nam.</a:t>
            </a:r>
            <a:endParaRPr kumimoji="0" lang="x-none" sz="3600" b="0" i="0" u="none" strike="noStrike" kern="1200" cap="none" spc="0" normalizeH="0" baseline="0" noProof="0" dirty="0">
              <a:ln>
                <a:noFill/>
              </a:ln>
              <a:solidFill>
                <a:srgbClr val="2B3547"/>
              </a:solidFill>
              <a:effectLst/>
              <a:uLnTx/>
              <a:uFillTx/>
              <a:latin typeface="Times New Roman" panose="02020603050405020304" charset="0"/>
              <a:ea typeface="+mn-ea"/>
              <a:cs typeface="Times New Roman" panose="02020603050405020304" charset="0"/>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800" decel="100000"/>
                                        <p:tgtEl>
                                          <p:spTgt spid="2"/>
                                        </p:tgtEl>
                                      </p:cBhvr>
                                    </p:animEffect>
                                    <p:anim calcmode="lin" valueType="num">
                                      <p:cBhvr>
                                        <p:cTn id="8" dur="800" decel="100000" fill="hold"/>
                                        <p:tgtEl>
                                          <p:spTgt spid="2"/>
                                        </p:tgtEl>
                                        <p:attrNameLst>
                                          <p:attrName>style.rotation</p:attrName>
                                        </p:attrNameLst>
                                      </p:cBhvr>
                                      <p:tavLst>
                                        <p:tav tm="0">
                                          <p:val>
                                            <p:fltVal val="-90"/>
                                          </p:val>
                                        </p:tav>
                                        <p:tav tm="100000">
                                          <p:val>
                                            <p:fltVal val="0"/>
                                          </p:val>
                                        </p:tav>
                                      </p:tavLst>
                                    </p:anim>
                                    <p:anim calcmode="lin" valueType="num">
                                      <p:cBhvr>
                                        <p:cTn id="9" dur="800" decel="100000" fill="hold"/>
                                        <p:tgtEl>
                                          <p:spTgt spid="2"/>
                                        </p:tgtEl>
                                        <p:attrNameLst>
                                          <p:attrName>ppt_x</p:attrName>
                                        </p:attrNameLst>
                                      </p:cBhvr>
                                      <p:tavLst>
                                        <p:tav tm="0">
                                          <p:val>
                                            <p:strVal val="#ppt_x+0.4"/>
                                          </p:val>
                                        </p:tav>
                                        <p:tav tm="100000">
                                          <p:val>
                                            <p:strVal val="#ppt_x-0.05"/>
                                          </p:val>
                                        </p:tav>
                                      </p:tavLst>
                                    </p:anim>
                                    <p:anim calcmode="lin" valueType="num">
                                      <p:cBhvr>
                                        <p:cTn id="10" dur="800" decel="100000" fill="hold"/>
                                        <p:tgtEl>
                                          <p:spTgt spid="2"/>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2"/>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2"/>
                                        </p:tgtEl>
                                        <p:attrNameLst>
                                          <p:attrName>ppt_y</p:attrName>
                                        </p:attrNameLst>
                                      </p:cBhvr>
                                      <p:tavLst>
                                        <p:tav tm="0">
                                          <p:val>
                                            <p:strVal val="#ppt_y+0.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52" presetClass="entr" presetSubtype="0"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Scale>
                                      <p:cBhvr>
                                        <p:cTn id="17" dur="1000" decel="50000" fill="hold">
                                          <p:stCondLst>
                                            <p:cond delay="0"/>
                                          </p:stCondLst>
                                        </p:cTn>
                                        <p:tgtEl>
                                          <p:spTgt spid="5"/>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8" dur="1000" decel="50000" fill="hold">
                                          <p:stCondLst>
                                            <p:cond delay="0"/>
                                          </p:stCondLst>
                                        </p:cTn>
                                        <p:tgtEl>
                                          <p:spTgt spid="5"/>
                                        </p:tgtEl>
                                        <p:attrNameLst>
                                          <p:attrName>ppt_x</p:attrName>
                                          <p:attrName>ppt_y</p:attrName>
                                        </p:attrNameLst>
                                      </p:cBhvr>
                                    </p:animMotion>
                                    <p:animEffect transition="in" filter="fade">
                                      <p:cBhvr>
                                        <p:cTn id="19"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4296"/>
        <p:cNvGrpSpPr/>
        <p:nvPr/>
      </p:nvGrpSpPr>
      <p:grpSpPr>
        <a:xfrm>
          <a:off x="0" y="0"/>
          <a:ext cx="0" cy="0"/>
          <a:chOff x="0" y="0"/>
          <a:chExt cx="0" cy="0"/>
        </a:xfrm>
      </p:grpSpPr>
      <p:grpSp>
        <p:nvGrpSpPr>
          <p:cNvPr id="14297" name="Google Shape;14297;p50"/>
          <p:cNvGrpSpPr/>
          <p:nvPr/>
        </p:nvGrpSpPr>
        <p:grpSpPr>
          <a:xfrm>
            <a:off x="6912031" y="1744410"/>
            <a:ext cx="4732143" cy="3665901"/>
            <a:chOff x="2036250" y="1507425"/>
            <a:chExt cx="2858725" cy="2214600"/>
          </a:xfrm>
        </p:grpSpPr>
        <p:sp>
          <p:nvSpPr>
            <p:cNvPr id="14298" name="Google Shape;14298;p50"/>
            <p:cNvSpPr/>
            <p:nvPr/>
          </p:nvSpPr>
          <p:spPr>
            <a:xfrm>
              <a:off x="2036250" y="1507425"/>
              <a:ext cx="2858725" cy="2214600"/>
            </a:xfrm>
            <a:custGeom>
              <a:avLst/>
              <a:gdLst/>
              <a:ahLst/>
              <a:cxnLst/>
              <a:rect l="l" t="t" r="r" b="b"/>
              <a:pathLst>
                <a:path w="114349" h="88584" extrusionOk="0">
                  <a:moveTo>
                    <a:pt x="113265" y="12218"/>
                  </a:moveTo>
                  <a:cubicBezTo>
                    <a:pt x="113289" y="12313"/>
                    <a:pt x="113324" y="12384"/>
                    <a:pt x="113348" y="12468"/>
                  </a:cubicBezTo>
                  <a:cubicBezTo>
                    <a:pt x="113443" y="12670"/>
                    <a:pt x="113515" y="12908"/>
                    <a:pt x="113682" y="13051"/>
                  </a:cubicBezTo>
                  <a:cubicBezTo>
                    <a:pt x="113646" y="13170"/>
                    <a:pt x="113634" y="13277"/>
                    <a:pt x="113598" y="13396"/>
                  </a:cubicBezTo>
                  <a:cubicBezTo>
                    <a:pt x="113527" y="13456"/>
                    <a:pt x="113455" y="13527"/>
                    <a:pt x="113384" y="13587"/>
                  </a:cubicBezTo>
                  <a:cubicBezTo>
                    <a:pt x="113229" y="13706"/>
                    <a:pt x="113086" y="13825"/>
                    <a:pt x="112931" y="13956"/>
                  </a:cubicBezTo>
                  <a:cubicBezTo>
                    <a:pt x="113039" y="13384"/>
                    <a:pt x="113158" y="12801"/>
                    <a:pt x="113265" y="12218"/>
                  </a:cubicBezTo>
                  <a:close/>
                  <a:moveTo>
                    <a:pt x="113420" y="14218"/>
                  </a:moveTo>
                  <a:lnTo>
                    <a:pt x="113420" y="14218"/>
                  </a:lnTo>
                  <a:cubicBezTo>
                    <a:pt x="113229" y="15111"/>
                    <a:pt x="113039" y="15944"/>
                    <a:pt x="112860" y="16742"/>
                  </a:cubicBezTo>
                  <a:cubicBezTo>
                    <a:pt x="112646" y="16825"/>
                    <a:pt x="112491" y="16956"/>
                    <a:pt x="112312" y="17099"/>
                  </a:cubicBezTo>
                  <a:cubicBezTo>
                    <a:pt x="112491" y="16266"/>
                    <a:pt x="112646" y="15432"/>
                    <a:pt x="112812" y="14587"/>
                  </a:cubicBezTo>
                  <a:cubicBezTo>
                    <a:pt x="113027" y="14468"/>
                    <a:pt x="113229" y="14349"/>
                    <a:pt x="113420" y="14218"/>
                  </a:cubicBezTo>
                  <a:close/>
                  <a:moveTo>
                    <a:pt x="112777" y="17218"/>
                  </a:moveTo>
                  <a:cubicBezTo>
                    <a:pt x="112443" y="18587"/>
                    <a:pt x="112181" y="19826"/>
                    <a:pt x="111908" y="21004"/>
                  </a:cubicBezTo>
                  <a:cubicBezTo>
                    <a:pt x="111705" y="21123"/>
                    <a:pt x="111527" y="21326"/>
                    <a:pt x="111360" y="21504"/>
                  </a:cubicBezTo>
                  <a:cubicBezTo>
                    <a:pt x="111657" y="20207"/>
                    <a:pt x="111943" y="18933"/>
                    <a:pt x="112205" y="17635"/>
                  </a:cubicBezTo>
                  <a:cubicBezTo>
                    <a:pt x="112300" y="17564"/>
                    <a:pt x="112384" y="17504"/>
                    <a:pt x="112491" y="17433"/>
                  </a:cubicBezTo>
                  <a:cubicBezTo>
                    <a:pt x="112574" y="17361"/>
                    <a:pt x="112681" y="17302"/>
                    <a:pt x="112777" y="17218"/>
                  </a:cubicBezTo>
                  <a:close/>
                  <a:moveTo>
                    <a:pt x="111729" y="21814"/>
                  </a:moveTo>
                  <a:lnTo>
                    <a:pt x="111729" y="21814"/>
                  </a:lnTo>
                  <a:cubicBezTo>
                    <a:pt x="111503" y="22838"/>
                    <a:pt x="111288" y="23814"/>
                    <a:pt x="111062" y="24838"/>
                  </a:cubicBezTo>
                  <a:cubicBezTo>
                    <a:pt x="110824" y="25041"/>
                    <a:pt x="110610" y="25291"/>
                    <a:pt x="110419" y="25517"/>
                  </a:cubicBezTo>
                  <a:lnTo>
                    <a:pt x="111181" y="22290"/>
                  </a:lnTo>
                  <a:cubicBezTo>
                    <a:pt x="111300" y="22195"/>
                    <a:pt x="111431" y="22088"/>
                    <a:pt x="111550" y="21981"/>
                  </a:cubicBezTo>
                  <a:cubicBezTo>
                    <a:pt x="111610" y="21933"/>
                    <a:pt x="111669" y="21874"/>
                    <a:pt x="111729" y="21814"/>
                  </a:cubicBezTo>
                  <a:close/>
                  <a:moveTo>
                    <a:pt x="110812" y="25886"/>
                  </a:moveTo>
                  <a:lnTo>
                    <a:pt x="110812" y="25886"/>
                  </a:lnTo>
                  <a:cubicBezTo>
                    <a:pt x="110776" y="26148"/>
                    <a:pt x="110717" y="26422"/>
                    <a:pt x="110657" y="26707"/>
                  </a:cubicBezTo>
                  <a:cubicBezTo>
                    <a:pt x="110431" y="27755"/>
                    <a:pt x="110193" y="28815"/>
                    <a:pt x="109979" y="29863"/>
                  </a:cubicBezTo>
                  <a:cubicBezTo>
                    <a:pt x="109776" y="30160"/>
                    <a:pt x="109586" y="30458"/>
                    <a:pt x="109383" y="30732"/>
                  </a:cubicBezTo>
                  <a:cubicBezTo>
                    <a:pt x="109285" y="30871"/>
                    <a:pt x="109407" y="30999"/>
                    <a:pt x="109535" y="30999"/>
                  </a:cubicBezTo>
                  <a:cubicBezTo>
                    <a:pt x="109593" y="30999"/>
                    <a:pt x="109652" y="30973"/>
                    <a:pt x="109693" y="30910"/>
                  </a:cubicBezTo>
                  <a:cubicBezTo>
                    <a:pt x="109705" y="30887"/>
                    <a:pt x="109729" y="30851"/>
                    <a:pt x="109752" y="30827"/>
                  </a:cubicBezTo>
                  <a:lnTo>
                    <a:pt x="109752" y="30827"/>
                  </a:lnTo>
                  <a:cubicBezTo>
                    <a:pt x="109502" y="31982"/>
                    <a:pt x="109241" y="33125"/>
                    <a:pt x="109002" y="34280"/>
                  </a:cubicBezTo>
                  <a:cubicBezTo>
                    <a:pt x="108705" y="34494"/>
                    <a:pt x="108526" y="34899"/>
                    <a:pt x="108288" y="35185"/>
                  </a:cubicBezTo>
                  <a:cubicBezTo>
                    <a:pt x="108193" y="35304"/>
                    <a:pt x="108086" y="35423"/>
                    <a:pt x="107967" y="35530"/>
                  </a:cubicBezTo>
                  <a:cubicBezTo>
                    <a:pt x="108681" y="32530"/>
                    <a:pt x="109419" y="29529"/>
                    <a:pt x="110157" y="26541"/>
                  </a:cubicBezTo>
                  <a:cubicBezTo>
                    <a:pt x="110336" y="26362"/>
                    <a:pt x="110514" y="26196"/>
                    <a:pt x="110669" y="26017"/>
                  </a:cubicBezTo>
                  <a:lnTo>
                    <a:pt x="110812" y="25886"/>
                  </a:lnTo>
                  <a:close/>
                  <a:moveTo>
                    <a:pt x="108776" y="35459"/>
                  </a:moveTo>
                  <a:cubicBezTo>
                    <a:pt x="108407" y="37018"/>
                    <a:pt x="108074" y="38590"/>
                    <a:pt x="107728" y="40173"/>
                  </a:cubicBezTo>
                  <a:cubicBezTo>
                    <a:pt x="107717" y="40257"/>
                    <a:pt x="107681" y="40352"/>
                    <a:pt x="107669" y="40435"/>
                  </a:cubicBezTo>
                  <a:cubicBezTo>
                    <a:pt x="107641" y="40389"/>
                    <a:pt x="107592" y="40372"/>
                    <a:pt x="107544" y="40372"/>
                  </a:cubicBezTo>
                  <a:cubicBezTo>
                    <a:pt x="107530" y="40372"/>
                    <a:pt x="107516" y="40373"/>
                    <a:pt x="107502" y="40376"/>
                  </a:cubicBezTo>
                  <a:cubicBezTo>
                    <a:pt x="107205" y="40435"/>
                    <a:pt x="107014" y="40912"/>
                    <a:pt x="106847" y="41138"/>
                  </a:cubicBezTo>
                  <a:lnTo>
                    <a:pt x="106621" y="41412"/>
                  </a:lnTo>
                  <a:cubicBezTo>
                    <a:pt x="106835" y="40483"/>
                    <a:pt x="107050" y="39542"/>
                    <a:pt x="107264" y="38626"/>
                  </a:cubicBezTo>
                  <a:lnTo>
                    <a:pt x="107800" y="36352"/>
                  </a:lnTo>
                  <a:cubicBezTo>
                    <a:pt x="108169" y="36173"/>
                    <a:pt x="108467" y="35816"/>
                    <a:pt x="108717" y="35518"/>
                  </a:cubicBezTo>
                  <a:lnTo>
                    <a:pt x="108776" y="35459"/>
                  </a:lnTo>
                  <a:close/>
                  <a:moveTo>
                    <a:pt x="107502" y="41138"/>
                  </a:moveTo>
                  <a:lnTo>
                    <a:pt x="107502" y="41138"/>
                  </a:lnTo>
                  <a:cubicBezTo>
                    <a:pt x="107276" y="42138"/>
                    <a:pt x="107038" y="43114"/>
                    <a:pt x="106824" y="44102"/>
                  </a:cubicBezTo>
                  <a:cubicBezTo>
                    <a:pt x="106657" y="44293"/>
                    <a:pt x="106502" y="44507"/>
                    <a:pt x="106359" y="44710"/>
                  </a:cubicBezTo>
                  <a:cubicBezTo>
                    <a:pt x="106121" y="45019"/>
                    <a:pt x="105883" y="45353"/>
                    <a:pt x="105633" y="45662"/>
                  </a:cubicBezTo>
                  <a:cubicBezTo>
                    <a:pt x="105895" y="44483"/>
                    <a:pt x="106157" y="43317"/>
                    <a:pt x="106443" y="42138"/>
                  </a:cubicBezTo>
                  <a:cubicBezTo>
                    <a:pt x="106728" y="41947"/>
                    <a:pt x="107002" y="41733"/>
                    <a:pt x="107216" y="41483"/>
                  </a:cubicBezTo>
                  <a:cubicBezTo>
                    <a:pt x="107312" y="41388"/>
                    <a:pt x="107419" y="41269"/>
                    <a:pt x="107502" y="41138"/>
                  </a:cubicBezTo>
                  <a:close/>
                  <a:moveTo>
                    <a:pt x="106550" y="45341"/>
                  </a:moveTo>
                  <a:lnTo>
                    <a:pt x="106550" y="45341"/>
                  </a:lnTo>
                  <a:cubicBezTo>
                    <a:pt x="106264" y="46531"/>
                    <a:pt x="105990" y="47722"/>
                    <a:pt x="105716" y="48924"/>
                  </a:cubicBezTo>
                  <a:cubicBezTo>
                    <a:pt x="105704" y="48924"/>
                    <a:pt x="105681" y="48924"/>
                    <a:pt x="105669" y="48936"/>
                  </a:cubicBezTo>
                  <a:cubicBezTo>
                    <a:pt x="105347" y="49115"/>
                    <a:pt x="105157" y="49365"/>
                    <a:pt x="104930" y="49663"/>
                  </a:cubicBezTo>
                  <a:cubicBezTo>
                    <a:pt x="104823" y="49806"/>
                    <a:pt x="104704" y="49948"/>
                    <a:pt x="104597" y="50079"/>
                  </a:cubicBezTo>
                  <a:cubicBezTo>
                    <a:pt x="104883" y="48913"/>
                    <a:pt x="105157" y="47722"/>
                    <a:pt x="105431" y="46543"/>
                  </a:cubicBezTo>
                  <a:cubicBezTo>
                    <a:pt x="105490" y="46543"/>
                    <a:pt x="105550" y="46531"/>
                    <a:pt x="105597" y="46484"/>
                  </a:cubicBezTo>
                  <a:cubicBezTo>
                    <a:pt x="105907" y="46091"/>
                    <a:pt x="106240" y="45722"/>
                    <a:pt x="106550" y="45341"/>
                  </a:cubicBezTo>
                  <a:close/>
                  <a:moveTo>
                    <a:pt x="105585" y="49591"/>
                  </a:moveTo>
                  <a:lnTo>
                    <a:pt x="105585" y="49591"/>
                  </a:lnTo>
                  <a:cubicBezTo>
                    <a:pt x="105240" y="50913"/>
                    <a:pt x="104930" y="52270"/>
                    <a:pt x="104621" y="53627"/>
                  </a:cubicBezTo>
                  <a:lnTo>
                    <a:pt x="104347" y="54747"/>
                  </a:lnTo>
                  <a:cubicBezTo>
                    <a:pt x="104335" y="54711"/>
                    <a:pt x="104299" y="54699"/>
                    <a:pt x="104276" y="54687"/>
                  </a:cubicBezTo>
                  <a:cubicBezTo>
                    <a:pt x="104247" y="54681"/>
                    <a:pt x="104220" y="54679"/>
                    <a:pt x="104194" y="54679"/>
                  </a:cubicBezTo>
                  <a:cubicBezTo>
                    <a:pt x="103944" y="54679"/>
                    <a:pt x="103782" y="54918"/>
                    <a:pt x="103621" y="55080"/>
                  </a:cubicBezTo>
                  <a:lnTo>
                    <a:pt x="103406" y="55294"/>
                  </a:lnTo>
                  <a:cubicBezTo>
                    <a:pt x="103573" y="54532"/>
                    <a:pt x="103740" y="53794"/>
                    <a:pt x="103918" y="53056"/>
                  </a:cubicBezTo>
                  <a:cubicBezTo>
                    <a:pt x="104073" y="52342"/>
                    <a:pt x="104240" y="51627"/>
                    <a:pt x="104418" y="50913"/>
                  </a:cubicBezTo>
                  <a:cubicBezTo>
                    <a:pt x="104454" y="50913"/>
                    <a:pt x="104502" y="50889"/>
                    <a:pt x="104526" y="50853"/>
                  </a:cubicBezTo>
                  <a:cubicBezTo>
                    <a:pt x="104776" y="50544"/>
                    <a:pt x="105050" y="50246"/>
                    <a:pt x="105300" y="49937"/>
                  </a:cubicBezTo>
                  <a:cubicBezTo>
                    <a:pt x="105407" y="49817"/>
                    <a:pt x="105490" y="49698"/>
                    <a:pt x="105585" y="49591"/>
                  </a:cubicBezTo>
                  <a:close/>
                  <a:moveTo>
                    <a:pt x="104228" y="55163"/>
                  </a:moveTo>
                  <a:lnTo>
                    <a:pt x="104228" y="55163"/>
                  </a:lnTo>
                  <a:cubicBezTo>
                    <a:pt x="103907" y="56533"/>
                    <a:pt x="103549" y="57902"/>
                    <a:pt x="103168" y="59259"/>
                  </a:cubicBezTo>
                  <a:cubicBezTo>
                    <a:pt x="102978" y="59414"/>
                    <a:pt x="102871" y="59652"/>
                    <a:pt x="102740" y="59843"/>
                  </a:cubicBezTo>
                  <a:cubicBezTo>
                    <a:pt x="102609" y="60033"/>
                    <a:pt x="102442" y="60212"/>
                    <a:pt x="102275" y="60402"/>
                  </a:cubicBezTo>
                  <a:cubicBezTo>
                    <a:pt x="102621" y="58950"/>
                    <a:pt x="102918" y="57497"/>
                    <a:pt x="103228" y="56068"/>
                  </a:cubicBezTo>
                  <a:cubicBezTo>
                    <a:pt x="103466" y="55854"/>
                    <a:pt x="103704" y="55640"/>
                    <a:pt x="103930" y="55425"/>
                  </a:cubicBezTo>
                  <a:cubicBezTo>
                    <a:pt x="104037" y="55342"/>
                    <a:pt x="104145" y="55247"/>
                    <a:pt x="104228" y="55163"/>
                  </a:cubicBezTo>
                  <a:close/>
                  <a:moveTo>
                    <a:pt x="102930" y="60164"/>
                  </a:moveTo>
                  <a:lnTo>
                    <a:pt x="102930" y="60164"/>
                  </a:lnTo>
                  <a:cubicBezTo>
                    <a:pt x="102728" y="60974"/>
                    <a:pt x="102502" y="61795"/>
                    <a:pt x="102311" y="62617"/>
                  </a:cubicBezTo>
                  <a:cubicBezTo>
                    <a:pt x="102204" y="62688"/>
                    <a:pt x="102121" y="62795"/>
                    <a:pt x="102013" y="62902"/>
                  </a:cubicBezTo>
                  <a:lnTo>
                    <a:pt x="101490" y="63414"/>
                  </a:lnTo>
                  <a:cubicBezTo>
                    <a:pt x="101740" y="62569"/>
                    <a:pt x="101966" y="61724"/>
                    <a:pt x="102180" y="60843"/>
                  </a:cubicBezTo>
                  <a:cubicBezTo>
                    <a:pt x="102193" y="60847"/>
                    <a:pt x="102209" y="60850"/>
                    <a:pt x="102228" y="60850"/>
                  </a:cubicBezTo>
                  <a:cubicBezTo>
                    <a:pt x="102259" y="60850"/>
                    <a:pt x="102297" y="60841"/>
                    <a:pt x="102335" y="60819"/>
                  </a:cubicBezTo>
                  <a:cubicBezTo>
                    <a:pt x="102561" y="60616"/>
                    <a:pt x="102752" y="60402"/>
                    <a:pt x="102930" y="60164"/>
                  </a:cubicBezTo>
                  <a:close/>
                  <a:moveTo>
                    <a:pt x="47530" y="871"/>
                  </a:moveTo>
                  <a:cubicBezTo>
                    <a:pt x="51424" y="1740"/>
                    <a:pt x="55412" y="2085"/>
                    <a:pt x="59341" y="2836"/>
                  </a:cubicBezTo>
                  <a:cubicBezTo>
                    <a:pt x="65461" y="3978"/>
                    <a:pt x="71557" y="5133"/>
                    <a:pt x="77689" y="6205"/>
                  </a:cubicBezTo>
                  <a:cubicBezTo>
                    <a:pt x="89333" y="8253"/>
                    <a:pt x="112479" y="11968"/>
                    <a:pt x="112491" y="11968"/>
                  </a:cubicBezTo>
                  <a:cubicBezTo>
                    <a:pt x="109395" y="20659"/>
                    <a:pt x="108026" y="30077"/>
                    <a:pt x="105978" y="39054"/>
                  </a:cubicBezTo>
                  <a:cubicBezTo>
                    <a:pt x="104930" y="43745"/>
                    <a:pt x="103871" y="48413"/>
                    <a:pt x="102775" y="53104"/>
                  </a:cubicBezTo>
                  <a:cubicBezTo>
                    <a:pt x="101811" y="57199"/>
                    <a:pt x="100358" y="61390"/>
                    <a:pt x="99763" y="65557"/>
                  </a:cubicBezTo>
                  <a:cubicBezTo>
                    <a:pt x="95048" y="64284"/>
                    <a:pt x="90179" y="63474"/>
                    <a:pt x="85416" y="62438"/>
                  </a:cubicBezTo>
                  <a:cubicBezTo>
                    <a:pt x="80011" y="61247"/>
                    <a:pt x="74617" y="60045"/>
                    <a:pt x="69224" y="58819"/>
                  </a:cubicBezTo>
                  <a:cubicBezTo>
                    <a:pt x="57555" y="56187"/>
                    <a:pt x="45887" y="52996"/>
                    <a:pt x="34076" y="51139"/>
                  </a:cubicBezTo>
                  <a:cubicBezTo>
                    <a:pt x="35815" y="47460"/>
                    <a:pt x="36458" y="42876"/>
                    <a:pt x="37482" y="38947"/>
                  </a:cubicBezTo>
                  <a:cubicBezTo>
                    <a:pt x="38577" y="34685"/>
                    <a:pt x="39684" y="30422"/>
                    <a:pt x="40780" y="26148"/>
                  </a:cubicBezTo>
                  <a:cubicBezTo>
                    <a:pt x="42970" y="17694"/>
                    <a:pt x="45304" y="9301"/>
                    <a:pt x="47530" y="871"/>
                  </a:cubicBezTo>
                  <a:close/>
                  <a:moveTo>
                    <a:pt x="102097" y="63379"/>
                  </a:moveTo>
                  <a:cubicBezTo>
                    <a:pt x="101954" y="64069"/>
                    <a:pt x="101787" y="64772"/>
                    <a:pt x="101621" y="65474"/>
                  </a:cubicBezTo>
                  <a:cubicBezTo>
                    <a:pt x="101609" y="65474"/>
                    <a:pt x="101585" y="65486"/>
                    <a:pt x="101561" y="65498"/>
                  </a:cubicBezTo>
                  <a:cubicBezTo>
                    <a:pt x="101263" y="65796"/>
                    <a:pt x="101085" y="66177"/>
                    <a:pt x="100859" y="66546"/>
                  </a:cubicBezTo>
                  <a:cubicBezTo>
                    <a:pt x="100847" y="66570"/>
                    <a:pt x="100847" y="66593"/>
                    <a:pt x="100835" y="66617"/>
                  </a:cubicBezTo>
                  <a:cubicBezTo>
                    <a:pt x="100799" y="66605"/>
                    <a:pt x="100763" y="66570"/>
                    <a:pt x="100728" y="66558"/>
                  </a:cubicBezTo>
                  <a:cubicBezTo>
                    <a:pt x="100620" y="66498"/>
                    <a:pt x="100525" y="66439"/>
                    <a:pt x="100418" y="66391"/>
                  </a:cubicBezTo>
                  <a:cubicBezTo>
                    <a:pt x="100787" y="65498"/>
                    <a:pt x="101097" y="64581"/>
                    <a:pt x="101394" y="63629"/>
                  </a:cubicBezTo>
                  <a:cubicBezTo>
                    <a:pt x="101427" y="63718"/>
                    <a:pt x="101514" y="63790"/>
                    <a:pt x="101608" y="63790"/>
                  </a:cubicBezTo>
                  <a:cubicBezTo>
                    <a:pt x="101652" y="63790"/>
                    <a:pt x="101698" y="63774"/>
                    <a:pt x="101740" y="63736"/>
                  </a:cubicBezTo>
                  <a:lnTo>
                    <a:pt x="102097" y="63379"/>
                  </a:lnTo>
                  <a:close/>
                  <a:moveTo>
                    <a:pt x="101478" y="66189"/>
                  </a:moveTo>
                  <a:lnTo>
                    <a:pt x="101478" y="66189"/>
                  </a:lnTo>
                  <a:cubicBezTo>
                    <a:pt x="101418" y="66439"/>
                    <a:pt x="101359" y="66677"/>
                    <a:pt x="101311" y="66927"/>
                  </a:cubicBezTo>
                  <a:cubicBezTo>
                    <a:pt x="101251" y="66867"/>
                    <a:pt x="101180" y="66808"/>
                    <a:pt x="101097" y="66760"/>
                  </a:cubicBezTo>
                  <a:cubicBezTo>
                    <a:pt x="101132" y="66748"/>
                    <a:pt x="101144" y="66736"/>
                    <a:pt x="101168" y="66700"/>
                  </a:cubicBezTo>
                  <a:cubicBezTo>
                    <a:pt x="101263" y="66522"/>
                    <a:pt x="101370" y="66367"/>
                    <a:pt x="101478" y="66189"/>
                  </a:cubicBezTo>
                  <a:close/>
                  <a:moveTo>
                    <a:pt x="100037" y="66677"/>
                  </a:moveTo>
                  <a:cubicBezTo>
                    <a:pt x="100227" y="66820"/>
                    <a:pt x="100406" y="66998"/>
                    <a:pt x="100597" y="67165"/>
                  </a:cubicBezTo>
                  <a:cubicBezTo>
                    <a:pt x="100537" y="67165"/>
                    <a:pt x="100466" y="67153"/>
                    <a:pt x="100406" y="67153"/>
                  </a:cubicBezTo>
                  <a:cubicBezTo>
                    <a:pt x="100201" y="67143"/>
                    <a:pt x="99996" y="67115"/>
                    <a:pt x="99791" y="67115"/>
                  </a:cubicBezTo>
                  <a:cubicBezTo>
                    <a:pt x="99758" y="67115"/>
                    <a:pt x="99725" y="67116"/>
                    <a:pt x="99692" y="67117"/>
                  </a:cubicBezTo>
                  <a:cubicBezTo>
                    <a:pt x="99692" y="67058"/>
                    <a:pt x="99680" y="67022"/>
                    <a:pt x="99680" y="66962"/>
                  </a:cubicBezTo>
                  <a:cubicBezTo>
                    <a:pt x="99751" y="66879"/>
                    <a:pt x="99989" y="66700"/>
                    <a:pt x="100037" y="66677"/>
                  </a:cubicBezTo>
                  <a:close/>
                  <a:moveTo>
                    <a:pt x="98989" y="68713"/>
                  </a:moveTo>
                  <a:cubicBezTo>
                    <a:pt x="98989" y="68927"/>
                    <a:pt x="98989" y="69129"/>
                    <a:pt x="99001" y="69332"/>
                  </a:cubicBezTo>
                  <a:cubicBezTo>
                    <a:pt x="98870" y="69415"/>
                    <a:pt x="98751" y="69510"/>
                    <a:pt x="98620" y="69582"/>
                  </a:cubicBezTo>
                  <a:cubicBezTo>
                    <a:pt x="98763" y="69296"/>
                    <a:pt x="98882" y="69010"/>
                    <a:pt x="98989" y="68713"/>
                  </a:cubicBezTo>
                  <a:close/>
                  <a:moveTo>
                    <a:pt x="98918" y="67641"/>
                  </a:moveTo>
                  <a:lnTo>
                    <a:pt x="98918" y="67641"/>
                  </a:lnTo>
                  <a:cubicBezTo>
                    <a:pt x="98561" y="68403"/>
                    <a:pt x="98358" y="69225"/>
                    <a:pt x="97977" y="69987"/>
                  </a:cubicBezTo>
                  <a:cubicBezTo>
                    <a:pt x="97370" y="70403"/>
                    <a:pt x="96763" y="70796"/>
                    <a:pt x="96144" y="71201"/>
                  </a:cubicBezTo>
                  <a:cubicBezTo>
                    <a:pt x="96287" y="70975"/>
                    <a:pt x="96417" y="70737"/>
                    <a:pt x="96537" y="70522"/>
                  </a:cubicBezTo>
                  <a:cubicBezTo>
                    <a:pt x="96668" y="70463"/>
                    <a:pt x="96798" y="70403"/>
                    <a:pt x="96929" y="70320"/>
                  </a:cubicBezTo>
                  <a:cubicBezTo>
                    <a:pt x="97168" y="70201"/>
                    <a:pt x="97453" y="70070"/>
                    <a:pt x="97465" y="69784"/>
                  </a:cubicBezTo>
                  <a:cubicBezTo>
                    <a:pt x="97489" y="69677"/>
                    <a:pt x="97394" y="69594"/>
                    <a:pt x="97310" y="69546"/>
                  </a:cubicBezTo>
                  <a:cubicBezTo>
                    <a:pt x="97275" y="69534"/>
                    <a:pt x="97238" y="69529"/>
                    <a:pt x="97200" y="69529"/>
                  </a:cubicBezTo>
                  <a:cubicBezTo>
                    <a:pt x="97125" y="69529"/>
                    <a:pt x="97049" y="69550"/>
                    <a:pt x="96977" y="69582"/>
                  </a:cubicBezTo>
                  <a:cubicBezTo>
                    <a:pt x="97084" y="69332"/>
                    <a:pt x="97156" y="69070"/>
                    <a:pt x="97227" y="68808"/>
                  </a:cubicBezTo>
                  <a:cubicBezTo>
                    <a:pt x="97811" y="68451"/>
                    <a:pt x="98394" y="68058"/>
                    <a:pt x="98918" y="67641"/>
                  </a:cubicBezTo>
                  <a:close/>
                  <a:moveTo>
                    <a:pt x="96501" y="69260"/>
                  </a:moveTo>
                  <a:lnTo>
                    <a:pt x="96501" y="69260"/>
                  </a:lnTo>
                  <a:cubicBezTo>
                    <a:pt x="96358" y="69582"/>
                    <a:pt x="96215" y="69903"/>
                    <a:pt x="96084" y="70213"/>
                  </a:cubicBezTo>
                  <a:cubicBezTo>
                    <a:pt x="96025" y="70260"/>
                    <a:pt x="95965" y="70320"/>
                    <a:pt x="95894" y="70368"/>
                  </a:cubicBezTo>
                  <a:cubicBezTo>
                    <a:pt x="95810" y="70463"/>
                    <a:pt x="95834" y="70594"/>
                    <a:pt x="95929" y="70653"/>
                  </a:cubicBezTo>
                  <a:cubicBezTo>
                    <a:pt x="95822" y="70903"/>
                    <a:pt x="95703" y="71153"/>
                    <a:pt x="95584" y="71392"/>
                  </a:cubicBezTo>
                  <a:cubicBezTo>
                    <a:pt x="95536" y="71475"/>
                    <a:pt x="95548" y="71534"/>
                    <a:pt x="95584" y="71582"/>
                  </a:cubicBezTo>
                  <a:lnTo>
                    <a:pt x="93441" y="73058"/>
                  </a:lnTo>
                  <a:cubicBezTo>
                    <a:pt x="93846" y="72261"/>
                    <a:pt x="94334" y="71427"/>
                    <a:pt x="94536" y="70558"/>
                  </a:cubicBezTo>
                  <a:cubicBezTo>
                    <a:pt x="95048" y="70237"/>
                    <a:pt x="95548" y="69903"/>
                    <a:pt x="96036" y="69558"/>
                  </a:cubicBezTo>
                  <a:cubicBezTo>
                    <a:pt x="96191" y="69463"/>
                    <a:pt x="96358" y="69356"/>
                    <a:pt x="96501" y="69260"/>
                  </a:cubicBezTo>
                  <a:close/>
                  <a:moveTo>
                    <a:pt x="91607" y="72487"/>
                  </a:moveTo>
                  <a:cubicBezTo>
                    <a:pt x="91369" y="72939"/>
                    <a:pt x="91179" y="73416"/>
                    <a:pt x="91000" y="73928"/>
                  </a:cubicBezTo>
                  <a:cubicBezTo>
                    <a:pt x="90983" y="73787"/>
                    <a:pt x="90835" y="73639"/>
                    <a:pt x="90677" y="73639"/>
                  </a:cubicBezTo>
                  <a:cubicBezTo>
                    <a:pt x="90622" y="73639"/>
                    <a:pt x="90565" y="73658"/>
                    <a:pt x="90512" y="73701"/>
                  </a:cubicBezTo>
                  <a:cubicBezTo>
                    <a:pt x="90119" y="73999"/>
                    <a:pt x="89714" y="74261"/>
                    <a:pt x="89321" y="74547"/>
                  </a:cubicBezTo>
                  <a:cubicBezTo>
                    <a:pt x="89405" y="74297"/>
                    <a:pt x="89476" y="74047"/>
                    <a:pt x="89536" y="73797"/>
                  </a:cubicBezTo>
                  <a:cubicBezTo>
                    <a:pt x="90226" y="73356"/>
                    <a:pt x="90929" y="72916"/>
                    <a:pt x="91607" y="72487"/>
                  </a:cubicBezTo>
                  <a:close/>
                  <a:moveTo>
                    <a:pt x="94108" y="70832"/>
                  </a:moveTo>
                  <a:cubicBezTo>
                    <a:pt x="93655" y="71570"/>
                    <a:pt x="93346" y="72451"/>
                    <a:pt x="93000" y="73225"/>
                  </a:cubicBezTo>
                  <a:cubicBezTo>
                    <a:pt x="92988" y="73273"/>
                    <a:pt x="92988" y="73320"/>
                    <a:pt x="93000" y="73356"/>
                  </a:cubicBezTo>
                  <a:cubicBezTo>
                    <a:pt x="92369" y="73820"/>
                    <a:pt x="91715" y="74285"/>
                    <a:pt x="91060" y="74749"/>
                  </a:cubicBezTo>
                  <a:cubicBezTo>
                    <a:pt x="91393" y="73880"/>
                    <a:pt x="91786" y="73047"/>
                    <a:pt x="92084" y="72165"/>
                  </a:cubicBezTo>
                  <a:cubicBezTo>
                    <a:pt x="92762" y="71737"/>
                    <a:pt x="93441" y="71272"/>
                    <a:pt x="94108" y="70832"/>
                  </a:cubicBezTo>
                  <a:close/>
                  <a:moveTo>
                    <a:pt x="90941" y="74059"/>
                  </a:moveTo>
                  <a:cubicBezTo>
                    <a:pt x="90833" y="74392"/>
                    <a:pt x="90714" y="74713"/>
                    <a:pt x="90631" y="75059"/>
                  </a:cubicBezTo>
                  <a:cubicBezTo>
                    <a:pt x="89810" y="75654"/>
                    <a:pt x="88976" y="76237"/>
                    <a:pt x="88155" y="76833"/>
                  </a:cubicBezTo>
                  <a:cubicBezTo>
                    <a:pt x="88405" y="76428"/>
                    <a:pt x="88643" y="76011"/>
                    <a:pt x="88857" y="75583"/>
                  </a:cubicBezTo>
                  <a:cubicBezTo>
                    <a:pt x="89536" y="75106"/>
                    <a:pt x="90214" y="74606"/>
                    <a:pt x="90881" y="74118"/>
                  </a:cubicBezTo>
                  <a:cubicBezTo>
                    <a:pt x="90905" y="74106"/>
                    <a:pt x="90929" y="74070"/>
                    <a:pt x="90941" y="74059"/>
                  </a:cubicBezTo>
                  <a:close/>
                  <a:moveTo>
                    <a:pt x="88917" y="74166"/>
                  </a:moveTo>
                  <a:lnTo>
                    <a:pt x="88917" y="74166"/>
                  </a:lnTo>
                  <a:cubicBezTo>
                    <a:pt x="88714" y="74487"/>
                    <a:pt x="88524" y="74844"/>
                    <a:pt x="88357" y="75202"/>
                  </a:cubicBezTo>
                  <a:cubicBezTo>
                    <a:pt x="87702" y="75654"/>
                    <a:pt x="87047" y="76095"/>
                    <a:pt x="86381" y="76547"/>
                  </a:cubicBezTo>
                  <a:cubicBezTo>
                    <a:pt x="86428" y="76428"/>
                    <a:pt x="86488" y="76309"/>
                    <a:pt x="86511" y="76178"/>
                  </a:cubicBezTo>
                  <a:cubicBezTo>
                    <a:pt x="86545" y="76093"/>
                    <a:pt x="86465" y="76015"/>
                    <a:pt x="86386" y="76015"/>
                  </a:cubicBezTo>
                  <a:cubicBezTo>
                    <a:pt x="86353" y="76015"/>
                    <a:pt x="86321" y="76028"/>
                    <a:pt x="86297" y="76059"/>
                  </a:cubicBezTo>
                  <a:cubicBezTo>
                    <a:pt x="86011" y="76368"/>
                    <a:pt x="85785" y="76726"/>
                    <a:pt x="85559" y="77095"/>
                  </a:cubicBezTo>
                  <a:cubicBezTo>
                    <a:pt x="84952" y="77499"/>
                    <a:pt x="84356" y="77880"/>
                    <a:pt x="83749" y="78285"/>
                  </a:cubicBezTo>
                  <a:cubicBezTo>
                    <a:pt x="83892" y="77928"/>
                    <a:pt x="84047" y="77559"/>
                    <a:pt x="84154" y="77190"/>
                  </a:cubicBezTo>
                  <a:cubicBezTo>
                    <a:pt x="85464" y="76356"/>
                    <a:pt x="86773" y="75523"/>
                    <a:pt x="88059" y="74701"/>
                  </a:cubicBezTo>
                  <a:lnTo>
                    <a:pt x="88917" y="74166"/>
                  </a:lnTo>
                  <a:close/>
                  <a:moveTo>
                    <a:pt x="87928" y="76237"/>
                  </a:moveTo>
                  <a:cubicBezTo>
                    <a:pt x="87750" y="76618"/>
                    <a:pt x="87595" y="76987"/>
                    <a:pt x="87428" y="77345"/>
                  </a:cubicBezTo>
                  <a:lnTo>
                    <a:pt x="85190" y="78952"/>
                  </a:lnTo>
                  <a:cubicBezTo>
                    <a:pt x="85345" y="78642"/>
                    <a:pt x="85488" y="78333"/>
                    <a:pt x="85654" y="78023"/>
                  </a:cubicBezTo>
                  <a:cubicBezTo>
                    <a:pt x="85726" y="77869"/>
                    <a:pt x="85821" y="77726"/>
                    <a:pt x="85904" y="77571"/>
                  </a:cubicBezTo>
                  <a:cubicBezTo>
                    <a:pt x="86595" y="77142"/>
                    <a:pt x="87262" y="76690"/>
                    <a:pt x="87928" y="76237"/>
                  </a:cubicBezTo>
                  <a:close/>
                  <a:moveTo>
                    <a:pt x="85107" y="78083"/>
                  </a:moveTo>
                  <a:lnTo>
                    <a:pt x="85107" y="78083"/>
                  </a:lnTo>
                  <a:cubicBezTo>
                    <a:pt x="84916" y="78511"/>
                    <a:pt x="84726" y="78952"/>
                    <a:pt x="84571" y="79404"/>
                  </a:cubicBezTo>
                  <a:cubicBezTo>
                    <a:pt x="83916" y="79869"/>
                    <a:pt x="83261" y="80309"/>
                    <a:pt x="82606" y="80762"/>
                  </a:cubicBezTo>
                  <a:cubicBezTo>
                    <a:pt x="82868" y="80190"/>
                    <a:pt x="83154" y="79631"/>
                    <a:pt x="83428" y="79047"/>
                  </a:cubicBezTo>
                  <a:cubicBezTo>
                    <a:pt x="83987" y="78738"/>
                    <a:pt x="84547" y="78404"/>
                    <a:pt x="85107" y="78083"/>
                  </a:cubicBezTo>
                  <a:close/>
                  <a:moveTo>
                    <a:pt x="33541" y="51687"/>
                  </a:moveTo>
                  <a:cubicBezTo>
                    <a:pt x="45185" y="55294"/>
                    <a:pt x="57472" y="57461"/>
                    <a:pt x="69343" y="60176"/>
                  </a:cubicBezTo>
                  <a:cubicBezTo>
                    <a:pt x="74760" y="61414"/>
                    <a:pt x="80177" y="62629"/>
                    <a:pt x="85595" y="63819"/>
                  </a:cubicBezTo>
                  <a:cubicBezTo>
                    <a:pt x="89929" y="64772"/>
                    <a:pt x="94298" y="65950"/>
                    <a:pt x="98692" y="66593"/>
                  </a:cubicBezTo>
                  <a:cubicBezTo>
                    <a:pt x="94715" y="69094"/>
                    <a:pt x="90822" y="71725"/>
                    <a:pt x="86857" y="74237"/>
                  </a:cubicBezTo>
                  <a:cubicBezTo>
                    <a:pt x="81654" y="77571"/>
                    <a:pt x="76224" y="80738"/>
                    <a:pt x="71200" y="84393"/>
                  </a:cubicBezTo>
                  <a:cubicBezTo>
                    <a:pt x="59794" y="80059"/>
                    <a:pt x="47554" y="77630"/>
                    <a:pt x="35719" y="74701"/>
                  </a:cubicBezTo>
                  <a:cubicBezTo>
                    <a:pt x="29885" y="73261"/>
                    <a:pt x="24051" y="71844"/>
                    <a:pt x="18193" y="70487"/>
                  </a:cubicBezTo>
                  <a:cubicBezTo>
                    <a:pt x="12764" y="69225"/>
                    <a:pt x="7192" y="67582"/>
                    <a:pt x="1644" y="66951"/>
                  </a:cubicBezTo>
                  <a:cubicBezTo>
                    <a:pt x="7133" y="64653"/>
                    <a:pt x="12467" y="61724"/>
                    <a:pt x="17824" y="59152"/>
                  </a:cubicBezTo>
                  <a:cubicBezTo>
                    <a:pt x="20598" y="57807"/>
                    <a:pt x="23373" y="56473"/>
                    <a:pt x="26159" y="55128"/>
                  </a:cubicBezTo>
                  <a:cubicBezTo>
                    <a:pt x="28599" y="53937"/>
                    <a:pt x="31136" y="52973"/>
                    <a:pt x="33541" y="51687"/>
                  </a:cubicBezTo>
                  <a:close/>
                  <a:moveTo>
                    <a:pt x="83428" y="77678"/>
                  </a:moveTo>
                  <a:lnTo>
                    <a:pt x="83428" y="77678"/>
                  </a:lnTo>
                  <a:cubicBezTo>
                    <a:pt x="83213" y="78059"/>
                    <a:pt x="83035" y="78464"/>
                    <a:pt x="82868" y="78881"/>
                  </a:cubicBezTo>
                  <a:cubicBezTo>
                    <a:pt x="82451" y="79154"/>
                    <a:pt x="82035" y="79428"/>
                    <a:pt x="81618" y="79714"/>
                  </a:cubicBezTo>
                  <a:cubicBezTo>
                    <a:pt x="81517" y="79795"/>
                    <a:pt x="81570" y="79944"/>
                    <a:pt x="81676" y="79944"/>
                  </a:cubicBezTo>
                  <a:cubicBezTo>
                    <a:pt x="81695" y="79944"/>
                    <a:pt x="81715" y="79939"/>
                    <a:pt x="81737" y="79928"/>
                  </a:cubicBezTo>
                  <a:cubicBezTo>
                    <a:pt x="82047" y="79774"/>
                    <a:pt x="82368" y="79607"/>
                    <a:pt x="82666" y="79452"/>
                  </a:cubicBezTo>
                  <a:lnTo>
                    <a:pt x="82666" y="79452"/>
                  </a:lnTo>
                  <a:cubicBezTo>
                    <a:pt x="82463" y="80000"/>
                    <a:pt x="82285" y="80547"/>
                    <a:pt x="82130" y="81083"/>
                  </a:cubicBezTo>
                  <a:cubicBezTo>
                    <a:pt x="80606" y="82071"/>
                    <a:pt x="79094" y="83024"/>
                    <a:pt x="77546" y="83917"/>
                  </a:cubicBezTo>
                  <a:cubicBezTo>
                    <a:pt x="76856" y="84298"/>
                    <a:pt x="76165" y="84703"/>
                    <a:pt x="75474" y="85119"/>
                  </a:cubicBezTo>
                  <a:cubicBezTo>
                    <a:pt x="76022" y="84060"/>
                    <a:pt x="76653" y="83036"/>
                    <a:pt x="77094" y="81929"/>
                  </a:cubicBezTo>
                  <a:cubicBezTo>
                    <a:pt x="77127" y="81861"/>
                    <a:pt x="77054" y="81794"/>
                    <a:pt x="76983" y="81794"/>
                  </a:cubicBezTo>
                  <a:cubicBezTo>
                    <a:pt x="76953" y="81794"/>
                    <a:pt x="76924" y="81805"/>
                    <a:pt x="76903" y="81833"/>
                  </a:cubicBezTo>
                  <a:cubicBezTo>
                    <a:pt x="76010" y="82822"/>
                    <a:pt x="75462" y="84179"/>
                    <a:pt x="74951" y="85429"/>
                  </a:cubicBezTo>
                  <a:cubicBezTo>
                    <a:pt x="74284" y="85846"/>
                    <a:pt x="73629" y="86274"/>
                    <a:pt x="73034" y="86774"/>
                  </a:cubicBezTo>
                  <a:cubicBezTo>
                    <a:pt x="73688" y="85679"/>
                    <a:pt x="74343" y="84572"/>
                    <a:pt x="74927" y="83453"/>
                  </a:cubicBezTo>
                  <a:cubicBezTo>
                    <a:pt x="74963" y="83381"/>
                    <a:pt x="74903" y="83309"/>
                    <a:pt x="74836" y="83309"/>
                  </a:cubicBezTo>
                  <a:cubicBezTo>
                    <a:pt x="74815" y="83309"/>
                    <a:pt x="74792" y="83316"/>
                    <a:pt x="74772" y="83333"/>
                  </a:cubicBezTo>
                  <a:cubicBezTo>
                    <a:pt x="73700" y="84429"/>
                    <a:pt x="72831" y="85941"/>
                    <a:pt x="72319" y="87394"/>
                  </a:cubicBezTo>
                  <a:cubicBezTo>
                    <a:pt x="72176" y="87524"/>
                    <a:pt x="72022" y="87667"/>
                    <a:pt x="71891" y="87810"/>
                  </a:cubicBezTo>
                  <a:cubicBezTo>
                    <a:pt x="71950" y="87429"/>
                    <a:pt x="71879" y="86977"/>
                    <a:pt x="71855" y="86620"/>
                  </a:cubicBezTo>
                  <a:cubicBezTo>
                    <a:pt x="71831" y="86012"/>
                    <a:pt x="71581" y="84655"/>
                    <a:pt x="71557" y="84607"/>
                  </a:cubicBezTo>
                  <a:cubicBezTo>
                    <a:pt x="74046" y="83345"/>
                    <a:pt x="76475" y="81964"/>
                    <a:pt x="78868" y="80500"/>
                  </a:cubicBezTo>
                  <a:lnTo>
                    <a:pt x="78868" y="80500"/>
                  </a:lnTo>
                  <a:cubicBezTo>
                    <a:pt x="78034" y="81428"/>
                    <a:pt x="77510" y="82762"/>
                    <a:pt x="77070" y="83869"/>
                  </a:cubicBezTo>
                  <a:cubicBezTo>
                    <a:pt x="77029" y="83958"/>
                    <a:pt x="77121" y="84031"/>
                    <a:pt x="77206" y="84031"/>
                  </a:cubicBezTo>
                  <a:cubicBezTo>
                    <a:pt x="77246" y="84031"/>
                    <a:pt x="77285" y="84015"/>
                    <a:pt x="77308" y="83976"/>
                  </a:cubicBezTo>
                  <a:cubicBezTo>
                    <a:pt x="77618" y="83333"/>
                    <a:pt x="77951" y="82726"/>
                    <a:pt x="78320" y="82131"/>
                  </a:cubicBezTo>
                  <a:cubicBezTo>
                    <a:pt x="78689" y="81536"/>
                    <a:pt x="79153" y="80964"/>
                    <a:pt x="79415" y="80321"/>
                  </a:cubicBezTo>
                  <a:cubicBezTo>
                    <a:pt x="79451" y="80262"/>
                    <a:pt x="79439" y="80226"/>
                    <a:pt x="79403" y="80178"/>
                  </a:cubicBezTo>
                  <a:cubicBezTo>
                    <a:pt x="80749" y="79357"/>
                    <a:pt x="82082" y="78511"/>
                    <a:pt x="83428" y="77678"/>
                  </a:cubicBezTo>
                  <a:close/>
                  <a:moveTo>
                    <a:pt x="834" y="67260"/>
                  </a:moveTo>
                  <a:cubicBezTo>
                    <a:pt x="6347" y="69106"/>
                    <a:pt x="12288" y="69999"/>
                    <a:pt x="17943" y="71308"/>
                  </a:cubicBezTo>
                  <a:cubicBezTo>
                    <a:pt x="23932" y="72701"/>
                    <a:pt x="29921" y="74154"/>
                    <a:pt x="35898" y="75618"/>
                  </a:cubicBezTo>
                  <a:cubicBezTo>
                    <a:pt x="47661" y="78523"/>
                    <a:pt x="59508" y="81250"/>
                    <a:pt x="71010" y="85048"/>
                  </a:cubicBezTo>
                  <a:cubicBezTo>
                    <a:pt x="70950" y="85596"/>
                    <a:pt x="71057" y="86155"/>
                    <a:pt x="71069" y="86715"/>
                  </a:cubicBezTo>
                  <a:cubicBezTo>
                    <a:pt x="71069" y="87072"/>
                    <a:pt x="70998" y="87465"/>
                    <a:pt x="71045" y="87822"/>
                  </a:cubicBezTo>
                  <a:cubicBezTo>
                    <a:pt x="59687" y="83405"/>
                    <a:pt x="47495" y="80881"/>
                    <a:pt x="35708" y="77857"/>
                  </a:cubicBezTo>
                  <a:cubicBezTo>
                    <a:pt x="29885" y="76368"/>
                    <a:pt x="24051" y="74892"/>
                    <a:pt x="18217" y="73475"/>
                  </a:cubicBezTo>
                  <a:cubicBezTo>
                    <a:pt x="12609" y="72130"/>
                    <a:pt x="6847" y="70368"/>
                    <a:pt x="1096" y="69725"/>
                  </a:cubicBezTo>
                  <a:cubicBezTo>
                    <a:pt x="1108" y="69689"/>
                    <a:pt x="1048" y="68653"/>
                    <a:pt x="989" y="68213"/>
                  </a:cubicBezTo>
                  <a:cubicBezTo>
                    <a:pt x="941" y="67891"/>
                    <a:pt x="917" y="67570"/>
                    <a:pt x="810" y="67272"/>
                  </a:cubicBezTo>
                  <a:cubicBezTo>
                    <a:pt x="822" y="67272"/>
                    <a:pt x="834" y="67260"/>
                    <a:pt x="834" y="67260"/>
                  </a:cubicBezTo>
                  <a:close/>
                  <a:moveTo>
                    <a:pt x="47046" y="1"/>
                  </a:moveTo>
                  <a:cubicBezTo>
                    <a:pt x="46960" y="1"/>
                    <a:pt x="46895" y="69"/>
                    <a:pt x="46840" y="169"/>
                  </a:cubicBezTo>
                  <a:cubicBezTo>
                    <a:pt x="43030" y="7777"/>
                    <a:pt x="41673" y="17063"/>
                    <a:pt x="39577" y="25255"/>
                  </a:cubicBezTo>
                  <a:cubicBezTo>
                    <a:pt x="38446" y="29684"/>
                    <a:pt x="32695" y="48651"/>
                    <a:pt x="32588" y="50782"/>
                  </a:cubicBezTo>
                  <a:cubicBezTo>
                    <a:pt x="32505" y="50841"/>
                    <a:pt x="20765" y="56783"/>
                    <a:pt x="17836" y="58164"/>
                  </a:cubicBezTo>
                  <a:cubicBezTo>
                    <a:pt x="12014" y="60938"/>
                    <a:pt x="5906" y="63402"/>
                    <a:pt x="298" y="66546"/>
                  </a:cubicBezTo>
                  <a:cubicBezTo>
                    <a:pt x="1" y="66700"/>
                    <a:pt x="167" y="67915"/>
                    <a:pt x="167" y="68272"/>
                  </a:cubicBezTo>
                  <a:cubicBezTo>
                    <a:pt x="167" y="68736"/>
                    <a:pt x="167" y="69177"/>
                    <a:pt x="251" y="69641"/>
                  </a:cubicBezTo>
                  <a:cubicBezTo>
                    <a:pt x="275" y="69748"/>
                    <a:pt x="429" y="69963"/>
                    <a:pt x="513" y="69999"/>
                  </a:cubicBezTo>
                  <a:cubicBezTo>
                    <a:pt x="6109" y="71975"/>
                    <a:pt x="12181" y="72927"/>
                    <a:pt x="17931" y="74309"/>
                  </a:cubicBezTo>
                  <a:cubicBezTo>
                    <a:pt x="23920" y="75761"/>
                    <a:pt x="29909" y="77261"/>
                    <a:pt x="35874" y="78797"/>
                  </a:cubicBezTo>
                  <a:cubicBezTo>
                    <a:pt x="47626" y="81809"/>
                    <a:pt x="59496" y="84631"/>
                    <a:pt x="70998" y="88537"/>
                  </a:cubicBezTo>
                  <a:cubicBezTo>
                    <a:pt x="71066" y="88561"/>
                    <a:pt x="71142" y="88583"/>
                    <a:pt x="71234" y="88583"/>
                  </a:cubicBezTo>
                  <a:cubicBezTo>
                    <a:pt x="71368" y="88583"/>
                    <a:pt x="71534" y="88537"/>
                    <a:pt x="71760" y="88382"/>
                  </a:cubicBezTo>
                  <a:cubicBezTo>
                    <a:pt x="76129" y="85238"/>
                    <a:pt x="80880" y="82702"/>
                    <a:pt x="85309" y="79643"/>
                  </a:cubicBezTo>
                  <a:cubicBezTo>
                    <a:pt x="89929" y="76452"/>
                    <a:pt x="99585" y="69963"/>
                    <a:pt x="99632" y="69927"/>
                  </a:cubicBezTo>
                  <a:cubicBezTo>
                    <a:pt x="99858" y="69760"/>
                    <a:pt x="99739" y="68224"/>
                    <a:pt x="99716" y="67689"/>
                  </a:cubicBezTo>
                  <a:lnTo>
                    <a:pt x="99716" y="67689"/>
                  </a:lnTo>
                  <a:cubicBezTo>
                    <a:pt x="99782" y="67692"/>
                    <a:pt x="99848" y="67694"/>
                    <a:pt x="99914" y="67694"/>
                  </a:cubicBezTo>
                  <a:cubicBezTo>
                    <a:pt x="100072" y="67694"/>
                    <a:pt x="100227" y="67685"/>
                    <a:pt x="100370" y="67677"/>
                  </a:cubicBezTo>
                  <a:cubicBezTo>
                    <a:pt x="100525" y="67677"/>
                    <a:pt x="100692" y="67653"/>
                    <a:pt x="100847" y="67629"/>
                  </a:cubicBezTo>
                  <a:cubicBezTo>
                    <a:pt x="101406" y="67570"/>
                    <a:pt x="101490" y="67367"/>
                    <a:pt x="101490" y="67367"/>
                  </a:cubicBezTo>
                  <a:cubicBezTo>
                    <a:pt x="102430" y="65784"/>
                    <a:pt x="104157" y="58259"/>
                    <a:pt x="105335" y="53818"/>
                  </a:cubicBezTo>
                  <a:cubicBezTo>
                    <a:pt x="106550" y="49234"/>
                    <a:pt x="107633" y="44626"/>
                    <a:pt x="108693" y="39995"/>
                  </a:cubicBezTo>
                  <a:cubicBezTo>
                    <a:pt x="109752" y="35363"/>
                    <a:pt x="110765" y="30732"/>
                    <a:pt x="111729" y="26088"/>
                  </a:cubicBezTo>
                  <a:cubicBezTo>
                    <a:pt x="112574" y="22028"/>
                    <a:pt x="113920" y="17730"/>
                    <a:pt x="114229" y="13575"/>
                  </a:cubicBezTo>
                  <a:cubicBezTo>
                    <a:pt x="114301" y="13515"/>
                    <a:pt x="114348" y="13432"/>
                    <a:pt x="114348" y="13325"/>
                  </a:cubicBezTo>
                  <a:cubicBezTo>
                    <a:pt x="114348" y="13265"/>
                    <a:pt x="114313" y="13218"/>
                    <a:pt x="114265" y="13194"/>
                  </a:cubicBezTo>
                  <a:cubicBezTo>
                    <a:pt x="114265" y="13146"/>
                    <a:pt x="114277" y="13111"/>
                    <a:pt x="114277" y="13075"/>
                  </a:cubicBezTo>
                  <a:cubicBezTo>
                    <a:pt x="114289" y="12908"/>
                    <a:pt x="113872" y="12396"/>
                    <a:pt x="113789" y="12241"/>
                  </a:cubicBezTo>
                  <a:cubicBezTo>
                    <a:pt x="113670" y="12015"/>
                    <a:pt x="113110" y="10813"/>
                    <a:pt x="112824" y="10765"/>
                  </a:cubicBezTo>
                  <a:cubicBezTo>
                    <a:pt x="101061" y="8931"/>
                    <a:pt x="89178" y="7122"/>
                    <a:pt x="77439" y="5098"/>
                  </a:cubicBezTo>
                  <a:cubicBezTo>
                    <a:pt x="67438" y="3371"/>
                    <a:pt x="57186" y="990"/>
                    <a:pt x="47066" y="2"/>
                  </a:cubicBezTo>
                  <a:cubicBezTo>
                    <a:pt x="47059" y="1"/>
                    <a:pt x="47052" y="1"/>
                    <a:pt x="4704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299" name="Google Shape;14299;p50"/>
            <p:cNvSpPr/>
            <p:nvPr/>
          </p:nvSpPr>
          <p:spPr>
            <a:xfrm>
              <a:off x="4027100" y="3488400"/>
              <a:ext cx="43500" cy="66025"/>
            </a:xfrm>
            <a:custGeom>
              <a:avLst/>
              <a:gdLst/>
              <a:ahLst/>
              <a:cxnLst/>
              <a:rect l="l" t="t" r="r" b="b"/>
              <a:pathLst>
                <a:path w="1740" h="2641" extrusionOk="0">
                  <a:moveTo>
                    <a:pt x="1608" y="1"/>
                  </a:moveTo>
                  <a:cubicBezTo>
                    <a:pt x="1584" y="1"/>
                    <a:pt x="1560" y="11"/>
                    <a:pt x="1543" y="34"/>
                  </a:cubicBezTo>
                  <a:cubicBezTo>
                    <a:pt x="901" y="701"/>
                    <a:pt x="496" y="1701"/>
                    <a:pt x="43" y="2499"/>
                  </a:cubicBezTo>
                  <a:cubicBezTo>
                    <a:pt x="1" y="2576"/>
                    <a:pt x="68" y="2640"/>
                    <a:pt x="131" y="2640"/>
                  </a:cubicBezTo>
                  <a:cubicBezTo>
                    <a:pt x="156" y="2640"/>
                    <a:pt x="181" y="2630"/>
                    <a:pt x="198" y="2606"/>
                  </a:cubicBezTo>
                  <a:cubicBezTo>
                    <a:pt x="710" y="1832"/>
                    <a:pt x="1413" y="1023"/>
                    <a:pt x="1722" y="154"/>
                  </a:cubicBezTo>
                  <a:cubicBezTo>
                    <a:pt x="1739" y="68"/>
                    <a:pt x="1670" y="1"/>
                    <a:pt x="160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300" name="Google Shape;14300;p50"/>
            <p:cNvSpPr/>
            <p:nvPr/>
          </p:nvSpPr>
          <p:spPr>
            <a:xfrm>
              <a:off x="2978925" y="1631275"/>
              <a:ext cx="1793700" cy="1340375"/>
            </a:xfrm>
            <a:custGeom>
              <a:avLst/>
              <a:gdLst/>
              <a:ahLst/>
              <a:cxnLst/>
              <a:rect l="l" t="t" r="r" b="b"/>
              <a:pathLst>
                <a:path w="71748" h="53615" extrusionOk="0">
                  <a:moveTo>
                    <a:pt x="11645" y="691"/>
                  </a:moveTo>
                  <a:cubicBezTo>
                    <a:pt x="16884" y="1537"/>
                    <a:pt x="21623" y="2263"/>
                    <a:pt x="26433" y="3096"/>
                  </a:cubicBezTo>
                  <a:cubicBezTo>
                    <a:pt x="31243" y="3930"/>
                    <a:pt x="36053" y="4763"/>
                    <a:pt x="40875" y="5597"/>
                  </a:cubicBezTo>
                  <a:cubicBezTo>
                    <a:pt x="45804" y="6442"/>
                    <a:pt x="50733" y="7299"/>
                    <a:pt x="55651" y="8157"/>
                  </a:cubicBezTo>
                  <a:cubicBezTo>
                    <a:pt x="60675" y="9026"/>
                    <a:pt x="65545" y="10419"/>
                    <a:pt x="70629" y="10693"/>
                  </a:cubicBezTo>
                  <a:cubicBezTo>
                    <a:pt x="68533" y="17979"/>
                    <a:pt x="66866" y="25254"/>
                    <a:pt x="64878" y="32457"/>
                  </a:cubicBezTo>
                  <a:cubicBezTo>
                    <a:pt x="63068" y="39137"/>
                    <a:pt x="61139" y="45899"/>
                    <a:pt x="59615" y="52674"/>
                  </a:cubicBezTo>
                  <a:cubicBezTo>
                    <a:pt x="54650" y="51626"/>
                    <a:pt x="49721" y="50578"/>
                    <a:pt x="44828" y="49519"/>
                  </a:cubicBezTo>
                  <a:cubicBezTo>
                    <a:pt x="39791" y="48435"/>
                    <a:pt x="34743" y="47328"/>
                    <a:pt x="29719" y="46233"/>
                  </a:cubicBezTo>
                  <a:cubicBezTo>
                    <a:pt x="24837" y="45173"/>
                    <a:pt x="19932" y="44101"/>
                    <a:pt x="15062" y="43042"/>
                  </a:cubicBezTo>
                  <a:cubicBezTo>
                    <a:pt x="10443" y="42042"/>
                    <a:pt x="5740" y="40696"/>
                    <a:pt x="965" y="39803"/>
                  </a:cubicBezTo>
                  <a:cubicBezTo>
                    <a:pt x="3120" y="33326"/>
                    <a:pt x="4323" y="26849"/>
                    <a:pt x="6109" y="20253"/>
                  </a:cubicBezTo>
                  <a:cubicBezTo>
                    <a:pt x="7918" y="13633"/>
                    <a:pt x="10276" y="7395"/>
                    <a:pt x="11645" y="691"/>
                  </a:cubicBezTo>
                  <a:close/>
                  <a:moveTo>
                    <a:pt x="11466" y="1"/>
                  </a:moveTo>
                  <a:cubicBezTo>
                    <a:pt x="11371" y="1"/>
                    <a:pt x="10800" y="1787"/>
                    <a:pt x="10478" y="2608"/>
                  </a:cubicBezTo>
                  <a:cubicBezTo>
                    <a:pt x="8252" y="8335"/>
                    <a:pt x="6787" y="14538"/>
                    <a:pt x="5120" y="20396"/>
                  </a:cubicBezTo>
                  <a:cubicBezTo>
                    <a:pt x="3275" y="26885"/>
                    <a:pt x="1037" y="33576"/>
                    <a:pt x="60" y="40280"/>
                  </a:cubicBezTo>
                  <a:cubicBezTo>
                    <a:pt x="1" y="40696"/>
                    <a:pt x="1382" y="40780"/>
                    <a:pt x="2049" y="40923"/>
                  </a:cubicBezTo>
                  <a:cubicBezTo>
                    <a:pt x="6430" y="41815"/>
                    <a:pt x="10955" y="42970"/>
                    <a:pt x="15253" y="43923"/>
                  </a:cubicBezTo>
                  <a:lnTo>
                    <a:pt x="30338" y="47269"/>
                  </a:lnTo>
                  <a:cubicBezTo>
                    <a:pt x="35219" y="48352"/>
                    <a:pt x="40101" y="49435"/>
                    <a:pt x="44983" y="50519"/>
                  </a:cubicBezTo>
                  <a:cubicBezTo>
                    <a:pt x="49781" y="51579"/>
                    <a:pt x="54770" y="53150"/>
                    <a:pt x="59651" y="53615"/>
                  </a:cubicBezTo>
                  <a:cubicBezTo>
                    <a:pt x="59655" y="53615"/>
                    <a:pt x="59659" y="53615"/>
                    <a:pt x="59663" y="53615"/>
                  </a:cubicBezTo>
                  <a:cubicBezTo>
                    <a:pt x="59864" y="53615"/>
                    <a:pt x="60426" y="53324"/>
                    <a:pt x="60496" y="53103"/>
                  </a:cubicBezTo>
                  <a:cubicBezTo>
                    <a:pt x="61651" y="49709"/>
                    <a:pt x="62330" y="46090"/>
                    <a:pt x="63235" y="42625"/>
                  </a:cubicBezTo>
                  <a:cubicBezTo>
                    <a:pt x="64152" y="39053"/>
                    <a:pt x="65080" y="35469"/>
                    <a:pt x="66033" y="31874"/>
                  </a:cubicBezTo>
                  <a:cubicBezTo>
                    <a:pt x="67664" y="25623"/>
                    <a:pt x="69867" y="19337"/>
                    <a:pt x="71093" y="12955"/>
                  </a:cubicBezTo>
                  <a:cubicBezTo>
                    <a:pt x="71224" y="12229"/>
                    <a:pt x="71748" y="10050"/>
                    <a:pt x="71379" y="9943"/>
                  </a:cubicBezTo>
                  <a:cubicBezTo>
                    <a:pt x="66819" y="8573"/>
                    <a:pt x="61758" y="8192"/>
                    <a:pt x="57056" y="7395"/>
                  </a:cubicBezTo>
                  <a:cubicBezTo>
                    <a:pt x="51983" y="6549"/>
                    <a:pt x="46911" y="5692"/>
                    <a:pt x="41827" y="4823"/>
                  </a:cubicBezTo>
                  <a:cubicBezTo>
                    <a:pt x="36910" y="3989"/>
                    <a:pt x="31981" y="3156"/>
                    <a:pt x="27040" y="2323"/>
                  </a:cubicBezTo>
                  <a:cubicBezTo>
                    <a:pt x="22444" y="1549"/>
                    <a:pt x="17622" y="334"/>
                    <a:pt x="12919" y="60"/>
                  </a:cubicBezTo>
                  <a:cubicBezTo>
                    <a:pt x="12526" y="48"/>
                    <a:pt x="11514" y="1"/>
                    <a:pt x="1146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301" name="Google Shape;14301;p50"/>
            <p:cNvSpPr/>
            <p:nvPr/>
          </p:nvSpPr>
          <p:spPr>
            <a:xfrm>
              <a:off x="2202950" y="3248425"/>
              <a:ext cx="128900" cy="38225"/>
            </a:xfrm>
            <a:custGeom>
              <a:avLst/>
              <a:gdLst/>
              <a:ahLst/>
              <a:cxnLst/>
              <a:rect l="l" t="t" r="r" b="b"/>
              <a:pathLst>
                <a:path w="5156" h="1529" extrusionOk="0">
                  <a:moveTo>
                    <a:pt x="598" y="1"/>
                  </a:moveTo>
                  <a:cubicBezTo>
                    <a:pt x="451" y="1"/>
                    <a:pt x="303" y="8"/>
                    <a:pt x="155" y="25"/>
                  </a:cubicBezTo>
                  <a:cubicBezTo>
                    <a:pt x="24" y="49"/>
                    <a:pt x="0" y="239"/>
                    <a:pt x="107" y="311"/>
                  </a:cubicBezTo>
                  <a:cubicBezTo>
                    <a:pt x="869" y="740"/>
                    <a:pt x="1727" y="882"/>
                    <a:pt x="2584" y="1085"/>
                  </a:cubicBezTo>
                  <a:cubicBezTo>
                    <a:pt x="3174" y="1240"/>
                    <a:pt x="3828" y="1529"/>
                    <a:pt x="4455" y="1529"/>
                  </a:cubicBezTo>
                  <a:cubicBezTo>
                    <a:pt x="4599" y="1529"/>
                    <a:pt x="4742" y="1513"/>
                    <a:pt x="4882" y="1478"/>
                  </a:cubicBezTo>
                  <a:cubicBezTo>
                    <a:pt x="5048" y="1430"/>
                    <a:pt x="5156" y="1204"/>
                    <a:pt x="5001" y="1073"/>
                  </a:cubicBezTo>
                  <a:cubicBezTo>
                    <a:pt x="4405" y="489"/>
                    <a:pt x="3417" y="442"/>
                    <a:pt x="2620" y="299"/>
                  </a:cubicBezTo>
                  <a:cubicBezTo>
                    <a:pt x="1954" y="162"/>
                    <a:pt x="1280" y="1"/>
                    <a:pt x="59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302" name="Google Shape;14302;p50"/>
            <p:cNvSpPr/>
            <p:nvPr/>
          </p:nvSpPr>
          <p:spPr>
            <a:xfrm>
              <a:off x="2378250" y="3290600"/>
              <a:ext cx="127425" cy="37250"/>
            </a:xfrm>
            <a:custGeom>
              <a:avLst/>
              <a:gdLst/>
              <a:ahLst/>
              <a:cxnLst/>
              <a:rect l="l" t="t" r="r" b="b"/>
              <a:pathLst>
                <a:path w="5097" h="1490" extrusionOk="0">
                  <a:moveTo>
                    <a:pt x="1047" y="0"/>
                  </a:moveTo>
                  <a:cubicBezTo>
                    <a:pt x="745" y="0"/>
                    <a:pt x="446" y="32"/>
                    <a:pt x="156" y="112"/>
                  </a:cubicBezTo>
                  <a:cubicBezTo>
                    <a:pt x="1" y="160"/>
                    <a:pt x="1" y="350"/>
                    <a:pt x="132" y="410"/>
                  </a:cubicBezTo>
                  <a:cubicBezTo>
                    <a:pt x="953" y="755"/>
                    <a:pt x="1882" y="779"/>
                    <a:pt x="2739" y="1005"/>
                  </a:cubicBezTo>
                  <a:cubicBezTo>
                    <a:pt x="3305" y="1151"/>
                    <a:pt x="3894" y="1489"/>
                    <a:pt x="4475" y="1489"/>
                  </a:cubicBezTo>
                  <a:cubicBezTo>
                    <a:pt x="4603" y="1489"/>
                    <a:pt x="4731" y="1473"/>
                    <a:pt x="4859" y="1434"/>
                  </a:cubicBezTo>
                  <a:cubicBezTo>
                    <a:pt x="4990" y="1398"/>
                    <a:pt x="5097" y="1231"/>
                    <a:pt x="5002" y="1100"/>
                  </a:cubicBezTo>
                  <a:cubicBezTo>
                    <a:pt x="4537" y="422"/>
                    <a:pt x="3573" y="386"/>
                    <a:pt x="2811" y="231"/>
                  </a:cubicBezTo>
                  <a:cubicBezTo>
                    <a:pt x="2243" y="121"/>
                    <a:pt x="1640" y="0"/>
                    <a:pt x="104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303" name="Google Shape;14303;p50"/>
            <p:cNvSpPr/>
            <p:nvPr/>
          </p:nvSpPr>
          <p:spPr>
            <a:xfrm>
              <a:off x="2857775" y="3210950"/>
              <a:ext cx="511700" cy="207175"/>
            </a:xfrm>
            <a:custGeom>
              <a:avLst/>
              <a:gdLst/>
              <a:ahLst/>
              <a:cxnLst/>
              <a:rect l="l" t="t" r="r" b="b"/>
              <a:pathLst>
                <a:path w="20468" h="8287" extrusionOk="0">
                  <a:moveTo>
                    <a:pt x="7978" y="250"/>
                  </a:moveTo>
                  <a:cubicBezTo>
                    <a:pt x="10109" y="810"/>
                    <a:pt x="11705" y="1203"/>
                    <a:pt x="13515" y="1691"/>
                  </a:cubicBezTo>
                  <a:cubicBezTo>
                    <a:pt x="15479" y="2227"/>
                    <a:pt x="17444" y="2798"/>
                    <a:pt x="19432" y="3310"/>
                  </a:cubicBezTo>
                  <a:cubicBezTo>
                    <a:pt x="18372" y="4108"/>
                    <a:pt x="17253" y="4906"/>
                    <a:pt x="16134" y="5632"/>
                  </a:cubicBezTo>
                  <a:cubicBezTo>
                    <a:pt x="16110" y="5620"/>
                    <a:pt x="16098" y="5608"/>
                    <a:pt x="16051" y="5596"/>
                  </a:cubicBezTo>
                  <a:cubicBezTo>
                    <a:pt x="12181" y="4584"/>
                    <a:pt x="8240" y="3417"/>
                    <a:pt x="4311" y="2679"/>
                  </a:cubicBezTo>
                  <a:cubicBezTo>
                    <a:pt x="5537" y="1881"/>
                    <a:pt x="6787" y="1096"/>
                    <a:pt x="7978" y="250"/>
                  </a:cubicBezTo>
                  <a:close/>
                  <a:moveTo>
                    <a:pt x="3728" y="3060"/>
                  </a:moveTo>
                  <a:cubicBezTo>
                    <a:pt x="5299" y="3632"/>
                    <a:pt x="7061" y="4024"/>
                    <a:pt x="8716" y="4477"/>
                  </a:cubicBezTo>
                  <a:cubicBezTo>
                    <a:pt x="8383" y="4620"/>
                    <a:pt x="8073" y="4894"/>
                    <a:pt x="7800" y="5096"/>
                  </a:cubicBezTo>
                  <a:cubicBezTo>
                    <a:pt x="7371" y="5429"/>
                    <a:pt x="6811" y="5787"/>
                    <a:pt x="6490" y="6251"/>
                  </a:cubicBezTo>
                  <a:cubicBezTo>
                    <a:pt x="6347" y="6203"/>
                    <a:pt x="6192" y="6168"/>
                    <a:pt x="6049" y="6132"/>
                  </a:cubicBezTo>
                  <a:cubicBezTo>
                    <a:pt x="4906" y="5846"/>
                    <a:pt x="3775" y="5548"/>
                    <a:pt x="2620" y="5263"/>
                  </a:cubicBezTo>
                  <a:cubicBezTo>
                    <a:pt x="1763" y="5036"/>
                    <a:pt x="751" y="5025"/>
                    <a:pt x="1823" y="4346"/>
                  </a:cubicBezTo>
                  <a:cubicBezTo>
                    <a:pt x="2180" y="4120"/>
                    <a:pt x="2716" y="3727"/>
                    <a:pt x="3061" y="3489"/>
                  </a:cubicBezTo>
                  <a:cubicBezTo>
                    <a:pt x="3311" y="3310"/>
                    <a:pt x="3454" y="3239"/>
                    <a:pt x="3728" y="3060"/>
                  </a:cubicBezTo>
                  <a:close/>
                  <a:moveTo>
                    <a:pt x="9050" y="4560"/>
                  </a:moveTo>
                  <a:cubicBezTo>
                    <a:pt x="11169" y="5132"/>
                    <a:pt x="13312" y="5620"/>
                    <a:pt x="15408" y="6084"/>
                  </a:cubicBezTo>
                  <a:cubicBezTo>
                    <a:pt x="15027" y="6334"/>
                    <a:pt x="14622" y="6572"/>
                    <a:pt x="14229" y="6799"/>
                  </a:cubicBezTo>
                  <a:cubicBezTo>
                    <a:pt x="13459" y="7233"/>
                    <a:pt x="12634" y="7397"/>
                    <a:pt x="11784" y="7397"/>
                  </a:cubicBezTo>
                  <a:cubicBezTo>
                    <a:pt x="10191" y="7397"/>
                    <a:pt x="8511" y="6820"/>
                    <a:pt x="6942" y="6370"/>
                  </a:cubicBezTo>
                  <a:cubicBezTo>
                    <a:pt x="7299" y="6108"/>
                    <a:pt x="7609" y="5775"/>
                    <a:pt x="7942" y="5501"/>
                  </a:cubicBezTo>
                  <a:cubicBezTo>
                    <a:pt x="8276" y="5215"/>
                    <a:pt x="8800" y="4953"/>
                    <a:pt x="9050" y="4560"/>
                  </a:cubicBezTo>
                  <a:close/>
                  <a:moveTo>
                    <a:pt x="7895" y="0"/>
                  </a:moveTo>
                  <a:cubicBezTo>
                    <a:pt x="7800" y="0"/>
                    <a:pt x="7359" y="262"/>
                    <a:pt x="6990" y="476"/>
                  </a:cubicBezTo>
                  <a:cubicBezTo>
                    <a:pt x="4573" y="1798"/>
                    <a:pt x="2406" y="3179"/>
                    <a:pt x="180" y="4786"/>
                  </a:cubicBezTo>
                  <a:cubicBezTo>
                    <a:pt x="1" y="4917"/>
                    <a:pt x="96" y="5239"/>
                    <a:pt x="287" y="5275"/>
                  </a:cubicBezTo>
                  <a:cubicBezTo>
                    <a:pt x="2561" y="5858"/>
                    <a:pt x="4859" y="6441"/>
                    <a:pt x="7133" y="7025"/>
                  </a:cubicBezTo>
                  <a:cubicBezTo>
                    <a:pt x="8740" y="7442"/>
                    <a:pt x="10681" y="8275"/>
                    <a:pt x="12324" y="8287"/>
                  </a:cubicBezTo>
                  <a:cubicBezTo>
                    <a:pt x="12331" y="8287"/>
                    <a:pt x="12338" y="8287"/>
                    <a:pt x="12345" y="8287"/>
                  </a:cubicBezTo>
                  <a:cubicBezTo>
                    <a:pt x="13691" y="8287"/>
                    <a:pt x="14639" y="7140"/>
                    <a:pt x="15693" y="6430"/>
                  </a:cubicBezTo>
                  <a:cubicBezTo>
                    <a:pt x="15824" y="6334"/>
                    <a:pt x="15943" y="6251"/>
                    <a:pt x="16074" y="6168"/>
                  </a:cubicBezTo>
                  <a:cubicBezTo>
                    <a:pt x="17420" y="5275"/>
                    <a:pt x="18789" y="4429"/>
                    <a:pt x="20063" y="3477"/>
                  </a:cubicBezTo>
                  <a:cubicBezTo>
                    <a:pt x="20063" y="3477"/>
                    <a:pt x="20063" y="3465"/>
                    <a:pt x="20087" y="3465"/>
                  </a:cubicBezTo>
                  <a:cubicBezTo>
                    <a:pt x="20384" y="3346"/>
                    <a:pt x="20468" y="2917"/>
                    <a:pt x="20111" y="2798"/>
                  </a:cubicBezTo>
                  <a:cubicBezTo>
                    <a:pt x="16241" y="1560"/>
                    <a:pt x="11991" y="203"/>
                    <a:pt x="789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304" name="Google Shape;14304;p50"/>
            <p:cNvSpPr/>
            <p:nvPr/>
          </p:nvSpPr>
          <p:spPr>
            <a:xfrm>
              <a:off x="2522325" y="2880850"/>
              <a:ext cx="1733575" cy="526125"/>
            </a:xfrm>
            <a:custGeom>
              <a:avLst/>
              <a:gdLst/>
              <a:ahLst/>
              <a:cxnLst/>
              <a:rect l="l" t="t" r="r" b="b"/>
              <a:pathLst>
                <a:path w="69343" h="21045" extrusionOk="0">
                  <a:moveTo>
                    <a:pt x="12633" y="417"/>
                  </a:moveTo>
                  <a:cubicBezTo>
                    <a:pt x="13455" y="595"/>
                    <a:pt x="14252" y="786"/>
                    <a:pt x="15062" y="965"/>
                  </a:cubicBezTo>
                  <a:cubicBezTo>
                    <a:pt x="14383" y="1334"/>
                    <a:pt x="13717" y="1738"/>
                    <a:pt x="13062" y="2155"/>
                  </a:cubicBezTo>
                  <a:cubicBezTo>
                    <a:pt x="12085" y="1953"/>
                    <a:pt x="11085" y="1798"/>
                    <a:pt x="10121" y="1727"/>
                  </a:cubicBezTo>
                  <a:cubicBezTo>
                    <a:pt x="10907" y="1334"/>
                    <a:pt x="12609" y="476"/>
                    <a:pt x="12633" y="417"/>
                  </a:cubicBezTo>
                  <a:close/>
                  <a:moveTo>
                    <a:pt x="15622" y="1072"/>
                  </a:moveTo>
                  <a:cubicBezTo>
                    <a:pt x="16693" y="1334"/>
                    <a:pt x="17765" y="1572"/>
                    <a:pt x="18860" y="1810"/>
                  </a:cubicBezTo>
                  <a:cubicBezTo>
                    <a:pt x="18158" y="2203"/>
                    <a:pt x="17467" y="2620"/>
                    <a:pt x="16788" y="3036"/>
                  </a:cubicBezTo>
                  <a:cubicBezTo>
                    <a:pt x="15836" y="2798"/>
                    <a:pt x="14871" y="2524"/>
                    <a:pt x="13883" y="2310"/>
                  </a:cubicBezTo>
                  <a:cubicBezTo>
                    <a:pt x="14479" y="1917"/>
                    <a:pt x="15062" y="1512"/>
                    <a:pt x="15622" y="1072"/>
                  </a:cubicBezTo>
                  <a:close/>
                  <a:moveTo>
                    <a:pt x="9716" y="1917"/>
                  </a:moveTo>
                  <a:cubicBezTo>
                    <a:pt x="10657" y="2108"/>
                    <a:pt x="11573" y="2310"/>
                    <a:pt x="12514" y="2500"/>
                  </a:cubicBezTo>
                  <a:cubicBezTo>
                    <a:pt x="11800" y="2965"/>
                    <a:pt x="11085" y="3417"/>
                    <a:pt x="10359" y="3882"/>
                  </a:cubicBezTo>
                  <a:cubicBezTo>
                    <a:pt x="9228" y="3620"/>
                    <a:pt x="8097" y="3405"/>
                    <a:pt x="6966" y="3298"/>
                  </a:cubicBezTo>
                  <a:cubicBezTo>
                    <a:pt x="7871" y="2834"/>
                    <a:pt x="8799" y="2381"/>
                    <a:pt x="9716" y="1917"/>
                  </a:cubicBezTo>
                  <a:close/>
                  <a:moveTo>
                    <a:pt x="19360" y="1941"/>
                  </a:moveTo>
                  <a:cubicBezTo>
                    <a:pt x="20384" y="2167"/>
                    <a:pt x="21396" y="2405"/>
                    <a:pt x="22396" y="2631"/>
                  </a:cubicBezTo>
                  <a:cubicBezTo>
                    <a:pt x="21682" y="3024"/>
                    <a:pt x="20967" y="3453"/>
                    <a:pt x="20265" y="3893"/>
                  </a:cubicBezTo>
                  <a:cubicBezTo>
                    <a:pt x="19551" y="3727"/>
                    <a:pt x="18836" y="3560"/>
                    <a:pt x="18122" y="3393"/>
                  </a:cubicBezTo>
                  <a:cubicBezTo>
                    <a:pt x="17931" y="3346"/>
                    <a:pt x="17741" y="3298"/>
                    <a:pt x="17550" y="3239"/>
                  </a:cubicBezTo>
                  <a:cubicBezTo>
                    <a:pt x="18170" y="2822"/>
                    <a:pt x="18801" y="2405"/>
                    <a:pt x="19360" y="1941"/>
                  </a:cubicBezTo>
                  <a:close/>
                  <a:moveTo>
                    <a:pt x="22920" y="2750"/>
                  </a:moveTo>
                  <a:cubicBezTo>
                    <a:pt x="24039" y="3001"/>
                    <a:pt x="25135" y="3262"/>
                    <a:pt x="26242" y="3524"/>
                  </a:cubicBezTo>
                  <a:cubicBezTo>
                    <a:pt x="25504" y="3929"/>
                    <a:pt x="24789" y="4358"/>
                    <a:pt x="24075" y="4810"/>
                  </a:cubicBezTo>
                  <a:cubicBezTo>
                    <a:pt x="23063" y="4572"/>
                    <a:pt x="22075" y="4322"/>
                    <a:pt x="21063" y="4072"/>
                  </a:cubicBezTo>
                  <a:cubicBezTo>
                    <a:pt x="21694" y="3655"/>
                    <a:pt x="22325" y="3227"/>
                    <a:pt x="22920" y="2750"/>
                  </a:cubicBezTo>
                  <a:close/>
                  <a:moveTo>
                    <a:pt x="13324" y="2691"/>
                  </a:moveTo>
                  <a:cubicBezTo>
                    <a:pt x="14300" y="2917"/>
                    <a:pt x="15288" y="3131"/>
                    <a:pt x="16265" y="3382"/>
                  </a:cubicBezTo>
                  <a:cubicBezTo>
                    <a:pt x="15503" y="3858"/>
                    <a:pt x="14764" y="4346"/>
                    <a:pt x="14002" y="4822"/>
                  </a:cubicBezTo>
                  <a:cubicBezTo>
                    <a:pt x="13038" y="4572"/>
                    <a:pt x="12050" y="4310"/>
                    <a:pt x="11073" y="4060"/>
                  </a:cubicBezTo>
                  <a:cubicBezTo>
                    <a:pt x="11812" y="3620"/>
                    <a:pt x="12574" y="3155"/>
                    <a:pt x="13324" y="2691"/>
                  </a:cubicBezTo>
                  <a:close/>
                  <a:moveTo>
                    <a:pt x="6513" y="3560"/>
                  </a:moveTo>
                  <a:cubicBezTo>
                    <a:pt x="7609" y="3774"/>
                    <a:pt x="8692" y="4013"/>
                    <a:pt x="9776" y="4251"/>
                  </a:cubicBezTo>
                  <a:cubicBezTo>
                    <a:pt x="9073" y="4667"/>
                    <a:pt x="8383" y="5072"/>
                    <a:pt x="7668" y="5477"/>
                  </a:cubicBezTo>
                  <a:cubicBezTo>
                    <a:pt x="6513" y="5191"/>
                    <a:pt x="5370" y="4953"/>
                    <a:pt x="4227" y="4834"/>
                  </a:cubicBezTo>
                  <a:cubicBezTo>
                    <a:pt x="4763" y="4525"/>
                    <a:pt x="5299" y="4191"/>
                    <a:pt x="5823" y="3917"/>
                  </a:cubicBezTo>
                  <a:cubicBezTo>
                    <a:pt x="6061" y="3798"/>
                    <a:pt x="6275" y="3679"/>
                    <a:pt x="6513" y="3560"/>
                  </a:cubicBezTo>
                  <a:close/>
                  <a:moveTo>
                    <a:pt x="17050" y="3584"/>
                  </a:moveTo>
                  <a:cubicBezTo>
                    <a:pt x="17943" y="3810"/>
                    <a:pt x="18848" y="4013"/>
                    <a:pt x="19741" y="4251"/>
                  </a:cubicBezTo>
                  <a:cubicBezTo>
                    <a:pt x="19003" y="4715"/>
                    <a:pt x="18241" y="5203"/>
                    <a:pt x="17491" y="5679"/>
                  </a:cubicBezTo>
                  <a:cubicBezTo>
                    <a:pt x="16562" y="5465"/>
                    <a:pt x="15657" y="5239"/>
                    <a:pt x="14729" y="5013"/>
                  </a:cubicBezTo>
                  <a:lnTo>
                    <a:pt x="14705" y="5013"/>
                  </a:lnTo>
                  <a:cubicBezTo>
                    <a:pt x="15491" y="4536"/>
                    <a:pt x="16276" y="4072"/>
                    <a:pt x="17050" y="3584"/>
                  </a:cubicBezTo>
                  <a:close/>
                  <a:moveTo>
                    <a:pt x="26778" y="3643"/>
                  </a:moveTo>
                  <a:cubicBezTo>
                    <a:pt x="27849" y="3893"/>
                    <a:pt x="28921" y="4155"/>
                    <a:pt x="29992" y="4394"/>
                  </a:cubicBezTo>
                  <a:cubicBezTo>
                    <a:pt x="29242" y="4786"/>
                    <a:pt x="28516" y="5239"/>
                    <a:pt x="27790" y="5703"/>
                  </a:cubicBezTo>
                  <a:cubicBezTo>
                    <a:pt x="26813" y="5465"/>
                    <a:pt x="25849" y="5215"/>
                    <a:pt x="24873" y="4989"/>
                  </a:cubicBezTo>
                  <a:cubicBezTo>
                    <a:pt x="25528" y="4572"/>
                    <a:pt x="26159" y="4120"/>
                    <a:pt x="26778" y="3643"/>
                  </a:cubicBezTo>
                  <a:close/>
                  <a:moveTo>
                    <a:pt x="10502" y="4417"/>
                  </a:moveTo>
                  <a:cubicBezTo>
                    <a:pt x="11502" y="4644"/>
                    <a:pt x="12502" y="4882"/>
                    <a:pt x="13514" y="5132"/>
                  </a:cubicBezTo>
                  <a:cubicBezTo>
                    <a:pt x="13502" y="5144"/>
                    <a:pt x="13478" y="5144"/>
                    <a:pt x="13478" y="5167"/>
                  </a:cubicBezTo>
                  <a:cubicBezTo>
                    <a:pt x="12764" y="5596"/>
                    <a:pt x="12038" y="6001"/>
                    <a:pt x="11323" y="6418"/>
                  </a:cubicBezTo>
                  <a:cubicBezTo>
                    <a:pt x="10383" y="6191"/>
                    <a:pt x="9430" y="5918"/>
                    <a:pt x="8466" y="5668"/>
                  </a:cubicBezTo>
                  <a:cubicBezTo>
                    <a:pt x="9156" y="5251"/>
                    <a:pt x="9835" y="4822"/>
                    <a:pt x="10502" y="4417"/>
                  </a:cubicBezTo>
                  <a:close/>
                  <a:moveTo>
                    <a:pt x="20527" y="4417"/>
                  </a:moveTo>
                  <a:cubicBezTo>
                    <a:pt x="21503" y="4667"/>
                    <a:pt x="22503" y="4917"/>
                    <a:pt x="23480" y="5179"/>
                  </a:cubicBezTo>
                  <a:cubicBezTo>
                    <a:pt x="22753" y="5656"/>
                    <a:pt x="22015" y="6144"/>
                    <a:pt x="21265" y="6608"/>
                  </a:cubicBezTo>
                  <a:lnTo>
                    <a:pt x="18181" y="5846"/>
                  </a:lnTo>
                  <a:cubicBezTo>
                    <a:pt x="18955" y="5370"/>
                    <a:pt x="19741" y="4906"/>
                    <a:pt x="20527" y="4417"/>
                  </a:cubicBezTo>
                  <a:close/>
                  <a:moveTo>
                    <a:pt x="30492" y="4513"/>
                  </a:moveTo>
                  <a:cubicBezTo>
                    <a:pt x="31600" y="4775"/>
                    <a:pt x="32683" y="5025"/>
                    <a:pt x="33755" y="5287"/>
                  </a:cubicBezTo>
                  <a:cubicBezTo>
                    <a:pt x="32981" y="5679"/>
                    <a:pt x="32231" y="6144"/>
                    <a:pt x="31493" y="6608"/>
                  </a:cubicBezTo>
                  <a:cubicBezTo>
                    <a:pt x="30504" y="6370"/>
                    <a:pt x="29540" y="6132"/>
                    <a:pt x="28564" y="5894"/>
                  </a:cubicBezTo>
                  <a:cubicBezTo>
                    <a:pt x="29230" y="5465"/>
                    <a:pt x="29885" y="5013"/>
                    <a:pt x="30492" y="4513"/>
                  </a:cubicBezTo>
                  <a:close/>
                  <a:moveTo>
                    <a:pt x="14217" y="5298"/>
                  </a:moveTo>
                  <a:cubicBezTo>
                    <a:pt x="15133" y="5513"/>
                    <a:pt x="16038" y="5763"/>
                    <a:pt x="16967" y="6001"/>
                  </a:cubicBezTo>
                  <a:cubicBezTo>
                    <a:pt x="16253" y="6430"/>
                    <a:pt x="15526" y="6846"/>
                    <a:pt x="14788" y="7263"/>
                  </a:cubicBezTo>
                  <a:cubicBezTo>
                    <a:pt x="13895" y="7037"/>
                    <a:pt x="12990" y="6811"/>
                    <a:pt x="12097" y="6608"/>
                  </a:cubicBezTo>
                  <a:cubicBezTo>
                    <a:pt x="12800" y="6179"/>
                    <a:pt x="13514" y="5727"/>
                    <a:pt x="14217" y="5298"/>
                  </a:cubicBezTo>
                  <a:close/>
                  <a:moveTo>
                    <a:pt x="3799" y="5108"/>
                  </a:moveTo>
                  <a:cubicBezTo>
                    <a:pt x="4894" y="5322"/>
                    <a:pt x="5978" y="5560"/>
                    <a:pt x="7085" y="5810"/>
                  </a:cubicBezTo>
                  <a:cubicBezTo>
                    <a:pt x="6299" y="6275"/>
                    <a:pt x="5525" y="6751"/>
                    <a:pt x="4775" y="7275"/>
                  </a:cubicBezTo>
                  <a:cubicBezTo>
                    <a:pt x="3465" y="6977"/>
                    <a:pt x="2275" y="6858"/>
                    <a:pt x="917" y="6632"/>
                  </a:cubicBezTo>
                  <a:cubicBezTo>
                    <a:pt x="1870" y="6037"/>
                    <a:pt x="2822" y="5679"/>
                    <a:pt x="3799" y="5108"/>
                  </a:cubicBezTo>
                  <a:close/>
                  <a:moveTo>
                    <a:pt x="34172" y="5382"/>
                  </a:moveTo>
                  <a:cubicBezTo>
                    <a:pt x="35207" y="5644"/>
                    <a:pt x="36255" y="5870"/>
                    <a:pt x="37291" y="6132"/>
                  </a:cubicBezTo>
                  <a:cubicBezTo>
                    <a:pt x="36517" y="6549"/>
                    <a:pt x="35767" y="7001"/>
                    <a:pt x="35005" y="7501"/>
                  </a:cubicBezTo>
                  <a:cubicBezTo>
                    <a:pt x="34100" y="7275"/>
                    <a:pt x="33183" y="7049"/>
                    <a:pt x="32278" y="6811"/>
                  </a:cubicBezTo>
                  <a:cubicBezTo>
                    <a:pt x="32909" y="6394"/>
                    <a:pt x="33529" y="5965"/>
                    <a:pt x="34112" y="5501"/>
                  </a:cubicBezTo>
                  <a:cubicBezTo>
                    <a:pt x="34160" y="5465"/>
                    <a:pt x="34172" y="5417"/>
                    <a:pt x="34172" y="5382"/>
                  </a:cubicBezTo>
                  <a:close/>
                  <a:moveTo>
                    <a:pt x="24289" y="5370"/>
                  </a:moveTo>
                  <a:cubicBezTo>
                    <a:pt x="25242" y="5608"/>
                    <a:pt x="26206" y="5858"/>
                    <a:pt x="27159" y="6096"/>
                  </a:cubicBezTo>
                  <a:cubicBezTo>
                    <a:pt x="26421" y="6572"/>
                    <a:pt x="25682" y="7072"/>
                    <a:pt x="24944" y="7513"/>
                  </a:cubicBezTo>
                  <a:cubicBezTo>
                    <a:pt x="23956" y="7263"/>
                    <a:pt x="22968" y="7025"/>
                    <a:pt x="21980" y="6775"/>
                  </a:cubicBezTo>
                  <a:cubicBezTo>
                    <a:pt x="22742" y="6310"/>
                    <a:pt x="23527" y="5846"/>
                    <a:pt x="24289" y="5370"/>
                  </a:cubicBezTo>
                  <a:close/>
                  <a:moveTo>
                    <a:pt x="7883" y="6001"/>
                  </a:moveTo>
                  <a:cubicBezTo>
                    <a:pt x="8859" y="6215"/>
                    <a:pt x="9823" y="6453"/>
                    <a:pt x="10788" y="6691"/>
                  </a:cubicBezTo>
                  <a:cubicBezTo>
                    <a:pt x="9990" y="7156"/>
                    <a:pt x="9192" y="7644"/>
                    <a:pt x="8442" y="8180"/>
                  </a:cubicBezTo>
                  <a:cubicBezTo>
                    <a:pt x="7382" y="7930"/>
                    <a:pt x="6299" y="7644"/>
                    <a:pt x="5192" y="7382"/>
                  </a:cubicBezTo>
                  <a:cubicBezTo>
                    <a:pt x="6120" y="6989"/>
                    <a:pt x="7013" y="6513"/>
                    <a:pt x="7883" y="6001"/>
                  </a:cubicBezTo>
                  <a:close/>
                  <a:moveTo>
                    <a:pt x="17646" y="6179"/>
                  </a:moveTo>
                  <a:cubicBezTo>
                    <a:pt x="18658" y="6441"/>
                    <a:pt x="19658" y="6691"/>
                    <a:pt x="20658" y="6965"/>
                  </a:cubicBezTo>
                  <a:cubicBezTo>
                    <a:pt x="19955" y="7382"/>
                    <a:pt x="19253" y="7787"/>
                    <a:pt x="18539" y="8180"/>
                  </a:cubicBezTo>
                  <a:cubicBezTo>
                    <a:pt x="17550" y="7930"/>
                    <a:pt x="16550" y="7692"/>
                    <a:pt x="15562" y="7453"/>
                  </a:cubicBezTo>
                  <a:cubicBezTo>
                    <a:pt x="16276" y="7037"/>
                    <a:pt x="16967" y="6608"/>
                    <a:pt x="17646" y="6179"/>
                  </a:cubicBezTo>
                  <a:close/>
                  <a:moveTo>
                    <a:pt x="37803" y="6251"/>
                  </a:moveTo>
                  <a:cubicBezTo>
                    <a:pt x="38827" y="6489"/>
                    <a:pt x="39851" y="6739"/>
                    <a:pt x="40887" y="6977"/>
                  </a:cubicBezTo>
                  <a:cubicBezTo>
                    <a:pt x="40089" y="7406"/>
                    <a:pt x="39339" y="7882"/>
                    <a:pt x="38577" y="8382"/>
                  </a:cubicBezTo>
                  <a:cubicBezTo>
                    <a:pt x="37648" y="8144"/>
                    <a:pt x="36719" y="7918"/>
                    <a:pt x="35779" y="7680"/>
                  </a:cubicBezTo>
                  <a:cubicBezTo>
                    <a:pt x="36481" y="7227"/>
                    <a:pt x="37160" y="6775"/>
                    <a:pt x="37803" y="6251"/>
                  </a:cubicBezTo>
                  <a:close/>
                  <a:moveTo>
                    <a:pt x="27933" y="6310"/>
                  </a:moveTo>
                  <a:cubicBezTo>
                    <a:pt x="28647" y="6489"/>
                    <a:pt x="29349" y="6668"/>
                    <a:pt x="30064" y="6846"/>
                  </a:cubicBezTo>
                  <a:cubicBezTo>
                    <a:pt x="30326" y="6906"/>
                    <a:pt x="30576" y="6977"/>
                    <a:pt x="30850" y="7037"/>
                  </a:cubicBezTo>
                  <a:cubicBezTo>
                    <a:pt x="30111" y="7513"/>
                    <a:pt x="29373" y="7989"/>
                    <a:pt x="28635" y="8454"/>
                  </a:cubicBezTo>
                  <a:lnTo>
                    <a:pt x="25647" y="7692"/>
                  </a:lnTo>
                  <a:cubicBezTo>
                    <a:pt x="26397" y="7227"/>
                    <a:pt x="27171" y="6763"/>
                    <a:pt x="27933" y="6310"/>
                  </a:cubicBezTo>
                  <a:close/>
                  <a:moveTo>
                    <a:pt x="11573" y="6894"/>
                  </a:moveTo>
                  <a:cubicBezTo>
                    <a:pt x="12455" y="7108"/>
                    <a:pt x="13347" y="7334"/>
                    <a:pt x="14229" y="7573"/>
                  </a:cubicBezTo>
                  <a:cubicBezTo>
                    <a:pt x="13455" y="8037"/>
                    <a:pt x="12681" y="8501"/>
                    <a:pt x="11954" y="9013"/>
                  </a:cubicBezTo>
                  <a:cubicBezTo>
                    <a:pt x="10978" y="8811"/>
                    <a:pt x="10002" y="8573"/>
                    <a:pt x="9014" y="8334"/>
                  </a:cubicBezTo>
                  <a:cubicBezTo>
                    <a:pt x="8954" y="8323"/>
                    <a:pt x="8918" y="8299"/>
                    <a:pt x="8859" y="8287"/>
                  </a:cubicBezTo>
                  <a:cubicBezTo>
                    <a:pt x="9776" y="7882"/>
                    <a:pt x="10680" y="7406"/>
                    <a:pt x="11573" y="6894"/>
                  </a:cubicBezTo>
                  <a:close/>
                  <a:moveTo>
                    <a:pt x="21360" y="7156"/>
                  </a:moveTo>
                  <a:cubicBezTo>
                    <a:pt x="22337" y="7406"/>
                    <a:pt x="23301" y="7656"/>
                    <a:pt x="24277" y="7918"/>
                  </a:cubicBezTo>
                  <a:cubicBezTo>
                    <a:pt x="23599" y="8323"/>
                    <a:pt x="22908" y="8704"/>
                    <a:pt x="22218" y="9108"/>
                  </a:cubicBezTo>
                  <a:cubicBezTo>
                    <a:pt x="21253" y="8870"/>
                    <a:pt x="20301" y="8632"/>
                    <a:pt x="19336" y="8394"/>
                  </a:cubicBezTo>
                  <a:cubicBezTo>
                    <a:pt x="20015" y="7977"/>
                    <a:pt x="20682" y="7561"/>
                    <a:pt x="21360" y="7156"/>
                  </a:cubicBezTo>
                  <a:close/>
                  <a:moveTo>
                    <a:pt x="41422" y="7108"/>
                  </a:moveTo>
                  <a:cubicBezTo>
                    <a:pt x="42411" y="7346"/>
                    <a:pt x="43399" y="7573"/>
                    <a:pt x="44363" y="7811"/>
                  </a:cubicBezTo>
                  <a:cubicBezTo>
                    <a:pt x="43566" y="8239"/>
                    <a:pt x="42792" y="8739"/>
                    <a:pt x="42030" y="9239"/>
                  </a:cubicBezTo>
                  <a:cubicBezTo>
                    <a:pt x="41137" y="9013"/>
                    <a:pt x="40256" y="8799"/>
                    <a:pt x="39363" y="8573"/>
                  </a:cubicBezTo>
                  <a:cubicBezTo>
                    <a:pt x="40077" y="8108"/>
                    <a:pt x="40768" y="7632"/>
                    <a:pt x="41422" y="7108"/>
                  </a:cubicBezTo>
                  <a:close/>
                  <a:moveTo>
                    <a:pt x="31624" y="7227"/>
                  </a:moveTo>
                  <a:cubicBezTo>
                    <a:pt x="32528" y="7453"/>
                    <a:pt x="33445" y="7680"/>
                    <a:pt x="34338" y="7918"/>
                  </a:cubicBezTo>
                  <a:cubicBezTo>
                    <a:pt x="33600" y="8394"/>
                    <a:pt x="32862" y="8870"/>
                    <a:pt x="32112" y="9335"/>
                  </a:cubicBezTo>
                  <a:cubicBezTo>
                    <a:pt x="31195" y="9085"/>
                    <a:pt x="30266" y="8846"/>
                    <a:pt x="29338" y="8620"/>
                  </a:cubicBezTo>
                  <a:cubicBezTo>
                    <a:pt x="30088" y="8156"/>
                    <a:pt x="30862" y="7703"/>
                    <a:pt x="31624" y="7227"/>
                  </a:cubicBezTo>
                  <a:close/>
                  <a:moveTo>
                    <a:pt x="15002" y="7799"/>
                  </a:moveTo>
                  <a:cubicBezTo>
                    <a:pt x="15967" y="8049"/>
                    <a:pt x="16955" y="8323"/>
                    <a:pt x="17919" y="8573"/>
                  </a:cubicBezTo>
                  <a:cubicBezTo>
                    <a:pt x="17193" y="9001"/>
                    <a:pt x="16455" y="9454"/>
                    <a:pt x="15776" y="9954"/>
                  </a:cubicBezTo>
                  <a:cubicBezTo>
                    <a:pt x="14645" y="9668"/>
                    <a:pt x="13514" y="9406"/>
                    <a:pt x="12371" y="9132"/>
                  </a:cubicBezTo>
                  <a:cubicBezTo>
                    <a:pt x="13264" y="8751"/>
                    <a:pt x="14133" y="8287"/>
                    <a:pt x="15002" y="7799"/>
                  </a:cubicBezTo>
                  <a:close/>
                  <a:moveTo>
                    <a:pt x="24992" y="8096"/>
                  </a:moveTo>
                  <a:cubicBezTo>
                    <a:pt x="25528" y="8227"/>
                    <a:pt x="26063" y="8382"/>
                    <a:pt x="26575" y="8513"/>
                  </a:cubicBezTo>
                  <a:cubicBezTo>
                    <a:pt x="27040" y="8632"/>
                    <a:pt x="27504" y="8751"/>
                    <a:pt x="27945" y="8870"/>
                  </a:cubicBezTo>
                  <a:cubicBezTo>
                    <a:pt x="27278" y="9275"/>
                    <a:pt x="26599" y="9656"/>
                    <a:pt x="25920" y="10037"/>
                  </a:cubicBezTo>
                  <a:cubicBezTo>
                    <a:pt x="24956" y="9799"/>
                    <a:pt x="23992" y="9549"/>
                    <a:pt x="23003" y="9311"/>
                  </a:cubicBezTo>
                  <a:cubicBezTo>
                    <a:pt x="23682" y="8918"/>
                    <a:pt x="24337" y="8489"/>
                    <a:pt x="24992" y="8096"/>
                  </a:cubicBezTo>
                  <a:close/>
                  <a:moveTo>
                    <a:pt x="44887" y="7942"/>
                  </a:moveTo>
                  <a:cubicBezTo>
                    <a:pt x="45959" y="8192"/>
                    <a:pt x="47030" y="8454"/>
                    <a:pt x="48102" y="8715"/>
                  </a:cubicBezTo>
                  <a:cubicBezTo>
                    <a:pt x="47280" y="9168"/>
                    <a:pt x="46494" y="9656"/>
                    <a:pt x="45709" y="10180"/>
                  </a:cubicBezTo>
                  <a:cubicBezTo>
                    <a:pt x="44732" y="9942"/>
                    <a:pt x="43780" y="9680"/>
                    <a:pt x="42815" y="9442"/>
                  </a:cubicBezTo>
                  <a:cubicBezTo>
                    <a:pt x="43530" y="8966"/>
                    <a:pt x="44232" y="8477"/>
                    <a:pt x="44887" y="7942"/>
                  </a:cubicBezTo>
                  <a:close/>
                  <a:moveTo>
                    <a:pt x="35112" y="8108"/>
                  </a:moveTo>
                  <a:cubicBezTo>
                    <a:pt x="36041" y="8346"/>
                    <a:pt x="36969" y="8573"/>
                    <a:pt x="37898" y="8811"/>
                  </a:cubicBezTo>
                  <a:cubicBezTo>
                    <a:pt x="37172" y="9287"/>
                    <a:pt x="36446" y="9775"/>
                    <a:pt x="35707" y="10251"/>
                  </a:cubicBezTo>
                  <a:cubicBezTo>
                    <a:pt x="34731" y="10001"/>
                    <a:pt x="33767" y="9763"/>
                    <a:pt x="32802" y="9513"/>
                  </a:cubicBezTo>
                  <a:cubicBezTo>
                    <a:pt x="33564" y="9049"/>
                    <a:pt x="34350" y="8585"/>
                    <a:pt x="35112" y="8108"/>
                  </a:cubicBezTo>
                  <a:close/>
                  <a:moveTo>
                    <a:pt x="18693" y="8763"/>
                  </a:moveTo>
                  <a:cubicBezTo>
                    <a:pt x="19646" y="9013"/>
                    <a:pt x="20586" y="9275"/>
                    <a:pt x="21539" y="9513"/>
                  </a:cubicBezTo>
                  <a:cubicBezTo>
                    <a:pt x="20837" y="9930"/>
                    <a:pt x="20134" y="10359"/>
                    <a:pt x="19479" y="10835"/>
                  </a:cubicBezTo>
                  <a:cubicBezTo>
                    <a:pt x="18360" y="10561"/>
                    <a:pt x="17265" y="10299"/>
                    <a:pt x="16157" y="10025"/>
                  </a:cubicBezTo>
                  <a:cubicBezTo>
                    <a:pt x="17027" y="9668"/>
                    <a:pt x="17860" y="9239"/>
                    <a:pt x="18693" y="8763"/>
                  </a:cubicBezTo>
                  <a:close/>
                  <a:moveTo>
                    <a:pt x="28647" y="9037"/>
                  </a:moveTo>
                  <a:lnTo>
                    <a:pt x="31421" y="9739"/>
                  </a:lnTo>
                  <a:cubicBezTo>
                    <a:pt x="30743" y="10132"/>
                    <a:pt x="30076" y="10525"/>
                    <a:pt x="29397" y="10918"/>
                  </a:cubicBezTo>
                  <a:cubicBezTo>
                    <a:pt x="28504" y="10692"/>
                    <a:pt x="27587" y="10454"/>
                    <a:pt x="26694" y="10239"/>
                  </a:cubicBezTo>
                  <a:cubicBezTo>
                    <a:pt x="27349" y="9835"/>
                    <a:pt x="28004" y="9430"/>
                    <a:pt x="28647" y="9037"/>
                  </a:cubicBezTo>
                  <a:close/>
                  <a:moveTo>
                    <a:pt x="48650" y="8846"/>
                  </a:moveTo>
                  <a:lnTo>
                    <a:pt x="51817" y="9608"/>
                  </a:lnTo>
                  <a:cubicBezTo>
                    <a:pt x="51007" y="10073"/>
                    <a:pt x="50197" y="10573"/>
                    <a:pt x="49412" y="11097"/>
                  </a:cubicBezTo>
                  <a:cubicBezTo>
                    <a:pt x="48840" y="10954"/>
                    <a:pt x="48280" y="10823"/>
                    <a:pt x="47697" y="10668"/>
                  </a:cubicBezTo>
                  <a:cubicBezTo>
                    <a:pt x="47292" y="10561"/>
                    <a:pt x="46899" y="10466"/>
                    <a:pt x="46494" y="10370"/>
                  </a:cubicBezTo>
                  <a:cubicBezTo>
                    <a:pt x="47233" y="9894"/>
                    <a:pt x="47971" y="9382"/>
                    <a:pt x="48650" y="8846"/>
                  </a:cubicBezTo>
                  <a:close/>
                  <a:moveTo>
                    <a:pt x="38696" y="9001"/>
                  </a:moveTo>
                  <a:lnTo>
                    <a:pt x="41375" y="9668"/>
                  </a:lnTo>
                  <a:cubicBezTo>
                    <a:pt x="40660" y="10168"/>
                    <a:pt x="39934" y="10668"/>
                    <a:pt x="39184" y="11144"/>
                  </a:cubicBezTo>
                  <a:cubicBezTo>
                    <a:pt x="38243" y="10906"/>
                    <a:pt x="37327" y="10668"/>
                    <a:pt x="36386" y="10430"/>
                  </a:cubicBezTo>
                  <a:cubicBezTo>
                    <a:pt x="37148" y="9954"/>
                    <a:pt x="37922" y="9489"/>
                    <a:pt x="38696" y="9001"/>
                  </a:cubicBezTo>
                  <a:close/>
                  <a:moveTo>
                    <a:pt x="22289" y="9716"/>
                  </a:moveTo>
                  <a:lnTo>
                    <a:pt x="23313" y="9978"/>
                  </a:lnTo>
                  <a:cubicBezTo>
                    <a:pt x="23944" y="10144"/>
                    <a:pt x="24551" y="10311"/>
                    <a:pt x="25182" y="10466"/>
                  </a:cubicBezTo>
                  <a:cubicBezTo>
                    <a:pt x="24492" y="10859"/>
                    <a:pt x="23825" y="11275"/>
                    <a:pt x="23182" y="11740"/>
                  </a:cubicBezTo>
                  <a:cubicBezTo>
                    <a:pt x="22087" y="11466"/>
                    <a:pt x="20967" y="11204"/>
                    <a:pt x="19872" y="10942"/>
                  </a:cubicBezTo>
                  <a:cubicBezTo>
                    <a:pt x="20706" y="10597"/>
                    <a:pt x="21503" y="10180"/>
                    <a:pt x="22289" y="9716"/>
                  </a:cubicBezTo>
                  <a:close/>
                  <a:moveTo>
                    <a:pt x="32112" y="9930"/>
                  </a:moveTo>
                  <a:cubicBezTo>
                    <a:pt x="33088" y="10180"/>
                    <a:pt x="34052" y="10418"/>
                    <a:pt x="35017" y="10668"/>
                  </a:cubicBezTo>
                  <a:cubicBezTo>
                    <a:pt x="34362" y="11073"/>
                    <a:pt x="33695" y="11454"/>
                    <a:pt x="33029" y="11847"/>
                  </a:cubicBezTo>
                  <a:cubicBezTo>
                    <a:pt x="32076" y="11609"/>
                    <a:pt x="31135" y="11359"/>
                    <a:pt x="30183" y="11121"/>
                  </a:cubicBezTo>
                  <a:cubicBezTo>
                    <a:pt x="30838" y="10728"/>
                    <a:pt x="31481" y="10323"/>
                    <a:pt x="32112" y="9930"/>
                  </a:cubicBezTo>
                  <a:close/>
                  <a:moveTo>
                    <a:pt x="42149" y="9882"/>
                  </a:moveTo>
                  <a:cubicBezTo>
                    <a:pt x="43113" y="10120"/>
                    <a:pt x="44066" y="10359"/>
                    <a:pt x="45030" y="10609"/>
                  </a:cubicBezTo>
                  <a:cubicBezTo>
                    <a:pt x="44292" y="11085"/>
                    <a:pt x="43530" y="11597"/>
                    <a:pt x="42756" y="12061"/>
                  </a:cubicBezTo>
                  <a:cubicBezTo>
                    <a:pt x="41792" y="11811"/>
                    <a:pt x="40827" y="11561"/>
                    <a:pt x="39851" y="11323"/>
                  </a:cubicBezTo>
                  <a:cubicBezTo>
                    <a:pt x="40613" y="10835"/>
                    <a:pt x="41387" y="10359"/>
                    <a:pt x="42149" y="9882"/>
                  </a:cubicBezTo>
                  <a:close/>
                  <a:moveTo>
                    <a:pt x="52388" y="9763"/>
                  </a:moveTo>
                  <a:cubicBezTo>
                    <a:pt x="53591" y="10049"/>
                    <a:pt x="54781" y="10323"/>
                    <a:pt x="55984" y="10620"/>
                  </a:cubicBezTo>
                  <a:cubicBezTo>
                    <a:pt x="55138" y="11085"/>
                    <a:pt x="54305" y="11609"/>
                    <a:pt x="53483" y="12144"/>
                  </a:cubicBezTo>
                  <a:cubicBezTo>
                    <a:pt x="52388" y="11859"/>
                    <a:pt x="51305" y="11597"/>
                    <a:pt x="50197" y="11311"/>
                  </a:cubicBezTo>
                  <a:cubicBezTo>
                    <a:pt x="50959" y="10823"/>
                    <a:pt x="51698" y="10311"/>
                    <a:pt x="52388" y="9763"/>
                  </a:cubicBezTo>
                  <a:close/>
                  <a:moveTo>
                    <a:pt x="25944" y="10680"/>
                  </a:moveTo>
                  <a:cubicBezTo>
                    <a:pt x="26837" y="10906"/>
                    <a:pt x="27730" y="11144"/>
                    <a:pt x="28623" y="11382"/>
                  </a:cubicBezTo>
                  <a:cubicBezTo>
                    <a:pt x="27983" y="11750"/>
                    <a:pt x="27342" y="12153"/>
                    <a:pt x="26725" y="12616"/>
                  </a:cubicBezTo>
                  <a:lnTo>
                    <a:pt x="26725" y="12616"/>
                  </a:lnTo>
                  <a:cubicBezTo>
                    <a:pt x="26725" y="12616"/>
                    <a:pt x="26726" y="12615"/>
                    <a:pt x="26726" y="12615"/>
                  </a:cubicBezTo>
                  <a:cubicBezTo>
                    <a:pt x="26729" y="12615"/>
                    <a:pt x="26726" y="12621"/>
                    <a:pt x="26718" y="12621"/>
                  </a:cubicBezTo>
                  <a:cubicBezTo>
                    <a:pt x="26720" y="12619"/>
                    <a:pt x="26723" y="12617"/>
                    <a:pt x="26725" y="12616"/>
                  </a:cubicBezTo>
                  <a:lnTo>
                    <a:pt x="26725" y="12616"/>
                  </a:lnTo>
                  <a:cubicBezTo>
                    <a:pt x="26723" y="12616"/>
                    <a:pt x="26721" y="12618"/>
                    <a:pt x="26718" y="12621"/>
                  </a:cubicBezTo>
                  <a:cubicBezTo>
                    <a:pt x="25682" y="12359"/>
                    <a:pt x="24647" y="12109"/>
                    <a:pt x="23623" y="11859"/>
                  </a:cubicBezTo>
                  <a:cubicBezTo>
                    <a:pt x="24408" y="11513"/>
                    <a:pt x="25182" y="11121"/>
                    <a:pt x="25944" y="10680"/>
                  </a:cubicBezTo>
                  <a:close/>
                  <a:moveTo>
                    <a:pt x="35719" y="10847"/>
                  </a:moveTo>
                  <a:cubicBezTo>
                    <a:pt x="36660" y="11085"/>
                    <a:pt x="37577" y="11323"/>
                    <a:pt x="38517" y="11561"/>
                  </a:cubicBezTo>
                  <a:cubicBezTo>
                    <a:pt x="37862" y="11966"/>
                    <a:pt x="37208" y="12359"/>
                    <a:pt x="36541" y="12752"/>
                  </a:cubicBezTo>
                  <a:cubicBezTo>
                    <a:pt x="35624" y="12514"/>
                    <a:pt x="34719" y="12275"/>
                    <a:pt x="33802" y="12037"/>
                  </a:cubicBezTo>
                  <a:cubicBezTo>
                    <a:pt x="34457" y="11656"/>
                    <a:pt x="35088" y="11252"/>
                    <a:pt x="35719" y="10847"/>
                  </a:cubicBezTo>
                  <a:close/>
                  <a:moveTo>
                    <a:pt x="45828" y="10787"/>
                  </a:moveTo>
                  <a:cubicBezTo>
                    <a:pt x="46804" y="11037"/>
                    <a:pt x="47768" y="11287"/>
                    <a:pt x="48757" y="11525"/>
                  </a:cubicBezTo>
                  <a:cubicBezTo>
                    <a:pt x="48007" y="12025"/>
                    <a:pt x="47280" y="12525"/>
                    <a:pt x="46542" y="12990"/>
                  </a:cubicBezTo>
                  <a:cubicBezTo>
                    <a:pt x="46518" y="13002"/>
                    <a:pt x="46494" y="13026"/>
                    <a:pt x="46483" y="13037"/>
                  </a:cubicBezTo>
                  <a:cubicBezTo>
                    <a:pt x="45780" y="12859"/>
                    <a:pt x="45066" y="12656"/>
                    <a:pt x="44363" y="12478"/>
                  </a:cubicBezTo>
                  <a:cubicBezTo>
                    <a:pt x="44066" y="12406"/>
                    <a:pt x="43756" y="12323"/>
                    <a:pt x="43458" y="12240"/>
                  </a:cubicBezTo>
                  <a:lnTo>
                    <a:pt x="43589" y="12156"/>
                  </a:lnTo>
                  <a:cubicBezTo>
                    <a:pt x="44316" y="11692"/>
                    <a:pt x="45078" y="11252"/>
                    <a:pt x="45828" y="10787"/>
                  </a:cubicBezTo>
                  <a:close/>
                  <a:moveTo>
                    <a:pt x="56496" y="10740"/>
                  </a:moveTo>
                  <a:cubicBezTo>
                    <a:pt x="57674" y="11025"/>
                    <a:pt x="58865" y="11323"/>
                    <a:pt x="60032" y="11609"/>
                  </a:cubicBezTo>
                  <a:cubicBezTo>
                    <a:pt x="59175" y="12085"/>
                    <a:pt x="58341" y="12621"/>
                    <a:pt x="57520" y="13168"/>
                  </a:cubicBezTo>
                  <a:cubicBezTo>
                    <a:pt x="56436" y="12883"/>
                    <a:pt x="55365" y="12621"/>
                    <a:pt x="54281" y="12335"/>
                  </a:cubicBezTo>
                  <a:cubicBezTo>
                    <a:pt x="55031" y="11847"/>
                    <a:pt x="55793" y="11323"/>
                    <a:pt x="56496" y="10740"/>
                  </a:cubicBezTo>
                  <a:close/>
                  <a:moveTo>
                    <a:pt x="29409" y="11561"/>
                  </a:moveTo>
                  <a:cubicBezTo>
                    <a:pt x="30362" y="11811"/>
                    <a:pt x="31314" y="12049"/>
                    <a:pt x="32267" y="12311"/>
                  </a:cubicBezTo>
                  <a:cubicBezTo>
                    <a:pt x="31624" y="12692"/>
                    <a:pt x="30981" y="13097"/>
                    <a:pt x="30385" y="13526"/>
                  </a:cubicBezTo>
                  <a:cubicBezTo>
                    <a:pt x="29290" y="13240"/>
                    <a:pt x="28183" y="12978"/>
                    <a:pt x="27087" y="12704"/>
                  </a:cubicBezTo>
                  <a:cubicBezTo>
                    <a:pt x="27873" y="12383"/>
                    <a:pt x="28647" y="11990"/>
                    <a:pt x="29409" y="11561"/>
                  </a:cubicBezTo>
                  <a:close/>
                  <a:moveTo>
                    <a:pt x="39220" y="11740"/>
                  </a:moveTo>
                  <a:cubicBezTo>
                    <a:pt x="40172" y="11990"/>
                    <a:pt x="41125" y="12228"/>
                    <a:pt x="42077" y="12490"/>
                  </a:cubicBezTo>
                  <a:cubicBezTo>
                    <a:pt x="41399" y="12883"/>
                    <a:pt x="40720" y="13276"/>
                    <a:pt x="40029" y="13680"/>
                  </a:cubicBezTo>
                  <a:cubicBezTo>
                    <a:pt x="39125" y="13442"/>
                    <a:pt x="38220" y="13204"/>
                    <a:pt x="37327" y="12966"/>
                  </a:cubicBezTo>
                  <a:cubicBezTo>
                    <a:pt x="37946" y="12561"/>
                    <a:pt x="38589" y="12144"/>
                    <a:pt x="39220" y="11740"/>
                  </a:cubicBezTo>
                  <a:close/>
                  <a:moveTo>
                    <a:pt x="49531" y="11728"/>
                  </a:moveTo>
                  <a:lnTo>
                    <a:pt x="52829" y="12573"/>
                  </a:lnTo>
                  <a:cubicBezTo>
                    <a:pt x="52055" y="13085"/>
                    <a:pt x="51305" y="13597"/>
                    <a:pt x="50543" y="14073"/>
                  </a:cubicBezTo>
                  <a:cubicBezTo>
                    <a:pt x="49412" y="13776"/>
                    <a:pt x="48280" y="13502"/>
                    <a:pt x="47161" y="13204"/>
                  </a:cubicBezTo>
                  <a:cubicBezTo>
                    <a:pt x="47256" y="13145"/>
                    <a:pt x="47340" y="13097"/>
                    <a:pt x="47423" y="13037"/>
                  </a:cubicBezTo>
                  <a:cubicBezTo>
                    <a:pt x="48114" y="12609"/>
                    <a:pt x="48828" y="12168"/>
                    <a:pt x="49531" y="11728"/>
                  </a:cubicBezTo>
                  <a:close/>
                  <a:moveTo>
                    <a:pt x="60615" y="11740"/>
                  </a:moveTo>
                  <a:cubicBezTo>
                    <a:pt x="61139" y="11894"/>
                    <a:pt x="61675" y="12025"/>
                    <a:pt x="62223" y="12144"/>
                  </a:cubicBezTo>
                  <a:cubicBezTo>
                    <a:pt x="62794" y="12275"/>
                    <a:pt x="63342" y="12418"/>
                    <a:pt x="63901" y="12561"/>
                  </a:cubicBezTo>
                  <a:cubicBezTo>
                    <a:pt x="63044" y="13037"/>
                    <a:pt x="62211" y="13573"/>
                    <a:pt x="61389" y="14121"/>
                  </a:cubicBezTo>
                  <a:cubicBezTo>
                    <a:pt x="61020" y="14049"/>
                    <a:pt x="60663" y="13966"/>
                    <a:pt x="60330" y="13883"/>
                  </a:cubicBezTo>
                  <a:cubicBezTo>
                    <a:pt x="59663" y="13704"/>
                    <a:pt x="58996" y="13538"/>
                    <a:pt x="58341" y="13359"/>
                  </a:cubicBezTo>
                  <a:cubicBezTo>
                    <a:pt x="59127" y="12859"/>
                    <a:pt x="59901" y="12323"/>
                    <a:pt x="60615" y="11740"/>
                  </a:cubicBezTo>
                  <a:close/>
                  <a:moveTo>
                    <a:pt x="33040" y="12514"/>
                  </a:moveTo>
                  <a:cubicBezTo>
                    <a:pt x="33957" y="12752"/>
                    <a:pt x="34874" y="12990"/>
                    <a:pt x="35791" y="13228"/>
                  </a:cubicBezTo>
                  <a:cubicBezTo>
                    <a:pt x="35172" y="13609"/>
                    <a:pt x="34553" y="14002"/>
                    <a:pt x="33981" y="14430"/>
                  </a:cubicBezTo>
                  <a:cubicBezTo>
                    <a:pt x="32933" y="14145"/>
                    <a:pt x="31897" y="13895"/>
                    <a:pt x="30850" y="13645"/>
                  </a:cubicBezTo>
                  <a:cubicBezTo>
                    <a:pt x="31600" y="13311"/>
                    <a:pt x="32326" y="12930"/>
                    <a:pt x="33040" y="12514"/>
                  </a:cubicBezTo>
                  <a:close/>
                  <a:moveTo>
                    <a:pt x="42768" y="12656"/>
                  </a:moveTo>
                  <a:cubicBezTo>
                    <a:pt x="43768" y="12918"/>
                    <a:pt x="44768" y="13180"/>
                    <a:pt x="45768" y="13454"/>
                  </a:cubicBezTo>
                  <a:cubicBezTo>
                    <a:pt x="45090" y="13847"/>
                    <a:pt x="44411" y="14252"/>
                    <a:pt x="43720" y="14657"/>
                  </a:cubicBezTo>
                  <a:cubicBezTo>
                    <a:pt x="42756" y="14407"/>
                    <a:pt x="41768" y="14133"/>
                    <a:pt x="40803" y="13883"/>
                  </a:cubicBezTo>
                  <a:cubicBezTo>
                    <a:pt x="41482" y="13478"/>
                    <a:pt x="42137" y="13061"/>
                    <a:pt x="42768" y="12656"/>
                  </a:cubicBezTo>
                  <a:close/>
                  <a:moveTo>
                    <a:pt x="53591" y="12787"/>
                  </a:moveTo>
                  <a:cubicBezTo>
                    <a:pt x="54674" y="13061"/>
                    <a:pt x="55781" y="13335"/>
                    <a:pt x="56865" y="13621"/>
                  </a:cubicBezTo>
                  <a:cubicBezTo>
                    <a:pt x="56103" y="14133"/>
                    <a:pt x="55353" y="14657"/>
                    <a:pt x="54591" y="15133"/>
                  </a:cubicBezTo>
                  <a:cubicBezTo>
                    <a:pt x="54591" y="15133"/>
                    <a:pt x="54579" y="15133"/>
                    <a:pt x="54579" y="15145"/>
                  </a:cubicBezTo>
                  <a:cubicBezTo>
                    <a:pt x="53460" y="14847"/>
                    <a:pt x="52329" y="14550"/>
                    <a:pt x="51209" y="14276"/>
                  </a:cubicBezTo>
                  <a:cubicBezTo>
                    <a:pt x="51245" y="14252"/>
                    <a:pt x="51257" y="14240"/>
                    <a:pt x="51281" y="14228"/>
                  </a:cubicBezTo>
                  <a:cubicBezTo>
                    <a:pt x="52043" y="13740"/>
                    <a:pt x="52817" y="13252"/>
                    <a:pt x="53591" y="12787"/>
                  </a:cubicBezTo>
                  <a:close/>
                  <a:moveTo>
                    <a:pt x="64461" y="12692"/>
                  </a:moveTo>
                  <a:lnTo>
                    <a:pt x="66997" y="13323"/>
                  </a:lnTo>
                  <a:cubicBezTo>
                    <a:pt x="67211" y="13383"/>
                    <a:pt x="67711" y="13466"/>
                    <a:pt x="68128" y="13538"/>
                  </a:cubicBezTo>
                  <a:cubicBezTo>
                    <a:pt x="67116" y="14073"/>
                    <a:pt x="66140" y="14645"/>
                    <a:pt x="65152" y="15240"/>
                  </a:cubicBezTo>
                  <a:cubicBezTo>
                    <a:pt x="64342" y="14764"/>
                    <a:pt x="63270" y="14490"/>
                    <a:pt x="62211" y="14288"/>
                  </a:cubicBezTo>
                  <a:cubicBezTo>
                    <a:pt x="62985" y="13776"/>
                    <a:pt x="63747" y="13264"/>
                    <a:pt x="64461" y="12692"/>
                  </a:cubicBezTo>
                  <a:close/>
                  <a:moveTo>
                    <a:pt x="36553" y="13407"/>
                  </a:moveTo>
                  <a:lnTo>
                    <a:pt x="39279" y="14121"/>
                  </a:lnTo>
                  <a:cubicBezTo>
                    <a:pt x="38660" y="14490"/>
                    <a:pt x="38053" y="14883"/>
                    <a:pt x="37493" y="15300"/>
                  </a:cubicBezTo>
                  <a:cubicBezTo>
                    <a:pt x="36458" y="15038"/>
                    <a:pt x="35434" y="14788"/>
                    <a:pt x="34410" y="14526"/>
                  </a:cubicBezTo>
                  <a:cubicBezTo>
                    <a:pt x="35136" y="14192"/>
                    <a:pt x="35850" y="13823"/>
                    <a:pt x="36553" y="13407"/>
                  </a:cubicBezTo>
                  <a:close/>
                  <a:moveTo>
                    <a:pt x="46483" y="13633"/>
                  </a:moveTo>
                  <a:cubicBezTo>
                    <a:pt x="47590" y="13930"/>
                    <a:pt x="48709" y="14204"/>
                    <a:pt x="49828" y="14502"/>
                  </a:cubicBezTo>
                  <a:cubicBezTo>
                    <a:pt x="49138" y="14919"/>
                    <a:pt x="48459" y="15323"/>
                    <a:pt x="47757" y="15728"/>
                  </a:cubicBezTo>
                  <a:cubicBezTo>
                    <a:pt x="46673" y="15431"/>
                    <a:pt x="45590" y="15145"/>
                    <a:pt x="44494" y="14847"/>
                  </a:cubicBezTo>
                  <a:cubicBezTo>
                    <a:pt x="45185" y="14466"/>
                    <a:pt x="45840" y="14049"/>
                    <a:pt x="46483" y="13633"/>
                  </a:cubicBezTo>
                  <a:close/>
                  <a:moveTo>
                    <a:pt x="57639" y="13823"/>
                  </a:moveTo>
                  <a:cubicBezTo>
                    <a:pt x="57877" y="13883"/>
                    <a:pt x="58103" y="13942"/>
                    <a:pt x="58341" y="14002"/>
                  </a:cubicBezTo>
                  <a:cubicBezTo>
                    <a:pt x="59115" y="14216"/>
                    <a:pt x="59901" y="14407"/>
                    <a:pt x="60675" y="14609"/>
                  </a:cubicBezTo>
                  <a:cubicBezTo>
                    <a:pt x="59972" y="15085"/>
                    <a:pt x="59282" y="15550"/>
                    <a:pt x="58567" y="16002"/>
                  </a:cubicBezTo>
                  <a:cubicBezTo>
                    <a:pt x="58508" y="16026"/>
                    <a:pt x="58448" y="16074"/>
                    <a:pt x="58389" y="16097"/>
                  </a:cubicBezTo>
                  <a:cubicBezTo>
                    <a:pt x="57936" y="16014"/>
                    <a:pt x="57520" y="15919"/>
                    <a:pt x="57139" y="15824"/>
                  </a:cubicBezTo>
                  <a:cubicBezTo>
                    <a:pt x="56508" y="15657"/>
                    <a:pt x="55889" y="15490"/>
                    <a:pt x="55246" y="15323"/>
                  </a:cubicBezTo>
                  <a:cubicBezTo>
                    <a:pt x="55317" y="15288"/>
                    <a:pt x="55377" y="15240"/>
                    <a:pt x="55448" y="15192"/>
                  </a:cubicBezTo>
                  <a:cubicBezTo>
                    <a:pt x="56162" y="14728"/>
                    <a:pt x="56912" y="14288"/>
                    <a:pt x="57639" y="13823"/>
                  </a:cubicBezTo>
                  <a:close/>
                  <a:moveTo>
                    <a:pt x="40029" y="14335"/>
                  </a:moveTo>
                  <a:cubicBezTo>
                    <a:pt x="41018" y="14585"/>
                    <a:pt x="41994" y="14847"/>
                    <a:pt x="42994" y="15109"/>
                  </a:cubicBezTo>
                  <a:cubicBezTo>
                    <a:pt x="42399" y="15466"/>
                    <a:pt x="41815" y="15847"/>
                    <a:pt x="41268" y="16252"/>
                  </a:cubicBezTo>
                  <a:cubicBezTo>
                    <a:pt x="40744" y="16121"/>
                    <a:pt x="40196" y="15978"/>
                    <a:pt x="39660" y="15847"/>
                  </a:cubicBezTo>
                  <a:lnTo>
                    <a:pt x="37874" y="15407"/>
                  </a:lnTo>
                  <a:cubicBezTo>
                    <a:pt x="38601" y="15085"/>
                    <a:pt x="39339" y="14728"/>
                    <a:pt x="40029" y="14335"/>
                  </a:cubicBezTo>
                  <a:close/>
                  <a:moveTo>
                    <a:pt x="50531" y="14692"/>
                  </a:moveTo>
                  <a:cubicBezTo>
                    <a:pt x="51638" y="14990"/>
                    <a:pt x="52757" y="15264"/>
                    <a:pt x="53876" y="15562"/>
                  </a:cubicBezTo>
                  <a:cubicBezTo>
                    <a:pt x="53174" y="15978"/>
                    <a:pt x="52471" y="16395"/>
                    <a:pt x="51781" y="16836"/>
                  </a:cubicBezTo>
                  <a:cubicBezTo>
                    <a:pt x="50697" y="16538"/>
                    <a:pt x="49614" y="16240"/>
                    <a:pt x="48530" y="15954"/>
                  </a:cubicBezTo>
                  <a:cubicBezTo>
                    <a:pt x="49221" y="15538"/>
                    <a:pt x="49876" y="15121"/>
                    <a:pt x="50531" y="14692"/>
                  </a:cubicBezTo>
                  <a:close/>
                  <a:moveTo>
                    <a:pt x="61437" y="14776"/>
                  </a:moveTo>
                  <a:cubicBezTo>
                    <a:pt x="62032" y="14931"/>
                    <a:pt x="62627" y="15085"/>
                    <a:pt x="63223" y="15240"/>
                  </a:cubicBezTo>
                  <a:cubicBezTo>
                    <a:pt x="63568" y="15323"/>
                    <a:pt x="64235" y="15407"/>
                    <a:pt x="64711" y="15502"/>
                  </a:cubicBezTo>
                  <a:cubicBezTo>
                    <a:pt x="63985" y="15978"/>
                    <a:pt x="63247" y="16455"/>
                    <a:pt x="62532" y="16931"/>
                  </a:cubicBezTo>
                  <a:cubicBezTo>
                    <a:pt x="62389" y="17038"/>
                    <a:pt x="62223" y="17133"/>
                    <a:pt x="62080" y="17228"/>
                  </a:cubicBezTo>
                  <a:cubicBezTo>
                    <a:pt x="61258" y="16740"/>
                    <a:pt x="60175" y="16455"/>
                    <a:pt x="59115" y="16240"/>
                  </a:cubicBezTo>
                  <a:cubicBezTo>
                    <a:pt x="59234" y="16157"/>
                    <a:pt x="59341" y="16085"/>
                    <a:pt x="59460" y="16014"/>
                  </a:cubicBezTo>
                  <a:cubicBezTo>
                    <a:pt x="60115" y="15597"/>
                    <a:pt x="60770" y="15192"/>
                    <a:pt x="61437" y="14776"/>
                  </a:cubicBezTo>
                  <a:close/>
                  <a:moveTo>
                    <a:pt x="43768" y="15300"/>
                  </a:moveTo>
                  <a:cubicBezTo>
                    <a:pt x="44875" y="15585"/>
                    <a:pt x="45971" y="15883"/>
                    <a:pt x="47078" y="16157"/>
                  </a:cubicBezTo>
                  <a:cubicBezTo>
                    <a:pt x="46494" y="16514"/>
                    <a:pt x="45923" y="16871"/>
                    <a:pt x="45375" y="17276"/>
                  </a:cubicBezTo>
                  <a:cubicBezTo>
                    <a:pt x="44125" y="16967"/>
                    <a:pt x="42887" y="16657"/>
                    <a:pt x="41661" y="16335"/>
                  </a:cubicBezTo>
                  <a:cubicBezTo>
                    <a:pt x="42363" y="16038"/>
                    <a:pt x="43065" y="15681"/>
                    <a:pt x="43768" y="15300"/>
                  </a:cubicBezTo>
                  <a:close/>
                  <a:moveTo>
                    <a:pt x="54579" y="15740"/>
                  </a:moveTo>
                  <a:cubicBezTo>
                    <a:pt x="54817" y="15800"/>
                    <a:pt x="55067" y="15883"/>
                    <a:pt x="55305" y="15931"/>
                  </a:cubicBezTo>
                  <a:cubicBezTo>
                    <a:pt x="56079" y="16145"/>
                    <a:pt x="56841" y="16347"/>
                    <a:pt x="57615" y="16550"/>
                  </a:cubicBezTo>
                  <a:cubicBezTo>
                    <a:pt x="56901" y="16978"/>
                    <a:pt x="56186" y="17395"/>
                    <a:pt x="55472" y="17824"/>
                  </a:cubicBezTo>
                  <a:cubicBezTo>
                    <a:pt x="54495" y="17562"/>
                    <a:pt x="53531" y="17288"/>
                    <a:pt x="52555" y="17026"/>
                  </a:cubicBezTo>
                  <a:cubicBezTo>
                    <a:pt x="53245" y="16621"/>
                    <a:pt x="53924" y="16193"/>
                    <a:pt x="54579" y="15740"/>
                  </a:cubicBezTo>
                  <a:close/>
                  <a:moveTo>
                    <a:pt x="47816" y="16371"/>
                  </a:moveTo>
                  <a:cubicBezTo>
                    <a:pt x="48911" y="16657"/>
                    <a:pt x="50019" y="16955"/>
                    <a:pt x="51102" y="17228"/>
                  </a:cubicBezTo>
                  <a:cubicBezTo>
                    <a:pt x="50543" y="17574"/>
                    <a:pt x="49995" y="17943"/>
                    <a:pt x="49459" y="18324"/>
                  </a:cubicBezTo>
                  <a:cubicBezTo>
                    <a:pt x="48269" y="18026"/>
                    <a:pt x="47042" y="17705"/>
                    <a:pt x="45828" y="17395"/>
                  </a:cubicBezTo>
                  <a:cubicBezTo>
                    <a:pt x="46506" y="17097"/>
                    <a:pt x="47161" y="16740"/>
                    <a:pt x="47816" y="16371"/>
                  </a:cubicBezTo>
                  <a:close/>
                  <a:moveTo>
                    <a:pt x="58341" y="16740"/>
                  </a:moveTo>
                  <a:lnTo>
                    <a:pt x="60032" y="17193"/>
                  </a:lnTo>
                  <a:cubicBezTo>
                    <a:pt x="60413" y="17288"/>
                    <a:pt x="61163" y="17371"/>
                    <a:pt x="61675" y="17502"/>
                  </a:cubicBezTo>
                  <a:cubicBezTo>
                    <a:pt x="60913" y="17979"/>
                    <a:pt x="60139" y="18443"/>
                    <a:pt x="59413" y="18931"/>
                  </a:cubicBezTo>
                  <a:cubicBezTo>
                    <a:pt x="58353" y="18633"/>
                    <a:pt x="57293" y="18348"/>
                    <a:pt x="56246" y="18050"/>
                  </a:cubicBezTo>
                  <a:cubicBezTo>
                    <a:pt x="56960" y="17633"/>
                    <a:pt x="57639" y="17193"/>
                    <a:pt x="58341" y="16740"/>
                  </a:cubicBezTo>
                  <a:close/>
                  <a:moveTo>
                    <a:pt x="51900" y="17443"/>
                  </a:moveTo>
                  <a:cubicBezTo>
                    <a:pt x="51936" y="17455"/>
                    <a:pt x="51971" y="17455"/>
                    <a:pt x="52019" y="17467"/>
                  </a:cubicBezTo>
                  <a:cubicBezTo>
                    <a:pt x="52971" y="17729"/>
                    <a:pt x="53936" y="17967"/>
                    <a:pt x="54900" y="18205"/>
                  </a:cubicBezTo>
                  <a:cubicBezTo>
                    <a:pt x="54353" y="18538"/>
                    <a:pt x="53805" y="18895"/>
                    <a:pt x="53281" y="19288"/>
                  </a:cubicBezTo>
                  <a:cubicBezTo>
                    <a:pt x="52995" y="19229"/>
                    <a:pt x="52745" y="19169"/>
                    <a:pt x="52507" y="19110"/>
                  </a:cubicBezTo>
                  <a:cubicBezTo>
                    <a:pt x="51662" y="18883"/>
                    <a:pt x="50805" y="18681"/>
                    <a:pt x="49959" y="18455"/>
                  </a:cubicBezTo>
                  <a:cubicBezTo>
                    <a:pt x="50614" y="18157"/>
                    <a:pt x="51269" y="17812"/>
                    <a:pt x="51900" y="17443"/>
                  </a:cubicBezTo>
                  <a:close/>
                  <a:moveTo>
                    <a:pt x="55662" y="18395"/>
                  </a:moveTo>
                  <a:cubicBezTo>
                    <a:pt x="56781" y="18657"/>
                    <a:pt x="57877" y="18943"/>
                    <a:pt x="58960" y="19241"/>
                  </a:cubicBezTo>
                  <a:cubicBezTo>
                    <a:pt x="58413" y="19634"/>
                    <a:pt x="57770" y="19967"/>
                    <a:pt x="57293" y="20443"/>
                  </a:cubicBezTo>
                  <a:cubicBezTo>
                    <a:pt x="56400" y="20003"/>
                    <a:pt x="55019" y="19669"/>
                    <a:pt x="53662" y="19372"/>
                  </a:cubicBezTo>
                  <a:cubicBezTo>
                    <a:pt x="54353" y="19098"/>
                    <a:pt x="55007" y="18752"/>
                    <a:pt x="55662" y="18395"/>
                  </a:cubicBezTo>
                  <a:close/>
                  <a:moveTo>
                    <a:pt x="12311" y="0"/>
                  </a:moveTo>
                  <a:cubicBezTo>
                    <a:pt x="12251" y="0"/>
                    <a:pt x="12209" y="4"/>
                    <a:pt x="12193" y="12"/>
                  </a:cubicBezTo>
                  <a:cubicBezTo>
                    <a:pt x="12169" y="24"/>
                    <a:pt x="12145" y="24"/>
                    <a:pt x="12133" y="48"/>
                  </a:cubicBezTo>
                  <a:cubicBezTo>
                    <a:pt x="12133" y="48"/>
                    <a:pt x="12109" y="48"/>
                    <a:pt x="12109" y="60"/>
                  </a:cubicBezTo>
                  <a:cubicBezTo>
                    <a:pt x="9895" y="1096"/>
                    <a:pt x="7704" y="2227"/>
                    <a:pt x="5561" y="3405"/>
                  </a:cubicBezTo>
                  <a:cubicBezTo>
                    <a:pt x="3906" y="4310"/>
                    <a:pt x="1965" y="5167"/>
                    <a:pt x="524" y="6430"/>
                  </a:cubicBezTo>
                  <a:cubicBezTo>
                    <a:pt x="441" y="6501"/>
                    <a:pt x="1" y="6834"/>
                    <a:pt x="60" y="6846"/>
                  </a:cubicBezTo>
                  <a:cubicBezTo>
                    <a:pt x="132" y="6870"/>
                    <a:pt x="441" y="6977"/>
                    <a:pt x="524" y="6989"/>
                  </a:cubicBezTo>
                  <a:cubicBezTo>
                    <a:pt x="17288" y="10751"/>
                    <a:pt x="33874" y="15133"/>
                    <a:pt x="50531" y="19419"/>
                  </a:cubicBezTo>
                  <a:cubicBezTo>
                    <a:pt x="52114" y="19824"/>
                    <a:pt x="53698" y="20241"/>
                    <a:pt x="55293" y="20657"/>
                  </a:cubicBezTo>
                  <a:cubicBezTo>
                    <a:pt x="55710" y="20765"/>
                    <a:pt x="57162" y="21027"/>
                    <a:pt x="57174" y="21027"/>
                  </a:cubicBezTo>
                  <a:cubicBezTo>
                    <a:pt x="57193" y="21038"/>
                    <a:pt x="57217" y="21044"/>
                    <a:pt x="57246" y="21044"/>
                  </a:cubicBezTo>
                  <a:cubicBezTo>
                    <a:pt x="57558" y="21044"/>
                    <a:pt x="58398" y="20379"/>
                    <a:pt x="58758" y="20193"/>
                  </a:cubicBezTo>
                  <a:cubicBezTo>
                    <a:pt x="60199" y="19443"/>
                    <a:pt x="61544" y="18312"/>
                    <a:pt x="62830" y="17467"/>
                  </a:cubicBezTo>
                  <a:cubicBezTo>
                    <a:pt x="64890" y="16109"/>
                    <a:pt x="66961" y="14859"/>
                    <a:pt x="69164" y="13776"/>
                  </a:cubicBezTo>
                  <a:cubicBezTo>
                    <a:pt x="69295" y="13692"/>
                    <a:pt x="69343" y="13549"/>
                    <a:pt x="69307" y="13418"/>
                  </a:cubicBezTo>
                  <a:cubicBezTo>
                    <a:pt x="69307" y="13383"/>
                    <a:pt x="69271" y="13311"/>
                    <a:pt x="69235" y="13287"/>
                  </a:cubicBezTo>
                  <a:cubicBezTo>
                    <a:pt x="69188" y="13228"/>
                    <a:pt x="69128" y="13204"/>
                    <a:pt x="69069" y="13168"/>
                  </a:cubicBezTo>
                  <a:cubicBezTo>
                    <a:pt x="67926" y="12502"/>
                    <a:pt x="65675" y="12192"/>
                    <a:pt x="64235" y="11835"/>
                  </a:cubicBezTo>
                  <a:cubicBezTo>
                    <a:pt x="59937" y="10775"/>
                    <a:pt x="55627" y="9751"/>
                    <a:pt x="51328" y="8715"/>
                  </a:cubicBezTo>
                  <a:cubicBezTo>
                    <a:pt x="41196" y="6299"/>
                    <a:pt x="31040" y="3882"/>
                    <a:pt x="20860" y="1619"/>
                  </a:cubicBezTo>
                  <a:cubicBezTo>
                    <a:pt x="18515" y="1096"/>
                    <a:pt x="16014" y="357"/>
                    <a:pt x="13574" y="107"/>
                  </a:cubicBezTo>
                  <a:cubicBezTo>
                    <a:pt x="13260" y="78"/>
                    <a:pt x="12591" y="0"/>
                    <a:pt x="1231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305" name="Google Shape;14305;p50"/>
            <p:cNvSpPr/>
            <p:nvPr/>
          </p:nvSpPr>
          <p:spPr>
            <a:xfrm>
              <a:off x="4257600" y="2549375"/>
              <a:ext cx="96825" cy="112800"/>
            </a:xfrm>
            <a:custGeom>
              <a:avLst/>
              <a:gdLst/>
              <a:ahLst/>
              <a:cxnLst/>
              <a:rect l="l" t="t" r="r" b="b"/>
              <a:pathLst>
                <a:path w="3873" h="4512" extrusionOk="0">
                  <a:moveTo>
                    <a:pt x="789" y="900"/>
                  </a:moveTo>
                  <a:cubicBezTo>
                    <a:pt x="1122" y="1067"/>
                    <a:pt x="1479" y="1198"/>
                    <a:pt x="1813" y="1341"/>
                  </a:cubicBezTo>
                  <a:cubicBezTo>
                    <a:pt x="1777" y="1365"/>
                    <a:pt x="1729" y="1377"/>
                    <a:pt x="1694" y="1412"/>
                  </a:cubicBezTo>
                  <a:cubicBezTo>
                    <a:pt x="1527" y="1412"/>
                    <a:pt x="1420" y="1484"/>
                    <a:pt x="1337" y="1615"/>
                  </a:cubicBezTo>
                  <a:cubicBezTo>
                    <a:pt x="1134" y="1758"/>
                    <a:pt x="920" y="1889"/>
                    <a:pt x="729" y="2032"/>
                  </a:cubicBezTo>
                  <a:cubicBezTo>
                    <a:pt x="765" y="1662"/>
                    <a:pt x="777" y="1281"/>
                    <a:pt x="789" y="900"/>
                  </a:cubicBezTo>
                  <a:close/>
                  <a:moveTo>
                    <a:pt x="1872" y="2139"/>
                  </a:moveTo>
                  <a:cubicBezTo>
                    <a:pt x="2087" y="2317"/>
                    <a:pt x="2313" y="2591"/>
                    <a:pt x="2432" y="2686"/>
                  </a:cubicBezTo>
                  <a:cubicBezTo>
                    <a:pt x="2551" y="2794"/>
                    <a:pt x="2670" y="2913"/>
                    <a:pt x="2789" y="3020"/>
                  </a:cubicBezTo>
                  <a:cubicBezTo>
                    <a:pt x="2861" y="3079"/>
                    <a:pt x="2932" y="3151"/>
                    <a:pt x="3003" y="3210"/>
                  </a:cubicBezTo>
                  <a:cubicBezTo>
                    <a:pt x="3122" y="3210"/>
                    <a:pt x="3146" y="3210"/>
                    <a:pt x="3039" y="3246"/>
                  </a:cubicBezTo>
                  <a:cubicBezTo>
                    <a:pt x="2861" y="3377"/>
                    <a:pt x="2563" y="3425"/>
                    <a:pt x="2349" y="3567"/>
                  </a:cubicBezTo>
                  <a:cubicBezTo>
                    <a:pt x="2313" y="3591"/>
                    <a:pt x="2265" y="3639"/>
                    <a:pt x="2218" y="3687"/>
                  </a:cubicBezTo>
                  <a:cubicBezTo>
                    <a:pt x="2075" y="3186"/>
                    <a:pt x="1872" y="2734"/>
                    <a:pt x="1622" y="2270"/>
                  </a:cubicBezTo>
                  <a:cubicBezTo>
                    <a:pt x="1718" y="2234"/>
                    <a:pt x="1789" y="2186"/>
                    <a:pt x="1872" y="2139"/>
                  </a:cubicBezTo>
                  <a:close/>
                  <a:moveTo>
                    <a:pt x="458" y="1"/>
                  </a:moveTo>
                  <a:cubicBezTo>
                    <a:pt x="282" y="1"/>
                    <a:pt x="113" y="133"/>
                    <a:pt x="122" y="341"/>
                  </a:cubicBezTo>
                  <a:cubicBezTo>
                    <a:pt x="146" y="984"/>
                    <a:pt x="134" y="1639"/>
                    <a:pt x="86" y="2270"/>
                  </a:cubicBezTo>
                  <a:cubicBezTo>
                    <a:pt x="86" y="2377"/>
                    <a:pt x="122" y="2448"/>
                    <a:pt x="170" y="2496"/>
                  </a:cubicBezTo>
                  <a:cubicBezTo>
                    <a:pt x="146" y="2508"/>
                    <a:pt x="122" y="2532"/>
                    <a:pt x="110" y="2555"/>
                  </a:cubicBezTo>
                  <a:cubicBezTo>
                    <a:pt x="1" y="2665"/>
                    <a:pt x="93" y="2845"/>
                    <a:pt x="229" y="2845"/>
                  </a:cubicBezTo>
                  <a:cubicBezTo>
                    <a:pt x="241" y="2845"/>
                    <a:pt x="253" y="2844"/>
                    <a:pt x="265" y="2841"/>
                  </a:cubicBezTo>
                  <a:cubicBezTo>
                    <a:pt x="622" y="2734"/>
                    <a:pt x="967" y="2579"/>
                    <a:pt x="1313" y="2401"/>
                  </a:cubicBezTo>
                  <a:cubicBezTo>
                    <a:pt x="1515" y="3032"/>
                    <a:pt x="1670" y="3675"/>
                    <a:pt x="1801" y="4318"/>
                  </a:cubicBezTo>
                  <a:cubicBezTo>
                    <a:pt x="1832" y="4449"/>
                    <a:pt x="1936" y="4512"/>
                    <a:pt x="2047" y="4512"/>
                  </a:cubicBezTo>
                  <a:cubicBezTo>
                    <a:pt x="2146" y="4512"/>
                    <a:pt x="2251" y="4461"/>
                    <a:pt x="2313" y="4365"/>
                  </a:cubicBezTo>
                  <a:cubicBezTo>
                    <a:pt x="2503" y="4091"/>
                    <a:pt x="2765" y="3877"/>
                    <a:pt x="3099" y="3746"/>
                  </a:cubicBezTo>
                  <a:cubicBezTo>
                    <a:pt x="3242" y="3687"/>
                    <a:pt x="3456" y="3651"/>
                    <a:pt x="3551" y="3544"/>
                  </a:cubicBezTo>
                  <a:cubicBezTo>
                    <a:pt x="3873" y="3198"/>
                    <a:pt x="3396" y="2865"/>
                    <a:pt x="3158" y="2651"/>
                  </a:cubicBezTo>
                  <a:cubicBezTo>
                    <a:pt x="2920" y="2424"/>
                    <a:pt x="2682" y="2198"/>
                    <a:pt x="2444" y="1960"/>
                  </a:cubicBezTo>
                  <a:cubicBezTo>
                    <a:pt x="2408" y="1936"/>
                    <a:pt x="2384" y="1889"/>
                    <a:pt x="2337" y="1853"/>
                  </a:cubicBezTo>
                  <a:cubicBezTo>
                    <a:pt x="2515" y="1758"/>
                    <a:pt x="2706" y="1639"/>
                    <a:pt x="2884" y="1532"/>
                  </a:cubicBezTo>
                  <a:cubicBezTo>
                    <a:pt x="3146" y="1377"/>
                    <a:pt x="3111" y="948"/>
                    <a:pt x="2801" y="877"/>
                  </a:cubicBezTo>
                  <a:cubicBezTo>
                    <a:pt x="2039" y="698"/>
                    <a:pt x="1313" y="424"/>
                    <a:pt x="622" y="43"/>
                  </a:cubicBezTo>
                  <a:cubicBezTo>
                    <a:pt x="570" y="14"/>
                    <a:pt x="514" y="1"/>
                    <a:pt x="45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4306" name="Google Shape;14306;p50"/>
          <p:cNvSpPr txBox="1">
            <a:spLocks noGrp="1"/>
          </p:cNvSpPr>
          <p:nvPr>
            <p:ph type="title"/>
          </p:nvPr>
        </p:nvSpPr>
        <p:spPr>
          <a:xfrm>
            <a:off x="335155" y="1190194"/>
            <a:ext cx="7028200" cy="2618000"/>
          </a:xfrm>
          <a:prstGeom prst="rect">
            <a:avLst/>
          </a:prstGeom>
        </p:spPr>
        <p:txBody>
          <a:bodyPr spcFirstLastPara="1" wrap="square" lIns="121900" tIns="121900" rIns="121900" bIns="121900" anchor="b" anchorCtr="0">
            <a:noAutofit/>
          </a:bodyPr>
          <a:lstStyle/>
          <a:p>
            <a:pPr algn="ctr"/>
            <a:r>
              <a:rPr lang="en-GB" sz="7200" dirty="0" err="1">
                <a:solidFill>
                  <a:schemeClr val="tx1"/>
                </a:solidFill>
                <a:latin typeface="Times New Roman" panose="02020603050405020304" charset="0"/>
                <a:cs typeface="Times New Roman" panose="02020603050405020304" charset="0"/>
              </a:rPr>
              <a:t>Nhà</a:t>
            </a:r>
            <a:r>
              <a:rPr lang="en-GB" sz="7200" dirty="0">
                <a:solidFill>
                  <a:schemeClr val="tx1"/>
                </a:solidFill>
                <a:latin typeface="Times New Roman" panose="02020603050405020304" charset="0"/>
                <a:cs typeface="Times New Roman" panose="02020603050405020304" charset="0"/>
              </a:rPr>
              <a:t> </a:t>
            </a:r>
            <a:r>
              <a:rPr lang="en-GB" sz="7200" dirty="0" err="1">
                <a:solidFill>
                  <a:schemeClr val="tx1"/>
                </a:solidFill>
                <a:latin typeface="Times New Roman" panose="02020603050405020304" charset="0"/>
                <a:cs typeface="Times New Roman" panose="02020603050405020304" charset="0"/>
              </a:rPr>
              <a:t>Trần</a:t>
            </a:r>
            <a:r>
              <a:rPr lang="en-GB" sz="7200" dirty="0">
                <a:solidFill>
                  <a:schemeClr val="tx1"/>
                </a:solidFill>
                <a:latin typeface="Times New Roman" panose="02020603050405020304" charset="0"/>
                <a:cs typeface="Times New Roman" panose="02020603050405020304" charset="0"/>
              </a:rPr>
              <a:t> </a:t>
            </a:r>
            <a:r>
              <a:rPr lang="en-GB" sz="7200" dirty="0" err="1">
                <a:solidFill>
                  <a:schemeClr val="tx1"/>
                </a:solidFill>
                <a:latin typeface="Times New Roman" panose="02020603050405020304" charset="0"/>
                <a:cs typeface="Times New Roman" panose="02020603050405020304" charset="0"/>
              </a:rPr>
              <a:t>đã</a:t>
            </a:r>
            <a:r>
              <a:rPr lang="en-GB" sz="7200" dirty="0">
                <a:solidFill>
                  <a:schemeClr val="tx1"/>
                </a:solidFill>
                <a:latin typeface="Times New Roman" panose="02020603050405020304" charset="0"/>
                <a:cs typeface="Times New Roman" panose="02020603050405020304" charset="0"/>
              </a:rPr>
              <a:t> ban </a:t>
            </a:r>
            <a:r>
              <a:rPr lang="en-GB" sz="7200" dirty="0" err="1">
                <a:solidFill>
                  <a:schemeClr val="tx1"/>
                </a:solidFill>
                <a:latin typeface="Times New Roman" panose="02020603050405020304" charset="0"/>
                <a:cs typeface="Times New Roman" panose="02020603050405020304" charset="0"/>
              </a:rPr>
              <a:t>hành</a:t>
            </a:r>
            <a:r>
              <a:rPr lang="en-GB" sz="7200" dirty="0">
                <a:solidFill>
                  <a:schemeClr val="tx1"/>
                </a:solidFill>
                <a:latin typeface="Times New Roman" panose="02020603050405020304" charset="0"/>
                <a:cs typeface="Times New Roman" panose="02020603050405020304" charset="0"/>
              </a:rPr>
              <a:t> </a:t>
            </a:r>
            <a:r>
              <a:rPr lang="en-GB" sz="7200" dirty="0" err="1">
                <a:solidFill>
                  <a:schemeClr val="tx1"/>
                </a:solidFill>
                <a:latin typeface="Times New Roman" panose="02020603050405020304" charset="0"/>
                <a:cs typeface="Times New Roman" panose="02020603050405020304" charset="0"/>
              </a:rPr>
              <a:t>bộ</a:t>
            </a:r>
            <a:r>
              <a:rPr lang="en-GB" sz="7200" dirty="0">
                <a:solidFill>
                  <a:schemeClr val="tx1"/>
                </a:solidFill>
                <a:latin typeface="Times New Roman" panose="02020603050405020304" charset="0"/>
                <a:cs typeface="Times New Roman" panose="02020603050405020304" charset="0"/>
              </a:rPr>
              <a:t> </a:t>
            </a:r>
            <a:r>
              <a:rPr lang="en-GB" sz="7200" dirty="0" err="1">
                <a:solidFill>
                  <a:schemeClr val="tx1"/>
                </a:solidFill>
                <a:latin typeface="Times New Roman" panose="02020603050405020304" charset="0"/>
                <a:cs typeface="Times New Roman" panose="02020603050405020304" charset="0"/>
              </a:rPr>
              <a:t>luật</a:t>
            </a:r>
            <a:r>
              <a:rPr lang="en-GB" sz="7200" dirty="0">
                <a:solidFill>
                  <a:schemeClr val="tx1"/>
                </a:solidFill>
                <a:latin typeface="Times New Roman" panose="02020603050405020304" charset="0"/>
                <a:cs typeface="Times New Roman" panose="02020603050405020304" charset="0"/>
              </a:rPr>
              <a:t> </a:t>
            </a:r>
            <a:r>
              <a:rPr lang="en-GB" sz="7200" dirty="0" err="1">
                <a:solidFill>
                  <a:schemeClr val="tx1"/>
                </a:solidFill>
                <a:latin typeface="Times New Roman" panose="02020603050405020304" charset="0"/>
                <a:cs typeface="Times New Roman" panose="02020603050405020304" charset="0"/>
              </a:rPr>
              <a:t>gì</a:t>
            </a:r>
            <a:r>
              <a:rPr lang="en-GB" sz="7200" dirty="0">
                <a:solidFill>
                  <a:schemeClr val="tx1"/>
                </a:solidFill>
                <a:latin typeface="Times New Roman" panose="02020603050405020304" charset="0"/>
                <a:cs typeface="Times New Roman" panose="02020603050405020304" charset="0"/>
              </a:rPr>
              <a:t>?</a:t>
            </a:r>
            <a:endParaRPr sz="7200" dirty="0">
              <a:solidFill>
                <a:schemeClr val="tx1"/>
              </a:solidFill>
              <a:latin typeface="Times New Roman" panose="02020603050405020304" charset="0"/>
              <a:cs typeface="Times New Roman" panose="02020603050405020304" charset="0"/>
            </a:endParaRPr>
          </a:p>
        </p:txBody>
      </p:sp>
      <p:grpSp>
        <p:nvGrpSpPr>
          <p:cNvPr id="14308" name="Google Shape;14308;p50"/>
          <p:cNvGrpSpPr/>
          <p:nvPr/>
        </p:nvGrpSpPr>
        <p:grpSpPr>
          <a:xfrm>
            <a:off x="6810431" y="1642810"/>
            <a:ext cx="4732143" cy="3665901"/>
            <a:chOff x="2036250" y="1507425"/>
            <a:chExt cx="2858725" cy="2214600"/>
          </a:xfrm>
        </p:grpSpPr>
        <p:sp>
          <p:nvSpPr>
            <p:cNvPr id="14309" name="Google Shape;14309;p50"/>
            <p:cNvSpPr/>
            <p:nvPr/>
          </p:nvSpPr>
          <p:spPr>
            <a:xfrm>
              <a:off x="2036250" y="1507425"/>
              <a:ext cx="2858725" cy="2214600"/>
            </a:xfrm>
            <a:custGeom>
              <a:avLst/>
              <a:gdLst/>
              <a:ahLst/>
              <a:cxnLst/>
              <a:rect l="l" t="t" r="r" b="b"/>
              <a:pathLst>
                <a:path w="114349" h="88584" extrusionOk="0">
                  <a:moveTo>
                    <a:pt x="113265" y="12218"/>
                  </a:moveTo>
                  <a:cubicBezTo>
                    <a:pt x="113289" y="12313"/>
                    <a:pt x="113324" y="12384"/>
                    <a:pt x="113348" y="12468"/>
                  </a:cubicBezTo>
                  <a:cubicBezTo>
                    <a:pt x="113443" y="12670"/>
                    <a:pt x="113515" y="12908"/>
                    <a:pt x="113682" y="13051"/>
                  </a:cubicBezTo>
                  <a:cubicBezTo>
                    <a:pt x="113646" y="13170"/>
                    <a:pt x="113634" y="13277"/>
                    <a:pt x="113598" y="13396"/>
                  </a:cubicBezTo>
                  <a:cubicBezTo>
                    <a:pt x="113527" y="13456"/>
                    <a:pt x="113455" y="13527"/>
                    <a:pt x="113384" y="13587"/>
                  </a:cubicBezTo>
                  <a:cubicBezTo>
                    <a:pt x="113229" y="13706"/>
                    <a:pt x="113086" y="13825"/>
                    <a:pt x="112931" y="13956"/>
                  </a:cubicBezTo>
                  <a:cubicBezTo>
                    <a:pt x="113039" y="13384"/>
                    <a:pt x="113158" y="12801"/>
                    <a:pt x="113265" y="12218"/>
                  </a:cubicBezTo>
                  <a:close/>
                  <a:moveTo>
                    <a:pt x="113420" y="14218"/>
                  </a:moveTo>
                  <a:lnTo>
                    <a:pt x="113420" y="14218"/>
                  </a:lnTo>
                  <a:cubicBezTo>
                    <a:pt x="113229" y="15111"/>
                    <a:pt x="113039" y="15944"/>
                    <a:pt x="112860" y="16742"/>
                  </a:cubicBezTo>
                  <a:cubicBezTo>
                    <a:pt x="112646" y="16825"/>
                    <a:pt x="112491" y="16956"/>
                    <a:pt x="112312" y="17099"/>
                  </a:cubicBezTo>
                  <a:cubicBezTo>
                    <a:pt x="112491" y="16266"/>
                    <a:pt x="112646" y="15432"/>
                    <a:pt x="112812" y="14587"/>
                  </a:cubicBezTo>
                  <a:cubicBezTo>
                    <a:pt x="113027" y="14468"/>
                    <a:pt x="113229" y="14349"/>
                    <a:pt x="113420" y="14218"/>
                  </a:cubicBezTo>
                  <a:close/>
                  <a:moveTo>
                    <a:pt x="112777" y="17218"/>
                  </a:moveTo>
                  <a:cubicBezTo>
                    <a:pt x="112443" y="18587"/>
                    <a:pt x="112181" y="19826"/>
                    <a:pt x="111908" y="21004"/>
                  </a:cubicBezTo>
                  <a:cubicBezTo>
                    <a:pt x="111705" y="21123"/>
                    <a:pt x="111527" y="21326"/>
                    <a:pt x="111360" y="21504"/>
                  </a:cubicBezTo>
                  <a:cubicBezTo>
                    <a:pt x="111657" y="20207"/>
                    <a:pt x="111943" y="18933"/>
                    <a:pt x="112205" y="17635"/>
                  </a:cubicBezTo>
                  <a:cubicBezTo>
                    <a:pt x="112300" y="17564"/>
                    <a:pt x="112384" y="17504"/>
                    <a:pt x="112491" y="17433"/>
                  </a:cubicBezTo>
                  <a:cubicBezTo>
                    <a:pt x="112574" y="17361"/>
                    <a:pt x="112681" y="17302"/>
                    <a:pt x="112777" y="17218"/>
                  </a:cubicBezTo>
                  <a:close/>
                  <a:moveTo>
                    <a:pt x="111729" y="21814"/>
                  </a:moveTo>
                  <a:lnTo>
                    <a:pt x="111729" y="21814"/>
                  </a:lnTo>
                  <a:cubicBezTo>
                    <a:pt x="111503" y="22838"/>
                    <a:pt x="111288" y="23814"/>
                    <a:pt x="111062" y="24838"/>
                  </a:cubicBezTo>
                  <a:cubicBezTo>
                    <a:pt x="110824" y="25041"/>
                    <a:pt x="110610" y="25291"/>
                    <a:pt x="110419" y="25517"/>
                  </a:cubicBezTo>
                  <a:lnTo>
                    <a:pt x="111181" y="22290"/>
                  </a:lnTo>
                  <a:cubicBezTo>
                    <a:pt x="111300" y="22195"/>
                    <a:pt x="111431" y="22088"/>
                    <a:pt x="111550" y="21981"/>
                  </a:cubicBezTo>
                  <a:cubicBezTo>
                    <a:pt x="111610" y="21933"/>
                    <a:pt x="111669" y="21874"/>
                    <a:pt x="111729" y="21814"/>
                  </a:cubicBezTo>
                  <a:close/>
                  <a:moveTo>
                    <a:pt x="110812" y="25886"/>
                  </a:moveTo>
                  <a:lnTo>
                    <a:pt x="110812" y="25886"/>
                  </a:lnTo>
                  <a:cubicBezTo>
                    <a:pt x="110776" y="26148"/>
                    <a:pt x="110717" y="26422"/>
                    <a:pt x="110657" y="26707"/>
                  </a:cubicBezTo>
                  <a:cubicBezTo>
                    <a:pt x="110431" y="27755"/>
                    <a:pt x="110193" y="28815"/>
                    <a:pt x="109979" y="29863"/>
                  </a:cubicBezTo>
                  <a:cubicBezTo>
                    <a:pt x="109776" y="30160"/>
                    <a:pt x="109586" y="30458"/>
                    <a:pt x="109383" y="30732"/>
                  </a:cubicBezTo>
                  <a:cubicBezTo>
                    <a:pt x="109285" y="30871"/>
                    <a:pt x="109407" y="30999"/>
                    <a:pt x="109535" y="30999"/>
                  </a:cubicBezTo>
                  <a:cubicBezTo>
                    <a:pt x="109593" y="30999"/>
                    <a:pt x="109652" y="30973"/>
                    <a:pt x="109693" y="30910"/>
                  </a:cubicBezTo>
                  <a:cubicBezTo>
                    <a:pt x="109705" y="30887"/>
                    <a:pt x="109729" y="30851"/>
                    <a:pt x="109752" y="30827"/>
                  </a:cubicBezTo>
                  <a:lnTo>
                    <a:pt x="109752" y="30827"/>
                  </a:lnTo>
                  <a:cubicBezTo>
                    <a:pt x="109502" y="31982"/>
                    <a:pt x="109241" y="33125"/>
                    <a:pt x="109002" y="34280"/>
                  </a:cubicBezTo>
                  <a:cubicBezTo>
                    <a:pt x="108705" y="34494"/>
                    <a:pt x="108526" y="34899"/>
                    <a:pt x="108288" y="35185"/>
                  </a:cubicBezTo>
                  <a:cubicBezTo>
                    <a:pt x="108193" y="35304"/>
                    <a:pt x="108086" y="35423"/>
                    <a:pt x="107967" y="35530"/>
                  </a:cubicBezTo>
                  <a:cubicBezTo>
                    <a:pt x="108681" y="32530"/>
                    <a:pt x="109419" y="29529"/>
                    <a:pt x="110157" y="26541"/>
                  </a:cubicBezTo>
                  <a:cubicBezTo>
                    <a:pt x="110336" y="26362"/>
                    <a:pt x="110514" y="26196"/>
                    <a:pt x="110669" y="26017"/>
                  </a:cubicBezTo>
                  <a:lnTo>
                    <a:pt x="110812" y="25886"/>
                  </a:lnTo>
                  <a:close/>
                  <a:moveTo>
                    <a:pt x="108776" y="35459"/>
                  </a:moveTo>
                  <a:cubicBezTo>
                    <a:pt x="108407" y="37018"/>
                    <a:pt x="108074" y="38590"/>
                    <a:pt x="107728" y="40173"/>
                  </a:cubicBezTo>
                  <a:cubicBezTo>
                    <a:pt x="107717" y="40257"/>
                    <a:pt x="107681" y="40352"/>
                    <a:pt x="107669" y="40435"/>
                  </a:cubicBezTo>
                  <a:cubicBezTo>
                    <a:pt x="107641" y="40389"/>
                    <a:pt x="107592" y="40372"/>
                    <a:pt x="107544" y="40372"/>
                  </a:cubicBezTo>
                  <a:cubicBezTo>
                    <a:pt x="107530" y="40372"/>
                    <a:pt x="107516" y="40373"/>
                    <a:pt x="107502" y="40376"/>
                  </a:cubicBezTo>
                  <a:cubicBezTo>
                    <a:pt x="107205" y="40435"/>
                    <a:pt x="107014" y="40912"/>
                    <a:pt x="106847" y="41138"/>
                  </a:cubicBezTo>
                  <a:lnTo>
                    <a:pt x="106621" y="41412"/>
                  </a:lnTo>
                  <a:cubicBezTo>
                    <a:pt x="106835" y="40483"/>
                    <a:pt x="107050" y="39542"/>
                    <a:pt x="107264" y="38626"/>
                  </a:cubicBezTo>
                  <a:lnTo>
                    <a:pt x="107800" y="36352"/>
                  </a:lnTo>
                  <a:cubicBezTo>
                    <a:pt x="108169" y="36173"/>
                    <a:pt x="108467" y="35816"/>
                    <a:pt x="108717" y="35518"/>
                  </a:cubicBezTo>
                  <a:lnTo>
                    <a:pt x="108776" y="35459"/>
                  </a:lnTo>
                  <a:close/>
                  <a:moveTo>
                    <a:pt x="107502" y="41138"/>
                  </a:moveTo>
                  <a:lnTo>
                    <a:pt x="107502" y="41138"/>
                  </a:lnTo>
                  <a:cubicBezTo>
                    <a:pt x="107276" y="42138"/>
                    <a:pt x="107038" y="43114"/>
                    <a:pt x="106824" y="44102"/>
                  </a:cubicBezTo>
                  <a:cubicBezTo>
                    <a:pt x="106657" y="44293"/>
                    <a:pt x="106502" y="44507"/>
                    <a:pt x="106359" y="44710"/>
                  </a:cubicBezTo>
                  <a:cubicBezTo>
                    <a:pt x="106121" y="45019"/>
                    <a:pt x="105883" y="45353"/>
                    <a:pt x="105633" y="45662"/>
                  </a:cubicBezTo>
                  <a:cubicBezTo>
                    <a:pt x="105895" y="44483"/>
                    <a:pt x="106157" y="43317"/>
                    <a:pt x="106443" y="42138"/>
                  </a:cubicBezTo>
                  <a:cubicBezTo>
                    <a:pt x="106728" y="41947"/>
                    <a:pt x="107002" y="41733"/>
                    <a:pt x="107216" y="41483"/>
                  </a:cubicBezTo>
                  <a:cubicBezTo>
                    <a:pt x="107312" y="41388"/>
                    <a:pt x="107419" y="41269"/>
                    <a:pt x="107502" y="41138"/>
                  </a:cubicBezTo>
                  <a:close/>
                  <a:moveTo>
                    <a:pt x="106550" y="45341"/>
                  </a:moveTo>
                  <a:lnTo>
                    <a:pt x="106550" y="45341"/>
                  </a:lnTo>
                  <a:cubicBezTo>
                    <a:pt x="106264" y="46531"/>
                    <a:pt x="105990" y="47722"/>
                    <a:pt x="105716" y="48924"/>
                  </a:cubicBezTo>
                  <a:cubicBezTo>
                    <a:pt x="105704" y="48924"/>
                    <a:pt x="105681" y="48924"/>
                    <a:pt x="105669" y="48936"/>
                  </a:cubicBezTo>
                  <a:cubicBezTo>
                    <a:pt x="105347" y="49115"/>
                    <a:pt x="105157" y="49365"/>
                    <a:pt x="104930" y="49663"/>
                  </a:cubicBezTo>
                  <a:cubicBezTo>
                    <a:pt x="104823" y="49806"/>
                    <a:pt x="104704" y="49948"/>
                    <a:pt x="104597" y="50079"/>
                  </a:cubicBezTo>
                  <a:cubicBezTo>
                    <a:pt x="104883" y="48913"/>
                    <a:pt x="105157" y="47722"/>
                    <a:pt x="105431" y="46543"/>
                  </a:cubicBezTo>
                  <a:cubicBezTo>
                    <a:pt x="105490" y="46543"/>
                    <a:pt x="105550" y="46531"/>
                    <a:pt x="105597" y="46484"/>
                  </a:cubicBezTo>
                  <a:cubicBezTo>
                    <a:pt x="105907" y="46091"/>
                    <a:pt x="106240" y="45722"/>
                    <a:pt x="106550" y="45341"/>
                  </a:cubicBezTo>
                  <a:close/>
                  <a:moveTo>
                    <a:pt x="105585" y="49591"/>
                  </a:moveTo>
                  <a:lnTo>
                    <a:pt x="105585" y="49591"/>
                  </a:lnTo>
                  <a:cubicBezTo>
                    <a:pt x="105240" y="50913"/>
                    <a:pt x="104930" y="52270"/>
                    <a:pt x="104621" y="53627"/>
                  </a:cubicBezTo>
                  <a:lnTo>
                    <a:pt x="104347" y="54747"/>
                  </a:lnTo>
                  <a:cubicBezTo>
                    <a:pt x="104335" y="54711"/>
                    <a:pt x="104299" y="54699"/>
                    <a:pt x="104276" y="54687"/>
                  </a:cubicBezTo>
                  <a:cubicBezTo>
                    <a:pt x="104247" y="54681"/>
                    <a:pt x="104220" y="54679"/>
                    <a:pt x="104194" y="54679"/>
                  </a:cubicBezTo>
                  <a:cubicBezTo>
                    <a:pt x="103944" y="54679"/>
                    <a:pt x="103782" y="54918"/>
                    <a:pt x="103621" y="55080"/>
                  </a:cubicBezTo>
                  <a:lnTo>
                    <a:pt x="103406" y="55294"/>
                  </a:lnTo>
                  <a:cubicBezTo>
                    <a:pt x="103573" y="54532"/>
                    <a:pt x="103740" y="53794"/>
                    <a:pt x="103918" y="53056"/>
                  </a:cubicBezTo>
                  <a:cubicBezTo>
                    <a:pt x="104073" y="52342"/>
                    <a:pt x="104240" y="51627"/>
                    <a:pt x="104418" y="50913"/>
                  </a:cubicBezTo>
                  <a:cubicBezTo>
                    <a:pt x="104454" y="50913"/>
                    <a:pt x="104502" y="50889"/>
                    <a:pt x="104526" y="50853"/>
                  </a:cubicBezTo>
                  <a:cubicBezTo>
                    <a:pt x="104776" y="50544"/>
                    <a:pt x="105050" y="50246"/>
                    <a:pt x="105300" y="49937"/>
                  </a:cubicBezTo>
                  <a:cubicBezTo>
                    <a:pt x="105407" y="49817"/>
                    <a:pt x="105490" y="49698"/>
                    <a:pt x="105585" y="49591"/>
                  </a:cubicBezTo>
                  <a:close/>
                  <a:moveTo>
                    <a:pt x="104228" y="55163"/>
                  </a:moveTo>
                  <a:lnTo>
                    <a:pt x="104228" y="55163"/>
                  </a:lnTo>
                  <a:cubicBezTo>
                    <a:pt x="103907" y="56533"/>
                    <a:pt x="103549" y="57902"/>
                    <a:pt x="103168" y="59259"/>
                  </a:cubicBezTo>
                  <a:cubicBezTo>
                    <a:pt x="102978" y="59414"/>
                    <a:pt x="102871" y="59652"/>
                    <a:pt x="102740" y="59843"/>
                  </a:cubicBezTo>
                  <a:cubicBezTo>
                    <a:pt x="102609" y="60033"/>
                    <a:pt x="102442" y="60212"/>
                    <a:pt x="102275" y="60402"/>
                  </a:cubicBezTo>
                  <a:cubicBezTo>
                    <a:pt x="102621" y="58950"/>
                    <a:pt x="102918" y="57497"/>
                    <a:pt x="103228" y="56068"/>
                  </a:cubicBezTo>
                  <a:cubicBezTo>
                    <a:pt x="103466" y="55854"/>
                    <a:pt x="103704" y="55640"/>
                    <a:pt x="103930" y="55425"/>
                  </a:cubicBezTo>
                  <a:cubicBezTo>
                    <a:pt x="104037" y="55342"/>
                    <a:pt x="104145" y="55247"/>
                    <a:pt x="104228" y="55163"/>
                  </a:cubicBezTo>
                  <a:close/>
                  <a:moveTo>
                    <a:pt x="102930" y="60164"/>
                  </a:moveTo>
                  <a:lnTo>
                    <a:pt x="102930" y="60164"/>
                  </a:lnTo>
                  <a:cubicBezTo>
                    <a:pt x="102728" y="60974"/>
                    <a:pt x="102502" y="61795"/>
                    <a:pt x="102311" y="62617"/>
                  </a:cubicBezTo>
                  <a:cubicBezTo>
                    <a:pt x="102204" y="62688"/>
                    <a:pt x="102121" y="62795"/>
                    <a:pt x="102013" y="62902"/>
                  </a:cubicBezTo>
                  <a:lnTo>
                    <a:pt x="101490" y="63414"/>
                  </a:lnTo>
                  <a:cubicBezTo>
                    <a:pt x="101740" y="62569"/>
                    <a:pt x="101966" y="61724"/>
                    <a:pt x="102180" y="60843"/>
                  </a:cubicBezTo>
                  <a:cubicBezTo>
                    <a:pt x="102193" y="60847"/>
                    <a:pt x="102209" y="60850"/>
                    <a:pt x="102228" y="60850"/>
                  </a:cubicBezTo>
                  <a:cubicBezTo>
                    <a:pt x="102259" y="60850"/>
                    <a:pt x="102297" y="60841"/>
                    <a:pt x="102335" y="60819"/>
                  </a:cubicBezTo>
                  <a:cubicBezTo>
                    <a:pt x="102561" y="60616"/>
                    <a:pt x="102752" y="60402"/>
                    <a:pt x="102930" y="60164"/>
                  </a:cubicBezTo>
                  <a:close/>
                  <a:moveTo>
                    <a:pt x="47530" y="871"/>
                  </a:moveTo>
                  <a:cubicBezTo>
                    <a:pt x="51424" y="1740"/>
                    <a:pt x="55412" y="2085"/>
                    <a:pt x="59341" y="2836"/>
                  </a:cubicBezTo>
                  <a:cubicBezTo>
                    <a:pt x="65461" y="3978"/>
                    <a:pt x="71557" y="5133"/>
                    <a:pt x="77689" y="6205"/>
                  </a:cubicBezTo>
                  <a:cubicBezTo>
                    <a:pt x="89333" y="8253"/>
                    <a:pt x="112479" y="11968"/>
                    <a:pt x="112491" y="11968"/>
                  </a:cubicBezTo>
                  <a:cubicBezTo>
                    <a:pt x="109395" y="20659"/>
                    <a:pt x="108026" y="30077"/>
                    <a:pt x="105978" y="39054"/>
                  </a:cubicBezTo>
                  <a:cubicBezTo>
                    <a:pt x="104930" y="43745"/>
                    <a:pt x="103871" y="48413"/>
                    <a:pt x="102775" y="53104"/>
                  </a:cubicBezTo>
                  <a:cubicBezTo>
                    <a:pt x="101811" y="57199"/>
                    <a:pt x="100358" y="61390"/>
                    <a:pt x="99763" y="65557"/>
                  </a:cubicBezTo>
                  <a:cubicBezTo>
                    <a:pt x="95048" y="64284"/>
                    <a:pt x="90179" y="63474"/>
                    <a:pt x="85416" y="62438"/>
                  </a:cubicBezTo>
                  <a:cubicBezTo>
                    <a:pt x="80011" y="61247"/>
                    <a:pt x="74617" y="60045"/>
                    <a:pt x="69224" y="58819"/>
                  </a:cubicBezTo>
                  <a:cubicBezTo>
                    <a:pt x="57555" y="56187"/>
                    <a:pt x="45887" y="52996"/>
                    <a:pt x="34076" y="51139"/>
                  </a:cubicBezTo>
                  <a:cubicBezTo>
                    <a:pt x="35815" y="47460"/>
                    <a:pt x="36458" y="42876"/>
                    <a:pt x="37482" y="38947"/>
                  </a:cubicBezTo>
                  <a:cubicBezTo>
                    <a:pt x="38577" y="34685"/>
                    <a:pt x="39684" y="30422"/>
                    <a:pt x="40780" y="26148"/>
                  </a:cubicBezTo>
                  <a:cubicBezTo>
                    <a:pt x="42970" y="17694"/>
                    <a:pt x="45304" y="9301"/>
                    <a:pt x="47530" y="871"/>
                  </a:cubicBezTo>
                  <a:close/>
                  <a:moveTo>
                    <a:pt x="102097" y="63379"/>
                  </a:moveTo>
                  <a:cubicBezTo>
                    <a:pt x="101954" y="64069"/>
                    <a:pt x="101787" y="64772"/>
                    <a:pt x="101621" y="65474"/>
                  </a:cubicBezTo>
                  <a:cubicBezTo>
                    <a:pt x="101609" y="65474"/>
                    <a:pt x="101585" y="65486"/>
                    <a:pt x="101561" y="65498"/>
                  </a:cubicBezTo>
                  <a:cubicBezTo>
                    <a:pt x="101263" y="65796"/>
                    <a:pt x="101085" y="66177"/>
                    <a:pt x="100859" y="66546"/>
                  </a:cubicBezTo>
                  <a:cubicBezTo>
                    <a:pt x="100847" y="66570"/>
                    <a:pt x="100847" y="66593"/>
                    <a:pt x="100835" y="66617"/>
                  </a:cubicBezTo>
                  <a:cubicBezTo>
                    <a:pt x="100799" y="66605"/>
                    <a:pt x="100763" y="66570"/>
                    <a:pt x="100728" y="66558"/>
                  </a:cubicBezTo>
                  <a:cubicBezTo>
                    <a:pt x="100620" y="66498"/>
                    <a:pt x="100525" y="66439"/>
                    <a:pt x="100418" y="66391"/>
                  </a:cubicBezTo>
                  <a:cubicBezTo>
                    <a:pt x="100787" y="65498"/>
                    <a:pt x="101097" y="64581"/>
                    <a:pt x="101394" y="63629"/>
                  </a:cubicBezTo>
                  <a:cubicBezTo>
                    <a:pt x="101427" y="63718"/>
                    <a:pt x="101514" y="63790"/>
                    <a:pt x="101608" y="63790"/>
                  </a:cubicBezTo>
                  <a:cubicBezTo>
                    <a:pt x="101652" y="63790"/>
                    <a:pt x="101698" y="63774"/>
                    <a:pt x="101740" y="63736"/>
                  </a:cubicBezTo>
                  <a:lnTo>
                    <a:pt x="102097" y="63379"/>
                  </a:lnTo>
                  <a:close/>
                  <a:moveTo>
                    <a:pt x="101478" y="66189"/>
                  </a:moveTo>
                  <a:lnTo>
                    <a:pt x="101478" y="66189"/>
                  </a:lnTo>
                  <a:cubicBezTo>
                    <a:pt x="101418" y="66439"/>
                    <a:pt x="101359" y="66677"/>
                    <a:pt x="101311" y="66927"/>
                  </a:cubicBezTo>
                  <a:cubicBezTo>
                    <a:pt x="101251" y="66867"/>
                    <a:pt x="101180" y="66808"/>
                    <a:pt x="101097" y="66760"/>
                  </a:cubicBezTo>
                  <a:cubicBezTo>
                    <a:pt x="101132" y="66748"/>
                    <a:pt x="101144" y="66736"/>
                    <a:pt x="101168" y="66700"/>
                  </a:cubicBezTo>
                  <a:cubicBezTo>
                    <a:pt x="101263" y="66522"/>
                    <a:pt x="101370" y="66367"/>
                    <a:pt x="101478" y="66189"/>
                  </a:cubicBezTo>
                  <a:close/>
                  <a:moveTo>
                    <a:pt x="100037" y="66677"/>
                  </a:moveTo>
                  <a:cubicBezTo>
                    <a:pt x="100227" y="66820"/>
                    <a:pt x="100406" y="66998"/>
                    <a:pt x="100597" y="67165"/>
                  </a:cubicBezTo>
                  <a:cubicBezTo>
                    <a:pt x="100537" y="67165"/>
                    <a:pt x="100466" y="67153"/>
                    <a:pt x="100406" y="67153"/>
                  </a:cubicBezTo>
                  <a:cubicBezTo>
                    <a:pt x="100201" y="67143"/>
                    <a:pt x="99996" y="67115"/>
                    <a:pt x="99791" y="67115"/>
                  </a:cubicBezTo>
                  <a:cubicBezTo>
                    <a:pt x="99758" y="67115"/>
                    <a:pt x="99725" y="67116"/>
                    <a:pt x="99692" y="67117"/>
                  </a:cubicBezTo>
                  <a:cubicBezTo>
                    <a:pt x="99692" y="67058"/>
                    <a:pt x="99680" y="67022"/>
                    <a:pt x="99680" y="66962"/>
                  </a:cubicBezTo>
                  <a:cubicBezTo>
                    <a:pt x="99751" y="66879"/>
                    <a:pt x="99989" y="66700"/>
                    <a:pt x="100037" y="66677"/>
                  </a:cubicBezTo>
                  <a:close/>
                  <a:moveTo>
                    <a:pt x="98989" y="68713"/>
                  </a:moveTo>
                  <a:cubicBezTo>
                    <a:pt x="98989" y="68927"/>
                    <a:pt x="98989" y="69129"/>
                    <a:pt x="99001" y="69332"/>
                  </a:cubicBezTo>
                  <a:cubicBezTo>
                    <a:pt x="98870" y="69415"/>
                    <a:pt x="98751" y="69510"/>
                    <a:pt x="98620" y="69582"/>
                  </a:cubicBezTo>
                  <a:cubicBezTo>
                    <a:pt x="98763" y="69296"/>
                    <a:pt x="98882" y="69010"/>
                    <a:pt x="98989" y="68713"/>
                  </a:cubicBezTo>
                  <a:close/>
                  <a:moveTo>
                    <a:pt x="98918" y="67641"/>
                  </a:moveTo>
                  <a:lnTo>
                    <a:pt x="98918" y="67641"/>
                  </a:lnTo>
                  <a:cubicBezTo>
                    <a:pt x="98561" y="68403"/>
                    <a:pt x="98358" y="69225"/>
                    <a:pt x="97977" y="69987"/>
                  </a:cubicBezTo>
                  <a:cubicBezTo>
                    <a:pt x="97370" y="70403"/>
                    <a:pt x="96763" y="70796"/>
                    <a:pt x="96144" y="71201"/>
                  </a:cubicBezTo>
                  <a:cubicBezTo>
                    <a:pt x="96287" y="70975"/>
                    <a:pt x="96417" y="70737"/>
                    <a:pt x="96537" y="70522"/>
                  </a:cubicBezTo>
                  <a:cubicBezTo>
                    <a:pt x="96668" y="70463"/>
                    <a:pt x="96798" y="70403"/>
                    <a:pt x="96929" y="70320"/>
                  </a:cubicBezTo>
                  <a:cubicBezTo>
                    <a:pt x="97168" y="70201"/>
                    <a:pt x="97453" y="70070"/>
                    <a:pt x="97465" y="69784"/>
                  </a:cubicBezTo>
                  <a:cubicBezTo>
                    <a:pt x="97489" y="69677"/>
                    <a:pt x="97394" y="69594"/>
                    <a:pt x="97310" y="69546"/>
                  </a:cubicBezTo>
                  <a:cubicBezTo>
                    <a:pt x="97275" y="69534"/>
                    <a:pt x="97238" y="69529"/>
                    <a:pt x="97200" y="69529"/>
                  </a:cubicBezTo>
                  <a:cubicBezTo>
                    <a:pt x="97125" y="69529"/>
                    <a:pt x="97049" y="69550"/>
                    <a:pt x="96977" y="69582"/>
                  </a:cubicBezTo>
                  <a:cubicBezTo>
                    <a:pt x="97084" y="69332"/>
                    <a:pt x="97156" y="69070"/>
                    <a:pt x="97227" y="68808"/>
                  </a:cubicBezTo>
                  <a:cubicBezTo>
                    <a:pt x="97811" y="68451"/>
                    <a:pt x="98394" y="68058"/>
                    <a:pt x="98918" y="67641"/>
                  </a:cubicBezTo>
                  <a:close/>
                  <a:moveTo>
                    <a:pt x="96501" y="69260"/>
                  </a:moveTo>
                  <a:lnTo>
                    <a:pt x="96501" y="69260"/>
                  </a:lnTo>
                  <a:cubicBezTo>
                    <a:pt x="96358" y="69582"/>
                    <a:pt x="96215" y="69903"/>
                    <a:pt x="96084" y="70213"/>
                  </a:cubicBezTo>
                  <a:cubicBezTo>
                    <a:pt x="96025" y="70260"/>
                    <a:pt x="95965" y="70320"/>
                    <a:pt x="95894" y="70368"/>
                  </a:cubicBezTo>
                  <a:cubicBezTo>
                    <a:pt x="95810" y="70463"/>
                    <a:pt x="95834" y="70594"/>
                    <a:pt x="95929" y="70653"/>
                  </a:cubicBezTo>
                  <a:cubicBezTo>
                    <a:pt x="95822" y="70903"/>
                    <a:pt x="95703" y="71153"/>
                    <a:pt x="95584" y="71392"/>
                  </a:cubicBezTo>
                  <a:cubicBezTo>
                    <a:pt x="95536" y="71475"/>
                    <a:pt x="95548" y="71534"/>
                    <a:pt x="95584" y="71582"/>
                  </a:cubicBezTo>
                  <a:lnTo>
                    <a:pt x="93441" y="73058"/>
                  </a:lnTo>
                  <a:cubicBezTo>
                    <a:pt x="93846" y="72261"/>
                    <a:pt x="94334" y="71427"/>
                    <a:pt x="94536" y="70558"/>
                  </a:cubicBezTo>
                  <a:cubicBezTo>
                    <a:pt x="95048" y="70237"/>
                    <a:pt x="95548" y="69903"/>
                    <a:pt x="96036" y="69558"/>
                  </a:cubicBezTo>
                  <a:cubicBezTo>
                    <a:pt x="96191" y="69463"/>
                    <a:pt x="96358" y="69356"/>
                    <a:pt x="96501" y="69260"/>
                  </a:cubicBezTo>
                  <a:close/>
                  <a:moveTo>
                    <a:pt x="91607" y="72487"/>
                  </a:moveTo>
                  <a:cubicBezTo>
                    <a:pt x="91369" y="72939"/>
                    <a:pt x="91179" y="73416"/>
                    <a:pt x="91000" y="73928"/>
                  </a:cubicBezTo>
                  <a:cubicBezTo>
                    <a:pt x="90983" y="73787"/>
                    <a:pt x="90835" y="73639"/>
                    <a:pt x="90677" y="73639"/>
                  </a:cubicBezTo>
                  <a:cubicBezTo>
                    <a:pt x="90622" y="73639"/>
                    <a:pt x="90565" y="73658"/>
                    <a:pt x="90512" y="73701"/>
                  </a:cubicBezTo>
                  <a:cubicBezTo>
                    <a:pt x="90119" y="73999"/>
                    <a:pt x="89714" y="74261"/>
                    <a:pt x="89321" y="74547"/>
                  </a:cubicBezTo>
                  <a:cubicBezTo>
                    <a:pt x="89405" y="74297"/>
                    <a:pt x="89476" y="74047"/>
                    <a:pt x="89536" y="73797"/>
                  </a:cubicBezTo>
                  <a:cubicBezTo>
                    <a:pt x="90226" y="73356"/>
                    <a:pt x="90929" y="72916"/>
                    <a:pt x="91607" y="72487"/>
                  </a:cubicBezTo>
                  <a:close/>
                  <a:moveTo>
                    <a:pt x="94108" y="70832"/>
                  </a:moveTo>
                  <a:cubicBezTo>
                    <a:pt x="93655" y="71570"/>
                    <a:pt x="93346" y="72451"/>
                    <a:pt x="93000" y="73225"/>
                  </a:cubicBezTo>
                  <a:cubicBezTo>
                    <a:pt x="92988" y="73273"/>
                    <a:pt x="92988" y="73320"/>
                    <a:pt x="93000" y="73356"/>
                  </a:cubicBezTo>
                  <a:cubicBezTo>
                    <a:pt x="92369" y="73820"/>
                    <a:pt x="91715" y="74285"/>
                    <a:pt x="91060" y="74749"/>
                  </a:cubicBezTo>
                  <a:cubicBezTo>
                    <a:pt x="91393" y="73880"/>
                    <a:pt x="91786" y="73047"/>
                    <a:pt x="92084" y="72165"/>
                  </a:cubicBezTo>
                  <a:cubicBezTo>
                    <a:pt x="92762" y="71737"/>
                    <a:pt x="93441" y="71272"/>
                    <a:pt x="94108" y="70832"/>
                  </a:cubicBezTo>
                  <a:close/>
                  <a:moveTo>
                    <a:pt x="90941" y="74059"/>
                  </a:moveTo>
                  <a:cubicBezTo>
                    <a:pt x="90833" y="74392"/>
                    <a:pt x="90714" y="74713"/>
                    <a:pt x="90631" y="75059"/>
                  </a:cubicBezTo>
                  <a:cubicBezTo>
                    <a:pt x="89810" y="75654"/>
                    <a:pt x="88976" y="76237"/>
                    <a:pt x="88155" y="76833"/>
                  </a:cubicBezTo>
                  <a:cubicBezTo>
                    <a:pt x="88405" y="76428"/>
                    <a:pt x="88643" y="76011"/>
                    <a:pt x="88857" y="75583"/>
                  </a:cubicBezTo>
                  <a:cubicBezTo>
                    <a:pt x="89536" y="75106"/>
                    <a:pt x="90214" y="74606"/>
                    <a:pt x="90881" y="74118"/>
                  </a:cubicBezTo>
                  <a:cubicBezTo>
                    <a:pt x="90905" y="74106"/>
                    <a:pt x="90929" y="74070"/>
                    <a:pt x="90941" y="74059"/>
                  </a:cubicBezTo>
                  <a:close/>
                  <a:moveTo>
                    <a:pt x="88917" y="74166"/>
                  </a:moveTo>
                  <a:lnTo>
                    <a:pt x="88917" y="74166"/>
                  </a:lnTo>
                  <a:cubicBezTo>
                    <a:pt x="88714" y="74487"/>
                    <a:pt x="88524" y="74844"/>
                    <a:pt x="88357" y="75202"/>
                  </a:cubicBezTo>
                  <a:cubicBezTo>
                    <a:pt x="87702" y="75654"/>
                    <a:pt x="87047" y="76095"/>
                    <a:pt x="86381" y="76547"/>
                  </a:cubicBezTo>
                  <a:cubicBezTo>
                    <a:pt x="86428" y="76428"/>
                    <a:pt x="86488" y="76309"/>
                    <a:pt x="86511" y="76178"/>
                  </a:cubicBezTo>
                  <a:cubicBezTo>
                    <a:pt x="86545" y="76093"/>
                    <a:pt x="86465" y="76015"/>
                    <a:pt x="86386" y="76015"/>
                  </a:cubicBezTo>
                  <a:cubicBezTo>
                    <a:pt x="86353" y="76015"/>
                    <a:pt x="86321" y="76028"/>
                    <a:pt x="86297" y="76059"/>
                  </a:cubicBezTo>
                  <a:cubicBezTo>
                    <a:pt x="86011" y="76368"/>
                    <a:pt x="85785" y="76726"/>
                    <a:pt x="85559" y="77095"/>
                  </a:cubicBezTo>
                  <a:cubicBezTo>
                    <a:pt x="84952" y="77499"/>
                    <a:pt x="84356" y="77880"/>
                    <a:pt x="83749" y="78285"/>
                  </a:cubicBezTo>
                  <a:cubicBezTo>
                    <a:pt x="83892" y="77928"/>
                    <a:pt x="84047" y="77559"/>
                    <a:pt x="84154" y="77190"/>
                  </a:cubicBezTo>
                  <a:cubicBezTo>
                    <a:pt x="85464" y="76356"/>
                    <a:pt x="86773" y="75523"/>
                    <a:pt x="88059" y="74701"/>
                  </a:cubicBezTo>
                  <a:lnTo>
                    <a:pt x="88917" y="74166"/>
                  </a:lnTo>
                  <a:close/>
                  <a:moveTo>
                    <a:pt x="87928" y="76237"/>
                  </a:moveTo>
                  <a:cubicBezTo>
                    <a:pt x="87750" y="76618"/>
                    <a:pt x="87595" y="76987"/>
                    <a:pt x="87428" y="77345"/>
                  </a:cubicBezTo>
                  <a:lnTo>
                    <a:pt x="85190" y="78952"/>
                  </a:lnTo>
                  <a:cubicBezTo>
                    <a:pt x="85345" y="78642"/>
                    <a:pt x="85488" y="78333"/>
                    <a:pt x="85654" y="78023"/>
                  </a:cubicBezTo>
                  <a:cubicBezTo>
                    <a:pt x="85726" y="77869"/>
                    <a:pt x="85821" y="77726"/>
                    <a:pt x="85904" y="77571"/>
                  </a:cubicBezTo>
                  <a:cubicBezTo>
                    <a:pt x="86595" y="77142"/>
                    <a:pt x="87262" y="76690"/>
                    <a:pt x="87928" y="76237"/>
                  </a:cubicBezTo>
                  <a:close/>
                  <a:moveTo>
                    <a:pt x="85107" y="78083"/>
                  </a:moveTo>
                  <a:lnTo>
                    <a:pt x="85107" y="78083"/>
                  </a:lnTo>
                  <a:cubicBezTo>
                    <a:pt x="84916" y="78511"/>
                    <a:pt x="84726" y="78952"/>
                    <a:pt x="84571" y="79404"/>
                  </a:cubicBezTo>
                  <a:cubicBezTo>
                    <a:pt x="83916" y="79869"/>
                    <a:pt x="83261" y="80309"/>
                    <a:pt x="82606" y="80762"/>
                  </a:cubicBezTo>
                  <a:cubicBezTo>
                    <a:pt x="82868" y="80190"/>
                    <a:pt x="83154" y="79631"/>
                    <a:pt x="83428" y="79047"/>
                  </a:cubicBezTo>
                  <a:cubicBezTo>
                    <a:pt x="83987" y="78738"/>
                    <a:pt x="84547" y="78404"/>
                    <a:pt x="85107" y="78083"/>
                  </a:cubicBezTo>
                  <a:close/>
                  <a:moveTo>
                    <a:pt x="33541" y="51687"/>
                  </a:moveTo>
                  <a:cubicBezTo>
                    <a:pt x="45185" y="55294"/>
                    <a:pt x="57472" y="57461"/>
                    <a:pt x="69343" y="60176"/>
                  </a:cubicBezTo>
                  <a:cubicBezTo>
                    <a:pt x="74760" y="61414"/>
                    <a:pt x="80177" y="62629"/>
                    <a:pt x="85595" y="63819"/>
                  </a:cubicBezTo>
                  <a:cubicBezTo>
                    <a:pt x="89929" y="64772"/>
                    <a:pt x="94298" y="65950"/>
                    <a:pt x="98692" y="66593"/>
                  </a:cubicBezTo>
                  <a:cubicBezTo>
                    <a:pt x="94715" y="69094"/>
                    <a:pt x="90822" y="71725"/>
                    <a:pt x="86857" y="74237"/>
                  </a:cubicBezTo>
                  <a:cubicBezTo>
                    <a:pt x="81654" y="77571"/>
                    <a:pt x="76224" y="80738"/>
                    <a:pt x="71200" y="84393"/>
                  </a:cubicBezTo>
                  <a:cubicBezTo>
                    <a:pt x="59794" y="80059"/>
                    <a:pt x="47554" y="77630"/>
                    <a:pt x="35719" y="74701"/>
                  </a:cubicBezTo>
                  <a:cubicBezTo>
                    <a:pt x="29885" y="73261"/>
                    <a:pt x="24051" y="71844"/>
                    <a:pt x="18193" y="70487"/>
                  </a:cubicBezTo>
                  <a:cubicBezTo>
                    <a:pt x="12764" y="69225"/>
                    <a:pt x="7192" y="67582"/>
                    <a:pt x="1644" y="66951"/>
                  </a:cubicBezTo>
                  <a:cubicBezTo>
                    <a:pt x="7133" y="64653"/>
                    <a:pt x="12467" y="61724"/>
                    <a:pt x="17824" y="59152"/>
                  </a:cubicBezTo>
                  <a:cubicBezTo>
                    <a:pt x="20598" y="57807"/>
                    <a:pt x="23373" y="56473"/>
                    <a:pt x="26159" y="55128"/>
                  </a:cubicBezTo>
                  <a:cubicBezTo>
                    <a:pt x="28599" y="53937"/>
                    <a:pt x="31136" y="52973"/>
                    <a:pt x="33541" y="51687"/>
                  </a:cubicBezTo>
                  <a:close/>
                  <a:moveTo>
                    <a:pt x="83428" y="77678"/>
                  </a:moveTo>
                  <a:lnTo>
                    <a:pt x="83428" y="77678"/>
                  </a:lnTo>
                  <a:cubicBezTo>
                    <a:pt x="83213" y="78059"/>
                    <a:pt x="83035" y="78464"/>
                    <a:pt x="82868" y="78881"/>
                  </a:cubicBezTo>
                  <a:cubicBezTo>
                    <a:pt x="82451" y="79154"/>
                    <a:pt x="82035" y="79428"/>
                    <a:pt x="81618" y="79714"/>
                  </a:cubicBezTo>
                  <a:cubicBezTo>
                    <a:pt x="81517" y="79795"/>
                    <a:pt x="81570" y="79944"/>
                    <a:pt x="81676" y="79944"/>
                  </a:cubicBezTo>
                  <a:cubicBezTo>
                    <a:pt x="81695" y="79944"/>
                    <a:pt x="81715" y="79939"/>
                    <a:pt x="81737" y="79928"/>
                  </a:cubicBezTo>
                  <a:cubicBezTo>
                    <a:pt x="82047" y="79774"/>
                    <a:pt x="82368" y="79607"/>
                    <a:pt x="82666" y="79452"/>
                  </a:cubicBezTo>
                  <a:lnTo>
                    <a:pt x="82666" y="79452"/>
                  </a:lnTo>
                  <a:cubicBezTo>
                    <a:pt x="82463" y="80000"/>
                    <a:pt x="82285" y="80547"/>
                    <a:pt x="82130" y="81083"/>
                  </a:cubicBezTo>
                  <a:cubicBezTo>
                    <a:pt x="80606" y="82071"/>
                    <a:pt x="79094" y="83024"/>
                    <a:pt x="77546" y="83917"/>
                  </a:cubicBezTo>
                  <a:cubicBezTo>
                    <a:pt x="76856" y="84298"/>
                    <a:pt x="76165" y="84703"/>
                    <a:pt x="75474" y="85119"/>
                  </a:cubicBezTo>
                  <a:cubicBezTo>
                    <a:pt x="76022" y="84060"/>
                    <a:pt x="76653" y="83036"/>
                    <a:pt x="77094" y="81929"/>
                  </a:cubicBezTo>
                  <a:cubicBezTo>
                    <a:pt x="77127" y="81861"/>
                    <a:pt x="77054" y="81794"/>
                    <a:pt x="76983" y="81794"/>
                  </a:cubicBezTo>
                  <a:cubicBezTo>
                    <a:pt x="76953" y="81794"/>
                    <a:pt x="76924" y="81805"/>
                    <a:pt x="76903" y="81833"/>
                  </a:cubicBezTo>
                  <a:cubicBezTo>
                    <a:pt x="76010" y="82822"/>
                    <a:pt x="75462" y="84179"/>
                    <a:pt x="74951" y="85429"/>
                  </a:cubicBezTo>
                  <a:cubicBezTo>
                    <a:pt x="74284" y="85846"/>
                    <a:pt x="73629" y="86274"/>
                    <a:pt x="73034" y="86774"/>
                  </a:cubicBezTo>
                  <a:cubicBezTo>
                    <a:pt x="73688" y="85679"/>
                    <a:pt x="74343" y="84572"/>
                    <a:pt x="74927" y="83453"/>
                  </a:cubicBezTo>
                  <a:cubicBezTo>
                    <a:pt x="74963" y="83381"/>
                    <a:pt x="74903" y="83309"/>
                    <a:pt x="74836" y="83309"/>
                  </a:cubicBezTo>
                  <a:cubicBezTo>
                    <a:pt x="74815" y="83309"/>
                    <a:pt x="74792" y="83316"/>
                    <a:pt x="74772" y="83333"/>
                  </a:cubicBezTo>
                  <a:cubicBezTo>
                    <a:pt x="73700" y="84429"/>
                    <a:pt x="72831" y="85941"/>
                    <a:pt x="72319" y="87394"/>
                  </a:cubicBezTo>
                  <a:cubicBezTo>
                    <a:pt x="72176" y="87524"/>
                    <a:pt x="72022" y="87667"/>
                    <a:pt x="71891" y="87810"/>
                  </a:cubicBezTo>
                  <a:cubicBezTo>
                    <a:pt x="71950" y="87429"/>
                    <a:pt x="71879" y="86977"/>
                    <a:pt x="71855" y="86620"/>
                  </a:cubicBezTo>
                  <a:cubicBezTo>
                    <a:pt x="71831" y="86012"/>
                    <a:pt x="71581" y="84655"/>
                    <a:pt x="71557" y="84607"/>
                  </a:cubicBezTo>
                  <a:cubicBezTo>
                    <a:pt x="74046" y="83345"/>
                    <a:pt x="76475" y="81964"/>
                    <a:pt x="78868" y="80500"/>
                  </a:cubicBezTo>
                  <a:lnTo>
                    <a:pt x="78868" y="80500"/>
                  </a:lnTo>
                  <a:cubicBezTo>
                    <a:pt x="78034" y="81428"/>
                    <a:pt x="77510" y="82762"/>
                    <a:pt x="77070" y="83869"/>
                  </a:cubicBezTo>
                  <a:cubicBezTo>
                    <a:pt x="77029" y="83958"/>
                    <a:pt x="77121" y="84031"/>
                    <a:pt x="77206" y="84031"/>
                  </a:cubicBezTo>
                  <a:cubicBezTo>
                    <a:pt x="77246" y="84031"/>
                    <a:pt x="77285" y="84015"/>
                    <a:pt x="77308" y="83976"/>
                  </a:cubicBezTo>
                  <a:cubicBezTo>
                    <a:pt x="77618" y="83333"/>
                    <a:pt x="77951" y="82726"/>
                    <a:pt x="78320" y="82131"/>
                  </a:cubicBezTo>
                  <a:cubicBezTo>
                    <a:pt x="78689" y="81536"/>
                    <a:pt x="79153" y="80964"/>
                    <a:pt x="79415" y="80321"/>
                  </a:cubicBezTo>
                  <a:cubicBezTo>
                    <a:pt x="79451" y="80262"/>
                    <a:pt x="79439" y="80226"/>
                    <a:pt x="79403" y="80178"/>
                  </a:cubicBezTo>
                  <a:cubicBezTo>
                    <a:pt x="80749" y="79357"/>
                    <a:pt x="82082" y="78511"/>
                    <a:pt x="83428" y="77678"/>
                  </a:cubicBezTo>
                  <a:close/>
                  <a:moveTo>
                    <a:pt x="834" y="67260"/>
                  </a:moveTo>
                  <a:cubicBezTo>
                    <a:pt x="6347" y="69106"/>
                    <a:pt x="12288" y="69999"/>
                    <a:pt x="17943" y="71308"/>
                  </a:cubicBezTo>
                  <a:cubicBezTo>
                    <a:pt x="23932" y="72701"/>
                    <a:pt x="29921" y="74154"/>
                    <a:pt x="35898" y="75618"/>
                  </a:cubicBezTo>
                  <a:cubicBezTo>
                    <a:pt x="47661" y="78523"/>
                    <a:pt x="59508" y="81250"/>
                    <a:pt x="71010" y="85048"/>
                  </a:cubicBezTo>
                  <a:cubicBezTo>
                    <a:pt x="70950" y="85596"/>
                    <a:pt x="71057" y="86155"/>
                    <a:pt x="71069" y="86715"/>
                  </a:cubicBezTo>
                  <a:cubicBezTo>
                    <a:pt x="71069" y="87072"/>
                    <a:pt x="70998" y="87465"/>
                    <a:pt x="71045" y="87822"/>
                  </a:cubicBezTo>
                  <a:cubicBezTo>
                    <a:pt x="59687" y="83405"/>
                    <a:pt x="47495" y="80881"/>
                    <a:pt x="35708" y="77857"/>
                  </a:cubicBezTo>
                  <a:cubicBezTo>
                    <a:pt x="29885" y="76368"/>
                    <a:pt x="24051" y="74892"/>
                    <a:pt x="18217" y="73475"/>
                  </a:cubicBezTo>
                  <a:cubicBezTo>
                    <a:pt x="12609" y="72130"/>
                    <a:pt x="6847" y="70368"/>
                    <a:pt x="1096" y="69725"/>
                  </a:cubicBezTo>
                  <a:cubicBezTo>
                    <a:pt x="1108" y="69689"/>
                    <a:pt x="1048" y="68653"/>
                    <a:pt x="989" y="68213"/>
                  </a:cubicBezTo>
                  <a:cubicBezTo>
                    <a:pt x="941" y="67891"/>
                    <a:pt x="917" y="67570"/>
                    <a:pt x="810" y="67272"/>
                  </a:cubicBezTo>
                  <a:cubicBezTo>
                    <a:pt x="822" y="67272"/>
                    <a:pt x="834" y="67260"/>
                    <a:pt x="834" y="67260"/>
                  </a:cubicBezTo>
                  <a:close/>
                  <a:moveTo>
                    <a:pt x="47046" y="1"/>
                  </a:moveTo>
                  <a:cubicBezTo>
                    <a:pt x="46960" y="1"/>
                    <a:pt x="46895" y="69"/>
                    <a:pt x="46840" y="169"/>
                  </a:cubicBezTo>
                  <a:cubicBezTo>
                    <a:pt x="43030" y="7777"/>
                    <a:pt x="41673" y="17063"/>
                    <a:pt x="39577" y="25255"/>
                  </a:cubicBezTo>
                  <a:cubicBezTo>
                    <a:pt x="38446" y="29684"/>
                    <a:pt x="32695" y="48651"/>
                    <a:pt x="32588" y="50782"/>
                  </a:cubicBezTo>
                  <a:cubicBezTo>
                    <a:pt x="32505" y="50841"/>
                    <a:pt x="20765" y="56783"/>
                    <a:pt x="17836" y="58164"/>
                  </a:cubicBezTo>
                  <a:cubicBezTo>
                    <a:pt x="12014" y="60938"/>
                    <a:pt x="5906" y="63402"/>
                    <a:pt x="298" y="66546"/>
                  </a:cubicBezTo>
                  <a:cubicBezTo>
                    <a:pt x="1" y="66700"/>
                    <a:pt x="167" y="67915"/>
                    <a:pt x="167" y="68272"/>
                  </a:cubicBezTo>
                  <a:cubicBezTo>
                    <a:pt x="167" y="68736"/>
                    <a:pt x="167" y="69177"/>
                    <a:pt x="251" y="69641"/>
                  </a:cubicBezTo>
                  <a:cubicBezTo>
                    <a:pt x="275" y="69748"/>
                    <a:pt x="429" y="69963"/>
                    <a:pt x="513" y="69999"/>
                  </a:cubicBezTo>
                  <a:cubicBezTo>
                    <a:pt x="6109" y="71975"/>
                    <a:pt x="12181" y="72927"/>
                    <a:pt x="17931" y="74309"/>
                  </a:cubicBezTo>
                  <a:cubicBezTo>
                    <a:pt x="23920" y="75761"/>
                    <a:pt x="29909" y="77261"/>
                    <a:pt x="35874" y="78797"/>
                  </a:cubicBezTo>
                  <a:cubicBezTo>
                    <a:pt x="47626" y="81809"/>
                    <a:pt x="59496" y="84631"/>
                    <a:pt x="70998" y="88537"/>
                  </a:cubicBezTo>
                  <a:cubicBezTo>
                    <a:pt x="71066" y="88561"/>
                    <a:pt x="71142" y="88583"/>
                    <a:pt x="71234" y="88583"/>
                  </a:cubicBezTo>
                  <a:cubicBezTo>
                    <a:pt x="71368" y="88583"/>
                    <a:pt x="71534" y="88537"/>
                    <a:pt x="71760" y="88382"/>
                  </a:cubicBezTo>
                  <a:cubicBezTo>
                    <a:pt x="76129" y="85238"/>
                    <a:pt x="80880" y="82702"/>
                    <a:pt x="85309" y="79643"/>
                  </a:cubicBezTo>
                  <a:cubicBezTo>
                    <a:pt x="89929" y="76452"/>
                    <a:pt x="99585" y="69963"/>
                    <a:pt x="99632" y="69927"/>
                  </a:cubicBezTo>
                  <a:cubicBezTo>
                    <a:pt x="99858" y="69760"/>
                    <a:pt x="99739" y="68224"/>
                    <a:pt x="99716" y="67689"/>
                  </a:cubicBezTo>
                  <a:lnTo>
                    <a:pt x="99716" y="67689"/>
                  </a:lnTo>
                  <a:cubicBezTo>
                    <a:pt x="99782" y="67692"/>
                    <a:pt x="99848" y="67694"/>
                    <a:pt x="99914" y="67694"/>
                  </a:cubicBezTo>
                  <a:cubicBezTo>
                    <a:pt x="100072" y="67694"/>
                    <a:pt x="100227" y="67685"/>
                    <a:pt x="100370" y="67677"/>
                  </a:cubicBezTo>
                  <a:cubicBezTo>
                    <a:pt x="100525" y="67677"/>
                    <a:pt x="100692" y="67653"/>
                    <a:pt x="100847" y="67629"/>
                  </a:cubicBezTo>
                  <a:cubicBezTo>
                    <a:pt x="101406" y="67570"/>
                    <a:pt x="101490" y="67367"/>
                    <a:pt x="101490" y="67367"/>
                  </a:cubicBezTo>
                  <a:cubicBezTo>
                    <a:pt x="102430" y="65784"/>
                    <a:pt x="104157" y="58259"/>
                    <a:pt x="105335" y="53818"/>
                  </a:cubicBezTo>
                  <a:cubicBezTo>
                    <a:pt x="106550" y="49234"/>
                    <a:pt x="107633" y="44626"/>
                    <a:pt x="108693" y="39995"/>
                  </a:cubicBezTo>
                  <a:cubicBezTo>
                    <a:pt x="109752" y="35363"/>
                    <a:pt x="110765" y="30732"/>
                    <a:pt x="111729" y="26088"/>
                  </a:cubicBezTo>
                  <a:cubicBezTo>
                    <a:pt x="112574" y="22028"/>
                    <a:pt x="113920" y="17730"/>
                    <a:pt x="114229" y="13575"/>
                  </a:cubicBezTo>
                  <a:cubicBezTo>
                    <a:pt x="114301" y="13515"/>
                    <a:pt x="114348" y="13432"/>
                    <a:pt x="114348" y="13325"/>
                  </a:cubicBezTo>
                  <a:cubicBezTo>
                    <a:pt x="114348" y="13265"/>
                    <a:pt x="114313" y="13218"/>
                    <a:pt x="114265" y="13194"/>
                  </a:cubicBezTo>
                  <a:cubicBezTo>
                    <a:pt x="114265" y="13146"/>
                    <a:pt x="114277" y="13111"/>
                    <a:pt x="114277" y="13075"/>
                  </a:cubicBezTo>
                  <a:cubicBezTo>
                    <a:pt x="114289" y="12908"/>
                    <a:pt x="113872" y="12396"/>
                    <a:pt x="113789" y="12241"/>
                  </a:cubicBezTo>
                  <a:cubicBezTo>
                    <a:pt x="113670" y="12015"/>
                    <a:pt x="113110" y="10813"/>
                    <a:pt x="112824" y="10765"/>
                  </a:cubicBezTo>
                  <a:cubicBezTo>
                    <a:pt x="101061" y="8931"/>
                    <a:pt x="89178" y="7122"/>
                    <a:pt x="77439" y="5098"/>
                  </a:cubicBezTo>
                  <a:cubicBezTo>
                    <a:pt x="67438" y="3371"/>
                    <a:pt x="57186" y="990"/>
                    <a:pt x="47066" y="2"/>
                  </a:cubicBezTo>
                  <a:cubicBezTo>
                    <a:pt x="47059" y="1"/>
                    <a:pt x="47052" y="1"/>
                    <a:pt x="47046" y="1"/>
                  </a:cubicBezTo>
                  <a:close/>
                </a:path>
              </a:pathLst>
            </a:custGeom>
            <a:solidFill>
              <a:schemeClr val="accent4"/>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310" name="Google Shape;14310;p50"/>
            <p:cNvSpPr/>
            <p:nvPr/>
          </p:nvSpPr>
          <p:spPr>
            <a:xfrm>
              <a:off x="4027100" y="3488400"/>
              <a:ext cx="43500" cy="66025"/>
            </a:xfrm>
            <a:custGeom>
              <a:avLst/>
              <a:gdLst/>
              <a:ahLst/>
              <a:cxnLst/>
              <a:rect l="l" t="t" r="r" b="b"/>
              <a:pathLst>
                <a:path w="1740" h="2641" extrusionOk="0">
                  <a:moveTo>
                    <a:pt x="1608" y="1"/>
                  </a:moveTo>
                  <a:cubicBezTo>
                    <a:pt x="1584" y="1"/>
                    <a:pt x="1560" y="11"/>
                    <a:pt x="1543" y="34"/>
                  </a:cubicBezTo>
                  <a:cubicBezTo>
                    <a:pt x="901" y="701"/>
                    <a:pt x="496" y="1701"/>
                    <a:pt x="43" y="2499"/>
                  </a:cubicBezTo>
                  <a:cubicBezTo>
                    <a:pt x="1" y="2576"/>
                    <a:pt x="68" y="2640"/>
                    <a:pt x="131" y="2640"/>
                  </a:cubicBezTo>
                  <a:cubicBezTo>
                    <a:pt x="156" y="2640"/>
                    <a:pt x="181" y="2630"/>
                    <a:pt x="198" y="2606"/>
                  </a:cubicBezTo>
                  <a:cubicBezTo>
                    <a:pt x="710" y="1832"/>
                    <a:pt x="1413" y="1023"/>
                    <a:pt x="1722" y="154"/>
                  </a:cubicBezTo>
                  <a:cubicBezTo>
                    <a:pt x="1739" y="68"/>
                    <a:pt x="1670" y="1"/>
                    <a:pt x="1608" y="1"/>
                  </a:cubicBezTo>
                  <a:close/>
                </a:path>
              </a:pathLst>
            </a:custGeom>
            <a:solidFill>
              <a:schemeClr val="accent4"/>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311" name="Google Shape;14311;p50"/>
            <p:cNvSpPr/>
            <p:nvPr/>
          </p:nvSpPr>
          <p:spPr>
            <a:xfrm>
              <a:off x="2978925" y="1631275"/>
              <a:ext cx="1793700" cy="1340375"/>
            </a:xfrm>
            <a:custGeom>
              <a:avLst/>
              <a:gdLst/>
              <a:ahLst/>
              <a:cxnLst/>
              <a:rect l="l" t="t" r="r" b="b"/>
              <a:pathLst>
                <a:path w="71748" h="53615" extrusionOk="0">
                  <a:moveTo>
                    <a:pt x="11645" y="691"/>
                  </a:moveTo>
                  <a:cubicBezTo>
                    <a:pt x="16884" y="1537"/>
                    <a:pt x="21623" y="2263"/>
                    <a:pt x="26433" y="3096"/>
                  </a:cubicBezTo>
                  <a:cubicBezTo>
                    <a:pt x="31243" y="3930"/>
                    <a:pt x="36053" y="4763"/>
                    <a:pt x="40875" y="5597"/>
                  </a:cubicBezTo>
                  <a:cubicBezTo>
                    <a:pt x="45804" y="6442"/>
                    <a:pt x="50733" y="7299"/>
                    <a:pt x="55651" y="8157"/>
                  </a:cubicBezTo>
                  <a:cubicBezTo>
                    <a:pt x="60675" y="9026"/>
                    <a:pt x="65545" y="10419"/>
                    <a:pt x="70629" y="10693"/>
                  </a:cubicBezTo>
                  <a:cubicBezTo>
                    <a:pt x="68533" y="17979"/>
                    <a:pt x="66866" y="25254"/>
                    <a:pt x="64878" y="32457"/>
                  </a:cubicBezTo>
                  <a:cubicBezTo>
                    <a:pt x="63068" y="39137"/>
                    <a:pt x="61139" y="45899"/>
                    <a:pt x="59615" y="52674"/>
                  </a:cubicBezTo>
                  <a:cubicBezTo>
                    <a:pt x="54650" y="51626"/>
                    <a:pt x="49721" y="50578"/>
                    <a:pt x="44828" y="49519"/>
                  </a:cubicBezTo>
                  <a:cubicBezTo>
                    <a:pt x="39791" y="48435"/>
                    <a:pt x="34743" y="47328"/>
                    <a:pt x="29719" y="46233"/>
                  </a:cubicBezTo>
                  <a:cubicBezTo>
                    <a:pt x="24837" y="45173"/>
                    <a:pt x="19932" y="44101"/>
                    <a:pt x="15062" y="43042"/>
                  </a:cubicBezTo>
                  <a:cubicBezTo>
                    <a:pt x="10443" y="42042"/>
                    <a:pt x="5740" y="40696"/>
                    <a:pt x="965" y="39803"/>
                  </a:cubicBezTo>
                  <a:cubicBezTo>
                    <a:pt x="3120" y="33326"/>
                    <a:pt x="4323" y="26849"/>
                    <a:pt x="6109" y="20253"/>
                  </a:cubicBezTo>
                  <a:cubicBezTo>
                    <a:pt x="7918" y="13633"/>
                    <a:pt x="10276" y="7395"/>
                    <a:pt x="11645" y="691"/>
                  </a:cubicBezTo>
                  <a:close/>
                  <a:moveTo>
                    <a:pt x="11466" y="1"/>
                  </a:moveTo>
                  <a:cubicBezTo>
                    <a:pt x="11371" y="1"/>
                    <a:pt x="10800" y="1787"/>
                    <a:pt x="10478" y="2608"/>
                  </a:cubicBezTo>
                  <a:cubicBezTo>
                    <a:pt x="8252" y="8335"/>
                    <a:pt x="6787" y="14538"/>
                    <a:pt x="5120" y="20396"/>
                  </a:cubicBezTo>
                  <a:cubicBezTo>
                    <a:pt x="3275" y="26885"/>
                    <a:pt x="1037" y="33576"/>
                    <a:pt x="60" y="40280"/>
                  </a:cubicBezTo>
                  <a:cubicBezTo>
                    <a:pt x="1" y="40696"/>
                    <a:pt x="1382" y="40780"/>
                    <a:pt x="2049" y="40923"/>
                  </a:cubicBezTo>
                  <a:cubicBezTo>
                    <a:pt x="6430" y="41815"/>
                    <a:pt x="10955" y="42970"/>
                    <a:pt x="15253" y="43923"/>
                  </a:cubicBezTo>
                  <a:lnTo>
                    <a:pt x="30338" y="47269"/>
                  </a:lnTo>
                  <a:cubicBezTo>
                    <a:pt x="35219" y="48352"/>
                    <a:pt x="40101" y="49435"/>
                    <a:pt x="44983" y="50519"/>
                  </a:cubicBezTo>
                  <a:cubicBezTo>
                    <a:pt x="49781" y="51579"/>
                    <a:pt x="54770" y="53150"/>
                    <a:pt x="59651" y="53615"/>
                  </a:cubicBezTo>
                  <a:cubicBezTo>
                    <a:pt x="59655" y="53615"/>
                    <a:pt x="59659" y="53615"/>
                    <a:pt x="59663" y="53615"/>
                  </a:cubicBezTo>
                  <a:cubicBezTo>
                    <a:pt x="59864" y="53615"/>
                    <a:pt x="60426" y="53324"/>
                    <a:pt x="60496" y="53103"/>
                  </a:cubicBezTo>
                  <a:cubicBezTo>
                    <a:pt x="61651" y="49709"/>
                    <a:pt x="62330" y="46090"/>
                    <a:pt x="63235" y="42625"/>
                  </a:cubicBezTo>
                  <a:cubicBezTo>
                    <a:pt x="64152" y="39053"/>
                    <a:pt x="65080" y="35469"/>
                    <a:pt x="66033" y="31874"/>
                  </a:cubicBezTo>
                  <a:cubicBezTo>
                    <a:pt x="67664" y="25623"/>
                    <a:pt x="69867" y="19337"/>
                    <a:pt x="71093" y="12955"/>
                  </a:cubicBezTo>
                  <a:cubicBezTo>
                    <a:pt x="71224" y="12229"/>
                    <a:pt x="71748" y="10050"/>
                    <a:pt x="71379" y="9943"/>
                  </a:cubicBezTo>
                  <a:cubicBezTo>
                    <a:pt x="66819" y="8573"/>
                    <a:pt x="61758" y="8192"/>
                    <a:pt x="57056" y="7395"/>
                  </a:cubicBezTo>
                  <a:cubicBezTo>
                    <a:pt x="51983" y="6549"/>
                    <a:pt x="46911" y="5692"/>
                    <a:pt x="41827" y="4823"/>
                  </a:cubicBezTo>
                  <a:cubicBezTo>
                    <a:pt x="36910" y="3989"/>
                    <a:pt x="31981" y="3156"/>
                    <a:pt x="27040" y="2323"/>
                  </a:cubicBezTo>
                  <a:cubicBezTo>
                    <a:pt x="22444" y="1549"/>
                    <a:pt x="17622" y="334"/>
                    <a:pt x="12919" y="60"/>
                  </a:cubicBezTo>
                  <a:cubicBezTo>
                    <a:pt x="12526" y="48"/>
                    <a:pt x="11514" y="1"/>
                    <a:pt x="11466" y="1"/>
                  </a:cubicBezTo>
                  <a:close/>
                </a:path>
              </a:pathLst>
            </a:custGeom>
            <a:solidFill>
              <a:schemeClr val="accent4"/>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312" name="Google Shape;14312;p50"/>
            <p:cNvSpPr/>
            <p:nvPr/>
          </p:nvSpPr>
          <p:spPr>
            <a:xfrm>
              <a:off x="2202950" y="3248425"/>
              <a:ext cx="128900" cy="38225"/>
            </a:xfrm>
            <a:custGeom>
              <a:avLst/>
              <a:gdLst/>
              <a:ahLst/>
              <a:cxnLst/>
              <a:rect l="l" t="t" r="r" b="b"/>
              <a:pathLst>
                <a:path w="5156" h="1529" extrusionOk="0">
                  <a:moveTo>
                    <a:pt x="598" y="1"/>
                  </a:moveTo>
                  <a:cubicBezTo>
                    <a:pt x="451" y="1"/>
                    <a:pt x="303" y="8"/>
                    <a:pt x="155" y="25"/>
                  </a:cubicBezTo>
                  <a:cubicBezTo>
                    <a:pt x="24" y="49"/>
                    <a:pt x="0" y="239"/>
                    <a:pt x="107" y="311"/>
                  </a:cubicBezTo>
                  <a:cubicBezTo>
                    <a:pt x="869" y="740"/>
                    <a:pt x="1727" y="882"/>
                    <a:pt x="2584" y="1085"/>
                  </a:cubicBezTo>
                  <a:cubicBezTo>
                    <a:pt x="3174" y="1240"/>
                    <a:pt x="3828" y="1529"/>
                    <a:pt x="4455" y="1529"/>
                  </a:cubicBezTo>
                  <a:cubicBezTo>
                    <a:pt x="4599" y="1529"/>
                    <a:pt x="4742" y="1513"/>
                    <a:pt x="4882" y="1478"/>
                  </a:cubicBezTo>
                  <a:cubicBezTo>
                    <a:pt x="5048" y="1430"/>
                    <a:pt x="5156" y="1204"/>
                    <a:pt x="5001" y="1073"/>
                  </a:cubicBezTo>
                  <a:cubicBezTo>
                    <a:pt x="4405" y="489"/>
                    <a:pt x="3417" y="442"/>
                    <a:pt x="2620" y="299"/>
                  </a:cubicBezTo>
                  <a:cubicBezTo>
                    <a:pt x="1954" y="162"/>
                    <a:pt x="1280" y="1"/>
                    <a:pt x="598" y="1"/>
                  </a:cubicBezTo>
                  <a:close/>
                </a:path>
              </a:pathLst>
            </a:custGeom>
            <a:solidFill>
              <a:schemeClr val="accent4"/>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313" name="Google Shape;14313;p50"/>
            <p:cNvSpPr/>
            <p:nvPr/>
          </p:nvSpPr>
          <p:spPr>
            <a:xfrm>
              <a:off x="2378250" y="3290600"/>
              <a:ext cx="127425" cy="37250"/>
            </a:xfrm>
            <a:custGeom>
              <a:avLst/>
              <a:gdLst/>
              <a:ahLst/>
              <a:cxnLst/>
              <a:rect l="l" t="t" r="r" b="b"/>
              <a:pathLst>
                <a:path w="5097" h="1490" extrusionOk="0">
                  <a:moveTo>
                    <a:pt x="1047" y="0"/>
                  </a:moveTo>
                  <a:cubicBezTo>
                    <a:pt x="745" y="0"/>
                    <a:pt x="446" y="32"/>
                    <a:pt x="156" y="112"/>
                  </a:cubicBezTo>
                  <a:cubicBezTo>
                    <a:pt x="1" y="160"/>
                    <a:pt x="1" y="350"/>
                    <a:pt x="132" y="410"/>
                  </a:cubicBezTo>
                  <a:cubicBezTo>
                    <a:pt x="953" y="755"/>
                    <a:pt x="1882" y="779"/>
                    <a:pt x="2739" y="1005"/>
                  </a:cubicBezTo>
                  <a:cubicBezTo>
                    <a:pt x="3305" y="1151"/>
                    <a:pt x="3894" y="1489"/>
                    <a:pt x="4475" y="1489"/>
                  </a:cubicBezTo>
                  <a:cubicBezTo>
                    <a:pt x="4603" y="1489"/>
                    <a:pt x="4731" y="1473"/>
                    <a:pt x="4859" y="1434"/>
                  </a:cubicBezTo>
                  <a:cubicBezTo>
                    <a:pt x="4990" y="1398"/>
                    <a:pt x="5097" y="1231"/>
                    <a:pt x="5002" y="1100"/>
                  </a:cubicBezTo>
                  <a:cubicBezTo>
                    <a:pt x="4537" y="422"/>
                    <a:pt x="3573" y="386"/>
                    <a:pt x="2811" y="231"/>
                  </a:cubicBezTo>
                  <a:cubicBezTo>
                    <a:pt x="2243" y="121"/>
                    <a:pt x="1640" y="0"/>
                    <a:pt x="1047" y="0"/>
                  </a:cubicBezTo>
                  <a:close/>
                </a:path>
              </a:pathLst>
            </a:custGeom>
            <a:solidFill>
              <a:schemeClr val="accent4"/>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314" name="Google Shape;14314;p50"/>
            <p:cNvSpPr/>
            <p:nvPr/>
          </p:nvSpPr>
          <p:spPr>
            <a:xfrm>
              <a:off x="2857775" y="3210950"/>
              <a:ext cx="511700" cy="207175"/>
            </a:xfrm>
            <a:custGeom>
              <a:avLst/>
              <a:gdLst/>
              <a:ahLst/>
              <a:cxnLst/>
              <a:rect l="l" t="t" r="r" b="b"/>
              <a:pathLst>
                <a:path w="20468" h="8287" extrusionOk="0">
                  <a:moveTo>
                    <a:pt x="7978" y="250"/>
                  </a:moveTo>
                  <a:cubicBezTo>
                    <a:pt x="10109" y="810"/>
                    <a:pt x="11705" y="1203"/>
                    <a:pt x="13515" y="1691"/>
                  </a:cubicBezTo>
                  <a:cubicBezTo>
                    <a:pt x="15479" y="2227"/>
                    <a:pt x="17444" y="2798"/>
                    <a:pt x="19432" y="3310"/>
                  </a:cubicBezTo>
                  <a:cubicBezTo>
                    <a:pt x="18372" y="4108"/>
                    <a:pt x="17253" y="4906"/>
                    <a:pt x="16134" y="5632"/>
                  </a:cubicBezTo>
                  <a:cubicBezTo>
                    <a:pt x="16110" y="5620"/>
                    <a:pt x="16098" y="5608"/>
                    <a:pt x="16051" y="5596"/>
                  </a:cubicBezTo>
                  <a:cubicBezTo>
                    <a:pt x="12181" y="4584"/>
                    <a:pt x="8240" y="3417"/>
                    <a:pt x="4311" y="2679"/>
                  </a:cubicBezTo>
                  <a:cubicBezTo>
                    <a:pt x="5537" y="1881"/>
                    <a:pt x="6787" y="1096"/>
                    <a:pt x="7978" y="250"/>
                  </a:cubicBezTo>
                  <a:close/>
                  <a:moveTo>
                    <a:pt x="3728" y="3060"/>
                  </a:moveTo>
                  <a:cubicBezTo>
                    <a:pt x="5299" y="3632"/>
                    <a:pt x="7061" y="4024"/>
                    <a:pt x="8716" y="4477"/>
                  </a:cubicBezTo>
                  <a:cubicBezTo>
                    <a:pt x="8383" y="4620"/>
                    <a:pt x="8073" y="4894"/>
                    <a:pt x="7800" y="5096"/>
                  </a:cubicBezTo>
                  <a:cubicBezTo>
                    <a:pt x="7371" y="5429"/>
                    <a:pt x="6811" y="5787"/>
                    <a:pt x="6490" y="6251"/>
                  </a:cubicBezTo>
                  <a:cubicBezTo>
                    <a:pt x="6347" y="6203"/>
                    <a:pt x="6192" y="6168"/>
                    <a:pt x="6049" y="6132"/>
                  </a:cubicBezTo>
                  <a:cubicBezTo>
                    <a:pt x="4906" y="5846"/>
                    <a:pt x="3775" y="5548"/>
                    <a:pt x="2620" y="5263"/>
                  </a:cubicBezTo>
                  <a:cubicBezTo>
                    <a:pt x="1763" y="5036"/>
                    <a:pt x="751" y="5025"/>
                    <a:pt x="1823" y="4346"/>
                  </a:cubicBezTo>
                  <a:cubicBezTo>
                    <a:pt x="2180" y="4120"/>
                    <a:pt x="2716" y="3727"/>
                    <a:pt x="3061" y="3489"/>
                  </a:cubicBezTo>
                  <a:cubicBezTo>
                    <a:pt x="3311" y="3310"/>
                    <a:pt x="3454" y="3239"/>
                    <a:pt x="3728" y="3060"/>
                  </a:cubicBezTo>
                  <a:close/>
                  <a:moveTo>
                    <a:pt x="9050" y="4560"/>
                  </a:moveTo>
                  <a:cubicBezTo>
                    <a:pt x="11169" y="5132"/>
                    <a:pt x="13312" y="5620"/>
                    <a:pt x="15408" y="6084"/>
                  </a:cubicBezTo>
                  <a:cubicBezTo>
                    <a:pt x="15027" y="6334"/>
                    <a:pt x="14622" y="6572"/>
                    <a:pt x="14229" y="6799"/>
                  </a:cubicBezTo>
                  <a:cubicBezTo>
                    <a:pt x="13459" y="7233"/>
                    <a:pt x="12634" y="7397"/>
                    <a:pt x="11784" y="7397"/>
                  </a:cubicBezTo>
                  <a:cubicBezTo>
                    <a:pt x="10191" y="7397"/>
                    <a:pt x="8511" y="6820"/>
                    <a:pt x="6942" y="6370"/>
                  </a:cubicBezTo>
                  <a:cubicBezTo>
                    <a:pt x="7299" y="6108"/>
                    <a:pt x="7609" y="5775"/>
                    <a:pt x="7942" y="5501"/>
                  </a:cubicBezTo>
                  <a:cubicBezTo>
                    <a:pt x="8276" y="5215"/>
                    <a:pt x="8800" y="4953"/>
                    <a:pt x="9050" y="4560"/>
                  </a:cubicBezTo>
                  <a:close/>
                  <a:moveTo>
                    <a:pt x="7895" y="0"/>
                  </a:moveTo>
                  <a:cubicBezTo>
                    <a:pt x="7800" y="0"/>
                    <a:pt x="7359" y="262"/>
                    <a:pt x="6990" y="476"/>
                  </a:cubicBezTo>
                  <a:cubicBezTo>
                    <a:pt x="4573" y="1798"/>
                    <a:pt x="2406" y="3179"/>
                    <a:pt x="180" y="4786"/>
                  </a:cubicBezTo>
                  <a:cubicBezTo>
                    <a:pt x="1" y="4917"/>
                    <a:pt x="96" y="5239"/>
                    <a:pt x="287" y="5275"/>
                  </a:cubicBezTo>
                  <a:cubicBezTo>
                    <a:pt x="2561" y="5858"/>
                    <a:pt x="4859" y="6441"/>
                    <a:pt x="7133" y="7025"/>
                  </a:cubicBezTo>
                  <a:cubicBezTo>
                    <a:pt x="8740" y="7442"/>
                    <a:pt x="10681" y="8275"/>
                    <a:pt x="12324" y="8287"/>
                  </a:cubicBezTo>
                  <a:cubicBezTo>
                    <a:pt x="12331" y="8287"/>
                    <a:pt x="12338" y="8287"/>
                    <a:pt x="12345" y="8287"/>
                  </a:cubicBezTo>
                  <a:cubicBezTo>
                    <a:pt x="13691" y="8287"/>
                    <a:pt x="14639" y="7140"/>
                    <a:pt x="15693" y="6430"/>
                  </a:cubicBezTo>
                  <a:cubicBezTo>
                    <a:pt x="15824" y="6334"/>
                    <a:pt x="15943" y="6251"/>
                    <a:pt x="16074" y="6168"/>
                  </a:cubicBezTo>
                  <a:cubicBezTo>
                    <a:pt x="17420" y="5275"/>
                    <a:pt x="18789" y="4429"/>
                    <a:pt x="20063" y="3477"/>
                  </a:cubicBezTo>
                  <a:cubicBezTo>
                    <a:pt x="20063" y="3477"/>
                    <a:pt x="20063" y="3465"/>
                    <a:pt x="20087" y="3465"/>
                  </a:cubicBezTo>
                  <a:cubicBezTo>
                    <a:pt x="20384" y="3346"/>
                    <a:pt x="20468" y="2917"/>
                    <a:pt x="20111" y="2798"/>
                  </a:cubicBezTo>
                  <a:cubicBezTo>
                    <a:pt x="16241" y="1560"/>
                    <a:pt x="11991" y="203"/>
                    <a:pt x="7895" y="0"/>
                  </a:cubicBezTo>
                  <a:close/>
                </a:path>
              </a:pathLst>
            </a:custGeom>
            <a:solidFill>
              <a:schemeClr val="accent4"/>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315" name="Google Shape;14315;p50"/>
            <p:cNvSpPr/>
            <p:nvPr/>
          </p:nvSpPr>
          <p:spPr>
            <a:xfrm>
              <a:off x="2522325" y="2880850"/>
              <a:ext cx="1733575" cy="526125"/>
            </a:xfrm>
            <a:custGeom>
              <a:avLst/>
              <a:gdLst/>
              <a:ahLst/>
              <a:cxnLst/>
              <a:rect l="l" t="t" r="r" b="b"/>
              <a:pathLst>
                <a:path w="69343" h="21045" extrusionOk="0">
                  <a:moveTo>
                    <a:pt x="12633" y="417"/>
                  </a:moveTo>
                  <a:cubicBezTo>
                    <a:pt x="13455" y="595"/>
                    <a:pt x="14252" y="786"/>
                    <a:pt x="15062" y="965"/>
                  </a:cubicBezTo>
                  <a:cubicBezTo>
                    <a:pt x="14383" y="1334"/>
                    <a:pt x="13717" y="1738"/>
                    <a:pt x="13062" y="2155"/>
                  </a:cubicBezTo>
                  <a:cubicBezTo>
                    <a:pt x="12085" y="1953"/>
                    <a:pt x="11085" y="1798"/>
                    <a:pt x="10121" y="1727"/>
                  </a:cubicBezTo>
                  <a:cubicBezTo>
                    <a:pt x="10907" y="1334"/>
                    <a:pt x="12609" y="476"/>
                    <a:pt x="12633" y="417"/>
                  </a:cubicBezTo>
                  <a:close/>
                  <a:moveTo>
                    <a:pt x="15622" y="1072"/>
                  </a:moveTo>
                  <a:cubicBezTo>
                    <a:pt x="16693" y="1334"/>
                    <a:pt x="17765" y="1572"/>
                    <a:pt x="18860" y="1810"/>
                  </a:cubicBezTo>
                  <a:cubicBezTo>
                    <a:pt x="18158" y="2203"/>
                    <a:pt x="17467" y="2620"/>
                    <a:pt x="16788" y="3036"/>
                  </a:cubicBezTo>
                  <a:cubicBezTo>
                    <a:pt x="15836" y="2798"/>
                    <a:pt x="14871" y="2524"/>
                    <a:pt x="13883" y="2310"/>
                  </a:cubicBezTo>
                  <a:cubicBezTo>
                    <a:pt x="14479" y="1917"/>
                    <a:pt x="15062" y="1512"/>
                    <a:pt x="15622" y="1072"/>
                  </a:cubicBezTo>
                  <a:close/>
                  <a:moveTo>
                    <a:pt x="9716" y="1917"/>
                  </a:moveTo>
                  <a:cubicBezTo>
                    <a:pt x="10657" y="2108"/>
                    <a:pt x="11573" y="2310"/>
                    <a:pt x="12514" y="2500"/>
                  </a:cubicBezTo>
                  <a:cubicBezTo>
                    <a:pt x="11800" y="2965"/>
                    <a:pt x="11085" y="3417"/>
                    <a:pt x="10359" y="3882"/>
                  </a:cubicBezTo>
                  <a:cubicBezTo>
                    <a:pt x="9228" y="3620"/>
                    <a:pt x="8097" y="3405"/>
                    <a:pt x="6966" y="3298"/>
                  </a:cubicBezTo>
                  <a:cubicBezTo>
                    <a:pt x="7871" y="2834"/>
                    <a:pt x="8799" y="2381"/>
                    <a:pt x="9716" y="1917"/>
                  </a:cubicBezTo>
                  <a:close/>
                  <a:moveTo>
                    <a:pt x="19360" y="1941"/>
                  </a:moveTo>
                  <a:cubicBezTo>
                    <a:pt x="20384" y="2167"/>
                    <a:pt x="21396" y="2405"/>
                    <a:pt x="22396" y="2631"/>
                  </a:cubicBezTo>
                  <a:cubicBezTo>
                    <a:pt x="21682" y="3024"/>
                    <a:pt x="20967" y="3453"/>
                    <a:pt x="20265" y="3893"/>
                  </a:cubicBezTo>
                  <a:cubicBezTo>
                    <a:pt x="19551" y="3727"/>
                    <a:pt x="18836" y="3560"/>
                    <a:pt x="18122" y="3393"/>
                  </a:cubicBezTo>
                  <a:cubicBezTo>
                    <a:pt x="17931" y="3346"/>
                    <a:pt x="17741" y="3298"/>
                    <a:pt x="17550" y="3239"/>
                  </a:cubicBezTo>
                  <a:cubicBezTo>
                    <a:pt x="18170" y="2822"/>
                    <a:pt x="18801" y="2405"/>
                    <a:pt x="19360" y="1941"/>
                  </a:cubicBezTo>
                  <a:close/>
                  <a:moveTo>
                    <a:pt x="22920" y="2750"/>
                  </a:moveTo>
                  <a:cubicBezTo>
                    <a:pt x="24039" y="3001"/>
                    <a:pt x="25135" y="3262"/>
                    <a:pt x="26242" y="3524"/>
                  </a:cubicBezTo>
                  <a:cubicBezTo>
                    <a:pt x="25504" y="3929"/>
                    <a:pt x="24789" y="4358"/>
                    <a:pt x="24075" y="4810"/>
                  </a:cubicBezTo>
                  <a:cubicBezTo>
                    <a:pt x="23063" y="4572"/>
                    <a:pt x="22075" y="4322"/>
                    <a:pt x="21063" y="4072"/>
                  </a:cubicBezTo>
                  <a:cubicBezTo>
                    <a:pt x="21694" y="3655"/>
                    <a:pt x="22325" y="3227"/>
                    <a:pt x="22920" y="2750"/>
                  </a:cubicBezTo>
                  <a:close/>
                  <a:moveTo>
                    <a:pt x="13324" y="2691"/>
                  </a:moveTo>
                  <a:cubicBezTo>
                    <a:pt x="14300" y="2917"/>
                    <a:pt x="15288" y="3131"/>
                    <a:pt x="16265" y="3382"/>
                  </a:cubicBezTo>
                  <a:cubicBezTo>
                    <a:pt x="15503" y="3858"/>
                    <a:pt x="14764" y="4346"/>
                    <a:pt x="14002" y="4822"/>
                  </a:cubicBezTo>
                  <a:cubicBezTo>
                    <a:pt x="13038" y="4572"/>
                    <a:pt x="12050" y="4310"/>
                    <a:pt x="11073" y="4060"/>
                  </a:cubicBezTo>
                  <a:cubicBezTo>
                    <a:pt x="11812" y="3620"/>
                    <a:pt x="12574" y="3155"/>
                    <a:pt x="13324" y="2691"/>
                  </a:cubicBezTo>
                  <a:close/>
                  <a:moveTo>
                    <a:pt x="6513" y="3560"/>
                  </a:moveTo>
                  <a:cubicBezTo>
                    <a:pt x="7609" y="3774"/>
                    <a:pt x="8692" y="4013"/>
                    <a:pt x="9776" y="4251"/>
                  </a:cubicBezTo>
                  <a:cubicBezTo>
                    <a:pt x="9073" y="4667"/>
                    <a:pt x="8383" y="5072"/>
                    <a:pt x="7668" y="5477"/>
                  </a:cubicBezTo>
                  <a:cubicBezTo>
                    <a:pt x="6513" y="5191"/>
                    <a:pt x="5370" y="4953"/>
                    <a:pt x="4227" y="4834"/>
                  </a:cubicBezTo>
                  <a:cubicBezTo>
                    <a:pt x="4763" y="4525"/>
                    <a:pt x="5299" y="4191"/>
                    <a:pt x="5823" y="3917"/>
                  </a:cubicBezTo>
                  <a:cubicBezTo>
                    <a:pt x="6061" y="3798"/>
                    <a:pt x="6275" y="3679"/>
                    <a:pt x="6513" y="3560"/>
                  </a:cubicBezTo>
                  <a:close/>
                  <a:moveTo>
                    <a:pt x="17050" y="3584"/>
                  </a:moveTo>
                  <a:cubicBezTo>
                    <a:pt x="17943" y="3810"/>
                    <a:pt x="18848" y="4013"/>
                    <a:pt x="19741" y="4251"/>
                  </a:cubicBezTo>
                  <a:cubicBezTo>
                    <a:pt x="19003" y="4715"/>
                    <a:pt x="18241" y="5203"/>
                    <a:pt x="17491" y="5679"/>
                  </a:cubicBezTo>
                  <a:cubicBezTo>
                    <a:pt x="16562" y="5465"/>
                    <a:pt x="15657" y="5239"/>
                    <a:pt x="14729" y="5013"/>
                  </a:cubicBezTo>
                  <a:lnTo>
                    <a:pt x="14705" y="5013"/>
                  </a:lnTo>
                  <a:cubicBezTo>
                    <a:pt x="15491" y="4536"/>
                    <a:pt x="16276" y="4072"/>
                    <a:pt x="17050" y="3584"/>
                  </a:cubicBezTo>
                  <a:close/>
                  <a:moveTo>
                    <a:pt x="26778" y="3643"/>
                  </a:moveTo>
                  <a:cubicBezTo>
                    <a:pt x="27849" y="3893"/>
                    <a:pt x="28921" y="4155"/>
                    <a:pt x="29992" y="4394"/>
                  </a:cubicBezTo>
                  <a:cubicBezTo>
                    <a:pt x="29242" y="4786"/>
                    <a:pt x="28516" y="5239"/>
                    <a:pt x="27790" y="5703"/>
                  </a:cubicBezTo>
                  <a:cubicBezTo>
                    <a:pt x="26813" y="5465"/>
                    <a:pt x="25849" y="5215"/>
                    <a:pt x="24873" y="4989"/>
                  </a:cubicBezTo>
                  <a:cubicBezTo>
                    <a:pt x="25528" y="4572"/>
                    <a:pt x="26159" y="4120"/>
                    <a:pt x="26778" y="3643"/>
                  </a:cubicBezTo>
                  <a:close/>
                  <a:moveTo>
                    <a:pt x="10502" y="4417"/>
                  </a:moveTo>
                  <a:cubicBezTo>
                    <a:pt x="11502" y="4644"/>
                    <a:pt x="12502" y="4882"/>
                    <a:pt x="13514" y="5132"/>
                  </a:cubicBezTo>
                  <a:cubicBezTo>
                    <a:pt x="13502" y="5144"/>
                    <a:pt x="13478" y="5144"/>
                    <a:pt x="13478" y="5167"/>
                  </a:cubicBezTo>
                  <a:cubicBezTo>
                    <a:pt x="12764" y="5596"/>
                    <a:pt x="12038" y="6001"/>
                    <a:pt x="11323" y="6418"/>
                  </a:cubicBezTo>
                  <a:cubicBezTo>
                    <a:pt x="10383" y="6191"/>
                    <a:pt x="9430" y="5918"/>
                    <a:pt x="8466" y="5668"/>
                  </a:cubicBezTo>
                  <a:cubicBezTo>
                    <a:pt x="9156" y="5251"/>
                    <a:pt x="9835" y="4822"/>
                    <a:pt x="10502" y="4417"/>
                  </a:cubicBezTo>
                  <a:close/>
                  <a:moveTo>
                    <a:pt x="20527" y="4417"/>
                  </a:moveTo>
                  <a:cubicBezTo>
                    <a:pt x="21503" y="4667"/>
                    <a:pt x="22503" y="4917"/>
                    <a:pt x="23480" y="5179"/>
                  </a:cubicBezTo>
                  <a:cubicBezTo>
                    <a:pt x="22753" y="5656"/>
                    <a:pt x="22015" y="6144"/>
                    <a:pt x="21265" y="6608"/>
                  </a:cubicBezTo>
                  <a:lnTo>
                    <a:pt x="18181" y="5846"/>
                  </a:lnTo>
                  <a:cubicBezTo>
                    <a:pt x="18955" y="5370"/>
                    <a:pt x="19741" y="4906"/>
                    <a:pt x="20527" y="4417"/>
                  </a:cubicBezTo>
                  <a:close/>
                  <a:moveTo>
                    <a:pt x="30492" y="4513"/>
                  </a:moveTo>
                  <a:cubicBezTo>
                    <a:pt x="31600" y="4775"/>
                    <a:pt x="32683" y="5025"/>
                    <a:pt x="33755" y="5287"/>
                  </a:cubicBezTo>
                  <a:cubicBezTo>
                    <a:pt x="32981" y="5679"/>
                    <a:pt x="32231" y="6144"/>
                    <a:pt x="31493" y="6608"/>
                  </a:cubicBezTo>
                  <a:cubicBezTo>
                    <a:pt x="30504" y="6370"/>
                    <a:pt x="29540" y="6132"/>
                    <a:pt x="28564" y="5894"/>
                  </a:cubicBezTo>
                  <a:cubicBezTo>
                    <a:pt x="29230" y="5465"/>
                    <a:pt x="29885" y="5013"/>
                    <a:pt x="30492" y="4513"/>
                  </a:cubicBezTo>
                  <a:close/>
                  <a:moveTo>
                    <a:pt x="14217" y="5298"/>
                  </a:moveTo>
                  <a:cubicBezTo>
                    <a:pt x="15133" y="5513"/>
                    <a:pt x="16038" y="5763"/>
                    <a:pt x="16967" y="6001"/>
                  </a:cubicBezTo>
                  <a:cubicBezTo>
                    <a:pt x="16253" y="6430"/>
                    <a:pt x="15526" y="6846"/>
                    <a:pt x="14788" y="7263"/>
                  </a:cubicBezTo>
                  <a:cubicBezTo>
                    <a:pt x="13895" y="7037"/>
                    <a:pt x="12990" y="6811"/>
                    <a:pt x="12097" y="6608"/>
                  </a:cubicBezTo>
                  <a:cubicBezTo>
                    <a:pt x="12800" y="6179"/>
                    <a:pt x="13514" y="5727"/>
                    <a:pt x="14217" y="5298"/>
                  </a:cubicBezTo>
                  <a:close/>
                  <a:moveTo>
                    <a:pt x="3799" y="5108"/>
                  </a:moveTo>
                  <a:cubicBezTo>
                    <a:pt x="4894" y="5322"/>
                    <a:pt x="5978" y="5560"/>
                    <a:pt x="7085" y="5810"/>
                  </a:cubicBezTo>
                  <a:cubicBezTo>
                    <a:pt x="6299" y="6275"/>
                    <a:pt x="5525" y="6751"/>
                    <a:pt x="4775" y="7275"/>
                  </a:cubicBezTo>
                  <a:cubicBezTo>
                    <a:pt x="3465" y="6977"/>
                    <a:pt x="2275" y="6858"/>
                    <a:pt x="917" y="6632"/>
                  </a:cubicBezTo>
                  <a:cubicBezTo>
                    <a:pt x="1870" y="6037"/>
                    <a:pt x="2822" y="5679"/>
                    <a:pt x="3799" y="5108"/>
                  </a:cubicBezTo>
                  <a:close/>
                  <a:moveTo>
                    <a:pt x="34172" y="5382"/>
                  </a:moveTo>
                  <a:cubicBezTo>
                    <a:pt x="35207" y="5644"/>
                    <a:pt x="36255" y="5870"/>
                    <a:pt x="37291" y="6132"/>
                  </a:cubicBezTo>
                  <a:cubicBezTo>
                    <a:pt x="36517" y="6549"/>
                    <a:pt x="35767" y="7001"/>
                    <a:pt x="35005" y="7501"/>
                  </a:cubicBezTo>
                  <a:cubicBezTo>
                    <a:pt x="34100" y="7275"/>
                    <a:pt x="33183" y="7049"/>
                    <a:pt x="32278" y="6811"/>
                  </a:cubicBezTo>
                  <a:cubicBezTo>
                    <a:pt x="32909" y="6394"/>
                    <a:pt x="33529" y="5965"/>
                    <a:pt x="34112" y="5501"/>
                  </a:cubicBezTo>
                  <a:cubicBezTo>
                    <a:pt x="34160" y="5465"/>
                    <a:pt x="34172" y="5417"/>
                    <a:pt x="34172" y="5382"/>
                  </a:cubicBezTo>
                  <a:close/>
                  <a:moveTo>
                    <a:pt x="24289" y="5370"/>
                  </a:moveTo>
                  <a:cubicBezTo>
                    <a:pt x="25242" y="5608"/>
                    <a:pt x="26206" y="5858"/>
                    <a:pt x="27159" y="6096"/>
                  </a:cubicBezTo>
                  <a:cubicBezTo>
                    <a:pt x="26421" y="6572"/>
                    <a:pt x="25682" y="7072"/>
                    <a:pt x="24944" y="7513"/>
                  </a:cubicBezTo>
                  <a:cubicBezTo>
                    <a:pt x="23956" y="7263"/>
                    <a:pt x="22968" y="7025"/>
                    <a:pt x="21980" y="6775"/>
                  </a:cubicBezTo>
                  <a:cubicBezTo>
                    <a:pt x="22742" y="6310"/>
                    <a:pt x="23527" y="5846"/>
                    <a:pt x="24289" y="5370"/>
                  </a:cubicBezTo>
                  <a:close/>
                  <a:moveTo>
                    <a:pt x="7883" y="6001"/>
                  </a:moveTo>
                  <a:cubicBezTo>
                    <a:pt x="8859" y="6215"/>
                    <a:pt x="9823" y="6453"/>
                    <a:pt x="10788" y="6691"/>
                  </a:cubicBezTo>
                  <a:cubicBezTo>
                    <a:pt x="9990" y="7156"/>
                    <a:pt x="9192" y="7644"/>
                    <a:pt x="8442" y="8180"/>
                  </a:cubicBezTo>
                  <a:cubicBezTo>
                    <a:pt x="7382" y="7930"/>
                    <a:pt x="6299" y="7644"/>
                    <a:pt x="5192" y="7382"/>
                  </a:cubicBezTo>
                  <a:cubicBezTo>
                    <a:pt x="6120" y="6989"/>
                    <a:pt x="7013" y="6513"/>
                    <a:pt x="7883" y="6001"/>
                  </a:cubicBezTo>
                  <a:close/>
                  <a:moveTo>
                    <a:pt x="17646" y="6179"/>
                  </a:moveTo>
                  <a:cubicBezTo>
                    <a:pt x="18658" y="6441"/>
                    <a:pt x="19658" y="6691"/>
                    <a:pt x="20658" y="6965"/>
                  </a:cubicBezTo>
                  <a:cubicBezTo>
                    <a:pt x="19955" y="7382"/>
                    <a:pt x="19253" y="7787"/>
                    <a:pt x="18539" y="8180"/>
                  </a:cubicBezTo>
                  <a:cubicBezTo>
                    <a:pt x="17550" y="7930"/>
                    <a:pt x="16550" y="7692"/>
                    <a:pt x="15562" y="7453"/>
                  </a:cubicBezTo>
                  <a:cubicBezTo>
                    <a:pt x="16276" y="7037"/>
                    <a:pt x="16967" y="6608"/>
                    <a:pt x="17646" y="6179"/>
                  </a:cubicBezTo>
                  <a:close/>
                  <a:moveTo>
                    <a:pt x="37803" y="6251"/>
                  </a:moveTo>
                  <a:cubicBezTo>
                    <a:pt x="38827" y="6489"/>
                    <a:pt x="39851" y="6739"/>
                    <a:pt x="40887" y="6977"/>
                  </a:cubicBezTo>
                  <a:cubicBezTo>
                    <a:pt x="40089" y="7406"/>
                    <a:pt x="39339" y="7882"/>
                    <a:pt x="38577" y="8382"/>
                  </a:cubicBezTo>
                  <a:cubicBezTo>
                    <a:pt x="37648" y="8144"/>
                    <a:pt x="36719" y="7918"/>
                    <a:pt x="35779" y="7680"/>
                  </a:cubicBezTo>
                  <a:cubicBezTo>
                    <a:pt x="36481" y="7227"/>
                    <a:pt x="37160" y="6775"/>
                    <a:pt x="37803" y="6251"/>
                  </a:cubicBezTo>
                  <a:close/>
                  <a:moveTo>
                    <a:pt x="27933" y="6310"/>
                  </a:moveTo>
                  <a:cubicBezTo>
                    <a:pt x="28647" y="6489"/>
                    <a:pt x="29349" y="6668"/>
                    <a:pt x="30064" y="6846"/>
                  </a:cubicBezTo>
                  <a:cubicBezTo>
                    <a:pt x="30326" y="6906"/>
                    <a:pt x="30576" y="6977"/>
                    <a:pt x="30850" y="7037"/>
                  </a:cubicBezTo>
                  <a:cubicBezTo>
                    <a:pt x="30111" y="7513"/>
                    <a:pt x="29373" y="7989"/>
                    <a:pt x="28635" y="8454"/>
                  </a:cubicBezTo>
                  <a:lnTo>
                    <a:pt x="25647" y="7692"/>
                  </a:lnTo>
                  <a:cubicBezTo>
                    <a:pt x="26397" y="7227"/>
                    <a:pt x="27171" y="6763"/>
                    <a:pt x="27933" y="6310"/>
                  </a:cubicBezTo>
                  <a:close/>
                  <a:moveTo>
                    <a:pt x="11573" y="6894"/>
                  </a:moveTo>
                  <a:cubicBezTo>
                    <a:pt x="12455" y="7108"/>
                    <a:pt x="13347" y="7334"/>
                    <a:pt x="14229" y="7573"/>
                  </a:cubicBezTo>
                  <a:cubicBezTo>
                    <a:pt x="13455" y="8037"/>
                    <a:pt x="12681" y="8501"/>
                    <a:pt x="11954" y="9013"/>
                  </a:cubicBezTo>
                  <a:cubicBezTo>
                    <a:pt x="10978" y="8811"/>
                    <a:pt x="10002" y="8573"/>
                    <a:pt x="9014" y="8334"/>
                  </a:cubicBezTo>
                  <a:cubicBezTo>
                    <a:pt x="8954" y="8323"/>
                    <a:pt x="8918" y="8299"/>
                    <a:pt x="8859" y="8287"/>
                  </a:cubicBezTo>
                  <a:cubicBezTo>
                    <a:pt x="9776" y="7882"/>
                    <a:pt x="10680" y="7406"/>
                    <a:pt x="11573" y="6894"/>
                  </a:cubicBezTo>
                  <a:close/>
                  <a:moveTo>
                    <a:pt x="21360" y="7156"/>
                  </a:moveTo>
                  <a:cubicBezTo>
                    <a:pt x="22337" y="7406"/>
                    <a:pt x="23301" y="7656"/>
                    <a:pt x="24277" y="7918"/>
                  </a:cubicBezTo>
                  <a:cubicBezTo>
                    <a:pt x="23599" y="8323"/>
                    <a:pt x="22908" y="8704"/>
                    <a:pt x="22218" y="9108"/>
                  </a:cubicBezTo>
                  <a:cubicBezTo>
                    <a:pt x="21253" y="8870"/>
                    <a:pt x="20301" y="8632"/>
                    <a:pt x="19336" y="8394"/>
                  </a:cubicBezTo>
                  <a:cubicBezTo>
                    <a:pt x="20015" y="7977"/>
                    <a:pt x="20682" y="7561"/>
                    <a:pt x="21360" y="7156"/>
                  </a:cubicBezTo>
                  <a:close/>
                  <a:moveTo>
                    <a:pt x="41422" y="7108"/>
                  </a:moveTo>
                  <a:cubicBezTo>
                    <a:pt x="42411" y="7346"/>
                    <a:pt x="43399" y="7573"/>
                    <a:pt x="44363" y="7811"/>
                  </a:cubicBezTo>
                  <a:cubicBezTo>
                    <a:pt x="43566" y="8239"/>
                    <a:pt x="42792" y="8739"/>
                    <a:pt x="42030" y="9239"/>
                  </a:cubicBezTo>
                  <a:cubicBezTo>
                    <a:pt x="41137" y="9013"/>
                    <a:pt x="40256" y="8799"/>
                    <a:pt x="39363" y="8573"/>
                  </a:cubicBezTo>
                  <a:cubicBezTo>
                    <a:pt x="40077" y="8108"/>
                    <a:pt x="40768" y="7632"/>
                    <a:pt x="41422" y="7108"/>
                  </a:cubicBezTo>
                  <a:close/>
                  <a:moveTo>
                    <a:pt x="31624" y="7227"/>
                  </a:moveTo>
                  <a:cubicBezTo>
                    <a:pt x="32528" y="7453"/>
                    <a:pt x="33445" y="7680"/>
                    <a:pt x="34338" y="7918"/>
                  </a:cubicBezTo>
                  <a:cubicBezTo>
                    <a:pt x="33600" y="8394"/>
                    <a:pt x="32862" y="8870"/>
                    <a:pt x="32112" y="9335"/>
                  </a:cubicBezTo>
                  <a:cubicBezTo>
                    <a:pt x="31195" y="9085"/>
                    <a:pt x="30266" y="8846"/>
                    <a:pt x="29338" y="8620"/>
                  </a:cubicBezTo>
                  <a:cubicBezTo>
                    <a:pt x="30088" y="8156"/>
                    <a:pt x="30862" y="7703"/>
                    <a:pt x="31624" y="7227"/>
                  </a:cubicBezTo>
                  <a:close/>
                  <a:moveTo>
                    <a:pt x="15002" y="7799"/>
                  </a:moveTo>
                  <a:cubicBezTo>
                    <a:pt x="15967" y="8049"/>
                    <a:pt x="16955" y="8323"/>
                    <a:pt x="17919" y="8573"/>
                  </a:cubicBezTo>
                  <a:cubicBezTo>
                    <a:pt x="17193" y="9001"/>
                    <a:pt x="16455" y="9454"/>
                    <a:pt x="15776" y="9954"/>
                  </a:cubicBezTo>
                  <a:cubicBezTo>
                    <a:pt x="14645" y="9668"/>
                    <a:pt x="13514" y="9406"/>
                    <a:pt x="12371" y="9132"/>
                  </a:cubicBezTo>
                  <a:cubicBezTo>
                    <a:pt x="13264" y="8751"/>
                    <a:pt x="14133" y="8287"/>
                    <a:pt x="15002" y="7799"/>
                  </a:cubicBezTo>
                  <a:close/>
                  <a:moveTo>
                    <a:pt x="24992" y="8096"/>
                  </a:moveTo>
                  <a:cubicBezTo>
                    <a:pt x="25528" y="8227"/>
                    <a:pt x="26063" y="8382"/>
                    <a:pt x="26575" y="8513"/>
                  </a:cubicBezTo>
                  <a:cubicBezTo>
                    <a:pt x="27040" y="8632"/>
                    <a:pt x="27504" y="8751"/>
                    <a:pt x="27945" y="8870"/>
                  </a:cubicBezTo>
                  <a:cubicBezTo>
                    <a:pt x="27278" y="9275"/>
                    <a:pt x="26599" y="9656"/>
                    <a:pt x="25920" y="10037"/>
                  </a:cubicBezTo>
                  <a:cubicBezTo>
                    <a:pt x="24956" y="9799"/>
                    <a:pt x="23992" y="9549"/>
                    <a:pt x="23003" y="9311"/>
                  </a:cubicBezTo>
                  <a:cubicBezTo>
                    <a:pt x="23682" y="8918"/>
                    <a:pt x="24337" y="8489"/>
                    <a:pt x="24992" y="8096"/>
                  </a:cubicBezTo>
                  <a:close/>
                  <a:moveTo>
                    <a:pt x="44887" y="7942"/>
                  </a:moveTo>
                  <a:cubicBezTo>
                    <a:pt x="45959" y="8192"/>
                    <a:pt x="47030" y="8454"/>
                    <a:pt x="48102" y="8715"/>
                  </a:cubicBezTo>
                  <a:cubicBezTo>
                    <a:pt x="47280" y="9168"/>
                    <a:pt x="46494" y="9656"/>
                    <a:pt x="45709" y="10180"/>
                  </a:cubicBezTo>
                  <a:cubicBezTo>
                    <a:pt x="44732" y="9942"/>
                    <a:pt x="43780" y="9680"/>
                    <a:pt x="42815" y="9442"/>
                  </a:cubicBezTo>
                  <a:cubicBezTo>
                    <a:pt x="43530" y="8966"/>
                    <a:pt x="44232" y="8477"/>
                    <a:pt x="44887" y="7942"/>
                  </a:cubicBezTo>
                  <a:close/>
                  <a:moveTo>
                    <a:pt x="35112" y="8108"/>
                  </a:moveTo>
                  <a:cubicBezTo>
                    <a:pt x="36041" y="8346"/>
                    <a:pt x="36969" y="8573"/>
                    <a:pt x="37898" y="8811"/>
                  </a:cubicBezTo>
                  <a:cubicBezTo>
                    <a:pt x="37172" y="9287"/>
                    <a:pt x="36446" y="9775"/>
                    <a:pt x="35707" y="10251"/>
                  </a:cubicBezTo>
                  <a:cubicBezTo>
                    <a:pt x="34731" y="10001"/>
                    <a:pt x="33767" y="9763"/>
                    <a:pt x="32802" y="9513"/>
                  </a:cubicBezTo>
                  <a:cubicBezTo>
                    <a:pt x="33564" y="9049"/>
                    <a:pt x="34350" y="8585"/>
                    <a:pt x="35112" y="8108"/>
                  </a:cubicBezTo>
                  <a:close/>
                  <a:moveTo>
                    <a:pt x="18693" y="8763"/>
                  </a:moveTo>
                  <a:cubicBezTo>
                    <a:pt x="19646" y="9013"/>
                    <a:pt x="20586" y="9275"/>
                    <a:pt x="21539" y="9513"/>
                  </a:cubicBezTo>
                  <a:cubicBezTo>
                    <a:pt x="20837" y="9930"/>
                    <a:pt x="20134" y="10359"/>
                    <a:pt x="19479" y="10835"/>
                  </a:cubicBezTo>
                  <a:cubicBezTo>
                    <a:pt x="18360" y="10561"/>
                    <a:pt x="17265" y="10299"/>
                    <a:pt x="16157" y="10025"/>
                  </a:cubicBezTo>
                  <a:cubicBezTo>
                    <a:pt x="17027" y="9668"/>
                    <a:pt x="17860" y="9239"/>
                    <a:pt x="18693" y="8763"/>
                  </a:cubicBezTo>
                  <a:close/>
                  <a:moveTo>
                    <a:pt x="28647" y="9037"/>
                  </a:moveTo>
                  <a:lnTo>
                    <a:pt x="31421" y="9739"/>
                  </a:lnTo>
                  <a:cubicBezTo>
                    <a:pt x="30743" y="10132"/>
                    <a:pt x="30076" y="10525"/>
                    <a:pt x="29397" y="10918"/>
                  </a:cubicBezTo>
                  <a:cubicBezTo>
                    <a:pt x="28504" y="10692"/>
                    <a:pt x="27587" y="10454"/>
                    <a:pt x="26694" y="10239"/>
                  </a:cubicBezTo>
                  <a:cubicBezTo>
                    <a:pt x="27349" y="9835"/>
                    <a:pt x="28004" y="9430"/>
                    <a:pt x="28647" y="9037"/>
                  </a:cubicBezTo>
                  <a:close/>
                  <a:moveTo>
                    <a:pt x="48650" y="8846"/>
                  </a:moveTo>
                  <a:lnTo>
                    <a:pt x="51817" y="9608"/>
                  </a:lnTo>
                  <a:cubicBezTo>
                    <a:pt x="51007" y="10073"/>
                    <a:pt x="50197" y="10573"/>
                    <a:pt x="49412" y="11097"/>
                  </a:cubicBezTo>
                  <a:cubicBezTo>
                    <a:pt x="48840" y="10954"/>
                    <a:pt x="48280" y="10823"/>
                    <a:pt x="47697" y="10668"/>
                  </a:cubicBezTo>
                  <a:cubicBezTo>
                    <a:pt x="47292" y="10561"/>
                    <a:pt x="46899" y="10466"/>
                    <a:pt x="46494" y="10370"/>
                  </a:cubicBezTo>
                  <a:cubicBezTo>
                    <a:pt x="47233" y="9894"/>
                    <a:pt x="47971" y="9382"/>
                    <a:pt x="48650" y="8846"/>
                  </a:cubicBezTo>
                  <a:close/>
                  <a:moveTo>
                    <a:pt x="38696" y="9001"/>
                  </a:moveTo>
                  <a:lnTo>
                    <a:pt x="41375" y="9668"/>
                  </a:lnTo>
                  <a:cubicBezTo>
                    <a:pt x="40660" y="10168"/>
                    <a:pt x="39934" y="10668"/>
                    <a:pt x="39184" y="11144"/>
                  </a:cubicBezTo>
                  <a:cubicBezTo>
                    <a:pt x="38243" y="10906"/>
                    <a:pt x="37327" y="10668"/>
                    <a:pt x="36386" y="10430"/>
                  </a:cubicBezTo>
                  <a:cubicBezTo>
                    <a:pt x="37148" y="9954"/>
                    <a:pt x="37922" y="9489"/>
                    <a:pt x="38696" y="9001"/>
                  </a:cubicBezTo>
                  <a:close/>
                  <a:moveTo>
                    <a:pt x="22289" y="9716"/>
                  </a:moveTo>
                  <a:lnTo>
                    <a:pt x="23313" y="9978"/>
                  </a:lnTo>
                  <a:cubicBezTo>
                    <a:pt x="23944" y="10144"/>
                    <a:pt x="24551" y="10311"/>
                    <a:pt x="25182" y="10466"/>
                  </a:cubicBezTo>
                  <a:cubicBezTo>
                    <a:pt x="24492" y="10859"/>
                    <a:pt x="23825" y="11275"/>
                    <a:pt x="23182" y="11740"/>
                  </a:cubicBezTo>
                  <a:cubicBezTo>
                    <a:pt x="22087" y="11466"/>
                    <a:pt x="20967" y="11204"/>
                    <a:pt x="19872" y="10942"/>
                  </a:cubicBezTo>
                  <a:cubicBezTo>
                    <a:pt x="20706" y="10597"/>
                    <a:pt x="21503" y="10180"/>
                    <a:pt x="22289" y="9716"/>
                  </a:cubicBezTo>
                  <a:close/>
                  <a:moveTo>
                    <a:pt x="32112" y="9930"/>
                  </a:moveTo>
                  <a:cubicBezTo>
                    <a:pt x="33088" y="10180"/>
                    <a:pt x="34052" y="10418"/>
                    <a:pt x="35017" y="10668"/>
                  </a:cubicBezTo>
                  <a:cubicBezTo>
                    <a:pt x="34362" y="11073"/>
                    <a:pt x="33695" y="11454"/>
                    <a:pt x="33029" y="11847"/>
                  </a:cubicBezTo>
                  <a:cubicBezTo>
                    <a:pt x="32076" y="11609"/>
                    <a:pt x="31135" y="11359"/>
                    <a:pt x="30183" y="11121"/>
                  </a:cubicBezTo>
                  <a:cubicBezTo>
                    <a:pt x="30838" y="10728"/>
                    <a:pt x="31481" y="10323"/>
                    <a:pt x="32112" y="9930"/>
                  </a:cubicBezTo>
                  <a:close/>
                  <a:moveTo>
                    <a:pt x="42149" y="9882"/>
                  </a:moveTo>
                  <a:cubicBezTo>
                    <a:pt x="43113" y="10120"/>
                    <a:pt x="44066" y="10359"/>
                    <a:pt x="45030" y="10609"/>
                  </a:cubicBezTo>
                  <a:cubicBezTo>
                    <a:pt x="44292" y="11085"/>
                    <a:pt x="43530" y="11597"/>
                    <a:pt x="42756" y="12061"/>
                  </a:cubicBezTo>
                  <a:cubicBezTo>
                    <a:pt x="41792" y="11811"/>
                    <a:pt x="40827" y="11561"/>
                    <a:pt x="39851" y="11323"/>
                  </a:cubicBezTo>
                  <a:cubicBezTo>
                    <a:pt x="40613" y="10835"/>
                    <a:pt x="41387" y="10359"/>
                    <a:pt x="42149" y="9882"/>
                  </a:cubicBezTo>
                  <a:close/>
                  <a:moveTo>
                    <a:pt x="52388" y="9763"/>
                  </a:moveTo>
                  <a:cubicBezTo>
                    <a:pt x="53591" y="10049"/>
                    <a:pt x="54781" y="10323"/>
                    <a:pt x="55984" y="10620"/>
                  </a:cubicBezTo>
                  <a:cubicBezTo>
                    <a:pt x="55138" y="11085"/>
                    <a:pt x="54305" y="11609"/>
                    <a:pt x="53483" y="12144"/>
                  </a:cubicBezTo>
                  <a:cubicBezTo>
                    <a:pt x="52388" y="11859"/>
                    <a:pt x="51305" y="11597"/>
                    <a:pt x="50197" y="11311"/>
                  </a:cubicBezTo>
                  <a:cubicBezTo>
                    <a:pt x="50959" y="10823"/>
                    <a:pt x="51698" y="10311"/>
                    <a:pt x="52388" y="9763"/>
                  </a:cubicBezTo>
                  <a:close/>
                  <a:moveTo>
                    <a:pt x="25944" y="10680"/>
                  </a:moveTo>
                  <a:cubicBezTo>
                    <a:pt x="26837" y="10906"/>
                    <a:pt x="27730" y="11144"/>
                    <a:pt x="28623" y="11382"/>
                  </a:cubicBezTo>
                  <a:cubicBezTo>
                    <a:pt x="27983" y="11750"/>
                    <a:pt x="27342" y="12153"/>
                    <a:pt x="26725" y="12616"/>
                  </a:cubicBezTo>
                  <a:lnTo>
                    <a:pt x="26725" y="12616"/>
                  </a:lnTo>
                  <a:cubicBezTo>
                    <a:pt x="26725" y="12616"/>
                    <a:pt x="26726" y="12615"/>
                    <a:pt x="26726" y="12615"/>
                  </a:cubicBezTo>
                  <a:cubicBezTo>
                    <a:pt x="26729" y="12615"/>
                    <a:pt x="26726" y="12621"/>
                    <a:pt x="26718" y="12621"/>
                  </a:cubicBezTo>
                  <a:cubicBezTo>
                    <a:pt x="26720" y="12619"/>
                    <a:pt x="26723" y="12617"/>
                    <a:pt x="26725" y="12616"/>
                  </a:cubicBezTo>
                  <a:lnTo>
                    <a:pt x="26725" y="12616"/>
                  </a:lnTo>
                  <a:cubicBezTo>
                    <a:pt x="26723" y="12616"/>
                    <a:pt x="26721" y="12618"/>
                    <a:pt x="26718" y="12621"/>
                  </a:cubicBezTo>
                  <a:cubicBezTo>
                    <a:pt x="25682" y="12359"/>
                    <a:pt x="24647" y="12109"/>
                    <a:pt x="23623" y="11859"/>
                  </a:cubicBezTo>
                  <a:cubicBezTo>
                    <a:pt x="24408" y="11513"/>
                    <a:pt x="25182" y="11121"/>
                    <a:pt x="25944" y="10680"/>
                  </a:cubicBezTo>
                  <a:close/>
                  <a:moveTo>
                    <a:pt x="35719" y="10847"/>
                  </a:moveTo>
                  <a:cubicBezTo>
                    <a:pt x="36660" y="11085"/>
                    <a:pt x="37577" y="11323"/>
                    <a:pt x="38517" y="11561"/>
                  </a:cubicBezTo>
                  <a:cubicBezTo>
                    <a:pt x="37862" y="11966"/>
                    <a:pt x="37208" y="12359"/>
                    <a:pt x="36541" y="12752"/>
                  </a:cubicBezTo>
                  <a:cubicBezTo>
                    <a:pt x="35624" y="12514"/>
                    <a:pt x="34719" y="12275"/>
                    <a:pt x="33802" y="12037"/>
                  </a:cubicBezTo>
                  <a:cubicBezTo>
                    <a:pt x="34457" y="11656"/>
                    <a:pt x="35088" y="11252"/>
                    <a:pt x="35719" y="10847"/>
                  </a:cubicBezTo>
                  <a:close/>
                  <a:moveTo>
                    <a:pt x="45828" y="10787"/>
                  </a:moveTo>
                  <a:cubicBezTo>
                    <a:pt x="46804" y="11037"/>
                    <a:pt x="47768" y="11287"/>
                    <a:pt x="48757" y="11525"/>
                  </a:cubicBezTo>
                  <a:cubicBezTo>
                    <a:pt x="48007" y="12025"/>
                    <a:pt x="47280" y="12525"/>
                    <a:pt x="46542" y="12990"/>
                  </a:cubicBezTo>
                  <a:cubicBezTo>
                    <a:pt x="46518" y="13002"/>
                    <a:pt x="46494" y="13026"/>
                    <a:pt x="46483" y="13037"/>
                  </a:cubicBezTo>
                  <a:cubicBezTo>
                    <a:pt x="45780" y="12859"/>
                    <a:pt x="45066" y="12656"/>
                    <a:pt x="44363" y="12478"/>
                  </a:cubicBezTo>
                  <a:cubicBezTo>
                    <a:pt x="44066" y="12406"/>
                    <a:pt x="43756" y="12323"/>
                    <a:pt x="43458" y="12240"/>
                  </a:cubicBezTo>
                  <a:lnTo>
                    <a:pt x="43589" y="12156"/>
                  </a:lnTo>
                  <a:cubicBezTo>
                    <a:pt x="44316" y="11692"/>
                    <a:pt x="45078" y="11252"/>
                    <a:pt x="45828" y="10787"/>
                  </a:cubicBezTo>
                  <a:close/>
                  <a:moveTo>
                    <a:pt x="56496" y="10740"/>
                  </a:moveTo>
                  <a:cubicBezTo>
                    <a:pt x="57674" y="11025"/>
                    <a:pt x="58865" y="11323"/>
                    <a:pt x="60032" y="11609"/>
                  </a:cubicBezTo>
                  <a:cubicBezTo>
                    <a:pt x="59175" y="12085"/>
                    <a:pt x="58341" y="12621"/>
                    <a:pt x="57520" y="13168"/>
                  </a:cubicBezTo>
                  <a:cubicBezTo>
                    <a:pt x="56436" y="12883"/>
                    <a:pt x="55365" y="12621"/>
                    <a:pt x="54281" y="12335"/>
                  </a:cubicBezTo>
                  <a:cubicBezTo>
                    <a:pt x="55031" y="11847"/>
                    <a:pt x="55793" y="11323"/>
                    <a:pt x="56496" y="10740"/>
                  </a:cubicBezTo>
                  <a:close/>
                  <a:moveTo>
                    <a:pt x="29409" y="11561"/>
                  </a:moveTo>
                  <a:cubicBezTo>
                    <a:pt x="30362" y="11811"/>
                    <a:pt x="31314" y="12049"/>
                    <a:pt x="32267" y="12311"/>
                  </a:cubicBezTo>
                  <a:cubicBezTo>
                    <a:pt x="31624" y="12692"/>
                    <a:pt x="30981" y="13097"/>
                    <a:pt x="30385" y="13526"/>
                  </a:cubicBezTo>
                  <a:cubicBezTo>
                    <a:pt x="29290" y="13240"/>
                    <a:pt x="28183" y="12978"/>
                    <a:pt x="27087" y="12704"/>
                  </a:cubicBezTo>
                  <a:cubicBezTo>
                    <a:pt x="27873" y="12383"/>
                    <a:pt x="28647" y="11990"/>
                    <a:pt x="29409" y="11561"/>
                  </a:cubicBezTo>
                  <a:close/>
                  <a:moveTo>
                    <a:pt x="39220" y="11740"/>
                  </a:moveTo>
                  <a:cubicBezTo>
                    <a:pt x="40172" y="11990"/>
                    <a:pt x="41125" y="12228"/>
                    <a:pt x="42077" y="12490"/>
                  </a:cubicBezTo>
                  <a:cubicBezTo>
                    <a:pt x="41399" y="12883"/>
                    <a:pt x="40720" y="13276"/>
                    <a:pt x="40029" y="13680"/>
                  </a:cubicBezTo>
                  <a:cubicBezTo>
                    <a:pt x="39125" y="13442"/>
                    <a:pt x="38220" y="13204"/>
                    <a:pt x="37327" y="12966"/>
                  </a:cubicBezTo>
                  <a:cubicBezTo>
                    <a:pt x="37946" y="12561"/>
                    <a:pt x="38589" y="12144"/>
                    <a:pt x="39220" y="11740"/>
                  </a:cubicBezTo>
                  <a:close/>
                  <a:moveTo>
                    <a:pt x="49531" y="11728"/>
                  </a:moveTo>
                  <a:lnTo>
                    <a:pt x="52829" y="12573"/>
                  </a:lnTo>
                  <a:cubicBezTo>
                    <a:pt x="52055" y="13085"/>
                    <a:pt x="51305" y="13597"/>
                    <a:pt x="50543" y="14073"/>
                  </a:cubicBezTo>
                  <a:cubicBezTo>
                    <a:pt x="49412" y="13776"/>
                    <a:pt x="48280" y="13502"/>
                    <a:pt x="47161" y="13204"/>
                  </a:cubicBezTo>
                  <a:cubicBezTo>
                    <a:pt x="47256" y="13145"/>
                    <a:pt x="47340" y="13097"/>
                    <a:pt x="47423" y="13037"/>
                  </a:cubicBezTo>
                  <a:cubicBezTo>
                    <a:pt x="48114" y="12609"/>
                    <a:pt x="48828" y="12168"/>
                    <a:pt x="49531" y="11728"/>
                  </a:cubicBezTo>
                  <a:close/>
                  <a:moveTo>
                    <a:pt x="60615" y="11740"/>
                  </a:moveTo>
                  <a:cubicBezTo>
                    <a:pt x="61139" y="11894"/>
                    <a:pt x="61675" y="12025"/>
                    <a:pt x="62223" y="12144"/>
                  </a:cubicBezTo>
                  <a:cubicBezTo>
                    <a:pt x="62794" y="12275"/>
                    <a:pt x="63342" y="12418"/>
                    <a:pt x="63901" y="12561"/>
                  </a:cubicBezTo>
                  <a:cubicBezTo>
                    <a:pt x="63044" y="13037"/>
                    <a:pt x="62211" y="13573"/>
                    <a:pt x="61389" y="14121"/>
                  </a:cubicBezTo>
                  <a:cubicBezTo>
                    <a:pt x="61020" y="14049"/>
                    <a:pt x="60663" y="13966"/>
                    <a:pt x="60330" y="13883"/>
                  </a:cubicBezTo>
                  <a:cubicBezTo>
                    <a:pt x="59663" y="13704"/>
                    <a:pt x="58996" y="13538"/>
                    <a:pt x="58341" y="13359"/>
                  </a:cubicBezTo>
                  <a:cubicBezTo>
                    <a:pt x="59127" y="12859"/>
                    <a:pt x="59901" y="12323"/>
                    <a:pt x="60615" y="11740"/>
                  </a:cubicBezTo>
                  <a:close/>
                  <a:moveTo>
                    <a:pt x="33040" y="12514"/>
                  </a:moveTo>
                  <a:cubicBezTo>
                    <a:pt x="33957" y="12752"/>
                    <a:pt x="34874" y="12990"/>
                    <a:pt x="35791" y="13228"/>
                  </a:cubicBezTo>
                  <a:cubicBezTo>
                    <a:pt x="35172" y="13609"/>
                    <a:pt x="34553" y="14002"/>
                    <a:pt x="33981" y="14430"/>
                  </a:cubicBezTo>
                  <a:cubicBezTo>
                    <a:pt x="32933" y="14145"/>
                    <a:pt x="31897" y="13895"/>
                    <a:pt x="30850" y="13645"/>
                  </a:cubicBezTo>
                  <a:cubicBezTo>
                    <a:pt x="31600" y="13311"/>
                    <a:pt x="32326" y="12930"/>
                    <a:pt x="33040" y="12514"/>
                  </a:cubicBezTo>
                  <a:close/>
                  <a:moveTo>
                    <a:pt x="42768" y="12656"/>
                  </a:moveTo>
                  <a:cubicBezTo>
                    <a:pt x="43768" y="12918"/>
                    <a:pt x="44768" y="13180"/>
                    <a:pt x="45768" y="13454"/>
                  </a:cubicBezTo>
                  <a:cubicBezTo>
                    <a:pt x="45090" y="13847"/>
                    <a:pt x="44411" y="14252"/>
                    <a:pt x="43720" y="14657"/>
                  </a:cubicBezTo>
                  <a:cubicBezTo>
                    <a:pt x="42756" y="14407"/>
                    <a:pt x="41768" y="14133"/>
                    <a:pt x="40803" y="13883"/>
                  </a:cubicBezTo>
                  <a:cubicBezTo>
                    <a:pt x="41482" y="13478"/>
                    <a:pt x="42137" y="13061"/>
                    <a:pt x="42768" y="12656"/>
                  </a:cubicBezTo>
                  <a:close/>
                  <a:moveTo>
                    <a:pt x="53591" y="12787"/>
                  </a:moveTo>
                  <a:cubicBezTo>
                    <a:pt x="54674" y="13061"/>
                    <a:pt x="55781" y="13335"/>
                    <a:pt x="56865" y="13621"/>
                  </a:cubicBezTo>
                  <a:cubicBezTo>
                    <a:pt x="56103" y="14133"/>
                    <a:pt x="55353" y="14657"/>
                    <a:pt x="54591" y="15133"/>
                  </a:cubicBezTo>
                  <a:cubicBezTo>
                    <a:pt x="54591" y="15133"/>
                    <a:pt x="54579" y="15133"/>
                    <a:pt x="54579" y="15145"/>
                  </a:cubicBezTo>
                  <a:cubicBezTo>
                    <a:pt x="53460" y="14847"/>
                    <a:pt x="52329" y="14550"/>
                    <a:pt x="51209" y="14276"/>
                  </a:cubicBezTo>
                  <a:cubicBezTo>
                    <a:pt x="51245" y="14252"/>
                    <a:pt x="51257" y="14240"/>
                    <a:pt x="51281" y="14228"/>
                  </a:cubicBezTo>
                  <a:cubicBezTo>
                    <a:pt x="52043" y="13740"/>
                    <a:pt x="52817" y="13252"/>
                    <a:pt x="53591" y="12787"/>
                  </a:cubicBezTo>
                  <a:close/>
                  <a:moveTo>
                    <a:pt x="64461" y="12692"/>
                  </a:moveTo>
                  <a:lnTo>
                    <a:pt x="66997" y="13323"/>
                  </a:lnTo>
                  <a:cubicBezTo>
                    <a:pt x="67211" y="13383"/>
                    <a:pt x="67711" y="13466"/>
                    <a:pt x="68128" y="13538"/>
                  </a:cubicBezTo>
                  <a:cubicBezTo>
                    <a:pt x="67116" y="14073"/>
                    <a:pt x="66140" y="14645"/>
                    <a:pt x="65152" y="15240"/>
                  </a:cubicBezTo>
                  <a:cubicBezTo>
                    <a:pt x="64342" y="14764"/>
                    <a:pt x="63270" y="14490"/>
                    <a:pt x="62211" y="14288"/>
                  </a:cubicBezTo>
                  <a:cubicBezTo>
                    <a:pt x="62985" y="13776"/>
                    <a:pt x="63747" y="13264"/>
                    <a:pt x="64461" y="12692"/>
                  </a:cubicBezTo>
                  <a:close/>
                  <a:moveTo>
                    <a:pt x="36553" y="13407"/>
                  </a:moveTo>
                  <a:lnTo>
                    <a:pt x="39279" y="14121"/>
                  </a:lnTo>
                  <a:cubicBezTo>
                    <a:pt x="38660" y="14490"/>
                    <a:pt x="38053" y="14883"/>
                    <a:pt x="37493" y="15300"/>
                  </a:cubicBezTo>
                  <a:cubicBezTo>
                    <a:pt x="36458" y="15038"/>
                    <a:pt x="35434" y="14788"/>
                    <a:pt x="34410" y="14526"/>
                  </a:cubicBezTo>
                  <a:cubicBezTo>
                    <a:pt x="35136" y="14192"/>
                    <a:pt x="35850" y="13823"/>
                    <a:pt x="36553" y="13407"/>
                  </a:cubicBezTo>
                  <a:close/>
                  <a:moveTo>
                    <a:pt x="46483" y="13633"/>
                  </a:moveTo>
                  <a:cubicBezTo>
                    <a:pt x="47590" y="13930"/>
                    <a:pt x="48709" y="14204"/>
                    <a:pt x="49828" y="14502"/>
                  </a:cubicBezTo>
                  <a:cubicBezTo>
                    <a:pt x="49138" y="14919"/>
                    <a:pt x="48459" y="15323"/>
                    <a:pt x="47757" y="15728"/>
                  </a:cubicBezTo>
                  <a:cubicBezTo>
                    <a:pt x="46673" y="15431"/>
                    <a:pt x="45590" y="15145"/>
                    <a:pt x="44494" y="14847"/>
                  </a:cubicBezTo>
                  <a:cubicBezTo>
                    <a:pt x="45185" y="14466"/>
                    <a:pt x="45840" y="14049"/>
                    <a:pt x="46483" y="13633"/>
                  </a:cubicBezTo>
                  <a:close/>
                  <a:moveTo>
                    <a:pt x="57639" y="13823"/>
                  </a:moveTo>
                  <a:cubicBezTo>
                    <a:pt x="57877" y="13883"/>
                    <a:pt x="58103" y="13942"/>
                    <a:pt x="58341" y="14002"/>
                  </a:cubicBezTo>
                  <a:cubicBezTo>
                    <a:pt x="59115" y="14216"/>
                    <a:pt x="59901" y="14407"/>
                    <a:pt x="60675" y="14609"/>
                  </a:cubicBezTo>
                  <a:cubicBezTo>
                    <a:pt x="59972" y="15085"/>
                    <a:pt x="59282" y="15550"/>
                    <a:pt x="58567" y="16002"/>
                  </a:cubicBezTo>
                  <a:cubicBezTo>
                    <a:pt x="58508" y="16026"/>
                    <a:pt x="58448" y="16074"/>
                    <a:pt x="58389" y="16097"/>
                  </a:cubicBezTo>
                  <a:cubicBezTo>
                    <a:pt x="57936" y="16014"/>
                    <a:pt x="57520" y="15919"/>
                    <a:pt x="57139" y="15824"/>
                  </a:cubicBezTo>
                  <a:cubicBezTo>
                    <a:pt x="56508" y="15657"/>
                    <a:pt x="55889" y="15490"/>
                    <a:pt x="55246" y="15323"/>
                  </a:cubicBezTo>
                  <a:cubicBezTo>
                    <a:pt x="55317" y="15288"/>
                    <a:pt x="55377" y="15240"/>
                    <a:pt x="55448" y="15192"/>
                  </a:cubicBezTo>
                  <a:cubicBezTo>
                    <a:pt x="56162" y="14728"/>
                    <a:pt x="56912" y="14288"/>
                    <a:pt x="57639" y="13823"/>
                  </a:cubicBezTo>
                  <a:close/>
                  <a:moveTo>
                    <a:pt x="40029" y="14335"/>
                  </a:moveTo>
                  <a:cubicBezTo>
                    <a:pt x="41018" y="14585"/>
                    <a:pt x="41994" y="14847"/>
                    <a:pt x="42994" y="15109"/>
                  </a:cubicBezTo>
                  <a:cubicBezTo>
                    <a:pt x="42399" y="15466"/>
                    <a:pt x="41815" y="15847"/>
                    <a:pt x="41268" y="16252"/>
                  </a:cubicBezTo>
                  <a:cubicBezTo>
                    <a:pt x="40744" y="16121"/>
                    <a:pt x="40196" y="15978"/>
                    <a:pt x="39660" y="15847"/>
                  </a:cubicBezTo>
                  <a:lnTo>
                    <a:pt x="37874" y="15407"/>
                  </a:lnTo>
                  <a:cubicBezTo>
                    <a:pt x="38601" y="15085"/>
                    <a:pt x="39339" y="14728"/>
                    <a:pt x="40029" y="14335"/>
                  </a:cubicBezTo>
                  <a:close/>
                  <a:moveTo>
                    <a:pt x="50531" y="14692"/>
                  </a:moveTo>
                  <a:cubicBezTo>
                    <a:pt x="51638" y="14990"/>
                    <a:pt x="52757" y="15264"/>
                    <a:pt x="53876" y="15562"/>
                  </a:cubicBezTo>
                  <a:cubicBezTo>
                    <a:pt x="53174" y="15978"/>
                    <a:pt x="52471" y="16395"/>
                    <a:pt x="51781" y="16836"/>
                  </a:cubicBezTo>
                  <a:cubicBezTo>
                    <a:pt x="50697" y="16538"/>
                    <a:pt x="49614" y="16240"/>
                    <a:pt x="48530" y="15954"/>
                  </a:cubicBezTo>
                  <a:cubicBezTo>
                    <a:pt x="49221" y="15538"/>
                    <a:pt x="49876" y="15121"/>
                    <a:pt x="50531" y="14692"/>
                  </a:cubicBezTo>
                  <a:close/>
                  <a:moveTo>
                    <a:pt x="61437" y="14776"/>
                  </a:moveTo>
                  <a:cubicBezTo>
                    <a:pt x="62032" y="14931"/>
                    <a:pt x="62627" y="15085"/>
                    <a:pt x="63223" y="15240"/>
                  </a:cubicBezTo>
                  <a:cubicBezTo>
                    <a:pt x="63568" y="15323"/>
                    <a:pt x="64235" y="15407"/>
                    <a:pt x="64711" y="15502"/>
                  </a:cubicBezTo>
                  <a:cubicBezTo>
                    <a:pt x="63985" y="15978"/>
                    <a:pt x="63247" y="16455"/>
                    <a:pt x="62532" y="16931"/>
                  </a:cubicBezTo>
                  <a:cubicBezTo>
                    <a:pt x="62389" y="17038"/>
                    <a:pt x="62223" y="17133"/>
                    <a:pt x="62080" y="17228"/>
                  </a:cubicBezTo>
                  <a:cubicBezTo>
                    <a:pt x="61258" y="16740"/>
                    <a:pt x="60175" y="16455"/>
                    <a:pt x="59115" y="16240"/>
                  </a:cubicBezTo>
                  <a:cubicBezTo>
                    <a:pt x="59234" y="16157"/>
                    <a:pt x="59341" y="16085"/>
                    <a:pt x="59460" y="16014"/>
                  </a:cubicBezTo>
                  <a:cubicBezTo>
                    <a:pt x="60115" y="15597"/>
                    <a:pt x="60770" y="15192"/>
                    <a:pt x="61437" y="14776"/>
                  </a:cubicBezTo>
                  <a:close/>
                  <a:moveTo>
                    <a:pt x="43768" y="15300"/>
                  </a:moveTo>
                  <a:cubicBezTo>
                    <a:pt x="44875" y="15585"/>
                    <a:pt x="45971" y="15883"/>
                    <a:pt x="47078" y="16157"/>
                  </a:cubicBezTo>
                  <a:cubicBezTo>
                    <a:pt x="46494" y="16514"/>
                    <a:pt x="45923" y="16871"/>
                    <a:pt x="45375" y="17276"/>
                  </a:cubicBezTo>
                  <a:cubicBezTo>
                    <a:pt x="44125" y="16967"/>
                    <a:pt x="42887" y="16657"/>
                    <a:pt x="41661" y="16335"/>
                  </a:cubicBezTo>
                  <a:cubicBezTo>
                    <a:pt x="42363" y="16038"/>
                    <a:pt x="43065" y="15681"/>
                    <a:pt x="43768" y="15300"/>
                  </a:cubicBezTo>
                  <a:close/>
                  <a:moveTo>
                    <a:pt x="54579" y="15740"/>
                  </a:moveTo>
                  <a:cubicBezTo>
                    <a:pt x="54817" y="15800"/>
                    <a:pt x="55067" y="15883"/>
                    <a:pt x="55305" y="15931"/>
                  </a:cubicBezTo>
                  <a:cubicBezTo>
                    <a:pt x="56079" y="16145"/>
                    <a:pt x="56841" y="16347"/>
                    <a:pt x="57615" y="16550"/>
                  </a:cubicBezTo>
                  <a:cubicBezTo>
                    <a:pt x="56901" y="16978"/>
                    <a:pt x="56186" y="17395"/>
                    <a:pt x="55472" y="17824"/>
                  </a:cubicBezTo>
                  <a:cubicBezTo>
                    <a:pt x="54495" y="17562"/>
                    <a:pt x="53531" y="17288"/>
                    <a:pt x="52555" y="17026"/>
                  </a:cubicBezTo>
                  <a:cubicBezTo>
                    <a:pt x="53245" y="16621"/>
                    <a:pt x="53924" y="16193"/>
                    <a:pt x="54579" y="15740"/>
                  </a:cubicBezTo>
                  <a:close/>
                  <a:moveTo>
                    <a:pt x="47816" y="16371"/>
                  </a:moveTo>
                  <a:cubicBezTo>
                    <a:pt x="48911" y="16657"/>
                    <a:pt x="50019" y="16955"/>
                    <a:pt x="51102" y="17228"/>
                  </a:cubicBezTo>
                  <a:cubicBezTo>
                    <a:pt x="50543" y="17574"/>
                    <a:pt x="49995" y="17943"/>
                    <a:pt x="49459" y="18324"/>
                  </a:cubicBezTo>
                  <a:cubicBezTo>
                    <a:pt x="48269" y="18026"/>
                    <a:pt x="47042" y="17705"/>
                    <a:pt x="45828" y="17395"/>
                  </a:cubicBezTo>
                  <a:cubicBezTo>
                    <a:pt x="46506" y="17097"/>
                    <a:pt x="47161" y="16740"/>
                    <a:pt x="47816" y="16371"/>
                  </a:cubicBezTo>
                  <a:close/>
                  <a:moveTo>
                    <a:pt x="58341" y="16740"/>
                  </a:moveTo>
                  <a:lnTo>
                    <a:pt x="60032" y="17193"/>
                  </a:lnTo>
                  <a:cubicBezTo>
                    <a:pt x="60413" y="17288"/>
                    <a:pt x="61163" y="17371"/>
                    <a:pt x="61675" y="17502"/>
                  </a:cubicBezTo>
                  <a:cubicBezTo>
                    <a:pt x="60913" y="17979"/>
                    <a:pt x="60139" y="18443"/>
                    <a:pt x="59413" y="18931"/>
                  </a:cubicBezTo>
                  <a:cubicBezTo>
                    <a:pt x="58353" y="18633"/>
                    <a:pt x="57293" y="18348"/>
                    <a:pt x="56246" y="18050"/>
                  </a:cubicBezTo>
                  <a:cubicBezTo>
                    <a:pt x="56960" y="17633"/>
                    <a:pt x="57639" y="17193"/>
                    <a:pt x="58341" y="16740"/>
                  </a:cubicBezTo>
                  <a:close/>
                  <a:moveTo>
                    <a:pt x="51900" y="17443"/>
                  </a:moveTo>
                  <a:cubicBezTo>
                    <a:pt x="51936" y="17455"/>
                    <a:pt x="51971" y="17455"/>
                    <a:pt x="52019" y="17467"/>
                  </a:cubicBezTo>
                  <a:cubicBezTo>
                    <a:pt x="52971" y="17729"/>
                    <a:pt x="53936" y="17967"/>
                    <a:pt x="54900" y="18205"/>
                  </a:cubicBezTo>
                  <a:cubicBezTo>
                    <a:pt x="54353" y="18538"/>
                    <a:pt x="53805" y="18895"/>
                    <a:pt x="53281" y="19288"/>
                  </a:cubicBezTo>
                  <a:cubicBezTo>
                    <a:pt x="52995" y="19229"/>
                    <a:pt x="52745" y="19169"/>
                    <a:pt x="52507" y="19110"/>
                  </a:cubicBezTo>
                  <a:cubicBezTo>
                    <a:pt x="51662" y="18883"/>
                    <a:pt x="50805" y="18681"/>
                    <a:pt x="49959" y="18455"/>
                  </a:cubicBezTo>
                  <a:cubicBezTo>
                    <a:pt x="50614" y="18157"/>
                    <a:pt x="51269" y="17812"/>
                    <a:pt x="51900" y="17443"/>
                  </a:cubicBezTo>
                  <a:close/>
                  <a:moveTo>
                    <a:pt x="55662" y="18395"/>
                  </a:moveTo>
                  <a:cubicBezTo>
                    <a:pt x="56781" y="18657"/>
                    <a:pt x="57877" y="18943"/>
                    <a:pt x="58960" y="19241"/>
                  </a:cubicBezTo>
                  <a:cubicBezTo>
                    <a:pt x="58413" y="19634"/>
                    <a:pt x="57770" y="19967"/>
                    <a:pt x="57293" y="20443"/>
                  </a:cubicBezTo>
                  <a:cubicBezTo>
                    <a:pt x="56400" y="20003"/>
                    <a:pt x="55019" y="19669"/>
                    <a:pt x="53662" y="19372"/>
                  </a:cubicBezTo>
                  <a:cubicBezTo>
                    <a:pt x="54353" y="19098"/>
                    <a:pt x="55007" y="18752"/>
                    <a:pt x="55662" y="18395"/>
                  </a:cubicBezTo>
                  <a:close/>
                  <a:moveTo>
                    <a:pt x="12311" y="0"/>
                  </a:moveTo>
                  <a:cubicBezTo>
                    <a:pt x="12251" y="0"/>
                    <a:pt x="12209" y="4"/>
                    <a:pt x="12193" y="12"/>
                  </a:cubicBezTo>
                  <a:cubicBezTo>
                    <a:pt x="12169" y="24"/>
                    <a:pt x="12145" y="24"/>
                    <a:pt x="12133" y="48"/>
                  </a:cubicBezTo>
                  <a:cubicBezTo>
                    <a:pt x="12133" y="48"/>
                    <a:pt x="12109" y="48"/>
                    <a:pt x="12109" y="60"/>
                  </a:cubicBezTo>
                  <a:cubicBezTo>
                    <a:pt x="9895" y="1096"/>
                    <a:pt x="7704" y="2227"/>
                    <a:pt x="5561" y="3405"/>
                  </a:cubicBezTo>
                  <a:cubicBezTo>
                    <a:pt x="3906" y="4310"/>
                    <a:pt x="1965" y="5167"/>
                    <a:pt x="524" y="6430"/>
                  </a:cubicBezTo>
                  <a:cubicBezTo>
                    <a:pt x="441" y="6501"/>
                    <a:pt x="1" y="6834"/>
                    <a:pt x="60" y="6846"/>
                  </a:cubicBezTo>
                  <a:cubicBezTo>
                    <a:pt x="132" y="6870"/>
                    <a:pt x="441" y="6977"/>
                    <a:pt x="524" y="6989"/>
                  </a:cubicBezTo>
                  <a:cubicBezTo>
                    <a:pt x="17288" y="10751"/>
                    <a:pt x="33874" y="15133"/>
                    <a:pt x="50531" y="19419"/>
                  </a:cubicBezTo>
                  <a:cubicBezTo>
                    <a:pt x="52114" y="19824"/>
                    <a:pt x="53698" y="20241"/>
                    <a:pt x="55293" y="20657"/>
                  </a:cubicBezTo>
                  <a:cubicBezTo>
                    <a:pt x="55710" y="20765"/>
                    <a:pt x="57162" y="21027"/>
                    <a:pt x="57174" y="21027"/>
                  </a:cubicBezTo>
                  <a:cubicBezTo>
                    <a:pt x="57193" y="21038"/>
                    <a:pt x="57217" y="21044"/>
                    <a:pt x="57246" y="21044"/>
                  </a:cubicBezTo>
                  <a:cubicBezTo>
                    <a:pt x="57558" y="21044"/>
                    <a:pt x="58398" y="20379"/>
                    <a:pt x="58758" y="20193"/>
                  </a:cubicBezTo>
                  <a:cubicBezTo>
                    <a:pt x="60199" y="19443"/>
                    <a:pt x="61544" y="18312"/>
                    <a:pt x="62830" y="17467"/>
                  </a:cubicBezTo>
                  <a:cubicBezTo>
                    <a:pt x="64890" y="16109"/>
                    <a:pt x="66961" y="14859"/>
                    <a:pt x="69164" y="13776"/>
                  </a:cubicBezTo>
                  <a:cubicBezTo>
                    <a:pt x="69295" y="13692"/>
                    <a:pt x="69343" y="13549"/>
                    <a:pt x="69307" y="13418"/>
                  </a:cubicBezTo>
                  <a:cubicBezTo>
                    <a:pt x="69307" y="13383"/>
                    <a:pt x="69271" y="13311"/>
                    <a:pt x="69235" y="13287"/>
                  </a:cubicBezTo>
                  <a:cubicBezTo>
                    <a:pt x="69188" y="13228"/>
                    <a:pt x="69128" y="13204"/>
                    <a:pt x="69069" y="13168"/>
                  </a:cubicBezTo>
                  <a:cubicBezTo>
                    <a:pt x="67926" y="12502"/>
                    <a:pt x="65675" y="12192"/>
                    <a:pt x="64235" y="11835"/>
                  </a:cubicBezTo>
                  <a:cubicBezTo>
                    <a:pt x="59937" y="10775"/>
                    <a:pt x="55627" y="9751"/>
                    <a:pt x="51328" y="8715"/>
                  </a:cubicBezTo>
                  <a:cubicBezTo>
                    <a:pt x="41196" y="6299"/>
                    <a:pt x="31040" y="3882"/>
                    <a:pt x="20860" y="1619"/>
                  </a:cubicBezTo>
                  <a:cubicBezTo>
                    <a:pt x="18515" y="1096"/>
                    <a:pt x="16014" y="357"/>
                    <a:pt x="13574" y="107"/>
                  </a:cubicBezTo>
                  <a:cubicBezTo>
                    <a:pt x="13260" y="78"/>
                    <a:pt x="12591" y="0"/>
                    <a:pt x="12311" y="0"/>
                  </a:cubicBezTo>
                  <a:close/>
                </a:path>
              </a:pathLst>
            </a:custGeom>
            <a:solidFill>
              <a:schemeClr val="accent4"/>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316" name="Google Shape;14316;p50"/>
            <p:cNvSpPr/>
            <p:nvPr/>
          </p:nvSpPr>
          <p:spPr>
            <a:xfrm>
              <a:off x="4257600" y="2549375"/>
              <a:ext cx="96825" cy="112800"/>
            </a:xfrm>
            <a:custGeom>
              <a:avLst/>
              <a:gdLst/>
              <a:ahLst/>
              <a:cxnLst/>
              <a:rect l="l" t="t" r="r" b="b"/>
              <a:pathLst>
                <a:path w="3873" h="4512" extrusionOk="0">
                  <a:moveTo>
                    <a:pt x="789" y="900"/>
                  </a:moveTo>
                  <a:cubicBezTo>
                    <a:pt x="1122" y="1067"/>
                    <a:pt x="1479" y="1198"/>
                    <a:pt x="1813" y="1341"/>
                  </a:cubicBezTo>
                  <a:cubicBezTo>
                    <a:pt x="1777" y="1365"/>
                    <a:pt x="1729" y="1377"/>
                    <a:pt x="1694" y="1412"/>
                  </a:cubicBezTo>
                  <a:cubicBezTo>
                    <a:pt x="1527" y="1412"/>
                    <a:pt x="1420" y="1484"/>
                    <a:pt x="1337" y="1615"/>
                  </a:cubicBezTo>
                  <a:cubicBezTo>
                    <a:pt x="1134" y="1758"/>
                    <a:pt x="920" y="1889"/>
                    <a:pt x="729" y="2032"/>
                  </a:cubicBezTo>
                  <a:cubicBezTo>
                    <a:pt x="765" y="1662"/>
                    <a:pt x="777" y="1281"/>
                    <a:pt x="789" y="900"/>
                  </a:cubicBezTo>
                  <a:close/>
                  <a:moveTo>
                    <a:pt x="1872" y="2139"/>
                  </a:moveTo>
                  <a:cubicBezTo>
                    <a:pt x="2087" y="2317"/>
                    <a:pt x="2313" y="2591"/>
                    <a:pt x="2432" y="2686"/>
                  </a:cubicBezTo>
                  <a:cubicBezTo>
                    <a:pt x="2551" y="2794"/>
                    <a:pt x="2670" y="2913"/>
                    <a:pt x="2789" y="3020"/>
                  </a:cubicBezTo>
                  <a:cubicBezTo>
                    <a:pt x="2861" y="3079"/>
                    <a:pt x="2932" y="3151"/>
                    <a:pt x="3003" y="3210"/>
                  </a:cubicBezTo>
                  <a:cubicBezTo>
                    <a:pt x="3122" y="3210"/>
                    <a:pt x="3146" y="3210"/>
                    <a:pt x="3039" y="3246"/>
                  </a:cubicBezTo>
                  <a:cubicBezTo>
                    <a:pt x="2861" y="3377"/>
                    <a:pt x="2563" y="3425"/>
                    <a:pt x="2349" y="3567"/>
                  </a:cubicBezTo>
                  <a:cubicBezTo>
                    <a:pt x="2313" y="3591"/>
                    <a:pt x="2265" y="3639"/>
                    <a:pt x="2218" y="3687"/>
                  </a:cubicBezTo>
                  <a:cubicBezTo>
                    <a:pt x="2075" y="3186"/>
                    <a:pt x="1872" y="2734"/>
                    <a:pt x="1622" y="2270"/>
                  </a:cubicBezTo>
                  <a:cubicBezTo>
                    <a:pt x="1718" y="2234"/>
                    <a:pt x="1789" y="2186"/>
                    <a:pt x="1872" y="2139"/>
                  </a:cubicBezTo>
                  <a:close/>
                  <a:moveTo>
                    <a:pt x="458" y="1"/>
                  </a:moveTo>
                  <a:cubicBezTo>
                    <a:pt x="282" y="1"/>
                    <a:pt x="113" y="133"/>
                    <a:pt x="122" y="341"/>
                  </a:cubicBezTo>
                  <a:cubicBezTo>
                    <a:pt x="146" y="984"/>
                    <a:pt x="134" y="1639"/>
                    <a:pt x="86" y="2270"/>
                  </a:cubicBezTo>
                  <a:cubicBezTo>
                    <a:pt x="86" y="2377"/>
                    <a:pt x="122" y="2448"/>
                    <a:pt x="170" y="2496"/>
                  </a:cubicBezTo>
                  <a:cubicBezTo>
                    <a:pt x="146" y="2508"/>
                    <a:pt x="122" y="2532"/>
                    <a:pt x="110" y="2555"/>
                  </a:cubicBezTo>
                  <a:cubicBezTo>
                    <a:pt x="1" y="2665"/>
                    <a:pt x="93" y="2845"/>
                    <a:pt x="229" y="2845"/>
                  </a:cubicBezTo>
                  <a:cubicBezTo>
                    <a:pt x="241" y="2845"/>
                    <a:pt x="253" y="2844"/>
                    <a:pt x="265" y="2841"/>
                  </a:cubicBezTo>
                  <a:cubicBezTo>
                    <a:pt x="622" y="2734"/>
                    <a:pt x="967" y="2579"/>
                    <a:pt x="1313" y="2401"/>
                  </a:cubicBezTo>
                  <a:cubicBezTo>
                    <a:pt x="1515" y="3032"/>
                    <a:pt x="1670" y="3675"/>
                    <a:pt x="1801" y="4318"/>
                  </a:cubicBezTo>
                  <a:cubicBezTo>
                    <a:pt x="1832" y="4449"/>
                    <a:pt x="1936" y="4512"/>
                    <a:pt x="2047" y="4512"/>
                  </a:cubicBezTo>
                  <a:cubicBezTo>
                    <a:pt x="2146" y="4512"/>
                    <a:pt x="2251" y="4461"/>
                    <a:pt x="2313" y="4365"/>
                  </a:cubicBezTo>
                  <a:cubicBezTo>
                    <a:pt x="2503" y="4091"/>
                    <a:pt x="2765" y="3877"/>
                    <a:pt x="3099" y="3746"/>
                  </a:cubicBezTo>
                  <a:cubicBezTo>
                    <a:pt x="3242" y="3687"/>
                    <a:pt x="3456" y="3651"/>
                    <a:pt x="3551" y="3544"/>
                  </a:cubicBezTo>
                  <a:cubicBezTo>
                    <a:pt x="3873" y="3198"/>
                    <a:pt x="3396" y="2865"/>
                    <a:pt x="3158" y="2651"/>
                  </a:cubicBezTo>
                  <a:cubicBezTo>
                    <a:pt x="2920" y="2424"/>
                    <a:pt x="2682" y="2198"/>
                    <a:pt x="2444" y="1960"/>
                  </a:cubicBezTo>
                  <a:cubicBezTo>
                    <a:pt x="2408" y="1936"/>
                    <a:pt x="2384" y="1889"/>
                    <a:pt x="2337" y="1853"/>
                  </a:cubicBezTo>
                  <a:cubicBezTo>
                    <a:pt x="2515" y="1758"/>
                    <a:pt x="2706" y="1639"/>
                    <a:pt x="2884" y="1532"/>
                  </a:cubicBezTo>
                  <a:cubicBezTo>
                    <a:pt x="3146" y="1377"/>
                    <a:pt x="3111" y="948"/>
                    <a:pt x="2801" y="877"/>
                  </a:cubicBezTo>
                  <a:cubicBezTo>
                    <a:pt x="2039" y="698"/>
                    <a:pt x="1313" y="424"/>
                    <a:pt x="622" y="43"/>
                  </a:cubicBezTo>
                  <a:cubicBezTo>
                    <a:pt x="570" y="14"/>
                    <a:pt x="514" y="1"/>
                    <a:pt x="458" y="1"/>
                  </a:cubicBezTo>
                  <a:close/>
                </a:path>
              </a:pathLst>
            </a:custGeom>
            <a:solidFill>
              <a:schemeClr val="accent4"/>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4317" name="Google Shape;14317;p50"/>
          <p:cNvSpPr/>
          <p:nvPr/>
        </p:nvSpPr>
        <p:spPr>
          <a:xfrm>
            <a:off x="1505916" y="5827667"/>
            <a:ext cx="9180165" cy="4340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318" name="Google Shape;14318;p50"/>
          <p:cNvSpPr/>
          <p:nvPr/>
        </p:nvSpPr>
        <p:spPr>
          <a:xfrm>
            <a:off x="1399516" y="1080433"/>
            <a:ext cx="9180165" cy="4340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14306"/>
                                        </p:tgtEl>
                                        <p:attrNameLst>
                                          <p:attrName>style.visibility</p:attrName>
                                        </p:attrNameLst>
                                      </p:cBhvr>
                                      <p:to>
                                        <p:strVal val="visible"/>
                                      </p:to>
                                    </p:set>
                                    <p:animEffect transition="in" filter="barn(outVertical)">
                                      <p:cBhvr>
                                        <p:cTn id="7" dur="500"/>
                                        <p:tgtEl>
                                          <p:spTgt spid="143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06"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Date Placeholder 1"/>
          <p:cNvSpPr>
            <a:spLocks noGrp="1"/>
          </p:cNvSpPr>
          <p:nvPr>
            <p:ph type="dt" sz="quarter" idx="10"/>
          </p:nvPr>
        </p:nvSpPr>
        <p:spPr>
          <a:noFill/>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914400" eaLnBrk="1" fontAlgn="base" hangingPunct="1">
              <a:spcBef>
                <a:spcPct val="0"/>
              </a:spcBef>
              <a:spcAft>
                <a:spcPct val="0"/>
              </a:spcAft>
            </a:pPr>
            <a:fld id="{40CF12B4-79EC-0740-A0C6-806E8E4445A0}" type="datetime1">
              <a:rPr lang="en-US" altLang="x-none">
                <a:solidFill>
                  <a:srgbClr val="000000"/>
                </a:solidFill>
                <a:cs typeface="Arial" panose="020B0604020202020204"/>
                <a:sym typeface="Arial" panose="020B0604020202020204"/>
              </a:rPr>
            </a:fld>
            <a:endParaRPr lang="en-US" altLang="x-none">
              <a:solidFill>
                <a:srgbClr val="000000"/>
              </a:solidFill>
              <a:cs typeface="Arial" panose="020B0604020202020204"/>
              <a:sym typeface="Arial" panose="020B0604020202020204"/>
            </a:endParaRPr>
          </a:p>
        </p:txBody>
      </p:sp>
      <p:sp>
        <p:nvSpPr>
          <p:cNvPr id="18435" name="Slide Number Placeholder 3"/>
          <p:cNvSpPr>
            <a:spLocks noGrp="1"/>
          </p:cNvSpPr>
          <p:nvPr>
            <p:ph type="sldNum" sz="quarter" idx="12"/>
          </p:nvPr>
        </p:nvSpPr>
        <p:spPr>
          <a:noFill/>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914400" eaLnBrk="1" fontAlgn="base" hangingPunct="1">
              <a:spcBef>
                <a:spcPct val="0"/>
              </a:spcBef>
              <a:spcAft>
                <a:spcPct val="0"/>
              </a:spcAft>
            </a:pPr>
            <a:fld id="{AAB2417E-6EB9-E146-981D-A459B936FE69}" type="slidenum">
              <a:rPr lang="en-US" altLang="x-none">
                <a:solidFill>
                  <a:srgbClr val="000000"/>
                </a:solidFill>
                <a:cs typeface="Arial" panose="020B0604020202020204"/>
                <a:sym typeface="Arial" panose="020B0604020202020204"/>
              </a:rPr>
            </a:fld>
            <a:endParaRPr lang="en-US" altLang="x-none">
              <a:solidFill>
                <a:srgbClr val="000000"/>
              </a:solidFill>
              <a:cs typeface="Arial" panose="020B0604020202020204"/>
              <a:sym typeface="Arial" panose="020B0604020202020204"/>
            </a:endParaRPr>
          </a:p>
        </p:txBody>
      </p:sp>
      <p:pic>
        <p:nvPicPr>
          <p:cNvPr id="15363" name="Picture 3" descr="4525822604_e4bab25020_b"/>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1" y="-37597"/>
            <a:ext cx="6000751"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64" name="Picture 4" descr="040209"/>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000749" y="-37597"/>
            <a:ext cx="6191251"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50000">
                                      <p:stCondLst>
                                        <p:cond delay="0"/>
                                      </p:stCondLst>
                                      <p:childTnLst>
                                        <p:set>
                                          <p:cBhvr>
                                            <p:cTn id="6" dur="1" fill="hold">
                                              <p:stCondLst>
                                                <p:cond delay="0"/>
                                              </p:stCondLst>
                                            </p:cTn>
                                            <p:tgtEl>
                                              <p:spTgt spid="15363"/>
                                            </p:tgtEl>
                                            <p:attrNameLst>
                                              <p:attrName>style.visibility</p:attrName>
                                            </p:attrNameLst>
                                          </p:cBhvr>
                                          <p:to>
                                            <p:strVal val="visible"/>
                                          </p:to>
                                        </p:set>
                                        <p:anim calcmode="lin" valueType="num" p14:bounceEnd="50000">
                                          <p:cBhvr additive="base">
                                            <p:cTn id="7" dur="500" fill="hold"/>
                                            <p:tgtEl>
                                              <p:spTgt spid="15363"/>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15363"/>
                                            </p:tgtEl>
                                            <p:attrNameLst>
                                              <p:attrName>ppt_y</p:attrName>
                                            </p:attrNameLst>
                                          </p:cBhvr>
                                          <p:tavLst>
                                            <p:tav tm="0">
                                              <p:val>
                                                <p:strVal val="0-#ppt_h/2"/>
                                              </p:val>
                                            </p:tav>
                                            <p:tav tm="100000">
                                              <p:val>
                                                <p:strVal val="#ppt_y"/>
                                              </p:val>
                                            </p:tav>
                                          </p:tavLst>
                                        </p:anim>
                                      </p:childTnLst>
                                    </p:cTn>
                                  </p:par>
                                  <p:par>
                                    <p:cTn id="9" presetID="2" presetClass="entr" presetSubtype="4" fill="hold" nodeType="withEffect" p14:presetBounceEnd="50000">
                                      <p:stCondLst>
                                        <p:cond delay="0"/>
                                      </p:stCondLst>
                                      <p:childTnLst>
                                        <p:set>
                                          <p:cBhvr>
                                            <p:cTn id="10" dur="1" fill="hold">
                                              <p:stCondLst>
                                                <p:cond delay="0"/>
                                              </p:stCondLst>
                                            </p:cTn>
                                            <p:tgtEl>
                                              <p:spTgt spid="15364"/>
                                            </p:tgtEl>
                                            <p:attrNameLst>
                                              <p:attrName>style.visibility</p:attrName>
                                            </p:attrNameLst>
                                          </p:cBhvr>
                                          <p:to>
                                            <p:strVal val="visible"/>
                                          </p:to>
                                        </p:set>
                                        <p:anim calcmode="lin" valueType="num" p14:bounceEnd="50000">
                                          <p:cBhvr additive="base">
                                            <p:cTn id="11" dur="500" fill="hold"/>
                                            <p:tgtEl>
                                              <p:spTgt spid="15364"/>
                                            </p:tgtEl>
                                            <p:attrNameLst>
                                              <p:attrName>ppt_x</p:attrName>
                                            </p:attrNameLst>
                                          </p:cBhvr>
                                          <p:tavLst>
                                            <p:tav tm="0">
                                              <p:val>
                                                <p:strVal val="#ppt_x"/>
                                              </p:val>
                                            </p:tav>
                                            <p:tav tm="100000">
                                              <p:val>
                                                <p:strVal val="#ppt_x"/>
                                              </p:val>
                                            </p:tav>
                                          </p:tavLst>
                                        </p:anim>
                                        <p:anim calcmode="lin" valueType="num" p14:bounceEnd="50000">
                                          <p:cBhvr additive="base">
                                            <p:cTn id="12" dur="500" fill="hold"/>
                                            <p:tgtEl>
                                              <p:spTgt spid="1536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5363"/>
                                            </p:tgtEl>
                                            <p:attrNameLst>
                                              <p:attrName>style.visibility</p:attrName>
                                            </p:attrNameLst>
                                          </p:cBhvr>
                                          <p:to>
                                            <p:strVal val="visible"/>
                                          </p:to>
                                        </p:set>
                                        <p:anim calcmode="lin" valueType="num">
                                          <p:cBhvr additive="base">
                                            <p:cTn id="7" dur="500" fill="hold"/>
                                            <p:tgtEl>
                                              <p:spTgt spid="15363"/>
                                            </p:tgtEl>
                                            <p:attrNameLst>
                                              <p:attrName>ppt_x</p:attrName>
                                            </p:attrNameLst>
                                          </p:cBhvr>
                                          <p:tavLst>
                                            <p:tav tm="0">
                                              <p:val>
                                                <p:strVal val="#ppt_x"/>
                                              </p:val>
                                            </p:tav>
                                            <p:tav tm="100000">
                                              <p:val>
                                                <p:strVal val="#ppt_x"/>
                                              </p:val>
                                            </p:tav>
                                          </p:tavLst>
                                        </p:anim>
                                        <p:anim calcmode="lin" valueType="num">
                                          <p:cBhvr additive="base">
                                            <p:cTn id="8" dur="500" fill="hold"/>
                                            <p:tgtEl>
                                              <p:spTgt spid="15363"/>
                                            </p:tgtEl>
                                            <p:attrNameLst>
                                              <p:attrName>ppt_y</p:attrName>
                                            </p:attrNameLst>
                                          </p:cBhvr>
                                          <p:tavLst>
                                            <p:tav tm="0">
                                              <p:val>
                                                <p:strVal val="0-#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5364"/>
                                            </p:tgtEl>
                                            <p:attrNameLst>
                                              <p:attrName>style.visibility</p:attrName>
                                            </p:attrNameLst>
                                          </p:cBhvr>
                                          <p:to>
                                            <p:strVal val="visible"/>
                                          </p:to>
                                        </p:set>
                                        <p:anim calcmode="lin" valueType="num">
                                          <p:cBhvr additive="base">
                                            <p:cTn id="11" dur="500" fill="hold"/>
                                            <p:tgtEl>
                                              <p:spTgt spid="15364"/>
                                            </p:tgtEl>
                                            <p:attrNameLst>
                                              <p:attrName>ppt_x</p:attrName>
                                            </p:attrNameLst>
                                          </p:cBhvr>
                                          <p:tavLst>
                                            <p:tav tm="0">
                                              <p:val>
                                                <p:strVal val="#ppt_x"/>
                                              </p:val>
                                            </p:tav>
                                            <p:tav tm="100000">
                                              <p:val>
                                                <p:strVal val="#ppt_x"/>
                                              </p:val>
                                            </p:tav>
                                          </p:tavLst>
                                        </p:anim>
                                        <p:anim calcmode="lin" valueType="num">
                                          <p:cBhvr additive="base">
                                            <p:cTn id="12" dur="500" fill="hold"/>
                                            <p:tgtEl>
                                              <p:spTgt spid="1536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7070"/>
        <p:cNvGrpSpPr/>
        <p:nvPr/>
      </p:nvGrpSpPr>
      <p:grpSpPr>
        <a:xfrm>
          <a:off x="0" y="0"/>
          <a:ext cx="0" cy="0"/>
          <a:chOff x="0" y="0"/>
          <a:chExt cx="0" cy="0"/>
        </a:xfrm>
      </p:grpSpPr>
      <p:grpSp>
        <p:nvGrpSpPr>
          <p:cNvPr id="17081" name="Google Shape;17081;p54"/>
          <p:cNvGrpSpPr/>
          <p:nvPr/>
        </p:nvGrpSpPr>
        <p:grpSpPr>
          <a:xfrm rot="10800000" flipH="1">
            <a:off x="7593264" y="6395450"/>
            <a:ext cx="4369577" cy="223964"/>
            <a:chOff x="3445893" y="4053330"/>
            <a:chExt cx="2252199" cy="93989"/>
          </a:xfrm>
        </p:grpSpPr>
        <p:sp>
          <p:nvSpPr>
            <p:cNvPr id="17082" name="Google Shape;17082;p54"/>
            <p:cNvSpPr/>
            <p:nvPr/>
          </p:nvSpPr>
          <p:spPr>
            <a:xfrm>
              <a:off x="3445893" y="408875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121900" tIns="121900" rIns="121900" bIns="121900" anchor="ctr" anchorCtr="0">
              <a:noAutofit/>
            </a:bodyPr>
            <a:lstStyle/>
            <a:p>
              <a:pPr algn="ctr" defTabSz="1219200">
                <a:buClr>
                  <a:srgbClr val="000000"/>
                </a:buClr>
                <a:defRPr/>
              </a:pPr>
              <a:endParaRPr sz="1865" kern="0">
                <a:solidFill>
                  <a:srgbClr val="000000"/>
                </a:solidFill>
                <a:latin typeface="Arial" panose="020B0604020202020204"/>
                <a:cs typeface="Arial" panose="020B0604020202020204"/>
                <a:sym typeface="Arial" panose="020B0604020202020204"/>
              </a:endParaRPr>
            </a:p>
          </p:txBody>
        </p:sp>
        <p:sp>
          <p:nvSpPr>
            <p:cNvPr id="17083" name="Google Shape;17083;p54"/>
            <p:cNvSpPr/>
            <p:nvPr/>
          </p:nvSpPr>
          <p:spPr>
            <a:xfrm>
              <a:off x="3445893" y="405333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121900" tIns="121900" rIns="121900" bIns="121900" anchor="ctr" anchorCtr="0">
              <a:noAutofit/>
            </a:bodyPr>
            <a:lstStyle/>
            <a:p>
              <a:pPr algn="ctr" defTabSz="1219200">
                <a:buClr>
                  <a:srgbClr val="000000"/>
                </a:buClr>
                <a:defRPr/>
              </a:pPr>
              <a:endParaRPr sz="1865" kern="0">
                <a:solidFill>
                  <a:srgbClr val="000000"/>
                </a:solidFill>
                <a:latin typeface="Arial" panose="020B0604020202020204"/>
                <a:cs typeface="Arial" panose="020B0604020202020204"/>
                <a:sym typeface="Arial" panose="020B0604020202020204"/>
              </a:endParaRPr>
            </a:p>
          </p:txBody>
        </p:sp>
      </p:grpSp>
      <p:grpSp>
        <p:nvGrpSpPr>
          <p:cNvPr id="17084" name="Google Shape;17084;p54"/>
          <p:cNvGrpSpPr/>
          <p:nvPr/>
        </p:nvGrpSpPr>
        <p:grpSpPr>
          <a:xfrm>
            <a:off x="8085221" y="641685"/>
            <a:ext cx="4106779" cy="5753767"/>
            <a:chOff x="6744575" y="2445600"/>
            <a:chExt cx="1772550" cy="1464575"/>
          </a:xfrm>
        </p:grpSpPr>
        <p:sp>
          <p:nvSpPr>
            <p:cNvPr id="17085" name="Google Shape;17085;p54"/>
            <p:cNvSpPr/>
            <p:nvPr/>
          </p:nvSpPr>
          <p:spPr>
            <a:xfrm>
              <a:off x="6888050" y="2574575"/>
              <a:ext cx="1485925" cy="848125"/>
            </a:xfrm>
            <a:custGeom>
              <a:avLst/>
              <a:gdLst/>
              <a:ahLst/>
              <a:cxnLst/>
              <a:rect l="l" t="t" r="r" b="b"/>
              <a:pathLst>
                <a:path w="59437" h="33925" extrusionOk="0">
                  <a:moveTo>
                    <a:pt x="1310" y="1151"/>
                  </a:moveTo>
                  <a:lnTo>
                    <a:pt x="1310" y="1151"/>
                  </a:lnTo>
                  <a:cubicBezTo>
                    <a:pt x="3464" y="1286"/>
                    <a:pt x="5632" y="1323"/>
                    <a:pt x="7802" y="1323"/>
                  </a:cubicBezTo>
                  <a:cubicBezTo>
                    <a:pt x="10407" y="1323"/>
                    <a:pt x="13013" y="1270"/>
                    <a:pt x="15597" y="1270"/>
                  </a:cubicBezTo>
                  <a:lnTo>
                    <a:pt x="44410" y="1270"/>
                  </a:lnTo>
                  <a:cubicBezTo>
                    <a:pt x="47252" y="1270"/>
                    <a:pt x="50192" y="1431"/>
                    <a:pt x="53104" y="1431"/>
                  </a:cubicBezTo>
                  <a:cubicBezTo>
                    <a:pt x="54816" y="1431"/>
                    <a:pt x="56519" y="1375"/>
                    <a:pt x="58186" y="1199"/>
                  </a:cubicBezTo>
                  <a:lnTo>
                    <a:pt x="58186" y="1199"/>
                  </a:lnTo>
                  <a:cubicBezTo>
                    <a:pt x="57710" y="3485"/>
                    <a:pt x="57888" y="5902"/>
                    <a:pt x="57888" y="8235"/>
                  </a:cubicBezTo>
                  <a:lnTo>
                    <a:pt x="57888" y="16534"/>
                  </a:lnTo>
                  <a:cubicBezTo>
                    <a:pt x="57888" y="19141"/>
                    <a:pt x="57888" y="21749"/>
                    <a:pt x="57900" y="24356"/>
                  </a:cubicBezTo>
                  <a:cubicBezTo>
                    <a:pt x="57912" y="27107"/>
                    <a:pt x="57626" y="30071"/>
                    <a:pt x="58126" y="32810"/>
                  </a:cubicBezTo>
                  <a:cubicBezTo>
                    <a:pt x="55972" y="32674"/>
                    <a:pt x="53804" y="32638"/>
                    <a:pt x="51634" y="32638"/>
                  </a:cubicBezTo>
                  <a:cubicBezTo>
                    <a:pt x="49030" y="32638"/>
                    <a:pt x="46424" y="32691"/>
                    <a:pt x="43839" y="32691"/>
                  </a:cubicBezTo>
                  <a:lnTo>
                    <a:pt x="15026" y="32691"/>
                  </a:lnTo>
                  <a:cubicBezTo>
                    <a:pt x="12185" y="32691"/>
                    <a:pt x="9244" y="32530"/>
                    <a:pt x="6333" y="32530"/>
                  </a:cubicBezTo>
                  <a:cubicBezTo>
                    <a:pt x="4620" y="32530"/>
                    <a:pt x="2917" y="32586"/>
                    <a:pt x="1250" y="32762"/>
                  </a:cubicBezTo>
                  <a:cubicBezTo>
                    <a:pt x="1715" y="30452"/>
                    <a:pt x="1536" y="28047"/>
                    <a:pt x="1548" y="25726"/>
                  </a:cubicBezTo>
                  <a:lnTo>
                    <a:pt x="1548" y="17415"/>
                  </a:lnTo>
                  <a:cubicBezTo>
                    <a:pt x="1548" y="14819"/>
                    <a:pt x="1548" y="12212"/>
                    <a:pt x="1536" y="9605"/>
                  </a:cubicBezTo>
                  <a:cubicBezTo>
                    <a:pt x="1524" y="6854"/>
                    <a:pt x="1810" y="3890"/>
                    <a:pt x="1310" y="1151"/>
                  </a:cubicBezTo>
                  <a:close/>
                  <a:moveTo>
                    <a:pt x="11950" y="0"/>
                  </a:moveTo>
                  <a:cubicBezTo>
                    <a:pt x="8239" y="0"/>
                    <a:pt x="4537" y="78"/>
                    <a:pt x="869" y="330"/>
                  </a:cubicBezTo>
                  <a:cubicBezTo>
                    <a:pt x="583" y="342"/>
                    <a:pt x="453" y="639"/>
                    <a:pt x="512" y="865"/>
                  </a:cubicBezTo>
                  <a:cubicBezTo>
                    <a:pt x="48" y="3282"/>
                    <a:pt x="250" y="5818"/>
                    <a:pt x="238" y="8259"/>
                  </a:cubicBezTo>
                  <a:cubicBezTo>
                    <a:pt x="226" y="11176"/>
                    <a:pt x="226" y="14117"/>
                    <a:pt x="226" y="17034"/>
                  </a:cubicBezTo>
                  <a:lnTo>
                    <a:pt x="226" y="25285"/>
                  </a:lnTo>
                  <a:cubicBezTo>
                    <a:pt x="226" y="27833"/>
                    <a:pt x="0" y="30512"/>
                    <a:pt x="572" y="33024"/>
                  </a:cubicBezTo>
                  <a:cubicBezTo>
                    <a:pt x="488" y="33274"/>
                    <a:pt x="667" y="33596"/>
                    <a:pt x="1000" y="33643"/>
                  </a:cubicBezTo>
                  <a:cubicBezTo>
                    <a:pt x="2678" y="33842"/>
                    <a:pt x="4401" y="33905"/>
                    <a:pt x="6137" y="33905"/>
                  </a:cubicBezTo>
                  <a:cubicBezTo>
                    <a:pt x="9069" y="33905"/>
                    <a:pt x="12038" y="33727"/>
                    <a:pt x="14895" y="33727"/>
                  </a:cubicBezTo>
                  <a:lnTo>
                    <a:pt x="29694" y="33727"/>
                  </a:lnTo>
                  <a:cubicBezTo>
                    <a:pt x="35585" y="33727"/>
                    <a:pt x="41548" y="33925"/>
                    <a:pt x="47486" y="33925"/>
                  </a:cubicBezTo>
                  <a:cubicBezTo>
                    <a:pt x="51197" y="33925"/>
                    <a:pt x="54899" y="33847"/>
                    <a:pt x="58567" y="33596"/>
                  </a:cubicBezTo>
                  <a:cubicBezTo>
                    <a:pt x="58865" y="33584"/>
                    <a:pt x="58984" y="33286"/>
                    <a:pt x="58924" y="33060"/>
                  </a:cubicBezTo>
                  <a:cubicBezTo>
                    <a:pt x="59388" y="30643"/>
                    <a:pt x="59174" y="28107"/>
                    <a:pt x="59198" y="25666"/>
                  </a:cubicBezTo>
                  <a:cubicBezTo>
                    <a:pt x="59210" y="22749"/>
                    <a:pt x="59210" y="19808"/>
                    <a:pt x="59210" y="16891"/>
                  </a:cubicBezTo>
                  <a:lnTo>
                    <a:pt x="59210" y="8640"/>
                  </a:lnTo>
                  <a:cubicBezTo>
                    <a:pt x="59210" y="6080"/>
                    <a:pt x="59436" y="3401"/>
                    <a:pt x="58865" y="901"/>
                  </a:cubicBezTo>
                  <a:cubicBezTo>
                    <a:pt x="58936" y="663"/>
                    <a:pt x="58757" y="330"/>
                    <a:pt x="58436" y="294"/>
                  </a:cubicBezTo>
                  <a:cubicBezTo>
                    <a:pt x="56735" y="87"/>
                    <a:pt x="54987" y="23"/>
                    <a:pt x="53226" y="23"/>
                  </a:cubicBezTo>
                  <a:cubicBezTo>
                    <a:pt x="50317" y="23"/>
                    <a:pt x="47370" y="199"/>
                    <a:pt x="44529" y="199"/>
                  </a:cubicBezTo>
                  <a:lnTo>
                    <a:pt x="29742" y="199"/>
                  </a:lnTo>
                  <a:cubicBezTo>
                    <a:pt x="23851" y="199"/>
                    <a:pt x="17888" y="0"/>
                    <a:pt x="1195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defRPr/>
              </a:pPr>
              <a:endParaRPr sz="1865" kern="0">
                <a:solidFill>
                  <a:srgbClr val="000000"/>
                </a:solidFill>
                <a:latin typeface="Arial" panose="020B0604020202020204"/>
                <a:cs typeface="Arial" panose="020B0604020202020204"/>
                <a:sym typeface="Arial" panose="020B0604020202020204"/>
              </a:endParaRPr>
            </a:p>
          </p:txBody>
        </p:sp>
        <p:sp>
          <p:nvSpPr>
            <p:cNvPr id="17086" name="Google Shape;17086;p54"/>
            <p:cNvSpPr/>
            <p:nvPr/>
          </p:nvSpPr>
          <p:spPr>
            <a:xfrm>
              <a:off x="6744575" y="2445600"/>
              <a:ext cx="1772550" cy="1464575"/>
            </a:xfrm>
            <a:custGeom>
              <a:avLst/>
              <a:gdLst/>
              <a:ahLst/>
              <a:cxnLst/>
              <a:rect l="l" t="t" r="r" b="b"/>
              <a:pathLst>
                <a:path w="70902" h="58583" extrusionOk="0">
                  <a:moveTo>
                    <a:pt x="1560" y="1440"/>
                  </a:moveTo>
                  <a:lnTo>
                    <a:pt x="1560" y="1440"/>
                  </a:lnTo>
                  <a:cubicBezTo>
                    <a:pt x="4117" y="1618"/>
                    <a:pt x="6688" y="1667"/>
                    <a:pt x="9260" y="1667"/>
                  </a:cubicBezTo>
                  <a:cubicBezTo>
                    <a:pt x="12379" y="1667"/>
                    <a:pt x="15499" y="1595"/>
                    <a:pt x="18598" y="1595"/>
                  </a:cubicBezTo>
                  <a:lnTo>
                    <a:pt x="36148" y="1595"/>
                  </a:lnTo>
                  <a:cubicBezTo>
                    <a:pt x="41755" y="1595"/>
                    <a:pt x="47375" y="1595"/>
                    <a:pt x="52983" y="1607"/>
                  </a:cubicBezTo>
                  <a:cubicBezTo>
                    <a:pt x="56386" y="1607"/>
                    <a:pt x="59924" y="1822"/>
                    <a:pt x="63422" y="1822"/>
                  </a:cubicBezTo>
                  <a:cubicBezTo>
                    <a:pt x="65443" y="1822"/>
                    <a:pt x="67452" y="1751"/>
                    <a:pt x="69414" y="1524"/>
                  </a:cubicBezTo>
                  <a:lnTo>
                    <a:pt x="69414" y="1524"/>
                  </a:lnTo>
                  <a:cubicBezTo>
                    <a:pt x="68866" y="4536"/>
                    <a:pt x="69068" y="7691"/>
                    <a:pt x="69068" y="10727"/>
                  </a:cubicBezTo>
                  <a:lnTo>
                    <a:pt x="69068" y="21586"/>
                  </a:lnTo>
                  <a:cubicBezTo>
                    <a:pt x="69068" y="24991"/>
                    <a:pt x="69068" y="28384"/>
                    <a:pt x="69080" y="31789"/>
                  </a:cubicBezTo>
                  <a:cubicBezTo>
                    <a:pt x="69092" y="35397"/>
                    <a:pt x="68771" y="39267"/>
                    <a:pt x="69354" y="42838"/>
                  </a:cubicBezTo>
                  <a:cubicBezTo>
                    <a:pt x="66798" y="42661"/>
                    <a:pt x="64226" y="42612"/>
                    <a:pt x="61654" y="42612"/>
                  </a:cubicBezTo>
                  <a:cubicBezTo>
                    <a:pt x="58536" y="42612"/>
                    <a:pt x="55415" y="42684"/>
                    <a:pt x="52316" y="42684"/>
                  </a:cubicBezTo>
                  <a:lnTo>
                    <a:pt x="34767" y="42684"/>
                  </a:lnTo>
                  <a:cubicBezTo>
                    <a:pt x="29147" y="42684"/>
                    <a:pt x="23539" y="42684"/>
                    <a:pt x="17931" y="42672"/>
                  </a:cubicBezTo>
                  <a:cubicBezTo>
                    <a:pt x="14528" y="42672"/>
                    <a:pt x="10990" y="42457"/>
                    <a:pt x="7492" y="42457"/>
                  </a:cubicBezTo>
                  <a:cubicBezTo>
                    <a:pt x="5471" y="42457"/>
                    <a:pt x="3462" y="42528"/>
                    <a:pt x="1500" y="42755"/>
                  </a:cubicBezTo>
                  <a:cubicBezTo>
                    <a:pt x="2048" y="39755"/>
                    <a:pt x="1846" y="36588"/>
                    <a:pt x="1846" y="33552"/>
                  </a:cubicBezTo>
                  <a:lnTo>
                    <a:pt x="1846" y="22693"/>
                  </a:lnTo>
                  <a:cubicBezTo>
                    <a:pt x="1846" y="19288"/>
                    <a:pt x="1846" y="15895"/>
                    <a:pt x="1822" y="12489"/>
                  </a:cubicBezTo>
                  <a:cubicBezTo>
                    <a:pt x="1810" y="8882"/>
                    <a:pt x="2143" y="5012"/>
                    <a:pt x="1560" y="1440"/>
                  </a:cubicBezTo>
                  <a:close/>
                  <a:moveTo>
                    <a:pt x="35433" y="44053"/>
                  </a:moveTo>
                  <a:cubicBezTo>
                    <a:pt x="37505" y="44053"/>
                    <a:pt x="39577" y="44065"/>
                    <a:pt x="41660" y="44112"/>
                  </a:cubicBezTo>
                  <a:cubicBezTo>
                    <a:pt x="41505" y="45232"/>
                    <a:pt x="41505" y="46363"/>
                    <a:pt x="41505" y="47494"/>
                  </a:cubicBezTo>
                  <a:cubicBezTo>
                    <a:pt x="41494" y="48875"/>
                    <a:pt x="41446" y="51494"/>
                    <a:pt x="41696" y="51768"/>
                  </a:cubicBezTo>
                  <a:cubicBezTo>
                    <a:pt x="43053" y="53256"/>
                    <a:pt x="49352" y="54340"/>
                    <a:pt x="51923" y="56888"/>
                  </a:cubicBezTo>
                  <a:cubicBezTo>
                    <a:pt x="51456" y="57039"/>
                    <a:pt x="50944" y="57086"/>
                    <a:pt x="50425" y="57086"/>
                  </a:cubicBezTo>
                  <a:cubicBezTo>
                    <a:pt x="49675" y="57086"/>
                    <a:pt x="48908" y="56987"/>
                    <a:pt x="48232" y="56959"/>
                  </a:cubicBezTo>
                  <a:cubicBezTo>
                    <a:pt x="47609" y="56933"/>
                    <a:pt x="46982" y="56928"/>
                    <a:pt x="46355" y="56928"/>
                  </a:cubicBezTo>
                  <a:cubicBezTo>
                    <a:pt x="45886" y="56928"/>
                    <a:pt x="45416" y="56931"/>
                    <a:pt x="44945" y="56931"/>
                  </a:cubicBezTo>
                  <a:cubicBezTo>
                    <a:pt x="44604" y="56931"/>
                    <a:pt x="44263" y="56929"/>
                    <a:pt x="43922" y="56923"/>
                  </a:cubicBezTo>
                  <a:cubicBezTo>
                    <a:pt x="41017" y="56923"/>
                    <a:pt x="38124" y="56745"/>
                    <a:pt x="35219" y="56721"/>
                  </a:cubicBezTo>
                  <a:cubicBezTo>
                    <a:pt x="35014" y="56718"/>
                    <a:pt x="34809" y="56717"/>
                    <a:pt x="34603" y="56717"/>
                  </a:cubicBezTo>
                  <a:cubicBezTo>
                    <a:pt x="31999" y="56717"/>
                    <a:pt x="29393" y="56912"/>
                    <a:pt x="26777" y="56923"/>
                  </a:cubicBezTo>
                  <a:cubicBezTo>
                    <a:pt x="26132" y="56923"/>
                    <a:pt x="25489" y="56919"/>
                    <a:pt x="24848" y="56919"/>
                  </a:cubicBezTo>
                  <a:cubicBezTo>
                    <a:pt x="24047" y="56919"/>
                    <a:pt x="23249" y="56926"/>
                    <a:pt x="22455" y="56959"/>
                  </a:cubicBezTo>
                  <a:cubicBezTo>
                    <a:pt x="21770" y="56987"/>
                    <a:pt x="21000" y="57091"/>
                    <a:pt x="20249" y="57091"/>
                  </a:cubicBezTo>
                  <a:cubicBezTo>
                    <a:pt x="19735" y="57091"/>
                    <a:pt x="19229" y="57043"/>
                    <a:pt x="18765" y="56888"/>
                  </a:cubicBezTo>
                  <a:cubicBezTo>
                    <a:pt x="21336" y="54340"/>
                    <a:pt x="27635" y="53233"/>
                    <a:pt x="29004" y="51744"/>
                  </a:cubicBezTo>
                  <a:cubicBezTo>
                    <a:pt x="29242" y="51482"/>
                    <a:pt x="29194" y="48863"/>
                    <a:pt x="29194" y="47482"/>
                  </a:cubicBezTo>
                  <a:cubicBezTo>
                    <a:pt x="29182" y="46327"/>
                    <a:pt x="29194" y="45184"/>
                    <a:pt x="29040" y="44053"/>
                  </a:cubicBezTo>
                  <a:close/>
                  <a:moveTo>
                    <a:pt x="14354" y="0"/>
                  </a:moveTo>
                  <a:cubicBezTo>
                    <a:pt x="9886" y="0"/>
                    <a:pt x="5428" y="100"/>
                    <a:pt x="1012" y="428"/>
                  </a:cubicBezTo>
                  <a:cubicBezTo>
                    <a:pt x="667" y="464"/>
                    <a:pt x="500" y="845"/>
                    <a:pt x="572" y="1131"/>
                  </a:cubicBezTo>
                  <a:cubicBezTo>
                    <a:pt x="24" y="4286"/>
                    <a:pt x="262" y="7608"/>
                    <a:pt x="262" y="10811"/>
                  </a:cubicBezTo>
                  <a:cubicBezTo>
                    <a:pt x="250" y="14621"/>
                    <a:pt x="250" y="18443"/>
                    <a:pt x="250" y="22253"/>
                  </a:cubicBezTo>
                  <a:lnTo>
                    <a:pt x="250" y="33040"/>
                  </a:lnTo>
                  <a:cubicBezTo>
                    <a:pt x="250" y="36373"/>
                    <a:pt x="0" y="39874"/>
                    <a:pt x="667" y="43148"/>
                  </a:cubicBezTo>
                  <a:cubicBezTo>
                    <a:pt x="572" y="43458"/>
                    <a:pt x="798" y="43886"/>
                    <a:pt x="1191" y="43946"/>
                  </a:cubicBezTo>
                  <a:cubicBezTo>
                    <a:pt x="3209" y="44210"/>
                    <a:pt x="5286" y="44292"/>
                    <a:pt x="7379" y="44292"/>
                  </a:cubicBezTo>
                  <a:cubicBezTo>
                    <a:pt x="10858" y="44292"/>
                    <a:pt x="14383" y="44065"/>
                    <a:pt x="17764" y="44065"/>
                  </a:cubicBezTo>
                  <a:lnTo>
                    <a:pt x="28290" y="44065"/>
                  </a:lnTo>
                  <a:cubicBezTo>
                    <a:pt x="28123" y="45220"/>
                    <a:pt x="28135" y="46375"/>
                    <a:pt x="28123" y="47541"/>
                  </a:cubicBezTo>
                  <a:cubicBezTo>
                    <a:pt x="28111" y="48792"/>
                    <a:pt x="27920" y="50161"/>
                    <a:pt x="28194" y="51375"/>
                  </a:cubicBezTo>
                  <a:cubicBezTo>
                    <a:pt x="24480" y="52733"/>
                    <a:pt x="19669" y="53494"/>
                    <a:pt x="17110" y="56745"/>
                  </a:cubicBezTo>
                  <a:cubicBezTo>
                    <a:pt x="16883" y="57031"/>
                    <a:pt x="17002" y="57495"/>
                    <a:pt x="17288" y="57685"/>
                  </a:cubicBezTo>
                  <a:cubicBezTo>
                    <a:pt x="18319" y="58388"/>
                    <a:pt x="19706" y="58573"/>
                    <a:pt x="21147" y="58573"/>
                  </a:cubicBezTo>
                  <a:cubicBezTo>
                    <a:pt x="22764" y="58573"/>
                    <a:pt x="24450" y="58340"/>
                    <a:pt x="25784" y="58340"/>
                  </a:cubicBezTo>
                  <a:cubicBezTo>
                    <a:pt x="25802" y="58340"/>
                    <a:pt x="25819" y="58340"/>
                    <a:pt x="25837" y="58340"/>
                  </a:cubicBezTo>
                  <a:cubicBezTo>
                    <a:pt x="29052" y="58340"/>
                    <a:pt x="32266" y="58221"/>
                    <a:pt x="35481" y="58174"/>
                  </a:cubicBezTo>
                  <a:cubicBezTo>
                    <a:pt x="35793" y="58169"/>
                    <a:pt x="36105" y="58167"/>
                    <a:pt x="36417" y="58167"/>
                  </a:cubicBezTo>
                  <a:cubicBezTo>
                    <a:pt x="39224" y="58167"/>
                    <a:pt x="42032" y="58340"/>
                    <a:pt x="44839" y="58340"/>
                  </a:cubicBezTo>
                  <a:cubicBezTo>
                    <a:pt x="46174" y="58340"/>
                    <a:pt x="47882" y="58582"/>
                    <a:pt x="49520" y="58582"/>
                  </a:cubicBezTo>
                  <a:cubicBezTo>
                    <a:pt x="50965" y="58582"/>
                    <a:pt x="52356" y="58394"/>
                    <a:pt x="53388" y="57685"/>
                  </a:cubicBezTo>
                  <a:cubicBezTo>
                    <a:pt x="53662" y="57495"/>
                    <a:pt x="53781" y="57031"/>
                    <a:pt x="53566" y="56745"/>
                  </a:cubicBezTo>
                  <a:cubicBezTo>
                    <a:pt x="51007" y="53494"/>
                    <a:pt x="46185" y="52744"/>
                    <a:pt x="42470" y="51375"/>
                  </a:cubicBezTo>
                  <a:cubicBezTo>
                    <a:pt x="42756" y="50149"/>
                    <a:pt x="42565" y="48792"/>
                    <a:pt x="42553" y="47541"/>
                  </a:cubicBezTo>
                  <a:cubicBezTo>
                    <a:pt x="42529" y="46386"/>
                    <a:pt x="42553" y="45255"/>
                    <a:pt x="42398" y="44124"/>
                  </a:cubicBezTo>
                  <a:lnTo>
                    <a:pt x="42398" y="44124"/>
                  </a:lnTo>
                  <a:cubicBezTo>
                    <a:pt x="47078" y="44203"/>
                    <a:pt x="51776" y="44316"/>
                    <a:pt x="56463" y="44316"/>
                  </a:cubicBezTo>
                  <a:cubicBezTo>
                    <a:pt x="60958" y="44316"/>
                    <a:pt x="65442" y="44212"/>
                    <a:pt x="69890" y="43874"/>
                  </a:cubicBezTo>
                  <a:cubicBezTo>
                    <a:pt x="70235" y="43839"/>
                    <a:pt x="70390" y="43458"/>
                    <a:pt x="70319" y="43172"/>
                  </a:cubicBezTo>
                  <a:cubicBezTo>
                    <a:pt x="70866" y="40017"/>
                    <a:pt x="70628" y="36707"/>
                    <a:pt x="70628" y="33504"/>
                  </a:cubicBezTo>
                  <a:cubicBezTo>
                    <a:pt x="70652" y="29694"/>
                    <a:pt x="70652" y="25872"/>
                    <a:pt x="70652" y="22062"/>
                  </a:cubicBezTo>
                  <a:lnTo>
                    <a:pt x="70652" y="11263"/>
                  </a:lnTo>
                  <a:cubicBezTo>
                    <a:pt x="70652" y="7929"/>
                    <a:pt x="70902" y="4441"/>
                    <a:pt x="70235" y="1167"/>
                  </a:cubicBezTo>
                  <a:cubicBezTo>
                    <a:pt x="70319" y="845"/>
                    <a:pt x="70092" y="417"/>
                    <a:pt x="69711" y="357"/>
                  </a:cubicBezTo>
                  <a:cubicBezTo>
                    <a:pt x="67693" y="93"/>
                    <a:pt x="65615" y="11"/>
                    <a:pt x="63519" y="11"/>
                  </a:cubicBezTo>
                  <a:cubicBezTo>
                    <a:pt x="60037" y="11"/>
                    <a:pt x="56507" y="238"/>
                    <a:pt x="53126" y="238"/>
                  </a:cubicBezTo>
                  <a:cubicBezTo>
                    <a:pt x="47232" y="238"/>
                    <a:pt x="41363" y="238"/>
                    <a:pt x="35457" y="250"/>
                  </a:cubicBezTo>
                  <a:cubicBezTo>
                    <a:pt x="28476" y="250"/>
                    <a:pt x="21402" y="0"/>
                    <a:pt x="1435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defRPr/>
              </a:pPr>
              <a:endParaRPr sz="1865" kern="0">
                <a:solidFill>
                  <a:srgbClr val="000000"/>
                </a:solidFill>
                <a:latin typeface="Arial" panose="020B0604020202020204"/>
                <a:cs typeface="Arial" panose="020B0604020202020204"/>
                <a:sym typeface="Arial" panose="020B0604020202020204"/>
              </a:endParaRPr>
            </a:p>
          </p:txBody>
        </p:sp>
      </p:grpSp>
      <p:sp>
        <p:nvSpPr>
          <p:cNvPr id="19" name="Rectangle 18"/>
          <p:cNvSpPr>
            <a:spLocks noChangeArrowheads="1"/>
          </p:cNvSpPr>
          <p:nvPr/>
        </p:nvSpPr>
        <p:spPr bwMode="auto">
          <a:xfrm>
            <a:off x="443135" y="424753"/>
            <a:ext cx="7396108" cy="15696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defTabSz="914400" eaLnBrk="1" fontAlgn="base" hangingPunct="1">
              <a:spcBef>
                <a:spcPct val="0"/>
              </a:spcBef>
              <a:spcAft>
                <a:spcPct val="0"/>
              </a:spcAft>
            </a:pPr>
            <a:r>
              <a:rPr lang="en-US" altLang="x-none" sz="3200" dirty="0" err="1">
                <a:solidFill>
                  <a:srgbClr val="3F3742"/>
                </a:solidFill>
                <a:latin typeface="Times New Roman" panose="02020603050405020304" charset="0"/>
                <a:cs typeface="Times New Roman" panose="02020603050405020304" charset="0"/>
                <a:sym typeface="Arial" panose="020B0604020202020204"/>
              </a:rPr>
              <a:t>Chê</a:t>
            </a:r>
            <a:r>
              <a:rPr lang="en-US" altLang="x-none" sz="3200" dirty="0">
                <a:solidFill>
                  <a:srgbClr val="3F3742"/>
                </a:solidFill>
                <a:latin typeface="Times New Roman" panose="02020603050405020304" charset="0"/>
                <a:cs typeface="Times New Roman" panose="02020603050405020304" charset="0"/>
                <a:sym typeface="Arial" panose="020B0604020202020204"/>
              </a:rPr>
              <a:t>́ </a:t>
            </a:r>
            <a:r>
              <a:rPr lang="en-US" altLang="x-none" sz="3200" dirty="0" err="1">
                <a:solidFill>
                  <a:srgbClr val="3F3742"/>
                </a:solidFill>
                <a:latin typeface="Times New Roman" panose="02020603050405020304" charset="0"/>
                <a:cs typeface="Times New Roman" panose="02020603050405020304" charset="0"/>
                <a:sym typeface="Arial" panose="020B0604020202020204"/>
              </a:rPr>
              <a:t>đô</a:t>
            </a:r>
            <a:r>
              <a:rPr lang="en-US" altLang="x-none" sz="3200" dirty="0">
                <a:solidFill>
                  <a:srgbClr val="3F3742"/>
                </a:solidFill>
                <a:latin typeface="Times New Roman" panose="02020603050405020304" charset="0"/>
                <a:cs typeface="Times New Roman" panose="02020603050405020304" charset="0"/>
                <a:sym typeface="Arial" panose="020B0604020202020204"/>
              </a:rPr>
              <a:t>̣ </a:t>
            </a:r>
            <a:r>
              <a:rPr lang="en-US" altLang="x-none" sz="3200" dirty="0" err="1">
                <a:solidFill>
                  <a:srgbClr val="3F3742"/>
                </a:solidFill>
                <a:latin typeface="Times New Roman" panose="02020603050405020304" charset="0"/>
                <a:cs typeface="Times New Roman" panose="02020603050405020304" charset="0"/>
                <a:sym typeface="Arial" panose="020B0604020202020204"/>
              </a:rPr>
              <a:t>tư</a:t>
            </a:r>
            <a:r>
              <a:rPr lang="en-US" altLang="x-none" sz="3200" dirty="0">
                <a:solidFill>
                  <a:srgbClr val="3F3742"/>
                </a:solidFill>
                <a:latin typeface="Times New Roman" panose="02020603050405020304" charset="0"/>
                <a:cs typeface="Times New Roman" panose="02020603050405020304" charset="0"/>
                <a:sym typeface="Arial" panose="020B0604020202020204"/>
              </a:rPr>
              <a:t> </a:t>
            </a:r>
            <a:r>
              <a:rPr lang="en-US" altLang="x-none" sz="3200" dirty="0" err="1">
                <a:solidFill>
                  <a:srgbClr val="3F3742"/>
                </a:solidFill>
                <a:latin typeface="Times New Roman" panose="02020603050405020304" charset="0"/>
                <a:cs typeface="Times New Roman" panose="02020603050405020304" charset="0"/>
                <a:sym typeface="Arial" panose="020B0604020202020204"/>
              </a:rPr>
              <a:t>hữu</a:t>
            </a:r>
            <a:r>
              <a:rPr lang="en-US" altLang="x-none" sz="3200" dirty="0">
                <a:solidFill>
                  <a:srgbClr val="3F3742"/>
                </a:solidFill>
                <a:latin typeface="Times New Roman" panose="02020603050405020304" charset="0"/>
                <a:cs typeface="Times New Roman" panose="02020603050405020304" charset="0"/>
                <a:sym typeface="Arial" panose="020B0604020202020204"/>
              </a:rPr>
              <a:t> </a:t>
            </a:r>
            <a:r>
              <a:rPr lang="en-US" altLang="x-none" sz="3200" dirty="0" err="1">
                <a:solidFill>
                  <a:srgbClr val="3F3742"/>
                </a:solidFill>
                <a:latin typeface="Times New Roman" panose="02020603050405020304" charset="0"/>
                <a:cs typeface="Times New Roman" panose="02020603050405020304" charset="0"/>
                <a:sym typeface="Arial" panose="020B0604020202020204"/>
              </a:rPr>
              <a:t>được</a:t>
            </a:r>
            <a:r>
              <a:rPr lang="en-US" altLang="x-none" sz="3200" dirty="0">
                <a:solidFill>
                  <a:srgbClr val="3F3742"/>
                </a:solidFill>
                <a:latin typeface="Times New Roman" panose="02020603050405020304" charset="0"/>
                <a:cs typeface="Times New Roman" panose="02020603050405020304" charset="0"/>
                <a:sym typeface="Arial" panose="020B0604020202020204"/>
              </a:rPr>
              <a:t> </a:t>
            </a:r>
            <a:r>
              <a:rPr lang="en-US" altLang="x-none" sz="3200" dirty="0" err="1">
                <a:solidFill>
                  <a:srgbClr val="3F3742"/>
                </a:solidFill>
                <a:latin typeface="Times New Roman" panose="02020603050405020304" charset="0"/>
                <a:cs typeface="Times New Roman" panose="02020603050405020304" charset="0"/>
                <a:sym typeface="Arial" panose="020B0604020202020204"/>
              </a:rPr>
              <a:t>bảo</a:t>
            </a:r>
            <a:r>
              <a:rPr lang="en-US" altLang="x-none" sz="3200" dirty="0">
                <a:solidFill>
                  <a:srgbClr val="3F3742"/>
                </a:solidFill>
                <a:latin typeface="Times New Roman" panose="02020603050405020304" charset="0"/>
                <a:cs typeface="Times New Roman" panose="02020603050405020304" charset="0"/>
                <a:sym typeface="Arial" panose="020B0604020202020204"/>
              </a:rPr>
              <a:t> </a:t>
            </a:r>
            <a:r>
              <a:rPr lang="en-US" altLang="x-none" sz="3200" dirty="0" err="1">
                <a:solidFill>
                  <a:srgbClr val="3F3742"/>
                </a:solidFill>
                <a:latin typeface="Times New Roman" panose="02020603050405020304" charset="0"/>
                <a:cs typeface="Times New Roman" panose="02020603050405020304" charset="0"/>
                <a:sym typeface="Arial" panose="020B0604020202020204"/>
              </a:rPr>
              <a:t>vê</a:t>
            </a:r>
            <a:r>
              <a:rPr lang="en-US" altLang="x-none" sz="3200" dirty="0">
                <a:solidFill>
                  <a:srgbClr val="3F3742"/>
                </a:solidFill>
                <a:latin typeface="Times New Roman" panose="02020603050405020304" charset="0"/>
                <a:cs typeface="Times New Roman" panose="02020603050405020304" charset="0"/>
                <a:sym typeface="Arial" panose="020B0604020202020204"/>
              </a:rPr>
              <a:t>̣ </a:t>
            </a:r>
            <a:r>
              <a:rPr lang="en-US" altLang="x-none" sz="3200" dirty="0" err="1">
                <a:solidFill>
                  <a:srgbClr val="3F3742"/>
                </a:solidFill>
                <a:latin typeface="Times New Roman" panose="02020603050405020304" charset="0"/>
                <a:cs typeface="Times New Roman" panose="02020603050405020304" charset="0"/>
                <a:sym typeface="Arial" panose="020B0604020202020204"/>
              </a:rPr>
              <a:t>nghiêm</a:t>
            </a:r>
            <a:r>
              <a:rPr lang="en-US" altLang="x-none" sz="3200" dirty="0">
                <a:solidFill>
                  <a:srgbClr val="3F3742"/>
                </a:solidFill>
                <a:latin typeface="Times New Roman" panose="02020603050405020304" charset="0"/>
                <a:cs typeface="Times New Roman" panose="02020603050405020304" charset="0"/>
                <a:sym typeface="Arial" panose="020B0604020202020204"/>
              </a:rPr>
              <a:t>. </a:t>
            </a:r>
            <a:r>
              <a:rPr lang="en-US" altLang="x-none" sz="3200" dirty="0" err="1">
                <a:solidFill>
                  <a:srgbClr val="3F3742"/>
                </a:solidFill>
                <a:latin typeface="Times New Roman" panose="02020603050405020304" charset="0"/>
                <a:cs typeface="Times New Roman" panose="02020603050405020304" charset="0"/>
                <a:sym typeface="Arial" panose="020B0604020202020204"/>
              </a:rPr>
              <a:t>Người</a:t>
            </a:r>
            <a:r>
              <a:rPr lang="en-US" altLang="x-none" sz="3200" dirty="0">
                <a:solidFill>
                  <a:srgbClr val="3F3742"/>
                </a:solidFill>
                <a:latin typeface="Times New Roman" panose="02020603050405020304" charset="0"/>
                <a:cs typeface="Times New Roman" panose="02020603050405020304" charset="0"/>
                <a:sym typeface="Arial" panose="020B0604020202020204"/>
              </a:rPr>
              <a:t> </a:t>
            </a:r>
            <a:r>
              <a:rPr lang="en-US" altLang="x-none" sz="3200" dirty="0" err="1">
                <a:solidFill>
                  <a:srgbClr val="3F3742"/>
                </a:solidFill>
                <a:latin typeface="Times New Roman" panose="02020603050405020304" charset="0"/>
                <a:cs typeface="Times New Roman" panose="02020603050405020304" charset="0"/>
                <a:sym typeface="Arial" panose="020B0604020202020204"/>
              </a:rPr>
              <a:t>nơ</a:t>
            </a:r>
            <a:r>
              <a:rPr lang="en-US" altLang="x-none" sz="3200" dirty="0">
                <a:solidFill>
                  <a:srgbClr val="3F3742"/>
                </a:solidFill>
                <a:latin typeface="Times New Roman" panose="02020603050405020304" charset="0"/>
                <a:cs typeface="Times New Roman" panose="02020603050405020304" charset="0"/>
                <a:sym typeface="Arial" panose="020B0604020202020204"/>
              </a:rPr>
              <a:t>̣ </a:t>
            </a:r>
            <a:r>
              <a:rPr lang="en-US" altLang="x-none" sz="3200" dirty="0" err="1">
                <a:solidFill>
                  <a:srgbClr val="3F3742"/>
                </a:solidFill>
                <a:latin typeface="Times New Roman" panose="02020603050405020304" charset="0"/>
                <a:cs typeface="Times New Roman" panose="02020603050405020304" charset="0"/>
                <a:sym typeface="Arial" panose="020B0604020202020204"/>
              </a:rPr>
              <a:t>không</a:t>
            </a:r>
            <a:r>
              <a:rPr lang="en-US" altLang="x-none" sz="3200" dirty="0">
                <a:solidFill>
                  <a:srgbClr val="3F3742"/>
                </a:solidFill>
                <a:latin typeface="Times New Roman" panose="02020603050405020304" charset="0"/>
                <a:cs typeface="Times New Roman" panose="02020603050405020304" charset="0"/>
                <a:sym typeface="Arial" panose="020B0604020202020204"/>
              </a:rPr>
              <a:t> </a:t>
            </a:r>
            <a:r>
              <a:rPr lang="en-US" altLang="x-none" sz="3200" dirty="0" err="1">
                <a:solidFill>
                  <a:srgbClr val="3F3742"/>
                </a:solidFill>
                <a:latin typeface="Times New Roman" panose="02020603050405020304" charset="0"/>
                <a:cs typeface="Times New Roman" panose="02020603050405020304" charset="0"/>
                <a:sym typeface="Arial" panose="020B0604020202020204"/>
              </a:rPr>
              <a:t>tra</a:t>
            </a:r>
            <a:r>
              <a:rPr lang="en-US" altLang="x-none" sz="3200" dirty="0">
                <a:solidFill>
                  <a:srgbClr val="3F3742"/>
                </a:solidFill>
                <a:latin typeface="Times New Roman" panose="02020603050405020304" charset="0"/>
                <a:cs typeface="Times New Roman" panose="02020603050405020304" charset="0"/>
                <a:sym typeface="Arial" panose="020B0604020202020204"/>
              </a:rPr>
              <a:t>̉ </a:t>
            </a:r>
            <a:r>
              <a:rPr lang="en-US" altLang="x-none" sz="3200" dirty="0" err="1">
                <a:solidFill>
                  <a:srgbClr val="3F3742"/>
                </a:solidFill>
                <a:latin typeface="Times New Roman" panose="02020603050405020304" charset="0"/>
                <a:cs typeface="Times New Roman" panose="02020603050405020304" charset="0"/>
                <a:sym typeface="Arial" panose="020B0604020202020204"/>
              </a:rPr>
              <a:t>được</a:t>
            </a:r>
            <a:r>
              <a:rPr lang="en-US" altLang="x-none" sz="3200" dirty="0">
                <a:solidFill>
                  <a:srgbClr val="3F3742"/>
                </a:solidFill>
                <a:latin typeface="Times New Roman" panose="02020603050405020304" charset="0"/>
                <a:cs typeface="Times New Roman" panose="02020603050405020304" charset="0"/>
                <a:sym typeface="Arial" panose="020B0604020202020204"/>
              </a:rPr>
              <a:t> </a:t>
            </a:r>
            <a:r>
              <a:rPr lang="en-US" altLang="x-none" sz="3200" dirty="0" err="1">
                <a:solidFill>
                  <a:srgbClr val="3F3742"/>
                </a:solidFill>
                <a:latin typeface="Times New Roman" panose="02020603050405020304" charset="0"/>
                <a:cs typeface="Times New Roman" panose="02020603050405020304" charset="0"/>
                <a:sym typeface="Arial" panose="020B0604020202020204"/>
              </a:rPr>
              <a:t>nơ</a:t>
            </a:r>
            <a:r>
              <a:rPr lang="en-US" altLang="x-none" sz="3200" dirty="0">
                <a:solidFill>
                  <a:srgbClr val="3F3742"/>
                </a:solidFill>
                <a:latin typeface="Times New Roman" panose="02020603050405020304" charset="0"/>
                <a:cs typeface="Times New Roman" panose="02020603050405020304" charset="0"/>
                <a:sym typeface="Arial" panose="020B0604020202020204"/>
              </a:rPr>
              <a:t>̣ sẽ bị </a:t>
            </a:r>
            <a:r>
              <a:rPr lang="en-US" altLang="x-none" sz="3200" dirty="0" err="1">
                <a:solidFill>
                  <a:srgbClr val="3F3742"/>
                </a:solidFill>
                <a:latin typeface="Times New Roman" panose="02020603050405020304" charset="0"/>
                <a:cs typeface="Times New Roman" panose="02020603050405020304" charset="0"/>
                <a:sym typeface="Arial" panose="020B0604020202020204"/>
              </a:rPr>
              <a:t>bắt</a:t>
            </a:r>
            <a:r>
              <a:rPr lang="en-US" altLang="x-none" sz="3200" dirty="0">
                <a:solidFill>
                  <a:srgbClr val="3F3742"/>
                </a:solidFill>
                <a:latin typeface="Times New Roman" panose="02020603050405020304" charset="0"/>
                <a:cs typeface="Times New Roman" panose="02020603050405020304" charset="0"/>
                <a:sym typeface="Arial" panose="020B0604020202020204"/>
              </a:rPr>
              <a:t> </a:t>
            </a:r>
            <a:r>
              <a:rPr lang="en-US" altLang="x-none" sz="3200" dirty="0" err="1">
                <a:solidFill>
                  <a:srgbClr val="3F3742"/>
                </a:solidFill>
                <a:latin typeface="Times New Roman" panose="02020603050405020304" charset="0"/>
                <a:cs typeface="Times New Roman" panose="02020603050405020304" charset="0"/>
                <a:sym typeface="Arial" panose="020B0604020202020204"/>
              </a:rPr>
              <a:t>giam</a:t>
            </a:r>
            <a:r>
              <a:rPr lang="en-US" altLang="x-none" sz="3200" dirty="0">
                <a:solidFill>
                  <a:srgbClr val="3F3742"/>
                </a:solidFill>
                <a:latin typeface="Times New Roman" panose="02020603050405020304" charset="0"/>
                <a:cs typeface="Times New Roman" panose="02020603050405020304" charset="0"/>
                <a:sym typeface="Arial" panose="020B0604020202020204"/>
              </a:rPr>
              <a:t> </a:t>
            </a:r>
            <a:r>
              <a:rPr lang="en-US" altLang="x-none" sz="3200" dirty="0" err="1">
                <a:solidFill>
                  <a:srgbClr val="3F3742"/>
                </a:solidFill>
                <a:latin typeface="Times New Roman" panose="02020603050405020304" charset="0"/>
                <a:cs typeface="Times New Roman" panose="02020603050405020304" charset="0"/>
                <a:sym typeface="Arial" panose="020B0604020202020204"/>
              </a:rPr>
              <a:t>cho</a:t>
            </a:r>
            <a:r>
              <a:rPr lang="en-US" altLang="x-none" sz="3200" dirty="0">
                <a:solidFill>
                  <a:srgbClr val="3F3742"/>
                </a:solidFill>
                <a:latin typeface="Times New Roman" panose="02020603050405020304" charset="0"/>
                <a:cs typeface="Times New Roman" panose="02020603050405020304" charset="0"/>
                <a:sym typeface="Arial" panose="020B0604020202020204"/>
              </a:rPr>
              <a:t> </a:t>
            </a:r>
            <a:r>
              <a:rPr lang="en-US" altLang="x-none" sz="3200" dirty="0" err="1">
                <a:solidFill>
                  <a:srgbClr val="3F3742"/>
                </a:solidFill>
                <a:latin typeface="Times New Roman" panose="02020603050405020304" charset="0"/>
                <a:cs typeface="Times New Roman" panose="02020603050405020304" charset="0"/>
                <a:sym typeface="Arial" panose="020B0604020202020204"/>
              </a:rPr>
              <a:t>đến</a:t>
            </a:r>
            <a:r>
              <a:rPr lang="en-US" altLang="x-none" sz="3200" dirty="0">
                <a:solidFill>
                  <a:srgbClr val="3F3742"/>
                </a:solidFill>
                <a:latin typeface="Times New Roman" panose="02020603050405020304" charset="0"/>
                <a:cs typeface="Times New Roman" panose="02020603050405020304" charset="0"/>
                <a:sym typeface="Arial" panose="020B0604020202020204"/>
              </a:rPr>
              <a:t> </a:t>
            </a:r>
            <a:r>
              <a:rPr lang="en-US" altLang="x-none" sz="3200" dirty="0" err="1">
                <a:solidFill>
                  <a:srgbClr val="3F3742"/>
                </a:solidFill>
                <a:latin typeface="Times New Roman" panose="02020603050405020304" charset="0"/>
                <a:cs typeface="Times New Roman" panose="02020603050405020304" charset="0"/>
                <a:sym typeface="Arial" panose="020B0604020202020204"/>
              </a:rPr>
              <a:t>khi</a:t>
            </a:r>
            <a:r>
              <a:rPr lang="en-US" altLang="x-none" sz="3200" dirty="0">
                <a:solidFill>
                  <a:srgbClr val="3F3742"/>
                </a:solidFill>
                <a:latin typeface="Times New Roman" panose="02020603050405020304" charset="0"/>
                <a:cs typeface="Times New Roman" panose="02020603050405020304" charset="0"/>
                <a:sym typeface="Arial" panose="020B0604020202020204"/>
              </a:rPr>
              <a:t> </a:t>
            </a:r>
            <a:r>
              <a:rPr lang="en-US" altLang="x-none" sz="3200" dirty="0" err="1">
                <a:solidFill>
                  <a:srgbClr val="3F3742"/>
                </a:solidFill>
                <a:latin typeface="Times New Roman" panose="02020603050405020304" charset="0"/>
                <a:cs typeface="Times New Roman" panose="02020603050405020304" charset="0"/>
                <a:sym typeface="Arial" panose="020B0604020202020204"/>
              </a:rPr>
              <a:t>nào</a:t>
            </a:r>
            <a:r>
              <a:rPr lang="en-US" altLang="x-none" sz="3200" dirty="0">
                <a:solidFill>
                  <a:srgbClr val="3F3742"/>
                </a:solidFill>
                <a:latin typeface="Times New Roman" panose="02020603050405020304" charset="0"/>
                <a:cs typeface="Times New Roman" panose="02020603050405020304" charset="0"/>
                <a:sym typeface="Arial" panose="020B0604020202020204"/>
              </a:rPr>
              <a:t> </a:t>
            </a:r>
            <a:r>
              <a:rPr lang="en-US" altLang="x-none" sz="3200" dirty="0" err="1">
                <a:solidFill>
                  <a:srgbClr val="3F3742"/>
                </a:solidFill>
                <a:latin typeface="Times New Roman" panose="02020603050405020304" charset="0"/>
                <a:cs typeface="Times New Roman" panose="02020603050405020304" charset="0"/>
                <a:sym typeface="Arial" panose="020B0604020202020204"/>
              </a:rPr>
              <a:t>tra</a:t>
            </a:r>
            <a:r>
              <a:rPr lang="en-US" altLang="x-none" sz="3200" dirty="0">
                <a:solidFill>
                  <a:srgbClr val="3F3742"/>
                </a:solidFill>
                <a:latin typeface="Times New Roman" panose="02020603050405020304" charset="0"/>
                <a:cs typeface="Times New Roman" panose="02020603050405020304" charset="0"/>
                <a:sym typeface="Arial" panose="020B0604020202020204"/>
              </a:rPr>
              <a:t>̉ </a:t>
            </a:r>
            <a:r>
              <a:rPr lang="en-US" altLang="x-none" sz="3200" dirty="0" err="1">
                <a:solidFill>
                  <a:srgbClr val="3F3742"/>
                </a:solidFill>
                <a:latin typeface="Times New Roman" panose="02020603050405020304" charset="0"/>
                <a:cs typeface="Times New Roman" panose="02020603050405020304" charset="0"/>
                <a:sym typeface="Arial" panose="020B0604020202020204"/>
              </a:rPr>
              <a:t>hết</a:t>
            </a:r>
            <a:r>
              <a:rPr lang="en-US" altLang="x-none" sz="3200" dirty="0">
                <a:solidFill>
                  <a:srgbClr val="3F3742"/>
                </a:solidFill>
                <a:latin typeface="Times New Roman" panose="02020603050405020304" charset="0"/>
                <a:cs typeface="Times New Roman" panose="02020603050405020304" charset="0"/>
                <a:sym typeface="Arial" panose="020B0604020202020204"/>
              </a:rPr>
              <a:t> </a:t>
            </a:r>
            <a:r>
              <a:rPr lang="en-US" altLang="x-none" sz="3200" dirty="0" err="1">
                <a:solidFill>
                  <a:srgbClr val="3F3742"/>
                </a:solidFill>
                <a:latin typeface="Times New Roman" panose="02020603050405020304" charset="0"/>
                <a:cs typeface="Times New Roman" panose="02020603050405020304" charset="0"/>
                <a:sym typeface="Arial" panose="020B0604020202020204"/>
              </a:rPr>
              <a:t>nơ</a:t>
            </a:r>
            <a:r>
              <a:rPr lang="en-US" altLang="x-none" sz="3200" dirty="0">
                <a:solidFill>
                  <a:srgbClr val="3F3742"/>
                </a:solidFill>
                <a:latin typeface="Times New Roman" panose="02020603050405020304" charset="0"/>
                <a:cs typeface="Times New Roman" panose="02020603050405020304" charset="0"/>
                <a:sym typeface="Arial" panose="020B0604020202020204"/>
              </a:rPr>
              <a:t>̣ </a:t>
            </a:r>
            <a:r>
              <a:rPr lang="en-US" altLang="x-none" sz="3200" dirty="0" err="1">
                <a:solidFill>
                  <a:srgbClr val="3F3742"/>
                </a:solidFill>
                <a:latin typeface="Times New Roman" panose="02020603050405020304" charset="0"/>
                <a:cs typeface="Times New Roman" panose="02020603050405020304" charset="0"/>
                <a:sym typeface="Arial" panose="020B0604020202020204"/>
              </a:rPr>
              <a:t>mới</a:t>
            </a:r>
            <a:r>
              <a:rPr lang="en-US" altLang="x-none" sz="3200" dirty="0">
                <a:solidFill>
                  <a:srgbClr val="3F3742"/>
                </a:solidFill>
                <a:latin typeface="Times New Roman" panose="02020603050405020304" charset="0"/>
                <a:cs typeface="Times New Roman" panose="02020603050405020304" charset="0"/>
                <a:sym typeface="Arial" panose="020B0604020202020204"/>
              </a:rPr>
              <a:t> </a:t>
            </a:r>
            <a:r>
              <a:rPr lang="en-US" altLang="x-none" sz="3200" dirty="0" err="1">
                <a:solidFill>
                  <a:srgbClr val="3F3742"/>
                </a:solidFill>
                <a:latin typeface="Times New Roman" panose="02020603050405020304" charset="0"/>
                <a:cs typeface="Times New Roman" panose="02020603050405020304" charset="0"/>
                <a:sym typeface="Arial" panose="020B0604020202020204"/>
              </a:rPr>
              <a:t>được</a:t>
            </a:r>
            <a:r>
              <a:rPr lang="en-US" altLang="x-none" sz="3200" dirty="0">
                <a:solidFill>
                  <a:srgbClr val="3F3742"/>
                </a:solidFill>
                <a:latin typeface="Times New Roman" panose="02020603050405020304" charset="0"/>
                <a:cs typeface="Times New Roman" panose="02020603050405020304" charset="0"/>
                <a:sym typeface="Arial" panose="020B0604020202020204"/>
              </a:rPr>
              <a:t> </a:t>
            </a:r>
            <a:r>
              <a:rPr lang="en-US" altLang="x-none" sz="3200" dirty="0" err="1">
                <a:solidFill>
                  <a:srgbClr val="3F3742"/>
                </a:solidFill>
                <a:latin typeface="Times New Roman" panose="02020603050405020304" charset="0"/>
                <a:cs typeface="Times New Roman" panose="02020603050405020304" charset="0"/>
                <a:sym typeface="Arial" panose="020B0604020202020204"/>
              </a:rPr>
              <a:t>tha</a:t>
            </a:r>
            <a:r>
              <a:rPr lang="en-US" altLang="x-none" sz="3200" dirty="0">
                <a:solidFill>
                  <a:srgbClr val="3F3742"/>
                </a:solidFill>
                <a:latin typeface="Times New Roman" panose="02020603050405020304" charset="0"/>
                <a:cs typeface="Times New Roman" panose="02020603050405020304" charset="0"/>
                <a:sym typeface="Arial" panose="020B0604020202020204"/>
              </a:rPr>
              <a:t>.</a:t>
            </a:r>
            <a:endParaRPr lang="en-US" altLang="x-none" sz="3200" dirty="0">
              <a:solidFill>
                <a:srgbClr val="3F3742"/>
              </a:solidFill>
              <a:latin typeface="Times New Roman" panose="02020603050405020304" charset="0"/>
              <a:cs typeface="Times New Roman" panose="02020603050405020304" charset="0"/>
              <a:sym typeface="Arial" panose="020B0604020202020204"/>
            </a:endParaRPr>
          </a:p>
        </p:txBody>
      </p:sp>
      <p:sp>
        <p:nvSpPr>
          <p:cNvPr id="20" name="Rectangle 19"/>
          <p:cNvSpPr>
            <a:spLocks noChangeArrowheads="1"/>
          </p:cNvSpPr>
          <p:nvPr/>
        </p:nvSpPr>
        <p:spPr bwMode="auto">
          <a:xfrm>
            <a:off x="552081" y="2425216"/>
            <a:ext cx="7109398" cy="35394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defTabSz="914400" eaLnBrk="1" fontAlgn="base" hangingPunct="1">
              <a:spcBef>
                <a:spcPct val="0"/>
              </a:spcBef>
              <a:spcAft>
                <a:spcPct val="0"/>
              </a:spcAft>
            </a:pPr>
            <a:r>
              <a:rPr lang="en-US" altLang="x-none" sz="3200" dirty="0" err="1">
                <a:solidFill>
                  <a:srgbClr val="333399"/>
                </a:solidFill>
                <a:latin typeface="Times New Roman" panose="02020603050405020304" charset="0"/>
                <a:cs typeface="Times New Roman" panose="02020603050405020304" charset="0"/>
                <a:sym typeface="Arial" panose="020B0604020202020204"/>
              </a:rPr>
              <a:t>Quy</a:t>
            </a:r>
            <a:r>
              <a:rPr lang="en-US" altLang="x-none" sz="3200" dirty="0">
                <a:solidFill>
                  <a:srgbClr val="333399"/>
                </a:solidFill>
                <a:latin typeface="Times New Roman" panose="02020603050405020304" charset="0"/>
                <a:cs typeface="Times New Roman" panose="02020603050405020304" charset="0"/>
                <a:sym typeface="Arial" panose="020B0604020202020204"/>
              </a:rPr>
              <a:t> </a:t>
            </a:r>
            <a:r>
              <a:rPr lang="en-US" altLang="x-none" sz="3200" dirty="0" err="1">
                <a:solidFill>
                  <a:srgbClr val="333399"/>
                </a:solidFill>
                <a:latin typeface="Times New Roman" panose="02020603050405020304" charset="0"/>
                <a:cs typeface="Times New Roman" panose="02020603050405020304" charset="0"/>
                <a:sym typeface="Arial" panose="020B0604020202020204"/>
              </a:rPr>
              <a:t>định</a:t>
            </a:r>
            <a:r>
              <a:rPr lang="en-US" altLang="x-none" sz="3200" dirty="0">
                <a:solidFill>
                  <a:srgbClr val="333399"/>
                </a:solidFill>
                <a:latin typeface="Times New Roman" panose="02020603050405020304" charset="0"/>
                <a:cs typeface="Times New Roman" panose="02020603050405020304" charset="0"/>
                <a:sym typeface="Arial" panose="020B0604020202020204"/>
              </a:rPr>
              <a:t> cụ </a:t>
            </a:r>
            <a:r>
              <a:rPr lang="en-US" altLang="x-none" sz="3200" dirty="0" err="1">
                <a:solidFill>
                  <a:srgbClr val="333399"/>
                </a:solidFill>
                <a:latin typeface="Times New Roman" panose="02020603050405020304" charset="0"/>
                <a:cs typeface="Times New Roman" panose="02020603050405020304" charset="0"/>
                <a:sym typeface="Arial" panose="020B0604020202020204"/>
              </a:rPr>
              <a:t>thê</a:t>
            </a:r>
            <a:r>
              <a:rPr lang="en-US" altLang="x-none" sz="3200" dirty="0">
                <a:solidFill>
                  <a:srgbClr val="333399"/>
                </a:solidFill>
                <a:latin typeface="Times New Roman" panose="02020603050405020304" charset="0"/>
                <a:cs typeface="Times New Roman" panose="02020603050405020304" charset="0"/>
                <a:sym typeface="Arial" panose="020B0604020202020204"/>
              </a:rPr>
              <a:t>̉ </a:t>
            </a:r>
            <a:r>
              <a:rPr lang="en-US" altLang="x-none" sz="3200" dirty="0" err="1">
                <a:solidFill>
                  <a:srgbClr val="333399"/>
                </a:solidFill>
                <a:latin typeface="Times New Roman" panose="02020603050405020304" charset="0"/>
                <a:cs typeface="Times New Roman" panose="02020603050405020304" charset="0"/>
                <a:sym typeface="Arial" panose="020B0604020202020204"/>
              </a:rPr>
              <a:t>vê</a:t>
            </a:r>
            <a:r>
              <a:rPr lang="en-US" altLang="x-none" sz="3200" dirty="0">
                <a:solidFill>
                  <a:srgbClr val="333399"/>
                </a:solidFill>
                <a:latin typeface="Times New Roman" panose="02020603050405020304" charset="0"/>
                <a:cs typeface="Times New Roman" panose="02020603050405020304" charset="0"/>
                <a:sym typeface="Arial" panose="020B0604020202020204"/>
              </a:rPr>
              <a:t>̀ </a:t>
            </a:r>
            <a:r>
              <a:rPr lang="en-US" altLang="x-none" sz="3200" dirty="0" err="1">
                <a:solidFill>
                  <a:srgbClr val="333399"/>
                </a:solidFill>
                <a:latin typeface="Times New Roman" panose="02020603050405020304" charset="0"/>
                <a:cs typeface="Times New Roman" panose="02020603050405020304" charset="0"/>
                <a:sym typeface="Arial" panose="020B0604020202020204"/>
              </a:rPr>
              <a:t>việc</a:t>
            </a:r>
            <a:r>
              <a:rPr lang="en-US" altLang="x-none" sz="3200" dirty="0">
                <a:solidFill>
                  <a:srgbClr val="333399"/>
                </a:solidFill>
                <a:latin typeface="Times New Roman" panose="02020603050405020304" charset="0"/>
                <a:cs typeface="Times New Roman" panose="02020603050405020304" charset="0"/>
                <a:sym typeface="Arial" panose="020B0604020202020204"/>
              </a:rPr>
              <a:t> </a:t>
            </a:r>
            <a:r>
              <a:rPr lang="en-US" altLang="x-none" sz="3200" dirty="0" err="1">
                <a:solidFill>
                  <a:srgbClr val="333399"/>
                </a:solidFill>
                <a:latin typeface="Times New Roman" panose="02020603050405020304" charset="0"/>
                <a:cs typeface="Times New Roman" panose="02020603050405020304" charset="0"/>
                <a:sym typeface="Arial" panose="020B0604020202020204"/>
              </a:rPr>
              <a:t>mua</a:t>
            </a:r>
            <a:r>
              <a:rPr lang="en-US" altLang="x-none" sz="3200" dirty="0">
                <a:solidFill>
                  <a:srgbClr val="333399"/>
                </a:solidFill>
                <a:latin typeface="Times New Roman" panose="02020603050405020304" charset="0"/>
                <a:cs typeface="Times New Roman" panose="02020603050405020304" charset="0"/>
                <a:sym typeface="Arial" panose="020B0604020202020204"/>
              </a:rPr>
              <a:t> </a:t>
            </a:r>
            <a:r>
              <a:rPr lang="en-US" altLang="x-none" sz="3200" dirty="0" err="1">
                <a:solidFill>
                  <a:srgbClr val="333399"/>
                </a:solidFill>
                <a:latin typeface="Times New Roman" panose="02020603050405020304" charset="0"/>
                <a:cs typeface="Times New Roman" panose="02020603050405020304" charset="0"/>
                <a:sym typeface="Arial" panose="020B0604020202020204"/>
              </a:rPr>
              <a:t>bán</a:t>
            </a:r>
            <a:r>
              <a:rPr lang="en-US" altLang="x-none" sz="3200" dirty="0">
                <a:solidFill>
                  <a:srgbClr val="333399"/>
                </a:solidFill>
                <a:latin typeface="Times New Roman" panose="02020603050405020304" charset="0"/>
                <a:cs typeface="Times New Roman" panose="02020603050405020304" charset="0"/>
                <a:sym typeface="Arial" panose="020B0604020202020204"/>
              </a:rPr>
              <a:t> </a:t>
            </a:r>
            <a:r>
              <a:rPr lang="en-US" altLang="x-none" sz="3200" dirty="0" err="1">
                <a:solidFill>
                  <a:srgbClr val="333399"/>
                </a:solidFill>
                <a:latin typeface="Times New Roman" panose="02020603050405020304" charset="0"/>
                <a:cs typeface="Times New Roman" panose="02020603050405020304" charset="0"/>
                <a:sym typeface="Arial" panose="020B0604020202020204"/>
              </a:rPr>
              <a:t>ruộng</a:t>
            </a:r>
            <a:r>
              <a:rPr lang="en-US" altLang="x-none" sz="3200" dirty="0">
                <a:solidFill>
                  <a:srgbClr val="333399"/>
                </a:solidFill>
                <a:latin typeface="Times New Roman" panose="02020603050405020304" charset="0"/>
                <a:cs typeface="Times New Roman" panose="02020603050405020304" charset="0"/>
                <a:sym typeface="Arial" panose="020B0604020202020204"/>
              </a:rPr>
              <a:t> </a:t>
            </a:r>
            <a:r>
              <a:rPr lang="en-US" altLang="x-none" sz="3200" dirty="0" err="1">
                <a:solidFill>
                  <a:srgbClr val="333399"/>
                </a:solidFill>
                <a:latin typeface="Times New Roman" panose="02020603050405020304" charset="0"/>
                <a:cs typeface="Times New Roman" panose="02020603050405020304" charset="0"/>
                <a:sym typeface="Arial" panose="020B0604020202020204"/>
              </a:rPr>
              <a:t>đất</a:t>
            </a:r>
            <a:r>
              <a:rPr lang="en-US" altLang="x-none" sz="3200" dirty="0">
                <a:solidFill>
                  <a:srgbClr val="333399"/>
                </a:solidFill>
                <a:latin typeface="Times New Roman" panose="02020603050405020304" charset="0"/>
                <a:cs typeface="Times New Roman" panose="02020603050405020304" charset="0"/>
                <a:sym typeface="Arial" panose="020B0604020202020204"/>
              </a:rPr>
              <a:t>, </a:t>
            </a:r>
            <a:r>
              <a:rPr lang="en-US" altLang="x-none" sz="3200" dirty="0" err="1">
                <a:solidFill>
                  <a:srgbClr val="333399"/>
                </a:solidFill>
                <a:latin typeface="Times New Roman" panose="02020603050405020304" charset="0"/>
                <a:cs typeface="Times New Roman" panose="02020603050405020304" charset="0"/>
                <a:sym typeface="Arial" panose="020B0604020202020204"/>
              </a:rPr>
              <a:t>đo</a:t>
            </a:r>
            <a:r>
              <a:rPr lang="en-US" altLang="x-none" sz="3200" dirty="0">
                <a:solidFill>
                  <a:srgbClr val="333399"/>
                </a:solidFill>
                <a:latin typeface="Times New Roman" panose="02020603050405020304" charset="0"/>
                <a:cs typeface="Times New Roman" panose="02020603050405020304" charset="0"/>
                <a:sym typeface="Arial" panose="020B0604020202020204"/>
              </a:rPr>
              <a:t>́ là </a:t>
            </a:r>
            <a:r>
              <a:rPr lang="en-US" altLang="x-none" sz="3200" dirty="0" err="1">
                <a:solidFill>
                  <a:srgbClr val="333399"/>
                </a:solidFill>
                <a:latin typeface="Times New Roman" panose="02020603050405020304" charset="0"/>
                <a:cs typeface="Times New Roman" panose="02020603050405020304" charset="0"/>
                <a:sym typeface="Arial" panose="020B0604020202020204"/>
              </a:rPr>
              <a:t>vào</a:t>
            </a:r>
            <a:r>
              <a:rPr lang="en-US" altLang="x-none" sz="3200" dirty="0">
                <a:solidFill>
                  <a:srgbClr val="333399"/>
                </a:solidFill>
                <a:latin typeface="Times New Roman" panose="02020603050405020304" charset="0"/>
                <a:cs typeface="Times New Roman" panose="02020603050405020304" charset="0"/>
                <a:sym typeface="Arial" panose="020B0604020202020204"/>
              </a:rPr>
              <a:t> </a:t>
            </a:r>
            <a:r>
              <a:rPr lang="en-US" altLang="x-none" sz="3200" dirty="0" err="1">
                <a:solidFill>
                  <a:srgbClr val="333399"/>
                </a:solidFill>
                <a:latin typeface="Times New Roman" panose="02020603050405020304" charset="0"/>
                <a:cs typeface="Times New Roman" panose="02020603050405020304" charset="0"/>
                <a:sym typeface="Arial" panose="020B0604020202020204"/>
              </a:rPr>
              <a:t>năm</a:t>
            </a:r>
            <a:r>
              <a:rPr lang="en-US" altLang="x-none" sz="3200" dirty="0">
                <a:solidFill>
                  <a:srgbClr val="333399"/>
                </a:solidFill>
                <a:latin typeface="Times New Roman" panose="02020603050405020304" charset="0"/>
                <a:cs typeface="Times New Roman" panose="02020603050405020304" charset="0"/>
                <a:sym typeface="Arial" panose="020B0604020202020204"/>
              </a:rPr>
              <a:t> 1237 </a:t>
            </a:r>
            <a:r>
              <a:rPr lang="en-US" altLang="x-none" sz="3200" dirty="0" err="1">
                <a:solidFill>
                  <a:srgbClr val="333399"/>
                </a:solidFill>
                <a:latin typeface="Times New Roman" panose="02020603050405020304" charset="0"/>
                <a:cs typeface="Times New Roman" panose="02020603050405020304" charset="0"/>
                <a:sym typeface="Arial" panose="020B0604020202020204"/>
              </a:rPr>
              <a:t>triều</a:t>
            </a:r>
            <a:r>
              <a:rPr lang="en-US" altLang="x-none" sz="3200" dirty="0">
                <a:solidFill>
                  <a:srgbClr val="333399"/>
                </a:solidFill>
                <a:latin typeface="Times New Roman" panose="02020603050405020304" charset="0"/>
                <a:cs typeface="Times New Roman" panose="02020603050405020304" charset="0"/>
                <a:sym typeface="Arial" panose="020B0604020202020204"/>
              </a:rPr>
              <a:t> </a:t>
            </a:r>
            <a:r>
              <a:rPr lang="en-US" altLang="x-none" sz="3200" dirty="0" err="1">
                <a:solidFill>
                  <a:srgbClr val="333399"/>
                </a:solidFill>
                <a:latin typeface="Times New Roman" panose="02020603050405020304" charset="0"/>
                <a:cs typeface="Times New Roman" panose="02020603050405020304" charset="0"/>
                <a:sym typeface="Arial" panose="020B0604020202020204"/>
              </a:rPr>
              <a:t>đình</a:t>
            </a:r>
            <a:r>
              <a:rPr lang="en-US" altLang="x-none" sz="3200" dirty="0">
                <a:solidFill>
                  <a:srgbClr val="333399"/>
                </a:solidFill>
                <a:latin typeface="Times New Roman" panose="02020603050405020304" charset="0"/>
                <a:cs typeface="Times New Roman" panose="02020603050405020304" charset="0"/>
                <a:sym typeface="Arial" panose="020B0604020202020204"/>
              </a:rPr>
              <a:t> </a:t>
            </a:r>
            <a:r>
              <a:rPr lang="en-US" altLang="x-none" sz="3200" dirty="0" err="1">
                <a:solidFill>
                  <a:srgbClr val="333399"/>
                </a:solidFill>
                <a:latin typeface="Times New Roman" panose="02020603050405020304" charset="0"/>
                <a:cs typeface="Times New Roman" panose="02020603050405020304" charset="0"/>
                <a:sym typeface="Arial" panose="020B0604020202020204"/>
              </a:rPr>
              <a:t>quy</a:t>
            </a:r>
            <a:r>
              <a:rPr lang="en-US" altLang="x-none" sz="3200" dirty="0">
                <a:solidFill>
                  <a:srgbClr val="333399"/>
                </a:solidFill>
                <a:latin typeface="Times New Roman" panose="02020603050405020304" charset="0"/>
                <a:cs typeface="Times New Roman" panose="02020603050405020304" charset="0"/>
                <a:sym typeface="Arial" panose="020B0604020202020204"/>
              </a:rPr>
              <a:t> </a:t>
            </a:r>
            <a:r>
              <a:rPr lang="en-US" altLang="x-none" sz="3200" dirty="0" err="1">
                <a:solidFill>
                  <a:srgbClr val="333399"/>
                </a:solidFill>
                <a:latin typeface="Times New Roman" panose="02020603050405020304" charset="0"/>
                <a:cs typeface="Times New Roman" panose="02020603050405020304" charset="0"/>
                <a:sym typeface="Arial" panose="020B0604020202020204"/>
              </a:rPr>
              <a:t>định</a:t>
            </a:r>
            <a:r>
              <a:rPr lang="en-US" altLang="x-none" sz="3200" dirty="0">
                <a:solidFill>
                  <a:srgbClr val="333399"/>
                </a:solidFill>
                <a:latin typeface="Times New Roman" panose="02020603050405020304" charset="0"/>
                <a:cs typeface="Times New Roman" panose="02020603050405020304" charset="0"/>
                <a:sym typeface="Arial" panose="020B0604020202020204"/>
              </a:rPr>
              <a:t> “</a:t>
            </a:r>
            <a:r>
              <a:rPr lang="en-US" altLang="x-none" sz="3200" dirty="0" err="1">
                <a:solidFill>
                  <a:srgbClr val="333399"/>
                </a:solidFill>
                <a:latin typeface="Times New Roman" panose="02020603050405020304" charset="0"/>
                <a:cs typeface="Times New Roman" panose="02020603050405020304" charset="0"/>
                <a:sym typeface="Arial" panose="020B0604020202020204"/>
              </a:rPr>
              <a:t>trúc</a:t>
            </a:r>
            <a:r>
              <a:rPr lang="en-US" altLang="x-none" sz="3200" dirty="0">
                <a:solidFill>
                  <a:srgbClr val="333399"/>
                </a:solidFill>
                <a:latin typeface="Times New Roman" panose="02020603050405020304" charset="0"/>
                <a:cs typeface="Times New Roman" panose="02020603050405020304" charset="0"/>
                <a:sym typeface="Arial" panose="020B0604020202020204"/>
              </a:rPr>
              <a:t> </a:t>
            </a:r>
            <a:r>
              <a:rPr lang="en-US" altLang="x-none" sz="3200" dirty="0" err="1">
                <a:solidFill>
                  <a:srgbClr val="333399"/>
                </a:solidFill>
                <a:latin typeface="Times New Roman" panose="02020603050405020304" charset="0"/>
                <a:cs typeface="Times New Roman" panose="02020603050405020304" charset="0"/>
                <a:sym typeface="Arial" panose="020B0604020202020204"/>
              </a:rPr>
              <a:t>thư</a:t>
            </a:r>
            <a:r>
              <a:rPr lang="en-US" altLang="x-none" sz="3200" dirty="0">
                <a:solidFill>
                  <a:srgbClr val="333399"/>
                </a:solidFill>
                <a:latin typeface="Times New Roman" panose="02020603050405020304" charset="0"/>
                <a:cs typeface="Times New Roman" panose="02020603050405020304" charset="0"/>
                <a:sym typeface="Arial" panose="020B0604020202020204"/>
              </a:rPr>
              <a:t> </a:t>
            </a:r>
            <a:r>
              <a:rPr lang="en-US" altLang="x-none" sz="3200" dirty="0" err="1">
                <a:solidFill>
                  <a:srgbClr val="333399"/>
                </a:solidFill>
                <a:latin typeface="Times New Roman" panose="02020603050405020304" charset="0"/>
                <a:cs typeface="Times New Roman" panose="02020603050405020304" charset="0"/>
                <a:sym typeface="Arial" panose="020B0604020202020204"/>
              </a:rPr>
              <a:t>văn</a:t>
            </a:r>
            <a:r>
              <a:rPr lang="en-US" altLang="x-none" sz="3200" dirty="0">
                <a:solidFill>
                  <a:srgbClr val="333399"/>
                </a:solidFill>
                <a:latin typeface="Times New Roman" panose="02020603050405020304" charset="0"/>
                <a:cs typeface="Times New Roman" panose="02020603050405020304" charset="0"/>
                <a:sym typeface="Arial" panose="020B0604020202020204"/>
              </a:rPr>
              <a:t> </a:t>
            </a:r>
            <a:r>
              <a:rPr lang="en-US" altLang="x-none" sz="3200" dirty="0" err="1">
                <a:solidFill>
                  <a:srgbClr val="333399"/>
                </a:solidFill>
                <a:latin typeface="Times New Roman" panose="02020603050405020304" charset="0"/>
                <a:cs typeface="Times New Roman" panose="02020603050405020304" charset="0"/>
                <a:sym typeface="Arial" panose="020B0604020202020204"/>
              </a:rPr>
              <a:t>khê</a:t>
            </a:r>
            <a:r>
              <a:rPr lang="en-US" altLang="x-none" sz="3200" dirty="0">
                <a:solidFill>
                  <a:srgbClr val="333399"/>
                </a:solidFill>
                <a:latin typeface="Times New Roman" panose="02020603050405020304" charset="0"/>
                <a:cs typeface="Times New Roman" panose="02020603050405020304" charset="0"/>
                <a:sym typeface="Arial" panose="020B0604020202020204"/>
              </a:rPr>
              <a:t>́”, </a:t>
            </a:r>
            <a:r>
              <a:rPr lang="en-US" altLang="x-none" sz="3200" dirty="0" err="1">
                <a:solidFill>
                  <a:srgbClr val="333399"/>
                </a:solidFill>
                <a:latin typeface="Times New Roman" panose="02020603050405020304" charset="0"/>
                <a:cs typeface="Times New Roman" panose="02020603050405020304" charset="0"/>
                <a:sym typeface="Arial" panose="020B0604020202020204"/>
              </a:rPr>
              <a:t>nếu</a:t>
            </a:r>
            <a:r>
              <a:rPr lang="en-US" altLang="x-none" sz="3200" dirty="0">
                <a:solidFill>
                  <a:srgbClr val="333399"/>
                </a:solidFill>
                <a:latin typeface="Times New Roman" panose="02020603050405020304" charset="0"/>
                <a:cs typeface="Times New Roman" panose="02020603050405020304" charset="0"/>
                <a:sym typeface="Arial" panose="020B0604020202020204"/>
              </a:rPr>
              <a:t> là </a:t>
            </a:r>
            <a:r>
              <a:rPr lang="en-US" altLang="x-none" sz="3200" dirty="0" err="1">
                <a:solidFill>
                  <a:srgbClr val="333399"/>
                </a:solidFill>
                <a:latin typeface="Times New Roman" panose="02020603050405020304" charset="0"/>
                <a:cs typeface="Times New Roman" panose="02020603050405020304" charset="0"/>
                <a:sym typeface="Arial" panose="020B0604020202020204"/>
              </a:rPr>
              <a:t>giấy</a:t>
            </a:r>
            <a:r>
              <a:rPr lang="en-US" altLang="x-none" sz="3200" dirty="0">
                <a:solidFill>
                  <a:srgbClr val="333399"/>
                </a:solidFill>
                <a:latin typeface="Times New Roman" panose="02020603050405020304" charset="0"/>
                <a:cs typeface="Times New Roman" panose="02020603050405020304" charset="0"/>
                <a:sym typeface="Arial" panose="020B0604020202020204"/>
              </a:rPr>
              <a:t> </a:t>
            </a:r>
            <a:r>
              <a:rPr lang="en-US" altLang="x-none" sz="3200" dirty="0" err="1">
                <a:solidFill>
                  <a:srgbClr val="333399"/>
                </a:solidFill>
                <a:latin typeface="Times New Roman" panose="02020603050405020304" charset="0"/>
                <a:cs typeface="Times New Roman" panose="02020603050405020304" charset="0"/>
                <a:sym typeface="Arial" panose="020B0604020202020204"/>
              </a:rPr>
              <a:t>tơ</a:t>
            </a:r>
            <a:r>
              <a:rPr lang="en-US" altLang="x-none" sz="3200" dirty="0">
                <a:solidFill>
                  <a:srgbClr val="333399"/>
                </a:solidFill>
                <a:latin typeface="Times New Roman" panose="02020603050405020304" charset="0"/>
                <a:cs typeface="Times New Roman" panose="02020603050405020304" charset="0"/>
                <a:sym typeface="Arial" panose="020B0604020202020204"/>
              </a:rPr>
              <a:t>̀ </a:t>
            </a:r>
            <a:r>
              <a:rPr lang="en-US" altLang="x-none" sz="3200" dirty="0" err="1">
                <a:solidFill>
                  <a:srgbClr val="333399"/>
                </a:solidFill>
                <a:latin typeface="Times New Roman" panose="02020603050405020304" charset="0"/>
                <a:cs typeface="Times New Roman" panose="02020603050405020304" charset="0"/>
                <a:sym typeface="Arial" panose="020B0604020202020204"/>
              </a:rPr>
              <a:t>vê</a:t>
            </a:r>
            <a:r>
              <a:rPr lang="en-US" altLang="x-none" sz="3200" dirty="0">
                <a:solidFill>
                  <a:srgbClr val="333399"/>
                </a:solidFill>
                <a:latin typeface="Times New Roman" panose="02020603050405020304" charset="0"/>
                <a:cs typeface="Times New Roman" panose="02020603050405020304" charset="0"/>
                <a:sym typeface="Arial" panose="020B0604020202020204"/>
              </a:rPr>
              <a:t>̀ </a:t>
            </a:r>
            <a:r>
              <a:rPr lang="en-US" altLang="x-none" sz="3200" dirty="0" err="1">
                <a:solidFill>
                  <a:srgbClr val="333399"/>
                </a:solidFill>
                <a:latin typeface="Times New Roman" panose="02020603050405020304" charset="0"/>
                <a:cs typeface="Times New Roman" panose="02020603050405020304" charset="0"/>
                <a:sym typeface="Arial" panose="020B0604020202020204"/>
              </a:rPr>
              <a:t>ruộng</a:t>
            </a:r>
            <a:r>
              <a:rPr lang="en-US" altLang="x-none" sz="3200" dirty="0">
                <a:solidFill>
                  <a:srgbClr val="333399"/>
                </a:solidFill>
                <a:latin typeface="Times New Roman" panose="02020603050405020304" charset="0"/>
                <a:cs typeface="Times New Roman" panose="02020603050405020304" charset="0"/>
                <a:sym typeface="Arial" panose="020B0604020202020204"/>
              </a:rPr>
              <a:t> </a:t>
            </a:r>
            <a:r>
              <a:rPr lang="en-US" altLang="x-none" sz="3200" dirty="0" err="1">
                <a:solidFill>
                  <a:srgbClr val="333399"/>
                </a:solidFill>
                <a:latin typeface="Times New Roman" panose="02020603050405020304" charset="0"/>
                <a:cs typeface="Times New Roman" panose="02020603050405020304" charset="0"/>
                <a:sym typeface="Arial" panose="020B0604020202020204"/>
              </a:rPr>
              <a:t>đất</a:t>
            </a:r>
            <a:r>
              <a:rPr lang="en-US" altLang="x-none" sz="3200" dirty="0">
                <a:solidFill>
                  <a:srgbClr val="333399"/>
                </a:solidFill>
                <a:latin typeface="Times New Roman" panose="02020603050405020304" charset="0"/>
                <a:cs typeface="Times New Roman" panose="02020603050405020304" charset="0"/>
                <a:sym typeface="Arial" panose="020B0604020202020204"/>
              </a:rPr>
              <a:t> </a:t>
            </a:r>
            <a:r>
              <a:rPr lang="en-US" altLang="x-none" sz="3200" dirty="0" err="1">
                <a:solidFill>
                  <a:srgbClr val="333399"/>
                </a:solidFill>
                <a:latin typeface="Times New Roman" panose="02020603050405020304" charset="0"/>
                <a:cs typeface="Times New Roman" panose="02020603050405020304" charset="0"/>
                <a:sym typeface="Arial" panose="020B0604020202020204"/>
              </a:rPr>
              <a:t>vay</a:t>
            </a:r>
            <a:r>
              <a:rPr lang="en-US" altLang="x-none" sz="3200" dirty="0">
                <a:solidFill>
                  <a:srgbClr val="333399"/>
                </a:solidFill>
                <a:latin typeface="Times New Roman" panose="02020603050405020304" charset="0"/>
                <a:cs typeface="Times New Roman" panose="02020603050405020304" charset="0"/>
                <a:sym typeface="Arial" panose="020B0604020202020204"/>
              </a:rPr>
              <a:t> </a:t>
            </a:r>
            <a:r>
              <a:rPr lang="en-US" altLang="x-none" sz="3200" dirty="0" err="1">
                <a:solidFill>
                  <a:srgbClr val="333399"/>
                </a:solidFill>
                <a:latin typeface="Times New Roman" panose="02020603050405020304" charset="0"/>
                <a:cs typeface="Times New Roman" panose="02020603050405020304" charset="0"/>
                <a:sym typeface="Arial" panose="020B0604020202020204"/>
              </a:rPr>
              <a:t>mượn</a:t>
            </a:r>
            <a:r>
              <a:rPr lang="en-US" altLang="x-none" sz="3200" dirty="0">
                <a:solidFill>
                  <a:srgbClr val="333399"/>
                </a:solidFill>
                <a:latin typeface="Times New Roman" panose="02020603050405020304" charset="0"/>
                <a:cs typeface="Times New Roman" panose="02020603050405020304" charset="0"/>
                <a:sym typeface="Arial" panose="020B0604020202020204"/>
              </a:rPr>
              <a:t> </a:t>
            </a:r>
            <a:r>
              <a:rPr lang="en-US" altLang="x-none" sz="3200" dirty="0" err="1">
                <a:solidFill>
                  <a:srgbClr val="333399"/>
                </a:solidFill>
                <a:latin typeface="Times New Roman" panose="02020603050405020304" charset="0"/>
                <a:cs typeface="Times New Roman" panose="02020603050405020304" charset="0"/>
                <a:sym typeface="Arial" panose="020B0604020202020204"/>
              </a:rPr>
              <a:t>thi</a:t>
            </a:r>
            <a:r>
              <a:rPr lang="en-US" altLang="x-none" sz="3200" dirty="0">
                <a:solidFill>
                  <a:srgbClr val="333399"/>
                </a:solidFill>
                <a:latin typeface="Times New Roman" panose="02020603050405020304" charset="0"/>
                <a:cs typeface="Times New Roman" panose="02020603050405020304" charset="0"/>
                <a:sym typeface="Arial" panose="020B0604020202020204"/>
              </a:rPr>
              <a:t>̀ </a:t>
            </a:r>
            <a:r>
              <a:rPr lang="en-US" altLang="x-none" sz="3200" dirty="0" err="1">
                <a:solidFill>
                  <a:srgbClr val="333399"/>
                </a:solidFill>
                <a:latin typeface="Times New Roman" panose="02020603050405020304" charset="0"/>
                <a:cs typeface="Times New Roman" panose="02020603050405020304" charset="0"/>
                <a:sym typeface="Arial" panose="020B0604020202020204"/>
              </a:rPr>
              <a:t>người</a:t>
            </a:r>
            <a:r>
              <a:rPr lang="en-US" altLang="x-none" sz="3200" dirty="0">
                <a:solidFill>
                  <a:srgbClr val="333399"/>
                </a:solidFill>
                <a:latin typeface="Times New Roman" panose="02020603050405020304" charset="0"/>
                <a:cs typeface="Times New Roman" panose="02020603050405020304" charset="0"/>
                <a:sym typeface="Arial" panose="020B0604020202020204"/>
              </a:rPr>
              <a:t> </a:t>
            </a:r>
            <a:r>
              <a:rPr lang="en-US" altLang="x-none" sz="3200" dirty="0" err="1">
                <a:solidFill>
                  <a:srgbClr val="333399"/>
                </a:solidFill>
                <a:latin typeface="Times New Roman" panose="02020603050405020304" charset="0"/>
                <a:cs typeface="Times New Roman" panose="02020603050405020304" charset="0"/>
                <a:sym typeface="Arial" panose="020B0604020202020204"/>
              </a:rPr>
              <a:t>làm</a:t>
            </a:r>
            <a:r>
              <a:rPr lang="en-US" altLang="x-none" sz="3200" dirty="0">
                <a:solidFill>
                  <a:srgbClr val="333399"/>
                </a:solidFill>
                <a:latin typeface="Times New Roman" panose="02020603050405020304" charset="0"/>
                <a:cs typeface="Times New Roman" panose="02020603050405020304" charset="0"/>
                <a:sym typeface="Arial" panose="020B0604020202020204"/>
              </a:rPr>
              <a:t> </a:t>
            </a:r>
            <a:r>
              <a:rPr lang="en-US" altLang="x-none" sz="3200" dirty="0" err="1">
                <a:solidFill>
                  <a:srgbClr val="333399"/>
                </a:solidFill>
                <a:latin typeface="Times New Roman" panose="02020603050405020304" charset="0"/>
                <a:cs typeface="Times New Roman" panose="02020603050405020304" charset="0"/>
                <a:sym typeface="Arial" panose="020B0604020202020204"/>
              </a:rPr>
              <a:t>chứng</a:t>
            </a:r>
            <a:r>
              <a:rPr lang="en-US" altLang="x-none" sz="3200" dirty="0">
                <a:solidFill>
                  <a:srgbClr val="333399"/>
                </a:solidFill>
                <a:latin typeface="Times New Roman" panose="02020603050405020304" charset="0"/>
                <a:cs typeface="Times New Roman" panose="02020603050405020304" charset="0"/>
                <a:sym typeface="Arial" panose="020B0604020202020204"/>
              </a:rPr>
              <a:t> in </a:t>
            </a:r>
            <a:r>
              <a:rPr lang="en-US" altLang="x-none" sz="3200" dirty="0" err="1">
                <a:solidFill>
                  <a:srgbClr val="333399"/>
                </a:solidFill>
                <a:latin typeface="Times New Roman" panose="02020603050405020304" charset="0"/>
                <a:cs typeface="Times New Roman" panose="02020603050405020304" charset="0"/>
                <a:sym typeface="Arial" panose="020B0604020202020204"/>
              </a:rPr>
              <a:t>tay</a:t>
            </a:r>
            <a:r>
              <a:rPr lang="en-US" altLang="x-none" sz="3200" dirty="0">
                <a:solidFill>
                  <a:srgbClr val="333399"/>
                </a:solidFill>
                <a:latin typeface="Times New Roman" panose="02020603050405020304" charset="0"/>
                <a:cs typeface="Times New Roman" panose="02020603050405020304" charset="0"/>
                <a:sym typeface="Arial" panose="020B0604020202020204"/>
              </a:rPr>
              <a:t> </a:t>
            </a:r>
            <a:r>
              <a:rPr lang="en-US" altLang="x-none" sz="3200" dirty="0" err="1">
                <a:solidFill>
                  <a:srgbClr val="333399"/>
                </a:solidFill>
                <a:latin typeface="Times New Roman" panose="02020603050405020304" charset="0"/>
                <a:cs typeface="Times New Roman" panose="02020603050405020304" charset="0"/>
                <a:sym typeface="Arial" panose="020B0604020202020204"/>
              </a:rPr>
              <a:t>ơ</a:t>
            </a:r>
            <a:r>
              <a:rPr lang="en-US" altLang="x-none" sz="3200" dirty="0">
                <a:solidFill>
                  <a:srgbClr val="333399"/>
                </a:solidFill>
                <a:latin typeface="Times New Roman" panose="02020603050405020304" charset="0"/>
                <a:cs typeface="Times New Roman" panose="02020603050405020304" charset="0"/>
                <a:sym typeface="Arial" panose="020B0604020202020204"/>
              </a:rPr>
              <a:t>̉ 3 </a:t>
            </a:r>
            <a:r>
              <a:rPr lang="en-US" altLang="x-none" sz="3200" dirty="0" err="1">
                <a:solidFill>
                  <a:srgbClr val="333399"/>
                </a:solidFill>
                <a:latin typeface="Times New Roman" panose="02020603050405020304" charset="0"/>
                <a:cs typeface="Times New Roman" panose="02020603050405020304" charset="0"/>
                <a:sym typeface="Arial" panose="020B0604020202020204"/>
              </a:rPr>
              <a:t>dòng</a:t>
            </a:r>
            <a:r>
              <a:rPr lang="en-US" altLang="x-none" sz="3200" dirty="0">
                <a:solidFill>
                  <a:srgbClr val="333399"/>
                </a:solidFill>
                <a:latin typeface="Times New Roman" panose="02020603050405020304" charset="0"/>
                <a:cs typeface="Times New Roman" panose="02020603050405020304" charset="0"/>
                <a:sym typeface="Arial" panose="020B0604020202020204"/>
              </a:rPr>
              <a:t> </a:t>
            </a:r>
            <a:r>
              <a:rPr lang="en-US" altLang="x-none" sz="3200" dirty="0" err="1">
                <a:solidFill>
                  <a:srgbClr val="333399"/>
                </a:solidFill>
                <a:latin typeface="Times New Roman" panose="02020603050405020304" charset="0"/>
                <a:cs typeface="Times New Roman" panose="02020603050405020304" charset="0"/>
                <a:sym typeface="Arial" panose="020B0604020202020204"/>
              </a:rPr>
              <a:t>trước</a:t>
            </a:r>
            <a:r>
              <a:rPr lang="en-US" altLang="x-none" sz="3200" dirty="0">
                <a:solidFill>
                  <a:srgbClr val="333399"/>
                </a:solidFill>
                <a:latin typeface="Times New Roman" panose="02020603050405020304" charset="0"/>
                <a:cs typeface="Times New Roman" panose="02020603050405020304" charset="0"/>
                <a:sym typeface="Arial" panose="020B0604020202020204"/>
              </a:rPr>
              <a:t>, </a:t>
            </a:r>
            <a:r>
              <a:rPr lang="en-US" altLang="x-none" sz="3200" dirty="0" err="1">
                <a:solidFill>
                  <a:srgbClr val="333399"/>
                </a:solidFill>
                <a:latin typeface="Times New Roman" panose="02020603050405020304" charset="0"/>
                <a:cs typeface="Times New Roman" panose="02020603050405020304" charset="0"/>
                <a:sym typeface="Arial" panose="020B0604020202020204"/>
              </a:rPr>
              <a:t>người</a:t>
            </a:r>
            <a:r>
              <a:rPr lang="en-US" altLang="x-none" sz="3200" dirty="0">
                <a:solidFill>
                  <a:srgbClr val="333399"/>
                </a:solidFill>
                <a:latin typeface="Times New Roman" panose="02020603050405020304" charset="0"/>
                <a:cs typeface="Times New Roman" panose="02020603050405020304" charset="0"/>
                <a:sym typeface="Arial" panose="020B0604020202020204"/>
              </a:rPr>
              <a:t> </a:t>
            </a:r>
            <a:r>
              <a:rPr lang="en-US" altLang="x-none" sz="3200" dirty="0" err="1">
                <a:solidFill>
                  <a:srgbClr val="333399"/>
                </a:solidFill>
                <a:latin typeface="Times New Roman" panose="02020603050405020304" charset="0"/>
                <a:cs typeface="Times New Roman" panose="02020603050405020304" charset="0"/>
                <a:sym typeface="Arial" panose="020B0604020202020204"/>
              </a:rPr>
              <a:t>bán</a:t>
            </a:r>
            <a:r>
              <a:rPr lang="en-US" altLang="x-none" sz="3200" dirty="0">
                <a:solidFill>
                  <a:srgbClr val="333399"/>
                </a:solidFill>
                <a:latin typeface="Times New Roman" panose="02020603050405020304" charset="0"/>
                <a:cs typeface="Times New Roman" panose="02020603050405020304" charset="0"/>
                <a:sym typeface="Arial" panose="020B0604020202020204"/>
              </a:rPr>
              <a:t> in </a:t>
            </a:r>
            <a:r>
              <a:rPr lang="en-US" altLang="x-none" sz="3200" dirty="0" err="1">
                <a:solidFill>
                  <a:srgbClr val="333399"/>
                </a:solidFill>
                <a:latin typeface="Times New Roman" panose="02020603050405020304" charset="0"/>
                <a:cs typeface="Times New Roman" panose="02020603050405020304" charset="0"/>
                <a:sym typeface="Arial" panose="020B0604020202020204"/>
              </a:rPr>
              <a:t>tay</a:t>
            </a:r>
            <a:r>
              <a:rPr lang="en-US" altLang="x-none" sz="3200" dirty="0">
                <a:solidFill>
                  <a:srgbClr val="333399"/>
                </a:solidFill>
                <a:latin typeface="Times New Roman" panose="02020603050405020304" charset="0"/>
                <a:cs typeface="Times New Roman" panose="02020603050405020304" charset="0"/>
                <a:sym typeface="Arial" panose="020B0604020202020204"/>
              </a:rPr>
              <a:t> </a:t>
            </a:r>
            <a:r>
              <a:rPr lang="en-US" altLang="x-none" sz="3200" dirty="0" err="1">
                <a:solidFill>
                  <a:srgbClr val="333399"/>
                </a:solidFill>
                <a:latin typeface="Times New Roman" panose="02020603050405020304" charset="0"/>
                <a:cs typeface="Times New Roman" panose="02020603050405020304" charset="0"/>
                <a:sym typeface="Arial" panose="020B0604020202020204"/>
              </a:rPr>
              <a:t>ơ</a:t>
            </a:r>
            <a:r>
              <a:rPr lang="en-US" altLang="x-none" sz="3200" dirty="0">
                <a:solidFill>
                  <a:srgbClr val="333399"/>
                </a:solidFill>
                <a:latin typeface="Times New Roman" panose="02020603050405020304" charset="0"/>
                <a:cs typeface="Times New Roman" panose="02020603050405020304" charset="0"/>
                <a:sym typeface="Arial" panose="020B0604020202020204"/>
              </a:rPr>
              <a:t>̉ 4 </a:t>
            </a:r>
            <a:r>
              <a:rPr lang="en-US" altLang="x-none" sz="3200" dirty="0" err="1">
                <a:solidFill>
                  <a:srgbClr val="333399"/>
                </a:solidFill>
                <a:latin typeface="Times New Roman" panose="02020603050405020304" charset="0"/>
                <a:cs typeface="Times New Roman" panose="02020603050405020304" charset="0"/>
                <a:sym typeface="Arial" panose="020B0604020202020204"/>
              </a:rPr>
              <a:t>dòng</a:t>
            </a:r>
            <a:r>
              <a:rPr lang="en-US" altLang="x-none" sz="3200" dirty="0">
                <a:solidFill>
                  <a:srgbClr val="333399"/>
                </a:solidFill>
                <a:latin typeface="Times New Roman" panose="02020603050405020304" charset="0"/>
                <a:cs typeface="Times New Roman" panose="02020603050405020304" charset="0"/>
                <a:sym typeface="Arial" panose="020B0604020202020204"/>
              </a:rPr>
              <a:t> </a:t>
            </a:r>
            <a:r>
              <a:rPr lang="en-US" altLang="x-none" sz="3200" dirty="0" err="1">
                <a:solidFill>
                  <a:srgbClr val="333399"/>
                </a:solidFill>
                <a:latin typeface="Times New Roman" panose="02020603050405020304" charset="0"/>
                <a:cs typeface="Times New Roman" panose="02020603050405020304" charset="0"/>
                <a:sym typeface="Arial" panose="020B0604020202020204"/>
              </a:rPr>
              <a:t>sau</a:t>
            </a:r>
            <a:r>
              <a:rPr lang="en-US" altLang="x-none" sz="3200" dirty="0">
                <a:solidFill>
                  <a:srgbClr val="333399"/>
                </a:solidFill>
                <a:latin typeface="Times New Roman" panose="02020603050405020304" charset="0"/>
                <a:cs typeface="Times New Roman" panose="02020603050405020304" charset="0"/>
                <a:sym typeface="Arial" panose="020B0604020202020204"/>
              </a:rPr>
              <a:t>.</a:t>
            </a:r>
            <a:endParaRPr lang="en-US" altLang="x-none" sz="3200" dirty="0">
              <a:solidFill>
                <a:srgbClr val="333399"/>
              </a:solidFill>
              <a:latin typeface="Times New Roman" panose="02020603050405020304" charset="0"/>
              <a:cs typeface="Times New Roman" panose="02020603050405020304" charset="0"/>
              <a:sym typeface="Arial" panose="020B0604020202020204"/>
            </a:endParaRPr>
          </a:p>
          <a:p>
            <a:pPr algn="just" defTabSz="914400" eaLnBrk="1" fontAlgn="base" hangingPunct="1">
              <a:spcBef>
                <a:spcPct val="0"/>
              </a:spcBef>
              <a:spcAft>
                <a:spcPct val="0"/>
              </a:spcAft>
            </a:pPr>
            <a:r>
              <a:rPr lang="en-US" altLang="x-none" sz="3200" dirty="0">
                <a:solidFill>
                  <a:srgbClr val="D317AF"/>
                </a:solidFill>
                <a:latin typeface="Times New Roman" panose="02020603050405020304" charset="0"/>
                <a:cs typeface="Times New Roman" panose="02020603050405020304" charset="0"/>
                <a:sym typeface="Arial" panose="020B0604020202020204"/>
              </a:rPr>
              <a:t>               </a:t>
            </a:r>
            <a:r>
              <a:rPr lang="en-US" altLang="x-none" sz="3200" dirty="0">
                <a:solidFill>
                  <a:srgbClr val="D01A34"/>
                </a:solidFill>
                <a:latin typeface="Times New Roman" panose="02020603050405020304" charset="0"/>
                <a:cs typeface="Times New Roman" panose="02020603050405020304" charset="0"/>
                <a:sym typeface="Arial" panose="020B0604020202020204"/>
              </a:rPr>
              <a:t>(</a:t>
            </a:r>
            <a:r>
              <a:rPr lang="en-US" altLang="x-none" sz="3200" dirty="0" err="1">
                <a:solidFill>
                  <a:srgbClr val="D01A34"/>
                </a:solidFill>
                <a:latin typeface="Times New Roman" panose="02020603050405020304" charset="0"/>
                <a:cs typeface="Times New Roman" panose="02020603050405020304" charset="0"/>
                <a:sym typeface="Arial" panose="020B0604020202020204"/>
              </a:rPr>
              <a:t>Tư</a:t>
            </a:r>
            <a:r>
              <a:rPr lang="en-US" altLang="x-none" sz="3200" dirty="0">
                <a:solidFill>
                  <a:srgbClr val="D01A34"/>
                </a:solidFill>
                <a:latin typeface="Times New Roman" panose="02020603050405020304" charset="0"/>
                <a:cs typeface="Times New Roman" panose="02020603050405020304" charset="0"/>
                <a:sym typeface="Arial" panose="020B0604020202020204"/>
              </a:rPr>
              <a:t> </a:t>
            </a:r>
            <a:r>
              <a:rPr lang="en-US" altLang="x-none" sz="3200" dirty="0" err="1">
                <a:solidFill>
                  <a:srgbClr val="D01A34"/>
                </a:solidFill>
                <a:latin typeface="Times New Roman" panose="02020603050405020304" charset="0"/>
                <a:cs typeface="Times New Roman" panose="02020603050405020304" charset="0"/>
                <a:sym typeface="Arial" panose="020B0604020202020204"/>
              </a:rPr>
              <a:t>liệu</a:t>
            </a:r>
            <a:r>
              <a:rPr lang="en-US" altLang="x-none" sz="3200" dirty="0">
                <a:solidFill>
                  <a:srgbClr val="D01A34"/>
                </a:solidFill>
                <a:latin typeface="Times New Roman" panose="02020603050405020304" charset="0"/>
                <a:cs typeface="Times New Roman" panose="02020603050405020304" charset="0"/>
                <a:sym typeface="Arial" panose="020B0604020202020204"/>
              </a:rPr>
              <a:t> </a:t>
            </a:r>
            <a:r>
              <a:rPr lang="en-US" altLang="x-none" sz="3200" dirty="0" err="1">
                <a:solidFill>
                  <a:srgbClr val="D01A34"/>
                </a:solidFill>
                <a:latin typeface="Times New Roman" panose="02020603050405020304" charset="0"/>
                <a:cs typeface="Times New Roman" panose="02020603050405020304" charset="0"/>
                <a:sym typeface="Arial" panose="020B0604020202020204"/>
              </a:rPr>
              <a:t>đại</a:t>
            </a:r>
            <a:r>
              <a:rPr lang="en-US" altLang="x-none" sz="3200" dirty="0">
                <a:solidFill>
                  <a:srgbClr val="D01A34"/>
                </a:solidFill>
                <a:latin typeface="Times New Roman" panose="02020603050405020304" charset="0"/>
                <a:cs typeface="Times New Roman" panose="02020603050405020304" charset="0"/>
                <a:sym typeface="Arial" panose="020B0604020202020204"/>
              </a:rPr>
              <a:t> </a:t>
            </a:r>
            <a:r>
              <a:rPr lang="en-US" altLang="x-none" sz="3200" dirty="0" err="1">
                <a:solidFill>
                  <a:srgbClr val="D01A34"/>
                </a:solidFill>
                <a:latin typeface="Times New Roman" panose="02020603050405020304" charset="0"/>
                <a:cs typeface="Times New Roman" panose="02020603050405020304" charset="0"/>
                <a:sym typeface="Arial" panose="020B0604020202020204"/>
              </a:rPr>
              <a:t>cương</a:t>
            </a:r>
            <a:r>
              <a:rPr lang="en-US" altLang="x-none" sz="3200" dirty="0">
                <a:solidFill>
                  <a:srgbClr val="D01A34"/>
                </a:solidFill>
                <a:latin typeface="Times New Roman" panose="02020603050405020304" charset="0"/>
                <a:cs typeface="Times New Roman" panose="02020603050405020304" charset="0"/>
                <a:sym typeface="Arial" panose="020B0604020202020204"/>
              </a:rPr>
              <a:t> LSVN) </a:t>
            </a:r>
            <a:endParaRPr lang="en-US" altLang="x-none" sz="3200" dirty="0">
              <a:solidFill>
                <a:srgbClr val="D01A34"/>
              </a:solidFill>
              <a:latin typeface="Times New Roman" panose="02020603050405020304" charset="0"/>
              <a:cs typeface="Times New Roman" panose="02020603050405020304" charset="0"/>
              <a:sym typeface="Arial" panose="020B0604020202020204"/>
            </a:endParaRPr>
          </a:p>
        </p:txBody>
      </p:sp>
      <p:sp>
        <p:nvSpPr>
          <p:cNvPr id="4" name="Rectangle 3"/>
          <p:cNvSpPr/>
          <p:nvPr/>
        </p:nvSpPr>
        <p:spPr>
          <a:xfrm>
            <a:off x="8513311" y="1275479"/>
            <a:ext cx="3250600" cy="3046988"/>
          </a:xfrm>
          <a:prstGeom prst="rect">
            <a:avLst/>
          </a:prstGeom>
        </p:spPr>
        <p:txBody>
          <a:bodyPr wrap="square">
            <a:spAutoFit/>
          </a:bodyPr>
          <a:lstStyle/>
          <a:p>
            <a:pPr algn="ctr" defTabSz="914400" fontAlgn="base">
              <a:spcBef>
                <a:spcPct val="0"/>
              </a:spcBef>
              <a:spcAft>
                <a:spcPct val="0"/>
              </a:spcAft>
            </a:pPr>
            <a:r>
              <a:rPr lang="en-US" altLang="x-none" sz="4800" b="1" dirty="0">
                <a:solidFill>
                  <a:srgbClr val="FF0000"/>
                </a:solidFill>
                <a:latin typeface="Times New Roman" panose="02020603050405020304" charset="0"/>
                <a:cs typeface="Times New Roman" panose="02020603050405020304" charset="0"/>
                <a:sym typeface="Arial" panose="020B0604020202020204"/>
              </a:rPr>
              <a:t>QUỐC TRIỀU HÌNH LUẬT</a:t>
            </a:r>
            <a:endParaRPr lang="en-US" altLang="x-none" sz="4800" b="1" dirty="0">
              <a:solidFill>
                <a:srgbClr val="FF0000"/>
              </a:solidFill>
              <a:latin typeface="Times New Roman" panose="02020603050405020304" charset="0"/>
              <a:cs typeface="Times New Roman" panose="02020603050405020304" charset="0"/>
              <a:sym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50000">
                                      <p:stCondLst>
                                        <p:cond delay="0"/>
                                      </p:stCondLst>
                                      <p:childTnLst>
                                        <p:set>
                                          <p:cBhvr>
                                            <p:cTn id="6" dur="1" fill="hold">
                                              <p:stCondLst>
                                                <p:cond delay="0"/>
                                              </p:stCondLst>
                                            </p:cTn>
                                            <p:tgtEl>
                                              <p:spTgt spid="17084"/>
                                            </p:tgtEl>
                                            <p:attrNameLst>
                                              <p:attrName>style.visibility</p:attrName>
                                            </p:attrNameLst>
                                          </p:cBhvr>
                                          <p:to>
                                            <p:strVal val="visible"/>
                                          </p:to>
                                        </p:set>
                                        <p:anim calcmode="lin" valueType="num" p14:bounceEnd="50000">
                                          <p:cBhvr additive="base">
                                            <p:cTn id="7" dur="500" fill="hold"/>
                                            <p:tgtEl>
                                              <p:spTgt spid="17084"/>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1708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50000">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14:bounceEnd="50000">
                                          <p:cBhvr additive="base">
                                            <p:cTn id="11" dur="500" fill="hold"/>
                                            <p:tgtEl>
                                              <p:spTgt spid="4"/>
                                            </p:tgtEl>
                                            <p:attrNameLst>
                                              <p:attrName>ppt_x</p:attrName>
                                            </p:attrNameLst>
                                          </p:cBhvr>
                                          <p:tavLst>
                                            <p:tav tm="0">
                                              <p:val>
                                                <p:strVal val="#ppt_x"/>
                                              </p:val>
                                            </p:tav>
                                            <p:tav tm="100000">
                                              <p:val>
                                                <p:strVal val="#ppt_x"/>
                                              </p:val>
                                            </p:tav>
                                          </p:tavLst>
                                        </p:anim>
                                        <p:anim calcmode="lin" valueType="num" p14:bounceEnd="50000">
                                          <p:cBhvr additive="base">
                                            <p:cTn id="12" dur="500" fill="hold"/>
                                            <p:tgtEl>
                                              <p:spTgt spid="4"/>
                                            </p:tgtEl>
                                            <p:attrNameLst>
                                              <p:attrName>ppt_y</p:attrName>
                                            </p:attrNameLst>
                                          </p:cBhvr>
                                          <p:tavLst>
                                            <p:tav tm="0">
                                              <p:val>
                                                <p:strVal val="0-#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41" presetClass="entr" presetSubtype="0" fill="hold" grpId="0" nodeType="clickEffect">
                                      <p:stCondLst>
                                        <p:cond delay="0"/>
                                      </p:stCondLst>
                                      <p:iterate type="lt">
                                        <p:tmPct val="10000"/>
                                      </p:iterate>
                                      <p:childTnLst>
                                        <p:set>
                                          <p:cBhvr>
                                            <p:cTn id="16" dur="1" fill="hold">
                                              <p:stCondLst>
                                                <p:cond delay="0"/>
                                              </p:stCondLst>
                                            </p:cTn>
                                            <p:tgtEl>
                                              <p:spTgt spid="19"/>
                                            </p:tgtEl>
                                            <p:attrNameLst>
                                              <p:attrName>style.visibility</p:attrName>
                                            </p:attrNameLst>
                                          </p:cBhvr>
                                          <p:to>
                                            <p:strVal val="visible"/>
                                          </p:to>
                                        </p:set>
                                        <p:anim calcmode="lin" valueType="num">
                                          <p:cBhvr>
                                            <p:cTn id="17" dur="250" fill="hold"/>
                                            <p:tgtEl>
                                              <p:spTgt spid="19"/>
                                            </p:tgtEl>
                                            <p:attrNameLst>
                                              <p:attrName>ppt_x</p:attrName>
                                            </p:attrNameLst>
                                          </p:cBhvr>
                                          <p:tavLst>
                                            <p:tav tm="0">
                                              <p:val>
                                                <p:strVal val="#ppt_x"/>
                                              </p:val>
                                            </p:tav>
                                            <p:tav tm="50000">
                                              <p:val>
                                                <p:strVal val="#ppt_x+.1"/>
                                              </p:val>
                                            </p:tav>
                                            <p:tav tm="100000">
                                              <p:val>
                                                <p:strVal val="#ppt_x"/>
                                              </p:val>
                                            </p:tav>
                                          </p:tavLst>
                                        </p:anim>
                                        <p:anim calcmode="lin" valueType="num">
                                          <p:cBhvr>
                                            <p:cTn id="18" dur="250" fill="hold"/>
                                            <p:tgtEl>
                                              <p:spTgt spid="19"/>
                                            </p:tgtEl>
                                            <p:attrNameLst>
                                              <p:attrName>ppt_y</p:attrName>
                                            </p:attrNameLst>
                                          </p:cBhvr>
                                          <p:tavLst>
                                            <p:tav tm="0">
                                              <p:val>
                                                <p:strVal val="#ppt_y"/>
                                              </p:val>
                                            </p:tav>
                                            <p:tav tm="100000">
                                              <p:val>
                                                <p:strVal val="#ppt_y"/>
                                              </p:val>
                                            </p:tav>
                                          </p:tavLst>
                                        </p:anim>
                                        <p:anim calcmode="lin" valueType="num">
                                          <p:cBhvr>
                                            <p:cTn id="19" dur="250" fill="hold"/>
                                            <p:tgtEl>
                                              <p:spTgt spid="19"/>
                                            </p:tgtEl>
                                            <p:attrNameLst>
                                              <p:attrName>ppt_h</p:attrName>
                                            </p:attrNameLst>
                                          </p:cBhvr>
                                          <p:tavLst>
                                            <p:tav tm="0">
                                              <p:val>
                                                <p:strVal val="#ppt_h/10"/>
                                              </p:val>
                                            </p:tav>
                                            <p:tav tm="50000">
                                              <p:val>
                                                <p:strVal val="#ppt_h+.01"/>
                                              </p:val>
                                            </p:tav>
                                            <p:tav tm="100000">
                                              <p:val>
                                                <p:strVal val="#ppt_h"/>
                                              </p:val>
                                            </p:tav>
                                          </p:tavLst>
                                        </p:anim>
                                        <p:anim calcmode="lin" valueType="num">
                                          <p:cBhvr>
                                            <p:cTn id="20" dur="250" fill="hold"/>
                                            <p:tgtEl>
                                              <p:spTgt spid="19"/>
                                            </p:tgtEl>
                                            <p:attrNameLst>
                                              <p:attrName>ppt_w</p:attrName>
                                            </p:attrNameLst>
                                          </p:cBhvr>
                                          <p:tavLst>
                                            <p:tav tm="0">
                                              <p:val>
                                                <p:strVal val="#ppt_w/10"/>
                                              </p:val>
                                            </p:tav>
                                            <p:tav tm="50000">
                                              <p:val>
                                                <p:strVal val="#ppt_w+.01"/>
                                              </p:val>
                                            </p:tav>
                                            <p:tav tm="100000">
                                              <p:val>
                                                <p:strVal val="#ppt_w"/>
                                              </p:val>
                                            </p:tav>
                                          </p:tavLst>
                                        </p:anim>
                                        <p:animEffect transition="in" filter="fade">
                                          <p:cBhvr>
                                            <p:cTn id="21" dur="250" tmFilter="0,0; .5, 1; 1, 1"/>
                                            <p:tgtEl>
                                              <p:spTgt spid="19"/>
                                            </p:tgtEl>
                                          </p:cBhvr>
                                        </p:animEffect>
                                      </p:childTnLst>
                                    </p:cTn>
                                  </p:par>
                                  <p:par>
                                    <p:cTn id="22" presetID="41" presetClass="entr" presetSubtype="0" fill="hold" grpId="0" nodeType="withEffect">
                                      <p:stCondLst>
                                        <p:cond delay="0"/>
                                      </p:stCondLst>
                                      <p:iterate type="lt">
                                        <p:tmPct val="10000"/>
                                      </p:iterate>
                                      <p:childTnLst>
                                        <p:set>
                                          <p:cBhvr>
                                            <p:cTn id="23" dur="1" fill="hold">
                                              <p:stCondLst>
                                                <p:cond delay="0"/>
                                              </p:stCondLst>
                                            </p:cTn>
                                            <p:tgtEl>
                                              <p:spTgt spid="20"/>
                                            </p:tgtEl>
                                            <p:attrNameLst>
                                              <p:attrName>style.visibility</p:attrName>
                                            </p:attrNameLst>
                                          </p:cBhvr>
                                          <p:to>
                                            <p:strVal val="visible"/>
                                          </p:to>
                                        </p:set>
                                        <p:anim calcmode="lin" valueType="num">
                                          <p:cBhvr>
                                            <p:cTn id="24" dur="250" fill="hold"/>
                                            <p:tgtEl>
                                              <p:spTgt spid="20"/>
                                            </p:tgtEl>
                                            <p:attrNameLst>
                                              <p:attrName>ppt_x</p:attrName>
                                            </p:attrNameLst>
                                          </p:cBhvr>
                                          <p:tavLst>
                                            <p:tav tm="0">
                                              <p:val>
                                                <p:strVal val="#ppt_x"/>
                                              </p:val>
                                            </p:tav>
                                            <p:tav tm="50000">
                                              <p:val>
                                                <p:strVal val="#ppt_x+.1"/>
                                              </p:val>
                                            </p:tav>
                                            <p:tav tm="100000">
                                              <p:val>
                                                <p:strVal val="#ppt_x"/>
                                              </p:val>
                                            </p:tav>
                                          </p:tavLst>
                                        </p:anim>
                                        <p:anim calcmode="lin" valueType="num">
                                          <p:cBhvr>
                                            <p:cTn id="25" dur="250" fill="hold"/>
                                            <p:tgtEl>
                                              <p:spTgt spid="20"/>
                                            </p:tgtEl>
                                            <p:attrNameLst>
                                              <p:attrName>ppt_y</p:attrName>
                                            </p:attrNameLst>
                                          </p:cBhvr>
                                          <p:tavLst>
                                            <p:tav tm="0">
                                              <p:val>
                                                <p:strVal val="#ppt_y"/>
                                              </p:val>
                                            </p:tav>
                                            <p:tav tm="100000">
                                              <p:val>
                                                <p:strVal val="#ppt_y"/>
                                              </p:val>
                                            </p:tav>
                                          </p:tavLst>
                                        </p:anim>
                                        <p:anim calcmode="lin" valueType="num">
                                          <p:cBhvr>
                                            <p:cTn id="26" dur="250" fill="hold"/>
                                            <p:tgtEl>
                                              <p:spTgt spid="20"/>
                                            </p:tgtEl>
                                            <p:attrNameLst>
                                              <p:attrName>ppt_h</p:attrName>
                                            </p:attrNameLst>
                                          </p:cBhvr>
                                          <p:tavLst>
                                            <p:tav tm="0">
                                              <p:val>
                                                <p:strVal val="#ppt_h/10"/>
                                              </p:val>
                                            </p:tav>
                                            <p:tav tm="50000">
                                              <p:val>
                                                <p:strVal val="#ppt_h+.01"/>
                                              </p:val>
                                            </p:tav>
                                            <p:tav tm="100000">
                                              <p:val>
                                                <p:strVal val="#ppt_h"/>
                                              </p:val>
                                            </p:tav>
                                          </p:tavLst>
                                        </p:anim>
                                        <p:anim calcmode="lin" valueType="num">
                                          <p:cBhvr>
                                            <p:cTn id="27" dur="250" fill="hold"/>
                                            <p:tgtEl>
                                              <p:spTgt spid="20"/>
                                            </p:tgtEl>
                                            <p:attrNameLst>
                                              <p:attrName>ppt_w</p:attrName>
                                            </p:attrNameLst>
                                          </p:cBhvr>
                                          <p:tavLst>
                                            <p:tav tm="0">
                                              <p:val>
                                                <p:strVal val="#ppt_w/10"/>
                                              </p:val>
                                            </p:tav>
                                            <p:tav tm="50000">
                                              <p:val>
                                                <p:strVal val="#ppt_w+.01"/>
                                              </p:val>
                                            </p:tav>
                                            <p:tav tm="100000">
                                              <p:val>
                                                <p:strVal val="#ppt_w"/>
                                              </p:val>
                                            </p:tav>
                                          </p:tavLst>
                                        </p:anim>
                                        <p:animEffect transition="in" filter="fade">
                                          <p:cBhvr>
                                            <p:cTn id="28" dur="250" tmFilter="0,0; .5, 1; 1, 1"/>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4"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7084"/>
                                            </p:tgtEl>
                                            <p:attrNameLst>
                                              <p:attrName>style.visibility</p:attrName>
                                            </p:attrNameLst>
                                          </p:cBhvr>
                                          <p:to>
                                            <p:strVal val="visible"/>
                                          </p:to>
                                        </p:set>
                                        <p:anim calcmode="lin" valueType="num">
                                          <p:cBhvr additive="base">
                                            <p:cTn id="7" dur="500" fill="hold"/>
                                            <p:tgtEl>
                                              <p:spTgt spid="17084"/>
                                            </p:tgtEl>
                                            <p:attrNameLst>
                                              <p:attrName>ppt_x</p:attrName>
                                            </p:attrNameLst>
                                          </p:cBhvr>
                                          <p:tavLst>
                                            <p:tav tm="0">
                                              <p:val>
                                                <p:strVal val="#ppt_x"/>
                                              </p:val>
                                            </p:tav>
                                            <p:tav tm="100000">
                                              <p:val>
                                                <p:strVal val="#ppt_x"/>
                                              </p:val>
                                            </p:tav>
                                          </p:tavLst>
                                        </p:anim>
                                        <p:anim calcmode="lin" valueType="num">
                                          <p:cBhvr additive="base">
                                            <p:cTn id="8" dur="500" fill="hold"/>
                                            <p:tgtEl>
                                              <p:spTgt spid="1708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ppt_x"/>
                                              </p:val>
                                            </p:tav>
                                            <p:tav tm="100000">
                                              <p:val>
                                                <p:strVal val="#ppt_x"/>
                                              </p:val>
                                            </p:tav>
                                          </p:tavLst>
                                        </p:anim>
                                        <p:anim calcmode="lin" valueType="num">
                                          <p:cBhvr additive="base">
                                            <p:cTn id="12" dur="500" fill="hold"/>
                                            <p:tgtEl>
                                              <p:spTgt spid="4"/>
                                            </p:tgtEl>
                                            <p:attrNameLst>
                                              <p:attrName>ppt_y</p:attrName>
                                            </p:attrNameLst>
                                          </p:cBhvr>
                                          <p:tavLst>
                                            <p:tav tm="0">
                                              <p:val>
                                                <p:strVal val="0-#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41" presetClass="entr" presetSubtype="0" fill="hold" grpId="0" nodeType="clickEffect">
                                      <p:stCondLst>
                                        <p:cond delay="0"/>
                                      </p:stCondLst>
                                      <p:iterate type="lt">
                                        <p:tmPct val="10000"/>
                                      </p:iterate>
                                      <p:childTnLst>
                                        <p:set>
                                          <p:cBhvr>
                                            <p:cTn id="16" dur="1" fill="hold">
                                              <p:stCondLst>
                                                <p:cond delay="0"/>
                                              </p:stCondLst>
                                            </p:cTn>
                                            <p:tgtEl>
                                              <p:spTgt spid="19"/>
                                            </p:tgtEl>
                                            <p:attrNameLst>
                                              <p:attrName>style.visibility</p:attrName>
                                            </p:attrNameLst>
                                          </p:cBhvr>
                                          <p:to>
                                            <p:strVal val="visible"/>
                                          </p:to>
                                        </p:set>
                                        <p:anim calcmode="lin" valueType="num">
                                          <p:cBhvr>
                                            <p:cTn id="17" dur="250" fill="hold"/>
                                            <p:tgtEl>
                                              <p:spTgt spid="19"/>
                                            </p:tgtEl>
                                            <p:attrNameLst>
                                              <p:attrName>ppt_x</p:attrName>
                                            </p:attrNameLst>
                                          </p:cBhvr>
                                          <p:tavLst>
                                            <p:tav tm="0">
                                              <p:val>
                                                <p:strVal val="#ppt_x"/>
                                              </p:val>
                                            </p:tav>
                                            <p:tav tm="50000">
                                              <p:val>
                                                <p:strVal val="#ppt_x+.1"/>
                                              </p:val>
                                            </p:tav>
                                            <p:tav tm="100000">
                                              <p:val>
                                                <p:strVal val="#ppt_x"/>
                                              </p:val>
                                            </p:tav>
                                          </p:tavLst>
                                        </p:anim>
                                        <p:anim calcmode="lin" valueType="num">
                                          <p:cBhvr>
                                            <p:cTn id="18" dur="250" fill="hold"/>
                                            <p:tgtEl>
                                              <p:spTgt spid="19"/>
                                            </p:tgtEl>
                                            <p:attrNameLst>
                                              <p:attrName>ppt_y</p:attrName>
                                            </p:attrNameLst>
                                          </p:cBhvr>
                                          <p:tavLst>
                                            <p:tav tm="0">
                                              <p:val>
                                                <p:strVal val="#ppt_y"/>
                                              </p:val>
                                            </p:tav>
                                            <p:tav tm="100000">
                                              <p:val>
                                                <p:strVal val="#ppt_y"/>
                                              </p:val>
                                            </p:tav>
                                          </p:tavLst>
                                        </p:anim>
                                        <p:anim calcmode="lin" valueType="num">
                                          <p:cBhvr>
                                            <p:cTn id="19" dur="250" fill="hold"/>
                                            <p:tgtEl>
                                              <p:spTgt spid="19"/>
                                            </p:tgtEl>
                                            <p:attrNameLst>
                                              <p:attrName>ppt_h</p:attrName>
                                            </p:attrNameLst>
                                          </p:cBhvr>
                                          <p:tavLst>
                                            <p:tav tm="0">
                                              <p:val>
                                                <p:strVal val="#ppt_h/10"/>
                                              </p:val>
                                            </p:tav>
                                            <p:tav tm="50000">
                                              <p:val>
                                                <p:strVal val="#ppt_h+.01"/>
                                              </p:val>
                                            </p:tav>
                                            <p:tav tm="100000">
                                              <p:val>
                                                <p:strVal val="#ppt_h"/>
                                              </p:val>
                                            </p:tav>
                                          </p:tavLst>
                                        </p:anim>
                                        <p:anim calcmode="lin" valueType="num">
                                          <p:cBhvr>
                                            <p:cTn id="20" dur="250" fill="hold"/>
                                            <p:tgtEl>
                                              <p:spTgt spid="19"/>
                                            </p:tgtEl>
                                            <p:attrNameLst>
                                              <p:attrName>ppt_w</p:attrName>
                                            </p:attrNameLst>
                                          </p:cBhvr>
                                          <p:tavLst>
                                            <p:tav tm="0">
                                              <p:val>
                                                <p:strVal val="#ppt_w/10"/>
                                              </p:val>
                                            </p:tav>
                                            <p:tav tm="50000">
                                              <p:val>
                                                <p:strVal val="#ppt_w+.01"/>
                                              </p:val>
                                            </p:tav>
                                            <p:tav tm="100000">
                                              <p:val>
                                                <p:strVal val="#ppt_w"/>
                                              </p:val>
                                            </p:tav>
                                          </p:tavLst>
                                        </p:anim>
                                        <p:animEffect transition="in" filter="fade">
                                          <p:cBhvr>
                                            <p:cTn id="21" dur="250" tmFilter="0,0; .5, 1; 1, 1"/>
                                            <p:tgtEl>
                                              <p:spTgt spid="19"/>
                                            </p:tgtEl>
                                          </p:cBhvr>
                                        </p:animEffect>
                                      </p:childTnLst>
                                    </p:cTn>
                                  </p:par>
                                  <p:par>
                                    <p:cTn id="22" presetID="41" presetClass="entr" presetSubtype="0" fill="hold" grpId="0" nodeType="withEffect">
                                      <p:stCondLst>
                                        <p:cond delay="0"/>
                                      </p:stCondLst>
                                      <p:iterate type="lt">
                                        <p:tmPct val="10000"/>
                                      </p:iterate>
                                      <p:childTnLst>
                                        <p:set>
                                          <p:cBhvr>
                                            <p:cTn id="23" dur="1" fill="hold">
                                              <p:stCondLst>
                                                <p:cond delay="0"/>
                                              </p:stCondLst>
                                            </p:cTn>
                                            <p:tgtEl>
                                              <p:spTgt spid="20"/>
                                            </p:tgtEl>
                                            <p:attrNameLst>
                                              <p:attrName>style.visibility</p:attrName>
                                            </p:attrNameLst>
                                          </p:cBhvr>
                                          <p:to>
                                            <p:strVal val="visible"/>
                                          </p:to>
                                        </p:set>
                                        <p:anim calcmode="lin" valueType="num">
                                          <p:cBhvr>
                                            <p:cTn id="24" dur="250" fill="hold"/>
                                            <p:tgtEl>
                                              <p:spTgt spid="20"/>
                                            </p:tgtEl>
                                            <p:attrNameLst>
                                              <p:attrName>ppt_x</p:attrName>
                                            </p:attrNameLst>
                                          </p:cBhvr>
                                          <p:tavLst>
                                            <p:tav tm="0">
                                              <p:val>
                                                <p:strVal val="#ppt_x"/>
                                              </p:val>
                                            </p:tav>
                                            <p:tav tm="50000">
                                              <p:val>
                                                <p:strVal val="#ppt_x+.1"/>
                                              </p:val>
                                            </p:tav>
                                            <p:tav tm="100000">
                                              <p:val>
                                                <p:strVal val="#ppt_x"/>
                                              </p:val>
                                            </p:tav>
                                          </p:tavLst>
                                        </p:anim>
                                        <p:anim calcmode="lin" valueType="num">
                                          <p:cBhvr>
                                            <p:cTn id="25" dur="250" fill="hold"/>
                                            <p:tgtEl>
                                              <p:spTgt spid="20"/>
                                            </p:tgtEl>
                                            <p:attrNameLst>
                                              <p:attrName>ppt_y</p:attrName>
                                            </p:attrNameLst>
                                          </p:cBhvr>
                                          <p:tavLst>
                                            <p:tav tm="0">
                                              <p:val>
                                                <p:strVal val="#ppt_y"/>
                                              </p:val>
                                            </p:tav>
                                            <p:tav tm="100000">
                                              <p:val>
                                                <p:strVal val="#ppt_y"/>
                                              </p:val>
                                            </p:tav>
                                          </p:tavLst>
                                        </p:anim>
                                        <p:anim calcmode="lin" valueType="num">
                                          <p:cBhvr>
                                            <p:cTn id="26" dur="250" fill="hold"/>
                                            <p:tgtEl>
                                              <p:spTgt spid="20"/>
                                            </p:tgtEl>
                                            <p:attrNameLst>
                                              <p:attrName>ppt_h</p:attrName>
                                            </p:attrNameLst>
                                          </p:cBhvr>
                                          <p:tavLst>
                                            <p:tav tm="0">
                                              <p:val>
                                                <p:strVal val="#ppt_h/10"/>
                                              </p:val>
                                            </p:tav>
                                            <p:tav tm="50000">
                                              <p:val>
                                                <p:strVal val="#ppt_h+.01"/>
                                              </p:val>
                                            </p:tav>
                                            <p:tav tm="100000">
                                              <p:val>
                                                <p:strVal val="#ppt_h"/>
                                              </p:val>
                                            </p:tav>
                                          </p:tavLst>
                                        </p:anim>
                                        <p:anim calcmode="lin" valueType="num">
                                          <p:cBhvr>
                                            <p:cTn id="27" dur="250" fill="hold"/>
                                            <p:tgtEl>
                                              <p:spTgt spid="20"/>
                                            </p:tgtEl>
                                            <p:attrNameLst>
                                              <p:attrName>ppt_w</p:attrName>
                                            </p:attrNameLst>
                                          </p:cBhvr>
                                          <p:tavLst>
                                            <p:tav tm="0">
                                              <p:val>
                                                <p:strVal val="#ppt_w/10"/>
                                              </p:val>
                                            </p:tav>
                                            <p:tav tm="50000">
                                              <p:val>
                                                <p:strVal val="#ppt_w+.01"/>
                                              </p:val>
                                            </p:tav>
                                            <p:tav tm="100000">
                                              <p:val>
                                                <p:strVal val="#ppt_w"/>
                                              </p:val>
                                            </p:tav>
                                          </p:tavLst>
                                        </p:anim>
                                        <p:animEffect transition="in" filter="fade">
                                          <p:cBhvr>
                                            <p:cTn id="28" dur="250" tmFilter="0,0; .5, 1; 1, 1"/>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4" grpId="0"/>
        </p:bldLst>
      </p:timing>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14"/>
          <p:cNvSpPr>
            <a:spLocks noChangeArrowheads="1"/>
          </p:cNvSpPr>
          <p:nvPr/>
        </p:nvSpPr>
        <p:spPr bwMode="auto">
          <a:xfrm>
            <a:off x="646112" y="331537"/>
            <a:ext cx="3048000" cy="457200"/>
          </a:xfrm>
          <a:prstGeom prst="rect">
            <a:avLst/>
          </a:prstGeom>
          <a:solidFill>
            <a:schemeClr val="bg1"/>
          </a:solidFill>
          <a:ln w="9525">
            <a:solidFill>
              <a:schemeClr val="bg1"/>
            </a:solidFill>
            <a:miter lim="800000"/>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defTabSz="1219200">
              <a:buClr>
                <a:srgbClr val="000000"/>
              </a:buClr>
            </a:pPr>
            <a:endParaRPr lang="en-US" altLang="en-US" sz="1400" kern="0">
              <a:solidFill>
                <a:srgbClr val="000000"/>
              </a:solidFill>
              <a:latin typeface="Times New Roman" panose="02020603050405020304" charset="0"/>
              <a:cs typeface="Arial" panose="020B0604020202020204"/>
              <a:sym typeface="Arial" panose="020B0604020202020204"/>
            </a:endParaRPr>
          </a:p>
        </p:txBody>
      </p:sp>
      <p:sp>
        <p:nvSpPr>
          <p:cNvPr id="113667" name="Rectangle 16"/>
          <p:cNvSpPr>
            <a:spLocks noChangeArrowheads="1"/>
          </p:cNvSpPr>
          <p:nvPr/>
        </p:nvSpPr>
        <p:spPr bwMode="auto">
          <a:xfrm>
            <a:off x="569912" y="2388937"/>
            <a:ext cx="3352800" cy="762000"/>
          </a:xfrm>
          <a:prstGeom prst="rect">
            <a:avLst/>
          </a:prstGeom>
          <a:solidFill>
            <a:schemeClr val="bg1"/>
          </a:solidFill>
          <a:ln w="9525">
            <a:solidFill>
              <a:schemeClr val="bg1"/>
            </a:solidFill>
            <a:miter lim="800000"/>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1219200">
              <a:buClr>
                <a:srgbClr val="000000"/>
              </a:buClr>
              <a:buFontTx/>
              <a:buChar char="-"/>
            </a:pPr>
            <a:endParaRPr lang="en-US" altLang="en-US" sz="2400" kern="0">
              <a:solidFill>
                <a:srgbClr val="3415EB"/>
              </a:solidFill>
              <a:latin typeface="Times New Roman" panose="02020603050405020304" charset="0"/>
              <a:cs typeface="Arial" panose="020B0604020202020204"/>
              <a:sym typeface="Arial" panose="020B0604020202020204"/>
            </a:endParaRPr>
          </a:p>
        </p:txBody>
      </p:sp>
      <p:pic>
        <p:nvPicPr>
          <p:cNvPr id="108558" name="Picture 14" descr="Ảnh lịch sử vô giá về điện Kính Thiên ở Hoàng thành Hà Nội - Báo Kiến Thức"/>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29309" y="32085"/>
            <a:ext cx="12162691" cy="6689976"/>
          </a:xfrm>
          <a:prstGeom prst="rect">
            <a:avLst/>
          </a:prstGeom>
          <a:ln w="3175" cap="sq" cmpd="thickThin">
            <a:solidFill>
              <a:srgbClr val="000000"/>
            </a:solidFill>
            <a:prstDash val="solid"/>
            <a:miter lim="800000"/>
            <a:headEnd/>
            <a:tailEnd/>
          </a:ln>
          <a:effectLst>
            <a:innerShdw blurRad="76200">
              <a:srgbClr val="000000"/>
            </a:innerShdw>
          </a:effectLst>
          <a:extLst>
            <a:ext uri="{909E8E84-426E-40DD-AFC4-6F175D3DCCD1}">
              <a14:hiddenFill xmlns:a14="http://schemas.microsoft.com/office/drawing/2010/main">
                <a:solidFill>
                  <a:srgbClr val="FFFFFF"/>
                </a:solidFill>
              </a14:hiddenFill>
            </a:ext>
          </a:extLst>
        </p:spPr>
      </p:pic>
      <p:sp>
        <p:nvSpPr>
          <p:cNvPr id="108551" name="Rectangle 19"/>
          <p:cNvSpPr>
            <a:spLocks noChangeArrowheads="1"/>
          </p:cNvSpPr>
          <p:nvPr/>
        </p:nvSpPr>
        <p:spPr bwMode="auto">
          <a:xfrm>
            <a:off x="29309" y="5507789"/>
            <a:ext cx="4163028" cy="1214272"/>
          </a:xfrm>
          <a:prstGeom prst="rect">
            <a:avLst/>
          </a:prstGeom>
          <a:solidFill>
            <a:schemeClr val="bg1"/>
          </a:solidFill>
          <a:ln w="9525">
            <a:solidFill>
              <a:srgbClr val="FF0000"/>
            </a:solidFill>
            <a:miter lim="800000"/>
          </a:ln>
          <a:effectLst/>
          <a:scene3d>
            <a:camera prst="orthographicFront"/>
            <a:lightRig rig="threePt" dir="t"/>
          </a:scene3d>
          <a:sp3d>
            <a:bevelT/>
          </a:sp3d>
        </p:spPr>
        <p:txBody>
          <a:bodyPr wrap="none" anchor="ct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200">
              <a:spcBef>
                <a:spcPct val="0"/>
              </a:spcBef>
              <a:buClr>
                <a:srgbClr val="000000"/>
              </a:buClr>
              <a:buNone/>
              <a:defRPr/>
            </a:pPr>
            <a:r>
              <a:rPr lang="en-US" altLang="en-US" sz="3735" kern="0" dirty="0" err="1">
                <a:solidFill>
                  <a:srgbClr val="CC0099"/>
                </a:solidFill>
                <a:latin typeface="Times New Roman" panose="02020603050405020304" charset="0"/>
                <a:sym typeface="Arial" panose="020B0604020202020204"/>
              </a:rPr>
              <a:t>Chuông</a:t>
            </a:r>
            <a:r>
              <a:rPr lang="en-US" altLang="en-US" sz="3735" kern="0" dirty="0">
                <a:solidFill>
                  <a:srgbClr val="CC0099"/>
                </a:solidFill>
                <a:latin typeface="Times New Roman" panose="02020603050405020304" charset="0"/>
                <a:sym typeface="Arial" panose="020B0604020202020204"/>
              </a:rPr>
              <a:t> ở </a:t>
            </a:r>
            <a:r>
              <a:rPr lang="en-US" altLang="en-US" sz="3735" kern="0" dirty="0" err="1">
                <a:solidFill>
                  <a:srgbClr val="CC0099"/>
                </a:solidFill>
                <a:latin typeface="Times New Roman" panose="02020603050405020304" charset="0"/>
                <a:sym typeface="Arial" panose="020B0604020202020204"/>
              </a:rPr>
              <a:t>điện</a:t>
            </a:r>
            <a:r>
              <a:rPr lang="en-US" altLang="en-US" sz="3735" kern="0" dirty="0">
                <a:solidFill>
                  <a:srgbClr val="CC0099"/>
                </a:solidFill>
                <a:latin typeface="Times New Roman" panose="02020603050405020304" charset="0"/>
                <a:sym typeface="Arial" panose="020B0604020202020204"/>
              </a:rPr>
              <a:t> </a:t>
            </a:r>
            <a:endParaRPr lang="en-US" altLang="en-US" sz="3735" kern="0" dirty="0">
              <a:solidFill>
                <a:srgbClr val="CC0099"/>
              </a:solidFill>
              <a:latin typeface="Times New Roman" panose="02020603050405020304" charset="0"/>
              <a:sym typeface="Arial" panose="020B0604020202020204"/>
            </a:endParaRPr>
          </a:p>
          <a:p>
            <a:pPr algn="ctr" defTabSz="1219200">
              <a:spcBef>
                <a:spcPct val="0"/>
              </a:spcBef>
              <a:buClr>
                <a:srgbClr val="000000"/>
              </a:buClr>
              <a:buNone/>
              <a:defRPr/>
            </a:pPr>
            <a:r>
              <a:rPr lang="en-US" altLang="en-US" sz="3735" kern="0" dirty="0">
                <a:solidFill>
                  <a:srgbClr val="CC0099"/>
                </a:solidFill>
                <a:latin typeface="Times New Roman" panose="02020603050405020304" charset="0"/>
                <a:sym typeface="Arial" panose="020B0604020202020204"/>
              </a:rPr>
              <a:t>Long Trì</a:t>
            </a:r>
            <a:endParaRPr lang="en-US" altLang="en-US" sz="3735" kern="0" dirty="0">
              <a:solidFill>
                <a:srgbClr val="CC0099"/>
              </a:solidFill>
              <a:latin typeface="Times New Roman" panose="02020603050405020304" charset="0"/>
              <a:sym typeface="Arial" panose="020B0604020202020204"/>
            </a:endParaRPr>
          </a:p>
        </p:txBody>
      </p:sp>
      <p:pic>
        <p:nvPicPr>
          <p:cNvPr id="171021" name="Picture 17" descr="chuong"/>
          <p:cNvPicPr>
            <a:picLocks noGrp="1" noChangeAspect="1" noChangeArrowheads="1"/>
          </p:cNvPicPr>
          <p:nvPr>
            <p:ph type="body" idx="1"/>
          </p:nvPr>
        </p:nvPicPr>
        <p:blipFill>
          <a:blip r:embed="rId2">
            <a:extLst>
              <a:ext uri="{28A0092B-C50C-407E-A947-70E740481C1C}">
                <a14:useLocalDpi xmlns:a14="http://schemas.microsoft.com/office/drawing/2010/main" val="0"/>
              </a:ext>
            </a:extLst>
          </a:blip>
          <a:srcRect/>
          <a:stretch>
            <a:fillRect/>
          </a:stretch>
        </p:blipFill>
        <p:spPr>
          <a:xfrm>
            <a:off x="29310" y="32085"/>
            <a:ext cx="2645444" cy="4008248"/>
          </a:xfrm>
          <a:ln w="3175" cap="sq" cmpd="thickThin">
            <a:solidFill>
              <a:srgbClr val="000000"/>
            </a:solidFill>
            <a:miter lim="800000"/>
            <a:headEnd/>
            <a:tailEnd/>
          </a:ln>
          <a:effectLst>
            <a:innerShdw blurRad="76200">
              <a:srgbClr val="000000"/>
            </a:innerShdw>
          </a:effectLst>
          <a:extLst>
            <a:ext uri="{909E8E84-426E-40DD-AFC4-6F175D3DCCD1}">
              <a14:hiddenFill xmlns:a14="http://schemas.microsoft.com/office/drawing/2010/main">
                <a:solidFill>
                  <a:srgbClr val="FFFFFF"/>
                </a:solidFill>
              </a14:hiddenFill>
            </a:ext>
          </a:extLst>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50000">
                                      <p:stCondLst>
                                        <p:cond delay="0"/>
                                      </p:stCondLst>
                                      <p:childTnLst>
                                        <p:set>
                                          <p:cBhvr>
                                            <p:cTn id="6" dur="1" fill="hold">
                                              <p:stCondLst>
                                                <p:cond delay="0"/>
                                              </p:stCondLst>
                                            </p:cTn>
                                            <p:tgtEl>
                                              <p:spTgt spid="113666"/>
                                            </p:tgtEl>
                                            <p:attrNameLst>
                                              <p:attrName>style.visibility</p:attrName>
                                            </p:attrNameLst>
                                          </p:cBhvr>
                                          <p:to>
                                            <p:strVal val="visible"/>
                                          </p:to>
                                        </p:set>
                                        <p:anim calcmode="lin" valueType="num" p14:bounceEnd="50000">
                                          <p:cBhvr additive="base">
                                            <p:cTn id="7" dur="500" fill="hold"/>
                                            <p:tgtEl>
                                              <p:spTgt spid="113666"/>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113666"/>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50000">
                                      <p:stCondLst>
                                        <p:cond delay="0"/>
                                      </p:stCondLst>
                                      <p:childTnLst>
                                        <p:set>
                                          <p:cBhvr>
                                            <p:cTn id="10" dur="1" fill="hold">
                                              <p:stCondLst>
                                                <p:cond delay="0"/>
                                              </p:stCondLst>
                                            </p:cTn>
                                            <p:tgtEl>
                                              <p:spTgt spid="113667"/>
                                            </p:tgtEl>
                                            <p:attrNameLst>
                                              <p:attrName>style.visibility</p:attrName>
                                            </p:attrNameLst>
                                          </p:cBhvr>
                                          <p:to>
                                            <p:strVal val="visible"/>
                                          </p:to>
                                        </p:set>
                                        <p:anim calcmode="lin" valueType="num" p14:bounceEnd="50000">
                                          <p:cBhvr additive="base">
                                            <p:cTn id="11" dur="500" fill="hold"/>
                                            <p:tgtEl>
                                              <p:spTgt spid="113667"/>
                                            </p:tgtEl>
                                            <p:attrNameLst>
                                              <p:attrName>ppt_x</p:attrName>
                                            </p:attrNameLst>
                                          </p:cBhvr>
                                          <p:tavLst>
                                            <p:tav tm="0">
                                              <p:val>
                                                <p:strVal val="#ppt_x"/>
                                              </p:val>
                                            </p:tav>
                                            <p:tav tm="100000">
                                              <p:val>
                                                <p:strVal val="#ppt_x"/>
                                              </p:val>
                                            </p:tav>
                                          </p:tavLst>
                                        </p:anim>
                                        <p:anim calcmode="lin" valueType="num" p14:bounceEnd="50000">
                                          <p:cBhvr additive="base">
                                            <p:cTn id="12" dur="500" fill="hold"/>
                                            <p:tgtEl>
                                              <p:spTgt spid="113667"/>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50000">
                                      <p:stCondLst>
                                        <p:cond delay="0"/>
                                      </p:stCondLst>
                                      <p:childTnLst>
                                        <p:set>
                                          <p:cBhvr>
                                            <p:cTn id="14" dur="1" fill="hold">
                                              <p:stCondLst>
                                                <p:cond delay="0"/>
                                              </p:stCondLst>
                                            </p:cTn>
                                            <p:tgtEl>
                                              <p:spTgt spid="108558"/>
                                            </p:tgtEl>
                                            <p:attrNameLst>
                                              <p:attrName>style.visibility</p:attrName>
                                            </p:attrNameLst>
                                          </p:cBhvr>
                                          <p:to>
                                            <p:strVal val="visible"/>
                                          </p:to>
                                        </p:set>
                                        <p:anim calcmode="lin" valueType="num" p14:bounceEnd="50000">
                                          <p:cBhvr additive="base">
                                            <p:cTn id="15" dur="500" fill="hold"/>
                                            <p:tgtEl>
                                              <p:spTgt spid="108558"/>
                                            </p:tgtEl>
                                            <p:attrNameLst>
                                              <p:attrName>ppt_x</p:attrName>
                                            </p:attrNameLst>
                                          </p:cBhvr>
                                          <p:tavLst>
                                            <p:tav tm="0">
                                              <p:val>
                                                <p:strVal val="#ppt_x"/>
                                              </p:val>
                                            </p:tav>
                                            <p:tav tm="100000">
                                              <p:val>
                                                <p:strVal val="#ppt_x"/>
                                              </p:val>
                                            </p:tav>
                                          </p:tavLst>
                                        </p:anim>
                                        <p:anim calcmode="lin" valueType="num" p14:bounceEnd="50000">
                                          <p:cBhvr additive="base">
                                            <p:cTn id="16" dur="500" fill="hold"/>
                                            <p:tgtEl>
                                              <p:spTgt spid="10855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50000">
                                      <p:stCondLst>
                                        <p:cond delay="0"/>
                                      </p:stCondLst>
                                      <p:childTnLst>
                                        <p:set>
                                          <p:cBhvr>
                                            <p:cTn id="18" dur="1" fill="hold">
                                              <p:stCondLst>
                                                <p:cond delay="0"/>
                                              </p:stCondLst>
                                            </p:cTn>
                                            <p:tgtEl>
                                              <p:spTgt spid="108551"/>
                                            </p:tgtEl>
                                            <p:attrNameLst>
                                              <p:attrName>style.visibility</p:attrName>
                                            </p:attrNameLst>
                                          </p:cBhvr>
                                          <p:to>
                                            <p:strVal val="visible"/>
                                          </p:to>
                                        </p:set>
                                        <p:anim calcmode="lin" valueType="num" p14:bounceEnd="50000">
                                          <p:cBhvr additive="base">
                                            <p:cTn id="19" dur="500" fill="hold"/>
                                            <p:tgtEl>
                                              <p:spTgt spid="108551"/>
                                            </p:tgtEl>
                                            <p:attrNameLst>
                                              <p:attrName>ppt_x</p:attrName>
                                            </p:attrNameLst>
                                          </p:cBhvr>
                                          <p:tavLst>
                                            <p:tav tm="0">
                                              <p:val>
                                                <p:strVal val="#ppt_x"/>
                                              </p:val>
                                            </p:tav>
                                            <p:tav tm="100000">
                                              <p:val>
                                                <p:strVal val="#ppt_x"/>
                                              </p:val>
                                            </p:tav>
                                          </p:tavLst>
                                        </p:anim>
                                        <p:anim calcmode="lin" valueType="num" p14:bounceEnd="50000">
                                          <p:cBhvr additive="base">
                                            <p:cTn id="20" dur="500" fill="hold"/>
                                            <p:tgtEl>
                                              <p:spTgt spid="108551"/>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14:presetBounceEnd="50000">
                                      <p:stCondLst>
                                        <p:cond delay="0"/>
                                      </p:stCondLst>
                                      <p:childTnLst>
                                        <p:set>
                                          <p:cBhvr>
                                            <p:cTn id="22" dur="1" fill="hold">
                                              <p:stCondLst>
                                                <p:cond delay="0"/>
                                              </p:stCondLst>
                                            </p:cTn>
                                            <p:tgtEl>
                                              <p:spTgt spid="171021"/>
                                            </p:tgtEl>
                                            <p:attrNameLst>
                                              <p:attrName>style.visibility</p:attrName>
                                            </p:attrNameLst>
                                          </p:cBhvr>
                                          <p:to>
                                            <p:strVal val="visible"/>
                                          </p:to>
                                        </p:set>
                                        <p:anim calcmode="lin" valueType="num" p14:bounceEnd="50000">
                                          <p:cBhvr additive="base">
                                            <p:cTn id="23" dur="500" fill="hold"/>
                                            <p:tgtEl>
                                              <p:spTgt spid="171021"/>
                                            </p:tgtEl>
                                            <p:attrNameLst>
                                              <p:attrName>ppt_x</p:attrName>
                                            </p:attrNameLst>
                                          </p:cBhvr>
                                          <p:tavLst>
                                            <p:tav tm="0">
                                              <p:val>
                                                <p:strVal val="#ppt_x"/>
                                              </p:val>
                                            </p:tav>
                                            <p:tav tm="100000">
                                              <p:val>
                                                <p:strVal val="#ppt_x"/>
                                              </p:val>
                                            </p:tav>
                                          </p:tavLst>
                                        </p:anim>
                                        <p:anim calcmode="lin" valueType="num" p14:bounceEnd="50000">
                                          <p:cBhvr additive="base">
                                            <p:cTn id="24" dur="500" fill="hold"/>
                                            <p:tgtEl>
                                              <p:spTgt spid="17102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666" grpId="0" animBg="1"/>
          <p:bldP spid="113667" grpId="0" animBg="1"/>
          <p:bldP spid="108551" grpId="0" animBg="1"/>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113666"/>
                                            </p:tgtEl>
                                            <p:attrNameLst>
                                              <p:attrName>style.visibility</p:attrName>
                                            </p:attrNameLst>
                                          </p:cBhvr>
                                          <p:to>
                                            <p:strVal val="visible"/>
                                          </p:to>
                                        </p:set>
                                        <p:anim calcmode="lin" valueType="num">
                                          <p:cBhvr additive="base">
                                            <p:cTn id="7" dur="500" fill="hold"/>
                                            <p:tgtEl>
                                              <p:spTgt spid="113666"/>
                                            </p:tgtEl>
                                            <p:attrNameLst>
                                              <p:attrName>ppt_x</p:attrName>
                                            </p:attrNameLst>
                                          </p:cBhvr>
                                          <p:tavLst>
                                            <p:tav tm="0">
                                              <p:val>
                                                <p:strVal val="#ppt_x"/>
                                              </p:val>
                                            </p:tav>
                                            <p:tav tm="100000">
                                              <p:val>
                                                <p:strVal val="#ppt_x"/>
                                              </p:val>
                                            </p:tav>
                                          </p:tavLst>
                                        </p:anim>
                                        <p:anim calcmode="lin" valueType="num">
                                          <p:cBhvr additive="base">
                                            <p:cTn id="8" dur="500" fill="hold"/>
                                            <p:tgtEl>
                                              <p:spTgt spid="113666"/>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113667"/>
                                            </p:tgtEl>
                                            <p:attrNameLst>
                                              <p:attrName>style.visibility</p:attrName>
                                            </p:attrNameLst>
                                          </p:cBhvr>
                                          <p:to>
                                            <p:strVal val="visible"/>
                                          </p:to>
                                        </p:set>
                                        <p:anim calcmode="lin" valueType="num">
                                          <p:cBhvr additive="base">
                                            <p:cTn id="11" dur="500" fill="hold"/>
                                            <p:tgtEl>
                                              <p:spTgt spid="113667"/>
                                            </p:tgtEl>
                                            <p:attrNameLst>
                                              <p:attrName>ppt_x</p:attrName>
                                            </p:attrNameLst>
                                          </p:cBhvr>
                                          <p:tavLst>
                                            <p:tav tm="0">
                                              <p:val>
                                                <p:strVal val="#ppt_x"/>
                                              </p:val>
                                            </p:tav>
                                            <p:tav tm="100000">
                                              <p:val>
                                                <p:strVal val="#ppt_x"/>
                                              </p:val>
                                            </p:tav>
                                          </p:tavLst>
                                        </p:anim>
                                        <p:anim calcmode="lin" valueType="num">
                                          <p:cBhvr additive="base">
                                            <p:cTn id="12" dur="500" fill="hold"/>
                                            <p:tgtEl>
                                              <p:spTgt spid="113667"/>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0"/>
                                      </p:stCondLst>
                                      <p:childTnLst>
                                        <p:set>
                                          <p:cBhvr>
                                            <p:cTn id="14" dur="1" fill="hold">
                                              <p:stCondLst>
                                                <p:cond delay="0"/>
                                              </p:stCondLst>
                                            </p:cTn>
                                            <p:tgtEl>
                                              <p:spTgt spid="108558"/>
                                            </p:tgtEl>
                                            <p:attrNameLst>
                                              <p:attrName>style.visibility</p:attrName>
                                            </p:attrNameLst>
                                          </p:cBhvr>
                                          <p:to>
                                            <p:strVal val="visible"/>
                                          </p:to>
                                        </p:set>
                                        <p:anim calcmode="lin" valueType="num">
                                          <p:cBhvr additive="base">
                                            <p:cTn id="15" dur="500" fill="hold"/>
                                            <p:tgtEl>
                                              <p:spTgt spid="108558"/>
                                            </p:tgtEl>
                                            <p:attrNameLst>
                                              <p:attrName>ppt_x</p:attrName>
                                            </p:attrNameLst>
                                          </p:cBhvr>
                                          <p:tavLst>
                                            <p:tav tm="0">
                                              <p:val>
                                                <p:strVal val="#ppt_x"/>
                                              </p:val>
                                            </p:tav>
                                            <p:tav tm="100000">
                                              <p:val>
                                                <p:strVal val="#ppt_x"/>
                                              </p:val>
                                            </p:tav>
                                          </p:tavLst>
                                        </p:anim>
                                        <p:anim calcmode="lin" valueType="num">
                                          <p:cBhvr additive="base">
                                            <p:cTn id="16" dur="500" fill="hold"/>
                                            <p:tgtEl>
                                              <p:spTgt spid="10855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0"/>
                                      </p:stCondLst>
                                      <p:childTnLst>
                                        <p:set>
                                          <p:cBhvr>
                                            <p:cTn id="18" dur="1" fill="hold">
                                              <p:stCondLst>
                                                <p:cond delay="0"/>
                                              </p:stCondLst>
                                            </p:cTn>
                                            <p:tgtEl>
                                              <p:spTgt spid="108551"/>
                                            </p:tgtEl>
                                            <p:attrNameLst>
                                              <p:attrName>style.visibility</p:attrName>
                                            </p:attrNameLst>
                                          </p:cBhvr>
                                          <p:to>
                                            <p:strVal val="visible"/>
                                          </p:to>
                                        </p:set>
                                        <p:anim calcmode="lin" valueType="num">
                                          <p:cBhvr additive="base">
                                            <p:cTn id="19" dur="500" fill="hold"/>
                                            <p:tgtEl>
                                              <p:spTgt spid="108551"/>
                                            </p:tgtEl>
                                            <p:attrNameLst>
                                              <p:attrName>ppt_x</p:attrName>
                                            </p:attrNameLst>
                                          </p:cBhvr>
                                          <p:tavLst>
                                            <p:tav tm="0">
                                              <p:val>
                                                <p:strVal val="#ppt_x"/>
                                              </p:val>
                                            </p:tav>
                                            <p:tav tm="100000">
                                              <p:val>
                                                <p:strVal val="#ppt_x"/>
                                              </p:val>
                                            </p:tav>
                                          </p:tavLst>
                                        </p:anim>
                                        <p:anim calcmode="lin" valueType="num">
                                          <p:cBhvr additive="base">
                                            <p:cTn id="20" dur="500" fill="hold"/>
                                            <p:tgtEl>
                                              <p:spTgt spid="108551"/>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stCondLst>
                                        <p:cond delay="0"/>
                                      </p:stCondLst>
                                      <p:childTnLst>
                                        <p:set>
                                          <p:cBhvr>
                                            <p:cTn id="22" dur="1" fill="hold">
                                              <p:stCondLst>
                                                <p:cond delay="0"/>
                                              </p:stCondLst>
                                            </p:cTn>
                                            <p:tgtEl>
                                              <p:spTgt spid="171021"/>
                                            </p:tgtEl>
                                            <p:attrNameLst>
                                              <p:attrName>style.visibility</p:attrName>
                                            </p:attrNameLst>
                                          </p:cBhvr>
                                          <p:to>
                                            <p:strVal val="visible"/>
                                          </p:to>
                                        </p:set>
                                        <p:anim calcmode="lin" valueType="num">
                                          <p:cBhvr additive="base">
                                            <p:cTn id="23" dur="500" fill="hold"/>
                                            <p:tgtEl>
                                              <p:spTgt spid="171021"/>
                                            </p:tgtEl>
                                            <p:attrNameLst>
                                              <p:attrName>ppt_x</p:attrName>
                                            </p:attrNameLst>
                                          </p:cBhvr>
                                          <p:tavLst>
                                            <p:tav tm="0">
                                              <p:val>
                                                <p:strVal val="#ppt_x"/>
                                              </p:val>
                                            </p:tav>
                                            <p:tav tm="100000">
                                              <p:val>
                                                <p:strVal val="#ppt_x"/>
                                              </p:val>
                                            </p:tav>
                                          </p:tavLst>
                                        </p:anim>
                                        <p:anim calcmode="lin" valueType="num">
                                          <p:cBhvr additive="base">
                                            <p:cTn id="24" dur="500" fill="hold"/>
                                            <p:tgtEl>
                                              <p:spTgt spid="17102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666" grpId="0" animBg="1"/>
          <p:bldP spid="113667" grpId="0" animBg="1"/>
          <p:bldP spid="108551" grpId="0" animBg="1"/>
        </p:bldLst>
      </p:timing>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4296"/>
        <p:cNvGrpSpPr/>
        <p:nvPr/>
      </p:nvGrpSpPr>
      <p:grpSpPr>
        <a:xfrm>
          <a:off x="0" y="0"/>
          <a:ext cx="0" cy="0"/>
          <a:chOff x="0" y="0"/>
          <a:chExt cx="0" cy="0"/>
        </a:xfrm>
      </p:grpSpPr>
      <p:grpSp>
        <p:nvGrpSpPr>
          <p:cNvPr id="14297" name="Google Shape;14297;p50"/>
          <p:cNvGrpSpPr/>
          <p:nvPr/>
        </p:nvGrpSpPr>
        <p:grpSpPr>
          <a:xfrm>
            <a:off x="6912031" y="1744410"/>
            <a:ext cx="4732143" cy="3665901"/>
            <a:chOff x="2036250" y="1507425"/>
            <a:chExt cx="2858725" cy="2214600"/>
          </a:xfrm>
        </p:grpSpPr>
        <p:sp>
          <p:nvSpPr>
            <p:cNvPr id="14298" name="Google Shape;14298;p50"/>
            <p:cNvSpPr/>
            <p:nvPr/>
          </p:nvSpPr>
          <p:spPr>
            <a:xfrm>
              <a:off x="2036250" y="1507425"/>
              <a:ext cx="2858725" cy="2214600"/>
            </a:xfrm>
            <a:custGeom>
              <a:avLst/>
              <a:gdLst/>
              <a:ahLst/>
              <a:cxnLst/>
              <a:rect l="l" t="t" r="r" b="b"/>
              <a:pathLst>
                <a:path w="114349" h="88584" extrusionOk="0">
                  <a:moveTo>
                    <a:pt x="113265" y="12218"/>
                  </a:moveTo>
                  <a:cubicBezTo>
                    <a:pt x="113289" y="12313"/>
                    <a:pt x="113324" y="12384"/>
                    <a:pt x="113348" y="12468"/>
                  </a:cubicBezTo>
                  <a:cubicBezTo>
                    <a:pt x="113443" y="12670"/>
                    <a:pt x="113515" y="12908"/>
                    <a:pt x="113682" y="13051"/>
                  </a:cubicBezTo>
                  <a:cubicBezTo>
                    <a:pt x="113646" y="13170"/>
                    <a:pt x="113634" y="13277"/>
                    <a:pt x="113598" y="13396"/>
                  </a:cubicBezTo>
                  <a:cubicBezTo>
                    <a:pt x="113527" y="13456"/>
                    <a:pt x="113455" y="13527"/>
                    <a:pt x="113384" y="13587"/>
                  </a:cubicBezTo>
                  <a:cubicBezTo>
                    <a:pt x="113229" y="13706"/>
                    <a:pt x="113086" y="13825"/>
                    <a:pt x="112931" y="13956"/>
                  </a:cubicBezTo>
                  <a:cubicBezTo>
                    <a:pt x="113039" y="13384"/>
                    <a:pt x="113158" y="12801"/>
                    <a:pt x="113265" y="12218"/>
                  </a:cubicBezTo>
                  <a:close/>
                  <a:moveTo>
                    <a:pt x="113420" y="14218"/>
                  </a:moveTo>
                  <a:lnTo>
                    <a:pt x="113420" y="14218"/>
                  </a:lnTo>
                  <a:cubicBezTo>
                    <a:pt x="113229" y="15111"/>
                    <a:pt x="113039" y="15944"/>
                    <a:pt x="112860" y="16742"/>
                  </a:cubicBezTo>
                  <a:cubicBezTo>
                    <a:pt x="112646" y="16825"/>
                    <a:pt x="112491" y="16956"/>
                    <a:pt x="112312" y="17099"/>
                  </a:cubicBezTo>
                  <a:cubicBezTo>
                    <a:pt x="112491" y="16266"/>
                    <a:pt x="112646" y="15432"/>
                    <a:pt x="112812" y="14587"/>
                  </a:cubicBezTo>
                  <a:cubicBezTo>
                    <a:pt x="113027" y="14468"/>
                    <a:pt x="113229" y="14349"/>
                    <a:pt x="113420" y="14218"/>
                  </a:cubicBezTo>
                  <a:close/>
                  <a:moveTo>
                    <a:pt x="112777" y="17218"/>
                  </a:moveTo>
                  <a:cubicBezTo>
                    <a:pt x="112443" y="18587"/>
                    <a:pt x="112181" y="19826"/>
                    <a:pt x="111908" y="21004"/>
                  </a:cubicBezTo>
                  <a:cubicBezTo>
                    <a:pt x="111705" y="21123"/>
                    <a:pt x="111527" y="21326"/>
                    <a:pt x="111360" y="21504"/>
                  </a:cubicBezTo>
                  <a:cubicBezTo>
                    <a:pt x="111657" y="20207"/>
                    <a:pt x="111943" y="18933"/>
                    <a:pt x="112205" y="17635"/>
                  </a:cubicBezTo>
                  <a:cubicBezTo>
                    <a:pt x="112300" y="17564"/>
                    <a:pt x="112384" y="17504"/>
                    <a:pt x="112491" y="17433"/>
                  </a:cubicBezTo>
                  <a:cubicBezTo>
                    <a:pt x="112574" y="17361"/>
                    <a:pt x="112681" y="17302"/>
                    <a:pt x="112777" y="17218"/>
                  </a:cubicBezTo>
                  <a:close/>
                  <a:moveTo>
                    <a:pt x="111729" y="21814"/>
                  </a:moveTo>
                  <a:lnTo>
                    <a:pt x="111729" y="21814"/>
                  </a:lnTo>
                  <a:cubicBezTo>
                    <a:pt x="111503" y="22838"/>
                    <a:pt x="111288" y="23814"/>
                    <a:pt x="111062" y="24838"/>
                  </a:cubicBezTo>
                  <a:cubicBezTo>
                    <a:pt x="110824" y="25041"/>
                    <a:pt x="110610" y="25291"/>
                    <a:pt x="110419" y="25517"/>
                  </a:cubicBezTo>
                  <a:lnTo>
                    <a:pt x="111181" y="22290"/>
                  </a:lnTo>
                  <a:cubicBezTo>
                    <a:pt x="111300" y="22195"/>
                    <a:pt x="111431" y="22088"/>
                    <a:pt x="111550" y="21981"/>
                  </a:cubicBezTo>
                  <a:cubicBezTo>
                    <a:pt x="111610" y="21933"/>
                    <a:pt x="111669" y="21874"/>
                    <a:pt x="111729" y="21814"/>
                  </a:cubicBezTo>
                  <a:close/>
                  <a:moveTo>
                    <a:pt x="110812" y="25886"/>
                  </a:moveTo>
                  <a:lnTo>
                    <a:pt x="110812" y="25886"/>
                  </a:lnTo>
                  <a:cubicBezTo>
                    <a:pt x="110776" y="26148"/>
                    <a:pt x="110717" y="26422"/>
                    <a:pt x="110657" y="26707"/>
                  </a:cubicBezTo>
                  <a:cubicBezTo>
                    <a:pt x="110431" y="27755"/>
                    <a:pt x="110193" y="28815"/>
                    <a:pt x="109979" y="29863"/>
                  </a:cubicBezTo>
                  <a:cubicBezTo>
                    <a:pt x="109776" y="30160"/>
                    <a:pt x="109586" y="30458"/>
                    <a:pt x="109383" y="30732"/>
                  </a:cubicBezTo>
                  <a:cubicBezTo>
                    <a:pt x="109285" y="30871"/>
                    <a:pt x="109407" y="30999"/>
                    <a:pt x="109535" y="30999"/>
                  </a:cubicBezTo>
                  <a:cubicBezTo>
                    <a:pt x="109593" y="30999"/>
                    <a:pt x="109652" y="30973"/>
                    <a:pt x="109693" y="30910"/>
                  </a:cubicBezTo>
                  <a:cubicBezTo>
                    <a:pt x="109705" y="30887"/>
                    <a:pt x="109729" y="30851"/>
                    <a:pt x="109752" y="30827"/>
                  </a:cubicBezTo>
                  <a:lnTo>
                    <a:pt x="109752" y="30827"/>
                  </a:lnTo>
                  <a:cubicBezTo>
                    <a:pt x="109502" y="31982"/>
                    <a:pt x="109241" y="33125"/>
                    <a:pt x="109002" y="34280"/>
                  </a:cubicBezTo>
                  <a:cubicBezTo>
                    <a:pt x="108705" y="34494"/>
                    <a:pt x="108526" y="34899"/>
                    <a:pt x="108288" y="35185"/>
                  </a:cubicBezTo>
                  <a:cubicBezTo>
                    <a:pt x="108193" y="35304"/>
                    <a:pt x="108086" y="35423"/>
                    <a:pt x="107967" y="35530"/>
                  </a:cubicBezTo>
                  <a:cubicBezTo>
                    <a:pt x="108681" y="32530"/>
                    <a:pt x="109419" y="29529"/>
                    <a:pt x="110157" y="26541"/>
                  </a:cubicBezTo>
                  <a:cubicBezTo>
                    <a:pt x="110336" y="26362"/>
                    <a:pt x="110514" y="26196"/>
                    <a:pt x="110669" y="26017"/>
                  </a:cubicBezTo>
                  <a:lnTo>
                    <a:pt x="110812" y="25886"/>
                  </a:lnTo>
                  <a:close/>
                  <a:moveTo>
                    <a:pt x="108776" y="35459"/>
                  </a:moveTo>
                  <a:cubicBezTo>
                    <a:pt x="108407" y="37018"/>
                    <a:pt x="108074" y="38590"/>
                    <a:pt x="107728" y="40173"/>
                  </a:cubicBezTo>
                  <a:cubicBezTo>
                    <a:pt x="107717" y="40257"/>
                    <a:pt x="107681" y="40352"/>
                    <a:pt x="107669" y="40435"/>
                  </a:cubicBezTo>
                  <a:cubicBezTo>
                    <a:pt x="107641" y="40389"/>
                    <a:pt x="107592" y="40372"/>
                    <a:pt x="107544" y="40372"/>
                  </a:cubicBezTo>
                  <a:cubicBezTo>
                    <a:pt x="107530" y="40372"/>
                    <a:pt x="107516" y="40373"/>
                    <a:pt x="107502" y="40376"/>
                  </a:cubicBezTo>
                  <a:cubicBezTo>
                    <a:pt x="107205" y="40435"/>
                    <a:pt x="107014" y="40912"/>
                    <a:pt x="106847" y="41138"/>
                  </a:cubicBezTo>
                  <a:lnTo>
                    <a:pt x="106621" y="41412"/>
                  </a:lnTo>
                  <a:cubicBezTo>
                    <a:pt x="106835" y="40483"/>
                    <a:pt x="107050" y="39542"/>
                    <a:pt x="107264" y="38626"/>
                  </a:cubicBezTo>
                  <a:lnTo>
                    <a:pt x="107800" y="36352"/>
                  </a:lnTo>
                  <a:cubicBezTo>
                    <a:pt x="108169" y="36173"/>
                    <a:pt x="108467" y="35816"/>
                    <a:pt x="108717" y="35518"/>
                  </a:cubicBezTo>
                  <a:lnTo>
                    <a:pt x="108776" y="35459"/>
                  </a:lnTo>
                  <a:close/>
                  <a:moveTo>
                    <a:pt x="107502" y="41138"/>
                  </a:moveTo>
                  <a:lnTo>
                    <a:pt x="107502" y="41138"/>
                  </a:lnTo>
                  <a:cubicBezTo>
                    <a:pt x="107276" y="42138"/>
                    <a:pt x="107038" y="43114"/>
                    <a:pt x="106824" y="44102"/>
                  </a:cubicBezTo>
                  <a:cubicBezTo>
                    <a:pt x="106657" y="44293"/>
                    <a:pt x="106502" y="44507"/>
                    <a:pt x="106359" y="44710"/>
                  </a:cubicBezTo>
                  <a:cubicBezTo>
                    <a:pt x="106121" y="45019"/>
                    <a:pt x="105883" y="45353"/>
                    <a:pt x="105633" y="45662"/>
                  </a:cubicBezTo>
                  <a:cubicBezTo>
                    <a:pt x="105895" y="44483"/>
                    <a:pt x="106157" y="43317"/>
                    <a:pt x="106443" y="42138"/>
                  </a:cubicBezTo>
                  <a:cubicBezTo>
                    <a:pt x="106728" y="41947"/>
                    <a:pt x="107002" y="41733"/>
                    <a:pt x="107216" y="41483"/>
                  </a:cubicBezTo>
                  <a:cubicBezTo>
                    <a:pt x="107312" y="41388"/>
                    <a:pt x="107419" y="41269"/>
                    <a:pt x="107502" y="41138"/>
                  </a:cubicBezTo>
                  <a:close/>
                  <a:moveTo>
                    <a:pt x="106550" y="45341"/>
                  </a:moveTo>
                  <a:lnTo>
                    <a:pt x="106550" y="45341"/>
                  </a:lnTo>
                  <a:cubicBezTo>
                    <a:pt x="106264" y="46531"/>
                    <a:pt x="105990" y="47722"/>
                    <a:pt x="105716" y="48924"/>
                  </a:cubicBezTo>
                  <a:cubicBezTo>
                    <a:pt x="105704" y="48924"/>
                    <a:pt x="105681" y="48924"/>
                    <a:pt x="105669" y="48936"/>
                  </a:cubicBezTo>
                  <a:cubicBezTo>
                    <a:pt x="105347" y="49115"/>
                    <a:pt x="105157" y="49365"/>
                    <a:pt x="104930" y="49663"/>
                  </a:cubicBezTo>
                  <a:cubicBezTo>
                    <a:pt x="104823" y="49806"/>
                    <a:pt x="104704" y="49948"/>
                    <a:pt x="104597" y="50079"/>
                  </a:cubicBezTo>
                  <a:cubicBezTo>
                    <a:pt x="104883" y="48913"/>
                    <a:pt x="105157" y="47722"/>
                    <a:pt x="105431" y="46543"/>
                  </a:cubicBezTo>
                  <a:cubicBezTo>
                    <a:pt x="105490" y="46543"/>
                    <a:pt x="105550" y="46531"/>
                    <a:pt x="105597" y="46484"/>
                  </a:cubicBezTo>
                  <a:cubicBezTo>
                    <a:pt x="105907" y="46091"/>
                    <a:pt x="106240" y="45722"/>
                    <a:pt x="106550" y="45341"/>
                  </a:cubicBezTo>
                  <a:close/>
                  <a:moveTo>
                    <a:pt x="105585" y="49591"/>
                  </a:moveTo>
                  <a:lnTo>
                    <a:pt x="105585" y="49591"/>
                  </a:lnTo>
                  <a:cubicBezTo>
                    <a:pt x="105240" y="50913"/>
                    <a:pt x="104930" y="52270"/>
                    <a:pt x="104621" y="53627"/>
                  </a:cubicBezTo>
                  <a:lnTo>
                    <a:pt x="104347" y="54747"/>
                  </a:lnTo>
                  <a:cubicBezTo>
                    <a:pt x="104335" y="54711"/>
                    <a:pt x="104299" y="54699"/>
                    <a:pt x="104276" y="54687"/>
                  </a:cubicBezTo>
                  <a:cubicBezTo>
                    <a:pt x="104247" y="54681"/>
                    <a:pt x="104220" y="54679"/>
                    <a:pt x="104194" y="54679"/>
                  </a:cubicBezTo>
                  <a:cubicBezTo>
                    <a:pt x="103944" y="54679"/>
                    <a:pt x="103782" y="54918"/>
                    <a:pt x="103621" y="55080"/>
                  </a:cubicBezTo>
                  <a:lnTo>
                    <a:pt x="103406" y="55294"/>
                  </a:lnTo>
                  <a:cubicBezTo>
                    <a:pt x="103573" y="54532"/>
                    <a:pt x="103740" y="53794"/>
                    <a:pt x="103918" y="53056"/>
                  </a:cubicBezTo>
                  <a:cubicBezTo>
                    <a:pt x="104073" y="52342"/>
                    <a:pt x="104240" y="51627"/>
                    <a:pt x="104418" y="50913"/>
                  </a:cubicBezTo>
                  <a:cubicBezTo>
                    <a:pt x="104454" y="50913"/>
                    <a:pt x="104502" y="50889"/>
                    <a:pt x="104526" y="50853"/>
                  </a:cubicBezTo>
                  <a:cubicBezTo>
                    <a:pt x="104776" y="50544"/>
                    <a:pt x="105050" y="50246"/>
                    <a:pt x="105300" y="49937"/>
                  </a:cubicBezTo>
                  <a:cubicBezTo>
                    <a:pt x="105407" y="49817"/>
                    <a:pt x="105490" y="49698"/>
                    <a:pt x="105585" y="49591"/>
                  </a:cubicBezTo>
                  <a:close/>
                  <a:moveTo>
                    <a:pt x="104228" y="55163"/>
                  </a:moveTo>
                  <a:lnTo>
                    <a:pt x="104228" y="55163"/>
                  </a:lnTo>
                  <a:cubicBezTo>
                    <a:pt x="103907" y="56533"/>
                    <a:pt x="103549" y="57902"/>
                    <a:pt x="103168" y="59259"/>
                  </a:cubicBezTo>
                  <a:cubicBezTo>
                    <a:pt x="102978" y="59414"/>
                    <a:pt x="102871" y="59652"/>
                    <a:pt x="102740" y="59843"/>
                  </a:cubicBezTo>
                  <a:cubicBezTo>
                    <a:pt x="102609" y="60033"/>
                    <a:pt x="102442" y="60212"/>
                    <a:pt x="102275" y="60402"/>
                  </a:cubicBezTo>
                  <a:cubicBezTo>
                    <a:pt x="102621" y="58950"/>
                    <a:pt x="102918" y="57497"/>
                    <a:pt x="103228" y="56068"/>
                  </a:cubicBezTo>
                  <a:cubicBezTo>
                    <a:pt x="103466" y="55854"/>
                    <a:pt x="103704" y="55640"/>
                    <a:pt x="103930" y="55425"/>
                  </a:cubicBezTo>
                  <a:cubicBezTo>
                    <a:pt x="104037" y="55342"/>
                    <a:pt x="104145" y="55247"/>
                    <a:pt x="104228" y="55163"/>
                  </a:cubicBezTo>
                  <a:close/>
                  <a:moveTo>
                    <a:pt x="102930" y="60164"/>
                  </a:moveTo>
                  <a:lnTo>
                    <a:pt x="102930" y="60164"/>
                  </a:lnTo>
                  <a:cubicBezTo>
                    <a:pt x="102728" y="60974"/>
                    <a:pt x="102502" y="61795"/>
                    <a:pt x="102311" y="62617"/>
                  </a:cubicBezTo>
                  <a:cubicBezTo>
                    <a:pt x="102204" y="62688"/>
                    <a:pt x="102121" y="62795"/>
                    <a:pt x="102013" y="62902"/>
                  </a:cubicBezTo>
                  <a:lnTo>
                    <a:pt x="101490" y="63414"/>
                  </a:lnTo>
                  <a:cubicBezTo>
                    <a:pt x="101740" y="62569"/>
                    <a:pt x="101966" y="61724"/>
                    <a:pt x="102180" y="60843"/>
                  </a:cubicBezTo>
                  <a:cubicBezTo>
                    <a:pt x="102193" y="60847"/>
                    <a:pt x="102209" y="60850"/>
                    <a:pt x="102228" y="60850"/>
                  </a:cubicBezTo>
                  <a:cubicBezTo>
                    <a:pt x="102259" y="60850"/>
                    <a:pt x="102297" y="60841"/>
                    <a:pt x="102335" y="60819"/>
                  </a:cubicBezTo>
                  <a:cubicBezTo>
                    <a:pt x="102561" y="60616"/>
                    <a:pt x="102752" y="60402"/>
                    <a:pt x="102930" y="60164"/>
                  </a:cubicBezTo>
                  <a:close/>
                  <a:moveTo>
                    <a:pt x="47530" y="871"/>
                  </a:moveTo>
                  <a:cubicBezTo>
                    <a:pt x="51424" y="1740"/>
                    <a:pt x="55412" y="2085"/>
                    <a:pt x="59341" y="2836"/>
                  </a:cubicBezTo>
                  <a:cubicBezTo>
                    <a:pt x="65461" y="3978"/>
                    <a:pt x="71557" y="5133"/>
                    <a:pt x="77689" y="6205"/>
                  </a:cubicBezTo>
                  <a:cubicBezTo>
                    <a:pt x="89333" y="8253"/>
                    <a:pt x="112479" y="11968"/>
                    <a:pt x="112491" y="11968"/>
                  </a:cubicBezTo>
                  <a:cubicBezTo>
                    <a:pt x="109395" y="20659"/>
                    <a:pt x="108026" y="30077"/>
                    <a:pt x="105978" y="39054"/>
                  </a:cubicBezTo>
                  <a:cubicBezTo>
                    <a:pt x="104930" y="43745"/>
                    <a:pt x="103871" y="48413"/>
                    <a:pt x="102775" y="53104"/>
                  </a:cubicBezTo>
                  <a:cubicBezTo>
                    <a:pt x="101811" y="57199"/>
                    <a:pt x="100358" y="61390"/>
                    <a:pt x="99763" y="65557"/>
                  </a:cubicBezTo>
                  <a:cubicBezTo>
                    <a:pt x="95048" y="64284"/>
                    <a:pt x="90179" y="63474"/>
                    <a:pt x="85416" y="62438"/>
                  </a:cubicBezTo>
                  <a:cubicBezTo>
                    <a:pt x="80011" y="61247"/>
                    <a:pt x="74617" y="60045"/>
                    <a:pt x="69224" y="58819"/>
                  </a:cubicBezTo>
                  <a:cubicBezTo>
                    <a:pt x="57555" y="56187"/>
                    <a:pt x="45887" y="52996"/>
                    <a:pt x="34076" y="51139"/>
                  </a:cubicBezTo>
                  <a:cubicBezTo>
                    <a:pt x="35815" y="47460"/>
                    <a:pt x="36458" y="42876"/>
                    <a:pt x="37482" y="38947"/>
                  </a:cubicBezTo>
                  <a:cubicBezTo>
                    <a:pt x="38577" y="34685"/>
                    <a:pt x="39684" y="30422"/>
                    <a:pt x="40780" y="26148"/>
                  </a:cubicBezTo>
                  <a:cubicBezTo>
                    <a:pt x="42970" y="17694"/>
                    <a:pt x="45304" y="9301"/>
                    <a:pt x="47530" y="871"/>
                  </a:cubicBezTo>
                  <a:close/>
                  <a:moveTo>
                    <a:pt x="102097" y="63379"/>
                  </a:moveTo>
                  <a:cubicBezTo>
                    <a:pt x="101954" y="64069"/>
                    <a:pt x="101787" y="64772"/>
                    <a:pt x="101621" y="65474"/>
                  </a:cubicBezTo>
                  <a:cubicBezTo>
                    <a:pt x="101609" y="65474"/>
                    <a:pt x="101585" y="65486"/>
                    <a:pt x="101561" y="65498"/>
                  </a:cubicBezTo>
                  <a:cubicBezTo>
                    <a:pt x="101263" y="65796"/>
                    <a:pt x="101085" y="66177"/>
                    <a:pt x="100859" y="66546"/>
                  </a:cubicBezTo>
                  <a:cubicBezTo>
                    <a:pt x="100847" y="66570"/>
                    <a:pt x="100847" y="66593"/>
                    <a:pt x="100835" y="66617"/>
                  </a:cubicBezTo>
                  <a:cubicBezTo>
                    <a:pt x="100799" y="66605"/>
                    <a:pt x="100763" y="66570"/>
                    <a:pt x="100728" y="66558"/>
                  </a:cubicBezTo>
                  <a:cubicBezTo>
                    <a:pt x="100620" y="66498"/>
                    <a:pt x="100525" y="66439"/>
                    <a:pt x="100418" y="66391"/>
                  </a:cubicBezTo>
                  <a:cubicBezTo>
                    <a:pt x="100787" y="65498"/>
                    <a:pt x="101097" y="64581"/>
                    <a:pt x="101394" y="63629"/>
                  </a:cubicBezTo>
                  <a:cubicBezTo>
                    <a:pt x="101427" y="63718"/>
                    <a:pt x="101514" y="63790"/>
                    <a:pt x="101608" y="63790"/>
                  </a:cubicBezTo>
                  <a:cubicBezTo>
                    <a:pt x="101652" y="63790"/>
                    <a:pt x="101698" y="63774"/>
                    <a:pt x="101740" y="63736"/>
                  </a:cubicBezTo>
                  <a:lnTo>
                    <a:pt x="102097" y="63379"/>
                  </a:lnTo>
                  <a:close/>
                  <a:moveTo>
                    <a:pt x="101478" y="66189"/>
                  </a:moveTo>
                  <a:lnTo>
                    <a:pt x="101478" y="66189"/>
                  </a:lnTo>
                  <a:cubicBezTo>
                    <a:pt x="101418" y="66439"/>
                    <a:pt x="101359" y="66677"/>
                    <a:pt x="101311" y="66927"/>
                  </a:cubicBezTo>
                  <a:cubicBezTo>
                    <a:pt x="101251" y="66867"/>
                    <a:pt x="101180" y="66808"/>
                    <a:pt x="101097" y="66760"/>
                  </a:cubicBezTo>
                  <a:cubicBezTo>
                    <a:pt x="101132" y="66748"/>
                    <a:pt x="101144" y="66736"/>
                    <a:pt x="101168" y="66700"/>
                  </a:cubicBezTo>
                  <a:cubicBezTo>
                    <a:pt x="101263" y="66522"/>
                    <a:pt x="101370" y="66367"/>
                    <a:pt x="101478" y="66189"/>
                  </a:cubicBezTo>
                  <a:close/>
                  <a:moveTo>
                    <a:pt x="100037" y="66677"/>
                  </a:moveTo>
                  <a:cubicBezTo>
                    <a:pt x="100227" y="66820"/>
                    <a:pt x="100406" y="66998"/>
                    <a:pt x="100597" y="67165"/>
                  </a:cubicBezTo>
                  <a:cubicBezTo>
                    <a:pt x="100537" y="67165"/>
                    <a:pt x="100466" y="67153"/>
                    <a:pt x="100406" y="67153"/>
                  </a:cubicBezTo>
                  <a:cubicBezTo>
                    <a:pt x="100201" y="67143"/>
                    <a:pt x="99996" y="67115"/>
                    <a:pt x="99791" y="67115"/>
                  </a:cubicBezTo>
                  <a:cubicBezTo>
                    <a:pt x="99758" y="67115"/>
                    <a:pt x="99725" y="67116"/>
                    <a:pt x="99692" y="67117"/>
                  </a:cubicBezTo>
                  <a:cubicBezTo>
                    <a:pt x="99692" y="67058"/>
                    <a:pt x="99680" y="67022"/>
                    <a:pt x="99680" y="66962"/>
                  </a:cubicBezTo>
                  <a:cubicBezTo>
                    <a:pt x="99751" y="66879"/>
                    <a:pt x="99989" y="66700"/>
                    <a:pt x="100037" y="66677"/>
                  </a:cubicBezTo>
                  <a:close/>
                  <a:moveTo>
                    <a:pt x="98989" y="68713"/>
                  </a:moveTo>
                  <a:cubicBezTo>
                    <a:pt x="98989" y="68927"/>
                    <a:pt x="98989" y="69129"/>
                    <a:pt x="99001" y="69332"/>
                  </a:cubicBezTo>
                  <a:cubicBezTo>
                    <a:pt x="98870" y="69415"/>
                    <a:pt x="98751" y="69510"/>
                    <a:pt x="98620" y="69582"/>
                  </a:cubicBezTo>
                  <a:cubicBezTo>
                    <a:pt x="98763" y="69296"/>
                    <a:pt x="98882" y="69010"/>
                    <a:pt x="98989" y="68713"/>
                  </a:cubicBezTo>
                  <a:close/>
                  <a:moveTo>
                    <a:pt x="98918" y="67641"/>
                  </a:moveTo>
                  <a:lnTo>
                    <a:pt x="98918" y="67641"/>
                  </a:lnTo>
                  <a:cubicBezTo>
                    <a:pt x="98561" y="68403"/>
                    <a:pt x="98358" y="69225"/>
                    <a:pt x="97977" y="69987"/>
                  </a:cubicBezTo>
                  <a:cubicBezTo>
                    <a:pt x="97370" y="70403"/>
                    <a:pt x="96763" y="70796"/>
                    <a:pt x="96144" y="71201"/>
                  </a:cubicBezTo>
                  <a:cubicBezTo>
                    <a:pt x="96287" y="70975"/>
                    <a:pt x="96417" y="70737"/>
                    <a:pt x="96537" y="70522"/>
                  </a:cubicBezTo>
                  <a:cubicBezTo>
                    <a:pt x="96668" y="70463"/>
                    <a:pt x="96798" y="70403"/>
                    <a:pt x="96929" y="70320"/>
                  </a:cubicBezTo>
                  <a:cubicBezTo>
                    <a:pt x="97168" y="70201"/>
                    <a:pt x="97453" y="70070"/>
                    <a:pt x="97465" y="69784"/>
                  </a:cubicBezTo>
                  <a:cubicBezTo>
                    <a:pt x="97489" y="69677"/>
                    <a:pt x="97394" y="69594"/>
                    <a:pt x="97310" y="69546"/>
                  </a:cubicBezTo>
                  <a:cubicBezTo>
                    <a:pt x="97275" y="69534"/>
                    <a:pt x="97238" y="69529"/>
                    <a:pt x="97200" y="69529"/>
                  </a:cubicBezTo>
                  <a:cubicBezTo>
                    <a:pt x="97125" y="69529"/>
                    <a:pt x="97049" y="69550"/>
                    <a:pt x="96977" y="69582"/>
                  </a:cubicBezTo>
                  <a:cubicBezTo>
                    <a:pt x="97084" y="69332"/>
                    <a:pt x="97156" y="69070"/>
                    <a:pt x="97227" y="68808"/>
                  </a:cubicBezTo>
                  <a:cubicBezTo>
                    <a:pt x="97811" y="68451"/>
                    <a:pt x="98394" y="68058"/>
                    <a:pt x="98918" y="67641"/>
                  </a:cubicBezTo>
                  <a:close/>
                  <a:moveTo>
                    <a:pt x="96501" y="69260"/>
                  </a:moveTo>
                  <a:lnTo>
                    <a:pt x="96501" y="69260"/>
                  </a:lnTo>
                  <a:cubicBezTo>
                    <a:pt x="96358" y="69582"/>
                    <a:pt x="96215" y="69903"/>
                    <a:pt x="96084" y="70213"/>
                  </a:cubicBezTo>
                  <a:cubicBezTo>
                    <a:pt x="96025" y="70260"/>
                    <a:pt x="95965" y="70320"/>
                    <a:pt x="95894" y="70368"/>
                  </a:cubicBezTo>
                  <a:cubicBezTo>
                    <a:pt x="95810" y="70463"/>
                    <a:pt x="95834" y="70594"/>
                    <a:pt x="95929" y="70653"/>
                  </a:cubicBezTo>
                  <a:cubicBezTo>
                    <a:pt x="95822" y="70903"/>
                    <a:pt x="95703" y="71153"/>
                    <a:pt x="95584" y="71392"/>
                  </a:cubicBezTo>
                  <a:cubicBezTo>
                    <a:pt x="95536" y="71475"/>
                    <a:pt x="95548" y="71534"/>
                    <a:pt x="95584" y="71582"/>
                  </a:cubicBezTo>
                  <a:lnTo>
                    <a:pt x="93441" y="73058"/>
                  </a:lnTo>
                  <a:cubicBezTo>
                    <a:pt x="93846" y="72261"/>
                    <a:pt x="94334" y="71427"/>
                    <a:pt x="94536" y="70558"/>
                  </a:cubicBezTo>
                  <a:cubicBezTo>
                    <a:pt x="95048" y="70237"/>
                    <a:pt x="95548" y="69903"/>
                    <a:pt x="96036" y="69558"/>
                  </a:cubicBezTo>
                  <a:cubicBezTo>
                    <a:pt x="96191" y="69463"/>
                    <a:pt x="96358" y="69356"/>
                    <a:pt x="96501" y="69260"/>
                  </a:cubicBezTo>
                  <a:close/>
                  <a:moveTo>
                    <a:pt x="91607" y="72487"/>
                  </a:moveTo>
                  <a:cubicBezTo>
                    <a:pt x="91369" y="72939"/>
                    <a:pt x="91179" y="73416"/>
                    <a:pt x="91000" y="73928"/>
                  </a:cubicBezTo>
                  <a:cubicBezTo>
                    <a:pt x="90983" y="73787"/>
                    <a:pt x="90835" y="73639"/>
                    <a:pt x="90677" y="73639"/>
                  </a:cubicBezTo>
                  <a:cubicBezTo>
                    <a:pt x="90622" y="73639"/>
                    <a:pt x="90565" y="73658"/>
                    <a:pt x="90512" y="73701"/>
                  </a:cubicBezTo>
                  <a:cubicBezTo>
                    <a:pt x="90119" y="73999"/>
                    <a:pt x="89714" y="74261"/>
                    <a:pt x="89321" y="74547"/>
                  </a:cubicBezTo>
                  <a:cubicBezTo>
                    <a:pt x="89405" y="74297"/>
                    <a:pt x="89476" y="74047"/>
                    <a:pt x="89536" y="73797"/>
                  </a:cubicBezTo>
                  <a:cubicBezTo>
                    <a:pt x="90226" y="73356"/>
                    <a:pt x="90929" y="72916"/>
                    <a:pt x="91607" y="72487"/>
                  </a:cubicBezTo>
                  <a:close/>
                  <a:moveTo>
                    <a:pt x="94108" y="70832"/>
                  </a:moveTo>
                  <a:cubicBezTo>
                    <a:pt x="93655" y="71570"/>
                    <a:pt x="93346" y="72451"/>
                    <a:pt x="93000" y="73225"/>
                  </a:cubicBezTo>
                  <a:cubicBezTo>
                    <a:pt x="92988" y="73273"/>
                    <a:pt x="92988" y="73320"/>
                    <a:pt x="93000" y="73356"/>
                  </a:cubicBezTo>
                  <a:cubicBezTo>
                    <a:pt x="92369" y="73820"/>
                    <a:pt x="91715" y="74285"/>
                    <a:pt x="91060" y="74749"/>
                  </a:cubicBezTo>
                  <a:cubicBezTo>
                    <a:pt x="91393" y="73880"/>
                    <a:pt x="91786" y="73047"/>
                    <a:pt x="92084" y="72165"/>
                  </a:cubicBezTo>
                  <a:cubicBezTo>
                    <a:pt x="92762" y="71737"/>
                    <a:pt x="93441" y="71272"/>
                    <a:pt x="94108" y="70832"/>
                  </a:cubicBezTo>
                  <a:close/>
                  <a:moveTo>
                    <a:pt x="90941" y="74059"/>
                  </a:moveTo>
                  <a:cubicBezTo>
                    <a:pt x="90833" y="74392"/>
                    <a:pt x="90714" y="74713"/>
                    <a:pt x="90631" y="75059"/>
                  </a:cubicBezTo>
                  <a:cubicBezTo>
                    <a:pt x="89810" y="75654"/>
                    <a:pt x="88976" y="76237"/>
                    <a:pt x="88155" y="76833"/>
                  </a:cubicBezTo>
                  <a:cubicBezTo>
                    <a:pt x="88405" y="76428"/>
                    <a:pt x="88643" y="76011"/>
                    <a:pt x="88857" y="75583"/>
                  </a:cubicBezTo>
                  <a:cubicBezTo>
                    <a:pt x="89536" y="75106"/>
                    <a:pt x="90214" y="74606"/>
                    <a:pt x="90881" y="74118"/>
                  </a:cubicBezTo>
                  <a:cubicBezTo>
                    <a:pt x="90905" y="74106"/>
                    <a:pt x="90929" y="74070"/>
                    <a:pt x="90941" y="74059"/>
                  </a:cubicBezTo>
                  <a:close/>
                  <a:moveTo>
                    <a:pt x="88917" y="74166"/>
                  </a:moveTo>
                  <a:lnTo>
                    <a:pt x="88917" y="74166"/>
                  </a:lnTo>
                  <a:cubicBezTo>
                    <a:pt x="88714" y="74487"/>
                    <a:pt x="88524" y="74844"/>
                    <a:pt x="88357" y="75202"/>
                  </a:cubicBezTo>
                  <a:cubicBezTo>
                    <a:pt x="87702" y="75654"/>
                    <a:pt x="87047" y="76095"/>
                    <a:pt x="86381" y="76547"/>
                  </a:cubicBezTo>
                  <a:cubicBezTo>
                    <a:pt x="86428" y="76428"/>
                    <a:pt x="86488" y="76309"/>
                    <a:pt x="86511" y="76178"/>
                  </a:cubicBezTo>
                  <a:cubicBezTo>
                    <a:pt x="86545" y="76093"/>
                    <a:pt x="86465" y="76015"/>
                    <a:pt x="86386" y="76015"/>
                  </a:cubicBezTo>
                  <a:cubicBezTo>
                    <a:pt x="86353" y="76015"/>
                    <a:pt x="86321" y="76028"/>
                    <a:pt x="86297" y="76059"/>
                  </a:cubicBezTo>
                  <a:cubicBezTo>
                    <a:pt x="86011" y="76368"/>
                    <a:pt x="85785" y="76726"/>
                    <a:pt x="85559" y="77095"/>
                  </a:cubicBezTo>
                  <a:cubicBezTo>
                    <a:pt x="84952" y="77499"/>
                    <a:pt x="84356" y="77880"/>
                    <a:pt x="83749" y="78285"/>
                  </a:cubicBezTo>
                  <a:cubicBezTo>
                    <a:pt x="83892" y="77928"/>
                    <a:pt x="84047" y="77559"/>
                    <a:pt x="84154" y="77190"/>
                  </a:cubicBezTo>
                  <a:cubicBezTo>
                    <a:pt x="85464" y="76356"/>
                    <a:pt x="86773" y="75523"/>
                    <a:pt x="88059" y="74701"/>
                  </a:cubicBezTo>
                  <a:lnTo>
                    <a:pt x="88917" y="74166"/>
                  </a:lnTo>
                  <a:close/>
                  <a:moveTo>
                    <a:pt x="87928" y="76237"/>
                  </a:moveTo>
                  <a:cubicBezTo>
                    <a:pt x="87750" y="76618"/>
                    <a:pt x="87595" y="76987"/>
                    <a:pt x="87428" y="77345"/>
                  </a:cubicBezTo>
                  <a:lnTo>
                    <a:pt x="85190" y="78952"/>
                  </a:lnTo>
                  <a:cubicBezTo>
                    <a:pt x="85345" y="78642"/>
                    <a:pt x="85488" y="78333"/>
                    <a:pt x="85654" y="78023"/>
                  </a:cubicBezTo>
                  <a:cubicBezTo>
                    <a:pt x="85726" y="77869"/>
                    <a:pt x="85821" y="77726"/>
                    <a:pt x="85904" y="77571"/>
                  </a:cubicBezTo>
                  <a:cubicBezTo>
                    <a:pt x="86595" y="77142"/>
                    <a:pt x="87262" y="76690"/>
                    <a:pt x="87928" y="76237"/>
                  </a:cubicBezTo>
                  <a:close/>
                  <a:moveTo>
                    <a:pt x="85107" y="78083"/>
                  </a:moveTo>
                  <a:lnTo>
                    <a:pt x="85107" y="78083"/>
                  </a:lnTo>
                  <a:cubicBezTo>
                    <a:pt x="84916" y="78511"/>
                    <a:pt x="84726" y="78952"/>
                    <a:pt x="84571" y="79404"/>
                  </a:cubicBezTo>
                  <a:cubicBezTo>
                    <a:pt x="83916" y="79869"/>
                    <a:pt x="83261" y="80309"/>
                    <a:pt x="82606" y="80762"/>
                  </a:cubicBezTo>
                  <a:cubicBezTo>
                    <a:pt x="82868" y="80190"/>
                    <a:pt x="83154" y="79631"/>
                    <a:pt x="83428" y="79047"/>
                  </a:cubicBezTo>
                  <a:cubicBezTo>
                    <a:pt x="83987" y="78738"/>
                    <a:pt x="84547" y="78404"/>
                    <a:pt x="85107" y="78083"/>
                  </a:cubicBezTo>
                  <a:close/>
                  <a:moveTo>
                    <a:pt x="33541" y="51687"/>
                  </a:moveTo>
                  <a:cubicBezTo>
                    <a:pt x="45185" y="55294"/>
                    <a:pt x="57472" y="57461"/>
                    <a:pt x="69343" y="60176"/>
                  </a:cubicBezTo>
                  <a:cubicBezTo>
                    <a:pt x="74760" y="61414"/>
                    <a:pt x="80177" y="62629"/>
                    <a:pt x="85595" y="63819"/>
                  </a:cubicBezTo>
                  <a:cubicBezTo>
                    <a:pt x="89929" y="64772"/>
                    <a:pt x="94298" y="65950"/>
                    <a:pt x="98692" y="66593"/>
                  </a:cubicBezTo>
                  <a:cubicBezTo>
                    <a:pt x="94715" y="69094"/>
                    <a:pt x="90822" y="71725"/>
                    <a:pt x="86857" y="74237"/>
                  </a:cubicBezTo>
                  <a:cubicBezTo>
                    <a:pt x="81654" y="77571"/>
                    <a:pt x="76224" y="80738"/>
                    <a:pt x="71200" y="84393"/>
                  </a:cubicBezTo>
                  <a:cubicBezTo>
                    <a:pt x="59794" y="80059"/>
                    <a:pt x="47554" y="77630"/>
                    <a:pt x="35719" y="74701"/>
                  </a:cubicBezTo>
                  <a:cubicBezTo>
                    <a:pt x="29885" y="73261"/>
                    <a:pt x="24051" y="71844"/>
                    <a:pt x="18193" y="70487"/>
                  </a:cubicBezTo>
                  <a:cubicBezTo>
                    <a:pt x="12764" y="69225"/>
                    <a:pt x="7192" y="67582"/>
                    <a:pt x="1644" y="66951"/>
                  </a:cubicBezTo>
                  <a:cubicBezTo>
                    <a:pt x="7133" y="64653"/>
                    <a:pt x="12467" y="61724"/>
                    <a:pt x="17824" y="59152"/>
                  </a:cubicBezTo>
                  <a:cubicBezTo>
                    <a:pt x="20598" y="57807"/>
                    <a:pt x="23373" y="56473"/>
                    <a:pt x="26159" y="55128"/>
                  </a:cubicBezTo>
                  <a:cubicBezTo>
                    <a:pt x="28599" y="53937"/>
                    <a:pt x="31136" y="52973"/>
                    <a:pt x="33541" y="51687"/>
                  </a:cubicBezTo>
                  <a:close/>
                  <a:moveTo>
                    <a:pt x="83428" y="77678"/>
                  </a:moveTo>
                  <a:lnTo>
                    <a:pt x="83428" y="77678"/>
                  </a:lnTo>
                  <a:cubicBezTo>
                    <a:pt x="83213" y="78059"/>
                    <a:pt x="83035" y="78464"/>
                    <a:pt x="82868" y="78881"/>
                  </a:cubicBezTo>
                  <a:cubicBezTo>
                    <a:pt x="82451" y="79154"/>
                    <a:pt x="82035" y="79428"/>
                    <a:pt x="81618" y="79714"/>
                  </a:cubicBezTo>
                  <a:cubicBezTo>
                    <a:pt x="81517" y="79795"/>
                    <a:pt x="81570" y="79944"/>
                    <a:pt x="81676" y="79944"/>
                  </a:cubicBezTo>
                  <a:cubicBezTo>
                    <a:pt x="81695" y="79944"/>
                    <a:pt x="81715" y="79939"/>
                    <a:pt x="81737" y="79928"/>
                  </a:cubicBezTo>
                  <a:cubicBezTo>
                    <a:pt x="82047" y="79774"/>
                    <a:pt x="82368" y="79607"/>
                    <a:pt x="82666" y="79452"/>
                  </a:cubicBezTo>
                  <a:lnTo>
                    <a:pt x="82666" y="79452"/>
                  </a:lnTo>
                  <a:cubicBezTo>
                    <a:pt x="82463" y="80000"/>
                    <a:pt x="82285" y="80547"/>
                    <a:pt x="82130" y="81083"/>
                  </a:cubicBezTo>
                  <a:cubicBezTo>
                    <a:pt x="80606" y="82071"/>
                    <a:pt x="79094" y="83024"/>
                    <a:pt x="77546" y="83917"/>
                  </a:cubicBezTo>
                  <a:cubicBezTo>
                    <a:pt x="76856" y="84298"/>
                    <a:pt x="76165" y="84703"/>
                    <a:pt x="75474" y="85119"/>
                  </a:cubicBezTo>
                  <a:cubicBezTo>
                    <a:pt x="76022" y="84060"/>
                    <a:pt x="76653" y="83036"/>
                    <a:pt x="77094" y="81929"/>
                  </a:cubicBezTo>
                  <a:cubicBezTo>
                    <a:pt x="77127" y="81861"/>
                    <a:pt x="77054" y="81794"/>
                    <a:pt x="76983" y="81794"/>
                  </a:cubicBezTo>
                  <a:cubicBezTo>
                    <a:pt x="76953" y="81794"/>
                    <a:pt x="76924" y="81805"/>
                    <a:pt x="76903" y="81833"/>
                  </a:cubicBezTo>
                  <a:cubicBezTo>
                    <a:pt x="76010" y="82822"/>
                    <a:pt x="75462" y="84179"/>
                    <a:pt x="74951" y="85429"/>
                  </a:cubicBezTo>
                  <a:cubicBezTo>
                    <a:pt x="74284" y="85846"/>
                    <a:pt x="73629" y="86274"/>
                    <a:pt x="73034" y="86774"/>
                  </a:cubicBezTo>
                  <a:cubicBezTo>
                    <a:pt x="73688" y="85679"/>
                    <a:pt x="74343" y="84572"/>
                    <a:pt x="74927" y="83453"/>
                  </a:cubicBezTo>
                  <a:cubicBezTo>
                    <a:pt x="74963" y="83381"/>
                    <a:pt x="74903" y="83309"/>
                    <a:pt x="74836" y="83309"/>
                  </a:cubicBezTo>
                  <a:cubicBezTo>
                    <a:pt x="74815" y="83309"/>
                    <a:pt x="74792" y="83316"/>
                    <a:pt x="74772" y="83333"/>
                  </a:cubicBezTo>
                  <a:cubicBezTo>
                    <a:pt x="73700" y="84429"/>
                    <a:pt x="72831" y="85941"/>
                    <a:pt x="72319" y="87394"/>
                  </a:cubicBezTo>
                  <a:cubicBezTo>
                    <a:pt x="72176" y="87524"/>
                    <a:pt x="72022" y="87667"/>
                    <a:pt x="71891" y="87810"/>
                  </a:cubicBezTo>
                  <a:cubicBezTo>
                    <a:pt x="71950" y="87429"/>
                    <a:pt x="71879" y="86977"/>
                    <a:pt x="71855" y="86620"/>
                  </a:cubicBezTo>
                  <a:cubicBezTo>
                    <a:pt x="71831" y="86012"/>
                    <a:pt x="71581" y="84655"/>
                    <a:pt x="71557" y="84607"/>
                  </a:cubicBezTo>
                  <a:cubicBezTo>
                    <a:pt x="74046" y="83345"/>
                    <a:pt x="76475" y="81964"/>
                    <a:pt x="78868" y="80500"/>
                  </a:cubicBezTo>
                  <a:lnTo>
                    <a:pt x="78868" y="80500"/>
                  </a:lnTo>
                  <a:cubicBezTo>
                    <a:pt x="78034" y="81428"/>
                    <a:pt x="77510" y="82762"/>
                    <a:pt x="77070" y="83869"/>
                  </a:cubicBezTo>
                  <a:cubicBezTo>
                    <a:pt x="77029" y="83958"/>
                    <a:pt x="77121" y="84031"/>
                    <a:pt x="77206" y="84031"/>
                  </a:cubicBezTo>
                  <a:cubicBezTo>
                    <a:pt x="77246" y="84031"/>
                    <a:pt x="77285" y="84015"/>
                    <a:pt x="77308" y="83976"/>
                  </a:cubicBezTo>
                  <a:cubicBezTo>
                    <a:pt x="77618" y="83333"/>
                    <a:pt x="77951" y="82726"/>
                    <a:pt x="78320" y="82131"/>
                  </a:cubicBezTo>
                  <a:cubicBezTo>
                    <a:pt x="78689" y="81536"/>
                    <a:pt x="79153" y="80964"/>
                    <a:pt x="79415" y="80321"/>
                  </a:cubicBezTo>
                  <a:cubicBezTo>
                    <a:pt x="79451" y="80262"/>
                    <a:pt x="79439" y="80226"/>
                    <a:pt x="79403" y="80178"/>
                  </a:cubicBezTo>
                  <a:cubicBezTo>
                    <a:pt x="80749" y="79357"/>
                    <a:pt x="82082" y="78511"/>
                    <a:pt x="83428" y="77678"/>
                  </a:cubicBezTo>
                  <a:close/>
                  <a:moveTo>
                    <a:pt x="834" y="67260"/>
                  </a:moveTo>
                  <a:cubicBezTo>
                    <a:pt x="6347" y="69106"/>
                    <a:pt x="12288" y="69999"/>
                    <a:pt x="17943" y="71308"/>
                  </a:cubicBezTo>
                  <a:cubicBezTo>
                    <a:pt x="23932" y="72701"/>
                    <a:pt x="29921" y="74154"/>
                    <a:pt x="35898" y="75618"/>
                  </a:cubicBezTo>
                  <a:cubicBezTo>
                    <a:pt x="47661" y="78523"/>
                    <a:pt x="59508" y="81250"/>
                    <a:pt x="71010" y="85048"/>
                  </a:cubicBezTo>
                  <a:cubicBezTo>
                    <a:pt x="70950" y="85596"/>
                    <a:pt x="71057" y="86155"/>
                    <a:pt x="71069" y="86715"/>
                  </a:cubicBezTo>
                  <a:cubicBezTo>
                    <a:pt x="71069" y="87072"/>
                    <a:pt x="70998" y="87465"/>
                    <a:pt x="71045" y="87822"/>
                  </a:cubicBezTo>
                  <a:cubicBezTo>
                    <a:pt x="59687" y="83405"/>
                    <a:pt x="47495" y="80881"/>
                    <a:pt x="35708" y="77857"/>
                  </a:cubicBezTo>
                  <a:cubicBezTo>
                    <a:pt x="29885" y="76368"/>
                    <a:pt x="24051" y="74892"/>
                    <a:pt x="18217" y="73475"/>
                  </a:cubicBezTo>
                  <a:cubicBezTo>
                    <a:pt x="12609" y="72130"/>
                    <a:pt x="6847" y="70368"/>
                    <a:pt x="1096" y="69725"/>
                  </a:cubicBezTo>
                  <a:cubicBezTo>
                    <a:pt x="1108" y="69689"/>
                    <a:pt x="1048" y="68653"/>
                    <a:pt x="989" y="68213"/>
                  </a:cubicBezTo>
                  <a:cubicBezTo>
                    <a:pt x="941" y="67891"/>
                    <a:pt x="917" y="67570"/>
                    <a:pt x="810" y="67272"/>
                  </a:cubicBezTo>
                  <a:cubicBezTo>
                    <a:pt x="822" y="67272"/>
                    <a:pt x="834" y="67260"/>
                    <a:pt x="834" y="67260"/>
                  </a:cubicBezTo>
                  <a:close/>
                  <a:moveTo>
                    <a:pt x="47046" y="1"/>
                  </a:moveTo>
                  <a:cubicBezTo>
                    <a:pt x="46960" y="1"/>
                    <a:pt x="46895" y="69"/>
                    <a:pt x="46840" y="169"/>
                  </a:cubicBezTo>
                  <a:cubicBezTo>
                    <a:pt x="43030" y="7777"/>
                    <a:pt x="41673" y="17063"/>
                    <a:pt x="39577" y="25255"/>
                  </a:cubicBezTo>
                  <a:cubicBezTo>
                    <a:pt x="38446" y="29684"/>
                    <a:pt x="32695" y="48651"/>
                    <a:pt x="32588" y="50782"/>
                  </a:cubicBezTo>
                  <a:cubicBezTo>
                    <a:pt x="32505" y="50841"/>
                    <a:pt x="20765" y="56783"/>
                    <a:pt x="17836" y="58164"/>
                  </a:cubicBezTo>
                  <a:cubicBezTo>
                    <a:pt x="12014" y="60938"/>
                    <a:pt x="5906" y="63402"/>
                    <a:pt x="298" y="66546"/>
                  </a:cubicBezTo>
                  <a:cubicBezTo>
                    <a:pt x="1" y="66700"/>
                    <a:pt x="167" y="67915"/>
                    <a:pt x="167" y="68272"/>
                  </a:cubicBezTo>
                  <a:cubicBezTo>
                    <a:pt x="167" y="68736"/>
                    <a:pt x="167" y="69177"/>
                    <a:pt x="251" y="69641"/>
                  </a:cubicBezTo>
                  <a:cubicBezTo>
                    <a:pt x="275" y="69748"/>
                    <a:pt x="429" y="69963"/>
                    <a:pt x="513" y="69999"/>
                  </a:cubicBezTo>
                  <a:cubicBezTo>
                    <a:pt x="6109" y="71975"/>
                    <a:pt x="12181" y="72927"/>
                    <a:pt x="17931" y="74309"/>
                  </a:cubicBezTo>
                  <a:cubicBezTo>
                    <a:pt x="23920" y="75761"/>
                    <a:pt x="29909" y="77261"/>
                    <a:pt x="35874" y="78797"/>
                  </a:cubicBezTo>
                  <a:cubicBezTo>
                    <a:pt x="47626" y="81809"/>
                    <a:pt x="59496" y="84631"/>
                    <a:pt x="70998" y="88537"/>
                  </a:cubicBezTo>
                  <a:cubicBezTo>
                    <a:pt x="71066" y="88561"/>
                    <a:pt x="71142" y="88583"/>
                    <a:pt x="71234" y="88583"/>
                  </a:cubicBezTo>
                  <a:cubicBezTo>
                    <a:pt x="71368" y="88583"/>
                    <a:pt x="71534" y="88537"/>
                    <a:pt x="71760" y="88382"/>
                  </a:cubicBezTo>
                  <a:cubicBezTo>
                    <a:pt x="76129" y="85238"/>
                    <a:pt x="80880" y="82702"/>
                    <a:pt x="85309" y="79643"/>
                  </a:cubicBezTo>
                  <a:cubicBezTo>
                    <a:pt x="89929" y="76452"/>
                    <a:pt x="99585" y="69963"/>
                    <a:pt x="99632" y="69927"/>
                  </a:cubicBezTo>
                  <a:cubicBezTo>
                    <a:pt x="99858" y="69760"/>
                    <a:pt x="99739" y="68224"/>
                    <a:pt x="99716" y="67689"/>
                  </a:cubicBezTo>
                  <a:lnTo>
                    <a:pt x="99716" y="67689"/>
                  </a:lnTo>
                  <a:cubicBezTo>
                    <a:pt x="99782" y="67692"/>
                    <a:pt x="99848" y="67694"/>
                    <a:pt x="99914" y="67694"/>
                  </a:cubicBezTo>
                  <a:cubicBezTo>
                    <a:pt x="100072" y="67694"/>
                    <a:pt x="100227" y="67685"/>
                    <a:pt x="100370" y="67677"/>
                  </a:cubicBezTo>
                  <a:cubicBezTo>
                    <a:pt x="100525" y="67677"/>
                    <a:pt x="100692" y="67653"/>
                    <a:pt x="100847" y="67629"/>
                  </a:cubicBezTo>
                  <a:cubicBezTo>
                    <a:pt x="101406" y="67570"/>
                    <a:pt x="101490" y="67367"/>
                    <a:pt x="101490" y="67367"/>
                  </a:cubicBezTo>
                  <a:cubicBezTo>
                    <a:pt x="102430" y="65784"/>
                    <a:pt x="104157" y="58259"/>
                    <a:pt x="105335" y="53818"/>
                  </a:cubicBezTo>
                  <a:cubicBezTo>
                    <a:pt x="106550" y="49234"/>
                    <a:pt x="107633" y="44626"/>
                    <a:pt x="108693" y="39995"/>
                  </a:cubicBezTo>
                  <a:cubicBezTo>
                    <a:pt x="109752" y="35363"/>
                    <a:pt x="110765" y="30732"/>
                    <a:pt x="111729" y="26088"/>
                  </a:cubicBezTo>
                  <a:cubicBezTo>
                    <a:pt x="112574" y="22028"/>
                    <a:pt x="113920" y="17730"/>
                    <a:pt x="114229" y="13575"/>
                  </a:cubicBezTo>
                  <a:cubicBezTo>
                    <a:pt x="114301" y="13515"/>
                    <a:pt x="114348" y="13432"/>
                    <a:pt x="114348" y="13325"/>
                  </a:cubicBezTo>
                  <a:cubicBezTo>
                    <a:pt x="114348" y="13265"/>
                    <a:pt x="114313" y="13218"/>
                    <a:pt x="114265" y="13194"/>
                  </a:cubicBezTo>
                  <a:cubicBezTo>
                    <a:pt x="114265" y="13146"/>
                    <a:pt x="114277" y="13111"/>
                    <a:pt x="114277" y="13075"/>
                  </a:cubicBezTo>
                  <a:cubicBezTo>
                    <a:pt x="114289" y="12908"/>
                    <a:pt x="113872" y="12396"/>
                    <a:pt x="113789" y="12241"/>
                  </a:cubicBezTo>
                  <a:cubicBezTo>
                    <a:pt x="113670" y="12015"/>
                    <a:pt x="113110" y="10813"/>
                    <a:pt x="112824" y="10765"/>
                  </a:cubicBezTo>
                  <a:cubicBezTo>
                    <a:pt x="101061" y="8931"/>
                    <a:pt x="89178" y="7122"/>
                    <a:pt x="77439" y="5098"/>
                  </a:cubicBezTo>
                  <a:cubicBezTo>
                    <a:pt x="67438" y="3371"/>
                    <a:pt x="57186" y="990"/>
                    <a:pt x="47066" y="2"/>
                  </a:cubicBezTo>
                  <a:cubicBezTo>
                    <a:pt x="47059" y="1"/>
                    <a:pt x="47052" y="1"/>
                    <a:pt x="47046"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4299" name="Google Shape;14299;p50"/>
            <p:cNvSpPr/>
            <p:nvPr/>
          </p:nvSpPr>
          <p:spPr>
            <a:xfrm>
              <a:off x="4027100" y="3488400"/>
              <a:ext cx="43500" cy="66025"/>
            </a:xfrm>
            <a:custGeom>
              <a:avLst/>
              <a:gdLst/>
              <a:ahLst/>
              <a:cxnLst/>
              <a:rect l="l" t="t" r="r" b="b"/>
              <a:pathLst>
                <a:path w="1740" h="2641" extrusionOk="0">
                  <a:moveTo>
                    <a:pt x="1608" y="1"/>
                  </a:moveTo>
                  <a:cubicBezTo>
                    <a:pt x="1584" y="1"/>
                    <a:pt x="1560" y="11"/>
                    <a:pt x="1543" y="34"/>
                  </a:cubicBezTo>
                  <a:cubicBezTo>
                    <a:pt x="901" y="701"/>
                    <a:pt x="496" y="1701"/>
                    <a:pt x="43" y="2499"/>
                  </a:cubicBezTo>
                  <a:cubicBezTo>
                    <a:pt x="1" y="2576"/>
                    <a:pt x="68" y="2640"/>
                    <a:pt x="131" y="2640"/>
                  </a:cubicBezTo>
                  <a:cubicBezTo>
                    <a:pt x="156" y="2640"/>
                    <a:pt x="181" y="2630"/>
                    <a:pt x="198" y="2606"/>
                  </a:cubicBezTo>
                  <a:cubicBezTo>
                    <a:pt x="710" y="1832"/>
                    <a:pt x="1413" y="1023"/>
                    <a:pt x="1722" y="154"/>
                  </a:cubicBezTo>
                  <a:cubicBezTo>
                    <a:pt x="1739" y="68"/>
                    <a:pt x="1670" y="1"/>
                    <a:pt x="1608"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4300" name="Google Shape;14300;p50"/>
            <p:cNvSpPr/>
            <p:nvPr/>
          </p:nvSpPr>
          <p:spPr>
            <a:xfrm>
              <a:off x="2978925" y="1631275"/>
              <a:ext cx="1793700" cy="1340375"/>
            </a:xfrm>
            <a:custGeom>
              <a:avLst/>
              <a:gdLst/>
              <a:ahLst/>
              <a:cxnLst/>
              <a:rect l="l" t="t" r="r" b="b"/>
              <a:pathLst>
                <a:path w="71748" h="53615" extrusionOk="0">
                  <a:moveTo>
                    <a:pt x="11645" y="691"/>
                  </a:moveTo>
                  <a:cubicBezTo>
                    <a:pt x="16884" y="1537"/>
                    <a:pt x="21623" y="2263"/>
                    <a:pt x="26433" y="3096"/>
                  </a:cubicBezTo>
                  <a:cubicBezTo>
                    <a:pt x="31243" y="3930"/>
                    <a:pt x="36053" y="4763"/>
                    <a:pt x="40875" y="5597"/>
                  </a:cubicBezTo>
                  <a:cubicBezTo>
                    <a:pt x="45804" y="6442"/>
                    <a:pt x="50733" y="7299"/>
                    <a:pt x="55651" y="8157"/>
                  </a:cubicBezTo>
                  <a:cubicBezTo>
                    <a:pt x="60675" y="9026"/>
                    <a:pt x="65545" y="10419"/>
                    <a:pt x="70629" y="10693"/>
                  </a:cubicBezTo>
                  <a:cubicBezTo>
                    <a:pt x="68533" y="17979"/>
                    <a:pt x="66866" y="25254"/>
                    <a:pt x="64878" y="32457"/>
                  </a:cubicBezTo>
                  <a:cubicBezTo>
                    <a:pt x="63068" y="39137"/>
                    <a:pt x="61139" y="45899"/>
                    <a:pt x="59615" y="52674"/>
                  </a:cubicBezTo>
                  <a:cubicBezTo>
                    <a:pt x="54650" y="51626"/>
                    <a:pt x="49721" y="50578"/>
                    <a:pt x="44828" y="49519"/>
                  </a:cubicBezTo>
                  <a:cubicBezTo>
                    <a:pt x="39791" y="48435"/>
                    <a:pt x="34743" y="47328"/>
                    <a:pt x="29719" y="46233"/>
                  </a:cubicBezTo>
                  <a:cubicBezTo>
                    <a:pt x="24837" y="45173"/>
                    <a:pt x="19932" y="44101"/>
                    <a:pt x="15062" y="43042"/>
                  </a:cubicBezTo>
                  <a:cubicBezTo>
                    <a:pt x="10443" y="42042"/>
                    <a:pt x="5740" y="40696"/>
                    <a:pt x="965" y="39803"/>
                  </a:cubicBezTo>
                  <a:cubicBezTo>
                    <a:pt x="3120" y="33326"/>
                    <a:pt x="4323" y="26849"/>
                    <a:pt x="6109" y="20253"/>
                  </a:cubicBezTo>
                  <a:cubicBezTo>
                    <a:pt x="7918" y="13633"/>
                    <a:pt x="10276" y="7395"/>
                    <a:pt x="11645" y="691"/>
                  </a:cubicBezTo>
                  <a:close/>
                  <a:moveTo>
                    <a:pt x="11466" y="1"/>
                  </a:moveTo>
                  <a:cubicBezTo>
                    <a:pt x="11371" y="1"/>
                    <a:pt x="10800" y="1787"/>
                    <a:pt x="10478" y="2608"/>
                  </a:cubicBezTo>
                  <a:cubicBezTo>
                    <a:pt x="8252" y="8335"/>
                    <a:pt x="6787" y="14538"/>
                    <a:pt x="5120" y="20396"/>
                  </a:cubicBezTo>
                  <a:cubicBezTo>
                    <a:pt x="3275" y="26885"/>
                    <a:pt x="1037" y="33576"/>
                    <a:pt x="60" y="40280"/>
                  </a:cubicBezTo>
                  <a:cubicBezTo>
                    <a:pt x="1" y="40696"/>
                    <a:pt x="1382" y="40780"/>
                    <a:pt x="2049" y="40923"/>
                  </a:cubicBezTo>
                  <a:cubicBezTo>
                    <a:pt x="6430" y="41815"/>
                    <a:pt x="10955" y="42970"/>
                    <a:pt x="15253" y="43923"/>
                  </a:cubicBezTo>
                  <a:lnTo>
                    <a:pt x="30338" y="47269"/>
                  </a:lnTo>
                  <a:cubicBezTo>
                    <a:pt x="35219" y="48352"/>
                    <a:pt x="40101" y="49435"/>
                    <a:pt x="44983" y="50519"/>
                  </a:cubicBezTo>
                  <a:cubicBezTo>
                    <a:pt x="49781" y="51579"/>
                    <a:pt x="54770" y="53150"/>
                    <a:pt x="59651" y="53615"/>
                  </a:cubicBezTo>
                  <a:cubicBezTo>
                    <a:pt x="59655" y="53615"/>
                    <a:pt x="59659" y="53615"/>
                    <a:pt x="59663" y="53615"/>
                  </a:cubicBezTo>
                  <a:cubicBezTo>
                    <a:pt x="59864" y="53615"/>
                    <a:pt x="60426" y="53324"/>
                    <a:pt x="60496" y="53103"/>
                  </a:cubicBezTo>
                  <a:cubicBezTo>
                    <a:pt x="61651" y="49709"/>
                    <a:pt x="62330" y="46090"/>
                    <a:pt x="63235" y="42625"/>
                  </a:cubicBezTo>
                  <a:cubicBezTo>
                    <a:pt x="64152" y="39053"/>
                    <a:pt x="65080" y="35469"/>
                    <a:pt x="66033" y="31874"/>
                  </a:cubicBezTo>
                  <a:cubicBezTo>
                    <a:pt x="67664" y="25623"/>
                    <a:pt x="69867" y="19337"/>
                    <a:pt x="71093" y="12955"/>
                  </a:cubicBezTo>
                  <a:cubicBezTo>
                    <a:pt x="71224" y="12229"/>
                    <a:pt x="71748" y="10050"/>
                    <a:pt x="71379" y="9943"/>
                  </a:cubicBezTo>
                  <a:cubicBezTo>
                    <a:pt x="66819" y="8573"/>
                    <a:pt x="61758" y="8192"/>
                    <a:pt x="57056" y="7395"/>
                  </a:cubicBezTo>
                  <a:cubicBezTo>
                    <a:pt x="51983" y="6549"/>
                    <a:pt x="46911" y="5692"/>
                    <a:pt x="41827" y="4823"/>
                  </a:cubicBezTo>
                  <a:cubicBezTo>
                    <a:pt x="36910" y="3989"/>
                    <a:pt x="31981" y="3156"/>
                    <a:pt x="27040" y="2323"/>
                  </a:cubicBezTo>
                  <a:cubicBezTo>
                    <a:pt x="22444" y="1549"/>
                    <a:pt x="17622" y="334"/>
                    <a:pt x="12919" y="60"/>
                  </a:cubicBezTo>
                  <a:cubicBezTo>
                    <a:pt x="12526" y="48"/>
                    <a:pt x="11514" y="1"/>
                    <a:pt x="11466"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4301" name="Google Shape;14301;p50"/>
            <p:cNvSpPr/>
            <p:nvPr/>
          </p:nvSpPr>
          <p:spPr>
            <a:xfrm>
              <a:off x="2202950" y="3248425"/>
              <a:ext cx="128900" cy="38225"/>
            </a:xfrm>
            <a:custGeom>
              <a:avLst/>
              <a:gdLst/>
              <a:ahLst/>
              <a:cxnLst/>
              <a:rect l="l" t="t" r="r" b="b"/>
              <a:pathLst>
                <a:path w="5156" h="1529" extrusionOk="0">
                  <a:moveTo>
                    <a:pt x="598" y="1"/>
                  </a:moveTo>
                  <a:cubicBezTo>
                    <a:pt x="451" y="1"/>
                    <a:pt x="303" y="8"/>
                    <a:pt x="155" y="25"/>
                  </a:cubicBezTo>
                  <a:cubicBezTo>
                    <a:pt x="24" y="49"/>
                    <a:pt x="0" y="239"/>
                    <a:pt x="107" y="311"/>
                  </a:cubicBezTo>
                  <a:cubicBezTo>
                    <a:pt x="869" y="740"/>
                    <a:pt x="1727" y="882"/>
                    <a:pt x="2584" y="1085"/>
                  </a:cubicBezTo>
                  <a:cubicBezTo>
                    <a:pt x="3174" y="1240"/>
                    <a:pt x="3828" y="1529"/>
                    <a:pt x="4455" y="1529"/>
                  </a:cubicBezTo>
                  <a:cubicBezTo>
                    <a:pt x="4599" y="1529"/>
                    <a:pt x="4742" y="1513"/>
                    <a:pt x="4882" y="1478"/>
                  </a:cubicBezTo>
                  <a:cubicBezTo>
                    <a:pt x="5048" y="1430"/>
                    <a:pt x="5156" y="1204"/>
                    <a:pt x="5001" y="1073"/>
                  </a:cubicBezTo>
                  <a:cubicBezTo>
                    <a:pt x="4405" y="489"/>
                    <a:pt x="3417" y="442"/>
                    <a:pt x="2620" y="299"/>
                  </a:cubicBezTo>
                  <a:cubicBezTo>
                    <a:pt x="1954" y="162"/>
                    <a:pt x="1280" y="1"/>
                    <a:pt x="598"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4302" name="Google Shape;14302;p50"/>
            <p:cNvSpPr/>
            <p:nvPr/>
          </p:nvSpPr>
          <p:spPr>
            <a:xfrm>
              <a:off x="2378250" y="3290600"/>
              <a:ext cx="127425" cy="37250"/>
            </a:xfrm>
            <a:custGeom>
              <a:avLst/>
              <a:gdLst/>
              <a:ahLst/>
              <a:cxnLst/>
              <a:rect l="l" t="t" r="r" b="b"/>
              <a:pathLst>
                <a:path w="5097" h="1490" extrusionOk="0">
                  <a:moveTo>
                    <a:pt x="1047" y="0"/>
                  </a:moveTo>
                  <a:cubicBezTo>
                    <a:pt x="745" y="0"/>
                    <a:pt x="446" y="32"/>
                    <a:pt x="156" y="112"/>
                  </a:cubicBezTo>
                  <a:cubicBezTo>
                    <a:pt x="1" y="160"/>
                    <a:pt x="1" y="350"/>
                    <a:pt x="132" y="410"/>
                  </a:cubicBezTo>
                  <a:cubicBezTo>
                    <a:pt x="953" y="755"/>
                    <a:pt x="1882" y="779"/>
                    <a:pt x="2739" y="1005"/>
                  </a:cubicBezTo>
                  <a:cubicBezTo>
                    <a:pt x="3305" y="1151"/>
                    <a:pt x="3894" y="1489"/>
                    <a:pt x="4475" y="1489"/>
                  </a:cubicBezTo>
                  <a:cubicBezTo>
                    <a:pt x="4603" y="1489"/>
                    <a:pt x="4731" y="1473"/>
                    <a:pt x="4859" y="1434"/>
                  </a:cubicBezTo>
                  <a:cubicBezTo>
                    <a:pt x="4990" y="1398"/>
                    <a:pt x="5097" y="1231"/>
                    <a:pt x="5002" y="1100"/>
                  </a:cubicBezTo>
                  <a:cubicBezTo>
                    <a:pt x="4537" y="422"/>
                    <a:pt x="3573" y="386"/>
                    <a:pt x="2811" y="231"/>
                  </a:cubicBezTo>
                  <a:cubicBezTo>
                    <a:pt x="2243" y="121"/>
                    <a:pt x="1640" y="0"/>
                    <a:pt x="1047"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4303" name="Google Shape;14303;p50"/>
            <p:cNvSpPr/>
            <p:nvPr/>
          </p:nvSpPr>
          <p:spPr>
            <a:xfrm>
              <a:off x="2857775" y="3210950"/>
              <a:ext cx="511700" cy="207175"/>
            </a:xfrm>
            <a:custGeom>
              <a:avLst/>
              <a:gdLst/>
              <a:ahLst/>
              <a:cxnLst/>
              <a:rect l="l" t="t" r="r" b="b"/>
              <a:pathLst>
                <a:path w="20468" h="8287" extrusionOk="0">
                  <a:moveTo>
                    <a:pt x="7978" y="250"/>
                  </a:moveTo>
                  <a:cubicBezTo>
                    <a:pt x="10109" y="810"/>
                    <a:pt x="11705" y="1203"/>
                    <a:pt x="13515" y="1691"/>
                  </a:cubicBezTo>
                  <a:cubicBezTo>
                    <a:pt x="15479" y="2227"/>
                    <a:pt x="17444" y="2798"/>
                    <a:pt x="19432" y="3310"/>
                  </a:cubicBezTo>
                  <a:cubicBezTo>
                    <a:pt x="18372" y="4108"/>
                    <a:pt x="17253" y="4906"/>
                    <a:pt x="16134" y="5632"/>
                  </a:cubicBezTo>
                  <a:cubicBezTo>
                    <a:pt x="16110" y="5620"/>
                    <a:pt x="16098" y="5608"/>
                    <a:pt x="16051" y="5596"/>
                  </a:cubicBezTo>
                  <a:cubicBezTo>
                    <a:pt x="12181" y="4584"/>
                    <a:pt x="8240" y="3417"/>
                    <a:pt x="4311" y="2679"/>
                  </a:cubicBezTo>
                  <a:cubicBezTo>
                    <a:pt x="5537" y="1881"/>
                    <a:pt x="6787" y="1096"/>
                    <a:pt x="7978" y="250"/>
                  </a:cubicBezTo>
                  <a:close/>
                  <a:moveTo>
                    <a:pt x="3728" y="3060"/>
                  </a:moveTo>
                  <a:cubicBezTo>
                    <a:pt x="5299" y="3632"/>
                    <a:pt x="7061" y="4024"/>
                    <a:pt x="8716" y="4477"/>
                  </a:cubicBezTo>
                  <a:cubicBezTo>
                    <a:pt x="8383" y="4620"/>
                    <a:pt x="8073" y="4894"/>
                    <a:pt x="7800" y="5096"/>
                  </a:cubicBezTo>
                  <a:cubicBezTo>
                    <a:pt x="7371" y="5429"/>
                    <a:pt x="6811" y="5787"/>
                    <a:pt x="6490" y="6251"/>
                  </a:cubicBezTo>
                  <a:cubicBezTo>
                    <a:pt x="6347" y="6203"/>
                    <a:pt x="6192" y="6168"/>
                    <a:pt x="6049" y="6132"/>
                  </a:cubicBezTo>
                  <a:cubicBezTo>
                    <a:pt x="4906" y="5846"/>
                    <a:pt x="3775" y="5548"/>
                    <a:pt x="2620" y="5263"/>
                  </a:cubicBezTo>
                  <a:cubicBezTo>
                    <a:pt x="1763" y="5036"/>
                    <a:pt x="751" y="5025"/>
                    <a:pt x="1823" y="4346"/>
                  </a:cubicBezTo>
                  <a:cubicBezTo>
                    <a:pt x="2180" y="4120"/>
                    <a:pt x="2716" y="3727"/>
                    <a:pt x="3061" y="3489"/>
                  </a:cubicBezTo>
                  <a:cubicBezTo>
                    <a:pt x="3311" y="3310"/>
                    <a:pt x="3454" y="3239"/>
                    <a:pt x="3728" y="3060"/>
                  </a:cubicBezTo>
                  <a:close/>
                  <a:moveTo>
                    <a:pt x="9050" y="4560"/>
                  </a:moveTo>
                  <a:cubicBezTo>
                    <a:pt x="11169" y="5132"/>
                    <a:pt x="13312" y="5620"/>
                    <a:pt x="15408" y="6084"/>
                  </a:cubicBezTo>
                  <a:cubicBezTo>
                    <a:pt x="15027" y="6334"/>
                    <a:pt x="14622" y="6572"/>
                    <a:pt x="14229" y="6799"/>
                  </a:cubicBezTo>
                  <a:cubicBezTo>
                    <a:pt x="13459" y="7233"/>
                    <a:pt x="12634" y="7397"/>
                    <a:pt x="11784" y="7397"/>
                  </a:cubicBezTo>
                  <a:cubicBezTo>
                    <a:pt x="10191" y="7397"/>
                    <a:pt x="8511" y="6820"/>
                    <a:pt x="6942" y="6370"/>
                  </a:cubicBezTo>
                  <a:cubicBezTo>
                    <a:pt x="7299" y="6108"/>
                    <a:pt x="7609" y="5775"/>
                    <a:pt x="7942" y="5501"/>
                  </a:cubicBezTo>
                  <a:cubicBezTo>
                    <a:pt x="8276" y="5215"/>
                    <a:pt x="8800" y="4953"/>
                    <a:pt x="9050" y="4560"/>
                  </a:cubicBezTo>
                  <a:close/>
                  <a:moveTo>
                    <a:pt x="7895" y="0"/>
                  </a:moveTo>
                  <a:cubicBezTo>
                    <a:pt x="7800" y="0"/>
                    <a:pt x="7359" y="262"/>
                    <a:pt x="6990" y="476"/>
                  </a:cubicBezTo>
                  <a:cubicBezTo>
                    <a:pt x="4573" y="1798"/>
                    <a:pt x="2406" y="3179"/>
                    <a:pt x="180" y="4786"/>
                  </a:cubicBezTo>
                  <a:cubicBezTo>
                    <a:pt x="1" y="4917"/>
                    <a:pt x="96" y="5239"/>
                    <a:pt x="287" y="5275"/>
                  </a:cubicBezTo>
                  <a:cubicBezTo>
                    <a:pt x="2561" y="5858"/>
                    <a:pt x="4859" y="6441"/>
                    <a:pt x="7133" y="7025"/>
                  </a:cubicBezTo>
                  <a:cubicBezTo>
                    <a:pt x="8740" y="7442"/>
                    <a:pt x="10681" y="8275"/>
                    <a:pt x="12324" y="8287"/>
                  </a:cubicBezTo>
                  <a:cubicBezTo>
                    <a:pt x="12331" y="8287"/>
                    <a:pt x="12338" y="8287"/>
                    <a:pt x="12345" y="8287"/>
                  </a:cubicBezTo>
                  <a:cubicBezTo>
                    <a:pt x="13691" y="8287"/>
                    <a:pt x="14639" y="7140"/>
                    <a:pt x="15693" y="6430"/>
                  </a:cubicBezTo>
                  <a:cubicBezTo>
                    <a:pt x="15824" y="6334"/>
                    <a:pt x="15943" y="6251"/>
                    <a:pt x="16074" y="6168"/>
                  </a:cubicBezTo>
                  <a:cubicBezTo>
                    <a:pt x="17420" y="5275"/>
                    <a:pt x="18789" y="4429"/>
                    <a:pt x="20063" y="3477"/>
                  </a:cubicBezTo>
                  <a:cubicBezTo>
                    <a:pt x="20063" y="3477"/>
                    <a:pt x="20063" y="3465"/>
                    <a:pt x="20087" y="3465"/>
                  </a:cubicBezTo>
                  <a:cubicBezTo>
                    <a:pt x="20384" y="3346"/>
                    <a:pt x="20468" y="2917"/>
                    <a:pt x="20111" y="2798"/>
                  </a:cubicBezTo>
                  <a:cubicBezTo>
                    <a:pt x="16241" y="1560"/>
                    <a:pt x="11991" y="203"/>
                    <a:pt x="7895"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4304" name="Google Shape;14304;p50"/>
            <p:cNvSpPr/>
            <p:nvPr/>
          </p:nvSpPr>
          <p:spPr>
            <a:xfrm>
              <a:off x="2522325" y="2880850"/>
              <a:ext cx="1733575" cy="526125"/>
            </a:xfrm>
            <a:custGeom>
              <a:avLst/>
              <a:gdLst/>
              <a:ahLst/>
              <a:cxnLst/>
              <a:rect l="l" t="t" r="r" b="b"/>
              <a:pathLst>
                <a:path w="69343" h="21045" extrusionOk="0">
                  <a:moveTo>
                    <a:pt x="12633" y="417"/>
                  </a:moveTo>
                  <a:cubicBezTo>
                    <a:pt x="13455" y="595"/>
                    <a:pt x="14252" y="786"/>
                    <a:pt x="15062" y="965"/>
                  </a:cubicBezTo>
                  <a:cubicBezTo>
                    <a:pt x="14383" y="1334"/>
                    <a:pt x="13717" y="1738"/>
                    <a:pt x="13062" y="2155"/>
                  </a:cubicBezTo>
                  <a:cubicBezTo>
                    <a:pt x="12085" y="1953"/>
                    <a:pt x="11085" y="1798"/>
                    <a:pt x="10121" y="1727"/>
                  </a:cubicBezTo>
                  <a:cubicBezTo>
                    <a:pt x="10907" y="1334"/>
                    <a:pt x="12609" y="476"/>
                    <a:pt x="12633" y="417"/>
                  </a:cubicBezTo>
                  <a:close/>
                  <a:moveTo>
                    <a:pt x="15622" y="1072"/>
                  </a:moveTo>
                  <a:cubicBezTo>
                    <a:pt x="16693" y="1334"/>
                    <a:pt x="17765" y="1572"/>
                    <a:pt x="18860" y="1810"/>
                  </a:cubicBezTo>
                  <a:cubicBezTo>
                    <a:pt x="18158" y="2203"/>
                    <a:pt x="17467" y="2620"/>
                    <a:pt x="16788" y="3036"/>
                  </a:cubicBezTo>
                  <a:cubicBezTo>
                    <a:pt x="15836" y="2798"/>
                    <a:pt x="14871" y="2524"/>
                    <a:pt x="13883" y="2310"/>
                  </a:cubicBezTo>
                  <a:cubicBezTo>
                    <a:pt x="14479" y="1917"/>
                    <a:pt x="15062" y="1512"/>
                    <a:pt x="15622" y="1072"/>
                  </a:cubicBezTo>
                  <a:close/>
                  <a:moveTo>
                    <a:pt x="9716" y="1917"/>
                  </a:moveTo>
                  <a:cubicBezTo>
                    <a:pt x="10657" y="2108"/>
                    <a:pt x="11573" y="2310"/>
                    <a:pt x="12514" y="2500"/>
                  </a:cubicBezTo>
                  <a:cubicBezTo>
                    <a:pt x="11800" y="2965"/>
                    <a:pt x="11085" y="3417"/>
                    <a:pt x="10359" y="3882"/>
                  </a:cubicBezTo>
                  <a:cubicBezTo>
                    <a:pt x="9228" y="3620"/>
                    <a:pt x="8097" y="3405"/>
                    <a:pt x="6966" y="3298"/>
                  </a:cubicBezTo>
                  <a:cubicBezTo>
                    <a:pt x="7871" y="2834"/>
                    <a:pt x="8799" y="2381"/>
                    <a:pt x="9716" y="1917"/>
                  </a:cubicBezTo>
                  <a:close/>
                  <a:moveTo>
                    <a:pt x="19360" y="1941"/>
                  </a:moveTo>
                  <a:cubicBezTo>
                    <a:pt x="20384" y="2167"/>
                    <a:pt x="21396" y="2405"/>
                    <a:pt x="22396" y="2631"/>
                  </a:cubicBezTo>
                  <a:cubicBezTo>
                    <a:pt x="21682" y="3024"/>
                    <a:pt x="20967" y="3453"/>
                    <a:pt x="20265" y="3893"/>
                  </a:cubicBezTo>
                  <a:cubicBezTo>
                    <a:pt x="19551" y="3727"/>
                    <a:pt x="18836" y="3560"/>
                    <a:pt x="18122" y="3393"/>
                  </a:cubicBezTo>
                  <a:cubicBezTo>
                    <a:pt x="17931" y="3346"/>
                    <a:pt x="17741" y="3298"/>
                    <a:pt x="17550" y="3239"/>
                  </a:cubicBezTo>
                  <a:cubicBezTo>
                    <a:pt x="18170" y="2822"/>
                    <a:pt x="18801" y="2405"/>
                    <a:pt x="19360" y="1941"/>
                  </a:cubicBezTo>
                  <a:close/>
                  <a:moveTo>
                    <a:pt x="22920" y="2750"/>
                  </a:moveTo>
                  <a:cubicBezTo>
                    <a:pt x="24039" y="3001"/>
                    <a:pt x="25135" y="3262"/>
                    <a:pt x="26242" y="3524"/>
                  </a:cubicBezTo>
                  <a:cubicBezTo>
                    <a:pt x="25504" y="3929"/>
                    <a:pt x="24789" y="4358"/>
                    <a:pt x="24075" y="4810"/>
                  </a:cubicBezTo>
                  <a:cubicBezTo>
                    <a:pt x="23063" y="4572"/>
                    <a:pt x="22075" y="4322"/>
                    <a:pt x="21063" y="4072"/>
                  </a:cubicBezTo>
                  <a:cubicBezTo>
                    <a:pt x="21694" y="3655"/>
                    <a:pt x="22325" y="3227"/>
                    <a:pt x="22920" y="2750"/>
                  </a:cubicBezTo>
                  <a:close/>
                  <a:moveTo>
                    <a:pt x="13324" y="2691"/>
                  </a:moveTo>
                  <a:cubicBezTo>
                    <a:pt x="14300" y="2917"/>
                    <a:pt x="15288" y="3131"/>
                    <a:pt x="16265" y="3382"/>
                  </a:cubicBezTo>
                  <a:cubicBezTo>
                    <a:pt x="15503" y="3858"/>
                    <a:pt x="14764" y="4346"/>
                    <a:pt x="14002" y="4822"/>
                  </a:cubicBezTo>
                  <a:cubicBezTo>
                    <a:pt x="13038" y="4572"/>
                    <a:pt x="12050" y="4310"/>
                    <a:pt x="11073" y="4060"/>
                  </a:cubicBezTo>
                  <a:cubicBezTo>
                    <a:pt x="11812" y="3620"/>
                    <a:pt x="12574" y="3155"/>
                    <a:pt x="13324" y="2691"/>
                  </a:cubicBezTo>
                  <a:close/>
                  <a:moveTo>
                    <a:pt x="6513" y="3560"/>
                  </a:moveTo>
                  <a:cubicBezTo>
                    <a:pt x="7609" y="3774"/>
                    <a:pt x="8692" y="4013"/>
                    <a:pt x="9776" y="4251"/>
                  </a:cubicBezTo>
                  <a:cubicBezTo>
                    <a:pt x="9073" y="4667"/>
                    <a:pt x="8383" y="5072"/>
                    <a:pt x="7668" y="5477"/>
                  </a:cubicBezTo>
                  <a:cubicBezTo>
                    <a:pt x="6513" y="5191"/>
                    <a:pt x="5370" y="4953"/>
                    <a:pt x="4227" y="4834"/>
                  </a:cubicBezTo>
                  <a:cubicBezTo>
                    <a:pt x="4763" y="4525"/>
                    <a:pt x="5299" y="4191"/>
                    <a:pt x="5823" y="3917"/>
                  </a:cubicBezTo>
                  <a:cubicBezTo>
                    <a:pt x="6061" y="3798"/>
                    <a:pt x="6275" y="3679"/>
                    <a:pt x="6513" y="3560"/>
                  </a:cubicBezTo>
                  <a:close/>
                  <a:moveTo>
                    <a:pt x="17050" y="3584"/>
                  </a:moveTo>
                  <a:cubicBezTo>
                    <a:pt x="17943" y="3810"/>
                    <a:pt x="18848" y="4013"/>
                    <a:pt x="19741" y="4251"/>
                  </a:cubicBezTo>
                  <a:cubicBezTo>
                    <a:pt x="19003" y="4715"/>
                    <a:pt x="18241" y="5203"/>
                    <a:pt x="17491" y="5679"/>
                  </a:cubicBezTo>
                  <a:cubicBezTo>
                    <a:pt x="16562" y="5465"/>
                    <a:pt x="15657" y="5239"/>
                    <a:pt x="14729" y="5013"/>
                  </a:cubicBezTo>
                  <a:lnTo>
                    <a:pt x="14705" y="5013"/>
                  </a:lnTo>
                  <a:cubicBezTo>
                    <a:pt x="15491" y="4536"/>
                    <a:pt x="16276" y="4072"/>
                    <a:pt x="17050" y="3584"/>
                  </a:cubicBezTo>
                  <a:close/>
                  <a:moveTo>
                    <a:pt x="26778" y="3643"/>
                  </a:moveTo>
                  <a:cubicBezTo>
                    <a:pt x="27849" y="3893"/>
                    <a:pt x="28921" y="4155"/>
                    <a:pt x="29992" y="4394"/>
                  </a:cubicBezTo>
                  <a:cubicBezTo>
                    <a:pt x="29242" y="4786"/>
                    <a:pt x="28516" y="5239"/>
                    <a:pt x="27790" y="5703"/>
                  </a:cubicBezTo>
                  <a:cubicBezTo>
                    <a:pt x="26813" y="5465"/>
                    <a:pt x="25849" y="5215"/>
                    <a:pt x="24873" y="4989"/>
                  </a:cubicBezTo>
                  <a:cubicBezTo>
                    <a:pt x="25528" y="4572"/>
                    <a:pt x="26159" y="4120"/>
                    <a:pt x="26778" y="3643"/>
                  </a:cubicBezTo>
                  <a:close/>
                  <a:moveTo>
                    <a:pt x="10502" y="4417"/>
                  </a:moveTo>
                  <a:cubicBezTo>
                    <a:pt x="11502" y="4644"/>
                    <a:pt x="12502" y="4882"/>
                    <a:pt x="13514" y="5132"/>
                  </a:cubicBezTo>
                  <a:cubicBezTo>
                    <a:pt x="13502" y="5144"/>
                    <a:pt x="13478" y="5144"/>
                    <a:pt x="13478" y="5167"/>
                  </a:cubicBezTo>
                  <a:cubicBezTo>
                    <a:pt x="12764" y="5596"/>
                    <a:pt x="12038" y="6001"/>
                    <a:pt x="11323" y="6418"/>
                  </a:cubicBezTo>
                  <a:cubicBezTo>
                    <a:pt x="10383" y="6191"/>
                    <a:pt x="9430" y="5918"/>
                    <a:pt x="8466" y="5668"/>
                  </a:cubicBezTo>
                  <a:cubicBezTo>
                    <a:pt x="9156" y="5251"/>
                    <a:pt x="9835" y="4822"/>
                    <a:pt x="10502" y="4417"/>
                  </a:cubicBezTo>
                  <a:close/>
                  <a:moveTo>
                    <a:pt x="20527" y="4417"/>
                  </a:moveTo>
                  <a:cubicBezTo>
                    <a:pt x="21503" y="4667"/>
                    <a:pt x="22503" y="4917"/>
                    <a:pt x="23480" y="5179"/>
                  </a:cubicBezTo>
                  <a:cubicBezTo>
                    <a:pt x="22753" y="5656"/>
                    <a:pt x="22015" y="6144"/>
                    <a:pt x="21265" y="6608"/>
                  </a:cubicBezTo>
                  <a:lnTo>
                    <a:pt x="18181" y="5846"/>
                  </a:lnTo>
                  <a:cubicBezTo>
                    <a:pt x="18955" y="5370"/>
                    <a:pt x="19741" y="4906"/>
                    <a:pt x="20527" y="4417"/>
                  </a:cubicBezTo>
                  <a:close/>
                  <a:moveTo>
                    <a:pt x="30492" y="4513"/>
                  </a:moveTo>
                  <a:cubicBezTo>
                    <a:pt x="31600" y="4775"/>
                    <a:pt x="32683" y="5025"/>
                    <a:pt x="33755" y="5287"/>
                  </a:cubicBezTo>
                  <a:cubicBezTo>
                    <a:pt x="32981" y="5679"/>
                    <a:pt x="32231" y="6144"/>
                    <a:pt x="31493" y="6608"/>
                  </a:cubicBezTo>
                  <a:cubicBezTo>
                    <a:pt x="30504" y="6370"/>
                    <a:pt x="29540" y="6132"/>
                    <a:pt x="28564" y="5894"/>
                  </a:cubicBezTo>
                  <a:cubicBezTo>
                    <a:pt x="29230" y="5465"/>
                    <a:pt x="29885" y="5013"/>
                    <a:pt x="30492" y="4513"/>
                  </a:cubicBezTo>
                  <a:close/>
                  <a:moveTo>
                    <a:pt x="14217" y="5298"/>
                  </a:moveTo>
                  <a:cubicBezTo>
                    <a:pt x="15133" y="5513"/>
                    <a:pt x="16038" y="5763"/>
                    <a:pt x="16967" y="6001"/>
                  </a:cubicBezTo>
                  <a:cubicBezTo>
                    <a:pt x="16253" y="6430"/>
                    <a:pt x="15526" y="6846"/>
                    <a:pt x="14788" y="7263"/>
                  </a:cubicBezTo>
                  <a:cubicBezTo>
                    <a:pt x="13895" y="7037"/>
                    <a:pt x="12990" y="6811"/>
                    <a:pt x="12097" y="6608"/>
                  </a:cubicBezTo>
                  <a:cubicBezTo>
                    <a:pt x="12800" y="6179"/>
                    <a:pt x="13514" y="5727"/>
                    <a:pt x="14217" y="5298"/>
                  </a:cubicBezTo>
                  <a:close/>
                  <a:moveTo>
                    <a:pt x="3799" y="5108"/>
                  </a:moveTo>
                  <a:cubicBezTo>
                    <a:pt x="4894" y="5322"/>
                    <a:pt x="5978" y="5560"/>
                    <a:pt x="7085" y="5810"/>
                  </a:cubicBezTo>
                  <a:cubicBezTo>
                    <a:pt x="6299" y="6275"/>
                    <a:pt x="5525" y="6751"/>
                    <a:pt x="4775" y="7275"/>
                  </a:cubicBezTo>
                  <a:cubicBezTo>
                    <a:pt x="3465" y="6977"/>
                    <a:pt x="2275" y="6858"/>
                    <a:pt x="917" y="6632"/>
                  </a:cubicBezTo>
                  <a:cubicBezTo>
                    <a:pt x="1870" y="6037"/>
                    <a:pt x="2822" y="5679"/>
                    <a:pt x="3799" y="5108"/>
                  </a:cubicBezTo>
                  <a:close/>
                  <a:moveTo>
                    <a:pt x="34172" y="5382"/>
                  </a:moveTo>
                  <a:cubicBezTo>
                    <a:pt x="35207" y="5644"/>
                    <a:pt x="36255" y="5870"/>
                    <a:pt x="37291" y="6132"/>
                  </a:cubicBezTo>
                  <a:cubicBezTo>
                    <a:pt x="36517" y="6549"/>
                    <a:pt x="35767" y="7001"/>
                    <a:pt x="35005" y="7501"/>
                  </a:cubicBezTo>
                  <a:cubicBezTo>
                    <a:pt x="34100" y="7275"/>
                    <a:pt x="33183" y="7049"/>
                    <a:pt x="32278" y="6811"/>
                  </a:cubicBezTo>
                  <a:cubicBezTo>
                    <a:pt x="32909" y="6394"/>
                    <a:pt x="33529" y="5965"/>
                    <a:pt x="34112" y="5501"/>
                  </a:cubicBezTo>
                  <a:cubicBezTo>
                    <a:pt x="34160" y="5465"/>
                    <a:pt x="34172" y="5417"/>
                    <a:pt x="34172" y="5382"/>
                  </a:cubicBezTo>
                  <a:close/>
                  <a:moveTo>
                    <a:pt x="24289" y="5370"/>
                  </a:moveTo>
                  <a:cubicBezTo>
                    <a:pt x="25242" y="5608"/>
                    <a:pt x="26206" y="5858"/>
                    <a:pt x="27159" y="6096"/>
                  </a:cubicBezTo>
                  <a:cubicBezTo>
                    <a:pt x="26421" y="6572"/>
                    <a:pt x="25682" y="7072"/>
                    <a:pt x="24944" y="7513"/>
                  </a:cubicBezTo>
                  <a:cubicBezTo>
                    <a:pt x="23956" y="7263"/>
                    <a:pt x="22968" y="7025"/>
                    <a:pt x="21980" y="6775"/>
                  </a:cubicBezTo>
                  <a:cubicBezTo>
                    <a:pt x="22742" y="6310"/>
                    <a:pt x="23527" y="5846"/>
                    <a:pt x="24289" y="5370"/>
                  </a:cubicBezTo>
                  <a:close/>
                  <a:moveTo>
                    <a:pt x="7883" y="6001"/>
                  </a:moveTo>
                  <a:cubicBezTo>
                    <a:pt x="8859" y="6215"/>
                    <a:pt x="9823" y="6453"/>
                    <a:pt x="10788" y="6691"/>
                  </a:cubicBezTo>
                  <a:cubicBezTo>
                    <a:pt x="9990" y="7156"/>
                    <a:pt x="9192" y="7644"/>
                    <a:pt x="8442" y="8180"/>
                  </a:cubicBezTo>
                  <a:cubicBezTo>
                    <a:pt x="7382" y="7930"/>
                    <a:pt x="6299" y="7644"/>
                    <a:pt x="5192" y="7382"/>
                  </a:cubicBezTo>
                  <a:cubicBezTo>
                    <a:pt x="6120" y="6989"/>
                    <a:pt x="7013" y="6513"/>
                    <a:pt x="7883" y="6001"/>
                  </a:cubicBezTo>
                  <a:close/>
                  <a:moveTo>
                    <a:pt x="17646" y="6179"/>
                  </a:moveTo>
                  <a:cubicBezTo>
                    <a:pt x="18658" y="6441"/>
                    <a:pt x="19658" y="6691"/>
                    <a:pt x="20658" y="6965"/>
                  </a:cubicBezTo>
                  <a:cubicBezTo>
                    <a:pt x="19955" y="7382"/>
                    <a:pt x="19253" y="7787"/>
                    <a:pt x="18539" y="8180"/>
                  </a:cubicBezTo>
                  <a:cubicBezTo>
                    <a:pt x="17550" y="7930"/>
                    <a:pt x="16550" y="7692"/>
                    <a:pt x="15562" y="7453"/>
                  </a:cubicBezTo>
                  <a:cubicBezTo>
                    <a:pt x="16276" y="7037"/>
                    <a:pt x="16967" y="6608"/>
                    <a:pt x="17646" y="6179"/>
                  </a:cubicBezTo>
                  <a:close/>
                  <a:moveTo>
                    <a:pt x="37803" y="6251"/>
                  </a:moveTo>
                  <a:cubicBezTo>
                    <a:pt x="38827" y="6489"/>
                    <a:pt x="39851" y="6739"/>
                    <a:pt x="40887" y="6977"/>
                  </a:cubicBezTo>
                  <a:cubicBezTo>
                    <a:pt x="40089" y="7406"/>
                    <a:pt x="39339" y="7882"/>
                    <a:pt x="38577" y="8382"/>
                  </a:cubicBezTo>
                  <a:cubicBezTo>
                    <a:pt x="37648" y="8144"/>
                    <a:pt x="36719" y="7918"/>
                    <a:pt x="35779" y="7680"/>
                  </a:cubicBezTo>
                  <a:cubicBezTo>
                    <a:pt x="36481" y="7227"/>
                    <a:pt x="37160" y="6775"/>
                    <a:pt x="37803" y="6251"/>
                  </a:cubicBezTo>
                  <a:close/>
                  <a:moveTo>
                    <a:pt x="27933" y="6310"/>
                  </a:moveTo>
                  <a:cubicBezTo>
                    <a:pt x="28647" y="6489"/>
                    <a:pt x="29349" y="6668"/>
                    <a:pt x="30064" y="6846"/>
                  </a:cubicBezTo>
                  <a:cubicBezTo>
                    <a:pt x="30326" y="6906"/>
                    <a:pt x="30576" y="6977"/>
                    <a:pt x="30850" y="7037"/>
                  </a:cubicBezTo>
                  <a:cubicBezTo>
                    <a:pt x="30111" y="7513"/>
                    <a:pt x="29373" y="7989"/>
                    <a:pt x="28635" y="8454"/>
                  </a:cubicBezTo>
                  <a:lnTo>
                    <a:pt x="25647" y="7692"/>
                  </a:lnTo>
                  <a:cubicBezTo>
                    <a:pt x="26397" y="7227"/>
                    <a:pt x="27171" y="6763"/>
                    <a:pt x="27933" y="6310"/>
                  </a:cubicBezTo>
                  <a:close/>
                  <a:moveTo>
                    <a:pt x="11573" y="6894"/>
                  </a:moveTo>
                  <a:cubicBezTo>
                    <a:pt x="12455" y="7108"/>
                    <a:pt x="13347" y="7334"/>
                    <a:pt x="14229" y="7573"/>
                  </a:cubicBezTo>
                  <a:cubicBezTo>
                    <a:pt x="13455" y="8037"/>
                    <a:pt x="12681" y="8501"/>
                    <a:pt x="11954" y="9013"/>
                  </a:cubicBezTo>
                  <a:cubicBezTo>
                    <a:pt x="10978" y="8811"/>
                    <a:pt x="10002" y="8573"/>
                    <a:pt x="9014" y="8334"/>
                  </a:cubicBezTo>
                  <a:cubicBezTo>
                    <a:pt x="8954" y="8323"/>
                    <a:pt x="8918" y="8299"/>
                    <a:pt x="8859" y="8287"/>
                  </a:cubicBezTo>
                  <a:cubicBezTo>
                    <a:pt x="9776" y="7882"/>
                    <a:pt x="10680" y="7406"/>
                    <a:pt x="11573" y="6894"/>
                  </a:cubicBezTo>
                  <a:close/>
                  <a:moveTo>
                    <a:pt x="21360" y="7156"/>
                  </a:moveTo>
                  <a:cubicBezTo>
                    <a:pt x="22337" y="7406"/>
                    <a:pt x="23301" y="7656"/>
                    <a:pt x="24277" y="7918"/>
                  </a:cubicBezTo>
                  <a:cubicBezTo>
                    <a:pt x="23599" y="8323"/>
                    <a:pt x="22908" y="8704"/>
                    <a:pt x="22218" y="9108"/>
                  </a:cubicBezTo>
                  <a:cubicBezTo>
                    <a:pt x="21253" y="8870"/>
                    <a:pt x="20301" y="8632"/>
                    <a:pt x="19336" y="8394"/>
                  </a:cubicBezTo>
                  <a:cubicBezTo>
                    <a:pt x="20015" y="7977"/>
                    <a:pt x="20682" y="7561"/>
                    <a:pt x="21360" y="7156"/>
                  </a:cubicBezTo>
                  <a:close/>
                  <a:moveTo>
                    <a:pt x="41422" y="7108"/>
                  </a:moveTo>
                  <a:cubicBezTo>
                    <a:pt x="42411" y="7346"/>
                    <a:pt x="43399" y="7573"/>
                    <a:pt x="44363" y="7811"/>
                  </a:cubicBezTo>
                  <a:cubicBezTo>
                    <a:pt x="43566" y="8239"/>
                    <a:pt x="42792" y="8739"/>
                    <a:pt x="42030" y="9239"/>
                  </a:cubicBezTo>
                  <a:cubicBezTo>
                    <a:pt x="41137" y="9013"/>
                    <a:pt x="40256" y="8799"/>
                    <a:pt x="39363" y="8573"/>
                  </a:cubicBezTo>
                  <a:cubicBezTo>
                    <a:pt x="40077" y="8108"/>
                    <a:pt x="40768" y="7632"/>
                    <a:pt x="41422" y="7108"/>
                  </a:cubicBezTo>
                  <a:close/>
                  <a:moveTo>
                    <a:pt x="31624" y="7227"/>
                  </a:moveTo>
                  <a:cubicBezTo>
                    <a:pt x="32528" y="7453"/>
                    <a:pt x="33445" y="7680"/>
                    <a:pt x="34338" y="7918"/>
                  </a:cubicBezTo>
                  <a:cubicBezTo>
                    <a:pt x="33600" y="8394"/>
                    <a:pt x="32862" y="8870"/>
                    <a:pt x="32112" y="9335"/>
                  </a:cubicBezTo>
                  <a:cubicBezTo>
                    <a:pt x="31195" y="9085"/>
                    <a:pt x="30266" y="8846"/>
                    <a:pt x="29338" y="8620"/>
                  </a:cubicBezTo>
                  <a:cubicBezTo>
                    <a:pt x="30088" y="8156"/>
                    <a:pt x="30862" y="7703"/>
                    <a:pt x="31624" y="7227"/>
                  </a:cubicBezTo>
                  <a:close/>
                  <a:moveTo>
                    <a:pt x="15002" y="7799"/>
                  </a:moveTo>
                  <a:cubicBezTo>
                    <a:pt x="15967" y="8049"/>
                    <a:pt x="16955" y="8323"/>
                    <a:pt x="17919" y="8573"/>
                  </a:cubicBezTo>
                  <a:cubicBezTo>
                    <a:pt x="17193" y="9001"/>
                    <a:pt x="16455" y="9454"/>
                    <a:pt x="15776" y="9954"/>
                  </a:cubicBezTo>
                  <a:cubicBezTo>
                    <a:pt x="14645" y="9668"/>
                    <a:pt x="13514" y="9406"/>
                    <a:pt x="12371" y="9132"/>
                  </a:cubicBezTo>
                  <a:cubicBezTo>
                    <a:pt x="13264" y="8751"/>
                    <a:pt x="14133" y="8287"/>
                    <a:pt x="15002" y="7799"/>
                  </a:cubicBezTo>
                  <a:close/>
                  <a:moveTo>
                    <a:pt x="24992" y="8096"/>
                  </a:moveTo>
                  <a:cubicBezTo>
                    <a:pt x="25528" y="8227"/>
                    <a:pt x="26063" y="8382"/>
                    <a:pt x="26575" y="8513"/>
                  </a:cubicBezTo>
                  <a:cubicBezTo>
                    <a:pt x="27040" y="8632"/>
                    <a:pt x="27504" y="8751"/>
                    <a:pt x="27945" y="8870"/>
                  </a:cubicBezTo>
                  <a:cubicBezTo>
                    <a:pt x="27278" y="9275"/>
                    <a:pt x="26599" y="9656"/>
                    <a:pt x="25920" y="10037"/>
                  </a:cubicBezTo>
                  <a:cubicBezTo>
                    <a:pt x="24956" y="9799"/>
                    <a:pt x="23992" y="9549"/>
                    <a:pt x="23003" y="9311"/>
                  </a:cubicBezTo>
                  <a:cubicBezTo>
                    <a:pt x="23682" y="8918"/>
                    <a:pt x="24337" y="8489"/>
                    <a:pt x="24992" y="8096"/>
                  </a:cubicBezTo>
                  <a:close/>
                  <a:moveTo>
                    <a:pt x="44887" y="7942"/>
                  </a:moveTo>
                  <a:cubicBezTo>
                    <a:pt x="45959" y="8192"/>
                    <a:pt x="47030" y="8454"/>
                    <a:pt x="48102" y="8715"/>
                  </a:cubicBezTo>
                  <a:cubicBezTo>
                    <a:pt x="47280" y="9168"/>
                    <a:pt x="46494" y="9656"/>
                    <a:pt x="45709" y="10180"/>
                  </a:cubicBezTo>
                  <a:cubicBezTo>
                    <a:pt x="44732" y="9942"/>
                    <a:pt x="43780" y="9680"/>
                    <a:pt x="42815" y="9442"/>
                  </a:cubicBezTo>
                  <a:cubicBezTo>
                    <a:pt x="43530" y="8966"/>
                    <a:pt x="44232" y="8477"/>
                    <a:pt x="44887" y="7942"/>
                  </a:cubicBezTo>
                  <a:close/>
                  <a:moveTo>
                    <a:pt x="35112" y="8108"/>
                  </a:moveTo>
                  <a:cubicBezTo>
                    <a:pt x="36041" y="8346"/>
                    <a:pt x="36969" y="8573"/>
                    <a:pt x="37898" y="8811"/>
                  </a:cubicBezTo>
                  <a:cubicBezTo>
                    <a:pt x="37172" y="9287"/>
                    <a:pt x="36446" y="9775"/>
                    <a:pt x="35707" y="10251"/>
                  </a:cubicBezTo>
                  <a:cubicBezTo>
                    <a:pt x="34731" y="10001"/>
                    <a:pt x="33767" y="9763"/>
                    <a:pt x="32802" y="9513"/>
                  </a:cubicBezTo>
                  <a:cubicBezTo>
                    <a:pt x="33564" y="9049"/>
                    <a:pt x="34350" y="8585"/>
                    <a:pt x="35112" y="8108"/>
                  </a:cubicBezTo>
                  <a:close/>
                  <a:moveTo>
                    <a:pt x="18693" y="8763"/>
                  </a:moveTo>
                  <a:cubicBezTo>
                    <a:pt x="19646" y="9013"/>
                    <a:pt x="20586" y="9275"/>
                    <a:pt x="21539" y="9513"/>
                  </a:cubicBezTo>
                  <a:cubicBezTo>
                    <a:pt x="20837" y="9930"/>
                    <a:pt x="20134" y="10359"/>
                    <a:pt x="19479" y="10835"/>
                  </a:cubicBezTo>
                  <a:cubicBezTo>
                    <a:pt x="18360" y="10561"/>
                    <a:pt x="17265" y="10299"/>
                    <a:pt x="16157" y="10025"/>
                  </a:cubicBezTo>
                  <a:cubicBezTo>
                    <a:pt x="17027" y="9668"/>
                    <a:pt x="17860" y="9239"/>
                    <a:pt x="18693" y="8763"/>
                  </a:cubicBezTo>
                  <a:close/>
                  <a:moveTo>
                    <a:pt x="28647" y="9037"/>
                  </a:moveTo>
                  <a:lnTo>
                    <a:pt x="31421" y="9739"/>
                  </a:lnTo>
                  <a:cubicBezTo>
                    <a:pt x="30743" y="10132"/>
                    <a:pt x="30076" y="10525"/>
                    <a:pt x="29397" y="10918"/>
                  </a:cubicBezTo>
                  <a:cubicBezTo>
                    <a:pt x="28504" y="10692"/>
                    <a:pt x="27587" y="10454"/>
                    <a:pt x="26694" y="10239"/>
                  </a:cubicBezTo>
                  <a:cubicBezTo>
                    <a:pt x="27349" y="9835"/>
                    <a:pt x="28004" y="9430"/>
                    <a:pt x="28647" y="9037"/>
                  </a:cubicBezTo>
                  <a:close/>
                  <a:moveTo>
                    <a:pt x="48650" y="8846"/>
                  </a:moveTo>
                  <a:lnTo>
                    <a:pt x="51817" y="9608"/>
                  </a:lnTo>
                  <a:cubicBezTo>
                    <a:pt x="51007" y="10073"/>
                    <a:pt x="50197" y="10573"/>
                    <a:pt x="49412" y="11097"/>
                  </a:cubicBezTo>
                  <a:cubicBezTo>
                    <a:pt x="48840" y="10954"/>
                    <a:pt x="48280" y="10823"/>
                    <a:pt x="47697" y="10668"/>
                  </a:cubicBezTo>
                  <a:cubicBezTo>
                    <a:pt x="47292" y="10561"/>
                    <a:pt x="46899" y="10466"/>
                    <a:pt x="46494" y="10370"/>
                  </a:cubicBezTo>
                  <a:cubicBezTo>
                    <a:pt x="47233" y="9894"/>
                    <a:pt x="47971" y="9382"/>
                    <a:pt x="48650" y="8846"/>
                  </a:cubicBezTo>
                  <a:close/>
                  <a:moveTo>
                    <a:pt x="38696" y="9001"/>
                  </a:moveTo>
                  <a:lnTo>
                    <a:pt x="41375" y="9668"/>
                  </a:lnTo>
                  <a:cubicBezTo>
                    <a:pt x="40660" y="10168"/>
                    <a:pt x="39934" y="10668"/>
                    <a:pt x="39184" y="11144"/>
                  </a:cubicBezTo>
                  <a:cubicBezTo>
                    <a:pt x="38243" y="10906"/>
                    <a:pt x="37327" y="10668"/>
                    <a:pt x="36386" y="10430"/>
                  </a:cubicBezTo>
                  <a:cubicBezTo>
                    <a:pt x="37148" y="9954"/>
                    <a:pt x="37922" y="9489"/>
                    <a:pt x="38696" y="9001"/>
                  </a:cubicBezTo>
                  <a:close/>
                  <a:moveTo>
                    <a:pt x="22289" y="9716"/>
                  </a:moveTo>
                  <a:lnTo>
                    <a:pt x="23313" y="9978"/>
                  </a:lnTo>
                  <a:cubicBezTo>
                    <a:pt x="23944" y="10144"/>
                    <a:pt x="24551" y="10311"/>
                    <a:pt x="25182" y="10466"/>
                  </a:cubicBezTo>
                  <a:cubicBezTo>
                    <a:pt x="24492" y="10859"/>
                    <a:pt x="23825" y="11275"/>
                    <a:pt x="23182" y="11740"/>
                  </a:cubicBezTo>
                  <a:cubicBezTo>
                    <a:pt x="22087" y="11466"/>
                    <a:pt x="20967" y="11204"/>
                    <a:pt x="19872" y="10942"/>
                  </a:cubicBezTo>
                  <a:cubicBezTo>
                    <a:pt x="20706" y="10597"/>
                    <a:pt x="21503" y="10180"/>
                    <a:pt x="22289" y="9716"/>
                  </a:cubicBezTo>
                  <a:close/>
                  <a:moveTo>
                    <a:pt x="32112" y="9930"/>
                  </a:moveTo>
                  <a:cubicBezTo>
                    <a:pt x="33088" y="10180"/>
                    <a:pt x="34052" y="10418"/>
                    <a:pt x="35017" y="10668"/>
                  </a:cubicBezTo>
                  <a:cubicBezTo>
                    <a:pt x="34362" y="11073"/>
                    <a:pt x="33695" y="11454"/>
                    <a:pt x="33029" y="11847"/>
                  </a:cubicBezTo>
                  <a:cubicBezTo>
                    <a:pt x="32076" y="11609"/>
                    <a:pt x="31135" y="11359"/>
                    <a:pt x="30183" y="11121"/>
                  </a:cubicBezTo>
                  <a:cubicBezTo>
                    <a:pt x="30838" y="10728"/>
                    <a:pt x="31481" y="10323"/>
                    <a:pt x="32112" y="9930"/>
                  </a:cubicBezTo>
                  <a:close/>
                  <a:moveTo>
                    <a:pt x="42149" y="9882"/>
                  </a:moveTo>
                  <a:cubicBezTo>
                    <a:pt x="43113" y="10120"/>
                    <a:pt x="44066" y="10359"/>
                    <a:pt x="45030" y="10609"/>
                  </a:cubicBezTo>
                  <a:cubicBezTo>
                    <a:pt x="44292" y="11085"/>
                    <a:pt x="43530" y="11597"/>
                    <a:pt x="42756" y="12061"/>
                  </a:cubicBezTo>
                  <a:cubicBezTo>
                    <a:pt x="41792" y="11811"/>
                    <a:pt x="40827" y="11561"/>
                    <a:pt x="39851" y="11323"/>
                  </a:cubicBezTo>
                  <a:cubicBezTo>
                    <a:pt x="40613" y="10835"/>
                    <a:pt x="41387" y="10359"/>
                    <a:pt x="42149" y="9882"/>
                  </a:cubicBezTo>
                  <a:close/>
                  <a:moveTo>
                    <a:pt x="52388" y="9763"/>
                  </a:moveTo>
                  <a:cubicBezTo>
                    <a:pt x="53591" y="10049"/>
                    <a:pt x="54781" y="10323"/>
                    <a:pt x="55984" y="10620"/>
                  </a:cubicBezTo>
                  <a:cubicBezTo>
                    <a:pt x="55138" y="11085"/>
                    <a:pt x="54305" y="11609"/>
                    <a:pt x="53483" y="12144"/>
                  </a:cubicBezTo>
                  <a:cubicBezTo>
                    <a:pt x="52388" y="11859"/>
                    <a:pt x="51305" y="11597"/>
                    <a:pt x="50197" y="11311"/>
                  </a:cubicBezTo>
                  <a:cubicBezTo>
                    <a:pt x="50959" y="10823"/>
                    <a:pt x="51698" y="10311"/>
                    <a:pt x="52388" y="9763"/>
                  </a:cubicBezTo>
                  <a:close/>
                  <a:moveTo>
                    <a:pt x="25944" y="10680"/>
                  </a:moveTo>
                  <a:cubicBezTo>
                    <a:pt x="26837" y="10906"/>
                    <a:pt x="27730" y="11144"/>
                    <a:pt x="28623" y="11382"/>
                  </a:cubicBezTo>
                  <a:cubicBezTo>
                    <a:pt x="27983" y="11750"/>
                    <a:pt x="27342" y="12153"/>
                    <a:pt x="26725" y="12616"/>
                  </a:cubicBezTo>
                  <a:lnTo>
                    <a:pt x="26725" y="12616"/>
                  </a:lnTo>
                  <a:cubicBezTo>
                    <a:pt x="26725" y="12616"/>
                    <a:pt x="26726" y="12615"/>
                    <a:pt x="26726" y="12615"/>
                  </a:cubicBezTo>
                  <a:cubicBezTo>
                    <a:pt x="26729" y="12615"/>
                    <a:pt x="26726" y="12621"/>
                    <a:pt x="26718" y="12621"/>
                  </a:cubicBezTo>
                  <a:cubicBezTo>
                    <a:pt x="26720" y="12619"/>
                    <a:pt x="26723" y="12617"/>
                    <a:pt x="26725" y="12616"/>
                  </a:cubicBezTo>
                  <a:lnTo>
                    <a:pt x="26725" y="12616"/>
                  </a:lnTo>
                  <a:cubicBezTo>
                    <a:pt x="26723" y="12616"/>
                    <a:pt x="26721" y="12618"/>
                    <a:pt x="26718" y="12621"/>
                  </a:cubicBezTo>
                  <a:cubicBezTo>
                    <a:pt x="25682" y="12359"/>
                    <a:pt x="24647" y="12109"/>
                    <a:pt x="23623" y="11859"/>
                  </a:cubicBezTo>
                  <a:cubicBezTo>
                    <a:pt x="24408" y="11513"/>
                    <a:pt x="25182" y="11121"/>
                    <a:pt x="25944" y="10680"/>
                  </a:cubicBezTo>
                  <a:close/>
                  <a:moveTo>
                    <a:pt x="35719" y="10847"/>
                  </a:moveTo>
                  <a:cubicBezTo>
                    <a:pt x="36660" y="11085"/>
                    <a:pt x="37577" y="11323"/>
                    <a:pt x="38517" y="11561"/>
                  </a:cubicBezTo>
                  <a:cubicBezTo>
                    <a:pt x="37862" y="11966"/>
                    <a:pt x="37208" y="12359"/>
                    <a:pt x="36541" y="12752"/>
                  </a:cubicBezTo>
                  <a:cubicBezTo>
                    <a:pt x="35624" y="12514"/>
                    <a:pt x="34719" y="12275"/>
                    <a:pt x="33802" y="12037"/>
                  </a:cubicBezTo>
                  <a:cubicBezTo>
                    <a:pt x="34457" y="11656"/>
                    <a:pt x="35088" y="11252"/>
                    <a:pt x="35719" y="10847"/>
                  </a:cubicBezTo>
                  <a:close/>
                  <a:moveTo>
                    <a:pt x="45828" y="10787"/>
                  </a:moveTo>
                  <a:cubicBezTo>
                    <a:pt x="46804" y="11037"/>
                    <a:pt x="47768" y="11287"/>
                    <a:pt x="48757" y="11525"/>
                  </a:cubicBezTo>
                  <a:cubicBezTo>
                    <a:pt x="48007" y="12025"/>
                    <a:pt x="47280" y="12525"/>
                    <a:pt x="46542" y="12990"/>
                  </a:cubicBezTo>
                  <a:cubicBezTo>
                    <a:pt x="46518" y="13002"/>
                    <a:pt x="46494" y="13026"/>
                    <a:pt x="46483" y="13037"/>
                  </a:cubicBezTo>
                  <a:cubicBezTo>
                    <a:pt x="45780" y="12859"/>
                    <a:pt x="45066" y="12656"/>
                    <a:pt x="44363" y="12478"/>
                  </a:cubicBezTo>
                  <a:cubicBezTo>
                    <a:pt x="44066" y="12406"/>
                    <a:pt x="43756" y="12323"/>
                    <a:pt x="43458" y="12240"/>
                  </a:cubicBezTo>
                  <a:lnTo>
                    <a:pt x="43589" y="12156"/>
                  </a:lnTo>
                  <a:cubicBezTo>
                    <a:pt x="44316" y="11692"/>
                    <a:pt x="45078" y="11252"/>
                    <a:pt x="45828" y="10787"/>
                  </a:cubicBezTo>
                  <a:close/>
                  <a:moveTo>
                    <a:pt x="56496" y="10740"/>
                  </a:moveTo>
                  <a:cubicBezTo>
                    <a:pt x="57674" y="11025"/>
                    <a:pt x="58865" y="11323"/>
                    <a:pt x="60032" y="11609"/>
                  </a:cubicBezTo>
                  <a:cubicBezTo>
                    <a:pt x="59175" y="12085"/>
                    <a:pt x="58341" y="12621"/>
                    <a:pt x="57520" y="13168"/>
                  </a:cubicBezTo>
                  <a:cubicBezTo>
                    <a:pt x="56436" y="12883"/>
                    <a:pt x="55365" y="12621"/>
                    <a:pt x="54281" y="12335"/>
                  </a:cubicBezTo>
                  <a:cubicBezTo>
                    <a:pt x="55031" y="11847"/>
                    <a:pt x="55793" y="11323"/>
                    <a:pt x="56496" y="10740"/>
                  </a:cubicBezTo>
                  <a:close/>
                  <a:moveTo>
                    <a:pt x="29409" y="11561"/>
                  </a:moveTo>
                  <a:cubicBezTo>
                    <a:pt x="30362" y="11811"/>
                    <a:pt x="31314" y="12049"/>
                    <a:pt x="32267" y="12311"/>
                  </a:cubicBezTo>
                  <a:cubicBezTo>
                    <a:pt x="31624" y="12692"/>
                    <a:pt x="30981" y="13097"/>
                    <a:pt x="30385" y="13526"/>
                  </a:cubicBezTo>
                  <a:cubicBezTo>
                    <a:pt x="29290" y="13240"/>
                    <a:pt x="28183" y="12978"/>
                    <a:pt x="27087" y="12704"/>
                  </a:cubicBezTo>
                  <a:cubicBezTo>
                    <a:pt x="27873" y="12383"/>
                    <a:pt x="28647" y="11990"/>
                    <a:pt x="29409" y="11561"/>
                  </a:cubicBezTo>
                  <a:close/>
                  <a:moveTo>
                    <a:pt x="39220" y="11740"/>
                  </a:moveTo>
                  <a:cubicBezTo>
                    <a:pt x="40172" y="11990"/>
                    <a:pt x="41125" y="12228"/>
                    <a:pt x="42077" y="12490"/>
                  </a:cubicBezTo>
                  <a:cubicBezTo>
                    <a:pt x="41399" y="12883"/>
                    <a:pt x="40720" y="13276"/>
                    <a:pt x="40029" y="13680"/>
                  </a:cubicBezTo>
                  <a:cubicBezTo>
                    <a:pt x="39125" y="13442"/>
                    <a:pt x="38220" y="13204"/>
                    <a:pt x="37327" y="12966"/>
                  </a:cubicBezTo>
                  <a:cubicBezTo>
                    <a:pt x="37946" y="12561"/>
                    <a:pt x="38589" y="12144"/>
                    <a:pt x="39220" y="11740"/>
                  </a:cubicBezTo>
                  <a:close/>
                  <a:moveTo>
                    <a:pt x="49531" y="11728"/>
                  </a:moveTo>
                  <a:lnTo>
                    <a:pt x="52829" y="12573"/>
                  </a:lnTo>
                  <a:cubicBezTo>
                    <a:pt x="52055" y="13085"/>
                    <a:pt x="51305" y="13597"/>
                    <a:pt x="50543" y="14073"/>
                  </a:cubicBezTo>
                  <a:cubicBezTo>
                    <a:pt x="49412" y="13776"/>
                    <a:pt x="48280" y="13502"/>
                    <a:pt x="47161" y="13204"/>
                  </a:cubicBezTo>
                  <a:cubicBezTo>
                    <a:pt x="47256" y="13145"/>
                    <a:pt x="47340" y="13097"/>
                    <a:pt x="47423" y="13037"/>
                  </a:cubicBezTo>
                  <a:cubicBezTo>
                    <a:pt x="48114" y="12609"/>
                    <a:pt x="48828" y="12168"/>
                    <a:pt x="49531" y="11728"/>
                  </a:cubicBezTo>
                  <a:close/>
                  <a:moveTo>
                    <a:pt x="60615" y="11740"/>
                  </a:moveTo>
                  <a:cubicBezTo>
                    <a:pt x="61139" y="11894"/>
                    <a:pt x="61675" y="12025"/>
                    <a:pt x="62223" y="12144"/>
                  </a:cubicBezTo>
                  <a:cubicBezTo>
                    <a:pt x="62794" y="12275"/>
                    <a:pt x="63342" y="12418"/>
                    <a:pt x="63901" y="12561"/>
                  </a:cubicBezTo>
                  <a:cubicBezTo>
                    <a:pt x="63044" y="13037"/>
                    <a:pt x="62211" y="13573"/>
                    <a:pt x="61389" y="14121"/>
                  </a:cubicBezTo>
                  <a:cubicBezTo>
                    <a:pt x="61020" y="14049"/>
                    <a:pt x="60663" y="13966"/>
                    <a:pt x="60330" y="13883"/>
                  </a:cubicBezTo>
                  <a:cubicBezTo>
                    <a:pt x="59663" y="13704"/>
                    <a:pt x="58996" y="13538"/>
                    <a:pt x="58341" y="13359"/>
                  </a:cubicBezTo>
                  <a:cubicBezTo>
                    <a:pt x="59127" y="12859"/>
                    <a:pt x="59901" y="12323"/>
                    <a:pt x="60615" y="11740"/>
                  </a:cubicBezTo>
                  <a:close/>
                  <a:moveTo>
                    <a:pt x="33040" y="12514"/>
                  </a:moveTo>
                  <a:cubicBezTo>
                    <a:pt x="33957" y="12752"/>
                    <a:pt x="34874" y="12990"/>
                    <a:pt x="35791" y="13228"/>
                  </a:cubicBezTo>
                  <a:cubicBezTo>
                    <a:pt x="35172" y="13609"/>
                    <a:pt x="34553" y="14002"/>
                    <a:pt x="33981" y="14430"/>
                  </a:cubicBezTo>
                  <a:cubicBezTo>
                    <a:pt x="32933" y="14145"/>
                    <a:pt x="31897" y="13895"/>
                    <a:pt x="30850" y="13645"/>
                  </a:cubicBezTo>
                  <a:cubicBezTo>
                    <a:pt x="31600" y="13311"/>
                    <a:pt x="32326" y="12930"/>
                    <a:pt x="33040" y="12514"/>
                  </a:cubicBezTo>
                  <a:close/>
                  <a:moveTo>
                    <a:pt x="42768" y="12656"/>
                  </a:moveTo>
                  <a:cubicBezTo>
                    <a:pt x="43768" y="12918"/>
                    <a:pt x="44768" y="13180"/>
                    <a:pt x="45768" y="13454"/>
                  </a:cubicBezTo>
                  <a:cubicBezTo>
                    <a:pt x="45090" y="13847"/>
                    <a:pt x="44411" y="14252"/>
                    <a:pt x="43720" y="14657"/>
                  </a:cubicBezTo>
                  <a:cubicBezTo>
                    <a:pt x="42756" y="14407"/>
                    <a:pt x="41768" y="14133"/>
                    <a:pt x="40803" y="13883"/>
                  </a:cubicBezTo>
                  <a:cubicBezTo>
                    <a:pt x="41482" y="13478"/>
                    <a:pt x="42137" y="13061"/>
                    <a:pt x="42768" y="12656"/>
                  </a:cubicBezTo>
                  <a:close/>
                  <a:moveTo>
                    <a:pt x="53591" y="12787"/>
                  </a:moveTo>
                  <a:cubicBezTo>
                    <a:pt x="54674" y="13061"/>
                    <a:pt x="55781" y="13335"/>
                    <a:pt x="56865" y="13621"/>
                  </a:cubicBezTo>
                  <a:cubicBezTo>
                    <a:pt x="56103" y="14133"/>
                    <a:pt x="55353" y="14657"/>
                    <a:pt x="54591" y="15133"/>
                  </a:cubicBezTo>
                  <a:cubicBezTo>
                    <a:pt x="54591" y="15133"/>
                    <a:pt x="54579" y="15133"/>
                    <a:pt x="54579" y="15145"/>
                  </a:cubicBezTo>
                  <a:cubicBezTo>
                    <a:pt x="53460" y="14847"/>
                    <a:pt x="52329" y="14550"/>
                    <a:pt x="51209" y="14276"/>
                  </a:cubicBezTo>
                  <a:cubicBezTo>
                    <a:pt x="51245" y="14252"/>
                    <a:pt x="51257" y="14240"/>
                    <a:pt x="51281" y="14228"/>
                  </a:cubicBezTo>
                  <a:cubicBezTo>
                    <a:pt x="52043" y="13740"/>
                    <a:pt x="52817" y="13252"/>
                    <a:pt x="53591" y="12787"/>
                  </a:cubicBezTo>
                  <a:close/>
                  <a:moveTo>
                    <a:pt x="64461" y="12692"/>
                  </a:moveTo>
                  <a:lnTo>
                    <a:pt x="66997" y="13323"/>
                  </a:lnTo>
                  <a:cubicBezTo>
                    <a:pt x="67211" y="13383"/>
                    <a:pt x="67711" y="13466"/>
                    <a:pt x="68128" y="13538"/>
                  </a:cubicBezTo>
                  <a:cubicBezTo>
                    <a:pt x="67116" y="14073"/>
                    <a:pt x="66140" y="14645"/>
                    <a:pt x="65152" y="15240"/>
                  </a:cubicBezTo>
                  <a:cubicBezTo>
                    <a:pt x="64342" y="14764"/>
                    <a:pt x="63270" y="14490"/>
                    <a:pt x="62211" y="14288"/>
                  </a:cubicBezTo>
                  <a:cubicBezTo>
                    <a:pt x="62985" y="13776"/>
                    <a:pt x="63747" y="13264"/>
                    <a:pt x="64461" y="12692"/>
                  </a:cubicBezTo>
                  <a:close/>
                  <a:moveTo>
                    <a:pt x="36553" y="13407"/>
                  </a:moveTo>
                  <a:lnTo>
                    <a:pt x="39279" y="14121"/>
                  </a:lnTo>
                  <a:cubicBezTo>
                    <a:pt x="38660" y="14490"/>
                    <a:pt x="38053" y="14883"/>
                    <a:pt x="37493" y="15300"/>
                  </a:cubicBezTo>
                  <a:cubicBezTo>
                    <a:pt x="36458" y="15038"/>
                    <a:pt x="35434" y="14788"/>
                    <a:pt x="34410" y="14526"/>
                  </a:cubicBezTo>
                  <a:cubicBezTo>
                    <a:pt x="35136" y="14192"/>
                    <a:pt x="35850" y="13823"/>
                    <a:pt x="36553" y="13407"/>
                  </a:cubicBezTo>
                  <a:close/>
                  <a:moveTo>
                    <a:pt x="46483" y="13633"/>
                  </a:moveTo>
                  <a:cubicBezTo>
                    <a:pt x="47590" y="13930"/>
                    <a:pt x="48709" y="14204"/>
                    <a:pt x="49828" y="14502"/>
                  </a:cubicBezTo>
                  <a:cubicBezTo>
                    <a:pt x="49138" y="14919"/>
                    <a:pt x="48459" y="15323"/>
                    <a:pt x="47757" y="15728"/>
                  </a:cubicBezTo>
                  <a:cubicBezTo>
                    <a:pt x="46673" y="15431"/>
                    <a:pt x="45590" y="15145"/>
                    <a:pt x="44494" y="14847"/>
                  </a:cubicBezTo>
                  <a:cubicBezTo>
                    <a:pt x="45185" y="14466"/>
                    <a:pt x="45840" y="14049"/>
                    <a:pt x="46483" y="13633"/>
                  </a:cubicBezTo>
                  <a:close/>
                  <a:moveTo>
                    <a:pt x="57639" y="13823"/>
                  </a:moveTo>
                  <a:cubicBezTo>
                    <a:pt x="57877" y="13883"/>
                    <a:pt x="58103" y="13942"/>
                    <a:pt x="58341" y="14002"/>
                  </a:cubicBezTo>
                  <a:cubicBezTo>
                    <a:pt x="59115" y="14216"/>
                    <a:pt x="59901" y="14407"/>
                    <a:pt x="60675" y="14609"/>
                  </a:cubicBezTo>
                  <a:cubicBezTo>
                    <a:pt x="59972" y="15085"/>
                    <a:pt x="59282" y="15550"/>
                    <a:pt x="58567" y="16002"/>
                  </a:cubicBezTo>
                  <a:cubicBezTo>
                    <a:pt x="58508" y="16026"/>
                    <a:pt x="58448" y="16074"/>
                    <a:pt x="58389" y="16097"/>
                  </a:cubicBezTo>
                  <a:cubicBezTo>
                    <a:pt x="57936" y="16014"/>
                    <a:pt x="57520" y="15919"/>
                    <a:pt x="57139" y="15824"/>
                  </a:cubicBezTo>
                  <a:cubicBezTo>
                    <a:pt x="56508" y="15657"/>
                    <a:pt x="55889" y="15490"/>
                    <a:pt x="55246" y="15323"/>
                  </a:cubicBezTo>
                  <a:cubicBezTo>
                    <a:pt x="55317" y="15288"/>
                    <a:pt x="55377" y="15240"/>
                    <a:pt x="55448" y="15192"/>
                  </a:cubicBezTo>
                  <a:cubicBezTo>
                    <a:pt x="56162" y="14728"/>
                    <a:pt x="56912" y="14288"/>
                    <a:pt x="57639" y="13823"/>
                  </a:cubicBezTo>
                  <a:close/>
                  <a:moveTo>
                    <a:pt x="40029" y="14335"/>
                  </a:moveTo>
                  <a:cubicBezTo>
                    <a:pt x="41018" y="14585"/>
                    <a:pt x="41994" y="14847"/>
                    <a:pt x="42994" y="15109"/>
                  </a:cubicBezTo>
                  <a:cubicBezTo>
                    <a:pt x="42399" y="15466"/>
                    <a:pt x="41815" y="15847"/>
                    <a:pt x="41268" y="16252"/>
                  </a:cubicBezTo>
                  <a:cubicBezTo>
                    <a:pt x="40744" y="16121"/>
                    <a:pt x="40196" y="15978"/>
                    <a:pt x="39660" y="15847"/>
                  </a:cubicBezTo>
                  <a:lnTo>
                    <a:pt x="37874" y="15407"/>
                  </a:lnTo>
                  <a:cubicBezTo>
                    <a:pt x="38601" y="15085"/>
                    <a:pt x="39339" y="14728"/>
                    <a:pt x="40029" y="14335"/>
                  </a:cubicBezTo>
                  <a:close/>
                  <a:moveTo>
                    <a:pt x="50531" y="14692"/>
                  </a:moveTo>
                  <a:cubicBezTo>
                    <a:pt x="51638" y="14990"/>
                    <a:pt x="52757" y="15264"/>
                    <a:pt x="53876" y="15562"/>
                  </a:cubicBezTo>
                  <a:cubicBezTo>
                    <a:pt x="53174" y="15978"/>
                    <a:pt x="52471" y="16395"/>
                    <a:pt x="51781" y="16836"/>
                  </a:cubicBezTo>
                  <a:cubicBezTo>
                    <a:pt x="50697" y="16538"/>
                    <a:pt x="49614" y="16240"/>
                    <a:pt x="48530" y="15954"/>
                  </a:cubicBezTo>
                  <a:cubicBezTo>
                    <a:pt x="49221" y="15538"/>
                    <a:pt x="49876" y="15121"/>
                    <a:pt x="50531" y="14692"/>
                  </a:cubicBezTo>
                  <a:close/>
                  <a:moveTo>
                    <a:pt x="61437" y="14776"/>
                  </a:moveTo>
                  <a:cubicBezTo>
                    <a:pt x="62032" y="14931"/>
                    <a:pt x="62627" y="15085"/>
                    <a:pt x="63223" y="15240"/>
                  </a:cubicBezTo>
                  <a:cubicBezTo>
                    <a:pt x="63568" y="15323"/>
                    <a:pt x="64235" y="15407"/>
                    <a:pt x="64711" y="15502"/>
                  </a:cubicBezTo>
                  <a:cubicBezTo>
                    <a:pt x="63985" y="15978"/>
                    <a:pt x="63247" y="16455"/>
                    <a:pt x="62532" y="16931"/>
                  </a:cubicBezTo>
                  <a:cubicBezTo>
                    <a:pt x="62389" y="17038"/>
                    <a:pt x="62223" y="17133"/>
                    <a:pt x="62080" y="17228"/>
                  </a:cubicBezTo>
                  <a:cubicBezTo>
                    <a:pt x="61258" y="16740"/>
                    <a:pt x="60175" y="16455"/>
                    <a:pt x="59115" y="16240"/>
                  </a:cubicBezTo>
                  <a:cubicBezTo>
                    <a:pt x="59234" y="16157"/>
                    <a:pt x="59341" y="16085"/>
                    <a:pt x="59460" y="16014"/>
                  </a:cubicBezTo>
                  <a:cubicBezTo>
                    <a:pt x="60115" y="15597"/>
                    <a:pt x="60770" y="15192"/>
                    <a:pt x="61437" y="14776"/>
                  </a:cubicBezTo>
                  <a:close/>
                  <a:moveTo>
                    <a:pt x="43768" y="15300"/>
                  </a:moveTo>
                  <a:cubicBezTo>
                    <a:pt x="44875" y="15585"/>
                    <a:pt x="45971" y="15883"/>
                    <a:pt x="47078" y="16157"/>
                  </a:cubicBezTo>
                  <a:cubicBezTo>
                    <a:pt x="46494" y="16514"/>
                    <a:pt x="45923" y="16871"/>
                    <a:pt x="45375" y="17276"/>
                  </a:cubicBezTo>
                  <a:cubicBezTo>
                    <a:pt x="44125" y="16967"/>
                    <a:pt x="42887" y="16657"/>
                    <a:pt x="41661" y="16335"/>
                  </a:cubicBezTo>
                  <a:cubicBezTo>
                    <a:pt x="42363" y="16038"/>
                    <a:pt x="43065" y="15681"/>
                    <a:pt x="43768" y="15300"/>
                  </a:cubicBezTo>
                  <a:close/>
                  <a:moveTo>
                    <a:pt x="54579" y="15740"/>
                  </a:moveTo>
                  <a:cubicBezTo>
                    <a:pt x="54817" y="15800"/>
                    <a:pt x="55067" y="15883"/>
                    <a:pt x="55305" y="15931"/>
                  </a:cubicBezTo>
                  <a:cubicBezTo>
                    <a:pt x="56079" y="16145"/>
                    <a:pt x="56841" y="16347"/>
                    <a:pt x="57615" y="16550"/>
                  </a:cubicBezTo>
                  <a:cubicBezTo>
                    <a:pt x="56901" y="16978"/>
                    <a:pt x="56186" y="17395"/>
                    <a:pt x="55472" y="17824"/>
                  </a:cubicBezTo>
                  <a:cubicBezTo>
                    <a:pt x="54495" y="17562"/>
                    <a:pt x="53531" y="17288"/>
                    <a:pt x="52555" y="17026"/>
                  </a:cubicBezTo>
                  <a:cubicBezTo>
                    <a:pt x="53245" y="16621"/>
                    <a:pt x="53924" y="16193"/>
                    <a:pt x="54579" y="15740"/>
                  </a:cubicBezTo>
                  <a:close/>
                  <a:moveTo>
                    <a:pt x="47816" y="16371"/>
                  </a:moveTo>
                  <a:cubicBezTo>
                    <a:pt x="48911" y="16657"/>
                    <a:pt x="50019" y="16955"/>
                    <a:pt x="51102" y="17228"/>
                  </a:cubicBezTo>
                  <a:cubicBezTo>
                    <a:pt x="50543" y="17574"/>
                    <a:pt x="49995" y="17943"/>
                    <a:pt x="49459" y="18324"/>
                  </a:cubicBezTo>
                  <a:cubicBezTo>
                    <a:pt x="48269" y="18026"/>
                    <a:pt x="47042" y="17705"/>
                    <a:pt x="45828" y="17395"/>
                  </a:cubicBezTo>
                  <a:cubicBezTo>
                    <a:pt x="46506" y="17097"/>
                    <a:pt x="47161" y="16740"/>
                    <a:pt x="47816" y="16371"/>
                  </a:cubicBezTo>
                  <a:close/>
                  <a:moveTo>
                    <a:pt x="58341" y="16740"/>
                  </a:moveTo>
                  <a:lnTo>
                    <a:pt x="60032" y="17193"/>
                  </a:lnTo>
                  <a:cubicBezTo>
                    <a:pt x="60413" y="17288"/>
                    <a:pt x="61163" y="17371"/>
                    <a:pt x="61675" y="17502"/>
                  </a:cubicBezTo>
                  <a:cubicBezTo>
                    <a:pt x="60913" y="17979"/>
                    <a:pt x="60139" y="18443"/>
                    <a:pt x="59413" y="18931"/>
                  </a:cubicBezTo>
                  <a:cubicBezTo>
                    <a:pt x="58353" y="18633"/>
                    <a:pt x="57293" y="18348"/>
                    <a:pt x="56246" y="18050"/>
                  </a:cubicBezTo>
                  <a:cubicBezTo>
                    <a:pt x="56960" y="17633"/>
                    <a:pt x="57639" y="17193"/>
                    <a:pt x="58341" y="16740"/>
                  </a:cubicBezTo>
                  <a:close/>
                  <a:moveTo>
                    <a:pt x="51900" y="17443"/>
                  </a:moveTo>
                  <a:cubicBezTo>
                    <a:pt x="51936" y="17455"/>
                    <a:pt x="51971" y="17455"/>
                    <a:pt x="52019" y="17467"/>
                  </a:cubicBezTo>
                  <a:cubicBezTo>
                    <a:pt x="52971" y="17729"/>
                    <a:pt x="53936" y="17967"/>
                    <a:pt x="54900" y="18205"/>
                  </a:cubicBezTo>
                  <a:cubicBezTo>
                    <a:pt x="54353" y="18538"/>
                    <a:pt x="53805" y="18895"/>
                    <a:pt x="53281" y="19288"/>
                  </a:cubicBezTo>
                  <a:cubicBezTo>
                    <a:pt x="52995" y="19229"/>
                    <a:pt x="52745" y="19169"/>
                    <a:pt x="52507" y="19110"/>
                  </a:cubicBezTo>
                  <a:cubicBezTo>
                    <a:pt x="51662" y="18883"/>
                    <a:pt x="50805" y="18681"/>
                    <a:pt x="49959" y="18455"/>
                  </a:cubicBezTo>
                  <a:cubicBezTo>
                    <a:pt x="50614" y="18157"/>
                    <a:pt x="51269" y="17812"/>
                    <a:pt x="51900" y="17443"/>
                  </a:cubicBezTo>
                  <a:close/>
                  <a:moveTo>
                    <a:pt x="55662" y="18395"/>
                  </a:moveTo>
                  <a:cubicBezTo>
                    <a:pt x="56781" y="18657"/>
                    <a:pt x="57877" y="18943"/>
                    <a:pt x="58960" y="19241"/>
                  </a:cubicBezTo>
                  <a:cubicBezTo>
                    <a:pt x="58413" y="19634"/>
                    <a:pt x="57770" y="19967"/>
                    <a:pt x="57293" y="20443"/>
                  </a:cubicBezTo>
                  <a:cubicBezTo>
                    <a:pt x="56400" y="20003"/>
                    <a:pt x="55019" y="19669"/>
                    <a:pt x="53662" y="19372"/>
                  </a:cubicBezTo>
                  <a:cubicBezTo>
                    <a:pt x="54353" y="19098"/>
                    <a:pt x="55007" y="18752"/>
                    <a:pt x="55662" y="18395"/>
                  </a:cubicBezTo>
                  <a:close/>
                  <a:moveTo>
                    <a:pt x="12311" y="0"/>
                  </a:moveTo>
                  <a:cubicBezTo>
                    <a:pt x="12251" y="0"/>
                    <a:pt x="12209" y="4"/>
                    <a:pt x="12193" y="12"/>
                  </a:cubicBezTo>
                  <a:cubicBezTo>
                    <a:pt x="12169" y="24"/>
                    <a:pt x="12145" y="24"/>
                    <a:pt x="12133" y="48"/>
                  </a:cubicBezTo>
                  <a:cubicBezTo>
                    <a:pt x="12133" y="48"/>
                    <a:pt x="12109" y="48"/>
                    <a:pt x="12109" y="60"/>
                  </a:cubicBezTo>
                  <a:cubicBezTo>
                    <a:pt x="9895" y="1096"/>
                    <a:pt x="7704" y="2227"/>
                    <a:pt x="5561" y="3405"/>
                  </a:cubicBezTo>
                  <a:cubicBezTo>
                    <a:pt x="3906" y="4310"/>
                    <a:pt x="1965" y="5167"/>
                    <a:pt x="524" y="6430"/>
                  </a:cubicBezTo>
                  <a:cubicBezTo>
                    <a:pt x="441" y="6501"/>
                    <a:pt x="1" y="6834"/>
                    <a:pt x="60" y="6846"/>
                  </a:cubicBezTo>
                  <a:cubicBezTo>
                    <a:pt x="132" y="6870"/>
                    <a:pt x="441" y="6977"/>
                    <a:pt x="524" y="6989"/>
                  </a:cubicBezTo>
                  <a:cubicBezTo>
                    <a:pt x="17288" y="10751"/>
                    <a:pt x="33874" y="15133"/>
                    <a:pt x="50531" y="19419"/>
                  </a:cubicBezTo>
                  <a:cubicBezTo>
                    <a:pt x="52114" y="19824"/>
                    <a:pt x="53698" y="20241"/>
                    <a:pt x="55293" y="20657"/>
                  </a:cubicBezTo>
                  <a:cubicBezTo>
                    <a:pt x="55710" y="20765"/>
                    <a:pt x="57162" y="21027"/>
                    <a:pt x="57174" y="21027"/>
                  </a:cubicBezTo>
                  <a:cubicBezTo>
                    <a:pt x="57193" y="21038"/>
                    <a:pt x="57217" y="21044"/>
                    <a:pt x="57246" y="21044"/>
                  </a:cubicBezTo>
                  <a:cubicBezTo>
                    <a:pt x="57558" y="21044"/>
                    <a:pt x="58398" y="20379"/>
                    <a:pt x="58758" y="20193"/>
                  </a:cubicBezTo>
                  <a:cubicBezTo>
                    <a:pt x="60199" y="19443"/>
                    <a:pt x="61544" y="18312"/>
                    <a:pt x="62830" y="17467"/>
                  </a:cubicBezTo>
                  <a:cubicBezTo>
                    <a:pt x="64890" y="16109"/>
                    <a:pt x="66961" y="14859"/>
                    <a:pt x="69164" y="13776"/>
                  </a:cubicBezTo>
                  <a:cubicBezTo>
                    <a:pt x="69295" y="13692"/>
                    <a:pt x="69343" y="13549"/>
                    <a:pt x="69307" y="13418"/>
                  </a:cubicBezTo>
                  <a:cubicBezTo>
                    <a:pt x="69307" y="13383"/>
                    <a:pt x="69271" y="13311"/>
                    <a:pt x="69235" y="13287"/>
                  </a:cubicBezTo>
                  <a:cubicBezTo>
                    <a:pt x="69188" y="13228"/>
                    <a:pt x="69128" y="13204"/>
                    <a:pt x="69069" y="13168"/>
                  </a:cubicBezTo>
                  <a:cubicBezTo>
                    <a:pt x="67926" y="12502"/>
                    <a:pt x="65675" y="12192"/>
                    <a:pt x="64235" y="11835"/>
                  </a:cubicBezTo>
                  <a:cubicBezTo>
                    <a:pt x="59937" y="10775"/>
                    <a:pt x="55627" y="9751"/>
                    <a:pt x="51328" y="8715"/>
                  </a:cubicBezTo>
                  <a:cubicBezTo>
                    <a:pt x="41196" y="6299"/>
                    <a:pt x="31040" y="3882"/>
                    <a:pt x="20860" y="1619"/>
                  </a:cubicBezTo>
                  <a:cubicBezTo>
                    <a:pt x="18515" y="1096"/>
                    <a:pt x="16014" y="357"/>
                    <a:pt x="13574" y="107"/>
                  </a:cubicBezTo>
                  <a:cubicBezTo>
                    <a:pt x="13260" y="78"/>
                    <a:pt x="12591" y="0"/>
                    <a:pt x="12311"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4305" name="Google Shape;14305;p50"/>
            <p:cNvSpPr/>
            <p:nvPr/>
          </p:nvSpPr>
          <p:spPr>
            <a:xfrm>
              <a:off x="4257600" y="2549375"/>
              <a:ext cx="96825" cy="112800"/>
            </a:xfrm>
            <a:custGeom>
              <a:avLst/>
              <a:gdLst/>
              <a:ahLst/>
              <a:cxnLst/>
              <a:rect l="l" t="t" r="r" b="b"/>
              <a:pathLst>
                <a:path w="3873" h="4512" extrusionOk="0">
                  <a:moveTo>
                    <a:pt x="789" y="900"/>
                  </a:moveTo>
                  <a:cubicBezTo>
                    <a:pt x="1122" y="1067"/>
                    <a:pt x="1479" y="1198"/>
                    <a:pt x="1813" y="1341"/>
                  </a:cubicBezTo>
                  <a:cubicBezTo>
                    <a:pt x="1777" y="1365"/>
                    <a:pt x="1729" y="1377"/>
                    <a:pt x="1694" y="1412"/>
                  </a:cubicBezTo>
                  <a:cubicBezTo>
                    <a:pt x="1527" y="1412"/>
                    <a:pt x="1420" y="1484"/>
                    <a:pt x="1337" y="1615"/>
                  </a:cubicBezTo>
                  <a:cubicBezTo>
                    <a:pt x="1134" y="1758"/>
                    <a:pt x="920" y="1889"/>
                    <a:pt x="729" y="2032"/>
                  </a:cubicBezTo>
                  <a:cubicBezTo>
                    <a:pt x="765" y="1662"/>
                    <a:pt x="777" y="1281"/>
                    <a:pt x="789" y="900"/>
                  </a:cubicBezTo>
                  <a:close/>
                  <a:moveTo>
                    <a:pt x="1872" y="2139"/>
                  </a:moveTo>
                  <a:cubicBezTo>
                    <a:pt x="2087" y="2317"/>
                    <a:pt x="2313" y="2591"/>
                    <a:pt x="2432" y="2686"/>
                  </a:cubicBezTo>
                  <a:cubicBezTo>
                    <a:pt x="2551" y="2794"/>
                    <a:pt x="2670" y="2913"/>
                    <a:pt x="2789" y="3020"/>
                  </a:cubicBezTo>
                  <a:cubicBezTo>
                    <a:pt x="2861" y="3079"/>
                    <a:pt x="2932" y="3151"/>
                    <a:pt x="3003" y="3210"/>
                  </a:cubicBezTo>
                  <a:cubicBezTo>
                    <a:pt x="3122" y="3210"/>
                    <a:pt x="3146" y="3210"/>
                    <a:pt x="3039" y="3246"/>
                  </a:cubicBezTo>
                  <a:cubicBezTo>
                    <a:pt x="2861" y="3377"/>
                    <a:pt x="2563" y="3425"/>
                    <a:pt x="2349" y="3567"/>
                  </a:cubicBezTo>
                  <a:cubicBezTo>
                    <a:pt x="2313" y="3591"/>
                    <a:pt x="2265" y="3639"/>
                    <a:pt x="2218" y="3687"/>
                  </a:cubicBezTo>
                  <a:cubicBezTo>
                    <a:pt x="2075" y="3186"/>
                    <a:pt x="1872" y="2734"/>
                    <a:pt x="1622" y="2270"/>
                  </a:cubicBezTo>
                  <a:cubicBezTo>
                    <a:pt x="1718" y="2234"/>
                    <a:pt x="1789" y="2186"/>
                    <a:pt x="1872" y="2139"/>
                  </a:cubicBezTo>
                  <a:close/>
                  <a:moveTo>
                    <a:pt x="458" y="1"/>
                  </a:moveTo>
                  <a:cubicBezTo>
                    <a:pt x="282" y="1"/>
                    <a:pt x="113" y="133"/>
                    <a:pt x="122" y="341"/>
                  </a:cubicBezTo>
                  <a:cubicBezTo>
                    <a:pt x="146" y="984"/>
                    <a:pt x="134" y="1639"/>
                    <a:pt x="86" y="2270"/>
                  </a:cubicBezTo>
                  <a:cubicBezTo>
                    <a:pt x="86" y="2377"/>
                    <a:pt x="122" y="2448"/>
                    <a:pt x="170" y="2496"/>
                  </a:cubicBezTo>
                  <a:cubicBezTo>
                    <a:pt x="146" y="2508"/>
                    <a:pt x="122" y="2532"/>
                    <a:pt x="110" y="2555"/>
                  </a:cubicBezTo>
                  <a:cubicBezTo>
                    <a:pt x="1" y="2665"/>
                    <a:pt x="93" y="2845"/>
                    <a:pt x="229" y="2845"/>
                  </a:cubicBezTo>
                  <a:cubicBezTo>
                    <a:pt x="241" y="2845"/>
                    <a:pt x="253" y="2844"/>
                    <a:pt x="265" y="2841"/>
                  </a:cubicBezTo>
                  <a:cubicBezTo>
                    <a:pt x="622" y="2734"/>
                    <a:pt x="967" y="2579"/>
                    <a:pt x="1313" y="2401"/>
                  </a:cubicBezTo>
                  <a:cubicBezTo>
                    <a:pt x="1515" y="3032"/>
                    <a:pt x="1670" y="3675"/>
                    <a:pt x="1801" y="4318"/>
                  </a:cubicBezTo>
                  <a:cubicBezTo>
                    <a:pt x="1832" y="4449"/>
                    <a:pt x="1936" y="4512"/>
                    <a:pt x="2047" y="4512"/>
                  </a:cubicBezTo>
                  <a:cubicBezTo>
                    <a:pt x="2146" y="4512"/>
                    <a:pt x="2251" y="4461"/>
                    <a:pt x="2313" y="4365"/>
                  </a:cubicBezTo>
                  <a:cubicBezTo>
                    <a:pt x="2503" y="4091"/>
                    <a:pt x="2765" y="3877"/>
                    <a:pt x="3099" y="3746"/>
                  </a:cubicBezTo>
                  <a:cubicBezTo>
                    <a:pt x="3242" y="3687"/>
                    <a:pt x="3456" y="3651"/>
                    <a:pt x="3551" y="3544"/>
                  </a:cubicBezTo>
                  <a:cubicBezTo>
                    <a:pt x="3873" y="3198"/>
                    <a:pt x="3396" y="2865"/>
                    <a:pt x="3158" y="2651"/>
                  </a:cubicBezTo>
                  <a:cubicBezTo>
                    <a:pt x="2920" y="2424"/>
                    <a:pt x="2682" y="2198"/>
                    <a:pt x="2444" y="1960"/>
                  </a:cubicBezTo>
                  <a:cubicBezTo>
                    <a:pt x="2408" y="1936"/>
                    <a:pt x="2384" y="1889"/>
                    <a:pt x="2337" y="1853"/>
                  </a:cubicBezTo>
                  <a:cubicBezTo>
                    <a:pt x="2515" y="1758"/>
                    <a:pt x="2706" y="1639"/>
                    <a:pt x="2884" y="1532"/>
                  </a:cubicBezTo>
                  <a:cubicBezTo>
                    <a:pt x="3146" y="1377"/>
                    <a:pt x="3111" y="948"/>
                    <a:pt x="2801" y="877"/>
                  </a:cubicBezTo>
                  <a:cubicBezTo>
                    <a:pt x="2039" y="698"/>
                    <a:pt x="1313" y="424"/>
                    <a:pt x="622" y="43"/>
                  </a:cubicBezTo>
                  <a:cubicBezTo>
                    <a:pt x="570" y="14"/>
                    <a:pt x="514" y="1"/>
                    <a:pt x="458"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sp>
        <p:nvSpPr>
          <p:cNvPr id="14306" name="Google Shape;14306;p50"/>
          <p:cNvSpPr txBox="1">
            <a:spLocks noGrp="1"/>
          </p:cNvSpPr>
          <p:nvPr>
            <p:ph type="title"/>
          </p:nvPr>
        </p:nvSpPr>
        <p:spPr>
          <a:xfrm>
            <a:off x="335155" y="1190194"/>
            <a:ext cx="7028200" cy="2618000"/>
          </a:xfrm>
          <a:prstGeom prst="rect">
            <a:avLst/>
          </a:prstGeom>
        </p:spPr>
        <p:txBody>
          <a:bodyPr spcFirstLastPara="1" wrap="square" lIns="121900" tIns="121900" rIns="121900" bIns="121900" anchor="b" anchorCtr="0">
            <a:noAutofit/>
          </a:bodyPr>
          <a:lstStyle/>
          <a:p>
            <a:pPr algn="ctr"/>
            <a:r>
              <a:rPr lang="en-GB" sz="4800" dirty="0" err="1">
                <a:solidFill>
                  <a:srgbClr val="0070C0"/>
                </a:solidFill>
                <a:latin typeface="Times New Roman" panose="02020603050405020304" charset="0"/>
                <a:cs typeface="Times New Roman" panose="02020603050405020304" charset="0"/>
              </a:rPr>
              <a:t>Nhà</a:t>
            </a:r>
            <a:r>
              <a:rPr lang="en-GB" sz="4800" dirty="0">
                <a:solidFill>
                  <a:srgbClr val="0070C0"/>
                </a:solidFill>
                <a:latin typeface="Times New Roman" panose="02020603050405020304" charset="0"/>
                <a:cs typeface="Times New Roman" panose="02020603050405020304" charset="0"/>
              </a:rPr>
              <a:t> </a:t>
            </a:r>
            <a:r>
              <a:rPr lang="en-GB" sz="4800" dirty="0" err="1">
                <a:solidFill>
                  <a:srgbClr val="0070C0"/>
                </a:solidFill>
                <a:latin typeface="Times New Roman" panose="02020603050405020304" charset="0"/>
                <a:cs typeface="Times New Roman" panose="02020603050405020304" charset="0"/>
              </a:rPr>
              <a:t>Trần</a:t>
            </a:r>
            <a:r>
              <a:rPr lang="en-GB" sz="4800" dirty="0">
                <a:solidFill>
                  <a:srgbClr val="0070C0"/>
                </a:solidFill>
                <a:latin typeface="Times New Roman" panose="02020603050405020304" charset="0"/>
                <a:cs typeface="Times New Roman" panose="02020603050405020304" charset="0"/>
              </a:rPr>
              <a:t> </a:t>
            </a:r>
            <a:r>
              <a:rPr lang="en-GB" sz="4800" dirty="0" err="1">
                <a:solidFill>
                  <a:srgbClr val="0070C0"/>
                </a:solidFill>
                <a:latin typeface="Times New Roman" panose="02020603050405020304" charset="0"/>
                <a:cs typeface="Times New Roman" panose="02020603050405020304" charset="0"/>
              </a:rPr>
              <a:t>đã</a:t>
            </a:r>
            <a:r>
              <a:rPr lang="en-GB" sz="4800" dirty="0">
                <a:solidFill>
                  <a:srgbClr val="0070C0"/>
                </a:solidFill>
                <a:latin typeface="Times New Roman" panose="02020603050405020304" charset="0"/>
                <a:cs typeface="Times New Roman" panose="02020603050405020304" charset="0"/>
              </a:rPr>
              <a:t> thực hiện chính sách ngoại giao như thế nào?</a:t>
            </a:r>
            <a:endParaRPr sz="4800" dirty="0">
              <a:solidFill>
                <a:srgbClr val="0070C0"/>
              </a:solidFill>
              <a:latin typeface="Times New Roman" panose="02020603050405020304" charset="0"/>
              <a:cs typeface="Times New Roman" panose="02020603050405020304" charset="0"/>
            </a:endParaRPr>
          </a:p>
        </p:txBody>
      </p:sp>
      <p:grpSp>
        <p:nvGrpSpPr>
          <p:cNvPr id="14308" name="Google Shape;14308;p50"/>
          <p:cNvGrpSpPr/>
          <p:nvPr/>
        </p:nvGrpSpPr>
        <p:grpSpPr>
          <a:xfrm>
            <a:off x="6810431" y="1642810"/>
            <a:ext cx="4732143" cy="3665901"/>
            <a:chOff x="2036250" y="1507425"/>
            <a:chExt cx="2858725" cy="2214600"/>
          </a:xfrm>
        </p:grpSpPr>
        <p:sp>
          <p:nvSpPr>
            <p:cNvPr id="14309" name="Google Shape;14309;p50"/>
            <p:cNvSpPr/>
            <p:nvPr/>
          </p:nvSpPr>
          <p:spPr>
            <a:xfrm>
              <a:off x="2036250" y="1507425"/>
              <a:ext cx="2858725" cy="2214600"/>
            </a:xfrm>
            <a:custGeom>
              <a:avLst/>
              <a:gdLst/>
              <a:ahLst/>
              <a:cxnLst/>
              <a:rect l="l" t="t" r="r" b="b"/>
              <a:pathLst>
                <a:path w="114349" h="88584" extrusionOk="0">
                  <a:moveTo>
                    <a:pt x="113265" y="12218"/>
                  </a:moveTo>
                  <a:cubicBezTo>
                    <a:pt x="113289" y="12313"/>
                    <a:pt x="113324" y="12384"/>
                    <a:pt x="113348" y="12468"/>
                  </a:cubicBezTo>
                  <a:cubicBezTo>
                    <a:pt x="113443" y="12670"/>
                    <a:pt x="113515" y="12908"/>
                    <a:pt x="113682" y="13051"/>
                  </a:cubicBezTo>
                  <a:cubicBezTo>
                    <a:pt x="113646" y="13170"/>
                    <a:pt x="113634" y="13277"/>
                    <a:pt x="113598" y="13396"/>
                  </a:cubicBezTo>
                  <a:cubicBezTo>
                    <a:pt x="113527" y="13456"/>
                    <a:pt x="113455" y="13527"/>
                    <a:pt x="113384" y="13587"/>
                  </a:cubicBezTo>
                  <a:cubicBezTo>
                    <a:pt x="113229" y="13706"/>
                    <a:pt x="113086" y="13825"/>
                    <a:pt x="112931" y="13956"/>
                  </a:cubicBezTo>
                  <a:cubicBezTo>
                    <a:pt x="113039" y="13384"/>
                    <a:pt x="113158" y="12801"/>
                    <a:pt x="113265" y="12218"/>
                  </a:cubicBezTo>
                  <a:close/>
                  <a:moveTo>
                    <a:pt x="113420" y="14218"/>
                  </a:moveTo>
                  <a:lnTo>
                    <a:pt x="113420" y="14218"/>
                  </a:lnTo>
                  <a:cubicBezTo>
                    <a:pt x="113229" y="15111"/>
                    <a:pt x="113039" y="15944"/>
                    <a:pt x="112860" y="16742"/>
                  </a:cubicBezTo>
                  <a:cubicBezTo>
                    <a:pt x="112646" y="16825"/>
                    <a:pt x="112491" y="16956"/>
                    <a:pt x="112312" y="17099"/>
                  </a:cubicBezTo>
                  <a:cubicBezTo>
                    <a:pt x="112491" y="16266"/>
                    <a:pt x="112646" y="15432"/>
                    <a:pt x="112812" y="14587"/>
                  </a:cubicBezTo>
                  <a:cubicBezTo>
                    <a:pt x="113027" y="14468"/>
                    <a:pt x="113229" y="14349"/>
                    <a:pt x="113420" y="14218"/>
                  </a:cubicBezTo>
                  <a:close/>
                  <a:moveTo>
                    <a:pt x="112777" y="17218"/>
                  </a:moveTo>
                  <a:cubicBezTo>
                    <a:pt x="112443" y="18587"/>
                    <a:pt x="112181" y="19826"/>
                    <a:pt x="111908" y="21004"/>
                  </a:cubicBezTo>
                  <a:cubicBezTo>
                    <a:pt x="111705" y="21123"/>
                    <a:pt x="111527" y="21326"/>
                    <a:pt x="111360" y="21504"/>
                  </a:cubicBezTo>
                  <a:cubicBezTo>
                    <a:pt x="111657" y="20207"/>
                    <a:pt x="111943" y="18933"/>
                    <a:pt x="112205" y="17635"/>
                  </a:cubicBezTo>
                  <a:cubicBezTo>
                    <a:pt x="112300" y="17564"/>
                    <a:pt x="112384" y="17504"/>
                    <a:pt x="112491" y="17433"/>
                  </a:cubicBezTo>
                  <a:cubicBezTo>
                    <a:pt x="112574" y="17361"/>
                    <a:pt x="112681" y="17302"/>
                    <a:pt x="112777" y="17218"/>
                  </a:cubicBezTo>
                  <a:close/>
                  <a:moveTo>
                    <a:pt x="111729" y="21814"/>
                  </a:moveTo>
                  <a:lnTo>
                    <a:pt x="111729" y="21814"/>
                  </a:lnTo>
                  <a:cubicBezTo>
                    <a:pt x="111503" y="22838"/>
                    <a:pt x="111288" y="23814"/>
                    <a:pt x="111062" y="24838"/>
                  </a:cubicBezTo>
                  <a:cubicBezTo>
                    <a:pt x="110824" y="25041"/>
                    <a:pt x="110610" y="25291"/>
                    <a:pt x="110419" y="25517"/>
                  </a:cubicBezTo>
                  <a:lnTo>
                    <a:pt x="111181" y="22290"/>
                  </a:lnTo>
                  <a:cubicBezTo>
                    <a:pt x="111300" y="22195"/>
                    <a:pt x="111431" y="22088"/>
                    <a:pt x="111550" y="21981"/>
                  </a:cubicBezTo>
                  <a:cubicBezTo>
                    <a:pt x="111610" y="21933"/>
                    <a:pt x="111669" y="21874"/>
                    <a:pt x="111729" y="21814"/>
                  </a:cubicBezTo>
                  <a:close/>
                  <a:moveTo>
                    <a:pt x="110812" y="25886"/>
                  </a:moveTo>
                  <a:lnTo>
                    <a:pt x="110812" y="25886"/>
                  </a:lnTo>
                  <a:cubicBezTo>
                    <a:pt x="110776" y="26148"/>
                    <a:pt x="110717" y="26422"/>
                    <a:pt x="110657" y="26707"/>
                  </a:cubicBezTo>
                  <a:cubicBezTo>
                    <a:pt x="110431" y="27755"/>
                    <a:pt x="110193" y="28815"/>
                    <a:pt x="109979" y="29863"/>
                  </a:cubicBezTo>
                  <a:cubicBezTo>
                    <a:pt x="109776" y="30160"/>
                    <a:pt x="109586" y="30458"/>
                    <a:pt x="109383" y="30732"/>
                  </a:cubicBezTo>
                  <a:cubicBezTo>
                    <a:pt x="109285" y="30871"/>
                    <a:pt x="109407" y="30999"/>
                    <a:pt x="109535" y="30999"/>
                  </a:cubicBezTo>
                  <a:cubicBezTo>
                    <a:pt x="109593" y="30999"/>
                    <a:pt x="109652" y="30973"/>
                    <a:pt x="109693" y="30910"/>
                  </a:cubicBezTo>
                  <a:cubicBezTo>
                    <a:pt x="109705" y="30887"/>
                    <a:pt x="109729" y="30851"/>
                    <a:pt x="109752" y="30827"/>
                  </a:cubicBezTo>
                  <a:lnTo>
                    <a:pt x="109752" y="30827"/>
                  </a:lnTo>
                  <a:cubicBezTo>
                    <a:pt x="109502" y="31982"/>
                    <a:pt x="109241" y="33125"/>
                    <a:pt x="109002" y="34280"/>
                  </a:cubicBezTo>
                  <a:cubicBezTo>
                    <a:pt x="108705" y="34494"/>
                    <a:pt x="108526" y="34899"/>
                    <a:pt x="108288" y="35185"/>
                  </a:cubicBezTo>
                  <a:cubicBezTo>
                    <a:pt x="108193" y="35304"/>
                    <a:pt x="108086" y="35423"/>
                    <a:pt x="107967" y="35530"/>
                  </a:cubicBezTo>
                  <a:cubicBezTo>
                    <a:pt x="108681" y="32530"/>
                    <a:pt x="109419" y="29529"/>
                    <a:pt x="110157" y="26541"/>
                  </a:cubicBezTo>
                  <a:cubicBezTo>
                    <a:pt x="110336" y="26362"/>
                    <a:pt x="110514" y="26196"/>
                    <a:pt x="110669" y="26017"/>
                  </a:cubicBezTo>
                  <a:lnTo>
                    <a:pt x="110812" y="25886"/>
                  </a:lnTo>
                  <a:close/>
                  <a:moveTo>
                    <a:pt x="108776" y="35459"/>
                  </a:moveTo>
                  <a:cubicBezTo>
                    <a:pt x="108407" y="37018"/>
                    <a:pt x="108074" y="38590"/>
                    <a:pt x="107728" y="40173"/>
                  </a:cubicBezTo>
                  <a:cubicBezTo>
                    <a:pt x="107717" y="40257"/>
                    <a:pt x="107681" y="40352"/>
                    <a:pt x="107669" y="40435"/>
                  </a:cubicBezTo>
                  <a:cubicBezTo>
                    <a:pt x="107641" y="40389"/>
                    <a:pt x="107592" y="40372"/>
                    <a:pt x="107544" y="40372"/>
                  </a:cubicBezTo>
                  <a:cubicBezTo>
                    <a:pt x="107530" y="40372"/>
                    <a:pt x="107516" y="40373"/>
                    <a:pt x="107502" y="40376"/>
                  </a:cubicBezTo>
                  <a:cubicBezTo>
                    <a:pt x="107205" y="40435"/>
                    <a:pt x="107014" y="40912"/>
                    <a:pt x="106847" y="41138"/>
                  </a:cubicBezTo>
                  <a:lnTo>
                    <a:pt x="106621" y="41412"/>
                  </a:lnTo>
                  <a:cubicBezTo>
                    <a:pt x="106835" y="40483"/>
                    <a:pt x="107050" y="39542"/>
                    <a:pt x="107264" y="38626"/>
                  </a:cubicBezTo>
                  <a:lnTo>
                    <a:pt x="107800" y="36352"/>
                  </a:lnTo>
                  <a:cubicBezTo>
                    <a:pt x="108169" y="36173"/>
                    <a:pt x="108467" y="35816"/>
                    <a:pt x="108717" y="35518"/>
                  </a:cubicBezTo>
                  <a:lnTo>
                    <a:pt x="108776" y="35459"/>
                  </a:lnTo>
                  <a:close/>
                  <a:moveTo>
                    <a:pt x="107502" y="41138"/>
                  </a:moveTo>
                  <a:lnTo>
                    <a:pt x="107502" y="41138"/>
                  </a:lnTo>
                  <a:cubicBezTo>
                    <a:pt x="107276" y="42138"/>
                    <a:pt x="107038" y="43114"/>
                    <a:pt x="106824" y="44102"/>
                  </a:cubicBezTo>
                  <a:cubicBezTo>
                    <a:pt x="106657" y="44293"/>
                    <a:pt x="106502" y="44507"/>
                    <a:pt x="106359" y="44710"/>
                  </a:cubicBezTo>
                  <a:cubicBezTo>
                    <a:pt x="106121" y="45019"/>
                    <a:pt x="105883" y="45353"/>
                    <a:pt x="105633" y="45662"/>
                  </a:cubicBezTo>
                  <a:cubicBezTo>
                    <a:pt x="105895" y="44483"/>
                    <a:pt x="106157" y="43317"/>
                    <a:pt x="106443" y="42138"/>
                  </a:cubicBezTo>
                  <a:cubicBezTo>
                    <a:pt x="106728" y="41947"/>
                    <a:pt x="107002" y="41733"/>
                    <a:pt x="107216" y="41483"/>
                  </a:cubicBezTo>
                  <a:cubicBezTo>
                    <a:pt x="107312" y="41388"/>
                    <a:pt x="107419" y="41269"/>
                    <a:pt x="107502" y="41138"/>
                  </a:cubicBezTo>
                  <a:close/>
                  <a:moveTo>
                    <a:pt x="106550" y="45341"/>
                  </a:moveTo>
                  <a:lnTo>
                    <a:pt x="106550" y="45341"/>
                  </a:lnTo>
                  <a:cubicBezTo>
                    <a:pt x="106264" y="46531"/>
                    <a:pt x="105990" y="47722"/>
                    <a:pt x="105716" y="48924"/>
                  </a:cubicBezTo>
                  <a:cubicBezTo>
                    <a:pt x="105704" y="48924"/>
                    <a:pt x="105681" y="48924"/>
                    <a:pt x="105669" y="48936"/>
                  </a:cubicBezTo>
                  <a:cubicBezTo>
                    <a:pt x="105347" y="49115"/>
                    <a:pt x="105157" y="49365"/>
                    <a:pt x="104930" y="49663"/>
                  </a:cubicBezTo>
                  <a:cubicBezTo>
                    <a:pt x="104823" y="49806"/>
                    <a:pt x="104704" y="49948"/>
                    <a:pt x="104597" y="50079"/>
                  </a:cubicBezTo>
                  <a:cubicBezTo>
                    <a:pt x="104883" y="48913"/>
                    <a:pt x="105157" y="47722"/>
                    <a:pt x="105431" y="46543"/>
                  </a:cubicBezTo>
                  <a:cubicBezTo>
                    <a:pt x="105490" y="46543"/>
                    <a:pt x="105550" y="46531"/>
                    <a:pt x="105597" y="46484"/>
                  </a:cubicBezTo>
                  <a:cubicBezTo>
                    <a:pt x="105907" y="46091"/>
                    <a:pt x="106240" y="45722"/>
                    <a:pt x="106550" y="45341"/>
                  </a:cubicBezTo>
                  <a:close/>
                  <a:moveTo>
                    <a:pt x="105585" y="49591"/>
                  </a:moveTo>
                  <a:lnTo>
                    <a:pt x="105585" y="49591"/>
                  </a:lnTo>
                  <a:cubicBezTo>
                    <a:pt x="105240" y="50913"/>
                    <a:pt x="104930" y="52270"/>
                    <a:pt x="104621" y="53627"/>
                  </a:cubicBezTo>
                  <a:lnTo>
                    <a:pt x="104347" y="54747"/>
                  </a:lnTo>
                  <a:cubicBezTo>
                    <a:pt x="104335" y="54711"/>
                    <a:pt x="104299" y="54699"/>
                    <a:pt x="104276" y="54687"/>
                  </a:cubicBezTo>
                  <a:cubicBezTo>
                    <a:pt x="104247" y="54681"/>
                    <a:pt x="104220" y="54679"/>
                    <a:pt x="104194" y="54679"/>
                  </a:cubicBezTo>
                  <a:cubicBezTo>
                    <a:pt x="103944" y="54679"/>
                    <a:pt x="103782" y="54918"/>
                    <a:pt x="103621" y="55080"/>
                  </a:cubicBezTo>
                  <a:lnTo>
                    <a:pt x="103406" y="55294"/>
                  </a:lnTo>
                  <a:cubicBezTo>
                    <a:pt x="103573" y="54532"/>
                    <a:pt x="103740" y="53794"/>
                    <a:pt x="103918" y="53056"/>
                  </a:cubicBezTo>
                  <a:cubicBezTo>
                    <a:pt x="104073" y="52342"/>
                    <a:pt x="104240" y="51627"/>
                    <a:pt x="104418" y="50913"/>
                  </a:cubicBezTo>
                  <a:cubicBezTo>
                    <a:pt x="104454" y="50913"/>
                    <a:pt x="104502" y="50889"/>
                    <a:pt x="104526" y="50853"/>
                  </a:cubicBezTo>
                  <a:cubicBezTo>
                    <a:pt x="104776" y="50544"/>
                    <a:pt x="105050" y="50246"/>
                    <a:pt x="105300" y="49937"/>
                  </a:cubicBezTo>
                  <a:cubicBezTo>
                    <a:pt x="105407" y="49817"/>
                    <a:pt x="105490" y="49698"/>
                    <a:pt x="105585" y="49591"/>
                  </a:cubicBezTo>
                  <a:close/>
                  <a:moveTo>
                    <a:pt x="104228" y="55163"/>
                  </a:moveTo>
                  <a:lnTo>
                    <a:pt x="104228" y="55163"/>
                  </a:lnTo>
                  <a:cubicBezTo>
                    <a:pt x="103907" y="56533"/>
                    <a:pt x="103549" y="57902"/>
                    <a:pt x="103168" y="59259"/>
                  </a:cubicBezTo>
                  <a:cubicBezTo>
                    <a:pt x="102978" y="59414"/>
                    <a:pt x="102871" y="59652"/>
                    <a:pt x="102740" y="59843"/>
                  </a:cubicBezTo>
                  <a:cubicBezTo>
                    <a:pt x="102609" y="60033"/>
                    <a:pt x="102442" y="60212"/>
                    <a:pt x="102275" y="60402"/>
                  </a:cubicBezTo>
                  <a:cubicBezTo>
                    <a:pt x="102621" y="58950"/>
                    <a:pt x="102918" y="57497"/>
                    <a:pt x="103228" y="56068"/>
                  </a:cubicBezTo>
                  <a:cubicBezTo>
                    <a:pt x="103466" y="55854"/>
                    <a:pt x="103704" y="55640"/>
                    <a:pt x="103930" y="55425"/>
                  </a:cubicBezTo>
                  <a:cubicBezTo>
                    <a:pt x="104037" y="55342"/>
                    <a:pt x="104145" y="55247"/>
                    <a:pt x="104228" y="55163"/>
                  </a:cubicBezTo>
                  <a:close/>
                  <a:moveTo>
                    <a:pt x="102930" y="60164"/>
                  </a:moveTo>
                  <a:lnTo>
                    <a:pt x="102930" y="60164"/>
                  </a:lnTo>
                  <a:cubicBezTo>
                    <a:pt x="102728" y="60974"/>
                    <a:pt x="102502" y="61795"/>
                    <a:pt x="102311" y="62617"/>
                  </a:cubicBezTo>
                  <a:cubicBezTo>
                    <a:pt x="102204" y="62688"/>
                    <a:pt x="102121" y="62795"/>
                    <a:pt x="102013" y="62902"/>
                  </a:cubicBezTo>
                  <a:lnTo>
                    <a:pt x="101490" y="63414"/>
                  </a:lnTo>
                  <a:cubicBezTo>
                    <a:pt x="101740" y="62569"/>
                    <a:pt x="101966" y="61724"/>
                    <a:pt x="102180" y="60843"/>
                  </a:cubicBezTo>
                  <a:cubicBezTo>
                    <a:pt x="102193" y="60847"/>
                    <a:pt x="102209" y="60850"/>
                    <a:pt x="102228" y="60850"/>
                  </a:cubicBezTo>
                  <a:cubicBezTo>
                    <a:pt x="102259" y="60850"/>
                    <a:pt x="102297" y="60841"/>
                    <a:pt x="102335" y="60819"/>
                  </a:cubicBezTo>
                  <a:cubicBezTo>
                    <a:pt x="102561" y="60616"/>
                    <a:pt x="102752" y="60402"/>
                    <a:pt x="102930" y="60164"/>
                  </a:cubicBezTo>
                  <a:close/>
                  <a:moveTo>
                    <a:pt x="47530" y="871"/>
                  </a:moveTo>
                  <a:cubicBezTo>
                    <a:pt x="51424" y="1740"/>
                    <a:pt x="55412" y="2085"/>
                    <a:pt x="59341" y="2836"/>
                  </a:cubicBezTo>
                  <a:cubicBezTo>
                    <a:pt x="65461" y="3978"/>
                    <a:pt x="71557" y="5133"/>
                    <a:pt x="77689" y="6205"/>
                  </a:cubicBezTo>
                  <a:cubicBezTo>
                    <a:pt x="89333" y="8253"/>
                    <a:pt x="112479" y="11968"/>
                    <a:pt x="112491" y="11968"/>
                  </a:cubicBezTo>
                  <a:cubicBezTo>
                    <a:pt x="109395" y="20659"/>
                    <a:pt x="108026" y="30077"/>
                    <a:pt x="105978" y="39054"/>
                  </a:cubicBezTo>
                  <a:cubicBezTo>
                    <a:pt x="104930" y="43745"/>
                    <a:pt x="103871" y="48413"/>
                    <a:pt x="102775" y="53104"/>
                  </a:cubicBezTo>
                  <a:cubicBezTo>
                    <a:pt x="101811" y="57199"/>
                    <a:pt x="100358" y="61390"/>
                    <a:pt x="99763" y="65557"/>
                  </a:cubicBezTo>
                  <a:cubicBezTo>
                    <a:pt x="95048" y="64284"/>
                    <a:pt x="90179" y="63474"/>
                    <a:pt x="85416" y="62438"/>
                  </a:cubicBezTo>
                  <a:cubicBezTo>
                    <a:pt x="80011" y="61247"/>
                    <a:pt x="74617" y="60045"/>
                    <a:pt x="69224" y="58819"/>
                  </a:cubicBezTo>
                  <a:cubicBezTo>
                    <a:pt x="57555" y="56187"/>
                    <a:pt x="45887" y="52996"/>
                    <a:pt x="34076" y="51139"/>
                  </a:cubicBezTo>
                  <a:cubicBezTo>
                    <a:pt x="35815" y="47460"/>
                    <a:pt x="36458" y="42876"/>
                    <a:pt x="37482" y="38947"/>
                  </a:cubicBezTo>
                  <a:cubicBezTo>
                    <a:pt x="38577" y="34685"/>
                    <a:pt x="39684" y="30422"/>
                    <a:pt x="40780" y="26148"/>
                  </a:cubicBezTo>
                  <a:cubicBezTo>
                    <a:pt x="42970" y="17694"/>
                    <a:pt x="45304" y="9301"/>
                    <a:pt x="47530" y="871"/>
                  </a:cubicBezTo>
                  <a:close/>
                  <a:moveTo>
                    <a:pt x="102097" y="63379"/>
                  </a:moveTo>
                  <a:cubicBezTo>
                    <a:pt x="101954" y="64069"/>
                    <a:pt x="101787" y="64772"/>
                    <a:pt x="101621" y="65474"/>
                  </a:cubicBezTo>
                  <a:cubicBezTo>
                    <a:pt x="101609" y="65474"/>
                    <a:pt x="101585" y="65486"/>
                    <a:pt x="101561" y="65498"/>
                  </a:cubicBezTo>
                  <a:cubicBezTo>
                    <a:pt x="101263" y="65796"/>
                    <a:pt x="101085" y="66177"/>
                    <a:pt x="100859" y="66546"/>
                  </a:cubicBezTo>
                  <a:cubicBezTo>
                    <a:pt x="100847" y="66570"/>
                    <a:pt x="100847" y="66593"/>
                    <a:pt x="100835" y="66617"/>
                  </a:cubicBezTo>
                  <a:cubicBezTo>
                    <a:pt x="100799" y="66605"/>
                    <a:pt x="100763" y="66570"/>
                    <a:pt x="100728" y="66558"/>
                  </a:cubicBezTo>
                  <a:cubicBezTo>
                    <a:pt x="100620" y="66498"/>
                    <a:pt x="100525" y="66439"/>
                    <a:pt x="100418" y="66391"/>
                  </a:cubicBezTo>
                  <a:cubicBezTo>
                    <a:pt x="100787" y="65498"/>
                    <a:pt x="101097" y="64581"/>
                    <a:pt x="101394" y="63629"/>
                  </a:cubicBezTo>
                  <a:cubicBezTo>
                    <a:pt x="101427" y="63718"/>
                    <a:pt x="101514" y="63790"/>
                    <a:pt x="101608" y="63790"/>
                  </a:cubicBezTo>
                  <a:cubicBezTo>
                    <a:pt x="101652" y="63790"/>
                    <a:pt x="101698" y="63774"/>
                    <a:pt x="101740" y="63736"/>
                  </a:cubicBezTo>
                  <a:lnTo>
                    <a:pt x="102097" y="63379"/>
                  </a:lnTo>
                  <a:close/>
                  <a:moveTo>
                    <a:pt x="101478" y="66189"/>
                  </a:moveTo>
                  <a:lnTo>
                    <a:pt x="101478" y="66189"/>
                  </a:lnTo>
                  <a:cubicBezTo>
                    <a:pt x="101418" y="66439"/>
                    <a:pt x="101359" y="66677"/>
                    <a:pt x="101311" y="66927"/>
                  </a:cubicBezTo>
                  <a:cubicBezTo>
                    <a:pt x="101251" y="66867"/>
                    <a:pt x="101180" y="66808"/>
                    <a:pt x="101097" y="66760"/>
                  </a:cubicBezTo>
                  <a:cubicBezTo>
                    <a:pt x="101132" y="66748"/>
                    <a:pt x="101144" y="66736"/>
                    <a:pt x="101168" y="66700"/>
                  </a:cubicBezTo>
                  <a:cubicBezTo>
                    <a:pt x="101263" y="66522"/>
                    <a:pt x="101370" y="66367"/>
                    <a:pt x="101478" y="66189"/>
                  </a:cubicBezTo>
                  <a:close/>
                  <a:moveTo>
                    <a:pt x="100037" y="66677"/>
                  </a:moveTo>
                  <a:cubicBezTo>
                    <a:pt x="100227" y="66820"/>
                    <a:pt x="100406" y="66998"/>
                    <a:pt x="100597" y="67165"/>
                  </a:cubicBezTo>
                  <a:cubicBezTo>
                    <a:pt x="100537" y="67165"/>
                    <a:pt x="100466" y="67153"/>
                    <a:pt x="100406" y="67153"/>
                  </a:cubicBezTo>
                  <a:cubicBezTo>
                    <a:pt x="100201" y="67143"/>
                    <a:pt x="99996" y="67115"/>
                    <a:pt x="99791" y="67115"/>
                  </a:cubicBezTo>
                  <a:cubicBezTo>
                    <a:pt x="99758" y="67115"/>
                    <a:pt x="99725" y="67116"/>
                    <a:pt x="99692" y="67117"/>
                  </a:cubicBezTo>
                  <a:cubicBezTo>
                    <a:pt x="99692" y="67058"/>
                    <a:pt x="99680" y="67022"/>
                    <a:pt x="99680" y="66962"/>
                  </a:cubicBezTo>
                  <a:cubicBezTo>
                    <a:pt x="99751" y="66879"/>
                    <a:pt x="99989" y="66700"/>
                    <a:pt x="100037" y="66677"/>
                  </a:cubicBezTo>
                  <a:close/>
                  <a:moveTo>
                    <a:pt x="98989" y="68713"/>
                  </a:moveTo>
                  <a:cubicBezTo>
                    <a:pt x="98989" y="68927"/>
                    <a:pt x="98989" y="69129"/>
                    <a:pt x="99001" y="69332"/>
                  </a:cubicBezTo>
                  <a:cubicBezTo>
                    <a:pt x="98870" y="69415"/>
                    <a:pt x="98751" y="69510"/>
                    <a:pt x="98620" y="69582"/>
                  </a:cubicBezTo>
                  <a:cubicBezTo>
                    <a:pt x="98763" y="69296"/>
                    <a:pt x="98882" y="69010"/>
                    <a:pt x="98989" y="68713"/>
                  </a:cubicBezTo>
                  <a:close/>
                  <a:moveTo>
                    <a:pt x="98918" y="67641"/>
                  </a:moveTo>
                  <a:lnTo>
                    <a:pt x="98918" y="67641"/>
                  </a:lnTo>
                  <a:cubicBezTo>
                    <a:pt x="98561" y="68403"/>
                    <a:pt x="98358" y="69225"/>
                    <a:pt x="97977" y="69987"/>
                  </a:cubicBezTo>
                  <a:cubicBezTo>
                    <a:pt x="97370" y="70403"/>
                    <a:pt x="96763" y="70796"/>
                    <a:pt x="96144" y="71201"/>
                  </a:cubicBezTo>
                  <a:cubicBezTo>
                    <a:pt x="96287" y="70975"/>
                    <a:pt x="96417" y="70737"/>
                    <a:pt x="96537" y="70522"/>
                  </a:cubicBezTo>
                  <a:cubicBezTo>
                    <a:pt x="96668" y="70463"/>
                    <a:pt x="96798" y="70403"/>
                    <a:pt x="96929" y="70320"/>
                  </a:cubicBezTo>
                  <a:cubicBezTo>
                    <a:pt x="97168" y="70201"/>
                    <a:pt x="97453" y="70070"/>
                    <a:pt x="97465" y="69784"/>
                  </a:cubicBezTo>
                  <a:cubicBezTo>
                    <a:pt x="97489" y="69677"/>
                    <a:pt x="97394" y="69594"/>
                    <a:pt x="97310" y="69546"/>
                  </a:cubicBezTo>
                  <a:cubicBezTo>
                    <a:pt x="97275" y="69534"/>
                    <a:pt x="97238" y="69529"/>
                    <a:pt x="97200" y="69529"/>
                  </a:cubicBezTo>
                  <a:cubicBezTo>
                    <a:pt x="97125" y="69529"/>
                    <a:pt x="97049" y="69550"/>
                    <a:pt x="96977" y="69582"/>
                  </a:cubicBezTo>
                  <a:cubicBezTo>
                    <a:pt x="97084" y="69332"/>
                    <a:pt x="97156" y="69070"/>
                    <a:pt x="97227" y="68808"/>
                  </a:cubicBezTo>
                  <a:cubicBezTo>
                    <a:pt x="97811" y="68451"/>
                    <a:pt x="98394" y="68058"/>
                    <a:pt x="98918" y="67641"/>
                  </a:cubicBezTo>
                  <a:close/>
                  <a:moveTo>
                    <a:pt x="96501" y="69260"/>
                  </a:moveTo>
                  <a:lnTo>
                    <a:pt x="96501" y="69260"/>
                  </a:lnTo>
                  <a:cubicBezTo>
                    <a:pt x="96358" y="69582"/>
                    <a:pt x="96215" y="69903"/>
                    <a:pt x="96084" y="70213"/>
                  </a:cubicBezTo>
                  <a:cubicBezTo>
                    <a:pt x="96025" y="70260"/>
                    <a:pt x="95965" y="70320"/>
                    <a:pt x="95894" y="70368"/>
                  </a:cubicBezTo>
                  <a:cubicBezTo>
                    <a:pt x="95810" y="70463"/>
                    <a:pt x="95834" y="70594"/>
                    <a:pt x="95929" y="70653"/>
                  </a:cubicBezTo>
                  <a:cubicBezTo>
                    <a:pt x="95822" y="70903"/>
                    <a:pt x="95703" y="71153"/>
                    <a:pt x="95584" y="71392"/>
                  </a:cubicBezTo>
                  <a:cubicBezTo>
                    <a:pt x="95536" y="71475"/>
                    <a:pt x="95548" y="71534"/>
                    <a:pt x="95584" y="71582"/>
                  </a:cubicBezTo>
                  <a:lnTo>
                    <a:pt x="93441" y="73058"/>
                  </a:lnTo>
                  <a:cubicBezTo>
                    <a:pt x="93846" y="72261"/>
                    <a:pt x="94334" y="71427"/>
                    <a:pt x="94536" y="70558"/>
                  </a:cubicBezTo>
                  <a:cubicBezTo>
                    <a:pt x="95048" y="70237"/>
                    <a:pt x="95548" y="69903"/>
                    <a:pt x="96036" y="69558"/>
                  </a:cubicBezTo>
                  <a:cubicBezTo>
                    <a:pt x="96191" y="69463"/>
                    <a:pt x="96358" y="69356"/>
                    <a:pt x="96501" y="69260"/>
                  </a:cubicBezTo>
                  <a:close/>
                  <a:moveTo>
                    <a:pt x="91607" y="72487"/>
                  </a:moveTo>
                  <a:cubicBezTo>
                    <a:pt x="91369" y="72939"/>
                    <a:pt x="91179" y="73416"/>
                    <a:pt x="91000" y="73928"/>
                  </a:cubicBezTo>
                  <a:cubicBezTo>
                    <a:pt x="90983" y="73787"/>
                    <a:pt x="90835" y="73639"/>
                    <a:pt x="90677" y="73639"/>
                  </a:cubicBezTo>
                  <a:cubicBezTo>
                    <a:pt x="90622" y="73639"/>
                    <a:pt x="90565" y="73658"/>
                    <a:pt x="90512" y="73701"/>
                  </a:cubicBezTo>
                  <a:cubicBezTo>
                    <a:pt x="90119" y="73999"/>
                    <a:pt x="89714" y="74261"/>
                    <a:pt x="89321" y="74547"/>
                  </a:cubicBezTo>
                  <a:cubicBezTo>
                    <a:pt x="89405" y="74297"/>
                    <a:pt x="89476" y="74047"/>
                    <a:pt x="89536" y="73797"/>
                  </a:cubicBezTo>
                  <a:cubicBezTo>
                    <a:pt x="90226" y="73356"/>
                    <a:pt x="90929" y="72916"/>
                    <a:pt x="91607" y="72487"/>
                  </a:cubicBezTo>
                  <a:close/>
                  <a:moveTo>
                    <a:pt x="94108" y="70832"/>
                  </a:moveTo>
                  <a:cubicBezTo>
                    <a:pt x="93655" y="71570"/>
                    <a:pt x="93346" y="72451"/>
                    <a:pt x="93000" y="73225"/>
                  </a:cubicBezTo>
                  <a:cubicBezTo>
                    <a:pt x="92988" y="73273"/>
                    <a:pt x="92988" y="73320"/>
                    <a:pt x="93000" y="73356"/>
                  </a:cubicBezTo>
                  <a:cubicBezTo>
                    <a:pt x="92369" y="73820"/>
                    <a:pt x="91715" y="74285"/>
                    <a:pt x="91060" y="74749"/>
                  </a:cubicBezTo>
                  <a:cubicBezTo>
                    <a:pt x="91393" y="73880"/>
                    <a:pt x="91786" y="73047"/>
                    <a:pt x="92084" y="72165"/>
                  </a:cubicBezTo>
                  <a:cubicBezTo>
                    <a:pt x="92762" y="71737"/>
                    <a:pt x="93441" y="71272"/>
                    <a:pt x="94108" y="70832"/>
                  </a:cubicBezTo>
                  <a:close/>
                  <a:moveTo>
                    <a:pt x="90941" y="74059"/>
                  </a:moveTo>
                  <a:cubicBezTo>
                    <a:pt x="90833" y="74392"/>
                    <a:pt x="90714" y="74713"/>
                    <a:pt x="90631" y="75059"/>
                  </a:cubicBezTo>
                  <a:cubicBezTo>
                    <a:pt x="89810" y="75654"/>
                    <a:pt x="88976" y="76237"/>
                    <a:pt x="88155" y="76833"/>
                  </a:cubicBezTo>
                  <a:cubicBezTo>
                    <a:pt x="88405" y="76428"/>
                    <a:pt x="88643" y="76011"/>
                    <a:pt x="88857" y="75583"/>
                  </a:cubicBezTo>
                  <a:cubicBezTo>
                    <a:pt x="89536" y="75106"/>
                    <a:pt x="90214" y="74606"/>
                    <a:pt x="90881" y="74118"/>
                  </a:cubicBezTo>
                  <a:cubicBezTo>
                    <a:pt x="90905" y="74106"/>
                    <a:pt x="90929" y="74070"/>
                    <a:pt x="90941" y="74059"/>
                  </a:cubicBezTo>
                  <a:close/>
                  <a:moveTo>
                    <a:pt x="88917" y="74166"/>
                  </a:moveTo>
                  <a:lnTo>
                    <a:pt x="88917" y="74166"/>
                  </a:lnTo>
                  <a:cubicBezTo>
                    <a:pt x="88714" y="74487"/>
                    <a:pt x="88524" y="74844"/>
                    <a:pt x="88357" y="75202"/>
                  </a:cubicBezTo>
                  <a:cubicBezTo>
                    <a:pt x="87702" y="75654"/>
                    <a:pt x="87047" y="76095"/>
                    <a:pt x="86381" y="76547"/>
                  </a:cubicBezTo>
                  <a:cubicBezTo>
                    <a:pt x="86428" y="76428"/>
                    <a:pt x="86488" y="76309"/>
                    <a:pt x="86511" y="76178"/>
                  </a:cubicBezTo>
                  <a:cubicBezTo>
                    <a:pt x="86545" y="76093"/>
                    <a:pt x="86465" y="76015"/>
                    <a:pt x="86386" y="76015"/>
                  </a:cubicBezTo>
                  <a:cubicBezTo>
                    <a:pt x="86353" y="76015"/>
                    <a:pt x="86321" y="76028"/>
                    <a:pt x="86297" y="76059"/>
                  </a:cubicBezTo>
                  <a:cubicBezTo>
                    <a:pt x="86011" y="76368"/>
                    <a:pt x="85785" y="76726"/>
                    <a:pt x="85559" y="77095"/>
                  </a:cubicBezTo>
                  <a:cubicBezTo>
                    <a:pt x="84952" y="77499"/>
                    <a:pt x="84356" y="77880"/>
                    <a:pt x="83749" y="78285"/>
                  </a:cubicBezTo>
                  <a:cubicBezTo>
                    <a:pt x="83892" y="77928"/>
                    <a:pt x="84047" y="77559"/>
                    <a:pt x="84154" y="77190"/>
                  </a:cubicBezTo>
                  <a:cubicBezTo>
                    <a:pt x="85464" y="76356"/>
                    <a:pt x="86773" y="75523"/>
                    <a:pt x="88059" y="74701"/>
                  </a:cubicBezTo>
                  <a:lnTo>
                    <a:pt x="88917" y="74166"/>
                  </a:lnTo>
                  <a:close/>
                  <a:moveTo>
                    <a:pt x="87928" y="76237"/>
                  </a:moveTo>
                  <a:cubicBezTo>
                    <a:pt x="87750" y="76618"/>
                    <a:pt x="87595" y="76987"/>
                    <a:pt x="87428" y="77345"/>
                  </a:cubicBezTo>
                  <a:lnTo>
                    <a:pt x="85190" y="78952"/>
                  </a:lnTo>
                  <a:cubicBezTo>
                    <a:pt x="85345" y="78642"/>
                    <a:pt x="85488" y="78333"/>
                    <a:pt x="85654" y="78023"/>
                  </a:cubicBezTo>
                  <a:cubicBezTo>
                    <a:pt x="85726" y="77869"/>
                    <a:pt x="85821" y="77726"/>
                    <a:pt x="85904" y="77571"/>
                  </a:cubicBezTo>
                  <a:cubicBezTo>
                    <a:pt x="86595" y="77142"/>
                    <a:pt x="87262" y="76690"/>
                    <a:pt x="87928" y="76237"/>
                  </a:cubicBezTo>
                  <a:close/>
                  <a:moveTo>
                    <a:pt x="85107" y="78083"/>
                  </a:moveTo>
                  <a:lnTo>
                    <a:pt x="85107" y="78083"/>
                  </a:lnTo>
                  <a:cubicBezTo>
                    <a:pt x="84916" y="78511"/>
                    <a:pt x="84726" y="78952"/>
                    <a:pt x="84571" y="79404"/>
                  </a:cubicBezTo>
                  <a:cubicBezTo>
                    <a:pt x="83916" y="79869"/>
                    <a:pt x="83261" y="80309"/>
                    <a:pt x="82606" y="80762"/>
                  </a:cubicBezTo>
                  <a:cubicBezTo>
                    <a:pt x="82868" y="80190"/>
                    <a:pt x="83154" y="79631"/>
                    <a:pt x="83428" y="79047"/>
                  </a:cubicBezTo>
                  <a:cubicBezTo>
                    <a:pt x="83987" y="78738"/>
                    <a:pt x="84547" y="78404"/>
                    <a:pt x="85107" y="78083"/>
                  </a:cubicBezTo>
                  <a:close/>
                  <a:moveTo>
                    <a:pt x="33541" y="51687"/>
                  </a:moveTo>
                  <a:cubicBezTo>
                    <a:pt x="45185" y="55294"/>
                    <a:pt x="57472" y="57461"/>
                    <a:pt x="69343" y="60176"/>
                  </a:cubicBezTo>
                  <a:cubicBezTo>
                    <a:pt x="74760" y="61414"/>
                    <a:pt x="80177" y="62629"/>
                    <a:pt x="85595" y="63819"/>
                  </a:cubicBezTo>
                  <a:cubicBezTo>
                    <a:pt x="89929" y="64772"/>
                    <a:pt x="94298" y="65950"/>
                    <a:pt x="98692" y="66593"/>
                  </a:cubicBezTo>
                  <a:cubicBezTo>
                    <a:pt x="94715" y="69094"/>
                    <a:pt x="90822" y="71725"/>
                    <a:pt x="86857" y="74237"/>
                  </a:cubicBezTo>
                  <a:cubicBezTo>
                    <a:pt x="81654" y="77571"/>
                    <a:pt x="76224" y="80738"/>
                    <a:pt x="71200" y="84393"/>
                  </a:cubicBezTo>
                  <a:cubicBezTo>
                    <a:pt x="59794" y="80059"/>
                    <a:pt x="47554" y="77630"/>
                    <a:pt x="35719" y="74701"/>
                  </a:cubicBezTo>
                  <a:cubicBezTo>
                    <a:pt x="29885" y="73261"/>
                    <a:pt x="24051" y="71844"/>
                    <a:pt x="18193" y="70487"/>
                  </a:cubicBezTo>
                  <a:cubicBezTo>
                    <a:pt x="12764" y="69225"/>
                    <a:pt x="7192" y="67582"/>
                    <a:pt x="1644" y="66951"/>
                  </a:cubicBezTo>
                  <a:cubicBezTo>
                    <a:pt x="7133" y="64653"/>
                    <a:pt x="12467" y="61724"/>
                    <a:pt x="17824" y="59152"/>
                  </a:cubicBezTo>
                  <a:cubicBezTo>
                    <a:pt x="20598" y="57807"/>
                    <a:pt x="23373" y="56473"/>
                    <a:pt x="26159" y="55128"/>
                  </a:cubicBezTo>
                  <a:cubicBezTo>
                    <a:pt x="28599" y="53937"/>
                    <a:pt x="31136" y="52973"/>
                    <a:pt x="33541" y="51687"/>
                  </a:cubicBezTo>
                  <a:close/>
                  <a:moveTo>
                    <a:pt x="83428" y="77678"/>
                  </a:moveTo>
                  <a:lnTo>
                    <a:pt x="83428" y="77678"/>
                  </a:lnTo>
                  <a:cubicBezTo>
                    <a:pt x="83213" y="78059"/>
                    <a:pt x="83035" y="78464"/>
                    <a:pt x="82868" y="78881"/>
                  </a:cubicBezTo>
                  <a:cubicBezTo>
                    <a:pt x="82451" y="79154"/>
                    <a:pt x="82035" y="79428"/>
                    <a:pt x="81618" y="79714"/>
                  </a:cubicBezTo>
                  <a:cubicBezTo>
                    <a:pt x="81517" y="79795"/>
                    <a:pt x="81570" y="79944"/>
                    <a:pt x="81676" y="79944"/>
                  </a:cubicBezTo>
                  <a:cubicBezTo>
                    <a:pt x="81695" y="79944"/>
                    <a:pt x="81715" y="79939"/>
                    <a:pt x="81737" y="79928"/>
                  </a:cubicBezTo>
                  <a:cubicBezTo>
                    <a:pt x="82047" y="79774"/>
                    <a:pt x="82368" y="79607"/>
                    <a:pt x="82666" y="79452"/>
                  </a:cubicBezTo>
                  <a:lnTo>
                    <a:pt x="82666" y="79452"/>
                  </a:lnTo>
                  <a:cubicBezTo>
                    <a:pt x="82463" y="80000"/>
                    <a:pt x="82285" y="80547"/>
                    <a:pt x="82130" y="81083"/>
                  </a:cubicBezTo>
                  <a:cubicBezTo>
                    <a:pt x="80606" y="82071"/>
                    <a:pt x="79094" y="83024"/>
                    <a:pt x="77546" y="83917"/>
                  </a:cubicBezTo>
                  <a:cubicBezTo>
                    <a:pt x="76856" y="84298"/>
                    <a:pt x="76165" y="84703"/>
                    <a:pt x="75474" y="85119"/>
                  </a:cubicBezTo>
                  <a:cubicBezTo>
                    <a:pt x="76022" y="84060"/>
                    <a:pt x="76653" y="83036"/>
                    <a:pt x="77094" y="81929"/>
                  </a:cubicBezTo>
                  <a:cubicBezTo>
                    <a:pt x="77127" y="81861"/>
                    <a:pt x="77054" y="81794"/>
                    <a:pt x="76983" y="81794"/>
                  </a:cubicBezTo>
                  <a:cubicBezTo>
                    <a:pt x="76953" y="81794"/>
                    <a:pt x="76924" y="81805"/>
                    <a:pt x="76903" y="81833"/>
                  </a:cubicBezTo>
                  <a:cubicBezTo>
                    <a:pt x="76010" y="82822"/>
                    <a:pt x="75462" y="84179"/>
                    <a:pt x="74951" y="85429"/>
                  </a:cubicBezTo>
                  <a:cubicBezTo>
                    <a:pt x="74284" y="85846"/>
                    <a:pt x="73629" y="86274"/>
                    <a:pt x="73034" y="86774"/>
                  </a:cubicBezTo>
                  <a:cubicBezTo>
                    <a:pt x="73688" y="85679"/>
                    <a:pt x="74343" y="84572"/>
                    <a:pt x="74927" y="83453"/>
                  </a:cubicBezTo>
                  <a:cubicBezTo>
                    <a:pt x="74963" y="83381"/>
                    <a:pt x="74903" y="83309"/>
                    <a:pt x="74836" y="83309"/>
                  </a:cubicBezTo>
                  <a:cubicBezTo>
                    <a:pt x="74815" y="83309"/>
                    <a:pt x="74792" y="83316"/>
                    <a:pt x="74772" y="83333"/>
                  </a:cubicBezTo>
                  <a:cubicBezTo>
                    <a:pt x="73700" y="84429"/>
                    <a:pt x="72831" y="85941"/>
                    <a:pt x="72319" y="87394"/>
                  </a:cubicBezTo>
                  <a:cubicBezTo>
                    <a:pt x="72176" y="87524"/>
                    <a:pt x="72022" y="87667"/>
                    <a:pt x="71891" y="87810"/>
                  </a:cubicBezTo>
                  <a:cubicBezTo>
                    <a:pt x="71950" y="87429"/>
                    <a:pt x="71879" y="86977"/>
                    <a:pt x="71855" y="86620"/>
                  </a:cubicBezTo>
                  <a:cubicBezTo>
                    <a:pt x="71831" y="86012"/>
                    <a:pt x="71581" y="84655"/>
                    <a:pt x="71557" y="84607"/>
                  </a:cubicBezTo>
                  <a:cubicBezTo>
                    <a:pt x="74046" y="83345"/>
                    <a:pt x="76475" y="81964"/>
                    <a:pt x="78868" y="80500"/>
                  </a:cubicBezTo>
                  <a:lnTo>
                    <a:pt x="78868" y="80500"/>
                  </a:lnTo>
                  <a:cubicBezTo>
                    <a:pt x="78034" y="81428"/>
                    <a:pt x="77510" y="82762"/>
                    <a:pt x="77070" y="83869"/>
                  </a:cubicBezTo>
                  <a:cubicBezTo>
                    <a:pt x="77029" y="83958"/>
                    <a:pt x="77121" y="84031"/>
                    <a:pt x="77206" y="84031"/>
                  </a:cubicBezTo>
                  <a:cubicBezTo>
                    <a:pt x="77246" y="84031"/>
                    <a:pt x="77285" y="84015"/>
                    <a:pt x="77308" y="83976"/>
                  </a:cubicBezTo>
                  <a:cubicBezTo>
                    <a:pt x="77618" y="83333"/>
                    <a:pt x="77951" y="82726"/>
                    <a:pt x="78320" y="82131"/>
                  </a:cubicBezTo>
                  <a:cubicBezTo>
                    <a:pt x="78689" y="81536"/>
                    <a:pt x="79153" y="80964"/>
                    <a:pt x="79415" y="80321"/>
                  </a:cubicBezTo>
                  <a:cubicBezTo>
                    <a:pt x="79451" y="80262"/>
                    <a:pt x="79439" y="80226"/>
                    <a:pt x="79403" y="80178"/>
                  </a:cubicBezTo>
                  <a:cubicBezTo>
                    <a:pt x="80749" y="79357"/>
                    <a:pt x="82082" y="78511"/>
                    <a:pt x="83428" y="77678"/>
                  </a:cubicBezTo>
                  <a:close/>
                  <a:moveTo>
                    <a:pt x="834" y="67260"/>
                  </a:moveTo>
                  <a:cubicBezTo>
                    <a:pt x="6347" y="69106"/>
                    <a:pt x="12288" y="69999"/>
                    <a:pt x="17943" y="71308"/>
                  </a:cubicBezTo>
                  <a:cubicBezTo>
                    <a:pt x="23932" y="72701"/>
                    <a:pt x="29921" y="74154"/>
                    <a:pt x="35898" y="75618"/>
                  </a:cubicBezTo>
                  <a:cubicBezTo>
                    <a:pt x="47661" y="78523"/>
                    <a:pt x="59508" y="81250"/>
                    <a:pt x="71010" y="85048"/>
                  </a:cubicBezTo>
                  <a:cubicBezTo>
                    <a:pt x="70950" y="85596"/>
                    <a:pt x="71057" y="86155"/>
                    <a:pt x="71069" y="86715"/>
                  </a:cubicBezTo>
                  <a:cubicBezTo>
                    <a:pt x="71069" y="87072"/>
                    <a:pt x="70998" y="87465"/>
                    <a:pt x="71045" y="87822"/>
                  </a:cubicBezTo>
                  <a:cubicBezTo>
                    <a:pt x="59687" y="83405"/>
                    <a:pt x="47495" y="80881"/>
                    <a:pt x="35708" y="77857"/>
                  </a:cubicBezTo>
                  <a:cubicBezTo>
                    <a:pt x="29885" y="76368"/>
                    <a:pt x="24051" y="74892"/>
                    <a:pt x="18217" y="73475"/>
                  </a:cubicBezTo>
                  <a:cubicBezTo>
                    <a:pt x="12609" y="72130"/>
                    <a:pt x="6847" y="70368"/>
                    <a:pt x="1096" y="69725"/>
                  </a:cubicBezTo>
                  <a:cubicBezTo>
                    <a:pt x="1108" y="69689"/>
                    <a:pt x="1048" y="68653"/>
                    <a:pt x="989" y="68213"/>
                  </a:cubicBezTo>
                  <a:cubicBezTo>
                    <a:pt x="941" y="67891"/>
                    <a:pt x="917" y="67570"/>
                    <a:pt x="810" y="67272"/>
                  </a:cubicBezTo>
                  <a:cubicBezTo>
                    <a:pt x="822" y="67272"/>
                    <a:pt x="834" y="67260"/>
                    <a:pt x="834" y="67260"/>
                  </a:cubicBezTo>
                  <a:close/>
                  <a:moveTo>
                    <a:pt x="47046" y="1"/>
                  </a:moveTo>
                  <a:cubicBezTo>
                    <a:pt x="46960" y="1"/>
                    <a:pt x="46895" y="69"/>
                    <a:pt x="46840" y="169"/>
                  </a:cubicBezTo>
                  <a:cubicBezTo>
                    <a:pt x="43030" y="7777"/>
                    <a:pt x="41673" y="17063"/>
                    <a:pt x="39577" y="25255"/>
                  </a:cubicBezTo>
                  <a:cubicBezTo>
                    <a:pt x="38446" y="29684"/>
                    <a:pt x="32695" y="48651"/>
                    <a:pt x="32588" y="50782"/>
                  </a:cubicBezTo>
                  <a:cubicBezTo>
                    <a:pt x="32505" y="50841"/>
                    <a:pt x="20765" y="56783"/>
                    <a:pt x="17836" y="58164"/>
                  </a:cubicBezTo>
                  <a:cubicBezTo>
                    <a:pt x="12014" y="60938"/>
                    <a:pt x="5906" y="63402"/>
                    <a:pt x="298" y="66546"/>
                  </a:cubicBezTo>
                  <a:cubicBezTo>
                    <a:pt x="1" y="66700"/>
                    <a:pt x="167" y="67915"/>
                    <a:pt x="167" y="68272"/>
                  </a:cubicBezTo>
                  <a:cubicBezTo>
                    <a:pt x="167" y="68736"/>
                    <a:pt x="167" y="69177"/>
                    <a:pt x="251" y="69641"/>
                  </a:cubicBezTo>
                  <a:cubicBezTo>
                    <a:pt x="275" y="69748"/>
                    <a:pt x="429" y="69963"/>
                    <a:pt x="513" y="69999"/>
                  </a:cubicBezTo>
                  <a:cubicBezTo>
                    <a:pt x="6109" y="71975"/>
                    <a:pt x="12181" y="72927"/>
                    <a:pt x="17931" y="74309"/>
                  </a:cubicBezTo>
                  <a:cubicBezTo>
                    <a:pt x="23920" y="75761"/>
                    <a:pt x="29909" y="77261"/>
                    <a:pt x="35874" y="78797"/>
                  </a:cubicBezTo>
                  <a:cubicBezTo>
                    <a:pt x="47626" y="81809"/>
                    <a:pt x="59496" y="84631"/>
                    <a:pt x="70998" y="88537"/>
                  </a:cubicBezTo>
                  <a:cubicBezTo>
                    <a:pt x="71066" y="88561"/>
                    <a:pt x="71142" y="88583"/>
                    <a:pt x="71234" y="88583"/>
                  </a:cubicBezTo>
                  <a:cubicBezTo>
                    <a:pt x="71368" y="88583"/>
                    <a:pt x="71534" y="88537"/>
                    <a:pt x="71760" y="88382"/>
                  </a:cubicBezTo>
                  <a:cubicBezTo>
                    <a:pt x="76129" y="85238"/>
                    <a:pt x="80880" y="82702"/>
                    <a:pt x="85309" y="79643"/>
                  </a:cubicBezTo>
                  <a:cubicBezTo>
                    <a:pt x="89929" y="76452"/>
                    <a:pt x="99585" y="69963"/>
                    <a:pt x="99632" y="69927"/>
                  </a:cubicBezTo>
                  <a:cubicBezTo>
                    <a:pt x="99858" y="69760"/>
                    <a:pt x="99739" y="68224"/>
                    <a:pt x="99716" y="67689"/>
                  </a:cubicBezTo>
                  <a:lnTo>
                    <a:pt x="99716" y="67689"/>
                  </a:lnTo>
                  <a:cubicBezTo>
                    <a:pt x="99782" y="67692"/>
                    <a:pt x="99848" y="67694"/>
                    <a:pt x="99914" y="67694"/>
                  </a:cubicBezTo>
                  <a:cubicBezTo>
                    <a:pt x="100072" y="67694"/>
                    <a:pt x="100227" y="67685"/>
                    <a:pt x="100370" y="67677"/>
                  </a:cubicBezTo>
                  <a:cubicBezTo>
                    <a:pt x="100525" y="67677"/>
                    <a:pt x="100692" y="67653"/>
                    <a:pt x="100847" y="67629"/>
                  </a:cubicBezTo>
                  <a:cubicBezTo>
                    <a:pt x="101406" y="67570"/>
                    <a:pt x="101490" y="67367"/>
                    <a:pt x="101490" y="67367"/>
                  </a:cubicBezTo>
                  <a:cubicBezTo>
                    <a:pt x="102430" y="65784"/>
                    <a:pt x="104157" y="58259"/>
                    <a:pt x="105335" y="53818"/>
                  </a:cubicBezTo>
                  <a:cubicBezTo>
                    <a:pt x="106550" y="49234"/>
                    <a:pt x="107633" y="44626"/>
                    <a:pt x="108693" y="39995"/>
                  </a:cubicBezTo>
                  <a:cubicBezTo>
                    <a:pt x="109752" y="35363"/>
                    <a:pt x="110765" y="30732"/>
                    <a:pt x="111729" y="26088"/>
                  </a:cubicBezTo>
                  <a:cubicBezTo>
                    <a:pt x="112574" y="22028"/>
                    <a:pt x="113920" y="17730"/>
                    <a:pt x="114229" y="13575"/>
                  </a:cubicBezTo>
                  <a:cubicBezTo>
                    <a:pt x="114301" y="13515"/>
                    <a:pt x="114348" y="13432"/>
                    <a:pt x="114348" y="13325"/>
                  </a:cubicBezTo>
                  <a:cubicBezTo>
                    <a:pt x="114348" y="13265"/>
                    <a:pt x="114313" y="13218"/>
                    <a:pt x="114265" y="13194"/>
                  </a:cubicBezTo>
                  <a:cubicBezTo>
                    <a:pt x="114265" y="13146"/>
                    <a:pt x="114277" y="13111"/>
                    <a:pt x="114277" y="13075"/>
                  </a:cubicBezTo>
                  <a:cubicBezTo>
                    <a:pt x="114289" y="12908"/>
                    <a:pt x="113872" y="12396"/>
                    <a:pt x="113789" y="12241"/>
                  </a:cubicBezTo>
                  <a:cubicBezTo>
                    <a:pt x="113670" y="12015"/>
                    <a:pt x="113110" y="10813"/>
                    <a:pt x="112824" y="10765"/>
                  </a:cubicBezTo>
                  <a:cubicBezTo>
                    <a:pt x="101061" y="8931"/>
                    <a:pt x="89178" y="7122"/>
                    <a:pt x="77439" y="5098"/>
                  </a:cubicBezTo>
                  <a:cubicBezTo>
                    <a:pt x="67438" y="3371"/>
                    <a:pt x="57186" y="990"/>
                    <a:pt x="47066" y="2"/>
                  </a:cubicBezTo>
                  <a:cubicBezTo>
                    <a:pt x="47059" y="1"/>
                    <a:pt x="47052" y="1"/>
                    <a:pt x="47046"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4310" name="Google Shape;14310;p50"/>
            <p:cNvSpPr/>
            <p:nvPr/>
          </p:nvSpPr>
          <p:spPr>
            <a:xfrm>
              <a:off x="4027100" y="3488400"/>
              <a:ext cx="43500" cy="66025"/>
            </a:xfrm>
            <a:custGeom>
              <a:avLst/>
              <a:gdLst/>
              <a:ahLst/>
              <a:cxnLst/>
              <a:rect l="l" t="t" r="r" b="b"/>
              <a:pathLst>
                <a:path w="1740" h="2641" extrusionOk="0">
                  <a:moveTo>
                    <a:pt x="1608" y="1"/>
                  </a:moveTo>
                  <a:cubicBezTo>
                    <a:pt x="1584" y="1"/>
                    <a:pt x="1560" y="11"/>
                    <a:pt x="1543" y="34"/>
                  </a:cubicBezTo>
                  <a:cubicBezTo>
                    <a:pt x="901" y="701"/>
                    <a:pt x="496" y="1701"/>
                    <a:pt x="43" y="2499"/>
                  </a:cubicBezTo>
                  <a:cubicBezTo>
                    <a:pt x="1" y="2576"/>
                    <a:pt x="68" y="2640"/>
                    <a:pt x="131" y="2640"/>
                  </a:cubicBezTo>
                  <a:cubicBezTo>
                    <a:pt x="156" y="2640"/>
                    <a:pt x="181" y="2630"/>
                    <a:pt x="198" y="2606"/>
                  </a:cubicBezTo>
                  <a:cubicBezTo>
                    <a:pt x="710" y="1832"/>
                    <a:pt x="1413" y="1023"/>
                    <a:pt x="1722" y="154"/>
                  </a:cubicBezTo>
                  <a:cubicBezTo>
                    <a:pt x="1739" y="68"/>
                    <a:pt x="1670" y="1"/>
                    <a:pt x="1608"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4311" name="Google Shape;14311;p50"/>
            <p:cNvSpPr/>
            <p:nvPr/>
          </p:nvSpPr>
          <p:spPr>
            <a:xfrm>
              <a:off x="2978925" y="1631275"/>
              <a:ext cx="1793700" cy="1340375"/>
            </a:xfrm>
            <a:custGeom>
              <a:avLst/>
              <a:gdLst/>
              <a:ahLst/>
              <a:cxnLst/>
              <a:rect l="l" t="t" r="r" b="b"/>
              <a:pathLst>
                <a:path w="71748" h="53615" extrusionOk="0">
                  <a:moveTo>
                    <a:pt x="11645" y="691"/>
                  </a:moveTo>
                  <a:cubicBezTo>
                    <a:pt x="16884" y="1537"/>
                    <a:pt x="21623" y="2263"/>
                    <a:pt x="26433" y="3096"/>
                  </a:cubicBezTo>
                  <a:cubicBezTo>
                    <a:pt x="31243" y="3930"/>
                    <a:pt x="36053" y="4763"/>
                    <a:pt x="40875" y="5597"/>
                  </a:cubicBezTo>
                  <a:cubicBezTo>
                    <a:pt x="45804" y="6442"/>
                    <a:pt x="50733" y="7299"/>
                    <a:pt x="55651" y="8157"/>
                  </a:cubicBezTo>
                  <a:cubicBezTo>
                    <a:pt x="60675" y="9026"/>
                    <a:pt x="65545" y="10419"/>
                    <a:pt x="70629" y="10693"/>
                  </a:cubicBezTo>
                  <a:cubicBezTo>
                    <a:pt x="68533" y="17979"/>
                    <a:pt x="66866" y="25254"/>
                    <a:pt x="64878" y="32457"/>
                  </a:cubicBezTo>
                  <a:cubicBezTo>
                    <a:pt x="63068" y="39137"/>
                    <a:pt x="61139" y="45899"/>
                    <a:pt x="59615" y="52674"/>
                  </a:cubicBezTo>
                  <a:cubicBezTo>
                    <a:pt x="54650" y="51626"/>
                    <a:pt x="49721" y="50578"/>
                    <a:pt x="44828" y="49519"/>
                  </a:cubicBezTo>
                  <a:cubicBezTo>
                    <a:pt x="39791" y="48435"/>
                    <a:pt x="34743" y="47328"/>
                    <a:pt x="29719" y="46233"/>
                  </a:cubicBezTo>
                  <a:cubicBezTo>
                    <a:pt x="24837" y="45173"/>
                    <a:pt x="19932" y="44101"/>
                    <a:pt x="15062" y="43042"/>
                  </a:cubicBezTo>
                  <a:cubicBezTo>
                    <a:pt x="10443" y="42042"/>
                    <a:pt x="5740" y="40696"/>
                    <a:pt x="965" y="39803"/>
                  </a:cubicBezTo>
                  <a:cubicBezTo>
                    <a:pt x="3120" y="33326"/>
                    <a:pt x="4323" y="26849"/>
                    <a:pt x="6109" y="20253"/>
                  </a:cubicBezTo>
                  <a:cubicBezTo>
                    <a:pt x="7918" y="13633"/>
                    <a:pt x="10276" y="7395"/>
                    <a:pt x="11645" y="691"/>
                  </a:cubicBezTo>
                  <a:close/>
                  <a:moveTo>
                    <a:pt x="11466" y="1"/>
                  </a:moveTo>
                  <a:cubicBezTo>
                    <a:pt x="11371" y="1"/>
                    <a:pt x="10800" y="1787"/>
                    <a:pt x="10478" y="2608"/>
                  </a:cubicBezTo>
                  <a:cubicBezTo>
                    <a:pt x="8252" y="8335"/>
                    <a:pt x="6787" y="14538"/>
                    <a:pt x="5120" y="20396"/>
                  </a:cubicBezTo>
                  <a:cubicBezTo>
                    <a:pt x="3275" y="26885"/>
                    <a:pt x="1037" y="33576"/>
                    <a:pt x="60" y="40280"/>
                  </a:cubicBezTo>
                  <a:cubicBezTo>
                    <a:pt x="1" y="40696"/>
                    <a:pt x="1382" y="40780"/>
                    <a:pt x="2049" y="40923"/>
                  </a:cubicBezTo>
                  <a:cubicBezTo>
                    <a:pt x="6430" y="41815"/>
                    <a:pt x="10955" y="42970"/>
                    <a:pt x="15253" y="43923"/>
                  </a:cubicBezTo>
                  <a:lnTo>
                    <a:pt x="30338" y="47269"/>
                  </a:lnTo>
                  <a:cubicBezTo>
                    <a:pt x="35219" y="48352"/>
                    <a:pt x="40101" y="49435"/>
                    <a:pt x="44983" y="50519"/>
                  </a:cubicBezTo>
                  <a:cubicBezTo>
                    <a:pt x="49781" y="51579"/>
                    <a:pt x="54770" y="53150"/>
                    <a:pt x="59651" y="53615"/>
                  </a:cubicBezTo>
                  <a:cubicBezTo>
                    <a:pt x="59655" y="53615"/>
                    <a:pt x="59659" y="53615"/>
                    <a:pt x="59663" y="53615"/>
                  </a:cubicBezTo>
                  <a:cubicBezTo>
                    <a:pt x="59864" y="53615"/>
                    <a:pt x="60426" y="53324"/>
                    <a:pt x="60496" y="53103"/>
                  </a:cubicBezTo>
                  <a:cubicBezTo>
                    <a:pt x="61651" y="49709"/>
                    <a:pt x="62330" y="46090"/>
                    <a:pt x="63235" y="42625"/>
                  </a:cubicBezTo>
                  <a:cubicBezTo>
                    <a:pt x="64152" y="39053"/>
                    <a:pt x="65080" y="35469"/>
                    <a:pt x="66033" y="31874"/>
                  </a:cubicBezTo>
                  <a:cubicBezTo>
                    <a:pt x="67664" y="25623"/>
                    <a:pt x="69867" y="19337"/>
                    <a:pt x="71093" y="12955"/>
                  </a:cubicBezTo>
                  <a:cubicBezTo>
                    <a:pt x="71224" y="12229"/>
                    <a:pt x="71748" y="10050"/>
                    <a:pt x="71379" y="9943"/>
                  </a:cubicBezTo>
                  <a:cubicBezTo>
                    <a:pt x="66819" y="8573"/>
                    <a:pt x="61758" y="8192"/>
                    <a:pt x="57056" y="7395"/>
                  </a:cubicBezTo>
                  <a:cubicBezTo>
                    <a:pt x="51983" y="6549"/>
                    <a:pt x="46911" y="5692"/>
                    <a:pt x="41827" y="4823"/>
                  </a:cubicBezTo>
                  <a:cubicBezTo>
                    <a:pt x="36910" y="3989"/>
                    <a:pt x="31981" y="3156"/>
                    <a:pt x="27040" y="2323"/>
                  </a:cubicBezTo>
                  <a:cubicBezTo>
                    <a:pt x="22444" y="1549"/>
                    <a:pt x="17622" y="334"/>
                    <a:pt x="12919" y="60"/>
                  </a:cubicBezTo>
                  <a:cubicBezTo>
                    <a:pt x="12526" y="48"/>
                    <a:pt x="11514" y="1"/>
                    <a:pt x="11466"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4312" name="Google Shape;14312;p50"/>
            <p:cNvSpPr/>
            <p:nvPr/>
          </p:nvSpPr>
          <p:spPr>
            <a:xfrm>
              <a:off x="2202950" y="3248425"/>
              <a:ext cx="128900" cy="38225"/>
            </a:xfrm>
            <a:custGeom>
              <a:avLst/>
              <a:gdLst/>
              <a:ahLst/>
              <a:cxnLst/>
              <a:rect l="l" t="t" r="r" b="b"/>
              <a:pathLst>
                <a:path w="5156" h="1529" extrusionOk="0">
                  <a:moveTo>
                    <a:pt x="598" y="1"/>
                  </a:moveTo>
                  <a:cubicBezTo>
                    <a:pt x="451" y="1"/>
                    <a:pt x="303" y="8"/>
                    <a:pt x="155" y="25"/>
                  </a:cubicBezTo>
                  <a:cubicBezTo>
                    <a:pt x="24" y="49"/>
                    <a:pt x="0" y="239"/>
                    <a:pt x="107" y="311"/>
                  </a:cubicBezTo>
                  <a:cubicBezTo>
                    <a:pt x="869" y="740"/>
                    <a:pt x="1727" y="882"/>
                    <a:pt x="2584" y="1085"/>
                  </a:cubicBezTo>
                  <a:cubicBezTo>
                    <a:pt x="3174" y="1240"/>
                    <a:pt x="3828" y="1529"/>
                    <a:pt x="4455" y="1529"/>
                  </a:cubicBezTo>
                  <a:cubicBezTo>
                    <a:pt x="4599" y="1529"/>
                    <a:pt x="4742" y="1513"/>
                    <a:pt x="4882" y="1478"/>
                  </a:cubicBezTo>
                  <a:cubicBezTo>
                    <a:pt x="5048" y="1430"/>
                    <a:pt x="5156" y="1204"/>
                    <a:pt x="5001" y="1073"/>
                  </a:cubicBezTo>
                  <a:cubicBezTo>
                    <a:pt x="4405" y="489"/>
                    <a:pt x="3417" y="442"/>
                    <a:pt x="2620" y="299"/>
                  </a:cubicBezTo>
                  <a:cubicBezTo>
                    <a:pt x="1954" y="162"/>
                    <a:pt x="1280" y="1"/>
                    <a:pt x="598"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4313" name="Google Shape;14313;p50"/>
            <p:cNvSpPr/>
            <p:nvPr/>
          </p:nvSpPr>
          <p:spPr>
            <a:xfrm>
              <a:off x="2378250" y="3290600"/>
              <a:ext cx="127425" cy="37250"/>
            </a:xfrm>
            <a:custGeom>
              <a:avLst/>
              <a:gdLst/>
              <a:ahLst/>
              <a:cxnLst/>
              <a:rect l="l" t="t" r="r" b="b"/>
              <a:pathLst>
                <a:path w="5097" h="1490" extrusionOk="0">
                  <a:moveTo>
                    <a:pt x="1047" y="0"/>
                  </a:moveTo>
                  <a:cubicBezTo>
                    <a:pt x="745" y="0"/>
                    <a:pt x="446" y="32"/>
                    <a:pt x="156" y="112"/>
                  </a:cubicBezTo>
                  <a:cubicBezTo>
                    <a:pt x="1" y="160"/>
                    <a:pt x="1" y="350"/>
                    <a:pt x="132" y="410"/>
                  </a:cubicBezTo>
                  <a:cubicBezTo>
                    <a:pt x="953" y="755"/>
                    <a:pt x="1882" y="779"/>
                    <a:pt x="2739" y="1005"/>
                  </a:cubicBezTo>
                  <a:cubicBezTo>
                    <a:pt x="3305" y="1151"/>
                    <a:pt x="3894" y="1489"/>
                    <a:pt x="4475" y="1489"/>
                  </a:cubicBezTo>
                  <a:cubicBezTo>
                    <a:pt x="4603" y="1489"/>
                    <a:pt x="4731" y="1473"/>
                    <a:pt x="4859" y="1434"/>
                  </a:cubicBezTo>
                  <a:cubicBezTo>
                    <a:pt x="4990" y="1398"/>
                    <a:pt x="5097" y="1231"/>
                    <a:pt x="5002" y="1100"/>
                  </a:cubicBezTo>
                  <a:cubicBezTo>
                    <a:pt x="4537" y="422"/>
                    <a:pt x="3573" y="386"/>
                    <a:pt x="2811" y="231"/>
                  </a:cubicBezTo>
                  <a:cubicBezTo>
                    <a:pt x="2243" y="121"/>
                    <a:pt x="1640" y="0"/>
                    <a:pt x="1047"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4314" name="Google Shape;14314;p50"/>
            <p:cNvSpPr/>
            <p:nvPr/>
          </p:nvSpPr>
          <p:spPr>
            <a:xfrm>
              <a:off x="2857775" y="3210950"/>
              <a:ext cx="511700" cy="207175"/>
            </a:xfrm>
            <a:custGeom>
              <a:avLst/>
              <a:gdLst/>
              <a:ahLst/>
              <a:cxnLst/>
              <a:rect l="l" t="t" r="r" b="b"/>
              <a:pathLst>
                <a:path w="20468" h="8287" extrusionOk="0">
                  <a:moveTo>
                    <a:pt x="7978" y="250"/>
                  </a:moveTo>
                  <a:cubicBezTo>
                    <a:pt x="10109" y="810"/>
                    <a:pt x="11705" y="1203"/>
                    <a:pt x="13515" y="1691"/>
                  </a:cubicBezTo>
                  <a:cubicBezTo>
                    <a:pt x="15479" y="2227"/>
                    <a:pt x="17444" y="2798"/>
                    <a:pt x="19432" y="3310"/>
                  </a:cubicBezTo>
                  <a:cubicBezTo>
                    <a:pt x="18372" y="4108"/>
                    <a:pt x="17253" y="4906"/>
                    <a:pt x="16134" y="5632"/>
                  </a:cubicBezTo>
                  <a:cubicBezTo>
                    <a:pt x="16110" y="5620"/>
                    <a:pt x="16098" y="5608"/>
                    <a:pt x="16051" y="5596"/>
                  </a:cubicBezTo>
                  <a:cubicBezTo>
                    <a:pt x="12181" y="4584"/>
                    <a:pt x="8240" y="3417"/>
                    <a:pt x="4311" y="2679"/>
                  </a:cubicBezTo>
                  <a:cubicBezTo>
                    <a:pt x="5537" y="1881"/>
                    <a:pt x="6787" y="1096"/>
                    <a:pt x="7978" y="250"/>
                  </a:cubicBezTo>
                  <a:close/>
                  <a:moveTo>
                    <a:pt x="3728" y="3060"/>
                  </a:moveTo>
                  <a:cubicBezTo>
                    <a:pt x="5299" y="3632"/>
                    <a:pt x="7061" y="4024"/>
                    <a:pt x="8716" y="4477"/>
                  </a:cubicBezTo>
                  <a:cubicBezTo>
                    <a:pt x="8383" y="4620"/>
                    <a:pt x="8073" y="4894"/>
                    <a:pt x="7800" y="5096"/>
                  </a:cubicBezTo>
                  <a:cubicBezTo>
                    <a:pt x="7371" y="5429"/>
                    <a:pt x="6811" y="5787"/>
                    <a:pt x="6490" y="6251"/>
                  </a:cubicBezTo>
                  <a:cubicBezTo>
                    <a:pt x="6347" y="6203"/>
                    <a:pt x="6192" y="6168"/>
                    <a:pt x="6049" y="6132"/>
                  </a:cubicBezTo>
                  <a:cubicBezTo>
                    <a:pt x="4906" y="5846"/>
                    <a:pt x="3775" y="5548"/>
                    <a:pt x="2620" y="5263"/>
                  </a:cubicBezTo>
                  <a:cubicBezTo>
                    <a:pt x="1763" y="5036"/>
                    <a:pt x="751" y="5025"/>
                    <a:pt x="1823" y="4346"/>
                  </a:cubicBezTo>
                  <a:cubicBezTo>
                    <a:pt x="2180" y="4120"/>
                    <a:pt x="2716" y="3727"/>
                    <a:pt x="3061" y="3489"/>
                  </a:cubicBezTo>
                  <a:cubicBezTo>
                    <a:pt x="3311" y="3310"/>
                    <a:pt x="3454" y="3239"/>
                    <a:pt x="3728" y="3060"/>
                  </a:cubicBezTo>
                  <a:close/>
                  <a:moveTo>
                    <a:pt x="9050" y="4560"/>
                  </a:moveTo>
                  <a:cubicBezTo>
                    <a:pt x="11169" y="5132"/>
                    <a:pt x="13312" y="5620"/>
                    <a:pt x="15408" y="6084"/>
                  </a:cubicBezTo>
                  <a:cubicBezTo>
                    <a:pt x="15027" y="6334"/>
                    <a:pt x="14622" y="6572"/>
                    <a:pt x="14229" y="6799"/>
                  </a:cubicBezTo>
                  <a:cubicBezTo>
                    <a:pt x="13459" y="7233"/>
                    <a:pt x="12634" y="7397"/>
                    <a:pt x="11784" y="7397"/>
                  </a:cubicBezTo>
                  <a:cubicBezTo>
                    <a:pt x="10191" y="7397"/>
                    <a:pt x="8511" y="6820"/>
                    <a:pt x="6942" y="6370"/>
                  </a:cubicBezTo>
                  <a:cubicBezTo>
                    <a:pt x="7299" y="6108"/>
                    <a:pt x="7609" y="5775"/>
                    <a:pt x="7942" y="5501"/>
                  </a:cubicBezTo>
                  <a:cubicBezTo>
                    <a:pt x="8276" y="5215"/>
                    <a:pt x="8800" y="4953"/>
                    <a:pt x="9050" y="4560"/>
                  </a:cubicBezTo>
                  <a:close/>
                  <a:moveTo>
                    <a:pt x="7895" y="0"/>
                  </a:moveTo>
                  <a:cubicBezTo>
                    <a:pt x="7800" y="0"/>
                    <a:pt x="7359" y="262"/>
                    <a:pt x="6990" y="476"/>
                  </a:cubicBezTo>
                  <a:cubicBezTo>
                    <a:pt x="4573" y="1798"/>
                    <a:pt x="2406" y="3179"/>
                    <a:pt x="180" y="4786"/>
                  </a:cubicBezTo>
                  <a:cubicBezTo>
                    <a:pt x="1" y="4917"/>
                    <a:pt x="96" y="5239"/>
                    <a:pt x="287" y="5275"/>
                  </a:cubicBezTo>
                  <a:cubicBezTo>
                    <a:pt x="2561" y="5858"/>
                    <a:pt x="4859" y="6441"/>
                    <a:pt x="7133" y="7025"/>
                  </a:cubicBezTo>
                  <a:cubicBezTo>
                    <a:pt x="8740" y="7442"/>
                    <a:pt x="10681" y="8275"/>
                    <a:pt x="12324" y="8287"/>
                  </a:cubicBezTo>
                  <a:cubicBezTo>
                    <a:pt x="12331" y="8287"/>
                    <a:pt x="12338" y="8287"/>
                    <a:pt x="12345" y="8287"/>
                  </a:cubicBezTo>
                  <a:cubicBezTo>
                    <a:pt x="13691" y="8287"/>
                    <a:pt x="14639" y="7140"/>
                    <a:pt x="15693" y="6430"/>
                  </a:cubicBezTo>
                  <a:cubicBezTo>
                    <a:pt x="15824" y="6334"/>
                    <a:pt x="15943" y="6251"/>
                    <a:pt x="16074" y="6168"/>
                  </a:cubicBezTo>
                  <a:cubicBezTo>
                    <a:pt x="17420" y="5275"/>
                    <a:pt x="18789" y="4429"/>
                    <a:pt x="20063" y="3477"/>
                  </a:cubicBezTo>
                  <a:cubicBezTo>
                    <a:pt x="20063" y="3477"/>
                    <a:pt x="20063" y="3465"/>
                    <a:pt x="20087" y="3465"/>
                  </a:cubicBezTo>
                  <a:cubicBezTo>
                    <a:pt x="20384" y="3346"/>
                    <a:pt x="20468" y="2917"/>
                    <a:pt x="20111" y="2798"/>
                  </a:cubicBezTo>
                  <a:cubicBezTo>
                    <a:pt x="16241" y="1560"/>
                    <a:pt x="11991" y="203"/>
                    <a:pt x="7895"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4315" name="Google Shape;14315;p50"/>
            <p:cNvSpPr/>
            <p:nvPr/>
          </p:nvSpPr>
          <p:spPr>
            <a:xfrm>
              <a:off x="2522325" y="2880850"/>
              <a:ext cx="1733575" cy="526125"/>
            </a:xfrm>
            <a:custGeom>
              <a:avLst/>
              <a:gdLst/>
              <a:ahLst/>
              <a:cxnLst/>
              <a:rect l="l" t="t" r="r" b="b"/>
              <a:pathLst>
                <a:path w="69343" h="21045" extrusionOk="0">
                  <a:moveTo>
                    <a:pt x="12633" y="417"/>
                  </a:moveTo>
                  <a:cubicBezTo>
                    <a:pt x="13455" y="595"/>
                    <a:pt x="14252" y="786"/>
                    <a:pt x="15062" y="965"/>
                  </a:cubicBezTo>
                  <a:cubicBezTo>
                    <a:pt x="14383" y="1334"/>
                    <a:pt x="13717" y="1738"/>
                    <a:pt x="13062" y="2155"/>
                  </a:cubicBezTo>
                  <a:cubicBezTo>
                    <a:pt x="12085" y="1953"/>
                    <a:pt x="11085" y="1798"/>
                    <a:pt x="10121" y="1727"/>
                  </a:cubicBezTo>
                  <a:cubicBezTo>
                    <a:pt x="10907" y="1334"/>
                    <a:pt x="12609" y="476"/>
                    <a:pt x="12633" y="417"/>
                  </a:cubicBezTo>
                  <a:close/>
                  <a:moveTo>
                    <a:pt x="15622" y="1072"/>
                  </a:moveTo>
                  <a:cubicBezTo>
                    <a:pt x="16693" y="1334"/>
                    <a:pt x="17765" y="1572"/>
                    <a:pt x="18860" y="1810"/>
                  </a:cubicBezTo>
                  <a:cubicBezTo>
                    <a:pt x="18158" y="2203"/>
                    <a:pt x="17467" y="2620"/>
                    <a:pt x="16788" y="3036"/>
                  </a:cubicBezTo>
                  <a:cubicBezTo>
                    <a:pt x="15836" y="2798"/>
                    <a:pt x="14871" y="2524"/>
                    <a:pt x="13883" y="2310"/>
                  </a:cubicBezTo>
                  <a:cubicBezTo>
                    <a:pt x="14479" y="1917"/>
                    <a:pt x="15062" y="1512"/>
                    <a:pt x="15622" y="1072"/>
                  </a:cubicBezTo>
                  <a:close/>
                  <a:moveTo>
                    <a:pt x="9716" y="1917"/>
                  </a:moveTo>
                  <a:cubicBezTo>
                    <a:pt x="10657" y="2108"/>
                    <a:pt x="11573" y="2310"/>
                    <a:pt x="12514" y="2500"/>
                  </a:cubicBezTo>
                  <a:cubicBezTo>
                    <a:pt x="11800" y="2965"/>
                    <a:pt x="11085" y="3417"/>
                    <a:pt x="10359" y="3882"/>
                  </a:cubicBezTo>
                  <a:cubicBezTo>
                    <a:pt x="9228" y="3620"/>
                    <a:pt x="8097" y="3405"/>
                    <a:pt x="6966" y="3298"/>
                  </a:cubicBezTo>
                  <a:cubicBezTo>
                    <a:pt x="7871" y="2834"/>
                    <a:pt x="8799" y="2381"/>
                    <a:pt x="9716" y="1917"/>
                  </a:cubicBezTo>
                  <a:close/>
                  <a:moveTo>
                    <a:pt x="19360" y="1941"/>
                  </a:moveTo>
                  <a:cubicBezTo>
                    <a:pt x="20384" y="2167"/>
                    <a:pt x="21396" y="2405"/>
                    <a:pt x="22396" y="2631"/>
                  </a:cubicBezTo>
                  <a:cubicBezTo>
                    <a:pt x="21682" y="3024"/>
                    <a:pt x="20967" y="3453"/>
                    <a:pt x="20265" y="3893"/>
                  </a:cubicBezTo>
                  <a:cubicBezTo>
                    <a:pt x="19551" y="3727"/>
                    <a:pt x="18836" y="3560"/>
                    <a:pt x="18122" y="3393"/>
                  </a:cubicBezTo>
                  <a:cubicBezTo>
                    <a:pt x="17931" y="3346"/>
                    <a:pt x="17741" y="3298"/>
                    <a:pt x="17550" y="3239"/>
                  </a:cubicBezTo>
                  <a:cubicBezTo>
                    <a:pt x="18170" y="2822"/>
                    <a:pt x="18801" y="2405"/>
                    <a:pt x="19360" y="1941"/>
                  </a:cubicBezTo>
                  <a:close/>
                  <a:moveTo>
                    <a:pt x="22920" y="2750"/>
                  </a:moveTo>
                  <a:cubicBezTo>
                    <a:pt x="24039" y="3001"/>
                    <a:pt x="25135" y="3262"/>
                    <a:pt x="26242" y="3524"/>
                  </a:cubicBezTo>
                  <a:cubicBezTo>
                    <a:pt x="25504" y="3929"/>
                    <a:pt x="24789" y="4358"/>
                    <a:pt x="24075" y="4810"/>
                  </a:cubicBezTo>
                  <a:cubicBezTo>
                    <a:pt x="23063" y="4572"/>
                    <a:pt x="22075" y="4322"/>
                    <a:pt x="21063" y="4072"/>
                  </a:cubicBezTo>
                  <a:cubicBezTo>
                    <a:pt x="21694" y="3655"/>
                    <a:pt x="22325" y="3227"/>
                    <a:pt x="22920" y="2750"/>
                  </a:cubicBezTo>
                  <a:close/>
                  <a:moveTo>
                    <a:pt x="13324" y="2691"/>
                  </a:moveTo>
                  <a:cubicBezTo>
                    <a:pt x="14300" y="2917"/>
                    <a:pt x="15288" y="3131"/>
                    <a:pt x="16265" y="3382"/>
                  </a:cubicBezTo>
                  <a:cubicBezTo>
                    <a:pt x="15503" y="3858"/>
                    <a:pt x="14764" y="4346"/>
                    <a:pt x="14002" y="4822"/>
                  </a:cubicBezTo>
                  <a:cubicBezTo>
                    <a:pt x="13038" y="4572"/>
                    <a:pt x="12050" y="4310"/>
                    <a:pt x="11073" y="4060"/>
                  </a:cubicBezTo>
                  <a:cubicBezTo>
                    <a:pt x="11812" y="3620"/>
                    <a:pt x="12574" y="3155"/>
                    <a:pt x="13324" y="2691"/>
                  </a:cubicBezTo>
                  <a:close/>
                  <a:moveTo>
                    <a:pt x="6513" y="3560"/>
                  </a:moveTo>
                  <a:cubicBezTo>
                    <a:pt x="7609" y="3774"/>
                    <a:pt x="8692" y="4013"/>
                    <a:pt x="9776" y="4251"/>
                  </a:cubicBezTo>
                  <a:cubicBezTo>
                    <a:pt x="9073" y="4667"/>
                    <a:pt x="8383" y="5072"/>
                    <a:pt x="7668" y="5477"/>
                  </a:cubicBezTo>
                  <a:cubicBezTo>
                    <a:pt x="6513" y="5191"/>
                    <a:pt x="5370" y="4953"/>
                    <a:pt x="4227" y="4834"/>
                  </a:cubicBezTo>
                  <a:cubicBezTo>
                    <a:pt x="4763" y="4525"/>
                    <a:pt x="5299" y="4191"/>
                    <a:pt x="5823" y="3917"/>
                  </a:cubicBezTo>
                  <a:cubicBezTo>
                    <a:pt x="6061" y="3798"/>
                    <a:pt x="6275" y="3679"/>
                    <a:pt x="6513" y="3560"/>
                  </a:cubicBezTo>
                  <a:close/>
                  <a:moveTo>
                    <a:pt x="17050" y="3584"/>
                  </a:moveTo>
                  <a:cubicBezTo>
                    <a:pt x="17943" y="3810"/>
                    <a:pt x="18848" y="4013"/>
                    <a:pt x="19741" y="4251"/>
                  </a:cubicBezTo>
                  <a:cubicBezTo>
                    <a:pt x="19003" y="4715"/>
                    <a:pt x="18241" y="5203"/>
                    <a:pt x="17491" y="5679"/>
                  </a:cubicBezTo>
                  <a:cubicBezTo>
                    <a:pt x="16562" y="5465"/>
                    <a:pt x="15657" y="5239"/>
                    <a:pt x="14729" y="5013"/>
                  </a:cubicBezTo>
                  <a:lnTo>
                    <a:pt x="14705" y="5013"/>
                  </a:lnTo>
                  <a:cubicBezTo>
                    <a:pt x="15491" y="4536"/>
                    <a:pt x="16276" y="4072"/>
                    <a:pt x="17050" y="3584"/>
                  </a:cubicBezTo>
                  <a:close/>
                  <a:moveTo>
                    <a:pt x="26778" y="3643"/>
                  </a:moveTo>
                  <a:cubicBezTo>
                    <a:pt x="27849" y="3893"/>
                    <a:pt x="28921" y="4155"/>
                    <a:pt x="29992" y="4394"/>
                  </a:cubicBezTo>
                  <a:cubicBezTo>
                    <a:pt x="29242" y="4786"/>
                    <a:pt x="28516" y="5239"/>
                    <a:pt x="27790" y="5703"/>
                  </a:cubicBezTo>
                  <a:cubicBezTo>
                    <a:pt x="26813" y="5465"/>
                    <a:pt x="25849" y="5215"/>
                    <a:pt x="24873" y="4989"/>
                  </a:cubicBezTo>
                  <a:cubicBezTo>
                    <a:pt x="25528" y="4572"/>
                    <a:pt x="26159" y="4120"/>
                    <a:pt x="26778" y="3643"/>
                  </a:cubicBezTo>
                  <a:close/>
                  <a:moveTo>
                    <a:pt x="10502" y="4417"/>
                  </a:moveTo>
                  <a:cubicBezTo>
                    <a:pt x="11502" y="4644"/>
                    <a:pt x="12502" y="4882"/>
                    <a:pt x="13514" y="5132"/>
                  </a:cubicBezTo>
                  <a:cubicBezTo>
                    <a:pt x="13502" y="5144"/>
                    <a:pt x="13478" y="5144"/>
                    <a:pt x="13478" y="5167"/>
                  </a:cubicBezTo>
                  <a:cubicBezTo>
                    <a:pt x="12764" y="5596"/>
                    <a:pt x="12038" y="6001"/>
                    <a:pt x="11323" y="6418"/>
                  </a:cubicBezTo>
                  <a:cubicBezTo>
                    <a:pt x="10383" y="6191"/>
                    <a:pt x="9430" y="5918"/>
                    <a:pt x="8466" y="5668"/>
                  </a:cubicBezTo>
                  <a:cubicBezTo>
                    <a:pt x="9156" y="5251"/>
                    <a:pt x="9835" y="4822"/>
                    <a:pt x="10502" y="4417"/>
                  </a:cubicBezTo>
                  <a:close/>
                  <a:moveTo>
                    <a:pt x="20527" y="4417"/>
                  </a:moveTo>
                  <a:cubicBezTo>
                    <a:pt x="21503" y="4667"/>
                    <a:pt x="22503" y="4917"/>
                    <a:pt x="23480" y="5179"/>
                  </a:cubicBezTo>
                  <a:cubicBezTo>
                    <a:pt x="22753" y="5656"/>
                    <a:pt x="22015" y="6144"/>
                    <a:pt x="21265" y="6608"/>
                  </a:cubicBezTo>
                  <a:lnTo>
                    <a:pt x="18181" y="5846"/>
                  </a:lnTo>
                  <a:cubicBezTo>
                    <a:pt x="18955" y="5370"/>
                    <a:pt x="19741" y="4906"/>
                    <a:pt x="20527" y="4417"/>
                  </a:cubicBezTo>
                  <a:close/>
                  <a:moveTo>
                    <a:pt x="30492" y="4513"/>
                  </a:moveTo>
                  <a:cubicBezTo>
                    <a:pt x="31600" y="4775"/>
                    <a:pt x="32683" y="5025"/>
                    <a:pt x="33755" y="5287"/>
                  </a:cubicBezTo>
                  <a:cubicBezTo>
                    <a:pt x="32981" y="5679"/>
                    <a:pt x="32231" y="6144"/>
                    <a:pt x="31493" y="6608"/>
                  </a:cubicBezTo>
                  <a:cubicBezTo>
                    <a:pt x="30504" y="6370"/>
                    <a:pt x="29540" y="6132"/>
                    <a:pt x="28564" y="5894"/>
                  </a:cubicBezTo>
                  <a:cubicBezTo>
                    <a:pt x="29230" y="5465"/>
                    <a:pt x="29885" y="5013"/>
                    <a:pt x="30492" y="4513"/>
                  </a:cubicBezTo>
                  <a:close/>
                  <a:moveTo>
                    <a:pt x="14217" y="5298"/>
                  </a:moveTo>
                  <a:cubicBezTo>
                    <a:pt x="15133" y="5513"/>
                    <a:pt x="16038" y="5763"/>
                    <a:pt x="16967" y="6001"/>
                  </a:cubicBezTo>
                  <a:cubicBezTo>
                    <a:pt x="16253" y="6430"/>
                    <a:pt x="15526" y="6846"/>
                    <a:pt x="14788" y="7263"/>
                  </a:cubicBezTo>
                  <a:cubicBezTo>
                    <a:pt x="13895" y="7037"/>
                    <a:pt x="12990" y="6811"/>
                    <a:pt x="12097" y="6608"/>
                  </a:cubicBezTo>
                  <a:cubicBezTo>
                    <a:pt x="12800" y="6179"/>
                    <a:pt x="13514" y="5727"/>
                    <a:pt x="14217" y="5298"/>
                  </a:cubicBezTo>
                  <a:close/>
                  <a:moveTo>
                    <a:pt x="3799" y="5108"/>
                  </a:moveTo>
                  <a:cubicBezTo>
                    <a:pt x="4894" y="5322"/>
                    <a:pt x="5978" y="5560"/>
                    <a:pt x="7085" y="5810"/>
                  </a:cubicBezTo>
                  <a:cubicBezTo>
                    <a:pt x="6299" y="6275"/>
                    <a:pt x="5525" y="6751"/>
                    <a:pt x="4775" y="7275"/>
                  </a:cubicBezTo>
                  <a:cubicBezTo>
                    <a:pt x="3465" y="6977"/>
                    <a:pt x="2275" y="6858"/>
                    <a:pt x="917" y="6632"/>
                  </a:cubicBezTo>
                  <a:cubicBezTo>
                    <a:pt x="1870" y="6037"/>
                    <a:pt x="2822" y="5679"/>
                    <a:pt x="3799" y="5108"/>
                  </a:cubicBezTo>
                  <a:close/>
                  <a:moveTo>
                    <a:pt x="34172" y="5382"/>
                  </a:moveTo>
                  <a:cubicBezTo>
                    <a:pt x="35207" y="5644"/>
                    <a:pt x="36255" y="5870"/>
                    <a:pt x="37291" y="6132"/>
                  </a:cubicBezTo>
                  <a:cubicBezTo>
                    <a:pt x="36517" y="6549"/>
                    <a:pt x="35767" y="7001"/>
                    <a:pt x="35005" y="7501"/>
                  </a:cubicBezTo>
                  <a:cubicBezTo>
                    <a:pt x="34100" y="7275"/>
                    <a:pt x="33183" y="7049"/>
                    <a:pt x="32278" y="6811"/>
                  </a:cubicBezTo>
                  <a:cubicBezTo>
                    <a:pt x="32909" y="6394"/>
                    <a:pt x="33529" y="5965"/>
                    <a:pt x="34112" y="5501"/>
                  </a:cubicBezTo>
                  <a:cubicBezTo>
                    <a:pt x="34160" y="5465"/>
                    <a:pt x="34172" y="5417"/>
                    <a:pt x="34172" y="5382"/>
                  </a:cubicBezTo>
                  <a:close/>
                  <a:moveTo>
                    <a:pt x="24289" y="5370"/>
                  </a:moveTo>
                  <a:cubicBezTo>
                    <a:pt x="25242" y="5608"/>
                    <a:pt x="26206" y="5858"/>
                    <a:pt x="27159" y="6096"/>
                  </a:cubicBezTo>
                  <a:cubicBezTo>
                    <a:pt x="26421" y="6572"/>
                    <a:pt x="25682" y="7072"/>
                    <a:pt x="24944" y="7513"/>
                  </a:cubicBezTo>
                  <a:cubicBezTo>
                    <a:pt x="23956" y="7263"/>
                    <a:pt x="22968" y="7025"/>
                    <a:pt x="21980" y="6775"/>
                  </a:cubicBezTo>
                  <a:cubicBezTo>
                    <a:pt x="22742" y="6310"/>
                    <a:pt x="23527" y="5846"/>
                    <a:pt x="24289" y="5370"/>
                  </a:cubicBezTo>
                  <a:close/>
                  <a:moveTo>
                    <a:pt x="7883" y="6001"/>
                  </a:moveTo>
                  <a:cubicBezTo>
                    <a:pt x="8859" y="6215"/>
                    <a:pt x="9823" y="6453"/>
                    <a:pt x="10788" y="6691"/>
                  </a:cubicBezTo>
                  <a:cubicBezTo>
                    <a:pt x="9990" y="7156"/>
                    <a:pt x="9192" y="7644"/>
                    <a:pt x="8442" y="8180"/>
                  </a:cubicBezTo>
                  <a:cubicBezTo>
                    <a:pt x="7382" y="7930"/>
                    <a:pt x="6299" y="7644"/>
                    <a:pt x="5192" y="7382"/>
                  </a:cubicBezTo>
                  <a:cubicBezTo>
                    <a:pt x="6120" y="6989"/>
                    <a:pt x="7013" y="6513"/>
                    <a:pt x="7883" y="6001"/>
                  </a:cubicBezTo>
                  <a:close/>
                  <a:moveTo>
                    <a:pt x="17646" y="6179"/>
                  </a:moveTo>
                  <a:cubicBezTo>
                    <a:pt x="18658" y="6441"/>
                    <a:pt x="19658" y="6691"/>
                    <a:pt x="20658" y="6965"/>
                  </a:cubicBezTo>
                  <a:cubicBezTo>
                    <a:pt x="19955" y="7382"/>
                    <a:pt x="19253" y="7787"/>
                    <a:pt x="18539" y="8180"/>
                  </a:cubicBezTo>
                  <a:cubicBezTo>
                    <a:pt x="17550" y="7930"/>
                    <a:pt x="16550" y="7692"/>
                    <a:pt x="15562" y="7453"/>
                  </a:cubicBezTo>
                  <a:cubicBezTo>
                    <a:pt x="16276" y="7037"/>
                    <a:pt x="16967" y="6608"/>
                    <a:pt x="17646" y="6179"/>
                  </a:cubicBezTo>
                  <a:close/>
                  <a:moveTo>
                    <a:pt x="37803" y="6251"/>
                  </a:moveTo>
                  <a:cubicBezTo>
                    <a:pt x="38827" y="6489"/>
                    <a:pt x="39851" y="6739"/>
                    <a:pt x="40887" y="6977"/>
                  </a:cubicBezTo>
                  <a:cubicBezTo>
                    <a:pt x="40089" y="7406"/>
                    <a:pt x="39339" y="7882"/>
                    <a:pt x="38577" y="8382"/>
                  </a:cubicBezTo>
                  <a:cubicBezTo>
                    <a:pt x="37648" y="8144"/>
                    <a:pt x="36719" y="7918"/>
                    <a:pt x="35779" y="7680"/>
                  </a:cubicBezTo>
                  <a:cubicBezTo>
                    <a:pt x="36481" y="7227"/>
                    <a:pt x="37160" y="6775"/>
                    <a:pt x="37803" y="6251"/>
                  </a:cubicBezTo>
                  <a:close/>
                  <a:moveTo>
                    <a:pt x="27933" y="6310"/>
                  </a:moveTo>
                  <a:cubicBezTo>
                    <a:pt x="28647" y="6489"/>
                    <a:pt x="29349" y="6668"/>
                    <a:pt x="30064" y="6846"/>
                  </a:cubicBezTo>
                  <a:cubicBezTo>
                    <a:pt x="30326" y="6906"/>
                    <a:pt x="30576" y="6977"/>
                    <a:pt x="30850" y="7037"/>
                  </a:cubicBezTo>
                  <a:cubicBezTo>
                    <a:pt x="30111" y="7513"/>
                    <a:pt x="29373" y="7989"/>
                    <a:pt x="28635" y="8454"/>
                  </a:cubicBezTo>
                  <a:lnTo>
                    <a:pt x="25647" y="7692"/>
                  </a:lnTo>
                  <a:cubicBezTo>
                    <a:pt x="26397" y="7227"/>
                    <a:pt x="27171" y="6763"/>
                    <a:pt x="27933" y="6310"/>
                  </a:cubicBezTo>
                  <a:close/>
                  <a:moveTo>
                    <a:pt x="11573" y="6894"/>
                  </a:moveTo>
                  <a:cubicBezTo>
                    <a:pt x="12455" y="7108"/>
                    <a:pt x="13347" y="7334"/>
                    <a:pt x="14229" y="7573"/>
                  </a:cubicBezTo>
                  <a:cubicBezTo>
                    <a:pt x="13455" y="8037"/>
                    <a:pt x="12681" y="8501"/>
                    <a:pt x="11954" y="9013"/>
                  </a:cubicBezTo>
                  <a:cubicBezTo>
                    <a:pt x="10978" y="8811"/>
                    <a:pt x="10002" y="8573"/>
                    <a:pt x="9014" y="8334"/>
                  </a:cubicBezTo>
                  <a:cubicBezTo>
                    <a:pt x="8954" y="8323"/>
                    <a:pt x="8918" y="8299"/>
                    <a:pt x="8859" y="8287"/>
                  </a:cubicBezTo>
                  <a:cubicBezTo>
                    <a:pt x="9776" y="7882"/>
                    <a:pt x="10680" y="7406"/>
                    <a:pt x="11573" y="6894"/>
                  </a:cubicBezTo>
                  <a:close/>
                  <a:moveTo>
                    <a:pt x="21360" y="7156"/>
                  </a:moveTo>
                  <a:cubicBezTo>
                    <a:pt x="22337" y="7406"/>
                    <a:pt x="23301" y="7656"/>
                    <a:pt x="24277" y="7918"/>
                  </a:cubicBezTo>
                  <a:cubicBezTo>
                    <a:pt x="23599" y="8323"/>
                    <a:pt x="22908" y="8704"/>
                    <a:pt x="22218" y="9108"/>
                  </a:cubicBezTo>
                  <a:cubicBezTo>
                    <a:pt x="21253" y="8870"/>
                    <a:pt x="20301" y="8632"/>
                    <a:pt x="19336" y="8394"/>
                  </a:cubicBezTo>
                  <a:cubicBezTo>
                    <a:pt x="20015" y="7977"/>
                    <a:pt x="20682" y="7561"/>
                    <a:pt x="21360" y="7156"/>
                  </a:cubicBezTo>
                  <a:close/>
                  <a:moveTo>
                    <a:pt x="41422" y="7108"/>
                  </a:moveTo>
                  <a:cubicBezTo>
                    <a:pt x="42411" y="7346"/>
                    <a:pt x="43399" y="7573"/>
                    <a:pt x="44363" y="7811"/>
                  </a:cubicBezTo>
                  <a:cubicBezTo>
                    <a:pt x="43566" y="8239"/>
                    <a:pt x="42792" y="8739"/>
                    <a:pt x="42030" y="9239"/>
                  </a:cubicBezTo>
                  <a:cubicBezTo>
                    <a:pt x="41137" y="9013"/>
                    <a:pt x="40256" y="8799"/>
                    <a:pt x="39363" y="8573"/>
                  </a:cubicBezTo>
                  <a:cubicBezTo>
                    <a:pt x="40077" y="8108"/>
                    <a:pt x="40768" y="7632"/>
                    <a:pt x="41422" y="7108"/>
                  </a:cubicBezTo>
                  <a:close/>
                  <a:moveTo>
                    <a:pt x="31624" y="7227"/>
                  </a:moveTo>
                  <a:cubicBezTo>
                    <a:pt x="32528" y="7453"/>
                    <a:pt x="33445" y="7680"/>
                    <a:pt x="34338" y="7918"/>
                  </a:cubicBezTo>
                  <a:cubicBezTo>
                    <a:pt x="33600" y="8394"/>
                    <a:pt x="32862" y="8870"/>
                    <a:pt x="32112" y="9335"/>
                  </a:cubicBezTo>
                  <a:cubicBezTo>
                    <a:pt x="31195" y="9085"/>
                    <a:pt x="30266" y="8846"/>
                    <a:pt x="29338" y="8620"/>
                  </a:cubicBezTo>
                  <a:cubicBezTo>
                    <a:pt x="30088" y="8156"/>
                    <a:pt x="30862" y="7703"/>
                    <a:pt x="31624" y="7227"/>
                  </a:cubicBezTo>
                  <a:close/>
                  <a:moveTo>
                    <a:pt x="15002" y="7799"/>
                  </a:moveTo>
                  <a:cubicBezTo>
                    <a:pt x="15967" y="8049"/>
                    <a:pt x="16955" y="8323"/>
                    <a:pt x="17919" y="8573"/>
                  </a:cubicBezTo>
                  <a:cubicBezTo>
                    <a:pt x="17193" y="9001"/>
                    <a:pt x="16455" y="9454"/>
                    <a:pt x="15776" y="9954"/>
                  </a:cubicBezTo>
                  <a:cubicBezTo>
                    <a:pt x="14645" y="9668"/>
                    <a:pt x="13514" y="9406"/>
                    <a:pt x="12371" y="9132"/>
                  </a:cubicBezTo>
                  <a:cubicBezTo>
                    <a:pt x="13264" y="8751"/>
                    <a:pt x="14133" y="8287"/>
                    <a:pt x="15002" y="7799"/>
                  </a:cubicBezTo>
                  <a:close/>
                  <a:moveTo>
                    <a:pt x="24992" y="8096"/>
                  </a:moveTo>
                  <a:cubicBezTo>
                    <a:pt x="25528" y="8227"/>
                    <a:pt x="26063" y="8382"/>
                    <a:pt x="26575" y="8513"/>
                  </a:cubicBezTo>
                  <a:cubicBezTo>
                    <a:pt x="27040" y="8632"/>
                    <a:pt x="27504" y="8751"/>
                    <a:pt x="27945" y="8870"/>
                  </a:cubicBezTo>
                  <a:cubicBezTo>
                    <a:pt x="27278" y="9275"/>
                    <a:pt x="26599" y="9656"/>
                    <a:pt x="25920" y="10037"/>
                  </a:cubicBezTo>
                  <a:cubicBezTo>
                    <a:pt x="24956" y="9799"/>
                    <a:pt x="23992" y="9549"/>
                    <a:pt x="23003" y="9311"/>
                  </a:cubicBezTo>
                  <a:cubicBezTo>
                    <a:pt x="23682" y="8918"/>
                    <a:pt x="24337" y="8489"/>
                    <a:pt x="24992" y="8096"/>
                  </a:cubicBezTo>
                  <a:close/>
                  <a:moveTo>
                    <a:pt x="44887" y="7942"/>
                  </a:moveTo>
                  <a:cubicBezTo>
                    <a:pt x="45959" y="8192"/>
                    <a:pt x="47030" y="8454"/>
                    <a:pt x="48102" y="8715"/>
                  </a:cubicBezTo>
                  <a:cubicBezTo>
                    <a:pt x="47280" y="9168"/>
                    <a:pt x="46494" y="9656"/>
                    <a:pt x="45709" y="10180"/>
                  </a:cubicBezTo>
                  <a:cubicBezTo>
                    <a:pt x="44732" y="9942"/>
                    <a:pt x="43780" y="9680"/>
                    <a:pt x="42815" y="9442"/>
                  </a:cubicBezTo>
                  <a:cubicBezTo>
                    <a:pt x="43530" y="8966"/>
                    <a:pt x="44232" y="8477"/>
                    <a:pt x="44887" y="7942"/>
                  </a:cubicBezTo>
                  <a:close/>
                  <a:moveTo>
                    <a:pt x="35112" y="8108"/>
                  </a:moveTo>
                  <a:cubicBezTo>
                    <a:pt x="36041" y="8346"/>
                    <a:pt x="36969" y="8573"/>
                    <a:pt x="37898" y="8811"/>
                  </a:cubicBezTo>
                  <a:cubicBezTo>
                    <a:pt x="37172" y="9287"/>
                    <a:pt x="36446" y="9775"/>
                    <a:pt x="35707" y="10251"/>
                  </a:cubicBezTo>
                  <a:cubicBezTo>
                    <a:pt x="34731" y="10001"/>
                    <a:pt x="33767" y="9763"/>
                    <a:pt x="32802" y="9513"/>
                  </a:cubicBezTo>
                  <a:cubicBezTo>
                    <a:pt x="33564" y="9049"/>
                    <a:pt x="34350" y="8585"/>
                    <a:pt x="35112" y="8108"/>
                  </a:cubicBezTo>
                  <a:close/>
                  <a:moveTo>
                    <a:pt x="18693" y="8763"/>
                  </a:moveTo>
                  <a:cubicBezTo>
                    <a:pt x="19646" y="9013"/>
                    <a:pt x="20586" y="9275"/>
                    <a:pt x="21539" y="9513"/>
                  </a:cubicBezTo>
                  <a:cubicBezTo>
                    <a:pt x="20837" y="9930"/>
                    <a:pt x="20134" y="10359"/>
                    <a:pt x="19479" y="10835"/>
                  </a:cubicBezTo>
                  <a:cubicBezTo>
                    <a:pt x="18360" y="10561"/>
                    <a:pt x="17265" y="10299"/>
                    <a:pt x="16157" y="10025"/>
                  </a:cubicBezTo>
                  <a:cubicBezTo>
                    <a:pt x="17027" y="9668"/>
                    <a:pt x="17860" y="9239"/>
                    <a:pt x="18693" y="8763"/>
                  </a:cubicBezTo>
                  <a:close/>
                  <a:moveTo>
                    <a:pt x="28647" y="9037"/>
                  </a:moveTo>
                  <a:lnTo>
                    <a:pt x="31421" y="9739"/>
                  </a:lnTo>
                  <a:cubicBezTo>
                    <a:pt x="30743" y="10132"/>
                    <a:pt x="30076" y="10525"/>
                    <a:pt x="29397" y="10918"/>
                  </a:cubicBezTo>
                  <a:cubicBezTo>
                    <a:pt x="28504" y="10692"/>
                    <a:pt x="27587" y="10454"/>
                    <a:pt x="26694" y="10239"/>
                  </a:cubicBezTo>
                  <a:cubicBezTo>
                    <a:pt x="27349" y="9835"/>
                    <a:pt x="28004" y="9430"/>
                    <a:pt x="28647" y="9037"/>
                  </a:cubicBezTo>
                  <a:close/>
                  <a:moveTo>
                    <a:pt x="48650" y="8846"/>
                  </a:moveTo>
                  <a:lnTo>
                    <a:pt x="51817" y="9608"/>
                  </a:lnTo>
                  <a:cubicBezTo>
                    <a:pt x="51007" y="10073"/>
                    <a:pt x="50197" y="10573"/>
                    <a:pt x="49412" y="11097"/>
                  </a:cubicBezTo>
                  <a:cubicBezTo>
                    <a:pt x="48840" y="10954"/>
                    <a:pt x="48280" y="10823"/>
                    <a:pt x="47697" y="10668"/>
                  </a:cubicBezTo>
                  <a:cubicBezTo>
                    <a:pt x="47292" y="10561"/>
                    <a:pt x="46899" y="10466"/>
                    <a:pt x="46494" y="10370"/>
                  </a:cubicBezTo>
                  <a:cubicBezTo>
                    <a:pt x="47233" y="9894"/>
                    <a:pt x="47971" y="9382"/>
                    <a:pt x="48650" y="8846"/>
                  </a:cubicBezTo>
                  <a:close/>
                  <a:moveTo>
                    <a:pt x="38696" y="9001"/>
                  </a:moveTo>
                  <a:lnTo>
                    <a:pt x="41375" y="9668"/>
                  </a:lnTo>
                  <a:cubicBezTo>
                    <a:pt x="40660" y="10168"/>
                    <a:pt x="39934" y="10668"/>
                    <a:pt x="39184" y="11144"/>
                  </a:cubicBezTo>
                  <a:cubicBezTo>
                    <a:pt x="38243" y="10906"/>
                    <a:pt x="37327" y="10668"/>
                    <a:pt x="36386" y="10430"/>
                  </a:cubicBezTo>
                  <a:cubicBezTo>
                    <a:pt x="37148" y="9954"/>
                    <a:pt x="37922" y="9489"/>
                    <a:pt x="38696" y="9001"/>
                  </a:cubicBezTo>
                  <a:close/>
                  <a:moveTo>
                    <a:pt x="22289" y="9716"/>
                  </a:moveTo>
                  <a:lnTo>
                    <a:pt x="23313" y="9978"/>
                  </a:lnTo>
                  <a:cubicBezTo>
                    <a:pt x="23944" y="10144"/>
                    <a:pt x="24551" y="10311"/>
                    <a:pt x="25182" y="10466"/>
                  </a:cubicBezTo>
                  <a:cubicBezTo>
                    <a:pt x="24492" y="10859"/>
                    <a:pt x="23825" y="11275"/>
                    <a:pt x="23182" y="11740"/>
                  </a:cubicBezTo>
                  <a:cubicBezTo>
                    <a:pt x="22087" y="11466"/>
                    <a:pt x="20967" y="11204"/>
                    <a:pt x="19872" y="10942"/>
                  </a:cubicBezTo>
                  <a:cubicBezTo>
                    <a:pt x="20706" y="10597"/>
                    <a:pt x="21503" y="10180"/>
                    <a:pt x="22289" y="9716"/>
                  </a:cubicBezTo>
                  <a:close/>
                  <a:moveTo>
                    <a:pt x="32112" y="9930"/>
                  </a:moveTo>
                  <a:cubicBezTo>
                    <a:pt x="33088" y="10180"/>
                    <a:pt x="34052" y="10418"/>
                    <a:pt x="35017" y="10668"/>
                  </a:cubicBezTo>
                  <a:cubicBezTo>
                    <a:pt x="34362" y="11073"/>
                    <a:pt x="33695" y="11454"/>
                    <a:pt x="33029" y="11847"/>
                  </a:cubicBezTo>
                  <a:cubicBezTo>
                    <a:pt x="32076" y="11609"/>
                    <a:pt x="31135" y="11359"/>
                    <a:pt x="30183" y="11121"/>
                  </a:cubicBezTo>
                  <a:cubicBezTo>
                    <a:pt x="30838" y="10728"/>
                    <a:pt x="31481" y="10323"/>
                    <a:pt x="32112" y="9930"/>
                  </a:cubicBezTo>
                  <a:close/>
                  <a:moveTo>
                    <a:pt x="42149" y="9882"/>
                  </a:moveTo>
                  <a:cubicBezTo>
                    <a:pt x="43113" y="10120"/>
                    <a:pt x="44066" y="10359"/>
                    <a:pt x="45030" y="10609"/>
                  </a:cubicBezTo>
                  <a:cubicBezTo>
                    <a:pt x="44292" y="11085"/>
                    <a:pt x="43530" y="11597"/>
                    <a:pt x="42756" y="12061"/>
                  </a:cubicBezTo>
                  <a:cubicBezTo>
                    <a:pt x="41792" y="11811"/>
                    <a:pt x="40827" y="11561"/>
                    <a:pt x="39851" y="11323"/>
                  </a:cubicBezTo>
                  <a:cubicBezTo>
                    <a:pt x="40613" y="10835"/>
                    <a:pt x="41387" y="10359"/>
                    <a:pt x="42149" y="9882"/>
                  </a:cubicBezTo>
                  <a:close/>
                  <a:moveTo>
                    <a:pt x="52388" y="9763"/>
                  </a:moveTo>
                  <a:cubicBezTo>
                    <a:pt x="53591" y="10049"/>
                    <a:pt x="54781" y="10323"/>
                    <a:pt x="55984" y="10620"/>
                  </a:cubicBezTo>
                  <a:cubicBezTo>
                    <a:pt x="55138" y="11085"/>
                    <a:pt x="54305" y="11609"/>
                    <a:pt x="53483" y="12144"/>
                  </a:cubicBezTo>
                  <a:cubicBezTo>
                    <a:pt x="52388" y="11859"/>
                    <a:pt x="51305" y="11597"/>
                    <a:pt x="50197" y="11311"/>
                  </a:cubicBezTo>
                  <a:cubicBezTo>
                    <a:pt x="50959" y="10823"/>
                    <a:pt x="51698" y="10311"/>
                    <a:pt x="52388" y="9763"/>
                  </a:cubicBezTo>
                  <a:close/>
                  <a:moveTo>
                    <a:pt x="25944" y="10680"/>
                  </a:moveTo>
                  <a:cubicBezTo>
                    <a:pt x="26837" y="10906"/>
                    <a:pt x="27730" y="11144"/>
                    <a:pt x="28623" y="11382"/>
                  </a:cubicBezTo>
                  <a:cubicBezTo>
                    <a:pt x="27983" y="11750"/>
                    <a:pt x="27342" y="12153"/>
                    <a:pt x="26725" y="12616"/>
                  </a:cubicBezTo>
                  <a:lnTo>
                    <a:pt x="26725" y="12616"/>
                  </a:lnTo>
                  <a:cubicBezTo>
                    <a:pt x="26725" y="12616"/>
                    <a:pt x="26726" y="12615"/>
                    <a:pt x="26726" y="12615"/>
                  </a:cubicBezTo>
                  <a:cubicBezTo>
                    <a:pt x="26729" y="12615"/>
                    <a:pt x="26726" y="12621"/>
                    <a:pt x="26718" y="12621"/>
                  </a:cubicBezTo>
                  <a:cubicBezTo>
                    <a:pt x="26720" y="12619"/>
                    <a:pt x="26723" y="12617"/>
                    <a:pt x="26725" y="12616"/>
                  </a:cubicBezTo>
                  <a:lnTo>
                    <a:pt x="26725" y="12616"/>
                  </a:lnTo>
                  <a:cubicBezTo>
                    <a:pt x="26723" y="12616"/>
                    <a:pt x="26721" y="12618"/>
                    <a:pt x="26718" y="12621"/>
                  </a:cubicBezTo>
                  <a:cubicBezTo>
                    <a:pt x="25682" y="12359"/>
                    <a:pt x="24647" y="12109"/>
                    <a:pt x="23623" y="11859"/>
                  </a:cubicBezTo>
                  <a:cubicBezTo>
                    <a:pt x="24408" y="11513"/>
                    <a:pt x="25182" y="11121"/>
                    <a:pt x="25944" y="10680"/>
                  </a:cubicBezTo>
                  <a:close/>
                  <a:moveTo>
                    <a:pt x="35719" y="10847"/>
                  </a:moveTo>
                  <a:cubicBezTo>
                    <a:pt x="36660" y="11085"/>
                    <a:pt x="37577" y="11323"/>
                    <a:pt x="38517" y="11561"/>
                  </a:cubicBezTo>
                  <a:cubicBezTo>
                    <a:pt x="37862" y="11966"/>
                    <a:pt x="37208" y="12359"/>
                    <a:pt x="36541" y="12752"/>
                  </a:cubicBezTo>
                  <a:cubicBezTo>
                    <a:pt x="35624" y="12514"/>
                    <a:pt x="34719" y="12275"/>
                    <a:pt x="33802" y="12037"/>
                  </a:cubicBezTo>
                  <a:cubicBezTo>
                    <a:pt x="34457" y="11656"/>
                    <a:pt x="35088" y="11252"/>
                    <a:pt x="35719" y="10847"/>
                  </a:cubicBezTo>
                  <a:close/>
                  <a:moveTo>
                    <a:pt x="45828" y="10787"/>
                  </a:moveTo>
                  <a:cubicBezTo>
                    <a:pt x="46804" y="11037"/>
                    <a:pt x="47768" y="11287"/>
                    <a:pt x="48757" y="11525"/>
                  </a:cubicBezTo>
                  <a:cubicBezTo>
                    <a:pt x="48007" y="12025"/>
                    <a:pt x="47280" y="12525"/>
                    <a:pt x="46542" y="12990"/>
                  </a:cubicBezTo>
                  <a:cubicBezTo>
                    <a:pt x="46518" y="13002"/>
                    <a:pt x="46494" y="13026"/>
                    <a:pt x="46483" y="13037"/>
                  </a:cubicBezTo>
                  <a:cubicBezTo>
                    <a:pt x="45780" y="12859"/>
                    <a:pt x="45066" y="12656"/>
                    <a:pt x="44363" y="12478"/>
                  </a:cubicBezTo>
                  <a:cubicBezTo>
                    <a:pt x="44066" y="12406"/>
                    <a:pt x="43756" y="12323"/>
                    <a:pt x="43458" y="12240"/>
                  </a:cubicBezTo>
                  <a:lnTo>
                    <a:pt x="43589" y="12156"/>
                  </a:lnTo>
                  <a:cubicBezTo>
                    <a:pt x="44316" y="11692"/>
                    <a:pt x="45078" y="11252"/>
                    <a:pt x="45828" y="10787"/>
                  </a:cubicBezTo>
                  <a:close/>
                  <a:moveTo>
                    <a:pt x="56496" y="10740"/>
                  </a:moveTo>
                  <a:cubicBezTo>
                    <a:pt x="57674" y="11025"/>
                    <a:pt x="58865" y="11323"/>
                    <a:pt x="60032" y="11609"/>
                  </a:cubicBezTo>
                  <a:cubicBezTo>
                    <a:pt x="59175" y="12085"/>
                    <a:pt x="58341" y="12621"/>
                    <a:pt x="57520" y="13168"/>
                  </a:cubicBezTo>
                  <a:cubicBezTo>
                    <a:pt x="56436" y="12883"/>
                    <a:pt x="55365" y="12621"/>
                    <a:pt x="54281" y="12335"/>
                  </a:cubicBezTo>
                  <a:cubicBezTo>
                    <a:pt x="55031" y="11847"/>
                    <a:pt x="55793" y="11323"/>
                    <a:pt x="56496" y="10740"/>
                  </a:cubicBezTo>
                  <a:close/>
                  <a:moveTo>
                    <a:pt x="29409" y="11561"/>
                  </a:moveTo>
                  <a:cubicBezTo>
                    <a:pt x="30362" y="11811"/>
                    <a:pt x="31314" y="12049"/>
                    <a:pt x="32267" y="12311"/>
                  </a:cubicBezTo>
                  <a:cubicBezTo>
                    <a:pt x="31624" y="12692"/>
                    <a:pt x="30981" y="13097"/>
                    <a:pt x="30385" y="13526"/>
                  </a:cubicBezTo>
                  <a:cubicBezTo>
                    <a:pt x="29290" y="13240"/>
                    <a:pt x="28183" y="12978"/>
                    <a:pt x="27087" y="12704"/>
                  </a:cubicBezTo>
                  <a:cubicBezTo>
                    <a:pt x="27873" y="12383"/>
                    <a:pt x="28647" y="11990"/>
                    <a:pt x="29409" y="11561"/>
                  </a:cubicBezTo>
                  <a:close/>
                  <a:moveTo>
                    <a:pt x="39220" y="11740"/>
                  </a:moveTo>
                  <a:cubicBezTo>
                    <a:pt x="40172" y="11990"/>
                    <a:pt x="41125" y="12228"/>
                    <a:pt x="42077" y="12490"/>
                  </a:cubicBezTo>
                  <a:cubicBezTo>
                    <a:pt x="41399" y="12883"/>
                    <a:pt x="40720" y="13276"/>
                    <a:pt x="40029" y="13680"/>
                  </a:cubicBezTo>
                  <a:cubicBezTo>
                    <a:pt x="39125" y="13442"/>
                    <a:pt x="38220" y="13204"/>
                    <a:pt x="37327" y="12966"/>
                  </a:cubicBezTo>
                  <a:cubicBezTo>
                    <a:pt x="37946" y="12561"/>
                    <a:pt x="38589" y="12144"/>
                    <a:pt x="39220" y="11740"/>
                  </a:cubicBezTo>
                  <a:close/>
                  <a:moveTo>
                    <a:pt x="49531" y="11728"/>
                  </a:moveTo>
                  <a:lnTo>
                    <a:pt x="52829" y="12573"/>
                  </a:lnTo>
                  <a:cubicBezTo>
                    <a:pt x="52055" y="13085"/>
                    <a:pt x="51305" y="13597"/>
                    <a:pt x="50543" y="14073"/>
                  </a:cubicBezTo>
                  <a:cubicBezTo>
                    <a:pt x="49412" y="13776"/>
                    <a:pt x="48280" y="13502"/>
                    <a:pt x="47161" y="13204"/>
                  </a:cubicBezTo>
                  <a:cubicBezTo>
                    <a:pt x="47256" y="13145"/>
                    <a:pt x="47340" y="13097"/>
                    <a:pt x="47423" y="13037"/>
                  </a:cubicBezTo>
                  <a:cubicBezTo>
                    <a:pt x="48114" y="12609"/>
                    <a:pt x="48828" y="12168"/>
                    <a:pt x="49531" y="11728"/>
                  </a:cubicBezTo>
                  <a:close/>
                  <a:moveTo>
                    <a:pt x="60615" y="11740"/>
                  </a:moveTo>
                  <a:cubicBezTo>
                    <a:pt x="61139" y="11894"/>
                    <a:pt x="61675" y="12025"/>
                    <a:pt x="62223" y="12144"/>
                  </a:cubicBezTo>
                  <a:cubicBezTo>
                    <a:pt x="62794" y="12275"/>
                    <a:pt x="63342" y="12418"/>
                    <a:pt x="63901" y="12561"/>
                  </a:cubicBezTo>
                  <a:cubicBezTo>
                    <a:pt x="63044" y="13037"/>
                    <a:pt x="62211" y="13573"/>
                    <a:pt x="61389" y="14121"/>
                  </a:cubicBezTo>
                  <a:cubicBezTo>
                    <a:pt x="61020" y="14049"/>
                    <a:pt x="60663" y="13966"/>
                    <a:pt x="60330" y="13883"/>
                  </a:cubicBezTo>
                  <a:cubicBezTo>
                    <a:pt x="59663" y="13704"/>
                    <a:pt x="58996" y="13538"/>
                    <a:pt x="58341" y="13359"/>
                  </a:cubicBezTo>
                  <a:cubicBezTo>
                    <a:pt x="59127" y="12859"/>
                    <a:pt x="59901" y="12323"/>
                    <a:pt x="60615" y="11740"/>
                  </a:cubicBezTo>
                  <a:close/>
                  <a:moveTo>
                    <a:pt x="33040" y="12514"/>
                  </a:moveTo>
                  <a:cubicBezTo>
                    <a:pt x="33957" y="12752"/>
                    <a:pt x="34874" y="12990"/>
                    <a:pt x="35791" y="13228"/>
                  </a:cubicBezTo>
                  <a:cubicBezTo>
                    <a:pt x="35172" y="13609"/>
                    <a:pt x="34553" y="14002"/>
                    <a:pt x="33981" y="14430"/>
                  </a:cubicBezTo>
                  <a:cubicBezTo>
                    <a:pt x="32933" y="14145"/>
                    <a:pt x="31897" y="13895"/>
                    <a:pt x="30850" y="13645"/>
                  </a:cubicBezTo>
                  <a:cubicBezTo>
                    <a:pt x="31600" y="13311"/>
                    <a:pt x="32326" y="12930"/>
                    <a:pt x="33040" y="12514"/>
                  </a:cubicBezTo>
                  <a:close/>
                  <a:moveTo>
                    <a:pt x="42768" y="12656"/>
                  </a:moveTo>
                  <a:cubicBezTo>
                    <a:pt x="43768" y="12918"/>
                    <a:pt x="44768" y="13180"/>
                    <a:pt x="45768" y="13454"/>
                  </a:cubicBezTo>
                  <a:cubicBezTo>
                    <a:pt x="45090" y="13847"/>
                    <a:pt x="44411" y="14252"/>
                    <a:pt x="43720" y="14657"/>
                  </a:cubicBezTo>
                  <a:cubicBezTo>
                    <a:pt x="42756" y="14407"/>
                    <a:pt x="41768" y="14133"/>
                    <a:pt x="40803" y="13883"/>
                  </a:cubicBezTo>
                  <a:cubicBezTo>
                    <a:pt x="41482" y="13478"/>
                    <a:pt x="42137" y="13061"/>
                    <a:pt x="42768" y="12656"/>
                  </a:cubicBezTo>
                  <a:close/>
                  <a:moveTo>
                    <a:pt x="53591" y="12787"/>
                  </a:moveTo>
                  <a:cubicBezTo>
                    <a:pt x="54674" y="13061"/>
                    <a:pt x="55781" y="13335"/>
                    <a:pt x="56865" y="13621"/>
                  </a:cubicBezTo>
                  <a:cubicBezTo>
                    <a:pt x="56103" y="14133"/>
                    <a:pt x="55353" y="14657"/>
                    <a:pt x="54591" y="15133"/>
                  </a:cubicBezTo>
                  <a:cubicBezTo>
                    <a:pt x="54591" y="15133"/>
                    <a:pt x="54579" y="15133"/>
                    <a:pt x="54579" y="15145"/>
                  </a:cubicBezTo>
                  <a:cubicBezTo>
                    <a:pt x="53460" y="14847"/>
                    <a:pt x="52329" y="14550"/>
                    <a:pt x="51209" y="14276"/>
                  </a:cubicBezTo>
                  <a:cubicBezTo>
                    <a:pt x="51245" y="14252"/>
                    <a:pt x="51257" y="14240"/>
                    <a:pt x="51281" y="14228"/>
                  </a:cubicBezTo>
                  <a:cubicBezTo>
                    <a:pt x="52043" y="13740"/>
                    <a:pt x="52817" y="13252"/>
                    <a:pt x="53591" y="12787"/>
                  </a:cubicBezTo>
                  <a:close/>
                  <a:moveTo>
                    <a:pt x="64461" y="12692"/>
                  </a:moveTo>
                  <a:lnTo>
                    <a:pt x="66997" y="13323"/>
                  </a:lnTo>
                  <a:cubicBezTo>
                    <a:pt x="67211" y="13383"/>
                    <a:pt x="67711" y="13466"/>
                    <a:pt x="68128" y="13538"/>
                  </a:cubicBezTo>
                  <a:cubicBezTo>
                    <a:pt x="67116" y="14073"/>
                    <a:pt x="66140" y="14645"/>
                    <a:pt x="65152" y="15240"/>
                  </a:cubicBezTo>
                  <a:cubicBezTo>
                    <a:pt x="64342" y="14764"/>
                    <a:pt x="63270" y="14490"/>
                    <a:pt x="62211" y="14288"/>
                  </a:cubicBezTo>
                  <a:cubicBezTo>
                    <a:pt x="62985" y="13776"/>
                    <a:pt x="63747" y="13264"/>
                    <a:pt x="64461" y="12692"/>
                  </a:cubicBezTo>
                  <a:close/>
                  <a:moveTo>
                    <a:pt x="36553" y="13407"/>
                  </a:moveTo>
                  <a:lnTo>
                    <a:pt x="39279" y="14121"/>
                  </a:lnTo>
                  <a:cubicBezTo>
                    <a:pt x="38660" y="14490"/>
                    <a:pt x="38053" y="14883"/>
                    <a:pt x="37493" y="15300"/>
                  </a:cubicBezTo>
                  <a:cubicBezTo>
                    <a:pt x="36458" y="15038"/>
                    <a:pt x="35434" y="14788"/>
                    <a:pt x="34410" y="14526"/>
                  </a:cubicBezTo>
                  <a:cubicBezTo>
                    <a:pt x="35136" y="14192"/>
                    <a:pt x="35850" y="13823"/>
                    <a:pt x="36553" y="13407"/>
                  </a:cubicBezTo>
                  <a:close/>
                  <a:moveTo>
                    <a:pt x="46483" y="13633"/>
                  </a:moveTo>
                  <a:cubicBezTo>
                    <a:pt x="47590" y="13930"/>
                    <a:pt x="48709" y="14204"/>
                    <a:pt x="49828" y="14502"/>
                  </a:cubicBezTo>
                  <a:cubicBezTo>
                    <a:pt x="49138" y="14919"/>
                    <a:pt x="48459" y="15323"/>
                    <a:pt x="47757" y="15728"/>
                  </a:cubicBezTo>
                  <a:cubicBezTo>
                    <a:pt x="46673" y="15431"/>
                    <a:pt x="45590" y="15145"/>
                    <a:pt x="44494" y="14847"/>
                  </a:cubicBezTo>
                  <a:cubicBezTo>
                    <a:pt x="45185" y="14466"/>
                    <a:pt x="45840" y="14049"/>
                    <a:pt x="46483" y="13633"/>
                  </a:cubicBezTo>
                  <a:close/>
                  <a:moveTo>
                    <a:pt x="57639" y="13823"/>
                  </a:moveTo>
                  <a:cubicBezTo>
                    <a:pt x="57877" y="13883"/>
                    <a:pt x="58103" y="13942"/>
                    <a:pt x="58341" y="14002"/>
                  </a:cubicBezTo>
                  <a:cubicBezTo>
                    <a:pt x="59115" y="14216"/>
                    <a:pt x="59901" y="14407"/>
                    <a:pt x="60675" y="14609"/>
                  </a:cubicBezTo>
                  <a:cubicBezTo>
                    <a:pt x="59972" y="15085"/>
                    <a:pt x="59282" y="15550"/>
                    <a:pt x="58567" y="16002"/>
                  </a:cubicBezTo>
                  <a:cubicBezTo>
                    <a:pt x="58508" y="16026"/>
                    <a:pt x="58448" y="16074"/>
                    <a:pt x="58389" y="16097"/>
                  </a:cubicBezTo>
                  <a:cubicBezTo>
                    <a:pt x="57936" y="16014"/>
                    <a:pt x="57520" y="15919"/>
                    <a:pt x="57139" y="15824"/>
                  </a:cubicBezTo>
                  <a:cubicBezTo>
                    <a:pt x="56508" y="15657"/>
                    <a:pt x="55889" y="15490"/>
                    <a:pt x="55246" y="15323"/>
                  </a:cubicBezTo>
                  <a:cubicBezTo>
                    <a:pt x="55317" y="15288"/>
                    <a:pt x="55377" y="15240"/>
                    <a:pt x="55448" y="15192"/>
                  </a:cubicBezTo>
                  <a:cubicBezTo>
                    <a:pt x="56162" y="14728"/>
                    <a:pt x="56912" y="14288"/>
                    <a:pt x="57639" y="13823"/>
                  </a:cubicBezTo>
                  <a:close/>
                  <a:moveTo>
                    <a:pt x="40029" y="14335"/>
                  </a:moveTo>
                  <a:cubicBezTo>
                    <a:pt x="41018" y="14585"/>
                    <a:pt x="41994" y="14847"/>
                    <a:pt x="42994" y="15109"/>
                  </a:cubicBezTo>
                  <a:cubicBezTo>
                    <a:pt x="42399" y="15466"/>
                    <a:pt x="41815" y="15847"/>
                    <a:pt x="41268" y="16252"/>
                  </a:cubicBezTo>
                  <a:cubicBezTo>
                    <a:pt x="40744" y="16121"/>
                    <a:pt x="40196" y="15978"/>
                    <a:pt x="39660" y="15847"/>
                  </a:cubicBezTo>
                  <a:lnTo>
                    <a:pt x="37874" y="15407"/>
                  </a:lnTo>
                  <a:cubicBezTo>
                    <a:pt x="38601" y="15085"/>
                    <a:pt x="39339" y="14728"/>
                    <a:pt x="40029" y="14335"/>
                  </a:cubicBezTo>
                  <a:close/>
                  <a:moveTo>
                    <a:pt x="50531" y="14692"/>
                  </a:moveTo>
                  <a:cubicBezTo>
                    <a:pt x="51638" y="14990"/>
                    <a:pt x="52757" y="15264"/>
                    <a:pt x="53876" y="15562"/>
                  </a:cubicBezTo>
                  <a:cubicBezTo>
                    <a:pt x="53174" y="15978"/>
                    <a:pt x="52471" y="16395"/>
                    <a:pt x="51781" y="16836"/>
                  </a:cubicBezTo>
                  <a:cubicBezTo>
                    <a:pt x="50697" y="16538"/>
                    <a:pt x="49614" y="16240"/>
                    <a:pt x="48530" y="15954"/>
                  </a:cubicBezTo>
                  <a:cubicBezTo>
                    <a:pt x="49221" y="15538"/>
                    <a:pt x="49876" y="15121"/>
                    <a:pt x="50531" y="14692"/>
                  </a:cubicBezTo>
                  <a:close/>
                  <a:moveTo>
                    <a:pt x="61437" y="14776"/>
                  </a:moveTo>
                  <a:cubicBezTo>
                    <a:pt x="62032" y="14931"/>
                    <a:pt x="62627" y="15085"/>
                    <a:pt x="63223" y="15240"/>
                  </a:cubicBezTo>
                  <a:cubicBezTo>
                    <a:pt x="63568" y="15323"/>
                    <a:pt x="64235" y="15407"/>
                    <a:pt x="64711" y="15502"/>
                  </a:cubicBezTo>
                  <a:cubicBezTo>
                    <a:pt x="63985" y="15978"/>
                    <a:pt x="63247" y="16455"/>
                    <a:pt x="62532" y="16931"/>
                  </a:cubicBezTo>
                  <a:cubicBezTo>
                    <a:pt x="62389" y="17038"/>
                    <a:pt x="62223" y="17133"/>
                    <a:pt x="62080" y="17228"/>
                  </a:cubicBezTo>
                  <a:cubicBezTo>
                    <a:pt x="61258" y="16740"/>
                    <a:pt x="60175" y="16455"/>
                    <a:pt x="59115" y="16240"/>
                  </a:cubicBezTo>
                  <a:cubicBezTo>
                    <a:pt x="59234" y="16157"/>
                    <a:pt x="59341" y="16085"/>
                    <a:pt x="59460" y="16014"/>
                  </a:cubicBezTo>
                  <a:cubicBezTo>
                    <a:pt x="60115" y="15597"/>
                    <a:pt x="60770" y="15192"/>
                    <a:pt x="61437" y="14776"/>
                  </a:cubicBezTo>
                  <a:close/>
                  <a:moveTo>
                    <a:pt x="43768" y="15300"/>
                  </a:moveTo>
                  <a:cubicBezTo>
                    <a:pt x="44875" y="15585"/>
                    <a:pt x="45971" y="15883"/>
                    <a:pt x="47078" y="16157"/>
                  </a:cubicBezTo>
                  <a:cubicBezTo>
                    <a:pt x="46494" y="16514"/>
                    <a:pt x="45923" y="16871"/>
                    <a:pt x="45375" y="17276"/>
                  </a:cubicBezTo>
                  <a:cubicBezTo>
                    <a:pt x="44125" y="16967"/>
                    <a:pt x="42887" y="16657"/>
                    <a:pt x="41661" y="16335"/>
                  </a:cubicBezTo>
                  <a:cubicBezTo>
                    <a:pt x="42363" y="16038"/>
                    <a:pt x="43065" y="15681"/>
                    <a:pt x="43768" y="15300"/>
                  </a:cubicBezTo>
                  <a:close/>
                  <a:moveTo>
                    <a:pt x="54579" y="15740"/>
                  </a:moveTo>
                  <a:cubicBezTo>
                    <a:pt x="54817" y="15800"/>
                    <a:pt x="55067" y="15883"/>
                    <a:pt x="55305" y="15931"/>
                  </a:cubicBezTo>
                  <a:cubicBezTo>
                    <a:pt x="56079" y="16145"/>
                    <a:pt x="56841" y="16347"/>
                    <a:pt x="57615" y="16550"/>
                  </a:cubicBezTo>
                  <a:cubicBezTo>
                    <a:pt x="56901" y="16978"/>
                    <a:pt x="56186" y="17395"/>
                    <a:pt x="55472" y="17824"/>
                  </a:cubicBezTo>
                  <a:cubicBezTo>
                    <a:pt x="54495" y="17562"/>
                    <a:pt x="53531" y="17288"/>
                    <a:pt x="52555" y="17026"/>
                  </a:cubicBezTo>
                  <a:cubicBezTo>
                    <a:pt x="53245" y="16621"/>
                    <a:pt x="53924" y="16193"/>
                    <a:pt x="54579" y="15740"/>
                  </a:cubicBezTo>
                  <a:close/>
                  <a:moveTo>
                    <a:pt x="47816" y="16371"/>
                  </a:moveTo>
                  <a:cubicBezTo>
                    <a:pt x="48911" y="16657"/>
                    <a:pt x="50019" y="16955"/>
                    <a:pt x="51102" y="17228"/>
                  </a:cubicBezTo>
                  <a:cubicBezTo>
                    <a:pt x="50543" y="17574"/>
                    <a:pt x="49995" y="17943"/>
                    <a:pt x="49459" y="18324"/>
                  </a:cubicBezTo>
                  <a:cubicBezTo>
                    <a:pt x="48269" y="18026"/>
                    <a:pt x="47042" y="17705"/>
                    <a:pt x="45828" y="17395"/>
                  </a:cubicBezTo>
                  <a:cubicBezTo>
                    <a:pt x="46506" y="17097"/>
                    <a:pt x="47161" y="16740"/>
                    <a:pt x="47816" y="16371"/>
                  </a:cubicBezTo>
                  <a:close/>
                  <a:moveTo>
                    <a:pt x="58341" y="16740"/>
                  </a:moveTo>
                  <a:lnTo>
                    <a:pt x="60032" y="17193"/>
                  </a:lnTo>
                  <a:cubicBezTo>
                    <a:pt x="60413" y="17288"/>
                    <a:pt x="61163" y="17371"/>
                    <a:pt x="61675" y="17502"/>
                  </a:cubicBezTo>
                  <a:cubicBezTo>
                    <a:pt x="60913" y="17979"/>
                    <a:pt x="60139" y="18443"/>
                    <a:pt x="59413" y="18931"/>
                  </a:cubicBezTo>
                  <a:cubicBezTo>
                    <a:pt x="58353" y="18633"/>
                    <a:pt x="57293" y="18348"/>
                    <a:pt x="56246" y="18050"/>
                  </a:cubicBezTo>
                  <a:cubicBezTo>
                    <a:pt x="56960" y="17633"/>
                    <a:pt x="57639" y="17193"/>
                    <a:pt x="58341" y="16740"/>
                  </a:cubicBezTo>
                  <a:close/>
                  <a:moveTo>
                    <a:pt x="51900" y="17443"/>
                  </a:moveTo>
                  <a:cubicBezTo>
                    <a:pt x="51936" y="17455"/>
                    <a:pt x="51971" y="17455"/>
                    <a:pt x="52019" y="17467"/>
                  </a:cubicBezTo>
                  <a:cubicBezTo>
                    <a:pt x="52971" y="17729"/>
                    <a:pt x="53936" y="17967"/>
                    <a:pt x="54900" y="18205"/>
                  </a:cubicBezTo>
                  <a:cubicBezTo>
                    <a:pt x="54353" y="18538"/>
                    <a:pt x="53805" y="18895"/>
                    <a:pt x="53281" y="19288"/>
                  </a:cubicBezTo>
                  <a:cubicBezTo>
                    <a:pt x="52995" y="19229"/>
                    <a:pt x="52745" y="19169"/>
                    <a:pt x="52507" y="19110"/>
                  </a:cubicBezTo>
                  <a:cubicBezTo>
                    <a:pt x="51662" y="18883"/>
                    <a:pt x="50805" y="18681"/>
                    <a:pt x="49959" y="18455"/>
                  </a:cubicBezTo>
                  <a:cubicBezTo>
                    <a:pt x="50614" y="18157"/>
                    <a:pt x="51269" y="17812"/>
                    <a:pt x="51900" y="17443"/>
                  </a:cubicBezTo>
                  <a:close/>
                  <a:moveTo>
                    <a:pt x="55662" y="18395"/>
                  </a:moveTo>
                  <a:cubicBezTo>
                    <a:pt x="56781" y="18657"/>
                    <a:pt x="57877" y="18943"/>
                    <a:pt x="58960" y="19241"/>
                  </a:cubicBezTo>
                  <a:cubicBezTo>
                    <a:pt x="58413" y="19634"/>
                    <a:pt x="57770" y="19967"/>
                    <a:pt x="57293" y="20443"/>
                  </a:cubicBezTo>
                  <a:cubicBezTo>
                    <a:pt x="56400" y="20003"/>
                    <a:pt x="55019" y="19669"/>
                    <a:pt x="53662" y="19372"/>
                  </a:cubicBezTo>
                  <a:cubicBezTo>
                    <a:pt x="54353" y="19098"/>
                    <a:pt x="55007" y="18752"/>
                    <a:pt x="55662" y="18395"/>
                  </a:cubicBezTo>
                  <a:close/>
                  <a:moveTo>
                    <a:pt x="12311" y="0"/>
                  </a:moveTo>
                  <a:cubicBezTo>
                    <a:pt x="12251" y="0"/>
                    <a:pt x="12209" y="4"/>
                    <a:pt x="12193" y="12"/>
                  </a:cubicBezTo>
                  <a:cubicBezTo>
                    <a:pt x="12169" y="24"/>
                    <a:pt x="12145" y="24"/>
                    <a:pt x="12133" y="48"/>
                  </a:cubicBezTo>
                  <a:cubicBezTo>
                    <a:pt x="12133" y="48"/>
                    <a:pt x="12109" y="48"/>
                    <a:pt x="12109" y="60"/>
                  </a:cubicBezTo>
                  <a:cubicBezTo>
                    <a:pt x="9895" y="1096"/>
                    <a:pt x="7704" y="2227"/>
                    <a:pt x="5561" y="3405"/>
                  </a:cubicBezTo>
                  <a:cubicBezTo>
                    <a:pt x="3906" y="4310"/>
                    <a:pt x="1965" y="5167"/>
                    <a:pt x="524" y="6430"/>
                  </a:cubicBezTo>
                  <a:cubicBezTo>
                    <a:pt x="441" y="6501"/>
                    <a:pt x="1" y="6834"/>
                    <a:pt x="60" y="6846"/>
                  </a:cubicBezTo>
                  <a:cubicBezTo>
                    <a:pt x="132" y="6870"/>
                    <a:pt x="441" y="6977"/>
                    <a:pt x="524" y="6989"/>
                  </a:cubicBezTo>
                  <a:cubicBezTo>
                    <a:pt x="17288" y="10751"/>
                    <a:pt x="33874" y="15133"/>
                    <a:pt x="50531" y="19419"/>
                  </a:cubicBezTo>
                  <a:cubicBezTo>
                    <a:pt x="52114" y="19824"/>
                    <a:pt x="53698" y="20241"/>
                    <a:pt x="55293" y="20657"/>
                  </a:cubicBezTo>
                  <a:cubicBezTo>
                    <a:pt x="55710" y="20765"/>
                    <a:pt x="57162" y="21027"/>
                    <a:pt x="57174" y="21027"/>
                  </a:cubicBezTo>
                  <a:cubicBezTo>
                    <a:pt x="57193" y="21038"/>
                    <a:pt x="57217" y="21044"/>
                    <a:pt x="57246" y="21044"/>
                  </a:cubicBezTo>
                  <a:cubicBezTo>
                    <a:pt x="57558" y="21044"/>
                    <a:pt x="58398" y="20379"/>
                    <a:pt x="58758" y="20193"/>
                  </a:cubicBezTo>
                  <a:cubicBezTo>
                    <a:pt x="60199" y="19443"/>
                    <a:pt x="61544" y="18312"/>
                    <a:pt x="62830" y="17467"/>
                  </a:cubicBezTo>
                  <a:cubicBezTo>
                    <a:pt x="64890" y="16109"/>
                    <a:pt x="66961" y="14859"/>
                    <a:pt x="69164" y="13776"/>
                  </a:cubicBezTo>
                  <a:cubicBezTo>
                    <a:pt x="69295" y="13692"/>
                    <a:pt x="69343" y="13549"/>
                    <a:pt x="69307" y="13418"/>
                  </a:cubicBezTo>
                  <a:cubicBezTo>
                    <a:pt x="69307" y="13383"/>
                    <a:pt x="69271" y="13311"/>
                    <a:pt x="69235" y="13287"/>
                  </a:cubicBezTo>
                  <a:cubicBezTo>
                    <a:pt x="69188" y="13228"/>
                    <a:pt x="69128" y="13204"/>
                    <a:pt x="69069" y="13168"/>
                  </a:cubicBezTo>
                  <a:cubicBezTo>
                    <a:pt x="67926" y="12502"/>
                    <a:pt x="65675" y="12192"/>
                    <a:pt x="64235" y="11835"/>
                  </a:cubicBezTo>
                  <a:cubicBezTo>
                    <a:pt x="59937" y="10775"/>
                    <a:pt x="55627" y="9751"/>
                    <a:pt x="51328" y="8715"/>
                  </a:cubicBezTo>
                  <a:cubicBezTo>
                    <a:pt x="41196" y="6299"/>
                    <a:pt x="31040" y="3882"/>
                    <a:pt x="20860" y="1619"/>
                  </a:cubicBezTo>
                  <a:cubicBezTo>
                    <a:pt x="18515" y="1096"/>
                    <a:pt x="16014" y="357"/>
                    <a:pt x="13574" y="107"/>
                  </a:cubicBezTo>
                  <a:cubicBezTo>
                    <a:pt x="13260" y="78"/>
                    <a:pt x="12591" y="0"/>
                    <a:pt x="12311"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4316" name="Google Shape;14316;p50"/>
            <p:cNvSpPr/>
            <p:nvPr/>
          </p:nvSpPr>
          <p:spPr>
            <a:xfrm>
              <a:off x="4257600" y="2549375"/>
              <a:ext cx="96825" cy="112800"/>
            </a:xfrm>
            <a:custGeom>
              <a:avLst/>
              <a:gdLst/>
              <a:ahLst/>
              <a:cxnLst/>
              <a:rect l="l" t="t" r="r" b="b"/>
              <a:pathLst>
                <a:path w="3873" h="4512" extrusionOk="0">
                  <a:moveTo>
                    <a:pt x="789" y="900"/>
                  </a:moveTo>
                  <a:cubicBezTo>
                    <a:pt x="1122" y="1067"/>
                    <a:pt x="1479" y="1198"/>
                    <a:pt x="1813" y="1341"/>
                  </a:cubicBezTo>
                  <a:cubicBezTo>
                    <a:pt x="1777" y="1365"/>
                    <a:pt x="1729" y="1377"/>
                    <a:pt x="1694" y="1412"/>
                  </a:cubicBezTo>
                  <a:cubicBezTo>
                    <a:pt x="1527" y="1412"/>
                    <a:pt x="1420" y="1484"/>
                    <a:pt x="1337" y="1615"/>
                  </a:cubicBezTo>
                  <a:cubicBezTo>
                    <a:pt x="1134" y="1758"/>
                    <a:pt x="920" y="1889"/>
                    <a:pt x="729" y="2032"/>
                  </a:cubicBezTo>
                  <a:cubicBezTo>
                    <a:pt x="765" y="1662"/>
                    <a:pt x="777" y="1281"/>
                    <a:pt x="789" y="900"/>
                  </a:cubicBezTo>
                  <a:close/>
                  <a:moveTo>
                    <a:pt x="1872" y="2139"/>
                  </a:moveTo>
                  <a:cubicBezTo>
                    <a:pt x="2087" y="2317"/>
                    <a:pt x="2313" y="2591"/>
                    <a:pt x="2432" y="2686"/>
                  </a:cubicBezTo>
                  <a:cubicBezTo>
                    <a:pt x="2551" y="2794"/>
                    <a:pt x="2670" y="2913"/>
                    <a:pt x="2789" y="3020"/>
                  </a:cubicBezTo>
                  <a:cubicBezTo>
                    <a:pt x="2861" y="3079"/>
                    <a:pt x="2932" y="3151"/>
                    <a:pt x="3003" y="3210"/>
                  </a:cubicBezTo>
                  <a:cubicBezTo>
                    <a:pt x="3122" y="3210"/>
                    <a:pt x="3146" y="3210"/>
                    <a:pt x="3039" y="3246"/>
                  </a:cubicBezTo>
                  <a:cubicBezTo>
                    <a:pt x="2861" y="3377"/>
                    <a:pt x="2563" y="3425"/>
                    <a:pt x="2349" y="3567"/>
                  </a:cubicBezTo>
                  <a:cubicBezTo>
                    <a:pt x="2313" y="3591"/>
                    <a:pt x="2265" y="3639"/>
                    <a:pt x="2218" y="3687"/>
                  </a:cubicBezTo>
                  <a:cubicBezTo>
                    <a:pt x="2075" y="3186"/>
                    <a:pt x="1872" y="2734"/>
                    <a:pt x="1622" y="2270"/>
                  </a:cubicBezTo>
                  <a:cubicBezTo>
                    <a:pt x="1718" y="2234"/>
                    <a:pt x="1789" y="2186"/>
                    <a:pt x="1872" y="2139"/>
                  </a:cubicBezTo>
                  <a:close/>
                  <a:moveTo>
                    <a:pt x="458" y="1"/>
                  </a:moveTo>
                  <a:cubicBezTo>
                    <a:pt x="282" y="1"/>
                    <a:pt x="113" y="133"/>
                    <a:pt x="122" y="341"/>
                  </a:cubicBezTo>
                  <a:cubicBezTo>
                    <a:pt x="146" y="984"/>
                    <a:pt x="134" y="1639"/>
                    <a:pt x="86" y="2270"/>
                  </a:cubicBezTo>
                  <a:cubicBezTo>
                    <a:pt x="86" y="2377"/>
                    <a:pt x="122" y="2448"/>
                    <a:pt x="170" y="2496"/>
                  </a:cubicBezTo>
                  <a:cubicBezTo>
                    <a:pt x="146" y="2508"/>
                    <a:pt x="122" y="2532"/>
                    <a:pt x="110" y="2555"/>
                  </a:cubicBezTo>
                  <a:cubicBezTo>
                    <a:pt x="1" y="2665"/>
                    <a:pt x="93" y="2845"/>
                    <a:pt x="229" y="2845"/>
                  </a:cubicBezTo>
                  <a:cubicBezTo>
                    <a:pt x="241" y="2845"/>
                    <a:pt x="253" y="2844"/>
                    <a:pt x="265" y="2841"/>
                  </a:cubicBezTo>
                  <a:cubicBezTo>
                    <a:pt x="622" y="2734"/>
                    <a:pt x="967" y="2579"/>
                    <a:pt x="1313" y="2401"/>
                  </a:cubicBezTo>
                  <a:cubicBezTo>
                    <a:pt x="1515" y="3032"/>
                    <a:pt x="1670" y="3675"/>
                    <a:pt x="1801" y="4318"/>
                  </a:cubicBezTo>
                  <a:cubicBezTo>
                    <a:pt x="1832" y="4449"/>
                    <a:pt x="1936" y="4512"/>
                    <a:pt x="2047" y="4512"/>
                  </a:cubicBezTo>
                  <a:cubicBezTo>
                    <a:pt x="2146" y="4512"/>
                    <a:pt x="2251" y="4461"/>
                    <a:pt x="2313" y="4365"/>
                  </a:cubicBezTo>
                  <a:cubicBezTo>
                    <a:pt x="2503" y="4091"/>
                    <a:pt x="2765" y="3877"/>
                    <a:pt x="3099" y="3746"/>
                  </a:cubicBezTo>
                  <a:cubicBezTo>
                    <a:pt x="3242" y="3687"/>
                    <a:pt x="3456" y="3651"/>
                    <a:pt x="3551" y="3544"/>
                  </a:cubicBezTo>
                  <a:cubicBezTo>
                    <a:pt x="3873" y="3198"/>
                    <a:pt x="3396" y="2865"/>
                    <a:pt x="3158" y="2651"/>
                  </a:cubicBezTo>
                  <a:cubicBezTo>
                    <a:pt x="2920" y="2424"/>
                    <a:pt x="2682" y="2198"/>
                    <a:pt x="2444" y="1960"/>
                  </a:cubicBezTo>
                  <a:cubicBezTo>
                    <a:pt x="2408" y="1936"/>
                    <a:pt x="2384" y="1889"/>
                    <a:pt x="2337" y="1853"/>
                  </a:cubicBezTo>
                  <a:cubicBezTo>
                    <a:pt x="2515" y="1758"/>
                    <a:pt x="2706" y="1639"/>
                    <a:pt x="2884" y="1532"/>
                  </a:cubicBezTo>
                  <a:cubicBezTo>
                    <a:pt x="3146" y="1377"/>
                    <a:pt x="3111" y="948"/>
                    <a:pt x="2801" y="877"/>
                  </a:cubicBezTo>
                  <a:cubicBezTo>
                    <a:pt x="2039" y="698"/>
                    <a:pt x="1313" y="424"/>
                    <a:pt x="622" y="43"/>
                  </a:cubicBezTo>
                  <a:cubicBezTo>
                    <a:pt x="570" y="14"/>
                    <a:pt x="514" y="1"/>
                    <a:pt x="458"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sp>
        <p:nvSpPr>
          <p:cNvPr id="14317" name="Google Shape;14317;p50"/>
          <p:cNvSpPr/>
          <p:nvPr/>
        </p:nvSpPr>
        <p:spPr>
          <a:xfrm>
            <a:off x="1505916" y="5827667"/>
            <a:ext cx="9180165" cy="4340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4318" name="Google Shape;14318;p50"/>
          <p:cNvSpPr/>
          <p:nvPr/>
        </p:nvSpPr>
        <p:spPr>
          <a:xfrm>
            <a:off x="1399516" y="1080433"/>
            <a:ext cx="9180165" cy="4340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14306"/>
                                        </p:tgtEl>
                                        <p:attrNameLst>
                                          <p:attrName>style.visibility</p:attrName>
                                        </p:attrNameLst>
                                      </p:cBhvr>
                                      <p:to>
                                        <p:strVal val="visible"/>
                                      </p:to>
                                    </p:set>
                                    <p:animEffect transition="in" filter="barn(outVertical)">
                                      <p:cBhvr>
                                        <p:cTn id="7" dur="500"/>
                                        <p:tgtEl>
                                          <p:spTgt spid="143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06"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accent1">
            <a:lumMod val="75000"/>
            <a:alpha val="79000"/>
          </a:schemeClr>
        </a:solidFill>
        <a:effectLst/>
      </p:bgPr>
    </p:bg>
    <p:spTree>
      <p:nvGrpSpPr>
        <p:cNvPr id="1" name=""/>
        <p:cNvGrpSpPr/>
        <p:nvPr/>
      </p:nvGrpSpPr>
      <p:grpSpPr>
        <a:xfrm>
          <a:off x="0" y="0"/>
          <a:ext cx="0" cy="0"/>
          <a:chOff x="0" y="0"/>
          <a:chExt cx="0" cy="0"/>
        </a:xfrm>
      </p:grpSpPr>
      <p:pic>
        <p:nvPicPr>
          <p:cNvPr id="26" name="Picture 25"/>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0" y="-6659"/>
            <a:ext cx="2113488" cy="2113488"/>
          </a:xfrm>
          <a:prstGeom prst="rect">
            <a:avLst/>
          </a:prstGeom>
        </p:spPr>
      </p:pic>
      <p:cxnSp>
        <p:nvCxnSpPr>
          <p:cNvPr id="23" name="Straight Connector 22"/>
          <p:cNvCxnSpPr/>
          <p:nvPr/>
        </p:nvCxnSpPr>
        <p:spPr>
          <a:xfrm>
            <a:off x="10905" y="6053453"/>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0" y="4437064"/>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20661" y="2785087"/>
            <a:ext cx="12192000" cy="0"/>
          </a:xfrm>
          <a:prstGeom prst="line">
            <a:avLst/>
          </a:prstGeom>
          <a:ln w="762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14" name="Freeform: Shape 13"/>
          <p:cNvSpPr/>
          <p:nvPr/>
        </p:nvSpPr>
        <p:spPr>
          <a:xfrm flipH="1">
            <a:off x="699801" y="2022326"/>
            <a:ext cx="10872191" cy="1404261"/>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rgbClr val="0070C0"/>
          </a:solidFill>
          <a:ln w="38100">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defRPr/>
            </a:pPr>
            <a:endParaRPr lang="en-US">
              <a:solidFill>
                <a:prstClr val="white"/>
              </a:solidFill>
              <a:latin typeface="Calibri" panose="020F0502020204030204"/>
              <a:sym typeface="Arial" panose="020B0604020202020204"/>
            </a:endParaRPr>
          </a:p>
        </p:txBody>
      </p:sp>
      <p:sp>
        <p:nvSpPr>
          <p:cNvPr id="24" name="TextBox 23"/>
          <p:cNvSpPr txBox="1"/>
          <p:nvPr/>
        </p:nvSpPr>
        <p:spPr>
          <a:xfrm>
            <a:off x="1181735" y="1972945"/>
            <a:ext cx="9828530" cy="1404620"/>
          </a:xfrm>
          <a:prstGeom prst="rect">
            <a:avLst/>
          </a:prstGeom>
          <a:noFill/>
        </p:spPr>
        <p:txBody>
          <a:bodyPr wrap="square" rtlCol="0">
            <a:spAutoFit/>
          </a:bodyPr>
          <a:lstStyle/>
          <a:p>
            <a:pPr algn="ctr" defTabSz="914400">
              <a:defRPr/>
            </a:pPr>
            <a:r>
              <a:rPr lang="vi-VN" sz="4265" b="1" dirty="0">
                <a:solidFill>
                  <a:srgbClr val="FFFF00"/>
                </a:solidFill>
                <a:latin typeface="Times New Roman" panose="02020603050405020304" charset="0"/>
                <a:cs typeface="Times New Roman" panose="02020603050405020304" charset="0"/>
                <a:sym typeface="Arial" panose="020B0604020202020204"/>
              </a:rPr>
              <a:t>Nét độc đáo trong cuộc kháng chiến chống Tống giai đoạn thứ nhât năm </a:t>
            </a:r>
            <a:r>
              <a:rPr lang="vi-VN" sz="4265" b="1" dirty="0">
                <a:solidFill>
                  <a:srgbClr val="FFFF00"/>
                </a:solidFill>
                <a:latin typeface="Times New Roman" panose="02020603050405020304" charset="0"/>
                <a:cs typeface="Times New Roman" panose="02020603050405020304" charset="0"/>
                <a:sym typeface="Arial" panose="020B0604020202020204"/>
              </a:rPr>
              <a:t>1075 ?</a:t>
            </a:r>
            <a:endParaRPr lang="en-US" sz="4265" b="1" dirty="0">
              <a:solidFill>
                <a:srgbClr val="FFFF00"/>
              </a:solidFill>
              <a:latin typeface="Times New Roman" panose="02020603050405020304" charset="0"/>
              <a:cs typeface="Times New Roman" panose="02020603050405020304" charset="0"/>
              <a:sym typeface="Arial" panose="020B0604020202020204"/>
            </a:endParaRPr>
          </a:p>
        </p:txBody>
      </p:sp>
      <p:sp>
        <p:nvSpPr>
          <p:cNvPr id="15" name="bang d"/>
          <p:cNvSpPr/>
          <p:nvPr/>
        </p:nvSpPr>
        <p:spPr>
          <a:xfrm flipH="1">
            <a:off x="6135896" y="5465730"/>
            <a:ext cx="5249773" cy="1097005"/>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gn="ctr" defTabSz="914400">
              <a:buClr>
                <a:prstClr val="white"/>
              </a:buClr>
              <a:buFont typeface="Wingdings" panose="05000000000000000000" pitchFamily="2" charset="2"/>
              <a:buChar char="w"/>
              <a:defRPr/>
            </a:pPr>
            <a:endParaRPr lang="en-US" sz="3735">
              <a:solidFill>
                <a:prstClr val="white"/>
              </a:solidFill>
              <a:latin typeface="Times New Roman" panose="02020603050405020304" charset="0"/>
              <a:cs typeface="Times New Roman" panose="02020603050405020304" charset="0"/>
              <a:sym typeface="Arial" panose="020B0604020202020204"/>
            </a:endParaRPr>
          </a:p>
        </p:txBody>
      </p:sp>
      <p:sp>
        <p:nvSpPr>
          <p:cNvPr id="16" name="bang b"/>
          <p:cNvSpPr/>
          <p:nvPr/>
        </p:nvSpPr>
        <p:spPr>
          <a:xfrm flipH="1">
            <a:off x="6135896" y="3888570"/>
            <a:ext cx="5249773" cy="1115177"/>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gn="ctr" defTabSz="914400">
              <a:buClr>
                <a:prstClr val="white"/>
              </a:buClr>
              <a:buFont typeface="Wingdings" panose="05000000000000000000" pitchFamily="2" charset="2"/>
              <a:buChar char="w"/>
              <a:defRPr/>
            </a:pPr>
            <a:endParaRPr lang="en-US" sz="3735">
              <a:solidFill>
                <a:prstClr val="white"/>
              </a:solidFill>
              <a:latin typeface="Times New Roman" panose="02020603050405020304" charset="0"/>
              <a:cs typeface="Times New Roman" panose="02020603050405020304" charset="0"/>
              <a:sym typeface="Arial" panose="020B0604020202020204"/>
            </a:endParaRPr>
          </a:p>
        </p:txBody>
      </p:sp>
      <p:sp>
        <p:nvSpPr>
          <p:cNvPr id="25" name="cau hoi d"/>
          <p:cNvSpPr txBox="1"/>
          <p:nvPr/>
        </p:nvSpPr>
        <p:spPr>
          <a:xfrm>
            <a:off x="6274435" y="5549900"/>
            <a:ext cx="4949825" cy="666115"/>
          </a:xfrm>
          <a:prstGeom prst="rect">
            <a:avLst/>
          </a:prstGeom>
          <a:noFill/>
        </p:spPr>
        <p:txBody>
          <a:bodyPr wrap="square" rtlCol="0">
            <a:spAutoFit/>
          </a:bodyPr>
          <a:lstStyle/>
          <a:p>
            <a:pPr marL="342900" indent="-342900" defTabSz="914400">
              <a:buClr>
                <a:prstClr val="white"/>
              </a:buClr>
              <a:buFont typeface="Wingdings" panose="05000000000000000000" pitchFamily="2" charset="2"/>
              <a:buChar char="w"/>
              <a:defRPr/>
            </a:pPr>
            <a:r>
              <a:rPr lang="en-US" sz="3735" dirty="0">
                <a:solidFill>
                  <a:prstClr val="white"/>
                </a:solidFill>
                <a:latin typeface="Times New Roman" panose="02020603050405020304" charset="0"/>
                <a:ea typeface="Tahoma" panose="020B0604030504040204" pitchFamily="34" charset="0"/>
                <a:cs typeface="Times New Roman" panose="02020603050405020304" charset="0"/>
                <a:sym typeface="Arial" panose="020B0604020202020204"/>
              </a:rPr>
              <a:t>D. </a:t>
            </a:r>
            <a:r>
              <a:rPr lang="vi-VN" altLang="en-US" sz="3735" dirty="0" err="1">
                <a:solidFill>
                  <a:prstClr val="white"/>
                </a:solidFill>
                <a:latin typeface="Times New Roman" panose="02020603050405020304" charset="0"/>
                <a:ea typeface="Tahoma" panose="020B0604030504040204" pitchFamily="34" charset="0"/>
                <a:cs typeface="Times New Roman" panose="02020603050405020304" charset="0"/>
                <a:sym typeface="Arial" panose="020B0604020202020204"/>
              </a:rPr>
              <a:t>Chủ động giảng </a:t>
            </a:r>
            <a:r>
              <a:rPr lang="vi-VN" altLang="en-US" sz="3735" dirty="0" err="1">
                <a:solidFill>
                  <a:prstClr val="white"/>
                </a:solidFill>
                <a:latin typeface="Times New Roman" panose="02020603050405020304" charset="0"/>
                <a:ea typeface="Tahoma" panose="020B0604030504040204" pitchFamily="34" charset="0"/>
                <a:cs typeface="Times New Roman" panose="02020603050405020304" charset="0"/>
                <a:sym typeface="Arial" panose="020B0604020202020204"/>
              </a:rPr>
              <a:t>hòa</a:t>
            </a:r>
            <a:endParaRPr lang="vi-VN" altLang="en-US" sz="3735" dirty="0" err="1">
              <a:solidFill>
                <a:prstClr val="white"/>
              </a:solidFill>
              <a:latin typeface="Times New Roman" panose="02020603050405020304" charset="0"/>
              <a:ea typeface="Tahoma" panose="020B0604030504040204" pitchFamily="34" charset="0"/>
              <a:cs typeface="Times New Roman" panose="02020603050405020304" charset="0"/>
              <a:sym typeface="Arial" panose="020B0604020202020204"/>
            </a:endParaRPr>
          </a:p>
        </p:txBody>
      </p:sp>
      <p:sp>
        <p:nvSpPr>
          <p:cNvPr id="27" name="cau hoi b"/>
          <p:cNvSpPr txBox="1"/>
          <p:nvPr/>
        </p:nvSpPr>
        <p:spPr>
          <a:xfrm>
            <a:off x="6574002" y="3925404"/>
            <a:ext cx="4650419" cy="1076325"/>
          </a:xfrm>
          <a:prstGeom prst="rect">
            <a:avLst/>
          </a:prstGeom>
          <a:noFill/>
        </p:spPr>
        <p:txBody>
          <a:bodyPr wrap="square" rtlCol="0">
            <a:spAutoFit/>
          </a:bodyPr>
          <a:lstStyle/>
          <a:p>
            <a:pPr marL="342900" indent="-342900" algn="ctr" defTabSz="914400">
              <a:buClr>
                <a:prstClr val="white"/>
              </a:buClr>
              <a:buFont typeface="Wingdings" panose="05000000000000000000" pitchFamily="2" charset="2"/>
              <a:buChar char="w"/>
              <a:defRPr/>
            </a:pPr>
            <a:r>
              <a:rPr lang="en-US" sz="3200" b="1" dirty="0">
                <a:solidFill>
                  <a:schemeClr val="bg2"/>
                </a:solidFill>
                <a:latin typeface="Times New Roman" panose="02020603050405020304" charset="0"/>
                <a:ea typeface="Tahoma" panose="020B0604030504040204" pitchFamily="34" charset="0"/>
                <a:cs typeface="Times New Roman" panose="02020603050405020304" charset="0"/>
                <a:sym typeface="Arial" panose="020B0604020202020204"/>
              </a:rPr>
              <a:t>B. </a:t>
            </a:r>
            <a:r>
              <a:rPr lang="vi-VN" altLang="en-US" sz="3200" b="1" dirty="0" err="1">
                <a:solidFill>
                  <a:schemeClr val="bg2"/>
                </a:solidFill>
                <a:latin typeface="Times New Roman" panose="02020603050405020304" charset="0"/>
                <a:ea typeface="Tahoma" panose="020B0604030504040204" pitchFamily="34" charset="0"/>
                <a:cs typeface="Times New Roman" panose="02020603050405020304" charset="0"/>
                <a:sym typeface="Arial" panose="020B0604020202020204"/>
              </a:rPr>
              <a:t>Tiến công trước để tự vệ</a:t>
            </a:r>
            <a:endParaRPr lang="vi-VN" altLang="en-US" sz="3200" b="1" dirty="0" err="1">
              <a:solidFill>
                <a:schemeClr val="bg2"/>
              </a:solidFill>
              <a:latin typeface="Times New Roman" panose="02020603050405020304" charset="0"/>
              <a:ea typeface="Tahoma" panose="020B0604030504040204" pitchFamily="34" charset="0"/>
              <a:cs typeface="Times New Roman" panose="02020603050405020304" charset="0"/>
              <a:sym typeface="Arial" panose="020B0604020202020204"/>
            </a:endParaRPr>
          </a:p>
        </p:txBody>
      </p:sp>
      <p:sp>
        <p:nvSpPr>
          <p:cNvPr id="31" name="bang a"/>
          <p:cNvSpPr/>
          <p:nvPr/>
        </p:nvSpPr>
        <p:spPr>
          <a:xfrm flipH="1">
            <a:off x="806332" y="3888572"/>
            <a:ext cx="5249773" cy="1115177"/>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defRPr/>
            </a:pPr>
            <a:endParaRPr lang="en-US" sz="3735">
              <a:solidFill>
                <a:prstClr val="white"/>
              </a:solidFill>
              <a:latin typeface="Times New Roman" panose="02020603050405020304" charset="0"/>
              <a:cs typeface="Times New Roman" panose="02020603050405020304" charset="0"/>
              <a:sym typeface="Arial" panose="020B0604020202020204"/>
            </a:endParaRPr>
          </a:p>
        </p:txBody>
      </p:sp>
      <p:sp>
        <p:nvSpPr>
          <p:cNvPr id="32" name="bang c"/>
          <p:cNvSpPr/>
          <p:nvPr/>
        </p:nvSpPr>
        <p:spPr>
          <a:xfrm flipH="1">
            <a:off x="806332" y="5465730"/>
            <a:ext cx="5249773" cy="1097005"/>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defRPr/>
            </a:pPr>
            <a:endParaRPr lang="en-US" sz="3735">
              <a:solidFill>
                <a:prstClr val="white"/>
              </a:solidFill>
              <a:latin typeface="Times New Roman" panose="02020603050405020304" charset="0"/>
              <a:cs typeface="Times New Roman" panose="02020603050405020304" charset="0"/>
              <a:sym typeface="Arial" panose="020B0604020202020204"/>
            </a:endParaRPr>
          </a:p>
        </p:txBody>
      </p:sp>
      <p:sp>
        <p:nvSpPr>
          <p:cNvPr id="33" name="cau hoi a"/>
          <p:cNvSpPr txBox="1"/>
          <p:nvPr/>
        </p:nvSpPr>
        <p:spPr>
          <a:xfrm>
            <a:off x="1181786" y="3893306"/>
            <a:ext cx="4650419" cy="1076325"/>
          </a:xfrm>
          <a:prstGeom prst="rect">
            <a:avLst/>
          </a:prstGeom>
          <a:noFill/>
        </p:spPr>
        <p:txBody>
          <a:bodyPr wrap="square" rtlCol="0">
            <a:spAutoFit/>
          </a:bodyPr>
          <a:lstStyle/>
          <a:p>
            <a:pPr marL="342900" indent="-342900" defTabSz="914400">
              <a:buClr>
                <a:prstClr val="white"/>
              </a:buClr>
              <a:buFont typeface="Wingdings" panose="05000000000000000000" pitchFamily="2" charset="2"/>
              <a:buChar char="w"/>
              <a:defRPr/>
            </a:pPr>
            <a:r>
              <a:rPr lang="en-US" sz="3200" dirty="0">
                <a:solidFill>
                  <a:prstClr val="white"/>
                </a:solidFill>
                <a:latin typeface="Times New Roman" panose="02020603050405020304" charset="0"/>
                <a:ea typeface="Tahoma" panose="020B0604030504040204" pitchFamily="34" charset="0"/>
                <a:cs typeface="Times New Roman" panose="02020603050405020304" charset="0"/>
                <a:sym typeface="Arial" panose="020B0604020202020204"/>
              </a:rPr>
              <a:t>A. </a:t>
            </a:r>
            <a:r>
              <a:rPr lang="vi-VN" altLang="en-US" sz="3200" dirty="0" err="1">
                <a:solidFill>
                  <a:prstClr val="white"/>
                </a:solidFill>
                <a:latin typeface="Times New Roman" panose="02020603050405020304" charset="0"/>
                <a:ea typeface="Tahoma" panose="020B0604030504040204" pitchFamily="34" charset="0"/>
                <a:cs typeface="Times New Roman" panose="02020603050405020304" charset="0"/>
                <a:sym typeface="Arial" panose="020B0604020202020204"/>
              </a:rPr>
              <a:t>Lập phòng tuyến sông Như Nguyệt</a:t>
            </a:r>
            <a:endParaRPr lang="vi-VN" altLang="en-US" sz="3200" dirty="0" err="1">
              <a:solidFill>
                <a:prstClr val="white"/>
              </a:solidFill>
              <a:latin typeface="Times New Roman" panose="02020603050405020304" charset="0"/>
              <a:ea typeface="Tahoma" panose="020B0604030504040204" pitchFamily="34" charset="0"/>
              <a:cs typeface="Times New Roman" panose="02020603050405020304" charset="0"/>
              <a:sym typeface="Arial" panose="020B0604020202020204"/>
            </a:endParaRPr>
          </a:p>
        </p:txBody>
      </p:sp>
      <p:sp>
        <p:nvSpPr>
          <p:cNvPr id="34" name="cau hoi c"/>
          <p:cNvSpPr txBox="1"/>
          <p:nvPr/>
        </p:nvSpPr>
        <p:spPr>
          <a:xfrm>
            <a:off x="1029415" y="5514776"/>
            <a:ext cx="4650419" cy="1076325"/>
          </a:xfrm>
          <a:prstGeom prst="rect">
            <a:avLst/>
          </a:prstGeom>
          <a:noFill/>
        </p:spPr>
        <p:txBody>
          <a:bodyPr wrap="square" rtlCol="0">
            <a:spAutoFit/>
          </a:bodyPr>
          <a:lstStyle/>
          <a:p>
            <a:pPr marL="342900" indent="-342900" defTabSz="914400">
              <a:buClr>
                <a:prstClr val="white"/>
              </a:buClr>
              <a:buFont typeface="Wingdings" panose="05000000000000000000" pitchFamily="2" charset="2"/>
              <a:buChar char="w"/>
              <a:defRPr/>
            </a:pPr>
            <a:r>
              <a:rPr lang="en-US" sz="3200" dirty="0">
                <a:solidFill>
                  <a:prstClr val="white"/>
                </a:solidFill>
                <a:latin typeface="Times New Roman" panose="02020603050405020304" charset="0"/>
                <a:ea typeface="Tahoma" panose="020B0604030504040204" pitchFamily="34" charset="0"/>
                <a:cs typeface="Times New Roman" panose="02020603050405020304" charset="0"/>
                <a:sym typeface="Arial" panose="020B0604020202020204"/>
              </a:rPr>
              <a:t>C. </a:t>
            </a:r>
            <a:r>
              <a:rPr lang="vi-VN" altLang="en-US" sz="3200" dirty="0" err="1">
                <a:solidFill>
                  <a:prstClr val="white"/>
                </a:solidFill>
                <a:latin typeface="Times New Roman" panose="02020603050405020304" charset="0"/>
                <a:ea typeface="Tahoma" panose="020B0604030504040204" pitchFamily="34" charset="0"/>
                <a:cs typeface="Times New Roman" panose="02020603050405020304" charset="0"/>
                <a:sym typeface="Arial" panose="020B0604020202020204"/>
              </a:rPr>
              <a:t>Bố trí lực lượng canh phòng chặt chễ</a:t>
            </a:r>
            <a:endParaRPr lang="vi-VN" altLang="en-US" sz="3200" dirty="0" err="1">
              <a:solidFill>
                <a:prstClr val="white"/>
              </a:solidFill>
              <a:latin typeface="Times New Roman" panose="02020603050405020304" charset="0"/>
              <a:ea typeface="Tahoma" panose="020B0604030504040204" pitchFamily="34" charset="0"/>
              <a:cs typeface="Times New Roman" panose="02020603050405020304" charset="0"/>
              <a:sym typeface="Arial" panose="020B0604020202020204"/>
            </a:endParaRPr>
          </a:p>
        </p:txBody>
      </p:sp>
      <p:pic>
        <p:nvPicPr>
          <p:cNvPr id="38" name="Question">
            <a:hlinkClick r:id="" action="ppaction://media"/>
          </p:cNvPr>
          <p:cNvPicPr>
            <a:picLocks noChangeAspect="1"/>
          </p:cNvPicPr>
          <p:nvPr>
            <a:audioFile r:link="rId2"/>
            <p:extLst>
              <p:ext uri="{DAA4B4D4-6D71-4841-9C94-3DE7FCFB9230}">
                <p14:media xmlns:p14="http://schemas.microsoft.com/office/powerpoint/2010/main" r:embed="rId3"/>
              </p:ext>
            </p:extLst>
          </p:nvPr>
        </p:nvPicPr>
        <p:blipFill>
          <a:blip r:embed="rId4"/>
          <a:stretch>
            <a:fillRect/>
          </a:stretch>
        </p:blipFill>
        <p:spPr>
          <a:xfrm>
            <a:off x="12192001" y="863860"/>
            <a:ext cx="487363" cy="487363"/>
          </a:xfrm>
          <a:prstGeom prst="rect">
            <a:avLst/>
          </a:prstGeom>
        </p:spPr>
      </p:pic>
      <p:pic>
        <p:nvPicPr>
          <p:cNvPr id="39" name="Final Answer">
            <a:hlinkClick r:id="" action="ppaction://media"/>
          </p:cNvPr>
          <p:cNvPicPr>
            <a:picLocks noChangeAspect="1"/>
          </p:cNvPicPr>
          <p:nvPr>
            <a:audioFile r:link="rId5"/>
            <p:extLst>
              <p:ext uri="{DAA4B4D4-6D71-4841-9C94-3DE7FCFB9230}">
                <p14:media xmlns:p14="http://schemas.microsoft.com/office/powerpoint/2010/main" r:embed="rId6"/>
              </p:ext>
            </p:extLst>
          </p:nvPr>
        </p:nvPicPr>
        <p:blipFill>
          <a:blip r:embed="rId4"/>
          <a:stretch>
            <a:fillRect/>
          </a:stretch>
        </p:blipFill>
        <p:spPr>
          <a:xfrm>
            <a:off x="12192001" y="1478693"/>
            <a:ext cx="487363" cy="487363"/>
          </a:xfrm>
          <a:prstGeom prst="rect">
            <a:avLst/>
          </a:prstGeom>
        </p:spPr>
      </p:pic>
      <p:pic>
        <p:nvPicPr>
          <p:cNvPr id="40" name="Win">
            <a:hlinkClick r:id="" action="ppaction://media"/>
          </p:cNvPr>
          <p:cNvPicPr>
            <a:picLocks noChangeAspect="1"/>
          </p:cNvPicPr>
          <p:nvPr>
            <a:audioFile r:link="rId7"/>
            <p:extLst>
              <p:ext uri="{DAA4B4D4-6D71-4841-9C94-3DE7FCFB9230}">
                <p14:media xmlns:p14="http://schemas.microsoft.com/office/powerpoint/2010/main" r:embed="rId8"/>
              </p:ext>
            </p:extLst>
          </p:nvPr>
        </p:nvPicPr>
        <p:blipFill>
          <a:blip r:embed="rId4"/>
          <a:stretch>
            <a:fillRect/>
          </a:stretch>
        </p:blipFill>
        <p:spPr>
          <a:xfrm>
            <a:off x="12202905" y="2074156"/>
            <a:ext cx="487363" cy="487363"/>
          </a:xfrm>
          <a:prstGeom prst="rect">
            <a:avLst/>
          </a:prstGeom>
        </p:spPr>
      </p:pic>
      <p:pic>
        <p:nvPicPr>
          <p:cNvPr id="41" name="Lose">
            <a:hlinkClick r:id="" action="ppaction://media"/>
          </p:cNvPr>
          <p:cNvPicPr>
            <a:picLocks noChangeAspect="1"/>
          </p:cNvPicPr>
          <p:nvPr>
            <a:audioFile r:link="rId9"/>
            <p:extLst>
              <p:ext uri="{DAA4B4D4-6D71-4841-9C94-3DE7FCFB9230}">
                <p14:media xmlns:p14="http://schemas.microsoft.com/office/powerpoint/2010/main" r:embed="rId10"/>
              </p:ext>
            </p:extLst>
          </p:nvPr>
        </p:nvPicPr>
        <p:blipFill>
          <a:blip r:embed="rId4"/>
          <a:stretch>
            <a:fillRect/>
          </a:stretch>
        </p:blipFill>
        <p:spPr>
          <a:xfrm>
            <a:off x="12202905" y="2630412"/>
            <a:ext cx="487363" cy="487363"/>
          </a:xfrm>
          <a:prstGeom prst="rect">
            <a:avLst/>
          </a:prstGeom>
        </p:spPr>
      </p:pic>
      <p:sp>
        <p:nvSpPr>
          <p:cNvPr id="20" name="Rectangle 19"/>
          <p:cNvSpPr/>
          <p:nvPr/>
        </p:nvSpPr>
        <p:spPr>
          <a:xfrm>
            <a:off x="2287368" y="201492"/>
            <a:ext cx="8517716" cy="1354217"/>
          </a:xfrm>
          <a:prstGeom prst="rect">
            <a:avLst/>
          </a:prstGeom>
          <a:noFill/>
        </p:spPr>
        <p:txBody>
          <a:bodyPr wrap="none" lIns="121920" tIns="60960" rIns="121920" bIns="60960">
            <a:spAutoFit/>
          </a:bodyPr>
          <a:lstStyle/>
          <a:p>
            <a:pPr algn="ctr" defTabSz="1219200">
              <a:buClr>
                <a:srgbClr val="000000"/>
              </a:buClr>
              <a:defRPr/>
            </a:pPr>
            <a:r>
              <a:rPr lang="en-US" sz="8000" kern="0" dirty="0">
                <a:ln w="0"/>
                <a:solidFill>
                  <a:srgbClr val="FFFF00"/>
                </a:solidFill>
                <a:effectLst>
                  <a:reflection blurRad="6350" stA="53000" endA="300" endPos="35500" dir="5400000" sy="-90000" algn="bl" rotWithShape="0"/>
                </a:effectLst>
                <a:latin typeface="Times New Roman" panose="02020603050405020304" charset="0"/>
                <a:cs typeface="Times New Roman" panose="02020603050405020304" charset="0"/>
                <a:sym typeface="Arial" panose="020B0604020202020204"/>
              </a:rPr>
              <a:t>AI LÀ TRIỆU PHÚ</a:t>
            </a:r>
            <a:endParaRPr lang="en-US" sz="8000" kern="0" dirty="0">
              <a:ln w="0"/>
              <a:solidFill>
                <a:srgbClr val="FFFF00"/>
              </a:solidFill>
              <a:effectLst>
                <a:reflection blurRad="6350" stA="53000" endA="300" endPos="35500" dir="5400000" sy="-90000" algn="bl" rotWithShape="0"/>
              </a:effectLst>
              <a:latin typeface="Times New Roman" panose="02020603050405020304" charset="0"/>
              <a:cs typeface="Times New Roman" panose="02020603050405020304" charset="0"/>
              <a:sym typeface="Arial" panose="020B0604020202020204"/>
            </a:endParaRPr>
          </a:p>
        </p:txBody>
      </p:sp>
    </p:spTree>
  </p:cSld>
  <p:clrMapOvr>
    <a:masterClrMapping/>
  </p:clrMapOvr>
  <p:transition spd="med">
    <p:wheel spokes="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par>
                                <p:cTn id="8" presetID="1" presetClass="mediacall" presetSubtype="0" fill="hold" nodeType="withEffect">
                                  <p:stCondLst>
                                    <p:cond delay="0"/>
                                  </p:stCondLst>
                                  <p:childTnLst>
                                    <p:cmd type="call" cmd="playFrom(0.0)">
                                      <p:cBhvr>
                                        <p:cTn id="9" dur="160339" fill="hold"/>
                                        <p:tgtEl>
                                          <p:spTgt spid="38"/>
                                        </p:tgtEl>
                                      </p:cBhvr>
                                    </p:cmd>
                                  </p:childTnLst>
                                </p:cTn>
                              </p:par>
                              <p:par>
                                <p:cTn id="10" presetID="10" presetClass="entr" presetSubtype="0" fill="hold" grpId="0" nodeType="with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fade">
                                      <p:cBhvr>
                                        <p:cTn id="12" dur="500"/>
                                        <p:tgtEl>
                                          <p:spTgt spid="2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fade">
                                      <p:cBhvr>
                                        <p:cTn id="17" dur="500"/>
                                        <p:tgtEl>
                                          <p:spTgt spid="3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fade">
                                      <p:cBhvr>
                                        <p:cTn id="22" dur="500"/>
                                        <p:tgtEl>
                                          <p:spTgt spid="27"/>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500"/>
                                        <p:tgtEl>
                                          <p:spTgt spid="34"/>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5"/>
                                        </p:tgtEl>
                                        <p:attrNameLst>
                                          <p:attrName>style.visibility</p:attrName>
                                        </p:attrNameLst>
                                      </p:cBhvr>
                                      <p:to>
                                        <p:strVal val="visible"/>
                                      </p:to>
                                    </p:set>
                                    <p:animEffect transition="in" filter="fade">
                                      <p:cBhvr>
                                        <p:cTn id="32"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33" fill="hold" display="0">
                  <p:stCondLst>
                    <p:cond delay="indefinite"/>
                  </p:stCondLst>
                  <p:endCondLst>
                    <p:cond evt="onStopAudio" delay="0">
                      <p:tgtEl>
                        <p:sldTgt/>
                      </p:tgtEl>
                    </p:cond>
                  </p:endCondLst>
                </p:cTn>
                <p:tgtEl>
                  <p:spTgt spid="38"/>
                </p:tgtEl>
              </p:cMediaNode>
            </p:audio>
            <p:seq concurrent="1" nextAc="seek">
              <p:cTn id="34" restart="whenNotActive" fill="hold" evtFilter="cancelBubble" nodeType="interactiveSeq">
                <p:stCondLst>
                  <p:cond evt="onClick" delay="0">
                    <p:tgtEl>
                      <p:spTgt spid="25"/>
                    </p:tgtEl>
                  </p:cond>
                </p:stCondLst>
                <p:endSync evt="end" delay="0">
                  <p:rtn val="all"/>
                </p:endSync>
                <p:childTnLst>
                  <p:par>
                    <p:cTn id="35" fill="hold">
                      <p:stCondLst>
                        <p:cond delay="0"/>
                      </p:stCondLst>
                      <p:childTnLst>
                        <p:par>
                          <p:cTn id="36" fill="hold">
                            <p:stCondLst>
                              <p:cond delay="0"/>
                            </p:stCondLst>
                            <p:childTnLst>
                              <p:par>
                                <p:cTn id="37" presetID="24" presetClass="emph" presetSubtype="0" fill="hold" grpId="1" nodeType="clickEffect">
                                  <p:stCondLst>
                                    <p:cond delay="0"/>
                                  </p:stCondLst>
                                  <p:childTnLst>
                                    <p:animClr clrSpc="hsl" dir="cw">
                                      <p:cBhvr override="childStyle">
                                        <p:cTn id="38" dur="500" fill="hold"/>
                                        <p:tgtEl>
                                          <p:spTgt spid="25"/>
                                        </p:tgtEl>
                                        <p:attrNameLst>
                                          <p:attrName>style.color</p:attrName>
                                        </p:attrNameLst>
                                      </p:cBhvr>
                                      <p:by>
                                        <p:hsl h="0" s="-12549" l="-25098"/>
                                      </p:by>
                                    </p:animClr>
                                    <p:animClr clrSpc="hsl" dir="cw">
                                      <p:cBhvr>
                                        <p:cTn id="39" dur="500" fill="hold"/>
                                        <p:tgtEl>
                                          <p:spTgt spid="25"/>
                                        </p:tgtEl>
                                        <p:attrNameLst>
                                          <p:attrName>fillcolor</p:attrName>
                                        </p:attrNameLst>
                                      </p:cBhvr>
                                      <p:by>
                                        <p:hsl h="0" s="-12549" l="-25098"/>
                                      </p:by>
                                    </p:animClr>
                                    <p:animClr clrSpc="hsl" dir="cw">
                                      <p:cBhvr>
                                        <p:cTn id="40" dur="500" fill="hold"/>
                                        <p:tgtEl>
                                          <p:spTgt spid="25"/>
                                        </p:tgtEl>
                                        <p:attrNameLst>
                                          <p:attrName>stroke.color</p:attrName>
                                        </p:attrNameLst>
                                      </p:cBhvr>
                                      <p:by>
                                        <p:hsl h="0" s="-12549" l="-25098"/>
                                      </p:by>
                                    </p:animClr>
                                    <p:set>
                                      <p:cBhvr>
                                        <p:cTn id="41" dur="500" fill="hold"/>
                                        <p:tgtEl>
                                          <p:spTgt spid="25"/>
                                        </p:tgtEl>
                                        <p:attrNameLst>
                                          <p:attrName>fill.type</p:attrName>
                                        </p:attrNameLst>
                                      </p:cBhvr>
                                      <p:to>
                                        <p:strVal val="solid"/>
                                      </p:to>
                                    </p:set>
                                  </p:childTnLst>
                                </p:cTn>
                              </p:par>
                              <p:par>
                                <p:cTn id="42" presetID="19" presetClass="emph" presetSubtype="0" fill="hold" grpId="0" nodeType="withEffect">
                                  <p:stCondLst>
                                    <p:cond delay="0"/>
                                  </p:stCondLst>
                                  <p:childTnLst>
                                    <p:animClr clrSpc="rgb" dir="cw">
                                      <p:cBhvr override="childStyle">
                                        <p:cTn id="43" dur="500" fill="hold"/>
                                        <p:tgtEl>
                                          <p:spTgt spid="15"/>
                                        </p:tgtEl>
                                        <p:attrNameLst>
                                          <p:attrName>style.color</p:attrName>
                                        </p:attrNameLst>
                                      </p:cBhvr>
                                      <p:to>
                                        <a:srgbClr val="FFC000"/>
                                      </p:to>
                                    </p:animClr>
                                    <p:animClr clrSpc="rgb" dir="cw">
                                      <p:cBhvr>
                                        <p:cTn id="44" dur="500" fill="hold"/>
                                        <p:tgtEl>
                                          <p:spTgt spid="15"/>
                                        </p:tgtEl>
                                        <p:attrNameLst>
                                          <p:attrName>fillcolor</p:attrName>
                                        </p:attrNameLst>
                                      </p:cBhvr>
                                      <p:to>
                                        <a:srgbClr val="FFC000"/>
                                      </p:to>
                                    </p:animClr>
                                    <p:set>
                                      <p:cBhvr>
                                        <p:cTn id="45" dur="500" fill="hold"/>
                                        <p:tgtEl>
                                          <p:spTgt spid="15"/>
                                        </p:tgtEl>
                                        <p:attrNameLst>
                                          <p:attrName>fill.type</p:attrName>
                                        </p:attrNameLst>
                                      </p:cBhvr>
                                      <p:to>
                                        <p:strVal val="solid"/>
                                      </p:to>
                                    </p:set>
                                    <p:set>
                                      <p:cBhvr>
                                        <p:cTn id="46" dur="500" fill="hold"/>
                                        <p:tgtEl>
                                          <p:spTgt spid="15"/>
                                        </p:tgtEl>
                                        <p:attrNameLst>
                                          <p:attrName>fill.on</p:attrName>
                                        </p:attrNameLst>
                                      </p:cBhvr>
                                      <p:to>
                                        <p:strVal val="true"/>
                                      </p:to>
                                    </p:set>
                                  </p:childTnLst>
                                </p:cTn>
                              </p:par>
                              <p:par>
                                <p:cTn id="47" presetID="1" presetClass="mediacall" presetSubtype="0" fill="hold" nodeType="withEffect">
                                  <p:stCondLst>
                                    <p:cond delay="0"/>
                                  </p:stCondLst>
                                  <p:childTnLst>
                                    <p:cmd type="call" cmd="playFrom(0.0)">
                                      <p:cBhvr>
                                        <p:cTn id="48" dur="20218" fill="hold"/>
                                        <p:tgtEl>
                                          <p:spTgt spid="39"/>
                                        </p:tgtEl>
                                      </p:cBhvr>
                                    </p:cmd>
                                  </p:childTnLst>
                                </p:cTn>
                              </p:par>
                              <p:par>
                                <p:cTn id="49" presetID="3" presetClass="mediacall" presetSubtype="0" fill="hold" nodeType="withEffect">
                                  <p:stCondLst>
                                    <p:cond delay="0"/>
                                  </p:stCondLst>
                                  <p:childTnLst>
                                    <p:cmd type="call" cmd="stop">
                                      <p:cBhvr>
                                        <p:cTn id="50" dur="1" fill="hold"/>
                                        <p:tgtEl>
                                          <p:spTgt spid="38"/>
                                        </p:tgtEl>
                                      </p:cBhvr>
                                    </p:cmd>
                                  </p:childTnLst>
                                </p:cTn>
                              </p:par>
                              <p:par>
                                <p:cTn id="51" presetID="19" presetClass="emph" presetSubtype="0" repeatCount="4000" fill="hold" grpId="1" nodeType="withEffect">
                                  <p:stCondLst>
                                    <p:cond delay="3000"/>
                                  </p:stCondLst>
                                  <p:childTnLst>
                                    <p:animClr clrSpc="rgb" dir="cw">
                                      <p:cBhvr override="childStyle">
                                        <p:cTn id="52" dur="500" fill="hold"/>
                                        <p:tgtEl>
                                          <p:spTgt spid="15"/>
                                        </p:tgtEl>
                                        <p:attrNameLst>
                                          <p:attrName>style.color</p:attrName>
                                        </p:attrNameLst>
                                      </p:cBhvr>
                                      <p:to>
                                        <a:srgbClr val="92D050"/>
                                      </p:to>
                                    </p:animClr>
                                    <p:animClr clrSpc="rgb" dir="cw">
                                      <p:cBhvr>
                                        <p:cTn id="53" dur="500" fill="hold"/>
                                        <p:tgtEl>
                                          <p:spTgt spid="15"/>
                                        </p:tgtEl>
                                        <p:attrNameLst>
                                          <p:attrName>fillcolor</p:attrName>
                                        </p:attrNameLst>
                                      </p:cBhvr>
                                      <p:to>
                                        <a:srgbClr val="92D050"/>
                                      </p:to>
                                    </p:animClr>
                                    <p:set>
                                      <p:cBhvr>
                                        <p:cTn id="54" dur="500" fill="hold"/>
                                        <p:tgtEl>
                                          <p:spTgt spid="15"/>
                                        </p:tgtEl>
                                        <p:attrNameLst>
                                          <p:attrName>fill.type</p:attrName>
                                        </p:attrNameLst>
                                      </p:cBhvr>
                                      <p:to>
                                        <p:strVal val="solid"/>
                                      </p:to>
                                    </p:set>
                                    <p:set>
                                      <p:cBhvr>
                                        <p:cTn id="55" dur="500" fill="hold"/>
                                        <p:tgtEl>
                                          <p:spTgt spid="15"/>
                                        </p:tgtEl>
                                        <p:attrNameLst>
                                          <p:attrName>fill.on</p:attrName>
                                        </p:attrNameLst>
                                      </p:cBhvr>
                                      <p:to>
                                        <p:strVal val="true"/>
                                      </p:to>
                                    </p:set>
                                  </p:childTnLst>
                                </p:cTn>
                              </p:par>
                              <p:par>
                                <p:cTn id="56" presetID="1" presetClass="mediacall" presetSubtype="0" fill="hold" nodeType="withEffect">
                                  <p:stCondLst>
                                    <p:cond delay="3000"/>
                                  </p:stCondLst>
                                  <p:childTnLst>
                                    <p:cmd type="call" cmd="playFrom(0.0)">
                                      <p:cBhvr>
                                        <p:cTn id="57" dur="7732" fill="hold"/>
                                        <p:tgtEl>
                                          <p:spTgt spid="40"/>
                                        </p:tgtEl>
                                      </p:cBhvr>
                                    </p:cmd>
                                  </p:childTnLst>
                                </p:cTn>
                              </p:par>
                              <p:par>
                                <p:cTn id="58" presetID="3" presetClass="mediacall" presetSubtype="0" fill="hold" nodeType="withEffect">
                                  <p:stCondLst>
                                    <p:cond delay="3000"/>
                                  </p:stCondLst>
                                  <p:childTnLst>
                                    <p:cmd type="call" cmd="stop">
                                      <p:cBhvr>
                                        <p:cTn id="59" dur="1" fill="hold"/>
                                        <p:tgtEl>
                                          <p:spTgt spid="39"/>
                                        </p:tgtEl>
                                      </p:cBhvr>
                                    </p:cmd>
                                  </p:childTnLst>
                                </p:cTn>
                              </p:par>
                              <p:par>
                                <p:cTn id="60" presetID="24" presetClass="emph" presetSubtype="0" fill="hold" grpId="2" nodeType="withEffect">
                                  <p:stCondLst>
                                    <p:cond delay="3000"/>
                                  </p:stCondLst>
                                  <p:childTnLst>
                                    <p:animClr clrSpc="hsl" dir="cw">
                                      <p:cBhvr override="childStyle">
                                        <p:cTn id="61" dur="500" fill="hold"/>
                                        <p:tgtEl>
                                          <p:spTgt spid="25"/>
                                        </p:tgtEl>
                                        <p:attrNameLst>
                                          <p:attrName>style.color</p:attrName>
                                        </p:attrNameLst>
                                      </p:cBhvr>
                                      <p:by>
                                        <p:hsl h="0" s="-12549" l="-25098"/>
                                      </p:by>
                                    </p:animClr>
                                    <p:animClr clrSpc="hsl" dir="cw">
                                      <p:cBhvr>
                                        <p:cTn id="62" dur="500" fill="hold"/>
                                        <p:tgtEl>
                                          <p:spTgt spid="25"/>
                                        </p:tgtEl>
                                        <p:attrNameLst>
                                          <p:attrName>fillcolor</p:attrName>
                                        </p:attrNameLst>
                                      </p:cBhvr>
                                      <p:by>
                                        <p:hsl h="0" s="-12549" l="-25098"/>
                                      </p:by>
                                    </p:animClr>
                                    <p:animClr clrSpc="hsl" dir="cw">
                                      <p:cBhvr>
                                        <p:cTn id="63" dur="500" fill="hold"/>
                                        <p:tgtEl>
                                          <p:spTgt spid="25"/>
                                        </p:tgtEl>
                                        <p:attrNameLst>
                                          <p:attrName>stroke.color</p:attrName>
                                        </p:attrNameLst>
                                      </p:cBhvr>
                                      <p:by>
                                        <p:hsl h="0" s="-12549" l="-25098"/>
                                      </p:by>
                                    </p:animClr>
                                    <p:set>
                                      <p:cBhvr>
                                        <p:cTn id="64" dur="500" fill="hold"/>
                                        <p:tgtEl>
                                          <p:spTgt spid="25"/>
                                        </p:tgtEl>
                                        <p:attrNameLst>
                                          <p:attrName>fill.type</p:attrName>
                                        </p:attrNameLst>
                                      </p:cBhvr>
                                      <p:to>
                                        <p:strVal val="solid"/>
                                      </p:to>
                                    </p:set>
                                  </p:childTnLst>
                                </p:cTn>
                              </p:par>
                            </p:childTnLst>
                          </p:cTn>
                        </p:par>
                      </p:childTnLst>
                    </p:cTn>
                  </p:par>
                </p:childTnLst>
              </p:cTn>
              <p:nextCondLst>
                <p:cond evt="onClick" delay="0">
                  <p:tgtEl>
                    <p:spTgt spid="25"/>
                  </p:tgtEl>
                </p:cond>
              </p:nextCondLst>
            </p:seq>
            <p:seq concurrent="1" nextAc="seek">
              <p:cTn id="65" restart="whenNotActive" fill="hold" evtFilter="cancelBubble" nodeType="interactiveSeq">
                <p:stCondLst>
                  <p:cond evt="onClick" delay="0">
                    <p:tgtEl>
                      <p:spTgt spid="33"/>
                    </p:tgtEl>
                  </p:cond>
                </p:stCondLst>
                <p:endSync evt="end" delay="0">
                  <p:rtn val="all"/>
                </p:endSync>
                <p:childTnLst>
                  <p:par>
                    <p:cTn id="66" fill="hold">
                      <p:stCondLst>
                        <p:cond delay="0"/>
                      </p:stCondLst>
                      <p:childTnLst>
                        <p:par>
                          <p:cTn id="67" fill="hold">
                            <p:stCondLst>
                              <p:cond delay="0"/>
                            </p:stCondLst>
                            <p:childTnLst>
                              <p:par>
                                <p:cTn id="68" presetID="24" presetClass="emph" presetSubtype="0" fill="hold" grpId="1" nodeType="clickEffect">
                                  <p:stCondLst>
                                    <p:cond delay="0"/>
                                  </p:stCondLst>
                                  <p:childTnLst>
                                    <p:animClr clrSpc="hsl" dir="cw">
                                      <p:cBhvr override="childStyle">
                                        <p:cTn id="69" dur="500" fill="hold"/>
                                        <p:tgtEl>
                                          <p:spTgt spid="33"/>
                                        </p:tgtEl>
                                        <p:attrNameLst>
                                          <p:attrName>style.color</p:attrName>
                                        </p:attrNameLst>
                                      </p:cBhvr>
                                      <p:by>
                                        <p:hsl h="0" s="-12549" l="-25098"/>
                                      </p:by>
                                    </p:animClr>
                                    <p:animClr clrSpc="hsl" dir="cw">
                                      <p:cBhvr>
                                        <p:cTn id="70" dur="500" fill="hold"/>
                                        <p:tgtEl>
                                          <p:spTgt spid="33"/>
                                        </p:tgtEl>
                                        <p:attrNameLst>
                                          <p:attrName>fillcolor</p:attrName>
                                        </p:attrNameLst>
                                      </p:cBhvr>
                                      <p:by>
                                        <p:hsl h="0" s="-12549" l="-25098"/>
                                      </p:by>
                                    </p:animClr>
                                    <p:animClr clrSpc="hsl" dir="cw">
                                      <p:cBhvr>
                                        <p:cTn id="71" dur="500" fill="hold"/>
                                        <p:tgtEl>
                                          <p:spTgt spid="33"/>
                                        </p:tgtEl>
                                        <p:attrNameLst>
                                          <p:attrName>stroke.color</p:attrName>
                                        </p:attrNameLst>
                                      </p:cBhvr>
                                      <p:by>
                                        <p:hsl h="0" s="-12549" l="-25098"/>
                                      </p:by>
                                    </p:animClr>
                                    <p:set>
                                      <p:cBhvr>
                                        <p:cTn id="72" dur="500" fill="hold"/>
                                        <p:tgtEl>
                                          <p:spTgt spid="33"/>
                                        </p:tgtEl>
                                        <p:attrNameLst>
                                          <p:attrName>fill.type</p:attrName>
                                        </p:attrNameLst>
                                      </p:cBhvr>
                                      <p:to>
                                        <p:strVal val="solid"/>
                                      </p:to>
                                    </p:set>
                                  </p:childTnLst>
                                </p:cTn>
                              </p:par>
                              <p:par>
                                <p:cTn id="73" presetID="19" presetClass="emph" presetSubtype="0" fill="hold" grpId="0" nodeType="withEffect">
                                  <p:stCondLst>
                                    <p:cond delay="0"/>
                                  </p:stCondLst>
                                  <p:childTnLst>
                                    <p:animClr clrSpc="rgb" dir="cw">
                                      <p:cBhvr override="childStyle">
                                        <p:cTn id="74" dur="500" fill="hold"/>
                                        <p:tgtEl>
                                          <p:spTgt spid="31"/>
                                        </p:tgtEl>
                                        <p:attrNameLst>
                                          <p:attrName>style.color</p:attrName>
                                        </p:attrNameLst>
                                      </p:cBhvr>
                                      <p:to>
                                        <a:srgbClr val="FFC000"/>
                                      </p:to>
                                    </p:animClr>
                                    <p:animClr clrSpc="rgb" dir="cw">
                                      <p:cBhvr>
                                        <p:cTn id="75" dur="500" fill="hold"/>
                                        <p:tgtEl>
                                          <p:spTgt spid="31"/>
                                        </p:tgtEl>
                                        <p:attrNameLst>
                                          <p:attrName>fillcolor</p:attrName>
                                        </p:attrNameLst>
                                      </p:cBhvr>
                                      <p:to>
                                        <a:srgbClr val="FFC000"/>
                                      </p:to>
                                    </p:animClr>
                                    <p:set>
                                      <p:cBhvr>
                                        <p:cTn id="76" dur="500" fill="hold"/>
                                        <p:tgtEl>
                                          <p:spTgt spid="31"/>
                                        </p:tgtEl>
                                        <p:attrNameLst>
                                          <p:attrName>fill.type</p:attrName>
                                        </p:attrNameLst>
                                      </p:cBhvr>
                                      <p:to>
                                        <p:strVal val="solid"/>
                                      </p:to>
                                    </p:set>
                                    <p:set>
                                      <p:cBhvr>
                                        <p:cTn id="77" dur="500" fill="hold"/>
                                        <p:tgtEl>
                                          <p:spTgt spid="31"/>
                                        </p:tgtEl>
                                        <p:attrNameLst>
                                          <p:attrName>fill.on</p:attrName>
                                        </p:attrNameLst>
                                      </p:cBhvr>
                                      <p:to>
                                        <p:strVal val="true"/>
                                      </p:to>
                                    </p:set>
                                  </p:childTnLst>
                                </p:cTn>
                              </p:par>
                              <p:par>
                                <p:cTn id="78" presetID="1" presetClass="mediacall" presetSubtype="0" fill="hold" nodeType="withEffect">
                                  <p:stCondLst>
                                    <p:cond delay="0"/>
                                  </p:stCondLst>
                                  <p:childTnLst>
                                    <p:cmd type="call" cmd="playFrom(0.0)">
                                      <p:cBhvr>
                                        <p:cTn id="79" dur="20218" fill="hold"/>
                                        <p:tgtEl>
                                          <p:spTgt spid="39"/>
                                        </p:tgtEl>
                                      </p:cBhvr>
                                    </p:cmd>
                                  </p:childTnLst>
                                </p:cTn>
                              </p:par>
                              <p:par>
                                <p:cTn id="80" presetID="3" presetClass="mediacall" presetSubtype="0" fill="hold" nodeType="withEffect">
                                  <p:stCondLst>
                                    <p:cond delay="0"/>
                                  </p:stCondLst>
                                  <p:childTnLst>
                                    <p:cmd type="call" cmd="stop">
                                      <p:cBhvr>
                                        <p:cTn id="81" dur="1" fill="hold"/>
                                        <p:tgtEl>
                                          <p:spTgt spid="38"/>
                                        </p:tgtEl>
                                      </p:cBhvr>
                                    </p:cmd>
                                  </p:childTnLst>
                                </p:cTn>
                              </p:par>
                              <p:par>
                                <p:cTn id="82" presetID="19" presetClass="emph" presetSubtype="0" fill="hold" grpId="1" nodeType="withEffect">
                                  <p:stCondLst>
                                    <p:cond delay="3000"/>
                                  </p:stCondLst>
                                  <p:childTnLst>
                                    <p:animClr clrSpc="rgb" dir="cw">
                                      <p:cBhvr override="childStyle">
                                        <p:cTn id="83" dur="500" fill="hold"/>
                                        <p:tgtEl>
                                          <p:spTgt spid="31"/>
                                        </p:tgtEl>
                                        <p:attrNameLst>
                                          <p:attrName>style.color</p:attrName>
                                        </p:attrNameLst>
                                      </p:cBhvr>
                                      <p:to>
                                        <a:srgbClr val="FF0000"/>
                                      </p:to>
                                    </p:animClr>
                                    <p:animClr clrSpc="rgb" dir="cw">
                                      <p:cBhvr>
                                        <p:cTn id="84" dur="500" fill="hold"/>
                                        <p:tgtEl>
                                          <p:spTgt spid="31"/>
                                        </p:tgtEl>
                                        <p:attrNameLst>
                                          <p:attrName>fillcolor</p:attrName>
                                        </p:attrNameLst>
                                      </p:cBhvr>
                                      <p:to>
                                        <a:srgbClr val="FF0000"/>
                                      </p:to>
                                    </p:animClr>
                                    <p:set>
                                      <p:cBhvr>
                                        <p:cTn id="85" dur="500" fill="hold"/>
                                        <p:tgtEl>
                                          <p:spTgt spid="31"/>
                                        </p:tgtEl>
                                        <p:attrNameLst>
                                          <p:attrName>fill.type</p:attrName>
                                        </p:attrNameLst>
                                      </p:cBhvr>
                                      <p:to>
                                        <p:strVal val="solid"/>
                                      </p:to>
                                    </p:set>
                                    <p:set>
                                      <p:cBhvr>
                                        <p:cTn id="86" dur="500" fill="hold"/>
                                        <p:tgtEl>
                                          <p:spTgt spid="31"/>
                                        </p:tgtEl>
                                        <p:attrNameLst>
                                          <p:attrName>fill.on</p:attrName>
                                        </p:attrNameLst>
                                      </p:cBhvr>
                                      <p:to>
                                        <p:strVal val="true"/>
                                      </p:to>
                                    </p:set>
                                  </p:childTnLst>
                                </p:cTn>
                              </p:par>
                              <p:par>
                                <p:cTn id="87" presetID="1" presetClass="mediacall" presetSubtype="0" fill="hold" nodeType="withEffect">
                                  <p:stCondLst>
                                    <p:cond delay="3000"/>
                                  </p:stCondLst>
                                  <p:childTnLst>
                                    <p:cmd type="call" cmd="playFrom(0.0)">
                                      <p:cBhvr>
                                        <p:cTn id="88" dur="5903" fill="hold"/>
                                        <p:tgtEl>
                                          <p:spTgt spid="41"/>
                                        </p:tgtEl>
                                      </p:cBhvr>
                                    </p:cmd>
                                  </p:childTnLst>
                                </p:cTn>
                              </p:par>
                              <p:par>
                                <p:cTn id="89" presetID="3" presetClass="mediacall" presetSubtype="0" fill="hold" nodeType="withEffect">
                                  <p:stCondLst>
                                    <p:cond delay="3000"/>
                                  </p:stCondLst>
                                  <p:childTnLst>
                                    <p:cmd type="call" cmd="stop">
                                      <p:cBhvr>
                                        <p:cTn id="90" dur="1" fill="hold"/>
                                        <p:tgtEl>
                                          <p:spTgt spid="39"/>
                                        </p:tgtEl>
                                      </p:cBhvr>
                                    </p:cmd>
                                  </p:childTnLst>
                                </p:cTn>
                              </p:par>
                              <p:par>
                                <p:cTn id="91" presetID="30" presetClass="emph" presetSubtype="0" fill="hold" grpId="2" nodeType="withEffect">
                                  <p:stCondLst>
                                    <p:cond delay="3000"/>
                                  </p:stCondLst>
                                  <p:childTnLst>
                                    <p:animClr clrSpc="hsl" dir="cw">
                                      <p:cBhvr override="childStyle">
                                        <p:cTn id="92" dur="500" fill="hold"/>
                                        <p:tgtEl>
                                          <p:spTgt spid="33"/>
                                        </p:tgtEl>
                                        <p:attrNameLst>
                                          <p:attrName>style.color</p:attrName>
                                        </p:attrNameLst>
                                      </p:cBhvr>
                                      <p:by>
                                        <p:hsl h="0" s="12549" l="25098"/>
                                      </p:by>
                                    </p:animClr>
                                    <p:animClr clrSpc="hsl" dir="cw">
                                      <p:cBhvr>
                                        <p:cTn id="93" dur="500" fill="hold"/>
                                        <p:tgtEl>
                                          <p:spTgt spid="33"/>
                                        </p:tgtEl>
                                        <p:attrNameLst>
                                          <p:attrName>fillcolor</p:attrName>
                                        </p:attrNameLst>
                                      </p:cBhvr>
                                      <p:by>
                                        <p:hsl h="0" s="12549" l="25098"/>
                                      </p:by>
                                    </p:animClr>
                                    <p:animClr clrSpc="hsl" dir="cw">
                                      <p:cBhvr>
                                        <p:cTn id="94" dur="500" fill="hold"/>
                                        <p:tgtEl>
                                          <p:spTgt spid="33"/>
                                        </p:tgtEl>
                                        <p:attrNameLst>
                                          <p:attrName>stroke.color</p:attrName>
                                        </p:attrNameLst>
                                      </p:cBhvr>
                                      <p:by>
                                        <p:hsl h="0" s="12549" l="25098"/>
                                      </p:by>
                                    </p:animClr>
                                    <p:set>
                                      <p:cBhvr>
                                        <p:cTn id="95" dur="500" fill="hold"/>
                                        <p:tgtEl>
                                          <p:spTgt spid="33"/>
                                        </p:tgtEl>
                                        <p:attrNameLst>
                                          <p:attrName>fill.type</p:attrName>
                                        </p:attrNameLst>
                                      </p:cBhvr>
                                      <p:to>
                                        <p:strVal val="solid"/>
                                      </p:to>
                                    </p:set>
                                  </p:childTnLst>
                                </p:cTn>
                              </p:par>
                            </p:childTnLst>
                          </p:cTn>
                        </p:par>
                      </p:childTnLst>
                    </p:cTn>
                  </p:par>
                </p:childTnLst>
              </p:cTn>
              <p:nextCondLst>
                <p:cond evt="onClick" delay="0">
                  <p:tgtEl>
                    <p:spTgt spid="33"/>
                  </p:tgtEl>
                </p:cond>
              </p:nextCondLst>
            </p:seq>
            <p:seq concurrent="1" nextAc="seek">
              <p:cTn id="96" restart="whenNotActive" fill="hold" evtFilter="cancelBubble" nodeType="interactiveSeq">
                <p:stCondLst>
                  <p:cond evt="onClick" delay="0">
                    <p:tgtEl>
                      <p:spTgt spid="27"/>
                    </p:tgtEl>
                  </p:cond>
                </p:stCondLst>
                <p:endSync evt="end" delay="0">
                  <p:rtn val="all"/>
                </p:endSync>
                <p:childTnLst>
                  <p:par>
                    <p:cTn id="97" fill="hold">
                      <p:stCondLst>
                        <p:cond delay="0"/>
                      </p:stCondLst>
                      <p:childTnLst>
                        <p:par>
                          <p:cTn id="98" fill="hold">
                            <p:stCondLst>
                              <p:cond delay="0"/>
                            </p:stCondLst>
                            <p:childTnLst>
                              <p:par>
                                <p:cTn id="99" presetID="24" presetClass="emph" presetSubtype="0" fill="hold" grpId="1" nodeType="clickEffect">
                                  <p:stCondLst>
                                    <p:cond delay="0"/>
                                  </p:stCondLst>
                                  <p:childTnLst>
                                    <p:animClr clrSpc="hsl" dir="cw">
                                      <p:cBhvr override="childStyle">
                                        <p:cTn id="100" dur="500" fill="hold"/>
                                        <p:tgtEl>
                                          <p:spTgt spid="27"/>
                                        </p:tgtEl>
                                        <p:attrNameLst>
                                          <p:attrName>style.color</p:attrName>
                                        </p:attrNameLst>
                                      </p:cBhvr>
                                      <p:by>
                                        <p:hsl h="0" s="-12549" l="-25098"/>
                                      </p:by>
                                    </p:animClr>
                                    <p:animClr clrSpc="hsl" dir="cw">
                                      <p:cBhvr>
                                        <p:cTn id="101" dur="500" fill="hold"/>
                                        <p:tgtEl>
                                          <p:spTgt spid="27"/>
                                        </p:tgtEl>
                                        <p:attrNameLst>
                                          <p:attrName>fillcolor</p:attrName>
                                        </p:attrNameLst>
                                      </p:cBhvr>
                                      <p:by>
                                        <p:hsl h="0" s="-12549" l="-25098"/>
                                      </p:by>
                                    </p:animClr>
                                    <p:animClr clrSpc="hsl" dir="cw">
                                      <p:cBhvr>
                                        <p:cTn id="102" dur="500" fill="hold"/>
                                        <p:tgtEl>
                                          <p:spTgt spid="27"/>
                                        </p:tgtEl>
                                        <p:attrNameLst>
                                          <p:attrName>stroke.color</p:attrName>
                                        </p:attrNameLst>
                                      </p:cBhvr>
                                      <p:by>
                                        <p:hsl h="0" s="-12549" l="-25098"/>
                                      </p:by>
                                    </p:animClr>
                                    <p:set>
                                      <p:cBhvr>
                                        <p:cTn id="103" dur="500" fill="hold"/>
                                        <p:tgtEl>
                                          <p:spTgt spid="27"/>
                                        </p:tgtEl>
                                        <p:attrNameLst>
                                          <p:attrName>fill.type</p:attrName>
                                        </p:attrNameLst>
                                      </p:cBhvr>
                                      <p:to>
                                        <p:strVal val="solid"/>
                                      </p:to>
                                    </p:set>
                                  </p:childTnLst>
                                </p:cTn>
                              </p:par>
                              <p:par>
                                <p:cTn id="104" presetID="19" presetClass="emph" presetSubtype="0" fill="hold" grpId="0" nodeType="withEffect">
                                  <p:stCondLst>
                                    <p:cond delay="0"/>
                                  </p:stCondLst>
                                  <p:childTnLst>
                                    <p:animClr clrSpc="rgb" dir="cw">
                                      <p:cBhvr override="childStyle">
                                        <p:cTn id="105" dur="500" fill="hold"/>
                                        <p:tgtEl>
                                          <p:spTgt spid="16"/>
                                        </p:tgtEl>
                                        <p:attrNameLst>
                                          <p:attrName>style.color</p:attrName>
                                        </p:attrNameLst>
                                      </p:cBhvr>
                                      <p:to>
                                        <a:srgbClr val="FFC000"/>
                                      </p:to>
                                    </p:animClr>
                                    <p:animClr clrSpc="rgb" dir="cw">
                                      <p:cBhvr>
                                        <p:cTn id="106" dur="500" fill="hold"/>
                                        <p:tgtEl>
                                          <p:spTgt spid="16"/>
                                        </p:tgtEl>
                                        <p:attrNameLst>
                                          <p:attrName>fillcolor</p:attrName>
                                        </p:attrNameLst>
                                      </p:cBhvr>
                                      <p:to>
                                        <a:srgbClr val="FFC000"/>
                                      </p:to>
                                    </p:animClr>
                                    <p:set>
                                      <p:cBhvr>
                                        <p:cTn id="107" dur="500" fill="hold"/>
                                        <p:tgtEl>
                                          <p:spTgt spid="16"/>
                                        </p:tgtEl>
                                        <p:attrNameLst>
                                          <p:attrName>fill.type</p:attrName>
                                        </p:attrNameLst>
                                      </p:cBhvr>
                                      <p:to>
                                        <p:strVal val="solid"/>
                                      </p:to>
                                    </p:set>
                                    <p:set>
                                      <p:cBhvr>
                                        <p:cTn id="108" dur="500" fill="hold"/>
                                        <p:tgtEl>
                                          <p:spTgt spid="16"/>
                                        </p:tgtEl>
                                        <p:attrNameLst>
                                          <p:attrName>fill.on</p:attrName>
                                        </p:attrNameLst>
                                      </p:cBhvr>
                                      <p:to>
                                        <p:strVal val="true"/>
                                      </p:to>
                                    </p:set>
                                  </p:childTnLst>
                                </p:cTn>
                              </p:par>
                              <p:par>
                                <p:cTn id="109" presetID="1" presetClass="mediacall" presetSubtype="0" fill="hold" nodeType="withEffect">
                                  <p:stCondLst>
                                    <p:cond delay="0"/>
                                  </p:stCondLst>
                                  <p:childTnLst>
                                    <p:cmd type="call" cmd="playFrom(0.0)">
                                      <p:cBhvr>
                                        <p:cTn id="110" dur="20218" fill="hold"/>
                                        <p:tgtEl>
                                          <p:spTgt spid="39"/>
                                        </p:tgtEl>
                                      </p:cBhvr>
                                    </p:cmd>
                                  </p:childTnLst>
                                </p:cTn>
                              </p:par>
                              <p:par>
                                <p:cTn id="111" presetID="3" presetClass="mediacall" presetSubtype="0" fill="hold" nodeType="withEffect">
                                  <p:stCondLst>
                                    <p:cond delay="0"/>
                                  </p:stCondLst>
                                  <p:childTnLst>
                                    <p:cmd type="call" cmd="stop">
                                      <p:cBhvr>
                                        <p:cTn id="112" dur="1" fill="hold"/>
                                        <p:tgtEl>
                                          <p:spTgt spid="38"/>
                                        </p:tgtEl>
                                      </p:cBhvr>
                                    </p:cmd>
                                  </p:childTnLst>
                                </p:cTn>
                              </p:par>
                              <p:par>
                                <p:cTn id="113" presetID="19" presetClass="emph" presetSubtype="0" fill="hold" grpId="1" nodeType="withEffect">
                                  <p:stCondLst>
                                    <p:cond delay="3500"/>
                                  </p:stCondLst>
                                  <p:childTnLst>
                                    <p:animClr clrSpc="rgb" dir="cw">
                                      <p:cBhvr override="childStyle">
                                        <p:cTn id="114" dur="500" fill="hold"/>
                                        <p:tgtEl>
                                          <p:spTgt spid="16"/>
                                        </p:tgtEl>
                                        <p:attrNameLst>
                                          <p:attrName>style.color</p:attrName>
                                        </p:attrNameLst>
                                      </p:cBhvr>
                                      <p:to>
                                        <a:srgbClr val="FF0000"/>
                                      </p:to>
                                    </p:animClr>
                                    <p:animClr clrSpc="rgb" dir="cw">
                                      <p:cBhvr>
                                        <p:cTn id="115" dur="500" fill="hold"/>
                                        <p:tgtEl>
                                          <p:spTgt spid="16"/>
                                        </p:tgtEl>
                                        <p:attrNameLst>
                                          <p:attrName>fillcolor</p:attrName>
                                        </p:attrNameLst>
                                      </p:cBhvr>
                                      <p:to>
                                        <a:srgbClr val="FF0000"/>
                                      </p:to>
                                    </p:animClr>
                                    <p:set>
                                      <p:cBhvr>
                                        <p:cTn id="116" dur="500" fill="hold"/>
                                        <p:tgtEl>
                                          <p:spTgt spid="16"/>
                                        </p:tgtEl>
                                        <p:attrNameLst>
                                          <p:attrName>fill.type</p:attrName>
                                        </p:attrNameLst>
                                      </p:cBhvr>
                                      <p:to>
                                        <p:strVal val="solid"/>
                                      </p:to>
                                    </p:set>
                                    <p:set>
                                      <p:cBhvr>
                                        <p:cTn id="117" dur="500" fill="hold"/>
                                        <p:tgtEl>
                                          <p:spTgt spid="16"/>
                                        </p:tgtEl>
                                        <p:attrNameLst>
                                          <p:attrName>fill.on</p:attrName>
                                        </p:attrNameLst>
                                      </p:cBhvr>
                                      <p:to>
                                        <p:strVal val="true"/>
                                      </p:to>
                                    </p:set>
                                  </p:childTnLst>
                                </p:cTn>
                              </p:par>
                              <p:par>
                                <p:cTn id="118" presetID="1" presetClass="mediacall" presetSubtype="0" fill="hold" nodeType="withEffect">
                                  <p:stCondLst>
                                    <p:cond delay="3500"/>
                                  </p:stCondLst>
                                  <p:childTnLst>
                                    <p:cmd type="call" cmd="playFrom(0.0)">
                                      <p:cBhvr>
                                        <p:cTn id="119" dur="5903" fill="hold"/>
                                        <p:tgtEl>
                                          <p:spTgt spid="41"/>
                                        </p:tgtEl>
                                      </p:cBhvr>
                                    </p:cmd>
                                  </p:childTnLst>
                                </p:cTn>
                              </p:par>
                              <p:par>
                                <p:cTn id="120" presetID="3" presetClass="mediacall" presetSubtype="0" fill="hold" nodeType="withEffect">
                                  <p:stCondLst>
                                    <p:cond delay="3500"/>
                                  </p:stCondLst>
                                  <p:childTnLst>
                                    <p:cmd type="call" cmd="stop">
                                      <p:cBhvr>
                                        <p:cTn id="121" dur="1" fill="hold"/>
                                        <p:tgtEl>
                                          <p:spTgt spid="39"/>
                                        </p:tgtEl>
                                      </p:cBhvr>
                                    </p:cmd>
                                  </p:childTnLst>
                                </p:cTn>
                              </p:par>
                              <p:par>
                                <p:cTn id="122" presetID="30" presetClass="emph" presetSubtype="0" fill="hold" grpId="2" nodeType="withEffect">
                                  <p:stCondLst>
                                    <p:cond delay="3500"/>
                                  </p:stCondLst>
                                  <p:childTnLst>
                                    <p:animClr clrSpc="hsl" dir="cw">
                                      <p:cBhvr override="childStyle">
                                        <p:cTn id="123" dur="500" fill="hold"/>
                                        <p:tgtEl>
                                          <p:spTgt spid="27"/>
                                        </p:tgtEl>
                                        <p:attrNameLst>
                                          <p:attrName>style.color</p:attrName>
                                        </p:attrNameLst>
                                      </p:cBhvr>
                                      <p:by>
                                        <p:hsl h="0" s="12549" l="25098"/>
                                      </p:by>
                                    </p:animClr>
                                    <p:animClr clrSpc="hsl" dir="cw">
                                      <p:cBhvr>
                                        <p:cTn id="124" dur="500" fill="hold"/>
                                        <p:tgtEl>
                                          <p:spTgt spid="27"/>
                                        </p:tgtEl>
                                        <p:attrNameLst>
                                          <p:attrName>fillcolor</p:attrName>
                                        </p:attrNameLst>
                                      </p:cBhvr>
                                      <p:by>
                                        <p:hsl h="0" s="12549" l="25098"/>
                                      </p:by>
                                    </p:animClr>
                                    <p:animClr clrSpc="hsl" dir="cw">
                                      <p:cBhvr>
                                        <p:cTn id="125" dur="500" fill="hold"/>
                                        <p:tgtEl>
                                          <p:spTgt spid="27"/>
                                        </p:tgtEl>
                                        <p:attrNameLst>
                                          <p:attrName>stroke.color</p:attrName>
                                        </p:attrNameLst>
                                      </p:cBhvr>
                                      <p:by>
                                        <p:hsl h="0" s="12549" l="25098"/>
                                      </p:by>
                                    </p:animClr>
                                    <p:set>
                                      <p:cBhvr>
                                        <p:cTn id="126" dur="500" fill="hold"/>
                                        <p:tgtEl>
                                          <p:spTgt spid="27"/>
                                        </p:tgtEl>
                                        <p:attrNameLst>
                                          <p:attrName>fill.type</p:attrName>
                                        </p:attrNameLst>
                                      </p:cBhvr>
                                      <p:to>
                                        <p:strVal val="solid"/>
                                      </p:to>
                                    </p:set>
                                  </p:childTnLst>
                                </p:cTn>
                              </p:par>
                            </p:childTnLst>
                          </p:cTn>
                        </p:par>
                      </p:childTnLst>
                    </p:cTn>
                  </p:par>
                </p:childTnLst>
              </p:cTn>
              <p:nextCondLst>
                <p:cond evt="onClick" delay="0">
                  <p:tgtEl>
                    <p:spTgt spid="27"/>
                  </p:tgtEl>
                </p:cond>
              </p:nextCondLst>
            </p:seq>
            <p:seq concurrent="1" nextAc="seek">
              <p:cTn id="127" restart="whenNotActive" fill="hold" evtFilter="cancelBubble" nodeType="interactiveSeq">
                <p:stCondLst>
                  <p:cond evt="onClick" delay="0">
                    <p:tgtEl>
                      <p:spTgt spid="34"/>
                    </p:tgtEl>
                  </p:cond>
                </p:stCondLst>
                <p:endSync evt="end" delay="0">
                  <p:rtn val="all"/>
                </p:endSync>
                <p:childTnLst>
                  <p:par>
                    <p:cTn id="128" fill="hold">
                      <p:stCondLst>
                        <p:cond delay="0"/>
                      </p:stCondLst>
                      <p:childTnLst>
                        <p:par>
                          <p:cTn id="129" fill="hold">
                            <p:stCondLst>
                              <p:cond delay="0"/>
                            </p:stCondLst>
                            <p:childTnLst>
                              <p:par>
                                <p:cTn id="130" presetID="24" presetClass="emph" presetSubtype="0" fill="hold" grpId="1" nodeType="clickEffect">
                                  <p:stCondLst>
                                    <p:cond delay="0"/>
                                  </p:stCondLst>
                                  <p:childTnLst>
                                    <p:animClr clrSpc="hsl" dir="cw">
                                      <p:cBhvr override="childStyle">
                                        <p:cTn id="131" dur="500" fill="hold"/>
                                        <p:tgtEl>
                                          <p:spTgt spid="34"/>
                                        </p:tgtEl>
                                        <p:attrNameLst>
                                          <p:attrName>style.color</p:attrName>
                                        </p:attrNameLst>
                                      </p:cBhvr>
                                      <p:by>
                                        <p:hsl h="0" s="-12549" l="-25098"/>
                                      </p:by>
                                    </p:animClr>
                                    <p:animClr clrSpc="hsl" dir="cw">
                                      <p:cBhvr>
                                        <p:cTn id="132" dur="500" fill="hold"/>
                                        <p:tgtEl>
                                          <p:spTgt spid="34"/>
                                        </p:tgtEl>
                                        <p:attrNameLst>
                                          <p:attrName>fillcolor</p:attrName>
                                        </p:attrNameLst>
                                      </p:cBhvr>
                                      <p:by>
                                        <p:hsl h="0" s="-12549" l="-25098"/>
                                      </p:by>
                                    </p:animClr>
                                    <p:animClr clrSpc="hsl" dir="cw">
                                      <p:cBhvr>
                                        <p:cTn id="133" dur="500" fill="hold"/>
                                        <p:tgtEl>
                                          <p:spTgt spid="34"/>
                                        </p:tgtEl>
                                        <p:attrNameLst>
                                          <p:attrName>stroke.color</p:attrName>
                                        </p:attrNameLst>
                                      </p:cBhvr>
                                      <p:by>
                                        <p:hsl h="0" s="-12549" l="-25098"/>
                                      </p:by>
                                    </p:animClr>
                                    <p:set>
                                      <p:cBhvr>
                                        <p:cTn id="134" dur="500" fill="hold"/>
                                        <p:tgtEl>
                                          <p:spTgt spid="34"/>
                                        </p:tgtEl>
                                        <p:attrNameLst>
                                          <p:attrName>fill.type</p:attrName>
                                        </p:attrNameLst>
                                      </p:cBhvr>
                                      <p:to>
                                        <p:strVal val="solid"/>
                                      </p:to>
                                    </p:set>
                                  </p:childTnLst>
                                </p:cTn>
                              </p:par>
                              <p:par>
                                <p:cTn id="135" presetID="19" presetClass="emph" presetSubtype="0" fill="hold" grpId="0" nodeType="withEffect">
                                  <p:stCondLst>
                                    <p:cond delay="0"/>
                                  </p:stCondLst>
                                  <p:childTnLst>
                                    <p:animClr clrSpc="rgb" dir="cw">
                                      <p:cBhvr override="childStyle">
                                        <p:cTn id="136" dur="500" fill="hold"/>
                                        <p:tgtEl>
                                          <p:spTgt spid="32"/>
                                        </p:tgtEl>
                                        <p:attrNameLst>
                                          <p:attrName>style.color</p:attrName>
                                        </p:attrNameLst>
                                      </p:cBhvr>
                                      <p:to>
                                        <a:schemeClr val="accent2"/>
                                      </p:to>
                                    </p:animClr>
                                    <p:animClr clrSpc="rgb" dir="cw">
                                      <p:cBhvr>
                                        <p:cTn id="137" dur="500" fill="hold"/>
                                        <p:tgtEl>
                                          <p:spTgt spid="32"/>
                                        </p:tgtEl>
                                        <p:attrNameLst>
                                          <p:attrName>fillcolor</p:attrName>
                                        </p:attrNameLst>
                                      </p:cBhvr>
                                      <p:to>
                                        <a:schemeClr val="accent2"/>
                                      </p:to>
                                    </p:animClr>
                                    <p:set>
                                      <p:cBhvr>
                                        <p:cTn id="138" dur="500" fill="hold"/>
                                        <p:tgtEl>
                                          <p:spTgt spid="32"/>
                                        </p:tgtEl>
                                        <p:attrNameLst>
                                          <p:attrName>fill.type</p:attrName>
                                        </p:attrNameLst>
                                      </p:cBhvr>
                                      <p:to>
                                        <p:strVal val="solid"/>
                                      </p:to>
                                    </p:set>
                                    <p:set>
                                      <p:cBhvr>
                                        <p:cTn id="139" dur="500" fill="hold"/>
                                        <p:tgtEl>
                                          <p:spTgt spid="32"/>
                                        </p:tgtEl>
                                        <p:attrNameLst>
                                          <p:attrName>fill.on</p:attrName>
                                        </p:attrNameLst>
                                      </p:cBhvr>
                                      <p:to>
                                        <p:strVal val="true"/>
                                      </p:to>
                                    </p:set>
                                  </p:childTnLst>
                                </p:cTn>
                              </p:par>
                              <p:par>
                                <p:cTn id="140" presetID="1" presetClass="mediacall" presetSubtype="0" fill="hold" nodeType="withEffect">
                                  <p:stCondLst>
                                    <p:cond delay="0"/>
                                  </p:stCondLst>
                                  <p:childTnLst>
                                    <p:cmd type="call" cmd="playFrom(0.0)">
                                      <p:cBhvr>
                                        <p:cTn id="141" dur="20218" fill="hold"/>
                                        <p:tgtEl>
                                          <p:spTgt spid="39"/>
                                        </p:tgtEl>
                                      </p:cBhvr>
                                    </p:cmd>
                                  </p:childTnLst>
                                </p:cTn>
                              </p:par>
                              <p:par>
                                <p:cTn id="142" presetID="3" presetClass="mediacall" presetSubtype="0" fill="hold" nodeType="withEffect">
                                  <p:stCondLst>
                                    <p:cond delay="0"/>
                                  </p:stCondLst>
                                  <p:childTnLst>
                                    <p:cmd type="call" cmd="stop">
                                      <p:cBhvr>
                                        <p:cTn id="143" dur="1" fill="hold"/>
                                        <p:tgtEl>
                                          <p:spTgt spid="38"/>
                                        </p:tgtEl>
                                      </p:cBhvr>
                                    </p:cmd>
                                  </p:childTnLst>
                                </p:cTn>
                              </p:par>
                              <p:par>
                                <p:cTn id="144" presetID="19" presetClass="emph" presetSubtype="0" fill="hold" grpId="1" nodeType="withEffect">
                                  <p:stCondLst>
                                    <p:cond delay="3000"/>
                                  </p:stCondLst>
                                  <p:childTnLst>
                                    <p:animClr clrSpc="rgb" dir="cw">
                                      <p:cBhvr override="childStyle">
                                        <p:cTn id="145" dur="500" fill="hold"/>
                                        <p:tgtEl>
                                          <p:spTgt spid="32"/>
                                        </p:tgtEl>
                                        <p:attrNameLst>
                                          <p:attrName>style.color</p:attrName>
                                        </p:attrNameLst>
                                      </p:cBhvr>
                                      <p:to>
                                        <a:srgbClr val="FF0000"/>
                                      </p:to>
                                    </p:animClr>
                                    <p:animClr clrSpc="rgb" dir="cw">
                                      <p:cBhvr>
                                        <p:cTn id="146" dur="500" fill="hold"/>
                                        <p:tgtEl>
                                          <p:spTgt spid="32"/>
                                        </p:tgtEl>
                                        <p:attrNameLst>
                                          <p:attrName>fillcolor</p:attrName>
                                        </p:attrNameLst>
                                      </p:cBhvr>
                                      <p:to>
                                        <a:srgbClr val="FF0000"/>
                                      </p:to>
                                    </p:animClr>
                                    <p:set>
                                      <p:cBhvr>
                                        <p:cTn id="147" dur="500" fill="hold"/>
                                        <p:tgtEl>
                                          <p:spTgt spid="32"/>
                                        </p:tgtEl>
                                        <p:attrNameLst>
                                          <p:attrName>fill.type</p:attrName>
                                        </p:attrNameLst>
                                      </p:cBhvr>
                                      <p:to>
                                        <p:strVal val="solid"/>
                                      </p:to>
                                    </p:set>
                                    <p:set>
                                      <p:cBhvr>
                                        <p:cTn id="148" dur="500" fill="hold"/>
                                        <p:tgtEl>
                                          <p:spTgt spid="32"/>
                                        </p:tgtEl>
                                        <p:attrNameLst>
                                          <p:attrName>fill.on</p:attrName>
                                        </p:attrNameLst>
                                      </p:cBhvr>
                                      <p:to>
                                        <p:strVal val="true"/>
                                      </p:to>
                                    </p:set>
                                  </p:childTnLst>
                                </p:cTn>
                              </p:par>
                              <p:par>
                                <p:cTn id="149" presetID="1" presetClass="mediacall" presetSubtype="0" fill="hold" nodeType="withEffect">
                                  <p:stCondLst>
                                    <p:cond delay="3000"/>
                                  </p:stCondLst>
                                  <p:childTnLst>
                                    <p:cmd type="call" cmd="playFrom(0.0)">
                                      <p:cBhvr>
                                        <p:cTn id="150" dur="5903" fill="hold"/>
                                        <p:tgtEl>
                                          <p:spTgt spid="41"/>
                                        </p:tgtEl>
                                      </p:cBhvr>
                                    </p:cmd>
                                  </p:childTnLst>
                                </p:cTn>
                              </p:par>
                              <p:par>
                                <p:cTn id="151" presetID="3" presetClass="mediacall" presetSubtype="0" fill="hold" nodeType="withEffect">
                                  <p:stCondLst>
                                    <p:cond delay="3000"/>
                                  </p:stCondLst>
                                  <p:childTnLst>
                                    <p:cmd type="call" cmd="stop">
                                      <p:cBhvr>
                                        <p:cTn id="152" dur="1" fill="hold"/>
                                        <p:tgtEl>
                                          <p:spTgt spid="39"/>
                                        </p:tgtEl>
                                      </p:cBhvr>
                                    </p:cmd>
                                  </p:childTnLst>
                                </p:cTn>
                              </p:par>
                              <p:par>
                                <p:cTn id="153" presetID="30" presetClass="emph" presetSubtype="0" fill="hold" grpId="2" nodeType="withEffect">
                                  <p:stCondLst>
                                    <p:cond delay="3000"/>
                                  </p:stCondLst>
                                  <p:childTnLst>
                                    <p:animClr clrSpc="hsl" dir="cw">
                                      <p:cBhvr override="childStyle">
                                        <p:cTn id="154" dur="500" fill="hold"/>
                                        <p:tgtEl>
                                          <p:spTgt spid="34"/>
                                        </p:tgtEl>
                                        <p:attrNameLst>
                                          <p:attrName>style.color</p:attrName>
                                        </p:attrNameLst>
                                      </p:cBhvr>
                                      <p:by>
                                        <p:hsl h="0" s="12549" l="25098"/>
                                      </p:by>
                                    </p:animClr>
                                    <p:animClr clrSpc="hsl" dir="cw">
                                      <p:cBhvr>
                                        <p:cTn id="155" dur="500" fill="hold"/>
                                        <p:tgtEl>
                                          <p:spTgt spid="34"/>
                                        </p:tgtEl>
                                        <p:attrNameLst>
                                          <p:attrName>fillcolor</p:attrName>
                                        </p:attrNameLst>
                                      </p:cBhvr>
                                      <p:by>
                                        <p:hsl h="0" s="12549" l="25098"/>
                                      </p:by>
                                    </p:animClr>
                                    <p:animClr clrSpc="hsl" dir="cw">
                                      <p:cBhvr>
                                        <p:cTn id="156" dur="500" fill="hold"/>
                                        <p:tgtEl>
                                          <p:spTgt spid="34"/>
                                        </p:tgtEl>
                                        <p:attrNameLst>
                                          <p:attrName>stroke.color</p:attrName>
                                        </p:attrNameLst>
                                      </p:cBhvr>
                                      <p:by>
                                        <p:hsl h="0" s="12549" l="25098"/>
                                      </p:by>
                                    </p:animClr>
                                    <p:set>
                                      <p:cBhvr>
                                        <p:cTn id="157" dur="500" fill="hold"/>
                                        <p:tgtEl>
                                          <p:spTgt spid="34"/>
                                        </p:tgtEl>
                                        <p:attrNameLst>
                                          <p:attrName>fill.type</p:attrName>
                                        </p:attrNameLst>
                                      </p:cBhvr>
                                      <p:to>
                                        <p:strVal val="solid"/>
                                      </p:to>
                                    </p:set>
                                  </p:childTnLst>
                                </p:cTn>
                              </p:par>
                            </p:childTnLst>
                          </p:cTn>
                        </p:par>
                      </p:childTnLst>
                    </p:cTn>
                  </p:par>
                </p:childTnLst>
              </p:cTn>
              <p:nextCondLst>
                <p:cond evt="onClick" delay="0">
                  <p:tgtEl>
                    <p:spTgt spid="34"/>
                  </p:tgtEl>
                </p:cond>
              </p:nextCondLst>
            </p:seq>
            <p:audio>
              <p:cMediaNode vol="80000">
                <p:cTn id="158" fill="hold" display="0">
                  <p:stCondLst>
                    <p:cond delay="indefinite"/>
                  </p:stCondLst>
                  <p:endCondLst>
                    <p:cond evt="onStopAudio" delay="0">
                      <p:tgtEl>
                        <p:sldTgt/>
                      </p:tgtEl>
                    </p:cond>
                  </p:endCondLst>
                </p:cTn>
                <p:tgtEl>
                  <p:spTgt spid="39"/>
                </p:tgtEl>
              </p:cMediaNode>
            </p:audio>
            <p:audio>
              <p:cMediaNode vol="80000">
                <p:cTn id="159" fill="hold" display="0">
                  <p:stCondLst>
                    <p:cond delay="indefinite"/>
                  </p:stCondLst>
                  <p:endCondLst>
                    <p:cond evt="onStopAudio" delay="0">
                      <p:tgtEl>
                        <p:sldTgt/>
                      </p:tgtEl>
                    </p:cond>
                  </p:endCondLst>
                </p:cTn>
                <p:tgtEl>
                  <p:spTgt spid="40"/>
                </p:tgtEl>
              </p:cMediaNode>
            </p:audio>
            <p:audio>
              <p:cMediaNode vol="80000">
                <p:cTn id="160" fill="hold" display="0">
                  <p:stCondLst>
                    <p:cond delay="indefinite"/>
                  </p:stCondLst>
                  <p:endCondLst>
                    <p:cond evt="onStopAudio" delay="0">
                      <p:tgtEl>
                        <p:sldTgt/>
                      </p:tgtEl>
                    </p:cond>
                  </p:endCondLst>
                </p:cTn>
                <p:tgtEl>
                  <p:spTgt spid="41"/>
                </p:tgtEl>
              </p:cMediaNode>
            </p:audio>
          </p:childTnLst>
        </p:cTn>
      </p:par>
    </p:tnLst>
    <p:bldLst>
      <p:bldP spid="24" grpId="0"/>
      <p:bldP spid="15" grpId="0" animBg="1"/>
      <p:bldP spid="15" grpId="1" animBg="1"/>
      <p:bldP spid="16" grpId="0" animBg="1"/>
      <p:bldP spid="16" grpId="1" animBg="1"/>
      <p:bldP spid="25" grpId="0"/>
      <p:bldP spid="25" grpId="1"/>
      <p:bldP spid="25" grpId="2"/>
      <p:bldP spid="27" grpId="0"/>
      <p:bldP spid="27" grpId="1"/>
      <p:bldP spid="27" grpId="2"/>
      <p:bldP spid="31" grpId="0" animBg="1"/>
      <p:bldP spid="31" grpId="1" animBg="1"/>
      <p:bldP spid="32" grpId="0" animBg="1"/>
      <p:bldP spid="32" grpId="1" animBg="1"/>
      <p:bldP spid="33" grpId="0"/>
      <p:bldP spid="33" grpId="1"/>
      <p:bldP spid="33" grpId="2"/>
      <p:bldP spid="34" grpId="0"/>
      <p:bldP spid="34" grpId="1"/>
      <p:bldP spid="34" grpId="2"/>
      <p:bldP spid="20"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396"/>
        <p:cNvGrpSpPr/>
        <p:nvPr/>
      </p:nvGrpSpPr>
      <p:grpSpPr>
        <a:xfrm>
          <a:off x="0" y="0"/>
          <a:ext cx="0" cy="0"/>
          <a:chOff x="0" y="0"/>
          <a:chExt cx="0" cy="0"/>
        </a:xfrm>
      </p:grpSpPr>
      <p:sp>
        <p:nvSpPr>
          <p:cNvPr id="397" name="Google Shape;397;p40"/>
          <p:cNvSpPr txBox="1">
            <a:spLocks noGrp="1"/>
          </p:cNvSpPr>
          <p:nvPr>
            <p:ph type="title"/>
          </p:nvPr>
        </p:nvSpPr>
        <p:spPr>
          <a:xfrm>
            <a:off x="1633453" y="653927"/>
            <a:ext cx="9303026" cy="763600"/>
          </a:xfrm>
          <a:prstGeom prst="rect">
            <a:avLst/>
          </a:prstGeom>
        </p:spPr>
        <p:txBody>
          <a:bodyPr spcFirstLastPara="1" wrap="square" lIns="121900" tIns="121900" rIns="121900" bIns="121900" anchor="ctr" anchorCtr="0">
            <a:noAutofit/>
          </a:bodyPr>
          <a:lstStyle/>
          <a:p>
            <a:r>
              <a:rPr lang="en-US" sz="7200" dirty="0"/>
              <a:t>Chính sách ngoại giao</a:t>
            </a:r>
            <a:endParaRPr lang="en-US" sz="7200" dirty="0"/>
          </a:p>
        </p:txBody>
      </p:sp>
      <p:grpSp>
        <p:nvGrpSpPr>
          <p:cNvPr id="2" name="Group 1"/>
          <p:cNvGrpSpPr/>
          <p:nvPr/>
        </p:nvGrpSpPr>
        <p:grpSpPr>
          <a:xfrm>
            <a:off x="4118518" y="1754459"/>
            <a:ext cx="3954964" cy="3621421"/>
            <a:chOff x="2359383" y="1083527"/>
            <a:chExt cx="4235461" cy="3840480"/>
          </a:xfrm>
        </p:grpSpPr>
        <p:sp>
          <p:nvSpPr>
            <p:cNvPr id="3" name="Oval 2"/>
            <p:cNvSpPr/>
            <p:nvPr/>
          </p:nvSpPr>
          <p:spPr>
            <a:xfrm>
              <a:off x="2651760" y="1083527"/>
              <a:ext cx="3840480" cy="3840480"/>
            </a:xfrm>
            <a:prstGeom prst="ellipse">
              <a:avLst/>
            </a:prstGeom>
            <a:solidFill>
              <a:srgbClr val="FFFFFF">
                <a:lumMod val="85000"/>
              </a:srgbClr>
            </a:solidFill>
            <a:ln w="25400" cap="flat" cmpd="sng" algn="ctr">
              <a:noFill/>
              <a:prstDash val="solid"/>
            </a:ln>
            <a:effectLst/>
          </p:spPr>
          <p:txBody>
            <a:bodyPr rtlCol="0" anchor="ctr"/>
            <a:lstStyle/>
            <a:p>
              <a:pPr marL="0" marR="0" lvl="0" indent="0" algn="ctr" defTabSz="1624965" rtl="0" eaLnBrk="1" fontAlgn="auto" latinLnBrk="0" hangingPunct="1">
                <a:lnSpc>
                  <a:spcPct val="100000"/>
                </a:lnSpc>
                <a:spcBef>
                  <a:spcPts val="0"/>
                </a:spcBef>
                <a:spcAft>
                  <a:spcPts val="0"/>
                </a:spcAft>
                <a:buClrTx/>
                <a:buSzTx/>
                <a:buFontTx/>
                <a:buNone/>
                <a:defRPr/>
              </a:pPr>
              <a:endParaRPr kumimoji="0" lang="en-US" sz="3200" b="0" i="0" u="none" strike="noStrike" kern="1200" cap="none" spc="0" normalizeH="0" baseline="0" noProof="0">
                <a:ln>
                  <a:noFill/>
                </a:ln>
                <a:solidFill>
                  <a:prstClr val="white"/>
                </a:solidFill>
                <a:effectLst/>
                <a:uLnTx/>
                <a:uFillTx/>
                <a:latin typeface="Calibri" panose="020F0502020204030204"/>
                <a:ea typeface="+mn-ea"/>
                <a:cs typeface="Arial" panose="020B0604020202020204"/>
                <a:sym typeface="Arial" panose="020B0604020202020204"/>
              </a:endParaRPr>
            </a:p>
          </p:txBody>
        </p:sp>
        <p:grpSp>
          <p:nvGrpSpPr>
            <p:cNvPr id="4" name="Group 3"/>
            <p:cNvGrpSpPr/>
            <p:nvPr/>
          </p:nvGrpSpPr>
          <p:grpSpPr>
            <a:xfrm>
              <a:off x="2359383" y="1784620"/>
              <a:ext cx="2190483" cy="2112804"/>
              <a:chOff x="1915834" y="2301293"/>
              <a:chExt cx="2190483" cy="2112804"/>
            </a:xfrm>
          </p:grpSpPr>
          <p:sp>
            <p:nvSpPr>
              <p:cNvPr id="5" name="Freeform 53"/>
              <p:cNvSpPr/>
              <p:nvPr/>
            </p:nvSpPr>
            <p:spPr>
              <a:xfrm rot="561175">
                <a:off x="2968251" y="2742335"/>
                <a:ext cx="1138066" cy="1671762"/>
              </a:xfrm>
              <a:custGeom>
                <a:avLst/>
                <a:gdLst>
                  <a:gd name="connsiteX0" fmla="*/ 52507 w 598074"/>
                  <a:gd name="connsiteY0" fmla="*/ 321448 h 878541"/>
                  <a:gd name="connsiteX1" fmla="*/ 259976 w 598074"/>
                  <a:gd name="connsiteY1" fmla="*/ 206188 h 878541"/>
                  <a:gd name="connsiteX2" fmla="*/ 398289 w 598074"/>
                  <a:gd name="connsiteY2" fmla="*/ 790175 h 878541"/>
                  <a:gd name="connsiteX3" fmla="*/ 582706 w 598074"/>
                  <a:gd name="connsiteY3" fmla="*/ 736386 h 878541"/>
                  <a:gd name="connsiteX4" fmla="*/ 306080 w 598074"/>
                  <a:gd name="connsiteY4" fmla="*/ 221556 h 878541"/>
                  <a:gd name="connsiteX5" fmla="*/ 44823 w 598074"/>
                  <a:gd name="connsiteY5" fmla="*/ 21771 h 878541"/>
                  <a:gd name="connsiteX6" fmla="*/ 52507 w 598074"/>
                  <a:gd name="connsiteY6" fmla="*/ 321448 h 878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8074" h="878541">
                    <a:moveTo>
                      <a:pt x="52507" y="321448"/>
                    </a:moveTo>
                    <a:cubicBezTo>
                      <a:pt x="88366" y="352184"/>
                      <a:pt x="202346" y="128067"/>
                      <a:pt x="259976" y="206188"/>
                    </a:cubicBezTo>
                    <a:cubicBezTo>
                      <a:pt x="317606" y="284309"/>
                      <a:pt x="344501" y="701809"/>
                      <a:pt x="398289" y="790175"/>
                    </a:cubicBezTo>
                    <a:cubicBezTo>
                      <a:pt x="452077" y="878541"/>
                      <a:pt x="598074" y="831156"/>
                      <a:pt x="582706" y="736386"/>
                    </a:cubicBezTo>
                    <a:cubicBezTo>
                      <a:pt x="567338" y="641616"/>
                      <a:pt x="395727" y="340658"/>
                      <a:pt x="306080" y="221556"/>
                    </a:cubicBezTo>
                    <a:cubicBezTo>
                      <a:pt x="216433" y="102454"/>
                      <a:pt x="89646" y="0"/>
                      <a:pt x="44823" y="21771"/>
                    </a:cubicBezTo>
                    <a:cubicBezTo>
                      <a:pt x="0" y="43542"/>
                      <a:pt x="16648" y="290712"/>
                      <a:pt x="52507" y="321448"/>
                    </a:cubicBezTo>
                    <a:close/>
                  </a:path>
                </a:pathLst>
              </a:custGeom>
              <a:solidFill>
                <a:srgbClr val="FFFFFF"/>
              </a:solidFill>
              <a:ln w="25400" cap="flat" cmpd="sng" algn="ctr">
                <a:noFill/>
                <a:prstDash val="solid"/>
              </a:ln>
              <a:effectLst/>
            </p:spPr>
            <p:txBody>
              <a:bodyPr rtlCol="0" anchor="ctr"/>
              <a:lstStyle/>
              <a:p>
                <a:pPr marL="0" marR="0" lvl="0" indent="0" algn="ctr" defTabSz="1624965" rtl="0" eaLnBrk="1" fontAlgn="auto" latinLnBrk="0" hangingPunct="1">
                  <a:lnSpc>
                    <a:spcPct val="100000"/>
                  </a:lnSpc>
                  <a:spcBef>
                    <a:spcPts val="0"/>
                  </a:spcBef>
                  <a:spcAft>
                    <a:spcPts val="0"/>
                  </a:spcAft>
                  <a:buClrTx/>
                  <a:buSzTx/>
                  <a:buFontTx/>
                  <a:buNone/>
                  <a:defRPr/>
                </a:pPr>
                <a:endParaRPr kumimoji="0" lang="en-US" sz="3200" b="0" i="0" u="none" strike="noStrike" kern="1200" cap="none" spc="0" normalizeH="0" baseline="0" noProof="0">
                  <a:ln>
                    <a:noFill/>
                  </a:ln>
                  <a:solidFill>
                    <a:prstClr val="white"/>
                  </a:solidFill>
                  <a:effectLst/>
                  <a:uLnTx/>
                  <a:uFillTx/>
                  <a:latin typeface="Calibri" panose="020F0502020204030204"/>
                  <a:ea typeface="+mn-ea"/>
                  <a:cs typeface="Arial" panose="020B0604020202020204"/>
                  <a:sym typeface="Arial" panose="020B0604020202020204"/>
                </a:endParaRPr>
              </a:p>
            </p:txBody>
          </p:sp>
          <p:grpSp>
            <p:nvGrpSpPr>
              <p:cNvPr id="6" name="Group 23"/>
              <p:cNvGrpSpPr/>
              <p:nvPr/>
            </p:nvGrpSpPr>
            <p:grpSpPr>
              <a:xfrm rot="2810961">
                <a:off x="1810401" y="2406726"/>
                <a:ext cx="1581489" cy="1370624"/>
                <a:chOff x="1370013" y="2060575"/>
                <a:chExt cx="2381250" cy="2063750"/>
              </a:xfrm>
            </p:grpSpPr>
            <p:sp>
              <p:nvSpPr>
                <p:cNvPr id="7" name="Freeform 6"/>
                <p:cNvSpPr/>
                <p:nvPr/>
              </p:nvSpPr>
              <p:spPr bwMode="auto">
                <a:xfrm>
                  <a:off x="1524000" y="2232025"/>
                  <a:ext cx="2073275" cy="1892300"/>
                </a:xfrm>
                <a:custGeom>
                  <a:avLst/>
                  <a:gdLst/>
                  <a:ahLst/>
                  <a:cxnLst>
                    <a:cxn ang="0">
                      <a:pos x="1306" y="0"/>
                    </a:cxn>
                    <a:cxn ang="0">
                      <a:pos x="1180" y="1192"/>
                    </a:cxn>
                    <a:cxn ang="0">
                      <a:pos x="128" y="1192"/>
                    </a:cxn>
                    <a:cxn ang="0">
                      <a:pos x="0" y="36"/>
                    </a:cxn>
                    <a:cxn ang="0">
                      <a:pos x="1306" y="0"/>
                    </a:cxn>
                  </a:cxnLst>
                  <a:rect l="0" t="0" r="r" b="b"/>
                  <a:pathLst>
                    <a:path w="1306" h="1192">
                      <a:moveTo>
                        <a:pt x="1306" y="0"/>
                      </a:moveTo>
                      <a:lnTo>
                        <a:pt x="1180" y="1192"/>
                      </a:lnTo>
                      <a:lnTo>
                        <a:pt x="128" y="1192"/>
                      </a:lnTo>
                      <a:lnTo>
                        <a:pt x="0" y="36"/>
                      </a:lnTo>
                      <a:lnTo>
                        <a:pt x="1306" y="0"/>
                      </a:lnTo>
                      <a:close/>
                    </a:path>
                  </a:pathLst>
                </a:custGeom>
                <a:solidFill>
                  <a:srgbClr val="0779B7"/>
                </a:solidFill>
                <a:ln w="0">
                  <a:noFill/>
                  <a:prstDash val="solid"/>
                  <a:round/>
                </a:ln>
              </p:spPr>
              <p:txBody>
                <a:bodyPr vert="horz" wrap="square" lIns="121920" tIns="60960" rIns="121920" bIns="60960" numCol="1" anchor="t" anchorCtr="0" compatLnSpc="1"/>
                <a:lstStyle/>
                <a:p>
                  <a:pPr marL="0" marR="0" lvl="0" indent="0" algn="l" defTabSz="1624965" rtl="0" eaLnBrk="1" fontAlgn="auto" latinLnBrk="0" hangingPunct="1">
                    <a:lnSpc>
                      <a:spcPct val="100000"/>
                    </a:lnSpc>
                    <a:spcBef>
                      <a:spcPts val="0"/>
                    </a:spcBef>
                    <a:spcAft>
                      <a:spcPts val="0"/>
                    </a:spcAft>
                    <a:buClrTx/>
                    <a:buSzTx/>
                    <a:buFontTx/>
                    <a:buNone/>
                    <a:defRPr/>
                  </a:pPr>
                  <a:endParaRPr kumimoji="0" lang="en-US" sz="3200" b="0" i="0" u="none" strike="noStrike" kern="1200" cap="none" spc="0" normalizeH="0" baseline="0" noProof="0">
                    <a:ln>
                      <a:noFill/>
                    </a:ln>
                    <a:solidFill>
                      <a:prstClr val="black"/>
                    </a:solidFill>
                    <a:effectLst/>
                    <a:uLnTx/>
                    <a:uFillTx/>
                    <a:latin typeface="Calibri" panose="020F0502020204030204"/>
                    <a:ea typeface="+mn-ea"/>
                    <a:cs typeface="Arial" panose="020B0604020202020204"/>
                    <a:sym typeface="Arial" panose="020B0604020202020204"/>
                  </a:endParaRPr>
                </a:p>
              </p:txBody>
            </p:sp>
            <p:sp>
              <p:nvSpPr>
                <p:cNvPr id="8" name="Freeform 7"/>
                <p:cNvSpPr/>
                <p:nvPr/>
              </p:nvSpPr>
              <p:spPr bwMode="auto">
                <a:xfrm>
                  <a:off x="1417638" y="2211388"/>
                  <a:ext cx="2284412" cy="1141413"/>
                </a:xfrm>
                <a:custGeom>
                  <a:avLst/>
                  <a:gdLst/>
                  <a:ahLst/>
                  <a:cxnLst>
                    <a:cxn ang="0">
                      <a:pos x="36" y="0"/>
                    </a:cxn>
                    <a:cxn ang="0">
                      <a:pos x="42" y="88"/>
                    </a:cxn>
                    <a:cxn ang="0">
                      <a:pos x="59" y="174"/>
                    </a:cxn>
                    <a:cxn ang="0">
                      <a:pos x="86" y="255"/>
                    </a:cxn>
                    <a:cxn ang="0">
                      <a:pos x="123" y="332"/>
                    </a:cxn>
                    <a:cxn ang="0">
                      <a:pos x="168" y="403"/>
                    </a:cxn>
                    <a:cxn ang="0">
                      <a:pos x="222" y="468"/>
                    </a:cxn>
                    <a:cxn ang="0">
                      <a:pos x="283" y="525"/>
                    </a:cxn>
                    <a:cxn ang="0">
                      <a:pos x="351" y="575"/>
                    </a:cxn>
                    <a:cxn ang="0">
                      <a:pos x="425" y="616"/>
                    </a:cxn>
                    <a:cxn ang="0">
                      <a:pos x="504" y="648"/>
                    </a:cxn>
                    <a:cxn ang="0">
                      <a:pos x="588" y="671"/>
                    </a:cxn>
                    <a:cxn ang="0">
                      <a:pos x="675" y="682"/>
                    </a:cxn>
                    <a:cxn ang="0">
                      <a:pos x="765" y="682"/>
                    </a:cxn>
                    <a:cxn ang="0">
                      <a:pos x="852" y="671"/>
                    </a:cxn>
                    <a:cxn ang="0">
                      <a:pos x="936" y="648"/>
                    </a:cxn>
                    <a:cxn ang="0">
                      <a:pos x="1015" y="616"/>
                    </a:cxn>
                    <a:cxn ang="0">
                      <a:pos x="1088" y="575"/>
                    </a:cxn>
                    <a:cxn ang="0">
                      <a:pos x="1156" y="525"/>
                    </a:cxn>
                    <a:cxn ang="0">
                      <a:pos x="1218" y="468"/>
                    </a:cxn>
                    <a:cxn ang="0">
                      <a:pos x="1271" y="403"/>
                    </a:cxn>
                    <a:cxn ang="0">
                      <a:pos x="1317" y="332"/>
                    </a:cxn>
                    <a:cxn ang="0">
                      <a:pos x="1354" y="255"/>
                    </a:cxn>
                    <a:cxn ang="0">
                      <a:pos x="1381" y="174"/>
                    </a:cxn>
                    <a:cxn ang="0">
                      <a:pos x="1397" y="88"/>
                    </a:cxn>
                    <a:cxn ang="0">
                      <a:pos x="1403" y="0"/>
                    </a:cxn>
                    <a:cxn ang="0">
                      <a:pos x="1438" y="45"/>
                    </a:cxn>
                    <a:cxn ang="0">
                      <a:pos x="1426" y="133"/>
                    </a:cxn>
                    <a:cxn ang="0">
                      <a:pos x="1405" y="219"/>
                    </a:cxn>
                    <a:cxn ang="0">
                      <a:pos x="1374" y="299"/>
                    </a:cxn>
                    <a:cxn ang="0">
                      <a:pos x="1334" y="375"/>
                    </a:cxn>
                    <a:cxn ang="0">
                      <a:pos x="1285" y="444"/>
                    </a:cxn>
                    <a:cxn ang="0">
                      <a:pos x="1228" y="508"/>
                    </a:cxn>
                    <a:cxn ang="0">
                      <a:pos x="1165" y="565"/>
                    </a:cxn>
                    <a:cxn ang="0">
                      <a:pos x="1095" y="613"/>
                    </a:cxn>
                    <a:cxn ang="0">
                      <a:pos x="1019" y="654"/>
                    </a:cxn>
                    <a:cxn ang="0">
                      <a:pos x="939" y="685"/>
                    </a:cxn>
                    <a:cxn ang="0">
                      <a:pos x="854" y="707"/>
                    </a:cxn>
                    <a:cxn ang="0">
                      <a:pos x="765" y="718"/>
                    </a:cxn>
                    <a:cxn ang="0">
                      <a:pos x="675" y="718"/>
                    </a:cxn>
                    <a:cxn ang="0">
                      <a:pos x="586" y="707"/>
                    </a:cxn>
                    <a:cxn ang="0">
                      <a:pos x="501" y="685"/>
                    </a:cxn>
                    <a:cxn ang="0">
                      <a:pos x="420" y="654"/>
                    </a:cxn>
                    <a:cxn ang="0">
                      <a:pos x="345" y="613"/>
                    </a:cxn>
                    <a:cxn ang="0">
                      <a:pos x="275" y="565"/>
                    </a:cxn>
                    <a:cxn ang="0">
                      <a:pos x="212" y="508"/>
                    </a:cxn>
                    <a:cxn ang="0">
                      <a:pos x="155" y="444"/>
                    </a:cxn>
                    <a:cxn ang="0">
                      <a:pos x="106" y="375"/>
                    </a:cxn>
                    <a:cxn ang="0">
                      <a:pos x="66" y="299"/>
                    </a:cxn>
                    <a:cxn ang="0">
                      <a:pos x="35" y="219"/>
                    </a:cxn>
                    <a:cxn ang="0">
                      <a:pos x="13" y="133"/>
                    </a:cxn>
                    <a:cxn ang="0">
                      <a:pos x="2" y="45"/>
                    </a:cxn>
                  </a:cxnLst>
                  <a:rect l="0" t="0" r="r" b="b"/>
                  <a:pathLst>
                    <a:path w="1439" h="719">
                      <a:moveTo>
                        <a:pt x="0" y="0"/>
                      </a:moveTo>
                      <a:lnTo>
                        <a:pt x="36" y="0"/>
                      </a:lnTo>
                      <a:lnTo>
                        <a:pt x="38" y="44"/>
                      </a:lnTo>
                      <a:lnTo>
                        <a:pt x="42" y="88"/>
                      </a:lnTo>
                      <a:lnTo>
                        <a:pt x="49" y="132"/>
                      </a:lnTo>
                      <a:lnTo>
                        <a:pt x="59" y="174"/>
                      </a:lnTo>
                      <a:lnTo>
                        <a:pt x="71" y="215"/>
                      </a:lnTo>
                      <a:lnTo>
                        <a:pt x="86" y="255"/>
                      </a:lnTo>
                      <a:lnTo>
                        <a:pt x="103" y="295"/>
                      </a:lnTo>
                      <a:lnTo>
                        <a:pt x="123" y="332"/>
                      </a:lnTo>
                      <a:lnTo>
                        <a:pt x="145" y="368"/>
                      </a:lnTo>
                      <a:lnTo>
                        <a:pt x="168" y="403"/>
                      </a:lnTo>
                      <a:lnTo>
                        <a:pt x="194" y="436"/>
                      </a:lnTo>
                      <a:lnTo>
                        <a:pt x="222" y="468"/>
                      </a:lnTo>
                      <a:lnTo>
                        <a:pt x="252" y="498"/>
                      </a:lnTo>
                      <a:lnTo>
                        <a:pt x="283" y="525"/>
                      </a:lnTo>
                      <a:lnTo>
                        <a:pt x="317" y="551"/>
                      </a:lnTo>
                      <a:lnTo>
                        <a:pt x="351" y="575"/>
                      </a:lnTo>
                      <a:lnTo>
                        <a:pt x="388" y="597"/>
                      </a:lnTo>
                      <a:lnTo>
                        <a:pt x="425" y="616"/>
                      </a:lnTo>
                      <a:lnTo>
                        <a:pt x="464" y="634"/>
                      </a:lnTo>
                      <a:lnTo>
                        <a:pt x="504" y="648"/>
                      </a:lnTo>
                      <a:lnTo>
                        <a:pt x="545" y="661"/>
                      </a:lnTo>
                      <a:lnTo>
                        <a:pt x="588" y="671"/>
                      </a:lnTo>
                      <a:lnTo>
                        <a:pt x="631" y="677"/>
                      </a:lnTo>
                      <a:lnTo>
                        <a:pt x="675" y="682"/>
                      </a:lnTo>
                      <a:lnTo>
                        <a:pt x="720" y="683"/>
                      </a:lnTo>
                      <a:lnTo>
                        <a:pt x="765" y="682"/>
                      </a:lnTo>
                      <a:lnTo>
                        <a:pt x="809" y="677"/>
                      </a:lnTo>
                      <a:lnTo>
                        <a:pt x="852" y="671"/>
                      </a:lnTo>
                      <a:lnTo>
                        <a:pt x="894" y="661"/>
                      </a:lnTo>
                      <a:lnTo>
                        <a:pt x="936" y="648"/>
                      </a:lnTo>
                      <a:lnTo>
                        <a:pt x="976" y="634"/>
                      </a:lnTo>
                      <a:lnTo>
                        <a:pt x="1015" y="616"/>
                      </a:lnTo>
                      <a:lnTo>
                        <a:pt x="1053" y="597"/>
                      </a:lnTo>
                      <a:lnTo>
                        <a:pt x="1088" y="575"/>
                      </a:lnTo>
                      <a:lnTo>
                        <a:pt x="1123" y="551"/>
                      </a:lnTo>
                      <a:lnTo>
                        <a:pt x="1156" y="525"/>
                      </a:lnTo>
                      <a:lnTo>
                        <a:pt x="1188" y="498"/>
                      </a:lnTo>
                      <a:lnTo>
                        <a:pt x="1218" y="468"/>
                      </a:lnTo>
                      <a:lnTo>
                        <a:pt x="1245" y="436"/>
                      </a:lnTo>
                      <a:lnTo>
                        <a:pt x="1271" y="403"/>
                      </a:lnTo>
                      <a:lnTo>
                        <a:pt x="1295" y="368"/>
                      </a:lnTo>
                      <a:lnTo>
                        <a:pt x="1317" y="332"/>
                      </a:lnTo>
                      <a:lnTo>
                        <a:pt x="1336" y="295"/>
                      </a:lnTo>
                      <a:lnTo>
                        <a:pt x="1354" y="255"/>
                      </a:lnTo>
                      <a:lnTo>
                        <a:pt x="1368" y="215"/>
                      </a:lnTo>
                      <a:lnTo>
                        <a:pt x="1381" y="174"/>
                      </a:lnTo>
                      <a:lnTo>
                        <a:pt x="1391" y="132"/>
                      </a:lnTo>
                      <a:lnTo>
                        <a:pt x="1397" y="88"/>
                      </a:lnTo>
                      <a:lnTo>
                        <a:pt x="1402" y="44"/>
                      </a:lnTo>
                      <a:lnTo>
                        <a:pt x="1403" y="0"/>
                      </a:lnTo>
                      <a:lnTo>
                        <a:pt x="1439" y="0"/>
                      </a:lnTo>
                      <a:lnTo>
                        <a:pt x="1438" y="45"/>
                      </a:lnTo>
                      <a:lnTo>
                        <a:pt x="1433" y="90"/>
                      </a:lnTo>
                      <a:lnTo>
                        <a:pt x="1426" y="133"/>
                      </a:lnTo>
                      <a:lnTo>
                        <a:pt x="1417" y="176"/>
                      </a:lnTo>
                      <a:lnTo>
                        <a:pt x="1405" y="219"/>
                      </a:lnTo>
                      <a:lnTo>
                        <a:pt x="1391" y="259"/>
                      </a:lnTo>
                      <a:lnTo>
                        <a:pt x="1374" y="299"/>
                      </a:lnTo>
                      <a:lnTo>
                        <a:pt x="1355" y="337"/>
                      </a:lnTo>
                      <a:lnTo>
                        <a:pt x="1334" y="375"/>
                      </a:lnTo>
                      <a:lnTo>
                        <a:pt x="1310" y="410"/>
                      </a:lnTo>
                      <a:lnTo>
                        <a:pt x="1285" y="444"/>
                      </a:lnTo>
                      <a:lnTo>
                        <a:pt x="1257" y="477"/>
                      </a:lnTo>
                      <a:lnTo>
                        <a:pt x="1228" y="508"/>
                      </a:lnTo>
                      <a:lnTo>
                        <a:pt x="1197" y="537"/>
                      </a:lnTo>
                      <a:lnTo>
                        <a:pt x="1165" y="565"/>
                      </a:lnTo>
                      <a:lnTo>
                        <a:pt x="1130" y="590"/>
                      </a:lnTo>
                      <a:lnTo>
                        <a:pt x="1095" y="613"/>
                      </a:lnTo>
                      <a:lnTo>
                        <a:pt x="1058" y="635"/>
                      </a:lnTo>
                      <a:lnTo>
                        <a:pt x="1019" y="654"/>
                      </a:lnTo>
                      <a:lnTo>
                        <a:pt x="980" y="671"/>
                      </a:lnTo>
                      <a:lnTo>
                        <a:pt x="939" y="685"/>
                      </a:lnTo>
                      <a:lnTo>
                        <a:pt x="897" y="697"/>
                      </a:lnTo>
                      <a:lnTo>
                        <a:pt x="854" y="707"/>
                      </a:lnTo>
                      <a:lnTo>
                        <a:pt x="810" y="713"/>
                      </a:lnTo>
                      <a:lnTo>
                        <a:pt x="765" y="718"/>
                      </a:lnTo>
                      <a:lnTo>
                        <a:pt x="720" y="719"/>
                      </a:lnTo>
                      <a:lnTo>
                        <a:pt x="675" y="718"/>
                      </a:lnTo>
                      <a:lnTo>
                        <a:pt x="630" y="713"/>
                      </a:lnTo>
                      <a:lnTo>
                        <a:pt x="586" y="707"/>
                      </a:lnTo>
                      <a:lnTo>
                        <a:pt x="543" y="697"/>
                      </a:lnTo>
                      <a:lnTo>
                        <a:pt x="501" y="685"/>
                      </a:lnTo>
                      <a:lnTo>
                        <a:pt x="460" y="671"/>
                      </a:lnTo>
                      <a:lnTo>
                        <a:pt x="420" y="654"/>
                      </a:lnTo>
                      <a:lnTo>
                        <a:pt x="382" y="635"/>
                      </a:lnTo>
                      <a:lnTo>
                        <a:pt x="345" y="613"/>
                      </a:lnTo>
                      <a:lnTo>
                        <a:pt x="309" y="590"/>
                      </a:lnTo>
                      <a:lnTo>
                        <a:pt x="275" y="565"/>
                      </a:lnTo>
                      <a:lnTo>
                        <a:pt x="242" y="537"/>
                      </a:lnTo>
                      <a:lnTo>
                        <a:pt x="212" y="508"/>
                      </a:lnTo>
                      <a:lnTo>
                        <a:pt x="182" y="477"/>
                      </a:lnTo>
                      <a:lnTo>
                        <a:pt x="155" y="444"/>
                      </a:lnTo>
                      <a:lnTo>
                        <a:pt x="130" y="410"/>
                      </a:lnTo>
                      <a:lnTo>
                        <a:pt x="106" y="375"/>
                      </a:lnTo>
                      <a:lnTo>
                        <a:pt x="85" y="337"/>
                      </a:lnTo>
                      <a:lnTo>
                        <a:pt x="66" y="299"/>
                      </a:lnTo>
                      <a:lnTo>
                        <a:pt x="49" y="259"/>
                      </a:lnTo>
                      <a:lnTo>
                        <a:pt x="35" y="219"/>
                      </a:lnTo>
                      <a:lnTo>
                        <a:pt x="23" y="176"/>
                      </a:lnTo>
                      <a:lnTo>
                        <a:pt x="13" y="133"/>
                      </a:lnTo>
                      <a:lnTo>
                        <a:pt x="6" y="90"/>
                      </a:lnTo>
                      <a:lnTo>
                        <a:pt x="2" y="45"/>
                      </a:lnTo>
                      <a:lnTo>
                        <a:pt x="0" y="0"/>
                      </a:lnTo>
                      <a:close/>
                    </a:path>
                  </a:pathLst>
                </a:custGeom>
                <a:solidFill>
                  <a:srgbClr val="0779B7">
                    <a:lumMod val="40000"/>
                    <a:lumOff val="60000"/>
                  </a:srgbClr>
                </a:solidFill>
                <a:ln w="0">
                  <a:noFill/>
                  <a:prstDash val="solid"/>
                  <a:round/>
                </a:ln>
              </p:spPr>
              <p:txBody>
                <a:bodyPr vert="horz" wrap="square" lIns="121920" tIns="60960" rIns="121920" bIns="60960" numCol="1" anchor="t" anchorCtr="0" compatLnSpc="1"/>
                <a:lstStyle/>
                <a:p>
                  <a:pPr marL="0" marR="0" lvl="0" indent="0" algn="l" defTabSz="1624965" rtl="0" eaLnBrk="1" fontAlgn="auto" latinLnBrk="0" hangingPunct="1">
                    <a:lnSpc>
                      <a:spcPct val="100000"/>
                    </a:lnSpc>
                    <a:spcBef>
                      <a:spcPts val="0"/>
                    </a:spcBef>
                    <a:spcAft>
                      <a:spcPts val="0"/>
                    </a:spcAft>
                    <a:buClrTx/>
                    <a:buSzTx/>
                    <a:buFontTx/>
                    <a:buNone/>
                    <a:defRPr/>
                  </a:pPr>
                  <a:endParaRPr kumimoji="0" lang="en-US" sz="3200" b="0" i="0" u="none" strike="noStrike" kern="1200" cap="none" spc="0" normalizeH="0" baseline="0" noProof="0">
                    <a:ln>
                      <a:noFill/>
                    </a:ln>
                    <a:solidFill>
                      <a:prstClr val="black"/>
                    </a:solidFill>
                    <a:effectLst/>
                    <a:uLnTx/>
                    <a:uFillTx/>
                    <a:latin typeface="Calibri" panose="020F0502020204030204"/>
                    <a:ea typeface="+mn-ea"/>
                    <a:cs typeface="Arial" panose="020B0604020202020204"/>
                    <a:sym typeface="Arial" panose="020B0604020202020204"/>
                  </a:endParaRPr>
                </a:p>
              </p:txBody>
            </p:sp>
            <p:sp>
              <p:nvSpPr>
                <p:cNvPr id="9" name="Freeform 8"/>
                <p:cNvSpPr/>
                <p:nvPr/>
              </p:nvSpPr>
              <p:spPr bwMode="auto">
                <a:xfrm>
                  <a:off x="2101850" y="3155950"/>
                  <a:ext cx="915987" cy="266700"/>
                </a:xfrm>
                <a:custGeom>
                  <a:avLst/>
                  <a:gdLst/>
                  <a:ahLst/>
                  <a:cxnLst>
                    <a:cxn ang="0">
                      <a:pos x="69" y="1"/>
                    </a:cxn>
                    <a:cxn ang="0">
                      <a:pos x="93" y="9"/>
                    </a:cxn>
                    <a:cxn ang="0">
                      <a:pos x="126" y="21"/>
                    </a:cxn>
                    <a:cxn ang="0">
                      <a:pos x="165" y="32"/>
                    </a:cxn>
                    <a:cxn ang="0">
                      <a:pos x="210" y="41"/>
                    </a:cxn>
                    <a:cxn ang="0">
                      <a:pos x="261" y="45"/>
                    </a:cxn>
                    <a:cxn ang="0">
                      <a:pos x="316" y="44"/>
                    </a:cxn>
                    <a:cxn ang="0">
                      <a:pos x="366" y="40"/>
                    </a:cxn>
                    <a:cxn ang="0">
                      <a:pos x="410" y="33"/>
                    </a:cxn>
                    <a:cxn ang="0">
                      <a:pos x="446" y="26"/>
                    </a:cxn>
                    <a:cxn ang="0">
                      <a:pos x="474" y="19"/>
                    </a:cxn>
                    <a:cxn ang="0">
                      <a:pos x="493" y="12"/>
                    </a:cxn>
                    <a:cxn ang="0">
                      <a:pos x="510" y="6"/>
                    </a:cxn>
                    <a:cxn ang="0">
                      <a:pos x="524" y="3"/>
                    </a:cxn>
                    <a:cxn ang="0">
                      <a:pos x="538" y="5"/>
                    </a:cxn>
                    <a:cxn ang="0">
                      <a:pos x="552" y="15"/>
                    </a:cxn>
                    <a:cxn ang="0">
                      <a:pos x="565" y="32"/>
                    </a:cxn>
                    <a:cxn ang="0">
                      <a:pos x="572" y="52"/>
                    </a:cxn>
                    <a:cxn ang="0">
                      <a:pos x="576" y="70"/>
                    </a:cxn>
                    <a:cxn ang="0">
                      <a:pos x="577" y="81"/>
                    </a:cxn>
                    <a:cxn ang="0">
                      <a:pos x="577" y="83"/>
                    </a:cxn>
                    <a:cxn ang="0">
                      <a:pos x="577" y="89"/>
                    </a:cxn>
                    <a:cxn ang="0">
                      <a:pos x="577" y="99"/>
                    </a:cxn>
                    <a:cxn ang="0">
                      <a:pos x="573" y="109"/>
                    </a:cxn>
                    <a:cxn ang="0">
                      <a:pos x="564" y="119"/>
                    </a:cxn>
                    <a:cxn ang="0">
                      <a:pos x="538" y="130"/>
                    </a:cxn>
                    <a:cxn ang="0">
                      <a:pos x="501" y="143"/>
                    </a:cxn>
                    <a:cxn ang="0">
                      <a:pos x="462" y="153"/>
                    </a:cxn>
                    <a:cxn ang="0">
                      <a:pos x="421" y="161"/>
                    </a:cxn>
                    <a:cxn ang="0">
                      <a:pos x="373" y="166"/>
                    </a:cxn>
                    <a:cxn ang="0">
                      <a:pos x="319" y="168"/>
                    </a:cxn>
                    <a:cxn ang="0">
                      <a:pos x="287" y="168"/>
                    </a:cxn>
                    <a:cxn ang="0">
                      <a:pos x="275" y="168"/>
                    </a:cxn>
                    <a:cxn ang="0">
                      <a:pos x="252" y="168"/>
                    </a:cxn>
                    <a:cxn ang="0">
                      <a:pos x="222" y="166"/>
                    </a:cxn>
                    <a:cxn ang="0">
                      <a:pos x="186" y="163"/>
                    </a:cxn>
                    <a:cxn ang="0">
                      <a:pos x="146" y="158"/>
                    </a:cxn>
                    <a:cxn ang="0">
                      <a:pos x="104" y="151"/>
                    </a:cxn>
                    <a:cxn ang="0">
                      <a:pos x="64" y="141"/>
                    </a:cxn>
                    <a:cxn ang="0">
                      <a:pos x="26" y="128"/>
                    </a:cxn>
                    <a:cxn ang="0">
                      <a:pos x="23" y="126"/>
                    </a:cxn>
                    <a:cxn ang="0">
                      <a:pos x="16" y="121"/>
                    </a:cxn>
                    <a:cxn ang="0">
                      <a:pos x="8" y="112"/>
                    </a:cxn>
                    <a:cxn ang="0">
                      <a:pos x="2" y="100"/>
                    </a:cxn>
                    <a:cxn ang="0">
                      <a:pos x="1" y="85"/>
                    </a:cxn>
                    <a:cxn ang="0">
                      <a:pos x="25" y="24"/>
                    </a:cxn>
                    <a:cxn ang="0">
                      <a:pos x="26" y="21"/>
                    </a:cxn>
                    <a:cxn ang="0">
                      <a:pos x="30" y="15"/>
                    </a:cxn>
                    <a:cxn ang="0">
                      <a:pos x="37" y="8"/>
                    </a:cxn>
                    <a:cxn ang="0">
                      <a:pos x="47" y="2"/>
                    </a:cxn>
                    <a:cxn ang="0">
                      <a:pos x="61" y="0"/>
                    </a:cxn>
                  </a:cxnLst>
                  <a:rect l="0" t="0" r="r" b="b"/>
                  <a:pathLst>
                    <a:path w="577" h="168">
                      <a:moveTo>
                        <a:pt x="61" y="0"/>
                      </a:moveTo>
                      <a:lnTo>
                        <a:pt x="69" y="1"/>
                      </a:lnTo>
                      <a:lnTo>
                        <a:pt x="78" y="4"/>
                      </a:lnTo>
                      <a:lnTo>
                        <a:pt x="93" y="9"/>
                      </a:lnTo>
                      <a:lnTo>
                        <a:pt x="108" y="15"/>
                      </a:lnTo>
                      <a:lnTo>
                        <a:pt x="126" y="21"/>
                      </a:lnTo>
                      <a:lnTo>
                        <a:pt x="145" y="26"/>
                      </a:lnTo>
                      <a:lnTo>
                        <a:pt x="165" y="32"/>
                      </a:lnTo>
                      <a:lnTo>
                        <a:pt x="187" y="36"/>
                      </a:lnTo>
                      <a:lnTo>
                        <a:pt x="210" y="41"/>
                      </a:lnTo>
                      <a:lnTo>
                        <a:pt x="235" y="44"/>
                      </a:lnTo>
                      <a:lnTo>
                        <a:pt x="261" y="45"/>
                      </a:lnTo>
                      <a:lnTo>
                        <a:pt x="289" y="46"/>
                      </a:lnTo>
                      <a:lnTo>
                        <a:pt x="316" y="44"/>
                      </a:lnTo>
                      <a:lnTo>
                        <a:pt x="342" y="42"/>
                      </a:lnTo>
                      <a:lnTo>
                        <a:pt x="366" y="40"/>
                      </a:lnTo>
                      <a:lnTo>
                        <a:pt x="389" y="36"/>
                      </a:lnTo>
                      <a:lnTo>
                        <a:pt x="410" y="33"/>
                      </a:lnTo>
                      <a:lnTo>
                        <a:pt x="430" y="30"/>
                      </a:lnTo>
                      <a:lnTo>
                        <a:pt x="446" y="26"/>
                      </a:lnTo>
                      <a:lnTo>
                        <a:pt x="461" y="22"/>
                      </a:lnTo>
                      <a:lnTo>
                        <a:pt x="474" y="19"/>
                      </a:lnTo>
                      <a:lnTo>
                        <a:pt x="484" y="16"/>
                      </a:lnTo>
                      <a:lnTo>
                        <a:pt x="493" y="12"/>
                      </a:lnTo>
                      <a:lnTo>
                        <a:pt x="501" y="9"/>
                      </a:lnTo>
                      <a:lnTo>
                        <a:pt x="510" y="6"/>
                      </a:lnTo>
                      <a:lnTo>
                        <a:pt x="517" y="4"/>
                      </a:lnTo>
                      <a:lnTo>
                        <a:pt x="524" y="3"/>
                      </a:lnTo>
                      <a:lnTo>
                        <a:pt x="531" y="3"/>
                      </a:lnTo>
                      <a:lnTo>
                        <a:pt x="538" y="5"/>
                      </a:lnTo>
                      <a:lnTo>
                        <a:pt x="546" y="9"/>
                      </a:lnTo>
                      <a:lnTo>
                        <a:pt x="552" y="15"/>
                      </a:lnTo>
                      <a:lnTo>
                        <a:pt x="559" y="23"/>
                      </a:lnTo>
                      <a:lnTo>
                        <a:pt x="565" y="32"/>
                      </a:lnTo>
                      <a:lnTo>
                        <a:pt x="569" y="42"/>
                      </a:lnTo>
                      <a:lnTo>
                        <a:pt x="572" y="52"/>
                      </a:lnTo>
                      <a:lnTo>
                        <a:pt x="574" y="61"/>
                      </a:lnTo>
                      <a:lnTo>
                        <a:pt x="576" y="70"/>
                      </a:lnTo>
                      <a:lnTo>
                        <a:pt x="577" y="77"/>
                      </a:lnTo>
                      <a:lnTo>
                        <a:pt x="577" y="81"/>
                      </a:lnTo>
                      <a:lnTo>
                        <a:pt x="577" y="82"/>
                      </a:lnTo>
                      <a:lnTo>
                        <a:pt x="577" y="83"/>
                      </a:lnTo>
                      <a:lnTo>
                        <a:pt x="577" y="86"/>
                      </a:lnTo>
                      <a:lnTo>
                        <a:pt x="577" y="89"/>
                      </a:lnTo>
                      <a:lnTo>
                        <a:pt x="577" y="94"/>
                      </a:lnTo>
                      <a:lnTo>
                        <a:pt x="577" y="99"/>
                      </a:lnTo>
                      <a:lnTo>
                        <a:pt x="575" y="104"/>
                      </a:lnTo>
                      <a:lnTo>
                        <a:pt x="573" y="109"/>
                      </a:lnTo>
                      <a:lnTo>
                        <a:pt x="569" y="115"/>
                      </a:lnTo>
                      <a:lnTo>
                        <a:pt x="564" y="119"/>
                      </a:lnTo>
                      <a:lnTo>
                        <a:pt x="557" y="123"/>
                      </a:lnTo>
                      <a:lnTo>
                        <a:pt x="538" y="130"/>
                      </a:lnTo>
                      <a:lnTo>
                        <a:pt x="520" y="137"/>
                      </a:lnTo>
                      <a:lnTo>
                        <a:pt x="501" y="143"/>
                      </a:lnTo>
                      <a:lnTo>
                        <a:pt x="482" y="148"/>
                      </a:lnTo>
                      <a:lnTo>
                        <a:pt x="462" y="153"/>
                      </a:lnTo>
                      <a:lnTo>
                        <a:pt x="442" y="158"/>
                      </a:lnTo>
                      <a:lnTo>
                        <a:pt x="421" y="161"/>
                      </a:lnTo>
                      <a:lnTo>
                        <a:pt x="398" y="164"/>
                      </a:lnTo>
                      <a:lnTo>
                        <a:pt x="373" y="166"/>
                      </a:lnTo>
                      <a:lnTo>
                        <a:pt x="347" y="168"/>
                      </a:lnTo>
                      <a:lnTo>
                        <a:pt x="319" y="168"/>
                      </a:lnTo>
                      <a:lnTo>
                        <a:pt x="289" y="168"/>
                      </a:lnTo>
                      <a:lnTo>
                        <a:pt x="287" y="168"/>
                      </a:lnTo>
                      <a:lnTo>
                        <a:pt x="282" y="168"/>
                      </a:lnTo>
                      <a:lnTo>
                        <a:pt x="275" y="168"/>
                      </a:lnTo>
                      <a:lnTo>
                        <a:pt x="265" y="168"/>
                      </a:lnTo>
                      <a:lnTo>
                        <a:pt x="252" y="168"/>
                      </a:lnTo>
                      <a:lnTo>
                        <a:pt x="238" y="167"/>
                      </a:lnTo>
                      <a:lnTo>
                        <a:pt x="222" y="166"/>
                      </a:lnTo>
                      <a:lnTo>
                        <a:pt x="204" y="165"/>
                      </a:lnTo>
                      <a:lnTo>
                        <a:pt x="186" y="163"/>
                      </a:lnTo>
                      <a:lnTo>
                        <a:pt x="166" y="161"/>
                      </a:lnTo>
                      <a:lnTo>
                        <a:pt x="146" y="158"/>
                      </a:lnTo>
                      <a:lnTo>
                        <a:pt x="125" y="155"/>
                      </a:lnTo>
                      <a:lnTo>
                        <a:pt x="104" y="151"/>
                      </a:lnTo>
                      <a:lnTo>
                        <a:pt x="84" y="146"/>
                      </a:lnTo>
                      <a:lnTo>
                        <a:pt x="64" y="141"/>
                      </a:lnTo>
                      <a:lnTo>
                        <a:pt x="44" y="135"/>
                      </a:lnTo>
                      <a:lnTo>
                        <a:pt x="26" y="128"/>
                      </a:lnTo>
                      <a:lnTo>
                        <a:pt x="25" y="128"/>
                      </a:lnTo>
                      <a:lnTo>
                        <a:pt x="23" y="126"/>
                      </a:lnTo>
                      <a:lnTo>
                        <a:pt x="20" y="124"/>
                      </a:lnTo>
                      <a:lnTo>
                        <a:pt x="16" y="121"/>
                      </a:lnTo>
                      <a:lnTo>
                        <a:pt x="12" y="117"/>
                      </a:lnTo>
                      <a:lnTo>
                        <a:pt x="8" y="112"/>
                      </a:lnTo>
                      <a:lnTo>
                        <a:pt x="4" y="107"/>
                      </a:lnTo>
                      <a:lnTo>
                        <a:pt x="2" y="100"/>
                      </a:lnTo>
                      <a:lnTo>
                        <a:pt x="0" y="93"/>
                      </a:lnTo>
                      <a:lnTo>
                        <a:pt x="1" y="85"/>
                      </a:lnTo>
                      <a:lnTo>
                        <a:pt x="2" y="76"/>
                      </a:lnTo>
                      <a:lnTo>
                        <a:pt x="25" y="24"/>
                      </a:lnTo>
                      <a:lnTo>
                        <a:pt x="25" y="23"/>
                      </a:lnTo>
                      <a:lnTo>
                        <a:pt x="26" y="21"/>
                      </a:lnTo>
                      <a:lnTo>
                        <a:pt x="28" y="18"/>
                      </a:lnTo>
                      <a:lnTo>
                        <a:pt x="30" y="15"/>
                      </a:lnTo>
                      <a:lnTo>
                        <a:pt x="33" y="11"/>
                      </a:lnTo>
                      <a:lnTo>
                        <a:pt x="37" y="8"/>
                      </a:lnTo>
                      <a:lnTo>
                        <a:pt x="42" y="5"/>
                      </a:lnTo>
                      <a:lnTo>
                        <a:pt x="47" y="2"/>
                      </a:lnTo>
                      <a:lnTo>
                        <a:pt x="53" y="0"/>
                      </a:lnTo>
                      <a:lnTo>
                        <a:pt x="61" y="0"/>
                      </a:lnTo>
                      <a:close/>
                    </a:path>
                  </a:pathLst>
                </a:custGeom>
                <a:solidFill>
                  <a:srgbClr val="0779B7">
                    <a:lumMod val="75000"/>
                  </a:srgbClr>
                </a:solidFill>
                <a:ln w="0">
                  <a:noFill/>
                  <a:prstDash val="solid"/>
                  <a:round/>
                </a:ln>
              </p:spPr>
              <p:txBody>
                <a:bodyPr vert="horz" wrap="square" lIns="121920" tIns="60960" rIns="121920" bIns="60960" numCol="1" anchor="t" anchorCtr="0" compatLnSpc="1"/>
                <a:lstStyle/>
                <a:p>
                  <a:pPr marL="0" marR="0" lvl="0" indent="0" algn="l" defTabSz="1624965" rtl="0" eaLnBrk="1" fontAlgn="auto" latinLnBrk="0" hangingPunct="1">
                    <a:lnSpc>
                      <a:spcPct val="100000"/>
                    </a:lnSpc>
                    <a:spcBef>
                      <a:spcPts val="0"/>
                    </a:spcBef>
                    <a:spcAft>
                      <a:spcPts val="0"/>
                    </a:spcAft>
                    <a:buClrTx/>
                    <a:buSzTx/>
                    <a:buFontTx/>
                    <a:buNone/>
                    <a:defRPr/>
                  </a:pPr>
                  <a:endParaRPr kumimoji="0" lang="en-US" sz="3200" b="0" i="0" u="none" strike="noStrike" kern="1200" cap="none" spc="0" normalizeH="0" baseline="0" noProof="0">
                    <a:ln>
                      <a:noFill/>
                    </a:ln>
                    <a:solidFill>
                      <a:prstClr val="black"/>
                    </a:solidFill>
                    <a:effectLst/>
                    <a:uLnTx/>
                    <a:uFillTx/>
                    <a:latin typeface="Calibri" panose="020F0502020204030204"/>
                    <a:ea typeface="+mn-ea"/>
                    <a:cs typeface="Arial" panose="020B0604020202020204"/>
                    <a:sym typeface="Arial" panose="020B0604020202020204"/>
                  </a:endParaRPr>
                </a:p>
              </p:txBody>
            </p:sp>
            <p:sp>
              <p:nvSpPr>
                <p:cNvPr id="10" name="Freeform 10"/>
                <p:cNvSpPr/>
                <p:nvPr/>
              </p:nvSpPr>
              <p:spPr bwMode="auto">
                <a:xfrm>
                  <a:off x="1370013" y="2114550"/>
                  <a:ext cx="155575" cy="192088"/>
                </a:xfrm>
                <a:custGeom>
                  <a:avLst/>
                  <a:gdLst/>
                  <a:ahLst/>
                  <a:cxnLst>
                    <a:cxn ang="0">
                      <a:pos x="36" y="0"/>
                    </a:cxn>
                    <a:cxn ang="0">
                      <a:pos x="62" y="0"/>
                    </a:cxn>
                    <a:cxn ang="0">
                      <a:pos x="71" y="1"/>
                    </a:cxn>
                    <a:cxn ang="0">
                      <a:pos x="80" y="5"/>
                    </a:cxn>
                    <a:cxn ang="0">
                      <a:pos x="87" y="10"/>
                    </a:cxn>
                    <a:cxn ang="0">
                      <a:pos x="93" y="18"/>
                    </a:cxn>
                    <a:cxn ang="0">
                      <a:pos x="96" y="26"/>
                    </a:cxn>
                    <a:cxn ang="0">
                      <a:pos x="98" y="36"/>
                    </a:cxn>
                    <a:cxn ang="0">
                      <a:pos x="98" y="85"/>
                    </a:cxn>
                    <a:cxn ang="0">
                      <a:pos x="96" y="94"/>
                    </a:cxn>
                    <a:cxn ang="0">
                      <a:pos x="93" y="103"/>
                    </a:cxn>
                    <a:cxn ang="0">
                      <a:pos x="87" y="110"/>
                    </a:cxn>
                    <a:cxn ang="0">
                      <a:pos x="80" y="116"/>
                    </a:cxn>
                    <a:cxn ang="0">
                      <a:pos x="71" y="119"/>
                    </a:cxn>
                    <a:cxn ang="0">
                      <a:pos x="62" y="121"/>
                    </a:cxn>
                    <a:cxn ang="0">
                      <a:pos x="36" y="121"/>
                    </a:cxn>
                    <a:cxn ang="0">
                      <a:pos x="26" y="119"/>
                    </a:cxn>
                    <a:cxn ang="0">
                      <a:pos x="18" y="116"/>
                    </a:cxn>
                    <a:cxn ang="0">
                      <a:pos x="10" y="110"/>
                    </a:cxn>
                    <a:cxn ang="0">
                      <a:pos x="5" y="103"/>
                    </a:cxn>
                    <a:cxn ang="0">
                      <a:pos x="1" y="94"/>
                    </a:cxn>
                    <a:cxn ang="0">
                      <a:pos x="0" y="85"/>
                    </a:cxn>
                    <a:cxn ang="0">
                      <a:pos x="0" y="36"/>
                    </a:cxn>
                    <a:cxn ang="0">
                      <a:pos x="1" y="26"/>
                    </a:cxn>
                    <a:cxn ang="0">
                      <a:pos x="5" y="18"/>
                    </a:cxn>
                    <a:cxn ang="0">
                      <a:pos x="10" y="10"/>
                    </a:cxn>
                    <a:cxn ang="0">
                      <a:pos x="18" y="5"/>
                    </a:cxn>
                    <a:cxn ang="0">
                      <a:pos x="26" y="1"/>
                    </a:cxn>
                    <a:cxn ang="0">
                      <a:pos x="36" y="0"/>
                    </a:cxn>
                  </a:cxnLst>
                  <a:rect l="0" t="0" r="r" b="b"/>
                  <a:pathLst>
                    <a:path w="98" h="121">
                      <a:moveTo>
                        <a:pt x="36" y="0"/>
                      </a:moveTo>
                      <a:lnTo>
                        <a:pt x="62" y="0"/>
                      </a:lnTo>
                      <a:lnTo>
                        <a:pt x="71" y="1"/>
                      </a:lnTo>
                      <a:lnTo>
                        <a:pt x="80" y="5"/>
                      </a:lnTo>
                      <a:lnTo>
                        <a:pt x="87" y="10"/>
                      </a:lnTo>
                      <a:lnTo>
                        <a:pt x="93" y="18"/>
                      </a:lnTo>
                      <a:lnTo>
                        <a:pt x="96" y="26"/>
                      </a:lnTo>
                      <a:lnTo>
                        <a:pt x="98" y="36"/>
                      </a:lnTo>
                      <a:lnTo>
                        <a:pt x="98" y="85"/>
                      </a:lnTo>
                      <a:lnTo>
                        <a:pt x="96" y="94"/>
                      </a:lnTo>
                      <a:lnTo>
                        <a:pt x="93" y="103"/>
                      </a:lnTo>
                      <a:lnTo>
                        <a:pt x="87" y="110"/>
                      </a:lnTo>
                      <a:lnTo>
                        <a:pt x="80" y="116"/>
                      </a:lnTo>
                      <a:lnTo>
                        <a:pt x="71" y="119"/>
                      </a:lnTo>
                      <a:lnTo>
                        <a:pt x="62" y="121"/>
                      </a:lnTo>
                      <a:lnTo>
                        <a:pt x="36" y="121"/>
                      </a:lnTo>
                      <a:lnTo>
                        <a:pt x="26" y="119"/>
                      </a:lnTo>
                      <a:lnTo>
                        <a:pt x="18" y="116"/>
                      </a:lnTo>
                      <a:lnTo>
                        <a:pt x="10" y="110"/>
                      </a:lnTo>
                      <a:lnTo>
                        <a:pt x="5" y="103"/>
                      </a:lnTo>
                      <a:lnTo>
                        <a:pt x="1" y="94"/>
                      </a:lnTo>
                      <a:lnTo>
                        <a:pt x="0" y="85"/>
                      </a:lnTo>
                      <a:lnTo>
                        <a:pt x="0" y="36"/>
                      </a:lnTo>
                      <a:lnTo>
                        <a:pt x="1" y="26"/>
                      </a:lnTo>
                      <a:lnTo>
                        <a:pt x="5" y="18"/>
                      </a:lnTo>
                      <a:lnTo>
                        <a:pt x="10" y="10"/>
                      </a:lnTo>
                      <a:lnTo>
                        <a:pt x="18" y="5"/>
                      </a:lnTo>
                      <a:lnTo>
                        <a:pt x="26" y="1"/>
                      </a:lnTo>
                      <a:lnTo>
                        <a:pt x="36" y="0"/>
                      </a:lnTo>
                      <a:close/>
                    </a:path>
                  </a:pathLst>
                </a:custGeom>
                <a:solidFill>
                  <a:srgbClr val="0779B7">
                    <a:lumMod val="50000"/>
                  </a:srgbClr>
                </a:solidFill>
                <a:ln w="0">
                  <a:noFill/>
                  <a:prstDash val="solid"/>
                  <a:round/>
                </a:ln>
              </p:spPr>
              <p:txBody>
                <a:bodyPr vert="horz" wrap="square" lIns="121920" tIns="60960" rIns="121920" bIns="60960" numCol="1" anchor="t" anchorCtr="0" compatLnSpc="1"/>
                <a:lstStyle/>
                <a:p>
                  <a:pPr marL="0" marR="0" lvl="0" indent="0" algn="l" defTabSz="1624965" rtl="0" eaLnBrk="1" fontAlgn="auto" latinLnBrk="0" hangingPunct="1">
                    <a:lnSpc>
                      <a:spcPct val="100000"/>
                    </a:lnSpc>
                    <a:spcBef>
                      <a:spcPts val="0"/>
                    </a:spcBef>
                    <a:spcAft>
                      <a:spcPts val="0"/>
                    </a:spcAft>
                    <a:buClrTx/>
                    <a:buSzTx/>
                    <a:buFontTx/>
                    <a:buNone/>
                    <a:defRPr/>
                  </a:pPr>
                  <a:endParaRPr kumimoji="0" lang="en-US" sz="3200" b="0" i="0" u="none" strike="noStrike" kern="1200" cap="none" spc="0" normalizeH="0" baseline="0" noProof="0">
                    <a:ln>
                      <a:noFill/>
                    </a:ln>
                    <a:solidFill>
                      <a:prstClr val="black"/>
                    </a:solidFill>
                    <a:effectLst/>
                    <a:uLnTx/>
                    <a:uFillTx/>
                    <a:latin typeface="Calibri" panose="020F0502020204030204"/>
                    <a:ea typeface="+mn-ea"/>
                    <a:cs typeface="Arial" panose="020B0604020202020204"/>
                    <a:sym typeface="Arial" panose="020B0604020202020204"/>
                  </a:endParaRPr>
                </a:p>
              </p:txBody>
            </p:sp>
            <p:sp>
              <p:nvSpPr>
                <p:cNvPr id="11" name="Freeform 11"/>
                <p:cNvSpPr/>
                <p:nvPr/>
              </p:nvSpPr>
              <p:spPr bwMode="auto">
                <a:xfrm>
                  <a:off x="3595688" y="2114550"/>
                  <a:ext cx="155575" cy="192088"/>
                </a:xfrm>
                <a:custGeom>
                  <a:avLst/>
                  <a:gdLst/>
                  <a:ahLst/>
                  <a:cxnLst>
                    <a:cxn ang="0">
                      <a:pos x="36" y="0"/>
                    </a:cxn>
                    <a:cxn ang="0">
                      <a:pos x="62" y="0"/>
                    </a:cxn>
                    <a:cxn ang="0">
                      <a:pos x="72" y="1"/>
                    </a:cxn>
                    <a:cxn ang="0">
                      <a:pos x="80" y="5"/>
                    </a:cxn>
                    <a:cxn ang="0">
                      <a:pos x="87" y="10"/>
                    </a:cxn>
                    <a:cxn ang="0">
                      <a:pos x="93" y="18"/>
                    </a:cxn>
                    <a:cxn ang="0">
                      <a:pos x="96" y="26"/>
                    </a:cxn>
                    <a:cxn ang="0">
                      <a:pos x="98" y="36"/>
                    </a:cxn>
                    <a:cxn ang="0">
                      <a:pos x="98" y="85"/>
                    </a:cxn>
                    <a:cxn ang="0">
                      <a:pos x="96" y="94"/>
                    </a:cxn>
                    <a:cxn ang="0">
                      <a:pos x="93" y="103"/>
                    </a:cxn>
                    <a:cxn ang="0">
                      <a:pos x="87" y="110"/>
                    </a:cxn>
                    <a:cxn ang="0">
                      <a:pos x="80" y="116"/>
                    </a:cxn>
                    <a:cxn ang="0">
                      <a:pos x="72" y="119"/>
                    </a:cxn>
                    <a:cxn ang="0">
                      <a:pos x="62" y="121"/>
                    </a:cxn>
                    <a:cxn ang="0">
                      <a:pos x="36" y="121"/>
                    </a:cxn>
                    <a:cxn ang="0">
                      <a:pos x="26" y="119"/>
                    </a:cxn>
                    <a:cxn ang="0">
                      <a:pos x="18" y="116"/>
                    </a:cxn>
                    <a:cxn ang="0">
                      <a:pos x="10" y="110"/>
                    </a:cxn>
                    <a:cxn ang="0">
                      <a:pos x="5" y="103"/>
                    </a:cxn>
                    <a:cxn ang="0">
                      <a:pos x="1" y="94"/>
                    </a:cxn>
                    <a:cxn ang="0">
                      <a:pos x="0" y="85"/>
                    </a:cxn>
                    <a:cxn ang="0">
                      <a:pos x="0" y="36"/>
                    </a:cxn>
                    <a:cxn ang="0">
                      <a:pos x="1" y="26"/>
                    </a:cxn>
                    <a:cxn ang="0">
                      <a:pos x="5" y="18"/>
                    </a:cxn>
                    <a:cxn ang="0">
                      <a:pos x="10" y="10"/>
                    </a:cxn>
                    <a:cxn ang="0">
                      <a:pos x="18" y="5"/>
                    </a:cxn>
                    <a:cxn ang="0">
                      <a:pos x="26" y="1"/>
                    </a:cxn>
                    <a:cxn ang="0">
                      <a:pos x="36" y="0"/>
                    </a:cxn>
                  </a:cxnLst>
                  <a:rect l="0" t="0" r="r" b="b"/>
                  <a:pathLst>
                    <a:path w="98" h="121">
                      <a:moveTo>
                        <a:pt x="36" y="0"/>
                      </a:moveTo>
                      <a:lnTo>
                        <a:pt x="62" y="0"/>
                      </a:lnTo>
                      <a:lnTo>
                        <a:pt x="72" y="1"/>
                      </a:lnTo>
                      <a:lnTo>
                        <a:pt x="80" y="5"/>
                      </a:lnTo>
                      <a:lnTo>
                        <a:pt x="87" y="10"/>
                      </a:lnTo>
                      <a:lnTo>
                        <a:pt x="93" y="18"/>
                      </a:lnTo>
                      <a:lnTo>
                        <a:pt x="96" y="26"/>
                      </a:lnTo>
                      <a:lnTo>
                        <a:pt x="98" y="36"/>
                      </a:lnTo>
                      <a:lnTo>
                        <a:pt x="98" y="85"/>
                      </a:lnTo>
                      <a:lnTo>
                        <a:pt x="96" y="94"/>
                      </a:lnTo>
                      <a:lnTo>
                        <a:pt x="93" y="103"/>
                      </a:lnTo>
                      <a:lnTo>
                        <a:pt x="87" y="110"/>
                      </a:lnTo>
                      <a:lnTo>
                        <a:pt x="80" y="116"/>
                      </a:lnTo>
                      <a:lnTo>
                        <a:pt x="72" y="119"/>
                      </a:lnTo>
                      <a:lnTo>
                        <a:pt x="62" y="121"/>
                      </a:lnTo>
                      <a:lnTo>
                        <a:pt x="36" y="121"/>
                      </a:lnTo>
                      <a:lnTo>
                        <a:pt x="26" y="119"/>
                      </a:lnTo>
                      <a:lnTo>
                        <a:pt x="18" y="116"/>
                      </a:lnTo>
                      <a:lnTo>
                        <a:pt x="10" y="110"/>
                      </a:lnTo>
                      <a:lnTo>
                        <a:pt x="5" y="103"/>
                      </a:lnTo>
                      <a:lnTo>
                        <a:pt x="1" y="94"/>
                      </a:lnTo>
                      <a:lnTo>
                        <a:pt x="0" y="85"/>
                      </a:lnTo>
                      <a:lnTo>
                        <a:pt x="0" y="36"/>
                      </a:lnTo>
                      <a:lnTo>
                        <a:pt x="1" y="26"/>
                      </a:lnTo>
                      <a:lnTo>
                        <a:pt x="5" y="18"/>
                      </a:lnTo>
                      <a:lnTo>
                        <a:pt x="10" y="10"/>
                      </a:lnTo>
                      <a:lnTo>
                        <a:pt x="18" y="5"/>
                      </a:lnTo>
                      <a:lnTo>
                        <a:pt x="26" y="1"/>
                      </a:lnTo>
                      <a:lnTo>
                        <a:pt x="36" y="0"/>
                      </a:lnTo>
                      <a:close/>
                    </a:path>
                  </a:pathLst>
                </a:custGeom>
                <a:solidFill>
                  <a:srgbClr val="0779B7">
                    <a:lumMod val="50000"/>
                  </a:srgbClr>
                </a:solidFill>
                <a:ln w="0">
                  <a:noFill/>
                  <a:prstDash val="solid"/>
                  <a:round/>
                </a:ln>
              </p:spPr>
              <p:txBody>
                <a:bodyPr vert="horz" wrap="square" lIns="121920" tIns="60960" rIns="121920" bIns="60960" numCol="1" anchor="t" anchorCtr="0" compatLnSpc="1"/>
                <a:lstStyle/>
                <a:p>
                  <a:pPr marL="0" marR="0" lvl="0" indent="0" algn="l" defTabSz="1624965" rtl="0" eaLnBrk="1" fontAlgn="auto" latinLnBrk="0" hangingPunct="1">
                    <a:lnSpc>
                      <a:spcPct val="100000"/>
                    </a:lnSpc>
                    <a:spcBef>
                      <a:spcPts val="0"/>
                    </a:spcBef>
                    <a:spcAft>
                      <a:spcPts val="0"/>
                    </a:spcAft>
                    <a:buClrTx/>
                    <a:buSzTx/>
                    <a:buFontTx/>
                    <a:buNone/>
                    <a:defRPr/>
                  </a:pPr>
                  <a:endParaRPr kumimoji="0" lang="en-US" sz="3200" b="0" i="0" u="none" strike="noStrike" kern="1200" cap="none" spc="0" normalizeH="0" baseline="0" noProof="0">
                    <a:ln>
                      <a:noFill/>
                    </a:ln>
                    <a:solidFill>
                      <a:prstClr val="black"/>
                    </a:solidFill>
                    <a:effectLst/>
                    <a:uLnTx/>
                    <a:uFillTx/>
                    <a:latin typeface="Calibri" panose="020F0502020204030204"/>
                    <a:ea typeface="+mn-ea"/>
                    <a:cs typeface="Arial" panose="020B0604020202020204"/>
                    <a:sym typeface="Arial" panose="020B0604020202020204"/>
                  </a:endParaRPr>
                </a:p>
              </p:txBody>
            </p:sp>
            <p:sp>
              <p:nvSpPr>
                <p:cNvPr id="12" name="Freeform 9"/>
                <p:cNvSpPr/>
                <p:nvPr/>
              </p:nvSpPr>
              <p:spPr bwMode="auto">
                <a:xfrm>
                  <a:off x="1473200" y="2060575"/>
                  <a:ext cx="2174875" cy="300038"/>
                </a:xfrm>
                <a:custGeom>
                  <a:avLst/>
                  <a:gdLst/>
                  <a:ahLst/>
                  <a:cxnLst>
                    <a:cxn ang="0">
                      <a:pos x="36" y="0"/>
                    </a:cxn>
                    <a:cxn ang="0">
                      <a:pos x="1334" y="0"/>
                    </a:cxn>
                    <a:cxn ang="0">
                      <a:pos x="1344" y="1"/>
                    </a:cxn>
                    <a:cxn ang="0">
                      <a:pos x="1352" y="5"/>
                    </a:cxn>
                    <a:cxn ang="0">
                      <a:pos x="1359" y="10"/>
                    </a:cxn>
                    <a:cxn ang="0">
                      <a:pos x="1365" y="18"/>
                    </a:cxn>
                    <a:cxn ang="0">
                      <a:pos x="1369" y="26"/>
                    </a:cxn>
                    <a:cxn ang="0">
                      <a:pos x="1370" y="36"/>
                    </a:cxn>
                    <a:cxn ang="0">
                      <a:pos x="1370" y="153"/>
                    </a:cxn>
                    <a:cxn ang="0">
                      <a:pos x="1369" y="162"/>
                    </a:cxn>
                    <a:cxn ang="0">
                      <a:pos x="1365" y="171"/>
                    </a:cxn>
                    <a:cxn ang="0">
                      <a:pos x="1359" y="178"/>
                    </a:cxn>
                    <a:cxn ang="0">
                      <a:pos x="1352" y="184"/>
                    </a:cxn>
                    <a:cxn ang="0">
                      <a:pos x="1344" y="187"/>
                    </a:cxn>
                    <a:cxn ang="0">
                      <a:pos x="1334" y="189"/>
                    </a:cxn>
                    <a:cxn ang="0">
                      <a:pos x="36" y="189"/>
                    </a:cxn>
                    <a:cxn ang="0">
                      <a:pos x="26" y="187"/>
                    </a:cxn>
                    <a:cxn ang="0">
                      <a:pos x="18" y="184"/>
                    </a:cxn>
                    <a:cxn ang="0">
                      <a:pos x="10" y="178"/>
                    </a:cxn>
                    <a:cxn ang="0">
                      <a:pos x="5" y="171"/>
                    </a:cxn>
                    <a:cxn ang="0">
                      <a:pos x="1" y="162"/>
                    </a:cxn>
                    <a:cxn ang="0">
                      <a:pos x="0" y="153"/>
                    </a:cxn>
                    <a:cxn ang="0">
                      <a:pos x="0" y="36"/>
                    </a:cxn>
                    <a:cxn ang="0">
                      <a:pos x="1" y="26"/>
                    </a:cxn>
                    <a:cxn ang="0">
                      <a:pos x="5" y="18"/>
                    </a:cxn>
                    <a:cxn ang="0">
                      <a:pos x="10" y="10"/>
                    </a:cxn>
                    <a:cxn ang="0">
                      <a:pos x="18" y="5"/>
                    </a:cxn>
                    <a:cxn ang="0">
                      <a:pos x="26" y="1"/>
                    </a:cxn>
                    <a:cxn ang="0">
                      <a:pos x="36" y="0"/>
                    </a:cxn>
                  </a:cxnLst>
                  <a:rect l="0" t="0" r="r" b="b"/>
                  <a:pathLst>
                    <a:path w="1370" h="189">
                      <a:moveTo>
                        <a:pt x="36" y="0"/>
                      </a:moveTo>
                      <a:lnTo>
                        <a:pt x="1334" y="0"/>
                      </a:lnTo>
                      <a:lnTo>
                        <a:pt x="1344" y="1"/>
                      </a:lnTo>
                      <a:lnTo>
                        <a:pt x="1352" y="5"/>
                      </a:lnTo>
                      <a:lnTo>
                        <a:pt x="1359" y="10"/>
                      </a:lnTo>
                      <a:lnTo>
                        <a:pt x="1365" y="18"/>
                      </a:lnTo>
                      <a:lnTo>
                        <a:pt x="1369" y="26"/>
                      </a:lnTo>
                      <a:lnTo>
                        <a:pt x="1370" y="36"/>
                      </a:lnTo>
                      <a:lnTo>
                        <a:pt x="1370" y="153"/>
                      </a:lnTo>
                      <a:lnTo>
                        <a:pt x="1369" y="162"/>
                      </a:lnTo>
                      <a:lnTo>
                        <a:pt x="1365" y="171"/>
                      </a:lnTo>
                      <a:lnTo>
                        <a:pt x="1359" y="178"/>
                      </a:lnTo>
                      <a:lnTo>
                        <a:pt x="1352" y="184"/>
                      </a:lnTo>
                      <a:lnTo>
                        <a:pt x="1344" y="187"/>
                      </a:lnTo>
                      <a:lnTo>
                        <a:pt x="1334" y="189"/>
                      </a:lnTo>
                      <a:lnTo>
                        <a:pt x="36" y="189"/>
                      </a:lnTo>
                      <a:lnTo>
                        <a:pt x="26" y="187"/>
                      </a:lnTo>
                      <a:lnTo>
                        <a:pt x="18" y="184"/>
                      </a:lnTo>
                      <a:lnTo>
                        <a:pt x="10" y="178"/>
                      </a:lnTo>
                      <a:lnTo>
                        <a:pt x="5" y="171"/>
                      </a:lnTo>
                      <a:lnTo>
                        <a:pt x="1" y="162"/>
                      </a:lnTo>
                      <a:lnTo>
                        <a:pt x="0" y="153"/>
                      </a:lnTo>
                      <a:lnTo>
                        <a:pt x="0" y="36"/>
                      </a:lnTo>
                      <a:lnTo>
                        <a:pt x="1" y="26"/>
                      </a:lnTo>
                      <a:lnTo>
                        <a:pt x="5" y="18"/>
                      </a:lnTo>
                      <a:lnTo>
                        <a:pt x="10" y="10"/>
                      </a:lnTo>
                      <a:lnTo>
                        <a:pt x="18" y="5"/>
                      </a:lnTo>
                      <a:lnTo>
                        <a:pt x="26" y="1"/>
                      </a:lnTo>
                      <a:lnTo>
                        <a:pt x="36" y="0"/>
                      </a:lnTo>
                      <a:close/>
                    </a:path>
                  </a:pathLst>
                </a:custGeom>
                <a:solidFill>
                  <a:srgbClr val="0779B7">
                    <a:lumMod val="75000"/>
                  </a:srgbClr>
                </a:solidFill>
                <a:ln w="0">
                  <a:noFill/>
                  <a:prstDash val="solid"/>
                  <a:round/>
                </a:ln>
              </p:spPr>
              <p:txBody>
                <a:bodyPr vert="horz" wrap="square" lIns="121920" tIns="60960" rIns="121920" bIns="60960" numCol="1" anchor="t" anchorCtr="0" compatLnSpc="1"/>
                <a:lstStyle/>
                <a:p>
                  <a:pPr marL="0" marR="0" lvl="0" indent="0" algn="l" defTabSz="1624965" rtl="0" eaLnBrk="1" fontAlgn="auto" latinLnBrk="0" hangingPunct="1">
                    <a:lnSpc>
                      <a:spcPct val="100000"/>
                    </a:lnSpc>
                    <a:spcBef>
                      <a:spcPts val="0"/>
                    </a:spcBef>
                    <a:spcAft>
                      <a:spcPts val="0"/>
                    </a:spcAft>
                    <a:buClrTx/>
                    <a:buSzTx/>
                    <a:buFontTx/>
                    <a:buNone/>
                    <a:defRPr/>
                  </a:pPr>
                  <a:endParaRPr kumimoji="0" lang="en-US" sz="3200" b="0" i="0" u="none" strike="noStrike" kern="1200" cap="none" spc="0" normalizeH="0" baseline="0" noProof="0">
                    <a:ln>
                      <a:noFill/>
                    </a:ln>
                    <a:solidFill>
                      <a:prstClr val="black"/>
                    </a:solidFill>
                    <a:effectLst/>
                    <a:uLnTx/>
                    <a:uFillTx/>
                    <a:latin typeface="Calibri" panose="020F0502020204030204"/>
                    <a:ea typeface="+mn-ea"/>
                    <a:cs typeface="Arial" panose="020B0604020202020204"/>
                    <a:sym typeface="Arial" panose="020B0604020202020204"/>
                  </a:endParaRPr>
                </a:p>
              </p:txBody>
            </p:sp>
          </p:grpSp>
        </p:grpSp>
        <p:grpSp>
          <p:nvGrpSpPr>
            <p:cNvPr id="13" name="Group 12"/>
            <p:cNvGrpSpPr/>
            <p:nvPr/>
          </p:nvGrpSpPr>
          <p:grpSpPr>
            <a:xfrm flipH="1">
              <a:off x="4404361" y="1784620"/>
              <a:ext cx="2190483" cy="2112804"/>
              <a:chOff x="1915834" y="2301293"/>
              <a:chExt cx="2190483" cy="2112804"/>
            </a:xfrm>
          </p:grpSpPr>
          <p:sp>
            <p:nvSpPr>
              <p:cNvPr id="14" name="Freeform 72"/>
              <p:cNvSpPr/>
              <p:nvPr/>
            </p:nvSpPr>
            <p:spPr>
              <a:xfrm rot="561175">
                <a:off x="2968251" y="2742335"/>
                <a:ext cx="1138066" cy="1671762"/>
              </a:xfrm>
              <a:custGeom>
                <a:avLst/>
                <a:gdLst>
                  <a:gd name="connsiteX0" fmla="*/ 52507 w 598074"/>
                  <a:gd name="connsiteY0" fmla="*/ 321448 h 878541"/>
                  <a:gd name="connsiteX1" fmla="*/ 259976 w 598074"/>
                  <a:gd name="connsiteY1" fmla="*/ 206188 h 878541"/>
                  <a:gd name="connsiteX2" fmla="*/ 398289 w 598074"/>
                  <a:gd name="connsiteY2" fmla="*/ 790175 h 878541"/>
                  <a:gd name="connsiteX3" fmla="*/ 582706 w 598074"/>
                  <a:gd name="connsiteY3" fmla="*/ 736386 h 878541"/>
                  <a:gd name="connsiteX4" fmla="*/ 306080 w 598074"/>
                  <a:gd name="connsiteY4" fmla="*/ 221556 h 878541"/>
                  <a:gd name="connsiteX5" fmla="*/ 44823 w 598074"/>
                  <a:gd name="connsiteY5" fmla="*/ 21771 h 878541"/>
                  <a:gd name="connsiteX6" fmla="*/ 52507 w 598074"/>
                  <a:gd name="connsiteY6" fmla="*/ 321448 h 878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8074" h="878541">
                    <a:moveTo>
                      <a:pt x="52507" y="321448"/>
                    </a:moveTo>
                    <a:cubicBezTo>
                      <a:pt x="88366" y="352184"/>
                      <a:pt x="202346" y="128067"/>
                      <a:pt x="259976" y="206188"/>
                    </a:cubicBezTo>
                    <a:cubicBezTo>
                      <a:pt x="317606" y="284309"/>
                      <a:pt x="344501" y="701809"/>
                      <a:pt x="398289" y="790175"/>
                    </a:cubicBezTo>
                    <a:cubicBezTo>
                      <a:pt x="452077" y="878541"/>
                      <a:pt x="598074" y="831156"/>
                      <a:pt x="582706" y="736386"/>
                    </a:cubicBezTo>
                    <a:cubicBezTo>
                      <a:pt x="567338" y="641616"/>
                      <a:pt x="395727" y="340658"/>
                      <a:pt x="306080" y="221556"/>
                    </a:cubicBezTo>
                    <a:cubicBezTo>
                      <a:pt x="216433" y="102454"/>
                      <a:pt x="89646" y="0"/>
                      <a:pt x="44823" y="21771"/>
                    </a:cubicBezTo>
                    <a:cubicBezTo>
                      <a:pt x="0" y="43542"/>
                      <a:pt x="16648" y="290712"/>
                      <a:pt x="52507" y="321448"/>
                    </a:cubicBezTo>
                    <a:close/>
                  </a:path>
                </a:pathLst>
              </a:custGeom>
              <a:solidFill>
                <a:srgbClr val="FFFFFF"/>
              </a:solidFill>
              <a:ln w="25400" cap="flat" cmpd="sng" algn="ctr">
                <a:noFill/>
                <a:prstDash val="solid"/>
              </a:ln>
              <a:effectLst/>
            </p:spPr>
            <p:txBody>
              <a:bodyPr rtlCol="0" anchor="ctr"/>
              <a:lstStyle/>
              <a:p>
                <a:pPr marL="0" marR="0" lvl="0" indent="0" algn="ctr" defTabSz="1624965" rtl="0" eaLnBrk="1" fontAlgn="auto" latinLnBrk="0" hangingPunct="1">
                  <a:lnSpc>
                    <a:spcPct val="100000"/>
                  </a:lnSpc>
                  <a:spcBef>
                    <a:spcPts val="0"/>
                  </a:spcBef>
                  <a:spcAft>
                    <a:spcPts val="0"/>
                  </a:spcAft>
                  <a:buClrTx/>
                  <a:buSzTx/>
                  <a:buFontTx/>
                  <a:buNone/>
                  <a:defRPr/>
                </a:pPr>
                <a:endParaRPr kumimoji="0" lang="en-US" sz="3200" b="0" i="0" u="none" strike="noStrike" kern="1200" cap="none" spc="0" normalizeH="0" baseline="0" noProof="0">
                  <a:ln>
                    <a:noFill/>
                  </a:ln>
                  <a:solidFill>
                    <a:prstClr val="white"/>
                  </a:solidFill>
                  <a:effectLst/>
                  <a:uLnTx/>
                  <a:uFillTx/>
                  <a:latin typeface="Calibri" panose="020F0502020204030204"/>
                  <a:ea typeface="+mn-ea"/>
                  <a:cs typeface="Arial" panose="020B0604020202020204"/>
                  <a:sym typeface="Arial" panose="020B0604020202020204"/>
                </a:endParaRPr>
              </a:p>
            </p:txBody>
          </p:sp>
          <p:grpSp>
            <p:nvGrpSpPr>
              <p:cNvPr id="15" name="Group 23"/>
              <p:cNvGrpSpPr/>
              <p:nvPr/>
            </p:nvGrpSpPr>
            <p:grpSpPr>
              <a:xfrm rot="2810961">
                <a:off x="1810401" y="2406726"/>
                <a:ext cx="1581489" cy="1370624"/>
                <a:chOff x="1370013" y="2060575"/>
                <a:chExt cx="2381250" cy="2063750"/>
              </a:xfrm>
            </p:grpSpPr>
            <p:sp>
              <p:nvSpPr>
                <p:cNvPr id="16" name="Freeform 6"/>
                <p:cNvSpPr/>
                <p:nvPr/>
              </p:nvSpPr>
              <p:spPr bwMode="auto">
                <a:xfrm>
                  <a:off x="1524000" y="2232025"/>
                  <a:ext cx="2073275" cy="1892300"/>
                </a:xfrm>
                <a:custGeom>
                  <a:avLst/>
                  <a:gdLst/>
                  <a:ahLst/>
                  <a:cxnLst>
                    <a:cxn ang="0">
                      <a:pos x="1306" y="0"/>
                    </a:cxn>
                    <a:cxn ang="0">
                      <a:pos x="1180" y="1192"/>
                    </a:cxn>
                    <a:cxn ang="0">
                      <a:pos x="128" y="1192"/>
                    </a:cxn>
                    <a:cxn ang="0">
                      <a:pos x="0" y="36"/>
                    </a:cxn>
                    <a:cxn ang="0">
                      <a:pos x="1306" y="0"/>
                    </a:cxn>
                  </a:cxnLst>
                  <a:rect l="0" t="0" r="r" b="b"/>
                  <a:pathLst>
                    <a:path w="1306" h="1192">
                      <a:moveTo>
                        <a:pt x="1306" y="0"/>
                      </a:moveTo>
                      <a:lnTo>
                        <a:pt x="1180" y="1192"/>
                      </a:lnTo>
                      <a:lnTo>
                        <a:pt x="128" y="1192"/>
                      </a:lnTo>
                      <a:lnTo>
                        <a:pt x="0" y="36"/>
                      </a:lnTo>
                      <a:lnTo>
                        <a:pt x="1306" y="0"/>
                      </a:lnTo>
                      <a:close/>
                    </a:path>
                  </a:pathLst>
                </a:custGeom>
                <a:solidFill>
                  <a:srgbClr val="A7CCDF"/>
                </a:solidFill>
                <a:ln w="0">
                  <a:noFill/>
                  <a:prstDash val="solid"/>
                  <a:round/>
                </a:ln>
              </p:spPr>
              <p:txBody>
                <a:bodyPr vert="horz" wrap="square" lIns="121920" tIns="60960" rIns="121920" bIns="60960" numCol="1" anchor="t" anchorCtr="0" compatLnSpc="1"/>
                <a:lstStyle/>
                <a:p>
                  <a:pPr marL="0" marR="0" lvl="0" indent="0" algn="l" defTabSz="1624965" rtl="0" eaLnBrk="1" fontAlgn="auto" latinLnBrk="0" hangingPunct="1">
                    <a:lnSpc>
                      <a:spcPct val="100000"/>
                    </a:lnSpc>
                    <a:spcBef>
                      <a:spcPts val="0"/>
                    </a:spcBef>
                    <a:spcAft>
                      <a:spcPts val="0"/>
                    </a:spcAft>
                    <a:buClrTx/>
                    <a:buSzTx/>
                    <a:buFontTx/>
                    <a:buNone/>
                    <a:defRPr/>
                  </a:pPr>
                  <a:endParaRPr kumimoji="0" lang="en-US" sz="3200" b="0" i="0" u="none" strike="noStrike" kern="1200" cap="none" spc="0" normalizeH="0" baseline="0" noProof="0">
                    <a:ln>
                      <a:noFill/>
                    </a:ln>
                    <a:solidFill>
                      <a:prstClr val="black"/>
                    </a:solidFill>
                    <a:effectLst/>
                    <a:uLnTx/>
                    <a:uFillTx/>
                    <a:latin typeface="Calibri" panose="020F0502020204030204"/>
                    <a:ea typeface="+mn-ea"/>
                    <a:cs typeface="Arial" panose="020B0604020202020204"/>
                    <a:sym typeface="Arial" panose="020B0604020202020204"/>
                  </a:endParaRPr>
                </a:p>
              </p:txBody>
            </p:sp>
            <p:sp>
              <p:nvSpPr>
                <p:cNvPr id="17" name="Freeform 7"/>
                <p:cNvSpPr/>
                <p:nvPr/>
              </p:nvSpPr>
              <p:spPr bwMode="auto">
                <a:xfrm>
                  <a:off x="1417638" y="2211388"/>
                  <a:ext cx="2284412" cy="1141413"/>
                </a:xfrm>
                <a:custGeom>
                  <a:avLst/>
                  <a:gdLst/>
                  <a:ahLst/>
                  <a:cxnLst>
                    <a:cxn ang="0">
                      <a:pos x="36" y="0"/>
                    </a:cxn>
                    <a:cxn ang="0">
                      <a:pos x="42" y="88"/>
                    </a:cxn>
                    <a:cxn ang="0">
                      <a:pos x="59" y="174"/>
                    </a:cxn>
                    <a:cxn ang="0">
                      <a:pos x="86" y="255"/>
                    </a:cxn>
                    <a:cxn ang="0">
                      <a:pos x="123" y="332"/>
                    </a:cxn>
                    <a:cxn ang="0">
                      <a:pos x="168" y="403"/>
                    </a:cxn>
                    <a:cxn ang="0">
                      <a:pos x="222" y="468"/>
                    </a:cxn>
                    <a:cxn ang="0">
                      <a:pos x="283" y="525"/>
                    </a:cxn>
                    <a:cxn ang="0">
                      <a:pos x="351" y="575"/>
                    </a:cxn>
                    <a:cxn ang="0">
                      <a:pos x="425" y="616"/>
                    </a:cxn>
                    <a:cxn ang="0">
                      <a:pos x="504" y="648"/>
                    </a:cxn>
                    <a:cxn ang="0">
                      <a:pos x="588" y="671"/>
                    </a:cxn>
                    <a:cxn ang="0">
                      <a:pos x="675" y="682"/>
                    </a:cxn>
                    <a:cxn ang="0">
                      <a:pos x="765" y="682"/>
                    </a:cxn>
                    <a:cxn ang="0">
                      <a:pos x="852" y="671"/>
                    </a:cxn>
                    <a:cxn ang="0">
                      <a:pos x="936" y="648"/>
                    </a:cxn>
                    <a:cxn ang="0">
                      <a:pos x="1015" y="616"/>
                    </a:cxn>
                    <a:cxn ang="0">
                      <a:pos x="1088" y="575"/>
                    </a:cxn>
                    <a:cxn ang="0">
                      <a:pos x="1156" y="525"/>
                    </a:cxn>
                    <a:cxn ang="0">
                      <a:pos x="1218" y="468"/>
                    </a:cxn>
                    <a:cxn ang="0">
                      <a:pos x="1271" y="403"/>
                    </a:cxn>
                    <a:cxn ang="0">
                      <a:pos x="1317" y="332"/>
                    </a:cxn>
                    <a:cxn ang="0">
                      <a:pos x="1354" y="255"/>
                    </a:cxn>
                    <a:cxn ang="0">
                      <a:pos x="1381" y="174"/>
                    </a:cxn>
                    <a:cxn ang="0">
                      <a:pos x="1397" y="88"/>
                    </a:cxn>
                    <a:cxn ang="0">
                      <a:pos x="1403" y="0"/>
                    </a:cxn>
                    <a:cxn ang="0">
                      <a:pos x="1438" y="45"/>
                    </a:cxn>
                    <a:cxn ang="0">
                      <a:pos x="1426" y="133"/>
                    </a:cxn>
                    <a:cxn ang="0">
                      <a:pos x="1405" y="219"/>
                    </a:cxn>
                    <a:cxn ang="0">
                      <a:pos x="1374" y="299"/>
                    </a:cxn>
                    <a:cxn ang="0">
                      <a:pos x="1334" y="375"/>
                    </a:cxn>
                    <a:cxn ang="0">
                      <a:pos x="1285" y="444"/>
                    </a:cxn>
                    <a:cxn ang="0">
                      <a:pos x="1228" y="508"/>
                    </a:cxn>
                    <a:cxn ang="0">
                      <a:pos x="1165" y="565"/>
                    </a:cxn>
                    <a:cxn ang="0">
                      <a:pos x="1095" y="613"/>
                    </a:cxn>
                    <a:cxn ang="0">
                      <a:pos x="1019" y="654"/>
                    </a:cxn>
                    <a:cxn ang="0">
                      <a:pos x="939" y="685"/>
                    </a:cxn>
                    <a:cxn ang="0">
                      <a:pos x="854" y="707"/>
                    </a:cxn>
                    <a:cxn ang="0">
                      <a:pos x="765" y="718"/>
                    </a:cxn>
                    <a:cxn ang="0">
                      <a:pos x="675" y="718"/>
                    </a:cxn>
                    <a:cxn ang="0">
                      <a:pos x="586" y="707"/>
                    </a:cxn>
                    <a:cxn ang="0">
                      <a:pos x="501" y="685"/>
                    </a:cxn>
                    <a:cxn ang="0">
                      <a:pos x="420" y="654"/>
                    </a:cxn>
                    <a:cxn ang="0">
                      <a:pos x="345" y="613"/>
                    </a:cxn>
                    <a:cxn ang="0">
                      <a:pos x="275" y="565"/>
                    </a:cxn>
                    <a:cxn ang="0">
                      <a:pos x="212" y="508"/>
                    </a:cxn>
                    <a:cxn ang="0">
                      <a:pos x="155" y="444"/>
                    </a:cxn>
                    <a:cxn ang="0">
                      <a:pos x="106" y="375"/>
                    </a:cxn>
                    <a:cxn ang="0">
                      <a:pos x="66" y="299"/>
                    </a:cxn>
                    <a:cxn ang="0">
                      <a:pos x="35" y="219"/>
                    </a:cxn>
                    <a:cxn ang="0">
                      <a:pos x="13" y="133"/>
                    </a:cxn>
                    <a:cxn ang="0">
                      <a:pos x="2" y="45"/>
                    </a:cxn>
                  </a:cxnLst>
                  <a:rect l="0" t="0" r="r" b="b"/>
                  <a:pathLst>
                    <a:path w="1439" h="719">
                      <a:moveTo>
                        <a:pt x="0" y="0"/>
                      </a:moveTo>
                      <a:lnTo>
                        <a:pt x="36" y="0"/>
                      </a:lnTo>
                      <a:lnTo>
                        <a:pt x="38" y="44"/>
                      </a:lnTo>
                      <a:lnTo>
                        <a:pt x="42" y="88"/>
                      </a:lnTo>
                      <a:lnTo>
                        <a:pt x="49" y="132"/>
                      </a:lnTo>
                      <a:lnTo>
                        <a:pt x="59" y="174"/>
                      </a:lnTo>
                      <a:lnTo>
                        <a:pt x="71" y="215"/>
                      </a:lnTo>
                      <a:lnTo>
                        <a:pt x="86" y="255"/>
                      </a:lnTo>
                      <a:lnTo>
                        <a:pt x="103" y="295"/>
                      </a:lnTo>
                      <a:lnTo>
                        <a:pt x="123" y="332"/>
                      </a:lnTo>
                      <a:lnTo>
                        <a:pt x="145" y="368"/>
                      </a:lnTo>
                      <a:lnTo>
                        <a:pt x="168" y="403"/>
                      </a:lnTo>
                      <a:lnTo>
                        <a:pt x="194" y="436"/>
                      </a:lnTo>
                      <a:lnTo>
                        <a:pt x="222" y="468"/>
                      </a:lnTo>
                      <a:lnTo>
                        <a:pt x="252" y="498"/>
                      </a:lnTo>
                      <a:lnTo>
                        <a:pt x="283" y="525"/>
                      </a:lnTo>
                      <a:lnTo>
                        <a:pt x="317" y="551"/>
                      </a:lnTo>
                      <a:lnTo>
                        <a:pt x="351" y="575"/>
                      </a:lnTo>
                      <a:lnTo>
                        <a:pt x="388" y="597"/>
                      </a:lnTo>
                      <a:lnTo>
                        <a:pt x="425" y="616"/>
                      </a:lnTo>
                      <a:lnTo>
                        <a:pt x="464" y="634"/>
                      </a:lnTo>
                      <a:lnTo>
                        <a:pt x="504" y="648"/>
                      </a:lnTo>
                      <a:lnTo>
                        <a:pt x="545" y="661"/>
                      </a:lnTo>
                      <a:lnTo>
                        <a:pt x="588" y="671"/>
                      </a:lnTo>
                      <a:lnTo>
                        <a:pt x="631" y="677"/>
                      </a:lnTo>
                      <a:lnTo>
                        <a:pt x="675" y="682"/>
                      </a:lnTo>
                      <a:lnTo>
                        <a:pt x="720" y="683"/>
                      </a:lnTo>
                      <a:lnTo>
                        <a:pt x="765" y="682"/>
                      </a:lnTo>
                      <a:lnTo>
                        <a:pt x="809" y="677"/>
                      </a:lnTo>
                      <a:lnTo>
                        <a:pt x="852" y="671"/>
                      </a:lnTo>
                      <a:lnTo>
                        <a:pt x="894" y="661"/>
                      </a:lnTo>
                      <a:lnTo>
                        <a:pt x="936" y="648"/>
                      </a:lnTo>
                      <a:lnTo>
                        <a:pt x="976" y="634"/>
                      </a:lnTo>
                      <a:lnTo>
                        <a:pt x="1015" y="616"/>
                      </a:lnTo>
                      <a:lnTo>
                        <a:pt x="1053" y="597"/>
                      </a:lnTo>
                      <a:lnTo>
                        <a:pt x="1088" y="575"/>
                      </a:lnTo>
                      <a:lnTo>
                        <a:pt x="1123" y="551"/>
                      </a:lnTo>
                      <a:lnTo>
                        <a:pt x="1156" y="525"/>
                      </a:lnTo>
                      <a:lnTo>
                        <a:pt x="1188" y="498"/>
                      </a:lnTo>
                      <a:lnTo>
                        <a:pt x="1218" y="468"/>
                      </a:lnTo>
                      <a:lnTo>
                        <a:pt x="1245" y="436"/>
                      </a:lnTo>
                      <a:lnTo>
                        <a:pt x="1271" y="403"/>
                      </a:lnTo>
                      <a:lnTo>
                        <a:pt x="1295" y="368"/>
                      </a:lnTo>
                      <a:lnTo>
                        <a:pt x="1317" y="332"/>
                      </a:lnTo>
                      <a:lnTo>
                        <a:pt x="1336" y="295"/>
                      </a:lnTo>
                      <a:lnTo>
                        <a:pt x="1354" y="255"/>
                      </a:lnTo>
                      <a:lnTo>
                        <a:pt x="1368" y="215"/>
                      </a:lnTo>
                      <a:lnTo>
                        <a:pt x="1381" y="174"/>
                      </a:lnTo>
                      <a:lnTo>
                        <a:pt x="1391" y="132"/>
                      </a:lnTo>
                      <a:lnTo>
                        <a:pt x="1397" y="88"/>
                      </a:lnTo>
                      <a:lnTo>
                        <a:pt x="1402" y="44"/>
                      </a:lnTo>
                      <a:lnTo>
                        <a:pt x="1403" y="0"/>
                      </a:lnTo>
                      <a:lnTo>
                        <a:pt x="1439" y="0"/>
                      </a:lnTo>
                      <a:lnTo>
                        <a:pt x="1438" y="45"/>
                      </a:lnTo>
                      <a:lnTo>
                        <a:pt x="1433" y="90"/>
                      </a:lnTo>
                      <a:lnTo>
                        <a:pt x="1426" y="133"/>
                      </a:lnTo>
                      <a:lnTo>
                        <a:pt x="1417" y="176"/>
                      </a:lnTo>
                      <a:lnTo>
                        <a:pt x="1405" y="219"/>
                      </a:lnTo>
                      <a:lnTo>
                        <a:pt x="1391" y="259"/>
                      </a:lnTo>
                      <a:lnTo>
                        <a:pt x="1374" y="299"/>
                      </a:lnTo>
                      <a:lnTo>
                        <a:pt x="1355" y="337"/>
                      </a:lnTo>
                      <a:lnTo>
                        <a:pt x="1334" y="375"/>
                      </a:lnTo>
                      <a:lnTo>
                        <a:pt x="1310" y="410"/>
                      </a:lnTo>
                      <a:lnTo>
                        <a:pt x="1285" y="444"/>
                      </a:lnTo>
                      <a:lnTo>
                        <a:pt x="1257" y="477"/>
                      </a:lnTo>
                      <a:lnTo>
                        <a:pt x="1228" y="508"/>
                      </a:lnTo>
                      <a:lnTo>
                        <a:pt x="1197" y="537"/>
                      </a:lnTo>
                      <a:lnTo>
                        <a:pt x="1165" y="565"/>
                      </a:lnTo>
                      <a:lnTo>
                        <a:pt x="1130" y="590"/>
                      </a:lnTo>
                      <a:lnTo>
                        <a:pt x="1095" y="613"/>
                      </a:lnTo>
                      <a:lnTo>
                        <a:pt x="1058" y="635"/>
                      </a:lnTo>
                      <a:lnTo>
                        <a:pt x="1019" y="654"/>
                      </a:lnTo>
                      <a:lnTo>
                        <a:pt x="980" y="671"/>
                      </a:lnTo>
                      <a:lnTo>
                        <a:pt x="939" y="685"/>
                      </a:lnTo>
                      <a:lnTo>
                        <a:pt x="897" y="697"/>
                      </a:lnTo>
                      <a:lnTo>
                        <a:pt x="854" y="707"/>
                      </a:lnTo>
                      <a:lnTo>
                        <a:pt x="810" y="713"/>
                      </a:lnTo>
                      <a:lnTo>
                        <a:pt x="765" y="718"/>
                      </a:lnTo>
                      <a:lnTo>
                        <a:pt x="720" y="719"/>
                      </a:lnTo>
                      <a:lnTo>
                        <a:pt x="675" y="718"/>
                      </a:lnTo>
                      <a:lnTo>
                        <a:pt x="630" y="713"/>
                      </a:lnTo>
                      <a:lnTo>
                        <a:pt x="586" y="707"/>
                      </a:lnTo>
                      <a:lnTo>
                        <a:pt x="543" y="697"/>
                      </a:lnTo>
                      <a:lnTo>
                        <a:pt x="501" y="685"/>
                      </a:lnTo>
                      <a:lnTo>
                        <a:pt x="460" y="671"/>
                      </a:lnTo>
                      <a:lnTo>
                        <a:pt x="420" y="654"/>
                      </a:lnTo>
                      <a:lnTo>
                        <a:pt x="382" y="635"/>
                      </a:lnTo>
                      <a:lnTo>
                        <a:pt x="345" y="613"/>
                      </a:lnTo>
                      <a:lnTo>
                        <a:pt x="309" y="590"/>
                      </a:lnTo>
                      <a:lnTo>
                        <a:pt x="275" y="565"/>
                      </a:lnTo>
                      <a:lnTo>
                        <a:pt x="242" y="537"/>
                      </a:lnTo>
                      <a:lnTo>
                        <a:pt x="212" y="508"/>
                      </a:lnTo>
                      <a:lnTo>
                        <a:pt x="182" y="477"/>
                      </a:lnTo>
                      <a:lnTo>
                        <a:pt x="155" y="444"/>
                      </a:lnTo>
                      <a:lnTo>
                        <a:pt x="130" y="410"/>
                      </a:lnTo>
                      <a:lnTo>
                        <a:pt x="106" y="375"/>
                      </a:lnTo>
                      <a:lnTo>
                        <a:pt x="85" y="337"/>
                      </a:lnTo>
                      <a:lnTo>
                        <a:pt x="66" y="299"/>
                      </a:lnTo>
                      <a:lnTo>
                        <a:pt x="49" y="259"/>
                      </a:lnTo>
                      <a:lnTo>
                        <a:pt x="35" y="219"/>
                      </a:lnTo>
                      <a:lnTo>
                        <a:pt x="23" y="176"/>
                      </a:lnTo>
                      <a:lnTo>
                        <a:pt x="13" y="133"/>
                      </a:lnTo>
                      <a:lnTo>
                        <a:pt x="6" y="90"/>
                      </a:lnTo>
                      <a:lnTo>
                        <a:pt x="2" y="45"/>
                      </a:lnTo>
                      <a:lnTo>
                        <a:pt x="0" y="0"/>
                      </a:lnTo>
                      <a:close/>
                    </a:path>
                  </a:pathLst>
                </a:custGeom>
                <a:solidFill>
                  <a:srgbClr val="A7CCDF">
                    <a:lumMod val="40000"/>
                    <a:lumOff val="60000"/>
                  </a:srgbClr>
                </a:solidFill>
                <a:ln w="0">
                  <a:noFill/>
                  <a:prstDash val="solid"/>
                  <a:round/>
                </a:ln>
              </p:spPr>
              <p:txBody>
                <a:bodyPr vert="horz" wrap="square" lIns="121920" tIns="60960" rIns="121920" bIns="60960" numCol="1" anchor="t" anchorCtr="0" compatLnSpc="1"/>
                <a:lstStyle/>
                <a:p>
                  <a:pPr marL="0" marR="0" lvl="0" indent="0" algn="l" defTabSz="1624965" rtl="0" eaLnBrk="1" fontAlgn="auto" latinLnBrk="0" hangingPunct="1">
                    <a:lnSpc>
                      <a:spcPct val="100000"/>
                    </a:lnSpc>
                    <a:spcBef>
                      <a:spcPts val="0"/>
                    </a:spcBef>
                    <a:spcAft>
                      <a:spcPts val="0"/>
                    </a:spcAft>
                    <a:buClrTx/>
                    <a:buSzTx/>
                    <a:buFontTx/>
                    <a:buNone/>
                    <a:defRPr/>
                  </a:pPr>
                  <a:endParaRPr kumimoji="0" lang="en-US" sz="3200" b="0" i="0" u="none" strike="noStrike" kern="1200" cap="none" spc="0" normalizeH="0" baseline="0" noProof="0">
                    <a:ln>
                      <a:noFill/>
                    </a:ln>
                    <a:solidFill>
                      <a:prstClr val="black"/>
                    </a:solidFill>
                    <a:effectLst/>
                    <a:uLnTx/>
                    <a:uFillTx/>
                    <a:latin typeface="Calibri" panose="020F0502020204030204"/>
                    <a:ea typeface="+mn-ea"/>
                    <a:cs typeface="Arial" panose="020B0604020202020204"/>
                    <a:sym typeface="Arial" panose="020B0604020202020204"/>
                  </a:endParaRPr>
                </a:p>
              </p:txBody>
            </p:sp>
            <p:sp>
              <p:nvSpPr>
                <p:cNvPr id="18" name="Freeform 8"/>
                <p:cNvSpPr/>
                <p:nvPr/>
              </p:nvSpPr>
              <p:spPr bwMode="auto">
                <a:xfrm>
                  <a:off x="2101850" y="3155950"/>
                  <a:ext cx="915987" cy="266700"/>
                </a:xfrm>
                <a:custGeom>
                  <a:avLst/>
                  <a:gdLst/>
                  <a:ahLst/>
                  <a:cxnLst>
                    <a:cxn ang="0">
                      <a:pos x="69" y="1"/>
                    </a:cxn>
                    <a:cxn ang="0">
                      <a:pos x="93" y="9"/>
                    </a:cxn>
                    <a:cxn ang="0">
                      <a:pos x="126" y="21"/>
                    </a:cxn>
                    <a:cxn ang="0">
                      <a:pos x="165" y="32"/>
                    </a:cxn>
                    <a:cxn ang="0">
                      <a:pos x="210" y="41"/>
                    </a:cxn>
                    <a:cxn ang="0">
                      <a:pos x="261" y="45"/>
                    </a:cxn>
                    <a:cxn ang="0">
                      <a:pos x="316" y="44"/>
                    </a:cxn>
                    <a:cxn ang="0">
                      <a:pos x="366" y="40"/>
                    </a:cxn>
                    <a:cxn ang="0">
                      <a:pos x="410" y="33"/>
                    </a:cxn>
                    <a:cxn ang="0">
                      <a:pos x="446" y="26"/>
                    </a:cxn>
                    <a:cxn ang="0">
                      <a:pos x="474" y="19"/>
                    </a:cxn>
                    <a:cxn ang="0">
                      <a:pos x="493" y="12"/>
                    </a:cxn>
                    <a:cxn ang="0">
                      <a:pos x="510" y="6"/>
                    </a:cxn>
                    <a:cxn ang="0">
                      <a:pos x="524" y="3"/>
                    </a:cxn>
                    <a:cxn ang="0">
                      <a:pos x="538" y="5"/>
                    </a:cxn>
                    <a:cxn ang="0">
                      <a:pos x="552" y="15"/>
                    </a:cxn>
                    <a:cxn ang="0">
                      <a:pos x="565" y="32"/>
                    </a:cxn>
                    <a:cxn ang="0">
                      <a:pos x="572" y="52"/>
                    </a:cxn>
                    <a:cxn ang="0">
                      <a:pos x="576" y="70"/>
                    </a:cxn>
                    <a:cxn ang="0">
                      <a:pos x="577" y="81"/>
                    </a:cxn>
                    <a:cxn ang="0">
                      <a:pos x="577" y="83"/>
                    </a:cxn>
                    <a:cxn ang="0">
                      <a:pos x="577" y="89"/>
                    </a:cxn>
                    <a:cxn ang="0">
                      <a:pos x="577" y="99"/>
                    </a:cxn>
                    <a:cxn ang="0">
                      <a:pos x="573" y="109"/>
                    </a:cxn>
                    <a:cxn ang="0">
                      <a:pos x="564" y="119"/>
                    </a:cxn>
                    <a:cxn ang="0">
                      <a:pos x="538" y="130"/>
                    </a:cxn>
                    <a:cxn ang="0">
                      <a:pos x="501" y="143"/>
                    </a:cxn>
                    <a:cxn ang="0">
                      <a:pos x="462" y="153"/>
                    </a:cxn>
                    <a:cxn ang="0">
                      <a:pos x="421" y="161"/>
                    </a:cxn>
                    <a:cxn ang="0">
                      <a:pos x="373" y="166"/>
                    </a:cxn>
                    <a:cxn ang="0">
                      <a:pos x="319" y="168"/>
                    </a:cxn>
                    <a:cxn ang="0">
                      <a:pos x="287" y="168"/>
                    </a:cxn>
                    <a:cxn ang="0">
                      <a:pos x="275" y="168"/>
                    </a:cxn>
                    <a:cxn ang="0">
                      <a:pos x="252" y="168"/>
                    </a:cxn>
                    <a:cxn ang="0">
                      <a:pos x="222" y="166"/>
                    </a:cxn>
                    <a:cxn ang="0">
                      <a:pos x="186" y="163"/>
                    </a:cxn>
                    <a:cxn ang="0">
                      <a:pos x="146" y="158"/>
                    </a:cxn>
                    <a:cxn ang="0">
                      <a:pos x="104" y="151"/>
                    </a:cxn>
                    <a:cxn ang="0">
                      <a:pos x="64" y="141"/>
                    </a:cxn>
                    <a:cxn ang="0">
                      <a:pos x="26" y="128"/>
                    </a:cxn>
                    <a:cxn ang="0">
                      <a:pos x="23" y="126"/>
                    </a:cxn>
                    <a:cxn ang="0">
                      <a:pos x="16" y="121"/>
                    </a:cxn>
                    <a:cxn ang="0">
                      <a:pos x="8" y="112"/>
                    </a:cxn>
                    <a:cxn ang="0">
                      <a:pos x="2" y="100"/>
                    </a:cxn>
                    <a:cxn ang="0">
                      <a:pos x="1" y="85"/>
                    </a:cxn>
                    <a:cxn ang="0">
                      <a:pos x="25" y="24"/>
                    </a:cxn>
                    <a:cxn ang="0">
                      <a:pos x="26" y="21"/>
                    </a:cxn>
                    <a:cxn ang="0">
                      <a:pos x="30" y="15"/>
                    </a:cxn>
                    <a:cxn ang="0">
                      <a:pos x="37" y="8"/>
                    </a:cxn>
                    <a:cxn ang="0">
                      <a:pos x="47" y="2"/>
                    </a:cxn>
                    <a:cxn ang="0">
                      <a:pos x="61" y="0"/>
                    </a:cxn>
                  </a:cxnLst>
                  <a:rect l="0" t="0" r="r" b="b"/>
                  <a:pathLst>
                    <a:path w="577" h="168">
                      <a:moveTo>
                        <a:pt x="61" y="0"/>
                      </a:moveTo>
                      <a:lnTo>
                        <a:pt x="69" y="1"/>
                      </a:lnTo>
                      <a:lnTo>
                        <a:pt x="78" y="4"/>
                      </a:lnTo>
                      <a:lnTo>
                        <a:pt x="93" y="9"/>
                      </a:lnTo>
                      <a:lnTo>
                        <a:pt x="108" y="15"/>
                      </a:lnTo>
                      <a:lnTo>
                        <a:pt x="126" y="21"/>
                      </a:lnTo>
                      <a:lnTo>
                        <a:pt x="145" y="26"/>
                      </a:lnTo>
                      <a:lnTo>
                        <a:pt x="165" y="32"/>
                      </a:lnTo>
                      <a:lnTo>
                        <a:pt x="187" y="36"/>
                      </a:lnTo>
                      <a:lnTo>
                        <a:pt x="210" y="41"/>
                      </a:lnTo>
                      <a:lnTo>
                        <a:pt x="235" y="44"/>
                      </a:lnTo>
                      <a:lnTo>
                        <a:pt x="261" y="45"/>
                      </a:lnTo>
                      <a:lnTo>
                        <a:pt x="289" y="46"/>
                      </a:lnTo>
                      <a:lnTo>
                        <a:pt x="316" y="44"/>
                      </a:lnTo>
                      <a:lnTo>
                        <a:pt x="342" y="42"/>
                      </a:lnTo>
                      <a:lnTo>
                        <a:pt x="366" y="40"/>
                      </a:lnTo>
                      <a:lnTo>
                        <a:pt x="389" y="36"/>
                      </a:lnTo>
                      <a:lnTo>
                        <a:pt x="410" y="33"/>
                      </a:lnTo>
                      <a:lnTo>
                        <a:pt x="430" y="30"/>
                      </a:lnTo>
                      <a:lnTo>
                        <a:pt x="446" y="26"/>
                      </a:lnTo>
                      <a:lnTo>
                        <a:pt x="461" y="22"/>
                      </a:lnTo>
                      <a:lnTo>
                        <a:pt x="474" y="19"/>
                      </a:lnTo>
                      <a:lnTo>
                        <a:pt x="484" y="16"/>
                      </a:lnTo>
                      <a:lnTo>
                        <a:pt x="493" y="12"/>
                      </a:lnTo>
                      <a:lnTo>
                        <a:pt x="501" y="9"/>
                      </a:lnTo>
                      <a:lnTo>
                        <a:pt x="510" y="6"/>
                      </a:lnTo>
                      <a:lnTo>
                        <a:pt x="517" y="4"/>
                      </a:lnTo>
                      <a:lnTo>
                        <a:pt x="524" y="3"/>
                      </a:lnTo>
                      <a:lnTo>
                        <a:pt x="531" y="3"/>
                      </a:lnTo>
                      <a:lnTo>
                        <a:pt x="538" y="5"/>
                      </a:lnTo>
                      <a:lnTo>
                        <a:pt x="546" y="9"/>
                      </a:lnTo>
                      <a:lnTo>
                        <a:pt x="552" y="15"/>
                      </a:lnTo>
                      <a:lnTo>
                        <a:pt x="559" y="23"/>
                      </a:lnTo>
                      <a:lnTo>
                        <a:pt x="565" y="32"/>
                      </a:lnTo>
                      <a:lnTo>
                        <a:pt x="569" y="42"/>
                      </a:lnTo>
                      <a:lnTo>
                        <a:pt x="572" y="52"/>
                      </a:lnTo>
                      <a:lnTo>
                        <a:pt x="574" y="61"/>
                      </a:lnTo>
                      <a:lnTo>
                        <a:pt x="576" y="70"/>
                      </a:lnTo>
                      <a:lnTo>
                        <a:pt x="577" y="77"/>
                      </a:lnTo>
                      <a:lnTo>
                        <a:pt x="577" y="81"/>
                      </a:lnTo>
                      <a:lnTo>
                        <a:pt x="577" y="82"/>
                      </a:lnTo>
                      <a:lnTo>
                        <a:pt x="577" y="83"/>
                      </a:lnTo>
                      <a:lnTo>
                        <a:pt x="577" y="86"/>
                      </a:lnTo>
                      <a:lnTo>
                        <a:pt x="577" y="89"/>
                      </a:lnTo>
                      <a:lnTo>
                        <a:pt x="577" y="94"/>
                      </a:lnTo>
                      <a:lnTo>
                        <a:pt x="577" y="99"/>
                      </a:lnTo>
                      <a:lnTo>
                        <a:pt x="575" y="104"/>
                      </a:lnTo>
                      <a:lnTo>
                        <a:pt x="573" y="109"/>
                      </a:lnTo>
                      <a:lnTo>
                        <a:pt x="569" y="115"/>
                      </a:lnTo>
                      <a:lnTo>
                        <a:pt x="564" y="119"/>
                      </a:lnTo>
                      <a:lnTo>
                        <a:pt x="557" y="123"/>
                      </a:lnTo>
                      <a:lnTo>
                        <a:pt x="538" y="130"/>
                      </a:lnTo>
                      <a:lnTo>
                        <a:pt x="520" y="137"/>
                      </a:lnTo>
                      <a:lnTo>
                        <a:pt x="501" y="143"/>
                      </a:lnTo>
                      <a:lnTo>
                        <a:pt x="482" y="148"/>
                      </a:lnTo>
                      <a:lnTo>
                        <a:pt x="462" y="153"/>
                      </a:lnTo>
                      <a:lnTo>
                        <a:pt x="442" y="158"/>
                      </a:lnTo>
                      <a:lnTo>
                        <a:pt x="421" y="161"/>
                      </a:lnTo>
                      <a:lnTo>
                        <a:pt x="398" y="164"/>
                      </a:lnTo>
                      <a:lnTo>
                        <a:pt x="373" y="166"/>
                      </a:lnTo>
                      <a:lnTo>
                        <a:pt x="347" y="168"/>
                      </a:lnTo>
                      <a:lnTo>
                        <a:pt x="319" y="168"/>
                      </a:lnTo>
                      <a:lnTo>
                        <a:pt x="289" y="168"/>
                      </a:lnTo>
                      <a:lnTo>
                        <a:pt x="287" y="168"/>
                      </a:lnTo>
                      <a:lnTo>
                        <a:pt x="282" y="168"/>
                      </a:lnTo>
                      <a:lnTo>
                        <a:pt x="275" y="168"/>
                      </a:lnTo>
                      <a:lnTo>
                        <a:pt x="265" y="168"/>
                      </a:lnTo>
                      <a:lnTo>
                        <a:pt x="252" y="168"/>
                      </a:lnTo>
                      <a:lnTo>
                        <a:pt x="238" y="167"/>
                      </a:lnTo>
                      <a:lnTo>
                        <a:pt x="222" y="166"/>
                      </a:lnTo>
                      <a:lnTo>
                        <a:pt x="204" y="165"/>
                      </a:lnTo>
                      <a:lnTo>
                        <a:pt x="186" y="163"/>
                      </a:lnTo>
                      <a:lnTo>
                        <a:pt x="166" y="161"/>
                      </a:lnTo>
                      <a:lnTo>
                        <a:pt x="146" y="158"/>
                      </a:lnTo>
                      <a:lnTo>
                        <a:pt x="125" y="155"/>
                      </a:lnTo>
                      <a:lnTo>
                        <a:pt x="104" y="151"/>
                      </a:lnTo>
                      <a:lnTo>
                        <a:pt x="84" y="146"/>
                      </a:lnTo>
                      <a:lnTo>
                        <a:pt x="64" y="141"/>
                      </a:lnTo>
                      <a:lnTo>
                        <a:pt x="44" y="135"/>
                      </a:lnTo>
                      <a:lnTo>
                        <a:pt x="26" y="128"/>
                      </a:lnTo>
                      <a:lnTo>
                        <a:pt x="25" y="128"/>
                      </a:lnTo>
                      <a:lnTo>
                        <a:pt x="23" y="126"/>
                      </a:lnTo>
                      <a:lnTo>
                        <a:pt x="20" y="124"/>
                      </a:lnTo>
                      <a:lnTo>
                        <a:pt x="16" y="121"/>
                      </a:lnTo>
                      <a:lnTo>
                        <a:pt x="12" y="117"/>
                      </a:lnTo>
                      <a:lnTo>
                        <a:pt x="8" y="112"/>
                      </a:lnTo>
                      <a:lnTo>
                        <a:pt x="4" y="107"/>
                      </a:lnTo>
                      <a:lnTo>
                        <a:pt x="2" y="100"/>
                      </a:lnTo>
                      <a:lnTo>
                        <a:pt x="0" y="93"/>
                      </a:lnTo>
                      <a:lnTo>
                        <a:pt x="1" y="85"/>
                      </a:lnTo>
                      <a:lnTo>
                        <a:pt x="2" y="76"/>
                      </a:lnTo>
                      <a:lnTo>
                        <a:pt x="25" y="24"/>
                      </a:lnTo>
                      <a:lnTo>
                        <a:pt x="25" y="23"/>
                      </a:lnTo>
                      <a:lnTo>
                        <a:pt x="26" y="21"/>
                      </a:lnTo>
                      <a:lnTo>
                        <a:pt x="28" y="18"/>
                      </a:lnTo>
                      <a:lnTo>
                        <a:pt x="30" y="15"/>
                      </a:lnTo>
                      <a:lnTo>
                        <a:pt x="33" y="11"/>
                      </a:lnTo>
                      <a:lnTo>
                        <a:pt x="37" y="8"/>
                      </a:lnTo>
                      <a:lnTo>
                        <a:pt x="42" y="5"/>
                      </a:lnTo>
                      <a:lnTo>
                        <a:pt x="47" y="2"/>
                      </a:lnTo>
                      <a:lnTo>
                        <a:pt x="53" y="0"/>
                      </a:lnTo>
                      <a:lnTo>
                        <a:pt x="61" y="0"/>
                      </a:lnTo>
                      <a:close/>
                    </a:path>
                  </a:pathLst>
                </a:custGeom>
                <a:solidFill>
                  <a:srgbClr val="A7CCDF">
                    <a:lumMod val="75000"/>
                  </a:srgbClr>
                </a:solidFill>
                <a:ln w="0">
                  <a:noFill/>
                  <a:prstDash val="solid"/>
                  <a:round/>
                </a:ln>
              </p:spPr>
              <p:txBody>
                <a:bodyPr vert="horz" wrap="square" lIns="121920" tIns="60960" rIns="121920" bIns="60960" numCol="1" anchor="t" anchorCtr="0" compatLnSpc="1"/>
                <a:lstStyle/>
                <a:p>
                  <a:pPr marL="0" marR="0" lvl="0" indent="0" algn="l" defTabSz="1624965" rtl="0" eaLnBrk="1" fontAlgn="auto" latinLnBrk="0" hangingPunct="1">
                    <a:lnSpc>
                      <a:spcPct val="100000"/>
                    </a:lnSpc>
                    <a:spcBef>
                      <a:spcPts val="0"/>
                    </a:spcBef>
                    <a:spcAft>
                      <a:spcPts val="0"/>
                    </a:spcAft>
                    <a:buClrTx/>
                    <a:buSzTx/>
                    <a:buFontTx/>
                    <a:buNone/>
                    <a:defRPr/>
                  </a:pPr>
                  <a:endParaRPr kumimoji="0" lang="en-US" sz="3200" b="0" i="0" u="none" strike="noStrike" kern="1200" cap="none" spc="0" normalizeH="0" baseline="0" noProof="0">
                    <a:ln>
                      <a:noFill/>
                    </a:ln>
                    <a:solidFill>
                      <a:prstClr val="black"/>
                    </a:solidFill>
                    <a:effectLst/>
                    <a:uLnTx/>
                    <a:uFillTx/>
                    <a:latin typeface="Calibri" panose="020F0502020204030204"/>
                    <a:ea typeface="+mn-ea"/>
                    <a:cs typeface="Arial" panose="020B0604020202020204"/>
                    <a:sym typeface="Arial" panose="020B0604020202020204"/>
                  </a:endParaRPr>
                </a:p>
              </p:txBody>
            </p:sp>
            <p:sp>
              <p:nvSpPr>
                <p:cNvPr id="19" name="Freeform 10"/>
                <p:cNvSpPr/>
                <p:nvPr/>
              </p:nvSpPr>
              <p:spPr bwMode="auto">
                <a:xfrm>
                  <a:off x="1370013" y="2114550"/>
                  <a:ext cx="155575" cy="192088"/>
                </a:xfrm>
                <a:custGeom>
                  <a:avLst/>
                  <a:gdLst/>
                  <a:ahLst/>
                  <a:cxnLst>
                    <a:cxn ang="0">
                      <a:pos x="36" y="0"/>
                    </a:cxn>
                    <a:cxn ang="0">
                      <a:pos x="62" y="0"/>
                    </a:cxn>
                    <a:cxn ang="0">
                      <a:pos x="71" y="1"/>
                    </a:cxn>
                    <a:cxn ang="0">
                      <a:pos x="80" y="5"/>
                    </a:cxn>
                    <a:cxn ang="0">
                      <a:pos x="87" y="10"/>
                    </a:cxn>
                    <a:cxn ang="0">
                      <a:pos x="93" y="18"/>
                    </a:cxn>
                    <a:cxn ang="0">
                      <a:pos x="96" y="26"/>
                    </a:cxn>
                    <a:cxn ang="0">
                      <a:pos x="98" y="36"/>
                    </a:cxn>
                    <a:cxn ang="0">
                      <a:pos x="98" y="85"/>
                    </a:cxn>
                    <a:cxn ang="0">
                      <a:pos x="96" y="94"/>
                    </a:cxn>
                    <a:cxn ang="0">
                      <a:pos x="93" y="103"/>
                    </a:cxn>
                    <a:cxn ang="0">
                      <a:pos x="87" y="110"/>
                    </a:cxn>
                    <a:cxn ang="0">
                      <a:pos x="80" y="116"/>
                    </a:cxn>
                    <a:cxn ang="0">
                      <a:pos x="71" y="119"/>
                    </a:cxn>
                    <a:cxn ang="0">
                      <a:pos x="62" y="121"/>
                    </a:cxn>
                    <a:cxn ang="0">
                      <a:pos x="36" y="121"/>
                    </a:cxn>
                    <a:cxn ang="0">
                      <a:pos x="26" y="119"/>
                    </a:cxn>
                    <a:cxn ang="0">
                      <a:pos x="18" y="116"/>
                    </a:cxn>
                    <a:cxn ang="0">
                      <a:pos x="10" y="110"/>
                    </a:cxn>
                    <a:cxn ang="0">
                      <a:pos x="5" y="103"/>
                    </a:cxn>
                    <a:cxn ang="0">
                      <a:pos x="1" y="94"/>
                    </a:cxn>
                    <a:cxn ang="0">
                      <a:pos x="0" y="85"/>
                    </a:cxn>
                    <a:cxn ang="0">
                      <a:pos x="0" y="36"/>
                    </a:cxn>
                    <a:cxn ang="0">
                      <a:pos x="1" y="26"/>
                    </a:cxn>
                    <a:cxn ang="0">
                      <a:pos x="5" y="18"/>
                    </a:cxn>
                    <a:cxn ang="0">
                      <a:pos x="10" y="10"/>
                    </a:cxn>
                    <a:cxn ang="0">
                      <a:pos x="18" y="5"/>
                    </a:cxn>
                    <a:cxn ang="0">
                      <a:pos x="26" y="1"/>
                    </a:cxn>
                    <a:cxn ang="0">
                      <a:pos x="36" y="0"/>
                    </a:cxn>
                  </a:cxnLst>
                  <a:rect l="0" t="0" r="r" b="b"/>
                  <a:pathLst>
                    <a:path w="98" h="121">
                      <a:moveTo>
                        <a:pt x="36" y="0"/>
                      </a:moveTo>
                      <a:lnTo>
                        <a:pt x="62" y="0"/>
                      </a:lnTo>
                      <a:lnTo>
                        <a:pt x="71" y="1"/>
                      </a:lnTo>
                      <a:lnTo>
                        <a:pt x="80" y="5"/>
                      </a:lnTo>
                      <a:lnTo>
                        <a:pt x="87" y="10"/>
                      </a:lnTo>
                      <a:lnTo>
                        <a:pt x="93" y="18"/>
                      </a:lnTo>
                      <a:lnTo>
                        <a:pt x="96" y="26"/>
                      </a:lnTo>
                      <a:lnTo>
                        <a:pt x="98" y="36"/>
                      </a:lnTo>
                      <a:lnTo>
                        <a:pt x="98" y="85"/>
                      </a:lnTo>
                      <a:lnTo>
                        <a:pt x="96" y="94"/>
                      </a:lnTo>
                      <a:lnTo>
                        <a:pt x="93" y="103"/>
                      </a:lnTo>
                      <a:lnTo>
                        <a:pt x="87" y="110"/>
                      </a:lnTo>
                      <a:lnTo>
                        <a:pt x="80" y="116"/>
                      </a:lnTo>
                      <a:lnTo>
                        <a:pt x="71" y="119"/>
                      </a:lnTo>
                      <a:lnTo>
                        <a:pt x="62" y="121"/>
                      </a:lnTo>
                      <a:lnTo>
                        <a:pt x="36" y="121"/>
                      </a:lnTo>
                      <a:lnTo>
                        <a:pt x="26" y="119"/>
                      </a:lnTo>
                      <a:lnTo>
                        <a:pt x="18" y="116"/>
                      </a:lnTo>
                      <a:lnTo>
                        <a:pt x="10" y="110"/>
                      </a:lnTo>
                      <a:lnTo>
                        <a:pt x="5" y="103"/>
                      </a:lnTo>
                      <a:lnTo>
                        <a:pt x="1" y="94"/>
                      </a:lnTo>
                      <a:lnTo>
                        <a:pt x="0" y="85"/>
                      </a:lnTo>
                      <a:lnTo>
                        <a:pt x="0" y="36"/>
                      </a:lnTo>
                      <a:lnTo>
                        <a:pt x="1" y="26"/>
                      </a:lnTo>
                      <a:lnTo>
                        <a:pt x="5" y="18"/>
                      </a:lnTo>
                      <a:lnTo>
                        <a:pt x="10" y="10"/>
                      </a:lnTo>
                      <a:lnTo>
                        <a:pt x="18" y="5"/>
                      </a:lnTo>
                      <a:lnTo>
                        <a:pt x="26" y="1"/>
                      </a:lnTo>
                      <a:lnTo>
                        <a:pt x="36" y="0"/>
                      </a:lnTo>
                      <a:close/>
                    </a:path>
                  </a:pathLst>
                </a:custGeom>
                <a:solidFill>
                  <a:srgbClr val="A7CCDF">
                    <a:lumMod val="50000"/>
                  </a:srgbClr>
                </a:solidFill>
                <a:ln w="0">
                  <a:noFill/>
                  <a:prstDash val="solid"/>
                  <a:round/>
                </a:ln>
              </p:spPr>
              <p:txBody>
                <a:bodyPr vert="horz" wrap="square" lIns="121920" tIns="60960" rIns="121920" bIns="60960" numCol="1" anchor="t" anchorCtr="0" compatLnSpc="1"/>
                <a:lstStyle/>
                <a:p>
                  <a:pPr marL="0" marR="0" lvl="0" indent="0" algn="l" defTabSz="1624965" rtl="0" eaLnBrk="1" fontAlgn="auto" latinLnBrk="0" hangingPunct="1">
                    <a:lnSpc>
                      <a:spcPct val="100000"/>
                    </a:lnSpc>
                    <a:spcBef>
                      <a:spcPts val="0"/>
                    </a:spcBef>
                    <a:spcAft>
                      <a:spcPts val="0"/>
                    </a:spcAft>
                    <a:buClrTx/>
                    <a:buSzTx/>
                    <a:buFontTx/>
                    <a:buNone/>
                    <a:defRPr/>
                  </a:pPr>
                  <a:endParaRPr kumimoji="0" lang="en-US" sz="3200" b="0" i="0" u="none" strike="noStrike" kern="1200" cap="none" spc="0" normalizeH="0" baseline="0" noProof="0">
                    <a:ln>
                      <a:noFill/>
                    </a:ln>
                    <a:solidFill>
                      <a:prstClr val="black"/>
                    </a:solidFill>
                    <a:effectLst/>
                    <a:uLnTx/>
                    <a:uFillTx/>
                    <a:latin typeface="Calibri" panose="020F0502020204030204"/>
                    <a:ea typeface="+mn-ea"/>
                    <a:cs typeface="Arial" panose="020B0604020202020204"/>
                    <a:sym typeface="Arial" panose="020B0604020202020204"/>
                  </a:endParaRPr>
                </a:p>
              </p:txBody>
            </p:sp>
            <p:sp>
              <p:nvSpPr>
                <p:cNvPr id="20" name="Freeform 11"/>
                <p:cNvSpPr/>
                <p:nvPr/>
              </p:nvSpPr>
              <p:spPr bwMode="auto">
                <a:xfrm>
                  <a:off x="3595688" y="2114550"/>
                  <a:ext cx="155575" cy="192088"/>
                </a:xfrm>
                <a:custGeom>
                  <a:avLst/>
                  <a:gdLst/>
                  <a:ahLst/>
                  <a:cxnLst>
                    <a:cxn ang="0">
                      <a:pos x="36" y="0"/>
                    </a:cxn>
                    <a:cxn ang="0">
                      <a:pos x="62" y="0"/>
                    </a:cxn>
                    <a:cxn ang="0">
                      <a:pos x="72" y="1"/>
                    </a:cxn>
                    <a:cxn ang="0">
                      <a:pos x="80" y="5"/>
                    </a:cxn>
                    <a:cxn ang="0">
                      <a:pos x="87" y="10"/>
                    </a:cxn>
                    <a:cxn ang="0">
                      <a:pos x="93" y="18"/>
                    </a:cxn>
                    <a:cxn ang="0">
                      <a:pos x="96" y="26"/>
                    </a:cxn>
                    <a:cxn ang="0">
                      <a:pos x="98" y="36"/>
                    </a:cxn>
                    <a:cxn ang="0">
                      <a:pos x="98" y="85"/>
                    </a:cxn>
                    <a:cxn ang="0">
                      <a:pos x="96" y="94"/>
                    </a:cxn>
                    <a:cxn ang="0">
                      <a:pos x="93" y="103"/>
                    </a:cxn>
                    <a:cxn ang="0">
                      <a:pos x="87" y="110"/>
                    </a:cxn>
                    <a:cxn ang="0">
                      <a:pos x="80" y="116"/>
                    </a:cxn>
                    <a:cxn ang="0">
                      <a:pos x="72" y="119"/>
                    </a:cxn>
                    <a:cxn ang="0">
                      <a:pos x="62" y="121"/>
                    </a:cxn>
                    <a:cxn ang="0">
                      <a:pos x="36" y="121"/>
                    </a:cxn>
                    <a:cxn ang="0">
                      <a:pos x="26" y="119"/>
                    </a:cxn>
                    <a:cxn ang="0">
                      <a:pos x="18" y="116"/>
                    </a:cxn>
                    <a:cxn ang="0">
                      <a:pos x="10" y="110"/>
                    </a:cxn>
                    <a:cxn ang="0">
                      <a:pos x="5" y="103"/>
                    </a:cxn>
                    <a:cxn ang="0">
                      <a:pos x="1" y="94"/>
                    </a:cxn>
                    <a:cxn ang="0">
                      <a:pos x="0" y="85"/>
                    </a:cxn>
                    <a:cxn ang="0">
                      <a:pos x="0" y="36"/>
                    </a:cxn>
                    <a:cxn ang="0">
                      <a:pos x="1" y="26"/>
                    </a:cxn>
                    <a:cxn ang="0">
                      <a:pos x="5" y="18"/>
                    </a:cxn>
                    <a:cxn ang="0">
                      <a:pos x="10" y="10"/>
                    </a:cxn>
                    <a:cxn ang="0">
                      <a:pos x="18" y="5"/>
                    </a:cxn>
                    <a:cxn ang="0">
                      <a:pos x="26" y="1"/>
                    </a:cxn>
                    <a:cxn ang="0">
                      <a:pos x="36" y="0"/>
                    </a:cxn>
                  </a:cxnLst>
                  <a:rect l="0" t="0" r="r" b="b"/>
                  <a:pathLst>
                    <a:path w="98" h="121">
                      <a:moveTo>
                        <a:pt x="36" y="0"/>
                      </a:moveTo>
                      <a:lnTo>
                        <a:pt x="62" y="0"/>
                      </a:lnTo>
                      <a:lnTo>
                        <a:pt x="72" y="1"/>
                      </a:lnTo>
                      <a:lnTo>
                        <a:pt x="80" y="5"/>
                      </a:lnTo>
                      <a:lnTo>
                        <a:pt x="87" y="10"/>
                      </a:lnTo>
                      <a:lnTo>
                        <a:pt x="93" y="18"/>
                      </a:lnTo>
                      <a:lnTo>
                        <a:pt x="96" y="26"/>
                      </a:lnTo>
                      <a:lnTo>
                        <a:pt x="98" y="36"/>
                      </a:lnTo>
                      <a:lnTo>
                        <a:pt x="98" y="85"/>
                      </a:lnTo>
                      <a:lnTo>
                        <a:pt x="96" y="94"/>
                      </a:lnTo>
                      <a:lnTo>
                        <a:pt x="93" y="103"/>
                      </a:lnTo>
                      <a:lnTo>
                        <a:pt x="87" y="110"/>
                      </a:lnTo>
                      <a:lnTo>
                        <a:pt x="80" y="116"/>
                      </a:lnTo>
                      <a:lnTo>
                        <a:pt x="72" y="119"/>
                      </a:lnTo>
                      <a:lnTo>
                        <a:pt x="62" y="121"/>
                      </a:lnTo>
                      <a:lnTo>
                        <a:pt x="36" y="121"/>
                      </a:lnTo>
                      <a:lnTo>
                        <a:pt x="26" y="119"/>
                      </a:lnTo>
                      <a:lnTo>
                        <a:pt x="18" y="116"/>
                      </a:lnTo>
                      <a:lnTo>
                        <a:pt x="10" y="110"/>
                      </a:lnTo>
                      <a:lnTo>
                        <a:pt x="5" y="103"/>
                      </a:lnTo>
                      <a:lnTo>
                        <a:pt x="1" y="94"/>
                      </a:lnTo>
                      <a:lnTo>
                        <a:pt x="0" y="85"/>
                      </a:lnTo>
                      <a:lnTo>
                        <a:pt x="0" y="36"/>
                      </a:lnTo>
                      <a:lnTo>
                        <a:pt x="1" y="26"/>
                      </a:lnTo>
                      <a:lnTo>
                        <a:pt x="5" y="18"/>
                      </a:lnTo>
                      <a:lnTo>
                        <a:pt x="10" y="10"/>
                      </a:lnTo>
                      <a:lnTo>
                        <a:pt x="18" y="5"/>
                      </a:lnTo>
                      <a:lnTo>
                        <a:pt x="26" y="1"/>
                      </a:lnTo>
                      <a:lnTo>
                        <a:pt x="36" y="0"/>
                      </a:lnTo>
                      <a:close/>
                    </a:path>
                  </a:pathLst>
                </a:custGeom>
                <a:solidFill>
                  <a:srgbClr val="A7CCDF">
                    <a:lumMod val="50000"/>
                  </a:srgbClr>
                </a:solidFill>
                <a:ln w="0">
                  <a:noFill/>
                  <a:prstDash val="solid"/>
                  <a:round/>
                </a:ln>
              </p:spPr>
              <p:txBody>
                <a:bodyPr vert="horz" wrap="square" lIns="121920" tIns="60960" rIns="121920" bIns="60960" numCol="1" anchor="t" anchorCtr="0" compatLnSpc="1"/>
                <a:lstStyle/>
                <a:p>
                  <a:pPr marL="0" marR="0" lvl="0" indent="0" algn="l" defTabSz="1624965" rtl="0" eaLnBrk="1" fontAlgn="auto" latinLnBrk="0" hangingPunct="1">
                    <a:lnSpc>
                      <a:spcPct val="100000"/>
                    </a:lnSpc>
                    <a:spcBef>
                      <a:spcPts val="0"/>
                    </a:spcBef>
                    <a:spcAft>
                      <a:spcPts val="0"/>
                    </a:spcAft>
                    <a:buClrTx/>
                    <a:buSzTx/>
                    <a:buFontTx/>
                    <a:buNone/>
                    <a:defRPr/>
                  </a:pPr>
                  <a:endParaRPr kumimoji="0" lang="en-US" sz="3200" b="0" i="0" u="none" strike="noStrike" kern="1200" cap="none" spc="0" normalizeH="0" baseline="0" noProof="0">
                    <a:ln>
                      <a:noFill/>
                    </a:ln>
                    <a:solidFill>
                      <a:prstClr val="black"/>
                    </a:solidFill>
                    <a:effectLst/>
                    <a:uLnTx/>
                    <a:uFillTx/>
                    <a:latin typeface="Calibri" panose="020F0502020204030204"/>
                    <a:ea typeface="+mn-ea"/>
                    <a:cs typeface="Arial" panose="020B0604020202020204"/>
                    <a:sym typeface="Arial" panose="020B0604020202020204"/>
                  </a:endParaRPr>
                </a:p>
              </p:txBody>
            </p:sp>
            <p:sp>
              <p:nvSpPr>
                <p:cNvPr id="21" name="Freeform 9"/>
                <p:cNvSpPr/>
                <p:nvPr/>
              </p:nvSpPr>
              <p:spPr bwMode="auto">
                <a:xfrm>
                  <a:off x="1473200" y="2060575"/>
                  <a:ext cx="2174875" cy="300038"/>
                </a:xfrm>
                <a:custGeom>
                  <a:avLst/>
                  <a:gdLst/>
                  <a:ahLst/>
                  <a:cxnLst>
                    <a:cxn ang="0">
                      <a:pos x="36" y="0"/>
                    </a:cxn>
                    <a:cxn ang="0">
                      <a:pos x="1334" y="0"/>
                    </a:cxn>
                    <a:cxn ang="0">
                      <a:pos x="1344" y="1"/>
                    </a:cxn>
                    <a:cxn ang="0">
                      <a:pos x="1352" y="5"/>
                    </a:cxn>
                    <a:cxn ang="0">
                      <a:pos x="1359" y="10"/>
                    </a:cxn>
                    <a:cxn ang="0">
                      <a:pos x="1365" y="18"/>
                    </a:cxn>
                    <a:cxn ang="0">
                      <a:pos x="1369" y="26"/>
                    </a:cxn>
                    <a:cxn ang="0">
                      <a:pos x="1370" y="36"/>
                    </a:cxn>
                    <a:cxn ang="0">
                      <a:pos x="1370" y="153"/>
                    </a:cxn>
                    <a:cxn ang="0">
                      <a:pos x="1369" y="162"/>
                    </a:cxn>
                    <a:cxn ang="0">
                      <a:pos x="1365" y="171"/>
                    </a:cxn>
                    <a:cxn ang="0">
                      <a:pos x="1359" y="178"/>
                    </a:cxn>
                    <a:cxn ang="0">
                      <a:pos x="1352" y="184"/>
                    </a:cxn>
                    <a:cxn ang="0">
                      <a:pos x="1344" y="187"/>
                    </a:cxn>
                    <a:cxn ang="0">
                      <a:pos x="1334" y="189"/>
                    </a:cxn>
                    <a:cxn ang="0">
                      <a:pos x="36" y="189"/>
                    </a:cxn>
                    <a:cxn ang="0">
                      <a:pos x="26" y="187"/>
                    </a:cxn>
                    <a:cxn ang="0">
                      <a:pos x="18" y="184"/>
                    </a:cxn>
                    <a:cxn ang="0">
                      <a:pos x="10" y="178"/>
                    </a:cxn>
                    <a:cxn ang="0">
                      <a:pos x="5" y="171"/>
                    </a:cxn>
                    <a:cxn ang="0">
                      <a:pos x="1" y="162"/>
                    </a:cxn>
                    <a:cxn ang="0">
                      <a:pos x="0" y="153"/>
                    </a:cxn>
                    <a:cxn ang="0">
                      <a:pos x="0" y="36"/>
                    </a:cxn>
                    <a:cxn ang="0">
                      <a:pos x="1" y="26"/>
                    </a:cxn>
                    <a:cxn ang="0">
                      <a:pos x="5" y="18"/>
                    </a:cxn>
                    <a:cxn ang="0">
                      <a:pos x="10" y="10"/>
                    </a:cxn>
                    <a:cxn ang="0">
                      <a:pos x="18" y="5"/>
                    </a:cxn>
                    <a:cxn ang="0">
                      <a:pos x="26" y="1"/>
                    </a:cxn>
                    <a:cxn ang="0">
                      <a:pos x="36" y="0"/>
                    </a:cxn>
                  </a:cxnLst>
                  <a:rect l="0" t="0" r="r" b="b"/>
                  <a:pathLst>
                    <a:path w="1370" h="189">
                      <a:moveTo>
                        <a:pt x="36" y="0"/>
                      </a:moveTo>
                      <a:lnTo>
                        <a:pt x="1334" y="0"/>
                      </a:lnTo>
                      <a:lnTo>
                        <a:pt x="1344" y="1"/>
                      </a:lnTo>
                      <a:lnTo>
                        <a:pt x="1352" y="5"/>
                      </a:lnTo>
                      <a:lnTo>
                        <a:pt x="1359" y="10"/>
                      </a:lnTo>
                      <a:lnTo>
                        <a:pt x="1365" y="18"/>
                      </a:lnTo>
                      <a:lnTo>
                        <a:pt x="1369" y="26"/>
                      </a:lnTo>
                      <a:lnTo>
                        <a:pt x="1370" y="36"/>
                      </a:lnTo>
                      <a:lnTo>
                        <a:pt x="1370" y="153"/>
                      </a:lnTo>
                      <a:lnTo>
                        <a:pt x="1369" y="162"/>
                      </a:lnTo>
                      <a:lnTo>
                        <a:pt x="1365" y="171"/>
                      </a:lnTo>
                      <a:lnTo>
                        <a:pt x="1359" y="178"/>
                      </a:lnTo>
                      <a:lnTo>
                        <a:pt x="1352" y="184"/>
                      </a:lnTo>
                      <a:lnTo>
                        <a:pt x="1344" y="187"/>
                      </a:lnTo>
                      <a:lnTo>
                        <a:pt x="1334" y="189"/>
                      </a:lnTo>
                      <a:lnTo>
                        <a:pt x="36" y="189"/>
                      </a:lnTo>
                      <a:lnTo>
                        <a:pt x="26" y="187"/>
                      </a:lnTo>
                      <a:lnTo>
                        <a:pt x="18" y="184"/>
                      </a:lnTo>
                      <a:lnTo>
                        <a:pt x="10" y="178"/>
                      </a:lnTo>
                      <a:lnTo>
                        <a:pt x="5" y="171"/>
                      </a:lnTo>
                      <a:lnTo>
                        <a:pt x="1" y="162"/>
                      </a:lnTo>
                      <a:lnTo>
                        <a:pt x="0" y="153"/>
                      </a:lnTo>
                      <a:lnTo>
                        <a:pt x="0" y="36"/>
                      </a:lnTo>
                      <a:lnTo>
                        <a:pt x="1" y="26"/>
                      </a:lnTo>
                      <a:lnTo>
                        <a:pt x="5" y="18"/>
                      </a:lnTo>
                      <a:lnTo>
                        <a:pt x="10" y="10"/>
                      </a:lnTo>
                      <a:lnTo>
                        <a:pt x="18" y="5"/>
                      </a:lnTo>
                      <a:lnTo>
                        <a:pt x="26" y="1"/>
                      </a:lnTo>
                      <a:lnTo>
                        <a:pt x="36" y="0"/>
                      </a:lnTo>
                      <a:close/>
                    </a:path>
                  </a:pathLst>
                </a:custGeom>
                <a:solidFill>
                  <a:srgbClr val="A7CCDF">
                    <a:lumMod val="75000"/>
                  </a:srgbClr>
                </a:solidFill>
                <a:ln w="0">
                  <a:noFill/>
                  <a:prstDash val="solid"/>
                  <a:round/>
                </a:ln>
              </p:spPr>
              <p:txBody>
                <a:bodyPr vert="horz" wrap="square" lIns="121920" tIns="60960" rIns="121920" bIns="60960" numCol="1" anchor="t" anchorCtr="0" compatLnSpc="1"/>
                <a:lstStyle/>
                <a:p>
                  <a:pPr marL="0" marR="0" lvl="0" indent="0" algn="l" defTabSz="1624965" rtl="0" eaLnBrk="1" fontAlgn="auto" latinLnBrk="0" hangingPunct="1">
                    <a:lnSpc>
                      <a:spcPct val="100000"/>
                    </a:lnSpc>
                    <a:spcBef>
                      <a:spcPts val="0"/>
                    </a:spcBef>
                    <a:spcAft>
                      <a:spcPts val="0"/>
                    </a:spcAft>
                    <a:buClrTx/>
                    <a:buSzTx/>
                    <a:buFontTx/>
                    <a:buNone/>
                    <a:defRPr/>
                  </a:pPr>
                  <a:endParaRPr kumimoji="0" lang="en-US" sz="3200" b="0" i="0" u="none" strike="noStrike" kern="1200" cap="none" spc="0" normalizeH="0" baseline="0" noProof="0">
                    <a:ln>
                      <a:noFill/>
                    </a:ln>
                    <a:solidFill>
                      <a:prstClr val="black"/>
                    </a:solidFill>
                    <a:effectLst/>
                    <a:uLnTx/>
                    <a:uFillTx/>
                    <a:latin typeface="Calibri" panose="020F0502020204030204"/>
                    <a:ea typeface="+mn-ea"/>
                    <a:cs typeface="Arial" panose="020B0604020202020204"/>
                    <a:sym typeface="Arial" panose="020B0604020202020204"/>
                  </a:endParaRPr>
                </a:p>
              </p:txBody>
            </p:sp>
          </p:grpSp>
        </p:grpSp>
        <p:grpSp>
          <p:nvGrpSpPr>
            <p:cNvPr id="22" name="Group 23"/>
            <p:cNvGrpSpPr/>
            <p:nvPr/>
          </p:nvGrpSpPr>
          <p:grpSpPr>
            <a:xfrm>
              <a:off x="3701346" y="3277478"/>
              <a:ext cx="1581489" cy="1370624"/>
              <a:chOff x="1370013" y="2060575"/>
              <a:chExt cx="2381250" cy="2063750"/>
            </a:xfrm>
          </p:grpSpPr>
          <p:sp>
            <p:nvSpPr>
              <p:cNvPr id="23" name="Freeform 6"/>
              <p:cNvSpPr/>
              <p:nvPr/>
            </p:nvSpPr>
            <p:spPr bwMode="auto">
              <a:xfrm>
                <a:off x="1524000" y="2232025"/>
                <a:ext cx="2073275" cy="1892300"/>
              </a:xfrm>
              <a:custGeom>
                <a:avLst/>
                <a:gdLst/>
                <a:ahLst/>
                <a:cxnLst>
                  <a:cxn ang="0">
                    <a:pos x="1306" y="0"/>
                  </a:cxn>
                  <a:cxn ang="0">
                    <a:pos x="1180" y="1192"/>
                  </a:cxn>
                  <a:cxn ang="0">
                    <a:pos x="128" y="1192"/>
                  </a:cxn>
                  <a:cxn ang="0">
                    <a:pos x="0" y="36"/>
                  </a:cxn>
                  <a:cxn ang="0">
                    <a:pos x="1306" y="0"/>
                  </a:cxn>
                </a:cxnLst>
                <a:rect l="0" t="0" r="r" b="b"/>
                <a:pathLst>
                  <a:path w="1306" h="1192">
                    <a:moveTo>
                      <a:pt x="1306" y="0"/>
                    </a:moveTo>
                    <a:lnTo>
                      <a:pt x="1180" y="1192"/>
                    </a:lnTo>
                    <a:lnTo>
                      <a:pt x="128" y="1192"/>
                    </a:lnTo>
                    <a:lnTo>
                      <a:pt x="0" y="36"/>
                    </a:lnTo>
                    <a:lnTo>
                      <a:pt x="1306" y="0"/>
                    </a:lnTo>
                    <a:close/>
                  </a:path>
                </a:pathLst>
              </a:custGeom>
              <a:solidFill>
                <a:srgbClr val="1F497D"/>
              </a:solidFill>
              <a:ln w="0">
                <a:noFill/>
                <a:prstDash val="solid"/>
                <a:round/>
              </a:ln>
            </p:spPr>
            <p:txBody>
              <a:bodyPr vert="horz" wrap="square" lIns="121920" tIns="60960" rIns="121920" bIns="60960" numCol="1" anchor="t" anchorCtr="0" compatLnSpc="1"/>
              <a:lstStyle/>
              <a:p>
                <a:pPr marL="0" marR="0" lvl="0" indent="0" algn="l" defTabSz="1624965" rtl="0" eaLnBrk="1" fontAlgn="auto" latinLnBrk="0" hangingPunct="1">
                  <a:lnSpc>
                    <a:spcPct val="100000"/>
                  </a:lnSpc>
                  <a:spcBef>
                    <a:spcPts val="0"/>
                  </a:spcBef>
                  <a:spcAft>
                    <a:spcPts val="0"/>
                  </a:spcAft>
                  <a:buClrTx/>
                  <a:buSzTx/>
                  <a:buFontTx/>
                  <a:buNone/>
                  <a:defRPr/>
                </a:pPr>
                <a:endParaRPr kumimoji="0" lang="en-US" sz="3200" b="0" i="0" u="none" strike="noStrike" kern="1200" cap="none" spc="0" normalizeH="0" baseline="0" noProof="0">
                  <a:ln>
                    <a:noFill/>
                  </a:ln>
                  <a:solidFill>
                    <a:prstClr val="black"/>
                  </a:solidFill>
                  <a:effectLst/>
                  <a:uLnTx/>
                  <a:uFillTx/>
                  <a:latin typeface="Calibri" panose="020F0502020204030204"/>
                  <a:ea typeface="+mn-ea"/>
                  <a:cs typeface="Arial" panose="020B0604020202020204"/>
                  <a:sym typeface="Arial" panose="020B0604020202020204"/>
                </a:endParaRPr>
              </a:p>
            </p:txBody>
          </p:sp>
          <p:sp>
            <p:nvSpPr>
              <p:cNvPr id="24" name="Freeform 7"/>
              <p:cNvSpPr/>
              <p:nvPr/>
            </p:nvSpPr>
            <p:spPr bwMode="auto">
              <a:xfrm>
                <a:off x="1417638" y="2211388"/>
                <a:ext cx="2284412" cy="1141413"/>
              </a:xfrm>
              <a:custGeom>
                <a:avLst/>
                <a:gdLst/>
                <a:ahLst/>
                <a:cxnLst>
                  <a:cxn ang="0">
                    <a:pos x="36" y="0"/>
                  </a:cxn>
                  <a:cxn ang="0">
                    <a:pos x="42" y="88"/>
                  </a:cxn>
                  <a:cxn ang="0">
                    <a:pos x="59" y="174"/>
                  </a:cxn>
                  <a:cxn ang="0">
                    <a:pos x="86" y="255"/>
                  </a:cxn>
                  <a:cxn ang="0">
                    <a:pos x="123" y="332"/>
                  </a:cxn>
                  <a:cxn ang="0">
                    <a:pos x="168" y="403"/>
                  </a:cxn>
                  <a:cxn ang="0">
                    <a:pos x="222" y="468"/>
                  </a:cxn>
                  <a:cxn ang="0">
                    <a:pos x="283" y="525"/>
                  </a:cxn>
                  <a:cxn ang="0">
                    <a:pos x="351" y="575"/>
                  </a:cxn>
                  <a:cxn ang="0">
                    <a:pos x="425" y="616"/>
                  </a:cxn>
                  <a:cxn ang="0">
                    <a:pos x="504" y="648"/>
                  </a:cxn>
                  <a:cxn ang="0">
                    <a:pos x="588" y="671"/>
                  </a:cxn>
                  <a:cxn ang="0">
                    <a:pos x="675" y="682"/>
                  </a:cxn>
                  <a:cxn ang="0">
                    <a:pos x="765" y="682"/>
                  </a:cxn>
                  <a:cxn ang="0">
                    <a:pos x="852" y="671"/>
                  </a:cxn>
                  <a:cxn ang="0">
                    <a:pos x="936" y="648"/>
                  </a:cxn>
                  <a:cxn ang="0">
                    <a:pos x="1015" y="616"/>
                  </a:cxn>
                  <a:cxn ang="0">
                    <a:pos x="1088" y="575"/>
                  </a:cxn>
                  <a:cxn ang="0">
                    <a:pos x="1156" y="525"/>
                  </a:cxn>
                  <a:cxn ang="0">
                    <a:pos x="1218" y="468"/>
                  </a:cxn>
                  <a:cxn ang="0">
                    <a:pos x="1271" y="403"/>
                  </a:cxn>
                  <a:cxn ang="0">
                    <a:pos x="1317" y="332"/>
                  </a:cxn>
                  <a:cxn ang="0">
                    <a:pos x="1354" y="255"/>
                  </a:cxn>
                  <a:cxn ang="0">
                    <a:pos x="1381" y="174"/>
                  </a:cxn>
                  <a:cxn ang="0">
                    <a:pos x="1397" y="88"/>
                  </a:cxn>
                  <a:cxn ang="0">
                    <a:pos x="1403" y="0"/>
                  </a:cxn>
                  <a:cxn ang="0">
                    <a:pos x="1438" y="45"/>
                  </a:cxn>
                  <a:cxn ang="0">
                    <a:pos x="1426" y="133"/>
                  </a:cxn>
                  <a:cxn ang="0">
                    <a:pos x="1405" y="219"/>
                  </a:cxn>
                  <a:cxn ang="0">
                    <a:pos x="1374" y="299"/>
                  </a:cxn>
                  <a:cxn ang="0">
                    <a:pos x="1334" y="375"/>
                  </a:cxn>
                  <a:cxn ang="0">
                    <a:pos x="1285" y="444"/>
                  </a:cxn>
                  <a:cxn ang="0">
                    <a:pos x="1228" y="508"/>
                  </a:cxn>
                  <a:cxn ang="0">
                    <a:pos x="1165" y="565"/>
                  </a:cxn>
                  <a:cxn ang="0">
                    <a:pos x="1095" y="613"/>
                  </a:cxn>
                  <a:cxn ang="0">
                    <a:pos x="1019" y="654"/>
                  </a:cxn>
                  <a:cxn ang="0">
                    <a:pos x="939" y="685"/>
                  </a:cxn>
                  <a:cxn ang="0">
                    <a:pos x="854" y="707"/>
                  </a:cxn>
                  <a:cxn ang="0">
                    <a:pos x="765" y="718"/>
                  </a:cxn>
                  <a:cxn ang="0">
                    <a:pos x="675" y="718"/>
                  </a:cxn>
                  <a:cxn ang="0">
                    <a:pos x="586" y="707"/>
                  </a:cxn>
                  <a:cxn ang="0">
                    <a:pos x="501" y="685"/>
                  </a:cxn>
                  <a:cxn ang="0">
                    <a:pos x="420" y="654"/>
                  </a:cxn>
                  <a:cxn ang="0">
                    <a:pos x="345" y="613"/>
                  </a:cxn>
                  <a:cxn ang="0">
                    <a:pos x="275" y="565"/>
                  </a:cxn>
                  <a:cxn ang="0">
                    <a:pos x="212" y="508"/>
                  </a:cxn>
                  <a:cxn ang="0">
                    <a:pos x="155" y="444"/>
                  </a:cxn>
                  <a:cxn ang="0">
                    <a:pos x="106" y="375"/>
                  </a:cxn>
                  <a:cxn ang="0">
                    <a:pos x="66" y="299"/>
                  </a:cxn>
                  <a:cxn ang="0">
                    <a:pos x="35" y="219"/>
                  </a:cxn>
                  <a:cxn ang="0">
                    <a:pos x="13" y="133"/>
                  </a:cxn>
                  <a:cxn ang="0">
                    <a:pos x="2" y="45"/>
                  </a:cxn>
                </a:cxnLst>
                <a:rect l="0" t="0" r="r" b="b"/>
                <a:pathLst>
                  <a:path w="1439" h="719">
                    <a:moveTo>
                      <a:pt x="0" y="0"/>
                    </a:moveTo>
                    <a:lnTo>
                      <a:pt x="36" y="0"/>
                    </a:lnTo>
                    <a:lnTo>
                      <a:pt x="38" y="44"/>
                    </a:lnTo>
                    <a:lnTo>
                      <a:pt x="42" y="88"/>
                    </a:lnTo>
                    <a:lnTo>
                      <a:pt x="49" y="132"/>
                    </a:lnTo>
                    <a:lnTo>
                      <a:pt x="59" y="174"/>
                    </a:lnTo>
                    <a:lnTo>
                      <a:pt x="71" y="215"/>
                    </a:lnTo>
                    <a:lnTo>
                      <a:pt x="86" y="255"/>
                    </a:lnTo>
                    <a:lnTo>
                      <a:pt x="103" y="295"/>
                    </a:lnTo>
                    <a:lnTo>
                      <a:pt x="123" y="332"/>
                    </a:lnTo>
                    <a:lnTo>
                      <a:pt x="145" y="368"/>
                    </a:lnTo>
                    <a:lnTo>
                      <a:pt x="168" y="403"/>
                    </a:lnTo>
                    <a:lnTo>
                      <a:pt x="194" y="436"/>
                    </a:lnTo>
                    <a:lnTo>
                      <a:pt x="222" y="468"/>
                    </a:lnTo>
                    <a:lnTo>
                      <a:pt x="252" y="498"/>
                    </a:lnTo>
                    <a:lnTo>
                      <a:pt x="283" y="525"/>
                    </a:lnTo>
                    <a:lnTo>
                      <a:pt x="317" y="551"/>
                    </a:lnTo>
                    <a:lnTo>
                      <a:pt x="351" y="575"/>
                    </a:lnTo>
                    <a:lnTo>
                      <a:pt x="388" y="597"/>
                    </a:lnTo>
                    <a:lnTo>
                      <a:pt x="425" y="616"/>
                    </a:lnTo>
                    <a:lnTo>
                      <a:pt x="464" y="634"/>
                    </a:lnTo>
                    <a:lnTo>
                      <a:pt x="504" y="648"/>
                    </a:lnTo>
                    <a:lnTo>
                      <a:pt x="545" y="661"/>
                    </a:lnTo>
                    <a:lnTo>
                      <a:pt x="588" y="671"/>
                    </a:lnTo>
                    <a:lnTo>
                      <a:pt x="631" y="677"/>
                    </a:lnTo>
                    <a:lnTo>
                      <a:pt x="675" y="682"/>
                    </a:lnTo>
                    <a:lnTo>
                      <a:pt x="720" y="683"/>
                    </a:lnTo>
                    <a:lnTo>
                      <a:pt x="765" y="682"/>
                    </a:lnTo>
                    <a:lnTo>
                      <a:pt x="809" y="677"/>
                    </a:lnTo>
                    <a:lnTo>
                      <a:pt x="852" y="671"/>
                    </a:lnTo>
                    <a:lnTo>
                      <a:pt x="894" y="661"/>
                    </a:lnTo>
                    <a:lnTo>
                      <a:pt x="936" y="648"/>
                    </a:lnTo>
                    <a:lnTo>
                      <a:pt x="976" y="634"/>
                    </a:lnTo>
                    <a:lnTo>
                      <a:pt x="1015" y="616"/>
                    </a:lnTo>
                    <a:lnTo>
                      <a:pt x="1053" y="597"/>
                    </a:lnTo>
                    <a:lnTo>
                      <a:pt x="1088" y="575"/>
                    </a:lnTo>
                    <a:lnTo>
                      <a:pt x="1123" y="551"/>
                    </a:lnTo>
                    <a:lnTo>
                      <a:pt x="1156" y="525"/>
                    </a:lnTo>
                    <a:lnTo>
                      <a:pt x="1188" y="498"/>
                    </a:lnTo>
                    <a:lnTo>
                      <a:pt x="1218" y="468"/>
                    </a:lnTo>
                    <a:lnTo>
                      <a:pt x="1245" y="436"/>
                    </a:lnTo>
                    <a:lnTo>
                      <a:pt x="1271" y="403"/>
                    </a:lnTo>
                    <a:lnTo>
                      <a:pt x="1295" y="368"/>
                    </a:lnTo>
                    <a:lnTo>
                      <a:pt x="1317" y="332"/>
                    </a:lnTo>
                    <a:lnTo>
                      <a:pt x="1336" y="295"/>
                    </a:lnTo>
                    <a:lnTo>
                      <a:pt x="1354" y="255"/>
                    </a:lnTo>
                    <a:lnTo>
                      <a:pt x="1368" y="215"/>
                    </a:lnTo>
                    <a:lnTo>
                      <a:pt x="1381" y="174"/>
                    </a:lnTo>
                    <a:lnTo>
                      <a:pt x="1391" y="132"/>
                    </a:lnTo>
                    <a:lnTo>
                      <a:pt x="1397" y="88"/>
                    </a:lnTo>
                    <a:lnTo>
                      <a:pt x="1402" y="44"/>
                    </a:lnTo>
                    <a:lnTo>
                      <a:pt x="1403" y="0"/>
                    </a:lnTo>
                    <a:lnTo>
                      <a:pt x="1439" y="0"/>
                    </a:lnTo>
                    <a:lnTo>
                      <a:pt x="1438" y="45"/>
                    </a:lnTo>
                    <a:lnTo>
                      <a:pt x="1433" y="90"/>
                    </a:lnTo>
                    <a:lnTo>
                      <a:pt x="1426" y="133"/>
                    </a:lnTo>
                    <a:lnTo>
                      <a:pt x="1417" y="176"/>
                    </a:lnTo>
                    <a:lnTo>
                      <a:pt x="1405" y="219"/>
                    </a:lnTo>
                    <a:lnTo>
                      <a:pt x="1391" y="259"/>
                    </a:lnTo>
                    <a:lnTo>
                      <a:pt x="1374" y="299"/>
                    </a:lnTo>
                    <a:lnTo>
                      <a:pt x="1355" y="337"/>
                    </a:lnTo>
                    <a:lnTo>
                      <a:pt x="1334" y="375"/>
                    </a:lnTo>
                    <a:lnTo>
                      <a:pt x="1310" y="410"/>
                    </a:lnTo>
                    <a:lnTo>
                      <a:pt x="1285" y="444"/>
                    </a:lnTo>
                    <a:lnTo>
                      <a:pt x="1257" y="477"/>
                    </a:lnTo>
                    <a:lnTo>
                      <a:pt x="1228" y="508"/>
                    </a:lnTo>
                    <a:lnTo>
                      <a:pt x="1197" y="537"/>
                    </a:lnTo>
                    <a:lnTo>
                      <a:pt x="1165" y="565"/>
                    </a:lnTo>
                    <a:lnTo>
                      <a:pt x="1130" y="590"/>
                    </a:lnTo>
                    <a:lnTo>
                      <a:pt x="1095" y="613"/>
                    </a:lnTo>
                    <a:lnTo>
                      <a:pt x="1058" y="635"/>
                    </a:lnTo>
                    <a:lnTo>
                      <a:pt x="1019" y="654"/>
                    </a:lnTo>
                    <a:lnTo>
                      <a:pt x="980" y="671"/>
                    </a:lnTo>
                    <a:lnTo>
                      <a:pt x="939" y="685"/>
                    </a:lnTo>
                    <a:lnTo>
                      <a:pt x="897" y="697"/>
                    </a:lnTo>
                    <a:lnTo>
                      <a:pt x="854" y="707"/>
                    </a:lnTo>
                    <a:lnTo>
                      <a:pt x="810" y="713"/>
                    </a:lnTo>
                    <a:lnTo>
                      <a:pt x="765" y="718"/>
                    </a:lnTo>
                    <a:lnTo>
                      <a:pt x="720" y="719"/>
                    </a:lnTo>
                    <a:lnTo>
                      <a:pt x="675" y="718"/>
                    </a:lnTo>
                    <a:lnTo>
                      <a:pt x="630" y="713"/>
                    </a:lnTo>
                    <a:lnTo>
                      <a:pt x="586" y="707"/>
                    </a:lnTo>
                    <a:lnTo>
                      <a:pt x="543" y="697"/>
                    </a:lnTo>
                    <a:lnTo>
                      <a:pt x="501" y="685"/>
                    </a:lnTo>
                    <a:lnTo>
                      <a:pt x="460" y="671"/>
                    </a:lnTo>
                    <a:lnTo>
                      <a:pt x="420" y="654"/>
                    </a:lnTo>
                    <a:lnTo>
                      <a:pt x="382" y="635"/>
                    </a:lnTo>
                    <a:lnTo>
                      <a:pt x="345" y="613"/>
                    </a:lnTo>
                    <a:lnTo>
                      <a:pt x="309" y="590"/>
                    </a:lnTo>
                    <a:lnTo>
                      <a:pt x="275" y="565"/>
                    </a:lnTo>
                    <a:lnTo>
                      <a:pt x="242" y="537"/>
                    </a:lnTo>
                    <a:lnTo>
                      <a:pt x="212" y="508"/>
                    </a:lnTo>
                    <a:lnTo>
                      <a:pt x="182" y="477"/>
                    </a:lnTo>
                    <a:lnTo>
                      <a:pt x="155" y="444"/>
                    </a:lnTo>
                    <a:lnTo>
                      <a:pt x="130" y="410"/>
                    </a:lnTo>
                    <a:lnTo>
                      <a:pt x="106" y="375"/>
                    </a:lnTo>
                    <a:lnTo>
                      <a:pt x="85" y="337"/>
                    </a:lnTo>
                    <a:lnTo>
                      <a:pt x="66" y="299"/>
                    </a:lnTo>
                    <a:lnTo>
                      <a:pt x="49" y="259"/>
                    </a:lnTo>
                    <a:lnTo>
                      <a:pt x="35" y="219"/>
                    </a:lnTo>
                    <a:lnTo>
                      <a:pt x="23" y="176"/>
                    </a:lnTo>
                    <a:lnTo>
                      <a:pt x="13" y="133"/>
                    </a:lnTo>
                    <a:lnTo>
                      <a:pt x="6" y="90"/>
                    </a:lnTo>
                    <a:lnTo>
                      <a:pt x="2" y="45"/>
                    </a:lnTo>
                    <a:lnTo>
                      <a:pt x="0" y="0"/>
                    </a:lnTo>
                    <a:close/>
                  </a:path>
                </a:pathLst>
              </a:custGeom>
              <a:solidFill>
                <a:srgbClr val="1F497D">
                  <a:lumMod val="60000"/>
                  <a:lumOff val="40000"/>
                </a:srgbClr>
              </a:solidFill>
              <a:ln w="0">
                <a:noFill/>
                <a:prstDash val="solid"/>
                <a:round/>
              </a:ln>
            </p:spPr>
            <p:txBody>
              <a:bodyPr vert="horz" wrap="square" lIns="121920" tIns="60960" rIns="121920" bIns="60960" numCol="1" anchor="t" anchorCtr="0" compatLnSpc="1"/>
              <a:lstStyle/>
              <a:p>
                <a:pPr marL="0" marR="0" lvl="0" indent="0" algn="l" defTabSz="1624965" rtl="0" eaLnBrk="1" fontAlgn="auto" latinLnBrk="0" hangingPunct="1">
                  <a:lnSpc>
                    <a:spcPct val="100000"/>
                  </a:lnSpc>
                  <a:spcBef>
                    <a:spcPts val="0"/>
                  </a:spcBef>
                  <a:spcAft>
                    <a:spcPts val="0"/>
                  </a:spcAft>
                  <a:buClrTx/>
                  <a:buSzTx/>
                  <a:buFontTx/>
                  <a:buNone/>
                  <a:defRPr/>
                </a:pPr>
                <a:endParaRPr kumimoji="0" lang="en-US" sz="3200" b="0" i="0" u="none" strike="noStrike" kern="1200" cap="none" spc="0" normalizeH="0" baseline="0" noProof="0">
                  <a:ln>
                    <a:noFill/>
                  </a:ln>
                  <a:solidFill>
                    <a:prstClr val="black"/>
                  </a:solidFill>
                  <a:effectLst/>
                  <a:uLnTx/>
                  <a:uFillTx/>
                  <a:latin typeface="Calibri" panose="020F0502020204030204"/>
                  <a:ea typeface="+mn-ea"/>
                  <a:cs typeface="Arial" panose="020B0604020202020204"/>
                  <a:sym typeface="Arial" panose="020B0604020202020204"/>
                </a:endParaRPr>
              </a:p>
            </p:txBody>
          </p:sp>
          <p:sp>
            <p:nvSpPr>
              <p:cNvPr id="25" name="Freeform 8"/>
              <p:cNvSpPr/>
              <p:nvPr/>
            </p:nvSpPr>
            <p:spPr bwMode="auto">
              <a:xfrm>
                <a:off x="2101850" y="3155950"/>
                <a:ext cx="915987" cy="266700"/>
              </a:xfrm>
              <a:custGeom>
                <a:avLst/>
                <a:gdLst/>
                <a:ahLst/>
                <a:cxnLst>
                  <a:cxn ang="0">
                    <a:pos x="69" y="1"/>
                  </a:cxn>
                  <a:cxn ang="0">
                    <a:pos x="93" y="9"/>
                  </a:cxn>
                  <a:cxn ang="0">
                    <a:pos x="126" y="21"/>
                  </a:cxn>
                  <a:cxn ang="0">
                    <a:pos x="165" y="32"/>
                  </a:cxn>
                  <a:cxn ang="0">
                    <a:pos x="210" y="41"/>
                  </a:cxn>
                  <a:cxn ang="0">
                    <a:pos x="261" y="45"/>
                  </a:cxn>
                  <a:cxn ang="0">
                    <a:pos x="316" y="44"/>
                  </a:cxn>
                  <a:cxn ang="0">
                    <a:pos x="366" y="40"/>
                  </a:cxn>
                  <a:cxn ang="0">
                    <a:pos x="410" y="33"/>
                  </a:cxn>
                  <a:cxn ang="0">
                    <a:pos x="446" y="26"/>
                  </a:cxn>
                  <a:cxn ang="0">
                    <a:pos x="474" y="19"/>
                  </a:cxn>
                  <a:cxn ang="0">
                    <a:pos x="493" y="12"/>
                  </a:cxn>
                  <a:cxn ang="0">
                    <a:pos x="510" y="6"/>
                  </a:cxn>
                  <a:cxn ang="0">
                    <a:pos x="524" y="3"/>
                  </a:cxn>
                  <a:cxn ang="0">
                    <a:pos x="538" y="5"/>
                  </a:cxn>
                  <a:cxn ang="0">
                    <a:pos x="552" y="15"/>
                  </a:cxn>
                  <a:cxn ang="0">
                    <a:pos x="565" y="32"/>
                  </a:cxn>
                  <a:cxn ang="0">
                    <a:pos x="572" y="52"/>
                  </a:cxn>
                  <a:cxn ang="0">
                    <a:pos x="576" y="70"/>
                  </a:cxn>
                  <a:cxn ang="0">
                    <a:pos x="577" y="81"/>
                  </a:cxn>
                  <a:cxn ang="0">
                    <a:pos x="577" y="83"/>
                  </a:cxn>
                  <a:cxn ang="0">
                    <a:pos x="577" y="89"/>
                  </a:cxn>
                  <a:cxn ang="0">
                    <a:pos x="577" y="99"/>
                  </a:cxn>
                  <a:cxn ang="0">
                    <a:pos x="573" y="109"/>
                  </a:cxn>
                  <a:cxn ang="0">
                    <a:pos x="564" y="119"/>
                  </a:cxn>
                  <a:cxn ang="0">
                    <a:pos x="538" y="130"/>
                  </a:cxn>
                  <a:cxn ang="0">
                    <a:pos x="501" y="143"/>
                  </a:cxn>
                  <a:cxn ang="0">
                    <a:pos x="462" y="153"/>
                  </a:cxn>
                  <a:cxn ang="0">
                    <a:pos x="421" y="161"/>
                  </a:cxn>
                  <a:cxn ang="0">
                    <a:pos x="373" y="166"/>
                  </a:cxn>
                  <a:cxn ang="0">
                    <a:pos x="319" y="168"/>
                  </a:cxn>
                  <a:cxn ang="0">
                    <a:pos x="287" y="168"/>
                  </a:cxn>
                  <a:cxn ang="0">
                    <a:pos x="275" y="168"/>
                  </a:cxn>
                  <a:cxn ang="0">
                    <a:pos x="252" y="168"/>
                  </a:cxn>
                  <a:cxn ang="0">
                    <a:pos x="222" y="166"/>
                  </a:cxn>
                  <a:cxn ang="0">
                    <a:pos x="186" y="163"/>
                  </a:cxn>
                  <a:cxn ang="0">
                    <a:pos x="146" y="158"/>
                  </a:cxn>
                  <a:cxn ang="0">
                    <a:pos x="104" y="151"/>
                  </a:cxn>
                  <a:cxn ang="0">
                    <a:pos x="64" y="141"/>
                  </a:cxn>
                  <a:cxn ang="0">
                    <a:pos x="26" y="128"/>
                  </a:cxn>
                  <a:cxn ang="0">
                    <a:pos x="23" y="126"/>
                  </a:cxn>
                  <a:cxn ang="0">
                    <a:pos x="16" y="121"/>
                  </a:cxn>
                  <a:cxn ang="0">
                    <a:pos x="8" y="112"/>
                  </a:cxn>
                  <a:cxn ang="0">
                    <a:pos x="2" y="100"/>
                  </a:cxn>
                  <a:cxn ang="0">
                    <a:pos x="1" y="85"/>
                  </a:cxn>
                  <a:cxn ang="0">
                    <a:pos x="25" y="24"/>
                  </a:cxn>
                  <a:cxn ang="0">
                    <a:pos x="26" y="21"/>
                  </a:cxn>
                  <a:cxn ang="0">
                    <a:pos x="30" y="15"/>
                  </a:cxn>
                  <a:cxn ang="0">
                    <a:pos x="37" y="8"/>
                  </a:cxn>
                  <a:cxn ang="0">
                    <a:pos x="47" y="2"/>
                  </a:cxn>
                  <a:cxn ang="0">
                    <a:pos x="61" y="0"/>
                  </a:cxn>
                </a:cxnLst>
                <a:rect l="0" t="0" r="r" b="b"/>
                <a:pathLst>
                  <a:path w="577" h="168">
                    <a:moveTo>
                      <a:pt x="61" y="0"/>
                    </a:moveTo>
                    <a:lnTo>
                      <a:pt x="69" y="1"/>
                    </a:lnTo>
                    <a:lnTo>
                      <a:pt x="78" y="4"/>
                    </a:lnTo>
                    <a:lnTo>
                      <a:pt x="93" y="9"/>
                    </a:lnTo>
                    <a:lnTo>
                      <a:pt x="108" y="15"/>
                    </a:lnTo>
                    <a:lnTo>
                      <a:pt x="126" y="21"/>
                    </a:lnTo>
                    <a:lnTo>
                      <a:pt x="145" y="26"/>
                    </a:lnTo>
                    <a:lnTo>
                      <a:pt x="165" y="32"/>
                    </a:lnTo>
                    <a:lnTo>
                      <a:pt x="187" y="36"/>
                    </a:lnTo>
                    <a:lnTo>
                      <a:pt x="210" y="41"/>
                    </a:lnTo>
                    <a:lnTo>
                      <a:pt x="235" y="44"/>
                    </a:lnTo>
                    <a:lnTo>
                      <a:pt x="261" y="45"/>
                    </a:lnTo>
                    <a:lnTo>
                      <a:pt x="289" y="46"/>
                    </a:lnTo>
                    <a:lnTo>
                      <a:pt x="316" y="44"/>
                    </a:lnTo>
                    <a:lnTo>
                      <a:pt x="342" y="42"/>
                    </a:lnTo>
                    <a:lnTo>
                      <a:pt x="366" y="40"/>
                    </a:lnTo>
                    <a:lnTo>
                      <a:pt x="389" y="36"/>
                    </a:lnTo>
                    <a:lnTo>
                      <a:pt x="410" y="33"/>
                    </a:lnTo>
                    <a:lnTo>
                      <a:pt x="430" y="30"/>
                    </a:lnTo>
                    <a:lnTo>
                      <a:pt x="446" y="26"/>
                    </a:lnTo>
                    <a:lnTo>
                      <a:pt x="461" y="22"/>
                    </a:lnTo>
                    <a:lnTo>
                      <a:pt x="474" y="19"/>
                    </a:lnTo>
                    <a:lnTo>
                      <a:pt x="484" y="16"/>
                    </a:lnTo>
                    <a:lnTo>
                      <a:pt x="493" y="12"/>
                    </a:lnTo>
                    <a:lnTo>
                      <a:pt x="501" y="9"/>
                    </a:lnTo>
                    <a:lnTo>
                      <a:pt x="510" y="6"/>
                    </a:lnTo>
                    <a:lnTo>
                      <a:pt x="517" y="4"/>
                    </a:lnTo>
                    <a:lnTo>
                      <a:pt x="524" y="3"/>
                    </a:lnTo>
                    <a:lnTo>
                      <a:pt x="531" y="3"/>
                    </a:lnTo>
                    <a:lnTo>
                      <a:pt x="538" y="5"/>
                    </a:lnTo>
                    <a:lnTo>
                      <a:pt x="546" y="9"/>
                    </a:lnTo>
                    <a:lnTo>
                      <a:pt x="552" y="15"/>
                    </a:lnTo>
                    <a:lnTo>
                      <a:pt x="559" y="23"/>
                    </a:lnTo>
                    <a:lnTo>
                      <a:pt x="565" y="32"/>
                    </a:lnTo>
                    <a:lnTo>
                      <a:pt x="569" y="42"/>
                    </a:lnTo>
                    <a:lnTo>
                      <a:pt x="572" y="52"/>
                    </a:lnTo>
                    <a:lnTo>
                      <a:pt x="574" y="61"/>
                    </a:lnTo>
                    <a:lnTo>
                      <a:pt x="576" y="70"/>
                    </a:lnTo>
                    <a:lnTo>
                      <a:pt x="577" y="77"/>
                    </a:lnTo>
                    <a:lnTo>
                      <a:pt x="577" y="81"/>
                    </a:lnTo>
                    <a:lnTo>
                      <a:pt x="577" y="82"/>
                    </a:lnTo>
                    <a:lnTo>
                      <a:pt x="577" y="83"/>
                    </a:lnTo>
                    <a:lnTo>
                      <a:pt x="577" y="86"/>
                    </a:lnTo>
                    <a:lnTo>
                      <a:pt x="577" y="89"/>
                    </a:lnTo>
                    <a:lnTo>
                      <a:pt x="577" y="94"/>
                    </a:lnTo>
                    <a:lnTo>
                      <a:pt x="577" y="99"/>
                    </a:lnTo>
                    <a:lnTo>
                      <a:pt x="575" y="104"/>
                    </a:lnTo>
                    <a:lnTo>
                      <a:pt x="573" y="109"/>
                    </a:lnTo>
                    <a:lnTo>
                      <a:pt x="569" y="115"/>
                    </a:lnTo>
                    <a:lnTo>
                      <a:pt x="564" y="119"/>
                    </a:lnTo>
                    <a:lnTo>
                      <a:pt x="557" y="123"/>
                    </a:lnTo>
                    <a:lnTo>
                      <a:pt x="538" y="130"/>
                    </a:lnTo>
                    <a:lnTo>
                      <a:pt x="520" y="137"/>
                    </a:lnTo>
                    <a:lnTo>
                      <a:pt x="501" y="143"/>
                    </a:lnTo>
                    <a:lnTo>
                      <a:pt x="482" y="148"/>
                    </a:lnTo>
                    <a:lnTo>
                      <a:pt x="462" y="153"/>
                    </a:lnTo>
                    <a:lnTo>
                      <a:pt x="442" y="158"/>
                    </a:lnTo>
                    <a:lnTo>
                      <a:pt x="421" y="161"/>
                    </a:lnTo>
                    <a:lnTo>
                      <a:pt x="398" y="164"/>
                    </a:lnTo>
                    <a:lnTo>
                      <a:pt x="373" y="166"/>
                    </a:lnTo>
                    <a:lnTo>
                      <a:pt x="347" y="168"/>
                    </a:lnTo>
                    <a:lnTo>
                      <a:pt x="319" y="168"/>
                    </a:lnTo>
                    <a:lnTo>
                      <a:pt x="289" y="168"/>
                    </a:lnTo>
                    <a:lnTo>
                      <a:pt x="287" y="168"/>
                    </a:lnTo>
                    <a:lnTo>
                      <a:pt x="282" y="168"/>
                    </a:lnTo>
                    <a:lnTo>
                      <a:pt x="275" y="168"/>
                    </a:lnTo>
                    <a:lnTo>
                      <a:pt x="265" y="168"/>
                    </a:lnTo>
                    <a:lnTo>
                      <a:pt x="252" y="168"/>
                    </a:lnTo>
                    <a:lnTo>
                      <a:pt x="238" y="167"/>
                    </a:lnTo>
                    <a:lnTo>
                      <a:pt x="222" y="166"/>
                    </a:lnTo>
                    <a:lnTo>
                      <a:pt x="204" y="165"/>
                    </a:lnTo>
                    <a:lnTo>
                      <a:pt x="186" y="163"/>
                    </a:lnTo>
                    <a:lnTo>
                      <a:pt x="166" y="161"/>
                    </a:lnTo>
                    <a:lnTo>
                      <a:pt x="146" y="158"/>
                    </a:lnTo>
                    <a:lnTo>
                      <a:pt x="125" y="155"/>
                    </a:lnTo>
                    <a:lnTo>
                      <a:pt x="104" y="151"/>
                    </a:lnTo>
                    <a:lnTo>
                      <a:pt x="84" y="146"/>
                    </a:lnTo>
                    <a:lnTo>
                      <a:pt x="64" y="141"/>
                    </a:lnTo>
                    <a:lnTo>
                      <a:pt x="44" y="135"/>
                    </a:lnTo>
                    <a:lnTo>
                      <a:pt x="26" y="128"/>
                    </a:lnTo>
                    <a:lnTo>
                      <a:pt x="25" y="128"/>
                    </a:lnTo>
                    <a:lnTo>
                      <a:pt x="23" y="126"/>
                    </a:lnTo>
                    <a:lnTo>
                      <a:pt x="20" y="124"/>
                    </a:lnTo>
                    <a:lnTo>
                      <a:pt x="16" y="121"/>
                    </a:lnTo>
                    <a:lnTo>
                      <a:pt x="12" y="117"/>
                    </a:lnTo>
                    <a:lnTo>
                      <a:pt x="8" y="112"/>
                    </a:lnTo>
                    <a:lnTo>
                      <a:pt x="4" y="107"/>
                    </a:lnTo>
                    <a:lnTo>
                      <a:pt x="2" y="100"/>
                    </a:lnTo>
                    <a:lnTo>
                      <a:pt x="0" y="93"/>
                    </a:lnTo>
                    <a:lnTo>
                      <a:pt x="1" y="85"/>
                    </a:lnTo>
                    <a:lnTo>
                      <a:pt x="2" y="76"/>
                    </a:lnTo>
                    <a:lnTo>
                      <a:pt x="25" y="24"/>
                    </a:lnTo>
                    <a:lnTo>
                      <a:pt x="25" y="23"/>
                    </a:lnTo>
                    <a:lnTo>
                      <a:pt x="26" y="21"/>
                    </a:lnTo>
                    <a:lnTo>
                      <a:pt x="28" y="18"/>
                    </a:lnTo>
                    <a:lnTo>
                      <a:pt x="30" y="15"/>
                    </a:lnTo>
                    <a:lnTo>
                      <a:pt x="33" y="11"/>
                    </a:lnTo>
                    <a:lnTo>
                      <a:pt x="37" y="8"/>
                    </a:lnTo>
                    <a:lnTo>
                      <a:pt x="42" y="5"/>
                    </a:lnTo>
                    <a:lnTo>
                      <a:pt x="47" y="2"/>
                    </a:lnTo>
                    <a:lnTo>
                      <a:pt x="53" y="0"/>
                    </a:lnTo>
                    <a:lnTo>
                      <a:pt x="61" y="0"/>
                    </a:lnTo>
                    <a:close/>
                  </a:path>
                </a:pathLst>
              </a:custGeom>
              <a:solidFill>
                <a:srgbClr val="1F497D">
                  <a:lumMod val="50000"/>
                </a:srgbClr>
              </a:solidFill>
              <a:ln w="0">
                <a:noFill/>
                <a:prstDash val="solid"/>
                <a:round/>
              </a:ln>
            </p:spPr>
            <p:txBody>
              <a:bodyPr vert="horz" wrap="square" lIns="121920" tIns="60960" rIns="121920" bIns="60960" numCol="1" anchor="t" anchorCtr="0" compatLnSpc="1"/>
              <a:lstStyle/>
              <a:p>
                <a:pPr marL="0" marR="0" lvl="0" indent="0" algn="l" defTabSz="1624965" rtl="0" eaLnBrk="1" fontAlgn="auto" latinLnBrk="0" hangingPunct="1">
                  <a:lnSpc>
                    <a:spcPct val="100000"/>
                  </a:lnSpc>
                  <a:spcBef>
                    <a:spcPts val="0"/>
                  </a:spcBef>
                  <a:spcAft>
                    <a:spcPts val="0"/>
                  </a:spcAft>
                  <a:buClrTx/>
                  <a:buSzTx/>
                  <a:buFontTx/>
                  <a:buNone/>
                  <a:defRPr/>
                </a:pPr>
                <a:endParaRPr kumimoji="0" lang="en-US" sz="3200" b="0" i="0" u="none" strike="noStrike" kern="1200" cap="none" spc="0" normalizeH="0" baseline="0" noProof="0">
                  <a:ln>
                    <a:noFill/>
                  </a:ln>
                  <a:solidFill>
                    <a:prstClr val="black"/>
                  </a:solidFill>
                  <a:effectLst/>
                  <a:uLnTx/>
                  <a:uFillTx/>
                  <a:latin typeface="Calibri" panose="020F0502020204030204"/>
                  <a:ea typeface="+mn-ea"/>
                  <a:cs typeface="Arial" panose="020B0604020202020204"/>
                  <a:sym typeface="Arial" panose="020B0604020202020204"/>
                </a:endParaRPr>
              </a:p>
            </p:txBody>
          </p:sp>
          <p:sp>
            <p:nvSpPr>
              <p:cNvPr id="26" name="Freeform 10"/>
              <p:cNvSpPr/>
              <p:nvPr/>
            </p:nvSpPr>
            <p:spPr bwMode="auto">
              <a:xfrm>
                <a:off x="1370013" y="2114550"/>
                <a:ext cx="155575" cy="192088"/>
              </a:xfrm>
              <a:custGeom>
                <a:avLst/>
                <a:gdLst/>
                <a:ahLst/>
                <a:cxnLst>
                  <a:cxn ang="0">
                    <a:pos x="36" y="0"/>
                  </a:cxn>
                  <a:cxn ang="0">
                    <a:pos x="62" y="0"/>
                  </a:cxn>
                  <a:cxn ang="0">
                    <a:pos x="71" y="1"/>
                  </a:cxn>
                  <a:cxn ang="0">
                    <a:pos x="80" y="5"/>
                  </a:cxn>
                  <a:cxn ang="0">
                    <a:pos x="87" y="10"/>
                  </a:cxn>
                  <a:cxn ang="0">
                    <a:pos x="93" y="18"/>
                  </a:cxn>
                  <a:cxn ang="0">
                    <a:pos x="96" y="26"/>
                  </a:cxn>
                  <a:cxn ang="0">
                    <a:pos x="98" y="36"/>
                  </a:cxn>
                  <a:cxn ang="0">
                    <a:pos x="98" y="85"/>
                  </a:cxn>
                  <a:cxn ang="0">
                    <a:pos x="96" y="94"/>
                  </a:cxn>
                  <a:cxn ang="0">
                    <a:pos x="93" y="103"/>
                  </a:cxn>
                  <a:cxn ang="0">
                    <a:pos x="87" y="110"/>
                  </a:cxn>
                  <a:cxn ang="0">
                    <a:pos x="80" y="116"/>
                  </a:cxn>
                  <a:cxn ang="0">
                    <a:pos x="71" y="119"/>
                  </a:cxn>
                  <a:cxn ang="0">
                    <a:pos x="62" y="121"/>
                  </a:cxn>
                  <a:cxn ang="0">
                    <a:pos x="36" y="121"/>
                  </a:cxn>
                  <a:cxn ang="0">
                    <a:pos x="26" y="119"/>
                  </a:cxn>
                  <a:cxn ang="0">
                    <a:pos x="18" y="116"/>
                  </a:cxn>
                  <a:cxn ang="0">
                    <a:pos x="10" y="110"/>
                  </a:cxn>
                  <a:cxn ang="0">
                    <a:pos x="5" y="103"/>
                  </a:cxn>
                  <a:cxn ang="0">
                    <a:pos x="1" y="94"/>
                  </a:cxn>
                  <a:cxn ang="0">
                    <a:pos x="0" y="85"/>
                  </a:cxn>
                  <a:cxn ang="0">
                    <a:pos x="0" y="36"/>
                  </a:cxn>
                  <a:cxn ang="0">
                    <a:pos x="1" y="26"/>
                  </a:cxn>
                  <a:cxn ang="0">
                    <a:pos x="5" y="18"/>
                  </a:cxn>
                  <a:cxn ang="0">
                    <a:pos x="10" y="10"/>
                  </a:cxn>
                  <a:cxn ang="0">
                    <a:pos x="18" y="5"/>
                  </a:cxn>
                  <a:cxn ang="0">
                    <a:pos x="26" y="1"/>
                  </a:cxn>
                  <a:cxn ang="0">
                    <a:pos x="36" y="0"/>
                  </a:cxn>
                </a:cxnLst>
                <a:rect l="0" t="0" r="r" b="b"/>
                <a:pathLst>
                  <a:path w="98" h="121">
                    <a:moveTo>
                      <a:pt x="36" y="0"/>
                    </a:moveTo>
                    <a:lnTo>
                      <a:pt x="62" y="0"/>
                    </a:lnTo>
                    <a:lnTo>
                      <a:pt x="71" y="1"/>
                    </a:lnTo>
                    <a:lnTo>
                      <a:pt x="80" y="5"/>
                    </a:lnTo>
                    <a:lnTo>
                      <a:pt x="87" y="10"/>
                    </a:lnTo>
                    <a:lnTo>
                      <a:pt x="93" y="18"/>
                    </a:lnTo>
                    <a:lnTo>
                      <a:pt x="96" y="26"/>
                    </a:lnTo>
                    <a:lnTo>
                      <a:pt x="98" y="36"/>
                    </a:lnTo>
                    <a:lnTo>
                      <a:pt x="98" y="85"/>
                    </a:lnTo>
                    <a:lnTo>
                      <a:pt x="96" y="94"/>
                    </a:lnTo>
                    <a:lnTo>
                      <a:pt x="93" y="103"/>
                    </a:lnTo>
                    <a:lnTo>
                      <a:pt x="87" y="110"/>
                    </a:lnTo>
                    <a:lnTo>
                      <a:pt x="80" y="116"/>
                    </a:lnTo>
                    <a:lnTo>
                      <a:pt x="71" y="119"/>
                    </a:lnTo>
                    <a:lnTo>
                      <a:pt x="62" y="121"/>
                    </a:lnTo>
                    <a:lnTo>
                      <a:pt x="36" y="121"/>
                    </a:lnTo>
                    <a:lnTo>
                      <a:pt x="26" y="119"/>
                    </a:lnTo>
                    <a:lnTo>
                      <a:pt x="18" y="116"/>
                    </a:lnTo>
                    <a:lnTo>
                      <a:pt x="10" y="110"/>
                    </a:lnTo>
                    <a:lnTo>
                      <a:pt x="5" y="103"/>
                    </a:lnTo>
                    <a:lnTo>
                      <a:pt x="1" y="94"/>
                    </a:lnTo>
                    <a:lnTo>
                      <a:pt x="0" y="85"/>
                    </a:lnTo>
                    <a:lnTo>
                      <a:pt x="0" y="36"/>
                    </a:lnTo>
                    <a:lnTo>
                      <a:pt x="1" y="26"/>
                    </a:lnTo>
                    <a:lnTo>
                      <a:pt x="5" y="18"/>
                    </a:lnTo>
                    <a:lnTo>
                      <a:pt x="10" y="10"/>
                    </a:lnTo>
                    <a:lnTo>
                      <a:pt x="18" y="5"/>
                    </a:lnTo>
                    <a:lnTo>
                      <a:pt x="26" y="1"/>
                    </a:lnTo>
                    <a:lnTo>
                      <a:pt x="36" y="0"/>
                    </a:lnTo>
                    <a:close/>
                  </a:path>
                </a:pathLst>
              </a:custGeom>
              <a:solidFill>
                <a:srgbClr val="1F497D">
                  <a:lumMod val="50000"/>
                </a:srgbClr>
              </a:solidFill>
              <a:ln w="0">
                <a:noFill/>
                <a:prstDash val="solid"/>
                <a:round/>
              </a:ln>
            </p:spPr>
            <p:txBody>
              <a:bodyPr vert="horz" wrap="square" lIns="121920" tIns="60960" rIns="121920" bIns="60960" numCol="1" anchor="t" anchorCtr="0" compatLnSpc="1"/>
              <a:lstStyle/>
              <a:p>
                <a:pPr marL="0" marR="0" lvl="0" indent="0" algn="l" defTabSz="1624965" rtl="0" eaLnBrk="1" fontAlgn="auto" latinLnBrk="0" hangingPunct="1">
                  <a:lnSpc>
                    <a:spcPct val="100000"/>
                  </a:lnSpc>
                  <a:spcBef>
                    <a:spcPts val="0"/>
                  </a:spcBef>
                  <a:spcAft>
                    <a:spcPts val="0"/>
                  </a:spcAft>
                  <a:buClrTx/>
                  <a:buSzTx/>
                  <a:buFontTx/>
                  <a:buNone/>
                  <a:defRPr/>
                </a:pPr>
                <a:endParaRPr kumimoji="0" lang="en-US" sz="3200" b="0" i="0" u="none" strike="noStrike" kern="1200" cap="none" spc="0" normalizeH="0" baseline="0" noProof="0">
                  <a:ln>
                    <a:noFill/>
                  </a:ln>
                  <a:solidFill>
                    <a:prstClr val="black"/>
                  </a:solidFill>
                  <a:effectLst/>
                  <a:uLnTx/>
                  <a:uFillTx/>
                  <a:latin typeface="Calibri" panose="020F0502020204030204"/>
                  <a:ea typeface="+mn-ea"/>
                  <a:cs typeface="Arial" panose="020B0604020202020204"/>
                  <a:sym typeface="Arial" panose="020B0604020202020204"/>
                </a:endParaRPr>
              </a:p>
            </p:txBody>
          </p:sp>
          <p:sp>
            <p:nvSpPr>
              <p:cNvPr id="27" name="Freeform 11"/>
              <p:cNvSpPr/>
              <p:nvPr/>
            </p:nvSpPr>
            <p:spPr bwMode="auto">
              <a:xfrm>
                <a:off x="3595688" y="2114550"/>
                <a:ext cx="155575" cy="192088"/>
              </a:xfrm>
              <a:custGeom>
                <a:avLst/>
                <a:gdLst/>
                <a:ahLst/>
                <a:cxnLst>
                  <a:cxn ang="0">
                    <a:pos x="36" y="0"/>
                  </a:cxn>
                  <a:cxn ang="0">
                    <a:pos x="62" y="0"/>
                  </a:cxn>
                  <a:cxn ang="0">
                    <a:pos x="72" y="1"/>
                  </a:cxn>
                  <a:cxn ang="0">
                    <a:pos x="80" y="5"/>
                  </a:cxn>
                  <a:cxn ang="0">
                    <a:pos x="87" y="10"/>
                  </a:cxn>
                  <a:cxn ang="0">
                    <a:pos x="93" y="18"/>
                  </a:cxn>
                  <a:cxn ang="0">
                    <a:pos x="96" y="26"/>
                  </a:cxn>
                  <a:cxn ang="0">
                    <a:pos x="98" y="36"/>
                  </a:cxn>
                  <a:cxn ang="0">
                    <a:pos x="98" y="85"/>
                  </a:cxn>
                  <a:cxn ang="0">
                    <a:pos x="96" y="94"/>
                  </a:cxn>
                  <a:cxn ang="0">
                    <a:pos x="93" y="103"/>
                  </a:cxn>
                  <a:cxn ang="0">
                    <a:pos x="87" y="110"/>
                  </a:cxn>
                  <a:cxn ang="0">
                    <a:pos x="80" y="116"/>
                  </a:cxn>
                  <a:cxn ang="0">
                    <a:pos x="72" y="119"/>
                  </a:cxn>
                  <a:cxn ang="0">
                    <a:pos x="62" y="121"/>
                  </a:cxn>
                  <a:cxn ang="0">
                    <a:pos x="36" y="121"/>
                  </a:cxn>
                  <a:cxn ang="0">
                    <a:pos x="26" y="119"/>
                  </a:cxn>
                  <a:cxn ang="0">
                    <a:pos x="18" y="116"/>
                  </a:cxn>
                  <a:cxn ang="0">
                    <a:pos x="10" y="110"/>
                  </a:cxn>
                  <a:cxn ang="0">
                    <a:pos x="5" y="103"/>
                  </a:cxn>
                  <a:cxn ang="0">
                    <a:pos x="1" y="94"/>
                  </a:cxn>
                  <a:cxn ang="0">
                    <a:pos x="0" y="85"/>
                  </a:cxn>
                  <a:cxn ang="0">
                    <a:pos x="0" y="36"/>
                  </a:cxn>
                  <a:cxn ang="0">
                    <a:pos x="1" y="26"/>
                  </a:cxn>
                  <a:cxn ang="0">
                    <a:pos x="5" y="18"/>
                  </a:cxn>
                  <a:cxn ang="0">
                    <a:pos x="10" y="10"/>
                  </a:cxn>
                  <a:cxn ang="0">
                    <a:pos x="18" y="5"/>
                  </a:cxn>
                  <a:cxn ang="0">
                    <a:pos x="26" y="1"/>
                  </a:cxn>
                  <a:cxn ang="0">
                    <a:pos x="36" y="0"/>
                  </a:cxn>
                </a:cxnLst>
                <a:rect l="0" t="0" r="r" b="b"/>
                <a:pathLst>
                  <a:path w="98" h="121">
                    <a:moveTo>
                      <a:pt x="36" y="0"/>
                    </a:moveTo>
                    <a:lnTo>
                      <a:pt x="62" y="0"/>
                    </a:lnTo>
                    <a:lnTo>
                      <a:pt x="72" y="1"/>
                    </a:lnTo>
                    <a:lnTo>
                      <a:pt x="80" y="5"/>
                    </a:lnTo>
                    <a:lnTo>
                      <a:pt x="87" y="10"/>
                    </a:lnTo>
                    <a:lnTo>
                      <a:pt x="93" y="18"/>
                    </a:lnTo>
                    <a:lnTo>
                      <a:pt x="96" y="26"/>
                    </a:lnTo>
                    <a:lnTo>
                      <a:pt x="98" y="36"/>
                    </a:lnTo>
                    <a:lnTo>
                      <a:pt x="98" y="85"/>
                    </a:lnTo>
                    <a:lnTo>
                      <a:pt x="96" y="94"/>
                    </a:lnTo>
                    <a:lnTo>
                      <a:pt x="93" y="103"/>
                    </a:lnTo>
                    <a:lnTo>
                      <a:pt x="87" y="110"/>
                    </a:lnTo>
                    <a:lnTo>
                      <a:pt x="80" y="116"/>
                    </a:lnTo>
                    <a:lnTo>
                      <a:pt x="72" y="119"/>
                    </a:lnTo>
                    <a:lnTo>
                      <a:pt x="62" y="121"/>
                    </a:lnTo>
                    <a:lnTo>
                      <a:pt x="36" y="121"/>
                    </a:lnTo>
                    <a:lnTo>
                      <a:pt x="26" y="119"/>
                    </a:lnTo>
                    <a:lnTo>
                      <a:pt x="18" y="116"/>
                    </a:lnTo>
                    <a:lnTo>
                      <a:pt x="10" y="110"/>
                    </a:lnTo>
                    <a:lnTo>
                      <a:pt x="5" y="103"/>
                    </a:lnTo>
                    <a:lnTo>
                      <a:pt x="1" y="94"/>
                    </a:lnTo>
                    <a:lnTo>
                      <a:pt x="0" y="85"/>
                    </a:lnTo>
                    <a:lnTo>
                      <a:pt x="0" y="36"/>
                    </a:lnTo>
                    <a:lnTo>
                      <a:pt x="1" y="26"/>
                    </a:lnTo>
                    <a:lnTo>
                      <a:pt x="5" y="18"/>
                    </a:lnTo>
                    <a:lnTo>
                      <a:pt x="10" y="10"/>
                    </a:lnTo>
                    <a:lnTo>
                      <a:pt x="18" y="5"/>
                    </a:lnTo>
                    <a:lnTo>
                      <a:pt x="26" y="1"/>
                    </a:lnTo>
                    <a:lnTo>
                      <a:pt x="36" y="0"/>
                    </a:lnTo>
                    <a:close/>
                  </a:path>
                </a:pathLst>
              </a:custGeom>
              <a:solidFill>
                <a:srgbClr val="1F497D">
                  <a:lumMod val="50000"/>
                </a:srgbClr>
              </a:solidFill>
              <a:ln w="0">
                <a:noFill/>
                <a:prstDash val="solid"/>
                <a:round/>
              </a:ln>
            </p:spPr>
            <p:txBody>
              <a:bodyPr vert="horz" wrap="square" lIns="121920" tIns="60960" rIns="121920" bIns="60960" numCol="1" anchor="t" anchorCtr="0" compatLnSpc="1"/>
              <a:lstStyle/>
              <a:p>
                <a:pPr marL="0" marR="0" lvl="0" indent="0" algn="l" defTabSz="1624965" rtl="0" eaLnBrk="1" fontAlgn="auto" latinLnBrk="0" hangingPunct="1">
                  <a:lnSpc>
                    <a:spcPct val="100000"/>
                  </a:lnSpc>
                  <a:spcBef>
                    <a:spcPts val="0"/>
                  </a:spcBef>
                  <a:spcAft>
                    <a:spcPts val="0"/>
                  </a:spcAft>
                  <a:buClrTx/>
                  <a:buSzTx/>
                  <a:buFontTx/>
                  <a:buNone/>
                  <a:defRPr/>
                </a:pPr>
                <a:endParaRPr kumimoji="0" lang="en-US" sz="3200" b="0" i="0" u="none" strike="noStrike" kern="1200" cap="none" spc="0" normalizeH="0" baseline="0" noProof="0">
                  <a:ln>
                    <a:noFill/>
                  </a:ln>
                  <a:solidFill>
                    <a:prstClr val="black"/>
                  </a:solidFill>
                  <a:effectLst/>
                  <a:uLnTx/>
                  <a:uFillTx/>
                  <a:latin typeface="Calibri" panose="020F0502020204030204"/>
                  <a:ea typeface="+mn-ea"/>
                  <a:cs typeface="Arial" panose="020B0604020202020204"/>
                  <a:sym typeface="Arial" panose="020B0604020202020204"/>
                </a:endParaRPr>
              </a:p>
            </p:txBody>
          </p:sp>
          <p:sp>
            <p:nvSpPr>
              <p:cNvPr id="28" name="Freeform 9"/>
              <p:cNvSpPr/>
              <p:nvPr/>
            </p:nvSpPr>
            <p:spPr bwMode="auto">
              <a:xfrm>
                <a:off x="1473200" y="2060575"/>
                <a:ext cx="2174875" cy="300038"/>
              </a:xfrm>
              <a:custGeom>
                <a:avLst/>
                <a:gdLst/>
                <a:ahLst/>
                <a:cxnLst>
                  <a:cxn ang="0">
                    <a:pos x="36" y="0"/>
                  </a:cxn>
                  <a:cxn ang="0">
                    <a:pos x="1334" y="0"/>
                  </a:cxn>
                  <a:cxn ang="0">
                    <a:pos x="1344" y="1"/>
                  </a:cxn>
                  <a:cxn ang="0">
                    <a:pos x="1352" y="5"/>
                  </a:cxn>
                  <a:cxn ang="0">
                    <a:pos x="1359" y="10"/>
                  </a:cxn>
                  <a:cxn ang="0">
                    <a:pos x="1365" y="18"/>
                  </a:cxn>
                  <a:cxn ang="0">
                    <a:pos x="1369" y="26"/>
                  </a:cxn>
                  <a:cxn ang="0">
                    <a:pos x="1370" y="36"/>
                  </a:cxn>
                  <a:cxn ang="0">
                    <a:pos x="1370" y="153"/>
                  </a:cxn>
                  <a:cxn ang="0">
                    <a:pos x="1369" y="162"/>
                  </a:cxn>
                  <a:cxn ang="0">
                    <a:pos x="1365" y="171"/>
                  </a:cxn>
                  <a:cxn ang="0">
                    <a:pos x="1359" y="178"/>
                  </a:cxn>
                  <a:cxn ang="0">
                    <a:pos x="1352" y="184"/>
                  </a:cxn>
                  <a:cxn ang="0">
                    <a:pos x="1344" y="187"/>
                  </a:cxn>
                  <a:cxn ang="0">
                    <a:pos x="1334" y="189"/>
                  </a:cxn>
                  <a:cxn ang="0">
                    <a:pos x="36" y="189"/>
                  </a:cxn>
                  <a:cxn ang="0">
                    <a:pos x="26" y="187"/>
                  </a:cxn>
                  <a:cxn ang="0">
                    <a:pos x="18" y="184"/>
                  </a:cxn>
                  <a:cxn ang="0">
                    <a:pos x="10" y="178"/>
                  </a:cxn>
                  <a:cxn ang="0">
                    <a:pos x="5" y="171"/>
                  </a:cxn>
                  <a:cxn ang="0">
                    <a:pos x="1" y="162"/>
                  </a:cxn>
                  <a:cxn ang="0">
                    <a:pos x="0" y="153"/>
                  </a:cxn>
                  <a:cxn ang="0">
                    <a:pos x="0" y="36"/>
                  </a:cxn>
                  <a:cxn ang="0">
                    <a:pos x="1" y="26"/>
                  </a:cxn>
                  <a:cxn ang="0">
                    <a:pos x="5" y="18"/>
                  </a:cxn>
                  <a:cxn ang="0">
                    <a:pos x="10" y="10"/>
                  </a:cxn>
                  <a:cxn ang="0">
                    <a:pos x="18" y="5"/>
                  </a:cxn>
                  <a:cxn ang="0">
                    <a:pos x="26" y="1"/>
                  </a:cxn>
                  <a:cxn ang="0">
                    <a:pos x="36" y="0"/>
                  </a:cxn>
                </a:cxnLst>
                <a:rect l="0" t="0" r="r" b="b"/>
                <a:pathLst>
                  <a:path w="1370" h="189">
                    <a:moveTo>
                      <a:pt x="36" y="0"/>
                    </a:moveTo>
                    <a:lnTo>
                      <a:pt x="1334" y="0"/>
                    </a:lnTo>
                    <a:lnTo>
                      <a:pt x="1344" y="1"/>
                    </a:lnTo>
                    <a:lnTo>
                      <a:pt x="1352" y="5"/>
                    </a:lnTo>
                    <a:lnTo>
                      <a:pt x="1359" y="10"/>
                    </a:lnTo>
                    <a:lnTo>
                      <a:pt x="1365" y="18"/>
                    </a:lnTo>
                    <a:lnTo>
                      <a:pt x="1369" y="26"/>
                    </a:lnTo>
                    <a:lnTo>
                      <a:pt x="1370" y="36"/>
                    </a:lnTo>
                    <a:lnTo>
                      <a:pt x="1370" y="153"/>
                    </a:lnTo>
                    <a:lnTo>
                      <a:pt x="1369" y="162"/>
                    </a:lnTo>
                    <a:lnTo>
                      <a:pt x="1365" y="171"/>
                    </a:lnTo>
                    <a:lnTo>
                      <a:pt x="1359" y="178"/>
                    </a:lnTo>
                    <a:lnTo>
                      <a:pt x="1352" y="184"/>
                    </a:lnTo>
                    <a:lnTo>
                      <a:pt x="1344" y="187"/>
                    </a:lnTo>
                    <a:lnTo>
                      <a:pt x="1334" y="189"/>
                    </a:lnTo>
                    <a:lnTo>
                      <a:pt x="36" y="189"/>
                    </a:lnTo>
                    <a:lnTo>
                      <a:pt x="26" y="187"/>
                    </a:lnTo>
                    <a:lnTo>
                      <a:pt x="18" y="184"/>
                    </a:lnTo>
                    <a:lnTo>
                      <a:pt x="10" y="178"/>
                    </a:lnTo>
                    <a:lnTo>
                      <a:pt x="5" y="171"/>
                    </a:lnTo>
                    <a:lnTo>
                      <a:pt x="1" y="162"/>
                    </a:lnTo>
                    <a:lnTo>
                      <a:pt x="0" y="153"/>
                    </a:lnTo>
                    <a:lnTo>
                      <a:pt x="0" y="36"/>
                    </a:lnTo>
                    <a:lnTo>
                      <a:pt x="1" y="26"/>
                    </a:lnTo>
                    <a:lnTo>
                      <a:pt x="5" y="18"/>
                    </a:lnTo>
                    <a:lnTo>
                      <a:pt x="10" y="10"/>
                    </a:lnTo>
                    <a:lnTo>
                      <a:pt x="18" y="5"/>
                    </a:lnTo>
                    <a:lnTo>
                      <a:pt x="26" y="1"/>
                    </a:lnTo>
                    <a:lnTo>
                      <a:pt x="36" y="0"/>
                    </a:lnTo>
                    <a:close/>
                  </a:path>
                </a:pathLst>
              </a:custGeom>
              <a:solidFill>
                <a:srgbClr val="1F497D">
                  <a:lumMod val="75000"/>
                </a:srgbClr>
              </a:solidFill>
              <a:ln w="0">
                <a:noFill/>
                <a:prstDash val="solid"/>
                <a:round/>
              </a:ln>
            </p:spPr>
            <p:txBody>
              <a:bodyPr vert="horz" wrap="square" lIns="121920" tIns="60960" rIns="121920" bIns="60960" numCol="1" anchor="t" anchorCtr="0" compatLnSpc="1"/>
              <a:lstStyle/>
              <a:p>
                <a:pPr marL="0" marR="0" lvl="0" indent="0" algn="l" defTabSz="1624965" rtl="0" eaLnBrk="1" fontAlgn="auto" latinLnBrk="0" hangingPunct="1">
                  <a:lnSpc>
                    <a:spcPct val="100000"/>
                  </a:lnSpc>
                  <a:spcBef>
                    <a:spcPts val="0"/>
                  </a:spcBef>
                  <a:spcAft>
                    <a:spcPts val="0"/>
                  </a:spcAft>
                  <a:buClrTx/>
                  <a:buSzTx/>
                  <a:buFontTx/>
                  <a:buNone/>
                  <a:defRPr/>
                </a:pPr>
                <a:endParaRPr kumimoji="0" lang="en-US" sz="3200" b="0" i="0" u="none" strike="noStrike" kern="1200" cap="none" spc="0" normalizeH="0" baseline="0" noProof="0">
                  <a:ln>
                    <a:noFill/>
                  </a:ln>
                  <a:solidFill>
                    <a:prstClr val="black"/>
                  </a:solidFill>
                  <a:effectLst/>
                  <a:uLnTx/>
                  <a:uFillTx/>
                  <a:latin typeface="Calibri" panose="020F0502020204030204"/>
                  <a:ea typeface="+mn-ea"/>
                  <a:cs typeface="Arial" panose="020B0604020202020204"/>
                  <a:sym typeface="Arial" panose="020B0604020202020204"/>
                </a:endParaRPr>
              </a:p>
            </p:txBody>
          </p:sp>
        </p:grpSp>
      </p:grpSp>
      <p:grpSp>
        <p:nvGrpSpPr>
          <p:cNvPr id="30" name="Group 29"/>
          <p:cNvGrpSpPr/>
          <p:nvPr/>
        </p:nvGrpSpPr>
        <p:grpSpPr>
          <a:xfrm>
            <a:off x="467627" y="1982384"/>
            <a:ext cx="3399715" cy="3426750"/>
            <a:chOff x="350720" y="1486788"/>
            <a:chExt cx="2549786" cy="2570062"/>
          </a:xfrm>
        </p:grpSpPr>
        <p:sp>
          <p:nvSpPr>
            <p:cNvPr id="29" name="Rectangle: Rounded Corners 28"/>
            <p:cNvSpPr/>
            <p:nvPr/>
          </p:nvSpPr>
          <p:spPr>
            <a:xfrm>
              <a:off x="452840" y="1728755"/>
              <a:ext cx="2434383" cy="2328095"/>
            </a:xfrm>
            <a:prstGeom prst="roundRect">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1219200" rtl="0" eaLnBrk="1" fontAlgn="auto" latinLnBrk="0" hangingPunct="1">
                <a:lnSpc>
                  <a:spcPct val="100000"/>
                </a:lnSpc>
                <a:spcBef>
                  <a:spcPts val="0"/>
                </a:spcBef>
                <a:spcAft>
                  <a:spcPts val="0"/>
                </a:spcAft>
                <a:buClr>
                  <a:srgbClr val="000000"/>
                </a:buClr>
                <a:buSzTx/>
                <a:buFontTx/>
                <a:buNone/>
                <a:defRPr/>
              </a:pPr>
              <a:endParaRPr kumimoji="0" lang="en-US" sz="1865" b="0" i="0" u="none" strike="noStrike" kern="0" cap="none" spc="0" normalizeH="0" baseline="0" noProof="0">
                <a:ln>
                  <a:noFill/>
                </a:ln>
                <a:solidFill>
                  <a:srgbClr val="000000"/>
                </a:solidFill>
                <a:effectLst/>
                <a:uLnTx/>
                <a:uFillTx/>
                <a:latin typeface="Arial" panose="020B0604020202020204"/>
                <a:ea typeface="+mn-ea"/>
                <a:cs typeface="+mn-cs"/>
                <a:sym typeface="Arial" panose="020B0604020202020204"/>
              </a:endParaRPr>
            </a:p>
          </p:txBody>
        </p:sp>
        <p:sp>
          <p:nvSpPr>
            <p:cNvPr id="32" name="TextBox 31"/>
            <p:cNvSpPr txBox="1"/>
            <p:nvPr/>
          </p:nvSpPr>
          <p:spPr>
            <a:xfrm>
              <a:off x="350720" y="2369818"/>
              <a:ext cx="2549786" cy="1038746"/>
            </a:xfrm>
            <a:prstGeom prst="rect">
              <a:avLst/>
            </a:prstGeom>
            <a:noFill/>
          </p:spPr>
          <p:txBody>
            <a:bodyPr wrap="square" rtlCol="0">
              <a:spAutoFit/>
            </a:bodyPr>
            <a:lstStyle/>
            <a:p>
              <a:pPr marL="0" marR="0" lvl="0" indent="0" algn="ctr" defTabSz="1219200" rtl="0" eaLnBrk="1" fontAlgn="auto" latinLnBrk="0" hangingPunct="1">
                <a:lnSpc>
                  <a:spcPct val="100000"/>
                </a:lnSpc>
                <a:spcBef>
                  <a:spcPts val="0"/>
                </a:spcBef>
                <a:spcAft>
                  <a:spcPts val="0"/>
                </a:spcAft>
                <a:buClr>
                  <a:srgbClr val="000000"/>
                </a:buClr>
                <a:buSzTx/>
                <a:buFontTx/>
                <a:buNone/>
                <a:defRPr/>
              </a:pPr>
              <a:r>
                <a:rPr lang="en-US" sz="2800" kern="0" dirty="0">
                  <a:solidFill>
                    <a:srgbClr val="0070C0"/>
                  </a:solidFill>
                  <a:latin typeface="Times New Roman" panose="02020603050405020304" charset="0"/>
                  <a:cs typeface="Times New Roman" panose="02020603050405020304" charset="0"/>
                  <a:sym typeface="Arial" panose="020B0604020202020204"/>
                </a:rPr>
                <a:t>Đối với phương Bắc: </a:t>
              </a:r>
              <a:r>
                <a:rPr lang="en-US" sz="2800" kern="0" dirty="0">
                  <a:solidFill>
                    <a:srgbClr val="000000"/>
                  </a:solidFill>
                  <a:latin typeface="Times New Roman" panose="02020603050405020304" charset="0"/>
                  <a:cs typeface="Times New Roman" panose="02020603050405020304" charset="0"/>
                  <a:sym typeface="Arial" panose="020B0604020202020204"/>
                </a:rPr>
                <a:t>Thực hiện chính sách hoà hiếu</a:t>
              </a:r>
              <a:endParaRPr kumimoji="0" lang="en-US" sz="2800" b="0" i="0" u="none" strike="noStrike" kern="0" cap="none" spc="0" normalizeH="0" baseline="0" noProof="0" dirty="0">
                <a:ln>
                  <a:noFill/>
                </a:ln>
                <a:solidFill>
                  <a:srgbClr val="000000"/>
                </a:solidFill>
                <a:effectLst/>
                <a:uLnTx/>
                <a:uFillTx/>
                <a:latin typeface="Times New Roman" panose="02020603050405020304" charset="0"/>
                <a:ea typeface="+mn-ea"/>
                <a:cs typeface="Times New Roman" panose="02020603050405020304" charset="0"/>
                <a:sym typeface="Arial" panose="020B0604020202020204"/>
              </a:endParaRPr>
            </a:p>
          </p:txBody>
        </p:sp>
        <p:pic>
          <p:nvPicPr>
            <p:cNvPr id="33" name="Graphic 32" descr="Classroom"/>
            <p:cNvPicPr>
              <a:picLocks noChangeAspect="1"/>
            </p:cNvPicPr>
            <p:nvPr/>
          </p:nvPicPr>
          <p:blipFill>
            <a:blip r:embed="rId1">
              <a:extLst>
                <a:ext uri="{96DAC541-7B7A-43D3-8B79-37D633B846F1}">
                  <asvg:svgBlip xmlns:asvg="http://schemas.microsoft.com/office/drawing/2016/SVG/main" r:embed="rId2"/>
                </a:ext>
              </a:extLst>
            </a:blip>
            <a:stretch>
              <a:fillRect/>
            </a:stretch>
          </p:blipFill>
          <p:spPr>
            <a:xfrm>
              <a:off x="1184171" y="1486788"/>
              <a:ext cx="817712" cy="817712"/>
            </a:xfrm>
            <a:prstGeom prst="rect">
              <a:avLst/>
            </a:prstGeom>
          </p:spPr>
        </p:pic>
      </p:grpSp>
      <p:grpSp>
        <p:nvGrpSpPr>
          <p:cNvPr id="35" name="Group 34"/>
          <p:cNvGrpSpPr/>
          <p:nvPr/>
        </p:nvGrpSpPr>
        <p:grpSpPr>
          <a:xfrm>
            <a:off x="8393776" y="1881467"/>
            <a:ext cx="3351352" cy="3449361"/>
            <a:chOff x="6295332" y="1411100"/>
            <a:chExt cx="2513514" cy="2587021"/>
          </a:xfrm>
        </p:grpSpPr>
        <p:sp>
          <p:nvSpPr>
            <p:cNvPr id="31" name="Rectangle: Rounded Corners 30"/>
            <p:cNvSpPr/>
            <p:nvPr/>
          </p:nvSpPr>
          <p:spPr>
            <a:xfrm>
              <a:off x="6295332" y="1670026"/>
              <a:ext cx="2434383" cy="2328095"/>
            </a:xfrm>
            <a:prstGeom prst="roundRect">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1219200" rtl="0" eaLnBrk="1" fontAlgn="auto" latinLnBrk="0" hangingPunct="1">
                <a:lnSpc>
                  <a:spcPct val="100000"/>
                </a:lnSpc>
                <a:spcBef>
                  <a:spcPts val="0"/>
                </a:spcBef>
                <a:spcAft>
                  <a:spcPts val="0"/>
                </a:spcAft>
                <a:buClr>
                  <a:srgbClr val="000000"/>
                </a:buClr>
                <a:buSzTx/>
                <a:buFontTx/>
                <a:buNone/>
                <a:defRPr/>
              </a:pPr>
              <a:endParaRPr kumimoji="0" lang="en-US" sz="1865" b="0" i="0" u="none" strike="noStrike" kern="0" cap="none" spc="0" normalizeH="0" baseline="0" noProof="0">
                <a:ln>
                  <a:noFill/>
                </a:ln>
                <a:solidFill>
                  <a:srgbClr val="000000"/>
                </a:solidFill>
                <a:effectLst/>
                <a:uLnTx/>
                <a:uFillTx/>
                <a:latin typeface="Arial" panose="020B0604020202020204"/>
                <a:ea typeface="+mn-ea"/>
                <a:cs typeface="+mn-cs"/>
                <a:sym typeface="Arial" panose="020B0604020202020204"/>
              </a:endParaRPr>
            </a:p>
          </p:txBody>
        </p:sp>
        <p:sp>
          <p:nvSpPr>
            <p:cNvPr id="34" name="TextBox 33"/>
            <p:cNvSpPr txBox="1"/>
            <p:nvPr/>
          </p:nvSpPr>
          <p:spPr>
            <a:xfrm>
              <a:off x="6313202" y="2242726"/>
              <a:ext cx="2495644" cy="1685077"/>
            </a:xfrm>
            <a:prstGeom prst="rect">
              <a:avLst/>
            </a:prstGeom>
            <a:noFill/>
          </p:spPr>
          <p:txBody>
            <a:bodyPr wrap="square" rtlCol="0">
              <a:spAutoFit/>
            </a:bodyPr>
            <a:lstStyle/>
            <a:p>
              <a:pPr lvl="0" algn="ctr" defTabSz="1219200">
                <a:buClr>
                  <a:srgbClr val="000000"/>
                </a:buClr>
                <a:defRPr/>
              </a:pPr>
              <a:r>
                <a:rPr lang="en-US" sz="2800" kern="0" dirty="0">
                  <a:solidFill>
                    <a:srgbClr val="0070C0"/>
                  </a:solidFill>
                  <a:latin typeface="Times New Roman" panose="02020603050405020304" charset="0"/>
                  <a:cs typeface="Times New Roman" panose="02020603050405020304" charset="0"/>
                  <a:sym typeface="Arial" panose="020B0604020202020204"/>
                </a:rPr>
                <a:t>Đối với Chân Lạp, Chăm-pa, Ai Lao: </a:t>
              </a:r>
              <a:r>
                <a:rPr lang="en-US" sz="2800" kern="0" dirty="0">
                  <a:solidFill>
                    <a:srgbClr val="000000"/>
                  </a:solidFill>
                  <a:latin typeface="Times New Roman" panose="02020603050405020304" charset="0"/>
                  <a:cs typeface="Times New Roman" panose="02020603050405020304" charset="0"/>
                  <a:sym typeface="Arial" panose="020B0604020202020204"/>
                </a:rPr>
                <a:t>Đều tiến cống và thiết lập quan hệ ngoại giao với Đại Việt.</a:t>
              </a:r>
              <a:endParaRPr lang="en-US" sz="2800" kern="0" dirty="0">
                <a:solidFill>
                  <a:srgbClr val="000000"/>
                </a:solidFill>
                <a:latin typeface="Times New Roman" panose="02020603050405020304" charset="0"/>
                <a:cs typeface="Times New Roman" panose="02020603050405020304" charset="0"/>
                <a:sym typeface="Arial" panose="020B0604020202020204"/>
              </a:endParaRPr>
            </a:p>
          </p:txBody>
        </p:sp>
        <p:pic>
          <p:nvPicPr>
            <p:cNvPr id="36" name="Graphic 35" descr="Books on shelf"/>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215546" y="1411100"/>
              <a:ext cx="822789" cy="822789"/>
            </a:xfrm>
            <a:prstGeom prst="rect">
              <a:avLst/>
            </a:prstGeom>
          </p:spPr>
        </p:pic>
      </p:gr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accel="36000" fill="hold" nodeType="clickEffect" p14:presetBounceEnd="42000">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14:bounceEnd="42000">
                                          <p:cBhvr additive="base">
                                            <p:cTn id="7" dur="500" fill="hold"/>
                                            <p:tgtEl>
                                              <p:spTgt spid="30"/>
                                            </p:tgtEl>
                                            <p:attrNameLst>
                                              <p:attrName>ppt_x</p:attrName>
                                            </p:attrNameLst>
                                          </p:cBhvr>
                                          <p:tavLst>
                                            <p:tav tm="0">
                                              <p:val>
                                                <p:strVal val="#ppt_x"/>
                                              </p:val>
                                            </p:tav>
                                            <p:tav tm="100000">
                                              <p:val>
                                                <p:strVal val="#ppt_x"/>
                                              </p:val>
                                            </p:tav>
                                          </p:tavLst>
                                        </p:anim>
                                        <p:anim calcmode="lin" valueType="num" p14:bounceEnd="42000">
                                          <p:cBhvr additive="base">
                                            <p:cTn id="8" dur="500" fill="hold"/>
                                            <p:tgtEl>
                                              <p:spTgt spid="30"/>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accel="36000" fill="hold" nodeType="clickEffect" p14:presetBounceEnd="42000">
                                      <p:stCondLst>
                                        <p:cond delay="0"/>
                                      </p:stCondLst>
                                      <p:childTnLst>
                                        <p:set>
                                          <p:cBhvr>
                                            <p:cTn id="12" dur="1" fill="hold">
                                              <p:stCondLst>
                                                <p:cond delay="0"/>
                                              </p:stCondLst>
                                            </p:cTn>
                                            <p:tgtEl>
                                              <p:spTgt spid="35"/>
                                            </p:tgtEl>
                                            <p:attrNameLst>
                                              <p:attrName>style.visibility</p:attrName>
                                            </p:attrNameLst>
                                          </p:cBhvr>
                                          <p:to>
                                            <p:strVal val="visible"/>
                                          </p:to>
                                        </p:set>
                                        <p:anim calcmode="lin" valueType="num" p14:bounceEnd="42000">
                                          <p:cBhvr additive="base">
                                            <p:cTn id="13" dur="500" fill="hold"/>
                                            <p:tgtEl>
                                              <p:spTgt spid="35"/>
                                            </p:tgtEl>
                                            <p:attrNameLst>
                                              <p:attrName>ppt_x</p:attrName>
                                            </p:attrNameLst>
                                          </p:cBhvr>
                                          <p:tavLst>
                                            <p:tav tm="0">
                                              <p:val>
                                                <p:strVal val="#ppt_x"/>
                                              </p:val>
                                            </p:tav>
                                            <p:tav tm="100000">
                                              <p:val>
                                                <p:strVal val="#ppt_x"/>
                                              </p:val>
                                            </p:tav>
                                          </p:tavLst>
                                        </p:anim>
                                        <p:anim calcmode="lin" valueType="num" p14:bounceEnd="42000">
                                          <p:cBhvr additive="base">
                                            <p:cTn id="14" dur="500" fill="hold"/>
                                            <p:tgtEl>
                                              <p:spTgt spid="3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accel="36000"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ppt_x"/>
                                              </p:val>
                                            </p:tav>
                                            <p:tav tm="100000">
                                              <p:val>
                                                <p:strVal val="#ppt_x"/>
                                              </p:val>
                                            </p:tav>
                                          </p:tavLst>
                                        </p:anim>
                                        <p:anim calcmode="lin" valueType="num">
                                          <p:cBhvr additive="base">
                                            <p:cTn id="8" dur="500" fill="hold"/>
                                            <p:tgtEl>
                                              <p:spTgt spid="30"/>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accel="36000" fill="hold" nodeType="clickEffect">
                                      <p:stCondLst>
                                        <p:cond delay="0"/>
                                      </p:stCondLst>
                                      <p:childTnLst>
                                        <p:set>
                                          <p:cBhvr>
                                            <p:cTn id="12" dur="1" fill="hold">
                                              <p:stCondLst>
                                                <p:cond delay="0"/>
                                              </p:stCondLst>
                                            </p:cTn>
                                            <p:tgtEl>
                                              <p:spTgt spid="35"/>
                                            </p:tgtEl>
                                            <p:attrNameLst>
                                              <p:attrName>style.visibility</p:attrName>
                                            </p:attrNameLst>
                                          </p:cBhvr>
                                          <p:to>
                                            <p:strVal val="visible"/>
                                          </p:to>
                                        </p:set>
                                        <p:anim calcmode="lin" valueType="num">
                                          <p:cBhvr additive="base">
                                            <p:cTn id="13" dur="500" fill="hold"/>
                                            <p:tgtEl>
                                              <p:spTgt spid="35"/>
                                            </p:tgtEl>
                                            <p:attrNameLst>
                                              <p:attrName>ppt_x</p:attrName>
                                            </p:attrNameLst>
                                          </p:cBhvr>
                                          <p:tavLst>
                                            <p:tav tm="0">
                                              <p:val>
                                                <p:strVal val="#ppt_x"/>
                                              </p:val>
                                            </p:tav>
                                            <p:tav tm="100000">
                                              <p:val>
                                                <p:strVal val="#ppt_x"/>
                                              </p:val>
                                            </p:tav>
                                          </p:tavLst>
                                        </p:anim>
                                        <p:anim calcmode="lin" valueType="num">
                                          <p:cBhvr additive="base">
                                            <p:cTn id="14" dur="500" fill="hold"/>
                                            <p:tgtEl>
                                              <p:spTgt spid="3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0072"/>
        <p:cNvGrpSpPr/>
        <p:nvPr/>
      </p:nvGrpSpPr>
      <p:grpSpPr>
        <a:xfrm>
          <a:off x="0" y="0"/>
          <a:ext cx="0" cy="0"/>
          <a:chOff x="0" y="0"/>
          <a:chExt cx="0" cy="0"/>
        </a:xfrm>
      </p:grpSpPr>
      <p:graphicFrame>
        <p:nvGraphicFramePr>
          <p:cNvPr id="8" name="Table 4"/>
          <p:cNvGraphicFramePr>
            <a:graphicFrameLocks noGrp="1"/>
          </p:cNvGraphicFramePr>
          <p:nvPr/>
        </p:nvGraphicFramePr>
        <p:xfrm>
          <a:off x="0" y="0"/>
          <a:ext cx="12192000" cy="6858000"/>
        </p:xfrm>
        <a:graphic>
          <a:graphicData uri="http://schemas.openxmlformats.org/drawingml/2006/table">
            <a:tbl>
              <a:tblPr firstRow="1" bandRow="1">
                <a:tableStyleId>{7DF18680-E054-41AD-8BC1-D1AEF772440D}</a:tableStyleId>
              </a:tblPr>
              <a:tblGrid>
                <a:gridCol w="2418819"/>
                <a:gridCol w="9773181"/>
              </a:tblGrid>
              <a:tr h="1143000">
                <a:tc>
                  <a:txBody>
                    <a:bodyPr/>
                    <a:lstStyle/>
                    <a:p>
                      <a:pPr algn="ctr"/>
                      <a:r>
                        <a:rPr lang="x-none" sz="2800" b="1">
                          <a:solidFill>
                            <a:srgbClr val="C00000"/>
                          </a:solidFill>
                          <a:latin typeface="Times New Roman" panose="02020603050405020304" charset="0"/>
                          <a:cs typeface="Times New Roman" panose="02020603050405020304" charset="0"/>
                        </a:rPr>
                        <a:t>Tình hình chính trị</a:t>
                      </a:r>
                      <a:endParaRPr lang="x-none" sz="2800" b="1">
                        <a:solidFill>
                          <a:srgbClr val="C00000"/>
                        </a:solidFill>
                        <a:latin typeface="Times New Roman" panose="02020603050405020304" charset="0"/>
                        <a:cs typeface="Times New Roman" panose="0202060305040502030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x-none" sz="2800">
                          <a:solidFill>
                            <a:srgbClr val="C00000"/>
                          </a:solidFill>
                          <a:latin typeface="Times New Roman" panose="02020603050405020304" charset="0"/>
                          <a:cs typeface="Times New Roman" panose="02020603050405020304" charset="0"/>
                        </a:rPr>
                        <a:t>Những nét chính</a:t>
                      </a:r>
                      <a:endParaRPr lang="x-none" sz="2800">
                        <a:solidFill>
                          <a:srgbClr val="C00000"/>
                        </a:solidFill>
                        <a:latin typeface="Times New Roman" panose="02020603050405020304" charset="0"/>
                        <a:cs typeface="Times New Roman" panose="0202060305040502030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1143000">
                <a:tc>
                  <a:txBody>
                    <a:bodyPr/>
                    <a:lstStyle/>
                    <a:p>
                      <a:pPr algn="ctr"/>
                      <a:r>
                        <a:rPr lang="x-none" sz="2800" b="1">
                          <a:solidFill>
                            <a:srgbClr val="0070C0"/>
                          </a:solidFill>
                          <a:latin typeface="Times New Roman" panose="02020603050405020304" charset="0"/>
                          <a:cs typeface="Times New Roman" panose="02020603050405020304" charset="0"/>
                        </a:rPr>
                        <a:t>Tổ chức chính quyền</a:t>
                      </a:r>
                      <a:endParaRPr lang="x-none" sz="2800" b="1">
                        <a:solidFill>
                          <a:srgbClr val="0070C0"/>
                        </a:solidFill>
                        <a:latin typeface="Times New Roman" panose="02020603050405020304" charset="0"/>
                        <a:cs typeface="Times New Roman" panose="0202060305040502030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x-none" sz="2800">
                        <a:solidFill>
                          <a:schemeClr val="tx1"/>
                        </a:solidFill>
                        <a:latin typeface="Times New Roman" panose="02020603050405020304" charset="0"/>
                        <a:cs typeface="Times New Roman" panose="0202060305040502030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1143000">
                <a:tc>
                  <a:txBody>
                    <a:bodyPr/>
                    <a:lstStyle/>
                    <a:p>
                      <a:pPr algn="ctr"/>
                      <a:r>
                        <a:rPr lang="en-US" sz="2800" b="1">
                          <a:solidFill>
                            <a:srgbClr val="0070C0"/>
                          </a:solidFill>
                          <a:latin typeface="Times New Roman" panose="02020603050405020304" charset="0"/>
                          <a:cs typeface="Times New Roman" panose="02020603050405020304" charset="0"/>
                        </a:rPr>
                        <a:t>C</a:t>
                      </a:r>
                      <a:r>
                        <a:rPr lang="x-none" sz="2800" b="1">
                          <a:solidFill>
                            <a:srgbClr val="0070C0"/>
                          </a:solidFill>
                          <a:latin typeface="Times New Roman" panose="02020603050405020304" charset="0"/>
                          <a:cs typeface="Times New Roman" panose="02020603050405020304" charset="0"/>
                        </a:rPr>
                        <a:t>hính sách đối nội </a:t>
                      </a:r>
                      <a:endParaRPr lang="x-none" sz="2800" b="1">
                        <a:solidFill>
                          <a:srgbClr val="0070C0"/>
                        </a:solidFill>
                        <a:latin typeface="Times New Roman" panose="02020603050405020304" charset="0"/>
                        <a:cs typeface="Times New Roman" panose="0202060305040502030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x-none" sz="2800">
                        <a:solidFill>
                          <a:schemeClr val="tx1"/>
                        </a:solidFill>
                        <a:latin typeface="Times New Roman" panose="02020603050405020304" charset="0"/>
                        <a:cs typeface="Times New Roman" panose="0202060305040502030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1143000">
                <a:tc>
                  <a:txBody>
                    <a:bodyPr/>
                    <a:lstStyle/>
                    <a:p>
                      <a:pPr algn="ctr"/>
                      <a:r>
                        <a:rPr lang="en-US" sz="2800" b="1">
                          <a:solidFill>
                            <a:srgbClr val="0070C0"/>
                          </a:solidFill>
                          <a:latin typeface="Times New Roman" panose="02020603050405020304" charset="0"/>
                          <a:cs typeface="Times New Roman" panose="02020603050405020304" charset="0"/>
                        </a:rPr>
                        <a:t>Q</a:t>
                      </a:r>
                      <a:r>
                        <a:rPr lang="x-none" sz="2800" b="1">
                          <a:solidFill>
                            <a:srgbClr val="0070C0"/>
                          </a:solidFill>
                          <a:latin typeface="Times New Roman" panose="02020603050405020304" charset="0"/>
                          <a:cs typeface="Times New Roman" panose="02020603050405020304" charset="0"/>
                        </a:rPr>
                        <a:t>uân đội</a:t>
                      </a:r>
                      <a:endParaRPr lang="x-none" sz="2800" b="1">
                        <a:solidFill>
                          <a:srgbClr val="0070C0"/>
                        </a:solidFill>
                        <a:latin typeface="Times New Roman" panose="02020603050405020304" charset="0"/>
                        <a:cs typeface="Times New Roman" panose="0202060305040502030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x-none" sz="2800">
                        <a:solidFill>
                          <a:schemeClr val="tx1"/>
                        </a:solidFill>
                        <a:latin typeface="Times New Roman" panose="02020603050405020304" charset="0"/>
                        <a:cs typeface="Times New Roman" panose="0202060305040502030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1143000">
                <a:tc>
                  <a:txBody>
                    <a:bodyPr/>
                    <a:lstStyle/>
                    <a:p>
                      <a:pPr algn="ctr"/>
                      <a:r>
                        <a:rPr lang="en-US" sz="2800" b="1">
                          <a:solidFill>
                            <a:srgbClr val="0070C0"/>
                          </a:solidFill>
                          <a:latin typeface="Times New Roman" panose="02020603050405020304" charset="0"/>
                          <a:cs typeface="Times New Roman" panose="02020603050405020304" charset="0"/>
                        </a:rPr>
                        <a:t>L</a:t>
                      </a:r>
                      <a:r>
                        <a:rPr lang="x-none" sz="2800" b="1">
                          <a:solidFill>
                            <a:srgbClr val="0070C0"/>
                          </a:solidFill>
                          <a:latin typeface="Times New Roman" panose="02020603050405020304" charset="0"/>
                          <a:cs typeface="Times New Roman" panose="02020603050405020304" charset="0"/>
                        </a:rPr>
                        <a:t>uật pháp</a:t>
                      </a:r>
                      <a:endParaRPr lang="x-none" sz="2800" b="1">
                        <a:solidFill>
                          <a:srgbClr val="0070C0"/>
                        </a:solidFill>
                        <a:latin typeface="Times New Roman" panose="02020603050405020304" charset="0"/>
                        <a:cs typeface="Times New Roman" panose="0202060305040502030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x-none" sz="2800">
                        <a:solidFill>
                          <a:schemeClr val="tx1"/>
                        </a:solidFill>
                        <a:latin typeface="Times New Roman" panose="02020603050405020304" charset="0"/>
                        <a:cs typeface="Times New Roman" panose="0202060305040502030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1143000">
                <a:tc>
                  <a:txBody>
                    <a:bodyPr/>
                    <a:lstStyle/>
                    <a:p>
                      <a:pPr algn="ctr"/>
                      <a:r>
                        <a:rPr lang="en-US" sz="2800" b="1">
                          <a:solidFill>
                            <a:srgbClr val="0070C0"/>
                          </a:solidFill>
                          <a:latin typeface="Times New Roman" panose="02020603050405020304" charset="0"/>
                          <a:cs typeface="Times New Roman" panose="02020603050405020304" charset="0"/>
                        </a:rPr>
                        <a:t>C</a:t>
                      </a:r>
                      <a:r>
                        <a:rPr lang="x-none" sz="2800" b="1">
                          <a:solidFill>
                            <a:srgbClr val="0070C0"/>
                          </a:solidFill>
                          <a:latin typeface="Times New Roman" panose="02020603050405020304" charset="0"/>
                          <a:cs typeface="Times New Roman" panose="02020603050405020304" charset="0"/>
                        </a:rPr>
                        <a:t>hính sách ngoại giao</a:t>
                      </a:r>
                      <a:endParaRPr lang="x-none" sz="2800" b="1">
                        <a:solidFill>
                          <a:srgbClr val="0070C0"/>
                        </a:solidFill>
                        <a:latin typeface="Times New Roman" panose="02020603050405020304" charset="0"/>
                        <a:cs typeface="Times New Roman" panose="0202060305040502030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x-none" sz="2800">
                        <a:solidFill>
                          <a:schemeClr val="tx1"/>
                        </a:solidFill>
                        <a:latin typeface="Times New Roman" panose="02020603050405020304" charset="0"/>
                        <a:cs typeface="Times New Roman" panose="0202060305040502030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bl>
          </a:graphicData>
        </a:graphic>
      </p:graphicFrame>
      <p:sp>
        <p:nvSpPr>
          <p:cNvPr id="9" name="TextBox 8"/>
          <p:cNvSpPr txBox="1"/>
          <p:nvPr/>
        </p:nvSpPr>
        <p:spPr>
          <a:xfrm>
            <a:off x="2556163" y="1359372"/>
            <a:ext cx="9635837" cy="523220"/>
          </a:xfrm>
          <a:prstGeom prst="rect">
            <a:avLst/>
          </a:prstGeom>
          <a:noFill/>
        </p:spPr>
        <p:txBody>
          <a:bodyPr wrap="square" rtlCol="0">
            <a:spAutoFit/>
          </a:bodyPr>
          <a:lstStyle/>
          <a:p>
            <a:r>
              <a:rPr lang="x-none" sz="2800">
                <a:latin typeface="Times New Roman" panose="02020603050405020304" charset="0"/>
                <a:cs typeface="Times New Roman" panose="02020603050405020304" charset="0"/>
              </a:rPr>
              <a:t>Nhà Trần tiếp tục cũng cố chế độ quân chủ trung ương tập quyền.</a:t>
            </a:r>
            <a:endParaRPr lang="x-none" sz="2800">
              <a:latin typeface="Times New Roman" panose="02020603050405020304" charset="0"/>
              <a:cs typeface="Times New Roman" panose="02020603050405020304" charset="0"/>
            </a:endParaRPr>
          </a:p>
        </p:txBody>
      </p:sp>
      <p:sp>
        <p:nvSpPr>
          <p:cNvPr id="10" name="TextBox 9"/>
          <p:cNvSpPr txBox="1"/>
          <p:nvPr/>
        </p:nvSpPr>
        <p:spPr>
          <a:xfrm>
            <a:off x="2556157" y="2311042"/>
            <a:ext cx="9635837" cy="954107"/>
          </a:xfrm>
          <a:prstGeom prst="rect">
            <a:avLst/>
          </a:prstGeom>
          <a:noFill/>
        </p:spPr>
        <p:txBody>
          <a:bodyPr wrap="square" rtlCol="0">
            <a:spAutoFit/>
          </a:bodyPr>
          <a:lstStyle/>
          <a:p>
            <a:r>
              <a:rPr lang="x-none" sz="2800">
                <a:latin typeface="Times New Roman" panose="02020603050405020304" charset="0"/>
                <a:cs typeface="Times New Roman" panose="02020603050405020304" charset="0"/>
              </a:rPr>
              <a:t>Bộ máy chính quyền từ trung ương đến địa phương được tổ chức quy củ và hoàn thiện. </a:t>
            </a:r>
            <a:endParaRPr lang="x-none" sz="2800">
              <a:latin typeface="Times New Roman" panose="02020603050405020304" charset="0"/>
              <a:cs typeface="Times New Roman" panose="02020603050405020304" charset="0"/>
            </a:endParaRPr>
          </a:p>
        </p:txBody>
      </p:sp>
      <p:sp>
        <p:nvSpPr>
          <p:cNvPr id="11" name="TextBox 10"/>
          <p:cNvSpPr txBox="1"/>
          <p:nvPr/>
        </p:nvSpPr>
        <p:spPr>
          <a:xfrm>
            <a:off x="2418999" y="4784349"/>
            <a:ext cx="9635837" cy="523220"/>
          </a:xfrm>
          <a:prstGeom prst="rect">
            <a:avLst/>
          </a:prstGeom>
          <a:noFill/>
        </p:spPr>
        <p:txBody>
          <a:bodyPr wrap="square" rtlCol="0">
            <a:spAutoFit/>
          </a:bodyPr>
          <a:lstStyle/>
          <a:p>
            <a:r>
              <a:rPr lang="x-none" sz="2800">
                <a:latin typeface="Times New Roman" panose="02020603050405020304" charset="0"/>
                <a:cs typeface="Times New Roman" panose="02020603050405020304" charset="0"/>
              </a:rPr>
              <a:t>Nhà Trần ban hành bộ Quốc triều hình luật.</a:t>
            </a:r>
            <a:endParaRPr lang="x-none" sz="2800">
              <a:latin typeface="Times New Roman" panose="02020603050405020304" charset="0"/>
              <a:cs typeface="Times New Roman" panose="02020603050405020304" charset="0"/>
            </a:endParaRPr>
          </a:p>
        </p:txBody>
      </p:sp>
      <p:sp>
        <p:nvSpPr>
          <p:cNvPr id="12" name="TextBox 11"/>
          <p:cNvSpPr txBox="1"/>
          <p:nvPr/>
        </p:nvSpPr>
        <p:spPr>
          <a:xfrm>
            <a:off x="2556158" y="3469536"/>
            <a:ext cx="9635837" cy="954107"/>
          </a:xfrm>
          <a:prstGeom prst="rect">
            <a:avLst/>
          </a:prstGeom>
          <a:noFill/>
        </p:spPr>
        <p:txBody>
          <a:bodyPr wrap="square" rtlCol="0">
            <a:spAutoFit/>
          </a:bodyPr>
          <a:lstStyle/>
          <a:p>
            <a:r>
              <a:rPr lang="x-none" sz="2800">
                <a:latin typeface="Times New Roman" panose="02020603050405020304" charset="0"/>
                <a:cs typeface="Times New Roman" panose="02020603050405020304" charset="0"/>
              </a:rPr>
              <a:t>Quân đội bao gồm quân triều đình và quân địa phương. Tiếp tục thực hiện chính sách “ Ngụ Binh ư nông”.</a:t>
            </a:r>
            <a:endParaRPr lang="x-none" sz="2800">
              <a:latin typeface="Times New Roman" panose="02020603050405020304" charset="0"/>
              <a:cs typeface="Times New Roman" panose="02020603050405020304" charset="0"/>
            </a:endParaRPr>
          </a:p>
        </p:txBody>
      </p:sp>
      <p:sp>
        <p:nvSpPr>
          <p:cNvPr id="13" name="TextBox 12"/>
          <p:cNvSpPr txBox="1"/>
          <p:nvPr/>
        </p:nvSpPr>
        <p:spPr>
          <a:xfrm>
            <a:off x="2556163" y="5821174"/>
            <a:ext cx="9635837" cy="954107"/>
          </a:xfrm>
          <a:prstGeom prst="rect">
            <a:avLst/>
          </a:prstGeom>
          <a:noFill/>
        </p:spPr>
        <p:txBody>
          <a:bodyPr wrap="square" rtlCol="0">
            <a:spAutoFit/>
          </a:bodyPr>
          <a:lstStyle/>
          <a:p>
            <a:r>
              <a:rPr lang="x-none" sz="2800">
                <a:latin typeface="Times New Roman" panose="02020603050405020304" charset="0"/>
                <a:cs typeface="Times New Roman" panose="02020603050405020304" charset="0"/>
              </a:rPr>
              <a:t>Thực hiện chính sách hoà hiếu với vương triều phương Bắc. Chăm-pa, Ai Loa và Chân Lạp đều tiến cống và thiết lập quan hệ.</a:t>
            </a:r>
            <a:endParaRPr lang="x-none" sz="2800">
              <a:latin typeface="Times New Roman" panose="02020603050405020304" charset="0"/>
              <a:cs typeface="Times New Roman" panose="02020603050405020304" charset="0"/>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wipe(left)">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wipe(left)">
                                      <p:cBhvr>
                                        <p:cTn id="17" dur="500"/>
                                        <p:tgtEl>
                                          <p:spTgt spid="12"/>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wipe(left)">
                                      <p:cBhvr>
                                        <p:cTn id="22" dur="500"/>
                                        <p:tgtEl>
                                          <p:spTgt spid="11"/>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wipe(left)">
                                      <p:cBhvr>
                                        <p:cTn id="2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P spid="13"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Rectangle 1"/>
          <p:cNvSpPr/>
          <p:nvPr/>
        </p:nvSpPr>
        <p:spPr>
          <a:xfrm>
            <a:off x="2728411" y="3639356"/>
            <a:ext cx="6735177" cy="1477328"/>
          </a:xfrm>
          <a:prstGeom prst="rect">
            <a:avLst/>
          </a:prstGeom>
          <a:noFill/>
        </p:spPr>
        <p:txBody>
          <a:bodyPr wrap="none" lIns="121920" tIns="60960" rIns="121920" bIns="60960">
            <a:spAutoFit/>
          </a:bodyPr>
          <a:lstStyle/>
          <a:p>
            <a:pPr marL="0" marR="0" lvl="0" indent="0" algn="ctr" defTabSz="1219200" rtl="0" eaLnBrk="1" fontAlgn="auto" latinLnBrk="0" hangingPunct="1">
              <a:lnSpc>
                <a:spcPct val="100000"/>
              </a:lnSpc>
              <a:spcBef>
                <a:spcPts val="0"/>
              </a:spcBef>
              <a:spcAft>
                <a:spcPts val="0"/>
              </a:spcAft>
              <a:buClr>
                <a:srgbClr val="000000"/>
              </a:buClr>
              <a:buSzTx/>
              <a:buFontTx/>
              <a:buNone/>
              <a:defRPr/>
            </a:pPr>
            <a:r>
              <a:rPr kumimoji="0" lang="en-US" sz="8800" b="1" i="0" u="none" strike="noStrike" kern="0" cap="none" spc="0" normalizeH="0" baseline="0" noProof="0" dirty="0">
                <a:ln w="0"/>
                <a:solidFill>
                  <a:srgbClr val="FFFF00"/>
                </a:solidFill>
                <a:effectLst>
                  <a:reflection blurRad="6350" stA="53000" endA="300" endPos="35500" dir="5400000" sy="-90000" algn="bl" rotWithShape="0"/>
                </a:effectLst>
                <a:uLnTx/>
                <a:uFillTx/>
                <a:latin typeface="Times New Roman" panose="02020603050405020304" charset="0"/>
                <a:ea typeface="+mn-ea"/>
                <a:cs typeface="Times New Roman" panose="02020603050405020304" charset="0"/>
                <a:sym typeface="Arial" panose="020B0604020202020204"/>
              </a:rPr>
              <a:t>LUYỆN TẬP</a:t>
            </a:r>
            <a:endParaRPr kumimoji="0" lang="en-US" sz="8800" b="1" i="0" u="none" strike="noStrike" kern="0" cap="none" spc="0" normalizeH="0" baseline="0" noProof="0" dirty="0">
              <a:ln w="0"/>
              <a:solidFill>
                <a:srgbClr val="FFFF00"/>
              </a:solidFill>
              <a:effectLst>
                <a:reflection blurRad="6350" stA="53000" endA="300" endPos="35500" dir="5400000" sy="-90000" algn="bl" rotWithShape="0"/>
              </a:effectLst>
              <a:uLnTx/>
              <a:uFillTx/>
              <a:latin typeface="Times New Roman" panose="02020603050405020304" charset="0"/>
              <a:ea typeface="+mn-ea"/>
              <a:cs typeface="Times New Roman" panose="02020603050405020304" charset="0"/>
              <a:sym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autoRev="1" fill="hold" nodeType="withEffect">
                                  <p:stCondLst>
                                    <p:cond delay="0"/>
                                  </p:stCondLst>
                                  <p:childTnLst>
                                    <p:animScale>
                                      <p:cBhvr>
                                        <p:cTn id="6" dur="1000" fill="hold"/>
                                        <p:tgtEl>
                                          <p:spTgt spid="2"/>
                                        </p:tgtEl>
                                      </p:cBhvr>
                                      <p:by x="150000" y="150000"/>
                                    </p:animScale>
                                  </p:childTnLst>
                                  <p:subTnLst>
                                    <p:audio>
                                      <p:cMediaNode>
                                        <p:cTn display="0" masterRel="sameClick">
                                          <p:stCondLst>
                                            <p:cond evt="begin" delay="0">
                                              <p:tn val="5"/>
                                            </p:cond>
                                          </p:stCondLst>
                                          <p:endCondLst>
                                            <p:cond evt="onStopAudio" delay="0">
                                              <p:tgtEl>
                                                <p:sldTgt/>
                                              </p:tgtEl>
                                            </p:cond>
                                          </p:endCondLst>
                                        </p:cTn>
                                        <p:tgtEl>
                                          <p:sndTgt r:embed="rId2" name="yt1s (mp3cut.net).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pic>
        <p:nvPicPr>
          <p:cNvPr id="2" name="CrazyDaveIntroTheme-LauraShigihara-4869831">
            <a:hlinkClick r:id="" action="ppaction://media"/>
          </p:cNvPr>
          <p:cNvPicPr>
            <a:picLocks noChangeAspect="1"/>
          </p:cNvPicPr>
          <p:nvPr>
            <a:audioFile r:link="rId2"/>
            <p:extLst>
              <p:ext uri="{DAA4B4D4-6D71-4841-9C94-3DE7FCFB9230}">
                <p14:media xmlns:p14="http://schemas.microsoft.com/office/powerpoint/2010/main" r:embed="rId3"/>
              </p:ext>
            </p:extLst>
          </p:nvPr>
        </p:nvPicPr>
        <p:blipFill>
          <a:blip r:embed="rId4"/>
          <a:stretch>
            <a:fillRect/>
          </a:stretch>
        </p:blipFill>
        <p:spPr>
          <a:xfrm>
            <a:off x="-609600" y="0"/>
            <a:ext cx="609600" cy="609600"/>
          </a:xfrm>
          <a:prstGeom prst="rect">
            <a:avLst/>
          </a:prstGeom>
        </p:spPr>
      </p:pic>
      <p:pic>
        <p:nvPicPr>
          <p:cNvPr id="14344" name="Picture 8" descr="Boxhead The Zombie Wars - Unblocked Games 66 77 76 99 - Hacked"/>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64743" y="2732315"/>
            <a:ext cx="3062514" cy="1799228"/>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
                                        </p:tgtEl>
                                      </p:cBhvr>
                                    </p:cmd>
                                  </p:childTnLst>
                                </p:cTn>
                              </p:par>
                              <p:par>
                                <p:cTn id="7" presetID="32" presetClass="emph" presetSubtype="0" repeatCount="indefinite" fill="hold" nodeType="withEffect">
                                  <p:stCondLst>
                                    <p:cond delay="0"/>
                                  </p:stCondLst>
                                  <p:endCondLst>
                                    <p:cond evt="onNext" delay="0">
                                      <p:tgtEl>
                                        <p:sldTgt/>
                                      </p:tgtEl>
                                    </p:cond>
                                  </p:endCondLst>
                                  <p:childTnLst>
                                    <p:animRot by="120000">
                                      <p:cBhvr>
                                        <p:cTn id="8" dur="100" fill="hold">
                                          <p:stCondLst>
                                            <p:cond delay="0"/>
                                          </p:stCondLst>
                                        </p:cTn>
                                        <p:tgtEl>
                                          <p:spTgt spid="14344"/>
                                        </p:tgtEl>
                                        <p:attrNameLst>
                                          <p:attrName>r</p:attrName>
                                        </p:attrNameLst>
                                      </p:cBhvr>
                                    </p:animRot>
                                    <p:animRot by="-240000">
                                      <p:cBhvr>
                                        <p:cTn id="9" dur="200" fill="hold">
                                          <p:stCondLst>
                                            <p:cond delay="200"/>
                                          </p:stCondLst>
                                        </p:cTn>
                                        <p:tgtEl>
                                          <p:spTgt spid="14344"/>
                                        </p:tgtEl>
                                        <p:attrNameLst>
                                          <p:attrName>r</p:attrName>
                                        </p:attrNameLst>
                                      </p:cBhvr>
                                    </p:animRot>
                                    <p:animRot by="240000">
                                      <p:cBhvr>
                                        <p:cTn id="10" dur="200" fill="hold">
                                          <p:stCondLst>
                                            <p:cond delay="400"/>
                                          </p:stCondLst>
                                        </p:cTn>
                                        <p:tgtEl>
                                          <p:spTgt spid="14344"/>
                                        </p:tgtEl>
                                        <p:attrNameLst>
                                          <p:attrName>r</p:attrName>
                                        </p:attrNameLst>
                                      </p:cBhvr>
                                    </p:animRot>
                                    <p:animRot by="-240000">
                                      <p:cBhvr>
                                        <p:cTn id="11" dur="200" fill="hold">
                                          <p:stCondLst>
                                            <p:cond delay="600"/>
                                          </p:stCondLst>
                                        </p:cTn>
                                        <p:tgtEl>
                                          <p:spTgt spid="14344"/>
                                        </p:tgtEl>
                                        <p:attrNameLst>
                                          <p:attrName>r</p:attrName>
                                        </p:attrNameLst>
                                      </p:cBhvr>
                                    </p:animRot>
                                    <p:animRot by="120000">
                                      <p:cBhvr>
                                        <p:cTn id="12" dur="200" fill="hold">
                                          <p:stCondLst>
                                            <p:cond delay="800"/>
                                          </p:stCondLst>
                                        </p:cTn>
                                        <p:tgtEl>
                                          <p:spTgt spid="1434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13" repeatCount="indefinite" fill="hold" display="0">
                  <p:stCondLst>
                    <p:cond delay="indefinite"/>
                  </p:stCondLst>
                  <p:endCondLst>
                    <p:cond evt="onStopAudio" delay="0">
                      <p:tgtEl>
                        <p:sldTgt/>
                      </p:tgtEl>
                    </p:cond>
                  </p:endCondLst>
                </p:cTn>
                <p:tgtEl>
                  <p:spTgt spid="2"/>
                </p:tgtEl>
              </p:cMediaNode>
            </p:audio>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pic>
        <p:nvPicPr>
          <p:cNvPr id="496" name="Picture 179" descr="Fire Peashooter (Plants vs Zombies) by NinjaWoodpeckers91 on DeviantArt"/>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33089" y="253741"/>
            <a:ext cx="1231090" cy="1877271"/>
          </a:xfrm>
          <a:prstGeom prst="rect">
            <a:avLst/>
          </a:prstGeom>
          <a:noFill/>
          <a:extLst>
            <a:ext uri="{909E8E84-426E-40DD-AFC4-6F175D3DCCD1}">
              <a14:hiddenFill xmlns:a14="http://schemas.microsoft.com/office/drawing/2010/main">
                <a:solidFill>
                  <a:srgbClr val="FFFFFF"/>
                </a:solidFill>
              </a14:hiddenFill>
            </a:ext>
          </a:extLst>
        </p:spPr>
      </p:pic>
      <p:pic>
        <p:nvPicPr>
          <p:cNvPr id="12467" name="Picture 179" descr="Fire Peashooter (Plants vs Zombies) by NinjaWoodpeckers91 on DeviantArt"/>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33089" y="1317914"/>
            <a:ext cx="1231090" cy="1877271"/>
          </a:xfrm>
          <a:prstGeom prst="rect">
            <a:avLst/>
          </a:prstGeom>
          <a:noFill/>
          <a:extLst>
            <a:ext uri="{909E8E84-426E-40DD-AFC4-6F175D3DCCD1}">
              <a14:hiddenFill xmlns:a14="http://schemas.microsoft.com/office/drawing/2010/main">
                <a:solidFill>
                  <a:srgbClr val="FFFFFF"/>
                </a:solidFill>
              </a14:hiddenFill>
            </a:ext>
          </a:extLst>
        </p:spPr>
      </p:pic>
      <p:pic>
        <p:nvPicPr>
          <p:cNvPr id="497" name="Picture 179" descr="Fire Peashooter (Plants vs Zombies) by NinjaWoodpeckers91 on DeviantArt"/>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33089" y="2516755"/>
            <a:ext cx="1231090" cy="1877271"/>
          </a:xfrm>
          <a:prstGeom prst="rect">
            <a:avLst/>
          </a:prstGeom>
          <a:noFill/>
          <a:extLst>
            <a:ext uri="{909E8E84-426E-40DD-AFC4-6F175D3DCCD1}">
              <a14:hiddenFill xmlns:a14="http://schemas.microsoft.com/office/drawing/2010/main">
                <a:solidFill>
                  <a:srgbClr val="FFFFFF"/>
                </a:solidFill>
              </a14:hiddenFill>
            </a:ext>
          </a:extLst>
        </p:spPr>
      </p:pic>
      <p:pic>
        <p:nvPicPr>
          <p:cNvPr id="498" name="Picture 179" descr="Fire Peashooter (Plants vs Zombies) by NinjaWoodpeckers91 on DeviantArt"/>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33089" y="3758005"/>
            <a:ext cx="1231090" cy="1877271"/>
          </a:xfrm>
          <a:prstGeom prst="rect">
            <a:avLst/>
          </a:prstGeom>
          <a:noFill/>
          <a:extLst>
            <a:ext uri="{909E8E84-426E-40DD-AFC4-6F175D3DCCD1}">
              <a14:hiddenFill xmlns:a14="http://schemas.microsoft.com/office/drawing/2010/main">
                <a:solidFill>
                  <a:srgbClr val="FFFFFF"/>
                </a:solidFill>
              </a14:hiddenFill>
            </a:ext>
          </a:extLst>
        </p:spPr>
      </p:pic>
      <p:sp>
        <p:nvSpPr>
          <p:cNvPr id="3" name="Oval 2"/>
          <p:cNvSpPr/>
          <p:nvPr/>
        </p:nvSpPr>
        <p:spPr>
          <a:xfrm>
            <a:off x="271544" y="1495011"/>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Oval 20"/>
          <p:cNvSpPr/>
          <p:nvPr/>
        </p:nvSpPr>
        <p:spPr>
          <a:xfrm>
            <a:off x="183078" y="2432502"/>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Oval 21"/>
          <p:cNvSpPr/>
          <p:nvPr/>
        </p:nvSpPr>
        <p:spPr>
          <a:xfrm>
            <a:off x="183078" y="3580176"/>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Oval 22"/>
          <p:cNvSpPr/>
          <p:nvPr/>
        </p:nvSpPr>
        <p:spPr>
          <a:xfrm>
            <a:off x="183078" y="4821361"/>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Oval 23"/>
          <p:cNvSpPr/>
          <p:nvPr/>
        </p:nvSpPr>
        <p:spPr>
          <a:xfrm>
            <a:off x="183078" y="6117344"/>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 name="Hoa 1" descr="Peashooter/Gallery | Plants vs. Zombies Wiki | Fandom"/>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864190" y="871104"/>
            <a:ext cx="1172442" cy="1172442"/>
          </a:xfrm>
          <a:prstGeom prst="rect">
            <a:avLst/>
          </a:prstGeom>
          <a:noFill/>
          <a:extLst>
            <a:ext uri="{909E8E84-426E-40DD-AFC4-6F175D3DCCD1}">
              <a14:hiddenFill xmlns:a14="http://schemas.microsoft.com/office/drawing/2010/main">
                <a:solidFill>
                  <a:srgbClr val="FFFFFF"/>
                </a:solidFill>
              </a14:hiddenFill>
            </a:ext>
          </a:extLst>
        </p:spPr>
      </p:pic>
      <p:pic>
        <p:nvPicPr>
          <p:cNvPr id="7" name="Hoa 2" descr="Peashooter/Gallery | Plants vs. Zombies Wiki | Fandom"/>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864190" y="1880754"/>
            <a:ext cx="1172442" cy="1172442"/>
          </a:xfrm>
          <a:prstGeom prst="rect">
            <a:avLst/>
          </a:prstGeom>
          <a:noFill/>
          <a:extLst>
            <a:ext uri="{909E8E84-426E-40DD-AFC4-6F175D3DCCD1}">
              <a14:hiddenFill xmlns:a14="http://schemas.microsoft.com/office/drawing/2010/main">
                <a:solidFill>
                  <a:srgbClr val="FFFFFF"/>
                </a:solidFill>
              </a14:hiddenFill>
            </a:ext>
          </a:extLst>
        </p:spPr>
      </p:pic>
      <p:pic>
        <p:nvPicPr>
          <p:cNvPr id="8" name="Hoa 3" descr="Peashooter/Gallery | Plants vs. Zombies Wiki | Fandom"/>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864190" y="3086099"/>
            <a:ext cx="1172442" cy="1172442"/>
          </a:xfrm>
          <a:prstGeom prst="rect">
            <a:avLst/>
          </a:prstGeom>
          <a:noFill/>
          <a:extLst>
            <a:ext uri="{909E8E84-426E-40DD-AFC4-6F175D3DCCD1}">
              <a14:hiddenFill xmlns:a14="http://schemas.microsoft.com/office/drawing/2010/main">
                <a:solidFill>
                  <a:srgbClr val="FFFFFF"/>
                </a:solidFill>
              </a14:hiddenFill>
            </a:ext>
          </a:extLst>
        </p:spPr>
      </p:pic>
      <p:pic>
        <p:nvPicPr>
          <p:cNvPr id="9" name="Hoa 4" descr="Peashooter/Gallery | Plants vs. Zombies Wiki | Fandom"/>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864190" y="4367644"/>
            <a:ext cx="1172442" cy="1172442"/>
          </a:xfrm>
          <a:prstGeom prst="rect">
            <a:avLst/>
          </a:prstGeom>
          <a:noFill/>
          <a:extLst>
            <a:ext uri="{909E8E84-426E-40DD-AFC4-6F175D3DCCD1}">
              <a14:hiddenFill xmlns:a14="http://schemas.microsoft.com/office/drawing/2010/main">
                <a:solidFill>
                  <a:srgbClr val="FFFFFF"/>
                </a:solidFill>
              </a14:hiddenFill>
            </a:ext>
          </a:extLst>
        </p:spPr>
      </p:pic>
      <p:sp>
        <p:nvSpPr>
          <p:cNvPr id="25" name="Oval 24"/>
          <p:cNvSpPr/>
          <p:nvPr/>
        </p:nvSpPr>
        <p:spPr>
          <a:xfrm>
            <a:off x="3194174" y="3834504"/>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Oval 25"/>
          <p:cNvSpPr/>
          <p:nvPr/>
        </p:nvSpPr>
        <p:spPr>
          <a:xfrm>
            <a:off x="4143355" y="1680855"/>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Oval 26"/>
          <p:cNvSpPr/>
          <p:nvPr/>
        </p:nvSpPr>
        <p:spPr>
          <a:xfrm>
            <a:off x="5680777" y="4821361"/>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Oval 27"/>
          <p:cNvSpPr/>
          <p:nvPr/>
        </p:nvSpPr>
        <p:spPr>
          <a:xfrm>
            <a:off x="7173252" y="5937691"/>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Oval 28"/>
          <p:cNvSpPr/>
          <p:nvPr/>
        </p:nvSpPr>
        <p:spPr>
          <a:xfrm>
            <a:off x="5932485" y="2642193"/>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2" name="Zombies 1" descr="Rammin Animation Ghouls And Game Overs 28 Prev Next Zombie Animated GIF -  LowGif"/>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a:off x="4032086" y="316055"/>
            <a:ext cx="1839192" cy="1839192"/>
          </a:xfrm>
          <a:prstGeom prst="rect">
            <a:avLst/>
          </a:prstGeom>
          <a:noFill/>
          <a:extLst>
            <a:ext uri="{909E8E84-426E-40DD-AFC4-6F175D3DCCD1}">
              <a14:hiddenFill xmlns:a14="http://schemas.microsoft.com/office/drawing/2010/main">
                <a:solidFill>
                  <a:srgbClr val="FFFFFF"/>
                </a:solidFill>
              </a14:hiddenFill>
            </a:ext>
          </a:extLst>
        </p:spPr>
      </p:pic>
      <p:pic>
        <p:nvPicPr>
          <p:cNvPr id="15" name="Zombies 2" descr="Rammin Animation Ghouls And Game Overs 28 Prev Next Zombie Animated GIF -  LowGif"/>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a:off x="5680777" y="1235651"/>
            <a:ext cx="1839192" cy="1839192"/>
          </a:xfrm>
          <a:prstGeom prst="rect">
            <a:avLst/>
          </a:prstGeom>
          <a:noFill/>
          <a:extLst>
            <a:ext uri="{909E8E84-426E-40DD-AFC4-6F175D3DCCD1}">
              <a14:hiddenFill xmlns:a14="http://schemas.microsoft.com/office/drawing/2010/main">
                <a:solidFill>
                  <a:srgbClr val="FFFFFF"/>
                </a:solidFill>
              </a14:hiddenFill>
            </a:ext>
          </a:extLst>
        </p:spPr>
      </p:pic>
      <p:pic>
        <p:nvPicPr>
          <p:cNvPr id="17" name="Zombies 3" descr="Rammin Animation Ghouls And Game Overs 28 Prev Next Zombie Animated GIF -  LowGif"/>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a:off x="3017240" y="2509404"/>
            <a:ext cx="1839192" cy="1839192"/>
          </a:xfrm>
          <a:prstGeom prst="rect">
            <a:avLst/>
          </a:prstGeom>
          <a:noFill/>
          <a:extLst>
            <a:ext uri="{909E8E84-426E-40DD-AFC4-6F175D3DCCD1}">
              <a14:hiddenFill xmlns:a14="http://schemas.microsoft.com/office/drawing/2010/main">
                <a:solidFill>
                  <a:srgbClr val="FFFFFF"/>
                </a:solidFill>
              </a14:hiddenFill>
            </a:ext>
          </a:extLst>
        </p:spPr>
      </p:pic>
      <p:pic>
        <p:nvPicPr>
          <p:cNvPr id="19" name="Zombies 4" descr="Rammin Animation Ghouls And Game Overs 28 Prev Next Zombie Animated GIF -  LowGif"/>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a:off x="5496378" y="3526844"/>
            <a:ext cx="1839192" cy="1839192"/>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10"/>
          <p:cNvPicPr>
            <a:picLocks noChangeAspect="1"/>
          </p:cNvPicPr>
          <p:nvPr/>
        </p:nvPicPr>
        <p:blipFill rotWithShape="1">
          <a:blip r:embed="rId5">
            <a:extLst>
              <a:ext uri="{28A0092B-C50C-407E-A947-70E740481C1C}">
                <a14:useLocalDpi xmlns:a14="http://schemas.microsoft.com/office/drawing/2010/main" val="0"/>
              </a:ext>
            </a:extLst>
          </a:blip>
          <a:srcRect l="30637" t="32043" r="27438" b="29876"/>
          <a:stretch>
            <a:fillRect/>
          </a:stretch>
        </p:blipFill>
        <p:spPr>
          <a:xfrm>
            <a:off x="1766238" y="1019646"/>
            <a:ext cx="474435" cy="430940"/>
          </a:xfrm>
          <a:prstGeom prst="rect">
            <a:avLst/>
          </a:prstGeom>
        </p:spPr>
      </p:pic>
      <p:pic>
        <p:nvPicPr>
          <p:cNvPr id="31" name="Picture 30"/>
          <p:cNvPicPr>
            <a:picLocks noChangeAspect="1"/>
          </p:cNvPicPr>
          <p:nvPr/>
        </p:nvPicPr>
        <p:blipFill rotWithShape="1">
          <a:blip r:embed="rId5">
            <a:extLst>
              <a:ext uri="{28A0092B-C50C-407E-A947-70E740481C1C}">
                <a14:useLocalDpi xmlns:a14="http://schemas.microsoft.com/office/drawing/2010/main" val="0"/>
              </a:ext>
            </a:extLst>
          </a:blip>
          <a:srcRect l="30637" t="32043" r="27438" b="29876"/>
          <a:stretch>
            <a:fillRect/>
          </a:stretch>
        </p:blipFill>
        <p:spPr>
          <a:xfrm>
            <a:off x="1766238" y="2012471"/>
            <a:ext cx="474435" cy="430940"/>
          </a:xfrm>
          <a:prstGeom prst="rect">
            <a:avLst/>
          </a:prstGeom>
        </p:spPr>
      </p:pic>
      <p:pic>
        <p:nvPicPr>
          <p:cNvPr id="32" name="Picture 31"/>
          <p:cNvPicPr>
            <a:picLocks noChangeAspect="1"/>
          </p:cNvPicPr>
          <p:nvPr/>
        </p:nvPicPr>
        <p:blipFill rotWithShape="1">
          <a:blip r:embed="rId5">
            <a:extLst>
              <a:ext uri="{28A0092B-C50C-407E-A947-70E740481C1C}">
                <a14:useLocalDpi xmlns:a14="http://schemas.microsoft.com/office/drawing/2010/main" val="0"/>
              </a:ext>
            </a:extLst>
          </a:blip>
          <a:srcRect l="30637" t="32043" r="27438" b="29876"/>
          <a:stretch>
            <a:fillRect/>
          </a:stretch>
        </p:blipFill>
        <p:spPr>
          <a:xfrm>
            <a:off x="1766238" y="3241161"/>
            <a:ext cx="474435" cy="430940"/>
          </a:xfrm>
          <a:prstGeom prst="rect">
            <a:avLst/>
          </a:prstGeom>
        </p:spPr>
      </p:pic>
      <p:pic>
        <p:nvPicPr>
          <p:cNvPr id="33" name="Picture 32"/>
          <p:cNvPicPr>
            <a:picLocks noChangeAspect="1"/>
          </p:cNvPicPr>
          <p:nvPr/>
        </p:nvPicPr>
        <p:blipFill rotWithShape="1">
          <a:blip r:embed="rId5">
            <a:extLst>
              <a:ext uri="{28A0092B-C50C-407E-A947-70E740481C1C}">
                <a14:useLocalDpi xmlns:a14="http://schemas.microsoft.com/office/drawing/2010/main" val="0"/>
              </a:ext>
            </a:extLst>
          </a:blip>
          <a:srcRect l="30637" t="32043" r="27438" b="29876"/>
          <a:stretch>
            <a:fillRect/>
          </a:stretch>
        </p:blipFill>
        <p:spPr>
          <a:xfrm>
            <a:off x="1766238" y="4537669"/>
            <a:ext cx="474435" cy="430940"/>
          </a:xfrm>
          <a:prstGeom prst="rect">
            <a:avLst/>
          </a:prstGeom>
        </p:spPr>
      </p:pic>
      <p:pic>
        <p:nvPicPr>
          <p:cNvPr id="6" name="Picture 2" descr="Download Free png Download Angle Burst Sparks Light Point Of Pattern  Clipart PNG ... - DLPNG.com"/>
          <p:cNvPicPr>
            <a:picLocks noChangeAspect="1" noChangeArrowheads="1"/>
          </p:cNvPicPr>
          <p:nvPr/>
        </p:nvPicPr>
        <p:blipFill rotWithShape="1">
          <a:blip r:embed="rId6">
            <a:extLst>
              <a:ext uri="{28A0092B-C50C-407E-A947-70E740481C1C}">
                <a14:useLocalDpi xmlns:a14="http://schemas.microsoft.com/office/drawing/2010/main" val="0"/>
              </a:ext>
            </a:extLst>
          </a:blip>
          <a:srcRect l="11562" t="3555"/>
          <a:stretch>
            <a:fillRect/>
          </a:stretch>
        </p:blipFill>
        <p:spPr bwMode="auto">
          <a:xfrm>
            <a:off x="4532456" y="745332"/>
            <a:ext cx="1218211" cy="1199661"/>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2" descr="Download Free png Download Angle Burst Sparks Light Point Of Pattern  Clipart PNG ... - DLPNG.com"/>
          <p:cNvPicPr>
            <a:picLocks noChangeAspect="1" noChangeArrowheads="1"/>
          </p:cNvPicPr>
          <p:nvPr/>
        </p:nvPicPr>
        <p:blipFill rotWithShape="1">
          <a:blip r:embed="rId6">
            <a:extLst>
              <a:ext uri="{28A0092B-C50C-407E-A947-70E740481C1C}">
                <a14:useLocalDpi xmlns:a14="http://schemas.microsoft.com/office/drawing/2010/main" val="0"/>
              </a:ext>
            </a:extLst>
          </a:blip>
          <a:srcRect l="11562" t="3555"/>
          <a:stretch>
            <a:fillRect/>
          </a:stretch>
        </p:blipFill>
        <p:spPr bwMode="auto">
          <a:xfrm>
            <a:off x="6054999" y="1746162"/>
            <a:ext cx="1218211" cy="1199661"/>
          </a:xfrm>
          <a:prstGeom prst="rect">
            <a:avLst/>
          </a:prstGeom>
          <a:noFill/>
          <a:extLst>
            <a:ext uri="{909E8E84-426E-40DD-AFC4-6F175D3DCCD1}">
              <a14:hiddenFill xmlns:a14="http://schemas.microsoft.com/office/drawing/2010/main">
                <a:solidFill>
                  <a:srgbClr val="FFFFFF"/>
                </a:solidFill>
              </a14:hiddenFill>
            </a:ext>
          </a:extLst>
        </p:spPr>
      </p:pic>
      <p:pic>
        <p:nvPicPr>
          <p:cNvPr id="80" name="Picture 2" descr="Download Free png Download Angle Burst Sparks Light Point Of Pattern  Clipart PNG ... - DLPNG.com"/>
          <p:cNvPicPr>
            <a:picLocks noChangeAspect="1" noChangeArrowheads="1"/>
          </p:cNvPicPr>
          <p:nvPr/>
        </p:nvPicPr>
        <p:blipFill rotWithShape="1">
          <a:blip r:embed="rId6">
            <a:extLst>
              <a:ext uri="{28A0092B-C50C-407E-A947-70E740481C1C}">
                <a14:useLocalDpi xmlns:a14="http://schemas.microsoft.com/office/drawing/2010/main" val="0"/>
              </a:ext>
            </a:extLst>
          </a:blip>
          <a:srcRect l="11562" t="3555"/>
          <a:stretch>
            <a:fillRect/>
          </a:stretch>
        </p:blipFill>
        <p:spPr bwMode="auto">
          <a:xfrm>
            <a:off x="3468889" y="3031412"/>
            <a:ext cx="1218211" cy="1199661"/>
          </a:xfrm>
          <a:prstGeom prst="rect">
            <a:avLst/>
          </a:prstGeom>
          <a:noFill/>
          <a:extLst>
            <a:ext uri="{909E8E84-426E-40DD-AFC4-6F175D3DCCD1}">
              <a14:hiddenFill xmlns:a14="http://schemas.microsoft.com/office/drawing/2010/main">
                <a:solidFill>
                  <a:srgbClr val="FFFFFF"/>
                </a:solidFill>
              </a14:hiddenFill>
            </a:ext>
          </a:extLst>
        </p:spPr>
      </p:pic>
      <p:pic>
        <p:nvPicPr>
          <p:cNvPr id="81" name="Picture 2" descr="Download Free png Download Angle Burst Sparks Light Point Of Pattern  Clipart PNG ... - DLPNG.com"/>
          <p:cNvPicPr>
            <a:picLocks noChangeAspect="1" noChangeArrowheads="1"/>
          </p:cNvPicPr>
          <p:nvPr/>
        </p:nvPicPr>
        <p:blipFill rotWithShape="1">
          <a:blip r:embed="rId6">
            <a:extLst>
              <a:ext uri="{28A0092B-C50C-407E-A947-70E740481C1C}">
                <a14:useLocalDpi xmlns:a14="http://schemas.microsoft.com/office/drawing/2010/main" val="0"/>
              </a:ext>
            </a:extLst>
          </a:blip>
          <a:srcRect l="11562" t="3555"/>
          <a:stretch>
            <a:fillRect/>
          </a:stretch>
        </p:blipFill>
        <p:spPr bwMode="auto">
          <a:xfrm>
            <a:off x="5998068" y="4133010"/>
            <a:ext cx="1218211" cy="1199661"/>
          </a:xfrm>
          <a:prstGeom prst="rect">
            <a:avLst/>
          </a:prstGeom>
          <a:noFill/>
          <a:extLst>
            <a:ext uri="{909E8E84-426E-40DD-AFC4-6F175D3DCCD1}">
              <a14:hiddenFill xmlns:a14="http://schemas.microsoft.com/office/drawing/2010/main">
                <a:solidFill>
                  <a:srgbClr val="FFFFFF"/>
                </a:solidFill>
              </a14:hiddenFill>
            </a:ext>
          </a:extLst>
        </p:spPr>
      </p:pic>
      <p:pic>
        <p:nvPicPr>
          <p:cNvPr id="82" name="Picture 2" descr="Download Free png Download Angle Burst Sparks Light Point Of Pattern  Clipart PNG ... - DLPNG.com"/>
          <p:cNvPicPr>
            <a:picLocks noChangeAspect="1" noChangeArrowheads="1"/>
          </p:cNvPicPr>
          <p:nvPr/>
        </p:nvPicPr>
        <p:blipFill rotWithShape="1">
          <a:blip r:embed="rId6">
            <a:extLst>
              <a:ext uri="{28A0092B-C50C-407E-A947-70E740481C1C}">
                <a14:useLocalDpi xmlns:a14="http://schemas.microsoft.com/office/drawing/2010/main" val="0"/>
              </a:ext>
            </a:extLst>
          </a:blip>
          <a:srcRect l="11562" t="3555"/>
          <a:stretch>
            <a:fillRect/>
          </a:stretch>
        </p:blipFill>
        <p:spPr bwMode="auto">
          <a:xfrm>
            <a:off x="7581045" y="5245890"/>
            <a:ext cx="1218211" cy="1199661"/>
          </a:xfrm>
          <a:prstGeom prst="rect">
            <a:avLst/>
          </a:prstGeom>
          <a:noFill/>
          <a:extLst>
            <a:ext uri="{909E8E84-426E-40DD-AFC4-6F175D3DCCD1}">
              <a14:hiddenFill xmlns:a14="http://schemas.microsoft.com/office/drawing/2010/main">
                <a:solidFill>
                  <a:srgbClr val="FFFFFF"/>
                </a:solidFill>
              </a14:hiddenFill>
            </a:ext>
          </a:extLst>
        </p:spPr>
      </p:pic>
      <p:pic>
        <p:nvPicPr>
          <p:cNvPr id="12363" name="Picture 12362">
            <a:hlinkClick r:id="rId7" action="ppaction://hlinksldjump"/>
          </p:cNvPr>
          <p:cNvPicPr>
            <a:picLocks noChangeAspect="1"/>
          </p:cNvPicPr>
          <p:nvPr/>
        </p:nvPicPr>
        <p:blipFill rotWithShape="1">
          <a:blip r:embed="rId8">
            <a:extLst>
              <a:ext uri="{28A0092B-C50C-407E-A947-70E740481C1C}">
                <a14:useLocalDpi xmlns:a14="http://schemas.microsoft.com/office/drawing/2010/main" val="0"/>
              </a:ext>
            </a:extLst>
          </a:blip>
          <a:srcRect l="14993" t="13001" r="11961" b="10462"/>
          <a:stretch>
            <a:fillRect/>
          </a:stretch>
        </p:blipFill>
        <p:spPr>
          <a:xfrm>
            <a:off x="10620191" y="345207"/>
            <a:ext cx="1300265" cy="1362417"/>
          </a:xfrm>
          <a:prstGeom prst="rect">
            <a:avLst/>
          </a:prstGeom>
        </p:spPr>
      </p:pic>
      <p:pic>
        <p:nvPicPr>
          <p:cNvPr id="12365" name="Picture 12364">
            <a:hlinkClick r:id="rId9" action="ppaction://hlinksldjump"/>
          </p:cNvPr>
          <p:cNvPicPr>
            <a:picLocks noChangeAspect="1"/>
          </p:cNvPicPr>
          <p:nvPr/>
        </p:nvPicPr>
        <p:blipFill rotWithShape="1">
          <a:blip r:embed="rId10">
            <a:extLst>
              <a:ext uri="{28A0092B-C50C-407E-A947-70E740481C1C}">
                <a14:useLocalDpi xmlns:a14="http://schemas.microsoft.com/office/drawing/2010/main" val="0"/>
              </a:ext>
            </a:extLst>
          </a:blip>
          <a:srcRect l="13487" t="22087" r="13468" b="15742"/>
          <a:stretch>
            <a:fillRect/>
          </a:stretch>
        </p:blipFill>
        <p:spPr>
          <a:xfrm>
            <a:off x="10620191" y="1840708"/>
            <a:ext cx="1300265" cy="1106704"/>
          </a:xfrm>
          <a:prstGeom prst="rect">
            <a:avLst/>
          </a:prstGeom>
        </p:spPr>
      </p:pic>
      <p:pic>
        <p:nvPicPr>
          <p:cNvPr id="12374" name="Picture 12373">
            <a:hlinkClick r:id="rId11" action="ppaction://hlinksldjump"/>
          </p:cNvPr>
          <p:cNvPicPr>
            <a:picLocks noChangeAspect="1"/>
          </p:cNvPicPr>
          <p:nvPr/>
        </p:nvPicPr>
        <p:blipFill rotWithShape="1">
          <a:blip r:embed="rId12">
            <a:extLst>
              <a:ext uri="{28A0092B-C50C-407E-A947-70E740481C1C}">
                <a14:useLocalDpi xmlns:a14="http://schemas.microsoft.com/office/drawing/2010/main" val="0"/>
              </a:ext>
            </a:extLst>
          </a:blip>
          <a:srcRect l="17604" t="21831" r="12037" b="17330"/>
          <a:stretch>
            <a:fillRect/>
          </a:stretch>
        </p:blipFill>
        <p:spPr>
          <a:xfrm>
            <a:off x="10620191" y="3080496"/>
            <a:ext cx="1252443" cy="1082979"/>
          </a:xfrm>
          <a:prstGeom prst="rect">
            <a:avLst/>
          </a:prstGeom>
        </p:spPr>
      </p:pic>
      <p:pic>
        <p:nvPicPr>
          <p:cNvPr id="12376" name="Picture 12375">
            <a:hlinkClick r:id="rId13" action="ppaction://hlinksldjump"/>
          </p:cNvPr>
          <p:cNvPicPr>
            <a:picLocks noChangeAspect="1"/>
          </p:cNvPicPr>
          <p:nvPr/>
        </p:nvPicPr>
        <p:blipFill rotWithShape="1">
          <a:blip r:embed="rId14">
            <a:extLst>
              <a:ext uri="{28A0092B-C50C-407E-A947-70E740481C1C}">
                <a14:useLocalDpi xmlns:a14="http://schemas.microsoft.com/office/drawing/2010/main" val="0"/>
              </a:ext>
            </a:extLst>
          </a:blip>
          <a:srcRect l="13460" t="17416" r="11302" b="13150"/>
          <a:stretch>
            <a:fillRect/>
          </a:stretch>
        </p:blipFill>
        <p:spPr>
          <a:xfrm>
            <a:off x="10620191" y="4296560"/>
            <a:ext cx="1339298" cy="1235994"/>
          </a:xfrm>
          <a:prstGeom prst="rect">
            <a:avLst/>
          </a:prstGeom>
        </p:spPr>
      </p:pic>
      <p:pic>
        <p:nvPicPr>
          <p:cNvPr id="12465" name="Picture 177" descr="You Win - Comic Speech Bubble Cartoon Game Assets Vector Image"/>
          <p:cNvPicPr>
            <a:picLocks noChangeAspect="1" noChangeArrowheads="1"/>
          </p:cNvPicPr>
          <p:nvPr/>
        </p:nvPicPr>
        <p:blipFill rotWithShape="1">
          <a:blip r:embed="rId15">
            <a:clrChange>
              <a:clrFrom>
                <a:srgbClr val="FFFFFF"/>
              </a:clrFrom>
              <a:clrTo>
                <a:srgbClr val="FFFFFF">
                  <a:alpha val="0"/>
                </a:srgbClr>
              </a:clrTo>
            </a:clrChange>
            <a:extLst>
              <a:ext uri="{28A0092B-C50C-407E-A947-70E740481C1C}">
                <a14:useLocalDpi xmlns:a14="http://schemas.microsoft.com/office/drawing/2010/main" val="0"/>
              </a:ext>
            </a:extLst>
          </a:blip>
          <a:srcRect b="8661"/>
          <a:stretch>
            <a:fillRect/>
          </a:stretch>
        </p:blipFill>
        <p:spPr bwMode="auto">
          <a:xfrm>
            <a:off x="1964179" y="-6781117"/>
            <a:ext cx="8034564" cy="7097172"/>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descr="Mobile Game Ui Stock Illustrations – 7,871 Mobile Game Ui Stock  Illustrations, Vectors &amp; Clipart - Dreamstime"/>
          <p:cNvPicPr>
            <a:picLocks noChangeAspect="1" noChangeArrowheads="1"/>
          </p:cNvPicPr>
          <p:nvPr/>
        </p:nvPicPr>
        <p:blipFill>
          <a:blip r:embed="rId16">
            <a:clrChange>
              <a:clrFrom>
                <a:srgbClr val="736481"/>
              </a:clrFrom>
              <a:clrTo>
                <a:srgbClr val="736481">
                  <a:alpha val="0"/>
                </a:srgbClr>
              </a:clrTo>
            </a:clrChange>
            <a:extLst>
              <a:ext uri="{BEBA8EAE-BF5A-486C-A8C5-ECC9F3942E4B}">
                <a14:imgProps xmlns:a14="http://schemas.microsoft.com/office/drawing/2010/main">
                  <a14:imgLayer r:embed="rId17">
                    <a14:imgEffect>
                      <a14:backgroundRemoval t="10000" b="90000" l="10000" r="90000">
                        <a14:backgroundMark x1="25375" y1="14250" x2="40000" y2="33375"/>
                        <a14:backgroundMark x1="9875" y1="21250" x2="23250" y2="34625"/>
                        <a14:backgroundMark x1="23250" y1="34625" x2="26000" y2="39000"/>
                        <a14:backgroundMark x1="25875" y1="23250" x2="31500" y2="29625"/>
                        <a14:backgroundMark x1="31500" y1="29625" x2="36500" y2="33000"/>
                        <a14:backgroundMark x1="29250" y1="11500" x2="46250" y2="30500"/>
                        <a14:backgroundMark x1="45250" y1="15750" x2="47250" y2="24125"/>
                        <a14:backgroundMark x1="50250" y1="20625" x2="52875" y2="27375"/>
                        <a14:backgroundMark x1="52875" y1="27375" x2="62000" y2="30750"/>
                        <a14:backgroundMark x1="72125" y1="36250" x2="71250" y2="39875"/>
                        <a14:backgroundMark x1="85000" y1="42125" x2="78625" y2="46500"/>
                        <a14:backgroundMark x1="78625" y1="46500" x2="91125" y2="54250"/>
                        <a14:backgroundMark x1="87250" y1="58875" x2="80875" y2="55500"/>
                        <a14:backgroundMark x1="80875" y1="55500" x2="83250" y2="62375"/>
                        <a14:backgroundMark x1="83250" y1="62375" x2="86875" y2="66250"/>
                        <a14:backgroundMark x1="49875" y1="85125" x2="55875" y2="80250"/>
                        <a14:backgroundMark x1="55875" y1="80250" x2="59500" y2="74125"/>
                        <a14:backgroundMark x1="59500" y1="74125" x2="64500" y2="79750"/>
                        <a14:backgroundMark x1="64500" y1="79750" x2="66750" y2="71625"/>
                        <a14:backgroundMark x1="66750" y1="71625" x2="74750" y2="71625"/>
                        <a14:backgroundMark x1="74750" y1="71625" x2="74500" y2="81875"/>
                        <a14:backgroundMark x1="74500" y1="81875" x2="81375" y2="84750"/>
                        <a14:backgroundMark x1="80625" y1="75625" x2="74875" y2="70625"/>
                        <a14:backgroundMark x1="74875" y1="70625" x2="68500" y2="67625"/>
                        <a14:backgroundMark x1="68500" y1="67625" x2="67500" y2="68750"/>
                        <a14:backgroundMark x1="65875" y1="70000" x2="65375" y2="72125"/>
                        <a14:backgroundMark x1="56750" y1="71000" x2="59000" y2="74375"/>
                        <a14:backgroundMark x1="55750" y1="79250" x2="57500" y2="72250"/>
                        <a14:backgroundMark x1="57500" y1="72250" x2="58750" y2="71125"/>
                        <a14:backgroundMark x1="49125" y1="71500" x2="50125" y2="70375"/>
                        <a14:backgroundMark x1="21375" y1="43875" x2="26500" y2="45125"/>
                        <a14:backgroundMark x1="23625" y1="32375" x2="27250" y2="38375"/>
                        <a14:backgroundMark x1="21375" y1="27875" x2="25875" y2="34375"/>
                        <a14:backgroundMark x1="25875" y1="34375" x2="25875" y2="34375"/>
                        <a14:backgroundMark x1="84625" y1="65250" x2="78750" y2="58750"/>
                        <a14:backgroundMark x1="78750" y1="58750" x2="81625" y2="55625"/>
                        <a14:backgroundMark x1="74500" y1="57250" x2="81250" y2="55250"/>
                        <a14:backgroundMark x1="81250" y1="55250" x2="81250" y2="55250"/>
                        <a14:backgroundMark x1="22000" y1="54000" x2="24375" y2="54000"/>
                        <a14:backgroundMark x1="52250" y1="27375" x2="58125" y2="29875"/>
                        <a14:backgroundMark x1="53000" y1="27625" x2="57875" y2="30125"/>
                        <a14:backgroundMark x1="51750" y1="24250" x2="57250" y2="31000"/>
                        <a14:backgroundMark x1="57250" y1="31000" x2="58375" y2="31000"/>
                      </a14:backgroundRemoval>
                    </a14:imgEffect>
                  </a14:imgLayer>
                </a14:imgProps>
              </a:ext>
              <a:ext uri="{28A0092B-C50C-407E-A947-70E740481C1C}">
                <a14:useLocalDpi xmlns:a14="http://schemas.microsoft.com/office/drawing/2010/main" val="0"/>
              </a:ext>
            </a:extLst>
          </a:blip>
          <a:srcRect/>
          <a:stretch>
            <a:fillRect/>
          </a:stretch>
        </p:blipFill>
        <p:spPr bwMode="auto">
          <a:xfrm>
            <a:off x="-8362876" y="-1567230"/>
            <a:ext cx="8752559" cy="8752559"/>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4"/>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4978157" y="883784"/>
            <a:ext cx="513346" cy="702664"/>
          </a:xfrm>
          <a:prstGeom prst="rect">
            <a:avLst/>
          </a:prstGeom>
        </p:spPr>
      </p:pic>
      <p:pic>
        <p:nvPicPr>
          <p:cNvPr id="53" name="Picture 52"/>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6624671" y="1842846"/>
            <a:ext cx="513346" cy="702664"/>
          </a:xfrm>
          <a:prstGeom prst="rect">
            <a:avLst/>
          </a:prstGeom>
        </p:spPr>
      </p:pic>
      <p:pic>
        <p:nvPicPr>
          <p:cNvPr id="54" name="Picture 53"/>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3987049" y="3144971"/>
            <a:ext cx="513346" cy="702664"/>
          </a:xfrm>
          <a:prstGeom prst="rect">
            <a:avLst/>
          </a:prstGeom>
        </p:spPr>
      </p:pic>
      <p:pic>
        <p:nvPicPr>
          <p:cNvPr id="55" name="Picture 54"/>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6505906" y="4186337"/>
            <a:ext cx="513346" cy="702664"/>
          </a:xfrm>
          <a:prstGeom prst="rect">
            <a:avLst/>
          </a:prstGeom>
        </p:spPr>
      </p:pic>
      <p:pic>
        <p:nvPicPr>
          <p:cNvPr id="56" name="Picture 55"/>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8040013" y="5249140"/>
            <a:ext cx="513346" cy="702664"/>
          </a:xfrm>
          <a:prstGeom prst="rect">
            <a:avLst/>
          </a:prstGeom>
        </p:spPr>
      </p:pic>
      <p:pic>
        <p:nvPicPr>
          <p:cNvPr id="43" name="Picture 42">
            <a:hlinkClick r:id="rId19" action="ppaction://hlinksldjump"/>
          </p:cNvPr>
          <p:cNvPicPr>
            <a:picLocks noChangeAspect="1"/>
          </p:cNvPicPr>
          <p:nvPr/>
        </p:nvPicPr>
        <p:blipFill>
          <a:blip r:embed="rId20">
            <a:extLst>
              <a:ext uri="{28A0092B-C50C-407E-A947-70E740481C1C}">
                <a14:useLocalDpi xmlns:a14="http://schemas.microsoft.com/office/drawing/2010/main" val="0"/>
              </a:ext>
            </a:extLst>
          </a:blip>
          <a:stretch>
            <a:fillRect/>
          </a:stretch>
        </p:blipFill>
        <p:spPr>
          <a:xfrm>
            <a:off x="8691618" y="354620"/>
            <a:ext cx="989040" cy="1143177"/>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nodeType="afterEffect">
                                  <p:stCondLst>
                                    <p:cond delay="0"/>
                                  </p:stCondLst>
                                  <p:childTnLst>
                                    <p:animMotion origin="layout" path="M 3.125E-6 -7.40741E-7 L 0.80403 0.04028 " pathEditMode="relative" rAng="0" ptsTypes="AA">
                                      <p:cBhvr>
                                        <p:cTn id="6" dur="250" fill="hold"/>
                                        <p:tgtEl>
                                          <p:spTgt spid="1026"/>
                                        </p:tgtEl>
                                        <p:attrNameLst>
                                          <p:attrName>ppt_x</p:attrName>
                                          <p:attrName>ppt_y</p:attrName>
                                        </p:attrNameLst>
                                      </p:cBhvr>
                                      <p:rCtr x="40195" y="2014"/>
                                    </p:animMotion>
                                  </p:childTnLst>
                                  <p:subTnLst>
                                    <p:audio>
                                      <p:cMediaNode>
                                        <p:cTn display="0" masterRel="sameClick">
                                          <p:stCondLst>
                                            <p:cond evt="begin" delay="0">
                                              <p:tn val="5"/>
                                            </p:cond>
                                          </p:stCondLst>
                                          <p:endCondLst>
                                            <p:cond evt="onStopAudio" delay="0">
                                              <p:tgtEl>
                                                <p:sldTgt/>
                                              </p:tgtEl>
                                            </p:cond>
                                          </p:endCondLst>
                                        </p:cTn>
                                        <p:tgtEl>
                                          <p:sndTgt r:embed="rId21" name="Game Over.wav"/>
                                        </p:tgtEl>
                                      </p:cMediaNode>
                                    </p:audio>
                                  </p:subTnLst>
                                </p:cTn>
                              </p:par>
                              <p:par>
                                <p:cTn id="7" presetID="23" presetClass="entr" presetSubtype="16" fill="hold" nodeType="withEffect">
                                  <p:stCondLst>
                                    <p:cond delay="0"/>
                                  </p:stCondLst>
                                  <p:childTnLst>
                                    <p:set>
                                      <p:cBhvr>
                                        <p:cTn id="8" dur="1" fill="hold">
                                          <p:stCondLst>
                                            <p:cond delay="0"/>
                                          </p:stCondLst>
                                        </p:cTn>
                                        <p:tgtEl>
                                          <p:spTgt spid="82"/>
                                        </p:tgtEl>
                                        <p:attrNameLst>
                                          <p:attrName>style.visibility</p:attrName>
                                        </p:attrNameLst>
                                      </p:cBhvr>
                                      <p:to>
                                        <p:strVal val="visible"/>
                                      </p:to>
                                    </p:set>
                                    <p:anim calcmode="lin" valueType="num">
                                      <p:cBhvr>
                                        <p:cTn id="9" dur="250" fill="hold"/>
                                        <p:tgtEl>
                                          <p:spTgt spid="82"/>
                                        </p:tgtEl>
                                        <p:attrNameLst>
                                          <p:attrName>ppt_w</p:attrName>
                                        </p:attrNameLst>
                                      </p:cBhvr>
                                      <p:tavLst>
                                        <p:tav tm="0">
                                          <p:val>
                                            <p:fltVal val="0"/>
                                          </p:val>
                                        </p:tav>
                                        <p:tav tm="100000">
                                          <p:val>
                                            <p:strVal val="#ppt_w"/>
                                          </p:val>
                                        </p:tav>
                                      </p:tavLst>
                                    </p:anim>
                                    <p:anim calcmode="lin" valueType="num">
                                      <p:cBhvr>
                                        <p:cTn id="10" dur="250" fill="hold"/>
                                        <p:tgtEl>
                                          <p:spTgt spid="82"/>
                                        </p:tgtEl>
                                        <p:attrNameLst>
                                          <p:attrName>ppt_h</p:attrName>
                                        </p:attrNameLst>
                                      </p:cBhvr>
                                      <p:tavLst>
                                        <p:tav tm="0">
                                          <p:val>
                                            <p:fltVal val="0"/>
                                          </p:val>
                                        </p:tav>
                                        <p:tav tm="100000">
                                          <p:val>
                                            <p:strVal val="#ppt_h"/>
                                          </p:val>
                                        </p:tav>
                                      </p:tavLst>
                                    </p:anim>
                                  </p:childTnLst>
                                </p:cTn>
                              </p:par>
                              <p:par>
                                <p:cTn id="11" presetID="23" presetClass="exit" presetSubtype="32" fill="hold" nodeType="withEffect">
                                  <p:stCondLst>
                                    <p:cond delay="0"/>
                                  </p:stCondLst>
                                  <p:childTnLst>
                                    <p:anim calcmode="lin" valueType="num">
                                      <p:cBhvr>
                                        <p:cTn id="12" dur="250"/>
                                        <p:tgtEl>
                                          <p:spTgt spid="82"/>
                                        </p:tgtEl>
                                        <p:attrNameLst>
                                          <p:attrName>ppt_w</p:attrName>
                                        </p:attrNameLst>
                                      </p:cBhvr>
                                      <p:tavLst>
                                        <p:tav tm="0">
                                          <p:val>
                                            <p:strVal val="ppt_w"/>
                                          </p:val>
                                        </p:tav>
                                        <p:tav tm="100000">
                                          <p:val>
                                            <p:fltVal val="0"/>
                                          </p:val>
                                        </p:tav>
                                      </p:tavLst>
                                    </p:anim>
                                    <p:anim calcmode="lin" valueType="num">
                                      <p:cBhvr>
                                        <p:cTn id="13" dur="250"/>
                                        <p:tgtEl>
                                          <p:spTgt spid="82"/>
                                        </p:tgtEl>
                                        <p:attrNameLst>
                                          <p:attrName>ppt_h</p:attrName>
                                        </p:attrNameLst>
                                      </p:cBhvr>
                                      <p:tavLst>
                                        <p:tav tm="0">
                                          <p:val>
                                            <p:strVal val="ppt_h"/>
                                          </p:val>
                                        </p:tav>
                                        <p:tav tm="100000">
                                          <p:val>
                                            <p:fltVal val="0"/>
                                          </p:val>
                                        </p:tav>
                                      </p:tavLst>
                                    </p:anim>
                                    <p:set>
                                      <p:cBhvr>
                                        <p:cTn id="14" dur="1" fill="hold">
                                          <p:stCondLst>
                                            <p:cond delay="249"/>
                                          </p:stCondLst>
                                        </p:cTn>
                                        <p:tgtEl>
                                          <p:spTgt spid="82"/>
                                        </p:tgtEl>
                                        <p:attrNameLst>
                                          <p:attrName>style.visibility</p:attrName>
                                        </p:attrNameLst>
                                      </p:cBhvr>
                                      <p:to>
                                        <p:strVal val="hidden"/>
                                      </p:to>
                                    </p:set>
                                  </p:childTnLst>
                                </p:cTn>
                              </p:par>
                            </p:childTnLst>
                          </p:cTn>
                        </p:par>
                        <p:par>
                          <p:cTn id="15" fill="hold">
                            <p:stCondLst>
                              <p:cond delay="500"/>
                            </p:stCondLst>
                            <p:childTnLst>
                              <p:par>
                                <p:cTn id="16" presetID="42" presetClass="path" presetSubtype="0" accel="50000" decel="50000" fill="hold" nodeType="afterEffect">
                                  <p:stCondLst>
                                    <p:cond delay="0"/>
                                  </p:stCondLst>
                                  <p:childTnLst>
                                    <p:animMotion origin="layout" path="M -4.79167E-6 -3.7037E-6 L 0.02644 0.9507 " pathEditMode="relative" rAng="0" ptsTypes="AA">
                                      <p:cBhvr>
                                        <p:cTn id="17" dur="250" fill="hold"/>
                                        <p:tgtEl>
                                          <p:spTgt spid="12465"/>
                                        </p:tgtEl>
                                        <p:attrNameLst>
                                          <p:attrName>ppt_x</p:attrName>
                                          <p:attrName>ppt_y</p:attrName>
                                        </p:attrNameLst>
                                      </p:cBhvr>
                                      <p:rCtr x="1315" y="47523"/>
                                    </p:animMotion>
                                  </p:childTnLst>
                                  <p:subTnLst>
                                    <p:audio>
                                      <p:cMediaNode>
                                        <p:cTn display="0" masterRel="sameClick">
                                          <p:stCondLst>
                                            <p:cond evt="begin" delay="0">
                                              <p:tn val="16"/>
                                            </p:cond>
                                          </p:stCondLst>
                                          <p:endCondLst>
                                            <p:cond evt="onStopAudio" delay="0">
                                              <p:tgtEl>
                                                <p:sldTgt/>
                                              </p:tgtEl>
                                            </p:cond>
                                          </p:endCondLst>
                                        </p:cTn>
                                        <p:tgtEl>
                                          <p:sndTgt r:embed="rId22" name="Chúc mừng ta da.wav"/>
                                        </p:tgtEl>
                                      </p:cMediaNode>
                                    </p:audio>
                                  </p:subTnLst>
                                </p:cTn>
                              </p:par>
                              <p:par>
                                <p:cTn id="18" presetID="10" presetClass="entr" presetSubtype="0" fill="hold" nodeType="withEffect">
                                  <p:stCondLst>
                                    <p:cond delay="0"/>
                                  </p:stCondLst>
                                  <p:childTnLst>
                                    <p:set>
                                      <p:cBhvr>
                                        <p:cTn id="19" dur="1" fill="hold">
                                          <p:stCondLst>
                                            <p:cond delay="0"/>
                                          </p:stCondLst>
                                        </p:cTn>
                                        <p:tgtEl>
                                          <p:spTgt spid="56"/>
                                        </p:tgtEl>
                                        <p:attrNameLst>
                                          <p:attrName>style.visibility</p:attrName>
                                        </p:attrNameLst>
                                      </p:cBhvr>
                                      <p:to>
                                        <p:strVal val="visible"/>
                                      </p:to>
                                    </p:set>
                                    <p:animEffect transition="in" filter="fade">
                                      <p:cBhvr>
                                        <p:cTn id="20" dur="250"/>
                                        <p:tgtEl>
                                          <p:spTgt spid="56"/>
                                        </p:tgtEl>
                                      </p:cBhvr>
                                    </p:animEffect>
                                  </p:childTnLst>
                                </p:cTn>
                              </p:par>
                            </p:childTnLst>
                          </p:cTn>
                        </p:par>
                        <p:par>
                          <p:cTn id="21" fill="hold">
                            <p:stCondLst>
                              <p:cond delay="1000"/>
                            </p:stCondLst>
                            <p:childTnLst>
                              <p:par>
                                <p:cTn id="22" presetID="42" presetClass="path" presetSubtype="0" accel="50000" decel="50000" fill="hold" nodeType="afterEffect">
                                  <p:stCondLst>
                                    <p:cond delay="0"/>
                                  </p:stCondLst>
                                  <p:childTnLst>
                                    <p:animMotion origin="layout" path="M -1.66667E-6 -1.48148E-6 L 0.06953 0.09629 " pathEditMode="relative" rAng="0" ptsTypes="AA">
                                      <p:cBhvr>
                                        <p:cTn id="23" dur="1500" fill="hold"/>
                                        <p:tgtEl>
                                          <p:spTgt spid="56"/>
                                        </p:tgtEl>
                                        <p:attrNameLst>
                                          <p:attrName>ppt_x</p:attrName>
                                          <p:attrName>ppt_y</p:attrName>
                                        </p:attrNameLst>
                                      </p:cBhvr>
                                      <p:rCtr x="3385" y="5000"/>
                                    </p:animMotion>
                                  </p:childTnLst>
                                  <p:subTnLst>
                                    <p:audio>
                                      <p:cMediaNode>
                                        <p:cTn display="0" masterRel="sameClick">
                                          <p:stCondLst>
                                            <p:cond evt="begin" delay="0">
                                              <p:tn val="22"/>
                                            </p:cond>
                                          </p:stCondLst>
                                          <p:endCondLst>
                                            <p:cond evt="onStopAudio" delay="0">
                                              <p:tgtEl>
                                                <p:sldTgt/>
                                              </p:tgtEl>
                                            </p:cond>
                                          </p:endCondLst>
                                        </p:cTn>
                                        <p:tgtEl>
                                          <p:sndTgt r:embed="rId23" name="Chuông.wav"/>
                                        </p:tgtEl>
                                      </p:cMediaNode>
                                    </p:audio>
                                  </p:subTnLst>
                                </p:cTn>
                              </p:par>
                            </p:childTnLst>
                          </p:cTn>
                        </p:par>
                      </p:childTnLst>
                    </p:cTn>
                  </p:par>
                </p:childTnLst>
              </p:cTn>
              <p:prevCondLst>
                <p:cond evt="onPrev" delay="0">
                  <p:tgtEl>
                    <p:sldTgt/>
                  </p:tgtEl>
                </p:cond>
              </p:prevCondLst>
              <p:nextCondLst>
                <p:cond evt="onNext" delay="0">
                  <p:tgtEl>
                    <p:sldTgt/>
                  </p:tgtEl>
                </p:cond>
              </p:nextCondLst>
            </p:seq>
            <p:seq concurrent="1" nextAc="seek">
              <p:cTn id="24" restart="whenNotActive" fill="hold" evtFilter="cancelBubble" nodeType="interactiveSeq">
                <p:stCondLst>
                  <p:cond evt="onClick" delay="0">
                    <p:tgtEl>
                      <p:spTgt spid="4"/>
                    </p:tgtEl>
                  </p:cond>
                </p:stCondLst>
                <p:endSync evt="end" delay="0">
                  <p:rtn val="all"/>
                </p:endSync>
                <p:childTnLst>
                  <p:par>
                    <p:cTn id="25" fill="hold">
                      <p:stCondLst>
                        <p:cond delay="0"/>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fade">
                                      <p:cBhvr>
                                        <p:cTn id="29" dur="500"/>
                                        <p:tgtEl>
                                          <p:spTgt spid="11"/>
                                        </p:tgtEl>
                                      </p:cBhvr>
                                    </p:animEffect>
                                  </p:childTnLst>
                                  <p:subTnLst>
                                    <p:audio>
                                      <p:cMediaNode>
                                        <p:cTn display="0" masterRel="sameClick">
                                          <p:stCondLst>
                                            <p:cond evt="begin" delay="0">
                                              <p:tn val="27"/>
                                            </p:cond>
                                          </p:stCondLst>
                                          <p:endCondLst>
                                            <p:cond evt="onStopAudio" delay="0">
                                              <p:tgtEl>
                                                <p:sldTgt/>
                                              </p:tgtEl>
                                            </p:cond>
                                          </p:endCondLst>
                                        </p:cTn>
                                        <p:tgtEl>
                                          <p:sndTgt r:embed="rId24" name="arrow.wav"/>
                                        </p:tgtEl>
                                      </p:cMediaNode>
                                    </p:audio>
                                  </p:subTnLst>
                                </p:cTn>
                              </p:par>
                              <p:par>
                                <p:cTn id="30" presetID="42" presetClass="path" presetSubtype="0" accel="50000" decel="50000" fill="hold" nodeType="withEffect">
                                  <p:stCondLst>
                                    <p:cond delay="250"/>
                                  </p:stCondLst>
                                  <p:childTnLst>
                                    <p:animMotion origin="layout" path="M -3.75E-6 -2.59259E-6 L 0.26485 -0.00625 " pathEditMode="relative" rAng="0" ptsTypes="AA">
                                      <p:cBhvr>
                                        <p:cTn id="31" dur="2000" fill="hold"/>
                                        <p:tgtEl>
                                          <p:spTgt spid="11"/>
                                        </p:tgtEl>
                                        <p:attrNameLst>
                                          <p:attrName>ppt_x</p:attrName>
                                          <p:attrName>ppt_y</p:attrName>
                                        </p:attrNameLst>
                                      </p:cBhvr>
                                      <p:rCtr x="13216" y="-324"/>
                                    </p:animMotion>
                                  </p:childTnLst>
                                  <p:subTnLst>
                                    <p:audio>
                                      <p:cMediaNode>
                                        <p:cTn display="0" masterRel="sameClick">
                                          <p:stCondLst>
                                            <p:cond evt="begin" delay="0">
                                              <p:tn val="30"/>
                                            </p:cond>
                                          </p:stCondLst>
                                          <p:endCondLst>
                                            <p:cond evt="onStopAudio" delay="0">
                                              <p:tgtEl>
                                                <p:sldTgt/>
                                              </p:tgtEl>
                                            </p:cond>
                                          </p:endCondLst>
                                        </p:cTn>
                                        <p:tgtEl>
                                          <p:sndTgt r:embed="rId25" name="Đánh bay Zombie.wav"/>
                                        </p:tgtEl>
                                      </p:cMediaNode>
                                    </p:audio>
                                  </p:subTnLst>
                                </p:cTn>
                              </p:par>
                            </p:childTnLst>
                          </p:cTn>
                        </p:par>
                        <p:par>
                          <p:cTn id="32" fill="hold">
                            <p:stCondLst>
                              <p:cond delay="500"/>
                            </p:stCondLst>
                            <p:childTnLst>
                              <p:par>
                                <p:cTn id="33" presetID="10" presetClass="exit" presetSubtype="0" fill="hold" nodeType="afterEffect">
                                  <p:stCondLst>
                                    <p:cond delay="0"/>
                                  </p:stCondLst>
                                  <p:childTnLst>
                                    <p:animEffect transition="out" filter="fade">
                                      <p:cBhvr>
                                        <p:cTn id="34" dur="500"/>
                                        <p:tgtEl>
                                          <p:spTgt spid="11"/>
                                        </p:tgtEl>
                                      </p:cBhvr>
                                    </p:animEffect>
                                    <p:set>
                                      <p:cBhvr>
                                        <p:cTn id="35" dur="1" fill="hold">
                                          <p:stCondLst>
                                            <p:cond delay="499"/>
                                          </p:stCondLst>
                                        </p:cTn>
                                        <p:tgtEl>
                                          <p:spTgt spid="11"/>
                                        </p:tgtEl>
                                        <p:attrNameLst>
                                          <p:attrName>style.visibility</p:attrName>
                                        </p:attrNameLst>
                                      </p:cBhvr>
                                      <p:to>
                                        <p:strVal val="hidden"/>
                                      </p:to>
                                    </p:set>
                                  </p:childTnLst>
                                </p:cTn>
                              </p:par>
                              <p:par>
                                <p:cTn id="36" presetID="9" presetClass="exit" presetSubtype="0" fill="hold" nodeType="withEffect">
                                  <p:stCondLst>
                                    <p:cond delay="0"/>
                                  </p:stCondLst>
                                  <p:childTnLst>
                                    <p:animEffect transition="out" filter="dissolve">
                                      <p:cBhvr>
                                        <p:cTn id="37" dur="500"/>
                                        <p:tgtEl>
                                          <p:spTgt spid="12"/>
                                        </p:tgtEl>
                                      </p:cBhvr>
                                    </p:animEffect>
                                    <p:set>
                                      <p:cBhvr>
                                        <p:cTn id="38" dur="1" fill="hold">
                                          <p:stCondLst>
                                            <p:cond delay="499"/>
                                          </p:stCondLst>
                                        </p:cTn>
                                        <p:tgtEl>
                                          <p:spTgt spid="12"/>
                                        </p:tgtEl>
                                        <p:attrNameLst>
                                          <p:attrName>style.visibility</p:attrName>
                                        </p:attrNameLst>
                                      </p:cBhvr>
                                      <p:to>
                                        <p:strVal val="hidden"/>
                                      </p:to>
                                    </p:set>
                                  </p:childTnLst>
                                </p:cTn>
                              </p:par>
                              <p:par>
                                <p:cTn id="39" presetID="23" presetClass="entr" presetSubtype="16" fill="hold" nodeType="withEffect">
                                  <p:stCondLst>
                                    <p:cond delay="0"/>
                                  </p:stCondLst>
                                  <p:childTnLst>
                                    <p:set>
                                      <p:cBhvr>
                                        <p:cTn id="40" dur="1" fill="hold">
                                          <p:stCondLst>
                                            <p:cond delay="0"/>
                                          </p:stCondLst>
                                        </p:cTn>
                                        <p:tgtEl>
                                          <p:spTgt spid="6"/>
                                        </p:tgtEl>
                                        <p:attrNameLst>
                                          <p:attrName>style.visibility</p:attrName>
                                        </p:attrNameLst>
                                      </p:cBhvr>
                                      <p:to>
                                        <p:strVal val="visible"/>
                                      </p:to>
                                    </p:set>
                                    <p:anim calcmode="lin" valueType="num">
                                      <p:cBhvr>
                                        <p:cTn id="41" dur="250" fill="hold"/>
                                        <p:tgtEl>
                                          <p:spTgt spid="6"/>
                                        </p:tgtEl>
                                        <p:attrNameLst>
                                          <p:attrName>ppt_w</p:attrName>
                                        </p:attrNameLst>
                                      </p:cBhvr>
                                      <p:tavLst>
                                        <p:tav tm="0">
                                          <p:val>
                                            <p:fltVal val="0"/>
                                          </p:val>
                                        </p:tav>
                                        <p:tav tm="100000">
                                          <p:val>
                                            <p:strVal val="#ppt_w"/>
                                          </p:val>
                                        </p:tav>
                                      </p:tavLst>
                                    </p:anim>
                                    <p:anim calcmode="lin" valueType="num">
                                      <p:cBhvr>
                                        <p:cTn id="42" dur="250" fill="hold"/>
                                        <p:tgtEl>
                                          <p:spTgt spid="6"/>
                                        </p:tgtEl>
                                        <p:attrNameLst>
                                          <p:attrName>ppt_h</p:attrName>
                                        </p:attrNameLst>
                                      </p:cBhvr>
                                      <p:tavLst>
                                        <p:tav tm="0">
                                          <p:val>
                                            <p:fltVal val="0"/>
                                          </p:val>
                                        </p:tav>
                                        <p:tav tm="100000">
                                          <p:val>
                                            <p:strVal val="#ppt_h"/>
                                          </p:val>
                                        </p:tav>
                                      </p:tavLst>
                                    </p:anim>
                                  </p:childTnLst>
                                </p:cTn>
                              </p:par>
                              <p:par>
                                <p:cTn id="43" presetID="23" presetClass="exit" presetSubtype="32" fill="hold" nodeType="withEffect">
                                  <p:stCondLst>
                                    <p:cond delay="0"/>
                                  </p:stCondLst>
                                  <p:childTnLst>
                                    <p:anim calcmode="lin" valueType="num">
                                      <p:cBhvr>
                                        <p:cTn id="44" dur="250"/>
                                        <p:tgtEl>
                                          <p:spTgt spid="6"/>
                                        </p:tgtEl>
                                        <p:attrNameLst>
                                          <p:attrName>ppt_w</p:attrName>
                                        </p:attrNameLst>
                                      </p:cBhvr>
                                      <p:tavLst>
                                        <p:tav tm="0">
                                          <p:val>
                                            <p:strVal val="ppt_w"/>
                                          </p:val>
                                        </p:tav>
                                        <p:tav tm="100000">
                                          <p:val>
                                            <p:fltVal val="0"/>
                                          </p:val>
                                        </p:tav>
                                      </p:tavLst>
                                    </p:anim>
                                    <p:anim calcmode="lin" valueType="num">
                                      <p:cBhvr>
                                        <p:cTn id="45" dur="250"/>
                                        <p:tgtEl>
                                          <p:spTgt spid="6"/>
                                        </p:tgtEl>
                                        <p:attrNameLst>
                                          <p:attrName>ppt_h</p:attrName>
                                        </p:attrNameLst>
                                      </p:cBhvr>
                                      <p:tavLst>
                                        <p:tav tm="0">
                                          <p:val>
                                            <p:strVal val="ppt_h"/>
                                          </p:val>
                                        </p:tav>
                                        <p:tav tm="100000">
                                          <p:val>
                                            <p:fltVal val="0"/>
                                          </p:val>
                                        </p:tav>
                                      </p:tavLst>
                                    </p:anim>
                                    <p:set>
                                      <p:cBhvr>
                                        <p:cTn id="46" dur="1" fill="hold">
                                          <p:stCondLst>
                                            <p:cond delay="249"/>
                                          </p:stCondLst>
                                        </p:cTn>
                                        <p:tgtEl>
                                          <p:spTgt spid="6"/>
                                        </p:tgtEl>
                                        <p:attrNameLst>
                                          <p:attrName>style.visibility</p:attrName>
                                        </p:attrNameLst>
                                      </p:cBhvr>
                                      <p:to>
                                        <p:strVal val="hidden"/>
                                      </p:to>
                                    </p:set>
                                  </p:childTnLst>
                                </p:cTn>
                              </p:par>
                              <p:par>
                                <p:cTn id="47" presetID="10" presetClass="entr" presetSubtype="0" fill="hold" nodeType="with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fade">
                                      <p:cBhvr>
                                        <p:cTn id="49" dur="250"/>
                                        <p:tgtEl>
                                          <p:spTgt spid="5"/>
                                        </p:tgtEl>
                                      </p:cBhvr>
                                    </p:animEffect>
                                  </p:childTnLst>
                                </p:cTn>
                              </p:par>
                            </p:childTnLst>
                          </p:cTn>
                        </p:par>
                        <p:par>
                          <p:cTn id="50" fill="hold">
                            <p:stCondLst>
                              <p:cond delay="1000"/>
                            </p:stCondLst>
                            <p:childTnLst>
                              <p:par>
                                <p:cTn id="51" presetID="42" presetClass="path" presetSubtype="0" accel="50000" decel="50000" fill="hold" nodeType="afterEffect">
                                  <p:stCondLst>
                                    <p:cond delay="0"/>
                                  </p:stCondLst>
                                  <p:childTnLst>
                                    <p:animMotion origin="layout" path="M 3.125E-6 -2.59259E-6 L 0.53307 0.74398 " pathEditMode="relative" rAng="0" ptsTypes="AA">
                                      <p:cBhvr>
                                        <p:cTn id="52" dur="1500" fill="hold"/>
                                        <p:tgtEl>
                                          <p:spTgt spid="5"/>
                                        </p:tgtEl>
                                        <p:attrNameLst>
                                          <p:attrName>ppt_x</p:attrName>
                                          <p:attrName>ppt_y</p:attrName>
                                        </p:attrNameLst>
                                      </p:cBhvr>
                                      <p:rCtr x="26654" y="37199"/>
                                    </p:animMotion>
                                  </p:childTnLst>
                                  <p:subTnLst>
                                    <p:audio>
                                      <p:cMediaNode vol="37000">
                                        <p:cTn display="0" masterRel="sameClick">
                                          <p:stCondLst>
                                            <p:cond evt="begin" delay="0">
                                              <p:tn val="51"/>
                                            </p:cond>
                                          </p:stCondLst>
                                          <p:endCondLst>
                                            <p:cond evt="onStopAudio" delay="0">
                                              <p:tgtEl>
                                                <p:sldTgt/>
                                              </p:tgtEl>
                                            </p:cond>
                                          </p:endCondLst>
                                        </p:cTn>
                                        <p:tgtEl>
                                          <p:sndTgt r:embed="rId23" name="Chuông.wav"/>
                                        </p:tgtEl>
                                      </p:cMediaNode>
                                    </p:audio>
                                  </p:subTnLst>
                                </p:cTn>
                              </p:par>
                            </p:childTnLst>
                          </p:cTn>
                        </p:par>
                      </p:childTnLst>
                    </p:cTn>
                  </p:par>
                </p:childTnLst>
              </p:cTn>
              <p:nextCondLst>
                <p:cond evt="onClick" delay="0">
                  <p:tgtEl>
                    <p:spTgt spid="4"/>
                  </p:tgtEl>
                </p:cond>
              </p:nextCondLst>
            </p:seq>
            <p:seq concurrent="1" nextAc="seek">
              <p:cTn id="53" restart="whenNotActive" fill="hold" evtFilter="cancelBubble" nodeType="interactiveSeq">
                <p:stCondLst>
                  <p:cond evt="onClick" delay="0">
                    <p:tgtEl>
                      <p:spTgt spid="7"/>
                    </p:tgtEl>
                  </p:cond>
                </p:stCondLst>
                <p:endSync evt="end" delay="0">
                  <p:rtn val="all"/>
                </p:endSync>
                <p:childTnLst>
                  <p:par>
                    <p:cTn id="54" fill="hold">
                      <p:stCondLst>
                        <p:cond delay="0"/>
                      </p:stCondLst>
                      <p:childTnLst>
                        <p:par>
                          <p:cTn id="55" fill="hold">
                            <p:stCondLst>
                              <p:cond delay="0"/>
                            </p:stCondLst>
                            <p:childTnLst>
                              <p:par>
                                <p:cTn id="56" presetID="10" presetClass="entr" presetSubtype="0" fill="hold" nodeType="clickEffect">
                                  <p:stCondLst>
                                    <p:cond delay="0"/>
                                  </p:stCondLst>
                                  <p:childTnLst>
                                    <p:set>
                                      <p:cBhvr>
                                        <p:cTn id="57" dur="1" fill="hold">
                                          <p:stCondLst>
                                            <p:cond delay="0"/>
                                          </p:stCondLst>
                                        </p:cTn>
                                        <p:tgtEl>
                                          <p:spTgt spid="31"/>
                                        </p:tgtEl>
                                        <p:attrNameLst>
                                          <p:attrName>style.visibility</p:attrName>
                                        </p:attrNameLst>
                                      </p:cBhvr>
                                      <p:to>
                                        <p:strVal val="visible"/>
                                      </p:to>
                                    </p:set>
                                    <p:animEffect transition="in" filter="fade">
                                      <p:cBhvr>
                                        <p:cTn id="58" dur="500"/>
                                        <p:tgtEl>
                                          <p:spTgt spid="31"/>
                                        </p:tgtEl>
                                      </p:cBhvr>
                                    </p:animEffect>
                                  </p:childTnLst>
                                  <p:subTnLst>
                                    <p:audio>
                                      <p:cMediaNode>
                                        <p:cTn display="0" masterRel="sameClick">
                                          <p:stCondLst>
                                            <p:cond evt="begin" delay="0">
                                              <p:tn val="56"/>
                                            </p:cond>
                                          </p:stCondLst>
                                          <p:endCondLst>
                                            <p:cond evt="onStopAudio" delay="0">
                                              <p:tgtEl>
                                                <p:sldTgt/>
                                              </p:tgtEl>
                                            </p:cond>
                                          </p:endCondLst>
                                        </p:cTn>
                                        <p:tgtEl>
                                          <p:sndTgt r:embed="rId24" name="arrow.wav"/>
                                        </p:tgtEl>
                                      </p:cMediaNode>
                                    </p:audio>
                                  </p:subTnLst>
                                </p:cTn>
                              </p:par>
                              <p:par>
                                <p:cTn id="59" presetID="42" presetClass="path" presetSubtype="0" accel="50000" decel="50000" fill="hold" nodeType="withEffect">
                                  <p:stCondLst>
                                    <p:cond delay="250"/>
                                  </p:stCondLst>
                                  <p:childTnLst>
                                    <p:animMotion origin="layout" path="M -2.91667E-6 1.48148E-6 L 0.39818 -0.00556 " pathEditMode="relative" rAng="0" ptsTypes="AA">
                                      <p:cBhvr>
                                        <p:cTn id="60" dur="2000" fill="hold"/>
                                        <p:tgtEl>
                                          <p:spTgt spid="31"/>
                                        </p:tgtEl>
                                        <p:attrNameLst>
                                          <p:attrName>ppt_x</p:attrName>
                                          <p:attrName>ppt_y</p:attrName>
                                        </p:attrNameLst>
                                      </p:cBhvr>
                                      <p:rCtr x="19909" y="-278"/>
                                    </p:animMotion>
                                  </p:childTnLst>
                                  <p:subTnLst>
                                    <p:audio>
                                      <p:cMediaNode>
                                        <p:cTn display="0" masterRel="sameClick">
                                          <p:stCondLst>
                                            <p:cond evt="begin" delay="0">
                                              <p:tn val="59"/>
                                            </p:cond>
                                          </p:stCondLst>
                                          <p:endCondLst>
                                            <p:cond evt="onStopAudio" delay="0">
                                              <p:tgtEl>
                                                <p:sldTgt/>
                                              </p:tgtEl>
                                            </p:cond>
                                          </p:endCondLst>
                                        </p:cTn>
                                        <p:tgtEl>
                                          <p:sndTgt r:embed="rId25" name="Đánh bay Zombie.wav"/>
                                        </p:tgtEl>
                                      </p:cMediaNode>
                                    </p:audio>
                                  </p:subTnLst>
                                </p:cTn>
                              </p:par>
                            </p:childTnLst>
                          </p:cTn>
                        </p:par>
                        <p:par>
                          <p:cTn id="61" fill="hold">
                            <p:stCondLst>
                              <p:cond delay="500"/>
                            </p:stCondLst>
                            <p:childTnLst>
                              <p:par>
                                <p:cTn id="62" presetID="10" presetClass="exit" presetSubtype="0" fill="hold" nodeType="afterEffect">
                                  <p:stCondLst>
                                    <p:cond delay="0"/>
                                  </p:stCondLst>
                                  <p:childTnLst>
                                    <p:animEffect transition="out" filter="fade">
                                      <p:cBhvr>
                                        <p:cTn id="63" dur="500"/>
                                        <p:tgtEl>
                                          <p:spTgt spid="31"/>
                                        </p:tgtEl>
                                      </p:cBhvr>
                                    </p:animEffect>
                                    <p:set>
                                      <p:cBhvr>
                                        <p:cTn id="64" dur="1" fill="hold">
                                          <p:stCondLst>
                                            <p:cond delay="499"/>
                                          </p:stCondLst>
                                        </p:cTn>
                                        <p:tgtEl>
                                          <p:spTgt spid="31"/>
                                        </p:tgtEl>
                                        <p:attrNameLst>
                                          <p:attrName>style.visibility</p:attrName>
                                        </p:attrNameLst>
                                      </p:cBhvr>
                                      <p:to>
                                        <p:strVal val="hidden"/>
                                      </p:to>
                                    </p:set>
                                  </p:childTnLst>
                                </p:cTn>
                              </p:par>
                              <p:par>
                                <p:cTn id="65" presetID="9" presetClass="exit" presetSubtype="0" fill="hold" nodeType="withEffect">
                                  <p:stCondLst>
                                    <p:cond delay="0"/>
                                  </p:stCondLst>
                                  <p:childTnLst>
                                    <p:animEffect transition="out" filter="dissolve">
                                      <p:cBhvr>
                                        <p:cTn id="66" dur="500"/>
                                        <p:tgtEl>
                                          <p:spTgt spid="15"/>
                                        </p:tgtEl>
                                      </p:cBhvr>
                                    </p:animEffect>
                                    <p:set>
                                      <p:cBhvr>
                                        <p:cTn id="67" dur="1" fill="hold">
                                          <p:stCondLst>
                                            <p:cond delay="499"/>
                                          </p:stCondLst>
                                        </p:cTn>
                                        <p:tgtEl>
                                          <p:spTgt spid="15"/>
                                        </p:tgtEl>
                                        <p:attrNameLst>
                                          <p:attrName>style.visibility</p:attrName>
                                        </p:attrNameLst>
                                      </p:cBhvr>
                                      <p:to>
                                        <p:strVal val="hidden"/>
                                      </p:to>
                                    </p:set>
                                  </p:childTnLst>
                                </p:cTn>
                              </p:par>
                              <p:par>
                                <p:cTn id="68" presetID="23" presetClass="entr" presetSubtype="16" fill="hold" nodeType="withEffect">
                                  <p:stCondLst>
                                    <p:cond delay="0"/>
                                  </p:stCondLst>
                                  <p:childTnLst>
                                    <p:set>
                                      <p:cBhvr>
                                        <p:cTn id="69" dur="1" fill="hold">
                                          <p:stCondLst>
                                            <p:cond delay="0"/>
                                          </p:stCondLst>
                                        </p:cTn>
                                        <p:tgtEl>
                                          <p:spTgt spid="77"/>
                                        </p:tgtEl>
                                        <p:attrNameLst>
                                          <p:attrName>style.visibility</p:attrName>
                                        </p:attrNameLst>
                                      </p:cBhvr>
                                      <p:to>
                                        <p:strVal val="visible"/>
                                      </p:to>
                                    </p:set>
                                    <p:anim calcmode="lin" valueType="num">
                                      <p:cBhvr>
                                        <p:cTn id="70" dur="250" fill="hold"/>
                                        <p:tgtEl>
                                          <p:spTgt spid="77"/>
                                        </p:tgtEl>
                                        <p:attrNameLst>
                                          <p:attrName>ppt_w</p:attrName>
                                        </p:attrNameLst>
                                      </p:cBhvr>
                                      <p:tavLst>
                                        <p:tav tm="0">
                                          <p:val>
                                            <p:fltVal val="0"/>
                                          </p:val>
                                        </p:tav>
                                        <p:tav tm="100000">
                                          <p:val>
                                            <p:strVal val="#ppt_w"/>
                                          </p:val>
                                        </p:tav>
                                      </p:tavLst>
                                    </p:anim>
                                    <p:anim calcmode="lin" valueType="num">
                                      <p:cBhvr>
                                        <p:cTn id="71" dur="250" fill="hold"/>
                                        <p:tgtEl>
                                          <p:spTgt spid="77"/>
                                        </p:tgtEl>
                                        <p:attrNameLst>
                                          <p:attrName>ppt_h</p:attrName>
                                        </p:attrNameLst>
                                      </p:cBhvr>
                                      <p:tavLst>
                                        <p:tav tm="0">
                                          <p:val>
                                            <p:fltVal val="0"/>
                                          </p:val>
                                        </p:tav>
                                        <p:tav tm="100000">
                                          <p:val>
                                            <p:strVal val="#ppt_h"/>
                                          </p:val>
                                        </p:tav>
                                      </p:tavLst>
                                    </p:anim>
                                  </p:childTnLst>
                                </p:cTn>
                              </p:par>
                              <p:par>
                                <p:cTn id="72" presetID="23" presetClass="exit" presetSubtype="32" fill="hold" nodeType="withEffect">
                                  <p:stCondLst>
                                    <p:cond delay="0"/>
                                  </p:stCondLst>
                                  <p:childTnLst>
                                    <p:anim calcmode="lin" valueType="num">
                                      <p:cBhvr>
                                        <p:cTn id="73" dur="250"/>
                                        <p:tgtEl>
                                          <p:spTgt spid="77"/>
                                        </p:tgtEl>
                                        <p:attrNameLst>
                                          <p:attrName>ppt_w</p:attrName>
                                        </p:attrNameLst>
                                      </p:cBhvr>
                                      <p:tavLst>
                                        <p:tav tm="0">
                                          <p:val>
                                            <p:strVal val="ppt_w"/>
                                          </p:val>
                                        </p:tav>
                                        <p:tav tm="100000">
                                          <p:val>
                                            <p:fltVal val="0"/>
                                          </p:val>
                                        </p:tav>
                                      </p:tavLst>
                                    </p:anim>
                                    <p:anim calcmode="lin" valueType="num">
                                      <p:cBhvr>
                                        <p:cTn id="74" dur="250"/>
                                        <p:tgtEl>
                                          <p:spTgt spid="77"/>
                                        </p:tgtEl>
                                        <p:attrNameLst>
                                          <p:attrName>ppt_h</p:attrName>
                                        </p:attrNameLst>
                                      </p:cBhvr>
                                      <p:tavLst>
                                        <p:tav tm="0">
                                          <p:val>
                                            <p:strVal val="ppt_h"/>
                                          </p:val>
                                        </p:tav>
                                        <p:tav tm="100000">
                                          <p:val>
                                            <p:fltVal val="0"/>
                                          </p:val>
                                        </p:tav>
                                      </p:tavLst>
                                    </p:anim>
                                    <p:set>
                                      <p:cBhvr>
                                        <p:cTn id="75" dur="1" fill="hold">
                                          <p:stCondLst>
                                            <p:cond delay="249"/>
                                          </p:stCondLst>
                                        </p:cTn>
                                        <p:tgtEl>
                                          <p:spTgt spid="77"/>
                                        </p:tgtEl>
                                        <p:attrNameLst>
                                          <p:attrName>style.visibility</p:attrName>
                                        </p:attrNameLst>
                                      </p:cBhvr>
                                      <p:to>
                                        <p:strVal val="hidden"/>
                                      </p:to>
                                    </p:set>
                                  </p:childTnLst>
                                </p:cTn>
                              </p:par>
                              <p:par>
                                <p:cTn id="76" presetID="10" presetClass="entr" presetSubtype="0" fill="hold" nodeType="with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fade">
                                      <p:cBhvr>
                                        <p:cTn id="78" dur="250"/>
                                        <p:tgtEl>
                                          <p:spTgt spid="53"/>
                                        </p:tgtEl>
                                      </p:cBhvr>
                                    </p:animEffect>
                                  </p:childTnLst>
                                </p:cTn>
                              </p:par>
                            </p:childTnLst>
                          </p:cTn>
                        </p:par>
                        <p:par>
                          <p:cTn id="79" fill="hold">
                            <p:stCondLst>
                              <p:cond delay="1000"/>
                            </p:stCondLst>
                            <p:childTnLst>
                              <p:par>
                                <p:cTn id="80" presetID="42" presetClass="path" presetSubtype="0" accel="50000" decel="50000" fill="hold" nodeType="afterEffect">
                                  <p:stCondLst>
                                    <p:cond delay="0"/>
                                  </p:stCondLst>
                                  <p:childTnLst>
                                    <p:animMotion origin="layout" path="M 4.16667E-6 -1.11111E-6 L 0.34597 0.60416 " pathEditMode="relative" rAng="0" ptsTypes="AA">
                                      <p:cBhvr>
                                        <p:cTn id="81" dur="1500" fill="hold"/>
                                        <p:tgtEl>
                                          <p:spTgt spid="53"/>
                                        </p:tgtEl>
                                        <p:attrNameLst>
                                          <p:attrName>ppt_x</p:attrName>
                                          <p:attrName>ppt_y</p:attrName>
                                        </p:attrNameLst>
                                      </p:cBhvr>
                                      <p:rCtr x="17201" y="30324"/>
                                    </p:animMotion>
                                  </p:childTnLst>
                                  <p:subTnLst>
                                    <p:audio>
                                      <p:cMediaNode>
                                        <p:cTn display="0" masterRel="sameClick">
                                          <p:stCondLst>
                                            <p:cond evt="begin" delay="0">
                                              <p:tn val="80"/>
                                            </p:cond>
                                          </p:stCondLst>
                                          <p:endCondLst>
                                            <p:cond evt="onStopAudio" delay="0">
                                              <p:tgtEl>
                                                <p:sldTgt/>
                                              </p:tgtEl>
                                            </p:cond>
                                          </p:endCondLst>
                                        </p:cTn>
                                        <p:tgtEl>
                                          <p:sndTgt r:embed="rId23" name="Chuông.wav"/>
                                        </p:tgtEl>
                                      </p:cMediaNode>
                                    </p:audio>
                                  </p:subTnLst>
                                </p:cTn>
                              </p:par>
                            </p:childTnLst>
                          </p:cTn>
                        </p:par>
                      </p:childTnLst>
                    </p:cTn>
                  </p:par>
                </p:childTnLst>
              </p:cTn>
              <p:nextCondLst>
                <p:cond evt="onClick" delay="0">
                  <p:tgtEl>
                    <p:spTgt spid="7"/>
                  </p:tgtEl>
                </p:cond>
              </p:nextCondLst>
            </p:seq>
            <p:seq concurrent="1" nextAc="seek">
              <p:cTn id="82" restart="whenNotActive" fill="hold" evtFilter="cancelBubble" nodeType="interactiveSeq">
                <p:stCondLst>
                  <p:cond evt="onClick" delay="0">
                    <p:tgtEl>
                      <p:spTgt spid="8"/>
                    </p:tgtEl>
                  </p:cond>
                </p:stCondLst>
                <p:endSync evt="end" delay="0">
                  <p:rtn val="all"/>
                </p:endSync>
                <p:childTnLst>
                  <p:par>
                    <p:cTn id="83" fill="hold">
                      <p:stCondLst>
                        <p:cond delay="0"/>
                      </p:stCondLst>
                      <p:childTnLst>
                        <p:par>
                          <p:cTn id="84" fill="hold">
                            <p:stCondLst>
                              <p:cond delay="0"/>
                            </p:stCondLst>
                            <p:childTnLst>
                              <p:par>
                                <p:cTn id="85" presetID="10" presetClass="entr" presetSubtype="0" fill="hold" nodeType="clickEffect">
                                  <p:stCondLst>
                                    <p:cond delay="0"/>
                                  </p:stCondLst>
                                  <p:childTnLst>
                                    <p:set>
                                      <p:cBhvr>
                                        <p:cTn id="86" dur="1" fill="hold">
                                          <p:stCondLst>
                                            <p:cond delay="0"/>
                                          </p:stCondLst>
                                        </p:cTn>
                                        <p:tgtEl>
                                          <p:spTgt spid="32"/>
                                        </p:tgtEl>
                                        <p:attrNameLst>
                                          <p:attrName>style.visibility</p:attrName>
                                        </p:attrNameLst>
                                      </p:cBhvr>
                                      <p:to>
                                        <p:strVal val="visible"/>
                                      </p:to>
                                    </p:set>
                                    <p:animEffect transition="in" filter="fade">
                                      <p:cBhvr>
                                        <p:cTn id="87" dur="500"/>
                                        <p:tgtEl>
                                          <p:spTgt spid="32"/>
                                        </p:tgtEl>
                                      </p:cBhvr>
                                    </p:animEffect>
                                  </p:childTnLst>
                                  <p:subTnLst>
                                    <p:audio>
                                      <p:cMediaNode>
                                        <p:cTn display="0" masterRel="sameClick">
                                          <p:stCondLst>
                                            <p:cond evt="begin" delay="0">
                                              <p:tn val="85"/>
                                            </p:cond>
                                          </p:stCondLst>
                                          <p:endCondLst>
                                            <p:cond evt="onStopAudio" delay="0">
                                              <p:tgtEl>
                                                <p:sldTgt/>
                                              </p:tgtEl>
                                            </p:cond>
                                          </p:endCondLst>
                                        </p:cTn>
                                        <p:tgtEl>
                                          <p:sndTgt r:embed="rId24" name="arrow.wav"/>
                                        </p:tgtEl>
                                      </p:cMediaNode>
                                    </p:audio>
                                  </p:subTnLst>
                                </p:cTn>
                              </p:par>
                              <p:par>
                                <p:cTn id="88" presetID="42" presetClass="path" presetSubtype="0" accel="50000" decel="50000" fill="hold" nodeType="withEffect">
                                  <p:stCondLst>
                                    <p:cond delay="250"/>
                                  </p:stCondLst>
                                  <p:childTnLst>
                                    <p:animMotion origin="layout" path="M -2.91667E-6 4.81481E-6 L 0.18425 0.00347 " pathEditMode="relative" rAng="0" ptsTypes="AA">
                                      <p:cBhvr>
                                        <p:cTn id="89" dur="2000" fill="hold"/>
                                        <p:tgtEl>
                                          <p:spTgt spid="32"/>
                                        </p:tgtEl>
                                        <p:attrNameLst>
                                          <p:attrName>ppt_x</p:attrName>
                                          <p:attrName>ppt_y</p:attrName>
                                        </p:attrNameLst>
                                      </p:cBhvr>
                                      <p:rCtr x="9206" y="162"/>
                                    </p:animMotion>
                                  </p:childTnLst>
                                  <p:subTnLst>
                                    <p:audio>
                                      <p:cMediaNode>
                                        <p:cTn display="0" masterRel="sameClick">
                                          <p:stCondLst>
                                            <p:cond evt="begin" delay="0">
                                              <p:tn val="88"/>
                                            </p:cond>
                                          </p:stCondLst>
                                          <p:endCondLst>
                                            <p:cond evt="onStopAudio" delay="0">
                                              <p:tgtEl>
                                                <p:sldTgt/>
                                              </p:tgtEl>
                                            </p:cond>
                                          </p:endCondLst>
                                        </p:cTn>
                                        <p:tgtEl>
                                          <p:sndTgt r:embed="rId25" name="Đánh bay Zombie.wav"/>
                                        </p:tgtEl>
                                      </p:cMediaNode>
                                    </p:audio>
                                  </p:subTnLst>
                                </p:cTn>
                              </p:par>
                            </p:childTnLst>
                          </p:cTn>
                        </p:par>
                        <p:par>
                          <p:cTn id="90" fill="hold">
                            <p:stCondLst>
                              <p:cond delay="500"/>
                            </p:stCondLst>
                            <p:childTnLst>
                              <p:par>
                                <p:cTn id="91" presetID="10" presetClass="exit" presetSubtype="0" fill="hold" nodeType="afterEffect">
                                  <p:stCondLst>
                                    <p:cond delay="0"/>
                                  </p:stCondLst>
                                  <p:childTnLst>
                                    <p:animEffect transition="out" filter="fade">
                                      <p:cBhvr>
                                        <p:cTn id="92" dur="500"/>
                                        <p:tgtEl>
                                          <p:spTgt spid="32"/>
                                        </p:tgtEl>
                                      </p:cBhvr>
                                    </p:animEffect>
                                    <p:set>
                                      <p:cBhvr>
                                        <p:cTn id="93" dur="1" fill="hold">
                                          <p:stCondLst>
                                            <p:cond delay="499"/>
                                          </p:stCondLst>
                                        </p:cTn>
                                        <p:tgtEl>
                                          <p:spTgt spid="32"/>
                                        </p:tgtEl>
                                        <p:attrNameLst>
                                          <p:attrName>style.visibility</p:attrName>
                                        </p:attrNameLst>
                                      </p:cBhvr>
                                      <p:to>
                                        <p:strVal val="hidden"/>
                                      </p:to>
                                    </p:set>
                                  </p:childTnLst>
                                </p:cTn>
                              </p:par>
                              <p:par>
                                <p:cTn id="94" presetID="9" presetClass="exit" presetSubtype="0" fill="hold" nodeType="withEffect">
                                  <p:stCondLst>
                                    <p:cond delay="0"/>
                                  </p:stCondLst>
                                  <p:childTnLst>
                                    <p:animEffect transition="out" filter="dissolve">
                                      <p:cBhvr>
                                        <p:cTn id="95" dur="500"/>
                                        <p:tgtEl>
                                          <p:spTgt spid="17"/>
                                        </p:tgtEl>
                                      </p:cBhvr>
                                    </p:animEffect>
                                    <p:set>
                                      <p:cBhvr>
                                        <p:cTn id="96" dur="1" fill="hold">
                                          <p:stCondLst>
                                            <p:cond delay="499"/>
                                          </p:stCondLst>
                                        </p:cTn>
                                        <p:tgtEl>
                                          <p:spTgt spid="17"/>
                                        </p:tgtEl>
                                        <p:attrNameLst>
                                          <p:attrName>style.visibility</p:attrName>
                                        </p:attrNameLst>
                                      </p:cBhvr>
                                      <p:to>
                                        <p:strVal val="hidden"/>
                                      </p:to>
                                    </p:set>
                                  </p:childTnLst>
                                </p:cTn>
                              </p:par>
                              <p:par>
                                <p:cTn id="97" presetID="23" presetClass="entr" presetSubtype="16" fill="hold" nodeType="withEffect">
                                  <p:stCondLst>
                                    <p:cond delay="0"/>
                                  </p:stCondLst>
                                  <p:childTnLst>
                                    <p:set>
                                      <p:cBhvr>
                                        <p:cTn id="98" dur="1" fill="hold">
                                          <p:stCondLst>
                                            <p:cond delay="0"/>
                                          </p:stCondLst>
                                        </p:cTn>
                                        <p:tgtEl>
                                          <p:spTgt spid="80"/>
                                        </p:tgtEl>
                                        <p:attrNameLst>
                                          <p:attrName>style.visibility</p:attrName>
                                        </p:attrNameLst>
                                      </p:cBhvr>
                                      <p:to>
                                        <p:strVal val="visible"/>
                                      </p:to>
                                    </p:set>
                                    <p:anim calcmode="lin" valueType="num">
                                      <p:cBhvr>
                                        <p:cTn id="99" dur="250" fill="hold"/>
                                        <p:tgtEl>
                                          <p:spTgt spid="80"/>
                                        </p:tgtEl>
                                        <p:attrNameLst>
                                          <p:attrName>ppt_w</p:attrName>
                                        </p:attrNameLst>
                                      </p:cBhvr>
                                      <p:tavLst>
                                        <p:tav tm="0">
                                          <p:val>
                                            <p:fltVal val="0"/>
                                          </p:val>
                                        </p:tav>
                                        <p:tav tm="100000">
                                          <p:val>
                                            <p:strVal val="#ppt_w"/>
                                          </p:val>
                                        </p:tav>
                                      </p:tavLst>
                                    </p:anim>
                                    <p:anim calcmode="lin" valueType="num">
                                      <p:cBhvr>
                                        <p:cTn id="100" dur="250" fill="hold"/>
                                        <p:tgtEl>
                                          <p:spTgt spid="80"/>
                                        </p:tgtEl>
                                        <p:attrNameLst>
                                          <p:attrName>ppt_h</p:attrName>
                                        </p:attrNameLst>
                                      </p:cBhvr>
                                      <p:tavLst>
                                        <p:tav tm="0">
                                          <p:val>
                                            <p:fltVal val="0"/>
                                          </p:val>
                                        </p:tav>
                                        <p:tav tm="100000">
                                          <p:val>
                                            <p:strVal val="#ppt_h"/>
                                          </p:val>
                                        </p:tav>
                                      </p:tavLst>
                                    </p:anim>
                                  </p:childTnLst>
                                </p:cTn>
                              </p:par>
                              <p:par>
                                <p:cTn id="101" presetID="53" presetClass="exit" presetSubtype="32" fill="hold" nodeType="withEffect">
                                  <p:stCondLst>
                                    <p:cond delay="0"/>
                                  </p:stCondLst>
                                  <p:childTnLst>
                                    <p:anim calcmode="lin" valueType="num">
                                      <p:cBhvr>
                                        <p:cTn id="102" dur="250"/>
                                        <p:tgtEl>
                                          <p:spTgt spid="80"/>
                                        </p:tgtEl>
                                        <p:attrNameLst>
                                          <p:attrName>ppt_w</p:attrName>
                                        </p:attrNameLst>
                                      </p:cBhvr>
                                      <p:tavLst>
                                        <p:tav tm="0">
                                          <p:val>
                                            <p:strVal val="ppt_w"/>
                                          </p:val>
                                        </p:tav>
                                        <p:tav tm="100000">
                                          <p:val>
                                            <p:fltVal val="0"/>
                                          </p:val>
                                        </p:tav>
                                      </p:tavLst>
                                    </p:anim>
                                    <p:anim calcmode="lin" valueType="num">
                                      <p:cBhvr>
                                        <p:cTn id="103" dur="250"/>
                                        <p:tgtEl>
                                          <p:spTgt spid="80"/>
                                        </p:tgtEl>
                                        <p:attrNameLst>
                                          <p:attrName>ppt_h</p:attrName>
                                        </p:attrNameLst>
                                      </p:cBhvr>
                                      <p:tavLst>
                                        <p:tav tm="0">
                                          <p:val>
                                            <p:strVal val="ppt_h"/>
                                          </p:val>
                                        </p:tav>
                                        <p:tav tm="100000">
                                          <p:val>
                                            <p:fltVal val="0"/>
                                          </p:val>
                                        </p:tav>
                                      </p:tavLst>
                                    </p:anim>
                                    <p:animEffect transition="out" filter="fade">
                                      <p:cBhvr>
                                        <p:cTn id="104" dur="250"/>
                                        <p:tgtEl>
                                          <p:spTgt spid="80"/>
                                        </p:tgtEl>
                                      </p:cBhvr>
                                    </p:animEffect>
                                    <p:set>
                                      <p:cBhvr>
                                        <p:cTn id="105" dur="1" fill="hold">
                                          <p:stCondLst>
                                            <p:cond delay="249"/>
                                          </p:stCondLst>
                                        </p:cTn>
                                        <p:tgtEl>
                                          <p:spTgt spid="80"/>
                                        </p:tgtEl>
                                        <p:attrNameLst>
                                          <p:attrName>style.visibility</p:attrName>
                                        </p:attrNameLst>
                                      </p:cBhvr>
                                      <p:to>
                                        <p:strVal val="hidden"/>
                                      </p:to>
                                    </p:set>
                                  </p:childTnLst>
                                </p:cTn>
                              </p:par>
                              <p:par>
                                <p:cTn id="106" presetID="10" presetClass="entr" presetSubtype="0" fill="hold" nodeType="withEffect">
                                  <p:stCondLst>
                                    <p:cond delay="0"/>
                                  </p:stCondLst>
                                  <p:childTnLst>
                                    <p:set>
                                      <p:cBhvr>
                                        <p:cTn id="107" dur="1" fill="hold">
                                          <p:stCondLst>
                                            <p:cond delay="0"/>
                                          </p:stCondLst>
                                        </p:cTn>
                                        <p:tgtEl>
                                          <p:spTgt spid="54"/>
                                        </p:tgtEl>
                                        <p:attrNameLst>
                                          <p:attrName>style.visibility</p:attrName>
                                        </p:attrNameLst>
                                      </p:cBhvr>
                                      <p:to>
                                        <p:strVal val="visible"/>
                                      </p:to>
                                    </p:set>
                                    <p:animEffect transition="in" filter="fade">
                                      <p:cBhvr>
                                        <p:cTn id="108" dur="250"/>
                                        <p:tgtEl>
                                          <p:spTgt spid="54"/>
                                        </p:tgtEl>
                                      </p:cBhvr>
                                    </p:animEffect>
                                  </p:childTnLst>
                                </p:cTn>
                              </p:par>
                            </p:childTnLst>
                          </p:cTn>
                        </p:par>
                        <p:par>
                          <p:cTn id="109" fill="hold">
                            <p:stCondLst>
                              <p:cond delay="1000"/>
                            </p:stCondLst>
                            <p:childTnLst>
                              <p:par>
                                <p:cTn id="110" presetID="42" presetClass="path" presetSubtype="0" accel="50000" decel="50000" fill="hold" nodeType="afterEffect">
                                  <p:stCondLst>
                                    <p:cond delay="0"/>
                                  </p:stCondLst>
                                  <p:childTnLst>
                                    <p:animMotion origin="layout" path="M 1.875E-6 7.40741E-7 L 0.50703 0.40509 " pathEditMode="relative" rAng="0" ptsTypes="AA">
                                      <p:cBhvr>
                                        <p:cTn id="111" dur="1500" fill="hold"/>
                                        <p:tgtEl>
                                          <p:spTgt spid="54"/>
                                        </p:tgtEl>
                                        <p:attrNameLst>
                                          <p:attrName>ppt_x</p:attrName>
                                          <p:attrName>ppt_y</p:attrName>
                                        </p:attrNameLst>
                                      </p:cBhvr>
                                      <p:rCtr x="25313" y="20278"/>
                                    </p:animMotion>
                                  </p:childTnLst>
                                  <p:subTnLst>
                                    <p:audio>
                                      <p:cMediaNode>
                                        <p:cTn display="0" masterRel="sameClick">
                                          <p:stCondLst>
                                            <p:cond evt="begin" delay="0">
                                              <p:tn val="110"/>
                                            </p:cond>
                                          </p:stCondLst>
                                          <p:endCondLst>
                                            <p:cond evt="onStopAudio" delay="0">
                                              <p:tgtEl>
                                                <p:sldTgt/>
                                              </p:tgtEl>
                                            </p:cond>
                                          </p:endCondLst>
                                        </p:cTn>
                                        <p:tgtEl>
                                          <p:sndTgt r:embed="rId23" name="Chuông.wav"/>
                                        </p:tgtEl>
                                      </p:cMediaNode>
                                    </p:audio>
                                  </p:subTnLst>
                                </p:cTn>
                              </p:par>
                            </p:childTnLst>
                          </p:cTn>
                        </p:par>
                      </p:childTnLst>
                    </p:cTn>
                  </p:par>
                </p:childTnLst>
              </p:cTn>
              <p:nextCondLst>
                <p:cond evt="onClick" delay="0">
                  <p:tgtEl>
                    <p:spTgt spid="8"/>
                  </p:tgtEl>
                </p:cond>
              </p:nextCondLst>
            </p:seq>
            <p:seq concurrent="1" nextAc="seek">
              <p:cTn id="112" restart="whenNotActive" fill="hold" evtFilter="cancelBubble" nodeType="interactiveSeq">
                <p:stCondLst>
                  <p:cond evt="onClick" delay="0">
                    <p:tgtEl>
                      <p:spTgt spid="9"/>
                    </p:tgtEl>
                  </p:cond>
                </p:stCondLst>
                <p:endSync evt="end" delay="0">
                  <p:rtn val="all"/>
                </p:endSync>
                <p:childTnLst>
                  <p:par>
                    <p:cTn id="113" fill="hold">
                      <p:stCondLst>
                        <p:cond delay="0"/>
                      </p:stCondLst>
                      <p:childTnLst>
                        <p:par>
                          <p:cTn id="114" fill="hold">
                            <p:stCondLst>
                              <p:cond delay="0"/>
                            </p:stCondLst>
                            <p:childTnLst>
                              <p:par>
                                <p:cTn id="115" presetID="10" presetClass="entr" presetSubtype="0" fill="hold" nodeType="clickEffect">
                                  <p:stCondLst>
                                    <p:cond delay="0"/>
                                  </p:stCondLst>
                                  <p:childTnLst>
                                    <p:set>
                                      <p:cBhvr>
                                        <p:cTn id="116" dur="1" fill="hold">
                                          <p:stCondLst>
                                            <p:cond delay="0"/>
                                          </p:stCondLst>
                                        </p:cTn>
                                        <p:tgtEl>
                                          <p:spTgt spid="33"/>
                                        </p:tgtEl>
                                        <p:attrNameLst>
                                          <p:attrName>style.visibility</p:attrName>
                                        </p:attrNameLst>
                                      </p:cBhvr>
                                      <p:to>
                                        <p:strVal val="visible"/>
                                      </p:to>
                                    </p:set>
                                    <p:animEffect transition="in" filter="fade">
                                      <p:cBhvr>
                                        <p:cTn id="117" dur="500"/>
                                        <p:tgtEl>
                                          <p:spTgt spid="33"/>
                                        </p:tgtEl>
                                      </p:cBhvr>
                                    </p:animEffect>
                                  </p:childTnLst>
                                  <p:subTnLst>
                                    <p:audio>
                                      <p:cMediaNode>
                                        <p:cTn display="0" masterRel="sameClick">
                                          <p:stCondLst>
                                            <p:cond evt="begin" delay="0">
                                              <p:tn val="115"/>
                                            </p:cond>
                                          </p:stCondLst>
                                          <p:endCondLst>
                                            <p:cond evt="onStopAudio" delay="0">
                                              <p:tgtEl>
                                                <p:sldTgt/>
                                              </p:tgtEl>
                                            </p:cond>
                                          </p:endCondLst>
                                        </p:cTn>
                                        <p:tgtEl>
                                          <p:sndTgt r:embed="rId24" name="arrow.wav"/>
                                        </p:tgtEl>
                                      </p:cMediaNode>
                                    </p:audio>
                                  </p:subTnLst>
                                </p:cTn>
                              </p:par>
                              <p:par>
                                <p:cTn id="118" presetID="42" presetClass="path" presetSubtype="0" accel="50000" decel="50000" fill="hold" nodeType="withEffect">
                                  <p:stCondLst>
                                    <p:cond delay="250"/>
                                  </p:stCondLst>
                                  <p:childTnLst>
                                    <p:animMotion origin="layout" path="M -2.91667E-6 4.44444E-6 L 0.3931 -0.02223 " pathEditMode="relative" rAng="0" ptsTypes="AA">
                                      <p:cBhvr>
                                        <p:cTn id="119" dur="2000" fill="hold"/>
                                        <p:tgtEl>
                                          <p:spTgt spid="33"/>
                                        </p:tgtEl>
                                        <p:attrNameLst>
                                          <p:attrName>ppt_x</p:attrName>
                                          <p:attrName>ppt_y</p:attrName>
                                        </p:attrNameLst>
                                      </p:cBhvr>
                                      <p:rCtr x="19648" y="-1111"/>
                                    </p:animMotion>
                                  </p:childTnLst>
                                  <p:subTnLst>
                                    <p:audio>
                                      <p:cMediaNode>
                                        <p:cTn display="0" masterRel="sameClick">
                                          <p:stCondLst>
                                            <p:cond evt="begin" delay="0">
                                              <p:tn val="118"/>
                                            </p:cond>
                                          </p:stCondLst>
                                          <p:endCondLst>
                                            <p:cond evt="onStopAudio" delay="0">
                                              <p:tgtEl>
                                                <p:sldTgt/>
                                              </p:tgtEl>
                                            </p:cond>
                                          </p:endCondLst>
                                        </p:cTn>
                                        <p:tgtEl>
                                          <p:sndTgt r:embed="rId25" name="Đánh bay Zombie.wav"/>
                                        </p:tgtEl>
                                      </p:cMediaNode>
                                    </p:audio>
                                  </p:subTnLst>
                                </p:cTn>
                              </p:par>
                            </p:childTnLst>
                          </p:cTn>
                        </p:par>
                        <p:par>
                          <p:cTn id="120" fill="hold">
                            <p:stCondLst>
                              <p:cond delay="500"/>
                            </p:stCondLst>
                            <p:childTnLst>
                              <p:par>
                                <p:cTn id="121" presetID="10" presetClass="exit" presetSubtype="0" fill="hold" nodeType="afterEffect">
                                  <p:stCondLst>
                                    <p:cond delay="0"/>
                                  </p:stCondLst>
                                  <p:childTnLst>
                                    <p:animEffect transition="out" filter="fade">
                                      <p:cBhvr>
                                        <p:cTn id="122" dur="500"/>
                                        <p:tgtEl>
                                          <p:spTgt spid="33"/>
                                        </p:tgtEl>
                                      </p:cBhvr>
                                    </p:animEffect>
                                    <p:set>
                                      <p:cBhvr>
                                        <p:cTn id="123" dur="1" fill="hold">
                                          <p:stCondLst>
                                            <p:cond delay="499"/>
                                          </p:stCondLst>
                                        </p:cTn>
                                        <p:tgtEl>
                                          <p:spTgt spid="33"/>
                                        </p:tgtEl>
                                        <p:attrNameLst>
                                          <p:attrName>style.visibility</p:attrName>
                                        </p:attrNameLst>
                                      </p:cBhvr>
                                      <p:to>
                                        <p:strVal val="hidden"/>
                                      </p:to>
                                    </p:set>
                                  </p:childTnLst>
                                </p:cTn>
                              </p:par>
                              <p:par>
                                <p:cTn id="124" presetID="9" presetClass="exit" presetSubtype="0" fill="hold" nodeType="withEffect">
                                  <p:stCondLst>
                                    <p:cond delay="0"/>
                                  </p:stCondLst>
                                  <p:childTnLst>
                                    <p:animEffect transition="out" filter="dissolve">
                                      <p:cBhvr>
                                        <p:cTn id="125" dur="500"/>
                                        <p:tgtEl>
                                          <p:spTgt spid="19"/>
                                        </p:tgtEl>
                                      </p:cBhvr>
                                    </p:animEffect>
                                    <p:set>
                                      <p:cBhvr>
                                        <p:cTn id="126" dur="1" fill="hold">
                                          <p:stCondLst>
                                            <p:cond delay="499"/>
                                          </p:stCondLst>
                                        </p:cTn>
                                        <p:tgtEl>
                                          <p:spTgt spid="19"/>
                                        </p:tgtEl>
                                        <p:attrNameLst>
                                          <p:attrName>style.visibility</p:attrName>
                                        </p:attrNameLst>
                                      </p:cBhvr>
                                      <p:to>
                                        <p:strVal val="hidden"/>
                                      </p:to>
                                    </p:set>
                                  </p:childTnLst>
                                </p:cTn>
                              </p:par>
                              <p:par>
                                <p:cTn id="127" presetID="23" presetClass="entr" presetSubtype="16" fill="hold" nodeType="withEffect">
                                  <p:stCondLst>
                                    <p:cond delay="0"/>
                                  </p:stCondLst>
                                  <p:childTnLst>
                                    <p:set>
                                      <p:cBhvr>
                                        <p:cTn id="128" dur="1" fill="hold">
                                          <p:stCondLst>
                                            <p:cond delay="0"/>
                                          </p:stCondLst>
                                        </p:cTn>
                                        <p:tgtEl>
                                          <p:spTgt spid="81"/>
                                        </p:tgtEl>
                                        <p:attrNameLst>
                                          <p:attrName>style.visibility</p:attrName>
                                        </p:attrNameLst>
                                      </p:cBhvr>
                                      <p:to>
                                        <p:strVal val="visible"/>
                                      </p:to>
                                    </p:set>
                                    <p:anim calcmode="lin" valueType="num">
                                      <p:cBhvr>
                                        <p:cTn id="129" dur="250" fill="hold"/>
                                        <p:tgtEl>
                                          <p:spTgt spid="81"/>
                                        </p:tgtEl>
                                        <p:attrNameLst>
                                          <p:attrName>ppt_w</p:attrName>
                                        </p:attrNameLst>
                                      </p:cBhvr>
                                      <p:tavLst>
                                        <p:tav tm="0">
                                          <p:val>
                                            <p:fltVal val="0"/>
                                          </p:val>
                                        </p:tav>
                                        <p:tav tm="100000">
                                          <p:val>
                                            <p:strVal val="#ppt_w"/>
                                          </p:val>
                                        </p:tav>
                                      </p:tavLst>
                                    </p:anim>
                                    <p:anim calcmode="lin" valueType="num">
                                      <p:cBhvr>
                                        <p:cTn id="130" dur="250" fill="hold"/>
                                        <p:tgtEl>
                                          <p:spTgt spid="81"/>
                                        </p:tgtEl>
                                        <p:attrNameLst>
                                          <p:attrName>ppt_h</p:attrName>
                                        </p:attrNameLst>
                                      </p:cBhvr>
                                      <p:tavLst>
                                        <p:tav tm="0">
                                          <p:val>
                                            <p:fltVal val="0"/>
                                          </p:val>
                                        </p:tav>
                                        <p:tav tm="100000">
                                          <p:val>
                                            <p:strVal val="#ppt_h"/>
                                          </p:val>
                                        </p:tav>
                                      </p:tavLst>
                                    </p:anim>
                                  </p:childTnLst>
                                </p:cTn>
                              </p:par>
                              <p:par>
                                <p:cTn id="131" presetID="23" presetClass="exit" presetSubtype="32" fill="hold" nodeType="withEffect">
                                  <p:stCondLst>
                                    <p:cond delay="0"/>
                                  </p:stCondLst>
                                  <p:childTnLst>
                                    <p:anim calcmode="lin" valueType="num">
                                      <p:cBhvr>
                                        <p:cTn id="132" dur="250"/>
                                        <p:tgtEl>
                                          <p:spTgt spid="81"/>
                                        </p:tgtEl>
                                        <p:attrNameLst>
                                          <p:attrName>ppt_w</p:attrName>
                                        </p:attrNameLst>
                                      </p:cBhvr>
                                      <p:tavLst>
                                        <p:tav tm="0">
                                          <p:val>
                                            <p:strVal val="ppt_w"/>
                                          </p:val>
                                        </p:tav>
                                        <p:tav tm="100000">
                                          <p:val>
                                            <p:fltVal val="0"/>
                                          </p:val>
                                        </p:tav>
                                      </p:tavLst>
                                    </p:anim>
                                    <p:anim calcmode="lin" valueType="num">
                                      <p:cBhvr>
                                        <p:cTn id="133" dur="250"/>
                                        <p:tgtEl>
                                          <p:spTgt spid="81"/>
                                        </p:tgtEl>
                                        <p:attrNameLst>
                                          <p:attrName>ppt_h</p:attrName>
                                        </p:attrNameLst>
                                      </p:cBhvr>
                                      <p:tavLst>
                                        <p:tav tm="0">
                                          <p:val>
                                            <p:strVal val="ppt_h"/>
                                          </p:val>
                                        </p:tav>
                                        <p:tav tm="100000">
                                          <p:val>
                                            <p:fltVal val="0"/>
                                          </p:val>
                                        </p:tav>
                                      </p:tavLst>
                                    </p:anim>
                                    <p:set>
                                      <p:cBhvr>
                                        <p:cTn id="134" dur="1" fill="hold">
                                          <p:stCondLst>
                                            <p:cond delay="249"/>
                                          </p:stCondLst>
                                        </p:cTn>
                                        <p:tgtEl>
                                          <p:spTgt spid="81"/>
                                        </p:tgtEl>
                                        <p:attrNameLst>
                                          <p:attrName>style.visibility</p:attrName>
                                        </p:attrNameLst>
                                      </p:cBhvr>
                                      <p:to>
                                        <p:strVal val="hidden"/>
                                      </p:to>
                                    </p:set>
                                  </p:childTnLst>
                                </p:cTn>
                              </p:par>
                              <p:par>
                                <p:cTn id="135" presetID="10" presetClass="entr" presetSubtype="0" fill="hold" nodeType="withEffect">
                                  <p:stCondLst>
                                    <p:cond delay="0"/>
                                  </p:stCondLst>
                                  <p:childTnLst>
                                    <p:set>
                                      <p:cBhvr>
                                        <p:cTn id="136" dur="1" fill="hold">
                                          <p:stCondLst>
                                            <p:cond delay="0"/>
                                          </p:stCondLst>
                                        </p:cTn>
                                        <p:tgtEl>
                                          <p:spTgt spid="55"/>
                                        </p:tgtEl>
                                        <p:attrNameLst>
                                          <p:attrName>style.visibility</p:attrName>
                                        </p:attrNameLst>
                                      </p:cBhvr>
                                      <p:to>
                                        <p:strVal val="visible"/>
                                      </p:to>
                                    </p:set>
                                    <p:animEffect transition="in" filter="fade">
                                      <p:cBhvr>
                                        <p:cTn id="137" dur="250"/>
                                        <p:tgtEl>
                                          <p:spTgt spid="55"/>
                                        </p:tgtEl>
                                      </p:cBhvr>
                                    </p:animEffect>
                                  </p:childTnLst>
                                </p:cTn>
                              </p:par>
                            </p:childTnLst>
                          </p:cTn>
                        </p:par>
                        <p:par>
                          <p:cTn id="138" fill="hold">
                            <p:stCondLst>
                              <p:cond delay="1000"/>
                            </p:stCondLst>
                            <p:childTnLst>
                              <p:par>
                                <p:cTn id="139" presetID="42" presetClass="path" presetSubtype="0" accel="50000" decel="50000" fill="hold" nodeType="afterEffect">
                                  <p:stCondLst>
                                    <p:cond delay="0"/>
                                  </p:stCondLst>
                                  <p:childTnLst>
                                    <p:animMotion origin="layout" path="M 1.66667E-6 -1.85185E-6 L 0.24635 0.25255 " pathEditMode="relative" rAng="0" ptsTypes="AA">
                                      <p:cBhvr>
                                        <p:cTn id="140" dur="1500" fill="hold"/>
                                        <p:tgtEl>
                                          <p:spTgt spid="55"/>
                                        </p:tgtEl>
                                        <p:attrNameLst>
                                          <p:attrName>ppt_x</p:attrName>
                                          <p:attrName>ppt_y</p:attrName>
                                        </p:attrNameLst>
                                      </p:cBhvr>
                                      <p:rCtr x="12292" y="12801"/>
                                    </p:animMotion>
                                  </p:childTnLst>
                                  <p:subTnLst>
                                    <p:audio>
                                      <p:cMediaNode>
                                        <p:cTn display="0" masterRel="sameClick">
                                          <p:stCondLst>
                                            <p:cond evt="begin" delay="0">
                                              <p:tn val="139"/>
                                            </p:cond>
                                          </p:stCondLst>
                                          <p:endCondLst>
                                            <p:cond evt="onStopAudio" delay="0">
                                              <p:tgtEl>
                                                <p:sldTgt/>
                                              </p:tgtEl>
                                            </p:cond>
                                          </p:endCondLst>
                                        </p:cTn>
                                        <p:tgtEl>
                                          <p:sndTgt r:embed="rId23" name="Chuông.wav"/>
                                        </p:tgtEl>
                                      </p:cMediaNode>
                                    </p:audio>
                                  </p:subTnLst>
                                </p:cTn>
                              </p:par>
                            </p:childTnLst>
                          </p:cTn>
                        </p:par>
                      </p:childTnLst>
                    </p:cTn>
                  </p:par>
                </p:childTnLst>
              </p:cTn>
              <p:nextCondLst>
                <p:cond evt="onClick" delay="0">
                  <p:tgtEl>
                    <p:spTgt spid="9"/>
                  </p:tgtEl>
                </p:cond>
              </p:nextCondLst>
            </p:seq>
            <p:seq concurrent="1" nextAc="seek">
              <p:cTn id="141" restart="whenNotActive" fill="hold" evtFilter="cancelBubble" nodeType="interactiveSeq">
                <p:stCondLst>
                  <p:cond evt="onClick" delay="0">
                    <p:tgtEl>
                      <p:spTgt spid="15"/>
                    </p:tgtEl>
                  </p:cond>
                </p:stCondLst>
                <p:endSync evt="end" delay="0">
                  <p:rtn val="all"/>
                </p:endSync>
                <p:childTnLst>
                  <p:par>
                    <p:cTn id="142" fill="hold">
                      <p:stCondLst>
                        <p:cond delay="0"/>
                      </p:stCondLst>
                      <p:childTnLst>
                        <p:par>
                          <p:cTn id="143" fill="hold">
                            <p:stCondLst>
                              <p:cond delay="0"/>
                            </p:stCondLst>
                            <p:childTnLst>
                              <p:par>
                                <p:cTn id="144" presetID="10" presetClass="entr" presetSubtype="0" fill="hold" nodeType="clickEffect">
                                  <p:stCondLst>
                                    <p:cond delay="0"/>
                                  </p:stCondLst>
                                  <p:childTnLst>
                                    <p:set>
                                      <p:cBhvr>
                                        <p:cTn id="145" dur="1" fill="hold">
                                          <p:stCondLst>
                                            <p:cond delay="0"/>
                                          </p:stCondLst>
                                        </p:cTn>
                                        <p:tgtEl>
                                          <p:spTgt spid="12467"/>
                                        </p:tgtEl>
                                        <p:attrNameLst>
                                          <p:attrName>style.visibility</p:attrName>
                                        </p:attrNameLst>
                                      </p:cBhvr>
                                      <p:to>
                                        <p:strVal val="visible"/>
                                      </p:to>
                                    </p:set>
                                    <p:animEffect transition="in" filter="fade">
                                      <p:cBhvr>
                                        <p:cTn id="146" dur="500"/>
                                        <p:tgtEl>
                                          <p:spTgt spid="12467"/>
                                        </p:tgtEl>
                                      </p:cBhvr>
                                    </p:animEffect>
                                  </p:childTnLst>
                                </p:cTn>
                              </p:par>
                              <p:par>
                                <p:cTn id="147" presetID="22" presetClass="exit" presetSubtype="4" fill="hold" nodeType="withEffect">
                                  <p:stCondLst>
                                    <p:cond delay="0"/>
                                  </p:stCondLst>
                                  <p:childTnLst>
                                    <p:animEffect transition="out" filter="wipe(down)">
                                      <p:cBhvr>
                                        <p:cTn id="148" dur="500"/>
                                        <p:tgtEl>
                                          <p:spTgt spid="7"/>
                                        </p:tgtEl>
                                      </p:cBhvr>
                                    </p:animEffect>
                                    <p:set>
                                      <p:cBhvr>
                                        <p:cTn id="149" dur="1" fill="hold">
                                          <p:stCondLst>
                                            <p:cond delay="499"/>
                                          </p:stCondLst>
                                        </p:cTn>
                                        <p:tgtEl>
                                          <p:spTgt spid="7"/>
                                        </p:tgtEl>
                                        <p:attrNameLst>
                                          <p:attrName>style.visibility</p:attrName>
                                        </p:attrNameLst>
                                      </p:cBhvr>
                                      <p:to>
                                        <p:strVal val="hidden"/>
                                      </p:to>
                                    </p:set>
                                  </p:childTnLst>
                                </p:cTn>
                              </p:par>
                            </p:childTnLst>
                          </p:cTn>
                        </p:par>
                        <p:par>
                          <p:cTn id="150" fill="hold">
                            <p:stCondLst>
                              <p:cond delay="500"/>
                            </p:stCondLst>
                            <p:childTnLst>
                              <p:par>
                                <p:cTn id="151" presetID="42" presetClass="path" presetSubtype="0" accel="50000" decel="50000" fill="hold" nodeType="afterEffect">
                                  <p:stCondLst>
                                    <p:cond delay="0"/>
                                  </p:stCondLst>
                                  <p:childTnLst>
                                    <p:animMotion origin="layout" path="M -5.55112E-17 1.11111E-6 L 0.81354 0.03264 " pathEditMode="relative" rAng="0" ptsTypes="AA">
                                      <p:cBhvr>
                                        <p:cTn id="152" dur="250" fill="hold"/>
                                        <p:tgtEl>
                                          <p:spTgt spid="1026"/>
                                        </p:tgtEl>
                                        <p:attrNameLst>
                                          <p:attrName>ppt_x</p:attrName>
                                          <p:attrName>ppt_y</p:attrName>
                                        </p:attrNameLst>
                                      </p:cBhvr>
                                      <p:rCtr x="40573" y="1412"/>
                                    </p:animMotion>
                                  </p:childTnLst>
                                  <p:subTnLst>
                                    <p:audio>
                                      <p:cMediaNode>
                                        <p:cTn display="0" masterRel="sameClick">
                                          <p:stCondLst>
                                            <p:cond evt="begin" delay="0">
                                              <p:tn val="151"/>
                                            </p:cond>
                                          </p:stCondLst>
                                          <p:endCondLst>
                                            <p:cond evt="onStopAudio" delay="0">
                                              <p:tgtEl>
                                                <p:sldTgt/>
                                              </p:tgtEl>
                                            </p:cond>
                                          </p:endCondLst>
                                        </p:cTn>
                                        <p:tgtEl>
                                          <p:sndTgt r:embed="rId21" name="Game Over.wav"/>
                                        </p:tgtEl>
                                      </p:cMediaNode>
                                    </p:audio>
                                  </p:subTnLst>
                                </p:cTn>
                              </p:par>
                            </p:childTnLst>
                          </p:cTn>
                        </p:par>
                      </p:childTnLst>
                    </p:cTn>
                  </p:par>
                </p:childTnLst>
              </p:cTn>
              <p:nextCondLst>
                <p:cond evt="onClick" delay="0">
                  <p:tgtEl>
                    <p:spTgt spid="15"/>
                  </p:tgtEl>
                </p:cond>
              </p:nextCondLst>
            </p:seq>
            <p:seq concurrent="1" nextAc="seek">
              <p:cTn id="153" restart="whenNotActive" fill="hold" evtFilter="cancelBubble" nodeType="interactiveSeq">
                <p:stCondLst>
                  <p:cond evt="onClick" delay="0">
                    <p:tgtEl>
                      <p:spTgt spid="12"/>
                    </p:tgtEl>
                  </p:cond>
                </p:stCondLst>
                <p:endSync evt="end" delay="0">
                  <p:rtn val="all"/>
                </p:endSync>
                <p:childTnLst>
                  <p:par>
                    <p:cTn id="154" fill="hold">
                      <p:stCondLst>
                        <p:cond delay="0"/>
                      </p:stCondLst>
                      <p:childTnLst>
                        <p:par>
                          <p:cTn id="155" fill="hold">
                            <p:stCondLst>
                              <p:cond delay="0"/>
                            </p:stCondLst>
                            <p:childTnLst>
                              <p:par>
                                <p:cTn id="156" presetID="10" presetClass="entr" presetSubtype="0" fill="hold" nodeType="clickEffect">
                                  <p:stCondLst>
                                    <p:cond delay="0"/>
                                  </p:stCondLst>
                                  <p:childTnLst>
                                    <p:set>
                                      <p:cBhvr>
                                        <p:cTn id="157" dur="1" fill="hold">
                                          <p:stCondLst>
                                            <p:cond delay="0"/>
                                          </p:stCondLst>
                                        </p:cTn>
                                        <p:tgtEl>
                                          <p:spTgt spid="496"/>
                                        </p:tgtEl>
                                        <p:attrNameLst>
                                          <p:attrName>style.visibility</p:attrName>
                                        </p:attrNameLst>
                                      </p:cBhvr>
                                      <p:to>
                                        <p:strVal val="visible"/>
                                      </p:to>
                                    </p:set>
                                    <p:animEffect transition="in" filter="fade">
                                      <p:cBhvr>
                                        <p:cTn id="158" dur="500"/>
                                        <p:tgtEl>
                                          <p:spTgt spid="496"/>
                                        </p:tgtEl>
                                      </p:cBhvr>
                                    </p:animEffect>
                                  </p:childTnLst>
                                </p:cTn>
                              </p:par>
                              <p:par>
                                <p:cTn id="159" presetID="22" presetClass="exit" presetSubtype="4" fill="hold" nodeType="withEffect">
                                  <p:stCondLst>
                                    <p:cond delay="0"/>
                                  </p:stCondLst>
                                  <p:childTnLst>
                                    <p:animEffect transition="out" filter="wipe(down)">
                                      <p:cBhvr>
                                        <p:cTn id="160" dur="500"/>
                                        <p:tgtEl>
                                          <p:spTgt spid="4"/>
                                        </p:tgtEl>
                                      </p:cBhvr>
                                    </p:animEffect>
                                    <p:set>
                                      <p:cBhvr>
                                        <p:cTn id="161" dur="1" fill="hold">
                                          <p:stCondLst>
                                            <p:cond delay="499"/>
                                          </p:stCondLst>
                                        </p:cTn>
                                        <p:tgtEl>
                                          <p:spTgt spid="4"/>
                                        </p:tgtEl>
                                        <p:attrNameLst>
                                          <p:attrName>style.visibility</p:attrName>
                                        </p:attrNameLst>
                                      </p:cBhvr>
                                      <p:to>
                                        <p:strVal val="hidden"/>
                                      </p:to>
                                    </p:set>
                                  </p:childTnLst>
                                </p:cTn>
                              </p:par>
                            </p:childTnLst>
                          </p:cTn>
                        </p:par>
                        <p:par>
                          <p:cTn id="162" fill="hold">
                            <p:stCondLst>
                              <p:cond delay="500"/>
                            </p:stCondLst>
                            <p:childTnLst>
                              <p:par>
                                <p:cTn id="163" presetID="63" presetClass="path" presetSubtype="0" accel="50000" decel="50000" fill="hold" nodeType="afterEffect">
                                  <p:stCondLst>
                                    <p:cond delay="0"/>
                                  </p:stCondLst>
                                  <p:childTnLst>
                                    <p:animMotion origin="layout" path="M 3.125E-6 -7.40741E-7 L 0.80846 0.03171 " pathEditMode="relative" rAng="0" ptsTypes="AA">
                                      <p:cBhvr>
                                        <p:cTn id="164" dur="250" fill="hold"/>
                                        <p:tgtEl>
                                          <p:spTgt spid="1026"/>
                                        </p:tgtEl>
                                        <p:attrNameLst>
                                          <p:attrName>ppt_x</p:attrName>
                                          <p:attrName>ppt_y</p:attrName>
                                        </p:attrNameLst>
                                      </p:cBhvr>
                                      <p:rCtr x="40417" y="1574"/>
                                    </p:animMotion>
                                  </p:childTnLst>
                                  <p:subTnLst>
                                    <p:audio>
                                      <p:cMediaNode vol="20000">
                                        <p:cTn display="0" masterRel="sameClick">
                                          <p:stCondLst>
                                            <p:cond evt="begin" delay="0">
                                              <p:tn val="163"/>
                                            </p:cond>
                                          </p:stCondLst>
                                          <p:endCondLst>
                                            <p:cond evt="onStopAudio" delay="0">
                                              <p:tgtEl>
                                                <p:sldTgt/>
                                              </p:tgtEl>
                                            </p:cond>
                                          </p:endCondLst>
                                        </p:cTn>
                                        <p:tgtEl>
                                          <p:sndTgt r:embed="rId21" name="Game Over.wav"/>
                                        </p:tgtEl>
                                      </p:cMediaNode>
                                    </p:audio>
                                  </p:subTnLst>
                                </p:cTn>
                              </p:par>
                            </p:childTnLst>
                          </p:cTn>
                        </p:par>
                      </p:childTnLst>
                    </p:cTn>
                  </p:par>
                </p:childTnLst>
              </p:cTn>
              <p:nextCondLst>
                <p:cond evt="onClick" delay="0">
                  <p:tgtEl>
                    <p:spTgt spid="12"/>
                  </p:tgtEl>
                </p:cond>
              </p:nextCondLst>
            </p:seq>
            <p:seq concurrent="1" nextAc="seek">
              <p:cTn id="165" restart="whenNotActive" fill="hold" evtFilter="cancelBubble" nodeType="interactiveSeq">
                <p:stCondLst>
                  <p:cond evt="onClick" delay="0">
                    <p:tgtEl>
                      <p:spTgt spid="17"/>
                    </p:tgtEl>
                  </p:cond>
                </p:stCondLst>
                <p:endSync evt="end" delay="0">
                  <p:rtn val="all"/>
                </p:endSync>
                <p:childTnLst>
                  <p:par>
                    <p:cTn id="166" fill="hold">
                      <p:stCondLst>
                        <p:cond delay="0"/>
                      </p:stCondLst>
                      <p:childTnLst>
                        <p:par>
                          <p:cTn id="167" fill="hold">
                            <p:stCondLst>
                              <p:cond delay="0"/>
                            </p:stCondLst>
                            <p:childTnLst>
                              <p:par>
                                <p:cTn id="168" presetID="10" presetClass="entr" presetSubtype="0" fill="hold" nodeType="clickEffect">
                                  <p:stCondLst>
                                    <p:cond delay="0"/>
                                  </p:stCondLst>
                                  <p:childTnLst>
                                    <p:set>
                                      <p:cBhvr>
                                        <p:cTn id="169" dur="1" fill="hold">
                                          <p:stCondLst>
                                            <p:cond delay="0"/>
                                          </p:stCondLst>
                                        </p:cTn>
                                        <p:tgtEl>
                                          <p:spTgt spid="497"/>
                                        </p:tgtEl>
                                        <p:attrNameLst>
                                          <p:attrName>style.visibility</p:attrName>
                                        </p:attrNameLst>
                                      </p:cBhvr>
                                      <p:to>
                                        <p:strVal val="visible"/>
                                      </p:to>
                                    </p:set>
                                    <p:animEffect transition="in" filter="fade">
                                      <p:cBhvr>
                                        <p:cTn id="170" dur="500"/>
                                        <p:tgtEl>
                                          <p:spTgt spid="497"/>
                                        </p:tgtEl>
                                      </p:cBhvr>
                                    </p:animEffect>
                                  </p:childTnLst>
                                </p:cTn>
                              </p:par>
                              <p:par>
                                <p:cTn id="171" presetID="22" presetClass="exit" presetSubtype="4" fill="hold" nodeType="withEffect">
                                  <p:stCondLst>
                                    <p:cond delay="0"/>
                                  </p:stCondLst>
                                  <p:childTnLst>
                                    <p:animEffect transition="out" filter="wipe(down)">
                                      <p:cBhvr>
                                        <p:cTn id="172" dur="500"/>
                                        <p:tgtEl>
                                          <p:spTgt spid="8"/>
                                        </p:tgtEl>
                                      </p:cBhvr>
                                    </p:animEffect>
                                    <p:set>
                                      <p:cBhvr>
                                        <p:cTn id="173" dur="1" fill="hold">
                                          <p:stCondLst>
                                            <p:cond delay="499"/>
                                          </p:stCondLst>
                                        </p:cTn>
                                        <p:tgtEl>
                                          <p:spTgt spid="8"/>
                                        </p:tgtEl>
                                        <p:attrNameLst>
                                          <p:attrName>style.visibility</p:attrName>
                                        </p:attrNameLst>
                                      </p:cBhvr>
                                      <p:to>
                                        <p:strVal val="hidden"/>
                                      </p:to>
                                    </p:set>
                                  </p:childTnLst>
                                </p:cTn>
                              </p:par>
                            </p:childTnLst>
                          </p:cTn>
                        </p:par>
                        <p:par>
                          <p:cTn id="174" fill="hold">
                            <p:stCondLst>
                              <p:cond delay="500"/>
                            </p:stCondLst>
                            <p:childTnLst>
                              <p:par>
                                <p:cTn id="175" presetID="63" presetClass="path" presetSubtype="0" accel="50000" decel="50000" fill="hold" nodeType="afterEffect">
                                  <p:stCondLst>
                                    <p:cond delay="0"/>
                                  </p:stCondLst>
                                  <p:childTnLst>
                                    <p:animMotion origin="layout" path="M 3.125E-6 -7.40741E-7 L 0.80846 0.02732 " pathEditMode="relative" rAng="0" ptsTypes="AA">
                                      <p:cBhvr>
                                        <p:cTn id="176" dur="250" fill="hold"/>
                                        <p:tgtEl>
                                          <p:spTgt spid="1026"/>
                                        </p:tgtEl>
                                        <p:attrNameLst>
                                          <p:attrName>ppt_x</p:attrName>
                                          <p:attrName>ppt_y</p:attrName>
                                        </p:attrNameLst>
                                      </p:cBhvr>
                                      <p:rCtr x="40417" y="1366"/>
                                    </p:animMotion>
                                  </p:childTnLst>
                                  <p:subTnLst>
                                    <p:audio>
                                      <p:cMediaNode>
                                        <p:cTn display="0" masterRel="sameClick">
                                          <p:stCondLst>
                                            <p:cond evt="begin" delay="0">
                                              <p:tn val="175"/>
                                            </p:cond>
                                          </p:stCondLst>
                                          <p:endCondLst>
                                            <p:cond evt="onStopAudio" delay="0">
                                              <p:tgtEl>
                                                <p:sldTgt/>
                                              </p:tgtEl>
                                            </p:cond>
                                          </p:endCondLst>
                                        </p:cTn>
                                        <p:tgtEl>
                                          <p:sndTgt r:embed="rId21" name="Game Over.wav"/>
                                        </p:tgtEl>
                                      </p:cMediaNode>
                                    </p:audio>
                                  </p:subTnLst>
                                </p:cTn>
                              </p:par>
                            </p:childTnLst>
                          </p:cTn>
                        </p:par>
                      </p:childTnLst>
                    </p:cTn>
                  </p:par>
                </p:childTnLst>
              </p:cTn>
              <p:nextCondLst>
                <p:cond evt="onClick" delay="0">
                  <p:tgtEl>
                    <p:spTgt spid="17"/>
                  </p:tgtEl>
                </p:cond>
              </p:nextCondLst>
            </p:seq>
            <p:seq concurrent="1" nextAc="seek">
              <p:cTn id="177" restart="whenNotActive" fill="hold" evtFilter="cancelBubble" nodeType="interactiveSeq">
                <p:stCondLst>
                  <p:cond evt="onClick" delay="0">
                    <p:tgtEl>
                      <p:spTgt spid="19"/>
                    </p:tgtEl>
                  </p:cond>
                </p:stCondLst>
                <p:endSync evt="end" delay="0">
                  <p:rtn val="all"/>
                </p:endSync>
                <p:childTnLst>
                  <p:par>
                    <p:cTn id="178" fill="hold">
                      <p:stCondLst>
                        <p:cond delay="0"/>
                      </p:stCondLst>
                      <p:childTnLst>
                        <p:par>
                          <p:cTn id="179" fill="hold">
                            <p:stCondLst>
                              <p:cond delay="0"/>
                            </p:stCondLst>
                            <p:childTnLst>
                              <p:par>
                                <p:cTn id="180" presetID="10" presetClass="entr" presetSubtype="0" fill="hold" nodeType="clickEffect">
                                  <p:stCondLst>
                                    <p:cond delay="0"/>
                                  </p:stCondLst>
                                  <p:childTnLst>
                                    <p:set>
                                      <p:cBhvr>
                                        <p:cTn id="181" dur="1" fill="hold">
                                          <p:stCondLst>
                                            <p:cond delay="0"/>
                                          </p:stCondLst>
                                        </p:cTn>
                                        <p:tgtEl>
                                          <p:spTgt spid="498"/>
                                        </p:tgtEl>
                                        <p:attrNameLst>
                                          <p:attrName>style.visibility</p:attrName>
                                        </p:attrNameLst>
                                      </p:cBhvr>
                                      <p:to>
                                        <p:strVal val="visible"/>
                                      </p:to>
                                    </p:set>
                                    <p:animEffect transition="in" filter="fade">
                                      <p:cBhvr>
                                        <p:cTn id="182" dur="500"/>
                                        <p:tgtEl>
                                          <p:spTgt spid="498"/>
                                        </p:tgtEl>
                                      </p:cBhvr>
                                    </p:animEffect>
                                  </p:childTnLst>
                                </p:cTn>
                              </p:par>
                              <p:par>
                                <p:cTn id="183" presetID="22" presetClass="exit" presetSubtype="4" fill="hold" nodeType="withEffect">
                                  <p:stCondLst>
                                    <p:cond delay="0"/>
                                  </p:stCondLst>
                                  <p:childTnLst>
                                    <p:animEffect transition="out" filter="wipe(down)">
                                      <p:cBhvr>
                                        <p:cTn id="184" dur="500"/>
                                        <p:tgtEl>
                                          <p:spTgt spid="9"/>
                                        </p:tgtEl>
                                      </p:cBhvr>
                                    </p:animEffect>
                                    <p:set>
                                      <p:cBhvr>
                                        <p:cTn id="185" dur="1" fill="hold">
                                          <p:stCondLst>
                                            <p:cond delay="499"/>
                                          </p:stCondLst>
                                        </p:cTn>
                                        <p:tgtEl>
                                          <p:spTgt spid="9"/>
                                        </p:tgtEl>
                                        <p:attrNameLst>
                                          <p:attrName>style.visibility</p:attrName>
                                        </p:attrNameLst>
                                      </p:cBhvr>
                                      <p:to>
                                        <p:strVal val="hidden"/>
                                      </p:to>
                                    </p:set>
                                  </p:childTnLst>
                                </p:cTn>
                              </p:par>
                            </p:childTnLst>
                          </p:cTn>
                        </p:par>
                        <p:par>
                          <p:cTn id="186" fill="hold">
                            <p:stCondLst>
                              <p:cond delay="500"/>
                            </p:stCondLst>
                            <p:childTnLst>
                              <p:par>
                                <p:cTn id="187" presetID="63" presetClass="path" presetSubtype="0" accel="50000" decel="50000" fill="hold" nodeType="afterEffect">
                                  <p:stCondLst>
                                    <p:cond delay="0"/>
                                  </p:stCondLst>
                                  <p:childTnLst>
                                    <p:animMotion origin="layout" path="M 3.125E-6 -7.40741E-7 L 0.80846 0.03171 " pathEditMode="relative" rAng="0" ptsTypes="AA">
                                      <p:cBhvr>
                                        <p:cTn id="188" dur="250" fill="hold"/>
                                        <p:tgtEl>
                                          <p:spTgt spid="1026"/>
                                        </p:tgtEl>
                                        <p:attrNameLst>
                                          <p:attrName>ppt_x</p:attrName>
                                          <p:attrName>ppt_y</p:attrName>
                                        </p:attrNameLst>
                                      </p:cBhvr>
                                      <p:rCtr x="40417" y="1574"/>
                                    </p:animMotion>
                                  </p:childTnLst>
                                  <p:subTnLst>
                                    <p:audio>
                                      <p:cMediaNode>
                                        <p:cTn display="0" masterRel="sameClick">
                                          <p:stCondLst>
                                            <p:cond evt="begin" delay="0">
                                              <p:tn val="187"/>
                                            </p:cond>
                                          </p:stCondLst>
                                          <p:endCondLst>
                                            <p:cond evt="onStopAudio" delay="0">
                                              <p:tgtEl>
                                                <p:sldTgt/>
                                              </p:tgtEl>
                                            </p:cond>
                                          </p:endCondLst>
                                        </p:cTn>
                                        <p:tgtEl>
                                          <p:sndTgt r:embed="rId21" name="Game Over.wav"/>
                                        </p:tgtEl>
                                      </p:cMediaNode>
                                    </p:audio>
                                  </p:subTnLst>
                                </p:cTn>
                              </p:par>
                            </p:childTnLst>
                          </p:cTn>
                        </p:par>
                      </p:childTnLst>
                    </p:cTn>
                  </p:par>
                </p:childTnLst>
              </p:cTn>
              <p:nextCondLst>
                <p:cond evt="onClick" delay="0">
                  <p:tgtEl>
                    <p:spTgt spid="19"/>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4213825" y="210356"/>
            <a:ext cx="4373953" cy="1046440"/>
          </a:xfrm>
          <a:prstGeom prst="rect">
            <a:avLst/>
          </a:prstGeom>
          <a:noFill/>
        </p:spPr>
        <p:txBody>
          <a:bodyPr wrap="none" lIns="121920" tIns="60960" rIns="121920" bIns="60960">
            <a:spAutoFit/>
          </a:bodyPr>
          <a:lstStyle/>
          <a:p>
            <a:pPr marL="0" marR="0" lvl="0" indent="0" algn="ctr" defTabSz="1219200" rtl="0" eaLnBrk="1" fontAlgn="auto" latinLnBrk="0" hangingPunct="1">
              <a:lnSpc>
                <a:spcPct val="100000"/>
              </a:lnSpc>
              <a:spcBef>
                <a:spcPts val="0"/>
              </a:spcBef>
              <a:spcAft>
                <a:spcPts val="0"/>
              </a:spcAft>
              <a:buClr>
                <a:srgbClr val="000000"/>
              </a:buClr>
              <a:buSzTx/>
              <a:buFontTx/>
              <a:buNone/>
              <a:defRPr/>
            </a:pPr>
            <a:r>
              <a:rPr kumimoji="0" lang="en-US" sz="6000" b="1" i="0" u="none" strike="noStrike" kern="0" cap="none" spc="0" normalizeH="0" baseline="0" noProof="0" dirty="0">
                <a:ln w="0"/>
                <a:solidFill>
                  <a:srgbClr val="0070C0"/>
                </a:solidFill>
                <a:effectLst>
                  <a:reflection blurRad="6350" stA="53000" endA="300" endPos="35500" dir="5400000" sy="-90000" algn="bl" rotWithShape="0"/>
                </a:effectLst>
                <a:uLnTx/>
                <a:uFillTx/>
                <a:latin typeface="Times New Roman" panose="02020603050405020304" charset="0"/>
                <a:ea typeface="+mn-ea"/>
                <a:cs typeface="Times New Roman" panose="02020603050405020304" charset="0"/>
                <a:sym typeface="Arial" panose="020B0604020202020204"/>
              </a:rPr>
              <a:t>VẬN DỤNG</a:t>
            </a:r>
            <a:endParaRPr kumimoji="0" lang="en-US" sz="6000" b="1" i="0" u="none" strike="noStrike" kern="0" cap="none" spc="0" normalizeH="0" baseline="0" noProof="0" dirty="0">
              <a:ln w="0"/>
              <a:solidFill>
                <a:srgbClr val="0070C0"/>
              </a:solidFill>
              <a:effectLst>
                <a:reflection blurRad="6350" stA="53000" endA="300" endPos="35500" dir="5400000" sy="-90000" algn="bl" rotWithShape="0"/>
              </a:effectLst>
              <a:uLnTx/>
              <a:uFillTx/>
              <a:latin typeface="Times New Roman" panose="02020603050405020304" charset="0"/>
              <a:ea typeface="+mn-ea"/>
              <a:cs typeface="Times New Roman" panose="02020603050405020304" charset="0"/>
              <a:sym typeface="Arial" panose="020B0604020202020204"/>
            </a:endParaRPr>
          </a:p>
        </p:txBody>
      </p:sp>
      <p:sp>
        <p:nvSpPr>
          <p:cNvPr id="4" name="AutoShape 2"/>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5" name="Picture 4"/>
          <p:cNvPicPr>
            <a:picLocks noChangeAspect="1"/>
          </p:cNvPicPr>
          <p:nvPr/>
        </p:nvPicPr>
        <p:blipFill>
          <a:blip r:embed="rId1"/>
          <a:stretch>
            <a:fillRect/>
          </a:stretch>
        </p:blipFill>
        <p:spPr>
          <a:xfrm>
            <a:off x="6134100" y="800100"/>
            <a:ext cx="6057900" cy="6057900"/>
          </a:xfrm>
          <a:prstGeom prst="rect">
            <a:avLst/>
          </a:prstGeom>
        </p:spPr>
      </p:pic>
      <p:sp>
        <p:nvSpPr>
          <p:cNvPr id="6" name="Rectangle: Rounded Corners 5"/>
          <p:cNvSpPr/>
          <p:nvPr/>
        </p:nvSpPr>
        <p:spPr>
          <a:xfrm>
            <a:off x="0" y="1676400"/>
            <a:ext cx="6057900" cy="4724400"/>
          </a:xfrm>
          <a:prstGeom prst="roundRect">
            <a:avLst/>
          </a:prstGeom>
          <a:ln>
            <a:solidFill>
              <a:srgbClr val="C00000"/>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sz="4000" b="0" i="0" u="none" strike="noStrike" kern="1200" cap="none" spc="0" normalizeH="0" baseline="0" noProof="0" dirty="0" err="1">
                <a:ln>
                  <a:noFill/>
                </a:ln>
                <a:solidFill>
                  <a:prstClr val="black"/>
                </a:solidFill>
                <a:effectLst/>
                <a:uLnTx/>
                <a:uFillTx/>
                <a:latin typeface="Times New Roman" panose="02020603050405020304" charset="0"/>
                <a:ea typeface="+mn-ea"/>
                <a:cs typeface="Times New Roman" panose="02020603050405020304" charset="0"/>
              </a:rPr>
              <a:t>Dựa vào kiến thức đã học em hãy cho biết sự thành lập của triều Trần thay cho triều lý vào đầu thế kỷ XII có phù hợp với yêu cầu lịch sử không? vì sao?</a:t>
            </a:r>
            <a:endParaRPr kumimoji="0" lang="en-US" sz="4000" b="0" i="0" u="none" strike="noStrike" kern="1200" cap="none" spc="0" normalizeH="0" baseline="0" noProof="0" dirty="0">
              <a:ln>
                <a:noFill/>
              </a:ln>
              <a:solidFill>
                <a:prstClr val="black"/>
              </a:solidFill>
              <a:effectLst/>
              <a:uLnTx/>
              <a:uFillTx/>
              <a:latin typeface="Times New Roman" panose="02020603050405020304" charset="0"/>
              <a:ea typeface="+mn-ea"/>
              <a:cs typeface="Times New Roman" panose="02020603050405020304" charset="0"/>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autoRev="1" fill="hold" nodeType="withEffect">
                                  <p:stCondLst>
                                    <p:cond delay="0"/>
                                  </p:stCondLst>
                                  <p:childTnLst>
                                    <p:animScale>
                                      <p:cBhvr>
                                        <p:cTn id="6" dur="1000" fill="hold"/>
                                        <p:tgtEl>
                                          <p:spTgt spid="3"/>
                                        </p:tgtEl>
                                      </p:cBhvr>
                                      <p:by x="150000" y="150000"/>
                                    </p:animScale>
                                  </p:childTnLst>
                                  <p:subTnLst>
                                    <p:audio>
                                      <p:cMediaNode>
                                        <p:cTn display="0" masterRel="sameClick">
                                          <p:stCondLst>
                                            <p:cond evt="begin" delay="0">
                                              <p:tn val="5"/>
                                            </p:cond>
                                          </p:stCondLst>
                                          <p:endCondLst>
                                            <p:cond evt="onStopAudio" delay="0">
                                              <p:tgtEl>
                                                <p:sldTgt/>
                                              </p:tgtEl>
                                            </p:cond>
                                          </p:endCondLst>
                                        </p:cTn>
                                        <p:tgtEl>
                                          <p:sndTgt r:embed="rId2" name="yt1s (mp3cut.net).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5" name="Rectangle: Rounded Corners 4"/>
          <p:cNvSpPr/>
          <p:nvPr/>
        </p:nvSpPr>
        <p:spPr>
          <a:xfrm>
            <a:off x="2342408" y="595845"/>
            <a:ext cx="7300393" cy="2964149"/>
          </a:xfrm>
          <a:prstGeom prst="roundRect">
            <a:avLst>
              <a:gd name="adj" fmla="val 7227"/>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Đáp án A"/>
          <p:cNvSpPr/>
          <p:nvPr/>
        </p:nvSpPr>
        <p:spPr>
          <a:xfrm>
            <a:off x="14519" y="4608160"/>
            <a:ext cx="5480078"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sz="2400" b="1" i="0" u="none" strike="noStrike" kern="1200" cap="none" spc="0" normalizeH="0" baseline="0" noProof="0" dirty="0">
                <a:ln>
                  <a:noFill/>
                </a:ln>
                <a:solidFill>
                  <a:srgbClr val="C00000"/>
                </a:solidFill>
                <a:effectLst/>
                <a:uLnTx/>
                <a:uFillTx/>
                <a:latin typeface="Times New Roman" panose="02020603050405020304" charset="0"/>
                <a:ea typeface="+mn-ea"/>
                <a:cs typeface="Times New Roman" panose="02020603050405020304" charset="0"/>
              </a:rPr>
              <a:t>A. </a:t>
            </a:r>
            <a:r>
              <a:rPr kumimoji="0" lang="en-US" sz="2400" b="1" i="0" u="none" strike="noStrike" kern="1200" cap="none" spc="0" normalizeH="0" baseline="0" noProof="0" dirty="0" err="1">
                <a:ln>
                  <a:noFill/>
                </a:ln>
                <a:solidFill>
                  <a:srgbClr val="C00000"/>
                </a:solidFill>
                <a:effectLst/>
                <a:uLnTx/>
                <a:uFillTx/>
                <a:latin typeface="Times New Roman" panose="02020603050405020304" charset="0"/>
                <a:ea typeface="+mn-ea"/>
                <a:cs typeface="Times New Roman" panose="02020603050405020304" charset="0"/>
              </a:rPr>
              <a:t>Lý Bí</a:t>
            </a:r>
            <a:endParaRPr kumimoji="0" lang="en-US" sz="2400" b="1" i="0" u="none" strike="noStrike" kern="1200" cap="none" spc="0" normalizeH="0" baseline="0" noProof="0" dirty="0">
              <a:ln>
                <a:noFill/>
              </a:ln>
              <a:solidFill>
                <a:srgbClr val="C00000"/>
              </a:solidFill>
              <a:effectLst/>
              <a:uLnTx/>
              <a:uFillTx/>
              <a:latin typeface="Times New Roman" panose="02020603050405020304" charset="0"/>
              <a:ea typeface="+mn-ea"/>
              <a:cs typeface="Times New Roman" panose="02020603050405020304" charset="0"/>
            </a:endParaRPr>
          </a:p>
        </p:txBody>
      </p:sp>
      <p:sp>
        <p:nvSpPr>
          <p:cNvPr id="43" name="Đáp án B"/>
          <p:cNvSpPr/>
          <p:nvPr/>
        </p:nvSpPr>
        <p:spPr>
          <a:xfrm>
            <a:off x="5861079" y="4567475"/>
            <a:ext cx="6330922" cy="818369"/>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sz="2400" b="1" i="0" u="none" strike="noStrike" kern="1200" cap="none" spc="0" normalizeH="0" baseline="0" noProof="0" dirty="0">
                <a:ln>
                  <a:noFill/>
                </a:ln>
                <a:solidFill>
                  <a:srgbClr val="C00000"/>
                </a:solidFill>
                <a:effectLst/>
                <a:uLnTx/>
                <a:uFillTx/>
                <a:latin typeface="Times New Roman" panose="02020603050405020304" charset="0"/>
                <a:ea typeface="+mn-ea"/>
                <a:cs typeface="Times New Roman" panose="02020603050405020304" charset="0"/>
              </a:rPr>
              <a:t>B. Lý Thường Kiệt</a:t>
            </a:r>
            <a:endParaRPr kumimoji="0" lang="en-US" sz="2400" b="1" i="0" u="none" strike="noStrike" kern="1200" cap="none" spc="0" normalizeH="0" baseline="0" noProof="0" dirty="0">
              <a:ln>
                <a:noFill/>
              </a:ln>
              <a:solidFill>
                <a:srgbClr val="C00000"/>
              </a:solidFill>
              <a:effectLst/>
              <a:uLnTx/>
              <a:uFillTx/>
              <a:latin typeface="Times New Roman" panose="02020603050405020304" charset="0"/>
              <a:ea typeface="+mn-ea"/>
              <a:cs typeface="Times New Roman" panose="02020603050405020304" charset="0"/>
            </a:endParaRPr>
          </a:p>
        </p:txBody>
      </p:sp>
      <p:sp>
        <p:nvSpPr>
          <p:cNvPr id="44" name="Đáp án C"/>
          <p:cNvSpPr/>
          <p:nvPr/>
        </p:nvSpPr>
        <p:spPr>
          <a:xfrm>
            <a:off x="-32375" y="5594093"/>
            <a:ext cx="5613428" cy="1112552"/>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sz="2400" b="1" i="0" u="none" strike="noStrike" kern="1200" cap="none" spc="0" normalizeH="0" baseline="0" noProof="0" dirty="0">
                <a:ln>
                  <a:noFill/>
                </a:ln>
                <a:solidFill>
                  <a:srgbClr val="C00000"/>
                </a:solidFill>
                <a:effectLst/>
                <a:uLnTx/>
                <a:uFillTx/>
                <a:latin typeface="Times New Roman" panose="02020603050405020304" charset="0"/>
                <a:ea typeface="+mn-ea"/>
                <a:cs typeface="Times New Roman" panose="02020603050405020304" charset="0"/>
              </a:rPr>
              <a:t>C. </a:t>
            </a:r>
            <a:r>
              <a:rPr kumimoji="0" lang="en-US" sz="2400" b="1" i="0" u="none" strike="noStrike" kern="1200" cap="none" spc="0" normalizeH="0" baseline="0" noProof="0" dirty="0" err="1">
                <a:ln>
                  <a:noFill/>
                </a:ln>
                <a:solidFill>
                  <a:srgbClr val="C00000"/>
                </a:solidFill>
                <a:effectLst/>
                <a:uLnTx/>
                <a:uFillTx/>
                <a:latin typeface="Times New Roman" panose="02020603050405020304" charset="0"/>
                <a:ea typeface="+mn-ea"/>
                <a:cs typeface="Times New Roman" panose="02020603050405020304" charset="0"/>
              </a:rPr>
              <a:t>Lý Chiêu Hoàng</a:t>
            </a:r>
            <a:endParaRPr kumimoji="0" lang="en-US" sz="2400" b="1" i="0" u="none" strike="noStrike" kern="1200" cap="none" spc="0" normalizeH="0" baseline="0" noProof="0" dirty="0">
              <a:ln>
                <a:noFill/>
              </a:ln>
              <a:solidFill>
                <a:srgbClr val="C00000"/>
              </a:solidFill>
              <a:effectLst/>
              <a:uLnTx/>
              <a:uFillTx/>
              <a:latin typeface="Times New Roman" panose="02020603050405020304" charset="0"/>
              <a:ea typeface="+mn-ea"/>
              <a:cs typeface="Times New Roman" panose="02020603050405020304" charset="0"/>
            </a:endParaRPr>
          </a:p>
        </p:txBody>
      </p:sp>
      <p:sp>
        <p:nvSpPr>
          <p:cNvPr id="45" name="Đáp án D"/>
          <p:cNvSpPr/>
          <p:nvPr/>
        </p:nvSpPr>
        <p:spPr>
          <a:xfrm>
            <a:off x="5861079" y="5686283"/>
            <a:ext cx="6330921" cy="1020362"/>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sz="2400" b="1" i="0" u="none" strike="noStrike" kern="1200" cap="none" spc="0" normalizeH="0" baseline="0" noProof="0" dirty="0">
                <a:ln>
                  <a:noFill/>
                </a:ln>
                <a:solidFill>
                  <a:srgbClr val="C00000"/>
                </a:solidFill>
                <a:effectLst/>
                <a:uLnTx/>
                <a:uFillTx/>
                <a:latin typeface="Times New Roman" panose="02020603050405020304" charset="0"/>
                <a:ea typeface="+mn-ea"/>
                <a:cs typeface="Times New Roman" panose="02020603050405020304" charset="0"/>
              </a:rPr>
              <a:t>D. </a:t>
            </a:r>
            <a:r>
              <a:rPr kumimoji="0" lang="en-US" sz="2400" b="1" i="0" u="none" strike="noStrike" kern="1200" cap="none" spc="0" normalizeH="0" baseline="0" noProof="0" dirty="0" err="1">
                <a:ln>
                  <a:noFill/>
                </a:ln>
                <a:solidFill>
                  <a:srgbClr val="C00000"/>
                </a:solidFill>
                <a:effectLst/>
                <a:uLnTx/>
                <a:uFillTx/>
                <a:latin typeface="Times New Roman" panose="02020603050405020304" charset="0"/>
                <a:ea typeface="+mn-ea"/>
                <a:cs typeface="Times New Roman" panose="02020603050405020304" charset="0"/>
              </a:rPr>
              <a:t>Lý Thánh Tông</a:t>
            </a:r>
            <a:endParaRPr kumimoji="0" lang="en-US" sz="2400" b="1" i="0" u="none" strike="noStrike" kern="1200" cap="none" spc="0" normalizeH="0" baseline="0" noProof="0" dirty="0">
              <a:ln>
                <a:noFill/>
              </a:ln>
              <a:solidFill>
                <a:srgbClr val="C00000"/>
              </a:solidFill>
              <a:effectLst/>
              <a:uLnTx/>
              <a:uFillTx/>
              <a:latin typeface="Times New Roman" panose="02020603050405020304" charset="0"/>
              <a:ea typeface="+mn-ea"/>
              <a:cs typeface="Times New Roman" panose="02020603050405020304" charset="0"/>
            </a:endParaRPr>
          </a:p>
        </p:txBody>
      </p:sp>
      <p:grpSp>
        <p:nvGrpSpPr>
          <p:cNvPr id="52" name="Group 51"/>
          <p:cNvGrpSpPr/>
          <p:nvPr/>
        </p:nvGrpSpPr>
        <p:grpSpPr>
          <a:xfrm>
            <a:off x="1871981" y="421635"/>
            <a:ext cx="8454652" cy="1456205"/>
            <a:chOff x="1871981" y="421635"/>
            <a:chExt cx="8454652" cy="1456205"/>
          </a:xfrm>
        </p:grpSpPr>
        <p:grpSp>
          <p:nvGrpSpPr>
            <p:cNvPr id="6" name="Group 5"/>
            <p:cNvGrpSpPr/>
            <p:nvPr/>
          </p:nvGrpSpPr>
          <p:grpSpPr>
            <a:xfrm>
              <a:off x="1871981" y="421635"/>
              <a:ext cx="8454652" cy="1456205"/>
              <a:chOff x="2677206" y="1838325"/>
              <a:chExt cx="7124700" cy="1227138"/>
            </a:xfrm>
          </p:grpSpPr>
          <p:sp>
            <p:nvSpPr>
              <p:cNvPr id="7" name="Freeform 1125"/>
              <p:cNvSpPr/>
              <p:nvPr/>
            </p:nvSpPr>
            <p:spPr bwMode="auto">
              <a:xfrm>
                <a:off x="3753531" y="1944688"/>
                <a:ext cx="5011738" cy="971550"/>
              </a:xfrm>
              <a:custGeom>
                <a:avLst/>
                <a:gdLst>
                  <a:gd name="T0" fmla="*/ 1221 w 10045"/>
                  <a:gd name="T1" fmla="*/ 1947 h 1947"/>
                  <a:gd name="T2" fmla="*/ 68 w 10045"/>
                  <a:gd name="T3" fmla="*/ 1201 h 1947"/>
                  <a:gd name="T4" fmla="*/ 784 w 10045"/>
                  <a:gd name="T5" fmla="*/ 273 h 1947"/>
                  <a:gd name="T6" fmla="*/ 871 w 10045"/>
                  <a:gd name="T7" fmla="*/ 237 h 1947"/>
                  <a:gd name="T8" fmla="*/ 2083 w 10045"/>
                  <a:gd name="T9" fmla="*/ 87 h 1947"/>
                  <a:gd name="T10" fmla="*/ 3561 w 10045"/>
                  <a:gd name="T11" fmla="*/ 14 h 1947"/>
                  <a:gd name="T12" fmla="*/ 4532 w 10045"/>
                  <a:gd name="T13" fmla="*/ 0 h 1947"/>
                  <a:gd name="T14" fmla="*/ 5049 w 10045"/>
                  <a:gd name="T15" fmla="*/ 4 h 1947"/>
                  <a:gd name="T16" fmla="*/ 6390 w 10045"/>
                  <a:gd name="T17" fmla="*/ 27 h 1947"/>
                  <a:gd name="T18" fmla="*/ 7740 w 10045"/>
                  <a:gd name="T19" fmla="*/ 81 h 1947"/>
                  <a:gd name="T20" fmla="*/ 9069 w 10045"/>
                  <a:gd name="T21" fmla="*/ 193 h 1947"/>
                  <a:gd name="T22" fmla="*/ 9711 w 10045"/>
                  <a:gd name="T23" fmla="*/ 266 h 1947"/>
                  <a:gd name="T24" fmla="*/ 9955 w 10045"/>
                  <a:gd name="T25" fmla="*/ 598 h 1947"/>
                  <a:gd name="T26" fmla="*/ 9524 w 10045"/>
                  <a:gd name="T27" fmla="*/ 1652 h 1947"/>
                  <a:gd name="T28" fmla="*/ 9152 w 10045"/>
                  <a:gd name="T29" fmla="*/ 1846 h 1947"/>
                  <a:gd name="T30" fmla="*/ 8943 w 10045"/>
                  <a:gd name="T31" fmla="*/ 1822 h 1947"/>
                  <a:gd name="T32" fmla="*/ 8185 w 10045"/>
                  <a:gd name="T33" fmla="*/ 1745 h 1947"/>
                  <a:gd name="T34" fmla="*/ 7753 w 10045"/>
                  <a:gd name="T35" fmla="*/ 1709 h 1947"/>
                  <a:gd name="T36" fmla="*/ 6291 w 10045"/>
                  <a:gd name="T37" fmla="*/ 1635 h 1947"/>
                  <a:gd name="T38" fmla="*/ 5853 w 10045"/>
                  <a:gd name="T39" fmla="*/ 1632 h 1947"/>
                  <a:gd name="T40" fmla="*/ 4790 w 10045"/>
                  <a:gd name="T41" fmla="*/ 1651 h 1947"/>
                  <a:gd name="T42" fmla="*/ 3328 w 10045"/>
                  <a:gd name="T43" fmla="*/ 1725 h 1947"/>
                  <a:gd name="T44" fmla="*/ 1221 w 10045"/>
                  <a:gd name="T45" fmla="*/ 1947 h 1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045" h="1947">
                    <a:moveTo>
                      <a:pt x="1221" y="1947"/>
                    </a:moveTo>
                    <a:cubicBezTo>
                      <a:pt x="619" y="1828"/>
                      <a:pt x="143" y="1604"/>
                      <a:pt x="68" y="1201"/>
                    </a:cubicBezTo>
                    <a:cubicBezTo>
                      <a:pt x="0" y="838"/>
                      <a:pt x="255" y="499"/>
                      <a:pt x="784" y="273"/>
                    </a:cubicBezTo>
                    <a:cubicBezTo>
                      <a:pt x="812" y="261"/>
                      <a:pt x="842" y="249"/>
                      <a:pt x="871" y="237"/>
                    </a:cubicBezTo>
                    <a:cubicBezTo>
                      <a:pt x="1269" y="175"/>
                      <a:pt x="1673" y="122"/>
                      <a:pt x="2083" y="87"/>
                    </a:cubicBezTo>
                    <a:cubicBezTo>
                      <a:pt x="2572" y="46"/>
                      <a:pt x="3067" y="29"/>
                      <a:pt x="3561" y="14"/>
                    </a:cubicBezTo>
                    <a:cubicBezTo>
                      <a:pt x="3885" y="5"/>
                      <a:pt x="4208" y="0"/>
                      <a:pt x="4532" y="0"/>
                    </a:cubicBezTo>
                    <a:cubicBezTo>
                      <a:pt x="4704" y="0"/>
                      <a:pt x="4876" y="1"/>
                      <a:pt x="5049" y="4"/>
                    </a:cubicBezTo>
                    <a:cubicBezTo>
                      <a:pt x="5495" y="12"/>
                      <a:pt x="5942" y="26"/>
                      <a:pt x="6390" y="27"/>
                    </a:cubicBezTo>
                    <a:cubicBezTo>
                      <a:pt x="6841" y="28"/>
                      <a:pt x="7292" y="51"/>
                      <a:pt x="7740" y="81"/>
                    </a:cubicBezTo>
                    <a:cubicBezTo>
                      <a:pt x="8185" y="110"/>
                      <a:pt x="8629" y="146"/>
                      <a:pt x="9069" y="193"/>
                    </a:cubicBezTo>
                    <a:cubicBezTo>
                      <a:pt x="9282" y="216"/>
                      <a:pt x="9497" y="239"/>
                      <a:pt x="9711" y="266"/>
                    </a:cubicBezTo>
                    <a:cubicBezTo>
                      <a:pt x="9845" y="361"/>
                      <a:pt x="9925" y="478"/>
                      <a:pt x="9955" y="598"/>
                    </a:cubicBezTo>
                    <a:cubicBezTo>
                      <a:pt x="10045" y="960"/>
                      <a:pt x="9963" y="1358"/>
                      <a:pt x="9524" y="1652"/>
                    </a:cubicBezTo>
                    <a:cubicBezTo>
                      <a:pt x="9415" y="1725"/>
                      <a:pt x="9289" y="1789"/>
                      <a:pt x="9152" y="1846"/>
                    </a:cubicBezTo>
                    <a:cubicBezTo>
                      <a:pt x="9083" y="1838"/>
                      <a:pt x="9013" y="1830"/>
                      <a:pt x="8943" y="1822"/>
                    </a:cubicBezTo>
                    <a:cubicBezTo>
                      <a:pt x="8692" y="1792"/>
                      <a:pt x="8439" y="1767"/>
                      <a:pt x="8185" y="1745"/>
                    </a:cubicBezTo>
                    <a:cubicBezTo>
                      <a:pt x="8042" y="1732"/>
                      <a:pt x="7897" y="1720"/>
                      <a:pt x="7753" y="1709"/>
                    </a:cubicBezTo>
                    <a:cubicBezTo>
                      <a:pt x="7267" y="1671"/>
                      <a:pt x="6781" y="1644"/>
                      <a:pt x="6291" y="1635"/>
                    </a:cubicBezTo>
                    <a:cubicBezTo>
                      <a:pt x="6145" y="1633"/>
                      <a:pt x="5999" y="1632"/>
                      <a:pt x="5853" y="1632"/>
                    </a:cubicBezTo>
                    <a:cubicBezTo>
                      <a:pt x="5498" y="1632"/>
                      <a:pt x="5144" y="1639"/>
                      <a:pt x="4790" y="1651"/>
                    </a:cubicBezTo>
                    <a:cubicBezTo>
                      <a:pt x="4302" y="1667"/>
                      <a:pt x="3812" y="1689"/>
                      <a:pt x="3328" y="1725"/>
                    </a:cubicBezTo>
                    <a:cubicBezTo>
                      <a:pt x="2594" y="1779"/>
                      <a:pt x="1929" y="1848"/>
                      <a:pt x="1221" y="1947"/>
                    </a:cubicBezTo>
                  </a:path>
                </a:pathLst>
              </a:custGeom>
              <a:solidFill>
                <a:srgbClr val="D9A05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Freeform 1126"/>
              <p:cNvSpPr/>
              <p:nvPr/>
            </p:nvSpPr>
            <p:spPr bwMode="auto">
              <a:xfrm>
                <a:off x="3882119" y="2925763"/>
                <a:ext cx="533400" cy="87313"/>
              </a:xfrm>
              <a:custGeom>
                <a:avLst/>
                <a:gdLst>
                  <a:gd name="T0" fmla="*/ 0 w 1069"/>
                  <a:gd name="T1" fmla="*/ 173 h 173"/>
                  <a:gd name="T2" fmla="*/ 1068 w 1069"/>
                  <a:gd name="T3" fmla="*/ 0 h 173"/>
                  <a:gd name="T4" fmla="*/ 1069 w 1069"/>
                  <a:gd name="T5" fmla="*/ 0 h 173"/>
                  <a:gd name="T6" fmla="*/ 0 w 1069"/>
                  <a:gd name="T7" fmla="*/ 173 h 173"/>
                  <a:gd name="T8" fmla="*/ 0 w 1069"/>
                  <a:gd name="T9" fmla="*/ 173 h 173"/>
                </a:gdLst>
                <a:ahLst/>
                <a:cxnLst>
                  <a:cxn ang="0">
                    <a:pos x="T0" y="T1"/>
                  </a:cxn>
                  <a:cxn ang="0">
                    <a:pos x="T2" y="T3"/>
                  </a:cxn>
                  <a:cxn ang="0">
                    <a:pos x="T4" y="T5"/>
                  </a:cxn>
                  <a:cxn ang="0">
                    <a:pos x="T6" y="T7"/>
                  </a:cxn>
                  <a:cxn ang="0">
                    <a:pos x="T8" y="T9"/>
                  </a:cxn>
                </a:cxnLst>
                <a:rect l="0" t="0" r="r" b="b"/>
                <a:pathLst>
                  <a:path w="1069" h="173">
                    <a:moveTo>
                      <a:pt x="0" y="173"/>
                    </a:moveTo>
                    <a:cubicBezTo>
                      <a:pt x="412" y="101"/>
                      <a:pt x="766" y="45"/>
                      <a:pt x="1068" y="0"/>
                    </a:cubicBezTo>
                    <a:cubicBezTo>
                      <a:pt x="1068" y="0"/>
                      <a:pt x="1069" y="0"/>
                      <a:pt x="1069" y="0"/>
                    </a:cubicBezTo>
                    <a:cubicBezTo>
                      <a:pt x="767" y="45"/>
                      <a:pt x="413" y="101"/>
                      <a:pt x="0" y="173"/>
                    </a:cubicBezTo>
                    <a:lnTo>
                      <a:pt x="0" y="173"/>
                    </a:lnTo>
                    <a:close/>
                  </a:path>
                </a:pathLst>
              </a:custGeom>
              <a:solidFill>
                <a:srgbClr val="6F8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Freeform 1127"/>
              <p:cNvSpPr/>
              <p:nvPr/>
            </p:nvSpPr>
            <p:spPr bwMode="auto">
              <a:xfrm>
                <a:off x="3486831" y="2063750"/>
                <a:ext cx="876300" cy="955675"/>
              </a:xfrm>
              <a:custGeom>
                <a:avLst/>
                <a:gdLst>
                  <a:gd name="T0" fmla="*/ 443 w 1756"/>
                  <a:gd name="T1" fmla="*/ 1917 h 1917"/>
                  <a:gd name="T2" fmla="*/ 321 w 1756"/>
                  <a:gd name="T3" fmla="*/ 1750 h 1917"/>
                  <a:gd name="T4" fmla="*/ 471 w 1756"/>
                  <a:gd name="T5" fmla="*/ 1417 h 1917"/>
                  <a:gd name="T6" fmla="*/ 297 w 1756"/>
                  <a:gd name="T7" fmla="*/ 965 h 1917"/>
                  <a:gd name="T8" fmla="*/ 0 w 1756"/>
                  <a:gd name="T9" fmla="*/ 241 h 1917"/>
                  <a:gd name="T10" fmla="*/ 518 w 1756"/>
                  <a:gd name="T11" fmla="*/ 144 h 1917"/>
                  <a:gd name="T12" fmla="*/ 1195 w 1756"/>
                  <a:gd name="T13" fmla="*/ 34 h 1917"/>
                  <a:gd name="T14" fmla="*/ 1406 w 1756"/>
                  <a:gd name="T15" fmla="*/ 0 h 1917"/>
                  <a:gd name="T16" fmla="*/ 1319 w 1756"/>
                  <a:gd name="T17" fmla="*/ 36 h 1917"/>
                  <a:gd name="T18" fmla="*/ 603 w 1756"/>
                  <a:gd name="T19" fmla="*/ 964 h 1917"/>
                  <a:gd name="T20" fmla="*/ 1756 w 1756"/>
                  <a:gd name="T21" fmla="*/ 1710 h 1917"/>
                  <a:gd name="T22" fmla="*/ 1626 w 1756"/>
                  <a:gd name="T23" fmla="*/ 1728 h 1917"/>
                  <a:gd name="T24" fmla="*/ 660 w 1756"/>
                  <a:gd name="T25" fmla="*/ 1891 h 1917"/>
                  <a:gd name="T26" fmla="*/ 490 w 1756"/>
                  <a:gd name="T27" fmla="*/ 1916 h 1917"/>
                  <a:gd name="T28" fmla="*/ 449 w 1756"/>
                  <a:gd name="T29" fmla="*/ 1917 h 1917"/>
                  <a:gd name="T30" fmla="*/ 443 w 1756"/>
                  <a:gd name="T31" fmla="*/ 1917 h 1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56" h="1917">
                    <a:moveTo>
                      <a:pt x="443" y="1917"/>
                    </a:moveTo>
                    <a:cubicBezTo>
                      <a:pt x="294" y="1917"/>
                      <a:pt x="206" y="1806"/>
                      <a:pt x="321" y="1750"/>
                    </a:cubicBezTo>
                    <a:cubicBezTo>
                      <a:pt x="505" y="1662"/>
                      <a:pt x="497" y="1542"/>
                      <a:pt x="471" y="1417"/>
                    </a:cubicBezTo>
                    <a:cubicBezTo>
                      <a:pt x="438" y="1264"/>
                      <a:pt x="366" y="1114"/>
                      <a:pt x="297" y="965"/>
                    </a:cubicBezTo>
                    <a:cubicBezTo>
                      <a:pt x="186" y="725"/>
                      <a:pt x="97" y="483"/>
                      <a:pt x="0" y="241"/>
                    </a:cubicBezTo>
                    <a:cubicBezTo>
                      <a:pt x="163" y="196"/>
                      <a:pt x="342" y="169"/>
                      <a:pt x="518" y="144"/>
                    </a:cubicBezTo>
                    <a:cubicBezTo>
                      <a:pt x="746" y="112"/>
                      <a:pt x="969" y="71"/>
                      <a:pt x="1195" y="34"/>
                    </a:cubicBezTo>
                    <a:cubicBezTo>
                      <a:pt x="1265" y="22"/>
                      <a:pt x="1335" y="11"/>
                      <a:pt x="1406" y="0"/>
                    </a:cubicBezTo>
                    <a:cubicBezTo>
                      <a:pt x="1377" y="12"/>
                      <a:pt x="1347" y="24"/>
                      <a:pt x="1319" y="36"/>
                    </a:cubicBezTo>
                    <a:cubicBezTo>
                      <a:pt x="790" y="262"/>
                      <a:pt x="535" y="601"/>
                      <a:pt x="603" y="964"/>
                    </a:cubicBezTo>
                    <a:cubicBezTo>
                      <a:pt x="678" y="1367"/>
                      <a:pt x="1154" y="1591"/>
                      <a:pt x="1756" y="1710"/>
                    </a:cubicBezTo>
                    <a:cubicBezTo>
                      <a:pt x="1713" y="1716"/>
                      <a:pt x="1669" y="1722"/>
                      <a:pt x="1626" y="1728"/>
                    </a:cubicBezTo>
                    <a:cubicBezTo>
                      <a:pt x="1323" y="1772"/>
                      <a:pt x="961" y="1847"/>
                      <a:pt x="660" y="1891"/>
                    </a:cubicBezTo>
                    <a:cubicBezTo>
                      <a:pt x="603" y="1899"/>
                      <a:pt x="547" y="1908"/>
                      <a:pt x="490" y="1916"/>
                    </a:cubicBezTo>
                    <a:cubicBezTo>
                      <a:pt x="477" y="1917"/>
                      <a:pt x="463" y="1917"/>
                      <a:pt x="449" y="1917"/>
                    </a:cubicBezTo>
                    <a:cubicBezTo>
                      <a:pt x="447" y="1917"/>
                      <a:pt x="445" y="1917"/>
                      <a:pt x="443" y="1917"/>
                    </a:cubicBezTo>
                  </a:path>
                </a:pathLst>
              </a:custGeom>
              <a:solidFill>
                <a:srgbClr val="CC87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1130"/>
              <p:cNvSpPr/>
              <p:nvPr/>
            </p:nvSpPr>
            <p:spPr bwMode="auto">
              <a:xfrm>
                <a:off x="3143931" y="2184400"/>
                <a:ext cx="595313" cy="865188"/>
              </a:xfrm>
              <a:custGeom>
                <a:avLst/>
                <a:gdLst>
                  <a:gd name="T0" fmla="*/ 519 w 1192"/>
                  <a:gd name="T1" fmla="*/ 1736 h 1736"/>
                  <a:gd name="T2" fmla="*/ 440 w 1192"/>
                  <a:gd name="T3" fmla="*/ 1735 h 1736"/>
                  <a:gd name="T4" fmla="*/ 350 w 1192"/>
                  <a:gd name="T5" fmla="*/ 1717 h 1736"/>
                  <a:gd name="T6" fmla="*/ 8 w 1192"/>
                  <a:gd name="T7" fmla="*/ 1498 h 1736"/>
                  <a:gd name="T8" fmla="*/ 90 w 1192"/>
                  <a:gd name="T9" fmla="*/ 1445 h 1736"/>
                  <a:gd name="T10" fmla="*/ 285 w 1192"/>
                  <a:gd name="T11" fmla="*/ 1488 h 1736"/>
                  <a:gd name="T12" fmla="*/ 587 w 1192"/>
                  <a:gd name="T13" fmla="*/ 1537 h 1736"/>
                  <a:gd name="T14" fmla="*/ 831 w 1192"/>
                  <a:gd name="T15" fmla="*/ 1495 h 1736"/>
                  <a:gd name="T16" fmla="*/ 1019 w 1192"/>
                  <a:gd name="T17" fmla="*/ 1205 h 1736"/>
                  <a:gd name="T18" fmla="*/ 842 w 1192"/>
                  <a:gd name="T19" fmla="*/ 682 h 1736"/>
                  <a:gd name="T20" fmla="*/ 629 w 1192"/>
                  <a:gd name="T21" fmla="*/ 136 h 1736"/>
                  <a:gd name="T22" fmla="*/ 594 w 1192"/>
                  <a:gd name="T23" fmla="*/ 29 h 1736"/>
                  <a:gd name="T24" fmla="*/ 595 w 1192"/>
                  <a:gd name="T25" fmla="*/ 29 h 1736"/>
                  <a:gd name="T26" fmla="*/ 687 w 1192"/>
                  <a:gd name="T27" fmla="*/ 0 h 1736"/>
                  <a:gd name="T28" fmla="*/ 984 w 1192"/>
                  <a:gd name="T29" fmla="*/ 724 h 1736"/>
                  <a:gd name="T30" fmla="*/ 1158 w 1192"/>
                  <a:gd name="T31" fmla="*/ 1176 h 1736"/>
                  <a:gd name="T32" fmla="*/ 1008 w 1192"/>
                  <a:gd name="T33" fmla="*/ 1509 h 1736"/>
                  <a:gd name="T34" fmla="*/ 1130 w 1192"/>
                  <a:gd name="T35" fmla="*/ 1676 h 1736"/>
                  <a:gd name="T36" fmla="*/ 1136 w 1192"/>
                  <a:gd name="T37" fmla="*/ 1676 h 1736"/>
                  <a:gd name="T38" fmla="*/ 1177 w 1192"/>
                  <a:gd name="T39" fmla="*/ 1675 h 1736"/>
                  <a:gd name="T40" fmla="*/ 918 w 1192"/>
                  <a:gd name="T41" fmla="*/ 1711 h 1736"/>
                  <a:gd name="T42" fmla="*/ 519 w 1192"/>
                  <a:gd name="T43" fmla="*/ 1736 h 1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2" h="1736">
                    <a:moveTo>
                      <a:pt x="519" y="1736"/>
                    </a:moveTo>
                    <a:cubicBezTo>
                      <a:pt x="492" y="1736"/>
                      <a:pt x="466" y="1736"/>
                      <a:pt x="440" y="1735"/>
                    </a:cubicBezTo>
                    <a:cubicBezTo>
                      <a:pt x="409" y="1730"/>
                      <a:pt x="379" y="1724"/>
                      <a:pt x="350" y="1717"/>
                    </a:cubicBezTo>
                    <a:cubicBezTo>
                      <a:pt x="182" y="1676"/>
                      <a:pt x="0" y="1609"/>
                      <a:pt x="8" y="1498"/>
                    </a:cubicBezTo>
                    <a:cubicBezTo>
                      <a:pt x="11" y="1458"/>
                      <a:pt x="45" y="1445"/>
                      <a:pt x="90" y="1445"/>
                    </a:cubicBezTo>
                    <a:cubicBezTo>
                      <a:pt x="154" y="1445"/>
                      <a:pt x="239" y="1472"/>
                      <a:pt x="285" y="1488"/>
                    </a:cubicBezTo>
                    <a:cubicBezTo>
                      <a:pt x="376" y="1519"/>
                      <a:pt x="483" y="1537"/>
                      <a:pt x="587" y="1537"/>
                    </a:cubicBezTo>
                    <a:cubicBezTo>
                      <a:pt x="676" y="1537"/>
                      <a:pt x="761" y="1524"/>
                      <a:pt x="831" y="1495"/>
                    </a:cubicBezTo>
                    <a:cubicBezTo>
                      <a:pt x="1012" y="1438"/>
                      <a:pt x="1029" y="1309"/>
                      <a:pt x="1019" y="1205"/>
                    </a:cubicBezTo>
                    <a:cubicBezTo>
                      <a:pt x="1002" y="1029"/>
                      <a:pt x="918" y="853"/>
                      <a:pt x="842" y="682"/>
                    </a:cubicBezTo>
                    <a:cubicBezTo>
                      <a:pt x="761" y="501"/>
                      <a:pt x="691" y="320"/>
                      <a:pt x="629" y="136"/>
                    </a:cubicBezTo>
                    <a:cubicBezTo>
                      <a:pt x="617" y="101"/>
                      <a:pt x="605" y="65"/>
                      <a:pt x="594" y="29"/>
                    </a:cubicBezTo>
                    <a:lnTo>
                      <a:pt x="595" y="29"/>
                    </a:lnTo>
                    <a:cubicBezTo>
                      <a:pt x="625" y="19"/>
                      <a:pt x="656" y="9"/>
                      <a:pt x="687" y="0"/>
                    </a:cubicBezTo>
                    <a:cubicBezTo>
                      <a:pt x="784" y="242"/>
                      <a:pt x="873" y="484"/>
                      <a:pt x="984" y="724"/>
                    </a:cubicBezTo>
                    <a:cubicBezTo>
                      <a:pt x="1053" y="873"/>
                      <a:pt x="1125" y="1023"/>
                      <a:pt x="1158" y="1176"/>
                    </a:cubicBezTo>
                    <a:cubicBezTo>
                      <a:pt x="1184" y="1301"/>
                      <a:pt x="1192" y="1421"/>
                      <a:pt x="1008" y="1509"/>
                    </a:cubicBezTo>
                    <a:cubicBezTo>
                      <a:pt x="893" y="1565"/>
                      <a:pt x="981" y="1676"/>
                      <a:pt x="1130" y="1676"/>
                    </a:cubicBezTo>
                    <a:cubicBezTo>
                      <a:pt x="1132" y="1676"/>
                      <a:pt x="1134" y="1676"/>
                      <a:pt x="1136" y="1676"/>
                    </a:cubicBezTo>
                    <a:cubicBezTo>
                      <a:pt x="1150" y="1676"/>
                      <a:pt x="1164" y="1676"/>
                      <a:pt x="1177" y="1675"/>
                    </a:cubicBezTo>
                    <a:cubicBezTo>
                      <a:pt x="1091" y="1689"/>
                      <a:pt x="1005" y="1701"/>
                      <a:pt x="918" y="1711"/>
                    </a:cubicBezTo>
                    <a:cubicBezTo>
                      <a:pt x="786" y="1727"/>
                      <a:pt x="652" y="1736"/>
                      <a:pt x="519" y="1736"/>
                    </a:cubicBezTo>
                  </a:path>
                </a:pathLst>
              </a:custGeom>
              <a:solidFill>
                <a:srgbClr val="C172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131"/>
              <p:cNvSpPr/>
              <p:nvPr/>
            </p:nvSpPr>
            <p:spPr bwMode="auto">
              <a:xfrm>
                <a:off x="2978831" y="2832100"/>
                <a:ext cx="33338" cy="85725"/>
              </a:xfrm>
              <a:custGeom>
                <a:avLst/>
                <a:gdLst>
                  <a:gd name="T0" fmla="*/ 67 w 67"/>
                  <a:gd name="T1" fmla="*/ 170 h 170"/>
                  <a:gd name="T2" fmla="*/ 0 w 67"/>
                  <a:gd name="T3" fmla="*/ 0 h 170"/>
                  <a:gd name="T4" fmla="*/ 0 w 67"/>
                  <a:gd name="T5" fmla="*/ 0 h 170"/>
                  <a:gd name="T6" fmla="*/ 67 w 67"/>
                  <a:gd name="T7" fmla="*/ 170 h 170"/>
                </a:gdLst>
                <a:ahLst/>
                <a:cxnLst>
                  <a:cxn ang="0">
                    <a:pos x="T0" y="T1"/>
                  </a:cxn>
                  <a:cxn ang="0">
                    <a:pos x="T2" y="T3"/>
                  </a:cxn>
                  <a:cxn ang="0">
                    <a:pos x="T4" y="T5"/>
                  </a:cxn>
                  <a:cxn ang="0">
                    <a:pos x="T6" y="T7"/>
                  </a:cxn>
                </a:cxnLst>
                <a:rect l="0" t="0" r="r" b="b"/>
                <a:pathLst>
                  <a:path w="67" h="170">
                    <a:moveTo>
                      <a:pt x="67" y="170"/>
                    </a:moveTo>
                    <a:cubicBezTo>
                      <a:pt x="47" y="113"/>
                      <a:pt x="24" y="56"/>
                      <a:pt x="0" y="0"/>
                    </a:cubicBezTo>
                    <a:cubicBezTo>
                      <a:pt x="0" y="0"/>
                      <a:pt x="0" y="0"/>
                      <a:pt x="0" y="0"/>
                    </a:cubicBezTo>
                    <a:cubicBezTo>
                      <a:pt x="25" y="56"/>
                      <a:pt x="47" y="113"/>
                      <a:pt x="67" y="170"/>
                    </a:cubicBezTo>
                    <a:close/>
                  </a:path>
                </a:pathLst>
              </a:custGeom>
              <a:solidFill>
                <a:srgbClr val="B09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132"/>
              <p:cNvSpPr>
                <a:spLocks noEditPoints="1"/>
              </p:cNvSpPr>
              <p:nvPr/>
            </p:nvSpPr>
            <p:spPr bwMode="auto">
              <a:xfrm>
                <a:off x="3058206" y="2771775"/>
                <a:ext cx="574675" cy="277813"/>
              </a:xfrm>
              <a:custGeom>
                <a:avLst/>
                <a:gdLst>
                  <a:gd name="T0" fmla="*/ 614 w 1152"/>
                  <a:gd name="T1" fmla="*/ 557 h 557"/>
                  <a:gd name="T2" fmla="*/ 388 w 1152"/>
                  <a:gd name="T3" fmla="*/ 539 h 557"/>
                  <a:gd name="T4" fmla="*/ 53 w 1152"/>
                  <a:gd name="T5" fmla="*/ 423 h 557"/>
                  <a:gd name="T6" fmla="*/ 48 w 1152"/>
                  <a:gd name="T7" fmla="*/ 256 h 557"/>
                  <a:gd name="T8" fmla="*/ 423 w 1152"/>
                  <a:gd name="T9" fmla="*/ 37 h 557"/>
                  <a:gd name="T10" fmla="*/ 753 w 1152"/>
                  <a:gd name="T11" fmla="*/ 344 h 557"/>
                  <a:gd name="T12" fmla="*/ 754 w 1152"/>
                  <a:gd name="T13" fmla="*/ 344 h 557"/>
                  <a:gd name="T14" fmla="*/ 762 w 1152"/>
                  <a:gd name="T15" fmla="*/ 339 h 557"/>
                  <a:gd name="T16" fmla="*/ 833 w 1152"/>
                  <a:gd name="T17" fmla="*/ 345 h 557"/>
                  <a:gd name="T18" fmla="*/ 970 w 1152"/>
                  <a:gd name="T19" fmla="*/ 325 h 557"/>
                  <a:gd name="T20" fmla="*/ 974 w 1152"/>
                  <a:gd name="T21" fmla="*/ 325 h 557"/>
                  <a:gd name="T22" fmla="*/ 981 w 1152"/>
                  <a:gd name="T23" fmla="*/ 324 h 557"/>
                  <a:gd name="T24" fmla="*/ 1005 w 1152"/>
                  <a:gd name="T25" fmla="*/ 317 h 557"/>
                  <a:gd name="T26" fmla="*/ 761 w 1152"/>
                  <a:gd name="T27" fmla="*/ 359 h 557"/>
                  <a:gd name="T28" fmla="*/ 459 w 1152"/>
                  <a:gd name="T29" fmla="*/ 310 h 557"/>
                  <a:gd name="T30" fmla="*/ 264 w 1152"/>
                  <a:gd name="T31" fmla="*/ 267 h 557"/>
                  <a:gd name="T32" fmla="*/ 182 w 1152"/>
                  <a:gd name="T33" fmla="*/ 320 h 557"/>
                  <a:gd name="T34" fmla="*/ 524 w 1152"/>
                  <a:gd name="T35" fmla="*/ 539 h 557"/>
                  <a:gd name="T36" fmla="*/ 614 w 1152"/>
                  <a:gd name="T37" fmla="*/ 557 h 557"/>
                  <a:gd name="T38" fmla="*/ 834 w 1152"/>
                  <a:gd name="T39" fmla="*/ 315 h 557"/>
                  <a:gd name="T40" fmla="*/ 685 w 1152"/>
                  <a:gd name="T41" fmla="*/ 288 h 557"/>
                  <a:gd name="T42" fmla="*/ 734 w 1152"/>
                  <a:gd name="T43" fmla="*/ 129 h 557"/>
                  <a:gd name="T44" fmla="*/ 780 w 1152"/>
                  <a:gd name="T45" fmla="*/ 132 h 557"/>
                  <a:gd name="T46" fmla="*/ 783 w 1152"/>
                  <a:gd name="T47" fmla="*/ 133 h 557"/>
                  <a:gd name="T48" fmla="*/ 785 w 1152"/>
                  <a:gd name="T49" fmla="*/ 132 h 557"/>
                  <a:gd name="T50" fmla="*/ 807 w 1152"/>
                  <a:gd name="T51" fmla="*/ 142 h 557"/>
                  <a:gd name="T52" fmla="*/ 809 w 1152"/>
                  <a:gd name="T53" fmla="*/ 142 h 557"/>
                  <a:gd name="T54" fmla="*/ 814 w 1152"/>
                  <a:gd name="T55" fmla="*/ 138 h 557"/>
                  <a:gd name="T56" fmla="*/ 696 w 1152"/>
                  <a:gd name="T57" fmla="*/ 0 h 557"/>
                  <a:gd name="T58" fmla="*/ 1061 w 1152"/>
                  <a:gd name="T59" fmla="*/ 231 h 557"/>
                  <a:gd name="T60" fmla="*/ 834 w 1152"/>
                  <a:gd name="T61" fmla="*/ 315 h 557"/>
                  <a:gd name="T62" fmla="*/ 570 w 1152"/>
                  <a:gd name="T63" fmla="*/ 234 h 557"/>
                  <a:gd name="T64" fmla="*/ 541 w 1152"/>
                  <a:gd name="T65" fmla="*/ 194 h 557"/>
                  <a:gd name="T66" fmla="*/ 450 w 1152"/>
                  <a:gd name="T67" fmla="*/ 30 h 557"/>
                  <a:gd name="T68" fmla="*/ 585 w 1152"/>
                  <a:gd name="T69" fmla="*/ 6 h 557"/>
                  <a:gd name="T70" fmla="*/ 652 w 1152"/>
                  <a:gd name="T71" fmla="*/ 1 h 557"/>
                  <a:gd name="T72" fmla="*/ 711 w 1152"/>
                  <a:gd name="T73" fmla="*/ 77 h 557"/>
                  <a:gd name="T74" fmla="*/ 758 w 1152"/>
                  <a:gd name="T75" fmla="*/ 117 h 557"/>
                  <a:gd name="T76" fmla="*/ 709 w 1152"/>
                  <a:gd name="T77" fmla="*/ 114 h 557"/>
                  <a:gd name="T78" fmla="*/ 570 w 1152"/>
                  <a:gd name="T79" fmla="*/ 234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2" h="557">
                    <a:moveTo>
                      <a:pt x="614" y="557"/>
                    </a:moveTo>
                    <a:cubicBezTo>
                      <a:pt x="538" y="555"/>
                      <a:pt x="463" y="549"/>
                      <a:pt x="388" y="539"/>
                    </a:cubicBezTo>
                    <a:cubicBezTo>
                      <a:pt x="256" y="522"/>
                      <a:pt x="122" y="490"/>
                      <a:pt x="53" y="423"/>
                    </a:cubicBezTo>
                    <a:cubicBezTo>
                      <a:pt x="0" y="372"/>
                      <a:pt x="13" y="309"/>
                      <a:pt x="48" y="256"/>
                    </a:cubicBezTo>
                    <a:cubicBezTo>
                      <a:pt x="110" y="162"/>
                      <a:pt x="255" y="82"/>
                      <a:pt x="423" y="37"/>
                    </a:cubicBezTo>
                    <a:cubicBezTo>
                      <a:pt x="465" y="147"/>
                      <a:pt x="513" y="317"/>
                      <a:pt x="753" y="344"/>
                    </a:cubicBezTo>
                    <a:cubicBezTo>
                      <a:pt x="753" y="344"/>
                      <a:pt x="754" y="344"/>
                      <a:pt x="754" y="344"/>
                    </a:cubicBezTo>
                    <a:cubicBezTo>
                      <a:pt x="759" y="344"/>
                      <a:pt x="762" y="342"/>
                      <a:pt x="762" y="339"/>
                    </a:cubicBezTo>
                    <a:cubicBezTo>
                      <a:pt x="786" y="343"/>
                      <a:pt x="810" y="345"/>
                      <a:pt x="833" y="345"/>
                    </a:cubicBezTo>
                    <a:cubicBezTo>
                      <a:pt x="882" y="345"/>
                      <a:pt x="928" y="337"/>
                      <a:pt x="970" y="325"/>
                    </a:cubicBezTo>
                    <a:cubicBezTo>
                      <a:pt x="971" y="325"/>
                      <a:pt x="972" y="325"/>
                      <a:pt x="974" y="325"/>
                    </a:cubicBezTo>
                    <a:cubicBezTo>
                      <a:pt x="976" y="325"/>
                      <a:pt x="978" y="325"/>
                      <a:pt x="981" y="324"/>
                    </a:cubicBezTo>
                    <a:cubicBezTo>
                      <a:pt x="989" y="322"/>
                      <a:pt x="997" y="320"/>
                      <a:pt x="1005" y="317"/>
                    </a:cubicBezTo>
                    <a:cubicBezTo>
                      <a:pt x="935" y="346"/>
                      <a:pt x="850" y="359"/>
                      <a:pt x="761" y="359"/>
                    </a:cubicBezTo>
                    <a:cubicBezTo>
                      <a:pt x="657" y="359"/>
                      <a:pt x="550" y="341"/>
                      <a:pt x="459" y="310"/>
                    </a:cubicBezTo>
                    <a:cubicBezTo>
                      <a:pt x="413" y="294"/>
                      <a:pt x="328" y="267"/>
                      <a:pt x="264" y="267"/>
                    </a:cubicBezTo>
                    <a:cubicBezTo>
                      <a:pt x="219" y="267"/>
                      <a:pt x="185" y="280"/>
                      <a:pt x="182" y="320"/>
                    </a:cubicBezTo>
                    <a:cubicBezTo>
                      <a:pt x="174" y="431"/>
                      <a:pt x="356" y="498"/>
                      <a:pt x="524" y="539"/>
                    </a:cubicBezTo>
                    <a:cubicBezTo>
                      <a:pt x="553" y="546"/>
                      <a:pt x="583" y="552"/>
                      <a:pt x="614" y="557"/>
                    </a:cubicBezTo>
                    <a:moveTo>
                      <a:pt x="834" y="315"/>
                    </a:moveTo>
                    <a:cubicBezTo>
                      <a:pt x="782" y="315"/>
                      <a:pt x="729" y="307"/>
                      <a:pt x="685" y="288"/>
                    </a:cubicBezTo>
                    <a:cubicBezTo>
                      <a:pt x="576" y="240"/>
                      <a:pt x="589" y="129"/>
                      <a:pt x="734" y="129"/>
                    </a:cubicBezTo>
                    <a:cubicBezTo>
                      <a:pt x="748" y="129"/>
                      <a:pt x="763" y="130"/>
                      <a:pt x="780" y="132"/>
                    </a:cubicBezTo>
                    <a:cubicBezTo>
                      <a:pt x="781" y="132"/>
                      <a:pt x="782" y="133"/>
                      <a:pt x="783" y="133"/>
                    </a:cubicBezTo>
                    <a:cubicBezTo>
                      <a:pt x="784" y="133"/>
                      <a:pt x="784" y="133"/>
                      <a:pt x="785" y="132"/>
                    </a:cubicBezTo>
                    <a:cubicBezTo>
                      <a:pt x="792" y="136"/>
                      <a:pt x="799" y="139"/>
                      <a:pt x="807" y="142"/>
                    </a:cubicBezTo>
                    <a:cubicBezTo>
                      <a:pt x="808" y="142"/>
                      <a:pt x="809" y="142"/>
                      <a:pt x="809" y="142"/>
                    </a:cubicBezTo>
                    <a:cubicBezTo>
                      <a:pt x="813" y="142"/>
                      <a:pt x="815" y="140"/>
                      <a:pt x="814" y="138"/>
                    </a:cubicBezTo>
                    <a:cubicBezTo>
                      <a:pt x="767" y="95"/>
                      <a:pt x="741" y="44"/>
                      <a:pt x="696" y="0"/>
                    </a:cubicBezTo>
                    <a:cubicBezTo>
                      <a:pt x="924" y="3"/>
                      <a:pt x="1152" y="93"/>
                      <a:pt x="1061" y="231"/>
                    </a:cubicBezTo>
                    <a:cubicBezTo>
                      <a:pt x="1026" y="285"/>
                      <a:pt x="931" y="315"/>
                      <a:pt x="834" y="315"/>
                    </a:cubicBezTo>
                    <a:moveTo>
                      <a:pt x="570" y="234"/>
                    </a:moveTo>
                    <a:cubicBezTo>
                      <a:pt x="559" y="221"/>
                      <a:pt x="550" y="207"/>
                      <a:pt x="541" y="194"/>
                    </a:cubicBezTo>
                    <a:cubicBezTo>
                      <a:pt x="506" y="140"/>
                      <a:pt x="488" y="84"/>
                      <a:pt x="450" y="30"/>
                    </a:cubicBezTo>
                    <a:cubicBezTo>
                      <a:pt x="494" y="20"/>
                      <a:pt x="539" y="12"/>
                      <a:pt x="585" y="6"/>
                    </a:cubicBezTo>
                    <a:cubicBezTo>
                      <a:pt x="607" y="3"/>
                      <a:pt x="630" y="2"/>
                      <a:pt x="652" y="1"/>
                    </a:cubicBezTo>
                    <a:cubicBezTo>
                      <a:pt x="664" y="27"/>
                      <a:pt x="691" y="53"/>
                      <a:pt x="711" y="77"/>
                    </a:cubicBezTo>
                    <a:cubicBezTo>
                      <a:pt x="724" y="91"/>
                      <a:pt x="739" y="105"/>
                      <a:pt x="758" y="117"/>
                    </a:cubicBezTo>
                    <a:cubicBezTo>
                      <a:pt x="740" y="115"/>
                      <a:pt x="724" y="114"/>
                      <a:pt x="709" y="114"/>
                    </a:cubicBezTo>
                    <a:cubicBezTo>
                      <a:pt x="596" y="114"/>
                      <a:pt x="548" y="176"/>
                      <a:pt x="570" y="234"/>
                    </a:cubicBezTo>
                    <a:close/>
                  </a:path>
                </a:pathLst>
              </a:custGeom>
              <a:solidFill>
                <a:srgbClr val="B661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133"/>
              <p:cNvSpPr/>
              <p:nvPr/>
            </p:nvSpPr>
            <p:spPr bwMode="auto">
              <a:xfrm>
                <a:off x="8319181" y="2078038"/>
                <a:ext cx="750888" cy="900113"/>
              </a:xfrm>
              <a:custGeom>
                <a:avLst/>
                <a:gdLst>
                  <a:gd name="T0" fmla="*/ 1142 w 1505"/>
                  <a:gd name="T1" fmla="*/ 1803 h 1803"/>
                  <a:gd name="T2" fmla="*/ 975 w 1505"/>
                  <a:gd name="T3" fmla="*/ 1770 h 1803"/>
                  <a:gd name="T4" fmla="*/ 407 w 1505"/>
                  <a:gd name="T5" fmla="*/ 1641 h 1803"/>
                  <a:gd name="T6" fmla="*/ 0 w 1505"/>
                  <a:gd name="T7" fmla="*/ 1580 h 1803"/>
                  <a:gd name="T8" fmla="*/ 372 w 1505"/>
                  <a:gd name="T9" fmla="*/ 1386 h 1803"/>
                  <a:gd name="T10" fmla="*/ 803 w 1505"/>
                  <a:gd name="T11" fmla="*/ 332 h 1803"/>
                  <a:gd name="T12" fmla="*/ 559 w 1505"/>
                  <a:gd name="T13" fmla="*/ 0 h 1803"/>
                  <a:gd name="T14" fmla="*/ 1195 w 1505"/>
                  <a:gd name="T15" fmla="*/ 94 h 1803"/>
                  <a:gd name="T16" fmla="*/ 1125 w 1505"/>
                  <a:gd name="T17" fmla="*/ 326 h 1803"/>
                  <a:gd name="T18" fmla="*/ 933 w 1505"/>
                  <a:gd name="T19" fmla="*/ 858 h 1803"/>
                  <a:gd name="T20" fmla="*/ 813 w 1505"/>
                  <a:gd name="T21" fmla="*/ 1114 h 1803"/>
                  <a:gd name="T22" fmla="*/ 785 w 1505"/>
                  <a:gd name="T23" fmla="*/ 1180 h 1803"/>
                  <a:gd name="T24" fmla="*/ 783 w 1505"/>
                  <a:gd name="T25" fmla="*/ 1487 h 1803"/>
                  <a:gd name="T26" fmla="*/ 1126 w 1505"/>
                  <a:gd name="T27" fmla="*/ 1592 h 1803"/>
                  <a:gd name="T28" fmla="*/ 1392 w 1505"/>
                  <a:gd name="T29" fmla="*/ 1640 h 1803"/>
                  <a:gd name="T30" fmla="*/ 1394 w 1505"/>
                  <a:gd name="T31" fmla="*/ 1765 h 1803"/>
                  <a:gd name="T32" fmla="*/ 1142 w 1505"/>
                  <a:gd name="T33" fmla="*/ 1803 h 1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05" h="1803">
                    <a:moveTo>
                      <a:pt x="1142" y="1803"/>
                    </a:moveTo>
                    <a:cubicBezTo>
                      <a:pt x="1085" y="1793"/>
                      <a:pt x="1029" y="1782"/>
                      <a:pt x="975" y="1770"/>
                    </a:cubicBezTo>
                    <a:cubicBezTo>
                      <a:pt x="785" y="1729"/>
                      <a:pt x="601" y="1678"/>
                      <a:pt x="407" y="1641"/>
                    </a:cubicBezTo>
                    <a:cubicBezTo>
                      <a:pt x="275" y="1615"/>
                      <a:pt x="138" y="1597"/>
                      <a:pt x="0" y="1580"/>
                    </a:cubicBezTo>
                    <a:cubicBezTo>
                      <a:pt x="137" y="1523"/>
                      <a:pt x="263" y="1459"/>
                      <a:pt x="372" y="1386"/>
                    </a:cubicBezTo>
                    <a:cubicBezTo>
                      <a:pt x="811" y="1092"/>
                      <a:pt x="893" y="694"/>
                      <a:pt x="803" y="332"/>
                    </a:cubicBezTo>
                    <a:cubicBezTo>
                      <a:pt x="773" y="212"/>
                      <a:pt x="693" y="95"/>
                      <a:pt x="559" y="0"/>
                    </a:cubicBezTo>
                    <a:cubicBezTo>
                      <a:pt x="774" y="27"/>
                      <a:pt x="987" y="57"/>
                      <a:pt x="1195" y="94"/>
                    </a:cubicBezTo>
                    <a:cubicBezTo>
                      <a:pt x="1173" y="171"/>
                      <a:pt x="1149" y="249"/>
                      <a:pt x="1125" y="326"/>
                    </a:cubicBezTo>
                    <a:cubicBezTo>
                      <a:pt x="1071" y="505"/>
                      <a:pt x="1010" y="682"/>
                      <a:pt x="933" y="858"/>
                    </a:cubicBezTo>
                    <a:cubicBezTo>
                      <a:pt x="896" y="944"/>
                      <a:pt x="854" y="1029"/>
                      <a:pt x="813" y="1114"/>
                    </a:cubicBezTo>
                    <a:cubicBezTo>
                      <a:pt x="803" y="1136"/>
                      <a:pt x="793" y="1158"/>
                      <a:pt x="785" y="1180"/>
                    </a:cubicBezTo>
                    <a:cubicBezTo>
                      <a:pt x="727" y="1281"/>
                      <a:pt x="679" y="1398"/>
                      <a:pt x="783" y="1487"/>
                    </a:cubicBezTo>
                    <a:cubicBezTo>
                      <a:pt x="866" y="1559"/>
                      <a:pt x="982" y="1577"/>
                      <a:pt x="1126" y="1592"/>
                    </a:cubicBezTo>
                    <a:cubicBezTo>
                      <a:pt x="1218" y="1601"/>
                      <a:pt x="1315" y="1609"/>
                      <a:pt x="1392" y="1640"/>
                    </a:cubicBezTo>
                    <a:cubicBezTo>
                      <a:pt x="1478" y="1676"/>
                      <a:pt x="1505" y="1735"/>
                      <a:pt x="1394" y="1765"/>
                    </a:cubicBezTo>
                    <a:cubicBezTo>
                      <a:pt x="1317" y="1786"/>
                      <a:pt x="1230" y="1796"/>
                      <a:pt x="1142" y="1803"/>
                    </a:cubicBezTo>
                    <a:close/>
                  </a:path>
                </a:pathLst>
              </a:custGeom>
              <a:solidFill>
                <a:srgbClr val="CC87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134"/>
              <p:cNvSpPr/>
              <p:nvPr/>
            </p:nvSpPr>
            <p:spPr bwMode="auto">
              <a:xfrm>
                <a:off x="8292194" y="2876550"/>
                <a:ext cx="303213" cy="50800"/>
              </a:xfrm>
              <a:custGeom>
                <a:avLst/>
                <a:gdLst>
                  <a:gd name="T0" fmla="*/ 608 w 608"/>
                  <a:gd name="T1" fmla="*/ 102 h 102"/>
                  <a:gd name="T2" fmla="*/ 0 w 608"/>
                  <a:gd name="T3" fmla="*/ 0 h 102"/>
                  <a:gd name="T4" fmla="*/ 0 w 608"/>
                  <a:gd name="T5" fmla="*/ 0 h 102"/>
                  <a:gd name="T6" fmla="*/ 608 w 608"/>
                  <a:gd name="T7" fmla="*/ 102 h 102"/>
                </a:gdLst>
                <a:ahLst/>
                <a:cxnLst>
                  <a:cxn ang="0">
                    <a:pos x="T0" y="T1"/>
                  </a:cxn>
                  <a:cxn ang="0">
                    <a:pos x="T2" y="T3"/>
                  </a:cxn>
                  <a:cxn ang="0">
                    <a:pos x="T4" y="T5"/>
                  </a:cxn>
                  <a:cxn ang="0">
                    <a:pos x="T6" y="T7"/>
                  </a:cxn>
                </a:cxnLst>
                <a:rect l="0" t="0" r="r" b="b"/>
                <a:pathLst>
                  <a:path w="608" h="102">
                    <a:moveTo>
                      <a:pt x="608" y="102"/>
                    </a:moveTo>
                    <a:cubicBezTo>
                      <a:pt x="409" y="56"/>
                      <a:pt x="206" y="25"/>
                      <a:pt x="0" y="0"/>
                    </a:cubicBezTo>
                    <a:cubicBezTo>
                      <a:pt x="0" y="0"/>
                      <a:pt x="0" y="0"/>
                      <a:pt x="0" y="0"/>
                    </a:cubicBezTo>
                    <a:cubicBezTo>
                      <a:pt x="206" y="25"/>
                      <a:pt x="409" y="56"/>
                      <a:pt x="608" y="102"/>
                    </a:cubicBezTo>
                    <a:close/>
                  </a:path>
                </a:pathLst>
              </a:custGeom>
              <a:solidFill>
                <a:srgbClr val="6F8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135"/>
              <p:cNvSpPr/>
              <p:nvPr/>
            </p:nvSpPr>
            <p:spPr bwMode="auto">
              <a:xfrm>
                <a:off x="8584294" y="2062163"/>
                <a:ext cx="6350" cy="1588"/>
              </a:xfrm>
              <a:custGeom>
                <a:avLst/>
                <a:gdLst>
                  <a:gd name="T0" fmla="*/ 11 w 11"/>
                  <a:gd name="T1" fmla="*/ 1 h 1"/>
                  <a:gd name="T2" fmla="*/ 0 w 11"/>
                  <a:gd name="T3" fmla="*/ 0 h 1"/>
                  <a:gd name="T4" fmla="*/ 11 w 11"/>
                  <a:gd name="T5" fmla="*/ 1 h 1"/>
                </a:gdLst>
                <a:ahLst/>
                <a:cxnLst>
                  <a:cxn ang="0">
                    <a:pos x="T0" y="T1"/>
                  </a:cxn>
                  <a:cxn ang="0">
                    <a:pos x="T2" y="T3"/>
                  </a:cxn>
                  <a:cxn ang="0">
                    <a:pos x="T4" y="T5"/>
                  </a:cxn>
                </a:cxnLst>
                <a:rect l="0" t="0" r="r" b="b"/>
                <a:pathLst>
                  <a:path w="11" h="1">
                    <a:moveTo>
                      <a:pt x="11" y="1"/>
                    </a:moveTo>
                    <a:cubicBezTo>
                      <a:pt x="7" y="1"/>
                      <a:pt x="3" y="0"/>
                      <a:pt x="0" y="0"/>
                    </a:cubicBezTo>
                    <a:cubicBezTo>
                      <a:pt x="3" y="0"/>
                      <a:pt x="7" y="1"/>
                      <a:pt x="11" y="1"/>
                    </a:cubicBezTo>
                    <a:close/>
                  </a:path>
                </a:pathLst>
              </a:custGeom>
              <a:solidFill>
                <a:srgbClr val="ECD2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137"/>
              <p:cNvSpPr>
                <a:spLocks noEditPoints="1"/>
              </p:cNvSpPr>
              <p:nvPr/>
            </p:nvSpPr>
            <p:spPr bwMode="auto">
              <a:xfrm>
                <a:off x="8658906" y="2667000"/>
                <a:ext cx="609600" cy="322263"/>
              </a:xfrm>
              <a:custGeom>
                <a:avLst/>
                <a:gdLst>
                  <a:gd name="T0" fmla="*/ 740 w 1222"/>
                  <a:gd name="T1" fmla="*/ 648 h 648"/>
                  <a:gd name="T2" fmla="*/ 463 w 1222"/>
                  <a:gd name="T3" fmla="*/ 623 h 648"/>
                  <a:gd name="T4" fmla="*/ 715 w 1222"/>
                  <a:gd name="T5" fmla="*/ 585 h 648"/>
                  <a:gd name="T6" fmla="*/ 713 w 1222"/>
                  <a:gd name="T7" fmla="*/ 460 h 648"/>
                  <a:gd name="T8" fmla="*/ 447 w 1222"/>
                  <a:gd name="T9" fmla="*/ 412 h 648"/>
                  <a:gd name="T10" fmla="*/ 104 w 1222"/>
                  <a:gd name="T11" fmla="*/ 307 h 648"/>
                  <a:gd name="T12" fmla="*/ 106 w 1222"/>
                  <a:gd name="T13" fmla="*/ 0 h 648"/>
                  <a:gd name="T14" fmla="*/ 87 w 1222"/>
                  <a:gd name="T15" fmla="*/ 179 h 648"/>
                  <a:gd name="T16" fmla="*/ 372 w 1222"/>
                  <a:gd name="T17" fmla="*/ 376 h 648"/>
                  <a:gd name="T18" fmla="*/ 495 w 1222"/>
                  <a:gd name="T19" fmla="*/ 392 h 648"/>
                  <a:gd name="T20" fmla="*/ 545 w 1222"/>
                  <a:gd name="T21" fmla="*/ 389 h 648"/>
                  <a:gd name="T22" fmla="*/ 728 w 1222"/>
                  <a:gd name="T23" fmla="*/ 302 h 648"/>
                  <a:gd name="T24" fmla="*/ 773 w 1222"/>
                  <a:gd name="T25" fmla="*/ 211 h 648"/>
                  <a:gd name="T26" fmla="*/ 805 w 1222"/>
                  <a:gd name="T27" fmla="*/ 148 h 648"/>
                  <a:gd name="T28" fmla="*/ 810 w 1222"/>
                  <a:gd name="T29" fmla="*/ 147 h 648"/>
                  <a:gd name="T30" fmla="*/ 819 w 1222"/>
                  <a:gd name="T31" fmla="*/ 149 h 648"/>
                  <a:gd name="T32" fmla="*/ 1198 w 1222"/>
                  <a:gd name="T33" fmla="*/ 366 h 648"/>
                  <a:gd name="T34" fmla="*/ 1212 w 1222"/>
                  <a:gd name="T35" fmla="*/ 503 h 648"/>
                  <a:gd name="T36" fmla="*/ 1008 w 1222"/>
                  <a:gd name="T37" fmla="*/ 612 h 648"/>
                  <a:gd name="T38" fmla="*/ 942 w 1222"/>
                  <a:gd name="T39" fmla="*/ 629 h 648"/>
                  <a:gd name="T40" fmla="*/ 774 w 1222"/>
                  <a:gd name="T41" fmla="*/ 648 h 648"/>
                  <a:gd name="T42" fmla="*/ 740 w 1222"/>
                  <a:gd name="T43" fmla="*/ 648 h 648"/>
                  <a:gd name="T44" fmla="*/ 481 w 1222"/>
                  <a:gd name="T45" fmla="*/ 369 h 648"/>
                  <a:gd name="T46" fmla="*/ 241 w 1222"/>
                  <a:gd name="T47" fmla="*/ 277 h 648"/>
                  <a:gd name="T48" fmla="*/ 229 w 1222"/>
                  <a:gd name="T49" fmla="*/ 264 h 648"/>
                  <a:gd name="T50" fmla="*/ 525 w 1222"/>
                  <a:gd name="T51" fmla="*/ 115 h 648"/>
                  <a:gd name="T52" fmla="*/ 534 w 1222"/>
                  <a:gd name="T53" fmla="*/ 114 h 648"/>
                  <a:gd name="T54" fmla="*/ 554 w 1222"/>
                  <a:gd name="T55" fmla="*/ 122 h 648"/>
                  <a:gd name="T56" fmla="*/ 540 w 1222"/>
                  <a:gd name="T57" fmla="*/ 152 h 648"/>
                  <a:gd name="T58" fmla="*/ 505 w 1222"/>
                  <a:gd name="T59" fmla="*/ 198 h 648"/>
                  <a:gd name="T60" fmla="*/ 493 w 1222"/>
                  <a:gd name="T61" fmla="*/ 206 h 648"/>
                  <a:gd name="T62" fmla="*/ 491 w 1222"/>
                  <a:gd name="T63" fmla="*/ 211 h 648"/>
                  <a:gd name="T64" fmla="*/ 496 w 1222"/>
                  <a:gd name="T65" fmla="*/ 217 h 648"/>
                  <a:gd name="T66" fmla="*/ 680 w 1222"/>
                  <a:gd name="T67" fmla="*/ 277 h 648"/>
                  <a:gd name="T68" fmla="*/ 481 w 1222"/>
                  <a:gd name="T69" fmla="*/ 369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2" h="648">
                    <a:moveTo>
                      <a:pt x="740" y="648"/>
                    </a:moveTo>
                    <a:cubicBezTo>
                      <a:pt x="648" y="648"/>
                      <a:pt x="554" y="638"/>
                      <a:pt x="463" y="623"/>
                    </a:cubicBezTo>
                    <a:cubicBezTo>
                      <a:pt x="551" y="616"/>
                      <a:pt x="638" y="606"/>
                      <a:pt x="715" y="585"/>
                    </a:cubicBezTo>
                    <a:cubicBezTo>
                      <a:pt x="826" y="555"/>
                      <a:pt x="799" y="496"/>
                      <a:pt x="713" y="460"/>
                    </a:cubicBezTo>
                    <a:cubicBezTo>
                      <a:pt x="636" y="429"/>
                      <a:pt x="539" y="421"/>
                      <a:pt x="447" y="412"/>
                    </a:cubicBezTo>
                    <a:cubicBezTo>
                      <a:pt x="303" y="397"/>
                      <a:pt x="187" y="379"/>
                      <a:pt x="104" y="307"/>
                    </a:cubicBezTo>
                    <a:cubicBezTo>
                      <a:pt x="0" y="218"/>
                      <a:pt x="48" y="101"/>
                      <a:pt x="106" y="0"/>
                    </a:cubicBezTo>
                    <a:cubicBezTo>
                      <a:pt x="84" y="59"/>
                      <a:pt x="73" y="118"/>
                      <a:pt x="87" y="179"/>
                    </a:cubicBezTo>
                    <a:cubicBezTo>
                      <a:pt x="110" y="274"/>
                      <a:pt x="217" y="347"/>
                      <a:pt x="372" y="376"/>
                    </a:cubicBezTo>
                    <a:cubicBezTo>
                      <a:pt x="410" y="386"/>
                      <a:pt x="453" y="392"/>
                      <a:pt x="495" y="392"/>
                    </a:cubicBezTo>
                    <a:cubicBezTo>
                      <a:pt x="512" y="392"/>
                      <a:pt x="529" y="391"/>
                      <a:pt x="545" y="389"/>
                    </a:cubicBezTo>
                    <a:cubicBezTo>
                      <a:pt x="629" y="384"/>
                      <a:pt x="713" y="347"/>
                      <a:pt x="728" y="302"/>
                    </a:cubicBezTo>
                    <a:cubicBezTo>
                      <a:pt x="751" y="273"/>
                      <a:pt x="759" y="240"/>
                      <a:pt x="773" y="211"/>
                    </a:cubicBezTo>
                    <a:cubicBezTo>
                      <a:pt x="782" y="190"/>
                      <a:pt x="793" y="169"/>
                      <a:pt x="805" y="148"/>
                    </a:cubicBezTo>
                    <a:cubicBezTo>
                      <a:pt x="807" y="148"/>
                      <a:pt x="808" y="147"/>
                      <a:pt x="810" y="147"/>
                    </a:cubicBezTo>
                    <a:cubicBezTo>
                      <a:pt x="813" y="147"/>
                      <a:pt x="816" y="148"/>
                      <a:pt x="819" y="149"/>
                    </a:cubicBezTo>
                    <a:cubicBezTo>
                      <a:pt x="1012" y="163"/>
                      <a:pt x="1153" y="267"/>
                      <a:pt x="1198" y="366"/>
                    </a:cubicBezTo>
                    <a:cubicBezTo>
                      <a:pt x="1218" y="412"/>
                      <a:pt x="1222" y="458"/>
                      <a:pt x="1212" y="503"/>
                    </a:cubicBezTo>
                    <a:cubicBezTo>
                      <a:pt x="1164" y="548"/>
                      <a:pt x="1095" y="586"/>
                      <a:pt x="1008" y="612"/>
                    </a:cubicBezTo>
                    <a:cubicBezTo>
                      <a:pt x="986" y="619"/>
                      <a:pt x="964" y="624"/>
                      <a:pt x="942" y="629"/>
                    </a:cubicBezTo>
                    <a:cubicBezTo>
                      <a:pt x="886" y="636"/>
                      <a:pt x="830" y="642"/>
                      <a:pt x="774" y="648"/>
                    </a:cubicBezTo>
                    <a:cubicBezTo>
                      <a:pt x="763" y="648"/>
                      <a:pt x="751" y="648"/>
                      <a:pt x="740" y="648"/>
                    </a:cubicBezTo>
                    <a:moveTo>
                      <a:pt x="481" y="369"/>
                    </a:moveTo>
                    <a:cubicBezTo>
                      <a:pt x="383" y="362"/>
                      <a:pt x="289" y="321"/>
                      <a:pt x="241" y="277"/>
                    </a:cubicBezTo>
                    <a:cubicBezTo>
                      <a:pt x="236" y="273"/>
                      <a:pt x="232" y="268"/>
                      <a:pt x="229" y="264"/>
                    </a:cubicBezTo>
                    <a:cubicBezTo>
                      <a:pt x="276" y="203"/>
                      <a:pt x="434" y="139"/>
                      <a:pt x="525" y="115"/>
                    </a:cubicBezTo>
                    <a:cubicBezTo>
                      <a:pt x="528" y="114"/>
                      <a:pt x="531" y="114"/>
                      <a:pt x="534" y="114"/>
                    </a:cubicBezTo>
                    <a:cubicBezTo>
                      <a:pt x="544" y="114"/>
                      <a:pt x="552" y="117"/>
                      <a:pt x="554" y="122"/>
                    </a:cubicBezTo>
                    <a:cubicBezTo>
                      <a:pt x="549" y="131"/>
                      <a:pt x="545" y="142"/>
                      <a:pt x="540" y="152"/>
                    </a:cubicBezTo>
                    <a:cubicBezTo>
                      <a:pt x="530" y="168"/>
                      <a:pt x="519" y="184"/>
                      <a:pt x="505" y="198"/>
                    </a:cubicBezTo>
                    <a:cubicBezTo>
                      <a:pt x="501" y="201"/>
                      <a:pt x="497" y="204"/>
                      <a:pt x="493" y="206"/>
                    </a:cubicBezTo>
                    <a:cubicBezTo>
                      <a:pt x="491" y="207"/>
                      <a:pt x="490" y="209"/>
                      <a:pt x="491" y="211"/>
                    </a:cubicBezTo>
                    <a:cubicBezTo>
                      <a:pt x="488" y="213"/>
                      <a:pt x="490" y="217"/>
                      <a:pt x="496" y="217"/>
                    </a:cubicBezTo>
                    <a:cubicBezTo>
                      <a:pt x="572" y="217"/>
                      <a:pt x="658" y="234"/>
                      <a:pt x="680" y="277"/>
                    </a:cubicBezTo>
                    <a:cubicBezTo>
                      <a:pt x="709" y="335"/>
                      <a:pt x="563" y="366"/>
                      <a:pt x="481" y="369"/>
                    </a:cubicBezTo>
                  </a:path>
                </a:pathLst>
              </a:custGeom>
              <a:solidFill>
                <a:srgbClr val="C172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138"/>
              <p:cNvSpPr/>
              <p:nvPr/>
            </p:nvSpPr>
            <p:spPr bwMode="auto">
              <a:xfrm>
                <a:off x="9028794" y="1922463"/>
                <a:ext cx="4763" cy="1588"/>
              </a:xfrm>
              <a:custGeom>
                <a:avLst/>
                <a:gdLst>
                  <a:gd name="T0" fmla="*/ 0 w 9"/>
                  <a:gd name="T1" fmla="*/ 4 h 4"/>
                  <a:gd name="T2" fmla="*/ 9 w 9"/>
                  <a:gd name="T3" fmla="*/ 0 h 4"/>
                  <a:gd name="T4" fmla="*/ 0 w 9"/>
                  <a:gd name="T5" fmla="*/ 4 h 4"/>
                </a:gdLst>
                <a:ahLst/>
                <a:cxnLst>
                  <a:cxn ang="0">
                    <a:pos x="T0" y="T1"/>
                  </a:cxn>
                  <a:cxn ang="0">
                    <a:pos x="T2" y="T3"/>
                  </a:cxn>
                  <a:cxn ang="0">
                    <a:pos x="T4" y="T5"/>
                  </a:cxn>
                </a:cxnLst>
                <a:rect l="0" t="0" r="r" b="b"/>
                <a:pathLst>
                  <a:path w="9" h="4">
                    <a:moveTo>
                      <a:pt x="0" y="4"/>
                    </a:moveTo>
                    <a:cubicBezTo>
                      <a:pt x="3" y="3"/>
                      <a:pt x="6" y="1"/>
                      <a:pt x="9" y="0"/>
                    </a:cubicBezTo>
                    <a:cubicBezTo>
                      <a:pt x="6" y="1"/>
                      <a:pt x="3" y="3"/>
                      <a:pt x="0" y="4"/>
                    </a:cubicBezTo>
                    <a:close/>
                  </a:path>
                </a:pathLst>
              </a:custGeom>
              <a:solidFill>
                <a:srgbClr val="868F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139"/>
              <p:cNvSpPr>
                <a:spLocks noEditPoints="1"/>
              </p:cNvSpPr>
              <p:nvPr/>
            </p:nvSpPr>
            <p:spPr bwMode="auto">
              <a:xfrm>
                <a:off x="8747806" y="2684463"/>
                <a:ext cx="558800" cy="233363"/>
              </a:xfrm>
              <a:custGeom>
                <a:avLst/>
                <a:gdLst>
                  <a:gd name="T0" fmla="*/ 1031 w 1118"/>
                  <a:gd name="T1" fmla="*/ 467 h 467"/>
                  <a:gd name="T2" fmla="*/ 1017 w 1118"/>
                  <a:gd name="T3" fmla="*/ 330 h 467"/>
                  <a:gd name="T4" fmla="*/ 638 w 1118"/>
                  <a:gd name="T5" fmla="*/ 113 h 467"/>
                  <a:gd name="T6" fmla="*/ 629 w 1118"/>
                  <a:gd name="T7" fmla="*/ 111 h 467"/>
                  <a:gd name="T8" fmla="*/ 624 w 1118"/>
                  <a:gd name="T9" fmla="*/ 112 h 467"/>
                  <a:gd name="T10" fmla="*/ 679 w 1118"/>
                  <a:gd name="T11" fmla="*/ 5 h 467"/>
                  <a:gd name="T12" fmla="*/ 982 w 1118"/>
                  <a:gd name="T13" fmla="*/ 89 h 467"/>
                  <a:gd name="T14" fmla="*/ 1102 w 1118"/>
                  <a:gd name="T15" fmla="*/ 347 h 467"/>
                  <a:gd name="T16" fmla="*/ 1031 w 1118"/>
                  <a:gd name="T17" fmla="*/ 467 h 467"/>
                  <a:gd name="T18" fmla="*/ 48 w 1118"/>
                  <a:gd name="T19" fmla="*/ 228 h 467"/>
                  <a:gd name="T20" fmla="*/ 159 w 1118"/>
                  <a:gd name="T21" fmla="*/ 68 h 467"/>
                  <a:gd name="T22" fmla="*/ 423 w 1118"/>
                  <a:gd name="T23" fmla="*/ 7 h 467"/>
                  <a:gd name="T24" fmla="*/ 378 w 1118"/>
                  <a:gd name="T25" fmla="*/ 77 h 467"/>
                  <a:gd name="T26" fmla="*/ 373 w 1118"/>
                  <a:gd name="T27" fmla="*/ 86 h 467"/>
                  <a:gd name="T28" fmla="*/ 353 w 1118"/>
                  <a:gd name="T29" fmla="*/ 78 h 467"/>
                  <a:gd name="T30" fmla="*/ 344 w 1118"/>
                  <a:gd name="T31" fmla="*/ 79 h 467"/>
                  <a:gd name="T32" fmla="*/ 48 w 1118"/>
                  <a:gd name="T33" fmla="*/ 228 h 467"/>
                  <a:gd name="T34" fmla="*/ 535 w 1118"/>
                  <a:gd name="T35" fmla="*/ 216 h 467"/>
                  <a:gd name="T36" fmla="*/ 371 w 1118"/>
                  <a:gd name="T37" fmla="*/ 169 h 467"/>
                  <a:gd name="T38" fmla="*/ 349 w 1118"/>
                  <a:gd name="T39" fmla="*/ 170 h 467"/>
                  <a:gd name="T40" fmla="*/ 401 w 1118"/>
                  <a:gd name="T41" fmla="*/ 115 h 467"/>
                  <a:gd name="T42" fmla="*/ 478 w 1118"/>
                  <a:gd name="T43" fmla="*/ 3 h 467"/>
                  <a:gd name="T44" fmla="*/ 567 w 1118"/>
                  <a:gd name="T45" fmla="*/ 0 h 467"/>
                  <a:gd name="T46" fmla="*/ 585 w 1118"/>
                  <a:gd name="T47" fmla="*/ 0 h 467"/>
                  <a:gd name="T48" fmla="*/ 629 w 1118"/>
                  <a:gd name="T49" fmla="*/ 2 h 467"/>
                  <a:gd name="T50" fmla="*/ 535 w 1118"/>
                  <a:gd name="T51" fmla="*/ 216 h 467"/>
                  <a:gd name="T52" fmla="*/ 324 w 1118"/>
                  <a:gd name="T53" fmla="*/ 162 h 467"/>
                  <a:gd name="T54" fmla="*/ 359 w 1118"/>
                  <a:gd name="T55" fmla="*/ 116 h 467"/>
                  <a:gd name="T56" fmla="*/ 324 w 1118"/>
                  <a:gd name="T57" fmla="*/ 16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18" h="467">
                    <a:moveTo>
                      <a:pt x="1031" y="467"/>
                    </a:moveTo>
                    <a:cubicBezTo>
                      <a:pt x="1041" y="422"/>
                      <a:pt x="1037" y="376"/>
                      <a:pt x="1017" y="330"/>
                    </a:cubicBezTo>
                    <a:cubicBezTo>
                      <a:pt x="972" y="231"/>
                      <a:pt x="831" y="127"/>
                      <a:pt x="638" y="113"/>
                    </a:cubicBezTo>
                    <a:cubicBezTo>
                      <a:pt x="635" y="112"/>
                      <a:pt x="632" y="111"/>
                      <a:pt x="629" y="111"/>
                    </a:cubicBezTo>
                    <a:cubicBezTo>
                      <a:pt x="627" y="111"/>
                      <a:pt x="626" y="112"/>
                      <a:pt x="624" y="112"/>
                    </a:cubicBezTo>
                    <a:cubicBezTo>
                      <a:pt x="644" y="76"/>
                      <a:pt x="664" y="41"/>
                      <a:pt x="679" y="5"/>
                    </a:cubicBezTo>
                    <a:cubicBezTo>
                      <a:pt x="793" y="15"/>
                      <a:pt x="904" y="42"/>
                      <a:pt x="982" y="89"/>
                    </a:cubicBezTo>
                    <a:cubicBezTo>
                      <a:pt x="1093" y="154"/>
                      <a:pt x="1118" y="262"/>
                      <a:pt x="1102" y="347"/>
                    </a:cubicBezTo>
                    <a:cubicBezTo>
                      <a:pt x="1094" y="390"/>
                      <a:pt x="1070" y="431"/>
                      <a:pt x="1031" y="467"/>
                    </a:cubicBezTo>
                    <a:moveTo>
                      <a:pt x="48" y="228"/>
                    </a:moveTo>
                    <a:cubicBezTo>
                      <a:pt x="0" y="167"/>
                      <a:pt x="70" y="108"/>
                      <a:pt x="159" y="68"/>
                    </a:cubicBezTo>
                    <a:cubicBezTo>
                      <a:pt x="233" y="35"/>
                      <a:pt x="327" y="16"/>
                      <a:pt x="423" y="7"/>
                    </a:cubicBezTo>
                    <a:cubicBezTo>
                      <a:pt x="404" y="29"/>
                      <a:pt x="392" y="54"/>
                      <a:pt x="378" y="77"/>
                    </a:cubicBezTo>
                    <a:cubicBezTo>
                      <a:pt x="376" y="80"/>
                      <a:pt x="375" y="83"/>
                      <a:pt x="373" y="86"/>
                    </a:cubicBezTo>
                    <a:cubicBezTo>
                      <a:pt x="371" y="81"/>
                      <a:pt x="363" y="78"/>
                      <a:pt x="353" y="78"/>
                    </a:cubicBezTo>
                    <a:cubicBezTo>
                      <a:pt x="350" y="78"/>
                      <a:pt x="347" y="78"/>
                      <a:pt x="344" y="79"/>
                    </a:cubicBezTo>
                    <a:cubicBezTo>
                      <a:pt x="253" y="103"/>
                      <a:pt x="95" y="167"/>
                      <a:pt x="48" y="228"/>
                    </a:cubicBezTo>
                    <a:close/>
                    <a:moveTo>
                      <a:pt x="535" y="216"/>
                    </a:moveTo>
                    <a:cubicBezTo>
                      <a:pt x="505" y="185"/>
                      <a:pt x="437" y="169"/>
                      <a:pt x="371" y="169"/>
                    </a:cubicBezTo>
                    <a:cubicBezTo>
                      <a:pt x="364" y="169"/>
                      <a:pt x="356" y="169"/>
                      <a:pt x="349" y="170"/>
                    </a:cubicBezTo>
                    <a:cubicBezTo>
                      <a:pt x="375" y="155"/>
                      <a:pt x="389" y="132"/>
                      <a:pt x="401" y="115"/>
                    </a:cubicBezTo>
                    <a:cubicBezTo>
                      <a:pt x="430" y="79"/>
                      <a:pt x="454" y="40"/>
                      <a:pt x="478" y="3"/>
                    </a:cubicBezTo>
                    <a:cubicBezTo>
                      <a:pt x="508" y="1"/>
                      <a:pt x="538" y="0"/>
                      <a:pt x="567" y="0"/>
                    </a:cubicBezTo>
                    <a:cubicBezTo>
                      <a:pt x="573" y="0"/>
                      <a:pt x="579" y="0"/>
                      <a:pt x="585" y="0"/>
                    </a:cubicBezTo>
                    <a:cubicBezTo>
                      <a:pt x="600" y="0"/>
                      <a:pt x="615" y="1"/>
                      <a:pt x="629" y="2"/>
                    </a:cubicBezTo>
                    <a:cubicBezTo>
                      <a:pt x="577" y="70"/>
                      <a:pt x="563" y="145"/>
                      <a:pt x="535" y="216"/>
                    </a:cubicBezTo>
                    <a:moveTo>
                      <a:pt x="324" y="162"/>
                    </a:moveTo>
                    <a:cubicBezTo>
                      <a:pt x="338" y="148"/>
                      <a:pt x="349" y="132"/>
                      <a:pt x="359" y="116"/>
                    </a:cubicBezTo>
                    <a:cubicBezTo>
                      <a:pt x="350" y="132"/>
                      <a:pt x="340" y="149"/>
                      <a:pt x="324" y="162"/>
                    </a:cubicBezTo>
                    <a:close/>
                  </a:path>
                </a:pathLst>
              </a:custGeom>
              <a:solidFill>
                <a:srgbClr val="B661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140"/>
              <p:cNvSpPr>
                <a:spLocks noEditPoints="1"/>
              </p:cNvSpPr>
              <p:nvPr/>
            </p:nvSpPr>
            <p:spPr bwMode="auto">
              <a:xfrm>
                <a:off x="4005944" y="1930400"/>
                <a:ext cx="4592638" cy="995363"/>
              </a:xfrm>
              <a:custGeom>
                <a:avLst/>
                <a:gdLst>
                  <a:gd name="T0" fmla="*/ 818 w 9205"/>
                  <a:gd name="T1" fmla="*/ 1997 h 1997"/>
                  <a:gd name="T2" fmla="*/ 715 w 9205"/>
                  <a:gd name="T3" fmla="*/ 1978 h 1997"/>
                  <a:gd name="T4" fmla="*/ 2822 w 9205"/>
                  <a:gd name="T5" fmla="*/ 1756 h 1997"/>
                  <a:gd name="T6" fmla="*/ 4284 w 9205"/>
                  <a:gd name="T7" fmla="*/ 1682 h 1997"/>
                  <a:gd name="T8" fmla="*/ 5347 w 9205"/>
                  <a:gd name="T9" fmla="*/ 1663 h 1997"/>
                  <a:gd name="T10" fmla="*/ 5785 w 9205"/>
                  <a:gd name="T11" fmla="*/ 1666 h 1997"/>
                  <a:gd name="T12" fmla="*/ 7247 w 9205"/>
                  <a:gd name="T13" fmla="*/ 1740 h 1997"/>
                  <a:gd name="T14" fmla="*/ 7679 w 9205"/>
                  <a:gd name="T15" fmla="*/ 1776 h 1997"/>
                  <a:gd name="T16" fmla="*/ 8437 w 9205"/>
                  <a:gd name="T17" fmla="*/ 1853 h 1997"/>
                  <a:gd name="T18" fmla="*/ 8646 w 9205"/>
                  <a:gd name="T19" fmla="*/ 1877 h 1997"/>
                  <a:gd name="T20" fmla="*/ 8592 w 9205"/>
                  <a:gd name="T21" fmla="*/ 1899 h 1997"/>
                  <a:gd name="T22" fmla="*/ 8102 w 9205"/>
                  <a:gd name="T23" fmla="*/ 1845 h 1997"/>
                  <a:gd name="T24" fmla="*/ 6694 w 9205"/>
                  <a:gd name="T25" fmla="*/ 1730 h 1997"/>
                  <a:gd name="T26" fmla="*/ 5345 w 9205"/>
                  <a:gd name="T27" fmla="*/ 1691 h 1997"/>
                  <a:gd name="T28" fmla="*/ 5274 w 9205"/>
                  <a:gd name="T29" fmla="*/ 1691 h 1997"/>
                  <a:gd name="T30" fmla="*/ 3775 w 9205"/>
                  <a:gd name="T31" fmla="*/ 1731 h 1997"/>
                  <a:gd name="T32" fmla="*/ 2306 w 9205"/>
                  <a:gd name="T33" fmla="*/ 1822 h 1997"/>
                  <a:gd name="T34" fmla="*/ 818 w 9205"/>
                  <a:gd name="T35" fmla="*/ 1997 h 1997"/>
                  <a:gd name="T36" fmla="*/ 0 w 9205"/>
                  <a:gd name="T37" fmla="*/ 300 h 1997"/>
                  <a:gd name="T38" fmla="*/ 1333 w 9205"/>
                  <a:gd name="T39" fmla="*/ 113 h 1997"/>
                  <a:gd name="T40" fmla="*/ 2677 w 9205"/>
                  <a:gd name="T41" fmla="*/ 30 h 1997"/>
                  <a:gd name="T42" fmla="*/ 3960 w 9205"/>
                  <a:gd name="T43" fmla="*/ 0 h 1997"/>
                  <a:gd name="T44" fmla="*/ 4063 w 9205"/>
                  <a:gd name="T45" fmla="*/ 1 h 1997"/>
                  <a:gd name="T46" fmla="*/ 5557 w 9205"/>
                  <a:gd name="T47" fmla="*/ 26 h 1997"/>
                  <a:gd name="T48" fmla="*/ 7028 w 9205"/>
                  <a:gd name="T49" fmla="*/ 69 h 1997"/>
                  <a:gd name="T50" fmla="*/ 8461 w 9205"/>
                  <a:gd name="T51" fmla="*/ 184 h 1997"/>
                  <a:gd name="T52" fmla="*/ 9177 w 9205"/>
                  <a:gd name="T53" fmla="*/ 266 h 1997"/>
                  <a:gd name="T54" fmla="*/ 9153 w 9205"/>
                  <a:gd name="T55" fmla="*/ 263 h 1997"/>
                  <a:gd name="T56" fmla="*/ 9205 w 9205"/>
                  <a:gd name="T57" fmla="*/ 297 h 1997"/>
                  <a:gd name="T58" fmla="*/ 8563 w 9205"/>
                  <a:gd name="T59" fmla="*/ 224 h 1997"/>
                  <a:gd name="T60" fmla="*/ 7234 w 9205"/>
                  <a:gd name="T61" fmla="*/ 112 h 1997"/>
                  <a:gd name="T62" fmla="*/ 5884 w 9205"/>
                  <a:gd name="T63" fmla="*/ 58 h 1997"/>
                  <a:gd name="T64" fmla="*/ 4543 w 9205"/>
                  <a:gd name="T65" fmla="*/ 35 h 1997"/>
                  <a:gd name="T66" fmla="*/ 4026 w 9205"/>
                  <a:gd name="T67" fmla="*/ 31 h 1997"/>
                  <a:gd name="T68" fmla="*/ 3055 w 9205"/>
                  <a:gd name="T69" fmla="*/ 45 h 1997"/>
                  <a:gd name="T70" fmla="*/ 1577 w 9205"/>
                  <a:gd name="T71" fmla="*/ 118 h 1997"/>
                  <a:gd name="T72" fmla="*/ 365 w 9205"/>
                  <a:gd name="T73" fmla="*/ 268 h 1997"/>
                  <a:gd name="T74" fmla="*/ 486 w 9205"/>
                  <a:gd name="T75" fmla="*/ 221 h 1997"/>
                  <a:gd name="T76" fmla="*/ 0 w 9205"/>
                  <a:gd name="T77" fmla="*/ 300 h 1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205" h="1997">
                    <a:moveTo>
                      <a:pt x="818" y="1997"/>
                    </a:moveTo>
                    <a:cubicBezTo>
                      <a:pt x="784" y="1991"/>
                      <a:pt x="749" y="1985"/>
                      <a:pt x="715" y="1978"/>
                    </a:cubicBezTo>
                    <a:cubicBezTo>
                      <a:pt x="1423" y="1879"/>
                      <a:pt x="2088" y="1810"/>
                      <a:pt x="2822" y="1756"/>
                    </a:cubicBezTo>
                    <a:cubicBezTo>
                      <a:pt x="3306" y="1720"/>
                      <a:pt x="3796" y="1698"/>
                      <a:pt x="4284" y="1682"/>
                    </a:cubicBezTo>
                    <a:cubicBezTo>
                      <a:pt x="4638" y="1670"/>
                      <a:pt x="4992" y="1663"/>
                      <a:pt x="5347" y="1663"/>
                    </a:cubicBezTo>
                    <a:cubicBezTo>
                      <a:pt x="5493" y="1663"/>
                      <a:pt x="5639" y="1664"/>
                      <a:pt x="5785" y="1666"/>
                    </a:cubicBezTo>
                    <a:cubicBezTo>
                      <a:pt x="6275" y="1675"/>
                      <a:pt x="6761" y="1702"/>
                      <a:pt x="7247" y="1740"/>
                    </a:cubicBezTo>
                    <a:cubicBezTo>
                      <a:pt x="7391" y="1751"/>
                      <a:pt x="7536" y="1763"/>
                      <a:pt x="7679" y="1776"/>
                    </a:cubicBezTo>
                    <a:cubicBezTo>
                      <a:pt x="7933" y="1798"/>
                      <a:pt x="8186" y="1823"/>
                      <a:pt x="8437" y="1853"/>
                    </a:cubicBezTo>
                    <a:cubicBezTo>
                      <a:pt x="8507" y="1861"/>
                      <a:pt x="8577" y="1869"/>
                      <a:pt x="8646" y="1877"/>
                    </a:cubicBezTo>
                    <a:cubicBezTo>
                      <a:pt x="8628" y="1884"/>
                      <a:pt x="8610" y="1892"/>
                      <a:pt x="8592" y="1899"/>
                    </a:cubicBezTo>
                    <a:cubicBezTo>
                      <a:pt x="8431" y="1879"/>
                      <a:pt x="8267" y="1863"/>
                      <a:pt x="8102" y="1845"/>
                    </a:cubicBezTo>
                    <a:cubicBezTo>
                      <a:pt x="7636" y="1796"/>
                      <a:pt x="7166" y="1756"/>
                      <a:pt x="6694" y="1730"/>
                    </a:cubicBezTo>
                    <a:cubicBezTo>
                      <a:pt x="6246" y="1705"/>
                      <a:pt x="5795" y="1691"/>
                      <a:pt x="5345" y="1691"/>
                    </a:cubicBezTo>
                    <a:cubicBezTo>
                      <a:pt x="5321" y="1691"/>
                      <a:pt x="5298" y="1691"/>
                      <a:pt x="5274" y="1691"/>
                    </a:cubicBezTo>
                    <a:cubicBezTo>
                      <a:pt x="4774" y="1693"/>
                      <a:pt x="4274" y="1707"/>
                      <a:pt x="3775" y="1731"/>
                    </a:cubicBezTo>
                    <a:cubicBezTo>
                      <a:pt x="3282" y="1753"/>
                      <a:pt x="2796" y="1783"/>
                      <a:pt x="2306" y="1822"/>
                    </a:cubicBezTo>
                    <a:cubicBezTo>
                      <a:pt x="2128" y="1837"/>
                      <a:pt x="1688" y="1868"/>
                      <a:pt x="818" y="1997"/>
                    </a:cubicBezTo>
                    <a:moveTo>
                      <a:pt x="0" y="300"/>
                    </a:moveTo>
                    <a:cubicBezTo>
                      <a:pt x="438" y="226"/>
                      <a:pt x="881" y="158"/>
                      <a:pt x="1333" y="113"/>
                    </a:cubicBezTo>
                    <a:cubicBezTo>
                      <a:pt x="1777" y="70"/>
                      <a:pt x="2227" y="46"/>
                      <a:pt x="2677" y="30"/>
                    </a:cubicBezTo>
                    <a:cubicBezTo>
                      <a:pt x="3104" y="14"/>
                      <a:pt x="3532" y="0"/>
                      <a:pt x="3960" y="0"/>
                    </a:cubicBezTo>
                    <a:cubicBezTo>
                      <a:pt x="3995" y="0"/>
                      <a:pt x="4029" y="0"/>
                      <a:pt x="4063" y="1"/>
                    </a:cubicBezTo>
                    <a:cubicBezTo>
                      <a:pt x="4561" y="3"/>
                      <a:pt x="5059" y="19"/>
                      <a:pt x="5557" y="26"/>
                    </a:cubicBezTo>
                    <a:cubicBezTo>
                      <a:pt x="6050" y="33"/>
                      <a:pt x="6538" y="39"/>
                      <a:pt x="7028" y="69"/>
                    </a:cubicBezTo>
                    <a:cubicBezTo>
                      <a:pt x="7508" y="99"/>
                      <a:pt x="7987" y="135"/>
                      <a:pt x="8461" y="184"/>
                    </a:cubicBezTo>
                    <a:cubicBezTo>
                      <a:pt x="8701" y="208"/>
                      <a:pt x="8939" y="235"/>
                      <a:pt x="9177" y="266"/>
                    </a:cubicBezTo>
                    <a:cubicBezTo>
                      <a:pt x="9169" y="265"/>
                      <a:pt x="9161" y="264"/>
                      <a:pt x="9153" y="263"/>
                    </a:cubicBezTo>
                    <a:cubicBezTo>
                      <a:pt x="9171" y="274"/>
                      <a:pt x="9188" y="285"/>
                      <a:pt x="9205" y="297"/>
                    </a:cubicBezTo>
                    <a:cubicBezTo>
                      <a:pt x="8991" y="270"/>
                      <a:pt x="8776" y="247"/>
                      <a:pt x="8563" y="224"/>
                    </a:cubicBezTo>
                    <a:cubicBezTo>
                      <a:pt x="8123" y="177"/>
                      <a:pt x="7679" y="141"/>
                      <a:pt x="7234" y="112"/>
                    </a:cubicBezTo>
                    <a:cubicBezTo>
                      <a:pt x="6786" y="82"/>
                      <a:pt x="6335" y="59"/>
                      <a:pt x="5884" y="58"/>
                    </a:cubicBezTo>
                    <a:cubicBezTo>
                      <a:pt x="5436" y="57"/>
                      <a:pt x="4989" y="43"/>
                      <a:pt x="4543" y="35"/>
                    </a:cubicBezTo>
                    <a:cubicBezTo>
                      <a:pt x="4370" y="32"/>
                      <a:pt x="4198" y="31"/>
                      <a:pt x="4026" y="31"/>
                    </a:cubicBezTo>
                    <a:cubicBezTo>
                      <a:pt x="3702" y="31"/>
                      <a:pt x="3379" y="36"/>
                      <a:pt x="3055" y="45"/>
                    </a:cubicBezTo>
                    <a:cubicBezTo>
                      <a:pt x="2561" y="60"/>
                      <a:pt x="2066" y="77"/>
                      <a:pt x="1577" y="118"/>
                    </a:cubicBezTo>
                    <a:cubicBezTo>
                      <a:pt x="1167" y="153"/>
                      <a:pt x="763" y="206"/>
                      <a:pt x="365" y="268"/>
                    </a:cubicBezTo>
                    <a:cubicBezTo>
                      <a:pt x="405" y="252"/>
                      <a:pt x="446" y="236"/>
                      <a:pt x="486" y="221"/>
                    </a:cubicBezTo>
                    <a:cubicBezTo>
                      <a:pt x="323" y="246"/>
                      <a:pt x="162" y="272"/>
                      <a:pt x="0" y="300"/>
                    </a:cubicBezTo>
                  </a:path>
                </a:pathLst>
              </a:custGeom>
              <a:solidFill>
                <a:srgbClr val="8C52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141"/>
              <p:cNvSpPr>
                <a:spLocks noEditPoints="1"/>
              </p:cNvSpPr>
              <p:nvPr/>
            </p:nvSpPr>
            <p:spPr bwMode="auto">
              <a:xfrm>
                <a:off x="3437619" y="2039938"/>
                <a:ext cx="976313" cy="979488"/>
              </a:xfrm>
              <a:custGeom>
                <a:avLst/>
                <a:gdLst>
                  <a:gd name="T0" fmla="*/ 589 w 1958"/>
                  <a:gd name="T1" fmla="*/ 1963 h 1963"/>
                  <a:gd name="T2" fmla="*/ 759 w 1958"/>
                  <a:gd name="T3" fmla="*/ 1938 h 1963"/>
                  <a:gd name="T4" fmla="*/ 1725 w 1958"/>
                  <a:gd name="T5" fmla="*/ 1775 h 1963"/>
                  <a:gd name="T6" fmla="*/ 1855 w 1958"/>
                  <a:gd name="T7" fmla="*/ 1757 h 1963"/>
                  <a:gd name="T8" fmla="*/ 1958 w 1958"/>
                  <a:gd name="T9" fmla="*/ 1776 h 1963"/>
                  <a:gd name="T10" fmla="*/ 890 w 1958"/>
                  <a:gd name="T11" fmla="*/ 1949 h 1963"/>
                  <a:gd name="T12" fmla="*/ 589 w 1958"/>
                  <a:gd name="T13" fmla="*/ 1963 h 1963"/>
                  <a:gd name="T14" fmla="*/ 0 w 1958"/>
                  <a:gd name="T15" fmla="*/ 296 h 1963"/>
                  <a:gd name="T16" fmla="*/ 529 w 1958"/>
                  <a:gd name="T17" fmla="*/ 177 h 1963"/>
                  <a:gd name="T18" fmla="*/ 1140 w 1958"/>
                  <a:gd name="T19" fmla="*/ 79 h 1963"/>
                  <a:gd name="T20" fmla="*/ 1140 w 1958"/>
                  <a:gd name="T21" fmla="*/ 79 h 1963"/>
                  <a:gd name="T22" fmla="*/ 1626 w 1958"/>
                  <a:gd name="T23" fmla="*/ 0 h 1963"/>
                  <a:gd name="T24" fmla="*/ 1505 w 1958"/>
                  <a:gd name="T25" fmla="*/ 47 h 1963"/>
                  <a:gd name="T26" fmla="*/ 1294 w 1958"/>
                  <a:gd name="T27" fmla="*/ 81 h 1963"/>
                  <a:gd name="T28" fmla="*/ 617 w 1958"/>
                  <a:gd name="T29" fmla="*/ 191 h 1963"/>
                  <a:gd name="T30" fmla="*/ 99 w 1958"/>
                  <a:gd name="T31" fmla="*/ 288 h 1963"/>
                  <a:gd name="T32" fmla="*/ 91 w 1958"/>
                  <a:gd name="T33" fmla="*/ 267 h 1963"/>
                  <a:gd name="T34" fmla="*/ 0 w 1958"/>
                  <a:gd name="T35" fmla="*/ 296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58" h="1963">
                    <a:moveTo>
                      <a:pt x="589" y="1963"/>
                    </a:moveTo>
                    <a:cubicBezTo>
                      <a:pt x="646" y="1955"/>
                      <a:pt x="702" y="1946"/>
                      <a:pt x="759" y="1938"/>
                    </a:cubicBezTo>
                    <a:cubicBezTo>
                      <a:pt x="1060" y="1894"/>
                      <a:pt x="1422" y="1819"/>
                      <a:pt x="1725" y="1775"/>
                    </a:cubicBezTo>
                    <a:cubicBezTo>
                      <a:pt x="1768" y="1769"/>
                      <a:pt x="1812" y="1763"/>
                      <a:pt x="1855" y="1757"/>
                    </a:cubicBezTo>
                    <a:cubicBezTo>
                      <a:pt x="1889" y="1764"/>
                      <a:pt x="1924" y="1770"/>
                      <a:pt x="1958" y="1776"/>
                    </a:cubicBezTo>
                    <a:cubicBezTo>
                      <a:pt x="1656" y="1821"/>
                      <a:pt x="1302" y="1877"/>
                      <a:pt x="890" y="1949"/>
                    </a:cubicBezTo>
                    <a:cubicBezTo>
                      <a:pt x="790" y="1956"/>
                      <a:pt x="690" y="1961"/>
                      <a:pt x="589" y="1963"/>
                    </a:cubicBezTo>
                    <a:moveTo>
                      <a:pt x="0" y="296"/>
                    </a:moveTo>
                    <a:cubicBezTo>
                      <a:pt x="161" y="237"/>
                      <a:pt x="343" y="204"/>
                      <a:pt x="529" y="177"/>
                    </a:cubicBezTo>
                    <a:cubicBezTo>
                      <a:pt x="735" y="146"/>
                      <a:pt x="937" y="113"/>
                      <a:pt x="1140" y="79"/>
                    </a:cubicBezTo>
                    <a:lnTo>
                      <a:pt x="1140" y="79"/>
                    </a:lnTo>
                    <a:cubicBezTo>
                      <a:pt x="1302" y="51"/>
                      <a:pt x="1463" y="25"/>
                      <a:pt x="1626" y="0"/>
                    </a:cubicBezTo>
                    <a:cubicBezTo>
                      <a:pt x="1586" y="15"/>
                      <a:pt x="1545" y="31"/>
                      <a:pt x="1505" y="47"/>
                    </a:cubicBezTo>
                    <a:cubicBezTo>
                      <a:pt x="1434" y="58"/>
                      <a:pt x="1364" y="69"/>
                      <a:pt x="1294" y="81"/>
                    </a:cubicBezTo>
                    <a:cubicBezTo>
                      <a:pt x="1068" y="118"/>
                      <a:pt x="845" y="159"/>
                      <a:pt x="617" y="191"/>
                    </a:cubicBezTo>
                    <a:cubicBezTo>
                      <a:pt x="441" y="216"/>
                      <a:pt x="262" y="243"/>
                      <a:pt x="99" y="288"/>
                    </a:cubicBezTo>
                    <a:cubicBezTo>
                      <a:pt x="96" y="281"/>
                      <a:pt x="93" y="274"/>
                      <a:pt x="91" y="267"/>
                    </a:cubicBezTo>
                    <a:cubicBezTo>
                      <a:pt x="60" y="276"/>
                      <a:pt x="29" y="286"/>
                      <a:pt x="0" y="296"/>
                    </a:cubicBezTo>
                  </a:path>
                </a:pathLst>
              </a:custGeom>
              <a:solidFill>
                <a:srgbClr val="8445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142"/>
              <p:cNvSpPr>
                <a:spLocks noEditPoints="1"/>
              </p:cNvSpPr>
              <p:nvPr/>
            </p:nvSpPr>
            <p:spPr bwMode="auto">
              <a:xfrm>
                <a:off x="2677206" y="1908175"/>
                <a:ext cx="1204913" cy="1157288"/>
              </a:xfrm>
              <a:custGeom>
                <a:avLst/>
                <a:gdLst>
                  <a:gd name="T0" fmla="*/ 1433 w 2415"/>
                  <a:gd name="T1" fmla="*/ 2318 h 2318"/>
                  <a:gd name="T2" fmla="*/ 942 w 2415"/>
                  <a:gd name="T3" fmla="*/ 2258 h 2318"/>
                  <a:gd name="T4" fmla="*/ 1432 w 2415"/>
                  <a:gd name="T5" fmla="*/ 2318 h 2318"/>
                  <a:gd name="T6" fmla="*/ 1620 w 2415"/>
                  <a:gd name="T7" fmla="*/ 2313 h 2318"/>
                  <a:gd name="T8" fmla="*/ 1377 w 2415"/>
                  <a:gd name="T9" fmla="*/ 2287 h 2318"/>
                  <a:gd name="T10" fmla="*/ 1456 w 2415"/>
                  <a:gd name="T11" fmla="*/ 2288 h 2318"/>
                  <a:gd name="T12" fmla="*/ 1855 w 2415"/>
                  <a:gd name="T13" fmla="*/ 2263 h 2318"/>
                  <a:gd name="T14" fmla="*/ 2114 w 2415"/>
                  <a:gd name="T15" fmla="*/ 2227 h 2318"/>
                  <a:gd name="T16" fmla="*/ 2415 w 2415"/>
                  <a:gd name="T17" fmla="*/ 2213 h 2318"/>
                  <a:gd name="T18" fmla="*/ 2377 w 2415"/>
                  <a:gd name="T19" fmla="*/ 2220 h 2318"/>
                  <a:gd name="T20" fmla="*/ 1675 w 2415"/>
                  <a:gd name="T21" fmla="*/ 2310 h 2318"/>
                  <a:gd name="T22" fmla="*/ 1433 w 2415"/>
                  <a:gd name="T23" fmla="*/ 2318 h 2318"/>
                  <a:gd name="T24" fmla="*/ 1768 w 2415"/>
                  <a:gd name="T25" fmla="*/ 2047 h 2318"/>
                  <a:gd name="T26" fmla="*/ 1876 w 2415"/>
                  <a:gd name="T27" fmla="*/ 1976 h 2318"/>
                  <a:gd name="T28" fmla="*/ 1907 w 2415"/>
                  <a:gd name="T29" fmla="*/ 1777 h 2318"/>
                  <a:gd name="T30" fmla="*/ 1889 w 2415"/>
                  <a:gd name="T31" fmla="*/ 1675 h 2318"/>
                  <a:gd name="T32" fmla="*/ 1687 w 2415"/>
                  <a:gd name="T33" fmla="*/ 1148 h 2318"/>
                  <a:gd name="T34" fmla="*/ 1496 w 2415"/>
                  <a:gd name="T35" fmla="*/ 633 h 2318"/>
                  <a:gd name="T36" fmla="*/ 1426 w 2415"/>
                  <a:gd name="T37" fmla="*/ 376 h 2318"/>
                  <a:gd name="T38" fmla="*/ 1388 w 2415"/>
                  <a:gd name="T39" fmla="*/ 155 h 2318"/>
                  <a:gd name="T40" fmla="*/ 1222 w 2415"/>
                  <a:gd name="T41" fmla="*/ 76 h 2318"/>
                  <a:gd name="T42" fmla="*/ 928 w 2415"/>
                  <a:gd name="T43" fmla="*/ 27 h 2318"/>
                  <a:gd name="T44" fmla="*/ 474 w 2415"/>
                  <a:gd name="T45" fmla="*/ 108 h 2318"/>
                  <a:gd name="T46" fmla="*/ 39 w 2415"/>
                  <a:gd name="T47" fmla="*/ 505 h 2318"/>
                  <a:gd name="T48" fmla="*/ 39 w 2415"/>
                  <a:gd name="T49" fmla="*/ 505 h 2318"/>
                  <a:gd name="T50" fmla="*/ 39 w 2415"/>
                  <a:gd name="T51" fmla="*/ 505 h 2318"/>
                  <a:gd name="T52" fmla="*/ 39 w 2415"/>
                  <a:gd name="T53" fmla="*/ 505 h 2318"/>
                  <a:gd name="T54" fmla="*/ 39 w 2415"/>
                  <a:gd name="T55" fmla="*/ 505 h 2318"/>
                  <a:gd name="T56" fmla="*/ 414 w 2415"/>
                  <a:gd name="T57" fmla="*/ 1347 h 2318"/>
                  <a:gd name="T58" fmla="*/ 635 w 2415"/>
                  <a:gd name="T59" fmla="*/ 1801 h 2318"/>
                  <a:gd name="T60" fmla="*/ 640 w 2415"/>
                  <a:gd name="T61" fmla="*/ 1813 h 2318"/>
                  <a:gd name="T62" fmla="*/ 606 w 2415"/>
                  <a:gd name="T63" fmla="*/ 1852 h 2318"/>
                  <a:gd name="T64" fmla="*/ 593 w 2415"/>
                  <a:gd name="T65" fmla="*/ 1824 h 2318"/>
                  <a:gd name="T66" fmla="*/ 366 w 2415"/>
                  <a:gd name="T67" fmla="*/ 1355 h 2318"/>
                  <a:gd name="T68" fmla="*/ 2 w 2415"/>
                  <a:gd name="T69" fmla="*/ 510 h 2318"/>
                  <a:gd name="T70" fmla="*/ 0 w 2415"/>
                  <a:gd name="T71" fmla="*/ 496 h 2318"/>
                  <a:gd name="T72" fmla="*/ 38 w 2415"/>
                  <a:gd name="T73" fmla="*/ 411 h 2318"/>
                  <a:gd name="T74" fmla="*/ 68 w 2415"/>
                  <a:gd name="T75" fmla="*/ 352 h 2318"/>
                  <a:gd name="T76" fmla="*/ 174 w 2415"/>
                  <a:gd name="T77" fmla="*/ 239 h 2318"/>
                  <a:gd name="T78" fmla="*/ 502 w 2415"/>
                  <a:gd name="T79" fmla="*/ 65 h 2318"/>
                  <a:gd name="T80" fmla="*/ 700 w 2415"/>
                  <a:gd name="T81" fmla="*/ 18 h 2318"/>
                  <a:gd name="T82" fmla="*/ 913 w 2415"/>
                  <a:gd name="T83" fmla="*/ 0 h 2318"/>
                  <a:gd name="T84" fmla="*/ 1092 w 2415"/>
                  <a:gd name="T85" fmla="*/ 14 h 2318"/>
                  <a:gd name="T86" fmla="*/ 1265 w 2415"/>
                  <a:gd name="T87" fmla="*/ 59 h 2318"/>
                  <a:gd name="T88" fmla="*/ 1374 w 2415"/>
                  <a:gd name="T89" fmla="*/ 105 h 2318"/>
                  <a:gd name="T90" fmla="*/ 1442 w 2415"/>
                  <a:gd name="T91" fmla="*/ 143 h 2318"/>
                  <a:gd name="T92" fmla="*/ 1452 w 2415"/>
                  <a:gd name="T93" fmla="*/ 178 h 2318"/>
                  <a:gd name="T94" fmla="*/ 1452 w 2415"/>
                  <a:gd name="T95" fmla="*/ 187 h 2318"/>
                  <a:gd name="T96" fmla="*/ 1449 w 2415"/>
                  <a:gd name="T97" fmla="*/ 234 h 2318"/>
                  <a:gd name="T98" fmla="*/ 1449 w 2415"/>
                  <a:gd name="T99" fmla="*/ 234 h 2318"/>
                  <a:gd name="T100" fmla="*/ 1449 w 2415"/>
                  <a:gd name="T101" fmla="*/ 234 h 2318"/>
                  <a:gd name="T102" fmla="*/ 1451 w 2415"/>
                  <a:gd name="T103" fmla="*/ 250 h 2318"/>
                  <a:gd name="T104" fmla="*/ 1481 w 2415"/>
                  <a:gd name="T105" fmla="*/ 404 h 2318"/>
                  <a:gd name="T106" fmla="*/ 1525 w 2415"/>
                  <a:gd name="T107" fmla="*/ 560 h 2318"/>
                  <a:gd name="T108" fmla="*/ 1525 w 2415"/>
                  <a:gd name="T109" fmla="*/ 560 h 2318"/>
                  <a:gd name="T110" fmla="*/ 1616 w 2415"/>
                  <a:gd name="T111" fmla="*/ 531 h 2318"/>
                  <a:gd name="T112" fmla="*/ 1624 w 2415"/>
                  <a:gd name="T113" fmla="*/ 552 h 2318"/>
                  <a:gd name="T114" fmla="*/ 1532 w 2415"/>
                  <a:gd name="T115" fmla="*/ 581 h 2318"/>
                  <a:gd name="T116" fmla="*/ 1531 w 2415"/>
                  <a:gd name="T117" fmla="*/ 581 h 2318"/>
                  <a:gd name="T118" fmla="*/ 1566 w 2415"/>
                  <a:gd name="T119" fmla="*/ 688 h 2318"/>
                  <a:gd name="T120" fmla="*/ 1779 w 2415"/>
                  <a:gd name="T121" fmla="*/ 1234 h 2318"/>
                  <a:gd name="T122" fmla="*/ 1956 w 2415"/>
                  <a:gd name="T123" fmla="*/ 1757 h 2318"/>
                  <a:gd name="T124" fmla="*/ 1768 w 2415"/>
                  <a:gd name="T125" fmla="*/ 2047 h 2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15" h="2318">
                    <a:moveTo>
                      <a:pt x="1433" y="2318"/>
                    </a:moveTo>
                    <a:cubicBezTo>
                      <a:pt x="1262" y="2318"/>
                      <a:pt x="1087" y="2303"/>
                      <a:pt x="942" y="2258"/>
                    </a:cubicBezTo>
                    <a:cubicBezTo>
                      <a:pt x="1087" y="2303"/>
                      <a:pt x="1261" y="2318"/>
                      <a:pt x="1432" y="2318"/>
                    </a:cubicBezTo>
                    <a:cubicBezTo>
                      <a:pt x="1496" y="2318"/>
                      <a:pt x="1559" y="2316"/>
                      <a:pt x="1620" y="2313"/>
                    </a:cubicBezTo>
                    <a:cubicBezTo>
                      <a:pt x="1537" y="2309"/>
                      <a:pt x="1455" y="2301"/>
                      <a:pt x="1377" y="2287"/>
                    </a:cubicBezTo>
                    <a:cubicBezTo>
                      <a:pt x="1403" y="2288"/>
                      <a:pt x="1429" y="2288"/>
                      <a:pt x="1456" y="2288"/>
                    </a:cubicBezTo>
                    <a:cubicBezTo>
                      <a:pt x="1589" y="2288"/>
                      <a:pt x="1723" y="2279"/>
                      <a:pt x="1855" y="2263"/>
                    </a:cubicBezTo>
                    <a:cubicBezTo>
                      <a:pt x="1942" y="2253"/>
                      <a:pt x="2028" y="2241"/>
                      <a:pt x="2114" y="2227"/>
                    </a:cubicBezTo>
                    <a:cubicBezTo>
                      <a:pt x="2215" y="2225"/>
                      <a:pt x="2315" y="2220"/>
                      <a:pt x="2415" y="2213"/>
                    </a:cubicBezTo>
                    <a:cubicBezTo>
                      <a:pt x="2402" y="2215"/>
                      <a:pt x="2390" y="2218"/>
                      <a:pt x="2377" y="2220"/>
                    </a:cubicBezTo>
                    <a:cubicBezTo>
                      <a:pt x="2148" y="2260"/>
                      <a:pt x="1914" y="2293"/>
                      <a:pt x="1675" y="2310"/>
                    </a:cubicBezTo>
                    <a:cubicBezTo>
                      <a:pt x="1597" y="2315"/>
                      <a:pt x="1515" y="2318"/>
                      <a:pt x="1433" y="2318"/>
                    </a:cubicBezTo>
                    <a:moveTo>
                      <a:pt x="1768" y="2047"/>
                    </a:moveTo>
                    <a:cubicBezTo>
                      <a:pt x="1811" y="2030"/>
                      <a:pt x="1848" y="2006"/>
                      <a:pt x="1876" y="1976"/>
                    </a:cubicBezTo>
                    <a:cubicBezTo>
                      <a:pt x="1934" y="1914"/>
                      <a:pt x="1942" y="1842"/>
                      <a:pt x="1907" y="1777"/>
                    </a:cubicBezTo>
                    <a:cubicBezTo>
                      <a:pt x="1904" y="1741"/>
                      <a:pt x="1897" y="1707"/>
                      <a:pt x="1889" y="1675"/>
                    </a:cubicBezTo>
                    <a:cubicBezTo>
                      <a:pt x="1846" y="1497"/>
                      <a:pt x="1764" y="1323"/>
                      <a:pt x="1687" y="1148"/>
                    </a:cubicBezTo>
                    <a:cubicBezTo>
                      <a:pt x="1612" y="978"/>
                      <a:pt x="1551" y="806"/>
                      <a:pt x="1496" y="633"/>
                    </a:cubicBezTo>
                    <a:cubicBezTo>
                      <a:pt x="1470" y="548"/>
                      <a:pt x="1444" y="462"/>
                      <a:pt x="1426" y="376"/>
                    </a:cubicBezTo>
                    <a:cubicBezTo>
                      <a:pt x="1417" y="335"/>
                      <a:pt x="1398" y="165"/>
                      <a:pt x="1388" y="155"/>
                    </a:cubicBezTo>
                    <a:cubicBezTo>
                      <a:pt x="1371" y="138"/>
                      <a:pt x="1253" y="89"/>
                      <a:pt x="1222" y="76"/>
                    </a:cubicBezTo>
                    <a:cubicBezTo>
                      <a:pt x="1138" y="41"/>
                      <a:pt x="1035" y="27"/>
                      <a:pt x="928" y="27"/>
                    </a:cubicBezTo>
                    <a:cubicBezTo>
                      <a:pt x="765" y="27"/>
                      <a:pt x="595" y="61"/>
                      <a:pt x="474" y="108"/>
                    </a:cubicBezTo>
                    <a:cubicBezTo>
                      <a:pt x="229" y="203"/>
                      <a:pt x="91" y="347"/>
                      <a:pt x="39" y="505"/>
                    </a:cubicBezTo>
                    <a:lnTo>
                      <a:pt x="39" y="505"/>
                    </a:lnTo>
                    <a:lnTo>
                      <a:pt x="39" y="505"/>
                    </a:lnTo>
                    <a:lnTo>
                      <a:pt x="39" y="505"/>
                    </a:lnTo>
                    <a:lnTo>
                      <a:pt x="39" y="505"/>
                    </a:lnTo>
                    <a:cubicBezTo>
                      <a:pt x="147" y="788"/>
                      <a:pt x="277" y="1068"/>
                      <a:pt x="414" y="1347"/>
                    </a:cubicBezTo>
                    <a:cubicBezTo>
                      <a:pt x="488" y="1498"/>
                      <a:pt x="566" y="1649"/>
                      <a:pt x="635" y="1801"/>
                    </a:cubicBezTo>
                    <a:cubicBezTo>
                      <a:pt x="637" y="1805"/>
                      <a:pt x="638" y="1809"/>
                      <a:pt x="640" y="1813"/>
                    </a:cubicBezTo>
                    <a:cubicBezTo>
                      <a:pt x="627" y="1825"/>
                      <a:pt x="616" y="1838"/>
                      <a:pt x="606" y="1852"/>
                    </a:cubicBezTo>
                    <a:cubicBezTo>
                      <a:pt x="602" y="1842"/>
                      <a:pt x="598" y="1833"/>
                      <a:pt x="593" y="1824"/>
                    </a:cubicBezTo>
                    <a:cubicBezTo>
                      <a:pt x="523" y="1666"/>
                      <a:pt x="442" y="1511"/>
                      <a:pt x="366" y="1355"/>
                    </a:cubicBezTo>
                    <a:cubicBezTo>
                      <a:pt x="291" y="1202"/>
                      <a:pt x="40" y="620"/>
                      <a:pt x="2" y="510"/>
                    </a:cubicBezTo>
                    <a:cubicBezTo>
                      <a:pt x="1" y="506"/>
                      <a:pt x="0" y="501"/>
                      <a:pt x="0" y="496"/>
                    </a:cubicBezTo>
                    <a:cubicBezTo>
                      <a:pt x="0" y="468"/>
                      <a:pt x="25" y="439"/>
                      <a:pt x="38" y="411"/>
                    </a:cubicBezTo>
                    <a:cubicBezTo>
                      <a:pt x="47" y="391"/>
                      <a:pt x="56" y="372"/>
                      <a:pt x="68" y="352"/>
                    </a:cubicBezTo>
                    <a:cubicBezTo>
                      <a:pt x="94" y="313"/>
                      <a:pt x="132" y="275"/>
                      <a:pt x="174" y="239"/>
                    </a:cubicBezTo>
                    <a:cubicBezTo>
                      <a:pt x="257" y="170"/>
                      <a:pt x="370" y="108"/>
                      <a:pt x="502" y="65"/>
                    </a:cubicBezTo>
                    <a:cubicBezTo>
                      <a:pt x="562" y="45"/>
                      <a:pt x="633" y="30"/>
                      <a:pt x="700" y="18"/>
                    </a:cubicBezTo>
                    <a:cubicBezTo>
                      <a:pt x="770" y="6"/>
                      <a:pt x="841" y="0"/>
                      <a:pt x="913" y="0"/>
                    </a:cubicBezTo>
                    <a:cubicBezTo>
                      <a:pt x="973" y="0"/>
                      <a:pt x="1033" y="5"/>
                      <a:pt x="1092" y="14"/>
                    </a:cubicBezTo>
                    <a:cubicBezTo>
                      <a:pt x="1155" y="23"/>
                      <a:pt x="1213" y="39"/>
                      <a:pt x="1265" y="59"/>
                    </a:cubicBezTo>
                    <a:cubicBezTo>
                      <a:pt x="1303" y="73"/>
                      <a:pt x="1343" y="87"/>
                      <a:pt x="1374" y="105"/>
                    </a:cubicBezTo>
                    <a:cubicBezTo>
                      <a:pt x="1392" y="117"/>
                      <a:pt x="1432" y="130"/>
                      <a:pt x="1442" y="143"/>
                    </a:cubicBezTo>
                    <a:cubicBezTo>
                      <a:pt x="1450" y="154"/>
                      <a:pt x="1451" y="167"/>
                      <a:pt x="1452" y="178"/>
                    </a:cubicBezTo>
                    <a:cubicBezTo>
                      <a:pt x="1452" y="181"/>
                      <a:pt x="1452" y="184"/>
                      <a:pt x="1452" y="187"/>
                    </a:cubicBezTo>
                    <a:cubicBezTo>
                      <a:pt x="1452" y="203"/>
                      <a:pt x="1449" y="219"/>
                      <a:pt x="1449" y="234"/>
                    </a:cubicBezTo>
                    <a:lnTo>
                      <a:pt x="1449" y="234"/>
                    </a:lnTo>
                    <a:lnTo>
                      <a:pt x="1449" y="234"/>
                    </a:lnTo>
                    <a:cubicBezTo>
                      <a:pt x="1449" y="240"/>
                      <a:pt x="1450" y="245"/>
                      <a:pt x="1451" y="250"/>
                    </a:cubicBezTo>
                    <a:cubicBezTo>
                      <a:pt x="1460" y="302"/>
                      <a:pt x="1468" y="353"/>
                      <a:pt x="1481" y="404"/>
                    </a:cubicBezTo>
                    <a:cubicBezTo>
                      <a:pt x="1494" y="457"/>
                      <a:pt x="1509" y="509"/>
                      <a:pt x="1525" y="560"/>
                    </a:cubicBezTo>
                    <a:lnTo>
                      <a:pt x="1525" y="560"/>
                    </a:lnTo>
                    <a:cubicBezTo>
                      <a:pt x="1554" y="550"/>
                      <a:pt x="1585" y="540"/>
                      <a:pt x="1616" y="531"/>
                    </a:cubicBezTo>
                    <a:cubicBezTo>
                      <a:pt x="1618" y="538"/>
                      <a:pt x="1621" y="545"/>
                      <a:pt x="1624" y="552"/>
                    </a:cubicBezTo>
                    <a:cubicBezTo>
                      <a:pt x="1593" y="561"/>
                      <a:pt x="1562" y="571"/>
                      <a:pt x="1532" y="581"/>
                    </a:cubicBezTo>
                    <a:lnTo>
                      <a:pt x="1531" y="581"/>
                    </a:lnTo>
                    <a:cubicBezTo>
                      <a:pt x="1542" y="617"/>
                      <a:pt x="1554" y="653"/>
                      <a:pt x="1566" y="688"/>
                    </a:cubicBezTo>
                    <a:cubicBezTo>
                      <a:pt x="1628" y="872"/>
                      <a:pt x="1698" y="1053"/>
                      <a:pt x="1779" y="1234"/>
                    </a:cubicBezTo>
                    <a:cubicBezTo>
                      <a:pt x="1855" y="1405"/>
                      <a:pt x="1939" y="1581"/>
                      <a:pt x="1956" y="1757"/>
                    </a:cubicBezTo>
                    <a:cubicBezTo>
                      <a:pt x="1966" y="1861"/>
                      <a:pt x="1949" y="1990"/>
                      <a:pt x="1768" y="2047"/>
                    </a:cubicBezTo>
                  </a:path>
                </a:pathLst>
              </a:custGeom>
              <a:solidFill>
                <a:srgbClr val="7C3A1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143"/>
              <p:cNvSpPr/>
              <p:nvPr/>
            </p:nvSpPr>
            <p:spPr bwMode="auto">
              <a:xfrm>
                <a:off x="3012169" y="2917825"/>
                <a:ext cx="1588" cy="0"/>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1" y="2"/>
                      <a:pt x="1" y="1"/>
                      <a:pt x="0" y="0"/>
                    </a:cubicBezTo>
                    <a:cubicBezTo>
                      <a:pt x="1" y="1"/>
                      <a:pt x="1" y="2"/>
                      <a:pt x="1" y="3"/>
                    </a:cubicBezTo>
                    <a:close/>
                  </a:path>
                </a:pathLst>
              </a:custGeom>
              <a:solidFill>
                <a:srgbClr val="7C3A1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144"/>
              <p:cNvSpPr>
                <a:spLocks noEditPoints="1"/>
              </p:cNvSpPr>
              <p:nvPr/>
            </p:nvSpPr>
            <p:spPr bwMode="auto">
              <a:xfrm>
                <a:off x="2978831" y="2757488"/>
                <a:ext cx="666750" cy="307975"/>
              </a:xfrm>
              <a:custGeom>
                <a:avLst/>
                <a:gdLst>
                  <a:gd name="T0" fmla="*/ 336 w 1336"/>
                  <a:gd name="T1" fmla="*/ 557 h 617"/>
                  <a:gd name="T2" fmla="*/ 202 w 1336"/>
                  <a:gd name="T3" fmla="*/ 494 h 617"/>
                  <a:gd name="T4" fmla="*/ 188 w 1336"/>
                  <a:gd name="T5" fmla="*/ 491 h 617"/>
                  <a:gd name="T6" fmla="*/ 68 w 1336"/>
                  <a:gd name="T7" fmla="*/ 324 h 617"/>
                  <a:gd name="T8" fmla="*/ 67 w 1336"/>
                  <a:gd name="T9" fmla="*/ 321 h 617"/>
                  <a:gd name="T10" fmla="*/ 34 w 1336"/>
                  <a:gd name="T11" fmla="*/ 112 h 617"/>
                  <a:gd name="T12" fmla="*/ 128 w 1336"/>
                  <a:gd name="T13" fmla="*/ 347 h 617"/>
                  <a:gd name="T14" fmla="*/ 254 w 1336"/>
                  <a:gd name="T15" fmla="*/ 178 h 617"/>
                  <a:gd name="T16" fmla="*/ 384 w 1336"/>
                  <a:gd name="T17" fmla="*/ 103 h 617"/>
                  <a:gd name="T18" fmla="*/ 833 w 1336"/>
                  <a:gd name="T19" fmla="*/ 0 h 617"/>
                  <a:gd name="T20" fmla="*/ 1146 w 1336"/>
                  <a:gd name="T21" fmla="*/ 50 h 617"/>
                  <a:gd name="T22" fmla="*/ 1291 w 1336"/>
                  <a:gd name="T23" fmla="*/ 184 h 617"/>
                  <a:gd name="T24" fmla="*/ 1302 w 1336"/>
                  <a:gd name="T25" fmla="*/ 105 h 617"/>
                  <a:gd name="T26" fmla="*/ 1270 w 1336"/>
                  <a:gd name="T27" fmla="*/ 275 h 617"/>
                  <a:gd name="T28" fmla="*/ 1138 w 1336"/>
                  <a:gd name="T29" fmla="*/ 353 h 617"/>
                  <a:gd name="T30" fmla="*/ 1127 w 1336"/>
                  <a:gd name="T31" fmla="*/ 354 h 617"/>
                  <a:gd name="T32" fmla="*/ 919 w 1336"/>
                  <a:gd name="T33" fmla="*/ 368 h 617"/>
                  <a:gd name="T34" fmla="*/ 910 w 1336"/>
                  <a:gd name="T35" fmla="*/ 373 h 617"/>
                  <a:gd name="T36" fmla="*/ 205 w 1336"/>
                  <a:gd name="T37" fmla="*/ 285 h 617"/>
                  <a:gd name="T38" fmla="*/ 545 w 1336"/>
                  <a:gd name="T39" fmla="*/ 568 h 617"/>
                  <a:gd name="T40" fmla="*/ 1014 w 1336"/>
                  <a:gd name="T41" fmla="*/ 612 h 617"/>
                  <a:gd name="T42" fmla="*/ 891 w 1336"/>
                  <a:gd name="T43" fmla="*/ 158 h 617"/>
                  <a:gd name="T44" fmla="*/ 991 w 1336"/>
                  <a:gd name="T45" fmla="*/ 344 h 617"/>
                  <a:gd name="T46" fmla="*/ 853 w 1336"/>
                  <a:gd name="T47" fmla="*/ 29 h 617"/>
                  <a:gd name="T48" fmla="*/ 966 w 1336"/>
                  <a:gd name="T49" fmla="*/ 171 h 617"/>
                  <a:gd name="T50" fmla="*/ 942 w 1336"/>
                  <a:gd name="T51" fmla="*/ 161 h 617"/>
                  <a:gd name="T52" fmla="*/ 937 w 1336"/>
                  <a:gd name="T53" fmla="*/ 161 h 617"/>
                  <a:gd name="T54" fmla="*/ 809 w 1336"/>
                  <a:gd name="T55" fmla="*/ 30 h 617"/>
                  <a:gd name="T56" fmla="*/ 607 w 1336"/>
                  <a:gd name="T57" fmla="*/ 59 h 617"/>
                  <a:gd name="T58" fmla="*/ 727 w 1336"/>
                  <a:gd name="T59" fmla="*/ 263 h 617"/>
                  <a:gd name="T60" fmla="*/ 915 w 1336"/>
                  <a:gd name="T61" fmla="*/ 146 h 617"/>
                  <a:gd name="T62" fmla="*/ 809 w 1336"/>
                  <a:gd name="T63" fmla="*/ 3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36" h="617">
                    <a:moveTo>
                      <a:pt x="826" y="617"/>
                    </a:moveTo>
                    <a:cubicBezTo>
                      <a:pt x="655" y="617"/>
                      <a:pt x="481" y="602"/>
                      <a:pt x="336" y="557"/>
                    </a:cubicBezTo>
                    <a:lnTo>
                      <a:pt x="336" y="557"/>
                    </a:lnTo>
                    <a:cubicBezTo>
                      <a:pt x="278" y="539"/>
                      <a:pt x="235" y="518"/>
                      <a:pt x="202" y="494"/>
                    </a:cubicBezTo>
                    <a:cubicBezTo>
                      <a:pt x="201" y="494"/>
                      <a:pt x="199" y="494"/>
                      <a:pt x="198" y="494"/>
                    </a:cubicBezTo>
                    <a:cubicBezTo>
                      <a:pt x="195" y="494"/>
                      <a:pt x="191" y="493"/>
                      <a:pt x="188" y="491"/>
                    </a:cubicBezTo>
                    <a:cubicBezTo>
                      <a:pt x="145" y="460"/>
                      <a:pt x="118" y="427"/>
                      <a:pt x="98" y="392"/>
                    </a:cubicBezTo>
                    <a:cubicBezTo>
                      <a:pt x="86" y="370"/>
                      <a:pt x="77" y="347"/>
                      <a:pt x="68" y="324"/>
                    </a:cubicBezTo>
                    <a:lnTo>
                      <a:pt x="68" y="324"/>
                    </a:lnTo>
                    <a:cubicBezTo>
                      <a:pt x="68" y="323"/>
                      <a:pt x="68" y="322"/>
                      <a:pt x="67" y="321"/>
                    </a:cubicBezTo>
                    <a:cubicBezTo>
                      <a:pt x="47" y="264"/>
                      <a:pt x="25" y="207"/>
                      <a:pt x="0" y="151"/>
                    </a:cubicBezTo>
                    <a:cubicBezTo>
                      <a:pt x="10" y="137"/>
                      <a:pt x="21" y="124"/>
                      <a:pt x="34" y="112"/>
                    </a:cubicBezTo>
                    <a:cubicBezTo>
                      <a:pt x="63" y="176"/>
                      <a:pt x="90" y="239"/>
                      <a:pt x="112" y="304"/>
                    </a:cubicBezTo>
                    <a:cubicBezTo>
                      <a:pt x="117" y="318"/>
                      <a:pt x="123" y="332"/>
                      <a:pt x="128" y="347"/>
                    </a:cubicBezTo>
                    <a:cubicBezTo>
                      <a:pt x="137" y="289"/>
                      <a:pt x="182" y="229"/>
                      <a:pt x="254" y="178"/>
                    </a:cubicBezTo>
                    <a:lnTo>
                      <a:pt x="254" y="178"/>
                    </a:lnTo>
                    <a:cubicBezTo>
                      <a:pt x="273" y="164"/>
                      <a:pt x="294" y="151"/>
                      <a:pt x="316" y="138"/>
                    </a:cubicBezTo>
                    <a:cubicBezTo>
                      <a:pt x="338" y="126"/>
                      <a:pt x="361" y="114"/>
                      <a:pt x="384" y="103"/>
                    </a:cubicBezTo>
                    <a:cubicBezTo>
                      <a:pt x="384" y="103"/>
                      <a:pt x="384" y="103"/>
                      <a:pt x="384" y="103"/>
                    </a:cubicBezTo>
                    <a:cubicBezTo>
                      <a:pt x="510" y="44"/>
                      <a:pt x="666" y="2"/>
                      <a:pt x="833" y="0"/>
                    </a:cubicBezTo>
                    <a:cubicBezTo>
                      <a:pt x="837" y="0"/>
                      <a:pt x="841" y="0"/>
                      <a:pt x="845" y="0"/>
                    </a:cubicBezTo>
                    <a:cubicBezTo>
                      <a:pt x="951" y="0"/>
                      <a:pt x="1062" y="17"/>
                      <a:pt x="1146" y="50"/>
                    </a:cubicBezTo>
                    <a:cubicBezTo>
                      <a:pt x="1146" y="50"/>
                      <a:pt x="1147" y="50"/>
                      <a:pt x="1147" y="50"/>
                    </a:cubicBezTo>
                    <a:cubicBezTo>
                      <a:pt x="1227" y="82"/>
                      <a:pt x="1284" y="126"/>
                      <a:pt x="1291" y="184"/>
                    </a:cubicBezTo>
                    <a:cubicBezTo>
                      <a:pt x="1299" y="158"/>
                      <a:pt x="1302" y="132"/>
                      <a:pt x="1302" y="105"/>
                    </a:cubicBezTo>
                    <a:lnTo>
                      <a:pt x="1302" y="105"/>
                    </a:lnTo>
                    <a:cubicBezTo>
                      <a:pt x="1302" y="96"/>
                      <a:pt x="1302" y="86"/>
                      <a:pt x="1301" y="76"/>
                    </a:cubicBezTo>
                    <a:cubicBezTo>
                      <a:pt x="1336" y="141"/>
                      <a:pt x="1328" y="213"/>
                      <a:pt x="1270" y="275"/>
                    </a:cubicBezTo>
                    <a:cubicBezTo>
                      <a:pt x="1242" y="305"/>
                      <a:pt x="1205" y="329"/>
                      <a:pt x="1162" y="346"/>
                    </a:cubicBezTo>
                    <a:cubicBezTo>
                      <a:pt x="1154" y="349"/>
                      <a:pt x="1146" y="351"/>
                      <a:pt x="1138" y="353"/>
                    </a:cubicBezTo>
                    <a:cubicBezTo>
                      <a:pt x="1135" y="354"/>
                      <a:pt x="1133" y="354"/>
                      <a:pt x="1131" y="354"/>
                    </a:cubicBezTo>
                    <a:cubicBezTo>
                      <a:pt x="1129" y="354"/>
                      <a:pt x="1128" y="354"/>
                      <a:pt x="1127" y="354"/>
                    </a:cubicBezTo>
                    <a:cubicBezTo>
                      <a:pt x="1085" y="366"/>
                      <a:pt x="1039" y="374"/>
                      <a:pt x="990" y="374"/>
                    </a:cubicBezTo>
                    <a:cubicBezTo>
                      <a:pt x="967" y="374"/>
                      <a:pt x="943" y="372"/>
                      <a:pt x="919" y="368"/>
                    </a:cubicBezTo>
                    <a:cubicBezTo>
                      <a:pt x="919" y="371"/>
                      <a:pt x="916" y="373"/>
                      <a:pt x="911" y="373"/>
                    </a:cubicBezTo>
                    <a:cubicBezTo>
                      <a:pt x="911" y="373"/>
                      <a:pt x="910" y="373"/>
                      <a:pt x="910" y="373"/>
                    </a:cubicBezTo>
                    <a:cubicBezTo>
                      <a:pt x="670" y="346"/>
                      <a:pt x="622" y="176"/>
                      <a:pt x="580" y="66"/>
                    </a:cubicBezTo>
                    <a:cubicBezTo>
                      <a:pt x="412" y="111"/>
                      <a:pt x="267" y="191"/>
                      <a:pt x="205" y="285"/>
                    </a:cubicBezTo>
                    <a:cubicBezTo>
                      <a:pt x="170" y="338"/>
                      <a:pt x="157" y="401"/>
                      <a:pt x="210" y="452"/>
                    </a:cubicBezTo>
                    <a:cubicBezTo>
                      <a:pt x="279" y="519"/>
                      <a:pt x="413" y="551"/>
                      <a:pt x="545" y="568"/>
                    </a:cubicBezTo>
                    <a:cubicBezTo>
                      <a:pt x="620" y="578"/>
                      <a:pt x="695" y="584"/>
                      <a:pt x="771" y="586"/>
                    </a:cubicBezTo>
                    <a:cubicBezTo>
                      <a:pt x="849" y="600"/>
                      <a:pt x="931" y="608"/>
                      <a:pt x="1014" y="612"/>
                    </a:cubicBezTo>
                    <a:cubicBezTo>
                      <a:pt x="953" y="615"/>
                      <a:pt x="890" y="617"/>
                      <a:pt x="826" y="617"/>
                    </a:cubicBezTo>
                    <a:moveTo>
                      <a:pt x="891" y="158"/>
                    </a:moveTo>
                    <a:cubicBezTo>
                      <a:pt x="746" y="158"/>
                      <a:pt x="733" y="269"/>
                      <a:pt x="842" y="317"/>
                    </a:cubicBezTo>
                    <a:cubicBezTo>
                      <a:pt x="886" y="336"/>
                      <a:pt x="939" y="344"/>
                      <a:pt x="991" y="344"/>
                    </a:cubicBezTo>
                    <a:cubicBezTo>
                      <a:pt x="1088" y="344"/>
                      <a:pt x="1183" y="314"/>
                      <a:pt x="1218" y="260"/>
                    </a:cubicBezTo>
                    <a:cubicBezTo>
                      <a:pt x="1309" y="122"/>
                      <a:pt x="1081" y="32"/>
                      <a:pt x="853" y="29"/>
                    </a:cubicBezTo>
                    <a:cubicBezTo>
                      <a:pt x="898" y="73"/>
                      <a:pt x="924" y="124"/>
                      <a:pt x="971" y="167"/>
                    </a:cubicBezTo>
                    <a:cubicBezTo>
                      <a:pt x="972" y="169"/>
                      <a:pt x="970" y="171"/>
                      <a:pt x="966" y="171"/>
                    </a:cubicBezTo>
                    <a:cubicBezTo>
                      <a:pt x="966" y="171"/>
                      <a:pt x="965" y="171"/>
                      <a:pt x="964" y="171"/>
                    </a:cubicBezTo>
                    <a:cubicBezTo>
                      <a:pt x="956" y="168"/>
                      <a:pt x="949" y="165"/>
                      <a:pt x="942" y="161"/>
                    </a:cubicBezTo>
                    <a:cubicBezTo>
                      <a:pt x="941" y="162"/>
                      <a:pt x="941" y="162"/>
                      <a:pt x="940" y="162"/>
                    </a:cubicBezTo>
                    <a:cubicBezTo>
                      <a:pt x="939" y="162"/>
                      <a:pt x="938" y="161"/>
                      <a:pt x="937" y="161"/>
                    </a:cubicBezTo>
                    <a:cubicBezTo>
                      <a:pt x="920" y="159"/>
                      <a:pt x="905" y="158"/>
                      <a:pt x="891" y="158"/>
                    </a:cubicBezTo>
                    <a:moveTo>
                      <a:pt x="809" y="30"/>
                    </a:moveTo>
                    <a:cubicBezTo>
                      <a:pt x="787" y="31"/>
                      <a:pt x="764" y="32"/>
                      <a:pt x="742" y="35"/>
                    </a:cubicBezTo>
                    <a:cubicBezTo>
                      <a:pt x="696" y="41"/>
                      <a:pt x="651" y="49"/>
                      <a:pt x="607" y="59"/>
                    </a:cubicBezTo>
                    <a:cubicBezTo>
                      <a:pt x="645" y="113"/>
                      <a:pt x="663" y="169"/>
                      <a:pt x="698" y="223"/>
                    </a:cubicBezTo>
                    <a:cubicBezTo>
                      <a:pt x="707" y="236"/>
                      <a:pt x="716" y="250"/>
                      <a:pt x="727" y="263"/>
                    </a:cubicBezTo>
                    <a:cubicBezTo>
                      <a:pt x="705" y="205"/>
                      <a:pt x="753" y="143"/>
                      <a:pt x="866" y="143"/>
                    </a:cubicBezTo>
                    <a:cubicBezTo>
                      <a:pt x="881" y="143"/>
                      <a:pt x="897" y="144"/>
                      <a:pt x="915" y="146"/>
                    </a:cubicBezTo>
                    <a:cubicBezTo>
                      <a:pt x="896" y="134"/>
                      <a:pt x="881" y="120"/>
                      <a:pt x="868" y="106"/>
                    </a:cubicBezTo>
                    <a:cubicBezTo>
                      <a:pt x="848" y="82"/>
                      <a:pt x="821" y="56"/>
                      <a:pt x="809" y="30"/>
                    </a:cubicBezTo>
                    <a:close/>
                  </a:path>
                </a:pathLst>
              </a:custGeom>
              <a:solidFill>
                <a:srgbClr val="75311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145"/>
              <p:cNvSpPr>
                <a:spLocks noEditPoints="1"/>
              </p:cNvSpPr>
              <p:nvPr/>
            </p:nvSpPr>
            <p:spPr bwMode="auto">
              <a:xfrm>
                <a:off x="8292194" y="1924050"/>
                <a:ext cx="736600" cy="1057275"/>
              </a:xfrm>
              <a:custGeom>
                <a:avLst/>
                <a:gdLst>
                  <a:gd name="T0" fmla="*/ 1065 w 1475"/>
                  <a:gd name="T1" fmla="*/ 2118 h 2118"/>
                  <a:gd name="T2" fmla="*/ 608 w 1475"/>
                  <a:gd name="T3" fmla="*/ 2012 h 2118"/>
                  <a:gd name="T4" fmla="*/ 0 w 1475"/>
                  <a:gd name="T5" fmla="*/ 1910 h 2118"/>
                  <a:gd name="T6" fmla="*/ 54 w 1475"/>
                  <a:gd name="T7" fmla="*/ 1888 h 2118"/>
                  <a:gd name="T8" fmla="*/ 461 w 1475"/>
                  <a:gd name="T9" fmla="*/ 1949 h 2118"/>
                  <a:gd name="T10" fmla="*/ 1029 w 1475"/>
                  <a:gd name="T11" fmla="*/ 2078 h 2118"/>
                  <a:gd name="T12" fmla="*/ 1196 w 1475"/>
                  <a:gd name="T13" fmla="*/ 2111 h 2118"/>
                  <a:gd name="T14" fmla="*/ 1065 w 1475"/>
                  <a:gd name="T15" fmla="*/ 2118 h 2118"/>
                  <a:gd name="T16" fmla="*/ 839 w 1475"/>
                  <a:gd name="T17" fmla="*/ 1488 h 2118"/>
                  <a:gd name="T18" fmla="*/ 867 w 1475"/>
                  <a:gd name="T19" fmla="*/ 1422 h 2118"/>
                  <a:gd name="T20" fmla="*/ 987 w 1475"/>
                  <a:gd name="T21" fmla="*/ 1166 h 2118"/>
                  <a:gd name="T22" fmla="*/ 1179 w 1475"/>
                  <a:gd name="T23" fmla="*/ 634 h 2118"/>
                  <a:gd name="T24" fmla="*/ 1249 w 1475"/>
                  <a:gd name="T25" fmla="*/ 402 h 2118"/>
                  <a:gd name="T26" fmla="*/ 613 w 1475"/>
                  <a:gd name="T27" fmla="*/ 308 h 2118"/>
                  <a:gd name="T28" fmla="*/ 561 w 1475"/>
                  <a:gd name="T29" fmla="*/ 274 h 2118"/>
                  <a:gd name="T30" fmla="*/ 585 w 1475"/>
                  <a:gd name="T31" fmla="*/ 277 h 2118"/>
                  <a:gd name="T32" fmla="*/ 596 w 1475"/>
                  <a:gd name="T33" fmla="*/ 278 h 2118"/>
                  <a:gd name="T34" fmla="*/ 1258 w 1475"/>
                  <a:gd name="T35" fmla="*/ 373 h 2118"/>
                  <a:gd name="T36" fmla="*/ 1324 w 1475"/>
                  <a:gd name="T37" fmla="*/ 89 h 2118"/>
                  <a:gd name="T38" fmla="*/ 1402 w 1475"/>
                  <a:gd name="T39" fmla="*/ 37 h 2118"/>
                  <a:gd name="T40" fmla="*/ 1475 w 1475"/>
                  <a:gd name="T41" fmla="*/ 0 h 2118"/>
                  <a:gd name="T42" fmla="*/ 1418 w 1475"/>
                  <a:gd name="T43" fmla="*/ 28 h 2118"/>
                  <a:gd name="T44" fmla="*/ 1418 w 1475"/>
                  <a:gd name="T45" fmla="*/ 28 h 2118"/>
                  <a:gd name="T46" fmla="*/ 1418 w 1475"/>
                  <a:gd name="T47" fmla="*/ 28 h 2118"/>
                  <a:gd name="T48" fmla="*/ 1422 w 1475"/>
                  <a:gd name="T49" fmla="*/ 50 h 2118"/>
                  <a:gd name="T50" fmla="*/ 1352 w 1475"/>
                  <a:gd name="T51" fmla="*/ 81 h 2118"/>
                  <a:gd name="T52" fmla="*/ 1352 w 1475"/>
                  <a:gd name="T53" fmla="*/ 81 h 2118"/>
                  <a:gd name="T54" fmla="*/ 1352 w 1475"/>
                  <a:gd name="T55" fmla="*/ 81 h 2118"/>
                  <a:gd name="T56" fmla="*/ 1352 w 1475"/>
                  <a:gd name="T57" fmla="*/ 81 h 2118"/>
                  <a:gd name="T58" fmla="*/ 1353 w 1475"/>
                  <a:gd name="T59" fmla="*/ 82 h 2118"/>
                  <a:gd name="T60" fmla="*/ 1359 w 1475"/>
                  <a:gd name="T61" fmla="*/ 143 h 2118"/>
                  <a:gd name="T62" fmla="*/ 1325 w 1475"/>
                  <a:gd name="T63" fmla="*/ 323 h 2118"/>
                  <a:gd name="T64" fmla="*/ 1247 w 1475"/>
                  <a:gd name="T65" fmla="*/ 578 h 2118"/>
                  <a:gd name="T66" fmla="*/ 1102 w 1475"/>
                  <a:gd name="T67" fmla="*/ 1015 h 2118"/>
                  <a:gd name="T68" fmla="*/ 877 w 1475"/>
                  <a:gd name="T69" fmla="*/ 1425 h 2118"/>
                  <a:gd name="T70" fmla="*/ 874 w 1475"/>
                  <a:gd name="T71" fmla="*/ 1431 h 2118"/>
                  <a:gd name="T72" fmla="*/ 873 w 1475"/>
                  <a:gd name="T73" fmla="*/ 1432 h 2118"/>
                  <a:gd name="T74" fmla="*/ 872 w 1475"/>
                  <a:gd name="T75" fmla="*/ 1433 h 2118"/>
                  <a:gd name="T76" fmla="*/ 839 w 1475"/>
                  <a:gd name="T77" fmla="*/ 1488 h 2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5" h="2118">
                    <a:moveTo>
                      <a:pt x="1065" y="2118"/>
                    </a:moveTo>
                    <a:cubicBezTo>
                      <a:pt x="910" y="2087"/>
                      <a:pt x="760" y="2048"/>
                      <a:pt x="608" y="2012"/>
                    </a:cubicBezTo>
                    <a:cubicBezTo>
                      <a:pt x="409" y="1966"/>
                      <a:pt x="206" y="1935"/>
                      <a:pt x="0" y="1910"/>
                    </a:cubicBezTo>
                    <a:cubicBezTo>
                      <a:pt x="18" y="1903"/>
                      <a:pt x="36" y="1895"/>
                      <a:pt x="54" y="1888"/>
                    </a:cubicBezTo>
                    <a:cubicBezTo>
                      <a:pt x="192" y="1905"/>
                      <a:pt x="329" y="1923"/>
                      <a:pt x="461" y="1949"/>
                    </a:cubicBezTo>
                    <a:cubicBezTo>
                      <a:pt x="655" y="1986"/>
                      <a:pt x="839" y="2037"/>
                      <a:pt x="1029" y="2078"/>
                    </a:cubicBezTo>
                    <a:cubicBezTo>
                      <a:pt x="1083" y="2090"/>
                      <a:pt x="1139" y="2101"/>
                      <a:pt x="1196" y="2111"/>
                    </a:cubicBezTo>
                    <a:cubicBezTo>
                      <a:pt x="1153" y="2114"/>
                      <a:pt x="1108" y="2116"/>
                      <a:pt x="1065" y="2118"/>
                    </a:cubicBezTo>
                    <a:moveTo>
                      <a:pt x="839" y="1488"/>
                    </a:moveTo>
                    <a:cubicBezTo>
                      <a:pt x="847" y="1466"/>
                      <a:pt x="857" y="1444"/>
                      <a:pt x="867" y="1422"/>
                    </a:cubicBezTo>
                    <a:cubicBezTo>
                      <a:pt x="908" y="1337"/>
                      <a:pt x="950" y="1252"/>
                      <a:pt x="987" y="1166"/>
                    </a:cubicBezTo>
                    <a:cubicBezTo>
                      <a:pt x="1064" y="990"/>
                      <a:pt x="1125" y="813"/>
                      <a:pt x="1179" y="634"/>
                    </a:cubicBezTo>
                    <a:cubicBezTo>
                      <a:pt x="1203" y="557"/>
                      <a:pt x="1227" y="479"/>
                      <a:pt x="1249" y="402"/>
                    </a:cubicBezTo>
                    <a:cubicBezTo>
                      <a:pt x="1041" y="365"/>
                      <a:pt x="828" y="335"/>
                      <a:pt x="613" y="308"/>
                    </a:cubicBezTo>
                    <a:cubicBezTo>
                      <a:pt x="596" y="296"/>
                      <a:pt x="579" y="285"/>
                      <a:pt x="561" y="274"/>
                    </a:cubicBezTo>
                    <a:cubicBezTo>
                      <a:pt x="569" y="275"/>
                      <a:pt x="577" y="276"/>
                      <a:pt x="585" y="277"/>
                    </a:cubicBezTo>
                    <a:cubicBezTo>
                      <a:pt x="588" y="277"/>
                      <a:pt x="592" y="278"/>
                      <a:pt x="596" y="278"/>
                    </a:cubicBezTo>
                    <a:cubicBezTo>
                      <a:pt x="817" y="307"/>
                      <a:pt x="1041" y="334"/>
                      <a:pt x="1258" y="373"/>
                    </a:cubicBezTo>
                    <a:cubicBezTo>
                      <a:pt x="1284" y="279"/>
                      <a:pt x="1308" y="185"/>
                      <a:pt x="1324" y="89"/>
                    </a:cubicBezTo>
                    <a:cubicBezTo>
                      <a:pt x="1328" y="65"/>
                      <a:pt x="1372" y="53"/>
                      <a:pt x="1402" y="37"/>
                    </a:cubicBezTo>
                    <a:cubicBezTo>
                      <a:pt x="1425" y="24"/>
                      <a:pt x="1450" y="12"/>
                      <a:pt x="1475" y="0"/>
                    </a:cubicBezTo>
                    <a:cubicBezTo>
                      <a:pt x="1455" y="9"/>
                      <a:pt x="1436" y="19"/>
                      <a:pt x="1418" y="28"/>
                    </a:cubicBezTo>
                    <a:lnTo>
                      <a:pt x="1418" y="28"/>
                    </a:lnTo>
                    <a:lnTo>
                      <a:pt x="1418" y="28"/>
                    </a:lnTo>
                    <a:cubicBezTo>
                      <a:pt x="1419" y="36"/>
                      <a:pt x="1421" y="43"/>
                      <a:pt x="1422" y="50"/>
                    </a:cubicBezTo>
                    <a:cubicBezTo>
                      <a:pt x="1399" y="60"/>
                      <a:pt x="1375" y="71"/>
                      <a:pt x="1352" y="81"/>
                    </a:cubicBezTo>
                    <a:lnTo>
                      <a:pt x="1352" y="81"/>
                    </a:lnTo>
                    <a:lnTo>
                      <a:pt x="1352" y="81"/>
                    </a:lnTo>
                    <a:lnTo>
                      <a:pt x="1352" y="81"/>
                    </a:lnTo>
                    <a:lnTo>
                      <a:pt x="1353" y="82"/>
                    </a:lnTo>
                    <a:cubicBezTo>
                      <a:pt x="1357" y="102"/>
                      <a:pt x="1359" y="122"/>
                      <a:pt x="1359" y="143"/>
                    </a:cubicBezTo>
                    <a:cubicBezTo>
                      <a:pt x="1359" y="203"/>
                      <a:pt x="1343" y="264"/>
                      <a:pt x="1325" y="323"/>
                    </a:cubicBezTo>
                    <a:cubicBezTo>
                      <a:pt x="1300" y="408"/>
                      <a:pt x="1273" y="493"/>
                      <a:pt x="1247" y="578"/>
                    </a:cubicBezTo>
                    <a:cubicBezTo>
                      <a:pt x="1203" y="724"/>
                      <a:pt x="1159" y="870"/>
                      <a:pt x="1102" y="1015"/>
                    </a:cubicBezTo>
                    <a:cubicBezTo>
                      <a:pt x="1035" y="1153"/>
                      <a:pt x="960" y="1290"/>
                      <a:pt x="877" y="1425"/>
                    </a:cubicBezTo>
                    <a:cubicBezTo>
                      <a:pt x="876" y="1427"/>
                      <a:pt x="875" y="1429"/>
                      <a:pt x="874" y="1431"/>
                    </a:cubicBezTo>
                    <a:cubicBezTo>
                      <a:pt x="873" y="1431"/>
                      <a:pt x="873" y="1432"/>
                      <a:pt x="873" y="1432"/>
                    </a:cubicBezTo>
                    <a:cubicBezTo>
                      <a:pt x="873" y="1432"/>
                      <a:pt x="872" y="1432"/>
                      <a:pt x="872" y="1433"/>
                    </a:cubicBezTo>
                    <a:cubicBezTo>
                      <a:pt x="862" y="1450"/>
                      <a:pt x="850" y="1469"/>
                      <a:pt x="839" y="1488"/>
                    </a:cubicBezTo>
                  </a:path>
                </a:pathLst>
              </a:custGeom>
              <a:solidFill>
                <a:srgbClr val="8445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146"/>
              <p:cNvSpPr>
                <a:spLocks noEditPoints="1"/>
              </p:cNvSpPr>
              <p:nvPr/>
            </p:nvSpPr>
            <p:spPr bwMode="auto">
              <a:xfrm>
                <a:off x="8695419" y="2430463"/>
                <a:ext cx="652463" cy="574675"/>
              </a:xfrm>
              <a:custGeom>
                <a:avLst/>
                <a:gdLst>
                  <a:gd name="T0" fmla="*/ 606 w 1309"/>
                  <a:gd name="T1" fmla="*/ 1151 h 1151"/>
                  <a:gd name="T2" fmla="*/ 594 w 1309"/>
                  <a:gd name="T3" fmla="*/ 1148 h 1151"/>
                  <a:gd name="T4" fmla="*/ 417 w 1309"/>
                  <a:gd name="T5" fmla="*/ 1132 h 1151"/>
                  <a:gd name="T6" fmla="*/ 259 w 1309"/>
                  <a:gd name="T7" fmla="*/ 1103 h 1151"/>
                  <a:gd name="T8" fmla="*/ 390 w 1309"/>
                  <a:gd name="T9" fmla="*/ 1096 h 1151"/>
                  <a:gd name="T10" fmla="*/ 667 w 1309"/>
                  <a:gd name="T11" fmla="*/ 1121 h 1151"/>
                  <a:gd name="T12" fmla="*/ 701 w 1309"/>
                  <a:gd name="T13" fmla="*/ 1121 h 1151"/>
                  <a:gd name="T14" fmla="*/ 869 w 1309"/>
                  <a:gd name="T15" fmla="*/ 1102 h 1151"/>
                  <a:gd name="T16" fmla="*/ 935 w 1309"/>
                  <a:gd name="T17" fmla="*/ 1085 h 1151"/>
                  <a:gd name="T18" fmla="*/ 1139 w 1309"/>
                  <a:gd name="T19" fmla="*/ 976 h 1151"/>
                  <a:gd name="T20" fmla="*/ 1116 w 1309"/>
                  <a:gd name="T21" fmla="*/ 1040 h 1151"/>
                  <a:gd name="T22" fmla="*/ 1097 w 1309"/>
                  <a:gd name="T23" fmla="*/ 1051 h 1151"/>
                  <a:gd name="T24" fmla="*/ 1097 w 1309"/>
                  <a:gd name="T25" fmla="*/ 1051 h 1151"/>
                  <a:gd name="T26" fmla="*/ 1097 w 1309"/>
                  <a:gd name="T27" fmla="*/ 1051 h 1151"/>
                  <a:gd name="T28" fmla="*/ 1097 w 1309"/>
                  <a:gd name="T29" fmla="*/ 1051 h 1151"/>
                  <a:gd name="T30" fmla="*/ 1097 w 1309"/>
                  <a:gd name="T31" fmla="*/ 1051 h 1151"/>
                  <a:gd name="T32" fmla="*/ 1114 w 1309"/>
                  <a:gd name="T33" fmla="*/ 1045 h 1151"/>
                  <a:gd name="T34" fmla="*/ 1087 w 1309"/>
                  <a:gd name="T35" fmla="*/ 1087 h 1151"/>
                  <a:gd name="T36" fmla="*/ 1309 w 1309"/>
                  <a:gd name="T37" fmla="*/ 983 h 1151"/>
                  <a:gd name="T38" fmla="*/ 1273 w 1309"/>
                  <a:gd name="T39" fmla="*/ 1007 h 1151"/>
                  <a:gd name="T40" fmla="*/ 1125 w 1309"/>
                  <a:gd name="T41" fmla="*/ 1075 h 1151"/>
                  <a:gd name="T42" fmla="*/ 1101 w 1309"/>
                  <a:gd name="T43" fmla="*/ 1083 h 1151"/>
                  <a:gd name="T44" fmla="*/ 749 w 1309"/>
                  <a:gd name="T45" fmla="*/ 1145 h 1151"/>
                  <a:gd name="T46" fmla="*/ 733 w 1309"/>
                  <a:gd name="T47" fmla="*/ 1146 h 1151"/>
                  <a:gd name="T48" fmla="*/ 607 w 1309"/>
                  <a:gd name="T49" fmla="*/ 1151 h 1151"/>
                  <a:gd name="T50" fmla="*/ 606 w 1309"/>
                  <a:gd name="T51" fmla="*/ 1151 h 1151"/>
                  <a:gd name="T52" fmla="*/ 422 w 1309"/>
                  <a:gd name="T53" fmla="*/ 865 h 1151"/>
                  <a:gd name="T54" fmla="*/ 299 w 1309"/>
                  <a:gd name="T55" fmla="*/ 849 h 1151"/>
                  <a:gd name="T56" fmla="*/ 14 w 1309"/>
                  <a:gd name="T57" fmla="*/ 652 h 1151"/>
                  <a:gd name="T58" fmla="*/ 33 w 1309"/>
                  <a:gd name="T59" fmla="*/ 473 h 1151"/>
                  <a:gd name="T60" fmla="*/ 66 w 1309"/>
                  <a:gd name="T61" fmla="*/ 418 h 1151"/>
                  <a:gd name="T62" fmla="*/ 32 w 1309"/>
                  <a:gd name="T63" fmla="*/ 550 h 1151"/>
                  <a:gd name="T64" fmla="*/ 145 w 1309"/>
                  <a:gd name="T65" fmla="*/ 757 h 1151"/>
                  <a:gd name="T66" fmla="*/ 156 w 1309"/>
                  <a:gd name="T67" fmla="*/ 737 h 1151"/>
                  <a:gd name="T68" fmla="*/ 168 w 1309"/>
                  <a:gd name="T69" fmla="*/ 750 h 1151"/>
                  <a:gd name="T70" fmla="*/ 408 w 1309"/>
                  <a:gd name="T71" fmla="*/ 842 h 1151"/>
                  <a:gd name="T72" fmla="*/ 607 w 1309"/>
                  <a:gd name="T73" fmla="*/ 750 h 1151"/>
                  <a:gd name="T74" fmla="*/ 423 w 1309"/>
                  <a:gd name="T75" fmla="*/ 690 h 1151"/>
                  <a:gd name="T76" fmla="*/ 418 w 1309"/>
                  <a:gd name="T77" fmla="*/ 684 h 1151"/>
                  <a:gd name="T78" fmla="*/ 420 w 1309"/>
                  <a:gd name="T79" fmla="*/ 679 h 1151"/>
                  <a:gd name="T80" fmla="*/ 432 w 1309"/>
                  <a:gd name="T81" fmla="*/ 671 h 1151"/>
                  <a:gd name="T82" fmla="*/ 418 w 1309"/>
                  <a:gd name="T83" fmla="*/ 684 h 1151"/>
                  <a:gd name="T84" fmla="*/ 446 w 1309"/>
                  <a:gd name="T85" fmla="*/ 683 h 1151"/>
                  <a:gd name="T86" fmla="*/ 635 w 1309"/>
                  <a:gd name="T87" fmla="*/ 758 h 1151"/>
                  <a:gd name="T88" fmla="*/ 710 w 1309"/>
                  <a:gd name="T89" fmla="*/ 640 h 1151"/>
                  <a:gd name="T90" fmla="*/ 715 w 1309"/>
                  <a:gd name="T91" fmla="*/ 620 h 1151"/>
                  <a:gd name="T92" fmla="*/ 716 w 1309"/>
                  <a:gd name="T93" fmla="*/ 620 h 1151"/>
                  <a:gd name="T94" fmla="*/ 731 w 1309"/>
                  <a:gd name="T95" fmla="*/ 621 h 1151"/>
                  <a:gd name="T96" fmla="*/ 732 w 1309"/>
                  <a:gd name="T97" fmla="*/ 621 h 1151"/>
                  <a:gd name="T98" fmla="*/ 700 w 1309"/>
                  <a:gd name="T99" fmla="*/ 684 h 1151"/>
                  <a:gd name="T100" fmla="*/ 655 w 1309"/>
                  <a:gd name="T101" fmla="*/ 775 h 1151"/>
                  <a:gd name="T102" fmla="*/ 472 w 1309"/>
                  <a:gd name="T103" fmla="*/ 862 h 1151"/>
                  <a:gd name="T104" fmla="*/ 422 w 1309"/>
                  <a:gd name="T105" fmla="*/ 865 h 1151"/>
                  <a:gd name="T106" fmla="*/ 467 w 1309"/>
                  <a:gd name="T107" fmla="*/ 625 h 1151"/>
                  <a:gd name="T108" fmla="*/ 481 w 1309"/>
                  <a:gd name="T109" fmla="*/ 595 h 1151"/>
                  <a:gd name="T110" fmla="*/ 481 w 1309"/>
                  <a:gd name="T111" fmla="*/ 600 h 1151"/>
                  <a:gd name="T112" fmla="*/ 467 w 1309"/>
                  <a:gd name="T113" fmla="*/ 625 h 1151"/>
                  <a:gd name="T114" fmla="*/ 68 w 1309"/>
                  <a:gd name="T115" fmla="*/ 416 h 1151"/>
                  <a:gd name="T116" fmla="*/ 71 w 1309"/>
                  <a:gd name="T117" fmla="*/ 410 h 1151"/>
                  <a:gd name="T118" fmla="*/ 296 w 1309"/>
                  <a:gd name="T119" fmla="*/ 0 h 1151"/>
                  <a:gd name="T120" fmla="*/ 296 w 1309"/>
                  <a:gd name="T121" fmla="*/ 0 h 1151"/>
                  <a:gd name="T122" fmla="*/ 71 w 1309"/>
                  <a:gd name="T123" fmla="*/ 410 h 1151"/>
                  <a:gd name="T124" fmla="*/ 68 w 1309"/>
                  <a:gd name="T125" fmla="*/ 416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09" h="1151">
                    <a:moveTo>
                      <a:pt x="606" y="1151"/>
                    </a:moveTo>
                    <a:cubicBezTo>
                      <a:pt x="601" y="1151"/>
                      <a:pt x="597" y="1150"/>
                      <a:pt x="594" y="1148"/>
                    </a:cubicBezTo>
                    <a:cubicBezTo>
                      <a:pt x="535" y="1146"/>
                      <a:pt x="476" y="1141"/>
                      <a:pt x="417" y="1132"/>
                    </a:cubicBezTo>
                    <a:cubicBezTo>
                      <a:pt x="364" y="1123"/>
                      <a:pt x="311" y="1114"/>
                      <a:pt x="259" y="1103"/>
                    </a:cubicBezTo>
                    <a:cubicBezTo>
                      <a:pt x="302" y="1101"/>
                      <a:pt x="347" y="1099"/>
                      <a:pt x="390" y="1096"/>
                    </a:cubicBezTo>
                    <a:cubicBezTo>
                      <a:pt x="481" y="1111"/>
                      <a:pt x="575" y="1121"/>
                      <a:pt x="667" y="1121"/>
                    </a:cubicBezTo>
                    <a:cubicBezTo>
                      <a:pt x="678" y="1121"/>
                      <a:pt x="690" y="1121"/>
                      <a:pt x="701" y="1121"/>
                    </a:cubicBezTo>
                    <a:cubicBezTo>
                      <a:pt x="757" y="1115"/>
                      <a:pt x="813" y="1109"/>
                      <a:pt x="869" y="1102"/>
                    </a:cubicBezTo>
                    <a:cubicBezTo>
                      <a:pt x="891" y="1097"/>
                      <a:pt x="913" y="1092"/>
                      <a:pt x="935" y="1085"/>
                    </a:cubicBezTo>
                    <a:cubicBezTo>
                      <a:pt x="1022" y="1059"/>
                      <a:pt x="1091" y="1021"/>
                      <a:pt x="1139" y="976"/>
                    </a:cubicBezTo>
                    <a:cubicBezTo>
                      <a:pt x="1135" y="997"/>
                      <a:pt x="1127" y="1019"/>
                      <a:pt x="1116" y="1040"/>
                    </a:cubicBezTo>
                    <a:cubicBezTo>
                      <a:pt x="1110" y="1043"/>
                      <a:pt x="1104" y="1047"/>
                      <a:pt x="1097" y="1051"/>
                    </a:cubicBezTo>
                    <a:lnTo>
                      <a:pt x="1097" y="1051"/>
                    </a:lnTo>
                    <a:lnTo>
                      <a:pt x="1097" y="1051"/>
                    </a:lnTo>
                    <a:lnTo>
                      <a:pt x="1097" y="1051"/>
                    </a:lnTo>
                    <a:lnTo>
                      <a:pt x="1097" y="1051"/>
                    </a:lnTo>
                    <a:cubicBezTo>
                      <a:pt x="1103" y="1049"/>
                      <a:pt x="1108" y="1047"/>
                      <a:pt x="1114" y="1045"/>
                    </a:cubicBezTo>
                    <a:cubicBezTo>
                      <a:pt x="1106" y="1059"/>
                      <a:pt x="1097" y="1073"/>
                      <a:pt x="1087" y="1087"/>
                    </a:cubicBezTo>
                    <a:cubicBezTo>
                      <a:pt x="1172" y="1061"/>
                      <a:pt x="1247" y="1028"/>
                      <a:pt x="1309" y="983"/>
                    </a:cubicBezTo>
                    <a:cubicBezTo>
                      <a:pt x="1297" y="991"/>
                      <a:pt x="1286" y="999"/>
                      <a:pt x="1273" y="1007"/>
                    </a:cubicBezTo>
                    <a:cubicBezTo>
                      <a:pt x="1229" y="1034"/>
                      <a:pt x="1179" y="1056"/>
                      <a:pt x="1125" y="1075"/>
                    </a:cubicBezTo>
                    <a:cubicBezTo>
                      <a:pt x="1117" y="1078"/>
                      <a:pt x="1109" y="1080"/>
                      <a:pt x="1101" y="1083"/>
                    </a:cubicBezTo>
                    <a:cubicBezTo>
                      <a:pt x="995" y="1116"/>
                      <a:pt x="874" y="1135"/>
                      <a:pt x="749" y="1145"/>
                    </a:cubicBezTo>
                    <a:cubicBezTo>
                      <a:pt x="744" y="1145"/>
                      <a:pt x="739" y="1146"/>
                      <a:pt x="733" y="1146"/>
                    </a:cubicBezTo>
                    <a:cubicBezTo>
                      <a:pt x="691" y="1149"/>
                      <a:pt x="649" y="1150"/>
                      <a:pt x="607" y="1151"/>
                    </a:cubicBezTo>
                    <a:cubicBezTo>
                      <a:pt x="606" y="1151"/>
                      <a:pt x="606" y="1151"/>
                      <a:pt x="606" y="1151"/>
                    </a:cubicBezTo>
                    <a:moveTo>
                      <a:pt x="422" y="865"/>
                    </a:moveTo>
                    <a:cubicBezTo>
                      <a:pt x="380" y="865"/>
                      <a:pt x="337" y="859"/>
                      <a:pt x="299" y="849"/>
                    </a:cubicBezTo>
                    <a:cubicBezTo>
                      <a:pt x="144" y="820"/>
                      <a:pt x="37" y="747"/>
                      <a:pt x="14" y="652"/>
                    </a:cubicBezTo>
                    <a:cubicBezTo>
                      <a:pt x="0" y="591"/>
                      <a:pt x="11" y="532"/>
                      <a:pt x="33" y="473"/>
                    </a:cubicBezTo>
                    <a:cubicBezTo>
                      <a:pt x="44" y="454"/>
                      <a:pt x="56" y="435"/>
                      <a:pt x="66" y="418"/>
                    </a:cubicBezTo>
                    <a:cubicBezTo>
                      <a:pt x="50" y="461"/>
                      <a:pt x="30" y="504"/>
                      <a:pt x="32" y="550"/>
                    </a:cubicBezTo>
                    <a:cubicBezTo>
                      <a:pt x="36" y="624"/>
                      <a:pt x="66" y="699"/>
                      <a:pt x="145" y="757"/>
                    </a:cubicBezTo>
                    <a:cubicBezTo>
                      <a:pt x="147" y="751"/>
                      <a:pt x="151" y="744"/>
                      <a:pt x="156" y="737"/>
                    </a:cubicBezTo>
                    <a:cubicBezTo>
                      <a:pt x="159" y="741"/>
                      <a:pt x="163" y="746"/>
                      <a:pt x="168" y="750"/>
                    </a:cubicBezTo>
                    <a:cubicBezTo>
                      <a:pt x="216" y="794"/>
                      <a:pt x="310" y="835"/>
                      <a:pt x="408" y="842"/>
                    </a:cubicBezTo>
                    <a:cubicBezTo>
                      <a:pt x="490" y="839"/>
                      <a:pt x="636" y="808"/>
                      <a:pt x="607" y="750"/>
                    </a:cubicBezTo>
                    <a:cubicBezTo>
                      <a:pt x="585" y="707"/>
                      <a:pt x="499" y="690"/>
                      <a:pt x="423" y="690"/>
                    </a:cubicBezTo>
                    <a:cubicBezTo>
                      <a:pt x="417" y="690"/>
                      <a:pt x="415" y="686"/>
                      <a:pt x="418" y="684"/>
                    </a:cubicBezTo>
                    <a:cubicBezTo>
                      <a:pt x="417" y="682"/>
                      <a:pt x="418" y="680"/>
                      <a:pt x="420" y="679"/>
                    </a:cubicBezTo>
                    <a:cubicBezTo>
                      <a:pt x="424" y="677"/>
                      <a:pt x="428" y="674"/>
                      <a:pt x="432" y="671"/>
                    </a:cubicBezTo>
                    <a:cubicBezTo>
                      <a:pt x="428" y="676"/>
                      <a:pt x="423" y="680"/>
                      <a:pt x="418" y="684"/>
                    </a:cubicBezTo>
                    <a:cubicBezTo>
                      <a:pt x="428" y="683"/>
                      <a:pt x="437" y="683"/>
                      <a:pt x="446" y="683"/>
                    </a:cubicBezTo>
                    <a:cubicBezTo>
                      <a:pt x="532" y="683"/>
                      <a:pt x="608" y="713"/>
                      <a:pt x="635" y="758"/>
                    </a:cubicBezTo>
                    <a:cubicBezTo>
                      <a:pt x="662" y="719"/>
                      <a:pt x="687" y="680"/>
                      <a:pt x="710" y="640"/>
                    </a:cubicBezTo>
                    <a:cubicBezTo>
                      <a:pt x="692" y="637"/>
                      <a:pt x="693" y="620"/>
                      <a:pt x="715" y="620"/>
                    </a:cubicBezTo>
                    <a:cubicBezTo>
                      <a:pt x="715" y="620"/>
                      <a:pt x="716" y="620"/>
                      <a:pt x="716" y="620"/>
                    </a:cubicBezTo>
                    <a:cubicBezTo>
                      <a:pt x="721" y="620"/>
                      <a:pt x="726" y="620"/>
                      <a:pt x="731" y="621"/>
                    </a:cubicBezTo>
                    <a:cubicBezTo>
                      <a:pt x="732" y="621"/>
                      <a:pt x="732" y="621"/>
                      <a:pt x="732" y="621"/>
                    </a:cubicBezTo>
                    <a:cubicBezTo>
                      <a:pt x="720" y="642"/>
                      <a:pt x="709" y="663"/>
                      <a:pt x="700" y="684"/>
                    </a:cubicBezTo>
                    <a:cubicBezTo>
                      <a:pt x="686" y="713"/>
                      <a:pt x="678" y="746"/>
                      <a:pt x="655" y="775"/>
                    </a:cubicBezTo>
                    <a:cubicBezTo>
                      <a:pt x="640" y="820"/>
                      <a:pt x="556" y="857"/>
                      <a:pt x="472" y="862"/>
                    </a:cubicBezTo>
                    <a:cubicBezTo>
                      <a:pt x="456" y="864"/>
                      <a:pt x="439" y="865"/>
                      <a:pt x="422" y="865"/>
                    </a:cubicBezTo>
                    <a:moveTo>
                      <a:pt x="467" y="625"/>
                    </a:moveTo>
                    <a:cubicBezTo>
                      <a:pt x="472" y="615"/>
                      <a:pt x="476" y="604"/>
                      <a:pt x="481" y="595"/>
                    </a:cubicBezTo>
                    <a:cubicBezTo>
                      <a:pt x="482" y="597"/>
                      <a:pt x="482" y="598"/>
                      <a:pt x="481" y="600"/>
                    </a:cubicBezTo>
                    <a:cubicBezTo>
                      <a:pt x="476" y="608"/>
                      <a:pt x="472" y="617"/>
                      <a:pt x="467" y="625"/>
                    </a:cubicBezTo>
                    <a:close/>
                    <a:moveTo>
                      <a:pt x="68" y="416"/>
                    </a:moveTo>
                    <a:cubicBezTo>
                      <a:pt x="69" y="414"/>
                      <a:pt x="70" y="412"/>
                      <a:pt x="71" y="410"/>
                    </a:cubicBezTo>
                    <a:cubicBezTo>
                      <a:pt x="154" y="275"/>
                      <a:pt x="229" y="138"/>
                      <a:pt x="296" y="0"/>
                    </a:cubicBezTo>
                    <a:lnTo>
                      <a:pt x="296" y="0"/>
                    </a:lnTo>
                    <a:cubicBezTo>
                      <a:pt x="229" y="138"/>
                      <a:pt x="154" y="275"/>
                      <a:pt x="71" y="410"/>
                    </a:cubicBezTo>
                    <a:cubicBezTo>
                      <a:pt x="70" y="412"/>
                      <a:pt x="69" y="414"/>
                      <a:pt x="68" y="416"/>
                    </a:cubicBezTo>
                    <a:close/>
                  </a:path>
                </a:pathLst>
              </a:custGeom>
              <a:solidFill>
                <a:srgbClr val="7C3A1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1147"/>
              <p:cNvSpPr/>
              <p:nvPr/>
            </p:nvSpPr>
            <p:spPr bwMode="auto">
              <a:xfrm>
                <a:off x="8727169" y="2638425"/>
                <a:ext cx="1588" cy="0"/>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1"/>
                      <a:pt x="1" y="1"/>
                      <a:pt x="1" y="1"/>
                    </a:cubicBezTo>
                    <a:cubicBezTo>
                      <a:pt x="1" y="1"/>
                      <a:pt x="1" y="0"/>
                      <a:pt x="2" y="0"/>
                    </a:cubicBezTo>
                    <a:cubicBezTo>
                      <a:pt x="1" y="0"/>
                      <a:pt x="1" y="1"/>
                      <a:pt x="0" y="2"/>
                    </a:cubicBezTo>
                    <a:close/>
                  </a:path>
                </a:pathLst>
              </a:custGeom>
              <a:solidFill>
                <a:srgbClr val="7C3A1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1148"/>
              <p:cNvSpPr>
                <a:spLocks noEditPoints="1"/>
              </p:cNvSpPr>
              <p:nvPr/>
            </p:nvSpPr>
            <p:spPr bwMode="auto">
              <a:xfrm>
                <a:off x="8709706" y="1860550"/>
                <a:ext cx="1092200" cy="1112838"/>
              </a:xfrm>
              <a:custGeom>
                <a:avLst/>
                <a:gdLst>
                  <a:gd name="T0" fmla="*/ 1084 w 2188"/>
                  <a:gd name="T1" fmla="*/ 2189 h 2231"/>
                  <a:gd name="T2" fmla="*/ 1667 w 2188"/>
                  <a:gd name="T3" fmla="*/ 1508 h 2231"/>
                  <a:gd name="T4" fmla="*/ 2146 w 2188"/>
                  <a:gd name="T5" fmla="*/ 370 h 2231"/>
                  <a:gd name="T6" fmla="*/ 2146 w 2188"/>
                  <a:gd name="T7" fmla="*/ 370 h 2231"/>
                  <a:gd name="T8" fmla="*/ 2146 w 2188"/>
                  <a:gd name="T9" fmla="*/ 370 h 2231"/>
                  <a:gd name="T10" fmla="*/ 1380 w 2188"/>
                  <a:gd name="T11" fmla="*/ 30 h 2231"/>
                  <a:gd name="T12" fmla="*/ 586 w 2188"/>
                  <a:gd name="T13" fmla="*/ 179 h 2231"/>
                  <a:gd name="T14" fmla="*/ 639 w 2188"/>
                  <a:gd name="T15" fmla="*/ 129 h 2231"/>
                  <a:gd name="T16" fmla="*/ 1310 w 2188"/>
                  <a:gd name="T17" fmla="*/ 0 h 2231"/>
                  <a:gd name="T18" fmla="*/ 2184 w 2188"/>
                  <a:gd name="T19" fmla="*/ 349 h 2231"/>
                  <a:gd name="T20" fmla="*/ 2115 w 2188"/>
                  <a:gd name="T21" fmla="*/ 596 h 2231"/>
                  <a:gd name="T22" fmla="*/ 1695 w 2188"/>
                  <a:gd name="T23" fmla="*/ 1558 h 2231"/>
                  <a:gd name="T24" fmla="*/ 1279 w 2188"/>
                  <a:gd name="T25" fmla="*/ 2127 h 2231"/>
                  <a:gd name="T26" fmla="*/ 1057 w 2188"/>
                  <a:gd name="T27" fmla="*/ 2231 h 2231"/>
                  <a:gd name="T28" fmla="*/ 1109 w 2188"/>
                  <a:gd name="T29" fmla="*/ 2120 h 2231"/>
                  <a:gd name="T30" fmla="*/ 1060 w 2188"/>
                  <a:gd name="T31" fmla="*/ 1742 h 2231"/>
                  <a:gd name="T32" fmla="*/ 702 w 2188"/>
                  <a:gd name="T33" fmla="*/ 1765 h 2231"/>
                  <a:gd name="T34" fmla="*/ 686 w 2188"/>
                  <a:gd name="T35" fmla="*/ 1764 h 2231"/>
                  <a:gd name="T36" fmla="*/ 680 w 2188"/>
                  <a:gd name="T37" fmla="*/ 1784 h 2231"/>
                  <a:gd name="T38" fmla="*/ 416 w 2188"/>
                  <a:gd name="T39" fmla="*/ 1827 h 2231"/>
                  <a:gd name="T40" fmla="*/ 402 w 2188"/>
                  <a:gd name="T41" fmla="*/ 1815 h 2231"/>
                  <a:gd name="T42" fmla="*/ 451 w 2188"/>
                  <a:gd name="T43" fmla="*/ 1744 h 2231"/>
                  <a:gd name="T44" fmla="*/ 456 w 2188"/>
                  <a:gd name="T45" fmla="*/ 1730 h 2231"/>
                  <a:gd name="T46" fmla="*/ 237 w 2188"/>
                  <a:gd name="T47" fmla="*/ 1721 h 2231"/>
                  <a:gd name="T48" fmla="*/ 115 w 2188"/>
                  <a:gd name="T49" fmla="*/ 1901 h 2231"/>
                  <a:gd name="T50" fmla="*/ 36 w 2188"/>
                  <a:gd name="T51" fmla="*/ 1562 h 2231"/>
                  <a:gd name="T52" fmla="*/ 41 w 2188"/>
                  <a:gd name="T53" fmla="*/ 1554 h 2231"/>
                  <a:gd name="T54" fmla="*/ 246 w 2188"/>
                  <a:gd name="T55" fmla="*/ 1195 h 2231"/>
                  <a:gd name="T56" fmla="*/ 35 w 2188"/>
                  <a:gd name="T57" fmla="*/ 1690 h 2231"/>
                  <a:gd name="T58" fmla="*/ 31 w 2188"/>
                  <a:gd name="T59" fmla="*/ 1737 h 2231"/>
                  <a:gd name="T60" fmla="*/ 58 w 2188"/>
                  <a:gd name="T61" fmla="*/ 1843 h 2231"/>
                  <a:gd name="T62" fmla="*/ 58 w 2188"/>
                  <a:gd name="T63" fmla="*/ 1843 h 2231"/>
                  <a:gd name="T64" fmla="*/ 58 w 2188"/>
                  <a:gd name="T65" fmla="*/ 1843 h 2231"/>
                  <a:gd name="T66" fmla="*/ 58 w 2188"/>
                  <a:gd name="T67" fmla="*/ 1842 h 2231"/>
                  <a:gd name="T68" fmla="*/ 58 w 2188"/>
                  <a:gd name="T69" fmla="*/ 1840 h 2231"/>
                  <a:gd name="T70" fmla="*/ 59 w 2188"/>
                  <a:gd name="T71" fmla="*/ 1832 h 2231"/>
                  <a:gd name="T72" fmla="*/ 173 w 2188"/>
                  <a:gd name="T73" fmla="*/ 1713 h 2231"/>
                  <a:gd name="T74" fmla="*/ 187 w 2188"/>
                  <a:gd name="T75" fmla="*/ 1706 h 2231"/>
                  <a:gd name="T76" fmla="*/ 940 w 2188"/>
                  <a:gd name="T77" fmla="*/ 1659 h 2231"/>
                  <a:gd name="T78" fmla="*/ 1215 w 2188"/>
                  <a:gd name="T79" fmla="*/ 1851 h 2231"/>
                  <a:gd name="T80" fmla="*/ 1214 w 2188"/>
                  <a:gd name="T81" fmla="*/ 2054 h 2231"/>
                  <a:gd name="T82" fmla="*/ 449 w 2188"/>
                  <a:gd name="T83" fmla="*/ 1822 h 2231"/>
                  <a:gd name="T84" fmla="*/ 707 w 2188"/>
                  <a:gd name="T85" fmla="*/ 1655 h 2231"/>
                  <a:gd name="T86" fmla="*/ 645 w 2188"/>
                  <a:gd name="T87" fmla="*/ 1653 h 2231"/>
                  <a:gd name="T88" fmla="*/ 479 w 2188"/>
                  <a:gd name="T89" fmla="*/ 1768 h 2231"/>
                  <a:gd name="T90" fmla="*/ 449 w 2188"/>
                  <a:gd name="T91" fmla="*/ 1822 h 2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88" h="2231">
                    <a:moveTo>
                      <a:pt x="1057" y="2231"/>
                    </a:moveTo>
                    <a:cubicBezTo>
                      <a:pt x="1067" y="2217"/>
                      <a:pt x="1076" y="2203"/>
                      <a:pt x="1084" y="2189"/>
                    </a:cubicBezTo>
                    <a:cubicBezTo>
                      <a:pt x="1164" y="2159"/>
                      <a:pt x="1231" y="2120"/>
                      <a:pt x="1280" y="2073"/>
                    </a:cubicBezTo>
                    <a:cubicBezTo>
                      <a:pt x="1460" y="1898"/>
                      <a:pt x="1568" y="1700"/>
                      <a:pt x="1667" y="1508"/>
                    </a:cubicBezTo>
                    <a:cubicBezTo>
                      <a:pt x="1767" y="1313"/>
                      <a:pt x="1998" y="794"/>
                      <a:pt x="2062" y="600"/>
                    </a:cubicBezTo>
                    <a:cubicBezTo>
                      <a:pt x="2087" y="523"/>
                      <a:pt x="2139" y="440"/>
                      <a:pt x="2146" y="370"/>
                    </a:cubicBezTo>
                    <a:lnTo>
                      <a:pt x="2146" y="370"/>
                    </a:lnTo>
                    <a:lnTo>
                      <a:pt x="2146" y="370"/>
                    </a:lnTo>
                    <a:lnTo>
                      <a:pt x="2146" y="370"/>
                    </a:lnTo>
                    <a:lnTo>
                      <a:pt x="2146" y="370"/>
                    </a:lnTo>
                    <a:cubicBezTo>
                      <a:pt x="2089" y="262"/>
                      <a:pt x="1997" y="183"/>
                      <a:pt x="1825" y="116"/>
                    </a:cubicBezTo>
                    <a:cubicBezTo>
                      <a:pt x="1694" y="66"/>
                      <a:pt x="1540" y="35"/>
                      <a:pt x="1380" y="30"/>
                    </a:cubicBezTo>
                    <a:cubicBezTo>
                      <a:pt x="1359" y="30"/>
                      <a:pt x="1339" y="29"/>
                      <a:pt x="1319" y="29"/>
                    </a:cubicBezTo>
                    <a:cubicBezTo>
                      <a:pt x="1043" y="29"/>
                      <a:pt x="800" y="89"/>
                      <a:pt x="586" y="179"/>
                    </a:cubicBezTo>
                    <a:cubicBezTo>
                      <a:pt x="585" y="172"/>
                      <a:pt x="583" y="165"/>
                      <a:pt x="582" y="157"/>
                    </a:cubicBezTo>
                    <a:cubicBezTo>
                      <a:pt x="600" y="148"/>
                      <a:pt x="619" y="138"/>
                      <a:pt x="639" y="129"/>
                    </a:cubicBezTo>
                    <a:cubicBezTo>
                      <a:pt x="642" y="128"/>
                      <a:pt x="645" y="126"/>
                      <a:pt x="648" y="125"/>
                    </a:cubicBezTo>
                    <a:cubicBezTo>
                      <a:pt x="830" y="44"/>
                      <a:pt x="1072" y="0"/>
                      <a:pt x="1310" y="0"/>
                    </a:cubicBezTo>
                    <a:cubicBezTo>
                      <a:pt x="1346" y="0"/>
                      <a:pt x="1382" y="1"/>
                      <a:pt x="1417" y="3"/>
                    </a:cubicBezTo>
                    <a:cubicBezTo>
                      <a:pt x="1798" y="25"/>
                      <a:pt x="2065" y="160"/>
                      <a:pt x="2184" y="349"/>
                    </a:cubicBezTo>
                    <a:cubicBezTo>
                      <a:pt x="2187" y="353"/>
                      <a:pt x="2188" y="360"/>
                      <a:pt x="2188" y="369"/>
                    </a:cubicBezTo>
                    <a:cubicBezTo>
                      <a:pt x="2188" y="420"/>
                      <a:pt x="2143" y="530"/>
                      <a:pt x="2115" y="596"/>
                    </a:cubicBezTo>
                    <a:cubicBezTo>
                      <a:pt x="2070" y="705"/>
                      <a:pt x="2025" y="809"/>
                      <a:pt x="1983" y="918"/>
                    </a:cubicBezTo>
                    <a:cubicBezTo>
                      <a:pt x="1900" y="1131"/>
                      <a:pt x="1806" y="1349"/>
                      <a:pt x="1695" y="1558"/>
                    </a:cubicBezTo>
                    <a:cubicBezTo>
                      <a:pt x="1641" y="1662"/>
                      <a:pt x="1582" y="1764"/>
                      <a:pt x="1511" y="1865"/>
                    </a:cubicBezTo>
                    <a:cubicBezTo>
                      <a:pt x="1448" y="1953"/>
                      <a:pt x="1384" y="2051"/>
                      <a:pt x="1279" y="2127"/>
                    </a:cubicBezTo>
                    <a:lnTo>
                      <a:pt x="1279" y="2127"/>
                    </a:lnTo>
                    <a:cubicBezTo>
                      <a:pt x="1217" y="2172"/>
                      <a:pt x="1142" y="2205"/>
                      <a:pt x="1057" y="2231"/>
                    </a:cubicBezTo>
                    <a:moveTo>
                      <a:pt x="1086" y="2184"/>
                    </a:moveTo>
                    <a:cubicBezTo>
                      <a:pt x="1097" y="2163"/>
                      <a:pt x="1105" y="2141"/>
                      <a:pt x="1109" y="2120"/>
                    </a:cubicBezTo>
                    <a:cubicBezTo>
                      <a:pt x="1148" y="2084"/>
                      <a:pt x="1172" y="2043"/>
                      <a:pt x="1180" y="2000"/>
                    </a:cubicBezTo>
                    <a:cubicBezTo>
                      <a:pt x="1196" y="1915"/>
                      <a:pt x="1171" y="1807"/>
                      <a:pt x="1060" y="1742"/>
                    </a:cubicBezTo>
                    <a:cubicBezTo>
                      <a:pt x="982" y="1695"/>
                      <a:pt x="871" y="1668"/>
                      <a:pt x="757" y="1658"/>
                    </a:cubicBezTo>
                    <a:cubicBezTo>
                      <a:pt x="742" y="1694"/>
                      <a:pt x="722" y="1729"/>
                      <a:pt x="702" y="1765"/>
                    </a:cubicBezTo>
                    <a:cubicBezTo>
                      <a:pt x="702" y="1765"/>
                      <a:pt x="702" y="1765"/>
                      <a:pt x="701" y="1765"/>
                    </a:cubicBezTo>
                    <a:cubicBezTo>
                      <a:pt x="696" y="1764"/>
                      <a:pt x="691" y="1764"/>
                      <a:pt x="686" y="1764"/>
                    </a:cubicBezTo>
                    <a:cubicBezTo>
                      <a:pt x="686" y="1764"/>
                      <a:pt x="685" y="1764"/>
                      <a:pt x="685" y="1764"/>
                    </a:cubicBezTo>
                    <a:cubicBezTo>
                      <a:pt x="663" y="1764"/>
                      <a:pt x="662" y="1781"/>
                      <a:pt x="680" y="1784"/>
                    </a:cubicBezTo>
                    <a:cubicBezTo>
                      <a:pt x="657" y="1824"/>
                      <a:pt x="632" y="1863"/>
                      <a:pt x="605" y="1902"/>
                    </a:cubicBezTo>
                    <a:cubicBezTo>
                      <a:pt x="578" y="1857"/>
                      <a:pt x="502" y="1827"/>
                      <a:pt x="416" y="1827"/>
                    </a:cubicBezTo>
                    <a:cubicBezTo>
                      <a:pt x="407" y="1827"/>
                      <a:pt x="398" y="1827"/>
                      <a:pt x="388" y="1828"/>
                    </a:cubicBezTo>
                    <a:cubicBezTo>
                      <a:pt x="393" y="1824"/>
                      <a:pt x="398" y="1820"/>
                      <a:pt x="402" y="1815"/>
                    </a:cubicBezTo>
                    <a:cubicBezTo>
                      <a:pt x="418" y="1802"/>
                      <a:pt x="428" y="1785"/>
                      <a:pt x="437" y="1769"/>
                    </a:cubicBezTo>
                    <a:cubicBezTo>
                      <a:pt x="442" y="1761"/>
                      <a:pt x="446" y="1752"/>
                      <a:pt x="451" y="1744"/>
                    </a:cubicBezTo>
                    <a:cubicBezTo>
                      <a:pt x="452" y="1742"/>
                      <a:pt x="452" y="1741"/>
                      <a:pt x="451" y="1739"/>
                    </a:cubicBezTo>
                    <a:cubicBezTo>
                      <a:pt x="453" y="1736"/>
                      <a:pt x="454" y="1733"/>
                      <a:pt x="456" y="1730"/>
                    </a:cubicBezTo>
                    <a:cubicBezTo>
                      <a:pt x="470" y="1707"/>
                      <a:pt x="482" y="1682"/>
                      <a:pt x="501" y="1660"/>
                    </a:cubicBezTo>
                    <a:cubicBezTo>
                      <a:pt x="405" y="1669"/>
                      <a:pt x="311" y="1688"/>
                      <a:pt x="237" y="1721"/>
                    </a:cubicBezTo>
                    <a:cubicBezTo>
                      <a:pt x="148" y="1761"/>
                      <a:pt x="78" y="1820"/>
                      <a:pt x="126" y="1881"/>
                    </a:cubicBezTo>
                    <a:cubicBezTo>
                      <a:pt x="121" y="1888"/>
                      <a:pt x="117" y="1895"/>
                      <a:pt x="115" y="1901"/>
                    </a:cubicBezTo>
                    <a:cubicBezTo>
                      <a:pt x="36" y="1843"/>
                      <a:pt x="6" y="1768"/>
                      <a:pt x="2" y="1694"/>
                    </a:cubicBezTo>
                    <a:cubicBezTo>
                      <a:pt x="0" y="1648"/>
                      <a:pt x="20" y="1605"/>
                      <a:pt x="36" y="1562"/>
                    </a:cubicBezTo>
                    <a:cubicBezTo>
                      <a:pt x="37" y="1561"/>
                      <a:pt x="37" y="1560"/>
                      <a:pt x="38" y="1560"/>
                    </a:cubicBezTo>
                    <a:cubicBezTo>
                      <a:pt x="39" y="1558"/>
                      <a:pt x="40" y="1556"/>
                      <a:pt x="41" y="1554"/>
                    </a:cubicBezTo>
                    <a:cubicBezTo>
                      <a:pt x="124" y="1419"/>
                      <a:pt x="199" y="1282"/>
                      <a:pt x="266" y="1144"/>
                    </a:cubicBezTo>
                    <a:cubicBezTo>
                      <a:pt x="260" y="1161"/>
                      <a:pt x="253" y="1178"/>
                      <a:pt x="246" y="1195"/>
                    </a:cubicBezTo>
                    <a:cubicBezTo>
                      <a:pt x="212" y="1277"/>
                      <a:pt x="177" y="1359"/>
                      <a:pt x="137" y="1440"/>
                    </a:cubicBezTo>
                    <a:cubicBezTo>
                      <a:pt x="98" y="1522"/>
                      <a:pt x="48" y="1606"/>
                      <a:pt x="35" y="1690"/>
                    </a:cubicBezTo>
                    <a:cubicBezTo>
                      <a:pt x="32" y="1706"/>
                      <a:pt x="31" y="1721"/>
                      <a:pt x="31" y="1737"/>
                    </a:cubicBezTo>
                    <a:lnTo>
                      <a:pt x="31" y="1737"/>
                    </a:lnTo>
                    <a:cubicBezTo>
                      <a:pt x="31" y="1773"/>
                      <a:pt x="38" y="1809"/>
                      <a:pt x="58" y="1843"/>
                    </a:cubicBezTo>
                    <a:lnTo>
                      <a:pt x="58" y="1843"/>
                    </a:lnTo>
                    <a:lnTo>
                      <a:pt x="58" y="1843"/>
                    </a:lnTo>
                    <a:lnTo>
                      <a:pt x="58" y="1843"/>
                    </a:lnTo>
                    <a:lnTo>
                      <a:pt x="58" y="1843"/>
                    </a:lnTo>
                    <a:lnTo>
                      <a:pt x="58" y="1843"/>
                    </a:lnTo>
                    <a:cubicBezTo>
                      <a:pt x="58" y="1843"/>
                      <a:pt x="58" y="1843"/>
                      <a:pt x="58" y="1842"/>
                    </a:cubicBezTo>
                    <a:cubicBezTo>
                      <a:pt x="58" y="1842"/>
                      <a:pt x="58" y="1842"/>
                      <a:pt x="58" y="1842"/>
                    </a:cubicBezTo>
                    <a:lnTo>
                      <a:pt x="58" y="1842"/>
                    </a:lnTo>
                    <a:cubicBezTo>
                      <a:pt x="58" y="1841"/>
                      <a:pt x="58" y="1840"/>
                      <a:pt x="58" y="1840"/>
                    </a:cubicBezTo>
                    <a:cubicBezTo>
                      <a:pt x="58" y="1837"/>
                      <a:pt x="58" y="1835"/>
                      <a:pt x="59" y="1832"/>
                    </a:cubicBezTo>
                    <a:cubicBezTo>
                      <a:pt x="59" y="1832"/>
                      <a:pt x="59" y="1832"/>
                      <a:pt x="59" y="1832"/>
                    </a:cubicBezTo>
                    <a:cubicBezTo>
                      <a:pt x="59" y="1832"/>
                      <a:pt x="59" y="1832"/>
                      <a:pt x="59" y="1832"/>
                    </a:cubicBezTo>
                    <a:cubicBezTo>
                      <a:pt x="63" y="1786"/>
                      <a:pt x="109" y="1745"/>
                      <a:pt x="173" y="1713"/>
                    </a:cubicBezTo>
                    <a:cubicBezTo>
                      <a:pt x="173" y="1713"/>
                      <a:pt x="173" y="1713"/>
                      <a:pt x="173" y="1713"/>
                    </a:cubicBezTo>
                    <a:cubicBezTo>
                      <a:pt x="177" y="1711"/>
                      <a:pt x="182" y="1708"/>
                      <a:pt x="187" y="1706"/>
                    </a:cubicBezTo>
                    <a:cubicBezTo>
                      <a:pt x="309" y="1652"/>
                      <a:pt x="474" y="1623"/>
                      <a:pt x="638" y="1623"/>
                    </a:cubicBezTo>
                    <a:cubicBezTo>
                      <a:pt x="744" y="1623"/>
                      <a:pt x="848" y="1635"/>
                      <a:pt x="940" y="1659"/>
                    </a:cubicBezTo>
                    <a:cubicBezTo>
                      <a:pt x="1084" y="1697"/>
                      <a:pt x="1175" y="1769"/>
                      <a:pt x="1216" y="1851"/>
                    </a:cubicBezTo>
                    <a:cubicBezTo>
                      <a:pt x="1215" y="1851"/>
                      <a:pt x="1215" y="1851"/>
                      <a:pt x="1215" y="1851"/>
                    </a:cubicBezTo>
                    <a:cubicBezTo>
                      <a:pt x="1248" y="1917"/>
                      <a:pt x="1247" y="1990"/>
                      <a:pt x="1214" y="2054"/>
                    </a:cubicBezTo>
                    <a:lnTo>
                      <a:pt x="1214" y="2054"/>
                    </a:lnTo>
                    <a:cubicBezTo>
                      <a:pt x="1188" y="2106"/>
                      <a:pt x="1143" y="2149"/>
                      <a:pt x="1086" y="2184"/>
                    </a:cubicBezTo>
                    <a:moveTo>
                      <a:pt x="449" y="1822"/>
                    </a:moveTo>
                    <a:cubicBezTo>
                      <a:pt x="515" y="1822"/>
                      <a:pt x="583" y="1838"/>
                      <a:pt x="613" y="1869"/>
                    </a:cubicBezTo>
                    <a:cubicBezTo>
                      <a:pt x="641" y="1798"/>
                      <a:pt x="655" y="1723"/>
                      <a:pt x="707" y="1655"/>
                    </a:cubicBezTo>
                    <a:cubicBezTo>
                      <a:pt x="693" y="1654"/>
                      <a:pt x="678" y="1653"/>
                      <a:pt x="663" y="1653"/>
                    </a:cubicBezTo>
                    <a:cubicBezTo>
                      <a:pt x="657" y="1653"/>
                      <a:pt x="651" y="1653"/>
                      <a:pt x="645" y="1653"/>
                    </a:cubicBezTo>
                    <a:cubicBezTo>
                      <a:pt x="616" y="1653"/>
                      <a:pt x="586" y="1654"/>
                      <a:pt x="556" y="1656"/>
                    </a:cubicBezTo>
                    <a:cubicBezTo>
                      <a:pt x="532" y="1693"/>
                      <a:pt x="508" y="1732"/>
                      <a:pt x="479" y="1768"/>
                    </a:cubicBezTo>
                    <a:cubicBezTo>
                      <a:pt x="467" y="1785"/>
                      <a:pt x="453" y="1808"/>
                      <a:pt x="427" y="1823"/>
                    </a:cubicBezTo>
                    <a:cubicBezTo>
                      <a:pt x="434" y="1822"/>
                      <a:pt x="442" y="1822"/>
                      <a:pt x="449" y="1822"/>
                    </a:cubicBezTo>
                  </a:path>
                </a:pathLst>
              </a:custGeom>
              <a:solidFill>
                <a:srgbClr val="75311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1149"/>
              <p:cNvSpPr>
                <a:spLocks noEditPoints="1"/>
              </p:cNvSpPr>
              <p:nvPr/>
            </p:nvSpPr>
            <p:spPr bwMode="auto">
              <a:xfrm>
                <a:off x="2696256" y="1922463"/>
                <a:ext cx="931863" cy="923925"/>
              </a:xfrm>
              <a:custGeom>
                <a:avLst/>
                <a:gdLst>
                  <a:gd name="T0" fmla="*/ 821 w 1869"/>
                  <a:gd name="T1" fmla="*/ 1852 h 1852"/>
                  <a:gd name="T2" fmla="*/ 883 w 1869"/>
                  <a:gd name="T3" fmla="*/ 1812 h 1852"/>
                  <a:gd name="T4" fmla="*/ 821 w 1869"/>
                  <a:gd name="T5" fmla="*/ 1852 h 1852"/>
                  <a:gd name="T6" fmla="*/ 1869 w 1869"/>
                  <a:gd name="T7" fmla="*/ 1779 h 1852"/>
                  <a:gd name="T8" fmla="*/ 1850 w 1869"/>
                  <a:gd name="T9" fmla="*/ 1648 h 1852"/>
                  <a:gd name="T10" fmla="*/ 1648 w 1869"/>
                  <a:gd name="T11" fmla="*/ 1121 h 1852"/>
                  <a:gd name="T12" fmla="*/ 1457 w 1869"/>
                  <a:gd name="T13" fmla="*/ 606 h 1852"/>
                  <a:gd name="T14" fmla="*/ 1387 w 1869"/>
                  <a:gd name="T15" fmla="*/ 349 h 1852"/>
                  <a:gd name="T16" fmla="*/ 1349 w 1869"/>
                  <a:gd name="T17" fmla="*/ 128 h 1852"/>
                  <a:gd name="T18" fmla="*/ 1183 w 1869"/>
                  <a:gd name="T19" fmla="*/ 49 h 1852"/>
                  <a:gd name="T20" fmla="*/ 1038 w 1869"/>
                  <a:gd name="T21" fmla="*/ 11 h 1852"/>
                  <a:gd name="T22" fmla="*/ 1311 w 1869"/>
                  <a:gd name="T23" fmla="*/ 562 h 1852"/>
                  <a:gd name="T24" fmla="*/ 1713 w 1869"/>
                  <a:gd name="T25" fmla="*/ 1724 h 1852"/>
                  <a:gd name="T26" fmla="*/ 1412 w 1869"/>
                  <a:gd name="T27" fmla="*/ 1674 h 1852"/>
                  <a:gd name="T28" fmla="*/ 1400 w 1869"/>
                  <a:gd name="T29" fmla="*/ 1674 h 1852"/>
                  <a:gd name="T30" fmla="*/ 951 w 1869"/>
                  <a:gd name="T31" fmla="*/ 1777 h 1852"/>
                  <a:gd name="T32" fmla="*/ 790 w 1869"/>
                  <a:gd name="T33" fmla="*/ 1707 h 1852"/>
                  <a:gd name="T34" fmla="*/ 360 w 1869"/>
                  <a:gd name="T35" fmla="*/ 651 h 1852"/>
                  <a:gd name="T36" fmla="*/ 363 w 1869"/>
                  <a:gd name="T37" fmla="*/ 112 h 1852"/>
                  <a:gd name="T38" fmla="*/ 0 w 1869"/>
                  <a:gd name="T39" fmla="*/ 478 h 1852"/>
                  <a:gd name="T40" fmla="*/ 0 w 1869"/>
                  <a:gd name="T41" fmla="*/ 478 h 1852"/>
                  <a:gd name="T42" fmla="*/ 0 w 1869"/>
                  <a:gd name="T43" fmla="*/ 478 h 1852"/>
                  <a:gd name="T44" fmla="*/ 435 w 1869"/>
                  <a:gd name="T45" fmla="*/ 81 h 1852"/>
                  <a:gd name="T46" fmla="*/ 889 w 1869"/>
                  <a:gd name="T47" fmla="*/ 0 h 1852"/>
                  <a:gd name="T48" fmla="*/ 1183 w 1869"/>
                  <a:gd name="T49" fmla="*/ 49 h 1852"/>
                  <a:gd name="T50" fmla="*/ 1349 w 1869"/>
                  <a:gd name="T51" fmla="*/ 128 h 1852"/>
                  <a:gd name="T52" fmla="*/ 1387 w 1869"/>
                  <a:gd name="T53" fmla="*/ 349 h 1852"/>
                  <a:gd name="T54" fmla="*/ 1457 w 1869"/>
                  <a:gd name="T55" fmla="*/ 606 h 1852"/>
                  <a:gd name="T56" fmla="*/ 1648 w 1869"/>
                  <a:gd name="T57" fmla="*/ 1121 h 1852"/>
                  <a:gd name="T58" fmla="*/ 1850 w 1869"/>
                  <a:gd name="T59" fmla="*/ 1648 h 1852"/>
                  <a:gd name="T60" fmla="*/ 1869 w 1869"/>
                  <a:gd name="T61" fmla="*/ 1779 h 1852"/>
                  <a:gd name="T62" fmla="*/ 1869 w 1869"/>
                  <a:gd name="T63" fmla="*/ 1779 h 1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69" h="1852">
                    <a:moveTo>
                      <a:pt x="821" y="1852"/>
                    </a:moveTo>
                    <a:cubicBezTo>
                      <a:pt x="840" y="1838"/>
                      <a:pt x="861" y="1825"/>
                      <a:pt x="883" y="1812"/>
                    </a:cubicBezTo>
                    <a:cubicBezTo>
                      <a:pt x="861" y="1825"/>
                      <a:pt x="840" y="1838"/>
                      <a:pt x="821" y="1852"/>
                    </a:cubicBezTo>
                    <a:close/>
                    <a:moveTo>
                      <a:pt x="1869" y="1779"/>
                    </a:moveTo>
                    <a:cubicBezTo>
                      <a:pt x="1869" y="1734"/>
                      <a:pt x="1860" y="1688"/>
                      <a:pt x="1850" y="1648"/>
                    </a:cubicBezTo>
                    <a:cubicBezTo>
                      <a:pt x="1807" y="1470"/>
                      <a:pt x="1725" y="1296"/>
                      <a:pt x="1648" y="1121"/>
                    </a:cubicBezTo>
                    <a:cubicBezTo>
                      <a:pt x="1573" y="951"/>
                      <a:pt x="1512" y="779"/>
                      <a:pt x="1457" y="606"/>
                    </a:cubicBezTo>
                    <a:cubicBezTo>
                      <a:pt x="1431" y="521"/>
                      <a:pt x="1405" y="435"/>
                      <a:pt x="1387" y="349"/>
                    </a:cubicBezTo>
                    <a:cubicBezTo>
                      <a:pt x="1378" y="308"/>
                      <a:pt x="1359" y="138"/>
                      <a:pt x="1349" y="128"/>
                    </a:cubicBezTo>
                    <a:cubicBezTo>
                      <a:pt x="1332" y="111"/>
                      <a:pt x="1214" y="62"/>
                      <a:pt x="1183" y="49"/>
                    </a:cubicBezTo>
                    <a:cubicBezTo>
                      <a:pt x="1139" y="31"/>
                      <a:pt x="1090" y="18"/>
                      <a:pt x="1038" y="11"/>
                    </a:cubicBezTo>
                    <a:cubicBezTo>
                      <a:pt x="1236" y="159"/>
                      <a:pt x="1276" y="412"/>
                      <a:pt x="1311" y="562"/>
                    </a:cubicBezTo>
                    <a:cubicBezTo>
                      <a:pt x="1400" y="940"/>
                      <a:pt x="1542" y="1335"/>
                      <a:pt x="1713" y="1724"/>
                    </a:cubicBezTo>
                    <a:cubicBezTo>
                      <a:pt x="1629" y="1691"/>
                      <a:pt x="1518" y="1674"/>
                      <a:pt x="1412" y="1674"/>
                    </a:cubicBezTo>
                    <a:cubicBezTo>
                      <a:pt x="1408" y="1674"/>
                      <a:pt x="1404" y="1674"/>
                      <a:pt x="1400" y="1674"/>
                    </a:cubicBezTo>
                    <a:cubicBezTo>
                      <a:pt x="1233" y="1676"/>
                      <a:pt x="1077" y="1718"/>
                      <a:pt x="951" y="1777"/>
                    </a:cubicBezTo>
                    <a:cubicBezTo>
                      <a:pt x="877" y="1774"/>
                      <a:pt x="817" y="1749"/>
                      <a:pt x="790" y="1707"/>
                    </a:cubicBezTo>
                    <a:cubicBezTo>
                      <a:pt x="578" y="1365"/>
                      <a:pt x="467" y="1006"/>
                      <a:pt x="360" y="651"/>
                    </a:cubicBezTo>
                    <a:cubicBezTo>
                      <a:pt x="305" y="469"/>
                      <a:pt x="280" y="282"/>
                      <a:pt x="363" y="112"/>
                    </a:cubicBezTo>
                    <a:cubicBezTo>
                      <a:pt x="163" y="206"/>
                      <a:pt x="46" y="336"/>
                      <a:pt x="0" y="478"/>
                    </a:cubicBezTo>
                    <a:lnTo>
                      <a:pt x="0" y="478"/>
                    </a:lnTo>
                    <a:lnTo>
                      <a:pt x="0" y="478"/>
                    </a:lnTo>
                    <a:cubicBezTo>
                      <a:pt x="52" y="320"/>
                      <a:pt x="190" y="176"/>
                      <a:pt x="435" y="81"/>
                    </a:cubicBezTo>
                    <a:cubicBezTo>
                      <a:pt x="556" y="34"/>
                      <a:pt x="726" y="0"/>
                      <a:pt x="889" y="0"/>
                    </a:cubicBezTo>
                    <a:cubicBezTo>
                      <a:pt x="996" y="0"/>
                      <a:pt x="1099" y="14"/>
                      <a:pt x="1183" y="49"/>
                    </a:cubicBezTo>
                    <a:cubicBezTo>
                      <a:pt x="1214" y="62"/>
                      <a:pt x="1332" y="111"/>
                      <a:pt x="1349" y="128"/>
                    </a:cubicBezTo>
                    <a:cubicBezTo>
                      <a:pt x="1359" y="138"/>
                      <a:pt x="1378" y="308"/>
                      <a:pt x="1387" y="349"/>
                    </a:cubicBezTo>
                    <a:cubicBezTo>
                      <a:pt x="1405" y="435"/>
                      <a:pt x="1431" y="521"/>
                      <a:pt x="1457" y="606"/>
                    </a:cubicBezTo>
                    <a:cubicBezTo>
                      <a:pt x="1512" y="779"/>
                      <a:pt x="1573" y="951"/>
                      <a:pt x="1648" y="1121"/>
                    </a:cubicBezTo>
                    <a:cubicBezTo>
                      <a:pt x="1725" y="1296"/>
                      <a:pt x="1807" y="1470"/>
                      <a:pt x="1850" y="1648"/>
                    </a:cubicBezTo>
                    <a:cubicBezTo>
                      <a:pt x="1860" y="1688"/>
                      <a:pt x="1869" y="1734"/>
                      <a:pt x="1869" y="1779"/>
                    </a:cubicBezTo>
                    <a:lnTo>
                      <a:pt x="1869" y="1779"/>
                    </a:lnTo>
                  </a:path>
                </a:pathLst>
              </a:custGeom>
              <a:solidFill>
                <a:srgbClr val="E8B7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1150"/>
              <p:cNvSpPr>
                <a:spLocks noEditPoints="1"/>
              </p:cNvSpPr>
              <p:nvPr/>
            </p:nvSpPr>
            <p:spPr bwMode="auto">
              <a:xfrm>
                <a:off x="8738281" y="1874838"/>
                <a:ext cx="1041400" cy="908050"/>
              </a:xfrm>
              <a:custGeom>
                <a:avLst/>
                <a:gdLst>
                  <a:gd name="T0" fmla="*/ 1158 w 2088"/>
                  <a:gd name="T1" fmla="*/ 1822 h 1822"/>
                  <a:gd name="T2" fmla="*/ 882 w 2088"/>
                  <a:gd name="T3" fmla="*/ 1630 h 1822"/>
                  <a:gd name="T4" fmla="*/ 580 w 2088"/>
                  <a:gd name="T5" fmla="*/ 1594 h 1822"/>
                  <a:gd name="T6" fmla="*/ 129 w 2088"/>
                  <a:gd name="T7" fmla="*/ 1677 h 1822"/>
                  <a:gd name="T8" fmla="*/ 115 w 2088"/>
                  <a:gd name="T9" fmla="*/ 1684 h 1822"/>
                  <a:gd name="T10" fmla="*/ 255 w 2088"/>
                  <a:gd name="T11" fmla="*/ 1265 h 1822"/>
                  <a:gd name="T12" fmla="*/ 509 w 2088"/>
                  <a:gd name="T13" fmla="*/ 672 h 1822"/>
                  <a:gd name="T14" fmla="*/ 763 w 2088"/>
                  <a:gd name="T15" fmla="*/ 69 h 1822"/>
                  <a:gd name="T16" fmla="*/ 458 w 2088"/>
                  <a:gd name="T17" fmla="*/ 181 h 1822"/>
                  <a:gd name="T18" fmla="*/ 458 w 2088"/>
                  <a:gd name="T19" fmla="*/ 181 h 1822"/>
                  <a:gd name="T20" fmla="*/ 458 w 2088"/>
                  <a:gd name="T21" fmla="*/ 181 h 1822"/>
                  <a:gd name="T22" fmla="*/ 1261 w 2088"/>
                  <a:gd name="T23" fmla="*/ 0 h 1822"/>
                  <a:gd name="T24" fmla="*/ 1322 w 2088"/>
                  <a:gd name="T25" fmla="*/ 1 h 1822"/>
                  <a:gd name="T26" fmla="*/ 1767 w 2088"/>
                  <a:gd name="T27" fmla="*/ 87 h 1822"/>
                  <a:gd name="T28" fmla="*/ 2088 w 2088"/>
                  <a:gd name="T29" fmla="*/ 341 h 1822"/>
                  <a:gd name="T30" fmla="*/ 2088 w 2088"/>
                  <a:gd name="T31" fmla="*/ 341 h 1822"/>
                  <a:gd name="T32" fmla="*/ 2088 w 2088"/>
                  <a:gd name="T33" fmla="*/ 341 h 1822"/>
                  <a:gd name="T34" fmla="*/ 1819 w 2088"/>
                  <a:gd name="T35" fmla="*/ 109 h 1822"/>
                  <a:gd name="T36" fmla="*/ 1840 w 2088"/>
                  <a:gd name="T37" fmla="*/ 661 h 1822"/>
                  <a:gd name="T38" fmla="*/ 1296 w 2088"/>
                  <a:gd name="T39" fmla="*/ 1752 h 1822"/>
                  <a:gd name="T40" fmla="*/ 1158 w 2088"/>
                  <a:gd name="T41" fmla="*/ 1822 h 1822"/>
                  <a:gd name="T42" fmla="*/ 0 w 2088"/>
                  <a:gd name="T43" fmla="*/ 1813 h 1822"/>
                  <a:gd name="T44" fmla="*/ 0 w 2088"/>
                  <a:gd name="T45" fmla="*/ 1813 h 1822"/>
                  <a:gd name="T46" fmla="*/ 0 w 2088"/>
                  <a:gd name="T47" fmla="*/ 1813 h 1822"/>
                  <a:gd name="T48" fmla="*/ 0 w 2088"/>
                  <a:gd name="T49" fmla="*/ 1813 h 1822"/>
                  <a:gd name="T50" fmla="*/ 1 w 2088"/>
                  <a:gd name="T51" fmla="*/ 1803 h 1822"/>
                  <a:gd name="T52" fmla="*/ 0 w 2088"/>
                  <a:gd name="T53" fmla="*/ 1811 h 1822"/>
                  <a:gd name="T54" fmla="*/ 0 w 2088"/>
                  <a:gd name="T55" fmla="*/ 1813 h 1822"/>
                  <a:gd name="T56" fmla="*/ 1 w 2088"/>
                  <a:gd name="T57" fmla="*/ 1803 h 1822"/>
                  <a:gd name="T58" fmla="*/ 1 w 2088"/>
                  <a:gd name="T59" fmla="*/ 1803 h 1822"/>
                  <a:gd name="T60" fmla="*/ 1 w 2088"/>
                  <a:gd name="T61" fmla="*/ 1803 h 1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88" h="1822">
                    <a:moveTo>
                      <a:pt x="1158" y="1822"/>
                    </a:moveTo>
                    <a:cubicBezTo>
                      <a:pt x="1117" y="1740"/>
                      <a:pt x="1026" y="1668"/>
                      <a:pt x="882" y="1630"/>
                    </a:cubicBezTo>
                    <a:cubicBezTo>
                      <a:pt x="790" y="1606"/>
                      <a:pt x="686" y="1594"/>
                      <a:pt x="580" y="1594"/>
                    </a:cubicBezTo>
                    <a:cubicBezTo>
                      <a:pt x="416" y="1594"/>
                      <a:pt x="251" y="1623"/>
                      <a:pt x="129" y="1677"/>
                    </a:cubicBezTo>
                    <a:cubicBezTo>
                      <a:pt x="124" y="1679"/>
                      <a:pt x="119" y="1682"/>
                      <a:pt x="115" y="1684"/>
                    </a:cubicBezTo>
                    <a:cubicBezTo>
                      <a:pt x="95" y="1547"/>
                      <a:pt x="211" y="1389"/>
                      <a:pt x="255" y="1265"/>
                    </a:cubicBezTo>
                    <a:cubicBezTo>
                      <a:pt x="326" y="1065"/>
                      <a:pt x="450" y="873"/>
                      <a:pt x="509" y="672"/>
                    </a:cubicBezTo>
                    <a:cubicBezTo>
                      <a:pt x="562" y="490"/>
                      <a:pt x="599" y="253"/>
                      <a:pt x="763" y="69"/>
                    </a:cubicBezTo>
                    <a:cubicBezTo>
                      <a:pt x="655" y="99"/>
                      <a:pt x="554" y="137"/>
                      <a:pt x="458" y="181"/>
                    </a:cubicBezTo>
                    <a:lnTo>
                      <a:pt x="458" y="181"/>
                    </a:lnTo>
                    <a:lnTo>
                      <a:pt x="458" y="181"/>
                    </a:lnTo>
                    <a:cubicBezTo>
                      <a:pt x="689" y="74"/>
                      <a:pt x="955" y="0"/>
                      <a:pt x="1261" y="0"/>
                    </a:cubicBezTo>
                    <a:cubicBezTo>
                      <a:pt x="1281" y="0"/>
                      <a:pt x="1301" y="1"/>
                      <a:pt x="1322" y="1"/>
                    </a:cubicBezTo>
                    <a:cubicBezTo>
                      <a:pt x="1482" y="6"/>
                      <a:pt x="1636" y="37"/>
                      <a:pt x="1767" y="87"/>
                    </a:cubicBezTo>
                    <a:cubicBezTo>
                      <a:pt x="1939" y="154"/>
                      <a:pt x="2031" y="233"/>
                      <a:pt x="2088" y="341"/>
                    </a:cubicBezTo>
                    <a:lnTo>
                      <a:pt x="2088" y="341"/>
                    </a:lnTo>
                    <a:lnTo>
                      <a:pt x="2088" y="341"/>
                    </a:lnTo>
                    <a:cubicBezTo>
                      <a:pt x="2037" y="245"/>
                      <a:pt x="1958" y="171"/>
                      <a:pt x="1819" y="109"/>
                    </a:cubicBezTo>
                    <a:cubicBezTo>
                      <a:pt x="1937" y="282"/>
                      <a:pt x="1912" y="490"/>
                      <a:pt x="1840" y="661"/>
                    </a:cubicBezTo>
                    <a:cubicBezTo>
                      <a:pt x="1686" y="1029"/>
                      <a:pt x="1444" y="1384"/>
                      <a:pt x="1296" y="1752"/>
                    </a:cubicBezTo>
                    <a:cubicBezTo>
                      <a:pt x="1278" y="1797"/>
                      <a:pt x="1221" y="1818"/>
                      <a:pt x="1158" y="1822"/>
                    </a:cubicBezTo>
                    <a:moveTo>
                      <a:pt x="0" y="1813"/>
                    </a:moveTo>
                    <a:cubicBezTo>
                      <a:pt x="0" y="1813"/>
                      <a:pt x="0" y="1813"/>
                      <a:pt x="0" y="1813"/>
                    </a:cubicBezTo>
                    <a:cubicBezTo>
                      <a:pt x="0" y="1813"/>
                      <a:pt x="0" y="1813"/>
                      <a:pt x="0" y="1813"/>
                    </a:cubicBezTo>
                    <a:close/>
                    <a:moveTo>
                      <a:pt x="0" y="1813"/>
                    </a:moveTo>
                    <a:cubicBezTo>
                      <a:pt x="0" y="1810"/>
                      <a:pt x="0" y="1806"/>
                      <a:pt x="1" y="1803"/>
                    </a:cubicBezTo>
                    <a:cubicBezTo>
                      <a:pt x="0" y="1806"/>
                      <a:pt x="0" y="1808"/>
                      <a:pt x="0" y="1811"/>
                    </a:cubicBezTo>
                    <a:cubicBezTo>
                      <a:pt x="0" y="1811"/>
                      <a:pt x="0" y="1812"/>
                      <a:pt x="0" y="1813"/>
                    </a:cubicBezTo>
                    <a:moveTo>
                      <a:pt x="1" y="1803"/>
                    </a:moveTo>
                    <a:cubicBezTo>
                      <a:pt x="1" y="1803"/>
                      <a:pt x="1" y="1803"/>
                      <a:pt x="1" y="1803"/>
                    </a:cubicBezTo>
                    <a:cubicBezTo>
                      <a:pt x="1" y="1803"/>
                      <a:pt x="1" y="1803"/>
                      <a:pt x="1" y="1803"/>
                    </a:cubicBezTo>
                    <a:close/>
                  </a:path>
                </a:pathLst>
              </a:custGeom>
              <a:solidFill>
                <a:srgbClr val="E8B7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1151"/>
              <p:cNvSpPr/>
              <p:nvPr/>
            </p:nvSpPr>
            <p:spPr bwMode="auto">
              <a:xfrm>
                <a:off x="3135994" y="2808288"/>
                <a:ext cx="34925" cy="17463"/>
              </a:xfrm>
              <a:custGeom>
                <a:avLst/>
                <a:gdLst>
                  <a:gd name="T0" fmla="*/ 0 w 68"/>
                  <a:gd name="T1" fmla="*/ 35 h 35"/>
                  <a:gd name="T2" fmla="*/ 68 w 68"/>
                  <a:gd name="T3" fmla="*/ 0 h 35"/>
                  <a:gd name="T4" fmla="*/ 68 w 68"/>
                  <a:gd name="T5" fmla="*/ 0 h 35"/>
                  <a:gd name="T6" fmla="*/ 0 w 68"/>
                  <a:gd name="T7" fmla="*/ 35 h 35"/>
                </a:gdLst>
                <a:ahLst/>
                <a:cxnLst>
                  <a:cxn ang="0">
                    <a:pos x="T0" y="T1"/>
                  </a:cxn>
                  <a:cxn ang="0">
                    <a:pos x="T2" y="T3"/>
                  </a:cxn>
                  <a:cxn ang="0">
                    <a:pos x="T4" y="T5"/>
                  </a:cxn>
                  <a:cxn ang="0">
                    <a:pos x="T6" y="T7"/>
                  </a:cxn>
                </a:cxnLst>
                <a:rect l="0" t="0" r="r" b="b"/>
                <a:pathLst>
                  <a:path w="68" h="35">
                    <a:moveTo>
                      <a:pt x="0" y="35"/>
                    </a:moveTo>
                    <a:cubicBezTo>
                      <a:pt x="22" y="23"/>
                      <a:pt x="44" y="11"/>
                      <a:pt x="68" y="0"/>
                    </a:cubicBezTo>
                    <a:cubicBezTo>
                      <a:pt x="68" y="0"/>
                      <a:pt x="68" y="0"/>
                      <a:pt x="68" y="0"/>
                    </a:cubicBezTo>
                    <a:cubicBezTo>
                      <a:pt x="45" y="11"/>
                      <a:pt x="22" y="23"/>
                      <a:pt x="0" y="35"/>
                    </a:cubicBezTo>
                    <a:close/>
                  </a:path>
                </a:pathLst>
              </a:custGeom>
              <a:solidFill>
                <a:srgbClr val="A462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1152"/>
              <p:cNvSpPr/>
              <p:nvPr/>
            </p:nvSpPr>
            <p:spPr bwMode="auto">
              <a:xfrm>
                <a:off x="2696256" y="1978025"/>
                <a:ext cx="474663" cy="952500"/>
              </a:xfrm>
              <a:custGeom>
                <a:avLst/>
                <a:gdLst>
                  <a:gd name="T0" fmla="*/ 695 w 951"/>
                  <a:gd name="T1" fmla="*/ 1909 h 1909"/>
                  <a:gd name="T2" fmla="*/ 679 w 951"/>
                  <a:gd name="T3" fmla="*/ 1866 h 1909"/>
                  <a:gd name="T4" fmla="*/ 596 w 951"/>
                  <a:gd name="T5" fmla="*/ 1662 h 1909"/>
                  <a:gd name="T6" fmla="*/ 375 w 951"/>
                  <a:gd name="T7" fmla="*/ 1208 h 1909"/>
                  <a:gd name="T8" fmla="*/ 0 w 951"/>
                  <a:gd name="T9" fmla="*/ 366 h 1909"/>
                  <a:gd name="T10" fmla="*/ 363 w 951"/>
                  <a:gd name="T11" fmla="*/ 0 h 1909"/>
                  <a:gd name="T12" fmla="*/ 360 w 951"/>
                  <a:gd name="T13" fmla="*/ 539 h 1909"/>
                  <a:gd name="T14" fmla="*/ 790 w 951"/>
                  <a:gd name="T15" fmla="*/ 1595 h 1909"/>
                  <a:gd name="T16" fmla="*/ 951 w 951"/>
                  <a:gd name="T17" fmla="*/ 1665 h 1909"/>
                  <a:gd name="T18" fmla="*/ 883 w 951"/>
                  <a:gd name="T19" fmla="*/ 1700 h 1909"/>
                  <a:gd name="T20" fmla="*/ 821 w 951"/>
                  <a:gd name="T21" fmla="*/ 1740 h 1909"/>
                  <a:gd name="T22" fmla="*/ 821 w 951"/>
                  <a:gd name="T23" fmla="*/ 1740 h 1909"/>
                  <a:gd name="T24" fmla="*/ 695 w 951"/>
                  <a:gd name="T25" fmla="*/ 1909 h 1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1" h="1909">
                    <a:moveTo>
                      <a:pt x="695" y="1909"/>
                    </a:moveTo>
                    <a:cubicBezTo>
                      <a:pt x="690" y="1894"/>
                      <a:pt x="684" y="1880"/>
                      <a:pt x="679" y="1866"/>
                    </a:cubicBezTo>
                    <a:cubicBezTo>
                      <a:pt x="655" y="1797"/>
                      <a:pt x="626" y="1730"/>
                      <a:pt x="596" y="1662"/>
                    </a:cubicBezTo>
                    <a:cubicBezTo>
                      <a:pt x="527" y="1510"/>
                      <a:pt x="449" y="1359"/>
                      <a:pt x="375" y="1208"/>
                    </a:cubicBezTo>
                    <a:cubicBezTo>
                      <a:pt x="238" y="929"/>
                      <a:pt x="108" y="649"/>
                      <a:pt x="0" y="366"/>
                    </a:cubicBezTo>
                    <a:cubicBezTo>
                      <a:pt x="46" y="224"/>
                      <a:pt x="163" y="94"/>
                      <a:pt x="363" y="0"/>
                    </a:cubicBezTo>
                    <a:cubicBezTo>
                      <a:pt x="280" y="170"/>
                      <a:pt x="305" y="357"/>
                      <a:pt x="360" y="539"/>
                    </a:cubicBezTo>
                    <a:cubicBezTo>
                      <a:pt x="467" y="894"/>
                      <a:pt x="578" y="1253"/>
                      <a:pt x="790" y="1595"/>
                    </a:cubicBezTo>
                    <a:cubicBezTo>
                      <a:pt x="817" y="1637"/>
                      <a:pt x="877" y="1662"/>
                      <a:pt x="951" y="1665"/>
                    </a:cubicBezTo>
                    <a:cubicBezTo>
                      <a:pt x="927" y="1676"/>
                      <a:pt x="905" y="1688"/>
                      <a:pt x="883" y="1700"/>
                    </a:cubicBezTo>
                    <a:cubicBezTo>
                      <a:pt x="861" y="1713"/>
                      <a:pt x="840" y="1726"/>
                      <a:pt x="821" y="1740"/>
                    </a:cubicBezTo>
                    <a:lnTo>
                      <a:pt x="821" y="1740"/>
                    </a:lnTo>
                    <a:cubicBezTo>
                      <a:pt x="749" y="1791"/>
                      <a:pt x="704" y="1851"/>
                      <a:pt x="695" y="1909"/>
                    </a:cubicBezTo>
                    <a:close/>
                  </a:path>
                </a:pathLst>
              </a:custGeom>
              <a:solidFill>
                <a:srgbClr val="DDA6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1153"/>
              <p:cNvSpPr/>
              <p:nvPr/>
            </p:nvSpPr>
            <p:spPr bwMode="auto">
              <a:xfrm>
                <a:off x="3550331" y="2781300"/>
                <a:ext cx="77788" cy="66675"/>
              </a:xfrm>
              <a:custGeom>
                <a:avLst/>
                <a:gdLst>
                  <a:gd name="T0" fmla="*/ 145 w 156"/>
                  <a:gd name="T1" fmla="*/ 134 h 134"/>
                  <a:gd name="T2" fmla="*/ 1 w 156"/>
                  <a:gd name="T3" fmla="*/ 0 h 134"/>
                  <a:gd name="T4" fmla="*/ 0 w 156"/>
                  <a:gd name="T5" fmla="*/ 0 h 134"/>
                  <a:gd name="T6" fmla="*/ 145 w 156"/>
                  <a:gd name="T7" fmla="*/ 134 h 134"/>
                  <a:gd name="T8" fmla="*/ 156 w 156"/>
                  <a:gd name="T9" fmla="*/ 55 h 134"/>
                  <a:gd name="T10" fmla="*/ 145 w 156"/>
                  <a:gd name="T11" fmla="*/ 134 h 134"/>
                </a:gdLst>
                <a:ahLst/>
                <a:cxnLst>
                  <a:cxn ang="0">
                    <a:pos x="T0" y="T1"/>
                  </a:cxn>
                  <a:cxn ang="0">
                    <a:pos x="T2" y="T3"/>
                  </a:cxn>
                  <a:cxn ang="0">
                    <a:pos x="T4" y="T5"/>
                  </a:cxn>
                  <a:cxn ang="0">
                    <a:pos x="T6" y="T7"/>
                  </a:cxn>
                  <a:cxn ang="0">
                    <a:pos x="T8" y="T9"/>
                  </a:cxn>
                  <a:cxn ang="0">
                    <a:pos x="T10" y="T11"/>
                  </a:cxn>
                </a:cxnLst>
                <a:rect l="0" t="0" r="r" b="b"/>
                <a:pathLst>
                  <a:path w="156" h="134">
                    <a:moveTo>
                      <a:pt x="145" y="134"/>
                    </a:moveTo>
                    <a:cubicBezTo>
                      <a:pt x="138" y="76"/>
                      <a:pt x="81" y="32"/>
                      <a:pt x="1" y="0"/>
                    </a:cubicBezTo>
                    <a:cubicBezTo>
                      <a:pt x="1" y="0"/>
                      <a:pt x="0" y="0"/>
                      <a:pt x="0" y="0"/>
                    </a:cubicBezTo>
                    <a:cubicBezTo>
                      <a:pt x="81" y="31"/>
                      <a:pt x="138" y="76"/>
                      <a:pt x="145" y="134"/>
                    </a:cubicBezTo>
                    <a:cubicBezTo>
                      <a:pt x="153" y="108"/>
                      <a:pt x="156" y="82"/>
                      <a:pt x="156" y="55"/>
                    </a:cubicBezTo>
                    <a:cubicBezTo>
                      <a:pt x="156" y="82"/>
                      <a:pt x="153" y="108"/>
                      <a:pt x="145" y="134"/>
                    </a:cubicBezTo>
                  </a:path>
                </a:pathLst>
              </a:custGeom>
              <a:solidFill>
                <a:srgbClr val="A462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1154"/>
              <p:cNvSpPr/>
              <p:nvPr/>
            </p:nvSpPr>
            <p:spPr bwMode="auto">
              <a:xfrm>
                <a:off x="3213781" y="1927225"/>
                <a:ext cx="414338" cy="920750"/>
              </a:xfrm>
              <a:custGeom>
                <a:avLst/>
                <a:gdLst>
                  <a:gd name="T0" fmla="*/ 820 w 831"/>
                  <a:gd name="T1" fmla="*/ 1847 h 1847"/>
                  <a:gd name="T2" fmla="*/ 675 w 831"/>
                  <a:gd name="T3" fmla="*/ 1713 h 1847"/>
                  <a:gd name="T4" fmla="*/ 273 w 831"/>
                  <a:gd name="T5" fmla="*/ 551 h 1847"/>
                  <a:gd name="T6" fmla="*/ 0 w 831"/>
                  <a:gd name="T7" fmla="*/ 0 h 1847"/>
                  <a:gd name="T8" fmla="*/ 145 w 831"/>
                  <a:gd name="T9" fmla="*/ 38 h 1847"/>
                  <a:gd name="T10" fmla="*/ 311 w 831"/>
                  <a:gd name="T11" fmla="*/ 117 h 1847"/>
                  <a:gd name="T12" fmla="*/ 349 w 831"/>
                  <a:gd name="T13" fmla="*/ 338 h 1847"/>
                  <a:gd name="T14" fmla="*/ 419 w 831"/>
                  <a:gd name="T15" fmla="*/ 595 h 1847"/>
                  <a:gd name="T16" fmla="*/ 610 w 831"/>
                  <a:gd name="T17" fmla="*/ 1110 h 1847"/>
                  <a:gd name="T18" fmla="*/ 812 w 831"/>
                  <a:gd name="T19" fmla="*/ 1637 h 1847"/>
                  <a:gd name="T20" fmla="*/ 831 w 831"/>
                  <a:gd name="T21" fmla="*/ 1768 h 1847"/>
                  <a:gd name="T22" fmla="*/ 820 w 831"/>
                  <a:gd name="T23" fmla="*/ 1847 h 1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1" h="1847">
                    <a:moveTo>
                      <a:pt x="820" y="1847"/>
                    </a:moveTo>
                    <a:cubicBezTo>
                      <a:pt x="813" y="1789"/>
                      <a:pt x="756" y="1744"/>
                      <a:pt x="675" y="1713"/>
                    </a:cubicBezTo>
                    <a:cubicBezTo>
                      <a:pt x="504" y="1324"/>
                      <a:pt x="362" y="929"/>
                      <a:pt x="273" y="551"/>
                    </a:cubicBezTo>
                    <a:cubicBezTo>
                      <a:pt x="238" y="401"/>
                      <a:pt x="198" y="148"/>
                      <a:pt x="0" y="0"/>
                    </a:cubicBezTo>
                    <a:cubicBezTo>
                      <a:pt x="52" y="7"/>
                      <a:pt x="101" y="20"/>
                      <a:pt x="145" y="38"/>
                    </a:cubicBezTo>
                    <a:cubicBezTo>
                      <a:pt x="176" y="51"/>
                      <a:pt x="294" y="100"/>
                      <a:pt x="311" y="117"/>
                    </a:cubicBezTo>
                    <a:cubicBezTo>
                      <a:pt x="321" y="127"/>
                      <a:pt x="340" y="297"/>
                      <a:pt x="349" y="338"/>
                    </a:cubicBezTo>
                    <a:cubicBezTo>
                      <a:pt x="367" y="424"/>
                      <a:pt x="393" y="510"/>
                      <a:pt x="419" y="595"/>
                    </a:cubicBezTo>
                    <a:cubicBezTo>
                      <a:pt x="474" y="768"/>
                      <a:pt x="535" y="940"/>
                      <a:pt x="610" y="1110"/>
                    </a:cubicBezTo>
                    <a:cubicBezTo>
                      <a:pt x="687" y="1285"/>
                      <a:pt x="769" y="1459"/>
                      <a:pt x="812" y="1637"/>
                    </a:cubicBezTo>
                    <a:cubicBezTo>
                      <a:pt x="822" y="1677"/>
                      <a:pt x="831" y="1723"/>
                      <a:pt x="831" y="1768"/>
                    </a:cubicBezTo>
                    <a:cubicBezTo>
                      <a:pt x="831" y="1795"/>
                      <a:pt x="828" y="1821"/>
                      <a:pt x="820" y="1847"/>
                    </a:cubicBezTo>
                    <a:close/>
                  </a:path>
                </a:pathLst>
              </a:custGeom>
              <a:solidFill>
                <a:srgbClr val="DDA6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1155"/>
              <p:cNvSpPr/>
              <p:nvPr/>
            </p:nvSpPr>
            <p:spPr bwMode="auto">
              <a:xfrm>
                <a:off x="8738281" y="2778125"/>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A462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1156"/>
              <p:cNvSpPr>
                <a:spLocks noEditPoints="1"/>
              </p:cNvSpPr>
              <p:nvPr/>
            </p:nvSpPr>
            <p:spPr bwMode="auto">
              <a:xfrm>
                <a:off x="8738281" y="2714625"/>
                <a:ext cx="57150" cy="63500"/>
              </a:xfrm>
              <a:custGeom>
                <a:avLst/>
                <a:gdLst>
                  <a:gd name="T0" fmla="*/ 0 w 115"/>
                  <a:gd name="T1" fmla="*/ 129 h 129"/>
                  <a:gd name="T2" fmla="*/ 0 w 115"/>
                  <a:gd name="T3" fmla="*/ 129 h 129"/>
                  <a:gd name="T4" fmla="*/ 0 w 115"/>
                  <a:gd name="T5" fmla="*/ 129 h 129"/>
                  <a:gd name="T6" fmla="*/ 1 w 115"/>
                  <a:gd name="T7" fmla="*/ 119 h 129"/>
                  <a:gd name="T8" fmla="*/ 1 w 115"/>
                  <a:gd name="T9" fmla="*/ 119 h 129"/>
                  <a:gd name="T10" fmla="*/ 1 w 115"/>
                  <a:gd name="T11" fmla="*/ 119 h 129"/>
                  <a:gd name="T12" fmla="*/ 1 w 115"/>
                  <a:gd name="T13" fmla="*/ 119 h 129"/>
                  <a:gd name="T14" fmla="*/ 115 w 115"/>
                  <a:gd name="T15" fmla="*/ 0 h 129"/>
                  <a:gd name="T16" fmla="*/ 115 w 115"/>
                  <a:gd name="T17" fmla="*/ 0 h 129"/>
                  <a:gd name="T18" fmla="*/ 1 w 115"/>
                  <a:gd name="T19" fmla="*/ 11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 h="129">
                    <a:moveTo>
                      <a:pt x="0" y="129"/>
                    </a:moveTo>
                    <a:lnTo>
                      <a:pt x="0" y="129"/>
                    </a:lnTo>
                    <a:lnTo>
                      <a:pt x="0" y="129"/>
                    </a:lnTo>
                    <a:close/>
                    <a:moveTo>
                      <a:pt x="1" y="119"/>
                    </a:moveTo>
                    <a:cubicBezTo>
                      <a:pt x="1" y="119"/>
                      <a:pt x="1" y="119"/>
                      <a:pt x="1" y="119"/>
                    </a:cubicBezTo>
                    <a:cubicBezTo>
                      <a:pt x="1" y="119"/>
                      <a:pt x="1" y="119"/>
                      <a:pt x="1" y="119"/>
                    </a:cubicBezTo>
                    <a:close/>
                    <a:moveTo>
                      <a:pt x="1" y="119"/>
                    </a:moveTo>
                    <a:cubicBezTo>
                      <a:pt x="5" y="73"/>
                      <a:pt x="51" y="31"/>
                      <a:pt x="115" y="0"/>
                    </a:cubicBezTo>
                    <a:cubicBezTo>
                      <a:pt x="115" y="0"/>
                      <a:pt x="115" y="0"/>
                      <a:pt x="115" y="0"/>
                    </a:cubicBezTo>
                    <a:cubicBezTo>
                      <a:pt x="51" y="32"/>
                      <a:pt x="5" y="73"/>
                      <a:pt x="1" y="119"/>
                    </a:cubicBezTo>
                    <a:close/>
                  </a:path>
                </a:pathLst>
              </a:custGeom>
              <a:solidFill>
                <a:srgbClr val="A462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1157"/>
              <p:cNvSpPr/>
              <p:nvPr/>
            </p:nvSpPr>
            <p:spPr bwMode="auto">
              <a:xfrm>
                <a:off x="8725581" y="1908175"/>
                <a:ext cx="393700" cy="871538"/>
              </a:xfrm>
              <a:custGeom>
                <a:avLst/>
                <a:gdLst>
                  <a:gd name="T0" fmla="*/ 27 w 790"/>
                  <a:gd name="T1" fmla="*/ 1745 h 1745"/>
                  <a:gd name="T2" fmla="*/ 0 w 790"/>
                  <a:gd name="T3" fmla="*/ 1639 h 1745"/>
                  <a:gd name="T4" fmla="*/ 4 w 790"/>
                  <a:gd name="T5" fmla="*/ 1592 h 1745"/>
                  <a:gd name="T6" fmla="*/ 106 w 790"/>
                  <a:gd name="T7" fmla="*/ 1342 h 1745"/>
                  <a:gd name="T8" fmla="*/ 215 w 790"/>
                  <a:gd name="T9" fmla="*/ 1097 h 1745"/>
                  <a:gd name="T10" fmla="*/ 380 w 790"/>
                  <a:gd name="T11" fmla="*/ 609 h 1745"/>
                  <a:gd name="T12" fmla="*/ 458 w 790"/>
                  <a:gd name="T13" fmla="*/ 354 h 1745"/>
                  <a:gd name="T14" fmla="*/ 492 w 790"/>
                  <a:gd name="T15" fmla="*/ 174 h 1745"/>
                  <a:gd name="T16" fmla="*/ 492 w 790"/>
                  <a:gd name="T17" fmla="*/ 174 h 1745"/>
                  <a:gd name="T18" fmla="*/ 486 w 790"/>
                  <a:gd name="T19" fmla="*/ 113 h 1745"/>
                  <a:gd name="T20" fmla="*/ 485 w 790"/>
                  <a:gd name="T21" fmla="*/ 112 h 1745"/>
                  <a:gd name="T22" fmla="*/ 790 w 790"/>
                  <a:gd name="T23" fmla="*/ 0 h 1745"/>
                  <a:gd name="T24" fmla="*/ 536 w 790"/>
                  <a:gd name="T25" fmla="*/ 603 h 1745"/>
                  <a:gd name="T26" fmla="*/ 282 w 790"/>
                  <a:gd name="T27" fmla="*/ 1196 h 1745"/>
                  <a:gd name="T28" fmla="*/ 142 w 790"/>
                  <a:gd name="T29" fmla="*/ 1615 h 1745"/>
                  <a:gd name="T30" fmla="*/ 28 w 790"/>
                  <a:gd name="T31" fmla="*/ 1734 h 1745"/>
                  <a:gd name="T32" fmla="*/ 28 w 790"/>
                  <a:gd name="T33" fmla="*/ 1734 h 1745"/>
                  <a:gd name="T34" fmla="*/ 28 w 790"/>
                  <a:gd name="T35" fmla="*/ 1734 h 1745"/>
                  <a:gd name="T36" fmla="*/ 27 w 790"/>
                  <a:gd name="T37" fmla="*/ 1744 h 1745"/>
                  <a:gd name="T38" fmla="*/ 27 w 790"/>
                  <a:gd name="T39" fmla="*/ 1744 h 1745"/>
                  <a:gd name="T40" fmla="*/ 27 w 790"/>
                  <a:gd name="T41" fmla="*/ 1744 h 1745"/>
                  <a:gd name="T42" fmla="*/ 27 w 790"/>
                  <a:gd name="T43" fmla="*/ 1745 h 1745"/>
                  <a:gd name="T44" fmla="*/ 27 w 790"/>
                  <a:gd name="T45" fmla="*/ 1745 h 1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0" h="1745">
                    <a:moveTo>
                      <a:pt x="27" y="1745"/>
                    </a:moveTo>
                    <a:cubicBezTo>
                      <a:pt x="7" y="1711"/>
                      <a:pt x="0" y="1675"/>
                      <a:pt x="0" y="1639"/>
                    </a:cubicBezTo>
                    <a:cubicBezTo>
                      <a:pt x="0" y="1623"/>
                      <a:pt x="1" y="1608"/>
                      <a:pt x="4" y="1592"/>
                    </a:cubicBezTo>
                    <a:cubicBezTo>
                      <a:pt x="17" y="1508"/>
                      <a:pt x="67" y="1424"/>
                      <a:pt x="106" y="1342"/>
                    </a:cubicBezTo>
                    <a:cubicBezTo>
                      <a:pt x="146" y="1261"/>
                      <a:pt x="181" y="1179"/>
                      <a:pt x="215" y="1097"/>
                    </a:cubicBezTo>
                    <a:cubicBezTo>
                      <a:pt x="281" y="935"/>
                      <a:pt x="331" y="772"/>
                      <a:pt x="380" y="609"/>
                    </a:cubicBezTo>
                    <a:cubicBezTo>
                      <a:pt x="406" y="524"/>
                      <a:pt x="433" y="439"/>
                      <a:pt x="458" y="354"/>
                    </a:cubicBezTo>
                    <a:cubicBezTo>
                      <a:pt x="476" y="295"/>
                      <a:pt x="492" y="234"/>
                      <a:pt x="492" y="174"/>
                    </a:cubicBezTo>
                    <a:lnTo>
                      <a:pt x="492" y="174"/>
                    </a:lnTo>
                    <a:cubicBezTo>
                      <a:pt x="492" y="153"/>
                      <a:pt x="490" y="133"/>
                      <a:pt x="486" y="113"/>
                    </a:cubicBezTo>
                    <a:lnTo>
                      <a:pt x="485" y="112"/>
                    </a:lnTo>
                    <a:cubicBezTo>
                      <a:pt x="581" y="68"/>
                      <a:pt x="682" y="30"/>
                      <a:pt x="790" y="0"/>
                    </a:cubicBezTo>
                    <a:cubicBezTo>
                      <a:pt x="626" y="184"/>
                      <a:pt x="589" y="421"/>
                      <a:pt x="536" y="603"/>
                    </a:cubicBezTo>
                    <a:cubicBezTo>
                      <a:pt x="477" y="804"/>
                      <a:pt x="353" y="996"/>
                      <a:pt x="282" y="1196"/>
                    </a:cubicBezTo>
                    <a:cubicBezTo>
                      <a:pt x="238" y="1320"/>
                      <a:pt x="122" y="1478"/>
                      <a:pt x="142" y="1615"/>
                    </a:cubicBezTo>
                    <a:cubicBezTo>
                      <a:pt x="78" y="1646"/>
                      <a:pt x="32" y="1688"/>
                      <a:pt x="28" y="1734"/>
                    </a:cubicBezTo>
                    <a:cubicBezTo>
                      <a:pt x="28" y="1734"/>
                      <a:pt x="28" y="1734"/>
                      <a:pt x="28" y="1734"/>
                    </a:cubicBezTo>
                    <a:cubicBezTo>
                      <a:pt x="28" y="1734"/>
                      <a:pt x="28" y="1734"/>
                      <a:pt x="28" y="1734"/>
                    </a:cubicBezTo>
                    <a:cubicBezTo>
                      <a:pt x="27" y="1737"/>
                      <a:pt x="27" y="1741"/>
                      <a:pt x="27" y="1744"/>
                    </a:cubicBezTo>
                    <a:lnTo>
                      <a:pt x="27" y="1744"/>
                    </a:lnTo>
                    <a:cubicBezTo>
                      <a:pt x="27" y="1744"/>
                      <a:pt x="27" y="1744"/>
                      <a:pt x="27" y="1744"/>
                    </a:cubicBezTo>
                    <a:cubicBezTo>
                      <a:pt x="27" y="1745"/>
                      <a:pt x="27" y="1745"/>
                      <a:pt x="27" y="1745"/>
                    </a:cubicBezTo>
                    <a:lnTo>
                      <a:pt x="27" y="1745"/>
                    </a:lnTo>
                  </a:path>
                </a:pathLst>
              </a:custGeom>
              <a:solidFill>
                <a:srgbClr val="DDA6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1158"/>
              <p:cNvSpPr/>
              <p:nvPr/>
            </p:nvSpPr>
            <p:spPr bwMode="auto">
              <a:xfrm>
                <a:off x="9314544" y="2782888"/>
                <a:ext cx="17463" cy="101600"/>
              </a:xfrm>
              <a:custGeom>
                <a:avLst/>
                <a:gdLst>
                  <a:gd name="T0" fmla="*/ 0 w 34"/>
                  <a:gd name="T1" fmla="*/ 203 h 203"/>
                  <a:gd name="T2" fmla="*/ 1 w 34"/>
                  <a:gd name="T3" fmla="*/ 0 h 203"/>
                  <a:gd name="T4" fmla="*/ 2 w 34"/>
                  <a:gd name="T5" fmla="*/ 0 h 203"/>
                  <a:gd name="T6" fmla="*/ 26 w 34"/>
                  <a:gd name="T7" fmla="*/ 101 h 203"/>
                  <a:gd name="T8" fmla="*/ 0 w 34"/>
                  <a:gd name="T9" fmla="*/ 203 h 203"/>
                </a:gdLst>
                <a:ahLst/>
                <a:cxnLst>
                  <a:cxn ang="0">
                    <a:pos x="T0" y="T1"/>
                  </a:cxn>
                  <a:cxn ang="0">
                    <a:pos x="T2" y="T3"/>
                  </a:cxn>
                  <a:cxn ang="0">
                    <a:pos x="T4" y="T5"/>
                  </a:cxn>
                  <a:cxn ang="0">
                    <a:pos x="T6" y="T7"/>
                  </a:cxn>
                  <a:cxn ang="0">
                    <a:pos x="T8" y="T9"/>
                  </a:cxn>
                </a:cxnLst>
                <a:rect l="0" t="0" r="r" b="b"/>
                <a:pathLst>
                  <a:path w="34" h="203">
                    <a:moveTo>
                      <a:pt x="0" y="203"/>
                    </a:moveTo>
                    <a:cubicBezTo>
                      <a:pt x="33" y="139"/>
                      <a:pt x="34" y="66"/>
                      <a:pt x="1" y="0"/>
                    </a:cubicBezTo>
                    <a:cubicBezTo>
                      <a:pt x="1" y="0"/>
                      <a:pt x="1" y="0"/>
                      <a:pt x="2" y="0"/>
                    </a:cubicBezTo>
                    <a:cubicBezTo>
                      <a:pt x="18" y="33"/>
                      <a:pt x="26" y="67"/>
                      <a:pt x="26" y="101"/>
                    </a:cubicBezTo>
                    <a:cubicBezTo>
                      <a:pt x="26" y="136"/>
                      <a:pt x="17" y="171"/>
                      <a:pt x="0" y="203"/>
                    </a:cubicBezTo>
                    <a:close/>
                  </a:path>
                </a:pathLst>
              </a:custGeom>
              <a:solidFill>
                <a:srgbClr val="A462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1159"/>
              <p:cNvSpPr/>
              <p:nvPr/>
            </p:nvSpPr>
            <p:spPr bwMode="auto">
              <a:xfrm>
                <a:off x="9241519" y="1928813"/>
                <a:ext cx="538163" cy="1025525"/>
              </a:xfrm>
              <a:custGeom>
                <a:avLst/>
                <a:gdLst>
                  <a:gd name="T0" fmla="*/ 0 w 1079"/>
                  <a:gd name="T1" fmla="*/ 2057 h 2057"/>
                  <a:gd name="T2" fmla="*/ 147 w 1079"/>
                  <a:gd name="T3" fmla="*/ 1916 h 2057"/>
                  <a:gd name="T4" fmla="*/ 147 w 1079"/>
                  <a:gd name="T5" fmla="*/ 1916 h 2057"/>
                  <a:gd name="T6" fmla="*/ 173 w 1079"/>
                  <a:gd name="T7" fmla="*/ 1814 h 2057"/>
                  <a:gd name="T8" fmla="*/ 149 w 1079"/>
                  <a:gd name="T9" fmla="*/ 1713 h 2057"/>
                  <a:gd name="T10" fmla="*/ 287 w 1079"/>
                  <a:gd name="T11" fmla="*/ 1643 h 2057"/>
                  <a:gd name="T12" fmla="*/ 831 w 1079"/>
                  <a:gd name="T13" fmla="*/ 552 h 2057"/>
                  <a:gd name="T14" fmla="*/ 810 w 1079"/>
                  <a:gd name="T15" fmla="*/ 0 h 2057"/>
                  <a:gd name="T16" fmla="*/ 1079 w 1079"/>
                  <a:gd name="T17" fmla="*/ 232 h 2057"/>
                  <a:gd name="T18" fmla="*/ 995 w 1079"/>
                  <a:gd name="T19" fmla="*/ 462 h 2057"/>
                  <a:gd name="T20" fmla="*/ 600 w 1079"/>
                  <a:gd name="T21" fmla="*/ 1370 h 2057"/>
                  <a:gd name="T22" fmla="*/ 213 w 1079"/>
                  <a:gd name="T23" fmla="*/ 1935 h 2057"/>
                  <a:gd name="T24" fmla="*/ 17 w 1079"/>
                  <a:gd name="T25" fmla="*/ 2051 h 2057"/>
                  <a:gd name="T26" fmla="*/ 0 w 1079"/>
                  <a:gd name="T27" fmla="*/ 2057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79" h="2057">
                    <a:moveTo>
                      <a:pt x="0" y="2057"/>
                    </a:moveTo>
                    <a:cubicBezTo>
                      <a:pt x="66" y="2020"/>
                      <a:pt x="118" y="1974"/>
                      <a:pt x="147" y="1916"/>
                    </a:cubicBezTo>
                    <a:lnTo>
                      <a:pt x="147" y="1916"/>
                    </a:lnTo>
                    <a:cubicBezTo>
                      <a:pt x="164" y="1884"/>
                      <a:pt x="173" y="1849"/>
                      <a:pt x="173" y="1814"/>
                    </a:cubicBezTo>
                    <a:cubicBezTo>
                      <a:pt x="173" y="1780"/>
                      <a:pt x="165" y="1746"/>
                      <a:pt x="149" y="1713"/>
                    </a:cubicBezTo>
                    <a:cubicBezTo>
                      <a:pt x="212" y="1709"/>
                      <a:pt x="269" y="1688"/>
                      <a:pt x="287" y="1643"/>
                    </a:cubicBezTo>
                    <a:cubicBezTo>
                      <a:pt x="435" y="1275"/>
                      <a:pt x="677" y="920"/>
                      <a:pt x="831" y="552"/>
                    </a:cubicBezTo>
                    <a:cubicBezTo>
                      <a:pt x="903" y="381"/>
                      <a:pt x="928" y="173"/>
                      <a:pt x="810" y="0"/>
                    </a:cubicBezTo>
                    <a:cubicBezTo>
                      <a:pt x="949" y="62"/>
                      <a:pt x="1028" y="136"/>
                      <a:pt x="1079" y="232"/>
                    </a:cubicBezTo>
                    <a:cubicBezTo>
                      <a:pt x="1072" y="302"/>
                      <a:pt x="1020" y="385"/>
                      <a:pt x="995" y="462"/>
                    </a:cubicBezTo>
                    <a:cubicBezTo>
                      <a:pt x="931" y="656"/>
                      <a:pt x="700" y="1175"/>
                      <a:pt x="600" y="1370"/>
                    </a:cubicBezTo>
                    <a:cubicBezTo>
                      <a:pt x="501" y="1562"/>
                      <a:pt x="393" y="1760"/>
                      <a:pt x="213" y="1935"/>
                    </a:cubicBezTo>
                    <a:cubicBezTo>
                      <a:pt x="164" y="1982"/>
                      <a:pt x="97" y="2021"/>
                      <a:pt x="17" y="2051"/>
                    </a:cubicBezTo>
                    <a:cubicBezTo>
                      <a:pt x="11" y="2053"/>
                      <a:pt x="6" y="2055"/>
                      <a:pt x="0" y="2057"/>
                    </a:cubicBezTo>
                  </a:path>
                </a:pathLst>
              </a:custGeom>
              <a:solidFill>
                <a:srgbClr val="DDA6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1160"/>
              <p:cNvSpPr/>
              <p:nvPr/>
            </p:nvSpPr>
            <p:spPr bwMode="auto">
              <a:xfrm>
                <a:off x="2877231" y="1887538"/>
                <a:ext cx="517525" cy="879475"/>
              </a:xfrm>
              <a:custGeom>
                <a:avLst/>
                <a:gdLst>
                  <a:gd name="T0" fmla="*/ 479 w 1037"/>
                  <a:gd name="T1" fmla="*/ 205 h 1763"/>
                  <a:gd name="T2" fmla="*/ 734 w 1037"/>
                  <a:gd name="T3" fmla="*/ 105 h 1763"/>
                  <a:gd name="T4" fmla="*/ 41 w 1037"/>
                  <a:gd name="T5" fmla="*/ 166 h 1763"/>
                  <a:gd name="T6" fmla="*/ 0 w 1037"/>
                  <a:gd name="T7" fmla="*/ 180 h 1763"/>
                  <a:gd name="T8" fmla="*/ 285 w 1037"/>
                  <a:gd name="T9" fmla="*/ 260 h 1763"/>
                  <a:gd name="T10" fmla="*/ 815 w 1037"/>
                  <a:gd name="T11" fmla="*/ 1763 h 1763"/>
                  <a:gd name="T12" fmla="*/ 1037 w 1037"/>
                  <a:gd name="T13" fmla="*/ 1742 h 1763"/>
                  <a:gd name="T14" fmla="*/ 479 w 1037"/>
                  <a:gd name="T15" fmla="*/ 205 h 17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7" h="1763">
                    <a:moveTo>
                      <a:pt x="479" y="205"/>
                    </a:moveTo>
                    <a:cubicBezTo>
                      <a:pt x="428" y="61"/>
                      <a:pt x="734" y="105"/>
                      <a:pt x="734" y="105"/>
                    </a:cubicBezTo>
                    <a:cubicBezTo>
                      <a:pt x="469" y="0"/>
                      <a:pt x="41" y="166"/>
                      <a:pt x="41" y="166"/>
                    </a:cubicBezTo>
                    <a:lnTo>
                      <a:pt x="0" y="180"/>
                    </a:lnTo>
                    <a:cubicBezTo>
                      <a:pt x="72" y="155"/>
                      <a:pt x="234" y="155"/>
                      <a:pt x="285" y="260"/>
                    </a:cubicBezTo>
                    <a:cubicBezTo>
                      <a:pt x="336" y="365"/>
                      <a:pt x="815" y="1763"/>
                      <a:pt x="815" y="1763"/>
                    </a:cubicBezTo>
                    <a:cubicBezTo>
                      <a:pt x="917" y="1741"/>
                      <a:pt x="1037" y="1742"/>
                      <a:pt x="1037" y="1742"/>
                    </a:cubicBezTo>
                    <a:cubicBezTo>
                      <a:pt x="1037" y="1742"/>
                      <a:pt x="530" y="348"/>
                      <a:pt x="479" y="20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1161"/>
              <p:cNvSpPr/>
              <p:nvPr/>
            </p:nvSpPr>
            <p:spPr bwMode="auto">
              <a:xfrm>
                <a:off x="9009744" y="1838325"/>
                <a:ext cx="636588" cy="831850"/>
              </a:xfrm>
              <a:custGeom>
                <a:avLst/>
                <a:gdLst>
                  <a:gd name="T0" fmla="*/ 351 w 1277"/>
                  <a:gd name="T1" fmla="*/ 110 h 1668"/>
                  <a:gd name="T2" fmla="*/ 687 w 1277"/>
                  <a:gd name="T3" fmla="*/ 259 h 1668"/>
                  <a:gd name="T4" fmla="*/ 0 w 1277"/>
                  <a:gd name="T5" fmla="*/ 1651 h 1668"/>
                  <a:gd name="T6" fmla="*/ 229 w 1277"/>
                  <a:gd name="T7" fmla="*/ 1668 h 1668"/>
                  <a:gd name="T8" fmla="*/ 855 w 1277"/>
                  <a:gd name="T9" fmla="*/ 350 h 1668"/>
                  <a:gd name="T10" fmla="*/ 1277 w 1277"/>
                  <a:gd name="T11" fmla="*/ 183 h 1668"/>
                  <a:gd name="T12" fmla="*/ 351 w 1277"/>
                  <a:gd name="T13" fmla="*/ 110 h 1668"/>
                </a:gdLst>
                <a:ahLst/>
                <a:cxnLst>
                  <a:cxn ang="0">
                    <a:pos x="T0" y="T1"/>
                  </a:cxn>
                  <a:cxn ang="0">
                    <a:pos x="T2" y="T3"/>
                  </a:cxn>
                  <a:cxn ang="0">
                    <a:pos x="T4" y="T5"/>
                  </a:cxn>
                  <a:cxn ang="0">
                    <a:pos x="T6" y="T7"/>
                  </a:cxn>
                  <a:cxn ang="0">
                    <a:pos x="T8" y="T9"/>
                  </a:cxn>
                  <a:cxn ang="0">
                    <a:pos x="T10" y="T11"/>
                  </a:cxn>
                  <a:cxn ang="0">
                    <a:pos x="T12" y="T13"/>
                  </a:cxn>
                </a:cxnLst>
                <a:rect l="0" t="0" r="r" b="b"/>
                <a:pathLst>
                  <a:path w="1277" h="1668">
                    <a:moveTo>
                      <a:pt x="351" y="110"/>
                    </a:moveTo>
                    <a:cubicBezTo>
                      <a:pt x="611" y="85"/>
                      <a:pt x="748" y="135"/>
                      <a:pt x="687" y="259"/>
                    </a:cubicBezTo>
                    <a:cubicBezTo>
                      <a:pt x="626" y="383"/>
                      <a:pt x="0" y="1651"/>
                      <a:pt x="0" y="1651"/>
                    </a:cubicBezTo>
                    <a:lnTo>
                      <a:pt x="229" y="1668"/>
                    </a:lnTo>
                    <a:cubicBezTo>
                      <a:pt x="229" y="1668"/>
                      <a:pt x="764" y="615"/>
                      <a:pt x="855" y="350"/>
                    </a:cubicBezTo>
                    <a:cubicBezTo>
                      <a:pt x="947" y="85"/>
                      <a:pt x="1277" y="183"/>
                      <a:pt x="1277" y="183"/>
                    </a:cubicBezTo>
                    <a:cubicBezTo>
                      <a:pt x="859" y="0"/>
                      <a:pt x="351" y="110"/>
                      <a:pt x="351" y="11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1162"/>
              <p:cNvSpPr/>
              <p:nvPr/>
            </p:nvSpPr>
            <p:spPr bwMode="auto">
              <a:xfrm>
                <a:off x="3947206" y="1916113"/>
                <a:ext cx="4779963" cy="182563"/>
              </a:xfrm>
              <a:custGeom>
                <a:avLst/>
                <a:gdLst>
                  <a:gd name="T0" fmla="*/ 0 w 9580"/>
                  <a:gd name="T1" fmla="*/ 367 h 367"/>
                  <a:gd name="T2" fmla="*/ 4619 w 9580"/>
                  <a:gd name="T3" fmla="*/ 49 h 367"/>
                  <a:gd name="T4" fmla="*/ 9580 w 9580"/>
                  <a:gd name="T5" fmla="*/ 350 h 367"/>
                  <a:gd name="T6" fmla="*/ 4497 w 9580"/>
                  <a:gd name="T7" fmla="*/ 99 h 367"/>
                  <a:gd name="T8" fmla="*/ 0 w 9580"/>
                  <a:gd name="T9" fmla="*/ 367 h 367"/>
                </a:gdLst>
                <a:ahLst/>
                <a:cxnLst>
                  <a:cxn ang="0">
                    <a:pos x="T0" y="T1"/>
                  </a:cxn>
                  <a:cxn ang="0">
                    <a:pos x="T2" y="T3"/>
                  </a:cxn>
                  <a:cxn ang="0">
                    <a:pos x="T4" y="T5"/>
                  </a:cxn>
                  <a:cxn ang="0">
                    <a:pos x="T6" y="T7"/>
                  </a:cxn>
                  <a:cxn ang="0">
                    <a:pos x="T8" y="T9"/>
                  </a:cxn>
                </a:cxnLst>
                <a:rect l="0" t="0" r="r" b="b"/>
                <a:pathLst>
                  <a:path w="9580" h="367">
                    <a:moveTo>
                      <a:pt x="0" y="367"/>
                    </a:moveTo>
                    <a:cubicBezTo>
                      <a:pt x="0" y="367"/>
                      <a:pt x="1685" y="0"/>
                      <a:pt x="4619" y="49"/>
                    </a:cubicBezTo>
                    <a:cubicBezTo>
                      <a:pt x="7190" y="93"/>
                      <a:pt x="8022" y="143"/>
                      <a:pt x="9580" y="350"/>
                    </a:cubicBezTo>
                    <a:cubicBezTo>
                      <a:pt x="9580" y="350"/>
                      <a:pt x="7309" y="116"/>
                      <a:pt x="4497" y="99"/>
                    </a:cubicBezTo>
                    <a:cubicBezTo>
                      <a:pt x="1685" y="82"/>
                      <a:pt x="0" y="367"/>
                      <a:pt x="0" y="367"/>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6" name="TextBox 45"/>
            <p:cNvSpPr txBox="1"/>
            <p:nvPr/>
          </p:nvSpPr>
          <p:spPr>
            <a:xfrm>
              <a:off x="4036282" y="707642"/>
              <a:ext cx="3810520"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sz="40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CÂU HỎI</a:t>
              </a:r>
              <a:endParaRPr kumimoji="0" lang="en-US" sz="40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sp>
        <p:nvSpPr>
          <p:cNvPr id="47" name="TextBox 46"/>
          <p:cNvSpPr txBox="1"/>
          <p:nvPr/>
        </p:nvSpPr>
        <p:spPr>
          <a:xfrm>
            <a:off x="2837650" y="2219055"/>
            <a:ext cx="6548950" cy="52322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sz="2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Ai đã nhường ngôi cho Trần Cảnh?</a:t>
            </a:r>
            <a:endParaRPr kumimoji="0" lang="vi-VN" sz="2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pic>
        <p:nvPicPr>
          <p:cNvPr id="48" name="Picture 47">
            <a:hlinkClick r:id="rId2" action="ppaction://hlinksldjump"/>
          </p:cNvPr>
          <p:cNvPicPr>
            <a:picLocks noChangeAspect="1"/>
          </p:cNvPicPr>
          <p:nvPr/>
        </p:nvPicPr>
        <p:blipFill rotWithShape="1">
          <a:blip r:embed="rId3">
            <a:extLst>
              <a:ext uri="{28A0092B-C50C-407E-A947-70E740481C1C}">
                <a14:useLocalDpi xmlns:a14="http://schemas.microsoft.com/office/drawing/2010/main" val="0"/>
              </a:ext>
            </a:extLst>
          </a:blip>
          <a:srcRect l="28585" t="29757" r="27796" b="28785"/>
          <a:stretch>
            <a:fillRect/>
          </a:stretch>
        </p:blipFill>
        <p:spPr>
          <a:xfrm>
            <a:off x="1307743" y="2731343"/>
            <a:ext cx="2207859" cy="2098485"/>
          </a:xfrm>
          <a:prstGeom prst="rect">
            <a:avLst/>
          </a:prstGeom>
        </p:spPr>
      </p:pic>
      <p:pic>
        <p:nvPicPr>
          <p:cNvPr id="4" name="Sai"/>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852285" y="7522716"/>
            <a:ext cx="1462280" cy="1426722"/>
          </a:xfrm>
          <a:prstGeom prst="rect">
            <a:avLst/>
          </a:prstGeom>
        </p:spPr>
      </p:pic>
      <p:pic>
        <p:nvPicPr>
          <p:cNvPr id="50" name="Đúng"/>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439887" y="7512132"/>
            <a:ext cx="1273218" cy="1323382"/>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barn(inVertical)">
                                      <p:cBhvr>
                                        <p:cTn id="7" dur="500"/>
                                        <p:tgtEl>
                                          <p:spTgt spid="52"/>
                                        </p:tgtEl>
                                      </p:cBhvr>
                                    </p:animEffect>
                                  </p:childTnLst>
                                  <p:subTnLst>
                                    <p:audio>
                                      <p:cMediaNode>
                                        <p:cTn display="0" masterRel="sameClick">
                                          <p:stCondLst>
                                            <p:cond evt="begin" delay="0">
                                              <p:tn val="5"/>
                                            </p:cond>
                                          </p:stCondLst>
                                          <p:endCondLst>
                                            <p:cond evt="onStopAudio" delay="0">
                                              <p:tgtEl>
                                                <p:sldTgt/>
                                              </p:tgtEl>
                                            </p:cond>
                                          </p:endCondLst>
                                        </p:cTn>
                                        <p:tgtEl>
                                          <p:sndTgt r:embed="rId6" name="arrow.wav"/>
                                        </p:tgtEl>
                                      </p:cMediaNode>
                                    </p:audio>
                                  </p:subTnLst>
                                </p:cTn>
                              </p:par>
                              <p:par>
                                <p:cTn id="8" presetID="22" presetClass="entr" presetSubtype="1" fill="hold" grpId="0" nodeType="withEffect">
                                  <p:stCondLst>
                                    <p:cond delay="500"/>
                                  </p:stCondLst>
                                  <p:childTnLst>
                                    <p:set>
                                      <p:cBhvr>
                                        <p:cTn id="9" dur="1" fill="hold">
                                          <p:stCondLst>
                                            <p:cond delay="0"/>
                                          </p:stCondLst>
                                        </p:cTn>
                                        <p:tgtEl>
                                          <p:spTgt spid="5"/>
                                        </p:tgtEl>
                                        <p:attrNameLst>
                                          <p:attrName>style.visibility</p:attrName>
                                        </p:attrNameLst>
                                      </p:cBhvr>
                                      <p:to>
                                        <p:strVal val="visible"/>
                                      </p:to>
                                    </p:set>
                                    <p:animEffect transition="in" filter="wipe(up)">
                                      <p:cBhvr>
                                        <p:cTn id="10" dur="500"/>
                                        <p:tgtEl>
                                          <p:spTgt spid="5"/>
                                        </p:tgtEl>
                                      </p:cBhvr>
                                    </p:animEffect>
                                  </p:childTnLst>
                                </p:cTn>
                              </p:par>
                              <p:par>
                                <p:cTn id="11" presetID="53" presetClass="entr" presetSubtype="16" fill="hold" nodeType="withEffect">
                                  <p:stCondLst>
                                    <p:cond delay="500"/>
                                  </p:stCondLst>
                                  <p:childTnLst>
                                    <p:set>
                                      <p:cBhvr>
                                        <p:cTn id="12" dur="1" fill="hold">
                                          <p:stCondLst>
                                            <p:cond delay="0"/>
                                          </p:stCondLst>
                                        </p:cTn>
                                        <p:tgtEl>
                                          <p:spTgt spid="48"/>
                                        </p:tgtEl>
                                        <p:attrNameLst>
                                          <p:attrName>style.visibility</p:attrName>
                                        </p:attrNameLst>
                                      </p:cBhvr>
                                      <p:to>
                                        <p:strVal val="visible"/>
                                      </p:to>
                                    </p:set>
                                    <p:anim calcmode="lin" valueType="num">
                                      <p:cBhvr>
                                        <p:cTn id="13" dur="500" fill="hold"/>
                                        <p:tgtEl>
                                          <p:spTgt spid="48"/>
                                        </p:tgtEl>
                                        <p:attrNameLst>
                                          <p:attrName>ppt_w</p:attrName>
                                        </p:attrNameLst>
                                      </p:cBhvr>
                                      <p:tavLst>
                                        <p:tav tm="0">
                                          <p:val>
                                            <p:fltVal val="0"/>
                                          </p:val>
                                        </p:tav>
                                        <p:tav tm="100000">
                                          <p:val>
                                            <p:strVal val="#ppt_w"/>
                                          </p:val>
                                        </p:tav>
                                      </p:tavLst>
                                    </p:anim>
                                    <p:anim calcmode="lin" valueType="num">
                                      <p:cBhvr>
                                        <p:cTn id="14" dur="500" fill="hold"/>
                                        <p:tgtEl>
                                          <p:spTgt spid="48"/>
                                        </p:tgtEl>
                                        <p:attrNameLst>
                                          <p:attrName>ppt_h</p:attrName>
                                        </p:attrNameLst>
                                      </p:cBhvr>
                                      <p:tavLst>
                                        <p:tav tm="0">
                                          <p:val>
                                            <p:fltVal val="0"/>
                                          </p:val>
                                        </p:tav>
                                        <p:tav tm="100000">
                                          <p:val>
                                            <p:strVal val="#ppt_h"/>
                                          </p:val>
                                        </p:tav>
                                      </p:tavLst>
                                    </p:anim>
                                    <p:animEffect transition="in" filter="fade">
                                      <p:cBhvr>
                                        <p:cTn id="15" dur="500"/>
                                        <p:tgtEl>
                                          <p:spTgt spid="48"/>
                                        </p:tgtEl>
                                      </p:cBhvr>
                                    </p:animEffect>
                                  </p:childTnLst>
                                </p:cTn>
                              </p:par>
                            </p:childTnLst>
                          </p:cTn>
                        </p:par>
                        <p:par>
                          <p:cTn id="16" fill="hold">
                            <p:stCondLst>
                              <p:cond delay="500"/>
                            </p:stCondLst>
                            <p:childTnLst>
                              <p:par>
                                <p:cTn id="17" presetID="42" presetClass="entr" presetSubtype="0" fill="hold" grpId="0"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anim calcmode="lin" valueType="num">
                                      <p:cBhvr>
                                        <p:cTn id="20" dur="1000" fill="hold"/>
                                        <p:tgtEl>
                                          <p:spTgt spid="47"/>
                                        </p:tgtEl>
                                        <p:attrNameLst>
                                          <p:attrName>ppt_x</p:attrName>
                                        </p:attrNameLst>
                                      </p:cBhvr>
                                      <p:tavLst>
                                        <p:tav tm="0">
                                          <p:val>
                                            <p:strVal val="#ppt_x"/>
                                          </p:val>
                                        </p:tav>
                                        <p:tav tm="100000">
                                          <p:val>
                                            <p:strVal val="#ppt_x"/>
                                          </p:val>
                                        </p:tav>
                                      </p:tavLst>
                                    </p:anim>
                                    <p:anim calcmode="lin" valueType="num">
                                      <p:cBhvr>
                                        <p:cTn id="21" dur="1000" fill="hold"/>
                                        <p:tgtEl>
                                          <p:spTgt spid="47"/>
                                        </p:tgtEl>
                                        <p:attrNameLst>
                                          <p:attrName>ppt_y</p:attrName>
                                        </p:attrNameLst>
                                      </p:cBhvr>
                                      <p:tavLst>
                                        <p:tav tm="0">
                                          <p:val>
                                            <p:strVal val="#ppt_y+.1"/>
                                          </p:val>
                                        </p:tav>
                                        <p:tav tm="100000">
                                          <p:val>
                                            <p:strVal val="#ppt_y"/>
                                          </p:val>
                                        </p:tav>
                                      </p:tavLst>
                                    </p:anim>
                                  </p:childTnLst>
                                </p:cTn>
                              </p:par>
                              <p:par>
                                <p:cTn id="22" presetID="10" presetClass="entr" presetSubtype="0" fill="hold" grpId="0" nodeType="withEffect">
                                  <p:stCondLst>
                                    <p:cond delay="3000"/>
                                  </p:stCondLst>
                                  <p:childTnLst>
                                    <p:set>
                                      <p:cBhvr>
                                        <p:cTn id="23" dur="1" fill="hold">
                                          <p:stCondLst>
                                            <p:cond delay="0"/>
                                          </p:stCondLst>
                                        </p:cTn>
                                        <p:tgtEl>
                                          <p:spTgt spid="42"/>
                                        </p:tgtEl>
                                        <p:attrNameLst>
                                          <p:attrName>style.visibility</p:attrName>
                                        </p:attrNameLst>
                                      </p:cBhvr>
                                      <p:to>
                                        <p:strVal val="visible"/>
                                      </p:to>
                                    </p:set>
                                    <p:animEffect transition="in" filter="fade">
                                      <p:cBhvr>
                                        <p:cTn id="24" dur="500"/>
                                        <p:tgtEl>
                                          <p:spTgt spid="42"/>
                                        </p:tgtEl>
                                      </p:cBhvr>
                                    </p:animEffect>
                                  </p:childTnLst>
                                </p:cTn>
                              </p:par>
                              <p:par>
                                <p:cTn id="25" presetID="10" presetClass="entr" presetSubtype="0" fill="hold" grpId="0" nodeType="withEffect">
                                  <p:stCondLst>
                                    <p:cond delay="3000"/>
                                  </p:stCondLst>
                                  <p:childTnLst>
                                    <p:set>
                                      <p:cBhvr>
                                        <p:cTn id="26" dur="1" fill="hold">
                                          <p:stCondLst>
                                            <p:cond delay="0"/>
                                          </p:stCondLst>
                                        </p:cTn>
                                        <p:tgtEl>
                                          <p:spTgt spid="43"/>
                                        </p:tgtEl>
                                        <p:attrNameLst>
                                          <p:attrName>style.visibility</p:attrName>
                                        </p:attrNameLst>
                                      </p:cBhvr>
                                      <p:to>
                                        <p:strVal val="visible"/>
                                      </p:to>
                                    </p:set>
                                    <p:animEffect transition="in" filter="fade">
                                      <p:cBhvr>
                                        <p:cTn id="27" dur="500"/>
                                        <p:tgtEl>
                                          <p:spTgt spid="43"/>
                                        </p:tgtEl>
                                      </p:cBhvr>
                                    </p:animEffect>
                                  </p:childTnLst>
                                </p:cTn>
                              </p:par>
                              <p:par>
                                <p:cTn id="28" presetID="10" presetClass="entr" presetSubtype="0" fill="hold" grpId="0" nodeType="withEffect">
                                  <p:stCondLst>
                                    <p:cond delay="3000"/>
                                  </p:stCondLst>
                                  <p:childTnLst>
                                    <p:set>
                                      <p:cBhvr>
                                        <p:cTn id="29" dur="1" fill="hold">
                                          <p:stCondLst>
                                            <p:cond delay="0"/>
                                          </p:stCondLst>
                                        </p:cTn>
                                        <p:tgtEl>
                                          <p:spTgt spid="44"/>
                                        </p:tgtEl>
                                        <p:attrNameLst>
                                          <p:attrName>style.visibility</p:attrName>
                                        </p:attrNameLst>
                                      </p:cBhvr>
                                      <p:to>
                                        <p:strVal val="visible"/>
                                      </p:to>
                                    </p:set>
                                    <p:animEffect transition="in" filter="fade">
                                      <p:cBhvr>
                                        <p:cTn id="30" dur="500"/>
                                        <p:tgtEl>
                                          <p:spTgt spid="44"/>
                                        </p:tgtEl>
                                      </p:cBhvr>
                                    </p:animEffect>
                                  </p:childTnLst>
                                </p:cTn>
                              </p:par>
                              <p:par>
                                <p:cTn id="31" presetID="10" presetClass="entr" presetSubtype="0" fill="hold" grpId="0" nodeType="withEffect">
                                  <p:stCondLst>
                                    <p:cond delay="3000"/>
                                  </p:stCondLst>
                                  <p:childTnLst>
                                    <p:set>
                                      <p:cBhvr>
                                        <p:cTn id="32" dur="1" fill="hold">
                                          <p:stCondLst>
                                            <p:cond delay="0"/>
                                          </p:stCondLst>
                                        </p:cTn>
                                        <p:tgtEl>
                                          <p:spTgt spid="45"/>
                                        </p:tgtEl>
                                        <p:attrNameLst>
                                          <p:attrName>style.visibility</p:attrName>
                                        </p:attrNameLst>
                                      </p:cBhvr>
                                      <p:to>
                                        <p:strVal val="visible"/>
                                      </p:to>
                                    </p:set>
                                    <p:animEffect transition="in" filter="fade">
                                      <p:cBhvr>
                                        <p:cTn id="33"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42"/>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afterEffect">
                                  <p:stCondLst>
                                    <p:cond delay="0"/>
                                  </p:stCondLst>
                                  <p:childTnLst>
                                    <p:animClr clrSpc="rgb" dir="cw">
                                      <p:cBhvr>
                                        <p:cTn id="38" dur="250" fill="hold"/>
                                        <p:tgtEl>
                                          <p:spTgt spid="42"/>
                                        </p:tgtEl>
                                        <p:attrNameLst>
                                          <p:attrName>fillcolor</p:attrName>
                                        </p:attrNameLst>
                                      </p:cBhvr>
                                      <p:to>
                                        <a:srgbClr val="FF0000"/>
                                      </p:to>
                                    </p:animClr>
                                    <p:set>
                                      <p:cBhvr>
                                        <p:cTn id="39" dur="250" fill="hold"/>
                                        <p:tgtEl>
                                          <p:spTgt spid="42"/>
                                        </p:tgtEl>
                                        <p:attrNameLst>
                                          <p:attrName>fill.type</p:attrName>
                                        </p:attrNameLst>
                                      </p:cBhvr>
                                      <p:to>
                                        <p:strVal val="solid"/>
                                      </p:to>
                                    </p:set>
                                    <p:set>
                                      <p:cBhvr>
                                        <p:cTn id="40" dur="250" fill="hold"/>
                                        <p:tgtEl>
                                          <p:spTgt spid="42"/>
                                        </p:tgtEl>
                                        <p:attrNameLst>
                                          <p:attrName>fill.on</p:attrName>
                                        </p:attrNameLst>
                                      </p:cBhvr>
                                      <p:to>
                                        <p:strVal val="true"/>
                                      </p:to>
                                    </p:set>
                                  </p:childTnLst>
                                </p:cTn>
                              </p:par>
                              <p:par>
                                <p:cTn id="41" presetID="64" presetClass="path" presetSubtype="0" accel="50000" decel="50000" fill="hold" nodeType="withEffect">
                                  <p:stCondLst>
                                    <p:cond delay="0"/>
                                  </p:stCondLst>
                                  <p:childTnLst>
                                    <p:animMotion origin="layout" path="M -1.45833E-6 4.07407E-6 L 0.0444 -0.47315 " pathEditMode="relative" rAng="0" ptsTypes="AA">
                                      <p:cBhvr>
                                        <p:cTn id="42" dur="250" fill="hold"/>
                                        <p:tgtEl>
                                          <p:spTgt spid="4"/>
                                        </p:tgtEl>
                                        <p:attrNameLst>
                                          <p:attrName>ppt_x</p:attrName>
                                          <p:attrName>ppt_y</p:attrName>
                                        </p:attrNameLst>
                                      </p:cBhvr>
                                      <p:rCtr x="2214" y="-23657"/>
                                    </p:animMotion>
                                  </p:childTnLst>
                                  <p:subTnLst>
                                    <p:audio>
                                      <p:cMediaNode>
                                        <p:cTn display="0" masterRel="sameClick">
                                          <p:stCondLst>
                                            <p:cond evt="begin" delay="0">
                                              <p:tn val="41"/>
                                            </p:cond>
                                          </p:stCondLst>
                                          <p:endCondLst>
                                            <p:cond evt="onStopAudio" delay="0">
                                              <p:tgtEl>
                                                <p:sldTgt/>
                                              </p:tgtEl>
                                            </p:cond>
                                          </p:endCondLst>
                                        </p:cTn>
                                        <p:tgtEl>
                                          <p:sndTgt r:embed="rId7" name="Sai.wav"/>
                                        </p:tgtEl>
                                      </p:cMediaNode>
                                    </p:audio>
                                  </p:subTnLst>
                                </p:cTn>
                              </p:par>
                            </p:childTnLst>
                          </p:cTn>
                        </p:par>
                      </p:childTnLst>
                    </p:cTn>
                  </p:par>
                </p:childTnLst>
              </p:cTn>
              <p:nextCondLst>
                <p:cond evt="onClick" delay="0">
                  <p:tgtEl>
                    <p:spTgt spid="42"/>
                  </p:tgtEl>
                </p:cond>
              </p:nextCondLst>
            </p:seq>
            <p:seq concurrent="1" nextAc="seek">
              <p:cTn id="43" restart="whenNotActive" fill="hold" evtFilter="cancelBubble" nodeType="interactiveSeq">
                <p:stCondLst>
                  <p:cond evt="onClick" delay="0">
                    <p:tgtEl>
                      <p:spTgt spid="43"/>
                    </p:tgtEl>
                  </p:cond>
                </p:stCondLst>
                <p:endSync evt="end" delay="0">
                  <p:rtn val="all"/>
                </p:endSync>
                <p:childTnLst>
                  <p:par>
                    <p:cTn id="44" fill="hold">
                      <p:stCondLst>
                        <p:cond delay="0"/>
                      </p:stCondLst>
                      <p:childTnLst>
                        <p:par>
                          <p:cTn id="45" fill="hold">
                            <p:stCondLst>
                              <p:cond delay="0"/>
                            </p:stCondLst>
                            <p:childTnLst>
                              <p:par>
                                <p:cTn id="46" presetID="1" presetClass="emph" presetSubtype="2" fill="hold" nodeType="afterEffect">
                                  <p:stCondLst>
                                    <p:cond delay="0"/>
                                  </p:stCondLst>
                                  <p:childTnLst>
                                    <p:animClr clrSpc="rgb" dir="cw">
                                      <p:cBhvr>
                                        <p:cTn id="47" dur="250" fill="hold"/>
                                        <p:tgtEl>
                                          <p:spTgt spid="43"/>
                                        </p:tgtEl>
                                        <p:attrNameLst>
                                          <p:attrName>fillcolor</p:attrName>
                                        </p:attrNameLst>
                                      </p:cBhvr>
                                      <p:to>
                                        <a:srgbClr val="FF0000"/>
                                      </p:to>
                                    </p:animClr>
                                    <p:set>
                                      <p:cBhvr>
                                        <p:cTn id="48" dur="250" fill="hold"/>
                                        <p:tgtEl>
                                          <p:spTgt spid="43"/>
                                        </p:tgtEl>
                                        <p:attrNameLst>
                                          <p:attrName>fill.type</p:attrName>
                                        </p:attrNameLst>
                                      </p:cBhvr>
                                      <p:to>
                                        <p:strVal val="solid"/>
                                      </p:to>
                                    </p:set>
                                    <p:set>
                                      <p:cBhvr>
                                        <p:cTn id="49" dur="250" fill="hold"/>
                                        <p:tgtEl>
                                          <p:spTgt spid="43"/>
                                        </p:tgtEl>
                                        <p:attrNameLst>
                                          <p:attrName>fill.on</p:attrName>
                                        </p:attrNameLst>
                                      </p:cBhvr>
                                      <p:to>
                                        <p:strVal val="true"/>
                                      </p:to>
                                    </p:set>
                                  </p:childTnLst>
                                </p:cTn>
                              </p:par>
                              <p:par>
                                <p:cTn id="50" presetID="64" presetClass="path" presetSubtype="0" accel="50000" decel="50000" fill="hold" nodeType="withEffect">
                                  <p:stCondLst>
                                    <p:cond delay="0"/>
                                  </p:stCondLst>
                                  <p:childTnLst>
                                    <p:animMotion origin="layout" path="M -1.45833E-6 4.07407E-6 L 0.56784 -0.47037 " pathEditMode="relative" rAng="0" ptsTypes="AA">
                                      <p:cBhvr>
                                        <p:cTn id="51" dur="250" fill="hold"/>
                                        <p:tgtEl>
                                          <p:spTgt spid="4"/>
                                        </p:tgtEl>
                                        <p:attrNameLst>
                                          <p:attrName>ppt_x</p:attrName>
                                          <p:attrName>ppt_y</p:attrName>
                                        </p:attrNameLst>
                                      </p:cBhvr>
                                      <p:rCtr x="28385" y="-23519"/>
                                    </p:animMotion>
                                  </p:childTnLst>
                                  <p:subTnLst>
                                    <p:audio>
                                      <p:cMediaNode>
                                        <p:cTn display="0" masterRel="sameClick">
                                          <p:stCondLst>
                                            <p:cond evt="begin" delay="0">
                                              <p:tn val="50"/>
                                            </p:cond>
                                          </p:stCondLst>
                                          <p:endCondLst>
                                            <p:cond evt="onStopAudio" delay="0">
                                              <p:tgtEl>
                                                <p:sldTgt/>
                                              </p:tgtEl>
                                            </p:cond>
                                          </p:endCondLst>
                                        </p:cTn>
                                        <p:tgtEl>
                                          <p:sndTgt r:embed="rId7" name="Sai.wav"/>
                                        </p:tgtEl>
                                      </p:cMediaNode>
                                    </p:audio>
                                  </p:subTnLst>
                                </p:cTn>
                              </p:par>
                            </p:childTnLst>
                          </p:cTn>
                        </p:par>
                      </p:childTnLst>
                    </p:cTn>
                  </p:par>
                </p:childTnLst>
              </p:cTn>
              <p:nextCondLst>
                <p:cond evt="onClick" delay="0">
                  <p:tgtEl>
                    <p:spTgt spid="43"/>
                  </p:tgtEl>
                </p:cond>
              </p:nextCondLst>
            </p:seq>
            <p:seq concurrent="1" nextAc="seek">
              <p:cTn id="52" restart="whenNotActive" fill="hold" evtFilter="cancelBubble" nodeType="interactiveSeq">
                <p:stCondLst>
                  <p:cond evt="onClick" delay="0">
                    <p:tgtEl>
                      <p:spTgt spid="44"/>
                    </p:tgtEl>
                  </p:cond>
                </p:stCondLst>
                <p:endSync evt="end" delay="0">
                  <p:rtn val="all"/>
                </p:endSync>
                <p:childTnLst>
                  <p:par>
                    <p:cTn id="53" fill="hold">
                      <p:stCondLst>
                        <p:cond delay="0"/>
                      </p:stCondLst>
                      <p:childTnLst>
                        <p:par>
                          <p:cTn id="54" fill="hold">
                            <p:stCondLst>
                              <p:cond delay="0"/>
                            </p:stCondLst>
                            <p:childTnLst>
                              <p:par>
                                <p:cTn id="55" presetID="1" presetClass="emph" presetSubtype="2" fill="hold" nodeType="afterEffect">
                                  <p:stCondLst>
                                    <p:cond delay="0"/>
                                  </p:stCondLst>
                                  <p:childTnLst>
                                    <p:animClr clrSpc="rgb" dir="cw">
                                      <p:cBhvr>
                                        <p:cTn id="56" dur="250" fill="hold"/>
                                        <p:tgtEl>
                                          <p:spTgt spid="44"/>
                                        </p:tgtEl>
                                        <p:attrNameLst>
                                          <p:attrName>fillcolor</p:attrName>
                                        </p:attrNameLst>
                                      </p:cBhvr>
                                      <p:to>
                                        <a:srgbClr val="00B0F0"/>
                                      </p:to>
                                    </p:animClr>
                                    <p:set>
                                      <p:cBhvr>
                                        <p:cTn id="57" dur="250" fill="hold"/>
                                        <p:tgtEl>
                                          <p:spTgt spid="44"/>
                                        </p:tgtEl>
                                        <p:attrNameLst>
                                          <p:attrName>fill.type</p:attrName>
                                        </p:attrNameLst>
                                      </p:cBhvr>
                                      <p:to>
                                        <p:strVal val="solid"/>
                                      </p:to>
                                    </p:set>
                                    <p:set>
                                      <p:cBhvr>
                                        <p:cTn id="58" dur="250" fill="hold"/>
                                        <p:tgtEl>
                                          <p:spTgt spid="44"/>
                                        </p:tgtEl>
                                        <p:attrNameLst>
                                          <p:attrName>fill.on</p:attrName>
                                        </p:attrNameLst>
                                      </p:cBhvr>
                                      <p:to>
                                        <p:strVal val="true"/>
                                      </p:to>
                                    </p:set>
                                  </p:childTnLst>
                                </p:cTn>
                              </p:par>
                              <p:par>
                                <p:cTn id="59" presetID="64" presetClass="path" presetSubtype="0" accel="50000" decel="50000" fill="hold" nodeType="withEffect">
                                  <p:stCondLst>
                                    <p:cond delay="0"/>
                                  </p:stCondLst>
                                  <p:childTnLst>
                                    <p:animMotion origin="layout" path="M 1.11022E-16 1.85185E-6 L -0.24062 -0.30046 " pathEditMode="relative" rAng="0" ptsTypes="AA">
                                      <p:cBhvr>
                                        <p:cTn id="60" dur="250" fill="hold"/>
                                        <p:tgtEl>
                                          <p:spTgt spid="50"/>
                                        </p:tgtEl>
                                        <p:attrNameLst>
                                          <p:attrName>ppt_x</p:attrName>
                                          <p:attrName>ppt_y</p:attrName>
                                        </p:attrNameLst>
                                      </p:cBhvr>
                                      <p:rCtr x="-12031" y="-15023"/>
                                    </p:animMotion>
                                  </p:childTnLst>
                                  <p:subTnLst>
                                    <p:audio>
                                      <p:cMediaNode>
                                        <p:cTn display="0" masterRel="sameClick">
                                          <p:stCondLst>
                                            <p:cond evt="begin" delay="0">
                                              <p:tn val="59"/>
                                            </p:cond>
                                          </p:stCondLst>
                                          <p:endCondLst>
                                            <p:cond evt="onStopAudio" delay="0">
                                              <p:tgtEl>
                                                <p:sldTgt/>
                                              </p:tgtEl>
                                            </p:cond>
                                          </p:endCondLst>
                                        </p:cTn>
                                        <p:tgtEl>
                                          <p:sndTgt r:embed="rId8" name="applause.wav"/>
                                        </p:tgtEl>
                                      </p:cMediaNode>
                                    </p:audio>
                                  </p:subTnLst>
                                </p:cTn>
                              </p:par>
                            </p:childTnLst>
                          </p:cTn>
                        </p:par>
                      </p:childTnLst>
                    </p:cTn>
                  </p:par>
                </p:childTnLst>
              </p:cTn>
              <p:nextCondLst>
                <p:cond evt="onClick" delay="0">
                  <p:tgtEl>
                    <p:spTgt spid="44"/>
                  </p:tgtEl>
                </p:cond>
              </p:nextCondLst>
            </p:seq>
            <p:seq concurrent="1" nextAc="seek">
              <p:cTn id="61" restart="whenNotActive" fill="hold" evtFilter="cancelBubble" nodeType="interactiveSeq">
                <p:stCondLst>
                  <p:cond evt="onClick" delay="0">
                    <p:tgtEl>
                      <p:spTgt spid="45"/>
                    </p:tgtEl>
                  </p:cond>
                </p:stCondLst>
                <p:endSync evt="end" delay="0">
                  <p:rtn val="all"/>
                </p:endSync>
                <p:childTnLst>
                  <p:par>
                    <p:cTn id="62" fill="hold">
                      <p:stCondLst>
                        <p:cond delay="0"/>
                      </p:stCondLst>
                      <p:childTnLst>
                        <p:par>
                          <p:cTn id="63" fill="hold">
                            <p:stCondLst>
                              <p:cond delay="0"/>
                            </p:stCondLst>
                            <p:childTnLst>
                              <p:par>
                                <p:cTn id="64" presetID="1" presetClass="emph" presetSubtype="2" fill="hold" nodeType="afterEffect">
                                  <p:stCondLst>
                                    <p:cond delay="0"/>
                                  </p:stCondLst>
                                  <p:childTnLst>
                                    <p:animClr clrSpc="rgb" dir="cw">
                                      <p:cBhvr>
                                        <p:cTn id="65" dur="250" fill="hold"/>
                                        <p:tgtEl>
                                          <p:spTgt spid="45"/>
                                        </p:tgtEl>
                                        <p:attrNameLst>
                                          <p:attrName>fillcolor</p:attrName>
                                        </p:attrNameLst>
                                      </p:cBhvr>
                                      <p:to>
                                        <a:srgbClr val="FF0000"/>
                                      </p:to>
                                    </p:animClr>
                                    <p:set>
                                      <p:cBhvr>
                                        <p:cTn id="66" dur="250" fill="hold"/>
                                        <p:tgtEl>
                                          <p:spTgt spid="45"/>
                                        </p:tgtEl>
                                        <p:attrNameLst>
                                          <p:attrName>fill.type</p:attrName>
                                        </p:attrNameLst>
                                      </p:cBhvr>
                                      <p:to>
                                        <p:strVal val="solid"/>
                                      </p:to>
                                    </p:set>
                                    <p:set>
                                      <p:cBhvr>
                                        <p:cTn id="67" dur="250" fill="hold"/>
                                        <p:tgtEl>
                                          <p:spTgt spid="45"/>
                                        </p:tgtEl>
                                        <p:attrNameLst>
                                          <p:attrName>fill.on</p:attrName>
                                        </p:attrNameLst>
                                      </p:cBhvr>
                                      <p:to>
                                        <p:strVal val="true"/>
                                      </p:to>
                                    </p:set>
                                  </p:childTnLst>
                                </p:cTn>
                              </p:par>
                              <p:par>
                                <p:cTn id="68" presetID="64" presetClass="path" presetSubtype="0" accel="50000" decel="50000" fill="hold" nodeType="withEffect">
                                  <p:stCondLst>
                                    <p:cond delay="0"/>
                                  </p:stCondLst>
                                  <p:childTnLst>
                                    <p:animMotion origin="layout" path="M -1.45833E-6 4.07407E-6 L 0.56784 -0.28774 " pathEditMode="relative" rAng="0" ptsTypes="AA">
                                      <p:cBhvr>
                                        <p:cTn id="69" dur="250" fill="hold"/>
                                        <p:tgtEl>
                                          <p:spTgt spid="4"/>
                                        </p:tgtEl>
                                        <p:attrNameLst>
                                          <p:attrName>ppt_x</p:attrName>
                                          <p:attrName>ppt_y</p:attrName>
                                        </p:attrNameLst>
                                      </p:cBhvr>
                                      <p:rCtr x="28385" y="-14398"/>
                                    </p:animMotion>
                                  </p:childTnLst>
                                  <p:subTnLst>
                                    <p:audio>
                                      <p:cMediaNode>
                                        <p:cTn display="0" masterRel="sameClick">
                                          <p:stCondLst>
                                            <p:cond evt="begin" delay="0">
                                              <p:tn val="68"/>
                                            </p:cond>
                                          </p:stCondLst>
                                          <p:endCondLst>
                                            <p:cond evt="onStopAudio" delay="0">
                                              <p:tgtEl>
                                                <p:sldTgt/>
                                              </p:tgtEl>
                                            </p:cond>
                                          </p:endCondLst>
                                        </p:cTn>
                                        <p:tgtEl>
                                          <p:sndTgt r:embed="rId7" name="Sai.wav"/>
                                        </p:tgtEl>
                                      </p:cMediaNode>
                                    </p:audio>
                                  </p:subTnLst>
                                </p:cTn>
                              </p:par>
                            </p:childTnLst>
                          </p:cTn>
                        </p:par>
                      </p:childTnLst>
                    </p:cTn>
                  </p:par>
                </p:childTnLst>
              </p:cTn>
              <p:nextCondLst>
                <p:cond evt="onClick" delay="0">
                  <p:tgtEl>
                    <p:spTgt spid="45"/>
                  </p:tgtEl>
                </p:cond>
              </p:nextCondLst>
            </p:seq>
          </p:childTnLst>
        </p:cTn>
      </p:par>
    </p:tnLst>
    <p:bldLst>
      <p:bldP spid="5" grpId="0" animBg="1"/>
      <p:bldP spid="42" grpId="0" animBg="1"/>
      <p:bldP spid="43" grpId="0" animBg="1"/>
      <p:bldP spid="44" grpId="0" animBg="1"/>
      <p:bldP spid="45" grpId="0" animBg="1"/>
      <p:bldP spid="47"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5" name="Rectangle: Rounded Corners 4"/>
          <p:cNvSpPr/>
          <p:nvPr/>
        </p:nvSpPr>
        <p:spPr>
          <a:xfrm>
            <a:off x="2404802" y="1395302"/>
            <a:ext cx="7300393" cy="2964149"/>
          </a:xfrm>
          <a:prstGeom prst="roundRect">
            <a:avLst>
              <a:gd name="adj" fmla="val 7227"/>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Đáp án A"/>
          <p:cNvSpPr/>
          <p:nvPr/>
        </p:nvSpPr>
        <p:spPr>
          <a:xfrm>
            <a:off x="1331992" y="4648381"/>
            <a:ext cx="4529086"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sz="2800" b="1" i="0" u="none" strike="noStrike" kern="1200" cap="none" spc="0" normalizeH="0" baseline="0" noProof="0" dirty="0">
                <a:ln>
                  <a:noFill/>
                </a:ln>
                <a:solidFill>
                  <a:srgbClr val="C00000"/>
                </a:solidFill>
                <a:effectLst/>
                <a:uLnTx/>
                <a:uFillTx/>
                <a:latin typeface="Times New Roman" panose="02020603050405020304" charset="0"/>
                <a:ea typeface="+mn-ea"/>
                <a:cs typeface="Times New Roman" panose="02020603050405020304" charset="0"/>
              </a:rPr>
              <a:t>A. </a:t>
            </a:r>
            <a:r>
              <a:rPr kumimoji="0" lang="en-US" sz="2800" b="1" i="0" u="none" strike="noStrike" kern="1200" cap="none" spc="0" normalizeH="0" baseline="0" noProof="0" dirty="0" err="1">
                <a:ln>
                  <a:noFill/>
                </a:ln>
                <a:solidFill>
                  <a:srgbClr val="C00000"/>
                </a:solidFill>
                <a:effectLst/>
                <a:uLnTx/>
                <a:uFillTx/>
                <a:latin typeface="Times New Roman" panose="02020603050405020304" charset="0"/>
                <a:ea typeface="+mn-ea"/>
                <a:cs typeface="Times New Roman" panose="02020603050405020304" charset="0"/>
              </a:rPr>
              <a:t>Luật Gia Long</a:t>
            </a:r>
            <a:endParaRPr kumimoji="0" lang="en-US" sz="2800" b="1" i="0" u="none" strike="noStrike" kern="1200" cap="none" spc="0" normalizeH="0" baseline="0" noProof="0" dirty="0">
              <a:ln>
                <a:noFill/>
              </a:ln>
              <a:solidFill>
                <a:srgbClr val="C00000"/>
              </a:solidFill>
              <a:effectLst/>
              <a:uLnTx/>
              <a:uFillTx/>
              <a:latin typeface="Times New Roman" panose="02020603050405020304" charset="0"/>
              <a:ea typeface="+mn-ea"/>
              <a:cs typeface="Times New Roman" panose="02020603050405020304" charset="0"/>
            </a:endParaRPr>
          </a:p>
        </p:txBody>
      </p:sp>
      <p:sp>
        <p:nvSpPr>
          <p:cNvPr id="43" name="Đáp án B"/>
          <p:cNvSpPr/>
          <p:nvPr/>
        </p:nvSpPr>
        <p:spPr>
          <a:xfrm>
            <a:off x="6295412" y="4648381"/>
            <a:ext cx="5115537"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sz="2800" b="1" i="0" u="none" strike="noStrike" kern="1200" cap="none" spc="0" normalizeH="0" baseline="0" noProof="0" dirty="0">
                <a:ln>
                  <a:noFill/>
                </a:ln>
                <a:solidFill>
                  <a:srgbClr val="C00000"/>
                </a:solidFill>
                <a:effectLst/>
                <a:uLnTx/>
                <a:uFillTx/>
                <a:latin typeface="Times New Roman" panose="02020603050405020304" charset="0"/>
                <a:ea typeface="+mn-ea"/>
                <a:cs typeface="Times New Roman" panose="02020603050405020304" charset="0"/>
              </a:rPr>
              <a:t>B. </a:t>
            </a:r>
            <a:r>
              <a:rPr kumimoji="0" lang="en-US" sz="2800" b="1" i="0" u="none" strike="noStrike" kern="1200" cap="none" spc="0" normalizeH="0" baseline="0" noProof="0" dirty="0" err="1">
                <a:ln>
                  <a:noFill/>
                </a:ln>
                <a:solidFill>
                  <a:srgbClr val="C00000"/>
                </a:solidFill>
                <a:effectLst/>
                <a:uLnTx/>
                <a:uFillTx/>
                <a:latin typeface="Times New Roman" panose="02020603050405020304" charset="0"/>
                <a:ea typeface="+mn-ea"/>
                <a:cs typeface="Times New Roman" panose="02020603050405020304" charset="0"/>
              </a:rPr>
              <a:t>Luật Hồng Đức</a:t>
            </a:r>
            <a:endParaRPr kumimoji="0" lang="en-US" sz="2800" b="1" i="0" u="none" strike="noStrike" kern="1200" cap="none" spc="0" normalizeH="0" baseline="0" noProof="0" dirty="0">
              <a:ln>
                <a:noFill/>
              </a:ln>
              <a:solidFill>
                <a:srgbClr val="C00000"/>
              </a:solidFill>
              <a:effectLst/>
              <a:uLnTx/>
              <a:uFillTx/>
              <a:latin typeface="Times New Roman" panose="02020603050405020304" charset="0"/>
              <a:ea typeface="+mn-ea"/>
              <a:cs typeface="Times New Roman" panose="02020603050405020304" charset="0"/>
            </a:endParaRPr>
          </a:p>
        </p:txBody>
      </p:sp>
      <p:sp>
        <p:nvSpPr>
          <p:cNvPr id="44" name="Đáp án C"/>
          <p:cNvSpPr/>
          <p:nvPr/>
        </p:nvSpPr>
        <p:spPr>
          <a:xfrm>
            <a:off x="6295412" y="5864300"/>
            <a:ext cx="5047039"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sz="2800" b="1" i="0" u="none" strike="noStrike" kern="1200" cap="none" spc="0" normalizeH="0" baseline="0" noProof="0" dirty="0">
                <a:ln>
                  <a:noFill/>
                </a:ln>
                <a:solidFill>
                  <a:srgbClr val="C00000"/>
                </a:solidFill>
                <a:effectLst/>
                <a:uLnTx/>
                <a:uFillTx/>
                <a:latin typeface="Times New Roman" panose="02020603050405020304" charset="0"/>
                <a:ea typeface="+mn-ea"/>
                <a:cs typeface="Times New Roman" panose="02020603050405020304" charset="0"/>
              </a:rPr>
              <a:t>D. </a:t>
            </a:r>
            <a:r>
              <a:rPr kumimoji="0" lang="en-US" sz="2800" b="1" i="0" u="none" strike="noStrike" kern="1200" cap="none" spc="0" normalizeH="0" baseline="0" noProof="0" dirty="0" err="1">
                <a:ln>
                  <a:noFill/>
                </a:ln>
                <a:solidFill>
                  <a:srgbClr val="C00000"/>
                </a:solidFill>
                <a:effectLst/>
                <a:uLnTx/>
                <a:uFillTx/>
                <a:latin typeface="Times New Roman" panose="02020603050405020304" charset="0"/>
                <a:ea typeface="+mn-ea"/>
                <a:cs typeface="Times New Roman" panose="02020603050405020304" charset="0"/>
              </a:rPr>
              <a:t>Quốc triều hình luật</a:t>
            </a:r>
            <a:endParaRPr kumimoji="0" lang="en-US" sz="2800" b="1" i="0" u="none" strike="noStrike" kern="1200" cap="none" spc="0" normalizeH="0" baseline="0" noProof="0" dirty="0">
              <a:ln>
                <a:noFill/>
              </a:ln>
              <a:solidFill>
                <a:srgbClr val="C00000"/>
              </a:solidFill>
              <a:effectLst/>
              <a:uLnTx/>
              <a:uFillTx/>
              <a:latin typeface="Times New Roman" panose="02020603050405020304" charset="0"/>
              <a:ea typeface="+mn-ea"/>
              <a:cs typeface="Times New Roman" panose="02020603050405020304" charset="0"/>
            </a:endParaRPr>
          </a:p>
        </p:txBody>
      </p:sp>
      <p:sp>
        <p:nvSpPr>
          <p:cNvPr id="45" name="Đáp án D"/>
          <p:cNvSpPr/>
          <p:nvPr/>
        </p:nvSpPr>
        <p:spPr>
          <a:xfrm>
            <a:off x="1307743" y="5828385"/>
            <a:ext cx="4670376"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sz="2800" b="1" i="0" u="none" strike="noStrike" kern="1200" cap="none" spc="0" normalizeH="0" baseline="0" noProof="0" dirty="0">
                <a:ln>
                  <a:noFill/>
                </a:ln>
                <a:solidFill>
                  <a:srgbClr val="C00000"/>
                </a:solidFill>
                <a:effectLst/>
                <a:uLnTx/>
                <a:uFillTx/>
                <a:latin typeface="Times New Roman" panose="02020603050405020304" charset="0"/>
                <a:ea typeface="+mn-ea"/>
                <a:cs typeface="Times New Roman" panose="02020603050405020304" charset="0"/>
              </a:rPr>
              <a:t>C. </a:t>
            </a:r>
            <a:r>
              <a:rPr kumimoji="0" lang="en-US" sz="2800" b="1" i="0" u="none" strike="noStrike" kern="1200" cap="none" spc="0" normalizeH="0" baseline="0" noProof="0" dirty="0" err="1">
                <a:ln>
                  <a:noFill/>
                </a:ln>
                <a:solidFill>
                  <a:srgbClr val="C00000"/>
                </a:solidFill>
                <a:effectLst/>
                <a:uLnTx/>
                <a:uFillTx/>
                <a:latin typeface="Times New Roman" panose="02020603050405020304" charset="0"/>
                <a:ea typeface="+mn-ea"/>
                <a:cs typeface="Times New Roman" panose="02020603050405020304" charset="0"/>
              </a:rPr>
              <a:t>Hình Thư</a:t>
            </a:r>
            <a:endParaRPr kumimoji="0" lang="en-US" sz="2800" b="1" i="0" u="none" strike="noStrike" kern="1200" cap="none" spc="0" normalizeH="0" baseline="0" noProof="0" dirty="0">
              <a:ln>
                <a:noFill/>
              </a:ln>
              <a:solidFill>
                <a:srgbClr val="C00000"/>
              </a:solidFill>
              <a:effectLst/>
              <a:uLnTx/>
              <a:uFillTx/>
              <a:latin typeface="Times New Roman" panose="02020603050405020304" charset="0"/>
              <a:ea typeface="+mn-ea"/>
              <a:cs typeface="Times New Roman" panose="02020603050405020304" charset="0"/>
            </a:endParaRPr>
          </a:p>
        </p:txBody>
      </p:sp>
      <p:grpSp>
        <p:nvGrpSpPr>
          <p:cNvPr id="52" name="Group 51"/>
          <p:cNvGrpSpPr/>
          <p:nvPr/>
        </p:nvGrpSpPr>
        <p:grpSpPr>
          <a:xfrm>
            <a:off x="1871981" y="421635"/>
            <a:ext cx="8454652" cy="1456205"/>
            <a:chOff x="1871981" y="421635"/>
            <a:chExt cx="8454652" cy="1456205"/>
          </a:xfrm>
        </p:grpSpPr>
        <p:grpSp>
          <p:nvGrpSpPr>
            <p:cNvPr id="6" name="Group 5"/>
            <p:cNvGrpSpPr/>
            <p:nvPr/>
          </p:nvGrpSpPr>
          <p:grpSpPr>
            <a:xfrm>
              <a:off x="1871981" y="421635"/>
              <a:ext cx="8454652" cy="1456205"/>
              <a:chOff x="2677206" y="1838325"/>
              <a:chExt cx="7124700" cy="1227138"/>
            </a:xfrm>
          </p:grpSpPr>
          <p:sp>
            <p:nvSpPr>
              <p:cNvPr id="7" name="Freeform 1125"/>
              <p:cNvSpPr/>
              <p:nvPr/>
            </p:nvSpPr>
            <p:spPr bwMode="auto">
              <a:xfrm>
                <a:off x="3753531" y="1944688"/>
                <a:ext cx="5011738" cy="971550"/>
              </a:xfrm>
              <a:custGeom>
                <a:avLst/>
                <a:gdLst>
                  <a:gd name="T0" fmla="*/ 1221 w 10045"/>
                  <a:gd name="T1" fmla="*/ 1947 h 1947"/>
                  <a:gd name="T2" fmla="*/ 68 w 10045"/>
                  <a:gd name="T3" fmla="*/ 1201 h 1947"/>
                  <a:gd name="T4" fmla="*/ 784 w 10045"/>
                  <a:gd name="T5" fmla="*/ 273 h 1947"/>
                  <a:gd name="T6" fmla="*/ 871 w 10045"/>
                  <a:gd name="T7" fmla="*/ 237 h 1947"/>
                  <a:gd name="T8" fmla="*/ 2083 w 10045"/>
                  <a:gd name="T9" fmla="*/ 87 h 1947"/>
                  <a:gd name="T10" fmla="*/ 3561 w 10045"/>
                  <a:gd name="T11" fmla="*/ 14 h 1947"/>
                  <a:gd name="T12" fmla="*/ 4532 w 10045"/>
                  <a:gd name="T13" fmla="*/ 0 h 1947"/>
                  <a:gd name="T14" fmla="*/ 5049 w 10045"/>
                  <a:gd name="T15" fmla="*/ 4 h 1947"/>
                  <a:gd name="T16" fmla="*/ 6390 w 10045"/>
                  <a:gd name="T17" fmla="*/ 27 h 1947"/>
                  <a:gd name="T18" fmla="*/ 7740 w 10045"/>
                  <a:gd name="T19" fmla="*/ 81 h 1947"/>
                  <a:gd name="T20" fmla="*/ 9069 w 10045"/>
                  <a:gd name="T21" fmla="*/ 193 h 1947"/>
                  <a:gd name="T22" fmla="*/ 9711 w 10045"/>
                  <a:gd name="T23" fmla="*/ 266 h 1947"/>
                  <a:gd name="T24" fmla="*/ 9955 w 10045"/>
                  <a:gd name="T25" fmla="*/ 598 h 1947"/>
                  <a:gd name="T26" fmla="*/ 9524 w 10045"/>
                  <a:gd name="T27" fmla="*/ 1652 h 1947"/>
                  <a:gd name="T28" fmla="*/ 9152 w 10045"/>
                  <a:gd name="T29" fmla="*/ 1846 h 1947"/>
                  <a:gd name="T30" fmla="*/ 8943 w 10045"/>
                  <a:gd name="T31" fmla="*/ 1822 h 1947"/>
                  <a:gd name="T32" fmla="*/ 8185 w 10045"/>
                  <a:gd name="T33" fmla="*/ 1745 h 1947"/>
                  <a:gd name="T34" fmla="*/ 7753 w 10045"/>
                  <a:gd name="T35" fmla="*/ 1709 h 1947"/>
                  <a:gd name="T36" fmla="*/ 6291 w 10045"/>
                  <a:gd name="T37" fmla="*/ 1635 h 1947"/>
                  <a:gd name="T38" fmla="*/ 5853 w 10045"/>
                  <a:gd name="T39" fmla="*/ 1632 h 1947"/>
                  <a:gd name="T40" fmla="*/ 4790 w 10045"/>
                  <a:gd name="T41" fmla="*/ 1651 h 1947"/>
                  <a:gd name="T42" fmla="*/ 3328 w 10045"/>
                  <a:gd name="T43" fmla="*/ 1725 h 1947"/>
                  <a:gd name="T44" fmla="*/ 1221 w 10045"/>
                  <a:gd name="T45" fmla="*/ 1947 h 1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045" h="1947">
                    <a:moveTo>
                      <a:pt x="1221" y="1947"/>
                    </a:moveTo>
                    <a:cubicBezTo>
                      <a:pt x="619" y="1828"/>
                      <a:pt x="143" y="1604"/>
                      <a:pt x="68" y="1201"/>
                    </a:cubicBezTo>
                    <a:cubicBezTo>
                      <a:pt x="0" y="838"/>
                      <a:pt x="255" y="499"/>
                      <a:pt x="784" y="273"/>
                    </a:cubicBezTo>
                    <a:cubicBezTo>
                      <a:pt x="812" y="261"/>
                      <a:pt x="842" y="249"/>
                      <a:pt x="871" y="237"/>
                    </a:cubicBezTo>
                    <a:cubicBezTo>
                      <a:pt x="1269" y="175"/>
                      <a:pt x="1673" y="122"/>
                      <a:pt x="2083" y="87"/>
                    </a:cubicBezTo>
                    <a:cubicBezTo>
                      <a:pt x="2572" y="46"/>
                      <a:pt x="3067" y="29"/>
                      <a:pt x="3561" y="14"/>
                    </a:cubicBezTo>
                    <a:cubicBezTo>
                      <a:pt x="3885" y="5"/>
                      <a:pt x="4208" y="0"/>
                      <a:pt x="4532" y="0"/>
                    </a:cubicBezTo>
                    <a:cubicBezTo>
                      <a:pt x="4704" y="0"/>
                      <a:pt x="4876" y="1"/>
                      <a:pt x="5049" y="4"/>
                    </a:cubicBezTo>
                    <a:cubicBezTo>
                      <a:pt x="5495" y="12"/>
                      <a:pt x="5942" y="26"/>
                      <a:pt x="6390" y="27"/>
                    </a:cubicBezTo>
                    <a:cubicBezTo>
                      <a:pt x="6841" y="28"/>
                      <a:pt x="7292" y="51"/>
                      <a:pt x="7740" y="81"/>
                    </a:cubicBezTo>
                    <a:cubicBezTo>
                      <a:pt x="8185" y="110"/>
                      <a:pt x="8629" y="146"/>
                      <a:pt x="9069" y="193"/>
                    </a:cubicBezTo>
                    <a:cubicBezTo>
                      <a:pt x="9282" y="216"/>
                      <a:pt x="9497" y="239"/>
                      <a:pt x="9711" y="266"/>
                    </a:cubicBezTo>
                    <a:cubicBezTo>
                      <a:pt x="9845" y="361"/>
                      <a:pt x="9925" y="478"/>
                      <a:pt x="9955" y="598"/>
                    </a:cubicBezTo>
                    <a:cubicBezTo>
                      <a:pt x="10045" y="960"/>
                      <a:pt x="9963" y="1358"/>
                      <a:pt x="9524" y="1652"/>
                    </a:cubicBezTo>
                    <a:cubicBezTo>
                      <a:pt x="9415" y="1725"/>
                      <a:pt x="9289" y="1789"/>
                      <a:pt x="9152" y="1846"/>
                    </a:cubicBezTo>
                    <a:cubicBezTo>
                      <a:pt x="9083" y="1838"/>
                      <a:pt x="9013" y="1830"/>
                      <a:pt x="8943" y="1822"/>
                    </a:cubicBezTo>
                    <a:cubicBezTo>
                      <a:pt x="8692" y="1792"/>
                      <a:pt x="8439" y="1767"/>
                      <a:pt x="8185" y="1745"/>
                    </a:cubicBezTo>
                    <a:cubicBezTo>
                      <a:pt x="8042" y="1732"/>
                      <a:pt x="7897" y="1720"/>
                      <a:pt x="7753" y="1709"/>
                    </a:cubicBezTo>
                    <a:cubicBezTo>
                      <a:pt x="7267" y="1671"/>
                      <a:pt x="6781" y="1644"/>
                      <a:pt x="6291" y="1635"/>
                    </a:cubicBezTo>
                    <a:cubicBezTo>
                      <a:pt x="6145" y="1633"/>
                      <a:pt x="5999" y="1632"/>
                      <a:pt x="5853" y="1632"/>
                    </a:cubicBezTo>
                    <a:cubicBezTo>
                      <a:pt x="5498" y="1632"/>
                      <a:pt x="5144" y="1639"/>
                      <a:pt x="4790" y="1651"/>
                    </a:cubicBezTo>
                    <a:cubicBezTo>
                      <a:pt x="4302" y="1667"/>
                      <a:pt x="3812" y="1689"/>
                      <a:pt x="3328" y="1725"/>
                    </a:cubicBezTo>
                    <a:cubicBezTo>
                      <a:pt x="2594" y="1779"/>
                      <a:pt x="1929" y="1848"/>
                      <a:pt x="1221" y="1947"/>
                    </a:cubicBezTo>
                  </a:path>
                </a:pathLst>
              </a:custGeom>
              <a:solidFill>
                <a:srgbClr val="D9A05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Freeform 1126"/>
              <p:cNvSpPr/>
              <p:nvPr/>
            </p:nvSpPr>
            <p:spPr bwMode="auto">
              <a:xfrm>
                <a:off x="3882119" y="2925763"/>
                <a:ext cx="533400" cy="87313"/>
              </a:xfrm>
              <a:custGeom>
                <a:avLst/>
                <a:gdLst>
                  <a:gd name="T0" fmla="*/ 0 w 1069"/>
                  <a:gd name="T1" fmla="*/ 173 h 173"/>
                  <a:gd name="T2" fmla="*/ 1068 w 1069"/>
                  <a:gd name="T3" fmla="*/ 0 h 173"/>
                  <a:gd name="T4" fmla="*/ 1069 w 1069"/>
                  <a:gd name="T5" fmla="*/ 0 h 173"/>
                  <a:gd name="T6" fmla="*/ 0 w 1069"/>
                  <a:gd name="T7" fmla="*/ 173 h 173"/>
                  <a:gd name="T8" fmla="*/ 0 w 1069"/>
                  <a:gd name="T9" fmla="*/ 173 h 173"/>
                </a:gdLst>
                <a:ahLst/>
                <a:cxnLst>
                  <a:cxn ang="0">
                    <a:pos x="T0" y="T1"/>
                  </a:cxn>
                  <a:cxn ang="0">
                    <a:pos x="T2" y="T3"/>
                  </a:cxn>
                  <a:cxn ang="0">
                    <a:pos x="T4" y="T5"/>
                  </a:cxn>
                  <a:cxn ang="0">
                    <a:pos x="T6" y="T7"/>
                  </a:cxn>
                  <a:cxn ang="0">
                    <a:pos x="T8" y="T9"/>
                  </a:cxn>
                </a:cxnLst>
                <a:rect l="0" t="0" r="r" b="b"/>
                <a:pathLst>
                  <a:path w="1069" h="173">
                    <a:moveTo>
                      <a:pt x="0" y="173"/>
                    </a:moveTo>
                    <a:cubicBezTo>
                      <a:pt x="412" y="101"/>
                      <a:pt x="766" y="45"/>
                      <a:pt x="1068" y="0"/>
                    </a:cubicBezTo>
                    <a:cubicBezTo>
                      <a:pt x="1068" y="0"/>
                      <a:pt x="1069" y="0"/>
                      <a:pt x="1069" y="0"/>
                    </a:cubicBezTo>
                    <a:cubicBezTo>
                      <a:pt x="767" y="45"/>
                      <a:pt x="413" y="101"/>
                      <a:pt x="0" y="173"/>
                    </a:cubicBezTo>
                    <a:lnTo>
                      <a:pt x="0" y="173"/>
                    </a:lnTo>
                    <a:close/>
                  </a:path>
                </a:pathLst>
              </a:custGeom>
              <a:solidFill>
                <a:srgbClr val="6F8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Freeform 1127"/>
              <p:cNvSpPr/>
              <p:nvPr/>
            </p:nvSpPr>
            <p:spPr bwMode="auto">
              <a:xfrm>
                <a:off x="3486831" y="2063750"/>
                <a:ext cx="876300" cy="955675"/>
              </a:xfrm>
              <a:custGeom>
                <a:avLst/>
                <a:gdLst>
                  <a:gd name="T0" fmla="*/ 443 w 1756"/>
                  <a:gd name="T1" fmla="*/ 1917 h 1917"/>
                  <a:gd name="T2" fmla="*/ 321 w 1756"/>
                  <a:gd name="T3" fmla="*/ 1750 h 1917"/>
                  <a:gd name="T4" fmla="*/ 471 w 1756"/>
                  <a:gd name="T5" fmla="*/ 1417 h 1917"/>
                  <a:gd name="T6" fmla="*/ 297 w 1756"/>
                  <a:gd name="T7" fmla="*/ 965 h 1917"/>
                  <a:gd name="T8" fmla="*/ 0 w 1756"/>
                  <a:gd name="T9" fmla="*/ 241 h 1917"/>
                  <a:gd name="T10" fmla="*/ 518 w 1756"/>
                  <a:gd name="T11" fmla="*/ 144 h 1917"/>
                  <a:gd name="T12" fmla="*/ 1195 w 1756"/>
                  <a:gd name="T13" fmla="*/ 34 h 1917"/>
                  <a:gd name="T14" fmla="*/ 1406 w 1756"/>
                  <a:gd name="T15" fmla="*/ 0 h 1917"/>
                  <a:gd name="T16" fmla="*/ 1319 w 1756"/>
                  <a:gd name="T17" fmla="*/ 36 h 1917"/>
                  <a:gd name="T18" fmla="*/ 603 w 1756"/>
                  <a:gd name="T19" fmla="*/ 964 h 1917"/>
                  <a:gd name="T20" fmla="*/ 1756 w 1756"/>
                  <a:gd name="T21" fmla="*/ 1710 h 1917"/>
                  <a:gd name="T22" fmla="*/ 1626 w 1756"/>
                  <a:gd name="T23" fmla="*/ 1728 h 1917"/>
                  <a:gd name="T24" fmla="*/ 660 w 1756"/>
                  <a:gd name="T25" fmla="*/ 1891 h 1917"/>
                  <a:gd name="T26" fmla="*/ 490 w 1756"/>
                  <a:gd name="T27" fmla="*/ 1916 h 1917"/>
                  <a:gd name="T28" fmla="*/ 449 w 1756"/>
                  <a:gd name="T29" fmla="*/ 1917 h 1917"/>
                  <a:gd name="T30" fmla="*/ 443 w 1756"/>
                  <a:gd name="T31" fmla="*/ 1917 h 1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56" h="1917">
                    <a:moveTo>
                      <a:pt x="443" y="1917"/>
                    </a:moveTo>
                    <a:cubicBezTo>
                      <a:pt x="294" y="1917"/>
                      <a:pt x="206" y="1806"/>
                      <a:pt x="321" y="1750"/>
                    </a:cubicBezTo>
                    <a:cubicBezTo>
                      <a:pt x="505" y="1662"/>
                      <a:pt x="497" y="1542"/>
                      <a:pt x="471" y="1417"/>
                    </a:cubicBezTo>
                    <a:cubicBezTo>
                      <a:pt x="438" y="1264"/>
                      <a:pt x="366" y="1114"/>
                      <a:pt x="297" y="965"/>
                    </a:cubicBezTo>
                    <a:cubicBezTo>
                      <a:pt x="186" y="725"/>
                      <a:pt x="97" y="483"/>
                      <a:pt x="0" y="241"/>
                    </a:cubicBezTo>
                    <a:cubicBezTo>
                      <a:pt x="163" y="196"/>
                      <a:pt x="342" y="169"/>
                      <a:pt x="518" y="144"/>
                    </a:cubicBezTo>
                    <a:cubicBezTo>
                      <a:pt x="746" y="112"/>
                      <a:pt x="969" y="71"/>
                      <a:pt x="1195" y="34"/>
                    </a:cubicBezTo>
                    <a:cubicBezTo>
                      <a:pt x="1265" y="22"/>
                      <a:pt x="1335" y="11"/>
                      <a:pt x="1406" y="0"/>
                    </a:cubicBezTo>
                    <a:cubicBezTo>
                      <a:pt x="1377" y="12"/>
                      <a:pt x="1347" y="24"/>
                      <a:pt x="1319" y="36"/>
                    </a:cubicBezTo>
                    <a:cubicBezTo>
                      <a:pt x="790" y="262"/>
                      <a:pt x="535" y="601"/>
                      <a:pt x="603" y="964"/>
                    </a:cubicBezTo>
                    <a:cubicBezTo>
                      <a:pt x="678" y="1367"/>
                      <a:pt x="1154" y="1591"/>
                      <a:pt x="1756" y="1710"/>
                    </a:cubicBezTo>
                    <a:cubicBezTo>
                      <a:pt x="1713" y="1716"/>
                      <a:pt x="1669" y="1722"/>
                      <a:pt x="1626" y="1728"/>
                    </a:cubicBezTo>
                    <a:cubicBezTo>
                      <a:pt x="1323" y="1772"/>
                      <a:pt x="961" y="1847"/>
                      <a:pt x="660" y="1891"/>
                    </a:cubicBezTo>
                    <a:cubicBezTo>
                      <a:pt x="603" y="1899"/>
                      <a:pt x="547" y="1908"/>
                      <a:pt x="490" y="1916"/>
                    </a:cubicBezTo>
                    <a:cubicBezTo>
                      <a:pt x="477" y="1917"/>
                      <a:pt x="463" y="1917"/>
                      <a:pt x="449" y="1917"/>
                    </a:cubicBezTo>
                    <a:cubicBezTo>
                      <a:pt x="447" y="1917"/>
                      <a:pt x="445" y="1917"/>
                      <a:pt x="443" y="1917"/>
                    </a:cubicBezTo>
                  </a:path>
                </a:pathLst>
              </a:custGeom>
              <a:solidFill>
                <a:srgbClr val="CC87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1130"/>
              <p:cNvSpPr/>
              <p:nvPr/>
            </p:nvSpPr>
            <p:spPr bwMode="auto">
              <a:xfrm>
                <a:off x="3143931" y="2184400"/>
                <a:ext cx="595313" cy="865188"/>
              </a:xfrm>
              <a:custGeom>
                <a:avLst/>
                <a:gdLst>
                  <a:gd name="T0" fmla="*/ 519 w 1192"/>
                  <a:gd name="T1" fmla="*/ 1736 h 1736"/>
                  <a:gd name="T2" fmla="*/ 440 w 1192"/>
                  <a:gd name="T3" fmla="*/ 1735 h 1736"/>
                  <a:gd name="T4" fmla="*/ 350 w 1192"/>
                  <a:gd name="T5" fmla="*/ 1717 h 1736"/>
                  <a:gd name="T6" fmla="*/ 8 w 1192"/>
                  <a:gd name="T7" fmla="*/ 1498 h 1736"/>
                  <a:gd name="T8" fmla="*/ 90 w 1192"/>
                  <a:gd name="T9" fmla="*/ 1445 h 1736"/>
                  <a:gd name="T10" fmla="*/ 285 w 1192"/>
                  <a:gd name="T11" fmla="*/ 1488 h 1736"/>
                  <a:gd name="T12" fmla="*/ 587 w 1192"/>
                  <a:gd name="T13" fmla="*/ 1537 h 1736"/>
                  <a:gd name="T14" fmla="*/ 831 w 1192"/>
                  <a:gd name="T15" fmla="*/ 1495 h 1736"/>
                  <a:gd name="T16" fmla="*/ 1019 w 1192"/>
                  <a:gd name="T17" fmla="*/ 1205 h 1736"/>
                  <a:gd name="T18" fmla="*/ 842 w 1192"/>
                  <a:gd name="T19" fmla="*/ 682 h 1736"/>
                  <a:gd name="T20" fmla="*/ 629 w 1192"/>
                  <a:gd name="T21" fmla="*/ 136 h 1736"/>
                  <a:gd name="T22" fmla="*/ 594 w 1192"/>
                  <a:gd name="T23" fmla="*/ 29 h 1736"/>
                  <a:gd name="T24" fmla="*/ 595 w 1192"/>
                  <a:gd name="T25" fmla="*/ 29 h 1736"/>
                  <a:gd name="T26" fmla="*/ 687 w 1192"/>
                  <a:gd name="T27" fmla="*/ 0 h 1736"/>
                  <a:gd name="T28" fmla="*/ 984 w 1192"/>
                  <a:gd name="T29" fmla="*/ 724 h 1736"/>
                  <a:gd name="T30" fmla="*/ 1158 w 1192"/>
                  <a:gd name="T31" fmla="*/ 1176 h 1736"/>
                  <a:gd name="T32" fmla="*/ 1008 w 1192"/>
                  <a:gd name="T33" fmla="*/ 1509 h 1736"/>
                  <a:gd name="T34" fmla="*/ 1130 w 1192"/>
                  <a:gd name="T35" fmla="*/ 1676 h 1736"/>
                  <a:gd name="T36" fmla="*/ 1136 w 1192"/>
                  <a:gd name="T37" fmla="*/ 1676 h 1736"/>
                  <a:gd name="T38" fmla="*/ 1177 w 1192"/>
                  <a:gd name="T39" fmla="*/ 1675 h 1736"/>
                  <a:gd name="T40" fmla="*/ 918 w 1192"/>
                  <a:gd name="T41" fmla="*/ 1711 h 1736"/>
                  <a:gd name="T42" fmla="*/ 519 w 1192"/>
                  <a:gd name="T43" fmla="*/ 1736 h 1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2" h="1736">
                    <a:moveTo>
                      <a:pt x="519" y="1736"/>
                    </a:moveTo>
                    <a:cubicBezTo>
                      <a:pt x="492" y="1736"/>
                      <a:pt x="466" y="1736"/>
                      <a:pt x="440" y="1735"/>
                    </a:cubicBezTo>
                    <a:cubicBezTo>
                      <a:pt x="409" y="1730"/>
                      <a:pt x="379" y="1724"/>
                      <a:pt x="350" y="1717"/>
                    </a:cubicBezTo>
                    <a:cubicBezTo>
                      <a:pt x="182" y="1676"/>
                      <a:pt x="0" y="1609"/>
                      <a:pt x="8" y="1498"/>
                    </a:cubicBezTo>
                    <a:cubicBezTo>
                      <a:pt x="11" y="1458"/>
                      <a:pt x="45" y="1445"/>
                      <a:pt x="90" y="1445"/>
                    </a:cubicBezTo>
                    <a:cubicBezTo>
                      <a:pt x="154" y="1445"/>
                      <a:pt x="239" y="1472"/>
                      <a:pt x="285" y="1488"/>
                    </a:cubicBezTo>
                    <a:cubicBezTo>
                      <a:pt x="376" y="1519"/>
                      <a:pt x="483" y="1537"/>
                      <a:pt x="587" y="1537"/>
                    </a:cubicBezTo>
                    <a:cubicBezTo>
                      <a:pt x="676" y="1537"/>
                      <a:pt x="761" y="1524"/>
                      <a:pt x="831" y="1495"/>
                    </a:cubicBezTo>
                    <a:cubicBezTo>
                      <a:pt x="1012" y="1438"/>
                      <a:pt x="1029" y="1309"/>
                      <a:pt x="1019" y="1205"/>
                    </a:cubicBezTo>
                    <a:cubicBezTo>
                      <a:pt x="1002" y="1029"/>
                      <a:pt x="918" y="853"/>
                      <a:pt x="842" y="682"/>
                    </a:cubicBezTo>
                    <a:cubicBezTo>
                      <a:pt x="761" y="501"/>
                      <a:pt x="691" y="320"/>
                      <a:pt x="629" y="136"/>
                    </a:cubicBezTo>
                    <a:cubicBezTo>
                      <a:pt x="617" y="101"/>
                      <a:pt x="605" y="65"/>
                      <a:pt x="594" y="29"/>
                    </a:cubicBezTo>
                    <a:lnTo>
                      <a:pt x="595" y="29"/>
                    </a:lnTo>
                    <a:cubicBezTo>
                      <a:pt x="625" y="19"/>
                      <a:pt x="656" y="9"/>
                      <a:pt x="687" y="0"/>
                    </a:cubicBezTo>
                    <a:cubicBezTo>
                      <a:pt x="784" y="242"/>
                      <a:pt x="873" y="484"/>
                      <a:pt x="984" y="724"/>
                    </a:cubicBezTo>
                    <a:cubicBezTo>
                      <a:pt x="1053" y="873"/>
                      <a:pt x="1125" y="1023"/>
                      <a:pt x="1158" y="1176"/>
                    </a:cubicBezTo>
                    <a:cubicBezTo>
                      <a:pt x="1184" y="1301"/>
                      <a:pt x="1192" y="1421"/>
                      <a:pt x="1008" y="1509"/>
                    </a:cubicBezTo>
                    <a:cubicBezTo>
                      <a:pt x="893" y="1565"/>
                      <a:pt x="981" y="1676"/>
                      <a:pt x="1130" y="1676"/>
                    </a:cubicBezTo>
                    <a:cubicBezTo>
                      <a:pt x="1132" y="1676"/>
                      <a:pt x="1134" y="1676"/>
                      <a:pt x="1136" y="1676"/>
                    </a:cubicBezTo>
                    <a:cubicBezTo>
                      <a:pt x="1150" y="1676"/>
                      <a:pt x="1164" y="1676"/>
                      <a:pt x="1177" y="1675"/>
                    </a:cubicBezTo>
                    <a:cubicBezTo>
                      <a:pt x="1091" y="1689"/>
                      <a:pt x="1005" y="1701"/>
                      <a:pt x="918" y="1711"/>
                    </a:cubicBezTo>
                    <a:cubicBezTo>
                      <a:pt x="786" y="1727"/>
                      <a:pt x="652" y="1736"/>
                      <a:pt x="519" y="1736"/>
                    </a:cubicBezTo>
                  </a:path>
                </a:pathLst>
              </a:custGeom>
              <a:solidFill>
                <a:srgbClr val="C172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131"/>
              <p:cNvSpPr/>
              <p:nvPr/>
            </p:nvSpPr>
            <p:spPr bwMode="auto">
              <a:xfrm>
                <a:off x="2978831" y="2832100"/>
                <a:ext cx="33338" cy="85725"/>
              </a:xfrm>
              <a:custGeom>
                <a:avLst/>
                <a:gdLst>
                  <a:gd name="T0" fmla="*/ 67 w 67"/>
                  <a:gd name="T1" fmla="*/ 170 h 170"/>
                  <a:gd name="T2" fmla="*/ 0 w 67"/>
                  <a:gd name="T3" fmla="*/ 0 h 170"/>
                  <a:gd name="T4" fmla="*/ 0 w 67"/>
                  <a:gd name="T5" fmla="*/ 0 h 170"/>
                  <a:gd name="T6" fmla="*/ 67 w 67"/>
                  <a:gd name="T7" fmla="*/ 170 h 170"/>
                </a:gdLst>
                <a:ahLst/>
                <a:cxnLst>
                  <a:cxn ang="0">
                    <a:pos x="T0" y="T1"/>
                  </a:cxn>
                  <a:cxn ang="0">
                    <a:pos x="T2" y="T3"/>
                  </a:cxn>
                  <a:cxn ang="0">
                    <a:pos x="T4" y="T5"/>
                  </a:cxn>
                  <a:cxn ang="0">
                    <a:pos x="T6" y="T7"/>
                  </a:cxn>
                </a:cxnLst>
                <a:rect l="0" t="0" r="r" b="b"/>
                <a:pathLst>
                  <a:path w="67" h="170">
                    <a:moveTo>
                      <a:pt x="67" y="170"/>
                    </a:moveTo>
                    <a:cubicBezTo>
                      <a:pt x="47" y="113"/>
                      <a:pt x="24" y="56"/>
                      <a:pt x="0" y="0"/>
                    </a:cubicBezTo>
                    <a:cubicBezTo>
                      <a:pt x="0" y="0"/>
                      <a:pt x="0" y="0"/>
                      <a:pt x="0" y="0"/>
                    </a:cubicBezTo>
                    <a:cubicBezTo>
                      <a:pt x="25" y="56"/>
                      <a:pt x="47" y="113"/>
                      <a:pt x="67" y="170"/>
                    </a:cubicBezTo>
                    <a:close/>
                  </a:path>
                </a:pathLst>
              </a:custGeom>
              <a:solidFill>
                <a:srgbClr val="B09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132"/>
              <p:cNvSpPr>
                <a:spLocks noEditPoints="1"/>
              </p:cNvSpPr>
              <p:nvPr/>
            </p:nvSpPr>
            <p:spPr bwMode="auto">
              <a:xfrm>
                <a:off x="3058206" y="2771775"/>
                <a:ext cx="574675" cy="277813"/>
              </a:xfrm>
              <a:custGeom>
                <a:avLst/>
                <a:gdLst>
                  <a:gd name="T0" fmla="*/ 614 w 1152"/>
                  <a:gd name="T1" fmla="*/ 557 h 557"/>
                  <a:gd name="T2" fmla="*/ 388 w 1152"/>
                  <a:gd name="T3" fmla="*/ 539 h 557"/>
                  <a:gd name="T4" fmla="*/ 53 w 1152"/>
                  <a:gd name="T5" fmla="*/ 423 h 557"/>
                  <a:gd name="T6" fmla="*/ 48 w 1152"/>
                  <a:gd name="T7" fmla="*/ 256 h 557"/>
                  <a:gd name="T8" fmla="*/ 423 w 1152"/>
                  <a:gd name="T9" fmla="*/ 37 h 557"/>
                  <a:gd name="T10" fmla="*/ 753 w 1152"/>
                  <a:gd name="T11" fmla="*/ 344 h 557"/>
                  <a:gd name="T12" fmla="*/ 754 w 1152"/>
                  <a:gd name="T13" fmla="*/ 344 h 557"/>
                  <a:gd name="T14" fmla="*/ 762 w 1152"/>
                  <a:gd name="T15" fmla="*/ 339 h 557"/>
                  <a:gd name="T16" fmla="*/ 833 w 1152"/>
                  <a:gd name="T17" fmla="*/ 345 h 557"/>
                  <a:gd name="T18" fmla="*/ 970 w 1152"/>
                  <a:gd name="T19" fmla="*/ 325 h 557"/>
                  <a:gd name="T20" fmla="*/ 974 w 1152"/>
                  <a:gd name="T21" fmla="*/ 325 h 557"/>
                  <a:gd name="T22" fmla="*/ 981 w 1152"/>
                  <a:gd name="T23" fmla="*/ 324 h 557"/>
                  <a:gd name="T24" fmla="*/ 1005 w 1152"/>
                  <a:gd name="T25" fmla="*/ 317 h 557"/>
                  <a:gd name="T26" fmla="*/ 761 w 1152"/>
                  <a:gd name="T27" fmla="*/ 359 h 557"/>
                  <a:gd name="T28" fmla="*/ 459 w 1152"/>
                  <a:gd name="T29" fmla="*/ 310 h 557"/>
                  <a:gd name="T30" fmla="*/ 264 w 1152"/>
                  <a:gd name="T31" fmla="*/ 267 h 557"/>
                  <a:gd name="T32" fmla="*/ 182 w 1152"/>
                  <a:gd name="T33" fmla="*/ 320 h 557"/>
                  <a:gd name="T34" fmla="*/ 524 w 1152"/>
                  <a:gd name="T35" fmla="*/ 539 h 557"/>
                  <a:gd name="T36" fmla="*/ 614 w 1152"/>
                  <a:gd name="T37" fmla="*/ 557 h 557"/>
                  <a:gd name="T38" fmla="*/ 834 w 1152"/>
                  <a:gd name="T39" fmla="*/ 315 h 557"/>
                  <a:gd name="T40" fmla="*/ 685 w 1152"/>
                  <a:gd name="T41" fmla="*/ 288 h 557"/>
                  <a:gd name="T42" fmla="*/ 734 w 1152"/>
                  <a:gd name="T43" fmla="*/ 129 h 557"/>
                  <a:gd name="T44" fmla="*/ 780 w 1152"/>
                  <a:gd name="T45" fmla="*/ 132 h 557"/>
                  <a:gd name="T46" fmla="*/ 783 w 1152"/>
                  <a:gd name="T47" fmla="*/ 133 h 557"/>
                  <a:gd name="T48" fmla="*/ 785 w 1152"/>
                  <a:gd name="T49" fmla="*/ 132 h 557"/>
                  <a:gd name="T50" fmla="*/ 807 w 1152"/>
                  <a:gd name="T51" fmla="*/ 142 h 557"/>
                  <a:gd name="T52" fmla="*/ 809 w 1152"/>
                  <a:gd name="T53" fmla="*/ 142 h 557"/>
                  <a:gd name="T54" fmla="*/ 814 w 1152"/>
                  <a:gd name="T55" fmla="*/ 138 h 557"/>
                  <a:gd name="T56" fmla="*/ 696 w 1152"/>
                  <a:gd name="T57" fmla="*/ 0 h 557"/>
                  <a:gd name="T58" fmla="*/ 1061 w 1152"/>
                  <a:gd name="T59" fmla="*/ 231 h 557"/>
                  <a:gd name="T60" fmla="*/ 834 w 1152"/>
                  <a:gd name="T61" fmla="*/ 315 h 557"/>
                  <a:gd name="T62" fmla="*/ 570 w 1152"/>
                  <a:gd name="T63" fmla="*/ 234 h 557"/>
                  <a:gd name="T64" fmla="*/ 541 w 1152"/>
                  <a:gd name="T65" fmla="*/ 194 h 557"/>
                  <a:gd name="T66" fmla="*/ 450 w 1152"/>
                  <a:gd name="T67" fmla="*/ 30 h 557"/>
                  <a:gd name="T68" fmla="*/ 585 w 1152"/>
                  <a:gd name="T69" fmla="*/ 6 h 557"/>
                  <a:gd name="T70" fmla="*/ 652 w 1152"/>
                  <a:gd name="T71" fmla="*/ 1 h 557"/>
                  <a:gd name="T72" fmla="*/ 711 w 1152"/>
                  <a:gd name="T73" fmla="*/ 77 h 557"/>
                  <a:gd name="T74" fmla="*/ 758 w 1152"/>
                  <a:gd name="T75" fmla="*/ 117 h 557"/>
                  <a:gd name="T76" fmla="*/ 709 w 1152"/>
                  <a:gd name="T77" fmla="*/ 114 h 557"/>
                  <a:gd name="T78" fmla="*/ 570 w 1152"/>
                  <a:gd name="T79" fmla="*/ 234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2" h="557">
                    <a:moveTo>
                      <a:pt x="614" y="557"/>
                    </a:moveTo>
                    <a:cubicBezTo>
                      <a:pt x="538" y="555"/>
                      <a:pt x="463" y="549"/>
                      <a:pt x="388" y="539"/>
                    </a:cubicBezTo>
                    <a:cubicBezTo>
                      <a:pt x="256" y="522"/>
                      <a:pt x="122" y="490"/>
                      <a:pt x="53" y="423"/>
                    </a:cubicBezTo>
                    <a:cubicBezTo>
                      <a:pt x="0" y="372"/>
                      <a:pt x="13" y="309"/>
                      <a:pt x="48" y="256"/>
                    </a:cubicBezTo>
                    <a:cubicBezTo>
                      <a:pt x="110" y="162"/>
                      <a:pt x="255" y="82"/>
                      <a:pt x="423" y="37"/>
                    </a:cubicBezTo>
                    <a:cubicBezTo>
                      <a:pt x="465" y="147"/>
                      <a:pt x="513" y="317"/>
                      <a:pt x="753" y="344"/>
                    </a:cubicBezTo>
                    <a:cubicBezTo>
                      <a:pt x="753" y="344"/>
                      <a:pt x="754" y="344"/>
                      <a:pt x="754" y="344"/>
                    </a:cubicBezTo>
                    <a:cubicBezTo>
                      <a:pt x="759" y="344"/>
                      <a:pt x="762" y="342"/>
                      <a:pt x="762" y="339"/>
                    </a:cubicBezTo>
                    <a:cubicBezTo>
                      <a:pt x="786" y="343"/>
                      <a:pt x="810" y="345"/>
                      <a:pt x="833" y="345"/>
                    </a:cubicBezTo>
                    <a:cubicBezTo>
                      <a:pt x="882" y="345"/>
                      <a:pt x="928" y="337"/>
                      <a:pt x="970" y="325"/>
                    </a:cubicBezTo>
                    <a:cubicBezTo>
                      <a:pt x="971" y="325"/>
                      <a:pt x="972" y="325"/>
                      <a:pt x="974" y="325"/>
                    </a:cubicBezTo>
                    <a:cubicBezTo>
                      <a:pt x="976" y="325"/>
                      <a:pt x="978" y="325"/>
                      <a:pt x="981" y="324"/>
                    </a:cubicBezTo>
                    <a:cubicBezTo>
                      <a:pt x="989" y="322"/>
                      <a:pt x="997" y="320"/>
                      <a:pt x="1005" y="317"/>
                    </a:cubicBezTo>
                    <a:cubicBezTo>
                      <a:pt x="935" y="346"/>
                      <a:pt x="850" y="359"/>
                      <a:pt x="761" y="359"/>
                    </a:cubicBezTo>
                    <a:cubicBezTo>
                      <a:pt x="657" y="359"/>
                      <a:pt x="550" y="341"/>
                      <a:pt x="459" y="310"/>
                    </a:cubicBezTo>
                    <a:cubicBezTo>
                      <a:pt x="413" y="294"/>
                      <a:pt x="328" y="267"/>
                      <a:pt x="264" y="267"/>
                    </a:cubicBezTo>
                    <a:cubicBezTo>
                      <a:pt x="219" y="267"/>
                      <a:pt x="185" y="280"/>
                      <a:pt x="182" y="320"/>
                    </a:cubicBezTo>
                    <a:cubicBezTo>
                      <a:pt x="174" y="431"/>
                      <a:pt x="356" y="498"/>
                      <a:pt x="524" y="539"/>
                    </a:cubicBezTo>
                    <a:cubicBezTo>
                      <a:pt x="553" y="546"/>
                      <a:pt x="583" y="552"/>
                      <a:pt x="614" y="557"/>
                    </a:cubicBezTo>
                    <a:moveTo>
                      <a:pt x="834" y="315"/>
                    </a:moveTo>
                    <a:cubicBezTo>
                      <a:pt x="782" y="315"/>
                      <a:pt x="729" y="307"/>
                      <a:pt x="685" y="288"/>
                    </a:cubicBezTo>
                    <a:cubicBezTo>
                      <a:pt x="576" y="240"/>
                      <a:pt x="589" y="129"/>
                      <a:pt x="734" y="129"/>
                    </a:cubicBezTo>
                    <a:cubicBezTo>
                      <a:pt x="748" y="129"/>
                      <a:pt x="763" y="130"/>
                      <a:pt x="780" y="132"/>
                    </a:cubicBezTo>
                    <a:cubicBezTo>
                      <a:pt x="781" y="132"/>
                      <a:pt x="782" y="133"/>
                      <a:pt x="783" y="133"/>
                    </a:cubicBezTo>
                    <a:cubicBezTo>
                      <a:pt x="784" y="133"/>
                      <a:pt x="784" y="133"/>
                      <a:pt x="785" y="132"/>
                    </a:cubicBezTo>
                    <a:cubicBezTo>
                      <a:pt x="792" y="136"/>
                      <a:pt x="799" y="139"/>
                      <a:pt x="807" y="142"/>
                    </a:cubicBezTo>
                    <a:cubicBezTo>
                      <a:pt x="808" y="142"/>
                      <a:pt x="809" y="142"/>
                      <a:pt x="809" y="142"/>
                    </a:cubicBezTo>
                    <a:cubicBezTo>
                      <a:pt x="813" y="142"/>
                      <a:pt x="815" y="140"/>
                      <a:pt x="814" y="138"/>
                    </a:cubicBezTo>
                    <a:cubicBezTo>
                      <a:pt x="767" y="95"/>
                      <a:pt x="741" y="44"/>
                      <a:pt x="696" y="0"/>
                    </a:cubicBezTo>
                    <a:cubicBezTo>
                      <a:pt x="924" y="3"/>
                      <a:pt x="1152" y="93"/>
                      <a:pt x="1061" y="231"/>
                    </a:cubicBezTo>
                    <a:cubicBezTo>
                      <a:pt x="1026" y="285"/>
                      <a:pt x="931" y="315"/>
                      <a:pt x="834" y="315"/>
                    </a:cubicBezTo>
                    <a:moveTo>
                      <a:pt x="570" y="234"/>
                    </a:moveTo>
                    <a:cubicBezTo>
                      <a:pt x="559" y="221"/>
                      <a:pt x="550" y="207"/>
                      <a:pt x="541" y="194"/>
                    </a:cubicBezTo>
                    <a:cubicBezTo>
                      <a:pt x="506" y="140"/>
                      <a:pt x="488" y="84"/>
                      <a:pt x="450" y="30"/>
                    </a:cubicBezTo>
                    <a:cubicBezTo>
                      <a:pt x="494" y="20"/>
                      <a:pt x="539" y="12"/>
                      <a:pt x="585" y="6"/>
                    </a:cubicBezTo>
                    <a:cubicBezTo>
                      <a:pt x="607" y="3"/>
                      <a:pt x="630" y="2"/>
                      <a:pt x="652" y="1"/>
                    </a:cubicBezTo>
                    <a:cubicBezTo>
                      <a:pt x="664" y="27"/>
                      <a:pt x="691" y="53"/>
                      <a:pt x="711" y="77"/>
                    </a:cubicBezTo>
                    <a:cubicBezTo>
                      <a:pt x="724" y="91"/>
                      <a:pt x="739" y="105"/>
                      <a:pt x="758" y="117"/>
                    </a:cubicBezTo>
                    <a:cubicBezTo>
                      <a:pt x="740" y="115"/>
                      <a:pt x="724" y="114"/>
                      <a:pt x="709" y="114"/>
                    </a:cubicBezTo>
                    <a:cubicBezTo>
                      <a:pt x="596" y="114"/>
                      <a:pt x="548" y="176"/>
                      <a:pt x="570" y="234"/>
                    </a:cubicBezTo>
                    <a:close/>
                  </a:path>
                </a:pathLst>
              </a:custGeom>
              <a:solidFill>
                <a:srgbClr val="B661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133"/>
              <p:cNvSpPr/>
              <p:nvPr/>
            </p:nvSpPr>
            <p:spPr bwMode="auto">
              <a:xfrm>
                <a:off x="8319181" y="2078038"/>
                <a:ext cx="750888" cy="900113"/>
              </a:xfrm>
              <a:custGeom>
                <a:avLst/>
                <a:gdLst>
                  <a:gd name="T0" fmla="*/ 1142 w 1505"/>
                  <a:gd name="T1" fmla="*/ 1803 h 1803"/>
                  <a:gd name="T2" fmla="*/ 975 w 1505"/>
                  <a:gd name="T3" fmla="*/ 1770 h 1803"/>
                  <a:gd name="T4" fmla="*/ 407 w 1505"/>
                  <a:gd name="T5" fmla="*/ 1641 h 1803"/>
                  <a:gd name="T6" fmla="*/ 0 w 1505"/>
                  <a:gd name="T7" fmla="*/ 1580 h 1803"/>
                  <a:gd name="T8" fmla="*/ 372 w 1505"/>
                  <a:gd name="T9" fmla="*/ 1386 h 1803"/>
                  <a:gd name="T10" fmla="*/ 803 w 1505"/>
                  <a:gd name="T11" fmla="*/ 332 h 1803"/>
                  <a:gd name="T12" fmla="*/ 559 w 1505"/>
                  <a:gd name="T13" fmla="*/ 0 h 1803"/>
                  <a:gd name="T14" fmla="*/ 1195 w 1505"/>
                  <a:gd name="T15" fmla="*/ 94 h 1803"/>
                  <a:gd name="T16" fmla="*/ 1125 w 1505"/>
                  <a:gd name="T17" fmla="*/ 326 h 1803"/>
                  <a:gd name="T18" fmla="*/ 933 w 1505"/>
                  <a:gd name="T19" fmla="*/ 858 h 1803"/>
                  <a:gd name="T20" fmla="*/ 813 w 1505"/>
                  <a:gd name="T21" fmla="*/ 1114 h 1803"/>
                  <a:gd name="T22" fmla="*/ 785 w 1505"/>
                  <a:gd name="T23" fmla="*/ 1180 h 1803"/>
                  <a:gd name="T24" fmla="*/ 783 w 1505"/>
                  <a:gd name="T25" fmla="*/ 1487 h 1803"/>
                  <a:gd name="T26" fmla="*/ 1126 w 1505"/>
                  <a:gd name="T27" fmla="*/ 1592 h 1803"/>
                  <a:gd name="T28" fmla="*/ 1392 w 1505"/>
                  <a:gd name="T29" fmla="*/ 1640 h 1803"/>
                  <a:gd name="T30" fmla="*/ 1394 w 1505"/>
                  <a:gd name="T31" fmla="*/ 1765 h 1803"/>
                  <a:gd name="T32" fmla="*/ 1142 w 1505"/>
                  <a:gd name="T33" fmla="*/ 1803 h 1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05" h="1803">
                    <a:moveTo>
                      <a:pt x="1142" y="1803"/>
                    </a:moveTo>
                    <a:cubicBezTo>
                      <a:pt x="1085" y="1793"/>
                      <a:pt x="1029" y="1782"/>
                      <a:pt x="975" y="1770"/>
                    </a:cubicBezTo>
                    <a:cubicBezTo>
                      <a:pt x="785" y="1729"/>
                      <a:pt x="601" y="1678"/>
                      <a:pt x="407" y="1641"/>
                    </a:cubicBezTo>
                    <a:cubicBezTo>
                      <a:pt x="275" y="1615"/>
                      <a:pt x="138" y="1597"/>
                      <a:pt x="0" y="1580"/>
                    </a:cubicBezTo>
                    <a:cubicBezTo>
                      <a:pt x="137" y="1523"/>
                      <a:pt x="263" y="1459"/>
                      <a:pt x="372" y="1386"/>
                    </a:cubicBezTo>
                    <a:cubicBezTo>
                      <a:pt x="811" y="1092"/>
                      <a:pt x="893" y="694"/>
                      <a:pt x="803" y="332"/>
                    </a:cubicBezTo>
                    <a:cubicBezTo>
                      <a:pt x="773" y="212"/>
                      <a:pt x="693" y="95"/>
                      <a:pt x="559" y="0"/>
                    </a:cubicBezTo>
                    <a:cubicBezTo>
                      <a:pt x="774" y="27"/>
                      <a:pt x="987" y="57"/>
                      <a:pt x="1195" y="94"/>
                    </a:cubicBezTo>
                    <a:cubicBezTo>
                      <a:pt x="1173" y="171"/>
                      <a:pt x="1149" y="249"/>
                      <a:pt x="1125" y="326"/>
                    </a:cubicBezTo>
                    <a:cubicBezTo>
                      <a:pt x="1071" y="505"/>
                      <a:pt x="1010" y="682"/>
                      <a:pt x="933" y="858"/>
                    </a:cubicBezTo>
                    <a:cubicBezTo>
                      <a:pt x="896" y="944"/>
                      <a:pt x="854" y="1029"/>
                      <a:pt x="813" y="1114"/>
                    </a:cubicBezTo>
                    <a:cubicBezTo>
                      <a:pt x="803" y="1136"/>
                      <a:pt x="793" y="1158"/>
                      <a:pt x="785" y="1180"/>
                    </a:cubicBezTo>
                    <a:cubicBezTo>
                      <a:pt x="727" y="1281"/>
                      <a:pt x="679" y="1398"/>
                      <a:pt x="783" y="1487"/>
                    </a:cubicBezTo>
                    <a:cubicBezTo>
                      <a:pt x="866" y="1559"/>
                      <a:pt x="982" y="1577"/>
                      <a:pt x="1126" y="1592"/>
                    </a:cubicBezTo>
                    <a:cubicBezTo>
                      <a:pt x="1218" y="1601"/>
                      <a:pt x="1315" y="1609"/>
                      <a:pt x="1392" y="1640"/>
                    </a:cubicBezTo>
                    <a:cubicBezTo>
                      <a:pt x="1478" y="1676"/>
                      <a:pt x="1505" y="1735"/>
                      <a:pt x="1394" y="1765"/>
                    </a:cubicBezTo>
                    <a:cubicBezTo>
                      <a:pt x="1317" y="1786"/>
                      <a:pt x="1230" y="1796"/>
                      <a:pt x="1142" y="1803"/>
                    </a:cubicBezTo>
                    <a:close/>
                  </a:path>
                </a:pathLst>
              </a:custGeom>
              <a:solidFill>
                <a:srgbClr val="CC87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134"/>
              <p:cNvSpPr/>
              <p:nvPr/>
            </p:nvSpPr>
            <p:spPr bwMode="auto">
              <a:xfrm>
                <a:off x="8292194" y="2876550"/>
                <a:ext cx="303213" cy="50800"/>
              </a:xfrm>
              <a:custGeom>
                <a:avLst/>
                <a:gdLst>
                  <a:gd name="T0" fmla="*/ 608 w 608"/>
                  <a:gd name="T1" fmla="*/ 102 h 102"/>
                  <a:gd name="T2" fmla="*/ 0 w 608"/>
                  <a:gd name="T3" fmla="*/ 0 h 102"/>
                  <a:gd name="T4" fmla="*/ 0 w 608"/>
                  <a:gd name="T5" fmla="*/ 0 h 102"/>
                  <a:gd name="T6" fmla="*/ 608 w 608"/>
                  <a:gd name="T7" fmla="*/ 102 h 102"/>
                </a:gdLst>
                <a:ahLst/>
                <a:cxnLst>
                  <a:cxn ang="0">
                    <a:pos x="T0" y="T1"/>
                  </a:cxn>
                  <a:cxn ang="0">
                    <a:pos x="T2" y="T3"/>
                  </a:cxn>
                  <a:cxn ang="0">
                    <a:pos x="T4" y="T5"/>
                  </a:cxn>
                  <a:cxn ang="0">
                    <a:pos x="T6" y="T7"/>
                  </a:cxn>
                </a:cxnLst>
                <a:rect l="0" t="0" r="r" b="b"/>
                <a:pathLst>
                  <a:path w="608" h="102">
                    <a:moveTo>
                      <a:pt x="608" y="102"/>
                    </a:moveTo>
                    <a:cubicBezTo>
                      <a:pt x="409" y="56"/>
                      <a:pt x="206" y="25"/>
                      <a:pt x="0" y="0"/>
                    </a:cubicBezTo>
                    <a:cubicBezTo>
                      <a:pt x="0" y="0"/>
                      <a:pt x="0" y="0"/>
                      <a:pt x="0" y="0"/>
                    </a:cubicBezTo>
                    <a:cubicBezTo>
                      <a:pt x="206" y="25"/>
                      <a:pt x="409" y="56"/>
                      <a:pt x="608" y="102"/>
                    </a:cubicBezTo>
                    <a:close/>
                  </a:path>
                </a:pathLst>
              </a:custGeom>
              <a:solidFill>
                <a:srgbClr val="6F8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135"/>
              <p:cNvSpPr/>
              <p:nvPr/>
            </p:nvSpPr>
            <p:spPr bwMode="auto">
              <a:xfrm>
                <a:off x="8584294" y="2062163"/>
                <a:ext cx="6350" cy="1588"/>
              </a:xfrm>
              <a:custGeom>
                <a:avLst/>
                <a:gdLst>
                  <a:gd name="T0" fmla="*/ 11 w 11"/>
                  <a:gd name="T1" fmla="*/ 1 h 1"/>
                  <a:gd name="T2" fmla="*/ 0 w 11"/>
                  <a:gd name="T3" fmla="*/ 0 h 1"/>
                  <a:gd name="T4" fmla="*/ 11 w 11"/>
                  <a:gd name="T5" fmla="*/ 1 h 1"/>
                </a:gdLst>
                <a:ahLst/>
                <a:cxnLst>
                  <a:cxn ang="0">
                    <a:pos x="T0" y="T1"/>
                  </a:cxn>
                  <a:cxn ang="0">
                    <a:pos x="T2" y="T3"/>
                  </a:cxn>
                  <a:cxn ang="0">
                    <a:pos x="T4" y="T5"/>
                  </a:cxn>
                </a:cxnLst>
                <a:rect l="0" t="0" r="r" b="b"/>
                <a:pathLst>
                  <a:path w="11" h="1">
                    <a:moveTo>
                      <a:pt x="11" y="1"/>
                    </a:moveTo>
                    <a:cubicBezTo>
                      <a:pt x="7" y="1"/>
                      <a:pt x="3" y="0"/>
                      <a:pt x="0" y="0"/>
                    </a:cubicBezTo>
                    <a:cubicBezTo>
                      <a:pt x="3" y="0"/>
                      <a:pt x="7" y="1"/>
                      <a:pt x="11" y="1"/>
                    </a:cubicBezTo>
                    <a:close/>
                  </a:path>
                </a:pathLst>
              </a:custGeom>
              <a:solidFill>
                <a:srgbClr val="ECD2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137"/>
              <p:cNvSpPr>
                <a:spLocks noEditPoints="1"/>
              </p:cNvSpPr>
              <p:nvPr/>
            </p:nvSpPr>
            <p:spPr bwMode="auto">
              <a:xfrm>
                <a:off x="8658906" y="2667000"/>
                <a:ext cx="609600" cy="322263"/>
              </a:xfrm>
              <a:custGeom>
                <a:avLst/>
                <a:gdLst>
                  <a:gd name="T0" fmla="*/ 740 w 1222"/>
                  <a:gd name="T1" fmla="*/ 648 h 648"/>
                  <a:gd name="T2" fmla="*/ 463 w 1222"/>
                  <a:gd name="T3" fmla="*/ 623 h 648"/>
                  <a:gd name="T4" fmla="*/ 715 w 1222"/>
                  <a:gd name="T5" fmla="*/ 585 h 648"/>
                  <a:gd name="T6" fmla="*/ 713 w 1222"/>
                  <a:gd name="T7" fmla="*/ 460 h 648"/>
                  <a:gd name="T8" fmla="*/ 447 w 1222"/>
                  <a:gd name="T9" fmla="*/ 412 h 648"/>
                  <a:gd name="T10" fmla="*/ 104 w 1222"/>
                  <a:gd name="T11" fmla="*/ 307 h 648"/>
                  <a:gd name="T12" fmla="*/ 106 w 1222"/>
                  <a:gd name="T13" fmla="*/ 0 h 648"/>
                  <a:gd name="T14" fmla="*/ 87 w 1222"/>
                  <a:gd name="T15" fmla="*/ 179 h 648"/>
                  <a:gd name="T16" fmla="*/ 372 w 1222"/>
                  <a:gd name="T17" fmla="*/ 376 h 648"/>
                  <a:gd name="T18" fmla="*/ 495 w 1222"/>
                  <a:gd name="T19" fmla="*/ 392 h 648"/>
                  <a:gd name="T20" fmla="*/ 545 w 1222"/>
                  <a:gd name="T21" fmla="*/ 389 h 648"/>
                  <a:gd name="T22" fmla="*/ 728 w 1222"/>
                  <a:gd name="T23" fmla="*/ 302 h 648"/>
                  <a:gd name="T24" fmla="*/ 773 w 1222"/>
                  <a:gd name="T25" fmla="*/ 211 h 648"/>
                  <a:gd name="T26" fmla="*/ 805 w 1222"/>
                  <a:gd name="T27" fmla="*/ 148 h 648"/>
                  <a:gd name="T28" fmla="*/ 810 w 1222"/>
                  <a:gd name="T29" fmla="*/ 147 h 648"/>
                  <a:gd name="T30" fmla="*/ 819 w 1222"/>
                  <a:gd name="T31" fmla="*/ 149 h 648"/>
                  <a:gd name="T32" fmla="*/ 1198 w 1222"/>
                  <a:gd name="T33" fmla="*/ 366 h 648"/>
                  <a:gd name="T34" fmla="*/ 1212 w 1222"/>
                  <a:gd name="T35" fmla="*/ 503 h 648"/>
                  <a:gd name="T36" fmla="*/ 1008 w 1222"/>
                  <a:gd name="T37" fmla="*/ 612 h 648"/>
                  <a:gd name="T38" fmla="*/ 942 w 1222"/>
                  <a:gd name="T39" fmla="*/ 629 h 648"/>
                  <a:gd name="T40" fmla="*/ 774 w 1222"/>
                  <a:gd name="T41" fmla="*/ 648 h 648"/>
                  <a:gd name="T42" fmla="*/ 740 w 1222"/>
                  <a:gd name="T43" fmla="*/ 648 h 648"/>
                  <a:gd name="T44" fmla="*/ 481 w 1222"/>
                  <a:gd name="T45" fmla="*/ 369 h 648"/>
                  <a:gd name="T46" fmla="*/ 241 w 1222"/>
                  <a:gd name="T47" fmla="*/ 277 h 648"/>
                  <a:gd name="T48" fmla="*/ 229 w 1222"/>
                  <a:gd name="T49" fmla="*/ 264 h 648"/>
                  <a:gd name="T50" fmla="*/ 525 w 1222"/>
                  <a:gd name="T51" fmla="*/ 115 h 648"/>
                  <a:gd name="T52" fmla="*/ 534 w 1222"/>
                  <a:gd name="T53" fmla="*/ 114 h 648"/>
                  <a:gd name="T54" fmla="*/ 554 w 1222"/>
                  <a:gd name="T55" fmla="*/ 122 h 648"/>
                  <a:gd name="T56" fmla="*/ 540 w 1222"/>
                  <a:gd name="T57" fmla="*/ 152 h 648"/>
                  <a:gd name="T58" fmla="*/ 505 w 1222"/>
                  <a:gd name="T59" fmla="*/ 198 h 648"/>
                  <a:gd name="T60" fmla="*/ 493 w 1222"/>
                  <a:gd name="T61" fmla="*/ 206 h 648"/>
                  <a:gd name="T62" fmla="*/ 491 w 1222"/>
                  <a:gd name="T63" fmla="*/ 211 h 648"/>
                  <a:gd name="T64" fmla="*/ 496 w 1222"/>
                  <a:gd name="T65" fmla="*/ 217 h 648"/>
                  <a:gd name="T66" fmla="*/ 680 w 1222"/>
                  <a:gd name="T67" fmla="*/ 277 h 648"/>
                  <a:gd name="T68" fmla="*/ 481 w 1222"/>
                  <a:gd name="T69" fmla="*/ 369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2" h="648">
                    <a:moveTo>
                      <a:pt x="740" y="648"/>
                    </a:moveTo>
                    <a:cubicBezTo>
                      <a:pt x="648" y="648"/>
                      <a:pt x="554" y="638"/>
                      <a:pt x="463" y="623"/>
                    </a:cubicBezTo>
                    <a:cubicBezTo>
                      <a:pt x="551" y="616"/>
                      <a:pt x="638" y="606"/>
                      <a:pt x="715" y="585"/>
                    </a:cubicBezTo>
                    <a:cubicBezTo>
                      <a:pt x="826" y="555"/>
                      <a:pt x="799" y="496"/>
                      <a:pt x="713" y="460"/>
                    </a:cubicBezTo>
                    <a:cubicBezTo>
                      <a:pt x="636" y="429"/>
                      <a:pt x="539" y="421"/>
                      <a:pt x="447" y="412"/>
                    </a:cubicBezTo>
                    <a:cubicBezTo>
                      <a:pt x="303" y="397"/>
                      <a:pt x="187" y="379"/>
                      <a:pt x="104" y="307"/>
                    </a:cubicBezTo>
                    <a:cubicBezTo>
                      <a:pt x="0" y="218"/>
                      <a:pt x="48" y="101"/>
                      <a:pt x="106" y="0"/>
                    </a:cubicBezTo>
                    <a:cubicBezTo>
                      <a:pt x="84" y="59"/>
                      <a:pt x="73" y="118"/>
                      <a:pt x="87" y="179"/>
                    </a:cubicBezTo>
                    <a:cubicBezTo>
                      <a:pt x="110" y="274"/>
                      <a:pt x="217" y="347"/>
                      <a:pt x="372" y="376"/>
                    </a:cubicBezTo>
                    <a:cubicBezTo>
                      <a:pt x="410" y="386"/>
                      <a:pt x="453" y="392"/>
                      <a:pt x="495" y="392"/>
                    </a:cubicBezTo>
                    <a:cubicBezTo>
                      <a:pt x="512" y="392"/>
                      <a:pt x="529" y="391"/>
                      <a:pt x="545" y="389"/>
                    </a:cubicBezTo>
                    <a:cubicBezTo>
                      <a:pt x="629" y="384"/>
                      <a:pt x="713" y="347"/>
                      <a:pt x="728" y="302"/>
                    </a:cubicBezTo>
                    <a:cubicBezTo>
                      <a:pt x="751" y="273"/>
                      <a:pt x="759" y="240"/>
                      <a:pt x="773" y="211"/>
                    </a:cubicBezTo>
                    <a:cubicBezTo>
                      <a:pt x="782" y="190"/>
                      <a:pt x="793" y="169"/>
                      <a:pt x="805" y="148"/>
                    </a:cubicBezTo>
                    <a:cubicBezTo>
                      <a:pt x="807" y="148"/>
                      <a:pt x="808" y="147"/>
                      <a:pt x="810" y="147"/>
                    </a:cubicBezTo>
                    <a:cubicBezTo>
                      <a:pt x="813" y="147"/>
                      <a:pt x="816" y="148"/>
                      <a:pt x="819" y="149"/>
                    </a:cubicBezTo>
                    <a:cubicBezTo>
                      <a:pt x="1012" y="163"/>
                      <a:pt x="1153" y="267"/>
                      <a:pt x="1198" y="366"/>
                    </a:cubicBezTo>
                    <a:cubicBezTo>
                      <a:pt x="1218" y="412"/>
                      <a:pt x="1222" y="458"/>
                      <a:pt x="1212" y="503"/>
                    </a:cubicBezTo>
                    <a:cubicBezTo>
                      <a:pt x="1164" y="548"/>
                      <a:pt x="1095" y="586"/>
                      <a:pt x="1008" y="612"/>
                    </a:cubicBezTo>
                    <a:cubicBezTo>
                      <a:pt x="986" y="619"/>
                      <a:pt x="964" y="624"/>
                      <a:pt x="942" y="629"/>
                    </a:cubicBezTo>
                    <a:cubicBezTo>
                      <a:pt x="886" y="636"/>
                      <a:pt x="830" y="642"/>
                      <a:pt x="774" y="648"/>
                    </a:cubicBezTo>
                    <a:cubicBezTo>
                      <a:pt x="763" y="648"/>
                      <a:pt x="751" y="648"/>
                      <a:pt x="740" y="648"/>
                    </a:cubicBezTo>
                    <a:moveTo>
                      <a:pt x="481" y="369"/>
                    </a:moveTo>
                    <a:cubicBezTo>
                      <a:pt x="383" y="362"/>
                      <a:pt x="289" y="321"/>
                      <a:pt x="241" y="277"/>
                    </a:cubicBezTo>
                    <a:cubicBezTo>
                      <a:pt x="236" y="273"/>
                      <a:pt x="232" y="268"/>
                      <a:pt x="229" y="264"/>
                    </a:cubicBezTo>
                    <a:cubicBezTo>
                      <a:pt x="276" y="203"/>
                      <a:pt x="434" y="139"/>
                      <a:pt x="525" y="115"/>
                    </a:cubicBezTo>
                    <a:cubicBezTo>
                      <a:pt x="528" y="114"/>
                      <a:pt x="531" y="114"/>
                      <a:pt x="534" y="114"/>
                    </a:cubicBezTo>
                    <a:cubicBezTo>
                      <a:pt x="544" y="114"/>
                      <a:pt x="552" y="117"/>
                      <a:pt x="554" y="122"/>
                    </a:cubicBezTo>
                    <a:cubicBezTo>
                      <a:pt x="549" y="131"/>
                      <a:pt x="545" y="142"/>
                      <a:pt x="540" y="152"/>
                    </a:cubicBezTo>
                    <a:cubicBezTo>
                      <a:pt x="530" y="168"/>
                      <a:pt x="519" y="184"/>
                      <a:pt x="505" y="198"/>
                    </a:cubicBezTo>
                    <a:cubicBezTo>
                      <a:pt x="501" y="201"/>
                      <a:pt x="497" y="204"/>
                      <a:pt x="493" y="206"/>
                    </a:cubicBezTo>
                    <a:cubicBezTo>
                      <a:pt x="491" y="207"/>
                      <a:pt x="490" y="209"/>
                      <a:pt x="491" y="211"/>
                    </a:cubicBezTo>
                    <a:cubicBezTo>
                      <a:pt x="488" y="213"/>
                      <a:pt x="490" y="217"/>
                      <a:pt x="496" y="217"/>
                    </a:cubicBezTo>
                    <a:cubicBezTo>
                      <a:pt x="572" y="217"/>
                      <a:pt x="658" y="234"/>
                      <a:pt x="680" y="277"/>
                    </a:cubicBezTo>
                    <a:cubicBezTo>
                      <a:pt x="709" y="335"/>
                      <a:pt x="563" y="366"/>
                      <a:pt x="481" y="369"/>
                    </a:cubicBezTo>
                  </a:path>
                </a:pathLst>
              </a:custGeom>
              <a:solidFill>
                <a:srgbClr val="C172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138"/>
              <p:cNvSpPr/>
              <p:nvPr/>
            </p:nvSpPr>
            <p:spPr bwMode="auto">
              <a:xfrm>
                <a:off x="9028794" y="1922463"/>
                <a:ext cx="4763" cy="1588"/>
              </a:xfrm>
              <a:custGeom>
                <a:avLst/>
                <a:gdLst>
                  <a:gd name="T0" fmla="*/ 0 w 9"/>
                  <a:gd name="T1" fmla="*/ 4 h 4"/>
                  <a:gd name="T2" fmla="*/ 9 w 9"/>
                  <a:gd name="T3" fmla="*/ 0 h 4"/>
                  <a:gd name="T4" fmla="*/ 0 w 9"/>
                  <a:gd name="T5" fmla="*/ 4 h 4"/>
                </a:gdLst>
                <a:ahLst/>
                <a:cxnLst>
                  <a:cxn ang="0">
                    <a:pos x="T0" y="T1"/>
                  </a:cxn>
                  <a:cxn ang="0">
                    <a:pos x="T2" y="T3"/>
                  </a:cxn>
                  <a:cxn ang="0">
                    <a:pos x="T4" y="T5"/>
                  </a:cxn>
                </a:cxnLst>
                <a:rect l="0" t="0" r="r" b="b"/>
                <a:pathLst>
                  <a:path w="9" h="4">
                    <a:moveTo>
                      <a:pt x="0" y="4"/>
                    </a:moveTo>
                    <a:cubicBezTo>
                      <a:pt x="3" y="3"/>
                      <a:pt x="6" y="1"/>
                      <a:pt x="9" y="0"/>
                    </a:cubicBezTo>
                    <a:cubicBezTo>
                      <a:pt x="6" y="1"/>
                      <a:pt x="3" y="3"/>
                      <a:pt x="0" y="4"/>
                    </a:cubicBezTo>
                    <a:close/>
                  </a:path>
                </a:pathLst>
              </a:custGeom>
              <a:solidFill>
                <a:srgbClr val="868F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139"/>
              <p:cNvSpPr>
                <a:spLocks noEditPoints="1"/>
              </p:cNvSpPr>
              <p:nvPr/>
            </p:nvSpPr>
            <p:spPr bwMode="auto">
              <a:xfrm>
                <a:off x="8747806" y="2684463"/>
                <a:ext cx="558800" cy="233363"/>
              </a:xfrm>
              <a:custGeom>
                <a:avLst/>
                <a:gdLst>
                  <a:gd name="T0" fmla="*/ 1031 w 1118"/>
                  <a:gd name="T1" fmla="*/ 467 h 467"/>
                  <a:gd name="T2" fmla="*/ 1017 w 1118"/>
                  <a:gd name="T3" fmla="*/ 330 h 467"/>
                  <a:gd name="T4" fmla="*/ 638 w 1118"/>
                  <a:gd name="T5" fmla="*/ 113 h 467"/>
                  <a:gd name="T6" fmla="*/ 629 w 1118"/>
                  <a:gd name="T7" fmla="*/ 111 h 467"/>
                  <a:gd name="T8" fmla="*/ 624 w 1118"/>
                  <a:gd name="T9" fmla="*/ 112 h 467"/>
                  <a:gd name="T10" fmla="*/ 679 w 1118"/>
                  <a:gd name="T11" fmla="*/ 5 h 467"/>
                  <a:gd name="T12" fmla="*/ 982 w 1118"/>
                  <a:gd name="T13" fmla="*/ 89 h 467"/>
                  <a:gd name="T14" fmla="*/ 1102 w 1118"/>
                  <a:gd name="T15" fmla="*/ 347 h 467"/>
                  <a:gd name="T16" fmla="*/ 1031 w 1118"/>
                  <a:gd name="T17" fmla="*/ 467 h 467"/>
                  <a:gd name="T18" fmla="*/ 48 w 1118"/>
                  <a:gd name="T19" fmla="*/ 228 h 467"/>
                  <a:gd name="T20" fmla="*/ 159 w 1118"/>
                  <a:gd name="T21" fmla="*/ 68 h 467"/>
                  <a:gd name="T22" fmla="*/ 423 w 1118"/>
                  <a:gd name="T23" fmla="*/ 7 h 467"/>
                  <a:gd name="T24" fmla="*/ 378 w 1118"/>
                  <a:gd name="T25" fmla="*/ 77 h 467"/>
                  <a:gd name="T26" fmla="*/ 373 w 1118"/>
                  <a:gd name="T27" fmla="*/ 86 h 467"/>
                  <a:gd name="T28" fmla="*/ 353 w 1118"/>
                  <a:gd name="T29" fmla="*/ 78 h 467"/>
                  <a:gd name="T30" fmla="*/ 344 w 1118"/>
                  <a:gd name="T31" fmla="*/ 79 h 467"/>
                  <a:gd name="T32" fmla="*/ 48 w 1118"/>
                  <a:gd name="T33" fmla="*/ 228 h 467"/>
                  <a:gd name="T34" fmla="*/ 535 w 1118"/>
                  <a:gd name="T35" fmla="*/ 216 h 467"/>
                  <a:gd name="T36" fmla="*/ 371 w 1118"/>
                  <a:gd name="T37" fmla="*/ 169 h 467"/>
                  <a:gd name="T38" fmla="*/ 349 w 1118"/>
                  <a:gd name="T39" fmla="*/ 170 h 467"/>
                  <a:gd name="T40" fmla="*/ 401 w 1118"/>
                  <a:gd name="T41" fmla="*/ 115 h 467"/>
                  <a:gd name="T42" fmla="*/ 478 w 1118"/>
                  <a:gd name="T43" fmla="*/ 3 h 467"/>
                  <a:gd name="T44" fmla="*/ 567 w 1118"/>
                  <a:gd name="T45" fmla="*/ 0 h 467"/>
                  <a:gd name="T46" fmla="*/ 585 w 1118"/>
                  <a:gd name="T47" fmla="*/ 0 h 467"/>
                  <a:gd name="T48" fmla="*/ 629 w 1118"/>
                  <a:gd name="T49" fmla="*/ 2 h 467"/>
                  <a:gd name="T50" fmla="*/ 535 w 1118"/>
                  <a:gd name="T51" fmla="*/ 216 h 467"/>
                  <a:gd name="T52" fmla="*/ 324 w 1118"/>
                  <a:gd name="T53" fmla="*/ 162 h 467"/>
                  <a:gd name="T54" fmla="*/ 359 w 1118"/>
                  <a:gd name="T55" fmla="*/ 116 h 467"/>
                  <a:gd name="T56" fmla="*/ 324 w 1118"/>
                  <a:gd name="T57" fmla="*/ 16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18" h="467">
                    <a:moveTo>
                      <a:pt x="1031" y="467"/>
                    </a:moveTo>
                    <a:cubicBezTo>
                      <a:pt x="1041" y="422"/>
                      <a:pt x="1037" y="376"/>
                      <a:pt x="1017" y="330"/>
                    </a:cubicBezTo>
                    <a:cubicBezTo>
                      <a:pt x="972" y="231"/>
                      <a:pt x="831" y="127"/>
                      <a:pt x="638" y="113"/>
                    </a:cubicBezTo>
                    <a:cubicBezTo>
                      <a:pt x="635" y="112"/>
                      <a:pt x="632" y="111"/>
                      <a:pt x="629" y="111"/>
                    </a:cubicBezTo>
                    <a:cubicBezTo>
                      <a:pt x="627" y="111"/>
                      <a:pt x="626" y="112"/>
                      <a:pt x="624" y="112"/>
                    </a:cubicBezTo>
                    <a:cubicBezTo>
                      <a:pt x="644" y="76"/>
                      <a:pt x="664" y="41"/>
                      <a:pt x="679" y="5"/>
                    </a:cubicBezTo>
                    <a:cubicBezTo>
                      <a:pt x="793" y="15"/>
                      <a:pt x="904" y="42"/>
                      <a:pt x="982" y="89"/>
                    </a:cubicBezTo>
                    <a:cubicBezTo>
                      <a:pt x="1093" y="154"/>
                      <a:pt x="1118" y="262"/>
                      <a:pt x="1102" y="347"/>
                    </a:cubicBezTo>
                    <a:cubicBezTo>
                      <a:pt x="1094" y="390"/>
                      <a:pt x="1070" y="431"/>
                      <a:pt x="1031" y="467"/>
                    </a:cubicBezTo>
                    <a:moveTo>
                      <a:pt x="48" y="228"/>
                    </a:moveTo>
                    <a:cubicBezTo>
                      <a:pt x="0" y="167"/>
                      <a:pt x="70" y="108"/>
                      <a:pt x="159" y="68"/>
                    </a:cubicBezTo>
                    <a:cubicBezTo>
                      <a:pt x="233" y="35"/>
                      <a:pt x="327" y="16"/>
                      <a:pt x="423" y="7"/>
                    </a:cubicBezTo>
                    <a:cubicBezTo>
                      <a:pt x="404" y="29"/>
                      <a:pt x="392" y="54"/>
                      <a:pt x="378" y="77"/>
                    </a:cubicBezTo>
                    <a:cubicBezTo>
                      <a:pt x="376" y="80"/>
                      <a:pt x="375" y="83"/>
                      <a:pt x="373" y="86"/>
                    </a:cubicBezTo>
                    <a:cubicBezTo>
                      <a:pt x="371" y="81"/>
                      <a:pt x="363" y="78"/>
                      <a:pt x="353" y="78"/>
                    </a:cubicBezTo>
                    <a:cubicBezTo>
                      <a:pt x="350" y="78"/>
                      <a:pt x="347" y="78"/>
                      <a:pt x="344" y="79"/>
                    </a:cubicBezTo>
                    <a:cubicBezTo>
                      <a:pt x="253" y="103"/>
                      <a:pt x="95" y="167"/>
                      <a:pt x="48" y="228"/>
                    </a:cubicBezTo>
                    <a:close/>
                    <a:moveTo>
                      <a:pt x="535" y="216"/>
                    </a:moveTo>
                    <a:cubicBezTo>
                      <a:pt x="505" y="185"/>
                      <a:pt x="437" y="169"/>
                      <a:pt x="371" y="169"/>
                    </a:cubicBezTo>
                    <a:cubicBezTo>
                      <a:pt x="364" y="169"/>
                      <a:pt x="356" y="169"/>
                      <a:pt x="349" y="170"/>
                    </a:cubicBezTo>
                    <a:cubicBezTo>
                      <a:pt x="375" y="155"/>
                      <a:pt x="389" y="132"/>
                      <a:pt x="401" y="115"/>
                    </a:cubicBezTo>
                    <a:cubicBezTo>
                      <a:pt x="430" y="79"/>
                      <a:pt x="454" y="40"/>
                      <a:pt x="478" y="3"/>
                    </a:cubicBezTo>
                    <a:cubicBezTo>
                      <a:pt x="508" y="1"/>
                      <a:pt x="538" y="0"/>
                      <a:pt x="567" y="0"/>
                    </a:cubicBezTo>
                    <a:cubicBezTo>
                      <a:pt x="573" y="0"/>
                      <a:pt x="579" y="0"/>
                      <a:pt x="585" y="0"/>
                    </a:cubicBezTo>
                    <a:cubicBezTo>
                      <a:pt x="600" y="0"/>
                      <a:pt x="615" y="1"/>
                      <a:pt x="629" y="2"/>
                    </a:cubicBezTo>
                    <a:cubicBezTo>
                      <a:pt x="577" y="70"/>
                      <a:pt x="563" y="145"/>
                      <a:pt x="535" y="216"/>
                    </a:cubicBezTo>
                    <a:moveTo>
                      <a:pt x="324" y="162"/>
                    </a:moveTo>
                    <a:cubicBezTo>
                      <a:pt x="338" y="148"/>
                      <a:pt x="349" y="132"/>
                      <a:pt x="359" y="116"/>
                    </a:cubicBezTo>
                    <a:cubicBezTo>
                      <a:pt x="350" y="132"/>
                      <a:pt x="340" y="149"/>
                      <a:pt x="324" y="162"/>
                    </a:cubicBezTo>
                    <a:close/>
                  </a:path>
                </a:pathLst>
              </a:custGeom>
              <a:solidFill>
                <a:srgbClr val="B661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140"/>
              <p:cNvSpPr>
                <a:spLocks noEditPoints="1"/>
              </p:cNvSpPr>
              <p:nvPr/>
            </p:nvSpPr>
            <p:spPr bwMode="auto">
              <a:xfrm>
                <a:off x="4005944" y="1930400"/>
                <a:ext cx="4592638" cy="995363"/>
              </a:xfrm>
              <a:custGeom>
                <a:avLst/>
                <a:gdLst>
                  <a:gd name="T0" fmla="*/ 818 w 9205"/>
                  <a:gd name="T1" fmla="*/ 1997 h 1997"/>
                  <a:gd name="T2" fmla="*/ 715 w 9205"/>
                  <a:gd name="T3" fmla="*/ 1978 h 1997"/>
                  <a:gd name="T4" fmla="*/ 2822 w 9205"/>
                  <a:gd name="T5" fmla="*/ 1756 h 1997"/>
                  <a:gd name="T6" fmla="*/ 4284 w 9205"/>
                  <a:gd name="T7" fmla="*/ 1682 h 1997"/>
                  <a:gd name="T8" fmla="*/ 5347 w 9205"/>
                  <a:gd name="T9" fmla="*/ 1663 h 1997"/>
                  <a:gd name="T10" fmla="*/ 5785 w 9205"/>
                  <a:gd name="T11" fmla="*/ 1666 h 1997"/>
                  <a:gd name="T12" fmla="*/ 7247 w 9205"/>
                  <a:gd name="T13" fmla="*/ 1740 h 1997"/>
                  <a:gd name="T14" fmla="*/ 7679 w 9205"/>
                  <a:gd name="T15" fmla="*/ 1776 h 1997"/>
                  <a:gd name="T16" fmla="*/ 8437 w 9205"/>
                  <a:gd name="T17" fmla="*/ 1853 h 1997"/>
                  <a:gd name="T18" fmla="*/ 8646 w 9205"/>
                  <a:gd name="T19" fmla="*/ 1877 h 1997"/>
                  <a:gd name="T20" fmla="*/ 8592 w 9205"/>
                  <a:gd name="T21" fmla="*/ 1899 h 1997"/>
                  <a:gd name="T22" fmla="*/ 8102 w 9205"/>
                  <a:gd name="T23" fmla="*/ 1845 h 1997"/>
                  <a:gd name="T24" fmla="*/ 6694 w 9205"/>
                  <a:gd name="T25" fmla="*/ 1730 h 1997"/>
                  <a:gd name="T26" fmla="*/ 5345 w 9205"/>
                  <a:gd name="T27" fmla="*/ 1691 h 1997"/>
                  <a:gd name="T28" fmla="*/ 5274 w 9205"/>
                  <a:gd name="T29" fmla="*/ 1691 h 1997"/>
                  <a:gd name="T30" fmla="*/ 3775 w 9205"/>
                  <a:gd name="T31" fmla="*/ 1731 h 1997"/>
                  <a:gd name="T32" fmla="*/ 2306 w 9205"/>
                  <a:gd name="T33" fmla="*/ 1822 h 1997"/>
                  <a:gd name="T34" fmla="*/ 818 w 9205"/>
                  <a:gd name="T35" fmla="*/ 1997 h 1997"/>
                  <a:gd name="T36" fmla="*/ 0 w 9205"/>
                  <a:gd name="T37" fmla="*/ 300 h 1997"/>
                  <a:gd name="T38" fmla="*/ 1333 w 9205"/>
                  <a:gd name="T39" fmla="*/ 113 h 1997"/>
                  <a:gd name="T40" fmla="*/ 2677 w 9205"/>
                  <a:gd name="T41" fmla="*/ 30 h 1997"/>
                  <a:gd name="T42" fmla="*/ 3960 w 9205"/>
                  <a:gd name="T43" fmla="*/ 0 h 1997"/>
                  <a:gd name="T44" fmla="*/ 4063 w 9205"/>
                  <a:gd name="T45" fmla="*/ 1 h 1997"/>
                  <a:gd name="T46" fmla="*/ 5557 w 9205"/>
                  <a:gd name="T47" fmla="*/ 26 h 1997"/>
                  <a:gd name="T48" fmla="*/ 7028 w 9205"/>
                  <a:gd name="T49" fmla="*/ 69 h 1997"/>
                  <a:gd name="T50" fmla="*/ 8461 w 9205"/>
                  <a:gd name="T51" fmla="*/ 184 h 1997"/>
                  <a:gd name="T52" fmla="*/ 9177 w 9205"/>
                  <a:gd name="T53" fmla="*/ 266 h 1997"/>
                  <a:gd name="T54" fmla="*/ 9153 w 9205"/>
                  <a:gd name="T55" fmla="*/ 263 h 1997"/>
                  <a:gd name="T56" fmla="*/ 9205 w 9205"/>
                  <a:gd name="T57" fmla="*/ 297 h 1997"/>
                  <a:gd name="T58" fmla="*/ 8563 w 9205"/>
                  <a:gd name="T59" fmla="*/ 224 h 1997"/>
                  <a:gd name="T60" fmla="*/ 7234 w 9205"/>
                  <a:gd name="T61" fmla="*/ 112 h 1997"/>
                  <a:gd name="T62" fmla="*/ 5884 w 9205"/>
                  <a:gd name="T63" fmla="*/ 58 h 1997"/>
                  <a:gd name="T64" fmla="*/ 4543 w 9205"/>
                  <a:gd name="T65" fmla="*/ 35 h 1997"/>
                  <a:gd name="T66" fmla="*/ 4026 w 9205"/>
                  <a:gd name="T67" fmla="*/ 31 h 1997"/>
                  <a:gd name="T68" fmla="*/ 3055 w 9205"/>
                  <a:gd name="T69" fmla="*/ 45 h 1997"/>
                  <a:gd name="T70" fmla="*/ 1577 w 9205"/>
                  <a:gd name="T71" fmla="*/ 118 h 1997"/>
                  <a:gd name="T72" fmla="*/ 365 w 9205"/>
                  <a:gd name="T73" fmla="*/ 268 h 1997"/>
                  <a:gd name="T74" fmla="*/ 486 w 9205"/>
                  <a:gd name="T75" fmla="*/ 221 h 1997"/>
                  <a:gd name="T76" fmla="*/ 0 w 9205"/>
                  <a:gd name="T77" fmla="*/ 300 h 1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205" h="1997">
                    <a:moveTo>
                      <a:pt x="818" y="1997"/>
                    </a:moveTo>
                    <a:cubicBezTo>
                      <a:pt x="784" y="1991"/>
                      <a:pt x="749" y="1985"/>
                      <a:pt x="715" y="1978"/>
                    </a:cubicBezTo>
                    <a:cubicBezTo>
                      <a:pt x="1423" y="1879"/>
                      <a:pt x="2088" y="1810"/>
                      <a:pt x="2822" y="1756"/>
                    </a:cubicBezTo>
                    <a:cubicBezTo>
                      <a:pt x="3306" y="1720"/>
                      <a:pt x="3796" y="1698"/>
                      <a:pt x="4284" y="1682"/>
                    </a:cubicBezTo>
                    <a:cubicBezTo>
                      <a:pt x="4638" y="1670"/>
                      <a:pt x="4992" y="1663"/>
                      <a:pt x="5347" y="1663"/>
                    </a:cubicBezTo>
                    <a:cubicBezTo>
                      <a:pt x="5493" y="1663"/>
                      <a:pt x="5639" y="1664"/>
                      <a:pt x="5785" y="1666"/>
                    </a:cubicBezTo>
                    <a:cubicBezTo>
                      <a:pt x="6275" y="1675"/>
                      <a:pt x="6761" y="1702"/>
                      <a:pt x="7247" y="1740"/>
                    </a:cubicBezTo>
                    <a:cubicBezTo>
                      <a:pt x="7391" y="1751"/>
                      <a:pt x="7536" y="1763"/>
                      <a:pt x="7679" y="1776"/>
                    </a:cubicBezTo>
                    <a:cubicBezTo>
                      <a:pt x="7933" y="1798"/>
                      <a:pt x="8186" y="1823"/>
                      <a:pt x="8437" y="1853"/>
                    </a:cubicBezTo>
                    <a:cubicBezTo>
                      <a:pt x="8507" y="1861"/>
                      <a:pt x="8577" y="1869"/>
                      <a:pt x="8646" y="1877"/>
                    </a:cubicBezTo>
                    <a:cubicBezTo>
                      <a:pt x="8628" y="1884"/>
                      <a:pt x="8610" y="1892"/>
                      <a:pt x="8592" y="1899"/>
                    </a:cubicBezTo>
                    <a:cubicBezTo>
                      <a:pt x="8431" y="1879"/>
                      <a:pt x="8267" y="1863"/>
                      <a:pt x="8102" y="1845"/>
                    </a:cubicBezTo>
                    <a:cubicBezTo>
                      <a:pt x="7636" y="1796"/>
                      <a:pt x="7166" y="1756"/>
                      <a:pt x="6694" y="1730"/>
                    </a:cubicBezTo>
                    <a:cubicBezTo>
                      <a:pt x="6246" y="1705"/>
                      <a:pt x="5795" y="1691"/>
                      <a:pt x="5345" y="1691"/>
                    </a:cubicBezTo>
                    <a:cubicBezTo>
                      <a:pt x="5321" y="1691"/>
                      <a:pt x="5298" y="1691"/>
                      <a:pt x="5274" y="1691"/>
                    </a:cubicBezTo>
                    <a:cubicBezTo>
                      <a:pt x="4774" y="1693"/>
                      <a:pt x="4274" y="1707"/>
                      <a:pt x="3775" y="1731"/>
                    </a:cubicBezTo>
                    <a:cubicBezTo>
                      <a:pt x="3282" y="1753"/>
                      <a:pt x="2796" y="1783"/>
                      <a:pt x="2306" y="1822"/>
                    </a:cubicBezTo>
                    <a:cubicBezTo>
                      <a:pt x="2128" y="1837"/>
                      <a:pt x="1688" y="1868"/>
                      <a:pt x="818" y="1997"/>
                    </a:cubicBezTo>
                    <a:moveTo>
                      <a:pt x="0" y="300"/>
                    </a:moveTo>
                    <a:cubicBezTo>
                      <a:pt x="438" y="226"/>
                      <a:pt x="881" y="158"/>
                      <a:pt x="1333" y="113"/>
                    </a:cubicBezTo>
                    <a:cubicBezTo>
                      <a:pt x="1777" y="70"/>
                      <a:pt x="2227" y="46"/>
                      <a:pt x="2677" y="30"/>
                    </a:cubicBezTo>
                    <a:cubicBezTo>
                      <a:pt x="3104" y="14"/>
                      <a:pt x="3532" y="0"/>
                      <a:pt x="3960" y="0"/>
                    </a:cubicBezTo>
                    <a:cubicBezTo>
                      <a:pt x="3995" y="0"/>
                      <a:pt x="4029" y="0"/>
                      <a:pt x="4063" y="1"/>
                    </a:cubicBezTo>
                    <a:cubicBezTo>
                      <a:pt x="4561" y="3"/>
                      <a:pt x="5059" y="19"/>
                      <a:pt x="5557" y="26"/>
                    </a:cubicBezTo>
                    <a:cubicBezTo>
                      <a:pt x="6050" y="33"/>
                      <a:pt x="6538" y="39"/>
                      <a:pt x="7028" y="69"/>
                    </a:cubicBezTo>
                    <a:cubicBezTo>
                      <a:pt x="7508" y="99"/>
                      <a:pt x="7987" y="135"/>
                      <a:pt x="8461" y="184"/>
                    </a:cubicBezTo>
                    <a:cubicBezTo>
                      <a:pt x="8701" y="208"/>
                      <a:pt x="8939" y="235"/>
                      <a:pt x="9177" y="266"/>
                    </a:cubicBezTo>
                    <a:cubicBezTo>
                      <a:pt x="9169" y="265"/>
                      <a:pt x="9161" y="264"/>
                      <a:pt x="9153" y="263"/>
                    </a:cubicBezTo>
                    <a:cubicBezTo>
                      <a:pt x="9171" y="274"/>
                      <a:pt x="9188" y="285"/>
                      <a:pt x="9205" y="297"/>
                    </a:cubicBezTo>
                    <a:cubicBezTo>
                      <a:pt x="8991" y="270"/>
                      <a:pt x="8776" y="247"/>
                      <a:pt x="8563" y="224"/>
                    </a:cubicBezTo>
                    <a:cubicBezTo>
                      <a:pt x="8123" y="177"/>
                      <a:pt x="7679" y="141"/>
                      <a:pt x="7234" y="112"/>
                    </a:cubicBezTo>
                    <a:cubicBezTo>
                      <a:pt x="6786" y="82"/>
                      <a:pt x="6335" y="59"/>
                      <a:pt x="5884" y="58"/>
                    </a:cubicBezTo>
                    <a:cubicBezTo>
                      <a:pt x="5436" y="57"/>
                      <a:pt x="4989" y="43"/>
                      <a:pt x="4543" y="35"/>
                    </a:cubicBezTo>
                    <a:cubicBezTo>
                      <a:pt x="4370" y="32"/>
                      <a:pt x="4198" y="31"/>
                      <a:pt x="4026" y="31"/>
                    </a:cubicBezTo>
                    <a:cubicBezTo>
                      <a:pt x="3702" y="31"/>
                      <a:pt x="3379" y="36"/>
                      <a:pt x="3055" y="45"/>
                    </a:cubicBezTo>
                    <a:cubicBezTo>
                      <a:pt x="2561" y="60"/>
                      <a:pt x="2066" y="77"/>
                      <a:pt x="1577" y="118"/>
                    </a:cubicBezTo>
                    <a:cubicBezTo>
                      <a:pt x="1167" y="153"/>
                      <a:pt x="763" y="206"/>
                      <a:pt x="365" y="268"/>
                    </a:cubicBezTo>
                    <a:cubicBezTo>
                      <a:pt x="405" y="252"/>
                      <a:pt x="446" y="236"/>
                      <a:pt x="486" y="221"/>
                    </a:cubicBezTo>
                    <a:cubicBezTo>
                      <a:pt x="323" y="246"/>
                      <a:pt x="162" y="272"/>
                      <a:pt x="0" y="300"/>
                    </a:cubicBezTo>
                  </a:path>
                </a:pathLst>
              </a:custGeom>
              <a:solidFill>
                <a:srgbClr val="8C52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141"/>
              <p:cNvSpPr>
                <a:spLocks noEditPoints="1"/>
              </p:cNvSpPr>
              <p:nvPr/>
            </p:nvSpPr>
            <p:spPr bwMode="auto">
              <a:xfrm>
                <a:off x="3437619" y="2039938"/>
                <a:ext cx="976313" cy="979488"/>
              </a:xfrm>
              <a:custGeom>
                <a:avLst/>
                <a:gdLst>
                  <a:gd name="T0" fmla="*/ 589 w 1958"/>
                  <a:gd name="T1" fmla="*/ 1963 h 1963"/>
                  <a:gd name="T2" fmla="*/ 759 w 1958"/>
                  <a:gd name="T3" fmla="*/ 1938 h 1963"/>
                  <a:gd name="T4" fmla="*/ 1725 w 1958"/>
                  <a:gd name="T5" fmla="*/ 1775 h 1963"/>
                  <a:gd name="T6" fmla="*/ 1855 w 1958"/>
                  <a:gd name="T7" fmla="*/ 1757 h 1963"/>
                  <a:gd name="T8" fmla="*/ 1958 w 1958"/>
                  <a:gd name="T9" fmla="*/ 1776 h 1963"/>
                  <a:gd name="T10" fmla="*/ 890 w 1958"/>
                  <a:gd name="T11" fmla="*/ 1949 h 1963"/>
                  <a:gd name="T12" fmla="*/ 589 w 1958"/>
                  <a:gd name="T13" fmla="*/ 1963 h 1963"/>
                  <a:gd name="T14" fmla="*/ 0 w 1958"/>
                  <a:gd name="T15" fmla="*/ 296 h 1963"/>
                  <a:gd name="T16" fmla="*/ 529 w 1958"/>
                  <a:gd name="T17" fmla="*/ 177 h 1963"/>
                  <a:gd name="T18" fmla="*/ 1140 w 1958"/>
                  <a:gd name="T19" fmla="*/ 79 h 1963"/>
                  <a:gd name="T20" fmla="*/ 1140 w 1958"/>
                  <a:gd name="T21" fmla="*/ 79 h 1963"/>
                  <a:gd name="T22" fmla="*/ 1626 w 1958"/>
                  <a:gd name="T23" fmla="*/ 0 h 1963"/>
                  <a:gd name="T24" fmla="*/ 1505 w 1958"/>
                  <a:gd name="T25" fmla="*/ 47 h 1963"/>
                  <a:gd name="T26" fmla="*/ 1294 w 1958"/>
                  <a:gd name="T27" fmla="*/ 81 h 1963"/>
                  <a:gd name="T28" fmla="*/ 617 w 1958"/>
                  <a:gd name="T29" fmla="*/ 191 h 1963"/>
                  <a:gd name="T30" fmla="*/ 99 w 1958"/>
                  <a:gd name="T31" fmla="*/ 288 h 1963"/>
                  <a:gd name="T32" fmla="*/ 91 w 1958"/>
                  <a:gd name="T33" fmla="*/ 267 h 1963"/>
                  <a:gd name="T34" fmla="*/ 0 w 1958"/>
                  <a:gd name="T35" fmla="*/ 296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58" h="1963">
                    <a:moveTo>
                      <a:pt x="589" y="1963"/>
                    </a:moveTo>
                    <a:cubicBezTo>
                      <a:pt x="646" y="1955"/>
                      <a:pt x="702" y="1946"/>
                      <a:pt x="759" y="1938"/>
                    </a:cubicBezTo>
                    <a:cubicBezTo>
                      <a:pt x="1060" y="1894"/>
                      <a:pt x="1422" y="1819"/>
                      <a:pt x="1725" y="1775"/>
                    </a:cubicBezTo>
                    <a:cubicBezTo>
                      <a:pt x="1768" y="1769"/>
                      <a:pt x="1812" y="1763"/>
                      <a:pt x="1855" y="1757"/>
                    </a:cubicBezTo>
                    <a:cubicBezTo>
                      <a:pt x="1889" y="1764"/>
                      <a:pt x="1924" y="1770"/>
                      <a:pt x="1958" y="1776"/>
                    </a:cubicBezTo>
                    <a:cubicBezTo>
                      <a:pt x="1656" y="1821"/>
                      <a:pt x="1302" y="1877"/>
                      <a:pt x="890" y="1949"/>
                    </a:cubicBezTo>
                    <a:cubicBezTo>
                      <a:pt x="790" y="1956"/>
                      <a:pt x="690" y="1961"/>
                      <a:pt x="589" y="1963"/>
                    </a:cubicBezTo>
                    <a:moveTo>
                      <a:pt x="0" y="296"/>
                    </a:moveTo>
                    <a:cubicBezTo>
                      <a:pt x="161" y="237"/>
                      <a:pt x="343" y="204"/>
                      <a:pt x="529" y="177"/>
                    </a:cubicBezTo>
                    <a:cubicBezTo>
                      <a:pt x="735" y="146"/>
                      <a:pt x="937" y="113"/>
                      <a:pt x="1140" y="79"/>
                    </a:cubicBezTo>
                    <a:lnTo>
                      <a:pt x="1140" y="79"/>
                    </a:lnTo>
                    <a:cubicBezTo>
                      <a:pt x="1302" y="51"/>
                      <a:pt x="1463" y="25"/>
                      <a:pt x="1626" y="0"/>
                    </a:cubicBezTo>
                    <a:cubicBezTo>
                      <a:pt x="1586" y="15"/>
                      <a:pt x="1545" y="31"/>
                      <a:pt x="1505" y="47"/>
                    </a:cubicBezTo>
                    <a:cubicBezTo>
                      <a:pt x="1434" y="58"/>
                      <a:pt x="1364" y="69"/>
                      <a:pt x="1294" y="81"/>
                    </a:cubicBezTo>
                    <a:cubicBezTo>
                      <a:pt x="1068" y="118"/>
                      <a:pt x="845" y="159"/>
                      <a:pt x="617" y="191"/>
                    </a:cubicBezTo>
                    <a:cubicBezTo>
                      <a:pt x="441" y="216"/>
                      <a:pt x="262" y="243"/>
                      <a:pt x="99" y="288"/>
                    </a:cubicBezTo>
                    <a:cubicBezTo>
                      <a:pt x="96" y="281"/>
                      <a:pt x="93" y="274"/>
                      <a:pt x="91" y="267"/>
                    </a:cubicBezTo>
                    <a:cubicBezTo>
                      <a:pt x="60" y="276"/>
                      <a:pt x="29" y="286"/>
                      <a:pt x="0" y="296"/>
                    </a:cubicBezTo>
                  </a:path>
                </a:pathLst>
              </a:custGeom>
              <a:solidFill>
                <a:srgbClr val="8445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142"/>
              <p:cNvSpPr>
                <a:spLocks noEditPoints="1"/>
              </p:cNvSpPr>
              <p:nvPr/>
            </p:nvSpPr>
            <p:spPr bwMode="auto">
              <a:xfrm>
                <a:off x="2677206" y="1908175"/>
                <a:ext cx="1204913" cy="1157288"/>
              </a:xfrm>
              <a:custGeom>
                <a:avLst/>
                <a:gdLst>
                  <a:gd name="T0" fmla="*/ 1433 w 2415"/>
                  <a:gd name="T1" fmla="*/ 2318 h 2318"/>
                  <a:gd name="T2" fmla="*/ 942 w 2415"/>
                  <a:gd name="T3" fmla="*/ 2258 h 2318"/>
                  <a:gd name="T4" fmla="*/ 1432 w 2415"/>
                  <a:gd name="T5" fmla="*/ 2318 h 2318"/>
                  <a:gd name="T6" fmla="*/ 1620 w 2415"/>
                  <a:gd name="T7" fmla="*/ 2313 h 2318"/>
                  <a:gd name="T8" fmla="*/ 1377 w 2415"/>
                  <a:gd name="T9" fmla="*/ 2287 h 2318"/>
                  <a:gd name="T10" fmla="*/ 1456 w 2415"/>
                  <a:gd name="T11" fmla="*/ 2288 h 2318"/>
                  <a:gd name="T12" fmla="*/ 1855 w 2415"/>
                  <a:gd name="T13" fmla="*/ 2263 h 2318"/>
                  <a:gd name="T14" fmla="*/ 2114 w 2415"/>
                  <a:gd name="T15" fmla="*/ 2227 h 2318"/>
                  <a:gd name="T16" fmla="*/ 2415 w 2415"/>
                  <a:gd name="T17" fmla="*/ 2213 h 2318"/>
                  <a:gd name="T18" fmla="*/ 2377 w 2415"/>
                  <a:gd name="T19" fmla="*/ 2220 h 2318"/>
                  <a:gd name="T20" fmla="*/ 1675 w 2415"/>
                  <a:gd name="T21" fmla="*/ 2310 h 2318"/>
                  <a:gd name="T22" fmla="*/ 1433 w 2415"/>
                  <a:gd name="T23" fmla="*/ 2318 h 2318"/>
                  <a:gd name="T24" fmla="*/ 1768 w 2415"/>
                  <a:gd name="T25" fmla="*/ 2047 h 2318"/>
                  <a:gd name="T26" fmla="*/ 1876 w 2415"/>
                  <a:gd name="T27" fmla="*/ 1976 h 2318"/>
                  <a:gd name="T28" fmla="*/ 1907 w 2415"/>
                  <a:gd name="T29" fmla="*/ 1777 h 2318"/>
                  <a:gd name="T30" fmla="*/ 1889 w 2415"/>
                  <a:gd name="T31" fmla="*/ 1675 h 2318"/>
                  <a:gd name="T32" fmla="*/ 1687 w 2415"/>
                  <a:gd name="T33" fmla="*/ 1148 h 2318"/>
                  <a:gd name="T34" fmla="*/ 1496 w 2415"/>
                  <a:gd name="T35" fmla="*/ 633 h 2318"/>
                  <a:gd name="T36" fmla="*/ 1426 w 2415"/>
                  <a:gd name="T37" fmla="*/ 376 h 2318"/>
                  <a:gd name="T38" fmla="*/ 1388 w 2415"/>
                  <a:gd name="T39" fmla="*/ 155 h 2318"/>
                  <a:gd name="T40" fmla="*/ 1222 w 2415"/>
                  <a:gd name="T41" fmla="*/ 76 h 2318"/>
                  <a:gd name="T42" fmla="*/ 928 w 2415"/>
                  <a:gd name="T43" fmla="*/ 27 h 2318"/>
                  <a:gd name="T44" fmla="*/ 474 w 2415"/>
                  <a:gd name="T45" fmla="*/ 108 h 2318"/>
                  <a:gd name="T46" fmla="*/ 39 w 2415"/>
                  <a:gd name="T47" fmla="*/ 505 h 2318"/>
                  <a:gd name="T48" fmla="*/ 39 w 2415"/>
                  <a:gd name="T49" fmla="*/ 505 h 2318"/>
                  <a:gd name="T50" fmla="*/ 39 w 2415"/>
                  <a:gd name="T51" fmla="*/ 505 h 2318"/>
                  <a:gd name="T52" fmla="*/ 39 w 2415"/>
                  <a:gd name="T53" fmla="*/ 505 h 2318"/>
                  <a:gd name="T54" fmla="*/ 39 w 2415"/>
                  <a:gd name="T55" fmla="*/ 505 h 2318"/>
                  <a:gd name="T56" fmla="*/ 414 w 2415"/>
                  <a:gd name="T57" fmla="*/ 1347 h 2318"/>
                  <a:gd name="T58" fmla="*/ 635 w 2415"/>
                  <a:gd name="T59" fmla="*/ 1801 h 2318"/>
                  <a:gd name="T60" fmla="*/ 640 w 2415"/>
                  <a:gd name="T61" fmla="*/ 1813 h 2318"/>
                  <a:gd name="T62" fmla="*/ 606 w 2415"/>
                  <a:gd name="T63" fmla="*/ 1852 h 2318"/>
                  <a:gd name="T64" fmla="*/ 593 w 2415"/>
                  <a:gd name="T65" fmla="*/ 1824 h 2318"/>
                  <a:gd name="T66" fmla="*/ 366 w 2415"/>
                  <a:gd name="T67" fmla="*/ 1355 h 2318"/>
                  <a:gd name="T68" fmla="*/ 2 w 2415"/>
                  <a:gd name="T69" fmla="*/ 510 h 2318"/>
                  <a:gd name="T70" fmla="*/ 0 w 2415"/>
                  <a:gd name="T71" fmla="*/ 496 h 2318"/>
                  <a:gd name="T72" fmla="*/ 38 w 2415"/>
                  <a:gd name="T73" fmla="*/ 411 h 2318"/>
                  <a:gd name="T74" fmla="*/ 68 w 2415"/>
                  <a:gd name="T75" fmla="*/ 352 h 2318"/>
                  <a:gd name="T76" fmla="*/ 174 w 2415"/>
                  <a:gd name="T77" fmla="*/ 239 h 2318"/>
                  <a:gd name="T78" fmla="*/ 502 w 2415"/>
                  <a:gd name="T79" fmla="*/ 65 h 2318"/>
                  <a:gd name="T80" fmla="*/ 700 w 2415"/>
                  <a:gd name="T81" fmla="*/ 18 h 2318"/>
                  <a:gd name="T82" fmla="*/ 913 w 2415"/>
                  <a:gd name="T83" fmla="*/ 0 h 2318"/>
                  <a:gd name="T84" fmla="*/ 1092 w 2415"/>
                  <a:gd name="T85" fmla="*/ 14 h 2318"/>
                  <a:gd name="T86" fmla="*/ 1265 w 2415"/>
                  <a:gd name="T87" fmla="*/ 59 h 2318"/>
                  <a:gd name="T88" fmla="*/ 1374 w 2415"/>
                  <a:gd name="T89" fmla="*/ 105 h 2318"/>
                  <a:gd name="T90" fmla="*/ 1442 w 2415"/>
                  <a:gd name="T91" fmla="*/ 143 h 2318"/>
                  <a:gd name="T92" fmla="*/ 1452 w 2415"/>
                  <a:gd name="T93" fmla="*/ 178 h 2318"/>
                  <a:gd name="T94" fmla="*/ 1452 w 2415"/>
                  <a:gd name="T95" fmla="*/ 187 h 2318"/>
                  <a:gd name="T96" fmla="*/ 1449 w 2415"/>
                  <a:gd name="T97" fmla="*/ 234 h 2318"/>
                  <a:gd name="T98" fmla="*/ 1449 w 2415"/>
                  <a:gd name="T99" fmla="*/ 234 h 2318"/>
                  <a:gd name="T100" fmla="*/ 1449 w 2415"/>
                  <a:gd name="T101" fmla="*/ 234 h 2318"/>
                  <a:gd name="T102" fmla="*/ 1451 w 2415"/>
                  <a:gd name="T103" fmla="*/ 250 h 2318"/>
                  <a:gd name="T104" fmla="*/ 1481 w 2415"/>
                  <a:gd name="T105" fmla="*/ 404 h 2318"/>
                  <a:gd name="T106" fmla="*/ 1525 w 2415"/>
                  <a:gd name="T107" fmla="*/ 560 h 2318"/>
                  <a:gd name="T108" fmla="*/ 1525 w 2415"/>
                  <a:gd name="T109" fmla="*/ 560 h 2318"/>
                  <a:gd name="T110" fmla="*/ 1616 w 2415"/>
                  <a:gd name="T111" fmla="*/ 531 h 2318"/>
                  <a:gd name="T112" fmla="*/ 1624 w 2415"/>
                  <a:gd name="T113" fmla="*/ 552 h 2318"/>
                  <a:gd name="T114" fmla="*/ 1532 w 2415"/>
                  <a:gd name="T115" fmla="*/ 581 h 2318"/>
                  <a:gd name="T116" fmla="*/ 1531 w 2415"/>
                  <a:gd name="T117" fmla="*/ 581 h 2318"/>
                  <a:gd name="T118" fmla="*/ 1566 w 2415"/>
                  <a:gd name="T119" fmla="*/ 688 h 2318"/>
                  <a:gd name="T120" fmla="*/ 1779 w 2415"/>
                  <a:gd name="T121" fmla="*/ 1234 h 2318"/>
                  <a:gd name="T122" fmla="*/ 1956 w 2415"/>
                  <a:gd name="T123" fmla="*/ 1757 h 2318"/>
                  <a:gd name="T124" fmla="*/ 1768 w 2415"/>
                  <a:gd name="T125" fmla="*/ 2047 h 2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15" h="2318">
                    <a:moveTo>
                      <a:pt x="1433" y="2318"/>
                    </a:moveTo>
                    <a:cubicBezTo>
                      <a:pt x="1262" y="2318"/>
                      <a:pt x="1087" y="2303"/>
                      <a:pt x="942" y="2258"/>
                    </a:cubicBezTo>
                    <a:cubicBezTo>
                      <a:pt x="1087" y="2303"/>
                      <a:pt x="1261" y="2318"/>
                      <a:pt x="1432" y="2318"/>
                    </a:cubicBezTo>
                    <a:cubicBezTo>
                      <a:pt x="1496" y="2318"/>
                      <a:pt x="1559" y="2316"/>
                      <a:pt x="1620" y="2313"/>
                    </a:cubicBezTo>
                    <a:cubicBezTo>
                      <a:pt x="1537" y="2309"/>
                      <a:pt x="1455" y="2301"/>
                      <a:pt x="1377" y="2287"/>
                    </a:cubicBezTo>
                    <a:cubicBezTo>
                      <a:pt x="1403" y="2288"/>
                      <a:pt x="1429" y="2288"/>
                      <a:pt x="1456" y="2288"/>
                    </a:cubicBezTo>
                    <a:cubicBezTo>
                      <a:pt x="1589" y="2288"/>
                      <a:pt x="1723" y="2279"/>
                      <a:pt x="1855" y="2263"/>
                    </a:cubicBezTo>
                    <a:cubicBezTo>
                      <a:pt x="1942" y="2253"/>
                      <a:pt x="2028" y="2241"/>
                      <a:pt x="2114" y="2227"/>
                    </a:cubicBezTo>
                    <a:cubicBezTo>
                      <a:pt x="2215" y="2225"/>
                      <a:pt x="2315" y="2220"/>
                      <a:pt x="2415" y="2213"/>
                    </a:cubicBezTo>
                    <a:cubicBezTo>
                      <a:pt x="2402" y="2215"/>
                      <a:pt x="2390" y="2218"/>
                      <a:pt x="2377" y="2220"/>
                    </a:cubicBezTo>
                    <a:cubicBezTo>
                      <a:pt x="2148" y="2260"/>
                      <a:pt x="1914" y="2293"/>
                      <a:pt x="1675" y="2310"/>
                    </a:cubicBezTo>
                    <a:cubicBezTo>
                      <a:pt x="1597" y="2315"/>
                      <a:pt x="1515" y="2318"/>
                      <a:pt x="1433" y="2318"/>
                    </a:cubicBezTo>
                    <a:moveTo>
                      <a:pt x="1768" y="2047"/>
                    </a:moveTo>
                    <a:cubicBezTo>
                      <a:pt x="1811" y="2030"/>
                      <a:pt x="1848" y="2006"/>
                      <a:pt x="1876" y="1976"/>
                    </a:cubicBezTo>
                    <a:cubicBezTo>
                      <a:pt x="1934" y="1914"/>
                      <a:pt x="1942" y="1842"/>
                      <a:pt x="1907" y="1777"/>
                    </a:cubicBezTo>
                    <a:cubicBezTo>
                      <a:pt x="1904" y="1741"/>
                      <a:pt x="1897" y="1707"/>
                      <a:pt x="1889" y="1675"/>
                    </a:cubicBezTo>
                    <a:cubicBezTo>
                      <a:pt x="1846" y="1497"/>
                      <a:pt x="1764" y="1323"/>
                      <a:pt x="1687" y="1148"/>
                    </a:cubicBezTo>
                    <a:cubicBezTo>
                      <a:pt x="1612" y="978"/>
                      <a:pt x="1551" y="806"/>
                      <a:pt x="1496" y="633"/>
                    </a:cubicBezTo>
                    <a:cubicBezTo>
                      <a:pt x="1470" y="548"/>
                      <a:pt x="1444" y="462"/>
                      <a:pt x="1426" y="376"/>
                    </a:cubicBezTo>
                    <a:cubicBezTo>
                      <a:pt x="1417" y="335"/>
                      <a:pt x="1398" y="165"/>
                      <a:pt x="1388" y="155"/>
                    </a:cubicBezTo>
                    <a:cubicBezTo>
                      <a:pt x="1371" y="138"/>
                      <a:pt x="1253" y="89"/>
                      <a:pt x="1222" y="76"/>
                    </a:cubicBezTo>
                    <a:cubicBezTo>
                      <a:pt x="1138" y="41"/>
                      <a:pt x="1035" y="27"/>
                      <a:pt x="928" y="27"/>
                    </a:cubicBezTo>
                    <a:cubicBezTo>
                      <a:pt x="765" y="27"/>
                      <a:pt x="595" y="61"/>
                      <a:pt x="474" y="108"/>
                    </a:cubicBezTo>
                    <a:cubicBezTo>
                      <a:pt x="229" y="203"/>
                      <a:pt x="91" y="347"/>
                      <a:pt x="39" y="505"/>
                    </a:cubicBezTo>
                    <a:lnTo>
                      <a:pt x="39" y="505"/>
                    </a:lnTo>
                    <a:lnTo>
                      <a:pt x="39" y="505"/>
                    </a:lnTo>
                    <a:lnTo>
                      <a:pt x="39" y="505"/>
                    </a:lnTo>
                    <a:lnTo>
                      <a:pt x="39" y="505"/>
                    </a:lnTo>
                    <a:cubicBezTo>
                      <a:pt x="147" y="788"/>
                      <a:pt x="277" y="1068"/>
                      <a:pt x="414" y="1347"/>
                    </a:cubicBezTo>
                    <a:cubicBezTo>
                      <a:pt x="488" y="1498"/>
                      <a:pt x="566" y="1649"/>
                      <a:pt x="635" y="1801"/>
                    </a:cubicBezTo>
                    <a:cubicBezTo>
                      <a:pt x="637" y="1805"/>
                      <a:pt x="638" y="1809"/>
                      <a:pt x="640" y="1813"/>
                    </a:cubicBezTo>
                    <a:cubicBezTo>
                      <a:pt x="627" y="1825"/>
                      <a:pt x="616" y="1838"/>
                      <a:pt x="606" y="1852"/>
                    </a:cubicBezTo>
                    <a:cubicBezTo>
                      <a:pt x="602" y="1842"/>
                      <a:pt x="598" y="1833"/>
                      <a:pt x="593" y="1824"/>
                    </a:cubicBezTo>
                    <a:cubicBezTo>
                      <a:pt x="523" y="1666"/>
                      <a:pt x="442" y="1511"/>
                      <a:pt x="366" y="1355"/>
                    </a:cubicBezTo>
                    <a:cubicBezTo>
                      <a:pt x="291" y="1202"/>
                      <a:pt x="40" y="620"/>
                      <a:pt x="2" y="510"/>
                    </a:cubicBezTo>
                    <a:cubicBezTo>
                      <a:pt x="1" y="506"/>
                      <a:pt x="0" y="501"/>
                      <a:pt x="0" y="496"/>
                    </a:cubicBezTo>
                    <a:cubicBezTo>
                      <a:pt x="0" y="468"/>
                      <a:pt x="25" y="439"/>
                      <a:pt x="38" y="411"/>
                    </a:cubicBezTo>
                    <a:cubicBezTo>
                      <a:pt x="47" y="391"/>
                      <a:pt x="56" y="372"/>
                      <a:pt x="68" y="352"/>
                    </a:cubicBezTo>
                    <a:cubicBezTo>
                      <a:pt x="94" y="313"/>
                      <a:pt x="132" y="275"/>
                      <a:pt x="174" y="239"/>
                    </a:cubicBezTo>
                    <a:cubicBezTo>
                      <a:pt x="257" y="170"/>
                      <a:pt x="370" y="108"/>
                      <a:pt x="502" y="65"/>
                    </a:cubicBezTo>
                    <a:cubicBezTo>
                      <a:pt x="562" y="45"/>
                      <a:pt x="633" y="30"/>
                      <a:pt x="700" y="18"/>
                    </a:cubicBezTo>
                    <a:cubicBezTo>
                      <a:pt x="770" y="6"/>
                      <a:pt x="841" y="0"/>
                      <a:pt x="913" y="0"/>
                    </a:cubicBezTo>
                    <a:cubicBezTo>
                      <a:pt x="973" y="0"/>
                      <a:pt x="1033" y="5"/>
                      <a:pt x="1092" y="14"/>
                    </a:cubicBezTo>
                    <a:cubicBezTo>
                      <a:pt x="1155" y="23"/>
                      <a:pt x="1213" y="39"/>
                      <a:pt x="1265" y="59"/>
                    </a:cubicBezTo>
                    <a:cubicBezTo>
                      <a:pt x="1303" y="73"/>
                      <a:pt x="1343" y="87"/>
                      <a:pt x="1374" y="105"/>
                    </a:cubicBezTo>
                    <a:cubicBezTo>
                      <a:pt x="1392" y="117"/>
                      <a:pt x="1432" y="130"/>
                      <a:pt x="1442" y="143"/>
                    </a:cubicBezTo>
                    <a:cubicBezTo>
                      <a:pt x="1450" y="154"/>
                      <a:pt x="1451" y="167"/>
                      <a:pt x="1452" y="178"/>
                    </a:cubicBezTo>
                    <a:cubicBezTo>
                      <a:pt x="1452" y="181"/>
                      <a:pt x="1452" y="184"/>
                      <a:pt x="1452" y="187"/>
                    </a:cubicBezTo>
                    <a:cubicBezTo>
                      <a:pt x="1452" y="203"/>
                      <a:pt x="1449" y="219"/>
                      <a:pt x="1449" y="234"/>
                    </a:cubicBezTo>
                    <a:lnTo>
                      <a:pt x="1449" y="234"/>
                    </a:lnTo>
                    <a:lnTo>
                      <a:pt x="1449" y="234"/>
                    </a:lnTo>
                    <a:cubicBezTo>
                      <a:pt x="1449" y="240"/>
                      <a:pt x="1450" y="245"/>
                      <a:pt x="1451" y="250"/>
                    </a:cubicBezTo>
                    <a:cubicBezTo>
                      <a:pt x="1460" y="302"/>
                      <a:pt x="1468" y="353"/>
                      <a:pt x="1481" y="404"/>
                    </a:cubicBezTo>
                    <a:cubicBezTo>
                      <a:pt x="1494" y="457"/>
                      <a:pt x="1509" y="509"/>
                      <a:pt x="1525" y="560"/>
                    </a:cubicBezTo>
                    <a:lnTo>
                      <a:pt x="1525" y="560"/>
                    </a:lnTo>
                    <a:cubicBezTo>
                      <a:pt x="1554" y="550"/>
                      <a:pt x="1585" y="540"/>
                      <a:pt x="1616" y="531"/>
                    </a:cubicBezTo>
                    <a:cubicBezTo>
                      <a:pt x="1618" y="538"/>
                      <a:pt x="1621" y="545"/>
                      <a:pt x="1624" y="552"/>
                    </a:cubicBezTo>
                    <a:cubicBezTo>
                      <a:pt x="1593" y="561"/>
                      <a:pt x="1562" y="571"/>
                      <a:pt x="1532" y="581"/>
                    </a:cubicBezTo>
                    <a:lnTo>
                      <a:pt x="1531" y="581"/>
                    </a:lnTo>
                    <a:cubicBezTo>
                      <a:pt x="1542" y="617"/>
                      <a:pt x="1554" y="653"/>
                      <a:pt x="1566" y="688"/>
                    </a:cubicBezTo>
                    <a:cubicBezTo>
                      <a:pt x="1628" y="872"/>
                      <a:pt x="1698" y="1053"/>
                      <a:pt x="1779" y="1234"/>
                    </a:cubicBezTo>
                    <a:cubicBezTo>
                      <a:pt x="1855" y="1405"/>
                      <a:pt x="1939" y="1581"/>
                      <a:pt x="1956" y="1757"/>
                    </a:cubicBezTo>
                    <a:cubicBezTo>
                      <a:pt x="1966" y="1861"/>
                      <a:pt x="1949" y="1990"/>
                      <a:pt x="1768" y="2047"/>
                    </a:cubicBezTo>
                  </a:path>
                </a:pathLst>
              </a:custGeom>
              <a:solidFill>
                <a:srgbClr val="7C3A1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143"/>
              <p:cNvSpPr/>
              <p:nvPr/>
            </p:nvSpPr>
            <p:spPr bwMode="auto">
              <a:xfrm>
                <a:off x="3012169" y="2917825"/>
                <a:ext cx="1588" cy="0"/>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1" y="2"/>
                      <a:pt x="1" y="1"/>
                      <a:pt x="0" y="0"/>
                    </a:cubicBezTo>
                    <a:cubicBezTo>
                      <a:pt x="1" y="1"/>
                      <a:pt x="1" y="2"/>
                      <a:pt x="1" y="3"/>
                    </a:cubicBezTo>
                    <a:close/>
                  </a:path>
                </a:pathLst>
              </a:custGeom>
              <a:solidFill>
                <a:srgbClr val="7C3A1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144"/>
              <p:cNvSpPr>
                <a:spLocks noEditPoints="1"/>
              </p:cNvSpPr>
              <p:nvPr/>
            </p:nvSpPr>
            <p:spPr bwMode="auto">
              <a:xfrm>
                <a:off x="2978831" y="2757488"/>
                <a:ext cx="666750" cy="307975"/>
              </a:xfrm>
              <a:custGeom>
                <a:avLst/>
                <a:gdLst>
                  <a:gd name="T0" fmla="*/ 336 w 1336"/>
                  <a:gd name="T1" fmla="*/ 557 h 617"/>
                  <a:gd name="T2" fmla="*/ 202 w 1336"/>
                  <a:gd name="T3" fmla="*/ 494 h 617"/>
                  <a:gd name="T4" fmla="*/ 188 w 1336"/>
                  <a:gd name="T5" fmla="*/ 491 h 617"/>
                  <a:gd name="T6" fmla="*/ 68 w 1336"/>
                  <a:gd name="T7" fmla="*/ 324 h 617"/>
                  <a:gd name="T8" fmla="*/ 67 w 1336"/>
                  <a:gd name="T9" fmla="*/ 321 h 617"/>
                  <a:gd name="T10" fmla="*/ 34 w 1336"/>
                  <a:gd name="T11" fmla="*/ 112 h 617"/>
                  <a:gd name="T12" fmla="*/ 128 w 1336"/>
                  <a:gd name="T13" fmla="*/ 347 h 617"/>
                  <a:gd name="T14" fmla="*/ 254 w 1336"/>
                  <a:gd name="T15" fmla="*/ 178 h 617"/>
                  <a:gd name="T16" fmla="*/ 384 w 1336"/>
                  <a:gd name="T17" fmla="*/ 103 h 617"/>
                  <a:gd name="T18" fmla="*/ 833 w 1336"/>
                  <a:gd name="T19" fmla="*/ 0 h 617"/>
                  <a:gd name="T20" fmla="*/ 1146 w 1336"/>
                  <a:gd name="T21" fmla="*/ 50 h 617"/>
                  <a:gd name="T22" fmla="*/ 1291 w 1336"/>
                  <a:gd name="T23" fmla="*/ 184 h 617"/>
                  <a:gd name="T24" fmla="*/ 1302 w 1336"/>
                  <a:gd name="T25" fmla="*/ 105 h 617"/>
                  <a:gd name="T26" fmla="*/ 1270 w 1336"/>
                  <a:gd name="T27" fmla="*/ 275 h 617"/>
                  <a:gd name="T28" fmla="*/ 1138 w 1336"/>
                  <a:gd name="T29" fmla="*/ 353 h 617"/>
                  <a:gd name="T30" fmla="*/ 1127 w 1336"/>
                  <a:gd name="T31" fmla="*/ 354 h 617"/>
                  <a:gd name="T32" fmla="*/ 919 w 1336"/>
                  <a:gd name="T33" fmla="*/ 368 h 617"/>
                  <a:gd name="T34" fmla="*/ 910 w 1336"/>
                  <a:gd name="T35" fmla="*/ 373 h 617"/>
                  <a:gd name="T36" fmla="*/ 205 w 1336"/>
                  <a:gd name="T37" fmla="*/ 285 h 617"/>
                  <a:gd name="T38" fmla="*/ 545 w 1336"/>
                  <a:gd name="T39" fmla="*/ 568 h 617"/>
                  <a:gd name="T40" fmla="*/ 1014 w 1336"/>
                  <a:gd name="T41" fmla="*/ 612 h 617"/>
                  <a:gd name="T42" fmla="*/ 891 w 1336"/>
                  <a:gd name="T43" fmla="*/ 158 h 617"/>
                  <a:gd name="T44" fmla="*/ 991 w 1336"/>
                  <a:gd name="T45" fmla="*/ 344 h 617"/>
                  <a:gd name="T46" fmla="*/ 853 w 1336"/>
                  <a:gd name="T47" fmla="*/ 29 h 617"/>
                  <a:gd name="T48" fmla="*/ 966 w 1336"/>
                  <a:gd name="T49" fmla="*/ 171 h 617"/>
                  <a:gd name="T50" fmla="*/ 942 w 1336"/>
                  <a:gd name="T51" fmla="*/ 161 h 617"/>
                  <a:gd name="T52" fmla="*/ 937 w 1336"/>
                  <a:gd name="T53" fmla="*/ 161 h 617"/>
                  <a:gd name="T54" fmla="*/ 809 w 1336"/>
                  <a:gd name="T55" fmla="*/ 30 h 617"/>
                  <a:gd name="T56" fmla="*/ 607 w 1336"/>
                  <a:gd name="T57" fmla="*/ 59 h 617"/>
                  <a:gd name="T58" fmla="*/ 727 w 1336"/>
                  <a:gd name="T59" fmla="*/ 263 h 617"/>
                  <a:gd name="T60" fmla="*/ 915 w 1336"/>
                  <a:gd name="T61" fmla="*/ 146 h 617"/>
                  <a:gd name="T62" fmla="*/ 809 w 1336"/>
                  <a:gd name="T63" fmla="*/ 3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36" h="617">
                    <a:moveTo>
                      <a:pt x="826" y="617"/>
                    </a:moveTo>
                    <a:cubicBezTo>
                      <a:pt x="655" y="617"/>
                      <a:pt x="481" y="602"/>
                      <a:pt x="336" y="557"/>
                    </a:cubicBezTo>
                    <a:lnTo>
                      <a:pt x="336" y="557"/>
                    </a:lnTo>
                    <a:cubicBezTo>
                      <a:pt x="278" y="539"/>
                      <a:pt x="235" y="518"/>
                      <a:pt x="202" y="494"/>
                    </a:cubicBezTo>
                    <a:cubicBezTo>
                      <a:pt x="201" y="494"/>
                      <a:pt x="199" y="494"/>
                      <a:pt x="198" y="494"/>
                    </a:cubicBezTo>
                    <a:cubicBezTo>
                      <a:pt x="195" y="494"/>
                      <a:pt x="191" y="493"/>
                      <a:pt x="188" y="491"/>
                    </a:cubicBezTo>
                    <a:cubicBezTo>
                      <a:pt x="145" y="460"/>
                      <a:pt x="118" y="427"/>
                      <a:pt x="98" y="392"/>
                    </a:cubicBezTo>
                    <a:cubicBezTo>
                      <a:pt x="86" y="370"/>
                      <a:pt x="77" y="347"/>
                      <a:pt x="68" y="324"/>
                    </a:cubicBezTo>
                    <a:lnTo>
                      <a:pt x="68" y="324"/>
                    </a:lnTo>
                    <a:cubicBezTo>
                      <a:pt x="68" y="323"/>
                      <a:pt x="68" y="322"/>
                      <a:pt x="67" y="321"/>
                    </a:cubicBezTo>
                    <a:cubicBezTo>
                      <a:pt x="47" y="264"/>
                      <a:pt x="25" y="207"/>
                      <a:pt x="0" y="151"/>
                    </a:cubicBezTo>
                    <a:cubicBezTo>
                      <a:pt x="10" y="137"/>
                      <a:pt x="21" y="124"/>
                      <a:pt x="34" y="112"/>
                    </a:cubicBezTo>
                    <a:cubicBezTo>
                      <a:pt x="63" y="176"/>
                      <a:pt x="90" y="239"/>
                      <a:pt x="112" y="304"/>
                    </a:cubicBezTo>
                    <a:cubicBezTo>
                      <a:pt x="117" y="318"/>
                      <a:pt x="123" y="332"/>
                      <a:pt x="128" y="347"/>
                    </a:cubicBezTo>
                    <a:cubicBezTo>
                      <a:pt x="137" y="289"/>
                      <a:pt x="182" y="229"/>
                      <a:pt x="254" y="178"/>
                    </a:cubicBezTo>
                    <a:lnTo>
                      <a:pt x="254" y="178"/>
                    </a:lnTo>
                    <a:cubicBezTo>
                      <a:pt x="273" y="164"/>
                      <a:pt x="294" y="151"/>
                      <a:pt x="316" y="138"/>
                    </a:cubicBezTo>
                    <a:cubicBezTo>
                      <a:pt x="338" y="126"/>
                      <a:pt x="361" y="114"/>
                      <a:pt x="384" y="103"/>
                    </a:cubicBezTo>
                    <a:cubicBezTo>
                      <a:pt x="384" y="103"/>
                      <a:pt x="384" y="103"/>
                      <a:pt x="384" y="103"/>
                    </a:cubicBezTo>
                    <a:cubicBezTo>
                      <a:pt x="510" y="44"/>
                      <a:pt x="666" y="2"/>
                      <a:pt x="833" y="0"/>
                    </a:cubicBezTo>
                    <a:cubicBezTo>
                      <a:pt x="837" y="0"/>
                      <a:pt x="841" y="0"/>
                      <a:pt x="845" y="0"/>
                    </a:cubicBezTo>
                    <a:cubicBezTo>
                      <a:pt x="951" y="0"/>
                      <a:pt x="1062" y="17"/>
                      <a:pt x="1146" y="50"/>
                    </a:cubicBezTo>
                    <a:cubicBezTo>
                      <a:pt x="1146" y="50"/>
                      <a:pt x="1147" y="50"/>
                      <a:pt x="1147" y="50"/>
                    </a:cubicBezTo>
                    <a:cubicBezTo>
                      <a:pt x="1227" y="82"/>
                      <a:pt x="1284" y="126"/>
                      <a:pt x="1291" y="184"/>
                    </a:cubicBezTo>
                    <a:cubicBezTo>
                      <a:pt x="1299" y="158"/>
                      <a:pt x="1302" y="132"/>
                      <a:pt x="1302" y="105"/>
                    </a:cubicBezTo>
                    <a:lnTo>
                      <a:pt x="1302" y="105"/>
                    </a:lnTo>
                    <a:cubicBezTo>
                      <a:pt x="1302" y="96"/>
                      <a:pt x="1302" y="86"/>
                      <a:pt x="1301" y="76"/>
                    </a:cubicBezTo>
                    <a:cubicBezTo>
                      <a:pt x="1336" y="141"/>
                      <a:pt x="1328" y="213"/>
                      <a:pt x="1270" y="275"/>
                    </a:cubicBezTo>
                    <a:cubicBezTo>
                      <a:pt x="1242" y="305"/>
                      <a:pt x="1205" y="329"/>
                      <a:pt x="1162" y="346"/>
                    </a:cubicBezTo>
                    <a:cubicBezTo>
                      <a:pt x="1154" y="349"/>
                      <a:pt x="1146" y="351"/>
                      <a:pt x="1138" y="353"/>
                    </a:cubicBezTo>
                    <a:cubicBezTo>
                      <a:pt x="1135" y="354"/>
                      <a:pt x="1133" y="354"/>
                      <a:pt x="1131" y="354"/>
                    </a:cubicBezTo>
                    <a:cubicBezTo>
                      <a:pt x="1129" y="354"/>
                      <a:pt x="1128" y="354"/>
                      <a:pt x="1127" y="354"/>
                    </a:cubicBezTo>
                    <a:cubicBezTo>
                      <a:pt x="1085" y="366"/>
                      <a:pt x="1039" y="374"/>
                      <a:pt x="990" y="374"/>
                    </a:cubicBezTo>
                    <a:cubicBezTo>
                      <a:pt x="967" y="374"/>
                      <a:pt x="943" y="372"/>
                      <a:pt x="919" y="368"/>
                    </a:cubicBezTo>
                    <a:cubicBezTo>
                      <a:pt x="919" y="371"/>
                      <a:pt x="916" y="373"/>
                      <a:pt x="911" y="373"/>
                    </a:cubicBezTo>
                    <a:cubicBezTo>
                      <a:pt x="911" y="373"/>
                      <a:pt x="910" y="373"/>
                      <a:pt x="910" y="373"/>
                    </a:cubicBezTo>
                    <a:cubicBezTo>
                      <a:pt x="670" y="346"/>
                      <a:pt x="622" y="176"/>
                      <a:pt x="580" y="66"/>
                    </a:cubicBezTo>
                    <a:cubicBezTo>
                      <a:pt x="412" y="111"/>
                      <a:pt x="267" y="191"/>
                      <a:pt x="205" y="285"/>
                    </a:cubicBezTo>
                    <a:cubicBezTo>
                      <a:pt x="170" y="338"/>
                      <a:pt x="157" y="401"/>
                      <a:pt x="210" y="452"/>
                    </a:cubicBezTo>
                    <a:cubicBezTo>
                      <a:pt x="279" y="519"/>
                      <a:pt x="413" y="551"/>
                      <a:pt x="545" y="568"/>
                    </a:cubicBezTo>
                    <a:cubicBezTo>
                      <a:pt x="620" y="578"/>
                      <a:pt x="695" y="584"/>
                      <a:pt x="771" y="586"/>
                    </a:cubicBezTo>
                    <a:cubicBezTo>
                      <a:pt x="849" y="600"/>
                      <a:pt x="931" y="608"/>
                      <a:pt x="1014" y="612"/>
                    </a:cubicBezTo>
                    <a:cubicBezTo>
                      <a:pt x="953" y="615"/>
                      <a:pt x="890" y="617"/>
                      <a:pt x="826" y="617"/>
                    </a:cubicBezTo>
                    <a:moveTo>
                      <a:pt x="891" y="158"/>
                    </a:moveTo>
                    <a:cubicBezTo>
                      <a:pt x="746" y="158"/>
                      <a:pt x="733" y="269"/>
                      <a:pt x="842" y="317"/>
                    </a:cubicBezTo>
                    <a:cubicBezTo>
                      <a:pt x="886" y="336"/>
                      <a:pt x="939" y="344"/>
                      <a:pt x="991" y="344"/>
                    </a:cubicBezTo>
                    <a:cubicBezTo>
                      <a:pt x="1088" y="344"/>
                      <a:pt x="1183" y="314"/>
                      <a:pt x="1218" y="260"/>
                    </a:cubicBezTo>
                    <a:cubicBezTo>
                      <a:pt x="1309" y="122"/>
                      <a:pt x="1081" y="32"/>
                      <a:pt x="853" y="29"/>
                    </a:cubicBezTo>
                    <a:cubicBezTo>
                      <a:pt x="898" y="73"/>
                      <a:pt x="924" y="124"/>
                      <a:pt x="971" y="167"/>
                    </a:cubicBezTo>
                    <a:cubicBezTo>
                      <a:pt x="972" y="169"/>
                      <a:pt x="970" y="171"/>
                      <a:pt x="966" y="171"/>
                    </a:cubicBezTo>
                    <a:cubicBezTo>
                      <a:pt x="966" y="171"/>
                      <a:pt x="965" y="171"/>
                      <a:pt x="964" y="171"/>
                    </a:cubicBezTo>
                    <a:cubicBezTo>
                      <a:pt x="956" y="168"/>
                      <a:pt x="949" y="165"/>
                      <a:pt x="942" y="161"/>
                    </a:cubicBezTo>
                    <a:cubicBezTo>
                      <a:pt x="941" y="162"/>
                      <a:pt x="941" y="162"/>
                      <a:pt x="940" y="162"/>
                    </a:cubicBezTo>
                    <a:cubicBezTo>
                      <a:pt x="939" y="162"/>
                      <a:pt x="938" y="161"/>
                      <a:pt x="937" y="161"/>
                    </a:cubicBezTo>
                    <a:cubicBezTo>
                      <a:pt x="920" y="159"/>
                      <a:pt x="905" y="158"/>
                      <a:pt x="891" y="158"/>
                    </a:cubicBezTo>
                    <a:moveTo>
                      <a:pt x="809" y="30"/>
                    </a:moveTo>
                    <a:cubicBezTo>
                      <a:pt x="787" y="31"/>
                      <a:pt x="764" y="32"/>
                      <a:pt x="742" y="35"/>
                    </a:cubicBezTo>
                    <a:cubicBezTo>
                      <a:pt x="696" y="41"/>
                      <a:pt x="651" y="49"/>
                      <a:pt x="607" y="59"/>
                    </a:cubicBezTo>
                    <a:cubicBezTo>
                      <a:pt x="645" y="113"/>
                      <a:pt x="663" y="169"/>
                      <a:pt x="698" y="223"/>
                    </a:cubicBezTo>
                    <a:cubicBezTo>
                      <a:pt x="707" y="236"/>
                      <a:pt x="716" y="250"/>
                      <a:pt x="727" y="263"/>
                    </a:cubicBezTo>
                    <a:cubicBezTo>
                      <a:pt x="705" y="205"/>
                      <a:pt x="753" y="143"/>
                      <a:pt x="866" y="143"/>
                    </a:cubicBezTo>
                    <a:cubicBezTo>
                      <a:pt x="881" y="143"/>
                      <a:pt x="897" y="144"/>
                      <a:pt x="915" y="146"/>
                    </a:cubicBezTo>
                    <a:cubicBezTo>
                      <a:pt x="896" y="134"/>
                      <a:pt x="881" y="120"/>
                      <a:pt x="868" y="106"/>
                    </a:cubicBezTo>
                    <a:cubicBezTo>
                      <a:pt x="848" y="82"/>
                      <a:pt x="821" y="56"/>
                      <a:pt x="809" y="30"/>
                    </a:cubicBezTo>
                    <a:close/>
                  </a:path>
                </a:pathLst>
              </a:custGeom>
              <a:solidFill>
                <a:srgbClr val="75311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145"/>
              <p:cNvSpPr>
                <a:spLocks noEditPoints="1"/>
              </p:cNvSpPr>
              <p:nvPr/>
            </p:nvSpPr>
            <p:spPr bwMode="auto">
              <a:xfrm>
                <a:off x="8292194" y="1924050"/>
                <a:ext cx="736600" cy="1057275"/>
              </a:xfrm>
              <a:custGeom>
                <a:avLst/>
                <a:gdLst>
                  <a:gd name="T0" fmla="*/ 1065 w 1475"/>
                  <a:gd name="T1" fmla="*/ 2118 h 2118"/>
                  <a:gd name="T2" fmla="*/ 608 w 1475"/>
                  <a:gd name="T3" fmla="*/ 2012 h 2118"/>
                  <a:gd name="T4" fmla="*/ 0 w 1475"/>
                  <a:gd name="T5" fmla="*/ 1910 h 2118"/>
                  <a:gd name="T6" fmla="*/ 54 w 1475"/>
                  <a:gd name="T7" fmla="*/ 1888 h 2118"/>
                  <a:gd name="T8" fmla="*/ 461 w 1475"/>
                  <a:gd name="T9" fmla="*/ 1949 h 2118"/>
                  <a:gd name="T10" fmla="*/ 1029 w 1475"/>
                  <a:gd name="T11" fmla="*/ 2078 h 2118"/>
                  <a:gd name="T12" fmla="*/ 1196 w 1475"/>
                  <a:gd name="T13" fmla="*/ 2111 h 2118"/>
                  <a:gd name="T14" fmla="*/ 1065 w 1475"/>
                  <a:gd name="T15" fmla="*/ 2118 h 2118"/>
                  <a:gd name="T16" fmla="*/ 839 w 1475"/>
                  <a:gd name="T17" fmla="*/ 1488 h 2118"/>
                  <a:gd name="T18" fmla="*/ 867 w 1475"/>
                  <a:gd name="T19" fmla="*/ 1422 h 2118"/>
                  <a:gd name="T20" fmla="*/ 987 w 1475"/>
                  <a:gd name="T21" fmla="*/ 1166 h 2118"/>
                  <a:gd name="T22" fmla="*/ 1179 w 1475"/>
                  <a:gd name="T23" fmla="*/ 634 h 2118"/>
                  <a:gd name="T24" fmla="*/ 1249 w 1475"/>
                  <a:gd name="T25" fmla="*/ 402 h 2118"/>
                  <a:gd name="T26" fmla="*/ 613 w 1475"/>
                  <a:gd name="T27" fmla="*/ 308 h 2118"/>
                  <a:gd name="T28" fmla="*/ 561 w 1475"/>
                  <a:gd name="T29" fmla="*/ 274 h 2118"/>
                  <a:gd name="T30" fmla="*/ 585 w 1475"/>
                  <a:gd name="T31" fmla="*/ 277 h 2118"/>
                  <a:gd name="T32" fmla="*/ 596 w 1475"/>
                  <a:gd name="T33" fmla="*/ 278 h 2118"/>
                  <a:gd name="T34" fmla="*/ 1258 w 1475"/>
                  <a:gd name="T35" fmla="*/ 373 h 2118"/>
                  <a:gd name="T36" fmla="*/ 1324 w 1475"/>
                  <a:gd name="T37" fmla="*/ 89 h 2118"/>
                  <a:gd name="T38" fmla="*/ 1402 w 1475"/>
                  <a:gd name="T39" fmla="*/ 37 h 2118"/>
                  <a:gd name="T40" fmla="*/ 1475 w 1475"/>
                  <a:gd name="T41" fmla="*/ 0 h 2118"/>
                  <a:gd name="T42" fmla="*/ 1418 w 1475"/>
                  <a:gd name="T43" fmla="*/ 28 h 2118"/>
                  <a:gd name="T44" fmla="*/ 1418 w 1475"/>
                  <a:gd name="T45" fmla="*/ 28 h 2118"/>
                  <a:gd name="T46" fmla="*/ 1418 w 1475"/>
                  <a:gd name="T47" fmla="*/ 28 h 2118"/>
                  <a:gd name="T48" fmla="*/ 1422 w 1475"/>
                  <a:gd name="T49" fmla="*/ 50 h 2118"/>
                  <a:gd name="T50" fmla="*/ 1352 w 1475"/>
                  <a:gd name="T51" fmla="*/ 81 h 2118"/>
                  <a:gd name="T52" fmla="*/ 1352 w 1475"/>
                  <a:gd name="T53" fmla="*/ 81 h 2118"/>
                  <a:gd name="T54" fmla="*/ 1352 w 1475"/>
                  <a:gd name="T55" fmla="*/ 81 h 2118"/>
                  <a:gd name="T56" fmla="*/ 1352 w 1475"/>
                  <a:gd name="T57" fmla="*/ 81 h 2118"/>
                  <a:gd name="T58" fmla="*/ 1353 w 1475"/>
                  <a:gd name="T59" fmla="*/ 82 h 2118"/>
                  <a:gd name="T60" fmla="*/ 1359 w 1475"/>
                  <a:gd name="T61" fmla="*/ 143 h 2118"/>
                  <a:gd name="T62" fmla="*/ 1325 w 1475"/>
                  <a:gd name="T63" fmla="*/ 323 h 2118"/>
                  <a:gd name="T64" fmla="*/ 1247 w 1475"/>
                  <a:gd name="T65" fmla="*/ 578 h 2118"/>
                  <a:gd name="T66" fmla="*/ 1102 w 1475"/>
                  <a:gd name="T67" fmla="*/ 1015 h 2118"/>
                  <a:gd name="T68" fmla="*/ 877 w 1475"/>
                  <a:gd name="T69" fmla="*/ 1425 h 2118"/>
                  <a:gd name="T70" fmla="*/ 874 w 1475"/>
                  <a:gd name="T71" fmla="*/ 1431 h 2118"/>
                  <a:gd name="T72" fmla="*/ 873 w 1475"/>
                  <a:gd name="T73" fmla="*/ 1432 h 2118"/>
                  <a:gd name="T74" fmla="*/ 872 w 1475"/>
                  <a:gd name="T75" fmla="*/ 1433 h 2118"/>
                  <a:gd name="T76" fmla="*/ 839 w 1475"/>
                  <a:gd name="T77" fmla="*/ 1488 h 2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5" h="2118">
                    <a:moveTo>
                      <a:pt x="1065" y="2118"/>
                    </a:moveTo>
                    <a:cubicBezTo>
                      <a:pt x="910" y="2087"/>
                      <a:pt x="760" y="2048"/>
                      <a:pt x="608" y="2012"/>
                    </a:cubicBezTo>
                    <a:cubicBezTo>
                      <a:pt x="409" y="1966"/>
                      <a:pt x="206" y="1935"/>
                      <a:pt x="0" y="1910"/>
                    </a:cubicBezTo>
                    <a:cubicBezTo>
                      <a:pt x="18" y="1903"/>
                      <a:pt x="36" y="1895"/>
                      <a:pt x="54" y="1888"/>
                    </a:cubicBezTo>
                    <a:cubicBezTo>
                      <a:pt x="192" y="1905"/>
                      <a:pt x="329" y="1923"/>
                      <a:pt x="461" y="1949"/>
                    </a:cubicBezTo>
                    <a:cubicBezTo>
                      <a:pt x="655" y="1986"/>
                      <a:pt x="839" y="2037"/>
                      <a:pt x="1029" y="2078"/>
                    </a:cubicBezTo>
                    <a:cubicBezTo>
                      <a:pt x="1083" y="2090"/>
                      <a:pt x="1139" y="2101"/>
                      <a:pt x="1196" y="2111"/>
                    </a:cubicBezTo>
                    <a:cubicBezTo>
                      <a:pt x="1153" y="2114"/>
                      <a:pt x="1108" y="2116"/>
                      <a:pt x="1065" y="2118"/>
                    </a:cubicBezTo>
                    <a:moveTo>
                      <a:pt x="839" y="1488"/>
                    </a:moveTo>
                    <a:cubicBezTo>
                      <a:pt x="847" y="1466"/>
                      <a:pt x="857" y="1444"/>
                      <a:pt x="867" y="1422"/>
                    </a:cubicBezTo>
                    <a:cubicBezTo>
                      <a:pt x="908" y="1337"/>
                      <a:pt x="950" y="1252"/>
                      <a:pt x="987" y="1166"/>
                    </a:cubicBezTo>
                    <a:cubicBezTo>
                      <a:pt x="1064" y="990"/>
                      <a:pt x="1125" y="813"/>
                      <a:pt x="1179" y="634"/>
                    </a:cubicBezTo>
                    <a:cubicBezTo>
                      <a:pt x="1203" y="557"/>
                      <a:pt x="1227" y="479"/>
                      <a:pt x="1249" y="402"/>
                    </a:cubicBezTo>
                    <a:cubicBezTo>
                      <a:pt x="1041" y="365"/>
                      <a:pt x="828" y="335"/>
                      <a:pt x="613" y="308"/>
                    </a:cubicBezTo>
                    <a:cubicBezTo>
                      <a:pt x="596" y="296"/>
                      <a:pt x="579" y="285"/>
                      <a:pt x="561" y="274"/>
                    </a:cubicBezTo>
                    <a:cubicBezTo>
                      <a:pt x="569" y="275"/>
                      <a:pt x="577" y="276"/>
                      <a:pt x="585" y="277"/>
                    </a:cubicBezTo>
                    <a:cubicBezTo>
                      <a:pt x="588" y="277"/>
                      <a:pt x="592" y="278"/>
                      <a:pt x="596" y="278"/>
                    </a:cubicBezTo>
                    <a:cubicBezTo>
                      <a:pt x="817" y="307"/>
                      <a:pt x="1041" y="334"/>
                      <a:pt x="1258" y="373"/>
                    </a:cubicBezTo>
                    <a:cubicBezTo>
                      <a:pt x="1284" y="279"/>
                      <a:pt x="1308" y="185"/>
                      <a:pt x="1324" y="89"/>
                    </a:cubicBezTo>
                    <a:cubicBezTo>
                      <a:pt x="1328" y="65"/>
                      <a:pt x="1372" y="53"/>
                      <a:pt x="1402" y="37"/>
                    </a:cubicBezTo>
                    <a:cubicBezTo>
                      <a:pt x="1425" y="24"/>
                      <a:pt x="1450" y="12"/>
                      <a:pt x="1475" y="0"/>
                    </a:cubicBezTo>
                    <a:cubicBezTo>
                      <a:pt x="1455" y="9"/>
                      <a:pt x="1436" y="19"/>
                      <a:pt x="1418" y="28"/>
                    </a:cubicBezTo>
                    <a:lnTo>
                      <a:pt x="1418" y="28"/>
                    </a:lnTo>
                    <a:lnTo>
                      <a:pt x="1418" y="28"/>
                    </a:lnTo>
                    <a:cubicBezTo>
                      <a:pt x="1419" y="36"/>
                      <a:pt x="1421" y="43"/>
                      <a:pt x="1422" y="50"/>
                    </a:cubicBezTo>
                    <a:cubicBezTo>
                      <a:pt x="1399" y="60"/>
                      <a:pt x="1375" y="71"/>
                      <a:pt x="1352" y="81"/>
                    </a:cubicBezTo>
                    <a:lnTo>
                      <a:pt x="1352" y="81"/>
                    </a:lnTo>
                    <a:lnTo>
                      <a:pt x="1352" y="81"/>
                    </a:lnTo>
                    <a:lnTo>
                      <a:pt x="1352" y="81"/>
                    </a:lnTo>
                    <a:lnTo>
                      <a:pt x="1353" y="82"/>
                    </a:lnTo>
                    <a:cubicBezTo>
                      <a:pt x="1357" y="102"/>
                      <a:pt x="1359" y="122"/>
                      <a:pt x="1359" y="143"/>
                    </a:cubicBezTo>
                    <a:cubicBezTo>
                      <a:pt x="1359" y="203"/>
                      <a:pt x="1343" y="264"/>
                      <a:pt x="1325" y="323"/>
                    </a:cubicBezTo>
                    <a:cubicBezTo>
                      <a:pt x="1300" y="408"/>
                      <a:pt x="1273" y="493"/>
                      <a:pt x="1247" y="578"/>
                    </a:cubicBezTo>
                    <a:cubicBezTo>
                      <a:pt x="1203" y="724"/>
                      <a:pt x="1159" y="870"/>
                      <a:pt x="1102" y="1015"/>
                    </a:cubicBezTo>
                    <a:cubicBezTo>
                      <a:pt x="1035" y="1153"/>
                      <a:pt x="960" y="1290"/>
                      <a:pt x="877" y="1425"/>
                    </a:cubicBezTo>
                    <a:cubicBezTo>
                      <a:pt x="876" y="1427"/>
                      <a:pt x="875" y="1429"/>
                      <a:pt x="874" y="1431"/>
                    </a:cubicBezTo>
                    <a:cubicBezTo>
                      <a:pt x="873" y="1431"/>
                      <a:pt x="873" y="1432"/>
                      <a:pt x="873" y="1432"/>
                    </a:cubicBezTo>
                    <a:cubicBezTo>
                      <a:pt x="873" y="1432"/>
                      <a:pt x="872" y="1432"/>
                      <a:pt x="872" y="1433"/>
                    </a:cubicBezTo>
                    <a:cubicBezTo>
                      <a:pt x="862" y="1450"/>
                      <a:pt x="850" y="1469"/>
                      <a:pt x="839" y="1488"/>
                    </a:cubicBezTo>
                  </a:path>
                </a:pathLst>
              </a:custGeom>
              <a:solidFill>
                <a:srgbClr val="8445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146"/>
              <p:cNvSpPr>
                <a:spLocks noEditPoints="1"/>
              </p:cNvSpPr>
              <p:nvPr/>
            </p:nvSpPr>
            <p:spPr bwMode="auto">
              <a:xfrm>
                <a:off x="8695419" y="2430463"/>
                <a:ext cx="652463" cy="574675"/>
              </a:xfrm>
              <a:custGeom>
                <a:avLst/>
                <a:gdLst>
                  <a:gd name="T0" fmla="*/ 606 w 1309"/>
                  <a:gd name="T1" fmla="*/ 1151 h 1151"/>
                  <a:gd name="T2" fmla="*/ 594 w 1309"/>
                  <a:gd name="T3" fmla="*/ 1148 h 1151"/>
                  <a:gd name="T4" fmla="*/ 417 w 1309"/>
                  <a:gd name="T5" fmla="*/ 1132 h 1151"/>
                  <a:gd name="T6" fmla="*/ 259 w 1309"/>
                  <a:gd name="T7" fmla="*/ 1103 h 1151"/>
                  <a:gd name="T8" fmla="*/ 390 w 1309"/>
                  <a:gd name="T9" fmla="*/ 1096 h 1151"/>
                  <a:gd name="T10" fmla="*/ 667 w 1309"/>
                  <a:gd name="T11" fmla="*/ 1121 h 1151"/>
                  <a:gd name="T12" fmla="*/ 701 w 1309"/>
                  <a:gd name="T13" fmla="*/ 1121 h 1151"/>
                  <a:gd name="T14" fmla="*/ 869 w 1309"/>
                  <a:gd name="T15" fmla="*/ 1102 h 1151"/>
                  <a:gd name="T16" fmla="*/ 935 w 1309"/>
                  <a:gd name="T17" fmla="*/ 1085 h 1151"/>
                  <a:gd name="T18" fmla="*/ 1139 w 1309"/>
                  <a:gd name="T19" fmla="*/ 976 h 1151"/>
                  <a:gd name="T20" fmla="*/ 1116 w 1309"/>
                  <a:gd name="T21" fmla="*/ 1040 h 1151"/>
                  <a:gd name="T22" fmla="*/ 1097 w 1309"/>
                  <a:gd name="T23" fmla="*/ 1051 h 1151"/>
                  <a:gd name="T24" fmla="*/ 1097 w 1309"/>
                  <a:gd name="T25" fmla="*/ 1051 h 1151"/>
                  <a:gd name="T26" fmla="*/ 1097 w 1309"/>
                  <a:gd name="T27" fmla="*/ 1051 h 1151"/>
                  <a:gd name="T28" fmla="*/ 1097 w 1309"/>
                  <a:gd name="T29" fmla="*/ 1051 h 1151"/>
                  <a:gd name="T30" fmla="*/ 1097 w 1309"/>
                  <a:gd name="T31" fmla="*/ 1051 h 1151"/>
                  <a:gd name="T32" fmla="*/ 1114 w 1309"/>
                  <a:gd name="T33" fmla="*/ 1045 h 1151"/>
                  <a:gd name="T34" fmla="*/ 1087 w 1309"/>
                  <a:gd name="T35" fmla="*/ 1087 h 1151"/>
                  <a:gd name="T36" fmla="*/ 1309 w 1309"/>
                  <a:gd name="T37" fmla="*/ 983 h 1151"/>
                  <a:gd name="T38" fmla="*/ 1273 w 1309"/>
                  <a:gd name="T39" fmla="*/ 1007 h 1151"/>
                  <a:gd name="T40" fmla="*/ 1125 w 1309"/>
                  <a:gd name="T41" fmla="*/ 1075 h 1151"/>
                  <a:gd name="T42" fmla="*/ 1101 w 1309"/>
                  <a:gd name="T43" fmla="*/ 1083 h 1151"/>
                  <a:gd name="T44" fmla="*/ 749 w 1309"/>
                  <a:gd name="T45" fmla="*/ 1145 h 1151"/>
                  <a:gd name="T46" fmla="*/ 733 w 1309"/>
                  <a:gd name="T47" fmla="*/ 1146 h 1151"/>
                  <a:gd name="T48" fmla="*/ 607 w 1309"/>
                  <a:gd name="T49" fmla="*/ 1151 h 1151"/>
                  <a:gd name="T50" fmla="*/ 606 w 1309"/>
                  <a:gd name="T51" fmla="*/ 1151 h 1151"/>
                  <a:gd name="T52" fmla="*/ 422 w 1309"/>
                  <a:gd name="T53" fmla="*/ 865 h 1151"/>
                  <a:gd name="T54" fmla="*/ 299 w 1309"/>
                  <a:gd name="T55" fmla="*/ 849 h 1151"/>
                  <a:gd name="T56" fmla="*/ 14 w 1309"/>
                  <a:gd name="T57" fmla="*/ 652 h 1151"/>
                  <a:gd name="T58" fmla="*/ 33 w 1309"/>
                  <a:gd name="T59" fmla="*/ 473 h 1151"/>
                  <a:gd name="T60" fmla="*/ 66 w 1309"/>
                  <a:gd name="T61" fmla="*/ 418 h 1151"/>
                  <a:gd name="T62" fmla="*/ 32 w 1309"/>
                  <a:gd name="T63" fmla="*/ 550 h 1151"/>
                  <a:gd name="T64" fmla="*/ 145 w 1309"/>
                  <a:gd name="T65" fmla="*/ 757 h 1151"/>
                  <a:gd name="T66" fmla="*/ 156 w 1309"/>
                  <a:gd name="T67" fmla="*/ 737 h 1151"/>
                  <a:gd name="T68" fmla="*/ 168 w 1309"/>
                  <a:gd name="T69" fmla="*/ 750 h 1151"/>
                  <a:gd name="T70" fmla="*/ 408 w 1309"/>
                  <a:gd name="T71" fmla="*/ 842 h 1151"/>
                  <a:gd name="T72" fmla="*/ 607 w 1309"/>
                  <a:gd name="T73" fmla="*/ 750 h 1151"/>
                  <a:gd name="T74" fmla="*/ 423 w 1309"/>
                  <a:gd name="T75" fmla="*/ 690 h 1151"/>
                  <a:gd name="T76" fmla="*/ 418 w 1309"/>
                  <a:gd name="T77" fmla="*/ 684 h 1151"/>
                  <a:gd name="T78" fmla="*/ 420 w 1309"/>
                  <a:gd name="T79" fmla="*/ 679 h 1151"/>
                  <a:gd name="T80" fmla="*/ 432 w 1309"/>
                  <a:gd name="T81" fmla="*/ 671 h 1151"/>
                  <a:gd name="T82" fmla="*/ 418 w 1309"/>
                  <a:gd name="T83" fmla="*/ 684 h 1151"/>
                  <a:gd name="T84" fmla="*/ 446 w 1309"/>
                  <a:gd name="T85" fmla="*/ 683 h 1151"/>
                  <a:gd name="T86" fmla="*/ 635 w 1309"/>
                  <a:gd name="T87" fmla="*/ 758 h 1151"/>
                  <a:gd name="T88" fmla="*/ 710 w 1309"/>
                  <a:gd name="T89" fmla="*/ 640 h 1151"/>
                  <a:gd name="T90" fmla="*/ 715 w 1309"/>
                  <a:gd name="T91" fmla="*/ 620 h 1151"/>
                  <a:gd name="T92" fmla="*/ 716 w 1309"/>
                  <a:gd name="T93" fmla="*/ 620 h 1151"/>
                  <a:gd name="T94" fmla="*/ 731 w 1309"/>
                  <a:gd name="T95" fmla="*/ 621 h 1151"/>
                  <a:gd name="T96" fmla="*/ 732 w 1309"/>
                  <a:gd name="T97" fmla="*/ 621 h 1151"/>
                  <a:gd name="T98" fmla="*/ 700 w 1309"/>
                  <a:gd name="T99" fmla="*/ 684 h 1151"/>
                  <a:gd name="T100" fmla="*/ 655 w 1309"/>
                  <a:gd name="T101" fmla="*/ 775 h 1151"/>
                  <a:gd name="T102" fmla="*/ 472 w 1309"/>
                  <a:gd name="T103" fmla="*/ 862 h 1151"/>
                  <a:gd name="T104" fmla="*/ 422 w 1309"/>
                  <a:gd name="T105" fmla="*/ 865 h 1151"/>
                  <a:gd name="T106" fmla="*/ 467 w 1309"/>
                  <a:gd name="T107" fmla="*/ 625 h 1151"/>
                  <a:gd name="T108" fmla="*/ 481 w 1309"/>
                  <a:gd name="T109" fmla="*/ 595 h 1151"/>
                  <a:gd name="T110" fmla="*/ 481 w 1309"/>
                  <a:gd name="T111" fmla="*/ 600 h 1151"/>
                  <a:gd name="T112" fmla="*/ 467 w 1309"/>
                  <a:gd name="T113" fmla="*/ 625 h 1151"/>
                  <a:gd name="T114" fmla="*/ 68 w 1309"/>
                  <a:gd name="T115" fmla="*/ 416 h 1151"/>
                  <a:gd name="T116" fmla="*/ 71 w 1309"/>
                  <a:gd name="T117" fmla="*/ 410 h 1151"/>
                  <a:gd name="T118" fmla="*/ 296 w 1309"/>
                  <a:gd name="T119" fmla="*/ 0 h 1151"/>
                  <a:gd name="T120" fmla="*/ 296 w 1309"/>
                  <a:gd name="T121" fmla="*/ 0 h 1151"/>
                  <a:gd name="T122" fmla="*/ 71 w 1309"/>
                  <a:gd name="T123" fmla="*/ 410 h 1151"/>
                  <a:gd name="T124" fmla="*/ 68 w 1309"/>
                  <a:gd name="T125" fmla="*/ 416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09" h="1151">
                    <a:moveTo>
                      <a:pt x="606" y="1151"/>
                    </a:moveTo>
                    <a:cubicBezTo>
                      <a:pt x="601" y="1151"/>
                      <a:pt x="597" y="1150"/>
                      <a:pt x="594" y="1148"/>
                    </a:cubicBezTo>
                    <a:cubicBezTo>
                      <a:pt x="535" y="1146"/>
                      <a:pt x="476" y="1141"/>
                      <a:pt x="417" y="1132"/>
                    </a:cubicBezTo>
                    <a:cubicBezTo>
                      <a:pt x="364" y="1123"/>
                      <a:pt x="311" y="1114"/>
                      <a:pt x="259" y="1103"/>
                    </a:cubicBezTo>
                    <a:cubicBezTo>
                      <a:pt x="302" y="1101"/>
                      <a:pt x="347" y="1099"/>
                      <a:pt x="390" y="1096"/>
                    </a:cubicBezTo>
                    <a:cubicBezTo>
                      <a:pt x="481" y="1111"/>
                      <a:pt x="575" y="1121"/>
                      <a:pt x="667" y="1121"/>
                    </a:cubicBezTo>
                    <a:cubicBezTo>
                      <a:pt x="678" y="1121"/>
                      <a:pt x="690" y="1121"/>
                      <a:pt x="701" y="1121"/>
                    </a:cubicBezTo>
                    <a:cubicBezTo>
                      <a:pt x="757" y="1115"/>
                      <a:pt x="813" y="1109"/>
                      <a:pt x="869" y="1102"/>
                    </a:cubicBezTo>
                    <a:cubicBezTo>
                      <a:pt x="891" y="1097"/>
                      <a:pt x="913" y="1092"/>
                      <a:pt x="935" y="1085"/>
                    </a:cubicBezTo>
                    <a:cubicBezTo>
                      <a:pt x="1022" y="1059"/>
                      <a:pt x="1091" y="1021"/>
                      <a:pt x="1139" y="976"/>
                    </a:cubicBezTo>
                    <a:cubicBezTo>
                      <a:pt x="1135" y="997"/>
                      <a:pt x="1127" y="1019"/>
                      <a:pt x="1116" y="1040"/>
                    </a:cubicBezTo>
                    <a:cubicBezTo>
                      <a:pt x="1110" y="1043"/>
                      <a:pt x="1104" y="1047"/>
                      <a:pt x="1097" y="1051"/>
                    </a:cubicBezTo>
                    <a:lnTo>
                      <a:pt x="1097" y="1051"/>
                    </a:lnTo>
                    <a:lnTo>
                      <a:pt x="1097" y="1051"/>
                    </a:lnTo>
                    <a:lnTo>
                      <a:pt x="1097" y="1051"/>
                    </a:lnTo>
                    <a:lnTo>
                      <a:pt x="1097" y="1051"/>
                    </a:lnTo>
                    <a:cubicBezTo>
                      <a:pt x="1103" y="1049"/>
                      <a:pt x="1108" y="1047"/>
                      <a:pt x="1114" y="1045"/>
                    </a:cubicBezTo>
                    <a:cubicBezTo>
                      <a:pt x="1106" y="1059"/>
                      <a:pt x="1097" y="1073"/>
                      <a:pt x="1087" y="1087"/>
                    </a:cubicBezTo>
                    <a:cubicBezTo>
                      <a:pt x="1172" y="1061"/>
                      <a:pt x="1247" y="1028"/>
                      <a:pt x="1309" y="983"/>
                    </a:cubicBezTo>
                    <a:cubicBezTo>
                      <a:pt x="1297" y="991"/>
                      <a:pt x="1286" y="999"/>
                      <a:pt x="1273" y="1007"/>
                    </a:cubicBezTo>
                    <a:cubicBezTo>
                      <a:pt x="1229" y="1034"/>
                      <a:pt x="1179" y="1056"/>
                      <a:pt x="1125" y="1075"/>
                    </a:cubicBezTo>
                    <a:cubicBezTo>
                      <a:pt x="1117" y="1078"/>
                      <a:pt x="1109" y="1080"/>
                      <a:pt x="1101" y="1083"/>
                    </a:cubicBezTo>
                    <a:cubicBezTo>
                      <a:pt x="995" y="1116"/>
                      <a:pt x="874" y="1135"/>
                      <a:pt x="749" y="1145"/>
                    </a:cubicBezTo>
                    <a:cubicBezTo>
                      <a:pt x="744" y="1145"/>
                      <a:pt x="739" y="1146"/>
                      <a:pt x="733" y="1146"/>
                    </a:cubicBezTo>
                    <a:cubicBezTo>
                      <a:pt x="691" y="1149"/>
                      <a:pt x="649" y="1150"/>
                      <a:pt x="607" y="1151"/>
                    </a:cubicBezTo>
                    <a:cubicBezTo>
                      <a:pt x="606" y="1151"/>
                      <a:pt x="606" y="1151"/>
                      <a:pt x="606" y="1151"/>
                    </a:cubicBezTo>
                    <a:moveTo>
                      <a:pt x="422" y="865"/>
                    </a:moveTo>
                    <a:cubicBezTo>
                      <a:pt x="380" y="865"/>
                      <a:pt x="337" y="859"/>
                      <a:pt x="299" y="849"/>
                    </a:cubicBezTo>
                    <a:cubicBezTo>
                      <a:pt x="144" y="820"/>
                      <a:pt x="37" y="747"/>
                      <a:pt x="14" y="652"/>
                    </a:cubicBezTo>
                    <a:cubicBezTo>
                      <a:pt x="0" y="591"/>
                      <a:pt x="11" y="532"/>
                      <a:pt x="33" y="473"/>
                    </a:cubicBezTo>
                    <a:cubicBezTo>
                      <a:pt x="44" y="454"/>
                      <a:pt x="56" y="435"/>
                      <a:pt x="66" y="418"/>
                    </a:cubicBezTo>
                    <a:cubicBezTo>
                      <a:pt x="50" y="461"/>
                      <a:pt x="30" y="504"/>
                      <a:pt x="32" y="550"/>
                    </a:cubicBezTo>
                    <a:cubicBezTo>
                      <a:pt x="36" y="624"/>
                      <a:pt x="66" y="699"/>
                      <a:pt x="145" y="757"/>
                    </a:cubicBezTo>
                    <a:cubicBezTo>
                      <a:pt x="147" y="751"/>
                      <a:pt x="151" y="744"/>
                      <a:pt x="156" y="737"/>
                    </a:cubicBezTo>
                    <a:cubicBezTo>
                      <a:pt x="159" y="741"/>
                      <a:pt x="163" y="746"/>
                      <a:pt x="168" y="750"/>
                    </a:cubicBezTo>
                    <a:cubicBezTo>
                      <a:pt x="216" y="794"/>
                      <a:pt x="310" y="835"/>
                      <a:pt x="408" y="842"/>
                    </a:cubicBezTo>
                    <a:cubicBezTo>
                      <a:pt x="490" y="839"/>
                      <a:pt x="636" y="808"/>
                      <a:pt x="607" y="750"/>
                    </a:cubicBezTo>
                    <a:cubicBezTo>
                      <a:pt x="585" y="707"/>
                      <a:pt x="499" y="690"/>
                      <a:pt x="423" y="690"/>
                    </a:cubicBezTo>
                    <a:cubicBezTo>
                      <a:pt x="417" y="690"/>
                      <a:pt x="415" y="686"/>
                      <a:pt x="418" y="684"/>
                    </a:cubicBezTo>
                    <a:cubicBezTo>
                      <a:pt x="417" y="682"/>
                      <a:pt x="418" y="680"/>
                      <a:pt x="420" y="679"/>
                    </a:cubicBezTo>
                    <a:cubicBezTo>
                      <a:pt x="424" y="677"/>
                      <a:pt x="428" y="674"/>
                      <a:pt x="432" y="671"/>
                    </a:cubicBezTo>
                    <a:cubicBezTo>
                      <a:pt x="428" y="676"/>
                      <a:pt x="423" y="680"/>
                      <a:pt x="418" y="684"/>
                    </a:cubicBezTo>
                    <a:cubicBezTo>
                      <a:pt x="428" y="683"/>
                      <a:pt x="437" y="683"/>
                      <a:pt x="446" y="683"/>
                    </a:cubicBezTo>
                    <a:cubicBezTo>
                      <a:pt x="532" y="683"/>
                      <a:pt x="608" y="713"/>
                      <a:pt x="635" y="758"/>
                    </a:cubicBezTo>
                    <a:cubicBezTo>
                      <a:pt x="662" y="719"/>
                      <a:pt x="687" y="680"/>
                      <a:pt x="710" y="640"/>
                    </a:cubicBezTo>
                    <a:cubicBezTo>
                      <a:pt x="692" y="637"/>
                      <a:pt x="693" y="620"/>
                      <a:pt x="715" y="620"/>
                    </a:cubicBezTo>
                    <a:cubicBezTo>
                      <a:pt x="715" y="620"/>
                      <a:pt x="716" y="620"/>
                      <a:pt x="716" y="620"/>
                    </a:cubicBezTo>
                    <a:cubicBezTo>
                      <a:pt x="721" y="620"/>
                      <a:pt x="726" y="620"/>
                      <a:pt x="731" y="621"/>
                    </a:cubicBezTo>
                    <a:cubicBezTo>
                      <a:pt x="732" y="621"/>
                      <a:pt x="732" y="621"/>
                      <a:pt x="732" y="621"/>
                    </a:cubicBezTo>
                    <a:cubicBezTo>
                      <a:pt x="720" y="642"/>
                      <a:pt x="709" y="663"/>
                      <a:pt x="700" y="684"/>
                    </a:cubicBezTo>
                    <a:cubicBezTo>
                      <a:pt x="686" y="713"/>
                      <a:pt x="678" y="746"/>
                      <a:pt x="655" y="775"/>
                    </a:cubicBezTo>
                    <a:cubicBezTo>
                      <a:pt x="640" y="820"/>
                      <a:pt x="556" y="857"/>
                      <a:pt x="472" y="862"/>
                    </a:cubicBezTo>
                    <a:cubicBezTo>
                      <a:pt x="456" y="864"/>
                      <a:pt x="439" y="865"/>
                      <a:pt x="422" y="865"/>
                    </a:cubicBezTo>
                    <a:moveTo>
                      <a:pt x="467" y="625"/>
                    </a:moveTo>
                    <a:cubicBezTo>
                      <a:pt x="472" y="615"/>
                      <a:pt x="476" y="604"/>
                      <a:pt x="481" y="595"/>
                    </a:cubicBezTo>
                    <a:cubicBezTo>
                      <a:pt x="482" y="597"/>
                      <a:pt x="482" y="598"/>
                      <a:pt x="481" y="600"/>
                    </a:cubicBezTo>
                    <a:cubicBezTo>
                      <a:pt x="476" y="608"/>
                      <a:pt x="472" y="617"/>
                      <a:pt x="467" y="625"/>
                    </a:cubicBezTo>
                    <a:close/>
                    <a:moveTo>
                      <a:pt x="68" y="416"/>
                    </a:moveTo>
                    <a:cubicBezTo>
                      <a:pt x="69" y="414"/>
                      <a:pt x="70" y="412"/>
                      <a:pt x="71" y="410"/>
                    </a:cubicBezTo>
                    <a:cubicBezTo>
                      <a:pt x="154" y="275"/>
                      <a:pt x="229" y="138"/>
                      <a:pt x="296" y="0"/>
                    </a:cubicBezTo>
                    <a:lnTo>
                      <a:pt x="296" y="0"/>
                    </a:lnTo>
                    <a:cubicBezTo>
                      <a:pt x="229" y="138"/>
                      <a:pt x="154" y="275"/>
                      <a:pt x="71" y="410"/>
                    </a:cubicBezTo>
                    <a:cubicBezTo>
                      <a:pt x="70" y="412"/>
                      <a:pt x="69" y="414"/>
                      <a:pt x="68" y="416"/>
                    </a:cubicBezTo>
                    <a:close/>
                  </a:path>
                </a:pathLst>
              </a:custGeom>
              <a:solidFill>
                <a:srgbClr val="7C3A1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1147"/>
              <p:cNvSpPr/>
              <p:nvPr/>
            </p:nvSpPr>
            <p:spPr bwMode="auto">
              <a:xfrm>
                <a:off x="8727169" y="2638425"/>
                <a:ext cx="1588" cy="0"/>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1"/>
                      <a:pt x="1" y="1"/>
                      <a:pt x="1" y="1"/>
                    </a:cubicBezTo>
                    <a:cubicBezTo>
                      <a:pt x="1" y="1"/>
                      <a:pt x="1" y="0"/>
                      <a:pt x="2" y="0"/>
                    </a:cubicBezTo>
                    <a:cubicBezTo>
                      <a:pt x="1" y="0"/>
                      <a:pt x="1" y="1"/>
                      <a:pt x="0" y="2"/>
                    </a:cubicBezTo>
                    <a:close/>
                  </a:path>
                </a:pathLst>
              </a:custGeom>
              <a:solidFill>
                <a:srgbClr val="7C3A1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1148"/>
              <p:cNvSpPr>
                <a:spLocks noEditPoints="1"/>
              </p:cNvSpPr>
              <p:nvPr/>
            </p:nvSpPr>
            <p:spPr bwMode="auto">
              <a:xfrm>
                <a:off x="8709706" y="1860550"/>
                <a:ext cx="1092200" cy="1112838"/>
              </a:xfrm>
              <a:custGeom>
                <a:avLst/>
                <a:gdLst>
                  <a:gd name="T0" fmla="*/ 1084 w 2188"/>
                  <a:gd name="T1" fmla="*/ 2189 h 2231"/>
                  <a:gd name="T2" fmla="*/ 1667 w 2188"/>
                  <a:gd name="T3" fmla="*/ 1508 h 2231"/>
                  <a:gd name="T4" fmla="*/ 2146 w 2188"/>
                  <a:gd name="T5" fmla="*/ 370 h 2231"/>
                  <a:gd name="T6" fmla="*/ 2146 w 2188"/>
                  <a:gd name="T7" fmla="*/ 370 h 2231"/>
                  <a:gd name="T8" fmla="*/ 2146 w 2188"/>
                  <a:gd name="T9" fmla="*/ 370 h 2231"/>
                  <a:gd name="T10" fmla="*/ 1380 w 2188"/>
                  <a:gd name="T11" fmla="*/ 30 h 2231"/>
                  <a:gd name="T12" fmla="*/ 586 w 2188"/>
                  <a:gd name="T13" fmla="*/ 179 h 2231"/>
                  <a:gd name="T14" fmla="*/ 639 w 2188"/>
                  <a:gd name="T15" fmla="*/ 129 h 2231"/>
                  <a:gd name="T16" fmla="*/ 1310 w 2188"/>
                  <a:gd name="T17" fmla="*/ 0 h 2231"/>
                  <a:gd name="T18" fmla="*/ 2184 w 2188"/>
                  <a:gd name="T19" fmla="*/ 349 h 2231"/>
                  <a:gd name="T20" fmla="*/ 2115 w 2188"/>
                  <a:gd name="T21" fmla="*/ 596 h 2231"/>
                  <a:gd name="T22" fmla="*/ 1695 w 2188"/>
                  <a:gd name="T23" fmla="*/ 1558 h 2231"/>
                  <a:gd name="T24" fmla="*/ 1279 w 2188"/>
                  <a:gd name="T25" fmla="*/ 2127 h 2231"/>
                  <a:gd name="T26" fmla="*/ 1057 w 2188"/>
                  <a:gd name="T27" fmla="*/ 2231 h 2231"/>
                  <a:gd name="T28" fmla="*/ 1109 w 2188"/>
                  <a:gd name="T29" fmla="*/ 2120 h 2231"/>
                  <a:gd name="T30" fmla="*/ 1060 w 2188"/>
                  <a:gd name="T31" fmla="*/ 1742 h 2231"/>
                  <a:gd name="T32" fmla="*/ 702 w 2188"/>
                  <a:gd name="T33" fmla="*/ 1765 h 2231"/>
                  <a:gd name="T34" fmla="*/ 686 w 2188"/>
                  <a:gd name="T35" fmla="*/ 1764 h 2231"/>
                  <a:gd name="T36" fmla="*/ 680 w 2188"/>
                  <a:gd name="T37" fmla="*/ 1784 h 2231"/>
                  <a:gd name="T38" fmla="*/ 416 w 2188"/>
                  <a:gd name="T39" fmla="*/ 1827 h 2231"/>
                  <a:gd name="T40" fmla="*/ 402 w 2188"/>
                  <a:gd name="T41" fmla="*/ 1815 h 2231"/>
                  <a:gd name="T42" fmla="*/ 451 w 2188"/>
                  <a:gd name="T43" fmla="*/ 1744 h 2231"/>
                  <a:gd name="T44" fmla="*/ 456 w 2188"/>
                  <a:gd name="T45" fmla="*/ 1730 h 2231"/>
                  <a:gd name="T46" fmla="*/ 237 w 2188"/>
                  <a:gd name="T47" fmla="*/ 1721 h 2231"/>
                  <a:gd name="T48" fmla="*/ 115 w 2188"/>
                  <a:gd name="T49" fmla="*/ 1901 h 2231"/>
                  <a:gd name="T50" fmla="*/ 36 w 2188"/>
                  <a:gd name="T51" fmla="*/ 1562 h 2231"/>
                  <a:gd name="T52" fmla="*/ 41 w 2188"/>
                  <a:gd name="T53" fmla="*/ 1554 h 2231"/>
                  <a:gd name="T54" fmla="*/ 246 w 2188"/>
                  <a:gd name="T55" fmla="*/ 1195 h 2231"/>
                  <a:gd name="T56" fmla="*/ 35 w 2188"/>
                  <a:gd name="T57" fmla="*/ 1690 h 2231"/>
                  <a:gd name="T58" fmla="*/ 31 w 2188"/>
                  <a:gd name="T59" fmla="*/ 1737 h 2231"/>
                  <a:gd name="T60" fmla="*/ 58 w 2188"/>
                  <a:gd name="T61" fmla="*/ 1843 h 2231"/>
                  <a:gd name="T62" fmla="*/ 58 w 2188"/>
                  <a:gd name="T63" fmla="*/ 1843 h 2231"/>
                  <a:gd name="T64" fmla="*/ 58 w 2188"/>
                  <a:gd name="T65" fmla="*/ 1843 h 2231"/>
                  <a:gd name="T66" fmla="*/ 58 w 2188"/>
                  <a:gd name="T67" fmla="*/ 1842 h 2231"/>
                  <a:gd name="T68" fmla="*/ 58 w 2188"/>
                  <a:gd name="T69" fmla="*/ 1840 h 2231"/>
                  <a:gd name="T70" fmla="*/ 59 w 2188"/>
                  <a:gd name="T71" fmla="*/ 1832 h 2231"/>
                  <a:gd name="T72" fmla="*/ 173 w 2188"/>
                  <a:gd name="T73" fmla="*/ 1713 h 2231"/>
                  <a:gd name="T74" fmla="*/ 187 w 2188"/>
                  <a:gd name="T75" fmla="*/ 1706 h 2231"/>
                  <a:gd name="T76" fmla="*/ 940 w 2188"/>
                  <a:gd name="T77" fmla="*/ 1659 h 2231"/>
                  <a:gd name="T78" fmla="*/ 1215 w 2188"/>
                  <a:gd name="T79" fmla="*/ 1851 h 2231"/>
                  <a:gd name="T80" fmla="*/ 1214 w 2188"/>
                  <a:gd name="T81" fmla="*/ 2054 h 2231"/>
                  <a:gd name="T82" fmla="*/ 449 w 2188"/>
                  <a:gd name="T83" fmla="*/ 1822 h 2231"/>
                  <a:gd name="T84" fmla="*/ 707 w 2188"/>
                  <a:gd name="T85" fmla="*/ 1655 h 2231"/>
                  <a:gd name="T86" fmla="*/ 645 w 2188"/>
                  <a:gd name="T87" fmla="*/ 1653 h 2231"/>
                  <a:gd name="T88" fmla="*/ 479 w 2188"/>
                  <a:gd name="T89" fmla="*/ 1768 h 2231"/>
                  <a:gd name="T90" fmla="*/ 449 w 2188"/>
                  <a:gd name="T91" fmla="*/ 1822 h 2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88" h="2231">
                    <a:moveTo>
                      <a:pt x="1057" y="2231"/>
                    </a:moveTo>
                    <a:cubicBezTo>
                      <a:pt x="1067" y="2217"/>
                      <a:pt x="1076" y="2203"/>
                      <a:pt x="1084" y="2189"/>
                    </a:cubicBezTo>
                    <a:cubicBezTo>
                      <a:pt x="1164" y="2159"/>
                      <a:pt x="1231" y="2120"/>
                      <a:pt x="1280" y="2073"/>
                    </a:cubicBezTo>
                    <a:cubicBezTo>
                      <a:pt x="1460" y="1898"/>
                      <a:pt x="1568" y="1700"/>
                      <a:pt x="1667" y="1508"/>
                    </a:cubicBezTo>
                    <a:cubicBezTo>
                      <a:pt x="1767" y="1313"/>
                      <a:pt x="1998" y="794"/>
                      <a:pt x="2062" y="600"/>
                    </a:cubicBezTo>
                    <a:cubicBezTo>
                      <a:pt x="2087" y="523"/>
                      <a:pt x="2139" y="440"/>
                      <a:pt x="2146" y="370"/>
                    </a:cubicBezTo>
                    <a:lnTo>
                      <a:pt x="2146" y="370"/>
                    </a:lnTo>
                    <a:lnTo>
                      <a:pt x="2146" y="370"/>
                    </a:lnTo>
                    <a:lnTo>
                      <a:pt x="2146" y="370"/>
                    </a:lnTo>
                    <a:lnTo>
                      <a:pt x="2146" y="370"/>
                    </a:lnTo>
                    <a:cubicBezTo>
                      <a:pt x="2089" y="262"/>
                      <a:pt x="1997" y="183"/>
                      <a:pt x="1825" y="116"/>
                    </a:cubicBezTo>
                    <a:cubicBezTo>
                      <a:pt x="1694" y="66"/>
                      <a:pt x="1540" y="35"/>
                      <a:pt x="1380" y="30"/>
                    </a:cubicBezTo>
                    <a:cubicBezTo>
                      <a:pt x="1359" y="30"/>
                      <a:pt x="1339" y="29"/>
                      <a:pt x="1319" y="29"/>
                    </a:cubicBezTo>
                    <a:cubicBezTo>
                      <a:pt x="1043" y="29"/>
                      <a:pt x="800" y="89"/>
                      <a:pt x="586" y="179"/>
                    </a:cubicBezTo>
                    <a:cubicBezTo>
                      <a:pt x="585" y="172"/>
                      <a:pt x="583" y="165"/>
                      <a:pt x="582" y="157"/>
                    </a:cubicBezTo>
                    <a:cubicBezTo>
                      <a:pt x="600" y="148"/>
                      <a:pt x="619" y="138"/>
                      <a:pt x="639" y="129"/>
                    </a:cubicBezTo>
                    <a:cubicBezTo>
                      <a:pt x="642" y="128"/>
                      <a:pt x="645" y="126"/>
                      <a:pt x="648" y="125"/>
                    </a:cubicBezTo>
                    <a:cubicBezTo>
                      <a:pt x="830" y="44"/>
                      <a:pt x="1072" y="0"/>
                      <a:pt x="1310" y="0"/>
                    </a:cubicBezTo>
                    <a:cubicBezTo>
                      <a:pt x="1346" y="0"/>
                      <a:pt x="1382" y="1"/>
                      <a:pt x="1417" y="3"/>
                    </a:cubicBezTo>
                    <a:cubicBezTo>
                      <a:pt x="1798" y="25"/>
                      <a:pt x="2065" y="160"/>
                      <a:pt x="2184" y="349"/>
                    </a:cubicBezTo>
                    <a:cubicBezTo>
                      <a:pt x="2187" y="353"/>
                      <a:pt x="2188" y="360"/>
                      <a:pt x="2188" y="369"/>
                    </a:cubicBezTo>
                    <a:cubicBezTo>
                      <a:pt x="2188" y="420"/>
                      <a:pt x="2143" y="530"/>
                      <a:pt x="2115" y="596"/>
                    </a:cubicBezTo>
                    <a:cubicBezTo>
                      <a:pt x="2070" y="705"/>
                      <a:pt x="2025" y="809"/>
                      <a:pt x="1983" y="918"/>
                    </a:cubicBezTo>
                    <a:cubicBezTo>
                      <a:pt x="1900" y="1131"/>
                      <a:pt x="1806" y="1349"/>
                      <a:pt x="1695" y="1558"/>
                    </a:cubicBezTo>
                    <a:cubicBezTo>
                      <a:pt x="1641" y="1662"/>
                      <a:pt x="1582" y="1764"/>
                      <a:pt x="1511" y="1865"/>
                    </a:cubicBezTo>
                    <a:cubicBezTo>
                      <a:pt x="1448" y="1953"/>
                      <a:pt x="1384" y="2051"/>
                      <a:pt x="1279" y="2127"/>
                    </a:cubicBezTo>
                    <a:lnTo>
                      <a:pt x="1279" y="2127"/>
                    </a:lnTo>
                    <a:cubicBezTo>
                      <a:pt x="1217" y="2172"/>
                      <a:pt x="1142" y="2205"/>
                      <a:pt x="1057" y="2231"/>
                    </a:cubicBezTo>
                    <a:moveTo>
                      <a:pt x="1086" y="2184"/>
                    </a:moveTo>
                    <a:cubicBezTo>
                      <a:pt x="1097" y="2163"/>
                      <a:pt x="1105" y="2141"/>
                      <a:pt x="1109" y="2120"/>
                    </a:cubicBezTo>
                    <a:cubicBezTo>
                      <a:pt x="1148" y="2084"/>
                      <a:pt x="1172" y="2043"/>
                      <a:pt x="1180" y="2000"/>
                    </a:cubicBezTo>
                    <a:cubicBezTo>
                      <a:pt x="1196" y="1915"/>
                      <a:pt x="1171" y="1807"/>
                      <a:pt x="1060" y="1742"/>
                    </a:cubicBezTo>
                    <a:cubicBezTo>
                      <a:pt x="982" y="1695"/>
                      <a:pt x="871" y="1668"/>
                      <a:pt x="757" y="1658"/>
                    </a:cubicBezTo>
                    <a:cubicBezTo>
                      <a:pt x="742" y="1694"/>
                      <a:pt x="722" y="1729"/>
                      <a:pt x="702" y="1765"/>
                    </a:cubicBezTo>
                    <a:cubicBezTo>
                      <a:pt x="702" y="1765"/>
                      <a:pt x="702" y="1765"/>
                      <a:pt x="701" y="1765"/>
                    </a:cubicBezTo>
                    <a:cubicBezTo>
                      <a:pt x="696" y="1764"/>
                      <a:pt x="691" y="1764"/>
                      <a:pt x="686" y="1764"/>
                    </a:cubicBezTo>
                    <a:cubicBezTo>
                      <a:pt x="686" y="1764"/>
                      <a:pt x="685" y="1764"/>
                      <a:pt x="685" y="1764"/>
                    </a:cubicBezTo>
                    <a:cubicBezTo>
                      <a:pt x="663" y="1764"/>
                      <a:pt x="662" y="1781"/>
                      <a:pt x="680" y="1784"/>
                    </a:cubicBezTo>
                    <a:cubicBezTo>
                      <a:pt x="657" y="1824"/>
                      <a:pt x="632" y="1863"/>
                      <a:pt x="605" y="1902"/>
                    </a:cubicBezTo>
                    <a:cubicBezTo>
                      <a:pt x="578" y="1857"/>
                      <a:pt x="502" y="1827"/>
                      <a:pt x="416" y="1827"/>
                    </a:cubicBezTo>
                    <a:cubicBezTo>
                      <a:pt x="407" y="1827"/>
                      <a:pt x="398" y="1827"/>
                      <a:pt x="388" y="1828"/>
                    </a:cubicBezTo>
                    <a:cubicBezTo>
                      <a:pt x="393" y="1824"/>
                      <a:pt x="398" y="1820"/>
                      <a:pt x="402" y="1815"/>
                    </a:cubicBezTo>
                    <a:cubicBezTo>
                      <a:pt x="418" y="1802"/>
                      <a:pt x="428" y="1785"/>
                      <a:pt x="437" y="1769"/>
                    </a:cubicBezTo>
                    <a:cubicBezTo>
                      <a:pt x="442" y="1761"/>
                      <a:pt x="446" y="1752"/>
                      <a:pt x="451" y="1744"/>
                    </a:cubicBezTo>
                    <a:cubicBezTo>
                      <a:pt x="452" y="1742"/>
                      <a:pt x="452" y="1741"/>
                      <a:pt x="451" y="1739"/>
                    </a:cubicBezTo>
                    <a:cubicBezTo>
                      <a:pt x="453" y="1736"/>
                      <a:pt x="454" y="1733"/>
                      <a:pt x="456" y="1730"/>
                    </a:cubicBezTo>
                    <a:cubicBezTo>
                      <a:pt x="470" y="1707"/>
                      <a:pt x="482" y="1682"/>
                      <a:pt x="501" y="1660"/>
                    </a:cubicBezTo>
                    <a:cubicBezTo>
                      <a:pt x="405" y="1669"/>
                      <a:pt x="311" y="1688"/>
                      <a:pt x="237" y="1721"/>
                    </a:cubicBezTo>
                    <a:cubicBezTo>
                      <a:pt x="148" y="1761"/>
                      <a:pt x="78" y="1820"/>
                      <a:pt x="126" y="1881"/>
                    </a:cubicBezTo>
                    <a:cubicBezTo>
                      <a:pt x="121" y="1888"/>
                      <a:pt x="117" y="1895"/>
                      <a:pt x="115" y="1901"/>
                    </a:cubicBezTo>
                    <a:cubicBezTo>
                      <a:pt x="36" y="1843"/>
                      <a:pt x="6" y="1768"/>
                      <a:pt x="2" y="1694"/>
                    </a:cubicBezTo>
                    <a:cubicBezTo>
                      <a:pt x="0" y="1648"/>
                      <a:pt x="20" y="1605"/>
                      <a:pt x="36" y="1562"/>
                    </a:cubicBezTo>
                    <a:cubicBezTo>
                      <a:pt x="37" y="1561"/>
                      <a:pt x="37" y="1560"/>
                      <a:pt x="38" y="1560"/>
                    </a:cubicBezTo>
                    <a:cubicBezTo>
                      <a:pt x="39" y="1558"/>
                      <a:pt x="40" y="1556"/>
                      <a:pt x="41" y="1554"/>
                    </a:cubicBezTo>
                    <a:cubicBezTo>
                      <a:pt x="124" y="1419"/>
                      <a:pt x="199" y="1282"/>
                      <a:pt x="266" y="1144"/>
                    </a:cubicBezTo>
                    <a:cubicBezTo>
                      <a:pt x="260" y="1161"/>
                      <a:pt x="253" y="1178"/>
                      <a:pt x="246" y="1195"/>
                    </a:cubicBezTo>
                    <a:cubicBezTo>
                      <a:pt x="212" y="1277"/>
                      <a:pt x="177" y="1359"/>
                      <a:pt x="137" y="1440"/>
                    </a:cubicBezTo>
                    <a:cubicBezTo>
                      <a:pt x="98" y="1522"/>
                      <a:pt x="48" y="1606"/>
                      <a:pt x="35" y="1690"/>
                    </a:cubicBezTo>
                    <a:cubicBezTo>
                      <a:pt x="32" y="1706"/>
                      <a:pt x="31" y="1721"/>
                      <a:pt x="31" y="1737"/>
                    </a:cubicBezTo>
                    <a:lnTo>
                      <a:pt x="31" y="1737"/>
                    </a:lnTo>
                    <a:cubicBezTo>
                      <a:pt x="31" y="1773"/>
                      <a:pt x="38" y="1809"/>
                      <a:pt x="58" y="1843"/>
                    </a:cubicBezTo>
                    <a:lnTo>
                      <a:pt x="58" y="1843"/>
                    </a:lnTo>
                    <a:lnTo>
                      <a:pt x="58" y="1843"/>
                    </a:lnTo>
                    <a:lnTo>
                      <a:pt x="58" y="1843"/>
                    </a:lnTo>
                    <a:lnTo>
                      <a:pt x="58" y="1843"/>
                    </a:lnTo>
                    <a:lnTo>
                      <a:pt x="58" y="1843"/>
                    </a:lnTo>
                    <a:cubicBezTo>
                      <a:pt x="58" y="1843"/>
                      <a:pt x="58" y="1843"/>
                      <a:pt x="58" y="1842"/>
                    </a:cubicBezTo>
                    <a:cubicBezTo>
                      <a:pt x="58" y="1842"/>
                      <a:pt x="58" y="1842"/>
                      <a:pt x="58" y="1842"/>
                    </a:cubicBezTo>
                    <a:lnTo>
                      <a:pt x="58" y="1842"/>
                    </a:lnTo>
                    <a:cubicBezTo>
                      <a:pt x="58" y="1841"/>
                      <a:pt x="58" y="1840"/>
                      <a:pt x="58" y="1840"/>
                    </a:cubicBezTo>
                    <a:cubicBezTo>
                      <a:pt x="58" y="1837"/>
                      <a:pt x="58" y="1835"/>
                      <a:pt x="59" y="1832"/>
                    </a:cubicBezTo>
                    <a:cubicBezTo>
                      <a:pt x="59" y="1832"/>
                      <a:pt x="59" y="1832"/>
                      <a:pt x="59" y="1832"/>
                    </a:cubicBezTo>
                    <a:cubicBezTo>
                      <a:pt x="59" y="1832"/>
                      <a:pt x="59" y="1832"/>
                      <a:pt x="59" y="1832"/>
                    </a:cubicBezTo>
                    <a:cubicBezTo>
                      <a:pt x="63" y="1786"/>
                      <a:pt x="109" y="1745"/>
                      <a:pt x="173" y="1713"/>
                    </a:cubicBezTo>
                    <a:cubicBezTo>
                      <a:pt x="173" y="1713"/>
                      <a:pt x="173" y="1713"/>
                      <a:pt x="173" y="1713"/>
                    </a:cubicBezTo>
                    <a:cubicBezTo>
                      <a:pt x="177" y="1711"/>
                      <a:pt x="182" y="1708"/>
                      <a:pt x="187" y="1706"/>
                    </a:cubicBezTo>
                    <a:cubicBezTo>
                      <a:pt x="309" y="1652"/>
                      <a:pt x="474" y="1623"/>
                      <a:pt x="638" y="1623"/>
                    </a:cubicBezTo>
                    <a:cubicBezTo>
                      <a:pt x="744" y="1623"/>
                      <a:pt x="848" y="1635"/>
                      <a:pt x="940" y="1659"/>
                    </a:cubicBezTo>
                    <a:cubicBezTo>
                      <a:pt x="1084" y="1697"/>
                      <a:pt x="1175" y="1769"/>
                      <a:pt x="1216" y="1851"/>
                    </a:cubicBezTo>
                    <a:cubicBezTo>
                      <a:pt x="1215" y="1851"/>
                      <a:pt x="1215" y="1851"/>
                      <a:pt x="1215" y="1851"/>
                    </a:cubicBezTo>
                    <a:cubicBezTo>
                      <a:pt x="1248" y="1917"/>
                      <a:pt x="1247" y="1990"/>
                      <a:pt x="1214" y="2054"/>
                    </a:cubicBezTo>
                    <a:lnTo>
                      <a:pt x="1214" y="2054"/>
                    </a:lnTo>
                    <a:cubicBezTo>
                      <a:pt x="1188" y="2106"/>
                      <a:pt x="1143" y="2149"/>
                      <a:pt x="1086" y="2184"/>
                    </a:cubicBezTo>
                    <a:moveTo>
                      <a:pt x="449" y="1822"/>
                    </a:moveTo>
                    <a:cubicBezTo>
                      <a:pt x="515" y="1822"/>
                      <a:pt x="583" y="1838"/>
                      <a:pt x="613" y="1869"/>
                    </a:cubicBezTo>
                    <a:cubicBezTo>
                      <a:pt x="641" y="1798"/>
                      <a:pt x="655" y="1723"/>
                      <a:pt x="707" y="1655"/>
                    </a:cubicBezTo>
                    <a:cubicBezTo>
                      <a:pt x="693" y="1654"/>
                      <a:pt x="678" y="1653"/>
                      <a:pt x="663" y="1653"/>
                    </a:cubicBezTo>
                    <a:cubicBezTo>
                      <a:pt x="657" y="1653"/>
                      <a:pt x="651" y="1653"/>
                      <a:pt x="645" y="1653"/>
                    </a:cubicBezTo>
                    <a:cubicBezTo>
                      <a:pt x="616" y="1653"/>
                      <a:pt x="586" y="1654"/>
                      <a:pt x="556" y="1656"/>
                    </a:cubicBezTo>
                    <a:cubicBezTo>
                      <a:pt x="532" y="1693"/>
                      <a:pt x="508" y="1732"/>
                      <a:pt x="479" y="1768"/>
                    </a:cubicBezTo>
                    <a:cubicBezTo>
                      <a:pt x="467" y="1785"/>
                      <a:pt x="453" y="1808"/>
                      <a:pt x="427" y="1823"/>
                    </a:cubicBezTo>
                    <a:cubicBezTo>
                      <a:pt x="434" y="1822"/>
                      <a:pt x="442" y="1822"/>
                      <a:pt x="449" y="1822"/>
                    </a:cubicBezTo>
                  </a:path>
                </a:pathLst>
              </a:custGeom>
              <a:solidFill>
                <a:srgbClr val="75311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1149"/>
              <p:cNvSpPr>
                <a:spLocks noEditPoints="1"/>
              </p:cNvSpPr>
              <p:nvPr/>
            </p:nvSpPr>
            <p:spPr bwMode="auto">
              <a:xfrm>
                <a:off x="2696256" y="1922463"/>
                <a:ext cx="931863" cy="923925"/>
              </a:xfrm>
              <a:custGeom>
                <a:avLst/>
                <a:gdLst>
                  <a:gd name="T0" fmla="*/ 821 w 1869"/>
                  <a:gd name="T1" fmla="*/ 1852 h 1852"/>
                  <a:gd name="T2" fmla="*/ 883 w 1869"/>
                  <a:gd name="T3" fmla="*/ 1812 h 1852"/>
                  <a:gd name="T4" fmla="*/ 821 w 1869"/>
                  <a:gd name="T5" fmla="*/ 1852 h 1852"/>
                  <a:gd name="T6" fmla="*/ 1869 w 1869"/>
                  <a:gd name="T7" fmla="*/ 1779 h 1852"/>
                  <a:gd name="T8" fmla="*/ 1850 w 1869"/>
                  <a:gd name="T9" fmla="*/ 1648 h 1852"/>
                  <a:gd name="T10" fmla="*/ 1648 w 1869"/>
                  <a:gd name="T11" fmla="*/ 1121 h 1852"/>
                  <a:gd name="T12" fmla="*/ 1457 w 1869"/>
                  <a:gd name="T13" fmla="*/ 606 h 1852"/>
                  <a:gd name="T14" fmla="*/ 1387 w 1869"/>
                  <a:gd name="T15" fmla="*/ 349 h 1852"/>
                  <a:gd name="T16" fmla="*/ 1349 w 1869"/>
                  <a:gd name="T17" fmla="*/ 128 h 1852"/>
                  <a:gd name="T18" fmla="*/ 1183 w 1869"/>
                  <a:gd name="T19" fmla="*/ 49 h 1852"/>
                  <a:gd name="T20" fmla="*/ 1038 w 1869"/>
                  <a:gd name="T21" fmla="*/ 11 h 1852"/>
                  <a:gd name="T22" fmla="*/ 1311 w 1869"/>
                  <a:gd name="T23" fmla="*/ 562 h 1852"/>
                  <a:gd name="T24" fmla="*/ 1713 w 1869"/>
                  <a:gd name="T25" fmla="*/ 1724 h 1852"/>
                  <a:gd name="T26" fmla="*/ 1412 w 1869"/>
                  <a:gd name="T27" fmla="*/ 1674 h 1852"/>
                  <a:gd name="T28" fmla="*/ 1400 w 1869"/>
                  <a:gd name="T29" fmla="*/ 1674 h 1852"/>
                  <a:gd name="T30" fmla="*/ 951 w 1869"/>
                  <a:gd name="T31" fmla="*/ 1777 h 1852"/>
                  <a:gd name="T32" fmla="*/ 790 w 1869"/>
                  <a:gd name="T33" fmla="*/ 1707 h 1852"/>
                  <a:gd name="T34" fmla="*/ 360 w 1869"/>
                  <a:gd name="T35" fmla="*/ 651 h 1852"/>
                  <a:gd name="T36" fmla="*/ 363 w 1869"/>
                  <a:gd name="T37" fmla="*/ 112 h 1852"/>
                  <a:gd name="T38" fmla="*/ 0 w 1869"/>
                  <a:gd name="T39" fmla="*/ 478 h 1852"/>
                  <a:gd name="T40" fmla="*/ 0 w 1869"/>
                  <a:gd name="T41" fmla="*/ 478 h 1852"/>
                  <a:gd name="T42" fmla="*/ 0 w 1869"/>
                  <a:gd name="T43" fmla="*/ 478 h 1852"/>
                  <a:gd name="T44" fmla="*/ 435 w 1869"/>
                  <a:gd name="T45" fmla="*/ 81 h 1852"/>
                  <a:gd name="T46" fmla="*/ 889 w 1869"/>
                  <a:gd name="T47" fmla="*/ 0 h 1852"/>
                  <a:gd name="T48" fmla="*/ 1183 w 1869"/>
                  <a:gd name="T49" fmla="*/ 49 h 1852"/>
                  <a:gd name="T50" fmla="*/ 1349 w 1869"/>
                  <a:gd name="T51" fmla="*/ 128 h 1852"/>
                  <a:gd name="T52" fmla="*/ 1387 w 1869"/>
                  <a:gd name="T53" fmla="*/ 349 h 1852"/>
                  <a:gd name="T54" fmla="*/ 1457 w 1869"/>
                  <a:gd name="T55" fmla="*/ 606 h 1852"/>
                  <a:gd name="T56" fmla="*/ 1648 w 1869"/>
                  <a:gd name="T57" fmla="*/ 1121 h 1852"/>
                  <a:gd name="T58" fmla="*/ 1850 w 1869"/>
                  <a:gd name="T59" fmla="*/ 1648 h 1852"/>
                  <a:gd name="T60" fmla="*/ 1869 w 1869"/>
                  <a:gd name="T61" fmla="*/ 1779 h 1852"/>
                  <a:gd name="T62" fmla="*/ 1869 w 1869"/>
                  <a:gd name="T63" fmla="*/ 1779 h 1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69" h="1852">
                    <a:moveTo>
                      <a:pt x="821" y="1852"/>
                    </a:moveTo>
                    <a:cubicBezTo>
                      <a:pt x="840" y="1838"/>
                      <a:pt x="861" y="1825"/>
                      <a:pt x="883" y="1812"/>
                    </a:cubicBezTo>
                    <a:cubicBezTo>
                      <a:pt x="861" y="1825"/>
                      <a:pt x="840" y="1838"/>
                      <a:pt x="821" y="1852"/>
                    </a:cubicBezTo>
                    <a:close/>
                    <a:moveTo>
                      <a:pt x="1869" y="1779"/>
                    </a:moveTo>
                    <a:cubicBezTo>
                      <a:pt x="1869" y="1734"/>
                      <a:pt x="1860" y="1688"/>
                      <a:pt x="1850" y="1648"/>
                    </a:cubicBezTo>
                    <a:cubicBezTo>
                      <a:pt x="1807" y="1470"/>
                      <a:pt x="1725" y="1296"/>
                      <a:pt x="1648" y="1121"/>
                    </a:cubicBezTo>
                    <a:cubicBezTo>
                      <a:pt x="1573" y="951"/>
                      <a:pt x="1512" y="779"/>
                      <a:pt x="1457" y="606"/>
                    </a:cubicBezTo>
                    <a:cubicBezTo>
                      <a:pt x="1431" y="521"/>
                      <a:pt x="1405" y="435"/>
                      <a:pt x="1387" y="349"/>
                    </a:cubicBezTo>
                    <a:cubicBezTo>
                      <a:pt x="1378" y="308"/>
                      <a:pt x="1359" y="138"/>
                      <a:pt x="1349" y="128"/>
                    </a:cubicBezTo>
                    <a:cubicBezTo>
                      <a:pt x="1332" y="111"/>
                      <a:pt x="1214" y="62"/>
                      <a:pt x="1183" y="49"/>
                    </a:cubicBezTo>
                    <a:cubicBezTo>
                      <a:pt x="1139" y="31"/>
                      <a:pt x="1090" y="18"/>
                      <a:pt x="1038" y="11"/>
                    </a:cubicBezTo>
                    <a:cubicBezTo>
                      <a:pt x="1236" y="159"/>
                      <a:pt x="1276" y="412"/>
                      <a:pt x="1311" y="562"/>
                    </a:cubicBezTo>
                    <a:cubicBezTo>
                      <a:pt x="1400" y="940"/>
                      <a:pt x="1542" y="1335"/>
                      <a:pt x="1713" y="1724"/>
                    </a:cubicBezTo>
                    <a:cubicBezTo>
                      <a:pt x="1629" y="1691"/>
                      <a:pt x="1518" y="1674"/>
                      <a:pt x="1412" y="1674"/>
                    </a:cubicBezTo>
                    <a:cubicBezTo>
                      <a:pt x="1408" y="1674"/>
                      <a:pt x="1404" y="1674"/>
                      <a:pt x="1400" y="1674"/>
                    </a:cubicBezTo>
                    <a:cubicBezTo>
                      <a:pt x="1233" y="1676"/>
                      <a:pt x="1077" y="1718"/>
                      <a:pt x="951" y="1777"/>
                    </a:cubicBezTo>
                    <a:cubicBezTo>
                      <a:pt x="877" y="1774"/>
                      <a:pt x="817" y="1749"/>
                      <a:pt x="790" y="1707"/>
                    </a:cubicBezTo>
                    <a:cubicBezTo>
                      <a:pt x="578" y="1365"/>
                      <a:pt x="467" y="1006"/>
                      <a:pt x="360" y="651"/>
                    </a:cubicBezTo>
                    <a:cubicBezTo>
                      <a:pt x="305" y="469"/>
                      <a:pt x="280" y="282"/>
                      <a:pt x="363" y="112"/>
                    </a:cubicBezTo>
                    <a:cubicBezTo>
                      <a:pt x="163" y="206"/>
                      <a:pt x="46" y="336"/>
                      <a:pt x="0" y="478"/>
                    </a:cubicBezTo>
                    <a:lnTo>
                      <a:pt x="0" y="478"/>
                    </a:lnTo>
                    <a:lnTo>
                      <a:pt x="0" y="478"/>
                    </a:lnTo>
                    <a:cubicBezTo>
                      <a:pt x="52" y="320"/>
                      <a:pt x="190" y="176"/>
                      <a:pt x="435" y="81"/>
                    </a:cubicBezTo>
                    <a:cubicBezTo>
                      <a:pt x="556" y="34"/>
                      <a:pt x="726" y="0"/>
                      <a:pt x="889" y="0"/>
                    </a:cubicBezTo>
                    <a:cubicBezTo>
                      <a:pt x="996" y="0"/>
                      <a:pt x="1099" y="14"/>
                      <a:pt x="1183" y="49"/>
                    </a:cubicBezTo>
                    <a:cubicBezTo>
                      <a:pt x="1214" y="62"/>
                      <a:pt x="1332" y="111"/>
                      <a:pt x="1349" y="128"/>
                    </a:cubicBezTo>
                    <a:cubicBezTo>
                      <a:pt x="1359" y="138"/>
                      <a:pt x="1378" y="308"/>
                      <a:pt x="1387" y="349"/>
                    </a:cubicBezTo>
                    <a:cubicBezTo>
                      <a:pt x="1405" y="435"/>
                      <a:pt x="1431" y="521"/>
                      <a:pt x="1457" y="606"/>
                    </a:cubicBezTo>
                    <a:cubicBezTo>
                      <a:pt x="1512" y="779"/>
                      <a:pt x="1573" y="951"/>
                      <a:pt x="1648" y="1121"/>
                    </a:cubicBezTo>
                    <a:cubicBezTo>
                      <a:pt x="1725" y="1296"/>
                      <a:pt x="1807" y="1470"/>
                      <a:pt x="1850" y="1648"/>
                    </a:cubicBezTo>
                    <a:cubicBezTo>
                      <a:pt x="1860" y="1688"/>
                      <a:pt x="1869" y="1734"/>
                      <a:pt x="1869" y="1779"/>
                    </a:cubicBezTo>
                    <a:lnTo>
                      <a:pt x="1869" y="1779"/>
                    </a:lnTo>
                  </a:path>
                </a:pathLst>
              </a:custGeom>
              <a:solidFill>
                <a:srgbClr val="E8B7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1150"/>
              <p:cNvSpPr>
                <a:spLocks noEditPoints="1"/>
              </p:cNvSpPr>
              <p:nvPr/>
            </p:nvSpPr>
            <p:spPr bwMode="auto">
              <a:xfrm>
                <a:off x="8738281" y="1874838"/>
                <a:ext cx="1041400" cy="908050"/>
              </a:xfrm>
              <a:custGeom>
                <a:avLst/>
                <a:gdLst>
                  <a:gd name="T0" fmla="*/ 1158 w 2088"/>
                  <a:gd name="T1" fmla="*/ 1822 h 1822"/>
                  <a:gd name="T2" fmla="*/ 882 w 2088"/>
                  <a:gd name="T3" fmla="*/ 1630 h 1822"/>
                  <a:gd name="T4" fmla="*/ 580 w 2088"/>
                  <a:gd name="T5" fmla="*/ 1594 h 1822"/>
                  <a:gd name="T6" fmla="*/ 129 w 2088"/>
                  <a:gd name="T7" fmla="*/ 1677 h 1822"/>
                  <a:gd name="T8" fmla="*/ 115 w 2088"/>
                  <a:gd name="T9" fmla="*/ 1684 h 1822"/>
                  <a:gd name="T10" fmla="*/ 255 w 2088"/>
                  <a:gd name="T11" fmla="*/ 1265 h 1822"/>
                  <a:gd name="T12" fmla="*/ 509 w 2088"/>
                  <a:gd name="T13" fmla="*/ 672 h 1822"/>
                  <a:gd name="T14" fmla="*/ 763 w 2088"/>
                  <a:gd name="T15" fmla="*/ 69 h 1822"/>
                  <a:gd name="T16" fmla="*/ 458 w 2088"/>
                  <a:gd name="T17" fmla="*/ 181 h 1822"/>
                  <a:gd name="T18" fmla="*/ 458 w 2088"/>
                  <a:gd name="T19" fmla="*/ 181 h 1822"/>
                  <a:gd name="T20" fmla="*/ 458 w 2088"/>
                  <a:gd name="T21" fmla="*/ 181 h 1822"/>
                  <a:gd name="T22" fmla="*/ 1261 w 2088"/>
                  <a:gd name="T23" fmla="*/ 0 h 1822"/>
                  <a:gd name="T24" fmla="*/ 1322 w 2088"/>
                  <a:gd name="T25" fmla="*/ 1 h 1822"/>
                  <a:gd name="T26" fmla="*/ 1767 w 2088"/>
                  <a:gd name="T27" fmla="*/ 87 h 1822"/>
                  <a:gd name="T28" fmla="*/ 2088 w 2088"/>
                  <a:gd name="T29" fmla="*/ 341 h 1822"/>
                  <a:gd name="T30" fmla="*/ 2088 w 2088"/>
                  <a:gd name="T31" fmla="*/ 341 h 1822"/>
                  <a:gd name="T32" fmla="*/ 2088 w 2088"/>
                  <a:gd name="T33" fmla="*/ 341 h 1822"/>
                  <a:gd name="T34" fmla="*/ 1819 w 2088"/>
                  <a:gd name="T35" fmla="*/ 109 h 1822"/>
                  <a:gd name="T36" fmla="*/ 1840 w 2088"/>
                  <a:gd name="T37" fmla="*/ 661 h 1822"/>
                  <a:gd name="T38" fmla="*/ 1296 w 2088"/>
                  <a:gd name="T39" fmla="*/ 1752 h 1822"/>
                  <a:gd name="T40" fmla="*/ 1158 w 2088"/>
                  <a:gd name="T41" fmla="*/ 1822 h 1822"/>
                  <a:gd name="T42" fmla="*/ 0 w 2088"/>
                  <a:gd name="T43" fmla="*/ 1813 h 1822"/>
                  <a:gd name="T44" fmla="*/ 0 w 2088"/>
                  <a:gd name="T45" fmla="*/ 1813 h 1822"/>
                  <a:gd name="T46" fmla="*/ 0 w 2088"/>
                  <a:gd name="T47" fmla="*/ 1813 h 1822"/>
                  <a:gd name="T48" fmla="*/ 0 w 2088"/>
                  <a:gd name="T49" fmla="*/ 1813 h 1822"/>
                  <a:gd name="T50" fmla="*/ 1 w 2088"/>
                  <a:gd name="T51" fmla="*/ 1803 h 1822"/>
                  <a:gd name="T52" fmla="*/ 0 w 2088"/>
                  <a:gd name="T53" fmla="*/ 1811 h 1822"/>
                  <a:gd name="T54" fmla="*/ 0 w 2088"/>
                  <a:gd name="T55" fmla="*/ 1813 h 1822"/>
                  <a:gd name="T56" fmla="*/ 1 w 2088"/>
                  <a:gd name="T57" fmla="*/ 1803 h 1822"/>
                  <a:gd name="T58" fmla="*/ 1 w 2088"/>
                  <a:gd name="T59" fmla="*/ 1803 h 1822"/>
                  <a:gd name="T60" fmla="*/ 1 w 2088"/>
                  <a:gd name="T61" fmla="*/ 1803 h 1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88" h="1822">
                    <a:moveTo>
                      <a:pt x="1158" y="1822"/>
                    </a:moveTo>
                    <a:cubicBezTo>
                      <a:pt x="1117" y="1740"/>
                      <a:pt x="1026" y="1668"/>
                      <a:pt x="882" y="1630"/>
                    </a:cubicBezTo>
                    <a:cubicBezTo>
                      <a:pt x="790" y="1606"/>
                      <a:pt x="686" y="1594"/>
                      <a:pt x="580" y="1594"/>
                    </a:cubicBezTo>
                    <a:cubicBezTo>
                      <a:pt x="416" y="1594"/>
                      <a:pt x="251" y="1623"/>
                      <a:pt x="129" y="1677"/>
                    </a:cubicBezTo>
                    <a:cubicBezTo>
                      <a:pt x="124" y="1679"/>
                      <a:pt x="119" y="1682"/>
                      <a:pt x="115" y="1684"/>
                    </a:cubicBezTo>
                    <a:cubicBezTo>
                      <a:pt x="95" y="1547"/>
                      <a:pt x="211" y="1389"/>
                      <a:pt x="255" y="1265"/>
                    </a:cubicBezTo>
                    <a:cubicBezTo>
                      <a:pt x="326" y="1065"/>
                      <a:pt x="450" y="873"/>
                      <a:pt x="509" y="672"/>
                    </a:cubicBezTo>
                    <a:cubicBezTo>
                      <a:pt x="562" y="490"/>
                      <a:pt x="599" y="253"/>
                      <a:pt x="763" y="69"/>
                    </a:cubicBezTo>
                    <a:cubicBezTo>
                      <a:pt x="655" y="99"/>
                      <a:pt x="554" y="137"/>
                      <a:pt x="458" y="181"/>
                    </a:cubicBezTo>
                    <a:lnTo>
                      <a:pt x="458" y="181"/>
                    </a:lnTo>
                    <a:lnTo>
                      <a:pt x="458" y="181"/>
                    </a:lnTo>
                    <a:cubicBezTo>
                      <a:pt x="689" y="74"/>
                      <a:pt x="955" y="0"/>
                      <a:pt x="1261" y="0"/>
                    </a:cubicBezTo>
                    <a:cubicBezTo>
                      <a:pt x="1281" y="0"/>
                      <a:pt x="1301" y="1"/>
                      <a:pt x="1322" y="1"/>
                    </a:cubicBezTo>
                    <a:cubicBezTo>
                      <a:pt x="1482" y="6"/>
                      <a:pt x="1636" y="37"/>
                      <a:pt x="1767" y="87"/>
                    </a:cubicBezTo>
                    <a:cubicBezTo>
                      <a:pt x="1939" y="154"/>
                      <a:pt x="2031" y="233"/>
                      <a:pt x="2088" y="341"/>
                    </a:cubicBezTo>
                    <a:lnTo>
                      <a:pt x="2088" y="341"/>
                    </a:lnTo>
                    <a:lnTo>
                      <a:pt x="2088" y="341"/>
                    </a:lnTo>
                    <a:cubicBezTo>
                      <a:pt x="2037" y="245"/>
                      <a:pt x="1958" y="171"/>
                      <a:pt x="1819" y="109"/>
                    </a:cubicBezTo>
                    <a:cubicBezTo>
                      <a:pt x="1937" y="282"/>
                      <a:pt x="1912" y="490"/>
                      <a:pt x="1840" y="661"/>
                    </a:cubicBezTo>
                    <a:cubicBezTo>
                      <a:pt x="1686" y="1029"/>
                      <a:pt x="1444" y="1384"/>
                      <a:pt x="1296" y="1752"/>
                    </a:cubicBezTo>
                    <a:cubicBezTo>
                      <a:pt x="1278" y="1797"/>
                      <a:pt x="1221" y="1818"/>
                      <a:pt x="1158" y="1822"/>
                    </a:cubicBezTo>
                    <a:moveTo>
                      <a:pt x="0" y="1813"/>
                    </a:moveTo>
                    <a:cubicBezTo>
                      <a:pt x="0" y="1813"/>
                      <a:pt x="0" y="1813"/>
                      <a:pt x="0" y="1813"/>
                    </a:cubicBezTo>
                    <a:cubicBezTo>
                      <a:pt x="0" y="1813"/>
                      <a:pt x="0" y="1813"/>
                      <a:pt x="0" y="1813"/>
                    </a:cubicBezTo>
                    <a:close/>
                    <a:moveTo>
                      <a:pt x="0" y="1813"/>
                    </a:moveTo>
                    <a:cubicBezTo>
                      <a:pt x="0" y="1810"/>
                      <a:pt x="0" y="1806"/>
                      <a:pt x="1" y="1803"/>
                    </a:cubicBezTo>
                    <a:cubicBezTo>
                      <a:pt x="0" y="1806"/>
                      <a:pt x="0" y="1808"/>
                      <a:pt x="0" y="1811"/>
                    </a:cubicBezTo>
                    <a:cubicBezTo>
                      <a:pt x="0" y="1811"/>
                      <a:pt x="0" y="1812"/>
                      <a:pt x="0" y="1813"/>
                    </a:cubicBezTo>
                    <a:moveTo>
                      <a:pt x="1" y="1803"/>
                    </a:moveTo>
                    <a:cubicBezTo>
                      <a:pt x="1" y="1803"/>
                      <a:pt x="1" y="1803"/>
                      <a:pt x="1" y="1803"/>
                    </a:cubicBezTo>
                    <a:cubicBezTo>
                      <a:pt x="1" y="1803"/>
                      <a:pt x="1" y="1803"/>
                      <a:pt x="1" y="1803"/>
                    </a:cubicBezTo>
                    <a:close/>
                  </a:path>
                </a:pathLst>
              </a:custGeom>
              <a:solidFill>
                <a:srgbClr val="E8B7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1151"/>
              <p:cNvSpPr/>
              <p:nvPr/>
            </p:nvSpPr>
            <p:spPr bwMode="auto">
              <a:xfrm>
                <a:off x="3135994" y="2808288"/>
                <a:ext cx="34925" cy="17463"/>
              </a:xfrm>
              <a:custGeom>
                <a:avLst/>
                <a:gdLst>
                  <a:gd name="T0" fmla="*/ 0 w 68"/>
                  <a:gd name="T1" fmla="*/ 35 h 35"/>
                  <a:gd name="T2" fmla="*/ 68 w 68"/>
                  <a:gd name="T3" fmla="*/ 0 h 35"/>
                  <a:gd name="T4" fmla="*/ 68 w 68"/>
                  <a:gd name="T5" fmla="*/ 0 h 35"/>
                  <a:gd name="T6" fmla="*/ 0 w 68"/>
                  <a:gd name="T7" fmla="*/ 35 h 35"/>
                </a:gdLst>
                <a:ahLst/>
                <a:cxnLst>
                  <a:cxn ang="0">
                    <a:pos x="T0" y="T1"/>
                  </a:cxn>
                  <a:cxn ang="0">
                    <a:pos x="T2" y="T3"/>
                  </a:cxn>
                  <a:cxn ang="0">
                    <a:pos x="T4" y="T5"/>
                  </a:cxn>
                  <a:cxn ang="0">
                    <a:pos x="T6" y="T7"/>
                  </a:cxn>
                </a:cxnLst>
                <a:rect l="0" t="0" r="r" b="b"/>
                <a:pathLst>
                  <a:path w="68" h="35">
                    <a:moveTo>
                      <a:pt x="0" y="35"/>
                    </a:moveTo>
                    <a:cubicBezTo>
                      <a:pt x="22" y="23"/>
                      <a:pt x="44" y="11"/>
                      <a:pt x="68" y="0"/>
                    </a:cubicBezTo>
                    <a:cubicBezTo>
                      <a:pt x="68" y="0"/>
                      <a:pt x="68" y="0"/>
                      <a:pt x="68" y="0"/>
                    </a:cubicBezTo>
                    <a:cubicBezTo>
                      <a:pt x="45" y="11"/>
                      <a:pt x="22" y="23"/>
                      <a:pt x="0" y="35"/>
                    </a:cubicBezTo>
                    <a:close/>
                  </a:path>
                </a:pathLst>
              </a:custGeom>
              <a:solidFill>
                <a:srgbClr val="A462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1152"/>
              <p:cNvSpPr/>
              <p:nvPr/>
            </p:nvSpPr>
            <p:spPr bwMode="auto">
              <a:xfrm>
                <a:off x="2696256" y="1978025"/>
                <a:ext cx="474663" cy="952500"/>
              </a:xfrm>
              <a:custGeom>
                <a:avLst/>
                <a:gdLst>
                  <a:gd name="T0" fmla="*/ 695 w 951"/>
                  <a:gd name="T1" fmla="*/ 1909 h 1909"/>
                  <a:gd name="T2" fmla="*/ 679 w 951"/>
                  <a:gd name="T3" fmla="*/ 1866 h 1909"/>
                  <a:gd name="T4" fmla="*/ 596 w 951"/>
                  <a:gd name="T5" fmla="*/ 1662 h 1909"/>
                  <a:gd name="T6" fmla="*/ 375 w 951"/>
                  <a:gd name="T7" fmla="*/ 1208 h 1909"/>
                  <a:gd name="T8" fmla="*/ 0 w 951"/>
                  <a:gd name="T9" fmla="*/ 366 h 1909"/>
                  <a:gd name="T10" fmla="*/ 363 w 951"/>
                  <a:gd name="T11" fmla="*/ 0 h 1909"/>
                  <a:gd name="T12" fmla="*/ 360 w 951"/>
                  <a:gd name="T13" fmla="*/ 539 h 1909"/>
                  <a:gd name="T14" fmla="*/ 790 w 951"/>
                  <a:gd name="T15" fmla="*/ 1595 h 1909"/>
                  <a:gd name="T16" fmla="*/ 951 w 951"/>
                  <a:gd name="T17" fmla="*/ 1665 h 1909"/>
                  <a:gd name="T18" fmla="*/ 883 w 951"/>
                  <a:gd name="T19" fmla="*/ 1700 h 1909"/>
                  <a:gd name="T20" fmla="*/ 821 w 951"/>
                  <a:gd name="T21" fmla="*/ 1740 h 1909"/>
                  <a:gd name="T22" fmla="*/ 821 w 951"/>
                  <a:gd name="T23" fmla="*/ 1740 h 1909"/>
                  <a:gd name="T24" fmla="*/ 695 w 951"/>
                  <a:gd name="T25" fmla="*/ 1909 h 1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1" h="1909">
                    <a:moveTo>
                      <a:pt x="695" y="1909"/>
                    </a:moveTo>
                    <a:cubicBezTo>
                      <a:pt x="690" y="1894"/>
                      <a:pt x="684" y="1880"/>
                      <a:pt x="679" y="1866"/>
                    </a:cubicBezTo>
                    <a:cubicBezTo>
                      <a:pt x="655" y="1797"/>
                      <a:pt x="626" y="1730"/>
                      <a:pt x="596" y="1662"/>
                    </a:cubicBezTo>
                    <a:cubicBezTo>
                      <a:pt x="527" y="1510"/>
                      <a:pt x="449" y="1359"/>
                      <a:pt x="375" y="1208"/>
                    </a:cubicBezTo>
                    <a:cubicBezTo>
                      <a:pt x="238" y="929"/>
                      <a:pt x="108" y="649"/>
                      <a:pt x="0" y="366"/>
                    </a:cubicBezTo>
                    <a:cubicBezTo>
                      <a:pt x="46" y="224"/>
                      <a:pt x="163" y="94"/>
                      <a:pt x="363" y="0"/>
                    </a:cubicBezTo>
                    <a:cubicBezTo>
                      <a:pt x="280" y="170"/>
                      <a:pt x="305" y="357"/>
                      <a:pt x="360" y="539"/>
                    </a:cubicBezTo>
                    <a:cubicBezTo>
                      <a:pt x="467" y="894"/>
                      <a:pt x="578" y="1253"/>
                      <a:pt x="790" y="1595"/>
                    </a:cubicBezTo>
                    <a:cubicBezTo>
                      <a:pt x="817" y="1637"/>
                      <a:pt x="877" y="1662"/>
                      <a:pt x="951" y="1665"/>
                    </a:cubicBezTo>
                    <a:cubicBezTo>
                      <a:pt x="927" y="1676"/>
                      <a:pt x="905" y="1688"/>
                      <a:pt x="883" y="1700"/>
                    </a:cubicBezTo>
                    <a:cubicBezTo>
                      <a:pt x="861" y="1713"/>
                      <a:pt x="840" y="1726"/>
                      <a:pt x="821" y="1740"/>
                    </a:cubicBezTo>
                    <a:lnTo>
                      <a:pt x="821" y="1740"/>
                    </a:lnTo>
                    <a:cubicBezTo>
                      <a:pt x="749" y="1791"/>
                      <a:pt x="704" y="1851"/>
                      <a:pt x="695" y="1909"/>
                    </a:cubicBezTo>
                    <a:close/>
                  </a:path>
                </a:pathLst>
              </a:custGeom>
              <a:solidFill>
                <a:srgbClr val="DDA6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1153"/>
              <p:cNvSpPr/>
              <p:nvPr/>
            </p:nvSpPr>
            <p:spPr bwMode="auto">
              <a:xfrm>
                <a:off x="3550331" y="2781300"/>
                <a:ext cx="77788" cy="66675"/>
              </a:xfrm>
              <a:custGeom>
                <a:avLst/>
                <a:gdLst>
                  <a:gd name="T0" fmla="*/ 145 w 156"/>
                  <a:gd name="T1" fmla="*/ 134 h 134"/>
                  <a:gd name="T2" fmla="*/ 1 w 156"/>
                  <a:gd name="T3" fmla="*/ 0 h 134"/>
                  <a:gd name="T4" fmla="*/ 0 w 156"/>
                  <a:gd name="T5" fmla="*/ 0 h 134"/>
                  <a:gd name="T6" fmla="*/ 145 w 156"/>
                  <a:gd name="T7" fmla="*/ 134 h 134"/>
                  <a:gd name="T8" fmla="*/ 156 w 156"/>
                  <a:gd name="T9" fmla="*/ 55 h 134"/>
                  <a:gd name="T10" fmla="*/ 145 w 156"/>
                  <a:gd name="T11" fmla="*/ 134 h 134"/>
                </a:gdLst>
                <a:ahLst/>
                <a:cxnLst>
                  <a:cxn ang="0">
                    <a:pos x="T0" y="T1"/>
                  </a:cxn>
                  <a:cxn ang="0">
                    <a:pos x="T2" y="T3"/>
                  </a:cxn>
                  <a:cxn ang="0">
                    <a:pos x="T4" y="T5"/>
                  </a:cxn>
                  <a:cxn ang="0">
                    <a:pos x="T6" y="T7"/>
                  </a:cxn>
                  <a:cxn ang="0">
                    <a:pos x="T8" y="T9"/>
                  </a:cxn>
                  <a:cxn ang="0">
                    <a:pos x="T10" y="T11"/>
                  </a:cxn>
                </a:cxnLst>
                <a:rect l="0" t="0" r="r" b="b"/>
                <a:pathLst>
                  <a:path w="156" h="134">
                    <a:moveTo>
                      <a:pt x="145" y="134"/>
                    </a:moveTo>
                    <a:cubicBezTo>
                      <a:pt x="138" y="76"/>
                      <a:pt x="81" y="32"/>
                      <a:pt x="1" y="0"/>
                    </a:cubicBezTo>
                    <a:cubicBezTo>
                      <a:pt x="1" y="0"/>
                      <a:pt x="0" y="0"/>
                      <a:pt x="0" y="0"/>
                    </a:cubicBezTo>
                    <a:cubicBezTo>
                      <a:pt x="81" y="31"/>
                      <a:pt x="138" y="76"/>
                      <a:pt x="145" y="134"/>
                    </a:cubicBezTo>
                    <a:cubicBezTo>
                      <a:pt x="153" y="108"/>
                      <a:pt x="156" y="82"/>
                      <a:pt x="156" y="55"/>
                    </a:cubicBezTo>
                    <a:cubicBezTo>
                      <a:pt x="156" y="82"/>
                      <a:pt x="153" y="108"/>
                      <a:pt x="145" y="134"/>
                    </a:cubicBezTo>
                  </a:path>
                </a:pathLst>
              </a:custGeom>
              <a:solidFill>
                <a:srgbClr val="A462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1154"/>
              <p:cNvSpPr/>
              <p:nvPr/>
            </p:nvSpPr>
            <p:spPr bwMode="auto">
              <a:xfrm>
                <a:off x="3213781" y="1927225"/>
                <a:ext cx="414338" cy="920750"/>
              </a:xfrm>
              <a:custGeom>
                <a:avLst/>
                <a:gdLst>
                  <a:gd name="T0" fmla="*/ 820 w 831"/>
                  <a:gd name="T1" fmla="*/ 1847 h 1847"/>
                  <a:gd name="T2" fmla="*/ 675 w 831"/>
                  <a:gd name="T3" fmla="*/ 1713 h 1847"/>
                  <a:gd name="T4" fmla="*/ 273 w 831"/>
                  <a:gd name="T5" fmla="*/ 551 h 1847"/>
                  <a:gd name="T6" fmla="*/ 0 w 831"/>
                  <a:gd name="T7" fmla="*/ 0 h 1847"/>
                  <a:gd name="T8" fmla="*/ 145 w 831"/>
                  <a:gd name="T9" fmla="*/ 38 h 1847"/>
                  <a:gd name="T10" fmla="*/ 311 w 831"/>
                  <a:gd name="T11" fmla="*/ 117 h 1847"/>
                  <a:gd name="T12" fmla="*/ 349 w 831"/>
                  <a:gd name="T13" fmla="*/ 338 h 1847"/>
                  <a:gd name="T14" fmla="*/ 419 w 831"/>
                  <a:gd name="T15" fmla="*/ 595 h 1847"/>
                  <a:gd name="T16" fmla="*/ 610 w 831"/>
                  <a:gd name="T17" fmla="*/ 1110 h 1847"/>
                  <a:gd name="T18" fmla="*/ 812 w 831"/>
                  <a:gd name="T19" fmla="*/ 1637 h 1847"/>
                  <a:gd name="T20" fmla="*/ 831 w 831"/>
                  <a:gd name="T21" fmla="*/ 1768 h 1847"/>
                  <a:gd name="T22" fmla="*/ 820 w 831"/>
                  <a:gd name="T23" fmla="*/ 1847 h 1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1" h="1847">
                    <a:moveTo>
                      <a:pt x="820" y="1847"/>
                    </a:moveTo>
                    <a:cubicBezTo>
                      <a:pt x="813" y="1789"/>
                      <a:pt x="756" y="1744"/>
                      <a:pt x="675" y="1713"/>
                    </a:cubicBezTo>
                    <a:cubicBezTo>
                      <a:pt x="504" y="1324"/>
                      <a:pt x="362" y="929"/>
                      <a:pt x="273" y="551"/>
                    </a:cubicBezTo>
                    <a:cubicBezTo>
                      <a:pt x="238" y="401"/>
                      <a:pt x="198" y="148"/>
                      <a:pt x="0" y="0"/>
                    </a:cubicBezTo>
                    <a:cubicBezTo>
                      <a:pt x="52" y="7"/>
                      <a:pt x="101" y="20"/>
                      <a:pt x="145" y="38"/>
                    </a:cubicBezTo>
                    <a:cubicBezTo>
                      <a:pt x="176" y="51"/>
                      <a:pt x="294" y="100"/>
                      <a:pt x="311" y="117"/>
                    </a:cubicBezTo>
                    <a:cubicBezTo>
                      <a:pt x="321" y="127"/>
                      <a:pt x="340" y="297"/>
                      <a:pt x="349" y="338"/>
                    </a:cubicBezTo>
                    <a:cubicBezTo>
                      <a:pt x="367" y="424"/>
                      <a:pt x="393" y="510"/>
                      <a:pt x="419" y="595"/>
                    </a:cubicBezTo>
                    <a:cubicBezTo>
                      <a:pt x="474" y="768"/>
                      <a:pt x="535" y="940"/>
                      <a:pt x="610" y="1110"/>
                    </a:cubicBezTo>
                    <a:cubicBezTo>
                      <a:pt x="687" y="1285"/>
                      <a:pt x="769" y="1459"/>
                      <a:pt x="812" y="1637"/>
                    </a:cubicBezTo>
                    <a:cubicBezTo>
                      <a:pt x="822" y="1677"/>
                      <a:pt x="831" y="1723"/>
                      <a:pt x="831" y="1768"/>
                    </a:cubicBezTo>
                    <a:cubicBezTo>
                      <a:pt x="831" y="1795"/>
                      <a:pt x="828" y="1821"/>
                      <a:pt x="820" y="1847"/>
                    </a:cubicBezTo>
                    <a:close/>
                  </a:path>
                </a:pathLst>
              </a:custGeom>
              <a:solidFill>
                <a:srgbClr val="DDA6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1155"/>
              <p:cNvSpPr/>
              <p:nvPr/>
            </p:nvSpPr>
            <p:spPr bwMode="auto">
              <a:xfrm>
                <a:off x="8738281" y="2778125"/>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A462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1156"/>
              <p:cNvSpPr>
                <a:spLocks noEditPoints="1"/>
              </p:cNvSpPr>
              <p:nvPr/>
            </p:nvSpPr>
            <p:spPr bwMode="auto">
              <a:xfrm>
                <a:off x="8738281" y="2714625"/>
                <a:ext cx="57150" cy="63500"/>
              </a:xfrm>
              <a:custGeom>
                <a:avLst/>
                <a:gdLst>
                  <a:gd name="T0" fmla="*/ 0 w 115"/>
                  <a:gd name="T1" fmla="*/ 129 h 129"/>
                  <a:gd name="T2" fmla="*/ 0 w 115"/>
                  <a:gd name="T3" fmla="*/ 129 h 129"/>
                  <a:gd name="T4" fmla="*/ 0 w 115"/>
                  <a:gd name="T5" fmla="*/ 129 h 129"/>
                  <a:gd name="T6" fmla="*/ 1 w 115"/>
                  <a:gd name="T7" fmla="*/ 119 h 129"/>
                  <a:gd name="T8" fmla="*/ 1 w 115"/>
                  <a:gd name="T9" fmla="*/ 119 h 129"/>
                  <a:gd name="T10" fmla="*/ 1 w 115"/>
                  <a:gd name="T11" fmla="*/ 119 h 129"/>
                  <a:gd name="T12" fmla="*/ 1 w 115"/>
                  <a:gd name="T13" fmla="*/ 119 h 129"/>
                  <a:gd name="T14" fmla="*/ 115 w 115"/>
                  <a:gd name="T15" fmla="*/ 0 h 129"/>
                  <a:gd name="T16" fmla="*/ 115 w 115"/>
                  <a:gd name="T17" fmla="*/ 0 h 129"/>
                  <a:gd name="T18" fmla="*/ 1 w 115"/>
                  <a:gd name="T19" fmla="*/ 11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 h="129">
                    <a:moveTo>
                      <a:pt x="0" y="129"/>
                    </a:moveTo>
                    <a:lnTo>
                      <a:pt x="0" y="129"/>
                    </a:lnTo>
                    <a:lnTo>
                      <a:pt x="0" y="129"/>
                    </a:lnTo>
                    <a:close/>
                    <a:moveTo>
                      <a:pt x="1" y="119"/>
                    </a:moveTo>
                    <a:cubicBezTo>
                      <a:pt x="1" y="119"/>
                      <a:pt x="1" y="119"/>
                      <a:pt x="1" y="119"/>
                    </a:cubicBezTo>
                    <a:cubicBezTo>
                      <a:pt x="1" y="119"/>
                      <a:pt x="1" y="119"/>
                      <a:pt x="1" y="119"/>
                    </a:cubicBezTo>
                    <a:close/>
                    <a:moveTo>
                      <a:pt x="1" y="119"/>
                    </a:moveTo>
                    <a:cubicBezTo>
                      <a:pt x="5" y="73"/>
                      <a:pt x="51" y="31"/>
                      <a:pt x="115" y="0"/>
                    </a:cubicBezTo>
                    <a:cubicBezTo>
                      <a:pt x="115" y="0"/>
                      <a:pt x="115" y="0"/>
                      <a:pt x="115" y="0"/>
                    </a:cubicBezTo>
                    <a:cubicBezTo>
                      <a:pt x="51" y="32"/>
                      <a:pt x="5" y="73"/>
                      <a:pt x="1" y="119"/>
                    </a:cubicBezTo>
                    <a:close/>
                  </a:path>
                </a:pathLst>
              </a:custGeom>
              <a:solidFill>
                <a:srgbClr val="A462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1157"/>
              <p:cNvSpPr/>
              <p:nvPr/>
            </p:nvSpPr>
            <p:spPr bwMode="auto">
              <a:xfrm>
                <a:off x="8725581" y="1908175"/>
                <a:ext cx="393700" cy="871538"/>
              </a:xfrm>
              <a:custGeom>
                <a:avLst/>
                <a:gdLst>
                  <a:gd name="T0" fmla="*/ 27 w 790"/>
                  <a:gd name="T1" fmla="*/ 1745 h 1745"/>
                  <a:gd name="T2" fmla="*/ 0 w 790"/>
                  <a:gd name="T3" fmla="*/ 1639 h 1745"/>
                  <a:gd name="T4" fmla="*/ 4 w 790"/>
                  <a:gd name="T5" fmla="*/ 1592 h 1745"/>
                  <a:gd name="T6" fmla="*/ 106 w 790"/>
                  <a:gd name="T7" fmla="*/ 1342 h 1745"/>
                  <a:gd name="T8" fmla="*/ 215 w 790"/>
                  <a:gd name="T9" fmla="*/ 1097 h 1745"/>
                  <a:gd name="T10" fmla="*/ 380 w 790"/>
                  <a:gd name="T11" fmla="*/ 609 h 1745"/>
                  <a:gd name="T12" fmla="*/ 458 w 790"/>
                  <a:gd name="T13" fmla="*/ 354 h 1745"/>
                  <a:gd name="T14" fmla="*/ 492 w 790"/>
                  <a:gd name="T15" fmla="*/ 174 h 1745"/>
                  <a:gd name="T16" fmla="*/ 492 w 790"/>
                  <a:gd name="T17" fmla="*/ 174 h 1745"/>
                  <a:gd name="T18" fmla="*/ 486 w 790"/>
                  <a:gd name="T19" fmla="*/ 113 h 1745"/>
                  <a:gd name="T20" fmla="*/ 485 w 790"/>
                  <a:gd name="T21" fmla="*/ 112 h 1745"/>
                  <a:gd name="T22" fmla="*/ 790 w 790"/>
                  <a:gd name="T23" fmla="*/ 0 h 1745"/>
                  <a:gd name="T24" fmla="*/ 536 w 790"/>
                  <a:gd name="T25" fmla="*/ 603 h 1745"/>
                  <a:gd name="T26" fmla="*/ 282 w 790"/>
                  <a:gd name="T27" fmla="*/ 1196 h 1745"/>
                  <a:gd name="T28" fmla="*/ 142 w 790"/>
                  <a:gd name="T29" fmla="*/ 1615 h 1745"/>
                  <a:gd name="T30" fmla="*/ 28 w 790"/>
                  <a:gd name="T31" fmla="*/ 1734 h 1745"/>
                  <a:gd name="T32" fmla="*/ 28 w 790"/>
                  <a:gd name="T33" fmla="*/ 1734 h 1745"/>
                  <a:gd name="T34" fmla="*/ 28 w 790"/>
                  <a:gd name="T35" fmla="*/ 1734 h 1745"/>
                  <a:gd name="T36" fmla="*/ 27 w 790"/>
                  <a:gd name="T37" fmla="*/ 1744 h 1745"/>
                  <a:gd name="T38" fmla="*/ 27 w 790"/>
                  <a:gd name="T39" fmla="*/ 1744 h 1745"/>
                  <a:gd name="T40" fmla="*/ 27 w 790"/>
                  <a:gd name="T41" fmla="*/ 1744 h 1745"/>
                  <a:gd name="T42" fmla="*/ 27 w 790"/>
                  <a:gd name="T43" fmla="*/ 1745 h 1745"/>
                  <a:gd name="T44" fmla="*/ 27 w 790"/>
                  <a:gd name="T45" fmla="*/ 1745 h 1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0" h="1745">
                    <a:moveTo>
                      <a:pt x="27" y="1745"/>
                    </a:moveTo>
                    <a:cubicBezTo>
                      <a:pt x="7" y="1711"/>
                      <a:pt x="0" y="1675"/>
                      <a:pt x="0" y="1639"/>
                    </a:cubicBezTo>
                    <a:cubicBezTo>
                      <a:pt x="0" y="1623"/>
                      <a:pt x="1" y="1608"/>
                      <a:pt x="4" y="1592"/>
                    </a:cubicBezTo>
                    <a:cubicBezTo>
                      <a:pt x="17" y="1508"/>
                      <a:pt x="67" y="1424"/>
                      <a:pt x="106" y="1342"/>
                    </a:cubicBezTo>
                    <a:cubicBezTo>
                      <a:pt x="146" y="1261"/>
                      <a:pt x="181" y="1179"/>
                      <a:pt x="215" y="1097"/>
                    </a:cubicBezTo>
                    <a:cubicBezTo>
                      <a:pt x="281" y="935"/>
                      <a:pt x="331" y="772"/>
                      <a:pt x="380" y="609"/>
                    </a:cubicBezTo>
                    <a:cubicBezTo>
                      <a:pt x="406" y="524"/>
                      <a:pt x="433" y="439"/>
                      <a:pt x="458" y="354"/>
                    </a:cubicBezTo>
                    <a:cubicBezTo>
                      <a:pt x="476" y="295"/>
                      <a:pt x="492" y="234"/>
                      <a:pt x="492" y="174"/>
                    </a:cubicBezTo>
                    <a:lnTo>
                      <a:pt x="492" y="174"/>
                    </a:lnTo>
                    <a:cubicBezTo>
                      <a:pt x="492" y="153"/>
                      <a:pt x="490" y="133"/>
                      <a:pt x="486" y="113"/>
                    </a:cubicBezTo>
                    <a:lnTo>
                      <a:pt x="485" y="112"/>
                    </a:lnTo>
                    <a:cubicBezTo>
                      <a:pt x="581" y="68"/>
                      <a:pt x="682" y="30"/>
                      <a:pt x="790" y="0"/>
                    </a:cubicBezTo>
                    <a:cubicBezTo>
                      <a:pt x="626" y="184"/>
                      <a:pt x="589" y="421"/>
                      <a:pt x="536" y="603"/>
                    </a:cubicBezTo>
                    <a:cubicBezTo>
                      <a:pt x="477" y="804"/>
                      <a:pt x="353" y="996"/>
                      <a:pt x="282" y="1196"/>
                    </a:cubicBezTo>
                    <a:cubicBezTo>
                      <a:pt x="238" y="1320"/>
                      <a:pt x="122" y="1478"/>
                      <a:pt x="142" y="1615"/>
                    </a:cubicBezTo>
                    <a:cubicBezTo>
                      <a:pt x="78" y="1646"/>
                      <a:pt x="32" y="1688"/>
                      <a:pt x="28" y="1734"/>
                    </a:cubicBezTo>
                    <a:cubicBezTo>
                      <a:pt x="28" y="1734"/>
                      <a:pt x="28" y="1734"/>
                      <a:pt x="28" y="1734"/>
                    </a:cubicBezTo>
                    <a:cubicBezTo>
                      <a:pt x="28" y="1734"/>
                      <a:pt x="28" y="1734"/>
                      <a:pt x="28" y="1734"/>
                    </a:cubicBezTo>
                    <a:cubicBezTo>
                      <a:pt x="27" y="1737"/>
                      <a:pt x="27" y="1741"/>
                      <a:pt x="27" y="1744"/>
                    </a:cubicBezTo>
                    <a:lnTo>
                      <a:pt x="27" y="1744"/>
                    </a:lnTo>
                    <a:cubicBezTo>
                      <a:pt x="27" y="1744"/>
                      <a:pt x="27" y="1744"/>
                      <a:pt x="27" y="1744"/>
                    </a:cubicBezTo>
                    <a:cubicBezTo>
                      <a:pt x="27" y="1745"/>
                      <a:pt x="27" y="1745"/>
                      <a:pt x="27" y="1745"/>
                    </a:cubicBezTo>
                    <a:lnTo>
                      <a:pt x="27" y="1745"/>
                    </a:lnTo>
                  </a:path>
                </a:pathLst>
              </a:custGeom>
              <a:solidFill>
                <a:srgbClr val="DDA6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1158"/>
              <p:cNvSpPr/>
              <p:nvPr/>
            </p:nvSpPr>
            <p:spPr bwMode="auto">
              <a:xfrm>
                <a:off x="9314544" y="2782888"/>
                <a:ext cx="17463" cy="101600"/>
              </a:xfrm>
              <a:custGeom>
                <a:avLst/>
                <a:gdLst>
                  <a:gd name="T0" fmla="*/ 0 w 34"/>
                  <a:gd name="T1" fmla="*/ 203 h 203"/>
                  <a:gd name="T2" fmla="*/ 1 w 34"/>
                  <a:gd name="T3" fmla="*/ 0 h 203"/>
                  <a:gd name="T4" fmla="*/ 2 w 34"/>
                  <a:gd name="T5" fmla="*/ 0 h 203"/>
                  <a:gd name="T6" fmla="*/ 26 w 34"/>
                  <a:gd name="T7" fmla="*/ 101 h 203"/>
                  <a:gd name="T8" fmla="*/ 0 w 34"/>
                  <a:gd name="T9" fmla="*/ 203 h 203"/>
                </a:gdLst>
                <a:ahLst/>
                <a:cxnLst>
                  <a:cxn ang="0">
                    <a:pos x="T0" y="T1"/>
                  </a:cxn>
                  <a:cxn ang="0">
                    <a:pos x="T2" y="T3"/>
                  </a:cxn>
                  <a:cxn ang="0">
                    <a:pos x="T4" y="T5"/>
                  </a:cxn>
                  <a:cxn ang="0">
                    <a:pos x="T6" y="T7"/>
                  </a:cxn>
                  <a:cxn ang="0">
                    <a:pos x="T8" y="T9"/>
                  </a:cxn>
                </a:cxnLst>
                <a:rect l="0" t="0" r="r" b="b"/>
                <a:pathLst>
                  <a:path w="34" h="203">
                    <a:moveTo>
                      <a:pt x="0" y="203"/>
                    </a:moveTo>
                    <a:cubicBezTo>
                      <a:pt x="33" y="139"/>
                      <a:pt x="34" y="66"/>
                      <a:pt x="1" y="0"/>
                    </a:cubicBezTo>
                    <a:cubicBezTo>
                      <a:pt x="1" y="0"/>
                      <a:pt x="1" y="0"/>
                      <a:pt x="2" y="0"/>
                    </a:cubicBezTo>
                    <a:cubicBezTo>
                      <a:pt x="18" y="33"/>
                      <a:pt x="26" y="67"/>
                      <a:pt x="26" y="101"/>
                    </a:cubicBezTo>
                    <a:cubicBezTo>
                      <a:pt x="26" y="136"/>
                      <a:pt x="17" y="171"/>
                      <a:pt x="0" y="203"/>
                    </a:cubicBezTo>
                    <a:close/>
                  </a:path>
                </a:pathLst>
              </a:custGeom>
              <a:solidFill>
                <a:srgbClr val="A462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1159"/>
              <p:cNvSpPr/>
              <p:nvPr/>
            </p:nvSpPr>
            <p:spPr bwMode="auto">
              <a:xfrm>
                <a:off x="9241519" y="1928813"/>
                <a:ext cx="538163" cy="1025525"/>
              </a:xfrm>
              <a:custGeom>
                <a:avLst/>
                <a:gdLst>
                  <a:gd name="T0" fmla="*/ 0 w 1079"/>
                  <a:gd name="T1" fmla="*/ 2057 h 2057"/>
                  <a:gd name="T2" fmla="*/ 147 w 1079"/>
                  <a:gd name="T3" fmla="*/ 1916 h 2057"/>
                  <a:gd name="T4" fmla="*/ 147 w 1079"/>
                  <a:gd name="T5" fmla="*/ 1916 h 2057"/>
                  <a:gd name="T6" fmla="*/ 173 w 1079"/>
                  <a:gd name="T7" fmla="*/ 1814 h 2057"/>
                  <a:gd name="T8" fmla="*/ 149 w 1079"/>
                  <a:gd name="T9" fmla="*/ 1713 h 2057"/>
                  <a:gd name="T10" fmla="*/ 287 w 1079"/>
                  <a:gd name="T11" fmla="*/ 1643 h 2057"/>
                  <a:gd name="T12" fmla="*/ 831 w 1079"/>
                  <a:gd name="T13" fmla="*/ 552 h 2057"/>
                  <a:gd name="T14" fmla="*/ 810 w 1079"/>
                  <a:gd name="T15" fmla="*/ 0 h 2057"/>
                  <a:gd name="T16" fmla="*/ 1079 w 1079"/>
                  <a:gd name="T17" fmla="*/ 232 h 2057"/>
                  <a:gd name="T18" fmla="*/ 995 w 1079"/>
                  <a:gd name="T19" fmla="*/ 462 h 2057"/>
                  <a:gd name="T20" fmla="*/ 600 w 1079"/>
                  <a:gd name="T21" fmla="*/ 1370 h 2057"/>
                  <a:gd name="T22" fmla="*/ 213 w 1079"/>
                  <a:gd name="T23" fmla="*/ 1935 h 2057"/>
                  <a:gd name="T24" fmla="*/ 17 w 1079"/>
                  <a:gd name="T25" fmla="*/ 2051 h 2057"/>
                  <a:gd name="T26" fmla="*/ 0 w 1079"/>
                  <a:gd name="T27" fmla="*/ 2057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79" h="2057">
                    <a:moveTo>
                      <a:pt x="0" y="2057"/>
                    </a:moveTo>
                    <a:cubicBezTo>
                      <a:pt x="66" y="2020"/>
                      <a:pt x="118" y="1974"/>
                      <a:pt x="147" y="1916"/>
                    </a:cubicBezTo>
                    <a:lnTo>
                      <a:pt x="147" y="1916"/>
                    </a:lnTo>
                    <a:cubicBezTo>
                      <a:pt x="164" y="1884"/>
                      <a:pt x="173" y="1849"/>
                      <a:pt x="173" y="1814"/>
                    </a:cubicBezTo>
                    <a:cubicBezTo>
                      <a:pt x="173" y="1780"/>
                      <a:pt x="165" y="1746"/>
                      <a:pt x="149" y="1713"/>
                    </a:cubicBezTo>
                    <a:cubicBezTo>
                      <a:pt x="212" y="1709"/>
                      <a:pt x="269" y="1688"/>
                      <a:pt x="287" y="1643"/>
                    </a:cubicBezTo>
                    <a:cubicBezTo>
                      <a:pt x="435" y="1275"/>
                      <a:pt x="677" y="920"/>
                      <a:pt x="831" y="552"/>
                    </a:cubicBezTo>
                    <a:cubicBezTo>
                      <a:pt x="903" y="381"/>
                      <a:pt x="928" y="173"/>
                      <a:pt x="810" y="0"/>
                    </a:cubicBezTo>
                    <a:cubicBezTo>
                      <a:pt x="949" y="62"/>
                      <a:pt x="1028" y="136"/>
                      <a:pt x="1079" y="232"/>
                    </a:cubicBezTo>
                    <a:cubicBezTo>
                      <a:pt x="1072" y="302"/>
                      <a:pt x="1020" y="385"/>
                      <a:pt x="995" y="462"/>
                    </a:cubicBezTo>
                    <a:cubicBezTo>
                      <a:pt x="931" y="656"/>
                      <a:pt x="700" y="1175"/>
                      <a:pt x="600" y="1370"/>
                    </a:cubicBezTo>
                    <a:cubicBezTo>
                      <a:pt x="501" y="1562"/>
                      <a:pt x="393" y="1760"/>
                      <a:pt x="213" y="1935"/>
                    </a:cubicBezTo>
                    <a:cubicBezTo>
                      <a:pt x="164" y="1982"/>
                      <a:pt x="97" y="2021"/>
                      <a:pt x="17" y="2051"/>
                    </a:cubicBezTo>
                    <a:cubicBezTo>
                      <a:pt x="11" y="2053"/>
                      <a:pt x="6" y="2055"/>
                      <a:pt x="0" y="2057"/>
                    </a:cubicBezTo>
                  </a:path>
                </a:pathLst>
              </a:custGeom>
              <a:solidFill>
                <a:srgbClr val="DDA6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1160"/>
              <p:cNvSpPr/>
              <p:nvPr/>
            </p:nvSpPr>
            <p:spPr bwMode="auto">
              <a:xfrm>
                <a:off x="2877231" y="1887538"/>
                <a:ext cx="517525" cy="879475"/>
              </a:xfrm>
              <a:custGeom>
                <a:avLst/>
                <a:gdLst>
                  <a:gd name="T0" fmla="*/ 479 w 1037"/>
                  <a:gd name="T1" fmla="*/ 205 h 1763"/>
                  <a:gd name="T2" fmla="*/ 734 w 1037"/>
                  <a:gd name="T3" fmla="*/ 105 h 1763"/>
                  <a:gd name="T4" fmla="*/ 41 w 1037"/>
                  <a:gd name="T5" fmla="*/ 166 h 1763"/>
                  <a:gd name="T6" fmla="*/ 0 w 1037"/>
                  <a:gd name="T7" fmla="*/ 180 h 1763"/>
                  <a:gd name="T8" fmla="*/ 285 w 1037"/>
                  <a:gd name="T9" fmla="*/ 260 h 1763"/>
                  <a:gd name="T10" fmla="*/ 815 w 1037"/>
                  <a:gd name="T11" fmla="*/ 1763 h 1763"/>
                  <a:gd name="T12" fmla="*/ 1037 w 1037"/>
                  <a:gd name="T13" fmla="*/ 1742 h 1763"/>
                  <a:gd name="T14" fmla="*/ 479 w 1037"/>
                  <a:gd name="T15" fmla="*/ 205 h 17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7" h="1763">
                    <a:moveTo>
                      <a:pt x="479" y="205"/>
                    </a:moveTo>
                    <a:cubicBezTo>
                      <a:pt x="428" y="61"/>
                      <a:pt x="734" y="105"/>
                      <a:pt x="734" y="105"/>
                    </a:cubicBezTo>
                    <a:cubicBezTo>
                      <a:pt x="469" y="0"/>
                      <a:pt x="41" y="166"/>
                      <a:pt x="41" y="166"/>
                    </a:cubicBezTo>
                    <a:lnTo>
                      <a:pt x="0" y="180"/>
                    </a:lnTo>
                    <a:cubicBezTo>
                      <a:pt x="72" y="155"/>
                      <a:pt x="234" y="155"/>
                      <a:pt x="285" y="260"/>
                    </a:cubicBezTo>
                    <a:cubicBezTo>
                      <a:pt x="336" y="365"/>
                      <a:pt x="815" y="1763"/>
                      <a:pt x="815" y="1763"/>
                    </a:cubicBezTo>
                    <a:cubicBezTo>
                      <a:pt x="917" y="1741"/>
                      <a:pt x="1037" y="1742"/>
                      <a:pt x="1037" y="1742"/>
                    </a:cubicBezTo>
                    <a:cubicBezTo>
                      <a:pt x="1037" y="1742"/>
                      <a:pt x="530" y="348"/>
                      <a:pt x="479" y="20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1161"/>
              <p:cNvSpPr/>
              <p:nvPr/>
            </p:nvSpPr>
            <p:spPr bwMode="auto">
              <a:xfrm>
                <a:off x="9009744" y="1838325"/>
                <a:ext cx="636588" cy="831850"/>
              </a:xfrm>
              <a:custGeom>
                <a:avLst/>
                <a:gdLst>
                  <a:gd name="T0" fmla="*/ 351 w 1277"/>
                  <a:gd name="T1" fmla="*/ 110 h 1668"/>
                  <a:gd name="T2" fmla="*/ 687 w 1277"/>
                  <a:gd name="T3" fmla="*/ 259 h 1668"/>
                  <a:gd name="T4" fmla="*/ 0 w 1277"/>
                  <a:gd name="T5" fmla="*/ 1651 h 1668"/>
                  <a:gd name="T6" fmla="*/ 229 w 1277"/>
                  <a:gd name="T7" fmla="*/ 1668 h 1668"/>
                  <a:gd name="T8" fmla="*/ 855 w 1277"/>
                  <a:gd name="T9" fmla="*/ 350 h 1668"/>
                  <a:gd name="T10" fmla="*/ 1277 w 1277"/>
                  <a:gd name="T11" fmla="*/ 183 h 1668"/>
                  <a:gd name="T12" fmla="*/ 351 w 1277"/>
                  <a:gd name="T13" fmla="*/ 110 h 1668"/>
                </a:gdLst>
                <a:ahLst/>
                <a:cxnLst>
                  <a:cxn ang="0">
                    <a:pos x="T0" y="T1"/>
                  </a:cxn>
                  <a:cxn ang="0">
                    <a:pos x="T2" y="T3"/>
                  </a:cxn>
                  <a:cxn ang="0">
                    <a:pos x="T4" y="T5"/>
                  </a:cxn>
                  <a:cxn ang="0">
                    <a:pos x="T6" y="T7"/>
                  </a:cxn>
                  <a:cxn ang="0">
                    <a:pos x="T8" y="T9"/>
                  </a:cxn>
                  <a:cxn ang="0">
                    <a:pos x="T10" y="T11"/>
                  </a:cxn>
                  <a:cxn ang="0">
                    <a:pos x="T12" y="T13"/>
                  </a:cxn>
                </a:cxnLst>
                <a:rect l="0" t="0" r="r" b="b"/>
                <a:pathLst>
                  <a:path w="1277" h="1668">
                    <a:moveTo>
                      <a:pt x="351" y="110"/>
                    </a:moveTo>
                    <a:cubicBezTo>
                      <a:pt x="611" y="85"/>
                      <a:pt x="748" y="135"/>
                      <a:pt x="687" y="259"/>
                    </a:cubicBezTo>
                    <a:cubicBezTo>
                      <a:pt x="626" y="383"/>
                      <a:pt x="0" y="1651"/>
                      <a:pt x="0" y="1651"/>
                    </a:cubicBezTo>
                    <a:lnTo>
                      <a:pt x="229" y="1668"/>
                    </a:lnTo>
                    <a:cubicBezTo>
                      <a:pt x="229" y="1668"/>
                      <a:pt x="764" y="615"/>
                      <a:pt x="855" y="350"/>
                    </a:cubicBezTo>
                    <a:cubicBezTo>
                      <a:pt x="947" y="85"/>
                      <a:pt x="1277" y="183"/>
                      <a:pt x="1277" y="183"/>
                    </a:cubicBezTo>
                    <a:cubicBezTo>
                      <a:pt x="859" y="0"/>
                      <a:pt x="351" y="110"/>
                      <a:pt x="351" y="11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1162"/>
              <p:cNvSpPr/>
              <p:nvPr/>
            </p:nvSpPr>
            <p:spPr bwMode="auto">
              <a:xfrm>
                <a:off x="3947206" y="1916113"/>
                <a:ext cx="4779963" cy="182563"/>
              </a:xfrm>
              <a:custGeom>
                <a:avLst/>
                <a:gdLst>
                  <a:gd name="T0" fmla="*/ 0 w 9580"/>
                  <a:gd name="T1" fmla="*/ 367 h 367"/>
                  <a:gd name="T2" fmla="*/ 4619 w 9580"/>
                  <a:gd name="T3" fmla="*/ 49 h 367"/>
                  <a:gd name="T4" fmla="*/ 9580 w 9580"/>
                  <a:gd name="T5" fmla="*/ 350 h 367"/>
                  <a:gd name="T6" fmla="*/ 4497 w 9580"/>
                  <a:gd name="T7" fmla="*/ 99 h 367"/>
                  <a:gd name="T8" fmla="*/ 0 w 9580"/>
                  <a:gd name="T9" fmla="*/ 367 h 367"/>
                </a:gdLst>
                <a:ahLst/>
                <a:cxnLst>
                  <a:cxn ang="0">
                    <a:pos x="T0" y="T1"/>
                  </a:cxn>
                  <a:cxn ang="0">
                    <a:pos x="T2" y="T3"/>
                  </a:cxn>
                  <a:cxn ang="0">
                    <a:pos x="T4" y="T5"/>
                  </a:cxn>
                  <a:cxn ang="0">
                    <a:pos x="T6" y="T7"/>
                  </a:cxn>
                  <a:cxn ang="0">
                    <a:pos x="T8" y="T9"/>
                  </a:cxn>
                </a:cxnLst>
                <a:rect l="0" t="0" r="r" b="b"/>
                <a:pathLst>
                  <a:path w="9580" h="367">
                    <a:moveTo>
                      <a:pt x="0" y="367"/>
                    </a:moveTo>
                    <a:cubicBezTo>
                      <a:pt x="0" y="367"/>
                      <a:pt x="1685" y="0"/>
                      <a:pt x="4619" y="49"/>
                    </a:cubicBezTo>
                    <a:cubicBezTo>
                      <a:pt x="7190" y="93"/>
                      <a:pt x="8022" y="143"/>
                      <a:pt x="9580" y="350"/>
                    </a:cubicBezTo>
                    <a:cubicBezTo>
                      <a:pt x="9580" y="350"/>
                      <a:pt x="7309" y="116"/>
                      <a:pt x="4497" y="99"/>
                    </a:cubicBezTo>
                    <a:cubicBezTo>
                      <a:pt x="1685" y="82"/>
                      <a:pt x="0" y="367"/>
                      <a:pt x="0" y="367"/>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6" name="TextBox 45"/>
            <p:cNvSpPr txBox="1"/>
            <p:nvPr/>
          </p:nvSpPr>
          <p:spPr>
            <a:xfrm>
              <a:off x="4036282" y="707642"/>
              <a:ext cx="3810520"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sz="40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CÂU HỎI</a:t>
              </a:r>
              <a:endParaRPr kumimoji="0" lang="en-US" sz="40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sp>
        <p:nvSpPr>
          <p:cNvPr id="47" name="TextBox 46"/>
          <p:cNvSpPr txBox="1"/>
          <p:nvPr/>
        </p:nvSpPr>
        <p:spPr>
          <a:xfrm>
            <a:off x="2837650" y="2290066"/>
            <a:ext cx="6548950" cy="95410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vi-VN" sz="28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Bộ luật nào được ban hành dưới thời Trần?</a:t>
            </a:r>
            <a:endParaRPr kumimoji="0" lang="vi-VN" sz="2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pic>
        <p:nvPicPr>
          <p:cNvPr id="48" name="Picture 47">
            <a:hlinkClick r:id="rId2" action="ppaction://hlinksldjump"/>
          </p:cNvPr>
          <p:cNvPicPr>
            <a:picLocks noChangeAspect="1"/>
          </p:cNvPicPr>
          <p:nvPr/>
        </p:nvPicPr>
        <p:blipFill rotWithShape="1">
          <a:blip r:embed="rId3">
            <a:extLst>
              <a:ext uri="{28A0092B-C50C-407E-A947-70E740481C1C}">
                <a14:useLocalDpi xmlns:a14="http://schemas.microsoft.com/office/drawing/2010/main" val="0"/>
              </a:ext>
            </a:extLst>
          </a:blip>
          <a:srcRect l="28585" t="29757" r="27796" b="28785"/>
          <a:stretch>
            <a:fillRect/>
          </a:stretch>
        </p:blipFill>
        <p:spPr>
          <a:xfrm>
            <a:off x="1307743" y="2731343"/>
            <a:ext cx="2207859" cy="2098485"/>
          </a:xfrm>
          <a:prstGeom prst="rect">
            <a:avLst/>
          </a:prstGeom>
        </p:spPr>
      </p:pic>
      <p:pic>
        <p:nvPicPr>
          <p:cNvPr id="4" name="Sai"/>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852285" y="7522716"/>
            <a:ext cx="1462280" cy="1426722"/>
          </a:xfrm>
          <a:prstGeom prst="rect">
            <a:avLst/>
          </a:prstGeom>
        </p:spPr>
      </p:pic>
      <p:pic>
        <p:nvPicPr>
          <p:cNvPr id="50" name="Đúng"/>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439887" y="7512132"/>
            <a:ext cx="1273218" cy="1323382"/>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barn(inVertical)">
                                      <p:cBhvr>
                                        <p:cTn id="7" dur="500"/>
                                        <p:tgtEl>
                                          <p:spTgt spid="52"/>
                                        </p:tgtEl>
                                      </p:cBhvr>
                                    </p:animEffect>
                                  </p:childTnLst>
                                </p:cTn>
                              </p:par>
                              <p:par>
                                <p:cTn id="8" presetID="22" presetClass="entr" presetSubtype="1" fill="hold" grpId="0" nodeType="withEffect">
                                  <p:stCondLst>
                                    <p:cond delay="500"/>
                                  </p:stCondLst>
                                  <p:childTnLst>
                                    <p:set>
                                      <p:cBhvr>
                                        <p:cTn id="9" dur="1" fill="hold">
                                          <p:stCondLst>
                                            <p:cond delay="0"/>
                                          </p:stCondLst>
                                        </p:cTn>
                                        <p:tgtEl>
                                          <p:spTgt spid="5"/>
                                        </p:tgtEl>
                                        <p:attrNameLst>
                                          <p:attrName>style.visibility</p:attrName>
                                        </p:attrNameLst>
                                      </p:cBhvr>
                                      <p:to>
                                        <p:strVal val="visible"/>
                                      </p:to>
                                    </p:set>
                                    <p:animEffect transition="in" filter="wipe(up)">
                                      <p:cBhvr>
                                        <p:cTn id="10" dur="500"/>
                                        <p:tgtEl>
                                          <p:spTgt spid="5"/>
                                        </p:tgtEl>
                                      </p:cBhvr>
                                    </p:animEffect>
                                  </p:childTnLst>
                                </p:cTn>
                              </p:par>
                              <p:par>
                                <p:cTn id="11" presetID="53" presetClass="entr" presetSubtype="16" fill="hold" nodeType="withEffect">
                                  <p:stCondLst>
                                    <p:cond delay="500"/>
                                  </p:stCondLst>
                                  <p:childTnLst>
                                    <p:set>
                                      <p:cBhvr>
                                        <p:cTn id="12" dur="1" fill="hold">
                                          <p:stCondLst>
                                            <p:cond delay="0"/>
                                          </p:stCondLst>
                                        </p:cTn>
                                        <p:tgtEl>
                                          <p:spTgt spid="48"/>
                                        </p:tgtEl>
                                        <p:attrNameLst>
                                          <p:attrName>style.visibility</p:attrName>
                                        </p:attrNameLst>
                                      </p:cBhvr>
                                      <p:to>
                                        <p:strVal val="visible"/>
                                      </p:to>
                                    </p:set>
                                    <p:anim calcmode="lin" valueType="num">
                                      <p:cBhvr>
                                        <p:cTn id="13" dur="500" fill="hold"/>
                                        <p:tgtEl>
                                          <p:spTgt spid="48"/>
                                        </p:tgtEl>
                                        <p:attrNameLst>
                                          <p:attrName>ppt_w</p:attrName>
                                        </p:attrNameLst>
                                      </p:cBhvr>
                                      <p:tavLst>
                                        <p:tav tm="0">
                                          <p:val>
                                            <p:fltVal val="0"/>
                                          </p:val>
                                        </p:tav>
                                        <p:tav tm="100000">
                                          <p:val>
                                            <p:strVal val="#ppt_w"/>
                                          </p:val>
                                        </p:tav>
                                      </p:tavLst>
                                    </p:anim>
                                    <p:anim calcmode="lin" valueType="num">
                                      <p:cBhvr>
                                        <p:cTn id="14" dur="500" fill="hold"/>
                                        <p:tgtEl>
                                          <p:spTgt spid="48"/>
                                        </p:tgtEl>
                                        <p:attrNameLst>
                                          <p:attrName>ppt_h</p:attrName>
                                        </p:attrNameLst>
                                      </p:cBhvr>
                                      <p:tavLst>
                                        <p:tav tm="0">
                                          <p:val>
                                            <p:fltVal val="0"/>
                                          </p:val>
                                        </p:tav>
                                        <p:tav tm="100000">
                                          <p:val>
                                            <p:strVal val="#ppt_h"/>
                                          </p:val>
                                        </p:tav>
                                      </p:tavLst>
                                    </p:anim>
                                    <p:animEffect transition="in" filter="fade">
                                      <p:cBhvr>
                                        <p:cTn id="15" dur="500"/>
                                        <p:tgtEl>
                                          <p:spTgt spid="48"/>
                                        </p:tgtEl>
                                      </p:cBhvr>
                                    </p:animEffect>
                                  </p:childTnLst>
                                </p:cTn>
                              </p:par>
                            </p:childTnLst>
                          </p:cTn>
                        </p:par>
                        <p:par>
                          <p:cTn id="16" fill="hold">
                            <p:stCondLst>
                              <p:cond delay="500"/>
                            </p:stCondLst>
                            <p:childTnLst>
                              <p:par>
                                <p:cTn id="17" presetID="42" presetClass="entr" presetSubtype="0" fill="hold" grpId="0"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anim calcmode="lin" valueType="num">
                                      <p:cBhvr>
                                        <p:cTn id="20" dur="1000" fill="hold"/>
                                        <p:tgtEl>
                                          <p:spTgt spid="47"/>
                                        </p:tgtEl>
                                        <p:attrNameLst>
                                          <p:attrName>ppt_x</p:attrName>
                                        </p:attrNameLst>
                                      </p:cBhvr>
                                      <p:tavLst>
                                        <p:tav tm="0">
                                          <p:val>
                                            <p:strVal val="#ppt_x"/>
                                          </p:val>
                                        </p:tav>
                                        <p:tav tm="100000">
                                          <p:val>
                                            <p:strVal val="#ppt_x"/>
                                          </p:val>
                                        </p:tav>
                                      </p:tavLst>
                                    </p:anim>
                                    <p:anim calcmode="lin" valueType="num">
                                      <p:cBhvr>
                                        <p:cTn id="21" dur="1000" fill="hold"/>
                                        <p:tgtEl>
                                          <p:spTgt spid="47"/>
                                        </p:tgtEl>
                                        <p:attrNameLst>
                                          <p:attrName>ppt_y</p:attrName>
                                        </p:attrNameLst>
                                      </p:cBhvr>
                                      <p:tavLst>
                                        <p:tav tm="0">
                                          <p:val>
                                            <p:strVal val="#ppt_y+.1"/>
                                          </p:val>
                                        </p:tav>
                                        <p:tav tm="100000">
                                          <p:val>
                                            <p:strVal val="#ppt_y"/>
                                          </p:val>
                                        </p:tav>
                                      </p:tavLst>
                                    </p:anim>
                                  </p:childTnLst>
                                </p:cTn>
                              </p:par>
                              <p:par>
                                <p:cTn id="22" presetID="10" presetClass="entr" presetSubtype="0" fill="hold" grpId="0" nodeType="withEffect">
                                  <p:stCondLst>
                                    <p:cond delay="3000"/>
                                  </p:stCondLst>
                                  <p:childTnLst>
                                    <p:set>
                                      <p:cBhvr>
                                        <p:cTn id="23" dur="1" fill="hold">
                                          <p:stCondLst>
                                            <p:cond delay="0"/>
                                          </p:stCondLst>
                                        </p:cTn>
                                        <p:tgtEl>
                                          <p:spTgt spid="42"/>
                                        </p:tgtEl>
                                        <p:attrNameLst>
                                          <p:attrName>style.visibility</p:attrName>
                                        </p:attrNameLst>
                                      </p:cBhvr>
                                      <p:to>
                                        <p:strVal val="visible"/>
                                      </p:to>
                                    </p:set>
                                    <p:animEffect transition="in" filter="fade">
                                      <p:cBhvr>
                                        <p:cTn id="24" dur="500"/>
                                        <p:tgtEl>
                                          <p:spTgt spid="42"/>
                                        </p:tgtEl>
                                      </p:cBhvr>
                                    </p:animEffect>
                                  </p:childTnLst>
                                </p:cTn>
                              </p:par>
                              <p:par>
                                <p:cTn id="25" presetID="10" presetClass="entr" presetSubtype="0" fill="hold" grpId="0" nodeType="withEffect">
                                  <p:stCondLst>
                                    <p:cond delay="3000"/>
                                  </p:stCondLst>
                                  <p:childTnLst>
                                    <p:set>
                                      <p:cBhvr>
                                        <p:cTn id="26" dur="1" fill="hold">
                                          <p:stCondLst>
                                            <p:cond delay="0"/>
                                          </p:stCondLst>
                                        </p:cTn>
                                        <p:tgtEl>
                                          <p:spTgt spid="43"/>
                                        </p:tgtEl>
                                        <p:attrNameLst>
                                          <p:attrName>style.visibility</p:attrName>
                                        </p:attrNameLst>
                                      </p:cBhvr>
                                      <p:to>
                                        <p:strVal val="visible"/>
                                      </p:to>
                                    </p:set>
                                    <p:animEffect transition="in" filter="fade">
                                      <p:cBhvr>
                                        <p:cTn id="27" dur="500"/>
                                        <p:tgtEl>
                                          <p:spTgt spid="43"/>
                                        </p:tgtEl>
                                      </p:cBhvr>
                                    </p:animEffect>
                                  </p:childTnLst>
                                </p:cTn>
                              </p:par>
                              <p:par>
                                <p:cTn id="28" presetID="10" presetClass="entr" presetSubtype="0" fill="hold" grpId="0" nodeType="withEffect">
                                  <p:stCondLst>
                                    <p:cond delay="3000"/>
                                  </p:stCondLst>
                                  <p:childTnLst>
                                    <p:set>
                                      <p:cBhvr>
                                        <p:cTn id="29" dur="1" fill="hold">
                                          <p:stCondLst>
                                            <p:cond delay="0"/>
                                          </p:stCondLst>
                                        </p:cTn>
                                        <p:tgtEl>
                                          <p:spTgt spid="44"/>
                                        </p:tgtEl>
                                        <p:attrNameLst>
                                          <p:attrName>style.visibility</p:attrName>
                                        </p:attrNameLst>
                                      </p:cBhvr>
                                      <p:to>
                                        <p:strVal val="visible"/>
                                      </p:to>
                                    </p:set>
                                    <p:animEffect transition="in" filter="fade">
                                      <p:cBhvr>
                                        <p:cTn id="30" dur="500"/>
                                        <p:tgtEl>
                                          <p:spTgt spid="44"/>
                                        </p:tgtEl>
                                      </p:cBhvr>
                                    </p:animEffect>
                                  </p:childTnLst>
                                </p:cTn>
                              </p:par>
                              <p:par>
                                <p:cTn id="31" presetID="10" presetClass="entr" presetSubtype="0" fill="hold" grpId="0" nodeType="withEffect">
                                  <p:stCondLst>
                                    <p:cond delay="3000"/>
                                  </p:stCondLst>
                                  <p:childTnLst>
                                    <p:set>
                                      <p:cBhvr>
                                        <p:cTn id="32" dur="1" fill="hold">
                                          <p:stCondLst>
                                            <p:cond delay="0"/>
                                          </p:stCondLst>
                                        </p:cTn>
                                        <p:tgtEl>
                                          <p:spTgt spid="45"/>
                                        </p:tgtEl>
                                        <p:attrNameLst>
                                          <p:attrName>style.visibility</p:attrName>
                                        </p:attrNameLst>
                                      </p:cBhvr>
                                      <p:to>
                                        <p:strVal val="visible"/>
                                      </p:to>
                                    </p:set>
                                    <p:animEffect transition="in" filter="fade">
                                      <p:cBhvr>
                                        <p:cTn id="33"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42"/>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afterEffect">
                                  <p:stCondLst>
                                    <p:cond delay="0"/>
                                  </p:stCondLst>
                                  <p:childTnLst>
                                    <p:animClr clrSpc="rgb" dir="cw">
                                      <p:cBhvr>
                                        <p:cTn id="38" dur="250" fill="hold"/>
                                        <p:tgtEl>
                                          <p:spTgt spid="42"/>
                                        </p:tgtEl>
                                        <p:attrNameLst>
                                          <p:attrName>fillcolor</p:attrName>
                                        </p:attrNameLst>
                                      </p:cBhvr>
                                      <p:to>
                                        <a:srgbClr val="FF0000"/>
                                      </p:to>
                                    </p:animClr>
                                    <p:set>
                                      <p:cBhvr>
                                        <p:cTn id="39" dur="250" fill="hold"/>
                                        <p:tgtEl>
                                          <p:spTgt spid="42"/>
                                        </p:tgtEl>
                                        <p:attrNameLst>
                                          <p:attrName>fill.type</p:attrName>
                                        </p:attrNameLst>
                                      </p:cBhvr>
                                      <p:to>
                                        <p:strVal val="solid"/>
                                      </p:to>
                                    </p:set>
                                    <p:set>
                                      <p:cBhvr>
                                        <p:cTn id="40" dur="250" fill="hold"/>
                                        <p:tgtEl>
                                          <p:spTgt spid="42"/>
                                        </p:tgtEl>
                                        <p:attrNameLst>
                                          <p:attrName>fill.on</p:attrName>
                                        </p:attrNameLst>
                                      </p:cBhvr>
                                      <p:to>
                                        <p:strVal val="true"/>
                                      </p:to>
                                    </p:set>
                                  </p:childTnLst>
                                </p:cTn>
                              </p:par>
                              <p:par>
                                <p:cTn id="41" presetID="64" presetClass="path" presetSubtype="0" accel="50000" decel="50000" fill="hold" nodeType="withEffect">
                                  <p:stCondLst>
                                    <p:cond delay="0"/>
                                  </p:stCondLst>
                                  <p:childTnLst>
                                    <p:animMotion origin="layout" path="M -1.45833E-6 4.07407E-6 L -0.22239 -0.48125 " pathEditMode="relative" rAng="0" ptsTypes="AA">
                                      <p:cBhvr>
                                        <p:cTn id="42" dur="250" fill="hold"/>
                                        <p:tgtEl>
                                          <p:spTgt spid="4"/>
                                        </p:tgtEl>
                                        <p:attrNameLst>
                                          <p:attrName>ppt_x</p:attrName>
                                          <p:attrName>ppt_y</p:attrName>
                                        </p:attrNameLst>
                                      </p:cBhvr>
                                      <p:rCtr x="-11120" y="-24074"/>
                                    </p:animMotion>
                                  </p:childTnLst>
                                  <p:subTnLst>
                                    <p:audio>
                                      <p:cMediaNode>
                                        <p:cTn display="0" masterRel="sameClick">
                                          <p:stCondLst>
                                            <p:cond evt="begin" delay="0">
                                              <p:tn val="41"/>
                                            </p:cond>
                                          </p:stCondLst>
                                          <p:endCondLst>
                                            <p:cond evt="onStopAudio" delay="0">
                                              <p:tgtEl>
                                                <p:sldTgt/>
                                              </p:tgtEl>
                                            </p:cond>
                                          </p:endCondLst>
                                        </p:cTn>
                                        <p:tgtEl>
                                          <p:sndTgt r:embed="rId6" name="Sai.wav"/>
                                        </p:tgtEl>
                                      </p:cMediaNode>
                                    </p:audio>
                                  </p:subTnLst>
                                </p:cTn>
                              </p:par>
                            </p:childTnLst>
                          </p:cTn>
                        </p:par>
                      </p:childTnLst>
                    </p:cTn>
                  </p:par>
                </p:childTnLst>
              </p:cTn>
              <p:nextCondLst>
                <p:cond evt="onClick" delay="0">
                  <p:tgtEl>
                    <p:spTgt spid="42"/>
                  </p:tgtEl>
                </p:cond>
              </p:nextCondLst>
            </p:seq>
            <p:seq concurrent="1" nextAc="seek">
              <p:cTn id="43" restart="whenNotActive" fill="hold" evtFilter="cancelBubble" nodeType="interactiveSeq">
                <p:stCondLst>
                  <p:cond evt="onClick" delay="0">
                    <p:tgtEl>
                      <p:spTgt spid="43"/>
                    </p:tgtEl>
                  </p:cond>
                </p:stCondLst>
                <p:endSync evt="end" delay="0">
                  <p:rtn val="all"/>
                </p:endSync>
                <p:childTnLst>
                  <p:par>
                    <p:cTn id="44" fill="hold">
                      <p:stCondLst>
                        <p:cond delay="0"/>
                      </p:stCondLst>
                      <p:childTnLst>
                        <p:par>
                          <p:cTn id="45" fill="hold">
                            <p:stCondLst>
                              <p:cond delay="0"/>
                            </p:stCondLst>
                            <p:childTnLst>
                              <p:par>
                                <p:cTn id="46" presetID="1" presetClass="emph" presetSubtype="2" fill="hold" nodeType="afterEffect">
                                  <p:stCondLst>
                                    <p:cond delay="0"/>
                                  </p:stCondLst>
                                  <p:childTnLst>
                                    <p:animClr clrSpc="rgb" dir="cw">
                                      <p:cBhvr>
                                        <p:cTn id="47" dur="250" fill="hold"/>
                                        <p:tgtEl>
                                          <p:spTgt spid="43"/>
                                        </p:tgtEl>
                                        <p:attrNameLst>
                                          <p:attrName>fillcolor</p:attrName>
                                        </p:attrNameLst>
                                      </p:cBhvr>
                                      <p:to>
                                        <a:srgbClr val="FF0000"/>
                                      </p:to>
                                    </p:animClr>
                                    <p:set>
                                      <p:cBhvr>
                                        <p:cTn id="48" dur="250" fill="hold"/>
                                        <p:tgtEl>
                                          <p:spTgt spid="43"/>
                                        </p:tgtEl>
                                        <p:attrNameLst>
                                          <p:attrName>fill.type</p:attrName>
                                        </p:attrNameLst>
                                      </p:cBhvr>
                                      <p:to>
                                        <p:strVal val="solid"/>
                                      </p:to>
                                    </p:set>
                                    <p:set>
                                      <p:cBhvr>
                                        <p:cTn id="49" dur="250" fill="hold"/>
                                        <p:tgtEl>
                                          <p:spTgt spid="43"/>
                                        </p:tgtEl>
                                        <p:attrNameLst>
                                          <p:attrName>fill.on</p:attrName>
                                        </p:attrNameLst>
                                      </p:cBhvr>
                                      <p:to>
                                        <p:strVal val="true"/>
                                      </p:to>
                                    </p:set>
                                  </p:childTnLst>
                                </p:cTn>
                              </p:par>
                              <p:par>
                                <p:cTn id="50" presetID="64" presetClass="path" presetSubtype="0" accel="50000" decel="50000" fill="hold" nodeType="withEffect">
                                  <p:stCondLst>
                                    <p:cond delay="0"/>
                                  </p:stCondLst>
                                  <p:childTnLst>
                                    <p:animMotion origin="layout" path="M -1.45833E-6 4.07407E-6 L 0.56003 -0.46829 " pathEditMode="relative" rAng="0" ptsTypes="AA">
                                      <p:cBhvr>
                                        <p:cTn id="51" dur="250" fill="hold"/>
                                        <p:tgtEl>
                                          <p:spTgt spid="4"/>
                                        </p:tgtEl>
                                        <p:attrNameLst>
                                          <p:attrName>ppt_x</p:attrName>
                                          <p:attrName>ppt_y</p:attrName>
                                        </p:attrNameLst>
                                      </p:cBhvr>
                                      <p:rCtr x="27995" y="-23426"/>
                                    </p:animMotion>
                                  </p:childTnLst>
                                  <p:subTnLst>
                                    <p:audio>
                                      <p:cMediaNode>
                                        <p:cTn display="0" masterRel="sameClick">
                                          <p:stCondLst>
                                            <p:cond evt="begin" delay="0">
                                              <p:tn val="50"/>
                                            </p:cond>
                                          </p:stCondLst>
                                          <p:endCondLst>
                                            <p:cond evt="onStopAudio" delay="0">
                                              <p:tgtEl>
                                                <p:sldTgt/>
                                              </p:tgtEl>
                                            </p:cond>
                                          </p:endCondLst>
                                        </p:cTn>
                                        <p:tgtEl>
                                          <p:sndTgt r:embed="rId6" name="Sai.wav"/>
                                        </p:tgtEl>
                                      </p:cMediaNode>
                                    </p:audio>
                                  </p:subTnLst>
                                </p:cTn>
                              </p:par>
                            </p:childTnLst>
                          </p:cTn>
                        </p:par>
                      </p:childTnLst>
                    </p:cTn>
                  </p:par>
                </p:childTnLst>
              </p:cTn>
              <p:nextCondLst>
                <p:cond evt="onClick" delay="0">
                  <p:tgtEl>
                    <p:spTgt spid="43"/>
                  </p:tgtEl>
                </p:cond>
              </p:nextCondLst>
            </p:seq>
            <p:seq concurrent="1" nextAc="seek">
              <p:cTn id="52" restart="whenNotActive" fill="hold" evtFilter="cancelBubble" nodeType="interactiveSeq">
                <p:stCondLst>
                  <p:cond evt="onClick" delay="0">
                    <p:tgtEl>
                      <p:spTgt spid="44"/>
                    </p:tgtEl>
                  </p:cond>
                </p:stCondLst>
                <p:endSync evt="end" delay="0">
                  <p:rtn val="all"/>
                </p:endSync>
                <p:childTnLst>
                  <p:par>
                    <p:cTn id="53" fill="hold">
                      <p:stCondLst>
                        <p:cond delay="0"/>
                      </p:stCondLst>
                      <p:childTnLst>
                        <p:par>
                          <p:cTn id="54" fill="hold">
                            <p:stCondLst>
                              <p:cond delay="0"/>
                            </p:stCondLst>
                            <p:childTnLst>
                              <p:par>
                                <p:cTn id="55" presetID="1" presetClass="emph" presetSubtype="2" fill="hold" nodeType="afterEffect">
                                  <p:stCondLst>
                                    <p:cond delay="0"/>
                                  </p:stCondLst>
                                  <p:childTnLst>
                                    <p:animClr clrSpc="rgb" dir="cw">
                                      <p:cBhvr>
                                        <p:cTn id="56" dur="250" fill="hold"/>
                                        <p:tgtEl>
                                          <p:spTgt spid="44"/>
                                        </p:tgtEl>
                                        <p:attrNameLst>
                                          <p:attrName>fillcolor</p:attrName>
                                        </p:attrNameLst>
                                      </p:cBhvr>
                                      <p:to>
                                        <a:srgbClr val="00B0F0"/>
                                      </p:to>
                                    </p:animClr>
                                    <p:set>
                                      <p:cBhvr>
                                        <p:cTn id="57" dur="250" fill="hold"/>
                                        <p:tgtEl>
                                          <p:spTgt spid="44"/>
                                        </p:tgtEl>
                                        <p:attrNameLst>
                                          <p:attrName>fill.type</p:attrName>
                                        </p:attrNameLst>
                                      </p:cBhvr>
                                      <p:to>
                                        <p:strVal val="solid"/>
                                      </p:to>
                                    </p:set>
                                    <p:set>
                                      <p:cBhvr>
                                        <p:cTn id="58" dur="250" fill="hold"/>
                                        <p:tgtEl>
                                          <p:spTgt spid="44"/>
                                        </p:tgtEl>
                                        <p:attrNameLst>
                                          <p:attrName>fill.on</p:attrName>
                                        </p:attrNameLst>
                                      </p:cBhvr>
                                      <p:to>
                                        <p:strVal val="true"/>
                                      </p:to>
                                    </p:set>
                                  </p:childTnLst>
                                </p:cTn>
                              </p:par>
                              <p:par>
                                <p:cTn id="59" presetID="64" presetClass="path" presetSubtype="0" accel="50000" decel="50000" fill="hold" nodeType="withEffect">
                                  <p:stCondLst>
                                    <p:cond delay="0"/>
                                  </p:stCondLst>
                                  <p:childTnLst>
                                    <p:animMotion origin="layout" path="M 1.11022E-16 1.85185E-6 L 0.23021 -0.29491 " pathEditMode="relative" rAng="0" ptsTypes="AA">
                                      <p:cBhvr>
                                        <p:cTn id="60" dur="250" fill="hold"/>
                                        <p:tgtEl>
                                          <p:spTgt spid="50"/>
                                        </p:tgtEl>
                                        <p:attrNameLst>
                                          <p:attrName>ppt_x</p:attrName>
                                          <p:attrName>ppt_y</p:attrName>
                                        </p:attrNameLst>
                                      </p:cBhvr>
                                      <p:rCtr x="11510" y="-14745"/>
                                    </p:animMotion>
                                  </p:childTnLst>
                                  <p:subTnLst>
                                    <p:audio>
                                      <p:cMediaNode>
                                        <p:cTn display="0" masterRel="sameClick">
                                          <p:stCondLst>
                                            <p:cond evt="begin" delay="0">
                                              <p:tn val="59"/>
                                            </p:cond>
                                          </p:stCondLst>
                                          <p:endCondLst>
                                            <p:cond evt="onStopAudio" delay="0">
                                              <p:tgtEl>
                                                <p:sldTgt/>
                                              </p:tgtEl>
                                            </p:cond>
                                          </p:endCondLst>
                                        </p:cTn>
                                        <p:tgtEl>
                                          <p:sndTgt r:embed="rId7" name="applause.wav"/>
                                        </p:tgtEl>
                                      </p:cMediaNode>
                                    </p:audio>
                                  </p:subTnLst>
                                </p:cTn>
                              </p:par>
                            </p:childTnLst>
                          </p:cTn>
                        </p:par>
                      </p:childTnLst>
                    </p:cTn>
                  </p:par>
                </p:childTnLst>
              </p:cTn>
              <p:nextCondLst>
                <p:cond evt="onClick" delay="0">
                  <p:tgtEl>
                    <p:spTgt spid="44"/>
                  </p:tgtEl>
                </p:cond>
              </p:nextCondLst>
            </p:seq>
            <p:seq concurrent="1" nextAc="seek">
              <p:cTn id="61" restart="whenNotActive" fill="hold" evtFilter="cancelBubble" nodeType="interactiveSeq">
                <p:stCondLst>
                  <p:cond evt="onClick" delay="0">
                    <p:tgtEl>
                      <p:spTgt spid="45"/>
                    </p:tgtEl>
                  </p:cond>
                </p:stCondLst>
                <p:endSync evt="end" delay="0">
                  <p:rtn val="all"/>
                </p:endSync>
                <p:childTnLst>
                  <p:par>
                    <p:cTn id="62" fill="hold">
                      <p:stCondLst>
                        <p:cond delay="0"/>
                      </p:stCondLst>
                      <p:childTnLst>
                        <p:par>
                          <p:cTn id="63" fill="hold">
                            <p:stCondLst>
                              <p:cond delay="0"/>
                            </p:stCondLst>
                            <p:childTnLst>
                              <p:par>
                                <p:cTn id="64" presetID="1" presetClass="emph" presetSubtype="2" fill="hold" nodeType="afterEffect">
                                  <p:stCondLst>
                                    <p:cond delay="0"/>
                                  </p:stCondLst>
                                  <p:childTnLst>
                                    <p:animClr clrSpc="rgb" dir="cw">
                                      <p:cBhvr>
                                        <p:cTn id="65" dur="250" fill="hold"/>
                                        <p:tgtEl>
                                          <p:spTgt spid="45"/>
                                        </p:tgtEl>
                                        <p:attrNameLst>
                                          <p:attrName>fillcolor</p:attrName>
                                        </p:attrNameLst>
                                      </p:cBhvr>
                                      <p:to>
                                        <a:srgbClr val="FF0000"/>
                                      </p:to>
                                    </p:animClr>
                                    <p:set>
                                      <p:cBhvr>
                                        <p:cTn id="66" dur="250" fill="hold"/>
                                        <p:tgtEl>
                                          <p:spTgt spid="45"/>
                                        </p:tgtEl>
                                        <p:attrNameLst>
                                          <p:attrName>fill.type</p:attrName>
                                        </p:attrNameLst>
                                      </p:cBhvr>
                                      <p:to>
                                        <p:strVal val="solid"/>
                                      </p:to>
                                    </p:set>
                                    <p:set>
                                      <p:cBhvr>
                                        <p:cTn id="67" dur="250" fill="hold"/>
                                        <p:tgtEl>
                                          <p:spTgt spid="45"/>
                                        </p:tgtEl>
                                        <p:attrNameLst>
                                          <p:attrName>fill.on</p:attrName>
                                        </p:attrNameLst>
                                      </p:cBhvr>
                                      <p:to>
                                        <p:strVal val="true"/>
                                      </p:to>
                                    </p:set>
                                  </p:childTnLst>
                                </p:cTn>
                              </p:par>
                              <p:par>
                                <p:cTn id="68" presetID="64" presetClass="path" presetSubtype="0" accel="50000" decel="50000" fill="hold" nodeType="withEffect">
                                  <p:stCondLst>
                                    <p:cond delay="0"/>
                                  </p:stCondLst>
                                  <p:childTnLst>
                                    <p:animMotion origin="layout" path="M -1.45833E-6 4.07407E-6 L -0.24935 -0.29723 " pathEditMode="relative" rAng="0" ptsTypes="AA">
                                      <p:cBhvr>
                                        <p:cTn id="69" dur="250" fill="hold"/>
                                        <p:tgtEl>
                                          <p:spTgt spid="4"/>
                                        </p:tgtEl>
                                        <p:attrNameLst>
                                          <p:attrName>ppt_x</p:attrName>
                                          <p:attrName>ppt_y</p:attrName>
                                        </p:attrNameLst>
                                      </p:cBhvr>
                                      <p:rCtr x="-12474" y="-14861"/>
                                    </p:animMotion>
                                  </p:childTnLst>
                                  <p:subTnLst>
                                    <p:audio>
                                      <p:cMediaNode>
                                        <p:cTn display="0" masterRel="sameClick">
                                          <p:stCondLst>
                                            <p:cond evt="begin" delay="0">
                                              <p:tn val="68"/>
                                            </p:cond>
                                          </p:stCondLst>
                                          <p:endCondLst>
                                            <p:cond evt="onStopAudio" delay="0">
                                              <p:tgtEl>
                                                <p:sldTgt/>
                                              </p:tgtEl>
                                            </p:cond>
                                          </p:endCondLst>
                                        </p:cTn>
                                        <p:tgtEl>
                                          <p:sndTgt r:embed="rId6" name="Sai.wav"/>
                                        </p:tgtEl>
                                      </p:cMediaNode>
                                    </p:audio>
                                  </p:subTnLst>
                                </p:cTn>
                              </p:par>
                            </p:childTnLst>
                          </p:cTn>
                        </p:par>
                      </p:childTnLst>
                    </p:cTn>
                  </p:par>
                </p:childTnLst>
              </p:cTn>
              <p:nextCondLst>
                <p:cond evt="onClick" delay="0">
                  <p:tgtEl>
                    <p:spTgt spid="45"/>
                  </p:tgtEl>
                </p:cond>
              </p:nextCondLst>
            </p:seq>
          </p:childTnLst>
        </p:cTn>
      </p:par>
    </p:tnLst>
    <p:bldLst>
      <p:bldP spid="5" grpId="0" animBg="1"/>
      <p:bldP spid="42" grpId="0" animBg="1"/>
      <p:bldP spid="43" grpId="0" animBg="1"/>
      <p:bldP spid="44" grpId="0" animBg="1"/>
      <p:bldP spid="45" grpId="0" animBg="1"/>
      <p:bldP spid="47"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5" name="Rectangle: Rounded Corners 4"/>
          <p:cNvSpPr/>
          <p:nvPr/>
        </p:nvSpPr>
        <p:spPr>
          <a:xfrm>
            <a:off x="2404802" y="1395302"/>
            <a:ext cx="7300393" cy="2964149"/>
          </a:xfrm>
          <a:prstGeom prst="roundRect">
            <a:avLst>
              <a:gd name="adj" fmla="val 7227"/>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Đáp án A"/>
          <p:cNvSpPr/>
          <p:nvPr/>
        </p:nvSpPr>
        <p:spPr>
          <a:xfrm>
            <a:off x="0" y="5699212"/>
            <a:ext cx="5828748"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kumimoji="0" lang="en-US" sz="2400" b="1" i="0" u="none" strike="noStrike" kern="1200" cap="none" spc="0" normalizeH="0" baseline="0" noProof="0" dirty="0">
                <a:ln>
                  <a:noFill/>
                </a:ln>
                <a:solidFill>
                  <a:srgbClr val="FF0000"/>
                </a:solidFill>
                <a:effectLst/>
                <a:uLnTx/>
                <a:uFillTx/>
                <a:latin typeface="Times New Roman" panose="02020603050405020304" charset="0"/>
                <a:ea typeface="+mn-ea"/>
                <a:cs typeface="Times New Roman" panose="02020603050405020304" charset="0"/>
              </a:rPr>
              <a:t>C. </a:t>
            </a:r>
            <a:r>
              <a:rPr lang="en-US" sz="2400" b="1" dirty="0" err="1">
                <a:solidFill>
                  <a:srgbClr val="FF0000"/>
                </a:solidFill>
                <a:latin typeface="Times New Roman" panose="02020603050405020304" charset="0"/>
                <a:cs typeface="Times New Roman" panose="02020603050405020304" charset="0"/>
              </a:rPr>
              <a:t>Phong kiến phân quyền.</a:t>
            </a:r>
            <a:endParaRPr kumimoji="0" lang="en-US" sz="2400" b="1" i="0" u="none" strike="noStrike" kern="1200" cap="none" spc="0" normalizeH="0" baseline="0" noProof="0" dirty="0">
              <a:ln>
                <a:noFill/>
              </a:ln>
              <a:solidFill>
                <a:srgbClr val="FF0000"/>
              </a:solidFill>
              <a:effectLst/>
              <a:uLnTx/>
              <a:uFillTx/>
              <a:latin typeface="Times New Roman" panose="02020603050405020304" charset="0"/>
              <a:ea typeface="+mn-ea"/>
              <a:cs typeface="Times New Roman" panose="02020603050405020304" charset="0"/>
            </a:endParaRPr>
          </a:p>
        </p:txBody>
      </p:sp>
      <p:sp>
        <p:nvSpPr>
          <p:cNvPr id="43" name="Đáp án B"/>
          <p:cNvSpPr/>
          <p:nvPr/>
        </p:nvSpPr>
        <p:spPr>
          <a:xfrm>
            <a:off x="6295413" y="4648381"/>
            <a:ext cx="5896587"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kumimoji="0" lang="en-US" sz="2400" b="1" i="0" u="none" strike="noStrike" kern="1200" cap="none" spc="0" normalizeH="0" baseline="0" noProof="0" dirty="0">
                <a:ln>
                  <a:noFill/>
                </a:ln>
                <a:solidFill>
                  <a:srgbClr val="FF0000"/>
                </a:solidFill>
                <a:effectLst/>
                <a:uLnTx/>
                <a:uFillTx/>
                <a:latin typeface="Times New Roman" panose="02020603050405020304" charset="0"/>
                <a:ea typeface="+mn-ea"/>
                <a:cs typeface="Times New Roman" panose="02020603050405020304" charset="0"/>
              </a:rPr>
              <a:t>B. </a:t>
            </a:r>
            <a:r>
              <a:rPr lang="en-US" sz="2400" b="1" dirty="0" err="1">
                <a:solidFill>
                  <a:srgbClr val="FF0000"/>
                </a:solidFill>
                <a:latin typeface="Times New Roman" panose="02020603050405020304" charset="0"/>
                <a:cs typeface="Times New Roman" panose="02020603050405020304" charset="0"/>
              </a:rPr>
              <a:t>Vua nắm quyền tuyệt đối.</a:t>
            </a:r>
            <a:endParaRPr kumimoji="0" lang="en-US" sz="2400" b="1" i="0" u="none" strike="noStrike" kern="1200" cap="none" spc="0" normalizeH="0" baseline="0" noProof="0" dirty="0">
              <a:ln>
                <a:noFill/>
              </a:ln>
              <a:solidFill>
                <a:srgbClr val="FF0000"/>
              </a:solidFill>
              <a:effectLst/>
              <a:uLnTx/>
              <a:uFillTx/>
              <a:latin typeface="Times New Roman" panose="02020603050405020304" charset="0"/>
              <a:ea typeface="+mn-ea"/>
              <a:cs typeface="Times New Roman" panose="02020603050405020304" charset="0"/>
            </a:endParaRPr>
          </a:p>
        </p:txBody>
      </p:sp>
      <p:sp>
        <p:nvSpPr>
          <p:cNvPr id="44" name="Đáp án C"/>
          <p:cNvSpPr/>
          <p:nvPr/>
        </p:nvSpPr>
        <p:spPr>
          <a:xfrm>
            <a:off x="53052" y="4579903"/>
            <a:ext cx="5828748"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kumimoji="0" lang="en-US" sz="2400" b="1" i="0" u="none" strike="noStrike" kern="1200" cap="none" spc="0" normalizeH="0" baseline="0" noProof="0" dirty="0">
                <a:ln>
                  <a:noFill/>
                </a:ln>
                <a:solidFill>
                  <a:srgbClr val="FF0000"/>
                </a:solidFill>
                <a:effectLst/>
                <a:uLnTx/>
                <a:uFillTx/>
                <a:latin typeface="Times New Roman" panose="02020603050405020304" charset="0"/>
                <a:ea typeface="+mn-ea"/>
                <a:cs typeface="Times New Roman" panose="02020603050405020304" charset="0"/>
              </a:rPr>
              <a:t>A. </a:t>
            </a:r>
            <a:r>
              <a:rPr lang="vi-VN" sz="2400" b="1" dirty="0" err="1">
                <a:solidFill>
                  <a:srgbClr val="FF0000"/>
                </a:solidFill>
                <a:latin typeface="Times New Roman" panose="02020603050405020304" charset="0"/>
                <a:cs typeface="Times New Roman" panose="02020603050405020304" charset="0"/>
              </a:rPr>
              <a:t>Trung ương tập quyền.</a:t>
            </a:r>
            <a:endParaRPr kumimoji="0" lang="en-US" sz="2400" b="1" i="0" u="none" strike="noStrike" kern="1200" cap="none" spc="0" normalizeH="0" baseline="0" noProof="0" dirty="0">
              <a:ln>
                <a:noFill/>
              </a:ln>
              <a:solidFill>
                <a:srgbClr val="FF0000"/>
              </a:solidFill>
              <a:effectLst/>
              <a:uLnTx/>
              <a:uFillTx/>
              <a:latin typeface="Times New Roman" panose="02020603050405020304" charset="0"/>
              <a:ea typeface="+mn-ea"/>
              <a:cs typeface="Times New Roman" panose="02020603050405020304" charset="0"/>
            </a:endParaRPr>
          </a:p>
        </p:txBody>
      </p:sp>
      <p:sp>
        <p:nvSpPr>
          <p:cNvPr id="45" name="Đáp án D"/>
          <p:cNvSpPr/>
          <p:nvPr/>
        </p:nvSpPr>
        <p:spPr>
          <a:xfrm>
            <a:off x="6295413" y="5684590"/>
            <a:ext cx="5896587"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kumimoji="0" lang="en-US" sz="2400" b="1" i="0" u="none" strike="noStrike" kern="1200" cap="none" spc="0" normalizeH="0" baseline="0" noProof="0" dirty="0">
                <a:ln>
                  <a:noFill/>
                </a:ln>
                <a:solidFill>
                  <a:srgbClr val="FF0000"/>
                </a:solidFill>
                <a:effectLst/>
                <a:uLnTx/>
                <a:uFillTx/>
                <a:latin typeface="Times New Roman" panose="02020603050405020304" charset="0"/>
                <a:ea typeface="+mn-ea"/>
                <a:cs typeface="Times New Roman" panose="02020603050405020304" charset="0"/>
              </a:rPr>
              <a:t>D. </a:t>
            </a:r>
            <a:r>
              <a:rPr lang="vi-VN" sz="2400" b="1" dirty="0" err="1">
                <a:solidFill>
                  <a:srgbClr val="FF0000"/>
                </a:solidFill>
                <a:latin typeface="Times New Roman" panose="02020603050405020304" charset="0"/>
                <a:cs typeface="Times New Roman" panose="02020603050405020304" charset="0"/>
              </a:rPr>
              <a:t>Vừa trung ương tập quyền vừa phong kiến phân quyền.</a:t>
            </a:r>
            <a:endParaRPr kumimoji="0" lang="en-US" sz="2400" b="1" i="0" u="none" strike="noStrike" kern="1200" cap="none" spc="0" normalizeH="0" baseline="0" noProof="0" dirty="0">
              <a:ln>
                <a:noFill/>
              </a:ln>
              <a:solidFill>
                <a:srgbClr val="FF0000"/>
              </a:solidFill>
              <a:effectLst/>
              <a:uLnTx/>
              <a:uFillTx/>
              <a:latin typeface="Times New Roman" panose="02020603050405020304" charset="0"/>
              <a:ea typeface="+mn-ea"/>
              <a:cs typeface="Times New Roman" panose="02020603050405020304" charset="0"/>
            </a:endParaRPr>
          </a:p>
        </p:txBody>
      </p:sp>
      <p:grpSp>
        <p:nvGrpSpPr>
          <p:cNvPr id="52" name="Group 51"/>
          <p:cNvGrpSpPr/>
          <p:nvPr/>
        </p:nvGrpSpPr>
        <p:grpSpPr>
          <a:xfrm>
            <a:off x="1871981" y="421635"/>
            <a:ext cx="8454652" cy="1456205"/>
            <a:chOff x="1871981" y="421635"/>
            <a:chExt cx="8454652" cy="1456205"/>
          </a:xfrm>
        </p:grpSpPr>
        <p:grpSp>
          <p:nvGrpSpPr>
            <p:cNvPr id="6" name="Group 5"/>
            <p:cNvGrpSpPr/>
            <p:nvPr/>
          </p:nvGrpSpPr>
          <p:grpSpPr>
            <a:xfrm>
              <a:off x="1871981" y="421635"/>
              <a:ext cx="8454652" cy="1456205"/>
              <a:chOff x="2677206" y="1838325"/>
              <a:chExt cx="7124700" cy="1227138"/>
            </a:xfrm>
          </p:grpSpPr>
          <p:sp>
            <p:nvSpPr>
              <p:cNvPr id="7" name="Freeform 1125"/>
              <p:cNvSpPr/>
              <p:nvPr/>
            </p:nvSpPr>
            <p:spPr bwMode="auto">
              <a:xfrm>
                <a:off x="3753531" y="1944688"/>
                <a:ext cx="5011738" cy="971550"/>
              </a:xfrm>
              <a:custGeom>
                <a:avLst/>
                <a:gdLst>
                  <a:gd name="T0" fmla="*/ 1221 w 10045"/>
                  <a:gd name="T1" fmla="*/ 1947 h 1947"/>
                  <a:gd name="T2" fmla="*/ 68 w 10045"/>
                  <a:gd name="T3" fmla="*/ 1201 h 1947"/>
                  <a:gd name="T4" fmla="*/ 784 w 10045"/>
                  <a:gd name="T5" fmla="*/ 273 h 1947"/>
                  <a:gd name="T6" fmla="*/ 871 w 10045"/>
                  <a:gd name="T7" fmla="*/ 237 h 1947"/>
                  <a:gd name="T8" fmla="*/ 2083 w 10045"/>
                  <a:gd name="T9" fmla="*/ 87 h 1947"/>
                  <a:gd name="T10" fmla="*/ 3561 w 10045"/>
                  <a:gd name="T11" fmla="*/ 14 h 1947"/>
                  <a:gd name="T12" fmla="*/ 4532 w 10045"/>
                  <a:gd name="T13" fmla="*/ 0 h 1947"/>
                  <a:gd name="T14" fmla="*/ 5049 w 10045"/>
                  <a:gd name="T15" fmla="*/ 4 h 1947"/>
                  <a:gd name="T16" fmla="*/ 6390 w 10045"/>
                  <a:gd name="T17" fmla="*/ 27 h 1947"/>
                  <a:gd name="T18" fmla="*/ 7740 w 10045"/>
                  <a:gd name="T19" fmla="*/ 81 h 1947"/>
                  <a:gd name="T20" fmla="*/ 9069 w 10045"/>
                  <a:gd name="T21" fmla="*/ 193 h 1947"/>
                  <a:gd name="T22" fmla="*/ 9711 w 10045"/>
                  <a:gd name="T23" fmla="*/ 266 h 1947"/>
                  <a:gd name="T24" fmla="*/ 9955 w 10045"/>
                  <a:gd name="T25" fmla="*/ 598 h 1947"/>
                  <a:gd name="T26" fmla="*/ 9524 w 10045"/>
                  <a:gd name="T27" fmla="*/ 1652 h 1947"/>
                  <a:gd name="T28" fmla="*/ 9152 w 10045"/>
                  <a:gd name="T29" fmla="*/ 1846 h 1947"/>
                  <a:gd name="T30" fmla="*/ 8943 w 10045"/>
                  <a:gd name="T31" fmla="*/ 1822 h 1947"/>
                  <a:gd name="T32" fmla="*/ 8185 w 10045"/>
                  <a:gd name="T33" fmla="*/ 1745 h 1947"/>
                  <a:gd name="T34" fmla="*/ 7753 w 10045"/>
                  <a:gd name="T35" fmla="*/ 1709 h 1947"/>
                  <a:gd name="T36" fmla="*/ 6291 w 10045"/>
                  <a:gd name="T37" fmla="*/ 1635 h 1947"/>
                  <a:gd name="T38" fmla="*/ 5853 w 10045"/>
                  <a:gd name="T39" fmla="*/ 1632 h 1947"/>
                  <a:gd name="T40" fmla="*/ 4790 w 10045"/>
                  <a:gd name="T41" fmla="*/ 1651 h 1947"/>
                  <a:gd name="T42" fmla="*/ 3328 w 10045"/>
                  <a:gd name="T43" fmla="*/ 1725 h 1947"/>
                  <a:gd name="T44" fmla="*/ 1221 w 10045"/>
                  <a:gd name="T45" fmla="*/ 1947 h 1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045" h="1947">
                    <a:moveTo>
                      <a:pt x="1221" y="1947"/>
                    </a:moveTo>
                    <a:cubicBezTo>
                      <a:pt x="619" y="1828"/>
                      <a:pt x="143" y="1604"/>
                      <a:pt x="68" y="1201"/>
                    </a:cubicBezTo>
                    <a:cubicBezTo>
                      <a:pt x="0" y="838"/>
                      <a:pt x="255" y="499"/>
                      <a:pt x="784" y="273"/>
                    </a:cubicBezTo>
                    <a:cubicBezTo>
                      <a:pt x="812" y="261"/>
                      <a:pt x="842" y="249"/>
                      <a:pt x="871" y="237"/>
                    </a:cubicBezTo>
                    <a:cubicBezTo>
                      <a:pt x="1269" y="175"/>
                      <a:pt x="1673" y="122"/>
                      <a:pt x="2083" y="87"/>
                    </a:cubicBezTo>
                    <a:cubicBezTo>
                      <a:pt x="2572" y="46"/>
                      <a:pt x="3067" y="29"/>
                      <a:pt x="3561" y="14"/>
                    </a:cubicBezTo>
                    <a:cubicBezTo>
                      <a:pt x="3885" y="5"/>
                      <a:pt x="4208" y="0"/>
                      <a:pt x="4532" y="0"/>
                    </a:cubicBezTo>
                    <a:cubicBezTo>
                      <a:pt x="4704" y="0"/>
                      <a:pt x="4876" y="1"/>
                      <a:pt x="5049" y="4"/>
                    </a:cubicBezTo>
                    <a:cubicBezTo>
                      <a:pt x="5495" y="12"/>
                      <a:pt x="5942" y="26"/>
                      <a:pt x="6390" y="27"/>
                    </a:cubicBezTo>
                    <a:cubicBezTo>
                      <a:pt x="6841" y="28"/>
                      <a:pt x="7292" y="51"/>
                      <a:pt x="7740" y="81"/>
                    </a:cubicBezTo>
                    <a:cubicBezTo>
                      <a:pt x="8185" y="110"/>
                      <a:pt x="8629" y="146"/>
                      <a:pt x="9069" y="193"/>
                    </a:cubicBezTo>
                    <a:cubicBezTo>
                      <a:pt x="9282" y="216"/>
                      <a:pt x="9497" y="239"/>
                      <a:pt x="9711" y="266"/>
                    </a:cubicBezTo>
                    <a:cubicBezTo>
                      <a:pt x="9845" y="361"/>
                      <a:pt x="9925" y="478"/>
                      <a:pt x="9955" y="598"/>
                    </a:cubicBezTo>
                    <a:cubicBezTo>
                      <a:pt x="10045" y="960"/>
                      <a:pt x="9963" y="1358"/>
                      <a:pt x="9524" y="1652"/>
                    </a:cubicBezTo>
                    <a:cubicBezTo>
                      <a:pt x="9415" y="1725"/>
                      <a:pt x="9289" y="1789"/>
                      <a:pt x="9152" y="1846"/>
                    </a:cubicBezTo>
                    <a:cubicBezTo>
                      <a:pt x="9083" y="1838"/>
                      <a:pt x="9013" y="1830"/>
                      <a:pt x="8943" y="1822"/>
                    </a:cubicBezTo>
                    <a:cubicBezTo>
                      <a:pt x="8692" y="1792"/>
                      <a:pt x="8439" y="1767"/>
                      <a:pt x="8185" y="1745"/>
                    </a:cubicBezTo>
                    <a:cubicBezTo>
                      <a:pt x="8042" y="1732"/>
                      <a:pt x="7897" y="1720"/>
                      <a:pt x="7753" y="1709"/>
                    </a:cubicBezTo>
                    <a:cubicBezTo>
                      <a:pt x="7267" y="1671"/>
                      <a:pt x="6781" y="1644"/>
                      <a:pt x="6291" y="1635"/>
                    </a:cubicBezTo>
                    <a:cubicBezTo>
                      <a:pt x="6145" y="1633"/>
                      <a:pt x="5999" y="1632"/>
                      <a:pt x="5853" y="1632"/>
                    </a:cubicBezTo>
                    <a:cubicBezTo>
                      <a:pt x="5498" y="1632"/>
                      <a:pt x="5144" y="1639"/>
                      <a:pt x="4790" y="1651"/>
                    </a:cubicBezTo>
                    <a:cubicBezTo>
                      <a:pt x="4302" y="1667"/>
                      <a:pt x="3812" y="1689"/>
                      <a:pt x="3328" y="1725"/>
                    </a:cubicBezTo>
                    <a:cubicBezTo>
                      <a:pt x="2594" y="1779"/>
                      <a:pt x="1929" y="1848"/>
                      <a:pt x="1221" y="1947"/>
                    </a:cubicBezTo>
                  </a:path>
                </a:pathLst>
              </a:custGeom>
              <a:solidFill>
                <a:srgbClr val="D9A05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Freeform 1126"/>
              <p:cNvSpPr/>
              <p:nvPr/>
            </p:nvSpPr>
            <p:spPr bwMode="auto">
              <a:xfrm>
                <a:off x="3882119" y="2925763"/>
                <a:ext cx="533400" cy="87313"/>
              </a:xfrm>
              <a:custGeom>
                <a:avLst/>
                <a:gdLst>
                  <a:gd name="T0" fmla="*/ 0 w 1069"/>
                  <a:gd name="T1" fmla="*/ 173 h 173"/>
                  <a:gd name="T2" fmla="*/ 1068 w 1069"/>
                  <a:gd name="T3" fmla="*/ 0 h 173"/>
                  <a:gd name="T4" fmla="*/ 1069 w 1069"/>
                  <a:gd name="T5" fmla="*/ 0 h 173"/>
                  <a:gd name="T6" fmla="*/ 0 w 1069"/>
                  <a:gd name="T7" fmla="*/ 173 h 173"/>
                  <a:gd name="T8" fmla="*/ 0 w 1069"/>
                  <a:gd name="T9" fmla="*/ 173 h 173"/>
                </a:gdLst>
                <a:ahLst/>
                <a:cxnLst>
                  <a:cxn ang="0">
                    <a:pos x="T0" y="T1"/>
                  </a:cxn>
                  <a:cxn ang="0">
                    <a:pos x="T2" y="T3"/>
                  </a:cxn>
                  <a:cxn ang="0">
                    <a:pos x="T4" y="T5"/>
                  </a:cxn>
                  <a:cxn ang="0">
                    <a:pos x="T6" y="T7"/>
                  </a:cxn>
                  <a:cxn ang="0">
                    <a:pos x="T8" y="T9"/>
                  </a:cxn>
                </a:cxnLst>
                <a:rect l="0" t="0" r="r" b="b"/>
                <a:pathLst>
                  <a:path w="1069" h="173">
                    <a:moveTo>
                      <a:pt x="0" y="173"/>
                    </a:moveTo>
                    <a:cubicBezTo>
                      <a:pt x="412" y="101"/>
                      <a:pt x="766" y="45"/>
                      <a:pt x="1068" y="0"/>
                    </a:cubicBezTo>
                    <a:cubicBezTo>
                      <a:pt x="1068" y="0"/>
                      <a:pt x="1069" y="0"/>
                      <a:pt x="1069" y="0"/>
                    </a:cubicBezTo>
                    <a:cubicBezTo>
                      <a:pt x="767" y="45"/>
                      <a:pt x="413" y="101"/>
                      <a:pt x="0" y="173"/>
                    </a:cubicBezTo>
                    <a:lnTo>
                      <a:pt x="0" y="173"/>
                    </a:lnTo>
                    <a:close/>
                  </a:path>
                </a:pathLst>
              </a:custGeom>
              <a:solidFill>
                <a:srgbClr val="6F8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Freeform 1127"/>
              <p:cNvSpPr/>
              <p:nvPr/>
            </p:nvSpPr>
            <p:spPr bwMode="auto">
              <a:xfrm>
                <a:off x="3486831" y="2063750"/>
                <a:ext cx="876300" cy="955675"/>
              </a:xfrm>
              <a:custGeom>
                <a:avLst/>
                <a:gdLst>
                  <a:gd name="T0" fmla="*/ 443 w 1756"/>
                  <a:gd name="T1" fmla="*/ 1917 h 1917"/>
                  <a:gd name="T2" fmla="*/ 321 w 1756"/>
                  <a:gd name="T3" fmla="*/ 1750 h 1917"/>
                  <a:gd name="T4" fmla="*/ 471 w 1756"/>
                  <a:gd name="T5" fmla="*/ 1417 h 1917"/>
                  <a:gd name="T6" fmla="*/ 297 w 1756"/>
                  <a:gd name="T7" fmla="*/ 965 h 1917"/>
                  <a:gd name="T8" fmla="*/ 0 w 1756"/>
                  <a:gd name="T9" fmla="*/ 241 h 1917"/>
                  <a:gd name="T10" fmla="*/ 518 w 1756"/>
                  <a:gd name="T11" fmla="*/ 144 h 1917"/>
                  <a:gd name="T12" fmla="*/ 1195 w 1756"/>
                  <a:gd name="T13" fmla="*/ 34 h 1917"/>
                  <a:gd name="T14" fmla="*/ 1406 w 1756"/>
                  <a:gd name="T15" fmla="*/ 0 h 1917"/>
                  <a:gd name="T16" fmla="*/ 1319 w 1756"/>
                  <a:gd name="T17" fmla="*/ 36 h 1917"/>
                  <a:gd name="T18" fmla="*/ 603 w 1756"/>
                  <a:gd name="T19" fmla="*/ 964 h 1917"/>
                  <a:gd name="T20" fmla="*/ 1756 w 1756"/>
                  <a:gd name="T21" fmla="*/ 1710 h 1917"/>
                  <a:gd name="T22" fmla="*/ 1626 w 1756"/>
                  <a:gd name="T23" fmla="*/ 1728 h 1917"/>
                  <a:gd name="T24" fmla="*/ 660 w 1756"/>
                  <a:gd name="T25" fmla="*/ 1891 h 1917"/>
                  <a:gd name="T26" fmla="*/ 490 w 1756"/>
                  <a:gd name="T27" fmla="*/ 1916 h 1917"/>
                  <a:gd name="T28" fmla="*/ 449 w 1756"/>
                  <a:gd name="T29" fmla="*/ 1917 h 1917"/>
                  <a:gd name="T30" fmla="*/ 443 w 1756"/>
                  <a:gd name="T31" fmla="*/ 1917 h 1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56" h="1917">
                    <a:moveTo>
                      <a:pt x="443" y="1917"/>
                    </a:moveTo>
                    <a:cubicBezTo>
                      <a:pt x="294" y="1917"/>
                      <a:pt x="206" y="1806"/>
                      <a:pt x="321" y="1750"/>
                    </a:cubicBezTo>
                    <a:cubicBezTo>
                      <a:pt x="505" y="1662"/>
                      <a:pt x="497" y="1542"/>
                      <a:pt x="471" y="1417"/>
                    </a:cubicBezTo>
                    <a:cubicBezTo>
                      <a:pt x="438" y="1264"/>
                      <a:pt x="366" y="1114"/>
                      <a:pt x="297" y="965"/>
                    </a:cubicBezTo>
                    <a:cubicBezTo>
                      <a:pt x="186" y="725"/>
                      <a:pt x="97" y="483"/>
                      <a:pt x="0" y="241"/>
                    </a:cubicBezTo>
                    <a:cubicBezTo>
                      <a:pt x="163" y="196"/>
                      <a:pt x="342" y="169"/>
                      <a:pt x="518" y="144"/>
                    </a:cubicBezTo>
                    <a:cubicBezTo>
                      <a:pt x="746" y="112"/>
                      <a:pt x="969" y="71"/>
                      <a:pt x="1195" y="34"/>
                    </a:cubicBezTo>
                    <a:cubicBezTo>
                      <a:pt x="1265" y="22"/>
                      <a:pt x="1335" y="11"/>
                      <a:pt x="1406" y="0"/>
                    </a:cubicBezTo>
                    <a:cubicBezTo>
                      <a:pt x="1377" y="12"/>
                      <a:pt x="1347" y="24"/>
                      <a:pt x="1319" y="36"/>
                    </a:cubicBezTo>
                    <a:cubicBezTo>
                      <a:pt x="790" y="262"/>
                      <a:pt x="535" y="601"/>
                      <a:pt x="603" y="964"/>
                    </a:cubicBezTo>
                    <a:cubicBezTo>
                      <a:pt x="678" y="1367"/>
                      <a:pt x="1154" y="1591"/>
                      <a:pt x="1756" y="1710"/>
                    </a:cubicBezTo>
                    <a:cubicBezTo>
                      <a:pt x="1713" y="1716"/>
                      <a:pt x="1669" y="1722"/>
                      <a:pt x="1626" y="1728"/>
                    </a:cubicBezTo>
                    <a:cubicBezTo>
                      <a:pt x="1323" y="1772"/>
                      <a:pt x="961" y="1847"/>
                      <a:pt x="660" y="1891"/>
                    </a:cubicBezTo>
                    <a:cubicBezTo>
                      <a:pt x="603" y="1899"/>
                      <a:pt x="547" y="1908"/>
                      <a:pt x="490" y="1916"/>
                    </a:cubicBezTo>
                    <a:cubicBezTo>
                      <a:pt x="477" y="1917"/>
                      <a:pt x="463" y="1917"/>
                      <a:pt x="449" y="1917"/>
                    </a:cubicBezTo>
                    <a:cubicBezTo>
                      <a:pt x="447" y="1917"/>
                      <a:pt x="445" y="1917"/>
                      <a:pt x="443" y="1917"/>
                    </a:cubicBezTo>
                  </a:path>
                </a:pathLst>
              </a:custGeom>
              <a:solidFill>
                <a:srgbClr val="CC87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1130"/>
              <p:cNvSpPr/>
              <p:nvPr/>
            </p:nvSpPr>
            <p:spPr bwMode="auto">
              <a:xfrm>
                <a:off x="3143931" y="2184400"/>
                <a:ext cx="595313" cy="865188"/>
              </a:xfrm>
              <a:custGeom>
                <a:avLst/>
                <a:gdLst>
                  <a:gd name="T0" fmla="*/ 519 w 1192"/>
                  <a:gd name="T1" fmla="*/ 1736 h 1736"/>
                  <a:gd name="T2" fmla="*/ 440 w 1192"/>
                  <a:gd name="T3" fmla="*/ 1735 h 1736"/>
                  <a:gd name="T4" fmla="*/ 350 w 1192"/>
                  <a:gd name="T5" fmla="*/ 1717 h 1736"/>
                  <a:gd name="T6" fmla="*/ 8 w 1192"/>
                  <a:gd name="T7" fmla="*/ 1498 h 1736"/>
                  <a:gd name="T8" fmla="*/ 90 w 1192"/>
                  <a:gd name="T9" fmla="*/ 1445 h 1736"/>
                  <a:gd name="T10" fmla="*/ 285 w 1192"/>
                  <a:gd name="T11" fmla="*/ 1488 h 1736"/>
                  <a:gd name="T12" fmla="*/ 587 w 1192"/>
                  <a:gd name="T13" fmla="*/ 1537 h 1736"/>
                  <a:gd name="T14" fmla="*/ 831 w 1192"/>
                  <a:gd name="T15" fmla="*/ 1495 h 1736"/>
                  <a:gd name="T16" fmla="*/ 1019 w 1192"/>
                  <a:gd name="T17" fmla="*/ 1205 h 1736"/>
                  <a:gd name="T18" fmla="*/ 842 w 1192"/>
                  <a:gd name="T19" fmla="*/ 682 h 1736"/>
                  <a:gd name="T20" fmla="*/ 629 w 1192"/>
                  <a:gd name="T21" fmla="*/ 136 h 1736"/>
                  <a:gd name="T22" fmla="*/ 594 w 1192"/>
                  <a:gd name="T23" fmla="*/ 29 h 1736"/>
                  <a:gd name="T24" fmla="*/ 595 w 1192"/>
                  <a:gd name="T25" fmla="*/ 29 h 1736"/>
                  <a:gd name="T26" fmla="*/ 687 w 1192"/>
                  <a:gd name="T27" fmla="*/ 0 h 1736"/>
                  <a:gd name="T28" fmla="*/ 984 w 1192"/>
                  <a:gd name="T29" fmla="*/ 724 h 1736"/>
                  <a:gd name="T30" fmla="*/ 1158 w 1192"/>
                  <a:gd name="T31" fmla="*/ 1176 h 1736"/>
                  <a:gd name="T32" fmla="*/ 1008 w 1192"/>
                  <a:gd name="T33" fmla="*/ 1509 h 1736"/>
                  <a:gd name="T34" fmla="*/ 1130 w 1192"/>
                  <a:gd name="T35" fmla="*/ 1676 h 1736"/>
                  <a:gd name="T36" fmla="*/ 1136 w 1192"/>
                  <a:gd name="T37" fmla="*/ 1676 h 1736"/>
                  <a:gd name="T38" fmla="*/ 1177 w 1192"/>
                  <a:gd name="T39" fmla="*/ 1675 h 1736"/>
                  <a:gd name="T40" fmla="*/ 918 w 1192"/>
                  <a:gd name="T41" fmla="*/ 1711 h 1736"/>
                  <a:gd name="T42" fmla="*/ 519 w 1192"/>
                  <a:gd name="T43" fmla="*/ 1736 h 1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2" h="1736">
                    <a:moveTo>
                      <a:pt x="519" y="1736"/>
                    </a:moveTo>
                    <a:cubicBezTo>
                      <a:pt x="492" y="1736"/>
                      <a:pt x="466" y="1736"/>
                      <a:pt x="440" y="1735"/>
                    </a:cubicBezTo>
                    <a:cubicBezTo>
                      <a:pt x="409" y="1730"/>
                      <a:pt x="379" y="1724"/>
                      <a:pt x="350" y="1717"/>
                    </a:cubicBezTo>
                    <a:cubicBezTo>
                      <a:pt x="182" y="1676"/>
                      <a:pt x="0" y="1609"/>
                      <a:pt x="8" y="1498"/>
                    </a:cubicBezTo>
                    <a:cubicBezTo>
                      <a:pt x="11" y="1458"/>
                      <a:pt x="45" y="1445"/>
                      <a:pt x="90" y="1445"/>
                    </a:cubicBezTo>
                    <a:cubicBezTo>
                      <a:pt x="154" y="1445"/>
                      <a:pt x="239" y="1472"/>
                      <a:pt x="285" y="1488"/>
                    </a:cubicBezTo>
                    <a:cubicBezTo>
                      <a:pt x="376" y="1519"/>
                      <a:pt x="483" y="1537"/>
                      <a:pt x="587" y="1537"/>
                    </a:cubicBezTo>
                    <a:cubicBezTo>
                      <a:pt x="676" y="1537"/>
                      <a:pt x="761" y="1524"/>
                      <a:pt x="831" y="1495"/>
                    </a:cubicBezTo>
                    <a:cubicBezTo>
                      <a:pt x="1012" y="1438"/>
                      <a:pt x="1029" y="1309"/>
                      <a:pt x="1019" y="1205"/>
                    </a:cubicBezTo>
                    <a:cubicBezTo>
                      <a:pt x="1002" y="1029"/>
                      <a:pt x="918" y="853"/>
                      <a:pt x="842" y="682"/>
                    </a:cubicBezTo>
                    <a:cubicBezTo>
                      <a:pt x="761" y="501"/>
                      <a:pt x="691" y="320"/>
                      <a:pt x="629" y="136"/>
                    </a:cubicBezTo>
                    <a:cubicBezTo>
                      <a:pt x="617" y="101"/>
                      <a:pt x="605" y="65"/>
                      <a:pt x="594" y="29"/>
                    </a:cubicBezTo>
                    <a:lnTo>
                      <a:pt x="595" y="29"/>
                    </a:lnTo>
                    <a:cubicBezTo>
                      <a:pt x="625" y="19"/>
                      <a:pt x="656" y="9"/>
                      <a:pt x="687" y="0"/>
                    </a:cubicBezTo>
                    <a:cubicBezTo>
                      <a:pt x="784" y="242"/>
                      <a:pt x="873" y="484"/>
                      <a:pt x="984" y="724"/>
                    </a:cubicBezTo>
                    <a:cubicBezTo>
                      <a:pt x="1053" y="873"/>
                      <a:pt x="1125" y="1023"/>
                      <a:pt x="1158" y="1176"/>
                    </a:cubicBezTo>
                    <a:cubicBezTo>
                      <a:pt x="1184" y="1301"/>
                      <a:pt x="1192" y="1421"/>
                      <a:pt x="1008" y="1509"/>
                    </a:cubicBezTo>
                    <a:cubicBezTo>
                      <a:pt x="893" y="1565"/>
                      <a:pt x="981" y="1676"/>
                      <a:pt x="1130" y="1676"/>
                    </a:cubicBezTo>
                    <a:cubicBezTo>
                      <a:pt x="1132" y="1676"/>
                      <a:pt x="1134" y="1676"/>
                      <a:pt x="1136" y="1676"/>
                    </a:cubicBezTo>
                    <a:cubicBezTo>
                      <a:pt x="1150" y="1676"/>
                      <a:pt x="1164" y="1676"/>
                      <a:pt x="1177" y="1675"/>
                    </a:cubicBezTo>
                    <a:cubicBezTo>
                      <a:pt x="1091" y="1689"/>
                      <a:pt x="1005" y="1701"/>
                      <a:pt x="918" y="1711"/>
                    </a:cubicBezTo>
                    <a:cubicBezTo>
                      <a:pt x="786" y="1727"/>
                      <a:pt x="652" y="1736"/>
                      <a:pt x="519" y="1736"/>
                    </a:cubicBezTo>
                  </a:path>
                </a:pathLst>
              </a:custGeom>
              <a:solidFill>
                <a:srgbClr val="C172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131"/>
              <p:cNvSpPr/>
              <p:nvPr/>
            </p:nvSpPr>
            <p:spPr bwMode="auto">
              <a:xfrm>
                <a:off x="2978831" y="2832100"/>
                <a:ext cx="33338" cy="85725"/>
              </a:xfrm>
              <a:custGeom>
                <a:avLst/>
                <a:gdLst>
                  <a:gd name="T0" fmla="*/ 67 w 67"/>
                  <a:gd name="T1" fmla="*/ 170 h 170"/>
                  <a:gd name="T2" fmla="*/ 0 w 67"/>
                  <a:gd name="T3" fmla="*/ 0 h 170"/>
                  <a:gd name="T4" fmla="*/ 0 w 67"/>
                  <a:gd name="T5" fmla="*/ 0 h 170"/>
                  <a:gd name="T6" fmla="*/ 67 w 67"/>
                  <a:gd name="T7" fmla="*/ 170 h 170"/>
                </a:gdLst>
                <a:ahLst/>
                <a:cxnLst>
                  <a:cxn ang="0">
                    <a:pos x="T0" y="T1"/>
                  </a:cxn>
                  <a:cxn ang="0">
                    <a:pos x="T2" y="T3"/>
                  </a:cxn>
                  <a:cxn ang="0">
                    <a:pos x="T4" y="T5"/>
                  </a:cxn>
                  <a:cxn ang="0">
                    <a:pos x="T6" y="T7"/>
                  </a:cxn>
                </a:cxnLst>
                <a:rect l="0" t="0" r="r" b="b"/>
                <a:pathLst>
                  <a:path w="67" h="170">
                    <a:moveTo>
                      <a:pt x="67" y="170"/>
                    </a:moveTo>
                    <a:cubicBezTo>
                      <a:pt x="47" y="113"/>
                      <a:pt x="24" y="56"/>
                      <a:pt x="0" y="0"/>
                    </a:cubicBezTo>
                    <a:cubicBezTo>
                      <a:pt x="0" y="0"/>
                      <a:pt x="0" y="0"/>
                      <a:pt x="0" y="0"/>
                    </a:cubicBezTo>
                    <a:cubicBezTo>
                      <a:pt x="25" y="56"/>
                      <a:pt x="47" y="113"/>
                      <a:pt x="67" y="170"/>
                    </a:cubicBezTo>
                    <a:close/>
                  </a:path>
                </a:pathLst>
              </a:custGeom>
              <a:solidFill>
                <a:srgbClr val="B09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132"/>
              <p:cNvSpPr>
                <a:spLocks noEditPoints="1"/>
              </p:cNvSpPr>
              <p:nvPr/>
            </p:nvSpPr>
            <p:spPr bwMode="auto">
              <a:xfrm>
                <a:off x="3058206" y="2771775"/>
                <a:ext cx="574675" cy="277813"/>
              </a:xfrm>
              <a:custGeom>
                <a:avLst/>
                <a:gdLst>
                  <a:gd name="T0" fmla="*/ 614 w 1152"/>
                  <a:gd name="T1" fmla="*/ 557 h 557"/>
                  <a:gd name="T2" fmla="*/ 388 w 1152"/>
                  <a:gd name="T3" fmla="*/ 539 h 557"/>
                  <a:gd name="T4" fmla="*/ 53 w 1152"/>
                  <a:gd name="T5" fmla="*/ 423 h 557"/>
                  <a:gd name="T6" fmla="*/ 48 w 1152"/>
                  <a:gd name="T7" fmla="*/ 256 h 557"/>
                  <a:gd name="T8" fmla="*/ 423 w 1152"/>
                  <a:gd name="T9" fmla="*/ 37 h 557"/>
                  <a:gd name="T10" fmla="*/ 753 w 1152"/>
                  <a:gd name="T11" fmla="*/ 344 h 557"/>
                  <a:gd name="T12" fmla="*/ 754 w 1152"/>
                  <a:gd name="T13" fmla="*/ 344 h 557"/>
                  <a:gd name="T14" fmla="*/ 762 w 1152"/>
                  <a:gd name="T15" fmla="*/ 339 h 557"/>
                  <a:gd name="T16" fmla="*/ 833 w 1152"/>
                  <a:gd name="T17" fmla="*/ 345 h 557"/>
                  <a:gd name="T18" fmla="*/ 970 w 1152"/>
                  <a:gd name="T19" fmla="*/ 325 h 557"/>
                  <a:gd name="T20" fmla="*/ 974 w 1152"/>
                  <a:gd name="T21" fmla="*/ 325 h 557"/>
                  <a:gd name="T22" fmla="*/ 981 w 1152"/>
                  <a:gd name="T23" fmla="*/ 324 h 557"/>
                  <a:gd name="T24" fmla="*/ 1005 w 1152"/>
                  <a:gd name="T25" fmla="*/ 317 h 557"/>
                  <a:gd name="T26" fmla="*/ 761 w 1152"/>
                  <a:gd name="T27" fmla="*/ 359 h 557"/>
                  <a:gd name="T28" fmla="*/ 459 w 1152"/>
                  <a:gd name="T29" fmla="*/ 310 h 557"/>
                  <a:gd name="T30" fmla="*/ 264 w 1152"/>
                  <a:gd name="T31" fmla="*/ 267 h 557"/>
                  <a:gd name="T32" fmla="*/ 182 w 1152"/>
                  <a:gd name="T33" fmla="*/ 320 h 557"/>
                  <a:gd name="T34" fmla="*/ 524 w 1152"/>
                  <a:gd name="T35" fmla="*/ 539 h 557"/>
                  <a:gd name="T36" fmla="*/ 614 w 1152"/>
                  <a:gd name="T37" fmla="*/ 557 h 557"/>
                  <a:gd name="T38" fmla="*/ 834 w 1152"/>
                  <a:gd name="T39" fmla="*/ 315 h 557"/>
                  <a:gd name="T40" fmla="*/ 685 w 1152"/>
                  <a:gd name="T41" fmla="*/ 288 h 557"/>
                  <a:gd name="T42" fmla="*/ 734 w 1152"/>
                  <a:gd name="T43" fmla="*/ 129 h 557"/>
                  <a:gd name="T44" fmla="*/ 780 w 1152"/>
                  <a:gd name="T45" fmla="*/ 132 h 557"/>
                  <a:gd name="T46" fmla="*/ 783 w 1152"/>
                  <a:gd name="T47" fmla="*/ 133 h 557"/>
                  <a:gd name="T48" fmla="*/ 785 w 1152"/>
                  <a:gd name="T49" fmla="*/ 132 h 557"/>
                  <a:gd name="T50" fmla="*/ 807 w 1152"/>
                  <a:gd name="T51" fmla="*/ 142 h 557"/>
                  <a:gd name="T52" fmla="*/ 809 w 1152"/>
                  <a:gd name="T53" fmla="*/ 142 h 557"/>
                  <a:gd name="T54" fmla="*/ 814 w 1152"/>
                  <a:gd name="T55" fmla="*/ 138 h 557"/>
                  <a:gd name="T56" fmla="*/ 696 w 1152"/>
                  <a:gd name="T57" fmla="*/ 0 h 557"/>
                  <a:gd name="T58" fmla="*/ 1061 w 1152"/>
                  <a:gd name="T59" fmla="*/ 231 h 557"/>
                  <a:gd name="T60" fmla="*/ 834 w 1152"/>
                  <a:gd name="T61" fmla="*/ 315 h 557"/>
                  <a:gd name="T62" fmla="*/ 570 w 1152"/>
                  <a:gd name="T63" fmla="*/ 234 h 557"/>
                  <a:gd name="T64" fmla="*/ 541 w 1152"/>
                  <a:gd name="T65" fmla="*/ 194 h 557"/>
                  <a:gd name="T66" fmla="*/ 450 w 1152"/>
                  <a:gd name="T67" fmla="*/ 30 h 557"/>
                  <a:gd name="T68" fmla="*/ 585 w 1152"/>
                  <a:gd name="T69" fmla="*/ 6 h 557"/>
                  <a:gd name="T70" fmla="*/ 652 w 1152"/>
                  <a:gd name="T71" fmla="*/ 1 h 557"/>
                  <a:gd name="T72" fmla="*/ 711 w 1152"/>
                  <a:gd name="T73" fmla="*/ 77 h 557"/>
                  <a:gd name="T74" fmla="*/ 758 w 1152"/>
                  <a:gd name="T75" fmla="*/ 117 h 557"/>
                  <a:gd name="T76" fmla="*/ 709 w 1152"/>
                  <a:gd name="T77" fmla="*/ 114 h 557"/>
                  <a:gd name="T78" fmla="*/ 570 w 1152"/>
                  <a:gd name="T79" fmla="*/ 234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2" h="557">
                    <a:moveTo>
                      <a:pt x="614" y="557"/>
                    </a:moveTo>
                    <a:cubicBezTo>
                      <a:pt x="538" y="555"/>
                      <a:pt x="463" y="549"/>
                      <a:pt x="388" y="539"/>
                    </a:cubicBezTo>
                    <a:cubicBezTo>
                      <a:pt x="256" y="522"/>
                      <a:pt x="122" y="490"/>
                      <a:pt x="53" y="423"/>
                    </a:cubicBezTo>
                    <a:cubicBezTo>
                      <a:pt x="0" y="372"/>
                      <a:pt x="13" y="309"/>
                      <a:pt x="48" y="256"/>
                    </a:cubicBezTo>
                    <a:cubicBezTo>
                      <a:pt x="110" y="162"/>
                      <a:pt x="255" y="82"/>
                      <a:pt x="423" y="37"/>
                    </a:cubicBezTo>
                    <a:cubicBezTo>
                      <a:pt x="465" y="147"/>
                      <a:pt x="513" y="317"/>
                      <a:pt x="753" y="344"/>
                    </a:cubicBezTo>
                    <a:cubicBezTo>
                      <a:pt x="753" y="344"/>
                      <a:pt x="754" y="344"/>
                      <a:pt x="754" y="344"/>
                    </a:cubicBezTo>
                    <a:cubicBezTo>
                      <a:pt x="759" y="344"/>
                      <a:pt x="762" y="342"/>
                      <a:pt x="762" y="339"/>
                    </a:cubicBezTo>
                    <a:cubicBezTo>
                      <a:pt x="786" y="343"/>
                      <a:pt x="810" y="345"/>
                      <a:pt x="833" y="345"/>
                    </a:cubicBezTo>
                    <a:cubicBezTo>
                      <a:pt x="882" y="345"/>
                      <a:pt x="928" y="337"/>
                      <a:pt x="970" y="325"/>
                    </a:cubicBezTo>
                    <a:cubicBezTo>
                      <a:pt x="971" y="325"/>
                      <a:pt x="972" y="325"/>
                      <a:pt x="974" y="325"/>
                    </a:cubicBezTo>
                    <a:cubicBezTo>
                      <a:pt x="976" y="325"/>
                      <a:pt x="978" y="325"/>
                      <a:pt x="981" y="324"/>
                    </a:cubicBezTo>
                    <a:cubicBezTo>
                      <a:pt x="989" y="322"/>
                      <a:pt x="997" y="320"/>
                      <a:pt x="1005" y="317"/>
                    </a:cubicBezTo>
                    <a:cubicBezTo>
                      <a:pt x="935" y="346"/>
                      <a:pt x="850" y="359"/>
                      <a:pt x="761" y="359"/>
                    </a:cubicBezTo>
                    <a:cubicBezTo>
                      <a:pt x="657" y="359"/>
                      <a:pt x="550" y="341"/>
                      <a:pt x="459" y="310"/>
                    </a:cubicBezTo>
                    <a:cubicBezTo>
                      <a:pt x="413" y="294"/>
                      <a:pt x="328" y="267"/>
                      <a:pt x="264" y="267"/>
                    </a:cubicBezTo>
                    <a:cubicBezTo>
                      <a:pt x="219" y="267"/>
                      <a:pt x="185" y="280"/>
                      <a:pt x="182" y="320"/>
                    </a:cubicBezTo>
                    <a:cubicBezTo>
                      <a:pt x="174" y="431"/>
                      <a:pt x="356" y="498"/>
                      <a:pt x="524" y="539"/>
                    </a:cubicBezTo>
                    <a:cubicBezTo>
                      <a:pt x="553" y="546"/>
                      <a:pt x="583" y="552"/>
                      <a:pt x="614" y="557"/>
                    </a:cubicBezTo>
                    <a:moveTo>
                      <a:pt x="834" y="315"/>
                    </a:moveTo>
                    <a:cubicBezTo>
                      <a:pt x="782" y="315"/>
                      <a:pt x="729" y="307"/>
                      <a:pt x="685" y="288"/>
                    </a:cubicBezTo>
                    <a:cubicBezTo>
                      <a:pt x="576" y="240"/>
                      <a:pt x="589" y="129"/>
                      <a:pt x="734" y="129"/>
                    </a:cubicBezTo>
                    <a:cubicBezTo>
                      <a:pt x="748" y="129"/>
                      <a:pt x="763" y="130"/>
                      <a:pt x="780" y="132"/>
                    </a:cubicBezTo>
                    <a:cubicBezTo>
                      <a:pt x="781" y="132"/>
                      <a:pt x="782" y="133"/>
                      <a:pt x="783" y="133"/>
                    </a:cubicBezTo>
                    <a:cubicBezTo>
                      <a:pt x="784" y="133"/>
                      <a:pt x="784" y="133"/>
                      <a:pt x="785" y="132"/>
                    </a:cubicBezTo>
                    <a:cubicBezTo>
                      <a:pt x="792" y="136"/>
                      <a:pt x="799" y="139"/>
                      <a:pt x="807" y="142"/>
                    </a:cubicBezTo>
                    <a:cubicBezTo>
                      <a:pt x="808" y="142"/>
                      <a:pt x="809" y="142"/>
                      <a:pt x="809" y="142"/>
                    </a:cubicBezTo>
                    <a:cubicBezTo>
                      <a:pt x="813" y="142"/>
                      <a:pt x="815" y="140"/>
                      <a:pt x="814" y="138"/>
                    </a:cubicBezTo>
                    <a:cubicBezTo>
                      <a:pt x="767" y="95"/>
                      <a:pt x="741" y="44"/>
                      <a:pt x="696" y="0"/>
                    </a:cubicBezTo>
                    <a:cubicBezTo>
                      <a:pt x="924" y="3"/>
                      <a:pt x="1152" y="93"/>
                      <a:pt x="1061" y="231"/>
                    </a:cubicBezTo>
                    <a:cubicBezTo>
                      <a:pt x="1026" y="285"/>
                      <a:pt x="931" y="315"/>
                      <a:pt x="834" y="315"/>
                    </a:cubicBezTo>
                    <a:moveTo>
                      <a:pt x="570" y="234"/>
                    </a:moveTo>
                    <a:cubicBezTo>
                      <a:pt x="559" y="221"/>
                      <a:pt x="550" y="207"/>
                      <a:pt x="541" y="194"/>
                    </a:cubicBezTo>
                    <a:cubicBezTo>
                      <a:pt x="506" y="140"/>
                      <a:pt x="488" y="84"/>
                      <a:pt x="450" y="30"/>
                    </a:cubicBezTo>
                    <a:cubicBezTo>
                      <a:pt x="494" y="20"/>
                      <a:pt x="539" y="12"/>
                      <a:pt x="585" y="6"/>
                    </a:cubicBezTo>
                    <a:cubicBezTo>
                      <a:pt x="607" y="3"/>
                      <a:pt x="630" y="2"/>
                      <a:pt x="652" y="1"/>
                    </a:cubicBezTo>
                    <a:cubicBezTo>
                      <a:pt x="664" y="27"/>
                      <a:pt x="691" y="53"/>
                      <a:pt x="711" y="77"/>
                    </a:cubicBezTo>
                    <a:cubicBezTo>
                      <a:pt x="724" y="91"/>
                      <a:pt x="739" y="105"/>
                      <a:pt x="758" y="117"/>
                    </a:cubicBezTo>
                    <a:cubicBezTo>
                      <a:pt x="740" y="115"/>
                      <a:pt x="724" y="114"/>
                      <a:pt x="709" y="114"/>
                    </a:cubicBezTo>
                    <a:cubicBezTo>
                      <a:pt x="596" y="114"/>
                      <a:pt x="548" y="176"/>
                      <a:pt x="570" y="234"/>
                    </a:cubicBezTo>
                    <a:close/>
                  </a:path>
                </a:pathLst>
              </a:custGeom>
              <a:solidFill>
                <a:srgbClr val="B661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133"/>
              <p:cNvSpPr/>
              <p:nvPr/>
            </p:nvSpPr>
            <p:spPr bwMode="auto">
              <a:xfrm>
                <a:off x="8319181" y="2078038"/>
                <a:ext cx="750888" cy="900113"/>
              </a:xfrm>
              <a:custGeom>
                <a:avLst/>
                <a:gdLst>
                  <a:gd name="T0" fmla="*/ 1142 w 1505"/>
                  <a:gd name="T1" fmla="*/ 1803 h 1803"/>
                  <a:gd name="T2" fmla="*/ 975 w 1505"/>
                  <a:gd name="T3" fmla="*/ 1770 h 1803"/>
                  <a:gd name="T4" fmla="*/ 407 w 1505"/>
                  <a:gd name="T5" fmla="*/ 1641 h 1803"/>
                  <a:gd name="T6" fmla="*/ 0 w 1505"/>
                  <a:gd name="T7" fmla="*/ 1580 h 1803"/>
                  <a:gd name="T8" fmla="*/ 372 w 1505"/>
                  <a:gd name="T9" fmla="*/ 1386 h 1803"/>
                  <a:gd name="T10" fmla="*/ 803 w 1505"/>
                  <a:gd name="T11" fmla="*/ 332 h 1803"/>
                  <a:gd name="T12" fmla="*/ 559 w 1505"/>
                  <a:gd name="T13" fmla="*/ 0 h 1803"/>
                  <a:gd name="T14" fmla="*/ 1195 w 1505"/>
                  <a:gd name="T15" fmla="*/ 94 h 1803"/>
                  <a:gd name="T16" fmla="*/ 1125 w 1505"/>
                  <a:gd name="T17" fmla="*/ 326 h 1803"/>
                  <a:gd name="T18" fmla="*/ 933 w 1505"/>
                  <a:gd name="T19" fmla="*/ 858 h 1803"/>
                  <a:gd name="T20" fmla="*/ 813 w 1505"/>
                  <a:gd name="T21" fmla="*/ 1114 h 1803"/>
                  <a:gd name="T22" fmla="*/ 785 w 1505"/>
                  <a:gd name="T23" fmla="*/ 1180 h 1803"/>
                  <a:gd name="T24" fmla="*/ 783 w 1505"/>
                  <a:gd name="T25" fmla="*/ 1487 h 1803"/>
                  <a:gd name="T26" fmla="*/ 1126 w 1505"/>
                  <a:gd name="T27" fmla="*/ 1592 h 1803"/>
                  <a:gd name="T28" fmla="*/ 1392 w 1505"/>
                  <a:gd name="T29" fmla="*/ 1640 h 1803"/>
                  <a:gd name="T30" fmla="*/ 1394 w 1505"/>
                  <a:gd name="T31" fmla="*/ 1765 h 1803"/>
                  <a:gd name="T32" fmla="*/ 1142 w 1505"/>
                  <a:gd name="T33" fmla="*/ 1803 h 1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05" h="1803">
                    <a:moveTo>
                      <a:pt x="1142" y="1803"/>
                    </a:moveTo>
                    <a:cubicBezTo>
                      <a:pt x="1085" y="1793"/>
                      <a:pt x="1029" y="1782"/>
                      <a:pt x="975" y="1770"/>
                    </a:cubicBezTo>
                    <a:cubicBezTo>
                      <a:pt x="785" y="1729"/>
                      <a:pt x="601" y="1678"/>
                      <a:pt x="407" y="1641"/>
                    </a:cubicBezTo>
                    <a:cubicBezTo>
                      <a:pt x="275" y="1615"/>
                      <a:pt x="138" y="1597"/>
                      <a:pt x="0" y="1580"/>
                    </a:cubicBezTo>
                    <a:cubicBezTo>
                      <a:pt x="137" y="1523"/>
                      <a:pt x="263" y="1459"/>
                      <a:pt x="372" y="1386"/>
                    </a:cubicBezTo>
                    <a:cubicBezTo>
                      <a:pt x="811" y="1092"/>
                      <a:pt x="893" y="694"/>
                      <a:pt x="803" y="332"/>
                    </a:cubicBezTo>
                    <a:cubicBezTo>
                      <a:pt x="773" y="212"/>
                      <a:pt x="693" y="95"/>
                      <a:pt x="559" y="0"/>
                    </a:cubicBezTo>
                    <a:cubicBezTo>
                      <a:pt x="774" y="27"/>
                      <a:pt x="987" y="57"/>
                      <a:pt x="1195" y="94"/>
                    </a:cubicBezTo>
                    <a:cubicBezTo>
                      <a:pt x="1173" y="171"/>
                      <a:pt x="1149" y="249"/>
                      <a:pt x="1125" y="326"/>
                    </a:cubicBezTo>
                    <a:cubicBezTo>
                      <a:pt x="1071" y="505"/>
                      <a:pt x="1010" y="682"/>
                      <a:pt x="933" y="858"/>
                    </a:cubicBezTo>
                    <a:cubicBezTo>
                      <a:pt x="896" y="944"/>
                      <a:pt x="854" y="1029"/>
                      <a:pt x="813" y="1114"/>
                    </a:cubicBezTo>
                    <a:cubicBezTo>
                      <a:pt x="803" y="1136"/>
                      <a:pt x="793" y="1158"/>
                      <a:pt x="785" y="1180"/>
                    </a:cubicBezTo>
                    <a:cubicBezTo>
                      <a:pt x="727" y="1281"/>
                      <a:pt x="679" y="1398"/>
                      <a:pt x="783" y="1487"/>
                    </a:cubicBezTo>
                    <a:cubicBezTo>
                      <a:pt x="866" y="1559"/>
                      <a:pt x="982" y="1577"/>
                      <a:pt x="1126" y="1592"/>
                    </a:cubicBezTo>
                    <a:cubicBezTo>
                      <a:pt x="1218" y="1601"/>
                      <a:pt x="1315" y="1609"/>
                      <a:pt x="1392" y="1640"/>
                    </a:cubicBezTo>
                    <a:cubicBezTo>
                      <a:pt x="1478" y="1676"/>
                      <a:pt x="1505" y="1735"/>
                      <a:pt x="1394" y="1765"/>
                    </a:cubicBezTo>
                    <a:cubicBezTo>
                      <a:pt x="1317" y="1786"/>
                      <a:pt x="1230" y="1796"/>
                      <a:pt x="1142" y="1803"/>
                    </a:cubicBezTo>
                    <a:close/>
                  </a:path>
                </a:pathLst>
              </a:custGeom>
              <a:solidFill>
                <a:srgbClr val="CC87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134"/>
              <p:cNvSpPr/>
              <p:nvPr/>
            </p:nvSpPr>
            <p:spPr bwMode="auto">
              <a:xfrm>
                <a:off x="8292194" y="2876550"/>
                <a:ext cx="303213" cy="50800"/>
              </a:xfrm>
              <a:custGeom>
                <a:avLst/>
                <a:gdLst>
                  <a:gd name="T0" fmla="*/ 608 w 608"/>
                  <a:gd name="T1" fmla="*/ 102 h 102"/>
                  <a:gd name="T2" fmla="*/ 0 w 608"/>
                  <a:gd name="T3" fmla="*/ 0 h 102"/>
                  <a:gd name="T4" fmla="*/ 0 w 608"/>
                  <a:gd name="T5" fmla="*/ 0 h 102"/>
                  <a:gd name="T6" fmla="*/ 608 w 608"/>
                  <a:gd name="T7" fmla="*/ 102 h 102"/>
                </a:gdLst>
                <a:ahLst/>
                <a:cxnLst>
                  <a:cxn ang="0">
                    <a:pos x="T0" y="T1"/>
                  </a:cxn>
                  <a:cxn ang="0">
                    <a:pos x="T2" y="T3"/>
                  </a:cxn>
                  <a:cxn ang="0">
                    <a:pos x="T4" y="T5"/>
                  </a:cxn>
                  <a:cxn ang="0">
                    <a:pos x="T6" y="T7"/>
                  </a:cxn>
                </a:cxnLst>
                <a:rect l="0" t="0" r="r" b="b"/>
                <a:pathLst>
                  <a:path w="608" h="102">
                    <a:moveTo>
                      <a:pt x="608" y="102"/>
                    </a:moveTo>
                    <a:cubicBezTo>
                      <a:pt x="409" y="56"/>
                      <a:pt x="206" y="25"/>
                      <a:pt x="0" y="0"/>
                    </a:cubicBezTo>
                    <a:cubicBezTo>
                      <a:pt x="0" y="0"/>
                      <a:pt x="0" y="0"/>
                      <a:pt x="0" y="0"/>
                    </a:cubicBezTo>
                    <a:cubicBezTo>
                      <a:pt x="206" y="25"/>
                      <a:pt x="409" y="56"/>
                      <a:pt x="608" y="102"/>
                    </a:cubicBezTo>
                    <a:close/>
                  </a:path>
                </a:pathLst>
              </a:custGeom>
              <a:solidFill>
                <a:srgbClr val="6F8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135"/>
              <p:cNvSpPr/>
              <p:nvPr/>
            </p:nvSpPr>
            <p:spPr bwMode="auto">
              <a:xfrm>
                <a:off x="8584294" y="2062163"/>
                <a:ext cx="6350" cy="1588"/>
              </a:xfrm>
              <a:custGeom>
                <a:avLst/>
                <a:gdLst>
                  <a:gd name="T0" fmla="*/ 11 w 11"/>
                  <a:gd name="T1" fmla="*/ 1 h 1"/>
                  <a:gd name="T2" fmla="*/ 0 w 11"/>
                  <a:gd name="T3" fmla="*/ 0 h 1"/>
                  <a:gd name="T4" fmla="*/ 11 w 11"/>
                  <a:gd name="T5" fmla="*/ 1 h 1"/>
                </a:gdLst>
                <a:ahLst/>
                <a:cxnLst>
                  <a:cxn ang="0">
                    <a:pos x="T0" y="T1"/>
                  </a:cxn>
                  <a:cxn ang="0">
                    <a:pos x="T2" y="T3"/>
                  </a:cxn>
                  <a:cxn ang="0">
                    <a:pos x="T4" y="T5"/>
                  </a:cxn>
                </a:cxnLst>
                <a:rect l="0" t="0" r="r" b="b"/>
                <a:pathLst>
                  <a:path w="11" h="1">
                    <a:moveTo>
                      <a:pt x="11" y="1"/>
                    </a:moveTo>
                    <a:cubicBezTo>
                      <a:pt x="7" y="1"/>
                      <a:pt x="3" y="0"/>
                      <a:pt x="0" y="0"/>
                    </a:cubicBezTo>
                    <a:cubicBezTo>
                      <a:pt x="3" y="0"/>
                      <a:pt x="7" y="1"/>
                      <a:pt x="11" y="1"/>
                    </a:cubicBezTo>
                    <a:close/>
                  </a:path>
                </a:pathLst>
              </a:custGeom>
              <a:solidFill>
                <a:srgbClr val="ECD2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137"/>
              <p:cNvSpPr>
                <a:spLocks noEditPoints="1"/>
              </p:cNvSpPr>
              <p:nvPr/>
            </p:nvSpPr>
            <p:spPr bwMode="auto">
              <a:xfrm>
                <a:off x="8658906" y="2667000"/>
                <a:ext cx="609600" cy="322263"/>
              </a:xfrm>
              <a:custGeom>
                <a:avLst/>
                <a:gdLst>
                  <a:gd name="T0" fmla="*/ 740 w 1222"/>
                  <a:gd name="T1" fmla="*/ 648 h 648"/>
                  <a:gd name="T2" fmla="*/ 463 w 1222"/>
                  <a:gd name="T3" fmla="*/ 623 h 648"/>
                  <a:gd name="T4" fmla="*/ 715 w 1222"/>
                  <a:gd name="T5" fmla="*/ 585 h 648"/>
                  <a:gd name="T6" fmla="*/ 713 w 1222"/>
                  <a:gd name="T7" fmla="*/ 460 h 648"/>
                  <a:gd name="T8" fmla="*/ 447 w 1222"/>
                  <a:gd name="T9" fmla="*/ 412 h 648"/>
                  <a:gd name="T10" fmla="*/ 104 w 1222"/>
                  <a:gd name="T11" fmla="*/ 307 h 648"/>
                  <a:gd name="T12" fmla="*/ 106 w 1222"/>
                  <a:gd name="T13" fmla="*/ 0 h 648"/>
                  <a:gd name="T14" fmla="*/ 87 w 1222"/>
                  <a:gd name="T15" fmla="*/ 179 h 648"/>
                  <a:gd name="T16" fmla="*/ 372 w 1222"/>
                  <a:gd name="T17" fmla="*/ 376 h 648"/>
                  <a:gd name="T18" fmla="*/ 495 w 1222"/>
                  <a:gd name="T19" fmla="*/ 392 h 648"/>
                  <a:gd name="T20" fmla="*/ 545 w 1222"/>
                  <a:gd name="T21" fmla="*/ 389 h 648"/>
                  <a:gd name="T22" fmla="*/ 728 w 1222"/>
                  <a:gd name="T23" fmla="*/ 302 h 648"/>
                  <a:gd name="T24" fmla="*/ 773 w 1222"/>
                  <a:gd name="T25" fmla="*/ 211 h 648"/>
                  <a:gd name="T26" fmla="*/ 805 w 1222"/>
                  <a:gd name="T27" fmla="*/ 148 h 648"/>
                  <a:gd name="T28" fmla="*/ 810 w 1222"/>
                  <a:gd name="T29" fmla="*/ 147 h 648"/>
                  <a:gd name="T30" fmla="*/ 819 w 1222"/>
                  <a:gd name="T31" fmla="*/ 149 h 648"/>
                  <a:gd name="T32" fmla="*/ 1198 w 1222"/>
                  <a:gd name="T33" fmla="*/ 366 h 648"/>
                  <a:gd name="T34" fmla="*/ 1212 w 1222"/>
                  <a:gd name="T35" fmla="*/ 503 h 648"/>
                  <a:gd name="T36" fmla="*/ 1008 w 1222"/>
                  <a:gd name="T37" fmla="*/ 612 h 648"/>
                  <a:gd name="T38" fmla="*/ 942 w 1222"/>
                  <a:gd name="T39" fmla="*/ 629 h 648"/>
                  <a:gd name="T40" fmla="*/ 774 w 1222"/>
                  <a:gd name="T41" fmla="*/ 648 h 648"/>
                  <a:gd name="T42" fmla="*/ 740 w 1222"/>
                  <a:gd name="T43" fmla="*/ 648 h 648"/>
                  <a:gd name="T44" fmla="*/ 481 w 1222"/>
                  <a:gd name="T45" fmla="*/ 369 h 648"/>
                  <a:gd name="T46" fmla="*/ 241 w 1222"/>
                  <a:gd name="T47" fmla="*/ 277 h 648"/>
                  <a:gd name="T48" fmla="*/ 229 w 1222"/>
                  <a:gd name="T49" fmla="*/ 264 h 648"/>
                  <a:gd name="T50" fmla="*/ 525 w 1222"/>
                  <a:gd name="T51" fmla="*/ 115 h 648"/>
                  <a:gd name="T52" fmla="*/ 534 w 1222"/>
                  <a:gd name="T53" fmla="*/ 114 h 648"/>
                  <a:gd name="T54" fmla="*/ 554 w 1222"/>
                  <a:gd name="T55" fmla="*/ 122 h 648"/>
                  <a:gd name="T56" fmla="*/ 540 w 1222"/>
                  <a:gd name="T57" fmla="*/ 152 h 648"/>
                  <a:gd name="T58" fmla="*/ 505 w 1222"/>
                  <a:gd name="T59" fmla="*/ 198 h 648"/>
                  <a:gd name="T60" fmla="*/ 493 w 1222"/>
                  <a:gd name="T61" fmla="*/ 206 h 648"/>
                  <a:gd name="T62" fmla="*/ 491 w 1222"/>
                  <a:gd name="T63" fmla="*/ 211 h 648"/>
                  <a:gd name="T64" fmla="*/ 496 w 1222"/>
                  <a:gd name="T65" fmla="*/ 217 h 648"/>
                  <a:gd name="T66" fmla="*/ 680 w 1222"/>
                  <a:gd name="T67" fmla="*/ 277 h 648"/>
                  <a:gd name="T68" fmla="*/ 481 w 1222"/>
                  <a:gd name="T69" fmla="*/ 369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2" h="648">
                    <a:moveTo>
                      <a:pt x="740" y="648"/>
                    </a:moveTo>
                    <a:cubicBezTo>
                      <a:pt x="648" y="648"/>
                      <a:pt x="554" y="638"/>
                      <a:pt x="463" y="623"/>
                    </a:cubicBezTo>
                    <a:cubicBezTo>
                      <a:pt x="551" y="616"/>
                      <a:pt x="638" y="606"/>
                      <a:pt x="715" y="585"/>
                    </a:cubicBezTo>
                    <a:cubicBezTo>
                      <a:pt x="826" y="555"/>
                      <a:pt x="799" y="496"/>
                      <a:pt x="713" y="460"/>
                    </a:cubicBezTo>
                    <a:cubicBezTo>
                      <a:pt x="636" y="429"/>
                      <a:pt x="539" y="421"/>
                      <a:pt x="447" y="412"/>
                    </a:cubicBezTo>
                    <a:cubicBezTo>
                      <a:pt x="303" y="397"/>
                      <a:pt x="187" y="379"/>
                      <a:pt x="104" y="307"/>
                    </a:cubicBezTo>
                    <a:cubicBezTo>
                      <a:pt x="0" y="218"/>
                      <a:pt x="48" y="101"/>
                      <a:pt x="106" y="0"/>
                    </a:cubicBezTo>
                    <a:cubicBezTo>
                      <a:pt x="84" y="59"/>
                      <a:pt x="73" y="118"/>
                      <a:pt x="87" y="179"/>
                    </a:cubicBezTo>
                    <a:cubicBezTo>
                      <a:pt x="110" y="274"/>
                      <a:pt x="217" y="347"/>
                      <a:pt x="372" y="376"/>
                    </a:cubicBezTo>
                    <a:cubicBezTo>
                      <a:pt x="410" y="386"/>
                      <a:pt x="453" y="392"/>
                      <a:pt x="495" y="392"/>
                    </a:cubicBezTo>
                    <a:cubicBezTo>
                      <a:pt x="512" y="392"/>
                      <a:pt x="529" y="391"/>
                      <a:pt x="545" y="389"/>
                    </a:cubicBezTo>
                    <a:cubicBezTo>
                      <a:pt x="629" y="384"/>
                      <a:pt x="713" y="347"/>
                      <a:pt x="728" y="302"/>
                    </a:cubicBezTo>
                    <a:cubicBezTo>
                      <a:pt x="751" y="273"/>
                      <a:pt x="759" y="240"/>
                      <a:pt x="773" y="211"/>
                    </a:cubicBezTo>
                    <a:cubicBezTo>
                      <a:pt x="782" y="190"/>
                      <a:pt x="793" y="169"/>
                      <a:pt x="805" y="148"/>
                    </a:cubicBezTo>
                    <a:cubicBezTo>
                      <a:pt x="807" y="148"/>
                      <a:pt x="808" y="147"/>
                      <a:pt x="810" y="147"/>
                    </a:cubicBezTo>
                    <a:cubicBezTo>
                      <a:pt x="813" y="147"/>
                      <a:pt x="816" y="148"/>
                      <a:pt x="819" y="149"/>
                    </a:cubicBezTo>
                    <a:cubicBezTo>
                      <a:pt x="1012" y="163"/>
                      <a:pt x="1153" y="267"/>
                      <a:pt x="1198" y="366"/>
                    </a:cubicBezTo>
                    <a:cubicBezTo>
                      <a:pt x="1218" y="412"/>
                      <a:pt x="1222" y="458"/>
                      <a:pt x="1212" y="503"/>
                    </a:cubicBezTo>
                    <a:cubicBezTo>
                      <a:pt x="1164" y="548"/>
                      <a:pt x="1095" y="586"/>
                      <a:pt x="1008" y="612"/>
                    </a:cubicBezTo>
                    <a:cubicBezTo>
                      <a:pt x="986" y="619"/>
                      <a:pt x="964" y="624"/>
                      <a:pt x="942" y="629"/>
                    </a:cubicBezTo>
                    <a:cubicBezTo>
                      <a:pt x="886" y="636"/>
                      <a:pt x="830" y="642"/>
                      <a:pt x="774" y="648"/>
                    </a:cubicBezTo>
                    <a:cubicBezTo>
                      <a:pt x="763" y="648"/>
                      <a:pt x="751" y="648"/>
                      <a:pt x="740" y="648"/>
                    </a:cubicBezTo>
                    <a:moveTo>
                      <a:pt x="481" y="369"/>
                    </a:moveTo>
                    <a:cubicBezTo>
                      <a:pt x="383" y="362"/>
                      <a:pt x="289" y="321"/>
                      <a:pt x="241" y="277"/>
                    </a:cubicBezTo>
                    <a:cubicBezTo>
                      <a:pt x="236" y="273"/>
                      <a:pt x="232" y="268"/>
                      <a:pt x="229" y="264"/>
                    </a:cubicBezTo>
                    <a:cubicBezTo>
                      <a:pt x="276" y="203"/>
                      <a:pt x="434" y="139"/>
                      <a:pt x="525" y="115"/>
                    </a:cubicBezTo>
                    <a:cubicBezTo>
                      <a:pt x="528" y="114"/>
                      <a:pt x="531" y="114"/>
                      <a:pt x="534" y="114"/>
                    </a:cubicBezTo>
                    <a:cubicBezTo>
                      <a:pt x="544" y="114"/>
                      <a:pt x="552" y="117"/>
                      <a:pt x="554" y="122"/>
                    </a:cubicBezTo>
                    <a:cubicBezTo>
                      <a:pt x="549" y="131"/>
                      <a:pt x="545" y="142"/>
                      <a:pt x="540" y="152"/>
                    </a:cubicBezTo>
                    <a:cubicBezTo>
                      <a:pt x="530" y="168"/>
                      <a:pt x="519" y="184"/>
                      <a:pt x="505" y="198"/>
                    </a:cubicBezTo>
                    <a:cubicBezTo>
                      <a:pt x="501" y="201"/>
                      <a:pt x="497" y="204"/>
                      <a:pt x="493" y="206"/>
                    </a:cubicBezTo>
                    <a:cubicBezTo>
                      <a:pt x="491" y="207"/>
                      <a:pt x="490" y="209"/>
                      <a:pt x="491" y="211"/>
                    </a:cubicBezTo>
                    <a:cubicBezTo>
                      <a:pt x="488" y="213"/>
                      <a:pt x="490" y="217"/>
                      <a:pt x="496" y="217"/>
                    </a:cubicBezTo>
                    <a:cubicBezTo>
                      <a:pt x="572" y="217"/>
                      <a:pt x="658" y="234"/>
                      <a:pt x="680" y="277"/>
                    </a:cubicBezTo>
                    <a:cubicBezTo>
                      <a:pt x="709" y="335"/>
                      <a:pt x="563" y="366"/>
                      <a:pt x="481" y="369"/>
                    </a:cubicBezTo>
                  </a:path>
                </a:pathLst>
              </a:custGeom>
              <a:solidFill>
                <a:srgbClr val="C172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138"/>
              <p:cNvSpPr/>
              <p:nvPr/>
            </p:nvSpPr>
            <p:spPr bwMode="auto">
              <a:xfrm>
                <a:off x="9028794" y="1922463"/>
                <a:ext cx="4763" cy="1588"/>
              </a:xfrm>
              <a:custGeom>
                <a:avLst/>
                <a:gdLst>
                  <a:gd name="T0" fmla="*/ 0 w 9"/>
                  <a:gd name="T1" fmla="*/ 4 h 4"/>
                  <a:gd name="T2" fmla="*/ 9 w 9"/>
                  <a:gd name="T3" fmla="*/ 0 h 4"/>
                  <a:gd name="T4" fmla="*/ 0 w 9"/>
                  <a:gd name="T5" fmla="*/ 4 h 4"/>
                </a:gdLst>
                <a:ahLst/>
                <a:cxnLst>
                  <a:cxn ang="0">
                    <a:pos x="T0" y="T1"/>
                  </a:cxn>
                  <a:cxn ang="0">
                    <a:pos x="T2" y="T3"/>
                  </a:cxn>
                  <a:cxn ang="0">
                    <a:pos x="T4" y="T5"/>
                  </a:cxn>
                </a:cxnLst>
                <a:rect l="0" t="0" r="r" b="b"/>
                <a:pathLst>
                  <a:path w="9" h="4">
                    <a:moveTo>
                      <a:pt x="0" y="4"/>
                    </a:moveTo>
                    <a:cubicBezTo>
                      <a:pt x="3" y="3"/>
                      <a:pt x="6" y="1"/>
                      <a:pt x="9" y="0"/>
                    </a:cubicBezTo>
                    <a:cubicBezTo>
                      <a:pt x="6" y="1"/>
                      <a:pt x="3" y="3"/>
                      <a:pt x="0" y="4"/>
                    </a:cubicBezTo>
                    <a:close/>
                  </a:path>
                </a:pathLst>
              </a:custGeom>
              <a:solidFill>
                <a:srgbClr val="868F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139"/>
              <p:cNvSpPr>
                <a:spLocks noEditPoints="1"/>
              </p:cNvSpPr>
              <p:nvPr/>
            </p:nvSpPr>
            <p:spPr bwMode="auto">
              <a:xfrm>
                <a:off x="8747806" y="2684463"/>
                <a:ext cx="558800" cy="233363"/>
              </a:xfrm>
              <a:custGeom>
                <a:avLst/>
                <a:gdLst>
                  <a:gd name="T0" fmla="*/ 1031 w 1118"/>
                  <a:gd name="T1" fmla="*/ 467 h 467"/>
                  <a:gd name="T2" fmla="*/ 1017 w 1118"/>
                  <a:gd name="T3" fmla="*/ 330 h 467"/>
                  <a:gd name="T4" fmla="*/ 638 w 1118"/>
                  <a:gd name="T5" fmla="*/ 113 h 467"/>
                  <a:gd name="T6" fmla="*/ 629 w 1118"/>
                  <a:gd name="T7" fmla="*/ 111 h 467"/>
                  <a:gd name="T8" fmla="*/ 624 w 1118"/>
                  <a:gd name="T9" fmla="*/ 112 h 467"/>
                  <a:gd name="T10" fmla="*/ 679 w 1118"/>
                  <a:gd name="T11" fmla="*/ 5 h 467"/>
                  <a:gd name="T12" fmla="*/ 982 w 1118"/>
                  <a:gd name="T13" fmla="*/ 89 h 467"/>
                  <a:gd name="T14" fmla="*/ 1102 w 1118"/>
                  <a:gd name="T15" fmla="*/ 347 h 467"/>
                  <a:gd name="T16" fmla="*/ 1031 w 1118"/>
                  <a:gd name="T17" fmla="*/ 467 h 467"/>
                  <a:gd name="T18" fmla="*/ 48 w 1118"/>
                  <a:gd name="T19" fmla="*/ 228 h 467"/>
                  <a:gd name="T20" fmla="*/ 159 w 1118"/>
                  <a:gd name="T21" fmla="*/ 68 h 467"/>
                  <a:gd name="T22" fmla="*/ 423 w 1118"/>
                  <a:gd name="T23" fmla="*/ 7 h 467"/>
                  <a:gd name="T24" fmla="*/ 378 w 1118"/>
                  <a:gd name="T25" fmla="*/ 77 h 467"/>
                  <a:gd name="T26" fmla="*/ 373 w 1118"/>
                  <a:gd name="T27" fmla="*/ 86 h 467"/>
                  <a:gd name="T28" fmla="*/ 353 w 1118"/>
                  <a:gd name="T29" fmla="*/ 78 h 467"/>
                  <a:gd name="T30" fmla="*/ 344 w 1118"/>
                  <a:gd name="T31" fmla="*/ 79 h 467"/>
                  <a:gd name="T32" fmla="*/ 48 w 1118"/>
                  <a:gd name="T33" fmla="*/ 228 h 467"/>
                  <a:gd name="T34" fmla="*/ 535 w 1118"/>
                  <a:gd name="T35" fmla="*/ 216 h 467"/>
                  <a:gd name="T36" fmla="*/ 371 w 1118"/>
                  <a:gd name="T37" fmla="*/ 169 h 467"/>
                  <a:gd name="T38" fmla="*/ 349 w 1118"/>
                  <a:gd name="T39" fmla="*/ 170 h 467"/>
                  <a:gd name="T40" fmla="*/ 401 w 1118"/>
                  <a:gd name="T41" fmla="*/ 115 h 467"/>
                  <a:gd name="T42" fmla="*/ 478 w 1118"/>
                  <a:gd name="T43" fmla="*/ 3 h 467"/>
                  <a:gd name="T44" fmla="*/ 567 w 1118"/>
                  <a:gd name="T45" fmla="*/ 0 h 467"/>
                  <a:gd name="T46" fmla="*/ 585 w 1118"/>
                  <a:gd name="T47" fmla="*/ 0 h 467"/>
                  <a:gd name="T48" fmla="*/ 629 w 1118"/>
                  <a:gd name="T49" fmla="*/ 2 h 467"/>
                  <a:gd name="T50" fmla="*/ 535 w 1118"/>
                  <a:gd name="T51" fmla="*/ 216 h 467"/>
                  <a:gd name="T52" fmla="*/ 324 w 1118"/>
                  <a:gd name="T53" fmla="*/ 162 h 467"/>
                  <a:gd name="T54" fmla="*/ 359 w 1118"/>
                  <a:gd name="T55" fmla="*/ 116 h 467"/>
                  <a:gd name="T56" fmla="*/ 324 w 1118"/>
                  <a:gd name="T57" fmla="*/ 16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18" h="467">
                    <a:moveTo>
                      <a:pt x="1031" y="467"/>
                    </a:moveTo>
                    <a:cubicBezTo>
                      <a:pt x="1041" y="422"/>
                      <a:pt x="1037" y="376"/>
                      <a:pt x="1017" y="330"/>
                    </a:cubicBezTo>
                    <a:cubicBezTo>
                      <a:pt x="972" y="231"/>
                      <a:pt x="831" y="127"/>
                      <a:pt x="638" y="113"/>
                    </a:cubicBezTo>
                    <a:cubicBezTo>
                      <a:pt x="635" y="112"/>
                      <a:pt x="632" y="111"/>
                      <a:pt x="629" y="111"/>
                    </a:cubicBezTo>
                    <a:cubicBezTo>
                      <a:pt x="627" y="111"/>
                      <a:pt x="626" y="112"/>
                      <a:pt x="624" y="112"/>
                    </a:cubicBezTo>
                    <a:cubicBezTo>
                      <a:pt x="644" y="76"/>
                      <a:pt x="664" y="41"/>
                      <a:pt x="679" y="5"/>
                    </a:cubicBezTo>
                    <a:cubicBezTo>
                      <a:pt x="793" y="15"/>
                      <a:pt x="904" y="42"/>
                      <a:pt x="982" y="89"/>
                    </a:cubicBezTo>
                    <a:cubicBezTo>
                      <a:pt x="1093" y="154"/>
                      <a:pt x="1118" y="262"/>
                      <a:pt x="1102" y="347"/>
                    </a:cubicBezTo>
                    <a:cubicBezTo>
                      <a:pt x="1094" y="390"/>
                      <a:pt x="1070" y="431"/>
                      <a:pt x="1031" y="467"/>
                    </a:cubicBezTo>
                    <a:moveTo>
                      <a:pt x="48" y="228"/>
                    </a:moveTo>
                    <a:cubicBezTo>
                      <a:pt x="0" y="167"/>
                      <a:pt x="70" y="108"/>
                      <a:pt x="159" y="68"/>
                    </a:cubicBezTo>
                    <a:cubicBezTo>
                      <a:pt x="233" y="35"/>
                      <a:pt x="327" y="16"/>
                      <a:pt x="423" y="7"/>
                    </a:cubicBezTo>
                    <a:cubicBezTo>
                      <a:pt x="404" y="29"/>
                      <a:pt x="392" y="54"/>
                      <a:pt x="378" y="77"/>
                    </a:cubicBezTo>
                    <a:cubicBezTo>
                      <a:pt x="376" y="80"/>
                      <a:pt x="375" y="83"/>
                      <a:pt x="373" y="86"/>
                    </a:cubicBezTo>
                    <a:cubicBezTo>
                      <a:pt x="371" y="81"/>
                      <a:pt x="363" y="78"/>
                      <a:pt x="353" y="78"/>
                    </a:cubicBezTo>
                    <a:cubicBezTo>
                      <a:pt x="350" y="78"/>
                      <a:pt x="347" y="78"/>
                      <a:pt x="344" y="79"/>
                    </a:cubicBezTo>
                    <a:cubicBezTo>
                      <a:pt x="253" y="103"/>
                      <a:pt x="95" y="167"/>
                      <a:pt x="48" y="228"/>
                    </a:cubicBezTo>
                    <a:close/>
                    <a:moveTo>
                      <a:pt x="535" y="216"/>
                    </a:moveTo>
                    <a:cubicBezTo>
                      <a:pt x="505" y="185"/>
                      <a:pt x="437" y="169"/>
                      <a:pt x="371" y="169"/>
                    </a:cubicBezTo>
                    <a:cubicBezTo>
                      <a:pt x="364" y="169"/>
                      <a:pt x="356" y="169"/>
                      <a:pt x="349" y="170"/>
                    </a:cubicBezTo>
                    <a:cubicBezTo>
                      <a:pt x="375" y="155"/>
                      <a:pt x="389" y="132"/>
                      <a:pt x="401" y="115"/>
                    </a:cubicBezTo>
                    <a:cubicBezTo>
                      <a:pt x="430" y="79"/>
                      <a:pt x="454" y="40"/>
                      <a:pt x="478" y="3"/>
                    </a:cubicBezTo>
                    <a:cubicBezTo>
                      <a:pt x="508" y="1"/>
                      <a:pt x="538" y="0"/>
                      <a:pt x="567" y="0"/>
                    </a:cubicBezTo>
                    <a:cubicBezTo>
                      <a:pt x="573" y="0"/>
                      <a:pt x="579" y="0"/>
                      <a:pt x="585" y="0"/>
                    </a:cubicBezTo>
                    <a:cubicBezTo>
                      <a:pt x="600" y="0"/>
                      <a:pt x="615" y="1"/>
                      <a:pt x="629" y="2"/>
                    </a:cubicBezTo>
                    <a:cubicBezTo>
                      <a:pt x="577" y="70"/>
                      <a:pt x="563" y="145"/>
                      <a:pt x="535" y="216"/>
                    </a:cubicBezTo>
                    <a:moveTo>
                      <a:pt x="324" y="162"/>
                    </a:moveTo>
                    <a:cubicBezTo>
                      <a:pt x="338" y="148"/>
                      <a:pt x="349" y="132"/>
                      <a:pt x="359" y="116"/>
                    </a:cubicBezTo>
                    <a:cubicBezTo>
                      <a:pt x="350" y="132"/>
                      <a:pt x="340" y="149"/>
                      <a:pt x="324" y="162"/>
                    </a:cubicBezTo>
                    <a:close/>
                  </a:path>
                </a:pathLst>
              </a:custGeom>
              <a:solidFill>
                <a:srgbClr val="B661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140"/>
              <p:cNvSpPr>
                <a:spLocks noEditPoints="1"/>
              </p:cNvSpPr>
              <p:nvPr/>
            </p:nvSpPr>
            <p:spPr bwMode="auto">
              <a:xfrm>
                <a:off x="4005944" y="1930400"/>
                <a:ext cx="4592638" cy="995363"/>
              </a:xfrm>
              <a:custGeom>
                <a:avLst/>
                <a:gdLst>
                  <a:gd name="T0" fmla="*/ 818 w 9205"/>
                  <a:gd name="T1" fmla="*/ 1997 h 1997"/>
                  <a:gd name="T2" fmla="*/ 715 w 9205"/>
                  <a:gd name="T3" fmla="*/ 1978 h 1997"/>
                  <a:gd name="T4" fmla="*/ 2822 w 9205"/>
                  <a:gd name="T5" fmla="*/ 1756 h 1997"/>
                  <a:gd name="T6" fmla="*/ 4284 w 9205"/>
                  <a:gd name="T7" fmla="*/ 1682 h 1997"/>
                  <a:gd name="T8" fmla="*/ 5347 w 9205"/>
                  <a:gd name="T9" fmla="*/ 1663 h 1997"/>
                  <a:gd name="T10" fmla="*/ 5785 w 9205"/>
                  <a:gd name="T11" fmla="*/ 1666 h 1997"/>
                  <a:gd name="T12" fmla="*/ 7247 w 9205"/>
                  <a:gd name="T13" fmla="*/ 1740 h 1997"/>
                  <a:gd name="T14" fmla="*/ 7679 w 9205"/>
                  <a:gd name="T15" fmla="*/ 1776 h 1997"/>
                  <a:gd name="T16" fmla="*/ 8437 w 9205"/>
                  <a:gd name="T17" fmla="*/ 1853 h 1997"/>
                  <a:gd name="T18" fmla="*/ 8646 w 9205"/>
                  <a:gd name="T19" fmla="*/ 1877 h 1997"/>
                  <a:gd name="T20" fmla="*/ 8592 w 9205"/>
                  <a:gd name="T21" fmla="*/ 1899 h 1997"/>
                  <a:gd name="T22" fmla="*/ 8102 w 9205"/>
                  <a:gd name="T23" fmla="*/ 1845 h 1997"/>
                  <a:gd name="T24" fmla="*/ 6694 w 9205"/>
                  <a:gd name="T25" fmla="*/ 1730 h 1997"/>
                  <a:gd name="T26" fmla="*/ 5345 w 9205"/>
                  <a:gd name="T27" fmla="*/ 1691 h 1997"/>
                  <a:gd name="T28" fmla="*/ 5274 w 9205"/>
                  <a:gd name="T29" fmla="*/ 1691 h 1997"/>
                  <a:gd name="T30" fmla="*/ 3775 w 9205"/>
                  <a:gd name="T31" fmla="*/ 1731 h 1997"/>
                  <a:gd name="T32" fmla="*/ 2306 w 9205"/>
                  <a:gd name="T33" fmla="*/ 1822 h 1997"/>
                  <a:gd name="T34" fmla="*/ 818 w 9205"/>
                  <a:gd name="T35" fmla="*/ 1997 h 1997"/>
                  <a:gd name="T36" fmla="*/ 0 w 9205"/>
                  <a:gd name="T37" fmla="*/ 300 h 1997"/>
                  <a:gd name="T38" fmla="*/ 1333 w 9205"/>
                  <a:gd name="T39" fmla="*/ 113 h 1997"/>
                  <a:gd name="T40" fmla="*/ 2677 w 9205"/>
                  <a:gd name="T41" fmla="*/ 30 h 1997"/>
                  <a:gd name="T42" fmla="*/ 3960 w 9205"/>
                  <a:gd name="T43" fmla="*/ 0 h 1997"/>
                  <a:gd name="T44" fmla="*/ 4063 w 9205"/>
                  <a:gd name="T45" fmla="*/ 1 h 1997"/>
                  <a:gd name="T46" fmla="*/ 5557 w 9205"/>
                  <a:gd name="T47" fmla="*/ 26 h 1997"/>
                  <a:gd name="T48" fmla="*/ 7028 w 9205"/>
                  <a:gd name="T49" fmla="*/ 69 h 1997"/>
                  <a:gd name="T50" fmla="*/ 8461 w 9205"/>
                  <a:gd name="T51" fmla="*/ 184 h 1997"/>
                  <a:gd name="T52" fmla="*/ 9177 w 9205"/>
                  <a:gd name="T53" fmla="*/ 266 h 1997"/>
                  <a:gd name="T54" fmla="*/ 9153 w 9205"/>
                  <a:gd name="T55" fmla="*/ 263 h 1997"/>
                  <a:gd name="T56" fmla="*/ 9205 w 9205"/>
                  <a:gd name="T57" fmla="*/ 297 h 1997"/>
                  <a:gd name="T58" fmla="*/ 8563 w 9205"/>
                  <a:gd name="T59" fmla="*/ 224 h 1997"/>
                  <a:gd name="T60" fmla="*/ 7234 w 9205"/>
                  <a:gd name="T61" fmla="*/ 112 h 1997"/>
                  <a:gd name="T62" fmla="*/ 5884 w 9205"/>
                  <a:gd name="T63" fmla="*/ 58 h 1997"/>
                  <a:gd name="T64" fmla="*/ 4543 w 9205"/>
                  <a:gd name="T65" fmla="*/ 35 h 1997"/>
                  <a:gd name="T66" fmla="*/ 4026 w 9205"/>
                  <a:gd name="T67" fmla="*/ 31 h 1997"/>
                  <a:gd name="T68" fmla="*/ 3055 w 9205"/>
                  <a:gd name="T69" fmla="*/ 45 h 1997"/>
                  <a:gd name="T70" fmla="*/ 1577 w 9205"/>
                  <a:gd name="T71" fmla="*/ 118 h 1997"/>
                  <a:gd name="T72" fmla="*/ 365 w 9205"/>
                  <a:gd name="T73" fmla="*/ 268 h 1997"/>
                  <a:gd name="T74" fmla="*/ 486 w 9205"/>
                  <a:gd name="T75" fmla="*/ 221 h 1997"/>
                  <a:gd name="T76" fmla="*/ 0 w 9205"/>
                  <a:gd name="T77" fmla="*/ 300 h 1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205" h="1997">
                    <a:moveTo>
                      <a:pt x="818" y="1997"/>
                    </a:moveTo>
                    <a:cubicBezTo>
                      <a:pt x="784" y="1991"/>
                      <a:pt x="749" y="1985"/>
                      <a:pt x="715" y="1978"/>
                    </a:cubicBezTo>
                    <a:cubicBezTo>
                      <a:pt x="1423" y="1879"/>
                      <a:pt x="2088" y="1810"/>
                      <a:pt x="2822" y="1756"/>
                    </a:cubicBezTo>
                    <a:cubicBezTo>
                      <a:pt x="3306" y="1720"/>
                      <a:pt x="3796" y="1698"/>
                      <a:pt x="4284" y="1682"/>
                    </a:cubicBezTo>
                    <a:cubicBezTo>
                      <a:pt x="4638" y="1670"/>
                      <a:pt x="4992" y="1663"/>
                      <a:pt x="5347" y="1663"/>
                    </a:cubicBezTo>
                    <a:cubicBezTo>
                      <a:pt x="5493" y="1663"/>
                      <a:pt x="5639" y="1664"/>
                      <a:pt x="5785" y="1666"/>
                    </a:cubicBezTo>
                    <a:cubicBezTo>
                      <a:pt x="6275" y="1675"/>
                      <a:pt x="6761" y="1702"/>
                      <a:pt x="7247" y="1740"/>
                    </a:cubicBezTo>
                    <a:cubicBezTo>
                      <a:pt x="7391" y="1751"/>
                      <a:pt x="7536" y="1763"/>
                      <a:pt x="7679" y="1776"/>
                    </a:cubicBezTo>
                    <a:cubicBezTo>
                      <a:pt x="7933" y="1798"/>
                      <a:pt x="8186" y="1823"/>
                      <a:pt x="8437" y="1853"/>
                    </a:cubicBezTo>
                    <a:cubicBezTo>
                      <a:pt x="8507" y="1861"/>
                      <a:pt x="8577" y="1869"/>
                      <a:pt x="8646" y="1877"/>
                    </a:cubicBezTo>
                    <a:cubicBezTo>
                      <a:pt x="8628" y="1884"/>
                      <a:pt x="8610" y="1892"/>
                      <a:pt x="8592" y="1899"/>
                    </a:cubicBezTo>
                    <a:cubicBezTo>
                      <a:pt x="8431" y="1879"/>
                      <a:pt x="8267" y="1863"/>
                      <a:pt x="8102" y="1845"/>
                    </a:cubicBezTo>
                    <a:cubicBezTo>
                      <a:pt x="7636" y="1796"/>
                      <a:pt x="7166" y="1756"/>
                      <a:pt x="6694" y="1730"/>
                    </a:cubicBezTo>
                    <a:cubicBezTo>
                      <a:pt x="6246" y="1705"/>
                      <a:pt x="5795" y="1691"/>
                      <a:pt x="5345" y="1691"/>
                    </a:cubicBezTo>
                    <a:cubicBezTo>
                      <a:pt x="5321" y="1691"/>
                      <a:pt x="5298" y="1691"/>
                      <a:pt x="5274" y="1691"/>
                    </a:cubicBezTo>
                    <a:cubicBezTo>
                      <a:pt x="4774" y="1693"/>
                      <a:pt x="4274" y="1707"/>
                      <a:pt x="3775" y="1731"/>
                    </a:cubicBezTo>
                    <a:cubicBezTo>
                      <a:pt x="3282" y="1753"/>
                      <a:pt x="2796" y="1783"/>
                      <a:pt x="2306" y="1822"/>
                    </a:cubicBezTo>
                    <a:cubicBezTo>
                      <a:pt x="2128" y="1837"/>
                      <a:pt x="1688" y="1868"/>
                      <a:pt x="818" y="1997"/>
                    </a:cubicBezTo>
                    <a:moveTo>
                      <a:pt x="0" y="300"/>
                    </a:moveTo>
                    <a:cubicBezTo>
                      <a:pt x="438" y="226"/>
                      <a:pt x="881" y="158"/>
                      <a:pt x="1333" y="113"/>
                    </a:cubicBezTo>
                    <a:cubicBezTo>
                      <a:pt x="1777" y="70"/>
                      <a:pt x="2227" y="46"/>
                      <a:pt x="2677" y="30"/>
                    </a:cubicBezTo>
                    <a:cubicBezTo>
                      <a:pt x="3104" y="14"/>
                      <a:pt x="3532" y="0"/>
                      <a:pt x="3960" y="0"/>
                    </a:cubicBezTo>
                    <a:cubicBezTo>
                      <a:pt x="3995" y="0"/>
                      <a:pt x="4029" y="0"/>
                      <a:pt x="4063" y="1"/>
                    </a:cubicBezTo>
                    <a:cubicBezTo>
                      <a:pt x="4561" y="3"/>
                      <a:pt x="5059" y="19"/>
                      <a:pt x="5557" y="26"/>
                    </a:cubicBezTo>
                    <a:cubicBezTo>
                      <a:pt x="6050" y="33"/>
                      <a:pt x="6538" y="39"/>
                      <a:pt x="7028" y="69"/>
                    </a:cubicBezTo>
                    <a:cubicBezTo>
                      <a:pt x="7508" y="99"/>
                      <a:pt x="7987" y="135"/>
                      <a:pt x="8461" y="184"/>
                    </a:cubicBezTo>
                    <a:cubicBezTo>
                      <a:pt x="8701" y="208"/>
                      <a:pt x="8939" y="235"/>
                      <a:pt x="9177" y="266"/>
                    </a:cubicBezTo>
                    <a:cubicBezTo>
                      <a:pt x="9169" y="265"/>
                      <a:pt x="9161" y="264"/>
                      <a:pt x="9153" y="263"/>
                    </a:cubicBezTo>
                    <a:cubicBezTo>
                      <a:pt x="9171" y="274"/>
                      <a:pt x="9188" y="285"/>
                      <a:pt x="9205" y="297"/>
                    </a:cubicBezTo>
                    <a:cubicBezTo>
                      <a:pt x="8991" y="270"/>
                      <a:pt x="8776" y="247"/>
                      <a:pt x="8563" y="224"/>
                    </a:cubicBezTo>
                    <a:cubicBezTo>
                      <a:pt x="8123" y="177"/>
                      <a:pt x="7679" y="141"/>
                      <a:pt x="7234" y="112"/>
                    </a:cubicBezTo>
                    <a:cubicBezTo>
                      <a:pt x="6786" y="82"/>
                      <a:pt x="6335" y="59"/>
                      <a:pt x="5884" y="58"/>
                    </a:cubicBezTo>
                    <a:cubicBezTo>
                      <a:pt x="5436" y="57"/>
                      <a:pt x="4989" y="43"/>
                      <a:pt x="4543" y="35"/>
                    </a:cubicBezTo>
                    <a:cubicBezTo>
                      <a:pt x="4370" y="32"/>
                      <a:pt x="4198" y="31"/>
                      <a:pt x="4026" y="31"/>
                    </a:cubicBezTo>
                    <a:cubicBezTo>
                      <a:pt x="3702" y="31"/>
                      <a:pt x="3379" y="36"/>
                      <a:pt x="3055" y="45"/>
                    </a:cubicBezTo>
                    <a:cubicBezTo>
                      <a:pt x="2561" y="60"/>
                      <a:pt x="2066" y="77"/>
                      <a:pt x="1577" y="118"/>
                    </a:cubicBezTo>
                    <a:cubicBezTo>
                      <a:pt x="1167" y="153"/>
                      <a:pt x="763" y="206"/>
                      <a:pt x="365" y="268"/>
                    </a:cubicBezTo>
                    <a:cubicBezTo>
                      <a:pt x="405" y="252"/>
                      <a:pt x="446" y="236"/>
                      <a:pt x="486" y="221"/>
                    </a:cubicBezTo>
                    <a:cubicBezTo>
                      <a:pt x="323" y="246"/>
                      <a:pt x="162" y="272"/>
                      <a:pt x="0" y="300"/>
                    </a:cubicBezTo>
                  </a:path>
                </a:pathLst>
              </a:custGeom>
              <a:solidFill>
                <a:srgbClr val="8C52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141"/>
              <p:cNvSpPr>
                <a:spLocks noEditPoints="1"/>
              </p:cNvSpPr>
              <p:nvPr/>
            </p:nvSpPr>
            <p:spPr bwMode="auto">
              <a:xfrm>
                <a:off x="3437619" y="2039938"/>
                <a:ext cx="976313" cy="979488"/>
              </a:xfrm>
              <a:custGeom>
                <a:avLst/>
                <a:gdLst>
                  <a:gd name="T0" fmla="*/ 589 w 1958"/>
                  <a:gd name="T1" fmla="*/ 1963 h 1963"/>
                  <a:gd name="T2" fmla="*/ 759 w 1958"/>
                  <a:gd name="T3" fmla="*/ 1938 h 1963"/>
                  <a:gd name="T4" fmla="*/ 1725 w 1958"/>
                  <a:gd name="T5" fmla="*/ 1775 h 1963"/>
                  <a:gd name="T6" fmla="*/ 1855 w 1958"/>
                  <a:gd name="T7" fmla="*/ 1757 h 1963"/>
                  <a:gd name="T8" fmla="*/ 1958 w 1958"/>
                  <a:gd name="T9" fmla="*/ 1776 h 1963"/>
                  <a:gd name="T10" fmla="*/ 890 w 1958"/>
                  <a:gd name="T11" fmla="*/ 1949 h 1963"/>
                  <a:gd name="T12" fmla="*/ 589 w 1958"/>
                  <a:gd name="T13" fmla="*/ 1963 h 1963"/>
                  <a:gd name="T14" fmla="*/ 0 w 1958"/>
                  <a:gd name="T15" fmla="*/ 296 h 1963"/>
                  <a:gd name="T16" fmla="*/ 529 w 1958"/>
                  <a:gd name="T17" fmla="*/ 177 h 1963"/>
                  <a:gd name="T18" fmla="*/ 1140 w 1958"/>
                  <a:gd name="T19" fmla="*/ 79 h 1963"/>
                  <a:gd name="T20" fmla="*/ 1140 w 1958"/>
                  <a:gd name="T21" fmla="*/ 79 h 1963"/>
                  <a:gd name="T22" fmla="*/ 1626 w 1958"/>
                  <a:gd name="T23" fmla="*/ 0 h 1963"/>
                  <a:gd name="T24" fmla="*/ 1505 w 1958"/>
                  <a:gd name="T25" fmla="*/ 47 h 1963"/>
                  <a:gd name="T26" fmla="*/ 1294 w 1958"/>
                  <a:gd name="T27" fmla="*/ 81 h 1963"/>
                  <a:gd name="T28" fmla="*/ 617 w 1958"/>
                  <a:gd name="T29" fmla="*/ 191 h 1963"/>
                  <a:gd name="T30" fmla="*/ 99 w 1958"/>
                  <a:gd name="T31" fmla="*/ 288 h 1963"/>
                  <a:gd name="T32" fmla="*/ 91 w 1958"/>
                  <a:gd name="T33" fmla="*/ 267 h 1963"/>
                  <a:gd name="T34" fmla="*/ 0 w 1958"/>
                  <a:gd name="T35" fmla="*/ 296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58" h="1963">
                    <a:moveTo>
                      <a:pt x="589" y="1963"/>
                    </a:moveTo>
                    <a:cubicBezTo>
                      <a:pt x="646" y="1955"/>
                      <a:pt x="702" y="1946"/>
                      <a:pt x="759" y="1938"/>
                    </a:cubicBezTo>
                    <a:cubicBezTo>
                      <a:pt x="1060" y="1894"/>
                      <a:pt x="1422" y="1819"/>
                      <a:pt x="1725" y="1775"/>
                    </a:cubicBezTo>
                    <a:cubicBezTo>
                      <a:pt x="1768" y="1769"/>
                      <a:pt x="1812" y="1763"/>
                      <a:pt x="1855" y="1757"/>
                    </a:cubicBezTo>
                    <a:cubicBezTo>
                      <a:pt x="1889" y="1764"/>
                      <a:pt x="1924" y="1770"/>
                      <a:pt x="1958" y="1776"/>
                    </a:cubicBezTo>
                    <a:cubicBezTo>
                      <a:pt x="1656" y="1821"/>
                      <a:pt x="1302" y="1877"/>
                      <a:pt x="890" y="1949"/>
                    </a:cubicBezTo>
                    <a:cubicBezTo>
                      <a:pt x="790" y="1956"/>
                      <a:pt x="690" y="1961"/>
                      <a:pt x="589" y="1963"/>
                    </a:cubicBezTo>
                    <a:moveTo>
                      <a:pt x="0" y="296"/>
                    </a:moveTo>
                    <a:cubicBezTo>
                      <a:pt x="161" y="237"/>
                      <a:pt x="343" y="204"/>
                      <a:pt x="529" y="177"/>
                    </a:cubicBezTo>
                    <a:cubicBezTo>
                      <a:pt x="735" y="146"/>
                      <a:pt x="937" y="113"/>
                      <a:pt x="1140" y="79"/>
                    </a:cubicBezTo>
                    <a:lnTo>
                      <a:pt x="1140" y="79"/>
                    </a:lnTo>
                    <a:cubicBezTo>
                      <a:pt x="1302" y="51"/>
                      <a:pt x="1463" y="25"/>
                      <a:pt x="1626" y="0"/>
                    </a:cubicBezTo>
                    <a:cubicBezTo>
                      <a:pt x="1586" y="15"/>
                      <a:pt x="1545" y="31"/>
                      <a:pt x="1505" y="47"/>
                    </a:cubicBezTo>
                    <a:cubicBezTo>
                      <a:pt x="1434" y="58"/>
                      <a:pt x="1364" y="69"/>
                      <a:pt x="1294" y="81"/>
                    </a:cubicBezTo>
                    <a:cubicBezTo>
                      <a:pt x="1068" y="118"/>
                      <a:pt x="845" y="159"/>
                      <a:pt x="617" y="191"/>
                    </a:cubicBezTo>
                    <a:cubicBezTo>
                      <a:pt x="441" y="216"/>
                      <a:pt x="262" y="243"/>
                      <a:pt x="99" y="288"/>
                    </a:cubicBezTo>
                    <a:cubicBezTo>
                      <a:pt x="96" y="281"/>
                      <a:pt x="93" y="274"/>
                      <a:pt x="91" y="267"/>
                    </a:cubicBezTo>
                    <a:cubicBezTo>
                      <a:pt x="60" y="276"/>
                      <a:pt x="29" y="286"/>
                      <a:pt x="0" y="296"/>
                    </a:cubicBezTo>
                  </a:path>
                </a:pathLst>
              </a:custGeom>
              <a:solidFill>
                <a:srgbClr val="8445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142"/>
              <p:cNvSpPr>
                <a:spLocks noEditPoints="1"/>
              </p:cNvSpPr>
              <p:nvPr/>
            </p:nvSpPr>
            <p:spPr bwMode="auto">
              <a:xfrm>
                <a:off x="2677206" y="1908175"/>
                <a:ext cx="1204913" cy="1157288"/>
              </a:xfrm>
              <a:custGeom>
                <a:avLst/>
                <a:gdLst>
                  <a:gd name="T0" fmla="*/ 1433 w 2415"/>
                  <a:gd name="T1" fmla="*/ 2318 h 2318"/>
                  <a:gd name="T2" fmla="*/ 942 w 2415"/>
                  <a:gd name="T3" fmla="*/ 2258 h 2318"/>
                  <a:gd name="T4" fmla="*/ 1432 w 2415"/>
                  <a:gd name="T5" fmla="*/ 2318 h 2318"/>
                  <a:gd name="T6" fmla="*/ 1620 w 2415"/>
                  <a:gd name="T7" fmla="*/ 2313 h 2318"/>
                  <a:gd name="T8" fmla="*/ 1377 w 2415"/>
                  <a:gd name="T9" fmla="*/ 2287 h 2318"/>
                  <a:gd name="T10" fmla="*/ 1456 w 2415"/>
                  <a:gd name="T11" fmla="*/ 2288 h 2318"/>
                  <a:gd name="T12" fmla="*/ 1855 w 2415"/>
                  <a:gd name="T13" fmla="*/ 2263 h 2318"/>
                  <a:gd name="T14" fmla="*/ 2114 w 2415"/>
                  <a:gd name="T15" fmla="*/ 2227 h 2318"/>
                  <a:gd name="T16" fmla="*/ 2415 w 2415"/>
                  <a:gd name="T17" fmla="*/ 2213 h 2318"/>
                  <a:gd name="T18" fmla="*/ 2377 w 2415"/>
                  <a:gd name="T19" fmla="*/ 2220 h 2318"/>
                  <a:gd name="T20" fmla="*/ 1675 w 2415"/>
                  <a:gd name="T21" fmla="*/ 2310 h 2318"/>
                  <a:gd name="T22" fmla="*/ 1433 w 2415"/>
                  <a:gd name="T23" fmla="*/ 2318 h 2318"/>
                  <a:gd name="T24" fmla="*/ 1768 w 2415"/>
                  <a:gd name="T25" fmla="*/ 2047 h 2318"/>
                  <a:gd name="T26" fmla="*/ 1876 w 2415"/>
                  <a:gd name="T27" fmla="*/ 1976 h 2318"/>
                  <a:gd name="T28" fmla="*/ 1907 w 2415"/>
                  <a:gd name="T29" fmla="*/ 1777 h 2318"/>
                  <a:gd name="T30" fmla="*/ 1889 w 2415"/>
                  <a:gd name="T31" fmla="*/ 1675 h 2318"/>
                  <a:gd name="T32" fmla="*/ 1687 w 2415"/>
                  <a:gd name="T33" fmla="*/ 1148 h 2318"/>
                  <a:gd name="T34" fmla="*/ 1496 w 2415"/>
                  <a:gd name="T35" fmla="*/ 633 h 2318"/>
                  <a:gd name="T36" fmla="*/ 1426 w 2415"/>
                  <a:gd name="T37" fmla="*/ 376 h 2318"/>
                  <a:gd name="T38" fmla="*/ 1388 w 2415"/>
                  <a:gd name="T39" fmla="*/ 155 h 2318"/>
                  <a:gd name="T40" fmla="*/ 1222 w 2415"/>
                  <a:gd name="T41" fmla="*/ 76 h 2318"/>
                  <a:gd name="T42" fmla="*/ 928 w 2415"/>
                  <a:gd name="T43" fmla="*/ 27 h 2318"/>
                  <a:gd name="T44" fmla="*/ 474 w 2415"/>
                  <a:gd name="T45" fmla="*/ 108 h 2318"/>
                  <a:gd name="T46" fmla="*/ 39 w 2415"/>
                  <a:gd name="T47" fmla="*/ 505 h 2318"/>
                  <a:gd name="T48" fmla="*/ 39 w 2415"/>
                  <a:gd name="T49" fmla="*/ 505 h 2318"/>
                  <a:gd name="T50" fmla="*/ 39 w 2415"/>
                  <a:gd name="T51" fmla="*/ 505 h 2318"/>
                  <a:gd name="T52" fmla="*/ 39 w 2415"/>
                  <a:gd name="T53" fmla="*/ 505 h 2318"/>
                  <a:gd name="T54" fmla="*/ 39 w 2415"/>
                  <a:gd name="T55" fmla="*/ 505 h 2318"/>
                  <a:gd name="T56" fmla="*/ 414 w 2415"/>
                  <a:gd name="T57" fmla="*/ 1347 h 2318"/>
                  <a:gd name="T58" fmla="*/ 635 w 2415"/>
                  <a:gd name="T59" fmla="*/ 1801 h 2318"/>
                  <a:gd name="T60" fmla="*/ 640 w 2415"/>
                  <a:gd name="T61" fmla="*/ 1813 h 2318"/>
                  <a:gd name="T62" fmla="*/ 606 w 2415"/>
                  <a:gd name="T63" fmla="*/ 1852 h 2318"/>
                  <a:gd name="T64" fmla="*/ 593 w 2415"/>
                  <a:gd name="T65" fmla="*/ 1824 h 2318"/>
                  <a:gd name="T66" fmla="*/ 366 w 2415"/>
                  <a:gd name="T67" fmla="*/ 1355 h 2318"/>
                  <a:gd name="T68" fmla="*/ 2 w 2415"/>
                  <a:gd name="T69" fmla="*/ 510 h 2318"/>
                  <a:gd name="T70" fmla="*/ 0 w 2415"/>
                  <a:gd name="T71" fmla="*/ 496 h 2318"/>
                  <a:gd name="T72" fmla="*/ 38 w 2415"/>
                  <a:gd name="T73" fmla="*/ 411 h 2318"/>
                  <a:gd name="T74" fmla="*/ 68 w 2415"/>
                  <a:gd name="T75" fmla="*/ 352 h 2318"/>
                  <a:gd name="T76" fmla="*/ 174 w 2415"/>
                  <a:gd name="T77" fmla="*/ 239 h 2318"/>
                  <a:gd name="T78" fmla="*/ 502 w 2415"/>
                  <a:gd name="T79" fmla="*/ 65 h 2318"/>
                  <a:gd name="T80" fmla="*/ 700 w 2415"/>
                  <a:gd name="T81" fmla="*/ 18 h 2318"/>
                  <a:gd name="T82" fmla="*/ 913 w 2415"/>
                  <a:gd name="T83" fmla="*/ 0 h 2318"/>
                  <a:gd name="T84" fmla="*/ 1092 w 2415"/>
                  <a:gd name="T85" fmla="*/ 14 h 2318"/>
                  <a:gd name="T86" fmla="*/ 1265 w 2415"/>
                  <a:gd name="T87" fmla="*/ 59 h 2318"/>
                  <a:gd name="T88" fmla="*/ 1374 w 2415"/>
                  <a:gd name="T89" fmla="*/ 105 h 2318"/>
                  <a:gd name="T90" fmla="*/ 1442 w 2415"/>
                  <a:gd name="T91" fmla="*/ 143 h 2318"/>
                  <a:gd name="T92" fmla="*/ 1452 w 2415"/>
                  <a:gd name="T93" fmla="*/ 178 h 2318"/>
                  <a:gd name="T94" fmla="*/ 1452 w 2415"/>
                  <a:gd name="T95" fmla="*/ 187 h 2318"/>
                  <a:gd name="T96" fmla="*/ 1449 w 2415"/>
                  <a:gd name="T97" fmla="*/ 234 h 2318"/>
                  <a:gd name="T98" fmla="*/ 1449 w 2415"/>
                  <a:gd name="T99" fmla="*/ 234 h 2318"/>
                  <a:gd name="T100" fmla="*/ 1449 w 2415"/>
                  <a:gd name="T101" fmla="*/ 234 h 2318"/>
                  <a:gd name="T102" fmla="*/ 1451 w 2415"/>
                  <a:gd name="T103" fmla="*/ 250 h 2318"/>
                  <a:gd name="T104" fmla="*/ 1481 w 2415"/>
                  <a:gd name="T105" fmla="*/ 404 h 2318"/>
                  <a:gd name="T106" fmla="*/ 1525 w 2415"/>
                  <a:gd name="T107" fmla="*/ 560 h 2318"/>
                  <a:gd name="T108" fmla="*/ 1525 w 2415"/>
                  <a:gd name="T109" fmla="*/ 560 h 2318"/>
                  <a:gd name="T110" fmla="*/ 1616 w 2415"/>
                  <a:gd name="T111" fmla="*/ 531 h 2318"/>
                  <a:gd name="T112" fmla="*/ 1624 w 2415"/>
                  <a:gd name="T113" fmla="*/ 552 h 2318"/>
                  <a:gd name="T114" fmla="*/ 1532 w 2415"/>
                  <a:gd name="T115" fmla="*/ 581 h 2318"/>
                  <a:gd name="T116" fmla="*/ 1531 w 2415"/>
                  <a:gd name="T117" fmla="*/ 581 h 2318"/>
                  <a:gd name="T118" fmla="*/ 1566 w 2415"/>
                  <a:gd name="T119" fmla="*/ 688 h 2318"/>
                  <a:gd name="T120" fmla="*/ 1779 w 2415"/>
                  <a:gd name="T121" fmla="*/ 1234 h 2318"/>
                  <a:gd name="T122" fmla="*/ 1956 w 2415"/>
                  <a:gd name="T123" fmla="*/ 1757 h 2318"/>
                  <a:gd name="T124" fmla="*/ 1768 w 2415"/>
                  <a:gd name="T125" fmla="*/ 2047 h 2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15" h="2318">
                    <a:moveTo>
                      <a:pt x="1433" y="2318"/>
                    </a:moveTo>
                    <a:cubicBezTo>
                      <a:pt x="1262" y="2318"/>
                      <a:pt x="1087" y="2303"/>
                      <a:pt x="942" y="2258"/>
                    </a:cubicBezTo>
                    <a:cubicBezTo>
                      <a:pt x="1087" y="2303"/>
                      <a:pt x="1261" y="2318"/>
                      <a:pt x="1432" y="2318"/>
                    </a:cubicBezTo>
                    <a:cubicBezTo>
                      <a:pt x="1496" y="2318"/>
                      <a:pt x="1559" y="2316"/>
                      <a:pt x="1620" y="2313"/>
                    </a:cubicBezTo>
                    <a:cubicBezTo>
                      <a:pt x="1537" y="2309"/>
                      <a:pt x="1455" y="2301"/>
                      <a:pt x="1377" y="2287"/>
                    </a:cubicBezTo>
                    <a:cubicBezTo>
                      <a:pt x="1403" y="2288"/>
                      <a:pt x="1429" y="2288"/>
                      <a:pt x="1456" y="2288"/>
                    </a:cubicBezTo>
                    <a:cubicBezTo>
                      <a:pt x="1589" y="2288"/>
                      <a:pt x="1723" y="2279"/>
                      <a:pt x="1855" y="2263"/>
                    </a:cubicBezTo>
                    <a:cubicBezTo>
                      <a:pt x="1942" y="2253"/>
                      <a:pt x="2028" y="2241"/>
                      <a:pt x="2114" y="2227"/>
                    </a:cubicBezTo>
                    <a:cubicBezTo>
                      <a:pt x="2215" y="2225"/>
                      <a:pt x="2315" y="2220"/>
                      <a:pt x="2415" y="2213"/>
                    </a:cubicBezTo>
                    <a:cubicBezTo>
                      <a:pt x="2402" y="2215"/>
                      <a:pt x="2390" y="2218"/>
                      <a:pt x="2377" y="2220"/>
                    </a:cubicBezTo>
                    <a:cubicBezTo>
                      <a:pt x="2148" y="2260"/>
                      <a:pt x="1914" y="2293"/>
                      <a:pt x="1675" y="2310"/>
                    </a:cubicBezTo>
                    <a:cubicBezTo>
                      <a:pt x="1597" y="2315"/>
                      <a:pt x="1515" y="2318"/>
                      <a:pt x="1433" y="2318"/>
                    </a:cubicBezTo>
                    <a:moveTo>
                      <a:pt x="1768" y="2047"/>
                    </a:moveTo>
                    <a:cubicBezTo>
                      <a:pt x="1811" y="2030"/>
                      <a:pt x="1848" y="2006"/>
                      <a:pt x="1876" y="1976"/>
                    </a:cubicBezTo>
                    <a:cubicBezTo>
                      <a:pt x="1934" y="1914"/>
                      <a:pt x="1942" y="1842"/>
                      <a:pt x="1907" y="1777"/>
                    </a:cubicBezTo>
                    <a:cubicBezTo>
                      <a:pt x="1904" y="1741"/>
                      <a:pt x="1897" y="1707"/>
                      <a:pt x="1889" y="1675"/>
                    </a:cubicBezTo>
                    <a:cubicBezTo>
                      <a:pt x="1846" y="1497"/>
                      <a:pt x="1764" y="1323"/>
                      <a:pt x="1687" y="1148"/>
                    </a:cubicBezTo>
                    <a:cubicBezTo>
                      <a:pt x="1612" y="978"/>
                      <a:pt x="1551" y="806"/>
                      <a:pt x="1496" y="633"/>
                    </a:cubicBezTo>
                    <a:cubicBezTo>
                      <a:pt x="1470" y="548"/>
                      <a:pt x="1444" y="462"/>
                      <a:pt x="1426" y="376"/>
                    </a:cubicBezTo>
                    <a:cubicBezTo>
                      <a:pt x="1417" y="335"/>
                      <a:pt x="1398" y="165"/>
                      <a:pt x="1388" y="155"/>
                    </a:cubicBezTo>
                    <a:cubicBezTo>
                      <a:pt x="1371" y="138"/>
                      <a:pt x="1253" y="89"/>
                      <a:pt x="1222" y="76"/>
                    </a:cubicBezTo>
                    <a:cubicBezTo>
                      <a:pt x="1138" y="41"/>
                      <a:pt x="1035" y="27"/>
                      <a:pt x="928" y="27"/>
                    </a:cubicBezTo>
                    <a:cubicBezTo>
                      <a:pt x="765" y="27"/>
                      <a:pt x="595" y="61"/>
                      <a:pt x="474" y="108"/>
                    </a:cubicBezTo>
                    <a:cubicBezTo>
                      <a:pt x="229" y="203"/>
                      <a:pt x="91" y="347"/>
                      <a:pt x="39" y="505"/>
                    </a:cubicBezTo>
                    <a:lnTo>
                      <a:pt x="39" y="505"/>
                    </a:lnTo>
                    <a:lnTo>
                      <a:pt x="39" y="505"/>
                    </a:lnTo>
                    <a:lnTo>
                      <a:pt x="39" y="505"/>
                    </a:lnTo>
                    <a:lnTo>
                      <a:pt x="39" y="505"/>
                    </a:lnTo>
                    <a:cubicBezTo>
                      <a:pt x="147" y="788"/>
                      <a:pt x="277" y="1068"/>
                      <a:pt x="414" y="1347"/>
                    </a:cubicBezTo>
                    <a:cubicBezTo>
                      <a:pt x="488" y="1498"/>
                      <a:pt x="566" y="1649"/>
                      <a:pt x="635" y="1801"/>
                    </a:cubicBezTo>
                    <a:cubicBezTo>
                      <a:pt x="637" y="1805"/>
                      <a:pt x="638" y="1809"/>
                      <a:pt x="640" y="1813"/>
                    </a:cubicBezTo>
                    <a:cubicBezTo>
                      <a:pt x="627" y="1825"/>
                      <a:pt x="616" y="1838"/>
                      <a:pt x="606" y="1852"/>
                    </a:cubicBezTo>
                    <a:cubicBezTo>
                      <a:pt x="602" y="1842"/>
                      <a:pt x="598" y="1833"/>
                      <a:pt x="593" y="1824"/>
                    </a:cubicBezTo>
                    <a:cubicBezTo>
                      <a:pt x="523" y="1666"/>
                      <a:pt x="442" y="1511"/>
                      <a:pt x="366" y="1355"/>
                    </a:cubicBezTo>
                    <a:cubicBezTo>
                      <a:pt x="291" y="1202"/>
                      <a:pt x="40" y="620"/>
                      <a:pt x="2" y="510"/>
                    </a:cubicBezTo>
                    <a:cubicBezTo>
                      <a:pt x="1" y="506"/>
                      <a:pt x="0" y="501"/>
                      <a:pt x="0" y="496"/>
                    </a:cubicBezTo>
                    <a:cubicBezTo>
                      <a:pt x="0" y="468"/>
                      <a:pt x="25" y="439"/>
                      <a:pt x="38" y="411"/>
                    </a:cubicBezTo>
                    <a:cubicBezTo>
                      <a:pt x="47" y="391"/>
                      <a:pt x="56" y="372"/>
                      <a:pt x="68" y="352"/>
                    </a:cubicBezTo>
                    <a:cubicBezTo>
                      <a:pt x="94" y="313"/>
                      <a:pt x="132" y="275"/>
                      <a:pt x="174" y="239"/>
                    </a:cubicBezTo>
                    <a:cubicBezTo>
                      <a:pt x="257" y="170"/>
                      <a:pt x="370" y="108"/>
                      <a:pt x="502" y="65"/>
                    </a:cubicBezTo>
                    <a:cubicBezTo>
                      <a:pt x="562" y="45"/>
                      <a:pt x="633" y="30"/>
                      <a:pt x="700" y="18"/>
                    </a:cubicBezTo>
                    <a:cubicBezTo>
                      <a:pt x="770" y="6"/>
                      <a:pt x="841" y="0"/>
                      <a:pt x="913" y="0"/>
                    </a:cubicBezTo>
                    <a:cubicBezTo>
                      <a:pt x="973" y="0"/>
                      <a:pt x="1033" y="5"/>
                      <a:pt x="1092" y="14"/>
                    </a:cubicBezTo>
                    <a:cubicBezTo>
                      <a:pt x="1155" y="23"/>
                      <a:pt x="1213" y="39"/>
                      <a:pt x="1265" y="59"/>
                    </a:cubicBezTo>
                    <a:cubicBezTo>
                      <a:pt x="1303" y="73"/>
                      <a:pt x="1343" y="87"/>
                      <a:pt x="1374" y="105"/>
                    </a:cubicBezTo>
                    <a:cubicBezTo>
                      <a:pt x="1392" y="117"/>
                      <a:pt x="1432" y="130"/>
                      <a:pt x="1442" y="143"/>
                    </a:cubicBezTo>
                    <a:cubicBezTo>
                      <a:pt x="1450" y="154"/>
                      <a:pt x="1451" y="167"/>
                      <a:pt x="1452" y="178"/>
                    </a:cubicBezTo>
                    <a:cubicBezTo>
                      <a:pt x="1452" y="181"/>
                      <a:pt x="1452" y="184"/>
                      <a:pt x="1452" y="187"/>
                    </a:cubicBezTo>
                    <a:cubicBezTo>
                      <a:pt x="1452" y="203"/>
                      <a:pt x="1449" y="219"/>
                      <a:pt x="1449" y="234"/>
                    </a:cubicBezTo>
                    <a:lnTo>
                      <a:pt x="1449" y="234"/>
                    </a:lnTo>
                    <a:lnTo>
                      <a:pt x="1449" y="234"/>
                    </a:lnTo>
                    <a:cubicBezTo>
                      <a:pt x="1449" y="240"/>
                      <a:pt x="1450" y="245"/>
                      <a:pt x="1451" y="250"/>
                    </a:cubicBezTo>
                    <a:cubicBezTo>
                      <a:pt x="1460" y="302"/>
                      <a:pt x="1468" y="353"/>
                      <a:pt x="1481" y="404"/>
                    </a:cubicBezTo>
                    <a:cubicBezTo>
                      <a:pt x="1494" y="457"/>
                      <a:pt x="1509" y="509"/>
                      <a:pt x="1525" y="560"/>
                    </a:cubicBezTo>
                    <a:lnTo>
                      <a:pt x="1525" y="560"/>
                    </a:lnTo>
                    <a:cubicBezTo>
                      <a:pt x="1554" y="550"/>
                      <a:pt x="1585" y="540"/>
                      <a:pt x="1616" y="531"/>
                    </a:cubicBezTo>
                    <a:cubicBezTo>
                      <a:pt x="1618" y="538"/>
                      <a:pt x="1621" y="545"/>
                      <a:pt x="1624" y="552"/>
                    </a:cubicBezTo>
                    <a:cubicBezTo>
                      <a:pt x="1593" y="561"/>
                      <a:pt x="1562" y="571"/>
                      <a:pt x="1532" y="581"/>
                    </a:cubicBezTo>
                    <a:lnTo>
                      <a:pt x="1531" y="581"/>
                    </a:lnTo>
                    <a:cubicBezTo>
                      <a:pt x="1542" y="617"/>
                      <a:pt x="1554" y="653"/>
                      <a:pt x="1566" y="688"/>
                    </a:cubicBezTo>
                    <a:cubicBezTo>
                      <a:pt x="1628" y="872"/>
                      <a:pt x="1698" y="1053"/>
                      <a:pt x="1779" y="1234"/>
                    </a:cubicBezTo>
                    <a:cubicBezTo>
                      <a:pt x="1855" y="1405"/>
                      <a:pt x="1939" y="1581"/>
                      <a:pt x="1956" y="1757"/>
                    </a:cubicBezTo>
                    <a:cubicBezTo>
                      <a:pt x="1966" y="1861"/>
                      <a:pt x="1949" y="1990"/>
                      <a:pt x="1768" y="2047"/>
                    </a:cubicBezTo>
                  </a:path>
                </a:pathLst>
              </a:custGeom>
              <a:solidFill>
                <a:srgbClr val="7C3A1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143"/>
              <p:cNvSpPr/>
              <p:nvPr/>
            </p:nvSpPr>
            <p:spPr bwMode="auto">
              <a:xfrm>
                <a:off x="3012169" y="2917825"/>
                <a:ext cx="1588" cy="0"/>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1" y="2"/>
                      <a:pt x="1" y="1"/>
                      <a:pt x="0" y="0"/>
                    </a:cubicBezTo>
                    <a:cubicBezTo>
                      <a:pt x="1" y="1"/>
                      <a:pt x="1" y="2"/>
                      <a:pt x="1" y="3"/>
                    </a:cubicBezTo>
                    <a:close/>
                  </a:path>
                </a:pathLst>
              </a:custGeom>
              <a:solidFill>
                <a:srgbClr val="7C3A1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144"/>
              <p:cNvSpPr>
                <a:spLocks noEditPoints="1"/>
              </p:cNvSpPr>
              <p:nvPr/>
            </p:nvSpPr>
            <p:spPr bwMode="auto">
              <a:xfrm>
                <a:off x="2978831" y="2757488"/>
                <a:ext cx="666750" cy="307975"/>
              </a:xfrm>
              <a:custGeom>
                <a:avLst/>
                <a:gdLst>
                  <a:gd name="T0" fmla="*/ 336 w 1336"/>
                  <a:gd name="T1" fmla="*/ 557 h 617"/>
                  <a:gd name="T2" fmla="*/ 202 w 1336"/>
                  <a:gd name="T3" fmla="*/ 494 h 617"/>
                  <a:gd name="T4" fmla="*/ 188 w 1336"/>
                  <a:gd name="T5" fmla="*/ 491 h 617"/>
                  <a:gd name="T6" fmla="*/ 68 w 1336"/>
                  <a:gd name="T7" fmla="*/ 324 h 617"/>
                  <a:gd name="T8" fmla="*/ 67 w 1336"/>
                  <a:gd name="T9" fmla="*/ 321 h 617"/>
                  <a:gd name="T10" fmla="*/ 34 w 1336"/>
                  <a:gd name="T11" fmla="*/ 112 h 617"/>
                  <a:gd name="T12" fmla="*/ 128 w 1336"/>
                  <a:gd name="T13" fmla="*/ 347 h 617"/>
                  <a:gd name="T14" fmla="*/ 254 w 1336"/>
                  <a:gd name="T15" fmla="*/ 178 h 617"/>
                  <a:gd name="T16" fmla="*/ 384 w 1336"/>
                  <a:gd name="T17" fmla="*/ 103 h 617"/>
                  <a:gd name="T18" fmla="*/ 833 w 1336"/>
                  <a:gd name="T19" fmla="*/ 0 h 617"/>
                  <a:gd name="T20" fmla="*/ 1146 w 1336"/>
                  <a:gd name="T21" fmla="*/ 50 h 617"/>
                  <a:gd name="T22" fmla="*/ 1291 w 1336"/>
                  <a:gd name="T23" fmla="*/ 184 h 617"/>
                  <a:gd name="T24" fmla="*/ 1302 w 1336"/>
                  <a:gd name="T25" fmla="*/ 105 h 617"/>
                  <a:gd name="T26" fmla="*/ 1270 w 1336"/>
                  <a:gd name="T27" fmla="*/ 275 h 617"/>
                  <a:gd name="T28" fmla="*/ 1138 w 1336"/>
                  <a:gd name="T29" fmla="*/ 353 h 617"/>
                  <a:gd name="T30" fmla="*/ 1127 w 1336"/>
                  <a:gd name="T31" fmla="*/ 354 h 617"/>
                  <a:gd name="T32" fmla="*/ 919 w 1336"/>
                  <a:gd name="T33" fmla="*/ 368 h 617"/>
                  <a:gd name="T34" fmla="*/ 910 w 1336"/>
                  <a:gd name="T35" fmla="*/ 373 h 617"/>
                  <a:gd name="T36" fmla="*/ 205 w 1336"/>
                  <a:gd name="T37" fmla="*/ 285 h 617"/>
                  <a:gd name="T38" fmla="*/ 545 w 1336"/>
                  <a:gd name="T39" fmla="*/ 568 h 617"/>
                  <a:gd name="T40" fmla="*/ 1014 w 1336"/>
                  <a:gd name="T41" fmla="*/ 612 h 617"/>
                  <a:gd name="T42" fmla="*/ 891 w 1336"/>
                  <a:gd name="T43" fmla="*/ 158 h 617"/>
                  <a:gd name="T44" fmla="*/ 991 w 1336"/>
                  <a:gd name="T45" fmla="*/ 344 h 617"/>
                  <a:gd name="T46" fmla="*/ 853 w 1336"/>
                  <a:gd name="T47" fmla="*/ 29 h 617"/>
                  <a:gd name="T48" fmla="*/ 966 w 1336"/>
                  <a:gd name="T49" fmla="*/ 171 h 617"/>
                  <a:gd name="T50" fmla="*/ 942 w 1336"/>
                  <a:gd name="T51" fmla="*/ 161 h 617"/>
                  <a:gd name="T52" fmla="*/ 937 w 1336"/>
                  <a:gd name="T53" fmla="*/ 161 h 617"/>
                  <a:gd name="T54" fmla="*/ 809 w 1336"/>
                  <a:gd name="T55" fmla="*/ 30 h 617"/>
                  <a:gd name="T56" fmla="*/ 607 w 1336"/>
                  <a:gd name="T57" fmla="*/ 59 h 617"/>
                  <a:gd name="T58" fmla="*/ 727 w 1336"/>
                  <a:gd name="T59" fmla="*/ 263 h 617"/>
                  <a:gd name="T60" fmla="*/ 915 w 1336"/>
                  <a:gd name="T61" fmla="*/ 146 h 617"/>
                  <a:gd name="T62" fmla="*/ 809 w 1336"/>
                  <a:gd name="T63" fmla="*/ 3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36" h="617">
                    <a:moveTo>
                      <a:pt x="826" y="617"/>
                    </a:moveTo>
                    <a:cubicBezTo>
                      <a:pt x="655" y="617"/>
                      <a:pt x="481" y="602"/>
                      <a:pt x="336" y="557"/>
                    </a:cubicBezTo>
                    <a:lnTo>
                      <a:pt x="336" y="557"/>
                    </a:lnTo>
                    <a:cubicBezTo>
                      <a:pt x="278" y="539"/>
                      <a:pt x="235" y="518"/>
                      <a:pt x="202" y="494"/>
                    </a:cubicBezTo>
                    <a:cubicBezTo>
                      <a:pt x="201" y="494"/>
                      <a:pt x="199" y="494"/>
                      <a:pt x="198" y="494"/>
                    </a:cubicBezTo>
                    <a:cubicBezTo>
                      <a:pt x="195" y="494"/>
                      <a:pt x="191" y="493"/>
                      <a:pt x="188" y="491"/>
                    </a:cubicBezTo>
                    <a:cubicBezTo>
                      <a:pt x="145" y="460"/>
                      <a:pt x="118" y="427"/>
                      <a:pt x="98" y="392"/>
                    </a:cubicBezTo>
                    <a:cubicBezTo>
                      <a:pt x="86" y="370"/>
                      <a:pt x="77" y="347"/>
                      <a:pt x="68" y="324"/>
                    </a:cubicBezTo>
                    <a:lnTo>
                      <a:pt x="68" y="324"/>
                    </a:lnTo>
                    <a:cubicBezTo>
                      <a:pt x="68" y="323"/>
                      <a:pt x="68" y="322"/>
                      <a:pt x="67" y="321"/>
                    </a:cubicBezTo>
                    <a:cubicBezTo>
                      <a:pt x="47" y="264"/>
                      <a:pt x="25" y="207"/>
                      <a:pt x="0" y="151"/>
                    </a:cubicBezTo>
                    <a:cubicBezTo>
                      <a:pt x="10" y="137"/>
                      <a:pt x="21" y="124"/>
                      <a:pt x="34" y="112"/>
                    </a:cubicBezTo>
                    <a:cubicBezTo>
                      <a:pt x="63" y="176"/>
                      <a:pt x="90" y="239"/>
                      <a:pt x="112" y="304"/>
                    </a:cubicBezTo>
                    <a:cubicBezTo>
                      <a:pt x="117" y="318"/>
                      <a:pt x="123" y="332"/>
                      <a:pt x="128" y="347"/>
                    </a:cubicBezTo>
                    <a:cubicBezTo>
                      <a:pt x="137" y="289"/>
                      <a:pt x="182" y="229"/>
                      <a:pt x="254" y="178"/>
                    </a:cubicBezTo>
                    <a:lnTo>
                      <a:pt x="254" y="178"/>
                    </a:lnTo>
                    <a:cubicBezTo>
                      <a:pt x="273" y="164"/>
                      <a:pt x="294" y="151"/>
                      <a:pt x="316" y="138"/>
                    </a:cubicBezTo>
                    <a:cubicBezTo>
                      <a:pt x="338" y="126"/>
                      <a:pt x="361" y="114"/>
                      <a:pt x="384" y="103"/>
                    </a:cubicBezTo>
                    <a:cubicBezTo>
                      <a:pt x="384" y="103"/>
                      <a:pt x="384" y="103"/>
                      <a:pt x="384" y="103"/>
                    </a:cubicBezTo>
                    <a:cubicBezTo>
                      <a:pt x="510" y="44"/>
                      <a:pt x="666" y="2"/>
                      <a:pt x="833" y="0"/>
                    </a:cubicBezTo>
                    <a:cubicBezTo>
                      <a:pt x="837" y="0"/>
                      <a:pt x="841" y="0"/>
                      <a:pt x="845" y="0"/>
                    </a:cubicBezTo>
                    <a:cubicBezTo>
                      <a:pt x="951" y="0"/>
                      <a:pt x="1062" y="17"/>
                      <a:pt x="1146" y="50"/>
                    </a:cubicBezTo>
                    <a:cubicBezTo>
                      <a:pt x="1146" y="50"/>
                      <a:pt x="1147" y="50"/>
                      <a:pt x="1147" y="50"/>
                    </a:cubicBezTo>
                    <a:cubicBezTo>
                      <a:pt x="1227" y="82"/>
                      <a:pt x="1284" y="126"/>
                      <a:pt x="1291" y="184"/>
                    </a:cubicBezTo>
                    <a:cubicBezTo>
                      <a:pt x="1299" y="158"/>
                      <a:pt x="1302" y="132"/>
                      <a:pt x="1302" y="105"/>
                    </a:cubicBezTo>
                    <a:lnTo>
                      <a:pt x="1302" y="105"/>
                    </a:lnTo>
                    <a:cubicBezTo>
                      <a:pt x="1302" y="96"/>
                      <a:pt x="1302" y="86"/>
                      <a:pt x="1301" y="76"/>
                    </a:cubicBezTo>
                    <a:cubicBezTo>
                      <a:pt x="1336" y="141"/>
                      <a:pt x="1328" y="213"/>
                      <a:pt x="1270" y="275"/>
                    </a:cubicBezTo>
                    <a:cubicBezTo>
                      <a:pt x="1242" y="305"/>
                      <a:pt x="1205" y="329"/>
                      <a:pt x="1162" y="346"/>
                    </a:cubicBezTo>
                    <a:cubicBezTo>
                      <a:pt x="1154" y="349"/>
                      <a:pt x="1146" y="351"/>
                      <a:pt x="1138" y="353"/>
                    </a:cubicBezTo>
                    <a:cubicBezTo>
                      <a:pt x="1135" y="354"/>
                      <a:pt x="1133" y="354"/>
                      <a:pt x="1131" y="354"/>
                    </a:cubicBezTo>
                    <a:cubicBezTo>
                      <a:pt x="1129" y="354"/>
                      <a:pt x="1128" y="354"/>
                      <a:pt x="1127" y="354"/>
                    </a:cubicBezTo>
                    <a:cubicBezTo>
                      <a:pt x="1085" y="366"/>
                      <a:pt x="1039" y="374"/>
                      <a:pt x="990" y="374"/>
                    </a:cubicBezTo>
                    <a:cubicBezTo>
                      <a:pt x="967" y="374"/>
                      <a:pt x="943" y="372"/>
                      <a:pt x="919" y="368"/>
                    </a:cubicBezTo>
                    <a:cubicBezTo>
                      <a:pt x="919" y="371"/>
                      <a:pt x="916" y="373"/>
                      <a:pt x="911" y="373"/>
                    </a:cubicBezTo>
                    <a:cubicBezTo>
                      <a:pt x="911" y="373"/>
                      <a:pt x="910" y="373"/>
                      <a:pt x="910" y="373"/>
                    </a:cubicBezTo>
                    <a:cubicBezTo>
                      <a:pt x="670" y="346"/>
                      <a:pt x="622" y="176"/>
                      <a:pt x="580" y="66"/>
                    </a:cubicBezTo>
                    <a:cubicBezTo>
                      <a:pt x="412" y="111"/>
                      <a:pt x="267" y="191"/>
                      <a:pt x="205" y="285"/>
                    </a:cubicBezTo>
                    <a:cubicBezTo>
                      <a:pt x="170" y="338"/>
                      <a:pt x="157" y="401"/>
                      <a:pt x="210" y="452"/>
                    </a:cubicBezTo>
                    <a:cubicBezTo>
                      <a:pt x="279" y="519"/>
                      <a:pt x="413" y="551"/>
                      <a:pt x="545" y="568"/>
                    </a:cubicBezTo>
                    <a:cubicBezTo>
                      <a:pt x="620" y="578"/>
                      <a:pt x="695" y="584"/>
                      <a:pt x="771" y="586"/>
                    </a:cubicBezTo>
                    <a:cubicBezTo>
                      <a:pt x="849" y="600"/>
                      <a:pt x="931" y="608"/>
                      <a:pt x="1014" y="612"/>
                    </a:cubicBezTo>
                    <a:cubicBezTo>
                      <a:pt x="953" y="615"/>
                      <a:pt x="890" y="617"/>
                      <a:pt x="826" y="617"/>
                    </a:cubicBezTo>
                    <a:moveTo>
                      <a:pt x="891" y="158"/>
                    </a:moveTo>
                    <a:cubicBezTo>
                      <a:pt x="746" y="158"/>
                      <a:pt x="733" y="269"/>
                      <a:pt x="842" y="317"/>
                    </a:cubicBezTo>
                    <a:cubicBezTo>
                      <a:pt x="886" y="336"/>
                      <a:pt x="939" y="344"/>
                      <a:pt x="991" y="344"/>
                    </a:cubicBezTo>
                    <a:cubicBezTo>
                      <a:pt x="1088" y="344"/>
                      <a:pt x="1183" y="314"/>
                      <a:pt x="1218" y="260"/>
                    </a:cubicBezTo>
                    <a:cubicBezTo>
                      <a:pt x="1309" y="122"/>
                      <a:pt x="1081" y="32"/>
                      <a:pt x="853" y="29"/>
                    </a:cubicBezTo>
                    <a:cubicBezTo>
                      <a:pt x="898" y="73"/>
                      <a:pt x="924" y="124"/>
                      <a:pt x="971" y="167"/>
                    </a:cubicBezTo>
                    <a:cubicBezTo>
                      <a:pt x="972" y="169"/>
                      <a:pt x="970" y="171"/>
                      <a:pt x="966" y="171"/>
                    </a:cubicBezTo>
                    <a:cubicBezTo>
                      <a:pt x="966" y="171"/>
                      <a:pt x="965" y="171"/>
                      <a:pt x="964" y="171"/>
                    </a:cubicBezTo>
                    <a:cubicBezTo>
                      <a:pt x="956" y="168"/>
                      <a:pt x="949" y="165"/>
                      <a:pt x="942" y="161"/>
                    </a:cubicBezTo>
                    <a:cubicBezTo>
                      <a:pt x="941" y="162"/>
                      <a:pt x="941" y="162"/>
                      <a:pt x="940" y="162"/>
                    </a:cubicBezTo>
                    <a:cubicBezTo>
                      <a:pt x="939" y="162"/>
                      <a:pt x="938" y="161"/>
                      <a:pt x="937" y="161"/>
                    </a:cubicBezTo>
                    <a:cubicBezTo>
                      <a:pt x="920" y="159"/>
                      <a:pt x="905" y="158"/>
                      <a:pt x="891" y="158"/>
                    </a:cubicBezTo>
                    <a:moveTo>
                      <a:pt x="809" y="30"/>
                    </a:moveTo>
                    <a:cubicBezTo>
                      <a:pt x="787" y="31"/>
                      <a:pt x="764" y="32"/>
                      <a:pt x="742" y="35"/>
                    </a:cubicBezTo>
                    <a:cubicBezTo>
                      <a:pt x="696" y="41"/>
                      <a:pt x="651" y="49"/>
                      <a:pt x="607" y="59"/>
                    </a:cubicBezTo>
                    <a:cubicBezTo>
                      <a:pt x="645" y="113"/>
                      <a:pt x="663" y="169"/>
                      <a:pt x="698" y="223"/>
                    </a:cubicBezTo>
                    <a:cubicBezTo>
                      <a:pt x="707" y="236"/>
                      <a:pt x="716" y="250"/>
                      <a:pt x="727" y="263"/>
                    </a:cubicBezTo>
                    <a:cubicBezTo>
                      <a:pt x="705" y="205"/>
                      <a:pt x="753" y="143"/>
                      <a:pt x="866" y="143"/>
                    </a:cubicBezTo>
                    <a:cubicBezTo>
                      <a:pt x="881" y="143"/>
                      <a:pt x="897" y="144"/>
                      <a:pt x="915" y="146"/>
                    </a:cubicBezTo>
                    <a:cubicBezTo>
                      <a:pt x="896" y="134"/>
                      <a:pt x="881" y="120"/>
                      <a:pt x="868" y="106"/>
                    </a:cubicBezTo>
                    <a:cubicBezTo>
                      <a:pt x="848" y="82"/>
                      <a:pt x="821" y="56"/>
                      <a:pt x="809" y="30"/>
                    </a:cubicBezTo>
                    <a:close/>
                  </a:path>
                </a:pathLst>
              </a:custGeom>
              <a:solidFill>
                <a:srgbClr val="75311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145"/>
              <p:cNvSpPr>
                <a:spLocks noEditPoints="1"/>
              </p:cNvSpPr>
              <p:nvPr/>
            </p:nvSpPr>
            <p:spPr bwMode="auto">
              <a:xfrm>
                <a:off x="8292194" y="1924050"/>
                <a:ext cx="736600" cy="1057275"/>
              </a:xfrm>
              <a:custGeom>
                <a:avLst/>
                <a:gdLst>
                  <a:gd name="T0" fmla="*/ 1065 w 1475"/>
                  <a:gd name="T1" fmla="*/ 2118 h 2118"/>
                  <a:gd name="T2" fmla="*/ 608 w 1475"/>
                  <a:gd name="T3" fmla="*/ 2012 h 2118"/>
                  <a:gd name="T4" fmla="*/ 0 w 1475"/>
                  <a:gd name="T5" fmla="*/ 1910 h 2118"/>
                  <a:gd name="T6" fmla="*/ 54 w 1475"/>
                  <a:gd name="T7" fmla="*/ 1888 h 2118"/>
                  <a:gd name="T8" fmla="*/ 461 w 1475"/>
                  <a:gd name="T9" fmla="*/ 1949 h 2118"/>
                  <a:gd name="T10" fmla="*/ 1029 w 1475"/>
                  <a:gd name="T11" fmla="*/ 2078 h 2118"/>
                  <a:gd name="T12" fmla="*/ 1196 w 1475"/>
                  <a:gd name="T13" fmla="*/ 2111 h 2118"/>
                  <a:gd name="T14" fmla="*/ 1065 w 1475"/>
                  <a:gd name="T15" fmla="*/ 2118 h 2118"/>
                  <a:gd name="T16" fmla="*/ 839 w 1475"/>
                  <a:gd name="T17" fmla="*/ 1488 h 2118"/>
                  <a:gd name="T18" fmla="*/ 867 w 1475"/>
                  <a:gd name="T19" fmla="*/ 1422 h 2118"/>
                  <a:gd name="T20" fmla="*/ 987 w 1475"/>
                  <a:gd name="T21" fmla="*/ 1166 h 2118"/>
                  <a:gd name="T22" fmla="*/ 1179 w 1475"/>
                  <a:gd name="T23" fmla="*/ 634 h 2118"/>
                  <a:gd name="T24" fmla="*/ 1249 w 1475"/>
                  <a:gd name="T25" fmla="*/ 402 h 2118"/>
                  <a:gd name="T26" fmla="*/ 613 w 1475"/>
                  <a:gd name="T27" fmla="*/ 308 h 2118"/>
                  <a:gd name="T28" fmla="*/ 561 w 1475"/>
                  <a:gd name="T29" fmla="*/ 274 h 2118"/>
                  <a:gd name="T30" fmla="*/ 585 w 1475"/>
                  <a:gd name="T31" fmla="*/ 277 h 2118"/>
                  <a:gd name="T32" fmla="*/ 596 w 1475"/>
                  <a:gd name="T33" fmla="*/ 278 h 2118"/>
                  <a:gd name="T34" fmla="*/ 1258 w 1475"/>
                  <a:gd name="T35" fmla="*/ 373 h 2118"/>
                  <a:gd name="T36" fmla="*/ 1324 w 1475"/>
                  <a:gd name="T37" fmla="*/ 89 h 2118"/>
                  <a:gd name="T38" fmla="*/ 1402 w 1475"/>
                  <a:gd name="T39" fmla="*/ 37 h 2118"/>
                  <a:gd name="T40" fmla="*/ 1475 w 1475"/>
                  <a:gd name="T41" fmla="*/ 0 h 2118"/>
                  <a:gd name="T42" fmla="*/ 1418 w 1475"/>
                  <a:gd name="T43" fmla="*/ 28 h 2118"/>
                  <a:gd name="T44" fmla="*/ 1418 w 1475"/>
                  <a:gd name="T45" fmla="*/ 28 h 2118"/>
                  <a:gd name="T46" fmla="*/ 1418 w 1475"/>
                  <a:gd name="T47" fmla="*/ 28 h 2118"/>
                  <a:gd name="T48" fmla="*/ 1422 w 1475"/>
                  <a:gd name="T49" fmla="*/ 50 h 2118"/>
                  <a:gd name="T50" fmla="*/ 1352 w 1475"/>
                  <a:gd name="T51" fmla="*/ 81 h 2118"/>
                  <a:gd name="T52" fmla="*/ 1352 w 1475"/>
                  <a:gd name="T53" fmla="*/ 81 h 2118"/>
                  <a:gd name="T54" fmla="*/ 1352 w 1475"/>
                  <a:gd name="T55" fmla="*/ 81 h 2118"/>
                  <a:gd name="T56" fmla="*/ 1352 w 1475"/>
                  <a:gd name="T57" fmla="*/ 81 h 2118"/>
                  <a:gd name="T58" fmla="*/ 1353 w 1475"/>
                  <a:gd name="T59" fmla="*/ 82 h 2118"/>
                  <a:gd name="T60" fmla="*/ 1359 w 1475"/>
                  <a:gd name="T61" fmla="*/ 143 h 2118"/>
                  <a:gd name="T62" fmla="*/ 1325 w 1475"/>
                  <a:gd name="T63" fmla="*/ 323 h 2118"/>
                  <a:gd name="T64" fmla="*/ 1247 w 1475"/>
                  <a:gd name="T65" fmla="*/ 578 h 2118"/>
                  <a:gd name="T66" fmla="*/ 1102 w 1475"/>
                  <a:gd name="T67" fmla="*/ 1015 h 2118"/>
                  <a:gd name="T68" fmla="*/ 877 w 1475"/>
                  <a:gd name="T69" fmla="*/ 1425 h 2118"/>
                  <a:gd name="T70" fmla="*/ 874 w 1475"/>
                  <a:gd name="T71" fmla="*/ 1431 h 2118"/>
                  <a:gd name="T72" fmla="*/ 873 w 1475"/>
                  <a:gd name="T73" fmla="*/ 1432 h 2118"/>
                  <a:gd name="T74" fmla="*/ 872 w 1475"/>
                  <a:gd name="T75" fmla="*/ 1433 h 2118"/>
                  <a:gd name="T76" fmla="*/ 839 w 1475"/>
                  <a:gd name="T77" fmla="*/ 1488 h 2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5" h="2118">
                    <a:moveTo>
                      <a:pt x="1065" y="2118"/>
                    </a:moveTo>
                    <a:cubicBezTo>
                      <a:pt x="910" y="2087"/>
                      <a:pt x="760" y="2048"/>
                      <a:pt x="608" y="2012"/>
                    </a:cubicBezTo>
                    <a:cubicBezTo>
                      <a:pt x="409" y="1966"/>
                      <a:pt x="206" y="1935"/>
                      <a:pt x="0" y="1910"/>
                    </a:cubicBezTo>
                    <a:cubicBezTo>
                      <a:pt x="18" y="1903"/>
                      <a:pt x="36" y="1895"/>
                      <a:pt x="54" y="1888"/>
                    </a:cubicBezTo>
                    <a:cubicBezTo>
                      <a:pt x="192" y="1905"/>
                      <a:pt x="329" y="1923"/>
                      <a:pt x="461" y="1949"/>
                    </a:cubicBezTo>
                    <a:cubicBezTo>
                      <a:pt x="655" y="1986"/>
                      <a:pt x="839" y="2037"/>
                      <a:pt x="1029" y="2078"/>
                    </a:cubicBezTo>
                    <a:cubicBezTo>
                      <a:pt x="1083" y="2090"/>
                      <a:pt x="1139" y="2101"/>
                      <a:pt x="1196" y="2111"/>
                    </a:cubicBezTo>
                    <a:cubicBezTo>
                      <a:pt x="1153" y="2114"/>
                      <a:pt x="1108" y="2116"/>
                      <a:pt x="1065" y="2118"/>
                    </a:cubicBezTo>
                    <a:moveTo>
                      <a:pt x="839" y="1488"/>
                    </a:moveTo>
                    <a:cubicBezTo>
                      <a:pt x="847" y="1466"/>
                      <a:pt x="857" y="1444"/>
                      <a:pt x="867" y="1422"/>
                    </a:cubicBezTo>
                    <a:cubicBezTo>
                      <a:pt x="908" y="1337"/>
                      <a:pt x="950" y="1252"/>
                      <a:pt x="987" y="1166"/>
                    </a:cubicBezTo>
                    <a:cubicBezTo>
                      <a:pt x="1064" y="990"/>
                      <a:pt x="1125" y="813"/>
                      <a:pt x="1179" y="634"/>
                    </a:cubicBezTo>
                    <a:cubicBezTo>
                      <a:pt x="1203" y="557"/>
                      <a:pt x="1227" y="479"/>
                      <a:pt x="1249" y="402"/>
                    </a:cubicBezTo>
                    <a:cubicBezTo>
                      <a:pt x="1041" y="365"/>
                      <a:pt x="828" y="335"/>
                      <a:pt x="613" y="308"/>
                    </a:cubicBezTo>
                    <a:cubicBezTo>
                      <a:pt x="596" y="296"/>
                      <a:pt x="579" y="285"/>
                      <a:pt x="561" y="274"/>
                    </a:cubicBezTo>
                    <a:cubicBezTo>
                      <a:pt x="569" y="275"/>
                      <a:pt x="577" y="276"/>
                      <a:pt x="585" y="277"/>
                    </a:cubicBezTo>
                    <a:cubicBezTo>
                      <a:pt x="588" y="277"/>
                      <a:pt x="592" y="278"/>
                      <a:pt x="596" y="278"/>
                    </a:cubicBezTo>
                    <a:cubicBezTo>
                      <a:pt x="817" y="307"/>
                      <a:pt x="1041" y="334"/>
                      <a:pt x="1258" y="373"/>
                    </a:cubicBezTo>
                    <a:cubicBezTo>
                      <a:pt x="1284" y="279"/>
                      <a:pt x="1308" y="185"/>
                      <a:pt x="1324" y="89"/>
                    </a:cubicBezTo>
                    <a:cubicBezTo>
                      <a:pt x="1328" y="65"/>
                      <a:pt x="1372" y="53"/>
                      <a:pt x="1402" y="37"/>
                    </a:cubicBezTo>
                    <a:cubicBezTo>
                      <a:pt x="1425" y="24"/>
                      <a:pt x="1450" y="12"/>
                      <a:pt x="1475" y="0"/>
                    </a:cubicBezTo>
                    <a:cubicBezTo>
                      <a:pt x="1455" y="9"/>
                      <a:pt x="1436" y="19"/>
                      <a:pt x="1418" y="28"/>
                    </a:cubicBezTo>
                    <a:lnTo>
                      <a:pt x="1418" y="28"/>
                    </a:lnTo>
                    <a:lnTo>
                      <a:pt x="1418" y="28"/>
                    </a:lnTo>
                    <a:cubicBezTo>
                      <a:pt x="1419" y="36"/>
                      <a:pt x="1421" y="43"/>
                      <a:pt x="1422" y="50"/>
                    </a:cubicBezTo>
                    <a:cubicBezTo>
                      <a:pt x="1399" y="60"/>
                      <a:pt x="1375" y="71"/>
                      <a:pt x="1352" y="81"/>
                    </a:cubicBezTo>
                    <a:lnTo>
                      <a:pt x="1352" y="81"/>
                    </a:lnTo>
                    <a:lnTo>
                      <a:pt x="1352" y="81"/>
                    </a:lnTo>
                    <a:lnTo>
                      <a:pt x="1352" y="81"/>
                    </a:lnTo>
                    <a:lnTo>
                      <a:pt x="1353" y="82"/>
                    </a:lnTo>
                    <a:cubicBezTo>
                      <a:pt x="1357" y="102"/>
                      <a:pt x="1359" y="122"/>
                      <a:pt x="1359" y="143"/>
                    </a:cubicBezTo>
                    <a:cubicBezTo>
                      <a:pt x="1359" y="203"/>
                      <a:pt x="1343" y="264"/>
                      <a:pt x="1325" y="323"/>
                    </a:cubicBezTo>
                    <a:cubicBezTo>
                      <a:pt x="1300" y="408"/>
                      <a:pt x="1273" y="493"/>
                      <a:pt x="1247" y="578"/>
                    </a:cubicBezTo>
                    <a:cubicBezTo>
                      <a:pt x="1203" y="724"/>
                      <a:pt x="1159" y="870"/>
                      <a:pt x="1102" y="1015"/>
                    </a:cubicBezTo>
                    <a:cubicBezTo>
                      <a:pt x="1035" y="1153"/>
                      <a:pt x="960" y="1290"/>
                      <a:pt x="877" y="1425"/>
                    </a:cubicBezTo>
                    <a:cubicBezTo>
                      <a:pt x="876" y="1427"/>
                      <a:pt x="875" y="1429"/>
                      <a:pt x="874" y="1431"/>
                    </a:cubicBezTo>
                    <a:cubicBezTo>
                      <a:pt x="873" y="1431"/>
                      <a:pt x="873" y="1432"/>
                      <a:pt x="873" y="1432"/>
                    </a:cubicBezTo>
                    <a:cubicBezTo>
                      <a:pt x="873" y="1432"/>
                      <a:pt x="872" y="1432"/>
                      <a:pt x="872" y="1433"/>
                    </a:cubicBezTo>
                    <a:cubicBezTo>
                      <a:pt x="862" y="1450"/>
                      <a:pt x="850" y="1469"/>
                      <a:pt x="839" y="1488"/>
                    </a:cubicBezTo>
                  </a:path>
                </a:pathLst>
              </a:custGeom>
              <a:solidFill>
                <a:srgbClr val="8445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146"/>
              <p:cNvSpPr>
                <a:spLocks noEditPoints="1"/>
              </p:cNvSpPr>
              <p:nvPr/>
            </p:nvSpPr>
            <p:spPr bwMode="auto">
              <a:xfrm>
                <a:off x="8695419" y="2430463"/>
                <a:ext cx="652463" cy="574675"/>
              </a:xfrm>
              <a:custGeom>
                <a:avLst/>
                <a:gdLst>
                  <a:gd name="T0" fmla="*/ 606 w 1309"/>
                  <a:gd name="T1" fmla="*/ 1151 h 1151"/>
                  <a:gd name="T2" fmla="*/ 594 w 1309"/>
                  <a:gd name="T3" fmla="*/ 1148 h 1151"/>
                  <a:gd name="T4" fmla="*/ 417 w 1309"/>
                  <a:gd name="T5" fmla="*/ 1132 h 1151"/>
                  <a:gd name="T6" fmla="*/ 259 w 1309"/>
                  <a:gd name="T7" fmla="*/ 1103 h 1151"/>
                  <a:gd name="T8" fmla="*/ 390 w 1309"/>
                  <a:gd name="T9" fmla="*/ 1096 h 1151"/>
                  <a:gd name="T10" fmla="*/ 667 w 1309"/>
                  <a:gd name="T11" fmla="*/ 1121 h 1151"/>
                  <a:gd name="T12" fmla="*/ 701 w 1309"/>
                  <a:gd name="T13" fmla="*/ 1121 h 1151"/>
                  <a:gd name="T14" fmla="*/ 869 w 1309"/>
                  <a:gd name="T15" fmla="*/ 1102 h 1151"/>
                  <a:gd name="T16" fmla="*/ 935 w 1309"/>
                  <a:gd name="T17" fmla="*/ 1085 h 1151"/>
                  <a:gd name="T18" fmla="*/ 1139 w 1309"/>
                  <a:gd name="T19" fmla="*/ 976 h 1151"/>
                  <a:gd name="T20" fmla="*/ 1116 w 1309"/>
                  <a:gd name="T21" fmla="*/ 1040 h 1151"/>
                  <a:gd name="T22" fmla="*/ 1097 w 1309"/>
                  <a:gd name="T23" fmla="*/ 1051 h 1151"/>
                  <a:gd name="T24" fmla="*/ 1097 w 1309"/>
                  <a:gd name="T25" fmla="*/ 1051 h 1151"/>
                  <a:gd name="T26" fmla="*/ 1097 w 1309"/>
                  <a:gd name="T27" fmla="*/ 1051 h 1151"/>
                  <a:gd name="T28" fmla="*/ 1097 w 1309"/>
                  <a:gd name="T29" fmla="*/ 1051 h 1151"/>
                  <a:gd name="T30" fmla="*/ 1097 w 1309"/>
                  <a:gd name="T31" fmla="*/ 1051 h 1151"/>
                  <a:gd name="T32" fmla="*/ 1114 w 1309"/>
                  <a:gd name="T33" fmla="*/ 1045 h 1151"/>
                  <a:gd name="T34" fmla="*/ 1087 w 1309"/>
                  <a:gd name="T35" fmla="*/ 1087 h 1151"/>
                  <a:gd name="T36" fmla="*/ 1309 w 1309"/>
                  <a:gd name="T37" fmla="*/ 983 h 1151"/>
                  <a:gd name="T38" fmla="*/ 1273 w 1309"/>
                  <a:gd name="T39" fmla="*/ 1007 h 1151"/>
                  <a:gd name="T40" fmla="*/ 1125 w 1309"/>
                  <a:gd name="T41" fmla="*/ 1075 h 1151"/>
                  <a:gd name="T42" fmla="*/ 1101 w 1309"/>
                  <a:gd name="T43" fmla="*/ 1083 h 1151"/>
                  <a:gd name="T44" fmla="*/ 749 w 1309"/>
                  <a:gd name="T45" fmla="*/ 1145 h 1151"/>
                  <a:gd name="T46" fmla="*/ 733 w 1309"/>
                  <a:gd name="T47" fmla="*/ 1146 h 1151"/>
                  <a:gd name="T48" fmla="*/ 607 w 1309"/>
                  <a:gd name="T49" fmla="*/ 1151 h 1151"/>
                  <a:gd name="T50" fmla="*/ 606 w 1309"/>
                  <a:gd name="T51" fmla="*/ 1151 h 1151"/>
                  <a:gd name="T52" fmla="*/ 422 w 1309"/>
                  <a:gd name="T53" fmla="*/ 865 h 1151"/>
                  <a:gd name="T54" fmla="*/ 299 w 1309"/>
                  <a:gd name="T55" fmla="*/ 849 h 1151"/>
                  <a:gd name="T56" fmla="*/ 14 w 1309"/>
                  <a:gd name="T57" fmla="*/ 652 h 1151"/>
                  <a:gd name="T58" fmla="*/ 33 w 1309"/>
                  <a:gd name="T59" fmla="*/ 473 h 1151"/>
                  <a:gd name="T60" fmla="*/ 66 w 1309"/>
                  <a:gd name="T61" fmla="*/ 418 h 1151"/>
                  <a:gd name="T62" fmla="*/ 32 w 1309"/>
                  <a:gd name="T63" fmla="*/ 550 h 1151"/>
                  <a:gd name="T64" fmla="*/ 145 w 1309"/>
                  <a:gd name="T65" fmla="*/ 757 h 1151"/>
                  <a:gd name="T66" fmla="*/ 156 w 1309"/>
                  <a:gd name="T67" fmla="*/ 737 h 1151"/>
                  <a:gd name="T68" fmla="*/ 168 w 1309"/>
                  <a:gd name="T69" fmla="*/ 750 h 1151"/>
                  <a:gd name="T70" fmla="*/ 408 w 1309"/>
                  <a:gd name="T71" fmla="*/ 842 h 1151"/>
                  <a:gd name="T72" fmla="*/ 607 w 1309"/>
                  <a:gd name="T73" fmla="*/ 750 h 1151"/>
                  <a:gd name="T74" fmla="*/ 423 w 1309"/>
                  <a:gd name="T75" fmla="*/ 690 h 1151"/>
                  <a:gd name="T76" fmla="*/ 418 w 1309"/>
                  <a:gd name="T77" fmla="*/ 684 h 1151"/>
                  <a:gd name="T78" fmla="*/ 420 w 1309"/>
                  <a:gd name="T79" fmla="*/ 679 h 1151"/>
                  <a:gd name="T80" fmla="*/ 432 w 1309"/>
                  <a:gd name="T81" fmla="*/ 671 h 1151"/>
                  <a:gd name="T82" fmla="*/ 418 w 1309"/>
                  <a:gd name="T83" fmla="*/ 684 h 1151"/>
                  <a:gd name="T84" fmla="*/ 446 w 1309"/>
                  <a:gd name="T85" fmla="*/ 683 h 1151"/>
                  <a:gd name="T86" fmla="*/ 635 w 1309"/>
                  <a:gd name="T87" fmla="*/ 758 h 1151"/>
                  <a:gd name="T88" fmla="*/ 710 w 1309"/>
                  <a:gd name="T89" fmla="*/ 640 h 1151"/>
                  <a:gd name="T90" fmla="*/ 715 w 1309"/>
                  <a:gd name="T91" fmla="*/ 620 h 1151"/>
                  <a:gd name="T92" fmla="*/ 716 w 1309"/>
                  <a:gd name="T93" fmla="*/ 620 h 1151"/>
                  <a:gd name="T94" fmla="*/ 731 w 1309"/>
                  <a:gd name="T95" fmla="*/ 621 h 1151"/>
                  <a:gd name="T96" fmla="*/ 732 w 1309"/>
                  <a:gd name="T97" fmla="*/ 621 h 1151"/>
                  <a:gd name="T98" fmla="*/ 700 w 1309"/>
                  <a:gd name="T99" fmla="*/ 684 h 1151"/>
                  <a:gd name="T100" fmla="*/ 655 w 1309"/>
                  <a:gd name="T101" fmla="*/ 775 h 1151"/>
                  <a:gd name="T102" fmla="*/ 472 w 1309"/>
                  <a:gd name="T103" fmla="*/ 862 h 1151"/>
                  <a:gd name="T104" fmla="*/ 422 w 1309"/>
                  <a:gd name="T105" fmla="*/ 865 h 1151"/>
                  <a:gd name="T106" fmla="*/ 467 w 1309"/>
                  <a:gd name="T107" fmla="*/ 625 h 1151"/>
                  <a:gd name="T108" fmla="*/ 481 w 1309"/>
                  <a:gd name="T109" fmla="*/ 595 h 1151"/>
                  <a:gd name="T110" fmla="*/ 481 w 1309"/>
                  <a:gd name="T111" fmla="*/ 600 h 1151"/>
                  <a:gd name="T112" fmla="*/ 467 w 1309"/>
                  <a:gd name="T113" fmla="*/ 625 h 1151"/>
                  <a:gd name="T114" fmla="*/ 68 w 1309"/>
                  <a:gd name="T115" fmla="*/ 416 h 1151"/>
                  <a:gd name="T116" fmla="*/ 71 w 1309"/>
                  <a:gd name="T117" fmla="*/ 410 h 1151"/>
                  <a:gd name="T118" fmla="*/ 296 w 1309"/>
                  <a:gd name="T119" fmla="*/ 0 h 1151"/>
                  <a:gd name="T120" fmla="*/ 296 w 1309"/>
                  <a:gd name="T121" fmla="*/ 0 h 1151"/>
                  <a:gd name="T122" fmla="*/ 71 w 1309"/>
                  <a:gd name="T123" fmla="*/ 410 h 1151"/>
                  <a:gd name="T124" fmla="*/ 68 w 1309"/>
                  <a:gd name="T125" fmla="*/ 416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09" h="1151">
                    <a:moveTo>
                      <a:pt x="606" y="1151"/>
                    </a:moveTo>
                    <a:cubicBezTo>
                      <a:pt x="601" y="1151"/>
                      <a:pt x="597" y="1150"/>
                      <a:pt x="594" y="1148"/>
                    </a:cubicBezTo>
                    <a:cubicBezTo>
                      <a:pt x="535" y="1146"/>
                      <a:pt x="476" y="1141"/>
                      <a:pt x="417" y="1132"/>
                    </a:cubicBezTo>
                    <a:cubicBezTo>
                      <a:pt x="364" y="1123"/>
                      <a:pt x="311" y="1114"/>
                      <a:pt x="259" y="1103"/>
                    </a:cubicBezTo>
                    <a:cubicBezTo>
                      <a:pt x="302" y="1101"/>
                      <a:pt x="347" y="1099"/>
                      <a:pt x="390" y="1096"/>
                    </a:cubicBezTo>
                    <a:cubicBezTo>
                      <a:pt x="481" y="1111"/>
                      <a:pt x="575" y="1121"/>
                      <a:pt x="667" y="1121"/>
                    </a:cubicBezTo>
                    <a:cubicBezTo>
                      <a:pt x="678" y="1121"/>
                      <a:pt x="690" y="1121"/>
                      <a:pt x="701" y="1121"/>
                    </a:cubicBezTo>
                    <a:cubicBezTo>
                      <a:pt x="757" y="1115"/>
                      <a:pt x="813" y="1109"/>
                      <a:pt x="869" y="1102"/>
                    </a:cubicBezTo>
                    <a:cubicBezTo>
                      <a:pt x="891" y="1097"/>
                      <a:pt x="913" y="1092"/>
                      <a:pt x="935" y="1085"/>
                    </a:cubicBezTo>
                    <a:cubicBezTo>
                      <a:pt x="1022" y="1059"/>
                      <a:pt x="1091" y="1021"/>
                      <a:pt x="1139" y="976"/>
                    </a:cubicBezTo>
                    <a:cubicBezTo>
                      <a:pt x="1135" y="997"/>
                      <a:pt x="1127" y="1019"/>
                      <a:pt x="1116" y="1040"/>
                    </a:cubicBezTo>
                    <a:cubicBezTo>
                      <a:pt x="1110" y="1043"/>
                      <a:pt x="1104" y="1047"/>
                      <a:pt x="1097" y="1051"/>
                    </a:cubicBezTo>
                    <a:lnTo>
                      <a:pt x="1097" y="1051"/>
                    </a:lnTo>
                    <a:lnTo>
                      <a:pt x="1097" y="1051"/>
                    </a:lnTo>
                    <a:lnTo>
                      <a:pt x="1097" y="1051"/>
                    </a:lnTo>
                    <a:lnTo>
                      <a:pt x="1097" y="1051"/>
                    </a:lnTo>
                    <a:cubicBezTo>
                      <a:pt x="1103" y="1049"/>
                      <a:pt x="1108" y="1047"/>
                      <a:pt x="1114" y="1045"/>
                    </a:cubicBezTo>
                    <a:cubicBezTo>
                      <a:pt x="1106" y="1059"/>
                      <a:pt x="1097" y="1073"/>
                      <a:pt x="1087" y="1087"/>
                    </a:cubicBezTo>
                    <a:cubicBezTo>
                      <a:pt x="1172" y="1061"/>
                      <a:pt x="1247" y="1028"/>
                      <a:pt x="1309" y="983"/>
                    </a:cubicBezTo>
                    <a:cubicBezTo>
                      <a:pt x="1297" y="991"/>
                      <a:pt x="1286" y="999"/>
                      <a:pt x="1273" y="1007"/>
                    </a:cubicBezTo>
                    <a:cubicBezTo>
                      <a:pt x="1229" y="1034"/>
                      <a:pt x="1179" y="1056"/>
                      <a:pt x="1125" y="1075"/>
                    </a:cubicBezTo>
                    <a:cubicBezTo>
                      <a:pt x="1117" y="1078"/>
                      <a:pt x="1109" y="1080"/>
                      <a:pt x="1101" y="1083"/>
                    </a:cubicBezTo>
                    <a:cubicBezTo>
                      <a:pt x="995" y="1116"/>
                      <a:pt x="874" y="1135"/>
                      <a:pt x="749" y="1145"/>
                    </a:cubicBezTo>
                    <a:cubicBezTo>
                      <a:pt x="744" y="1145"/>
                      <a:pt x="739" y="1146"/>
                      <a:pt x="733" y="1146"/>
                    </a:cubicBezTo>
                    <a:cubicBezTo>
                      <a:pt x="691" y="1149"/>
                      <a:pt x="649" y="1150"/>
                      <a:pt x="607" y="1151"/>
                    </a:cubicBezTo>
                    <a:cubicBezTo>
                      <a:pt x="606" y="1151"/>
                      <a:pt x="606" y="1151"/>
                      <a:pt x="606" y="1151"/>
                    </a:cubicBezTo>
                    <a:moveTo>
                      <a:pt x="422" y="865"/>
                    </a:moveTo>
                    <a:cubicBezTo>
                      <a:pt x="380" y="865"/>
                      <a:pt x="337" y="859"/>
                      <a:pt x="299" y="849"/>
                    </a:cubicBezTo>
                    <a:cubicBezTo>
                      <a:pt x="144" y="820"/>
                      <a:pt x="37" y="747"/>
                      <a:pt x="14" y="652"/>
                    </a:cubicBezTo>
                    <a:cubicBezTo>
                      <a:pt x="0" y="591"/>
                      <a:pt x="11" y="532"/>
                      <a:pt x="33" y="473"/>
                    </a:cubicBezTo>
                    <a:cubicBezTo>
                      <a:pt x="44" y="454"/>
                      <a:pt x="56" y="435"/>
                      <a:pt x="66" y="418"/>
                    </a:cubicBezTo>
                    <a:cubicBezTo>
                      <a:pt x="50" y="461"/>
                      <a:pt x="30" y="504"/>
                      <a:pt x="32" y="550"/>
                    </a:cubicBezTo>
                    <a:cubicBezTo>
                      <a:pt x="36" y="624"/>
                      <a:pt x="66" y="699"/>
                      <a:pt x="145" y="757"/>
                    </a:cubicBezTo>
                    <a:cubicBezTo>
                      <a:pt x="147" y="751"/>
                      <a:pt x="151" y="744"/>
                      <a:pt x="156" y="737"/>
                    </a:cubicBezTo>
                    <a:cubicBezTo>
                      <a:pt x="159" y="741"/>
                      <a:pt x="163" y="746"/>
                      <a:pt x="168" y="750"/>
                    </a:cubicBezTo>
                    <a:cubicBezTo>
                      <a:pt x="216" y="794"/>
                      <a:pt x="310" y="835"/>
                      <a:pt x="408" y="842"/>
                    </a:cubicBezTo>
                    <a:cubicBezTo>
                      <a:pt x="490" y="839"/>
                      <a:pt x="636" y="808"/>
                      <a:pt x="607" y="750"/>
                    </a:cubicBezTo>
                    <a:cubicBezTo>
                      <a:pt x="585" y="707"/>
                      <a:pt x="499" y="690"/>
                      <a:pt x="423" y="690"/>
                    </a:cubicBezTo>
                    <a:cubicBezTo>
                      <a:pt x="417" y="690"/>
                      <a:pt x="415" y="686"/>
                      <a:pt x="418" y="684"/>
                    </a:cubicBezTo>
                    <a:cubicBezTo>
                      <a:pt x="417" y="682"/>
                      <a:pt x="418" y="680"/>
                      <a:pt x="420" y="679"/>
                    </a:cubicBezTo>
                    <a:cubicBezTo>
                      <a:pt x="424" y="677"/>
                      <a:pt x="428" y="674"/>
                      <a:pt x="432" y="671"/>
                    </a:cubicBezTo>
                    <a:cubicBezTo>
                      <a:pt x="428" y="676"/>
                      <a:pt x="423" y="680"/>
                      <a:pt x="418" y="684"/>
                    </a:cubicBezTo>
                    <a:cubicBezTo>
                      <a:pt x="428" y="683"/>
                      <a:pt x="437" y="683"/>
                      <a:pt x="446" y="683"/>
                    </a:cubicBezTo>
                    <a:cubicBezTo>
                      <a:pt x="532" y="683"/>
                      <a:pt x="608" y="713"/>
                      <a:pt x="635" y="758"/>
                    </a:cubicBezTo>
                    <a:cubicBezTo>
                      <a:pt x="662" y="719"/>
                      <a:pt x="687" y="680"/>
                      <a:pt x="710" y="640"/>
                    </a:cubicBezTo>
                    <a:cubicBezTo>
                      <a:pt x="692" y="637"/>
                      <a:pt x="693" y="620"/>
                      <a:pt x="715" y="620"/>
                    </a:cubicBezTo>
                    <a:cubicBezTo>
                      <a:pt x="715" y="620"/>
                      <a:pt x="716" y="620"/>
                      <a:pt x="716" y="620"/>
                    </a:cubicBezTo>
                    <a:cubicBezTo>
                      <a:pt x="721" y="620"/>
                      <a:pt x="726" y="620"/>
                      <a:pt x="731" y="621"/>
                    </a:cubicBezTo>
                    <a:cubicBezTo>
                      <a:pt x="732" y="621"/>
                      <a:pt x="732" y="621"/>
                      <a:pt x="732" y="621"/>
                    </a:cubicBezTo>
                    <a:cubicBezTo>
                      <a:pt x="720" y="642"/>
                      <a:pt x="709" y="663"/>
                      <a:pt x="700" y="684"/>
                    </a:cubicBezTo>
                    <a:cubicBezTo>
                      <a:pt x="686" y="713"/>
                      <a:pt x="678" y="746"/>
                      <a:pt x="655" y="775"/>
                    </a:cubicBezTo>
                    <a:cubicBezTo>
                      <a:pt x="640" y="820"/>
                      <a:pt x="556" y="857"/>
                      <a:pt x="472" y="862"/>
                    </a:cubicBezTo>
                    <a:cubicBezTo>
                      <a:pt x="456" y="864"/>
                      <a:pt x="439" y="865"/>
                      <a:pt x="422" y="865"/>
                    </a:cubicBezTo>
                    <a:moveTo>
                      <a:pt x="467" y="625"/>
                    </a:moveTo>
                    <a:cubicBezTo>
                      <a:pt x="472" y="615"/>
                      <a:pt x="476" y="604"/>
                      <a:pt x="481" y="595"/>
                    </a:cubicBezTo>
                    <a:cubicBezTo>
                      <a:pt x="482" y="597"/>
                      <a:pt x="482" y="598"/>
                      <a:pt x="481" y="600"/>
                    </a:cubicBezTo>
                    <a:cubicBezTo>
                      <a:pt x="476" y="608"/>
                      <a:pt x="472" y="617"/>
                      <a:pt x="467" y="625"/>
                    </a:cubicBezTo>
                    <a:close/>
                    <a:moveTo>
                      <a:pt x="68" y="416"/>
                    </a:moveTo>
                    <a:cubicBezTo>
                      <a:pt x="69" y="414"/>
                      <a:pt x="70" y="412"/>
                      <a:pt x="71" y="410"/>
                    </a:cubicBezTo>
                    <a:cubicBezTo>
                      <a:pt x="154" y="275"/>
                      <a:pt x="229" y="138"/>
                      <a:pt x="296" y="0"/>
                    </a:cubicBezTo>
                    <a:lnTo>
                      <a:pt x="296" y="0"/>
                    </a:lnTo>
                    <a:cubicBezTo>
                      <a:pt x="229" y="138"/>
                      <a:pt x="154" y="275"/>
                      <a:pt x="71" y="410"/>
                    </a:cubicBezTo>
                    <a:cubicBezTo>
                      <a:pt x="70" y="412"/>
                      <a:pt x="69" y="414"/>
                      <a:pt x="68" y="416"/>
                    </a:cubicBezTo>
                    <a:close/>
                  </a:path>
                </a:pathLst>
              </a:custGeom>
              <a:solidFill>
                <a:srgbClr val="7C3A1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1147"/>
              <p:cNvSpPr/>
              <p:nvPr/>
            </p:nvSpPr>
            <p:spPr bwMode="auto">
              <a:xfrm>
                <a:off x="8727169" y="2638425"/>
                <a:ext cx="1588" cy="0"/>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1"/>
                      <a:pt x="1" y="1"/>
                      <a:pt x="1" y="1"/>
                    </a:cubicBezTo>
                    <a:cubicBezTo>
                      <a:pt x="1" y="1"/>
                      <a:pt x="1" y="0"/>
                      <a:pt x="2" y="0"/>
                    </a:cubicBezTo>
                    <a:cubicBezTo>
                      <a:pt x="1" y="0"/>
                      <a:pt x="1" y="1"/>
                      <a:pt x="0" y="2"/>
                    </a:cubicBezTo>
                    <a:close/>
                  </a:path>
                </a:pathLst>
              </a:custGeom>
              <a:solidFill>
                <a:srgbClr val="7C3A1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1148"/>
              <p:cNvSpPr>
                <a:spLocks noEditPoints="1"/>
              </p:cNvSpPr>
              <p:nvPr/>
            </p:nvSpPr>
            <p:spPr bwMode="auto">
              <a:xfrm>
                <a:off x="8709706" y="1860550"/>
                <a:ext cx="1092200" cy="1112838"/>
              </a:xfrm>
              <a:custGeom>
                <a:avLst/>
                <a:gdLst>
                  <a:gd name="T0" fmla="*/ 1084 w 2188"/>
                  <a:gd name="T1" fmla="*/ 2189 h 2231"/>
                  <a:gd name="T2" fmla="*/ 1667 w 2188"/>
                  <a:gd name="T3" fmla="*/ 1508 h 2231"/>
                  <a:gd name="T4" fmla="*/ 2146 w 2188"/>
                  <a:gd name="T5" fmla="*/ 370 h 2231"/>
                  <a:gd name="T6" fmla="*/ 2146 w 2188"/>
                  <a:gd name="T7" fmla="*/ 370 h 2231"/>
                  <a:gd name="T8" fmla="*/ 2146 w 2188"/>
                  <a:gd name="T9" fmla="*/ 370 h 2231"/>
                  <a:gd name="T10" fmla="*/ 1380 w 2188"/>
                  <a:gd name="T11" fmla="*/ 30 h 2231"/>
                  <a:gd name="T12" fmla="*/ 586 w 2188"/>
                  <a:gd name="T13" fmla="*/ 179 h 2231"/>
                  <a:gd name="T14" fmla="*/ 639 w 2188"/>
                  <a:gd name="T15" fmla="*/ 129 h 2231"/>
                  <a:gd name="T16" fmla="*/ 1310 w 2188"/>
                  <a:gd name="T17" fmla="*/ 0 h 2231"/>
                  <a:gd name="T18" fmla="*/ 2184 w 2188"/>
                  <a:gd name="T19" fmla="*/ 349 h 2231"/>
                  <a:gd name="T20" fmla="*/ 2115 w 2188"/>
                  <a:gd name="T21" fmla="*/ 596 h 2231"/>
                  <a:gd name="T22" fmla="*/ 1695 w 2188"/>
                  <a:gd name="T23" fmla="*/ 1558 h 2231"/>
                  <a:gd name="T24" fmla="*/ 1279 w 2188"/>
                  <a:gd name="T25" fmla="*/ 2127 h 2231"/>
                  <a:gd name="T26" fmla="*/ 1057 w 2188"/>
                  <a:gd name="T27" fmla="*/ 2231 h 2231"/>
                  <a:gd name="T28" fmla="*/ 1109 w 2188"/>
                  <a:gd name="T29" fmla="*/ 2120 h 2231"/>
                  <a:gd name="T30" fmla="*/ 1060 w 2188"/>
                  <a:gd name="T31" fmla="*/ 1742 h 2231"/>
                  <a:gd name="T32" fmla="*/ 702 w 2188"/>
                  <a:gd name="T33" fmla="*/ 1765 h 2231"/>
                  <a:gd name="T34" fmla="*/ 686 w 2188"/>
                  <a:gd name="T35" fmla="*/ 1764 h 2231"/>
                  <a:gd name="T36" fmla="*/ 680 w 2188"/>
                  <a:gd name="T37" fmla="*/ 1784 h 2231"/>
                  <a:gd name="T38" fmla="*/ 416 w 2188"/>
                  <a:gd name="T39" fmla="*/ 1827 h 2231"/>
                  <a:gd name="T40" fmla="*/ 402 w 2188"/>
                  <a:gd name="T41" fmla="*/ 1815 h 2231"/>
                  <a:gd name="T42" fmla="*/ 451 w 2188"/>
                  <a:gd name="T43" fmla="*/ 1744 h 2231"/>
                  <a:gd name="T44" fmla="*/ 456 w 2188"/>
                  <a:gd name="T45" fmla="*/ 1730 h 2231"/>
                  <a:gd name="T46" fmla="*/ 237 w 2188"/>
                  <a:gd name="T47" fmla="*/ 1721 h 2231"/>
                  <a:gd name="T48" fmla="*/ 115 w 2188"/>
                  <a:gd name="T49" fmla="*/ 1901 h 2231"/>
                  <a:gd name="T50" fmla="*/ 36 w 2188"/>
                  <a:gd name="T51" fmla="*/ 1562 h 2231"/>
                  <a:gd name="T52" fmla="*/ 41 w 2188"/>
                  <a:gd name="T53" fmla="*/ 1554 h 2231"/>
                  <a:gd name="T54" fmla="*/ 246 w 2188"/>
                  <a:gd name="T55" fmla="*/ 1195 h 2231"/>
                  <a:gd name="T56" fmla="*/ 35 w 2188"/>
                  <a:gd name="T57" fmla="*/ 1690 h 2231"/>
                  <a:gd name="T58" fmla="*/ 31 w 2188"/>
                  <a:gd name="T59" fmla="*/ 1737 h 2231"/>
                  <a:gd name="T60" fmla="*/ 58 w 2188"/>
                  <a:gd name="T61" fmla="*/ 1843 h 2231"/>
                  <a:gd name="T62" fmla="*/ 58 w 2188"/>
                  <a:gd name="T63" fmla="*/ 1843 h 2231"/>
                  <a:gd name="T64" fmla="*/ 58 w 2188"/>
                  <a:gd name="T65" fmla="*/ 1843 h 2231"/>
                  <a:gd name="T66" fmla="*/ 58 w 2188"/>
                  <a:gd name="T67" fmla="*/ 1842 h 2231"/>
                  <a:gd name="T68" fmla="*/ 58 w 2188"/>
                  <a:gd name="T69" fmla="*/ 1840 h 2231"/>
                  <a:gd name="T70" fmla="*/ 59 w 2188"/>
                  <a:gd name="T71" fmla="*/ 1832 h 2231"/>
                  <a:gd name="T72" fmla="*/ 173 w 2188"/>
                  <a:gd name="T73" fmla="*/ 1713 h 2231"/>
                  <a:gd name="T74" fmla="*/ 187 w 2188"/>
                  <a:gd name="T75" fmla="*/ 1706 h 2231"/>
                  <a:gd name="T76" fmla="*/ 940 w 2188"/>
                  <a:gd name="T77" fmla="*/ 1659 h 2231"/>
                  <a:gd name="T78" fmla="*/ 1215 w 2188"/>
                  <a:gd name="T79" fmla="*/ 1851 h 2231"/>
                  <a:gd name="T80" fmla="*/ 1214 w 2188"/>
                  <a:gd name="T81" fmla="*/ 2054 h 2231"/>
                  <a:gd name="T82" fmla="*/ 449 w 2188"/>
                  <a:gd name="T83" fmla="*/ 1822 h 2231"/>
                  <a:gd name="T84" fmla="*/ 707 w 2188"/>
                  <a:gd name="T85" fmla="*/ 1655 h 2231"/>
                  <a:gd name="T86" fmla="*/ 645 w 2188"/>
                  <a:gd name="T87" fmla="*/ 1653 h 2231"/>
                  <a:gd name="T88" fmla="*/ 479 w 2188"/>
                  <a:gd name="T89" fmla="*/ 1768 h 2231"/>
                  <a:gd name="T90" fmla="*/ 449 w 2188"/>
                  <a:gd name="T91" fmla="*/ 1822 h 2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88" h="2231">
                    <a:moveTo>
                      <a:pt x="1057" y="2231"/>
                    </a:moveTo>
                    <a:cubicBezTo>
                      <a:pt x="1067" y="2217"/>
                      <a:pt x="1076" y="2203"/>
                      <a:pt x="1084" y="2189"/>
                    </a:cubicBezTo>
                    <a:cubicBezTo>
                      <a:pt x="1164" y="2159"/>
                      <a:pt x="1231" y="2120"/>
                      <a:pt x="1280" y="2073"/>
                    </a:cubicBezTo>
                    <a:cubicBezTo>
                      <a:pt x="1460" y="1898"/>
                      <a:pt x="1568" y="1700"/>
                      <a:pt x="1667" y="1508"/>
                    </a:cubicBezTo>
                    <a:cubicBezTo>
                      <a:pt x="1767" y="1313"/>
                      <a:pt x="1998" y="794"/>
                      <a:pt x="2062" y="600"/>
                    </a:cubicBezTo>
                    <a:cubicBezTo>
                      <a:pt x="2087" y="523"/>
                      <a:pt x="2139" y="440"/>
                      <a:pt x="2146" y="370"/>
                    </a:cubicBezTo>
                    <a:lnTo>
                      <a:pt x="2146" y="370"/>
                    </a:lnTo>
                    <a:lnTo>
                      <a:pt x="2146" y="370"/>
                    </a:lnTo>
                    <a:lnTo>
                      <a:pt x="2146" y="370"/>
                    </a:lnTo>
                    <a:lnTo>
                      <a:pt x="2146" y="370"/>
                    </a:lnTo>
                    <a:cubicBezTo>
                      <a:pt x="2089" y="262"/>
                      <a:pt x="1997" y="183"/>
                      <a:pt x="1825" y="116"/>
                    </a:cubicBezTo>
                    <a:cubicBezTo>
                      <a:pt x="1694" y="66"/>
                      <a:pt x="1540" y="35"/>
                      <a:pt x="1380" y="30"/>
                    </a:cubicBezTo>
                    <a:cubicBezTo>
                      <a:pt x="1359" y="30"/>
                      <a:pt x="1339" y="29"/>
                      <a:pt x="1319" y="29"/>
                    </a:cubicBezTo>
                    <a:cubicBezTo>
                      <a:pt x="1043" y="29"/>
                      <a:pt x="800" y="89"/>
                      <a:pt x="586" y="179"/>
                    </a:cubicBezTo>
                    <a:cubicBezTo>
                      <a:pt x="585" y="172"/>
                      <a:pt x="583" y="165"/>
                      <a:pt x="582" y="157"/>
                    </a:cubicBezTo>
                    <a:cubicBezTo>
                      <a:pt x="600" y="148"/>
                      <a:pt x="619" y="138"/>
                      <a:pt x="639" y="129"/>
                    </a:cubicBezTo>
                    <a:cubicBezTo>
                      <a:pt x="642" y="128"/>
                      <a:pt x="645" y="126"/>
                      <a:pt x="648" y="125"/>
                    </a:cubicBezTo>
                    <a:cubicBezTo>
                      <a:pt x="830" y="44"/>
                      <a:pt x="1072" y="0"/>
                      <a:pt x="1310" y="0"/>
                    </a:cubicBezTo>
                    <a:cubicBezTo>
                      <a:pt x="1346" y="0"/>
                      <a:pt x="1382" y="1"/>
                      <a:pt x="1417" y="3"/>
                    </a:cubicBezTo>
                    <a:cubicBezTo>
                      <a:pt x="1798" y="25"/>
                      <a:pt x="2065" y="160"/>
                      <a:pt x="2184" y="349"/>
                    </a:cubicBezTo>
                    <a:cubicBezTo>
                      <a:pt x="2187" y="353"/>
                      <a:pt x="2188" y="360"/>
                      <a:pt x="2188" y="369"/>
                    </a:cubicBezTo>
                    <a:cubicBezTo>
                      <a:pt x="2188" y="420"/>
                      <a:pt x="2143" y="530"/>
                      <a:pt x="2115" y="596"/>
                    </a:cubicBezTo>
                    <a:cubicBezTo>
                      <a:pt x="2070" y="705"/>
                      <a:pt x="2025" y="809"/>
                      <a:pt x="1983" y="918"/>
                    </a:cubicBezTo>
                    <a:cubicBezTo>
                      <a:pt x="1900" y="1131"/>
                      <a:pt x="1806" y="1349"/>
                      <a:pt x="1695" y="1558"/>
                    </a:cubicBezTo>
                    <a:cubicBezTo>
                      <a:pt x="1641" y="1662"/>
                      <a:pt x="1582" y="1764"/>
                      <a:pt x="1511" y="1865"/>
                    </a:cubicBezTo>
                    <a:cubicBezTo>
                      <a:pt x="1448" y="1953"/>
                      <a:pt x="1384" y="2051"/>
                      <a:pt x="1279" y="2127"/>
                    </a:cubicBezTo>
                    <a:lnTo>
                      <a:pt x="1279" y="2127"/>
                    </a:lnTo>
                    <a:cubicBezTo>
                      <a:pt x="1217" y="2172"/>
                      <a:pt x="1142" y="2205"/>
                      <a:pt x="1057" y="2231"/>
                    </a:cubicBezTo>
                    <a:moveTo>
                      <a:pt x="1086" y="2184"/>
                    </a:moveTo>
                    <a:cubicBezTo>
                      <a:pt x="1097" y="2163"/>
                      <a:pt x="1105" y="2141"/>
                      <a:pt x="1109" y="2120"/>
                    </a:cubicBezTo>
                    <a:cubicBezTo>
                      <a:pt x="1148" y="2084"/>
                      <a:pt x="1172" y="2043"/>
                      <a:pt x="1180" y="2000"/>
                    </a:cubicBezTo>
                    <a:cubicBezTo>
                      <a:pt x="1196" y="1915"/>
                      <a:pt x="1171" y="1807"/>
                      <a:pt x="1060" y="1742"/>
                    </a:cubicBezTo>
                    <a:cubicBezTo>
                      <a:pt x="982" y="1695"/>
                      <a:pt x="871" y="1668"/>
                      <a:pt x="757" y="1658"/>
                    </a:cubicBezTo>
                    <a:cubicBezTo>
                      <a:pt x="742" y="1694"/>
                      <a:pt x="722" y="1729"/>
                      <a:pt x="702" y="1765"/>
                    </a:cubicBezTo>
                    <a:cubicBezTo>
                      <a:pt x="702" y="1765"/>
                      <a:pt x="702" y="1765"/>
                      <a:pt x="701" y="1765"/>
                    </a:cubicBezTo>
                    <a:cubicBezTo>
                      <a:pt x="696" y="1764"/>
                      <a:pt x="691" y="1764"/>
                      <a:pt x="686" y="1764"/>
                    </a:cubicBezTo>
                    <a:cubicBezTo>
                      <a:pt x="686" y="1764"/>
                      <a:pt x="685" y="1764"/>
                      <a:pt x="685" y="1764"/>
                    </a:cubicBezTo>
                    <a:cubicBezTo>
                      <a:pt x="663" y="1764"/>
                      <a:pt x="662" y="1781"/>
                      <a:pt x="680" y="1784"/>
                    </a:cubicBezTo>
                    <a:cubicBezTo>
                      <a:pt x="657" y="1824"/>
                      <a:pt x="632" y="1863"/>
                      <a:pt x="605" y="1902"/>
                    </a:cubicBezTo>
                    <a:cubicBezTo>
                      <a:pt x="578" y="1857"/>
                      <a:pt x="502" y="1827"/>
                      <a:pt x="416" y="1827"/>
                    </a:cubicBezTo>
                    <a:cubicBezTo>
                      <a:pt x="407" y="1827"/>
                      <a:pt x="398" y="1827"/>
                      <a:pt x="388" y="1828"/>
                    </a:cubicBezTo>
                    <a:cubicBezTo>
                      <a:pt x="393" y="1824"/>
                      <a:pt x="398" y="1820"/>
                      <a:pt x="402" y="1815"/>
                    </a:cubicBezTo>
                    <a:cubicBezTo>
                      <a:pt x="418" y="1802"/>
                      <a:pt x="428" y="1785"/>
                      <a:pt x="437" y="1769"/>
                    </a:cubicBezTo>
                    <a:cubicBezTo>
                      <a:pt x="442" y="1761"/>
                      <a:pt x="446" y="1752"/>
                      <a:pt x="451" y="1744"/>
                    </a:cubicBezTo>
                    <a:cubicBezTo>
                      <a:pt x="452" y="1742"/>
                      <a:pt x="452" y="1741"/>
                      <a:pt x="451" y="1739"/>
                    </a:cubicBezTo>
                    <a:cubicBezTo>
                      <a:pt x="453" y="1736"/>
                      <a:pt x="454" y="1733"/>
                      <a:pt x="456" y="1730"/>
                    </a:cubicBezTo>
                    <a:cubicBezTo>
                      <a:pt x="470" y="1707"/>
                      <a:pt x="482" y="1682"/>
                      <a:pt x="501" y="1660"/>
                    </a:cubicBezTo>
                    <a:cubicBezTo>
                      <a:pt x="405" y="1669"/>
                      <a:pt x="311" y="1688"/>
                      <a:pt x="237" y="1721"/>
                    </a:cubicBezTo>
                    <a:cubicBezTo>
                      <a:pt x="148" y="1761"/>
                      <a:pt x="78" y="1820"/>
                      <a:pt x="126" y="1881"/>
                    </a:cubicBezTo>
                    <a:cubicBezTo>
                      <a:pt x="121" y="1888"/>
                      <a:pt x="117" y="1895"/>
                      <a:pt x="115" y="1901"/>
                    </a:cubicBezTo>
                    <a:cubicBezTo>
                      <a:pt x="36" y="1843"/>
                      <a:pt x="6" y="1768"/>
                      <a:pt x="2" y="1694"/>
                    </a:cubicBezTo>
                    <a:cubicBezTo>
                      <a:pt x="0" y="1648"/>
                      <a:pt x="20" y="1605"/>
                      <a:pt x="36" y="1562"/>
                    </a:cubicBezTo>
                    <a:cubicBezTo>
                      <a:pt x="37" y="1561"/>
                      <a:pt x="37" y="1560"/>
                      <a:pt x="38" y="1560"/>
                    </a:cubicBezTo>
                    <a:cubicBezTo>
                      <a:pt x="39" y="1558"/>
                      <a:pt x="40" y="1556"/>
                      <a:pt x="41" y="1554"/>
                    </a:cubicBezTo>
                    <a:cubicBezTo>
                      <a:pt x="124" y="1419"/>
                      <a:pt x="199" y="1282"/>
                      <a:pt x="266" y="1144"/>
                    </a:cubicBezTo>
                    <a:cubicBezTo>
                      <a:pt x="260" y="1161"/>
                      <a:pt x="253" y="1178"/>
                      <a:pt x="246" y="1195"/>
                    </a:cubicBezTo>
                    <a:cubicBezTo>
                      <a:pt x="212" y="1277"/>
                      <a:pt x="177" y="1359"/>
                      <a:pt x="137" y="1440"/>
                    </a:cubicBezTo>
                    <a:cubicBezTo>
                      <a:pt x="98" y="1522"/>
                      <a:pt x="48" y="1606"/>
                      <a:pt x="35" y="1690"/>
                    </a:cubicBezTo>
                    <a:cubicBezTo>
                      <a:pt x="32" y="1706"/>
                      <a:pt x="31" y="1721"/>
                      <a:pt x="31" y="1737"/>
                    </a:cubicBezTo>
                    <a:lnTo>
                      <a:pt x="31" y="1737"/>
                    </a:lnTo>
                    <a:cubicBezTo>
                      <a:pt x="31" y="1773"/>
                      <a:pt x="38" y="1809"/>
                      <a:pt x="58" y="1843"/>
                    </a:cubicBezTo>
                    <a:lnTo>
                      <a:pt x="58" y="1843"/>
                    </a:lnTo>
                    <a:lnTo>
                      <a:pt x="58" y="1843"/>
                    </a:lnTo>
                    <a:lnTo>
                      <a:pt x="58" y="1843"/>
                    </a:lnTo>
                    <a:lnTo>
                      <a:pt x="58" y="1843"/>
                    </a:lnTo>
                    <a:lnTo>
                      <a:pt x="58" y="1843"/>
                    </a:lnTo>
                    <a:cubicBezTo>
                      <a:pt x="58" y="1843"/>
                      <a:pt x="58" y="1843"/>
                      <a:pt x="58" y="1842"/>
                    </a:cubicBezTo>
                    <a:cubicBezTo>
                      <a:pt x="58" y="1842"/>
                      <a:pt x="58" y="1842"/>
                      <a:pt x="58" y="1842"/>
                    </a:cubicBezTo>
                    <a:lnTo>
                      <a:pt x="58" y="1842"/>
                    </a:lnTo>
                    <a:cubicBezTo>
                      <a:pt x="58" y="1841"/>
                      <a:pt x="58" y="1840"/>
                      <a:pt x="58" y="1840"/>
                    </a:cubicBezTo>
                    <a:cubicBezTo>
                      <a:pt x="58" y="1837"/>
                      <a:pt x="58" y="1835"/>
                      <a:pt x="59" y="1832"/>
                    </a:cubicBezTo>
                    <a:cubicBezTo>
                      <a:pt x="59" y="1832"/>
                      <a:pt x="59" y="1832"/>
                      <a:pt x="59" y="1832"/>
                    </a:cubicBezTo>
                    <a:cubicBezTo>
                      <a:pt x="59" y="1832"/>
                      <a:pt x="59" y="1832"/>
                      <a:pt x="59" y="1832"/>
                    </a:cubicBezTo>
                    <a:cubicBezTo>
                      <a:pt x="63" y="1786"/>
                      <a:pt x="109" y="1745"/>
                      <a:pt x="173" y="1713"/>
                    </a:cubicBezTo>
                    <a:cubicBezTo>
                      <a:pt x="173" y="1713"/>
                      <a:pt x="173" y="1713"/>
                      <a:pt x="173" y="1713"/>
                    </a:cubicBezTo>
                    <a:cubicBezTo>
                      <a:pt x="177" y="1711"/>
                      <a:pt x="182" y="1708"/>
                      <a:pt x="187" y="1706"/>
                    </a:cubicBezTo>
                    <a:cubicBezTo>
                      <a:pt x="309" y="1652"/>
                      <a:pt x="474" y="1623"/>
                      <a:pt x="638" y="1623"/>
                    </a:cubicBezTo>
                    <a:cubicBezTo>
                      <a:pt x="744" y="1623"/>
                      <a:pt x="848" y="1635"/>
                      <a:pt x="940" y="1659"/>
                    </a:cubicBezTo>
                    <a:cubicBezTo>
                      <a:pt x="1084" y="1697"/>
                      <a:pt x="1175" y="1769"/>
                      <a:pt x="1216" y="1851"/>
                    </a:cubicBezTo>
                    <a:cubicBezTo>
                      <a:pt x="1215" y="1851"/>
                      <a:pt x="1215" y="1851"/>
                      <a:pt x="1215" y="1851"/>
                    </a:cubicBezTo>
                    <a:cubicBezTo>
                      <a:pt x="1248" y="1917"/>
                      <a:pt x="1247" y="1990"/>
                      <a:pt x="1214" y="2054"/>
                    </a:cubicBezTo>
                    <a:lnTo>
                      <a:pt x="1214" y="2054"/>
                    </a:lnTo>
                    <a:cubicBezTo>
                      <a:pt x="1188" y="2106"/>
                      <a:pt x="1143" y="2149"/>
                      <a:pt x="1086" y="2184"/>
                    </a:cubicBezTo>
                    <a:moveTo>
                      <a:pt x="449" y="1822"/>
                    </a:moveTo>
                    <a:cubicBezTo>
                      <a:pt x="515" y="1822"/>
                      <a:pt x="583" y="1838"/>
                      <a:pt x="613" y="1869"/>
                    </a:cubicBezTo>
                    <a:cubicBezTo>
                      <a:pt x="641" y="1798"/>
                      <a:pt x="655" y="1723"/>
                      <a:pt x="707" y="1655"/>
                    </a:cubicBezTo>
                    <a:cubicBezTo>
                      <a:pt x="693" y="1654"/>
                      <a:pt x="678" y="1653"/>
                      <a:pt x="663" y="1653"/>
                    </a:cubicBezTo>
                    <a:cubicBezTo>
                      <a:pt x="657" y="1653"/>
                      <a:pt x="651" y="1653"/>
                      <a:pt x="645" y="1653"/>
                    </a:cubicBezTo>
                    <a:cubicBezTo>
                      <a:pt x="616" y="1653"/>
                      <a:pt x="586" y="1654"/>
                      <a:pt x="556" y="1656"/>
                    </a:cubicBezTo>
                    <a:cubicBezTo>
                      <a:pt x="532" y="1693"/>
                      <a:pt x="508" y="1732"/>
                      <a:pt x="479" y="1768"/>
                    </a:cubicBezTo>
                    <a:cubicBezTo>
                      <a:pt x="467" y="1785"/>
                      <a:pt x="453" y="1808"/>
                      <a:pt x="427" y="1823"/>
                    </a:cubicBezTo>
                    <a:cubicBezTo>
                      <a:pt x="434" y="1822"/>
                      <a:pt x="442" y="1822"/>
                      <a:pt x="449" y="1822"/>
                    </a:cubicBezTo>
                  </a:path>
                </a:pathLst>
              </a:custGeom>
              <a:solidFill>
                <a:srgbClr val="75311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1149"/>
              <p:cNvSpPr>
                <a:spLocks noEditPoints="1"/>
              </p:cNvSpPr>
              <p:nvPr/>
            </p:nvSpPr>
            <p:spPr bwMode="auto">
              <a:xfrm>
                <a:off x="2696256" y="1922463"/>
                <a:ext cx="931863" cy="923925"/>
              </a:xfrm>
              <a:custGeom>
                <a:avLst/>
                <a:gdLst>
                  <a:gd name="T0" fmla="*/ 821 w 1869"/>
                  <a:gd name="T1" fmla="*/ 1852 h 1852"/>
                  <a:gd name="T2" fmla="*/ 883 w 1869"/>
                  <a:gd name="T3" fmla="*/ 1812 h 1852"/>
                  <a:gd name="T4" fmla="*/ 821 w 1869"/>
                  <a:gd name="T5" fmla="*/ 1852 h 1852"/>
                  <a:gd name="T6" fmla="*/ 1869 w 1869"/>
                  <a:gd name="T7" fmla="*/ 1779 h 1852"/>
                  <a:gd name="T8" fmla="*/ 1850 w 1869"/>
                  <a:gd name="T9" fmla="*/ 1648 h 1852"/>
                  <a:gd name="T10" fmla="*/ 1648 w 1869"/>
                  <a:gd name="T11" fmla="*/ 1121 h 1852"/>
                  <a:gd name="T12" fmla="*/ 1457 w 1869"/>
                  <a:gd name="T13" fmla="*/ 606 h 1852"/>
                  <a:gd name="T14" fmla="*/ 1387 w 1869"/>
                  <a:gd name="T15" fmla="*/ 349 h 1852"/>
                  <a:gd name="T16" fmla="*/ 1349 w 1869"/>
                  <a:gd name="T17" fmla="*/ 128 h 1852"/>
                  <a:gd name="T18" fmla="*/ 1183 w 1869"/>
                  <a:gd name="T19" fmla="*/ 49 h 1852"/>
                  <a:gd name="T20" fmla="*/ 1038 w 1869"/>
                  <a:gd name="T21" fmla="*/ 11 h 1852"/>
                  <a:gd name="T22" fmla="*/ 1311 w 1869"/>
                  <a:gd name="T23" fmla="*/ 562 h 1852"/>
                  <a:gd name="T24" fmla="*/ 1713 w 1869"/>
                  <a:gd name="T25" fmla="*/ 1724 h 1852"/>
                  <a:gd name="T26" fmla="*/ 1412 w 1869"/>
                  <a:gd name="T27" fmla="*/ 1674 h 1852"/>
                  <a:gd name="T28" fmla="*/ 1400 w 1869"/>
                  <a:gd name="T29" fmla="*/ 1674 h 1852"/>
                  <a:gd name="T30" fmla="*/ 951 w 1869"/>
                  <a:gd name="T31" fmla="*/ 1777 h 1852"/>
                  <a:gd name="T32" fmla="*/ 790 w 1869"/>
                  <a:gd name="T33" fmla="*/ 1707 h 1852"/>
                  <a:gd name="T34" fmla="*/ 360 w 1869"/>
                  <a:gd name="T35" fmla="*/ 651 h 1852"/>
                  <a:gd name="T36" fmla="*/ 363 w 1869"/>
                  <a:gd name="T37" fmla="*/ 112 h 1852"/>
                  <a:gd name="T38" fmla="*/ 0 w 1869"/>
                  <a:gd name="T39" fmla="*/ 478 h 1852"/>
                  <a:gd name="T40" fmla="*/ 0 w 1869"/>
                  <a:gd name="T41" fmla="*/ 478 h 1852"/>
                  <a:gd name="T42" fmla="*/ 0 w 1869"/>
                  <a:gd name="T43" fmla="*/ 478 h 1852"/>
                  <a:gd name="T44" fmla="*/ 435 w 1869"/>
                  <a:gd name="T45" fmla="*/ 81 h 1852"/>
                  <a:gd name="T46" fmla="*/ 889 w 1869"/>
                  <a:gd name="T47" fmla="*/ 0 h 1852"/>
                  <a:gd name="T48" fmla="*/ 1183 w 1869"/>
                  <a:gd name="T49" fmla="*/ 49 h 1852"/>
                  <a:gd name="T50" fmla="*/ 1349 w 1869"/>
                  <a:gd name="T51" fmla="*/ 128 h 1852"/>
                  <a:gd name="T52" fmla="*/ 1387 w 1869"/>
                  <a:gd name="T53" fmla="*/ 349 h 1852"/>
                  <a:gd name="T54" fmla="*/ 1457 w 1869"/>
                  <a:gd name="T55" fmla="*/ 606 h 1852"/>
                  <a:gd name="T56" fmla="*/ 1648 w 1869"/>
                  <a:gd name="T57" fmla="*/ 1121 h 1852"/>
                  <a:gd name="T58" fmla="*/ 1850 w 1869"/>
                  <a:gd name="T59" fmla="*/ 1648 h 1852"/>
                  <a:gd name="T60" fmla="*/ 1869 w 1869"/>
                  <a:gd name="T61" fmla="*/ 1779 h 1852"/>
                  <a:gd name="T62" fmla="*/ 1869 w 1869"/>
                  <a:gd name="T63" fmla="*/ 1779 h 1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69" h="1852">
                    <a:moveTo>
                      <a:pt x="821" y="1852"/>
                    </a:moveTo>
                    <a:cubicBezTo>
                      <a:pt x="840" y="1838"/>
                      <a:pt x="861" y="1825"/>
                      <a:pt x="883" y="1812"/>
                    </a:cubicBezTo>
                    <a:cubicBezTo>
                      <a:pt x="861" y="1825"/>
                      <a:pt x="840" y="1838"/>
                      <a:pt x="821" y="1852"/>
                    </a:cubicBezTo>
                    <a:close/>
                    <a:moveTo>
                      <a:pt x="1869" y="1779"/>
                    </a:moveTo>
                    <a:cubicBezTo>
                      <a:pt x="1869" y="1734"/>
                      <a:pt x="1860" y="1688"/>
                      <a:pt x="1850" y="1648"/>
                    </a:cubicBezTo>
                    <a:cubicBezTo>
                      <a:pt x="1807" y="1470"/>
                      <a:pt x="1725" y="1296"/>
                      <a:pt x="1648" y="1121"/>
                    </a:cubicBezTo>
                    <a:cubicBezTo>
                      <a:pt x="1573" y="951"/>
                      <a:pt x="1512" y="779"/>
                      <a:pt x="1457" y="606"/>
                    </a:cubicBezTo>
                    <a:cubicBezTo>
                      <a:pt x="1431" y="521"/>
                      <a:pt x="1405" y="435"/>
                      <a:pt x="1387" y="349"/>
                    </a:cubicBezTo>
                    <a:cubicBezTo>
                      <a:pt x="1378" y="308"/>
                      <a:pt x="1359" y="138"/>
                      <a:pt x="1349" y="128"/>
                    </a:cubicBezTo>
                    <a:cubicBezTo>
                      <a:pt x="1332" y="111"/>
                      <a:pt x="1214" y="62"/>
                      <a:pt x="1183" y="49"/>
                    </a:cubicBezTo>
                    <a:cubicBezTo>
                      <a:pt x="1139" y="31"/>
                      <a:pt x="1090" y="18"/>
                      <a:pt x="1038" y="11"/>
                    </a:cubicBezTo>
                    <a:cubicBezTo>
                      <a:pt x="1236" y="159"/>
                      <a:pt x="1276" y="412"/>
                      <a:pt x="1311" y="562"/>
                    </a:cubicBezTo>
                    <a:cubicBezTo>
                      <a:pt x="1400" y="940"/>
                      <a:pt x="1542" y="1335"/>
                      <a:pt x="1713" y="1724"/>
                    </a:cubicBezTo>
                    <a:cubicBezTo>
                      <a:pt x="1629" y="1691"/>
                      <a:pt x="1518" y="1674"/>
                      <a:pt x="1412" y="1674"/>
                    </a:cubicBezTo>
                    <a:cubicBezTo>
                      <a:pt x="1408" y="1674"/>
                      <a:pt x="1404" y="1674"/>
                      <a:pt x="1400" y="1674"/>
                    </a:cubicBezTo>
                    <a:cubicBezTo>
                      <a:pt x="1233" y="1676"/>
                      <a:pt x="1077" y="1718"/>
                      <a:pt x="951" y="1777"/>
                    </a:cubicBezTo>
                    <a:cubicBezTo>
                      <a:pt x="877" y="1774"/>
                      <a:pt x="817" y="1749"/>
                      <a:pt x="790" y="1707"/>
                    </a:cubicBezTo>
                    <a:cubicBezTo>
                      <a:pt x="578" y="1365"/>
                      <a:pt x="467" y="1006"/>
                      <a:pt x="360" y="651"/>
                    </a:cubicBezTo>
                    <a:cubicBezTo>
                      <a:pt x="305" y="469"/>
                      <a:pt x="280" y="282"/>
                      <a:pt x="363" y="112"/>
                    </a:cubicBezTo>
                    <a:cubicBezTo>
                      <a:pt x="163" y="206"/>
                      <a:pt x="46" y="336"/>
                      <a:pt x="0" y="478"/>
                    </a:cubicBezTo>
                    <a:lnTo>
                      <a:pt x="0" y="478"/>
                    </a:lnTo>
                    <a:lnTo>
                      <a:pt x="0" y="478"/>
                    </a:lnTo>
                    <a:cubicBezTo>
                      <a:pt x="52" y="320"/>
                      <a:pt x="190" y="176"/>
                      <a:pt x="435" y="81"/>
                    </a:cubicBezTo>
                    <a:cubicBezTo>
                      <a:pt x="556" y="34"/>
                      <a:pt x="726" y="0"/>
                      <a:pt x="889" y="0"/>
                    </a:cubicBezTo>
                    <a:cubicBezTo>
                      <a:pt x="996" y="0"/>
                      <a:pt x="1099" y="14"/>
                      <a:pt x="1183" y="49"/>
                    </a:cubicBezTo>
                    <a:cubicBezTo>
                      <a:pt x="1214" y="62"/>
                      <a:pt x="1332" y="111"/>
                      <a:pt x="1349" y="128"/>
                    </a:cubicBezTo>
                    <a:cubicBezTo>
                      <a:pt x="1359" y="138"/>
                      <a:pt x="1378" y="308"/>
                      <a:pt x="1387" y="349"/>
                    </a:cubicBezTo>
                    <a:cubicBezTo>
                      <a:pt x="1405" y="435"/>
                      <a:pt x="1431" y="521"/>
                      <a:pt x="1457" y="606"/>
                    </a:cubicBezTo>
                    <a:cubicBezTo>
                      <a:pt x="1512" y="779"/>
                      <a:pt x="1573" y="951"/>
                      <a:pt x="1648" y="1121"/>
                    </a:cubicBezTo>
                    <a:cubicBezTo>
                      <a:pt x="1725" y="1296"/>
                      <a:pt x="1807" y="1470"/>
                      <a:pt x="1850" y="1648"/>
                    </a:cubicBezTo>
                    <a:cubicBezTo>
                      <a:pt x="1860" y="1688"/>
                      <a:pt x="1869" y="1734"/>
                      <a:pt x="1869" y="1779"/>
                    </a:cubicBezTo>
                    <a:lnTo>
                      <a:pt x="1869" y="1779"/>
                    </a:lnTo>
                  </a:path>
                </a:pathLst>
              </a:custGeom>
              <a:solidFill>
                <a:srgbClr val="E8B7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1150"/>
              <p:cNvSpPr>
                <a:spLocks noEditPoints="1"/>
              </p:cNvSpPr>
              <p:nvPr/>
            </p:nvSpPr>
            <p:spPr bwMode="auto">
              <a:xfrm>
                <a:off x="8738281" y="1874838"/>
                <a:ext cx="1041400" cy="908050"/>
              </a:xfrm>
              <a:custGeom>
                <a:avLst/>
                <a:gdLst>
                  <a:gd name="T0" fmla="*/ 1158 w 2088"/>
                  <a:gd name="T1" fmla="*/ 1822 h 1822"/>
                  <a:gd name="T2" fmla="*/ 882 w 2088"/>
                  <a:gd name="T3" fmla="*/ 1630 h 1822"/>
                  <a:gd name="T4" fmla="*/ 580 w 2088"/>
                  <a:gd name="T5" fmla="*/ 1594 h 1822"/>
                  <a:gd name="T6" fmla="*/ 129 w 2088"/>
                  <a:gd name="T7" fmla="*/ 1677 h 1822"/>
                  <a:gd name="T8" fmla="*/ 115 w 2088"/>
                  <a:gd name="T9" fmla="*/ 1684 h 1822"/>
                  <a:gd name="T10" fmla="*/ 255 w 2088"/>
                  <a:gd name="T11" fmla="*/ 1265 h 1822"/>
                  <a:gd name="T12" fmla="*/ 509 w 2088"/>
                  <a:gd name="T13" fmla="*/ 672 h 1822"/>
                  <a:gd name="T14" fmla="*/ 763 w 2088"/>
                  <a:gd name="T15" fmla="*/ 69 h 1822"/>
                  <a:gd name="T16" fmla="*/ 458 w 2088"/>
                  <a:gd name="T17" fmla="*/ 181 h 1822"/>
                  <a:gd name="T18" fmla="*/ 458 w 2088"/>
                  <a:gd name="T19" fmla="*/ 181 h 1822"/>
                  <a:gd name="T20" fmla="*/ 458 w 2088"/>
                  <a:gd name="T21" fmla="*/ 181 h 1822"/>
                  <a:gd name="T22" fmla="*/ 1261 w 2088"/>
                  <a:gd name="T23" fmla="*/ 0 h 1822"/>
                  <a:gd name="T24" fmla="*/ 1322 w 2088"/>
                  <a:gd name="T25" fmla="*/ 1 h 1822"/>
                  <a:gd name="T26" fmla="*/ 1767 w 2088"/>
                  <a:gd name="T27" fmla="*/ 87 h 1822"/>
                  <a:gd name="T28" fmla="*/ 2088 w 2088"/>
                  <a:gd name="T29" fmla="*/ 341 h 1822"/>
                  <a:gd name="T30" fmla="*/ 2088 w 2088"/>
                  <a:gd name="T31" fmla="*/ 341 h 1822"/>
                  <a:gd name="T32" fmla="*/ 2088 w 2088"/>
                  <a:gd name="T33" fmla="*/ 341 h 1822"/>
                  <a:gd name="T34" fmla="*/ 1819 w 2088"/>
                  <a:gd name="T35" fmla="*/ 109 h 1822"/>
                  <a:gd name="T36" fmla="*/ 1840 w 2088"/>
                  <a:gd name="T37" fmla="*/ 661 h 1822"/>
                  <a:gd name="T38" fmla="*/ 1296 w 2088"/>
                  <a:gd name="T39" fmla="*/ 1752 h 1822"/>
                  <a:gd name="T40" fmla="*/ 1158 w 2088"/>
                  <a:gd name="T41" fmla="*/ 1822 h 1822"/>
                  <a:gd name="T42" fmla="*/ 0 w 2088"/>
                  <a:gd name="T43" fmla="*/ 1813 h 1822"/>
                  <a:gd name="T44" fmla="*/ 0 w 2088"/>
                  <a:gd name="T45" fmla="*/ 1813 h 1822"/>
                  <a:gd name="T46" fmla="*/ 0 w 2088"/>
                  <a:gd name="T47" fmla="*/ 1813 h 1822"/>
                  <a:gd name="T48" fmla="*/ 0 w 2088"/>
                  <a:gd name="T49" fmla="*/ 1813 h 1822"/>
                  <a:gd name="T50" fmla="*/ 1 w 2088"/>
                  <a:gd name="T51" fmla="*/ 1803 h 1822"/>
                  <a:gd name="T52" fmla="*/ 0 w 2088"/>
                  <a:gd name="T53" fmla="*/ 1811 h 1822"/>
                  <a:gd name="T54" fmla="*/ 0 w 2088"/>
                  <a:gd name="T55" fmla="*/ 1813 h 1822"/>
                  <a:gd name="T56" fmla="*/ 1 w 2088"/>
                  <a:gd name="T57" fmla="*/ 1803 h 1822"/>
                  <a:gd name="T58" fmla="*/ 1 w 2088"/>
                  <a:gd name="T59" fmla="*/ 1803 h 1822"/>
                  <a:gd name="T60" fmla="*/ 1 w 2088"/>
                  <a:gd name="T61" fmla="*/ 1803 h 1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88" h="1822">
                    <a:moveTo>
                      <a:pt x="1158" y="1822"/>
                    </a:moveTo>
                    <a:cubicBezTo>
                      <a:pt x="1117" y="1740"/>
                      <a:pt x="1026" y="1668"/>
                      <a:pt x="882" y="1630"/>
                    </a:cubicBezTo>
                    <a:cubicBezTo>
                      <a:pt x="790" y="1606"/>
                      <a:pt x="686" y="1594"/>
                      <a:pt x="580" y="1594"/>
                    </a:cubicBezTo>
                    <a:cubicBezTo>
                      <a:pt x="416" y="1594"/>
                      <a:pt x="251" y="1623"/>
                      <a:pt x="129" y="1677"/>
                    </a:cubicBezTo>
                    <a:cubicBezTo>
                      <a:pt x="124" y="1679"/>
                      <a:pt x="119" y="1682"/>
                      <a:pt x="115" y="1684"/>
                    </a:cubicBezTo>
                    <a:cubicBezTo>
                      <a:pt x="95" y="1547"/>
                      <a:pt x="211" y="1389"/>
                      <a:pt x="255" y="1265"/>
                    </a:cubicBezTo>
                    <a:cubicBezTo>
                      <a:pt x="326" y="1065"/>
                      <a:pt x="450" y="873"/>
                      <a:pt x="509" y="672"/>
                    </a:cubicBezTo>
                    <a:cubicBezTo>
                      <a:pt x="562" y="490"/>
                      <a:pt x="599" y="253"/>
                      <a:pt x="763" y="69"/>
                    </a:cubicBezTo>
                    <a:cubicBezTo>
                      <a:pt x="655" y="99"/>
                      <a:pt x="554" y="137"/>
                      <a:pt x="458" y="181"/>
                    </a:cubicBezTo>
                    <a:lnTo>
                      <a:pt x="458" y="181"/>
                    </a:lnTo>
                    <a:lnTo>
                      <a:pt x="458" y="181"/>
                    </a:lnTo>
                    <a:cubicBezTo>
                      <a:pt x="689" y="74"/>
                      <a:pt x="955" y="0"/>
                      <a:pt x="1261" y="0"/>
                    </a:cubicBezTo>
                    <a:cubicBezTo>
                      <a:pt x="1281" y="0"/>
                      <a:pt x="1301" y="1"/>
                      <a:pt x="1322" y="1"/>
                    </a:cubicBezTo>
                    <a:cubicBezTo>
                      <a:pt x="1482" y="6"/>
                      <a:pt x="1636" y="37"/>
                      <a:pt x="1767" y="87"/>
                    </a:cubicBezTo>
                    <a:cubicBezTo>
                      <a:pt x="1939" y="154"/>
                      <a:pt x="2031" y="233"/>
                      <a:pt x="2088" y="341"/>
                    </a:cubicBezTo>
                    <a:lnTo>
                      <a:pt x="2088" y="341"/>
                    </a:lnTo>
                    <a:lnTo>
                      <a:pt x="2088" y="341"/>
                    </a:lnTo>
                    <a:cubicBezTo>
                      <a:pt x="2037" y="245"/>
                      <a:pt x="1958" y="171"/>
                      <a:pt x="1819" y="109"/>
                    </a:cubicBezTo>
                    <a:cubicBezTo>
                      <a:pt x="1937" y="282"/>
                      <a:pt x="1912" y="490"/>
                      <a:pt x="1840" y="661"/>
                    </a:cubicBezTo>
                    <a:cubicBezTo>
                      <a:pt x="1686" y="1029"/>
                      <a:pt x="1444" y="1384"/>
                      <a:pt x="1296" y="1752"/>
                    </a:cubicBezTo>
                    <a:cubicBezTo>
                      <a:pt x="1278" y="1797"/>
                      <a:pt x="1221" y="1818"/>
                      <a:pt x="1158" y="1822"/>
                    </a:cubicBezTo>
                    <a:moveTo>
                      <a:pt x="0" y="1813"/>
                    </a:moveTo>
                    <a:cubicBezTo>
                      <a:pt x="0" y="1813"/>
                      <a:pt x="0" y="1813"/>
                      <a:pt x="0" y="1813"/>
                    </a:cubicBezTo>
                    <a:cubicBezTo>
                      <a:pt x="0" y="1813"/>
                      <a:pt x="0" y="1813"/>
                      <a:pt x="0" y="1813"/>
                    </a:cubicBezTo>
                    <a:close/>
                    <a:moveTo>
                      <a:pt x="0" y="1813"/>
                    </a:moveTo>
                    <a:cubicBezTo>
                      <a:pt x="0" y="1810"/>
                      <a:pt x="0" y="1806"/>
                      <a:pt x="1" y="1803"/>
                    </a:cubicBezTo>
                    <a:cubicBezTo>
                      <a:pt x="0" y="1806"/>
                      <a:pt x="0" y="1808"/>
                      <a:pt x="0" y="1811"/>
                    </a:cubicBezTo>
                    <a:cubicBezTo>
                      <a:pt x="0" y="1811"/>
                      <a:pt x="0" y="1812"/>
                      <a:pt x="0" y="1813"/>
                    </a:cubicBezTo>
                    <a:moveTo>
                      <a:pt x="1" y="1803"/>
                    </a:moveTo>
                    <a:cubicBezTo>
                      <a:pt x="1" y="1803"/>
                      <a:pt x="1" y="1803"/>
                      <a:pt x="1" y="1803"/>
                    </a:cubicBezTo>
                    <a:cubicBezTo>
                      <a:pt x="1" y="1803"/>
                      <a:pt x="1" y="1803"/>
                      <a:pt x="1" y="1803"/>
                    </a:cubicBezTo>
                    <a:close/>
                  </a:path>
                </a:pathLst>
              </a:custGeom>
              <a:solidFill>
                <a:srgbClr val="E8B7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1151"/>
              <p:cNvSpPr/>
              <p:nvPr/>
            </p:nvSpPr>
            <p:spPr bwMode="auto">
              <a:xfrm>
                <a:off x="3135994" y="2808288"/>
                <a:ext cx="34925" cy="17463"/>
              </a:xfrm>
              <a:custGeom>
                <a:avLst/>
                <a:gdLst>
                  <a:gd name="T0" fmla="*/ 0 w 68"/>
                  <a:gd name="T1" fmla="*/ 35 h 35"/>
                  <a:gd name="T2" fmla="*/ 68 w 68"/>
                  <a:gd name="T3" fmla="*/ 0 h 35"/>
                  <a:gd name="T4" fmla="*/ 68 w 68"/>
                  <a:gd name="T5" fmla="*/ 0 h 35"/>
                  <a:gd name="T6" fmla="*/ 0 w 68"/>
                  <a:gd name="T7" fmla="*/ 35 h 35"/>
                </a:gdLst>
                <a:ahLst/>
                <a:cxnLst>
                  <a:cxn ang="0">
                    <a:pos x="T0" y="T1"/>
                  </a:cxn>
                  <a:cxn ang="0">
                    <a:pos x="T2" y="T3"/>
                  </a:cxn>
                  <a:cxn ang="0">
                    <a:pos x="T4" y="T5"/>
                  </a:cxn>
                  <a:cxn ang="0">
                    <a:pos x="T6" y="T7"/>
                  </a:cxn>
                </a:cxnLst>
                <a:rect l="0" t="0" r="r" b="b"/>
                <a:pathLst>
                  <a:path w="68" h="35">
                    <a:moveTo>
                      <a:pt x="0" y="35"/>
                    </a:moveTo>
                    <a:cubicBezTo>
                      <a:pt x="22" y="23"/>
                      <a:pt x="44" y="11"/>
                      <a:pt x="68" y="0"/>
                    </a:cubicBezTo>
                    <a:cubicBezTo>
                      <a:pt x="68" y="0"/>
                      <a:pt x="68" y="0"/>
                      <a:pt x="68" y="0"/>
                    </a:cubicBezTo>
                    <a:cubicBezTo>
                      <a:pt x="45" y="11"/>
                      <a:pt x="22" y="23"/>
                      <a:pt x="0" y="35"/>
                    </a:cubicBezTo>
                    <a:close/>
                  </a:path>
                </a:pathLst>
              </a:custGeom>
              <a:solidFill>
                <a:srgbClr val="A462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1152"/>
              <p:cNvSpPr/>
              <p:nvPr/>
            </p:nvSpPr>
            <p:spPr bwMode="auto">
              <a:xfrm>
                <a:off x="2696256" y="1978025"/>
                <a:ext cx="474663" cy="952500"/>
              </a:xfrm>
              <a:custGeom>
                <a:avLst/>
                <a:gdLst>
                  <a:gd name="T0" fmla="*/ 695 w 951"/>
                  <a:gd name="T1" fmla="*/ 1909 h 1909"/>
                  <a:gd name="T2" fmla="*/ 679 w 951"/>
                  <a:gd name="T3" fmla="*/ 1866 h 1909"/>
                  <a:gd name="T4" fmla="*/ 596 w 951"/>
                  <a:gd name="T5" fmla="*/ 1662 h 1909"/>
                  <a:gd name="T6" fmla="*/ 375 w 951"/>
                  <a:gd name="T7" fmla="*/ 1208 h 1909"/>
                  <a:gd name="T8" fmla="*/ 0 w 951"/>
                  <a:gd name="T9" fmla="*/ 366 h 1909"/>
                  <a:gd name="T10" fmla="*/ 363 w 951"/>
                  <a:gd name="T11" fmla="*/ 0 h 1909"/>
                  <a:gd name="T12" fmla="*/ 360 w 951"/>
                  <a:gd name="T13" fmla="*/ 539 h 1909"/>
                  <a:gd name="T14" fmla="*/ 790 w 951"/>
                  <a:gd name="T15" fmla="*/ 1595 h 1909"/>
                  <a:gd name="T16" fmla="*/ 951 w 951"/>
                  <a:gd name="T17" fmla="*/ 1665 h 1909"/>
                  <a:gd name="T18" fmla="*/ 883 w 951"/>
                  <a:gd name="T19" fmla="*/ 1700 h 1909"/>
                  <a:gd name="T20" fmla="*/ 821 w 951"/>
                  <a:gd name="T21" fmla="*/ 1740 h 1909"/>
                  <a:gd name="T22" fmla="*/ 821 w 951"/>
                  <a:gd name="T23" fmla="*/ 1740 h 1909"/>
                  <a:gd name="T24" fmla="*/ 695 w 951"/>
                  <a:gd name="T25" fmla="*/ 1909 h 1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1" h="1909">
                    <a:moveTo>
                      <a:pt x="695" y="1909"/>
                    </a:moveTo>
                    <a:cubicBezTo>
                      <a:pt x="690" y="1894"/>
                      <a:pt x="684" y="1880"/>
                      <a:pt x="679" y="1866"/>
                    </a:cubicBezTo>
                    <a:cubicBezTo>
                      <a:pt x="655" y="1797"/>
                      <a:pt x="626" y="1730"/>
                      <a:pt x="596" y="1662"/>
                    </a:cubicBezTo>
                    <a:cubicBezTo>
                      <a:pt x="527" y="1510"/>
                      <a:pt x="449" y="1359"/>
                      <a:pt x="375" y="1208"/>
                    </a:cubicBezTo>
                    <a:cubicBezTo>
                      <a:pt x="238" y="929"/>
                      <a:pt x="108" y="649"/>
                      <a:pt x="0" y="366"/>
                    </a:cubicBezTo>
                    <a:cubicBezTo>
                      <a:pt x="46" y="224"/>
                      <a:pt x="163" y="94"/>
                      <a:pt x="363" y="0"/>
                    </a:cubicBezTo>
                    <a:cubicBezTo>
                      <a:pt x="280" y="170"/>
                      <a:pt x="305" y="357"/>
                      <a:pt x="360" y="539"/>
                    </a:cubicBezTo>
                    <a:cubicBezTo>
                      <a:pt x="467" y="894"/>
                      <a:pt x="578" y="1253"/>
                      <a:pt x="790" y="1595"/>
                    </a:cubicBezTo>
                    <a:cubicBezTo>
                      <a:pt x="817" y="1637"/>
                      <a:pt x="877" y="1662"/>
                      <a:pt x="951" y="1665"/>
                    </a:cubicBezTo>
                    <a:cubicBezTo>
                      <a:pt x="927" y="1676"/>
                      <a:pt x="905" y="1688"/>
                      <a:pt x="883" y="1700"/>
                    </a:cubicBezTo>
                    <a:cubicBezTo>
                      <a:pt x="861" y="1713"/>
                      <a:pt x="840" y="1726"/>
                      <a:pt x="821" y="1740"/>
                    </a:cubicBezTo>
                    <a:lnTo>
                      <a:pt x="821" y="1740"/>
                    </a:lnTo>
                    <a:cubicBezTo>
                      <a:pt x="749" y="1791"/>
                      <a:pt x="704" y="1851"/>
                      <a:pt x="695" y="1909"/>
                    </a:cubicBezTo>
                    <a:close/>
                  </a:path>
                </a:pathLst>
              </a:custGeom>
              <a:solidFill>
                <a:srgbClr val="DDA6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1153"/>
              <p:cNvSpPr/>
              <p:nvPr/>
            </p:nvSpPr>
            <p:spPr bwMode="auto">
              <a:xfrm>
                <a:off x="3550331" y="2781300"/>
                <a:ext cx="77788" cy="66675"/>
              </a:xfrm>
              <a:custGeom>
                <a:avLst/>
                <a:gdLst>
                  <a:gd name="T0" fmla="*/ 145 w 156"/>
                  <a:gd name="T1" fmla="*/ 134 h 134"/>
                  <a:gd name="T2" fmla="*/ 1 w 156"/>
                  <a:gd name="T3" fmla="*/ 0 h 134"/>
                  <a:gd name="T4" fmla="*/ 0 w 156"/>
                  <a:gd name="T5" fmla="*/ 0 h 134"/>
                  <a:gd name="T6" fmla="*/ 145 w 156"/>
                  <a:gd name="T7" fmla="*/ 134 h 134"/>
                  <a:gd name="T8" fmla="*/ 156 w 156"/>
                  <a:gd name="T9" fmla="*/ 55 h 134"/>
                  <a:gd name="T10" fmla="*/ 145 w 156"/>
                  <a:gd name="T11" fmla="*/ 134 h 134"/>
                </a:gdLst>
                <a:ahLst/>
                <a:cxnLst>
                  <a:cxn ang="0">
                    <a:pos x="T0" y="T1"/>
                  </a:cxn>
                  <a:cxn ang="0">
                    <a:pos x="T2" y="T3"/>
                  </a:cxn>
                  <a:cxn ang="0">
                    <a:pos x="T4" y="T5"/>
                  </a:cxn>
                  <a:cxn ang="0">
                    <a:pos x="T6" y="T7"/>
                  </a:cxn>
                  <a:cxn ang="0">
                    <a:pos x="T8" y="T9"/>
                  </a:cxn>
                  <a:cxn ang="0">
                    <a:pos x="T10" y="T11"/>
                  </a:cxn>
                </a:cxnLst>
                <a:rect l="0" t="0" r="r" b="b"/>
                <a:pathLst>
                  <a:path w="156" h="134">
                    <a:moveTo>
                      <a:pt x="145" y="134"/>
                    </a:moveTo>
                    <a:cubicBezTo>
                      <a:pt x="138" y="76"/>
                      <a:pt x="81" y="32"/>
                      <a:pt x="1" y="0"/>
                    </a:cubicBezTo>
                    <a:cubicBezTo>
                      <a:pt x="1" y="0"/>
                      <a:pt x="0" y="0"/>
                      <a:pt x="0" y="0"/>
                    </a:cubicBezTo>
                    <a:cubicBezTo>
                      <a:pt x="81" y="31"/>
                      <a:pt x="138" y="76"/>
                      <a:pt x="145" y="134"/>
                    </a:cubicBezTo>
                    <a:cubicBezTo>
                      <a:pt x="153" y="108"/>
                      <a:pt x="156" y="82"/>
                      <a:pt x="156" y="55"/>
                    </a:cubicBezTo>
                    <a:cubicBezTo>
                      <a:pt x="156" y="82"/>
                      <a:pt x="153" y="108"/>
                      <a:pt x="145" y="134"/>
                    </a:cubicBezTo>
                  </a:path>
                </a:pathLst>
              </a:custGeom>
              <a:solidFill>
                <a:srgbClr val="A462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1154"/>
              <p:cNvSpPr/>
              <p:nvPr/>
            </p:nvSpPr>
            <p:spPr bwMode="auto">
              <a:xfrm>
                <a:off x="3213781" y="1927225"/>
                <a:ext cx="414338" cy="920750"/>
              </a:xfrm>
              <a:custGeom>
                <a:avLst/>
                <a:gdLst>
                  <a:gd name="T0" fmla="*/ 820 w 831"/>
                  <a:gd name="T1" fmla="*/ 1847 h 1847"/>
                  <a:gd name="T2" fmla="*/ 675 w 831"/>
                  <a:gd name="T3" fmla="*/ 1713 h 1847"/>
                  <a:gd name="T4" fmla="*/ 273 w 831"/>
                  <a:gd name="T5" fmla="*/ 551 h 1847"/>
                  <a:gd name="T6" fmla="*/ 0 w 831"/>
                  <a:gd name="T7" fmla="*/ 0 h 1847"/>
                  <a:gd name="T8" fmla="*/ 145 w 831"/>
                  <a:gd name="T9" fmla="*/ 38 h 1847"/>
                  <a:gd name="T10" fmla="*/ 311 w 831"/>
                  <a:gd name="T11" fmla="*/ 117 h 1847"/>
                  <a:gd name="T12" fmla="*/ 349 w 831"/>
                  <a:gd name="T13" fmla="*/ 338 h 1847"/>
                  <a:gd name="T14" fmla="*/ 419 w 831"/>
                  <a:gd name="T15" fmla="*/ 595 h 1847"/>
                  <a:gd name="T16" fmla="*/ 610 w 831"/>
                  <a:gd name="T17" fmla="*/ 1110 h 1847"/>
                  <a:gd name="T18" fmla="*/ 812 w 831"/>
                  <a:gd name="T19" fmla="*/ 1637 h 1847"/>
                  <a:gd name="T20" fmla="*/ 831 w 831"/>
                  <a:gd name="T21" fmla="*/ 1768 h 1847"/>
                  <a:gd name="T22" fmla="*/ 820 w 831"/>
                  <a:gd name="T23" fmla="*/ 1847 h 1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1" h="1847">
                    <a:moveTo>
                      <a:pt x="820" y="1847"/>
                    </a:moveTo>
                    <a:cubicBezTo>
                      <a:pt x="813" y="1789"/>
                      <a:pt x="756" y="1744"/>
                      <a:pt x="675" y="1713"/>
                    </a:cubicBezTo>
                    <a:cubicBezTo>
                      <a:pt x="504" y="1324"/>
                      <a:pt x="362" y="929"/>
                      <a:pt x="273" y="551"/>
                    </a:cubicBezTo>
                    <a:cubicBezTo>
                      <a:pt x="238" y="401"/>
                      <a:pt x="198" y="148"/>
                      <a:pt x="0" y="0"/>
                    </a:cubicBezTo>
                    <a:cubicBezTo>
                      <a:pt x="52" y="7"/>
                      <a:pt x="101" y="20"/>
                      <a:pt x="145" y="38"/>
                    </a:cubicBezTo>
                    <a:cubicBezTo>
                      <a:pt x="176" y="51"/>
                      <a:pt x="294" y="100"/>
                      <a:pt x="311" y="117"/>
                    </a:cubicBezTo>
                    <a:cubicBezTo>
                      <a:pt x="321" y="127"/>
                      <a:pt x="340" y="297"/>
                      <a:pt x="349" y="338"/>
                    </a:cubicBezTo>
                    <a:cubicBezTo>
                      <a:pt x="367" y="424"/>
                      <a:pt x="393" y="510"/>
                      <a:pt x="419" y="595"/>
                    </a:cubicBezTo>
                    <a:cubicBezTo>
                      <a:pt x="474" y="768"/>
                      <a:pt x="535" y="940"/>
                      <a:pt x="610" y="1110"/>
                    </a:cubicBezTo>
                    <a:cubicBezTo>
                      <a:pt x="687" y="1285"/>
                      <a:pt x="769" y="1459"/>
                      <a:pt x="812" y="1637"/>
                    </a:cubicBezTo>
                    <a:cubicBezTo>
                      <a:pt x="822" y="1677"/>
                      <a:pt x="831" y="1723"/>
                      <a:pt x="831" y="1768"/>
                    </a:cubicBezTo>
                    <a:cubicBezTo>
                      <a:pt x="831" y="1795"/>
                      <a:pt x="828" y="1821"/>
                      <a:pt x="820" y="1847"/>
                    </a:cubicBezTo>
                    <a:close/>
                  </a:path>
                </a:pathLst>
              </a:custGeom>
              <a:solidFill>
                <a:srgbClr val="DDA6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1155"/>
              <p:cNvSpPr/>
              <p:nvPr/>
            </p:nvSpPr>
            <p:spPr bwMode="auto">
              <a:xfrm>
                <a:off x="8738281" y="2778125"/>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A462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1156"/>
              <p:cNvSpPr>
                <a:spLocks noEditPoints="1"/>
              </p:cNvSpPr>
              <p:nvPr/>
            </p:nvSpPr>
            <p:spPr bwMode="auto">
              <a:xfrm>
                <a:off x="8738281" y="2714625"/>
                <a:ext cx="57150" cy="63500"/>
              </a:xfrm>
              <a:custGeom>
                <a:avLst/>
                <a:gdLst>
                  <a:gd name="T0" fmla="*/ 0 w 115"/>
                  <a:gd name="T1" fmla="*/ 129 h 129"/>
                  <a:gd name="T2" fmla="*/ 0 w 115"/>
                  <a:gd name="T3" fmla="*/ 129 h 129"/>
                  <a:gd name="T4" fmla="*/ 0 w 115"/>
                  <a:gd name="T5" fmla="*/ 129 h 129"/>
                  <a:gd name="T6" fmla="*/ 1 w 115"/>
                  <a:gd name="T7" fmla="*/ 119 h 129"/>
                  <a:gd name="T8" fmla="*/ 1 w 115"/>
                  <a:gd name="T9" fmla="*/ 119 h 129"/>
                  <a:gd name="T10" fmla="*/ 1 w 115"/>
                  <a:gd name="T11" fmla="*/ 119 h 129"/>
                  <a:gd name="T12" fmla="*/ 1 w 115"/>
                  <a:gd name="T13" fmla="*/ 119 h 129"/>
                  <a:gd name="T14" fmla="*/ 115 w 115"/>
                  <a:gd name="T15" fmla="*/ 0 h 129"/>
                  <a:gd name="T16" fmla="*/ 115 w 115"/>
                  <a:gd name="T17" fmla="*/ 0 h 129"/>
                  <a:gd name="T18" fmla="*/ 1 w 115"/>
                  <a:gd name="T19" fmla="*/ 11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 h="129">
                    <a:moveTo>
                      <a:pt x="0" y="129"/>
                    </a:moveTo>
                    <a:lnTo>
                      <a:pt x="0" y="129"/>
                    </a:lnTo>
                    <a:lnTo>
                      <a:pt x="0" y="129"/>
                    </a:lnTo>
                    <a:close/>
                    <a:moveTo>
                      <a:pt x="1" y="119"/>
                    </a:moveTo>
                    <a:cubicBezTo>
                      <a:pt x="1" y="119"/>
                      <a:pt x="1" y="119"/>
                      <a:pt x="1" y="119"/>
                    </a:cubicBezTo>
                    <a:cubicBezTo>
                      <a:pt x="1" y="119"/>
                      <a:pt x="1" y="119"/>
                      <a:pt x="1" y="119"/>
                    </a:cubicBezTo>
                    <a:close/>
                    <a:moveTo>
                      <a:pt x="1" y="119"/>
                    </a:moveTo>
                    <a:cubicBezTo>
                      <a:pt x="5" y="73"/>
                      <a:pt x="51" y="31"/>
                      <a:pt x="115" y="0"/>
                    </a:cubicBezTo>
                    <a:cubicBezTo>
                      <a:pt x="115" y="0"/>
                      <a:pt x="115" y="0"/>
                      <a:pt x="115" y="0"/>
                    </a:cubicBezTo>
                    <a:cubicBezTo>
                      <a:pt x="51" y="32"/>
                      <a:pt x="5" y="73"/>
                      <a:pt x="1" y="119"/>
                    </a:cubicBezTo>
                    <a:close/>
                  </a:path>
                </a:pathLst>
              </a:custGeom>
              <a:solidFill>
                <a:srgbClr val="A462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1157"/>
              <p:cNvSpPr/>
              <p:nvPr/>
            </p:nvSpPr>
            <p:spPr bwMode="auto">
              <a:xfrm>
                <a:off x="8725581" y="1908175"/>
                <a:ext cx="393700" cy="871538"/>
              </a:xfrm>
              <a:custGeom>
                <a:avLst/>
                <a:gdLst>
                  <a:gd name="T0" fmla="*/ 27 w 790"/>
                  <a:gd name="T1" fmla="*/ 1745 h 1745"/>
                  <a:gd name="T2" fmla="*/ 0 w 790"/>
                  <a:gd name="T3" fmla="*/ 1639 h 1745"/>
                  <a:gd name="T4" fmla="*/ 4 w 790"/>
                  <a:gd name="T5" fmla="*/ 1592 h 1745"/>
                  <a:gd name="T6" fmla="*/ 106 w 790"/>
                  <a:gd name="T7" fmla="*/ 1342 h 1745"/>
                  <a:gd name="T8" fmla="*/ 215 w 790"/>
                  <a:gd name="T9" fmla="*/ 1097 h 1745"/>
                  <a:gd name="T10" fmla="*/ 380 w 790"/>
                  <a:gd name="T11" fmla="*/ 609 h 1745"/>
                  <a:gd name="T12" fmla="*/ 458 w 790"/>
                  <a:gd name="T13" fmla="*/ 354 h 1745"/>
                  <a:gd name="T14" fmla="*/ 492 w 790"/>
                  <a:gd name="T15" fmla="*/ 174 h 1745"/>
                  <a:gd name="T16" fmla="*/ 492 w 790"/>
                  <a:gd name="T17" fmla="*/ 174 h 1745"/>
                  <a:gd name="T18" fmla="*/ 486 w 790"/>
                  <a:gd name="T19" fmla="*/ 113 h 1745"/>
                  <a:gd name="T20" fmla="*/ 485 w 790"/>
                  <a:gd name="T21" fmla="*/ 112 h 1745"/>
                  <a:gd name="T22" fmla="*/ 790 w 790"/>
                  <a:gd name="T23" fmla="*/ 0 h 1745"/>
                  <a:gd name="T24" fmla="*/ 536 w 790"/>
                  <a:gd name="T25" fmla="*/ 603 h 1745"/>
                  <a:gd name="T26" fmla="*/ 282 w 790"/>
                  <a:gd name="T27" fmla="*/ 1196 h 1745"/>
                  <a:gd name="T28" fmla="*/ 142 w 790"/>
                  <a:gd name="T29" fmla="*/ 1615 h 1745"/>
                  <a:gd name="T30" fmla="*/ 28 w 790"/>
                  <a:gd name="T31" fmla="*/ 1734 h 1745"/>
                  <a:gd name="T32" fmla="*/ 28 w 790"/>
                  <a:gd name="T33" fmla="*/ 1734 h 1745"/>
                  <a:gd name="T34" fmla="*/ 28 w 790"/>
                  <a:gd name="T35" fmla="*/ 1734 h 1745"/>
                  <a:gd name="T36" fmla="*/ 27 w 790"/>
                  <a:gd name="T37" fmla="*/ 1744 h 1745"/>
                  <a:gd name="T38" fmla="*/ 27 w 790"/>
                  <a:gd name="T39" fmla="*/ 1744 h 1745"/>
                  <a:gd name="T40" fmla="*/ 27 w 790"/>
                  <a:gd name="T41" fmla="*/ 1744 h 1745"/>
                  <a:gd name="T42" fmla="*/ 27 w 790"/>
                  <a:gd name="T43" fmla="*/ 1745 h 1745"/>
                  <a:gd name="T44" fmla="*/ 27 w 790"/>
                  <a:gd name="T45" fmla="*/ 1745 h 1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0" h="1745">
                    <a:moveTo>
                      <a:pt x="27" y="1745"/>
                    </a:moveTo>
                    <a:cubicBezTo>
                      <a:pt x="7" y="1711"/>
                      <a:pt x="0" y="1675"/>
                      <a:pt x="0" y="1639"/>
                    </a:cubicBezTo>
                    <a:cubicBezTo>
                      <a:pt x="0" y="1623"/>
                      <a:pt x="1" y="1608"/>
                      <a:pt x="4" y="1592"/>
                    </a:cubicBezTo>
                    <a:cubicBezTo>
                      <a:pt x="17" y="1508"/>
                      <a:pt x="67" y="1424"/>
                      <a:pt x="106" y="1342"/>
                    </a:cubicBezTo>
                    <a:cubicBezTo>
                      <a:pt x="146" y="1261"/>
                      <a:pt x="181" y="1179"/>
                      <a:pt x="215" y="1097"/>
                    </a:cubicBezTo>
                    <a:cubicBezTo>
                      <a:pt x="281" y="935"/>
                      <a:pt x="331" y="772"/>
                      <a:pt x="380" y="609"/>
                    </a:cubicBezTo>
                    <a:cubicBezTo>
                      <a:pt x="406" y="524"/>
                      <a:pt x="433" y="439"/>
                      <a:pt x="458" y="354"/>
                    </a:cubicBezTo>
                    <a:cubicBezTo>
                      <a:pt x="476" y="295"/>
                      <a:pt x="492" y="234"/>
                      <a:pt x="492" y="174"/>
                    </a:cubicBezTo>
                    <a:lnTo>
                      <a:pt x="492" y="174"/>
                    </a:lnTo>
                    <a:cubicBezTo>
                      <a:pt x="492" y="153"/>
                      <a:pt x="490" y="133"/>
                      <a:pt x="486" y="113"/>
                    </a:cubicBezTo>
                    <a:lnTo>
                      <a:pt x="485" y="112"/>
                    </a:lnTo>
                    <a:cubicBezTo>
                      <a:pt x="581" y="68"/>
                      <a:pt x="682" y="30"/>
                      <a:pt x="790" y="0"/>
                    </a:cubicBezTo>
                    <a:cubicBezTo>
                      <a:pt x="626" y="184"/>
                      <a:pt x="589" y="421"/>
                      <a:pt x="536" y="603"/>
                    </a:cubicBezTo>
                    <a:cubicBezTo>
                      <a:pt x="477" y="804"/>
                      <a:pt x="353" y="996"/>
                      <a:pt x="282" y="1196"/>
                    </a:cubicBezTo>
                    <a:cubicBezTo>
                      <a:pt x="238" y="1320"/>
                      <a:pt x="122" y="1478"/>
                      <a:pt x="142" y="1615"/>
                    </a:cubicBezTo>
                    <a:cubicBezTo>
                      <a:pt x="78" y="1646"/>
                      <a:pt x="32" y="1688"/>
                      <a:pt x="28" y="1734"/>
                    </a:cubicBezTo>
                    <a:cubicBezTo>
                      <a:pt x="28" y="1734"/>
                      <a:pt x="28" y="1734"/>
                      <a:pt x="28" y="1734"/>
                    </a:cubicBezTo>
                    <a:cubicBezTo>
                      <a:pt x="28" y="1734"/>
                      <a:pt x="28" y="1734"/>
                      <a:pt x="28" y="1734"/>
                    </a:cubicBezTo>
                    <a:cubicBezTo>
                      <a:pt x="27" y="1737"/>
                      <a:pt x="27" y="1741"/>
                      <a:pt x="27" y="1744"/>
                    </a:cubicBezTo>
                    <a:lnTo>
                      <a:pt x="27" y="1744"/>
                    </a:lnTo>
                    <a:cubicBezTo>
                      <a:pt x="27" y="1744"/>
                      <a:pt x="27" y="1744"/>
                      <a:pt x="27" y="1744"/>
                    </a:cubicBezTo>
                    <a:cubicBezTo>
                      <a:pt x="27" y="1745"/>
                      <a:pt x="27" y="1745"/>
                      <a:pt x="27" y="1745"/>
                    </a:cubicBezTo>
                    <a:lnTo>
                      <a:pt x="27" y="1745"/>
                    </a:lnTo>
                  </a:path>
                </a:pathLst>
              </a:custGeom>
              <a:solidFill>
                <a:srgbClr val="DDA6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1158"/>
              <p:cNvSpPr/>
              <p:nvPr/>
            </p:nvSpPr>
            <p:spPr bwMode="auto">
              <a:xfrm>
                <a:off x="9314544" y="2782888"/>
                <a:ext cx="17463" cy="101600"/>
              </a:xfrm>
              <a:custGeom>
                <a:avLst/>
                <a:gdLst>
                  <a:gd name="T0" fmla="*/ 0 w 34"/>
                  <a:gd name="T1" fmla="*/ 203 h 203"/>
                  <a:gd name="T2" fmla="*/ 1 w 34"/>
                  <a:gd name="T3" fmla="*/ 0 h 203"/>
                  <a:gd name="T4" fmla="*/ 2 w 34"/>
                  <a:gd name="T5" fmla="*/ 0 h 203"/>
                  <a:gd name="T6" fmla="*/ 26 w 34"/>
                  <a:gd name="T7" fmla="*/ 101 h 203"/>
                  <a:gd name="T8" fmla="*/ 0 w 34"/>
                  <a:gd name="T9" fmla="*/ 203 h 203"/>
                </a:gdLst>
                <a:ahLst/>
                <a:cxnLst>
                  <a:cxn ang="0">
                    <a:pos x="T0" y="T1"/>
                  </a:cxn>
                  <a:cxn ang="0">
                    <a:pos x="T2" y="T3"/>
                  </a:cxn>
                  <a:cxn ang="0">
                    <a:pos x="T4" y="T5"/>
                  </a:cxn>
                  <a:cxn ang="0">
                    <a:pos x="T6" y="T7"/>
                  </a:cxn>
                  <a:cxn ang="0">
                    <a:pos x="T8" y="T9"/>
                  </a:cxn>
                </a:cxnLst>
                <a:rect l="0" t="0" r="r" b="b"/>
                <a:pathLst>
                  <a:path w="34" h="203">
                    <a:moveTo>
                      <a:pt x="0" y="203"/>
                    </a:moveTo>
                    <a:cubicBezTo>
                      <a:pt x="33" y="139"/>
                      <a:pt x="34" y="66"/>
                      <a:pt x="1" y="0"/>
                    </a:cubicBezTo>
                    <a:cubicBezTo>
                      <a:pt x="1" y="0"/>
                      <a:pt x="1" y="0"/>
                      <a:pt x="2" y="0"/>
                    </a:cubicBezTo>
                    <a:cubicBezTo>
                      <a:pt x="18" y="33"/>
                      <a:pt x="26" y="67"/>
                      <a:pt x="26" y="101"/>
                    </a:cubicBezTo>
                    <a:cubicBezTo>
                      <a:pt x="26" y="136"/>
                      <a:pt x="17" y="171"/>
                      <a:pt x="0" y="203"/>
                    </a:cubicBezTo>
                    <a:close/>
                  </a:path>
                </a:pathLst>
              </a:custGeom>
              <a:solidFill>
                <a:srgbClr val="A462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1159"/>
              <p:cNvSpPr/>
              <p:nvPr/>
            </p:nvSpPr>
            <p:spPr bwMode="auto">
              <a:xfrm>
                <a:off x="9241519" y="1928813"/>
                <a:ext cx="538163" cy="1025525"/>
              </a:xfrm>
              <a:custGeom>
                <a:avLst/>
                <a:gdLst>
                  <a:gd name="T0" fmla="*/ 0 w 1079"/>
                  <a:gd name="T1" fmla="*/ 2057 h 2057"/>
                  <a:gd name="T2" fmla="*/ 147 w 1079"/>
                  <a:gd name="T3" fmla="*/ 1916 h 2057"/>
                  <a:gd name="T4" fmla="*/ 147 w 1079"/>
                  <a:gd name="T5" fmla="*/ 1916 h 2057"/>
                  <a:gd name="T6" fmla="*/ 173 w 1079"/>
                  <a:gd name="T7" fmla="*/ 1814 h 2057"/>
                  <a:gd name="T8" fmla="*/ 149 w 1079"/>
                  <a:gd name="T9" fmla="*/ 1713 h 2057"/>
                  <a:gd name="T10" fmla="*/ 287 w 1079"/>
                  <a:gd name="T11" fmla="*/ 1643 h 2057"/>
                  <a:gd name="T12" fmla="*/ 831 w 1079"/>
                  <a:gd name="T13" fmla="*/ 552 h 2057"/>
                  <a:gd name="T14" fmla="*/ 810 w 1079"/>
                  <a:gd name="T15" fmla="*/ 0 h 2057"/>
                  <a:gd name="T16" fmla="*/ 1079 w 1079"/>
                  <a:gd name="T17" fmla="*/ 232 h 2057"/>
                  <a:gd name="T18" fmla="*/ 995 w 1079"/>
                  <a:gd name="T19" fmla="*/ 462 h 2057"/>
                  <a:gd name="T20" fmla="*/ 600 w 1079"/>
                  <a:gd name="T21" fmla="*/ 1370 h 2057"/>
                  <a:gd name="T22" fmla="*/ 213 w 1079"/>
                  <a:gd name="T23" fmla="*/ 1935 h 2057"/>
                  <a:gd name="T24" fmla="*/ 17 w 1079"/>
                  <a:gd name="T25" fmla="*/ 2051 h 2057"/>
                  <a:gd name="T26" fmla="*/ 0 w 1079"/>
                  <a:gd name="T27" fmla="*/ 2057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79" h="2057">
                    <a:moveTo>
                      <a:pt x="0" y="2057"/>
                    </a:moveTo>
                    <a:cubicBezTo>
                      <a:pt x="66" y="2020"/>
                      <a:pt x="118" y="1974"/>
                      <a:pt x="147" y="1916"/>
                    </a:cubicBezTo>
                    <a:lnTo>
                      <a:pt x="147" y="1916"/>
                    </a:lnTo>
                    <a:cubicBezTo>
                      <a:pt x="164" y="1884"/>
                      <a:pt x="173" y="1849"/>
                      <a:pt x="173" y="1814"/>
                    </a:cubicBezTo>
                    <a:cubicBezTo>
                      <a:pt x="173" y="1780"/>
                      <a:pt x="165" y="1746"/>
                      <a:pt x="149" y="1713"/>
                    </a:cubicBezTo>
                    <a:cubicBezTo>
                      <a:pt x="212" y="1709"/>
                      <a:pt x="269" y="1688"/>
                      <a:pt x="287" y="1643"/>
                    </a:cubicBezTo>
                    <a:cubicBezTo>
                      <a:pt x="435" y="1275"/>
                      <a:pt x="677" y="920"/>
                      <a:pt x="831" y="552"/>
                    </a:cubicBezTo>
                    <a:cubicBezTo>
                      <a:pt x="903" y="381"/>
                      <a:pt x="928" y="173"/>
                      <a:pt x="810" y="0"/>
                    </a:cubicBezTo>
                    <a:cubicBezTo>
                      <a:pt x="949" y="62"/>
                      <a:pt x="1028" y="136"/>
                      <a:pt x="1079" y="232"/>
                    </a:cubicBezTo>
                    <a:cubicBezTo>
                      <a:pt x="1072" y="302"/>
                      <a:pt x="1020" y="385"/>
                      <a:pt x="995" y="462"/>
                    </a:cubicBezTo>
                    <a:cubicBezTo>
                      <a:pt x="931" y="656"/>
                      <a:pt x="700" y="1175"/>
                      <a:pt x="600" y="1370"/>
                    </a:cubicBezTo>
                    <a:cubicBezTo>
                      <a:pt x="501" y="1562"/>
                      <a:pt x="393" y="1760"/>
                      <a:pt x="213" y="1935"/>
                    </a:cubicBezTo>
                    <a:cubicBezTo>
                      <a:pt x="164" y="1982"/>
                      <a:pt x="97" y="2021"/>
                      <a:pt x="17" y="2051"/>
                    </a:cubicBezTo>
                    <a:cubicBezTo>
                      <a:pt x="11" y="2053"/>
                      <a:pt x="6" y="2055"/>
                      <a:pt x="0" y="2057"/>
                    </a:cubicBezTo>
                  </a:path>
                </a:pathLst>
              </a:custGeom>
              <a:solidFill>
                <a:srgbClr val="DDA6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1160"/>
              <p:cNvSpPr/>
              <p:nvPr/>
            </p:nvSpPr>
            <p:spPr bwMode="auto">
              <a:xfrm>
                <a:off x="2877231" y="1887538"/>
                <a:ext cx="517525" cy="879475"/>
              </a:xfrm>
              <a:custGeom>
                <a:avLst/>
                <a:gdLst>
                  <a:gd name="T0" fmla="*/ 479 w 1037"/>
                  <a:gd name="T1" fmla="*/ 205 h 1763"/>
                  <a:gd name="T2" fmla="*/ 734 w 1037"/>
                  <a:gd name="T3" fmla="*/ 105 h 1763"/>
                  <a:gd name="T4" fmla="*/ 41 w 1037"/>
                  <a:gd name="T5" fmla="*/ 166 h 1763"/>
                  <a:gd name="T6" fmla="*/ 0 w 1037"/>
                  <a:gd name="T7" fmla="*/ 180 h 1763"/>
                  <a:gd name="T8" fmla="*/ 285 w 1037"/>
                  <a:gd name="T9" fmla="*/ 260 h 1763"/>
                  <a:gd name="T10" fmla="*/ 815 w 1037"/>
                  <a:gd name="T11" fmla="*/ 1763 h 1763"/>
                  <a:gd name="T12" fmla="*/ 1037 w 1037"/>
                  <a:gd name="T13" fmla="*/ 1742 h 1763"/>
                  <a:gd name="T14" fmla="*/ 479 w 1037"/>
                  <a:gd name="T15" fmla="*/ 205 h 17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7" h="1763">
                    <a:moveTo>
                      <a:pt x="479" y="205"/>
                    </a:moveTo>
                    <a:cubicBezTo>
                      <a:pt x="428" y="61"/>
                      <a:pt x="734" y="105"/>
                      <a:pt x="734" y="105"/>
                    </a:cubicBezTo>
                    <a:cubicBezTo>
                      <a:pt x="469" y="0"/>
                      <a:pt x="41" y="166"/>
                      <a:pt x="41" y="166"/>
                    </a:cubicBezTo>
                    <a:lnTo>
                      <a:pt x="0" y="180"/>
                    </a:lnTo>
                    <a:cubicBezTo>
                      <a:pt x="72" y="155"/>
                      <a:pt x="234" y="155"/>
                      <a:pt x="285" y="260"/>
                    </a:cubicBezTo>
                    <a:cubicBezTo>
                      <a:pt x="336" y="365"/>
                      <a:pt x="815" y="1763"/>
                      <a:pt x="815" y="1763"/>
                    </a:cubicBezTo>
                    <a:cubicBezTo>
                      <a:pt x="917" y="1741"/>
                      <a:pt x="1037" y="1742"/>
                      <a:pt x="1037" y="1742"/>
                    </a:cubicBezTo>
                    <a:cubicBezTo>
                      <a:pt x="1037" y="1742"/>
                      <a:pt x="530" y="348"/>
                      <a:pt x="479" y="20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1161"/>
              <p:cNvSpPr/>
              <p:nvPr/>
            </p:nvSpPr>
            <p:spPr bwMode="auto">
              <a:xfrm>
                <a:off x="9009744" y="1838325"/>
                <a:ext cx="636588" cy="831850"/>
              </a:xfrm>
              <a:custGeom>
                <a:avLst/>
                <a:gdLst>
                  <a:gd name="T0" fmla="*/ 351 w 1277"/>
                  <a:gd name="T1" fmla="*/ 110 h 1668"/>
                  <a:gd name="T2" fmla="*/ 687 w 1277"/>
                  <a:gd name="T3" fmla="*/ 259 h 1668"/>
                  <a:gd name="T4" fmla="*/ 0 w 1277"/>
                  <a:gd name="T5" fmla="*/ 1651 h 1668"/>
                  <a:gd name="T6" fmla="*/ 229 w 1277"/>
                  <a:gd name="T7" fmla="*/ 1668 h 1668"/>
                  <a:gd name="T8" fmla="*/ 855 w 1277"/>
                  <a:gd name="T9" fmla="*/ 350 h 1668"/>
                  <a:gd name="T10" fmla="*/ 1277 w 1277"/>
                  <a:gd name="T11" fmla="*/ 183 h 1668"/>
                  <a:gd name="T12" fmla="*/ 351 w 1277"/>
                  <a:gd name="T13" fmla="*/ 110 h 1668"/>
                </a:gdLst>
                <a:ahLst/>
                <a:cxnLst>
                  <a:cxn ang="0">
                    <a:pos x="T0" y="T1"/>
                  </a:cxn>
                  <a:cxn ang="0">
                    <a:pos x="T2" y="T3"/>
                  </a:cxn>
                  <a:cxn ang="0">
                    <a:pos x="T4" y="T5"/>
                  </a:cxn>
                  <a:cxn ang="0">
                    <a:pos x="T6" y="T7"/>
                  </a:cxn>
                  <a:cxn ang="0">
                    <a:pos x="T8" y="T9"/>
                  </a:cxn>
                  <a:cxn ang="0">
                    <a:pos x="T10" y="T11"/>
                  </a:cxn>
                  <a:cxn ang="0">
                    <a:pos x="T12" y="T13"/>
                  </a:cxn>
                </a:cxnLst>
                <a:rect l="0" t="0" r="r" b="b"/>
                <a:pathLst>
                  <a:path w="1277" h="1668">
                    <a:moveTo>
                      <a:pt x="351" y="110"/>
                    </a:moveTo>
                    <a:cubicBezTo>
                      <a:pt x="611" y="85"/>
                      <a:pt x="748" y="135"/>
                      <a:pt x="687" y="259"/>
                    </a:cubicBezTo>
                    <a:cubicBezTo>
                      <a:pt x="626" y="383"/>
                      <a:pt x="0" y="1651"/>
                      <a:pt x="0" y="1651"/>
                    </a:cubicBezTo>
                    <a:lnTo>
                      <a:pt x="229" y="1668"/>
                    </a:lnTo>
                    <a:cubicBezTo>
                      <a:pt x="229" y="1668"/>
                      <a:pt x="764" y="615"/>
                      <a:pt x="855" y="350"/>
                    </a:cubicBezTo>
                    <a:cubicBezTo>
                      <a:pt x="947" y="85"/>
                      <a:pt x="1277" y="183"/>
                      <a:pt x="1277" y="183"/>
                    </a:cubicBezTo>
                    <a:cubicBezTo>
                      <a:pt x="859" y="0"/>
                      <a:pt x="351" y="110"/>
                      <a:pt x="351" y="11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1162"/>
              <p:cNvSpPr/>
              <p:nvPr/>
            </p:nvSpPr>
            <p:spPr bwMode="auto">
              <a:xfrm>
                <a:off x="3947206" y="1916113"/>
                <a:ext cx="4779963" cy="182563"/>
              </a:xfrm>
              <a:custGeom>
                <a:avLst/>
                <a:gdLst>
                  <a:gd name="T0" fmla="*/ 0 w 9580"/>
                  <a:gd name="T1" fmla="*/ 367 h 367"/>
                  <a:gd name="T2" fmla="*/ 4619 w 9580"/>
                  <a:gd name="T3" fmla="*/ 49 h 367"/>
                  <a:gd name="T4" fmla="*/ 9580 w 9580"/>
                  <a:gd name="T5" fmla="*/ 350 h 367"/>
                  <a:gd name="T6" fmla="*/ 4497 w 9580"/>
                  <a:gd name="T7" fmla="*/ 99 h 367"/>
                  <a:gd name="T8" fmla="*/ 0 w 9580"/>
                  <a:gd name="T9" fmla="*/ 367 h 367"/>
                </a:gdLst>
                <a:ahLst/>
                <a:cxnLst>
                  <a:cxn ang="0">
                    <a:pos x="T0" y="T1"/>
                  </a:cxn>
                  <a:cxn ang="0">
                    <a:pos x="T2" y="T3"/>
                  </a:cxn>
                  <a:cxn ang="0">
                    <a:pos x="T4" y="T5"/>
                  </a:cxn>
                  <a:cxn ang="0">
                    <a:pos x="T6" y="T7"/>
                  </a:cxn>
                  <a:cxn ang="0">
                    <a:pos x="T8" y="T9"/>
                  </a:cxn>
                </a:cxnLst>
                <a:rect l="0" t="0" r="r" b="b"/>
                <a:pathLst>
                  <a:path w="9580" h="367">
                    <a:moveTo>
                      <a:pt x="0" y="367"/>
                    </a:moveTo>
                    <a:cubicBezTo>
                      <a:pt x="0" y="367"/>
                      <a:pt x="1685" y="0"/>
                      <a:pt x="4619" y="49"/>
                    </a:cubicBezTo>
                    <a:cubicBezTo>
                      <a:pt x="7190" y="93"/>
                      <a:pt x="8022" y="143"/>
                      <a:pt x="9580" y="350"/>
                    </a:cubicBezTo>
                    <a:cubicBezTo>
                      <a:pt x="9580" y="350"/>
                      <a:pt x="7309" y="116"/>
                      <a:pt x="4497" y="99"/>
                    </a:cubicBezTo>
                    <a:cubicBezTo>
                      <a:pt x="1685" y="82"/>
                      <a:pt x="0" y="367"/>
                      <a:pt x="0" y="367"/>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6" name="TextBox 45"/>
            <p:cNvSpPr txBox="1"/>
            <p:nvPr/>
          </p:nvSpPr>
          <p:spPr>
            <a:xfrm>
              <a:off x="4036282" y="707642"/>
              <a:ext cx="3810520"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sz="40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CÂU HỎI</a:t>
              </a:r>
              <a:endParaRPr kumimoji="0" lang="en-US" sz="40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sp>
        <p:nvSpPr>
          <p:cNvPr id="47" name="TextBox 46"/>
          <p:cNvSpPr txBox="1"/>
          <p:nvPr/>
        </p:nvSpPr>
        <p:spPr>
          <a:xfrm>
            <a:off x="3064125" y="2290066"/>
            <a:ext cx="6096000" cy="1200329"/>
          </a:xfrm>
          <a:prstGeom prst="rect">
            <a:avLst/>
          </a:prstGeom>
          <a:noFill/>
        </p:spPr>
        <p:txBody>
          <a:bodyPr wrap="square">
            <a:spAutoFit/>
          </a:bodyPr>
          <a:lstStyle/>
          <a:p>
            <a:pPr lvl="0" algn="ctr">
              <a:defRPr/>
            </a:pPr>
            <a:r>
              <a:rPr lang="vi-VN" sz="3600" b="1" dirty="0" err="1">
                <a:solidFill>
                  <a:prstClr val="white"/>
                </a:solidFill>
                <a:latin typeface="Times New Roman" panose="02020603050405020304" charset="0"/>
                <a:cs typeface="Times New Roman" panose="02020603050405020304" charset="0"/>
              </a:rPr>
              <a:t>Bộ máy nhà nước thời Trần được tổ chức theo chế độ nào?</a:t>
            </a:r>
            <a:endParaRPr kumimoji="0" lang="vi-VN" sz="3600" b="1" i="0" u="none" strike="noStrike" kern="1200" cap="none" spc="0" normalizeH="0" baseline="0" noProof="0" dirty="0">
              <a:ln>
                <a:noFill/>
              </a:ln>
              <a:solidFill>
                <a:prstClr val="white"/>
              </a:solidFill>
              <a:effectLst/>
              <a:uLnTx/>
              <a:uFillTx/>
              <a:latin typeface="Times New Roman" panose="02020603050405020304" charset="0"/>
              <a:ea typeface="+mn-ea"/>
              <a:cs typeface="Times New Roman" panose="02020603050405020304" charset="0"/>
            </a:endParaRPr>
          </a:p>
        </p:txBody>
      </p:sp>
      <p:pic>
        <p:nvPicPr>
          <p:cNvPr id="48" name="Picture 47">
            <a:hlinkClick r:id="rId2" action="ppaction://hlinksldjump"/>
          </p:cNvPr>
          <p:cNvPicPr>
            <a:picLocks noChangeAspect="1"/>
          </p:cNvPicPr>
          <p:nvPr/>
        </p:nvPicPr>
        <p:blipFill rotWithShape="1">
          <a:blip r:embed="rId3">
            <a:extLst>
              <a:ext uri="{28A0092B-C50C-407E-A947-70E740481C1C}">
                <a14:useLocalDpi xmlns:a14="http://schemas.microsoft.com/office/drawing/2010/main" val="0"/>
              </a:ext>
            </a:extLst>
          </a:blip>
          <a:srcRect l="28585" t="29757" r="27796" b="28785"/>
          <a:stretch>
            <a:fillRect/>
          </a:stretch>
        </p:blipFill>
        <p:spPr>
          <a:xfrm>
            <a:off x="1307743" y="2731343"/>
            <a:ext cx="2207859" cy="2098485"/>
          </a:xfrm>
          <a:prstGeom prst="rect">
            <a:avLst/>
          </a:prstGeom>
        </p:spPr>
      </p:pic>
      <p:pic>
        <p:nvPicPr>
          <p:cNvPr id="4" name="Sai"/>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852285" y="7522716"/>
            <a:ext cx="1462280" cy="1426722"/>
          </a:xfrm>
          <a:prstGeom prst="rect">
            <a:avLst/>
          </a:prstGeom>
        </p:spPr>
      </p:pic>
      <p:pic>
        <p:nvPicPr>
          <p:cNvPr id="50" name="Đúng"/>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439887" y="7512132"/>
            <a:ext cx="1273218" cy="1323382"/>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barn(inVertical)">
                                      <p:cBhvr>
                                        <p:cTn id="7" dur="500"/>
                                        <p:tgtEl>
                                          <p:spTgt spid="52"/>
                                        </p:tgtEl>
                                      </p:cBhvr>
                                    </p:animEffect>
                                  </p:childTnLst>
                                </p:cTn>
                              </p:par>
                              <p:par>
                                <p:cTn id="8" presetID="22" presetClass="entr" presetSubtype="1" fill="hold" grpId="0" nodeType="withEffect">
                                  <p:stCondLst>
                                    <p:cond delay="500"/>
                                  </p:stCondLst>
                                  <p:childTnLst>
                                    <p:set>
                                      <p:cBhvr>
                                        <p:cTn id="9" dur="1" fill="hold">
                                          <p:stCondLst>
                                            <p:cond delay="0"/>
                                          </p:stCondLst>
                                        </p:cTn>
                                        <p:tgtEl>
                                          <p:spTgt spid="5"/>
                                        </p:tgtEl>
                                        <p:attrNameLst>
                                          <p:attrName>style.visibility</p:attrName>
                                        </p:attrNameLst>
                                      </p:cBhvr>
                                      <p:to>
                                        <p:strVal val="visible"/>
                                      </p:to>
                                    </p:set>
                                    <p:animEffect transition="in" filter="wipe(up)">
                                      <p:cBhvr>
                                        <p:cTn id="10" dur="500"/>
                                        <p:tgtEl>
                                          <p:spTgt spid="5"/>
                                        </p:tgtEl>
                                      </p:cBhvr>
                                    </p:animEffect>
                                  </p:childTnLst>
                                </p:cTn>
                              </p:par>
                              <p:par>
                                <p:cTn id="11" presetID="53" presetClass="entr" presetSubtype="16" fill="hold" nodeType="withEffect">
                                  <p:stCondLst>
                                    <p:cond delay="500"/>
                                  </p:stCondLst>
                                  <p:childTnLst>
                                    <p:set>
                                      <p:cBhvr>
                                        <p:cTn id="12" dur="1" fill="hold">
                                          <p:stCondLst>
                                            <p:cond delay="0"/>
                                          </p:stCondLst>
                                        </p:cTn>
                                        <p:tgtEl>
                                          <p:spTgt spid="48"/>
                                        </p:tgtEl>
                                        <p:attrNameLst>
                                          <p:attrName>style.visibility</p:attrName>
                                        </p:attrNameLst>
                                      </p:cBhvr>
                                      <p:to>
                                        <p:strVal val="visible"/>
                                      </p:to>
                                    </p:set>
                                    <p:anim calcmode="lin" valueType="num">
                                      <p:cBhvr>
                                        <p:cTn id="13" dur="500" fill="hold"/>
                                        <p:tgtEl>
                                          <p:spTgt spid="48"/>
                                        </p:tgtEl>
                                        <p:attrNameLst>
                                          <p:attrName>ppt_w</p:attrName>
                                        </p:attrNameLst>
                                      </p:cBhvr>
                                      <p:tavLst>
                                        <p:tav tm="0">
                                          <p:val>
                                            <p:fltVal val="0"/>
                                          </p:val>
                                        </p:tav>
                                        <p:tav tm="100000">
                                          <p:val>
                                            <p:strVal val="#ppt_w"/>
                                          </p:val>
                                        </p:tav>
                                      </p:tavLst>
                                    </p:anim>
                                    <p:anim calcmode="lin" valueType="num">
                                      <p:cBhvr>
                                        <p:cTn id="14" dur="500" fill="hold"/>
                                        <p:tgtEl>
                                          <p:spTgt spid="48"/>
                                        </p:tgtEl>
                                        <p:attrNameLst>
                                          <p:attrName>ppt_h</p:attrName>
                                        </p:attrNameLst>
                                      </p:cBhvr>
                                      <p:tavLst>
                                        <p:tav tm="0">
                                          <p:val>
                                            <p:fltVal val="0"/>
                                          </p:val>
                                        </p:tav>
                                        <p:tav tm="100000">
                                          <p:val>
                                            <p:strVal val="#ppt_h"/>
                                          </p:val>
                                        </p:tav>
                                      </p:tavLst>
                                    </p:anim>
                                    <p:animEffect transition="in" filter="fade">
                                      <p:cBhvr>
                                        <p:cTn id="15" dur="500"/>
                                        <p:tgtEl>
                                          <p:spTgt spid="48"/>
                                        </p:tgtEl>
                                      </p:cBhvr>
                                    </p:animEffect>
                                  </p:childTnLst>
                                </p:cTn>
                              </p:par>
                            </p:childTnLst>
                          </p:cTn>
                        </p:par>
                        <p:par>
                          <p:cTn id="16" fill="hold">
                            <p:stCondLst>
                              <p:cond delay="500"/>
                            </p:stCondLst>
                            <p:childTnLst>
                              <p:par>
                                <p:cTn id="17" presetID="42" presetClass="entr" presetSubtype="0" fill="hold" grpId="0"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anim calcmode="lin" valueType="num">
                                      <p:cBhvr>
                                        <p:cTn id="20" dur="1000" fill="hold"/>
                                        <p:tgtEl>
                                          <p:spTgt spid="47"/>
                                        </p:tgtEl>
                                        <p:attrNameLst>
                                          <p:attrName>ppt_x</p:attrName>
                                        </p:attrNameLst>
                                      </p:cBhvr>
                                      <p:tavLst>
                                        <p:tav tm="0">
                                          <p:val>
                                            <p:strVal val="#ppt_x"/>
                                          </p:val>
                                        </p:tav>
                                        <p:tav tm="100000">
                                          <p:val>
                                            <p:strVal val="#ppt_x"/>
                                          </p:val>
                                        </p:tav>
                                      </p:tavLst>
                                    </p:anim>
                                    <p:anim calcmode="lin" valueType="num">
                                      <p:cBhvr>
                                        <p:cTn id="21" dur="1000" fill="hold"/>
                                        <p:tgtEl>
                                          <p:spTgt spid="47"/>
                                        </p:tgtEl>
                                        <p:attrNameLst>
                                          <p:attrName>ppt_y</p:attrName>
                                        </p:attrNameLst>
                                      </p:cBhvr>
                                      <p:tavLst>
                                        <p:tav tm="0">
                                          <p:val>
                                            <p:strVal val="#ppt_y+.1"/>
                                          </p:val>
                                        </p:tav>
                                        <p:tav tm="100000">
                                          <p:val>
                                            <p:strVal val="#ppt_y"/>
                                          </p:val>
                                        </p:tav>
                                      </p:tavLst>
                                    </p:anim>
                                  </p:childTnLst>
                                </p:cTn>
                              </p:par>
                              <p:par>
                                <p:cTn id="22" presetID="10" presetClass="entr" presetSubtype="0" fill="hold" grpId="0" nodeType="withEffect">
                                  <p:stCondLst>
                                    <p:cond delay="3000"/>
                                  </p:stCondLst>
                                  <p:childTnLst>
                                    <p:set>
                                      <p:cBhvr>
                                        <p:cTn id="23" dur="1" fill="hold">
                                          <p:stCondLst>
                                            <p:cond delay="0"/>
                                          </p:stCondLst>
                                        </p:cTn>
                                        <p:tgtEl>
                                          <p:spTgt spid="42"/>
                                        </p:tgtEl>
                                        <p:attrNameLst>
                                          <p:attrName>style.visibility</p:attrName>
                                        </p:attrNameLst>
                                      </p:cBhvr>
                                      <p:to>
                                        <p:strVal val="visible"/>
                                      </p:to>
                                    </p:set>
                                    <p:animEffect transition="in" filter="fade">
                                      <p:cBhvr>
                                        <p:cTn id="24" dur="500"/>
                                        <p:tgtEl>
                                          <p:spTgt spid="42"/>
                                        </p:tgtEl>
                                      </p:cBhvr>
                                    </p:animEffect>
                                  </p:childTnLst>
                                </p:cTn>
                              </p:par>
                              <p:par>
                                <p:cTn id="25" presetID="10" presetClass="entr" presetSubtype="0" fill="hold" grpId="0" nodeType="withEffect">
                                  <p:stCondLst>
                                    <p:cond delay="3000"/>
                                  </p:stCondLst>
                                  <p:childTnLst>
                                    <p:set>
                                      <p:cBhvr>
                                        <p:cTn id="26" dur="1" fill="hold">
                                          <p:stCondLst>
                                            <p:cond delay="0"/>
                                          </p:stCondLst>
                                        </p:cTn>
                                        <p:tgtEl>
                                          <p:spTgt spid="43"/>
                                        </p:tgtEl>
                                        <p:attrNameLst>
                                          <p:attrName>style.visibility</p:attrName>
                                        </p:attrNameLst>
                                      </p:cBhvr>
                                      <p:to>
                                        <p:strVal val="visible"/>
                                      </p:to>
                                    </p:set>
                                    <p:animEffect transition="in" filter="fade">
                                      <p:cBhvr>
                                        <p:cTn id="27" dur="500"/>
                                        <p:tgtEl>
                                          <p:spTgt spid="43"/>
                                        </p:tgtEl>
                                      </p:cBhvr>
                                    </p:animEffect>
                                  </p:childTnLst>
                                </p:cTn>
                              </p:par>
                              <p:par>
                                <p:cTn id="28" presetID="10" presetClass="entr" presetSubtype="0" fill="hold" grpId="0" nodeType="withEffect">
                                  <p:stCondLst>
                                    <p:cond delay="3000"/>
                                  </p:stCondLst>
                                  <p:childTnLst>
                                    <p:set>
                                      <p:cBhvr>
                                        <p:cTn id="29" dur="1" fill="hold">
                                          <p:stCondLst>
                                            <p:cond delay="0"/>
                                          </p:stCondLst>
                                        </p:cTn>
                                        <p:tgtEl>
                                          <p:spTgt spid="44"/>
                                        </p:tgtEl>
                                        <p:attrNameLst>
                                          <p:attrName>style.visibility</p:attrName>
                                        </p:attrNameLst>
                                      </p:cBhvr>
                                      <p:to>
                                        <p:strVal val="visible"/>
                                      </p:to>
                                    </p:set>
                                    <p:animEffect transition="in" filter="fade">
                                      <p:cBhvr>
                                        <p:cTn id="30" dur="500"/>
                                        <p:tgtEl>
                                          <p:spTgt spid="44"/>
                                        </p:tgtEl>
                                      </p:cBhvr>
                                    </p:animEffect>
                                  </p:childTnLst>
                                </p:cTn>
                              </p:par>
                              <p:par>
                                <p:cTn id="31" presetID="10" presetClass="entr" presetSubtype="0" fill="hold" grpId="0" nodeType="withEffect">
                                  <p:stCondLst>
                                    <p:cond delay="3000"/>
                                  </p:stCondLst>
                                  <p:childTnLst>
                                    <p:set>
                                      <p:cBhvr>
                                        <p:cTn id="32" dur="1" fill="hold">
                                          <p:stCondLst>
                                            <p:cond delay="0"/>
                                          </p:stCondLst>
                                        </p:cTn>
                                        <p:tgtEl>
                                          <p:spTgt spid="45"/>
                                        </p:tgtEl>
                                        <p:attrNameLst>
                                          <p:attrName>style.visibility</p:attrName>
                                        </p:attrNameLst>
                                      </p:cBhvr>
                                      <p:to>
                                        <p:strVal val="visible"/>
                                      </p:to>
                                    </p:set>
                                    <p:animEffect transition="in" filter="fade">
                                      <p:cBhvr>
                                        <p:cTn id="33"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42"/>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afterEffect">
                                  <p:stCondLst>
                                    <p:cond delay="0"/>
                                  </p:stCondLst>
                                  <p:childTnLst>
                                    <p:animClr clrSpc="rgb" dir="cw">
                                      <p:cBhvr>
                                        <p:cTn id="38" dur="250" fill="hold"/>
                                        <p:tgtEl>
                                          <p:spTgt spid="42"/>
                                        </p:tgtEl>
                                        <p:attrNameLst>
                                          <p:attrName>fillcolor</p:attrName>
                                        </p:attrNameLst>
                                      </p:cBhvr>
                                      <p:to>
                                        <a:srgbClr val="FF0000"/>
                                      </p:to>
                                    </p:animClr>
                                    <p:set>
                                      <p:cBhvr>
                                        <p:cTn id="39" dur="250" fill="hold"/>
                                        <p:tgtEl>
                                          <p:spTgt spid="42"/>
                                        </p:tgtEl>
                                        <p:attrNameLst>
                                          <p:attrName>fill.type</p:attrName>
                                        </p:attrNameLst>
                                      </p:cBhvr>
                                      <p:to>
                                        <p:strVal val="solid"/>
                                      </p:to>
                                    </p:set>
                                    <p:set>
                                      <p:cBhvr>
                                        <p:cTn id="40" dur="250" fill="hold"/>
                                        <p:tgtEl>
                                          <p:spTgt spid="42"/>
                                        </p:tgtEl>
                                        <p:attrNameLst>
                                          <p:attrName>fill.on</p:attrName>
                                        </p:attrNameLst>
                                      </p:cBhvr>
                                      <p:to>
                                        <p:strVal val="true"/>
                                      </p:to>
                                    </p:set>
                                  </p:childTnLst>
                                </p:cTn>
                              </p:par>
                              <p:par>
                                <p:cTn id="41" presetID="64" presetClass="path" presetSubtype="0" accel="50000" decel="50000" fill="hold" nodeType="withEffect">
                                  <p:stCondLst>
                                    <p:cond delay="0"/>
                                  </p:stCondLst>
                                  <p:childTnLst>
                                    <p:animMotion origin="layout" path="M -1.45833E-6 4.07407E-6 L -0.31588 -0.29561 " pathEditMode="relative" rAng="0" ptsTypes="AA">
                                      <p:cBhvr>
                                        <p:cTn id="42" dur="250" fill="hold"/>
                                        <p:tgtEl>
                                          <p:spTgt spid="4"/>
                                        </p:tgtEl>
                                        <p:attrNameLst>
                                          <p:attrName>ppt_x</p:attrName>
                                          <p:attrName>ppt_y</p:attrName>
                                        </p:attrNameLst>
                                      </p:cBhvr>
                                      <p:rCtr x="-15794" y="-14792"/>
                                    </p:animMotion>
                                  </p:childTnLst>
                                  <p:subTnLst>
                                    <p:audio>
                                      <p:cMediaNode>
                                        <p:cTn display="0" masterRel="sameClick">
                                          <p:stCondLst>
                                            <p:cond evt="begin" delay="0">
                                              <p:tn val="41"/>
                                            </p:cond>
                                          </p:stCondLst>
                                          <p:endCondLst>
                                            <p:cond evt="onStopAudio" delay="0">
                                              <p:tgtEl>
                                                <p:sldTgt/>
                                              </p:tgtEl>
                                            </p:cond>
                                          </p:endCondLst>
                                        </p:cTn>
                                        <p:tgtEl>
                                          <p:sndTgt r:embed="rId6" name="applause.wav"/>
                                        </p:tgtEl>
                                      </p:cMediaNode>
                                    </p:audio>
                                  </p:subTnLst>
                                </p:cTn>
                              </p:par>
                            </p:childTnLst>
                          </p:cTn>
                        </p:par>
                      </p:childTnLst>
                    </p:cTn>
                  </p:par>
                </p:childTnLst>
              </p:cTn>
              <p:nextCondLst>
                <p:cond evt="onClick" delay="0">
                  <p:tgtEl>
                    <p:spTgt spid="42"/>
                  </p:tgtEl>
                </p:cond>
              </p:nextCondLst>
            </p:seq>
            <p:seq concurrent="1" nextAc="seek">
              <p:cTn id="43" restart="whenNotActive" fill="hold" evtFilter="cancelBubble" nodeType="interactiveSeq">
                <p:stCondLst>
                  <p:cond evt="onClick" delay="0">
                    <p:tgtEl>
                      <p:spTgt spid="43"/>
                    </p:tgtEl>
                  </p:cond>
                </p:stCondLst>
                <p:endSync evt="end" delay="0">
                  <p:rtn val="all"/>
                </p:endSync>
                <p:childTnLst>
                  <p:par>
                    <p:cTn id="44" fill="hold">
                      <p:stCondLst>
                        <p:cond delay="0"/>
                      </p:stCondLst>
                      <p:childTnLst>
                        <p:par>
                          <p:cTn id="45" fill="hold">
                            <p:stCondLst>
                              <p:cond delay="0"/>
                            </p:stCondLst>
                            <p:childTnLst>
                              <p:par>
                                <p:cTn id="46" presetID="1" presetClass="emph" presetSubtype="2" fill="hold" nodeType="afterEffect">
                                  <p:stCondLst>
                                    <p:cond delay="0"/>
                                  </p:stCondLst>
                                  <p:childTnLst>
                                    <p:animClr clrSpc="rgb" dir="cw">
                                      <p:cBhvr>
                                        <p:cTn id="47" dur="250" fill="hold"/>
                                        <p:tgtEl>
                                          <p:spTgt spid="43"/>
                                        </p:tgtEl>
                                        <p:attrNameLst>
                                          <p:attrName>fillcolor</p:attrName>
                                        </p:attrNameLst>
                                      </p:cBhvr>
                                      <p:to>
                                        <a:srgbClr val="FF0000"/>
                                      </p:to>
                                    </p:animClr>
                                    <p:set>
                                      <p:cBhvr>
                                        <p:cTn id="48" dur="250" fill="hold"/>
                                        <p:tgtEl>
                                          <p:spTgt spid="43"/>
                                        </p:tgtEl>
                                        <p:attrNameLst>
                                          <p:attrName>fill.type</p:attrName>
                                        </p:attrNameLst>
                                      </p:cBhvr>
                                      <p:to>
                                        <p:strVal val="solid"/>
                                      </p:to>
                                    </p:set>
                                    <p:set>
                                      <p:cBhvr>
                                        <p:cTn id="49" dur="250" fill="hold"/>
                                        <p:tgtEl>
                                          <p:spTgt spid="43"/>
                                        </p:tgtEl>
                                        <p:attrNameLst>
                                          <p:attrName>fill.on</p:attrName>
                                        </p:attrNameLst>
                                      </p:cBhvr>
                                      <p:to>
                                        <p:strVal val="true"/>
                                      </p:to>
                                    </p:set>
                                  </p:childTnLst>
                                </p:cTn>
                              </p:par>
                              <p:par>
                                <p:cTn id="50" presetID="64" presetClass="path" presetSubtype="0" accel="50000" decel="50000" fill="hold" nodeType="withEffect">
                                  <p:stCondLst>
                                    <p:cond delay="0"/>
                                  </p:stCondLst>
                                  <p:childTnLst>
                                    <p:animMotion origin="layout" path="M -1.45833E-6 4.07407E-6 L 0.18815 -0.49051 " pathEditMode="relative" rAng="0" ptsTypes="AA">
                                      <p:cBhvr>
                                        <p:cTn id="51" dur="250" fill="hold"/>
                                        <p:tgtEl>
                                          <p:spTgt spid="4"/>
                                        </p:tgtEl>
                                        <p:attrNameLst>
                                          <p:attrName>ppt_x</p:attrName>
                                          <p:attrName>ppt_y</p:attrName>
                                        </p:attrNameLst>
                                      </p:cBhvr>
                                      <p:rCtr x="9401" y="-24537"/>
                                    </p:animMotion>
                                  </p:childTnLst>
                                  <p:subTnLst>
                                    <p:audio>
                                      <p:cMediaNode>
                                        <p:cTn display="0" masterRel="sameClick">
                                          <p:stCondLst>
                                            <p:cond evt="begin" delay="0">
                                              <p:tn val="50"/>
                                            </p:cond>
                                          </p:stCondLst>
                                          <p:endCondLst>
                                            <p:cond evt="onStopAudio" delay="0">
                                              <p:tgtEl>
                                                <p:sldTgt/>
                                              </p:tgtEl>
                                            </p:cond>
                                          </p:endCondLst>
                                        </p:cTn>
                                        <p:tgtEl>
                                          <p:sndTgt r:embed="rId7" name="Sai.wav"/>
                                        </p:tgtEl>
                                      </p:cMediaNode>
                                    </p:audio>
                                  </p:subTnLst>
                                </p:cTn>
                              </p:par>
                            </p:childTnLst>
                          </p:cTn>
                        </p:par>
                      </p:childTnLst>
                    </p:cTn>
                  </p:par>
                </p:childTnLst>
              </p:cTn>
              <p:nextCondLst>
                <p:cond evt="onClick" delay="0">
                  <p:tgtEl>
                    <p:spTgt spid="43"/>
                  </p:tgtEl>
                </p:cond>
              </p:nextCondLst>
            </p:seq>
            <p:seq concurrent="1" nextAc="seek">
              <p:cTn id="52" restart="whenNotActive" fill="hold" evtFilter="cancelBubble" nodeType="interactiveSeq">
                <p:stCondLst>
                  <p:cond evt="onClick" delay="0">
                    <p:tgtEl>
                      <p:spTgt spid="44"/>
                    </p:tgtEl>
                  </p:cond>
                </p:stCondLst>
                <p:endSync evt="end" delay="0">
                  <p:rtn val="all"/>
                </p:endSync>
                <p:childTnLst>
                  <p:par>
                    <p:cTn id="53" fill="hold">
                      <p:stCondLst>
                        <p:cond delay="0"/>
                      </p:stCondLst>
                      <p:childTnLst>
                        <p:par>
                          <p:cTn id="54" fill="hold">
                            <p:stCondLst>
                              <p:cond delay="0"/>
                            </p:stCondLst>
                            <p:childTnLst>
                              <p:par>
                                <p:cTn id="55" presetID="1" presetClass="emph" presetSubtype="2" fill="hold" nodeType="afterEffect">
                                  <p:stCondLst>
                                    <p:cond delay="0"/>
                                  </p:stCondLst>
                                  <p:childTnLst>
                                    <p:animClr clrSpc="rgb" dir="cw">
                                      <p:cBhvr>
                                        <p:cTn id="56" dur="250" fill="hold"/>
                                        <p:tgtEl>
                                          <p:spTgt spid="44"/>
                                        </p:tgtEl>
                                        <p:attrNameLst>
                                          <p:attrName>fillcolor</p:attrName>
                                        </p:attrNameLst>
                                      </p:cBhvr>
                                      <p:to>
                                        <a:srgbClr val="00B0F0"/>
                                      </p:to>
                                    </p:animClr>
                                    <p:set>
                                      <p:cBhvr>
                                        <p:cTn id="57" dur="250" fill="hold"/>
                                        <p:tgtEl>
                                          <p:spTgt spid="44"/>
                                        </p:tgtEl>
                                        <p:attrNameLst>
                                          <p:attrName>fill.type</p:attrName>
                                        </p:attrNameLst>
                                      </p:cBhvr>
                                      <p:to>
                                        <p:strVal val="solid"/>
                                      </p:to>
                                    </p:set>
                                    <p:set>
                                      <p:cBhvr>
                                        <p:cTn id="58" dur="250" fill="hold"/>
                                        <p:tgtEl>
                                          <p:spTgt spid="44"/>
                                        </p:tgtEl>
                                        <p:attrNameLst>
                                          <p:attrName>fill.on</p:attrName>
                                        </p:attrNameLst>
                                      </p:cBhvr>
                                      <p:to>
                                        <p:strVal val="true"/>
                                      </p:to>
                                    </p:set>
                                  </p:childTnLst>
                                </p:cTn>
                              </p:par>
                              <p:par>
                                <p:cTn id="59" presetID="64" presetClass="path" presetSubtype="0" accel="50000" decel="50000" fill="hold" nodeType="withEffect">
                                  <p:stCondLst>
                                    <p:cond delay="0"/>
                                  </p:stCondLst>
                                  <p:childTnLst>
                                    <p:animMotion origin="layout" path="M 1.11022E-16 1.85185E-6 L -0.61901 -0.50093 " pathEditMode="relative" rAng="0" ptsTypes="AA">
                                      <p:cBhvr>
                                        <p:cTn id="60" dur="250" fill="hold"/>
                                        <p:tgtEl>
                                          <p:spTgt spid="50"/>
                                        </p:tgtEl>
                                        <p:attrNameLst>
                                          <p:attrName>ppt_x</p:attrName>
                                          <p:attrName>ppt_y</p:attrName>
                                        </p:attrNameLst>
                                      </p:cBhvr>
                                      <p:rCtr x="-30951" y="-25046"/>
                                    </p:animMotion>
                                  </p:childTnLst>
                                  <p:subTnLst>
                                    <p:audio>
                                      <p:cMediaNode>
                                        <p:cTn display="0" masterRel="sameClick">
                                          <p:stCondLst>
                                            <p:cond evt="begin" delay="0">
                                              <p:tn val="59"/>
                                            </p:cond>
                                          </p:stCondLst>
                                          <p:endCondLst>
                                            <p:cond evt="onStopAudio" delay="0">
                                              <p:tgtEl>
                                                <p:sldTgt/>
                                              </p:tgtEl>
                                            </p:cond>
                                          </p:endCondLst>
                                        </p:cTn>
                                        <p:tgtEl>
                                          <p:sndTgt r:embed="rId6" name="applause.wav"/>
                                        </p:tgtEl>
                                      </p:cMediaNode>
                                    </p:audio>
                                  </p:subTnLst>
                                </p:cTn>
                              </p:par>
                            </p:childTnLst>
                          </p:cTn>
                        </p:par>
                      </p:childTnLst>
                    </p:cTn>
                  </p:par>
                </p:childTnLst>
              </p:cTn>
              <p:nextCondLst>
                <p:cond evt="onClick" delay="0">
                  <p:tgtEl>
                    <p:spTgt spid="44"/>
                  </p:tgtEl>
                </p:cond>
              </p:nextCondLst>
            </p:seq>
            <p:seq concurrent="1" nextAc="seek">
              <p:cTn id="61" restart="whenNotActive" fill="hold" evtFilter="cancelBubble" nodeType="interactiveSeq">
                <p:stCondLst>
                  <p:cond evt="onClick" delay="0">
                    <p:tgtEl>
                      <p:spTgt spid="45"/>
                    </p:tgtEl>
                  </p:cond>
                </p:stCondLst>
                <p:endSync evt="end" delay="0">
                  <p:rtn val="all"/>
                </p:endSync>
                <p:childTnLst>
                  <p:par>
                    <p:cTn id="62" fill="hold">
                      <p:stCondLst>
                        <p:cond delay="0"/>
                      </p:stCondLst>
                      <p:childTnLst>
                        <p:par>
                          <p:cTn id="63" fill="hold">
                            <p:stCondLst>
                              <p:cond delay="0"/>
                            </p:stCondLst>
                            <p:childTnLst>
                              <p:par>
                                <p:cTn id="64" presetID="1" presetClass="emph" presetSubtype="2" fill="hold" nodeType="afterEffect">
                                  <p:stCondLst>
                                    <p:cond delay="0"/>
                                  </p:stCondLst>
                                  <p:childTnLst>
                                    <p:animClr clrSpc="rgb" dir="cw">
                                      <p:cBhvr>
                                        <p:cTn id="65" dur="250" fill="hold"/>
                                        <p:tgtEl>
                                          <p:spTgt spid="45"/>
                                        </p:tgtEl>
                                        <p:attrNameLst>
                                          <p:attrName>fillcolor</p:attrName>
                                        </p:attrNameLst>
                                      </p:cBhvr>
                                      <p:to>
                                        <a:srgbClr val="FF0000"/>
                                      </p:to>
                                    </p:animClr>
                                    <p:set>
                                      <p:cBhvr>
                                        <p:cTn id="66" dur="250" fill="hold"/>
                                        <p:tgtEl>
                                          <p:spTgt spid="45"/>
                                        </p:tgtEl>
                                        <p:attrNameLst>
                                          <p:attrName>fill.type</p:attrName>
                                        </p:attrNameLst>
                                      </p:cBhvr>
                                      <p:to>
                                        <p:strVal val="solid"/>
                                      </p:to>
                                    </p:set>
                                    <p:set>
                                      <p:cBhvr>
                                        <p:cTn id="67" dur="250" fill="hold"/>
                                        <p:tgtEl>
                                          <p:spTgt spid="45"/>
                                        </p:tgtEl>
                                        <p:attrNameLst>
                                          <p:attrName>fill.on</p:attrName>
                                        </p:attrNameLst>
                                      </p:cBhvr>
                                      <p:to>
                                        <p:strVal val="true"/>
                                      </p:to>
                                    </p:set>
                                  </p:childTnLst>
                                </p:cTn>
                              </p:par>
                              <p:par>
                                <p:cTn id="68" presetID="64" presetClass="path" presetSubtype="0" accel="50000" decel="50000" fill="hold" nodeType="withEffect">
                                  <p:stCondLst>
                                    <p:cond delay="0"/>
                                  </p:stCondLst>
                                  <p:childTnLst>
                                    <p:animMotion origin="layout" path="M -1.45833E-6 4.07407E-6 L 0.18815 -0.29561 " pathEditMode="relative" rAng="0" ptsTypes="AA">
                                      <p:cBhvr>
                                        <p:cTn id="69" dur="250" fill="hold"/>
                                        <p:tgtEl>
                                          <p:spTgt spid="4"/>
                                        </p:tgtEl>
                                        <p:attrNameLst>
                                          <p:attrName>ppt_x</p:attrName>
                                          <p:attrName>ppt_y</p:attrName>
                                        </p:attrNameLst>
                                      </p:cBhvr>
                                      <p:rCtr x="9401" y="-14792"/>
                                    </p:animMotion>
                                  </p:childTnLst>
                                  <p:subTnLst>
                                    <p:audio>
                                      <p:cMediaNode>
                                        <p:cTn display="0" masterRel="sameClick">
                                          <p:stCondLst>
                                            <p:cond evt="begin" delay="0">
                                              <p:tn val="68"/>
                                            </p:cond>
                                          </p:stCondLst>
                                          <p:endCondLst>
                                            <p:cond evt="onStopAudio" delay="0">
                                              <p:tgtEl>
                                                <p:sldTgt/>
                                              </p:tgtEl>
                                            </p:cond>
                                          </p:endCondLst>
                                        </p:cTn>
                                        <p:tgtEl>
                                          <p:sndTgt r:embed="rId7" name="Sai.wav"/>
                                        </p:tgtEl>
                                      </p:cMediaNode>
                                    </p:audio>
                                  </p:subTnLst>
                                </p:cTn>
                              </p:par>
                            </p:childTnLst>
                          </p:cTn>
                        </p:par>
                      </p:childTnLst>
                    </p:cTn>
                  </p:par>
                </p:childTnLst>
              </p:cTn>
              <p:nextCondLst>
                <p:cond evt="onClick" delay="0">
                  <p:tgtEl>
                    <p:spTgt spid="45"/>
                  </p:tgtEl>
                </p:cond>
              </p:nextCondLst>
            </p:seq>
          </p:childTnLst>
        </p:cTn>
      </p:par>
    </p:tnLst>
    <p:bldLst>
      <p:bldP spid="5" grpId="0" animBg="1"/>
      <p:bldP spid="42" grpId="0" animBg="1"/>
      <p:bldP spid="43" grpId="0" animBg="1"/>
      <p:bldP spid="44" grpId="0" animBg="1"/>
      <p:bldP spid="45" grpId="0" animBg="1"/>
      <p:bldP spid="47"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accent1">
            <a:lumMod val="75000"/>
            <a:alpha val="74000"/>
          </a:schemeClr>
        </a:solidFill>
        <a:effectLst/>
      </p:bgPr>
    </p:bg>
    <p:spTree>
      <p:nvGrpSpPr>
        <p:cNvPr id="1" name=""/>
        <p:cNvGrpSpPr/>
        <p:nvPr/>
      </p:nvGrpSpPr>
      <p:grpSpPr>
        <a:xfrm>
          <a:off x="0" y="0"/>
          <a:ext cx="0" cy="0"/>
          <a:chOff x="0" y="0"/>
          <a:chExt cx="0" cy="0"/>
        </a:xfrm>
      </p:grpSpPr>
      <p:pic>
        <p:nvPicPr>
          <p:cNvPr id="45" name="Picture 44"/>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0" y="-20005"/>
            <a:ext cx="2066925" cy="2066925"/>
          </a:xfrm>
          <a:prstGeom prst="rect">
            <a:avLst/>
          </a:prstGeom>
        </p:spPr>
      </p:pic>
      <p:cxnSp>
        <p:nvCxnSpPr>
          <p:cNvPr id="23" name="Straight Connector 22"/>
          <p:cNvCxnSpPr/>
          <p:nvPr/>
        </p:nvCxnSpPr>
        <p:spPr>
          <a:xfrm>
            <a:off x="-10904" y="6262272"/>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10904" y="4806669"/>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48225" y="2838833"/>
            <a:ext cx="12192000" cy="0"/>
          </a:xfrm>
          <a:prstGeom prst="line">
            <a:avLst/>
          </a:prstGeom>
          <a:ln w="762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14" name="Freeform: Shape 13"/>
          <p:cNvSpPr/>
          <p:nvPr/>
        </p:nvSpPr>
        <p:spPr>
          <a:xfrm flipH="1">
            <a:off x="708129" y="2044047"/>
            <a:ext cx="10872191" cy="1594948"/>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rgbClr val="0070C0"/>
          </a:solidFill>
          <a:ln w="38100">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defRPr/>
            </a:pPr>
            <a:endParaRPr lang="en-US">
              <a:solidFill>
                <a:prstClr val="white"/>
              </a:solidFill>
              <a:latin typeface="Calibri" panose="020F0502020204030204"/>
              <a:sym typeface="Arial" panose="020B0604020202020204"/>
            </a:endParaRPr>
          </a:p>
        </p:txBody>
      </p:sp>
      <p:sp>
        <p:nvSpPr>
          <p:cNvPr id="24" name="TextBox 23"/>
          <p:cNvSpPr txBox="1"/>
          <p:nvPr/>
        </p:nvSpPr>
        <p:spPr>
          <a:xfrm>
            <a:off x="995045" y="1998980"/>
            <a:ext cx="10229850" cy="1753235"/>
          </a:xfrm>
          <a:prstGeom prst="rect">
            <a:avLst/>
          </a:prstGeom>
          <a:noFill/>
        </p:spPr>
        <p:txBody>
          <a:bodyPr wrap="square" rtlCol="0">
            <a:spAutoFit/>
          </a:bodyPr>
          <a:lstStyle/>
          <a:p>
            <a:pPr algn="ctr" defTabSz="914400">
              <a:defRPr/>
            </a:pPr>
            <a:r>
              <a:rPr lang="vi-VN" altLang="en-US" sz="3600" b="1" dirty="0" err="1">
                <a:solidFill>
                  <a:srgbClr val="FFFF00"/>
                </a:solidFill>
                <a:latin typeface="Times New Roman" panose="02020603050405020304" charset="0"/>
                <a:cs typeface="Times New Roman" panose="02020603050405020304" charset="0"/>
                <a:sym typeface="Arial" panose="020B0604020202020204"/>
              </a:rPr>
              <a:t>Để làm nhụt ý chí xâm lược của quân Tống và khích lệ tinh thần chiến đấu của binh sĩ Lý Thường Kiệt đã</a:t>
            </a:r>
            <a:endParaRPr lang="vi-VN" altLang="en-US" sz="3600" b="1" dirty="0" err="1">
              <a:solidFill>
                <a:srgbClr val="FFFF00"/>
              </a:solidFill>
              <a:latin typeface="Times New Roman" panose="02020603050405020304" charset="0"/>
              <a:cs typeface="Times New Roman" panose="02020603050405020304" charset="0"/>
              <a:sym typeface="Arial" panose="020B0604020202020204"/>
            </a:endParaRPr>
          </a:p>
        </p:txBody>
      </p:sp>
      <p:sp>
        <p:nvSpPr>
          <p:cNvPr id="15" name="bang a"/>
          <p:cNvSpPr/>
          <p:nvPr/>
        </p:nvSpPr>
        <p:spPr>
          <a:xfrm flipH="1">
            <a:off x="795428" y="4237713"/>
            <a:ext cx="5249773" cy="1107995"/>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defRPr/>
            </a:pPr>
            <a:endParaRPr lang="en-US" sz="3200">
              <a:solidFill>
                <a:prstClr val="white"/>
              </a:solidFill>
              <a:latin typeface="Times New Roman" panose="02020603050405020304" charset="0"/>
              <a:cs typeface="Times New Roman" panose="02020603050405020304" charset="0"/>
              <a:sym typeface="Arial" panose="020B0604020202020204"/>
            </a:endParaRPr>
          </a:p>
        </p:txBody>
      </p:sp>
      <p:sp>
        <p:nvSpPr>
          <p:cNvPr id="16" name="bang c"/>
          <p:cNvSpPr/>
          <p:nvPr/>
        </p:nvSpPr>
        <p:spPr>
          <a:xfrm flipH="1">
            <a:off x="795428" y="5749997"/>
            <a:ext cx="5249773" cy="1107996"/>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defRPr/>
            </a:pPr>
            <a:endParaRPr lang="en-US" sz="3200">
              <a:solidFill>
                <a:prstClr val="white"/>
              </a:solidFill>
              <a:latin typeface="Times New Roman" panose="02020603050405020304" charset="0"/>
              <a:cs typeface="Times New Roman" panose="02020603050405020304" charset="0"/>
              <a:sym typeface="Arial" panose="020B0604020202020204"/>
            </a:endParaRPr>
          </a:p>
        </p:txBody>
      </p:sp>
      <p:sp>
        <p:nvSpPr>
          <p:cNvPr id="25" name="dap an a"/>
          <p:cNvSpPr txBox="1"/>
          <p:nvPr/>
        </p:nvSpPr>
        <p:spPr>
          <a:xfrm>
            <a:off x="914445" y="4237712"/>
            <a:ext cx="5011739" cy="1076325"/>
          </a:xfrm>
          <a:prstGeom prst="rect">
            <a:avLst/>
          </a:prstGeom>
          <a:noFill/>
        </p:spPr>
        <p:txBody>
          <a:bodyPr wrap="square" rtlCol="0">
            <a:spAutoFit/>
          </a:bodyPr>
          <a:lstStyle/>
          <a:p>
            <a:pPr marL="342900" indent="-342900" defTabSz="914400">
              <a:buClr>
                <a:prstClr val="white"/>
              </a:buClr>
              <a:buFont typeface="Wingdings" panose="05000000000000000000" pitchFamily="2" charset="2"/>
              <a:buChar char=""/>
              <a:defRPr/>
            </a:pPr>
            <a:r>
              <a:rPr lang="en-US" sz="3200" dirty="0">
                <a:solidFill>
                  <a:prstClr val="white"/>
                </a:solidFill>
                <a:latin typeface="Times New Roman" panose="02020603050405020304" charset="0"/>
                <a:ea typeface="Tahoma" panose="020B0604030504040204" pitchFamily="34" charset="0"/>
                <a:cs typeface="Times New Roman" panose="02020603050405020304" charset="0"/>
                <a:sym typeface="Arial" panose="020B0604020202020204"/>
              </a:rPr>
              <a:t>A. </a:t>
            </a:r>
            <a:r>
              <a:rPr lang="vi-VN" altLang="en-US" sz="3200" dirty="0" err="1">
                <a:solidFill>
                  <a:prstClr val="white"/>
                </a:solidFill>
                <a:latin typeface="Times New Roman" panose="02020603050405020304" charset="0"/>
                <a:ea typeface="Tahoma" panose="020B0604030504040204" pitchFamily="34" charset="0"/>
                <a:cs typeface="Times New Roman" panose="02020603050405020304" charset="0"/>
                <a:sym typeface="Arial" panose="020B0604020202020204"/>
              </a:rPr>
              <a:t>Cho người ngâm vang bài thơ </a:t>
            </a:r>
            <a:r>
              <a:rPr lang="vi-VN" altLang="en-US" sz="3200" i="1" dirty="0" err="1">
                <a:solidFill>
                  <a:prstClr val="white"/>
                </a:solidFill>
                <a:latin typeface="Times New Roman" panose="02020603050405020304" charset="0"/>
                <a:ea typeface="Tahoma" panose="020B0604030504040204" pitchFamily="34" charset="0"/>
                <a:cs typeface="Times New Roman" panose="02020603050405020304" charset="0"/>
                <a:sym typeface="Arial" panose="020B0604020202020204"/>
              </a:rPr>
              <a:t>Nam quốc sơn hà</a:t>
            </a:r>
            <a:r>
              <a:rPr lang="en-US" sz="3200" i="1" dirty="0">
                <a:solidFill>
                  <a:prstClr val="white"/>
                </a:solidFill>
                <a:latin typeface="Times New Roman" panose="02020603050405020304" charset="0"/>
                <a:ea typeface="Tahoma" panose="020B0604030504040204" pitchFamily="34" charset="0"/>
                <a:cs typeface="Times New Roman" panose="02020603050405020304" charset="0"/>
                <a:sym typeface="Arial" panose="020B0604020202020204"/>
              </a:rPr>
              <a:t>.</a:t>
            </a:r>
            <a:endParaRPr lang="en-US" sz="3200" i="1" dirty="0">
              <a:solidFill>
                <a:prstClr val="white"/>
              </a:solidFill>
              <a:latin typeface="Times New Roman" panose="02020603050405020304" charset="0"/>
              <a:ea typeface="Tahoma" panose="020B0604030504040204" pitchFamily="34" charset="0"/>
              <a:cs typeface="Times New Roman" panose="02020603050405020304" charset="0"/>
              <a:sym typeface="Arial" panose="020B0604020202020204"/>
            </a:endParaRPr>
          </a:p>
        </p:txBody>
      </p:sp>
      <p:sp>
        <p:nvSpPr>
          <p:cNvPr id="27" name="dap an c"/>
          <p:cNvSpPr txBox="1"/>
          <p:nvPr/>
        </p:nvSpPr>
        <p:spPr>
          <a:xfrm>
            <a:off x="708131" y="5752988"/>
            <a:ext cx="4404216" cy="1076325"/>
          </a:xfrm>
          <a:prstGeom prst="rect">
            <a:avLst/>
          </a:prstGeom>
          <a:noFill/>
        </p:spPr>
        <p:txBody>
          <a:bodyPr wrap="square" rtlCol="0">
            <a:spAutoFit/>
          </a:bodyPr>
          <a:lstStyle/>
          <a:p>
            <a:pPr marL="342900" indent="-342900" algn="ctr" defTabSz="914400">
              <a:buClr>
                <a:prstClr val="white"/>
              </a:buClr>
              <a:buFont typeface="Wingdings" panose="05000000000000000000" pitchFamily="2" charset="2"/>
              <a:buChar char="w"/>
              <a:defRPr/>
            </a:pPr>
            <a:r>
              <a:rPr lang="en-US" sz="3200" dirty="0">
                <a:solidFill>
                  <a:prstClr val="white"/>
                </a:solidFill>
                <a:latin typeface="Times New Roman" panose="02020603050405020304" charset="0"/>
                <a:ea typeface="Tahoma" panose="020B0604030504040204" pitchFamily="34" charset="0"/>
                <a:cs typeface="Times New Roman" panose="02020603050405020304" charset="0"/>
                <a:sym typeface="Arial" panose="020B0604020202020204"/>
              </a:rPr>
              <a:t>C. </a:t>
            </a:r>
            <a:r>
              <a:rPr lang="vi-VN" sz="3200" kern="0" dirty="0">
                <a:solidFill>
                  <a:prstClr val="white"/>
                </a:solidFill>
                <a:latin typeface="Times New Roman" panose="02020603050405020304" charset="0"/>
                <a:cs typeface="Times New Roman" panose="02020603050405020304" charset="0"/>
                <a:sym typeface="Arial" panose="020B0604020202020204"/>
              </a:rPr>
              <a:t>Chủ động đề nghị giảng </a:t>
            </a:r>
            <a:r>
              <a:rPr lang="vi-VN" sz="3200" kern="0" dirty="0">
                <a:solidFill>
                  <a:prstClr val="white"/>
                </a:solidFill>
                <a:latin typeface="Times New Roman" panose="02020603050405020304" charset="0"/>
                <a:cs typeface="Times New Roman" panose="02020603050405020304" charset="0"/>
                <a:sym typeface="Arial" panose="020B0604020202020204"/>
              </a:rPr>
              <a:t>hòa.</a:t>
            </a:r>
            <a:endParaRPr lang="en-US" sz="3200" dirty="0">
              <a:solidFill>
                <a:prstClr val="white"/>
              </a:solidFill>
              <a:latin typeface="Times New Roman" panose="02020603050405020304" charset="0"/>
              <a:ea typeface="Tahoma" panose="020B0604030504040204" pitchFamily="34" charset="0"/>
              <a:cs typeface="Times New Roman" panose="02020603050405020304" charset="0"/>
              <a:sym typeface="Arial" panose="020B0604020202020204"/>
            </a:endParaRPr>
          </a:p>
        </p:txBody>
      </p:sp>
      <p:sp>
        <p:nvSpPr>
          <p:cNvPr id="31" name="bang b"/>
          <p:cNvSpPr/>
          <p:nvPr/>
        </p:nvSpPr>
        <p:spPr>
          <a:xfrm flipH="1">
            <a:off x="6124992" y="4237713"/>
            <a:ext cx="5249773" cy="1107995"/>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defRPr/>
            </a:pPr>
            <a:endParaRPr lang="en-US" sz="3200">
              <a:solidFill>
                <a:prstClr val="white"/>
              </a:solidFill>
              <a:latin typeface="Times New Roman" panose="02020603050405020304" charset="0"/>
              <a:cs typeface="Times New Roman" panose="02020603050405020304" charset="0"/>
              <a:sym typeface="Arial" panose="020B0604020202020204"/>
            </a:endParaRPr>
          </a:p>
        </p:txBody>
      </p:sp>
      <p:sp>
        <p:nvSpPr>
          <p:cNvPr id="32" name="bang d"/>
          <p:cNvSpPr/>
          <p:nvPr/>
        </p:nvSpPr>
        <p:spPr>
          <a:xfrm flipH="1">
            <a:off x="6124992" y="5749997"/>
            <a:ext cx="5249773" cy="1108004"/>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defRPr/>
            </a:pPr>
            <a:endParaRPr lang="en-US" sz="3200">
              <a:solidFill>
                <a:prstClr val="white"/>
              </a:solidFill>
              <a:latin typeface="Times New Roman" panose="02020603050405020304" charset="0"/>
              <a:cs typeface="Times New Roman" panose="02020603050405020304" charset="0"/>
              <a:sym typeface="Arial" panose="020B0604020202020204"/>
            </a:endParaRPr>
          </a:p>
        </p:txBody>
      </p:sp>
      <p:sp>
        <p:nvSpPr>
          <p:cNvPr id="33" name="dap an b"/>
          <p:cNvSpPr txBox="1"/>
          <p:nvPr/>
        </p:nvSpPr>
        <p:spPr>
          <a:xfrm>
            <a:off x="6424669" y="4289637"/>
            <a:ext cx="4650419" cy="1076325"/>
          </a:xfrm>
          <a:prstGeom prst="rect">
            <a:avLst/>
          </a:prstGeom>
          <a:noFill/>
        </p:spPr>
        <p:txBody>
          <a:bodyPr wrap="square" rtlCol="0">
            <a:spAutoFit/>
          </a:bodyPr>
          <a:lstStyle/>
          <a:p>
            <a:pPr marL="342900" indent="-342900" defTabSz="914400">
              <a:buClr>
                <a:prstClr val="white"/>
              </a:buClr>
              <a:buFont typeface="Wingdings" panose="05000000000000000000" pitchFamily="2" charset="2"/>
              <a:buChar char="w"/>
              <a:defRPr/>
            </a:pPr>
            <a:r>
              <a:rPr lang="en-US" sz="3200" dirty="0">
                <a:solidFill>
                  <a:prstClr val="white"/>
                </a:solidFill>
                <a:latin typeface="Times New Roman" panose="02020603050405020304" charset="0"/>
                <a:ea typeface="Tahoma" panose="020B0604030504040204" pitchFamily="34" charset="0"/>
                <a:cs typeface="Times New Roman" panose="02020603050405020304" charset="0"/>
                <a:sym typeface="Arial" panose="020B0604020202020204"/>
              </a:rPr>
              <a:t>B. </a:t>
            </a:r>
            <a:r>
              <a:rPr lang="vi-VN" sz="3200" kern="0" dirty="0">
                <a:solidFill>
                  <a:prstClr val="white"/>
                </a:solidFill>
                <a:latin typeface="Times New Roman" panose="02020603050405020304" charset="0"/>
                <a:cs typeface="Times New Roman" panose="02020603050405020304" charset="0"/>
                <a:sym typeface="Arial" panose="020B0604020202020204"/>
              </a:rPr>
              <a:t>Tân công quân giặc bất </a:t>
            </a:r>
            <a:r>
              <a:rPr lang="vi-VN" sz="3200" kern="0" dirty="0">
                <a:solidFill>
                  <a:prstClr val="white"/>
                </a:solidFill>
                <a:latin typeface="Times New Roman" panose="02020603050405020304" charset="0"/>
                <a:cs typeface="Times New Roman" panose="02020603050405020304" charset="0"/>
                <a:sym typeface="Arial" panose="020B0604020202020204"/>
              </a:rPr>
              <a:t>ngờ.</a:t>
            </a:r>
            <a:endParaRPr lang="en-US" sz="3200" dirty="0">
              <a:solidFill>
                <a:prstClr val="white"/>
              </a:solidFill>
              <a:latin typeface="Times New Roman" panose="02020603050405020304" charset="0"/>
              <a:ea typeface="Tahoma" panose="020B0604030504040204" pitchFamily="34" charset="0"/>
              <a:cs typeface="Times New Roman" panose="02020603050405020304" charset="0"/>
              <a:sym typeface="Arial" panose="020B0604020202020204"/>
            </a:endParaRPr>
          </a:p>
        </p:txBody>
      </p:sp>
      <p:sp>
        <p:nvSpPr>
          <p:cNvPr id="34" name="dap an d"/>
          <p:cNvSpPr txBox="1"/>
          <p:nvPr/>
        </p:nvSpPr>
        <p:spPr>
          <a:xfrm>
            <a:off x="6144225" y="5798839"/>
            <a:ext cx="4650419" cy="1076325"/>
          </a:xfrm>
          <a:prstGeom prst="rect">
            <a:avLst/>
          </a:prstGeom>
          <a:noFill/>
        </p:spPr>
        <p:txBody>
          <a:bodyPr wrap="square" rtlCol="0">
            <a:spAutoFit/>
          </a:bodyPr>
          <a:lstStyle/>
          <a:p>
            <a:pPr marL="342900" indent="-342900" algn="ctr" defTabSz="914400">
              <a:buClr>
                <a:prstClr val="white"/>
              </a:buClr>
              <a:buFont typeface="Wingdings" panose="05000000000000000000" pitchFamily="2" charset="2"/>
              <a:buChar char="w"/>
              <a:defRPr/>
            </a:pPr>
            <a:r>
              <a:rPr lang="en-US" sz="3200" dirty="0">
                <a:solidFill>
                  <a:prstClr val="white"/>
                </a:solidFill>
                <a:latin typeface="Times New Roman" panose="02020603050405020304" charset="0"/>
                <a:ea typeface="Tahoma" panose="020B0604030504040204" pitchFamily="34" charset="0"/>
                <a:cs typeface="Times New Roman" panose="02020603050405020304" charset="0"/>
                <a:sym typeface="Arial" panose="020B0604020202020204"/>
              </a:rPr>
              <a:t>D.</a:t>
            </a:r>
            <a:r>
              <a:rPr lang="vi-VN" altLang="en-US" sz="3200" dirty="0" err="1">
                <a:solidFill>
                  <a:prstClr val="white"/>
                </a:solidFill>
                <a:latin typeface="Times New Roman" panose="02020603050405020304" charset="0"/>
                <a:ea typeface="Tahoma" panose="020B0604030504040204" pitchFamily="34" charset="0"/>
                <a:cs typeface="Times New Roman" panose="02020603050405020304" charset="0"/>
                <a:sym typeface="Arial" panose="020B0604020202020204"/>
              </a:rPr>
              <a:t>Lập phòng tuyến sông Như Nguyệt</a:t>
            </a:r>
            <a:r>
              <a:rPr lang="en-US" sz="3200" dirty="0">
                <a:solidFill>
                  <a:prstClr val="white"/>
                </a:solidFill>
                <a:latin typeface="Times New Roman" panose="02020603050405020304" charset="0"/>
                <a:ea typeface="Tahoma" panose="020B0604030504040204" pitchFamily="34" charset="0"/>
                <a:cs typeface="Times New Roman" panose="02020603050405020304" charset="0"/>
                <a:sym typeface="Arial" panose="020B0604020202020204"/>
              </a:rPr>
              <a:t> </a:t>
            </a:r>
            <a:endParaRPr lang="en-US" sz="3200" dirty="0">
              <a:solidFill>
                <a:prstClr val="white"/>
              </a:solidFill>
              <a:latin typeface="Times New Roman" panose="02020603050405020304" charset="0"/>
              <a:ea typeface="Tahoma" panose="020B0604030504040204" pitchFamily="34" charset="0"/>
              <a:cs typeface="Times New Roman" panose="02020603050405020304" charset="0"/>
              <a:sym typeface="Arial" panose="020B0604020202020204"/>
            </a:endParaRPr>
          </a:p>
        </p:txBody>
      </p:sp>
      <p:pic>
        <p:nvPicPr>
          <p:cNvPr id="38" name="Question">
            <a:hlinkClick r:id="" action="ppaction://media"/>
          </p:cNvPr>
          <p:cNvPicPr>
            <a:picLocks noChangeAspect="1"/>
          </p:cNvPicPr>
          <p:nvPr>
            <a:audioFile r:link="rId2"/>
            <p:extLst>
              <p:ext uri="{DAA4B4D4-6D71-4841-9C94-3DE7FCFB9230}">
                <p14:media xmlns:p14="http://schemas.microsoft.com/office/powerpoint/2010/main" r:embed="rId3"/>
              </p:ext>
            </p:extLst>
          </p:nvPr>
        </p:nvPicPr>
        <p:blipFill>
          <a:blip r:embed="rId4"/>
          <a:stretch>
            <a:fillRect/>
          </a:stretch>
        </p:blipFill>
        <p:spPr>
          <a:xfrm>
            <a:off x="12192001" y="863860"/>
            <a:ext cx="487363" cy="487363"/>
          </a:xfrm>
          <a:prstGeom prst="rect">
            <a:avLst/>
          </a:prstGeom>
        </p:spPr>
      </p:pic>
      <p:pic>
        <p:nvPicPr>
          <p:cNvPr id="39" name="Final Answer">
            <a:hlinkClick r:id="" action="ppaction://media"/>
          </p:cNvPr>
          <p:cNvPicPr>
            <a:picLocks noChangeAspect="1"/>
          </p:cNvPicPr>
          <p:nvPr>
            <a:audioFile r:link="rId5"/>
            <p:extLst>
              <p:ext uri="{DAA4B4D4-6D71-4841-9C94-3DE7FCFB9230}">
                <p14:media xmlns:p14="http://schemas.microsoft.com/office/powerpoint/2010/main" r:embed="rId6"/>
              </p:ext>
            </p:extLst>
          </p:nvPr>
        </p:nvPicPr>
        <p:blipFill>
          <a:blip r:embed="rId4"/>
          <a:stretch>
            <a:fillRect/>
          </a:stretch>
        </p:blipFill>
        <p:spPr>
          <a:xfrm>
            <a:off x="12192001" y="1478693"/>
            <a:ext cx="487363" cy="487363"/>
          </a:xfrm>
          <a:prstGeom prst="rect">
            <a:avLst/>
          </a:prstGeom>
        </p:spPr>
      </p:pic>
      <p:pic>
        <p:nvPicPr>
          <p:cNvPr id="40" name="Win">
            <a:hlinkClick r:id="" action="ppaction://media"/>
          </p:cNvPr>
          <p:cNvPicPr>
            <a:picLocks noChangeAspect="1"/>
          </p:cNvPicPr>
          <p:nvPr>
            <a:audioFile r:link="rId7"/>
            <p:extLst>
              <p:ext uri="{DAA4B4D4-6D71-4841-9C94-3DE7FCFB9230}">
                <p14:media xmlns:p14="http://schemas.microsoft.com/office/powerpoint/2010/main" r:embed="rId8"/>
              </p:ext>
            </p:extLst>
          </p:nvPr>
        </p:nvPicPr>
        <p:blipFill>
          <a:blip r:embed="rId4"/>
          <a:stretch>
            <a:fillRect/>
          </a:stretch>
        </p:blipFill>
        <p:spPr>
          <a:xfrm>
            <a:off x="12202905" y="2074156"/>
            <a:ext cx="487363" cy="487363"/>
          </a:xfrm>
          <a:prstGeom prst="rect">
            <a:avLst/>
          </a:prstGeom>
        </p:spPr>
      </p:pic>
      <p:pic>
        <p:nvPicPr>
          <p:cNvPr id="41" name="Lose">
            <a:hlinkClick r:id="" action="ppaction://media"/>
          </p:cNvPr>
          <p:cNvPicPr>
            <a:picLocks noChangeAspect="1"/>
          </p:cNvPicPr>
          <p:nvPr>
            <a:audioFile r:link="rId9"/>
            <p:extLst>
              <p:ext uri="{DAA4B4D4-6D71-4841-9C94-3DE7FCFB9230}">
                <p14:media xmlns:p14="http://schemas.microsoft.com/office/powerpoint/2010/main" r:embed="rId10"/>
              </p:ext>
            </p:extLst>
          </p:nvPr>
        </p:nvPicPr>
        <p:blipFill>
          <a:blip r:embed="rId4"/>
          <a:stretch>
            <a:fillRect/>
          </a:stretch>
        </p:blipFill>
        <p:spPr>
          <a:xfrm>
            <a:off x="12192001" y="1773163"/>
            <a:ext cx="487363" cy="487363"/>
          </a:xfrm>
          <a:prstGeom prst="rect">
            <a:avLst/>
          </a:prstGeom>
        </p:spPr>
      </p:pic>
      <p:sp>
        <p:nvSpPr>
          <p:cNvPr id="2" name="Rectangle 1"/>
          <p:cNvSpPr/>
          <p:nvPr/>
        </p:nvSpPr>
        <p:spPr>
          <a:xfrm>
            <a:off x="2287368" y="201492"/>
            <a:ext cx="8517716" cy="1354217"/>
          </a:xfrm>
          <a:prstGeom prst="rect">
            <a:avLst/>
          </a:prstGeom>
          <a:noFill/>
        </p:spPr>
        <p:txBody>
          <a:bodyPr wrap="none" lIns="121920" tIns="60960" rIns="121920" bIns="60960">
            <a:spAutoFit/>
          </a:bodyPr>
          <a:lstStyle/>
          <a:p>
            <a:pPr algn="ctr" defTabSz="1219200">
              <a:buClr>
                <a:srgbClr val="000000"/>
              </a:buClr>
              <a:defRPr/>
            </a:pPr>
            <a:r>
              <a:rPr lang="en-US" sz="8000" kern="0" dirty="0">
                <a:ln w="0"/>
                <a:solidFill>
                  <a:srgbClr val="FFFF00"/>
                </a:solidFill>
                <a:effectLst>
                  <a:reflection blurRad="6350" stA="53000" endA="300" endPos="35500" dir="5400000" sy="-90000" algn="bl" rotWithShape="0"/>
                </a:effectLst>
                <a:latin typeface="Times New Roman" panose="02020603050405020304" charset="0"/>
                <a:cs typeface="Times New Roman" panose="02020603050405020304" charset="0"/>
                <a:sym typeface="Arial" panose="020B0604020202020204"/>
              </a:rPr>
              <a:t>AI LÀ TRIỆU PHÚ</a:t>
            </a:r>
            <a:endParaRPr lang="en-US" sz="8000" kern="0" dirty="0">
              <a:ln w="0"/>
              <a:solidFill>
                <a:srgbClr val="FFFF00"/>
              </a:solidFill>
              <a:effectLst>
                <a:reflection blurRad="6350" stA="53000" endA="300" endPos="35500" dir="5400000" sy="-90000" algn="bl" rotWithShape="0"/>
              </a:effectLst>
              <a:latin typeface="Times New Roman" panose="02020603050405020304" charset="0"/>
              <a:cs typeface="Times New Roman" panose="02020603050405020304" charset="0"/>
              <a:sym typeface="Arial" panose="020B0604020202020204"/>
            </a:endParaRPr>
          </a:p>
        </p:txBody>
      </p:sp>
    </p:spTree>
  </p:cSld>
  <p:clrMapOvr>
    <a:masterClrMapping/>
  </p:clrMapOvr>
  <p:transition spd="med">
    <p:wheel spokes="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 presetClass="mediacall" presetSubtype="0" fill="hold" nodeType="withEffect">
                                  <p:stCondLst>
                                    <p:cond delay="0"/>
                                  </p:stCondLst>
                                  <p:childTnLst>
                                    <p:cmd type="call" cmd="playFrom(0.0)">
                                      <p:cBhvr>
                                        <p:cTn id="9" dur="160339" fill="hold"/>
                                        <p:tgtEl>
                                          <p:spTgt spid="38"/>
                                        </p:tgtEl>
                                      </p:cBhvr>
                                    </p:cmd>
                                  </p:childTnLst>
                                </p:cTn>
                              </p:par>
                              <p:par>
                                <p:cTn id="10" presetID="10" presetClass="entr" presetSubtype="0" fill="hold" grpId="0" nodeType="with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fade">
                                      <p:cBhvr>
                                        <p:cTn id="12" dur="500"/>
                                        <p:tgtEl>
                                          <p:spTgt spid="2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5"/>
                                        </p:tgtEl>
                                        <p:attrNameLst>
                                          <p:attrName>style.visibility</p:attrName>
                                        </p:attrNameLst>
                                      </p:cBhvr>
                                      <p:to>
                                        <p:strVal val="visible"/>
                                      </p:to>
                                    </p:set>
                                    <p:animEffect transition="in" filter="fade">
                                      <p:cBhvr>
                                        <p:cTn id="17" dur="500"/>
                                        <p:tgtEl>
                                          <p:spTgt spid="25"/>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3"/>
                                        </p:tgtEl>
                                        <p:attrNameLst>
                                          <p:attrName>style.visibility</p:attrName>
                                        </p:attrNameLst>
                                      </p:cBhvr>
                                      <p:to>
                                        <p:strVal val="visible"/>
                                      </p:to>
                                    </p:set>
                                    <p:animEffect transition="in" filter="fade">
                                      <p:cBhvr>
                                        <p:cTn id="22" dur="500"/>
                                        <p:tgtEl>
                                          <p:spTgt spid="33"/>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7"/>
                                        </p:tgtEl>
                                        <p:attrNameLst>
                                          <p:attrName>style.visibility</p:attrName>
                                        </p:attrNameLst>
                                      </p:cBhvr>
                                      <p:to>
                                        <p:strVal val="visible"/>
                                      </p:to>
                                    </p:set>
                                    <p:animEffect transition="in" filter="fade">
                                      <p:cBhvr>
                                        <p:cTn id="27" dur="500"/>
                                        <p:tgtEl>
                                          <p:spTgt spid="27"/>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34"/>
                                        </p:tgtEl>
                                        <p:attrNameLst>
                                          <p:attrName>style.visibility</p:attrName>
                                        </p:attrNameLst>
                                      </p:cBhvr>
                                      <p:to>
                                        <p:strVal val="visible"/>
                                      </p:to>
                                    </p:set>
                                    <p:animEffect transition="in" filter="fade">
                                      <p:cBhvr>
                                        <p:cTn id="32"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33" fill="hold" display="0">
                  <p:stCondLst>
                    <p:cond delay="indefinite"/>
                  </p:stCondLst>
                  <p:endCondLst>
                    <p:cond evt="onStopAudio" delay="0">
                      <p:tgtEl>
                        <p:sldTgt/>
                      </p:tgtEl>
                    </p:cond>
                  </p:endCondLst>
                </p:cTn>
                <p:tgtEl>
                  <p:spTgt spid="38"/>
                </p:tgtEl>
              </p:cMediaNode>
            </p:audio>
            <p:seq concurrent="1" nextAc="seek">
              <p:cTn id="34" restart="whenNotActive" fill="hold" evtFilter="cancelBubble" nodeType="interactiveSeq">
                <p:stCondLst>
                  <p:cond evt="onClick" delay="0">
                    <p:tgtEl>
                      <p:spTgt spid="25"/>
                    </p:tgtEl>
                  </p:cond>
                </p:stCondLst>
                <p:endSync evt="end" delay="0">
                  <p:rtn val="all"/>
                </p:endSync>
                <p:childTnLst>
                  <p:par>
                    <p:cTn id="35" fill="hold">
                      <p:stCondLst>
                        <p:cond delay="0"/>
                      </p:stCondLst>
                      <p:childTnLst>
                        <p:par>
                          <p:cTn id="36" fill="hold">
                            <p:stCondLst>
                              <p:cond delay="0"/>
                            </p:stCondLst>
                            <p:childTnLst>
                              <p:par>
                                <p:cTn id="37" presetID="24" presetClass="emph" presetSubtype="0" fill="hold" grpId="1" nodeType="clickEffect">
                                  <p:stCondLst>
                                    <p:cond delay="0"/>
                                  </p:stCondLst>
                                  <p:childTnLst>
                                    <p:animClr clrSpc="hsl" dir="cw">
                                      <p:cBhvr override="childStyle">
                                        <p:cTn id="38" dur="500" fill="hold"/>
                                        <p:tgtEl>
                                          <p:spTgt spid="25"/>
                                        </p:tgtEl>
                                        <p:attrNameLst>
                                          <p:attrName>style.color</p:attrName>
                                        </p:attrNameLst>
                                      </p:cBhvr>
                                      <p:by>
                                        <p:hsl h="0" s="-12549" l="-25098"/>
                                      </p:by>
                                    </p:animClr>
                                    <p:animClr clrSpc="hsl" dir="cw">
                                      <p:cBhvr>
                                        <p:cTn id="39" dur="500" fill="hold"/>
                                        <p:tgtEl>
                                          <p:spTgt spid="25"/>
                                        </p:tgtEl>
                                        <p:attrNameLst>
                                          <p:attrName>fillcolor</p:attrName>
                                        </p:attrNameLst>
                                      </p:cBhvr>
                                      <p:by>
                                        <p:hsl h="0" s="-12549" l="-25098"/>
                                      </p:by>
                                    </p:animClr>
                                    <p:animClr clrSpc="hsl" dir="cw">
                                      <p:cBhvr>
                                        <p:cTn id="40" dur="500" fill="hold"/>
                                        <p:tgtEl>
                                          <p:spTgt spid="25"/>
                                        </p:tgtEl>
                                        <p:attrNameLst>
                                          <p:attrName>stroke.color</p:attrName>
                                        </p:attrNameLst>
                                      </p:cBhvr>
                                      <p:by>
                                        <p:hsl h="0" s="-12549" l="-25098"/>
                                      </p:by>
                                    </p:animClr>
                                    <p:set>
                                      <p:cBhvr>
                                        <p:cTn id="41" dur="500" fill="hold"/>
                                        <p:tgtEl>
                                          <p:spTgt spid="25"/>
                                        </p:tgtEl>
                                        <p:attrNameLst>
                                          <p:attrName>fill.type</p:attrName>
                                        </p:attrNameLst>
                                      </p:cBhvr>
                                      <p:to>
                                        <p:strVal val="solid"/>
                                      </p:to>
                                    </p:set>
                                  </p:childTnLst>
                                </p:cTn>
                              </p:par>
                              <p:par>
                                <p:cTn id="42" presetID="19" presetClass="emph" presetSubtype="0" fill="hold" grpId="0" nodeType="withEffect">
                                  <p:stCondLst>
                                    <p:cond delay="0"/>
                                  </p:stCondLst>
                                  <p:childTnLst>
                                    <p:animClr clrSpc="rgb" dir="cw">
                                      <p:cBhvr override="childStyle">
                                        <p:cTn id="43" dur="500" fill="hold"/>
                                        <p:tgtEl>
                                          <p:spTgt spid="15"/>
                                        </p:tgtEl>
                                        <p:attrNameLst>
                                          <p:attrName>style.color</p:attrName>
                                        </p:attrNameLst>
                                      </p:cBhvr>
                                      <p:to>
                                        <a:srgbClr val="FFC000"/>
                                      </p:to>
                                    </p:animClr>
                                    <p:animClr clrSpc="rgb" dir="cw">
                                      <p:cBhvr>
                                        <p:cTn id="44" dur="500" fill="hold"/>
                                        <p:tgtEl>
                                          <p:spTgt spid="15"/>
                                        </p:tgtEl>
                                        <p:attrNameLst>
                                          <p:attrName>fillcolor</p:attrName>
                                        </p:attrNameLst>
                                      </p:cBhvr>
                                      <p:to>
                                        <a:srgbClr val="FFC000"/>
                                      </p:to>
                                    </p:animClr>
                                    <p:set>
                                      <p:cBhvr>
                                        <p:cTn id="45" dur="500" fill="hold"/>
                                        <p:tgtEl>
                                          <p:spTgt spid="15"/>
                                        </p:tgtEl>
                                        <p:attrNameLst>
                                          <p:attrName>fill.type</p:attrName>
                                        </p:attrNameLst>
                                      </p:cBhvr>
                                      <p:to>
                                        <p:strVal val="solid"/>
                                      </p:to>
                                    </p:set>
                                    <p:set>
                                      <p:cBhvr>
                                        <p:cTn id="46" dur="500" fill="hold"/>
                                        <p:tgtEl>
                                          <p:spTgt spid="15"/>
                                        </p:tgtEl>
                                        <p:attrNameLst>
                                          <p:attrName>fill.on</p:attrName>
                                        </p:attrNameLst>
                                      </p:cBhvr>
                                      <p:to>
                                        <p:strVal val="true"/>
                                      </p:to>
                                    </p:set>
                                  </p:childTnLst>
                                </p:cTn>
                              </p:par>
                              <p:par>
                                <p:cTn id="47" presetID="1" presetClass="mediacall" presetSubtype="0" fill="hold" nodeType="withEffect">
                                  <p:stCondLst>
                                    <p:cond delay="0"/>
                                  </p:stCondLst>
                                  <p:childTnLst>
                                    <p:cmd type="call" cmd="playFrom(0.0)">
                                      <p:cBhvr>
                                        <p:cTn id="48" dur="20218" fill="hold"/>
                                        <p:tgtEl>
                                          <p:spTgt spid="39"/>
                                        </p:tgtEl>
                                      </p:cBhvr>
                                    </p:cmd>
                                  </p:childTnLst>
                                </p:cTn>
                              </p:par>
                              <p:par>
                                <p:cTn id="49" presetID="3" presetClass="mediacall" presetSubtype="0" fill="hold" nodeType="withEffect">
                                  <p:stCondLst>
                                    <p:cond delay="0"/>
                                  </p:stCondLst>
                                  <p:childTnLst>
                                    <p:cmd type="call" cmd="stop">
                                      <p:cBhvr>
                                        <p:cTn id="50" dur="1" fill="hold"/>
                                        <p:tgtEl>
                                          <p:spTgt spid="38"/>
                                        </p:tgtEl>
                                      </p:cBhvr>
                                    </p:cmd>
                                  </p:childTnLst>
                                </p:cTn>
                              </p:par>
                              <p:par>
                                <p:cTn id="51" presetID="19" presetClass="emph" presetSubtype="0" repeatCount="4000" fill="hold" grpId="1" nodeType="withEffect">
                                  <p:stCondLst>
                                    <p:cond delay="3000"/>
                                  </p:stCondLst>
                                  <p:childTnLst>
                                    <p:animClr clrSpc="rgb" dir="cw">
                                      <p:cBhvr override="childStyle">
                                        <p:cTn id="52" dur="500" fill="hold"/>
                                        <p:tgtEl>
                                          <p:spTgt spid="15"/>
                                        </p:tgtEl>
                                        <p:attrNameLst>
                                          <p:attrName>style.color</p:attrName>
                                        </p:attrNameLst>
                                      </p:cBhvr>
                                      <p:to>
                                        <a:srgbClr val="92D050"/>
                                      </p:to>
                                    </p:animClr>
                                    <p:animClr clrSpc="rgb" dir="cw">
                                      <p:cBhvr>
                                        <p:cTn id="53" dur="500" fill="hold"/>
                                        <p:tgtEl>
                                          <p:spTgt spid="15"/>
                                        </p:tgtEl>
                                        <p:attrNameLst>
                                          <p:attrName>fillcolor</p:attrName>
                                        </p:attrNameLst>
                                      </p:cBhvr>
                                      <p:to>
                                        <a:srgbClr val="92D050"/>
                                      </p:to>
                                    </p:animClr>
                                    <p:set>
                                      <p:cBhvr>
                                        <p:cTn id="54" dur="500" fill="hold"/>
                                        <p:tgtEl>
                                          <p:spTgt spid="15"/>
                                        </p:tgtEl>
                                        <p:attrNameLst>
                                          <p:attrName>fill.type</p:attrName>
                                        </p:attrNameLst>
                                      </p:cBhvr>
                                      <p:to>
                                        <p:strVal val="solid"/>
                                      </p:to>
                                    </p:set>
                                    <p:set>
                                      <p:cBhvr>
                                        <p:cTn id="55" dur="500" fill="hold"/>
                                        <p:tgtEl>
                                          <p:spTgt spid="15"/>
                                        </p:tgtEl>
                                        <p:attrNameLst>
                                          <p:attrName>fill.on</p:attrName>
                                        </p:attrNameLst>
                                      </p:cBhvr>
                                      <p:to>
                                        <p:strVal val="true"/>
                                      </p:to>
                                    </p:set>
                                  </p:childTnLst>
                                </p:cTn>
                              </p:par>
                              <p:par>
                                <p:cTn id="56" presetID="1" presetClass="mediacall" presetSubtype="0" fill="hold" nodeType="withEffect">
                                  <p:stCondLst>
                                    <p:cond delay="3000"/>
                                  </p:stCondLst>
                                  <p:childTnLst>
                                    <p:cmd type="call" cmd="playFrom(0.0)">
                                      <p:cBhvr>
                                        <p:cTn id="57" dur="7732" fill="hold"/>
                                        <p:tgtEl>
                                          <p:spTgt spid="40"/>
                                        </p:tgtEl>
                                      </p:cBhvr>
                                    </p:cmd>
                                  </p:childTnLst>
                                </p:cTn>
                              </p:par>
                              <p:par>
                                <p:cTn id="58" presetID="3" presetClass="mediacall" presetSubtype="0" fill="hold" nodeType="withEffect">
                                  <p:stCondLst>
                                    <p:cond delay="3000"/>
                                  </p:stCondLst>
                                  <p:childTnLst>
                                    <p:cmd type="call" cmd="stop">
                                      <p:cBhvr>
                                        <p:cTn id="59" dur="1" fill="hold"/>
                                        <p:tgtEl>
                                          <p:spTgt spid="39"/>
                                        </p:tgtEl>
                                      </p:cBhvr>
                                    </p:cmd>
                                  </p:childTnLst>
                                </p:cTn>
                              </p:par>
                              <p:par>
                                <p:cTn id="60" presetID="24" presetClass="emph" presetSubtype="0" fill="hold" grpId="2" nodeType="withEffect">
                                  <p:stCondLst>
                                    <p:cond delay="3000"/>
                                  </p:stCondLst>
                                  <p:childTnLst>
                                    <p:animClr clrSpc="hsl" dir="cw">
                                      <p:cBhvr override="childStyle">
                                        <p:cTn id="61" dur="500" fill="hold"/>
                                        <p:tgtEl>
                                          <p:spTgt spid="25"/>
                                        </p:tgtEl>
                                        <p:attrNameLst>
                                          <p:attrName>style.color</p:attrName>
                                        </p:attrNameLst>
                                      </p:cBhvr>
                                      <p:by>
                                        <p:hsl h="0" s="-12549" l="-25098"/>
                                      </p:by>
                                    </p:animClr>
                                    <p:animClr clrSpc="hsl" dir="cw">
                                      <p:cBhvr>
                                        <p:cTn id="62" dur="500" fill="hold"/>
                                        <p:tgtEl>
                                          <p:spTgt spid="25"/>
                                        </p:tgtEl>
                                        <p:attrNameLst>
                                          <p:attrName>fillcolor</p:attrName>
                                        </p:attrNameLst>
                                      </p:cBhvr>
                                      <p:by>
                                        <p:hsl h="0" s="-12549" l="-25098"/>
                                      </p:by>
                                    </p:animClr>
                                    <p:animClr clrSpc="hsl" dir="cw">
                                      <p:cBhvr>
                                        <p:cTn id="63" dur="500" fill="hold"/>
                                        <p:tgtEl>
                                          <p:spTgt spid="25"/>
                                        </p:tgtEl>
                                        <p:attrNameLst>
                                          <p:attrName>stroke.color</p:attrName>
                                        </p:attrNameLst>
                                      </p:cBhvr>
                                      <p:by>
                                        <p:hsl h="0" s="-12549" l="-25098"/>
                                      </p:by>
                                    </p:animClr>
                                    <p:set>
                                      <p:cBhvr>
                                        <p:cTn id="64" dur="500" fill="hold"/>
                                        <p:tgtEl>
                                          <p:spTgt spid="25"/>
                                        </p:tgtEl>
                                        <p:attrNameLst>
                                          <p:attrName>fill.type</p:attrName>
                                        </p:attrNameLst>
                                      </p:cBhvr>
                                      <p:to>
                                        <p:strVal val="solid"/>
                                      </p:to>
                                    </p:set>
                                  </p:childTnLst>
                                </p:cTn>
                              </p:par>
                            </p:childTnLst>
                          </p:cTn>
                        </p:par>
                      </p:childTnLst>
                    </p:cTn>
                  </p:par>
                </p:childTnLst>
              </p:cTn>
              <p:nextCondLst>
                <p:cond evt="onClick" delay="0">
                  <p:tgtEl>
                    <p:spTgt spid="25"/>
                  </p:tgtEl>
                </p:cond>
              </p:nextCondLst>
            </p:seq>
            <p:seq concurrent="1" nextAc="seek">
              <p:cTn id="65" restart="whenNotActive" fill="hold" evtFilter="cancelBubble" nodeType="interactiveSeq">
                <p:stCondLst>
                  <p:cond evt="onClick" delay="0">
                    <p:tgtEl>
                      <p:spTgt spid="33"/>
                    </p:tgtEl>
                  </p:cond>
                </p:stCondLst>
                <p:endSync evt="end" delay="0">
                  <p:rtn val="all"/>
                </p:endSync>
                <p:childTnLst>
                  <p:par>
                    <p:cTn id="66" fill="hold">
                      <p:stCondLst>
                        <p:cond delay="0"/>
                      </p:stCondLst>
                      <p:childTnLst>
                        <p:par>
                          <p:cTn id="67" fill="hold">
                            <p:stCondLst>
                              <p:cond delay="0"/>
                            </p:stCondLst>
                            <p:childTnLst>
                              <p:par>
                                <p:cTn id="68" presetID="24" presetClass="emph" presetSubtype="0" fill="hold" grpId="1" nodeType="clickEffect">
                                  <p:stCondLst>
                                    <p:cond delay="0"/>
                                  </p:stCondLst>
                                  <p:childTnLst>
                                    <p:animClr clrSpc="hsl" dir="cw">
                                      <p:cBhvr override="childStyle">
                                        <p:cTn id="69" dur="500" fill="hold"/>
                                        <p:tgtEl>
                                          <p:spTgt spid="33"/>
                                        </p:tgtEl>
                                        <p:attrNameLst>
                                          <p:attrName>style.color</p:attrName>
                                        </p:attrNameLst>
                                      </p:cBhvr>
                                      <p:by>
                                        <p:hsl h="0" s="-12549" l="-25098"/>
                                      </p:by>
                                    </p:animClr>
                                    <p:animClr clrSpc="hsl" dir="cw">
                                      <p:cBhvr>
                                        <p:cTn id="70" dur="500" fill="hold"/>
                                        <p:tgtEl>
                                          <p:spTgt spid="33"/>
                                        </p:tgtEl>
                                        <p:attrNameLst>
                                          <p:attrName>fillcolor</p:attrName>
                                        </p:attrNameLst>
                                      </p:cBhvr>
                                      <p:by>
                                        <p:hsl h="0" s="-12549" l="-25098"/>
                                      </p:by>
                                    </p:animClr>
                                    <p:animClr clrSpc="hsl" dir="cw">
                                      <p:cBhvr>
                                        <p:cTn id="71" dur="500" fill="hold"/>
                                        <p:tgtEl>
                                          <p:spTgt spid="33"/>
                                        </p:tgtEl>
                                        <p:attrNameLst>
                                          <p:attrName>stroke.color</p:attrName>
                                        </p:attrNameLst>
                                      </p:cBhvr>
                                      <p:by>
                                        <p:hsl h="0" s="-12549" l="-25098"/>
                                      </p:by>
                                    </p:animClr>
                                    <p:set>
                                      <p:cBhvr>
                                        <p:cTn id="72" dur="500" fill="hold"/>
                                        <p:tgtEl>
                                          <p:spTgt spid="33"/>
                                        </p:tgtEl>
                                        <p:attrNameLst>
                                          <p:attrName>fill.type</p:attrName>
                                        </p:attrNameLst>
                                      </p:cBhvr>
                                      <p:to>
                                        <p:strVal val="solid"/>
                                      </p:to>
                                    </p:set>
                                  </p:childTnLst>
                                </p:cTn>
                              </p:par>
                              <p:par>
                                <p:cTn id="73" presetID="19" presetClass="emph" presetSubtype="0" fill="hold" grpId="0" nodeType="withEffect">
                                  <p:stCondLst>
                                    <p:cond delay="0"/>
                                  </p:stCondLst>
                                  <p:childTnLst>
                                    <p:animClr clrSpc="rgb" dir="cw">
                                      <p:cBhvr override="childStyle">
                                        <p:cTn id="74" dur="500" fill="hold"/>
                                        <p:tgtEl>
                                          <p:spTgt spid="31"/>
                                        </p:tgtEl>
                                        <p:attrNameLst>
                                          <p:attrName>style.color</p:attrName>
                                        </p:attrNameLst>
                                      </p:cBhvr>
                                      <p:to>
                                        <a:srgbClr val="FFC000"/>
                                      </p:to>
                                    </p:animClr>
                                    <p:animClr clrSpc="rgb" dir="cw">
                                      <p:cBhvr>
                                        <p:cTn id="75" dur="500" fill="hold"/>
                                        <p:tgtEl>
                                          <p:spTgt spid="31"/>
                                        </p:tgtEl>
                                        <p:attrNameLst>
                                          <p:attrName>fillcolor</p:attrName>
                                        </p:attrNameLst>
                                      </p:cBhvr>
                                      <p:to>
                                        <a:srgbClr val="FFC000"/>
                                      </p:to>
                                    </p:animClr>
                                    <p:set>
                                      <p:cBhvr>
                                        <p:cTn id="76" dur="500" fill="hold"/>
                                        <p:tgtEl>
                                          <p:spTgt spid="31"/>
                                        </p:tgtEl>
                                        <p:attrNameLst>
                                          <p:attrName>fill.type</p:attrName>
                                        </p:attrNameLst>
                                      </p:cBhvr>
                                      <p:to>
                                        <p:strVal val="solid"/>
                                      </p:to>
                                    </p:set>
                                    <p:set>
                                      <p:cBhvr>
                                        <p:cTn id="77" dur="500" fill="hold"/>
                                        <p:tgtEl>
                                          <p:spTgt spid="31"/>
                                        </p:tgtEl>
                                        <p:attrNameLst>
                                          <p:attrName>fill.on</p:attrName>
                                        </p:attrNameLst>
                                      </p:cBhvr>
                                      <p:to>
                                        <p:strVal val="true"/>
                                      </p:to>
                                    </p:set>
                                  </p:childTnLst>
                                </p:cTn>
                              </p:par>
                              <p:par>
                                <p:cTn id="78" presetID="1" presetClass="mediacall" presetSubtype="0" fill="hold" nodeType="withEffect">
                                  <p:stCondLst>
                                    <p:cond delay="0"/>
                                  </p:stCondLst>
                                  <p:childTnLst>
                                    <p:cmd type="call" cmd="playFrom(0.0)">
                                      <p:cBhvr>
                                        <p:cTn id="79" dur="20218" fill="hold"/>
                                        <p:tgtEl>
                                          <p:spTgt spid="39"/>
                                        </p:tgtEl>
                                      </p:cBhvr>
                                    </p:cmd>
                                  </p:childTnLst>
                                </p:cTn>
                              </p:par>
                              <p:par>
                                <p:cTn id="80" presetID="3" presetClass="mediacall" presetSubtype="0" fill="hold" nodeType="withEffect">
                                  <p:stCondLst>
                                    <p:cond delay="0"/>
                                  </p:stCondLst>
                                  <p:childTnLst>
                                    <p:cmd type="call" cmd="stop">
                                      <p:cBhvr>
                                        <p:cTn id="81" dur="1" fill="hold"/>
                                        <p:tgtEl>
                                          <p:spTgt spid="38"/>
                                        </p:tgtEl>
                                      </p:cBhvr>
                                    </p:cmd>
                                  </p:childTnLst>
                                </p:cTn>
                              </p:par>
                              <p:par>
                                <p:cTn id="82" presetID="19" presetClass="emph" presetSubtype="0" fill="hold" grpId="1" nodeType="withEffect">
                                  <p:stCondLst>
                                    <p:cond delay="3000"/>
                                  </p:stCondLst>
                                  <p:childTnLst>
                                    <p:animClr clrSpc="rgb" dir="cw">
                                      <p:cBhvr override="childStyle">
                                        <p:cTn id="83" dur="500" fill="hold"/>
                                        <p:tgtEl>
                                          <p:spTgt spid="31"/>
                                        </p:tgtEl>
                                        <p:attrNameLst>
                                          <p:attrName>style.color</p:attrName>
                                        </p:attrNameLst>
                                      </p:cBhvr>
                                      <p:to>
                                        <a:srgbClr val="FF0000"/>
                                      </p:to>
                                    </p:animClr>
                                    <p:animClr clrSpc="rgb" dir="cw">
                                      <p:cBhvr>
                                        <p:cTn id="84" dur="500" fill="hold"/>
                                        <p:tgtEl>
                                          <p:spTgt spid="31"/>
                                        </p:tgtEl>
                                        <p:attrNameLst>
                                          <p:attrName>fillcolor</p:attrName>
                                        </p:attrNameLst>
                                      </p:cBhvr>
                                      <p:to>
                                        <a:srgbClr val="FF0000"/>
                                      </p:to>
                                    </p:animClr>
                                    <p:set>
                                      <p:cBhvr>
                                        <p:cTn id="85" dur="500" fill="hold"/>
                                        <p:tgtEl>
                                          <p:spTgt spid="31"/>
                                        </p:tgtEl>
                                        <p:attrNameLst>
                                          <p:attrName>fill.type</p:attrName>
                                        </p:attrNameLst>
                                      </p:cBhvr>
                                      <p:to>
                                        <p:strVal val="solid"/>
                                      </p:to>
                                    </p:set>
                                    <p:set>
                                      <p:cBhvr>
                                        <p:cTn id="86" dur="500" fill="hold"/>
                                        <p:tgtEl>
                                          <p:spTgt spid="31"/>
                                        </p:tgtEl>
                                        <p:attrNameLst>
                                          <p:attrName>fill.on</p:attrName>
                                        </p:attrNameLst>
                                      </p:cBhvr>
                                      <p:to>
                                        <p:strVal val="true"/>
                                      </p:to>
                                    </p:set>
                                  </p:childTnLst>
                                </p:cTn>
                              </p:par>
                              <p:par>
                                <p:cTn id="87" presetID="1" presetClass="mediacall" presetSubtype="0" fill="hold" nodeType="withEffect">
                                  <p:stCondLst>
                                    <p:cond delay="3000"/>
                                  </p:stCondLst>
                                  <p:childTnLst>
                                    <p:cmd type="call" cmd="playFrom(0.0)">
                                      <p:cBhvr>
                                        <p:cTn id="88" dur="5903" fill="hold"/>
                                        <p:tgtEl>
                                          <p:spTgt spid="41"/>
                                        </p:tgtEl>
                                      </p:cBhvr>
                                    </p:cmd>
                                  </p:childTnLst>
                                </p:cTn>
                              </p:par>
                              <p:par>
                                <p:cTn id="89" presetID="3" presetClass="mediacall" presetSubtype="0" fill="hold" nodeType="withEffect">
                                  <p:stCondLst>
                                    <p:cond delay="3000"/>
                                  </p:stCondLst>
                                  <p:childTnLst>
                                    <p:cmd type="call" cmd="stop">
                                      <p:cBhvr>
                                        <p:cTn id="90" dur="1" fill="hold"/>
                                        <p:tgtEl>
                                          <p:spTgt spid="39"/>
                                        </p:tgtEl>
                                      </p:cBhvr>
                                    </p:cmd>
                                  </p:childTnLst>
                                </p:cTn>
                              </p:par>
                              <p:par>
                                <p:cTn id="91" presetID="30" presetClass="emph" presetSubtype="0" fill="hold" grpId="2" nodeType="withEffect">
                                  <p:stCondLst>
                                    <p:cond delay="3000"/>
                                  </p:stCondLst>
                                  <p:childTnLst>
                                    <p:animClr clrSpc="hsl" dir="cw">
                                      <p:cBhvr override="childStyle">
                                        <p:cTn id="92" dur="500" fill="hold"/>
                                        <p:tgtEl>
                                          <p:spTgt spid="33"/>
                                        </p:tgtEl>
                                        <p:attrNameLst>
                                          <p:attrName>style.color</p:attrName>
                                        </p:attrNameLst>
                                      </p:cBhvr>
                                      <p:by>
                                        <p:hsl h="0" s="12549" l="25098"/>
                                      </p:by>
                                    </p:animClr>
                                    <p:animClr clrSpc="hsl" dir="cw">
                                      <p:cBhvr>
                                        <p:cTn id="93" dur="500" fill="hold"/>
                                        <p:tgtEl>
                                          <p:spTgt spid="33"/>
                                        </p:tgtEl>
                                        <p:attrNameLst>
                                          <p:attrName>fillcolor</p:attrName>
                                        </p:attrNameLst>
                                      </p:cBhvr>
                                      <p:by>
                                        <p:hsl h="0" s="12549" l="25098"/>
                                      </p:by>
                                    </p:animClr>
                                    <p:animClr clrSpc="hsl" dir="cw">
                                      <p:cBhvr>
                                        <p:cTn id="94" dur="500" fill="hold"/>
                                        <p:tgtEl>
                                          <p:spTgt spid="33"/>
                                        </p:tgtEl>
                                        <p:attrNameLst>
                                          <p:attrName>stroke.color</p:attrName>
                                        </p:attrNameLst>
                                      </p:cBhvr>
                                      <p:by>
                                        <p:hsl h="0" s="12549" l="25098"/>
                                      </p:by>
                                    </p:animClr>
                                    <p:set>
                                      <p:cBhvr>
                                        <p:cTn id="95" dur="500" fill="hold"/>
                                        <p:tgtEl>
                                          <p:spTgt spid="33"/>
                                        </p:tgtEl>
                                        <p:attrNameLst>
                                          <p:attrName>fill.type</p:attrName>
                                        </p:attrNameLst>
                                      </p:cBhvr>
                                      <p:to>
                                        <p:strVal val="solid"/>
                                      </p:to>
                                    </p:set>
                                  </p:childTnLst>
                                </p:cTn>
                              </p:par>
                            </p:childTnLst>
                          </p:cTn>
                        </p:par>
                      </p:childTnLst>
                    </p:cTn>
                  </p:par>
                </p:childTnLst>
              </p:cTn>
              <p:nextCondLst>
                <p:cond evt="onClick" delay="0">
                  <p:tgtEl>
                    <p:spTgt spid="33"/>
                  </p:tgtEl>
                </p:cond>
              </p:nextCondLst>
            </p:seq>
            <p:seq concurrent="1" nextAc="seek">
              <p:cTn id="96" restart="whenNotActive" fill="hold" evtFilter="cancelBubble" nodeType="interactiveSeq">
                <p:stCondLst>
                  <p:cond evt="onClick" delay="0">
                    <p:tgtEl>
                      <p:spTgt spid="27"/>
                    </p:tgtEl>
                  </p:cond>
                </p:stCondLst>
                <p:endSync evt="end" delay="0">
                  <p:rtn val="all"/>
                </p:endSync>
                <p:childTnLst>
                  <p:par>
                    <p:cTn id="97" fill="hold">
                      <p:stCondLst>
                        <p:cond delay="0"/>
                      </p:stCondLst>
                      <p:childTnLst>
                        <p:par>
                          <p:cTn id="98" fill="hold">
                            <p:stCondLst>
                              <p:cond delay="0"/>
                            </p:stCondLst>
                            <p:childTnLst>
                              <p:par>
                                <p:cTn id="99" presetID="24" presetClass="emph" presetSubtype="0" fill="hold" grpId="1" nodeType="clickEffect">
                                  <p:stCondLst>
                                    <p:cond delay="0"/>
                                  </p:stCondLst>
                                  <p:childTnLst>
                                    <p:animClr clrSpc="hsl" dir="cw">
                                      <p:cBhvr override="childStyle">
                                        <p:cTn id="100" dur="500" fill="hold"/>
                                        <p:tgtEl>
                                          <p:spTgt spid="27"/>
                                        </p:tgtEl>
                                        <p:attrNameLst>
                                          <p:attrName>style.color</p:attrName>
                                        </p:attrNameLst>
                                      </p:cBhvr>
                                      <p:by>
                                        <p:hsl h="0" s="-12549" l="-25098"/>
                                      </p:by>
                                    </p:animClr>
                                    <p:animClr clrSpc="hsl" dir="cw">
                                      <p:cBhvr>
                                        <p:cTn id="101" dur="500" fill="hold"/>
                                        <p:tgtEl>
                                          <p:spTgt spid="27"/>
                                        </p:tgtEl>
                                        <p:attrNameLst>
                                          <p:attrName>fillcolor</p:attrName>
                                        </p:attrNameLst>
                                      </p:cBhvr>
                                      <p:by>
                                        <p:hsl h="0" s="-12549" l="-25098"/>
                                      </p:by>
                                    </p:animClr>
                                    <p:animClr clrSpc="hsl" dir="cw">
                                      <p:cBhvr>
                                        <p:cTn id="102" dur="500" fill="hold"/>
                                        <p:tgtEl>
                                          <p:spTgt spid="27"/>
                                        </p:tgtEl>
                                        <p:attrNameLst>
                                          <p:attrName>stroke.color</p:attrName>
                                        </p:attrNameLst>
                                      </p:cBhvr>
                                      <p:by>
                                        <p:hsl h="0" s="-12549" l="-25098"/>
                                      </p:by>
                                    </p:animClr>
                                    <p:set>
                                      <p:cBhvr>
                                        <p:cTn id="103" dur="500" fill="hold"/>
                                        <p:tgtEl>
                                          <p:spTgt spid="27"/>
                                        </p:tgtEl>
                                        <p:attrNameLst>
                                          <p:attrName>fill.type</p:attrName>
                                        </p:attrNameLst>
                                      </p:cBhvr>
                                      <p:to>
                                        <p:strVal val="solid"/>
                                      </p:to>
                                    </p:set>
                                  </p:childTnLst>
                                </p:cTn>
                              </p:par>
                              <p:par>
                                <p:cTn id="104" presetID="19" presetClass="emph" presetSubtype="0" fill="hold" grpId="0" nodeType="withEffect">
                                  <p:stCondLst>
                                    <p:cond delay="0"/>
                                  </p:stCondLst>
                                  <p:childTnLst>
                                    <p:animClr clrSpc="rgb" dir="cw">
                                      <p:cBhvr override="childStyle">
                                        <p:cTn id="105" dur="500" fill="hold"/>
                                        <p:tgtEl>
                                          <p:spTgt spid="16"/>
                                        </p:tgtEl>
                                        <p:attrNameLst>
                                          <p:attrName>style.color</p:attrName>
                                        </p:attrNameLst>
                                      </p:cBhvr>
                                      <p:to>
                                        <a:srgbClr val="FFC000"/>
                                      </p:to>
                                    </p:animClr>
                                    <p:animClr clrSpc="rgb" dir="cw">
                                      <p:cBhvr>
                                        <p:cTn id="106" dur="500" fill="hold"/>
                                        <p:tgtEl>
                                          <p:spTgt spid="16"/>
                                        </p:tgtEl>
                                        <p:attrNameLst>
                                          <p:attrName>fillcolor</p:attrName>
                                        </p:attrNameLst>
                                      </p:cBhvr>
                                      <p:to>
                                        <a:srgbClr val="FFC000"/>
                                      </p:to>
                                    </p:animClr>
                                    <p:set>
                                      <p:cBhvr>
                                        <p:cTn id="107" dur="500" fill="hold"/>
                                        <p:tgtEl>
                                          <p:spTgt spid="16"/>
                                        </p:tgtEl>
                                        <p:attrNameLst>
                                          <p:attrName>fill.type</p:attrName>
                                        </p:attrNameLst>
                                      </p:cBhvr>
                                      <p:to>
                                        <p:strVal val="solid"/>
                                      </p:to>
                                    </p:set>
                                    <p:set>
                                      <p:cBhvr>
                                        <p:cTn id="108" dur="500" fill="hold"/>
                                        <p:tgtEl>
                                          <p:spTgt spid="16"/>
                                        </p:tgtEl>
                                        <p:attrNameLst>
                                          <p:attrName>fill.on</p:attrName>
                                        </p:attrNameLst>
                                      </p:cBhvr>
                                      <p:to>
                                        <p:strVal val="true"/>
                                      </p:to>
                                    </p:set>
                                  </p:childTnLst>
                                </p:cTn>
                              </p:par>
                              <p:par>
                                <p:cTn id="109" presetID="1" presetClass="mediacall" presetSubtype="0" fill="hold" nodeType="withEffect">
                                  <p:stCondLst>
                                    <p:cond delay="0"/>
                                  </p:stCondLst>
                                  <p:childTnLst>
                                    <p:cmd type="call" cmd="playFrom(0.0)">
                                      <p:cBhvr>
                                        <p:cTn id="110" dur="20218" fill="hold"/>
                                        <p:tgtEl>
                                          <p:spTgt spid="39"/>
                                        </p:tgtEl>
                                      </p:cBhvr>
                                    </p:cmd>
                                  </p:childTnLst>
                                </p:cTn>
                              </p:par>
                              <p:par>
                                <p:cTn id="111" presetID="3" presetClass="mediacall" presetSubtype="0" fill="hold" nodeType="withEffect">
                                  <p:stCondLst>
                                    <p:cond delay="0"/>
                                  </p:stCondLst>
                                  <p:childTnLst>
                                    <p:cmd type="call" cmd="stop">
                                      <p:cBhvr>
                                        <p:cTn id="112" dur="1" fill="hold"/>
                                        <p:tgtEl>
                                          <p:spTgt spid="38"/>
                                        </p:tgtEl>
                                      </p:cBhvr>
                                    </p:cmd>
                                  </p:childTnLst>
                                </p:cTn>
                              </p:par>
                              <p:par>
                                <p:cTn id="113" presetID="19" presetClass="emph" presetSubtype="0" fill="hold" grpId="1" nodeType="withEffect">
                                  <p:stCondLst>
                                    <p:cond delay="3500"/>
                                  </p:stCondLst>
                                  <p:childTnLst>
                                    <p:animClr clrSpc="rgb" dir="cw">
                                      <p:cBhvr override="childStyle">
                                        <p:cTn id="114" dur="500" fill="hold"/>
                                        <p:tgtEl>
                                          <p:spTgt spid="16"/>
                                        </p:tgtEl>
                                        <p:attrNameLst>
                                          <p:attrName>style.color</p:attrName>
                                        </p:attrNameLst>
                                      </p:cBhvr>
                                      <p:to>
                                        <a:srgbClr val="FF0000"/>
                                      </p:to>
                                    </p:animClr>
                                    <p:animClr clrSpc="rgb" dir="cw">
                                      <p:cBhvr>
                                        <p:cTn id="115" dur="500" fill="hold"/>
                                        <p:tgtEl>
                                          <p:spTgt spid="16"/>
                                        </p:tgtEl>
                                        <p:attrNameLst>
                                          <p:attrName>fillcolor</p:attrName>
                                        </p:attrNameLst>
                                      </p:cBhvr>
                                      <p:to>
                                        <a:srgbClr val="FF0000"/>
                                      </p:to>
                                    </p:animClr>
                                    <p:set>
                                      <p:cBhvr>
                                        <p:cTn id="116" dur="500" fill="hold"/>
                                        <p:tgtEl>
                                          <p:spTgt spid="16"/>
                                        </p:tgtEl>
                                        <p:attrNameLst>
                                          <p:attrName>fill.type</p:attrName>
                                        </p:attrNameLst>
                                      </p:cBhvr>
                                      <p:to>
                                        <p:strVal val="solid"/>
                                      </p:to>
                                    </p:set>
                                    <p:set>
                                      <p:cBhvr>
                                        <p:cTn id="117" dur="500" fill="hold"/>
                                        <p:tgtEl>
                                          <p:spTgt spid="16"/>
                                        </p:tgtEl>
                                        <p:attrNameLst>
                                          <p:attrName>fill.on</p:attrName>
                                        </p:attrNameLst>
                                      </p:cBhvr>
                                      <p:to>
                                        <p:strVal val="true"/>
                                      </p:to>
                                    </p:set>
                                  </p:childTnLst>
                                </p:cTn>
                              </p:par>
                              <p:par>
                                <p:cTn id="118" presetID="1" presetClass="mediacall" presetSubtype="0" fill="hold" nodeType="withEffect">
                                  <p:stCondLst>
                                    <p:cond delay="3500"/>
                                  </p:stCondLst>
                                  <p:childTnLst>
                                    <p:cmd type="call" cmd="playFrom(0.0)">
                                      <p:cBhvr>
                                        <p:cTn id="119" dur="5903" fill="hold"/>
                                        <p:tgtEl>
                                          <p:spTgt spid="41"/>
                                        </p:tgtEl>
                                      </p:cBhvr>
                                    </p:cmd>
                                  </p:childTnLst>
                                </p:cTn>
                              </p:par>
                              <p:par>
                                <p:cTn id="120" presetID="3" presetClass="mediacall" presetSubtype="0" fill="hold" nodeType="withEffect">
                                  <p:stCondLst>
                                    <p:cond delay="3500"/>
                                  </p:stCondLst>
                                  <p:childTnLst>
                                    <p:cmd type="call" cmd="stop">
                                      <p:cBhvr>
                                        <p:cTn id="121" dur="1" fill="hold"/>
                                        <p:tgtEl>
                                          <p:spTgt spid="39"/>
                                        </p:tgtEl>
                                      </p:cBhvr>
                                    </p:cmd>
                                  </p:childTnLst>
                                </p:cTn>
                              </p:par>
                              <p:par>
                                <p:cTn id="122" presetID="30" presetClass="emph" presetSubtype="0" fill="hold" grpId="2" nodeType="withEffect">
                                  <p:stCondLst>
                                    <p:cond delay="3500"/>
                                  </p:stCondLst>
                                  <p:childTnLst>
                                    <p:animClr clrSpc="hsl" dir="cw">
                                      <p:cBhvr override="childStyle">
                                        <p:cTn id="123" dur="500" fill="hold"/>
                                        <p:tgtEl>
                                          <p:spTgt spid="27"/>
                                        </p:tgtEl>
                                        <p:attrNameLst>
                                          <p:attrName>style.color</p:attrName>
                                        </p:attrNameLst>
                                      </p:cBhvr>
                                      <p:by>
                                        <p:hsl h="0" s="12549" l="25098"/>
                                      </p:by>
                                    </p:animClr>
                                    <p:animClr clrSpc="hsl" dir="cw">
                                      <p:cBhvr>
                                        <p:cTn id="124" dur="500" fill="hold"/>
                                        <p:tgtEl>
                                          <p:spTgt spid="27"/>
                                        </p:tgtEl>
                                        <p:attrNameLst>
                                          <p:attrName>fillcolor</p:attrName>
                                        </p:attrNameLst>
                                      </p:cBhvr>
                                      <p:by>
                                        <p:hsl h="0" s="12549" l="25098"/>
                                      </p:by>
                                    </p:animClr>
                                    <p:animClr clrSpc="hsl" dir="cw">
                                      <p:cBhvr>
                                        <p:cTn id="125" dur="500" fill="hold"/>
                                        <p:tgtEl>
                                          <p:spTgt spid="27"/>
                                        </p:tgtEl>
                                        <p:attrNameLst>
                                          <p:attrName>stroke.color</p:attrName>
                                        </p:attrNameLst>
                                      </p:cBhvr>
                                      <p:by>
                                        <p:hsl h="0" s="12549" l="25098"/>
                                      </p:by>
                                    </p:animClr>
                                    <p:set>
                                      <p:cBhvr>
                                        <p:cTn id="126" dur="500" fill="hold"/>
                                        <p:tgtEl>
                                          <p:spTgt spid="27"/>
                                        </p:tgtEl>
                                        <p:attrNameLst>
                                          <p:attrName>fill.type</p:attrName>
                                        </p:attrNameLst>
                                      </p:cBhvr>
                                      <p:to>
                                        <p:strVal val="solid"/>
                                      </p:to>
                                    </p:set>
                                  </p:childTnLst>
                                </p:cTn>
                              </p:par>
                            </p:childTnLst>
                          </p:cTn>
                        </p:par>
                      </p:childTnLst>
                    </p:cTn>
                  </p:par>
                </p:childTnLst>
              </p:cTn>
              <p:nextCondLst>
                <p:cond evt="onClick" delay="0">
                  <p:tgtEl>
                    <p:spTgt spid="27"/>
                  </p:tgtEl>
                </p:cond>
              </p:nextCondLst>
            </p:seq>
            <p:seq concurrent="1" nextAc="seek">
              <p:cTn id="127" restart="whenNotActive" fill="hold" evtFilter="cancelBubble" nodeType="interactiveSeq">
                <p:stCondLst>
                  <p:cond evt="onClick" delay="0">
                    <p:tgtEl>
                      <p:spTgt spid="34"/>
                    </p:tgtEl>
                  </p:cond>
                </p:stCondLst>
                <p:endSync evt="end" delay="0">
                  <p:rtn val="all"/>
                </p:endSync>
                <p:childTnLst>
                  <p:par>
                    <p:cTn id="128" fill="hold">
                      <p:stCondLst>
                        <p:cond delay="0"/>
                      </p:stCondLst>
                      <p:childTnLst>
                        <p:par>
                          <p:cTn id="129" fill="hold">
                            <p:stCondLst>
                              <p:cond delay="0"/>
                            </p:stCondLst>
                            <p:childTnLst>
                              <p:par>
                                <p:cTn id="130" presetID="24" presetClass="emph" presetSubtype="0" fill="hold" grpId="1" nodeType="clickEffect">
                                  <p:stCondLst>
                                    <p:cond delay="0"/>
                                  </p:stCondLst>
                                  <p:childTnLst>
                                    <p:animClr clrSpc="hsl" dir="cw">
                                      <p:cBhvr override="childStyle">
                                        <p:cTn id="131" dur="500" fill="hold"/>
                                        <p:tgtEl>
                                          <p:spTgt spid="34"/>
                                        </p:tgtEl>
                                        <p:attrNameLst>
                                          <p:attrName>style.color</p:attrName>
                                        </p:attrNameLst>
                                      </p:cBhvr>
                                      <p:by>
                                        <p:hsl h="0" s="-12549" l="-25098"/>
                                      </p:by>
                                    </p:animClr>
                                    <p:animClr clrSpc="hsl" dir="cw">
                                      <p:cBhvr>
                                        <p:cTn id="132" dur="500" fill="hold"/>
                                        <p:tgtEl>
                                          <p:spTgt spid="34"/>
                                        </p:tgtEl>
                                        <p:attrNameLst>
                                          <p:attrName>fillcolor</p:attrName>
                                        </p:attrNameLst>
                                      </p:cBhvr>
                                      <p:by>
                                        <p:hsl h="0" s="-12549" l="-25098"/>
                                      </p:by>
                                    </p:animClr>
                                    <p:animClr clrSpc="hsl" dir="cw">
                                      <p:cBhvr>
                                        <p:cTn id="133" dur="500" fill="hold"/>
                                        <p:tgtEl>
                                          <p:spTgt spid="34"/>
                                        </p:tgtEl>
                                        <p:attrNameLst>
                                          <p:attrName>stroke.color</p:attrName>
                                        </p:attrNameLst>
                                      </p:cBhvr>
                                      <p:by>
                                        <p:hsl h="0" s="-12549" l="-25098"/>
                                      </p:by>
                                    </p:animClr>
                                    <p:set>
                                      <p:cBhvr>
                                        <p:cTn id="134" dur="500" fill="hold"/>
                                        <p:tgtEl>
                                          <p:spTgt spid="34"/>
                                        </p:tgtEl>
                                        <p:attrNameLst>
                                          <p:attrName>fill.type</p:attrName>
                                        </p:attrNameLst>
                                      </p:cBhvr>
                                      <p:to>
                                        <p:strVal val="solid"/>
                                      </p:to>
                                    </p:set>
                                  </p:childTnLst>
                                </p:cTn>
                              </p:par>
                              <p:par>
                                <p:cTn id="135" presetID="19" presetClass="emph" presetSubtype="0" fill="hold" grpId="0" nodeType="withEffect">
                                  <p:stCondLst>
                                    <p:cond delay="0"/>
                                  </p:stCondLst>
                                  <p:childTnLst>
                                    <p:animClr clrSpc="rgb" dir="cw">
                                      <p:cBhvr override="childStyle">
                                        <p:cTn id="136" dur="500" fill="hold"/>
                                        <p:tgtEl>
                                          <p:spTgt spid="32"/>
                                        </p:tgtEl>
                                        <p:attrNameLst>
                                          <p:attrName>style.color</p:attrName>
                                        </p:attrNameLst>
                                      </p:cBhvr>
                                      <p:to>
                                        <a:schemeClr val="accent2"/>
                                      </p:to>
                                    </p:animClr>
                                    <p:animClr clrSpc="rgb" dir="cw">
                                      <p:cBhvr>
                                        <p:cTn id="137" dur="500" fill="hold"/>
                                        <p:tgtEl>
                                          <p:spTgt spid="32"/>
                                        </p:tgtEl>
                                        <p:attrNameLst>
                                          <p:attrName>fillcolor</p:attrName>
                                        </p:attrNameLst>
                                      </p:cBhvr>
                                      <p:to>
                                        <a:schemeClr val="accent2"/>
                                      </p:to>
                                    </p:animClr>
                                    <p:set>
                                      <p:cBhvr>
                                        <p:cTn id="138" dur="500" fill="hold"/>
                                        <p:tgtEl>
                                          <p:spTgt spid="32"/>
                                        </p:tgtEl>
                                        <p:attrNameLst>
                                          <p:attrName>fill.type</p:attrName>
                                        </p:attrNameLst>
                                      </p:cBhvr>
                                      <p:to>
                                        <p:strVal val="solid"/>
                                      </p:to>
                                    </p:set>
                                    <p:set>
                                      <p:cBhvr>
                                        <p:cTn id="139" dur="500" fill="hold"/>
                                        <p:tgtEl>
                                          <p:spTgt spid="32"/>
                                        </p:tgtEl>
                                        <p:attrNameLst>
                                          <p:attrName>fill.on</p:attrName>
                                        </p:attrNameLst>
                                      </p:cBhvr>
                                      <p:to>
                                        <p:strVal val="true"/>
                                      </p:to>
                                    </p:set>
                                  </p:childTnLst>
                                </p:cTn>
                              </p:par>
                              <p:par>
                                <p:cTn id="140" presetID="1" presetClass="mediacall" presetSubtype="0" fill="hold" nodeType="withEffect">
                                  <p:stCondLst>
                                    <p:cond delay="0"/>
                                  </p:stCondLst>
                                  <p:childTnLst>
                                    <p:cmd type="call" cmd="playFrom(0.0)">
                                      <p:cBhvr>
                                        <p:cTn id="141" dur="20218" fill="hold"/>
                                        <p:tgtEl>
                                          <p:spTgt spid="39"/>
                                        </p:tgtEl>
                                      </p:cBhvr>
                                    </p:cmd>
                                  </p:childTnLst>
                                </p:cTn>
                              </p:par>
                              <p:par>
                                <p:cTn id="142" presetID="3" presetClass="mediacall" presetSubtype="0" fill="hold" nodeType="withEffect">
                                  <p:stCondLst>
                                    <p:cond delay="0"/>
                                  </p:stCondLst>
                                  <p:childTnLst>
                                    <p:cmd type="call" cmd="stop">
                                      <p:cBhvr>
                                        <p:cTn id="143" dur="1" fill="hold"/>
                                        <p:tgtEl>
                                          <p:spTgt spid="38"/>
                                        </p:tgtEl>
                                      </p:cBhvr>
                                    </p:cmd>
                                  </p:childTnLst>
                                </p:cTn>
                              </p:par>
                              <p:par>
                                <p:cTn id="144" presetID="19" presetClass="emph" presetSubtype="0" fill="hold" grpId="1" nodeType="withEffect">
                                  <p:stCondLst>
                                    <p:cond delay="3000"/>
                                  </p:stCondLst>
                                  <p:childTnLst>
                                    <p:animClr clrSpc="rgb" dir="cw">
                                      <p:cBhvr override="childStyle">
                                        <p:cTn id="145" dur="500" fill="hold"/>
                                        <p:tgtEl>
                                          <p:spTgt spid="32"/>
                                        </p:tgtEl>
                                        <p:attrNameLst>
                                          <p:attrName>style.color</p:attrName>
                                        </p:attrNameLst>
                                      </p:cBhvr>
                                      <p:to>
                                        <a:srgbClr val="FF0000"/>
                                      </p:to>
                                    </p:animClr>
                                    <p:animClr clrSpc="rgb" dir="cw">
                                      <p:cBhvr>
                                        <p:cTn id="146" dur="500" fill="hold"/>
                                        <p:tgtEl>
                                          <p:spTgt spid="32"/>
                                        </p:tgtEl>
                                        <p:attrNameLst>
                                          <p:attrName>fillcolor</p:attrName>
                                        </p:attrNameLst>
                                      </p:cBhvr>
                                      <p:to>
                                        <a:srgbClr val="FF0000"/>
                                      </p:to>
                                    </p:animClr>
                                    <p:set>
                                      <p:cBhvr>
                                        <p:cTn id="147" dur="500" fill="hold"/>
                                        <p:tgtEl>
                                          <p:spTgt spid="32"/>
                                        </p:tgtEl>
                                        <p:attrNameLst>
                                          <p:attrName>fill.type</p:attrName>
                                        </p:attrNameLst>
                                      </p:cBhvr>
                                      <p:to>
                                        <p:strVal val="solid"/>
                                      </p:to>
                                    </p:set>
                                    <p:set>
                                      <p:cBhvr>
                                        <p:cTn id="148" dur="500" fill="hold"/>
                                        <p:tgtEl>
                                          <p:spTgt spid="32"/>
                                        </p:tgtEl>
                                        <p:attrNameLst>
                                          <p:attrName>fill.on</p:attrName>
                                        </p:attrNameLst>
                                      </p:cBhvr>
                                      <p:to>
                                        <p:strVal val="true"/>
                                      </p:to>
                                    </p:set>
                                  </p:childTnLst>
                                </p:cTn>
                              </p:par>
                              <p:par>
                                <p:cTn id="149" presetID="1" presetClass="mediacall" presetSubtype="0" fill="hold" nodeType="withEffect">
                                  <p:stCondLst>
                                    <p:cond delay="3000"/>
                                  </p:stCondLst>
                                  <p:childTnLst>
                                    <p:cmd type="call" cmd="playFrom(0.0)">
                                      <p:cBhvr>
                                        <p:cTn id="150" dur="5903" fill="hold"/>
                                        <p:tgtEl>
                                          <p:spTgt spid="41"/>
                                        </p:tgtEl>
                                      </p:cBhvr>
                                    </p:cmd>
                                  </p:childTnLst>
                                </p:cTn>
                              </p:par>
                              <p:par>
                                <p:cTn id="151" presetID="3" presetClass="mediacall" presetSubtype="0" fill="hold" nodeType="withEffect">
                                  <p:stCondLst>
                                    <p:cond delay="3000"/>
                                  </p:stCondLst>
                                  <p:childTnLst>
                                    <p:cmd type="call" cmd="stop">
                                      <p:cBhvr>
                                        <p:cTn id="152" dur="1" fill="hold"/>
                                        <p:tgtEl>
                                          <p:spTgt spid="39"/>
                                        </p:tgtEl>
                                      </p:cBhvr>
                                    </p:cmd>
                                  </p:childTnLst>
                                </p:cTn>
                              </p:par>
                              <p:par>
                                <p:cTn id="153" presetID="30" presetClass="emph" presetSubtype="0" fill="hold" grpId="2" nodeType="withEffect">
                                  <p:stCondLst>
                                    <p:cond delay="3000"/>
                                  </p:stCondLst>
                                  <p:childTnLst>
                                    <p:animClr clrSpc="hsl" dir="cw">
                                      <p:cBhvr override="childStyle">
                                        <p:cTn id="154" dur="500" fill="hold"/>
                                        <p:tgtEl>
                                          <p:spTgt spid="34"/>
                                        </p:tgtEl>
                                        <p:attrNameLst>
                                          <p:attrName>style.color</p:attrName>
                                        </p:attrNameLst>
                                      </p:cBhvr>
                                      <p:by>
                                        <p:hsl h="0" s="12549" l="25098"/>
                                      </p:by>
                                    </p:animClr>
                                    <p:animClr clrSpc="hsl" dir="cw">
                                      <p:cBhvr>
                                        <p:cTn id="155" dur="500" fill="hold"/>
                                        <p:tgtEl>
                                          <p:spTgt spid="34"/>
                                        </p:tgtEl>
                                        <p:attrNameLst>
                                          <p:attrName>fillcolor</p:attrName>
                                        </p:attrNameLst>
                                      </p:cBhvr>
                                      <p:by>
                                        <p:hsl h="0" s="12549" l="25098"/>
                                      </p:by>
                                    </p:animClr>
                                    <p:animClr clrSpc="hsl" dir="cw">
                                      <p:cBhvr>
                                        <p:cTn id="156" dur="500" fill="hold"/>
                                        <p:tgtEl>
                                          <p:spTgt spid="34"/>
                                        </p:tgtEl>
                                        <p:attrNameLst>
                                          <p:attrName>stroke.color</p:attrName>
                                        </p:attrNameLst>
                                      </p:cBhvr>
                                      <p:by>
                                        <p:hsl h="0" s="12549" l="25098"/>
                                      </p:by>
                                    </p:animClr>
                                    <p:set>
                                      <p:cBhvr>
                                        <p:cTn id="157" dur="500" fill="hold"/>
                                        <p:tgtEl>
                                          <p:spTgt spid="34"/>
                                        </p:tgtEl>
                                        <p:attrNameLst>
                                          <p:attrName>fill.type</p:attrName>
                                        </p:attrNameLst>
                                      </p:cBhvr>
                                      <p:to>
                                        <p:strVal val="solid"/>
                                      </p:to>
                                    </p:set>
                                  </p:childTnLst>
                                </p:cTn>
                              </p:par>
                            </p:childTnLst>
                          </p:cTn>
                        </p:par>
                      </p:childTnLst>
                    </p:cTn>
                  </p:par>
                </p:childTnLst>
              </p:cTn>
              <p:nextCondLst>
                <p:cond evt="onClick" delay="0">
                  <p:tgtEl>
                    <p:spTgt spid="34"/>
                  </p:tgtEl>
                </p:cond>
              </p:nextCondLst>
            </p:seq>
            <p:audio>
              <p:cMediaNode vol="80000">
                <p:cTn id="158" fill="hold" display="0">
                  <p:stCondLst>
                    <p:cond delay="indefinite"/>
                  </p:stCondLst>
                  <p:endCondLst>
                    <p:cond evt="onStopAudio" delay="0">
                      <p:tgtEl>
                        <p:sldTgt/>
                      </p:tgtEl>
                    </p:cond>
                  </p:endCondLst>
                </p:cTn>
                <p:tgtEl>
                  <p:spTgt spid="39"/>
                </p:tgtEl>
              </p:cMediaNode>
            </p:audio>
            <p:audio>
              <p:cMediaNode vol="80000">
                <p:cTn id="159" fill="hold" display="0">
                  <p:stCondLst>
                    <p:cond delay="indefinite"/>
                  </p:stCondLst>
                  <p:endCondLst>
                    <p:cond evt="onStopAudio" delay="0">
                      <p:tgtEl>
                        <p:sldTgt/>
                      </p:tgtEl>
                    </p:cond>
                  </p:endCondLst>
                </p:cTn>
                <p:tgtEl>
                  <p:spTgt spid="40"/>
                </p:tgtEl>
              </p:cMediaNode>
            </p:audio>
            <p:audio>
              <p:cMediaNode vol="80000">
                <p:cTn id="160" fill="hold" display="0">
                  <p:stCondLst>
                    <p:cond delay="indefinite"/>
                  </p:stCondLst>
                  <p:endCondLst>
                    <p:cond evt="onStopAudio" delay="0">
                      <p:tgtEl>
                        <p:sldTgt/>
                      </p:tgtEl>
                    </p:cond>
                  </p:endCondLst>
                </p:cTn>
                <p:tgtEl>
                  <p:spTgt spid="41"/>
                </p:tgtEl>
              </p:cMediaNode>
            </p:audio>
          </p:childTnLst>
        </p:cTn>
      </p:par>
    </p:tnLst>
    <p:bldLst>
      <p:bldP spid="24" grpId="0"/>
      <p:bldP spid="15" grpId="0" animBg="1"/>
      <p:bldP spid="15" grpId="1" animBg="1"/>
      <p:bldP spid="16" grpId="0" animBg="1"/>
      <p:bldP spid="16" grpId="1" animBg="1"/>
      <p:bldP spid="25" grpId="0"/>
      <p:bldP spid="25" grpId="1"/>
      <p:bldP spid="25" grpId="2"/>
      <p:bldP spid="27" grpId="0"/>
      <p:bldP spid="27" grpId="1"/>
      <p:bldP spid="27" grpId="2"/>
      <p:bldP spid="31" grpId="0" animBg="1"/>
      <p:bldP spid="31" grpId="1" animBg="1"/>
      <p:bldP spid="32" grpId="0" animBg="1"/>
      <p:bldP spid="32" grpId="1" animBg="1"/>
      <p:bldP spid="33" grpId="0"/>
      <p:bldP spid="33" grpId="1"/>
      <p:bldP spid="33" grpId="2"/>
      <p:bldP spid="34" grpId="0"/>
      <p:bldP spid="34" grpId="1"/>
      <p:bldP spid="34" grpId="2"/>
      <p:bldP spid="2"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5" name="Rectangle: Rounded Corners 4"/>
          <p:cNvSpPr/>
          <p:nvPr/>
        </p:nvSpPr>
        <p:spPr>
          <a:xfrm>
            <a:off x="2404802" y="1395302"/>
            <a:ext cx="7300393" cy="2964149"/>
          </a:xfrm>
          <a:prstGeom prst="roundRect">
            <a:avLst>
              <a:gd name="adj" fmla="val 7227"/>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Đáp án A"/>
          <p:cNvSpPr/>
          <p:nvPr/>
        </p:nvSpPr>
        <p:spPr>
          <a:xfrm>
            <a:off x="794906" y="4780516"/>
            <a:ext cx="4809785"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kumimoji="0" lang="en-US" sz="2400" i="0" u="none" strike="noStrike" kern="1200" cap="none" spc="0" normalizeH="0" baseline="0" noProof="0" dirty="0">
                <a:ln>
                  <a:noFill/>
                </a:ln>
                <a:solidFill>
                  <a:srgbClr val="FF0000"/>
                </a:solidFill>
                <a:effectLst/>
                <a:uLnTx/>
                <a:uFillTx/>
                <a:latin typeface="Times New Roman" panose="02020603050405020304" charset="0"/>
                <a:ea typeface="+mn-ea"/>
                <a:cs typeface="Times New Roman" panose="02020603050405020304" charset="0"/>
              </a:rPr>
              <a:t>A. </a:t>
            </a:r>
            <a:r>
              <a:rPr lang="vi-VN" sz="2400" dirty="0" err="1">
                <a:solidFill>
                  <a:srgbClr val="FF0000"/>
                </a:solidFill>
                <a:latin typeface="Times New Roman" panose="02020603050405020304" charset="0"/>
                <a:cs typeface="Times New Roman" panose="02020603050405020304" charset="0"/>
              </a:rPr>
              <a:t>Các thế lực phong kiến địa phương nổi dậy chống lại triều đình.</a:t>
            </a:r>
            <a:endParaRPr kumimoji="0" lang="en-US" sz="2400" i="0" u="none" strike="noStrike" kern="1200" cap="none" spc="0" normalizeH="0" baseline="0" noProof="0" dirty="0">
              <a:ln>
                <a:noFill/>
              </a:ln>
              <a:solidFill>
                <a:srgbClr val="FF0000"/>
              </a:solidFill>
              <a:effectLst/>
              <a:uLnTx/>
              <a:uFillTx/>
              <a:latin typeface="Times New Roman" panose="02020603050405020304" charset="0"/>
              <a:ea typeface="+mn-ea"/>
              <a:cs typeface="Times New Roman" panose="02020603050405020304" charset="0"/>
            </a:endParaRPr>
          </a:p>
        </p:txBody>
      </p:sp>
      <p:sp>
        <p:nvSpPr>
          <p:cNvPr id="43" name="Đáp án B"/>
          <p:cNvSpPr/>
          <p:nvPr/>
        </p:nvSpPr>
        <p:spPr>
          <a:xfrm>
            <a:off x="6412946" y="4813788"/>
            <a:ext cx="5199424"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kumimoji="0" lang="en-US" sz="2400" i="0" u="none" strike="noStrike" kern="1200" cap="none" spc="0" normalizeH="0" baseline="0" noProof="0" dirty="0">
                <a:ln>
                  <a:noFill/>
                </a:ln>
                <a:solidFill>
                  <a:srgbClr val="FF0000"/>
                </a:solidFill>
                <a:effectLst/>
                <a:uLnTx/>
                <a:uFillTx/>
                <a:latin typeface="Times New Roman" panose="02020603050405020304" charset="0"/>
                <a:ea typeface="+mn-ea"/>
                <a:cs typeface="Times New Roman" panose="02020603050405020304" charset="0"/>
              </a:rPr>
              <a:t>C. C</a:t>
            </a:r>
            <a:r>
              <a:rPr lang="vi-VN" sz="2400" dirty="0" err="1">
                <a:solidFill>
                  <a:srgbClr val="FF0000"/>
                </a:solidFill>
                <a:latin typeface="Times New Roman" panose="02020603050405020304" charset="0"/>
                <a:cs typeface="Times New Roman" panose="02020603050405020304" charset="0"/>
              </a:rPr>
              <a:t>hính quyền không chăm lo đến đời sông nhân dân, quan lại ăn chơi sa đọa.</a:t>
            </a:r>
            <a:endParaRPr kumimoji="0" lang="en-US" sz="2400" i="0" u="none" strike="noStrike" kern="1200" cap="none" spc="0" normalizeH="0" baseline="0" noProof="0" dirty="0">
              <a:ln>
                <a:noFill/>
              </a:ln>
              <a:solidFill>
                <a:srgbClr val="FF0000"/>
              </a:solidFill>
              <a:effectLst/>
              <a:uLnTx/>
              <a:uFillTx/>
              <a:latin typeface="Times New Roman" panose="02020603050405020304" charset="0"/>
              <a:ea typeface="+mn-ea"/>
              <a:cs typeface="Times New Roman" panose="02020603050405020304" charset="0"/>
            </a:endParaRPr>
          </a:p>
        </p:txBody>
      </p:sp>
      <p:sp>
        <p:nvSpPr>
          <p:cNvPr id="44" name="Đáp án C"/>
          <p:cNvSpPr/>
          <p:nvPr/>
        </p:nvSpPr>
        <p:spPr>
          <a:xfrm>
            <a:off x="791042" y="5959552"/>
            <a:ext cx="4809785"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kumimoji="0" lang="en-US" sz="2400" i="0" u="none" strike="noStrike" kern="1200" cap="none" spc="0" normalizeH="0" baseline="0" noProof="0" dirty="0">
                <a:ln>
                  <a:noFill/>
                </a:ln>
                <a:solidFill>
                  <a:srgbClr val="FF0000"/>
                </a:solidFill>
                <a:effectLst/>
                <a:uLnTx/>
                <a:uFillTx/>
                <a:latin typeface="Times New Roman" panose="02020603050405020304" charset="0"/>
                <a:ea typeface="+mn-ea"/>
                <a:cs typeface="Times New Roman" panose="02020603050405020304" charset="0"/>
              </a:rPr>
              <a:t>B. </a:t>
            </a:r>
            <a:r>
              <a:rPr lang="vi-VN" sz="2400" dirty="0" err="1">
                <a:solidFill>
                  <a:srgbClr val="FF0000"/>
                </a:solidFill>
                <a:latin typeface="Times New Roman" panose="02020603050405020304" charset="0"/>
                <a:cs typeface="Times New Roman" panose="02020603050405020304" charset="0"/>
              </a:rPr>
              <a:t>Quân Tống tiến công xâm lược nước ta và lật đổ nhà Lý.</a:t>
            </a:r>
            <a:endParaRPr kumimoji="0" lang="en-US" sz="2400" i="0" u="none" strike="noStrike" kern="1200" cap="none" spc="0" normalizeH="0" baseline="0" noProof="0" dirty="0">
              <a:ln>
                <a:noFill/>
              </a:ln>
              <a:solidFill>
                <a:srgbClr val="FF0000"/>
              </a:solidFill>
              <a:effectLst/>
              <a:uLnTx/>
              <a:uFillTx/>
              <a:latin typeface="Times New Roman" panose="02020603050405020304" charset="0"/>
              <a:ea typeface="+mn-ea"/>
              <a:cs typeface="Times New Roman" panose="02020603050405020304" charset="0"/>
            </a:endParaRPr>
          </a:p>
        </p:txBody>
      </p:sp>
      <p:sp>
        <p:nvSpPr>
          <p:cNvPr id="45" name="Đáp án D"/>
          <p:cNvSpPr/>
          <p:nvPr/>
        </p:nvSpPr>
        <p:spPr>
          <a:xfrm>
            <a:off x="6587310" y="5862516"/>
            <a:ext cx="5025060"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kumimoji="0" lang="en-US" sz="2400" i="0" u="none" strike="noStrike" kern="1200" cap="none" spc="0" normalizeH="0" baseline="0" noProof="0" dirty="0">
                <a:ln>
                  <a:noFill/>
                </a:ln>
                <a:solidFill>
                  <a:srgbClr val="FF0000"/>
                </a:solidFill>
                <a:effectLst/>
                <a:uLnTx/>
                <a:uFillTx/>
                <a:latin typeface="Times New Roman" panose="02020603050405020304" charset="0"/>
                <a:ea typeface="+mn-ea"/>
                <a:cs typeface="Times New Roman" panose="02020603050405020304" charset="0"/>
              </a:rPr>
              <a:t>D. </a:t>
            </a:r>
            <a:r>
              <a:rPr lang="en-US" sz="2400" dirty="0" err="1">
                <a:solidFill>
                  <a:srgbClr val="FF0000"/>
                </a:solidFill>
                <a:latin typeface="Times New Roman" panose="02020603050405020304" charset="0"/>
                <a:cs typeface="Times New Roman" panose="02020603050405020304" charset="0"/>
              </a:rPr>
              <a:t>Hạn hán, lụt lội, mất mùa liên tiếp xảy ra, đời sống nhân dân cực khổ.</a:t>
            </a:r>
            <a:endParaRPr kumimoji="0" lang="en-US" sz="2400" i="0" u="none" strike="noStrike" kern="1200" cap="none" spc="0" normalizeH="0" baseline="0" noProof="0" dirty="0">
              <a:ln>
                <a:noFill/>
              </a:ln>
              <a:solidFill>
                <a:srgbClr val="FF0000"/>
              </a:solidFill>
              <a:effectLst/>
              <a:uLnTx/>
              <a:uFillTx/>
              <a:latin typeface="Times New Roman" panose="02020603050405020304" charset="0"/>
              <a:ea typeface="+mn-ea"/>
              <a:cs typeface="Times New Roman" panose="02020603050405020304" charset="0"/>
            </a:endParaRPr>
          </a:p>
        </p:txBody>
      </p:sp>
      <p:grpSp>
        <p:nvGrpSpPr>
          <p:cNvPr id="52" name="Group 51"/>
          <p:cNvGrpSpPr/>
          <p:nvPr/>
        </p:nvGrpSpPr>
        <p:grpSpPr>
          <a:xfrm>
            <a:off x="1871981" y="421635"/>
            <a:ext cx="8454652" cy="1456205"/>
            <a:chOff x="1871981" y="421635"/>
            <a:chExt cx="8454652" cy="1456205"/>
          </a:xfrm>
        </p:grpSpPr>
        <p:grpSp>
          <p:nvGrpSpPr>
            <p:cNvPr id="6" name="Group 5"/>
            <p:cNvGrpSpPr/>
            <p:nvPr/>
          </p:nvGrpSpPr>
          <p:grpSpPr>
            <a:xfrm>
              <a:off x="1871981" y="421635"/>
              <a:ext cx="8454652" cy="1456205"/>
              <a:chOff x="2677206" y="1838325"/>
              <a:chExt cx="7124700" cy="1227138"/>
            </a:xfrm>
          </p:grpSpPr>
          <p:sp>
            <p:nvSpPr>
              <p:cNvPr id="7" name="Freeform 1125"/>
              <p:cNvSpPr/>
              <p:nvPr/>
            </p:nvSpPr>
            <p:spPr bwMode="auto">
              <a:xfrm>
                <a:off x="3753531" y="1944688"/>
                <a:ext cx="5011738" cy="971550"/>
              </a:xfrm>
              <a:custGeom>
                <a:avLst/>
                <a:gdLst>
                  <a:gd name="T0" fmla="*/ 1221 w 10045"/>
                  <a:gd name="T1" fmla="*/ 1947 h 1947"/>
                  <a:gd name="T2" fmla="*/ 68 w 10045"/>
                  <a:gd name="T3" fmla="*/ 1201 h 1947"/>
                  <a:gd name="T4" fmla="*/ 784 w 10045"/>
                  <a:gd name="T5" fmla="*/ 273 h 1947"/>
                  <a:gd name="T6" fmla="*/ 871 w 10045"/>
                  <a:gd name="T7" fmla="*/ 237 h 1947"/>
                  <a:gd name="T8" fmla="*/ 2083 w 10045"/>
                  <a:gd name="T9" fmla="*/ 87 h 1947"/>
                  <a:gd name="T10" fmla="*/ 3561 w 10045"/>
                  <a:gd name="T11" fmla="*/ 14 h 1947"/>
                  <a:gd name="T12" fmla="*/ 4532 w 10045"/>
                  <a:gd name="T13" fmla="*/ 0 h 1947"/>
                  <a:gd name="T14" fmla="*/ 5049 w 10045"/>
                  <a:gd name="T15" fmla="*/ 4 h 1947"/>
                  <a:gd name="T16" fmla="*/ 6390 w 10045"/>
                  <a:gd name="T17" fmla="*/ 27 h 1947"/>
                  <a:gd name="T18" fmla="*/ 7740 w 10045"/>
                  <a:gd name="T19" fmla="*/ 81 h 1947"/>
                  <a:gd name="T20" fmla="*/ 9069 w 10045"/>
                  <a:gd name="T21" fmla="*/ 193 h 1947"/>
                  <a:gd name="T22" fmla="*/ 9711 w 10045"/>
                  <a:gd name="T23" fmla="*/ 266 h 1947"/>
                  <a:gd name="T24" fmla="*/ 9955 w 10045"/>
                  <a:gd name="T25" fmla="*/ 598 h 1947"/>
                  <a:gd name="T26" fmla="*/ 9524 w 10045"/>
                  <a:gd name="T27" fmla="*/ 1652 h 1947"/>
                  <a:gd name="T28" fmla="*/ 9152 w 10045"/>
                  <a:gd name="T29" fmla="*/ 1846 h 1947"/>
                  <a:gd name="T30" fmla="*/ 8943 w 10045"/>
                  <a:gd name="T31" fmla="*/ 1822 h 1947"/>
                  <a:gd name="T32" fmla="*/ 8185 w 10045"/>
                  <a:gd name="T33" fmla="*/ 1745 h 1947"/>
                  <a:gd name="T34" fmla="*/ 7753 w 10045"/>
                  <a:gd name="T35" fmla="*/ 1709 h 1947"/>
                  <a:gd name="T36" fmla="*/ 6291 w 10045"/>
                  <a:gd name="T37" fmla="*/ 1635 h 1947"/>
                  <a:gd name="T38" fmla="*/ 5853 w 10045"/>
                  <a:gd name="T39" fmla="*/ 1632 h 1947"/>
                  <a:gd name="T40" fmla="*/ 4790 w 10045"/>
                  <a:gd name="T41" fmla="*/ 1651 h 1947"/>
                  <a:gd name="T42" fmla="*/ 3328 w 10045"/>
                  <a:gd name="T43" fmla="*/ 1725 h 1947"/>
                  <a:gd name="T44" fmla="*/ 1221 w 10045"/>
                  <a:gd name="T45" fmla="*/ 1947 h 1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045" h="1947">
                    <a:moveTo>
                      <a:pt x="1221" y="1947"/>
                    </a:moveTo>
                    <a:cubicBezTo>
                      <a:pt x="619" y="1828"/>
                      <a:pt x="143" y="1604"/>
                      <a:pt x="68" y="1201"/>
                    </a:cubicBezTo>
                    <a:cubicBezTo>
                      <a:pt x="0" y="838"/>
                      <a:pt x="255" y="499"/>
                      <a:pt x="784" y="273"/>
                    </a:cubicBezTo>
                    <a:cubicBezTo>
                      <a:pt x="812" y="261"/>
                      <a:pt x="842" y="249"/>
                      <a:pt x="871" y="237"/>
                    </a:cubicBezTo>
                    <a:cubicBezTo>
                      <a:pt x="1269" y="175"/>
                      <a:pt x="1673" y="122"/>
                      <a:pt x="2083" y="87"/>
                    </a:cubicBezTo>
                    <a:cubicBezTo>
                      <a:pt x="2572" y="46"/>
                      <a:pt x="3067" y="29"/>
                      <a:pt x="3561" y="14"/>
                    </a:cubicBezTo>
                    <a:cubicBezTo>
                      <a:pt x="3885" y="5"/>
                      <a:pt x="4208" y="0"/>
                      <a:pt x="4532" y="0"/>
                    </a:cubicBezTo>
                    <a:cubicBezTo>
                      <a:pt x="4704" y="0"/>
                      <a:pt x="4876" y="1"/>
                      <a:pt x="5049" y="4"/>
                    </a:cubicBezTo>
                    <a:cubicBezTo>
                      <a:pt x="5495" y="12"/>
                      <a:pt x="5942" y="26"/>
                      <a:pt x="6390" y="27"/>
                    </a:cubicBezTo>
                    <a:cubicBezTo>
                      <a:pt x="6841" y="28"/>
                      <a:pt x="7292" y="51"/>
                      <a:pt x="7740" y="81"/>
                    </a:cubicBezTo>
                    <a:cubicBezTo>
                      <a:pt x="8185" y="110"/>
                      <a:pt x="8629" y="146"/>
                      <a:pt x="9069" y="193"/>
                    </a:cubicBezTo>
                    <a:cubicBezTo>
                      <a:pt x="9282" y="216"/>
                      <a:pt x="9497" y="239"/>
                      <a:pt x="9711" y="266"/>
                    </a:cubicBezTo>
                    <a:cubicBezTo>
                      <a:pt x="9845" y="361"/>
                      <a:pt x="9925" y="478"/>
                      <a:pt x="9955" y="598"/>
                    </a:cubicBezTo>
                    <a:cubicBezTo>
                      <a:pt x="10045" y="960"/>
                      <a:pt x="9963" y="1358"/>
                      <a:pt x="9524" y="1652"/>
                    </a:cubicBezTo>
                    <a:cubicBezTo>
                      <a:pt x="9415" y="1725"/>
                      <a:pt x="9289" y="1789"/>
                      <a:pt x="9152" y="1846"/>
                    </a:cubicBezTo>
                    <a:cubicBezTo>
                      <a:pt x="9083" y="1838"/>
                      <a:pt x="9013" y="1830"/>
                      <a:pt x="8943" y="1822"/>
                    </a:cubicBezTo>
                    <a:cubicBezTo>
                      <a:pt x="8692" y="1792"/>
                      <a:pt x="8439" y="1767"/>
                      <a:pt x="8185" y="1745"/>
                    </a:cubicBezTo>
                    <a:cubicBezTo>
                      <a:pt x="8042" y="1732"/>
                      <a:pt x="7897" y="1720"/>
                      <a:pt x="7753" y="1709"/>
                    </a:cubicBezTo>
                    <a:cubicBezTo>
                      <a:pt x="7267" y="1671"/>
                      <a:pt x="6781" y="1644"/>
                      <a:pt x="6291" y="1635"/>
                    </a:cubicBezTo>
                    <a:cubicBezTo>
                      <a:pt x="6145" y="1633"/>
                      <a:pt x="5999" y="1632"/>
                      <a:pt x="5853" y="1632"/>
                    </a:cubicBezTo>
                    <a:cubicBezTo>
                      <a:pt x="5498" y="1632"/>
                      <a:pt x="5144" y="1639"/>
                      <a:pt x="4790" y="1651"/>
                    </a:cubicBezTo>
                    <a:cubicBezTo>
                      <a:pt x="4302" y="1667"/>
                      <a:pt x="3812" y="1689"/>
                      <a:pt x="3328" y="1725"/>
                    </a:cubicBezTo>
                    <a:cubicBezTo>
                      <a:pt x="2594" y="1779"/>
                      <a:pt x="1929" y="1848"/>
                      <a:pt x="1221" y="1947"/>
                    </a:cubicBezTo>
                  </a:path>
                </a:pathLst>
              </a:custGeom>
              <a:solidFill>
                <a:srgbClr val="D9A05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Freeform 1126"/>
              <p:cNvSpPr/>
              <p:nvPr/>
            </p:nvSpPr>
            <p:spPr bwMode="auto">
              <a:xfrm>
                <a:off x="3882119" y="2925763"/>
                <a:ext cx="533400" cy="87313"/>
              </a:xfrm>
              <a:custGeom>
                <a:avLst/>
                <a:gdLst>
                  <a:gd name="T0" fmla="*/ 0 w 1069"/>
                  <a:gd name="T1" fmla="*/ 173 h 173"/>
                  <a:gd name="T2" fmla="*/ 1068 w 1069"/>
                  <a:gd name="T3" fmla="*/ 0 h 173"/>
                  <a:gd name="T4" fmla="*/ 1069 w 1069"/>
                  <a:gd name="T5" fmla="*/ 0 h 173"/>
                  <a:gd name="T6" fmla="*/ 0 w 1069"/>
                  <a:gd name="T7" fmla="*/ 173 h 173"/>
                  <a:gd name="T8" fmla="*/ 0 w 1069"/>
                  <a:gd name="T9" fmla="*/ 173 h 173"/>
                </a:gdLst>
                <a:ahLst/>
                <a:cxnLst>
                  <a:cxn ang="0">
                    <a:pos x="T0" y="T1"/>
                  </a:cxn>
                  <a:cxn ang="0">
                    <a:pos x="T2" y="T3"/>
                  </a:cxn>
                  <a:cxn ang="0">
                    <a:pos x="T4" y="T5"/>
                  </a:cxn>
                  <a:cxn ang="0">
                    <a:pos x="T6" y="T7"/>
                  </a:cxn>
                  <a:cxn ang="0">
                    <a:pos x="T8" y="T9"/>
                  </a:cxn>
                </a:cxnLst>
                <a:rect l="0" t="0" r="r" b="b"/>
                <a:pathLst>
                  <a:path w="1069" h="173">
                    <a:moveTo>
                      <a:pt x="0" y="173"/>
                    </a:moveTo>
                    <a:cubicBezTo>
                      <a:pt x="412" y="101"/>
                      <a:pt x="766" y="45"/>
                      <a:pt x="1068" y="0"/>
                    </a:cubicBezTo>
                    <a:cubicBezTo>
                      <a:pt x="1068" y="0"/>
                      <a:pt x="1069" y="0"/>
                      <a:pt x="1069" y="0"/>
                    </a:cubicBezTo>
                    <a:cubicBezTo>
                      <a:pt x="767" y="45"/>
                      <a:pt x="413" y="101"/>
                      <a:pt x="0" y="173"/>
                    </a:cubicBezTo>
                    <a:lnTo>
                      <a:pt x="0" y="173"/>
                    </a:lnTo>
                    <a:close/>
                  </a:path>
                </a:pathLst>
              </a:custGeom>
              <a:solidFill>
                <a:srgbClr val="6F8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Freeform 1127"/>
              <p:cNvSpPr/>
              <p:nvPr/>
            </p:nvSpPr>
            <p:spPr bwMode="auto">
              <a:xfrm>
                <a:off x="3486831" y="2063750"/>
                <a:ext cx="876300" cy="955675"/>
              </a:xfrm>
              <a:custGeom>
                <a:avLst/>
                <a:gdLst>
                  <a:gd name="T0" fmla="*/ 443 w 1756"/>
                  <a:gd name="T1" fmla="*/ 1917 h 1917"/>
                  <a:gd name="T2" fmla="*/ 321 w 1756"/>
                  <a:gd name="T3" fmla="*/ 1750 h 1917"/>
                  <a:gd name="T4" fmla="*/ 471 w 1756"/>
                  <a:gd name="T5" fmla="*/ 1417 h 1917"/>
                  <a:gd name="T6" fmla="*/ 297 w 1756"/>
                  <a:gd name="T7" fmla="*/ 965 h 1917"/>
                  <a:gd name="T8" fmla="*/ 0 w 1756"/>
                  <a:gd name="T9" fmla="*/ 241 h 1917"/>
                  <a:gd name="T10" fmla="*/ 518 w 1756"/>
                  <a:gd name="T11" fmla="*/ 144 h 1917"/>
                  <a:gd name="T12" fmla="*/ 1195 w 1756"/>
                  <a:gd name="T13" fmla="*/ 34 h 1917"/>
                  <a:gd name="T14" fmla="*/ 1406 w 1756"/>
                  <a:gd name="T15" fmla="*/ 0 h 1917"/>
                  <a:gd name="T16" fmla="*/ 1319 w 1756"/>
                  <a:gd name="T17" fmla="*/ 36 h 1917"/>
                  <a:gd name="T18" fmla="*/ 603 w 1756"/>
                  <a:gd name="T19" fmla="*/ 964 h 1917"/>
                  <a:gd name="T20" fmla="*/ 1756 w 1756"/>
                  <a:gd name="T21" fmla="*/ 1710 h 1917"/>
                  <a:gd name="T22" fmla="*/ 1626 w 1756"/>
                  <a:gd name="T23" fmla="*/ 1728 h 1917"/>
                  <a:gd name="T24" fmla="*/ 660 w 1756"/>
                  <a:gd name="T25" fmla="*/ 1891 h 1917"/>
                  <a:gd name="T26" fmla="*/ 490 w 1756"/>
                  <a:gd name="T27" fmla="*/ 1916 h 1917"/>
                  <a:gd name="T28" fmla="*/ 449 w 1756"/>
                  <a:gd name="T29" fmla="*/ 1917 h 1917"/>
                  <a:gd name="T30" fmla="*/ 443 w 1756"/>
                  <a:gd name="T31" fmla="*/ 1917 h 1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56" h="1917">
                    <a:moveTo>
                      <a:pt x="443" y="1917"/>
                    </a:moveTo>
                    <a:cubicBezTo>
                      <a:pt x="294" y="1917"/>
                      <a:pt x="206" y="1806"/>
                      <a:pt x="321" y="1750"/>
                    </a:cubicBezTo>
                    <a:cubicBezTo>
                      <a:pt x="505" y="1662"/>
                      <a:pt x="497" y="1542"/>
                      <a:pt x="471" y="1417"/>
                    </a:cubicBezTo>
                    <a:cubicBezTo>
                      <a:pt x="438" y="1264"/>
                      <a:pt x="366" y="1114"/>
                      <a:pt x="297" y="965"/>
                    </a:cubicBezTo>
                    <a:cubicBezTo>
                      <a:pt x="186" y="725"/>
                      <a:pt x="97" y="483"/>
                      <a:pt x="0" y="241"/>
                    </a:cubicBezTo>
                    <a:cubicBezTo>
                      <a:pt x="163" y="196"/>
                      <a:pt x="342" y="169"/>
                      <a:pt x="518" y="144"/>
                    </a:cubicBezTo>
                    <a:cubicBezTo>
                      <a:pt x="746" y="112"/>
                      <a:pt x="969" y="71"/>
                      <a:pt x="1195" y="34"/>
                    </a:cubicBezTo>
                    <a:cubicBezTo>
                      <a:pt x="1265" y="22"/>
                      <a:pt x="1335" y="11"/>
                      <a:pt x="1406" y="0"/>
                    </a:cubicBezTo>
                    <a:cubicBezTo>
                      <a:pt x="1377" y="12"/>
                      <a:pt x="1347" y="24"/>
                      <a:pt x="1319" y="36"/>
                    </a:cubicBezTo>
                    <a:cubicBezTo>
                      <a:pt x="790" y="262"/>
                      <a:pt x="535" y="601"/>
                      <a:pt x="603" y="964"/>
                    </a:cubicBezTo>
                    <a:cubicBezTo>
                      <a:pt x="678" y="1367"/>
                      <a:pt x="1154" y="1591"/>
                      <a:pt x="1756" y="1710"/>
                    </a:cubicBezTo>
                    <a:cubicBezTo>
                      <a:pt x="1713" y="1716"/>
                      <a:pt x="1669" y="1722"/>
                      <a:pt x="1626" y="1728"/>
                    </a:cubicBezTo>
                    <a:cubicBezTo>
                      <a:pt x="1323" y="1772"/>
                      <a:pt x="961" y="1847"/>
                      <a:pt x="660" y="1891"/>
                    </a:cubicBezTo>
                    <a:cubicBezTo>
                      <a:pt x="603" y="1899"/>
                      <a:pt x="547" y="1908"/>
                      <a:pt x="490" y="1916"/>
                    </a:cubicBezTo>
                    <a:cubicBezTo>
                      <a:pt x="477" y="1917"/>
                      <a:pt x="463" y="1917"/>
                      <a:pt x="449" y="1917"/>
                    </a:cubicBezTo>
                    <a:cubicBezTo>
                      <a:pt x="447" y="1917"/>
                      <a:pt x="445" y="1917"/>
                      <a:pt x="443" y="1917"/>
                    </a:cubicBezTo>
                  </a:path>
                </a:pathLst>
              </a:custGeom>
              <a:solidFill>
                <a:srgbClr val="CC87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1130"/>
              <p:cNvSpPr/>
              <p:nvPr/>
            </p:nvSpPr>
            <p:spPr bwMode="auto">
              <a:xfrm>
                <a:off x="3143931" y="2184400"/>
                <a:ext cx="595313" cy="865188"/>
              </a:xfrm>
              <a:custGeom>
                <a:avLst/>
                <a:gdLst>
                  <a:gd name="T0" fmla="*/ 519 w 1192"/>
                  <a:gd name="T1" fmla="*/ 1736 h 1736"/>
                  <a:gd name="T2" fmla="*/ 440 w 1192"/>
                  <a:gd name="T3" fmla="*/ 1735 h 1736"/>
                  <a:gd name="T4" fmla="*/ 350 w 1192"/>
                  <a:gd name="T5" fmla="*/ 1717 h 1736"/>
                  <a:gd name="T6" fmla="*/ 8 w 1192"/>
                  <a:gd name="T7" fmla="*/ 1498 h 1736"/>
                  <a:gd name="T8" fmla="*/ 90 w 1192"/>
                  <a:gd name="T9" fmla="*/ 1445 h 1736"/>
                  <a:gd name="T10" fmla="*/ 285 w 1192"/>
                  <a:gd name="T11" fmla="*/ 1488 h 1736"/>
                  <a:gd name="T12" fmla="*/ 587 w 1192"/>
                  <a:gd name="T13" fmla="*/ 1537 h 1736"/>
                  <a:gd name="T14" fmla="*/ 831 w 1192"/>
                  <a:gd name="T15" fmla="*/ 1495 h 1736"/>
                  <a:gd name="T16" fmla="*/ 1019 w 1192"/>
                  <a:gd name="T17" fmla="*/ 1205 h 1736"/>
                  <a:gd name="T18" fmla="*/ 842 w 1192"/>
                  <a:gd name="T19" fmla="*/ 682 h 1736"/>
                  <a:gd name="T20" fmla="*/ 629 w 1192"/>
                  <a:gd name="T21" fmla="*/ 136 h 1736"/>
                  <a:gd name="T22" fmla="*/ 594 w 1192"/>
                  <a:gd name="T23" fmla="*/ 29 h 1736"/>
                  <a:gd name="T24" fmla="*/ 595 w 1192"/>
                  <a:gd name="T25" fmla="*/ 29 h 1736"/>
                  <a:gd name="T26" fmla="*/ 687 w 1192"/>
                  <a:gd name="T27" fmla="*/ 0 h 1736"/>
                  <a:gd name="T28" fmla="*/ 984 w 1192"/>
                  <a:gd name="T29" fmla="*/ 724 h 1736"/>
                  <a:gd name="T30" fmla="*/ 1158 w 1192"/>
                  <a:gd name="T31" fmla="*/ 1176 h 1736"/>
                  <a:gd name="T32" fmla="*/ 1008 w 1192"/>
                  <a:gd name="T33" fmla="*/ 1509 h 1736"/>
                  <a:gd name="T34" fmla="*/ 1130 w 1192"/>
                  <a:gd name="T35" fmla="*/ 1676 h 1736"/>
                  <a:gd name="T36" fmla="*/ 1136 w 1192"/>
                  <a:gd name="T37" fmla="*/ 1676 h 1736"/>
                  <a:gd name="T38" fmla="*/ 1177 w 1192"/>
                  <a:gd name="T39" fmla="*/ 1675 h 1736"/>
                  <a:gd name="T40" fmla="*/ 918 w 1192"/>
                  <a:gd name="T41" fmla="*/ 1711 h 1736"/>
                  <a:gd name="T42" fmla="*/ 519 w 1192"/>
                  <a:gd name="T43" fmla="*/ 1736 h 1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2" h="1736">
                    <a:moveTo>
                      <a:pt x="519" y="1736"/>
                    </a:moveTo>
                    <a:cubicBezTo>
                      <a:pt x="492" y="1736"/>
                      <a:pt x="466" y="1736"/>
                      <a:pt x="440" y="1735"/>
                    </a:cubicBezTo>
                    <a:cubicBezTo>
                      <a:pt x="409" y="1730"/>
                      <a:pt x="379" y="1724"/>
                      <a:pt x="350" y="1717"/>
                    </a:cubicBezTo>
                    <a:cubicBezTo>
                      <a:pt x="182" y="1676"/>
                      <a:pt x="0" y="1609"/>
                      <a:pt x="8" y="1498"/>
                    </a:cubicBezTo>
                    <a:cubicBezTo>
                      <a:pt x="11" y="1458"/>
                      <a:pt x="45" y="1445"/>
                      <a:pt x="90" y="1445"/>
                    </a:cubicBezTo>
                    <a:cubicBezTo>
                      <a:pt x="154" y="1445"/>
                      <a:pt x="239" y="1472"/>
                      <a:pt x="285" y="1488"/>
                    </a:cubicBezTo>
                    <a:cubicBezTo>
                      <a:pt x="376" y="1519"/>
                      <a:pt x="483" y="1537"/>
                      <a:pt x="587" y="1537"/>
                    </a:cubicBezTo>
                    <a:cubicBezTo>
                      <a:pt x="676" y="1537"/>
                      <a:pt x="761" y="1524"/>
                      <a:pt x="831" y="1495"/>
                    </a:cubicBezTo>
                    <a:cubicBezTo>
                      <a:pt x="1012" y="1438"/>
                      <a:pt x="1029" y="1309"/>
                      <a:pt x="1019" y="1205"/>
                    </a:cubicBezTo>
                    <a:cubicBezTo>
                      <a:pt x="1002" y="1029"/>
                      <a:pt x="918" y="853"/>
                      <a:pt x="842" y="682"/>
                    </a:cubicBezTo>
                    <a:cubicBezTo>
                      <a:pt x="761" y="501"/>
                      <a:pt x="691" y="320"/>
                      <a:pt x="629" y="136"/>
                    </a:cubicBezTo>
                    <a:cubicBezTo>
                      <a:pt x="617" y="101"/>
                      <a:pt x="605" y="65"/>
                      <a:pt x="594" y="29"/>
                    </a:cubicBezTo>
                    <a:lnTo>
                      <a:pt x="595" y="29"/>
                    </a:lnTo>
                    <a:cubicBezTo>
                      <a:pt x="625" y="19"/>
                      <a:pt x="656" y="9"/>
                      <a:pt x="687" y="0"/>
                    </a:cubicBezTo>
                    <a:cubicBezTo>
                      <a:pt x="784" y="242"/>
                      <a:pt x="873" y="484"/>
                      <a:pt x="984" y="724"/>
                    </a:cubicBezTo>
                    <a:cubicBezTo>
                      <a:pt x="1053" y="873"/>
                      <a:pt x="1125" y="1023"/>
                      <a:pt x="1158" y="1176"/>
                    </a:cubicBezTo>
                    <a:cubicBezTo>
                      <a:pt x="1184" y="1301"/>
                      <a:pt x="1192" y="1421"/>
                      <a:pt x="1008" y="1509"/>
                    </a:cubicBezTo>
                    <a:cubicBezTo>
                      <a:pt x="893" y="1565"/>
                      <a:pt x="981" y="1676"/>
                      <a:pt x="1130" y="1676"/>
                    </a:cubicBezTo>
                    <a:cubicBezTo>
                      <a:pt x="1132" y="1676"/>
                      <a:pt x="1134" y="1676"/>
                      <a:pt x="1136" y="1676"/>
                    </a:cubicBezTo>
                    <a:cubicBezTo>
                      <a:pt x="1150" y="1676"/>
                      <a:pt x="1164" y="1676"/>
                      <a:pt x="1177" y="1675"/>
                    </a:cubicBezTo>
                    <a:cubicBezTo>
                      <a:pt x="1091" y="1689"/>
                      <a:pt x="1005" y="1701"/>
                      <a:pt x="918" y="1711"/>
                    </a:cubicBezTo>
                    <a:cubicBezTo>
                      <a:pt x="786" y="1727"/>
                      <a:pt x="652" y="1736"/>
                      <a:pt x="519" y="1736"/>
                    </a:cubicBezTo>
                  </a:path>
                </a:pathLst>
              </a:custGeom>
              <a:solidFill>
                <a:srgbClr val="C172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131"/>
              <p:cNvSpPr/>
              <p:nvPr/>
            </p:nvSpPr>
            <p:spPr bwMode="auto">
              <a:xfrm>
                <a:off x="2978831" y="2832100"/>
                <a:ext cx="33338" cy="85725"/>
              </a:xfrm>
              <a:custGeom>
                <a:avLst/>
                <a:gdLst>
                  <a:gd name="T0" fmla="*/ 67 w 67"/>
                  <a:gd name="T1" fmla="*/ 170 h 170"/>
                  <a:gd name="T2" fmla="*/ 0 w 67"/>
                  <a:gd name="T3" fmla="*/ 0 h 170"/>
                  <a:gd name="T4" fmla="*/ 0 w 67"/>
                  <a:gd name="T5" fmla="*/ 0 h 170"/>
                  <a:gd name="T6" fmla="*/ 67 w 67"/>
                  <a:gd name="T7" fmla="*/ 170 h 170"/>
                </a:gdLst>
                <a:ahLst/>
                <a:cxnLst>
                  <a:cxn ang="0">
                    <a:pos x="T0" y="T1"/>
                  </a:cxn>
                  <a:cxn ang="0">
                    <a:pos x="T2" y="T3"/>
                  </a:cxn>
                  <a:cxn ang="0">
                    <a:pos x="T4" y="T5"/>
                  </a:cxn>
                  <a:cxn ang="0">
                    <a:pos x="T6" y="T7"/>
                  </a:cxn>
                </a:cxnLst>
                <a:rect l="0" t="0" r="r" b="b"/>
                <a:pathLst>
                  <a:path w="67" h="170">
                    <a:moveTo>
                      <a:pt x="67" y="170"/>
                    </a:moveTo>
                    <a:cubicBezTo>
                      <a:pt x="47" y="113"/>
                      <a:pt x="24" y="56"/>
                      <a:pt x="0" y="0"/>
                    </a:cubicBezTo>
                    <a:cubicBezTo>
                      <a:pt x="0" y="0"/>
                      <a:pt x="0" y="0"/>
                      <a:pt x="0" y="0"/>
                    </a:cubicBezTo>
                    <a:cubicBezTo>
                      <a:pt x="25" y="56"/>
                      <a:pt x="47" y="113"/>
                      <a:pt x="67" y="170"/>
                    </a:cubicBezTo>
                    <a:close/>
                  </a:path>
                </a:pathLst>
              </a:custGeom>
              <a:solidFill>
                <a:srgbClr val="B09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132"/>
              <p:cNvSpPr>
                <a:spLocks noEditPoints="1"/>
              </p:cNvSpPr>
              <p:nvPr/>
            </p:nvSpPr>
            <p:spPr bwMode="auto">
              <a:xfrm>
                <a:off x="3058206" y="2771775"/>
                <a:ext cx="574675" cy="277813"/>
              </a:xfrm>
              <a:custGeom>
                <a:avLst/>
                <a:gdLst>
                  <a:gd name="T0" fmla="*/ 614 w 1152"/>
                  <a:gd name="T1" fmla="*/ 557 h 557"/>
                  <a:gd name="T2" fmla="*/ 388 w 1152"/>
                  <a:gd name="T3" fmla="*/ 539 h 557"/>
                  <a:gd name="T4" fmla="*/ 53 w 1152"/>
                  <a:gd name="T5" fmla="*/ 423 h 557"/>
                  <a:gd name="T6" fmla="*/ 48 w 1152"/>
                  <a:gd name="T7" fmla="*/ 256 h 557"/>
                  <a:gd name="T8" fmla="*/ 423 w 1152"/>
                  <a:gd name="T9" fmla="*/ 37 h 557"/>
                  <a:gd name="T10" fmla="*/ 753 w 1152"/>
                  <a:gd name="T11" fmla="*/ 344 h 557"/>
                  <a:gd name="T12" fmla="*/ 754 w 1152"/>
                  <a:gd name="T13" fmla="*/ 344 h 557"/>
                  <a:gd name="T14" fmla="*/ 762 w 1152"/>
                  <a:gd name="T15" fmla="*/ 339 h 557"/>
                  <a:gd name="T16" fmla="*/ 833 w 1152"/>
                  <a:gd name="T17" fmla="*/ 345 h 557"/>
                  <a:gd name="T18" fmla="*/ 970 w 1152"/>
                  <a:gd name="T19" fmla="*/ 325 h 557"/>
                  <a:gd name="T20" fmla="*/ 974 w 1152"/>
                  <a:gd name="T21" fmla="*/ 325 h 557"/>
                  <a:gd name="T22" fmla="*/ 981 w 1152"/>
                  <a:gd name="T23" fmla="*/ 324 h 557"/>
                  <a:gd name="T24" fmla="*/ 1005 w 1152"/>
                  <a:gd name="T25" fmla="*/ 317 h 557"/>
                  <a:gd name="T26" fmla="*/ 761 w 1152"/>
                  <a:gd name="T27" fmla="*/ 359 h 557"/>
                  <a:gd name="T28" fmla="*/ 459 w 1152"/>
                  <a:gd name="T29" fmla="*/ 310 h 557"/>
                  <a:gd name="T30" fmla="*/ 264 w 1152"/>
                  <a:gd name="T31" fmla="*/ 267 h 557"/>
                  <a:gd name="T32" fmla="*/ 182 w 1152"/>
                  <a:gd name="T33" fmla="*/ 320 h 557"/>
                  <a:gd name="T34" fmla="*/ 524 w 1152"/>
                  <a:gd name="T35" fmla="*/ 539 h 557"/>
                  <a:gd name="T36" fmla="*/ 614 w 1152"/>
                  <a:gd name="T37" fmla="*/ 557 h 557"/>
                  <a:gd name="T38" fmla="*/ 834 w 1152"/>
                  <a:gd name="T39" fmla="*/ 315 h 557"/>
                  <a:gd name="T40" fmla="*/ 685 w 1152"/>
                  <a:gd name="T41" fmla="*/ 288 h 557"/>
                  <a:gd name="T42" fmla="*/ 734 w 1152"/>
                  <a:gd name="T43" fmla="*/ 129 h 557"/>
                  <a:gd name="T44" fmla="*/ 780 w 1152"/>
                  <a:gd name="T45" fmla="*/ 132 h 557"/>
                  <a:gd name="T46" fmla="*/ 783 w 1152"/>
                  <a:gd name="T47" fmla="*/ 133 h 557"/>
                  <a:gd name="T48" fmla="*/ 785 w 1152"/>
                  <a:gd name="T49" fmla="*/ 132 h 557"/>
                  <a:gd name="T50" fmla="*/ 807 w 1152"/>
                  <a:gd name="T51" fmla="*/ 142 h 557"/>
                  <a:gd name="T52" fmla="*/ 809 w 1152"/>
                  <a:gd name="T53" fmla="*/ 142 h 557"/>
                  <a:gd name="T54" fmla="*/ 814 w 1152"/>
                  <a:gd name="T55" fmla="*/ 138 h 557"/>
                  <a:gd name="T56" fmla="*/ 696 w 1152"/>
                  <a:gd name="T57" fmla="*/ 0 h 557"/>
                  <a:gd name="T58" fmla="*/ 1061 w 1152"/>
                  <a:gd name="T59" fmla="*/ 231 h 557"/>
                  <a:gd name="T60" fmla="*/ 834 w 1152"/>
                  <a:gd name="T61" fmla="*/ 315 h 557"/>
                  <a:gd name="T62" fmla="*/ 570 w 1152"/>
                  <a:gd name="T63" fmla="*/ 234 h 557"/>
                  <a:gd name="T64" fmla="*/ 541 w 1152"/>
                  <a:gd name="T65" fmla="*/ 194 h 557"/>
                  <a:gd name="T66" fmla="*/ 450 w 1152"/>
                  <a:gd name="T67" fmla="*/ 30 h 557"/>
                  <a:gd name="T68" fmla="*/ 585 w 1152"/>
                  <a:gd name="T69" fmla="*/ 6 h 557"/>
                  <a:gd name="T70" fmla="*/ 652 w 1152"/>
                  <a:gd name="T71" fmla="*/ 1 h 557"/>
                  <a:gd name="T72" fmla="*/ 711 w 1152"/>
                  <a:gd name="T73" fmla="*/ 77 h 557"/>
                  <a:gd name="T74" fmla="*/ 758 w 1152"/>
                  <a:gd name="T75" fmla="*/ 117 h 557"/>
                  <a:gd name="T76" fmla="*/ 709 w 1152"/>
                  <a:gd name="T77" fmla="*/ 114 h 557"/>
                  <a:gd name="T78" fmla="*/ 570 w 1152"/>
                  <a:gd name="T79" fmla="*/ 234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2" h="557">
                    <a:moveTo>
                      <a:pt x="614" y="557"/>
                    </a:moveTo>
                    <a:cubicBezTo>
                      <a:pt x="538" y="555"/>
                      <a:pt x="463" y="549"/>
                      <a:pt x="388" y="539"/>
                    </a:cubicBezTo>
                    <a:cubicBezTo>
                      <a:pt x="256" y="522"/>
                      <a:pt x="122" y="490"/>
                      <a:pt x="53" y="423"/>
                    </a:cubicBezTo>
                    <a:cubicBezTo>
                      <a:pt x="0" y="372"/>
                      <a:pt x="13" y="309"/>
                      <a:pt x="48" y="256"/>
                    </a:cubicBezTo>
                    <a:cubicBezTo>
                      <a:pt x="110" y="162"/>
                      <a:pt x="255" y="82"/>
                      <a:pt x="423" y="37"/>
                    </a:cubicBezTo>
                    <a:cubicBezTo>
                      <a:pt x="465" y="147"/>
                      <a:pt x="513" y="317"/>
                      <a:pt x="753" y="344"/>
                    </a:cubicBezTo>
                    <a:cubicBezTo>
                      <a:pt x="753" y="344"/>
                      <a:pt x="754" y="344"/>
                      <a:pt x="754" y="344"/>
                    </a:cubicBezTo>
                    <a:cubicBezTo>
                      <a:pt x="759" y="344"/>
                      <a:pt x="762" y="342"/>
                      <a:pt x="762" y="339"/>
                    </a:cubicBezTo>
                    <a:cubicBezTo>
                      <a:pt x="786" y="343"/>
                      <a:pt x="810" y="345"/>
                      <a:pt x="833" y="345"/>
                    </a:cubicBezTo>
                    <a:cubicBezTo>
                      <a:pt x="882" y="345"/>
                      <a:pt x="928" y="337"/>
                      <a:pt x="970" y="325"/>
                    </a:cubicBezTo>
                    <a:cubicBezTo>
                      <a:pt x="971" y="325"/>
                      <a:pt x="972" y="325"/>
                      <a:pt x="974" y="325"/>
                    </a:cubicBezTo>
                    <a:cubicBezTo>
                      <a:pt x="976" y="325"/>
                      <a:pt x="978" y="325"/>
                      <a:pt x="981" y="324"/>
                    </a:cubicBezTo>
                    <a:cubicBezTo>
                      <a:pt x="989" y="322"/>
                      <a:pt x="997" y="320"/>
                      <a:pt x="1005" y="317"/>
                    </a:cubicBezTo>
                    <a:cubicBezTo>
                      <a:pt x="935" y="346"/>
                      <a:pt x="850" y="359"/>
                      <a:pt x="761" y="359"/>
                    </a:cubicBezTo>
                    <a:cubicBezTo>
                      <a:pt x="657" y="359"/>
                      <a:pt x="550" y="341"/>
                      <a:pt x="459" y="310"/>
                    </a:cubicBezTo>
                    <a:cubicBezTo>
                      <a:pt x="413" y="294"/>
                      <a:pt x="328" y="267"/>
                      <a:pt x="264" y="267"/>
                    </a:cubicBezTo>
                    <a:cubicBezTo>
                      <a:pt x="219" y="267"/>
                      <a:pt x="185" y="280"/>
                      <a:pt x="182" y="320"/>
                    </a:cubicBezTo>
                    <a:cubicBezTo>
                      <a:pt x="174" y="431"/>
                      <a:pt x="356" y="498"/>
                      <a:pt x="524" y="539"/>
                    </a:cubicBezTo>
                    <a:cubicBezTo>
                      <a:pt x="553" y="546"/>
                      <a:pt x="583" y="552"/>
                      <a:pt x="614" y="557"/>
                    </a:cubicBezTo>
                    <a:moveTo>
                      <a:pt x="834" y="315"/>
                    </a:moveTo>
                    <a:cubicBezTo>
                      <a:pt x="782" y="315"/>
                      <a:pt x="729" y="307"/>
                      <a:pt x="685" y="288"/>
                    </a:cubicBezTo>
                    <a:cubicBezTo>
                      <a:pt x="576" y="240"/>
                      <a:pt x="589" y="129"/>
                      <a:pt x="734" y="129"/>
                    </a:cubicBezTo>
                    <a:cubicBezTo>
                      <a:pt x="748" y="129"/>
                      <a:pt x="763" y="130"/>
                      <a:pt x="780" y="132"/>
                    </a:cubicBezTo>
                    <a:cubicBezTo>
                      <a:pt x="781" y="132"/>
                      <a:pt x="782" y="133"/>
                      <a:pt x="783" y="133"/>
                    </a:cubicBezTo>
                    <a:cubicBezTo>
                      <a:pt x="784" y="133"/>
                      <a:pt x="784" y="133"/>
                      <a:pt x="785" y="132"/>
                    </a:cubicBezTo>
                    <a:cubicBezTo>
                      <a:pt x="792" y="136"/>
                      <a:pt x="799" y="139"/>
                      <a:pt x="807" y="142"/>
                    </a:cubicBezTo>
                    <a:cubicBezTo>
                      <a:pt x="808" y="142"/>
                      <a:pt x="809" y="142"/>
                      <a:pt x="809" y="142"/>
                    </a:cubicBezTo>
                    <a:cubicBezTo>
                      <a:pt x="813" y="142"/>
                      <a:pt x="815" y="140"/>
                      <a:pt x="814" y="138"/>
                    </a:cubicBezTo>
                    <a:cubicBezTo>
                      <a:pt x="767" y="95"/>
                      <a:pt x="741" y="44"/>
                      <a:pt x="696" y="0"/>
                    </a:cubicBezTo>
                    <a:cubicBezTo>
                      <a:pt x="924" y="3"/>
                      <a:pt x="1152" y="93"/>
                      <a:pt x="1061" y="231"/>
                    </a:cubicBezTo>
                    <a:cubicBezTo>
                      <a:pt x="1026" y="285"/>
                      <a:pt x="931" y="315"/>
                      <a:pt x="834" y="315"/>
                    </a:cubicBezTo>
                    <a:moveTo>
                      <a:pt x="570" y="234"/>
                    </a:moveTo>
                    <a:cubicBezTo>
                      <a:pt x="559" y="221"/>
                      <a:pt x="550" y="207"/>
                      <a:pt x="541" y="194"/>
                    </a:cubicBezTo>
                    <a:cubicBezTo>
                      <a:pt x="506" y="140"/>
                      <a:pt x="488" y="84"/>
                      <a:pt x="450" y="30"/>
                    </a:cubicBezTo>
                    <a:cubicBezTo>
                      <a:pt x="494" y="20"/>
                      <a:pt x="539" y="12"/>
                      <a:pt x="585" y="6"/>
                    </a:cubicBezTo>
                    <a:cubicBezTo>
                      <a:pt x="607" y="3"/>
                      <a:pt x="630" y="2"/>
                      <a:pt x="652" y="1"/>
                    </a:cubicBezTo>
                    <a:cubicBezTo>
                      <a:pt x="664" y="27"/>
                      <a:pt x="691" y="53"/>
                      <a:pt x="711" y="77"/>
                    </a:cubicBezTo>
                    <a:cubicBezTo>
                      <a:pt x="724" y="91"/>
                      <a:pt x="739" y="105"/>
                      <a:pt x="758" y="117"/>
                    </a:cubicBezTo>
                    <a:cubicBezTo>
                      <a:pt x="740" y="115"/>
                      <a:pt x="724" y="114"/>
                      <a:pt x="709" y="114"/>
                    </a:cubicBezTo>
                    <a:cubicBezTo>
                      <a:pt x="596" y="114"/>
                      <a:pt x="548" y="176"/>
                      <a:pt x="570" y="234"/>
                    </a:cubicBezTo>
                    <a:close/>
                  </a:path>
                </a:pathLst>
              </a:custGeom>
              <a:solidFill>
                <a:srgbClr val="B661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133"/>
              <p:cNvSpPr/>
              <p:nvPr/>
            </p:nvSpPr>
            <p:spPr bwMode="auto">
              <a:xfrm>
                <a:off x="8319181" y="2078038"/>
                <a:ext cx="750888" cy="900113"/>
              </a:xfrm>
              <a:custGeom>
                <a:avLst/>
                <a:gdLst>
                  <a:gd name="T0" fmla="*/ 1142 w 1505"/>
                  <a:gd name="T1" fmla="*/ 1803 h 1803"/>
                  <a:gd name="T2" fmla="*/ 975 w 1505"/>
                  <a:gd name="T3" fmla="*/ 1770 h 1803"/>
                  <a:gd name="T4" fmla="*/ 407 w 1505"/>
                  <a:gd name="T5" fmla="*/ 1641 h 1803"/>
                  <a:gd name="T6" fmla="*/ 0 w 1505"/>
                  <a:gd name="T7" fmla="*/ 1580 h 1803"/>
                  <a:gd name="T8" fmla="*/ 372 w 1505"/>
                  <a:gd name="T9" fmla="*/ 1386 h 1803"/>
                  <a:gd name="T10" fmla="*/ 803 w 1505"/>
                  <a:gd name="T11" fmla="*/ 332 h 1803"/>
                  <a:gd name="T12" fmla="*/ 559 w 1505"/>
                  <a:gd name="T13" fmla="*/ 0 h 1803"/>
                  <a:gd name="T14" fmla="*/ 1195 w 1505"/>
                  <a:gd name="T15" fmla="*/ 94 h 1803"/>
                  <a:gd name="T16" fmla="*/ 1125 w 1505"/>
                  <a:gd name="T17" fmla="*/ 326 h 1803"/>
                  <a:gd name="T18" fmla="*/ 933 w 1505"/>
                  <a:gd name="T19" fmla="*/ 858 h 1803"/>
                  <a:gd name="T20" fmla="*/ 813 w 1505"/>
                  <a:gd name="T21" fmla="*/ 1114 h 1803"/>
                  <a:gd name="T22" fmla="*/ 785 w 1505"/>
                  <a:gd name="T23" fmla="*/ 1180 h 1803"/>
                  <a:gd name="T24" fmla="*/ 783 w 1505"/>
                  <a:gd name="T25" fmla="*/ 1487 h 1803"/>
                  <a:gd name="T26" fmla="*/ 1126 w 1505"/>
                  <a:gd name="T27" fmla="*/ 1592 h 1803"/>
                  <a:gd name="T28" fmla="*/ 1392 w 1505"/>
                  <a:gd name="T29" fmla="*/ 1640 h 1803"/>
                  <a:gd name="T30" fmla="*/ 1394 w 1505"/>
                  <a:gd name="T31" fmla="*/ 1765 h 1803"/>
                  <a:gd name="T32" fmla="*/ 1142 w 1505"/>
                  <a:gd name="T33" fmla="*/ 1803 h 1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05" h="1803">
                    <a:moveTo>
                      <a:pt x="1142" y="1803"/>
                    </a:moveTo>
                    <a:cubicBezTo>
                      <a:pt x="1085" y="1793"/>
                      <a:pt x="1029" y="1782"/>
                      <a:pt x="975" y="1770"/>
                    </a:cubicBezTo>
                    <a:cubicBezTo>
                      <a:pt x="785" y="1729"/>
                      <a:pt x="601" y="1678"/>
                      <a:pt x="407" y="1641"/>
                    </a:cubicBezTo>
                    <a:cubicBezTo>
                      <a:pt x="275" y="1615"/>
                      <a:pt x="138" y="1597"/>
                      <a:pt x="0" y="1580"/>
                    </a:cubicBezTo>
                    <a:cubicBezTo>
                      <a:pt x="137" y="1523"/>
                      <a:pt x="263" y="1459"/>
                      <a:pt x="372" y="1386"/>
                    </a:cubicBezTo>
                    <a:cubicBezTo>
                      <a:pt x="811" y="1092"/>
                      <a:pt x="893" y="694"/>
                      <a:pt x="803" y="332"/>
                    </a:cubicBezTo>
                    <a:cubicBezTo>
                      <a:pt x="773" y="212"/>
                      <a:pt x="693" y="95"/>
                      <a:pt x="559" y="0"/>
                    </a:cubicBezTo>
                    <a:cubicBezTo>
                      <a:pt x="774" y="27"/>
                      <a:pt x="987" y="57"/>
                      <a:pt x="1195" y="94"/>
                    </a:cubicBezTo>
                    <a:cubicBezTo>
                      <a:pt x="1173" y="171"/>
                      <a:pt x="1149" y="249"/>
                      <a:pt x="1125" y="326"/>
                    </a:cubicBezTo>
                    <a:cubicBezTo>
                      <a:pt x="1071" y="505"/>
                      <a:pt x="1010" y="682"/>
                      <a:pt x="933" y="858"/>
                    </a:cubicBezTo>
                    <a:cubicBezTo>
                      <a:pt x="896" y="944"/>
                      <a:pt x="854" y="1029"/>
                      <a:pt x="813" y="1114"/>
                    </a:cubicBezTo>
                    <a:cubicBezTo>
                      <a:pt x="803" y="1136"/>
                      <a:pt x="793" y="1158"/>
                      <a:pt x="785" y="1180"/>
                    </a:cubicBezTo>
                    <a:cubicBezTo>
                      <a:pt x="727" y="1281"/>
                      <a:pt x="679" y="1398"/>
                      <a:pt x="783" y="1487"/>
                    </a:cubicBezTo>
                    <a:cubicBezTo>
                      <a:pt x="866" y="1559"/>
                      <a:pt x="982" y="1577"/>
                      <a:pt x="1126" y="1592"/>
                    </a:cubicBezTo>
                    <a:cubicBezTo>
                      <a:pt x="1218" y="1601"/>
                      <a:pt x="1315" y="1609"/>
                      <a:pt x="1392" y="1640"/>
                    </a:cubicBezTo>
                    <a:cubicBezTo>
                      <a:pt x="1478" y="1676"/>
                      <a:pt x="1505" y="1735"/>
                      <a:pt x="1394" y="1765"/>
                    </a:cubicBezTo>
                    <a:cubicBezTo>
                      <a:pt x="1317" y="1786"/>
                      <a:pt x="1230" y="1796"/>
                      <a:pt x="1142" y="1803"/>
                    </a:cubicBezTo>
                    <a:close/>
                  </a:path>
                </a:pathLst>
              </a:custGeom>
              <a:solidFill>
                <a:srgbClr val="CC87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134"/>
              <p:cNvSpPr/>
              <p:nvPr/>
            </p:nvSpPr>
            <p:spPr bwMode="auto">
              <a:xfrm>
                <a:off x="8292194" y="2876550"/>
                <a:ext cx="303213" cy="50800"/>
              </a:xfrm>
              <a:custGeom>
                <a:avLst/>
                <a:gdLst>
                  <a:gd name="T0" fmla="*/ 608 w 608"/>
                  <a:gd name="T1" fmla="*/ 102 h 102"/>
                  <a:gd name="T2" fmla="*/ 0 w 608"/>
                  <a:gd name="T3" fmla="*/ 0 h 102"/>
                  <a:gd name="T4" fmla="*/ 0 w 608"/>
                  <a:gd name="T5" fmla="*/ 0 h 102"/>
                  <a:gd name="T6" fmla="*/ 608 w 608"/>
                  <a:gd name="T7" fmla="*/ 102 h 102"/>
                </a:gdLst>
                <a:ahLst/>
                <a:cxnLst>
                  <a:cxn ang="0">
                    <a:pos x="T0" y="T1"/>
                  </a:cxn>
                  <a:cxn ang="0">
                    <a:pos x="T2" y="T3"/>
                  </a:cxn>
                  <a:cxn ang="0">
                    <a:pos x="T4" y="T5"/>
                  </a:cxn>
                  <a:cxn ang="0">
                    <a:pos x="T6" y="T7"/>
                  </a:cxn>
                </a:cxnLst>
                <a:rect l="0" t="0" r="r" b="b"/>
                <a:pathLst>
                  <a:path w="608" h="102">
                    <a:moveTo>
                      <a:pt x="608" y="102"/>
                    </a:moveTo>
                    <a:cubicBezTo>
                      <a:pt x="409" y="56"/>
                      <a:pt x="206" y="25"/>
                      <a:pt x="0" y="0"/>
                    </a:cubicBezTo>
                    <a:cubicBezTo>
                      <a:pt x="0" y="0"/>
                      <a:pt x="0" y="0"/>
                      <a:pt x="0" y="0"/>
                    </a:cubicBezTo>
                    <a:cubicBezTo>
                      <a:pt x="206" y="25"/>
                      <a:pt x="409" y="56"/>
                      <a:pt x="608" y="102"/>
                    </a:cubicBezTo>
                    <a:close/>
                  </a:path>
                </a:pathLst>
              </a:custGeom>
              <a:solidFill>
                <a:srgbClr val="6F8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135"/>
              <p:cNvSpPr/>
              <p:nvPr/>
            </p:nvSpPr>
            <p:spPr bwMode="auto">
              <a:xfrm>
                <a:off x="8584294" y="2062163"/>
                <a:ext cx="6350" cy="1588"/>
              </a:xfrm>
              <a:custGeom>
                <a:avLst/>
                <a:gdLst>
                  <a:gd name="T0" fmla="*/ 11 w 11"/>
                  <a:gd name="T1" fmla="*/ 1 h 1"/>
                  <a:gd name="T2" fmla="*/ 0 w 11"/>
                  <a:gd name="T3" fmla="*/ 0 h 1"/>
                  <a:gd name="T4" fmla="*/ 11 w 11"/>
                  <a:gd name="T5" fmla="*/ 1 h 1"/>
                </a:gdLst>
                <a:ahLst/>
                <a:cxnLst>
                  <a:cxn ang="0">
                    <a:pos x="T0" y="T1"/>
                  </a:cxn>
                  <a:cxn ang="0">
                    <a:pos x="T2" y="T3"/>
                  </a:cxn>
                  <a:cxn ang="0">
                    <a:pos x="T4" y="T5"/>
                  </a:cxn>
                </a:cxnLst>
                <a:rect l="0" t="0" r="r" b="b"/>
                <a:pathLst>
                  <a:path w="11" h="1">
                    <a:moveTo>
                      <a:pt x="11" y="1"/>
                    </a:moveTo>
                    <a:cubicBezTo>
                      <a:pt x="7" y="1"/>
                      <a:pt x="3" y="0"/>
                      <a:pt x="0" y="0"/>
                    </a:cubicBezTo>
                    <a:cubicBezTo>
                      <a:pt x="3" y="0"/>
                      <a:pt x="7" y="1"/>
                      <a:pt x="11" y="1"/>
                    </a:cubicBezTo>
                    <a:close/>
                  </a:path>
                </a:pathLst>
              </a:custGeom>
              <a:solidFill>
                <a:srgbClr val="ECD2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137"/>
              <p:cNvSpPr>
                <a:spLocks noEditPoints="1"/>
              </p:cNvSpPr>
              <p:nvPr/>
            </p:nvSpPr>
            <p:spPr bwMode="auto">
              <a:xfrm>
                <a:off x="8658906" y="2667000"/>
                <a:ext cx="609600" cy="322263"/>
              </a:xfrm>
              <a:custGeom>
                <a:avLst/>
                <a:gdLst>
                  <a:gd name="T0" fmla="*/ 740 w 1222"/>
                  <a:gd name="T1" fmla="*/ 648 h 648"/>
                  <a:gd name="T2" fmla="*/ 463 w 1222"/>
                  <a:gd name="T3" fmla="*/ 623 h 648"/>
                  <a:gd name="T4" fmla="*/ 715 w 1222"/>
                  <a:gd name="T5" fmla="*/ 585 h 648"/>
                  <a:gd name="T6" fmla="*/ 713 w 1222"/>
                  <a:gd name="T7" fmla="*/ 460 h 648"/>
                  <a:gd name="T8" fmla="*/ 447 w 1222"/>
                  <a:gd name="T9" fmla="*/ 412 h 648"/>
                  <a:gd name="T10" fmla="*/ 104 w 1222"/>
                  <a:gd name="T11" fmla="*/ 307 h 648"/>
                  <a:gd name="T12" fmla="*/ 106 w 1222"/>
                  <a:gd name="T13" fmla="*/ 0 h 648"/>
                  <a:gd name="T14" fmla="*/ 87 w 1222"/>
                  <a:gd name="T15" fmla="*/ 179 h 648"/>
                  <a:gd name="T16" fmla="*/ 372 w 1222"/>
                  <a:gd name="T17" fmla="*/ 376 h 648"/>
                  <a:gd name="T18" fmla="*/ 495 w 1222"/>
                  <a:gd name="T19" fmla="*/ 392 h 648"/>
                  <a:gd name="T20" fmla="*/ 545 w 1222"/>
                  <a:gd name="T21" fmla="*/ 389 h 648"/>
                  <a:gd name="T22" fmla="*/ 728 w 1222"/>
                  <a:gd name="T23" fmla="*/ 302 h 648"/>
                  <a:gd name="T24" fmla="*/ 773 w 1222"/>
                  <a:gd name="T25" fmla="*/ 211 h 648"/>
                  <a:gd name="T26" fmla="*/ 805 w 1222"/>
                  <a:gd name="T27" fmla="*/ 148 h 648"/>
                  <a:gd name="T28" fmla="*/ 810 w 1222"/>
                  <a:gd name="T29" fmla="*/ 147 h 648"/>
                  <a:gd name="T30" fmla="*/ 819 w 1222"/>
                  <a:gd name="T31" fmla="*/ 149 h 648"/>
                  <a:gd name="T32" fmla="*/ 1198 w 1222"/>
                  <a:gd name="T33" fmla="*/ 366 h 648"/>
                  <a:gd name="T34" fmla="*/ 1212 w 1222"/>
                  <a:gd name="T35" fmla="*/ 503 h 648"/>
                  <a:gd name="T36" fmla="*/ 1008 w 1222"/>
                  <a:gd name="T37" fmla="*/ 612 h 648"/>
                  <a:gd name="T38" fmla="*/ 942 w 1222"/>
                  <a:gd name="T39" fmla="*/ 629 h 648"/>
                  <a:gd name="T40" fmla="*/ 774 w 1222"/>
                  <a:gd name="T41" fmla="*/ 648 h 648"/>
                  <a:gd name="T42" fmla="*/ 740 w 1222"/>
                  <a:gd name="T43" fmla="*/ 648 h 648"/>
                  <a:gd name="T44" fmla="*/ 481 w 1222"/>
                  <a:gd name="T45" fmla="*/ 369 h 648"/>
                  <a:gd name="T46" fmla="*/ 241 w 1222"/>
                  <a:gd name="T47" fmla="*/ 277 h 648"/>
                  <a:gd name="T48" fmla="*/ 229 w 1222"/>
                  <a:gd name="T49" fmla="*/ 264 h 648"/>
                  <a:gd name="T50" fmla="*/ 525 w 1222"/>
                  <a:gd name="T51" fmla="*/ 115 h 648"/>
                  <a:gd name="T52" fmla="*/ 534 w 1222"/>
                  <a:gd name="T53" fmla="*/ 114 h 648"/>
                  <a:gd name="T54" fmla="*/ 554 w 1222"/>
                  <a:gd name="T55" fmla="*/ 122 h 648"/>
                  <a:gd name="T56" fmla="*/ 540 w 1222"/>
                  <a:gd name="T57" fmla="*/ 152 h 648"/>
                  <a:gd name="T58" fmla="*/ 505 w 1222"/>
                  <a:gd name="T59" fmla="*/ 198 h 648"/>
                  <a:gd name="T60" fmla="*/ 493 w 1222"/>
                  <a:gd name="T61" fmla="*/ 206 h 648"/>
                  <a:gd name="T62" fmla="*/ 491 w 1222"/>
                  <a:gd name="T63" fmla="*/ 211 h 648"/>
                  <a:gd name="T64" fmla="*/ 496 w 1222"/>
                  <a:gd name="T65" fmla="*/ 217 h 648"/>
                  <a:gd name="T66" fmla="*/ 680 w 1222"/>
                  <a:gd name="T67" fmla="*/ 277 h 648"/>
                  <a:gd name="T68" fmla="*/ 481 w 1222"/>
                  <a:gd name="T69" fmla="*/ 369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2" h="648">
                    <a:moveTo>
                      <a:pt x="740" y="648"/>
                    </a:moveTo>
                    <a:cubicBezTo>
                      <a:pt x="648" y="648"/>
                      <a:pt x="554" y="638"/>
                      <a:pt x="463" y="623"/>
                    </a:cubicBezTo>
                    <a:cubicBezTo>
                      <a:pt x="551" y="616"/>
                      <a:pt x="638" y="606"/>
                      <a:pt x="715" y="585"/>
                    </a:cubicBezTo>
                    <a:cubicBezTo>
                      <a:pt x="826" y="555"/>
                      <a:pt x="799" y="496"/>
                      <a:pt x="713" y="460"/>
                    </a:cubicBezTo>
                    <a:cubicBezTo>
                      <a:pt x="636" y="429"/>
                      <a:pt x="539" y="421"/>
                      <a:pt x="447" y="412"/>
                    </a:cubicBezTo>
                    <a:cubicBezTo>
                      <a:pt x="303" y="397"/>
                      <a:pt x="187" y="379"/>
                      <a:pt x="104" y="307"/>
                    </a:cubicBezTo>
                    <a:cubicBezTo>
                      <a:pt x="0" y="218"/>
                      <a:pt x="48" y="101"/>
                      <a:pt x="106" y="0"/>
                    </a:cubicBezTo>
                    <a:cubicBezTo>
                      <a:pt x="84" y="59"/>
                      <a:pt x="73" y="118"/>
                      <a:pt x="87" y="179"/>
                    </a:cubicBezTo>
                    <a:cubicBezTo>
                      <a:pt x="110" y="274"/>
                      <a:pt x="217" y="347"/>
                      <a:pt x="372" y="376"/>
                    </a:cubicBezTo>
                    <a:cubicBezTo>
                      <a:pt x="410" y="386"/>
                      <a:pt x="453" y="392"/>
                      <a:pt x="495" y="392"/>
                    </a:cubicBezTo>
                    <a:cubicBezTo>
                      <a:pt x="512" y="392"/>
                      <a:pt x="529" y="391"/>
                      <a:pt x="545" y="389"/>
                    </a:cubicBezTo>
                    <a:cubicBezTo>
                      <a:pt x="629" y="384"/>
                      <a:pt x="713" y="347"/>
                      <a:pt x="728" y="302"/>
                    </a:cubicBezTo>
                    <a:cubicBezTo>
                      <a:pt x="751" y="273"/>
                      <a:pt x="759" y="240"/>
                      <a:pt x="773" y="211"/>
                    </a:cubicBezTo>
                    <a:cubicBezTo>
                      <a:pt x="782" y="190"/>
                      <a:pt x="793" y="169"/>
                      <a:pt x="805" y="148"/>
                    </a:cubicBezTo>
                    <a:cubicBezTo>
                      <a:pt x="807" y="148"/>
                      <a:pt x="808" y="147"/>
                      <a:pt x="810" y="147"/>
                    </a:cubicBezTo>
                    <a:cubicBezTo>
                      <a:pt x="813" y="147"/>
                      <a:pt x="816" y="148"/>
                      <a:pt x="819" y="149"/>
                    </a:cubicBezTo>
                    <a:cubicBezTo>
                      <a:pt x="1012" y="163"/>
                      <a:pt x="1153" y="267"/>
                      <a:pt x="1198" y="366"/>
                    </a:cubicBezTo>
                    <a:cubicBezTo>
                      <a:pt x="1218" y="412"/>
                      <a:pt x="1222" y="458"/>
                      <a:pt x="1212" y="503"/>
                    </a:cubicBezTo>
                    <a:cubicBezTo>
                      <a:pt x="1164" y="548"/>
                      <a:pt x="1095" y="586"/>
                      <a:pt x="1008" y="612"/>
                    </a:cubicBezTo>
                    <a:cubicBezTo>
                      <a:pt x="986" y="619"/>
                      <a:pt x="964" y="624"/>
                      <a:pt x="942" y="629"/>
                    </a:cubicBezTo>
                    <a:cubicBezTo>
                      <a:pt x="886" y="636"/>
                      <a:pt x="830" y="642"/>
                      <a:pt x="774" y="648"/>
                    </a:cubicBezTo>
                    <a:cubicBezTo>
                      <a:pt x="763" y="648"/>
                      <a:pt x="751" y="648"/>
                      <a:pt x="740" y="648"/>
                    </a:cubicBezTo>
                    <a:moveTo>
                      <a:pt x="481" y="369"/>
                    </a:moveTo>
                    <a:cubicBezTo>
                      <a:pt x="383" y="362"/>
                      <a:pt x="289" y="321"/>
                      <a:pt x="241" y="277"/>
                    </a:cubicBezTo>
                    <a:cubicBezTo>
                      <a:pt x="236" y="273"/>
                      <a:pt x="232" y="268"/>
                      <a:pt x="229" y="264"/>
                    </a:cubicBezTo>
                    <a:cubicBezTo>
                      <a:pt x="276" y="203"/>
                      <a:pt x="434" y="139"/>
                      <a:pt x="525" y="115"/>
                    </a:cubicBezTo>
                    <a:cubicBezTo>
                      <a:pt x="528" y="114"/>
                      <a:pt x="531" y="114"/>
                      <a:pt x="534" y="114"/>
                    </a:cubicBezTo>
                    <a:cubicBezTo>
                      <a:pt x="544" y="114"/>
                      <a:pt x="552" y="117"/>
                      <a:pt x="554" y="122"/>
                    </a:cubicBezTo>
                    <a:cubicBezTo>
                      <a:pt x="549" y="131"/>
                      <a:pt x="545" y="142"/>
                      <a:pt x="540" y="152"/>
                    </a:cubicBezTo>
                    <a:cubicBezTo>
                      <a:pt x="530" y="168"/>
                      <a:pt x="519" y="184"/>
                      <a:pt x="505" y="198"/>
                    </a:cubicBezTo>
                    <a:cubicBezTo>
                      <a:pt x="501" y="201"/>
                      <a:pt x="497" y="204"/>
                      <a:pt x="493" y="206"/>
                    </a:cubicBezTo>
                    <a:cubicBezTo>
                      <a:pt x="491" y="207"/>
                      <a:pt x="490" y="209"/>
                      <a:pt x="491" y="211"/>
                    </a:cubicBezTo>
                    <a:cubicBezTo>
                      <a:pt x="488" y="213"/>
                      <a:pt x="490" y="217"/>
                      <a:pt x="496" y="217"/>
                    </a:cubicBezTo>
                    <a:cubicBezTo>
                      <a:pt x="572" y="217"/>
                      <a:pt x="658" y="234"/>
                      <a:pt x="680" y="277"/>
                    </a:cubicBezTo>
                    <a:cubicBezTo>
                      <a:pt x="709" y="335"/>
                      <a:pt x="563" y="366"/>
                      <a:pt x="481" y="369"/>
                    </a:cubicBezTo>
                  </a:path>
                </a:pathLst>
              </a:custGeom>
              <a:solidFill>
                <a:srgbClr val="C172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138"/>
              <p:cNvSpPr/>
              <p:nvPr/>
            </p:nvSpPr>
            <p:spPr bwMode="auto">
              <a:xfrm>
                <a:off x="9028794" y="1922463"/>
                <a:ext cx="4763" cy="1588"/>
              </a:xfrm>
              <a:custGeom>
                <a:avLst/>
                <a:gdLst>
                  <a:gd name="T0" fmla="*/ 0 w 9"/>
                  <a:gd name="T1" fmla="*/ 4 h 4"/>
                  <a:gd name="T2" fmla="*/ 9 w 9"/>
                  <a:gd name="T3" fmla="*/ 0 h 4"/>
                  <a:gd name="T4" fmla="*/ 0 w 9"/>
                  <a:gd name="T5" fmla="*/ 4 h 4"/>
                </a:gdLst>
                <a:ahLst/>
                <a:cxnLst>
                  <a:cxn ang="0">
                    <a:pos x="T0" y="T1"/>
                  </a:cxn>
                  <a:cxn ang="0">
                    <a:pos x="T2" y="T3"/>
                  </a:cxn>
                  <a:cxn ang="0">
                    <a:pos x="T4" y="T5"/>
                  </a:cxn>
                </a:cxnLst>
                <a:rect l="0" t="0" r="r" b="b"/>
                <a:pathLst>
                  <a:path w="9" h="4">
                    <a:moveTo>
                      <a:pt x="0" y="4"/>
                    </a:moveTo>
                    <a:cubicBezTo>
                      <a:pt x="3" y="3"/>
                      <a:pt x="6" y="1"/>
                      <a:pt x="9" y="0"/>
                    </a:cubicBezTo>
                    <a:cubicBezTo>
                      <a:pt x="6" y="1"/>
                      <a:pt x="3" y="3"/>
                      <a:pt x="0" y="4"/>
                    </a:cubicBezTo>
                    <a:close/>
                  </a:path>
                </a:pathLst>
              </a:custGeom>
              <a:solidFill>
                <a:srgbClr val="868F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139"/>
              <p:cNvSpPr>
                <a:spLocks noEditPoints="1"/>
              </p:cNvSpPr>
              <p:nvPr/>
            </p:nvSpPr>
            <p:spPr bwMode="auto">
              <a:xfrm>
                <a:off x="8747806" y="2684463"/>
                <a:ext cx="558800" cy="233363"/>
              </a:xfrm>
              <a:custGeom>
                <a:avLst/>
                <a:gdLst>
                  <a:gd name="T0" fmla="*/ 1031 w 1118"/>
                  <a:gd name="T1" fmla="*/ 467 h 467"/>
                  <a:gd name="T2" fmla="*/ 1017 w 1118"/>
                  <a:gd name="T3" fmla="*/ 330 h 467"/>
                  <a:gd name="T4" fmla="*/ 638 w 1118"/>
                  <a:gd name="T5" fmla="*/ 113 h 467"/>
                  <a:gd name="T6" fmla="*/ 629 w 1118"/>
                  <a:gd name="T7" fmla="*/ 111 h 467"/>
                  <a:gd name="T8" fmla="*/ 624 w 1118"/>
                  <a:gd name="T9" fmla="*/ 112 h 467"/>
                  <a:gd name="T10" fmla="*/ 679 w 1118"/>
                  <a:gd name="T11" fmla="*/ 5 h 467"/>
                  <a:gd name="T12" fmla="*/ 982 w 1118"/>
                  <a:gd name="T13" fmla="*/ 89 h 467"/>
                  <a:gd name="T14" fmla="*/ 1102 w 1118"/>
                  <a:gd name="T15" fmla="*/ 347 h 467"/>
                  <a:gd name="T16" fmla="*/ 1031 w 1118"/>
                  <a:gd name="T17" fmla="*/ 467 h 467"/>
                  <a:gd name="T18" fmla="*/ 48 w 1118"/>
                  <a:gd name="T19" fmla="*/ 228 h 467"/>
                  <a:gd name="T20" fmla="*/ 159 w 1118"/>
                  <a:gd name="T21" fmla="*/ 68 h 467"/>
                  <a:gd name="T22" fmla="*/ 423 w 1118"/>
                  <a:gd name="T23" fmla="*/ 7 h 467"/>
                  <a:gd name="T24" fmla="*/ 378 w 1118"/>
                  <a:gd name="T25" fmla="*/ 77 h 467"/>
                  <a:gd name="T26" fmla="*/ 373 w 1118"/>
                  <a:gd name="T27" fmla="*/ 86 h 467"/>
                  <a:gd name="T28" fmla="*/ 353 w 1118"/>
                  <a:gd name="T29" fmla="*/ 78 h 467"/>
                  <a:gd name="T30" fmla="*/ 344 w 1118"/>
                  <a:gd name="T31" fmla="*/ 79 h 467"/>
                  <a:gd name="T32" fmla="*/ 48 w 1118"/>
                  <a:gd name="T33" fmla="*/ 228 h 467"/>
                  <a:gd name="T34" fmla="*/ 535 w 1118"/>
                  <a:gd name="T35" fmla="*/ 216 h 467"/>
                  <a:gd name="T36" fmla="*/ 371 w 1118"/>
                  <a:gd name="T37" fmla="*/ 169 h 467"/>
                  <a:gd name="T38" fmla="*/ 349 w 1118"/>
                  <a:gd name="T39" fmla="*/ 170 h 467"/>
                  <a:gd name="T40" fmla="*/ 401 w 1118"/>
                  <a:gd name="T41" fmla="*/ 115 h 467"/>
                  <a:gd name="T42" fmla="*/ 478 w 1118"/>
                  <a:gd name="T43" fmla="*/ 3 h 467"/>
                  <a:gd name="T44" fmla="*/ 567 w 1118"/>
                  <a:gd name="T45" fmla="*/ 0 h 467"/>
                  <a:gd name="T46" fmla="*/ 585 w 1118"/>
                  <a:gd name="T47" fmla="*/ 0 h 467"/>
                  <a:gd name="T48" fmla="*/ 629 w 1118"/>
                  <a:gd name="T49" fmla="*/ 2 h 467"/>
                  <a:gd name="T50" fmla="*/ 535 w 1118"/>
                  <a:gd name="T51" fmla="*/ 216 h 467"/>
                  <a:gd name="T52" fmla="*/ 324 w 1118"/>
                  <a:gd name="T53" fmla="*/ 162 h 467"/>
                  <a:gd name="T54" fmla="*/ 359 w 1118"/>
                  <a:gd name="T55" fmla="*/ 116 h 467"/>
                  <a:gd name="T56" fmla="*/ 324 w 1118"/>
                  <a:gd name="T57" fmla="*/ 16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18" h="467">
                    <a:moveTo>
                      <a:pt x="1031" y="467"/>
                    </a:moveTo>
                    <a:cubicBezTo>
                      <a:pt x="1041" y="422"/>
                      <a:pt x="1037" y="376"/>
                      <a:pt x="1017" y="330"/>
                    </a:cubicBezTo>
                    <a:cubicBezTo>
                      <a:pt x="972" y="231"/>
                      <a:pt x="831" y="127"/>
                      <a:pt x="638" y="113"/>
                    </a:cubicBezTo>
                    <a:cubicBezTo>
                      <a:pt x="635" y="112"/>
                      <a:pt x="632" y="111"/>
                      <a:pt x="629" y="111"/>
                    </a:cubicBezTo>
                    <a:cubicBezTo>
                      <a:pt x="627" y="111"/>
                      <a:pt x="626" y="112"/>
                      <a:pt x="624" y="112"/>
                    </a:cubicBezTo>
                    <a:cubicBezTo>
                      <a:pt x="644" y="76"/>
                      <a:pt x="664" y="41"/>
                      <a:pt x="679" y="5"/>
                    </a:cubicBezTo>
                    <a:cubicBezTo>
                      <a:pt x="793" y="15"/>
                      <a:pt x="904" y="42"/>
                      <a:pt x="982" y="89"/>
                    </a:cubicBezTo>
                    <a:cubicBezTo>
                      <a:pt x="1093" y="154"/>
                      <a:pt x="1118" y="262"/>
                      <a:pt x="1102" y="347"/>
                    </a:cubicBezTo>
                    <a:cubicBezTo>
                      <a:pt x="1094" y="390"/>
                      <a:pt x="1070" y="431"/>
                      <a:pt x="1031" y="467"/>
                    </a:cubicBezTo>
                    <a:moveTo>
                      <a:pt x="48" y="228"/>
                    </a:moveTo>
                    <a:cubicBezTo>
                      <a:pt x="0" y="167"/>
                      <a:pt x="70" y="108"/>
                      <a:pt x="159" y="68"/>
                    </a:cubicBezTo>
                    <a:cubicBezTo>
                      <a:pt x="233" y="35"/>
                      <a:pt x="327" y="16"/>
                      <a:pt x="423" y="7"/>
                    </a:cubicBezTo>
                    <a:cubicBezTo>
                      <a:pt x="404" y="29"/>
                      <a:pt x="392" y="54"/>
                      <a:pt x="378" y="77"/>
                    </a:cubicBezTo>
                    <a:cubicBezTo>
                      <a:pt x="376" y="80"/>
                      <a:pt x="375" y="83"/>
                      <a:pt x="373" y="86"/>
                    </a:cubicBezTo>
                    <a:cubicBezTo>
                      <a:pt x="371" y="81"/>
                      <a:pt x="363" y="78"/>
                      <a:pt x="353" y="78"/>
                    </a:cubicBezTo>
                    <a:cubicBezTo>
                      <a:pt x="350" y="78"/>
                      <a:pt x="347" y="78"/>
                      <a:pt x="344" y="79"/>
                    </a:cubicBezTo>
                    <a:cubicBezTo>
                      <a:pt x="253" y="103"/>
                      <a:pt x="95" y="167"/>
                      <a:pt x="48" y="228"/>
                    </a:cubicBezTo>
                    <a:close/>
                    <a:moveTo>
                      <a:pt x="535" y="216"/>
                    </a:moveTo>
                    <a:cubicBezTo>
                      <a:pt x="505" y="185"/>
                      <a:pt x="437" y="169"/>
                      <a:pt x="371" y="169"/>
                    </a:cubicBezTo>
                    <a:cubicBezTo>
                      <a:pt x="364" y="169"/>
                      <a:pt x="356" y="169"/>
                      <a:pt x="349" y="170"/>
                    </a:cubicBezTo>
                    <a:cubicBezTo>
                      <a:pt x="375" y="155"/>
                      <a:pt x="389" y="132"/>
                      <a:pt x="401" y="115"/>
                    </a:cubicBezTo>
                    <a:cubicBezTo>
                      <a:pt x="430" y="79"/>
                      <a:pt x="454" y="40"/>
                      <a:pt x="478" y="3"/>
                    </a:cubicBezTo>
                    <a:cubicBezTo>
                      <a:pt x="508" y="1"/>
                      <a:pt x="538" y="0"/>
                      <a:pt x="567" y="0"/>
                    </a:cubicBezTo>
                    <a:cubicBezTo>
                      <a:pt x="573" y="0"/>
                      <a:pt x="579" y="0"/>
                      <a:pt x="585" y="0"/>
                    </a:cubicBezTo>
                    <a:cubicBezTo>
                      <a:pt x="600" y="0"/>
                      <a:pt x="615" y="1"/>
                      <a:pt x="629" y="2"/>
                    </a:cubicBezTo>
                    <a:cubicBezTo>
                      <a:pt x="577" y="70"/>
                      <a:pt x="563" y="145"/>
                      <a:pt x="535" y="216"/>
                    </a:cubicBezTo>
                    <a:moveTo>
                      <a:pt x="324" y="162"/>
                    </a:moveTo>
                    <a:cubicBezTo>
                      <a:pt x="338" y="148"/>
                      <a:pt x="349" y="132"/>
                      <a:pt x="359" y="116"/>
                    </a:cubicBezTo>
                    <a:cubicBezTo>
                      <a:pt x="350" y="132"/>
                      <a:pt x="340" y="149"/>
                      <a:pt x="324" y="162"/>
                    </a:cubicBezTo>
                    <a:close/>
                  </a:path>
                </a:pathLst>
              </a:custGeom>
              <a:solidFill>
                <a:srgbClr val="B661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140"/>
              <p:cNvSpPr>
                <a:spLocks noEditPoints="1"/>
              </p:cNvSpPr>
              <p:nvPr/>
            </p:nvSpPr>
            <p:spPr bwMode="auto">
              <a:xfrm>
                <a:off x="4005944" y="1930400"/>
                <a:ext cx="4592638" cy="995363"/>
              </a:xfrm>
              <a:custGeom>
                <a:avLst/>
                <a:gdLst>
                  <a:gd name="T0" fmla="*/ 818 w 9205"/>
                  <a:gd name="T1" fmla="*/ 1997 h 1997"/>
                  <a:gd name="T2" fmla="*/ 715 w 9205"/>
                  <a:gd name="T3" fmla="*/ 1978 h 1997"/>
                  <a:gd name="T4" fmla="*/ 2822 w 9205"/>
                  <a:gd name="T5" fmla="*/ 1756 h 1997"/>
                  <a:gd name="T6" fmla="*/ 4284 w 9205"/>
                  <a:gd name="T7" fmla="*/ 1682 h 1997"/>
                  <a:gd name="T8" fmla="*/ 5347 w 9205"/>
                  <a:gd name="T9" fmla="*/ 1663 h 1997"/>
                  <a:gd name="T10" fmla="*/ 5785 w 9205"/>
                  <a:gd name="T11" fmla="*/ 1666 h 1997"/>
                  <a:gd name="T12" fmla="*/ 7247 w 9205"/>
                  <a:gd name="T13" fmla="*/ 1740 h 1997"/>
                  <a:gd name="T14" fmla="*/ 7679 w 9205"/>
                  <a:gd name="T15" fmla="*/ 1776 h 1997"/>
                  <a:gd name="T16" fmla="*/ 8437 w 9205"/>
                  <a:gd name="T17" fmla="*/ 1853 h 1997"/>
                  <a:gd name="T18" fmla="*/ 8646 w 9205"/>
                  <a:gd name="T19" fmla="*/ 1877 h 1997"/>
                  <a:gd name="T20" fmla="*/ 8592 w 9205"/>
                  <a:gd name="T21" fmla="*/ 1899 h 1997"/>
                  <a:gd name="T22" fmla="*/ 8102 w 9205"/>
                  <a:gd name="T23" fmla="*/ 1845 h 1997"/>
                  <a:gd name="T24" fmla="*/ 6694 w 9205"/>
                  <a:gd name="T25" fmla="*/ 1730 h 1997"/>
                  <a:gd name="T26" fmla="*/ 5345 w 9205"/>
                  <a:gd name="T27" fmla="*/ 1691 h 1997"/>
                  <a:gd name="T28" fmla="*/ 5274 w 9205"/>
                  <a:gd name="T29" fmla="*/ 1691 h 1997"/>
                  <a:gd name="T30" fmla="*/ 3775 w 9205"/>
                  <a:gd name="T31" fmla="*/ 1731 h 1997"/>
                  <a:gd name="T32" fmla="*/ 2306 w 9205"/>
                  <a:gd name="T33" fmla="*/ 1822 h 1997"/>
                  <a:gd name="T34" fmla="*/ 818 w 9205"/>
                  <a:gd name="T35" fmla="*/ 1997 h 1997"/>
                  <a:gd name="T36" fmla="*/ 0 w 9205"/>
                  <a:gd name="T37" fmla="*/ 300 h 1997"/>
                  <a:gd name="T38" fmla="*/ 1333 w 9205"/>
                  <a:gd name="T39" fmla="*/ 113 h 1997"/>
                  <a:gd name="T40" fmla="*/ 2677 w 9205"/>
                  <a:gd name="T41" fmla="*/ 30 h 1997"/>
                  <a:gd name="T42" fmla="*/ 3960 w 9205"/>
                  <a:gd name="T43" fmla="*/ 0 h 1997"/>
                  <a:gd name="T44" fmla="*/ 4063 w 9205"/>
                  <a:gd name="T45" fmla="*/ 1 h 1997"/>
                  <a:gd name="T46" fmla="*/ 5557 w 9205"/>
                  <a:gd name="T47" fmla="*/ 26 h 1997"/>
                  <a:gd name="T48" fmla="*/ 7028 w 9205"/>
                  <a:gd name="T49" fmla="*/ 69 h 1997"/>
                  <a:gd name="T50" fmla="*/ 8461 w 9205"/>
                  <a:gd name="T51" fmla="*/ 184 h 1997"/>
                  <a:gd name="T52" fmla="*/ 9177 w 9205"/>
                  <a:gd name="T53" fmla="*/ 266 h 1997"/>
                  <a:gd name="T54" fmla="*/ 9153 w 9205"/>
                  <a:gd name="T55" fmla="*/ 263 h 1997"/>
                  <a:gd name="T56" fmla="*/ 9205 w 9205"/>
                  <a:gd name="T57" fmla="*/ 297 h 1997"/>
                  <a:gd name="T58" fmla="*/ 8563 w 9205"/>
                  <a:gd name="T59" fmla="*/ 224 h 1997"/>
                  <a:gd name="T60" fmla="*/ 7234 w 9205"/>
                  <a:gd name="T61" fmla="*/ 112 h 1997"/>
                  <a:gd name="T62" fmla="*/ 5884 w 9205"/>
                  <a:gd name="T63" fmla="*/ 58 h 1997"/>
                  <a:gd name="T64" fmla="*/ 4543 w 9205"/>
                  <a:gd name="T65" fmla="*/ 35 h 1997"/>
                  <a:gd name="T66" fmla="*/ 4026 w 9205"/>
                  <a:gd name="T67" fmla="*/ 31 h 1997"/>
                  <a:gd name="T68" fmla="*/ 3055 w 9205"/>
                  <a:gd name="T69" fmla="*/ 45 h 1997"/>
                  <a:gd name="T70" fmla="*/ 1577 w 9205"/>
                  <a:gd name="T71" fmla="*/ 118 h 1997"/>
                  <a:gd name="T72" fmla="*/ 365 w 9205"/>
                  <a:gd name="T73" fmla="*/ 268 h 1997"/>
                  <a:gd name="T74" fmla="*/ 486 w 9205"/>
                  <a:gd name="T75" fmla="*/ 221 h 1997"/>
                  <a:gd name="T76" fmla="*/ 0 w 9205"/>
                  <a:gd name="T77" fmla="*/ 300 h 1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205" h="1997">
                    <a:moveTo>
                      <a:pt x="818" y="1997"/>
                    </a:moveTo>
                    <a:cubicBezTo>
                      <a:pt x="784" y="1991"/>
                      <a:pt x="749" y="1985"/>
                      <a:pt x="715" y="1978"/>
                    </a:cubicBezTo>
                    <a:cubicBezTo>
                      <a:pt x="1423" y="1879"/>
                      <a:pt x="2088" y="1810"/>
                      <a:pt x="2822" y="1756"/>
                    </a:cubicBezTo>
                    <a:cubicBezTo>
                      <a:pt x="3306" y="1720"/>
                      <a:pt x="3796" y="1698"/>
                      <a:pt x="4284" y="1682"/>
                    </a:cubicBezTo>
                    <a:cubicBezTo>
                      <a:pt x="4638" y="1670"/>
                      <a:pt x="4992" y="1663"/>
                      <a:pt x="5347" y="1663"/>
                    </a:cubicBezTo>
                    <a:cubicBezTo>
                      <a:pt x="5493" y="1663"/>
                      <a:pt x="5639" y="1664"/>
                      <a:pt x="5785" y="1666"/>
                    </a:cubicBezTo>
                    <a:cubicBezTo>
                      <a:pt x="6275" y="1675"/>
                      <a:pt x="6761" y="1702"/>
                      <a:pt x="7247" y="1740"/>
                    </a:cubicBezTo>
                    <a:cubicBezTo>
                      <a:pt x="7391" y="1751"/>
                      <a:pt x="7536" y="1763"/>
                      <a:pt x="7679" y="1776"/>
                    </a:cubicBezTo>
                    <a:cubicBezTo>
                      <a:pt x="7933" y="1798"/>
                      <a:pt x="8186" y="1823"/>
                      <a:pt x="8437" y="1853"/>
                    </a:cubicBezTo>
                    <a:cubicBezTo>
                      <a:pt x="8507" y="1861"/>
                      <a:pt x="8577" y="1869"/>
                      <a:pt x="8646" y="1877"/>
                    </a:cubicBezTo>
                    <a:cubicBezTo>
                      <a:pt x="8628" y="1884"/>
                      <a:pt x="8610" y="1892"/>
                      <a:pt x="8592" y="1899"/>
                    </a:cubicBezTo>
                    <a:cubicBezTo>
                      <a:pt x="8431" y="1879"/>
                      <a:pt x="8267" y="1863"/>
                      <a:pt x="8102" y="1845"/>
                    </a:cubicBezTo>
                    <a:cubicBezTo>
                      <a:pt x="7636" y="1796"/>
                      <a:pt x="7166" y="1756"/>
                      <a:pt x="6694" y="1730"/>
                    </a:cubicBezTo>
                    <a:cubicBezTo>
                      <a:pt x="6246" y="1705"/>
                      <a:pt x="5795" y="1691"/>
                      <a:pt x="5345" y="1691"/>
                    </a:cubicBezTo>
                    <a:cubicBezTo>
                      <a:pt x="5321" y="1691"/>
                      <a:pt x="5298" y="1691"/>
                      <a:pt x="5274" y="1691"/>
                    </a:cubicBezTo>
                    <a:cubicBezTo>
                      <a:pt x="4774" y="1693"/>
                      <a:pt x="4274" y="1707"/>
                      <a:pt x="3775" y="1731"/>
                    </a:cubicBezTo>
                    <a:cubicBezTo>
                      <a:pt x="3282" y="1753"/>
                      <a:pt x="2796" y="1783"/>
                      <a:pt x="2306" y="1822"/>
                    </a:cubicBezTo>
                    <a:cubicBezTo>
                      <a:pt x="2128" y="1837"/>
                      <a:pt x="1688" y="1868"/>
                      <a:pt x="818" y="1997"/>
                    </a:cubicBezTo>
                    <a:moveTo>
                      <a:pt x="0" y="300"/>
                    </a:moveTo>
                    <a:cubicBezTo>
                      <a:pt x="438" y="226"/>
                      <a:pt x="881" y="158"/>
                      <a:pt x="1333" y="113"/>
                    </a:cubicBezTo>
                    <a:cubicBezTo>
                      <a:pt x="1777" y="70"/>
                      <a:pt x="2227" y="46"/>
                      <a:pt x="2677" y="30"/>
                    </a:cubicBezTo>
                    <a:cubicBezTo>
                      <a:pt x="3104" y="14"/>
                      <a:pt x="3532" y="0"/>
                      <a:pt x="3960" y="0"/>
                    </a:cubicBezTo>
                    <a:cubicBezTo>
                      <a:pt x="3995" y="0"/>
                      <a:pt x="4029" y="0"/>
                      <a:pt x="4063" y="1"/>
                    </a:cubicBezTo>
                    <a:cubicBezTo>
                      <a:pt x="4561" y="3"/>
                      <a:pt x="5059" y="19"/>
                      <a:pt x="5557" y="26"/>
                    </a:cubicBezTo>
                    <a:cubicBezTo>
                      <a:pt x="6050" y="33"/>
                      <a:pt x="6538" y="39"/>
                      <a:pt x="7028" y="69"/>
                    </a:cubicBezTo>
                    <a:cubicBezTo>
                      <a:pt x="7508" y="99"/>
                      <a:pt x="7987" y="135"/>
                      <a:pt x="8461" y="184"/>
                    </a:cubicBezTo>
                    <a:cubicBezTo>
                      <a:pt x="8701" y="208"/>
                      <a:pt x="8939" y="235"/>
                      <a:pt x="9177" y="266"/>
                    </a:cubicBezTo>
                    <a:cubicBezTo>
                      <a:pt x="9169" y="265"/>
                      <a:pt x="9161" y="264"/>
                      <a:pt x="9153" y="263"/>
                    </a:cubicBezTo>
                    <a:cubicBezTo>
                      <a:pt x="9171" y="274"/>
                      <a:pt x="9188" y="285"/>
                      <a:pt x="9205" y="297"/>
                    </a:cubicBezTo>
                    <a:cubicBezTo>
                      <a:pt x="8991" y="270"/>
                      <a:pt x="8776" y="247"/>
                      <a:pt x="8563" y="224"/>
                    </a:cubicBezTo>
                    <a:cubicBezTo>
                      <a:pt x="8123" y="177"/>
                      <a:pt x="7679" y="141"/>
                      <a:pt x="7234" y="112"/>
                    </a:cubicBezTo>
                    <a:cubicBezTo>
                      <a:pt x="6786" y="82"/>
                      <a:pt x="6335" y="59"/>
                      <a:pt x="5884" y="58"/>
                    </a:cubicBezTo>
                    <a:cubicBezTo>
                      <a:pt x="5436" y="57"/>
                      <a:pt x="4989" y="43"/>
                      <a:pt x="4543" y="35"/>
                    </a:cubicBezTo>
                    <a:cubicBezTo>
                      <a:pt x="4370" y="32"/>
                      <a:pt x="4198" y="31"/>
                      <a:pt x="4026" y="31"/>
                    </a:cubicBezTo>
                    <a:cubicBezTo>
                      <a:pt x="3702" y="31"/>
                      <a:pt x="3379" y="36"/>
                      <a:pt x="3055" y="45"/>
                    </a:cubicBezTo>
                    <a:cubicBezTo>
                      <a:pt x="2561" y="60"/>
                      <a:pt x="2066" y="77"/>
                      <a:pt x="1577" y="118"/>
                    </a:cubicBezTo>
                    <a:cubicBezTo>
                      <a:pt x="1167" y="153"/>
                      <a:pt x="763" y="206"/>
                      <a:pt x="365" y="268"/>
                    </a:cubicBezTo>
                    <a:cubicBezTo>
                      <a:pt x="405" y="252"/>
                      <a:pt x="446" y="236"/>
                      <a:pt x="486" y="221"/>
                    </a:cubicBezTo>
                    <a:cubicBezTo>
                      <a:pt x="323" y="246"/>
                      <a:pt x="162" y="272"/>
                      <a:pt x="0" y="300"/>
                    </a:cubicBezTo>
                  </a:path>
                </a:pathLst>
              </a:custGeom>
              <a:solidFill>
                <a:srgbClr val="8C52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141"/>
              <p:cNvSpPr>
                <a:spLocks noEditPoints="1"/>
              </p:cNvSpPr>
              <p:nvPr/>
            </p:nvSpPr>
            <p:spPr bwMode="auto">
              <a:xfrm>
                <a:off x="3437619" y="2039938"/>
                <a:ext cx="976313" cy="979488"/>
              </a:xfrm>
              <a:custGeom>
                <a:avLst/>
                <a:gdLst>
                  <a:gd name="T0" fmla="*/ 589 w 1958"/>
                  <a:gd name="T1" fmla="*/ 1963 h 1963"/>
                  <a:gd name="T2" fmla="*/ 759 w 1958"/>
                  <a:gd name="T3" fmla="*/ 1938 h 1963"/>
                  <a:gd name="T4" fmla="*/ 1725 w 1958"/>
                  <a:gd name="T5" fmla="*/ 1775 h 1963"/>
                  <a:gd name="T6" fmla="*/ 1855 w 1958"/>
                  <a:gd name="T7" fmla="*/ 1757 h 1963"/>
                  <a:gd name="T8" fmla="*/ 1958 w 1958"/>
                  <a:gd name="T9" fmla="*/ 1776 h 1963"/>
                  <a:gd name="T10" fmla="*/ 890 w 1958"/>
                  <a:gd name="T11" fmla="*/ 1949 h 1963"/>
                  <a:gd name="T12" fmla="*/ 589 w 1958"/>
                  <a:gd name="T13" fmla="*/ 1963 h 1963"/>
                  <a:gd name="T14" fmla="*/ 0 w 1958"/>
                  <a:gd name="T15" fmla="*/ 296 h 1963"/>
                  <a:gd name="T16" fmla="*/ 529 w 1958"/>
                  <a:gd name="T17" fmla="*/ 177 h 1963"/>
                  <a:gd name="T18" fmla="*/ 1140 w 1958"/>
                  <a:gd name="T19" fmla="*/ 79 h 1963"/>
                  <a:gd name="T20" fmla="*/ 1140 w 1958"/>
                  <a:gd name="T21" fmla="*/ 79 h 1963"/>
                  <a:gd name="T22" fmla="*/ 1626 w 1958"/>
                  <a:gd name="T23" fmla="*/ 0 h 1963"/>
                  <a:gd name="T24" fmla="*/ 1505 w 1958"/>
                  <a:gd name="T25" fmla="*/ 47 h 1963"/>
                  <a:gd name="T26" fmla="*/ 1294 w 1958"/>
                  <a:gd name="T27" fmla="*/ 81 h 1963"/>
                  <a:gd name="T28" fmla="*/ 617 w 1958"/>
                  <a:gd name="T29" fmla="*/ 191 h 1963"/>
                  <a:gd name="T30" fmla="*/ 99 w 1958"/>
                  <a:gd name="T31" fmla="*/ 288 h 1963"/>
                  <a:gd name="T32" fmla="*/ 91 w 1958"/>
                  <a:gd name="T33" fmla="*/ 267 h 1963"/>
                  <a:gd name="T34" fmla="*/ 0 w 1958"/>
                  <a:gd name="T35" fmla="*/ 296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58" h="1963">
                    <a:moveTo>
                      <a:pt x="589" y="1963"/>
                    </a:moveTo>
                    <a:cubicBezTo>
                      <a:pt x="646" y="1955"/>
                      <a:pt x="702" y="1946"/>
                      <a:pt x="759" y="1938"/>
                    </a:cubicBezTo>
                    <a:cubicBezTo>
                      <a:pt x="1060" y="1894"/>
                      <a:pt x="1422" y="1819"/>
                      <a:pt x="1725" y="1775"/>
                    </a:cubicBezTo>
                    <a:cubicBezTo>
                      <a:pt x="1768" y="1769"/>
                      <a:pt x="1812" y="1763"/>
                      <a:pt x="1855" y="1757"/>
                    </a:cubicBezTo>
                    <a:cubicBezTo>
                      <a:pt x="1889" y="1764"/>
                      <a:pt x="1924" y="1770"/>
                      <a:pt x="1958" y="1776"/>
                    </a:cubicBezTo>
                    <a:cubicBezTo>
                      <a:pt x="1656" y="1821"/>
                      <a:pt x="1302" y="1877"/>
                      <a:pt x="890" y="1949"/>
                    </a:cubicBezTo>
                    <a:cubicBezTo>
                      <a:pt x="790" y="1956"/>
                      <a:pt x="690" y="1961"/>
                      <a:pt x="589" y="1963"/>
                    </a:cubicBezTo>
                    <a:moveTo>
                      <a:pt x="0" y="296"/>
                    </a:moveTo>
                    <a:cubicBezTo>
                      <a:pt x="161" y="237"/>
                      <a:pt x="343" y="204"/>
                      <a:pt x="529" y="177"/>
                    </a:cubicBezTo>
                    <a:cubicBezTo>
                      <a:pt x="735" y="146"/>
                      <a:pt x="937" y="113"/>
                      <a:pt x="1140" y="79"/>
                    </a:cubicBezTo>
                    <a:lnTo>
                      <a:pt x="1140" y="79"/>
                    </a:lnTo>
                    <a:cubicBezTo>
                      <a:pt x="1302" y="51"/>
                      <a:pt x="1463" y="25"/>
                      <a:pt x="1626" y="0"/>
                    </a:cubicBezTo>
                    <a:cubicBezTo>
                      <a:pt x="1586" y="15"/>
                      <a:pt x="1545" y="31"/>
                      <a:pt x="1505" y="47"/>
                    </a:cubicBezTo>
                    <a:cubicBezTo>
                      <a:pt x="1434" y="58"/>
                      <a:pt x="1364" y="69"/>
                      <a:pt x="1294" y="81"/>
                    </a:cubicBezTo>
                    <a:cubicBezTo>
                      <a:pt x="1068" y="118"/>
                      <a:pt x="845" y="159"/>
                      <a:pt x="617" y="191"/>
                    </a:cubicBezTo>
                    <a:cubicBezTo>
                      <a:pt x="441" y="216"/>
                      <a:pt x="262" y="243"/>
                      <a:pt x="99" y="288"/>
                    </a:cubicBezTo>
                    <a:cubicBezTo>
                      <a:pt x="96" y="281"/>
                      <a:pt x="93" y="274"/>
                      <a:pt x="91" y="267"/>
                    </a:cubicBezTo>
                    <a:cubicBezTo>
                      <a:pt x="60" y="276"/>
                      <a:pt x="29" y="286"/>
                      <a:pt x="0" y="296"/>
                    </a:cubicBezTo>
                  </a:path>
                </a:pathLst>
              </a:custGeom>
              <a:solidFill>
                <a:srgbClr val="8445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142"/>
              <p:cNvSpPr>
                <a:spLocks noEditPoints="1"/>
              </p:cNvSpPr>
              <p:nvPr/>
            </p:nvSpPr>
            <p:spPr bwMode="auto">
              <a:xfrm>
                <a:off x="2677206" y="1908175"/>
                <a:ext cx="1204913" cy="1157288"/>
              </a:xfrm>
              <a:custGeom>
                <a:avLst/>
                <a:gdLst>
                  <a:gd name="T0" fmla="*/ 1433 w 2415"/>
                  <a:gd name="T1" fmla="*/ 2318 h 2318"/>
                  <a:gd name="T2" fmla="*/ 942 w 2415"/>
                  <a:gd name="T3" fmla="*/ 2258 h 2318"/>
                  <a:gd name="T4" fmla="*/ 1432 w 2415"/>
                  <a:gd name="T5" fmla="*/ 2318 h 2318"/>
                  <a:gd name="T6" fmla="*/ 1620 w 2415"/>
                  <a:gd name="T7" fmla="*/ 2313 h 2318"/>
                  <a:gd name="T8" fmla="*/ 1377 w 2415"/>
                  <a:gd name="T9" fmla="*/ 2287 h 2318"/>
                  <a:gd name="T10" fmla="*/ 1456 w 2415"/>
                  <a:gd name="T11" fmla="*/ 2288 h 2318"/>
                  <a:gd name="T12" fmla="*/ 1855 w 2415"/>
                  <a:gd name="T13" fmla="*/ 2263 h 2318"/>
                  <a:gd name="T14" fmla="*/ 2114 w 2415"/>
                  <a:gd name="T15" fmla="*/ 2227 h 2318"/>
                  <a:gd name="T16" fmla="*/ 2415 w 2415"/>
                  <a:gd name="T17" fmla="*/ 2213 h 2318"/>
                  <a:gd name="T18" fmla="*/ 2377 w 2415"/>
                  <a:gd name="T19" fmla="*/ 2220 h 2318"/>
                  <a:gd name="T20" fmla="*/ 1675 w 2415"/>
                  <a:gd name="T21" fmla="*/ 2310 h 2318"/>
                  <a:gd name="T22" fmla="*/ 1433 w 2415"/>
                  <a:gd name="T23" fmla="*/ 2318 h 2318"/>
                  <a:gd name="T24" fmla="*/ 1768 w 2415"/>
                  <a:gd name="T25" fmla="*/ 2047 h 2318"/>
                  <a:gd name="T26" fmla="*/ 1876 w 2415"/>
                  <a:gd name="T27" fmla="*/ 1976 h 2318"/>
                  <a:gd name="T28" fmla="*/ 1907 w 2415"/>
                  <a:gd name="T29" fmla="*/ 1777 h 2318"/>
                  <a:gd name="T30" fmla="*/ 1889 w 2415"/>
                  <a:gd name="T31" fmla="*/ 1675 h 2318"/>
                  <a:gd name="T32" fmla="*/ 1687 w 2415"/>
                  <a:gd name="T33" fmla="*/ 1148 h 2318"/>
                  <a:gd name="T34" fmla="*/ 1496 w 2415"/>
                  <a:gd name="T35" fmla="*/ 633 h 2318"/>
                  <a:gd name="T36" fmla="*/ 1426 w 2415"/>
                  <a:gd name="T37" fmla="*/ 376 h 2318"/>
                  <a:gd name="T38" fmla="*/ 1388 w 2415"/>
                  <a:gd name="T39" fmla="*/ 155 h 2318"/>
                  <a:gd name="T40" fmla="*/ 1222 w 2415"/>
                  <a:gd name="T41" fmla="*/ 76 h 2318"/>
                  <a:gd name="T42" fmla="*/ 928 w 2415"/>
                  <a:gd name="T43" fmla="*/ 27 h 2318"/>
                  <a:gd name="T44" fmla="*/ 474 w 2415"/>
                  <a:gd name="T45" fmla="*/ 108 h 2318"/>
                  <a:gd name="T46" fmla="*/ 39 w 2415"/>
                  <a:gd name="T47" fmla="*/ 505 h 2318"/>
                  <a:gd name="T48" fmla="*/ 39 w 2415"/>
                  <a:gd name="T49" fmla="*/ 505 h 2318"/>
                  <a:gd name="T50" fmla="*/ 39 w 2415"/>
                  <a:gd name="T51" fmla="*/ 505 h 2318"/>
                  <a:gd name="T52" fmla="*/ 39 w 2415"/>
                  <a:gd name="T53" fmla="*/ 505 h 2318"/>
                  <a:gd name="T54" fmla="*/ 39 w 2415"/>
                  <a:gd name="T55" fmla="*/ 505 h 2318"/>
                  <a:gd name="T56" fmla="*/ 414 w 2415"/>
                  <a:gd name="T57" fmla="*/ 1347 h 2318"/>
                  <a:gd name="T58" fmla="*/ 635 w 2415"/>
                  <a:gd name="T59" fmla="*/ 1801 h 2318"/>
                  <a:gd name="T60" fmla="*/ 640 w 2415"/>
                  <a:gd name="T61" fmla="*/ 1813 h 2318"/>
                  <a:gd name="T62" fmla="*/ 606 w 2415"/>
                  <a:gd name="T63" fmla="*/ 1852 h 2318"/>
                  <a:gd name="T64" fmla="*/ 593 w 2415"/>
                  <a:gd name="T65" fmla="*/ 1824 h 2318"/>
                  <a:gd name="T66" fmla="*/ 366 w 2415"/>
                  <a:gd name="T67" fmla="*/ 1355 h 2318"/>
                  <a:gd name="T68" fmla="*/ 2 w 2415"/>
                  <a:gd name="T69" fmla="*/ 510 h 2318"/>
                  <a:gd name="T70" fmla="*/ 0 w 2415"/>
                  <a:gd name="T71" fmla="*/ 496 h 2318"/>
                  <a:gd name="T72" fmla="*/ 38 w 2415"/>
                  <a:gd name="T73" fmla="*/ 411 h 2318"/>
                  <a:gd name="T74" fmla="*/ 68 w 2415"/>
                  <a:gd name="T75" fmla="*/ 352 h 2318"/>
                  <a:gd name="T76" fmla="*/ 174 w 2415"/>
                  <a:gd name="T77" fmla="*/ 239 h 2318"/>
                  <a:gd name="T78" fmla="*/ 502 w 2415"/>
                  <a:gd name="T79" fmla="*/ 65 h 2318"/>
                  <a:gd name="T80" fmla="*/ 700 w 2415"/>
                  <a:gd name="T81" fmla="*/ 18 h 2318"/>
                  <a:gd name="T82" fmla="*/ 913 w 2415"/>
                  <a:gd name="T83" fmla="*/ 0 h 2318"/>
                  <a:gd name="T84" fmla="*/ 1092 w 2415"/>
                  <a:gd name="T85" fmla="*/ 14 h 2318"/>
                  <a:gd name="T86" fmla="*/ 1265 w 2415"/>
                  <a:gd name="T87" fmla="*/ 59 h 2318"/>
                  <a:gd name="T88" fmla="*/ 1374 w 2415"/>
                  <a:gd name="T89" fmla="*/ 105 h 2318"/>
                  <a:gd name="T90" fmla="*/ 1442 w 2415"/>
                  <a:gd name="T91" fmla="*/ 143 h 2318"/>
                  <a:gd name="T92" fmla="*/ 1452 w 2415"/>
                  <a:gd name="T93" fmla="*/ 178 h 2318"/>
                  <a:gd name="T94" fmla="*/ 1452 w 2415"/>
                  <a:gd name="T95" fmla="*/ 187 h 2318"/>
                  <a:gd name="T96" fmla="*/ 1449 w 2415"/>
                  <a:gd name="T97" fmla="*/ 234 h 2318"/>
                  <a:gd name="T98" fmla="*/ 1449 w 2415"/>
                  <a:gd name="T99" fmla="*/ 234 h 2318"/>
                  <a:gd name="T100" fmla="*/ 1449 w 2415"/>
                  <a:gd name="T101" fmla="*/ 234 h 2318"/>
                  <a:gd name="T102" fmla="*/ 1451 w 2415"/>
                  <a:gd name="T103" fmla="*/ 250 h 2318"/>
                  <a:gd name="T104" fmla="*/ 1481 w 2415"/>
                  <a:gd name="T105" fmla="*/ 404 h 2318"/>
                  <a:gd name="T106" fmla="*/ 1525 w 2415"/>
                  <a:gd name="T107" fmla="*/ 560 h 2318"/>
                  <a:gd name="T108" fmla="*/ 1525 w 2415"/>
                  <a:gd name="T109" fmla="*/ 560 h 2318"/>
                  <a:gd name="T110" fmla="*/ 1616 w 2415"/>
                  <a:gd name="T111" fmla="*/ 531 h 2318"/>
                  <a:gd name="T112" fmla="*/ 1624 w 2415"/>
                  <a:gd name="T113" fmla="*/ 552 h 2318"/>
                  <a:gd name="T114" fmla="*/ 1532 w 2415"/>
                  <a:gd name="T115" fmla="*/ 581 h 2318"/>
                  <a:gd name="T116" fmla="*/ 1531 w 2415"/>
                  <a:gd name="T117" fmla="*/ 581 h 2318"/>
                  <a:gd name="T118" fmla="*/ 1566 w 2415"/>
                  <a:gd name="T119" fmla="*/ 688 h 2318"/>
                  <a:gd name="T120" fmla="*/ 1779 w 2415"/>
                  <a:gd name="T121" fmla="*/ 1234 h 2318"/>
                  <a:gd name="T122" fmla="*/ 1956 w 2415"/>
                  <a:gd name="T123" fmla="*/ 1757 h 2318"/>
                  <a:gd name="T124" fmla="*/ 1768 w 2415"/>
                  <a:gd name="T125" fmla="*/ 2047 h 2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15" h="2318">
                    <a:moveTo>
                      <a:pt x="1433" y="2318"/>
                    </a:moveTo>
                    <a:cubicBezTo>
                      <a:pt x="1262" y="2318"/>
                      <a:pt x="1087" y="2303"/>
                      <a:pt x="942" y="2258"/>
                    </a:cubicBezTo>
                    <a:cubicBezTo>
                      <a:pt x="1087" y="2303"/>
                      <a:pt x="1261" y="2318"/>
                      <a:pt x="1432" y="2318"/>
                    </a:cubicBezTo>
                    <a:cubicBezTo>
                      <a:pt x="1496" y="2318"/>
                      <a:pt x="1559" y="2316"/>
                      <a:pt x="1620" y="2313"/>
                    </a:cubicBezTo>
                    <a:cubicBezTo>
                      <a:pt x="1537" y="2309"/>
                      <a:pt x="1455" y="2301"/>
                      <a:pt x="1377" y="2287"/>
                    </a:cubicBezTo>
                    <a:cubicBezTo>
                      <a:pt x="1403" y="2288"/>
                      <a:pt x="1429" y="2288"/>
                      <a:pt x="1456" y="2288"/>
                    </a:cubicBezTo>
                    <a:cubicBezTo>
                      <a:pt x="1589" y="2288"/>
                      <a:pt x="1723" y="2279"/>
                      <a:pt x="1855" y="2263"/>
                    </a:cubicBezTo>
                    <a:cubicBezTo>
                      <a:pt x="1942" y="2253"/>
                      <a:pt x="2028" y="2241"/>
                      <a:pt x="2114" y="2227"/>
                    </a:cubicBezTo>
                    <a:cubicBezTo>
                      <a:pt x="2215" y="2225"/>
                      <a:pt x="2315" y="2220"/>
                      <a:pt x="2415" y="2213"/>
                    </a:cubicBezTo>
                    <a:cubicBezTo>
                      <a:pt x="2402" y="2215"/>
                      <a:pt x="2390" y="2218"/>
                      <a:pt x="2377" y="2220"/>
                    </a:cubicBezTo>
                    <a:cubicBezTo>
                      <a:pt x="2148" y="2260"/>
                      <a:pt x="1914" y="2293"/>
                      <a:pt x="1675" y="2310"/>
                    </a:cubicBezTo>
                    <a:cubicBezTo>
                      <a:pt x="1597" y="2315"/>
                      <a:pt x="1515" y="2318"/>
                      <a:pt x="1433" y="2318"/>
                    </a:cubicBezTo>
                    <a:moveTo>
                      <a:pt x="1768" y="2047"/>
                    </a:moveTo>
                    <a:cubicBezTo>
                      <a:pt x="1811" y="2030"/>
                      <a:pt x="1848" y="2006"/>
                      <a:pt x="1876" y="1976"/>
                    </a:cubicBezTo>
                    <a:cubicBezTo>
                      <a:pt x="1934" y="1914"/>
                      <a:pt x="1942" y="1842"/>
                      <a:pt x="1907" y="1777"/>
                    </a:cubicBezTo>
                    <a:cubicBezTo>
                      <a:pt x="1904" y="1741"/>
                      <a:pt x="1897" y="1707"/>
                      <a:pt x="1889" y="1675"/>
                    </a:cubicBezTo>
                    <a:cubicBezTo>
                      <a:pt x="1846" y="1497"/>
                      <a:pt x="1764" y="1323"/>
                      <a:pt x="1687" y="1148"/>
                    </a:cubicBezTo>
                    <a:cubicBezTo>
                      <a:pt x="1612" y="978"/>
                      <a:pt x="1551" y="806"/>
                      <a:pt x="1496" y="633"/>
                    </a:cubicBezTo>
                    <a:cubicBezTo>
                      <a:pt x="1470" y="548"/>
                      <a:pt x="1444" y="462"/>
                      <a:pt x="1426" y="376"/>
                    </a:cubicBezTo>
                    <a:cubicBezTo>
                      <a:pt x="1417" y="335"/>
                      <a:pt x="1398" y="165"/>
                      <a:pt x="1388" y="155"/>
                    </a:cubicBezTo>
                    <a:cubicBezTo>
                      <a:pt x="1371" y="138"/>
                      <a:pt x="1253" y="89"/>
                      <a:pt x="1222" y="76"/>
                    </a:cubicBezTo>
                    <a:cubicBezTo>
                      <a:pt x="1138" y="41"/>
                      <a:pt x="1035" y="27"/>
                      <a:pt x="928" y="27"/>
                    </a:cubicBezTo>
                    <a:cubicBezTo>
                      <a:pt x="765" y="27"/>
                      <a:pt x="595" y="61"/>
                      <a:pt x="474" y="108"/>
                    </a:cubicBezTo>
                    <a:cubicBezTo>
                      <a:pt x="229" y="203"/>
                      <a:pt x="91" y="347"/>
                      <a:pt x="39" y="505"/>
                    </a:cubicBezTo>
                    <a:lnTo>
                      <a:pt x="39" y="505"/>
                    </a:lnTo>
                    <a:lnTo>
                      <a:pt x="39" y="505"/>
                    </a:lnTo>
                    <a:lnTo>
                      <a:pt x="39" y="505"/>
                    </a:lnTo>
                    <a:lnTo>
                      <a:pt x="39" y="505"/>
                    </a:lnTo>
                    <a:cubicBezTo>
                      <a:pt x="147" y="788"/>
                      <a:pt x="277" y="1068"/>
                      <a:pt x="414" y="1347"/>
                    </a:cubicBezTo>
                    <a:cubicBezTo>
                      <a:pt x="488" y="1498"/>
                      <a:pt x="566" y="1649"/>
                      <a:pt x="635" y="1801"/>
                    </a:cubicBezTo>
                    <a:cubicBezTo>
                      <a:pt x="637" y="1805"/>
                      <a:pt x="638" y="1809"/>
                      <a:pt x="640" y="1813"/>
                    </a:cubicBezTo>
                    <a:cubicBezTo>
                      <a:pt x="627" y="1825"/>
                      <a:pt x="616" y="1838"/>
                      <a:pt x="606" y="1852"/>
                    </a:cubicBezTo>
                    <a:cubicBezTo>
                      <a:pt x="602" y="1842"/>
                      <a:pt x="598" y="1833"/>
                      <a:pt x="593" y="1824"/>
                    </a:cubicBezTo>
                    <a:cubicBezTo>
                      <a:pt x="523" y="1666"/>
                      <a:pt x="442" y="1511"/>
                      <a:pt x="366" y="1355"/>
                    </a:cubicBezTo>
                    <a:cubicBezTo>
                      <a:pt x="291" y="1202"/>
                      <a:pt x="40" y="620"/>
                      <a:pt x="2" y="510"/>
                    </a:cubicBezTo>
                    <a:cubicBezTo>
                      <a:pt x="1" y="506"/>
                      <a:pt x="0" y="501"/>
                      <a:pt x="0" y="496"/>
                    </a:cubicBezTo>
                    <a:cubicBezTo>
                      <a:pt x="0" y="468"/>
                      <a:pt x="25" y="439"/>
                      <a:pt x="38" y="411"/>
                    </a:cubicBezTo>
                    <a:cubicBezTo>
                      <a:pt x="47" y="391"/>
                      <a:pt x="56" y="372"/>
                      <a:pt x="68" y="352"/>
                    </a:cubicBezTo>
                    <a:cubicBezTo>
                      <a:pt x="94" y="313"/>
                      <a:pt x="132" y="275"/>
                      <a:pt x="174" y="239"/>
                    </a:cubicBezTo>
                    <a:cubicBezTo>
                      <a:pt x="257" y="170"/>
                      <a:pt x="370" y="108"/>
                      <a:pt x="502" y="65"/>
                    </a:cubicBezTo>
                    <a:cubicBezTo>
                      <a:pt x="562" y="45"/>
                      <a:pt x="633" y="30"/>
                      <a:pt x="700" y="18"/>
                    </a:cubicBezTo>
                    <a:cubicBezTo>
                      <a:pt x="770" y="6"/>
                      <a:pt x="841" y="0"/>
                      <a:pt x="913" y="0"/>
                    </a:cubicBezTo>
                    <a:cubicBezTo>
                      <a:pt x="973" y="0"/>
                      <a:pt x="1033" y="5"/>
                      <a:pt x="1092" y="14"/>
                    </a:cubicBezTo>
                    <a:cubicBezTo>
                      <a:pt x="1155" y="23"/>
                      <a:pt x="1213" y="39"/>
                      <a:pt x="1265" y="59"/>
                    </a:cubicBezTo>
                    <a:cubicBezTo>
                      <a:pt x="1303" y="73"/>
                      <a:pt x="1343" y="87"/>
                      <a:pt x="1374" y="105"/>
                    </a:cubicBezTo>
                    <a:cubicBezTo>
                      <a:pt x="1392" y="117"/>
                      <a:pt x="1432" y="130"/>
                      <a:pt x="1442" y="143"/>
                    </a:cubicBezTo>
                    <a:cubicBezTo>
                      <a:pt x="1450" y="154"/>
                      <a:pt x="1451" y="167"/>
                      <a:pt x="1452" y="178"/>
                    </a:cubicBezTo>
                    <a:cubicBezTo>
                      <a:pt x="1452" y="181"/>
                      <a:pt x="1452" y="184"/>
                      <a:pt x="1452" y="187"/>
                    </a:cubicBezTo>
                    <a:cubicBezTo>
                      <a:pt x="1452" y="203"/>
                      <a:pt x="1449" y="219"/>
                      <a:pt x="1449" y="234"/>
                    </a:cubicBezTo>
                    <a:lnTo>
                      <a:pt x="1449" y="234"/>
                    </a:lnTo>
                    <a:lnTo>
                      <a:pt x="1449" y="234"/>
                    </a:lnTo>
                    <a:cubicBezTo>
                      <a:pt x="1449" y="240"/>
                      <a:pt x="1450" y="245"/>
                      <a:pt x="1451" y="250"/>
                    </a:cubicBezTo>
                    <a:cubicBezTo>
                      <a:pt x="1460" y="302"/>
                      <a:pt x="1468" y="353"/>
                      <a:pt x="1481" y="404"/>
                    </a:cubicBezTo>
                    <a:cubicBezTo>
                      <a:pt x="1494" y="457"/>
                      <a:pt x="1509" y="509"/>
                      <a:pt x="1525" y="560"/>
                    </a:cubicBezTo>
                    <a:lnTo>
                      <a:pt x="1525" y="560"/>
                    </a:lnTo>
                    <a:cubicBezTo>
                      <a:pt x="1554" y="550"/>
                      <a:pt x="1585" y="540"/>
                      <a:pt x="1616" y="531"/>
                    </a:cubicBezTo>
                    <a:cubicBezTo>
                      <a:pt x="1618" y="538"/>
                      <a:pt x="1621" y="545"/>
                      <a:pt x="1624" y="552"/>
                    </a:cubicBezTo>
                    <a:cubicBezTo>
                      <a:pt x="1593" y="561"/>
                      <a:pt x="1562" y="571"/>
                      <a:pt x="1532" y="581"/>
                    </a:cubicBezTo>
                    <a:lnTo>
                      <a:pt x="1531" y="581"/>
                    </a:lnTo>
                    <a:cubicBezTo>
                      <a:pt x="1542" y="617"/>
                      <a:pt x="1554" y="653"/>
                      <a:pt x="1566" y="688"/>
                    </a:cubicBezTo>
                    <a:cubicBezTo>
                      <a:pt x="1628" y="872"/>
                      <a:pt x="1698" y="1053"/>
                      <a:pt x="1779" y="1234"/>
                    </a:cubicBezTo>
                    <a:cubicBezTo>
                      <a:pt x="1855" y="1405"/>
                      <a:pt x="1939" y="1581"/>
                      <a:pt x="1956" y="1757"/>
                    </a:cubicBezTo>
                    <a:cubicBezTo>
                      <a:pt x="1966" y="1861"/>
                      <a:pt x="1949" y="1990"/>
                      <a:pt x="1768" y="2047"/>
                    </a:cubicBezTo>
                  </a:path>
                </a:pathLst>
              </a:custGeom>
              <a:solidFill>
                <a:srgbClr val="7C3A1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143"/>
              <p:cNvSpPr/>
              <p:nvPr/>
            </p:nvSpPr>
            <p:spPr bwMode="auto">
              <a:xfrm>
                <a:off x="3012169" y="2917825"/>
                <a:ext cx="1588" cy="0"/>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1" y="2"/>
                      <a:pt x="1" y="1"/>
                      <a:pt x="0" y="0"/>
                    </a:cubicBezTo>
                    <a:cubicBezTo>
                      <a:pt x="1" y="1"/>
                      <a:pt x="1" y="2"/>
                      <a:pt x="1" y="3"/>
                    </a:cubicBezTo>
                    <a:close/>
                  </a:path>
                </a:pathLst>
              </a:custGeom>
              <a:solidFill>
                <a:srgbClr val="7C3A1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144"/>
              <p:cNvSpPr>
                <a:spLocks noEditPoints="1"/>
              </p:cNvSpPr>
              <p:nvPr/>
            </p:nvSpPr>
            <p:spPr bwMode="auto">
              <a:xfrm>
                <a:off x="2978831" y="2757488"/>
                <a:ext cx="666750" cy="307975"/>
              </a:xfrm>
              <a:custGeom>
                <a:avLst/>
                <a:gdLst>
                  <a:gd name="T0" fmla="*/ 336 w 1336"/>
                  <a:gd name="T1" fmla="*/ 557 h 617"/>
                  <a:gd name="T2" fmla="*/ 202 w 1336"/>
                  <a:gd name="T3" fmla="*/ 494 h 617"/>
                  <a:gd name="T4" fmla="*/ 188 w 1336"/>
                  <a:gd name="T5" fmla="*/ 491 h 617"/>
                  <a:gd name="T6" fmla="*/ 68 w 1336"/>
                  <a:gd name="T7" fmla="*/ 324 h 617"/>
                  <a:gd name="T8" fmla="*/ 67 w 1336"/>
                  <a:gd name="T9" fmla="*/ 321 h 617"/>
                  <a:gd name="T10" fmla="*/ 34 w 1336"/>
                  <a:gd name="T11" fmla="*/ 112 h 617"/>
                  <a:gd name="T12" fmla="*/ 128 w 1336"/>
                  <a:gd name="T13" fmla="*/ 347 h 617"/>
                  <a:gd name="T14" fmla="*/ 254 w 1336"/>
                  <a:gd name="T15" fmla="*/ 178 h 617"/>
                  <a:gd name="T16" fmla="*/ 384 w 1336"/>
                  <a:gd name="T17" fmla="*/ 103 h 617"/>
                  <a:gd name="T18" fmla="*/ 833 w 1336"/>
                  <a:gd name="T19" fmla="*/ 0 h 617"/>
                  <a:gd name="T20" fmla="*/ 1146 w 1336"/>
                  <a:gd name="T21" fmla="*/ 50 h 617"/>
                  <a:gd name="T22" fmla="*/ 1291 w 1336"/>
                  <a:gd name="T23" fmla="*/ 184 h 617"/>
                  <a:gd name="T24" fmla="*/ 1302 w 1336"/>
                  <a:gd name="T25" fmla="*/ 105 h 617"/>
                  <a:gd name="T26" fmla="*/ 1270 w 1336"/>
                  <a:gd name="T27" fmla="*/ 275 h 617"/>
                  <a:gd name="T28" fmla="*/ 1138 w 1336"/>
                  <a:gd name="T29" fmla="*/ 353 h 617"/>
                  <a:gd name="T30" fmla="*/ 1127 w 1336"/>
                  <a:gd name="T31" fmla="*/ 354 h 617"/>
                  <a:gd name="T32" fmla="*/ 919 w 1336"/>
                  <a:gd name="T33" fmla="*/ 368 h 617"/>
                  <a:gd name="T34" fmla="*/ 910 w 1336"/>
                  <a:gd name="T35" fmla="*/ 373 h 617"/>
                  <a:gd name="T36" fmla="*/ 205 w 1336"/>
                  <a:gd name="T37" fmla="*/ 285 h 617"/>
                  <a:gd name="T38" fmla="*/ 545 w 1336"/>
                  <a:gd name="T39" fmla="*/ 568 h 617"/>
                  <a:gd name="T40" fmla="*/ 1014 w 1336"/>
                  <a:gd name="T41" fmla="*/ 612 h 617"/>
                  <a:gd name="T42" fmla="*/ 891 w 1336"/>
                  <a:gd name="T43" fmla="*/ 158 h 617"/>
                  <a:gd name="T44" fmla="*/ 991 w 1336"/>
                  <a:gd name="T45" fmla="*/ 344 h 617"/>
                  <a:gd name="T46" fmla="*/ 853 w 1336"/>
                  <a:gd name="T47" fmla="*/ 29 h 617"/>
                  <a:gd name="T48" fmla="*/ 966 w 1336"/>
                  <a:gd name="T49" fmla="*/ 171 h 617"/>
                  <a:gd name="T50" fmla="*/ 942 w 1336"/>
                  <a:gd name="T51" fmla="*/ 161 h 617"/>
                  <a:gd name="T52" fmla="*/ 937 w 1336"/>
                  <a:gd name="T53" fmla="*/ 161 h 617"/>
                  <a:gd name="T54" fmla="*/ 809 w 1336"/>
                  <a:gd name="T55" fmla="*/ 30 h 617"/>
                  <a:gd name="T56" fmla="*/ 607 w 1336"/>
                  <a:gd name="T57" fmla="*/ 59 h 617"/>
                  <a:gd name="T58" fmla="*/ 727 w 1336"/>
                  <a:gd name="T59" fmla="*/ 263 h 617"/>
                  <a:gd name="T60" fmla="*/ 915 w 1336"/>
                  <a:gd name="T61" fmla="*/ 146 h 617"/>
                  <a:gd name="T62" fmla="*/ 809 w 1336"/>
                  <a:gd name="T63" fmla="*/ 3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36" h="617">
                    <a:moveTo>
                      <a:pt x="826" y="617"/>
                    </a:moveTo>
                    <a:cubicBezTo>
                      <a:pt x="655" y="617"/>
                      <a:pt x="481" y="602"/>
                      <a:pt x="336" y="557"/>
                    </a:cubicBezTo>
                    <a:lnTo>
                      <a:pt x="336" y="557"/>
                    </a:lnTo>
                    <a:cubicBezTo>
                      <a:pt x="278" y="539"/>
                      <a:pt x="235" y="518"/>
                      <a:pt x="202" y="494"/>
                    </a:cubicBezTo>
                    <a:cubicBezTo>
                      <a:pt x="201" y="494"/>
                      <a:pt x="199" y="494"/>
                      <a:pt x="198" y="494"/>
                    </a:cubicBezTo>
                    <a:cubicBezTo>
                      <a:pt x="195" y="494"/>
                      <a:pt x="191" y="493"/>
                      <a:pt x="188" y="491"/>
                    </a:cubicBezTo>
                    <a:cubicBezTo>
                      <a:pt x="145" y="460"/>
                      <a:pt x="118" y="427"/>
                      <a:pt x="98" y="392"/>
                    </a:cubicBezTo>
                    <a:cubicBezTo>
                      <a:pt x="86" y="370"/>
                      <a:pt x="77" y="347"/>
                      <a:pt x="68" y="324"/>
                    </a:cubicBezTo>
                    <a:lnTo>
                      <a:pt x="68" y="324"/>
                    </a:lnTo>
                    <a:cubicBezTo>
                      <a:pt x="68" y="323"/>
                      <a:pt x="68" y="322"/>
                      <a:pt x="67" y="321"/>
                    </a:cubicBezTo>
                    <a:cubicBezTo>
                      <a:pt x="47" y="264"/>
                      <a:pt x="25" y="207"/>
                      <a:pt x="0" y="151"/>
                    </a:cubicBezTo>
                    <a:cubicBezTo>
                      <a:pt x="10" y="137"/>
                      <a:pt x="21" y="124"/>
                      <a:pt x="34" y="112"/>
                    </a:cubicBezTo>
                    <a:cubicBezTo>
                      <a:pt x="63" y="176"/>
                      <a:pt x="90" y="239"/>
                      <a:pt x="112" y="304"/>
                    </a:cubicBezTo>
                    <a:cubicBezTo>
                      <a:pt x="117" y="318"/>
                      <a:pt x="123" y="332"/>
                      <a:pt x="128" y="347"/>
                    </a:cubicBezTo>
                    <a:cubicBezTo>
                      <a:pt x="137" y="289"/>
                      <a:pt x="182" y="229"/>
                      <a:pt x="254" y="178"/>
                    </a:cubicBezTo>
                    <a:lnTo>
                      <a:pt x="254" y="178"/>
                    </a:lnTo>
                    <a:cubicBezTo>
                      <a:pt x="273" y="164"/>
                      <a:pt x="294" y="151"/>
                      <a:pt x="316" y="138"/>
                    </a:cubicBezTo>
                    <a:cubicBezTo>
                      <a:pt x="338" y="126"/>
                      <a:pt x="361" y="114"/>
                      <a:pt x="384" y="103"/>
                    </a:cubicBezTo>
                    <a:cubicBezTo>
                      <a:pt x="384" y="103"/>
                      <a:pt x="384" y="103"/>
                      <a:pt x="384" y="103"/>
                    </a:cubicBezTo>
                    <a:cubicBezTo>
                      <a:pt x="510" y="44"/>
                      <a:pt x="666" y="2"/>
                      <a:pt x="833" y="0"/>
                    </a:cubicBezTo>
                    <a:cubicBezTo>
                      <a:pt x="837" y="0"/>
                      <a:pt x="841" y="0"/>
                      <a:pt x="845" y="0"/>
                    </a:cubicBezTo>
                    <a:cubicBezTo>
                      <a:pt x="951" y="0"/>
                      <a:pt x="1062" y="17"/>
                      <a:pt x="1146" y="50"/>
                    </a:cubicBezTo>
                    <a:cubicBezTo>
                      <a:pt x="1146" y="50"/>
                      <a:pt x="1147" y="50"/>
                      <a:pt x="1147" y="50"/>
                    </a:cubicBezTo>
                    <a:cubicBezTo>
                      <a:pt x="1227" y="82"/>
                      <a:pt x="1284" y="126"/>
                      <a:pt x="1291" y="184"/>
                    </a:cubicBezTo>
                    <a:cubicBezTo>
                      <a:pt x="1299" y="158"/>
                      <a:pt x="1302" y="132"/>
                      <a:pt x="1302" y="105"/>
                    </a:cubicBezTo>
                    <a:lnTo>
                      <a:pt x="1302" y="105"/>
                    </a:lnTo>
                    <a:cubicBezTo>
                      <a:pt x="1302" y="96"/>
                      <a:pt x="1302" y="86"/>
                      <a:pt x="1301" y="76"/>
                    </a:cubicBezTo>
                    <a:cubicBezTo>
                      <a:pt x="1336" y="141"/>
                      <a:pt x="1328" y="213"/>
                      <a:pt x="1270" y="275"/>
                    </a:cubicBezTo>
                    <a:cubicBezTo>
                      <a:pt x="1242" y="305"/>
                      <a:pt x="1205" y="329"/>
                      <a:pt x="1162" y="346"/>
                    </a:cubicBezTo>
                    <a:cubicBezTo>
                      <a:pt x="1154" y="349"/>
                      <a:pt x="1146" y="351"/>
                      <a:pt x="1138" y="353"/>
                    </a:cubicBezTo>
                    <a:cubicBezTo>
                      <a:pt x="1135" y="354"/>
                      <a:pt x="1133" y="354"/>
                      <a:pt x="1131" y="354"/>
                    </a:cubicBezTo>
                    <a:cubicBezTo>
                      <a:pt x="1129" y="354"/>
                      <a:pt x="1128" y="354"/>
                      <a:pt x="1127" y="354"/>
                    </a:cubicBezTo>
                    <a:cubicBezTo>
                      <a:pt x="1085" y="366"/>
                      <a:pt x="1039" y="374"/>
                      <a:pt x="990" y="374"/>
                    </a:cubicBezTo>
                    <a:cubicBezTo>
                      <a:pt x="967" y="374"/>
                      <a:pt x="943" y="372"/>
                      <a:pt x="919" y="368"/>
                    </a:cubicBezTo>
                    <a:cubicBezTo>
                      <a:pt x="919" y="371"/>
                      <a:pt x="916" y="373"/>
                      <a:pt x="911" y="373"/>
                    </a:cubicBezTo>
                    <a:cubicBezTo>
                      <a:pt x="911" y="373"/>
                      <a:pt x="910" y="373"/>
                      <a:pt x="910" y="373"/>
                    </a:cubicBezTo>
                    <a:cubicBezTo>
                      <a:pt x="670" y="346"/>
                      <a:pt x="622" y="176"/>
                      <a:pt x="580" y="66"/>
                    </a:cubicBezTo>
                    <a:cubicBezTo>
                      <a:pt x="412" y="111"/>
                      <a:pt x="267" y="191"/>
                      <a:pt x="205" y="285"/>
                    </a:cubicBezTo>
                    <a:cubicBezTo>
                      <a:pt x="170" y="338"/>
                      <a:pt x="157" y="401"/>
                      <a:pt x="210" y="452"/>
                    </a:cubicBezTo>
                    <a:cubicBezTo>
                      <a:pt x="279" y="519"/>
                      <a:pt x="413" y="551"/>
                      <a:pt x="545" y="568"/>
                    </a:cubicBezTo>
                    <a:cubicBezTo>
                      <a:pt x="620" y="578"/>
                      <a:pt x="695" y="584"/>
                      <a:pt x="771" y="586"/>
                    </a:cubicBezTo>
                    <a:cubicBezTo>
                      <a:pt x="849" y="600"/>
                      <a:pt x="931" y="608"/>
                      <a:pt x="1014" y="612"/>
                    </a:cubicBezTo>
                    <a:cubicBezTo>
                      <a:pt x="953" y="615"/>
                      <a:pt x="890" y="617"/>
                      <a:pt x="826" y="617"/>
                    </a:cubicBezTo>
                    <a:moveTo>
                      <a:pt x="891" y="158"/>
                    </a:moveTo>
                    <a:cubicBezTo>
                      <a:pt x="746" y="158"/>
                      <a:pt x="733" y="269"/>
                      <a:pt x="842" y="317"/>
                    </a:cubicBezTo>
                    <a:cubicBezTo>
                      <a:pt x="886" y="336"/>
                      <a:pt x="939" y="344"/>
                      <a:pt x="991" y="344"/>
                    </a:cubicBezTo>
                    <a:cubicBezTo>
                      <a:pt x="1088" y="344"/>
                      <a:pt x="1183" y="314"/>
                      <a:pt x="1218" y="260"/>
                    </a:cubicBezTo>
                    <a:cubicBezTo>
                      <a:pt x="1309" y="122"/>
                      <a:pt x="1081" y="32"/>
                      <a:pt x="853" y="29"/>
                    </a:cubicBezTo>
                    <a:cubicBezTo>
                      <a:pt x="898" y="73"/>
                      <a:pt x="924" y="124"/>
                      <a:pt x="971" y="167"/>
                    </a:cubicBezTo>
                    <a:cubicBezTo>
                      <a:pt x="972" y="169"/>
                      <a:pt x="970" y="171"/>
                      <a:pt x="966" y="171"/>
                    </a:cubicBezTo>
                    <a:cubicBezTo>
                      <a:pt x="966" y="171"/>
                      <a:pt x="965" y="171"/>
                      <a:pt x="964" y="171"/>
                    </a:cubicBezTo>
                    <a:cubicBezTo>
                      <a:pt x="956" y="168"/>
                      <a:pt x="949" y="165"/>
                      <a:pt x="942" y="161"/>
                    </a:cubicBezTo>
                    <a:cubicBezTo>
                      <a:pt x="941" y="162"/>
                      <a:pt x="941" y="162"/>
                      <a:pt x="940" y="162"/>
                    </a:cubicBezTo>
                    <a:cubicBezTo>
                      <a:pt x="939" y="162"/>
                      <a:pt x="938" y="161"/>
                      <a:pt x="937" y="161"/>
                    </a:cubicBezTo>
                    <a:cubicBezTo>
                      <a:pt x="920" y="159"/>
                      <a:pt x="905" y="158"/>
                      <a:pt x="891" y="158"/>
                    </a:cubicBezTo>
                    <a:moveTo>
                      <a:pt x="809" y="30"/>
                    </a:moveTo>
                    <a:cubicBezTo>
                      <a:pt x="787" y="31"/>
                      <a:pt x="764" y="32"/>
                      <a:pt x="742" y="35"/>
                    </a:cubicBezTo>
                    <a:cubicBezTo>
                      <a:pt x="696" y="41"/>
                      <a:pt x="651" y="49"/>
                      <a:pt x="607" y="59"/>
                    </a:cubicBezTo>
                    <a:cubicBezTo>
                      <a:pt x="645" y="113"/>
                      <a:pt x="663" y="169"/>
                      <a:pt x="698" y="223"/>
                    </a:cubicBezTo>
                    <a:cubicBezTo>
                      <a:pt x="707" y="236"/>
                      <a:pt x="716" y="250"/>
                      <a:pt x="727" y="263"/>
                    </a:cubicBezTo>
                    <a:cubicBezTo>
                      <a:pt x="705" y="205"/>
                      <a:pt x="753" y="143"/>
                      <a:pt x="866" y="143"/>
                    </a:cubicBezTo>
                    <a:cubicBezTo>
                      <a:pt x="881" y="143"/>
                      <a:pt x="897" y="144"/>
                      <a:pt x="915" y="146"/>
                    </a:cubicBezTo>
                    <a:cubicBezTo>
                      <a:pt x="896" y="134"/>
                      <a:pt x="881" y="120"/>
                      <a:pt x="868" y="106"/>
                    </a:cubicBezTo>
                    <a:cubicBezTo>
                      <a:pt x="848" y="82"/>
                      <a:pt x="821" y="56"/>
                      <a:pt x="809" y="30"/>
                    </a:cubicBezTo>
                    <a:close/>
                  </a:path>
                </a:pathLst>
              </a:custGeom>
              <a:solidFill>
                <a:srgbClr val="75311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145"/>
              <p:cNvSpPr>
                <a:spLocks noEditPoints="1"/>
              </p:cNvSpPr>
              <p:nvPr/>
            </p:nvSpPr>
            <p:spPr bwMode="auto">
              <a:xfrm>
                <a:off x="8292194" y="1924050"/>
                <a:ext cx="736600" cy="1057275"/>
              </a:xfrm>
              <a:custGeom>
                <a:avLst/>
                <a:gdLst>
                  <a:gd name="T0" fmla="*/ 1065 w 1475"/>
                  <a:gd name="T1" fmla="*/ 2118 h 2118"/>
                  <a:gd name="T2" fmla="*/ 608 w 1475"/>
                  <a:gd name="T3" fmla="*/ 2012 h 2118"/>
                  <a:gd name="T4" fmla="*/ 0 w 1475"/>
                  <a:gd name="T5" fmla="*/ 1910 h 2118"/>
                  <a:gd name="T6" fmla="*/ 54 w 1475"/>
                  <a:gd name="T7" fmla="*/ 1888 h 2118"/>
                  <a:gd name="T8" fmla="*/ 461 w 1475"/>
                  <a:gd name="T9" fmla="*/ 1949 h 2118"/>
                  <a:gd name="T10" fmla="*/ 1029 w 1475"/>
                  <a:gd name="T11" fmla="*/ 2078 h 2118"/>
                  <a:gd name="T12" fmla="*/ 1196 w 1475"/>
                  <a:gd name="T13" fmla="*/ 2111 h 2118"/>
                  <a:gd name="T14" fmla="*/ 1065 w 1475"/>
                  <a:gd name="T15" fmla="*/ 2118 h 2118"/>
                  <a:gd name="T16" fmla="*/ 839 w 1475"/>
                  <a:gd name="T17" fmla="*/ 1488 h 2118"/>
                  <a:gd name="T18" fmla="*/ 867 w 1475"/>
                  <a:gd name="T19" fmla="*/ 1422 h 2118"/>
                  <a:gd name="T20" fmla="*/ 987 w 1475"/>
                  <a:gd name="T21" fmla="*/ 1166 h 2118"/>
                  <a:gd name="T22" fmla="*/ 1179 w 1475"/>
                  <a:gd name="T23" fmla="*/ 634 h 2118"/>
                  <a:gd name="T24" fmla="*/ 1249 w 1475"/>
                  <a:gd name="T25" fmla="*/ 402 h 2118"/>
                  <a:gd name="T26" fmla="*/ 613 w 1475"/>
                  <a:gd name="T27" fmla="*/ 308 h 2118"/>
                  <a:gd name="T28" fmla="*/ 561 w 1475"/>
                  <a:gd name="T29" fmla="*/ 274 h 2118"/>
                  <a:gd name="T30" fmla="*/ 585 w 1475"/>
                  <a:gd name="T31" fmla="*/ 277 h 2118"/>
                  <a:gd name="T32" fmla="*/ 596 w 1475"/>
                  <a:gd name="T33" fmla="*/ 278 h 2118"/>
                  <a:gd name="T34" fmla="*/ 1258 w 1475"/>
                  <a:gd name="T35" fmla="*/ 373 h 2118"/>
                  <a:gd name="T36" fmla="*/ 1324 w 1475"/>
                  <a:gd name="T37" fmla="*/ 89 h 2118"/>
                  <a:gd name="T38" fmla="*/ 1402 w 1475"/>
                  <a:gd name="T39" fmla="*/ 37 h 2118"/>
                  <a:gd name="T40" fmla="*/ 1475 w 1475"/>
                  <a:gd name="T41" fmla="*/ 0 h 2118"/>
                  <a:gd name="T42" fmla="*/ 1418 w 1475"/>
                  <a:gd name="T43" fmla="*/ 28 h 2118"/>
                  <a:gd name="T44" fmla="*/ 1418 w 1475"/>
                  <a:gd name="T45" fmla="*/ 28 h 2118"/>
                  <a:gd name="T46" fmla="*/ 1418 w 1475"/>
                  <a:gd name="T47" fmla="*/ 28 h 2118"/>
                  <a:gd name="T48" fmla="*/ 1422 w 1475"/>
                  <a:gd name="T49" fmla="*/ 50 h 2118"/>
                  <a:gd name="T50" fmla="*/ 1352 w 1475"/>
                  <a:gd name="T51" fmla="*/ 81 h 2118"/>
                  <a:gd name="T52" fmla="*/ 1352 w 1475"/>
                  <a:gd name="T53" fmla="*/ 81 h 2118"/>
                  <a:gd name="T54" fmla="*/ 1352 w 1475"/>
                  <a:gd name="T55" fmla="*/ 81 h 2118"/>
                  <a:gd name="T56" fmla="*/ 1352 w 1475"/>
                  <a:gd name="T57" fmla="*/ 81 h 2118"/>
                  <a:gd name="T58" fmla="*/ 1353 w 1475"/>
                  <a:gd name="T59" fmla="*/ 82 h 2118"/>
                  <a:gd name="T60" fmla="*/ 1359 w 1475"/>
                  <a:gd name="T61" fmla="*/ 143 h 2118"/>
                  <a:gd name="T62" fmla="*/ 1325 w 1475"/>
                  <a:gd name="T63" fmla="*/ 323 h 2118"/>
                  <a:gd name="T64" fmla="*/ 1247 w 1475"/>
                  <a:gd name="T65" fmla="*/ 578 h 2118"/>
                  <a:gd name="T66" fmla="*/ 1102 w 1475"/>
                  <a:gd name="T67" fmla="*/ 1015 h 2118"/>
                  <a:gd name="T68" fmla="*/ 877 w 1475"/>
                  <a:gd name="T69" fmla="*/ 1425 h 2118"/>
                  <a:gd name="T70" fmla="*/ 874 w 1475"/>
                  <a:gd name="T71" fmla="*/ 1431 h 2118"/>
                  <a:gd name="T72" fmla="*/ 873 w 1475"/>
                  <a:gd name="T73" fmla="*/ 1432 h 2118"/>
                  <a:gd name="T74" fmla="*/ 872 w 1475"/>
                  <a:gd name="T75" fmla="*/ 1433 h 2118"/>
                  <a:gd name="T76" fmla="*/ 839 w 1475"/>
                  <a:gd name="T77" fmla="*/ 1488 h 2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5" h="2118">
                    <a:moveTo>
                      <a:pt x="1065" y="2118"/>
                    </a:moveTo>
                    <a:cubicBezTo>
                      <a:pt x="910" y="2087"/>
                      <a:pt x="760" y="2048"/>
                      <a:pt x="608" y="2012"/>
                    </a:cubicBezTo>
                    <a:cubicBezTo>
                      <a:pt x="409" y="1966"/>
                      <a:pt x="206" y="1935"/>
                      <a:pt x="0" y="1910"/>
                    </a:cubicBezTo>
                    <a:cubicBezTo>
                      <a:pt x="18" y="1903"/>
                      <a:pt x="36" y="1895"/>
                      <a:pt x="54" y="1888"/>
                    </a:cubicBezTo>
                    <a:cubicBezTo>
                      <a:pt x="192" y="1905"/>
                      <a:pt x="329" y="1923"/>
                      <a:pt x="461" y="1949"/>
                    </a:cubicBezTo>
                    <a:cubicBezTo>
                      <a:pt x="655" y="1986"/>
                      <a:pt x="839" y="2037"/>
                      <a:pt x="1029" y="2078"/>
                    </a:cubicBezTo>
                    <a:cubicBezTo>
                      <a:pt x="1083" y="2090"/>
                      <a:pt x="1139" y="2101"/>
                      <a:pt x="1196" y="2111"/>
                    </a:cubicBezTo>
                    <a:cubicBezTo>
                      <a:pt x="1153" y="2114"/>
                      <a:pt x="1108" y="2116"/>
                      <a:pt x="1065" y="2118"/>
                    </a:cubicBezTo>
                    <a:moveTo>
                      <a:pt x="839" y="1488"/>
                    </a:moveTo>
                    <a:cubicBezTo>
                      <a:pt x="847" y="1466"/>
                      <a:pt x="857" y="1444"/>
                      <a:pt x="867" y="1422"/>
                    </a:cubicBezTo>
                    <a:cubicBezTo>
                      <a:pt x="908" y="1337"/>
                      <a:pt x="950" y="1252"/>
                      <a:pt x="987" y="1166"/>
                    </a:cubicBezTo>
                    <a:cubicBezTo>
                      <a:pt x="1064" y="990"/>
                      <a:pt x="1125" y="813"/>
                      <a:pt x="1179" y="634"/>
                    </a:cubicBezTo>
                    <a:cubicBezTo>
                      <a:pt x="1203" y="557"/>
                      <a:pt x="1227" y="479"/>
                      <a:pt x="1249" y="402"/>
                    </a:cubicBezTo>
                    <a:cubicBezTo>
                      <a:pt x="1041" y="365"/>
                      <a:pt x="828" y="335"/>
                      <a:pt x="613" y="308"/>
                    </a:cubicBezTo>
                    <a:cubicBezTo>
                      <a:pt x="596" y="296"/>
                      <a:pt x="579" y="285"/>
                      <a:pt x="561" y="274"/>
                    </a:cubicBezTo>
                    <a:cubicBezTo>
                      <a:pt x="569" y="275"/>
                      <a:pt x="577" y="276"/>
                      <a:pt x="585" y="277"/>
                    </a:cubicBezTo>
                    <a:cubicBezTo>
                      <a:pt x="588" y="277"/>
                      <a:pt x="592" y="278"/>
                      <a:pt x="596" y="278"/>
                    </a:cubicBezTo>
                    <a:cubicBezTo>
                      <a:pt x="817" y="307"/>
                      <a:pt x="1041" y="334"/>
                      <a:pt x="1258" y="373"/>
                    </a:cubicBezTo>
                    <a:cubicBezTo>
                      <a:pt x="1284" y="279"/>
                      <a:pt x="1308" y="185"/>
                      <a:pt x="1324" y="89"/>
                    </a:cubicBezTo>
                    <a:cubicBezTo>
                      <a:pt x="1328" y="65"/>
                      <a:pt x="1372" y="53"/>
                      <a:pt x="1402" y="37"/>
                    </a:cubicBezTo>
                    <a:cubicBezTo>
                      <a:pt x="1425" y="24"/>
                      <a:pt x="1450" y="12"/>
                      <a:pt x="1475" y="0"/>
                    </a:cubicBezTo>
                    <a:cubicBezTo>
                      <a:pt x="1455" y="9"/>
                      <a:pt x="1436" y="19"/>
                      <a:pt x="1418" y="28"/>
                    </a:cubicBezTo>
                    <a:lnTo>
                      <a:pt x="1418" y="28"/>
                    </a:lnTo>
                    <a:lnTo>
                      <a:pt x="1418" y="28"/>
                    </a:lnTo>
                    <a:cubicBezTo>
                      <a:pt x="1419" y="36"/>
                      <a:pt x="1421" y="43"/>
                      <a:pt x="1422" y="50"/>
                    </a:cubicBezTo>
                    <a:cubicBezTo>
                      <a:pt x="1399" y="60"/>
                      <a:pt x="1375" y="71"/>
                      <a:pt x="1352" y="81"/>
                    </a:cubicBezTo>
                    <a:lnTo>
                      <a:pt x="1352" y="81"/>
                    </a:lnTo>
                    <a:lnTo>
                      <a:pt x="1352" y="81"/>
                    </a:lnTo>
                    <a:lnTo>
                      <a:pt x="1352" y="81"/>
                    </a:lnTo>
                    <a:lnTo>
                      <a:pt x="1353" y="82"/>
                    </a:lnTo>
                    <a:cubicBezTo>
                      <a:pt x="1357" y="102"/>
                      <a:pt x="1359" y="122"/>
                      <a:pt x="1359" y="143"/>
                    </a:cubicBezTo>
                    <a:cubicBezTo>
                      <a:pt x="1359" y="203"/>
                      <a:pt x="1343" y="264"/>
                      <a:pt x="1325" y="323"/>
                    </a:cubicBezTo>
                    <a:cubicBezTo>
                      <a:pt x="1300" y="408"/>
                      <a:pt x="1273" y="493"/>
                      <a:pt x="1247" y="578"/>
                    </a:cubicBezTo>
                    <a:cubicBezTo>
                      <a:pt x="1203" y="724"/>
                      <a:pt x="1159" y="870"/>
                      <a:pt x="1102" y="1015"/>
                    </a:cubicBezTo>
                    <a:cubicBezTo>
                      <a:pt x="1035" y="1153"/>
                      <a:pt x="960" y="1290"/>
                      <a:pt x="877" y="1425"/>
                    </a:cubicBezTo>
                    <a:cubicBezTo>
                      <a:pt x="876" y="1427"/>
                      <a:pt x="875" y="1429"/>
                      <a:pt x="874" y="1431"/>
                    </a:cubicBezTo>
                    <a:cubicBezTo>
                      <a:pt x="873" y="1431"/>
                      <a:pt x="873" y="1432"/>
                      <a:pt x="873" y="1432"/>
                    </a:cubicBezTo>
                    <a:cubicBezTo>
                      <a:pt x="873" y="1432"/>
                      <a:pt x="872" y="1432"/>
                      <a:pt x="872" y="1433"/>
                    </a:cubicBezTo>
                    <a:cubicBezTo>
                      <a:pt x="862" y="1450"/>
                      <a:pt x="850" y="1469"/>
                      <a:pt x="839" y="1488"/>
                    </a:cubicBezTo>
                  </a:path>
                </a:pathLst>
              </a:custGeom>
              <a:solidFill>
                <a:srgbClr val="8445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146"/>
              <p:cNvSpPr>
                <a:spLocks noEditPoints="1"/>
              </p:cNvSpPr>
              <p:nvPr/>
            </p:nvSpPr>
            <p:spPr bwMode="auto">
              <a:xfrm>
                <a:off x="8695419" y="2430463"/>
                <a:ext cx="652463" cy="574675"/>
              </a:xfrm>
              <a:custGeom>
                <a:avLst/>
                <a:gdLst>
                  <a:gd name="T0" fmla="*/ 606 w 1309"/>
                  <a:gd name="T1" fmla="*/ 1151 h 1151"/>
                  <a:gd name="T2" fmla="*/ 594 w 1309"/>
                  <a:gd name="T3" fmla="*/ 1148 h 1151"/>
                  <a:gd name="T4" fmla="*/ 417 w 1309"/>
                  <a:gd name="T5" fmla="*/ 1132 h 1151"/>
                  <a:gd name="T6" fmla="*/ 259 w 1309"/>
                  <a:gd name="T7" fmla="*/ 1103 h 1151"/>
                  <a:gd name="T8" fmla="*/ 390 w 1309"/>
                  <a:gd name="T9" fmla="*/ 1096 h 1151"/>
                  <a:gd name="T10" fmla="*/ 667 w 1309"/>
                  <a:gd name="T11" fmla="*/ 1121 h 1151"/>
                  <a:gd name="T12" fmla="*/ 701 w 1309"/>
                  <a:gd name="T13" fmla="*/ 1121 h 1151"/>
                  <a:gd name="T14" fmla="*/ 869 w 1309"/>
                  <a:gd name="T15" fmla="*/ 1102 h 1151"/>
                  <a:gd name="T16" fmla="*/ 935 w 1309"/>
                  <a:gd name="T17" fmla="*/ 1085 h 1151"/>
                  <a:gd name="T18" fmla="*/ 1139 w 1309"/>
                  <a:gd name="T19" fmla="*/ 976 h 1151"/>
                  <a:gd name="T20" fmla="*/ 1116 w 1309"/>
                  <a:gd name="T21" fmla="*/ 1040 h 1151"/>
                  <a:gd name="T22" fmla="*/ 1097 w 1309"/>
                  <a:gd name="T23" fmla="*/ 1051 h 1151"/>
                  <a:gd name="T24" fmla="*/ 1097 w 1309"/>
                  <a:gd name="T25" fmla="*/ 1051 h 1151"/>
                  <a:gd name="T26" fmla="*/ 1097 w 1309"/>
                  <a:gd name="T27" fmla="*/ 1051 h 1151"/>
                  <a:gd name="T28" fmla="*/ 1097 w 1309"/>
                  <a:gd name="T29" fmla="*/ 1051 h 1151"/>
                  <a:gd name="T30" fmla="*/ 1097 w 1309"/>
                  <a:gd name="T31" fmla="*/ 1051 h 1151"/>
                  <a:gd name="T32" fmla="*/ 1114 w 1309"/>
                  <a:gd name="T33" fmla="*/ 1045 h 1151"/>
                  <a:gd name="T34" fmla="*/ 1087 w 1309"/>
                  <a:gd name="T35" fmla="*/ 1087 h 1151"/>
                  <a:gd name="T36" fmla="*/ 1309 w 1309"/>
                  <a:gd name="T37" fmla="*/ 983 h 1151"/>
                  <a:gd name="T38" fmla="*/ 1273 w 1309"/>
                  <a:gd name="T39" fmla="*/ 1007 h 1151"/>
                  <a:gd name="T40" fmla="*/ 1125 w 1309"/>
                  <a:gd name="T41" fmla="*/ 1075 h 1151"/>
                  <a:gd name="T42" fmla="*/ 1101 w 1309"/>
                  <a:gd name="T43" fmla="*/ 1083 h 1151"/>
                  <a:gd name="T44" fmla="*/ 749 w 1309"/>
                  <a:gd name="T45" fmla="*/ 1145 h 1151"/>
                  <a:gd name="T46" fmla="*/ 733 w 1309"/>
                  <a:gd name="T47" fmla="*/ 1146 h 1151"/>
                  <a:gd name="T48" fmla="*/ 607 w 1309"/>
                  <a:gd name="T49" fmla="*/ 1151 h 1151"/>
                  <a:gd name="T50" fmla="*/ 606 w 1309"/>
                  <a:gd name="T51" fmla="*/ 1151 h 1151"/>
                  <a:gd name="T52" fmla="*/ 422 w 1309"/>
                  <a:gd name="T53" fmla="*/ 865 h 1151"/>
                  <a:gd name="T54" fmla="*/ 299 w 1309"/>
                  <a:gd name="T55" fmla="*/ 849 h 1151"/>
                  <a:gd name="T56" fmla="*/ 14 w 1309"/>
                  <a:gd name="T57" fmla="*/ 652 h 1151"/>
                  <a:gd name="T58" fmla="*/ 33 w 1309"/>
                  <a:gd name="T59" fmla="*/ 473 h 1151"/>
                  <a:gd name="T60" fmla="*/ 66 w 1309"/>
                  <a:gd name="T61" fmla="*/ 418 h 1151"/>
                  <a:gd name="T62" fmla="*/ 32 w 1309"/>
                  <a:gd name="T63" fmla="*/ 550 h 1151"/>
                  <a:gd name="T64" fmla="*/ 145 w 1309"/>
                  <a:gd name="T65" fmla="*/ 757 h 1151"/>
                  <a:gd name="T66" fmla="*/ 156 w 1309"/>
                  <a:gd name="T67" fmla="*/ 737 h 1151"/>
                  <a:gd name="T68" fmla="*/ 168 w 1309"/>
                  <a:gd name="T69" fmla="*/ 750 h 1151"/>
                  <a:gd name="T70" fmla="*/ 408 w 1309"/>
                  <a:gd name="T71" fmla="*/ 842 h 1151"/>
                  <a:gd name="T72" fmla="*/ 607 w 1309"/>
                  <a:gd name="T73" fmla="*/ 750 h 1151"/>
                  <a:gd name="T74" fmla="*/ 423 w 1309"/>
                  <a:gd name="T75" fmla="*/ 690 h 1151"/>
                  <a:gd name="T76" fmla="*/ 418 w 1309"/>
                  <a:gd name="T77" fmla="*/ 684 h 1151"/>
                  <a:gd name="T78" fmla="*/ 420 w 1309"/>
                  <a:gd name="T79" fmla="*/ 679 h 1151"/>
                  <a:gd name="T80" fmla="*/ 432 w 1309"/>
                  <a:gd name="T81" fmla="*/ 671 h 1151"/>
                  <a:gd name="T82" fmla="*/ 418 w 1309"/>
                  <a:gd name="T83" fmla="*/ 684 h 1151"/>
                  <a:gd name="T84" fmla="*/ 446 w 1309"/>
                  <a:gd name="T85" fmla="*/ 683 h 1151"/>
                  <a:gd name="T86" fmla="*/ 635 w 1309"/>
                  <a:gd name="T87" fmla="*/ 758 h 1151"/>
                  <a:gd name="T88" fmla="*/ 710 w 1309"/>
                  <a:gd name="T89" fmla="*/ 640 h 1151"/>
                  <a:gd name="T90" fmla="*/ 715 w 1309"/>
                  <a:gd name="T91" fmla="*/ 620 h 1151"/>
                  <a:gd name="T92" fmla="*/ 716 w 1309"/>
                  <a:gd name="T93" fmla="*/ 620 h 1151"/>
                  <a:gd name="T94" fmla="*/ 731 w 1309"/>
                  <a:gd name="T95" fmla="*/ 621 h 1151"/>
                  <a:gd name="T96" fmla="*/ 732 w 1309"/>
                  <a:gd name="T97" fmla="*/ 621 h 1151"/>
                  <a:gd name="T98" fmla="*/ 700 w 1309"/>
                  <a:gd name="T99" fmla="*/ 684 h 1151"/>
                  <a:gd name="T100" fmla="*/ 655 w 1309"/>
                  <a:gd name="T101" fmla="*/ 775 h 1151"/>
                  <a:gd name="T102" fmla="*/ 472 w 1309"/>
                  <a:gd name="T103" fmla="*/ 862 h 1151"/>
                  <a:gd name="T104" fmla="*/ 422 w 1309"/>
                  <a:gd name="T105" fmla="*/ 865 h 1151"/>
                  <a:gd name="T106" fmla="*/ 467 w 1309"/>
                  <a:gd name="T107" fmla="*/ 625 h 1151"/>
                  <a:gd name="T108" fmla="*/ 481 w 1309"/>
                  <a:gd name="T109" fmla="*/ 595 h 1151"/>
                  <a:gd name="T110" fmla="*/ 481 w 1309"/>
                  <a:gd name="T111" fmla="*/ 600 h 1151"/>
                  <a:gd name="T112" fmla="*/ 467 w 1309"/>
                  <a:gd name="T113" fmla="*/ 625 h 1151"/>
                  <a:gd name="T114" fmla="*/ 68 w 1309"/>
                  <a:gd name="T115" fmla="*/ 416 h 1151"/>
                  <a:gd name="T116" fmla="*/ 71 w 1309"/>
                  <a:gd name="T117" fmla="*/ 410 h 1151"/>
                  <a:gd name="T118" fmla="*/ 296 w 1309"/>
                  <a:gd name="T119" fmla="*/ 0 h 1151"/>
                  <a:gd name="T120" fmla="*/ 296 w 1309"/>
                  <a:gd name="T121" fmla="*/ 0 h 1151"/>
                  <a:gd name="T122" fmla="*/ 71 w 1309"/>
                  <a:gd name="T123" fmla="*/ 410 h 1151"/>
                  <a:gd name="T124" fmla="*/ 68 w 1309"/>
                  <a:gd name="T125" fmla="*/ 416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09" h="1151">
                    <a:moveTo>
                      <a:pt x="606" y="1151"/>
                    </a:moveTo>
                    <a:cubicBezTo>
                      <a:pt x="601" y="1151"/>
                      <a:pt x="597" y="1150"/>
                      <a:pt x="594" y="1148"/>
                    </a:cubicBezTo>
                    <a:cubicBezTo>
                      <a:pt x="535" y="1146"/>
                      <a:pt x="476" y="1141"/>
                      <a:pt x="417" y="1132"/>
                    </a:cubicBezTo>
                    <a:cubicBezTo>
                      <a:pt x="364" y="1123"/>
                      <a:pt x="311" y="1114"/>
                      <a:pt x="259" y="1103"/>
                    </a:cubicBezTo>
                    <a:cubicBezTo>
                      <a:pt x="302" y="1101"/>
                      <a:pt x="347" y="1099"/>
                      <a:pt x="390" y="1096"/>
                    </a:cubicBezTo>
                    <a:cubicBezTo>
                      <a:pt x="481" y="1111"/>
                      <a:pt x="575" y="1121"/>
                      <a:pt x="667" y="1121"/>
                    </a:cubicBezTo>
                    <a:cubicBezTo>
                      <a:pt x="678" y="1121"/>
                      <a:pt x="690" y="1121"/>
                      <a:pt x="701" y="1121"/>
                    </a:cubicBezTo>
                    <a:cubicBezTo>
                      <a:pt x="757" y="1115"/>
                      <a:pt x="813" y="1109"/>
                      <a:pt x="869" y="1102"/>
                    </a:cubicBezTo>
                    <a:cubicBezTo>
                      <a:pt x="891" y="1097"/>
                      <a:pt x="913" y="1092"/>
                      <a:pt x="935" y="1085"/>
                    </a:cubicBezTo>
                    <a:cubicBezTo>
                      <a:pt x="1022" y="1059"/>
                      <a:pt x="1091" y="1021"/>
                      <a:pt x="1139" y="976"/>
                    </a:cubicBezTo>
                    <a:cubicBezTo>
                      <a:pt x="1135" y="997"/>
                      <a:pt x="1127" y="1019"/>
                      <a:pt x="1116" y="1040"/>
                    </a:cubicBezTo>
                    <a:cubicBezTo>
                      <a:pt x="1110" y="1043"/>
                      <a:pt x="1104" y="1047"/>
                      <a:pt x="1097" y="1051"/>
                    </a:cubicBezTo>
                    <a:lnTo>
                      <a:pt x="1097" y="1051"/>
                    </a:lnTo>
                    <a:lnTo>
                      <a:pt x="1097" y="1051"/>
                    </a:lnTo>
                    <a:lnTo>
                      <a:pt x="1097" y="1051"/>
                    </a:lnTo>
                    <a:lnTo>
                      <a:pt x="1097" y="1051"/>
                    </a:lnTo>
                    <a:cubicBezTo>
                      <a:pt x="1103" y="1049"/>
                      <a:pt x="1108" y="1047"/>
                      <a:pt x="1114" y="1045"/>
                    </a:cubicBezTo>
                    <a:cubicBezTo>
                      <a:pt x="1106" y="1059"/>
                      <a:pt x="1097" y="1073"/>
                      <a:pt x="1087" y="1087"/>
                    </a:cubicBezTo>
                    <a:cubicBezTo>
                      <a:pt x="1172" y="1061"/>
                      <a:pt x="1247" y="1028"/>
                      <a:pt x="1309" y="983"/>
                    </a:cubicBezTo>
                    <a:cubicBezTo>
                      <a:pt x="1297" y="991"/>
                      <a:pt x="1286" y="999"/>
                      <a:pt x="1273" y="1007"/>
                    </a:cubicBezTo>
                    <a:cubicBezTo>
                      <a:pt x="1229" y="1034"/>
                      <a:pt x="1179" y="1056"/>
                      <a:pt x="1125" y="1075"/>
                    </a:cubicBezTo>
                    <a:cubicBezTo>
                      <a:pt x="1117" y="1078"/>
                      <a:pt x="1109" y="1080"/>
                      <a:pt x="1101" y="1083"/>
                    </a:cubicBezTo>
                    <a:cubicBezTo>
                      <a:pt x="995" y="1116"/>
                      <a:pt x="874" y="1135"/>
                      <a:pt x="749" y="1145"/>
                    </a:cubicBezTo>
                    <a:cubicBezTo>
                      <a:pt x="744" y="1145"/>
                      <a:pt x="739" y="1146"/>
                      <a:pt x="733" y="1146"/>
                    </a:cubicBezTo>
                    <a:cubicBezTo>
                      <a:pt x="691" y="1149"/>
                      <a:pt x="649" y="1150"/>
                      <a:pt x="607" y="1151"/>
                    </a:cubicBezTo>
                    <a:cubicBezTo>
                      <a:pt x="606" y="1151"/>
                      <a:pt x="606" y="1151"/>
                      <a:pt x="606" y="1151"/>
                    </a:cubicBezTo>
                    <a:moveTo>
                      <a:pt x="422" y="865"/>
                    </a:moveTo>
                    <a:cubicBezTo>
                      <a:pt x="380" y="865"/>
                      <a:pt x="337" y="859"/>
                      <a:pt x="299" y="849"/>
                    </a:cubicBezTo>
                    <a:cubicBezTo>
                      <a:pt x="144" y="820"/>
                      <a:pt x="37" y="747"/>
                      <a:pt x="14" y="652"/>
                    </a:cubicBezTo>
                    <a:cubicBezTo>
                      <a:pt x="0" y="591"/>
                      <a:pt x="11" y="532"/>
                      <a:pt x="33" y="473"/>
                    </a:cubicBezTo>
                    <a:cubicBezTo>
                      <a:pt x="44" y="454"/>
                      <a:pt x="56" y="435"/>
                      <a:pt x="66" y="418"/>
                    </a:cubicBezTo>
                    <a:cubicBezTo>
                      <a:pt x="50" y="461"/>
                      <a:pt x="30" y="504"/>
                      <a:pt x="32" y="550"/>
                    </a:cubicBezTo>
                    <a:cubicBezTo>
                      <a:pt x="36" y="624"/>
                      <a:pt x="66" y="699"/>
                      <a:pt x="145" y="757"/>
                    </a:cubicBezTo>
                    <a:cubicBezTo>
                      <a:pt x="147" y="751"/>
                      <a:pt x="151" y="744"/>
                      <a:pt x="156" y="737"/>
                    </a:cubicBezTo>
                    <a:cubicBezTo>
                      <a:pt x="159" y="741"/>
                      <a:pt x="163" y="746"/>
                      <a:pt x="168" y="750"/>
                    </a:cubicBezTo>
                    <a:cubicBezTo>
                      <a:pt x="216" y="794"/>
                      <a:pt x="310" y="835"/>
                      <a:pt x="408" y="842"/>
                    </a:cubicBezTo>
                    <a:cubicBezTo>
                      <a:pt x="490" y="839"/>
                      <a:pt x="636" y="808"/>
                      <a:pt x="607" y="750"/>
                    </a:cubicBezTo>
                    <a:cubicBezTo>
                      <a:pt x="585" y="707"/>
                      <a:pt x="499" y="690"/>
                      <a:pt x="423" y="690"/>
                    </a:cubicBezTo>
                    <a:cubicBezTo>
                      <a:pt x="417" y="690"/>
                      <a:pt x="415" y="686"/>
                      <a:pt x="418" y="684"/>
                    </a:cubicBezTo>
                    <a:cubicBezTo>
                      <a:pt x="417" y="682"/>
                      <a:pt x="418" y="680"/>
                      <a:pt x="420" y="679"/>
                    </a:cubicBezTo>
                    <a:cubicBezTo>
                      <a:pt x="424" y="677"/>
                      <a:pt x="428" y="674"/>
                      <a:pt x="432" y="671"/>
                    </a:cubicBezTo>
                    <a:cubicBezTo>
                      <a:pt x="428" y="676"/>
                      <a:pt x="423" y="680"/>
                      <a:pt x="418" y="684"/>
                    </a:cubicBezTo>
                    <a:cubicBezTo>
                      <a:pt x="428" y="683"/>
                      <a:pt x="437" y="683"/>
                      <a:pt x="446" y="683"/>
                    </a:cubicBezTo>
                    <a:cubicBezTo>
                      <a:pt x="532" y="683"/>
                      <a:pt x="608" y="713"/>
                      <a:pt x="635" y="758"/>
                    </a:cubicBezTo>
                    <a:cubicBezTo>
                      <a:pt x="662" y="719"/>
                      <a:pt x="687" y="680"/>
                      <a:pt x="710" y="640"/>
                    </a:cubicBezTo>
                    <a:cubicBezTo>
                      <a:pt x="692" y="637"/>
                      <a:pt x="693" y="620"/>
                      <a:pt x="715" y="620"/>
                    </a:cubicBezTo>
                    <a:cubicBezTo>
                      <a:pt x="715" y="620"/>
                      <a:pt x="716" y="620"/>
                      <a:pt x="716" y="620"/>
                    </a:cubicBezTo>
                    <a:cubicBezTo>
                      <a:pt x="721" y="620"/>
                      <a:pt x="726" y="620"/>
                      <a:pt x="731" y="621"/>
                    </a:cubicBezTo>
                    <a:cubicBezTo>
                      <a:pt x="732" y="621"/>
                      <a:pt x="732" y="621"/>
                      <a:pt x="732" y="621"/>
                    </a:cubicBezTo>
                    <a:cubicBezTo>
                      <a:pt x="720" y="642"/>
                      <a:pt x="709" y="663"/>
                      <a:pt x="700" y="684"/>
                    </a:cubicBezTo>
                    <a:cubicBezTo>
                      <a:pt x="686" y="713"/>
                      <a:pt x="678" y="746"/>
                      <a:pt x="655" y="775"/>
                    </a:cubicBezTo>
                    <a:cubicBezTo>
                      <a:pt x="640" y="820"/>
                      <a:pt x="556" y="857"/>
                      <a:pt x="472" y="862"/>
                    </a:cubicBezTo>
                    <a:cubicBezTo>
                      <a:pt x="456" y="864"/>
                      <a:pt x="439" y="865"/>
                      <a:pt x="422" y="865"/>
                    </a:cubicBezTo>
                    <a:moveTo>
                      <a:pt x="467" y="625"/>
                    </a:moveTo>
                    <a:cubicBezTo>
                      <a:pt x="472" y="615"/>
                      <a:pt x="476" y="604"/>
                      <a:pt x="481" y="595"/>
                    </a:cubicBezTo>
                    <a:cubicBezTo>
                      <a:pt x="482" y="597"/>
                      <a:pt x="482" y="598"/>
                      <a:pt x="481" y="600"/>
                    </a:cubicBezTo>
                    <a:cubicBezTo>
                      <a:pt x="476" y="608"/>
                      <a:pt x="472" y="617"/>
                      <a:pt x="467" y="625"/>
                    </a:cubicBezTo>
                    <a:close/>
                    <a:moveTo>
                      <a:pt x="68" y="416"/>
                    </a:moveTo>
                    <a:cubicBezTo>
                      <a:pt x="69" y="414"/>
                      <a:pt x="70" y="412"/>
                      <a:pt x="71" y="410"/>
                    </a:cubicBezTo>
                    <a:cubicBezTo>
                      <a:pt x="154" y="275"/>
                      <a:pt x="229" y="138"/>
                      <a:pt x="296" y="0"/>
                    </a:cubicBezTo>
                    <a:lnTo>
                      <a:pt x="296" y="0"/>
                    </a:lnTo>
                    <a:cubicBezTo>
                      <a:pt x="229" y="138"/>
                      <a:pt x="154" y="275"/>
                      <a:pt x="71" y="410"/>
                    </a:cubicBezTo>
                    <a:cubicBezTo>
                      <a:pt x="70" y="412"/>
                      <a:pt x="69" y="414"/>
                      <a:pt x="68" y="416"/>
                    </a:cubicBezTo>
                    <a:close/>
                  </a:path>
                </a:pathLst>
              </a:custGeom>
              <a:solidFill>
                <a:srgbClr val="7C3A1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1147"/>
              <p:cNvSpPr/>
              <p:nvPr/>
            </p:nvSpPr>
            <p:spPr bwMode="auto">
              <a:xfrm>
                <a:off x="8727169" y="2638425"/>
                <a:ext cx="1588" cy="0"/>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1"/>
                      <a:pt x="1" y="1"/>
                      <a:pt x="1" y="1"/>
                    </a:cubicBezTo>
                    <a:cubicBezTo>
                      <a:pt x="1" y="1"/>
                      <a:pt x="1" y="0"/>
                      <a:pt x="2" y="0"/>
                    </a:cubicBezTo>
                    <a:cubicBezTo>
                      <a:pt x="1" y="0"/>
                      <a:pt x="1" y="1"/>
                      <a:pt x="0" y="2"/>
                    </a:cubicBezTo>
                    <a:close/>
                  </a:path>
                </a:pathLst>
              </a:custGeom>
              <a:solidFill>
                <a:srgbClr val="7C3A1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1148"/>
              <p:cNvSpPr>
                <a:spLocks noEditPoints="1"/>
              </p:cNvSpPr>
              <p:nvPr/>
            </p:nvSpPr>
            <p:spPr bwMode="auto">
              <a:xfrm>
                <a:off x="8709706" y="1860550"/>
                <a:ext cx="1092200" cy="1112838"/>
              </a:xfrm>
              <a:custGeom>
                <a:avLst/>
                <a:gdLst>
                  <a:gd name="T0" fmla="*/ 1084 w 2188"/>
                  <a:gd name="T1" fmla="*/ 2189 h 2231"/>
                  <a:gd name="T2" fmla="*/ 1667 w 2188"/>
                  <a:gd name="T3" fmla="*/ 1508 h 2231"/>
                  <a:gd name="T4" fmla="*/ 2146 w 2188"/>
                  <a:gd name="T5" fmla="*/ 370 h 2231"/>
                  <a:gd name="T6" fmla="*/ 2146 w 2188"/>
                  <a:gd name="T7" fmla="*/ 370 h 2231"/>
                  <a:gd name="T8" fmla="*/ 2146 w 2188"/>
                  <a:gd name="T9" fmla="*/ 370 h 2231"/>
                  <a:gd name="T10" fmla="*/ 1380 w 2188"/>
                  <a:gd name="T11" fmla="*/ 30 h 2231"/>
                  <a:gd name="T12" fmla="*/ 586 w 2188"/>
                  <a:gd name="T13" fmla="*/ 179 h 2231"/>
                  <a:gd name="T14" fmla="*/ 639 w 2188"/>
                  <a:gd name="T15" fmla="*/ 129 h 2231"/>
                  <a:gd name="T16" fmla="*/ 1310 w 2188"/>
                  <a:gd name="T17" fmla="*/ 0 h 2231"/>
                  <a:gd name="T18" fmla="*/ 2184 w 2188"/>
                  <a:gd name="T19" fmla="*/ 349 h 2231"/>
                  <a:gd name="T20" fmla="*/ 2115 w 2188"/>
                  <a:gd name="T21" fmla="*/ 596 h 2231"/>
                  <a:gd name="T22" fmla="*/ 1695 w 2188"/>
                  <a:gd name="T23" fmla="*/ 1558 h 2231"/>
                  <a:gd name="T24" fmla="*/ 1279 w 2188"/>
                  <a:gd name="T25" fmla="*/ 2127 h 2231"/>
                  <a:gd name="T26" fmla="*/ 1057 w 2188"/>
                  <a:gd name="T27" fmla="*/ 2231 h 2231"/>
                  <a:gd name="T28" fmla="*/ 1109 w 2188"/>
                  <a:gd name="T29" fmla="*/ 2120 h 2231"/>
                  <a:gd name="T30" fmla="*/ 1060 w 2188"/>
                  <a:gd name="T31" fmla="*/ 1742 h 2231"/>
                  <a:gd name="T32" fmla="*/ 702 w 2188"/>
                  <a:gd name="T33" fmla="*/ 1765 h 2231"/>
                  <a:gd name="T34" fmla="*/ 686 w 2188"/>
                  <a:gd name="T35" fmla="*/ 1764 h 2231"/>
                  <a:gd name="T36" fmla="*/ 680 w 2188"/>
                  <a:gd name="T37" fmla="*/ 1784 h 2231"/>
                  <a:gd name="T38" fmla="*/ 416 w 2188"/>
                  <a:gd name="T39" fmla="*/ 1827 h 2231"/>
                  <a:gd name="T40" fmla="*/ 402 w 2188"/>
                  <a:gd name="T41" fmla="*/ 1815 h 2231"/>
                  <a:gd name="T42" fmla="*/ 451 w 2188"/>
                  <a:gd name="T43" fmla="*/ 1744 h 2231"/>
                  <a:gd name="T44" fmla="*/ 456 w 2188"/>
                  <a:gd name="T45" fmla="*/ 1730 h 2231"/>
                  <a:gd name="T46" fmla="*/ 237 w 2188"/>
                  <a:gd name="T47" fmla="*/ 1721 h 2231"/>
                  <a:gd name="T48" fmla="*/ 115 w 2188"/>
                  <a:gd name="T49" fmla="*/ 1901 h 2231"/>
                  <a:gd name="T50" fmla="*/ 36 w 2188"/>
                  <a:gd name="T51" fmla="*/ 1562 h 2231"/>
                  <a:gd name="T52" fmla="*/ 41 w 2188"/>
                  <a:gd name="T53" fmla="*/ 1554 h 2231"/>
                  <a:gd name="T54" fmla="*/ 246 w 2188"/>
                  <a:gd name="T55" fmla="*/ 1195 h 2231"/>
                  <a:gd name="T56" fmla="*/ 35 w 2188"/>
                  <a:gd name="T57" fmla="*/ 1690 h 2231"/>
                  <a:gd name="T58" fmla="*/ 31 w 2188"/>
                  <a:gd name="T59" fmla="*/ 1737 h 2231"/>
                  <a:gd name="T60" fmla="*/ 58 w 2188"/>
                  <a:gd name="T61" fmla="*/ 1843 h 2231"/>
                  <a:gd name="T62" fmla="*/ 58 w 2188"/>
                  <a:gd name="T63" fmla="*/ 1843 h 2231"/>
                  <a:gd name="T64" fmla="*/ 58 w 2188"/>
                  <a:gd name="T65" fmla="*/ 1843 h 2231"/>
                  <a:gd name="T66" fmla="*/ 58 w 2188"/>
                  <a:gd name="T67" fmla="*/ 1842 h 2231"/>
                  <a:gd name="T68" fmla="*/ 58 w 2188"/>
                  <a:gd name="T69" fmla="*/ 1840 h 2231"/>
                  <a:gd name="T70" fmla="*/ 59 w 2188"/>
                  <a:gd name="T71" fmla="*/ 1832 h 2231"/>
                  <a:gd name="T72" fmla="*/ 173 w 2188"/>
                  <a:gd name="T73" fmla="*/ 1713 h 2231"/>
                  <a:gd name="T74" fmla="*/ 187 w 2188"/>
                  <a:gd name="T75" fmla="*/ 1706 h 2231"/>
                  <a:gd name="T76" fmla="*/ 940 w 2188"/>
                  <a:gd name="T77" fmla="*/ 1659 h 2231"/>
                  <a:gd name="T78" fmla="*/ 1215 w 2188"/>
                  <a:gd name="T79" fmla="*/ 1851 h 2231"/>
                  <a:gd name="T80" fmla="*/ 1214 w 2188"/>
                  <a:gd name="T81" fmla="*/ 2054 h 2231"/>
                  <a:gd name="T82" fmla="*/ 449 w 2188"/>
                  <a:gd name="T83" fmla="*/ 1822 h 2231"/>
                  <a:gd name="T84" fmla="*/ 707 w 2188"/>
                  <a:gd name="T85" fmla="*/ 1655 h 2231"/>
                  <a:gd name="T86" fmla="*/ 645 w 2188"/>
                  <a:gd name="T87" fmla="*/ 1653 h 2231"/>
                  <a:gd name="T88" fmla="*/ 479 w 2188"/>
                  <a:gd name="T89" fmla="*/ 1768 h 2231"/>
                  <a:gd name="T90" fmla="*/ 449 w 2188"/>
                  <a:gd name="T91" fmla="*/ 1822 h 2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88" h="2231">
                    <a:moveTo>
                      <a:pt x="1057" y="2231"/>
                    </a:moveTo>
                    <a:cubicBezTo>
                      <a:pt x="1067" y="2217"/>
                      <a:pt x="1076" y="2203"/>
                      <a:pt x="1084" y="2189"/>
                    </a:cubicBezTo>
                    <a:cubicBezTo>
                      <a:pt x="1164" y="2159"/>
                      <a:pt x="1231" y="2120"/>
                      <a:pt x="1280" y="2073"/>
                    </a:cubicBezTo>
                    <a:cubicBezTo>
                      <a:pt x="1460" y="1898"/>
                      <a:pt x="1568" y="1700"/>
                      <a:pt x="1667" y="1508"/>
                    </a:cubicBezTo>
                    <a:cubicBezTo>
                      <a:pt x="1767" y="1313"/>
                      <a:pt x="1998" y="794"/>
                      <a:pt x="2062" y="600"/>
                    </a:cubicBezTo>
                    <a:cubicBezTo>
                      <a:pt x="2087" y="523"/>
                      <a:pt x="2139" y="440"/>
                      <a:pt x="2146" y="370"/>
                    </a:cubicBezTo>
                    <a:lnTo>
                      <a:pt x="2146" y="370"/>
                    </a:lnTo>
                    <a:lnTo>
                      <a:pt x="2146" y="370"/>
                    </a:lnTo>
                    <a:lnTo>
                      <a:pt x="2146" y="370"/>
                    </a:lnTo>
                    <a:lnTo>
                      <a:pt x="2146" y="370"/>
                    </a:lnTo>
                    <a:cubicBezTo>
                      <a:pt x="2089" y="262"/>
                      <a:pt x="1997" y="183"/>
                      <a:pt x="1825" y="116"/>
                    </a:cubicBezTo>
                    <a:cubicBezTo>
                      <a:pt x="1694" y="66"/>
                      <a:pt x="1540" y="35"/>
                      <a:pt x="1380" y="30"/>
                    </a:cubicBezTo>
                    <a:cubicBezTo>
                      <a:pt x="1359" y="30"/>
                      <a:pt x="1339" y="29"/>
                      <a:pt x="1319" y="29"/>
                    </a:cubicBezTo>
                    <a:cubicBezTo>
                      <a:pt x="1043" y="29"/>
                      <a:pt x="800" y="89"/>
                      <a:pt x="586" y="179"/>
                    </a:cubicBezTo>
                    <a:cubicBezTo>
                      <a:pt x="585" y="172"/>
                      <a:pt x="583" y="165"/>
                      <a:pt x="582" y="157"/>
                    </a:cubicBezTo>
                    <a:cubicBezTo>
                      <a:pt x="600" y="148"/>
                      <a:pt x="619" y="138"/>
                      <a:pt x="639" y="129"/>
                    </a:cubicBezTo>
                    <a:cubicBezTo>
                      <a:pt x="642" y="128"/>
                      <a:pt x="645" y="126"/>
                      <a:pt x="648" y="125"/>
                    </a:cubicBezTo>
                    <a:cubicBezTo>
                      <a:pt x="830" y="44"/>
                      <a:pt x="1072" y="0"/>
                      <a:pt x="1310" y="0"/>
                    </a:cubicBezTo>
                    <a:cubicBezTo>
                      <a:pt x="1346" y="0"/>
                      <a:pt x="1382" y="1"/>
                      <a:pt x="1417" y="3"/>
                    </a:cubicBezTo>
                    <a:cubicBezTo>
                      <a:pt x="1798" y="25"/>
                      <a:pt x="2065" y="160"/>
                      <a:pt x="2184" y="349"/>
                    </a:cubicBezTo>
                    <a:cubicBezTo>
                      <a:pt x="2187" y="353"/>
                      <a:pt x="2188" y="360"/>
                      <a:pt x="2188" y="369"/>
                    </a:cubicBezTo>
                    <a:cubicBezTo>
                      <a:pt x="2188" y="420"/>
                      <a:pt x="2143" y="530"/>
                      <a:pt x="2115" y="596"/>
                    </a:cubicBezTo>
                    <a:cubicBezTo>
                      <a:pt x="2070" y="705"/>
                      <a:pt x="2025" y="809"/>
                      <a:pt x="1983" y="918"/>
                    </a:cubicBezTo>
                    <a:cubicBezTo>
                      <a:pt x="1900" y="1131"/>
                      <a:pt x="1806" y="1349"/>
                      <a:pt x="1695" y="1558"/>
                    </a:cubicBezTo>
                    <a:cubicBezTo>
                      <a:pt x="1641" y="1662"/>
                      <a:pt x="1582" y="1764"/>
                      <a:pt x="1511" y="1865"/>
                    </a:cubicBezTo>
                    <a:cubicBezTo>
                      <a:pt x="1448" y="1953"/>
                      <a:pt x="1384" y="2051"/>
                      <a:pt x="1279" y="2127"/>
                    </a:cubicBezTo>
                    <a:lnTo>
                      <a:pt x="1279" y="2127"/>
                    </a:lnTo>
                    <a:cubicBezTo>
                      <a:pt x="1217" y="2172"/>
                      <a:pt x="1142" y="2205"/>
                      <a:pt x="1057" y="2231"/>
                    </a:cubicBezTo>
                    <a:moveTo>
                      <a:pt x="1086" y="2184"/>
                    </a:moveTo>
                    <a:cubicBezTo>
                      <a:pt x="1097" y="2163"/>
                      <a:pt x="1105" y="2141"/>
                      <a:pt x="1109" y="2120"/>
                    </a:cubicBezTo>
                    <a:cubicBezTo>
                      <a:pt x="1148" y="2084"/>
                      <a:pt x="1172" y="2043"/>
                      <a:pt x="1180" y="2000"/>
                    </a:cubicBezTo>
                    <a:cubicBezTo>
                      <a:pt x="1196" y="1915"/>
                      <a:pt x="1171" y="1807"/>
                      <a:pt x="1060" y="1742"/>
                    </a:cubicBezTo>
                    <a:cubicBezTo>
                      <a:pt x="982" y="1695"/>
                      <a:pt x="871" y="1668"/>
                      <a:pt x="757" y="1658"/>
                    </a:cubicBezTo>
                    <a:cubicBezTo>
                      <a:pt x="742" y="1694"/>
                      <a:pt x="722" y="1729"/>
                      <a:pt x="702" y="1765"/>
                    </a:cubicBezTo>
                    <a:cubicBezTo>
                      <a:pt x="702" y="1765"/>
                      <a:pt x="702" y="1765"/>
                      <a:pt x="701" y="1765"/>
                    </a:cubicBezTo>
                    <a:cubicBezTo>
                      <a:pt x="696" y="1764"/>
                      <a:pt x="691" y="1764"/>
                      <a:pt x="686" y="1764"/>
                    </a:cubicBezTo>
                    <a:cubicBezTo>
                      <a:pt x="686" y="1764"/>
                      <a:pt x="685" y="1764"/>
                      <a:pt x="685" y="1764"/>
                    </a:cubicBezTo>
                    <a:cubicBezTo>
                      <a:pt x="663" y="1764"/>
                      <a:pt x="662" y="1781"/>
                      <a:pt x="680" y="1784"/>
                    </a:cubicBezTo>
                    <a:cubicBezTo>
                      <a:pt x="657" y="1824"/>
                      <a:pt x="632" y="1863"/>
                      <a:pt x="605" y="1902"/>
                    </a:cubicBezTo>
                    <a:cubicBezTo>
                      <a:pt x="578" y="1857"/>
                      <a:pt x="502" y="1827"/>
                      <a:pt x="416" y="1827"/>
                    </a:cubicBezTo>
                    <a:cubicBezTo>
                      <a:pt x="407" y="1827"/>
                      <a:pt x="398" y="1827"/>
                      <a:pt x="388" y="1828"/>
                    </a:cubicBezTo>
                    <a:cubicBezTo>
                      <a:pt x="393" y="1824"/>
                      <a:pt x="398" y="1820"/>
                      <a:pt x="402" y="1815"/>
                    </a:cubicBezTo>
                    <a:cubicBezTo>
                      <a:pt x="418" y="1802"/>
                      <a:pt x="428" y="1785"/>
                      <a:pt x="437" y="1769"/>
                    </a:cubicBezTo>
                    <a:cubicBezTo>
                      <a:pt x="442" y="1761"/>
                      <a:pt x="446" y="1752"/>
                      <a:pt x="451" y="1744"/>
                    </a:cubicBezTo>
                    <a:cubicBezTo>
                      <a:pt x="452" y="1742"/>
                      <a:pt x="452" y="1741"/>
                      <a:pt x="451" y="1739"/>
                    </a:cubicBezTo>
                    <a:cubicBezTo>
                      <a:pt x="453" y="1736"/>
                      <a:pt x="454" y="1733"/>
                      <a:pt x="456" y="1730"/>
                    </a:cubicBezTo>
                    <a:cubicBezTo>
                      <a:pt x="470" y="1707"/>
                      <a:pt x="482" y="1682"/>
                      <a:pt x="501" y="1660"/>
                    </a:cubicBezTo>
                    <a:cubicBezTo>
                      <a:pt x="405" y="1669"/>
                      <a:pt x="311" y="1688"/>
                      <a:pt x="237" y="1721"/>
                    </a:cubicBezTo>
                    <a:cubicBezTo>
                      <a:pt x="148" y="1761"/>
                      <a:pt x="78" y="1820"/>
                      <a:pt x="126" y="1881"/>
                    </a:cubicBezTo>
                    <a:cubicBezTo>
                      <a:pt x="121" y="1888"/>
                      <a:pt x="117" y="1895"/>
                      <a:pt x="115" y="1901"/>
                    </a:cubicBezTo>
                    <a:cubicBezTo>
                      <a:pt x="36" y="1843"/>
                      <a:pt x="6" y="1768"/>
                      <a:pt x="2" y="1694"/>
                    </a:cubicBezTo>
                    <a:cubicBezTo>
                      <a:pt x="0" y="1648"/>
                      <a:pt x="20" y="1605"/>
                      <a:pt x="36" y="1562"/>
                    </a:cubicBezTo>
                    <a:cubicBezTo>
                      <a:pt x="37" y="1561"/>
                      <a:pt x="37" y="1560"/>
                      <a:pt x="38" y="1560"/>
                    </a:cubicBezTo>
                    <a:cubicBezTo>
                      <a:pt x="39" y="1558"/>
                      <a:pt x="40" y="1556"/>
                      <a:pt x="41" y="1554"/>
                    </a:cubicBezTo>
                    <a:cubicBezTo>
                      <a:pt x="124" y="1419"/>
                      <a:pt x="199" y="1282"/>
                      <a:pt x="266" y="1144"/>
                    </a:cubicBezTo>
                    <a:cubicBezTo>
                      <a:pt x="260" y="1161"/>
                      <a:pt x="253" y="1178"/>
                      <a:pt x="246" y="1195"/>
                    </a:cubicBezTo>
                    <a:cubicBezTo>
                      <a:pt x="212" y="1277"/>
                      <a:pt x="177" y="1359"/>
                      <a:pt x="137" y="1440"/>
                    </a:cubicBezTo>
                    <a:cubicBezTo>
                      <a:pt x="98" y="1522"/>
                      <a:pt x="48" y="1606"/>
                      <a:pt x="35" y="1690"/>
                    </a:cubicBezTo>
                    <a:cubicBezTo>
                      <a:pt x="32" y="1706"/>
                      <a:pt x="31" y="1721"/>
                      <a:pt x="31" y="1737"/>
                    </a:cubicBezTo>
                    <a:lnTo>
                      <a:pt x="31" y="1737"/>
                    </a:lnTo>
                    <a:cubicBezTo>
                      <a:pt x="31" y="1773"/>
                      <a:pt x="38" y="1809"/>
                      <a:pt x="58" y="1843"/>
                    </a:cubicBezTo>
                    <a:lnTo>
                      <a:pt x="58" y="1843"/>
                    </a:lnTo>
                    <a:lnTo>
                      <a:pt x="58" y="1843"/>
                    </a:lnTo>
                    <a:lnTo>
                      <a:pt x="58" y="1843"/>
                    </a:lnTo>
                    <a:lnTo>
                      <a:pt x="58" y="1843"/>
                    </a:lnTo>
                    <a:lnTo>
                      <a:pt x="58" y="1843"/>
                    </a:lnTo>
                    <a:cubicBezTo>
                      <a:pt x="58" y="1843"/>
                      <a:pt x="58" y="1843"/>
                      <a:pt x="58" y="1842"/>
                    </a:cubicBezTo>
                    <a:cubicBezTo>
                      <a:pt x="58" y="1842"/>
                      <a:pt x="58" y="1842"/>
                      <a:pt x="58" y="1842"/>
                    </a:cubicBezTo>
                    <a:lnTo>
                      <a:pt x="58" y="1842"/>
                    </a:lnTo>
                    <a:cubicBezTo>
                      <a:pt x="58" y="1841"/>
                      <a:pt x="58" y="1840"/>
                      <a:pt x="58" y="1840"/>
                    </a:cubicBezTo>
                    <a:cubicBezTo>
                      <a:pt x="58" y="1837"/>
                      <a:pt x="58" y="1835"/>
                      <a:pt x="59" y="1832"/>
                    </a:cubicBezTo>
                    <a:cubicBezTo>
                      <a:pt x="59" y="1832"/>
                      <a:pt x="59" y="1832"/>
                      <a:pt x="59" y="1832"/>
                    </a:cubicBezTo>
                    <a:cubicBezTo>
                      <a:pt x="59" y="1832"/>
                      <a:pt x="59" y="1832"/>
                      <a:pt x="59" y="1832"/>
                    </a:cubicBezTo>
                    <a:cubicBezTo>
                      <a:pt x="63" y="1786"/>
                      <a:pt x="109" y="1745"/>
                      <a:pt x="173" y="1713"/>
                    </a:cubicBezTo>
                    <a:cubicBezTo>
                      <a:pt x="173" y="1713"/>
                      <a:pt x="173" y="1713"/>
                      <a:pt x="173" y="1713"/>
                    </a:cubicBezTo>
                    <a:cubicBezTo>
                      <a:pt x="177" y="1711"/>
                      <a:pt x="182" y="1708"/>
                      <a:pt x="187" y="1706"/>
                    </a:cubicBezTo>
                    <a:cubicBezTo>
                      <a:pt x="309" y="1652"/>
                      <a:pt x="474" y="1623"/>
                      <a:pt x="638" y="1623"/>
                    </a:cubicBezTo>
                    <a:cubicBezTo>
                      <a:pt x="744" y="1623"/>
                      <a:pt x="848" y="1635"/>
                      <a:pt x="940" y="1659"/>
                    </a:cubicBezTo>
                    <a:cubicBezTo>
                      <a:pt x="1084" y="1697"/>
                      <a:pt x="1175" y="1769"/>
                      <a:pt x="1216" y="1851"/>
                    </a:cubicBezTo>
                    <a:cubicBezTo>
                      <a:pt x="1215" y="1851"/>
                      <a:pt x="1215" y="1851"/>
                      <a:pt x="1215" y="1851"/>
                    </a:cubicBezTo>
                    <a:cubicBezTo>
                      <a:pt x="1248" y="1917"/>
                      <a:pt x="1247" y="1990"/>
                      <a:pt x="1214" y="2054"/>
                    </a:cubicBezTo>
                    <a:lnTo>
                      <a:pt x="1214" y="2054"/>
                    </a:lnTo>
                    <a:cubicBezTo>
                      <a:pt x="1188" y="2106"/>
                      <a:pt x="1143" y="2149"/>
                      <a:pt x="1086" y="2184"/>
                    </a:cubicBezTo>
                    <a:moveTo>
                      <a:pt x="449" y="1822"/>
                    </a:moveTo>
                    <a:cubicBezTo>
                      <a:pt x="515" y="1822"/>
                      <a:pt x="583" y="1838"/>
                      <a:pt x="613" y="1869"/>
                    </a:cubicBezTo>
                    <a:cubicBezTo>
                      <a:pt x="641" y="1798"/>
                      <a:pt x="655" y="1723"/>
                      <a:pt x="707" y="1655"/>
                    </a:cubicBezTo>
                    <a:cubicBezTo>
                      <a:pt x="693" y="1654"/>
                      <a:pt x="678" y="1653"/>
                      <a:pt x="663" y="1653"/>
                    </a:cubicBezTo>
                    <a:cubicBezTo>
                      <a:pt x="657" y="1653"/>
                      <a:pt x="651" y="1653"/>
                      <a:pt x="645" y="1653"/>
                    </a:cubicBezTo>
                    <a:cubicBezTo>
                      <a:pt x="616" y="1653"/>
                      <a:pt x="586" y="1654"/>
                      <a:pt x="556" y="1656"/>
                    </a:cubicBezTo>
                    <a:cubicBezTo>
                      <a:pt x="532" y="1693"/>
                      <a:pt x="508" y="1732"/>
                      <a:pt x="479" y="1768"/>
                    </a:cubicBezTo>
                    <a:cubicBezTo>
                      <a:pt x="467" y="1785"/>
                      <a:pt x="453" y="1808"/>
                      <a:pt x="427" y="1823"/>
                    </a:cubicBezTo>
                    <a:cubicBezTo>
                      <a:pt x="434" y="1822"/>
                      <a:pt x="442" y="1822"/>
                      <a:pt x="449" y="1822"/>
                    </a:cubicBezTo>
                  </a:path>
                </a:pathLst>
              </a:custGeom>
              <a:solidFill>
                <a:srgbClr val="75311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1149"/>
              <p:cNvSpPr>
                <a:spLocks noEditPoints="1"/>
              </p:cNvSpPr>
              <p:nvPr/>
            </p:nvSpPr>
            <p:spPr bwMode="auto">
              <a:xfrm>
                <a:off x="2696256" y="1922463"/>
                <a:ext cx="931863" cy="923925"/>
              </a:xfrm>
              <a:custGeom>
                <a:avLst/>
                <a:gdLst>
                  <a:gd name="T0" fmla="*/ 821 w 1869"/>
                  <a:gd name="T1" fmla="*/ 1852 h 1852"/>
                  <a:gd name="T2" fmla="*/ 883 w 1869"/>
                  <a:gd name="T3" fmla="*/ 1812 h 1852"/>
                  <a:gd name="T4" fmla="*/ 821 w 1869"/>
                  <a:gd name="T5" fmla="*/ 1852 h 1852"/>
                  <a:gd name="T6" fmla="*/ 1869 w 1869"/>
                  <a:gd name="T7" fmla="*/ 1779 h 1852"/>
                  <a:gd name="T8" fmla="*/ 1850 w 1869"/>
                  <a:gd name="T9" fmla="*/ 1648 h 1852"/>
                  <a:gd name="T10" fmla="*/ 1648 w 1869"/>
                  <a:gd name="T11" fmla="*/ 1121 h 1852"/>
                  <a:gd name="T12" fmla="*/ 1457 w 1869"/>
                  <a:gd name="T13" fmla="*/ 606 h 1852"/>
                  <a:gd name="T14" fmla="*/ 1387 w 1869"/>
                  <a:gd name="T15" fmla="*/ 349 h 1852"/>
                  <a:gd name="T16" fmla="*/ 1349 w 1869"/>
                  <a:gd name="T17" fmla="*/ 128 h 1852"/>
                  <a:gd name="T18" fmla="*/ 1183 w 1869"/>
                  <a:gd name="T19" fmla="*/ 49 h 1852"/>
                  <a:gd name="T20" fmla="*/ 1038 w 1869"/>
                  <a:gd name="T21" fmla="*/ 11 h 1852"/>
                  <a:gd name="T22" fmla="*/ 1311 w 1869"/>
                  <a:gd name="T23" fmla="*/ 562 h 1852"/>
                  <a:gd name="T24" fmla="*/ 1713 w 1869"/>
                  <a:gd name="T25" fmla="*/ 1724 h 1852"/>
                  <a:gd name="T26" fmla="*/ 1412 w 1869"/>
                  <a:gd name="T27" fmla="*/ 1674 h 1852"/>
                  <a:gd name="T28" fmla="*/ 1400 w 1869"/>
                  <a:gd name="T29" fmla="*/ 1674 h 1852"/>
                  <a:gd name="T30" fmla="*/ 951 w 1869"/>
                  <a:gd name="T31" fmla="*/ 1777 h 1852"/>
                  <a:gd name="T32" fmla="*/ 790 w 1869"/>
                  <a:gd name="T33" fmla="*/ 1707 h 1852"/>
                  <a:gd name="T34" fmla="*/ 360 w 1869"/>
                  <a:gd name="T35" fmla="*/ 651 h 1852"/>
                  <a:gd name="T36" fmla="*/ 363 w 1869"/>
                  <a:gd name="T37" fmla="*/ 112 h 1852"/>
                  <a:gd name="T38" fmla="*/ 0 w 1869"/>
                  <a:gd name="T39" fmla="*/ 478 h 1852"/>
                  <a:gd name="T40" fmla="*/ 0 w 1869"/>
                  <a:gd name="T41" fmla="*/ 478 h 1852"/>
                  <a:gd name="T42" fmla="*/ 0 w 1869"/>
                  <a:gd name="T43" fmla="*/ 478 h 1852"/>
                  <a:gd name="T44" fmla="*/ 435 w 1869"/>
                  <a:gd name="T45" fmla="*/ 81 h 1852"/>
                  <a:gd name="T46" fmla="*/ 889 w 1869"/>
                  <a:gd name="T47" fmla="*/ 0 h 1852"/>
                  <a:gd name="T48" fmla="*/ 1183 w 1869"/>
                  <a:gd name="T49" fmla="*/ 49 h 1852"/>
                  <a:gd name="T50" fmla="*/ 1349 w 1869"/>
                  <a:gd name="T51" fmla="*/ 128 h 1852"/>
                  <a:gd name="T52" fmla="*/ 1387 w 1869"/>
                  <a:gd name="T53" fmla="*/ 349 h 1852"/>
                  <a:gd name="T54" fmla="*/ 1457 w 1869"/>
                  <a:gd name="T55" fmla="*/ 606 h 1852"/>
                  <a:gd name="T56" fmla="*/ 1648 w 1869"/>
                  <a:gd name="T57" fmla="*/ 1121 h 1852"/>
                  <a:gd name="T58" fmla="*/ 1850 w 1869"/>
                  <a:gd name="T59" fmla="*/ 1648 h 1852"/>
                  <a:gd name="T60" fmla="*/ 1869 w 1869"/>
                  <a:gd name="T61" fmla="*/ 1779 h 1852"/>
                  <a:gd name="T62" fmla="*/ 1869 w 1869"/>
                  <a:gd name="T63" fmla="*/ 1779 h 1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69" h="1852">
                    <a:moveTo>
                      <a:pt x="821" y="1852"/>
                    </a:moveTo>
                    <a:cubicBezTo>
                      <a:pt x="840" y="1838"/>
                      <a:pt x="861" y="1825"/>
                      <a:pt x="883" y="1812"/>
                    </a:cubicBezTo>
                    <a:cubicBezTo>
                      <a:pt x="861" y="1825"/>
                      <a:pt x="840" y="1838"/>
                      <a:pt x="821" y="1852"/>
                    </a:cubicBezTo>
                    <a:close/>
                    <a:moveTo>
                      <a:pt x="1869" y="1779"/>
                    </a:moveTo>
                    <a:cubicBezTo>
                      <a:pt x="1869" y="1734"/>
                      <a:pt x="1860" y="1688"/>
                      <a:pt x="1850" y="1648"/>
                    </a:cubicBezTo>
                    <a:cubicBezTo>
                      <a:pt x="1807" y="1470"/>
                      <a:pt x="1725" y="1296"/>
                      <a:pt x="1648" y="1121"/>
                    </a:cubicBezTo>
                    <a:cubicBezTo>
                      <a:pt x="1573" y="951"/>
                      <a:pt x="1512" y="779"/>
                      <a:pt x="1457" y="606"/>
                    </a:cubicBezTo>
                    <a:cubicBezTo>
                      <a:pt x="1431" y="521"/>
                      <a:pt x="1405" y="435"/>
                      <a:pt x="1387" y="349"/>
                    </a:cubicBezTo>
                    <a:cubicBezTo>
                      <a:pt x="1378" y="308"/>
                      <a:pt x="1359" y="138"/>
                      <a:pt x="1349" y="128"/>
                    </a:cubicBezTo>
                    <a:cubicBezTo>
                      <a:pt x="1332" y="111"/>
                      <a:pt x="1214" y="62"/>
                      <a:pt x="1183" y="49"/>
                    </a:cubicBezTo>
                    <a:cubicBezTo>
                      <a:pt x="1139" y="31"/>
                      <a:pt x="1090" y="18"/>
                      <a:pt x="1038" y="11"/>
                    </a:cubicBezTo>
                    <a:cubicBezTo>
                      <a:pt x="1236" y="159"/>
                      <a:pt x="1276" y="412"/>
                      <a:pt x="1311" y="562"/>
                    </a:cubicBezTo>
                    <a:cubicBezTo>
                      <a:pt x="1400" y="940"/>
                      <a:pt x="1542" y="1335"/>
                      <a:pt x="1713" y="1724"/>
                    </a:cubicBezTo>
                    <a:cubicBezTo>
                      <a:pt x="1629" y="1691"/>
                      <a:pt x="1518" y="1674"/>
                      <a:pt x="1412" y="1674"/>
                    </a:cubicBezTo>
                    <a:cubicBezTo>
                      <a:pt x="1408" y="1674"/>
                      <a:pt x="1404" y="1674"/>
                      <a:pt x="1400" y="1674"/>
                    </a:cubicBezTo>
                    <a:cubicBezTo>
                      <a:pt x="1233" y="1676"/>
                      <a:pt x="1077" y="1718"/>
                      <a:pt x="951" y="1777"/>
                    </a:cubicBezTo>
                    <a:cubicBezTo>
                      <a:pt x="877" y="1774"/>
                      <a:pt x="817" y="1749"/>
                      <a:pt x="790" y="1707"/>
                    </a:cubicBezTo>
                    <a:cubicBezTo>
                      <a:pt x="578" y="1365"/>
                      <a:pt x="467" y="1006"/>
                      <a:pt x="360" y="651"/>
                    </a:cubicBezTo>
                    <a:cubicBezTo>
                      <a:pt x="305" y="469"/>
                      <a:pt x="280" y="282"/>
                      <a:pt x="363" y="112"/>
                    </a:cubicBezTo>
                    <a:cubicBezTo>
                      <a:pt x="163" y="206"/>
                      <a:pt x="46" y="336"/>
                      <a:pt x="0" y="478"/>
                    </a:cubicBezTo>
                    <a:lnTo>
                      <a:pt x="0" y="478"/>
                    </a:lnTo>
                    <a:lnTo>
                      <a:pt x="0" y="478"/>
                    </a:lnTo>
                    <a:cubicBezTo>
                      <a:pt x="52" y="320"/>
                      <a:pt x="190" y="176"/>
                      <a:pt x="435" y="81"/>
                    </a:cubicBezTo>
                    <a:cubicBezTo>
                      <a:pt x="556" y="34"/>
                      <a:pt x="726" y="0"/>
                      <a:pt x="889" y="0"/>
                    </a:cubicBezTo>
                    <a:cubicBezTo>
                      <a:pt x="996" y="0"/>
                      <a:pt x="1099" y="14"/>
                      <a:pt x="1183" y="49"/>
                    </a:cubicBezTo>
                    <a:cubicBezTo>
                      <a:pt x="1214" y="62"/>
                      <a:pt x="1332" y="111"/>
                      <a:pt x="1349" y="128"/>
                    </a:cubicBezTo>
                    <a:cubicBezTo>
                      <a:pt x="1359" y="138"/>
                      <a:pt x="1378" y="308"/>
                      <a:pt x="1387" y="349"/>
                    </a:cubicBezTo>
                    <a:cubicBezTo>
                      <a:pt x="1405" y="435"/>
                      <a:pt x="1431" y="521"/>
                      <a:pt x="1457" y="606"/>
                    </a:cubicBezTo>
                    <a:cubicBezTo>
                      <a:pt x="1512" y="779"/>
                      <a:pt x="1573" y="951"/>
                      <a:pt x="1648" y="1121"/>
                    </a:cubicBezTo>
                    <a:cubicBezTo>
                      <a:pt x="1725" y="1296"/>
                      <a:pt x="1807" y="1470"/>
                      <a:pt x="1850" y="1648"/>
                    </a:cubicBezTo>
                    <a:cubicBezTo>
                      <a:pt x="1860" y="1688"/>
                      <a:pt x="1869" y="1734"/>
                      <a:pt x="1869" y="1779"/>
                    </a:cubicBezTo>
                    <a:lnTo>
                      <a:pt x="1869" y="1779"/>
                    </a:lnTo>
                  </a:path>
                </a:pathLst>
              </a:custGeom>
              <a:solidFill>
                <a:srgbClr val="E8B7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1150"/>
              <p:cNvSpPr>
                <a:spLocks noEditPoints="1"/>
              </p:cNvSpPr>
              <p:nvPr/>
            </p:nvSpPr>
            <p:spPr bwMode="auto">
              <a:xfrm>
                <a:off x="8738281" y="1874838"/>
                <a:ext cx="1041400" cy="908050"/>
              </a:xfrm>
              <a:custGeom>
                <a:avLst/>
                <a:gdLst>
                  <a:gd name="T0" fmla="*/ 1158 w 2088"/>
                  <a:gd name="T1" fmla="*/ 1822 h 1822"/>
                  <a:gd name="T2" fmla="*/ 882 w 2088"/>
                  <a:gd name="T3" fmla="*/ 1630 h 1822"/>
                  <a:gd name="T4" fmla="*/ 580 w 2088"/>
                  <a:gd name="T5" fmla="*/ 1594 h 1822"/>
                  <a:gd name="T6" fmla="*/ 129 w 2088"/>
                  <a:gd name="T7" fmla="*/ 1677 h 1822"/>
                  <a:gd name="T8" fmla="*/ 115 w 2088"/>
                  <a:gd name="T9" fmla="*/ 1684 h 1822"/>
                  <a:gd name="T10" fmla="*/ 255 w 2088"/>
                  <a:gd name="T11" fmla="*/ 1265 h 1822"/>
                  <a:gd name="T12" fmla="*/ 509 w 2088"/>
                  <a:gd name="T13" fmla="*/ 672 h 1822"/>
                  <a:gd name="T14" fmla="*/ 763 w 2088"/>
                  <a:gd name="T15" fmla="*/ 69 h 1822"/>
                  <a:gd name="T16" fmla="*/ 458 w 2088"/>
                  <a:gd name="T17" fmla="*/ 181 h 1822"/>
                  <a:gd name="T18" fmla="*/ 458 w 2088"/>
                  <a:gd name="T19" fmla="*/ 181 h 1822"/>
                  <a:gd name="T20" fmla="*/ 458 w 2088"/>
                  <a:gd name="T21" fmla="*/ 181 h 1822"/>
                  <a:gd name="T22" fmla="*/ 1261 w 2088"/>
                  <a:gd name="T23" fmla="*/ 0 h 1822"/>
                  <a:gd name="T24" fmla="*/ 1322 w 2088"/>
                  <a:gd name="T25" fmla="*/ 1 h 1822"/>
                  <a:gd name="T26" fmla="*/ 1767 w 2088"/>
                  <a:gd name="T27" fmla="*/ 87 h 1822"/>
                  <a:gd name="T28" fmla="*/ 2088 w 2088"/>
                  <a:gd name="T29" fmla="*/ 341 h 1822"/>
                  <a:gd name="T30" fmla="*/ 2088 w 2088"/>
                  <a:gd name="T31" fmla="*/ 341 h 1822"/>
                  <a:gd name="T32" fmla="*/ 2088 w 2088"/>
                  <a:gd name="T33" fmla="*/ 341 h 1822"/>
                  <a:gd name="T34" fmla="*/ 1819 w 2088"/>
                  <a:gd name="T35" fmla="*/ 109 h 1822"/>
                  <a:gd name="T36" fmla="*/ 1840 w 2088"/>
                  <a:gd name="T37" fmla="*/ 661 h 1822"/>
                  <a:gd name="T38" fmla="*/ 1296 w 2088"/>
                  <a:gd name="T39" fmla="*/ 1752 h 1822"/>
                  <a:gd name="T40" fmla="*/ 1158 w 2088"/>
                  <a:gd name="T41" fmla="*/ 1822 h 1822"/>
                  <a:gd name="T42" fmla="*/ 0 w 2088"/>
                  <a:gd name="T43" fmla="*/ 1813 h 1822"/>
                  <a:gd name="T44" fmla="*/ 0 w 2088"/>
                  <a:gd name="T45" fmla="*/ 1813 h 1822"/>
                  <a:gd name="T46" fmla="*/ 0 w 2088"/>
                  <a:gd name="T47" fmla="*/ 1813 h 1822"/>
                  <a:gd name="T48" fmla="*/ 0 w 2088"/>
                  <a:gd name="T49" fmla="*/ 1813 h 1822"/>
                  <a:gd name="T50" fmla="*/ 1 w 2088"/>
                  <a:gd name="T51" fmla="*/ 1803 h 1822"/>
                  <a:gd name="T52" fmla="*/ 0 w 2088"/>
                  <a:gd name="T53" fmla="*/ 1811 h 1822"/>
                  <a:gd name="T54" fmla="*/ 0 w 2088"/>
                  <a:gd name="T55" fmla="*/ 1813 h 1822"/>
                  <a:gd name="T56" fmla="*/ 1 w 2088"/>
                  <a:gd name="T57" fmla="*/ 1803 h 1822"/>
                  <a:gd name="T58" fmla="*/ 1 w 2088"/>
                  <a:gd name="T59" fmla="*/ 1803 h 1822"/>
                  <a:gd name="T60" fmla="*/ 1 w 2088"/>
                  <a:gd name="T61" fmla="*/ 1803 h 1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88" h="1822">
                    <a:moveTo>
                      <a:pt x="1158" y="1822"/>
                    </a:moveTo>
                    <a:cubicBezTo>
                      <a:pt x="1117" y="1740"/>
                      <a:pt x="1026" y="1668"/>
                      <a:pt x="882" y="1630"/>
                    </a:cubicBezTo>
                    <a:cubicBezTo>
                      <a:pt x="790" y="1606"/>
                      <a:pt x="686" y="1594"/>
                      <a:pt x="580" y="1594"/>
                    </a:cubicBezTo>
                    <a:cubicBezTo>
                      <a:pt x="416" y="1594"/>
                      <a:pt x="251" y="1623"/>
                      <a:pt x="129" y="1677"/>
                    </a:cubicBezTo>
                    <a:cubicBezTo>
                      <a:pt x="124" y="1679"/>
                      <a:pt x="119" y="1682"/>
                      <a:pt x="115" y="1684"/>
                    </a:cubicBezTo>
                    <a:cubicBezTo>
                      <a:pt x="95" y="1547"/>
                      <a:pt x="211" y="1389"/>
                      <a:pt x="255" y="1265"/>
                    </a:cubicBezTo>
                    <a:cubicBezTo>
                      <a:pt x="326" y="1065"/>
                      <a:pt x="450" y="873"/>
                      <a:pt x="509" y="672"/>
                    </a:cubicBezTo>
                    <a:cubicBezTo>
                      <a:pt x="562" y="490"/>
                      <a:pt x="599" y="253"/>
                      <a:pt x="763" y="69"/>
                    </a:cubicBezTo>
                    <a:cubicBezTo>
                      <a:pt x="655" y="99"/>
                      <a:pt x="554" y="137"/>
                      <a:pt x="458" y="181"/>
                    </a:cubicBezTo>
                    <a:lnTo>
                      <a:pt x="458" y="181"/>
                    </a:lnTo>
                    <a:lnTo>
                      <a:pt x="458" y="181"/>
                    </a:lnTo>
                    <a:cubicBezTo>
                      <a:pt x="689" y="74"/>
                      <a:pt x="955" y="0"/>
                      <a:pt x="1261" y="0"/>
                    </a:cubicBezTo>
                    <a:cubicBezTo>
                      <a:pt x="1281" y="0"/>
                      <a:pt x="1301" y="1"/>
                      <a:pt x="1322" y="1"/>
                    </a:cubicBezTo>
                    <a:cubicBezTo>
                      <a:pt x="1482" y="6"/>
                      <a:pt x="1636" y="37"/>
                      <a:pt x="1767" y="87"/>
                    </a:cubicBezTo>
                    <a:cubicBezTo>
                      <a:pt x="1939" y="154"/>
                      <a:pt x="2031" y="233"/>
                      <a:pt x="2088" y="341"/>
                    </a:cubicBezTo>
                    <a:lnTo>
                      <a:pt x="2088" y="341"/>
                    </a:lnTo>
                    <a:lnTo>
                      <a:pt x="2088" y="341"/>
                    </a:lnTo>
                    <a:cubicBezTo>
                      <a:pt x="2037" y="245"/>
                      <a:pt x="1958" y="171"/>
                      <a:pt x="1819" y="109"/>
                    </a:cubicBezTo>
                    <a:cubicBezTo>
                      <a:pt x="1937" y="282"/>
                      <a:pt x="1912" y="490"/>
                      <a:pt x="1840" y="661"/>
                    </a:cubicBezTo>
                    <a:cubicBezTo>
                      <a:pt x="1686" y="1029"/>
                      <a:pt x="1444" y="1384"/>
                      <a:pt x="1296" y="1752"/>
                    </a:cubicBezTo>
                    <a:cubicBezTo>
                      <a:pt x="1278" y="1797"/>
                      <a:pt x="1221" y="1818"/>
                      <a:pt x="1158" y="1822"/>
                    </a:cubicBezTo>
                    <a:moveTo>
                      <a:pt x="0" y="1813"/>
                    </a:moveTo>
                    <a:cubicBezTo>
                      <a:pt x="0" y="1813"/>
                      <a:pt x="0" y="1813"/>
                      <a:pt x="0" y="1813"/>
                    </a:cubicBezTo>
                    <a:cubicBezTo>
                      <a:pt x="0" y="1813"/>
                      <a:pt x="0" y="1813"/>
                      <a:pt x="0" y="1813"/>
                    </a:cubicBezTo>
                    <a:close/>
                    <a:moveTo>
                      <a:pt x="0" y="1813"/>
                    </a:moveTo>
                    <a:cubicBezTo>
                      <a:pt x="0" y="1810"/>
                      <a:pt x="0" y="1806"/>
                      <a:pt x="1" y="1803"/>
                    </a:cubicBezTo>
                    <a:cubicBezTo>
                      <a:pt x="0" y="1806"/>
                      <a:pt x="0" y="1808"/>
                      <a:pt x="0" y="1811"/>
                    </a:cubicBezTo>
                    <a:cubicBezTo>
                      <a:pt x="0" y="1811"/>
                      <a:pt x="0" y="1812"/>
                      <a:pt x="0" y="1813"/>
                    </a:cubicBezTo>
                    <a:moveTo>
                      <a:pt x="1" y="1803"/>
                    </a:moveTo>
                    <a:cubicBezTo>
                      <a:pt x="1" y="1803"/>
                      <a:pt x="1" y="1803"/>
                      <a:pt x="1" y="1803"/>
                    </a:cubicBezTo>
                    <a:cubicBezTo>
                      <a:pt x="1" y="1803"/>
                      <a:pt x="1" y="1803"/>
                      <a:pt x="1" y="1803"/>
                    </a:cubicBezTo>
                    <a:close/>
                  </a:path>
                </a:pathLst>
              </a:custGeom>
              <a:solidFill>
                <a:srgbClr val="E8B7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1151"/>
              <p:cNvSpPr/>
              <p:nvPr/>
            </p:nvSpPr>
            <p:spPr bwMode="auto">
              <a:xfrm>
                <a:off x="3135994" y="2808288"/>
                <a:ext cx="34925" cy="17463"/>
              </a:xfrm>
              <a:custGeom>
                <a:avLst/>
                <a:gdLst>
                  <a:gd name="T0" fmla="*/ 0 w 68"/>
                  <a:gd name="T1" fmla="*/ 35 h 35"/>
                  <a:gd name="T2" fmla="*/ 68 w 68"/>
                  <a:gd name="T3" fmla="*/ 0 h 35"/>
                  <a:gd name="T4" fmla="*/ 68 w 68"/>
                  <a:gd name="T5" fmla="*/ 0 h 35"/>
                  <a:gd name="T6" fmla="*/ 0 w 68"/>
                  <a:gd name="T7" fmla="*/ 35 h 35"/>
                </a:gdLst>
                <a:ahLst/>
                <a:cxnLst>
                  <a:cxn ang="0">
                    <a:pos x="T0" y="T1"/>
                  </a:cxn>
                  <a:cxn ang="0">
                    <a:pos x="T2" y="T3"/>
                  </a:cxn>
                  <a:cxn ang="0">
                    <a:pos x="T4" y="T5"/>
                  </a:cxn>
                  <a:cxn ang="0">
                    <a:pos x="T6" y="T7"/>
                  </a:cxn>
                </a:cxnLst>
                <a:rect l="0" t="0" r="r" b="b"/>
                <a:pathLst>
                  <a:path w="68" h="35">
                    <a:moveTo>
                      <a:pt x="0" y="35"/>
                    </a:moveTo>
                    <a:cubicBezTo>
                      <a:pt x="22" y="23"/>
                      <a:pt x="44" y="11"/>
                      <a:pt x="68" y="0"/>
                    </a:cubicBezTo>
                    <a:cubicBezTo>
                      <a:pt x="68" y="0"/>
                      <a:pt x="68" y="0"/>
                      <a:pt x="68" y="0"/>
                    </a:cubicBezTo>
                    <a:cubicBezTo>
                      <a:pt x="45" y="11"/>
                      <a:pt x="22" y="23"/>
                      <a:pt x="0" y="35"/>
                    </a:cubicBezTo>
                    <a:close/>
                  </a:path>
                </a:pathLst>
              </a:custGeom>
              <a:solidFill>
                <a:srgbClr val="A462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1152"/>
              <p:cNvSpPr/>
              <p:nvPr/>
            </p:nvSpPr>
            <p:spPr bwMode="auto">
              <a:xfrm>
                <a:off x="2696256" y="1978025"/>
                <a:ext cx="474663" cy="952500"/>
              </a:xfrm>
              <a:custGeom>
                <a:avLst/>
                <a:gdLst>
                  <a:gd name="T0" fmla="*/ 695 w 951"/>
                  <a:gd name="T1" fmla="*/ 1909 h 1909"/>
                  <a:gd name="T2" fmla="*/ 679 w 951"/>
                  <a:gd name="T3" fmla="*/ 1866 h 1909"/>
                  <a:gd name="T4" fmla="*/ 596 w 951"/>
                  <a:gd name="T5" fmla="*/ 1662 h 1909"/>
                  <a:gd name="T6" fmla="*/ 375 w 951"/>
                  <a:gd name="T7" fmla="*/ 1208 h 1909"/>
                  <a:gd name="T8" fmla="*/ 0 w 951"/>
                  <a:gd name="T9" fmla="*/ 366 h 1909"/>
                  <a:gd name="T10" fmla="*/ 363 w 951"/>
                  <a:gd name="T11" fmla="*/ 0 h 1909"/>
                  <a:gd name="T12" fmla="*/ 360 w 951"/>
                  <a:gd name="T13" fmla="*/ 539 h 1909"/>
                  <a:gd name="T14" fmla="*/ 790 w 951"/>
                  <a:gd name="T15" fmla="*/ 1595 h 1909"/>
                  <a:gd name="T16" fmla="*/ 951 w 951"/>
                  <a:gd name="T17" fmla="*/ 1665 h 1909"/>
                  <a:gd name="T18" fmla="*/ 883 w 951"/>
                  <a:gd name="T19" fmla="*/ 1700 h 1909"/>
                  <a:gd name="T20" fmla="*/ 821 w 951"/>
                  <a:gd name="T21" fmla="*/ 1740 h 1909"/>
                  <a:gd name="T22" fmla="*/ 821 w 951"/>
                  <a:gd name="T23" fmla="*/ 1740 h 1909"/>
                  <a:gd name="T24" fmla="*/ 695 w 951"/>
                  <a:gd name="T25" fmla="*/ 1909 h 1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1" h="1909">
                    <a:moveTo>
                      <a:pt x="695" y="1909"/>
                    </a:moveTo>
                    <a:cubicBezTo>
                      <a:pt x="690" y="1894"/>
                      <a:pt x="684" y="1880"/>
                      <a:pt x="679" y="1866"/>
                    </a:cubicBezTo>
                    <a:cubicBezTo>
                      <a:pt x="655" y="1797"/>
                      <a:pt x="626" y="1730"/>
                      <a:pt x="596" y="1662"/>
                    </a:cubicBezTo>
                    <a:cubicBezTo>
                      <a:pt x="527" y="1510"/>
                      <a:pt x="449" y="1359"/>
                      <a:pt x="375" y="1208"/>
                    </a:cubicBezTo>
                    <a:cubicBezTo>
                      <a:pt x="238" y="929"/>
                      <a:pt x="108" y="649"/>
                      <a:pt x="0" y="366"/>
                    </a:cubicBezTo>
                    <a:cubicBezTo>
                      <a:pt x="46" y="224"/>
                      <a:pt x="163" y="94"/>
                      <a:pt x="363" y="0"/>
                    </a:cubicBezTo>
                    <a:cubicBezTo>
                      <a:pt x="280" y="170"/>
                      <a:pt x="305" y="357"/>
                      <a:pt x="360" y="539"/>
                    </a:cubicBezTo>
                    <a:cubicBezTo>
                      <a:pt x="467" y="894"/>
                      <a:pt x="578" y="1253"/>
                      <a:pt x="790" y="1595"/>
                    </a:cubicBezTo>
                    <a:cubicBezTo>
                      <a:pt x="817" y="1637"/>
                      <a:pt x="877" y="1662"/>
                      <a:pt x="951" y="1665"/>
                    </a:cubicBezTo>
                    <a:cubicBezTo>
                      <a:pt x="927" y="1676"/>
                      <a:pt x="905" y="1688"/>
                      <a:pt x="883" y="1700"/>
                    </a:cubicBezTo>
                    <a:cubicBezTo>
                      <a:pt x="861" y="1713"/>
                      <a:pt x="840" y="1726"/>
                      <a:pt x="821" y="1740"/>
                    </a:cubicBezTo>
                    <a:lnTo>
                      <a:pt x="821" y="1740"/>
                    </a:lnTo>
                    <a:cubicBezTo>
                      <a:pt x="749" y="1791"/>
                      <a:pt x="704" y="1851"/>
                      <a:pt x="695" y="1909"/>
                    </a:cubicBezTo>
                    <a:close/>
                  </a:path>
                </a:pathLst>
              </a:custGeom>
              <a:solidFill>
                <a:srgbClr val="DDA6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1153"/>
              <p:cNvSpPr/>
              <p:nvPr/>
            </p:nvSpPr>
            <p:spPr bwMode="auto">
              <a:xfrm>
                <a:off x="3550331" y="2781300"/>
                <a:ext cx="77788" cy="66675"/>
              </a:xfrm>
              <a:custGeom>
                <a:avLst/>
                <a:gdLst>
                  <a:gd name="T0" fmla="*/ 145 w 156"/>
                  <a:gd name="T1" fmla="*/ 134 h 134"/>
                  <a:gd name="T2" fmla="*/ 1 w 156"/>
                  <a:gd name="T3" fmla="*/ 0 h 134"/>
                  <a:gd name="T4" fmla="*/ 0 w 156"/>
                  <a:gd name="T5" fmla="*/ 0 h 134"/>
                  <a:gd name="T6" fmla="*/ 145 w 156"/>
                  <a:gd name="T7" fmla="*/ 134 h 134"/>
                  <a:gd name="T8" fmla="*/ 156 w 156"/>
                  <a:gd name="T9" fmla="*/ 55 h 134"/>
                  <a:gd name="T10" fmla="*/ 145 w 156"/>
                  <a:gd name="T11" fmla="*/ 134 h 134"/>
                </a:gdLst>
                <a:ahLst/>
                <a:cxnLst>
                  <a:cxn ang="0">
                    <a:pos x="T0" y="T1"/>
                  </a:cxn>
                  <a:cxn ang="0">
                    <a:pos x="T2" y="T3"/>
                  </a:cxn>
                  <a:cxn ang="0">
                    <a:pos x="T4" y="T5"/>
                  </a:cxn>
                  <a:cxn ang="0">
                    <a:pos x="T6" y="T7"/>
                  </a:cxn>
                  <a:cxn ang="0">
                    <a:pos x="T8" y="T9"/>
                  </a:cxn>
                  <a:cxn ang="0">
                    <a:pos x="T10" y="T11"/>
                  </a:cxn>
                </a:cxnLst>
                <a:rect l="0" t="0" r="r" b="b"/>
                <a:pathLst>
                  <a:path w="156" h="134">
                    <a:moveTo>
                      <a:pt x="145" y="134"/>
                    </a:moveTo>
                    <a:cubicBezTo>
                      <a:pt x="138" y="76"/>
                      <a:pt x="81" y="32"/>
                      <a:pt x="1" y="0"/>
                    </a:cubicBezTo>
                    <a:cubicBezTo>
                      <a:pt x="1" y="0"/>
                      <a:pt x="0" y="0"/>
                      <a:pt x="0" y="0"/>
                    </a:cubicBezTo>
                    <a:cubicBezTo>
                      <a:pt x="81" y="31"/>
                      <a:pt x="138" y="76"/>
                      <a:pt x="145" y="134"/>
                    </a:cubicBezTo>
                    <a:cubicBezTo>
                      <a:pt x="153" y="108"/>
                      <a:pt x="156" y="82"/>
                      <a:pt x="156" y="55"/>
                    </a:cubicBezTo>
                    <a:cubicBezTo>
                      <a:pt x="156" y="82"/>
                      <a:pt x="153" y="108"/>
                      <a:pt x="145" y="134"/>
                    </a:cubicBezTo>
                  </a:path>
                </a:pathLst>
              </a:custGeom>
              <a:solidFill>
                <a:srgbClr val="A462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1154"/>
              <p:cNvSpPr/>
              <p:nvPr/>
            </p:nvSpPr>
            <p:spPr bwMode="auto">
              <a:xfrm>
                <a:off x="3213781" y="1927225"/>
                <a:ext cx="414338" cy="920750"/>
              </a:xfrm>
              <a:custGeom>
                <a:avLst/>
                <a:gdLst>
                  <a:gd name="T0" fmla="*/ 820 w 831"/>
                  <a:gd name="T1" fmla="*/ 1847 h 1847"/>
                  <a:gd name="T2" fmla="*/ 675 w 831"/>
                  <a:gd name="T3" fmla="*/ 1713 h 1847"/>
                  <a:gd name="T4" fmla="*/ 273 w 831"/>
                  <a:gd name="T5" fmla="*/ 551 h 1847"/>
                  <a:gd name="T6" fmla="*/ 0 w 831"/>
                  <a:gd name="T7" fmla="*/ 0 h 1847"/>
                  <a:gd name="T8" fmla="*/ 145 w 831"/>
                  <a:gd name="T9" fmla="*/ 38 h 1847"/>
                  <a:gd name="T10" fmla="*/ 311 w 831"/>
                  <a:gd name="T11" fmla="*/ 117 h 1847"/>
                  <a:gd name="T12" fmla="*/ 349 w 831"/>
                  <a:gd name="T13" fmla="*/ 338 h 1847"/>
                  <a:gd name="T14" fmla="*/ 419 w 831"/>
                  <a:gd name="T15" fmla="*/ 595 h 1847"/>
                  <a:gd name="T16" fmla="*/ 610 w 831"/>
                  <a:gd name="T17" fmla="*/ 1110 h 1847"/>
                  <a:gd name="T18" fmla="*/ 812 w 831"/>
                  <a:gd name="T19" fmla="*/ 1637 h 1847"/>
                  <a:gd name="T20" fmla="*/ 831 w 831"/>
                  <a:gd name="T21" fmla="*/ 1768 h 1847"/>
                  <a:gd name="T22" fmla="*/ 820 w 831"/>
                  <a:gd name="T23" fmla="*/ 1847 h 1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1" h="1847">
                    <a:moveTo>
                      <a:pt x="820" y="1847"/>
                    </a:moveTo>
                    <a:cubicBezTo>
                      <a:pt x="813" y="1789"/>
                      <a:pt x="756" y="1744"/>
                      <a:pt x="675" y="1713"/>
                    </a:cubicBezTo>
                    <a:cubicBezTo>
                      <a:pt x="504" y="1324"/>
                      <a:pt x="362" y="929"/>
                      <a:pt x="273" y="551"/>
                    </a:cubicBezTo>
                    <a:cubicBezTo>
                      <a:pt x="238" y="401"/>
                      <a:pt x="198" y="148"/>
                      <a:pt x="0" y="0"/>
                    </a:cubicBezTo>
                    <a:cubicBezTo>
                      <a:pt x="52" y="7"/>
                      <a:pt x="101" y="20"/>
                      <a:pt x="145" y="38"/>
                    </a:cubicBezTo>
                    <a:cubicBezTo>
                      <a:pt x="176" y="51"/>
                      <a:pt x="294" y="100"/>
                      <a:pt x="311" y="117"/>
                    </a:cubicBezTo>
                    <a:cubicBezTo>
                      <a:pt x="321" y="127"/>
                      <a:pt x="340" y="297"/>
                      <a:pt x="349" y="338"/>
                    </a:cubicBezTo>
                    <a:cubicBezTo>
                      <a:pt x="367" y="424"/>
                      <a:pt x="393" y="510"/>
                      <a:pt x="419" y="595"/>
                    </a:cubicBezTo>
                    <a:cubicBezTo>
                      <a:pt x="474" y="768"/>
                      <a:pt x="535" y="940"/>
                      <a:pt x="610" y="1110"/>
                    </a:cubicBezTo>
                    <a:cubicBezTo>
                      <a:pt x="687" y="1285"/>
                      <a:pt x="769" y="1459"/>
                      <a:pt x="812" y="1637"/>
                    </a:cubicBezTo>
                    <a:cubicBezTo>
                      <a:pt x="822" y="1677"/>
                      <a:pt x="831" y="1723"/>
                      <a:pt x="831" y="1768"/>
                    </a:cubicBezTo>
                    <a:cubicBezTo>
                      <a:pt x="831" y="1795"/>
                      <a:pt x="828" y="1821"/>
                      <a:pt x="820" y="1847"/>
                    </a:cubicBezTo>
                    <a:close/>
                  </a:path>
                </a:pathLst>
              </a:custGeom>
              <a:solidFill>
                <a:srgbClr val="DDA6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1155"/>
              <p:cNvSpPr/>
              <p:nvPr/>
            </p:nvSpPr>
            <p:spPr bwMode="auto">
              <a:xfrm>
                <a:off x="8738281" y="2778125"/>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A462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1156"/>
              <p:cNvSpPr>
                <a:spLocks noEditPoints="1"/>
              </p:cNvSpPr>
              <p:nvPr/>
            </p:nvSpPr>
            <p:spPr bwMode="auto">
              <a:xfrm>
                <a:off x="8738281" y="2714625"/>
                <a:ext cx="57150" cy="63500"/>
              </a:xfrm>
              <a:custGeom>
                <a:avLst/>
                <a:gdLst>
                  <a:gd name="T0" fmla="*/ 0 w 115"/>
                  <a:gd name="T1" fmla="*/ 129 h 129"/>
                  <a:gd name="T2" fmla="*/ 0 w 115"/>
                  <a:gd name="T3" fmla="*/ 129 h 129"/>
                  <a:gd name="T4" fmla="*/ 0 w 115"/>
                  <a:gd name="T5" fmla="*/ 129 h 129"/>
                  <a:gd name="T6" fmla="*/ 1 w 115"/>
                  <a:gd name="T7" fmla="*/ 119 h 129"/>
                  <a:gd name="T8" fmla="*/ 1 w 115"/>
                  <a:gd name="T9" fmla="*/ 119 h 129"/>
                  <a:gd name="T10" fmla="*/ 1 w 115"/>
                  <a:gd name="T11" fmla="*/ 119 h 129"/>
                  <a:gd name="T12" fmla="*/ 1 w 115"/>
                  <a:gd name="T13" fmla="*/ 119 h 129"/>
                  <a:gd name="T14" fmla="*/ 115 w 115"/>
                  <a:gd name="T15" fmla="*/ 0 h 129"/>
                  <a:gd name="T16" fmla="*/ 115 w 115"/>
                  <a:gd name="T17" fmla="*/ 0 h 129"/>
                  <a:gd name="T18" fmla="*/ 1 w 115"/>
                  <a:gd name="T19" fmla="*/ 11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 h="129">
                    <a:moveTo>
                      <a:pt x="0" y="129"/>
                    </a:moveTo>
                    <a:lnTo>
                      <a:pt x="0" y="129"/>
                    </a:lnTo>
                    <a:lnTo>
                      <a:pt x="0" y="129"/>
                    </a:lnTo>
                    <a:close/>
                    <a:moveTo>
                      <a:pt x="1" y="119"/>
                    </a:moveTo>
                    <a:cubicBezTo>
                      <a:pt x="1" y="119"/>
                      <a:pt x="1" y="119"/>
                      <a:pt x="1" y="119"/>
                    </a:cubicBezTo>
                    <a:cubicBezTo>
                      <a:pt x="1" y="119"/>
                      <a:pt x="1" y="119"/>
                      <a:pt x="1" y="119"/>
                    </a:cubicBezTo>
                    <a:close/>
                    <a:moveTo>
                      <a:pt x="1" y="119"/>
                    </a:moveTo>
                    <a:cubicBezTo>
                      <a:pt x="5" y="73"/>
                      <a:pt x="51" y="31"/>
                      <a:pt x="115" y="0"/>
                    </a:cubicBezTo>
                    <a:cubicBezTo>
                      <a:pt x="115" y="0"/>
                      <a:pt x="115" y="0"/>
                      <a:pt x="115" y="0"/>
                    </a:cubicBezTo>
                    <a:cubicBezTo>
                      <a:pt x="51" y="32"/>
                      <a:pt x="5" y="73"/>
                      <a:pt x="1" y="119"/>
                    </a:cubicBezTo>
                    <a:close/>
                  </a:path>
                </a:pathLst>
              </a:custGeom>
              <a:solidFill>
                <a:srgbClr val="A462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1157"/>
              <p:cNvSpPr/>
              <p:nvPr/>
            </p:nvSpPr>
            <p:spPr bwMode="auto">
              <a:xfrm>
                <a:off x="8725581" y="1908175"/>
                <a:ext cx="393700" cy="871538"/>
              </a:xfrm>
              <a:custGeom>
                <a:avLst/>
                <a:gdLst>
                  <a:gd name="T0" fmla="*/ 27 w 790"/>
                  <a:gd name="T1" fmla="*/ 1745 h 1745"/>
                  <a:gd name="T2" fmla="*/ 0 w 790"/>
                  <a:gd name="T3" fmla="*/ 1639 h 1745"/>
                  <a:gd name="T4" fmla="*/ 4 w 790"/>
                  <a:gd name="T5" fmla="*/ 1592 h 1745"/>
                  <a:gd name="T6" fmla="*/ 106 w 790"/>
                  <a:gd name="T7" fmla="*/ 1342 h 1745"/>
                  <a:gd name="T8" fmla="*/ 215 w 790"/>
                  <a:gd name="T9" fmla="*/ 1097 h 1745"/>
                  <a:gd name="T10" fmla="*/ 380 w 790"/>
                  <a:gd name="T11" fmla="*/ 609 h 1745"/>
                  <a:gd name="T12" fmla="*/ 458 w 790"/>
                  <a:gd name="T13" fmla="*/ 354 h 1745"/>
                  <a:gd name="T14" fmla="*/ 492 w 790"/>
                  <a:gd name="T15" fmla="*/ 174 h 1745"/>
                  <a:gd name="T16" fmla="*/ 492 w 790"/>
                  <a:gd name="T17" fmla="*/ 174 h 1745"/>
                  <a:gd name="T18" fmla="*/ 486 w 790"/>
                  <a:gd name="T19" fmla="*/ 113 h 1745"/>
                  <a:gd name="T20" fmla="*/ 485 w 790"/>
                  <a:gd name="T21" fmla="*/ 112 h 1745"/>
                  <a:gd name="T22" fmla="*/ 790 w 790"/>
                  <a:gd name="T23" fmla="*/ 0 h 1745"/>
                  <a:gd name="T24" fmla="*/ 536 w 790"/>
                  <a:gd name="T25" fmla="*/ 603 h 1745"/>
                  <a:gd name="T26" fmla="*/ 282 w 790"/>
                  <a:gd name="T27" fmla="*/ 1196 h 1745"/>
                  <a:gd name="T28" fmla="*/ 142 w 790"/>
                  <a:gd name="T29" fmla="*/ 1615 h 1745"/>
                  <a:gd name="T30" fmla="*/ 28 w 790"/>
                  <a:gd name="T31" fmla="*/ 1734 h 1745"/>
                  <a:gd name="T32" fmla="*/ 28 w 790"/>
                  <a:gd name="T33" fmla="*/ 1734 h 1745"/>
                  <a:gd name="T34" fmla="*/ 28 w 790"/>
                  <a:gd name="T35" fmla="*/ 1734 h 1745"/>
                  <a:gd name="T36" fmla="*/ 27 w 790"/>
                  <a:gd name="T37" fmla="*/ 1744 h 1745"/>
                  <a:gd name="T38" fmla="*/ 27 w 790"/>
                  <a:gd name="T39" fmla="*/ 1744 h 1745"/>
                  <a:gd name="T40" fmla="*/ 27 w 790"/>
                  <a:gd name="T41" fmla="*/ 1744 h 1745"/>
                  <a:gd name="T42" fmla="*/ 27 w 790"/>
                  <a:gd name="T43" fmla="*/ 1745 h 1745"/>
                  <a:gd name="T44" fmla="*/ 27 w 790"/>
                  <a:gd name="T45" fmla="*/ 1745 h 1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0" h="1745">
                    <a:moveTo>
                      <a:pt x="27" y="1745"/>
                    </a:moveTo>
                    <a:cubicBezTo>
                      <a:pt x="7" y="1711"/>
                      <a:pt x="0" y="1675"/>
                      <a:pt x="0" y="1639"/>
                    </a:cubicBezTo>
                    <a:cubicBezTo>
                      <a:pt x="0" y="1623"/>
                      <a:pt x="1" y="1608"/>
                      <a:pt x="4" y="1592"/>
                    </a:cubicBezTo>
                    <a:cubicBezTo>
                      <a:pt x="17" y="1508"/>
                      <a:pt x="67" y="1424"/>
                      <a:pt x="106" y="1342"/>
                    </a:cubicBezTo>
                    <a:cubicBezTo>
                      <a:pt x="146" y="1261"/>
                      <a:pt x="181" y="1179"/>
                      <a:pt x="215" y="1097"/>
                    </a:cubicBezTo>
                    <a:cubicBezTo>
                      <a:pt x="281" y="935"/>
                      <a:pt x="331" y="772"/>
                      <a:pt x="380" y="609"/>
                    </a:cubicBezTo>
                    <a:cubicBezTo>
                      <a:pt x="406" y="524"/>
                      <a:pt x="433" y="439"/>
                      <a:pt x="458" y="354"/>
                    </a:cubicBezTo>
                    <a:cubicBezTo>
                      <a:pt x="476" y="295"/>
                      <a:pt x="492" y="234"/>
                      <a:pt x="492" y="174"/>
                    </a:cubicBezTo>
                    <a:lnTo>
                      <a:pt x="492" y="174"/>
                    </a:lnTo>
                    <a:cubicBezTo>
                      <a:pt x="492" y="153"/>
                      <a:pt x="490" y="133"/>
                      <a:pt x="486" y="113"/>
                    </a:cubicBezTo>
                    <a:lnTo>
                      <a:pt x="485" y="112"/>
                    </a:lnTo>
                    <a:cubicBezTo>
                      <a:pt x="581" y="68"/>
                      <a:pt x="682" y="30"/>
                      <a:pt x="790" y="0"/>
                    </a:cubicBezTo>
                    <a:cubicBezTo>
                      <a:pt x="626" y="184"/>
                      <a:pt x="589" y="421"/>
                      <a:pt x="536" y="603"/>
                    </a:cubicBezTo>
                    <a:cubicBezTo>
                      <a:pt x="477" y="804"/>
                      <a:pt x="353" y="996"/>
                      <a:pt x="282" y="1196"/>
                    </a:cubicBezTo>
                    <a:cubicBezTo>
                      <a:pt x="238" y="1320"/>
                      <a:pt x="122" y="1478"/>
                      <a:pt x="142" y="1615"/>
                    </a:cubicBezTo>
                    <a:cubicBezTo>
                      <a:pt x="78" y="1646"/>
                      <a:pt x="32" y="1688"/>
                      <a:pt x="28" y="1734"/>
                    </a:cubicBezTo>
                    <a:cubicBezTo>
                      <a:pt x="28" y="1734"/>
                      <a:pt x="28" y="1734"/>
                      <a:pt x="28" y="1734"/>
                    </a:cubicBezTo>
                    <a:cubicBezTo>
                      <a:pt x="28" y="1734"/>
                      <a:pt x="28" y="1734"/>
                      <a:pt x="28" y="1734"/>
                    </a:cubicBezTo>
                    <a:cubicBezTo>
                      <a:pt x="27" y="1737"/>
                      <a:pt x="27" y="1741"/>
                      <a:pt x="27" y="1744"/>
                    </a:cubicBezTo>
                    <a:lnTo>
                      <a:pt x="27" y="1744"/>
                    </a:lnTo>
                    <a:cubicBezTo>
                      <a:pt x="27" y="1744"/>
                      <a:pt x="27" y="1744"/>
                      <a:pt x="27" y="1744"/>
                    </a:cubicBezTo>
                    <a:cubicBezTo>
                      <a:pt x="27" y="1745"/>
                      <a:pt x="27" y="1745"/>
                      <a:pt x="27" y="1745"/>
                    </a:cubicBezTo>
                    <a:lnTo>
                      <a:pt x="27" y="1745"/>
                    </a:lnTo>
                  </a:path>
                </a:pathLst>
              </a:custGeom>
              <a:solidFill>
                <a:srgbClr val="DDA6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1158"/>
              <p:cNvSpPr/>
              <p:nvPr/>
            </p:nvSpPr>
            <p:spPr bwMode="auto">
              <a:xfrm>
                <a:off x="9314544" y="2782888"/>
                <a:ext cx="17463" cy="101600"/>
              </a:xfrm>
              <a:custGeom>
                <a:avLst/>
                <a:gdLst>
                  <a:gd name="T0" fmla="*/ 0 w 34"/>
                  <a:gd name="T1" fmla="*/ 203 h 203"/>
                  <a:gd name="T2" fmla="*/ 1 w 34"/>
                  <a:gd name="T3" fmla="*/ 0 h 203"/>
                  <a:gd name="T4" fmla="*/ 2 w 34"/>
                  <a:gd name="T5" fmla="*/ 0 h 203"/>
                  <a:gd name="T6" fmla="*/ 26 w 34"/>
                  <a:gd name="T7" fmla="*/ 101 h 203"/>
                  <a:gd name="T8" fmla="*/ 0 w 34"/>
                  <a:gd name="T9" fmla="*/ 203 h 203"/>
                </a:gdLst>
                <a:ahLst/>
                <a:cxnLst>
                  <a:cxn ang="0">
                    <a:pos x="T0" y="T1"/>
                  </a:cxn>
                  <a:cxn ang="0">
                    <a:pos x="T2" y="T3"/>
                  </a:cxn>
                  <a:cxn ang="0">
                    <a:pos x="T4" y="T5"/>
                  </a:cxn>
                  <a:cxn ang="0">
                    <a:pos x="T6" y="T7"/>
                  </a:cxn>
                  <a:cxn ang="0">
                    <a:pos x="T8" y="T9"/>
                  </a:cxn>
                </a:cxnLst>
                <a:rect l="0" t="0" r="r" b="b"/>
                <a:pathLst>
                  <a:path w="34" h="203">
                    <a:moveTo>
                      <a:pt x="0" y="203"/>
                    </a:moveTo>
                    <a:cubicBezTo>
                      <a:pt x="33" y="139"/>
                      <a:pt x="34" y="66"/>
                      <a:pt x="1" y="0"/>
                    </a:cubicBezTo>
                    <a:cubicBezTo>
                      <a:pt x="1" y="0"/>
                      <a:pt x="1" y="0"/>
                      <a:pt x="2" y="0"/>
                    </a:cubicBezTo>
                    <a:cubicBezTo>
                      <a:pt x="18" y="33"/>
                      <a:pt x="26" y="67"/>
                      <a:pt x="26" y="101"/>
                    </a:cubicBezTo>
                    <a:cubicBezTo>
                      <a:pt x="26" y="136"/>
                      <a:pt x="17" y="171"/>
                      <a:pt x="0" y="203"/>
                    </a:cubicBezTo>
                    <a:close/>
                  </a:path>
                </a:pathLst>
              </a:custGeom>
              <a:solidFill>
                <a:srgbClr val="A462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1159"/>
              <p:cNvSpPr/>
              <p:nvPr/>
            </p:nvSpPr>
            <p:spPr bwMode="auto">
              <a:xfrm>
                <a:off x="9241519" y="1928813"/>
                <a:ext cx="538163" cy="1025525"/>
              </a:xfrm>
              <a:custGeom>
                <a:avLst/>
                <a:gdLst>
                  <a:gd name="T0" fmla="*/ 0 w 1079"/>
                  <a:gd name="T1" fmla="*/ 2057 h 2057"/>
                  <a:gd name="T2" fmla="*/ 147 w 1079"/>
                  <a:gd name="T3" fmla="*/ 1916 h 2057"/>
                  <a:gd name="T4" fmla="*/ 147 w 1079"/>
                  <a:gd name="T5" fmla="*/ 1916 h 2057"/>
                  <a:gd name="T6" fmla="*/ 173 w 1079"/>
                  <a:gd name="T7" fmla="*/ 1814 h 2057"/>
                  <a:gd name="T8" fmla="*/ 149 w 1079"/>
                  <a:gd name="T9" fmla="*/ 1713 h 2057"/>
                  <a:gd name="T10" fmla="*/ 287 w 1079"/>
                  <a:gd name="T11" fmla="*/ 1643 h 2057"/>
                  <a:gd name="T12" fmla="*/ 831 w 1079"/>
                  <a:gd name="T13" fmla="*/ 552 h 2057"/>
                  <a:gd name="T14" fmla="*/ 810 w 1079"/>
                  <a:gd name="T15" fmla="*/ 0 h 2057"/>
                  <a:gd name="T16" fmla="*/ 1079 w 1079"/>
                  <a:gd name="T17" fmla="*/ 232 h 2057"/>
                  <a:gd name="T18" fmla="*/ 995 w 1079"/>
                  <a:gd name="T19" fmla="*/ 462 h 2057"/>
                  <a:gd name="T20" fmla="*/ 600 w 1079"/>
                  <a:gd name="T21" fmla="*/ 1370 h 2057"/>
                  <a:gd name="T22" fmla="*/ 213 w 1079"/>
                  <a:gd name="T23" fmla="*/ 1935 h 2057"/>
                  <a:gd name="T24" fmla="*/ 17 w 1079"/>
                  <a:gd name="T25" fmla="*/ 2051 h 2057"/>
                  <a:gd name="T26" fmla="*/ 0 w 1079"/>
                  <a:gd name="T27" fmla="*/ 2057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79" h="2057">
                    <a:moveTo>
                      <a:pt x="0" y="2057"/>
                    </a:moveTo>
                    <a:cubicBezTo>
                      <a:pt x="66" y="2020"/>
                      <a:pt x="118" y="1974"/>
                      <a:pt x="147" y="1916"/>
                    </a:cubicBezTo>
                    <a:lnTo>
                      <a:pt x="147" y="1916"/>
                    </a:lnTo>
                    <a:cubicBezTo>
                      <a:pt x="164" y="1884"/>
                      <a:pt x="173" y="1849"/>
                      <a:pt x="173" y="1814"/>
                    </a:cubicBezTo>
                    <a:cubicBezTo>
                      <a:pt x="173" y="1780"/>
                      <a:pt x="165" y="1746"/>
                      <a:pt x="149" y="1713"/>
                    </a:cubicBezTo>
                    <a:cubicBezTo>
                      <a:pt x="212" y="1709"/>
                      <a:pt x="269" y="1688"/>
                      <a:pt x="287" y="1643"/>
                    </a:cubicBezTo>
                    <a:cubicBezTo>
                      <a:pt x="435" y="1275"/>
                      <a:pt x="677" y="920"/>
                      <a:pt x="831" y="552"/>
                    </a:cubicBezTo>
                    <a:cubicBezTo>
                      <a:pt x="903" y="381"/>
                      <a:pt x="928" y="173"/>
                      <a:pt x="810" y="0"/>
                    </a:cubicBezTo>
                    <a:cubicBezTo>
                      <a:pt x="949" y="62"/>
                      <a:pt x="1028" y="136"/>
                      <a:pt x="1079" y="232"/>
                    </a:cubicBezTo>
                    <a:cubicBezTo>
                      <a:pt x="1072" y="302"/>
                      <a:pt x="1020" y="385"/>
                      <a:pt x="995" y="462"/>
                    </a:cubicBezTo>
                    <a:cubicBezTo>
                      <a:pt x="931" y="656"/>
                      <a:pt x="700" y="1175"/>
                      <a:pt x="600" y="1370"/>
                    </a:cubicBezTo>
                    <a:cubicBezTo>
                      <a:pt x="501" y="1562"/>
                      <a:pt x="393" y="1760"/>
                      <a:pt x="213" y="1935"/>
                    </a:cubicBezTo>
                    <a:cubicBezTo>
                      <a:pt x="164" y="1982"/>
                      <a:pt x="97" y="2021"/>
                      <a:pt x="17" y="2051"/>
                    </a:cubicBezTo>
                    <a:cubicBezTo>
                      <a:pt x="11" y="2053"/>
                      <a:pt x="6" y="2055"/>
                      <a:pt x="0" y="2057"/>
                    </a:cubicBezTo>
                  </a:path>
                </a:pathLst>
              </a:custGeom>
              <a:solidFill>
                <a:srgbClr val="DDA6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1160"/>
              <p:cNvSpPr/>
              <p:nvPr/>
            </p:nvSpPr>
            <p:spPr bwMode="auto">
              <a:xfrm>
                <a:off x="2877231" y="1887538"/>
                <a:ext cx="517525" cy="879475"/>
              </a:xfrm>
              <a:custGeom>
                <a:avLst/>
                <a:gdLst>
                  <a:gd name="T0" fmla="*/ 479 w 1037"/>
                  <a:gd name="T1" fmla="*/ 205 h 1763"/>
                  <a:gd name="T2" fmla="*/ 734 w 1037"/>
                  <a:gd name="T3" fmla="*/ 105 h 1763"/>
                  <a:gd name="T4" fmla="*/ 41 w 1037"/>
                  <a:gd name="T5" fmla="*/ 166 h 1763"/>
                  <a:gd name="T6" fmla="*/ 0 w 1037"/>
                  <a:gd name="T7" fmla="*/ 180 h 1763"/>
                  <a:gd name="T8" fmla="*/ 285 w 1037"/>
                  <a:gd name="T9" fmla="*/ 260 h 1763"/>
                  <a:gd name="T10" fmla="*/ 815 w 1037"/>
                  <a:gd name="T11" fmla="*/ 1763 h 1763"/>
                  <a:gd name="T12" fmla="*/ 1037 w 1037"/>
                  <a:gd name="T13" fmla="*/ 1742 h 1763"/>
                  <a:gd name="T14" fmla="*/ 479 w 1037"/>
                  <a:gd name="T15" fmla="*/ 205 h 17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7" h="1763">
                    <a:moveTo>
                      <a:pt x="479" y="205"/>
                    </a:moveTo>
                    <a:cubicBezTo>
                      <a:pt x="428" y="61"/>
                      <a:pt x="734" y="105"/>
                      <a:pt x="734" y="105"/>
                    </a:cubicBezTo>
                    <a:cubicBezTo>
                      <a:pt x="469" y="0"/>
                      <a:pt x="41" y="166"/>
                      <a:pt x="41" y="166"/>
                    </a:cubicBezTo>
                    <a:lnTo>
                      <a:pt x="0" y="180"/>
                    </a:lnTo>
                    <a:cubicBezTo>
                      <a:pt x="72" y="155"/>
                      <a:pt x="234" y="155"/>
                      <a:pt x="285" y="260"/>
                    </a:cubicBezTo>
                    <a:cubicBezTo>
                      <a:pt x="336" y="365"/>
                      <a:pt x="815" y="1763"/>
                      <a:pt x="815" y="1763"/>
                    </a:cubicBezTo>
                    <a:cubicBezTo>
                      <a:pt x="917" y="1741"/>
                      <a:pt x="1037" y="1742"/>
                      <a:pt x="1037" y="1742"/>
                    </a:cubicBezTo>
                    <a:cubicBezTo>
                      <a:pt x="1037" y="1742"/>
                      <a:pt x="530" y="348"/>
                      <a:pt x="479" y="20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1161"/>
              <p:cNvSpPr/>
              <p:nvPr/>
            </p:nvSpPr>
            <p:spPr bwMode="auto">
              <a:xfrm>
                <a:off x="9009744" y="1838325"/>
                <a:ext cx="636588" cy="831850"/>
              </a:xfrm>
              <a:custGeom>
                <a:avLst/>
                <a:gdLst>
                  <a:gd name="T0" fmla="*/ 351 w 1277"/>
                  <a:gd name="T1" fmla="*/ 110 h 1668"/>
                  <a:gd name="T2" fmla="*/ 687 w 1277"/>
                  <a:gd name="T3" fmla="*/ 259 h 1668"/>
                  <a:gd name="T4" fmla="*/ 0 w 1277"/>
                  <a:gd name="T5" fmla="*/ 1651 h 1668"/>
                  <a:gd name="T6" fmla="*/ 229 w 1277"/>
                  <a:gd name="T7" fmla="*/ 1668 h 1668"/>
                  <a:gd name="T8" fmla="*/ 855 w 1277"/>
                  <a:gd name="T9" fmla="*/ 350 h 1668"/>
                  <a:gd name="T10" fmla="*/ 1277 w 1277"/>
                  <a:gd name="T11" fmla="*/ 183 h 1668"/>
                  <a:gd name="T12" fmla="*/ 351 w 1277"/>
                  <a:gd name="T13" fmla="*/ 110 h 1668"/>
                </a:gdLst>
                <a:ahLst/>
                <a:cxnLst>
                  <a:cxn ang="0">
                    <a:pos x="T0" y="T1"/>
                  </a:cxn>
                  <a:cxn ang="0">
                    <a:pos x="T2" y="T3"/>
                  </a:cxn>
                  <a:cxn ang="0">
                    <a:pos x="T4" y="T5"/>
                  </a:cxn>
                  <a:cxn ang="0">
                    <a:pos x="T6" y="T7"/>
                  </a:cxn>
                  <a:cxn ang="0">
                    <a:pos x="T8" y="T9"/>
                  </a:cxn>
                  <a:cxn ang="0">
                    <a:pos x="T10" y="T11"/>
                  </a:cxn>
                  <a:cxn ang="0">
                    <a:pos x="T12" y="T13"/>
                  </a:cxn>
                </a:cxnLst>
                <a:rect l="0" t="0" r="r" b="b"/>
                <a:pathLst>
                  <a:path w="1277" h="1668">
                    <a:moveTo>
                      <a:pt x="351" y="110"/>
                    </a:moveTo>
                    <a:cubicBezTo>
                      <a:pt x="611" y="85"/>
                      <a:pt x="748" y="135"/>
                      <a:pt x="687" y="259"/>
                    </a:cubicBezTo>
                    <a:cubicBezTo>
                      <a:pt x="626" y="383"/>
                      <a:pt x="0" y="1651"/>
                      <a:pt x="0" y="1651"/>
                    </a:cubicBezTo>
                    <a:lnTo>
                      <a:pt x="229" y="1668"/>
                    </a:lnTo>
                    <a:cubicBezTo>
                      <a:pt x="229" y="1668"/>
                      <a:pt x="764" y="615"/>
                      <a:pt x="855" y="350"/>
                    </a:cubicBezTo>
                    <a:cubicBezTo>
                      <a:pt x="947" y="85"/>
                      <a:pt x="1277" y="183"/>
                      <a:pt x="1277" y="183"/>
                    </a:cubicBezTo>
                    <a:cubicBezTo>
                      <a:pt x="859" y="0"/>
                      <a:pt x="351" y="110"/>
                      <a:pt x="351" y="11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1162"/>
              <p:cNvSpPr/>
              <p:nvPr/>
            </p:nvSpPr>
            <p:spPr bwMode="auto">
              <a:xfrm>
                <a:off x="3947206" y="1916113"/>
                <a:ext cx="4779963" cy="182563"/>
              </a:xfrm>
              <a:custGeom>
                <a:avLst/>
                <a:gdLst>
                  <a:gd name="T0" fmla="*/ 0 w 9580"/>
                  <a:gd name="T1" fmla="*/ 367 h 367"/>
                  <a:gd name="T2" fmla="*/ 4619 w 9580"/>
                  <a:gd name="T3" fmla="*/ 49 h 367"/>
                  <a:gd name="T4" fmla="*/ 9580 w 9580"/>
                  <a:gd name="T5" fmla="*/ 350 h 367"/>
                  <a:gd name="T6" fmla="*/ 4497 w 9580"/>
                  <a:gd name="T7" fmla="*/ 99 h 367"/>
                  <a:gd name="T8" fmla="*/ 0 w 9580"/>
                  <a:gd name="T9" fmla="*/ 367 h 367"/>
                </a:gdLst>
                <a:ahLst/>
                <a:cxnLst>
                  <a:cxn ang="0">
                    <a:pos x="T0" y="T1"/>
                  </a:cxn>
                  <a:cxn ang="0">
                    <a:pos x="T2" y="T3"/>
                  </a:cxn>
                  <a:cxn ang="0">
                    <a:pos x="T4" y="T5"/>
                  </a:cxn>
                  <a:cxn ang="0">
                    <a:pos x="T6" y="T7"/>
                  </a:cxn>
                  <a:cxn ang="0">
                    <a:pos x="T8" y="T9"/>
                  </a:cxn>
                </a:cxnLst>
                <a:rect l="0" t="0" r="r" b="b"/>
                <a:pathLst>
                  <a:path w="9580" h="367">
                    <a:moveTo>
                      <a:pt x="0" y="367"/>
                    </a:moveTo>
                    <a:cubicBezTo>
                      <a:pt x="0" y="367"/>
                      <a:pt x="1685" y="0"/>
                      <a:pt x="4619" y="49"/>
                    </a:cubicBezTo>
                    <a:cubicBezTo>
                      <a:pt x="7190" y="93"/>
                      <a:pt x="8022" y="143"/>
                      <a:pt x="9580" y="350"/>
                    </a:cubicBezTo>
                    <a:cubicBezTo>
                      <a:pt x="9580" y="350"/>
                      <a:pt x="7309" y="116"/>
                      <a:pt x="4497" y="99"/>
                    </a:cubicBezTo>
                    <a:cubicBezTo>
                      <a:pt x="1685" y="82"/>
                      <a:pt x="0" y="367"/>
                      <a:pt x="0" y="367"/>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6" name="TextBox 45"/>
            <p:cNvSpPr txBox="1"/>
            <p:nvPr/>
          </p:nvSpPr>
          <p:spPr>
            <a:xfrm>
              <a:off x="4036282" y="707642"/>
              <a:ext cx="3810520"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sz="40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CÂU HỎI</a:t>
              </a:r>
              <a:endParaRPr kumimoji="0" lang="en-US" sz="40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sp>
        <p:nvSpPr>
          <p:cNvPr id="47" name="TextBox 46"/>
          <p:cNvSpPr txBox="1"/>
          <p:nvPr/>
        </p:nvSpPr>
        <p:spPr>
          <a:xfrm>
            <a:off x="3064125" y="2290066"/>
            <a:ext cx="6096000" cy="1938992"/>
          </a:xfrm>
          <a:prstGeom prst="rect">
            <a:avLst/>
          </a:prstGeom>
          <a:noFill/>
        </p:spPr>
        <p:txBody>
          <a:bodyPr wrap="square">
            <a:spAutoFit/>
          </a:bodyPr>
          <a:lstStyle/>
          <a:p>
            <a:pPr lvl="0" algn="ctr">
              <a:defRPr/>
            </a:pPr>
            <a:r>
              <a:rPr lang="vi-VN" sz="4000" b="1" dirty="0" err="1">
                <a:solidFill>
                  <a:prstClr val="white"/>
                </a:solidFill>
                <a:latin typeface="Times New Roman" panose="02020603050405020304" charset="0"/>
                <a:cs typeface="Times New Roman" panose="02020603050405020304" charset="0"/>
              </a:rPr>
              <a:t>Ý nào dưới đây </a:t>
            </a:r>
            <a:r>
              <a:rPr lang="vi-VN" sz="4000" b="1" dirty="0" err="1">
                <a:solidFill>
                  <a:srgbClr val="FFFF00"/>
                </a:solidFill>
                <a:latin typeface="Times New Roman" panose="02020603050405020304" charset="0"/>
                <a:cs typeface="Times New Roman" panose="02020603050405020304" charset="0"/>
              </a:rPr>
              <a:t>không</a:t>
            </a:r>
            <a:r>
              <a:rPr lang="vi-VN" sz="4000" b="1" dirty="0" err="1">
                <a:solidFill>
                  <a:prstClr val="white"/>
                </a:solidFill>
                <a:latin typeface="Times New Roman" panose="02020603050405020304" charset="0"/>
                <a:cs typeface="Times New Roman" panose="02020603050405020304" charset="0"/>
              </a:rPr>
              <a:t> phải nguyên nhân kiến nhà Lý sụp đổ?</a:t>
            </a:r>
            <a:endParaRPr kumimoji="0" lang="vi-VN" sz="4000" b="1" i="0" u="none" strike="noStrike" kern="1200" cap="none" spc="0" normalizeH="0" baseline="0" noProof="0" dirty="0">
              <a:ln>
                <a:noFill/>
              </a:ln>
              <a:solidFill>
                <a:prstClr val="white"/>
              </a:solidFill>
              <a:effectLst/>
              <a:uLnTx/>
              <a:uFillTx/>
              <a:latin typeface="Times New Roman" panose="02020603050405020304" charset="0"/>
              <a:ea typeface="+mn-ea"/>
              <a:cs typeface="Times New Roman" panose="02020603050405020304" charset="0"/>
            </a:endParaRPr>
          </a:p>
        </p:txBody>
      </p:sp>
      <p:pic>
        <p:nvPicPr>
          <p:cNvPr id="48" name="Picture 47">
            <a:hlinkClick r:id="rId2" action="ppaction://hlinksldjump"/>
          </p:cNvPr>
          <p:cNvPicPr>
            <a:picLocks noChangeAspect="1"/>
          </p:cNvPicPr>
          <p:nvPr/>
        </p:nvPicPr>
        <p:blipFill rotWithShape="1">
          <a:blip r:embed="rId3">
            <a:extLst>
              <a:ext uri="{28A0092B-C50C-407E-A947-70E740481C1C}">
                <a14:useLocalDpi xmlns:a14="http://schemas.microsoft.com/office/drawing/2010/main" val="0"/>
              </a:ext>
            </a:extLst>
          </a:blip>
          <a:srcRect l="28585" t="29757" r="27796" b="28785"/>
          <a:stretch>
            <a:fillRect/>
          </a:stretch>
        </p:blipFill>
        <p:spPr>
          <a:xfrm>
            <a:off x="1307743" y="2731343"/>
            <a:ext cx="2207859" cy="2098485"/>
          </a:xfrm>
          <a:prstGeom prst="rect">
            <a:avLst/>
          </a:prstGeom>
        </p:spPr>
      </p:pic>
      <p:pic>
        <p:nvPicPr>
          <p:cNvPr id="4" name="Sai"/>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852285" y="7522716"/>
            <a:ext cx="1462280" cy="1426722"/>
          </a:xfrm>
          <a:prstGeom prst="rect">
            <a:avLst/>
          </a:prstGeom>
        </p:spPr>
      </p:pic>
      <p:pic>
        <p:nvPicPr>
          <p:cNvPr id="50" name="Đúng"/>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439887" y="7512132"/>
            <a:ext cx="1273218" cy="1323382"/>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barn(inVertical)">
                                      <p:cBhvr>
                                        <p:cTn id="7" dur="500"/>
                                        <p:tgtEl>
                                          <p:spTgt spid="52"/>
                                        </p:tgtEl>
                                      </p:cBhvr>
                                    </p:animEffect>
                                  </p:childTnLst>
                                </p:cTn>
                              </p:par>
                              <p:par>
                                <p:cTn id="8" presetID="22" presetClass="entr" presetSubtype="1" fill="hold" grpId="0" nodeType="withEffect">
                                  <p:stCondLst>
                                    <p:cond delay="500"/>
                                  </p:stCondLst>
                                  <p:childTnLst>
                                    <p:set>
                                      <p:cBhvr>
                                        <p:cTn id="9" dur="1" fill="hold">
                                          <p:stCondLst>
                                            <p:cond delay="0"/>
                                          </p:stCondLst>
                                        </p:cTn>
                                        <p:tgtEl>
                                          <p:spTgt spid="5"/>
                                        </p:tgtEl>
                                        <p:attrNameLst>
                                          <p:attrName>style.visibility</p:attrName>
                                        </p:attrNameLst>
                                      </p:cBhvr>
                                      <p:to>
                                        <p:strVal val="visible"/>
                                      </p:to>
                                    </p:set>
                                    <p:animEffect transition="in" filter="wipe(up)">
                                      <p:cBhvr>
                                        <p:cTn id="10" dur="500"/>
                                        <p:tgtEl>
                                          <p:spTgt spid="5"/>
                                        </p:tgtEl>
                                      </p:cBhvr>
                                    </p:animEffect>
                                  </p:childTnLst>
                                </p:cTn>
                              </p:par>
                              <p:par>
                                <p:cTn id="11" presetID="53" presetClass="entr" presetSubtype="16" fill="hold" nodeType="withEffect">
                                  <p:stCondLst>
                                    <p:cond delay="500"/>
                                  </p:stCondLst>
                                  <p:childTnLst>
                                    <p:set>
                                      <p:cBhvr>
                                        <p:cTn id="12" dur="1" fill="hold">
                                          <p:stCondLst>
                                            <p:cond delay="0"/>
                                          </p:stCondLst>
                                        </p:cTn>
                                        <p:tgtEl>
                                          <p:spTgt spid="48"/>
                                        </p:tgtEl>
                                        <p:attrNameLst>
                                          <p:attrName>style.visibility</p:attrName>
                                        </p:attrNameLst>
                                      </p:cBhvr>
                                      <p:to>
                                        <p:strVal val="visible"/>
                                      </p:to>
                                    </p:set>
                                    <p:anim calcmode="lin" valueType="num">
                                      <p:cBhvr>
                                        <p:cTn id="13" dur="500" fill="hold"/>
                                        <p:tgtEl>
                                          <p:spTgt spid="48"/>
                                        </p:tgtEl>
                                        <p:attrNameLst>
                                          <p:attrName>ppt_w</p:attrName>
                                        </p:attrNameLst>
                                      </p:cBhvr>
                                      <p:tavLst>
                                        <p:tav tm="0">
                                          <p:val>
                                            <p:fltVal val="0"/>
                                          </p:val>
                                        </p:tav>
                                        <p:tav tm="100000">
                                          <p:val>
                                            <p:strVal val="#ppt_w"/>
                                          </p:val>
                                        </p:tav>
                                      </p:tavLst>
                                    </p:anim>
                                    <p:anim calcmode="lin" valueType="num">
                                      <p:cBhvr>
                                        <p:cTn id="14" dur="500" fill="hold"/>
                                        <p:tgtEl>
                                          <p:spTgt spid="48"/>
                                        </p:tgtEl>
                                        <p:attrNameLst>
                                          <p:attrName>ppt_h</p:attrName>
                                        </p:attrNameLst>
                                      </p:cBhvr>
                                      <p:tavLst>
                                        <p:tav tm="0">
                                          <p:val>
                                            <p:fltVal val="0"/>
                                          </p:val>
                                        </p:tav>
                                        <p:tav tm="100000">
                                          <p:val>
                                            <p:strVal val="#ppt_h"/>
                                          </p:val>
                                        </p:tav>
                                      </p:tavLst>
                                    </p:anim>
                                    <p:animEffect transition="in" filter="fade">
                                      <p:cBhvr>
                                        <p:cTn id="15" dur="500"/>
                                        <p:tgtEl>
                                          <p:spTgt spid="48"/>
                                        </p:tgtEl>
                                      </p:cBhvr>
                                    </p:animEffect>
                                  </p:childTnLst>
                                </p:cTn>
                              </p:par>
                            </p:childTnLst>
                          </p:cTn>
                        </p:par>
                        <p:par>
                          <p:cTn id="16" fill="hold">
                            <p:stCondLst>
                              <p:cond delay="500"/>
                            </p:stCondLst>
                            <p:childTnLst>
                              <p:par>
                                <p:cTn id="17" presetID="42" presetClass="entr" presetSubtype="0" fill="hold" grpId="0"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anim calcmode="lin" valueType="num">
                                      <p:cBhvr>
                                        <p:cTn id="20" dur="1000" fill="hold"/>
                                        <p:tgtEl>
                                          <p:spTgt spid="47"/>
                                        </p:tgtEl>
                                        <p:attrNameLst>
                                          <p:attrName>ppt_x</p:attrName>
                                        </p:attrNameLst>
                                      </p:cBhvr>
                                      <p:tavLst>
                                        <p:tav tm="0">
                                          <p:val>
                                            <p:strVal val="#ppt_x"/>
                                          </p:val>
                                        </p:tav>
                                        <p:tav tm="100000">
                                          <p:val>
                                            <p:strVal val="#ppt_x"/>
                                          </p:val>
                                        </p:tav>
                                      </p:tavLst>
                                    </p:anim>
                                    <p:anim calcmode="lin" valueType="num">
                                      <p:cBhvr>
                                        <p:cTn id="21" dur="1000" fill="hold"/>
                                        <p:tgtEl>
                                          <p:spTgt spid="47"/>
                                        </p:tgtEl>
                                        <p:attrNameLst>
                                          <p:attrName>ppt_y</p:attrName>
                                        </p:attrNameLst>
                                      </p:cBhvr>
                                      <p:tavLst>
                                        <p:tav tm="0">
                                          <p:val>
                                            <p:strVal val="#ppt_y+.1"/>
                                          </p:val>
                                        </p:tav>
                                        <p:tav tm="100000">
                                          <p:val>
                                            <p:strVal val="#ppt_y"/>
                                          </p:val>
                                        </p:tav>
                                      </p:tavLst>
                                    </p:anim>
                                  </p:childTnLst>
                                </p:cTn>
                              </p:par>
                              <p:par>
                                <p:cTn id="22" presetID="10" presetClass="entr" presetSubtype="0" fill="hold" grpId="0" nodeType="withEffect">
                                  <p:stCondLst>
                                    <p:cond delay="3000"/>
                                  </p:stCondLst>
                                  <p:childTnLst>
                                    <p:set>
                                      <p:cBhvr>
                                        <p:cTn id="23" dur="1" fill="hold">
                                          <p:stCondLst>
                                            <p:cond delay="0"/>
                                          </p:stCondLst>
                                        </p:cTn>
                                        <p:tgtEl>
                                          <p:spTgt spid="42"/>
                                        </p:tgtEl>
                                        <p:attrNameLst>
                                          <p:attrName>style.visibility</p:attrName>
                                        </p:attrNameLst>
                                      </p:cBhvr>
                                      <p:to>
                                        <p:strVal val="visible"/>
                                      </p:to>
                                    </p:set>
                                    <p:animEffect transition="in" filter="fade">
                                      <p:cBhvr>
                                        <p:cTn id="24" dur="500"/>
                                        <p:tgtEl>
                                          <p:spTgt spid="42"/>
                                        </p:tgtEl>
                                      </p:cBhvr>
                                    </p:animEffect>
                                  </p:childTnLst>
                                </p:cTn>
                              </p:par>
                              <p:par>
                                <p:cTn id="25" presetID="10" presetClass="entr" presetSubtype="0" fill="hold" grpId="0" nodeType="withEffect">
                                  <p:stCondLst>
                                    <p:cond delay="3000"/>
                                  </p:stCondLst>
                                  <p:childTnLst>
                                    <p:set>
                                      <p:cBhvr>
                                        <p:cTn id="26" dur="1" fill="hold">
                                          <p:stCondLst>
                                            <p:cond delay="0"/>
                                          </p:stCondLst>
                                        </p:cTn>
                                        <p:tgtEl>
                                          <p:spTgt spid="43"/>
                                        </p:tgtEl>
                                        <p:attrNameLst>
                                          <p:attrName>style.visibility</p:attrName>
                                        </p:attrNameLst>
                                      </p:cBhvr>
                                      <p:to>
                                        <p:strVal val="visible"/>
                                      </p:to>
                                    </p:set>
                                    <p:animEffect transition="in" filter="fade">
                                      <p:cBhvr>
                                        <p:cTn id="27" dur="500"/>
                                        <p:tgtEl>
                                          <p:spTgt spid="43"/>
                                        </p:tgtEl>
                                      </p:cBhvr>
                                    </p:animEffect>
                                  </p:childTnLst>
                                </p:cTn>
                              </p:par>
                              <p:par>
                                <p:cTn id="28" presetID="10" presetClass="entr" presetSubtype="0" fill="hold" grpId="0" nodeType="withEffect">
                                  <p:stCondLst>
                                    <p:cond delay="3000"/>
                                  </p:stCondLst>
                                  <p:childTnLst>
                                    <p:set>
                                      <p:cBhvr>
                                        <p:cTn id="29" dur="1" fill="hold">
                                          <p:stCondLst>
                                            <p:cond delay="0"/>
                                          </p:stCondLst>
                                        </p:cTn>
                                        <p:tgtEl>
                                          <p:spTgt spid="44"/>
                                        </p:tgtEl>
                                        <p:attrNameLst>
                                          <p:attrName>style.visibility</p:attrName>
                                        </p:attrNameLst>
                                      </p:cBhvr>
                                      <p:to>
                                        <p:strVal val="visible"/>
                                      </p:to>
                                    </p:set>
                                    <p:animEffect transition="in" filter="fade">
                                      <p:cBhvr>
                                        <p:cTn id="30" dur="500"/>
                                        <p:tgtEl>
                                          <p:spTgt spid="44"/>
                                        </p:tgtEl>
                                      </p:cBhvr>
                                    </p:animEffect>
                                  </p:childTnLst>
                                </p:cTn>
                              </p:par>
                              <p:par>
                                <p:cTn id="31" presetID="10" presetClass="entr" presetSubtype="0" fill="hold" grpId="0" nodeType="withEffect">
                                  <p:stCondLst>
                                    <p:cond delay="3000"/>
                                  </p:stCondLst>
                                  <p:childTnLst>
                                    <p:set>
                                      <p:cBhvr>
                                        <p:cTn id="32" dur="1" fill="hold">
                                          <p:stCondLst>
                                            <p:cond delay="0"/>
                                          </p:stCondLst>
                                        </p:cTn>
                                        <p:tgtEl>
                                          <p:spTgt spid="45"/>
                                        </p:tgtEl>
                                        <p:attrNameLst>
                                          <p:attrName>style.visibility</p:attrName>
                                        </p:attrNameLst>
                                      </p:cBhvr>
                                      <p:to>
                                        <p:strVal val="visible"/>
                                      </p:to>
                                    </p:set>
                                    <p:animEffect transition="in" filter="fade">
                                      <p:cBhvr>
                                        <p:cTn id="33"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42"/>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afterEffect">
                                  <p:stCondLst>
                                    <p:cond delay="0"/>
                                  </p:stCondLst>
                                  <p:childTnLst>
                                    <p:animClr clrSpc="rgb" dir="cw">
                                      <p:cBhvr>
                                        <p:cTn id="38" dur="250" fill="hold"/>
                                        <p:tgtEl>
                                          <p:spTgt spid="42"/>
                                        </p:tgtEl>
                                        <p:attrNameLst>
                                          <p:attrName>fillcolor</p:attrName>
                                        </p:attrNameLst>
                                      </p:cBhvr>
                                      <p:to>
                                        <a:srgbClr val="FF0000"/>
                                      </p:to>
                                    </p:animClr>
                                    <p:set>
                                      <p:cBhvr>
                                        <p:cTn id="39" dur="250" fill="hold"/>
                                        <p:tgtEl>
                                          <p:spTgt spid="42"/>
                                        </p:tgtEl>
                                        <p:attrNameLst>
                                          <p:attrName>fill.type</p:attrName>
                                        </p:attrNameLst>
                                      </p:cBhvr>
                                      <p:to>
                                        <p:strVal val="solid"/>
                                      </p:to>
                                    </p:set>
                                    <p:set>
                                      <p:cBhvr>
                                        <p:cTn id="40" dur="250" fill="hold"/>
                                        <p:tgtEl>
                                          <p:spTgt spid="42"/>
                                        </p:tgtEl>
                                        <p:attrNameLst>
                                          <p:attrName>fill.on</p:attrName>
                                        </p:attrNameLst>
                                      </p:cBhvr>
                                      <p:to>
                                        <p:strVal val="true"/>
                                      </p:to>
                                    </p:set>
                                  </p:childTnLst>
                                </p:cTn>
                              </p:par>
                              <p:par>
                                <p:cTn id="41" presetID="64" presetClass="path" presetSubtype="0" accel="50000" decel="50000" fill="hold" nodeType="withEffect">
                                  <p:stCondLst>
                                    <p:cond delay="0"/>
                                  </p:stCondLst>
                                  <p:childTnLst>
                                    <p:animMotion origin="layout" path="M -1.45833E-6 4.07407E-6 L -0.17018 -0.46227 " pathEditMode="relative" rAng="0" ptsTypes="AA">
                                      <p:cBhvr>
                                        <p:cTn id="42" dur="250" fill="hold"/>
                                        <p:tgtEl>
                                          <p:spTgt spid="4"/>
                                        </p:tgtEl>
                                        <p:attrNameLst>
                                          <p:attrName>ppt_x</p:attrName>
                                          <p:attrName>ppt_y</p:attrName>
                                        </p:attrNameLst>
                                      </p:cBhvr>
                                      <p:rCtr x="-8516" y="-23125"/>
                                    </p:animMotion>
                                  </p:childTnLst>
                                  <p:subTnLst>
                                    <p:audio>
                                      <p:cMediaNode>
                                        <p:cTn display="0" masterRel="sameClick">
                                          <p:stCondLst>
                                            <p:cond evt="begin" delay="0">
                                              <p:tn val="41"/>
                                            </p:cond>
                                          </p:stCondLst>
                                          <p:endCondLst>
                                            <p:cond evt="onStopAudio" delay="0">
                                              <p:tgtEl>
                                                <p:sldTgt/>
                                              </p:tgtEl>
                                            </p:cond>
                                          </p:endCondLst>
                                        </p:cTn>
                                        <p:tgtEl>
                                          <p:sndTgt r:embed="rId6" name="Sai.wav"/>
                                        </p:tgtEl>
                                      </p:cMediaNode>
                                    </p:audio>
                                  </p:subTnLst>
                                </p:cTn>
                              </p:par>
                            </p:childTnLst>
                          </p:cTn>
                        </p:par>
                      </p:childTnLst>
                    </p:cTn>
                  </p:par>
                </p:childTnLst>
              </p:cTn>
              <p:nextCondLst>
                <p:cond evt="onClick" delay="0">
                  <p:tgtEl>
                    <p:spTgt spid="42"/>
                  </p:tgtEl>
                </p:cond>
              </p:nextCondLst>
            </p:seq>
            <p:seq concurrent="1" nextAc="seek">
              <p:cTn id="43" restart="whenNotActive" fill="hold" evtFilter="cancelBubble" nodeType="interactiveSeq">
                <p:stCondLst>
                  <p:cond evt="onClick" delay="0">
                    <p:tgtEl>
                      <p:spTgt spid="43"/>
                    </p:tgtEl>
                  </p:cond>
                </p:stCondLst>
                <p:endSync evt="end" delay="0">
                  <p:rtn val="all"/>
                </p:endSync>
                <p:childTnLst>
                  <p:par>
                    <p:cTn id="44" fill="hold">
                      <p:stCondLst>
                        <p:cond delay="0"/>
                      </p:stCondLst>
                      <p:childTnLst>
                        <p:par>
                          <p:cTn id="45" fill="hold">
                            <p:stCondLst>
                              <p:cond delay="0"/>
                            </p:stCondLst>
                            <p:childTnLst>
                              <p:par>
                                <p:cTn id="46" presetID="1" presetClass="emph" presetSubtype="2" fill="hold" nodeType="afterEffect">
                                  <p:stCondLst>
                                    <p:cond delay="0"/>
                                  </p:stCondLst>
                                  <p:childTnLst>
                                    <p:animClr clrSpc="rgb" dir="cw">
                                      <p:cBhvr>
                                        <p:cTn id="47" dur="250" fill="hold"/>
                                        <p:tgtEl>
                                          <p:spTgt spid="43"/>
                                        </p:tgtEl>
                                        <p:attrNameLst>
                                          <p:attrName>fillcolor</p:attrName>
                                        </p:attrNameLst>
                                      </p:cBhvr>
                                      <p:to>
                                        <a:srgbClr val="FF0000"/>
                                      </p:to>
                                    </p:animClr>
                                    <p:set>
                                      <p:cBhvr>
                                        <p:cTn id="48" dur="250" fill="hold"/>
                                        <p:tgtEl>
                                          <p:spTgt spid="43"/>
                                        </p:tgtEl>
                                        <p:attrNameLst>
                                          <p:attrName>fill.type</p:attrName>
                                        </p:attrNameLst>
                                      </p:cBhvr>
                                      <p:to>
                                        <p:strVal val="solid"/>
                                      </p:to>
                                    </p:set>
                                    <p:set>
                                      <p:cBhvr>
                                        <p:cTn id="49" dur="250" fill="hold"/>
                                        <p:tgtEl>
                                          <p:spTgt spid="43"/>
                                        </p:tgtEl>
                                        <p:attrNameLst>
                                          <p:attrName>fill.on</p:attrName>
                                        </p:attrNameLst>
                                      </p:cBhvr>
                                      <p:to>
                                        <p:strVal val="true"/>
                                      </p:to>
                                    </p:set>
                                  </p:childTnLst>
                                </p:cTn>
                              </p:par>
                              <p:par>
                                <p:cTn id="50" presetID="64" presetClass="path" presetSubtype="0" accel="50000" decel="50000" fill="hold" nodeType="withEffect">
                                  <p:stCondLst>
                                    <p:cond delay="0"/>
                                  </p:stCondLst>
                                  <p:childTnLst>
                                    <p:animMotion origin="layout" path="M -1.45833E-6 4.07407E-6 L 0.14336 -0.46227 " pathEditMode="relative" rAng="0" ptsTypes="AA">
                                      <p:cBhvr>
                                        <p:cTn id="51" dur="250" fill="hold"/>
                                        <p:tgtEl>
                                          <p:spTgt spid="4"/>
                                        </p:tgtEl>
                                        <p:attrNameLst>
                                          <p:attrName>ppt_x</p:attrName>
                                          <p:attrName>ppt_y</p:attrName>
                                        </p:attrNameLst>
                                      </p:cBhvr>
                                      <p:rCtr x="7161" y="-23125"/>
                                    </p:animMotion>
                                  </p:childTnLst>
                                  <p:subTnLst>
                                    <p:audio>
                                      <p:cMediaNode>
                                        <p:cTn display="0" masterRel="sameClick">
                                          <p:stCondLst>
                                            <p:cond evt="begin" delay="0">
                                              <p:tn val="50"/>
                                            </p:cond>
                                          </p:stCondLst>
                                          <p:endCondLst>
                                            <p:cond evt="onStopAudio" delay="0">
                                              <p:tgtEl>
                                                <p:sldTgt/>
                                              </p:tgtEl>
                                            </p:cond>
                                          </p:endCondLst>
                                        </p:cTn>
                                        <p:tgtEl>
                                          <p:sndTgt r:embed="rId6" name="Sai.wav"/>
                                        </p:tgtEl>
                                      </p:cMediaNode>
                                    </p:audio>
                                  </p:subTnLst>
                                </p:cTn>
                              </p:par>
                            </p:childTnLst>
                          </p:cTn>
                        </p:par>
                      </p:childTnLst>
                    </p:cTn>
                  </p:par>
                </p:childTnLst>
              </p:cTn>
              <p:nextCondLst>
                <p:cond evt="onClick" delay="0">
                  <p:tgtEl>
                    <p:spTgt spid="43"/>
                  </p:tgtEl>
                </p:cond>
              </p:nextCondLst>
            </p:seq>
            <p:seq concurrent="1" nextAc="seek">
              <p:cTn id="52" restart="whenNotActive" fill="hold" evtFilter="cancelBubble" nodeType="interactiveSeq">
                <p:stCondLst>
                  <p:cond evt="onClick" delay="0">
                    <p:tgtEl>
                      <p:spTgt spid="44"/>
                    </p:tgtEl>
                  </p:cond>
                </p:stCondLst>
                <p:endSync evt="end" delay="0">
                  <p:rtn val="all"/>
                </p:endSync>
                <p:childTnLst>
                  <p:par>
                    <p:cTn id="53" fill="hold">
                      <p:stCondLst>
                        <p:cond delay="0"/>
                      </p:stCondLst>
                      <p:childTnLst>
                        <p:par>
                          <p:cTn id="54" fill="hold">
                            <p:stCondLst>
                              <p:cond delay="0"/>
                            </p:stCondLst>
                            <p:childTnLst>
                              <p:par>
                                <p:cTn id="55" presetID="1" presetClass="emph" presetSubtype="2" fill="hold" nodeType="afterEffect">
                                  <p:stCondLst>
                                    <p:cond delay="0"/>
                                  </p:stCondLst>
                                  <p:childTnLst>
                                    <p:animClr clrSpc="rgb" dir="cw">
                                      <p:cBhvr>
                                        <p:cTn id="56" dur="250" fill="hold"/>
                                        <p:tgtEl>
                                          <p:spTgt spid="44"/>
                                        </p:tgtEl>
                                        <p:attrNameLst>
                                          <p:attrName>fillcolor</p:attrName>
                                        </p:attrNameLst>
                                      </p:cBhvr>
                                      <p:to>
                                        <a:srgbClr val="00B0F0"/>
                                      </p:to>
                                    </p:animClr>
                                    <p:set>
                                      <p:cBhvr>
                                        <p:cTn id="57" dur="250" fill="hold"/>
                                        <p:tgtEl>
                                          <p:spTgt spid="44"/>
                                        </p:tgtEl>
                                        <p:attrNameLst>
                                          <p:attrName>fill.type</p:attrName>
                                        </p:attrNameLst>
                                      </p:cBhvr>
                                      <p:to>
                                        <p:strVal val="solid"/>
                                      </p:to>
                                    </p:set>
                                    <p:set>
                                      <p:cBhvr>
                                        <p:cTn id="58" dur="250" fill="hold"/>
                                        <p:tgtEl>
                                          <p:spTgt spid="44"/>
                                        </p:tgtEl>
                                        <p:attrNameLst>
                                          <p:attrName>fill.on</p:attrName>
                                        </p:attrNameLst>
                                      </p:cBhvr>
                                      <p:to>
                                        <p:strVal val="true"/>
                                      </p:to>
                                    </p:set>
                                  </p:childTnLst>
                                </p:cTn>
                              </p:par>
                              <p:par>
                                <p:cTn id="59" presetID="64" presetClass="path" presetSubtype="0" accel="50000" decel="50000" fill="hold" nodeType="withEffect">
                                  <p:stCondLst>
                                    <p:cond delay="0"/>
                                  </p:stCondLst>
                                  <p:childTnLst>
                                    <p:animMotion origin="layout" path="M 1.11022E-16 1.85185E-6 L -0.43906 -0.3132 " pathEditMode="relative" rAng="0" ptsTypes="AA">
                                      <p:cBhvr>
                                        <p:cTn id="60" dur="250" fill="hold"/>
                                        <p:tgtEl>
                                          <p:spTgt spid="50"/>
                                        </p:tgtEl>
                                        <p:attrNameLst>
                                          <p:attrName>ppt_x</p:attrName>
                                          <p:attrName>ppt_y</p:attrName>
                                        </p:attrNameLst>
                                      </p:cBhvr>
                                      <p:rCtr x="-21953" y="-15671"/>
                                    </p:animMotion>
                                  </p:childTnLst>
                                  <p:subTnLst>
                                    <p:audio>
                                      <p:cMediaNode>
                                        <p:cTn display="0" masterRel="sameClick">
                                          <p:stCondLst>
                                            <p:cond evt="begin" delay="0">
                                              <p:tn val="59"/>
                                            </p:cond>
                                          </p:stCondLst>
                                          <p:endCondLst>
                                            <p:cond evt="onStopAudio" delay="0">
                                              <p:tgtEl>
                                                <p:sldTgt/>
                                              </p:tgtEl>
                                            </p:cond>
                                          </p:endCondLst>
                                        </p:cTn>
                                        <p:tgtEl>
                                          <p:sndTgt r:embed="rId7" name="applause.wav"/>
                                        </p:tgtEl>
                                      </p:cMediaNode>
                                    </p:audio>
                                  </p:subTnLst>
                                </p:cTn>
                              </p:par>
                            </p:childTnLst>
                          </p:cTn>
                        </p:par>
                      </p:childTnLst>
                    </p:cTn>
                  </p:par>
                </p:childTnLst>
              </p:cTn>
              <p:nextCondLst>
                <p:cond evt="onClick" delay="0">
                  <p:tgtEl>
                    <p:spTgt spid="44"/>
                  </p:tgtEl>
                </p:cond>
              </p:nextCondLst>
            </p:seq>
            <p:seq concurrent="1" nextAc="seek">
              <p:cTn id="61" restart="whenNotActive" fill="hold" evtFilter="cancelBubble" nodeType="interactiveSeq">
                <p:stCondLst>
                  <p:cond evt="onClick" delay="0">
                    <p:tgtEl>
                      <p:spTgt spid="45"/>
                    </p:tgtEl>
                  </p:cond>
                </p:stCondLst>
                <p:endSync evt="end" delay="0">
                  <p:rtn val="all"/>
                </p:endSync>
                <p:childTnLst>
                  <p:par>
                    <p:cTn id="62" fill="hold">
                      <p:stCondLst>
                        <p:cond delay="0"/>
                      </p:stCondLst>
                      <p:childTnLst>
                        <p:par>
                          <p:cTn id="63" fill="hold">
                            <p:stCondLst>
                              <p:cond delay="0"/>
                            </p:stCondLst>
                            <p:childTnLst>
                              <p:par>
                                <p:cTn id="64" presetID="1" presetClass="emph" presetSubtype="2" fill="hold" nodeType="afterEffect">
                                  <p:stCondLst>
                                    <p:cond delay="0"/>
                                  </p:stCondLst>
                                  <p:childTnLst>
                                    <p:animClr clrSpc="rgb" dir="cw">
                                      <p:cBhvr>
                                        <p:cTn id="65" dur="250" fill="hold"/>
                                        <p:tgtEl>
                                          <p:spTgt spid="45"/>
                                        </p:tgtEl>
                                        <p:attrNameLst>
                                          <p:attrName>fillcolor</p:attrName>
                                        </p:attrNameLst>
                                      </p:cBhvr>
                                      <p:to>
                                        <a:srgbClr val="FF0000"/>
                                      </p:to>
                                    </p:animClr>
                                    <p:set>
                                      <p:cBhvr>
                                        <p:cTn id="66" dur="250" fill="hold"/>
                                        <p:tgtEl>
                                          <p:spTgt spid="45"/>
                                        </p:tgtEl>
                                        <p:attrNameLst>
                                          <p:attrName>fill.type</p:attrName>
                                        </p:attrNameLst>
                                      </p:cBhvr>
                                      <p:to>
                                        <p:strVal val="solid"/>
                                      </p:to>
                                    </p:set>
                                    <p:set>
                                      <p:cBhvr>
                                        <p:cTn id="67" dur="250" fill="hold"/>
                                        <p:tgtEl>
                                          <p:spTgt spid="45"/>
                                        </p:tgtEl>
                                        <p:attrNameLst>
                                          <p:attrName>fill.on</p:attrName>
                                        </p:attrNameLst>
                                      </p:cBhvr>
                                      <p:to>
                                        <p:strVal val="true"/>
                                      </p:to>
                                    </p:set>
                                  </p:childTnLst>
                                </p:cTn>
                              </p:par>
                              <p:par>
                                <p:cTn id="68" presetID="64" presetClass="path" presetSubtype="0" accel="50000" decel="50000" fill="hold" nodeType="withEffect">
                                  <p:stCondLst>
                                    <p:cond delay="0"/>
                                  </p:stCondLst>
                                  <p:childTnLst>
                                    <p:animMotion origin="layout" path="M -1.45833E-6 4.07407E-6 L 0.1405 -0.30417 " pathEditMode="relative" rAng="0" ptsTypes="AA">
                                      <p:cBhvr>
                                        <p:cTn id="69" dur="250" fill="hold"/>
                                        <p:tgtEl>
                                          <p:spTgt spid="4"/>
                                        </p:tgtEl>
                                        <p:attrNameLst>
                                          <p:attrName>ppt_x</p:attrName>
                                          <p:attrName>ppt_y</p:attrName>
                                        </p:attrNameLst>
                                      </p:cBhvr>
                                      <p:rCtr x="7018" y="-15208"/>
                                    </p:animMotion>
                                  </p:childTnLst>
                                  <p:subTnLst>
                                    <p:audio>
                                      <p:cMediaNode>
                                        <p:cTn display="0" masterRel="sameClick">
                                          <p:stCondLst>
                                            <p:cond evt="begin" delay="0">
                                              <p:tn val="68"/>
                                            </p:cond>
                                          </p:stCondLst>
                                          <p:endCondLst>
                                            <p:cond evt="onStopAudio" delay="0">
                                              <p:tgtEl>
                                                <p:sldTgt/>
                                              </p:tgtEl>
                                            </p:cond>
                                          </p:endCondLst>
                                        </p:cTn>
                                        <p:tgtEl>
                                          <p:sndTgt r:embed="rId6" name="Sai.wav"/>
                                        </p:tgtEl>
                                      </p:cMediaNode>
                                    </p:audio>
                                  </p:subTnLst>
                                </p:cTn>
                              </p:par>
                            </p:childTnLst>
                          </p:cTn>
                        </p:par>
                      </p:childTnLst>
                    </p:cTn>
                  </p:par>
                </p:childTnLst>
              </p:cTn>
              <p:nextCondLst>
                <p:cond evt="onClick" delay="0">
                  <p:tgtEl>
                    <p:spTgt spid="45"/>
                  </p:tgtEl>
                </p:cond>
              </p:nextCondLst>
            </p:seq>
          </p:childTnLst>
        </p:cTn>
      </p:par>
    </p:tnLst>
    <p:bldLst>
      <p:bldP spid="5" grpId="0" animBg="1"/>
      <p:bldP spid="42" grpId="0" animBg="1"/>
      <p:bldP spid="43" grpId="0" animBg="1"/>
      <p:bldP spid="44" grpId="0" animBg="1"/>
      <p:bldP spid="45" grpId="0" animBg="1"/>
      <p:bldP spid="47"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accent1">
            <a:lumMod val="75000"/>
            <a:alpha val="75000"/>
          </a:schemeClr>
        </a:solidFill>
        <a:effectLst/>
      </p:bgPr>
    </p:bg>
    <p:spTree>
      <p:nvGrpSpPr>
        <p:cNvPr id="1" name=""/>
        <p:cNvGrpSpPr/>
        <p:nvPr/>
      </p:nvGrpSpPr>
      <p:grpSpPr>
        <a:xfrm>
          <a:off x="0" y="0"/>
          <a:ext cx="0" cy="0"/>
          <a:chOff x="0" y="0"/>
          <a:chExt cx="0" cy="0"/>
        </a:xfrm>
      </p:grpSpPr>
      <p:pic>
        <p:nvPicPr>
          <p:cNvPr id="26" name="Picture 25"/>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0" y="-1221"/>
            <a:ext cx="2035421" cy="2035421"/>
          </a:xfrm>
          <a:prstGeom prst="rect">
            <a:avLst/>
          </a:prstGeom>
        </p:spPr>
      </p:pic>
      <p:cxnSp>
        <p:nvCxnSpPr>
          <p:cNvPr id="23" name="Straight Connector 22"/>
          <p:cNvCxnSpPr/>
          <p:nvPr/>
        </p:nvCxnSpPr>
        <p:spPr>
          <a:xfrm>
            <a:off x="10905" y="6060425"/>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0" y="4554435"/>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22384" y="2687485"/>
            <a:ext cx="12192000" cy="0"/>
          </a:xfrm>
          <a:prstGeom prst="line">
            <a:avLst/>
          </a:prstGeom>
          <a:ln w="762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14" name="Freeform: Shape 13"/>
          <p:cNvSpPr/>
          <p:nvPr/>
        </p:nvSpPr>
        <p:spPr>
          <a:xfrm flipH="1">
            <a:off x="686683" y="1984616"/>
            <a:ext cx="10872191" cy="1436289"/>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rgbClr val="0070C0"/>
          </a:solidFill>
          <a:ln w="38100">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defRPr/>
            </a:pPr>
            <a:endParaRPr lang="en-US">
              <a:solidFill>
                <a:prstClr val="white"/>
              </a:solidFill>
              <a:latin typeface="Calibri" panose="020F0502020204030204"/>
              <a:sym typeface="Arial" panose="020B0604020202020204"/>
            </a:endParaRPr>
          </a:p>
        </p:txBody>
      </p:sp>
      <p:sp>
        <p:nvSpPr>
          <p:cNvPr id="24" name="TextBox 23"/>
          <p:cNvSpPr txBox="1"/>
          <p:nvPr/>
        </p:nvSpPr>
        <p:spPr>
          <a:xfrm>
            <a:off x="1381768" y="2066330"/>
            <a:ext cx="9383697" cy="1198880"/>
          </a:xfrm>
          <a:prstGeom prst="rect">
            <a:avLst/>
          </a:prstGeom>
          <a:noFill/>
        </p:spPr>
        <p:txBody>
          <a:bodyPr wrap="square" rtlCol="0">
            <a:spAutoFit/>
          </a:bodyPr>
          <a:lstStyle/>
          <a:p>
            <a:pPr algn="ctr" defTabSz="914400">
              <a:defRPr/>
            </a:pPr>
            <a:r>
              <a:rPr lang="vi-VN" altLang="en-US" sz="3600" b="1" dirty="0" err="1">
                <a:solidFill>
                  <a:srgbClr val="FFFF00"/>
                </a:solidFill>
                <a:latin typeface="Times New Roman" panose="02020603050405020304" charset="0"/>
                <a:cs typeface="Times New Roman" panose="02020603050405020304" charset="0"/>
                <a:sym typeface="Arial" panose="020B0604020202020204"/>
              </a:rPr>
              <a:t>Cuộc kháng chiến trên phòng tuyến sông Như Nguyệt đã đánh tan quân xâm lược</a:t>
            </a:r>
            <a:endParaRPr lang="vi-VN" altLang="en-US" sz="3600" b="1" dirty="0" err="1">
              <a:solidFill>
                <a:srgbClr val="FFFF00"/>
              </a:solidFill>
              <a:latin typeface="Times New Roman" panose="02020603050405020304" charset="0"/>
              <a:cs typeface="Times New Roman" panose="02020603050405020304" charset="0"/>
              <a:sym typeface="Arial" panose="020B0604020202020204"/>
            </a:endParaRPr>
          </a:p>
        </p:txBody>
      </p:sp>
      <p:sp>
        <p:nvSpPr>
          <p:cNvPr id="15" name="bang c"/>
          <p:cNvSpPr/>
          <p:nvPr/>
        </p:nvSpPr>
        <p:spPr>
          <a:xfrm flipH="1">
            <a:off x="804610" y="5503032"/>
            <a:ext cx="5249773" cy="1149176"/>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defRPr/>
            </a:pPr>
            <a:endParaRPr lang="en-US" sz="4265">
              <a:solidFill>
                <a:prstClr val="white"/>
              </a:solidFill>
              <a:latin typeface="Times New Roman" panose="02020603050405020304" charset="0"/>
              <a:cs typeface="Times New Roman" panose="02020603050405020304" charset="0"/>
              <a:sym typeface="Arial" panose="020B0604020202020204"/>
            </a:endParaRPr>
          </a:p>
        </p:txBody>
      </p:sp>
      <p:sp>
        <p:nvSpPr>
          <p:cNvPr id="16" name="bang b"/>
          <p:cNvSpPr/>
          <p:nvPr/>
        </p:nvSpPr>
        <p:spPr>
          <a:xfrm flipH="1">
            <a:off x="6420392" y="4063832"/>
            <a:ext cx="5249773" cy="1152211"/>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defRPr/>
            </a:pPr>
            <a:endParaRPr lang="en-US" sz="4265">
              <a:solidFill>
                <a:prstClr val="white"/>
              </a:solidFill>
              <a:latin typeface="Times New Roman" panose="02020603050405020304" charset="0"/>
              <a:cs typeface="Times New Roman" panose="02020603050405020304" charset="0"/>
              <a:sym typeface="Arial" panose="020B0604020202020204"/>
            </a:endParaRPr>
          </a:p>
        </p:txBody>
      </p:sp>
      <p:sp>
        <p:nvSpPr>
          <p:cNvPr id="25" name="cau hoi c"/>
          <p:cNvSpPr txBox="1"/>
          <p:nvPr/>
        </p:nvSpPr>
        <p:spPr>
          <a:xfrm>
            <a:off x="1535659" y="5699839"/>
            <a:ext cx="4650419" cy="748030"/>
          </a:xfrm>
          <a:prstGeom prst="rect">
            <a:avLst/>
          </a:prstGeom>
          <a:noFill/>
        </p:spPr>
        <p:txBody>
          <a:bodyPr wrap="square" rtlCol="0">
            <a:spAutoFit/>
          </a:bodyPr>
          <a:lstStyle/>
          <a:p>
            <a:pPr marL="342900" indent="-342900" defTabSz="914400">
              <a:buClr>
                <a:prstClr val="white"/>
              </a:buClr>
              <a:buFont typeface="Wingdings" panose="05000000000000000000" pitchFamily="2" charset="2"/>
              <a:buChar char="w"/>
              <a:defRPr/>
            </a:pPr>
            <a:r>
              <a:rPr lang="en-US" sz="4265" dirty="0">
                <a:solidFill>
                  <a:prstClr val="white"/>
                </a:solidFill>
                <a:latin typeface="Times New Roman" panose="02020603050405020304" charset="0"/>
                <a:ea typeface="Tahoma" panose="020B0604030504040204" pitchFamily="34" charset="0"/>
                <a:cs typeface="Times New Roman" panose="02020603050405020304" charset="0"/>
                <a:sym typeface="Arial" panose="020B0604020202020204"/>
              </a:rPr>
              <a:t>C. </a:t>
            </a:r>
            <a:r>
              <a:rPr lang="vi-VN" altLang="en-US" sz="4265" dirty="0">
                <a:solidFill>
                  <a:prstClr val="white"/>
                </a:solidFill>
                <a:latin typeface="Times New Roman" panose="02020603050405020304" charset="0"/>
                <a:ea typeface="Tahoma" panose="020B0604030504040204" pitchFamily="34" charset="0"/>
                <a:cs typeface="Times New Roman" panose="02020603050405020304" charset="0"/>
                <a:sym typeface="Arial" panose="020B0604020202020204"/>
              </a:rPr>
              <a:t>Tống</a:t>
            </a:r>
            <a:endParaRPr lang="vi-VN" altLang="en-US" sz="4265" dirty="0">
              <a:solidFill>
                <a:prstClr val="white"/>
              </a:solidFill>
              <a:latin typeface="Times New Roman" panose="02020603050405020304" charset="0"/>
              <a:ea typeface="Tahoma" panose="020B0604030504040204" pitchFamily="34" charset="0"/>
              <a:cs typeface="Times New Roman" panose="02020603050405020304" charset="0"/>
              <a:sym typeface="Arial" panose="020B0604020202020204"/>
            </a:endParaRPr>
          </a:p>
        </p:txBody>
      </p:sp>
      <p:sp>
        <p:nvSpPr>
          <p:cNvPr id="27" name="cau hoi b"/>
          <p:cNvSpPr txBox="1"/>
          <p:nvPr/>
        </p:nvSpPr>
        <p:spPr>
          <a:xfrm>
            <a:off x="7086831" y="4259715"/>
            <a:ext cx="4650419" cy="748030"/>
          </a:xfrm>
          <a:prstGeom prst="rect">
            <a:avLst/>
          </a:prstGeom>
          <a:noFill/>
        </p:spPr>
        <p:txBody>
          <a:bodyPr wrap="square" rtlCol="0">
            <a:spAutoFit/>
          </a:bodyPr>
          <a:lstStyle/>
          <a:p>
            <a:pPr marL="342900" indent="-342900" defTabSz="914400">
              <a:buClr>
                <a:prstClr val="white"/>
              </a:buClr>
              <a:buFont typeface="Wingdings" panose="05000000000000000000" pitchFamily="2" charset="2"/>
              <a:buChar char="w"/>
              <a:defRPr/>
            </a:pPr>
            <a:r>
              <a:rPr lang="en-US" sz="4265" dirty="0">
                <a:solidFill>
                  <a:prstClr val="white"/>
                </a:solidFill>
                <a:latin typeface="Times New Roman" panose="02020603050405020304" charset="0"/>
                <a:ea typeface="Tahoma" panose="020B0604030504040204" pitchFamily="34" charset="0"/>
                <a:cs typeface="Times New Roman" panose="02020603050405020304" charset="0"/>
                <a:sym typeface="Arial" panose="020B0604020202020204"/>
              </a:rPr>
              <a:t>B. </a:t>
            </a:r>
            <a:r>
              <a:rPr lang="vi-VN" altLang="en-US" sz="4265" dirty="0">
                <a:solidFill>
                  <a:prstClr val="white"/>
                </a:solidFill>
                <a:latin typeface="Times New Roman" panose="02020603050405020304" charset="0"/>
                <a:ea typeface="Tahoma" panose="020B0604030504040204" pitchFamily="34" charset="0"/>
                <a:cs typeface="Times New Roman" panose="02020603050405020304" charset="0"/>
                <a:sym typeface="Arial" panose="020B0604020202020204"/>
              </a:rPr>
              <a:t>Nguyên</a:t>
            </a:r>
            <a:endParaRPr lang="vi-VN" altLang="en-US" sz="4265" dirty="0">
              <a:solidFill>
                <a:prstClr val="white"/>
              </a:solidFill>
              <a:latin typeface="Times New Roman" panose="02020603050405020304" charset="0"/>
              <a:ea typeface="Tahoma" panose="020B0604030504040204" pitchFamily="34" charset="0"/>
              <a:cs typeface="Times New Roman" panose="02020603050405020304" charset="0"/>
              <a:sym typeface="Arial" panose="020B0604020202020204"/>
            </a:endParaRPr>
          </a:p>
        </p:txBody>
      </p:sp>
      <p:sp>
        <p:nvSpPr>
          <p:cNvPr id="31" name="bang a"/>
          <p:cNvSpPr/>
          <p:nvPr/>
        </p:nvSpPr>
        <p:spPr>
          <a:xfrm flipH="1">
            <a:off x="846227" y="4042429"/>
            <a:ext cx="5249773" cy="1152211"/>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defRPr/>
            </a:pPr>
            <a:endParaRPr lang="en-US" sz="4265">
              <a:solidFill>
                <a:prstClr val="white"/>
              </a:solidFill>
              <a:latin typeface="Times New Roman" panose="02020603050405020304" charset="0"/>
              <a:cs typeface="Times New Roman" panose="02020603050405020304" charset="0"/>
              <a:sym typeface="Arial" panose="020B0604020202020204"/>
            </a:endParaRPr>
          </a:p>
        </p:txBody>
      </p:sp>
      <p:sp>
        <p:nvSpPr>
          <p:cNvPr id="32" name="bang d"/>
          <p:cNvSpPr/>
          <p:nvPr/>
        </p:nvSpPr>
        <p:spPr>
          <a:xfrm flipH="1">
            <a:off x="6380498" y="5521367"/>
            <a:ext cx="5249773" cy="1149176"/>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defRPr/>
            </a:pPr>
            <a:endParaRPr lang="en-US" sz="4265">
              <a:solidFill>
                <a:prstClr val="white"/>
              </a:solidFill>
              <a:latin typeface="Times New Roman" panose="02020603050405020304" charset="0"/>
              <a:cs typeface="Times New Roman" panose="02020603050405020304" charset="0"/>
              <a:sym typeface="Arial" panose="020B0604020202020204"/>
            </a:endParaRPr>
          </a:p>
        </p:txBody>
      </p:sp>
      <p:sp>
        <p:nvSpPr>
          <p:cNvPr id="33" name="cau hoi a"/>
          <p:cNvSpPr txBox="1"/>
          <p:nvPr/>
        </p:nvSpPr>
        <p:spPr>
          <a:xfrm>
            <a:off x="1512667" y="4238312"/>
            <a:ext cx="4650419" cy="748030"/>
          </a:xfrm>
          <a:prstGeom prst="rect">
            <a:avLst/>
          </a:prstGeom>
          <a:noFill/>
        </p:spPr>
        <p:txBody>
          <a:bodyPr wrap="square" rtlCol="0">
            <a:spAutoFit/>
          </a:bodyPr>
          <a:lstStyle/>
          <a:p>
            <a:pPr marL="342900" indent="-342900" defTabSz="914400">
              <a:buClr>
                <a:prstClr val="white"/>
              </a:buClr>
              <a:buFont typeface="Wingdings" panose="05000000000000000000" pitchFamily="2" charset="2"/>
              <a:buChar char="w"/>
              <a:defRPr/>
            </a:pPr>
            <a:r>
              <a:rPr lang="en-US" sz="4265" dirty="0">
                <a:solidFill>
                  <a:prstClr val="white"/>
                </a:solidFill>
                <a:latin typeface="Times New Roman" panose="02020603050405020304" charset="0"/>
                <a:ea typeface="Tahoma" panose="020B0604030504040204" pitchFamily="34" charset="0"/>
                <a:cs typeface="Times New Roman" panose="02020603050405020304" charset="0"/>
                <a:sym typeface="Arial" panose="020B0604020202020204"/>
              </a:rPr>
              <a:t>A. </a:t>
            </a:r>
            <a:r>
              <a:rPr lang="vi-VN" altLang="en-US" sz="4265" dirty="0">
                <a:solidFill>
                  <a:prstClr val="white"/>
                </a:solidFill>
                <a:latin typeface="Times New Roman" panose="02020603050405020304" charset="0"/>
                <a:ea typeface="Tahoma" panose="020B0604030504040204" pitchFamily="34" charset="0"/>
                <a:cs typeface="Times New Roman" panose="02020603050405020304" charset="0"/>
                <a:sym typeface="Arial" panose="020B0604020202020204"/>
              </a:rPr>
              <a:t>Hán</a:t>
            </a:r>
            <a:endParaRPr lang="vi-VN" altLang="en-US" sz="4265" dirty="0">
              <a:solidFill>
                <a:prstClr val="white"/>
              </a:solidFill>
              <a:latin typeface="Times New Roman" panose="02020603050405020304" charset="0"/>
              <a:ea typeface="Tahoma" panose="020B0604030504040204" pitchFamily="34" charset="0"/>
              <a:cs typeface="Times New Roman" panose="02020603050405020304" charset="0"/>
              <a:sym typeface="Arial" panose="020B0604020202020204"/>
            </a:endParaRPr>
          </a:p>
        </p:txBody>
      </p:sp>
      <p:sp>
        <p:nvSpPr>
          <p:cNvPr id="34" name="cau hoi d"/>
          <p:cNvSpPr txBox="1"/>
          <p:nvPr/>
        </p:nvSpPr>
        <p:spPr>
          <a:xfrm>
            <a:off x="7197484" y="5753385"/>
            <a:ext cx="4650419" cy="748030"/>
          </a:xfrm>
          <a:prstGeom prst="rect">
            <a:avLst/>
          </a:prstGeom>
          <a:noFill/>
        </p:spPr>
        <p:txBody>
          <a:bodyPr wrap="square" rtlCol="0">
            <a:spAutoFit/>
          </a:bodyPr>
          <a:lstStyle/>
          <a:p>
            <a:pPr marL="342900" indent="-342900" defTabSz="914400">
              <a:buClr>
                <a:prstClr val="white"/>
              </a:buClr>
              <a:buFont typeface="Wingdings" panose="05000000000000000000" pitchFamily="2" charset="2"/>
              <a:buChar char="w"/>
              <a:defRPr/>
            </a:pPr>
            <a:r>
              <a:rPr lang="en-US" sz="4265" dirty="0">
                <a:solidFill>
                  <a:prstClr val="white"/>
                </a:solidFill>
                <a:latin typeface="Times New Roman" panose="02020603050405020304" charset="0"/>
                <a:ea typeface="Tahoma" panose="020B0604030504040204" pitchFamily="34" charset="0"/>
                <a:cs typeface="Times New Roman" panose="02020603050405020304" charset="0"/>
                <a:sym typeface="Arial" panose="020B0604020202020204"/>
              </a:rPr>
              <a:t>D. </a:t>
            </a:r>
            <a:r>
              <a:rPr lang="vi-VN" altLang="en-US" sz="4265" dirty="0">
                <a:solidFill>
                  <a:prstClr val="white"/>
                </a:solidFill>
                <a:latin typeface="Times New Roman" panose="02020603050405020304" charset="0"/>
                <a:ea typeface="Tahoma" panose="020B0604030504040204" pitchFamily="34" charset="0"/>
                <a:cs typeface="Times New Roman" panose="02020603050405020304" charset="0"/>
                <a:sym typeface="Arial" panose="020B0604020202020204"/>
              </a:rPr>
              <a:t>Minh</a:t>
            </a:r>
            <a:endParaRPr lang="vi-VN" altLang="en-US" sz="4265" dirty="0">
              <a:solidFill>
                <a:prstClr val="white"/>
              </a:solidFill>
              <a:latin typeface="Times New Roman" panose="02020603050405020304" charset="0"/>
              <a:ea typeface="Tahoma" panose="020B0604030504040204" pitchFamily="34" charset="0"/>
              <a:cs typeface="Times New Roman" panose="02020603050405020304" charset="0"/>
              <a:sym typeface="Arial" panose="020B0604020202020204"/>
            </a:endParaRPr>
          </a:p>
        </p:txBody>
      </p:sp>
      <p:pic>
        <p:nvPicPr>
          <p:cNvPr id="38" name="Question">
            <a:hlinkClick r:id="" action="ppaction://media"/>
          </p:cNvPr>
          <p:cNvPicPr>
            <a:picLocks noChangeAspect="1"/>
          </p:cNvPicPr>
          <p:nvPr>
            <a:audioFile r:link="rId2"/>
            <p:extLst>
              <p:ext uri="{DAA4B4D4-6D71-4841-9C94-3DE7FCFB9230}">
                <p14:media xmlns:p14="http://schemas.microsoft.com/office/powerpoint/2010/main" r:embed="rId3"/>
              </p:ext>
            </p:extLst>
          </p:nvPr>
        </p:nvPicPr>
        <p:blipFill>
          <a:blip r:embed="rId4"/>
          <a:stretch>
            <a:fillRect/>
          </a:stretch>
        </p:blipFill>
        <p:spPr>
          <a:xfrm>
            <a:off x="12192001" y="863860"/>
            <a:ext cx="487363" cy="487363"/>
          </a:xfrm>
          <a:prstGeom prst="rect">
            <a:avLst/>
          </a:prstGeom>
        </p:spPr>
      </p:pic>
      <p:pic>
        <p:nvPicPr>
          <p:cNvPr id="39" name="Final Answer">
            <a:hlinkClick r:id="" action="ppaction://media"/>
          </p:cNvPr>
          <p:cNvPicPr>
            <a:picLocks noChangeAspect="1"/>
          </p:cNvPicPr>
          <p:nvPr>
            <a:audioFile r:link="rId5"/>
            <p:extLst>
              <p:ext uri="{DAA4B4D4-6D71-4841-9C94-3DE7FCFB9230}">
                <p14:media xmlns:p14="http://schemas.microsoft.com/office/powerpoint/2010/main" r:embed="rId6"/>
              </p:ext>
            </p:extLst>
          </p:nvPr>
        </p:nvPicPr>
        <p:blipFill>
          <a:blip r:embed="rId4"/>
          <a:stretch>
            <a:fillRect/>
          </a:stretch>
        </p:blipFill>
        <p:spPr>
          <a:xfrm>
            <a:off x="12192001" y="1478693"/>
            <a:ext cx="487363" cy="487363"/>
          </a:xfrm>
          <a:prstGeom prst="rect">
            <a:avLst/>
          </a:prstGeom>
        </p:spPr>
      </p:pic>
      <p:pic>
        <p:nvPicPr>
          <p:cNvPr id="40" name="Win">
            <a:hlinkClick r:id="" action="ppaction://media"/>
          </p:cNvPr>
          <p:cNvPicPr>
            <a:picLocks noChangeAspect="1"/>
          </p:cNvPicPr>
          <p:nvPr>
            <a:audioFile r:link="rId7"/>
            <p:extLst>
              <p:ext uri="{DAA4B4D4-6D71-4841-9C94-3DE7FCFB9230}">
                <p14:media xmlns:p14="http://schemas.microsoft.com/office/powerpoint/2010/main" r:embed="rId8"/>
              </p:ext>
            </p:extLst>
          </p:nvPr>
        </p:nvPicPr>
        <p:blipFill>
          <a:blip r:embed="rId4"/>
          <a:stretch>
            <a:fillRect/>
          </a:stretch>
        </p:blipFill>
        <p:spPr>
          <a:xfrm>
            <a:off x="12202905" y="2074156"/>
            <a:ext cx="487363" cy="487363"/>
          </a:xfrm>
          <a:prstGeom prst="rect">
            <a:avLst/>
          </a:prstGeom>
        </p:spPr>
      </p:pic>
      <p:pic>
        <p:nvPicPr>
          <p:cNvPr id="41" name="Lose">
            <a:hlinkClick r:id="" action="ppaction://media"/>
          </p:cNvPr>
          <p:cNvPicPr>
            <a:picLocks noChangeAspect="1"/>
          </p:cNvPicPr>
          <p:nvPr>
            <a:audioFile r:link="rId9"/>
            <p:extLst>
              <p:ext uri="{DAA4B4D4-6D71-4841-9C94-3DE7FCFB9230}">
                <p14:media xmlns:p14="http://schemas.microsoft.com/office/powerpoint/2010/main" r:embed="rId10"/>
              </p:ext>
            </p:extLst>
          </p:nvPr>
        </p:nvPicPr>
        <p:blipFill>
          <a:blip r:embed="rId4"/>
          <a:stretch>
            <a:fillRect/>
          </a:stretch>
        </p:blipFill>
        <p:spPr>
          <a:xfrm>
            <a:off x="12202905" y="2630412"/>
            <a:ext cx="487363" cy="487363"/>
          </a:xfrm>
          <a:prstGeom prst="rect">
            <a:avLst/>
          </a:prstGeom>
        </p:spPr>
      </p:pic>
      <p:sp>
        <p:nvSpPr>
          <p:cNvPr id="20" name="Rectangle 19"/>
          <p:cNvSpPr/>
          <p:nvPr/>
        </p:nvSpPr>
        <p:spPr>
          <a:xfrm>
            <a:off x="2287368" y="201492"/>
            <a:ext cx="8517716" cy="1354217"/>
          </a:xfrm>
          <a:prstGeom prst="rect">
            <a:avLst/>
          </a:prstGeom>
          <a:noFill/>
        </p:spPr>
        <p:txBody>
          <a:bodyPr wrap="none" lIns="121920" tIns="60960" rIns="121920" bIns="60960">
            <a:spAutoFit/>
          </a:bodyPr>
          <a:lstStyle/>
          <a:p>
            <a:pPr algn="ctr" defTabSz="1219200">
              <a:buClr>
                <a:srgbClr val="000000"/>
              </a:buClr>
              <a:defRPr/>
            </a:pPr>
            <a:r>
              <a:rPr lang="en-US" sz="8000" kern="0" dirty="0">
                <a:ln w="0"/>
                <a:solidFill>
                  <a:srgbClr val="FFFF00"/>
                </a:solidFill>
                <a:effectLst>
                  <a:reflection blurRad="6350" stA="53000" endA="300" endPos="35500" dir="5400000" sy="-90000" algn="bl" rotWithShape="0"/>
                </a:effectLst>
                <a:latin typeface="Times New Roman" panose="02020603050405020304" charset="0"/>
                <a:cs typeface="Times New Roman" panose="02020603050405020304" charset="0"/>
                <a:sym typeface="Arial" panose="020B0604020202020204"/>
              </a:rPr>
              <a:t>AI LÀ TRIỆU PHÚ</a:t>
            </a:r>
            <a:endParaRPr lang="en-US" sz="8000" kern="0" dirty="0">
              <a:ln w="0"/>
              <a:solidFill>
                <a:srgbClr val="FFFF00"/>
              </a:solidFill>
              <a:effectLst>
                <a:reflection blurRad="6350" stA="53000" endA="300" endPos="35500" dir="5400000" sy="-90000" algn="bl" rotWithShape="0"/>
              </a:effectLst>
              <a:latin typeface="Times New Roman" panose="02020603050405020304" charset="0"/>
              <a:cs typeface="Times New Roman" panose="02020603050405020304" charset="0"/>
              <a:sym typeface="Arial" panose="020B0604020202020204"/>
            </a:endParaRPr>
          </a:p>
        </p:txBody>
      </p:sp>
    </p:spTree>
  </p:cSld>
  <p:clrMapOvr>
    <a:masterClrMapping/>
  </p:clrMapOvr>
  <p:transition spd="med">
    <p:wheel spokes="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par>
                                <p:cTn id="8" presetID="1" presetClass="mediacall" presetSubtype="0" fill="hold" nodeType="withEffect">
                                  <p:stCondLst>
                                    <p:cond delay="0"/>
                                  </p:stCondLst>
                                  <p:childTnLst>
                                    <p:cmd type="call" cmd="playFrom(0.0)">
                                      <p:cBhvr>
                                        <p:cTn id="9" dur="160339" fill="hold"/>
                                        <p:tgtEl>
                                          <p:spTgt spid="38"/>
                                        </p:tgtEl>
                                      </p:cBhvr>
                                    </p:cmd>
                                  </p:childTnLst>
                                </p:cTn>
                              </p:par>
                              <p:par>
                                <p:cTn id="10" presetID="10" presetClass="entr" presetSubtype="0" fill="hold" grpId="0" nodeType="with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fade">
                                      <p:cBhvr>
                                        <p:cTn id="12" dur="500"/>
                                        <p:tgtEl>
                                          <p:spTgt spid="2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fade">
                                      <p:cBhvr>
                                        <p:cTn id="17" dur="500"/>
                                        <p:tgtEl>
                                          <p:spTgt spid="3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fade">
                                      <p:cBhvr>
                                        <p:cTn id="22" dur="500"/>
                                        <p:tgtEl>
                                          <p:spTgt spid="27"/>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5"/>
                                        </p:tgtEl>
                                        <p:attrNameLst>
                                          <p:attrName>style.visibility</p:attrName>
                                        </p:attrNameLst>
                                      </p:cBhvr>
                                      <p:to>
                                        <p:strVal val="visible"/>
                                      </p:to>
                                    </p:set>
                                    <p:animEffect transition="in" filter="fade">
                                      <p:cBhvr>
                                        <p:cTn id="27" dur="500"/>
                                        <p:tgtEl>
                                          <p:spTgt spid="25"/>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34"/>
                                        </p:tgtEl>
                                        <p:attrNameLst>
                                          <p:attrName>style.visibility</p:attrName>
                                        </p:attrNameLst>
                                      </p:cBhvr>
                                      <p:to>
                                        <p:strVal val="visible"/>
                                      </p:to>
                                    </p:set>
                                    <p:animEffect transition="in" filter="fade">
                                      <p:cBhvr>
                                        <p:cTn id="32"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33" fill="hold" display="0">
                  <p:stCondLst>
                    <p:cond delay="indefinite"/>
                  </p:stCondLst>
                  <p:endCondLst>
                    <p:cond evt="onStopAudio" delay="0">
                      <p:tgtEl>
                        <p:sldTgt/>
                      </p:tgtEl>
                    </p:cond>
                  </p:endCondLst>
                </p:cTn>
                <p:tgtEl>
                  <p:spTgt spid="38"/>
                </p:tgtEl>
              </p:cMediaNode>
            </p:audio>
            <p:seq concurrent="1" nextAc="seek">
              <p:cTn id="34" restart="whenNotActive" fill="hold" evtFilter="cancelBubble" nodeType="interactiveSeq">
                <p:stCondLst>
                  <p:cond evt="onClick" delay="0">
                    <p:tgtEl>
                      <p:spTgt spid="25"/>
                    </p:tgtEl>
                  </p:cond>
                </p:stCondLst>
                <p:endSync evt="end" delay="0">
                  <p:rtn val="all"/>
                </p:endSync>
                <p:childTnLst>
                  <p:par>
                    <p:cTn id="35" fill="hold">
                      <p:stCondLst>
                        <p:cond delay="0"/>
                      </p:stCondLst>
                      <p:childTnLst>
                        <p:par>
                          <p:cTn id="36" fill="hold">
                            <p:stCondLst>
                              <p:cond delay="0"/>
                            </p:stCondLst>
                            <p:childTnLst>
                              <p:par>
                                <p:cTn id="37" presetID="24" presetClass="emph" presetSubtype="0" fill="hold" grpId="1" nodeType="clickEffect">
                                  <p:stCondLst>
                                    <p:cond delay="0"/>
                                  </p:stCondLst>
                                  <p:childTnLst>
                                    <p:animClr clrSpc="hsl" dir="cw">
                                      <p:cBhvr override="childStyle">
                                        <p:cTn id="38" dur="500" fill="hold"/>
                                        <p:tgtEl>
                                          <p:spTgt spid="25"/>
                                        </p:tgtEl>
                                        <p:attrNameLst>
                                          <p:attrName>style.color</p:attrName>
                                        </p:attrNameLst>
                                      </p:cBhvr>
                                      <p:by>
                                        <p:hsl h="0" s="-12549" l="-25098"/>
                                      </p:by>
                                    </p:animClr>
                                    <p:animClr clrSpc="hsl" dir="cw">
                                      <p:cBhvr>
                                        <p:cTn id="39" dur="500" fill="hold"/>
                                        <p:tgtEl>
                                          <p:spTgt spid="25"/>
                                        </p:tgtEl>
                                        <p:attrNameLst>
                                          <p:attrName>fillcolor</p:attrName>
                                        </p:attrNameLst>
                                      </p:cBhvr>
                                      <p:by>
                                        <p:hsl h="0" s="-12549" l="-25098"/>
                                      </p:by>
                                    </p:animClr>
                                    <p:animClr clrSpc="hsl" dir="cw">
                                      <p:cBhvr>
                                        <p:cTn id="40" dur="500" fill="hold"/>
                                        <p:tgtEl>
                                          <p:spTgt spid="25"/>
                                        </p:tgtEl>
                                        <p:attrNameLst>
                                          <p:attrName>stroke.color</p:attrName>
                                        </p:attrNameLst>
                                      </p:cBhvr>
                                      <p:by>
                                        <p:hsl h="0" s="-12549" l="-25098"/>
                                      </p:by>
                                    </p:animClr>
                                    <p:set>
                                      <p:cBhvr>
                                        <p:cTn id="41" dur="500" fill="hold"/>
                                        <p:tgtEl>
                                          <p:spTgt spid="25"/>
                                        </p:tgtEl>
                                        <p:attrNameLst>
                                          <p:attrName>fill.type</p:attrName>
                                        </p:attrNameLst>
                                      </p:cBhvr>
                                      <p:to>
                                        <p:strVal val="solid"/>
                                      </p:to>
                                    </p:set>
                                  </p:childTnLst>
                                </p:cTn>
                              </p:par>
                              <p:par>
                                <p:cTn id="42" presetID="19" presetClass="emph" presetSubtype="0" fill="hold" grpId="0" nodeType="withEffect">
                                  <p:stCondLst>
                                    <p:cond delay="0"/>
                                  </p:stCondLst>
                                  <p:childTnLst>
                                    <p:animClr clrSpc="rgb" dir="cw">
                                      <p:cBhvr override="childStyle">
                                        <p:cTn id="43" dur="500" fill="hold"/>
                                        <p:tgtEl>
                                          <p:spTgt spid="15"/>
                                        </p:tgtEl>
                                        <p:attrNameLst>
                                          <p:attrName>style.color</p:attrName>
                                        </p:attrNameLst>
                                      </p:cBhvr>
                                      <p:to>
                                        <a:srgbClr val="FFC000"/>
                                      </p:to>
                                    </p:animClr>
                                    <p:animClr clrSpc="rgb" dir="cw">
                                      <p:cBhvr>
                                        <p:cTn id="44" dur="500" fill="hold"/>
                                        <p:tgtEl>
                                          <p:spTgt spid="15"/>
                                        </p:tgtEl>
                                        <p:attrNameLst>
                                          <p:attrName>fillcolor</p:attrName>
                                        </p:attrNameLst>
                                      </p:cBhvr>
                                      <p:to>
                                        <a:srgbClr val="FFC000"/>
                                      </p:to>
                                    </p:animClr>
                                    <p:set>
                                      <p:cBhvr>
                                        <p:cTn id="45" dur="500" fill="hold"/>
                                        <p:tgtEl>
                                          <p:spTgt spid="15"/>
                                        </p:tgtEl>
                                        <p:attrNameLst>
                                          <p:attrName>fill.type</p:attrName>
                                        </p:attrNameLst>
                                      </p:cBhvr>
                                      <p:to>
                                        <p:strVal val="solid"/>
                                      </p:to>
                                    </p:set>
                                    <p:set>
                                      <p:cBhvr>
                                        <p:cTn id="46" dur="500" fill="hold"/>
                                        <p:tgtEl>
                                          <p:spTgt spid="15"/>
                                        </p:tgtEl>
                                        <p:attrNameLst>
                                          <p:attrName>fill.on</p:attrName>
                                        </p:attrNameLst>
                                      </p:cBhvr>
                                      <p:to>
                                        <p:strVal val="true"/>
                                      </p:to>
                                    </p:set>
                                  </p:childTnLst>
                                </p:cTn>
                              </p:par>
                              <p:par>
                                <p:cTn id="47" presetID="1" presetClass="mediacall" presetSubtype="0" fill="hold" nodeType="withEffect">
                                  <p:stCondLst>
                                    <p:cond delay="0"/>
                                  </p:stCondLst>
                                  <p:childTnLst>
                                    <p:cmd type="call" cmd="playFrom(0.0)">
                                      <p:cBhvr>
                                        <p:cTn id="48" dur="20218" fill="hold"/>
                                        <p:tgtEl>
                                          <p:spTgt spid="39"/>
                                        </p:tgtEl>
                                      </p:cBhvr>
                                    </p:cmd>
                                  </p:childTnLst>
                                </p:cTn>
                              </p:par>
                              <p:par>
                                <p:cTn id="49" presetID="3" presetClass="mediacall" presetSubtype="0" fill="hold" nodeType="withEffect">
                                  <p:stCondLst>
                                    <p:cond delay="0"/>
                                  </p:stCondLst>
                                  <p:childTnLst>
                                    <p:cmd type="call" cmd="stop">
                                      <p:cBhvr>
                                        <p:cTn id="50" dur="1" fill="hold"/>
                                        <p:tgtEl>
                                          <p:spTgt spid="38"/>
                                        </p:tgtEl>
                                      </p:cBhvr>
                                    </p:cmd>
                                  </p:childTnLst>
                                </p:cTn>
                              </p:par>
                              <p:par>
                                <p:cTn id="51" presetID="19" presetClass="emph" presetSubtype="0" repeatCount="4000" fill="hold" grpId="1" nodeType="withEffect">
                                  <p:stCondLst>
                                    <p:cond delay="3000"/>
                                  </p:stCondLst>
                                  <p:childTnLst>
                                    <p:animClr clrSpc="rgb" dir="cw">
                                      <p:cBhvr override="childStyle">
                                        <p:cTn id="52" dur="500" fill="hold"/>
                                        <p:tgtEl>
                                          <p:spTgt spid="15"/>
                                        </p:tgtEl>
                                        <p:attrNameLst>
                                          <p:attrName>style.color</p:attrName>
                                        </p:attrNameLst>
                                      </p:cBhvr>
                                      <p:to>
                                        <a:srgbClr val="92D050"/>
                                      </p:to>
                                    </p:animClr>
                                    <p:animClr clrSpc="rgb" dir="cw">
                                      <p:cBhvr>
                                        <p:cTn id="53" dur="500" fill="hold"/>
                                        <p:tgtEl>
                                          <p:spTgt spid="15"/>
                                        </p:tgtEl>
                                        <p:attrNameLst>
                                          <p:attrName>fillcolor</p:attrName>
                                        </p:attrNameLst>
                                      </p:cBhvr>
                                      <p:to>
                                        <a:srgbClr val="92D050"/>
                                      </p:to>
                                    </p:animClr>
                                    <p:set>
                                      <p:cBhvr>
                                        <p:cTn id="54" dur="500" fill="hold"/>
                                        <p:tgtEl>
                                          <p:spTgt spid="15"/>
                                        </p:tgtEl>
                                        <p:attrNameLst>
                                          <p:attrName>fill.type</p:attrName>
                                        </p:attrNameLst>
                                      </p:cBhvr>
                                      <p:to>
                                        <p:strVal val="solid"/>
                                      </p:to>
                                    </p:set>
                                    <p:set>
                                      <p:cBhvr>
                                        <p:cTn id="55" dur="500" fill="hold"/>
                                        <p:tgtEl>
                                          <p:spTgt spid="15"/>
                                        </p:tgtEl>
                                        <p:attrNameLst>
                                          <p:attrName>fill.on</p:attrName>
                                        </p:attrNameLst>
                                      </p:cBhvr>
                                      <p:to>
                                        <p:strVal val="true"/>
                                      </p:to>
                                    </p:set>
                                  </p:childTnLst>
                                </p:cTn>
                              </p:par>
                              <p:par>
                                <p:cTn id="56" presetID="1" presetClass="mediacall" presetSubtype="0" fill="hold" nodeType="withEffect">
                                  <p:stCondLst>
                                    <p:cond delay="3000"/>
                                  </p:stCondLst>
                                  <p:childTnLst>
                                    <p:cmd type="call" cmd="playFrom(0.0)">
                                      <p:cBhvr>
                                        <p:cTn id="57" dur="7732" fill="hold"/>
                                        <p:tgtEl>
                                          <p:spTgt spid="40"/>
                                        </p:tgtEl>
                                      </p:cBhvr>
                                    </p:cmd>
                                  </p:childTnLst>
                                </p:cTn>
                              </p:par>
                              <p:par>
                                <p:cTn id="58" presetID="3" presetClass="mediacall" presetSubtype="0" fill="hold" nodeType="withEffect">
                                  <p:stCondLst>
                                    <p:cond delay="3000"/>
                                  </p:stCondLst>
                                  <p:childTnLst>
                                    <p:cmd type="call" cmd="stop">
                                      <p:cBhvr>
                                        <p:cTn id="59" dur="1" fill="hold"/>
                                        <p:tgtEl>
                                          <p:spTgt spid="39"/>
                                        </p:tgtEl>
                                      </p:cBhvr>
                                    </p:cmd>
                                  </p:childTnLst>
                                </p:cTn>
                              </p:par>
                              <p:par>
                                <p:cTn id="60" presetID="24" presetClass="emph" presetSubtype="0" fill="hold" grpId="2" nodeType="withEffect">
                                  <p:stCondLst>
                                    <p:cond delay="3000"/>
                                  </p:stCondLst>
                                  <p:childTnLst>
                                    <p:animClr clrSpc="hsl" dir="cw">
                                      <p:cBhvr override="childStyle">
                                        <p:cTn id="61" dur="500" fill="hold"/>
                                        <p:tgtEl>
                                          <p:spTgt spid="25"/>
                                        </p:tgtEl>
                                        <p:attrNameLst>
                                          <p:attrName>style.color</p:attrName>
                                        </p:attrNameLst>
                                      </p:cBhvr>
                                      <p:by>
                                        <p:hsl h="0" s="-12549" l="-25098"/>
                                      </p:by>
                                    </p:animClr>
                                    <p:animClr clrSpc="hsl" dir="cw">
                                      <p:cBhvr>
                                        <p:cTn id="62" dur="500" fill="hold"/>
                                        <p:tgtEl>
                                          <p:spTgt spid="25"/>
                                        </p:tgtEl>
                                        <p:attrNameLst>
                                          <p:attrName>fillcolor</p:attrName>
                                        </p:attrNameLst>
                                      </p:cBhvr>
                                      <p:by>
                                        <p:hsl h="0" s="-12549" l="-25098"/>
                                      </p:by>
                                    </p:animClr>
                                    <p:animClr clrSpc="hsl" dir="cw">
                                      <p:cBhvr>
                                        <p:cTn id="63" dur="500" fill="hold"/>
                                        <p:tgtEl>
                                          <p:spTgt spid="25"/>
                                        </p:tgtEl>
                                        <p:attrNameLst>
                                          <p:attrName>stroke.color</p:attrName>
                                        </p:attrNameLst>
                                      </p:cBhvr>
                                      <p:by>
                                        <p:hsl h="0" s="-12549" l="-25098"/>
                                      </p:by>
                                    </p:animClr>
                                    <p:set>
                                      <p:cBhvr>
                                        <p:cTn id="64" dur="500" fill="hold"/>
                                        <p:tgtEl>
                                          <p:spTgt spid="25"/>
                                        </p:tgtEl>
                                        <p:attrNameLst>
                                          <p:attrName>fill.type</p:attrName>
                                        </p:attrNameLst>
                                      </p:cBhvr>
                                      <p:to>
                                        <p:strVal val="solid"/>
                                      </p:to>
                                    </p:set>
                                  </p:childTnLst>
                                </p:cTn>
                              </p:par>
                            </p:childTnLst>
                          </p:cTn>
                        </p:par>
                      </p:childTnLst>
                    </p:cTn>
                  </p:par>
                </p:childTnLst>
              </p:cTn>
              <p:nextCondLst>
                <p:cond evt="onClick" delay="0">
                  <p:tgtEl>
                    <p:spTgt spid="25"/>
                  </p:tgtEl>
                </p:cond>
              </p:nextCondLst>
            </p:seq>
            <p:seq concurrent="1" nextAc="seek">
              <p:cTn id="65" restart="whenNotActive" fill="hold" evtFilter="cancelBubble" nodeType="interactiveSeq">
                <p:stCondLst>
                  <p:cond evt="onClick" delay="0">
                    <p:tgtEl>
                      <p:spTgt spid="33"/>
                    </p:tgtEl>
                  </p:cond>
                </p:stCondLst>
                <p:endSync evt="end" delay="0">
                  <p:rtn val="all"/>
                </p:endSync>
                <p:childTnLst>
                  <p:par>
                    <p:cTn id="66" fill="hold">
                      <p:stCondLst>
                        <p:cond delay="0"/>
                      </p:stCondLst>
                      <p:childTnLst>
                        <p:par>
                          <p:cTn id="67" fill="hold">
                            <p:stCondLst>
                              <p:cond delay="0"/>
                            </p:stCondLst>
                            <p:childTnLst>
                              <p:par>
                                <p:cTn id="68" presetID="24" presetClass="emph" presetSubtype="0" fill="hold" grpId="1" nodeType="clickEffect">
                                  <p:stCondLst>
                                    <p:cond delay="0"/>
                                  </p:stCondLst>
                                  <p:childTnLst>
                                    <p:animClr clrSpc="hsl" dir="cw">
                                      <p:cBhvr override="childStyle">
                                        <p:cTn id="69" dur="500" fill="hold"/>
                                        <p:tgtEl>
                                          <p:spTgt spid="33"/>
                                        </p:tgtEl>
                                        <p:attrNameLst>
                                          <p:attrName>style.color</p:attrName>
                                        </p:attrNameLst>
                                      </p:cBhvr>
                                      <p:by>
                                        <p:hsl h="0" s="-12549" l="-25098"/>
                                      </p:by>
                                    </p:animClr>
                                    <p:animClr clrSpc="hsl" dir="cw">
                                      <p:cBhvr>
                                        <p:cTn id="70" dur="500" fill="hold"/>
                                        <p:tgtEl>
                                          <p:spTgt spid="33"/>
                                        </p:tgtEl>
                                        <p:attrNameLst>
                                          <p:attrName>fillcolor</p:attrName>
                                        </p:attrNameLst>
                                      </p:cBhvr>
                                      <p:by>
                                        <p:hsl h="0" s="-12549" l="-25098"/>
                                      </p:by>
                                    </p:animClr>
                                    <p:animClr clrSpc="hsl" dir="cw">
                                      <p:cBhvr>
                                        <p:cTn id="71" dur="500" fill="hold"/>
                                        <p:tgtEl>
                                          <p:spTgt spid="33"/>
                                        </p:tgtEl>
                                        <p:attrNameLst>
                                          <p:attrName>stroke.color</p:attrName>
                                        </p:attrNameLst>
                                      </p:cBhvr>
                                      <p:by>
                                        <p:hsl h="0" s="-12549" l="-25098"/>
                                      </p:by>
                                    </p:animClr>
                                    <p:set>
                                      <p:cBhvr>
                                        <p:cTn id="72" dur="500" fill="hold"/>
                                        <p:tgtEl>
                                          <p:spTgt spid="33"/>
                                        </p:tgtEl>
                                        <p:attrNameLst>
                                          <p:attrName>fill.type</p:attrName>
                                        </p:attrNameLst>
                                      </p:cBhvr>
                                      <p:to>
                                        <p:strVal val="solid"/>
                                      </p:to>
                                    </p:set>
                                  </p:childTnLst>
                                </p:cTn>
                              </p:par>
                              <p:par>
                                <p:cTn id="73" presetID="19" presetClass="emph" presetSubtype="0" fill="hold" grpId="0" nodeType="withEffect">
                                  <p:stCondLst>
                                    <p:cond delay="0"/>
                                  </p:stCondLst>
                                  <p:childTnLst>
                                    <p:animClr clrSpc="rgb" dir="cw">
                                      <p:cBhvr override="childStyle">
                                        <p:cTn id="74" dur="500" fill="hold"/>
                                        <p:tgtEl>
                                          <p:spTgt spid="31"/>
                                        </p:tgtEl>
                                        <p:attrNameLst>
                                          <p:attrName>style.color</p:attrName>
                                        </p:attrNameLst>
                                      </p:cBhvr>
                                      <p:to>
                                        <a:srgbClr val="FFC000"/>
                                      </p:to>
                                    </p:animClr>
                                    <p:animClr clrSpc="rgb" dir="cw">
                                      <p:cBhvr>
                                        <p:cTn id="75" dur="500" fill="hold"/>
                                        <p:tgtEl>
                                          <p:spTgt spid="31"/>
                                        </p:tgtEl>
                                        <p:attrNameLst>
                                          <p:attrName>fillcolor</p:attrName>
                                        </p:attrNameLst>
                                      </p:cBhvr>
                                      <p:to>
                                        <a:srgbClr val="FFC000"/>
                                      </p:to>
                                    </p:animClr>
                                    <p:set>
                                      <p:cBhvr>
                                        <p:cTn id="76" dur="500" fill="hold"/>
                                        <p:tgtEl>
                                          <p:spTgt spid="31"/>
                                        </p:tgtEl>
                                        <p:attrNameLst>
                                          <p:attrName>fill.type</p:attrName>
                                        </p:attrNameLst>
                                      </p:cBhvr>
                                      <p:to>
                                        <p:strVal val="solid"/>
                                      </p:to>
                                    </p:set>
                                    <p:set>
                                      <p:cBhvr>
                                        <p:cTn id="77" dur="500" fill="hold"/>
                                        <p:tgtEl>
                                          <p:spTgt spid="31"/>
                                        </p:tgtEl>
                                        <p:attrNameLst>
                                          <p:attrName>fill.on</p:attrName>
                                        </p:attrNameLst>
                                      </p:cBhvr>
                                      <p:to>
                                        <p:strVal val="true"/>
                                      </p:to>
                                    </p:set>
                                  </p:childTnLst>
                                </p:cTn>
                              </p:par>
                              <p:par>
                                <p:cTn id="78" presetID="1" presetClass="mediacall" presetSubtype="0" fill="hold" nodeType="withEffect">
                                  <p:stCondLst>
                                    <p:cond delay="0"/>
                                  </p:stCondLst>
                                  <p:childTnLst>
                                    <p:cmd type="call" cmd="playFrom(0.0)">
                                      <p:cBhvr>
                                        <p:cTn id="79" dur="20218" fill="hold"/>
                                        <p:tgtEl>
                                          <p:spTgt spid="39"/>
                                        </p:tgtEl>
                                      </p:cBhvr>
                                    </p:cmd>
                                  </p:childTnLst>
                                </p:cTn>
                              </p:par>
                              <p:par>
                                <p:cTn id="80" presetID="3" presetClass="mediacall" presetSubtype="0" fill="hold" nodeType="withEffect">
                                  <p:stCondLst>
                                    <p:cond delay="0"/>
                                  </p:stCondLst>
                                  <p:childTnLst>
                                    <p:cmd type="call" cmd="stop">
                                      <p:cBhvr>
                                        <p:cTn id="81" dur="1" fill="hold"/>
                                        <p:tgtEl>
                                          <p:spTgt spid="38"/>
                                        </p:tgtEl>
                                      </p:cBhvr>
                                    </p:cmd>
                                  </p:childTnLst>
                                </p:cTn>
                              </p:par>
                              <p:par>
                                <p:cTn id="82" presetID="19" presetClass="emph" presetSubtype="0" fill="hold" grpId="1" nodeType="withEffect">
                                  <p:stCondLst>
                                    <p:cond delay="3000"/>
                                  </p:stCondLst>
                                  <p:childTnLst>
                                    <p:animClr clrSpc="rgb" dir="cw">
                                      <p:cBhvr override="childStyle">
                                        <p:cTn id="83" dur="500" fill="hold"/>
                                        <p:tgtEl>
                                          <p:spTgt spid="31"/>
                                        </p:tgtEl>
                                        <p:attrNameLst>
                                          <p:attrName>style.color</p:attrName>
                                        </p:attrNameLst>
                                      </p:cBhvr>
                                      <p:to>
                                        <a:srgbClr val="FF0000"/>
                                      </p:to>
                                    </p:animClr>
                                    <p:animClr clrSpc="rgb" dir="cw">
                                      <p:cBhvr>
                                        <p:cTn id="84" dur="500" fill="hold"/>
                                        <p:tgtEl>
                                          <p:spTgt spid="31"/>
                                        </p:tgtEl>
                                        <p:attrNameLst>
                                          <p:attrName>fillcolor</p:attrName>
                                        </p:attrNameLst>
                                      </p:cBhvr>
                                      <p:to>
                                        <a:srgbClr val="FF0000"/>
                                      </p:to>
                                    </p:animClr>
                                    <p:set>
                                      <p:cBhvr>
                                        <p:cTn id="85" dur="500" fill="hold"/>
                                        <p:tgtEl>
                                          <p:spTgt spid="31"/>
                                        </p:tgtEl>
                                        <p:attrNameLst>
                                          <p:attrName>fill.type</p:attrName>
                                        </p:attrNameLst>
                                      </p:cBhvr>
                                      <p:to>
                                        <p:strVal val="solid"/>
                                      </p:to>
                                    </p:set>
                                    <p:set>
                                      <p:cBhvr>
                                        <p:cTn id="86" dur="500" fill="hold"/>
                                        <p:tgtEl>
                                          <p:spTgt spid="31"/>
                                        </p:tgtEl>
                                        <p:attrNameLst>
                                          <p:attrName>fill.on</p:attrName>
                                        </p:attrNameLst>
                                      </p:cBhvr>
                                      <p:to>
                                        <p:strVal val="true"/>
                                      </p:to>
                                    </p:set>
                                  </p:childTnLst>
                                </p:cTn>
                              </p:par>
                              <p:par>
                                <p:cTn id="87" presetID="1" presetClass="mediacall" presetSubtype="0" fill="hold" nodeType="withEffect">
                                  <p:stCondLst>
                                    <p:cond delay="3000"/>
                                  </p:stCondLst>
                                  <p:childTnLst>
                                    <p:cmd type="call" cmd="playFrom(0.0)">
                                      <p:cBhvr>
                                        <p:cTn id="88" dur="5903" fill="hold"/>
                                        <p:tgtEl>
                                          <p:spTgt spid="41"/>
                                        </p:tgtEl>
                                      </p:cBhvr>
                                    </p:cmd>
                                  </p:childTnLst>
                                </p:cTn>
                              </p:par>
                              <p:par>
                                <p:cTn id="89" presetID="3" presetClass="mediacall" presetSubtype="0" fill="hold" nodeType="withEffect">
                                  <p:stCondLst>
                                    <p:cond delay="3000"/>
                                  </p:stCondLst>
                                  <p:childTnLst>
                                    <p:cmd type="call" cmd="stop">
                                      <p:cBhvr>
                                        <p:cTn id="90" dur="1" fill="hold"/>
                                        <p:tgtEl>
                                          <p:spTgt spid="39"/>
                                        </p:tgtEl>
                                      </p:cBhvr>
                                    </p:cmd>
                                  </p:childTnLst>
                                </p:cTn>
                              </p:par>
                              <p:par>
                                <p:cTn id="91" presetID="30" presetClass="emph" presetSubtype="0" fill="hold" grpId="2" nodeType="withEffect">
                                  <p:stCondLst>
                                    <p:cond delay="3000"/>
                                  </p:stCondLst>
                                  <p:childTnLst>
                                    <p:animClr clrSpc="hsl" dir="cw">
                                      <p:cBhvr override="childStyle">
                                        <p:cTn id="92" dur="500" fill="hold"/>
                                        <p:tgtEl>
                                          <p:spTgt spid="33"/>
                                        </p:tgtEl>
                                        <p:attrNameLst>
                                          <p:attrName>style.color</p:attrName>
                                        </p:attrNameLst>
                                      </p:cBhvr>
                                      <p:by>
                                        <p:hsl h="0" s="12549" l="25098"/>
                                      </p:by>
                                    </p:animClr>
                                    <p:animClr clrSpc="hsl" dir="cw">
                                      <p:cBhvr>
                                        <p:cTn id="93" dur="500" fill="hold"/>
                                        <p:tgtEl>
                                          <p:spTgt spid="33"/>
                                        </p:tgtEl>
                                        <p:attrNameLst>
                                          <p:attrName>fillcolor</p:attrName>
                                        </p:attrNameLst>
                                      </p:cBhvr>
                                      <p:by>
                                        <p:hsl h="0" s="12549" l="25098"/>
                                      </p:by>
                                    </p:animClr>
                                    <p:animClr clrSpc="hsl" dir="cw">
                                      <p:cBhvr>
                                        <p:cTn id="94" dur="500" fill="hold"/>
                                        <p:tgtEl>
                                          <p:spTgt spid="33"/>
                                        </p:tgtEl>
                                        <p:attrNameLst>
                                          <p:attrName>stroke.color</p:attrName>
                                        </p:attrNameLst>
                                      </p:cBhvr>
                                      <p:by>
                                        <p:hsl h="0" s="12549" l="25098"/>
                                      </p:by>
                                    </p:animClr>
                                    <p:set>
                                      <p:cBhvr>
                                        <p:cTn id="95" dur="500" fill="hold"/>
                                        <p:tgtEl>
                                          <p:spTgt spid="33"/>
                                        </p:tgtEl>
                                        <p:attrNameLst>
                                          <p:attrName>fill.type</p:attrName>
                                        </p:attrNameLst>
                                      </p:cBhvr>
                                      <p:to>
                                        <p:strVal val="solid"/>
                                      </p:to>
                                    </p:set>
                                  </p:childTnLst>
                                </p:cTn>
                              </p:par>
                            </p:childTnLst>
                          </p:cTn>
                        </p:par>
                      </p:childTnLst>
                    </p:cTn>
                  </p:par>
                </p:childTnLst>
              </p:cTn>
              <p:nextCondLst>
                <p:cond evt="onClick" delay="0">
                  <p:tgtEl>
                    <p:spTgt spid="33"/>
                  </p:tgtEl>
                </p:cond>
              </p:nextCondLst>
            </p:seq>
            <p:seq concurrent="1" nextAc="seek">
              <p:cTn id="96" restart="whenNotActive" fill="hold" evtFilter="cancelBubble" nodeType="interactiveSeq">
                <p:stCondLst>
                  <p:cond evt="onClick" delay="0">
                    <p:tgtEl>
                      <p:spTgt spid="27"/>
                    </p:tgtEl>
                  </p:cond>
                </p:stCondLst>
                <p:endSync evt="end" delay="0">
                  <p:rtn val="all"/>
                </p:endSync>
                <p:childTnLst>
                  <p:par>
                    <p:cTn id="97" fill="hold">
                      <p:stCondLst>
                        <p:cond delay="0"/>
                      </p:stCondLst>
                      <p:childTnLst>
                        <p:par>
                          <p:cTn id="98" fill="hold">
                            <p:stCondLst>
                              <p:cond delay="0"/>
                            </p:stCondLst>
                            <p:childTnLst>
                              <p:par>
                                <p:cTn id="99" presetID="24" presetClass="emph" presetSubtype="0" fill="hold" grpId="1" nodeType="clickEffect">
                                  <p:stCondLst>
                                    <p:cond delay="0"/>
                                  </p:stCondLst>
                                  <p:childTnLst>
                                    <p:animClr clrSpc="hsl" dir="cw">
                                      <p:cBhvr override="childStyle">
                                        <p:cTn id="100" dur="500" fill="hold"/>
                                        <p:tgtEl>
                                          <p:spTgt spid="27"/>
                                        </p:tgtEl>
                                        <p:attrNameLst>
                                          <p:attrName>style.color</p:attrName>
                                        </p:attrNameLst>
                                      </p:cBhvr>
                                      <p:by>
                                        <p:hsl h="0" s="-12549" l="-25098"/>
                                      </p:by>
                                    </p:animClr>
                                    <p:animClr clrSpc="hsl" dir="cw">
                                      <p:cBhvr>
                                        <p:cTn id="101" dur="500" fill="hold"/>
                                        <p:tgtEl>
                                          <p:spTgt spid="27"/>
                                        </p:tgtEl>
                                        <p:attrNameLst>
                                          <p:attrName>fillcolor</p:attrName>
                                        </p:attrNameLst>
                                      </p:cBhvr>
                                      <p:by>
                                        <p:hsl h="0" s="-12549" l="-25098"/>
                                      </p:by>
                                    </p:animClr>
                                    <p:animClr clrSpc="hsl" dir="cw">
                                      <p:cBhvr>
                                        <p:cTn id="102" dur="500" fill="hold"/>
                                        <p:tgtEl>
                                          <p:spTgt spid="27"/>
                                        </p:tgtEl>
                                        <p:attrNameLst>
                                          <p:attrName>stroke.color</p:attrName>
                                        </p:attrNameLst>
                                      </p:cBhvr>
                                      <p:by>
                                        <p:hsl h="0" s="-12549" l="-25098"/>
                                      </p:by>
                                    </p:animClr>
                                    <p:set>
                                      <p:cBhvr>
                                        <p:cTn id="103" dur="500" fill="hold"/>
                                        <p:tgtEl>
                                          <p:spTgt spid="27"/>
                                        </p:tgtEl>
                                        <p:attrNameLst>
                                          <p:attrName>fill.type</p:attrName>
                                        </p:attrNameLst>
                                      </p:cBhvr>
                                      <p:to>
                                        <p:strVal val="solid"/>
                                      </p:to>
                                    </p:set>
                                  </p:childTnLst>
                                </p:cTn>
                              </p:par>
                              <p:par>
                                <p:cTn id="104" presetID="19" presetClass="emph" presetSubtype="0" fill="hold" grpId="0" nodeType="withEffect">
                                  <p:stCondLst>
                                    <p:cond delay="0"/>
                                  </p:stCondLst>
                                  <p:childTnLst>
                                    <p:animClr clrSpc="rgb" dir="cw">
                                      <p:cBhvr override="childStyle">
                                        <p:cTn id="105" dur="500" fill="hold"/>
                                        <p:tgtEl>
                                          <p:spTgt spid="16"/>
                                        </p:tgtEl>
                                        <p:attrNameLst>
                                          <p:attrName>style.color</p:attrName>
                                        </p:attrNameLst>
                                      </p:cBhvr>
                                      <p:to>
                                        <a:srgbClr val="FFC000"/>
                                      </p:to>
                                    </p:animClr>
                                    <p:animClr clrSpc="rgb" dir="cw">
                                      <p:cBhvr>
                                        <p:cTn id="106" dur="500" fill="hold"/>
                                        <p:tgtEl>
                                          <p:spTgt spid="16"/>
                                        </p:tgtEl>
                                        <p:attrNameLst>
                                          <p:attrName>fillcolor</p:attrName>
                                        </p:attrNameLst>
                                      </p:cBhvr>
                                      <p:to>
                                        <a:srgbClr val="FFC000"/>
                                      </p:to>
                                    </p:animClr>
                                    <p:set>
                                      <p:cBhvr>
                                        <p:cTn id="107" dur="500" fill="hold"/>
                                        <p:tgtEl>
                                          <p:spTgt spid="16"/>
                                        </p:tgtEl>
                                        <p:attrNameLst>
                                          <p:attrName>fill.type</p:attrName>
                                        </p:attrNameLst>
                                      </p:cBhvr>
                                      <p:to>
                                        <p:strVal val="solid"/>
                                      </p:to>
                                    </p:set>
                                    <p:set>
                                      <p:cBhvr>
                                        <p:cTn id="108" dur="500" fill="hold"/>
                                        <p:tgtEl>
                                          <p:spTgt spid="16"/>
                                        </p:tgtEl>
                                        <p:attrNameLst>
                                          <p:attrName>fill.on</p:attrName>
                                        </p:attrNameLst>
                                      </p:cBhvr>
                                      <p:to>
                                        <p:strVal val="true"/>
                                      </p:to>
                                    </p:set>
                                  </p:childTnLst>
                                </p:cTn>
                              </p:par>
                              <p:par>
                                <p:cTn id="109" presetID="1" presetClass="mediacall" presetSubtype="0" fill="hold" nodeType="withEffect">
                                  <p:stCondLst>
                                    <p:cond delay="0"/>
                                  </p:stCondLst>
                                  <p:childTnLst>
                                    <p:cmd type="call" cmd="playFrom(0.0)">
                                      <p:cBhvr>
                                        <p:cTn id="110" dur="20218" fill="hold"/>
                                        <p:tgtEl>
                                          <p:spTgt spid="39"/>
                                        </p:tgtEl>
                                      </p:cBhvr>
                                    </p:cmd>
                                  </p:childTnLst>
                                </p:cTn>
                              </p:par>
                              <p:par>
                                <p:cTn id="111" presetID="3" presetClass="mediacall" presetSubtype="0" fill="hold" nodeType="withEffect">
                                  <p:stCondLst>
                                    <p:cond delay="0"/>
                                  </p:stCondLst>
                                  <p:childTnLst>
                                    <p:cmd type="call" cmd="stop">
                                      <p:cBhvr>
                                        <p:cTn id="112" dur="1" fill="hold"/>
                                        <p:tgtEl>
                                          <p:spTgt spid="38"/>
                                        </p:tgtEl>
                                      </p:cBhvr>
                                    </p:cmd>
                                  </p:childTnLst>
                                </p:cTn>
                              </p:par>
                              <p:par>
                                <p:cTn id="113" presetID="19" presetClass="emph" presetSubtype="0" fill="hold" grpId="1" nodeType="withEffect">
                                  <p:stCondLst>
                                    <p:cond delay="3500"/>
                                  </p:stCondLst>
                                  <p:childTnLst>
                                    <p:animClr clrSpc="rgb" dir="cw">
                                      <p:cBhvr override="childStyle">
                                        <p:cTn id="114" dur="500" fill="hold"/>
                                        <p:tgtEl>
                                          <p:spTgt spid="16"/>
                                        </p:tgtEl>
                                        <p:attrNameLst>
                                          <p:attrName>style.color</p:attrName>
                                        </p:attrNameLst>
                                      </p:cBhvr>
                                      <p:to>
                                        <a:srgbClr val="FF0000"/>
                                      </p:to>
                                    </p:animClr>
                                    <p:animClr clrSpc="rgb" dir="cw">
                                      <p:cBhvr>
                                        <p:cTn id="115" dur="500" fill="hold"/>
                                        <p:tgtEl>
                                          <p:spTgt spid="16"/>
                                        </p:tgtEl>
                                        <p:attrNameLst>
                                          <p:attrName>fillcolor</p:attrName>
                                        </p:attrNameLst>
                                      </p:cBhvr>
                                      <p:to>
                                        <a:srgbClr val="FF0000"/>
                                      </p:to>
                                    </p:animClr>
                                    <p:set>
                                      <p:cBhvr>
                                        <p:cTn id="116" dur="500" fill="hold"/>
                                        <p:tgtEl>
                                          <p:spTgt spid="16"/>
                                        </p:tgtEl>
                                        <p:attrNameLst>
                                          <p:attrName>fill.type</p:attrName>
                                        </p:attrNameLst>
                                      </p:cBhvr>
                                      <p:to>
                                        <p:strVal val="solid"/>
                                      </p:to>
                                    </p:set>
                                    <p:set>
                                      <p:cBhvr>
                                        <p:cTn id="117" dur="500" fill="hold"/>
                                        <p:tgtEl>
                                          <p:spTgt spid="16"/>
                                        </p:tgtEl>
                                        <p:attrNameLst>
                                          <p:attrName>fill.on</p:attrName>
                                        </p:attrNameLst>
                                      </p:cBhvr>
                                      <p:to>
                                        <p:strVal val="true"/>
                                      </p:to>
                                    </p:set>
                                  </p:childTnLst>
                                </p:cTn>
                              </p:par>
                              <p:par>
                                <p:cTn id="118" presetID="1" presetClass="mediacall" presetSubtype="0" fill="hold" nodeType="withEffect">
                                  <p:stCondLst>
                                    <p:cond delay="3500"/>
                                  </p:stCondLst>
                                  <p:childTnLst>
                                    <p:cmd type="call" cmd="playFrom(0.0)">
                                      <p:cBhvr>
                                        <p:cTn id="119" dur="5903" fill="hold"/>
                                        <p:tgtEl>
                                          <p:spTgt spid="41"/>
                                        </p:tgtEl>
                                      </p:cBhvr>
                                    </p:cmd>
                                  </p:childTnLst>
                                </p:cTn>
                              </p:par>
                              <p:par>
                                <p:cTn id="120" presetID="3" presetClass="mediacall" presetSubtype="0" fill="hold" nodeType="withEffect">
                                  <p:stCondLst>
                                    <p:cond delay="3500"/>
                                  </p:stCondLst>
                                  <p:childTnLst>
                                    <p:cmd type="call" cmd="stop">
                                      <p:cBhvr>
                                        <p:cTn id="121" dur="1" fill="hold"/>
                                        <p:tgtEl>
                                          <p:spTgt spid="39"/>
                                        </p:tgtEl>
                                      </p:cBhvr>
                                    </p:cmd>
                                  </p:childTnLst>
                                </p:cTn>
                              </p:par>
                              <p:par>
                                <p:cTn id="122" presetID="30" presetClass="emph" presetSubtype="0" fill="hold" grpId="2" nodeType="withEffect">
                                  <p:stCondLst>
                                    <p:cond delay="3500"/>
                                  </p:stCondLst>
                                  <p:childTnLst>
                                    <p:animClr clrSpc="hsl" dir="cw">
                                      <p:cBhvr override="childStyle">
                                        <p:cTn id="123" dur="500" fill="hold"/>
                                        <p:tgtEl>
                                          <p:spTgt spid="27"/>
                                        </p:tgtEl>
                                        <p:attrNameLst>
                                          <p:attrName>style.color</p:attrName>
                                        </p:attrNameLst>
                                      </p:cBhvr>
                                      <p:by>
                                        <p:hsl h="0" s="12549" l="25098"/>
                                      </p:by>
                                    </p:animClr>
                                    <p:animClr clrSpc="hsl" dir="cw">
                                      <p:cBhvr>
                                        <p:cTn id="124" dur="500" fill="hold"/>
                                        <p:tgtEl>
                                          <p:spTgt spid="27"/>
                                        </p:tgtEl>
                                        <p:attrNameLst>
                                          <p:attrName>fillcolor</p:attrName>
                                        </p:attrNameLst>
                                      </p:cBhvr>
                                      <p:by>
                                        <p:hsl h="0" s="12549" l="25098"/>
                                      </p:by>
                                    </p:animClr>
                                    <p:animClr clrSpc="hsl" dir="cw">
                                      <p:cBhvr>
                                        <p:cTn id="125" dur="500" fill="hold"/>
                                        <p:tgtEl>
                                          <p:spTgt spid="27"/>
                                        </p:tgtEl>
                                        <p:attrNameLst>
                                          <p:attrName>stroke.color</p:attrName>
                                        </p:attrNameLst>
                                      </p:cBhvr>
                                      <p:by>
                                        <p:hsl h="0" s="12549" l="25098"/>
                                      </p:by>
                                    </p:animClr>
                                    <p:set>
                                      <p:cBhvr>
                                        <p:cTn id="126" dur="500" fill="hold"/>
                                        <p:tgtEl>
                                          <p:spTgt spid="27"/>
                                        </p:tgtEl>
                                        <p:attrNameLst>
                                          <p:attrName>fill.type</p:attrName>
                                        </p:attrNameLst>
                                      </p:cBhvr>
                                      <p:to>
                                        <p:strVal val="solid"/>
                                      </p:to>
                                    </p:set>
                                  </p:childTnLst>
                                </p:cTn>
                              </p:par>
                            </p:childTnLst>
                          </p:cTn>
                        </p:par>
                      </p:childTnLst>
                    </p:cTn>
                  </p:par>
                </p:childTnLst>
              </p:cTn>
              <p:nextCondLst>
                <p:cond evt="onClick" delay="0">
                  <p:tgtEl>
                    <p:spTgt spid="27"/>
                  </p:tgtEl>
                </p:cond>
              </p:nextCondLst>
            </p:seq>
            <p:seq concurrent="1" nextAc="seek">
              <p:cTn id="127" restart="whenNotActive" fill="hold" evtFilter="cancelBubble" nodeType="interactiveSeq">
                <p:stCondLst>
                  <p:cond evt="onClick" delay="0">
                    <p:tgtEl>
                      <p:spTgt spid="34"/>
                    </p:tgtEl>
                  </p:cond>
                </p:stCondLst>
                <p:endSync evt="end" delay="0">
                  <p:rtn val="all"/>
                </p:endSync>
                <p:childTnLst>
                  <p:par>
                    <p:cTn id="128" fill="hold">
                      <p:stCondLst>
                        <p:cond delay="0"/>
                      </p:stCondLst>
                      <p:childTnLst>
                        <p:par>
                          <p:cTn id="129" fill="hold">
                            <p:stCondLst>
                              <p:cond delay="0"/>
                            </p:stCondLst>
                            <p:childTnLst>
                              <p:par>
                                <p:cTn id="130" presetID="24" presetClass="emph" presetSubtype="0" fill="hold" grpId="1" nodeType="clickEffect">
                                  <p:stCondLst>
                                    <p:cond delay="0"/>
                                  </p:stCondLst>
                                  <p:childTnLst>
                                    <p:animClr clrSpc="hsl" dir="cw">
                                      <p:cBhvr override="childStyle">
                                        <p:cTn id="131" dur="500" fill="hold"/>
                                        <p:tgtEl>
                                          <p:spTgt spid="34"/>
                                        </p:tgtEl>
                                        <p:attrNameLst>
                                          <p:attrName>style.color</p:attrName>
                                        </p:attrNameLst>
                                      </p:cBhvr>
                                      <p:by>
                                        <p:hsl h="0" s="-12549" l="-25098"/>
                                      </p:by>
                                    </p:animClr>
                                    <p:animClr clrSpc="hsl" dir="cw">
                                      <p:cBhvr>
                                        <p:cTn id="132" dur="500" fill="hold"/>
                                        <p:tgtEl>
                                          <p:spTgt spid="34"/>
                                        </p:tgtEl>
                                        <p:attrNameLst>
                                          <p:attrName>fillcolor</p:attrName>
                                        </p:attrNameLst>
                                      </p:cBhvr>
                                      <p:by>
                                        <p:hsl h="0" s="-12549" l="-25098"/>
                                      </p:by>
                                    </p:animClr>
                                    <p:animClr clrSpc="hsl" dir="cw">
                                      <p:cBhvr>
                                        <p:cTn id="133" dur="500" fill="hold"/>
                                        <p:tgtEl>
                                          <p:spTgt spid="34"/>
                                        </p:tgtEl>
                                        <p:attrNameLst>
                                          <p:attrName>stroke.color</p:attrName>
                                        </p:attrNameLst>
                                      </p:cBhvr>
                                      <p:by>
                                        <p:hsl h="0" s="-12549" l="-25098"/>
                                      </p:by>
                                    </p:animClr>
                                    <p:set>
                                      <p:cBhvr>
                                        <p:cTn id="134" dur="500" fill="hold"/>
                                        <p:tgtEl>
                                          <p:spTgt spid="34"/>
                                        </p:tgtEl>
                                        <p:attrNameLst>
                                          <p:attrName>fill.type</p:attrName>
                                        </p:attrNameLst>
                                      </p:cBhvr>
                                      <p:to>
                                        <p:strVal val="solid"/>
                                      </p:to>
                                    </p:set>
                                  </p:childTnLst>
                                </p:cTn>
                              </p:par>
                              <p:par>
                                <p:cTn id="135" presetID="19" presetClass="emph" presetSubtype="0" fill="hold" grpId="0" nodeType="withEffect">
                                  <p:stCondLst>
                                    <p:cond delay="0"/>
                                  </p:stCondLst>
                                  <p:childTnLst>
                                    <p:animClr clrSpc="rgb" dir="cw">
                                      <p:cBhvr override="childStyle">
                                        <p:cTn id="136" dur="500" fill="hold"/>
                                        <p:tgtEl>
                                          <p:spTgt spid="32"/>
                                        </p:tgtEl>
                                        <p:attrNameLst>
                                          <p:attrName>style.color</p:attrName>
                                        </p:attrNameLst>
                                      </p:cBhvr>
                                      <p:to>
                                        <a:schemeClr val="accent2"/>
                                      </p:to>
                                    </p:animClr>
                                    <p:animClr clrSpc="rgb" dir="cw">
                                      <p:cBhvr>
                                        <p:cTn id="137" dur="500" fill="hold"/>
                                        <p:tgtEl>
                                          <p:spTgt spid="32"/>
                                        </p:tgtEl>
                                        <p:attrNameLst>
                                          <p:attrName>fillcolor</p:attrName>
                                        </p:attrNameLst>
                                      </p:cBhvr>
                                      <p:to>
                                        <a:schemeClr val="accent2"/>
                                      </p:to>
                                    </p:animClr>
                                    <p:set>
                                      <p:cBhvr>
                                        <p:cTn id="138" dur="500" fill="hold"/>
                                        <p:tgtEl>
                                          <p:spTgt spid="32"/>
                                        </p:tgtEl>
                                        <p:attrNameLst>
                                          <p:attrName>fill.type</p:attrName>
                                        </p:attrNameLst>
                                      </p:cBhvr>
                                      <p:to>
                                        <p:strVal val="solid"/>
                                      </p:to>
                                    </p:set>
                                    <p:set>
                                      <p:cBhvr>
                                        <p:cTn id="139" dur="500" fill="hold"/>
                                        <p:tgtEl>
                                          <p:spTgt spid="32"/>
                                        </p:tgtEl>
                                        <p:attrNameLst>
                                          <p:attrName>fill.on</p:attrName>
                                        </p:attrNameLst>
                                      </p:cBhvr>
                                      <p:to>
                                        <p:strVal val="true"/>
                                      </p:to>
                                    </p:set>
                                  </p:childTnLst>
                                </p:cTn>
                              </p:par>
                              <p:par>
                                <p:cTn id="140" presetID="1" presetClass="mediacall" presetSubtype="0" fill="hold" nodeType="withEffect">
                                  <p:stCondLst>
                                    <p:cond delay="0"/>
                                  </p:stCondLst>
                                  <p:childTnLst>
                                    <p:cmd type="call" cmd="playFrom(0.0)">
                                      <p:cBhvr>
                                        <p:cTn id="141" dur="20218" fill="hold"/>
                                        <p:tgtEl>
                                          <p:spTgt spid="39"/>
                                        </p:tgtEl>
                                      </p:cBhvr>
                                    </p:cmd>
                                  </p:childTnLst>
                                </p:cTn>
                              </p:par>
                              <p:par>
                                <p:cTn id="142" presetID="3" presetClass="mediacall" presetSubtype="0" fill="hold" nodeType="withEffect">
                                  <p:stCondLst>
                                    <p:cond delay="0"/>
                                  </p:stCondLst>
                                  <p:childTnLst>
                                    <p:cmd type="call" cmd="stop">
                                      <p:cBhvr>
                                        <p:cTn id="143" dur="1" fill="hold"/>
                                        <p:tgtEl>
                                          <p:spTgt spid="38"/>
                                        </p:tgtEl>
                                      </p:cBhvr>
                                    </p:cmd>
                                  </p:childTnLst>
                                </p:cTn>
                              </p:par>
                              <p:par>
                                <p:cTn id="144" presetID="19" presetClass="emph" presetSubtype="0" fill="hold" grpId="1" nodeType="withEffect">
                                  <p:stCondLst>
                                    <p:cond delay="3000"/>
                                  </p:stCondLst>
                                  <p:childTnLst>
                                    <p:animClr clrSpc="rgb" dir="cw">
                                      <p:cBhvr override="childStyle">
                                        <p:cTn id="145" dur="500" fill="hold"/>
                                        <p:tgtEl>
                                          <p:spTgt spid="32"/>
                                        </p:tgtEl>
                                        <p:attrNameLst>
                                          <p:attrName>style.color</p:attrName>
                                        </p:attrNameLst>
                                      </p:cBhvr>
                                      <p:to>
                                        <a:srgbClr val="FF0000"/>
                                      </p:to>
                                    </p:animClr>
                                    <p:animClr clrSpc="rgb" dir="cw">
                                      <p:cBhvr>
                                        <p:cTn id="146" dur="500" fill="hold"/>
                                        <p:tgtEl>
                                          <p:spTgt spid="32"/>
                                        </p:tgtEl>
                                        <p:attrNameLst>
                                          <p:attrName>fillcolor</p:attrName>
                                        </p:attrNameLst>
                                      </p:cBhvr>
                                      <p:to>
                                        <a:srgbClr val="FF0000"/>
                                      </p:to>
                                    </p:animClr>
                                    <p:set>
                                      <p:cBhvr>
                                        <p:cTn id="147" dur="500" fill="hold"/>
                                        <p:tgtEl>
                                          <p:spTgt spid="32"/>
                                        </p:tgtEl>
                                        <p:attrNameLst>
                                          <p:attrName>fill.type</p:attrName>
                                        </p:attrNameLst>
                                      </p:cBhvr>
                                      <p:to>
                                        <p:strVal val="solid"/>
                                      </p:to>
                                    </p:set>
                                    <p:set>
                                      <p:cBhvr>
                                        <p:cTn id="148" dur="500" fill="hold"/>
                                        <p:tgtEl>
                                          <p:spTgt spid="32"/>
                                        </p:tgtEl>
                                        <p:attrNameLst>
                                          <p:attrName>fill.on</p:attrName>
                                        </p:attrNameLst>
                                      </p:cBhvr>
                                      <p:to>
                                        <p:strVal val="true"/>
                                      </p:to>
                                    </p:set>
                                  </p:childTnLst>
                                </p:cTn>
                              </p:par>
                              <p:par>
                                <p:cTn id="149" presetID="1" presetClass="mediacall" presetSubtype="0" fill="hold" nodeType="withEffect">
                                  <p:stCondLst>
                                    <p:cond delay="3000"/>
                                  </p:stCondLst>
                                  <p:childTnLst>
                                    <p:cmd type="call" cmd="playFrom(0.0)">
                                      <p:cBhvr>
                                        <p:cTn id="150" dur="5903" fill="hold"/>
                                        <p:tgtEl>
                                          <p:spTgt spid="41"/>
                                        </p:tgtEl>
                                      </p:cBhvr>
                                    </p:cmd>
                                  </p:childTnLst>
                                </p:cTn>
                              </p:par>
                              <p:par>
                                <p:cTn id="151" presetID="3" presetClass="mediacall" presetSubtype="0" fill="hold" nodeType="withEffect">
                                  <p:stCondLst>
                                    <p:cond delay="3000"/>
                                  </p:stCondLst>
                                  <p:childTnLst>
                                    <p:cmd type="call" cmd="stop">
                                      <p:cBhvr>
                                        <p:cTn id="152" dur="1" fill="hold"/>
                                        <p:tgtEl>
                                          <p:spTgt spid="39"/>
                                        </p:tgtEl>
                                      </p:cBhvr>
                                    </p:cmd>
                                  </p:childTnLst>
                                </p:cTn>
                              </p:par>
                              <p:par>
                                <p:cTn id="153" presetID="30" presetClass="emph" presetSubtype="0" fill="hold" grpId="2" nodeType="withEffect">
                                  <p:stCondLst>
                                    <p:cond delay="3000"/>
                                  </p:stCondLst>
                                  <p:childTnLst>
                                    <p:animClr clrSpc="hsl" dir="cw">
                                      <p:cBhvr override="childStyle">
                                        <p:cTn id="154" dur="500" fill="hold"/>
                                        <p:tgtEl>
                                          <p:spTgt spid="34"/>
                                        </p:tgtEl>
                                        <p:attrNameLst>
                                          <p:attrName>style.color</p:attrName>
                                        </p:attrNameLst>
                                      </p:cBhvr>
                                      <p:by>
                                        <p:hsl h="0" s="12549" l="25098"/>
                                      </p:by>
                                    </p:animClr>
                                    <p:animClr clrSpc="hsl" dir="cw">
                                      <p:cBhvr>
                                        <p:cTn id="155" dur="500" fill="hold"/>
                                        <p:tgtEl>
                                          <p:spTgt spid="34"/>
                                        </p:tgtEl>
                                        <p:attrNameLst>
                                          <p:attrName>fillcolor</p:attrName>
                                        </p:attrNameLst>
                                      </p:cBhvr>
                                      <p:by>
                                        <p:hsl h="0" s="12549" l="25098"/>
                                      </p:by>
                                    </p:animClr>
                                    <p:animClr clrSpc="hsl" dir="cw">
                                      <p:cBhvr>
                                        <p:cTn id="156" dur="500" fill="hold"/>
                                        <p:tgtEl>
                                          <p:spTgt spid="34"/>
                                        </p:tgtEl>
                                        <p:attrNameLst>
                                          <p:attrName>stroke.color</p:attrName>
                                        </p:attrNameLst>
                                      </p:cBhvr>
                                      <p:by>
                                        <p:hsl h="0" s="12549" l="25098"/>
                                      </p:by>
                                    </p:animClr>
                                    <p:set>
                                      <p:cBhvr>
                                        <p:cTn id="157" dur="500" fill="hold"/>
                                        <p:tgtEl>
                                          <p:spTgt spid="34"/>
                                        </p:tgtEl>
                                        <p:attrNameLst>
                                          <p:attrName>fill.type</p:attrName>
                                        </p:attrNameLst>
                                      </p:cBhvr>
                                      <p:to>
                                        <p:strVal val="solid"/>
                                      </p:to>
                                    </p:set>
                                  </p:childTnLst>
                                </p:cTn>
                              </p:par>
                              <p:par>
                                <p:cTn id="158" presetID="24" presetClass="emph" presetSubtype="0" fill="hold" grpId="3" nodeType="withEffect">
                                  <p:stCondLst>
                                    <p:cond delay="3000"/>
                                  </p:stCondLst>
                                  <p:childTnLst>
                                    <p:animClr clrSpc="hsl" dir="cw">
                                      <p:cBhvr override="childStyle">
                                        <p:cTn id="159" dur="500" fill="hold"/>
                                        <p:tgtEl>
                                          <p:spTgt spid="25"/>
                                        </p:tgtEl>
                                        <p:attrNameLst>
                                          <p:attrName>style.color</p:attrName>
                                        </p:attrNameLst>
                                      </p:cBhvr>
                                      <p:by>
                                        <p:hsl h="0" s="-12549" l="-25098"/>
                                      </p:by>
                                    </p:animClr>
                                    <p:animClr clrSpc="hsl" dir="cw">
                                      <p:cBhvr>
                                        <p:cTn id="160" dur="500" fill="hold"/>
                                        <p:tgtEl>
                                          <p:spTgt spid="25"/>
                                        </p:tgtEl>
                                        <p:attrNameLst>
                                          <p:attrName>fillcolor</p:attrName>
                                        </p:attrNameLst>
                                      </p:cBhvr>
                                      <p:by>
                                        <p:hsl h="0" s="-12549" l="-25098"/>
                                      </p:by>
                                    </p:animClr>
                                    <p:animClr clrSpc="hsl" dir="cw">
                                      <p:cBhvr>
                                        <p:cTn id="161" dur="500" fill="hold"/>
                                        <p:tgtEl>
                                          <p:spTgt spid="25"/>
                                        </p:tgtEl>
                                        <p:attrNameLst>
                                          <p:attrName>stroke.color</p:attrName>
                                        </p:attrNameLst>
                                      </p:cBhvr>
                                      <p:by>
                                        <p:hsl h="0" s="-12549" l="-25098"/>
                                      </p:by>
                                    </p:animClr>
                                    <p:set>
                                      <p:cBhvr>
                                        <p:cTn id="162" dur="500" fill="hold"/>
                                        <p:tgtEl>
                                          <p:spTgt spid="25"/>
                                        </p:tgtEl>
                                        <p:attrNameLst>
                                          <p:attrName>fill.type</p:attrName>
                                        </p:attrNameLst>
                                      </p:cBhvr>
                                      <p:to>
                                        <p:strVal val="solid"/>
                                      </p:to>
                                    </p:set>
                                  </p:childTnLst>
                                </p:cTn>
                              </p:par>
                            </p:childTnLst>
                          </p:cTn>
                        </p:par>
                      </p:childTnLst>
                    </p:cTn>
                  </p:par>
                </p:childTnLst>
              </p:cTn>
              <p:nextCondLst>
                <p:cond evt="onClick" delay="0">
                  <p:tgtEl>
                    <p:spTgt spid="34"/>
                  </p:tgtEl>
                </p:cond>
              </p:nextCondLst>
            </p:seq>
            <p:audio>
              <p:cMediaNode vol="80000">
                <p:cTn id="163" fill="hold" display="0">
                  <p:stCondLst>
                    <p:cond delay="indefinite"/>
                  </p:stCondLst>
                  <p:endCondLst>
                    <p:cond evt="onStopAudio" delay="0">
                      <p:tgtEl>
                        <p:sldTgt/>
                      </p:tgtEl>
                    </p:cond>
                  </p:endCondLst>
                </p:cTn>
                <p:tgtEl>
                  <p:spTgt spid="39"/>
                </p:tgtEl>
              </p:cMediaNode>
            </p:audio>
            <p:audio>
              <p:cMediaNode vol="80000">
                <p:cTn id="164" fill="hold" display="0">
                  <p:stCondLst>
                    <p:cond delay="indefinite"/>
                  </p:stCondLst>
                  <p:endCondLst>
                    <p:cond evt="onStopAudio" delay="0">
                      <p:tgtEl>
                        <p:sldTgt/>
                      </p:tgtEl>
                    </p:cond>
                  </p:endCondLst>
                </p:cTn>
                <p:tgtEl>
                  <p:spTgt spid="40"/>
                </p:tgtEl>
              </p:cMediaNode>
            </p:audio>
            <p:audio>
              <p:cMediaNode vol="80000">
                <p:cTn id="165" fill="hold" display="0">
                  <p:stCondLst>
                    <p:cond delay="indefinite"/>
                  </p:stCondLst>
                  <p:endCondLst>
                    <p:cond evt="onStopAudio" delay="0">
                      <p:tgtEl>
                        <p:sldTgt/>
                      </p:tgtEl>
                    </p:cond>
                  </p:endCondLst>
                </p:cTn>
                <p:tgtEl>
                  <p:spTgt spid="41"/>
                </p:tgtEl>
              </p:cMediaNode>
            </p:audio>
          </p:childTnLst>
        </p:cTn>
      </p:par>
    </p:tnLst>
    <p:bldLst>
      <p:bldP spid="24" grpId="0"/>
      <p:bldP spid="15" grpId="0" animBg="1"/>
      <p:bldP spid="15" grpId="1" animBg="1"/>
      <p:bldP spid="16" grpId="0" animBg="1"/>
      <p:bldP spid="16" grpId="1" animBg="1"/>
      <p:bldP spid="25" grpId="0"/>
      <p:bldP spid="25" grpId="1"/>
      <p:bldP spid="25" grpId="2"/>
      <p:bldP spid="25" grpId="3"/>
      <p:bldP spid="27" grpId="0"/>
      <p:bldP spid="27" grpId="1"/>
      <p:bldP spid="27" grpId="2"/>
      <p:bldP spid="31" grpId="0" animBg="1"/>
      <p:bldP spid="31" grpId="1" animBg="1"/>
      <p:bldP spid="32" grpId="0" animBg="1"/>
      <p:bldP spid="32" grpId="1" animBg="1"/>
      <p:bldP spid="33" grpId="0"/>
      <p:bldP spid="33" grpId="1"/>
      <p:bldP spid="33" grpId="2"/>
      <p:bldP spid="34" grpId="0"/>
      <p:bldP spid="34" grpId="1"/>
      <p:bldP spid="34" grpId="2"/>
      <p:bldP spid="20"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a:blip r:embed="rId1"/>
          <a:stretch>
            <a:fillRect/>
          </a:stretch>
        </a:blipFill>
        <a:effectLst/>
      </p:bgPr>
    </p:bg>
    <p:spTree>
      <p:nvGrpSpPr>
        <p:cNvPr id="1" name="Shape 123"/>
        <p:cNvGrpSpPr/>
        <p:nvPr/>
      </p:nvGrpSpPr>
      <p:grpSpPr>
        <a:xfrm>
          <a:off x="0" y="0"/>
          <a:ext cx="0" cy="0"/>
          <a:chOff x="0" y="0"/>
          <a:chExt cx="0" cy="0"/>
        </a:xfrm>
      </p:grpSpPr>
      <p:sp>
        <p:nvSpPr>
          <p:cNvPr id="214" name="Google Shape;214;p28"/>
          <p:cNvSpPr txBox="1">
            <a:spLocks noGrp="1"/>
          </p:cNvSpPr>
          <p:nvPr>
            <p:ph type="ctrTitle"/>
          </p:nvPr>
        </p:nvSpPr>
        <p:spPr>
          <a:xfrm>
            <a:off x="2312145" y="1614010"/>
            <a:ext cx="8249687" cy="1924744"/>
          </a:xfrm>
          <a:prstGeom prst="rect">
            <a:avLst/>
          </a:prstGeom>
        </p:spPr>
        <p:txBody>
          <a:bodyPr spcFirstLastPara="1" wrap="square" lIns="121900" tIns="121900" rIns="121900" bIns="121900" anchor="b" anchorCtr="0">
            <a:noAutofit/>
          </a:bodyPr>
          <a:lstStyle/>
          <a:p>
            <a:r>
              <a:rPr lang="vi-VN" sz="5400" dirty="0"/>
              <a:t>ĐẠI VIỆT THỜI TRẦN  (1226 – 1400) (t1)</a:t>
            </a:r>
            <a:endParaRPr lang="vi-VN" sz="5400" dirty="0"/>
          </a:p>
        </p:txBody>
      </p:sp>
      <p:grpSp>
        <p:nvGrpSpPr>
          <p:cNvPr id="216" name="Google Shape;216;p28"/>
          <p:cNvGrpSpPr/>
          <p:nvPr/>
        </p:nvGrpSpPr>
        <p:grpSpPr>
          <a:xfrm>
            <a:off x="4592500" y="3620413"/>
            <a:ext cx="3515780" cy="292333"/>
            <a:chOff x="3445893" y="4053330"/>
            <a:chExt cx="2252199" cy="93989"/>
          </a:xfrm>
        </p:grpSpPr>
        <p:sp>
          <p:nvSpPr>
            <p:cNvPr id="217" name="Google Shape;217;p28"/>
            <p:cNvSpPr/>
            <p:nvPr/>
          </p:nvSpPr>
          <p:spPr>
            <a:xfrm>
              <a:off x="3445893" y="408875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121900" tIns="121900" rIns="121900" bIns="121900" anchor="ctr" anchorCtr="0">
              <a:noAutofit/>
            </a:bodyPr>
            <a:lstStyle/>
            <a:p>
              <a:pPr algn="ctr" defTabSz="1219200">
                <a:buClr>
                  <a:srgbClr val="000000"/>
                </a:buClr>
                <a:defRPr/>
              </a:pPr>
              <a:endParaRPr sz="1865" kern="0">
                <a:solidFill>
                  <a:srgbClr val="000000"/>
                </a:solidFill>
                <a:latin typeface="Arial" panose="020B0604020202020204"/>
                <a:cs typeface="Arial" panose="020B0604020202020204"/>
                <a:sym typeface="Arial" panose="020B0604020202020204"/>
              </a:endParaRPr>
            </a:p>
          </p:txBody>
        </p:sp>
        <p:sp>
          <p:nvSpPr>
            <p:cNvPr id="218" name="Google Shape;218;p28"/>
            <p:cNvSpPr/>
            <p:nvPr/>
          </p:nvSpPr>
          <p:spPr>
            <a:xfrm>
              <a:off x="3445893" y="405333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121900" tIns="121900" rIns="121900" bIns="121900" anchor="ctr" anchorCtr="0">
              <a:noAutofit/>
            </a:bodyPr>
            <a:lstStyle/>
            <a:p>
              <a:pPr algn="ctr" defTabSz="1219200">
                <a:buClr>
                  <a:srgbClr val="000000"/>
                </a:buClr>
                <a:defRPr/>
              </a:pPr>
              <a:endParaRPr sz="1865" kern="0">
                <a:solidFill>
                  <a:srgbClr val="000000"/>
                </a:solidFill>
                <a:latin typeface="Arial" panose="020B0604020202020204"/>
                <a:cs typeface="Arial" panose="020B0604020202020204"/>
                <a:sym typeface="Arial" panose="020B0604020202020204"/>
              </a:endParaRPr>
            </a:p>
          </p:txBody>
        </p:sp>
      </p:grpSp>
      <p:grpSp>
        <p:nvGrpSpPr>
          <p:cNvPr id="219" name="Google Shape;219;p28"/>
          <p:cNvGrpSpPr/>
          <p:nvPr/>
        </p:nvGrpSpPr>
        <p:grpSpPr>
          <a:xfrm>
            <a:off x="4594525" y="1328274"/>
            <a:ext cx="3002932" cy="125319"/>
            <a:chOff x="3445893" y="996180"/>
            <a:chExt cx="2252199" cy="93989"/>
          </a:xfrm>
        </p:grpSpPr>
        <p:sp>
          <p:nvSpPr>
            <p:cNvPr id="220" name="Google Shape;220;p28"/>
            <p:cNvSpPr/>
            <p:nvPr/>
          </p:nvSpPr>
          <p:spPr>
            <a:xfrm rot="10800000" flipH="1">
              <a:off x="3445893" y="99618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121900" tIns="121900" rIns="121900" bIns="121900" anchor="ctr" anchorCtr="0">
              <a:noAutofit/>
            </a:bodyPr>
            <a:lstStyle/>
            <a:p>
              <a:pPr algn="ctr" defTabSz="1219200">
                <a:buClr>
                  <a:srgbClr val="000000"/>
                </a:buClr>
                <a:defRPr/>
              </a:pPr>
              <a:endParaRPr sz="1865" kern="0">
                <a:solidFill>
                  <a:srgbClr val="000000"/>
                </a:solidFill>
                <a:latin typeface="Arial" panose="020B0604020202020204"/>
                <a:cs typeface="Arial" panose="020B0604020202020204"/>
                <a:sym typeface="Arial" panose="020B0604020202020204"/>
              </a:endParaRPr>
            </a:p>
          </p:txBody>
        </p:sp>
        <p:sp>
          <p:nvSpPr>
            <p:cNvPr id="221" name="Google Shape;221;p28"/>
            <p:cNvSpPr/>
            <p:nvPr/>
          </p:nvSpPr>
          <p:spPr>
            <a:xfrm rot="10800000" flipH="1">
              <a:off x="3445893" y="103160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121900" tIns="121900" rIns="121900" bIns="121900" anchor="ctr" anchorCtr="0">
              <a:noAutofit/>
            </a:bodyPr>
            <a:lstStyle/>
            <a:p>
              <a:pPr algn="ctr" defTabSz="1219200">
                <a:buClr>
                  <a:srgbClr val="000000"/>
                </a:buClr>
                <a:defRPr/>
              </a:pPr>
              <a:endParaRPr sz="1865" kern="0">
                <a:solidFill>
                  <a:srgbClr val="000000"/>
                </a:solidFill>
                <a:latin typeface="Arial" panose="020B0604020202020204"/>
                <a:cs typeface="Arial" panose="020B0604020202020204"/>
                <a:sym typeface="Arial" panose="020B0604020202020204"/>
              </a:endParaRPr>
            </a:p>
          </p:txBody>
        </p:sp>
      </p:grpSp>
      <p:sp>
        <p:nvSpPr>
          <p:cNvPr id="2" name="Rectangle 1"/>
          <p:cNvSpPr/>
          <p:nvPr/>
        </p:nvSpPr>
        <p:spPr>
          <a:xfrm>
            <a:off x="4765698" y="112452"/>
            <a:ext cx="3342582" cy="1200329"/>
          </a:xfrm>
          <a:prstGeom prst="rect">
            <a:avLst/>
          </a:prstGeom>
        </p:spPr>
        <p:txBody>
          <a:bodyPr wrap="none">
            <a:spAutoFit/>
          </a:bodyPr>
          <a:lstStyle/>
          <a:p>
            <a:pPr defTabSz="1219200">
              <a:buClr>
                <a:srgbClr val="000000"/>
              </a:buClr>
              <a:defRPr/>
            </a:pPr>
            <a:r>
              <a:rPr lang="vi-VN" sz="7200" b="1" kern="0" dirty="0">
                <a:solidFill>
                  <a:srgbClr val="FF0000"/>
                </a:solidFill>
                <a:latin typeface="Merriweather"/>
                <a:cs typeface="Arial" panose="020B0604020202020204"/>
                <a:sym typeface="Merriweather"/>
              </a:rPr>
              <a:t>BÀI 13:</a:t>
            </a:r>
            <a:endParaRPr lang="x-none" sz="2400" kern="0" dirty="0">
              <a:solidFill>
                <a:srgbClr val="FF0000"/>
              </a:solidFill>
              <a:latin typeface="Arial" panose="020B0604020202020204"/>
              <a:cs typeface="Arial" panose="020B0604020202020204"/>
              <a:sym typeface="Arial" panose="020B0604020202020204"/>
            </a:endParaRPr>
          </a:p>
        </p:txBody>
      </p:sp>
      <p:grpSp>
        <p:nvGrpSpPr>
          <p:cNvPr id="9" name="Group 8"/>
          <p:cNvGrpSpPr/>
          <p:nvPr/>
        </p:nvGrpSpPr>
        <p:grpSpPr>
          <a:xfrm>
            <a:off x="-222132" y="3953642"/>
            <a:ext cx="12480079" cy="2891105"/>
            <a:chOff x="-166599" y="2965231"/>
            <a:chExt cx="9360059" cy="2168329"/>
          </a:xfrm>
        </p:grpSpPr>
        <p:pic>
          <p:nvPicPr>
            <p:cNvPr id="6" name="Picture 5"/>
            <p:cNvPicPr>
              <a:picLocks noChangeAspect="1"/>
            </p:cNvPicPr>
            <p:nvPr/>
          </p:nvPicPr>
          <p:blipFill rotWithShape="1">
            <a:blip r:embed="rId2"/>
            <a:srcRect l="54407" t="17856" r="-336" b="13194"/>
            <a:stretch>
              <a:fillRect/>
            </a:stretch>
          </p:blipFill>
          <p:spPr>
            <a:xfrm>
              <a:off x="2960726" y="3387163"/>
              <a:ext cx="3033674" cy="1655548"/>
            </a:xfrm>
            <a:prstGeom prst="rect">
              <a:avLst/>
            </a:prstGeom>
          </p:spPr>
        </p:pic>
        <p:pic>
          <p:nvPicPr>
            <p:cNvPr id="8" name="Picture 7"/>
            <p:cNvPicPr>
              <a:picLocks noChangeAspect="1"/>
            </p:cNvPicPr>
            <p:nvPr/>
          </p:nvPicPr>
          <p:blipFill rotWithShape="1">
            <a:blip r:embed="rId2"/>
            <a:srcRect l="1" t="20901" r="65567" b="13942"/>
            <a:stretch>
              <a:fillRect/>
            </a:stretch>
          </p:blipFill>
          <p:spPr>
            <a:xfrm>
              <a:off x="-166599" y="2967685"/>
              <a:ext cx="3148451" cy="2165875"/>
            </a:xfrm>
            <a:prstGeom prst="rect">
              <a:avLst/>
            </a:prstGeom>
          </p:spPr>
        </p:pic>
        <p:pic>
          <p:nvPicPr>
            <p:cNvPr id="215" name="Picture 214"/>
            <p:cNvPicPr>
              <a:picLocks noChangeAspect="1"/>
            </p:cNvPicPr>
            <p:nvPr/>
          </p:nvPicPr>
          <p:blipFill rotWithShape="1">
            <a:blip r:embed="rId2"/>
            <a:srcRect l="13996" t="74785" r="60560" b="14735"/>
            <a:stretch>
              <a:fillRect/>
            </a:stretch>
          </p:blipFill>
          <p:spPr>
            <a:xfrm>
              <a:off x="2981852" y="4752734"/>
              <a:ext cx="2857474" cy="348386"/>
            </a:xfrm>
            <a:prstGeom prst="rect">
              <a:avLst/>
            </a:prstGeom>
          </p:spPr>
        </p:pic>
        <p:pic>
          <p:nvPicPr>
            <p:cNvPr id="312" name="Picture 311"/>
            <p:cNvPicPr>
              <a:picLocks noChangeAspect="1"/>
            </p:cNvPicPr>
            <p:nvPr/>
          </p:nvPicPr>
          <p:blipFill rotWithShape="1">
            <a:blip r:embed="rId2"/>
            <a:srcRect l="1" t="20901" r="65567" b="13942"/>
            <a:stretch>
              <a:fillRect/>
            </a:stretch>
          </p:blipFill>
          <p:spPr>
            <a:xfrm flipH="1">
              <a:off x="5839326" y="2965231"/>
              <a:ext cx="3354134" cy="2165875"/>
            </a:xfrm>
            <a:prstGeom prst="rect">
              <a:avLst/>
            </a:prstGeom>
          </p:spPr>
        </p:pic>
      </p:gr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6000">
        <p15:prstTrans prst="curtains"/>
      </p:transition>
    </mc:Choice>
    <mc:Fallback>
      <p:transition spd="slow">
        <p:fade/>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arn(inVertical)">
                                          <p:cBhvr>
                                            <p:cTn id="7" dur="500"/>
                                            <p:tgtEl>
                                              <p:spTgt spid="9"/>
                                            </p:tgtEl>
                                          </p:cBhvr>
                                        </p:animEffect>
                                      </p:childTnLst>
                                    </p:cTn>
                                  </p:par>
                                  <p:par>
                                    <p:cTn id="8" presetID="2" presetClass="entr" presetSubtype="9" fill="hold" grpId="0" nodeType="withEffect" p14:presetBounceEnd="50000">
                                      <p:stCondLst>
                                        <p:cond delay="0"/>
                                      </p:stCondLst>
                                      <p:iterate type="lt">
                                        <p:tmPct val="0"/>
                                      </p:iterate>
                                      <p:childTnLst>
                                        <p:set>
                                          <p:cBhvr>
                                            <p:cTn id="9" dur="1" fill="hold">
                                              <p:stCondLst>
                                                <p:cond delay="0"/>
                                              </p:stCondLst>
                                            </p:cTn>
                                            <p:tgtEl>
                                              <p:spTgt spid="214"/>
                                            </p:tgtEl>
                                            <p:attrNameLst>
                                              <p:attrName>style.visibility</p:attrName>
                                            </p:attrNameLst>
                                          </p:cBhvr>
                                          <p:to>
                                            <p:strVal val="visible"/>
                                          </p:to>
                                        </p:set>
                                        <p:anim calcmode="lin" valueType="num" p14:bounceEnd="50000">
                                          <p:cBhvr additive="base">
                                            <p:cTn id="10" dur="500" fill="hold"/>
                                            <p:tgtEl>
                                              <p:spTgt spid="214"/>
                                            </p:tgtEl>
                                            <p:attrNameLst>
                                              <p:attrName>ppt_x</p:attrName>
                                            </p:attrNameLst>
                                          </p:cBhvr>
                                          <p:tavLst>
                                            <p:tav tm="0">
                                              <p:val>
                                                <p:strVal val="0-#ppt_w/2"/>
                                              </p:val>
                                            </p:tav>
                                            <p:tav tm="100000">
                                              <p:val>
                                                <p:strVal val="#ppt_x"/>
                                              </p:val>
                                            </p:tav>
                                          </p:tavLst>
                                        </p:anim>
                                        <p:anim calcmode="lin" valueType="num" p14:bounceEnd="50000">
                                          <p:cBhvr additive="base">
                                            <p:cTn id="11" dur="500" fill="hold"/>
                                            <p:tgtEl>
                                              <p:spTgt spid="214"/>
                                            </p:tgtEl>
                                            <p:attrNameLst>
                                              <p:attrName>ppt_y</p:attrName>
                                            </p:attrNameLst>
                                          </p:cBhvr>
                                          <p:tavLst>
                                            <p:tav tm="0">
                                              <p:val>
                                                <p:strVal val="0-#ppt_h/2"/>
                                              </p:val>
                                            </p:tav>
                                            <p:tav tm="100000">
                                              <p:val>
                                                <p:strVal val="#ppt_y"/>
                                              </p:val>
                                            </p:tav>
                                          </p:tavLst>
                                        </p:anim>
                                      </p:childTnLst>
                                    </p:cTn>
                                  </p:par>
                                  <p:par>
                                    <p:cTn id="12" presetID="2" presetClass="entr" presetSubtype="9" fill="hold" nodeType="withEffect" p14:presetBounceEnd="50000">
                                      <p:stCondLst>
                                        <p:cond delay="0"/>
                                      </p:stCondLst>
                                      <p:childTnLst>
                                        <p:set>
                                          <p:cBhvr>
                                            <p:cTn id="13" dur="1" fill="hold">
                                              <p:stCondLst>
                                                <p:cond delay="0"/>
                                              </p:stCondLst>
                                            </p:cTn>
                                            <p:tgtEl>
                                              <p:spTgt spid="216"/>
                                            </p:tgtEl>
                                            <p:attrNameLst>
                                              <p:attrName>style.visibility</p:attrName>
                                            </p:attrNameLst>
                                          </p:cBhvr>
                                          <p:to>
                                            <p:strVal val="visible"/>
                                          </p:to>
                                        </p:set>
                                        <p:anim calcmode="lin" valueType="num" p14:bounceEnd="50000">
                                          <p:cBhvr additive="base">
                                            <p:cTn id="14" dur="500" fill="hold"/>
                                            <p:tgtEl>
                                              <p:spTgt spid="216"/>
                                            </p:tgtEl>
                                            <p:attrNameLst>
                                              <p:attrName>ppt_x</p:attrName>
                                            </p:attrNameLst>
                                          </p:cBhvr>
                                          <p:tavLst>
                                            <p:tav tm="0">
                                              <p:val>
                                                <p:strVal val="0-#ppt_w/2"/>
                                              </p:val>
                                            </p:tav>
                                            <p:tav tm="100000">
                                              <p:val>
                                                <p:strVal val="#ppt_x"/>
                                              </p:val>
                                            </p:tav>
                                          </p:tavLst>
                                        </p:anim>
                                        <p:anim calcmode="lin" valueType="num" p14:bounceEnd="50000">
                                          <p:cBhvr additive="base">
                                            <p:cTn id="15" dur="500" fill="hold"/>
                                            <p:tgtEl>
                                              <p:spTgt spid="216"/>
                                            </p:tgtEl>
                                            <p:attrNameLst>
                                              <p:attrName>ppt_y</p:attrName>
                                            </p:attrNameLst>
                                          </p:cBhvr>
                                          <p:tavLst>
                                            <p:tav tm="0">
                                              <p:val>
                                                <p:strVal val="0-#ppt_h/2"/>
                                              </p:val>
                                            </p:tav>
                                            <p:tav tm="100000">
                                              <p:val>
                                                <p:strVal val="#ppt_y"/>
                                              </p:val>
                                            </p:tav>
                                          </p:tavLst>
                                        </p:anim>
                                      </p:childTnLst>
                                    </p:cTn>
                                  </p:par>
                                  <p:par>
                                    <p:cTn id="16" presetID="2" presetClass="entr" presetSubtype="9" fill="hold" nodeType="withEffect" p14:presetBounceEnd="50000">
                                      <p:stCondLst>
                                        <p:cond delay="0"/>
                                      </p:stCondLst>
                                      <p:childTnLst>
                                        <p:set>
                                          <p:cBhvr>
                                            <p:cTn id="17" dur="1" fill="hold">
                                              <p:stCondLst>
                                                <p:cond delay="0"/>
                                              </p:stCondLst>
                                            </p:cTn>
                                            <p:tgtEl>
                                              <p:spTgt spid="219"/>
                                            </p:tgtEl>
                                            <p:attrNameLst>
                                              <p:attrName>style.visibility</p:attrName>
                                            </p:attrNameLst>
                                          </p:cBhvr>
                                          <p:to>
                                            <p:strVal val="visible"/>
                                          </p:to>
                                        </p:set>
                                        <p:anim calcmode="lin" valueType="num" p14:bounceEnd="50000">
                                          <p:cBhvr additive="base">
                                            <p:cTn id="18" dur="500" fill="hold"/>
                                            <p:tgtEl>
                                              <p:spTgt spid="219"/>
                                            </p:tgtEl>
                                            <p:attrNameLst>
                                              <p:attrName>ppt_x</p:attrName>
                                            </p:attrNameLst>
                                          </p:cBhvr>
                                          <p:tavLst>
                                            <p:tav tm="0">
                                              <p:val>
                                                <p:strVal val="0-#ppt_w/2"/>
                                              </p:val>
                                            </p:tav>
                                            <p:tav tm="100000">
                                              <p:val>
                                                <p:strVal val="#ppt_x"/>
                                              </p:val>
                                            </p:tav>
                                          </p:tavLst>
                                        </p:anim>
                                        <p:anim calcmode="lin" valueType="num" p14:bounceEnd="50000">
                                          <p:cBhvr additive="base">
                                            <p:cTn id="19" dur="500" fill="hold"/>
                                            <p:tgtEl>
                                              <p:spTgt spid="219"/>
                                            </p:tgtEl>
                                            <p:attrNameLst>
                                              <p:attrName>ppt_y</p:attrName>
                                            </p:attrNameLst>
                                          </p:cBhvr>
                                          <p:tavLst>
                                            <p:tav tm="0">
                                              <p:val>
                                                <p:strVal val="0-#ppt_h/2"/>
                                              </p:val>
                                            </p:tav>
                                            <p:tav tm="100000">
                                              <p:val>
                                                <p:strVal val="#ppt_y"/>
                                              </p:val>
                                            </p:tav>
                                          </p:tavLst>
                                        </p:anim>
                                      </p:childTnLst>
                                    </p:cTn>
                                  </p:par>
                                  <p:par>
                                    <p:cTn id="20" presetID="2" presetClass="entr" presetSubtype="9" fill="hold" grpId="0" nodeType="withEffect" p14:presetBounceEnd="50000">
                                      <p:stCondLst>
                                        <p:cond delay="0"/>
                                      </p:stCondLst>
                                      <p:iterate type="lt">
                                        <p:tmPct val="0"/>
                                      </p:iterate>
                                      <p:childTnLst>
                                        <p:set>
                                          <p:cBhvr>
                                            <p:cTn id="21" dur="1" fill="hold">
                                              <p:stCondLst>
                                                <p:cond delay="0"/>
                                              </p:stCondLst>
                                            </p:cTn>
                                            <p:tgtEl>
                                              <p:spTgt spid="2"/>
                                            </p:tgtEl>
                                            <p:attrNameLst>
                                              <p:attrName>style.visibility</p:attrName>
                                            </p:attrNameLst>
                                          </p:cBhvr>
                                          <p:to>
                                            <p:strVal val="visible"/>
                                          </p:to>
                                        </p:set>
                                        <p:anim calcmode="lin" valueType="num" p14:bounceEnd="50000">
                                          <p:cBhvr additive="base">
                                            <p:cTn id="22" dur="500" fill="hold"/>
                                            <p:tgtEl>
                                              <p:spTgt spid="2"/>
                                            </p:tgtEl>
                                            <p:attrNameLst>
                                              <p:attrName>ppt_x</p:attrName>
                                            </p:attrNameLst>
                                          </p:cBhvr>
                                          <p:tavLst>
                                            <p:tav tm="0">
                                              <p:val>
                                                <p:strVal val="0-#ppt_w/2"/>
                                              </p:val>
                                            </p:tav>
                                            <p:tav tm="100000">
                                              <p:val>
                                                <p:strVal val="#ppt_x"/>
                                              </p:val>
                                            </p:tav>
                                          </p:tavLst>
                                        </p:anim>
                                        <p:anim calcmode="lin" valueType="num" p14:bounceEnd="50000">
                                          <p:cBhvr additive="base">
                                            <p:cTn id="23" dur="500" fill="hold"/>
                                            <p:tgtEl>
                                              <p:spTgt spid="2"/>
                                            </p:tgtEl>
                                            <p:attrNameLst>
                                              <p:attrName>ppt_y</p:attrName>
                                            </p:attrNameLst>
                                          </p:cBhvr>
                                          <p:tavLst>
                                            <p:tav tm="0">
                                              <p:val>
                                                <p:strVal val="0-#ppt_h/2"/>
                                              </p:val>
                                            </p:tav>
                                            <p:tav tm="100000">
                                              <p:val>
                                                <p:strVal val="#ppt_y"/>
                                              </p:val>
                                            </p:tav>
                                          </p:tavLst>
                                        </p:anim>
                                      </p:childTnLst>
                                    </p:cTn>
                                  </p:par>
                                </p:childTnLst>
                              </p:cTn>
                            </p:par>
                            <p:par>
                              <p:cTn id="24" fill="hold">
                                <p:stCondLst>
                                  <p:cond delay="0"/>
                                </p:stCondLst>
                                <p:childTnLst>
                                  <p:par>
                                    <p:cTn id="25" presetID="34" presetClass="emph" presetSubtype="0" repeatCount="2000" fill="hold" grpId="1" nodeType="afterEffect">
                                      <p:stCondLst>
                                        <p:cond delay="0"/>
                                      </p:stCondLst>
                                      <p:iterate type="lt">
                                        <p:tmPct val="10000"/>
                                      </p:iterate>
                                      <p:childTnLst>
                                        <p:animMotion origin="layout" path="M 0.0 0.0 L 0.0 -0.07213" pathEditMode="relative" ptsTypes="">
                                          <p:cBhvr>
                                            <p:cTn id="26" dur="250" accel="50000" decel="50000" autoRev="1" fill="hold">
                                              <p:stCondLst>
                                                <p:cond delay="0"/>
                                              </p:stCondLst>
                                            </p:cTn>
                                            <p:tgtEl>
                                              <p:spTgt spid="2"/>
                                            </p:tgtEl>
                                            <p:attrNameLst>
                                              <p:attrName>ppt_x</p:attrName>
                                              <p:attrName>ppt_y</p:attrName>
                                            </p:attrNameLst>
                                          </p:cBhvr>
                                        </p:animMotion>
                                        <p:animRot by="1500000">
                                          <p:cBhvr>
                                            <p:cTn id="27" dur="125" fill="hold">
                                              <p:stCondLst>
                                                <p:cond delay="0"/>
                                              </p:stCondLst>
                                            </p:cTn>
                                            <p:tgtEl>
                                              <p:spTgt spid="2"/>
                                            </p:tgtEl>
                                            <p:attrNameLst>
                                              <p:attrName>r</p:attrName>
                                            </p:attrNameLst>
                                          </p:cBhvr>
                                        </p:animRot>
                                        <p:animRot by="-1500000">
                                          <p:cBhvr>
                                            <p:cTn id="28" dur="125" fill="hold">
                                              <p:stCondLst>
                                                <p:cond delay="125"/>
                                              </p:stCondLst>
                                            </p:cTn>
                                            <p:tgtEl>
                                              <p:spTgt spid="2"/>
                                            </p:tgtEl>
                                            <p:attrNameLst>
                                              <p:attrName>r</p:attrName>
                                            </p:attrNameLst>
                                          </p:cBhvr>
                                        </p:animRot>
                                        <p:animRot by="-1500000">
                                          <p:cBhvr>
                                            <p:cTn id="29" dur="125" fill="hold">
                                              <p:stCondLst>
                                                <p:cond delay="250"/>
                                              </p:stCondLst>
                                            </p:cTn>
                                            <p:tgtEl>
                                              <p:spTgt spid="2"/>
                                            </p:tgtEl>
                                            <p:attrNameLst>
                                              <p:attrName>r</p:attrName>
                                            </p:attrNameLst>
                                          </p:cBhvr>
                                        </p:animRot>
                                        <p:animRot by="1500000">
                                          <p:cBhvr>
                                            <p:cTn id="30" dur="125" fill="hold">
                                              <p:stCondLst>
                                                <p:cond delay="375"/>
                                              </p:stCondLst>
                                            </p:cTn>
                                            <p:tgtEl>
                                              <p:spTgt spid="2"/>
                                            </p:tgtEl>
                                            <p:attrNameLst>
                                              <p:attrName>r</p:attrName>
                                            </p:attrNameLst>
                                          </p:cBhvr>
                                        </p:animRot>
                                      </p:childTnLst>
                                    </p:cTn>
                                  </p:par>
                                  <p:par>
                                    <p:cTn id="31" presetID="34" presetClass="emph" presetSubtype="0" repeatCount="2000" fill="hold" grpId="1" nodeType="withEffect">
                                      <p:stCondLst>
                                        <p:cond delay="0"/>
                                      </p:stCondLst>
                                      <p:iterate type="lt">
                                        <p:tmPct val="10000"/>
                                      </p:iterate>
                                      <p:childTnLst>
                                        <p:animMotion origin="layout" path="M 4.44444E-6 -1.11111E-6 L 4.44444E-6 -0.07222 " pathEditMode="relative" rAng="0" ptsTypes="AA">
                                          <p:cBhvr>
                                            <p:cTn id="32" dur="250" accel="50000" decel="50000" autoRev="1" fill="hold">
                                              <p:stCondLst>
                                                <p:cond delay="0"/>
                                              </p:stCondLst>
                                            </p:cTn>
                                            <p:tgtEl>
                                              <p:spTgt spid="214"/>
                                            </p:tgtEl>
                                            <p:attrNameLst>
                                              <p:attrName>ppt_x</p:attrName>
                                              <p:attrName>ppt_y</p:attrName>
                                            </p:attrNameLst>
                                          </p:cBhvr>
                                          <p:rCtr x="0" y="-3611"/>
                                        </p:animMotion>
                                        <p:animRot by="1500000">
                                          <p:cBhvr>
                                            <p:cTn id="33" dur="125" fill="hold">
                                              <p:stCondLst>
                                                <p:cond delay="0"/>
                                              </p:stCondLst>
                                            </p:cTn>
                                            <p:tgtEl>
                                              <p:spTgt spid="214"/>
                                            </p:tgtEl>
                                            <p:attrNameLst>
                                              <p:attrName>r</p:attrName>
                                            </p:attrNameLst>
                                          </p:cBhvr>
                                        </p:animRot>
                                        <p:animRot by="-1500000">
                                          <p:cBhvr>
                                            <p:cTn id="34" dur="125" fill="hold">
                                              <p:stCondLst>
                                                <p:cond delay="125"/>
                                              </p:stCondLst>
                                            </p:cTn>
                                            <p:tgtEl>
                                              <p:spTgt spid="214"/>
                                            </p:tgtEl>
                                            <p:attrNameLst>
                                              <p:attrName>r</p:attrName>
                                            </p:attrNameLst>
                                          </p:cBhvr>
                                        </p:animRot>
                                        <p:animRot by="-1500000">
                                          <p:cBhvr>
                                            <p:cTn id="35" dur="125" fill="hold">
                                              <p:stCondLst>
                                                <p:cond delay="250"/>
                                              </p:stCondLst>
                                            </p:cTn>
                                            <p:tgtEl>
                                              <p:spTgt spid="214"/>
                                            </p:tgtEl>
                                            <p:attrNameLst>
                                              <p:attrName>r</p:attrName>
                                            </p:attrNameLst>
                                          </p:cBhvr>
                                        </p:animRot>
                                        <p:animRot by="1500000">
                                          <p:cBhvr>
                                            <p:cTn id="36" dur="125" fill="hold">
                                              <p:stCondLst>
                                                <p:cond delay="375"/>
                                              </p:stCondLst>
                                            </p:cTn>
                                            <p:tgtEl>
                                              <p:spTgt spid="21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4" grpId="0"/>
          <p:bldP spid="214" grpId="1"/>
          <p:bldP spid="2" grpId="0"/>
          <p:bldP spid="2" grpId="1"/>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arn(inVertical)">
                                          <p:cBhvr>
                                            <p:cTn id="7" dur="500"/>
                                            <p:tgtEl>
                                              <p:spTgt spid="9"/>
                                            </p:tgtEl>
                                          </p:cBhvr>
                                        </p:animEffect>
                                      </p:childTnLst>
                                    </p:cTn>
                                  </p:par>
                                  <p:par>
                                    <p:cTn id="8" presetID="2" presetClass="entr" presetSubtype="9" fill="hold" grpId="0" nodeType="withEffect">
                                      <p:stCondLst>
                                        <p:cond delay="0"/>
                                      </p:stCondLst>
                                      <p:iterate type="lt">
                                        <p:tmPct val="0"/>
                                      </p:iterate>
                                      <p:childTnLst>
                                        <p:set>
                                          <p:cBhvr>
                                            <p:cTn id="9" dur="1" fill="hold">
                                              <p:stCondLst>
                                                <p:cond delay="0"/>
                                              </p:stCondLst>
                                            </p:cTn>
                                            <p:tgtEl>
                                              <p:spTgt spid="214"/>
                                            </p:tgtEl>
                                            <p:attrNameLst>
                                              <p:attrName>style.visibility</p:attrName>
                                            </p:attrNameLst>
                                          </p:cBhvr>
                                          <p:to>
                                            <p:strVal val="visible"/>
                                          </p:to>
                                        </p:set>
                                        <p:anim calcmode="lin" valueType="num">
                                          <p:cBhvr additive="base">
                                            <p:cTn id="10" dur="500" fill="hold"/>
                                            <p:tgtEl>
                                              <p:spTgt spid="214"/>
                                            </p:tgtEl>
                                            <p:attrNameLst>
                                              <p:attrName>ppt_x</p:attrName>
                                            </p:attrNameLst>
                                          </p:cBhvr>
                                          <p:tavLst>
                                            <p:tav tm="0">
                                              <p:val>
                                                <p:strVal val="0-#ppt_w/2"/>
                                              </p:val>
                                            </p:tav>
                                            <p:tav tm="100000">
                                              <p:val>
                                                <p:strVal val="#ppt_x"/>
                                              </p:val>
                                            </p:tav>
                                          </p:tavLst>
                                        </p:anim>
                                        <p:anim calcmode="lin" valueType="num">
                                          <p:cBhvr additive="base">
                                            <p:cTn id="11" dur="500" fill="hold"/>
                                            <p:tgtEl>
                                              <p:spTgt spid="214"/>
                                            </p:tgtEl>
                                            <p:attrNameLst>
                                              <p:attrName>ppt_y</p:attrName>
                                            </p:attrNameLst>
                                          </p:cBhvr>
                                          <p:tavLst>
                                            <p:tav tm="0">
                                              <p:val>
                                                <p:strVal val="0-#ppt_h/2"/>
                                              </p:val>
                                            </p:tav>
                                            <p:tav tm="100000">
                                              <p:val>
                                                <p:strVal val="#ppt_y"/>
                                              </p:val>
                                            </p:tav>
                                          </p:tavLst>
                                        </p:anim>
                                      </p:childTnLst>
                                    </p:cTn>
                                  </p:par>
                                  <p:par>
                                    <p:cTn id="12" presetID="2" presetClass="entr" presetSubtype="9" fill="hold" nodeType="withEffect">
                                      <p:stCondLst>
                                        <p:cond delay="0"/>
                                      </p:stCondLst>
                                      <p:childTnLst>
                                        <p:set>
                                          <p:cBhvr>
                                            <p:cTn id="13" dur="1" fill="hold">
                                              <p:stCondLst>
                                                <p:cond delay="0"/>
                                              </p:stCondLst>
                                            </p:cTn>
                                            <p:tgtEl>
                                              <p:spTgt spid="216"/>
                                            </p:tgtEl>
                                            <p:attrNameLst>
                                              <p:attrName>style.visibility</p:attrName>
                                            </p:attrNameLst>
                                          </p:cBhvr>
                                          <p:to>
                                            <p:strVal val="visible"/>
                                          </p:to>
                                        </p:set>
                                        <p:anim calcmode="lin" valueType="num">
                                          <p:cBhvr additive="base">
                                            <p:cTn id="14" dur="500" fill="hold"/>
                                            <p:tgtEl>
                                              <p:spTgt spid="216"/>
                                            </p:tgtEl>
                                            <p:attrNameLst>
                                              <p:attrName>ppt_x</p:attrName>
                                            </p:attrNameLst>
                                          </p:cBhvr>
                                          <p:tavLst>
                                            <p:tav tm="0">
                                              <p:val>
                                                <p:strVal val="0-#ppt_w/2"/>
                                              </p:val>
                                            </p:tav>
                                            <p:tav tm="100000">
                                              <p:val>
                                                <p:strVal val="#ppt_x"/>
                                              </p:val>
                                            </p:tav>
                                          </p:tavLst>
                                        </p:anim>
                                        <p:anim calcmode="lin" valueType="num">
                                          <p:cBhvr additive="base">
                                            <p:cTn id="15" dur="500" fill="hold"/>
                                            <p:tgtEl>
                                              <p:spTgt spid="216"/>
                                            </p:tgtEl>
                                            <p:attrNameLst>
                                              <p:attrName>ppt_y</p:attrName>
                                            </p:attrNameLst>
                                          </p:cBhvr>
                                          <p:tavLst>
                                            <p:tav tm="0">
                                              <p:val>
                                                <p:strVal val="0-#ppt_h/2"/>
                                              </p:val>
                                            </p:tav>
                                            <p:tav tm="100000">
                                              <p:val>
                                                <p:strVal val="#ppt_y"/>
                                              </p:val>
                                            </p:tav>
                                          </p:tavLst>
                                        </p:anim>
                                      </p:childTnLst>
                                    </p:cTn>
                                  </p:par>
                                  <p:par>
                                    <p:cTn id="16" presetID="2" presetClass="entr" presetSubtype="9" fill="hold" nodeType="withEffect">
                                      <p:stCondLst>
                                        <p:cond delay="0"/>
                                      </p:stCondLst>
                                      <p:childTnLst>
                                        <p:set>
                                          <p:cBhvr>
                                            <p:cTn id="17" dur="1" fill="hold">
                                              <p:stCondLst>
                                                <p:cond delay="0"/>
                                              </p:stCondLst>
                                            </p:cTn>
                                            <p:tgtEl>
                                              <p:spTgt spid="219"/>
                                            </p:tgtEl>
                                            <p:attrNameLst>
                                              <p:attrName>style.visibility</p:attrName>
                                            </p:attrNameLst>
                                          </p:cBhvr>
                                          <p:to>
                                            <p:strVal val="visible"/>
                                          </p:to>
                                        </p:set>
                                        <p:anim calcmode="lin" valueType="num">
                                          <p:cBhvr additive="base">
                                            <p:cTn id="18" dur="500" fill="hold"/>
                                            <p:tgtEl>
                                              <p:spTgt spid="219"/>
                                            </p:tgtEl>
                                            <p:attrNameLst>
                                              <p:attrName>ppt_x</p:attrName>
                                            </p:attrNameLst>
                                          </p:cBhvr>
                                          <p:tavLst>
                                            <p:tav tm="0">
                                              <p:val>
                                                <p:strVal val="0-#ppt_w/2"/>
                                              </p:val>
                                            </p:tav>
                                            <p:tav tm="100000">
                                              <p:val>
                                                <p:strVal val="#ppt_x"/>
                                              </p:val>
                                            </p:tav>
                                          </p:tavLst>
                                        </p:anim>
                                        <p:anim calcmode="lin" valueType="num">
                                          <p:cBhvr additive="base">
                                            <p:cTn id="19" dur="500" fill="hold"/>
                                            <p:tgtEl>
                                              <p:spTgt spid="219"/>
                                            </p:tgtEl>
                                            <p:attrNameLst>
                                              <p:attrName>ppt_y</p:attrName>
                                            </p:attrNameLst>
                                          </p:cBhvr>
                                          <p:tavLst>
                                            <p:tav tm="0">
                                              <p:val>
                                                <p:strVal val="0-#ppt_h/2"/>
                                              </p:val>
                                            </p:tav>
                                            <p:tav tm="100000">
                                              <p:val>
                                                <p:strVal val="#ppt_y"/>
                                              </p:val>
                                            </p:tav>
                                          </p:tavLst>
                                        </p:anim>
                                      </p:childTnLst>
                                    </p:cTn>
                                  </p:par>
                                  <p:par>
                                    <p:cTn id="20" presetID="2" presetClass="entr" presetSubtype="9" fill="hold" grpId="0" nodeType="withEffect">
                                      <p:stCondLst>
                                        <p:cond delay="0"/>
                                      </p:stCondLst>
                                      <p:iterate type="lt">
                                        <p:tmPct val="0"/>
                                      </p:iterate>
                                      <p:childTnLst>
                                        <p:set>
                                          <p:cBhvr>
                                            <p:cTn id="21" dur="1" fill="hold">
                                              <p:stCondLst>
                                                <p:cond delay="0"/>
                                              </p:stCondLst>
                                            </p:cTn>
                                            <p:tgtEl>
                                              <p:spTgt spid="2"/>
                                            </p:tgtEl>
                                            <p:attrNameLst>
                                              <p:attrName>style.visibility</p:attrName>
                                            </p:attrNameLst>
                                          </p:cBhvr>
                                          <p:to>
                                            <p:strVal val="visible"/>
                                          </p:to>
                                        </p:set>
                                        <p:anim calcmode="lin" valueType="num">
                                          <p:cBhvr additive="base">
                                            <p:cTn id="22" dur="500" fill="hold"/>
                                            <p:tgtEl>
                                              <p:spTgt spid="2"/>
                                            </p:tgtEl>
                                            <p:attrNameLst>
                                              <p:attrName>ppt_x</p:attrName>
                                            </p:attrNameLst>
                                          </p:cBhvr>
                                          <p:tavLst>
                                            <p:tav tm="0">
                                              <p:val>
                                                <p:strVal val="0-#ppt_w/2"/>
                                              </p:val>
                                            </p:tav>
                                            <p:tav tm="100000">
                                              <p:val>
                                                <p:strVal val="#ppt_x"/>
                                              </p:val>
                                            </p:tav>
                                          </p:tavLst>
                                        </p:anim>
                                        <p:anim calcmode="lin" valueType="num">
                                          <p:cBhvr additive="base">
                                            <p:cTn id="23" dur="500" fill="hold"/>
                                            <p:tgtEl>
                                              <p:spTgt spid="2"/>
                                            </p:tgtEl>
                                            <p:attrNameLst>
                                              <p:attrName>ppt_y</p:attrName>
                                            </p:attrNameLst>
                                          </p:cBhvr>
                                          <p:tavLst>
                                            <p:tav tm="0">
                                              <p:val>
                                                <p:strVal val="0-#ppt_h/2"/>
                                              </p:val>
                                            </p:tav>
                                            <p:tav tm="100000">
                                              <p:val>
                                                <p:strVal val="#ppt_y"/>
                                              </p:val>
                                            </p:tav>
                                          </p:tavLst>
                                        </p:anim>
                                      </p:childTnLst>
                                    </p:cTn>
                                  </p:par>
                                </p:childTnLst>
                              </p:cTn>
                            </p:par>
                            <p:par>
                              <p:cTn id="24" fill="hold">
                                <p:stCondLst>
                                  <p:cond delay="0"/>
                                </p:stCondLst>
                                <p:childTnLst>
                                  <p:par>
                                    <p:cTn id="25" presetID="34" presetClass="emph" presetSubtype="0" repeatCount="2000" fill="hold" grpId="1" nodeType="afterEffect">
                                      <p:stCondLst>
                                        <p:cond delay="0"/>
                                      </p:stCondLst>
                                      <p:iterate type="lt">
                                        <p:tmPct val="10000"/>
                                      </p:iterate>
                                      <p:childTnLst>
                                        <p:animMotion origin="layout" path="M 0.0 0.0 L 0.0 -0.07213" pathEditMode="relative" ptsTypes="">
                                          <p:cBhvr>
                                            <p:cTn id="26" dur="250" accel="50000" decel="50000" autoRev="1" fill="hold">
                                              <p:stCondLst>
                                                <p:cond delay="0"/>
                                              </p:stCondLst>
                                            </p:cTn>
                                            <p:tgtEl>
                                              <p:spTgt spid="2"/>
                                            </p:tgtEl>
                                            <p:attrNameLst>
                                              <p:attrName>ppt_x</p:attrName>
                                              <p:attrName>ppt_y</p:attrName>
                                            </p:attrNameLst>
                                          </p:cBhvr>
                                        </p:animMotion>
                                        <p:animRot by="1500000">
                                          <p:cBhvr>
                                            <p:cTn id="27" dur="125" fill="hold">
                                              <p:stCondLst>
                                                <p:cond delay="0"/>
                                              </p:stCondLst>
                                            </p:cTn>
                                            <p:tgtEl>
                                              <p:spTgt spid="2"/>
                                            </p:tgtEl>
                                            <p:attrNameLst>
                                              <p:attrName>r</p:attrName>
                                            </p:attrNameLst>
                                          </p:cBhvr>
                                        </p:animRot>
                                        <p:animRot by="-1500000">
                                          <p:cBhvr>
                                            <p:cTn id="28" dur="125" fill="hold">
                                              <p:stCondLst>
                                                <p:cond delay="125"/>
                                              </p:stCondLst>
                                            </p:cTn>
                                            <p:tgtEl>
                                              <p:spTgt spid="2"/>
                                            </p:tgtEl>
                                            <p:attrNameLst>
                                              <p:attrName>r</p:attrName>
                                            </p:attrNameLst>
                                          </p:cBhvr>
                                        </p:animRot>
                                        <p:animRot by="-1500000">
                                          <p:cBhvr>
                                            <p:cTn id="29" dur="125" fill="hold">
                                              <p:stCondLst>
                                                <p:cond delay="250"/>
                                              </p:stCondLst>
                                            </p:cTn>
                                            <p:tgtEl>
                                              <p:spTgt spid="2"/>
                                            </p:tgtEl>
                                            <p:attrNameLst>
                                              <p:attrName>r</p:attrName>
                                            </p:attrNameLst>
                                          </p:cBhvr>
                                        </p:animRot>
                                        <p:animRot by="1500000">
                                          <p:cBhvr>
                                            <p:cTn id="30" dur="125" fill="hold">
                                              <p:stCondLst>
                                                <p:cond delay="375"/>
                                              </p:stCondLst>
                                            </p:cTn>
                                            <p:tgtEl>
                                              <p:spTgt spid="2"/>
                                            </p:tgtEl>
                                            <p:attrNameLst>
                                              <p:attrName>r</p:attrName>
                                            </p:attrNameLst>
                                          </p:cBhvr>
                                        </p:animRot>
                                      </p:childTnLst>
                                    </p:cTn>
                                  </p:par>
                                  <p:par>
                                    <p:cTn id="31" presetID="34" presetClass="emph" presetSubtype="0" repeatCount="2000" fill="hold" grpId="1" nodeType="withEffect">
                                      <p:stCondLst>
                                        <p:cond delay="0"/>
                                      </p:stCondLst>
                                      <p:iterate type="lt">
                                        <p:tmPct val="10000"/>
                                      </p:iterate>
                                      <p:childTnLst>
                                        <p:animMotion origin="layout" path="M 4.44444E-6 -1.11111E-6 L 4.44444E-6 -0.07222 " pathEditMode="relative" rAng="0" ptsTypes="AA">
                                          <p:cBhvr>
                                            <p:cTn id="32" dur="250" accel="50000" decel="50000" autoRev="1" fill="hold">
                                              <p:stCondLst>
                                                <p:cond delay="0"/>
                                              </p:stCondLst>
                                            </p:cTn>
                                            <p:tgtEl>
                                              <p:spTgt spid="214"/>
                                            </p:tgtEl>
                                            <p:attrNameLst>
                                              <p:attrName>ppt_x</p:attrName>
                                              <p:attrName>ppt_y</p:attrName>
                                            </p:attrNameLst>
                                          </p:cBhvr>
                                          <p:rCtr x="0" y="-3611"/>
                                        </p:animMotion>
                                        <p:animRot by="1500000">
                                          <p:cBhvr>
                                            <p:cTn id="33" dur="125" fill="hold">
                                              <p:stCondLst>
                                                <p:cond delay="0"/>
                                              </p:stCondLst>
                                            </p:cTn>
                                            <p:tgtEl>
                                              <p:spTgt spid="214"/>
                                            </p:tgtEl>
                                            <p:attrNameLst>
                                              <p:attrName>r</p:attrName>
                                            </p:attrNameLst>
                                          </p:cBhvr>
                                        </p:animRot>
                                        <p:animRot by="-1500000">
                                          <p:cBhvr>
                                            <p:cTn id="34" dur="125" fill="hold">
                                              <p:stCondLst>
                                                <p:cond delay="125"/>
                                              </p:stCondLst>
                                            </p:cTn>
                                            <p:tgtEl>
                                              <p:spTgt spid="214"/>
                                            </p:tgtEl>
                                            <p:attrNameLst>
                                              <p:attrName>r</p:attrName>
                                            </p:attrNameLst>
                                          </p:cBhvr>
                                        </p:animRot>
                                        <p:animRot by="-1500000">
                                          <p:cBhvr>
                                            <p:cTn id="35" dur="125" fill="hold">
                                              <p:stCondLst>
                                                <p:cond delay="250"/>
                                              </p:stCondLst>
                                            </p:cTn>
                                            <p:tgtEl>
                                              <p:spTgt spid="214"/>
                                            </p:tgtEl>
                                            <p:attrNameLst>
                                              <p:attrName>r</p:attrName>
                                            </p:attrNameLst>
                                          </p:cBhvr>
                                        </p:animRot>
                                        <p:animRot by="1500000">
                                          <p:cBhvr>
                                            <p:cTn id="36" dur="125" fill="hold">
                                              <p:stCondLst>
                                                <p:cond delay="375"/>
                                              </p:stCondLst>
                                            </p:cTn>
                                            <p:tgtEl>
                                              <p:spTgt spid="21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4" grpId="0"/>
          <p:bldP spid="214" grpId="1"/>
          <p:bldP spid="2" grpId="0"/>
          <p:bldP spid="2" grpId="1"/>
        </p:bldLst>
      </p:timing>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TextBox 18"/>
          <p:cNvSpPr txBox="1"/>
          <p:nvPr/>
        </p:nvSpPr>
        <p:spPr>
          <a:xfrm>
            <a:off x="-4517405" y="2955173"/>
            <a:ext cx="6214839" cy="666786"/>
          </a:xfrm>
          <a:prstGeom prst="rect">
            <a:avLst/>
          </a:prstGeom>
          <a:noFill/>
        </p:spPr>
        <p:txBody>
          <a:bodyPr wrap="square" lIns="0" rIns="0" rtlCol="0" anchor="b">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200">
              <a:defRPr/>
            </a:pPr>
            <a:r>
              <a:rPr lang="en-US" sz="3735" b="1" noProof="1">
                <a:solidFill>
                  <a:srgbClr val="3F3742">
                    <a:lumMod val="50000"/>
                  </a:srgbClr>
                </a:solidFill>
                <a:latin typeface="Times New Roman" panose="02020603050405020304" charset="0"/>
                <a:cs typeface="Times New Roman" panose="02020603050405020304" charset="0"/>
                <a:sym typeface="Arial" panose="020B0604020202020204"/>
              </a:rPr>
              <a:t>Tình hình chính trị</a:t>
            </a:r>
            <a:endParaRPr lang="en-US" sz="3735" b="1" noProof="1">
              <a:solidFill>
                <a:srgbClr val="3F3742">
                  <a:lumMod val="50000"/>
                </a:srgbClr>
              </a:solidFill>
              <a:latin typeface="Times New Roman" panose="02020603050405020304" charset="0"/>
              <a:cs typeface="Times New Roman" panose="02020603050405020304" charset="0"/>
              <a:sym typeface="Arial" panose="020B0604020202020204"/>
            </a:endParaRPr>
          </a:p>
        </p:txBody>
      </p:sp>
      <p:sp>
        <p:nvSpPr>
          <p:cNvPr id="24" name="TextBox 21"/>
          <p:cNvSpPr txBox="1"/>
          <p:nvPr/>
        </p:nvSpPr>
        <p:spPr>
          <a:xfrm>
            <a:off x="-4669581" y="4207359"/>
            <a:ext cx="6214839" cy="666786"/>
          </a:xfrm>
          <a:prstGeom prst="rect">
            <a:avLst/>
          </a:prstGeom>
          <a:noFill/>
        </p:spPr>
        <p:txBody>
          <a:bodyPr wrap="square" lIns="0" rIns="0" rtlCol="0" anchor="b">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200">
              <a:defRPr/>
            </a:pPr>
            <a:r>
              <a:rPr lang="en-US" sz="3735" b="1" noProof="1">
                <a:solidFill>
                  <a:srgbClr val="3F3742">
                    <a:lumMod val="50000"/>
                  </a:srgbClr>
                </a:solidFill>
                <a:latin typeface="Times New Roman" panose="02020603050405020304" charset="0"/>
                <a:cs typeface="Times New Roman" panose="02020603050405020304" charset="0"/>
                <a:sym typeface="Arial" panose="020B0604020202020204"/>
              </a:rPr>
              <a:t>Tình hình kinh tế, xã hội</a:t>
            </a:r>
            <a:endParaRPr lang="en-US" sz="3735" b="1" noProof="1">
              <a:solidFill>
                <a:srgbClr val="3F3742">
                  <a:lumMod val="50000"/>
                </a:srgbClr>
              </a:solidFill>
              <a:latin typeface="Times New Roman" panose="02020603050405020304" charset="0"/>
              <a:cs typeface="Times New Roman" panose="02020603050405020304" charset="0"/>
              <a:sym typeface="Arial" panose="020B0604020202020204"/>
            </a:endParaRPr>
          </a:p>
        </p:txBody>
      </p:sp>
      <p:sp>
        <p:nvSpPr>
          <p:cNvPr id="22" name="TextBox 15"/>
          <p:cNvSpPr txBox="1"/>
          <p:nvPr/>
        </p:nvSpPr>
        <p:spPr>
          <a:xfrm>
            <a:off x="-4662675" y="1493856"/>
            <a:ext cx="4662676" cy="666786"/>
          </a:xfrm>
          <a:prstGeom prst="rect">
            <a:avLst/>
          </a:prstGeom>
          <a:noFill/>
        </p:spPr>
        <p:txBody>
          <a:bodyPr wrap="square" lIns="0" rIns="0" rtlCol="0" anchor="b">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200">
              <a:defRPr/>
            </a:pPr>
            <a:r>
              <a:rPr lang="x-none" sz="3735" b="1" kern="0" dirty="0">
                <a:solidFill>
                  <a:srgbClr val="3F3742">
                    <a:lumMod val="50000"/>
                  </a:srgbClr>
                </a:solidFill>
                <a:latin typeface="Times New Roman" panose="02020603050405020304" charset="0"/>
                <a:cs typeface="Times New Roman" panose="02020603050405020304" charset="0"/>
                <a:sym typeface="Arial" panose="020B0604020202020204"/>
              </a:rPr>
              <a:t>Sự thành lập nhà Trần</a:t>
            </a:r>
            <a:endParaRPr lang="en-US" sz="3735" b="1" noProof="1">
              <a:solidFill>
                <a:srgbClr val="3F3742">
                  <a:lumMod val="50000"/>
                </a:srgbClr>
              </a:solidFill>
              <a:latin typeface="Times New Roman" panose="02020603050405020304" charset="0"/>
              <a:cs typeface="Times New Roman" panose="02020603050405020304" charset="0"/>
              <a:sym typeface="Arial" panose="020B0604020202020204"/>
            </a:endParaRPr>
          </a:p>
        </p:txBody>
      </p:sp>
      <p:sp>
        <p:nvSpPr>
          <p:cNvPr id="20" name="TextBox 24"/>
          <p:cNvSpPr txBox="1"/>
          <p:nvPr/>
        </p:nvSpPr>
        <p:spPr>
          <a:xfrm>
            <a:off x="-4986764" y="5611399"/>
            <a:ext cx="6214839" cy="666786"/>
          </a:xfrm>
          <a:prstGeom prst="rect">
            <a:avLst/>
          </a:prstGeom>
          <a:noFill/>
        </p:spPr>
        <p:txBody>
          <a:bodyPr wrap="square" lIns="0" rIns="0" rtlCol="0" anchor="b">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200">
              <a:defRPr/>
            </a:pPr>
            <a:r>
              <a:rPr lang="en-US" sz="3735" b="1" noProof="1">
                <a:solidFill>
                  <a:srgbClr val="3F3742">
                    <a:lumMod val="50000"/>
                  </a:srgbClr>
                </a:solidFill>
                <a:latin typeface="Times New Roman" panose="02020603050405020304" charset="0"/>
                <a:cs typeface="Times New Roman" panose="02020603050405020304" charset="0"/>
                <a:sym typeface="Arial" panose="020B0604020202020204"/>
              </a:rPr>
              <a:t>Tình hình văn hóa</a:t>
            </a:r>
            <a:endParaRPr lang="en-US" sz="3735" b="1" noProof="1">
              <a:solidFill>
                <a:srgbClr val="3F3742">
                  <a:lumMod val="50000"/>
                </a:srgbClr>
              </a:solidFill>
              <a:latin typeface="Times New Roman" panose="02020603050405020304" charset="0"/>
              <a:cs typeface="Times New Roman" panose="02020603050405020304" charset="0"/>
              <a:sym typeface="Arial" panose="020B0604020202020204"/>
            </a:endParaRPr>
          </a:p>
        </p:txBody>
      </p:sp>
      <p:sp>
        <p:nvSpPr>
          <p:cNvPr id="28" name="Rectangle 27"/>
          <p:cNvSpPr/>
          <p:nvPr/>
        </p:nvSpPr>
        <p:spPr>
          <a:xfrm>
            <a:off x="0" y="0"/>
            <a:ext cx="4305643" cy="6858000"/>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defTabSz="1219200">
              <a:buClr>
                <a:srgbClr val="000000"/>
              </a:buClr>
            </a:pPr>
            <a:endParaRPr lang="en-US" sz="1865" kern="0">
              <a:solidFill>
                <a:srgbClr val="3F3742"/>
              </a:solidFill>
              <a:latin typeface="Arial" panose="020B0604020202020204"/>
              <a:sym typeface="Arial" panose="020B0604020202020204"/>
            </a:endParaRPr>
          </a:p>
        </p:txBody>
      </p:sp>
      <p:sp>
        <p:nvSpPr>
          <p:cNvPr id="4" name="Shape"/>
          <p:cNvSpPr/>
          <p:nvPr/>
        </p:nvSpPr>
        <p:spPr>
          <a:xfrm>
            <a:off x="946153" y="2245973"/>
            <a:ext cx="10200640" cy="1683176"/>
          </a:xfrm>
          <a:custGeom>
            <a:avLst/>
            <a:gdLst/>
            <a:ahLst/>
            <a:cxnLst>
              <a:cxn ang="0">
                <a:pos x="wd2" y="hd2"/>
              </a:cxn>
              <a:cxn ang="5400000">
                <a:pos x="wd2" y="hd2"/>
              </a:cxn>
              <a:cxn ang="10800000">
                <a:pos x="wd2" y="hd2"/>
              </a:cxn>
              <a:cxn ang="16200000">
                <a:pos x="wd2" y="hd2"/>
              </a:cxn>
            </a:cxnLst>
            <a:rect l="0" t="0" r="r" b="b"/>
            <a:pathLst>
              <a:path w="21600" h="21600" extrusionOk="0">
                <a:moveTo>
                  <a:pt x="20686" y="0"/>
                </a:moveTo>
                <a:lnTo>
                  <a:pt x="6074" y="0"/>
                </a:lnTo>
                <a:cubicBezTo>
                  <a:pt x="5902" y="0"/>
                  <a:pt x="5741" y="413"/>
                  <a:pt x="5619" y="1152"/>
                </a:cubicBezTo>
                <a:lnTo>
                  <a:pt x="3442" y="14342"/>
                </a:lnTo>
                <a:lnTo>
                  <a:pt x="2313" y="7128"/>
                </a:lnTo>
                <a:lnTo>
                  <a:pt x="1190" y="7128"/>
                </a:lnTo>
                <a:cubicBezTo>
                  <a:pt x="534" y="7128"/>
                  <a:pt x="0" y="10365"/>
                  <a:pt x="0" y="14342"/>
                </a:cubicBezTo>
                <a:lnTo>
                  <a:pt x="0" y="14342"/>
                </a:lnTo>
                <a:cubicBezTo>
                  <a:pt x="0" y="18319"/>
                  <a:pt x="534" y="21557"/>
                  <a:pt x="1190" y="21557"/>
                </a:cubicBezTo>
                <a:lnTo>
                  <a:pt x="2313" y="21557"/>
                </a:lnTo>
                <a:lnTo>
                  <a:pt x="2435" y="21600"/>
                </a:lnTo>
                <a:lnTo>
                  <a:pt x="5719" y="1695"/>
                </a:lnTo>
                <a:cubicBezTo>
                  <a:pt x="5798" y="1217"/>
                  <a:pt x="5902" y="956"/>
                  <a:pt x="6013" y="956"/>
                </a:cubicBezTo>
                <a:lnTo>
                  <a:pt x="20341" y="956"/>
                </a:lnTo>
                <a:cubicBezTo>
                  <a:pt x="20646" y="956"/>
                  <a:pt x="20890" y="2456"/>
                  <a:pt x="20890" y="4281"/>
                </a:cubicBezTo>
                <a:lnTo>
                  <a:pt x="20890" y="13755"/>
                </a:lnTo>
                <a:cubicBezTo>
                  <a:pt x="20890" y="14950"/>
                  <a:pt x="21048" y="15907"/>
                  <a:pt x="21245" y="15907"/>
                </a:cubicBezTo>
                <a:lnTo>
                  <a:pt x="21245" y="15907"/>
                </a:lnTo>
                <a:cubicBezTo>
                  <a:pt x="21442" y="15907"/>
                  <a:pt x="21600" y="14950"/>
                  <a:pt x="21600" y="13755"/>
                </a:cubicBezTo>
                <a:lnTo>
                  <a:pt x="21600" y="5541"/>
                </a:lnTo>
                <a:cubicBezTo>
                  <a:pt x="21600" y="2477"/>
                  <a:pt x="21191" y="0"/>
                  <a:pt x="20686" y="0"/>
                </a:cubicBezTo>
                <a:close/>
              </a:path>
            </a:pathLst>
          </a:custGeom>
          <a:solidFill>
            <a:srgbClr val="F7931F"/>
          </a:solidFill>
          <a:ln w="12700">
            <a:miter lim="400000"/>
          </a:ln>
        </p:spPr>
        <p:txBody>
          <a:bodyPr lIns="50800" tIns="50800" rIns="50800" bIns="5080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200">
              <a:defRPr sz="3000">
                <a:solidFill>
                  <a:srgbClr val="FFFFFF"/>
                </a:solidFill>
              </a:defRPr>
            </a:pPr>
            <a:endParaRPr sz="4000">
              <a:solidFill>
                <a:srgbClr val="FFFFFF"/>
              </a:solidFill>
              <a:latin typeface="Calibri" panose="020F0502020204030204"/>
              <a:sym typeface="Arial" panose="020B0604020202020204"/>
            </a:endParaRPr>
          </a:p>
        </p:txBody>
      </p:sp>
      <p:sp>
        <p:nvSpPr>
          <p:cNvPr id="5" name="TextBox 4"/>
          <p:cNvSpPr txBox="1"/>
          <p:nvPr/>
        </p:nvSpPr>
        <p:spPr>
          <a:xfrm>
            <a:off x="1258853" y="2914257"/>
            <a:ext cx="877163" cy="913007"/>
          </a:xfrm>
          <a:prstGeom prst="rect">
            <a:avLst/>
          </a:prstGeom>
          <a:noFill/>
        </p:spPr>
        <p:txBody>
          <a:bodyPr wrap="non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200">
              <a:defRPr/>
            </a:pPr>
            <a:r>
              <a:rPr lang="en-US" sz="5335" b="1" dirty="0">
                <a:solidFill>
                  <a:prstClr val="white"/>
                </a:solidFill>
                <a:effectLst>
                  <a:outerShdw blurRad="38100" dist="38100" dir="2700000" algn="tl">
                    <a:srgbClr val="000000">
                      <a:alpha val="43137"/>
                    </a:srgbClr>
                  </a:outerShdw>
                </a:effectLst>
                <a:latin typeface="Calibri" panose="020F0502020204030204"/>
                <a:sym typeface="Arial" panose="020B0604020202020204"/>
              </a:rPr>
              <a:t>02</a:t>
            </a:r>
            <a:endParaRPr lang="en-US" sz="5335" b="1" dirty="0">
              <a:solidFill>
                <a:prstClr val="white"/>
              </a:solidFill>
              <a:effectLst>
                <a:outerShdw blurRad="38100" dist="38100" dir="2700000" algn="tl">
                  <a:srgbClr val="000000">
                    <a:alpha val="43137"/>
                  </a:srgbClr>
                </a:outerShdw>
              </a:effectLst>
              <a:latin typeface="Calibri" panose="020F0502020204030204"/>
              <a:sym typeface="Arial" panose="020B0604020202020204"/>
            </a:endParaRPr>
          </a:p>
        </p:txBody>
      </p:sp>
      <p:pic>
        <p:nvPicPr>
          <p:cNvPr id="7" name="Graphic 28" descr="Board Of Directors with solid fill"/>
          <p:cNvPicPr>
            <a:picLocks noChangeAspect="1"/>
          </p:cNvPicPr>
          <p:nvPr/>
        </p:nvPicPr>
        <p:blipFill>
          <a:blip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p:blipFill>
        <p:spPr>
          <a:xfrm>
            <a:off x="11290359" y="2584360"/>
            <a:ext cx="628949" cy="628949"/>
          </a:xfrm>
          <a:prstGeom prst="rect">
            <a:avLst/>
          </a:prstGeom>
        </p:spPr>
      </p:pic>
      <p:sp>
        <p:nvSpPr>
          <p:cNvPr id="8" name="Shape"/>
          <p:cNvSpPr/>
          <p:nvPr/>
        </p:nvSpPr>
        <p:spPr>
          <a:xfrm>
            <a:off x="946153" y="3647455"/>
            <a:ext cx="10200640" cy="1683176"/>
          </a:xfrm>
          <a:custGeom>
            <a:avLst/>
            <a:gdLst/>
            <a:ahLst/>
            <a:cxnLst>
              <a:cxn ang="0">
                <a:pos x="wd2" y="hd2"/>
              </a:cxn>
              <a:cxn ang="5400000">
                <a:pos x="wd2" y="hd2"/>
              </a:cxn>
              <a:cxn ang="10800000">
                <a:pos x="wd2" y="hd2"/>
              </a:cxn>
              <a:cxn ang="16200000">
                <a:pos x="wd2" y="hd2"/>
              </a:cxn>
            </a:cxnLst>
            <a:rect l="0" t="0" r="r" b="b"/>
            <a:pathLst>
              <a:path w="21600" h="21600" extrusionOk="0">
                <a:moveTo>
                  <a:pt x="20686" y="0"/>
                </a:moveTo>
                <a:lnTo>
                  <a:pt x="6074" y="0"/>
                </a:lnTo>
                <a:cubicBezTo>
                  <a:pt x="5902" y="0"/>
                  <a:pt x="5741" y="413"/>
                  <a:pt x="5619" y="1152"/>
                </a:cubicBezTo>
                <a:lnTo>
                  <a:pt x="3442" y="14342"/>
                </a:lnTo>
                <a:lnTo>
                  <a:pt x="2313" y="7128"/>
                </a:lnTo>
                <a:lnTo>
                  <a:pt x="1190" y="7128"/>
                </a:lnTo>
                <a:cubicBezTo>
                  <a:pt x="534" y="7128"/>
                  <a:pt x="0" y="10365"/>
                  <a:pt x="0" y="14342"/>
                </a:cubicBezTo>
                <a:lnTo>
                  <a:pt x="0" y="14342"/>
                </a:lnTo>
                <a:cubicBezTo>
                  <a:pt x="0" y="18319"/>
                  <a:pt x="534" y="21557"/>
                  <a:pt x="1190" y="21557"/>
                </a:cubicBezTo>
                <a:lnTo>
                  <a:pt x="2313" y="21557"/>
                </a:lnTo>
                <a:lnTo>
                  <a:pt x="2435" y="21600"/>
                </a:lnTo>
                <a:lnTo>
                  <a:pt x="5719" y="1695"/>
                </a:lnTo>
                <a:cubicBezTo>
                  <a:pt x="5798" y="1217"/>
                  <a:pt x="5902" y="956"/>
                  <a:pt x="6013" y="956"/>
                </a:cubicBezTo>
                <a:lnTo>
                  <a:pt x="20341" y="956"/>
                </a:lnTo>
                <a:cubicBezTo>
                  <a:pt x="20646" y="956"/>
                  <a:pt x="20890" y="2456"/>
                  <a:pt x="20890" y="4281"/>
                </a:cubicBezTo>
                <a:lnTo>
                  <a:pt x="20890" y="13755"/>
                </a:lnTo>
                <a:cubicBezTo>
                  <a:pt x="20890" y="14950"/>
                  <a:pt x="21048" y="15907"/>
                  <a:pt x="21245" y="15907"/>
                </a:cubicBezTo>
                <a:lnTo>
                  <a:pt x="21245" y="15907"/>
                </a:lnTo>
                <a:cubicBezTo>
                  <a:pt x="21442" y="15907"/>
                  <a:pt x="21600" y="14950"/>
                  <a:pt x="21600" y="13755"/>
                </a:cubicBezTo>
                <a:lnTo>
                  <a:pt x="21600" y="5541"/>
                </a:lnTo>
                <a:cubicBezTo>
                  <a:pt x="21600" y="2499"/>
                  <a:pt x="21191" y="0"/>
                  <a:pt x="20686" y="0"/>
                </a:cubicBezTo>
                <a:close/>
              </a:path>
            </a:pathLst>
          </a:custGeom>
          <a:solidFill>
            <a:srgbClr val="A2B969"/>
          </a:solidFill>
          <a:ln w="12700">
            <a:miter lim="400000"/>
          </a:ln>
        </p:spPr>
        <p:txBody>
          <a:bodyPr lIns="50800" tIns="50800" rIns="50800" bIns="5080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200">
              <a:defRPr sz="3000">
                <a:solidFill>
                  <a:srgbClr val="FFFFFF"/>
                </a:solidFill>
              </a:defRPr>
            </a:pPr>
            <a:endParaRPr sz="4000">
              <a:solidFill>
                <a:srgbClr val="FFFFFF"/>
              </a:solidFill>
              <a:latin typeface="Calibri" panose="020F0502020204030204"/>
              <a:sym typeface="Arial" panose="020B0604020202020204"/>
            </a:endParaRPr>
          </a:p>
        </p:txBody>
      </p:sp>
      <p:sp>
        <p:nvSpPr>
          <p:cNvPr id="9" name="TextBox 12"/>
          <p:cNvSpPr txBox="1"/>
          <p:nvPr/>
        </p:nvSpPr>
        <p:spPr>
          <a:xfrm>
            <a:off x="1258853" y="4315738"/>
            <a:ext cx="877163" cy="913007"/>
          </a:xfrm>
          <a:prstGeom prst="rect">
            <a:avLst/>
          </a:prstGeom>
          <a:noFill/>
        </p:spPr>
        <p:txBody>
          <a:bodyPr wrap="non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200">
              <a:defRPr/>
            </a:pPr>
            <a:r>
              <a:rPr lang="en-US" sz="5335" b="1" dirty="0">
                <a:solidFill>
                  <a:prstClr val="white"/>
                </a:solidFill>
                <a:effectLst>
                  <a:outerShdw blurRad="38100" dist="38100" dir="2700000" algn="tl">
                    <a:srgbClr val="000000">
                      <a:alpha val="43137"/>
                    </a:srgbClr>
                  </a:outerShdw>
                </a:effectLst>
                <a:latin typeface="Calibri" panose="020F0502020204030204"/>
                <a:sym typeface="Arial" panose="020B0604020202020204"/>
              </a:rPr>
              <a:t>03</a:t>
            </a:r>
            <a:endParaRPr lang="en-US" sz="5335" b="1" dirty="0">
              <a:solidFill>
                <a:prstClr val="white"/>
              </a:solidFill>
              <a:effectLst>
                <a:outerShdw blurRad="38100" dist="38100" dir="2700000" algn="tl">
                  <a:srgbClr val="000000">
                    <a:alpha val="43137"/>
                  </a:srgbClr>
                </a:outerShdw>
              </a:effectLst>
              <a:latin typeface="Calibri" panose="020F0502020204030204"/>
              <a:sym typeface="Arial" panose="020B0604020202020204"/>
            </a:endParaRPr>
          </a:p>
        </p:txBody>
      </p:sp>
      <p:pic>
        <p:nvPicPr>
          <p:cNvPr id="11" name="Graphic 29" descr="Briefcase with solid fill"/>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290359" y="3985842"/>
            <a:ext cx="628949" cy="628949"/>
          </a:xfrm>
          <a:prstGeom prst="rect">
            <a:avLst/>
          </a:prstGeom>
        </p:spPr>
      </p:pic>
      <p:sp>
        <p:nvSpPr>
          <p:cNvPr id="12" name="Shape"/>
          <p:cNvSpPr/>
          <p:nvPr/>
        </p:nvSpPr>
        <p:spPr>
          <a:xfrm>
            <a:off x="946153" y="844492"/>
            <a:ext cx="10200640" cy="1683176"/>
          </a:xfrm>
          <a:custGeom>
            <a:avLst/>
            <a:gdLst/>
            <a:ahLst/>
            <a:cxnLst>
              <a:cxn ang="0">
                <a:pos x="wd2" y="hd2"/>
              </a:cxn>
              <a:cxn ang="5400000">
                <a:pos x="wd2" y="hd2"/>
              </a:cxn>
              <a:cxn ang="10800000">
                <a:pos x="wd2" y="hd2"/>
              </a:cxn>
              <a:cxn ang="16200000">
                <a:pos x="wd2" y="hd2"/>
              </a:cxn>
            </a:cxnLst>
            <a:rect l="0" t="0" r="r" b="b"/>
            <a:pathLst>
              <a:path w="21600" h="21600" extrusionOk="0">
                <a:moveTo>
                  <a:pt x="20686" y="0"/>
                </a:moveTo>
                <a:lnTo>
                  <a:pt x="6074" y="0"/>
                </a:lnTo>
                <a:cubicBezTo>
                  <a:pt x="5902" y="0"/>
                  <a:pt x="5741" y="413"/>
                  <a:pt x="5619" y="1152"/>
                </a:cubicBezTo>
                <a:lnTo>
                  <a:pt x="3442" y="14342"/>
                </a:lnTo>
                <a:lnTo>
                  <a:pt x="2313" y="7128"/>
                </a:lnTo>
                <a:lnTo>
                  <a:pt x="1190" y="7128"/>
                </a:lnTo>
                <a:cubicBezTo>
                  <a:pt x="534" y="7128"/>
                  <a:pt x="0" y="10365"/>
                  <a:pt x="0" y="14342"/>
                </a:cubicBezTo>
                <a:lnTo>
                  <a:pt x="0" y="14342"/>
                </a:lnTo>
                <a:cubicBezTo>
                  <a:pt x="0" y="18319"/>
                  <a:pt x="534" y="21557"/>
                  <a:pt x="1190" y="21557"/>
                </a:cubicBezTo>
                <a:lnTo>
                  <a:pt x="2313" y="21557"/>
                </a:lnTo>
                <a:lnTo>
                  <a:pt x="2435" y="21600"/>
                </a:lnTo>
                <a:lnTo>
                  <a:pt x="5719" y="1695"/>
                </a:lnTo>
                <a:cubicBezTo>
                  <a:pt x="5798" y="1217"/>
                  <a:pt x="5902" y="956"/>
                  <a:pt x="6013" y="956"/>
                </a:cubicBezTo>
                <a:lnTo>
                  <a:pt x="20341" y="956"/>
                </a:lnTo>
                <a:cubicBezTo>
                  <a:pt x="20646" y="956"/>
                  <a:pt x="20890" y="2456"/>
                  <a:pt x="20890" y="4281"/>
                </a:cubicBezTo>
                <a:lnTo>
                  <a:pt x="20890" y="13755"/>
                </a:lnTo>
                <a:cubicBezTo>
                  <a:pt x="20890" y="14950"/>
                  <a:pt x="21048" y="15907"/>
                  <a:pt x="21245" y="15907"/>
                </a:cubicBezTo>
                <a:lnTo>
                  <a:pt x="21245" y="15907"/>
                </a:lnTo>
                <a:cubicBezTo>
                  <a:pt x="21442" y="15907"/>
                  <a:pt x="21600" y="14950"/>
                  <a:pt x="21600" y="13755"/>
                </a:cubicBezTo>
                <a:lnTo>
                  <a:pt x="21600" y="5541"/>
                </a:lnTo>
                <a:cubicBezTo>
                  <a:pt x="21600" y="2477"/>
                  <a:pt x="21191" y="0"/>
                  <a:pt x="20686" y="0"/>
                </a:cubicBezTo>
                <a:close/>
              </a:path>
            </a:pathLst>
          </a:custGeom>
          <a:solidFill>
            <a:srgbClr val="4CC1EF"/>
          </a:solidFill>
          <a:ln w="12700">
            <a:miter lim="400000"/>
          </a:ln>
        </p:spPr>
        <p:txBody>
          <a:bodyPr lIns="50800" tIns="50800" rIns="50800" bIns="5080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200">
              <a:defRPr sz="3000">
                <a:solidFill>
                  <a:srgbClr val="FFFFFF"/>
                </a:solidFill>
              </a:defRPr>
            </a:pPr>
            <a:endParaRPr sz="4000">
              <a:solidFill>
                <a:srgbClr val="FFFFFF"/>
              </a:solidFill>
              <a:latin typeface="Calibri" panose="020F0502020204030204"/>
              <a:sym typeface="Arial" panose="020B0604020202020204"/>
            </a:endParaRPr>
          </a:p>
        </p:txBody>
      </p:sp>
      <p:sp>
        <p:nvSpPr>
          <p:cNvPr id="13" name="TextBox 2"/>
          <p:cNvSpPr txBox="1"/>
          <p:nvPr/>
        </p:nvSpPr>
        <p:spPr>
          <a:xfrm>
            <a:off x="1258853" y="1512775"/>
            <a:ext cx="877163" cy="913007"/>
          </a:xfrm>
          <a:prstGeom prst="rect">
            <a:avLst/>
          </a:prstGeom>
          <a:noFill/>
        </p:spPr>
        <p:txBody>
          <a:bodyPr wrap="non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200">
              <a:defRPr/>
            </a:pPr>
            <a:r>
              <a:rPr lang="en-US" sz="5335" b="1" dirty="0">
                <a:solidFill>
                  <a:prstClr val="white"/>
                </a:solidFill>
                <a:effectLst>
                  <a:outerShdw blurRad="38100" dist="38100" dir="2700000" algn="tl">
                    <a:srgbClr val="000000">
                      <a:alpha val="43137"/>
                    </a:srgbClr>
                  </a:outerShdw>
                </a:effectLst>
                <a:latin typeface="Calibri" panose="020F0502020204030204"/>
                <a:sym typeface="Arial" panose="020B0604020202020204"/>
              </a:rPr>
              <a:t>01</a:t>
            </a:r>
            <a:endParaRPr lang="en-US" sz="5335" b="1" dirty="0">
              <a:solidFill>
                <a:prstClr val="white"/>
              </a:solidFill>
              <a:effectLst>
                <a:outerShdw blurRad="38100" dist="38100" dir="2700000" algn="tl">
                  <a:srgbClr val="000000">
                    <a:alpha val="43137"/>
                  </a:srgbClr>
                </a:outerShdw>
              </a:effectLst>
              <a:latin typeface="Calibri" panose="020F0502020204030204"/>
              <a:sym typeface="Arial" panose="020B0604020202020204"/>
            </a:endParaRPr>
          </a:p>
        </p:txBody>
      </p:sp>
      <p:pic>
        <p:nvPicPr>
          <p:cNvPr id="15" name="Graphic 30" descr="Customer review with solid fill"/>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1290359" y="1182879"/>
            <a:ext cx="628949" cy="628949"/>
          </a:xfrm>
          <a:prstGeom prst="rect">
            <a:avLst/>
          </a:prstGeom>
        </p:spPr>
      </p:pic>
      <p:sp>
        <p:nvSpPr>
          <p:cNvPr id="16" name="Shape"/>
          <p:cNvSpPr/>
          <p:nvPr/>
        </p:nvSpPr>
        <p:spPr>
          <a:xfrm>
            <a:off x="946153" y="5048935"/>
            <a:ext cx="10200640" cy="1683176"/>
          </a:xfrm>
          <a:custGeom>
            <a:avLst/>
            <a:gdLst/>
            <a:ahLst/>
            <a:cxnLst>
              <a:cxn ang="0">
                <a:pos x="wd2" y="hd2"/>
              </a:cxn>
              <a:cxn ang="5400000">
                <a:pos x="wd2" y="hd2"/>
              </a:cxn>
              <a:cxn ang="10800000">
                <a:pos x="wd2" y="hd2"/>
              </a:cxn>
              <a:cxn ang="16200000">
                <a:pos x="wd2" y="hd2"/>
              </a:cxn>
            </a:cxnLst>
            <a:rect l="0" t="0" r="r" b="b"/>
            <a:pathLst>
              <a:path w="21600" h="21600" extrusionOk="0">
                <a:moveTo>
                  <a:pt x="20686" y="0"/>
                </a:moveTo>
                <a:lnTo>
                  <a:pt x="6074" y="0"/>
                </a:lnTo>
                <a:cubicBezTo>
                  <a:pt x="5902" y="0"/>
                  <a:pt x="5741" y="413"/>
                  <a:pt x="5619" y="1152"/>
                </a:cubicBezTo>
                <a:lnTo>
                  <a:pt x="3442" y="14342"/>
                </a:lnTo>
                <a:lnTo>
                  <a:pt x="2313" y="7128"/>
                </a:lnTo>
                <a:lnTo>
                  <a:pt x="1190" y="7128"/>
                </a:lnTo>
                <a:cubicBezTo>
                  <a:pt x="534" y="7128"/>
                  <a:pt x="0" y="10365"/>
                  <a:pt x="0" y="14342"/>
                </a:cubicBezTo>
                <a:lnTo>
                  <a:pt x="0" y="14342"/>
                </a:lnTo>
                <a:cubicBezTo>
                  <a:pt x="0" y="18319"/>
                  <a:pt x="534" y="21557"/>
                  <a:pt x="1190" y="21557"/>
                </a:cubicBezTo>
                <a:lnTo>
                  <a:pt x="2313" y="21557"/>
                </a:lnTo>
                <a:lnTo>
                  <a:pt x="2435" y="21600"/>
                </a:lnTo>
                <a:lnTo>
                  <a:pt x="5719" y="1695"/>
                </a:lnTo>
                <a:cubicBezTo>
                  <a:pt x="5798" y="1217"/>
                  <a:pt x="5902" y="956"/>
                  <a:pt x="6013" y="956"/>
                </a:cubicBezTo>
                <a:lnTo>
                  <a:pt x="20341" y="956"/>
                </a:lnTo>
                <a:cubicBezTo>
                  <a:pt x="20646" y="956"/>
                  <a:pt x="20890" y="2456"/>
                  <a:pt x="20890" y="4281"/>
                </a:cubicBezTo>
                <a:lnTo>
                  <a:pt x="20890" y="13755"/>
                </a:lnTo>
                <a:cubicBezTo>
                  <a:pt x="20890" y="14950"/>
                  <a:pt x="21048" y="15907"/>
                  <a:pt x="21245" y="15907"/>
                </a:cubicBezTo>
                <a:lnTo>
                  <a:pt x="21245" y="15907"/>
                </a:lnTo>
                <a:cubicBezTo>
                  <a:pt x="21442" y="15907"/>
                  <a:pt x="21600" y="14950"/>
                  <a:pt x="21600" y="13755"/>
                </a:cubicBezTo>
                <a:lnTo>
                  <a:pt x="21600" y="5541"/>
                </a:lnTo>
                <a:cubicBezTo>
                  <a:pt x="21600" y="2477"/>
                  <a:pt x="21191" y="0"/>
                  <a:pt x="20686" y="0"/>
                </a:cubicBezTo>
                <a:close/>
              </a:path>
            </a:pathLst>
          </a:custGeom>
          <a:solidFill>
            <a:srgbClr val="C13018"/>
          </a:solidFill>
          <a:ln w="12700">
            <a:miter lim="400000"/>
          </a:ln>
        </p:spPr>
        <p:txBody>
          <a:bodyPr lIns="50800" tIns="50800" rIns="50800" bIns="5080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200">
              <a:defRPr sz="3000">
                <a:solidFill>
                  <a:srgbClr val="FFFFFF"/>
                </a:solidFill>
              </a:defRPr>
            </a:pPr>
            <a:endParaRPr sz="4000">
              <a:solidFill>
                <a:srgbClr val="FFFFFF"/>
              </a:solidFill>
              <a:latin typeface="Calibri" panose="020F0502020204030204"/>
              <a:sym typeface="Arial" panose="020B0604020202020204"/>
            </a:endParaRPr>
          </a:p>
        </p:txBody>
      </p:sp>
      <p:sp>
        <p:nvSpPr>
          <p:cNvPr id="17" name="TextBox 13"/>
          <p:cNvSpPr txBox="1"/>
          <p:nvPr/>
        </p:nvSpPr>
        <p:spPr>
          <a:xfrm>
            <a:off x="1258853" y="5717218"/>
            <a:ext cx="877163" cy="913007"/>
          </a:xfrm>
          <a:prstGeom prst="rect">
            <a:avLst/>
          </a:prstGeom>
          <a:noFill/>
        </p:spPr>
        <p:txBody>
          <a:bodyPr wrap="non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200">
              <a:defRPr/>
            </a:pPr>
            <a:r>
              <a:rPr lang="en-US" sz="5335" b="1" dirty="0">
                <a:solidFill>
                  <a:prstClr val="white"/>
                </a:solidFill>
                <a:effectLst>
                  <a:outerShdw blurRad="38100" dist="38100" dir="2700000" algn="tl">
                    <a:srgbClr val="000000">
                      <a:alpha val="43137"/>
                    </a:srgbClr>
                  </a:outerShdw>
                </a:effectLst>
                <a:latin typeface="Calibri" panose="020F0502020204030204"/>
                <a:sym typeface="Arial" panose="020B0604020202020204"/>
              </a:rPr>
              <a:t>04</a:t>
            </a:r>
            <a:endParaRPr lang="en-US" sz="5335" b="1" dirty="0">
              <a:solidFill>
                <a:prstClr val="white"/>
              </a:solidFill>
              <a:effectLst>
                <a:outerShdw blurRad="38100" dist="38100" dir="2700000" algn="tl">
                  <a:srgbClr val="000000">
                    <a:alpha val="43137"/>
                  </a:srgbClr>
                </a:outerShdw>
              </a:effectLst>
              <a:latin typeface="Calibri" panose="020F0502020204030204"/>
              <a:sym typeface="Arial" panose="020B0604020202020204"/>
            </a:endParaRPr>
          </a:p>
        </p:txBody>
      </p:sp>
      <p:pic>
        <p:nvPicPr>
          <p:cNvPr id="19" name="Graphic 33" descr="Target Audience with solid fill"/>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1290359" y="5387322"/>
            <a:ext cx="628949" cy="628949"/>
          </a:xfrm>
          <a:prstGeom prst="rect">
            <a:avLst/>
          </a:prstGeom>
        </p:spPr>
      </p:pic>
      <p:sp>
        <p:nvSpPr>
          <p:cNvPr id="29" name="Rectangle 28"/>
          <p:cNvSpPr/>
          <p:nvPr/>
        </p:nvSpPr>
        <p:spPr>
          <a:xfrm>
            <a:off x="-28588" y="-8480"/>
            <a:ext cx="3723135" cy="943785"/>
          </a:xfrm>
          <a:prstGeom prst="rect">
            <a:avLst/>
          </a:prstGeom>
          <a:noFill/>
        </p:spPr>
        <p:txBody>
          <a:bodyPr wrap="none" lIns="121920" tIns="60960" rIns="121920" bIns="60960">
            <a:spAutoFit/>
          </a:bodyPr>
          <a:lstStyle/>
          <a:p>
            <a:pPr algn="ctr" defTabSz="1219200">
              <a:buClr>
                <a:srgbClr val="000000"/>
              </a:buClr>
            </a:pPr>
            <a:r>
              <a:rPr lang="en-US" sz="5335" b="1" kern="0" dirty="0">
                <a:ln w="0"/>
                <a:solidFill>
                  <a:srgbClr val="FF0000"/>
                </a:solidFill>
                <a:effectLst>
                  <a:reflection blurRad="6350" stA="53000" endA="300" endPos="35500" dir="5400000" sy="-90000" algn="bl" rotWithShape="0"/>
                </a:effectLst>
                <a:latin typeface="Times New Roman" panose="02020603050405020304" charset="0"/>
                <a:cs typeface="Times New Roman" panose="02020603050405020304" charset="0"/>
                <a:sym typeface="Arial" panose="020B0604020202020204"/>
              </a:rPr>
              <a:t>NỘI DUNG</a:t>
            </a:r>
            <a:endParaRPr lang="en-US" sz="5335" b="1" kern="0" dirty="0">
              <a:ln w="0"/>
              <a:solidFill>
                <a:srgbClr val="FF0000"/>
              </a:solidFill>
              <a:effectLst>
                <a:reflection blurRad="6350" stA="53000" endA="300" endPos="35500" dir="5400000" sy="-90000" algn="bl" rotWithShape="0"/>
              </a:effectLst>
              <a:latin typeface="Times New Roman" panose="02020603050405020304" charset="0"/>
              <a:cs typeface="Times New Roman" panose="02020603050405020304" charset="0"/>
              <a:sym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9" presetClass="path" presetSubtype="0" accel="50000" decel="50000" fill="hold" grpId="0" nodeType="clickEffect">
                                  <p:stCondLst>
                                    <p:cond delay="0"/>
                                  </p:stCondLst>
                                  <p:childTnLst>
                                    <p:animMotion origin="layout" path="M -4.16667E-6 2.46914E-6 L 0.79254 -0.0213 " pathEditMode="relative" rAng="0" ptsTypes="AA">
                                      <p:cBhvr>
                                        <p:cTn id="6" dur="2000" fill="hold"/>
                                        <p:tgtEl>
                                          <p:spTgt spid="22"/>
                                        </p:tgtEl>
                                        <p:attrNameLst>
                                          <p:attrName>ppt_x</p:attrName>
                                          <p:attrName>ppt_y</p:attrName>
                                        </p:attrNameLst>
                                      </p:cBhvr>
                                      <p:rCtr x="39618" y="-1080"/>
                                    </p:animMotion>
                                  </p:childTnLst>
                                </p:cTn>
                              </p:par>
                            </p:childTnLst>
                          </p:cTn>
                        </p:par>
                      </p:childTnLst>
                    </p:cTn>
                  </p:par>
                  <p:par>
                    <p:cTn id="7" fill="hold">
                      <p:stCondLst>
                        <p:cond delay="indefinite"/>
                      </p:stCondLst>
                      <p:childTnLst>
                        <p:par>
                          <p:cTn id="8" fill="hold">
                            <p:stCondLst>
                              <p:cond delay="0"/>
                            </p:stCondLst>
                            <p:childTnLst>
                              <p:par>
                                <p:cTn id="9" presetID="49" presetClass="path" presetSubtype="0" accel="50000" decel="50000" fill="hold" grpId="0" nodeType="clickEffect">
                                  <p:stCondLst>
                                    <p:cond delay="0"/>
                                  </p:stCondLst>
                                  <p:childTnLst>
                                    <p:animMotion origin="layout" path="M -5E-6 -4.93827E-7 L 0.78143 -0.0392 " pathEditMode="relative" rAng="0" ptsTypes="AA">
                                      <p:cBhvr>
                                        <p:cTn id="10" dur="2000" fill="hold"/>
                                        <p:tgtEl>
                                          <p:spTgt spid="26"/>
                                        </p:tgtEl>
                                        <p:attrNameLst>
                                          <p:attrName>ppt_x</p:attrName>
                                          <p:attrName>ppt_y</p:attrName>
                                        </p:attrNameLst>
                                      </p:cBhvr>
                                      <p:rCtr x="39063" y="-1975"/>
                                    </p:animMotion>
                                  </p:childTnLst>
                                </p:cTn>
                              </p:par>
                            </p:childTnLst>
                          </p:cTn>
                        </p:par>
                      </p:childTnLst>
                    </p:cTn>
                  </p:par>
                  <p:par>
                    <p:cTn id="11" fill="hold">
                      <p:stCondLst>
                        <p:cond delay="indefinite"/>
                      </p:stCondLst>
                      <p:childTnLst>
                        <p:par>
                          <p:cTn id="12" fill="hold">
                            <p:stCondLst>
                              <p:cond delay="0"/>
                            </p:stCondLst>
                            <p:childTnLst>
                              <p:par>
                                <p:cTn id="13" presetID="49" presetClass="path" presetSubtype="0" accel="50000" decel="50000" fill="hold" grpId="0" nodeType="clickEffect">
                                  <p:stCondLst>
                                    <p:cond delay="0"/>
                                  </p:stCondLst>
                                  <p:childTnLst>
                                    <p:animMotion origin="layout" path="M 2.77778E-6 -2.34568E-6 L 0.78837 -0.02685 " pathEditMode="relative" rAng="0" ptsTypes="AA">
                                      <p:cBhvr>
                                        <p:cTn id="14" dur="2000" fill="hold"/>
                                        <p:tgtEl>
                                          <p:spTgt spid="24"/>
                                        </p:tgtEl>
                                        <p:attrNameLst>
                                          <p:attrName>ppt_x</p:attrName>
                                          <p:attrName>ppt_y</p:attrName>
                                        </p:attrNameLst>
                                      </p:cBhvr>
                                      <p:rCtr x="39410" y="-1358"/>
                                    </p:animMotion>
                                  </p:childTnLst>
                                </p:cTn>
                              </p:par>
                            </p:childTnLst>
                          </p:cTn>
                        </p:par>
                      </p:childTnLst>
                    </p:cTn>
                  </p:par>
                  <p:par>
                    <p:cTn id="15" fill="hold">
                      <p:stCondLst>
                        <p:cond delay="indefinite"/>
                      </p:stCondLst>
                      <p:childTnLst>
                        <p:par>
                          <p:cTn id="16" fill="hold">
                            <p:stCondLst>
                              <p:cond delay="0"/>
                            </p:stCondLst>
                            <p:childTnLst>
                              <p:par>
                                <p:cTn id="17" presetID="49" presetClass="path" presetSubtype="0" accel="50000" decel="50000" fill="hold" grpId="0" nodeType="clickEffect">
                                  <p:stCondLst>
                                    <p:cond delay="0"/>
                                  </p:stCondLst>
                                  <p:childTnLst>
                                    <p:animMotion origin="layout" path="M -3.33333E-6 3.82716E-6 L 0.78316 -0.01698 " pathEditMode="relative" rAng="0" ptsTypes="AA">
                                      <p:cBhvr>
                                        <p:cTn id="18" dur="2000" fill="hold"/>
                                        <p:tgtEl>
                                          <p:spTgt spid="20"/>
                                        </p:tgtEl>
                                        <p:attrNameLst>
                                          <p:attrName>ppt_x</p:attrName>
                                          <p:attrName>ppt_y</p:attrName>
                                        </p:attrNameLst>
                                      </p:cBhvr>
                                      <p:rCtr x="39149" y="-86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24" grpId="0"/>
      <p:bldP spid="22" grpId="0"/>
      <p:bldP spid="20"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76"/>
        <p:cNvGrpSpPr/>
        <p:nvPr/>
      </p:nvGrpSpPr>
      <p:grpSpPr>
        <a:xfrm>
          <a:off x="0" y="0"/>
          <a:ext cx="0" cy="0"/>
          <a:chOff x="0" y="0"/>
          <a:chExt cx="0" cy="0"/>
        </a:xfrm>
      </p:grpSpPr>
      <p:sp>
        <p:nvSpPr>
          <p:cNvPr id="480" name="Google Shape;480;p31"/>
          <p:cNvSpPr txBox="1">
            <a:spLocks noGrp="1"/>
          </p:cNvSpPr>
          <p:nvPr>
            <p:ph type="title" idx="2"/>
          </p:nvPr>
        </p:nvSpPr>
        <p:spPr>
          <a:xfrm>
            <a:off x="7323015" y="880709"/>
            <a:ext cx="953477" cy="1661720"/>
          </a:xfrm>
          <a:prstGeom prst="rect">
            <a:avLst/>
          </a:prstGeom>
        </p:spPr>
        <p:txBody>
          <a:bodyPr spcFirstLastPara="1" wrap="square" lIns="121900" tIns="121900" rIns="121900" bIns="121900" anchor="ctr" anchorCtr="0">
            <a:noAutofit/>
          </a:bodyPr>
          <a:lstStyle/>
          <a:p>
            <a:r>
              <a:rPr lang="en-GB" dirty="0"/>
              <a:t>1</a:t>
            </a:r>
            <a:endParaRPr dirty="0"/>
          </a:p>
        </p:txBody>
      </p:sp>
      <p:sp>
        <p:nvSpPr>
          <p:cNvPr id="13" name="TextBox 12"/>
          <p:cNvSpPr txBox="1"/>
          <p:nvPr/>
        </p:nvSpPr>
        <p:spPr>
          <a:xfrm>
            <a:off x="4560456" y="2965773"/>
            <a:ext cx="7490867" cy="913007"/>
          </a:xfrm>
          <a:prstGeom prst="rect">
            <a:avLst/>
          </a:prstGeom>
          <a:noFill/>
        </p:spPr>
        <p:txBody>
          <a:bodyPr wrap="square" rtlCol="0">
            <a:spAutoFit/>
          </a:bodyPr>
          <a:lstStyle/>
          <a:p>
            <a:pPr algn="ctr" defTabSz="1219200">
              <a:buClr>
                <a:srgbClr val="000000"/>
              </a:buClr>
            </a:pPr>
            <a:r>
              <a:rPr lang="x-none" sz="5335" b="1" kern="0" dirty="0">
                <a:solidFill>
                  <a:srgbClr val="000000"/>
                </a:solidFill>
                <a:latin typeface="Times New Roman" panose="02020603050405020304" charset="0"/>
                <a:cs typeface="Times New Roman" panose="02020603050405020304" charset="0"/>
                <a:sym typeface="Arial" panose="020B0604020202020204"/>
              </a:rPr>
              <a:t>Sự thành lập nhà Trần.</a:t>
            </a:r>
            <a:endParaRPr lang="x-none" sz="5335" b="1" kern="0" dirty="0">
              <a:solidFill>
                <a:srgbClr val="000000"/>
              </a:solidFill>
              <a:latin typeface="Times New Roman" panose="02020603050405020304" charset="0"/>
              <a:cs typeface="Times New Roman" panose="02020603050405020304" charset="0"/>
              <a:sym typeface="Arial" panose="020B0604020202020204"/>
            </a:endParaRPr>
          </a:p>
        </p:txBody>
      </p:sp>
      <p:pic>
        <p:nvPicPr>
          <p:cNvPr id="3" name="Picture 2"/>
          <p:cNvPicPr>
            <a:picLocks noChangeAspect="1"/>
          </p:cNvPicPr>
          <p:nvPr/>
        </p:nvPicPr>
        <p:blipFill>
          <a:blip r:embed="rId1"/>
          <a:stretch>
            <a:fillRect/>
          </a:stretch>
        </p:blipFill>
        <p:spPr>
          <a:xfrm>
            <a:off x="-285091" y="-781539"/>
            <a:ext cx="5271305" cy="7639539"/>
          </a:xfrm>
          <a:prstGeom prst="rect">
            <a:avLst/>
          </a:prstGeom>
        </p:spPr>
      </p:pic>
      <p:sp>
        <p:nvSpPr>
          <p:cNvPr id="4" name="Oval 3"/>
          <p:cNvSpPr/>
          <p:nvPr/>
        </p:nvSpPr>
        <p:spPr>
          <a:xfrm>
            <a:off x="6549293" y="531447"/>
            <a:ext cx="2625969" cy="2360245"/>
          </a:xfrm>
          <a:prstGeom prst="ellipse">
            <a:avLst/>
          </a:prstGeom>
          <a:noFill/>
          <a:ln w="762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200">
              <a:buClr>
                <a:srgbClr val="000000"/>
              </a:buClr>
            </a:pPr>
            <a:endParaRPr lang="x-none" sz="1865" kern="0">
              <a:solidFill>
                <a:srgbClr val="FFFFFF"/>
              </a:solidFill>
              <a:latin typeface="Arial" panose="020B0604020202020204"/>
              <a:sym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50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50000">
                                          <p:cBhvr additive="base">
                                            <p:cTn id="7" dur="500" fill="hold"/>
                                            <p:tgtEl>
                                              <p:spTgt spid="4"/>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4"/>
                                            </p:tgtEl>
                                            <p:attrNameLst>
                                              <p:attrName>ppt_y</p:attrName>
                                            </p:attrNameLst>
                                          </p:cBhvr>
                                          <p:tavLst>
                                            <p:tav tm="0">
                                              <p:val>
                                                <p:strVal val="0-#ppt_h/2"/>
                                              </p:val>
                                            </p:tav>
                                            <p:tav tm="100000">
                                              <p:val>
                                                <p:strVal val="#ppt_y"/>
                                              </p:val>
                                            </p:tav>
                                          </p:tavLst>
                                        </p:anim>
                                      </p:childTnLst>
                                    </p:cTn>
                                  </p:par>
                                  <p:par>
                                    <p:cTn id="9" presetID="16" presetClass="entr" presetSubtype="37" fill="hold" grpId="0" nodeType="withEffect">
                                      <p:stCondLst>
                                        <p:cond delay="0"/>
                                      </p:stCondLst>
                                      <p:childTnLst>
                                        <p:set>
                                          <p:cBhvr>
                                            <p:cTn id="10" dur="1" fill="hold">
                                              <p:stCondLst>
                                                <p:cond delay="0"/>
                                              </p:stCondLst>
                                            </p:cTn>
                                            <p:tgtEl>
                                              <p:spTgt spid="480"/>
                                            </p:tgtEl>
                                            <p:attrNameLst>
                                              <p:attrName>style.visibility</p:attrName>
                                            </p:attrNameLst>
                                          </p:cBhvr>
                                          <p:to>
                                            <p:strVal val="visible"/>
                                          </p:to>
                                        </p:set>
                                        <p:animEffect transition="in" filter="barn(outVertical)">
                                          <p:cBhvr>
                                            <p:cTn id="11" dur="500"/>
                                            <p:tgtEl>
                                              <p:spTgt spid="480"/>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barn(outVertical)">
                                          <p:cBhvr>
                                            <p:cTn id="14" dur="500"/>
                                            <p:tgtEl>
                                              <p:spTgt spid="13"/>
                                            </p:tgtEl>
                                          </p:cBhvr>
                                        </p:animEffect>
                                      </p:childTnLst>
                                    </p:cTn>
                                  </p:par>
                                  <p:par>
                                    <p:cTn id="15" presetID="2" presetClass="entr" presetSubtype="1" fill="hold" nodeType="withEffect" p14:presetBounceEnd="50000">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14:bounceEnd="50000">
                                          <p:cBhvr additive="base">
                                            <p:cTn id="17" dur="500" fill="hold"/>
                                            <p:tgtEl>
                                              <p:spTgt spid="3"/>
                                            </p:tgtEl>
                                            <p:attrNameLst>
                                              <p:attrName>ppt_x</p:attrName>
                                            </p:attrNameLst>
                                          </p:cBhvr>
                                          <p:tavLst>
                                            <p:tav tm="0">
                                              <p:val>
                                                <p:strVal val="#ppt_x"/>
                                              </p:val>
                                            </p:tav>
                                            <p:tav tm="100000">
                                              <p:val>
                                                <p:strVal val="#ppt_x"/>
                                              </p:val>
                                            </p:tav>
                                          </p:tavLst>
                                        </p:anim>
                                        <p:anim calcmode="lin" valueType="num" p14:bounceEnd="50000">
                                          <p:cBhvr additive="base">
                                            <p:cTn id="18" dur="500" fill="hold"/>
                                            <p:tgtEl>
                                              <p:spTgt spid="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0" grpId="0"/>
          <p:bldP spid="13" grpId="0"/>
          <p:bldP spid="4" grpId="0" animBg="1"/>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par>
                                    <p:cTn id="9" presetID="16" presetClass="entr" presetSubtype="37" fill="hold" grpId="0" nodeType="withEffect">
                                      <p:stCondLst>
                                        <p:cond delay="0"/>
                                      </p:stCondLst>
                                      <p:childTnLst>
                                        <p:set>
                                          <p:cBhvr>
                                            <p:cTn id="10" dur="1" fill="hold">
                                              <p:stCondLst>
                                                <p:cond delay="0"/>
                                              </p:stCondLst>
                                            </p:cTn>
                                            <p:tgtEl>
                                              <p:spTgt spid="480"/>
                                            </p:tgtEl>
                                            <p:attrNameLst>
                                              <p:attrName>style.visibility</p:attrName>
                                            </p:attrNameLst>
                                          </p:cBhvr>
                                          <p:to>
                                            <p:strVal val="visible"/>
                                          </p:to>
                                        </p:set>
                                        <p:animEffect transition="in" filter="barn(outVertical)">
                                          <p:cBhvr>
                                            <p:cTn id="11" dur="500"/>
                                            <p:tgtEl>
                                              <p:spTgt spid="480"/>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barn(outVertical)">
                                          <p:cBhvr>
                                            <p:cTn id="14" dur="500"/>
                                            <p:tgtEl>
                                              <p:spTgt spid="13"/>
                                            </p:tgtEl>
                                          </p:cBhvr>
                                        </p:animEffect>
                                      </p:childTnLst>
                                    </p:cTn>
                                  </p:par>
                                  <p:par>
                                    <p:cTn id="15" presetID="2" presetClass="entr" presetSubtype="1"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ppt_x"/>
                                              </p:val>
                                            </p:tav>
                                            <p:tav tm="100000">
                                              <p:val>
                                                <p:strVal val="#ppt_x"/>
                                              </p:val>
                                            </p:tav>
                                          </p:tavLst>
                                        </p:anim>
                                        <p:anim calcmode="lin" valueType="num">
                                          <p:cBhvr additive="base">
                                            <p:cTn id="18" dur="500" fill="hold"/>
                                            <p:tgtEl>
                                              <p:spTgt spid="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0" grpId="0"/>
          <p:bldP spid="13" grpId="0"/>
          <p:bldP spid="4" grpId="0" animBg="1"/>
        </p:bldLst>
      </p:timing>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87"/>
        <p:cNvGrpSpPr/>
        <p:nvPr/>
      </p:nvGrpSpPr>
      <p:grpSpPr>
        <a:xfrm>
          <a:off x="0" y="0"/>
          <a:ext cx="0" cy="0"/>
          <a:chOff x="0" y="0"/>
          <a:chExt cx="0" cy="0"/>
        </a:xfrm>
      </p:grpSpPr>
      <p:grpSp>
        <p:nvGrpSpPr>
          <p:cNvPr id="488" name="Google Shape;488;p32"/>
          <p:cNvGrpSpPr/>
          <p:nvPr/>
        </p:nvGrpSpPr>
        <p:grpSpPr>
          <a:xfrm>
            <a:off x="9606793" y="420176"/>
            <a:ext cx="3093191" cy="6198777"/>
            <a:chOff x="5108075" y="1607775"/>
            <a:chExt cx="1235300" cy="2475550"/>
          </a:xfrm>
        </p:grpSpPr>
        <p:sp>
          <p:nvSpPr>
            <p:cNvPr id="489" name="Google Shape;489;p32"/>
            <p:cNvSpPr/>
            <p:nvPr/>
          </p:nvSpPr>
          <p:spPr>
            <a:xfrm>
              <a:off x="5417325" y="2628675"/>
              <a:ext cx="284300" cy="45675"/>
            </a:xfrm>
            <a:custGeom>
              <a:avLst/>
              <a:gdLst/>
              <a:ahLst/>
              <a:cxnLst/>
              <a:rect l="l" t="t" r="r" b="b"/>
              <a:pathLst>
                <a:path w="11372" h="1827" extrusionOk="0">
                  <a:moveTo>
                    <a:pt x="854" y="1"/>
                  </a:moveTo>
                  <a:cubicBezTo>
                    <a:pt x="549" y="1"/>
                    <a:pt x="314" y="157"/>
                    <a:pt x="179" y="515"/>
                  </a:cubicBezTo>
                  <a:cubicBezTo>
                    <a:pt x="144" y="538"/>
                    <a:pt x="132" y="586"/>
                    <a:pt x="144" y="634"/>
                  </a:cubicBezTo>
                  <a:cubicBezTo>
                    <a:pt x="1" y="1015"/>
                    <a:pt x="13" y="1408"/>
                    <a:pt x="239" y="1765"/>
                  </a:cubicBezTo>
                  <a:cubicBezTo>
                    <a:pt x="273" y="1805"/>
                    <a:pt x="310" y="1827"/>
                    <a:pt x="350" y="1827"/>
                  </a:cubicBezTo>
                  <a:cubicBezTo>
                    <a:pt x="380" y="1827"/>
                    <a:pt x="410" y="1814"/>
                    <a:pt x="441" y="1789"/>
                  </a:cubicBezTo>
                  <a:lnTo>
                    <a:pt x="441" y="1777"/>
                  </a:lnTo>
                  <a:cubicBezTo>
                    <a:pt x="584" y="1658"/>
                    <a:pt x="513" y="1467"/>
                    <a:pt x="656" y="1360"/>
                  </a:cubicBezTo>
                  <a:cubicBezTo>
                    <a:pt x="715" y="955"/>
                    <a:pt x="1037" y="824"/>
                    <a:pt x="1334" y="657"/>
                  </a:cubicBezTo>
                  <a:cubicBezTo>
                    <a:pt x="1572" y="657"/>
                    <a:pt x="1811" y="681"/>
                    <a:pt x="2049" y="693"/>
                  </a:cubicBezTo>
                  <a:cubicBezTo>
                    <a:pt x="2668" y="753"/>
                    <a:pt x="3287" y="919"/>
                    <a:pt x="3882" y="931"/>
                  </a:cubicBezTo>
                  <a:cubicBezTo>
                    <a:pt x="4716" y="955"/>
                    <a:pt x="5537" y="1015"/>
                    <a:pt x="6371" y="1050"/>
                  </a:cubicBezTo>
                  <a:cubicBezTo>
                    <a:pt x="7740" y="1110"/>
                    <a:pt x="9109" y="1372"/>
                    <a:pt x="10490" y="1396"/>
                  </a:cubicBezTo>
                  <a:cubicBezTo>
                    <a:pt x="10740" y="1181"/>
                    <a:pt x="11133" y="1348"/>
                    <a:pt x="11371" y="1074"/>
                  </a:cubicBezTo>
                  <a:cubicBezTo>
                    <a:pt x="10995" y="980"/>
                    <a:pt x="10618" y="941"/>
                    <a:pt x="10225" y="941"/>
                  </a:cubicBezTo>
                  <a:cubicBezTo>
                    <a:pt x="10171" y="941"/>
                    <a:pt x="10116" y="942"/>
                    <a:pt x="10062" y="943"/>
                  </a:cubicBezTo>
                  <a:cubicBezTo>
                    <a:pt x="9958" y="1122"/>
                    <a:pt x="9839" y="1174"/>
                    <a:pt x="9720" y="1174"/>
                  </a:cubicBezTo>
                  <a:cubicBezTo>
                    <a:pt x="9624" y="1174"/>
                    <a:pt x="9528" y="1141"/>
                    <a:pt x="9438" y="1112"/>
                  </a:cubicBezTo>
                  <a:lnTo>
                    <a:pt x="9438" y="1112"/>
                  </a:lnTo>
                  <a:cubicBezTo>
                    <a:pt x="9498" y="1121"/>
                    <a:pt x="9545" y="1126"/>
                    <a:pt x="9586" y="1126"/>
                  </a:cubicBezTo>
                  <a:cubicBezTo>
                    <a:pt x="9716" y="1126"/>
                    <a:pt x="9772" y="1075"/>
                    <a:pt x="9919" y="943"/>
                  </a:cubicBezTo>
                  <a:cubicBezTo>
                    <a:pt x="9488" y="836"/>
                    <a:pt x="9058" y="780"/>
                    <a:pt x="8623" y="780"/>
                  </a:cubicBezTo>
                  <a:cubicBezTo>
                    <a:pt x="8433" y="780"/>
                    <a:pt x="8242" y="790"/>
                    <a:pt x="8049" y="812"/>
                  </a:cubicBezTo>
                  <a:cubicBezTo>
                    <a:pt x="8014" y="848"/>
                    <a:pt x="7990" y="872"/>
                    <a:pt x="7990" y="919"/>
                  </a:cubicBezTo>
                  <a:cubicBezTo>
                    <a:pt x="8026" y="955"/>
                    <a:pt x="8049" y="991"/>
                    <a:pt x="8109" y="991"/>
                  </a:cubicBezTo>
                  <a:cubicBezTo>
                    <a:pt x="8101" y="999"/>
                    <a:pt x="8093" y="1001"/>
                    <a:pt x="8085" y="1001"/>
                  </a:cubicBezTo>
                  <a:cubicBezTo>
                    <a:pt x="8069" y="1001"/>
                    <a:pt x="8053" y="991"/>
                    <a:pt x="8037" y="991"/>
                  </a:cubicBezTo>
                  <a:cubicBezTo>
                    <a:pt x="7978" y="955"/>
                    <a:pt x="7918" y="919"/>
                    <a:pt x="7918" y="836"/>
                  </a:cubicBezTo>
                  <a:lnTo>
                    <a:pt x="7918" y="765"/>
                  </a:lnTo>
                  <a:cubicBezTo>
                    <a:pt x="7799" y="622"/>
                    <a:pt x="7621" y="646"/>
                    <a:pt x="7454" y="634"/>
                  </a:cubicBezTo>
                  <a:cubicBezTo>
                    <a:pt x="5847" y="479"/>
                    <a:pt x="4227" y="419"/>
                    <a:pt x="2620" y="205"/>
                  </a:cubicBezTo>
                  <a:cubicBezTo>
                    <a:pt x="2498" y="152"/>
                    <a:pt x="2371" y="135"/>
                    <a:pt x="2242" y="135"/>
                  </a:cubicBezTo>
                  <a:cubicBezTo>
                    <a:pt x="2048" y="135"/>
                    <a:pt x="1849" y="172"/>
                    <a:pt x="1655" y="172"/>
                  </a:cubicBezTo>
                  <a:cubicBezTo>
                    <a:pt x="1492" y="172"/>
                    <a:pt x="1332" y="146"/>
                    <a:pt x="1179" y="50"/>
                  </a:cubicBezTo>
                  <a:cubicBezTo>
                    <a:pt x="1064" y="18"/>
                    <a:pt x="955" y="1"/>
                    <a:pt x="85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0" name="Google Shape;490;p32"/>
            <p:cNvSpPr/>
            <p:nvPr/>
          </p:nvSpPr>
          <p:spPr>
            <a:xfrm>
              <a:off x="5195875" y="2276300"/>
              <a:ext cx="175350" cy="78300"/>
            </a:xfrm>
            <a:custGeom>
              <a:avLst/>
              <a:gdLst/>
              <a:ahLst/>
              <a:cxnLst/>
              <a:rect l="l" t="t" r="r" b="b"/>
              <a:pathLst>
                <a:path w="7014" h="3132" extrusionOk="0">
                  <a:moveTo>
                    <a:pt x="1060" y="1"/>
                  </a:moveTo>
                  <a:cubicBezTo>
                    <a:pt x="1001" y="13"/>
                    <a:pt x="941" y="24"/>
                    <a:pt x="882" y="72"/>
                  </a:cubicBezTo>
                  <a:cubicBezTo>
                    <a:pt x="822" y="120"/>
                    <a:pt x="882" y="215"/>
                    <a:pt x="786" y="263"/>
                  </a:cubicBezTo>
                  <a:cubicBezTo>
                    <a:pt x="715" y="239"/>
                    <a:pt x="655" y="203"/>
                    <a:pt x="584" y="179"/>
                  </a:cubicBezTo>
                  <a:cubicBezTo>
                    <a:pt x="524" y="155"/>
                    <a:pt x="477" y="143"/>
                    <a:pt x="417" y="143"/>
                  </a:cubicBezTo>
                  <a:cubicBezTo>
                    <a:pt x="274" y="143"/>
                    <a:pt x="131" y="191"/>
                    <a:pt x="36" y="322"/>
                  </a:cubicBezTo>
                  <a:cubicBezTo>
                    <a:pt x="12" y="358"/>
                    <a:pt x="12" y="382"/>
                    <a:pt x="1" y="417"/>
                  </a:cubicBezTo>
                  <a:cubicBezTo>
                    <a:pt x="96" y="453"/>
                    <a:pt x="191" y="513"/>
                    <a:pt x="286" y="560"/>
                  </a:cubicBezTo>
                  <a:cubicBezTo>
                    <a:pt x="405" y="667"/>
                    <a:pt x="596" y="548"/>
                    <a:pt x="703" y="691"/>
                  </a:cubicBezTo>
                  <a:lnTo>
                    <a:pt x="715" y="691"/>
                  </a:lnTo>
                  <a:cubicBezTo>
                    <a:pt x="834" y="798"/>
                    <a:pt x="1024" y="715"/>
                    <a:pt x="1144" y="834"/>
                  </a:cubicBezTo>
                  <a:cubicBezTo>
                    <a:pt x="1263" y="965"/>
                    <a:pt x="1465" y="858"/>
                    <a:pt x="1596" y="965"/>
                  </a:cubicBezTo>
                  <a:cubicBezTo>
                    <a:pt x="1906" y="977"/>
                    <a:pt x="2239" y="977"/>
                    <a:pt x="2548" y="989"/>
                  </a:cubicBezTo>
                  <a:cubicBezTo>
                    <a:pt x="2672" y="1014"/>
                    <a:pt x="2779" y="1153"/>
                    <a:pt x="2904" y="1153"/>
                  </a:cubicBezTo>
                  <a:cubicBezTo>
                    <a:pt x="2959" y="1153"/>
                    <a:pt x="3018" y="1125"/>
                    <a:pt x="3084" y="1048"/>
                  </a:cubicBezTo>
                  <a:cubicBezTo>
                    <a:pt x="3132" y="1025"/>
                    <a:pt x="3132" y="989"/>
                    <a:pt x="3144" y="953"/>
                  </a:cubicBezTo>
                  <a:lnTo>
                    <a:pt x="3144" y="953"/>
                  </a:lnTo>
                  <a:cubicBezTo>
                    <a:pt x="3156" y="1036"/>
                    <a:pt x="3072" y="1072"/>
                    <a:pt x="3049" y="1120"/>
                  </a:cubicBezTo>
                  <a:cubicBezTo>
                    <a:pt x="2679" y="1667"/>
                    <a:pt x="2084" y="2037"/>
                    <a:pt x="1775" y="2632"/>
                  </a:cubicBezTo>
                  <a:cubicBezTo>
                    <a:pt x="1644" y="2882"/>
                    <a:pt x="1655" y="2882"/>
                    <a:pt x="1882" y="3132"/>
                  </a:cubicBezTo>
                  <a:cubicBezTo>
                    <a:pt x="1894" y="3072"/>
                    <a:pt x="1953" y="3037"/>
                    <a:pt x="2013" y="2989"/>
                  </a:cubicBezTo>
                  <a:cubicBezTo>
                    <a:pt x="2036" y="2930"/>
                    <a:pt x="2096" y="2882"/>
                    <a:pt x="2144" y="2834"/>
                  </a:cubicBezTo>
                  <a:cubicBezTo>
                    <a:pt x="2191" y="2799"/>
                    <a:pt x="2239" y="2751"/>
                    <a:pt x="2298" y="2703"/>
                  </a:cubicBezTo>
                  <a:cubicBezTo>
                    <a:pt x="2334" y="2656"/>
                    <a:pt x="2382" y="2632"/>
                    <a:pt x="2429" y="2608"/>
                  </a:cubicBezTo>
                  <a:cubicBezTo>
                    <a:pt x="2441" y="2596"/>
                    <a:pt x="2477" y="2584"/>
                    <a:pt x="2489" y="2572"/>
                  </a:cubicBezTo>
                  <a:cubicBezTo>
                    <a:pt x="2537" y="2537"/>
                    <a:pt x="2560" y="2489"/>
                    <a:pt x="2608" y="2465"/>
                  </a:cubicBezTo>
                  <a:lnTo>
                    <a:pt x="2668" y="2406"/>
                  </a:lnTo>
                  <a:lnTo>
                    <a:pt x="2787" y="2287"/>
                  </a:lnTo>
                  <a:lnTo>
                    <a:pt x="2870" y="2156"/>
                  </a:lnTo>
                  <a:cubicBezTo>
                    <a:pt x="2965" y="2037"/>
                    <a:pt x="3072" y="1929"/>
                    <a:pt x="3191" y="1858"/>
                  </a:cubicBezTo>
                  <a:cubicBezTo>
                    <a:pt x="3251" y="1822"/>
                    <a:pt x="3287" y="1798"/>
                    <a:pt x="3334" y="1763"/>
                  </a:cubicBezTo>
                  <a:cubicBezTo>
                    <a:pt x="3382" y="1739"/>
                    <a:pt x="3430" y="1703"/>
                    <a:pt x="3465" y="1667"/>
                  </a:cubicBezTo>
                  <a:lnTo>
                    <a:pt x="3525" y="1608"/>
                  </a:lnTo>
                  <a:cubicBezTo>
                    <a:pt x="3560" y="1560"/>
                    <a:pt x="3608" y="1525"/>
                    <a:pt x="3632" y="1489"/>
                  </a:cubicBezTo>
                  <a:lnTo>
                    <a:pt x="3739" y="1382"/>
                  </a:lnTo>
                  <a:cubicBezTo>
                    <a:pt x="3799" y="1334"/>
                    <a:pt x="3858" y="1322"/>
                    <a:pt x="3930" y="1310"/>
                  </a:cubicBezTo>
                  <a:cubicBezTo>
                    <a:pt x="3989" y="1310"/>
                    <a:pt x="4072" y="1334"/>
                    <a:pt x="4144" y="1346"/>
                  </a:cubicBezTo>
                  <a:cubicBezTo>
                    <a:pt x="4176" y="1362"/>
                    <a:pt x="4208" y="1369"/>
                    <a:pt x="4242" y="1369"/>
                  </a:cubicBezTo>
                  <a:cubicBezTo>
                    <a:pt x="4282" y="1369"/>
                    <a:pt x="4324" y="1359"/>
                    <a:pt x="4370" y="1346"/>
                  </a:cubicBezTo>
                  <a:cubicBezTo>
                    <a:pt x="4442" y="1346"/>
                    <a:pt x="4513" y="1346"/>
                    <a:pt x="4573" y="1406"/>
                  </a:cubicBezTo>
                  <a:cubicBezTo>
                    <a:pt x="4599" y="1432"/>
                    <a:pt x="4619" y="1446"/>
                    <a:pt x="4648" y="1446"/>
                  </a:cubicBezTo>
                  <a:cubicBezTo>
                    <a:pt x="4657" y="1446"/>
                    <a:pt x="4668" y="1444"/>
                    <a:pt x="4680" y="1441"/>
                  </a:cubicBezTo>
                  <a:cubicBezTo>
                    <a:pt x="4711" y="1441"/>
                    <a:pt x="4738" y="1447"/>
                    <a:pt x="4773" y="1447"/>
                  </a:cubicBezTo>
                  <a:cubicBezTo>
                    <a:pt x="4791" y="1447"/>
                    <a:pt x="4811" y="1445"/>
                    <a:pt x="4834" y="1441"/>
                  </a:cubicBezTo>
                  <a:cubicBezTo>
                    <a:pt x="4834" y="1408"/>
                    <a:pt x="4833" y="1397"/>
                    <a:pt x="4834" y="1397"/>
                  </a:cubicBezTo>
                  <a:lnTo>
                    <a:pt x="4834" y="1397"/>
                  </a:lnTo>
                  <a:cubicBezTo>
                    <a:pt x="4835" y="1397"/>
                    <a:pt x="4840" y="1422"/>
                    <a:pt x="4860" y="1422"/>
                  </a:cubicBezTo>
                  <a:cubicBezTo>
                    <a:pt x="4868" y="1422"/>
                    <a:pt x="4880" y="1418"/>
                    <a:pt x="4894" y="1406"/>
                  </a:cubicBezTo>
                  <a:cubicBezTo>
                    <a:pt x="4920" y="1392"/>
                    <a:pt x="4935" y="1383"/>
                    <a:pt x="4952" y="1383"/>
                  </a:cubicBezTo>
                  <a:cubicBezTo>
                    <a:pt x="4965" y="1383"/>
                    <a:pt x="4980" y="1389"/>
                    <a:pt x="5001" y="1406"/>
                  </a:cubicBezTo>
                  <a:cubicBezTo>
                    <a:pt x="5061" y="1453"/>
                    <a:pt x="5120" y="1465"/>
                    <a:pt x="5180" y="1513"/>
                  </a:cubicBezTo>
                  <a:cubicBezTo>
                    <a:pt x="5239" y="1525"/>
                    <a:pt x="5287" y="1525"/>
                    <a:pt x="5335" y="1525"/>
                  </a:cubicBezTo>
                  <a:cubicBezTo>
                    <a:pt x="5406" y="1477"/>
                    <a:pt x="5474" y="1453"/>
                    <a:pt x="5544" y="1453"/>
                  </a:cubicBezTo>
                  <a:cubicBezTo>
                    <a:pt x="5614" y="1453"/>
                    <a:pt x="5686" y="1477"/>
                    <a:pt x="5763" y="1525"/>
                  </a:cubicBezTo>
                  <a:cubicBezTo>
                    <a:pt x="5794" y="1548"/>
                    <a:pt x="5815" y="1561"/>
                    <a:pt x="5838" y="1561"/>
                  </a:cubicBezTo>
                  <a:cubicBezTo>
                    <a:pt x="5851" y="1561"/>
                    <a:pt x="5865" y="1557"/>
                    <a:pt x="5882" y="1548"/>
                  </a:cubicBezTo>
                  <a:cubicBezTo>
                    <a:pt x="6042" y="1561"/>
                    <a:pt x="6208" y="1586"/>
                    <a:pt x="6374" y="1586"/>
                  </a:cubicBezTo>
                  <a:cubicBezTo>
                    <a:pt x="6530" y="1586"/>
                    <a:pt x="6685" y="1564"/>
                    <a:pt x="6835" y="1489"/>
                  </a:cubicBezTo>
                  <a:cubicBezTo>
                    <a:pt x="6954" y="1406"/>
                    <a:pt x="7013" y="1286"/>
                    <a:pt x="6966" y="1144"/>
                  </a:cubicBezTo>
                  <a:cubicBezTo>
                    <a:pt x="6918" y="1096"/>
                    <a:pt x="6882" y="1048"/>
                    <a:pt x="6823" y="1025"/>
                  </a:cubicBezTo>
                  <a:cubicBezTo>
                    <a:pt x="6644" y="977"/>
                    <a:pt x="6466" y="977"/>
                    <a:pt x="6287" y="917"/>
                  </a:cubicBezTo>
                  <a:cubicBezTo>
                    <a:pt x="6227" y="905"/>
                    <a:pt x="6168" y="905"/>
                    <a:pt x="6108" y="905"/>
                  </a:cubicBezTo>
                  <a:cubicBezTo>
                    <a:pt x="6103" y="902"/>
                    <a:pt x="6098" y="901"/>
                    <a:pt x="6093" y="901"/>
                  </a:cubicBezTo>
                  <a:cubicBezTo>
                    <a:pt x="6059" y="901"/>
                    <a:pt x="6046" y="981"/>
                    <a:pt x="6003" y="981"/>
                  </a:cubicBezTo>
                  <a:cubicBezTo>
                    <a:pt x="5990" y="981"/>
                    <a:pt x="5974" y="974"/>
                    <a:pt x="5954" y="953"/>
                  </a:cubicBezTo>
                  <a:cubicBezTo>
                    <a:pt x="5930" y="917"/>
                    <a:pt x="5870" y="894"/>
                    <a:pt x="5823" y="870"/>
                  </a:cubicBezTo>
                  <a:cubicBezTo>
                    <a:pt x="5751" y="858"/>
                    <a:pt x="5656" y="858"/>
                    <a:pt x="5585" y="858"/>
                  </a:cubicBezTo>
                  <a:cubicBezTo>
                    <a:pt x="5477" y="858"/>
                    <a:pt x="5394" y="786"/>
                    <a:pt x="5299" y="739"/>
                  </a:cubicBezTo>
                  <a:cubicBezTo>
                    <a:pt x="5239" y="727"/>
                    <a:pt x="5192" y="715"/>
                    <a:pt x="5132" y="691"/>
                  </a:cubicBezTo>
                  <a:cubicBezTo>
                    <a:pt x="4954" y="667"/>
                    <a:pt x="4799" y="679"/>
                    <a:pt x="4620" y="667"/>
                  </a:cubicBezTo>
                  <a:cubicBezTo>
                    <a:pt x="4525" y="655"/>
                    <a:pt x="4453" y="632"/>
                    <a:pt x="4358" y="620"/>
                  </a:cubicBezTo>
                  <a:cubicBezTo>
                    <a:pt x="4328" y="614"/>
                    <a:pt x="4305" y="611"/>
                    <a:pt x="4281" y="611"/>
                  </a:cubicBezTo>
                  <a:cubicBezTo>
                    <a:pt x="4257" y="611"/>
                    <a:pt x="4233" y="614"/>
                    <a:pt x="4203" y="620"/>
                  </a:cubicBezTo>
                  <a:cubicBezTo>
                    <a:pt x="4159" y="646"/>
                    <a:pt x="4120" y="658"/>
                    <a:pt x="4084" y="658"/>
                  </a:cubicBezTo>
                  <a:cubicBezTo>
                    <a:pt x="4022" y="658"/>
                    <a:pt x="3970" y="624"/>
                    <a:pt x="3918" y="572"/>
                  </a:cubicBezTo>
                  <a:cubicBezTo>
                    <a:pt x="3846" y="548"/>
                    <a:pt x="3751" y="513"/>
                    <a:pt x="3668" y="513"/>
                  </a:cubicBezTo>
                  <a:cubicBezTo>
                    <a:pt x="3465" y="513"/>
                    <a:pt x="3275" y="477"/>
                    <a:pt x="3096" y="394"/>
                  </a:cubicBezTo>
                  <a:cubicBezTo>
                    <a:pt x="2441" y="179"/>
                    <a:pt x="1727" y="191"/>
                    <a:pt x="106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1" name="Google Shape;491;p32"/>
            <p:cNvSpPr/>
            <p:nvPr/>
          </p:nvSpPr>
          <p:spPr>
            <a:xfrm>
              <a:off x="5201825" y="1843625"/>
              <a:ext cx="28000" cy="217500"/>
            </a:xfrm>
            <a:custGeom>
              <a:avLst/>
              <a:gdLst/>
              <a:ahLst/>
              <a:cxnLst/>
              <a:rect l="l" t="t" r="r" b="b"/>
              <a:pathLst>
                <a:path w="1120" h="8700" extrusionOk="0">
                  <a:moveTo>
                    <a:pt x="398" y="1955"/>
                  </a:moveTo>
                  <a:cubicBezTo>
                    <a:pt x="397" y="2007"/>
                    <a:pt x="396" y="2058"/>
                    <a:pt x="395" y="2108"/>
                  </a:cubicBezTo>
                  <a:lnTo>
                    <a:pt x="395" y="2108"/>
                  </a:lnTo>
                  <a:cubicBezTo>
                    <a:pt x="395" y="2058"/>
                    <a:pt x="396" y="2007"/>
                    <a:pt x="398" y="1955"/>
                  </a:cubicBezTo>
                  <a:close/>
                  <a:moveTo>
                    <a:pt x="596" y="0"/>
                  </a:moveTo>
                  <a:cubicBezTo>
                    <a:pt x="570" y="0"/>
                    <a:pt x="542" y="3"/>
                    <a:pt x="513" y="8"/>
                  </a:cubicBezTo>
                  <a:cubicBezTo>
                    <a:pt x="382" y="55"/>
                    <a:pt x="465" y="198"/>
                    <a:pt x="394" y="282"/>
                  </a:cubicBezTo>
                  <a:cubicBezTo>
                    <a:pt x="332" y="226"/>
                    <a:pt x="276" y="196"/>
                    <a:pt x="224" y="196"/>
                  </a:cubicBezTo>
                  <a:cubicBezTo>
                    <a:pt x="165" y="196"/>
                    <a:pt x="111" y="235"/>
                    <a:pt x="60" y="317"/>
                  </a:cubicBezTo>
                  <a:cubicBezTo>
                    <a:pt x="1" y="770"/>
                    <a:pt x="1" y="1210"/>
                    <a:pt x="1" y="1663"/>
                  </a:cubicBezTo>
                  <a:cubicBezTo>
                    <a:pt x="36" y="3032"/>
                    <a:pt x="155" y="4377"/>
                    <a:pt x="263" y="5735"/>
                  </a:cubicBezTo>
                  <a:cubicBezTo>
                    <a:pt x="298" y="6378"/>
                    <a:pt x="334" y="7021"/>
                    <a:pt x="215" y="7652"/>
                  </a:cubicBezTo>
                  <a:cubicBezTo>
                    <a:pt x="155" y="8033"/>
                    <a:pt x="155" y="8354"/>
                    <a:pt x="298" y="8699"/>
                  </a:cubicBezTo>
                  <a:cubicBezTo>
                    <a:pt x="441" y="8640"/>
                    <a:pt x="501" y="8521"/>
                    <a:pt x="548" y="8414"/>
                  </a:cubicBezTo>
                  <a:cubicBezTo>
                    <a:pt x="584" y="8354"/>
                    <a:pt x="596" y="8295"/>
                    <a:pt x="608" y="8235"/>
                  </a:cubicBezTo>
                  <a:cubicBezTo>
                    <a:pt x="644" y="8033"/>
                    <a:pt x="632" y="7806"/>
                    <a:pt x="667" y="7580"/>
                  </a:cubicBezTo>
                  <a:cubicBezTo>
                    <a:pt x="775" y="7318"/>
                    <a:pt x="929" y="7044"/>
                    <a:pt x="751" y="6747"/>
                  </a:cubicBezTo>
                  <a:cubicBezTo>
                    <a:pt x="608" y="6485"/>
                    <a:pt x="655" y="6187"/>
                    <a:pt x="655" y="5890"/>
                  </a:cubicBezTo>
                  <a:lnTo>
                    <a:pt x="655" y="5675"/>
                  </a:lnTo>
                  <a:lnTo>
                    <a:pt x="655" y="5473"/>
                  </a:lnTo>
                  <a:lnTo>
                    <a:pt x="655" y="5056"/>
                  </a:lnTo>
                  <a:cubicBezTo>
                    <a:pt x="703" y="4627"/>
                    <a:pt x="405" y="4163"/>
                    <a:pt x="775" y="3770"/>
                  </a:cubicBezTo>
                  <a:cubicBezTo>
                    <a:pt x="977" y="3115"/>
                    <a:pt x="870" y="2461"/>
                    <a:pt x="763" y="1806"/>
                  </a:cubicBezTo>
                  <a:cubicBezTo>
                    <a:pt x="735" y="1694"/>
                    <a:pt x="721" y="1504"/>
                    <a:pt x="576" y="1504"/>
                  </a:cubicBezTo>
                  <a:cubicBezTo>
                    <a:pt x="542" y="1504"/>
                    <a:pt x="501" y="1514"/>
                    <a:pt x="452" y="1538"/>
                  </a:cubicBezTo>
                  <a:lnTo>
                    <a:pt x="452" y="1538"/>
                  </a:lnTo>
                  <a:cubicBezTo>
                    <a:pt x="452" y="1536"/>
                    <a:pt x="453" y="1534"/>
                    <a:pt x="453" y="1532"/>
                  </a:cubicBezTo>
                  <a:cubicBezTo>
                    <a:pt x="822" y="1079"/>
                    <a:pt x="1120" y="615"/>
                    <a:pt x="703" y="20"/>
                  </a:cubicBezTo>
                  <a:cubicBezTo>
                    <a:pt x="668" y="6"/>
                    <a:pt x="633" y="0"/>
                    <a:pt x="59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2" name="Google Shape;492;p32"/>
            <p:cNvSpPr/>
            <p:nvPr/>
          </p:nvSpPr>
          <p:spPr>
            <a:xfrm>
              <a:off x="5292325" y="2607900"/>
              <a:ext cx="154500" cy="33675"/>
            </a:xfrm>
            <a:custGeom>
              <a:avLst/>
              <a:gdLst/>
              <a:ahLst/>
              <a:cxnLst/>
              <a:rect l="l" t="t" r="r" b="b"/>
              <a:pathLst>
                <a:path w="6180" h="1347" extrusionOk="0">
                  <a:moveTo>
                    <a:pt x="155" y="0"/>
                  </a:moveTo>
                  <a:lnTo>
                    <a:pt x="155" y="0"/>
                  </a:lnTo>
                  <a:cubicBezTo>
                    <a:pt x="0" y="298"/>
                    <a:pt x="310" y="322"/>
                    <a:pt x="417" y="464"/>
                  </a:cubicBezTo>
                  <a:cubicBezTo>
                    <a:pt x="643" y="500"/>
                    <a:pt x="845" y="619"/>
                    <a:pt x="1107" y="619"/>
                  </a:cubicBezTo>
                  <a:cubicBezTo>
                    <a:pt x="2334" y="655"/>
                    <a:pt x="3548" y="881"/>
                    <a:pt x="4763" y="1048"/>
                  </a:cubicBezTo>
                  <a:cubicBezTo>
                    <a:pt x="4977" y="1072"/>
                    <a:pt x="5132" y="1119"/>
                    <a:pt x="5179" y="1346"/>
                  </a:cubicBezTo>
                  <a:cubicBezTo>
                    <a:pt x="5192" y="1344"/>
                    <a:pt x="5207" y="1344"/>
                    <a:pt x="5222" y="1344"/>
                  </a:cubicBezTo>
                  <a:cubicBezTo>
                    <a:pt x="5255" y="1344"/>
                    <a:pt x="5293" y="1346"/>
                    <a:pt x="5331" y="1346"/>
                  </a:cubicBezTo>
                  <a:cubicBezTo>
                    <a:pt x="5430" y="1346"/>
                    <a:pt x="5525" y="1330"/>
                    <a:pt x="5525" y="1215"/>
                  </a:cubicBezTo>
                  <a:cubicBezTo>
                    <a:pt x="5534" y="1018"/>
                    <a:pt x="5569" y="922"/>
                    <a:pt x="5693" y="922"/>
                  </a:cubicBezTo>
                  <a:cubicBezTo>
                    <a:pt x="5734" y="922"/>
                    <a:pt x="5784" y="932"/>
                    <a:pt x="5846" y="953"/>
                  </a:cubicBezTo>
                  <a:cubicBezTo>
                    <a:pt x="5882" y="974"/>
                    <a:pt x="5917" y="983"/>
                    <a:pt x="5952" y="983"/>
                  </a:cubicBezTo>
                  <a:cubicBezTo>
                    <a:pt x="6030" y="983"/>
                    <a:pt x="6105" y="938"/>
                    <a:pt x="6179" y="905"/>
                  </a:cubicBezTo>
                  <a:cubicBezTo>
                    <a:pt x="6049" y="738"/>
                    <a:pt x="5846" y="726"/>
                    <a:pt x="5656" y="691"/>
                  </a:cubicBezTo>
                  <a:cubicBezTo>
                    <a:pt x="5132" y="691"/>
                    <a:pt x="4632" y="524"/>
                    <a:pt x="4108" y="500"/>
                  </a:cubicBezTo>
                  <a:cubicBezTo>
                    <a:pt x="3172" y="420"/>
                    <a:pt x="2225" y="165"/>
                    <a:pt x="1267" y="165"/>
                  </a:cubicBezTo>
                  <a:cubicBezTo>
                    <a:pt x="1226" y="165"/>
                    <a:pt x="1185" y="166"/>
                    <a:pt x="1143" y="167"/>
                  </a:cubicBezTo>
                  <a:cubicBezTo>
                    <a:pt x="1107" y="226"/>
                    <a:pt x="1048" y="286"/>
                    <a:pt x="953" y="286"/>
                  </a:cubicBezTo>
                  <a:cubicBezTo>
                    <a:pt x="945" y="282"/>
                    <a:pt x="934" y="281"/>
                    <a:pt x="922" y="281"/>
                  </a:cubicBezTo>
                  <a:cubicBezTo>
                    <a:pt x="897" y="281"/>
                    <a:pt x="865" y="286"/>
                    <a:pt x="834" y="286"/>
                  </a:cubicBezTo>
                  <a:cubicBezTo>
                    <a:pt x="859" y="269"/>
                    <a:pt x="878" y="252"/>
                    <a:pt x="904" y="252"/>
                  </a:cubicBezTo>
                  <a:cubicBezTo>
                    <a:pt x="915" y="252"/>
                    <a:pt x="927" y="255"/>
                    <a:pt x="941" y="262"/>
                  </a:cubicBezTo>
                  <a:cubicBezTo>
                    <a:pt x="988" y="238"/>
                    <a:pt x="1012" y="214"/>
                    <a:pt x="1024" y="155"/>
                  </a:cubicBezTo>
                  <a:cubicBezTo>
                    <a:pt x="762" y="24"/>
                    <a:pt x="429" y="83"/>
                    <a:pt x="15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3" name="Google Shape;493;p32"/>
            <p:cNvSpPr/>
            <p:nvPr/>
          </p:nvSpPr>
          <p:spPr>
            <a:xfrm>
              <a:off x="5198550" y="2368275"/>
              <a:ext cx="19675" cy="209900"/>
            </a:xfrm>
            <a:custGeom>
              <a:avLst/>
              <a:gdLst/>
              <a:ahLst/>
              <a:cxnLst/>
              <a:rect l="l" t="t" r="r" b="b"/>
              <a:pathLst>
                <a:path w="787" h="8396" extrusionOk="0">
                  <a:moveTo>
                    <a:pt x="596" y="1"/>
                  </a:moveTo>
                  <a:cubicBezTo>
                    <a:pt x="394" y="72"/>
                    <a:pt x="251" y="203"/>
                    <a:pt x="215" y="394"/>
                  </a:cubicBezTo>
                  <a:cubicBezTo>
                    <a:pt x="108" y="810"/>
                    <a:pt x="1" y="1215"/>
                    <a:pt x="60" y="1656"/>
                  </a:cubicBezTo>
                  <a:cubicBezTo>
                    <a:pt x="155" y="2358"/>
                    <a:pt x="191" y="3072"/>
                    <a:pt x="191" y="3787"/>
                  </a:cubicBezTo>
                  <a:cubicBezTo>
                    <a:pt x="191" y="5311"/>
                    <a:pt x="251" y="6823"/>
                    <a:pt x="298" y="8347"/>
                  </a:cubicBezTo>
                  <a:cubicBezTo>
                    <a:pt x="332" y="8380"/>
                    <a:pt x="365" y="8395"/>
                    <a:pt x="401" y="8395"/>
                  </a:cubicBezTo>
                  <a:cubicBezTo>
                    <a:pt x="429" y="8395"/>
                    <a:pt x="458" y="8386"/>
                    <a:pt x="489" y="8371"/>
                  </a:cubicBezTo>
                  <a:cubicBezTo>
                    <a:pt x="536" y="8323"/>
                    <a:pt x="584" y="8264"/>
                    <a:pt x="596" y="8192"/>
                  </a:cubicBezTo>
                  <a:cubicBezTo>
                    <a:pt x="679" y="7763"/>
                    <a:pt x="584" y="7323"/>
                    <a:pt x="679" y="6894"/>
                  </a:cubicBezTo>
                  <a:cubicBezTo>
                    <a:pt x="715" y="6835"/>
                    <a:pt x="715" y="6763"/>
                    <a:pt x="727" y="6704"/>
                  </a:cubicBezTo>
                  <a:cubicBezTo>
                    <a:pt x="739" y="6609"/>
                    <a:pt x="739" y="6513"/>
                    <a:pt x="727" y="6418"/>
                  </a:cubicBezTo>
                  <a:lnTo>
                    <a:pt x="679" y="6239"/>
                  </a:lnTo>
                  <a:cubicBezTo>
                    <a:pt x="596" y="5989"/>
                    <a:pt x="679" y="5763"/>
                    <a:pt x="739" y="5525"/>
                  </a:cubicBezTo>
                  <a:cubicBezTo>
                    <a:pt x="786" y="5323"/>
                    <a:pt x="775" y="5120"/>
                    <a:pt x="727" y="4930"/>
                  </a:cubicBezTo>
                  <a:cubicBezTo>
                    <a:pt x="691" y="4763"/>
                    <a:pt x="656" y="4585"/>
                    <a:pt x="656" y="4430"/>
                  </a:cubicBezTo>
                  <a:lnTo>
                    <a:pt x="656" y="3989"/>
                  </a:lnTo>
                  <a:lnTo>
                    <a:pt x="656" y="3322"/>
                  </a:lnTo>
                  <a:lnTo>
                    <a:pt x="656" y="2977"/>
                  </a:lnTo>
                  <a:cubicBezTo>
                    <a:pt x="691" y="2048"/>
                    <a:pt x="572" y="1120"/>
                    <a:pt x="727" y="203"/>
                  </a:cubicBezTo>
                  <a:cubicBezTo>
                    <a:pt x="703" y="120"/>
                    <a:pt x="656" y="48"/>
                    <a:pt x="59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4" name="Google Shape;494;p32"/>
            <p:cNvSpPr/>
            <p:nvPr/>
          </p:nvSpPr>
          <p:spPr>
            <a:xfrm>
              <a:off x="5206000" y="2576925"/>
              <a:ext cx="97650" cy="50975"/>
            </a:xfrm>
            <a:custGeom>
              <a:avLst/>
              <a:gdLst/>
              <a:ahLst/>
              <a:cxnLst/>
              <a:rect l="l" t="t" r="r" b="b"/>
              <a:pathLst>
                <a:path w="3906" h="2039" extrusionOk="0">
                  <a:moveTo>
                    <a:pt x="0" y="1"/>
                  </a:moveTo>
                  <a:cubicBezTo>
                    <a:pt x="0" y="394"/>
                    <a:pt x="12" y="799"/>
                    <a:pt x="0" y="1180"/>
                  </a:cubicBezTo>
                  <a:cubicBezTo>
                    <a:pt x="28" y="1807"/>
                    <a:pt x="124" y="2039"/>
                    <a:pt x="530" y="2039"/>
                  </a:cubicBezTo>
                  <a:cubicBezTo>
                    <a:pt x="655" y="2039"/>
                    <a:pt x="809" y="2017"/>
                    <a:pt x="1000" y="1977"/>
                  </a:cubicBezTo>
                  <a:cubicBezTo>
                    <a:pt x="1107" y="1959"/>
                    <a:pt x="1181" y="1788"/>
                    <a:pt x="1296" y="1788"/>
                  </a:cubicBezTo>
                  <a:cubicBezTo>
                    <a:pt x="1335" y="1788"/>
                    <a:pt x="1378" y="1807"/>
                    <a:pt x="1429" y="1858"/>
                  </a:cubicBezTo>
                  <a:cubicBezTo>
                    <a:pt x="2251" y="1811"/>
                    <a:pt x="3048" y="1751"/>
                    <a:pt x="3870" y="1703"/>
                  </a:cubicBezTo>
                  <a:cubicBezTo>
                    <a:pt x="3906" y="1477"/>
                    <a:pt x="3644" y="1418"/>
                    <a:pt x="3608" y="1239"/>
                  </a:cubicBezTo>
                  <a:cubicBezTo>
                    <a:pt x="3466" y="1136"/>
                    <a:pt x="3314" y="1106"/>
                    <a:pt x="3162" y="1106"/>
                  </a:cubicBezTo>
                  <a:cubicBezTo>
                    <a:pt x="3034" y="1106"/>
                    <a:pt x="2906" y="1128"/>
                    <a:pt x="2786" y="1144"/>
                  </a:cubicBezTo>
                  <a:cubicBezTo>
                    <a:pt x="2596" y="1167"/>
                    <a:pt x="2404" y="1178"/>
                    <a:pt x="2212" y="1178"/>
                  </a:cubicBezTo>
                  <a:cubicBezTo>
                    <a:pt x="1910" y="1178"/>
                    <a:pt x="1608" y="1152"/>
                    <a:pt x="1310" y="1108"/>
                  </a:cubicBezTo>
                  <a:cubicBezTo>
                    <a:pt x="1095" y="1129"/>
                    <a:pt x="890" y="1289"/>
                    <a:pt x="677" y="1289"/>
                  </a:cubicBezTo>
                  <a:cubicBezTo>
                    <a:pt x="642" y="1289"/>
                    <a:pt x="607" y="1285"/>
                    <a:pt x="572" y="1275"/>
                  </a:cubicBezTo>
                  <a:cubicBezTo>
                    <a:pt x="155" y="1156"/>
                    <a:pt x="584" y="834"/>
                    <a:pt x="453" y="620"/>
                  </a:cubicBezTo>
                  <a:cubicBezTo>
                    <a:pt x="334" y="430"/>
                    <a:pt x="358" y="156"/>
                    <a:pt x="15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5" name="Google Shape;495;p32"/>
            <p:cNvSpPr/>
            <p:nvPr/>
          </p:nvSpPr>
          <p:spPr>
            <a:xfrm>
              <a:off x="5111925" y="2177800"/>
              <a:ext cx="48250" cy="108950"/>
            </a:xfrm>
            <a:custGeom>
              <a:avLst/>
              <a:gdLst/>
              <a:ahLst/>
              <a:cxnLst/>
              <a:rect l="l" t="t" r="r" b="b"/>
              <a:pathLst>
                <a:path w="1930" h="4358" extrusionOk="0">
                  <a:moveTo>
                    <a:pt x="383" y="1"/>
                  </a:moveTo>
                  <a:cubicBezTo>
                    <a:pt x="347" y="1"/>
                    <a:pt x="308" y="8"/>
                    <a:pt x="263" y="23"/>
                  </a:cubicBezTo>
                  <a:cubicBezTo>
                    <a:pt x="49" y="95"/>
                    <a:pt x="191" y="309"/>
                    <a:pt x="168" y="452"/>
                  </a:cubicBezTo>
                  <a:cubicBezTo>
                    <a:pt x="1" y="1238"/>
                    <a:pt x="322" y="2012"/>
                    <a:pt x="311" y="2810"/>
                  </a:cubicBezTo>
                  <a:cubicBezTo>
                    <a:pt x="489" y="3429"/>
                    <a:pt x="739" y="4012"/>
                    <a:pt x="1334" y="4357"/>
                  </a:cubicBezTo>
                  <a:cubicBezTo>
                    <a:pt x="1454" y="4143"/>
                    <a:pt x="1501" y="3964"/>
                    <a:pt x="1203" y="3893"/>
                  </a:cubicBezTo>
                  <a:cubicBezTo>
                    <a:pt x="1193" y="3893"/>
                    <a:pt x="1158" y="3825"/>
                    <a:pt x="1169" y="3825"/>
                  </a:cubicBezTo>
                  <a:lnTo>
                    <a:pt x="1169" y="3825"/>
                  </a:lnTo>
                  <a:cubicBezTo>
                    <a:pt x="1170" y="3825"/>
                    <a:pt x="1174" y="3828"/>
                    <a:pt x="1180" y="3833"/>
                  </a:cubicBezTo>
                  <a:cubicBezTo>
                    <a:pt x="1328" y="3869"/>
                    <a:pt x="1471" y="3920"/>
                    <a:pt x="1599" y="3920"/>
                  </a:cubicBezTo>
                  <a:cubicBezTo>
                    <a:pt x="1727" y="3920"/>
                    <a:pt x="1840" y="3869"/>
                    <a:pt x="1930" y="3702"/>
                  </a:cubicBezTo>
                  <a:cubicBezTo>
                    <a:pt x="1477" y="3345"/>
                    <a:pt x="1073" y="2952"/>
                    <a:pt x="1013" y="2333"/>
                  </a:cubicBezTo>
                  <a:cubicBezTo>
                    <a:pt x="953" y="2155"/>
                    <a:pt x="918" y="1976"/>
                    <a:pt x="858" y="1809"/>
                  </a:cubicBezTo>
                  <a:cubicBezTo>
                    <a:pt x="739" y="1333"/>
                    <a:pt x="894" y="809"/>
                    <a:pt x="727" y="333"/>
                  </a:cubicBezTo>
                  <a:cubicBezTo>
                    <a:pt x="638" y="184"/>
                    <a:pt x="565" y="1"/>
                    <a:pt x="38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6" name="Google Shape;496;p32"/>
            <p:cNvSpPr/>
            <p:nvPr/>
          </p:nvSpPr>
          <p:spPr>
            <a:xfrm>
              <a:off x="5331300" y="2726650"/>
              <a:ext cx="53025" cy="134575"/>
            </a:xfrm>
            <a:custGeom>
              <a:avLst/>
              <a:gdLst/>
              <a:ahLst/>
              <a:cxnLst/>
              <a:rect l="l" t="t" r="r" b="b"/>
              <a:pathLst>
                <a:path w="2121" h="5383" extrusionOk="0">
                  <a:moveTo>
                    <a:pt x="1894" y="1"/>
                  </a:moveTo>
                  <a:cubicBezTo>
                    <a:pt x="1430" y="858"/>
                    <a:pt x="1120" y="1715"/>
                    <a:pt x="1346" y="2703"/>
                  </a:cubicBezTo>
                  <a:cubicBezTo>
                    <a:pt x="1418" y="3037"/>
                    <a:pt x="1430" y="3394"/>
                    <a:pt x="1465" y="3751"/>
                  </a:cubicBezTo>
                  <a:cubicBezTo>
                    <a:pt x="1477" y="3894"/>
                    <a:pt x="1525" y="4073"/>
                    <a:pt x="1334" y="4108"/>
                  </a:cubicBezTo>
                  <a:cubicBezTo>
                    <a:pt x="918" y="4216"/>
                    <a:pt x="703" y="4597"/>
                    <a:pt x="346" y="4787"/>
                  </a:cubicBezTo>
                  <a:cubicBezTo>
                    <a:pt x="227" y="4978"/>
                    <a:pt x="25" y="5097"/>
                    <a:pt x="1" y="5335"/>
                  </a:cubicBezTo>
                  <a:cubicBezTo>
                    <a:pt x="19" y="5344"/>
                    <a:pt x="30" y="5367"/>
                    <a:pt x="50" y="5367"/>
                  </a:cubicBezTo>
                  <a:cubicBezTo>
                    <a:pt x="56" y="5367"/>
                    <a:pt x="64" y="5364"/>
                    <a:pt x="72" y="5359"/>
                  </a:cubicBezTo>
                  <a:cubicBezTo>
                    <a:pt x="96" y="5359"/>
                    <a:pt x="120" y="5382"/>
                    <a:pt x="156" y="5382"/>
                  </a:cubicBezTo>
                  <a:cubicBezTo>
                    <a:pt x="168" y="5382"/>
                    <a:pt x="191" y="5359"/>
                    <a:pt x="227" y="5359"/>
                  </a:cubicBezTo>
                  <a:cubicBezTo>
                    <a:pt x="299" y="5335"/>
                    <a:pt x="370" y="5299"/>
                    <a:pt x="429" y="5263"/>
                  </a:cubicBezTo>
                  <a:cubicBezTo>
                    <a:pt x="477" y="5228"/>
                    <a:pt x="513" y="5204"/>
                    <a:pt x="537" y="5156"/>
                  </a:cubicBezTo>
                  <a:cubicBezTo>
                    <a:pt x="572" y="5120"/>
                    <a:pt x="596" y="5085"/>
                    <a:pt x="632" y="5037"/>
                  </a:cubicBezTo>
                  <a:cubicBezTo>
                    <a:pt x="656" y="4989"/>
                    <a:pt x="703" y="4966"/>
                    <a:pt x="727" y="4930"/>
                  </a:cubicBezTo>
                  <a:cubicBezTo>
                    <a:pt x="787" y="4906"/>
                    <a:pt x="870" y="4858"/>
                    <a:pt x="930" y="4823"/>
                  </a:cubicBezTo>
                  <a:cubicBezTo>
                    <a:pt x="965" y="4811"/>
                    <a:pt x="1001" y="4787"/>
                    <a:pt x="1049" y="4751"/>
                  </a:cubicBezTo>
                  <a:cubicBezTo>
                    <a:pt x="1072" y="4727"/>
                    <a:pt x="1120" y="4692"/>
                    <a:pt x="1144" y="4668"/>
                  </a:cubicBezTo>
                  <a:lnTo>
                    <a:pt x="1191" y="4668"/>
                  </a:lnTo>
                  <a:cubicBezTo>
                    <a:pt x="1191" y="4636"/>
                    <a:pt x="1193" y="4623"/>
                    <a:pt x="1194" y="4623"/>
                  </a:cubicBezTo>
                  <a:lnTo>
                    <a:pt x="1194" y="4623"/>
                  </a:lnTo>
                  <a:cubicBezTo>
                    <a:pt x="1195" y="4623"/>
                    <a:pt x="1195" y="4676"/>
                    <a:pt x="1180" y="4739"/>
                  </a:cubicBezTo>
                  <a:cubicBezTo>
                    <a:pt x="1144" y="4823"/>
                    <a:pt x="1120" y="4918"/>
                    <a:pt x="1132" y="5025"/>
                  </a:cubicBezTo>
                  <a:cubicBezTo>
                    <a:pt x="1196" y="5117"/>
                    <a:pt x="1272" y="5142"/>
                    <a:pt x="1355" y="5142"/>
                  </a:cubicBezTo>
                  <a:cubicBezTo>
                    <a:pt x="1413" y="5142"/>
                    <a:pt x="1474" y="5130"/>
                    <a:pt x="1537" y="5120"/>
                  </a:cubicBezTo>
                  <a:cubicBezTo>
                    <a:pt x="1559" y="5117"/>
                    <a:pt x="1582" y="5116"/>
                    <a:pt x="1606" y="5116"/>
                  </a:cubicBezTo>
                  <a:cubicBezTo>
                    <a:pt x="1670" y="5116"/>
                    <a:pt x="1738" y="5127"/>
                    <a:pt x="1799" y="5144"/>
                  </a:cubicBezTo>
                  <a:cubicBezTo>
                    <a:pt x="1818" y="5147"/>
                    <a:pt x="1835" y="5149"/>
                    <a:pt x="1852" y="5149"/>
                  </a:cubicBezTo>
                  <a:cubicBezTo>
                    <a:pt x="1897" y="5149"/>
                    <a:pt x="1934" y="5138"/>
                    <a:pt x="1977" y="5120"/>
                  </a:cubicBezTo>
                  <a:cubicBezTo>
                    <a:pt x="2084" y="5061"/>
                    <a:pt x="2120" y="4978"/>
                    <a:pt x="2120" y="4870"/>
                  </a:cubicBezTo>
                  <a:cubicBezTo>
                    <a:pt x="1894" y="3334"/>
                    <a:pt x="1596" y="1810"/>
                    <a:pt x="2025" y="251"/>
                  </a:cubicBezTo>
                  <a:cubicBezTo>
                    <a:pt x="2033" y="223"/>
                    <a:pt x="2034" y="216"/>
                    <a:pt x="2032" y="216"/>
                  </a:cubicBezTo>
                  <a:lnTo>
                    <a:pt x="2032" y="216"/>
                  </a:lnTo>
                  <a:cubicBezTo>
                    <a:pt x="2031" y="216"/>
                    <a:pt x="2027" y="222"/>
                    <a:pt x="2023" y="222"/>
                  </a:cubicBezTo>
                  <a:cubicBezTo>
                    <a:pt x="2018" y="222"/>
                    <a:pt x="2013" y="214"/>
                    <a:pt x="2013" y="179"/>
                  </a:cubicBezTo>
                  <a:cubicBezTo>
                    <a:pt x="2001" y="108"/>
                    <a:pt x="1953" y="48"/>
                    <a:pt x="189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7" name="Google Shape;497;p32"/>
            <p:cNvSpPr/>
            <p:nvPr/>
          </p:nvSpPr>
          <p:spPr>
            <a:xfrm>
              <a:off x="5115525" y="2099800"/>
              <a:ext cx="115800" cy="75175"/>
            </a:xfrm>
            <a:custGeom>
              <a:avLst/>
              <a:gdLst/>
              <a:ahLst/>
              <a:cxnLst/>
              <a:rect l="l" t="t" r="r" b="b"/>
              <a:pathLst>
                <a:path w="4632" h="3007" extrusionOk="0">
                  <a:moveTo>
                    <a:pt x="3988" y="0"/>
                  </a:moveTo>
                  <a:cubicBezTo>
                    <a:pt x="3917" y="0"/>
                    <a:pt x="3857" y="12"/>
                    <a:pt x="3798" y="48"/>
                  </a:cubicBezTo>
                  <a:cubicBezTo>
                    <a:pt x="3760" y="99"/>
                    <a:pt x="3718" y="123"/>
                    <a:pt x="3675" y="123"/>
                  </a:cubicBezTo>
                  <a:cubicBezTo>
                    <a:pt x="3637" y="123"/>
                    <a:pt x="3598" y="105"/>
                    <a:pt x="3560" y="72"/>
                  </a:cubicBezTo>
                  <a:cubicBezTo>
                    <a:pt x="3429" y="72"/>
                    <a:pt x="3322" y="131"/>
                    <a:pt x="3215" y="179"/>
                  </a:cubicBezTo>
                  <a:cubicBezTo>
                    <a:pt x="3024" y="262"/>
                    <a:pt x="2822" y="238"/>
                    <a:pt x="2607" y="286"/>
                  </a:cubicBezTo>
                  <a:cubicBezTo>
                    <a:pt x="2546" y="286"/>
                    <a:pt x="2497" y="351"/>
                    <a:pt x="2437" y="351"/>
                  </a:cubicBezTo>
                  <a:cubicBezTo>
                    <a:pt x="2416" y="351"/>
                    <a:pt x="2394" y="343"/>
                    <a:pt x="2369" y="322"/>
                  </a:cubicBezTo>
                  <a:lnTo>
                    <a:pt x="2369" y="322"/>
                  </a:lnTo>
                  <a:cubicBezTo>
                    <a:pt x="2383" y="329"/>
                    <a:pt x="2397" y="332"/>
                    <a:pt x="2410" y="332"/>
                  </a:cubicBezTo>
                  <a:cubicBezTo>
                    <a:pt x="2443" y="332"/>
                    <a:pt x="2471" y="315"/>
                    <a:pt x="2488" y="298"/>
                  </a:cubicBezTo>
                  <a:cubicBezTo>
                    <a:pt x="2524" y="238"/>
                    <a:pt x="2524" y="179"/>
                    <a:pt x="2476" y="131"/>
                  </a:cubicBezTo>
                  <a:cubicBezTo>
                    <a:pt x="2060" y="191"/>
                    <a:pt x="1655" y="262"/>
                    <a:pt x="1333" y="584"/>
                  </a:cubicBezTo>
                  <a:cubicBezTo>
                    <a:pt x="1071" y="738"/>
                    <a:pt x="988" y="1072"/>
                    <a:pt x="750" y="1262"/>
                  </a:cubicBezTo>
                  <a:cubicBezTo>
                    <a:pt x="690" y="1358"/>
                    <a:pt x="714" y="1488"/>
                    <a:pt x="595" y="1548"/>
                  </a:cubicBezTo>
                  <a:cubicBezTo>
                    <a:pt x="571" y="1608"/>
                    <a:pt x="536" y="1667"/>
                    <a:pt x="488" y="1715"/>
                  </a:cubicBezTo>
                  <a:cubicBezTo>
                    <a:pt x="452" y="1727"/>
                    <a:pt x="440" y="1762"/>
                    <a:pt x="452" y="1798"/>
                  </a:cubicBezTo>
                  <a:cubicBezTo>
                    <a:pt x="452" y="1893"/>
                    <a:pt x="393" y="1953"/>
                    <a:pt x="345" y="2012"/>
                  </a:cubicBezTo>
                  <a:lnTo>
                    <a:pt x="333" y="2024"/>
                  </a:lnTo>
                  <a:cubicBezTo>
                    <a:pt x="190" y="2143"/>
                    <a:pt x="321" y="2334"/>
                    <a:pt x="178" y="2441"/>
                  </a:cubicBezTo>
                  <a:cubicBezTo>
                    <a:pt x="155" y="2477"/>
                    <a:pt x="155" y="2501"/>
                    <a:pt x="167" y="2548"/>
                  </a:cubicBezTo>
                  <a:cubicBezTo>
                    <a:pt x="145" y="2757"/>
                    <a:pt x="1" y="3006"/>
                    <a:pt x="325" y="3006"/>
                  </a:cubicBezTo>
                  <a:cubicBezTo>
                    <a:pt x="352" y="3006"/>
                    <a:pt x="382" y="3004"/>
                    <a:pt x="417" y="3001"/>
                  </a:cubicBezTo>
                  <a:cubicBezTo>
                    <a:pt x="476" y="2989"/>
                    <a:pt x="536" y="2965"/>
                    <a:pt x="595" y="2929"/>
                  </a:cubicBezTo>
                  <a:cubicBezTo>
                    <a:pt x="643" y="2882"/>
                    <a:pt x="678" y="2846"/>
                    <a:pt x="702" y="2786"/>
                  </a:cubicBezTo>
                  <a:cubicBezTo>
                    <a:pt x="714" y="2727"/>
                    <a:pt x="714" y="2667"/>
                    <a:pt x="714" y="2608"/>
                  </a:cubicBezTo>
                  <a:cubicBezTo>
                    <a:pt x="714" y="2512"/>
                    <a:pt x="750" y="2441"/>
                    <a:pt x="774" y="2370"/>
                  </a:cubicBezTo>
                  <a:lnTo>
                    <a:pt x="869" y="2227"/>
                  </a:lnTo>
                  <a:cubicBezTo>
                    <a:pt x="905" y="2155"/>
                    <a:pt x="952" y="2084"/>
                    <a:pt x="988" y="2012"/>
                  </a:cubicBezTo>
                  <a:cubicBezTo>
                    <a:pt x="1000" y="1965"/>
                    <a:pt x="1012" y="1917"/>
                    <a:pt x="1024" y="1858"/>
                  </a:cubicBezTo>
                  <a:cubicBezTo>
                    <a:pt x="1048" y="1786"/>
                    <a:pt x="1071" y="1715"/>
                    <a:pt x="1107" y="1631"/>
                  </a:cubicBezTo>
                  <a:lnTo>
                    <a:pt x="1190" y="1500"/>
                  </a:lnTo>
                  <a:cubicBezTo>
                    <a:pt x="1250" y="1441"/>
                    <a:pt x="1310" y="1405"/>
                    <a:pt x="1381" y="1358"/>
                  </a:cubicBezTo>
                  <a:cubicBezTo>
                    <a:pt x="1429" y="1322"/>
                    <a:pt x="1488" y="1298"/>
                    <a:pt x="1536" y="1262"/>
                  </a:cubicBezTo>
                  <a:cubicBezTo>
                    <a:pt x="2060" y="941"/>
                    <a:pt x="2655" y="881"/>
                    <a:pt x="3250" y="869"/>
                  </a:cubicBezTo>
                  <a:cubicBezTo>
                    <a:pt x="3667" y="762"/>
                    <a:pt x="4060" y="655"/>
                    <a:pt x="4453" y="476"/>
                  </a:cubicBezTo>
                  <a:cubicBezTo>
                    <a:pt x="4631" y="250"/>
                    <a:pt x="4405" y="179"/>
                    <a:pt x="4286" y="72"/>
                  </a:cubicBezTo>
                  <a:cubicBezTo>
                    <a:pt x="4179" y="24"/>
                    <a:pt x="4096" y="0"/>
                    <a:pt x="398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8" name="Google Shape;498;p32"/>
            <p:cNvSpPr/>
            <p:nvPr/>
          </p:nvSpPr>
          <p:spPr>
            <a:xfrm>
              <a:off x="5213425" y="2300700"/>
              <a:ext cx="61050" cy="74125"/>
            </a:xfrm>
            <a:custGeom>
              <a:avLst/>
              <a:gdLst/>
              <a:ahLst/>
              <a:cxnLst/>
              <a:rect l="l" t="t" r="r" b="b"/>
              <a:pathLst>
                <a:path w="2442" h="2965" extrusionOk="0">
                  <a:moveTo>
                    <a:pt x="2442" y="1"/>
                  </a:moveTo>
                  <a:cubicBezTo>
                    <a:pt x="2382" y="53"/>
                    <a:pt x="2320" y="70"/>
                    <a:pt x="2257" y="70"/>
                  </a:cubicBezTo>
                  <a:cubicBezTo>
                    <a:pt x="2137" y="70"/>
                    <a:pt x="2014" y="8"/>
                    <a:pt x="1898" y="8"/>
                  </a:cubicBezTo>
                  <a:cubicBezTo>
                    <a:pt x="1881" y="8"/>
                    <a:pt x="1863" y="10"/>
                    <a:pt x="1846" y="13"/>
                  </a:cubicBezTo>
                  <a:cubicBezTo>
                    <a:pt x="2096" y="191"/>
                    <a:pt x="1918" y="310"/>
                    <a:pt x="1799" y="465"/>
                  </a:cubicBezTo>
                  <a:cubicBezTo>
                    <a:pt x="1204" y="1203"/>
                    <a:pt x="513" y="1882"/>
                    <a:pt x="1" y="2716"/>
                  </a:cubicBezTo>
                  <a:cubicBezTo>
                    <a:pt x="1" y="2775"/>
                    <a:pt x="13" y="2835"/>
                    <a:pt x="13" y="2894"/>
                  </a:cubicBezTo>
                  <a:cubicBezTo>
                    <a:pt x="71" y="2944"/>
                    <a:pt x="129" y="2965"/>
                    <a:pt x="195" y="2965"/>
                  </a:cubicBezTo>
                  <a:cubicBezTo>
                    <a:pt x="224" y="2965"/>
                    <a:pt x="254" y="2961"/>
                    <a:pt x="287" y="2954"/>
                  </a:cubicBezTo>
                  <a:cubicBezTo>
                    <a:pt x="465" y="2906"/>
                    <a:pt x="525" y="2656"/>
                    <a:pt x="739" y="2656"/>
                  </a:cubicBezTo>
                  <a:cubicBezTo>
                    <a:pt x="894" y="2489"/>
                    <a:pt x="1073" y="2382"/>
                    <a:pt x="1156" y="2180"/>
                  </a:cubicBezTo>
                  <a:cubicBezTo>
                    <a:pt x="1132" y="2108"/>
                    <a:pt x="1037" y="2025"/>
                    <a:pt x="1061" y="2013"/>
                  </a:cubicBezTo>
                  <a:cubicBezTo>
                    <a:pt x="1299" y="1715"/>
                    <a:pt x="1358" y="1311"/>
                    <a:pt x="1715" y="1072"/>
                  </a:cubicBezTo>
                  <a:cubicBezTo>
                    <a:pt x="2085" y="822"/>
                    <a:pt x="2382" y="477"/>
                    <a:pt x="244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9" name="Google Shape;499;p32"/>
            <p:cNvSpPr/>
            <p:nvPr/>
          </p:nvSpPr>
          <p:spPr>
            <a:xfrm>
              <a:off x="6136175" y="2788800"/>
              <a:ext cx="105975" cy="19850"/>
            </a:xfrm>
            <a:custGeom>
              <a:avLst/>
              <a:gdLst/>
              <a:ahLst/>
              <a:cxnLst/>
              <a:rect l="l" t="t" r="r" b="b"/>
              <a:pathLst>
                <a:path w="4239" h="794" extrusionOk="0">
                  <a:moveTo>
                    <a:pt x="483" y="0"/>
                  </a:moveTo>
                  <a:cubicBezTo>
                    <a:pt x="390" y="0"/>
                    <a:pt x="297" y="26"/>
                    <a:pt x="203" y="98"/>
                  </a:cubicBezTo>
                  <a:cubicBezTo>
                    <a:pt x="84" y="194"/>
                    <a:pt x="0" y="313"/>
                    <a:pt x="119" y="479"/>
                  </a:cubicBezTo>
                  <a:cubicBezTo>
                    <a:pt x="429" y="706"/>
                    <a:pt x="786" y="729"/>
                    <a:pt x="1143" y="729"/>
                  </a:cubicBezTo>
                  <a:cubicBezTo>
                    <a:pt x="1471" y="729"/>
                    <a:pt x="1793" y="667"/>
                    <a:pt x="2113" y="667"/>
                  </a:cubicBezTo>
                  <a:cubicBezTo>
                    <a:pt x="2258" y="667"/>
                    <a:pt x="2403" y="680"/>
                    <a:pt x="2548" y="717"/>
                  </a:cubicBezTo>
                  <a:lnTo>
                    <a:pt x="3406" y="717"/>
                  </a:lnTo>
                  <a:cubicBezTo>
                    <a:pt x="3492" y="769"/>
                    <a:pt x="3585" y="793"/>
                    <a:pt x="3678" y="793"/>
                  </a:cubicBezTo>
                  <a:cubicBezTo>
                    <a:pt x="3778" y="793"/>
                    <a:pt x="3879" y="767"/>
                    <a:pt x="3977" y="717"/>
                  </a:cubicBezTo>
                  <a:cubicBezTo>
                    <a:pt x="4025" y="706"/>
                    <a:pt x="4060" y="706"/>
                    <a:pt x="4108" y="706"/>
                  </a:cubicBezTo>
                  <a:cubicBezTo>
                    <a:pt x="4168" y="658"/>
                    <a:pt x="4215" y="610"/>
                    <a:pt x="4239" y="587"/>
                  </a:cubicBezTo>
                  <a:lnTo>
                    <a:pt x="4239" y="527"/>
                  </a:lnTo>
                  <a:lnTo>
                    <a:pt x="4239" y="467"/>
                  </a:lnTo>
                  <a:cubicBezTo>
                    <a:pt x="4150" y="253"/>
                    <a:pt x="3987" y="226"/>
                    <a:pt x="3810" y="226"/>
                  </a:cubicBezTo>
                  <a:cubicBezTo>
                    <a:pt x="3752" y="226"/>
                    <a:pt x="3691" y="229"/>
                    <a:pt x="3632" y="229"/>
                  </a:cubicBezTo>
                  <a:cubicBezTo>
                    <a:pt x="3601" y="230"/>
                    <a:pt x="3571" y="230"/>
                    <a:pt x="3541" y="230"/>
                  </a:cubicBezTo>
                  <a:cubicBezTo>
                    <a:pt x="2952" y="230"/>
                    <a:pt x="2370" y="143"/>
                    <a:pt x="1777" y="143"/>
                  </a:cubicBezTo>
                  <a:cubicBezTo>
                    <a:pt x="1645" y="143"/>
                    <a:pt x="1514" y="148"/>
                    <a:pt x="1381" y="158"/>
                  </a:cubicBezTo>
                  <a:lnTo>
                    <a:pt x="1251" y="158"/>
                  </a:lnTo>
                  <a:cubicBezTo>
                    <a:pt x="1226" y="162"/>
                    <a:pt x="1201" y="164"/>
                    <a:pt x="1176" y="164"/>
                  </a:cubicBezTo>
                  <a:cubicBezTo>
                    <a:pt x="946" y="164"/>
                    <a:pt x="717" y="0"/>
                    <a:pt x="48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0" name="Google Shape;500;p32"/>
            <p:cNvSpPr/>
            <p:nvPr/>
          </p:nvSpPr>
          <p:spPr>
            <a:xfrm>
              <a:off x="5383575" y="2681700"/>
              <a:ext cx="37950" cy="61675"/>
            </a:xfrm>
            <a:custGeom>
              <a:avLst/>
              <a:gdLst/>
              <a:ahLst/>
              <a:cxnLst/>
              <a:rect l="l" t="t" r="r" b="b"/>
              <a:pathLst>
                <a:path w="1518" h="2467" extrusionOk="0">
                  <a:moveTo>
                    <a:pt x="672" y="1"/>
                  </a:moveTo>
                  <a:cubicBezTo>
                    <a:pt x="434" y="287"/>
                    <a:pt x="208" y="572"/>
                    <a:pt x="208" y="953"/>
                  </a:cubicBezTo>
                  <a:cubicBezTo>
                    <a:pt x="208" y="989"/>
                    <a:pt x="208" y="1013"/>
                    <a:pt x="232" y="1049"/>
                  </a:cubicBezTo>
                  <a:cubicBezTo>
                    <a:pt x="279" y="1382"/>
                    <a:pt x="89" y="1680"/>
                    <a:pt x="41" y="2013"/>
                  </a:cubicBezTo>
                  <a:cubicBezTo>
                    <a:pt x="0" y="2318"/>
                    <a:pt x="99" y="2467"/>
                    <a:pt x="336" y="2467"/>
                  </a:cubicBezTo>
                  <a:cubicBezTo>
                    <a:pt x="376" y="2467"/>
                    <a:pt x="421" y="2462"/>
                    <a:pt x="470" y="2454"/>
                  </a:cubicBezTo>
                  <a:cubicBezTo>
                    <a:pt x="994" y="2061"/>
                    <a:pt x="922" y="1311"/>
                    <a:pt x="1339" y="846"/>
                  </a:cubicBezTo>
                  <a:cubicBezTo>
                    <a:pt x="1363" y="811"/>
                    <a:pt x="1398" y="751"/>
                    <a:pt x="1422" y="691"/>
                  </a:cubicBezTo>
                  <a:lnTo>
                    <a:pt x="1470" y="596"/>
                  </a:lnTo>
                  <a:cubicBezTo>
                    <a:pt x="1506" y="537"/>
                    <a:pt x="1517" y="477"/>
                    <a:pt x="1517" y="418"/>
                  </a:cubicBezTo>
                  <a:cubicBezTo>
                    <a:pt x="1517" y="299"/>
                    <a:pt x="1482" y="179"/>
                    <a:pt x="1375" y="108"/>
                  </a:cubicBezTo>
                  <a:cubicBezTo>
                    <a:pt x="1357" y="95"/>
                    <a:pt x="1338" y="90"/>
                    <a:pt x="1318" y="90"/>
                  </a:cubicBezTo>
                  <a:cubicBezTo>
                    <a:pt x="1285" y="90"/>
                    <a:pt x="1250" y="105"/>
                    <a:pt x="1220" y="120"/>
                  </a:cubicBezTo>
                  <a:cubicBezTo>
                    <a:pt x="1197" y="157"/>
                    <a:pt x="1177" y="170"/>
                    <a:pt x="1159" y="170"/>
                  </a:cubicBezTo>
                  <a:cubicBezTo>
                    <a:pt x="1112" y="170"/>
                    <a:pt x="1076" y="87"/>
                    <a:pt x="1032" y="87"/>
                  </a:cubicBezTo>
                  <a:cubicBezTo>
                    <a:pt x="1020" y="87"/>
                    <a:pt x="1007" y="93"/>
                    <a:pt x="994" y="108"/>
                  </a:cubicBezTo>
                  <a:cubicBezTo>
                    <a:pt x="935" y="173"/>
                    <a:pt x="891" y="197"/>
                    <a:pt x="857" y="197"/>
                  </a:cubicBezTo>
                  <a:cubicBezTo>
                    <a:pt x="767" y="197"/>
                    <a:pt x="741" y="27"/>
                    <a:pt x="67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1" name="Google Shape;501;p32"/>
            <p:cNvSpPr/>
            <p:nvPr/>
          </p:nvSpPr>
          <p:spPr>
            <a:xfrm>
              <a:off x="6112650" y="2762075"/>
              <a:ext cx="99450" cy="14250"/>
            </a:xfrm>
            <a:custGeom>
              <a:avLst/>
              <a:gdLst/>
              <a:ahLst/>
              <a:cxnLst/>
              <a:rect l="l" t="t" r="r" b="b"/>
              <a:pathLst>
                <a:path w="3978" h="570" extrusionOk="0">
                  <a:moveTo>
                    <a:pt x="173" y="1"/>
                  </a:moveTo>
                  <a:cubicBezTo>
                    <a:pt x="120" y="1"/>
                    <a:pt x="66" y="18"/>
                    <a:pt x="13" y="60"/>
                  </a:cubicBezTo>
                  <a:cubicBezTo>
                    <a:pt x="1" y="132"/>
                    <a:pt x="13" y="215"/>
                    <a:pt x="48" y="286"/>
                  </a:cubicBezTo>
                  <a:cubicBezTo>
                    <a:pt x="120" y="393"/>
                    <a:pt x="215" y="453"/>
                    <a:pt x="334" y="489"/>
                  </a:cubicBezTo>
                  <a:cubicBezTo>
                    <a:pt x="552" y="538"/>
                    <a:pt x="768" y="555"/>
                    <a:pt x="984" y="555"/>
                  </a:cubicBezTo>
                  <a:cubicBezTo>
                    <a:pt x="1418" y="555"/>
                    <a:pt x="1850" y="488"/>
                    <a:pt x="2287" y="488"/>
                  </a:cubicBezTo>
                  <a:cubicBezTo>
                    <a:pt x="2311" y="488"/>
                    <a:pt x="2334" y="488"/>
                    <a:pt x="2358" y="489"/>
                  </a:cubicBezTo>
                  <a:cubicBezTo>
                    <a:pt x="2447" y="542"/>
                    <a:pt x="2540" y="569"/>
                    <a:pt x="2634" y="569"/>
                  </a:cubicBezTo>
                  <a:cubicBezTo>
                    <a:pt x="2727" y="569"/>
                    <a:pt x="2823" y="542"/>
                    <a:pt x="2918" y="489"/>
                  </a:cubicBezTo>
                  <a:lnTo>
                    <a:pt x="3204" y="489"/>
                  </a:lnTo>
                  <a:cubicBezTo>
                    <a:pt x="3272" y="435"/>
                    <a:pt x="3346" y="421"/>
                    <a:pt x="3422" y="421"/>
                  </a:cubicBezTo>
                  <a:cubicBezTo>
                    <a:pt x="3502" y="421"/>
                    <a:pt x="3585" y="437"/>
                    <a:pt x="3665" y="437"/>
                  </a:cubicBezTo>
                  <a:cubicBezTo>
                    <a:pt x="3694" y="437"/>
                    <a:pt x="3723" y="435"/>
                    <a:pt x="3751" y="429"/>
                  </a:cubicBezTo>
                  <a:cubicBezTo>
                    <a:pt x="3846" y="393"/>
                    <a:pt x="3918" y="334"/>
                    <a:pt x="3966" y="239"/>
                  </a:cubicBezTo>
                  <a:cubicBezTo>
                    <a:pt x="3977" y="167"/>
                    <a:pt x="3966" y="108"/>
                    <a:pt x="3918" y="60"/>
                  </a:cubicBezTo>
                  <a:cubicBezTo>
                    <a:pt x="3476" y="73"/>
                    <a:pt x="3036" y="78"/>
                    <a:pt x="2596" y="78"/>
                  </a:cubicBezTo>
                  <a:cubicBezTo>
                    <a:pt x="1840" y="78"/>
                    <a:pt x="1087" y="63"/>
                    <a:pt x="334" y="48"/>
                  </a:cubicBezTo>
                  <a:cubicBezTo>
                    <a:pt x="281" y="18"/>
                    <a:pt x="227" y="1"/>
                    <a:pt x="17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2" name="Google Shape;502;p32"/>
            <p:cNvSpPr/>
            <p:nvPr/>
          </p:nvSpPr>
          <p:spPr>
            <a:xfrm>
              <a:off x="6080800" y="2345800"/>
              <a:ext cx="113450" cy="13825"/>
            </a:xfrm>
            <a:custGeom>
              <a:avLst/>
              <a:gdLst/>
              <a:ahLst/>
              <a:cxnLst/>
              <a:rect l="l" t="t" r="r" b="b"/>
              <a:pathLst>
                <a:path w="4538" h="553" extrusionOk="0">
                  <a:moveTo>
                    <a:pt x="3817" y="0"/>
                  </a:moveTo>
                  <a:cubicBezTo>
                    <a:pt x="3735" y="0"/>
                    <a:pt x="3656" y="18"/>
                    <a:pt x="3585" y="90"/>
                  </a:cubicBezTo>
                  <a:lnTo>
                    <a:pt x="3596" y="90"/>
                  </a:lnTo>
                  <a:cubicBezTo>
                    <a:pt x="3504" y="134"/>
                    <a:pt x="3412" y="149"/>
                    <a:pt x="3320" y="149"/>
                  </a:cubicBezTo>
                  <a:cubicBezTo>
                    <a:pt x="3162" y="149"/>
                    <a:pt x="3004" y="105"/>
                    <a:pt x="2846" y="90"/>
                  </a:cubicBezTo>
                  <a:cubicBezTo>
                    <a:pt x="2829" y="102"/>
                    <a:pt x="2808" y="108"/>
                    <a:pt x="2788" y="108"/>
                  </a:cubicBezTo>
                  <a:cubicBezTo>
                    <a:pt x="2769" y="108"/>
                    <a:pt x="2751" y="102"/>
                    <a:pt x="2739" y="90"/>
                  </a:cubicBezTo>
                  <a:cubicBezTo>
                    <a:pt x="2192" y="78"/>
                    <a:pt x="1620" y="78"/>
                    <a:pt x="1072" y="54"/>
                  </a:cubicBezTo>
                  <a:cubicBezTo>
                    <a:pt x="940" y="24"/>
                    <a:pt x="809" y="2"/>
                    <a:pt x="667" y="2"/>
                  </a:cubicBezTo>
                  <a:cubicBezTo>
                    <a:pt x="477" y="2"/>
                    <a:pt x="266" y="41"/>
                    <a:pt x="1" y="150"/>
                  </a:cubicBezTo>
                  <a:cubicBezTo>
                    <a:pt x="297" y="258"/>
                    <a:pt x="570" y="277"/>
                    <a:pt x="825" y="277"/>
                  </a:cubicBezTo>
                  <a:cubicBezTo>
                    <a:pt x="957" y="277"/>
                    <a:pt x="1083" y="272"/>
                    <a:pt x="1206" y="272"/>
                  </a:cubicBezTo>
                  <a:cubicBezTo>
                    <a:pt x="1392" y="272"/>
                    <a:pt x="1569" y="283"/>
                    <a:pt x="1739" y="340"/>
                  </a:cubicBezTo>
                  <a:cubicBezTo>
                    <a:pt x="2280" y="416"/>
                    <a:pt x="2822" y="552"/>
                    <a:pt x="3367" y="552"/>
                  </a:cubicBezTo>
                  <a:cubicBezTo>
                    <a:pt x="3590" y="552"/>
                    <a:pt x="3813" y="530"/>
                    <a:pt x="4037" y="471"/>
                  </a:cubicBezTo>
                  <a:cubicBezTo>
                    <a:pt x="4347" y="376"/>
                    <a:pt x="4537" y="257"/>
                    <a:pt x="4108" y="19"/>
                  </a:cubicBezTo>
                  <a:lnTo>
                    <a:pt x="4108" y="19"/>
                  </a:lnTo>
                  <a:cubicBezTo>
                    <a:pt x="4097" y="19"/>
                    <a:pt x="4086" y="20"/>
                    <a:pt x="4075" y="20"/>
                  </a:cubicBezTo>
                  <a:cubicBezTo>
                    <a:pt x="3989" y="20"/>
                    <a:pt x="3902" y="0"/>
                    <a:pt x="381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3" name="Google Shape;503;p32"/>
            <p:cNvSpPr/>
            <p:nvPr/>
          </p:nvSpPr>
          <p:spPr>
            <a:xfrm>
              <a:off x="6149275" y="2998725"/>
              <a:ext cx="86925" cy="21150"/>
            </a:xfrm>
            <a:custGeom>
              <a:avLst/>
              <a:gdLst/>
              <a:ahLst/>
              <a:cxnLst/>
              <a:rect l="l" t="t" r="r" b="b"/>
              <a:pathLst>
                <a:path w="3477" h="846" extrusionOk="0">
                  <a:moveTo>
                    <a:pt x="3274" y="0"/>
                  </a:moveTo>
                  <a:cubicBezTo>
                    <a:pt x="3203" y="0"/>
                    <a:pt x="3143" y="12"/>
                    <a:pt x="3084" y="48"/>
                  </a:cubicBezTo>
                  <a:cubicBezTo>
                    <a:pt x="2832" y="121"/>
                    <a:pt x="2576" y="134"/>
                    <a:pt x="2321" y="134"/>
                  </a:cubicBezTo>
                  <a:cubicBezTo>
                    <a:pt x="2165" y="134"/>
                    <a:pt x="2009" y="129"/>
                    <a:pt x="1854" y="129"/>
                  </a:cubicBezTo>
                  <a:cubicBezTo>
                    <a:pt x="1808" y="129"/>
                    <a:pt x="1761" y="130"/>
                    <a:pt x="1715" y="131"/>
                  </a:cubicBezTo>
                  <a:cubicBezTo>
                    <a:pt x="1682" y="124"/>
                    <a:pt x="1650" y="120"/>
                    <a:pt x="1618" y="120"/>
                  </a:cubicBezTo>
                  <a:cubicBezTo>
                    <a:pt x="1389" y="120"/>
                    <a:pt x="1184" y="289"/>
                    <a:pt x="952" y="289"/>
                  </a:cubicBezTo>
                  <a:cubicBezTo>
                    <a:pt x="902" y="289"/>
                    <a:pt x="851" y="281"/>
                    <a:pt x="798" y="262"/>
                  </a:cubicBezTo>
                  <a:lnTo>
                    <a:pt x="607" y="262"/>
                  </a:lnTo>
                  <a:cubicBezTo>
                    <a:pt x="524" y="286"/>
                    <a:pt x="417" y="298"/>
                    <a:pt x="322" y="321"/>
                  </a:cubicBezTo>
                  <a:cubicBezTo>
                    <a:pt x="203" y="357"/>
                    <a:pt x="72" y="393"/>
                    <a:pt x="0" y="500"/>
                  </a:cubicBezTo>
                  <a:cubicBezTo>
                    <a:pt x="167" y="631"/>
                    <a:pt x="357" y="583"/>
                    <a:pt x="536" y="607"/>
                  </a:cubicBezTo>
                  <a:cubicBezTo>
                    <a:pt x="1000" y="667"/>
                    <a:pt x="1477" y="631"/>
                    <a:pt x="1917" y="762"/>
                  </a:cubicBezTo>
                  <a:lnTo>
                    <a:pt x="1977" y="750"/>
                  </a:lnTo>
                  <a:lnTo>
                    <a:pt x="2000" y="762"/>
                  </a:lnTo>
                  <a:cubicBezTo>
                    <a:pt x="2052" y="744"/>
                    <a:pt x="2105" y="737"/>
                    <a:pt x="2157" y="737"/>
                  </a:cubicBezTo>
                  <a:cubicBezTo>
                    <a:pt x="2362" y="737"/>
                    <a:pt x="2570" y="846"/>
                    <a:pt x="2775" y="846"/>
                  </a:cubicBezTo>
                  <a:cubicBezTo>
                    <a:pt x="2867" y="846"/>
                    <a:pt x="2958" y="824"/>
                    <a:pt x="3048" y="762"/>
                  </a:cubicBezTo>
                  <a:lnTo>
                    <a:pt x="3036" y="762"/>
                  </a:lnTo>
                  <a:cubicBezTo>
                    <a:pt x="3167" y="691"/>
                    <a:pt x="3382" y="714"/>
                    <a:pt x="3441" y="524"/>
                  </a:cubicBezTo>
                  <a:cubicBezTo>
                    <a:pt x="3477" y="393"/>
                    <a:pt x="3477" y="262"/>
                    <a:pt x="3417" y="131"/>
                  </a:cubicBezTo>
                  <a:cubicBezTo>
                    <a:pt x="3382" y="71"/>
                    <a:pt x="3334" y="36"/>
                    <a:pt x="327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4" name="Google Shape;504;p32"/>
            <p:cNvSpPr/>
            <p:nvPr/>
          </p:nvSpPr>
          <p:spPr>
            <a:xfrm>
              <a:off x="5399775" y="2644800"/>
              <a:ext cx="25925" cy="47825"/>
            </a:xfrm>
            <a:custGeom>
              <a:avLst/>
              <a:gdLst/>
              <a:ahLst/>
              <a:cxnLst/>
              <a:rect l="l" t="t" r="r" b="b"/>
              <a:pathLst>
                <a:path w="1037" h="1913" extrusionOk="0">
                  <a:moveTo>
                    <a:pt x="858" y="1"/>
                  </a:moveTo>
                  <a:cubicBezTo>
                    <a:pt x="524" y="465"/>
                    <a:pt x="155" y="917"/>
                    <a:pt x="0" y="1477"/>
                  </a:cubicBezTo>
                  <a:cubicBezTo>
                    <a:pt x="24" y="1548"/>
                    <a:pt x="24" y="1608"/>
                    <a:pt x="24" y="1691"/>
                  </a:cubicBezTo>
                  <a:cubicBezTo>
                    <a:pt x="24" y="1775"/>
                    <a:pt x="60" y="1882"/>
                    <a:pt x="155" y="1906"/>
                  </a:cubicBezTo>
                  <a:cubicBezTo>
                    <a:pt x="175" y="1910"/>
                    <a:pt x="192" y="1913"/>
                    <a:pt x="206" y="1913"/>
                  </a:cubicBezTo>
                  <a:cubicBezTo>
                    <a:pt x="332" y="1913"/>
                    <a:pt x="282" y="1745"/>
                    <a:pt x="346" y="1691"/>
                  </a:cubicBezTo>
                  <a:cubicBezTo>
                    <a:pt x="381" y="1655"/>
                    <a:pt x="417" y="1632"/>
                    <a:pt x="453" y="1596"/>
                  </a:cubicBezTo>
                  <a:cubicBezTo>
                    <a:pt x="453" y="1608"/>
                    <a:pt x="465" y="1632"/>
                    <a:pt x="500" y="1655"/>
                  </a:cubicBezTo>
                  <a:cubicBezTo>
                    <a:pt x="524" y="1655"/>
                    <a:pt x="560" y="1644"/>
                    <a:pt x="584" y="1596"/>
                  </a:cubicBezTo>
                  <a:cubicBezTo>
                    <a:pt x="815" y="1538"/>
                    <a:pt x="709" y="1154"/>
                    <a:pt x="1009" y="1154"/>
                  </a:cubicBezTo>
                  <a:cubicBezTo>
                    <a:pt x="1017" y="1154"/>
                    <a:pt x="1027" y="1155"/>
                    <a:pt x="1036" y="1155"/>
                  </a:cubicBezTo>
                  <a:cubicBezTo>
                    <a:pt x="977" y="763"/>
                    <a:pt x="917" y="393"/>
                    <a:pt x="85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5" name="Google Shape;505;p32"/>
            <p:cNvSpPr/>
            <p:nvPr/>
          </p:nvSpPr>
          <p:spPr>
            <a:xfrm>
              <a:off x="5140500" y="2262900"/>
              <a:ext cx="49150" cy="25975"/>
            </a:xfrm>
            <a:custGeom>
              <a:avLst/>
              <a:gdLst/>
              <a:ahLst/>
              <a:cxnLst/>
              <a:rect l="l" t="t" r="r" b="b"/>
              <a:pathLst>
                <a:path w="1966" h="1039" extrusionOk="0">
                  <a:moveTo>
                    <a:pt x="1192" y="1"/>
                  </a:moveTo>
                  <a:cubicBezTo>
                    <a:pt x="1013" y="13"/>
                    <a:pt x="870" y="72"/>
                    <a:pt x="775" y="239"/>
                  </a:cubicBezTo>
                  <a:cubicBezTo>
                    <a:pt x="584" y="489"/>
                    <a:pt x="275" y="310"/>
                    <a:pt x="1" y="441"/>
                  </a:cubicBezTo>
                  <a:cubicBezTo>
                    <a:pt x="180" y="572"/>
                    <a:pt x="215" y="751"/>
                    <a:pt x="191" y="953"/>
                  </a:cubicBezTo>
                  <a:cubicBezTo>
                    <a:pt x="236" y="1018"/>
                    <a:pt x="285" y="1039"/>
                    <a:pt x="337" y="1039"/>
                  </a:cubicBezTo>
                  <a:cubicBezTo>
                    <a:pt x="410" y="1039"/>
                    <a:pt x="489" y="998"/>
                    <a:pt x="572" y="977"/>
                  </a:cubicBezTo>
                  <a:cubicBezTo>
                    <a:pt x="947" y="926"/>
                    <a:pt x="1314" y="824"/>
                    <a:pt x="1693" y="824"/>
                  </a:cubicBezTo>
                  <a:cubicBezTo>
                    <a:pt x="1760" y="824"/>
                    <a:pt x="1827" y="827"/>
                    <a:pt x="1894" y="834"/>
                  </a:cubicBezTo>
                  <a:cubicBezTo>
                    <a:pt x="1954" y="787"/>
                    <a:pt x="1965" y="727"/>
                    <a:pt x="1942" y="668"/>
                  </a:cubicBezTo>
                  <a:cubicBezTo>
                    <a:pt x="1739" y="477"/>
                    <a:pt x="1442" y="382"/>
                    <a:pt x="1370" y="72"/>
                  </a:cubicBezTo>
                  <a:cubicBezTo>
                    <a:pt x="1311" y="25"/>
                    <a:pt x="1251" y="13"/>
                    <a:pt x="119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6" name="Google Shape;506;p32"/>
            <p:cNvSpPr/>
            <p:nvPr/>
          </p:nvSpPr>
          <p:spPr>
            <a:xfrm>
              <a:off x="6088550" y="3166975"/>
              <a:ext cx="78900" cy="14600"/>
            </a:xfrm>
            <a:custGeom>
              <a:avLst/>
              <a:gdLst/>
              <a:ahLst/>
              <a:cxnLst/>
              <a:rect l="l" t="t" r="r" b="b"/>
              <a:pathLst>
                <a:path w="3156" h="584" extrusionOk="0">
                  <a:moveTo>
                    <a:pt x="1141" y="0"/>
                  </a:moveTo>
                  <a:cubicBezTo>
                    <a:pt x="985" y="0"/>
                    <a:pt x="829" y="13"/>
                    <a:pt x="671" y="13"/>
                  </a:cubicBezTo>
                  <a:cubicBezTo>
                    <a:pt x="622" y="13"/>
                    <a:pt x="573" y="12"/>
                    <a:pt x="524" y="9"/>
                  </a:cubicBezTo>
                  <a:cubicBezTo>
                    <a:pt x="346" y="92"/>
                    <a:pt x="131" y="57"/>
                    <a:pt x="0" y="235"/>
                  </a:cubicBezTo>
                  <a:cubicBezTo>
                    <a:pt x="142" y="344"/>
                    <a:pt x="293" y="368"/>
                    <a:pt x="449" y="368"/>
                  </a:cubicBezTo>
                  <a:cubicBezTo>
                    <a:pt x="575" y="368"/>
                    <a:pt x="703" y="352"/>
                    <a:pt x="832" y="352"/>
                  </a:cubicBezTo>
                  <a:cubicBezTo>
                    <a:pt x="892" y="352"/>
                    <a:pt x="952" y="356"/>
                    <a:pt x="1012" y="366"/>
                  </a:cubicBezTo>
                  <a:cubicBezTo>
                    <a:pt x="1102" y="355"/>
                    <a:pt x="1191" y="350"/>
                    <a:pt x="1281" y="350"/>
                  </a:cubicBezTo>
                  <a:cubicBezTo>
                    <a:pt x="1668" y="350"/>
                    <a:pt x="2054" y="441"/>
                    <a:pt x="2441" y="509"/>
                  </a:cubicBezTo>
                  <a:cubicBezTo>
                    <a:pt x="2667" y="555"/>
                    <a:pt x="2819" y="583"/>
                    <a:pt x="2923" y="583"/>
                  </a:cubicBezTo>
                  <a:cubicBezTo>
                    <a:pt x="3115" y="583"/>
                    <a:pt x="3140" y="486"/>
                    <a:pt x="3156" y="223"/>
                  </a:cubicBezTo>
                  <a:cubicBezTo>
                    <a:pt x="3057" y="154"/>
                    <a:pt x="2952" y="133"/>
                    <a:pt x="2845" y="133"/>
                  </a:cubicBezTo>
                  <a:cubicBezTo>
                    <a:pt x="2684" y="133"/>
                    <a:pt x="2517" y="181"/>
                    <a:pt x="2355" y="181"/>
                  </a:cubicBezTo>
                  <a:cubicBezTo>
                    <a:pt x="2237" y="181"/>
                    <a:pt x="2121" y="155"/>
                    <a:pt x="2013" y="68"/>
                  </a:cubicBezTo>
                  <a:cubicBezTo>
                    <a:pt x="1858" y="68"/>
                    <a:pt x="1727" y="57"/>
                    <a:pt x="1584" y="57"/>
                  </a:cubicBezTo>
                  <a:cubicBezTo>
                    <a:pt x="1435" y="12"/>
                    <a:pt x="1288" y="0"/>
                    <a:pt x="114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7" name="Google Shape;507;p32"/>
            <p:cNvSpPr/>
            <p:nvPr/>
          </p:nvSpPr>
          <p:spPr>
            <a:xfrm>
              <a:off x="6066525" y="2132225"/>
              <a:ext cx="75025" cy="25725"/>
            </a:xfrm>
            <a:custGeom>
              <a:avLst/>
              <a:gdLst/>
              <a:ahLst/>
              <a:cxnLst/>
              <a:rect l="l" t="t" r="r" b="b"/>
              <a:pathLst>
                <a:path w="3001" h="1029" extrusionOk="0">
                  <a:moveTo>
                    <a:pt x="2441" y="1"/>
                  </a:moveTo>
                  <a:cubicBezTo>
                    <a:pt x="1631" y="13"/>
                    <a:pt x="822" y="13"/>
                    <a:pt x="0" y="13"/>
                  </a:cubicBezTo>
                  <a:cubicBezTo>
                    <a:pt x="106" y="282"/>
                    <a:pt x="292" y="336"/>
                    <a:pt x="490" y="336"/>
                  </a:cubicBezTo>
                  <a:cubicBezTo>
                    <a:pt x="626" y="336"/>
                    <a:pt x="767" y="311"/>
                    <a:pt x="893" y="311"/>
                  </a:cubicBezTo>
                  <a:cubicBezTo>
                    <a:pt x="916" y="310"/>
                    <a:pt x="938" y="310"/>
                    <a:pt x="960" y="310"/>
                  </a:cubicBezTo>
                  <a:cubicBezTo>
                    <a:pt x="1386" y="310"/>
                    <a:pt x="1536" y="427"/>
                    <a:pt x="1286" y="858"/>
                  </a:cubicBezTo>
                  <a:cubicBezTo>
                    <a:pt x="1606" y="945"/>
                    <a:pt x="1929" y="1028"/>
                    <a:pt x="2255" y="1028"/>
                  </a:cubicBezTo>
                  <a:cubicBezTo>
                    <a:pt x="2463" y="1028"/>
                    <a:pt x="2672" y="994"/>
                    <a:pt x="2882" y="906"/>
                  </a:cubicBezTo>
                  <a:cubicBezTo>
                    <a:pt x="3001" y="703"/>
                    <a:pt x="2798" y="620"/>
                    <a:pt x="2679" y="525"/>
                  </a:cubicBezTo>
                  <a:cubicBezTo>
                    <a:pt x="2584" y="430"/>
                    <a:pt x="2417" y="358"/>
                    <a:pt x="2584" y="191"/>
                  </a:cubicBezTo>
                  <a:cubicBezTo>
                    <a:pt x="2596" y="180"/>
                    <a:pt x="2608" y="144"/>
                    <a:pt x="2620" y="120"/>
                  </a:cubicBezTo>
                  <a:cubicBezTo>
                    <a:pt x="2596" y="84"/>
                    <a:pt x="2584" y="49"/>
                    <a:pt x="2560" y="13"/>
                  </a:cubicBezTo>
                  <a:cubicBezTo>
                    <a:pt x="2549" y="29"/>
                    <a:pt x="2533" y="38"/>
                    <a:pt x="2514" y="38"/>
                  </a:cubicBezTo>
                  <a:cubicBezTo>
                    <a:pt x="2492" y="38"/>
                    <a:pt x="2467" y="27"/>
                    <a:pt x="244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8" name="Google Shape;508;p32"/>
            <p:cNvSpPr/>
            <p:nvPr/>
          </p:nvSpPr>
          <p:spPr>
            <a:xfrm>
              <a:off x="5108075" y="2163500"/>
              <a:ext cx="25025" cy="83350"/>
            </a:xfrm>
            <a:custGeom>
              <a:avLst/>
              <a:gdLst/>
              <a:ahLst/>
              <a:cxnLst/>
              <a:rect l="l" t="t" r="r" b="b"/>
              <a:pathLst>
                <a:path w="1001" h="3334" extrusionOk="0">
                  <a:moveTo>
                    <a:pt x="465" y="0"/>
                  </a:moveTo>
                  <a:lnTo>
                    <a:pt x="465" y="0"/>
                  </a:lnTo>
                  <a:cubicBezTo>
                    <a:pt x="0" y="1131"/>
                    <a:pt x="214" y="2250"/>
                    <a:pt x="453" y="3334"/>
                  </a:cubicBezTo>
                  <a:cubicBezTo>
                    <a:pt x="572" y="2917"/>
                    <a:pt x="512" y="2489"/>
                    <a:pt x="405" y="2096"/>
                  </a:cubicBezTo>
                  <a:cubicBezTo>
                    <a:pt x="262" y="1596"/>
                    <a:pt x="441" y="1131"/>
                    <a:pt x="417" y="572"/>
                  </a:cubicBezTo>
                  <a:lnTo>
                    <a:pt x="417" y="572"/>
                  </a:lnTo>
                  <a:cubicBezTo>
                    <a:pt x="584" y="726"/>
                    <a:pt x="679" y="798"/>
                    <a:pt x="762" y="869"/>
                  </a:cubicBezTo>
                  <a:cubicBezTo>
                    <a:pt x="869" y="857"/>
                    <a:pt x="929" y="822"/>
                    <a:pt x="976" y="726"/>
                  </a:cubicBezTo>
                  <a:cubicBezTo>
                    <a:pt x="1000" y="655"/>
                    <a:pt x="1000" y="560"/>
                    <a:pt x="976" y="476"/>
                  </a:cubicBezTo>
                  <a:cubicBezTo>
                    <a:pt x="929" y="405"/>
                    <a:pt x="822" y="381"/>
                    <a:pt x="762" y="322"/>
                  </a:cubicBezTo>
                  <a:cubicBezTo>
                    <a:pt x="691" y="353"/>
                    <a:pt x="638" y="366"/>
                    <a:pt x="598" y="366"/>
                  </a:cubicBezTo>
                  <a:cubicBezTo>
                    <a:pt x="428" y="366"/>
                    <a:pt x="513" y="116"/>
                    <a:pt x="46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9" name="Google Shape;509;p32"/>
            <p:cNvSpPr/>
            <p:nvPr/>
          </p:nvSpPr>
          <p:spPr>
            <a:xfrm>
              <a:off x="6109675" y="2303300"/>
              <a:ext cx="65225" cy="19450"/>
            </a:xfrm>
            <a:custGeom>
              <a:avLst/>
              <a:gdLst/>
              <a:ahLst/>
              <a:cxnLst/>
              <a:rect l="l" t="t" r="r" b="b"/>
              <a:pathLst>
                <a:path w="2609" h="778" extrusionOk="0">
                  <a:moveTo>
                    <a:pt x="684" y="1"/>
                  </a:moveTo>
                  <a:cubicBezTo>
                    <a:pt x="552" y="1"/>
                    <a:pt x="418" y="35"/>
                    <a:pt x="286" y="87"/>
                  </a:cubicBezTo>
                  <a:cubicBezTo>
                    <a:pt x="1" y="433"/>
                    <a:pt x="298" y="433"/>
                    <a:pt x="513" y="492"/>
                  </a:cubicBezTo>
                  <a:cubicBezTo>
                    <a:pt x="536" y="492"/>
                    <a:pt x="584" y="504"/>
                    <a:pt x="620" y="504"/>
                  </a:cubicBezTo>
                  <a:lnTo>
                    <a:pt x="703" y="504"/>
                  </a:lnTo>
                  <a:cubicBezTo>
                    <a:pt x="716" y="503"/>
                    <a:pt x="729" y="502"/>
                    <a:pt x="742" y="502"/>
                  </a:cubicBezTo>
                  <a:cubicBezTo>
                    <a:pt x="855" y="502"/>
                    <a:pt x="951" y="551"/>
                    <a:pt x="1037" y="647"/>
                  </a:cubicBezTo>
                  <a:cubicBezTo>
                    <a:pt x="1054" y="648"/>
                    <a:pt x="1072" y="648"/>
                    <a:pt x="1090" y="648"/>
                  </a:cubicBezTo>
                  <a:cubicBezTo>
                    <a:pt x="1153" y="648"/>
                    <a:pt x="1216" y="643"/>
                    <a:pt x="1278" y="643"/>
                  </a:cubicBezTo>
                  <a:cubicBezTo>
                    <a:pt x="1399" y="643"/>
                    <a:pt x="1514" y="663"/>
                    <a:pt x="1608" y="778"/>
                  </a:cubicBezTo>
                  <a:lnTo>
                    <a:pt x="1727" y="778"/>
                  </a:lnTo>
                  <a:cubicBezTo>
                    <a:pt x="1792" y="727"/>
                    <a:pt x="1858" y="711"/>
                    <a:pt x="1925" y="711"/>
                  </a:cubicBezTo>
                  <a:cubicBezTo>
                    <a:pt x="2041" y="711"/>
                    <a:pt x="2158" y="758"/>
                    <a:pt x="2273" y="758"/>
                  </a:cubicBezTo>
                  <a:cubicBezTo>
                    <a:pt x="2326" y="758"/>
                    <a:pt x="2378" y="748"/>
                    <a:pt x="2430" y="718"/>
                  </a:cubicBezTo>
                  <a:cubicBezTo>
                    <a:pt x="2537" y="659"/>
                    <a:pt x="2596" y="587"/>
                    <a:pt x="2608" y="468"/>
                  </a:cubicBezTo>
                  <a:cubicBezTo>
                    <a:pt x="2144" y="266"/>
                    <a:pt x="1632" y="385"/>
                    <a:pt x="1168" y="195"/>
                  </a:cubicBezTo>
                  <a:cubicBezTo>
                    <a:pt x="1015" y="55"/>
                    <a:pt x="851" y="1"/>
                    <a:pt x="68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0" name="Google Shape;510;p32"/>
            <p:cNvSpPr/>
            <p:nvPr/>
          </p:nvSpPr>
          <p:spPr>
            <a:xfrm>
              <a:off x="5197075" y="1819400"/>
              <a:ext cx="14300" cy="65800"/>
            </a:xfrm>
            <a:custGeom>
              <a:avLst/>
              <a:gdLst/>
              <a:ahLst/>
              <a:cxnLst/>
              <a:rect l="l" t="t" r="r" b="b"/>
              <a:pathLst>
                <a:path w="572" h="2632" extrusionOk="0">
                  <a:moveTo>
                    <a:pt x="357" y="1"/>
                  </a:moveTo>
                  <a:cubicBezTo>
                    <a:pt x="0" y="846"/>
                    <a:pt x="119" y="1727"/>
                    <a:pt x="107" y="2596"/>
                  </a:cubicBezTo>
                  <a:cubicBezTo>
                    <a:pt x="131" y="2620"/>
                    <a:pt x="179" y="2620"/>
                    <a:pt x="214" y="2632"/>
                  </a:cubicBezTo>
                  <a:cubicBezTo>
                    <a:pt x="453" y="2167"/>
                    <a:pt x="310" y="1667"/>
                    <a:pt x="393" y="1167"/>
                  </a:cubicBezTo>
                  <a:cubicBezTo>
                    <a:pt x="548" y="965"/>
                    <a:pt x="572" y="715"/>
                    <a:pt x="572" y="441"/>
                  </a:cubicBezTo>
                  <a:cubicBezTo>
                    <a:pt x="536" y="274"/>
                    <a:pt x="512" y="96"/>
                    <a:pt x="35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1" name="Google Shape;511;p32"/>
            <p:cNvSpPr/>
            <p:nvPr/>
          </p:nvSpPr>
          <p:spPr>
            <a:xfrm>
              <a:off x="6216250" y="1842025"/>
              <a:ext cx="43175" cy="14300"/>
            </a:xfrm>
            <a:custGeom>
              <a:avLst/>
              <a:gdLst/>
              <a:ahLst/>
              <a:cxnLst/>
              <a:rect l="l" t="t" r="r" b="b"/>
              <a:pathLst>
                <a:path w="1727" h="572" extrusionOk="0">
                  <a:moveTo>
                    <a:pt x="345" y="0"/>
                  </a:moveTo>
                  <a:cubicBezTo>
                    <a:pt x="286" y="60"/>
                    <a:pt x="203" y="72"/>
                    <a:pt x="131" y="119"/>
                  </a:cubicBezTo>
                  <a:cubicBezTo>
                    <a:pt x="48" y="203"/>
                    <a:pt x="0" y="298"/>
                    <a:pt x="12" y="417"/>
                  </a:cubicBezTo>
                  <a:cubicBezTo>
                    <a:pt x="60" y="489"/>
                    <a:pt x="143" y="500"/>
                    <a:pt x="203" y="560"/>
                  </a:cubicBezTo>
                  <a:lnTo>
                    <a:pt x="488" y="560"/>
                  </a:lnTo>
                  <a:cubicBezTo>
                    <a:pt x="536" y="524"/>
                    <a:pt x="584" y="500"/>
                    <a:pt x="619" y="500"/>
                  </a:cubicBezTo>
                  <a:cubicBezTo>
                    <a:pt x="679" y="524"/>
                    <a:pt x="726" y="536"/>
                    <a:pt x="774" y="572"/>
                  </a:cubicBezTo>
                  <a:lnTo>
                    <a:pt x="917" y="572"/>
                  </a:lnTo>
                  <a:cubicBezTo>
                    <a:pt x="965" y="524"/>
                    <a:pt x="1024" y="477"/>
                    <a:pt x="1072" y="429"/>
                  </a:cubicBezTo>
                  <a:lnTo>
                    <a:pt x="1357" y="429"/>
                  </a:lnTo>
                  <a:cubicBezTo>
                    <a:pt x="1357" y="429"/>
                    <a:pt x="1369" y="441"/>
                    <a:pt x="1393" y="453"/>
                  </a:cubicBezTo>
                  <a:cubicBezTo>
                    <a:pt x="1404" y="460"/>
                    <a:pt x="1413" y="463"/>
                    <a:pt x="1422" y="463"/>
                  </a:cubicBezTo>
                  <a:cubicBezTo>
                    <a:pt x="1444" y="463"/>
                    <a:pt x="1463" y="446"/>
                    <a:pt x="1488" y="429"/>
                  </a:cubicBezTo>
                  <a:lnTo>
                    <a:pt x="1631" y="429"/>
                  </a:lnTo>
                  <a:cubicBezTo>
                    <a:pt x="1727" y="346"/>
                    <a:pt x="1727" y="239"/>
                    <a:pt x="1631" y="143"/>
                  </a:cubicBezTo>
                  <a:cubicBezTo>
                    <a:pt x="1500" y="72"/>
                    <a:pt x="1310" y="131"/>
                    <a:pt x="1203" y="0"/>
                  </a:cubicBezTo>
                  <a:lnTo>
                    <a:pt x="917" y="0"/>
                  </a:lnTo>
                  <a:cubicBezTo>
                    <a:pt x="917" y="0"/>
                    <a:pt x="905" y="12"/>
                    <a:pt x="881" y="24"/>
                  </a:cubicBezTo>
                  <a:cubicBezTo>
                    <a:pt x="867" y="31"/>
                    <a:pt x="854" y="34"/>
                    <a:pt x="842" y="34"/>
                  </a:cubicBezTo>
                  <a:cubicBezTo>
                    <a:pt x="814" y="34"/>
                    <a:pt x="791" y="17"/>
                    <a:pt x="77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2" name="Google Shape;512;p32"/>
            <p:cNvSpPr/>
            <p:nvPr/>
          </p:nvSpPr>
          <p:spPr>
            <a:xfrm>
              <a:off x="6156400" y="2580500"/>
              <a:ext cx="40525" cy="19875"/>
            </a:xfrm>
            <a:custGeom>
              <a:avLst/>
              <a:gdLst/>
              <a:ahLst/>
              <a:cxnLst/>
              <a:rect l="l" t="t" r="r" b="b"/>
              <a:pathLst>
                <a:path w="1621" h="795" extrusionOk="0">
                  <a:moveTo>
                    <a:pt x="477" y="1"/>
                  </a:moveTo>
                  <a:cubicBezTo>
                    <a:pt x="358" y="108"/>
                    <a:pt x="203" y="167"/>
                    <a:pt x="96" y="298"/>
                  </a:cubicBezTo>
                  <a:cubicBezTo>
                    <a:pt x="61" y="346"/>
                    <a:pt x="25" y="406"/>
                    <a:pt x="1" y="465"/>
                  </a:cubicBezTo>
                  <a:cubicBezTo>
                    <a:pt x="10" y="538"/>
                    <a:pt x="26" y="604"/>
                    <a:pt x="98" y="604"/>
                  </a:cubicBezTo>
                  <a:cubicBezTo>
                    <a:pt x="119" y="604"/>
                    <a:pt x="146" y="598"/>
                    <a:pt x="180" y="584"/>
                  </a:cubicBezTo>
                  <a:cubicBezTo>
                    <a:pt x="381" y="712"/>
                    <a:pt x="594" y="737"/>
                    <a:pt x="811" y="737"/>
                  </a:cubicBezTo>
                  <a:cubicBezTo>
                    <a:pt x="955" y="737"/>
                    <a:pt x="1101" y="726"/>
                    <a:pt x="1248" y="726"/>
                  </a:cubicBezTo>
                  <a:cubicBezTo>
                    <a:pt x="1273" y="726"/>
                    <a:pt x="1298" y="726"/>
                    <a:pt x="1323" y="727"/>
                  </a:cubicBezTo>
                  <a:cubicBezTo>
                    <a:pt x="1363" y="773"/>
                    <a:pt x="1409" y="794"/>
                    <a:pt x="1456" y="794"/>
                  </a:cubicBezTo>
                  <a:cubicBezTo>
                    <a:pt x="1507" y="794"/>
                    <a:pt x="1559" y="770"/>
                    <a:pt x="1608" y="727"/>
                  </a:cubicBezTo>
                  <a:cubicBezTo>
                    <a:pt x="1585" y="572"/>
                    <a:pt x="1620" y="406"/>
                    <a:pt x="1454" y="298"/>
                  </a:cubicBezTo>
                  <a:cubicBezTo>
                    <a:pt x="1394" y="298"/>
                    <a:pt x="1346" y="287"/>
                    <a:pt x="1334" y="287"/>
                  </a:cubicBezTo>
                  <a:cubicBezTo>
                    <a:pt x="1196" y="298"/>
                    <a:pt x="1035" y="363"/>
                    <a:pt x="901" y="363"/>
                  </a:cubicBezTo>
                  <a:cubicBezTo>
                    <a:pt x="758" y="363"/>
                    <a:pt x="645" y="289"/>
                    <a:pt x="62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3" name="Google Shape;513;p32"/>
            <p:cNvSpPr/>
            <p:nvPr/>
          </p:nvSpPr>
          <p:spPr>
            <a:xfrm>
              <a:off x="6151050" y="2501600"/>
              <a:ext cx="41700" cy="10925"/>
            </a:xfrm>
            <a:custGeom>
              <a:avLst/>
              <a:gdLst/>
              <a:ahLst/>
              <a:cxnLst/>
              <a:rect l="l" t="t" r="r" b="b"/>
              <a:pathLst>
                <a:path w="1668" h="437" extrusionOk="0">
                  <a:moveTo>
                    <a:pt x="1622" y="0"/>
                  </a:moveTo>
                  <a:cubicBezTo>
                    <a:pt x="1490" y="0"/>
                    <a:pt x="1371" y="54"/>
                    <a:pt x="1233" y="54"/>
                  </a:cubicBezTo>
                  <a:cubicBezTo>
                    <a:pt x="1212" y="54"/>
                    <a:pt x="1190" y="52"/>
                    <a:pt x="1167" y="49"/>
                  </a:cubicBezTo>
                  <a:cubicBezTo>
                    <a:pt x="1034" y="27"/>
                    <a:pt x="897" y="13"/>
                    <a:pt x="759" y="13"/>
                  </a:cubicBezTo>
                  <a:cubicBezTo>
                    <a:pt x="529" y="13"/>
                    <a:pt x="296" y="52"/>
                    <a:pt x="72" y="156"/>
                  </a:cubicBezTo>
                  <a:cubicBezTo>
                    <a:pt x="1" y="216"/>
                    <a:pt x="1" y="252"/>
                    <a:pt x="72" y="299"/>
                  </a:cubicBezTo>
                  <a:cubicBezTo>
                    <a:pt x="161" y="414"/>
                    <a:pt x="267" y="436"/>
                    <a:pt x="376" y="436"/>
                  </a:cubicBezTo>
                  <a:cubicBezTo>
                    <a:pt x="447" y="436"/>
                    <a:pt x="520" y="427"/>
                    <a:pt x="590" y="427"/>
                  </a:cubicBezTo>
                  <a:cubicBezTo>
                    <a:pt x="612" y="427"/>
                    <a:pt x="634" y="428"/>
                    <a:pt x="656" y="430"/>
                  </a:cubicBezTo>
                  <a:lnTo>
                    <a:pt x="810" y="430"/>
                  </a:lnTo>
                  <a:cubicBezTo>
                    <a:pt x="864" y="414"/>
                    <a:pt x="918" y="410"/>
                    <a:pt x="973" y="410"/>
                  </a:cubicBezTo>
                  <a:cubicBezTo>
                    <a:pt x="1050" y="410"/>
                    <a:pt x="1127" y="419"/>
                    <a:pt x="1203" y="419"/>
                  </a:cubicBezTo>
                  <a:cubicBezTo>
                    <a:pt x="1316" y="419"/>
                    <a:pt x="1425" y="399"/>
                    <a:pt x="1525" y="299"/>
                  </a:cubicBezTo>
                  <a:cubicBezTo>
                    <a:pt x="1560" y="240"/>
                    <a:pt x="1656" y="228"/>
                    <a:pt x="1668" y="133"/>
                  </a:cubicBezTo>
                  <a:cubicBezTo>
                    <a:pt x="1668" y="97"/>
                    <a:pt x="1656" y="49"/>
                    <a:pt x="1656" y="2"/>
                  </a:cubicBezTo>
                  <a:cubicBezTo>
                    <a:pt x="1644" y="1"/>
                    <a:pt x="1633" y="0"/>
                    <a:pt x="162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4" name="Google Shape;514;p32"/>
            <p:cNvSpPr/>
            <p:nvPr/>
          </p:nvSpPr>
          <p:spPr>
            <a:xfrm>
              <a:off x="6173075" y="2315000"/>
              <a:ext cx="44675" cy="10750"/>
            </a:xfrm>
            <a:custGeom>
              <a:avLst/>
              <a:gdLst/>
              <a:ahLst/>
              <a:cxnLst/>
              <a:rect l="l" t="t" r="r" b="b"/>
              <a:pathLst>
                <a:path w="1787" h="430" extrusionOk="0">
                  <a:moveTo>
                    <a:pt x="203" y="0"/>
                  </a:moveTo>
                  <a:cubicBezTo>
                    <a:pt x="120" y="84"/>
                    <a:pt x="60" y="179"/>
                    <a:pt x="13" y="274"/>
                  </a:cubicBezTo>
                  <a:cubicBezTo>
                    <a:pt x="1" y="334"/>
                    <a:pt x="25" y="381"/>
                    <a:pt x="72" y="429"/>
                  </a:cubicBezTo>
                  <a:lnTo>
                    <a:pt x="918" y="429"/>
                  </a:lnTo>
                  <a:cubicBezTo>
                    <a:pt x="1048" y="370"/>
                    <a:pt x="1173" y="340"/>
                    <a:pt x="1296" y="340"/>
                  </a:cubicBezTo>
                  <a:cubicBezTo>
                    <a:pt x="1418" y="340"/>
                    <a:pt x="1537" y="370"/>
                    <a:pt x="1656" y="429"/>
                  </a:cubicBezTo>
                  <a:lnTo>
                    <a:pt x="1787" y="429"/>
                  </a:lnTo>
                  <a:cubicBezTo>
                    <a:pt x="1748" y="161"/>
                    <a:pt x="1556" y="8"/>
                    <a:pt x="1371" y="8"/>
                  </a:cubicBezTo>
                  <a:cubicBezTo>
                    <a:pt x="1326" y="8"/>
                    <a:pt x="1281" y="17"/>
                    <a:pt x="1239" y="36"/>
                  </a:cubicBezTo>
                  <a:cubicBezTo>
                    <a:pt x="1120" y="88"/>
                    <a:pt x="1008" y="107"/>
                    <a:pt x="900" y="107"/>
                  </a:cubicBezTo>
                  <a:cubicBezTo>
                    <a:pt x="661" y="107"/>
                    <a:pt x="441" y="17"/>
                    <a:pt x="20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5" name="Google Shape;515;p32"/>
            <p:cNvSpPr/>
            <p:nvPr/>
          </p:nvSpPr>
          <p:spPr>
            <a:xfrm>
              <a:off x="6177850" y="2295400"/>
              <a:ext cx="51500" cy="14675"/>
            </a:xfrm>
            <a:custGeom>
              <a:avLst/>
              <a:gdLst/>
              <a:ahLst/>
              <a:cxnLst/>
              <a:rect l="l" t="t" r="r" b="b"/>
              <a:pathLst>
                <a:path w="2060" h="587" extrusionOk="0">
                  <a:moveTo>
                    <a:pt x="1021" y="0"/>
                  </a:moveTo>
                  <a:cubicBezTo>
                    <a:pt x="971" y="0"/>
                    <a:pt x="925" y="21"/>
                    <a:pt x="881" y="70"/>
                  </a:cubicBezTo>
                  <a:cubicBezTo>
                    <a:pt x="774" y="165"/>
                    <a:pt x="643" y="130"/>
                    <a:pt x="524" y="189"/>
                  </a:cubicBezTo>
                  <a:cubicBezTo>
                    <a:pt x="346" y="249"/>
                    <a:pt x="107" y="165"/>
                    <a:pt x="0" y="392"/>
                  </a:cubicBezTo>
                  <a:cubicBezTo>
                    <a:pt x="165" y="492"/>
                    <a:pt x="339" y="518"/>
                    <a:pt x="516" y="518"/>
                  </a:cubicBezTo>
                  <a:cubicBezTo>
                    <a:pt x="692" y="518"/>
                    <a:pt x="870" y="493"/>
                    <a:pt x="1045" y="493"/>
                  </a:cubicBezTo>
                  <a:cubicBezTo>
                    <a:pt x="1090" y="493"/>
                    <a:pt x="1135" y="495"/>
                    <a:pt x="1179" y="499"/>
                  </a:cubicBezTo>
                  <a:cubicBezTo>
                    <a:pt x="1212" y="450"/>
                    <a:pt x="1250" y="417"/>
                    <a:pt x="1282" y="417"/>
                  </a:cubicBezTo>
                  <a:cubicBezTo>
                    <a:pt x="1297" y="417"/>
                    <a:pt x="1311" y="424"/>
                    <a:pt x="1322" y="439"/>
                  </a:cubicBezTo>
                  <a:cubicBezTo>
                    <a:pt x="1448" y="531"/>
                    <a:pt x="1563" y="587"/>
                    <a:pt x="1671" y="587"/>
                  </a:cubicBezTo>
                  <a:cubicBezTo>
                    <a:pt x="1787" y="587"/>
                    <a:pt x="1896" y="522"/>
                    <a:pt x="2000" y="368"/>
                  </a:cubicBezTo>
                  <a:cubicBezTo>
                    <a:pt x="2024" y="332"/>
                    <a:pt x="2036" y="320"/>
                    <a:pt x="2060" y="284"/>
                  </a:cubicBezTo>
                  <a:cubicBezTo>
                    <a:pt x="2036" y="261"/>
                    <a:pt x="2012" y="249"/>
                    <a:pt x="2000" y="213"/>
                  </a:cubicBezTo>
                  <a:lnTo>
                    <a:pt x="1858" y="213"/>
                  </a:lnTo>
                  <a:cubicBezTo>
                    <a:pt x="1858" y="201"/>
                    <a:pt x="1846" y="201"/>
                    <a:pt x="1822" y="189"/>
                  </a:cubicBezTo>
                  <a:cubicBezTo>
                    <a:pt x="1811" y="182"/>
                    <a:pt x="1802" y="179"/>
                    <a:pt x="1793" y="179"/>
                  </a:cubicBezTo>
                  <a:cubicBezTo>
                    <a:pt x="1771" y="179"/>
                    <a:pt x="1752" y="196"/>
                    <a:pt x="1727" y="213"/>
                  </a:cubicBezTo>
                  <a:cubicBezTo>
                    <a:pt x="1727" y="213"/>
                    <a:pt x="1715" y="225"/>
                    <a:pt x="1679" y="249"/>
                  </a:cubicBezTo>
                  <a:cubicBezTo>
                    <a:pt x="1655" y="249"/>
                    <a:pt x="1619" y="225"/>
                    <a:pt x="1596" y="201"/>
                  </a:cubicBezTo>
                  <a:cubicBezTo>
                    <a:pt x="1536" y="153"/>
                    <a:pt x="1489" y="106"/>
                    <a:pt x="1441" y="70"/>
                  </a:cubicBezTo>
                  <a:cubicBezTo>
                    <a:pt x="1358" y="70"/>
                    <a:pt x="1250" y="46"/>
                    <a:pt x="1167" y="46"/>
                  </a:cubicBezTo>
                  <a:cubicBezTo>
                    <a:pt x="1116" y="18"/>
                    <a:pt x="1067" y="0"/>
                    <a:pt x="102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6" name="Google Shape;516;p32"/>
            <p:cNvSpPr/>
            <p:nvPr/>
          </p:nvSpPr>
          <p:spPr>
            <a:xfrm>
              <a:off x="6134100" y="1992350"/>
              <a:ext cx="36325" cy="14000"/>
            </a:xfrm>
            <a:custGeom>
              <a:avLst/>
              <a:gdLst/>
              <a:ahLst/>
              <a:cxnLst/>
              <a:rect l="l" t="t" r="r" b="b"/>
              <a:pathLst>
                <a:path w="1453" h="560" extrusionOk="0">
                  <a:moveTo>
                    <a:pt x="905" y="0"/>
                  </a:moveTo>
                  <a:cubicBezTo>
                    <a:pt x="747" y="75"/>
                    <a:pt x="606" y="254"/>
                    <a:pt x="435" y="254"/>
                  </a:cubicBezTo>
                  <a:cubicBezTo>
                    <a:pt x="360" y="254"/>
                    <a:pt x="280" y="221"/>
                    <a:pt x="191" y="131"/>
                  </a:cubicBezTo>
                  <a:cubicBezTo>
                    <a:pt x="60" y="179"/>
                    <a:pt x="0" y="262"/>
                    <a:pt x="0" y="393"/>
                  </a:cubicBezTo>
                  <a:cubicBezTo>
                    <a:pt x="12" y="429"/>
                    <a:pt x="24" y="441"/>
                    <a:pt x="36" y="476"/>
                  </a:cubicBezTo>
                  <a:cubicBezTo>
                    <a:pt x="95" y="488"/>
                    <a:pt x="143" y="536"/>
                    <a:pt x="191" y="560"/>
                  </a:cubicBezTo>
                  <a:lnTo>
                    <a:pt x="619" y="560"/>
                  </a:lnTo>
                  <a:cubicBezTo>
                    <a:pt x="689" y="454"/>
                    <a:pt x="771" y="423"/>
                    <a:pt x="858" y="423"/>
                  </a:cubicBezTo>
                  <a:cubicBezTo>
                    <a:pt x="978" y="423"/>
                    <a:pt x="1109" y="481"/>
                    <a:pt x="1233" y="481"/>
                  </a:cubicBezTo>
                  <a:cubicBezTo>
                    <a:pt x="1311" y="481"/>
                    <a:pt x="1385" y="458"/>
                    <a:pt x="1453" y="381"/>
                  </a:cubicBezTo>
                  <a:cubicBezTo>
                    <a:pt x="1310" y="202"/>
                    <a:pt x="905" y="357"/>
                    <a:pt x="90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7" name="Google Shape;517;p32"/>
            <p:cNvSpPr/>
            <p:nvPr/>
          </p:nvSpPr>
          <p:spPr>
            <a:xfrm>
              <a:off x="5208675" y="2053350"/>
              <a:ext cx="14900" cy="45425"/>
            </a:xfrm>
            <a:custGeom>
              <a:avLst/>
              <a:gdLst/>
              <a:ahLst/>
              <a:cxnLst/>
              <a:rect l="l" t="t" r="r" b="b"/>
              <a:pathLst>
                <a:path w="596" h="1817" extrusionOk="0">
                  <a:moveTo>
                    <a:pt x="179" y="1"/>
                  </a:moveTo>
                  <a:cubicBezTo>
                    <a:pt x="60" y="72"/>
                    <a:pt x="36" y="191"/>
                    <a:pt x="24" y="310"/>
                  </a:cubicBezTo>
                  <a:cubicBezTo>
                    <a:pt x="12" y="596"/>
                    <a:pt x="60" y="858"/>
                    <a:pt x="131" y="1096"/>
                  </a:cubicBezTo>
                  <a:cubicBezTo>
                    <a:pt x="227" y="1322"/>
                    <a:pt x="179" y="1513"/>
                    <a:pt x="0" y="1668"/>
                  </a:cubicBezTo>
                  <a:cubicBezTo>
                    <a:pt x="24" y="1727"/>
                    <a:pt x="72" y="1775"/>
                    <a:pt x="131" y="1799"/>
                  </a:cubicBezTo>
                  <a:cubicBezTo>
                    <a:pt x="165" y="1811"/>
                    <a:pt x="198" y="1816"/>
                    <a:pt x="231" y="1816"/>
                  </a:cubicBezTo>
                  <a:cubicBezTo>
                    <a:pt x="293" y="1816"/>
                    <a:pt x="355" y="1798"/>
                    <a:pt x="417" y="1775"/>
                  </a:cubicBezTo>
                  <a:cubicBezTo>
                    <a:pt x="501" y="1703"/>
                    <a:pt x="548" y="1632"/>
                    <a:pt x="584" y="1537"/>
                  </a:cubicBezTo>
                  <a:cubicBezTo>
                    <a:pt x="596" y="1465"/>
                    <a:pt x="596" y="1406"/>
                    <a:pt x="596" y="1334"/>
                  </a:cubicBezTo>
                  <a:cubicBezTo>
                    <a:pt x="560" y="1096"/>
                    <a:pt x="489" y="870"/>
                    <a:pt x="429" y="656"/>
                  </a:cubicBezTo>
                  <a:cubicBezTo>
                    <a:pt x="358" y="429"/>
                    <a:pt x="381" y="179"/>
                    <a:pt x="17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8" name="Google Shape;518;p32"/>
            <p:cNvSpPr/>
            <p:nvPr/>
          </p:nvSpPr>
          <p:spPr>
            <a:xfrm>
              <a:off x="6267150" y="3045025"/>
              <a:ext cx="53000" cy="11500"/>
            </a:xfrm>
            <a:custGeom>
              <a:avLst/>
              <a:gdLst/>
              <a:ahLst/>
              <a:cxnLst/>
              <a:rect l="l" t="t" r="r" b="b"/>
              <a:pathLst>
                <a:path w="2120" h="460" extrusionOk="0">
                  <a:moveTo>
                    <a:pt x="1007" y="0"/>
                  </a:moveTo>
                  <a:cubicBezTo>
                    <a:pt x="965" y="0"/>
                    <a:pt x="923" y="9"/>
                    <a:pt x="881" y="17"/>
                  </a:cubicBezTo>
                  <a:cubicBezTo>
                    <a:pt x="810" y="53"/>
                    <a:pt x="714" y="101"/>
                    <a:pt x="631" y="124"/>
                  </a:cubicBezTo>
                  <a:cubicBezTo>
                    <a:pt x="602" y="131"/>
                    <a:pt x="573" y="134"/>
                    <a:pt x="544" y="134"/>
                  </a:cubicBezTo>
                  <a:cubicBezTo>
                    <a:pt x="442" y="134"/>
                    <a:pt x="342" y="101"/>
                    <a:pt x="245" y="101"/>
                  </a:cubicBezTo>
                  <a:cubicBezTo>
                    <a:pt x="177" y="101"/>
                    <a:pt x="111" y="117"/>
                    <a:pt x="48" y="172"/>
                  </a:cubicBezTo>
                  <a:cubicBezTo>
                    <a:pt x="0" y="232"/>
                    <a:pt x="0" y="291"/>
                    <a:pt x="48" y="351"/>
                  </a:cubicBezTo>
                  <a:lnTo>
                    <a:pt x="1346" y="351"/>
                  </a:lnTo>
                  <a:cubicBezTo>
                    <a:pt x="1420" y="415"/>
                    <a:pt x="1505" y="460"/>
                    <a:pt x="1607" y="460"/>
                  </a:cubicBezTo>
                  <a:cubicBezTo>
                    <a:pt x="1619" y="460"/>
                    <a:pt x="1631" y="459"/>
                    <a:pt x="1643" y="458"/>
                  </a:cubicBezTo>
                  <a:cubicBezTo>
                    <a:pt x="1703" y="424"/>
                    <a:pt x="1769" y="396"/>
                    <a:pt x="1836" y="396"/>
                  </a:cubicBezTo>
                  <a:cubicBezTo>
                    <a:pt x="1863" y="396"/>
                    <a:pt x="1890" y="400"/>
                    <a:pt x="1917" y="410"/>
                  </a:cubicBezTo>
                  <a:cubicBezTo>
                    <a:pt x="1925" y="412"/>
                    <a:pt x="1933" y="413"/>
                    <a:pt x="1941" y="413"/>
                  </a:cubicBezTo>
                  <a:cubicBezTo>
                    <a:pt x="1980" y="413"/>
                    <a:pt x="2016" y="390"/>
                    <a:pt x="2036" y="351"/>
                  </a:cubicBezTo>
                  <a:cubicBezTo>
                    <a:pt x="2119" y="255"/>
                    <a:pt x="2119" y="160"/>
                    <a:pt x="2036" y="65"/>
                  </a:cubicBezTo>
                  <a:cubicBezTo>
                    <a:pt x="1994" y="29"/>
                    <a:pt x="1947" y="11"/>
                    <a:pt x="1899" y="11"/>
                  </a:cubicBezTo>
                  <a:cubicBezTo>
                    <a:pt x="1852" y="11"/>
                    <a:pt x="1804" y="29"/>
                    <a:pt x="1762" y="65"/>
                  </a:cubicBezTo>
                  <a:cubicBezTo>
                    <a:pt x="1643" y="89"/>
                    <a:pt x="1536" y="89"/>
                    <a:pt x="1429" y="101"/>
                  </a:cubicBezTo>
                  <a:cubicBezTo>
                    <a:pt x="1396" y="120"/>
                    <a:pt x="1364" y="128"/>
                    <a:pt x="1333" y="128"/>
                  </a:cubicBezTo>
                  <a:cubicBezTo>
                    <a:pt x="1231" y="128"/>
                    <a:pt x="1142" y="42"/>
                    <a:pt x="1060" y="5"/>
                  </a:cubicBezTo>
                  <a:cubicBezTo>
                    <a:pt x="1042" y="2"/>
                    <a:pt x="1025" y="0"/>
                    <a:pt x="100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9" name="Google Shape;519;p32"/>
            <p:cNvSpPr/>
            <p:nvPr/>
          </p:nvSpPr>
          <p:spPr>
            <a:xfrm>
              <a:off x="6101650" y="2870650"/>
              <a:ext cx="44375" cy="10800"/>
            </a:xfrm>
            <a:custGeom>
              <a:avLst/>
              <a:gdLst/>
              <a:ahLst/>
              <a:cxnLst/>
              <a:rect l="l" t="t" r="r" b="b"/>
              <a:pathLst>
                <a:path w="1775" h="432" extrusionOk="0">
                  <a:moveTo>
                    <a:pt x="771" y="1"/>
                  </a:moveTo>
                  <a:cubicBezTo>
                    <a:pt x="713" y="1"/>
                    <a:pt x="655" y="5"/>
                    <a:pt x="596" y="15"/>
                  </a:cubicBezTo>
                  <a:cubicBezTo>
                    <a:pt x="537" y="66"/>
                    <a:pt x="469" y="77"/>
                    <a:pt x="398" y="77"/>
                  </a:cubicBezTo>
                  <a:cubicBezTo>
                    <a:pt x="342" y="77"/>
                    <a:pt x="285" y="70"/>
                    <a:pt x="230" y="70"/>
                  </a:cubicBezTo>
                  <a:cubicBezTo>
                    <a:pt x="141" y="70"/>
                    <a:pt x="60" y="88"/>
                    <a:pt x="0" y="182"/>
                  </a:cubicBezTo>
                  <a:cubicBezTo>
                    <a:pt x="147" y="287"/>
                    <a:pt x="306" y="305"/>
                    <a:pt x="470" y="305"/>
                  </a:cubicBezTo>
                  <a:cubicBezTo>
                    <a:pt x="561" y="305"/>
                    <a:pt x="654" y="300"/>
                    <a:pt x="748" y="300"/>
                  </a:cubicBezTo>
                  <a:cubicBezTo>
                    <a:pt x="772" y="300"/>
                    <a:pt x="797" y="300"/>
                    <a:pt x="822" y="301"/>
                  </a:cubicBezTo>
                  <a:cubicBezTo>
                    <a:pt x="863" y="305"/>
                    <a:pt x="906" y="306"/>
                    <a:pt x="948" y="306"/>
                  </a:cubicBezTo>
                  <a:cubicBezTo>
                    <a:pt x="1020" y="306"/>
                    <a:pt x="1093" y="302"/>
                    <a:pt x="1165" y="302"/>
                  </a:cubicBezTo>
                  <a:cubicBezTo>
                    <a:pt x="1330" y="302"/>
                    <a:pt x="1491" y="320"/>
                    <a:pt x="1631" y="432"/>
                  </a:cubicBezTo>
                  <a:lnTo>
                    <a:pt x="1739" y="432"/>
                  </a:lnTo>
                  <a:cubicBezTo>
                    <a:pt x="1750" y="349"/>
                    <a:pt x="1750" y="253"/>
                    <a:pt x="1774" y="170"/>
                  </a:cubicBezTo>
                  <a:cubicBezTo>
                    <a:pt x="1437" y="160"/>
                    <a:pt x="1118" y="1"/>
                    <a:pt x="77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0" name="Google Shape;520;p32"/>
            <p:cNvSpPr/>
            <p:nvPr/>
          </p:nvSpPr>
          <p:spPr>
            <a:xfrm>
              <a:off x="6171300" y="2056925"/>
              <a:ext cx="28900" cy="12525"/>
            </a:xfrm>
            <a:custGeom>
              <a:avLst/>
              <a:gdLst/>
              <a:ahLst/>
              <a:cxnLst/>
              <a:rect l="l" t="t" r="r" b="b"/>
              <a:pathLst>
                <a:path w="1156" h="501" extrusionOk="0">
                  <a:moveTo>
                    <a:pt x="143" y="1"/>
                  </a:moveTo>
                  <a:cubicBezTo>
                    <a:pt x="84" y="60"/>
                    <a:pt x="12" y="120"/>
                    <a:pt x="0" y="215"/>
                  </a:cubicBezTo>
                  <a:lnTo>
                    <a:pt x="0" y="298"/>
                  </a:lnTo>
                  <a:cubicBezTo>
                    <a:pt x="60" y="388"/>
                    <a:pt x="139" y="445"/>
                    <a:pt x="219" y="445"/>
                  </a:cubicBezTo>
                  <a:cubicBezTo>
                    <a:pt x="266" y="445"/>
                    <a:pt x="313" y="426"/>
                    <a:pt x="357" y="382"/>
                  </a:cubicBezTo>
                  <a:cubicBezTo>
                    <a:pt x="439" y="291"/>
                    <a:pt x="513" y="253"/>
                    <a:pt x="581" y="253"/>
                  </a:cubicBezTo>
                  <a:cubicBezTo>
                    <a:pt x="683" y="253"/>
                    <a:pt x="772" y="335"/>
                    <a:pt x="858" y="441"/>
                  </a:cubicBezTo>
                  <a:cubicBezTo>
                    <a:pt x="869" y="453"/>
                    <a:pt x="905" y="465"/>
                    <a:pt x="929" y="501"/>
                  </a:cubicBezTo>
                  <a:cubicBezTo>
                    <a:pt x="965" y="465"/>
                    <a:pt x="977" y="453"/>
                    <a:pt x="1012" y="441"/>
                  </a:cubicBezTo>
                  <a:cubicBezTo>
                    <a:pt x="1072" y="382"/>
                    <a:pt x="1096" y="334"/>
                    <a:pt x="1155" y="286"/>
                  </a:cubicBezTo>
                  <a:lnTo>
                    <a:pt x="1155"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1" name="Google Shape;521;p32"/>
            <p:cNvSpPr/>
            <p:nvPr/>
          </p:nvSpPr>
          <p:spPr>
            <a:xfrm>
              <a:off x="6198075" y="1840825"/>
              <a:ext cx="24750" cy="15125"/>
            </a:xfrm>
            <a:custGeom>
              <a:avLst/>
              <a:gdLst/>
              <a:ahLst/>
              <a:cxnLst/>
              <a:rect l="l" t="t" r="r" b="b"/>
              <a:pathLst>
                <a:path w="990" h="605" extrusionOk="0">
                  <a:moveTo>
                    <a:pt x="72" y="1"/>
                  </a:moveTo>
                  <a:cubicBezTo>
                    <a:pt x="37" y="25"/>
                    <a:pt x="25" y="48"/>
                    <a:pt x="13" y="72"/>
                  </a:cubicBezTo>
                  <a:cubicBezTo>
                    <a:pt x="1" y="167"/>
                    <a:pt x="13" y="251"/>
                    <a:pt x="84" y="310"/>
                  </a:cubicBezTo>
                  <a:cubicBezTo>
                    <a:pt x="221" y="457"/>
                    <a:pt x="348" y="604"/>
                    <a:pt x="564" y="604"/>
                  </a:cubicBezTo>
                  <a:cubicBezTo>
                    <a:pt x="593" y="604"/>
                    <a:pt x="623" y="602"/>
                    <a:pt x="656" y="596"/>
                  </a:cubicBezTo>
                  <a:cubicBezTo>
                    <a:pt x="691" y="548"/>
                    <a:pt x="787" y="548"/>
                    <a:pt x="799" y="465"/>
                  </a:cubicBezTo>
                  <a:cubicBezTo>
                    <a:pt x="858" y="358"/>
                    <a:pt x="906" y="263"/>
                    <a:pt x="953" y="167"/>
                  </a:cubicBezTo>
                  <a:cubicBezTo>
                    <a:pt x="989" y="120"/>
                    <a:pt x="989" y="72"/>
                    <a:pt x="930" y="25"/>
                  </a:cubicBezTo>
                  <a:lnTo>
                    <a:pt x="799" y="25"/>
                  </a:lnTo>
                  <a:cubicBezTo>
                    <a:pt x="739" y="84"/>
                    <a:pt x="656" y="108"/>
                    <a:pt x="572" y="108"/>
                  </a:cubicBezTo>
                  <a:cubicBezTo>
                    <a:pt x="489" y="108"/>
                    <a:pt x="418" y="84"/>
                    <a:pt x="358" y="25"/>
                  </a:cubicBezTo>
                  <a:lnTo>
                    <a:pt x="215" y="25"/>
                  </a:lnTo>
                  <a:cubicBezTo>
                    <a:pt x="156" y="25"/>
                    <a:pt x="120" y="25"/>
                    <a:pt x="7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2" name="Google Shape;522;p32"/>
            <p:cNvSpPr/>
            <p:nvPr/>
          </p:nvSpPr>
          <p:spPr>
            <a:xfrm>
              <a:off x="6131400" y="2910600"/>
              <a:ext cx="21475" cy="14550"/>
            </a:xfrm>
            <a:custGeom>
              <a:avLst/>
              <a:gdLst/>
              <a:ahLst/>
              <a:cxnLst/>
              <a:rect l="l" t="t" r="r" b="b"/>
              <a:pathLst>
                <a:path w="859" h="582" extrusionOk="0">
                  <a:moveTo>
                    <a:pt x="13" y="1"/>
                  </a:moveTo>
                  <a:cubicBezTo>
                    <a:pt x="1" y="251"/>
                    <a:pt x="25" y="489"/>
                    <a:pt x="322" y="548"/>
                  </a:cubicBezTo>
                  <a:cubicBezTo>
                    <a:pt x="400" y="565"/>
                    <a:pt x="483" y="581"/>
                    <a:pt x="560" y="581"/>
                  </a:cubicBezTo>
                  <a:cubicBezTo>
                    <a:pt x="708" y="581"/>
                    <a:pt x="835" y="521"/>
                    <a:pt x="858" y="287"/>
                  </a:cubicBezTo>
                  <a:cubicBezTo>
                    <a:pt x="763" y="156"/>
                    <a:pt x="549" y="287"/>
                    <a:pt x="429" y="132"/>
                  </a:cubicBezTo>
                  <a:lnTo>
                    <a:pt x="299" y="132"/>
                  </a:lnTo>
                  <a:cubicBezTo>
                    <a:pt x="239" y="84"/>
                    <a:pt x="191" y="36"/>
                    <a:pt x="14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3" name="Google Shape;523;p32"/>
            <p:cNvSpPr/>
            <p:nvPr/>
          </p:nvSpPr>
          <p:spPr>
            <a:xfrm>
              <a:off x="6255525" y="2720100"/>
              <a:ext cx="25025" cy="12825"/>
            </a:xfrm>
            <a:custGeom>
              <a:avLst/>
              <a:gdLst/>
              <a:ahLst/>
              <a:cxnLst/>
              <a:rect l="l" t="t" r="r" b="b"/>
              <a:pathLst>
                <a:path w="1001" h="513" extrusionOk="0">
                  <a:moveTo>
                    <a:pt x="48" y="1"/>
                  </a:moveTo>
                  <a:lnTo>
                    <a:pt x="48" y="48"/>
                  </a:lnTo>
                  <a:cubicBezTo>
                    <a:pt x="1" y="167"/>
                    <a:pt x="60" y="251"/>
                    <a:pt x="132" y="322"/>
                  </a:cubicBezTo>
                  <a:cubicBezTo>
                    <a:pt x="215" y="370"/>
                    <a:pt x="287" y="382"/>
                    <a:pt x="346" y="441"/>
                  </a:cubicBezTo>
                  <a:cubicBezTo>
                    <a:pt x="423" y="489"/>
                    <a:pt x="495" y="513"/>
                    <a:pt x="565" y="513"/>
                  </a:cubicBezTo>
                  <a:cubicBezTo>
                    <a:pt x="635" y="513"/>
                    <a:pt x="703" y="489"/>
                    <a:pt x="775" y="441"/>
                  </a:cubicBezTo>
                  <a:lnTo>
                    <a:pt x="929" y="441"/>
                  </a:lnTo>
                  <a:cubicBezTo>
                    <a:pt x="1001" y="358"/>
                    <a:pt x="1001" y="263"/>
                    <a:pt x="929" y="167"/>
                  </a:cubicBezTo>
                  <a:cubicBezTo>
                    <a:pt x="882" y="167"/>
                    <a:pt x="822" y="144"/>
                    <a:pt x="775" y="144"/>
                  </a:cubicBezTo>
                  <a:cubicBezTo>
                    <a:pt x="739" y="108"/>
                    <a:pt x="679" y="60"/>
                    <a:pt x="620" y="25"/>
                  </a:cubicBezTo>
                  <a:lnTo>
                    <a:pt x="477" y="25"/>
                  </a:lnTo>
                  <a:cubicBezTo>
                    <a:pt x="477" y="25"/>
                    <a:pt x="465" y="48"/>
                    <a:pt x="441" y="60"/>
                  </a:cubicBezTo>
                  <a:cubicBezTo>
                    <a:pt x="394" y="60"/>
                    <a:pt x="358" y="48"/>
                    <a:pt x="334" y="13"/>
                  </a:cubicBezTo>
                  <a:cubicBezTo>
                    <a:pt x="239" y="13"/>
                    <a:pt x="132" y="1"/>
                    <a:pt x="4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4" name="Google Shape;524;p32"/>
            <p:cNvSpPr/>
            <p:nvPr/>
          </p:nvSpPr>
          <p:spPr>
            <a:xfrm>
              <a:off x="5177425" y="2099275"/>
              <a:ext cx="21450" cy="11625"/>
            </a:xfrm>
            <a:custGeom>
              <a:avLst/>
              <a:gdLst/>
              <a:ahLst/>
              <a:cxnLst/>
              <a:rect l="l" t="t" r="r" b="b"/>
              <a:pathLst>
                <a:path w="858" h="465" extrusionOk="0">
                  <a:moveTo>
                    <a:pt x="596" y="1"/>
                  </a:moveTo>
                  <a:cubicBezTo>
                    <a:pt x="389" y="1"/>
                    <a:pt x="191" y="76"/>
                    <a:pt x="0" y="176"/>
                  </a:cubicBezTo>
                  <a:lnTo>
                    <a:pt x="0" y="307"/>
                  </a:lnTo>
                  <a:cubicBezTo>
                    <a:pt x="12" y="390"/>
                    <a:pt x="107" y="390"/>
                    <a:pt x="143" y="450"/>
                  </a:cubicBezTo>
                  <a:cubicBezTo>
                    <a:pt x="165" y="448"/>
                    <a:pt x="187" y="447"/>
                    <a:pt x="209" y="447"/>
                  </a:cubicBezTo>
                  <a:cubicBezTo>
                    <a:pt x="309" y="447"/>
                    <a:pt x="413" y="465"/>
                    <a:pt x="514" y="465"/>
                  </a:cubicBezTo>
                  <a:cubicBezTo>
                    <a:pt x="637" y="465"/>
                    <a:pt x="756" y="438"/>
                    <a:pt x="858" y="319"/>
                  </a:cubicBezTo>
                  <a:cubicBezTo>
                    <a:pt x="798" y="247"/>
                    <a:pt x="619" y="236"/>
                    <a:pt x="762" y="81"/>
                  </a:cubicBezTo>
                  <a:cubicBezTo>
                    <a:pt x="739" y="57"/>
                    <a:pt x="727" y="33"/>
                    <a:pt x="715" y="9"/>
                  </a:cubicBezTo>
                  <a:cubicBezTo>
                    <a:pt x="675" y="4"/>
                    <a:pt x="636" y="1"/>
                    <a:pt x="59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5" name="Google Shape;525;p32"/>
            <p:cNvSpPr/>
            <p:nvPr/>
          </p:nvSpPr>
          <p:spPr>
            <a:xfrm>
              <a:off x="5378350" y="2705525"/>
              <a:ext cx="13100" cy="25625"/>
            </a:xfrm>
            <a:custGeom>
              <a:avLst/>
              <a:gdLst/>
              <a:ahLst/>
              <a:cxnLst/>
              <a:rect l="l" t="t" r="r" b="b"/>
              <a:pathLst>
                <a:path w="524" h="1025" extrusionOk="0">
                  <a:moveTo>
                    <a:pt x="417" y="0"/>
                  </a:moveTo>
                  <a:cubicBezTo>
                    <a:pt x="179" y="239"/>
                    <a:pt x="60" y="536"/>
                    <a:pt x="0" y="870"/>
                  </a:cubicBezTo>
                  <a:cubicBezTo>
                    <a:pt x="0" y="929"/>
                    <a:pt x="12" y="965"/>
                    <a:pt x="24" y="1024"/>
                  </a:cubicBezTo>
                  <a:cubicBezTo>
                    <a:pt x="429" y="822"/>
                    <a:pt x="524" y="477"/>
                    <a:pt x="464" y="60"/>
                  </a:cubicBezTo>
                  <a:cubicBezTo>
                    <a:pt x="441" y="48"/>
                    <a:pt x="429" y="12"/>
                    <a:pt x="41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6" name="Google Shape;526;p32"/>
            <p:cNvSpPr/>
            <p:nvPr/>
          </p:nvSpPr>
          <p:spPr>
            <a:xfrm>
              <a:off x="6195100" y="2243550"/>
              <a:ext cx="19075" cy="8750"/>
            </a:xfrm>
            <a:custGeom>
              <a:avLst/>
              <a:gdLst/>
              <a:ahLst/>
              <a:cxnLst/>
              <a:rect l="l" t="t" r="r" b="b"/>
              <a:pathLst>
                <a:path w="763" h="350" extrusionOk="0">
                  <a:moveTo>
                    <a:pt x="37" y="1"/>
                  </a:moveTo>
                  <a:cubicBezTo>
                    <a:pt x="1" y="37"/>
                    <a:pt x="1" y="96"/>
                    <a:pt x="25" y="132"/>
                  </a:cubicBezTo>
                  <a:cubicBezTo>
                    <a:pt x="72" y="191"/>
                    <a:pt x="132" y="227"/>
                    <a:pt x="167" y="275"/>
                  </a:cubicBezTo>
                  <a:cubicBezTo>
                    <a:pt x="215" y="275"/>
                    <a:pt x="275" y="299"/>
                    <a:pt x="322" y="299"/>
                  </a:cubicBezTo>
                  <a:cubicBezTo>
                    <a:pt x="389" y="332"/>
                    <a:pt x="457" y="349"/>
                    <a:pt x="525" y="349"/>
                  </a:cubicBezTo>
                  <a:cubicBezTo>
                    <a:pt x="604" y="349"/>
                    <a:pt x="681" y="326"/>
                    <a:pt x="751" y="275"/>
                  </a:cubicBezTo>
                  <a:cubicBezTo>
                    <a:pt x="763" y="72"/>
                    <a:pt x="656" y="1"/>
                    <a:pt x="45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7" name="Google Shape;527;p32"/>
            <p:cNvSpPr/>
            <p:nvPr/>
          </p:nvSpPr>
          <p:spPr>
            <a:xfrm>
              <a:off x="6203150" y="3174250"/>
              <a:ext cx="20550" cy="12300"/>
            </a:xfrm>
            <a:custGeom>
              <a:avLst/>
              <a:gdLst/>
              <a:ahLst/>
              <a:cxnLst/>
              <a:rect l="l" t="t" r="r" b="b"/>
              <a:pathLst>
                <a:path w="822" h="492" extrusionOk="0">
                  <a:moveTo>
                    <a:pt x="290" y="1"/>
                  </a:moveTo>
                  <a:cubicBezTo>
                    <a:pt x="194" y="1"/>
                    <a:pt x="96" y="22"/>
                    <a:pt x="0" y="63"/>
                  </a:cubicBezTo>
                  <a:cubicBezTo>
                    <a:pt x="0" y="158"/>
                    <a:pt x="12" y="254"/>
                    <a:pt x="12" y="349"/>
                  </a:cubicBezTo>
                  <a:cubicBezTo>
                    <a:pt x="215" y="408"/>
                    <a:pt x="417" y="349"/>
                    <a:pt x="572" y="492"/>
                  </a:cubicBezTo>
                  <a:lnTo>
                    <a:pt x="703" y="492"/>
                  </a:lnTo>
                  <a:cubicBezTo>
                    <a:pt x="786" y="420"/>
                    <a:pt x="822" y="337"/>
                    <a:pt x="810" y="230"/>
                  </a:cubicBezTo>
                  <a:cubicBezTo>
                    <a:pt x="786" y="170"/>
                    <a:pt x="762" y="123"/>
                    <a:pt x="703" y="75"/>
                  </a:cubicBezTo>
                  <a:cubicBezTo>
                    <a:pt x="655" y="75"/>
                    <a:pt x="607" y="75"/>
                    <a:pt x="572" y="63"/>
                  </a:cubicBezTo>
                  <a:cubicBezTo>
                    <a:pt x="482" y="22"/>
                    <a:pt x="387" y="1"/>
                    <a:pt x="29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8" name="Google Shape;528;p32"/>
            <p:cNvSpPr/>
            <p:nvPr/>
          </p:nvSpPr>
          <p:spPr>
            <a:xfrm>
              <a:off x="5134250" y="2114675"/>
              <a:ext cx="14625" cy="17300"/>
            </a:xfrm>
            <a:custGeom>
              <a:avLst/>
              <a:gdLst/>
              <a:ahLst/>
              <a:cxnLst/>
              <a:rect l="l" t="t" r="r" b="b"/>
              <a:pathLst>
                <a:path w="585" h="692" extrusionOk="0">
                  <a:moveTo>
                    <a:pt x="584" y="1"/>
                  </a:moveTo>
                  <a:lnTo>
                    <a:pt x="584" y="1"/>
                  </a:lnTo>
                  <a:cubicBezTo>
                    <a:pt x="203" y="96"/>
                    <a:pt x="108" y="393"/>
                    <a:pt x="1" y="691"/>
                  </a:cubicBezTo>
                  <a:cubicBezTo>
                    <a:pt x="322" y="584"/>
                    <a:pt x="430" y="274"/>
                    <a:pt x="58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9" name="Google Shape;529;p32"/>
            <p:cNvSpPr/>
            <p:nvPr/>
          </p:nvSpPr>
          <p:spPr>
            <a:xfrm>
              <a:off x="6221900" y="3177525"/>
              <a:ext cx="17275" cy="10825"/>
            </a:xfrm>
            <a:custGeom>
              <a:avLst/>
              <a:gdLst/>
              <a:ahLst/>
              <a:cxnLst/>
              <a:rect l="l" t="t" r="r" b="b"/>
              <a:pathLst>
                <a:path w="691" h="433" extrusionOk="0">
                  <a:moveTo>
                    <a:pt x="292" y="1"/>
                  </a:moveTo>
                  <a:cubicBezTo>
                    <a:pt x="200" y="1"/>
                    <a:pt x="108" y="22"/>
                    <a:pt x="12" y="63"/>
                  </a:cubicBezTo>
                  <a:cubicBezTo>
                    <a:pt x="12" y="158"/>
                    <a:pt x="0" y="254"/>
                    <a:pt x="0" y="349"/>
                  </a:cubicBezTo>
                  <a:cubicBezTo>
                    <a:pt x="36" y="361"/>
                    <a:pt x="96" y="361"/>
                    <a:pt x="143" y="361"/>
                  </a:cubicBezTo>
                  <a:cubicBezTo>
                    <a:pt x="143" y="361"/>
                    <a:pt x="155" y="349"/>
                    <a:pt x="191" y="337"/>
                  </a:cubicBezTo>
                  <a:cubicBezTo>
                    <a:pt x="197" y="334"/>
                    <a:pt x="204" y="332"/>
                    <a:pt x="212" y="332"/>
                  </a:cubicBezTo>
                  <a:cubicBezTo>
                    <a:pt x="233" y="332"/>
                    <a:pt x="257" y="343"/>
                    <a:pt x="274" y="361"/>
                  </a:cubicBezTo>
                  <a:cubicBezTo>
                    <a:pt x="322" y="408"/>
                    <a:pt x="372" y="432"/>
                    <a:pt x="422" y="432"/>
                  </a:cubicBezTo>
                  <a:cubicBezTo>
                    <a:pt x="471" y="432"/>
                    <a:pt x="518" y="408"/>
                    <a:pt x="560" y="361"/>
                  </a:cubicBezTo>
                  <a:cubicBezTo>
                    <a:pt x="608" y="277"/>
                    <a:pt x="655" y="170"/>
                    <a:pt x="691" y="87"/>
                  </a:cubicBezTo>
                  <a:cubicBezTo>
                    <a:pt x="631" y="87"/>
                    <a:pt x="596" y="87"/>
                    <a:pt x="572" y="63"/>
                  </a:cubicBezTo>
                  <a:cubicBezTo>
                    <a:pt x="477" y="22"/>
                    <a:pt x="384" y="1"/>
                    <a:pt x="29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0" name="Google Shape;530;p32"/>
            <p:cNvSpPr/>
            <p:nvPr/>
          </p:nvSpPr>
          <p:spPr>
            <a:xfrm>
              <a:off x="6228750" y="2302800"/>
              <a:ext cx="17875" cy="8800"/>
            </a:xfrm>
            <a:custGeom>
              <a:avLst/>
              <a:gdLst/>
              <a:ahLst/>
              <a:cxnLst/>
              <a:rect l="l" t="t" r="r" b="b"/>
              <a:pathLst>
                <a:path w="715" h="352" extrusionOk="0">
                  <a:moveTo>
                    <a:pt x="148" y="0"/>
                  </a:moveTo>
                  <a:cubicBezTo>
                    <a:pt x="98" y="0"/>
                    <a:pt x="48" y="24"/>
                    <a:pt x="0" y="72"/>
                  </a:cubicBezTo>
                  <a:cubicBezTo>
                    <a:pt x="90" y="291"/>
                    <a:pt x="255" y="352"/>
                    <a:pt x="453" y="352"/>
                  </a:cubicBezTo>
                  <a:cubicBezTo>
                    <a:pt x="491" y="352"/>
                    <a:pt x="531" y="349"/>
                    <a:pt x="572" y="346"/>
                  </a:cubicBezTo>
                  <a:cubicBezTo>
                    <a:pt x="619" y="310"/>
                    <a:pt x="679" y="262"/>
                    <a:pt x="715" y="215"/>
                  </a:cubicBezTo>
                  <a:lnTo>
                    <a:pt x="572" y="72"/>
                  </a:lnTo>
                  <a:lnTo>
                    <a:pt x="286" y="72"/>
                  </a:lnTo>
                  <a:cubicBezTo>
                    <a:pt x="244" y="24"/>
                    <a:pt x="197" y="0"/>
                    <a:pt x="14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1" name="Google Shape;531;p32"/>
            <p:cNvSpPr/>
            <p:nvPr/>
          </p:nvSpPr>
          <p:spPr>
            <a:xfrm>
              <a:off x="5231300" y="2616475"/>
              <a:ext cx="13125" cy="10400"/>
            </a:xfrm>
            <a:custGeom>
              <a:avLst/>
              <a:gdLst/>
              <a:ahLst/>
              <a:cxnLst/>
              <a:rect l="l" t="t" r="r" b="b"/>
              <a:pathLst>
                <a:path w="525" h="416" extrusionOk="0">
                  <a:moveTo>
                    <a:pt x="342" y="0"/>
                  </a:moveTo>
                  <a:cubicBezTo>
                    <a:pt x="294" y="0"/>
                    <a:pt x="248" y="21"/>
                    <a:pt x="215" y="62"/>
                  </a:cubicBezTo>
                  <a:cubicBezTo>
                    <a:pt x="131" y="169"/>
                    <a:pt x="72" y="288"/>
                    <a:pt x="0" y="407"/>
                  </a:cubicBezTo>
                  <a:cubicBezTo>
                    <a:pt x="28" y="413"/>
                    <a:pt x="54" y="416"/>
                    <a:pt x="79" y="416"/>
                  </a:cubicBezTo>
                  <a:cubicBezTo>
                    <a:pt x="210" y="416"/>
                    <a:pt x="317" y="346"/>
                    <a:pt x="417" y="276"/>
                  </a:cubicBezTo>
                  <a:cubicBezTo>
                    <a:pt x="453" y="205"/>
                    <a:pt x="524" y="110"/>
                    <a:pt x="453" y="38"/>
                  </a:cubicBezTo>
                  <a:cubicBezTo>
                    <a:pt x="417" y="12"/>
                    <a:pt x="379" y="0"/>
                    <a:pt x="34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2" name="Google Shape;532;p32"/>
            <p:cNvSpPr/>
            <p:nvPr/>
          </p:nvSpPr>
          <p:spPr>
            <a:xfrm>
              <a:off x="6121050" y="2031325"/>
              <a:ext cx="18275" cy="8575"/>
            </a:xfrm>
            <a:custGeom>
              <a:avLst/>
              <a:gdLst/>
              <a:ahLst/>
              <a:cxnLst/>
              <a:rect l="l" t="t" r="r" b="b"/>
              <a:pathLst>
                <a:path w="731" h="343" extrusionOk="0">
                  <a:moveTo>
                    <a:pt x="427" y="1"/>
                  </a:moveTo>
                  <a:cubicBezTo>
                    <a:pt x="296" y="13"/>
                    <a:pt x="141" y="13"/>
                    <a:pt x="10" y="36"/>
                  </a:cubicBezTo>
                  <a:cubicBezTo>
                    <a:pt x="0" y="286"/>
                    <a:pt x="130" y="342"/>
                    <a:pt x="299" y="342"/>
                  </a:cubicBezTo>
                  <a:cubicBezTo>
                    <a:pt x="340" y="342"/>
                    <a:pt x="383" y="339"/>
                    <a:pt x="427" y="334"/>
                  </a:cubicBezTo>
                  <a:cubicBezTo>
                    <a:pt x="474" y="310"/>
                    <a:pt x="522" y="310"/>
                    <a:pt x="558" y="310"/>
                  </a:cubicBezTo>
                  <a:cubicBezTo>
                    <a:pt x="591" y="321"/>
                    <a:pt x="618" y="327"/>
                    <a:pt x="640" y="327"/>
                  </a:cubicBezTo>
                  <a:cubicBezTo>
                    <a:pt x="714" y="327"/>
                    <a:pt x="731" y="268"/>
                    <a:pt x="713" y="167"/>
                  </a:cubicBezTo>
                  <a:cubicBezTo>
                    <a:pt x="653" y="120"/>
                    <a:pt x="605" y="72"/>
                    <a:pt x="546" y="36"/>
                  </a:cubicBezTo>
                  <a:cubicBezTo>
                    <a:pt x="498" y="36"/>
                    <a:pt x="462" y="36"/>
                    <a:pt x="42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3" name="Google Shape;533;p32"/>
            <p:cNvSpPr/>
            <p:nvPr/>
          </p:nvSpPr>
          <p:spPr>
            <a:xfrm>
              <a:off x="6209100" y="2763575"/>
              <a:ext cx="12225" cy="7300"/>
            </a:xfrm>
            <a:custGeom>
              <a:avLst/>
              <a:gdLst/>
              <a:ahLst/>
              <a:cxnLst/>
              <a:rect l="l" t="t" r="r" b="b"/>
              <a:pathLst>
                <a:path w="489" h="292" extrusionOk="0">
                  <a:moveTo>
                    <a:pt x="48" y="0"/>
                  </a:moveTo>
                  <a:lnTo>
                    <a:pt x="48" y="155"/>
                  </a:lnTo>
                  <a:cubicBezTo>
                    <a:pt x="0" y="191"/>
                    <a:pt x="0" y="238"/>
                    <a:pt x="48" y="286"/>
                  </a:cubicBezTo>
                  <a:cubicBezTo>
                    <a:pt x="102" y="286"/>
                    <a:pt x="160" y="292"/>
                    <a:pt x="217" y="292"/>
                  </a:cubicBezTo>
                  <a:cubicBezTo>
                    <a:pt x="324" y="292"/>
                    <a:pt x="426" y="271"/>
                    <a:pt x="489" y="155"/>
                  </a:cubicBezTo>
                  <a:cubicBezTo>
                    <a:pt x="453" y="83"/>
                    <a:pt x="393" y="48"/>
                    <a:pt x="33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4" name="Google Shape;534;p32"/>
            <p:cNvSpPr/>
            <p:nvPr/>
          </p:nvSpPr>
          <p:spPr>
            <a:xfrm>
              <a:off x="5195275" y="2095325"/>
              <a:ext cx="14900" cy="7500"/>
            </a:xfrm>
            <a:custGeom>
              <a:avLst/>
              <a:gdLst/>
              <a:ahLst/>
              <a:cxnLst/>
              <a:rect l="l" t="t" r="r" b="b"/>
              <a:pathLst>
                <a:path w="596" h="300" extrusionOk="0">
                  <a:moveTo>
                    <a:pt x="548" y="1"/>
                  </a:moveTo>
                  <a:cubicBezTo>
                    <a:pt x="358" y="13"/>
                    <a:pt x="167" y="36"/>
                    <a:pt x="1" y="167"/>
                  </a:cubicBezTo>
                  <a:lnTo>
                    <a:pt x="1" y="239"/>
                  </a:lnTo>
                  <a:cubicBezTo>
                    <a:pt x="103" y="266"/>
                    <a:pt x="207" y="300"/>
                    <a:pt x="303" y="300"/>
                  </a:cubicBezTo>
                  <a:cubicBezTo>
                    <a:pt x="420" y="300"/>
                    <a:pt x="524" y="249"/>
                    <a:pt x="596" y="72"/>
                  </a:cubicBezTo>
                  <a:cubicBezTo>
                    <a:pt x="584" y="48"/>
                    <a:pt x="560" y="24"/>
                    <a:pt x="54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5" name="Google Shape;535;p32"/>
            <p:cNvSpPr/>
            <p:nvPr/>
          </p:nvSpPr>
          <p:spPr>
            <a:xfrm>
              <a:off x="6250175" y="3179975"/>
              <a:ext cx="10750" cy="7775"/>
            </a:xfrm>
            <a:custGeom>
              <a:avLst/>
              <a:gdLst/>
              <a:ahLst/>
              <a:cxnLst/>
              <a:rect l="l" t="t" r="r" b="b"/>
              <a:pathLst>
                <a:path w="430" h="311" extrusionOk="0">
                  <a:moveTo>
                    <a:pt x="143" y="1"/>
                  </a:moveTo>
                  <a:cubicBezTo>
                    <a:pt x="84" y="84"/>
                    <a:pt x="36" y="191"/>
                    <a:pt x="0" y="287"/>
                  </a:cubicBezTo>
                  <a:cubicBezTo>
                    <a:pt x="155" y="263"/>
                    <a:pt x="322" y="310"/>
                    <a:pt x="429" y="132"/>
                  </a:cubicBezTo>
                  <a:cubicBezTo>
                    <a:pt x="370" y="84"/>
                    <a:pt x="322" y="25"/>
                    <a:pt x="29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6" name="Google Shape;536;p32"/>
            <p:cNvSpPr/>
            <p:nvPr/>
          </p:nvSpPr>
          <p:spPr>
            <a:xfrm>
              <a:off x="6258500" y="1841425"/>
              <a:ext cx="11350" cy="11750"/>
            </a:xfrm>
            <a:custGeom>
              <a:avLst/>
              <a:gdLst/>
              <a:ahLst/>
              <a:cxnLst/>
              <a:rect l="l" t="t" r="r" b="b"/>
              <a:pathLst>
                <a:path w="454" h="470" extrusionOk="0">
                  <a:moveTo>
                    <a:pt x="227" y="1"/>
                  </a:moveTo>
                  <a:cubicBezTo>
                    <a:pt x="203" y="72"/>
                    <a:pt x="144" y="108"/>
                    <a:pt x="96" y="155"/>
                  </a:cubicBezTo>
                  <a:cubicBezTo>
                    <a:pt x="1" y="239"/>
                    <a:pt x="1" y="346"/>
                    <a:pt x="96" y="441"/>
                  </a:cubicBezTo>
                  <a:cubicBezTo>
                    <a:pt x="96" y="453"/>
                    <a:pt x="108" y="453"/>
                    <a:pt x="144" y="465"/>
                  </a:cubicBezTo>
                  <a:cubicBezTo>
                    <a:pt x="150" y="468"/>
                    <a:pt x="157" y="470"/>
                    <a:pt x="165" y="470"/>
                  </a:cubicBezTo>
                  <a:cubicBezTo>
                    <a:pt x="186" y="470"/>
                    <a:pt x="210" y="459"/>
                    <a:pt x="227" y="441"/>
                  </a:cubicBezTo>
                  <a:cubicBezTo>
                    <a:pt x="263" y="286"/>
                    <a:pt x="453" y="155"/>
                    <a:pt x="22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7" name="Google Shape;537;p32"/>
            <p:cNvSpPr/>
            <p:nvPr/>
          </p:nvSpPr>
          <p:spPr>
            <a:xfrm>
              <a:off x="6281125" y="3043650"/>
              <a:ext cx="9850" cy="6875"/>
            </a:xfrm>
            <a:custGeom>
              <a:avLst/>
              <a:gdLst/>
              <a:ahLst/>
              <a:cxnLst/>
              <a:rect l="l" t="t" r="r" b="b"/>
              <a:pathLst>
                <a:path w="394" h="275" extrusionOk="0">
                  <a:moveTo>
                    <a:pt x="72" y="1"/>
                  </a:moveTo>
                  <a:cubicBezTo>
                    <a:pt x="36" y="37"/>
                    <a:pt x="25" y="72"/>
                    <a:pt x="1" y="108"/>
                  </a:cubicBezTo>
                  <a:cubicBezTo>
                    <a:pt x="25" y="191"/>
                    <a:pt x="120" y="215"/>
                    <a:pt x="191" y="275"/>
                  </a:cubicBezTo>
                  <a:cubicBezTo>
                    <a:pt x="275" y="251"/>
                    <a:pt x="334" y="191"/>
                    <a:pt x="370" y="120"/>
                  </a:cubicBezTo>
                  <a:cubicBezTo>
                    <a:pt x="394" y="48"/>
                    <a:pt x="382" y="25"/>
                    <a:pt x="29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8" name="Google Shape;538;p32"/>
            <p:cNvSpPr/>
            <p:nvPr/>
          </p:nvSpPr>
          <p:spPr>
            <a:xfrm>
              <a:off x="6292750" y="3046350"/>
              <a:ext cx="10125" cy="4000"/>
            </a:xfrm>
            <a:custGeom>
              <a:avLst/>
              <a:gdLst/>
              <a:ahLst/>
              <a:cxnLst/>
              <a:rect l="l" t="t" r="r" b="b"/>
              <a:pathLst>
                <a:path w="405" h="160" extrusionOk="0">
                  <a:moveTo>
                    <a:pt x="298" y="0"/>
                  </a:moveTo>
                  <a:cubicBezTo>
                    <a:pt x="202" y="0"/>
                    <a:pt x="107" y="12"/>
                    <a:pt x="0" y="12"/>
                  </a:cubicBezTo>
                  <a:cubicBezTo>
                    <a:pt x="61" y="115"/>
                    <a:pt x="127" y="159"/>
                    <a:pt x="197" y="159"/>
                  </a:cubicBezTo>
                  <a:cubicBezTo>
                    <a:pt x="264" y="159"/>
                    <a:pt x="335" y="118"/>
                    <a:pt x="405" y="48"/>
                  </a:cubicBezTo>
                  <a:cubicBezTo>
                    <a:pt x="381" y="36"/>
                    <a:pt x="333" y="12"/>
                    <a:pt x="29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9" name="Google Shape;539;p32"/>
            <p:cNvSpPr/>
            <p:nvPr/>
          </p:nvSpPr>
          <p:spPr>
            <a:xfrm>
              <a:off x="5224150" y="2296875"/>
              <a:ext cx="11350" cy="4375"/>
            </a:xfrm>
            <a:custGeom>
              <a:avLst/>
              <a:gdLst/>
              <a:ahLst/>
              <a:cxnLst/>
              <a:rect l="l" t="t" r="r" b="b"/>
              <a:pathLst>
                <a:path w="454" h="175" extrusionOk="0">
                  <a:moveTo>
                    <a:pt x="101" y="1"/>
                  </a:moveTo>
                  <a:cubicBezTo>
                    <a:pt x="69" y="1"/>
                    <a:pt x="36" y="4"/>
                    <a:pt x="1" y="11"/>
                  </a:cubicBezTo>
                  <a:cubicBezTo>
                    <a:pt x="71" y="129"/>
                    <a:pt x="168" y="174"/>
                    <a:pt x="277" y="174"/>
                  </a:cubicBezTo>
                  <a:cubicBezTo>
                    <a:pt x="333" y="174"/>
                    <a:pt x="392" y="162"/>
                    <a:pt x="453" y="142"/>
                  </a:cubicBezTo>
                  <a:cubicBezTo>
                    <a:pt x="338" y="56"/>
                    <a:pt x="231" y="1"/>
                    <a:pt x="10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0" name="Google Shape;540;p32"/>
            <p:cNvSpPr/>
            <p:nvPr/>
          </p:nvSpPr>
          <p:spPr>
            <a:xfrm>
              <a:off x="5119675" y="2150700"/>
              <a:ext cx="4500" cy="10425"/>
            </a:xfrm>
            <a:custGeom>
              <a:avLst/>
              <a:gdLst/>
              <a:ahLst/>
              <a:cxnLst/>
              <a:rect l="l" t="t" r="r" b="b"/>
              <a:pathLst>
                <a:path w="180" h="417" extrusionOk="0">
                  <a:moveTo>
                    <a:pt x="167" y="0"/>
                  </a:moveTo>
                  <a:cubicBezTo>
                    <a:pt x="36" y="107"/>
                    <a:pt x="1" y="238"/>
                    <a:pt x="12" y="417"/>
                  </a:cubicBezTo>
                  <a:cubicBezTo>
                    <a:pt x="179" y="322"/>
                    <a:pt x="167" y="155"/>
                    <a:pt x="16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1" name="Google Shape;541;p32"/>
            <p:cNvSpPr/>
            <p:nvPr/>
          </p:nvSpPr>
          <p:spPr>
            <a:xfrm>
              <a:off x="5202725" y="2290475"/>
              <a:ext cx="10450" cy="3875"/>
            </a:xfrm>
            <a:custGeom>
              <a:avLst/>
              <a:gdLst/>
              <a:ahLst/>
              <a:cxnLst/>
              <a:rect l="l" t="t" r="r" b="b"/>
              <a:pathLst>
                <a:path w="418" h="155" extrusionOk="0">
                  <a:moveTo>
                    <a:pt x="105" y="0"/>
                  </a:moveTo>
                  <a:cubicBezTo>
                    <a:pt x="72" y="0"/>
                    <a:pt x="37" y="3"/>
                    <a:pt x="0" y="5"/>
                  </a:cubicBezTo>
                  <a:cubicBezTo>
                    <a:pt x="62" y="129"/>
                    <a:pt x="170" y="154"/>
                    <a:pt x="289" y="154"/>
                  </a:cubicBezTo>
                  <a:cubicBezTo>
                    <a:pt x="331" y="154"/>
                    <a:pt x="374" y="151"/>
                    <a:pt x="417" y="148"/>
                  </a:cubicBezTo>
                  <a:cubicBezTo>
                    <a:pt x="333" y="27"/>
                    <a:pt x="227" y="0"/>
                    <a:pt x="10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2" name="Google Shape;542;p32"/>
            <p:cNvSpPr/>
            <p:nvPr/>
          </p:nvSpPr>
          <p:spPr>
            <a:xfrm>
              <a:off x="5213425" y="2294150"/>
              <a:ext cx="10750" cy="3800"/>
            </a:xfrm>
            <a:custGeom>
              <a:avLst/>
              <a:gdLst/>
              <a:ahLst/>
              <a:cxnLst/>
              <a:rect l="l" t="t" r="r" b="b"/>
              <a:pathLst>
                <a:path w="430" h="152" extrusionOk="0">
                  <a:moveTo>
                    <a:pt x="1" y="1"/>
                  </a:moveTo>
                  <a:cubicBezTo>
                    <a:pt x="68" y="121"/>
                    <a:pt x="160" y="151"/>
                    <a:pt x="256" y="151"/>
                  </a:cubicBezTo>
                  <a:cubicBezTo>
                    <a:pt x="313" y="151"/>
                    <a:pt x="372" y="141"/>
                    <a:pt x="430" y="132"/>
                  </a:cubicBezTo>
                  <a:cubicBezTo>
                    <a:pt x="311" y="13"/>
                    <a:pt x="168" y="1"/>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3" name="Google Shape;543;p32"/>
            <p:cNvSpPr/>
            <p:nvPr/>
          </p:nvSpPr>
          <p:spPr>
            <a:xfrm>
              <a:off x="5187550" y="2280975"/>
              <a:ext cx="8050" cy="5775"/>
            </a:xfrm>
            <a:custGeom>
              <a:avLst/>
              <a:gdLst/>
              <a:ahLst/>
              <a:cxnLst/>
              <a:rect l="l" t="t" r="r" b="b"/>
              <a:pathLst>
                <a:path w="322" h="231" extrusionOk="0">
                  <a:moveTo>
                    <a:pt x="154" y="0"/>
                  </a:moveTo>
                  <a:cubicBezTo>
                    <a:pt x="119" y="0"/>
                    <a:pt x="80" y="10"/>
                    <a:pt x="36" y="28"/>
                  </a:cubicBezTo>
                  <a:cubicBezTo>
                    <a:pt x="24" y="64"/>
                    <a:pt x="12" y="76"/>
                    <a:pt x="0" y="111"/>
                  </a:cubicBezTo>
                  <a:cubicBezTo>
                    <a:pt x="83" y="207"/>
                    <a:pt x="191" y="230"/>
                    <a:pt x="310" y="230"/>
                  </a:cubicBezTo>
                  <a:lnTo>
                    <a:pt x="322" y="147"/>
                  </a:lnTo>
                  <a:cubicBezTo>
                    <a:pt x="289" y="48"/>
                    <a:pt x="233" y="0"/>
                    <a:pt x="15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4" name="Google Shape;544;p32"/>
            <p:cNvSpPr/>
            <p:nvPr/>
          </p:nvSpPr>
          <p:spPr>
            <a:xfrm>
              <a:off x="5130100" y="2132225"/>
              <a:ext cx="4475" cy="7175"/>
            </a:xfrm>
            <a:custGeom>
              <a:avLst/>
              <a:gdLst/>
              <a:ahLst/>
              <a:cxnLst/>
              <a:rect l="l" t="t" r="r" b="b"/>
              <a:pathLst>
                <a:path w="179" h="287" extrusionOk="0">
                  <a:moveTo>
                    <a:pt x="167" y="1"/>
                  </a:moveTo>
                  <a:cubicBezTo>
                    <a:pt x="48" y="49"/>
                    <a:pt x="0" y="144"/>
                    <a:pt x="12" y="287"/>
                  </a:cubicBezTo>
                  <a:cubicBezTo>
                    <a:pt x="155" y="239"/>
                    <a:pt x="179" y="132"/>
                    <a:pt x="16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5" name="Google Shape;545;p32"/>
            <p:cNvSpPr/>
            <p:nvPr/>
          </p:nvSpPr>
          <p:spPr>
            <a:xfrm>
              <a:off x="6187575" y="2067925"/>
              <a:ext cx="6375" cy="3625"/>
            </a:xfrm>
            <a:custGeom>
              <a:avLst/>
              <a:gdLst/>
              <a:ahLst/>
              <a:cxnLst/>
              <a:rect l="l" t="t" r="r" b="b"/>
              <a:pathLst>
                <a:path w="255" h="145" extrusionOk="0">
                  <a:moveTo>
                    <a:pt x="77" y="1"/>
                  </a:moveTo>
                  <a:cubicBezTo>
                    <a:pt x="28" y="1"/>
                    <a:pt x="0" y="23"/>
                    <a:pt x="64" y="144"/>
                  </a:cubicBezTo>
                  <a:cubicBezTo>
                    <a:pt x="87" y="144"/>
                    <a:pt x="117" y="139"/>
                    <a:pt x="151" y="139"/>
                  </a:cubicBezTo>
                  <a:cubicBezTo>
                    <a:pt x="168" y="139"/>
                    <a:pt x="187" y="140"/>
                    <a:pt x="207" y="144"/>
                  </a:cubicBezTo>
                  <a:cubicBezTo>
                    <a:pt x="254" y="85"/>
                    <a:pt x="254" y="37"/>
                    <a:pt x="207" y="1"/>
                  </a:cubicBezTo>
                  <a:cubicBezTo>
                    <a:pt x="197" y="7"/>
                    <a:pt x="185" y="9"/>
                    <a:pt x="171" y="9"/>
                  </a:cubicBezTo>
                  <a:cubicBezTo>
                    <a:pt x="142" y="9"/>
                    <a:pt x="106" y="1"/>
                    <a:pt x="7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6" name="Google Shape;546;p32"/>
            <p:cNvSpPr/>
            <p:nvPr/>
          </p:nvSpPr>
          <p:spPr>
            <a:xfrm>
              <a:off x="5989375" y="3108550"/>
              <a:ext cx="6625" cy="6500"/>
            </a:xfrm>
            <a:custGeom>
              <a:avLst/>
              <a:gdLst/>
              <a:ahLst/>
              <a:cxnLst/>
              <a:rect l="l" t="t" r="r" b="b"/>
              <a:pathLst>
                <a:path w="265" h="260" extrusionOk="0">
                  <a:moveTo>
                    <a:pt x="86" y="0"/>
                  </a:moveTo>
                  <a:cubicBezTo>
                    <a:pt x="34" y="125"/>
                    <a:pt x="0" y="259"/>
                    <a:pt x="167" y="259"/>
                  </a:cubicBezTo>
                  <a:cubicBezTo>
                    <a:pt x="191" y="259"/>
                    <a:pt x="220" y="256"/>
                    <a:pt x="253" y="250"/>
                  </a:cubicBezTo>
                  <a:cubicBezTo>
                    <a:pt x="265" y="203"/>
                    <a:pt x="265" y="155"/>
                    <a:pt x="265" y="119"/>
                  </a:cubicBezTo>
                  <a:cubicBezTo>
                    <a:pt x="229" y="72"/>
                    <a:pt x="217" y="36"/>
                    <a:pt x="19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7" name="Google Shape;547;p32"/>
            <p:cNvSpPr/>
            <p:nvPr/>
          </p:nvSpPr>
          <p:spPr>
            <a:xfrm>
              <a:off x="5127425" y="2138775"/>
              <a:ext cx="3000" cy="4200"/>
            </a:xfrm>
            <a:custGeom>
              <a:avLst/>
              <a:gdLst/>
              <a:ahLst/>
              <a:cxnLst/>
              <a:rect l="l" t="t" r="r" b="b"/>
              <a:pathLst>
                <a:path w="120" h="168" extrusionOk="0">
                  <a:moveTo>
                    <a:pt x="119" y="1"/>
                  </a:moveTo>
                  <a:cubicBezTo>
                    <a:pt x="36" y="37"/>
                    <a:pt x="0" y="84"/>
                    <a:pt x="24" y="168"/>
                  </a:cubicBezTo>
                  <a:cubicBezTo>
                    <a:pt x="95" y="144"/>
                    <a:pt x="119" y="84"/>
                    <a:pt x="11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8" name="Google Shape;548;p32"/>
            <p:cNvSpPr/>
            <p:nvPr/>
          </p:nvSpPr>
          <p:spPr>
            <a:xfrm>
              <a:off x="5124150" y="2145325"/>
              <a:ext cx="2700" cy="5100"/>
            </a:xfrm>
            <a:custGeom>
              <a:avLst/>
              <a:gdLst/>
              <a:ahLst/>
              <a:cxnLst/>
              <a:rect l="l" t="t" r="r" b="b"/>
              <a:pathLst>
                <a:path w="108" h="204" extrusionOk="0">
                  <a:moveTo>
                    <a:pt x="107" y="1"/>
                  </a:moveTo>
                  <a:lnTo>
                    <a:pt x="107" y="1"/>
                  </a:lnTo>
                  <a:cubicBezTo>
                    <a:pt x="36" y="37"/>
                    <a:pt x="0" y="96"/>
                    <a:pt x="0" y="203"/>
                  </a:cubicBezTo>
                  <a:cubicBezTo>
                    <a:pt x="72" y="156"/>
                    <a:pt x="107" y="84"/>
                    <a:pt x="10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9" name="Google Shape;549;p32"/>
            <p:cNvSpPr/>
            <p:nvPr/>
          </p:nvSpPr>
          <p:spPr>
            <a:xfrm>
              <a:off x="6131175" y="2002875"/>
              <a:ext cx="3825" cy="3475"/>
            </a:xfrm>
            <a:custGeom>
              <a:avLst/>
              <a:gdLst/>
              <a:ahLst/>
              <a:cxnLst/>
              <a:rect l="l" t="t" r="r" b="b"/>
              <a:pathLst>
                <a:path w="153" h="139" extrusionOk="0">
                  <a:moveTo>
                    <a:pt x="92" y="1"/>
                  </a:moveTo>
                  <a:cubicBezTo>
                    <a:pt x="21" y="1"/>
                    <a:pt x="0" y="41"/>
                    <a:pt x="10" y="127"/>
                  </a:cubicBezTo>
                  <a:lnTo>
                    <a:pt x="10" y="139"/>
                  </a:lnTo>
                  <a:lnTo>
                    <a:pt x="153" y="139"/>
                  </a:lnTo>
                  <a:lnTo>
                    <a:pt x="153" y="8"/>
                  </a:lnTo>
                  <a:cubicBezTo>
                    <a:pt x="129" y="3"/>
                    <a:pt x="109" y="1"/>
                    <a:pt x="9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0" name="Google Shape;550;p32"/>
            <p:cNvSpPr/>
            <p:nvPr/>
          </p:nvSpPr>
          <p:spPr>
            <a:xfrm>
              <a:off x="6163850" y="1847675"/>
              <a:ext cx="4500" cy="4800"/>
            </a:xfrm>
            <a:custGeom>
              <a:avLst/>
              <a:gdLst/>
              <a:ahLst/>
              <a:cxnLst/>
              <a:rect l="l" t="t" r="r" b="b"/>
              <a:pathLst>
                <a:path w="180" h="192" extrusionOk="0">
                  <a:moveTo>
                    <a:pt x="132" y="1"/>
                  </a:moveTo>
                  <a:cubicBezTo>
                    <a:pt x="72" y="1"/>
                    <a:pt x="24" y="13"/>
                    <a:pt x="1" y="60"/>
                  </a:cubicBezTo>
                  <a:cubicBezTo>
                    <a:pt x="1" y="96"/>
                    <a:pt x="13" y="144"/>
                    <a:pt x="13" y="191"/>
                  </a:cubicBezTo>
                  <a:cubicBezTo>
                    <a:pt x="60" y="191"/>
                    <a:pt x="96" y="191"/>
                    <a:pt x="144" y="179"/>
                  </a:cubicBezTo>
                  <a:cubicBezTo>
                    <a:pt x="144" y="132"/>
                    <a:pt x="155" y="96"/>
                    <a:pt x="179" y="60"/>
                  </a:cubicBezTo>
                  <a:cubicBezTo>
                    <a:pt x="155" y="36"/>
                    <a:pt x="144" y="13"/>
                    <a:pt x="13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1" name="Google Shape;551;p32"/>
            <p:cNvSpPr/>
            <p:nvPr/>
          </p:nvSpPr>
          <p:spPr>
            <a:xfrm>
              <a:off x="5887925" y="2074375"/>
              <a:ext cx="283400" cy="29975"/>
            </a:xfrm>
            <a:custGeom>
              <a:avLst/>
              <a:gdLst/>
              <a:ahLst/>
              <a:cxnLst/>
              <a:rect l="l" t="t" r="r" b="b"/>
              <a:pathLst>
                <a:path w="11336" h="1199" extrusionOk="0">
                  <a:moveTo>
                    <a:pt x="7286" y="0"/>
                  </a:moveTo>
                  <a:cubicBezTo>
                    <a:pt x="7106" y="0"/>
                    <a:pt x="6923" y="25"/>
                    <a:pt x="6744" y="25"/>
                  </a:cubicBezTo>
                  <a:cubicBezTo>
                    <a:pt x="6691" y="25"/>
                    <a:pt x="6637" y="23"/>
                    <a:pt x="6585" y="17"/>
                  </a:cubicBezTo>
                  <a:lnTo>
                    <a:pt x="6585" y="17"/>
                  </a:lnTo>
                  <a:cubicBezTo>
                    <a:pt x="6537" y="255"/>
                    <a:pt x="6728" y="410"/>
                    <a:pt x="6823" y="600"/>
                  </a:cubicBezTo>
                  <a:cubicBezTo>
                    <a:pt x="6906" y="708"/>
                    <a:pt x="7025" y="720"/>
                    <a:pt x="7144" y="767"/>
                  </a:cubicBezTo>
                  <a:cubicBezTo>
                    <a:pt x="7168" y="779"/>
                    <a:pt x="7180" y="779"/>
                    <a:pt x="7228" y="779"/>
                  </a:cubicBezTo>
                  <a:cubicBezTo>
                    <a:pt x="7263" y="779"/>
                    <a:pt x="7311" y="779"/>
                    <a:pt x="7347" y="731"/>
                  </a:cubicBezTo>
                  <a:cubicBezTo>
                    <a:pt x="7359" y="731"/>
                    <a:pt x="7359" y="779"/>
                    <a:pt x="7359" y="779"/>
                  </a:cubicBezTo>
                  <a:cubicBezTo>
                    <a:pt x="7326" y="788"/>
                    <a:pt x="7294" y="791"/>
                    <a:pt x="7262" y="791"/>
                  </a:cubicBezTo>
                  <a:cubicBezTo>
                    <a:pt x="7119" y="791"/>
                    <a:pt x="6981" y="720"/>
                    <a:pt x="6835" y="720"/>
                  </a:cubicBezTo>
                  <a:cubicBezTo>
                    <a:pt x="6644" y="672"/>
                    <a:pt x="6466" y="672"/>
                    <a:pt x="6287" y="672"/>
                  </a:cubicBezTo>
                  <a:lnTo>
                    <a:pt x="5942" y="672"/>
                  </a:lnTo>
                  <a:cubicBezTo>
                    <a:pt x="5632" y="708"/>
                    <a:pt x="5287" y="612"/>
                    <a:pt x="5013" y="874"/>
                  </a:cubicBezTo>
                  <a:lnTo>
                    <a:pt x="667" y="874"/>
                  </a:lnTo>
                  <a:cubicBezTo>
                    <a:pt x="574" y="874"/>
                    <a:pt x="471" y="858"/>
                    <a:pt x="369" y="858"/>
                  </a:cubicBezTo>
                  <a:cubicBezTo>
                    <a:pt x="237" y="858"/>
                    <a:pt x="108" y="885"/>
                    <a:pt x="1" y="1005"/>
                  </a:cubicBezTo>
                  <a:cubicBezTo>
                    <a:pt x="134" y="1160"/>
                    <a:pt x="304" y="1198"/>
                    <a:pt x="493" y="1198"/>
                  </a:cubicBezTo>
                  <a:cubicBezTo>
                    <a:pt x="523" y="1198"/>
                    <a:pt x="553" y="1197"/>
                    <a:pt x="584" y="1196"/>
                  </a:cubicBezTo>
                  <a:cubicBezTo>
                    <a:pt x="1222" y="1161"/>
                    <a:pt x="1861" y="1150"/>
                    <a:pt x="2501" y="1150"/>
                  </a:cubicBezTo>
                  <a:cubicBezTo>
                    <a:pt x="3546" y="1150"/>
                    <a:pt x="4593" y="1179"/>
                    <a:pt x="5637" y="1179"/>
                  </a:cubicBezTo>
                  <a:cubicBezTo>
                    <a:pt x="5910" y="1179"/>
                    <a:pt x="6182" y="1177"/>
                    <a:pt x="6454" y="1172"/>
                  </a:cubicBezTo>
                  <a:cubicBezTo>
                    <a:pt x="6471" y="1174"/>
                    <a:pt x="6488" y="1174"/>
                    <a:pt x="6505" y="1174"/>
                  </a:cubicBezTo>
                  <a:cubicBezTo>
                    <a:pt x="6610" y="1174"/>
                    <a:pt x="6721" y="1148"/>
                    <a:pt x="6823" y="1148"/>
                  </a:cubicBezTo>
                  <a:lnTo>
                    <a:pt x="7525" y="1148"/>
                  </a:lnTo>
                  <a:cubicBezTo>
                    <a:pt x="8383" y="1041"/>
                    <a:pt x="9240" y="1008"/>
                    <a:pt x="10097" y="1008"/>
                  </a:cubicBezTo>
                  <a:cubicBezTo>
                    <a:pt x="10383" y="1008"/>
                    <a:pt x="10669" y="1011"/>
                    <a:pt x="10954" y="1017"/>
                  </a:cubicBezTo>
                  <a:cubicBezTo>
                    <a:pt x="11061" y="1005"/>
                    <a:pt x="11181" y="1005"/>
                    <a:pt x="11264" y="934"/>
                  </a:cubicBezTo>
                  <a:cubicBezTo>
                    <a:pt x="11288" y="898"/>
                    <a:pt x="11311" y="874"/>
                    <a:pt x="11335" y="839"/>
                  </a:cubicBezTo>
                  <a:cubicBezTo>
                    <a:pt x="11046" y="413"/>
                    <a:pt x="10690" y="201"/>
                    <a:pt x="10276" y="201"/>
                  </a:cubicBezTo>
                  <a:cubicBezTo>
                    <a:pt x="10110" y="201"/>
                    <a:pt x="9935" y="235"/>
                    <a:pt x="9752" y="303"/>
                  </a:cubicBezTo>
                  <a:cubicBezTo>
                    <a:pt x="9234" y="233"/>
                    <a:pt x="8707" y="163"/>
                    <a:pt x="8187" y="163"/>
                  </a:cubicBezTo>
                  <a:cubicBezTo>
                    <a:pt x="8085" y="163"/>
                    <a:pt x="7984" y="166"/>
                    <a:pt x="7882" y="172"/>
                  </a:cubicBezTo>
                  <a:cubicBezTo>
                    <a:pt x="7693" y="33"/>
                    <a:pt x="7491" y="0"/>
                    <a:pt x="728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2" name="Google Shape;552;p32"/>
            <p:cNvSpPr/>
            <p:nvPr/>
          </p:nvSpPr>
          <p:spPr>
            <a:xfrm>
              <a:off x="5865300" y="2099800"/>
              <a:ext cx="192025" cy="10150"/>
            </a:xfrm>
            <a:custGeom>
              <a:avLst/>
              <a:gdLst/>
              <a:ahLst/>
              <a:cxnLst/>
              <a:rect l="l" t="t" r="r" b="b"/>
              <a:pathLst>
                <a:path w="7681" h="406" extrusionOk="0">
                  <a:moveTo>
                    <a:pt x="894" y="0"/>
                  </a:moveTo>
                  <a:cubicBezTo>
                    <a:pt x="828" y="16"/>
                    <a:pt x="762" y="21"/>
                    <a:pt x="695" y="21"/>
                  </a:cubicBezTo>
                  <a:cubicBezTo>
                    <a:pt x="595" y="21"/>
                    <a:pt x="494" y="10"/>
                    <a:pt x="393" y="10"/>
                  </a:cubicBezTo>
                  <a:cubicBezTo>
                    <a:pt x="260" y="10"/>
                    <a:pt x="128" y="29"/>
                    <a:pt x="1" y="119"/>
                  </a:cubicBezTo>
                  <a:cubicBezTo>
                    <a:pt x="1" y="167"/>
                    <a:pt x="36" y="215"/>
                    <a:pt x="72" y="238"/>
                  </a:cubicBezTo>
                  <a:cubicBezTo>
                    <a:pt x="132" y="286"/>
                    <a:pt x="215" y="298"/>
                    <a:pt x="286" y="310"/>
                  </a:cubicBezTo>
                  <a:cubicBezTo>
                    <a:pt x="310" y="310"/>
                    <a:pt x="334" y="334"/>
                    <a:pt x="358" y="334"/>
                  </a:cubicBezTo>
                  <a:cubicBezTo>
                    <a:pt x="367" y="337"/>
                    <a:pt x="375" y="338"/>
                    <a:pt x="382" y="338"/>
                  </a:cubicBezTo>
                  <a:cubicBezTo>
                    <a:pt x="401" y="338"/>
                    <a:pt x="412" y="327"/>
                    <a:pt x="429" y="310"/>
                  </a:cubicBezTo>
                  <a:cubicBezTo>
                    <a:pt x="478" y="397"/>
                    <a:pt x="551" y="405"/>
                    <a:pt x="634" y="405"/>
                  </a:cubicBezTo>
                  <a:cubicBezTo>
                    <a:pt x="653" y="405"/>
                    <a:pt x="672" y="405"/>
                    <a:pt x="691" y="405"/>
                  </a:cubicBezTo>
                  <a:cubicBezTo>
                    <a:pt x="1608" y="369"/>
                    <a:pt x="2513" y="345"/>
                    <a:pt x="3442" y="310"/>
                  </a:cubicBezTo>
                  <a:cubicBezTo>
                    <a:pt x="3508" y="308"/>
                    <a:pt x="3574" y="307"/>
                    <a:pt x="3640" y="307"/>
                  </a:cubicBezTo>
                  <a:cubicBezTo>
                    <a:pt x="4241" y="307"/>
                    <a:pt x="4839" y="368"/>
                    <a:pt x="5438" y="368"/>
                  </a:cubicBezTo>
                  <a:cubicBezTo>
                    <a:pt x="5732" y="368"/>
                    <a:pt x="6027" y="354"/>
                    <a:pt x="6323" y="310"/>
                  </a:cubicBezTo>
                  <a:cubicBezTo>
                    <a:pt x="6460" y="272"/>
                    <a:pt x="6590" y="255"/>
                    <a:pt x="6719" y="255"/>
                  </a:cubicBezTo>
                  <a:cubicBezTo>
                    <a:pt x="6837" y="255"/>
                    <a:pt x="6954" y="269"/>
                    <a:pt x="7073" y="298"/>
                  </a:cubicBezTo>
                  <a:cubicBezTo>
                    <a:pt x="7093" y="290"/>
                    <a:pt x="7113" y="287"/>
                    <a:pt x="7132" y="287"/>
                  </a:cubicBezTo>
                  <a:cubicBezTo>
                    <a:pt x="7250" y="287"/>
                    <a:pt x="7369" y="399"/>
                    <a:pt x="7494" y="399"/>
                  </a:cubicBezTo>
                  <a:cubicBezTo>
                    <a:pt x="7551" y="399"/>
                    <a:pt x="7608" y="376"/>
                    <a:pt x="7668" y="310"/>
                  </a:cubicBezTo>
                  <a:cubicBezTo>
                    <a:pt x="7680" y="179"/>
                    <a:pt x="7597" y="95"/>
                    <a:pt x="7502" y="12"/>
                  </a:cubicBezTo>
                  <a:cubicBezTo>
                    <a:pt x="5299" y="12"/>
                    <a:pt x="3096" y="0"/>
                    <a:pt x="89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3" name="Google Shape;553;p32"/>
            <p:cNvSpPr/>
            <p:nvPr/>
          </p:nvSpPr>
          <p:spPr>
            <a:xfrm>
              <a:off x="5251525" y="1855350"/>
              <a:ext cx="27425" cy="150825"/>
            </a:xfrm>
            <a:custGeom>
              <a:avLst/>
              <a:gdLst/>
              <a:ahLst/>
              <a:cxnLst/>
              <a:rect l="l" t="t" r="r" b="b"/>
              <a:pathLst>
                <a:path w="1097" h="6033" extrusionOk="0">
                  <a:moveTo>
                    <a:pt x="867" y="0"/>
                  </a:moveTo>
                  <a:cubicBezTo>
                    <a:pt x="776" y="0"/>
                    <a:pt x="693" y="53"/>
                    <a:pt x="620" y="134"/>
                  </a:cubicBezTo>
                  <a:cubicBezTo>
                    <a:pt x="394" y="372"/>
                    <a:pt x="370" y="670"/>
                    <a:pt x="311" y="980"/>
                  </a:cubicBezTo>
                  <a:cubicBezTo>
                    <a:pt x="144" y="1884"/>
                    <a:pt x="263" y="2825"/>
                    <a:pt x="37" y="3718"/>
                  </a:cubicBezTo>
                  <a:cubicBezTo>
                    <a:pt x="13" y="4385"/>
                    <a:pt x="1" y="5040"/>
                    <a:pt x="37" y="5718"/>
                  </a:cubicBezTo>
                  <a:cubicBezTo>
                    <a:pt x="72" y="5837"/>
                    <a:pt x="96" y="6016"/>
                    <a:pt x="251" y="6028"/>
                  </a:cubicBezTo>
                  <a:cubicBezTo>
                    <a:pt x="267" y="6031"/>
                    <a:pt x="281" y="6032"/>
                    <a:pt x="295" y="6032"/>
                  </a:cubicBezTo>
                  <a:cubicBezTo>
                    <a:pt x="440" y="6032"/>
                    <a:pt x="430" y="5862"/>
                    <a:pt x="430" y="5742"/>
                  </a:cubicBezTo>
                  <a:cubicBezTo>
                    <a:pt x="430" y="5611"/>
                    <a:pt x="394" y="5480"/>
                    <a:pt x="477" y="5349"/>
                  </a:cubicBezTo>
                  <a:cubicBezTo>
                    <a:pt x="513" y="4563"/>
                    <a:pt x="572" y="3777"/>
                    <a:pt x="751" y="3015"/>
                  </a:cubicBezTo>
                  <a:cubicBezTo>
                    <a:pt x="692" y="2075"/>
                    <a:pt x="811" y="1134"/>
                    <a:pt x="1096" y="218"/>
                  </a:cubicBezTo>
                  <a:cubicBezTo>
                    <a:pt x="1096" y="146"/>
                    <a:pt x="1061" y="87"/>
                    <a:pt x="1001" y="39"/>
                  </a:cubicBezTo>
                  <a:cubicBezTo>
                    <a:pt x="955" y="12"/>
                    <a:pt x="910" y="0"/>
                    <a:pt x="86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4" name="Google Shape;554;p32"/>
            <p:cNvSpPr/>
            <p:nvPr/>
          </p:nvSpPr>
          <p:spPr>
            <a:xfrm>
              <a:off x="5648025" y="1773275"/>
              <a:ext cx="167000" cy="25325"/>
            </a:xfrm>
            <a:custGeom>
              <a:avLst/>
              <a:gdLst/>
              <a:ahLst/>
              <a:cxnLst/>
              <a:rect l="l" t="t" r="r" b="b"/>
              <a:pathLst>
                <a:path w="6680" h="1013" extrusionOk="0">
                  <a:moveTo>
                    <a:pt x="935" y="0"/>
                  </a:moveTo>
                  <a:cubicBezTo>
                    <a:pt x="846" y="0"/>
                    <a:pt x="757" y="4"/>
                    <a:pt x="667" y="12"/>
                  </a:cubicBezTo>
                  <a:cubicBezTo>
                    <a:pt x="585" y="12"/>
                    <a:pt x="501" y="5"/>
                    <a:pt x="420" y="5"/>
                  </a:cubicBezTo>
                  <a:cubicBezTo>
                    <a:pt x="265" y="5"/>
                    <a:pt x="117" y="30"/>
                    <a:pt x="0" y="179"/>
                  </a:cubicBezTo>
                  <a:cubicBezTo>
                    <a:pt x="179" y="303"/>
                    <a:pt x="365" y="334"/>
                    <a:pt x="555" y="334"/>
                  </a:cubicBezTo>
                  <a:cubicBezTo>
                    <a:pt x="740" y="334"/>
                    <a:pt x="928" y="305"/>
                    <a:pt x="1115" y="305"/>
                  </a:cubicBezTo>
                  <a:cubicBezTo>
                    <a:pt x="1156" y="305"/>
                    <a:pt x="1197" y="306"/>
                    <a:pt x="1238" y="310"/>
                  </a:cubicBezTo>
                  <a:cubicBezTo>
                    <a:pt x="1560" y="333"/>
                    <a:pt x="1905" y="298"/>
                    <a:pt x="2143" y="595"/>
                  </a:cubicBezTo>
                  <a:cubicBezTo>
                    <a:pt x="2143" y="679"/>
                    <a:pt x="2203" y="738"/>
                    <a:pt x="2274" y="786"/>
                  </a:cubicBezTo>
                  <a:cubicBezTo>
                    <a:pt x="2369" y="834"/>
                    <a:pt x="2500" y="798"/>
                    <a:pt x="2572" y="893"/>
                  </a:cubicBezTo>
                  <a:lnTo>
                    <a:pt x="2715" y="893"/>
                  </a:lnTo>
                  <a:cubicBezTo>
                    <a:pt x="2715" y="869"/>
                    <a:pt x="2727" y="857"/>
                    <a:pt x="2750" y="845"/>
                  </a:cubicBezTo>
                  <a:cubicBezTo>
                    <a:pt x="2765" y="836"/>
                    <a:pt x="2778" y="830"/>
                    <a:pt x="2790" y="830"/>
                  </a:cubicBezTo>
                  <a:cubicBezTo>
                    <a:pt x="2808" y="830"/>
                    <a:pt x="2825" y="841"/>
                    <a:pt x="2846" y="869"/>
                  </a:cubicBezTo>
                  <a:cubicBezTo>
                    <a:pt x="2893" y="881"/>
                    <a:pt x="2929" y="881"/>
                    <a:pt x="2977" y="881"/>
                  </a:cubicBezTo>
                  <a:cubicBezTo>
                    <a:pt x="2989" y="869"/>
                    <a:pt x="3024" y="869"/>
                    <a:pt x="3048" y="857"/>
                  </a:cubicBezTo>
                  <a:cubicBezTo>
                    <a:pt x="3143" y="834"/>
                    <a:pt x="3215" y="845"/>
                    <a:pt x="3310" y="834"/>
                  </a:cubicBezTo>
                  <a:cubicBezTo>
                    <a:pt x="3370" y="834"/>
                    <a:pt x="3405" y="834"/>
                    <a:pt x="3465" y="810"/>
                  </a:cubicBezTo>
                  <a:cubicBezTo>
                    <a:pt x="3506" y="800"/>
                    <a:pt x="3548" y="795"/>
                    <a:pt x="3589" y="795"/>
                  </a:cubicBezTo>
                  <a:cubicBezTo>
                    <a:pt x="3655" y="795"/>
                    <a:pt x="3721" y="809"/>
                    <a:pt x="3786" y="845"/>
                  </a:cubicBezTo>
                  <a:cubicBezTo>
                    <a:pt x="3810" y="857"/>
                    <a:pt x="3822" y="869"/>
                    <a:pt x="3858" y="893"/>
                  </a:cubicBezTo>
                  <a:cubicBezTo>
                    <a:pt x="4048" y="917"/>
                    <a:pt x="4239" y="964"/>
                    <a:pt x="4441" y="1012"/>
                  </a:cubicBezTo>
                  <a:cubicBezTo>
                    <a:pt x="4477" y="964"/>
                    <a:pt x="4524" y="929"/>
                    <a:pt x="4596" y="881"/>
                  </a:cubicBezTo>
                  <a:cubicBezTo>
                    <a:pt x="4703" y="845"/>
                    <a:pt x="4834" y="845"/>
                    <a:pt x="4941" y="798"/>
                  </a:cubicBezTo>
                  <a:cubicBezTo>
                    <a:pt x="4965" y="796"/>
                    <a:pt x="4990" y="795"/>
                    <a:pt x="5014" y="795"/>
                  </a:cubicBezTo>
                  <a:cubicBezTo>
                    <a:pt x="5250" y="795"/>
                    <a:pt x="5481" y="870"/>
                    <a:pt x="5721" y="870"/>
                  </a:cubicBezTo>
                  <a:cubicBezTo>
                    <a:pt x="5793" y="870"/>
                    <a:pt x="5867" y="863"/>
                    <a:pt x="5941" y="845"/>
                  </a:cubicBezTo>
                  <a:cubicBezTo>
                    <a:pt x="6037" y="814"/>
                    <a:pt x="6137" y="803"/>
                    <a:pt x="6236" y="803"/>
                  </a:cubicBezTo>
                  <a:cubicBezTo>
                    <a:pt x="6285" y="803"/>
                    <a:pt x="6334" y="806"/>
                    <a:pt x="6382" y="810"/>
                  </a:cubicBezTo>
                  <a:cubicBezTo>
                    <a:pt x="6489" y="810"/>
                    <a:pt x="6572" y="786"/>
                    <a:pt x="6644" y="691"/>
                  </a:cubicBezTo>
                  <a:cubicBezTo>
                    <a:pt x="6680" y="583"/>
                    <a:pt x="6680" y="500"/>
                    <a:pt x="6620" y="417"/>
                  </a:cubicBezTo>
                  <a:cubicBezTo>
                    <a:pt x="6429" y="250"/>
                    <a:pt x="6191" y="286"/>
                    <a:pt x="5965" y="214"/>
                  </a:cubicBezTo>
                  <a:cubicBezTo>
                    <a:pt x="5906" y="202"/>
                    <a:pt x="5834" y="191"/>
                    <a:pt x="5775" y="191"/>
                  </a:cubicBezTo>
                  <a:cubicBezTo>
                    <a:pt x="5613" y="200"/>
                    <a:pt x="5454" y="205"/>
                    <a:pt x="5294" y="205"/>
                  </a:cubicBezTo>
                  <a:cubicBezTo>
                    <a:pt x="5042" y="205"/>
                    <a:pt x="4792" y="191"/>
                    <a:pt x="4536" y="155"/>
                  </a:cubicBezTo>
                  <a:cubicBezTo>
                    <a:pt x="4516" y="153"/>
                    <a:pt x="4496" y="152"/>
                    <a:pt x="4476" y="152"/>
                  </a:cubicBezTo>
                  <a:cubicBezTo>
                    <a:pt x="4243" y="152"/>
                    <a:pt x="4001" y="263"/>
                    <a:pt x="3760" y="263"/>
                  </a:cubicBezTo>
                  <a:cubicBezTo>
                    <a:pt x="3749" y="263"/>
                    <a:pt x="3738" y="262"/>
                    <a:pt x="3727" y="262"/>
                  </a:cubicBezTo>
                  <a:cubicBezTo>
                    <a:pt x="3596" y="262"/>
                    <a:pt x="3489" y="250"/>
                    <a:pt x="3370" y="238"/>
                  </a:cubicBezTo>
                  <a:cubicBezTo>
                    <a:pt x="3191" y="238"/>
                    <a:pt x="3036" y="143"/>
                    <a:pt x="2870" y="83"/>
                  </a:cubicBezTo>
                  <a:cubicBezTo>
                    <a:pt x="2821" y="69"/>
                    <a:pt x="2768" y="64"/>
                    <a:pt x="2716" y="64"/>
                  </a:cubicBezTo>
                  <a:cubicBezTo>
                    <a:pt x="2679" y="64"/>
                    <a:pt x="2642" y="67"/>
                    <a:pt x="2608" y="72"/>
                  </a:cubicBezTo>
                  <a:cubicBezTo>
                    <a:pt x="2530" y="83"/>
                    <a:pt x="2456" y="86"/>
                    <a:pt x="2381" y="86"/>
                  </a:cubicBezTo>
                  <a:cubicBezTo>
                    <a:pt x="2307" y="86"/>
                    <a:pt x="2233" y="83"/>
                    <a:pt x="2155" y="83"/>
                  </a:cubicBezTo>
                  <a:cubicBezTo>
                    <a:pt x="2024" y="83"/>
                    <a:pt x="1905" y="36"/>
                    <a:pt x="1774" y="24"/>
                  </a:cubicBezTo>
                  <a:cubicBezTo>
                    <a:pt x="1741" y="25"/>
                    <a:pt x="1707" y="25"/>
                    <a:pt x="1674" y="25"/>
                  </a:cubicBezTo>
                  <a:cubicBezTo>
                    <a:pt x="1433" y="25"/>
                    <a:pt x="1187" y="0"/>
                    <a:pt x="93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5" name="Google Shape;555;p32"/>
            <p:cNvSpPr/>
            <p:nvPr/>
          </p:nvSpPr>
          <p:spPr>
            <a:xfrm>
              <a:off x="5909650" y="1839675"/>
              <a:ext cx="162550" cy="12800"/>
            </a:xfrm>
            <a:custGeom>
              <a:avLst/>
              <a:gdLst/>
              <a:ahLst/>
              <a:cxnLst/>
              <a:rect l="l" t="t" r="r" b="b"/>
              <a:pathLst>
                <a:path w="6502" h="512" extrusionOk="0">
                  <a:moveTo>
                    <a:pt x="5684" y="1"/>
                  </a:moveTo>
                  <a:cubicBezTo>
                    <a:pt x="5621" y="1"/>
                    <a:pt x="5568" y="122"/>
                    <a:pt x="5506" y="122"/>
                  </a:cubicBezTo>
                  <a:cubicBezTo>
                    <a:pt x="5479" y="122"/>
                    <a:pt x="5450" y="99"/>
                    <a:pt x="5418" y="35"/>
                  </a:cubicBezTo>
                  <a:cubicBezTo>
                    <a:pt x="5353" y="22"/>
                    <a:pt x="5287" y="12"/>
                    <a:pt x="5222" y="12"/>
                  </a:cubicBezTo>
                  <a:cubicBezTo>
                    <a:pt x="5168" y="12"/>
                    <a:pt x="5115" y="19"/>
                    <a:pt x="5061" y="35"/>
                  </a:cubicBezTo>
                  <a:cubicBezTo>
                    <a:pt x="4993" y="35"/>
                    <a:pt x="5066" y="155"/>
                    <a:pt x="4979" y="155"/>
                  </a:cubicBezTo>
                  <a:cubicBezTo>
                    <a:pt x="4975" y="155"/>
                    <a:pt x="4970" y="154"/>
                    <a:pt x="4966" y="154"/>
                  </a:cubicBezTo>
                  <a:lnTo>
                    <a:pt x="4835" y="154"/>
                  </a:lnTo>
                  <a:cubicBezTo>
                    <a:pt x="4763" y="154"/>
                    <a:pt x="4704" y="118"/>
                    <a:pt x="4644" y="71"/>
                  </a:cubicBezTo>
                  <a:cubicBezTo>
                    <a:pt x="4597" y="47"/>
                    <a:pt x="4549" y="35"/>
                    <a:pt x="4513" y="23"/>
                  </a:cubicBezTo>
                  <a:cubicBezTo>
                    <a:pt x="4430" y="23"/>
                    <a:pt x="4346" y="23"/>
                    <a:pt x="4275" y="47"/>
                  </a:cubicBezTo>
                  <a:cubicBezTo>
                    <a:pt x="4192" y="94"/>
                    <a:pt x="4132" y="154"/>
                    <a:pt x="4049" y="166"/>
                  </a:cubicBezTo>
                  <a:cubicBezTo>
                    <a:pt x="3969" y="166"/>
                    <a:pt x="3890" y="161"/>
                    <a:pt x="3811" y="161"/>
                  </a:cubicBezTo>
                  <a:cubicBezTo>
                    <a:pt x="3771" y="161"/>
                    <a:pt x="3731" y="162"/>
                    <a:pt x="3692" y="166"/>
                  </a:cubicBezTo>
                  <a:cubicBezTo>
                    <a:pt x="3652" y="195"/>
                    <a:pt x="3619" y="207"/>
                    <a:pt x="3591" y="207"/>
                  </a:cubicBezTo>
                  <a:cubicBezTo>
                    <a:pt x="3473" y="207"/>
                    <a:pt x="3431" y="8"/>
                    <a:pt x="3319" y="8"/>
                  </a:cubicBezTo>
                  <a:cubicBezTo>
                    <a:pt x="3302" y="8"/>
                    <a:pt x="3284" y="13"/>
                    <a:pt x="3263" y="23"/>
                  </a:cubicBezTo>
                  <a:cubicBezTo>
                    <a:pt x="3013" y="17"/>
                    <a:pt x="2762" y="14"/>
                    <a:pt x="2511" y="14"/>
                  </a:cubicBezTo>
                  <a:cubicBezTo>
                    <a:pt x="1758" y="14"/>
                    <a:pt x="1001" y="41"/>
                    <a:pt x="251" y="94"/>
                  </a:cubicBezTo>
                  <a:cubicBezTo>
                    <a:pt x="179" y="130"/>
                    <a:pt x="84" y="178"/>
                    <a:pt x="1" y="225"/>
                  </a:cubicBezTo>
                  <a:cubicBezTo>
                    <a:pt x="9" y="443"/>
                    <a:pt x="123" y="496"/>
                    <a:pt x="260" y="496"/>
                  </a:cubicBezTo>
                  <a:cubicBezTo>
                    <a:pt x="318" y="496"/>
                    <a:pt x="381" y="486"/>
                    <a:pt x="441" y="475"/>
                  </a:cubicBezTo>
                  <a:cubicBezTo>
                    <a:pt x="571" y="462"/>
                    <a:pt x="698" y="442"/>
                    <a:pt x="823" y="442"/>
                  </a:cubicBezTo>
                  <a:cubicBezTo>
                    <a:pt x="927" y="442"/>
                    <a:pt x="1029" y="456"/>
                    <a:pt x="1132" y="499"/>
                  </a:cubicBezTo>
                  <a:cubicBezTo>
                    <a:pt x="2060" y="499"/>
                    <a:pt x="3025" y="511"/>
                    <a:pt x="3954" y="511"/>
                  </a:cubicBezTo>
                  <a:cubicBezTo>
                    <a:pt x="4597" y="511"/>
                    <a:pt x="5239" y="499"/>
                    <a:pt x="5882" y="475"/>
                  </a:cubicBezTo>
                  <a:cubicBezTo>
                    <a:pt x="5902" y="443"/>
                    <a:pt x="5929" y="414"/>
                    <a:pt x="5953" y="414"/>
                  </a:cubicBezTo>
                  <a:cubicBezTo>
                    <a:pt x="5973" y="414"/>
                    <a:pt x="5991" y="434"/>
                    <a:pt x="6001" y="487"/>
                  </a:cubicBezTo>
                  <a:lnTo>
                    <a:pt x="6299" y="487"/>
                  </a:lnTo>
                  <a:cubicBezTo>
                    <a:pt x="6394" y="452"/>
                    <a:pt x="6490" y="404"/>
                    <a:pt x="6502" y="273"/>
                  </a:cubicBezTo>
                  <a:cubicBezTo>
                    <a:pt x="6433" y="51"/>
                    <a:pt x="6311" y="3"/>
                    <a:pt x="6173" y="3"/>
                  </a:cubicBezTo>
                  <a:cubicBezTo>
                    <a:pt x="6068" y="3"/>
                    <a:pt x="5953" y="31"/>
                    <a:pt x="5847" y="31"/>
                  </a:cubicBezTo>
                  <a:cubicBezTo>
                    <a:pt x="5801" y="31"/>
                    <a:pt x="5757" y="26"/>
                    <a:pt x="5716" y="11"/>
                  </a:cubicBezTo>
                  <a:cubicBezTo>
                    <a:pt x="5705" y="4"/>
                    <a:pt x="5695" y="1"/>
                    <a:pt x="568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6" name="Google Shape;556;p32"/>
            <p:cNvSpPr/>
            <p:nvPr/>
          </p:nvSpPr>
          <p:spPr>
            <a:xfrm>
              <a:off x="5398275" y="1728275"/>
              <a:ext cx="143800" cy="16300"/>
            </a:xfrm>
            <a:custGeom>
              <a:avLst/>
              <a:gdLst/>
              <a:ahLst/>
              <a:cxnLst/>
              <a:rect l="l" t="t" r="r" b="b"/>
              <a:pathLst>
                <a:path w="5752" h="652" extrusionOk="0">
                  <a:moveTo>
                    <a:pt x="3553" y="0"/>
                  </a:moveTo>
                  <a:cubicBezTo>
                    <a:pt x="2842" y="0"/>
                    <a:pt x="2132" y="5"/>
                    <a:pt x="1418" y="26"/>
                  </a:cubicBezTo>
                  <a:cubicBezTo>
                    <a:pt x="977" y="38"/>
                    <a:pt x="525" y="86"/>
                    <a:pt x="108" y="288"/>
                  </a:cubicBezTo>
                  <a:cubicBezTo>
                    <a:pt x="25" y="348"/>
                    <a:pt x="1" y="443"/>
                    <a:pt x="48" y="526"/>
                  </a:cubicBezTo>
                  <a:cubicBezTo>
                    <a:pt x="132" y="632"/>
                    <a:pt x="230" y="651"/>
                    <a:pt x="333" y="651"/>
                  </a:cubicBezTo>
                  <a:cubicBezTo>
                    <a:pt x="391" y="651"/>
                    <a:pt x="452" y="645"/>
                    <a:pt x="513" y="645"/>
                  </a:cubicBezTo>
                  <a:cubicBezTo>
                    <a:pt x="1644" y="621"/>
                    <a:pt x="2775" y="574"/>
                    <a:pt x="3906" y="550"/>
                  </a:cubicBezTo>
                  <a:cubicBezTo>
                    <a:pt x="3953" y="547"/>
                    <a:pt x="4000" y="546"/>
                    <a:pt x="4046" y="546"/>
                  </a:cubicBezTo>
                  <a:cubicBezTo>
                    <a:pt x="4384" y="546"/>
                    <a:pt x="4724" y="611"/>
                    <a:pt x="5061" y="611"/>
                  </a:cubicBezTo>
                  <a:cubicBezTo>
                    <a:pt x="5261" y="611"/>
                    <a:pt x="5460" y="588"/>
                    <a:pt x="5656" y="514"/>
                  </a:cubicBezTo>
                  <a:cubicBezTo>
                    <a:pt x="5751" y="383"/>
                    <a:pt x="5740" y="264"/>
                    <a:pt x="5597" y="145"/>
                  </a:cubicBezTo>
                  <a:cubicBezTo>
                    <a:pt x="5406" y="26"/>
                    <a:pt x="5180" y="2"/>
                    <a:pt x="4978" y="2"/>
                  </a:cubicBezTo>
                  <a:cubicBezTo>
                    <a:pt x="4501" y="2"/>
                    <a:pt x="4027" y="0"/>
                    <a:pt x="355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7" name="Google Shape;557;p32"/>
            <p:cNvSpPr/>
            <p:nvPr/>
          </p:nvSpPr>
          <p:spPr>
            <a:xfrm>
              <a:off x="5889425" y="2070025"/>
              <a:ext cx="115500" cy="17125"/>
            </a:xfrm>
            <a:custGeom>
              <a:avLst/>
              <a:gdLst/>
              <a:ahLst/>
              <a:cxnLst/>
              <a:rect l="l" t="t" r="r" b="b"/>
              <a:pathLst>
                <a:path w="4620" h="685" extrusionOk="0">
                  <a:moveTo>
                    <a:pt x="137" y="6"/>
                  </a:moveTo>
                  <a:cubicBezTo>
                    <a:pt x="112" y="6"/>
                    <a:pt x="86" y="15"/>
                    <a:pt x="60" y="36"/>
                  </a:cubicBezTo>
                  <a:cubicBezTo>
                    <a:pt x="24" y="72"/>
                    <a:pt x="0" y="132"/>
                    <a:pt x="24" y="191"/>
                  </a:cubicBezTo>
                  <a:cubicBezTo>
                    <a:pt x="107" y="334"/>
                    <a:pt x="238" y="393"/>
                    <a:pt x="357" y="477"/>
                  </a:cubicBezTo>
                  <a:cubicBezTo>
                    <a:pt x="424" y="421"/>
                    <a:pt x="484" y="400"/>
                    <a:pt x="540" y="400"/>
                  </a:cubicBezTo>
                  <a:cubicBezTo>
                    <a:pt x="724" y="400"/>
                    <a:pt x="865" y="632"/>
                    <a:pt x="1048" y="632"/>
                  </a:cubicBezTo>
                  <a:lnTo>
                    <a:pt x="3370" y="632"/>
                  </a:lnTo>
                  <a:cubicBezTo>
                    <a:pt x="3391" y="630"/>
                    <a:pt x="3412" y="629"/>
                    <a:pt x="3433" y="629"/>
                  </a:cubicBezTo>
                  <a:cubicBezTo>
                    <a:pt x="3612" y="629"/>
                    <a:pt x="3794" y="685"/>
                    <a:pt x="3971" y="685"/>
                  </a:cubicBezTo>
                  <a:cubicBezTo>
                    <a:pt x="4058" y="685"/>
                    <a:pt x="4143" y="671"/>
                    <a:pt x="4227" y="632"/>
                  </a:cubicBezTo>
                  <a:cubicBezTo>
                    <a:pt x="4227" y="632"/>
                    <a:pt x="4251" y="608"/>
                    <a:pt x="4274" y="596"/>
                  </a:cubicBezTo>
                  <a:cubicBezTo>
                    <a:pt x="4286" y="593"/>
                    <a:pt x="4297" y="591"/>
                    <a:pt x="4306" y="591"/>
                  </a:cubicBezTo>
                  <a:cubicBezTo>
                    <a:pt x="4335" y="591"/>
                    <a:pt x="4355" y="605"/>
                    <a:pt x="4382" y="632"/>
                  </a:cubicBezTo>
                  <a:cubicBezTo>
                    <a:pt x="4408" y="665"/>
                    <a:pt x="4439" y="680"/>
                    <a:pt x="4471" y="680"/>
                  </a:cubicBezTo>
                  <a:cubicBezTo>
                    <a:pt x="4496" y="680"/>
                    <a:pt x="4522" y="671"/>
                    <a:pt x="4548" y="655"/>
                  </a:cubicBezTo>
                  <a:cubicBezTo>
                    <a:pt x="4608" y="584"/>
                    <a:pt x="4620" y="477"/>
                    <a:pt x="4584" y="393"/>
                  </a:cubicBezTo>
                  <a:cubicBezTo>
                    <a:pt x="4548" y="298"/>
                    <a:pt x="4453" y="274"/>
                    <a:pt x="4382" y="215"/>
                  </a:cubicBezTo>
                  <a:cubicBezTo>
                    <a:pt x="4001" y="215"/>
                    <a:pt x="3630" y="204"/>
                    <a:pt x="3260" y="204"/>
                  </a:cubicBezTo>
                  <a:cubicBezTo>
                    <a:pt x="3075" y="204"/>
                    <a:pt x="2889" y="207"/>
                    <a:pt x="2703" y="215"/>
                  </a:cubicBezTo>
                  <a:cubicBezTo>
                    <a:pt x="2511" y="215"/>
                    <a:pt x="2299" y="285"/>
                    <a:pt x="2121" y="285"/>
                  </a:cubicBezTo>
                  <a:cubicBezTo>
                    <a:pt x="2056" y="285"/>
                    <a:pt x="1995" y="276"/>
                    <a:pt x="1941" y="251"/>
                  </a:cubicBezTo>
                  <a:cubicBezTo>
                    <a:pt x="1369" y="1"/>
                    <a:pt x="798" y="120"/>
                    <a:pt x="226" y="48"/>
                  </a:cubicBezTo>
                  <a:cubicBezTo>
                    <a:pt x="200" y="21"/>
                    <a:pt x="169" y="6"/>
                    <a:pt x="137" y="6"/>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8" name="Google Shape;558;p32"/>
            <p:cNvSpPr/>
            <p:nvPr/>
          </p:nvSpPr>
          <p:spPr>
            <a:xfrm>
              <a:off x="5328325" y="1920300"/>
              <a:ext cx="124450" cy="14200"/>
            </a:xfrm>
            <a:custGeom>
              <a:avLst/>
              <a:gdLst/>
              <a:ahLst/>
              <a:cxnLst/>
              <a:rect l="l" t="t" r="r" b="b"/>
              <a:pathLst>
                <a:path w="4978" h="568" extrusionOk="0">
                  <a:moveTo>
                    <a:pt x="584" y="1"/>
                  </a:moveTo>
                  <a:cubicBezTo>
                    <a:pt x="545" y="11"/>
                    <a:pt x="501" y="13"/>
                    <a:pt x="456" y="13"/>
                  </a:cubicBezTo>
                  <a:cubicBezTo>
                    <a:pt x="434" y="13"/>
                    <a:pt x="411" y="13"/>
                    <a:pt x="388" y="13"/>
                  </a:cubicBezTo>
                  <a:cubicBezTo>
                    <a:pt x="249" y="13"/>
                    <a:pt x="104" y="29"/>
                    <a:pt x="1" y="251"/>
                  </a:cubicBezTo>
                  <a:cubicBezTo>
                    <a:pt x="703" y="513"/>
                    <a:pt x="1418" y="501"/>
                    <a:pt x="2108" y="560"/>
                  </a:cubicBezTo>
                  <a:cubicBezTo>
                    <a:pt x="2165" y="565"/>
                    <a:pt x="2221" y="567"/>
                    <a:pt x="2278" y="567"/>
                  </a:cubicBezTo>
                  <a:cubicBezTo>
                    <a:pt x="2638" y="567"/>
                    <a:pt x="2999" y="482"/>
                    <a:pt x="3372" y="482"/>
                  </a:cubicBezTo>
                  <a:cubicBezTo>
                    <a:pt x="3508" y="482"/>
                    <a:pt x="3647" y="493"/>
                    <a:pt x="3787" y="525"/>
                  </a:cubicBezTo>
                  <a:cubicBezTo>
                    <a:pt x="3856" y="542"/>
                    <a:pt x="3926" y="550"/>
                    <a:pt x="3998" y="550"/>
                  </a:cubicBezTo>
                  <a:cubicBezTo>
                    <a:pt x="4311" y="550"/>
                    <a:pt x="4648" y="409"/>
                    <a:pt x="4978" y="370"/>
                  </a:cubicBezTo>
                  <a:cubicBezTo>
                    <a:pt x="4773" y="165"/>
                    <a:pt x="4549" y="155"/>
                    <a:pt x="4323" y="155"/>
                  </a:cubicBezTo>
                  <a:cubicBezTo>
                    <a:pt x="4299" y="155"/>
                    <a:pt x="4275" y="156"/>
                    <a:pt x="4251" y="156"/>
                  </a:cubicBezTo>
                  <a:cubicBezTo>
                    <a:pt x="3454" y="144"/>
                    <a:pt x="2668" y="144"/>
                    <a:pt x="1882" y="144"/>
                  </a:cubicBezTo>
                  <a:cubicBezTo>
                    <a:pt x="1834" y="144"/>
                    <a:pt x="1788" y="145"/>
                    <a:pt x="1742" y="145"/>
                  </a:cubicBezTo>
                  <a:cubicBezTo>
                    <a:pt x="1617" y="145"/>
                    <a:pt x="1502" y="133"/>
                    <a:pt x="1406" y="36"/>
                  </a:cubicBezTo>
                  <a:cubicBezTo>
                    <a:pt x="1362" y="20"/>
                    <a:pt x="1319" y="14"/>
                    <a:pt x="1276" y="14"/>
                  </a:cubicBezTo>
                  <a:cubicBezTo>
                    <a:pt x="1118" y="14"/>
                    <a:pt x="962" y="99"/>
                    <a:pt x="814" y="99"/>
                  </a:cubicBezTo>
                  <a:cubicBezTo>
                    <a:pt x="735" y="99"/>
                    <a:pt x="658" y="74"/>
                    <a:pt x="58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9" name="Google Shape;559;p32"/>
            <p:cNvSpPr/>
            <p:nvPr/>
          </p:nvSpPr>
          <p:spPr>
            <a:xfrm>
              <a:off x="5802200" y="1773225"/>
              <a:ext cx="151225" cy="15550"/>
            </a:xfrm>
            <a:custGeom>
              <a:avLst/>
              <a:gdLst/>
              <a:ahLst/>
              <a:cxnLst/>
              <a:rect l="l" t="t" r="r" b="b"/>
              <a:pathLst>
                <a:path w="6049" h="622" extrusionOk="0">
                  <a:moveTo>
                    <a:pt x="3254" y="1"/>
                  </a:moveTo>
                  <a:cubicBezTo>
                    <a:pt x="3205" y="1"/>
                    <a:pt x="3156" y="2"/>
                    <a:pt x="3108" y="2"/>
                  </a:cubicBezTo>
                  <a:cubicBezTo>
                    <a:pt x="2156" y="14"/>
                    <a:pt x="1215" y="26"/>
                    <a:pt x="262" y="38"/>
                  </a:cubicBezTo>
                  <a:cubicBezTo>
                    <a:pt x="84" y="157"/>
                    <a:pt x="1" y="276"/>
                    <a:pt x="262" y="359"/>
                  </a:cubicBezTo>
                  <a:cubicBezTo>
                    <a:pt x="405" y="395"/>
                    <a:pt x="501" y="490"/>
                    <a:pt x="620" y="550"/>
                  </a:cubicBezTo>
                  <a:cubicBezTo>
                    <a:pt x="814" y="615"/>
                    <a:pt x="1023" y="622"/>
                    <a:pt x="1229" y="622"/>
                  </a:cubicBezTo>
                  <a:cubicBezTo>
                    <a:pt x="1288" y="622"/>
                    <a:pt x="1347" y="621"/>
                    <a:pt x="1405" y="621"/>
                  </a:cubicBezTo>
                  <a:cubicBezTo>
                    <a:pt x="1667" y="621"/>
                    <a:pt x="1917" y="574"/>
                    <a:pt x="2156" y="455"/>
                  </a:cubicBezTo>
                  <a:cubicBezTo>
                    <a:pt x="2306" y="377"/>
                    <a:pt x="2453" y="341"/>
                    <a:pt x="2596" y="341"/>
                  </a:cubicBezTo>
                  <a:cubicBezTo>
                    <a:pt x="2803" y="341"/>
                    <a:pt x="3001" y="416"/>
                    <a:pt x="3191" y="550"/>
                  </a:cubicBezTo>
                  <a:cubicBezTo>
                    <a:pt x="3570" y="599"/>
                    <a:pt x="3945" y="615"/>
                    <a:pt x="4319" y="615"/>
                  </a:cubicBezTo>
                  <a:cubicBezTo>
                    <a:pt x="4578" y="615"/>
                    <a:pt x="4837" y="607"/>
                    <a:pt x="5096" y="597"/>
                  </a:cubicBezTo>
                  <a:cubicBezTo>
                    <a:pt x="5156" y="574"/>
                    <a:pt x="5215" y="550"/>
                    <a:pt x="5275" y="514"/>
                  </a:cubicBezTo>
                  <a:cubicBezTo>
                    <a:pt x="5323" y="485"/>
                    <a:pt x="5325" y="361"/>
                    <a:pt x="5400" y="361"/>
                  </a:cubicBezTo>
                  <a:cubicBezTo>
                    <a:pt x="5418" y="361"/>
                    <a:pt x="5439" y="368"/>
                    <a:pt x="5466" y="383"/>
                  </a:cubicBezTo>
                  <a:cubicBezTo>
                    <a:pt x="5507" y="401"/>
                    <a:pt x="5549" y="410"/>
                    <a:pt x="5589" y="410"/>
                  </a:cubicBezTo>
                  <a:cubicBezTo>
                    <a:pt x="5629" y="410"/>
                    <a:pt x="5668" y="401"/>
                    <a:pt x="5704" y="383"/>
                  </a:cubicBezTo>
                  <a:cubicBezTo>
                    <a:pt x="5799" y="359"/>
                    <a:pt x="5858" y="324"/>
                    <a:pt x="5930" y="264"/>
                  </a:cubicBezTo>
                  <a:cubicBezTo>
                    <a:pt x="5989" y="204"/>
                    <a:pt x="6049" y="145"/>
                    <a:pt x="6001" y="38"/>
                  </a:cubicBezTo>
                  <a:cubicBezTo>
                    <a:pt x="5869" y="38"/>
                    <a:pt x="5726" y="18"/>
                    <a:pt x="5583" y="18"/>
                  </a:cubicBezTo>
                  <a:cubicBezTo>
                    <a:pt x="5431" y="18"/>
                    <a:pt x="5280" y="41"/>
                    <a:pt x="5144" y="133"/>
                  </a:cubicBezTo>
                  <a:cubicBezTo>
                    <a:pt x="5085" y="204"/>
                    <a:pt x="5025" y="240"/>
                    <a:pt x="4930" y="240"/>
                  </a:cubicBezTo>
                  <a:cubicBezTo>
                    <a:pt x="4906" y="240"/>
                    <a:pt x="4858" y="240"/>
                    <a:pt x="4811" y="216"/>
                  </a:cubicBezTo>
                  <a:lnTo>
                    <a:pt x="4954" y="216"/>
                  </a:lnTo>
                  <a:cubicBezTo>
                    <a:pt x="5013" y="216"/>
                    <a:pt x="5037" y="193"/>
                    <a:pt x="5061" y="133"/>
                  </a:cubicBezTo>
                  <a:cubicBezTo>
                    <a:pt x="4914" y="51"/>
                    <a:pt x="4769" y="22"/>
                    <a:pt x="4625" y="22"/>
                  </a:cubicBezTo>
                  <a:cubicBezTo>
                    <a:pt x="4371" y="22"/>
                    <a:pt x="4121" y="111"/>
                    <a:pt x="3870" y="157"/>
                  </a:cubicBezTo>
                  <a:cubicBezTo>
                    <a:pt x="3870" y="181"/>
                    <a:pt x="3834" y="193"/>
                    <a:pt x="3799" y="193"/>
                  </a:cubicBezTo>
                  <a:cubicBezTo>
                    <a:pt x="3775" y="193"/>
                    <a:pt x="3751" y="181"/>
                    <a:pt x="3715" y="133"/>
                  </a:cubicBezTo>
                  <a:cubicBezTo>
                    <a:pt x="3579" y="15"/>
                    <a:pt x="3414" y="1"/>
                    <a:pt x="325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0" name="Google Shape;560;p32"/>
            <p:cNvSpPr/>
            <p:nvPr/>
          </p:nvSpPr>
          <p:spPr>
            <a:xfrm>
              <a:off x="5704650" y="1989350"/>
              <a:ext cx="120200" cy="13200"/>
            </a:xfrm>
            <a:custGeom>
              <a:avLst/>
              <a:gdLst/>
              <a:ahLst/>
              <a:cxnLst/>
              <a:rect l="l" t="t" r="r" b="b"/>
              <a:pathLst>
                <a:path w="4808" h="528" extrusionOk="0">
                  <a:moveTo>
                    <a:pt x="4176" y="1"/>
                  </a:moveTo>
                  <a:cubicBezTo>
                    <a:pt x="3938" y="96"/>
                    <a:pt x="3688" y="96"/>
                    <a:pt x="3426" y="96"/>
                  </a:cubicBezTo>
                  <a:cubicBezTo>
                    <a:pt x="2426" y="96"/>
                    <a:pt x="1438" y="120"/>
                    <a:pt x="462" y="120"/>
                  </a:cubicBezTo>
                  <a:cubicBezTo>
                    <a:pt x="378" y="89"/>
                    <a:pt x="304" y="72"/>
                    <a:pt x="241" y="72"/>
                  </a:cubicBezTo>
                  <a:cubicBezTo>
                    <a:pt x="88" y="72"/>
                    <a:pt x="1" y="173"/>
                    <a:pt x="9" y="418"/>
                  </a:cubicBezTo>
                  <a:cubicBezTo>
                    <a:pt x="652" y="442"/>
                    <a:pt x="1307" y="477"/>
                    <a:pt x="1962" y="501"/>
                  </a:cubicBezTo>
                  <a:cubicBezTo>
                    <a:pt x="2288" y="518"/>
                    <a:pt x="2613" y="527"/>
                    <a:pt x="2939" y="527"/>
                  </a:cubicBezTo>
                  <a:cubicBezTo>
                    <a:pt x="3542" y="527"/>
                    <a:pt x="4145" y="495"/>
                    <a:pt x="4748" y="418"/>
                  </a:cubicBezTo>
                  <a:cubicBezTo>
                    <a:pt x="4796" y="370"/>
                    <a:pt x="4807" y="322"/>
                    <a:pt x="4796" y="299"/>
                  </a:cubicBezTo>
                  <a:cubicBezTo>
                    <a:pt x="4760" y="251"/>
                    <a:pt x="4736" y="227"/>
                    <a:pt x="4676" y="203"/>
                  </a:cubicBezTo>
                  <a:cubicBezTo>
                    <a:pt x="4581" y="203"/>
                    <a:pt x="4510" y="191"/>
                    <a:pt x="4462" y="120"/>
                  </a:cubicBezTo>
                  <a:lnTo>
                    <a:pt x="4474" y="120"/>
                  </a:lnTo>
                  <a:cubicBezTo>
                    <a:pt x="4391" y="61"/>
                    <a:pt x="4272" y="72"/>
                    <a:pt x="417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1" name="Google Shape;561;p32"/>
            <p:cNvSpPr/>
            <p:nvPr/>
          </p:nvSpPr>
          <p:spPr>
            <a:xfrm>
              <a:off x="5493225" y="1923875"/>
              <a:ext cx="81600" cy="28600"/>
            </a:xfrm>
            <a:custGeom>
              <a:avLst/>
              <a:gdLst/>
              <a:ahLst/>
              <a:cxnLst/>
              <a:rect l="l" t="t" r="r" b="b"/>
              <a:pathLst>
                <a:path w="3264" h="1144" extrusionOk="0">
                  <a:moveTo>
                    <a:pt x="715" y="13"/>
                  </a:moveTo>
                  <a:cubicBezTo>
                    <a:pt x="572" y="322"/>
                    <a:pt x="60" y="1"/>
                    <a:pt x="1" y="441"/>
                  </a:cubicBezTo>
                  <a:cubicBezTo>
                    <a:pt x="87" y="441"/>
                    <a:pt x="170" y="439"/>
                    <a:pt x="254" y="439"/>
                  </a:cubicBezTo>
                  <a:cubicBezTo>
                    <a:pt x="379" y="439"/>
                    <a:pt x="503" y="444"/>
                    <a:pt x="632" y="465"/>
                  </a:cubicBezTo>
                  <a:cubicBezTo>
                    <a:pt x="822" y="489"/>
                    <a:pt x="870" y="596"/>
                    <a:pt x="715" y="739"/>
                  </a:cubicBezTo>
                  <a:cubicBezTo>
                    <a:pt x="763" y="786"/>
                    <a:pt x="691" y="953"/>
                    <a:pt x="632" y="965"/>
                  </a:cubicBezTo>
                  <a:cubicBezTo>
                    <a:pt x="572" y="1013"/>
                    <a:pt x="549" y="1072"/>
                    <a:pt x="584" y="1144"/>
                  </a:cubicBezTo>
                  <a:cubicBezTo>
                    <a:pt x="1346" y="1132"/>
                    <a:pt x="2120" y="1132"/>
                    <a:pt x="2894" y="1132"/>
                  </a:cubicBezTo>
                  <a:cubicBezTo>
                    <a:pt x="2894" y="1120"/>
                    <a:pt x="2906" y="1096"/>
                    <a:pt x="2930" y="1084"/>
                  </a:cubicBezTo>
                  <a:cubicBezTo>
                    <a:pt x="2938" y="1081"/>
                    <a:pt x="2945" y="1080"/>
                    <a:pt x="2952" y="1080"/>
                  </a:cubicBezTo>
                  <a:cubicBezTo>
                    <a:pt x="2972" y="1080"/>
                    <a:pt x="2986" y="1095"/>
                    <a:pt x="3013" y="1132"/>
                  </a:cubicBezTo>
                  <a:cubicBezTo>
                    <a:pt x="3108" y="1120"/>
                    <a:pt x="3263" y="1132"/>
                    <a:pt x="3251" y="965"/>
                  </a:cubicBezTo>
                  <a:cubicBezTo>
                    <a:pt x="3227" y="846"/>
                    <a:pt x="3144" y="775"/>
                    <a:pt x="3025" y="739"/>
                  </a:cubicBezTo>
                  <a:cubicBezTo>
                    <a:pt x="3006" y="735"/>
                    <a:pt x="2986" y="734"/>
                    <a:pt x="2967" y="734"/>
                  </a:cubicBezTo>
                  <a:cubicBezTo>
                    <a:pt x="2852" y="734"/>
                    <a:pt x="2731" y="786"/>
                    <a:pt x="2613" y="786"/>
                  </a:cubicBezTo>
                  <a:cubicBezTo>
                    <a:pt x="2550" y="786"/>
                    <a:pt x="2489" y="771"/>
                    <a:pt x="2430" y="727"/>
                  </a:cubicBezTo>
                  <a:cubicBezTo>
                    <a:pt x="2393" y="742"/>
                    <a:pt x="2356" y="788"/>
                    <a:pt x="2331" y="788"/>
                  </a:cubicBezTo>
                  <a:cubicBezTo>
                    <a:pt x="2315" y="788"/>
                    <a:pt x="2303" y="770"/>
                    <a:pt x="2299" y="715"/>
                  </a:cubicBezTo>
                  <a:cubicBezTo>
                    <a:pt x="2265" y="614"/>
                    <a:pt x="2221" y="427"/>
                    <a:pt x="2206" y="427"/>
                  </a:cubicBezTo>
                  <a:cubicBezTo>
                    <a:pt x="2205" y="427"/>
                    <a:pt x="2204" y="428"/>
                    <a:pt x="2204" y="429"/>
                  </a:cubicBezTo>
                  <a:cubicBezTo>
                    <a:pt x="2086" y="611"/>
                    <a:pt x="1962" y="665"/>
                    <a:pt x="1828" y="665"/>
                  </a:cubicBezTo>
                  <a:cubicBezTo>
                    <a:pt x="1638" y="665"/>
                    <a:pt x="1429" y="555"/>
                    <a:pt x="1191" y="548"/>
                  </a:cubicBezTo>
                  <a:cubicBezTo>
                    <a:pt x="1489" y="370"/>
                    <a:pt x="1894" y="548"/>
                    <a:pt x="1906" y="48"/>
                  </a:cubicBezTo>
                  <a:lnTo>
                    <a:pt x="1906" y="48"/>
                  </a:lnTo>
                  <a:cubicBezTo>
                    <a:pt x="1814" y="90"/>
                    <a:pt x="1719" y="99"/>
                    <a:pt x="1623" y="99"/>
                  </a:cubicBezTo>
                  <a:cubicBezTo>
                    <a:pt x="1540" y="99"/>
                    <a:pt x="1458" y="92"/>
                    <a:pt x="1379" y="92"/>
                  </a:cubicBezTo>
                  <a:cubicBezTo>
                    <a:pt x="1287" y="92"/>
                    <a:pt x="1199" y="102"/>
                    <a:pt x="1120" y="144"/>
                  </a:cubicBezTo>
                  <a:cubicBezTo>
                    <a:pt x="1064" y="177"/>
                    <a:pt x="1020" y="190"/>
                    <a:pt x="982" y="190"/>
                  </a:cubicBezTo>
                  <a:cubicBezTo>
                    <a:pt x="860" y="190"/>
                    <a:pt x="816" y="49"/>
                    <a:pt x="715" y="13"/>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2" name="Google Shape;562;p32"/>
            <p:cNvSpPr/>
            <p:nvPr/>
          </p:nvSpPr>
          <p:spPr>
            <a:xfrm>
              <a:off x="5309875" y="1942325"/>
              <a:ext cx="103025" cy="13600"/>
            </a:xfrm>
            <a:custGeom>
              <a:avLst/>
              <a:gdLst/>
              <a:ahLst/>
              <a:cxnLst/>
              <a:rect l="l" t="t" r="r" b="b"/>
              <a:pathLst>
                <a:path w="4121" h="544" extrusionOk="0">
                  <a:moveTo>
                    <a:pt x="727" y="1"/>
                  </a:moveTo>
                  <a:cubicBezTo>
                    <a:pt x="683" y="7"/>
                    <a:pt x="639" y="9"/>
                    <a:pt x="594" y="9"/>
                  </a:cubicBezTo>
                  <a:cubicBezTo>
                    <a:pt x="526" y="9"/>
                    <a:pt x="458" y="5"/>
                    <a:pt x="390" y="5"/>
                  </a:cubicBezTo>
                  <a:cubicBezTo>
                    <a:pt x="249" y="5"/>
                    <a:pt x="114" y="24"/>
                    <a:pt x="1" y="144"/>
                  </a:cubicBezTo>
                  <a:cubicBezTo>
                    <a:pt x="143" y="179"/>
                    <a:pt x="203" y="275"/>
                    <a:pt x="167" y="418"/>
                  </a:cubicBezTo>
                  <a:cubicBezTo>
                    <a:pt x="675" y="504"/>
                    <a:pt x="1189" y="544"/>
                    <a:pt x="1712" y="544"/>
                  </a:cubicBezTo>
                  <a:cubicBezTo>
                    <a:pt x="1840" y="544"/>
                    <a:pt x="1968" y="541"/>
                    <a:pt x="2096" y="537"/>
                  </a:cubicBezTo>
                  <a:cubicBezTo>
                    <a:pt x="2217" y="532"/>
                    <a:pt x="2338" y="531"/>
                    <a:pt x="2459" y="531"/>
                  </a:cubicBezTo>
                  <a:cubicBezTo>
                    <a:pt x="2591" y="531"/>
                    <a:pt x="2723" y="532"/>
                    <a:pt x="2855" y="532"/>
                  </a:cubicBezTo>
                  <a:cubicBezTo>
                    <a:pt x="3256" y="532"/>
                    <a:pt x="3654" y="520"/>
                    <a:pt x="4049" y="418"/>
                  </a:cubicBezTo>
                  <a:cubicBezTo>
                    <a:pt x="4120" y="346"/>
                    <a:pt x="4120" y="275"/>
                    <a:pt x="4096" y="179"/>
                  </a:cubicBezTo>
                  <a:cubicBezTo>
                    <a:pt x="4061" y="168"/>
                    <a:pt x="4049" y="156"/>
                    <a:pt x="4013" y="132"/>
                  </a:cubicBezTo>
                  <a:cubicBezTo>
                    <a:pt x="3608" y="68"/>
                    <a:pt x="3203" y="26"/>
                    <a:pt x="2799" y="26"/>
                  </a:cubicBezTo>
                  <a:cubicBezTo>
                    <a:pt x="2596" y="26"/>
                    <a:pt x="2394" y="37"/>
                    <a:pt x="2191" y="60"/>
                  </a:cubicBezTo>
                  <a:cubicBezTo>
                    <a:pt x="1931" y="93"/>
                    <a:pt x="1660" y="143"/>
                    <a:pt x="1390" y="143"/>
                  </a:cubicBezTo>
                  <a:cubicBezTo>
                    <a:pt x="1166" y="143"/>
                    <a:pt x="943" y="109"/>
                    <a:pt x="72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3" name="Google Shape;563;p32"/>
            <p:cNvSpPr/>
            <p:nvPr/>
          </p:nvSpPr>
          <p:spPr>
            <a:xfrm>
              <a:off x="5707850" y="2014100"/>
              <a:ext cx="99725" cy="15275"/>
            </a:xfrm>
            <a:custGeom>
              <a:avLst/>
              <a:gdLst/>
              <a:ahLst/>
              <a:cxnLst/>
              <a:rect l="l" t="t" r="r" b="b"/>
              <a:pathLst>
                <a:path w="3989" h="611" extrusionOk="0">
                  <a:moveTo>
                    <a:pt x="1084" y="1"/>
                  </a:moveTo>
                  <a:cubicBezTo>
                    <a:pt x="918" y="1"/>
                    <a:pt x="751" y="7"/>
                    <a:pt x="584" y="23"/>
                  </a:cubicBezTo>
                  <a:cubicBezTo>
                    <a:pt x="381" y="142"/>
                    <a:pt x="143" y="214"/>
                    <a:pt x="0" y="452"/>
                  </a:cubicBezTo>
                  <a:cubicBezTo>
                    <a:pt x="76" y="532"/>
                    <a:pt x="153" y="560"/>
                    <a:pt x="231" y="560"/>
                  </a:cubicBezTo>
                  <a:cubicBezTo>
                    <a:pt x="349" y="560"/>
                    <a:pt x="469" y="495"/>
                    <a:pt x="584" y="452"/>
                  </a:cubicBezTo>
                  <a:cubicBezTo>
                    <a:pt x="631" y="440"/>
                    <a:pt x="667" y="440"/>
                    <a:pt x="715" y="440"/>
                  </a:cubicBezTo>
                  <a:cubicBezTo>
                    <a:pt x="762" y="440"/>
                    <a:pt x="810" y="452"/>
                    <a:pt x="846" y="452"/>
                  </a:cubicBezTo>
                  <a:lnTo>
                    <a:pt x="905" y="464"/>
                  </a:lnTo>
                  <a:cubicBezTo>
                    <a:pt x="932" y="460"/>
                    <a:pt x="958" y="458"/>
                    <a:pt x="984" y="458"/>
                  </a:cubicBezTo>
                  <a:cubicBezTo>
                    <a:pt x="1121" y="458"/>
                    <a:pt x="1251" y="505"/>
                    <a:pt x="1381" y="535"/>
                  </a:cubicBezTo>
                  <a:cubicBezTo>
                    <a:pt x="1492" y="576"/>
                    <a:pt x="1606" y="611"/>
                    <a:pt x="1715" y="611"/>
                  </a:cubicBezTo>
                  <a:cubicBezTo>
                    <a:pt x="1829" y="611"/>
                    <a:pt x="1939" y="573"/>
                    <a:pt x="2036" y="464"/>
                  </a:cubicBezTo>
                  <a:cubicBezTo>
                    <a:pt x="2012" y="440"/>
                    <a:pt x="1989" y="416"/>
                    <a:pt x="1953" y="392"/>
                  </a:cubicBezTo>
                  <a:lnTo>
                    <a:pt x="1953" y="392"/>
                  </a:lnTo>
                  <a:cubicBezTo>
                    <a:pt x="2001" y="404"/>
                    <a:pt x="2024" y="416"/>
                    <a:pt x="2060" y="452"/>
                  </a:cubicBezTo>
                  <a:cubicBezTo>
                    <a:pt x="2247" y="556"/>
                    <a:pt x="2442" y="583"/>
                    <a:pt x="2643" y="583"/>
                  </a:cubicBezTo>
                  <a:cubicBezTo>
                    <a:pt x="2787" y="583"/>
                    <a:pt x="2935" y="569"/>
                    <a:pt x="3084" y="559"/>
                  </a:cubicBezTo>
                  <a:cubicBezTo>
                    <a:pt x="3248" y="545"/>
                    <a:pt x="3411" y="513"/>
                    <a:pt x="3575" y="513"/>
                  </a:cubicBezTo>
                  <a:cubicBezTo>
                    <a:pt x="3685" y="513"/>
                    <a:pt x="3795" y="528"/>
                    <a:pt x="3906" y="571"/>
                  </a:cubicBezTo>
                  <a:cubicBezTo>
                    <a:pt x="3989" y="487"/>
                    <a:pt x="3989" y="380"/>
                    <a:pt x="3906" y="285"/>
                  </a:cubicBezTo>
                  <a:cubicBezTo>
                    <a:pt x="3873" y="133"/>
                    <a:pt x="3840" y="20"/>
                    <a:pt x="3680" y="20"/>
                  </a:cubicBezTo>
                  <a:cubicBezTo>
                    <a:pt x="3665" y="20"/>
                    <a:pt x="3649" y="21"/>
                    <a:pt x="3632" y="23"/>
                  </a:cubicBezTo>
                  <a:cubicBezTo>
                    <a:pt x="3477" y="35"/>
                    <a:pt x="3322" y="59"/>
                    <a:pt x="3155" y="83"/>
                  </a:cubicBezTo>
                  <a:cubicBezTo>
                    <a:pt x="3076" y="86"/>
                    <a:pt x="2996" y="87"/>
                    <a:pt x="2917" y="87"/>
                  </a:cubicBezTo>
                  <a:cubicBezTo>
                    <a:pt x="2306" y="87"/>
                    <a:pt x="1699" y="1"/>
                    <a:pt x="108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4" name="Google Shape;564;p32"/>
            <p:cNvSpPr/>
            <p:nvPr/>
          </p:nvSpPr>
          <p:spPr>
            <a:xfrm>
              <a:off x="5883750" y="1951650"/>
              <a:ext cx="128025" cy="12725"/>
            </a:xfrm>
            <a:custGeom>
              <a:avLst/>
              <a:gdLst/>
              <a:ahLst/>
              <a:cxnLst/>
              <a:rect l="l" t="t" r="r" b="b"/>
              <a:pathLst>
                <a:path w="5121" h="509" extrusionOk="0">
                  <a:moveTo>
                    <a:pt x="4185" y="0"/>
                  </a:moveTo>
                  <a:cubicBezTo>
                    <a:pt x="4127" y="0"/>
                    <a:pt x="4070" y="3"/>
                    <a:pt x="4013" y="9"/>
                  </a:cubicBezTo>
                  <a:cubicBezTo>
                    <a:pt x="3501" y="45"/>
                    <a:pt x="2992" y="53"/>
                    <a:pt x="2482" y="53"/>
                  </a:cubicBezTo>
                  <a:cubicBezTo>
                    <a:pt x="1971" y="53"/>
                    <a:pt x="1459" y="45"/>
                    <a:pt x="941" y="45"/>
                  </a:cubicBezTo>
                  <a:cubicBezTo>
                    <a:pt x="907" y="45"/>
                    <a:pt x="872" y="44"/>
                    <a:pt x="837" y="44"/>
                  </a:cubicBezTo>
                  <a:cubicBezTo>
                    <a:pt x="610" y="44"/>
                    <a:pt x="387" y="53"/>
                    <a:pt x="191" y="187"/>
                  </a:cubicBezTo>
                  <a:cubicBezTo>
                    <a:pt x="161" y="174"/>
                    <a:pt x="132" y="166"/>
                    <a:pt x="107" y="166"/>
                  </a:cubicBezTo>
                  <a:cubicBezTo>
                    <a:pt x="64" y="166"/>
                    <a:pt x="32" y="191"/>
                    <a:pt x="25" y="259"/>
                  </a:cubicBezTo>
                  <a:cubicBezTo>
                    <a:pt x="1" y="330"/>
                    <a:pt x="37" y="390"/>
                    <a:pt x="108" y="426"/>
                  </a:cubicBezTo>
                  <a:cubicBezTo>
                    <a:pt x="227" y="461"/>
                    <a:pt x="346" y="437"/>
                    <a:pt x="453" y="509"/>
                  </a:cubicBezTo>
                  <a:cubicBezTo>
                    <a:pt x="690" y="371"/>
                    <a:pt x="944" y="339"/>
                    <a:pt x="1193" y="339"/>
                  </a:cubicBezTo>
                  <a:cubicBezTo>
                    <a:pt x="1245" y="339"/>
                    <a:pt x="1296" y="340"/>
                    <a:pt x="1346" y="342"/>
                  </a:cubicBezTo>
                  <a:cubicBezTo>
                    <a:pt x="1798" y="362"/>
                    <a:pt x="2246" y="410"/>
                    <a:pt x="2695" y="410"/>
                  </a:cubicBezTo>
                  <a:cubicBezTo>
                    <a:pt x="3062" y="410"/>
                    <a:pt x="3429" y="378"/>
                    <a:pt x="3799" y="271"/>
                  </a:cubicBezTo>
                  <a:cubicBezTo>
                    <a:pt x="3813" y="267"/>
                    <a:pt x="3827" y="266"/>
                    <a:pt x="3840" y="266"/>
                  </a:cubicBezTo>
                  <a:cubicBezTo>
                    <a:pt x="3873" y="266"/>
                    <a:pt x="3905" y="274"/>
                    <a:pt x="3930" y="283"/>
                  </a:cubicBezTo>
                  <a:cubicBezTo>
                    <a:pt x="4322" y="386"/>
                    <a:pt x="4488" y="429"/>
                    <a:pt x="4640" y="429"/>
                  </a:cubicBezTo>
                  <a:cubicBezTo>
                    <a:pt x="4752" y="429"/>
                    <a:pt x="4856" y="406"/>
                    <a:pt x="5037" y="366"/>
                  </a:cubicBezTo>
                  <a:cubicBezTo>
                    <a:pt x="5121" y="271"/>
                    <a:pt x="5121" y="187"/>
                    <a:pt x="5049" y="92"/>
                  </a:cubicBezTo>
                  <a:cubicBezTo>
                    <a:pt x="4763" y="63"/>
                    <a:pt x="4468" y="0"/>
                    <a:pt x="418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5" name="Google Shape;565;p32"/>
            <p:cNvSpPr/>
            <p:nvPr/>
          </p:nvSpPr>
          <p:spPr>
            <a:xfrm>
              <a:off x="5447400" y="1838750"/>
              <a:ext cx="109550" cy="13975"/>
            </a:xfrm>
            <a:custGeom>
              <a:avLst/>
              <a:gdLst/>
              <a:ahLst/>
              <a:cxnLst/>
              <a:rect l="l" t="t" r="r" b="b"/>
              <a:pathLst>
                <a:path w="4382" h="559" extrusionOk="0">
                  <a:moveTo>
                    <a:pt x="4263" y="0"/>
                  </a:moveTo>
                  <a:cubicBezTo>
                    <a:pt x="4146" y="22"/>
                    <a:pt x="4011" y="99"/>
                    <a:pt x="3898" y="99"/>
                  </a:cubicBezTo>
                  <a:cubicBezTo>
                    <a:pt x="3884" y="99"/>
                    <a:pt x="3871" y="98"/>
                    <a:pt x="3858" y="96"/>
                  </a:cubicBezTo>
                  <a:cubicBezTo>
                    <a:pt x="3572" y="56"/>
                    <a:pt x="3286" y="41"/>
                    <a:pt x="3001" y="41"/>
                  </a:cubicBezTo>
                  <a:cubicBezTo>
                    <a:pt x="2429" y="41"/>
                    <a:pt x="1858" y="100"/>
                    <a:pt x="1286" y="131"/>
                  </a:cubicBezTo>
                  <a:cubicBezTo>
                    <a:pt x="1247" y="134"/>
                    <a:pt x="1207" y="135"/>
                    <a:pt x="1167" y="135"/>
                  </a:cubicBezTo>
                  <a:cubicBezTo>
                    <a:pt x="1014" y="135"/>
                    <a:pt x="859" y="121"/>
                    <a:pt x="706" y="121"/>
                  </a:cubicBezTo>
                  <a:cubicBezTo>
                    <a:pt x="500" y="121"/>
                    <a:pt x="298" y="146"/>
                    <a:pt x="107" y="262"/>
                  </a:cubicBezTo>
                  <a:cubicBezTo>
                    <a:pt x="0" y="429"/>
                    <a:pt x="155" y="477"/>
                    <a:pt x="238" y="548"/>
                  </a:cubicBezTo>
                  <a:cubicBezTo>
                    <a:pt x="396" y="555"/>
                    <a:pt x="554" y="558"/>
                    <a:pt x="712" y="558"/>
                  </a:cubicBezTo>
                  <a:cubicBezTo>
                    <a:pt x="1798" y="558"/>
                    <a:pt x="2878" y="413"/>
                    <a:pt x="3965" y="413"/>
                  </a:cubicBezTo>
                  <a:cubicBezTo>
                    <a:pt x="4064" y="413"/>
                    <a:pt x="4163" y="415"/>
                    <a:pt x="4263" y="417"/>
                  </a:cubicBezTo>
                  <a:cubicBezTo>
                    <a:pt x="4382" y="274"/>
                    <a:pt x="4382" y="131"/>
                    <a:pt x="426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6" name="Google Shape;566;p32"/>
            <p:cNvSpPr/>
            <p:nvPr/>
          </p:nvSpPr>
          <p:spPr>
            <a:xfrm>
              <a:off x="5997750" y="1774550"/>
              <a:ext cx="65525" cy="29425"/>
            </a:xfrm>
            <a:custGeom>
              <a:avLst/>
              <a:gdLst/>
              <a:ahLst/>
              <a:cxnLst/>
              <a:rect l="l" t="t" r="r" b="b"/>
              <a:pathLst>
                <a:path w="2621" h="1177" extrusionOk="0">
                  <a:moveTo>
                    <a:pt x="1419" y="1"/>
                  </a:moveTo>
                  <a:cubicBezTo>
                    <a:pt x="1151" y="1"/>
                    <a:pt x="881" y="30"/>
                    <a:pt x="608" y="80"/>
                  </a:cubicBezTo>
                  <a:cubicBezTo>
                    <a:pt x="525" y="163"/>
                    <a:pt x="406" y="211"/>
                    <a:pt x="358" y="342"/>
                  </a:cubicBezTo>
                  <a:cubicBezTo>
                    <a:pt x="263" y="521"/>
                    <a:pt x="144" y="675"/>
                    <a:pt x="49" y="842"/>
                  </a:cubicBezTo>
                  <a:cubicBezTo>
                    <a:pt x="1" y="961"/>
                    <a:pt x="49" y="1033"/>
                    <a:pt x="144" y="1092"/>
                  </a:cubicBezTo>
                  <a:cubicBezTo>
                    <a:pt x="322" y="1164"/>
                    <a:pt x="501" y="1164"/>
                    <a:pt x="703" y="1175"/>
                  </a:cubicBezTo>
                  <a:cubicBezTo>
                    <a:pt x="793" y="1171"/>
                    <a:pt x="883" y="1169"/>
                    <a:pt x="973" y="1169"/>
                  </a:cubicBezTo>
                  <a:cubicBezTo>
                    <a:pt x="1163" y="1169"/>
                    <a:pt x="1353" y="1176"/>
                    <a:pt x="1540" y="1176"/>
                  </a:cubicBezTo>
                  <a:cubicBezTo>
                    <a:pt x="1733" y="1176"/>
                    <a:pt x="1922" y="1169"/>
                    <a:pt x="2108" y="1140"/>
                  </a:cubicBezTo>
                  <a:cubicBezTo>
                    <a:pt x="2192" y="1104"/>
                    <a:pt x="2263" y="1080"/>
                    <a:pt x="2323" y="1033"/>
                  </a:cubicBezTo>
                  <a:cubicBezTo>
                    <a:pt x="2454" y="806"/>
                    <a:pt x="2311" y="699"/>
                    <a:pt x="2156" y="604"/>
                  </a:cubicBezTo>
                  <a:cubicBezTo>
                    <a:pt x="2073" y="556"/>
                    <a:pt x="1965" y="544"/>
                    <a:pt x="1858" y="544"/>
                  </a:cubicBezTo>
                  <a:lnTo>
                    <a:pt x="1858" y="502"/>
                  </a:lnTo>
                  <a:lnTo>
                    <a:pt x="1858" y="502"/>
                  </a:lnTo>
                  <a:cubicBezTo>
                    <a:pt x="1876" y="501"/>
                    <a:pt x="1897" y="500"/>
                    <a:pt x="1918" y="497"/>
                  </a:cubicBezTo>
                  <a:cubicBezTo>
                    <a:pt x="1937" y="493"/>
                    <a:pt x="1956" y="492"/>
                    <a:pt x="1976" y="492"/>
                  </a:cubicBezTo>
                  <a:cubicBezTo>
                    <a:pt x="2097" y="492"/>
                    <a:pt x="2221" y="552"/>
                    <a:pt x="2344" y="552"/>
                  </a:cubicBezTo>
                  <a:cubicBezTo>
                    <a:pt x="2397" y="552"/>
                    <a:pt x="2450" y="541"/>
                    <a:pt x="2501" y="509"/>
                  </a:cubicBezTo>
                  <a:cubicBezTo>
                    <a:pt x="2620" y="306"/>
                    <a:pt x="2525" y="199"/>
                    <a:pt x="2335" y="128"/>
                  </a:cubicBezTo>
                  <a:cubicBezTo>
                    <a:pt x="2030" y="39"/>
                    <a:pt x="1725" y="1"/>
                    <a:pt x="141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7" name="Google Shape;567;p32"/>
            <p:cNvSpPr/>
            <p:nvPr/>
          </p:nvSpPr>
          <p:spPr>
            <a:xfrm>
              <a:off x="5336975" y="1877450"/>
              <a:ext cx="110450" cy="11025"/>
            </a:xfrm>
            <a:custGeom>
              <a:avLst/>
              <a:gdLst/>
              <a:ahLst/>
              <a:cxnLst/>
              <a:rect l="l" t="t" r="r" b="b"/>
              <a:pathLst>
                <a:path w="4418" h="441" extrusionOk="0">
                  <a:moveTo>
                    <a:pt x="95" y="0"/>
                  </a:moveTo>
                  <a:lnTo>
                    <a:pt x="95" y="0"/>
                  </a:lnTo>
                  <a:cubicBezTo>
                    <a:pt x="0" y="179"/>
                    <a:pt x="167" y="203"/>
                    <a:pt x="238" y="298"/>
                  </a:cubicBezTo>
                  <a:cubicBezTo>
                    <a:pt x="417" y="393"/>
                    <a:pt x="631" y="441"/>
                    <a:pt x="845" y="441"/>
                  </a:cubicBezTo>
                  <a:cubicBezTo>
                    <a:pt x="1881" y="429"/>
                    <a:pt x="2917" y="429"/>
                    <a:pt x="3965" y="417"/>
                  </a:cubicBezTo>
                  <a:cubicBezTo>
                    <a:pt x="4060" y="250"/>
                    <a:pt x="4417" y="334"/>
                    <a:pt x="4393" y="12"/>
                  </a:cubicBezTo>
                  <a:lnTo>
                    <a:pt x="4393" y="12"/>
                  </a:lnTo>
                  <a:cubicBezTo>
                    <a:pt x="3572" y="26"/>
                    <a:pt x="2746" y="47"/>
                    <a:pt x="1921" y="47"/>
                  </a:cubicBezTo>
                  <a:cubicBezTo>
                    <a:pt x="1311" y="47"/>
                    <a:pt x="702" y="36"/>
                    <a:pt x="9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8" name="Google Shape;568;p32"/>
            <p:cNvSpPr/>
            <p:nvPr/>
          </p:nvSpPr>
          <p:spPr>
            <a:xfrm>
              <a:off x="5624200" y="2096725"/>
              <a:ext cx="110150" cy="18200"/>
            </a:xfrm>
            <a:custGeom>
              <a:avLst/>
              <a:gdLst/>
              <a:ahLst/>
              <a:cxnLst/>
              <a:rect l="l" t="t" r="r" b="b"/>
              <a:pathLst>
                <a:path w="4406" h="728" extrusionOk="0">
                  <a:moveTo>
                    <a:pt x="519" y="1"/>
                  </a:moveTo>
                  <a:cubicBezTo>
                    <a:pt x="399" y="1"/>
                    <a:pt x="277" y="12"/>
                    <a:pt x="155" y="40"/>
                  </a:cubicBezTo>
                  <a:cubicBezTo>
                    <a:pt x="60" y="76"/>
                    <a:pt x="13" y="135"/>
                    <a:pt x="1" y="230"/>
                  </a:cubicBezTo>
                  <a:cubicBezTo>
                    <a:pt x="60" y="457"/>
                    <a:pt x="239" y="540"/>
                    <a:pt x="429" y="588"/>
                  </a:cubicBezTo>
                  <a:cubicBezTo>
                    <a:pt x="1001" y="617"/>
                    <a:pt x="1569" y="728"/>
                    <a:pt x="2137" y="728"/>
                  </a:cubicBezTo>
                  <a:cubicBezTo>
                    <a:pt x="2492" y="728"/>
                    <a:pt x="2847" y="684"/>
                    <a:pt x="3203" y="552"/>
                  </a:cubicBezTo>
                  <a:cubicBezTo>
                    <a:pt x="3203" y="540"/>
                    <a:pt x="3215" y="540"/>
                    <a:pt x="3263" y="528"/>
                  </a:cubicBezTo>
                  <a:cubicBezTo>
                    <a:pt x="3269" y="525"/>
                    <a:pt x="3277" y="523"/>
                    <a:pt x="3286" y="523"/>
                  </a:cubicBezTo>
                  <a:cubicBezTo>
                    <a:pt x="3311" y="523"/>
                    <a:pt x="3344" y="534"/>
                    <a:pt x="3370" y="552"/>
                  </a:cubicBezTo>
                  <a:cubicBezTo>
                    <a:pt x="3469" y="618"/>
                    <a:pt x="3567" y="641"/>
                    <a:pt x="3663" y="641"/>
                  </a:cubicBezTo>
                  <a:cubicBezTo>
                    <a:pt x="3809" y="641"/>
                    <a:pt x="3953" y="588"/>
                    <a:pt x="4096" y="552"/>
                  </a:cubicBezTo>
                  <a:cubicBezTo>
                    <a:pt x="4239" y="468"/>
                    <a:pt x="4406" y="373"/>
                    <a:pt x="4358" y="159"/>
                  </a:cubicBezTo>
                  <a:cubicBezTo>
                    <a:pt x="3453" y="135"/>
                    <a:pt x="2560" y="123"/>
                    <a:pt x="1656" y="111"/>
                  </a:cubicBezTo>
                  <a:cubicBezTo>
                    <a:pt x="1284" y="111"/>
                    <a:pt x="905" y="1"/>
                    <a:pt x="51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9" name="Google Shape;569;p32"/>
            <p:cNvSpPr/>
            <p:nvPr/>
          </p:nvSpPr>
          <p:spPr>
            <a:xfrm>
              <a:off x="5373275" y="1762150"/>
              <a:ext cx="152725" cy="10750"/>
            </a:xfrm>
            <a:custGeom>
              <a:avLst/>
              <a:gdLst/>
              <a:ahLst/>
              <a:cxnLst/>
              <a:rect l="l" t="t" r="r" b="b"/>
              <a:pathLst>
                <a:path w="6109" h="430" extrusionOk="0">
                  <a:moveTo>
                    <a:pt x="4403" y="0"/>
                  </a:moveTo>
                  <a:cubicBezTo>
                    <a:pt x="3465" y="0"/>
                    <a:pt x="2528" y="41"/>
                    <a:pt x="1587" y="41"/>
                  </a:cubicBezTo>
                  <a:cubicBezTo>
                    <a:pt x="1507" y="41"/>
                    <a:pt x="1426" y="41"/>
                    <a:pt x="1346" y="40"/>
                  </a:cubicBezTo>
                  <a:cubicBezTo>
                    <a:pt x="1242" y="89"/>
                    <a:pt x="1134" y="105"/>
                    <a:pt x="1023" y="105"/>
                  </a:cubicBezTo>
                  <a:cubicBezTo>
                    <a:pt x="836" y="105"/>
                    <a:pt x="644" y="60"/>
                    <a:pt x="456" y="60"/>
                  </a:cubicBezTo>
                  <a:cubicBezTo>
                    <a:pt x="299" y="60"/>
                    <a:pt x="145" y="92"/>
                    <a:pt x="1" y="207"/>
                  </a:cubicBezTo>
                  <a:cubicBezTo>
                    <a:pt x="296" y="307"/>
                    <a:pt x="596" y="329"/>
                    <a:pt x="898" y="329"/>
                  </a:cubicBezTo>
                  <a:cubicBezTo>
                    <a:pt x="1136" y="329"/>
                    <a:pt x="1375" y="316"/>
                    <a:pt x="1614" y="316"/>
                  </a:cubicBezTo>
                  <a:cubicBezTo>
                    <a:pt x="1719" y="316"/>
                    <a:pt x="1824" y="318"/>
                    <a:pt x="1929" y="326"/>
                  </a:cubicBezTo>
                  <a:cubicBezTo>
                    <a:pt x="1929" y="302"/>
                    <a:pt x="1941" y="278"/>
                    <a:pt x="1977" y="278"/>
                  </a:cubicBezTo>
                  <a:cubicBezTo>
                    <a:pt x="2037" y="278"/>
                    <a:pt x="2060" y="290"/>
                    <a:pt x="2072" y="350"/>
                  </a:cubicBezTo>
                  <a:cubicBezTo>
                    <a:pt x="2176" y="409"/>
                    <a:pt x="2277" y="429"/>
                    <a:pt x="2377" y="429"/>
                  </a:cubicBezTo>
                  <a:cubicBezTo>
                    <a:pt x="2591" y="429"/>
                    <a:pt x="2801" y="337"/>
                    <a:pt x="3021" y="337"/>
                  </a:cubicBezTo>
                  <a:cubicBezTo>
                    <a:pt x="3030" y="337"/>
                    <a:pt x="3040" y="338"/>
                    <a:pt x="3049" y="338"/>
                  </a:cubicBezTo>
                  <a:cubicBezTo>
                    <a:pt x="3274" y="345"/>
                    <a:pt x="3499" y="348"/>
                    <a:pt x="3724" y="348"/>
                  </a:cubicBezTo>
                  <a:cubicBezTo>
                    <a:pt x="4225" y="348"/>
                    <a:pt x="4726" y="334"/>
                    <a:pt x="5227" y="326"/>
                  </a:cubicBezTo>
                  <a:cubicBezTo>
                    <a:pt x="5307" y="271"/>
                    <a:pt x="5381" y="247"/>
                    <a:pt x="5455" y="247"/>
                  </a:cubicBezTo>
                  <a:cubicBezTo>
                    <a:pt x="5524" y="247"/>
                    <a:pt x="5593" y="268"/>
                    <a:pt x="5668" y="302"/>
                  </a:cubicBezTo>
                  <a:cubicBezTo>
                    <a:pt x="5751" y="302"/>
                    <a:pt x="5847" y="326"/>
                    <a:pt x="5930" y="338"/>
                  </a:cubicBezTo>
                  <a:cubicBezTo>
                    <a:pt x="5951" y="346"/>
                    <a:pt x="5976" y="352"/>
                    <a:pt x="6000" y="352"/>
                  </a:cubicBezTo>
                  <a:cubicBezTo>
                    <a:pt x="6046" y="352"/>
                    <a:pt x="6089" y="333"/>
                    <a:pt x="6097" y="278"/>
                  </a:cubicBezTo>
                  <a:cubicBezTo>
                    <a:pt x="6109" y="64"/>
                    <a:pt x="5906" y="112"/>
                    <a:pt x="5799" y="40"/>
                  </a:cubicBezTo>
                  <a:cubicBezTo>
                    <a:pt x="5333" y="10"/>
                    <a:pt x="4868" y="0"/>
                    <a:pt x="440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0" name="Google Shape;570;p32"/>
            <p:cNvSpPr/>
            <p:nvPr/>
          </p:nvSpPr>
          <p:spPr>
            <a:xfrm>
              <a:off x="5757850" y="2100625"/>
              <a:ext cx="105700" cy="9950"/>
            </a:xfrm>
            <a:custGeom>
              <a:avLst/>
              <a:gdLst/>
              <a:ahLst/>
              <a:cxnLst/>
              <a:rect l="l" t="t" r="r" b="b"/>
              <a:pathLst>
                <a:path w="4228" h="398" extrusionOk="0">
                  <a:moveTo>
                    <a:pt x="3942" y="1"/>
                  </a:moveTo>
                  <a:cubicBezTo>
                    <a:pt x="3898" y="1"/>
                    <a:pt x="3854" y="3"/>
                    <a:pt x="3811" y="3"/>
                  </a:cubicBezTo>
                  <a:lnTo>
                    <a:pt x="24" y="3"/>
                  </a:lnTo>
                  <a:cubicBezTo>
                    <a:pt x="1" y="241"/>
                    <a:pt x="191" y="241"/>
                    <a:pt x="346" y="277"/>
                  </a:cubicBezTo>
                  <a:cubicBezTo>
                    <a:pt x="471" y="384"/>
                    <a:pt x="629" y="397"/>
                    <a:pt x="791" y="397"/>
                  </a:cubicBezTo>
                  <a:cubicBezTo>
                    <a:pt x="845" y="397"/>
                    <a:pt x="899" y="396"/>
                    <a:pt x="953" y="396"/>
                  </a:cubicBezTo>
                  <a:cubicBezTo>
                    <a:pt x="1894" y="384"/>
                    <a:pt x="2822" y="384"/>
                    <a:pt x="3763" y="372"/>
                  </a:cubicBezTo>
                  <a:cubicBezTo>
                    <a:pt x="3811" y="336"/>
                    <a:pt x="3822" y="312"/>
                    <a:pt x="3834" y="253"/>
                  </a:cubicBezTo>
                  <a:cubicBezTo>
                    <a:pt x="3941" y="182"/>
                    <a:pt x="4096" y="265"/>
                    <a:pt x="4180" y="158"/>
                  </a:cubicBezTo>
                  <a:cubicBezTo>
                    <a:pt x="4192" y="134"/>
                    <a:pt x="4215" y="122"/>
                    <a:pt x="4227" y="86"/>
                  </a:cubicBezTo>
                  <a:cubicBezTo>
                    <a:pt x="4137" y="12"/>
                    <a:pt x="4040" y="1"/>
                    <a:pt x="394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1" name="Google Shape;571;p32"/>
            <p:cNvSpPr/>
            <p:nvPr/>
          </p:nvSpPr>
          <p:spPr>
            <a:xfrm>
              <a:off x="5518225" y="1762825"/>
              <a:ext cx="111950" cy="14575"/>
            </a:xfrm>
            <a:custGeom>
              <a:avLst/>
              <a:gdLst/>
              <a:ahLst/>
              <a:cxnLst/>
              <a:rect l="l" t="t" r="r" b="b"/>
              <a:pathLst>
                <a:path w="4478" h="583" extrusionOk="0">
                  <a:moveTo>
                    <a:pt x="354" y="1"/>
                  </a:moveTo>
                  <a:cubicBezTo>
                    <a:pt x="241" y="1"/>
                    <a:pt x="127" y="8"/>
                    <a:pt x="13" y="25"/>
                  </a:cubicBezTo>
                  <a:cubicBezTo>
                    <a:pt x="1" y="144"/>
                    <a:pt x="346" y="120"/>
                    <a:pt x="132" y="311"/>
                  </a:cubicBezTo>
                  <a:cubicBezTo>
                    <a:pt x="203" y="335"/>
                    <a:pt x="299" y="418"/>
                    <a:pt x="382" y="430"/>
                  </a:cubicBezTo>
                  <a:cubicBezTo>
                    <a:pt x="494" y="426"/>
                    <a:pt x="606" y="424"/>
                    <a:pt x="717" y="424"/>
                  </a:cubicBezTo>
                  <a:cubicBezTo>
                    <a:pt x="1739" y="424"/>
                    <a:pt x="2748" y="582"/>
                    <a:pt x="3762" y="582"/>
                  </a:cubicBezTo>
                  <a:cubicBezTo>
                    <a:pt x="3897" y="582"/>
                    <a:pt x="4033" y="579"/>
                    <a:pt x="4168" y="573"/>
                  </a:cubicBezTo>
                  <a:cubicBezTo>
                    <a:pt x="4252" y="454"/>
                    <a:pt x="4430" y="442"/>
                    <a:pt x="4478" y="275"/>
                  </a:cubicBezTo>
                  <a:cubicBezTo>
                    <a:pt x="4279" y="181"/>
                    <a:pt x="4075" y="162"/>
                    <a:pt x="3870" y="162"/>
                  </a:cubicBezTo>
                  <a:cubicBezTo>
                    <a:pt x="3722" y="162"/>
                    <a:pt x="3573" y="172"/>
                    <a:pt x="3425" y="172"/>
                  </a:cubicBezTo>
                  <a:cubicBezTo>
                    <a:pt x="3335" y="172"/>
                    <a:pt x="3245" y="168"/>
                    <a:pt x="3156" y="156"/>
                  </a:cubicBezTo>
                  <a:cubicBezTo>
                    <a:pt x="3120" y="192"/>
                    <a:pt x="3109" y="216"/>
                    <a:pt x="3097" y="251"/>
                  </a:cubicBezTo>
                  <a:lnTo>
                    <a:pt x="3061" y="204"/>
                  </a:lnTo>
                  <a:cubicBezTo>
                    <a:pt x="3085" y="204"/>
                    <a:pt x="3025" y="156"/>
                    <a:pt x="3025" y="156"/>
                  </a:cubicBezTo>
                  <a:cubicBezTo>
                    <a:pt x="2827" y="156"/>
                    <a:pt x="2618" y="151"/>
                    <a:pt x="2412" y="151"/>
                  </a:cubicBezTo>
                  <a:cubicBezTo>
                    <a:pt x="2309" y="151"/>
                    <a:pt x="2208" y="152"/>
                    <a:pt x="2108" y="156"/>
                  </a:cubicBezTo>
                  <a:cubicBezTo>
                    <a:pt x="2054" y="160"/>
                    <a:pt x="2001" y="162"/>
                    <a:pt x="1947" y="162"/>
                  </a:cubicBezTo>
                  <a:cubicBezTo>
                    <a:pt x="1420" y="162"/>
                    <a:pt x="893" y="1"/>
                    <a:pt x="35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2" name="Google Shape;572;p32"/>
            <p:cNvSpPr/>
            <p:nvPr/>
          </p:nvSpPr>
          <p:spPr>
            <a:xfrm>
              <a:off x="5919175" y="1793625"/>
              <a:ext cx="101225" cy="23675"/>
            </a:xfrm>
            <a:custGeom>
              <a:avLst/>
              <a:gdLst/>
              <a:ahLst/>
              <a:cxnLst/>
              <a:rect l="l" t="t" r="r" b="b"/>
              <a:pathLst>
                <a:path w="4049" h="947" extrusionOk="0">
                  <a:moveTo>
                    <a:pt x="1223" y="0"/>
                  </a:moveTo>
                  <a:cubicBezTo>
                    <a:pt x="1000" y="0"/>
                    <a:pt x="779" y="21"/>
                    <a:pt x="560" y="55"/>
                  </a:cubicBezTo>
                  <a:cubicBezTo>
                    <a:pt x="346" y="115"/>
                    <a:pt x="120" y="174"/>
                    <a:pt x="1" y="389"/>
                  </a:cubicBezTo>
                  <a:cubicBezTo>
                    <a:pt x="36" y="674"/>
                    <a:pt x="334" y="710"/>
                    <a:pt x="453" y="912"/>
                  </a:cubicBezTo>
                  <a:cubicBezTo>
                    <a:pt x="482" y="911"/>
                    <a:pt x="511" y="910"/>
                    <a:pt x="541" y="910"/>
                  </a:cubicBezTo>
                  <a:cubicBezTo>
                    <a:pt x="717" y="910"/>
                    <a:pt x="898" y="938"/>
                    <a:pt x="1077" y="938"/>
                  </a:cubicBezTo>
                  <a:cubicBezTo>
                    <a:pt x="1258" y="938"/>
                    <a:pt x="1437" y="909"/>
                    <a:pt x="1608" y="793"/>
                  </a:cubicBezTo>
                  <a:cubicBezTo>
                    <a:pt x="2024" y="890"/>
                    <a:pt x="2441" y="947"/>
                    <a:pt x="2854" y="947"/>
                  </a:cubicBezTo>
                  <a:cubicBezTo>
                    <a:pt x="3256" y="947"/>
                    <a:pt x="3655" y="893"/>
                    <a:pt x="4049" y="770"/>
                  </a:cubicBezTo>
                  <a:cubicBezTo>
                    <a:pt x="4013" y="710"/>
                    <a:pt x="3954" y="674"/>
                    <a:pt x="3870" y="639"/>
                  </a:cubicBezTo>
                  <a:cubicBezTo>
                    <a:pt x="3728" y="594"/>
                    <a:pt x="3580" y="583"/>
                    <a:pt x="3431" y="583"/>
                  </a:cubicBezTo>
                  <a:cubicBezTo>
                    <a:pt x="3291" y="583"/>
                    <a:pt x="3150" y="592"/>
                    <a:pt x="3010" y="592"/>
                  </a:cubicBezTo>
                  <a:cubicBezTo>
                    <a:pt x="2823" y="592"/>
                    <a:pt x="2639" y="575"/>
                    <a:pt x="2465" y="496"/>
                  </a:cubicBezTo>
                  <a:cubicBezTo>
                    <a:pt x="2299" y="353"/>
                    <a:pt x="2168" y="150"/>
                    <a:pt x="1941" y="79"/>
                  </a:cubicBezTo>
                  <a:cubicBezTo>
                    <a:pt x="1701" y="24"/>
                    <a:pt x="1462" y="0"/>
                    <a:pt x="122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3" name="Google Shape;573;p32"/>
            <p:cNvSpPr/>
            <p:nvPr/>
          </p:nvSpPr>
          <p:spPr>
            <a:xfrm>
              <a:off x="5779875" y="1919550"/>
              <a:ext cx="74450" cy="15425"/>
            </a:xfrm>
            <a:custGeom>
              <a:avLst/>
              <a:gdLst/>
              <a:ahLst/>
              <a:cxnLst/>
              <a:rect l="l" t="t" r="r" b="b"/>
              <a:pathLst>
                <a:path w="2978" h="617" extrusionOk="0">
                  <a:moveTo>
                    <a:pt x="464" y="0"/>
                  </a:moveTo>
                  <a:cubicBezTo>
                    <a:pt x="305" y="0"/>
                    <a:pt x="149" y="39"/>
                    <a:pt x="1" y="174"/>
                  </a:cubicBezTo>
                  <a:cubicBezTo>
                    <a:pt x="1" y="305"/>
                    <a:pt x="60" y="376"/>
                    <a:pt x="155" y="436"/>
                  </a:cubicBezTo>
                  <a:cubicBezTo>
                    <a:pt x="393" y="471"/>
                    <a:pt x="620" y="483"/>
                    <a:pt x="858" y="531"/>
                  </a:cubicBezTo>
                  <a:cubicBezTo>
                    <a:pt x="1171" y="585"/>
                    <a:pt x="1479" y="617"/>
                    <a:pt x="1784" y="617"/>
                  </a:cubicBezTo>
                  <a:cubicBezTo>
                    <a:pt x="2152" y="617"/>
                    <a:pt x="2517" y="570"/>
                    <a:pt x="2882" y="459"/>
                  </a:cubicBezTo>
                  <a:cubicBezTo>
                    <a:pt x="2977" y="305"/>
                    <a:pt x="2810" y="245"/>
                    <a:pt x="2751" y="162"/>
                  </a:cubicBezTo>
                  <a:cubicBezTo>
                    <a:pt x="2459" y="62"/>
                    <a:pt x="2150" y="26"/>
                    <a:pt x="1842" y="26"/>
                  </a:cubicBezTo>
                  <a:cubicBezTo>
                    <a:pt x="1635" y="26"/>
                    <a:pt x="1428" y="43"/>
                    <a:pt x="1227" y="66"/>
                  </a:cubicBezTo>
                  <a:cubicBezTo>
                    <a:pt x="1193" y="70"/>
                    <a:pt x="1159" y="72"/>
                    <a:pt x="1126" y="72"/>
                  </a:cubicBezTo>
                  <a:cubicBezTo>
                    <a:pt x="904" y="72"/>
                    <a:pt x="681" y="0"/>
                    <a:pt x="46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4" name="Google Shape;574;p32"/>
            <p:cNvSpPr/>
            <p:nvPr/>
          </p:nvSpPr>
          <p:spPr>
            <a:xfrm>
              <a:off x="5972450" y="1989800"/>
              <a:ext cx="100325" cy="13875"/>
            </a:xfrm>
            <a:custGeom>
              <a:avLst/>
              <a:gdLst/>
              <a:ahLst/>
              <a:cxnLst/>
              <a:rect l="l" t="t" r="r" b="b"/>
              <a:pathLst>
                <a:path w="4013" h="555" extrusionOk="0">
                  <a:moveTo>
                    <a:pt x="1223" y="0"/>
                  </a:moveTo>
                  <a:cubicBezTo>
                    <a:pt x="936" y="0"/>
                    <a:pt x="645" y="88"/>
                    <a:pt x="358" y="102"/>
                  </a:cubicBezTo>
                  <a:cubicBezTo>
                    <a:pt x="287" y="221"/>
                    <a:pt x="1" y="114"/>
                    <a:pt x="60" y="364"/>
                  </a:cubicBezTo>
                  <a:cubicBezTo>
                    <a:pt x="185" y="376"/>
                    <a:pt x="310" y="397"/>
                    <a:pt x="437" y="397"/>
                  </a:cubicBezTo>
                  <a:cubicBezTo>
                    <a:pt x="563" y="397"/>
                    <a:pt x="691" y="376"/>
                    <a:pt x="822" y="304"/>
                  </a:cubicBezTo>
                  <a:cubicBezTo>
                    <a:pt x="857" y="291"/>
                    <a:pt x="937" y="285"/>
                    <a:pt x="997" y="285"/>
                  </a:cubicBezTo>
                  <a:cubicBezTo>
                    <a:pt x="1040" y="285"/>
                    <a:pt x="1072" y="288"/>
                    <a:pt x="1072" y="293"/>
                  </a:cubicBezTo>
                  <a:cubicBezTo>
                    <a:pt x="1128" y="501"/>
                    <a:pt x="1252" y="555"/>
                    <a:pt x="1382" y="555"/>
                  </a:cubicBezTo>
                  <a:cubicBezTo>
                    <a:pt x="1506" y="555"/>
                    <a:pt x="1634" y="507"/>
                    <a:pt x="1715" y="495"/>
                  </a:cubicBezTo>
                  <a:cubicBezTo>
                    <a:pt x="1796" y="492"/>
                    <a:pt x="1876" y="491"/>
                    <a:pt x="1956" y="491"/>
                  </a:cubicBezTo>
                  <a:cubicBezTo>
                    <a:pt x="2196" y="491"/>
                    <a:pt x="2435" y="501"/>
                    <a:pt x="2674" y="501"/>
                  </a:cubicBezTo>
                  <a:cubicBezTo>
                    <a:pt x="2992" y="501"/>
                    <a:pt x="3311" y="483"/>
                    <a:pt x="3632" y="400"/>
                  </a:cubicBezTo>
                  <a:cubicBezTo>
                    <a:pt x="3711" y="428"/>
                    <a:pt x="3776" y="442"/>
                    <a:pt x="3827" y="442"/>
                  </a:cubicBezTo>
                  <a:cubicBezTo>
                    <a:pt x="3972" y="442"/>
                    <a:pt x="4012" y="330"/>
                    <a:pt x="3942" y="102"/>
                  </a:cubicBezTo>
                  <a:lnTo>
                    <a:pt x="3942" y="102"/>
                  </a:lnTo>
                  <a:cubicBezTo>
                    <a:pt x="3871" y="108"/>
                    <a:pt x="3800" y="110"/>
                    <a:pt x="3729" y="110"/>
                  </a:cubicBezTo>
                  <a:cubicBezTo>
                    <a:pt x="3331" y="110"/>
                    <a:pt x="2931" y="32"/>
                    <a:pt x="2532" y="32"/>
                  </a:cubicBezTo>
                  <a:cubicBezTo>
                    <a:pt x="2283" y="32"/>
                    <a:pt x="2034" y="63"/>
                    <a:pt x="1787" y="162"/>
                  </a:cubicBezTo>
                  <a:cubicBezTo>
                    <a:pt x="1602" y="38"/>
                    <a:pt x="1413" y="0"/>
                    <a:pt x="122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5" name="Google Shape;575;p32"/>
            <p:cNvSpPr/>
            <p:nvPr/>
          </p:nvSpPr>
          <p:spPr>
            <a:xfrm>
              <a:off x="5608125" y="2013475"/>
              <a:ext cx="114325" cy="11625"/>
            </a:xfrm>
            <a:custGeom>
              <a:avLst/>
              <a:gdLst/>
              <a:ahLst/>
              <a:cxnLst/>
              <a:rect l="l" t="t" r="r" b="b"/>
              <a:pathLst>
                <a:path w="4573" h="465" extrusionOk="0">
                  <a:moveTo>
                    <a:pt x="1" y="0"/>
                  </a:moveTo>
                  <a:cubicBezTo>
                    <a:pt x="15" y="260"/>
                    <a:pt x="143" y="301"/>
                    <a:pt x="290" y="301"/>
                  </a:cubicBezTo>
                  <a:cubicBezTo>
                    <a:pt x="357" y="301"/>
                    <a:pt x="429" y="293"/>
                    <a:pt x="495" y="293"/>
                  </a:cubicBezTo>
                  <a:cubicBezTo>
                    <a:pt x="522" y="293"/>
                    <a:pt x="548" y="294"/>
                    <a:pt x="572" y="298"/>
                  </a:cubicBezTo>
                  <a:cubicBezTo>
                    <a:pt x="633" y="309"/>
                    <a:pt x="696" y="313"/>
                    <a:pt x="759" y="313"/>
                  </a:cubicBezTo>
                  <a:cubicBezTo>
                    <a:pt x="867" y="313"/>
                    <a:pt x="978" y="302"/>
                    <a:pt x="1088" y="302"/>
                  </a:cubicBezTo>
                  <a:cubicBezTo>
                    <a:pt x="1253" y="302"/>
                    <a:pt x="1417" y="326"/>
                    <a:pt x="1572" y="441"/>
                  </a:cubicBezTo>
                  <a:cubicBezTo>
                    <a:pt x="2382" y="441"/>
                    <a:pt x="3192" y="465"/>
                    <a:pt x="3989" y="465"/>
                  </a:cubicBezTo>
                  <a:cubicBezTo>
                    <a:pt x="4275" y="441"/>
                    <a:pt x="4442" y="262"/>
                    <a:pt x="4573" y="48"/>
                  </a:cubicBezTo>
                  <a:cubicBezTo>
                    <a:pt x="4245" y="48"/>
                    <a:pt x="3922" y="95"/>
                    <a:pt x="3601" y="95"/>
                  </a:cubicBezTo>
                  <a:cubicBezTo>
                    <a:pt x="3409" y="95"/>
                    <a:pt x="3217" y="78"/>
                    <a:pt x="3025" y="24"/>
                  </a:cubicBezTo>
                  <a:cubicBezTo>
                    <a:pt x="2013" y="12"/>
                    <a:pt x="1013"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6" name="Google Shape;576;p32"/>
            <p:cNvSpPr/>
            <p:nvPr/>
          </p:nvSpPr>
          <p:spPr>
            <a:xfrm>
              <a:off x="5277725" y="1971500"/>
              <a:ext cx="92000" cy="14075"/>
            </a:xfrm>
            <a:custGeom>
              <a:avLst/>
              <a:gdLst/>
              <a:ahLst/>
              <a:cxnLst/>
              <a:rect l="l" t="t" r="r" b="b"/>
              <a:pathLst>
                <a:path w="3680" h="563" extrusionOk="0">
                  <a:moveTo>
                    <a:pt x="322" y="1"/>
                  </a:moveTo>
                  <a:cubicBezTo>
                    <a:pt x="263" y="96"/>
                    <a:pt x="1" y="84"/>
                    <a:pt x="96" y="298"/>
                  </a:cubicBezTo>
                  <a:cubicBezTo>
                    <a:pt x="167" y="477"/>
                    <a:pt x="286" y="536"/>
                    <a:pt x="477" y="536"/>
                  </a:cubicBezTo>
                  <a:cubicBezTo>
                    <a:pt x="1175" y="536"/>
                    <a:pt x="1869" y="563"/>
                    <a:pt x="2564" y="563"/>
                  </a:cubicBezTo>
                  <a:cubicBezTo>
                    <a:pt x="2911" y="563"/>
                    <a:pt x="3259" y="556"/>
                    <a:pt x="3608" y="536"/>
                  </a:cubicBezTo>
                  <a:cubicBezTo>
                    <a:pt x="3680" y="429"/>
                    <a:pt x="3668" y="322"/>
                    <a:pt x="3573" y="251"/>
                  </a:cubicBezTo>
                  <a:cubicBezTo>
                    <a:pt x="3459" y="199"/>
                    <a:pt x="3346" y="139"/>
                    <a:pt x="3217" y="139"/>
                  </a:cubicBezTo>
                  <a:cubicBezTo>
                    <a:pt x="3197" y="139"/>
                    <a:pt x="3177" y="140"/>
                    <a:pt x="3156" y="144"/>
                  </a:cubicBezTo>
                  <a:cubicBezTo>
                    <a:pt x="3156" y="155"/>
                    <a:pt x="3144" y="179"/>
                    <a:pt x="3120" y="191"/>
                  </a:cubicBezTo>
                  <a:cubicBezTo>
                    <a:pt x="3112" y="194"/>
                    <a:pt x="3104" y="195"/>
                    <a:pt x="3097" y="195"/>
                  </a:cubicBezTo>
                  <a:cubicBezTo>
                    <a:pt x="3073" y="195"/>
                    <a:pt x="3052" y="180"/>
                    <a:pt x="3025" y="144"/>
                  </a:cubicBezTo>
                  <a:cubicBezTo>
                    <a:pt x="2636" y="169"/>
                    <a:pt x="2246" y="195"/>
                    <a:pt x="1858" y="195"/>
                  </a:cubicBezTo>
                  <a:cubicBezTo>
                    <a:pt x="1343" y="195"/>
                    <a:pt x="831" y="150"/>
                    <a:pt x="32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7" name="Google Shape;577;p32"/>
            <p:cNvSpPr/>
            <p:nvPr/>
          </p:nvSpPr>
          <p:spPr>
            <a:xfrm>
              <a:off x="5756950" y="1728550"/>
              <a:ext cx="88725" cy="16475"/>
            </a:xfrm>
            <a:custGeom>
              <a:avLst/>
              <a:gdLst/>
              <a:ahLst/>
              <a:cxnLst/>
              <a:rect l="l" t="t" r="r" b="b"/>
              <a:pathLst>
                <a:path w="3549" h="659" extrusionOk="0">
                  <a:moveTo>
                    <a:pt x="1975" y="0"/>
                  </a:moveTo>
                  <a:cubicBezTo>
                    <a:pt x="1493" y="0"/>
                    <a:pt x="1007" y="62"/>
                    <a:pt x="525" y="86"/>
                  </a:cubicBezTo>
                  <a:cubicBezTo>
                    <a:pt x="334" y="206"/>
                    <a:pt x="1" y="182"/>
                    <a:pt x="84" y="551"/>
                  </a:cubicBezTo>
                  <a:cubicBezTo>
                    <a:pt x="694" y="632"/>
                    <a:pt x="1308" y="658"/>
                    <a:pt x="1927" y="658"/>
                  </a:cubicBezTo>
                  <a:cubicBezTo>
                    <a:pt x="2311" y="658"/>
                    <a:pt x="2697" y="648"/>
                    <a:pt x="3085" y="634"/>
                  </a:cubicBezTo>
                  <a:cubicBezTo>
                    <a:pt x="3192" y="539"/>
                    <a:pt x="3549" y="575"/>
                    <a:pt x="3335" y="253"/>
                  </a:cubicBezTo>
                  <a:cubicBezTo>
                    <a:pt x="2888" y="56"/>
                    <a:pt x="2433" y="0"/>
                    <a:pt x="197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8" name="Google Shape;578;p32"/>
            <p:cNvSpPr/>
            <p:nvPr/>
          </p:nvSpPr>
          <p:spPr>
            <a:xfrm>
              <a:off x="5961150" y="1736650"/>
              <a:ext cx="92600" cy="15100"/>
            </a:xfrm>
            <a:custGeom>
              <a:avLst/>
              <a:gdLst/>
              <a:ahLst/>
              <a:cxnLst/>
              <a:rect l="l" t="t" r="r" b="b"/>
              <a:pathLst>
                <a:path w="3704" h="604" extrusionOk="0">
                  <a:moveTo>
                    <a:pt x="560" y="1"/>
                  </a:moveTo>
                  <a:cubicBezTo>
                    <a:pt x="346" y="96"/>
                    <a:pt x="0" y="120"/>
                    <a:pt x="370" y="465"/>
                  </a:cubicBezTo>
                  <a:cubicBezTo>
                    <a:pt x="1274" y="584"/>
                    <a:pt x="2191" y="584"/>
                    <a:pt x="3108" y="584"/>
                  </a:cubicBezTo>
                  <a:cubicBezTo>
                    <a:pt x="3126" y="566"/>
                    <a:pt x="3147" y="557"/>
                    <a:pt x="3169" y="557"/>
                  </a:cubicBezTo>
                  <a:cubicBezTo>
                    <a:pt x="3191" y="557"/>
                    <a:pt x="3215" y="566"/>
                    <a:pt x="3239" y="584"/>
                  </a:cubicBezTo>
                  <a:cubicBezTo>
                    <a:pt x="3308" y="584"/>
                    <a:pt x="3385" y="603"/>
                    <a:pt x="3463" y="603"/>
                  </a:cubicBezTo>
                  <a:cubicBezTo>
                    <a:pt x="3546" y="603"/>
                    <a:pt x="3629" y="581"/>
                    <a:pt x="3703" y="489"/>
                  </a:cubicBezTo>
                  <a:cubicBezTo>
                    <a:pt x="3644" y="274"/>
                    <a:pt x="3489" y="167"/>
                    <a:pt x="3275" y="108"/>
                  </a:cubicBezTo>
                  <a:cubicBezTo>
                    <a:pt x="3098" y="119"/>
                    <a:pt x="2922" y="124"/>
                    <a:pt x="2747" y="124"/>
                  </a:cubicBezTo>
                  <a:cubicBezTo>
                    <a:pt x="2013" y="124"/>
                    <a:pt x="1291" y="39"/>
                    <a:pt x="56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9" name="Google Shape;579;p32"/>
            <p:cNvSpPr/>
            <p:nvPr/>
          </p:nvSpPr>
          <p:spPr>
            <a:xfrm>
              <a:off x="5607525" y="1728025"/>
              <a:ext cx="109875" cy="16200"/>
            </a:xfrm>
            <a:custGeom>
              <a:avLst/>
              <a:gdLst/>
              <a:ahLst/>
              <a:cxnLst/>
              <a:rect l="l" t="t" r="r" b="b"/>
              <a:pathLst>
                <a:path w="4395" h="648" extrusionOk="0">
                  <a:moveTo>
                    <a:pt x="2614" y="0"/>
                  </a:moveTo>
                  <a:cubicBezTo>
                    <a:pt x="2102" y="0"/>
                    <a:pt x="1590" y="34"/>
                    <a:pt x="1084" y="72"/>
                  </a:cubicBezTo>
                  <a:cubicBezTo>
                    <a:pt x="911" y="101"/>
                    <a:pt x="769" y="168"/>
                    <a:pt x="608" y="168"/>
                  </a:cubicBezTo>
                  <a:cubicBezTo>
                    <a:pt x="570" y="168"/>
                    <a:pt x="530" y="164"/>
                    <a:pt x="489" y="155"/>
                  </a:cubicBezTo>
                  <a:cubicBezTo>
                    <a:pt x="429" y="155"/>
                    <a:pt x="358" y="155"/>
                    <a:pt x="299" y="167"/>
                  </a:cubicBezTo>
                  <a:cubicBezTo>
                    <a:pt x="179" y="215"/>
                    <a:pt x="60" y="274"/>
                    <a:pt x="1" y="393"/>
                  </a:cubicBezTo>
                  <a:cubicBezTo>
                    <a:pt x="70" y="509"/>
                    <a:pt x="170" y="525"/>
                    <a:pt x="273" y="525"/>
                  </a:cubicBezTo>
                  <a:cubicBezTo>
                    <a:pt x="312" y="525"/>
                    <a:pt x="351" y="522"/>
                    <a:pt x="390" y="522"/>
                  </a:cubicBezTo>
                  <a:cubicBezTo>
                    <a:pt x="407" y="522"/>
                    <a:pt x="424" y="523"/>
                    <a:pt x="441" y="524"/>
                  </a:cubicBezTo>
                  <a:cubicBezTo>
                    <a:pt x="741" y="548"/>
                    <a:pt x="1040" y="555"/>
                    <a:pt x="1340" y="555"/>
                  </a:cubicBezTo>
                  <a:cubicBezTo>
                    <a:pt x="1756" y="555"/>
                    <a:pt x="2172" y="541"/>
                    <a:pt x="2587" y="541"/>
                  </a:cubicBezTo>
                  <a:cubicBezTo>
                    <a:pt x="3084" y="541"/>
                    <a:pt x="3579" y="560"/>
                    <a:pt x="4073" y="643"/>
                  </a:cubicBezTo>
                  <a:cubicBezTo>
                    <a:pt x="4093" y="646"/>
                    <a:pt x="4113" y="647"/>
                    <a:pt x="4133" y="647"/>
                  </a:cubicBezTo>
                  <a:cubicBezTo>
                    <a:pt x="4210" y="647"/>
                    <a:pt x="4288" y="626"/>
                    <a:pt x="4335" y="560"/>
                  </a:cubicBezTo>
                  <a:cubicBezTo>
                    <a:pt x="4394" y="286"/>
                    <a:pt x="4180" y="215"/>
                    <a:pt x="4001" y="107"/>
                  </a:cubicBezTo>
                  <a:cubicBezTo>
                    <a:pt x="3543" y="28"/>
                    <a:pt x="3079" y="0"/>
                    <a:pt x="261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0" name="Google Shape;580;p32"/>
            <p:cNvSpPr/>
            <p:nvPr/>
          </p:nvSpPr>
          <p:spPr>
            <a:xfrm>
              <a:off x="5886450" y="1988800"/>
              <a:ext cx="80975" cy="14900"/>
            </a:xfrm>
            <a:custGeom>
              <a:avLst/>
              <a:gdLst/>
              <a:ahLst/>
              <a:cxnLst/>
              <a:rect l="l" t="t" r="r" b="b"/>
              <a:pathLst>
                <a:path w="3239" h="596" extrusionOk="0">
                  <a:moveTo>
                    <a:pt x="1273" y="0"/>
                  </a:moveTo>
                  <a:cubicBezTo>
                    <a:pt x="893" y="0"/>
                    <a:pt x="513" y="36"/>
                    <a:pt x="135" y="36"/>
                  </a:cubicBezTo>
                  <a:cubicBezTo>
                    <a:pt x="106" y="36"/>
                    <a:pt x="77" y="35"/>
                    <a:pt x="48" y="35"/>
                  </a:cubicBezTo>
                  <a:lnTo>
                    <a:pt x="48" y="35"/>
                  </a:lnTo>
                  <a:cubicBezTo>
                    <a:pt x="0" y="273"/>
                    <a:pt x="298" y="273"/>
                    <a:pt x="333" y="464"/>
                  </a:cubicBezTo>
                  <a:cubicBezTo>
                    <a:pt x="430" y="542"/>
                    <a:pt x="533" y="587"/>
                    <a:pt x="636" y="587"/>
                  </a:cubicBezTo>
                  <a:cubicBezTo>
                    <a:pt x="736" y="587"/>
                    <a:pt x="835" y="545"/>
                    <a:pt x="929" y="452"/>
                  </a:cubicBezTo>
                  <a:cubicBezTo>
                    <a:pt x="1369" y="527"/>
                    <a:pt x="1814" y="595"/>
                    <a:pt x="2260" y="595"/>
                  </a:cubicBezTo>
                  <a:cubicBezTo>
                    <a:pt x="2585" y="595"/>
                    <a:pt x="2912" y="559"/>
                    <a:pt x="3239" y="464"/>
                  </a:cubicBezTo>
                  <a:cubicBezTo>
                    <a:pt x="3125" y="309"/>
                    <a:pt x="2956" y="309"/>
                    <a:pt x="2788" y="309"/>
                  </a:cubicBezTo>
                  <a:cubicBezTo>
                    <a:pt x="2619" y="309"/>
                    <a:pt x="2453" y="309"/>
                    <a:pt x="2346" y="154"/>
                  </a:cubicBezTo>
                  <a:cubicBezTo>
                    <a:pt x="1990" y="32"/>
                    <a:pt x="1631" y="0"/>
                    <a:pt x="127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1" name="Google Shape;581;p32"/>
            <p:cNvSpPr/>
            <p:nvPr/>
          </p:nvSpPr>
          <p:spPr>
            <a:xfrm>
              <a:off x="5805475" y="2016125"/>
              <a:ext cx="77125" cy="13625"/>
            </a:xfrm>
            <a:custGeom>
              <a:avLst/>
              <a:gdLst/>
              <a:ahLst/>
              <a:cxnLst/>
              <a:rect l="l" t="t" r="r" b="b"/>
              <a:pathLst>
                <a:path w="3085" h="545" extrusionOk="0">
                  <a:moveTo>
                    <a:pt x="2035" y="1"/>
                  </a:moveTo>
                  <a:cubicBezTo>
                    <a:pt x="1691" y="1"/>
                    <a:pt x="1345" y="60"/>
                    <a:pt x="1001" y="60"/>
                  </a:cubicBezTo>
                  <a:cubicBezTo>
                    <a:pt x="866" y="60"/>
                    <a:pt x="730" y="51"/>
                    <a:pt x="596" y="25"/>
                  </a:cubicBezTo>
                  <a:cubicBezTo>
                    <a:pt x="568" y="22"/>
                    <a:pt x="541" y="21"/>
                    <a:pt x="513" y="21"/>
                  </a:cubicBezTo>
                  <a:cubicBezTo>
                    <a:pt x="330" y="21"/>
                    <a:pt x="156" y="88"/>
                    <a:pt x="1" y="192"/>
                  </a:cubicBezTo>
                  <a:lnTo>
                    <a:pt x="1" y="478"/>
                  </a:lnTo>
                  <a:cubicBezTo>
                    <a:pt x="322" y="478"/>
                    <a:pt x="655" y="478"/>
                    <a:pt x="965" y="442"/>
                  </a:cubicBezTo>
                  <a:cubicBezTo>
                    <a:pt x="1319" y="515"/>
                    <a:pt x="1667" y="545"/>
                    <a:pt x="2014" y="545"/>
                  </a:cubicBezTo>
                  <a:cubicBezTo>
                    <a:pt x="2343" y="545"/>
                    <a:pt x="2671" y="518"/>
                    <a:pt x="3001" y="478"/>
                  </a:cubicBezTo>
                  <a:cubicBezTo>
                    <a:pt x="3084" y="359"/>
                    <a:pt x="3084" y="252"/>
                    <a:pt x="2977" y="144"/>
                  </a:cubicBezTo>
                  <a:cubicBezTo>
                    <a:pt x="2882" y="109"/>
                    <a:pt x="2798" y="73"/>
                    <a:pt x="2703" y="25"/>
                  </a:cubicBezTo>
                  <a:cubicBezTo>
                    <a:pt x="2620" y="56"/>
                    <a:pt x="2522" y="192"/>
                    <a:pt x="2431" y="192"/>
                  </a:cubicBezTo>
                  <a:cubicBezTo>
                    <a:pt x="2379" y="192"/>
                    <a:pt x="2330" y="148"/>
                    <a:pt x="2287" y="13"/>
                  </a:cubicBezTo>
                  <a:cubicBezTo>
                    <a:pt x="2203" y="5"/>
                    <a:pt x="2119" y="1"/>
                    <a:pt x="203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2" name="Google Shape;582;p32"/>
            <p:cNvSpPr/>
            <p:nvPr/>
          </p:nvSpPr>
          <p:spPr>
            <a:xfrm>
              <a:off x="5806975" y="1952650"/>
              <a:ext cx="87825" cy="13575"/>
            </a:xfrm>
            <a:custGeom>
              <a:avLst/>
              <a:gdLst/>
              <a:ahLst/>
              <a:cxnLst/>
              <a:rect l="l" t="t" r="r" b="b"/>
              <a:pathLst>
                <a:path w="3513" h="543" extrusionOk="0">
                  <a:moveTo>
                    <a:pt x="2771" y="0"/>
                  </a:moveTo>
                  <a:cubicBezTo>
                    <a:pt x="2642" y="0"/>
                    <a:pt x="2512" y="16"/>
                    <a:pt x="2381" y="16"/>
                  </a:cubicBezTo>
                  <a:cubicBezTo>
                    <a:pt x="1987" y="34"/>
                    <a:pt x="1599" y="160"/>
                    <a:pt x="1212" y="160"/>
                  </a:cubicBezTo>
                  <a:cubicBezTo>
                    <a:pt x="1086" y="160"/>
                    <a:pt x="960" y="147"/>
                    <a:pt x="833" y="112"/>
                  </a:cubicBezTo>
                  <a:cubicBezTo>
                    <a:pt x="753" y="91"/>
                    <a:pt x="676" y="84"/>
                    <a:pt x="603" y="84"/>
                  </a:cubicBezTo>
                  <a:cubicBezTo>
                    <a:pt x="418" y="84"/>
                    <a:pt x="251" y="134"/>
                    <a:pt x="71" y="159"/>
                  </a:cubicBezTo>
                  <a:cubicBezTo>
                    <a:pt x="0" y="314"/>
                    <a:pt x="107" y="374"/>
                    <a:pt x="214" y="433"/>
                  </a:cubicBezTo>
                  <a:cubicBezTo>
                    <a:pt x="334" y="514"/>
                    <a:pt x="454" y="542"/>
                    <a:pt x="574" y="542"/>
                  </a:cubicBezTo>
                  <a:cubicBezTo>
                    <a:pt x="839" y="542"/>
                    <a:pt x="1105" y="407"/>
                    <a:pt x="1376" y="407"/>
                  </a:cubicBezTo>
                  <a:cubicBezTo>
                    <a:pt x="1397" y="407"/>
                    <a:pt x="1419" y="407"/>
                    <a:pt x="1441" y="409"/>
                  </a:cubicBezTo>
                  <a:cubicBezTo>
                    <a:pt x="1717" y="428"/>
                    <a:pt x="1993" y="434"/>
                    <a:pt x="2269" y="434"/>
                  </a:cubicBezTo>
                  <a:cubicBezTo>
                    <a:pt x="2684" y="434"/>
                    <a:pt x="3098" y="421"/>
                    <a:pt x="3512" y="421"/>
                  </a:cubicBezTo>
                  <a:cubicBezTo>
                    <a:pt x="3453" y="314"/>
                    <a:pt x="3334" y="314"/>
                    <a:pt x="3239" y="278"/>
                  </a:cubicBezTo>
                  <a:cubicBezTo>
                    <a:pt x="3155" y="243"/>
                    <a:pt x="3215" y="183"/>
                    <a:pt x="3262" y="147"/>
                  </a:cubicBezTo>
                  <a:cubicBezTo>
                    <a:pt x="3102" y="27"/>
                    <a:pt x="2937" y="0"/>
                    <a:pt x="277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3" name="Google Shape;583;p32"/>
            <p:cNvSpPr/>
            <p:nvPr/>
          </p:nvSpPr>
          <p:spPr>
            <a:xfrm>
              <a:off x="5591450" y="1872375"/>
              <a:ext cx="70275" cy="12025"/>
            </a:xfrm>
            <a:custGeom>
              <a:avLst/>
              <a:gdLst/>
              <a:ahLst/>
              <a:cxnLst/>
              <a:rect l="l" t="t" r="r" b="b"/>
              <a:pathLst>
                <a:path w="2811" h="481" extrusionOk="0">
                  <a:moveTo>
                    <a:pt x="2255" y="0"/>
                  </a:moveTo>
                  <a:cubicBezTo>
                    <a:pt x="2250" y="0"/>
                    <a:pt x="2245" y="0"/>
                    <a:pt x="2239" y="1"/>
                  </a:cubicBezTo>
                  <a:cubicBezTo>
                    <a:pt x="2050" y="13"/>
                    <a:pt x="1861" y="17"/>
                    <a:pt x="1672" y="17"/>
                  </a:cubicBezTo>
                  <a:cubicBezTo>
                    <a:pt x="1446" y="17"/>
                    <a:pt x="1219" y="12"/>
                    <a:pt x="993" y="12"/>
                  </a:cubicBezTo>
                  <a:cubicBezTo>
                    <a:pt x="694" y="12"/>
                    <a:pt x="395" y="21"/>
                    <a:pt x="96" y="60"/>
                  </a:cubicBezTo>
                  <a:cubicBezTo>
                    <a:pt x="1" y="168"/>
                    <a:pt x="1" y="251"/>
                    <a:pt x="72" y="346"/>
                  </a:cubicBezTo>
                  <a:cubicBezTo>
                    <a:pt x="334" y="435"/>
                    <a:pt x="891" y="480"/>
                    <a:pt x="1446" y="480"/>
                  </a:cubicBezTo>
                  <a:cubicBezTo>
                    <a:pt x="2001" y="480"/>
                    <a:pt x="2555" y="435"/>
                    <a:pt x="2811" y="346"/>
                  </a:cubicBezTo>
                  <a:cubicBezTo>
                    <a:pt x="2751" y="227"/>
                    <a:pt x="2632" y="203"/>
                    <a:pt x="2513" y="179"/>
                  </a:cubicBezTo>
                  <a:cubicBezTo>
                    <a:pt x="2421" y="145"/>
                    <a:pt x="2385" y="0"/>
                    <a:pt x="225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4" name="Google Shape;584;p32"/>
            <p:cNvSpPr/>
            <p:nvPr/>
          </p:nvSpPr>
          <p:spPr>
            <a:xfrm>
              <a:off x="5435500" y="1876200"/>
              <a:ext cx="73825" cy="11700"/>
            </a:xfrm>
            <a:custGeom>
              <a:avLst/>
              <a:gdLst/>
              <a:ahLst/>
              <a:cxnLst/>
              <a:rect l="l" t="t" r="r" b="b"/>
              <a:pathLst>
                <a:path w="2953" h="468" extrusionOk="0">
                  <a:moveTo>
                    <a:pt x="1640" y="1"/>
                  </a:moveTo>
                  <a:cubicBezTo>
                    <a:pt x="1477" y="1"/>
                    <a:pt x="1316" y="18"/>
                    <a:pt x="1155" y="74"/>
                  </a:cubicBezTo>
                  <a:cubicBezTo>
                    <a:pt x="1086" y="108"/>
                    <a:pt x="1018" y="126"/>
                    <a:pt x="950" y="126"/>
                  </a:cubicBezTo>
                  <a:cubicBezTo>
                    <a:pt x="877" y="126"/>
                    <a:pt x="806" y="105"/>
                    <a:pt x="738" y="62"/>
                  </a:cubicBezTo>
                  <a:lnTo>
                    <a:pt x="441" y="62"/>
                  </a:lnTo>
                  <a:cubicBezTo>
                    <a:pt x="345" y="241"/>
                    <a:pt x="0" y="169"/>
                    <a:pt x="24" y="467"/>
                  </a:cubicBezTo>
                  <a:cubicBezTo>
                    <a:pt x="164" y="463"/>
                    <a:pt x="305" y="462"/>
                    <a:pt x="445" y="462"/>
                  </a:cubicBezTo>
                  <a:cubicBezTo>
                    <a:pt x="737" y="462"/>
                    <a:pt x="1030" y="467"/>
                    <a:pt x="1323" y="467"/>
                  </a:cubicBezTo>
                  <a:cubicBezTo>
                    <a:pt x="1847" y="467"/>
                    <a:pt x="2372" y="451"/>
                    <a:pt x="2893" y="360"/>
                  </a:cubicBezTo>
                  <a:cubicBezTo>
                    <a:pt x="2941" y="312"/>
                    <a:pt x="2953" y="253"/>
                    <a:pt x="2941" y="193"/>
                  </a:cubicBezTo>
                  <a:cubicBezTo>
                    <a:pt x="2893" y="134"/>
                    <a:pt x="2858" y="86"/>
                    <a:pt x="2798" y="62"/>
                  </a:cubicBezTo>
                  <a:cubicBezTo>
                    <a:pt x="2774" y="50"/>
                    <a:pt x="2738" y="50"/>
                    <a:pt x="2715" y="26"/>
                  </a:cubicBezTo>
                  <a:cubicBezTo>
                    <a:pt x="2623" y="41"/>
                    <a:pt x="2530" y="47"/>
                    <a:pt x="2438" y="47"/>
                  </a:cubicBezTo>
                  <a:cubicBezTo>
                    <a:pt x="2171" y="47"/>
                    <a:pt x="1905" y="1"/>
                    <a:pt x="164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5" name="Google Shape;585;p32"/>
            <p:cNvSpPr/>
            <p:nvPr/>
          </p:nvSpPr>
          <p:spPr>
            <a:xfrm>
              <a:off x="5720650" y="1870200"/>
              <a:ext cx="65800" cy="16100"/>
            </a:xfrm>
            <a:custGeom>
              <a:avLst/>
              <a:gdLst/>
              <a:ahLst/>
              <a:cxnLst/>
              <a:rect l="l" t="t" r="r" b="b"/>
              <a:pathLst>
                <a:path w="2632" h="644" extrusionOk="0">
                  <a:moveTo>
                    <a:pt x="383" y="0"/>
                  </a:moveTo>
                  <a:cubicBezTo>
                    <a:pt x="286" y="0"/>
                    <a:pt x="186" y="51"/>
                    <a:pt x="84" y="147"/>
                  </a:cubicBezTo>
                  <a:cubicBezTo>
                    <a:pt x="107" y="255"/>
                    <a:pt x="0" y="362"/>
                    <a:pt x="107" y="445"/>
                  </a:cubicBezTo>
                  <a:cubicBezTo>
                    <a:pt x="281" y="558"/>
                    <a:pt x="474" y="600"/>
                    <a:pt x="667" y="600"/>
                  </a:cubicBezTo>
                  <a:cubicBezTo>
                    <a:pt x="779" y="600"/>
                    <a:pt x="891" y="586"/>
                    <a:pt x="1000" y="564"/>
                  </a:cubicBezTo>
                  <a:cubicBezTo>
                    <a:pt x="1171" y="525"/>
                    <a:pt x="1342" y="508"/>
                    <a:pt x="1510" y="508"/>
                  </a:cubicBezTo>
                  <a:cubicBezTo>
                    <a:pt x="1754" y="508"/>
                    <a:pt x="1995" y="544"/>
                    <a:pt x="2227" y="600"/>
                  </a:cubicBezTo>
                  <a:cubicBezTo>
                    <a:pt x="2299" y="620"/>
                    <a:pt x="2375" y="643"/>
                    <a:pt x="2442" y="643"/>
                  </a:cubicBezTo>
                  <a:cubicBezTo>
                    <a:pt x="2529" y="643"/>
                    <a:pt x="2599" y="604"/>
                    <a:pt x="2620" y="469"/>
                  </a:cubicBezTo>
                  <a:cubicBezTo>
                    <a:pt x="2632" y="266"/>
                    <a:pt x="2465" y="171"/>
                    <a:pt x="2286" y="171"/>
                  </a:cubicBezTo>
                  <a:cubicBezTo>
                    <a:pt x="1739" y="147"/>
                    <a:pt x="1203" y="147"/>
                    <a:pt x="655" y="147"/>
                  </a:cubicBezTo>
                  <a:cubicBezTo>
                    <a:pt x="567" y="48"/>
                    <a:pt x="476" y="0"/>
                    <a:pt x="38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6" name="Google Shape;586;p32"/>
            <p:cNvSpPr/>
            <p:nvPr/>
          </p:nvSpPr>
          <p:spPr>
            <a:xfrm>
              <a:off x="5457950" y="2062475"/>
              <a:ext cx="76975" cy="12625"/>
            </a:xfrm>
            <a:custGeom>
              <a:avLst/>
              <a:gdLst/>
              <a:ahLst/>
              <a:cxnLst/>
              <a:rect l="l" t="t" r="r" b="b"/>
              <a:pathLst>
                <a:path w="3079" h="505" extrusionOk="0">
                  <a:moveTo>
                    <a:pt x="2084" y="0"/>
                  </a:moveTo>
                  <a:cubicBezTo>
                    <a:pt x="1517" y="0"/>
                    <a:pt x="955" y="27"/>
                    <a:pt x="388" y="76"/>
                  </a:cubicBezTo>
                  <a:lnTo>
                    <a:pt x="162" y="76"/>
                  </a:lnTo>
                  <a:cubicBezTo>
                    <a:pt x="150" y="124"/>
                    <a:pt x="138" y="172"/>
                    <a:pt x="114" y="195"/>
                  </a:cubicBezTo>
                  <a:cubicBezTo>
                    <a:pt x="36" y="351"/>
                    <a:pt x="0" y="496"/>
                    <a:pt x="217" y="496"/>
                  </a:cubicBezTo>
                  <a:cubicBezTo>
                    <a:pt x="233" y="496"/>
                    <a:pt x="250" y="495"/>
                    <a:pt x="269" y="493"/>
                  </a:cubicBezTo>
                  <a:cubicBezTo>
                    <a:pt x="469" y="501"/>
                    <a:pt x="669" y="505"/>
                    <a:pt x="868" y="505"/>
                  </a:cubicBezTo>
                  <a:cubicBezTo>
                    <a:pt x="1570" y="505"/>
                    <a:pt x="2267" y="457"/>
                    <a:pt x="2972" y="374"/>
                  </a:cubicBezTo>
                  <a:cubicBezTo>
                    <a:pt x="3079" y="219"/>
                    <a:pt x="2972" y="112"/>
                    <a:pt x="2853" y="17"/>
                  </a:cubicBezTo>
                  <a:cubicBezTo>
                    <a:pt x="2594" y="6"/>
                    <a:pt x="2339" y="0"/>
                    <a:pt x="208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7" name="Google Shape;587;p32"/>
            <p:cNvSpPr/>
            <p:nvPr/>
          </p:nvSpPr>
          <p:spPr>
            <a:xfrm>
              <a:off x="5960250" y="2051550"/>
              <a:ext cx="66000" cy="14625"/>
            </a:xfrm>
            <a:custGeom>
              <a:avLst/>
              <a:gdLst/>
              <a:ahLst/>
              <a:cxnLst/>
              <a:rect l="l" t="t" r="r" b="b"/>
              <a:pathLst>
                <a:path w="2640" h="585" extrusionOk="0">
                  <a:moveTo>
                    <a:pt x="1229" y="1"/>
                  </a:moveTo>
                  <a:cubicBezTo>
                    <a:pt x="807" y="1"/>
                    <a:pt x="341" y="80"/>
                    <a:pt x="108" y="204"/>
                  </a:cubicBezTo>
                  <a:cubicBezTo>
                    <a:pt x="25" y="370"/>
                    <a:pt x="1" y="513"/>
                    <a:pt x="251" y="525"/>
                  </a:cubicBezTo>
                  <a:lnTo>
                    <a:pt x="382" y="525"/>
                  </a:lnTo>
                  <a:cubicBezTo>
                    <a:pt x="489" y="561"/>
                    <a:pt x="587" y="585"/>
                    <a:pt x="682" y="585"/>
                  </a:cubicBezTo>
                  <a:cubicBezTo>
                    <a:pt x="778" y="585"/>
                    <a:pt x="870" y="561"/>
                    <a:pt x="965" y="501"/>
                  </a:cubicBezTo>
                  <a:cubicBezTo>
                    <a:pt x="985" y="451"/>
                    <a:pt x="1008" y="433"/>
                    <a:pt x="1030" y="433"/>
                  </a:cubicBezTo>
                  <a:cubicBezTo>
                    <a:pt x="1061" y="433"/>
                    <a:pt x="1092" y="467"/>
                    <a:pt x="1120" y="501"/>
                  </a:cubicBezTo>
                  <a:cubicBezTo>
                    <a:pt x="1120" y="513"/>
                    <a:pt x="1132" y="513"/>
                    <a:pt x="1156" y="525"/>
                  </a:cubicBezTo>
                  <a:cubicBezTo>
                    <a:pt x="1166" y="532"/>
                    <a:pt x="1176" y="535"/>
                    <a:pt x="1185" y="535"/>
                  </a:cubicBezTo>
                  <a:cubicBezTo>
                    <a:pt x="1206" y="535"/>
                    <a:pt x="1226" y="518"/>
                    <a:pt x="1251" y="501"/>
                  </a:cubicBezTo>
                  <a:cubicBezTo>
                    <a:pt x="1281" y="496"/>
                    <a:pt x="1307" y="493"/>
                    <a:pt x="1331" y="493"/>
                  </a:cubicBezTo>
                  <a:cubicBezTo>
                    <a:pt x="1355" y="493"/>
                    <a:pt x="1376" y="496"/>
                    <a:pt x="1394" y="501"/>
                  </a:cubicBezTo>
                  <a:cubicBezTo>
                    <a:pt x="1433" y="521"/>
                    <a:pt x="1472" y="529"/>
                    <a:pt x="1512" y="529"/>
                  </a:cubicBezTo>
                  <a:cubicBezTo>
                    <a:pt x="1651" y="529"/>
                    <a:pt x="1790" y="433"/>
                    <a:pt x="1929" y="433"/>
                  </a:cubicBezTo>
                  <a:cubicBezTo>
                    <a:pt x="1988" y="433"/>
                    <a:pt x="2048" y="451"/>
                    <a:pt x="2108" y="501"/>
                  </a:cubicBezTo>
                  <a:cubicBezTo>
                    <a:pt x="2151" y="501"/>
                    <a:pt x="2196" y="503"/>
                    <a:pt x="2240" y="503"/>
                  </a:cubicBezTo>
                  <a:cubicBezTo>
                    <a:pt x="2437" y="503"/>
                    <a:pt x="2622" y="479"/>
                    <a:pt x="2632" y="216"/>
                  </a:cubicBezTo>
                  <a:cubicBezTo>
                    <a:pt x="2640" y="79"/>
                    <a:pt x="2546" y="59"/>
                    <a:pt x="2440" y="59"/>
                  </a:cubicBezTo>
                  <a:cubicBezTo>
                    <a:pt x="2394" y="59"/>
                    <a:pt x="2346" y="62"/>
                    <a:pt x="2303" y="62"/>
                  </a:cubicBezTo>
                  <a:cubicBezTo>
                    <a:pt x="2289" y="62"/>
                    <a:pt x="2276" y="62"/>
                    <a:pt x="2263" y="61"/>
                  </a:cubicBezTo>
                  <a:cubicBezTo>
                    <a:pt x="2230" y="126"/>
                    <a:pt x="2198" y="147"/>
                    <a:pt x="2165" y="147"/>
                  </a:cubicBezTo>
                  <a:cubicBezTo>
                    <a:pt x="2107" y="147"/>
                    <a:pt x="2048" y="83"/>
                    <a:pt x="1985" y="83"/>
                  </a:cubicBezTo>
                  <a:cubicBezTo>
                    <a:pt x="1978" y="83"/>
                    <a:pt x="1972" y="83"/>
                    <a:pt x="1965" y="85"/>
                  </a:cubicBezTo>
                  <a:cubicBezTo>
                    <a:pt x="1965" y="85"/>
                    <a:pt x="1941" y="97"/>
                    <a:pt x="1918" y="120"/>
                  </a:cubicBezTo>
                  <a:cubicBezTo>
                    <a:pt x="1894" y="120"/>
                    <a:pt x="1858" y="120"/>
                    <a:pt x="1822" y="73"/>
                  </a:cubicBezTo>
                  <a:cubicBezTo>
                    <a:pt x="1665" y="23"/>
                    <a:pt x="1453" y="1"/>
                    <a:pt x="122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8" name="Google Shape;588;p32"/>
            <p:cNvSpPr/>
            <p:nvPr/>
          </p:nvSpPr>
          <p:spPr>
            <a:xfrm>
              <a:off x="5570625" y="2010375"/>
              <a:ext cx="76225" cy="14000"/>
            </a:xfrm>
            <a:custGeom>
              <a:avLst/>
              <a:gdLst/>
              <a:ahLst/>
              <a:cxnLst/>
              <a:rect l="l" t="t" r="r" b="b"/>
              <a:pathLst>
                <a:path w="3049" h="560" extrusionOk="0">
                  <a:moveTo>
                    <a:pt x="483" y="1"/>
                  </a:moveTo>
                  <a:cubicBezTo>
                    <a:pt x="426" y="1"/>
                    <a:pt x="368" y="6"/>
                    <a:pt x="310" y="17"/>
                  </a:cubicBezTo>
                  <a:cubicBezTo>
                    <a:pt x="227" y="124"/>
                    <a:pt x="48" y="136"/>
                    <a:pt x="0" y="303"/>
                  </a:cubicBezTo>
                  <a:cubicBezTo>
                    <a:pt x="642" y="524"/>
                    <a:pt x="1293" y="560"/>
                    <a:pt x="1948" y="560"/>
                  </a:cubicBezTo>
                  <a:cubicBezTo>
                    <a:pt x="2255" y="560"/>
                    <a:pt x="2562" y="552"/>
                    <a:pt x="2870" y="552"/>
                  </a:cubicBezTo>
                  <a:cubicBezTo>
                    <a:pt x="2929" y="552"/>
                    <a:pt x="2989" y="552"/>
                    <a:pt x="3048" y="553"/>
                  </a:cubicBezTo>
                  <a:cubicBezTo>
                    <a:pt x="3025" y="243"/>
                    <a:pt x="2787" y="303"/>
                    <a:pt x="2572" y="279"/>
                  </a:cubicBezTo>
                  <a:cubicBezTo>
                    <a:pt x="2534" y="275"/>
                    <a:pt x="2496" y="274"/>
                    <a:pt x="2457" y="274"/>
                  </a:cubicBezTo>
                  <a:cubicBezTo>
                    <a:pt x="2310" y="274"/>
                    <a:pt x="2158" y="296"/>
                    <a:pt x="2009" y="296"/>
                  </a:cubicBezTo>
                  <a:cubicBezTo>
                    <a:pt x="1829" y="296"/>
                    <a:pt x="1652" y="264"/>
                    <a:pt x="1489" y="124"/>
                  </a:cubicBezTo>
                  <a:cubicBezTo>
                    <a:pt x="1442" y="133"/>
                    <a:pt x="1395" y="137"/>
                    <a:pt x="1349" y="137"/>
                  </a:cubicBezTo>
                  <a:cubicBezTo>
                    <a:pt x="1067" y="137"/>
                    <a:pt x="784" y="1"/>
                    <a:pt x="48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9" name="Google Shape;589;p32"/>
            <p:cNvSpPr/>
            <p:nvPr/>
          </p:nvSpPr>
          <p:spPr>
            <a:xfrm>
              <a:off x="5950125" y="1773275"/>
              <a:ext cx="62850" cy="27525"/>
            </a:xfrm>
            <a:custGeom>
              <a:avLst/>
              <a:gdLst/>
              <a:ahLst/>
              <a:cxnLst/>
              <a:rect l="l" t="t" r="r" b="b"/>
              <a:pathLst>
                <a:path w="2514" h="1101" extrusionOk="0">
                  <a:moveTo>
                    <a:pt x="1645" y="0"/>
                  </a:moveTo>
                  <a:cubicBezTo>
                    <a:pt x="1342" y="0"/>
                    <a:pt x="1041" y="29"/>
                    <a:pt x="748" y="29"/>
                  </a:cubicBezTo>
                  <a:cubicBezTo>
                    <a:pt x="681" y="29"/>
                    <a:pt x="615" y="28"/>
                    <a:pt x="549" y="24"/>
                  </a:cubicBezTo>
                  <a:lnTo>
                    <a:pt x="549" y="24"/>
                  </a:lnTo>
                  <a:cubicBezTo>
                    <a:pt x="489" y="202"/>
                    <a:pt x="608" y="214"/>
                    <a:pt x="727" y="238"/>
                  </a:cubicBezTo>
                  <a:cubicBezTo>
                    <a:pt x="751" y="244"/>
                    <a:pt x="784" y="247"/>
                    <a:pt x="811" y="247"/>
                  </a:cubicBezTo>
                  <a:cubicBezTo>
                    <a:pt x="837" y="247"/>
                    <a:pt x="858" y="244"/>
                    <a:pt x="858" y="238"/>
                  </a:cubicBezTo>
                  <a:cubicBezTo>
                    <a:pt x="858" y="212"/>
                    <a:pt x="866" y="203"/>
                    <a:pt x="875" y="203"/>
                  </a:cubicBezTo>
                  <a:cubicBezTo>
                    <a:pt x="895" y="203"/>
                    <a:pt x="920" y="253"/>
                    <a:pt x="854" y="253"/>
                  </a:cubicBezTo>
                  <a:cubicBezTo>
                    <a:pt x="845" y="253"/>
                    <a:pt x="835" y="252"/>
                    <a:pt x="822" y="250"/>
                  </a:cubicBezTo>
                  <a:cubicBezTo>
                    <a:pt x="794" y="258"/>
                    <a:pt x="766" y="262"/>
                    <a:pt x="738" y="262"/>
                  </a:cubicBezTo>
                  <a:cubicBezTo>
                    <a:pt x="607" y="262"/>
                    <a:pt x="494" y="172"/>
                    <a:pt x="406" y="24"/>
                  </a:cubicBezTo>
                  <a:lnTo>
                    <a:pt x="251" y="24"/>
                  </a:lnTo>
                  <a:cubicBezTo>
                    <a:pt x="180" y="179"/>
                    <a:pt x="1" y="274"/>
                    <a:pt x="108" y="488"/>
                  </a:cubicBezTo>
                  <a:cubicBezTo>
                    <a:pt x="239" y="595"/>
                    <a:pt x="406" y="607"/>
                    <a:pt x="561" y="607"/>
                  </a:cubicBezTo>
                  <a:cubicBezTo>
                    <a:pt x="603" y="607"/>
                    <a:pt x="652" y="593"/>
                    <a:pt x="694" y="593"/>
                  </a:cubicBezTo>
                  <a:cubicBezTo>
                    <a:pt x="746" y="593"/>
                    <a:pt x="787" y="615"/>
                    <a:pt x="787" y="714"/>
                  </a:cubicBezTo>
                  <a:cubicBezTo>
                    <a:pt x="811" y="774"/>
                    <a:pt x="846" y="798"/>
                    <a:pt x="894" y="834"/>
                  </a:cubicBezTo>
                  <a:cubicBezTo>
                    <a:pt x="1073" y="834"/>
                    <a:pt x="1061" y="1012"/>
                    <a:pt x="1144" y="1084"/>
                  </a:cubicBezTo>
                  <a:cubicBezTo>
                    <a:pt x="1187" y="1094"/>
                    <a:pt x="1227" y="1100"/>
                    <a:pt x="1267" y="1100"/>
                  </a:cubicBezTo>
                  <a:cubicBezTo>
                    <a:pt x="1317" y="1100"/>
                    <a:pt x="1365" y="1091"/>
                    <a:pt x="1418" y="1072"/>
                  </a:cubicBezTo>
                  <a:cubicBezTo>
                    <a:pt x="1501" y="976"/>
                    <a:pt x="1561" y="869"/>
                    <a:pt x="1608" y="750"/>
                  </a:cubicBezTo>
                  <a:cubicBezTo>
                    <a:pt x="1620" y="667"/>
                    <a:pt x="1632" y="595"/>
                    <a:pt x="1608" y="500"/>
                  </a:cubicBezTo>
                  <a:cubicBezTo>
                    <a:pt x="1632" y="474"/>
                    <a:pt x="1651" y="464"/>
                    <a:pt x="1666" y="464"/>
                  </a:cubicBezTo>
                  <a:cubicBezTo>
                    <a:pt x="1714" y="464"/>
                    <a:pt x="1731" y="564"/>
                    <a:pt x="1781" y="564"/>
                  </a:cubicBezTo>
                  <a:cubicBezTo>
                    <a:pt x="1786" y="564"/>
                    <a:pt x="1792" y="562"/>
                    <a:pt x="1799" y="560"/>
                  </a:cubicBezTo>
                  <a:cubicBezTo>
                    <a:pt x="1856" y="576"/>
                    <a:pt x="1912" y="583"/>
                    <a:pt x="1966" y="583"/>
                  </a:cubicBezTo>
                  <a:cubicBezTo>
                    <a:pt x="2114" y="583"/>
                    <a:pt x="2251" y="528"/>
                    <a:pt x="2382" y="441"/>
                  </a:cubicBezTo>
                  <a:lnTo>
                    <a:pt x="2513" y="131"/>
                  </a:lnTo>
                  <a:cubicBezTo>
                    <a:pt x="2226" y="27"/>
                    <a:pt x="1935" y="0"/>
                    <a:pt x="164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0" name="Google Shape;590;p32"/>
            <p:cNvSpPr/>
            <p:nvPr/>
          </p:nvSpPr>
          <p:spPr>
            <a:xfrm>
              <a:off x="6114150" y="1953300"/>
              <a:ext cx="56275" cy="14275"/>
            </a:xfrm>
            <a:custGeom>
              <a:avLst/>
              <a:gdLst/>
              <a:ahLst/>
              <a:cxnLst/>
              <a:rect l="l" t="t" r="r" b="b"/>
              <a:pathLst>
                <a:path w="2251" h="571" extrusionOk="0">
                  <a:moveTo>
                    <a:pt x="349" y="0"/>
                  </a:moveTo>
                  <a:cubicBezTo>
                    <a:pt x="267" y="0"/>
                    <a:pt x="188" y="30"/>
                    <a:pt x="119" y="133"/>
                  </a:cubicBezTo>
                  <a:cubicBezTo>
                    <a:pt x="0" y="264"/>
                    <a:pt x="24" y="419"/>
                    <a:pt x="119" y="562"/>
                  </a:cubicBezTo>
                  <a:cubicBezTo>
                    <a:pt x="174" y="568"/>
                    <a:pt x="228" y="570"/>
                    <a:pt x="282" y="570"/>
                  </a:cubicBezTo>
                  <a:cubicBezTo>
                    <a:pt x="648" y="570"/>
                    <a:pt x="1005" y="455"/>
                    <a:pt x="1368" y="455"/>
                  </a:cubicBezTo>
                  <a:cubicBezTo>
                    <a:pt x="1502" y="455"/>
                    <a:pt x="1638" y="471"/>
                    <a:pt x="1774" y="514"/>
                  </a:cubicBezTo>
                  <a:cubicBezTo>
                    <a:pt x="1805" y="524"/>
                    <a:pt x="1835" y="529"/>
                    <a:pt x="1865" y="529"/>
                  </a:cubicBezTo>
                  <a:cubicBezTo>
                    <a:pt x="2012" y="529"/>
                    <a:pt x="2152" y="410"/>
                    <a:pt x="2251" y="193"/>
                  </a:cubicBezTo>
                  <a:cubicBezTo>
                    <a:pt x="1703" y="133"/>
                    <a:pt x="1215" y="74"/>
                    <a:pt x="703" y="62"/>
                  </a:cubicBezTo>
                  <a:cubicBezTo>
                    <a:pt x="591" y="62"/>
                    <a:pt x="466" y="0"/>
                    <a:pt x="34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1" name="Google Shape;591;p32"/>
            <p:cNvSpPr/>
            <p:nvPr/>
          </p:nvSpPr>
          <p:spPr>
            <a:xfrm>
              <a:off x="5565575" y="2089375"/>
              <a:ext cx="100025" cy="16100"/>
            </a:xfrm>
            <a:custGeom>
              <a:avLst/>
              <a:gdLst/>
              <a:ahLst/>
              <a:cxnLst/>
              <a:rect l="l" t="t" r="r" b="b"/>
              <a:pathLst>
                <a:path w="4001" h="644" extrusionOk="0">
                  <a:moveTo>
                    <a:pt x="548" y="0"/>
                  </a:moveTo>
                  <a:cubicBezTo>
                    <a:pt x="381" y="0"/>
                    <a:pt x="214" y="0"/>
                    <a:pt x="83" y="120"/>
                  </a:cubicBezTo>
                  <a:cubicBezTo>
                    <a:pt x="0" y="643"/>
                    <a:pt x="393" y="560"/>
                    <a:pt x="679" y="608"/>
                  </a:cubicBezTo>
                  <a:cubicBezTo>
                    <a:pt x="1250" y="512"/>
                    <a:pt x="1846" y="584"/>
                    <a:pt x="2405" y="429"/>
                  </a:cubicBezTo>
                  <a:cubicBezTo>
                    <a:pt x="2941" y="417"/>
                    <a:pt x="3465" y="417"/>
                    <a:pt x="4001" y="405"/>
                  </a:cubicBezTo>
                  <a:cubicBezTo>
                    <a:pt x="3882" y="286"/>
                    <a:pt x="3724" y="286"/>
                    <a:pt x="3565" y="286"/>
                  </a:cubicBezTo>
                  <a:cubicBezTo>
                    <a:pt x="3405" y="286"/>
                    <a:pt x="3245" y="286"/>
                    <a:pt x="3120" y="167"/>
                  </a:cubicBezTo>
                  <a:cubicBezTo>
                    <a:pt x="3108" y="131"/>
                    <a:pt x="3072" y="108"/>
                    <a:pt x="3060" y="72"/>
                  </a:cubicBezTo>
                  <a:cubicBezTo>
                    <a:pt x="2977" y="12"/>
                    <a:pt x="2858" y="0"/>
                    <a:pt x="275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2" name="Google Shape;592;p32"/>
            <p:cNvSpPr/>
            <p:nvPr/>
          </p:nvSpPr>
          <p:spPr>
            <a:xfrm>
              <a:off x="5510800" y="1818650"/>
              <a:ext cx="94250" cy="8150"/>
            </a:xfrm>
            <a:custGeom>
              <a:avLst/>
              <a:gdLst/>
              <a:ahLst/>
              <a:cxnLst/>
              <a:rect l="l" t="t" r="r" b="b"/>
              <a:pathLst>
                <a:path w="3770" h="326" extrusionOk="0">
                  <a:moveTo>
                    <a:pt x="2577" y="1"/>
                  </a:moveTo>
                  <a:cubicBezTo>
                    <a:pt x="1718" y="1"/>
                    <a:pt x="862" y="73"/>
                    <a:pt x="0" y="90"/>
                  </a:cubicBezTo>
                  <a:cubicBezTo>
                    <a:pt x="511" y="272"/>
                    <a:pt x="1026" y="326"/>
                    <a:pt x="1542" y="326"/>
                  </a:cubicBezTo>
                  <a:cubicBezTo>
                    <a:pt x="2278" y="326"/>
                    <a:pt x="3016" y="216"/>
                    <a:pt x="3751" y="209"/>
                  </a:cubicBezTo>
                  <a:cubicBezTo>
                    <a:pt x="3770" y="96"/>
                    <a:pt x="3759" y="28"/>
                    <a:pt x="3677" y="28"/>
                  </a:cubicBezTo>
                  <a:cubicBezTo>
                    <a:pt x="3655" y="28"/>
                    <a:pt x="3628" y="33"/>
                    <a:pt x="3596" y="42"/>
                  </a:cubicBezTo>
                  <a:cubicBezTo>
                    <a:pt x="3256" y="12"/>
                    <a:pt x="2916" y="1"/>
                    <a:pt x="257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3" name="Google Shape;593;p32"/>
            <p:cNvSpPr/>
            <p:nvPr/>
          </p:nvSpPr>
          <p:spPr>
            <a:xfrm>
              <a:off x="6115325" y="1796625"/>
              <a:ext cx="62850" cy="25250"/>
            </a:xfrm>
            <a:custGeom>
              <a:avLst/>
              <a:gdLst/>
              <a:ahLst/>
              <a:cxnLst/>
              <a:rect l="l" t="t" r="r" b="b"/>
              <a:pathLst>
                <a:path w="2514" h="1010" extrusionOk="0">
                  <a:moveTo>
                    <a:pt x="965" y="1"/>
                  </a:moveTo>
                  <a:cubicBezTo>
                    <a:pt x="933" y="1"/>
                    <a:pt x="900" y="7"/>
                    <a:pt x="870" y="19"/>
                  </a:cubicBezTo>
                  <a:cubicBezTo>
                    <a:pt x="608" y="78"/>
                    <a:pt x="334" y="30"/>
                    <a:pt x="96" y="197"/>
                  </a:cubicBezTo>
                  <a:cubicBezTo>
                    <a:pt x="49" y="233"/>
                    <a:pt x="13" y="292"/>
                    <a:pt x="1" y="376"/>
                  </a:cubicBezTo>
                  <a:cubicBezTo>
                    <a:pt x="13" y="447"/>
                    <a:pt x="37" y="507"/>
                    <a:pt x="72" y="566"/>
                  </a:cubicBezTo>
                  <a:cubicBezTo>
                    <a:pt x="275" y="709"/>
                    <a:pt x="513" y="673"/>
                    <a:pt x="715" y="769"/>
                  </a:cubicBezTo>
                  <a:cubicBezTo>
                    <a:pt x="811" y="804"/>
                    <a:pt x="894" y="804"/>
                    <a:pt x="989" y="804"/>
                  </a:cubicBezTo>
                  <a:lnTo>
                    <a:pt x="1227" y="804"/>
                  </a:lnTo>
                  <a:cubicBezTo>
                    <a:pt x="1275" y="816"/>
                    <a:pt x="1358" y="816"/>
                    <a:pt x="1418" y="864"/>
                  </a:cubicBezTo>
                  <a:cubicBezTo>
                    <a:pt x="1465" y="888"/>
                    <a:pt x="1489" y="923"/>
                    <a:pt x="1525" y="947"/>
                  </a:cubicBezTo>
                  <a:lnTo>
                    <a:pt x="2239" y="947"/>
                  </a:lnTo>
                  <a:cubicBezTo>
                    <a:pt x="2281" y="989"/>
                    <a:pt x="2329" y="1010"/>
                    <a:pt x="2376" y="1010"/>
                  </a:cubicBezTo>
                  <a:cubicBezTo>
                    <a:pt x="2424" y="1010"/>
                    <a:pt x="2471" y="989"/>
                    <a:pt x="2513" y="947"/>
                  </a:cubicBezTo>
                  <a:lnTo>
                    <a:pt x="2513" y="804"/>
                  </a:lnTo>
                  <a:lnTo>
                    <a:pt x="2513" y="650"/>
                  </a:lnTo>
                  <a:cubicBezTo>
                    <a:pt x="2430" y="650"/>
                    <a:pt x="2323" y="650"/>
                    <a:pt x="2215" y="673"/>
                  </a:cubicBezTo>
                  <a:cubicBezTo>
                    <a:pt x="2215" y="673"/>
                    <a:pt x="2204" y="650"/>
                    <a:pt x="2180" y="638"/>
                  </a:cubicBezTo>
                  <a:cubicBezTo>
                    <a:pt x="2171" y="635"/>
                    <a:pt x="2163" y="633"/>
                    <a:pt x="2155" y="633"/>
                  </a:cubicBezTo>
                  <a:cubicBezTo>
                    <a:pt x="2131" y="633"/>
                    <a:pt x="2111" y="647"/>
                    <a:pt x="2085" y="673"/>
                  </a:cubicBezTo>
                  <a:cubicBezTo>
                    <a:pt x="2001" y="614"/>
                    <a:pt x="1894" y="566"/>
                    <a:pt x="1799" y="519"/>
                  </a:cubicBezTo>
                  <a:cubicBezTo>
                    <a:pt x="1644" y="447"/>
                    <a:pt x="1537" y="281"/>
                    <a:pt x="1406" y="173"/>
                  </a:cubicBezTo>
                  <a:cubicBezTo>
                    <a:pt x="1299" y="102"/>
                    <a:pt x="1180" y="42"/>
                    <a:pt x="1061" y="19"/>
                  </a:cubicBezTo>
                  <a:cubicBezTo>
                    <a:pt x="1031" y="7"/>
                    <a:pt x="998" y="1"/>
                    <a:pt x="96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4" name="Google Shape;594;p32"/>
            <p:cNvSpPr/>
            <p:nvPr/>
          </p:nvSpPr>
          <p:spPr>
            <a:xfrm>
              <a:off x="5329525" y="1900625"/>
              <a:ext cx="71750" cy="15475"/>
            </a:xfrm>
            <a:custGeom>
              <a:avLst/>
              <a:gdLst/>
              <a:ahLst/>
              <a:cxnLst/>
              <a:rect l="l" t="t" r="r" b="b"/>
              <a:pathLst>
                <a:path w="2870" h="619" extrusionOk="0">
                  <a:moveTo>
                    <a:pt x="546" y="0"/>
                  </a:moveTo>
                  <a:cubicBezTo>
                    <a:pt x="377" y="0"/>
                    <a:pt x="196" y="35"/>
                    <a:pt x="0" y="145"/>
                  </a:cubicBezTo>
                  <a:cubicBezTo>
                    <a:pt x="762" y="288"/>
                    <a:pt x="1358" y="395"/>
                    <a:pt x="1953" y="514"/>
                  </a:cubicBezTo>
                  <a:lnTo>
                    <a:pt x="2096" y="514"/>
                  </a:lnTo>
                  <a:cubicBezTo>
                    <a:pt x="2204" y="591"/>
                    <a:pt x="2316" y="618"/>
                    <a:pt x="2434" y="618"/>
                  </a:cubicBezTo>
                  <a:cubicBezTo>
                    <a:pt x="2498" y="618"/>
                    <a:pt x="2564" y="610"/>
                    <a:pt x="2632" y="597"/>
                  </a:cubicBezTo>
                  <a:cubicBezTo>
                    <a:pt x="2786" y="514"/>
                    <a:pt x="2870" y="407"/>
                    <a:pt x="2810" y="228"/>
                  </a:cubicBezTo>
                  <a:cubicBezTo>
                    <a:pt x="2464" y="172"/>
                    <a:pt x="2111" y="72"/>
                    <a:pt x="1762" y="72"/>
                  </a:cubicBezTo>
                  <a:cubicBezTo>
                    <a:pt x="1666" y="72"/>
                    <a:pt x="1571" y="79"/>
                    <a:pt x="1477" y="97"/>
                  </a:cubicBezTo>
                  <a:cubicBezTo>
                    <a:pt x="1436" y="104"/>
                    <a:pt x="1395" y="107"/>
                    <a:pt x="1354" y="107"/>
                  </a:cubicBezTo>
                  <a:cubicBezTo>
                    <a:pt x="1104" y="107"/>
                    <a:pt x="842" y="0"/>
                    <a:pt x="54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5" name="Google Shape;595;p32"/>
            <p:cNvSpPr/>
            <p:nvPr/>
          </p:nvSpPr>
          <p:spPr>
            <a:xfrm>
              <a:off x="5410200" y="1942025"/>
              <a:ext cx="59800" cy="11350"/>
            </a:xfrm>
            <a:custGeom>
              <a:avLst/>
              <a:gdLst/>
              <a:ahLst/>
              <a:cxnLst/>
              <a:rect l="l" t="t" r="r" b="b"/>
              <a:pathLst>
                <a:path w="2392" h="454" extrusionOk="0">
                  <a:moveTo>
                    <a:pt x="1210" y="1"/>
                  </a:moveTo>
                  <a:cubicBezTo>
                    <a:pt x="805" y="1"/>
                    <a:pt x="401" y="32"/>
                    <a:pt x="0" y="132"/>
                  </a:cubicBezTo>
                  <a:lnTo>
                    <a:pt x="36" y="180"/>
                  </a:lnTo>
                  <a:cubicBezTo>
                    <a:pt x="95" y="251"/>
                    <a:pt x="83" y="358"/>
                    <a:pt x="155" y="430"/>
                  </a:cubicBezTo>
                  <a:lnTo>
                    <a:pt x="298" y="430"/>
                  </a:lnTo>
                  <a:cubicBezTo>
                    <a:pt x="298" y="406"/>
                    <a:pt x="298" y="394"/>
                    <a:pt x="333" y="370"/>
                  </a:cubicBezTo>
                  <a:cubicBezTo>
                    <a:pt x="352" y="362"/>
                    <a:pt x="368" y="359"/>
                    <a:pt x="380" y="359"/>
                  </a:cubicBezTo>
                  <a:cubicBezTo>
                    <a:pt x="408" y="359"/>
                    <a:pt x="424" y="377"/>
                    <a:pt x="441" y="418"/>
                  </a:cubicBezTo>
                  <a:cubicBezTo>
                    <a:pt x="740" y="418"/>
                    <a:pt x="1043" y="454"/>
                    <a:pt x="1342" y="454"/>
                  </a:cubicBezTo>
                  <a:cubicBezTo>
                    <a:pt x="1613" y="454"/>
                    <a:pt x="1882" y="424"/>
                    <a:pt x="2143" y="310"/>
                  </a:cubicBezTo>
                  <a:cubicBezTo>
                    <a:pt x="2173" y="315"/>
                    <a:pt x="2199" y="317"/>
                    <a:pt x="2223" y="317"/>
                  </a:cubicBezTo>
                  <a:cubicBezTo>
                    <a:pt x="2392" y="317"/>
                    <a:pt x="2383" y="206"/>
                    <a:pt x="2310" y="49"/>
                  </a:cubicBezTo>
                  <a:cubicBezTo>
                    <a:pt x="1943" y="26"/>
                    <a:pt x="1576" y="1"/>
                    <a:pt x="121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6" name="Google Shape;596;p32"/>
            <p:cNvSpPr/>
            <p:nvPr/>
          </p:nvSpPr>
          <p:spPr>
            <a:xfrm>
              <a:off x="5331000" y="1787925"/>
              <a:ext cx="81900" cy="15725"/>
            </a:xfrm>
            <a:custGeom>
              <a:avLst/>
              <a:gdLst/>
              <a:ahLst/>
              <a:cxnLst/>
              <a:rect l="l" t="t" r="r" b="b"/>
              <a:pathLst>
                <a:path w="3276" h="629" extrusionOk="0">
                  <a:moveTo>
                    <a:pt x="2444" y="1"/>
                  </a:moveTo>
                  <a:cubicBezTo>
                    <a:pt x="2304" y="1"/>
                    <a:pt x="2162" y="15"/>
                    <a:pt x="2013" y="45"/>
                  </a:cubicBezTo>
                  <a:cubicBezTo>
                    <a:pt x="1710" y="123"/>
                    <a:pt x="1406" y="151"/>
                    <a:pt x="1098" y="151"/>
                  </a:cubicBezTo>
                  <a:cubicBezTo>
                    <a:pt x="983" y="151"/>
                    <a:pt x="868" y="147"/>
                    <a:pt x="751" y="140"/>
                  </a:cubicBezTo>
                  <a:cubicBezTo>
                    <a:pt x="607" y="109"/>
                    <a:pt x="459" y="45"/>
                    <a:pt x="324" y="45"/>
                  </a:cubicBezTo>
                  <a:cubicBezTo>
                    <a:pt x="203" y="45"/>
                    <a:pt x="91" y="97"/>
                    <a:pt x="1" y="271"/>
                  </a:cubicBezTo>
                  <a:cubicBezTo>
                    <a:pt x="370" y="629"/>
                    <a:pt x="870" y="390"/>
                    <a:pt x="1287" y="557"/>
                  </a:cubicBezTo>
                  <a:cubicBezTo>
                    <a:pt x="1346" y="565"/>
                    <a:pt x="1402" y="570"/>
                    <a:pt x="1455" y="570"/>
                  </a:cubicBezTo>
                  <a:cubicBezTo>
                    <a:pt x="1562" y="570"/>
                    <a:pt x="1660" y="549"/>
                    <a:pt x="1763" y="486"/>
                  </a:cubicBezTo>
                  <a:cubicBezTo>
                    <a:pt x="2239" y="450"/>
                    <a:pt x="2716" y="438"/>
                    <a:pt x="3192" y="402"/>
                  </a:cubicBezTo>
                  <a:cubicBezTo>
                    <a:pt x="3275" y="319"/>
                    <a:pt x="3275" y="224"/>
                    <a:pt x="3192" y="140"/>
                  </a:cubicBezTo>
                  <a:cubicBezTo>
                    <a:pt x="2939" y="48"/>
                    <a:pt x="2696" y="1"/>
                    <a:pt x="244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7" name="Google Shape;597;p32"/>
            <p:cNvSpPr/>
            <p:nvPr/>
          </p:nvSpPr>
          <p:spPr>
            <a:xfrm>
              <a:off x="6063250" y="1992325"/>
              <a:ext cx="59550" cy="11950"/>
            </a:xfrm>
            <a:custGeom>
              <a:avLst/>
              <a:gdLst/>
              <a:ahLst/>
              <a:cxnLst/>
              <a:rect l="l" t="t" r="r" b="b"/>
              <a:pathLst>
                <a:path w="2382" h="478" extrusionOk="0">
                  <a:moveTo>
                    <a:pt x="1021" y="1"/>
                  </a:moveTo>
                  <a:cubicBezTo>
                    <a:pt x="781" y="1"/>
                    <a:pt x="539" y="13"/>
                    <a:pt x="298" y="13"/>
                  </a:cubicBezTo>
                  <a:cubicBezTo>
                    <a:pt x="286" y="192"/>
                    <a:pt x="179" y="275"/>
                    <a:pt x="0" y="299"/>
                  </a:cubicBezTo>
                  <a:cubicBezTo>
                    <a:pt x="381" y="442"/>
                    <a:pt x="765" y="477"/>
                    <a:pt x="1152" y="477"/>
                  </a:cubicBezTo>
                  <a:cubicBezTo>
                    <a:pt x="1539" y="477"/>
                    <a:pt x="1929" y="442"/>
                    <a:pt x="2322" y="442"/>
                  </a:cubicBezTo>
                  <a:cubicBezTo>
                    <a:pt x="2370" y="418"/>
                    <a:pt x="2382" y="370"/>
                    <a:pt x="2370" y="311"/>
                  </a:cubicBezTo>
                  <a:cubicBezTo>
                    <a:pt x="2334" y="263"/>
                    <a:pt x="2286" y="215"/>
                    <a:pt x="2251" y="203"/>
                  </a:cubicBezTo>
                  <a:cubicBezTo>
                    <a:pt x="2167" y="192"/>
                    <a:pt x="2084" y="203"/>
                    <a:pt x="2024" y="144"/>
                  </a:cubicBezTo>
                  <a:cubicBezTo>
                    <a:pt x="1696" y="25"/>
                    <a:pt x="1360" y="1"/>
                    <a:pt x="102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8" name="Google Shape;598;p32"/>
            <p:cNvSpPr/>
            <p:nvPr/>
          </p:nvSpPr>
          <p:spPr>
            <a:xfrm>
              <a:off x="6055800" y="1739450"/>
              <a:ext cx="78300" cy="15150"/>
            </a:xfrm>
            <a:custGeom>
              <a:avLst/>
              <a:gdLst/>
              <a:ahLst/>
              <a:cxnLst/>
              <a:rect l="l" t="t" r="r" b="b"/>
              <a:pathLst>
                <a:path w="3132" h="606" extrusionOk="0">
                  <a:moveTo>
                    <a:pt x="819" y="0"/>
                  </a:moveTo>
                  <a:cubicBezTo>
                    <a:pt x="698" y="0"/>
                    <a:pt x="578" y="52"/>
                    <a:pt x="453" y="67"/>
                  </a:cubicBezTo>
                  <a:cubicBezTo>
                    <a:pt x="405" y="79"/>
                    <a:pt x="346" y="79"/>
                    <a:pt x="298" y="103"/>
                  </a:cubicBezTo>
                  <a:cubicBezTo>
                    <a:pt x="251" y="115"/>
                    <a:pt x="215" y="139"/>
                    <a:pt x="179" y="139"/>
                  </a:cubicBezTo>
                  <a:cubicBezTo>
                    <a:pt x="144" y="174"/>
                    <a:pt x="108" y="198"/>
                    <a:pt x="72" y="234"/>
                  </a:cubicBezTo>
                  <a:cubicBezTo>
                    <a:pt x="48" y="246"/>
                    <a:pt x="13" y="293"/>
                    <a:pt x="1" y="341"/>
                  </a:cubicBezTo>
                  <a:cubicBezTo>
                    <a:pt x="86" y="438"/>
                    <a:pt x="177" y="469"/>
                    <a:pt x="270" y="469"/>
                  </a:cubicBezTo>
                  <a:cubicBezTo>
                    <a:pt x="373" y="469"/>
                    <a:pt x="478" y="432"/>
                    <a:pt x="584" y="401"/>
                  </a:cubicBezTo>
                  <a:cubicBezTo>
                    <a:pt x="647" y="374"/>
                    <a:pt x="709" y="320"/>
                    <a:pt x="772" y="320"/>
                  </a:cubicBezTo>
                  <a:cubicBezTo>
                    <a:pt x="792" y="320"/>
                    <a:pt x="813" y="326"/>
                    <a:pt x="834" y="341"/>
                  </a:cubicBezTo>
                  <a:cubicBezTo>
                    <a:pt x="1056" y="470"/>
                    <a:pt x="1285" y="501"/>
                    <a:pt x="1517" y="501"/>
                  </a:cubicBezTo>
                  <a:cubicBezTo>
                    <a:pt x="1725" y="501"/>
                    <a:pt x="1935" y="476"/>
                    <a:pt x="2145" y="476"/>
                  </a:cubicBezTo>
                  <a:cubicBezTo>
                    <a:pt x="2240" y="476"/>
                    <a:pt x="2335" y="481"/>
                    <a:pt x="2430" y="496"/>
                  </a:cubicBezTo>
                  <a:cubicBezTo>
                    <a:pt x="2512" y="562"/>
                    <a:pt x="2601" y="605"/>
                    <a:pt x="2700" y="605"/>
                  </a:cubicBezTo>
                  <a:cubicBezTo>
                    <a:pt x="2743" y="605"/>
                    <a:pt x="2787" y="597"/>
                    <a:pt x="2834" y="579"/>
                  </a:cubicBezTo>
                  <a:cubicBezTo>
                    <a:pt x="2906" y="555"/>
                    <a:pt x="2977" y="543"/>
                    <a:pt x="3037" y="520"/>
                  </a:cubicBezTo>
                  <a:cubicBezTo>
                    <a:pt x="3108" y="424"/>
                    <a:pt x="3132" y="317"/>
                    <a:pt x="3084" y="222"/>
                  </a:cubicBezTo>
                  <a:cubicBezTo>
                    <a:pt x="3037" y="162"/>
                    <a:pt x="2977" y="139"/>
                    <a:pt x="2906" y="139"/>
                  </a:cubicBezTo>
                  <a:cubicBezTo>
                    <a:pt x="2831" y="174"/>
                    <a:pt x="2758" y="186"/>
                    <a:pt x="2687" y="186"/>
                  </a:cubicBezTo>
                  <a:cubicBezTo>
                    <a:pt x="2563" y="186"/>
                    <a:pt x="2443" y="149"/>
                    <a:pt x="2322" y="127"/>
                  </a:cubicBezTo>
                  <a:cubicBezTo>
                    <a:pt x="2270" y="116"/>
                    <a:pt x="2216" y="112"/>
                    <a:pt x="2163" y="112"/>
                  </a:cubicBezTo>
                  <a:cubicBezTo>
                    <a:pt x="2023" y="112"/>
                    <a:pt x="1882" y="138"/>
                    <a:pt x="1742" y="138"/>
                  </a:cubicBezTo>
                  <a:cubicBezTo>
                    <a:pt x="1633" y="138"/>
                    <a:pt x="1524" y="123"/>
                    <a:pt x="1418" y="67"/>
                  </a:cubicBezTo>
                  <a:cubicBezTo>
                    <a:pt x="1275" y="67"/>
                    <a:pt x="1144" y="55"/>
                    <a:pt x="1013" y="55"/>
                  </a:cubicBezTo>
                  <a:cubicBezTo>
                    <a:pt x="947" y="14"/>
                    <a:pt x="883" y="0"/>
                    <a:pt x="81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9" name="Google Shape;599;p32"/>
            <p:cNvSpPr/>
            <p:nvPr/>
          </p:nvSpPr>
          <p:spPr>
            <a:xfrm>
              <a:off x="5272675" y="1837750"/>
              <a:ext cx="63125" cy="26100"/>
            </a:xfrm>
            <a:custGeom>
              <a:avLst/>
              <a:gdLst/>
              <a:ahLst/>
              <a:cxnLst/>
              <a:rect l="l" t="t" r="r" b="b"/>
              <a:pathLst>
                <a:path w="2525" h="1044" extrusionOk="0">
                  <a:moveTo>
                    <a:pt x="409" y="0"/>
                  </a:moveTo>
                  <a:cubicBezTo>
                    <a:pt x="353" y="0"/>
                    <a:pt x="308" y="16"/>
                    <a:pt x="262" y="52"/>
                  </a:cubicBezTo>
                  <a:cubicBezTo>
                    <a:pt x="0" y="350"/>
                    <a:pt x="143" y="612"/>
                    <a:pt x="358" y="886"/>
                  </a:cubicBezTo>
                  <a:cubicBezTo>
                    <a:pt x="786" y="910"/>
                    <a:pt x="1239" y="933"/>
                    <a:pt x="1667" y="957"/>
                  </a:cubicBezTo>
                  <a:cubicBezTo>
                    <a:pt x="1827" y="965"/>
                    <a:pt x="2014" y="1043"/>
                    <a:pt x="2195" y="1043"/>
                  </a:cubicBezTo>
                  <a:cubicBezTo>
                    <a:pt x="2310" y="1043"/>
                    <a:pt x="2423" y="1011"/>
                    <a:pt x="2524" y="910"/>
                  </a:cubicBezTo>
                  <a:cubicBezTo>
                    <a:pt x="2501" y="850"/>
                    <a:pt x="2465" y="791"/>
                    <a:pt x="2405" y="791"/>
                  </a:cubicBezTo>
                  <a:cubicBezTo>
                    <a:pt x="2310" y="731"/>
                    <a:pt x="2191" y="719"/>
                    <a:pt x="2084" y="624"/>
                  </a:cubicBezTo>
                  <a:cubicBezTo>
                    <a:pt x="1912" y="561"/>
                    <a:pt x="1732" y="542"/>
                    <a:pt x="1554" y="542"/>
                  </a:cubicBezTo>
                  <a:cubicBezTo>
                    <a:pt x="1362" y="542"/>
                    <a:pt x="1173" y="564"/>
                    <a:pt x="1000" y="576"/>
                  </a:cubicBezTo>
                  <a:cubicBezTo>
                    <a:pt x="987" y="577"/>
                    <a:pt x="973" y="577"/>
                    <a:pt x="960" y="577"/>
                  </a:cubicBezTo>
                  <a:cubicBezTo>
                    <a:pt x="558" y="577"/>
                    <a:pt x="524" y="400"/>
                    <a:pt x="524" y="100"/>
                  </a:cubicBezTo>
                  <a:cubicBezTo>
                    <a:pt x="488" y="64"/>
                    <a:pt x="477" y="29"/>
                    <a:pt x="465" y="5"/>
                  </a:cubicBezTo>
                  <a:cubicBezTo>
                    <a:pt x="445" y="2"/>
                    <a:pt x="427" y="0"/>
                    <a:pt x="40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0" name="Google Shape;600;p32"/>
            <p:cNvSpPr/>
            <p:nvPr/>
          </p:nvSpPr>
          <p:spPr>
            <a:xfrm>
              <a:off x="5850125" y="1794700"/>
              <a:ext cx="50500" cy="21750"/>
            </a:xfrm>
            <a:custGeom>
              <a:avLst/>
              <a:gdLst/>
              <a:ahLst/>
              <a:cxnLst/>
              <a:rect l="l" t="t" r="r" b="b"/>
              <a:pathLst>
                <a:path w="2020" h="870" extrusionOk="0">
                  <a:moveTo>
                    <a:pt x="654" y="3"/>
                  </a:moveTo>
                  <a:cubicBezTo>
                    <a:pt x="355" y="3"/>
                    <a:pt x="105" y="101"/>
                    <a:pt x="12" y="524"/>
                  </a:cubicBezTo>
                  <a:cubicBezTo>
                    <a:pt x="0" y="608"/>
                    <a:pt x="12" y="691"/>
                    <a:pt x="72" y="750"/>
                  </a:cubicBezTo>
                  <a:cubicBezTo>
                    <a:pt x="179" y="786"/>
                    <a:pt x="286" y="822"/>
                    <a:pt x="381" y="869"/>
                  </a:cubicBezTo>
                  <a:cubicBezTo>
                    <a:pt x="435" y="836"/>
                    <a:pt x="482" y="814"/>
                    <a:pt x="525" y="814"/>
                  </a:cubicBezTo>
                  <a:cubicBezTo>
                    <a:pt x="558" y="814"/>
                    <a:pt x="589" y="827"/>
                    <a:pt x="620" y="858"/>
                  </a:cubicBezTo>
                  <a:lnTo>
                    <a:pt x="1513" y="858"/>
                  </a:lnTo>
                  <a:cubicBezTo>
                    <a:pt x="1536" y="762"/>
                    <a:pt x="1489" y="715"/>
                    <a:pt x="1417" y="667"/>
                  </a:cubicBezTo>
                  <a:cubicBezTo>
                    <a:pt x="1409" y="661"/>
                    <a:pt x="1399" y="659"/>
                    <a:pt x="1388" y="659"/>
                  </a:cubicBezTo>
                  <a:cubicBezTo>
                    <a:pt x="1364" y="659"/>
                    <a:pt x="1335" y="670"/>
                    <a:pt x="1312" y="670"/>
                  </a:cubicBezTo>
                  <a:cubicBezTo>
                    <a:pt x="1287" y="670"/>
                    <a:pt x="1268" y="658"/>
                    <a:pt x="1263" y="608"/>
                  </a:cubicBezTo>
                  <a:lnTo>
                    <a:pt x="1322" y="584"/>
                  </a:lnTo>
                  <a:lnTo>
                    <a:pt x="1370" y="643"/>
                  </a:lnTo>
                  <a:cubicBezTo>
                    <a:pt x="1429" y="655"/>
                    <a:pt x="1477" y="655"/>
                    <a:pt x="1536" y="655"/>
                  </a:cubicBezTo>
                  <a:cubicBezTo>
                    <a:pt x="1563" y="649"/>
                    <a:pt x="1591" y="646"/>
                    <a:pt x="1621" y="646"/>
                  </a:cubicBezTo>
                  <a:cubicBezTo>
                    <a:pt x="1684" y="646"/>
                    <a:pt x="1752" y="657"/>
                    <a:pt x="1813" y="657"/>
                  </a:cubicBezTo>
                  <a:cubicBezTo>
                    <a:pt x="1928" y="657"/>
                    <a:pt x="2019" y="620"/>
                    <a:pt x="2013" y="405"/>
                  </a:cubicBezTo>
                  <a:cubicBezTo>
                    <a:pt x="1786" y="0"/>
                    <a:pt x="1358" y="179"/>
                    <a:pt x="1036" y="36"/>
                  </a:cubicBezTo>
                  <a:cubicBezTo>
                    <a:pt x="906" y="19"/>
                    <a:pt x="776" y="3"/>
                    <a:pt x="654" y="3"/>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1" name="Google Shape;601;p32"/>
            <p:cNvSpPr/>
            <p:nvPr/>
          </p:nvSpPr>
          <p:spPr>
            <a:xfrm>
              <a:off x="5708450" y="1727200"/>
              <a:ext cx="61025" cy="17550"/>
            </a:xfrm>
            <a:custGeom>
              <a:avLst/>
              <a:gdLst/>
              <a:ahLst/>
              <a:cxnLst/>
              <a:rect l="l" t="t" r="r" b="b"/>
              <a:pathLst>
                <a:path w="2441" h="702" extrusionOk="0">
                  <a:moveTo>
                    <a:pt x="1220" y="1"/>
                  </a:moveTo>
                  <a:cubicBezTo>
                    <a:pt x="813" y="1"/>
                    <a:pt x="405" y="99"/>
                    <a:pt x="0" y="295"/>
                  </a:cubicBezTo>
                  <a:cubicBezTo>
                    <a:pt x="83" y="391"/>
                    <a:pt x="191" y="486"/>
                    <a:pt x="298" y="593"/>
                  </a:cubicBezTo>
                  <a:cubicBezTo>
                    <a:pt x="674" y="601"/>
                    <a:pt x="1050" y="701"/>
                    <a:pt x="1423" y="701"/>
                  </a:cubicBezTo>
                  <a:cubicBezTo>
                    <a:pt x="1616" y="701"/>
                    <a:pt x="1809" y="674"/>
                    <a:pt x="2000" y="593"/>
                  </a:cubicBezTo>
                  <a:cubicBezTo>
                    <a:pt x="2060" y="367"/>
                    <a:pt x="2334" y="450"/>
                    <a:pt x="2441" y="295"/>
                  </a:cubicBezTo>
                  <a:cubicBezTo>
                    <a:pt x="2036" y="99"/>
                    <a:pt x="1628" y="1"/>
                    <a:pt x="122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2" name="Google Shape;602;p32"/>
            <p:cNvSpPr/>
            <p:nvPr/>
          </p:nvSpPr>
          <p:spPr>
            <a:xfrm>
              <a:off x="6004900" y="1798875"/>
              <a:ext cx="57775" cy="15825"/>
            </a:xfrm>
            <a:custGeom>
              <a:avLst/>
              <a:gdLst/>
              <a:ahLst/>
              <a:cxnLst/>
              <a:rect l="l" t="t" r="r" b="b"/>
              <a:pathLst>
                <a:path w="2311" h="633" extrusionOk="0">
                  <a:moveTo>
                    <a:pt x="346" y="0"/>
                  </a:moveTo>
                  <a:cubicBezTo>
                    <a:pt x="251" y="119"/>
                    <a:pt x="1" y="24"/>
                    <a:pt x="13" y="262"/>
                  </a:cubicBezTo>
                  <a:cubicBezTo>
                    <a:pt x="108" y="464"/>
                    <a:pt x="322" y="429"/>
                    <a:pt x="465" y="560"/>
                  </a:cubicBezTo>
                  <a:cubicBezTo>
                    <a:pt x="525" y="560"/>
                    <a:pt x="560" y="583"/>
                    <a:pt x="620" y="583"/>
                  </a:cubicBezTo>
                  <a:cubicBezTo>
                    <a:pt x="658" y="583"/>
                    <a:pt x="696" y="568"/>
                    <a:pt x="752" y="568"/>
                  </a:cubicBezTo>
                  <a:cubicBezTo>
                    <a:pt x="767" y="568"/>
                    <a:pt x="782" y="569"/>
                    <a:pt x="798" y="572"/>
                  </a:cubicBezTo>
                  <a:cubicBezTo>
                    <a:pt x="858" y="512"/>
                    <a:pt x="894" y="441"/>
                    <a:pt x="906" y="369"/>
                  </a:cubicBezTo>
                  <a:cubicBezTo>
                    <a:pt x="952" y="330"/>
                    <a:pt x="1004" y="261"/>
                    <a:pt x="1068" y="261"/>
                  </a:cubicBezTo>
                  <a:cubicBezTo>
                    <a:pt x="1101" y="261"/>
                    <a:pt x="1138" y="280"/>
                    <a:pt x="1179" y="333"/>
                  </a:cubicBezTo>
                  <a:cubicBezTo>
                    <a:pt x="1191" y="452"/>
                    <a:pt x="1298" y="500"/>
                    <a:pt x="1370" y="572"/>
                  </a:cubicBezTo>
                  <a:cubicBezTo>
                    <a:pt x="1448" y="617"/>
                    <a:pt x="1526" y="633"/>
                    <a:pt x="1603" y="633"/>
                  </a:cubicBezTo>
                  <a:cubicBezTo>
                    <a:pt x="1757" y="633"/>
                    <a:pt x="1909" y="572"/>
                    <a:pt x="2064" y="572"/>
                  </a:cubicBezTo>
                  <a:cubicBezTo>
                    <a:pt x="2114" y="572"/>
                    <a:pt x="2164" y="578"/>
                    <a:pt x="2215" y="595"/>
                  </a:cubicBezTo>
                  <a:cubicBezTo>
                    <a:pt x="2227" y="560"/>
                    <a:pt x="2263" y="548"/>
                    <a:pt x="2275" y="512"/>
                  </a:cubicBezTo>
                  <a:cubicBezTo>
                    <a:pt x="2311" y="429"/>
                    <a:pt x="2287" y="321"/>
                    <a:pt x="2251" y="238"/>
                  </a:cubicBezTo>
                  <a:cubicBezTo>
                    <a:pt x="2168" y="119"/>
                    <a:pt x="2037" y="83"/>
                    <a:pt x="1930" y="12"/>
                  </a:cubicBezTo>
                  <a:cubicBezTo>
                    <a:pt x="1394" y="12"/>
                    <a:pt x="882" y="0"/>
                    <a:pt x="34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3" name="Google Shape;603;p32"/>
            <p:cNvSpPr/>
            <p:nvPr/>
          </p:nvSpPr>
          <p:spPr>
            <a:xfrm>
              <a:off x="5585800" y="2060100"/>
              <a:ext cx="47650" cy="13900"/>
            </a:xfrm>
            <a:custGeom>
              <a:avLst/>
              <a:gdLst/>
              <a:ahLst/>
              <a:cxnLst/>
              <a:rect l="l" t="t" r="r" b="b"/>
              <a:pathLst>
                <a:path w="1906" h="556" extrusionOk="0">
                  <a:moveTo>
                    <a:pt x="789" y="0"/>
                  </a:moveTo>
                  <a:cubicBezTo>
                    <a:pt x="530" y="0"/>
                    <a:pt x="275" y="31"/>
                    <a:pt x="25" y="148"/>
                  </a:cubicBezTo>
                  <a:cubicBezTo>
                    <a:pt x="1" y="255"/>
                    <a:pt x="1" y="350"/>
                    <a:pt x="25" y="457"/>
                  </a:cubicBezTo>
                  <a:cubicBezTo>
                    <a:pt x="212" y="523"/>
                    <a:pt x="421" y="555"/>
                    <a:pt x="654" y="555"/>
                  </a:cubicBezTo>
                  <a:cubicBezTo>
                    <a:pt x="1013" y="555"/>
                    <a:pt x="1429" y="478"/>
                    <a:pt x="1906" y="326"/>
                  </a:cubicBezTo>
                  <a:cubicBezTo>
                    <a:pt x="1846" y="183"/>
                    <a:pt x="1691" y="159"/>
                    <a:pt x="1608" y="40"/>
                  </a:cubicBezTo>
                  <a:cubicBezTo>
                    <a:pt x="1334" y="34"/>
                    <a:pt x="1060" y="0"/>
                    <a:pt x="78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4" name="Google Shape;604;p32"/>
            <p:cNvSpPr/>
            <p:nvPr/>
          </p:nvSpPr>
          <p:spPr>
            <a:xfrm>
              <a:off x="6134975" y="1775650"/>
              <a:ext cx="52125" cy="18975"/>
            </a:xfrm>
            <a:custGeom>
              <a:avLst/>
              <a:gdLst/>
              <a:ahLst/>
              <a:cxnLst/>
              <a:rect l="l" t="t" r="r" b="b"/>
              <a:pathLst>
                <a:path w="2085" h="759" extrusionOk="0">
                  <a:moveTo>
                    <a:pt x="346" y="0"/>
                  </a:moveTo>
                  <a:cubicBezTo>
                    <a:pt x="239" y="0"/>
                    <a:pt x="156" y="24"/>
                    <a:pt x="72" y="96"/>
                  </a:cubicBezTo>
                  <a:cubicBezTo>
                    <a:pt x="1" y="227"/>
                    <a:pt x="1" y="358"/>
                    <a:pt x="60" y="500"/>
                  </a:cubicBezTo>
                  <a:cubicBezTo>
                    <a:pt x="156" y="655"/>
                    <a:pt x="298" y="739"/>
                    <a:pt x="489" y="750"/>
                  </a:cubicBezTo>
                  <a:cubicBezTo>
                    <a:pt x="512" y="756"/>
                    <a:pt x="534" y="758"/>
                    <a:pt x="556" y="758"/>
                  </a:cubicBezTo>
                  <a:cubicBezTo>
                    <a:pt x="729" y="758"/>
                    <a:pt x="860" y="603"/>
                    <a:pt x="1031" y="603"/>
                  </a:cubicBezTo>
                  <a:cubicBezTo>
                    <a:pt x="1070" y="603"/>
                    <a:pt x="1111" y="611"/>
                    <a:pt x="1156" y="631"/>
                  </a:cubicBezTo>
                  <a:lnTo>
                    <a:pt x="1287" y="631"/>
                  </a:lnTo>
                  <a:cubicBezTo>
                    <a:pt x="1292" y="631"/>
                    <a:pt x="1297" y="631"/>
                    <a:pt x="1302" y="631"/>
                  </a:cubicBezTo>
                  <a:cubicBezTo>
                    <a:pt x="1369" y="631"/>
                    <a:pt x="1427" y="676"/>
                    <a:pt x="1488" y="676"/>
                  </a:cubicBezTo>
                  <a:cubicBezTo>
                    <a:pt x="1519" y="676"/>
                    <a:pt x="1550" y="665"/>
                    <a:pt x="1584" y="631"/>
                  </a:cubicBezTo>
                  <a:lnTo>
                    <a:pt x="1715" y="631"/>
                  </a:lnTo>
                  <a:cubicBezTo>
                    <a:pt x="1894" y="477"/>
                    <a:pt x="2084" y="346"/>
                    <a:pt x="2013" y="60"/>
                  </a:cubicBezTo>
                  <a:cubicBezTo>
                    <a:pt x="1930" y="60"/>
                    <a:pt x="1834" y="60"/>
                    <a:pt x="1727" y="96"/>
                  </a:cubicBezTo>
                  <a:cubicBezTo>
                    <a:pt x="1727" y="107"/>
                    <a:pt x="1703" y="107"/>
                    <a:pt x="1668" y="119"/>
                  </a:cubicBezTo>
                  <a:cubicBezTo>
                    <a:pt x="1661" y="126"/>
                    <a:pt x="1652" y="129"/>
                    <a:pt x="1641" y="129"/>
                  </a:cubicBezTo>
                  <a:cubicBezTo>
                    <a:pt x="1617" y="129"/>
                    <a:pt x="1586" y="112"/>
                    <a:pt x="1560" y="96"/>
                  </a:cubicBezTo>
                  <a:lnTo>
                    <a:pt x="1429" y="96"/>
                  </a:lnTo>
                  <a:cubicBezTo>
                    <a:pt x="1376" y="103"/>
                    <a:pt x="1313" y="130"/>
                    <a:pt x="1247" y="130"/>
                  </a:cubicBezTo>
                  <a:cubicBezTo>
                    <a:pt x="1209" y="130"/>
                    <a:pt x="1171" y="121"/>
                    <a:pt x="1132" y="96"/>
                  </a:cubicBezTo>
                  <a:cubicBezTo>
                    <a:pt x="1048" y="96"/>
                    <a:pt x="953" y="84"/>
                    <a:pt x="870" y="84"/>
                  </a:cubicBezTo>
                  <a:cubicBezTo>
                    <a:pt x="870" y="60"/>
                    <a:pt x="846" y="60"/>
                    <a:pt x="822" y="48"/>
                  </a:cubicBezTo>
                  <a:cubicBezTo>
                    <a:pt x="813" y="45"/>
                    <a:pt x="805" y="43"/>
                    <a:pt x="797" y="43"/>
                  </a:cubicBezTo>
                  <a:cubicBezTo>
                    <a:pt x="774" y="43"/>
                    <a:pt x="754" y="57"/>
                    <a:pt x="727" y="84"/>
                  </a:cubicBezTo>
                  <a:cubicBezTo>
                    <a:pt x="667" y="60"/>
                    <a:pt x="632" y="60"/>
                    <a:pt x="572" y="60"/>
                  </a:cubicBezTo>
                  <a:lnTo>
                    <a:pt x="549" y="91"/>
                  </a:lnTo>
                  <a:lnTo>
                    <a:pt x="549" y="91"/>
                  </a:lnTo>
                  <a:cubicBezTo>
                    <a:pt x="552" y="86"/>
                    <a:pt x="552" y="83"/>
                    <a:pt x="550" y="83"/>
                  </a:cubicBezTo>
                  <a:lnTo>
                    <a:pt x="550" y="83"/>
                  </a:lnTo>
                  <a:cubicBezTo>
                    <a:pt x="539" y="83"/>
                    <a:pt x="474" y="146"/>
                    <a:pt x="537" y="155"/>
                  </a:cubicBezTo>
                  <a:cubicBezTo>
                    <a:pt x="584" y="161"/>
                    <a:pt x="587" y="173"/>
                    <a:pt x="571" y="173"/>
                  </a:cubicBezTo>
                  <a:cubicBezTo>
                    <a:pt x="554" y="173"/>
                    <a:pt x="519" y="161"/>
                    <a:pt x="489" y="119"/>
                  </a:cubicBezTo>
                  <a:cubicBezTo>
                    <a:pt x="453" y="60"/>
                    <a:pt x="417" y="24"/>
                    <a:pt x="34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5" name="Google Shape;605;p32"/>
            <p:cNvSpPr/>
            <p:nvPr/>
          </p:nvSpPr>
          <p:spPr>
            <a:xfrm>
              <a:off x="5703975" y="1954825"/>
              <a:ext cx="63125" cy="12550"/>
            </a:xfrm>
            <a:custGeom>
              <a:avLst/>
              <a:gdLst/>
              <a:ahLst/>
              <a:cxnLst/>
              <a:rect l="l" t="t" r="r" b="b"/>
              <a:pathLst>
                <a:path w="2525" h="502" extrusionOk="0">
                  <a:moveTo>
                    <a:pt x="12" y="1"/>
                  </a:moveTo>
                  <a:cubicBezTo>
                    <a:pt x="1" y="207"/>
                    <a:pt x="89" y="359"/>
                    <a:pt x="255" y="359"/>
                  </a:cubicBezTo>
                  <a:cubicBezTo>
                    <a:pt x="262" y="359"/>
                    <a:pt x="268" y="358"/>
                    <a:pt x="274" y="358"/>
                  </a:cubicBezTo>
                  <a:cubicBezTo>
                    <a:pt x="335" y="354"/>
                    <a:pt x="396" y="352"/>
                    <a:pt x="456" y="352"/>
                  </a:cubicBezTo>
                  <a:cubicBezTo>
                    <a:pt x="996" y="352"/>
                    <a:pt x="1524" y="502"/>
                    <a:pt x="2069" y="502"/>
                  </a:cubicBezTo>
                  <a:cubicBezTo>
                    <a:pt x="2157" y="502"/>
                    <a:pt x="2245" y="498"/>
                    <a:pt x="2334" y="489"/>
                  </a:cubicBezTo>
                  <a:cubicBezTo>
                    <a:pt x="2120" y="227"/>
                    <a:pt x="2394" y="299"/>
                    <a:pt x="2501" y="251"/>
                  </a:cubicBezTo>
                  <a:cubicBezTo>
                    <a:pt x="2525" y="191"/>
                    <a:pt x="2525" y="144"/>
                    <a:pt x="2477" y="84"/>
                  </a:cubicBezTo>
                  <a:cubicBezTo>
                    <a:pt x="2088" y="84"/>
                    <a:pt x="1694" y="101"/>
                    <a:pt x="1299" y="101"/>
                  </a:cubicBezTo>
                  <a:cubicBezTo>
                    <a:pt x="870" y="101"/>
                    <a:pt x="440" y="81"/>
                    <a:pt x="1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6" name="Google Shape;606;p32"/>
            <p:cNvSpPr/>
            <p:nvPr/>
          </p:nvSpPr>
          <p:spPr>
            <a:xfrm>
              <a:off x="5953400" y="1927650"/>
              <a:ext cx="66125" cy="10550"/>
            </a:xfrm>
            <a:custGeom>
              <a:avLst/>
              <a:gdLst/>
              <a:ahLst/>
              <a:cxnLst/>
              <a:rect l="l" t="t" r="r" b="b"/>
              <a:pathLst>
                <a:path w="2645" h="422" extrusionOk="0">
                  <a:moveTo>
                    <a:pt x="161" y="1"/>
                  </a:moveTo>
                  <a:cubicBezTo>
                    <a:pt x="141" y="1"/>
                    <a:pt x="119" y="6"/>
                    <a:pt x="96" y="16"/>
                  </a:cubicBezTo>
                  <a:cubicBezTo>
                    <a:pt x="1" y="112"/>
                    <a:pt x="25" y="207"/>
                    <a:pt x="108" y="290"/>
                  </a:cubicBezTo>
                  <a:cubicBezTo>
                    <a:pt x="584" y="402"/>
                    <a:pt x="1065" y="411"/>
                    <a:pt x="1545" y="411"/>
                  </a:cubicBezTo>
                  <a:cubicBezTo>
                    <a:pt x="1641" y="411"/>
                    <a:pt x="1737" y="411"/>
                    <a:pt x="1833" y="411"/>
                  </a:cubicBezTo>
                  <a:cubicBezTo>
                    <a:pt x="2024" y="411"/>
                    <a:pt x="2215" y="412"/>
                    <a:pt x="2406" y="421"/>
                  </a:cubicBezTo>
                  <a:cubicBezTo>
                    <a:pt x="2525" y="338"/>
                    <a:pt x="2644" y="231"/>
                    <a:pt x="2466" y="88"/>
                  </a:cubicBezTo>
                  <a:cubicBezTo>
                    <a:pt x="2352" y="82"/>
                    <a:pt x="2239" y="70"/>
                    <a:pt x="2129" y="70"/>
                  </a:cubicBezTo>
                  <a:cubicBezTo>
                    <a:pt x="2019" y="70"/>
                    <a:pt x="1912" y="82"/>
                    <a:pt x="1811" y="123"/>
                  </a:cubicBezTo>
                  <a:cubicBezTo>
                    <a:pt x="1553" y="82"/>
                    <a:pt x="1299" y="15"/>
                    <a:pt x="1049" y="15"/>
                  </a:cubicBezTo>
                  <a:cubicBezTo>
                    <a:pt x="872" y="15"/>
                    <a:pt x="698" y="49"/>
                    <a:pt x="525" y="147"/>
                  </a:cubicBezTo>
                  <a:cubicBezTo>
                    <a:pt x="505" y="155"/>
                    <a:pt x="486" y="159"/>
                    <a:pt x="468" y="159"/>
                  </a:cubicBezTo>
                  <a:cubicBezTo>
                    <a:pt x="349" y="159"/>
                    <a:pt x="278" y="1"/>
                    <a:pt x="16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7" name="Google Shape;607;p32"/>
            <p:cNvSpPr/>
            <p:nvPr/>
          </p:nvSpPr>
          <p:spPr>
            <a:xfrm>
              <a:off x="6131700" y="1928350"/>
              <a:ext cx="55400" cy="13000"/>
            </a:xfrm>
            <a:custGeom>
              <a:avLst/>
              <a:gdLst/>
              <a:ahLst/>
              <a:cxnLst/>
              <a:rect l="l" t="t" r="r" b="b"/>
              <a:pathLst>
                <a:path w="2216" h="520" extrusionOk="0">
                  <a:moveTo>
                    <a:pt x="1882" y="0"/>
                  </a:moveTo>
                  <a:cubicBezTo>
                    <a:pt x="1728" y="60"/>
                    <a:pt x="1581" y="80"/>
                    <a:pt x="1436" y="80"/>
                  </a:cubicBezTo>
                  <a:cubicBezTo>
                    <a:pt x="1233" y="80"/>
                    <a:pt x="1036" y="40"/>
                    <a:pt x="834" y="12"/>
                  </a:cubicBezTo>
                  <a:cubicBezTo>
                    <a:pt x="608" y="143"/>
                    <a:pt x="370" y="131"/>
                    <a:pt x="132" y="143"/>
                  </a:cubicBezTo>
                  <a:cubicBezTo>
                    <a:pt x="96" y="167"/>
                    <a:pt x="60" y="191"/>
                    <a:pt x="48" y="238"/>
                  </a:cubicBezTo>
                  <a:cubicBezTo>
                    <a:pt x="36" y="262"/>
                    <a:pt x="13" y="310"/>
                    <a:pt x="1" y="357"/>
                  </a:cubicBezTo>
                  <a:lnTo>
                    <a:pt x="1" y="417"/>
                  </a:lnTo>
                  <a:cubicBezTo>
                    <a:pt x="113" y="491"/>
                    <a:pt x="228" y="515"/>
                    <a:pt x="345" y="515"/>
                  </a:cubicBezTo>
                  <a:cubicBezTo>
                    <a:pt x="538" y="515"/>
                    <a:pt x="736" y="451"/>
                    <a:pt x="930" y="451"/>
                  </a:cubicBezTo>
                  <a:cubicBezTo>
                    <a:pt x="994" y="451"/>
                    <a:pt x="1057" y="458"/>
                    <a:pt x="1120" y="476"/>
                  </a:cubicBezTo>
                  <a:cubicBezTo>
                    <a:pt x="1222" y="506"/>
                    <a:pt x="1320" y="520"/>
                    <a:pt x="1414" y="520"/>
                  </a:cubicBezTo>
                  <a:cubicBezTo>
                    <a:pt x="1702" y="520"/>
                    <a:pt x="1949" y="386"/>
                    <a:pt x="2156" y="143"/>
                  </a:cubicBezTo>
                  <a:cubicBezTo>
                    <a:pt x="2215" y="84"/>
                    <a:pt x="2215" y="48"/>
                    <a:pt x="2144" y="12"/>
                  </a:cubicBezTo>
                  <a:cubicBezTo>
                    <a:pt x="2061" y="12"/>
                    <a:pt x="1965" y="0"/>
                    <a:pt x="188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8" name="Google Shape;608;p32"/>
            <p:cNvSpPr/>
            <p:nvPr/>
          </p:nvSpPr>
          <p:spPr>
            <a:xfrm>
              <a:off x="5532525" y="1902475"/>
              <a:ext cx="62825" cy="13400"/>
            </a:xfrm>
            <a:custGeom>
              <a:avLst/>
              <a:gdLst/>
              <a:ahLst/>
              <a:cxnLst/>
              <a:rect l="l" t="t" r="r" b="b"/>
              <a:pathLst>
                <a:path w="2513" h="536" extrusionOk="0">
                  <a:moveTo>
                    <a:pt x="293" y="1"/>
                  </a:moveTo>
                  <a:cubicBezTo>
                    <a:pt x="197" y="1"/>
                    <a:pt x="100" y="43"/>
                    <a:pt x="0" y="142"/>
                  </a:cubicBezTo>
                  <a:lnTo>
                    <a:pt x="0" y="226"/>
                  </a:lnTo>
                  <a:cubicBezTo>
                    <a:pt x="24" y="321"/>
                    <a:pt x="72" y="392"/>
                    <a:pt x="143" y="440"/>
                  </a:cubicBezTo>
                  <a:cubicBezTo>
                    <a:pt x="917" y="464"/>
                    <a:pt x="1691" y="511"/>
                    <a:pt x="2513" y="535"/>
                  </a:cubicBezTo>
                  <a:cubicBezTo>
                    <a:pt x="2180" y="236"/>
                    <a:pt x="1847" y="76"/>
                    <a:pt x="1481" y="76"/>
                  </a:cubicBezTo>
                  <a:cubicBezTo>
                    <a:pt x="1324" y="76"/>
                    <a:pt x="1161" y="105"/>
                    <a:pt x="989" y="166"/>
                  </a:cubicBezTo>
                  <a:cubicBezTo>
                    <a:pt x="927" y="216"/>
                    <a:pt x="858" y="227"/>
                    <a:pt x="789" y="227"/>
                  </a:cubicBezTo>
                  <a:cubicBezTo>
                    <a:pt x="734" y="227"/>
                    <a:pt x="679" y="220"/>
                    <a:pt x="627" y="220"/>
                  </a:cubicBezTo>
                  <a:cubicBezTo>
                    <a:pt x="604" y="220"/>
                    <a:pt x="581" y="222"/>
                    <a:pt x="560" y="226"/>
                  </a:cubicBezTo>
                  <a:cubicBezTo>
                    <a:pt x="530" y="232"/>
                    <a:pt x="509" y="240"/>
                    <a:pt x="501" y="240"/>
                  </a:cubicBezTo>
                  <a:cubicBezTo>
                    <a:pt x="492" y="240"/>
                    <a:pt x="495" y="232"/>
                    <a:pt x="512" y="202"/>
                  </a:cubicBezTo>
                  <a:cubicBezTo>
                    <a:pt x="524" y="178"/>
                    <a:pt x="584" y="166"/>
                    <a:pt x="596" y="118"/>
                  </a:cubicBezTo>
                  <a:cubicBezTo>
                    <a:pt x="493" y="46"/>
                    <a:pt x="393" y="1"/>
                    <a:pt x="29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9" name="Google Shape;609;p32"/>
            <p:cNvSpPr/>
            <p:nvPr/>
          </p:nvSpPr>
          <p:spPr>
            <a:xfrm>
              <a:off x="5929600" y="1881100"/>
              <a:ext cx="51500" cy="11550"/>
            </a:xfrm>
            <a:custGeom>
              <a:avLst/>
              <a:gdLst/>
              <a:ahLst/>
              <a:cxnLst/>
              <a:rect l="l" t="t" r="r" b="b"/>
              <a:pathLst>
                <a:path w="2060" h="462" extrusionOk="0">
                  <a:moveTo>
                    <a:pt x="844" y="1"/>
                  </a:moveTo>
                  <a:cubicBezTo>
                    <a:pt x="676" y="1"/>
                    <a:pt x="510" y="31"/>
                    <a:pt x="346" y="128"/>
                  </a:cubicBezTo>
                  <a:cubicBezTo>
                    <a:pt x="227" y="152"/>
                    <a:pt x="119" y="164"/>
                    <a:pt x="36" y="283"/>
                  </a:cubicBezTo>
                  <a:cubicBezTo>
                    <a:pt x="0" y="331"/>
                    <a:pt x="0" y="378"/>
                    <a:pt x="48" y="426"/>
                  </a:cubicBezTo>
                  <a:cubicBezTo>
                    <a:pt x="536" y="438"/>
                    <a:pt x="1048" y="461"/>
                    <a:pt x="1536" y="461"/>
                  </a:cubicBezTo>
                  <a:cubicBezTo>
                    <a:pt x="1667" y="461"/>
                    <a:pt x="1822" y="426"/>
                    <a:pt x="1953" y="378"/>
                  </a:cubicBezTo>
                  <a:cubicBezTo>
                    <a:pt x="2001" y="366"/>
                    <a:pt x="2024" y="259"/>
                    <a:pt x="2048" y="200"/>
                  </a:cubicBezTo>
                  <a:cubicBezTo>
                    <a:pt x="2060" y="154"/>
                    <a:pt x="2017" y="56"/>
                    <a:pt x="1952" y="56"/>
                  </a:cubicBezTo>
                  <a:cubicBezTo>
                    <a:pt x="1949" y="56"/>
                    <a:pt x="1945" y="56"/>
                    <a:pt x="1941" y="57"/>
                  </a:cubicBezTo>
                  <a:cubicBezTo>
                    <a:pt x="1856" y="78"/>
                    <a:pt x="1771" y="86"/>
                    <a:pt x="1685" y="86"/>
                  </a:cubicBezTo>
                  <a:cubicBezTo>
                    <a:pt x="1407" y="86"/>
                    <a:pt x="1124" y="1"/>
                    <a:pt x="84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0" name="Google Shape;610;p32"/>
            <p:cNvSpPr/>
            <p:nvPr/>
          </p:nvSpPr>
          <p:spPr>
            <a:xfrm>
              <a:off x="5539675" y="1727975"/>
              <a:ext cx="55975" cy="16200"/>
            </a:xfrm>
            <a:custGeom>
              <a:avLst/>
              <a:gdLst/>
              <a:ahLst/>
              <a:cxnLst/>
              <a:rect l="l" t="t" r="r" b="b"/>
              <a:pathLst>
                <a:path w="2239" h="648" extrusionOk="0">
                  <a:moveTo>
                    <a:pt x="1019" y="1"/>
                  </a:moveTo>
                  <a:cubicBezTo>
                    <a:pt x="676" y="1"/>
                    <a:pt x="335" y="74"/>
                    <a:pt x="0" y="288"/>
                  </a:cubicBezTo>
                  <a:lnTo>
                    <a:pt x="0" y="526"/>
                  </a:lnTo>
                  <a:cubicBezTo>
                    <a:pt x="334" y="558"/>
                    <a:pt x="656" y="648"/>
                    <a:pt x="976" y="648"/>
                  </a:cubicBezTo>
                  <a:cubicBezTo>
                    <a:pt x="1135" y="648"/>
                    <a:pt x="1294" y="625"/>
                    <a:pt x="1453" y="562"/>
                  </a:cubicBezTo>
                  <a:cubicBezTo>
                    <a:pt x="1553" y="523"/>
                    <a:pt x="1658" y="513"/>
                    <a:pt x="1766" y="513"/>
                  </a:cubicBezTo>
                  <a:cubicBezTo>
                    <a:pt x="1889" y="513"/>
                    <a:pt x="2016" y="526"/>
                    <a:pt x="2143" y="526"/>
                  </a:cubicBezTo>
                  <a:cubicBezTo>
                    <a:pt x="2239" y="395"/>
                    <a:pt x="2227" y="276"/>
                    <a:pt x="2108" y="169"/>
                  </a:cubicBezTo>
                  <a:cubicBezTo>
                    <a:pt x="1746" y="83"/>
                    <a:pt x="1382" y="1"/>
                    <a:pt x="101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1" name="Google Shape;611;p32"/>
            <p:cNvSpPr/>
            <p:nvPr/>
          </p:nvSpPr>
          <p:spPr>
            <a:xfrm>
              <a:off x="6072175" y="1953050"/>
              <a:ext cx="44975" cy="14300"/>
            </a:xfrm>
            <a:custGeom>
              <a:avLst/>
              <a:gdLst/>
              <a:ahLst/>
              <a:cxnLst/>
              <a:rect l="l" t="t" r="r" b="b"/>
              <a:pathLst>
                <a:path w="1799" h="572" extrusionOk="0">
                  <a:moveTo>
                    <a:pt x="370" y="0"/>
                  </a:moveTo>
                  <a:cubicBezTo>
                    <a:pt x="298" y="120"/>
                    <a:pt x="1" y="0"/>
                    <a:pt x="96" y="286"/>
                  </a:cubicBezTo>
                  <a:cubicBezTo>
                    <a:pt x="436" y="405"/>
                    <a:pt x="764" y="567"/>
                    <a:pt x="1115" y="567"/>
                  </a:cubicBezTo>
                  <a:cubicBezTo>
                    <a:pt x="1255" y="567"/>
                    <a:pt x="1399" y="541"/>
                    <a:pt x="1548" y="477"/>
                  </a:cubicBezTo>
                  <a:cubicBezTo>
                    <a:pt x="1555" y="474"/>
                    <a:pt x="1562" y="473"/>
                    <a:pt x="1570" y="473"/>
                  </a:cubicBezTo>
                  <a:cubicBezTo>
                    <a:pt x="1631" y="473"/>
                    <a:pt x="1724" y="551"/>
                    <a:pt x="1798" y="572"/>
                  </a:cubicBezTo>
                  <a:lnTo>
                    <a:pt x="1798" y="143"/>
                  </a:lnTo>
                  <a:cubicBezTo>
                    <a:pt x="1763" y="131"/>
                    <a:pt x="1715" y="131"/>
                    <a:pt x="1679" y="131"/>
                  </a:cubicBezTo>
                  <a:cubicBezTo>
                    <a:pt x="1548" y="24"/>
                    <a:pt x="1358" y="131"/>
                    <a:pt x="123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2" name="Google Shape;612;p32"/>
            <p:cNvSpPr/>
            <p:nvPr/>
          </p:nvSpPr>
          <p:spPr>
            <a:xfrm>
              <a:off x="5985550" y="1881800"/>
              <a:ext cx="55325" cy="11150"/>
            </a:xfrm>
            <a:custGeom>
              <a:avLst/>
              <a:gdLst/>
              <a:ahLst/>
              <a:cxnLst/>
              <a:rect l="l" t="t" r="r" b="b"/>
              <a:pathLst>
                <a:path w="2213" h="446" extrusionOk="0">
                  <a:moveTo>
                    <a:pt x="685" y="0"/>
                  </a:moveTo>
                  <a:cubicBezTo>
                    <a:pt x="640" y="0"/>
                    <a:pt x="594" y="2"/>
                    <a:pt x="548" y="5"/>
                  </a:cubicBezTo>
                  <a:cubicBezTo>
                    <a:pt x="322" y="17"/>
                    <a:pt x="120" y="52"/>
                    <a:pt x="1" y="445"/>
                  </a:cubicBezTo>
                  <a:cubicBezTo>
                    <a:pt x="199" y="346"/>
                    <a:pt x="361" y="306"/>
                    <a:pt x="508" y="306"/>
                  </a:cubicBezTo>
                  <a:cubicBezTo>
                    <a:pt x="626" y="306"/>
                    <a:pt x="735" y="332"/>
                    <a:pt x="846" y="374"/>
                  </a:cubicBezTo>
                  <a:cubicBezTo>
                    <a:pt x="949" y="406"/>
                    <a:pt x="1054" y="418"/>
                    <a:pt x="1161" y="418"/>
                  </a:cubicBezTo>
                  <a:cubicBezTo>
                    <a:pt x="1407" y="418"/>
                    <a:pt x="1661" y="357"/>
                    <a:pt x="1915" y="357"/>
                  </a:cubicBezTo>
                  <a:cubicBezTo>
                    <a:pt x="1955" y="357"/>
                    <a:pt x="1996" y="358"/>
                    <a:pt x="2037" y="362"/>
                  </a:cubicBezTo>
                  <a:cubicBezTo>
                    <a:pt x="2041" y="363"/>
                    <a:pt x="2045" y="363"/>
                    <a:pt x="2049" y="363"/>
                  </a:cubicBezTo>
                  <a:cubicBezTo>
                    <a:pt x="2120" y="363"/>
                    <a:pt x="2213" y="272"/>
                    <a:pt x="2168" y="160"/>
                  </a:cubicBezTo>
                  <a:cubicBezTo>
                    <a:pt x="2146" y="105"/>
                    <a:pt x="2062" y="39"/>
                    <a:pt x="2022" y="39"/>
                  </a:cubicBezTo>
                  <a:cubicBezTo>
                    <a:pt x="2019" y="39"/>
                    <a:pt x="2016" y="40"/>
                    <a:pt x="2013" y="41"/>
                  </a:cubicBezTo>
                  <a:cubicBezTo>
                    <a:pt x="1895" y="66"/>
                    <a:pt x="1778" y="75"/>
                    <a:pt x="1662" y="75"/>
                  </a:cubicBezTo>
                  <a:cubicBezTo>
                    <a:pt x="1333" y="75"/>
                    <a:pt x="1011" y="0"/>
                    <a:pt x="68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3" name="Google Shape;613;p32"/>
            <p:cNvSpPr/>
            <p:nvPr/>
          </p:nvSpPr>
          <p:spPr>
            <a:xfrm>
              <a:off x="5372375" y="1846350"/>
              <a:ext cx="51225" cy="12175"/>
            </a:xfrm>
            <a:custGeom>
              <a:avLst/>
              <a:gdLst/>
              <a:ahLst/>
              <a:cxnLst/>
              <a:rect l="l" t="t" r="r" b="b"/>
              <a:pathLst>
                <a:path w="2049" h="487" extrusionOk="0">
                  <a:moveTo>
                    <a:pt x="1157" y="0"/>
                  </a:moveTo>
                  <a:cubicBezTo>
                    <a:pt x="894" y="0"/>
                    <a:pt x="632" y="30"/>
                    <a:pt x="370" y="113"/>
                  </a:cubicBezTo>
                  <a:cubicBezTo>
                    <a:pt x="299" y="232"/>
                    <a:pt x="1" y="113"/>
                    <a:pt x="84" y="387"/>
                  </a:cubicBezTo>
                  <a:cubicBezTo>
                    <a:pt x="266" y="461"/>
                    <a:pt x="444" y="486"/>
                    <a:pt x="621" y="486"/>
                  </a:cubicBezTo>
                  <a:cubicBezTo>
                    <a:pt x="1020" y="486"/>
                    <a:pt x="1412" y="356"/>
                    <a:pt x="1811" y="356"/>
                  </a:cubicBezTo>
                  <a:cubicBezTo>
                    <a:pt x="1862" y="356"/>
                    <a:pt x="1914" y="358"/>
                    <a:pt x="1965" y="363"/>
                  </a:cubicBezTo>
                  <a:cubicBezTo>
                    <a:pt x="2049" y="256"/>
                    <a:pt x="2037" y="173"/>
                    <a:pt x="1954" y="66"/>
                  </a:cubicBezTo>
                  <a:cubicBezTo>
                    <a:pt x="1686" y="30"/>
                    <a:pt x="1421" y="0"/>
                    <a:pt x="115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4" name="Google Shape;614;p32"/>
            <p:cNvSpPr/>
            <p:nvPr/>
          </p:nvSpPr>
          <p:spPr>
            <a:xfrm>
              <a:off x="5417025" y="1970350"/>
              <a:ext cx="49450" cy="11300"/>
            </a:xfrm>
            <a:custGeom>
              <a:avLst/>
              <a:gdLst/>
              <a:ahLst/>
              <a:cxnLst/>
              <a:rect l="l" t="t" r="r" b="b"/>
              <a:pathLst>
                <a:path w="1978" h="452" extrusionOk="0">
                  <a:moveTo>
                    <a:pt x="922" y="0"/>
                  </a:moveTo>
                  <a:cubicBezTo>
                    <a:pt x="611" y="0"/>
                    <a:pt x="303" y="31"/>
                    <a:pt x="1" y="130"/>
                  </a:cubicBezTo>
                  <a:cubicBezTo>
                    <a:pt x="1" y="273"/>
                    <a:pt x="84" y="344"/>
                    <a:pt x="179" y="416"/>
                  </a:cubicBezTo>
                  <a:cubicBezTo>
                    <a:pt x="703" y="428"/>
                    <a:pt x="1239" y="428"/>
                    <a:pt x="1751" y="451"/>
                  </a:cubicBezTo>
                  <a:cubicBezTo>
                    <a:pt x="1870" y="344"/>
                    <a:pt x="1977" y="237"/>
                    <a:pt x="1906" y="59"/>
                  </a:cubicBezTo>
                  <a:cubicBezTo>
                    <a:pt x="1577" y="34"/>
                    <a:pt x="1248" y="0"/>
                    <a:pt x="92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5" name="Google Shape;615;p32"/>
            <p:cNvSpPr/>
            <p:nvPr/>
          </p:nvSpPr>
          <p:spPr>
            <a:xfrm>
              <a:off x="5853400" y="1924175"/>
              <a:ext cx="53000" cy="10925"/>
            </a:xfrm>
            <a:custGeom>
              <a:avLst/>
              <a:gdLst/>
              <a:ahLst/>
              <a:cxnLst/>
              <a:rect l="l" t="t" r="r" b="b"/>
              <a:pathLst>
                <a:path w="2120" h="437" extrusionOk="0">
                  <a:moveTo>
                    <a:pt x="96" y="1"/>
                  </a:moveTo>
                  <a:cubicBezTo>
                    <a:pt x="0" y="96"/>
                    <a:pt x="96" y="215"/>
                    <a:pt x="60" y="298"/>
                  </a:cubicBezTo>
                  <a:cubicBezTo>
                    <a:pt x="169" y="402"/>
                    <a:pt x="284" y="436"/>
                    <a:pt x="401" y="436"/>
                  </a:cubicBezTo>
                  <a:cubicBezTo>
                    <a:pt x="567" y="436"/>
                    <a:pt x="738" y="369"/>
                    <a:pt x="905" y="334"/>
                  </a:cubicBezTo>
                  <a:cubicBezTo>
                    <a:pt x="943" y="325"/>
                    <a:pt x="981" y="321"/>
                    <a:pt x="1018" y="321"/>
                  </a:cubicBezTo>
                  <a:cubicBezTo>
                    <a:pt x="1188" y="321"/>
                    <a:pt x="1357" y="396"/>
                    <a:pt x="1524" y="396"/>
                  </a:cubicBezTo>
                  <a:cubicBezTo>
                    <a:pt x="1612" y="396"/>
                    <a:pt x="1700" y="375"/>
                    <a:pt x="1786" y="310"/>
                  </a:cubicBezTo>
                  <a:cubicBezTo>
                    <a:pt x="1917" y="286"/>
                    <a:pt x="2048" y="262"/>
                    <a:pt x="2120" y="132"/>
                  </a:cubicBezTo>
                  <a:cubicBezTo>
                    <a:pt x="2001" y="1"/>
                    <a:pt x="1822" y="1"/>
                    <a:pt x="165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6" name="Google Shape;616;p32"/>
            <p:cNvSpPr/>
            <p:nvPr/>
          </p:nvSpPr>
          <p:spPr>
            <a:xfrm>
              <a:off x="6086750" y="1927600"/>
              <a:ext cx="48250" cy="13025"/>
            </a:xfrm>
            <a:custGeom>
              <a:avLst/>
              <a:gdLst/>
              <a:ahLst/>
              <a:cxnLst/>
              <a:rect l="l" t="t" r="r" b="b"/>
              <a:pathLst>
                <a:path w="1930" h="521" extrusionOk="0">
                  <a:moveTo>
                    <a:pt x="661" y="0"/>
                  </a:moveTo>
                  <a:cubicBezTo>
                    <a:pt x="464" y="0"/>
                    <a:pt x="267" y="48"/>
                    <a:pt x="72" y="161"/>
                  </a:cubicBezTo>
                  <a:lnTo>
                    <a:pt x="13" y="221"/>
                  </a:lnTo>
                  <a:cubicBezTo>
                    <a:pt x="13" y="256"/>
                    <a:pt x="1" y="268"/>
                    <a:pt x="1" y="292"/>
                  </a:cubicBezTo>
                  <a:cubicBezTo>
                    <a:pt x="1" y="352"/>
                    <a:pt x="25" y="399"/>
                    <a:pt x="72" y="423"/>
                  </a:cubicBezTo>
                  <a:cubicBezTo>
                    <a:pt x="294" y="497"/>
                    <a:pt x="516" y="521"/>
                    <a:pt x="738" y="521"/>
                  </a:cubicBezTo>
                  <a:cubicBezTo>
                    <a:pt x="1089" y="521"/>
                    <a:pt x="1442" y="462"/>
                    <a:pt x="1799" y="447"/>
                  </a:cubicBezTo>
                  <a:cubicBezTo>
                    <a:pt x="1834" y="399"/>
                    <a:pt x="1894" y="352"/>
                    <a:pt x="1930" y="316"/>
                  </a:cubicBezTo>
                  <a:lnTo>
                    <a:pt x="1930" y="161"/>
                  </a:lnTo>
                  <a:cubicBezTo>
                    <a:pt x="1888" y="120"/>
                    <a:pt x="1843" y="99"/>
                    <a:pt x="1799" y="99"/>
                  </a:cubicBezTo>
                  <a:cubicBezTo>
                    <a:pt x="1754" y="99"/>
                    <a:pt x="1709" y="120"/>
                    <a:pt x="1668" y="161"/>
                  </a:cubicBezTo>
                  <a:cubicBezTo>
                    <a:pt x="1621" y="219"/>
                    <a:pt x="1580" y="240"/>
                    <a:pt x="1540" y="240"/>
                  </a:cubicBezTo>
                  <a:cubicBezTo>
                    <a:pt x="1488" y="240"/>
                    <a:pt x="1437" y="206"/>
                    <a:pt x="1370" y="173"/>
                  </a:cubicBezTo>
                  <a:cubicBezTo>
                    <a:pt x="1136" y="69"/>
                    <a:pt x="898" y="0"/>
                    <a:pt x="66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7" name="Google Shape;617;p32"/>
            <p:cNvSpPr/>
            <p:nvPr/>
          </p:nvSpPr>
          <p:spPr>
            <a:xfrm>
              <a:off x="5945975" y="2021300"/>
              <a:ext cx="49350" cy="14925"/>
            </a:xfrm>
            <a:custGeom>
              <a:avLst/>
              <a:gdLst/>
              <a:ahLst/>
              <a:cxnLst/>
              <a:rect l="l" t="t" r="r" b="b"/>
              <a:pathLst>
                <a:path w="1974" h="597" extrusionOk="0">
                  <a:moveTo>
                    <a:pt x="592" y="0"/>
                  </a:moveTo>
                  <a:cubicBezTo>
                    <a:pt x="525" y="0"/>
                    <a:pt x="458" y="34"/>
                    <a:pt x="393" y="104"/>
                  </a:cubicBezTo>
                  <a:cubicBezTo>
                    <a:pt x="393" y="116"/>
                    <a:pt x="369" y="152"/>
                    <a:pt x="357" y="164"/>
                  </a:cubicBezTo>
                  <a:cubicBezTo>
                    <a:pt x="342" y="171"/>
                    <a:pt x="328" y="175"/>
                    <a:pt x="316" y="175"/>
                  </a:cubicBezTo>
                  <a:cubicBezTo>
                    <a:pt x="288" y="175"/>
                    <a:pt x="267" y="157"/>
                    <a:pt x="250" y="116"/>
                  </a:cubicBezTo>
                  <a:cubicBezTo>
                    <a:pt x="167" y="116"/>
                    <a:pt x="60" y="128"/>
                    <a:pt x="36" y="235"/>
                  </a:cubicBezTo>
                  <a:cubicBezTo>
                    <a:pt x="0" y="342"/>
                    <a:pt x="72" y="402"/>
                    <a:pt x="179" y="402"/>
                  </a:cubicBezTo>
                  <a:cubicBezTo>
                    <a:pt x="190" y="401"/>
                    <a:pt x="202" y="401"/>
                    <a:pt x="213" y="401"/>
                  </a:cubicBezTo>
                  <a:cubicBezTo>
                    <a:pt x="379" y="401"/>
                    <a:pt x="535" y="478"/>
                    <a:pt x="691" y="545"/>
                  </a:cubicBezTo>
                  <a:cubicBezTo>
                    <a:pt x="816" y="447"/>
                    <a:pt x="940" y="413"/>
                    <a:pt x="1064" y="413"/>
                  </a:cubicBezTo>
                  <a:cubicBezTo>
                    <a:pt x="1316" y="413"/>
                    <a:pt x="1566" y="552"/>
                    <a:pt x="1822" y="568"/>
                  </a:cubicBezTo>
                  <a:cubicBezTo>
                    <a:pt x="1861" y="588"/>
                    <a:pt x="1890" y="597"/>
                    <a:pt x="1911" y="597"/>
                  </a:cubicBezTo>
                  <a:cubicBezTo>
                    <a:pt x="1969" y="597"/>
                    <a:pt x="1973" y="533"/>
                    <a:pt x="1965" y="437"/>
                  </a:cubicBezTo>
                  <a:cubicBezTo>
                    <a:pt x="1840" y="180"/>
                    <a:pt x="1663" y="96"/>
                    <a:pt x="1456" y="96"/>
                  </a:cubicBezTo>
                  <a:cubicBezTo>
                    <a:pt x="1347" y="96"/>
                    <a:pt x="1230" y="119"/>
                    <a:pt x="1108" y="152"/>
                  </a:cubicBezTo>
                  <a:cubicBezTo>
                    <a:pt x="1108" y="164"/>
                    <a:pt x="1096" y="164"/>
                    <a:pt x="1060" y="176"/>
                  </a:cubicBezTo>
                  <a:cubicBezTo>
                    <a:pt x="1053" y="183"/>
                    <a:pt x="1045" y="185"/>
                    <a:pt x="1037" y="185"/>
                  </a:cubicBezTo>
                  <a:cubicBezTo>
                    <a:pt x="1016" y="185"/>
                    <a:pt x="993" y="169"/>
                    <a:pt x="977" y="152"/>
                  </a:cubicBezTo>
                  <a:cubicBezTo>
                    <a:pt x="929" y="152"/>
                    <a:pt x="869" y="140"/>
                    <a:pt x="822" y="140"/>
                  </a:cubicBezTo>
                  <a:cubicBezTo>
                    <a:pt x="750" y="49"/>
                    <a:pt x="672" y="0"/>
                    <a:pt x="59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8" name="Google Shape;618;p32"/>
            <p:cNvSpPr/>
            <p:nvPr/>
          </p:nvSpPr>
          <p:spPr>
            <a:xfrm>
              <a:off x="6088550" y="1775150"/>
              <a:ext cx="50325" cy="17775"/>
            </a:xfrm>
            <a:custGeom>
              <a:avLst/>
              <a:gdLst/>
              <a:ahLst/>
              <a:cxnLst/>
              <a:rect l="l" t="t" r="r" b="b"/>
              <a:pathLst>
                <a:path w="2013" h="711" extrusionOk="0">
                  <a:moveTo>
                    <a:pt x="1715" y="1"/>
                  </a:moveTo>
                  <a:cubicBezTo>
                    <a:pt x="1621" y="1"/>
                    <a:pt x="1528" y="28"/>
                    <a:pt x="1441" y="92"/>
                  </a:cubicBezTo>
                  <a:cubicBezTo>
                    <a:pt x="1364" y="128"/>
                    <a:pt x="1287" y="140"/>
                    <a:pt x="1210" y="140"/>
                  </a:cubicBezTo>
                  <a:cubicBezTo>
                    <a:pt x="1011" y="140"/>
                    <a:pt x="810" y="54"/>
                    <a:pt x="606" y="54"/>
                  </a:cubicBezTo>
                  <a:cubicBezTo>
                    <a:pt x="547" y="54"/>
                    <a:pt x="488" y="61"/>
                    <a:pt x="429" y="80"/>
                  </a:cubicBezTo>
                  <a:cubicBezTo>
                    <a:pt x="346" y="187"/>
                    <a:pt x="0" y="139"/>
                    <a:pt x="191" y="437"/>
                  </a:cubicBezTo>
                  <a:cubicBezTo>
                    <a:pt x="494" y="625"/>
                    <a:pt x="803" y="711"/>
                    <a:pt x="1114" y="711"/>
                  </a:cubicBezTo>
                  <a:cubicBezTo>
                    <a:pt x="1413" y="711"/>
                    <a:pt x="1714" y="631"/>
                    <a:pt x="2013" y="485"/>
                  </a:cubicBezTo>
                  <a:lnTo>
                    <a:pt x="2013" y="80"/>
                  </a:lnTo>
                  <a:cubicBezTo>
                    <a:pt x="1915" y="31"/>
                    <a:pt x="1814" y="1"/>
                    <a:pt x="171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9" name="Google Shape;619;p32"/>
            <p:cNvSpPr/>
            <p:nvPr/>
          </p:nvSpPr>
          <p:spPr>
            <a:xfrm>
              <a:off x="6127500" y="1884625"/>
              <a:ext cx="50675" cy="16100"/>
            </a:xfrm>
            <a:custGeom>
              <a:avLst/>
              <a:gdLst/>
              <a:ahLst/>
              <a:cxnLst/>
              <a:rect l="l" t="t" r="r" b="b"/>
              <a:pathLst>
                <a:path w="2027" h="644" extrusionOk="0">
                  <a:moveTo>
                    <a:pt x="266" y="0"/>
                  </a:moveTo>
                  <a:cubicBezTo>
                    <a:pt x="238" y="0"/>
                    <a:pt x="201" y="11"/>
                    <a:pt x="169" y="11"/>
                  </a:cubicBezTo>
                  <a:cubicBezTo>
                    <a:pt x="38" y="262"/>
                    <a:pt x="1" y="462"/>
                    <a:pt x="270" y="462"/>
                  </a:cubicBezTo>
                  <a:cubicBezTo>
                    <a:pt x="320" y="462"/>
                    <a:pt x="381" y="455"/>
                    <a:pt x="455" y="440"/>
                  </a:cubicBezTo>
                  <a:cubicBezTo>
                    <a:pt x="535" y="366"/>
                    <a:pt x="605" y="338"/>
                    <a:pt x="667" y="338"/>
                  </a:cubicBezTo>
                  <a:cubicBezTo>
                    <a:pt x="808" y="338"/>
                    <a:pt x="914" y="480"/>
                    <a:pt x="1038" y="571"/>
                  </a:cubicBezTo>
                  <a:cubicBezTo>
                    <a:pt x="1153" y="622"/>
                    <a:pt x="1268" y="644"/>
                    <a:pt x="1383" y="644"/>
                  </a:cubicBezTo>
                  <a:cubicBezTo>
                    <a:pt x="1506" y="644"/>
                    <a:pt x="1629" y="619"/>
                    <a:pt x="1752" y="582"/>
                  </a:cubicBezTo>
                  <a:lnTo>
                    <a:pt x="1883" y="582"/>
                  </a:lnTo>
                  <a:cubicBezTo>
                    <a:pt x="1931" y="523"/>
                    <a:pt x="1967" y="487"/>
                    <a:pt x="2026" y="440"/>
                  </a:cubicBezTo>
                  <a:lnTo>
                    <a:pt x="2026" y="154"/>
                  </a:lnTo>
                  <a:cubicBezTo>
                    <a:pt x="1810" y="167"/>
                    <a:pt x="1592" y="181"/>
                    <a:pt x="1374" y="181"/>
                  </a:cubicBezTo>
                  <a:cubicBezTo>
                    <a:pt x="1015" y="181"/>
                    <a:pt x="655" y="144"/>
                    <a:pt x="300" y="11"/>
                  </a:cubicBezTo>
                  <a:cubicBezTo>
                    <a:pt x="292" y="3"/>
                    <a:pt x="280" y="0"/>
                    <a:pt x="26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0" name="Google Shape;620;p32"/>
            <p:cNvSpPr/>
            <p:nvPr/>
          </p:nvSpPr>
          <p:spPr>
            <a:xfrm>
              <a:off x="5460650" y="1903350"/>
              <a:ext cx="48975" cy="13700"/>
            </a:xfrm>
            <a:custGeom>
              <a:avLst/>
              <a:gdLst/>
              <a:ahLst/>
              <a:cxnLst/>
              <a:rect l="l" t="t" r="r" b="b"/>
              <a:pathLst>
                <a:path w="1959" h="548" extrusionOk="0">
                  <a:moveTo>
                    <a:pt x="1459" y="8"/>
                  </a:moveTo>
                  <a:cubicBezTo>
                    <a:pt x="1447" y="8"/>
                    <a:pt x="1436" y="9"/>
                    <a:pt x="1423" y="12"/>
                  </a:cubicBezTo>
                  <a:cubicBezTo>
                    <a:pt x="1006" y="119"/>
                    <a:pt x="542" y="0"/>
                    <a:pt x="161" y="250"/>
                  </a:cubicBezTo>
                  <a:cubicBezTo>
                    <a:pt x="134" y="244"/>
                    <a:pt x="111" y="241"/>
                    <a:pt x="92" y="241"/>
                  </a:cubicBezTo>
                  <a:cubicBezTo>
                    <a:pt x="3" y="241"/>
                    <a:pt x="0" y="307"/>
                    <a:pt x="30" y="405"/>
                  </a:cubicBezTo>
                  <a:cubicBezTo>
                    <a:pt x="637" y="548"/>
                    <a:pt x="1256" y="464"/>
                    <a:pt x="1887" y="536"/>
                  </a:cubicBezTo>
                  <a:cubicBezTo>
                    <a:pt x="1959" y="393"/>
                    <a:pt x="1816" y="345"/>
                    <a:pt x="1756" y="250"/>
                  </a:cubicBezTo>
                  <a:cubicBezTo>
                    <a:pt x="1624" y="195"/>
                    <a:pt x="1594" y="8"/>
                    <a:pt x="1459" y="8"/>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1" name="Google Shape;621;p32"/>
            <p:cNvSpPr/>
            <p:nvPr/>
          </p:nvSpPr>
          <p:spPr>
            <a:xfrm>
              <a:off x="5463775" y="1939975"/>
              <a:ext cx="55975" cy="12500"/>
            </a:xfrm>
            <a:custGeom>
              <a:avLst/>
              <a:gdLst/>
              <a:ahLst/>
              <a:cxnLst/>
              <a:rect l="l" t="t" r="r" b="b"/>
              <a:pathLst>
                <a:path w="2239" h="500" extrusionOk="0">
                  <a:moveTo>
                    <a:pt x="1651" y="1"/>
                  </a:moveTo>
                  <a:cubicBezTo>
                    <a:pt x="1496" y="1"/>
                    <a:pt x="1342" y="83"/>
                    <a:pt x="1188" y="83"/>
                  </a:cubicBezTo>
                  <a:cubicBezTo>
                    <a:pt x="1181" y="83"/>
                    <a:pt x="1174" y="83"/>
                    <a:pt x="1167" y="83"/>
                  </a:cubicBezTo>
                  <a:cubicBezTo>
                    <a:pt x="1103" y="128"/>
                    <a:pt x="1038" y="143"/>
                    <a:pt x="974" y="143"/>
                  </a:cubicBezTo>
                  <a:cubicBezTo>
                    <a:pt x="833" y="143"/>
                    <a:pt x="692" y="69"/>
                    <a:pt x="550" y="69"/>
                  </a:cubicBezTo>
                  <a:cubicBezTo>
                    <a:pt x="518" y="69"/>
                    <a:pt x="485" y="73"/>
                    <a:pt x="453" y="83"/>
                  </a:cubicBezTo>
                  <a:cubicBezTo>
                    <a:pt x="453" y="107"/>
                    <a:pt x="453" y="131"/>
                    <a:pt x="417" y="142"/>
                  </a:cubicBezTo>
                  <a:cubicBezTo>
                    <a:pt x="398" y="150"/>
                    <a:pt x="383" y="154"/>
                    <a:pt x="370" y="154"/>
                  </a:cubicBezTo>
                  <a:cubicBezTo>
                    <a:pt x="343" y="154"/>
                    <a:pt x="330" y="135"/>
                    <a:pt x="322" y="95"/>
                  </a:cubicBezTo>
                  <a:cubicBezTo>
                    <a:pt x="274" y="95"/>
                    <a:pt x="214" y="107"/>
                    <a:pt x="167" y="107"/>
                  </a:cubicBezTo>
                  <a:cubicBezTo>
                    <a:pt x="155" y="226"/>
                    <a:pt x="107" y="321"/>
                    <a:pt x="0" y="381"/>
                  </a:cubicBezTo>
                  <a:cubicBezTo>
                    <a:pt x="71" y="451"/>
                    <a:pt x="155" y="489"/>
                    <a:pt x="238" y="489"/>
                  </a:cubicBezTo>
                  <a:cubicBezTo>
                    <a:pt x="266" y="489"/>
                    <a:pt x="294" y="485"/>
                    <a:pt x="322" y="476"/>
                  </a:cubicBezTo>
                  <a:cubicBezTo>
                    <a:pt x="467" y="443"/>
                    <a:pt x="611" y="431"/>
                    <a:pt x="753" y="431"/>
                  </a:cubicBezTo>
                  <a:cubicBezTo>
                    <a:pt x="1077" y="431"/>
                    <a:pt x="1396" y="491"/>
                    <a:pt x="1727" y="500"/>
                  </a:cubicBezTo>
                  <a:cubicBezTo>
                    <a:pt x="1834" y="309"/>
                    <a:pt x="2072" y="428"/>
                    <a:pt x="2239" y="250"/>
                  </a:cubicBezTo>
                  <a:cubicBezTo>
                    <a:pt x="2108" y="202"/>
                    <a:pt x="1941" y="214"/>
                    <a:pt x="1881" y="83"/>
                  </a:cubicBezTo>
                  <a:cubicBezTo>
                    <a:pt x="1804" y="21"/>
                    <a:pt x="1727" y="1"/>
                    <a:pt x="165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2" name="Google Shape;622;p32"/>
            <p:cNvSpPr/>
            <p:nvPr/>
          </p:nvSpPr>
          <p:spPr>
            <a:xfrm>
              <a:off x="5465250" y="1970225"/>
              <a:ext cx="51525" cy="14050"/>
            </a:xfrm>
            <a:custGeom>
              <a:avLst/>
              <a:gdLst/>
              <a:ahLst/>
              <a:cxnLst/>
              <a:rect l="l" t="t" r="r" b="b"/>
              <a:pathLst>
                <a:path w="2061" h="562" extrusionOk="0">
                  <a:moveTo>
                    <a:pt x="1384" y="1"/>
                  </a:moveTo>
                  <a:cubicBezTo>
                    <a:pt x="1360" y="1"/>
                    <a:pt x="1336" y="2"/>
                    <a:pt x="1310" y="4"/>
                  </a:cubicBezTo>
                  <a:cubicBezTo>
                    <a:pt x="1114" y="28"/>
                    <a:pt x="914" y="31"/>
                    <a:pt x="714" y="31"/>
                  </a:cubicBezTo>
                  <a:cubicBezTo>
                    <a:pt x="647" y="31"/>
                    <a:pt x="579" y="30"/>
                    <a:pt x="512" y="30"/>
                  </a:cubicBezTo>
                  <a:cubicBezTo>
                    <a:pt x="378" y="30"/>
                    <a:pt x="243" y="32"/>
                    <a:pt x="108" y="40"/>
                  </a:cubicBezTo>
                  <a:cubicBezTo>
                    <a:pt x="24" y="183"/>
                    <a:pt x="1" y="314"/>
                    <a:pt x="120" y="456"/>
                  </a:cubicBezTo>
                  <a:cubicBezTo>
                    <a:pt x="167" y="456"/>
                    <a:pt x="227" y="433"/>
                    <a:pt x="275" y="433"/>
                  </a:cubicBezTo>
                  <a:lnTo>
                    <a:pt x="394" y="314"/>
                  </a:lnTo>
                  <a:cubicBezTo>
                    <a:pt x="462" y="291"/>
                    <a:pt x="520" y="249"/>
                    <a:pt x="581" y="249"/>
                  </a:cubicBezTo>
                  <a:cubicBezTo>
                    <a:pt x="616" y="249"/>
                    <a:pt x="652" y="263"/>
                    <a:pt x="691" y="302"/>
                  </a:cubicBezTo>
                  <a:lnTo>
                    <a:pt x="834" y="302"/>
                  </a:lnTo>
                  <a:cubicBezTo>
                    <a:pt x="1068" y="450"/>
                    <a:pt x="1312" y="562"/>
                    <a:pt x="1569" y="562"/>
                  </a:cubicBezTo>
                  <a:cubicBezTo>
                    <a:pt x="1705" y="562"/>
                    <a:pt x="1845" y="531"/>
                    <a:pt x="1989" y="456"/>
                  </a:cubicBezTo>
                  <a:cubicBezTo>
                    <a:pt x="2060" y="397"/>
                    <a:pt x="2049" y="349"/>
                    <a:pt x="1989" y="302"/>
                  </a:cubicBezTo>
                  <a:cubicBezTo>
                    <a:pt x="1826" y="116"/>
                    <a:pt x="1642" y="1"/>
                    <a:pt x="138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3" name="Google Shape;623;p32"/>
            <p:cNvSpPr/>
            <p:nvPr/>
          </p:nvSpPr>
          <p:spPr>
            <a:xfrm>
              <a:off x="5759050" y="1788975"/>
              <a:ext cx="58650" cy="9625"/>
            </a:xfrm>
            <a:custGeom>
              <a:avLst/>
              <a:gdLst/>
              <a:ahLst/>
              <a:cxnLst/>
              <a:rect l="l" t="t" r="r" b="b"/>
              <a:pathLst>
                <a:path w="2346" h="385" extrusionOk="0">
                  <a:moveTo>
                    <a:pt x="598" y="1"/>
                  </a:moveTo>
                  <a:cubicBezTo>
                    <a:pt x="525" y="1"/>
                    <a:pt x="463" y="33"/>
                    <a:pt x="417" y="110"/>
                  </a:cubicBezTo>
                  <a:cubicBezTo>
                    <a:pt x="298" y="217"/>
                    <a:pt x="119" y="122"/>
                    <a:pt x="0" y="229"/>
                  </a:cubicBezTo>
                  <a:lnTo>
                    <a:pt x="0" y="384"/>
                  </a:lnTo>
                  <a:lnTo>
                    <a:pt x="2286" y="384"/>
                  </a:lnTo>
                  <a:cubicBezTo>
                    <a:pt x="2346" y="277"/>
                    <a:pt x="2298" y="206"/>
                    <a:pt x="2227" y="122"/>
                  </a:cubicBezTo>
                  <a:lnTo>
                    <a:pt x="2143" y="86"/>
                  </a:lnTo>
                  <a:lnTo>
                    <a:pt x="1858" y="86"/>
                  </a:lnTo>
                  <a:cubicBezTo>
                    <a:pt x="1810" y="45"/>
                    <a:pt x="1759" y="24"/>
                    <a:pt x="1710" y="24"/>
                  </a:cubicBezTo>
                  <a:cubicBezTo>
                    <a:pt x="1661" y="24"/>
                    <a:pt x="1613" y="45"/>
                    <a:pt x="1572" y="86"/>
                  </a:cubicBezTo>
                  <a:cubicBezTo>
                    <a:pt x="1449" y="86"/>
                    <a:pt x="1329" y="93"/>
                    <a:pt x="1209" y="93"/>
                  </a:cubicBezTo>
                  <a:cubicBezTo>
                    <a:pt x="1049" y="93"/>
                    <a:pt x="890" y="81"/>
                    <a:pt x="726" y="27"/>
                  </a:cubicBezTo>
                  <a:cubicBezTo>
                    <a:pt x="680" y="10"/>
                    <a:pt x="637" y="1"/>
                    <a:pt x="59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4" name="Google Shape;624;p32"/>
            <p:cNvSpPr/>
            <p:nvPr/>
          </p:nvSpPr>
          <p:spPr>
            <a:xfrm>
              <a:off x="5762625" y="1772375"/>
              <a:ext cx="53600" cy="13125"/>
            </a:xfrm>
            <a:custGeom>
              <a:avLst/>
              <a:gdLst/>
              <a:ahLst/>
              <a:cxnLst/>
              <a:rect l="l" t="t" r="r" b="b"/>
              <a:pathLst>
                <a:path w="2144" h="525" extrusionOk="0">
                  <a:moveTo>
                    <a:pt x="771" y="9"/>
                  </a:moveTo>
                  <a:cubicBezTo>
                    <a:pt x="669" y="9"/>
                    <a:pt x="569" y="28"/>
                    <a:pt x="464" y="48"/>
                  </a:cubicBezTo>
                  <a:cubicBezTo>
                    <a:pt x="310" y="131"/>
                    <a:pt x="0" y="0"/>
                    <a:pt x="12" y="346"/>
                  </a:cubicBezTo>
                  <a:cubicBezTo>
                    <a:pt x="233" y="390"/>
                    <a:pt x="461" y="417"/>
                    <a:pt x="690" y="417"/>
                  </a:cubicBezTo>
                  <a:cubicBezTo>
                    <a:pt x="893" y="417"/>
                    <a:pt x="1097" y="396"/>
                    <a:pt x="1298" y="346"/>
                  </a:cubicBezTo>
                  <a:cubicBezTo>
                    <a:pt x="1403" y="457"/>
                    <a:pt x="1536" y="471"/>
                    <a:pt x="1675" y="471"/>
                  </a:cubicBezTo>
                  <a:cubicBezTo>
                    <a:pt x="1722" y="471"/>
                    <a:pt x="1769" y="470"/>
                    <a:pt x="1816" y="470"/>
                  </a:cubicBezTo>
                  <a:cubicBezTo>
                    <a:pt x="1883" y="470"/>
                    <a:pt x="1949" y="473"/>
                    <a:pt x="2012" y="489"/>
                  </a:cubicBezTo>
                  <a:cubicBezTo>
                    <a:pt x="2012" y="512"/>
                    <a:pt x="2024" y="512"/>
                    <a:pt x="2060" y="524"/>
                  </a:cubicBezTo>
                  <a:cubicBezTo>
                    <a:pt x="2084" y="524"/>
                    <a:pt x="2119" y="512"/>
                    <a:pt x="2143" y="477"/>
                  </a:cubicBezTo>
                  <a:cubicBezTo>
                    <a:pt x="2131" y="274"/>
                    <a:pt x="1643" y="429"/>
                    <a:pt x="1845" y="72"/>
                  </a:cubicBezTo>
                  <a:cubicBezTo>
                    <a:pt x="1687" y="72"/>
                    <a:pt x="1528" y="67"/>
                    <a:pt x="1380" y="67"/>
                  </a:cubicBezTo>
                  <a:cubicBezTo>
                    <a:pt x="1306" y="67"/>
                    <a:pt x="1234" y="68"/>
                    <a:pt x="1167" y="72"/>
                  </a:cubicBezTo>
                  <a:cubicBezTo>
                    <a:pt x="1167" y="72"/>
                    <a:pt x="1143" y="96"/>
                    <a:pt x="1119" y="108"/>
                  </a:cubicBezTo>
                  <a:cubicBezTo>
                    <a:pt x="1111" y="110"/>
                    <a:pt x="1103" y="112"/>
                    <a:pt x="1096" y="112"/>
                  </a:cubicBezTo>
                  <a:cubicBezTo>
                    <a:pt x="1072" y="112"/>
                    <a:pt x="1051" y="96"/>
                    <a:pt x="1024" y="60"/>
                  </a:cubicBezTo>
                  <a:cubicBezTo>
                    <a:pt x="938" y="22"/>
                    <a:pt x="854" y="9"/>
                    <a:pt x="771" y="9"/>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5" name="Google Shape;625;p32"/>
            <p:cNvSpPr/>
            <p:nvPr/>
          </p:nvSpPr>
          <p:spPr>
            <a:xfrm>
              <a:off x="5293625" y="1730500"/>
              <a:ext cx="60025" cy="30150"/>
            </a:xfrm>
            <a:custGeom>
              <a:avLst/>
              <a:gdLst/>
              <a:ahLst/>
              <a:cxnLst/>
              <a:rect l="l" t="t" r="r" b="b"/>
              <a:pathLst>
                <a:path w="2401" h="1206" extrusionOk="0">
                  <a:moveTo>
                    <a:pt x="1074" y="1"/>
                  </a:moveTo>
                  <a:cubicBezTo>
                    <a:pt x="972" y="1"/>
                    <a:pt x="873" y="48"/>
                    <a:pt x="793" y="139"/>
                  </a:cubicBezTo>
                  <a:cubicBezTo>
                    <a:pt x="579" y="401"/>
                    <a:pt x="258" y="532"/>
                    <a:pt x="103" y="830"/>
                  </a:cubicBezTo>
                  <a:cubicBezTo>
                    <a:pt x="66" y="1014"/>
                    <a:pt x="1" y="1206"/>
                    <a:pt x="166" y="1206"/>
                  </a:cubicBezTo>
                  <a:cubicBezTo>
                    <a:pt x="214" y="1206"/>
                    <a:pt x="282" y="1189"/>
                    <a:pt x="377" y="1151"/>
                  </a:cubicBezTo>
                  <a:cubicBezTo>
                    <a:pt x="532" y="854"/>
                    <a:pt x="805" y="782"/>
                    <a:pt x="1091" y="711"/>
                  </a:cubicBezTo>
                  <a:cubicBezTo>
                    <a:pt x="1199" y="595"/>
                    <a:pt x="1332" y="580"/>
                    <a:pt x="1464" y="580"/>
                  </a:cubicBezTo>
                  <a:cubicBezTo>
                    <a:pt x="1514" y="580"/>
                    <a:pt x="1563" y="582"/>
                    <a:pt x="1611" y="582"/>
                  </a:cubicBezTo>
                  <a:cubicBezTo>
                    <a:pt x="1633" y="582"/>
                    <a:pt x="1654" y="581"/>
                    <a:pt x="1675" y="580"/>
                  </a:cubicBezTo>
                  <a:cubicBezTo>
                    <a:pt x="1925" y="556"/>
                    <a:pt x="2187" y="616"/>
                    <a:pt x="2401" y="437"/>
                  </a:cubicBezTo>
                  <a:cubicBezTo>
                    <a:pt x="2222" y="175"/>
                    <a:pt x="1913" y="259"/>
                    <a:pt x="1663" y="199"/>
                  </a:cubicBezTo>
                  <a:cubicBezTo>
                    <a:pt x="1623" y="199"/>
                    <a:pt x="1583" y="194"/>
                    <a:pt x="1544" y="194"/>
                  </a:cubicBezTo>
                  <a:cubicBezTo>
                    <a:pt x="1524" y="194"/>
                    <a:pt x="1504" y="195"/>
                    <a:pt x="1484" y="199"/>
                  </a:cubicBezTo>
                  <a:cubicBezTo>
                    <a:pt x="1436" y="247"/>
                    <a:pt x="1401" y="259"/>
                    <a:pt x="1377" y="282"/>
                  </a:cubicBezTo>
                  <a:cubicBezTo>
                    <a:pt x="1389" y="259"/>
                    <a:pt x="1401" y="223"/>
                    <a:pt x="1401" y="175"/>
                  </a:cubicBezTo>
                  <a:cubicBezTo>
                    <a:pt x="1301" y="57"/>
                    <a:pt x="1186" y="1"/>
                    <a:pt x="107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6" name="Google Shape;626;p32"/>
            <p:cNvSpPr/>
            <p:nvPr/>
          </p:nvSpPr>
          <p:spPr>
            <a:xfrm>
              <a:off x="5712150" y="1922175"/>
              <a:ext cx="41550" cy="10975"/>
            </a:xfrm>
            <a:custGeom>
              <a:avLst/>
              <a:gdLst/>
              <a:ahLst/>
              <a:cxnLst/>
              <a:rect l="l" t="t" r="r" b="b"/>
              <a:pathLst>
                <a:path w="1662" h="439" extrusionOk="0">
                  <a:moveTo>
                    <a:pt x="734" y="0"/>
                  </a:moveTo>
                  <a:cubicBezTo>
                    <a:pt x="599" y="0"/>
                    <a:pt x="464" y="11"/>
                    <a:pt x="328" y="33"/>
                  </a:cubicBezTo>
                  <a:cubicBezTo>
                    <a:pt x="318" y="35"/>
                    <a:pt x="308" y="36"/>
                    <a:pt x="297" y="36"/>
                  </a:cubicBezTo>
                  <a:cubicBezTo>
                    <a:pt x="243" y="36"/>
                    <a:pt x="178" y="16"/>
                    <a:pt x="123" y="16"/>
                  </a:cubicBezTo>
                  <a:cubicBezTo>
                    <a:pt x="54" y="16"/>
                    <a:pt x="1" y="47"/>
                    <a:pt x="7" y="188"/>
                  </a:cubicBezTo>
                  <a:cubicBezTo>
                    <a:pt x="31" y="366"/>
                    <a:pt x="185" y="366"/>
                    <a:pt x="340" y="378"/>
                  </a:cubicBezTo>
                  <a:cubicBezTo>
                    <a:pt x="578" y="406"/>
                    <a:pt x="820" y="438"/>
                    <a:pt x="1063" y="438"/>
                  </a:cubicBezTo>
                  <a:cubicBezTo>
                    <a:pt x="1235" y="438"/>
                    <a:pt x="1407" y="422"/>
                    <a:pt x="1578" y="378"/>
                  </a:cubicBezTo>
                  <a:cubicBezTo>
                    <a:pt x="1662" y="212"/>
                    <a:pt x="1555" y="152"/>
                    <a:pt x="1436" y="92"/>
                  </a:cubicBezTo>
                  <a:cubicBezTo>
                    <a:pt x="1202" y="32"/>
                    <a:pt x="968" y="0"/>
                    <a:pt x="73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7" name="Google Shape;627;p32"/>
            <p:cNvSpPr/>
            <p:nvPr/>
          </p:nvSpPr>
          <p:spPr>
            <a:xfrm>
              <a:off x="5460800" y="1922225"/>
              <a:ext cx="50325" cy="13275"/>
            </a:xfrm>
            <a:custGeom>
              <a:avLst/>
              <a:gdLst/>
              <a:ahLst/>
              <a:cxnLst/>
              <a:rect l="l" t="t" r="r" b="b"/>
              <a:pathLst>
                <a:path w="2013" h="531" extrusionOk="0">
                  <a:moveTo>
                    <a:pt x="371" y="1"/>
                  </a:moveTo>
                  <a:cubicBezTo>
                    <a:pt x="249" y="1"/>
                    <a:pt x="126" y="21"/>
                    <a:pt x="0" y="79"/>
                  </a:cubicBezTo>
                  <a:lnTo>
                    <a:pt x="0" y="233"/>
                  </a:lnTo>
                  <a:cubicBezTo>
                    <a:pt x="83" y="317"/>
                    <a:pt x="202" y="269"/>
                    <a:pt x="274" y="364"/>
                  </a:cubicBezTo>
                  <a:cubicBezTo>
                    <a:pt x="595" y="531"/>
                    <a:pt x="953" y="448"/>
                    <a:pt x="1298" y="507"/>
                  </a:cubicBezTo>
                  <a:cubicBezTo>
                    <a:pt x="1476" y="257"/>
                    <a:pt x="1905" y="448"/>
                    <a:pt x="2012" y="79"/>
                  </a:cubicBezTo>
                  <a:cubicBezTo>
                    <a:pt x="1994" y="77"/>
                    <a:pt x="1976" y="77"/>
                    <a:pt x="1959" y="77"/>
                  </a:cubicBezTo>
                  <a:cubicBezTo>
                    <a:pt x="1812" y="77"/>
                    <a:pt x="1674" y="117"/>
                    <a:pt x="1536" y="138"/>
                  </a:cubicBezTo>
                  <a:cubicBezTo>
                    <a:pt x="1477" y="149"/>
                    <a:pt x="1419" y="153"/>
                    <a:pt x="1361" y="153"/>
                  </a:cubicBezTo>
                  <a:cubicBezTo>
                    <a:pt x="1026" y="153"/>
                    <a:pt x="703" y="1"/>
                    <a:pt x="37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8" name="Google Shape;628;p32"/>
            <p:cNvSpPr/>
            <p:nvPr/>
          </p:nvSpPr>
          <p:spPr>
            <a:xfrm>
              <a:off x="6102825" y="1794050"/>
              <a:ext cx="50625" cy="26550"/>
            </a:xfrm>
            <a:custGeom>
              <a:avLst/>
              <a:gdLst/>
              <a:ahLst/>
              <a:cxnLst/>
              <a:rect l="l" t="t" r="r" b="b"/>
              <a:pathLst>
                <a:path w="2025" h="1062" extrusionOk="0">
                  <a:moveTo>
                    <a:pt x="230" y="0"/>
                  </a:moveTo>
                  <a:cubicBezTo>
                    <a:pt x="217" y="0"/>
                    <a:pt x="205" y="1"/>
                    <a:pt x="191" y="3"/>
                  </a:cubicBezTo>
                  <a:cubicBezTo>
                    <a:pt x="132" y="38"/>
                    <a:pt x="84" y="86"/>
                    <a:pt x="60" y="145"/>
                  </a:cubicBezTo>
                  <a:cubicBezTo>
                    <a:pt x="1" y="324"/>
                    <a:pt x="25" y="491"/>
                    <a:pt x="156" y="622"/>
                  </a:cubicBezTo>
                  <a:cubicBezTo>
                    <a:pt x="235" y="885"/>
                    <a:pt x="385" y="982"/>
                    <a:pt x="571" y="982"/>
                  </a:cubicBezTo>
                  <a:cubicBezTo>
                    <a:pt x="663" y="982"/>
                    <a:pt x="764" y="959"/>
                    <a:pt x="870" y="919"/>
                  </a:cubicBezTo>
                  <a:cubicBezTo>
                    <a:pt x="1168" y="1012"/>
                    <a:pt x="1466" y="1062"/>
                    <a:pt x="1770" y="1062"/>
                  </a:cubicBezTo>
                  <a:cubicBezTo>
                    <a:pt x="1854" y="1062"/>
                    <a:pt x="1939" y="1058"/>
                    <a:pt x="2025" y="1050"/>
                  </a:cubicBezTo>
                  <a:lnTo>
                    <a:pt x="2025" y="979"/>
                  </a:lnTo>
                  <a:lnTo>
                    <a:pt x="2025" y="907"/>
                  </a:lnTo>
                  <a:cubicBezTo>
                    <a:pt x="1965" y="860"/>
                    <a:pt x="1918" y="812"/>
                    <a:pt x="1906" y="776"/>
                  </a:cubicBezTo>
                  <a:lnTo>
                    <a:pt x="1608" y="776"/>
                  </a:lnTo>
                  <a:cubicBezTo>
                    <a:pt x="1555" y="818"/>
                    <a:pt x="1504" y="839"/>
                    <a:pt x="1455" y="839"/>
                  </a:cubicBezTo>
                  <a:cubicBezTo>
                    <a:pt x="1406" y="839"/>
                    <a:pt x="1358" y="818"/>
                    <a:pt x="1311" y="776"/>
                  </a:cubicBezTo>
                  <a:cubicBezTo>
                    <a:pt x="1089" y="754"/>
                    <a:pt x="889" y="619"/>
                    <a:pt x="661" y="619"/>
                  </a:cubicBezTo>
                  <a:cubicBezTo>
                    <a:pt x="643" y="619"/>
                    <a:pt x="626" y="620"/>
                    <a:pt x="608" y="622"/>
                  </a:cubicBezTo>
                  <a:cubicBezTo>
                    <a:pt x="501" y="598"/>
                    <a:pt x="501" y="550"/>
                    <a:pt x="572" y="491"/>
                  </a:cubicBezTo>
                  <a:cubicBezTo>
                    <a:pt x="572" y="431"/>
                    <a:pt x="596" y="384"/>
                    <a:pt x="596" y="336"/>
                  </a:cubicBezTo>
                  <a:cubicBezTo>
                    <a:pt x="596" y="312"/>
                    <a:pt x="572" y="276"/>
                    <a:pt x="560" y="253"/>
                  </a:cubicBezTo>
                  <a:cubicBezTo>
                    <a:pt x="483" y="142"/>
                    <a:pt x="395" y="0"/>
                    <a:pt x="23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9" name="Google Shape;629;p32"/>
            <p:cNvSpPr/>
            <p:nvPr/>
          </p:nvSpPr>
          <p:spPr>
            <a:xfrm>
              <a:off x="5659625" y="1768625"/>
              <a:ext cx="53300" cy="11500"/>
            </a:xfrm>
            <a:custGeom>
              <a:avLst/>
              <a:gdLst/>
              <a:ahLst/>
              <a:cxnLst/>
              <a:rect l="l" t="t" r="r" b="b"/>
              <a:pathLst>
                <a:path w="2132" h="460" extrusionOk="0">
                  <a:moveTo>
                    <a:pt x="450" y="1"/>
                  </a:moveTo>
                  <a:cubicBezTo>
                    <a:pt x="336" y="1"/>
                    <a:pt x="222" y="9"/>
                    <a:pt x="108" y="31"/>
                  </a:cubicBezTo>
                  <a:cubicBezTo>
                    <a:pt x="0" y="198"/>
                    <a:pt x="120" y="269"/>
                    <a:pt x="239" y="329"/>
                  </a:cubicBezTo>
                  <a:cubicBezTo>
                    <a:pt x="655" y="341"/>
                    <a:pt x="1084" y="341"/>
                    <a:pt x="1513" y="365"/>
                  </a:cubicBezTo>
                  <a:cubicBezTo>
                    <a:pt x="1539" y="354"/>
                    <a:pt x="1564" y="348"/>
                    <a:pt x="1589" y="348"/>
                  </a:cubicBezTo>
                  <a:cubicBezTo>
                    <a:pt x="1620" y="348"/>
                    <a:pt x="1652" y="357"/>
                    <a:pt x="1691" y="377"/>
                  </a:cubicBezTo>
                  <a:cubicBezTo>
                    <a:pt x="1774" y="418"/>
                    <a:pt x="1856" y="459"/>
                    <a:pt x="1941" y="459"/>
                  </a:cubicBezTo>
                  <a:cubicBezTo>
                    <a:pt x="2003" y="459"/>
                    <a:pt x="2066" y="437"/>
                    <a:pt x="2132" y="377"/>
                  </a:cubicBezTo>
                  <a:cubicBezTo>
                    <a:pt x="2132" y="281"/>
                    <a:pt x="2084" y="222"/>
                    <a:pt x="2013" y="186"/>
                  </a:cubicBezTo>
                  <a:lnTo>
                    <a:pt x="1786" y="91"/>
                  </a:lnTo>
                  <a:cubicBezTo>
                    <a:pt x="1728" y="96"/>
                    <a:pt x="1669" y="98"/>
                    <a:pt x="1611" y="98"/>
                  </a:cubicBezTo>
                  <a:cubicBezTo>
                    <a:pt x="1218" y="98"/>
                    <a:pt x="835" y="1"/>
                    <a:pt x="45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0" name="Google Shape;630;p32"/>
            <p:cNvSpPr/>
            <p:nvPr/>
          </p:nvSpPr>
          <p:spPr>
            <a:xfrm>
              <a:off x="6050750" y="1928075"/>
              <a:ext cx="37825" cy="12125"/>
            </a:xfrm>
            <a:custGeom>
              <a:avLst/>
              <a:gdLst/>
              <a:ahLst/>
              <a:cxnLst/>
              <a:rect l="l" t="t" r="r" b="b"/>
              <a:pathLst>
                <a:path w="1513" h="485" extrusionOk="0">
                  <a:moveTo>
                    <a:pt x="1512" y="130"/>
                  </a:moveTo>
                  <a:cubicBezTo>
                    <a:pt x="1508" y="133"/>
                    <a:pt x="1505" y="135"/>
                    <a:pt x="1501" y="138"/>
                  </a:cubicBezTo>
                  <a:lnTo>
                    <a:pt x="1501" y="138"/>
                  </a:lnTo>
                  <a:cubicBezTo>
                    <a:pt x="1505" y="139"/>
                    <a:pt x="1509" y="141"/>
                    <a:pt x="1512" y="142"/>
                  </a:cubicBezTo>
                  <a:lnTo>
                    <a:pt x="1512" y="130"/>
                  </a:lnTo>
                  <a:close/>
                  <a:moveTo>
                    <a:pt x="761" y="0"/>
                  </a:moveTo>
                  <a:cubicBezTo>
                    <a:pt x="535" y="0"/>
                    <a:pt x="309" y="39"/>
                    <a:pt x="84" y="118"/>
                  </a:cubicBezTo>
                  <a:cubicBezTo>
                    <a:pt x="12" y="214"/>
                    <a:pt x="0" y="309"/>
                    <a:pt x="84" y="416"/>
                  </a:cubicBezTo>
                  <a:cubicBezTo>
                    <a:pt x="285" y="466"/>
                    <a:pt x="486" y="485"/>
                    <a:pt x="687" y="485"/>
                  </a:cubicBezTo>
                  <a:cubicBezTo>
                    <a:pt x="962" y="485"/>
                    <a:pt x="1237" y="450"/>
                    <a:pt x="1512" y="416"/>
                  </a:cubicBezTo>
                  <a:lnTo>
                    <a:pt x="1512" y="297"/>
                  </a:lnTo>
                  <a:cubicBezTo>
                    <a:pt x="1445" y="241"/>
                    <a:pt x="1441" y="184"/>
                    <a:pt x="1501" y="138"/>
                  </a:cubicBezTo>
                  <a:lnTo>
                    <a:pt x="1501" y="138"/>
                  </a:lnTo>
                  <a:cubicBezTo>
                    <a:pt x="1255" y="47"/>
                    <a:pt x="1008" y="0"/>
                    <a:pt x="76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1" name="Google Shape;631;p32"/>
            <p:cNvSpPr/>
            <p:nvPr/>
          </p:nvSpPr>
          <p:spPr>
            <a:xfrm>
              <a:off x="5912925" y="1924125"/>
              <a:ext cx="42900" cy="10800"/>
            </a:xfrm>
            <a:custGeom>
              <a:avLst/>
              <a:gdLst/>
              <a:ahLst/>
              <a:cxnLst/>
              <a:rect l="l" t="t" r="r" b="b"/>
              <a:pathLst>
                <a:path w="1716" h="432" extrusionOk="0">
                  <a:moveTo>
                    <a:pt x="1120" y="1"/>
                  </a:moveTo>
                  <a:cubicBezTo>
                    <a:pt x="937" y="1"/>
                    <a:pt x="753" y="42"/>
                    <a:pt x="572" y="122"/>
                  </a:cubicBezTo>
                  <a:cubicBezTo>
                    <a:pt x="548" y="128"/>
                    <a:pt x="522" y="131"/>
                    <a:pt x="495" y="131"/>
                  </a:cubicBezTo>
                  <a:cubicBezTo>
                    <a:pt x="468" y="131"/>
                    <a:pt x="441" y="128"/>
                    <a:pt x="417" y="122"/>
                  </a:cubicBezTo>
                  <a:cubicBezTo>
                    <a:pt x="338" y="93"/>
                    <a:pt x="249" y="28"/>
                    <a:pt x="162" y="28"/>
                  </a:cubicBezTo>
                  <a:cubicBezTo>
                    <a:pt x="107" y="28"/>
                    <a:pt x="52" y="55"/>
                    <a:pt x="1" y="134"/>
                  </a:cubicBezTo>
                  <a:cubicBezTo>
                    <a:pt x="13" y="229"/>
                    <a:pt x="72" y="288"/>
                    <a:pt x="167" y="300"/>
                  </a:cubicBezTo>
                  <a:cubicBezTo>
                    <a:pt x="480" y="412"/>
                    <a:pt x="802" y="421"/>
                    <a:pt x="1127" y="421"/>
                  </a:cubicBezTo>
                  <a:cubicBezTo>
                    <a:pt x="1192" y="421"/>
                    <a:pt x="1257" y="421"/>
                    <a:pt x="1323" y="421"/>
                  </a:cubicBezTo>
                  <a:cubicBezTo>
                    <a:pt x="1453" y="421"/>
                    <a:pt x="1584" y="422"/>
                    <a:pt x="1715" y="431"/>
                  </a:cubicBezTo>
                  <a:lnTo>
                    <a:pt x="1715" y="157"/>
                  </a:lnTo>
                  <a:cubicBezTo>
                    <a:pt x="1522" y="51"/>
                    <a:pt x="1322" y="1"/>
                    <a:pt x="112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2" name="Google Shape;632;p32"/>
            <p:cNvSpPr/>
            <p:nvPr/>
          </p:nvSpPr>
          <p:spPr>
            <a:xfrm>
              <a:off x="5844775" y="1989350"/>
              <a:ext cx="42275" cy="14375"/>
            </a:xfrm>
            <a:custGeom>
              <a:avLst/>
              <a:gdLst/>
              <a:ahLst/>
              <a:cxnLst/>
              <a:rect l="l" t="t" r="r" b="b"/>
              <a:pathLst>
                <a:path w="1691" h="575" extrusionOk="0">
                  <a:moveTo>
                    <a:pt x="881" y="1"/>
                  </a:moveTo>
                  <a:cubicBezTo>
                    <a:pt x="679" y="1"/>
                    <a:pt x="476" y="13"/>
                    <a:pt x="286" y="13"/>
                  </a:cubicBezTo>
                  <a:cubicBezTo>
                    <a:pt x="167" y="132"/>
                    <a:pt x="48" y="251"/>
                    <a:pt x="0" y="418"/>
                  </a:cubicBezTo>
                  <a:cubicBezTo>
                    <a:pt x="212" y="533"/>
                    <a:pt x="425" y="575"/>
                    <a:pt x="639" y="575"/>
                  </a:cubicBezTo>
                  <a:cubicBezTo>
                    <a:pt x="955" y="575"/>
                    <a:pt x="1271" y="484"/>
                    <a:pt x="1584" y="406"/>
                  </a:cubicBezTo>
                  <a:cubicBezTo>
                    <a:pt x="1691" y="203"/>
                    <a:pt x="1226" y="203"/>
                    <a:pt x="1465" y="1"/>
                  </a:cubicBezTo>
                  <a:cubicBezTo>
                    <a:pt x="1357" y="1"/>
                    <a:pt x="1250" y="13"/>
                    <a:pt x="1155" y="13"/>
                  </a:cubicBezTo>
                  <a:cubicBezTo>
                    <a:pt x="1110" y="41"/>
                    <a:pt x="1067" y="56"/>
                    <a:pt x="1024" y="56"/>
                  </a:cubicBezTo>
                  <a:cubicBezTo>
                    <a:pt x="978" y="56"/>
                    <a:pt x="931" y="38"/>
                    <a:pt x="88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3" name="Google Shape;633;p32"/>
            <p:cNvSpPr/>
            <p:nvPr/>
          </p:nvSpPr>
          <p:spPr>
            <a:xfrm>
              <a:off x="5765600" y="1956325"/>
              <a:ext cx="46450" cy="10525"/>
            </a:xfrm>
            <a:custGeom>
              <a:avLst/>
              <a:gdLst/>
              <a:ahLst/>
              <a:cxnLst/>
              <a:rect l="l" t="t" r="r" b="b"/>
              <a:pathLst>
                <a:path w="1858" h="421" extrusionOk="0">
                  <a:moveTo>
                    <a:pt x="630" y="0"/>
                  </a:moveTo>
                  <a:cubicBezTo>
                    <a:pt x="450" y="0"/>
                    <a:pt x="269" y="14"/>
                    <a:pt x="90" y="14"/>
                  </a:cubicBezTo>
                  <a:cubicBezTo>
                    <a:pt x="60" y="14"/>
                    <a:pt x="30" y="13"/>
                    <a:pt x="0" y="12"/>
                  </a:cubicBezTo>
                  <a:lnTo>
                    <a:pt x="0" y="143"/>
                  </a:lnTo>
                  <a:cubicBezTo>
                    <a:pt x="131" y="262"/>
                    <a:pt x="310" y="215"/>
                    <a:pt x="429" y="298"/>
                  </a:cubicBezTo>
                  <a:cubicBezTo>
                    <a:pt x="682" y="368"/>
                    <a:pt x="936" y="421"/>
                    <a:pt x="1190" y="421"/>
                  </a:cubicBezTo>
                  <a:cubicBezTo>
                    <a:pt x="1412" y="421"/>
                    <a:pt x="1635" y="380"/>
                    <a:pt x="1857" y="274"/>
                  </a:cubicBezTo>
                  <a:cubicBezTo>
                    <a:pt x="1798" y="191"/>
                    <a:pt x="1762" y="84"/>
                    <a:pt x="1715" y="0"/>
                  </a:cubicBezTo>
                  <a:cubicBezTo>
                    <a:pt x="1598" y="45"/>
                    <a:pt x="1494" y="124"/>
                    <a:pt x="1374" y="124"/>
                  </a:cubicBezTo>
                  <a:cubicBezTo>
                    <a:pt x="1335" y="124"/>
                    <a:pt x="1294" y="116"/>
                    <a:pt x="1250" y="96"/>
                  </a:cubicBezTo>
                  <a:cubicBezTo>
                    <a:pt x="1048" y="18"/>
                    <a:pt x="839" y="0"/>
                    <a:pt x="63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4" name="Google Shape;634;p32"/>
            <p:cNvSpPr/>
            <p:nvPr/>
          </p:nvSpPr>
          <p:spPr>
            <a:xfrm>
              <a:off x="6077525" y="1841600"/>
              <a:ext cx="38125" cy="11850"/>
            </a:xfrm>
            <a:custGeom>
              <a:avLst/>
              <a:gdLst/>
              <a:ahLst/>
              <a:cxnLst/>
              <a:rect l="l" t="t" r="r" b="b"/>
              <a:pathLst>
                <a:path w="1525" h="474" extrusionOk="0">
                  <a:moveTo>
                    <a:pt x="691" y="1"/>
                  </a:moveTo>
                  <a:cubicBezTo>
                    <a:pt x="454" y="1"/>
                    <a:pt x="221" y="27"/>
                    <a:pt x="1" y="136"/>
                  </a:cubicBezTo>
                  <a:cubicBezTo>
                    <a:pt x="144" y="184"/>
                    <a:pt x="203" y="267"/>
                    <a:pt x="144" y="434"/>
                  </a:cubicBezTo>
                  <a:cubicBezTo>
                    <a:pt x="380" y="434"/>
                    <a:pt x="616" y="473"/>
                    <a:pt x="847" y="473"/>
                  </a:cubicBezTo>
                  <a:cubicBezTo>
                    <a:pt x="1059" y="473"/>
                    <a:pt x="1266" y="440"/>
                    <a:pt x="1465" y="315"/>
                  </a:cubicBezTo>
                  <a:cubicBezTo>
                    <a:pt x="1453" y="208"/>
                    <a:pt x="1525" y="101"/>
                    <a:pt x="1441" y="17"/>
                  </a:cubicBezTo>
                  <a:cubicBezTo>
                    <a:pt x="1398" y="20"/>
                    <a:pt x="1355" y="20"/>
                    <a:pt x="1311" y="20"/>
                  </a:cubicBezTo>
                  <a:cubicBezTo>
                    <a:pt x="1107" y="20"/>
                    <a:pt x="898" y="1"/>
                    <a:pt x="69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5" name="Google Shape;635;p32"/>
            <p:cNvSpPr/>
            <p:nvPr/>
          </p:nvSpPr>
          <p:spPr>
            <a:xfrm>
              <a:off x="5843975" y="1844900"/>
              <a:ext cx="63025" cy="11600"/>
            </a:xfrm>
            <a:custGeom>
              <a:avLst/>
              <a:gdLst/>
              <a:ahLst/>
              <a:cxnLst/>
              <a:rect l="l" t="t" r="r" b="b"/>
              <a:pathLst>
                <a:path w="2521" h="464" extrusionOk="0">
                  <a:moveTo>
                    <a:pt x="1361" y="1"/>
                  </a:moveTo>
                  <a:cubicBezTo>
                    <a:pt x="1055" y="1"/>
                    <a:pt x="749" y="28"/>
                    <a:pt x="449" y="135"/>
                  </a:cubicBezTo>
                  <a:cubicBezTo>
                    <a:pt x="426" y="219"/>
                    <a:pt x="348" y="227"/>
                    <a:pt x="266" y="227"/>
                  </a:cubicBezTo>
                  <a:cubicBezTo>
                    <a:pt x="248" y="227"/>
                    <a:pt x="229" y="226"/>
                    <a:pt x="210" y="226"/>
                  </a:cubicBezTo>
                  <a:cubicBezTo>
                    <a:pt x="100" y="226"/>
                    <a:pt x="1" y="240"/>
                    <a:pt x="32" y="433"/>
                  </a:cubicBezTo>
                  <a:cubicBezTo>
                    <a:pt x="178" y="454"/>
                    <a:pt x="327" y="463"/>
                    <a:pt x="474" y="463"/>
                  </a:cubicBezTo>
                  <a:cubicBezTo>
                    <a:pt x="664" y="463"/>
                    <a:pt x="852" y="448"/>
                    <a:pt x="1032" y="421"/>
                  </a:cubicBezTo>
                  <a:cubicBezTo>
                    <a:pt x="1204" y="317"/>
                    <a:pt x="1383" y="294"/>
                    <a:pt x="1562" y="294"/>
                  </a:cubicBezTo>
                  <a:cubicBezTo>
                    <a:pt x="1708" y="294"/>
                    <a:pt x="1855" y="309"/>
                    <a:pt x="2000" y="309"/>
                  </a:cubicBezTo>
                  <a:cubicBezTo>
                    <a:pt x="2145" y="309"/>
                    <a:pt x="2288" y="294"/>
                    <a:pt x="2425" y="231"/>
                  </a:cubicBezTo>
                  <a:cubicBezTo>
                    <a:pt x="2509" y="171"/>
                    <a:pt x="2521" y="112"/>
                    <a:pt x="2473" y="28"/>
                  </a:cubicBezTo>
                  <a:lnTo>
                    <a:pt x="2473" y="28"/>
                  </a:lnTo>
                  <a:cubicBezTo>
                    <a:pt x="2422" y="30"/>
                    <a:pt x="2372" y="31"/>
                    <a:pt x="2321" y="31"/>
                  </a:cubicBezTo>
                  <a:cubicBezTo>
                    <a:pt x="2004" y="31"/>
                    <a:pt x="1682" y="1"/>
                    <a:pt x="136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6" name="Google Shape;636;p32"/>
            <p:cNvSpPr/>
            <p:nvPr/>
          </p:nvSpPr>
          <p:spPr>
            <a:xfrm>
              <a:off x="5831375" y="2048600"/>
              <a:ext cx="32775" cy="11925"/>
            </a:xfrm>
            <a:custGeom>
              <a:avLst/>
              <a:gdLst/>
              <a:ahLst/>
              <a:cxnLst/>
              <a:rect l="l" t="t" r="r" b="b"/>
              <a:pathLst>
                <a:path w="1311" h="477" extrusionOk="0">
                  <a:moveTo>
                    <a:pt x="181" y="0"/>
                  </a:moveTo>
                  <a:cubicBezTo>
                    <a:pt x="108" y="0"/>
                    <a:pt x="51" y="22"/>
                    <a:pt x="36" y="119"/>
                  </a:cubicBezTo>
                  <a:cubicBezTo>
                    <a:pt x="0" y="274"/>
                    <a:pt x="108" y="429"/>
                    <a:pt x="238" y="441"/>
                  </a:cubicBezTo>
                  <a:cubicBezTo>
                    <a:pt x="524" y="477"/>
                    <a:pt x="810" y="453"/>
                    <a:pt x="1096" y="477"/>
                  </a:cubicBezTo>
                  <a:cubicBezTo>
                    <a:pt x="1215" y="429"/>
                    <a:pt x="1298" y="346"/>
                    <a:pt x="1310" y="215"/>
                  </a:cubicBezTo>
                  <a:cubicBezTo>
                    <a:pt x="1310" y="155"/>
                    <a:pt x="1286" y="119"/>
                    <a:pt x="1239" y="72"/>
                  </a:cubicBezTo>
                  <a:cubicBezTo>
                    <a:pt x="929" y="60"/>
                    <a:pt x="631" y="36"/>
                    <a:pt x="322" y="12"/>
                  </a:cubicBezTo>
                  <a:cubicBezTo>
                    <a:pt x="273" y="8"/>
                    <a:pt x="224" y="0"/>
                    <a:pt x="18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7" name="Google Shape;637;p32"/>
            <p:cNvSpPr/>
            <p:nvPr/>
          </p:nvSpPr>
          <p:spPr>
            <a:xfrm>
              <a:off x="5834050" y="1732575"/>
              <a:ext cx="50925" cy="14775"/>
            </a:xfrm>
            <a:custGeom>
              <a:avLst/>
              <a:gdLst/>
              <a:ahLst/>
              <a:cxnLst/>
              <a:rect l="l" t="t" r="r" b="b"/>
              <a:pathLst>
                <a:path w="2037" h="591" extrusionOk="0">
                  <a:moveTo>
                    <a:pt x="830" y="1"/>
                  </a:moveTo>
                  <a:cubicBezTo>
                    <a:pt x="638" y="1"/>
                    <a:pt x="454" y="56"/>
                    <a:pt x="286" y="211"/>
                  </a:cubicBezTo>
                  <a:cubicBezTo>
                    <a:pt x="191" y="295"/>
                    <a:pt x="96" y="390"/>
                    <a:pt x="1" y="473"/>
                  </a:cubicBezTo>
                  <a:cubicBezTo>
                    <a:pt x="140" y="510"/>
                    <a:pt x="300" y="591"/>
                    <a:pt x="432" y="591"/>
                  </a:cubicBezTo>
                  <a:cubicBezTo>
                    <a:pt x="470" y="591"/>
                    <a:pt x="505" y="584"/>
                    <a:pt x="536" y="568"/>
                  </a:cubicBezTo>
                  <a:cubicBezTo>
                    <a:pt x="703" y="503"/>
                    <a:pt x="873" y="485"/>
                    <a:pt x="1043" y="485"/>
                  </a:cubicBezTo>
                  <a:cubicBezTo>
                    <a:pt x="1248" y="485"/>
                    <a:pt x="1454" y="512"/>
                    <a:pt x="1657" y="512"/>
                  </a:cubicBezTo>
                  <a:cubicBezTo>
                    <a:pt x="1777" y="512"/>
                    <a:pt x="1896" y="502"/>
                    <a:pt x="2013" y="473"/>
                  </a:cubicBezTo>
                  <a:cubicBezTo>
                    <a:pt x="2036" y="354"/>
                    <a:pt x="1965" y="295"/>
                    <a:pt x="1882" y="235"/>
                  </a:cubicBezTo>
                  <a:cubicBezTo>
                    <a:pt x="1679" y="164"/>
                    <a:pt x="1477" y="152"/>
                    <a:pt x="1286" y="80"/>
                  </a:cubicBezTo>
                  <a:cubicBezTo>
                    <a:pt x="1131" y="34"/>
                    <a:pt x="978" y="1"/>
                    <a:pt x="83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8" name="Google Shape;638;p32"/>
            <p:cNvSpPr/>
            <p:nvPr/>
          </p:nvSpPr>
          <p:spPr>
            <a:xfrm>
              <a:off x="5866800" y="2058075"/>
              <a:ext cx="32175" cy="24675"/>
            </a:xfrm>
            <a:custGeom>
              <a:avLst/>
              <a:gdLst/>
              <a:ahLst/>
              <a:cxnLst/>
              <a:rect l="l" t="t" r="r" b="b"/>
              <a:pathLst>
                <a:path w="1287" h="987" extrusionOk="0">
                  <a:moveTo>
                    <a:pt x="768" y="1"/>
                  </a:moveTo>
                  <a:cubicBezTo>
                    <a:pt x="567" y="1"/>
                    <a:pt x="406" y="65"/>
                    <a:pt x="286" y="240"/>
                  </a:cubicBezTo>
                  <a:lnTo>
                    <a:pt x="286" y="395"/>
                  </a:lnTo>
                  <a:cubicBezTo>
                    <a:pt x="357" y="645"/>
                    <a:pt x="119" y="693"/>
                    <a:pt x="0" y="812"/>
                  </a:cubicBezTo>
                  <a:cubicBezTo>
                    <a:pt x="102" y="947"/>
                    <a:pt x="234" y="986"/>
                    <a:pt x="366" y="986"/>
                  </a:cubicBezTo>
                  <a:cubicBezTo>
                    <a:pt x="467" y="986"/>
                    <a:pt x="567" y="964"/>
                    <a:pt x="655" y="943"/>
                  </a:cubicBezTo>
                  <a:cubicBezTo>
                    <a:pt x="720" y="929"/>
                    <a:pt x="781" y="924"/>
                    <a:pt x="842" y="924"/>
                  </a:cubicBezTo>
                  <a:cubicBezTo>
                    <a:pt x="992" y="924"/>
                    <a:pt x="1133" y="955"/>
                    <a:pt x="1286" y="955"/>
                  </a:cubicBezTo>
                  <a:cubicBezTo>
                    <a:pt x="1227" y="824"/>
                    <a:pt x="1131" y="729"/>
                    <a:pt x="1000" y="669"/>
                  </a:cubicBezTo>
                  <a:cubicBezTo>
                    <a:pt x="941" y="598"/>
                    <a:pt x="834" y="610"/>
                    <a:pt x="762" y="574"/>
                  </a:cubicBezTo>
                  <a:lnTo>
                    <a:pt x="762" y="574"/>
                  </a:lnTo>
                  <a:cubicBezTo>
                    <a:pt x="796" y="584"/>
                    <a:pt x="833" y="591"/>
                    <a:pt x="868" y="591"/>
                  </a:cubicBezTo>
                  <a:cubicBezTo>
                    <a:pt x="920" y="591"/>
                    <a:pt x="970" y="575"/>
                    <a:pt x="1012" y="526"/>
                  </a:cubicBezTo>
                  <a:lnTo>
                    <a:pt x="1143" y="526"/>
                  </a:lnTo>
                  <a:lnTo>
                    <a:pt x="1143" y="240"/>
                  </a:lnTo>
                  <a:cubicBezTo>
                    <a:pt x="1072" y="109"/>
                    <a:pt x="953" y="26"/>
                    <a:pt x="822" y="2"/>
                  </a:cubicBezTo>
                  <a:cubicBezTo>
                    <a:pt x="803" y="1"/>
                    <a:pt x="786" y="1"/>
                    <a:pt x="76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9" name="Google Shape;639;p32"/>
            <p:cNvSpPr/>
            <p:nvPr/>
          </p:nvSpPr>
          <p:spPr>
            <a:xfrm>
              <a:off x="6082300" y="1789625"/>
              <a:ext cx="24425" cy="27000"/>
            </a:xfrm>
            <a:custGeom>
              <a:avLst/>
              <a:gdLst/>
              <a:ahLst/>
              <a:cxnLst/>
              <a:rect l="l" t="t" r="r" b="b"/>
              <a:pathLst>
                <a:path w="977" h="1080" extrusionOk="0">
                  <a:moveTo>
                    <a:pt x="787" y="0"/>
                  </a:moveTo>
                  <a:cubicBezTo>
                    <a:pt x="716" y="0"/>
                    <a:pt x="635" y="20"/>
                    <a:pt x="560" y="25"/>
                  </a:cubicBezTo>
                  <a:cubicBezTo>
                    <a:pt x="494" y="58"/>
                    <a:pt x="550" y="182"/>
                    <a:pt x="456" y="182"/>
                  </a:cubicBezTo>
                  <a:cubicBezTo>
                    <a:pt x="448" y="182"/>
                    <a:pt x="439" y="181"/>
                    <a:pt x="429" y="180"/>
                  </a:cubicBezTo>
                  <a:cubicBezTo>
                    <a:pt x="381" y="203"/>
                    <a:pt x="346" y="215"/>
                    <a:pt x="298" y="263"/>
                  </a:cubicBezTo>
                  <a:cubicBezTo>
                    <a:pt x="179" y="453"/>
                    <a:pt x="0" y="656"/>
                    <a:pt x="107" y="918"/>
                  </a:cubicBezTo>
                  <a:cubicBezTo>
                    <a:pt x="298" y="1023"/>
                    <a:pt x="417" y="1080"/>
                    <a:pt x="512" y="1080"/>
                  </a:cubicBezTo>
                  <a:cubicBezTo>
                    <a:pt x="630" y="1080"/>
                    <a:pt x="708" y="991"/>
                    <a:pt x="834" y="799"/>
                  </a:cubicBezTo>
                  <a:lnTo>
                    <a:pt x="846" y="799"/>
                  </a:lnTo>
                  <a:cubicBezTo>
                    <a:pt x="893" y="799"/>
                    <a:pt x="917" y="787"/>
                    <a:pt x="965" y="787"/>
                  </a:cubicBezTo>
                  <a:cubicBezTo>
                    <a:pt x="965" y="596"/>
                    <a:pt x="977" y="394"/>
                    <a:pt x="977" y="203"/>
                  </a:cubicBezTo>
                  <a:cubicBezTo>
                    <a:pt x="963" y="38"/>
                    <a:pt x="885" y="0"/>
                    <a:pt x="78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0" name="Google Shape;640;p32"/>
            <p:cNvSpPr/>
            <p:nvPr/>
          </p:nvSpPr>
          <p:spPr>
            <a:xfrm>
              <a:off x="6065925" y="1879525"/>
              <a:ext cx="42875" cy="16125"/>
            </a:xfrm>
            <a:custGeom>
              <a:avLst/>
              <a:gdLst/>
              <a:ahLst/>
              <a:cxnLst/>
              <a:rect l="l" t="t" r="r" b="b"/>
              <a:pathLst>
                <a:path w="1715" h="645" extrusionOk="0">
                  <a:moveTo>
                    <a:pt x="24" y="72"/>
                  </a:moveTo>
                  <a:lnTo>
                    <a:pt x="24" y="72"/>
                  </a:lnTo>
                  <a:cubicBezTo>
                    <a:pt x="0" y="132"/>
                    <a:pt x="0" y="191"/>
                    <a:pt x="48" y="251"/>
                  </a:cubicBezTo>
                  <a:cubicBezTo>
                    <a:pt x="310" y="251"/>
                    <a:pt x="417" y="417"/>
                    <a:pt x="477" y="644"/>
                  </a:cubicBezTo>
                  <a:cubicBezTo>
                    <a:pt x="667" y="632"/>
                    <a:pt x="882" y="632"/>
                    <a:pt x="1072" y="632"/>
                  </a:cubicBezTo>
                  <a:cubicBezTo>
                    <a:pt x="1116" y="584"/>
                    <a:pt x="1159" y="568"/>
                    <a:pt x="1203" y="568"/>
                  </a:cubicBezTo>
                  <a:cubicBezTo>
                    <a:pt x="1298" y="568"/>
                    <a:pt x="1392" y="644"/>
                    <a:pt x="1487" y="644"/>
                  </a:cubicBezTo>
                  <a:cubicBezTo>
                    <a:pt x="1491" y="644"/>
                    <a:pt x="1496" y="644"/>
                    <a:pt x="1501" y="644"/>
                  </a:cubicBezTo>
                  <a:lnTo>
                    <a:pt x="1620" y="644"/>
                  </a:lnTo>
                  <a:cubicBezTo>
                    <a:pt x="1715" y="536"/>
                    <a:pt x="1715" y="429"/>
                    <a:pt x="1620" y="346"/>
                  </a:cubicBezTo>
                  <a:cubicBezTo>
                    <a:pt x="1132" y="1"/>
                    <a:pt x="548" y="167"/>
                    <a:pt x="24" y="72"/>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1" name="Google Shape;641;p32"/>
            <p:cNvSpPr/>
            <p:nvPr/>
          </p:nvSpPr>
          <p:spPr>
            <a:xfrm>
              <a:off x="5825425" y="1786950"/>
              <a:ext cx="52100" cy="22950"/>
            </a:xfrm>
            <a:custGeom>
              <a:avLst/>
              <a:gdLst/>
              <a:ahLst/>
              <a:cxnLst/>
              <a:rect l="l" t="t" r="r" b="b"/>
              <a:pathLst>
                <a:path w="2084" h="918" extrusionOk="0">
                  <a:moveTo>
                    <a:pt x="393" y="1"/>
                  </a:moveTo>
                  <a:cubicBezTo>
                    <a:pt x="179" y="108"/>
                    <a:pt x="0" y="203"/>
                    <a:pt x="179" y="477"/>
                  </a:cubicBezTo>
                  <a:cubicBezTo>
                    <a:pt x="204" y="503"/>
                    <a:pt x="233" y="514"/>
                    <a:pt x="262" y="514"/>
                  </a:cubicBezTo>
                  <a:cubicBezTo>
                    <a:pt x="287" y="514"/>
                    <a:pt x="311" y="505"/>
                    <a:pt x="334" y="489"/>
                  </a:cubicBezTo>
                  <a:lnTo>
                    <a:pt x="465" y="489"/>
                  </a:lnTo>
                  <a:cubicBezTo>
                    <a:pt x="596" y="620"/>
                    <a:pt x="798" y="668"/>
                    <a:pt x="917" y="822"/>
                  </a:cubicBezTo>
                  <a:cubicBezTo>
                    <a:pt x="953" y="858"/>
                    <a:pt x="1000" y="894"/>
                    <a:pt x="1060" y="918"/>
                  </a:cubicBezTo>
                  <a:cubicBezTo>
                    <a:pt x="1172" y="548"/>
                    <a:pt x="1404" y="477"/>
                    <a:pt x="1668" y="477"/>
                  </a:cubicBezTo>
                  <a:cubicBezTo>
                    <a:pt x="1794" y="477"/>
                    <a:pt x="1928" y="493"/>
                    <a:pt x="2060" y="501"/>
                  </a:cubicBezTo>
                  <a:cubicBezTo>
                    <a:pt x="2072" y="477"/>
                    <a:pt x="2084" y="441"/>
                    <a:pt x="2084" y="417"/>
                  </a:cubicBezTo>
                  <a:cubicBezTo>
                    <a:pt x="2084" y="358"/>
                    <a:pt x="2060" y="298"/>
                    <a:pt x="2012" y="239"/>
                  </a:cubicBezTo>
                  <a:cubicBezTo>
                    <a:pt x="1824" y="100"/>
                    <a:pt x="1619" y="67"/>
                    <a:pt x="1409" y="67"/>
                  </a:cubicBezTo>
                  <a:cubicBezTo>
                    <a:pt x="1224" y="67"/>
                    <a:pt x="1036" y="93"/>
                    <a:pt x="853" y="93"/>
                  </a:cubicBezTo>
                  <a:cubicBezTo>
                    <a:pt x="694" y="93"/>
                    <a:pt x="538" y="73"/>
                    <a:pt x="39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2" name="Google Shape;642;p32"/>
            <p:cNvSpPr/>
            <p:nvPr/>
          </p:nvSpPr>
          <p:spPr>
            <a:xfrm>
              <a:off x="5563475" y="1971200"/>
              <a:ext cx="45875" cy="10450"/>
            </a:xfrm>
            <a:custGeom>
              <a:avLst/>
              <a:gdLst/>
              <a:ahLst/>
              <a:cxnLst/>
              <a:rect l="l" t="t" r="r" b="b"/>
              <a:pathLst>
                <a:path w="1835" h="418" extrusionOk="0">
                  <a:moveTo>
                    <a:pt x="561" y="1"/>
                  </a:moveTo>
                  <a:cubicBezTo>
                    <a:pt x="446" y="1"/>
                    <a:pt x="331" y="5"/>
                    <a:pt x="215" y="13"/>
                  </a:cubicBezTo>
                  <a:cubicBezTo>
                    <a:pt x="156" y="13"/>
                    <a:pt x="108" y="84"/>
                    <a:pt x="48" y="132"/>
                  </a:cubicBezTo>
                  <a:cubicBezTo>
                    <a:pt x="1" y="167"/>
                    <a:pt x="1" y="227"/>
                    <a:pt x="60" y="275"/>
                  </a:cubicBezTo>
                  <a:cubicBezTo>
                    <a:pt x="196" y="356"/>
                    <a:pt x="346" y="410"/>
                    <a:pt x="499" y="410"/>
                  </a:cubicBezTo>
                  <a:cubicBezTo>
                    <a:pt x="547" y="410"/>
                    <a:pt x="596" y="405"/>
                    <a:pt x="644" y="394"/>
                  </a:cubicBezTo>
                  <a:cubicBezTo>
                    <a:pt x="684" y="354"/>
                    <a:pt x="722" y="337"/>
                    <a:pt x="759" y="337"/>
                  </a:cubicBezTo>
                  <a:cubicBezTo>
                    <a:pt x="811" y="337"/>
                    <a:pt x="862" y="369"/>
                    <a:pt x="918" y="417"/>
                  </a:cubicBezTo>
                  <a:cubicBezTo>
                    <a:pt x="1123" y="296"/>
                    <a:pt x="1350" y="270"/>
                    <a:pt x="1581" y="270"/>
                  </a:cubicBezTo>
                  <a:cubicBezTo>
                    <a:pt x="1645" y="270"/>
                    <a:pt x="1710" y="272"/>
                    <a:pt x="1775" y="275"/>
                  </a:cubicBezTo>
                  <a:cubicBezTo>
                    <a:pt x="1834" y="239"/>
                    <a:pt x="1834" y="191"/>
                    <a:pt x="1775" y="132"/>
                  </a:cubicBezTo>
                  <a:cubicBezTo>
                    <a:pt x="1367" y="48"/>
                    <a:pt x="966" y="1"/>
                    <a:pt x="56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3" name="Google Shape;643;p32"/>
            <p:cNvSpPr/>
            <p:nvPr/>
          </p:nvSpPr>
          <p:spPr>
            <a:xfrm>
              <a:off x="5600400" y="1814800"/>
              <a:ext cx="52775" cy="9325"/>
            </a:xfrm>
            <a:custGeom>
              <a:avLst/>
              <a:gdLst/>
              <a:ahLst/>
              <a:cxnLst/>
              <a:rect l="l" t="t" r="r" b="b"/>
              <a:pathLst>
                <a:path w="2111" h="373" extrusionOk="0">
                  <a:moveTo>
                    <a:pt x="1581" y="1"/>
                  </a:moveTo>
                  <a:cubicBezTo>
                    <a:pt x="1048" y="1"/>
                    <a:pt x="532" y="196"/>
                    <a:pt x="0" y="196"/>
                  </a:cubicBezTo>
                  <a:lnTo>
                    <a:pt x="167" y="363"/>
                  </a:lnTo>
                  <a:cubicBezTo>
                    <a:pt x="244" y="359"/>
                    <a:pt x="322" y="357"/>
                    <a:pt x="400" y="357"/>
                  </a:cubicBezTo>
                  <a:cubicBezTo>
                    <a:pt x="634" y="357"/>
                    <a:pt x="871" y="372"/>
                    <a:pt x="1109" y="372"/>
                  </a:cubicBezTo>
                  <a:cubicBezTo>
                    <a:pt x="1426" y="372"/>
                    <a:pt x="1744" y="345"/>
                    <a:pt x="2060" y="220"/>
                  </a:cubicBezTo>
                  <a:cubicBezTo>
                    <a:pt x="2110" y="157"/>
                    <a:pt x="2101" y="138"/>
                    <a:pt x="2065" y="138"/>
                  </a:cubicBezTo>
                  <a:cubicBezTo>
                    <a:pt x="2013" y="138"/>
                    <a:pt x="1905" y="180"/>
                    <a:pt x="1852" y="180"/>
                  </a:cubicBezTo>
                  <a:cubicBezTo>
                    <a:pt x="1806" y="180"/>
                    <a:pt x="1803" y="148"/>
                    <a:pt x="1917" y="30"/>
                  </a:cubicBezTo>
                  <a:cubicBezTo>
                    <a:pt x="1804" y="9"/>
                    <a:pt x="1692" y="1"/>
                    <a:pt x="158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4" name="Google Shape;644;p32"/>
            <p:cNvSpPr/>
            <p:nvPr/>
          </p:nvSpPr>
          <p:spPr>
            <a:xfrm>
              <a:off x="5600475" y="2085750"/>
              <a:ext cx="84175" cy="7825"/>
            </a:xfrm>
            <a:custGeom>
              <a:avLst/>
              <a:gdLst/>
              <a:ahLst/>
              <a:cxnLst/>
              <a:rect l="l" t="t" r="r" b="b"/>
              <a:pathLst>
                <a:path w="3367" h="313" extrusionOk="0">
                  <a:moveTo>
                    <a:pt x="2917" y="0"/>
                  </a:moveTo>
                  <a:cubicBezTo>
                    <a:pt x="2683" y="0"/>
                    <a:pt x="2442" y="83"/>
                    <a:pt x="2215" y="83"/>
                  </a:cubicBezTo>
                  <a:cubicBezTo>
                    <a:pt x="2103" y="83"/>
                    <a:pt x="1994" y="63"/>
                    <a:pt x="1890" y="3"/>
                  </a:cubicBezTo>
                  <a:cubicBezTo>
                    <a:pt x="1259" y="3"/>
                    <a:pt x="640" y="15"/>
                    <a:pt x="9" y="15"/>
                  </a:cubicBezTo>
                  <a:cubicBezTo>
                    <a:pt x="1" y="185"/>
                    <a:pt x="81" y="206"/>
                    <a:pt x="185" y="206"/>
                  </a:cubicBezTo>
                  <a:cubicBezTo>
                    <a:pt x="220" y="206"/>
                    <a:pt x="258" y="204"/>
                    <a:pt x="296" y="204"/>
                  </a:cubicBezTo>
                  <a:cubicBezTo>
                    <a:pt x="312" y="204"/>
                    <a:pt x="327" y="204"/>
                    <a:pt x="342" y="205"/>
                  </a:cubicBezTo>
                  <a:lnTo>
                    <a:pt x="1366" y="205"/>
                  </a:lnTo>
                  <a:cubicBezTo>
                    <a:pt x="1485" y="217"/>
                    <a:pt x="1616" y="193"/>
                    <a:pt x="1735" y="253"/>
                  </a:cubicBezTo>
                  <a:lnTo>
                    <a:pt x="1759" y="312"/>
                  </a:lnTo>
                  <a:cubicBezTo>
                    <a:pt x="1945" y="275"/>
                    <a:pt x="2132" y="269"/>
                    <a:pt x="2318" y="269"/>
                  </a:cubicBezTo>
                  <a:cubicBezTo>
                    <a:pt x="2401" y="269"/>
                    <a:pt x="2484" y="271"/>
                    <a:pt x="2567" y="271"/>
                  </a:cubicBezTo>
                  <a:cubicBezTo>
                    <a:pt x="2837" y="271"/>
                    <a:pt x="3105" y="259"/>
                    <a:pt x="3367" y="157"/>
                  </a:cubicBezTo>
                  <a:cubicBezTo>
                    <a:pt x="3224" y="36"/>
                    <a:pt x="3072" y="0"/>
                    <a:pt x="291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5" name="Google Shape;645;p32"/>
            <p:cNvSpPr/>
            <p:nvPr/>
          </p:nvSpPr>
          <p:spPr>
            <a:xfrm>
              <a:off x="6062050" y="1789200"/>
              <a:ext cx="29800" cy="25275"/>
            </a:xfrm>
            <a:custGeom>
              <a:avLst/>
              <a:gdLst/>
              <a:ahLst/>
              <a:cxnLst/>
              <a:rect l="l" t="t" r="r" b="b"/>
              <a:pathLst>
                <a:path w="1192" h="1011" extrusionOk="0">
                  <a:moveTo>
                    <a:pt x="490" y="1"/>
                  </a:moveTo>
                  <a:cubicBezTo>
                    <a:pt x="469" y="1"/>
                    <a:pt x="449" y="2"/>
                    <a:pt x="429" y="6"/>
                  </a:cubicBezTo>
                  <a:cubicBezTo>
                    <a:pt x="298" y="42"/>
                    <a:pt x="179" y="101"/>
                    <a:pt x="96" y="185"/>
                  </a:cubicBezTo>
                  <a:cubicBezTo>
                    <a:pt x="36" y="268"/>
                    <a:pt x="1" y="351"/>
                    <a:pt x="72" y="447"/>
                  </a:cubicBezTo>
                  <a:cubicBezTo>
                    <a:pt x="390" y="447"/>
                    <a:pt x="303" y="1011"/>
                    <a:pt x="631" y="1011"/>
                  </a:cubicBezTo>
                  <a:cubicBezTo>
                    <a:pt x="672" y="1011"/>
                    <a:pt x="719" y="1002"/>
                    <a:pt x="775" y="982"/>
                  </a:cubicBezTo>
                  <a:cubicBezTo>
                    <a:pt x="822" y="970"/>
                    <a:pt x="870" y="947"/>
                    <a:pt x="917" y="947"/>
                  </a:cubicBezTo>
                  <a:cubicBezTo>
                    <a:pt x="1037" y="732"/>
                    <a:pt x="1191" y="518"/>
                    <a:pt x="1191" y="256"/>
                  </a:cubicBezTo>
                  <a:cubicBezTo>
                    <a:pt x="1179" y="220"/>
                    <a:pt x="1168" y="208"/>
                    <a:pt x="1144" y="173"/>
                  </a:cubicBezTo>
                  <a:cubicBezTo>
                    <a:pt x="989" y="89"/>
                    <a:pt x="810" y="77"/>
                    <a:pt x="632" y="6"/>
                  </a:cubicBezTo>
                  <a:cubicBezTo>
                    <a:pt x="576" y="6"/>
                    <a:pt x="531" y="1"/>
                    <a:pt x="49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6" name="Google Shape;646;p32"/>
            <p:cNvSpPr/>
            <p:nvPr/>
          </p:nvSpPr>
          <p:spPr>
            <a:xfrm>
              <a:off x="5747725" y="1922150"/>
              <a:ext cx="35750" cy="9925"/>
            </a:xfrm>
            <a:custGeom>
              <a:avLst/>
              <a:gdLst/>
              <a:ahLst/>
              <a:cxnLst/>
              <a:rect l="l" t="t" r="r" b="b"/>
              <a:pathLst>
                <a:path w="1430" h="397" extrusionOk="0">
                  <a:moveTo>
                    <a:pt x="597" y="1"/>
                  </a:moveTo>
                  <a:cubicBezTo>
                    <a:pt x="397" y="1"/>
                    <a:pt x="198" y="26"/>
                    <a:pt x="1" y="93"/>
                  </a:cubicBezTo>
                  <a:cubicBezTo>
                    <a:pt x="60" y="189"/>
                    <a:pt x="108" y="296"/>
                    <a:pt x="155" y="379"/>
                  </a:cubicBezTo>
                  <a:cubicBezTo>
                    <a:pt x="190" y="378"/>
                    <a:pt x="225" y="378"/>
                    <a:pt x="259" y="378"/>
                  </a:cubicBezTo>
                  <a:cubicBezTo>
                    <a:pt x="490" y="378"/>
                    <a:pt x="721" y="396"/>
                    <a:pt x="949" y="396"/>
                  </a:cubicBezTo>
                  <a:cubicBezTo>
                    <a:pt x="1110" y="396"/>
                    <a:pt x="1271" y="387"/>
                    <a:pt x="1429" y="355"/>
                  </a:cubicBezTo>
                  <a:cubicBezTo>
                    <a:pt x="1429" y="236"/>
                    <a:pt x="1382" y="129"/>
                    <a:pt x="1263" y="70"/>
                  </a:cubicBezTo>
                  <a:cubicBezTo>
                    <a:pt x="1043" y="32"/>
                    <a:pt x="820" y="1"/>
                    <a:pt x="59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7" name="Google Shape;647;p32"/>
            <p:cNvSpPr/>
            <p:nvPr/>
          </p:nvSpPr>
          <p:spPr>
            <a:xfrm>
              <a:off x="5455425" y="1994050"/>
              <a:ext cx="33075" cy="14975"/>
            </a:xfrm>
            <a:custGeom>
              <a:avLst/>
              <a:gdLst/>
              <a:ahLst/>
              <a:cxnLst/>
              <a:rect l="l" t="t" r="r" b="b"/>
              <a:pathLst>
                <a:path w="1323" h="599" extrusionOk="0">
                  <a:moveTo>
                    <a:pt x="766" y="1"/>
                  </a:moveTo>
                  <a:cubicBezTo>
                    <a:pt x="633" y="1"/>
                    <a:pt x="501" y="28"/>
                    <a:pt x="370" y="63"/>
                  </a:cubicBezTo>
                  <a:cubicBezTo>
                    <a:pt x="239" y="134"/>
                    <a:pt x="120" y="218"/>
                    <a:pt x="13" y="349"/>
                  </a:cubicBezTo>
                  <a:cubicBezTo>
                    <a:pt x="13" y="373"/>
                    <a:pt x="1" y="408"/>
                    <a:pt x="1" y="432"/>
                  </a:cubicBezTo>
                  <a:cubicBezTo>
                    <a:pt x="13" y="468"/>
                    <a:pt x="36" y="480"/>
                    <a:pt x="60" y="515"/>
                  </a:cubicBezTo>
                  <a:cubicBezTo>
                    <a:pt x="489" y="444"/>
                    <a:pt x="965" y="599"/>
                    <a:pt x="1322" y="194"/>
                  </a:cubicBezTo>
                  <a:cubicBezTo>
                    <a:pt x="1130" y="50"/>
                    <a:pt x="947" y="1"/>
                    <a:pt x="76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8" name="Google Shape;648;p32"/>
            <p:cNvSpPr/>
            <p:nvPr/>
          </p:nvSpPr>
          <p:spPr>
            <a:xfrm>
              <a:off x="5529250" y="2061650"/>
              <a:ext cx="46150" cy="12450"/>
            </a:xfrm>
            <a:custGeom>
              <a:avLst/>
              <a:gdLst/>
              <a:ahLst/>
              <a:cxnLst/>
              <a:rect l="l" t="t" r="r" b="b"/>
              <a:pathLst>
                <a:path w="1846" h="498" extrusionOk="0">
                  <a:moveTo>
                    <a:pt x="1388" y="1"/>
                  </a:moveTo>
                  <a:cubicBezTo>
                    <a:pt x="1174" y="1"/>
                    <a:pt x="946" y="86"/>
                    <a:pt x="727" y="86"/>
                  </a:cubicBezTo>
                  <a:cubicBezTo>
                    <a:pt x="719" y="86"/>
                    <a:pt x="711" y="86"/>
                    <a:pt x="703" y="86"/>
                  </a:cubicBezTo>
                  <a:cubicBezTo>
                    <a:pt x="694" y="83"/>
                    <a:pt x="684" y="82"/>
                    <a:pt x="675" y="82"/>
                  </a:cubicBezTo>
                  <a:cubicBezTo>
                    <a:pt x="591" y="82"/>
                    <a:pt x="507" y="172"/>
                    <a:pt x="416" y="172"/>
                  </a:cubicBezTo>
                  <a:cubicBezTo>
                    <a:pt x="375" y="172"/>
                    <a:pt x="331" y="153"/>
                    <a:pt x="286" y="97"/>
                  </a:cubicBezTo>
                  <a:cubicBezTo>
                    <a:pt x="203" y="97"/>
                    <a:pt x="96" y="109"/>
                    <a:pt x="1" y="109"/>
                  </a:cubicBezTo>
                  <a:cubicBezTo>
                    <a:pt x="36" y="217"/>
                    <a:pt x="84" y="324"/>
                    <a:pt x="143" y="407"/>
                  </a:cubicBezTo>
                  <a:cubicBezTo>
                    <a:pt x="233" y="474"/>
                    <a:pt x="324" y="497"/>
                    <a:pt x="415" y="497"/>
                  </a:cubicBezTo>
                  <a:cubicBezTo>
                    <a:pt x="567" y="497"/>
                    <a:pt x="721" y="432"/>
                    <a:pt x="870" y="395"/>
                  </a:cubicBezTo>
                  <a:cubicBezTo>
                    <a:pt x="870" y="383"/>
                    <a:pt x="882" y="371"/>
                    <a:pt x="917" y="347"/>
                  </a:cubicBezTo>
                  <a:cubicBezTo>
                    <a:pt x="920" y="345"/>
                    <a:pt x="925" y="343"/>
                    <a:pt x="932" y="343"/>
                  </a:cubicBezTo>
                  <a:cubicBezTo>
                    <a:pt x="952" y="343"/>
                    <a:pt x="983" y="356"/>
                    <a:pt x="1001" y="383"/>
                  </a:cubicBezTo>
                  <a:cubicBezTo>
                    <a:pt x="1096" y="383"/>
                    <a:pt x="1191" y="395"/>
                    <a:pt x="1286" y="395"/>
                  </a:cubicBezTo>
                  <a:cubicBezTo>
                    <a:pt x="1453" y="395"/>
                    <a:pt x="1608" y="371"/>
                    <a:pt x="1751" y="276"/>
                  </a:cubicBezTo>
                  <a:cubicBezTo>
                    <a:pt x="1775" y="264"/>
                    <a:pt x="1822" y="252"/>
                    <a:pt x="1846" y="228"/>
                  </a:cubicBezTo>
                  <a:cubicBezTo>
                    <a:pt x="1709" y="51"/>
                    <a:pt x="1553" y="1"/>
                    <a:pt x="138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9" name="Google Shape;649;p32"/>
            <p:cNvSpPr/>
            <p:nvPr/>
          </p:nvSpPr>
          <p:spPr>
            <a:xfrm>
              <a:off x="5786125" y="1805700"/>
              <a:ext cx="44975" cy="11350"/>
            </a:xfrm>
            <a:custGeom>
              <a:avLst/>
              <a:gdLst/>
              <a:ahLst/>
              <a:cxnLst/>
              <a:rect l="l" t="t" r="r" b="b"/>
              <a:pathLst>
                <a:path w="1799" h="454" extrusionOk="0">
                  <a:moveTo>
                    <a:pt x="1243" y="1"/>
                  </a:moveTo>
                  <a:cubicBezTo>
                    <a:pt x="1131" y="1"/>
                    <a:pt x="1020" y="95"/>
                    <a:pt x="900" y="95"/>
                  </a:cubicBezTo>
                  <a:cubicBezTo>
                    <a:pt x="852" y="95"/>
                    <a:pt x="802" y="80"/>
                    <a:pt x="751" y="37"/>
                  </a:cubicBezTo>
                  <a:lnTo>
                    <a:pt x="489" y="37"/>
                  </a:lnTo>
                  <a:cubicBezTo>
                    <a:pt x="370" y="215"/>
                    <a:pt x="1" y="96"/>
                    <a:pt x="48" y="453"/>
                  </a:cubicBezTo>
                  <a:cubicBezTo>
                    <a:pt x="152" y="445"/>
                    <a:pt x="257" y="442"/>
                    <a:pt x="362" y="442"/>
                  </a:cubicBezTo>
                  <a:cubicBezTo>
                    <a:pt x="546" y="442"/>
                    <a:pt x="732" y="450"/>
                    <a:pt x="917" y="450"/>
                  </a:cubicBezTo>
                  <a:cubicBezTo>
                    <a:pt x="1209" y="450"/>
                    <a:pt x="1501" y="429"/>
                    <a:pt x="1787" y="322"/>
                  </a:cubicBezTo>
                  <a:cubicBezTo>
                    <a:pt x="1798" y="263"/>
                    <a:pt x="1787" y="227"/>
                    <a:pt x="1751" y="215"/>
                  </a:cubicBezTo>
                  <a:cubicBezTo>
                    <a:pt x="1727" y="168"/>
                    <a:pt x="1691" y="144"/>
                    <a:pt x="1656" y="120"/>
                  </a:cubicBezTo>
                  <a:cubicBezTo>
                    <a:pt x="1632" y="132"/>
                    <a:pt x="1611" y="138"/>
                    <a:pt x="1592" y="138"/>
                  </a:cubicBezTo>
                  <a:cubicBezTo>
                    <a:pt x="1572" y="138"/>
                    <a:pt x="1554" y="132"/>
                    <a:pt x="1537" y="120"/>
                  </a:cubicBezTo>
                  <a:cubicBezTo>
                    <a:pt x="1537" y="84"/>
                    <a:pt x="1513" y="48"/>
                    <a:pt x="1477" y="37"/>
                  </a:cubicBezTo>
                  <a:cubicBezTo>
                    <a:pt x="1429" y="37"/>
                    <a:pt x="1382" y="25"/>
                    <a:pt x="1334" y="25"/>
                  </a:cubicBezTo>
                  <a:cubicBezTo>
                    <a:pt x="1304" y="7"/>
                    <a:pt x="1273" y="1"/>
                    <a:pt x="124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 name="Google Shape;650;p32"/>
            <p:cNvSpPr/>
            <p:nvPr/>
          </p:nvSpPr>
          <p:spPr>
            <a:xfrm>
              <a:off x="5818575" y="1988700"/>
              <a:ext cx="33650" cy="10800"/>
            </a:xfrm>
            <a:custGeom>
              <a:avLst/>
              <a:gdLst/>
              <a:ahLst/>
              <a:cxnLst/>
              <a:rect l="l" t="t" r="r" b="b"/>
              <a:pathLst>
                <a:path w="1346" h="432" extrusionOk="0">
                  <a:moveTo>
                    <a:pt x="853" y="1"/>
                  </a:moveTo>
                  <a:cubicBezTo>
                    <a:pt x="567" y="1"/>
                    <a:pt x="286" y="33"/>
                    <a:pt x="0" y="110"/>
                  </a:cubicBezTo>
                  <a:cubicBezTo>
                    <a:pt x="24" y="206"/>
                    <a:pt x="119" y="217"/>
                    <a:pt x="179" y="277"/>
                  </a:cubicBezTo>
                  <a:cubicBezTo>
                    <a:pt x="215" y="337"/>
                    <a:pt x="274" y="384"/>
                    <a:pt x="322" y="432"/>
                  </a:cubicBezTo>
                  <a:lnTo>
                    <a:pt x="1036" y="432"/>
                  </a:lnTo>
                  <a:cubicBezTo>
                    <a:pt x="1322" y="432"/>
                    <a:pt x="1346" y="229"/>
                    <a:pt x="1322" y="27"/>
                  </a:cubicBezTo>
                  <a:cubicBezTo>
                    <a:pt x="1163" y="10"/>
                    <a:pt x="1007" y="1"/>
                    <a:pt x="85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 name="Google Shape;651;p32"/>
            <p:cNvSpPr/>
            <p:nvPr/>
          </p:nvSpPr>
          <p:spPr>
            <a:xfrm>
              <a:off x="5517950" y="1973400"/>
              <a:ext cx="47650" cy="8575"/>
            </a:xfrm>
            <a:custGeom>
              <a:avLst/>
              <a:gdLst/>
              <a:ahLst/>
              <a:cxnLst/>
              <a:rect l="l" t="t" r="r" b="b"/>
              <a:pathLst>
                <a:path w="1906" h="343" extrusionOk="0">
                  <a:moveTo>
                    <a:pt x="993" y="0"/>
                  </a:moveTo>
                  <a:cubicBezTo>
                    <a:pt x="603" y="0"/>
                    <a:pt x="210" y="36"/>
                    <a:pt x="0" y="163"/>
                  </a:cubicBezTo>
                  <a:cubicBezTo>
                    <a:pt x="155" y="341"/>
                    <a:pt x="429" y="210"/>
                    <a:pt x="607" y="341"/>
                  </a:cubicBezTo>
                  <a:cubicBezTo>
                    <a:pt x="645" y="342"/>
                    <a:pt x="682" y="343"/>
                    <a:pt x="719" y="343"/>
                  </a:cubicBezTo>
                  <a:cubicBezTo>
                    <a:pt x="1118" y="343"/>
                    <a:pt x="1502" y="285"/>
                    <a:pt x="1905" y="187"/>
                  </a:cubicBezTo>
                  <a:cubicBezTo>
                    <a:pt x="1881" y="151"/>
                    <a:pt x="1881" y="91"/>
                    <a:pt x="1881" y="44"/>
                  </a:cubicBezTo>
                  <a:cubicBezTo>
                    <a:pt x="1671" y="27"/>
                    <a:pt x="1333" y="0"/>
                    <a:pt x="99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 name="Google Shape;652;p32"/>
            <p:cNvSpPr/>
            <p:nvPr/>
          </p:nvSpPr>
          <p:spPr>
            <a:xfrm>
              <a:off x="5658125" y="1786825"/>
              <a:ext cx="48250" cy="8200"/>
            </a:xfrm>
            <a:custGeom>
              <a:avLst/>
              <a:gdLst/>
              <a:ahLst/>
              <a:cxnLst/>
              <a:rect l="l" t="t" r="r" b="b"/>
              <a:pathLst>
                <a:path w="1930" h="328" extrusionOk="0">
                  <a:moveTo>
                    <a:pt x="710" y="0"/>
                  </a:moveTo>
                  <a:cubicBezTo>
                    <a:pt x="466" y="0"/>
                    <a:pt x="227" y="39"/>
                    <a:pt x="1" y="184"/>
                  </a:cubicBezTo>
                  <a:cubicBezTo>
                    <a:pt x="120" y="303"/>
                    <a:pt x="299" y="196"/>
                    <a:pt x="418" y="315"/>
                  </a:cubicBezTo>
                  <a:cubicBezTo>
                    <a:pt x="894" y="327"/>
                    <a:pt x="1382" y="327"/>
                    <a:pt x="1858" y="327"/>
                  </a:cubicBezTo>
                  <a:cubicBezTo>
                    <a:pt x="1930" y="292"/>
                    <a:pt x="1930" y="232"/>
                    <a:pt x="1858" y="184"/>
                  </a:cubicBezTo>
                  <a:lnTo>
                    <a:pt x="1715" y="30"/>
                  </a:lnTo>
                  <a:cubicBezTo>
                    <a:pt x="1648" y="83"/>
                    <a:pt x="1582" y="102"/>
                    <a:pt x="1517" y="102"/>
                  </a:cubicBezTo>
                  <a:cubicBezTo>
                    <a:pt x="1408" y="102"/>
                    <a:pt x="1298" y="52"/>
                    <a:pt x="1180" y="30"/>
                  </a:cubicBezTo>
                  <a:cubicBezTo>
                    <a:pt x="1022" y="16"/>
                    <a:pt x="865" y="0"/>
                    <a:pt x="71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 name="Google Shape;653;p32"/>
            <p:cNvSpPr/>
            <p:nvPr/>
          </p:nvSpPr>
          <p:spPr>
            <a:xfrm>
              <a:off x="5876925" y="1786500"/>
              <a:ext cx="34250" cy="26975"/>
            </a:xfrm>
            <a:custGeom>
              <a:avLst/>
              <a:gdLst/>
              <a:ahLst/>
              <a:cxnLst/>
              <a:rect l="l" t="t" r="r" b="b"/>
              <a:pathLst>
                <a:path w="1370" h="1079" extrusionOk="0">
                  <a:moveTo>
                    <a:pt x="917" y="0"/>
                  </a:moveTo>
                  <a:cubicBezTo>
                    <a:pt x="752" y="0"/>
                    <a:pt x="593" y="92"/>
                    <a:pt x="429" y="150"/>
                  </a:cubicBezTo>
                  <a:cubicBezTo>
                    <a:pt x="324" y="159"/>
                    <a:pt x="522" y="440"/>
                    <a:pt x="403" y="440"/>
                  </a:cubicBezTo>
                  <a:cubicBezTo>
                    <a:pt x="372" y="440"/>
                    <a:pt x="321" y="422"/>
                    <a:pt x="238" y="376"/>
                  </a:cubicBezTo>
                  <a:cubicBezTo>
                    <a:pt x="225" y="365"/>
                    <a:pt x="209" y="361"/>
                    <a:pt x="191" y="361"/>
                  </a:cubicBezTo>
                  <a:cubicBezTo>
                    <a:pt x="129" y="361"/>
                    <a:pt x="46" y="418"/>
                    <a:pt x="0" y="483"/>
                  </a:cubicBezTo>
                  <a:lnTo>
                    <a:pt x="0" y="507"/>
                  </a:lnTo>
                  <a:cubicBezTo>
                    <a:pt x="98" y="613"/>
                    <a:pt x="223" y="630"/>
                    <a:pt x="350" y="630"/>
                  </a:cubicBezTo>
                  <a:cubicBezTo>
                    <a:pt x="409" y="630"/>
                    <a:pt x="467" y="626"/>
                    <a:pt x="524" y="626"/>
                  </a:cubicBezTo>
                  <a:cubicBezTo>
                    <a:pt x="714" y="626"/>
                    <a:pt x="845" y="686"/>
                    <a:pt x="845" y="900"/>
                  </a:cubicBezTo>
                  <a:cubicBezTo>
                    <a:pt x="857" y="995"/>
                    <a:pt x="953" y="1007"/>
                    <a:pt x="976" y="1055"/>
                  </a:cubicBezTo>
                  <a:cubicBezTo>
                    <a:pt x="1024" y="1078"/>
                    <a:pt x="1072" y="1078"/>
                    <a:pt x="1119" y="1078"/>
                  </a:cubicBezTo>
                  <a:cubicBezTo>
                    <a:pt x="1238" y="1031"/>
                    <a:pt x="1310" y="959"/>
                    <a:pt x="1334" y="840"/>
                  </a:cubicBezTo>
                  <a:cubicBezTo>
                    <a:pt x="1322" y="697"/>
                    <a:pt x="1369" y="555"/>
                    <a:pt x="1274" y="435"/>
                  </a:cubicBezTo>
                  <a:cubicBezTo>
                    <a:pt x="1143" y="340"/>
                    <a:pt x="1203" y="185"/>
                    <a:pt x="1143" y="66"/>
                  </a:cubicBezTo>
                  <a:cubicBezTo>
                    <a:pt x="1066" y="19"/>
                    <a:pt x="991" y="0"/>
                    <a:pt x="91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 name="Google Shape;654;p32"/>
            <p:cNvSpPr/>
            <p:nvPr/>
          </p:nvSpPr>
          <p:spPr>
            <a:xfrm>
              <a:off x="5924825" y="1734125"/>
              <a:ext cx="49450" cy="14475"/>
            </a:xfrm>
            <a:custGeom>
              <a:avLst/>
              <a:gdLst/>
              <a:ahLst/>
              <a:cxnLst/>
              <a:rect l="l" t="t" r="r" b="b"/>
              <a:pathLst>
                <a:path w="1978" h="579" extrusionOk="0">
                  <a:moveTo>
                    <a:pt x="1659" y="1"/>
                  </a:moveTo>
                  <a:cubicBezTo>
                    <a:pt x="1507" y="1"/>
                    <a:pt x="1338" y="94"/>
                    <a:pt x="1180" y="114"/>
                  </a:cubicBezTo>
                  <a:cubicBezTo>
                    <a:pt x="1054" y="177"/>
                    <a:pt x="932" y="219"/>
                    <a:pt x="809" y="219"/>
                  </a:cubicBezTo>
                  <a:cubicBezTo>
                    <a:pt x="723" y="219"/>
                    <a:pt x="637" y="198"/>
                    <a:pt x="549" y="149"/>
                  </a:cubicBezTo>
                  <a:cubicBezTo>
                    <a:pt x="455" y="102"/>
                    <a:pt x="356" y="50"/>
                    <a:pt x="255" y="50"/>
                  </a:cubicBezTo>
                  <a:cubicBezTo>
                    <a:pt x="203" y="50"/>
                    <a:pt x="149" y="65"/>
                    <a:pt x="96" y="102"/>
                  </a:cubicBezTo>
                  <a:cubicBezTo>
                    <a:pt x="1" y="268"/>
                    <a:pt x="132" y="340"/>
                    <a:pt x="239" y="411"/>
                  </a:cubicBezTo>
                  <a:cubicBezTo>
                    <a:pt x="473" y="547"/>
                    <a:pt x="714" y="579"/>
                    <a:pt x="956" y="579"/>
                  </a:cubicBezTo>
                  <a:cubicBezTo>
                    <a:pt x="1169" y="579"/>
                    <a:pt x="1384" y="554"/>
                    <a:pt x="1596" y="554"/>
                  </a:cubicBezTo>
                  <a:cubicBezTo>
                    <a:pt x="1672" y="554"/>
                    <a:pt x="1747" y="557"/>
                    <a:pt x="1823" y="566"/>
                  </a:cubicBezTo>
                  <a:cubicBezTo>
                    <a:pt x="1715" y="387"/>
                    <a:pt x="1739" y="268"/>
                    <a:pt x="1977" y="268"/>
                  </a:cubicBezTo>
                  <a:cubicBezTo>
                    <a:pt x="1892" y="61"/>
                    <a:pt x="1781" y="1"/>
                    <a:pt x="165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 name="Google Shape;655;p32"/>
            <p:cNvSpPr/>
            <p:nvPr/>
          </p:nvSpPr>
          <p:spPr>
            <a:xfrm>
              <a:off x="6012350" y="1952750"/>
              <a:ext cx="39025" cy="11050"/>
            </a:xfrm>
            <a:custGeom>
              <a:avLst/>
              <a:gdLst/>
              <a:ahLst/>
              <a:cxnLst/>
              <a:rect l="l" t="t" r="r" b="b"/>
              <a:pathLst>
                <a:path w="1561" h="442" extrusionOk="0">
                  <a:moveTo>
                    <a:pt x="1322" y="1"/>
                  </a:moveTo>
                  <a:cubicBezTo>
                    <a:pt x="893" y="1"/>
                    <a:pt x="477" y="24"/>
                    <a:pt x="48" y="24"/>
                  </a:cubicBezTo>
                  <a:cubicBezTo>
                    <a:pt x="0" y="334"/>
                    <a:pt x="381" y="227"/>
                    <a:pt x="465" y="417"/>
                  </a:cubicBezTo>
                  <a:cubicBezTo>
                    <a:pt x="500" y="417"/>
                    <a:pt x="560" y="441"/>
                    <a:pt x="608" y="441"/>
                  </a:cubicBezTo>
                  <a:cubicBezTo>
                    <a:pt x="608" y="417"/>
                    <a:pt x="619" y="405"/>
                    <a:pt x="655" y="393"/>
                  </a:cubicBezTo>
                  <a:cubicBezTo>
                    <a:pt x="662" y="390"/>
                    <a:pt x="669" y="389"/>
                    <a:pt x="676" y="389"/>
                  </a:cubicBezTo>
                  <a:cubicBezTo>
                    <a:pt x="697" y="389"/>
                    <a:pt x="721" y="400"/>
                    <a:pt x="739" y="417"/>
                  </a:cubicBezTo>
                  <a:cubicBezTo>
                    <a:pt x="762" y="415"/>
                    <a:pt x="786" y="414"/>
                    <a:pt x="810" y="414"/>
                  </a:cubicBezTo>
                  <a:cubicBezTo>
                    <a:pt x="920" y="414"/>
                    <a:pt x="1030" y="434"/>
                    <a:pt x="1136" y="434"/>
                  </a:cubicBezTo>
                  <a:cubicBezTo>
                    <a:pt x="1257" y="434"/>
                    <a:pt x="1373" y="408"/>
                    <a:pt x="1477" y="298"/>
                  </a:cubicBezTo>
                  <a:cubicBezTo>
                    <a:pt x="1560" y="143"/>
                    <a:pt x="1429" y="60"/>
                    <a:pt x="132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 name="Google Shape;656;p32"/>
            <p:cNvSpPr/>
            <p:nvPr/>
          </p:nvSpPr>
          <p:spPr>
            <a:xfrm>
              <a:off x="5333400" y="1848950"/>
              <a:ext cx="36625" cy="12750"/>
            </a:xfrm>
            <a:custGeom>
              <a:avLst/>
              <a:gdLst/>
              <a:ahLst/>
              <a:cxnLst/>
              <a:rect l="l" t="t" r="r" b="b"/>
              <a:pathLst>
                <a:path w="1465" h="510" extrusionOk="0">
                  <a:moveTo>
                    <a:pt x="892" y="1"/>
                  </a:moveTo>
                  <a:cubicBezTo>
                    <a:pt x="609" y="1"/>
                    <a:pt x="337" y="46"/>
                    <a:pt x="72" y="140"/>
                  </a:cubicBezTo>
                  <a:cubicBezTo>
                    <a:pt x="0" y="223"/>
                    <a:pt x="0" y="331"/>
                    <a:pt x="72" y="426"/>
                  </a:cubicBezTo>
                  <a:lnTo>
                    <a:pt x="95" y="462"/>
                  </a:lnTo>
                  <a:cubicBezTo>
                    <a:pt x="512" y="390"/>
                    <a:pt x="965" y="509"/>
                    <a:pt x="1369" y="295"/>
                  </a:cubicBezTo>
                  <a:cubicBezTo>
                    <a:pt x="1465" y="140"/>
                    <a:pt x="1334" y="81"/>
                    <a:pt x="1227" y="21"/>
                  </a:cubicBezTo>
                  <a:cubicBezTo>
                    <a:pt x="1113" y="8"/>
                    <a:pt x="1002" y="1"/>
                    <a:pt x="89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 name="Google Shape;657;p32"/>
            <p:cNvSpPr/>
            <p:nvPr/>
          </p:nvSpPr>
          <p:spPr>
            <a:xfrm>
              <a:off x="5536100" y="1875075"/>
              <a:ext cx="39900" cy="9400"/>
            </a:xfrm>
            <a:custGeom>
              <a:avLst/>
              <a:gdLst/>
              <a:ahLst/>
              <a:cxnLst/>
              <a:rect l="l" t="t" r="r" b="b"/>
              <a:pathLst>
                <a:path w="1596" h="376" extrusionOk="0">
                  <a:moveTo>
                    <a:pt x="143" y="0"/>
                  </a:moveTo>
                  <a:cubicBezTo>
                    <a:pt x="72" y="48"/>
                    <a:pt x="24" y="107"/>
                    <a:pt x="0" y="179"/>
                  </a:cubicBezTo>
                  <a:lnTo>
                    <a:pt x="0" y="250"/>
                  </a:lnTo>
                  <a:cubicBezTo>
                    <a:pt x="72" y="357"/>
                    <a:pt x="179" y="369"/>
                    <a:pt x="298" y="369"/>
                  </a:cubicBezTo>
                  <a:cubicBezTo>
                    <a:pt x="298" y="357"/>
                    <a:pt x="310" y="345"/>
                    <a:pt x="346" y="345"/>
                  </a:cubicBezTo>
                  <a:cubicBezTo>
                    <a:pt x="369" y="345"/>
                    <a:pt x="405" y="345"/>
                    <a:pt x="429" y="369"/>
                  </a:cubicBezTo>
                  <a:cubicBezTo>
                    <a:pt x="468" y="374"/>
                    <a:pt x="506" y="376"/>
                    <a:pt x="544" y="376"/>
                  </a:cubicBezTo>
                  <a:cubicBezTo>
                    <a:pt x="719" y="376"/>
                    <a:pt x="888" y="334"/>
                    <a:pt x="1061" y="334"/>
                  </a:cubicBezTo>
                  <a:cubicBezTo>
                    <a:pt x="1127" y="334"/>
                    <a:pt x="1194" y="340"/>
                    <a:pt x="1262" y="357"/>
                  </a:cubicBezTo>
                  <a:cubicBezTo>
                    <a:pt x="1292" y="366"/>
                    <a:pt x="1323" y="371"/>
                    <a:pt x="1354" y="371"/>
                  </a:cubicBezTo>
                  <a:cubicBezTo>
                    <a:pt x="1480" y="371"/>
                    <a:pt x="1596" y="289"/>
                    <a:pt x="1596" y="107"/>
                  </a:cubicBezTo>
                  <a:cubicBezTo>
                    <a:pt x="1548" y="60"/>
                    <a:pt x="1498" y="36"/>
                    <a:pt x="1447" y="36"/>
                  </a:cubicBezTo>
                  <a:cubicBezTo>
                    <a:pt x="1396" y="36"/>
                    <a:pt x="1346" y="60"/>
                    <a:pt x="1298" y="107"/>
                  </a:cubicBezTo>
                  <a:cubicBezTo>
                    <a:pt x="1188" y="62"/>
                    <a:pt x="1076" y="49"/>
                    <a:pt x="965" y="49"/>
                  </a:cubicBezTo>
                  <a:cubicBezTo>
                    <a:pt x="814" y="49"/>
                    <a:pt x="663" y="73"/>
                    <a:pt x="512" y="73"/>
                  </a:cubicBezTo>
                  <a:cubicBezTo>
                    <a:pt x="388" y="73"/>
                    <a:pt x="265" y="57"/>
                    <a:pt x="14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 name="Google Shape;658;p32"/>
            <p:cNvSpPr/>
            <p:nvPr/>
          </p:nvSpPr>
          <p:spPr>
            <a:xfrm>
              <a:off x="6053125" y="1796900"/>
              <a:ext cx="28300" cy="20025"/>
            </a:xfrm>
            <a:custGeom>
              <a:avLst/>
              <a:gdLst/>
              <a:ahLst/>
              <a:cxnLst/>
              <a:rect l="l" t="t" r="r" b="b"/>
              <a:pathLst>
                <a:path w="1132" h="801" extrusionOk="0">
                  <a:moveTo>
                    <a:pt x="242" y="0"/>
                  </a:moveTo>
                  <a:cubicBezTo>
                    <a:pt x="201" y="0"/>
                    <a:pt x="159" y="12"/>
                    <a:pt x="120" y="31"/>
                  </a:cubicBezTo>
                  <a:cubicBezTo>
                    <a:pt x="72" y="43"/>
                    <a:pt x="48" y="43"/>
                    <a:pt x="1" y="67"/>
                  </a:cubicBezTo>
                  <a:cubicBezTo>
                    <a:pt x="60" y="198"/>
                    <a:pt x="155" y="293"/>
                    <a:pt x="286" y="341"/>
                  </a:cubicBezTo>
                  <a:cubicBezTo>
                    <a:pt x="370" y="436"/>
                    <a:pt x="405" y="520"/>
                    <a:pt x="286" y="615"/>
                  </a:cubicBezTo>
                  <a:lnTo>
                    <a:pt x="274" y="662"/>
                  </a:lnTo>
                  <a:cubicBezTo>
                    <a:pt x="413" y="753"/>
                    <a:pt x="556" y="801"/>
                    <a:pt x="701" y="801"/>
                  </a:cubicBezTo>
                  <a:cubicBezTo>
                    <a:pt x="842" y="801"/>
                    <a:pt x="985" y="756"/>
                    <a:pt x="1132" y="662"/>
                  </a:cubicBezTo>
                  <a:cubicBezTo>
                    <a:pt x="1048" y="639"/>
                    <a:pt x="882" y="615"/>
                    <a:pt x="893" y="543"/>
                  </a:cubicBezTo>
                  <a:cubicBezTo>
                    <a:pt x="1028" y="130"/>
                    <a:pt x="829" y="74"/>
                    <a:pt x="584" y="74"/>
                  </a:cubicBezTo>
                  <a:cubicBezTo>
                    <a:pt x="525" y="74"/>
                    <a:pt x="465" y="77"/>
                    <a:pt x="405" y="79"/>
                  </a:cubicBezTo>
                  <a:cubicBezTo>
                    <a:pt x="356" y="23"/>
                    <a:pt x="300" y="0"/>
                    <a:pt x="24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 name="Google Shape;659;p32"/>
            <p:cNvSpPr/>
            <p:nvPr/>
          </p:nvSpPr>
          <p:spPr>
            <a:xfrm>
              <a:off x="5503050" y="1873575"/>
              <a:ext cx="34850" cy="11325"/>
            </a:xfrm>
            <a:custGeom>
              <a:avLst/>
              <a:gdLst/>
              <a:ahLst/>
              <a:cxnLst/>
              <a:rect l="l" t="t" r="r" b="b"/>
              <a:pathLst>
                <a:path w="1394" h="453" extrusionOk="0">
                  <a:moveTo>
                    <a:pt x="1322" y="0"/>
                  </a:moveTo>
                  <a:cubicBezTo>
                    <a:pt x="1246" y="7"/>
                    <a:pt x="1170" y="8"/>
                    <a:pt x="1094" y="8"/>
                  </a:cubicBezTo>
                  <a:cubicBezTo>
                    <a:pt x="955" y="8"/>
                    <a:pt x="817" y="2"/>
                    <a:pt x="680" y="2"/>
                  </a:cubicBezTo>
                  <a:cubicBezTo>
                    <a:pt x="450" y="2"/>
                    <a:pt x="224" y="20"/>
                    <a:pt x="1" y="120"/>
                  </a:cubicBezTo>
                  <a:lnTo>
                    <a:pt x="36" y="167"/>
                  </a:lnTo>
                  <a:cubicBezTo>
                    <a:pt x="84" y="191"/>
                    <a:pt x="132" y="215"/>
                    <a:pt x="179" y="227"/>
                  </a:cubicBezTo>
                  <a:lnTo>
                    <a:pt x="215" y="179"/>
                  </a:lnTo>
                  <a:lnTo>
                    <a:pt x="239" y="239"/>
                  </a:lnTo>
                  <a:lnTo>
                    <a:pt x="191" y="251"/>
                  </a:lnTo>
                  <a:lnTo>
                    <a:pt x="179" y="310"/>
                  </a:lnTo>
                  <a:lnTo>
                    <a:pt x="179" y="453"/>
                  </a:lnTo>
                  <a:cubicBezTo>
                    <a:pt x="244" y="445"/>
                    <a:pt x="308" y="442"/>
                    <a:pt x="374" y="442"/>
                  </a:cubicBezTo>
                  <a:cubicBezTo>
                    <a:pt x="496" y="442"/>
                    <a:pt x="619" y="451"/>
                    <a:pt x="741" y="451"/>
                  </a:cubicBezTo>
                  <a:cubicBezTo>
                    <a:pt x="939" y="451"/>
                    <a:pt x="1132" y="427"/>
                    <a:pt x="1310" y="298"/>
                  </a:cubicBezTo>
                  <a:lnTo>
                    <a:pt x="1370" y="274"/>
                  </a:lnTo>
                  <a:cubicBezTo>
                    <a:pt x="1382" y="167"/>
                    <a:pt x="1394" y="72"/>
                    <a:pt x="132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 name="Google Shape;660;p32"/>
            <p:cNvSpPr/>
            <p:nvPr/>
          </p:nvSpPr>
          <p:spPr>
            <a:xfrm>
              <a:off x="6109675" y="1841425"/>
              <a:ext cx="38125" cy="11400"/>
            </a:xfrm>
            <a:custGeom>
              <a:avLst/>
              <a:gdLst/>
              <a:ahLst/>
              <a:cxnLst/>
              <a:rect l="l" t="t" r="r" b="b"/>
              <a:pathLst>
                <a:path w="1525" h="456" extrusionOk="0">
                  <a:moveTo>
                    <a:pt x="1453" y="1"/>
                  </a:moveTo>
                  <a:cubicBezTo>
                    <a:pt x="1013" y="1"/>
                    <a:pt x="584" y="24"/>
                    <a:pt x="155" y="24"/>
                  </a:cubicBezTo>
                  <a:cubicBezTo>
                    <a:pt x="120" y="132"/>
                    <a:pt x="1" y="251"/>
                    <a:pt x="179" y="322"/>
                  </a:cubicBezTo>
                  <a:cubicBezTo>
                    <a:pt x="275" y="370"/>
                    <a:pt x="346" y="405"/>
                    <a:pt x="417" y="453"/>
                  </a:cubicBezTo>
                  <a:cubicBezTo>
                    <a:pt x="513" y="394"/>
                    <a:pt x="513" y="286"/>
                    <a:pt x="513" y="203"/>
                  </a:cubicBezTo>
                  <a:cubicBezTo>
                    <a:pt x="513" y="286"/>
                    <a:pt x="513" y="382"/>
                    <a:pt x="596" y="453"/>
                  </a:cubicBezTo>
                  <a:cubicBezTo>
                    <a:pt x="633" y="455"/>
                    <a:pt x="670" y="456"/>
                    <a:pt x="706" y="456"/>
                  </a:cubicBezTo>
                  <a:cubicBezTo>
                    <a:pt x="919" y="456"/>
                    <a:pt x="1105" y="421"/>
                    <a:pt x="1298" y="298"/>
                  </a:cubicBezTo>
                  <a:cubicBezTo>
                    <a:pt x="1429" y="251"/>
                    <a:pt x="1525" y="167"/>
                    <a:pt x="145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 name="Google Shape;661;p32"/>
            <p:cNvSpPr/>
            <p:nvPr/>
          </p:nvSpPr>
          <p:spPr>
            <a:xfrm>
              <a:off x="5554250" y="1838450"/>
              <a:ext cx="37225" cy="10450"/>
            </a:xfrm>
            <a:custGeom>
              <a:avLst/>
              <a:gdLst/>
              <a:ahLst/>
              <a:cxnLst/>
              <a:rect l="l" t="t" r="r" b="b"/>
              <a:pathLst>
                <a:path w="1489" h="418" extrusionOk="0">
                  <a:moveTo>
                    <a:pt x="1" y="1"/>
                  </a:moveTo>
                  <a:lnTo>
                    <a:pt x="1" y="417"/>
                  </a:lnTo>
                  <a:cubicBezTo>
                    <a:pt x="477" y="382"/>
                    <a:pt x="953" y="334"/>
                    <a:pt x="1441" y="286"/>
                  </a:cubicBezTo>
                  <a:cubicBezTo>
                    <a:pt x="1489" y="227"/>
                    <a:pt x="1489" y="167"/>
                    <a:pt x="1429" y="108"/>
                  </a:cubicBezTo>
                  <a:cubicBezTo>
                    <a:pt x="1279" y="35"/>
                    <a:pt x="1127" y="14"/>
                    <a:pt x="973" y="14"/>
                  </a:cubicBezTo>
                  <a:cubicBezTo>
                    <a:pt x="768" y="14"/>
                    <a:pt x="561" y="51"/>
                    <a:pt x="354" y="51"/>
                  </a:cubicBezTo>
                  <a:cubicBezTo>
                    <a:pt x="236" y="51"/>
                    <a:pt x="118" y="39"/>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 name="Google Shape;662;p32"/>
            <p:cNvSpPr/>
            <p:nvPr/>
          </p:nvSpPr>
          <p:spPr>
            <a:xfrm>
              <a:off x="5679275" y="2060800"/>
              <a:ext cx="41400" cy="10150"/>
            </a:xfrm>
            <a:custGeom>
              <a:avLst/>
              <a:gdLst/>
              <a:ahLst/>
              <a:cxnLst/>
              <a:rect l="l" t="t" r="r" b="b"/>
              <a:pathLst>
                <a:path w="1656" h="406" extrusionOk="0">
                  <a:moveTo>
                    <a:pt x="465" y="0"/>
                  </a:moveTo>
                  <a:cubicBezTo>
                    <a:pt x="410" y="61"/>
                    <a:pt x="333" y="63"/>
                    <a:pt x="254" y="63"/>
                  </a:cubicBezTo>
                  <a:cubicBezTo>
                    <a:pt x="247" y="63"/>
                    <a:pt x="240" y="63"/>
                    <a:pt x="232" y="63"/>
                  </a:cubicBezTo>
                  <a:cubicBezTo>
                    <a:pt x="146" y="63"/>
                    <a:pt x="60" y="66"/>
                    <a:pt x="0" y="143"/>
                  </a:cubicBezTo>
                  <a:cubicBezTo>
                    <a:pt x="189" y="327"/>
                    <a:pt x="398" y="371"/>
                    <a:pt x="613" y="371"/>
                  </a:cubicBezTo>
                  <a:cubicBezTo>
                    <a:pt x="810" y="371"/>
                    <a:pt x="1013" y="334"/>
                    <a:pt x="1211" y="334"/>
                  </a:cubicBezTo>
                  <a:cubicBezTo>
                    <a:pt x="1342" y="334"/>
                    <a:pt x="1472" y="351"/>
                    <a:pt x="1596" y="405"/>
                  </a:cubicBezTo>
                  <a:cubicBezTo>
                    <a:pt x="1643" y="358"/>
                    <a:pt x="1655" y="310"/>
                    <a:pt x="1631" y="251"/>
                  </a:cubicBezTo>
                  <a:cubicBezTo>
                    <a:pt x="1608" y="179"/>
                    <a:pt x="1548" y="120"/>
                    <a:pt x="1477" y="72"/>
                  </a:cubicBezTo>
                  <a:cubicBezTo>
                    <a:pt x="1369" y="60"/>
                    <a:pt x="1262" y="84"/>
                    <a:pt x="117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 name="Google Shape;663;p32"/>
            <p:cNvSpPr/>
            <p:nvPr/>
          </p:nvSpPr>
          <p:spPr>
            <a:xfrm>
              <a:off x="5817450" y="1846075"/>
              <a:ext cx="37750" cy="10125"/>
            </a:xfrm>
            <a:custGeom>
              <a:avLst/>
              <a:gdLst/>
              <a:ahLst/>
              <a:cxnLst/>
              <a:rect l="l" t="t" r="r" b="b"/>
              <a:pathLst>
                <a:path w="1510" h="405" extrusionOk="0">
                  <a:moveTo>
                    <a:pt x="128" y="1"/>
                  </a:moveTo>
                  <a:cubicBezTo>
                    <a:pt x="61" y="1"/>
                    <a:pt x="1" y="57"/>
                    <a:pt x="10" y="148"/>
                  </a:cubicBezTo>
                  <a:cubicBezTo>
                    <a:pt x="10" y="196"/>
                    <a:pt x="81" y="279"/>
                    <a:pt x="129" y="291"/>
                  </a:cubicBezTo>
                  <a:cubicBezTo>
                    <a:pt x="355" y="361"/>
                    <a:pt x="595" y="405"/>
                    <a:pt x="833" y="405"/>
                  </a:cubicBezTo>
                  <a:cubicBezTo>
                    <a:pt x="920" y="405"/>
                    <a:pt x="1007" y="399"/>
                    <a:pt x="1093" y="386"/>
                  </a:cubicBezTo>
                  <a:cubicBezTo>
                    <a:pt x="1188" y="219"/>
                    <a:pt x="1450" y="291"/>
                    <a:pt x="1510" y="88"/>
                  </a:cubicBezTo>
                  <a:cubicBezTo>
                    <a:pt x="1423" y="74"/>
                    <a:pt x="1337" y="70"/>
                    <a:pt x="1249" y="70"/>
                  </a:cubicBezTo>
                  <a:cubicBezTo>
                    <a:pt x="1054" y="70"/>
                    <a:pt x="857" y="94"/>
                    <a:pt x="663" y="94"/>
                  </a:cubicBezTo>
                  <a:cubicBezTo>
                    <a:pt x="502" y="94"/>
                    <a:pt x="344" y="77"/>
                    <a:pt x="188" y="17"/>
                  </a:cubicBezTo>
                  <a:cubicBezTo>
                    <a:pt x="169" y="6"/>
                    <a:pt x="148" y="1"/>
                    <a:pt x="12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 name="Google Shape;664;p32"/>
            <p:cNvSpPr/>
            <p:nvPr/>
          </p:nvSpPr>
          <p:spPr>
            <a:xfrm>
              <a:off x="5333700" y="1825250"/>
              <a:ext cx="35425" cy="10250"/>
            </a:xfrm>
            <a:custGeom>
              <a:avLst/>
              <a:gdLst/>
              <a:ahLst/>
              <a:cxnLst/>
              <a:rect l="l" t="t" r="r" b="b"/>
              <a:pathLst>
                <a:path w="1417" h="410" extrusionOk="0">
                  <a:moveTo>
                    <a:pt x="1053" y="1"/>
                  </a:moveTo>
                  <a:cubicBezTo>
                    <a:pt x="769" y="1"/>
                    <a:pt x="486" y="30"/>
                    <a:pt x="203" y="88"/>
                  </a:cubicBezTo>
                  <a:cubicBezTo>
                    <a:pt x="83" y="148"/>
                    <a:pt x="0" y="219"/>
                    <a:pt x="72" y="350"/>
                  </a:cubicBezTo>
                  <a:cubicBezTo>
                    <a:pt x="179" y="395"/>
                    <a:pt x="289" y="410"/>
                    <a:pt x="400" y="410"/>
                  </a:cubicBezTo>
                  <a:cubicBezTo>
                    <a:pt x="608" y="410"/>
                    <a:pt x="821" y="358"/>
                    <a:pt x="1031" y="358"/>
                  </a:cubicBezTo>
                  <a:cubicBezTo>
                    <a:pt x="1092" y="358"/>
                    <a:pt x="1154" y="362"/>
                    <a:pt x="1215" y="374"/>
                  </a:cubicBezTo>
                  <a:cubicBezTo>
                    <a:pt x="1262" y="243"/>
                    <a:pt x="1417" y="183"/>
                    <a:pt x="1417" y="17"/>
                  </a:cubicBezTo>
                  <a:cubicBezTo>
                    <a:pt x="1296" y="6"/>
                    <a:pt x="1174" y="1"/>
                    <a:pt x="105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 name="Google Shape;665;p32"/>
            <p:cNvSpPr/>
            <p:nvPr/>
          </p:nvSpPr>
          <p:spPr>
            <a:xfrm>
              <a:off x="5433400" y="1994850"/>
              <a:ext cx="31275" cy="13250"/>
            </a:xfrm>
            <a:custGeom>
              <a:avLst/>
              <a:gdLst/>
              <a:ahLst/>
              <a:cxnLst/>
              <a:rect l="l" t="t" r="r" b="b"/>
              <a:pathLst>
                <a:path w="1251" h="530" extrusionOk="0">
                  <a:moveTo>
                    <a:pt x="828" y="0"/>
                  </a:moveTo>
                  <a:cubicBezTo>
                    <a:pt x="581" y="0"/>
                    <a:pt x="335" y="29"/>
                    <a:pt x="84" y="67"/>
                  </a:cubicBezTo>
                  <a:cubicBezTo>
                    <a:pt x="13" y="126"/>
                    <a:pt x="1" y="210"/>
                    <a:pt x="48" y="305"/>
                  </a:cubicBezTo>
                  <a:cubicBezTo>
                    <a:pt x="84" y="376"/>
                    <a:pt x="179" y="424"/>
                    <a:pt x="239" y="483"/>
                  </a:cubicBezTo>
                  <a:cubicBezTo>
                    <a:pt x="258" y="503"/>
                    <a:pt x="289" y="512"/>
                    <a:pt x="318" y="512"/>
                  </a:cubicBezTo>
                  <a:cubicBezTo>
                    <a:pt x="342" y="512"/>
                    <a:pt x="366" y="506"/>
                    <a:pt x="382" y="495"/>
                  </a:cubicBezTo>
                  <a:lnTo>
                    <a:pt x="667" y="495"/>
                  </a:lnTo>
                  <a:cubicBezTo>
                    <a:pt x="667" y="507"/>
                    <a:pt x="679" y="507"/>
                    <a:pt x="715" y="519"/>
                  </a:cubicBezTo>
                  <a:cubicBezTo>
                    <a:pt x="729" y="526"/>
                    <a:pt x="741" y="529"/>
                    <a:pt x="752" y="529"/>
                  </a:cubicBezTo>
                  <a:cubicBezTo>
                    <a:pt x="778" y="529"/>
                    <a:pt x="797" y="512"/>
                    <a:pt x="822" y="495"/>
                  </a:cubicBezTo>
                  <a:cubicBezTo>
                    <a:pt x="858" y="495"/>
                    <a:pt x="906" y="483"/>
                    <a:pt x="953" y="483"/>
                  </a:cubicBezTo>
                  <a:lnTo>
                    <a:pt x="953" y="329"/>
                  </a:lnTo>
                  <a:cubicBezTo>
                    <a:pt x="1096" y="269"/>
                    <a:pt x="1191" y="186"/>
                    <a:pt x="1251" y="31"/>
                  </a:cubicBezTo>
                  <a:cubicBezTo>
                    <a:pt x="1109" y="10"/>
                    <a:pt x="968" y="0"/>
                    <a:pt x="82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 name="Google Shape;666;p32"/>
            <p:cNvSpPr/>
            <p:nvPr/>
          </p:nvSpPr>
          <p:spPr>
            <a:xfrm>
              <a:off x="5884350" y="1881325"/>
              <a:ext cx="32475" cy="10425"/>
            </a:xfrm>
            <a:custGeom>
              <a:avLst/>
              <a:gdLst/>
              <a:ahLst/>
              <a:cxnLst/>
              <a:rect l="l" t="t" r="r" b="b"/>
              <a:pathLst>
                <a:path w="1299" h="417" extrusionOk="0">
                  <a:moveTo>
                    <a:pt x="263" y="0"/>
                  </a:moveTo>
                  <a:cubicBezTo>
                    <a:pt x="144" y="0"/>
                    <a:pt x="13" y="36"/>
                    <a:pt x="13" y="179"/>
                  </a:cubicBezTo>
                  <a:cubicBezTo>
                    <a:pt x="1" y="310"/>
                    <a:pt x="108" y="393"/>
                    <a:pt x="227" y="405"/>
                  </a:cubicBezTo>
                  <a:cubicBezTo>
                    <a:pt x="477" y="417"/>
                    <a:pt x="739" y="417"/>
                    <a:pt x="1001" y="417"/>
                  </a:cubicBezTo>
                  <a:cubicBezTo>
                    <a:pt x="1132" y="322"/>
                    <a:pt x="1298" y="226"/>
                    <a:pt x="1144" y="24"/>
                  </a:cubicBezTo>
                  <a:lnTo>
                    <a:pt x="1144" y="24"/>
                  </a:lnTo>
                  <a:cubicBezTo>
                    <a:pt x="1046" y="86"/>
                    <a:pt x="950" y="108"/>
                    <a:pt x="855" y="108"/>
                  </a:cubicBezTo>
                  <a:cubicBezTo>
                    <a:pt x="658" y="108"/>
                    <a:pt x="463" y="16"/>
                    <a:pt x="26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 name="Google Shape;667;p32"/>
            <p:cNvSpPr/>
            <p:nvPr/>
          </p:nvSpPr>
          <p:spPr>
            <a:xfrm>
              <a:off x="5867975" y="2049775"/>
              <a:ext cx="36350" cy="14325"/>
            </a:xfrm>
            <a:custGeom>
              <a:avLst/>
              <a:gdLst/>
              <a:ahLst/>
              <a:cxnLst/>
              <a:rect l="l" t="t" r="r" b="b"/>
              <a:pathLst>
                <a:path w="1454" h="573" extrusionOk="0">
                  <a:moveTo>
                    <a:pt x="656" y="1"/>
                  </a:moveTo>
                  <a:cubicBezTo>
                    <a:pt x="465" y="1"/>
                    <a:pt x="263" y="25"/>
                    <a:pt x="72" y="25"/>
                  </a:cubicBezTo>
                  <a:cubicBezTo>
                    <a:pt x="1" y="84"/>
                    <a:pt x="1" y="168"/>
                    <a:pt x="25" y="263"/>
                  </a:cubicBezTo>
                  <a:cubicBezTo>
                    <a:pt x="120" y="346"/>
                    <a:pt x="179" y="453"/>
                    <a:pt x="227" y="572"/>
                  </a:cubicBezTo>
                  <a:cubicBezTo>
                    <a:pt x="418" y="525"/>
                    <a:pt x="596" y="489"/>
                    <a:pt x="787" y="441"/>
                  </a:cubicBezTo>
                  <a:cubicBezTo>
                    <a:pt x="850" y="481"/>
                    <a:pt x="915" y="494"/>
                    <a:pt x="980" y="494"/>
                  </a:cubicBezTo>
                  <a:cubicBezTo>
                    <a:pt x="1111" y="494"/>
                    <a:pt x="1243" y="441"/>
                    <a:pt x="1370" y="441"/>
                  </a:cubicBezTo>
                  <a:cubicBezTo>
                    <a:pt x="1453" y="334"/>
                    <a:pt x="1453" y="227"/>
                    <a:pt x="1394" y="120"/>
                  </a:cubicBezTo>
                  <a:cubicBezTo>
                    <a:pt x="1318" y="82"/>
                    <a:pt x="1239" y="73"/>
                    <a:pt x="1159" y="73"/>
                  </a:cubicBezTo>
                  <a:cubicBezTo>
                    <a:pt x="1086" y="73"/>
                    <a:pt x="1013" y="81"/>
                    <a:pt x="941" y="81"/>
                  </a:cubicBezTo>
                  <a:cubicBezTo>
                    <a:pt x="842" y="81"/>
                    <a:pt x="745" y="67"/>
                    <a:pt x="65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 name="Google Shape;668;p32"/>
            <p:cNvSpPr/>
            <p:nvPr/>
          </p:nvSpPr>
          <p:spPr>
            <a:xfrm>
              <a:off x="5654275" y="1871200"/>
              <a:ext cx="32450" cy="12225"/>
            </a:xfrm>
            <a:custGeom>
              <a:avLst/>
              <a:gdLst/>
              <a:ahLst/>
              <a:cxnLst/>
              <a:rect l="l" t="t" r="r" b="b"/>
              <a:pathLst>
                <a:path w="1298" h="489" extrusionOk="0">
                  <a:moveTo>
                    <a:pt x="1298" y="250"/>
                  </a:moveTo>
                  <a:cubicBezTo>
                    <a:pt x="1296" y="251"/>
                    <a:pt x="1294" y="251"/>
                    <a:pt x="1292" y="252"/>
                  </a:cubicBezTo>
                  <a:lnTo>
                    <a:pt x="1292" y="252"/>
                  </a:lnTo>
                  <a:cubicBezTo>
                    <a:pt x="1294" y="255"/>
                    <a:pt x="1296" y="259"/>
                    <a:pt x="1298" y="262"/>
                  </a:cubicBezTo>
                  <a:lnTo>
                    <a:pt x="1298" y="250"/>
                  </a:lnTo>
                  <a:close/>
                  <a:moveTo>
                    <a:pt x="1081" y="33"/>
                  </a:moveTo>
                  <a:cubicBezTo>
                    <a:pt x="1074" y="33"/>
                    <a:pt x="1067" y="34"/>
                    <a:pt x="1060" y="36"/>
                  </a:cubicBezTo>
                  <a:cubicBezTo>
                    <a:pt x="715" y="167"/>
                    <a:pt x="322" y="0"/>
                    <a:pt x="0" y="250"/>
                  </a:cubicBezTo>
                  <a:cubicBezTo>
                    <a:pt x="60" y="381"/>
                    <a:pt x="179" y="393"/>
                    <a:pt x="298" y="405"/>
                  </a:cubicBezTo>
                  <a:cubicBezTo>
                    <a:pt x="399" y="465"/>
                    <a:pt x="494" y="488"/>
                    <a:pt x="586" y="488"/>
                  </a:cubicBezTo>
                  <a:cubicBezTo>
                    <a:pt x="837" y="488"/>
                    <a:pt x="1058" y="314"/>
                    <a:pt x="1292" y="252"/>
                  </a:cubicBezTo>
                  <a:lnTo>
                    <a:pt x="1292" y="252"/>
                  </a:lnTo>
                  <a:cubicBezTo>
                    <a:pt x="1238" y="154"/>
                    <a:pt x="1164" y="33"/>
                    <a:pt x="1081" y="33"/>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 name="Google Shape;669;p32"/>
            <p:cNvSpPr/>
            <p:nvPr/>
          </p:nvSpPr>
          <p:spPr>
            <a:xfrm>
              <a:off x="5622425" y="1766425"/>
              <a:ext cx="42875" cy="10725"/>
            </a:xfrm>
            <a:custGeom>
              <a:avLst/>
              <a:gdLst/>
              <a:ahLst/>
              <a:cxnLst/>
              <a:rect l="l" t="t" r="r" b="b"/>
              <a:pathLst>
                <a:path w="1715" h="429" extrusionOk="0">
                  <a:moveTo>
                    <a:pt x="1363" y="1"/>
                  </a:moveTo>
                  <a:cubicBezTo>
                    <a:pt x="1280" y="1"/>
                    <a:pt x="1198" y="47"/>
                    <a:pt x="1119" y="119"/>
                  </a:cubicBezTo>
                  <a:cubicBezTo>
                    <a:pt x="1111" y="174"/>
                    <a:pt x="1098" y="191"/>
                    <a:pt x="1084" y="191"/>
                  </a:cubicBezTo>
                  <a:cubicBezTo>
                    <a:pt x="1057" y="191"/>
                    <a:pt x="1023" y="131"/>
                    <a:pt x="1000" y="131"/>
                  </a:cubicBezTo>
                  <a:lnTo>
                    <a:pt x="846" y="131"/>
                  </a:lnTo>
                  <a:cubicBezTo>
                    <a:pt x="774" y="191"/>
                    <a:pt x="703" y="221"/>
                    <a:pt x="631" y="221"/>
                  </a:cubicBezTo>
                  <a:cubicBezTo>
                    <a:pt x="560" y="221"/>
                    <a:pt x="488" y="191"/>
                    <a:pt x="417" y="131"/>
                  </a:cubicBezTo>
                  <a:cubicBezTo>
                    <a:pt x="392" y="123"/>
                    <a:pt x="372" y="114"/>
                    <a:pt x="346" y="114"/>
                  </a:cubicBezTo>
                  <a:cubicBezTo>
                    <a:pt x="336" y="114"/>
                    <a:pt x="324" y="116"/>
                    <a:pt x="310" y="119"/>
                  </a:cubicBezTo>
                  <a:cubicBezTo>
                    <a:pt x="143" y="155"/>
                    <a:pt x="0" y="215"/>
                    <a:pt x="0" y="417"/>
                  </a:cubicBezTo>
                  <a:cubicBezTo>
                    <a:pt x="322" y="417"/>
                    <a:pt x="667" y="429"/>
                    <a:pt x="1000" y="429"/>
                  </a:cubicBezTo>
                  <a:cubicBezTo>
                    <a:pt x="1238" y="417"/>
                    <a:pt x="1477" y="417"/>
                    <a:pt x="1715" y="405"/>
                  </a:cubicBezTo>
                  <a:cubicBezTo>
                    <a:pt x="1667" y="298"/>
                    <a:pt x="1619" y="215"/>
                    <a:pt x="1572" y="107"/>
                  </a:cubicBezTo>
                  <a:cubicBezTo>
                    <a:pt x="1502" y="32"/>
                    <a:pt x="1432" y="1"/>
                    <a:pt x="136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 name="Google Shape;670;p32"/>
            <p:cNvSpPr/>
            <p:nvPr/>
          </p:nvSpPr>
          <p:spPr>
            <a:xfrm>
              <a:off x="5441450" y="1791725"/>
              <a:ext cx="43175" cy="7425"/>
            </a:xfrm>
            <a:custGeom>
              <a:avLst/>
              <a:gdLst/>
              <a:ahLst/>
              <a:cxnLst/>
              <a:rect l="l" t="t" r="r" b="b"/>
              <a:pathLst>
                <a:path w="1727" h="297" extrusionOk="0">
                  <a:moveTo>
                    <a:pt x="84" y="0"/>
                  </a:moveTo>
                  <a:cubicBezTo>
                    <a:pt x="24" y="36"/>
                    <a:pt x="0" y="72"/>
                    <a:pt x="24" y="131"/>
                  </a:cubicBezTo>
                  <a:cubicBezTo>
                    <a:pt x="48" y="155"/>
                    <a:pt x="60" y="167"/>
                    <a:pt x="95" y="179"/>
                  </a:cubicBezTo>
                  <a:cubicBezTo>
                    <a:pt x="290" y="273"/>
                    <a:pt x="495" y="296"/>
                    <a:pt x="703" y="296"/>
                  </a:cubicBezTo>
                  <a:cubicBezTo>
                    <a:pt x="897" y="296"/>
                    <a:pt x="1093" y="276"/>
                    <a:pt x="1283" y="276"/>
                  </a:cubicBezTo>
                  <a:cubicBezTo>
                    <a:pt x="1353" y="276"/>
                    <a:pt x="1421" y="279"/>
                    <a:pt x="1488" y="286"/>
                  </a:cubicBezTo>
                  <a:cubicBezTo>
                    <a:pt x="1584" y="191"/>
                    <a:pt x="1727" y="155"/>
                    <a:pt x="164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 name="Google Shape;671;p32"/>
            <p:cNvSpPr/>
            <p:nvPr/>
          </p:nvSpPr>
          <p:spPr>
            <a:xfrm>
              <a:off x="5647425" y="2083725"/>
              <a:ext cx="72950" cy="5975"/>
            </a:xfrm>
            <a:custGeom>
              <a:avLst/>
              <a:gdLst/>
              <a:ahLst/>
              <a:cxnLst/>
              <a:rect l="l" t="t" r="r" b="b"/>
              <a:pathLst>
                <a:path w="2918" h="239" extrusionOk="0">
                  <a:moveTo>
                    <a:pt x="1209" y="0"/>
                  </a:moveTo>
                  <a:cubicBezTo>
                    <a:pt x="1027" y="0"/>
                    <a:pt x="846" y="18"/>
                    <a:pt x="667" y="48"/>
                  </a:cubicBezTo>
                  <a:cubicBezTo>
                    <a:pt x="441" y="48"/>
                    <a:pt x="215" y="60"/>
                    <a:pt x="0" y="84"/>
                  </a:cubicBezTo>
                  <a:cubicBezTo>
                    <a:pt x="196" y="196"/>
                    <a:pt x="397" y="222"/>
                    <a:pt x="600" y="222"/>
                  </a:cubicBezTo>
                  <a:cubicBezTo>
                    <a:pt x="776" y="222"/>
                    <a:pt x="953" y="202"/>
                    <a:pt x="1128" y="202"/>
                  </a:cubicBezTo>
                  <a:cubicBezTo>
                    <a:pt x="1242" y="202"/>
                    <a:pt x="1354" y="211"/>
                    <a:pt x="1465" y="238"/>
                  </a:cubicBezTo>
                  <a:cubicBezTo>
                    <a:pt x="1941" y="238"/>
                    <a:pt x="2405" y="226"/>
                    <a:pt x="2870" y="226"/>
                  </a:cubicBezTo>
                  <a:cubicBezTo>
                    <a:pt x="2917" y="167"/>
                    <a:pt x="2917" y="107"/>
                    <a:pt x="2870" y="48"/>
                  </a:cubicBezTo>
                  <a:cubicBezTo>
                    <a:pt x="2798" y="36"/>
                    <a:pt x="2727" y="24"/>
                    <a:pt x="2655" y="24"/>
                  </a:cubicBezTo>
                  <a:cubicBezTo>
                    <a:pt x="2633" y="25"/>
                    <a:pt x="2611" y="25"/>
                    <a:pt x="2588" y="25"/>
                  </a:cubicBezTo>
                  <a:cubicBezTo>
                    <a:pt x="2449" y="25"/>
                    <a:pt x="2308" y="9"/>
                    <a:pt x="2167" y="9"/>
                  </a:cubicBezTo>
                  <a:cubicBezTo>
                    <a:pt x="2051" y="9"/>
                    <a:pt x="1936" y="20"/>
                    <a:pt x="1822" y="60"/>
                  </a:cubicBezTo>
                  <a:cubicBezTo>
                    <a:pt x="1810" y="54"/>
                    <a:pt x="1801" y="51"/>
                    <a:pt x="1791" y="51"/>
                  </a:cubicBezTo>
                  <a:cubicBezTo>
                    <a:pt x="1780" y="51"/>
                    <a:pt x="1768" y="54"/>
                    <a:pt x="1751" y="60"/>
                  </a:cubicBezTo>
                  <a:cubicBezTo>
                    <a:pt x="1572" y="18"/>
                    <a:pt x="1390" y="0"/>
                    <a:pt x="120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 name="Google Shape;672;p32"/>
            <p:cNvSpPr/>
            <p:nvPr/>
          </p:nvSpPr>
          <p:spPr>
            <a:xfrm>
              <a:off x="5421200" y="1845225"/>
              <a:ext cx="29200" cy="10275"/>
            </a:xfrm>
            <a:custGeom>
              <a:avLst/>
              <a:gdLst/>
              <a:ahLst/>
              <a:cxnLst/>
              <a:rect l="l" t="t" r="r" b="b"/>
              <a:pathLst>
                <a:path w="1168" h="411" extrusionOk="0">
                  <a:moveTo>
                    <a:pt x="464" y="0"/>
                  </a:moveTo>
                  <a:cubicBezTo>
                    <a:pt x="306" y="0"/>
                    <a:pt x="151" y="22"/>
                    <a:pt x="1" y="111"/>
                  </a:cubicBezTo>
                  <a:cubicBezTo>
                    <a:pt x="12" y="218"/>
                    <a:pt x="12" y="301"/>
                    <a:pt x="12" y="408"/>
                  </a:cubicBezTo>
                  <a:cubicBezTo>
                    <a:pt x="54" y="409"/>
                    <a:pt x="96" y="410"/>
                    <a:pt x="137" y="410"/>
                  </a:cubicBezTo>
                  <a:cubicBezTo>
                    <a:pt x="496" y="410"/>
                    <a:pt x="836" y="365"/>
                    <a:pt x="1167" y="301"/>
                  </a:cubicBezTo>
                  <a:cubicBezTo>
                    <a:pt x="1132" y="194"/>
                    <a:pt x="1096" y="99"/>
                    <a:pt x="1013" y="15"/>
                  </a:cubicBezTo>
                  <a:cubicBezTo>
                    <a:pt x="978" y="18"/>
                    <a:pt x="944" y="19"/>
                    <a:pt x="910" y="19"/>
                  </a:cubicBezTo>
                  <a:cubicBezTo>
                    <a:pt x="761" y="19"/>
                    <a:pt x="611" y="0"/>
                    <a:pt x="46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 name="Google Shape;673;p32"/>
            <p:cNvSpPr/>
            <p:nvPr/>
          </p:nvSpPr>
          <p:spPr>
            <a:xfrm>
              <a:off x="5991500" y="2026625"/>
              <a:ext cx="40825" cy="12000"/>
            </a:xfrm>
            <a:custGeom>
              <a:avLst/>
              <a:gdLst/>
              <a:ahLst/>
              <a:cxnLst/>
              <a:rect l="l" t="t" r="r" b="b"/>
              <a:pathLst>
                <a:path w="1633" h="480" extrusionOk="0">
                  <a:moveTo>
                    <a:pt x="580" y="0"/>
                  </a:moveTo>
                  <a:cubicBezTo>
                    <a:pt x="424" y="0"/>
                    <a:pt x="275" y="50"/>
                    <a:pt x="144" y="236"/>
                  </a:cubicBezTo>
                  <a:cubicBezTo>
                    <a:pt x="108" y="284"/>
                    <a:pt x="49" y="320"/>
                    <a:pt x="1" y="367"/>
                  </a:cubicBezTo>
                  <a:cubicBezTo>
                    <a:pt x="75" y="450"/>
                    <a:pt x="149" y="480"/>
                    <a:pt x="223" y="480"/>
                  </a:cubicBezTo>
                  <a:cubicBezTo>
                    <a:pt x="341" y="480"/>
                    <a:pt x="460" y="406"/>
                    <a:pt x="584" y="355"/>
                  </a:cubicBezTo>
                  <a:cubicBezTo>
                    <a:pt x="591" y="355"/>
                    <a:pt x="597" y="355"/>
                    <a:pt x="603" y="355"/>
                  </a:cubicBezTo>
                  <a:cubicBezTo>
                    <a:pt x="805" y="355"/>
                    <a:pt x="1017" y="458"/>
                    <a:pt x="1216" y="458"/>
                  </a:cubicBezTo>
                  <a:cubicBezTo>
                    <a:pt x="1365" y="458"/>
                    <a:pt x="1507" y="401"/>
                    <a:pt x="1632" y="201"/>
                  </a:cubicBezTo>
                  <a:cubicBezTo>
                    <a:pt x="1620" y="82"/>
                    <a:pt x="1561" y="22"/>
                    <a:pt x="1442" y="10"/>
                  </a:cubicBezTo>
                  <a:cubicBezTo>
                    <a:pt x="1334" y="10"/>
                    <a:pt x="1239" y="10"/>
                    <a:pt x="1144" y="70"/>
                  </a:cubicBezTo>
                  <a:cubicBezTo>
                    <a:pt x="957" y="70"/>
                    <a:pt x="764" y="0"/>
                    <a:pt x="58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 name="Google Shape;674;p32"/>
            <p:cNvSpPr/>
            <p:nvPr/>
          </p:nvSpPr>
          <p:spPr>
            <a:xfrm>
              <a:off x="5387275" y="1973575"/>
              <a:ext cx="34250" cy="10125"/>
            </a:xfrm>
            <a:custGeom>
              <a:avLst/>
              <a:gdLst/>
              <a:ahLst/>
              <a:cxnLst/>
              <a:rect l="l" t="t" r="r" b="b"/>
              <a:pathLst>
                <a:path w="1370" h="405" extrusionOk="0">
                  <a:moveTo>
                    <a:pt x="1191" y="1"/>
                  </a:moveTo>
                  <a:cubicBezTo>
                    <a:pt x="905" y="25"/>
                    <a:pt x="643" y="37"/>
                    <a:pt x="357" y="37"/>
                  </a:cubicBezTo>
                  <a:cubicBezTo>
                    <a:pt x="357" y="49"/>
                    <a:pt x="346" y="49"/>
                    <a:pt x="310" y="61"/>
                  </a:cubicBezTo>
                  <a:cubicBezTo>
                    <a:pt x="286" y="61"/>
                    <a:pt x="250" y="61"/>
                    <a:pt x="226" y="13"/>
                  </a:cubicBezTo>
                  <a:cubicBezTo>
                    <a:pt x="179" y="37"/>
                    <a:pt x="119" y="37"/>
                    <a:pt x="72" y="37"/>
                  </a:cubicBezTo>
                  <a:cubicBezTo>
                    <a:pt x="0" y="132"/>
                    <a:pt x="0" y="239"/>
                    <a:pt x="107" y="334"/>
                  </a:cubicBezTo>
                  <a:cubicBezTo>
                    <a:pt x="336" y="366"/>
                    <a:pt x="562" y="405"/>
                    <a:pt x="786" y="405"/>
                  </a:cubicBezTo>
                  <a:cubicBezTo>
                    <a:pt x="981" y="405"/>
                    <a:pt x="1175" y="375"/>
                    <a:pt x="1369" y="287"/>
                  </a:cubicBezTo>
                  <a:cubicBezTo>
                    <a:pt x="1358" y="156"/>
                    <a:pt x="1310" y="61"/>
                    <a:pt x="119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 name="Google Shape;675;p32"/>
            <p:cNvSpPr/>
            <p:nvPr/>
          </p:nvSpPr>
          <p:spPr>
            <a:xfrm>
              <a:off x="5725400" y="2099775"/>
              <a:ext cx="41100" cy="12725"/>
            </a:xfrm>
            <a:custGeom>
              <a:avLst/>
              <a:gdLst/>
              <a:ahLst/>
              <a:cxnLst/>
              <a:rect l="l" t="t" r="r" b="b"/>
              <a:pathLst>
                <a:path w="1644" h="509" extrusionOk="0">
                  <a:moveTo>
                    <a:pt x="764" y="1"/>
                  </a:moveTo>
                  <a:cubicBezTo>
                    <a:pt x="614" y="1"/>
                    <a:pt x="462" y="11"/>
                    <a:pt x="310" y="37"/>
                  </a:cubicBezTo>
                  <a:cubicBezTo>
                    <a:pt x="251" y="168"/>
                    <a:pt x="132" y="251"/>
                    <a:pt x="1" y="311"/>
                  </a:cubicBezTo>
                  <a:cubicBezTo>
                    <a:pt x="29" y="440"/>
                    <a:pt x="80" y="509"/>
                    <a:pt x="149" y="509"/>
                  </a:cubicBezTo>
                  <a:cubicBezTo>
                    <a:pt x="195" y="509"/>
                    <a:pt x="249" y="479"/>
                    <a:pt x="310" y="418"/>
                  </a:cubicBezTo>
                  <a:cubicBezTo>
                    <a:pt x="417" y="287"/>
                    <a:pt x="584" y="335"/>
                    <a:pt x="715" y="311"/>
                  </a:cubicBezTo>
                  <a:cubicBezTo>
                    <a:pt x="864" y="352"/>
                    <a:pt x="1016" y="373"/>
                    <a:pt x="1168" y="373"/>
                  </a:cubicBezTo>
                  <a:cubicBezTo>
                    <a:pt x="1319" y="373"/>
                    <a:pt x="1471" y="352"/>
                    <a:pt x="1620" y="311"/>
                  </a:cubicBezTo>
                  <a:lnTo>
                    <a:pt x="1644" y="311"/>
                  </a:lnTo>
                  <a:cubicBezTo>
                    <a:pt x="1537" y="227"/>
                    <a:pt x="1429" y="120"/>
                    <a:pt x="1322" y="37"/>
                  </a:cubicBezTo>
                  <a:cubicBezTo>
                    <a:pt x="1142" y="17"/>
                    <a:pt x="955" y="1"/>
                    <a:pt x="76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 name="Google Shape;676;p32"/>
            <p:cNvSpPr/>
            <p:nvPr/>
          </p:nvSpPr>
          <p:spPr>
            <a:xfrm>
              <a:off x="5646825" y="2060500"/>
              <a:ext cx="43775" cy="10425"/>
            </a:xfrm>
            <a:custGeom>
              <a:avLst/>
              <a:gdLst/>
              <a:ahLst/>
              <a:cxnLst/>
              <a:rect l="l" t="t" r="r" b="b"/>
              <a:pathLst>
                <a:path w="1751" h="417" extrusionOk="0">
                  <a:moveTo>
                    <a:pt x="1751" y="1"/>
                  </a:moveTo>
                  <a:lnTo>
                    <a:pt x="1751" y="1"/>
                  </a:lnTo>
                  <a:cubicBezTo>
                    <a:pt x="1274" y="12"/>
                    <a:pt x="798" y="12"/>
                    <a:pt x="298" y="12"/>
                  </a:cubicBezTo>
                  <a:cubicBezTo>
                    <a:pt x="262" y="48"/>
                    <a:pt x="203" y="120"/>
                    <a:pt x="120" y="143"/>
                  </a:cubicBezTo>
                  <a:cubicBezTo>
                    <a:pt x="84" y="167"/>
                    <a:pt x="36" y="203"/>
                    <a:pt x="0" y="251"/>
                  </a:cubicBezTo>
                  <a:lnTo>
                    <a:pt x="0" y="322"/>
                  </a:lnTo>
                  <a:cubicBezTo>
                    <a:pt x="112" y="390"/>
                    <a:pt x="219" y="417"/>
                    <a:pt x="323" y="417"/>
                  </a:cubicBezTo>
                  <a:cubicBezTo>
                    <a:pt x="655" y="417"/>
                    <a:pt x="960" y="153"/>
                    <a:pt x="1286" y="143"/>
                  </a:cubicBezTo>
                  <a:cubicBezTo>
                    <a:pt x="1453" y="132"/>
                    <a:pt x="1644" y="167"/>
                    <a:pt x="175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 name="Google Shape;677;p32"/>
            <p:cNvSpPr/>
            <p:nvPr/>
          </p:nvSpPr>
          <p:spPr>
            <a:xfrm>
              <a:off x="5478650" y="1789175"/>
              <a:ext cx="33950" cy="9725"/>
            </a:xfrm>
            <a:custGeom>
              <a:avLst/>
              <a:gdLst/>
              <a:ahLst/>
              <a:cxnLst/>
              <a:rect l="l" t="t" r="r" b="b"/>
              <a:pathLst>
                <a:path w="1358" h="389" extrusionOk="0">
                  <a:moveTo>
                    <a:pt x="642" y="0"/>
                  </a:moveTo>
                  <a:cubicBezTo>
                    <a:pt x="482" y="0"/>
                    <a:pt x="319" y="32"/>
                    <a:pt x="155" y="102"/>
                  </a:cubicBezTo>
                  <a:cubicBezTo>
                    <a:pt x="96" y="198"/>
                    <a:pt x="48" y="293"/>
                    <a:pt x="0" y="388"/>
                  </a:cubicBezTo>
                  <a:cubicBezTo>
                    <a:pt x="76" y="350"/>
                    <a:pt x="155" y="341"/>
                    <a:pt x="235" y="341"/>
                  </a:cubicBezTo>
                  <a:cubicBezTo>
                    <a:pt x="308" y="341"/>
                    <a:pt x="382" y="349"/>
                    <a:pt x="454" y="349"/>
                  </a:cubicBezTo>
                  <a:cubicBezTo>
                    <a:pt x="553" y="349"/>
                    <a:pt x="649" y="335"/>
                    <a:pt x="739" y="269"/>
                  </a:cubicBezTo>
                  <a:lnTo>
                    <a:pt x="751" y="257"/>
                  </a:lnTo>
                  <a:cubicBezTo>
                    <a:pt x="916" y="311"/>
                    <a:pt x="1008" y="340"/>
                    <a:pt x="1080" y="340"/>
                  </a:cubicBezTo>
                  <a:cubicBezTo>
                    <a:pt x="1168" y="340"/>
                    <a:pt x="1227" y="296"/>
                    <a:pt x="1358" y="198"/>
                  </a:cubicBezTo>
                  <a:cubicBezTo>
                    <a:pt x="1127" y="75"/>
                    <a:pt x="887" y="0"/>
                    <a:pt x="64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 name="Google Shape;678;p32"/>
            <p:cNvSpPr/>
            <p:nvPr/>
          </p:nvSpPr>
          <p:spPr>
            <a:xfrm>
              <a:off x="5941450" y="1992350"/>
              <a:ext cx="39375" cy="7775"/>
            </a:xfrm>
            <a:custGeom>
              <a:avLst/>
              <a:gdLst/>
              <a:ahLst/>
              <a:cxnLst/>
              <a:rect l="l" t="t" r="r" b="b"/>
              <a:pathLst>
                <a:path w="1575" h="311" extrusionOk="0">
                  <a:moveTo>
                    <a:pt x="122" y="0"/>
                  </a:moveTo>
                  <a:cubicBezTo>
                    <a:pt x="145" y="81"/>
                    <a:pt x="0" y="251"/>
                    <a:pt x="164" y="251"/>
                  </a:cubicBezTo>
                  <a:cubicBezTo>
                    <a:pt x="169" y="251"/>
                    <a:pt x="175" y="250"/>
                    <a:pt x="181" y="250"/>
                  </a:cubicBezTo>
                  <a:cubicBezTo>
                    <a:pt x="200" y="249"/>
                    <a:pt x="219" y="249"/>
                    <a:pt x="239" y="249"/>
                  </a:cubicBezTo>
                  <a:cubicBezTo>
                    <a:pt x="485" y="249"/>
                    <a:pt x="722" y="311"/>
                    <a:pt x="960" y="311"/>
                  </a:cubicBezTo>
                  <a:cubicBezTo>
                    <a:pt x="978" y="311"/>
                    <a:pt x="996" y="310"/>
                    <a:pt x="1015" y="310"/>
                  </a:cubicBezTo>
                  <a:cubicBezTo>
                    <a:pt x="1110" y="298"/>
                    <a:pt x="1193" y="286"/>
                    <a:pt x="1277" y="286"/>
                  </a:cubicBezTo>
                  <a:cubicBezTo>
                    <a:pt x="1372" y="191"/>
                    <a:pt x="1467" y="107"/>
                    <a:pt x="1574" y="12"/>
                  </a:cubicBezTo>
                  <a:cubicBezTo>
                    <a:pt x="1098" y="12"/>
                    <a:pt x="598" y="0"/>
                    <a:pt x="12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 name="Google Shape;679;p32"/>
            <p:cNvSpPr/>
            <p:nvPr/>
          </p:nvSpPr>
          <p:spPr>
            <a:xfrm>
              <a:off x="5735225" y="2056925"/>
              <a:ext cx="32775" cy="15150"/>
            </a:xfrm>
            <a:custGeom>
              <a:avLst/>
              <a:gdLst/>
              <a:ahLst/>
              <a:cxnLst/>
              <a:rect l="l" t="t" r="r" b="b"/>
              <a:pathLst>
                <a:path w="1311" h="606" extrusionOk="0">
                  <a:moveTo>
                    <a:pt x="513" y="1"/>
                  </a:moveTo>
                  <a:cubicBezTo>
                    <a:pt x="322" y="144"/>
                    <a:pt x="1" y="215"/>
                    <a:pt x="239" y="560"/>
                  </a:cubicBezTo>
                  <a:cubicBezTo>
                    <a:pt x="392" y="530"/>
                    <a:pt x="545" y="396"/>
                    <a:pt x="698" y="396"/>
                  </a:cubicBezTo>
                  <a:cubicBezTo>
                    <a:pt x="783" y="396"/>
                    <a:pt x="868" y="437"/>
                    <a:pt x="953" y="560"/>
                  </a:cubicBezTo>
                  <a:cubicBezTo>
                    <a:pt x="953" y="572"/>
                    <a:pt x="965" y="584"/>
                    <a:pt x="989" y="596"/>
                  </a:cubicBezTo>
                  <a:cubicBezTo>
                    <a:pt x="999" y="603"/>
                    <a:pt x="1008" y="606"/>
                    <a:pt x="1017" y="606"/>
                  </a:cubicBezTo>
                  <a:cubicBezTo>
                    <a:pt x="1039" y="606"/>
                    <a:pt x="1058" y="586"/>
                    <a:pt x="1084" y="560"/>
                  </a:cubicBezTo>
                  <a:cubicBezTo>
                    <a:pt x="1310" y="346"/>
                    <a:pt x="1251" y="179"/>
                    <a:pt x="989" y="84"/>
                  </a:cubicBezTo>
                  <a:cubicBezTo>
                    <a:pt x="846" y="25"/>
                    <a:pt x="679" y="25"/>
                    <a:pt x="51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 name="Google Shape;680;p32"/>
            <p:cNvSpPr/>
            <p:nvPr/>
          </p:nvSpPr>
          <p:spPr>
            <a:xfrm>
              <a:off x="5607825" y="1973050"/>
              <a:ext cx="32775" cy="9725"/>
            </a:xfrm>
            <a:custGeom>
              <a:avLst/>
              <a:gdLst/>
              <a:ahLst/>
              <a:cxnLst/>
              <a:rect l="l" t="t" r="r" b="b"/>
              <a:pathLst>
                <a:path w="1311" h="389" extrusionOk="0">
                  <a:moveTo>
                    <a:pt x="290" y="1"/>
                  </a:moveTo>
                  <a:cubicBezTo>
                    <a:pt x="194" y="1"/>
                    <a:pt x="98" y="16"/>
                    <a:pt x="1" y="58"/>
                  </a:cubicBezTo>
                  <a:lnTo>
                    <a:pt x="1" y="201"/>
                  </a:lnTo>
                  <a:cubicBezTo>
                    <a:pt x="225" y="284"/>
                    <a:pt x="447" y="388"/>
                    <a:pt x="679" y="388"/>
                  </a:cubicBezTo>
                  <a:cubicBezTo>
                    <a:pt x="878" y="388"/>
                    <a:pt x="1085" y="312"/>
                    <a:pt x="1310" y="82"/>
                  </a:cubicBezTo>
                  <a:lnTo>
                    <a:pt x="1310" y="82"/>
                  </a:lnTo>
                  <a:cubicBezTo>
                    <a:pt x="1233" y="98"/>
                    <a:pt x="1159" y="105"/>
                    <a:pt x="1086" y="105"/>
                  </a:cubicBezTo>
                  <a:cubicBezTo>
                    <a:pt x="798" y="105"/>
                    <a:pt x="543" y="1"/>
                    <a:pt x="29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 name="Google Shape;681;p32"/>
            <p:cNvSpPr/>
            <p:nvPr/>
          </p:nvSpPr>
          <p:spPr>
            <a:xfrm>
              <a:off x="6110275" y="1884825"/>
              <a:ext cx="28600" cy="14750"/>
            </a:xfrm>
            <a:custGeom>
              <a:avLst/>
              <a:gdLst/>
              <a:ahLst/>
              <a:cxnLst/>
              <a:rect l="l" t="t" r="r" b="b"/>
              <a:pathLst>
                <a:path w="1144" h="590" extrusionOk="0">
                  <a:moveTo>
                    <a:pt x="721" y="0"/>
                  </a:moveTo>
                  <a:cubicBezTo>
                    <a:pt x="601" y="0"/>
                    <a:pt x="490" y="19"/>
                    <a:pt x="429" y="158"/>
                  </a:cubicBezTo>
                  <a:cubicBezTo>
                    <a:pt x="429" y="193"/>
                    <a:pt x="417" y="217"/>
                    <a:pt x="393" y="217"/>
                  </a:cubicBezTo>
                  <a:cubicBezTo>
                    <a:pt x="378" y="223"/>
                    <a:pt x="365" y="226"/>
                    <a:pt x="354" y="226"/>
                  </a:cubicBezTo>
                  <a:cubicBezTo>
                    <a:pt x="322" y="226"/>
                    <a:pt x="307" y="202"/>
                    <a:pt x="298" y="158"/>
                  </a:cubicBezTo>
                  <a:cubicBezTo>
                    <a:pt x="251" y="146"/>
                    <a:pt x="191" y="146"/>
                    <a:pt x="143" y="146"/>
                  </a:cubicBezTo>
                  <a:cubicBezTo>
                    <a:pt x="24" y="205"/>
                    <a:pt x="12" y="324"/>
                    <a:pt x="1" y="443"/>
                  </a:cubicBezTo>
                  <a:cubicBezTo>
                    <a:pt x="191" y="539"/>
                    <a:pt x="379" y="589"/>
                    <a:pt x="568" y="589"/>
                  </a:cubicBezTo>
                  <a:cubicBezTo>
                    <a:pt x="757" y="589"/>
                    <a:pt x="947" y="539"/>
                    <a:pt x="1144" y="432"/>
                  </a:cubicBezTo>
                  <a:cubicBezTo>
                    <a:pt x="858" y="420"/>
                    <a:pt x="858" y="205"/>
                    <a:pt x="858" y="3"/>
                  </a:cubicBezTo>
                  <a:cubicBezTo>
                    <a:pt x="812" y="3"/>
                    <a:pt x="766" y="0"/>
                    <a:pt x="72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 name="Google Shape;682;p32"/>
            <p:cNvSpPr/>
            <p:nvPr/>
          </p:nvSpPr>
          <p:spPr>
            <a:xfrm>
              <a:off x="5681950" y="1988325"/>
              <a:ext cx="33950" cy="11775"/>
            </a:xfrm>
            <a:custGeom>
              <a:avLst/>
              <a:gdLst/>
              <a:ahLst/>
              <a:cxnLst/>
              <a:rect l="l" t="t" r="r" b="b"/>
              <a:pathLst>
                <a:path w="1358" h="471" extrusionOk="0">
                  <a:moveTo>
                    <a:pt x="805" y="1"/>
                  </a:moveTo>
                  <a:cubicBezTo>
                    <a:pt x="653" y="1"/>
                    <a:pt x="502" y="28"/>
                    <a:pt x="358" y="66"/>
                  </a:cubicBezTo>
                  <a:cubicBezTo>
                    <a:pt x="0" y="149"/>
                    <a:pt x="119" y="328"/>
                    <a:pt x="346" y="471"/>
                  </a:cubicBezTo>
                  <a:cubicBezTo>
                    <a:pt x="437" y="404"/>
                    <a:pt x="532" y="371"/>
                    <a:pt x="628" y="371"/>
                  </a:cubicBezTo>
                  <a:cubicBezTo>
                    <a:pt x="719" y="371"/>
                    <a:pt x="812" y="401"/>
                    <a:pt x="905" y="459"/>
                  </a:cubicBezTo>
                  <a:cubicBezTo>
                    <a:pt x="977" y="256"/>
                    <a:pt x="1143" y="173"/>
                    <a:pt x="1358" y="161"/>
                  </a:cubicBezTo>
                  <a:cubicBezTo>
                    <a:pt x="1180" y="43"/>
                    <a:pt x="992" y="1"/>
                    <a:pt x="80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 name="Google Shape;683;p32"/>
            <p:cNvSpPr/>
            <p:nvPr/>
          </p:nvSpPr>
          <p:spPr>
            <a:xfrm>
              <a:off x="6044200" y="1879225"/>
              <a:ext cx="24725" cy="17000"/>
            </a:xfrm>
            <a:custGeom>
              <a:avLst/>
              <a:gdLst/>
              <a:ahLst/>
              <a:cxnLst/>
              <a:rect l="l" t="t" r="r" b="b"/>
              <a:pathLst>
                <a:path w="989" h="680" extrusionOk="0">
                  <a:moveTo>
                    <a:pt x="893" y="84"/>
                  </a:moveTo>
                  <a:cubicBezTo>
                    <a:pt x="596" y="203"/>
                    <a:pt x="96" y="1"/>
                    <a:pt x="0" y="679"/>
                  </a:cubicBezTo>
                  <a:cubicBezTo>
                    <a:pt x="322" y="406"/>
                    <a:pt x="679" y="608"/>
                    <a:pt x="917" y="370"/>
                  </a:cubicBezTo>
                  <a:cubicBezTo>
                    <a:pt x="989" y="322"/>
                    <a:pt x="989" y="263"/>
                    <a:pt x="917" y="227"/>
                  </a:cubicBezTo>
                  <a:cubicBezTo>
                    <a:pt x="917" y="179"/>
                    <a:pt x="917" y="132"/>
                    <a:pt x="893" y="84"/>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 name="Google Shape;684;p32"/>
            <p:cNvSpPr/>
            <p:nvPr/>
          </p:nvSpPr>
          <p:spPr>
            <a:xfrm>
              <a:off x="5366350" y="1759900"/>
              <a:ext cx="40600" cy="7500"/>
            </a:xfrm>
            <a:custGeom>
              <a:avLst/>
              <a:gdLst/>
              <a:ahLst/>
              <a:cxnLst/>
              <a:rect l="l" t="t" r="r" b="b"/>
              <a:pathLst>
                <a:path w="1624" h="300" extrusionOk="0">
                  <a:moveTo>
                    <a:pt x="127" y="0"/>
                  </a:moveTo>
                  <a:cubicBezTo>
                    <a:pt x="56" y="0"/>
                    <a:pt x="0" y="25"/>
                    <a:pt x="16" y="142"/>
                  </a:cubicBezTo>
                  <a:cubicBezTo>
                    <a:pt x="26" y="258"/>
                    <a:pt x="139" y="299"/>
                    <a:pt x="247" y="299"/>
                  </a:cubicBezTo>
                  <a:cubicBezTo>
                    <a:pt x="261" y="299"/>
                    <a:pt x="275" y="298"/>
                    <a:pt x="290" y="297"/>
                  </a:cubicBezTo>
                  <a:cubicBezTo>
                    <a:pt x="401" y="270"/>
                    <a:pt x="515" y="263"/>
                    <a:pt x="630" y="263"/>
                  </a:cubicBezTo>
                  <a:cubicBezTo>
                    <a:pt x="762" y="263"/>
                    <a:pt x="896" y="272"/>
                    <a:pt x="1029" y="272"/>
                  </a:cubicBezTo>
                  <a:cubicBezTo>
                    <a:pt x="1233" y="272"/>
                    <a:pt x="1434" y="249"/>
                    <a:pt x="1623" y="130"/>
                  </a:cubicBezTo>
                  <a:cubicBezTo>
                    <a:pt x="1159" y="83"/>
                    <a:pt x="706" y="35"/>
                    <a:pt x="242" y="11"/>
                  </a:cubicBezTo>
                  <a:cubicBezTo>
                    <a:pt x="205" y="7"/>
                    <a:pt x="164" y="0"/>
                    <a:pt x="12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 name="Google Shape;685;p32"/>
            <p:cNvSpPr/>
            <p:nvPr/>
          </p:nvSpPr>
          <p:spPr>
            <a:xfrm>
              <a:off x="5429475" y="1904525"/>
              <a:ext cx="34900" cy="12225"/>
            </a:xfrm>
            <a:custGeom>
              <a:avLst/>
              <a:gdLst/>
              <a:ahLst/>
              <a:cxnLst/>
              <a:rect l="l" t="t" r="r" b="b"/>
              <a:pathLst>
                <a:path w="1396" h="489" extrusionOk="0">
                  <a:moveTo>
                    <a:pt x="576" y="0"/>
                  </a:moveTo>
                  <a:cubicBezTo>
                    <a:pt x="464" y="0"/>
                    <a:pt x="353" y="22"/>
                    <a:pt x="241" y="72"/>
                  </a:cubicBezTo>
                  <a:cubicBezTo>
                    <a:pt x="193" y="84"/>
                    <a:pt x="158" y="84"/>
                    <a:pt x="110" y="108"/>
                  </a:cubicBezTo>
                  <a:cubicBezTo>
                    <a:pt x="1" y="416"/>
                    <a:pt x="165" y="484"/>
                    <a:pt x="361" y="484"/>
                  </a:cubicBezTo>
                  <a:cubicBezTo>
                    <a:pt x="400" y="484"/>
                    <a:pt x="440" y="481"/>
                    <a:pt x="479" y="477"/>
                  </a:cubicBezTo>
                  <a:cubicBezTo>
                    <a:pt x="753" y="441"/>
                    <a:pt x="1003" y="489"/>
                    <a:pt x="1253" y="382"/>
                  </a:cubicBezTo>
                  <a:lnTo>
                    <a:pt x="1253" y="370"/>
                  </a:lnTo>
                  <a:cubicBezTo>
                    <a:pt x="1301" y="310"/>
                    <a:pt x="1348" y="263"/>
                    <a:pt x="1396" y="227"/>
                  </a:cubicBezTo>
                  <a:cubicBezTo>
                    <a:pt x="1331" y="89"/>
                    <a:pt x="1228" y="67"/>
                    <a:pt x="1116" y="67"/>
                  </a:cubicBezTo>
                  <a:cubicBezTo>
                    <a:pt x="1063" y="67"/>
                    <a:pt x="1009" y="72"/>
                    <a:pt x="955" y="72"/>
                  </a:cubicBezTo>
                  <a:cubicBezTo>
                    <a:pt x="829" y="28"/>
                    <a:pt x="703" y="0"/>
                    <a:pt x="57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 name="Google Shape;686;p32"/>
            <p:cNvSpPr/>
            <p:nvPr/>
          </p:nvSpPr>
          <p:spPr>
            <a:xfrm>
              <a:off x="5734050" y="1770575"/>
              <a:ext cx="39300" cy="13275"/>
            </a:xfrm>
            <a:custGeom>
              <a:avLst/>
              <a:gdLst/>
              <a:ahLst/>
              <a:cxnLst/>
              <a:rect l="l" t="t" r="r" b="b"/>
              <a:pathLst>
                <a:path w="1572" h="531" extrusionOk="0">
                  <a:moveTo>
                    <a:pt x="857" y="60"/>
                  </a:moveTo>
                  <a:cubicBezTo>
                    <a:pt x="786" y="60"/>
                    <a:pt x="714" y="72"/>
                    <a:pt x="655" y="84"/>
                  </a:cubicBezTo>
                  <a:cubicBezTo>
                    <a:pt x="441" y="191"/>
                    <a:pt x="0" y="1"/>
                    <a:pt x="131" y="501"/>
                  </a:cubicBezTo>
                  <a:cubicBezTo>
                    <a:pt x="207" y="522"/>
                    <a:pt x="281" y="530"/>
                    <a:pt x="355" y="530"/>
                  </a:cubicBezTo>
                  <a:cubicBezTo>
                    <a:pt x="618" y="530"/>
                    <a:pt x="871" y="424"/>
                    <a:pt x="1131" y="406"/>
                  </a:cubicBezTo>
                  <a:cubicBezTo>
                    <a:pt x="1214" y="227"/>
                    <a:pt x="1488" y="299"/>
                    <a:pt x="1572" y="108"/>
                  </a:cubicBezTo>
                  <a:cubicBezTo>
                    <a:pt x="1515" y="80"/>
                    <a:pt x="1463" y="65"/>
                    <a:pt x="1412" y="65"/>
                  </a:cubicBezTo>
                  <a:cubicBezTo>
                    <a:pt x="1356" y="65"/>
                    <a:pt x="1301" y="83"/>
                    <a:pt x="1238" y="120"/>
                  </a:cubicBezTo>
                  <a:cubicBezTo>
                    <a:pt x="1220" y="114"/>
                    <a:pt x="1208" y="111"/>
                    <a:pt x="1197" y="111"/>
                  </a:cubicBezTo>
                  <a:cubicBezTo>
                    <a:pt x="1185" y="111"/>
                    <a:pt x="1173" y="114"/>
                    <a:pt x="1155" y="120"/>
                  </a:cubicBezTo>
                  <a:cubicBezTo>
                    <a:pt x="1072" y="60"/>
                    <a:pt x="964" y="60"/>
                    <a:pt x="857" y="6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 name="Google Shape;687;p32"/>
            <p:cNvSpPr/>
            <p:nvPr/>
          </p:nvSpPr>
          <p:spPr>
            <a:xfrm>
              <a:off x="5927525" y="2049950"/>
              <a:ext cx="39300" cy="18725"/>
            </a:xfrm>
            <a:custGeom>
              <a:avLst/>
              <a:gdLst/>
              <a:ahLst/>
              <a:cxnLst/>
              <a:rect l="l" t="t" r="r" b="b"/>
              <a:pathLst>
                <a:path w="1572" h="749" extrusionOk="0">
                  <a:moveTo>
                    <a:pt x="1227" y="1"/>
                  </a:moveTo>
                  <a:cubicBezTo>
                    <a:pt x="1162" y="1"/>
                    <a:pt x="1085" y="47"/>
                    <a:pt x="1000" y="137"/>
                  </a:cubicBezTo>
                  <a:cubicBezTo>
                    <a:pt x="1012" y="161"/>
                    <a:pt x="1012" y="196"/>
                    <a:pt x="1012" y="220"/>
                  </a:cubicBezTo>
                  <a:cubicBezTo>
                    <a:pt x="949" y="380"/>
                    <a:pt x="843" y="414"/>
                    <a:pt x="727" y="414"/>
                  </a:cubicBezTo>
                  <a:cubicBezTo>
                    <a:pt x="640" y="414"/>
                    <a:pt x="549" y="395"/>
                    <a:pt x="465" y="395"/>
                  </a:cubicBezTo>
                  <a:cubicBezTo>
                    <a:pt x="427" y="395"/>
                    <a:pt x="391" y="399"/>
                    <a:pt x="357" y="411"/>
                  </a:cubicBezTo>
                  <a:cubicBezTo>
                    <a:pt x="226" y="434"/>
                    <a:pt x="83" y="458"/>
                    <a:pt x="0" y="577"/>
                  </a:cubicBezTo>
                  <a:cubicBezTo>
                    <a:pt x="258" y="695"/>
                    <a:pt x="514" y="749"/>
                    <a:pt x="771" y="749"/>
                  </a:cubicBezTo>
                  <a:cubicBezTo>
                    <a:pt x="1035" y="749"/>
                    <a:pt x="1300" y="692"/>
                    <a:pt x="1572" y="589"/>
                  </a:cubicBezTo>
                  <a:cubicBezTo>
                    <a:pt x="1453" y="518"/>
                    <a:pt x="1429" y="399"/>
                    <a:pt x="1429" y="268"/>
                  </a:cubicBezTo>
                  <a:cubicBezTo>
                    <a:pt x="1387" y="88"/>
                    <a:pt x="1318" y="1"/>
                    <a:pt x="122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 name="Google Shape;688;p32"/>
            <p:cNvSpPr/>
            <p:nvPr/>
          </p:nvSpPr>
          <p:spPr>
            <a:xfrm>
              <a:off x="5812625" y="1783975"/>
              <a:ext cx="25925" cy="14625"/>
            </a:xfrm>
            <a:custGeom>
              <a:avLst/>
              <a:gdLst/>
              <a:ahLst/>
              <a:cxnLst/>
              <a:rect l="l" t="t" r="r" b="b"/>
              <a:pathLst>
                <a:path w="1037" h="585" extrusionOk="0">
                  <a:moveTo>
                    <a:pt x="143" y="1"/>
                  </a:moveTo>
                  <a:cubicBezTo>
                    <a:pt x="96" y="1"/>
                    <a:pt x="36" y="13"/>
                    <a:pt x="0" y="13"/>
                  </a:cubicBezTo>
                  <a:lnTo>
                    <a:pt x="0" y="286"/>
                  </a:lnTo>
                  <a:lnTo>
                    <a:pt x="12" y="310"/>
                  </a:lnTo>
                  <a:cubicBezTo>
                    <a:pt x="143" y="406"/>
                    <a:pt x="357" y="382"/>
                    <a:pt x="429" y="584"/>
                  </a:cubicBezTo>
                  <a:lnTo>
                    <a:pt x="715" y="584"/>
                  </a:lnTo>
                  <a:cubicBezTo>
                    <a:pt x="715" y="382"/>
                    <a:pt x="798" y="251"/>
                    <a:pt x="977" y="179"/>
                  </a:cubicBezTo>
                  <a:cubicBezTo>
                    <a:pt x="1036" y="132"/>
                    <a:pt x="1036" y="84"/>
                    <a:pt x="1012" y="13"/>
                  </a:cubicBezTo>
                  <a:cubicBezTo>
                    <a:pt x="727" y="13"/>
                    <a:pt x="429" y="1"/>
                    <a:pt x="14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 name="Google Shape;689;p32"/>
            <p:cNvSpPr/>
            <p:nvPr/>
          </p:nvSpPr>
          <p:spPr>
            <a:xfrm>
              <a:off x="5314650" y="1876800"/>
              <a:ext cx="28000" cy="8400"/>
            </a:xfrm>
            <a:custGeom>
              <a:avLst/>
              <a:gdLst/>
              <a:ahLst/>
              <a:cxnLst/>
              <a:rect l="l" t="t" r="r" b="b"/>
              <a:pathLst>
                <a:path w="1120" h="336" extrusionOk="0">
                  <a:moveTo>
                    <a:pt x="304" y="0"/>
                  </a:moveTo>
                  <a:cubicBezTo>
                    <a:pt x="267" y="0"/>
                    <a:pt x="229" y="1"/>
                    <a:pt x="191" y="2"/>
                  </a:cubicBezTo>
                  <a:cubicBezTo>
                    <a:pt x="107" y="2"/>
                    <a:pt x="0" y="62"/>
                    <a:pt x="0" y="169"/>
                  </a:cubicBezTo>
                  <a:cubicBezTo>
                    <a:pt x="0" y="276"/>
                    <a:pt x="95" y="324"/>
                    <a:pt x="191" y="324"/>
                  </a:cubicBezTo>
                  <a:cubicBezTo>
                    <a:pt x="512" y="336"/>
                    <a:pt x="810" y="336"/>
                    <a:pt x="1119" y="336"/>
                  </a:cubicBezTo>
                  <a:cubicBezTo>
                    <a:pt x="1060" y="229"/>
                    <a:pt x="1012" y="145"/>
                    <a:pt x="965" y="38"/>
                  </a:cubicBezTo>
                  <a:cubicBezTo>
                    <a:pt x="749" y="28"/>
                    <a:pt x="534" y="0"/>
                    <a:pt x="30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 name="Google Shape;690;p32"/>
            <p:cNvSpPr/>
            <p:nvPr/>
          </p:nvSpPr>
          <p:spPr>
            <a:xfrm>
              <a:off x="5265225" y="1824150"/>
              <a:ext cx="18475" cy="36350"/>
            </a:xfrm>
            <a:custGeom>
              <a:avLst/>
              <a:gdLst/>
              <a:ahLst/>
              <a:cxnLst/>
              <a:rect l="l" t="t" r="r" b="b"/>
              <a:pathLst>
                <a:path w="739" h="1454" extrusionOk="0">
                  <a:moveTo>
                    <a:pt x="283" y="0"/>
                  </a:moveTo>
                  <a:cubicBezTo>
                    <a:pt x="145" y="0"/>
                    <a:pt x="42" y="70"/>
                    <a:pt x="1" y="275"/>
                  </a:cubicBezTo>
                  <a:cubicBezTo>
                    <a:pt x="48" y="501"/>
                    <a:pt x="203" y="680"/>
                    <a:pt x="227" y="906"/>
                  </a:cubicBezTo>
                  <a:cubicBezTo>
                    <a:pt x="239" y="965"/>
                    <a:pt x="251" y="1025"/>
                    <a:pt x="286" y="1085"/>
                  </a:cubicBezTo>
                  <a:cubicBezTo>
                    <a:pt x="358" y="1192"/>
                    <a:pt x="441" y="1275"/>
                    <a:pt x="501" y="1382"/>
                  </a:cubicBezTo>
                  <a:cubicBezTo>
                    <a:pt x="525" y="1406"/>
                    <a:pt x="536" y="1430"/>
                    <a:pt x="548" y="1454"/>
                  </a:cubicBezTo>
                  <a:cubicBezTo>
                    <a:pt x="584" y="1442"/>
                    <a:pt x="620" y="1430"/>
                    <a:pt x="656" y="1394"/>
                  </a:cubicBezTo>
                  <a:cubicBezTo>
                    <a:pt x="703" y="1120"/>
                    <a:pt x="417" y="834"/>
                    <a:pt x="656" y="549"/>
                  </a:cubicBezTo>
                  <a:cubicBezTo>
                    <a:pt x="739" y="346"/>
                    <a:pt x="656" y="192"/>
                    <a:pt x="489" y="37"/>
                  </a:cubicBezTo>
                  <a:cubicBezTo>
                    <a:pt x="415" y="15"/>
                    <a:pt x="345" y="0"/>
                    <a:pt x="28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 name="Google Shape;691;p32"/>
            <p:cNvSpPr/>
            <p:nvPr/>
          </p:nvSpPr>
          <p:spPr>
            <a:xfrm>
              <a:off x="5672125" y="1816500"/>
              <a:ext cx="32775" cy="7575"/>
            </a:xfrm>
            <a:custGeom>
              <a:avLst/>
              <a:gdLst/>
              <a:ahLst/>
              <a:cxnLst/>
              <a:rect l="l" t="t" r="r" b="b"/>
              <a:pathLst>
                <a:path w="1311" h="303" extrusionOk="0">
                  <a:moveTo>
                    <a:pt x="748" y="1"/>
                  </a:moveTo>
                  <a:cubicBezTo>
                    <a:pt x="594" y="1"/>
                    <a:pt x="438" y="21"/>
                    <a:pt x="286" y="21"/>
                  </a:cubicBezTo>
                  <a:cubicBezTo>
                    <a:pt x="215" y="105"/>
                    <a:pt x="60" y="33"/>
                    <a:pt x="1" y="176"/>
                  </a:cubicBezTo>
                  <a:cubicBezTo>
                    <a:pt x="271" y="258"/>
                    <a:pt x="468" y="303"/>
                    <a:pt x="674" y="303"/>
                  </a:cubicBezTo>
                  <a:cubicBezTo>
                    <a:pt x="859" y="303"/>
                    <a:pt x="1051" y="267"/>
                    <a:pt x="1310" y="188"/>
                  </a:cubicBezTo>
                  <a:cubicBezTo>
                    <a:pt x="1137" y="34"/>
                    <a:pt x="944" y="1"/>
                    <a:pt x="74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 name="Google Shape;692;p32"/>
            <p:cNvSpPr/>
            <p:nvPr/>
          </p:nvSpPr>
          <p:spPr>
            <a:xfrm>
              <a:off x="5621225" y="2060800"/>
              <a:ext cx="33075" cy="9550"/>
            </a:xfrm>
            <a:custGeom>
              <a:avLst/>
              <a:gdLst/>
              <a:ahLst/>
              <a:cxnLst/>
              <a:rect l="l" t="t" r="r" b="b"/>
              <a:pathLst>
                <a:path w="1323" h="382" extrusionOk="0">
                  <a:moveTo>
                    <a:pt x="1322" y="0"/>
                  </a:moveTo>
                  <a:lnTo>
                    <a:pt x="1322" y="0"/>
                  </a:lnTo>
                  <a:cubicBezTo>
                    <a:pt x="953" y="12"/>
                    <a:pt x="572" y="12"/>
                    <a:pt x="179" y="12"/>
                  </a:cubicBezTo>
                  <a:cubicBezTo>
                    <a:pt x="1" y="381"/>
                    <a:pt x="346" y="239"/>
                    <a:pt x="477" y="298"/>
                  </a:cubicBezTo>
                  <a:cubicBezTo>
                    <a:pt x="535" y="276"/>
                    <a:pt x="594" y="218"/>
                    <a:pt x="652" y="218"/>
                  </a:cubicBezTo>
                  <a:cubicBezTo>
                    <a:pt x="689" y="218"/>
                    <a:pt x="726" y="241"/>
                    <a:pt x="763" y="310"/>
                  </a:cubicBezTo>
                  <a:cubicBezTo>
                    <a:pt x="783" y="350"/>
                    <a:pt x="808" y="363"/>
                    <a:pt x="837" y="363"/>
                  </a:cubicBezTo>
                  <a:cubicBezTo>
                    <a:pt x="888" y="363"/>
                    <a:pt x="948" y="321"/>
                    <a:pt x="1000" y="321"/>
                  </a:cubicBezTo>
                  <a:cubicBezTo>
                    <a:pt x="1004" y="321"/>
                    <a:pt x="1009" y="321"/>
                    <a:pt x="1013" y="322"/>
                  </a:cubicBezTo>
                  <a:cubicBezTo>
                    <a:pt x="1024" y="298"/>
                    <a:pt x="1048" y="262"/>
                    <a:pt x="1060" y="251"/>
                  </a:cubicBezTo>
                  <a:cubicBezTo>
                    <a:pt x="1060" y="239"/>
                    <a:pt x="1072" y="227"/>
                    <a:pt x="1108" y="227"/>
                  </a:cubicBezTo>
                  <a:cubicBezTo>
                    <a:pt x="1132" y="227"/>
                    <a:pt x="1167" y="239"/>
                    <a:pt x="1179" y="262"/>
                  </a:cubicBezTo>
                  <a:cubicBezTo>
                    <a:pt x="1298" y="227"/>
                    <a:pt x="1322" y="120"/>
                    <a:pt x="132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 name="Google Shape;693;p32"/>
            <p:cNvSpPr/>
            <p:nvPr/>
          </p:nvSpPr>
          <p:spPr>
            <a:xfrm>
              <a:off x="5419725" y="1903450"/>
              <a:ext cx="41100" cy="15500"/>
            </a:xfrm>
            <a:custGeom>
              <a:avLst/>
              <a:gdLst/>
              <a:ahLst/>
              <a:cxnLst/>
              <a:rect l="l" t="t" r="r" b="b"/>
              <a:pathLst>
                <a:path w="1644" h="620" extrusionOk="0">
                  <a:moveTo>
                    <a:pt x="343" y="1"/>
                  </a:moveTo>
                  <a:cubicBezTo>
                    <a:pt x="254" y="1"/>
                    <a:pt x="160" y="86"/>
                    <a:pt x="71" y="115"/>
                  </a:cubicBezTo>
                  <a:cubicBezTo>
                    <a:pt x="0" y="294"/>
                    <a:pt x="119" y="401"/>
                    <a:pt x="214" y="496"/>
                  </a:cubicBezTo>
                  <a:cubicBezTo>
                    <a:pt x="364" y="581"/>
                    <a:pt x="520" y="619"/>
                    <a:pt x="678" y="619"/>
                  </a:cubicBezTo>
                  <a:cubicBezTo>
                    <a:pt x="810" y="619"/>
                    <a:pt x="942" y="592"/>
                    <a:pt x="1072" y="544"/>
                  </a:cubicBezTo>
                  <a:lnTo>
                    <a:pt x="1214" y="544"/>
                  </a:lnTo>
                  <a:cubicBezTo>
                    <a:pt x="1239" y="542"/>
                    <a:pt x="1263" y="542"/>
                    <a:pt x="1288" y="542"/>
                  </a:cubicBezTo>
                  <a:cubicBezTo>
                    <a:pt x="1308" y="542"/>
                    <a:pt x="1328" y="542"/>
                    <a:pt x="1347" y="542"/>
                  </a:cubicBezTo>
                  <a:cubicBezTo>
                    <a:pt x="1462" y="542"/>
                    <a:pt x="1574" y="533"/>
                    <a:pt x="1643" y="413"/>
                  </a:cubicBezTo>
                  <a:cubicBezTo>
                    <a:pt x="1381" y="413"/>
                    <a:pt x="1095" y="401"/>
                    <a:pt x="833" y="401"/>
                  </a:cubicBezTo>
                  <a:cubicBezTo>
                    <a:pt x="655" y="401"/>
                    <a:pt x="512" y="341"/>
                    <a:pt x="500" y="127"/>
                  </a:cubicBezTo>
                  <a:cubicBezTo>
                    <a:pt x="450" y="32"/>
                    <a:pt x="397" y="1"/>
                    <a:pt x="34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 name="Google Shape;694;p32"/>
            <p:cNvSpPr/>
            <p:nvPr/>
          </p:nvSpPr>
          <p:spPr>
            <a:xfrm>
              <a:off x="5767375" y="1805400"/>
              <a:ext cx="31275" cy="12775"/>
            </a:xfrm>
            <a:custGeom>
              <a:avLst/>
              <a:gdLst/>
              <a:ahLst/>
              <a:cxnLst/>
              <a:rect l="l" t="t" r="r" b="b"/>
              <a:pathLst>
                <a:path w="1251" h="511" extrusionOk="0">
                  <a:moveTo>
                    <a:pt x="810" y="1"/>
                  </a:moveTo>
                  <a:cubicBezTo>
                    <a:pt x="590" y="34"/>
                    <a:pt x="380" y="158"/>
                    <a:pt x="153" y="158"/>
                  </a:cubicBezTo>
                  <a:cubicBezTo>
                    <a:pt x="134" y="158"/>
                    <a:pt x="115" y="158"/>
                    <a:pt x="96" y="156"/>
                  </a:cubicBezTo>
                  <a:lnTo>
                    <a:pt x="96" y="156"/>
                  </a:lnTo>
                  <a:cubicBezTo>
                    <a:pt x="1" y="311"/>
                    <a:pt x="155" y="358"/>
                    <a:pt x="227" y="430"/>
                  </a:cubicBezTo>
                  <a:cubicBezTo>
                    <a:pt x="347" y="446"/>
                    <a:pt x="474" y="511"/>
                    <a:pt x="605" y="511"/>
                  </a:cubicBezTo>
                  <a:cubicBezTo>
                    <a:pt x="668" y="511"/>
                    <a:pt x="733" y="496"/>
                    <a:pt x="798" y="453"/>
                  </a:cubicBezTo>
                  <a:cubicBezTo>
                    <a:pt x="882" y="239"/>
                    <a:pt x="1251" y="346"/>
                    <a:pt x="1239" y="37"/>
                  </a:cubicBezTo>
                  <a:cubicBezTo>
                    <a:pt x="1191" y="37"/>
                    <a:pt x="1132" y="37"/>
                    <a:pt x="1096" y="25"/>
                  </a:cubicBezTo>
                  <a:cubicBezTo>
                    <a:pt x="1065" y="51"/>
                    <a:pt x="1034" y="61"/>
                    <a:pt x="1002" y="61"/>
                  </a:cubicBezTo>
                  <a:cubicBezTo>
                    <a:pt x="935" y="61"/>
                    <a:pt x="867" y="17"/>
                    <a:pt x="81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 name="Google Shape;695;p32"/>
            <p:cNvSpPr/>
            <p:nvPr/>
          </p:nvSpPr>
          <p:spPr>
            <a:xfrm>
              <a:off x="5708725" y="2056975"/>
              <a:ext cx="30400" cy="14275"/>
            </a:xfrm>
            <a:custGeom>
              <a:avLst/>
              <a:gdLst/>
              <a:ahLst/>
              <a:cxnLst/>
              <a:rect l="l" t="t" r="r" b="b"/>
              <a:pathLst>
                <a:path w="1216" h="571" extrusionOk="0">
                  <a:moveTo>
                    <a:pt x="677" y="0"/>
                  </a:moveTo>
                  <a:cubicBezTo>
                    <a:pt x="451" y="0"/>
                    <a:pt x="231" y="122"/>
                    <a:pt x="1" y="153"/>
                  </a:cubicBezTo>
                  <a:cubicBezTo>
                    <a:pt x="61" y="273"/>
                    <a:pt x="168" y="284"/>
                    <a:pt x="287" y="284"/>
                  </a:cubicBezTo>
                  <a:cubicBezTo>
                    <a:pt x="346" y="308"/>
                    <a:pt x="418" y="332"/>
                    <a:pt x="430" y="439"/>
                  </a:cubicBezTo>
                  <a:lnTo>
                    <a:pt x="430" y="558"/>
                  </a:lnTo>
                  <a:cubicBezTo>
                    <a:pt x="525" y="558"/>
                    <a:pt x="620" y="570"/>
                    <a:pt x="715" y="570"/>
                  </a:cubicBezTo>
                  <a:cubicBezTo>
                    <a:pt x="823" y="415"/>
                    <a:pt x="1215" y="499"/>
                    <a:pt x="1025" y="118"/>
                  </a:cubicBezTo>
                  <a:cubicBezTo>
                    <a:pt x="906" y="30"/>
                    <a:pt x="791" y="0"/>
                    <a:pt x="67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 name="Google Shape;696;p32"/>
            <p:cNvSpPr/>
            <p:nvPr/>
          </p:nvSpPr>
          <p:spPr>
            <a:xfrm>
              <a:off x="5733150" y="1806000"/>
              <a:ext cx="39600" cy="11075"/>
            </a:xfrm>
            <a:custGeom>
              <a:avLst/>
              <a:gdLst/>
              <a:ahLst/>
              <a:cxnLst/>
              <a:rect l="l" t="t" r="r" b="b"/>
              <a:pathLst>
                <a:path w="1584" h="443" extrusionOk="0">
                  <a:moveTo>
                    <a:pt x="869" y="1"/>
                  </a:moveTo>
                  <a:cubicBezTo>
                    <a:pt x="738" y="120"/>
                    <a:pt x="560" y="25"/>
                    <a:pt x="417" y="120"/>
                  </a:cubicBezTo>
                  <a:lnTo>
                    <a:pt x="286" y="120"/>
                  </a:lnTo>
                  <a:cubicBezTo>
                    <a:pt x="237" y="93"/>
                    <a:pt x="193" y="78"/>
                    <a:pt x="150" y="78"/>
                  </a:cubicBezTo>
                  <a:cubicBezTo>
                    <a:pt x="100" y="78"/>
                    <a:pt x="52" y="98"/>
                    <a:pt x="0" y="144"/>
                  </a:cubicBezTo>
                  <a:cubicBezTo>
                    <a:pt x="421" y="349"/>
                    <a:pt x="851" y="442"/>
                    <a:pt x="1294" y="442"/>
                  </a:cubicBezTo>
                  <a:cubicBezTo>
                    <a:pt x="1390" y="442"/>
                    <a:pt x="1487" y="438"/>
                    <a:pt x="1584" y="429"/>
                  </a:cubicBezTo>
                  <a:cubicBezTo>
                    <a:pt x="1536" y="334"/>
                    <a:pt x="1489" y="239"/>
                    <a:pt x="1453" y="144"/>
                  </a:cubicBezTo>
                  <a:cubicBezTo>
                    <a:pt x="1425" y="116"/>
                    <a:pt x="1397" y="104"/>
                    <a:pt x="1364" y="104"/>
                  </a:cubicBezTo>
                  <a:cubicBezTo>
                    <a:pt x="1341" y="104"/>
                    <a:pt x="1316" y="110"/>
                    <a:pt x="1286" y="120"/>
                  </a:cubicBezTo>
                  <a:cubicBezTo>
                    <a:pt x="1237" y="163"/>
                    <a:pt x="1191" y="187"/>
                    <a:pt x="1145" y="187"/>
                  </a:cubicBezTo>
                  <a:cubicBezTo>
                    <a:pt x="1102" y="187"/>
                    <a:pt x="1058" y="166"/>
                    <a:pt x="1012" y="120"/>
                  </a:cubicBezTo>
                  <a:cubicBezTo>
                    <a:pt x="977" y="84"/>
                    <a:pt x="917" y="36"/>
                    <a:pt x="86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 name="Google Shape;697;p32"/>
            <p:cNvSpPr/>
            <p:nvPr/>
          </p:nvSpPr>
          <p:spPr>
            <a:xfrm>
              <a:off x="5493525" y="1993525"/>
              <a:ext cx="15500" cy="12825"/>
            </a:xfrm>
            <a:custGeom>
              <a:avLst/>
              <a:gdLst/>
              <a:ahLst/>
              <a:cxnLst/>
              <a:rect l="l" t="t" r="r" b="b"/>
              <a:pathLst>
                <a:path w="620" h="513" extrusionOk="0">
                  <a:moveTo>
                    <a:pt x="263" y="1"/>
                  </a:moveTo>
                  <a:cubicBezTo>
                    <a:pt x="96" y="13"/>
                    <a:pt x="1" y="132"/>
                    <a:pt x="1" y="298"/>
                  </a:cubicBezTo>
                  <a:cubicBezTo>
                    <a:pt x="1" y="489"/>
                    <a:pt x="156" y="513"/>
                    <a:pt x="298" y="513"/>
                  </a:cubicBezTo>
                  <a:cubicBezTo>
                    <a:pt x="453" y="513"/>
                    <a:pt x="584" y="489"/>
                    <a:pt x="620" y="298"/>
                  </a:cubicBezTo>
                  <a:cubicBezTo>
                    <a:pt x="537" y="132"/>
                    <a:pt x="453" y="1"/>
                    <a:pt x="26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 name="Google Shape;698;p32"/>
            <p:cNvSpPr/>
            <p:nvPr/>
          </p:nvSpPr>
          <p:spPr>
            <a:xfrm>
              <a:off x="5905200" y="1803550"/>
              <a:ext cx="25625" cy="13200"/>
            </a:xfrm>
            <a:custGeom>
              <a:avLst/>
              <a:gdLst/>
              <a:ahLst/>
              <a:cxnLst/>
              <a:rect l="l" t="t" r="r" b="b"/>
              <a:pathLst>
                <a:path w="1025" h="528" extrusionOk="0">
                  <a:moveTo>
                    <a:pt x="371" y="1"/>
                  </a:moveTo>
                  <a:cubicBezTo>
                    <a:pt x="355" y="1"/>
                    <a:pt x="339" y="2"/>
                    <a:pt x="322" y="4"/>
                  </a:cubicBezTo>
                  <a:cubicBezTo>
                    <a:pt x="250" y="27"/>
                    <a:pt x="203" y="63"/>
                    <a:pt x="155" y="123"/>
                  </a:cubicBezTo>
                  <a:cubicBezTo>
                    <a:pt x="107" y="206"/>
                    <a:pt x="60" y="313"/>
                    <a:pt x="0" y="408"/>
                  </a:cubicBezTo>
                  <a:cubicBezTo>
                    <a:pt x="345" y="432"/>
                    <a:pt x="679" y="396"/>
                    <a:pt x="988" y="527"/>
                  </a:cubicBezTo>
                  <a:cubicBezTo>
                    <a:pt x="1024" y="230"/>
                    <a:pt x="857" y="111"/>
                    <a:pt x="595" y="99"/>
                  </a:cubicBezTo>
                  <a:cubicBezTo>
                    <a:pt x="525" y="29"/>
                    <a:pt x="455" y="1"/>
                    <a:pt x="37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 name="Google Shape;699;p32"/>
            <p:cNvSpPr/>
            <p:nvPr/>
          </p:nvSpPr>
          <p:spPr>
            <a:xfrm>
              <a:off x="5909350" y="1881325"/>
              <a:ext cx="23850" cy="10425"/>
            </a:xfrm>
            <a:custGeom>
              <a:avLst/>
              <a:gdLst/>
              <a:ahLst/>
              <a:cxnLst/>
              <a:rect l="l" t="t" r="r" b="b"/>
              <a:pathLst>
                <a:path w="954" h="417" extrusionOk="0">
                  <a:moveTo>
                    <a:pt x="858" y="0"/>
                  </a:moveTo>
                  <a:cubicBezTo>
                    <a:pt x="620" y="0"/>
                    <a:pt x="382" y="24"/>
                    <a:pt x="144" y="24"/>
                  </a:cubicBezTo>
                  <a:cubicBezTo>
                    <a:pt x="96" y="155"/>
                    <a:pt x="37" y="286"/>
                    <a:pt x="1" y="417"/>
                  </a:cubicBezTo>
                  <a:cubicBezTo>
                    <a:pt x="275" y="417"/>
                    <a:pt x="560" y="405"/>
                    <a:pt x="858" y="405"/>
                  </a:cubicBezTo>
                  <a:lnTo>
                    <a:pt x="858" y="286"/>
                  </a:lnTo>
                  <a:cubicBezTo>
                    <a:pt x="953" y="179"/>
                    <a:pt x="953" y="95"/>
                    <a:pt x="85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 name="Google Shape;700;p32"/>
            <p:cNvSpPr/>
            <p:nvPr/>
          </p:nvSpPr>
          <p:spPr>
            <a:xfrm>
              <a:off x="5915900" y="2051675"/>
              <a:ext cx="27700" cy="12725"/>
            </a:xfrm>
            <a:custGeom>
              <a:avLst/>
              <a:gdLst/>
              <a:ahLst/>
              <a:cxnLst/>
              <a:rect l="l" t="t" r="r" b="b"/>
              <a:pathLst>
                <a:path w="1108" h="509" extrusionOk="0">
                  <a:moveTo>
                    <a:pt x="526" y="1"/>
                  </a:moveTo>
                  <a:cubicBezTo>
                    <a:pt x="467" y="1"/>
                    <a:pt x="406" y="8"/>
                    <a:pt x="346" y="8"/>
                  </a:cubicBezTo>
                  <a:cubicBezTo>
                    <a:pt x="191" y="80"/>
                    <a:pt x="1" y="92"/>
                    <a:pt x="13" y="330"/>
                  </a:cubicBezTo>
                  <a:cubicBezTo>
                    <a:pt x="179" y="365"/>
                    <a:pt x="358" y="330"/>
                    <a:pt x="453" y="508"/>
                  </a:cubicBezTo>
                  <a:cubicBezTo>
                    <a:pt x="596" y="496"/>
                    <a:pt x="751" y="496"/>
                    <a:pt x="894" y="485"/>
                  </a:cubicBezTo>
                  <a:cubicBezTo>
                    <a:pt x="1001" y="425"/>
                    <a:pt x="1108" y="354"/>
                    <a:pt x="1108" y="211"/>
                  </a:cubicBezTo>
                  <a:cubicBezTo>
                    <a:pt x="1084" y="151"/>
                    <a:pt x="1060" y="92"/>
                    <a:pt x="1013" y="68"/>
                  </a:cubicBezTo>
                  <a:cubicBezTo>
                    <a:pt x="986" y="41"/>
                    <a:pt x="956" y="26"/>
                    <a:pt x="928" y="26"/>
                  </a:cubicBezTo>
                  <a:cubicBezTo>
                    <a:pt x="906" y="26"/>
                    <a:pt x="886" y="35"/>
                    <a:pt x="870" y="56"/>
                  </a:cubicBezTo>
                  <a:lnTo>
                    <a:pt x="727" y="56"/>
                  </a:lnTo>
                  <a:cubicBezTo>
                    <a:pt x="663" y="11"/>
                    <a:pt x="595" y="1"/>
                    <a:pt x="52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 name="Google Shape;701;p32"/>
            <p:cNvSpPr/>
            <p:nvPr/>
          </p:nvSpPr>
          <p:spPr>
            <a:xfrm>
              <a:off x="5873050" y="1850250"/>
              <a:ext cx="50625" cy="5800"/>
            </a:xfrm>
            <a:custGeom>
              <a:avLst/>
              <a:gdLst/>
              <a:ahLst/>
              <a:cxnLst/>
              <a:rect l="l" t="t" r="r" b="b"/>
              <a:pathLst>
                <a:path w="2025" h="232" extrusionOk="0">
                  <a:moveTo>
                    <a:pt x="507" y="0"/>
                  </a:moveTo>
                  <a:cubicBezTo>
                    <a:pt x="328" y="0"/>
                    <a:pt x="155" y="45"/>
                    <a:pt x="0" y="219"/>
                  </a:cubicBezTo>
                  <a:cubicBezTo>
                    <a:pt x="44" y="218"/>
                    <a:pt x="87" y="218"/>
                    <a:pt x="131" y="218"/>
                  </a:cubicBezTo>
                  <a:cubicBezTo>
                    <a:pt x="408" y="218"/>
                    <a:pt x="682" y="231"/>
                    <a:pt x="953" y="231"/>
                  </a:cubicBezTo>
                  <a:cubicBezTo>
                    <a:pt x="1313" y="231"/>
                    <a:pt x="1668" y="208"/>
                    <a:pt x="2024" y="100"/>
                  </a:cubicBezTo>
                  <a:cubicBezTo>
                    <a:pt x="1922" y="26"/>
                    <a:pt x="1806" y="9"/>
                    <a:pt x="1685" y="9"/>
                  </a:cubicBezTo>
                  <a:cubicBezTo>
                    <a:pt x="1585" y="9"/>
                    <a:pt x="1481" y="21"/>
                    <a:pt x="1380" y="21"/>
                  </a:cubicBezTo>
                  <a:cubicBezTo>
                    <a:pt x="1348" y="21"/>
                    <a:pt x="1317" y="20"/>
                    <a:pt x="1286" y="17"/>
                  </a:cubicBezTo>
                  <a:cubicBezTo>
                    <a:pt x="1214" y="39"/>
                    <a:pt x="1139" y="47"/>
                    <a:pt x="1064" y="47"/>
                  </a:cubicBezTo>
                  <a:cubicBezTo>
                    <a:pt x="881" y="47"/>
                    <a:pt x="691" y="0"/>
                    <a:pt x="50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 name="Google Shape;702;p32"/>
            <p:cNvSpPr/>
            <p:nvPr/>
          </p:nvSpPr>
          <p:spPr>
            <a:xfrm>
              <a:off x="5879600" y="1733000"/>
              <a:ext cx="34550" cy="13950"/>
            </a:xfrm>
            <a:custGeom>
              <a:avLst/>
              <a:gdLst/>
              <a:ahLst/>
              <a:cxnLst/>
              <a:rect l="l" t="t" r="r" b="b"/>
              <a:pathLst>
                <a:path w="1382" h="558" extrusionOk="0">
                  <a:moveTo>
                    <a:pt x="570" y="1"/>
                  </a:moveTo>
                  <a:cubicBezTo>
                    <a:pt x="414" y="1"/>
                    <a:pt x="256" y="34"/>
                    <a:pt x="95" y="99"/>
                  </a:cubicBezTo>
                  <a:cubicBezTo>
                    <a:pt x="24" y="159"/>
                    <a:pt x="0" y="218"/>
                    <a:pt x="24" y="313"/>
                  </a:cubicBezTo>
                  <a:lnTo>
                    <a:pt x="191" y="480"/>
                  </a:lnTo>
                  <a:cubicBezTo>
                    <a:pt x="280" y="536"/>
                    <a:pt x="369" y="558"/>
                    <a:pt x="461" y="558"/>
                  </a:cubicBezTo>
                  <a:cubicBezTo>
                    <a:pt x="565" y="558"/>
                    <a:pt x="672" y="530"/>
                    <a:pt x="786" y="492"/>
                  </a:cubicBezTo>
                  <a:lnTo>
                    <a:pt x="1036" y="492"/>
                  </a:lnTo>
                  <a:cubicBezTo>
                    <a:pt x="1381" y="361"/>
                    <a:pt x="1155" y="242"/>
                    <a:pt x="1036" y="99"/>
                  </a:cubicBezTo>
                  <a:cubicBezTo>
                    <a:pt x="881" y="34"/>
                    <a:pt x="726" y="1"/>
                    <a:pt x="57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 name="Google Shape;703;p32"/>
            <p:cNvSpPr/>
            <p:nvPr/>
          </p:nvSpPr>
          <p:spPr>
            <a:xfrm>
              <a:off x="5332200" y="1731550"/>
              <a:ext cx="43600" cy="11500"/>
            </a:xfrm>
            <a:custGeom>
              <a:avLst/>
              <a:gdLst/>
              <a:ahLst/>
              <a:cxnLst/>
              <a:rect l="l" t="t" r="r" b="b"/>
              <a:pathLst>
                <a:path w="1744" h="460" extrusionOk="0">
                  <a:moveTo>
                    <a:pt x="824" y="1"/>
                  </a:moveTo>
                  <a:cubicBezTo>
                    <a:pt x="547" y="1"/>
                    <a:pt x="272" y="73"/>
                    <a:pt x="1" y="252"/>
                  </a:cubicBezTo>
                  <a:cubicBezTo>
                    <a:pt x="114" y="371"/>
                    <a:pt x="247" y="394"/>
                    <a:pt x="385" y="394"/>
                  </a:cubicBezTo>
                  <a:cubicBezTo>
                    <a:pt x="474" y="394"/>
                    <a:pt x="566" y="385"/>
                    <a:pt x="656" y="385"/>
                  </a:cubicBezTo>
                  <a:cubicBezTo>
                    <a:pt x="733" y="385"/>
                    <a:pt x="809" y="392"/>
                    <a:pt x="882" y="419"/>
                  </a:cubicBezTo>
                  <a:cubicBezTo>
                    <a:pt x="898" y="417"/>
                    <a:pt x="914" y="416"/>
                    <a:pt x="931" y="416"/>
                  </a:cubicBezTo>
                  <a:cubicBezTo>
                    <a:pt x="1050" y="416"/>
                    <a:pt x="1176" y="460"/>
                    <a:pt x="1304" y="460"/>
                  </a:cubicBezTo>
                  <a:cubicBezTo>
                    <a:pt x="1381" y="460"/>
                    <a:pt x="1459" y="444"/>
                    <a:pt x="1536" y="395"/>
                  </a:cubicBezTo>
                  <a:cubicBezTo>
                    <a:pt x="1573" y="404"/>
                    <a:pt x="1603" y="408"/>
                    <a:pt x="1628" y="408"/>
                  </a:cubicBezTo>
                  <a:cubicBezTo>
                    <a:pt x="1734" y="408"/>
                    <a:pt x="1744" y="330"/>
                    <a:pt x="1715" y="205"/>
                  </a:cubicBezTo>
                  <a:cubicBezTo>
                    <a:pt x="1415" y="82"/>
                    <a:pt x="1118" y="1"/>
                    <a:pt x="82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 name="Google Shape;704;p32"/>
            <p:cNvSpPr/>
            <p:nvPr/>
          </p:nvSpPr>
          <p:spPr>
            <a:xfrm>
              <a:off x="5884350" y="2049700"/>
              <a:ext cx="50325" cy="7250"/>
            </a:xfrm>
            <a:custGeom>
              <a:avLst/>
              <a:gdLst/>
              <a:ahLst/>
              <a:cxnLst/>
              <a:rect l="l" t="t" r="r" b="b"/>
              <a:pathLst>
                <a:path w="2013" h="290" extrusionOk="0">
                  <a:moveTo>
                    <a:pt x="1652" y="1"/>
                  </a:moveTo>
                  <a:cubicBezTo>
                    <a:pt x="1597" y="1"/>
                    <a:pt x="1543" y="4"/>
                    <a:pt x="1489" y="4"/>
                  </a:cubicBezTo>
                  <a:lnTo>
                    <a:pt x="1" y="4"/>
                  </a:lnTo>
                  <a:cubicBezTo>
                    <a:pt x="96" y="135"/>
                    <a:pt x="215" y="162"/>
                    <a:pt x="340" y="162"/>
                  </a:cubicBezTo>
                  <a:cubicBezTo>
                    <a:pt x="427" y="162"/>
                    <a:pt x="516" y="149"/>
                    <a:pt x="602" y="149"/>
                  </a:cubicBezTo>
                  <a:cubicBezTo>
                    <a:pt x="641" y="149"/>
                    <a:pt x="678" y="151"/>
                    <a:pt x="715" y="159"/>
                  </a:cubicBezTo>
                  <a:cubicBezTo>
                    <a:pt x="763" y="206"/>
                    <a:pt x="798" y="230"/>
                    <a:pt x="858" y="266"/>
                  </a:cubicBezTo>
                  <a:cubicBezTo>
                    <a:pt x="917" y="278"/>
                    <a:pt x="977" y="290"/>
                    <a:pt x="1037" y="290"/>
                  </a:cubicBezTo>
                  <a:cubicBezTo>
                    <a:pt x="1096" y="278"/>
                    <a:pt x="1156" y="278"/>
                    <a:pt x="1215" y="266"/>
                  </a:cubicBezTo>
                  <a:cubicBezTo>
                    <a:pt x="1322" y="218"/>
                    <a:pt x="1453" y="230"/>
                    <a:pt x="1560" y="159"/>
                  </a:cubicBezTo>
                  <a:cubicBezTo>
                    <a:pt x="1715" y="147"/>
                    <a:pt x="1858" y="147"/>
                    <a:pt x="2013" y="135"/>
                  </a:cubicBezTo>
                  <a:cubicBezTo>
                    <a:pt x="1904" y="18"/>
                    <a:pt x="1779" y="1"/>
                    <a:pt x="165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 name="Google Shape;705;p32"/>
            <p:cNvSpPr/>
            <p:nvPr/>
          </p:nvSpPr>
          <p:spPr>
            <a:xfrm>
              <a:off x="6013525" y="1926725"/>
              <a:ext cx="32775" cy="12350"/>
            </a:xfrm>
            <a:custGeom>
              <a:avLst/>
              <a:gdLst/>
              <a:ahLst/>
              <a:cxnLst/>
              <a:rect l="l" t="t" r="r" b="b"/>
              <a:pathLst>
                <a:path w="1311" h="494" extrusionOk="0">
                  <a:moveTo>
                    <a:pt x="914" y="0"/>
                  </a:moveTo>
                  <a:cubicBezTo>
                    <a:pt x="847" y="0"/>
                    <a:pt x="781" y="20"/>
                    <a:pt x="715" y="77"/>
                  </a:cubicBezTo>
                  <a:cubicBezTo>
                    <a:pt x="619" y="151"/>
                    <a:pt x="519" y="184"/>
                    <a:pt x="414" y="184"/>
                  </a:cubicBezTo>
                  <a:cubicBezTo>
                    <a:pt x="349" y="184"/>
                    <a:pt x="283" y="171"/>
                    <a:pt x="215" y="149"/>
                  </a:cubicBezTo>
                  <a:cubicBezTo>
                    <a:pt x="191" y="172"/>
                    <a:pt x="180" y="184"/>
                    <a:pt x="144" y="196"/>
                  </a:cubicBezTo>
                  <a:cubicBezTo>
                    <a:pt x="96" y="291"/>
                    <a:pt x="37" y="387"/>
                    <a:pt x="1" y="482"/>
                  </a:cubicBezTo>
                  <a:cubicBezTo>
                    <a:pt x="108" y="471"/>
                    <a:pt x="215" y="465"/>
                    <a:pt x="324" y="465"/>
                  </a:cubicBezTo>
                  <a:cubicBezTo>
                    <a:pt x="458" y="465"/>
                    <a:pt x="595" y="474"/>
                    <a:pt x="739" y="494"/>
                  </a:cubicBezTo>
                  <a:cubicBezTo>
                    <a:pt x="906" y="327"/>
                    <a:pt x="1311" y="482"/>
                    <a:pt x="1311" y="77"/>
                  </a:cubicBezTo>
                  <a:cubicBezTo>
                    <a:pt x="1170" y="69"/>
                    <a:pt x="1040" y="0"/>
                    <a:pt x="91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 name="Google Shape;706;p32"/>
            <p:cNvSpPr/>
            <p:nvPr/>
          </p:nvSpPr>
          <p:spPr>
            <a:xfrm>
              <a:off x="5313450" y="1825500"/>
              <a:ext cx="25325" cy="11850"/>
            </a:xfrm>
            <a:custGeom>
              <a:avLst/>
              <a:gdLst/>
              <a:ahLst/>
              <a:cxnLst/>
              <a:rect l="l" t="t" r="r" b="b"/>
              <a:pathLst>
                <a:path w="1013" h="474" extrusionOk="0">
                  <a:moveTo>
                    <a:pt x="744" y="0"/>
                  </a:moveTo>
                  <a:cubicBezTo>
                    <a:pt x="643" y="0"/>
                    <a:pt x="542" y="28"/>
                    <a:pt x="441" y="66"/>
                  </a:cubicBezTo>
                  <a:lnTo>
                    <a:pt x="167" y="197"/>
                  </a:lnTo>
                  <a:cubicBezTo>
                    <a:pt x="96" y="233"/>
                    <a:pt x="36" y="292"/>
                    <a:pt x="0" y="376"/>
                  </a:cubicBezTo>
                  <a:cubicBezTo>
                    <a:pt x="109" y="448"/>
                    <a:pt x="219" y="474"/>
                    <a:pt x="329" y="474"/>
                  </a:cubicBezTo>
                  <a:cubicBezTo>
                    <a:pt x="510" y="474"/>
                    <a:pt x="692" y="404"/>
                    <a:pt x="870" y="352"/>
                  </a:cubicBezTo>
                  <a:cubicBezTo>
                    <a:pt x="929" y="257"/>
                    <a:pt x="977" y="173"/>
                    <a:pt x="1013" y="78"/>
                  </a:cubicBezTo>
                  <a:cubicBezTo>
                    <a:pt x="923" y="22"/>
                    <a:pt x="834" y="0"/>
                    <a:pt x="74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 name="Google Shape;707;p32"/>
            <p:cNvSpPr/>
            <p:nvPr/>
          </p:nvSpPr>
          <p:spPr>
            <a:xfrm>
              <a:off x="6185275" y="1928050"/>
              <a:ext cx="23850" cy="13650"/>
            </a:xfrm>
            <a:custGeom>
              <a:avLst/>
              <a:gdLst/>
              <a:ahLst/>
              <a:cxnLst/>
              <a:rect l="l" t="t" r="r" b="b"/>
              <a:pathLst>
                <a:path w="954" h="546" extrusionOk="0">
                  <a:moveTo>
                    <a:pt x="430" y="0"/>
                  </a:moveTo>
                  <a:cubicBezTo>
                    <a:pt x="299" y="12"/>
                    <a:pt x="156" y="12"/>
                    <a:pt x="1" y="24"/>
                  </a:cubicBezTo>
                  <a:cubicBezTo>
                    <a:pt x="1" y="72"/>
                    <a:pt x="1" y="107"/>
                    <a:pt x="13" y="155"/>
                  </a:cubicBezTo>
                  <a:cubicBezTo>
                    <a:pt x="120" y="179"/>
                    <a:pt x="215" y="238"/>
                    <a:pt x="215" y="322"/>
                  </a:cubicBezTo>
                  <a:cubicBezTo>
                    <a:pt x="222" y="478"/>
                    <a:pt x="252" y="545"/>
                    <a:pt x="310" y="545"/>
                  </a:cubicBezTo>
                  <a:cubicBezTo>
                    <a:pt x="353" y="545"/>
                    <a:pt x="412" y="507"/>
                    <a:pt x="489" y="441"/>
                  </a:cubicBezTo>
                  <a:cubicBezTo>
                    <a:pt x="549" y="381"/>
                    <a:pt x="644" y="334"/>
                    <a:pt x="715" y="298"/>
                  </a:cubicBezTo>
                  <a:cubicBezTo>
                    <a:pt x="953" y="298"/>
                    <a:pt x="953" y="179"/>
                    <a:pt x="846" y="12"/>
                  </a:cubicBezTo>
                  <a:cubicBezTo>
                    <a:pt x="763" y="0"/>
                    <a:pt x="656" y="0"/>
                    <a:pt x="572" y="0"/>
                  </a:cubicBezTo>
                  <a:cubicBezTo>
                    <a:pt x="572" y="12"/>
                    <a:pt x="549" y="24"/>
                    <a:pt x="525" y="36"/>
                  </a:cubicBezTo>
                  <a:cubicBezTo>
                    <a:pt x="489" y="36"/>
                    <a:pt x="465" y="36"/>
                    <a:pt x="43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 name="Google Shape;708;p32"/>
            <p:cNvSpPr/>
            <p:nvPr/>
          </p:nvSpPr>
          <p:spPr>
            <a:xfrm>
              <a:off x="5394700" y="1994425"/>
              <a:ext cx="25850" cy="11675"/>
            </a:xfrm>
            <a:custGeom>
              <a:avLst/>
              <a:gdLst/>
              <a:ahLst/>
              <a:cxnLst/>
              <a:rect l="l" t="t" r="r" b="b"/>
              <a:pathLst>
                <a:path w="1034" h="467" extrusionOk="0">
                  <a:moveTo>
                    <a:pt x="842" y="1"/>
                  </a:moveTo>
                  <a:cubicBezTo>
                    <a:pt x="792" y="1"/>
                    <a:pt x="730" y="12"/>
                    <a:pt x="656" y="36"/>
                  </a:cubicBezTo>
                  <a:cubicBezTo>
                    <a:pt x="560" y="36"/>
                    <a:pt x="453" y="48"/>
                    <a:pt x="370" y="48"/>
                  </a:cubicBezTo>
                  <a:cubicBezTo>
                    <a:pt x="363" y="49"/>
                    <a:pt x="355" y="49"/>
                    <a:pt x="348" y="49"/>
                  </a:cubicBezTo>
                  <a:cubicBezTo>
                    <a:pt x="283" y="49"/>
                    <a:pt x="226" y="19"/>
                    <a:pt x="166" y="19"/>
                  </a:cubicBezTo>
                  <a:cubicBezTo>
                    <a:pt x="136" y="19"/>
                    <a:pt x="105" y="26"/>
                    <a:pt x="72" y="48"/>
                  </a:cubicBezTo>
                  <a:cubicBezTo>
                    <a:pt x="25" y="96"/>
                    <a:pt x="1" y="143"/>
                    <a:pt x="1" y="203"/>
                  </a:cubicBezTo>
                  <a:cubicBezTo>
                    <a:pt x="1" y="262"/>
                    <a:pt x="25" y="298"/>
                    <a:pt x="72" y="346"/>
                  </a:cubicBezTo>
                  <a:cubicBezTo>
                    <a:pt x="218" y="429"/>
                    <a:pt x="383" y="467"/>
                    <a:pt x="550" y="467"/>
                  </a:cubicBezTo>
                  <a:cubicBezTo>
                    <a:pt x="573" y="467"/>
                    <a:pt x="597" y="466"/>
                    <a:pt x="620" y="465"/>
                  </a:cubicBezTo>
                  <a:cubicBezTo>
                    <a:pt x="715" y="417"/>
                    <a:pt x="846" y="429"/>
                    <a:pt x="953" y="334"/>
                  </a:cubicBezTo>
                  <a:cubicBezTo>
                    <a:pt x="1034" y="110"/>
                    <a:pt x="993" y="1"/>
                    <a:pt x="84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 name="Google Shape;709;p32"/>
            <p:cNvSpPr/>
            <p:nvPr/>
          </p:nvSpPr>
          <p:spPr>
            <a:xfrm>
              <a:off x="5503950" y="1905725"/>
              <a:ext cx="29800" cy="11500"/>
            </a:xfrm>
            <a:custGeom>
              <a:avLst/>
              <a:gdLst/>
              <a:ahLst/>
              <a:cxnLst/>
              <a:rect l="l" t="t" r="r" b="b"/>
              <a:pathLst>
                <a:path w="1192" h="460" extrusionOk="0">
                  <a:moveTo>
                    <a:pt x="1155" y="0"/>
                  </a:moveTo>
                  <a:lnTo>
                    <a:pt x="1155" y="0"/>
                  </a:lnTo>
                  <a:cubicBezTo>
                    <a:pt x="808" y="53"/>
                    <a:pt x="489" y="161"/>
                    <a:pt x="141" y="161"/>
                  </a:cubicBezTo>
                  <a:cubicBezTo>
                    <a:pt x="94" y="161"/>
                    <a:pt x="48" y="159"/>
                    <a:pt x="0" y="155"/>
                  </a:cubicBezTo>
                  <a:lnTo>
                    <a:pt x="0" y="155"/>
                  </a:lnTo>
                  <a:cubicBezTo>
                    <a:pt x="48" y="262"/>
                    <a:pt x="108" y="358"/>
                    <a:pt x="155" y="441"/>
                  </a:cubicBezTo>
                  <a:cubicBezTo>
                    <a:pt x="210" y="454"/>
                    <a:pt x="263" y="459"/>
                    <a:pt x="315" y="459"/>
                  </a:cubicBezTo>
                  <a:cubicBezTo>
                    <a:pt x="549" y="459"/>
                    <a:pt x="767" y="349"/>
                    <a:pt x="1001" y="310"/>
                  </a:cubicBezTo>
                  <a:cubicBezTo>
                    <a:pt x="1120" y="262"/>
                    <a:pt x="1191" y="191"/>
                    <a:pt x="1132" y="36"/>
                  </a:cubicBezTo>
                  <a:lnTo>
                    <a:pt x="1155"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 name="Google Shape;710;p32"/>
            <p:cNvSpPr/>
            <p:nvPr/>
          </p:nvSpPr>
          <p:spPr>
            <a:xfrm>
              <a:off x="5717675" y="2081925"/>
              <a:ext cx="48825" cy="7475"/>
            </a:xfrm>
            <a:custGeom>
              <a:avLst/>
              <a:gdLst/>
              <a:ahLst/>
              <a:cxnLst/>
              <a:rect l="l" t="t" r="r" b="b"/>
              <a:pathLst>
                <a:path w="1953" h="299" extrusionOk="0">
                  <a:moveTo>
                    <a:pt x="1631" y="1"/>
                  </a:moveTo>
                  <a:cubicBezTo>
                    <a:pt x="1096" y="1"/>
                    <a:pt x="584" y="13"/>
                    <a:pt x="48" y="13"/>
                  </a:cubicBezTo>
                  <a:cubicBezTo>
                    <a:pt x="0" y="72"/>
                    <a:pt x="0" y="108"/>
                    <a:pt x="72" y="132"/>
                  </a:cubicBezTo>
                  <a:cubicBezTo>
                    <a:pt x="188" y="202"/>
                    <a:pt x="312" y="220"/>
                    <a:pt x="438" y="220"/>
                  </a:cubicBezTo>
                  <a:cubicBezTo>
                    <a:pt x="574" y="220"/>
                    <a:pt x="712" y="199"/>
                    <a:pt x="848" y="199"/>
                  </a:cubicBezTo>
                  <a:cubicBezTo>
                    <a:pt x="975" y="199"/>
                    <a:pt x="1098" y="217"/>
                    <a:pt x="1215" y="287"/>
                  </a:cubicBezTo>
                  <a:cubicBezTo>
                    <a:pt x="1250" y="298"/>
                    <a:pt x="1298" y="298"/>
                    <a:pt x="1334" y="298"/>
                  </a:cubicBezTo>
                  <a:cubicBezTo>
                    <a:pt x="1396" y="227"/>
                    <a:pt x="1478" y="214"/>
                    <a:pt x="1563" y="214"/>
                  </a:cubicBezTo>
                  <a:cubicBezTo>
                    <a:pt x="1610" y="214"/>
                    <a:pt x="1658" y="218"/>
                    <a:pt x="1704" y="218"/>
                  </a:cubicBezTo>
                  <a:cubicBezTo>
                    <a:pt x="1799" y="218"/>
                    <a:pt x="1888" y="202"/>
                    <a:pt x="1953" y="108"/>
                  </a:cubicBezTo>
                  <a:cubicBezTo>
                    <a:pt x="1858" y="13"/>
                    <a:pt x="1750" y="13"/>
                    <a:pt x="163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 name="Google Shape;711;p32"/>
            <p:cNvSpPr/>
            <p:nvPr/>
          </p:nvSpPr>
          <p:spPr>
            <a:xfrm>
              <a:off x="6069500" y="1776550"/>
              <a:ext cx="29775" cy="11575"/>
            </a:xfrm>
            <a:custGeom>
              <a:avLst/>
              <a:gdLst/>
              <a:ahLst/>
              <a:cxnLst/>
              <a:rect l="l" t="t" r="r" b="b"/>
              <a:pathLst>
                <a:path w="1191" h="463" extrusionOk="0">
                  <a:moveTo>
                    <a:pt x="714" y="0"/>
                  </a:moveTo>
                  <a:cubicBezTo>
                    <a:pt x="489" y="0"/>
                    <a:pt x="264" y="18"/>
                    <a:pt x="48" y="60"/>
                  </a:cubicBezTo>
                  <a:cubicBezTo>
                    <a:pt x="0" y="119"/>
                    <a:pt x="0" y="179"/>
                    <a:pt x="36" y="238"/>
                  </a:cubicBezTo>
                  <a:cubicBezTo>
                    <a:pt x="108" y="357"/>
                    <a:pt x="227" y="417"/>
                    <a:pt x="358" y="441"/>
                  </a:cubicBezTo>
                  <a:cubicBezTo>
                    <a:pt x="421" y="454"/>
                    <a:pt x="484" y="463"/>
                    <a:pt x="546" y="463"/>
                  </a:cubicBezTo>
                  <a:cubicBezTo>
                    <a:pt x="647" y="463"/>
                    <a:pt x="745" y="440"/>
                    <a:pt x="834" y="381"/>
                  </a:cubicBezTo>
                  <a:lnTo>
                    <a:pt x="917" y="310"/>
                  </a:lnTo>
                  <a:lnTo>
                    <a:pt x="1191" y="24"/>
                  </a:lnTo>
                  <a:cubicBezTo>
                    <a:pt x="1033" y="9"/>
                    <a:pt x="873" y="0"/>
                    <a:pt x="71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 name="Google Shape;712;p32"/>
            <p:cNvSpPr/>
            <p:nvPr/>
          </p:nvSpPr>
          <p:spPr>
            <a:xfrm>
              <a:off x="6203150" y="1928050"/>
              <a:ext cx="17875" cy="12600"/>
            </a:xfrm>
            <a:custGeom>
              <a:avLst/>
              <a:gdLst/>
              <a:ahLst/>
              <a:cxnLst/>
              <a:rect l="l" t="t" r="r" b="b"/>
              <a:pathLst>
                <a:path w="715" h="504" extrusionOk="0">
                  <a:moveTo>
                    <a:pt x="429" y="0"/>
                  </a:moveTo>
                  <a:cubicBezTo>
                    <a:pt x="334" y="12"/>
                    <a:pt x="238" y="12"/>
                    <a:pt x="131" y="12"/>
                  </a:cubicBezTo>
                  <a:cubicBezTo>
                    <a:pt x="155" y="131"/>
                    <a:pt x="107" y="238"/>
                    <a:pt x="0" y="298"/>
                  </a:cubicBezTo>
                  <a:cubicBezTo>
                    <a:pt x="17" y="464"/>
                    <a:pt x="90" y="504"/>
                    <a:pt x="178" y="504"/>
                  </a:cubicBezTo>
                  <a:cubicBezTo>
                    <a:pt x="260" y="504"/>
                    <a:pt x="354" y="470"/>
                    <a:pt x="427" y="470"/>
                  </a:cubicBezTo>
                  <a:cubicBezTo>
                    <a:pt x="445" y="470"/>
                    <a:pt x="462" y="472"/>
                    <a:pt x="477" y="477"/>
                  </a:cubicBezTo>
                  <a:cubicBezTo>
                    <a:pt x="498" y="483"/>
                    <a:pt x="517" y="486"/>
                    <a:pt x="535" y="486"/>
                  </a:cubicBezTo>
                  <a:cubicBezTo>
                    <a:pt x="675" y="486"/>
                    <a:pt x="704" y="291"/>
                    <a:pt x="715" y="143"/>
                  </a:cubicBezTo>
                  <a:cubicBezTo>
                    <a:pt x="596" y="131"/>
                    <a:pt x="488" y="119"/>
                    <a:pt x="42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 name="Google Shape;713;p32"/>
            <p:cNvSpPr/>
            <p:nvPr/>
          </p:nvSpPr>
          <p:spPr>
            <a:xfrm>
              <a:off x="5370600" y="1731275"/>
              <a:ext cx="29200" cy="13250"/>
            </a:xfrm>
            <a:custGeom>
              <a:avLst/>
              <a:gdLst/>
              <a:ahLst/>
              <a:cxnLst/>
              <a:rect l="l" t="t" r="r" b="b"/>
              <a:pathLst>
                <a:path w="1168" h="530" extrusionOk="0">
                  <a:moveTo>
                    <a:pt x="699" y="0"/>
                  </a:moveTo>
                  <a:cubicBezTo>
                    <a:pt x="520" y="0"/>
                    <a:pt x="339" y="105"/>
                    <a:pt x="155" y="263"/>
                  </a:cubicBezTo>
                  <a:cubicBezTo>
                    <a:pt x="120" y="323"/>
                    <a:pt x="60" y="370"/>
                    <a:pt x="0" y="430"/>
                  </a:cubicBezTo>
                  <a:cubicBezTo>
                    <a:pt x="108" y="504"/>
                    <a:pt x="217" y="529"/>
                    <a:pt x="327" y="529"/>
                  </a:cubicBezTo>
                  <a:cubicBezTo>
                    <a:pt x="576" y="529"/>
                    <a:pt x="829" y="399"/>
                    <a:pt x="1073" y="399"/>
                  </a:cubicBezTo>
                  <a:cubicBezTo>
                    <a:pt x="1105" y="399"/>
                    <a:pt x="1136" y="401"/>
                    <a:pt x="1167" y="406"/>
                  </a:cubicBezTo>
                  <a:lnTo>
                    <a:pt x="1167" y="275"/>
                  </a:lnTo>
                  <a:cubicBezTo>
                    <a:pt x="1012" y="80"/>
                    <a:pt x="856" y="0"/>
                    <a:pt x="69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 name="Google Shape;714;p32"/>
            <p:cNvSpPr/>
            <p:nvPr/>
          </p:nvSpPr>
          <p:spPr>
            <a:xfrm>
              <a:off x="5607400" y="1906825"/>
              <a:ext cx="27550" cy="10475"/>
            </a:xfrm>
            <a:custGeom>
              <a:avLst/>
              <a:gdLst/>
              <a:ahLst/>
              <a:cxnLst/>
              <a:rect l="l" t="t" r="r" b="b"/>
              <a:pathLst>
                <a:path w="1102" h="419" extrusionOk="0">
                  <a:moveTo>
                    <a:pt x="904" y="0"/>
                  </a:moveTo>
                  <a:cubicBezTo>
                    <a:pt x="644" y="0"/>
                    <a:pt x="461" y="269"/>
                    <a:pt x="230" y="269"/>
                  </a:cubicBezTo>
                  <a:cubicBezTo>
                    <a:pt x="215" y="269"/>
                    <a:pt x="200" y="268"/>
                    <a:pt x="184" y="266"/>
                  </a:cubicBezTo>
                  <a:cubicBezTo>
                    <a:pt x="143" y="247"/>
                    <a:pt x="110" y="238"/>
                    <a:pt x="85" y="238"/>
                  </a:cubicBezTo>
                  <a:cubicBezTo>
                    <a:pt x="15" y="238"/>
                    <a:pt x="0" y="304"/>
                    <a:pt x="18" y="409"/>
                  </a:cubicBezTo>
                  <a:cubicBezTo>
                    <a:pt x="103" y="414"/>
                    <a:pt x="189" y="419"/>
                    <a:pt x="273" y="419"/>
                  </a:cubicBezTo>
                  <a:cubicBezTo>
                    <a:pt x="577" y="419"/>
                    <a:pt x="868" y="359"/>
                    <a:pt x="1101" y="52"/>
                  </a:cubicBezTo>
                  <a:cubicBezTo>
                    <a:pt x="1030" y="15"/>
                    <a:pt x="965" y="0"/>
                    <a:pt x="90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 name="Google Shape;715;p32"/>
            <p:cNvSpPr/>
            <p:nvPr/>
          </p:nvSpPr>
          <p:spPr>
            <a:xfrm>
              <a:off x="5287550" y="1827375"/>
              <a:ext cx="30100" cy="9225"/>
            </a:xfrm>
            <a:custGeom>
              <a:avLst/>
              <a:gdLst/>
              <a:ahLst/>
              <a:cxnLst/>
              <a:rect l="l" t="t" r="r" b="b"/>
              <a:pathLst>
                <a:path w="1204" h="369" extrusionOk="0">
                  <a:moveTo>
                    <a:pt x="293" y="0"/>
                  </a:moveTo>
                  <a:cubicBezTo>
                    <a:pt x="208" y="0"/>
                    <a:pt x="132" y="25"/>
                    <a:pt x="72" y="74"/>
                  </a:cubicBezTo>
                  <a:cubicBezTo>
                    <a:pt x="24" y="122"/>
                    <a:pt x="1" y="182"/>
                    <a:pt x="13" y="241"/>
                  </a:cubicBezTo>
                  <a:cubicBezTo>
                    <a:pt x="48" y="265"/>
                    <a:pt x="60" y="289"/>
                    <a:pt x="84" y="301"/>
                  </a:cubicBezTo>
                  <a:cubicBezTo>
                    <a:pt x="121" y="294"/>
                    <a:pt x="159" y="291"/>
                    <a:pt x="196" y="291"/>
                  </a:cubicBezTo>
                  <a:cubicBezTo>
                    <a:pt x="389" y="291"/>
                    <a:pt x="582" y="368"/>
                    <a:pt x="771" y="368"/>
                  </a:cubicBezTo>
                  <a:cubicBezTo>
                    <a:pt x="860" y="368"/>
                    <a:pt x="949" y="351"/>
                    <a:pt x="1036" y="301"/>
                  </a:cubicBezTo>
                  <a:cubicBezTo>
                    <a:pt x="1084" y="241"/>
                    <a:pt x="1144" y="182"/>
                    <a:pt x="1203" y="122"/>
                  </a:cubicBezTo>
                  <a:cubicBezTo>
                    <a:pt x="1126" y="80"/>
                    <a:pt x="1047" y="68"/>
                    <a:pt x="967" y="68"/>
                  </a:cubicBezTo>
                  <a:cubicBezTo>
                    <a:pt x="850" y="68"/>
                    <a:pt x="732" y="95"/>
                    <a:pt x="619" y="95"/>
                  </a:cubicBezTo>
                  <a:cubicBezTo>
                    <a:pt x="523" y="95"/>
                    <a:pt x="430" y="75"/>
                    <a:pt x="346" y="3"/>
                  </a:cubicBezTo>
                  <a:cubicBezTo>
                    <a:pt x="328" y="1"/>
                    <a:pt x="311" y="0"/>
                    <a:pt x="29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 name="Google Shape;716;p32"/>
            <p:cNvSpPr/>
            <p:nvPr/>
          </p:nvSpPr>
          <p:spPr>
            <a:xfrm>
              <a:off x="5686700" y="1873800"/>
              <a:ext cx="22650" cy="10450"/>
            </a:xfrm>
            <a:custGeom>
              <a:avLst/>
              <a:gdLst/>
              <a:ahLst/>
              <a:cxnLst/>
              <a:rect l="l" t="t" r="r" b="b"/>
              <a:pathLst>
                <a:path w="906" h="418" extrusionOk="0">
                  <a:moveTo>
                    <a:pt x="393" y="0"/>
                  </a:moveTo>
                  <a:cubicBezTo>
                    <a:pt x="261" y="0"/>
                    <a:pt x="130" y="45"/>
                    <a:pt x="1" y="158"/>
                  </a:cubicBezTo>
                  <a:cubicBezTo>
                    <a:pt x="29" y="311"/>
                    <a:pt x="89" y="417"/>
                    <a:pt x="221" y="417"/>
                  </a:cubicBezTo>
                  <a:cubicBezTo>
                    <a:pt x="254" y="417"/>
                    <a:pt x="291" y="411"/>
                    <a:pt x="334" y="396"/>
                  </a:cubicBezTo>
                  <a:cubicBezTo>
                    <a:pt x="513" y="337"/>
                    <a:pt x="668" y="289"/>
                    <a:pt x="870" y="289"/>
                  </a:cubicBezTo>
                  <a:cubicBezTo>
                    <a:pt x="906" y="242"/>
                    <a:pt x="894" y="206"/>
                    <a:pt x="870" y="158"/>
                  </a:cubicBezTo>
                  <a:cubicBezTo>
                    <a:pt x="713" y="67"/>
                    <a:pt x="553" y="0"/>
                    <a:pt x="39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 name="Google Shape;717;p32"/>
            <p:cNvSpPr/>
            <p:nvPr/>
          </p:nvSpPr>
          <p:spPr>
            <a:xfrm>
              <a:off x="5725100" y="2056800"/>
              <a:ext cx="22950" cy="14450"/>
            </a:xfrm>
            <a:custGeom>
              <a:avLst/>
              <a:gdLst/>
              <a:ahLst/>
              <a:cxnLst/>
              <a:rect l="l" t="t" r="r" b="b"/>
              <a:pathLst>
                <a:path w="918" h="578" extrusionOk="0">
                  <a:moveTo>
                    <a:pt x="827" y="0"/>
                  </a:moveTo>
                  <a:cubicBezTo>
                    <a:pt x="661" y="0"/>
                    <a:pt x="510" y="54"/>
                    <a:pt x="358" y="125"/>
                  </a:cubicBezTo>
                  <a:cubicBezTo>
                    <a:pt x="418" y="399"/>
                    <a:pt x="1" y="327"/>
                    <a:pt x="48" y="577"/>
                  </a:cubicBezTo>
                  <a:cubicBezTo>
                    <a:pt x="239" y="565"/>
                    <a:pt x="441" y="565"/>
                    <a:pt x="632" y="565"/>
                  </a:cubicBezTo>
                  <a:cubicBezTo>
                    <a:pt x="608" y="303"/>
                    <a:pt x="846" y="208"/>
                    <a:pt x="918" y="6"/>
                  </a:cubicBezTo>
                  <a:cubicBezTo>
                    <a:pt x="887" y="2"/>
                    <a:pt x="857" y="0"/>
                    <a:pt x="82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 name="Google Shape;718;p32"/>
            <p:cNvSpPr/>
            <p:nvPr/>
          </p:nvSpPr>
          <p:spPr>
            <a:xfrm>
              <a:off x="5546800" y="2060050"/>
              <a:ext cx="38425" cy="12525"/>
            </a:xfrm>
            <a:custGeom>
              <a:avLst/>
              <a:gdLst/>
              <a:ahLst/>
              <a:cxnLst/>
              <a:rect l="l" t="t" r="r" b="b"/>
              <a:pathLst>
                <a:path w="1537" h="501" extrusionOk="0">
                  <a:moveTo>
                    <a:pt x="729" y="1"/>
                  </a:moveTo>
                  <a:cubicBezTo>
                    <a:pt x="486" y="1"/>
                    <a:pt x="245" y="54"/>
                    <a:pt x="1" y="150"/>
                  </a:cubicBezTo>
                  <a:cubicBezTo>
                    <a:pt x="69" y="165"/>
                    <a:pt x="139" y="170"/>
                    <a:pt x="210" y="170"/>
                  </a:cubicBezTo>
                  <a:cubicBezTo>
                    <a:pt x="359" y="170"/>
                    <a:pt x="511" y="147"/>
                    <a:pt x="661" y="147"/>
                  </a:cubicBezTo>
                  <a:cubicBezTo>
                    <a:pt x="827" y="147"/>
                    <a:pt x="991" y="175"/>
                    <a:pt x="1144" y="292"/>
                  </a:cubicBezTo>
                  <a:cubicBezTo>
                    <a:pt x="1146" y="292"/>
                    <a:pt x="1149" y="292"/>
                    <a:pt x="1151" y="292"/>
                  </a:cubicBezTo>
                  <a:cubicBezTo>
                    <a:pt x="1259" y="292"/>
                    <a:pt x="1253" y="500"/>
                    <a:pt x="1363" y="500"/>
                  </a:cubicBezTo>
                  <a:cubicBezTo>
                    <a:pt x="1390" y="500"/>
                    <a:pt x="1423" y="488"/>
                    <a:pt x="1465" y="459"/>
                  </a:cubicBezTo>
                  <a:cubicBezTo>
                    <a:pt x="1537" y="376"/>
                    <a:pt x="1537" y="269"/>
                    <a:pt x="1465" y="173"/>
                  </a:cubicBezTo>
                  <a:cubicBezTo>
                    <a:pt x="1215" y="54"/>
                    <a:pt x="971" y="1"/>
                    <a:pt x="72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 name="Google Shape;719;p32"/>
            <p:cNvSpPr/>
            <p:nvPr/>
          </p:nvSpPr>
          <p:spPr>
            <a:xfrm>
              <a:off x="5559025" y="2010425"/>
              <a:ext cx="20250" cy="8750"/>
            </a:xfrm>
            <a:custGeom>
              <a:avLst/>
              <a:gdLst/>
              <a:ahLst/>
              <a:cxnLst/>
              <a:rect l="l" t="t" r="r" b="b"/>
              <a:pathLst>
                <a:path w="810" h="350" extrusionOk="0">
                  <a:moveTo>
                    <a:pt x="296" y="0"/>
                  </a:moveTo>
                  <a:cubicBezTo>
                    <a:pt x="257" y="0"/>
                    <a:pt x="218" y="1"/>
                    <a:pt x="179" y="3"/>
                  </a:cubicBezTo>
                  <a:cubicBezTo>
                    <a:pt x="83" y="3"/>
                    <a:pt x="0" y="63"/>
                    <a:pt x="24" y="182"/>
                  </a:cubicBezTo>
                  <a:cubicBezTo>
                    <a:pt x="35" y="281"/>
                    <a:pt x="87" y="350"/>
                    <a:pt x="189" y="350"/>
                  </a:cubicBezTo>
                  <a:cubicBezTo>
                    <a:pt x="197" y="350"/>
                    <a:pt x="206" y="349"/>
                    <a:pt x="214" y="349"/>
                  </a:cubicBezTo>
                  <a:cubicBezTo>
                    <a:pt x="322" y="337"/>
                    <a:pt x="405" y="337"/>
                    <a:pt x="500" y="313"/>
                  </a:cubicBezTo>
                  <a:cubicBezTo>
                    <a:pt x="655" y="289"/>
                    <a:pt x="810" y="241"/>
                    <a:pt x="810" y="39"/>
                  </a:cubicBezTo>
                  <a:cubicBezTo>
                    <a:pt x="635" y="20"/>
                    <a:pt x="468" y="0"/>
                    <a:pt x="29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 name="Google Shape;720;p32"/>
            <p:cNvSpPr/>
            <p:nvPr/>
          </p:nvSpPr>
          <p:spPr>
            <a:xfrm>
              <a:off x="6006100" y="2031625"/>
              <a:ext cx="31275" cy="9750"/>
            </a:xfrm>
            <a:custGeom>
              <a:avLst/>
              <a:gdLst/>
              <a:ahLst/>
              <a:cxnLst/>
              <a:rect l="l" t="t" r="r" b="b"/>
              <a:pathLst>
                <a:path w="1251" h="390" extrusionOk="0">
                  <a:moveTo>
                    <a:pt x="989" y="1"/>
                  </a:moveTo>
                  <a:cubicBezTo>
                    <a:pt x="872" y="89"/>
                    <a:pt x="745" y="110"/>
                    <a:pt x="614" y="110"/>
                  </a:cubicBezTo>
                  <a:cubicBezTo>
                    <a:pt x="494" y="110"/>
                    <a:pt x="372" y="93"/>
                    <a:pt x="251" y="93"/>
                  </a:cubicBezTo>
                  <a:cubicBezTo>
                    <a:pt x="166" y="93"/>
                    <a:pt x="82" y="102"/>
                    <a:pt x="0" y="132"/>
                  </a:cubicBezTo>
                  <a:cubicBezTo>
                    <a:pt x="84" y="179"/>
                    <a:pt x="191" y="239"/>
                    <a:pt x="298" y="322"/>
                  </a:cubicBezTo>
                  <a:cubicBezTo>
                    <a:pt x="384" y="368"/>
                    <a:pt x="473" y="389"/>
                    <a:pt x="564" y="389"/>
                  </a:cubicBezTo>
                  <a:cubicBezTo>
                    <a:pt x="661" y="389"/>
                    <a:pt x="759" y="365"/>
                    <a:pt x="858" y="322"/>
                  </a:cubicBezTo>
                  <a:lnTo>
                    <a:pt x="1012" y="322"/>
                  </a:lnTo>
                  <a:cubicBezTo>
                    <a:pt x="1048" y="298"/>
                    <a:pt x="1108" y="298"/>
                    <a:pt x="1155" y="298"/>
                  </a:cubicBezTo>
                  <a:cubicBezTo>
                    <a:pt x="1250" y="120"/>
                    <a:pt x="1227" y="1"/>
                    <a:pt x="98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 name="Google Shape;721;p32"/>
            <p:cNvSpPr/>
            <p:nvPr/>
          </p:nvSpPr>
          <p:spPr>
            <a:xfrm>
              <a:off x="5568550" y="1873525"/>
              <a:ext cx="25325" cy="8775"/>
            </a:xfrm>
            <a:custGeom>
              <a:avLst/>
              <a:gdLst/>
              <a:ahLst/>
              <a:cxnLst/>
              <a:rect l="l" t="t" r="r" b="b"/>
              <a:pathLst>
                <a:path w="1013" h="351" extrusionOk="0">
                  <a:moveTo>
                    <a:pt x="507" y="1"/>
                  </a:moveTo>
                  <a:cubicBezTo>
                    <a:pt x="331" y="1"/>
                    <a:pt x="159" y="29"/>
                    <a:pt x="0" y="157"/>
                  </a:cubicBezTo>
                  <a:cubicBezTo>
                    <a:pt x="95" y="169"/>
                    <a:pt x="191" y="169"/>
                    <a:pt x="298" y="169"/>
                  </a:cubicBezTo>
                  <a:cubicBezTo>
                    <a:pt x="390" y="312"/>
                    <a:pt x="498" y="351"/>
                    <a:pt x="615" y="351"/>
                  </a:cubicBezTo>
                  <a:cubicBezTo>
                    <a:pt x="740" y="351"/>
                    <a:pt x="876" y="306"/>
                    <a:pt x="1012" y="300"/>
                  </a:cubicBezTo>
                  <a:lnTo>
                    <a:pt x="1012" y="14"/>
                  </a:lnTo>
                  <a:cubicBezTo>
                    <a:pt x="981" y="17"/>
                    <a:pt x="949" y="17"/>
                    <a:pt x="917" y="17"/>
                  </a:cubicBezTo>
                  <a:cubicBezTo>
                    <a:pt x="780" y="17"/>
                    <a:pt x="642" y="1"/>
                    <a:pt x="50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 name="Google Shape;722;p32"/>
            <p:cNvSpPr/>
            <p:nvPr/>
          </p:nvSpPr>
          <p:spPr>
            <a:xfrm>
              <a:off x="6050750" y="1952750"/>
              <a:ext cx="20850" cy="11000"/>
            </a:xfrm>
            <a:custGeom>
              <a:avLst/>
              <a:gdLst/>
              <a:ahLst/>
              <a:cxnLst/>
              <a:rect l="l" t="t" r="r" b="b"/>
              <a:pathLst>
                <a:path w="834" h="440" extrusionOk="0">
                  <a:moveTo>
                    <a:pt x="84" y="1"/>
                  </a:moveTo>
                  <a:cubicBezTo>
                    <a:pt x="0" y="96"/>
                    <a:pt x="0" y="203"/>
                    <a:pt x="84" y="286"/>
                  </a:cubicBezTo>
                  <a:cubicBezTo>
                    <a:pt x="234" y="365"/>
                    <a:pt x="380" y="440"/>
                    <a:pt x="530" y="440"/>
                  </a:cubicBezTo>
                  <a:cubicBezTo>
                    <a:pt x="629" y="440"/>
                    <a:pt x="730" y="407"/>
                    <a:pt x="834" y="322"/>
                  </a:cubicBezTo>
                  <a:cubicBezTo>
                    <a:pt x="810" y="203"/>
                    <a:pt x="750" y="96"/>
                    <a:pt x="667" y="24"/>
                  </a:cubicBezTo>
                  <a:cubicBezTo>
                    <a:pt x="477" y="1"/>
                    <a:pt x="274" y="1"/>
                    <a:pt x="8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 name="Google Shape;723;p32"/>
            <p:cNvSpPr/>
            <p:nvPr/>
          </p:nvSpPr>
          <p:spPr>
            <a:xfrm>
              <a:off x="6056100" y="1777725"/>
              <a:ext cx="23850" cy="14025"/>
            </a:xfrm>
            <a:custGeom>
              <a:avLst/>
              <a:gdLst/>
              <a:ahLst/>
              <a:cxnLst/>
              <a:rect l="l" t="t" r="r" b="b"/>
              <a:pathLst>
                <a:path w="954" h="561" extrusionOk="0">
                  <a:moveTo>
                    <a:pt x="453" y="1"/>
                  </a:moveTo>
                  <a:cubicBezTo>
                    <a:pt x="298" y="1"/>
                    <a:pt x="155" y="13"/>
                    <a:pt x="1" y="13"/>
                  </a:cubicBezTo>
                  <a:cubicBezTo>
                    <a:pt x="84" y="132"/>
                    <a:pt x="167" y="251"/>
                    <a:pt x="143" y="394"/>
                  </a:cubicBezTo>
                  <a:cubicBezTo>
                    <a:pt x="155" y="429"/>
                    <a:pt x="167" y="441"/>
                    <a:pt x="179" y="477"/>
                  </a:cubicBezTo>
                  <a:cubicBezTo>
                    <a:pt x="241" y="526"/>
                    <a:pt x="307" y="538"/>
                    <a:pt x="374" y="538"/>
                  </a:cubicBezTo>
                  <a:cubicBezTo>
                    <a:pt x="441" y="538"/>
                    <a:pt x="510" y="525"/>
                    <a:pt x="577" y="525"/>
                  </a:cubicBezTo>
                  <a:cubicBezTo>
                    <a:pt x="620" y="525"/>
                    <a:pt x="662" y="531"/>
                    <a:pt x="703" y="548"/>
                  </a:cubicBezTo>
                  <a:cubicBezTo>
                    <a:pt x="763" y="548"/>
                    <a:pt x="810" y="560"/>
                    <a:pt x="870" y="560"/>
                  </a:cubicBezTo>
                  <a:cubicBezTo>
                    <a:pt x="941" y="477"/>
                    <a:pt x="953" y="370"/>
                    <a:pt x="870" y="275"/>
                  </a:cubicBezTo>
                  <a:cubicBezTo>
                    <a:pt x="774" y="215"/>
                    <a:pt x="667" y="179"/>
                    <a:pt x="584" y="132"/>
                  </a:cubicBezTo>
                  <a:cubicBezTo>
                    <a:pt x="501" y="132"/>
                    <a:pt x="501" y="24"/>
                    <a:pt x="45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 name="Google Shape;724;p32"/>
            <p:cNvSpPr/>
            <p:nvPr/>
          </p:nvSpPr>
          <p:spPr>
            <a:xfrm>
              <a:off x="6031400" y="1927650"/>
              <a:ext cx="21450" cy="10550"/>
            </a:xfrm>
            <a:custGeom>
              <a:avLst/>
              <a:gdLst/>
              <a:ahLst/>
              <a:cxnLst/>
              <a:rect l="l" t="t" r="r" b="b"/>
              <a:pathLst>
                <a:path w="858" h="422" extrusionOk="0">
                  <a:moveTo>
                    <a:pt x="628" y="1"/>
                  </a:moveTo>
                  <a:cubicBezTo>
                    <a:pt x="606" y="1"/>
                    <a:pt x="583" y="2"/>
                    <a:pt x="560" y="4"/>
                  </a:cubicBezTo>
                  <a:cubicBezTo>
                    <a:pt x="369" y="159"/>
                    <a:pt x="191" y="290"/>
                    <a:pt x="0" y="421"/>
                  </a:cubicBezTo>
                  <a:cubicBezTo>
                    <a:pt x="298" y="421"/>
                    <a:pt x="572" y="409"/>
                    <a:pt x="858" y="409"/>
                  </a:cubicBezTo>
                  <a:lnTo>
                    <a:pt x="858" y="112"/>
                  </a:lnTo>
                  <a:cubicBezTo>
                    <a:pt x="800" y="25"/>
                    <a:pt x="719" y="1"/>
                    <a:pt x="62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 name="Google Shape;725;p32"/>
            <p:cNvSpPr/>
            <p:nvPr/>
          </p:nvSpPr>
          <p:spPr>
            <a:xfrm>
              <a:off x="5905200" y="1734050"/>
              <a:ext cx="22625" cy="14600"/>
            </a:xfrm>
            <a:custGeom>
              <a:avLst/>
              <a:gdLst/>
              <a:ahLst/>
              <a:cxnLst/>
              <a:rect l="l" t="t" r="r" b="b"/>
              <a:pathLst>
                <a:path w="905" h="584" extrusionOk="0">
                  <a:moveTo>
                    <a:pt x="377" y="0"/>
                  </a:moveTo>
                  <a:cubicBezTo>
                    <a:pt x="248" y="0"/>
                    <a:pt x="124" y="45"/>
                    <a:pt x="12" y="164"/>
                  </a:cubicBezTo>
                  <a:cubicBezTo>
                    <a:pt x="48" y="259"/>
                    <a:pt x="155" y="355"/>
                    <a:pt x="0" y="450"/>
                  </a:cubicBezTo>
                  <a:cubicBezTo>
                    <a:pt x="149" y="539"/>
                    <a:pt x="301" y="584"/>
                    <a:pt x="453" y="584"/>
                  </a:cubicBezTo>
                  <a:cubicBezTo>
                    <a:pt x="604" y="584"/>
                    <a:pt x="756" y="539"/>
                    <a:pt x="905" y="450"/>
                  </a:cubicBezTo>
                  <a:cubicBezTo>
                    <a:pt x="905" y="319"/>
                    <a:pt x="453" y="438"/>
                    <a:pt x="738" y="152"/>
                  </a:cubicBezTo>
                  <a:cubicBezTo>
                    <a:pt x="750" y="152"/>
                    <a:pt x="691" y="93"/>
                    <a:pt x="655" y="57"/>
                  </a:cubicBezTo>
                  <a:cubicBezTo>
                    <a:pt x="562" y="23"/>
                    <a:pt x="468" y="0"/>
                    <a:pt x="37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 name="Google Shape;726;p32"/>
            <p:cNvSpPr/>
            <p:nvPr/>
          </p:nvSpPr>
          <p:spPr>
            <a:xfrm>
              <a:off x="5880175" y="2019350"/>
              <a:ext cx="17300" cy="12300"/>
            </a:xfrm>
            <a:custGeom>
              <a:avLst/>
              <a:gdLst/>
              <a:ahLst/>
              <a:cxnLst/>
              <a:rect l="l" t="t" r="r" b="b"/>
              <a:pathLst>
                <a:path w="692" h="492" extrusionOk="0">
                  <a:moveTo>
                    <a:pt x="147" y="1"/>
                  </a:moveTo>
                  <a:cubicBezTo>
                    <a:pt x="100" y="1"/>
                    <a:pt x="51" y="11"/>
                    <a:pt x="1" y="39"/>
                  </a:cubicBezTo>
                  <a:cubicBezTo>
                    <a:pt x="1" y="158"/>
                    <a:pt x="13" y="254"/>
                    <a:pt x="13" y="361"/>
                  </a:cubicBezTo>
                  <a:cubicBezTo>
                    <a:pt x="132" y="373"/>
                    <a:pt x="239" y="396"/>
                    <a:pt x="311" y="492"/>
                  </a:cubicBezTo>
                  <a:lnTo>
                    <a:pt x="453" y="492"/>
                  </a:lnTo>
                  <a:cubicBezTo>
                    <a:pt x="489" y="456"/>
                    <a:pt x="549" y="408"/>
                    <a:pt x="596" y="361"/>
                  </a:cubicBezTo>
                  <a:cubicBezTo>
                    <a:pt x="692" y="254"/>
                    <a:pt x="692" y="170"/>
                    <a:pt x="596" y="63"/>
                  </a:cubicBezTo>
                  <a:cubicBezTo>
                    <a:pt x="569" y="71"/>
                    <a:pt x="543" y="74"/>
                    <a:pt x="516" y="74"/>
                  </a:cubicBezTo>
                  <a:cubicBezTo>
                    <a:pt x="392" y="74"/>
                    <a:pt x="274" y="1"/>
                    <a:pt x="14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 name="Google Shape;727;p32"/>
            <p:cNvSpPr/>
            <p:nvPr/>
          </p:nvSpPr>
          <p:spPr>
            <a:xfrm>
              <a:off x="5715000" y="1770300"/>
              <a:ext cx="41375" cy="6725"/>
            </a:xfrm>
            <a:custGeom>
              <a:avLst/>
              <a:gdLst/>
              <a:ahLst/>
              <a:cxnLst/>
              <a:rect l="l" t="t" r="r" b="b"/>
              <a:pathLst>
                <a:path w="1655" h="269" extrusionOk="0">
                  <a:moveTo>
                    <a:pt x="1619" y="0"/>
                  </a:moveTo>
                  <a:cubicBezTo>
                    <a:pt x="1083" y="0"/>
                    <a:pt x="536" y="12"/>
                    <a:pt x="0" y="12"/>
                  </a:cubicBezTo>
                  <a:cubicBezTo>
                    <a:pt x="0" y="155"/>
                    <a:pt x="107" y="191"/>
                    <a:pt x="226" y="214"/>
                  </a:cubicBezTo>
                  <a:cubicBezTo>
                    <a:pt x="325" y="255"/>
                    <a:pt x="429" y="268"/>
                    <a:pt x="532" y="268"/>
                  </a:cubicBezTo>
                  <a:cubicBezTo>
                    <a:pt x="577" y="268"/>
                    <a:pt x="623" y="266"/>
                    <a:pt x="667" y="262"/>
                  </a:cubicBezTo>
                  <a:cubicBezTo>
                    <a:pt x="929" y="167"/>
                    <a:pt x="1203" y="238"/>
                    <a:pt x="1464" y="143"/>
                  </a:cubicBezTo>
                  <a:cubicBezTo>
                    <a:pt x="1488" y="131"/>
                    <a:pt x="1536" y="119"/>
                    <a:pt x="1584" y="119"/>
                  </a:cubicBezTo>
                  <a:cubicBezTo>
                    <a:pt x="1643" y="95"/>
                    <a:pt x="1655" y="60"/>
                    <a:pt x="161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 name="Google Shape;728;p32"/>
            <p:cNvSpPr/>
            <p:nvPr/>
          </p:nvSpPr>
          <p:spPr>
            <a:xfrm>
              <a:off x="5876025" y="1989075"/>
              <a:ext cx="22050" cy="11325"/>
            </a:xfrm>
            <a:custGeom>
              <a:avLst/>
              <a:gdLst/>
              <a:ahLst/>
              <a:cxnLst/>
              <a:rect l="l" t="t" r="r" b="b"/>
              <a:pathLst>
                <a:path w="882" h="453" extrusionOk="0">
                  <a:moveTo>
                    <a:pt x="179" y="0"/>
                  </a:moveTo>
                  <a:cubicBezTo>
                    <a:pt x="0" y="214"/>
                    <a:pt x="238" y="298"/>
                    <a:pt x="334" y="417"/>
                  </a:cubicBezTo>
                  <a:cubicBezTo>
                    <a:pt x="465" y="429"/>
                    <a:pt x="596" y="429"/>
                    <a:pt x="750" y="453"/>
                  </a:cubicBezTo>
                  <a:cubicBezTo>
                    <a:pt x="881" y="369"/>
                    <a:pt x="834" y="274"/>
                    <a:pt x="738" y="202"/>
                  </a:cubicBezTo>
                  <a:cubicBezTo>
                    <a:pt x="643" y="131"/>
                    <a:pt x="560" y="72"/>
                    <a:pt x="465" y="12"/>
                  </a:cubicBezTo>
                  <a:cubicBezTo>
                    <a:pt x="357" y="12"/>
                    <a:pt x="274" y="0"/>
                    <a:pt x="17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 name="Google Shape;729;p32"/>
            <p:cNvSpPr/>
            <p:nvPr/>
          </p:nvSpPr>
          <p:spPr>
            <a:xfrm>
              <a:off x="5870075" y="1848575"/>
              <a:ext cx="36925" cy="7350"/>
            </a:xfrm>
            <a:custGeom>
              <a:avLst/>
              <a:gdLst/>
              <a:ahLst/>
              <a:cxnLst/>
              <a:rect l="l" t="t" r="r" b="b"/>
              <a:pathLst>
                <a:path w="1477" h="294" extrusionOk="0">
                  <a:moveTo>
                    <a:pt x="1417" y="0"/>
                  </a:moveTo>
                  <a:cubicBezTo>
                    <a:pt x="1072" y="24"/>
                    <a:pt x="715" y="24"/>
                    <a:pt x="357" y="24"/>
                  </a:cubicBezTo>
                  <a:cubicBezTo>
                    <a:pt x="167" y="24"/>
                    <a:pt x="36" y="60"/>
                    <a:pt x="0" y="274"/>
                  </a:cubicBezTo>
                  <a:cubicBezTo>
                    <a:pt x="28" y="288"/>
                    <a:pt x="56" y="294"/>
                    <a:pt x="84" y="294"/>
                  </a:cubicBezTo>
                  <a:cubicBezTo>
                    <a:pt x="104" y="294"/>
                    <a:pt x="123" y="291"/>
                    <a:pt x="143" y="286"/>
                  </a:cubicBezTo>
                  <a:cubicBezTo>
                    <a:pt x="338" y="163"/>
                    <a:pt x="541" y="140"/>
                    <a:pt x="748" y="140"/>
                  </a:cubicBezTo>
                  <a:cubicBezTo>
                    <a:pt x="874" y="140"/>
                    <a:pt x="1002" y="149"/>
                    <a:pt x="1130" y="149"/>
                  </a:cubicBezTo>
                  <a:cubicBezTo>
                    <a:pt x="1238" y="149"/>
                    <a:pt x="1346" y="143"/>
                    <a:pt x="1453" y="119"/>
                  </a:cubicBezTo>
                  <a:cubicBezTo>
                    <a:pt x="1477" y="84"/>
                    <a:pt x="1477" y="36"/>
                    <a:pt x="141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 name="Google Shape;730;p32"/>
            <p:cNvSpPr/>
            <p:nvPr/>
          </p:nvSpPr>
          <p:spPr>
            <a:xfrm>
              <a:off x="5367025" y="1973875"/>
              <a:ext cx="22950" cy="11175"/>
            </a:xfrm>
            <a:custGeom>
              <a:avLst/>
              <a:gdLst/>
              <a:ahLst/>
              <a:cxnLst/>
              <a:rect l="l" t="t" r="r" b="b"/>
              <a:pathLst>
                <a:path w="918" h="447" extrusionOk="0">
                  <a:moveTo>
                    <a:pt x="432" y="1"/>
                  </a:moveTo>
                  <a:cubicBezTo>
                    <a:pt x="283" y="1"/>
                    <a:pt x="138" y="31"/>
                    <a:pt x="1" y="144"/>
                  </a:cubicBezTo>
                  <a:cubicBezTo>
                    <a:pt x="24" y="251"/>
                    <a:pt x="24" y="334"/>
                    <a:pt x="36" y="441"/>
                  </a:cubicBezTo>
                  <a:cubicBezTo>
                    <a:pt x="50" y="445"/>
                    <a:pt x="63" y="446"/>
                    <a:pt x="76" y="446"/>
                  </a:cubicBezTo>
                  <a:cubicBezTo>
                    <a:pt x="106" y="446"/>
                    <a:pt x="134" y="438"/>
                    <a:pt x="167" y="430"/>
                  </a:cubicBezTo>
                  <a:cubicBezTo>
                    <a:pt x="247" y="358"/>
                    <a:pt x="335" y="338"/>
                    <a:pt x="425" y="338"/>
                  </a:cubicBezTo>
                  <a:cubicBezTo>
                    <a:pt x="532" y="338"/>
                    <a:pt x="644" y="366"/>
                    <a:pt x="751" y="366"/>
                  </a:cubicBezTo>
                  <a:cubicBezTo>
                    <a:pt x="808" y="366"/>
                    <a:pt x="864" y="358"/>
                    <a:pt x="917" y="334"/>
                  </a:cubicBezTo>
                  <a:cubicBezTo>
                    <a:pt x="894" y="227"/>
                    <a:pt x="894" y="144"/>
                    <a:pt x="882" y="37"/>
                  </a:cubicBezTo>
                  <a:cubicBezTo>
                    <a:pt x="733" y="31"/>
                    <a:pt x="581" y="1"/>
                    <a:pt x="43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 name="Google Shape;731;p32"/>
            <p:cNvSpPr/>
            <p:nvPr/>
          </p:nvSpPr>
          <p:spPr>
            <a:xfrm>
              <a:off x="5589675" y="1839250"/>
              <a:ext cx="21450" cy="6375"/>
            </a:xfrm>
            <a:custGeom>
              <a:avLst/>
              <a:gdLst/>
              <a:ahLst/>
              <a:cxnLst/>
              <a:rect l="l" t="t" r="r" b="b"/>
              <a:pathLst>
                <a:path w="858" h="255" extrusionOk="0">
                  <a:moveTo>
                    <a:pt x="650" y="0"/>
                  </a:moveTo>
                  <a:cubicBezTo>
                    <a:pt x="408" y="0"/>
                    <a:pt x="197" y="20"/>
                    <a:pt x="0" y="76"/>
                  </a:cubicBezTo>
                  <a:cubicBezTo>
                    <a:pt x="12" y="135"/>
                    <a:pt x="12" y="195"/>
                    <a:pt x="12" y="254"/>
                  </a:cubicBezTo>
                  <a:cubicBezTo>
                    <a:pt x="66" y="236"/>
                    <a:pt x="125" y="232"/>
                    <a:pt x="185" y="232"/>
                  </a:cubicBezTo>
                  <a:cubicBezTo>
                    <a:pt x="252" y="232"/>
                    <a:pt x="321" y="237"/>
                    <a:pt x="391" y="237"/>
                  </a:cubicBezTo>
                  <a:cubicBezTo>
                    <a:pt x="555" y="237"/>
                    <a:pt x="721" y="207"/>
                    <a:pt x="858" y="4"/>
                  </a:cubicBezTo>
                  <a:cubicBezTo>
                    <a:pt x="786" y="2"/>
                    <a:pt x="717" y="0"/>
                    <a:pt x="65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 name="Google Shape;732;p32"/>
            <p:cNvSpPr/>
            <p:nvPr/>
          </p:nvSpPr>
          <p:spPr>
            <a:xfrm>
              <a:off x="6142425" y="1840825"/>
              <a:ext cx="18775" cy="11875"/>
            </a:xfrm>
            <a:custGeom>
              <a:avLst/>
              <a:gdLst/>
              <a:ahLst/>
              <a:cxnLst/>
              <a:rect l="l" t="t" r="r" b="b"/>
              <a:pathLst>
                <a:path w="751" h="475" extrusionOk="0">
                  <a:moveTo>
                    <a:pt x="596" y="1"/>
                  </a:moveTo>
                  <a:cubicBezTo>
                    <a:pt x="536" y="1"/>
                    <a:pt x="500" y="13"/>
                    <a:pt x="441" y="13"/>
                  </a:cubicBezTo>
                  <a:cubicBezTo>
                    <a:pt x="346" y="25"/>
                    <a:pt x="239" y="25"/>
                    <a:pt x="155" y="25"/>
                  </a:cubicBezTo>
                  <a:cubicBezTo>
                    <a:pt x="108" y="132"/>
                    <a:pt x="48" y="227"/>
                    <a:pt x="0" y="322"/>
                  </a:cubicBezTo>
                  <a:cubicBezTo>
                    <a:pt x="102" y="447"/>
                    <a:pt x="221" y="474"/>
                    <a:pt x="347" y="474"/>
                  </a:cubicBezTo>
                  <a:cubicBezTo>
                    <a:pt x="442" y="474"/>
                    <a:pt x="541" y="459"/>
                    <a:pt x="640" y="459"/>
                  </a:cubicBezTo>
                  <a:cubicBezTo>
                    <a:pt x="673" y="459"/>
                    <a:pt x="706" y="461"/>
                    <a:pt x="739" y="465"/>
                  </a:cubicBezTo>
                  <a:cubicBezTo>
                    <a:pt x="739" y="418"/>
                    <a:pt x="750" y="382"/>
                    <a:pt x="750" y="346"/>
                  </a:cubicBezTo>
                  <a:cubicBezTo>
                    <a:pt x="715" y="251"/>
                    <a:pt x="584" y="191"/>
                    <a:pt x="631" y="72"/>
                  </a:cubicBezTo>
                  <a:cubicBezTo>
                    <a:pt x="620" y="48"/>
                    <a:pt x="620" y="25"/>
                    <a:pt x="59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 name="Google Shape;733;p32"/>
            <p:cNvSpPr/>
            <p:nvPr/>
          </p:nvSpPr>
          <p:spPr>
            <a:xfrm>
              <a:off x="5905500" y="1845100"/>
              <a:ext cx="32150" cy="8550"/>
            </a:xfrm>
            <a:custGeom>
              <a:avLst/>
              <a:gdLst/>
              <a:ahLst/>
              <a:cxnLst/>
              <a:rect l="l" t="t" r="r" b="b"/>
              <a:pathLst>
                <a:path w="1286" h="342" extrusionOk="0">
                  <a:moveTo>
                    <a:pt x="96" y="1"/>
                  </a:moveTo>
                  <a:cubicBezTo>
                    <a:pt x="68" y="1"/>
                    <a:pt x="40" y="6"/>
                    <a:pt x="12" y="20"/>
                  </a:cubicBezTo>
                  <a:cubicBezTo>
                    <a:pt x="12" y="56"/>
                    <a:pt x="12" y="104"/>
                    <a:pt x="0" y="139"/>
                  </a:cubicBezTo>
                  <a:cubicBezTo>
                    <a:pt x="0" y="187"/>
                    <a:pt x="12" y="223"/>
                    <a:pt x="36" y="258"/>
                  </a:cubicBezTo>
                  <a:cubicBezTo>
                    <a:pt x="274" y="282"/>
                    <a:pt x="488" y="294"/>
                    <a:pt x="750" y="306"/>
                  </a:cubicBezTo>
                  <a:lnTo>
                    <a:pt x="869" y="306"/>
                  </a:lnTo>
                  <a:cubicBezTo>
                    <a:pt x="887" y="330"/>
                    <a:pt x="911" y="342"/>
                    <a:pt x="938" y="342"/>
                  </a:cubicBezTo>
                  <a:cubicBezTo>
                    <a:pt x="964" y="342"/>
                    <a:pt x="994" y="330"/>
                    <a:pt x="1024" y="306"/>
                  </a:cubicBezTo>
                  <a:cubicBezTo>
                    <a:pt x="1107" y="294"/>
                    <a:pt x="1191" y="294"/>
                    <a:pt x="1286" y="282"/>
                  </a:cubicBezTo>
                  <a:cubicBezTo>
                    <a:pt x="1186" y="169"/>
                    <a:pt x="1068" y="149"/>
                    <a:pt x="944" y="149"/>
                  </a:cubicBezTo>
                  <a:cubicBezTo>
                    <a:pt x="874" y="149"/>
                    <a:pt x="802" y="155"/>
                    <a:pt x="731" y="155"/>
                  </a:cubicBezTo>
                  <a:cubicBezTo>
                    <a:pt x="702" y="155"/>
                    <a:pt x="672" y="154"/>
                    <a:pt x="643" y="151"/>
                  </a:cubicBezTo>
                  <a:cubicBezTo>
                    <a:pt x="583" y="151"/>
                    <a:pt x="523" y="157"/>
                    <a:pt x="463" y="157"/>
                  </a:cubicBezTo>
                  <a:cubicBezTo>
                    <a:pt x="345" y="157"/>
                    <a:pt x="234" y="135"/>
                    <a:pt x="155" y="8"/>
                  </a:cubicBezTo>
                  <a:cubicBezTo>
                    <a:pt x="135" y="3"/>
                    <a:pt x="115" y="1"/>
                    <a:pt x="9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 name="Google Shape;734;p32"/>
            <p:cNvSpPr/>
            <p:nvPr/>
          </p:nvSpPr>
          <p:spPr>
            <a:xfrm>
              <a:off x="5410775" y="1992000"/>
              <a:ext cx="21750" cy="11975"/>
            </a:xfrm>
            <a:custGeom>
              <a:avLst/>
              <a:gdLst/>
              <a:ahLst/>
              <a:cxnLst/>
              <a:rect l="l" t="t" r="r" b="b"/>
              <a:pathLst>
                <a:path w="870" h="479" extrusionOk="0">
                  <a:moveTo>
                    <a:pt x="442" y="1"/>
                  </a:moveTo>
                  <a:cubicBezTo>
                    <a:pt x="297" y="1"/>
                    <a:pt x="152" y="48"/>
                    <a:pt x="1" y="145"/>
                  </a:cubicBezTo>
                  <a:cubicBezTo>
                    <a:pt x="191" y="157"/>
                    <a:pt x="310" y="240"/>
                    <a:pt x="298" y="443"/>
                  </a:cubicBezTo>
                  <a:cubicBezTo>
                    <a:pt x="322" y="455"/>
                    <a:pt x="370" y="455"/>
                    <a:pt x="394" y="478"/>
                  </a:cubicBezTo>
                  <a:cubicBezTo>
                    <a:pt x="429" y="455"/>
                    <a:pt x="441" y="455"/>
                    <a:pt x="477" y="443"/>
                  </a:cubicBezTo>
                  <a:cubicBezTo>
                    <a:pt x="537" y="419"/>
                    <a:pt x="608" y="383"/>
                    <a:pt x="679" y="371"/>
                  </a:cubicBezTo>
                  <a:lnTo>
                    <a:pt x="810" y="276"/>
                  </a:lnTo>
                  <a:cubicBezTo>
                    <a:pt x="846" y="228"/>
                    <a:pt x="870" y="193"/>
                    <a:pt x="870" y="133"/>
                  </a:cubicBezTo>
                  <a:cubicBezTo>
                    <a:pt x="724" y="45"/>
                    <a:pt x="583" y="1"/>
                    <a:pt x="44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 name="Google Shape;735;p32"/>
            <p:cNvSpPr/>
            <p:nvPr/>
          </p:nvSpPr>
          <p:spPr>
            <a:xfrm>
              <a:off x="6113850" y="1992425"/>
              <a:ext cx="18175" cy="14525"/>
            </a:xfrm>
            <a:custGeom>
              <a:avLst/>
              <a:gdLst/>
              <a:ahLst/>
              <a:cxnLst/>
              <a:rect l="l" t="t" r="r" b="b"/>
              <a:pathLst>
                <a:path w="727" h="581" extrusionOk="0">
                  <a:moveTo>
                    <a:pt x="481" y="0"/>
                  </a:moveTo>
                  <a:cubicBezTo>
                    <a:pt x="308" y="0"/>
                    <a:pt x="150" y="70"/>
                    <a:pt x="0" y="140"/>
                  </a:cubicBezTo>
                  <a:cubicBezTo>
                    <a:pt x="60" y="259"/>
                    <a:pt x="167" y="295"/>
                    <a:pt x="286" y="295"/>
                  </a:cubicBezTo>
                  <a:cubicBezTo>
                    <a:pt x="286" y="342"/>
                    <a:pt x="286" y="378"/>
                    <a:pt x="298" y="438"/>
                  </a:cubicBezTo>
                  <a:cubicBezTo>
                    <a:pt x="393" y="485"/>
                    <a:pt x="489" y="533"/>
                    <a:pt x="584" y="580"/>
                  </a:cubicBezTo>
                  <a:cubicBezTo>
                    <a:pt x="715" y="378"/>
                    <a:pt x="727" y="199"/>
                    <a:pt x="584" y="9"/>
                  </a:cubicBezTo>
                  <a:cubicBezTo>
                    <a:pt x="549" y="3"/>
                    <a:pt x="514" y="0"/>
                    <a:pt x="48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 name="Google Shape;736;p32"/>
            <p:cNvSpPr/>
            <p:nvPr/>
          </p:nvSpPr>
          <p:spPr>
            <a:xfrm>
              <a:off x="5866500" y="2067950"/>
              <a:ext cx="14000" cy="10425"/>
            </a:xfrm>
            <a:custGeom>
              <a:avLst/>
              <a:gdLst/>
              <a:ahLst/>
              <a:cxnLst/>
              <a:rect l="l" t="t" r="r" b="b"/>
              <a:pathLst>
                <a:path w="560" h="417" extrusionOk="0">
                  <a:moveTo>
                    <a:pt x="286" y="0"/>
                  </a:moveTo>
                  <a:cubicBezTo>
                    <a:pt x="238" y="36"/>
                    <a:pt x="179" y="84"/>
                    <a:pt x="131" y="131"/>
                  </a:cubicBezTo>
                  <a:cubicBezTo>
                    <a:pt x="84" y="179"/>
                    <a:pt x="36" y="238"/>
                    <a:pt x="0" y="274"/>
                  </a:cubicBezTo>
                  <a:lnTo>
                    <a:pt x="0" y="417"/>
                  </a:lnTo>
                  <a:lnTo>
                    <a:pt x="286" y="417"/>
                  </a:lnTo>
                  <a:cubicBezTo>
                    <a:pt x="405" y="417"/>
                    <a:pt x="524" y="381"/>
                    <a:pt x="536" y="250"/>
                  </a:cubicBezTo>
                  <a:cubicBezTo>
                    <a:pt x="560" y="60"/>
                    <a:pt x="429" y="12"/>
                    <a:pt x="28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 name="Google Shape;737;p32"/>
            <p:cNvSpPr/>
            <p:nvPr/>
          </p:nvSpPr>
          <p:spPr>
            <a:xfrm>
              <a:off x="5858750" y="2052600"/>
              <a:ext cx="17300" cy="11625"/>
            </a:xfrm>
            <a:custGeom>
              <a:avLst/>
              <a:gdLst/>
              <a:ahLst/>
              <a:cxnLst/>
              <a:rect l="l" t="t" r="r" b="b"/>
              <a:pathLst>
                <a:path w="692" h="465" extrusionOk="0">
                  <a:moveTo>
                    <a:pt x="237" y="1"/>
                  </a:moveTo>
                  <a:cubicBezTo>
                    <a:pt x="212" y="1"/>
                    <a:pt x="182" y="10"/>
                    <a:pt x="144" y="31"/>
                  </a:cubicBezTo>
                  <a:cubicBezTo>
                    <a:pt x="96" y="114"/>
                    <a:pt x="36" y="221"/>
                    <a:pt x="1" y="317"/>
                  </a:cubicBezTo>
                  <a:cubicBezTo>
                    <a:pt x="156" y="399"/>
                    <a:pt x="311" y="464"/>
                    <a:pt x="489" y="464"/>
                  </a:cubicBezTo>
                  <a:cubicBezTo>
                    <a:pt x="516" y="464"/>
                    <a:pt x="544" y="463"/>
                    <a:pt x="572" y="459"/>
                  </a:cubicBezTo>
                  <a:cubicBezTo>
                    <a:pt x="608" y="352"/>
                    <a:pt x="691" y="233"/>
                    <a:pt x="667" y="162"/>
                  </a:cubicBezTo>
                  <a:cubicBezTo>
                    <a:pt x="654" y="131"/>
                    <a:pt x="635" y="120"/>
                    <a:pt x="613" y="120"/>
                  </a:cubicBezTo>
                  <a:cubicBezTo>
                    <a:pt x="561" y="120"/>
                    <a:pt x="492" y="186"/>
                    <a:pt x="441" y="186"/>
                  </a:cubicBezTo>
                  <a:cubicBezTo>
                    <a:pt x="343" y="186"/>
                    <a:pt x="350" y="1"/>
                    <a:pt x="23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 name="Google Shape;738;p32"/>
            <p:cNvSpPr/>
            <p:nvPr/>
          </p:nvSpPr>
          <p:spPr>
            <a:xfrm>
              <a:off x="5898050" y="1927450"/>
              <a:ext cx="19075" cy="7300"/>
            </a:xfrm>
            <a:custGeom>
              <a:avLst/>
              <a:gdLst/>
              <a:ahLst/>
              <a:cxnLst/>
              <a:rect l="l" t="t" r="r" b="b"/>
              <a:pathLst>
                <a:path w="763" h="292" extrusionOk="0">
                  <a:moveTo>
                    <a:pt x="334" y="1"/>
                  </a:moveTo>
                  <a:cubicBezTo>
                    <a:pt x="191" y="24"/>
                    <a:pt x="60" y="48"/>
                    <a:pt x="0" y="179"/>
                  </a:cubicBezTo>
                  <a:cubicBezTo>
                    <a:pt x="75" y="270"/>
                    <a:pt x="165" y="291"/>
                    <a:pt x="258" y="291"/>
                  </a:cubicBezTo>
                  <a:cubicBezTo>
                    <a:pt x="339" y="291"/>
                    <a:pt x="421" y="276"/>
                    <a:pt x="500" y="276"/>
                  </a:cubicBezTo>
                  <a:cubicBezTo>
                    <a:pt x="533" y="276"/>
                    <a:pt x="565" y="279"/>
                    <a:pt x="596" y="286"/>
                  </a:cubicBezTo>
                  <a:cubicBezTo>
                    <a:pt x="643" y="239"/>
                    <a:pt x="691" y="203"/>
                    <a:pt x="750" y="167"/>
                  </a:cubicBezTo>
                  <a:lnTo>
                    <a:pt x="762" y="179"/>
                  </a:lnTo>
                  <a:cubicBezTo>
                    <a:pt x="715" y="120"/>
                    <a:pt x="655" y="84"/>
                    <a:pt x="596" y="24"/>
                  </a:cubicBezTo>
                  <a:cubicBezTo>
                    <a:pt x="512" y="24"/>
                    <a:pt x="417" y="1"/>
                    <a:pt x="33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 name="Google Shape;739;p32"/>
            <p:cNvSpPr/>
            <p:nvPr/>
          </p:nvSpPr>
          <p:spPr>
            <a:xfrm>
              <a:off x="5934650" y="1773550"/>
              <a:ext cx="21475" cy="14175"/>
            </a:xfrm>
            <a:custGeom>
              <a:avLst/>
              <a:gdLst/>
              <a:ahLst/>
              <a:cxnLst/>
              <a:rect l="l" t="t" r="r" b="b"/>
              <a:pathLst>
                <a:path w="859" h="567" extrusionOk="0">
                  <a:moveTo>
                    <a:pt x="846" y="1"/>
                  </a:moveTo>
                  <a:cubicBezTo>
                    <a:pt x="799" y="13"/>
                    <a:pt x="751" y="13"/>
                    <a:pt x="715" y="13"/>
                  </a:cubicBezTo>
                  <a:cubicBezTo>
                    <a:pt x="656" y="61"/>
                    <a:pt x="608" y="96"/>
                    <a:pt x="560" y="144"/>
                  </a:cubicBezTo>
                  <a:cubicBezTo>
                    <a:pt x="501" y="191"/>
                    <a:pt x="453" y="239"/>
                    <a:pt x="418" y="275"/>
                  </a:cubicBezTo>
                  <a:lnTo>
                    <a:pt x="132" y="275"/>
                  </a:lnTo>
                  <a:cubicBezTo>
                    <a:pt x="132" y="263"/>
                    <a:pt x="120" y="263"/>
                    <a:pt x="84" y="251"/>
                  </a:cubicBezTo>
                  <a:cubicBezTo>
                    <a:pt x="78" y="248"/>
                    <a:pt x="71" y="246"/>
                    <a:pt x="63" y="246"/>
                  </a:cubicBezTo>
                  <a:cubicBezTo>
                    <a:pt x="42" y="246"/>
                    <a:pt x="18" y="257"/>
                    <a:pt x="1" y="275"/>
                  </a:cubicBezTo>
                  <a:lnTo>
                    <a:pt x="1" y="406"/>
                  </a:lnTo>
                  <a:cubicBezTo>
                    <a:pt x="108" y="513"/>
                    <a:pt x="221" y="567"/>
                    <a:pt x="337" y="567"/>
                  </a:cubicBezTo>
                  <a:cubicBezTo>
                    <a:pt x="453" y="567"/>
                    <a:pt x="572" y="513"/>
                    <a:pt x="691" y="406"/>
                  </a:cubicBezTo>
                  <a:cubicBezTo>
                    <a:pt x="775" y="287"/>
                    <a:pt x="858" y="168"/>
                    <a:pt x="84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 name="Google Shape;740;p32"/>
            <p:cNvSpPr/>
            <p:nvPr/>
          </p:nvSpPr>
          <p:spPr>
            <a:xfrm>
              <a:off x="5833450" y="1804125"/>
              <a:ext cx="18475" cy="12400"/>
            </a:xfrm>
            <a:custGeom>
              <a:avLst/>
              <a:gdLst/>
              <a:ahLst/>
              <a:cxnLst/>
              <a:rect l="l" t="t" r="r" b="b"/>
              <a:pathLst>
                <a:path w="739" h="496" extrusionOk="0">
                  <a:moveTo>
                    <a:pt x="613" y="0"/>
                  </a:moveTo>
                  <a:cubicBezTo>
                    <a:pt x="600" y="0"/>
                    <a:pt x="586" y="2"/>
                    <a:pt x="572" y="4"/>
                  </a:cubicBezTo>
                  <a:cubicBezTo>
                    <a:pt x="417" y="28"/>
                    <a:pt x="322" y="147"/>
                    <a:pt x="191" y="219"/>
                  </a:cubicBezTo>
                  <a:cubicBezTo>
                    <a:pt x="120" y="254"/>
                    <a:pt x="36" y="290"/>
                    <a:pt x="1" y="385"/>
                  </a:cubicBezTo>
                  <a:cubicBezTo>
                    <a:pt x="100" y="466"/>
                    <a:pt x="197" y="495"/>
                    <a:pt x="294" y="495"/>
                  </a:cubicBezTo>
                  <a:cubicBezTo>
                    <a:pt x="441" y="495"/>
                    <a:pt x="588" y="426"/>
                    <a:pt x="739" y="362"/>
                  </a:cubicBezTo>
                  <a:lnTo>
                    <a:pt x="739" y="231"/>
                  </a:lnTo>
                  <a:cubicBezTo>
                    <a:pt x="739" y="171"/>
                    <a:pt x="727" y="111"/>
                    <a:pt x="727" y="52"/>
                  </a:cubicBezTo>
                  <a:cubicBezTo>
                    <a:pt x="691" y="16"/>
                    <a:pt x="654" y="0"/>
                    <a:pt x="61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 name="Google Shape;741;p32"/>
            <p:cNvSpPr/>
            <p:nvPr/>
          </p:nvSpPr>
          <p:spPr>
            <a:xfrm>
              <a:off x="5396500" y="1823975"/>
              <a:ext cx="10450" cy="10625"/>
            </a:xfrm>
            <a:custGeom>
              <a:avLst/>
              <a:gdLst/>
              <a:ahLst/>
              <a:cxnLst/>
              <a:rect l="l" t="t" r="r" b="b"/>
              <a:pathLst>
                <a:path w="418" h="425" extrusionOk="0">
                  <a:moveTo>
                    <a:pt x="230" y="1"/>
                  </a:moveTo>
                  <a:cubicBezTo>
                    <a:pt x="156" y="1"/>
                    <a:pt x="69" y="64"/>
                    <a:pt x="0" y="139"/>
                  </a:cubicBezTo>
                  <a:lnTo>
                    <a:pt x="0" y="425"/>
                  </a:lnTo>
                  <a:cubicBezTo>
                    <a:pt x="179" y="401"/>
                    <a:pt x="417" y="353"/>
                    <a:pt x="358" y="127"/>
                  </a:cubicBezTo>
                  <a:cubicBezTo>
                    <a:pt x="332" y="36"/>
                    <a:pt x="285" y="1"/>
                    <a:pt x="23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 name="Google Shape;742;p32"/>
            <p:cNvSpPr/>
            <p:nvPr/>
          </p:nvSpPr>
          <p:spPr>
            <a:xfrm>
              <a:off x="5364050" y="1847875"/>
              <a:ext cx="17575" cy="9775"/>
            </a:xfrm>
            <a:custGeom>
              <a:avLst/>
              <a:gdLst/>
              <a:ahLst/>
              <a:cxnLst/>
              <a:rect l="l" t="t" r="r" b="b"/>
              <a:pathLst>
                <a:path w="703" h="391" extrusionOk="0">
                  <a:moveTo>
                    <a:pt x="456" y="0"/>
                  </a:moveTo>
                  <a:cubicBezTo>
                    <a:pt x="306" y="0"/>
                    <a:pt x="153" y="33"/>
                    <a:pt x="1" y="40"/>
                  </a:cubicBezTo>
                  <a:cubicBezTo>
                    <a:pt x="48" y="147"/>
                    <a:pt x="96" y="243"/>
                    <a:pt x="143" y="338"/>
                  </a:cubicBezTo>
                  <a:cubicBezTo>
                    <a:pt x="178" y="377"/>
                    <a:pt x="213" y="391"/>
                    <a:pt x="247" y="391"/>
                  </a:cubicBezTo>
                  <a:cubicBezTo>
                    <a:pt x="306" y="391"/>
                    <a:pt x="364" y="349"/>
                    <a:pt x="417" y="326"/>
                  </a:cubicBezTo>
                  <a:lnTo>
                    <a:pt x="703" y="40"/>
                  </a:lnTo>
                  <a:cubicBezTo>
                    <a:pt x="622" y="10"/>
                    <a:pt x="540" y="0"/>
                    <a:pt x="45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 name="Google Shape;743;p32"/>
            <p:cNvSpPr/>
            <p:nvPr/>
          </p:nvSpPr>
          <p:spPr>
            <a:xfrm>
              <a:off x="5325050" y="1850175"/>
              <a:ext cx="10450" cy="9550"/>
            </a:xfrm>
            <a:custGeom>
              <a:avLst/>
              <a:gdLst/>
              <a:ahLst/>
              <a:cxnLst/>
              <a:rect l="l" t="t" r="r" b="b"/>
              <a:pathLst>
                <a:path w="418" h="382" extrusionOk="0">
                  <a:moveTo>
                    <a:pt x="254" y="1"/>
                  </a:moveTo>
                  <a:cubicBezTo>
                    <a:pt x="164" y="1"/>
                    <a:pt x="75" y="66"/>
                    <a:pt x="1" y="103"/>
                  </a:cubicBezTo>
                  <a:cubicBezTo>
                    <a:pt x="1" y="342"/>
                    <a:pt x="139" y="382"/>
                    <a:pt x="299" y="382"/>
                  </a:cubicBezTo>
                  <a:cubicBezTo>
                    <a:pt x="338" y="382"/>
                    <a:pt x="378" y="379"/>
                    <a:pt x="418" y="377"/>
                  </a:cubicBezTo>
                  <a:lnTo>
                    <a:pt x="418" y="91"/>
                  </a:lnTo>
                  <a:cubicBezTo>
                    <a:pt x="364" y="24"/>
                    <a:pt x="309" y="1"/>
                    <a:pt x="25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 name="Google Shape;744;p32"/>
            <p:cNvSpPr/>
            <p:nvPr/>
          </p:nvSpPr>
          <p:spPr>
            <a:xfrm>
              <a:off x="5293500" y="1945900"/>
              <a:ext cx="15200" cy="7475"/>
            </a:xfrm>
            <a:custGeom>
              <a:avLst/>
              <a:gdLst/>
              <a:ahLst/>
              <a:cxnLst/>
              <a:rect l="l" t="t" r="r" b="b"/>
              <a:pathLst>
                <a:path w="608" h="299" extrusionOk="0">
                  <a:moveTo>
                    <a:pt x="263" y="1"/>
                  </a:moveTo>
                  <a:cubicBezTo>
                    <a:pt x="144" y="13"/>
                    <a:pt x="1" y="13"/>
                    <a:pt x="25" y="179"/>
                  </a:cubicBezTo>
                  <a:cubicBezTo>
                    <a:pt x="36" y="275"/>
                    <a:pt x="167" y="298"/>
                    <a:pt x="251" y="298"/>
                  </a:cubicBezTo>
                  <a:cubicBezTo>
                    <a:pt x="346" y="298"/>
                    <a:pt x="441" y="275"/>
                    <a:pt x="537" y="275"/>
                  </a:cubicBezTo>
                  <a:cubicBezTo>
                    <a:pt x="608" y="191"/>
                    <a:pt x="608" y="96"/>
                    <a:pt x="548" y="25"/>
                  </a:cubicBezTo>
                  <a:cubicBezTo>
                    <a:pt x="453" y="13"/>
                    <a:pt x="358" y="1"/>
                    <a:pt x="26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 name="Google Shape;745;p32"/>
            <p:cNvSpPr/>
            <p:nvPr/>
          </p:nvSpPr>
          <p:spPr>
            <a:xfrm>
              <a:off x="5757550" y="1959300"/>
              <a:ext cx="19375" cy="7475"/>
            </a:xfrm>
            <a:custGeom>
              <a:avLst/>
              <a:gdLst/>
              <a:ahLst/>
              <a:cxnLst/>
              <a:rect l="l" t="t" r="r" b="b"/>
              <a:pathLst>
                <a:path w="775" h="299" extrusionOk="0">
                  <a:moveTo>
                    <a:pt x="322" y="24"/>
                  </a:moveTo>
                  <a:cubicBezTo>
                    <a:pt x="304" y="28"/>
                    <a:pt x="286" y="30"/>
                    <a:pt x="267" y="30"/>
                  </a:cubicBezTo>
                  <a:cubicBezTo>
                    <a:pt x="229" y="30"/>
                    <a:pt x="191" y="24"/>
                    <a:pt x="155" y="24"/>
                  </a:cubicBezTo>
                  <a:cubicBezTo>
                    <a:pt x="102" y="24"/>
                    <a:pt x="54" y="36"/>
                    <a:pt x="24" y="96"/>
                  </a:cubicBezTo>
                  <a:cubicBezTo>
                    <a:pt x="1" y="131"/>
                    <a:pt x="132" y="215"/>
                    <a:pt x="191" y="298"/>
                  </a:cubicBezTo>
                  <a:cubicBezTo>
                    <a:pt x="270" y="224"/>
                    <a:pt x="358" y="211"/>
                    <a:pt x="448" y="211"/>
                  </a:cubicBezTo>
                  <a:cubicBezTo>
                    <a:pt x="497" y="211"/>
                    <a:pt x="547" y="215"/>
                    <a:pt x="596" y="215"/>
                  </a:cubicBezTo>
                  <a:cubicBezTo>
                    <a:pt x="659" y="215"/>
                    <a:pt x="719" y="209"/>
                    <a:pt x="775" y="179"/>
                  </a:cubicBezTo>
                  <a:cubicBezTo>
                    <a:pt x="667" y="0"/>
                    <a:pt x="489" y="36"/>
                    <a:pt x="322" y="24"/>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 name="Google Shape;746;p32"/>
            <p:cNvSpPr/>
            <p:nvPr/>
          </p:nvSpPr>
          <p:spPr>
            <a:xfrm>
              <a:off x="5719150" y="2085675"/>
              <a:ext cx="28600" cy="3725"/>
            </a:xfrm>
            <a:custGeom>
              <a:avLst/>
              <a:gdLst/>
              <a:ahLst/>
              <a:cxnLst/>
              <a:rect l="l" t="t" r="r" b="b"/>
              <a:pathLst>
                <a:path w="1144" h="149" extrusionOk="0">
                  <a:moveTo>
                    <a:pt x="626" y="1"/>
                  </a:moveTo>
                  <a:cubicBezTo>
                    <a:pt x="481" y="1"/>
                    <a:pt x="334" y="19"/>
                    <a:pt x="188" y="19"/>
                  </a:cubicBezTo>
                  <a:cubicBezTo>
                    <a:pt x="125" y="19"/>
                    <a:pt x="63" y="15"/>
                    <a:pt x="1" y="6"/>
                  </a:cubicBezTo>
                  <a:lnTo>
                    <a:pt x="1" y="148"/>
                  </a:lnTo>
                  <a:lnTo>
                    <a:pt x="1144" y="148"/>
                  </a:lnTo>
                  <a:cubicBezTo>
                    <a:pt x="979" y="28"/>
                    <a:pt x="804" y="1"/>
                    <a:pt x="62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 name="Google Shape;747;p32"/>
            <p:cNvSpPr/>
            <p:nvPr/>
          </p:nvSpPr>
          <p:spPr>
            <a:xfrm>
              <a:off x="5643550" y="1814700"/>
              <a:ext cx="22050" cy="7000"/>
            </a:xfrm>
            <a:custGeom>
              <a:avLst/>
              <a:gdLst/>
              <a:ahLst/>
              <a:cxnLst/>
              <a:rect l="l" t="t" r="r" b="b"/>
              <a:pathLst>
                <a:path w="882" h="280" extrusionOk="0">
                  <a:moveTo>
                    <a:pt x="644" y="1"/>
                  </a:moveTo>
                  <a:cubicBezTo>
                    <a:pt x="514" y="1"/>
                    <a:pt x="384" y="51"/>
                    <a:pt x="256" y="51"/>
                  </a:cubicBezTo>
                  <a:cubicBezTo>
                    <a:pt x="234" y="51"/>
                    <a:pt x="213" y="49"/>
                    <a:pt x="191" y="46"/>
                  </a:cubicBezTo>
                  <a:cubicBezTo>
                    <a:pt x="120" y="93"/>
                    <a:pt x="1" y="58"/>
                    <a:pt x="12" y="177"/>
                  </a:cubicBezTo>
                  <a:cubicBezTo>
                    <a:pt x="12" y="200"/>
                    <a:pt x="131" y="212"/>
                    <a:pt x="191" y="224"/>
                  </a:cubicBezTo>
                  <a:cubicBezTo>
                    <a:pt x="239" y="248"/>
                    <a:pt x="286" y="248"/>
                    <a:pt x="334" y="248"/>
                  </a:cubicBezTo>
                  <a:cubicBezTo>
                    <a:pt x="405" y="248"/>
                    <a:pt x="477" y="248"/>
                    <a:pt x="572" y="224"/>
                  </a:cubicBezTo>
                  <a:cubicBezTo>
                    <a:pt x="635" y="251"/>
                    <a:pt x="703" y="279"/>
                    <a:pt x="759" y="279"/>
                  </a:cubicBezTo>
                  <a:cubicBezTo>
                    <a:pt x="830" y="279"/>
                    <a:pt x="882" y="234"/>
                    <a:pt x="882" y="81"/>
                  </a:cubicBezTo>
                  <a:cubicBezTo>
                    <a:pt x="803" y="20"/>
                    <a:pt x="724" y="1"/>
                    <a:pt x="64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 name="Google Shape;748;p32"/>
            <p:cNvSpPr/>
            <p:nvPr/>
          </p:nvSpPr>
          <p:spPr>
            <a:xfrm>
              <a:off x="6045675" y="1738975"/>
              <a:ext cx="17900" cy="9600"/>
            </a:xfrm>
            <a:custGeom>
              <a:avLst/>
              <a:gdLst/>
              <a:ahLst/>
              <a:cxnLst/>
              <a:rect l="l" t="t" r="r" b="b"/>
              <a:pathLst>
                <a:path w="716" h="384" extrusionOk="0">
                  <a:moveTo>
                    <a:pt x="317" y="0"/>
                  </a:moveTo>
                  <a:cubicBezTo>
                    <a:pt x="209" y="0"/>
                    <a:pt x="103" y="32"/>
                    <a:pt x="1" y="134"/>
                  </a:cubicBezTo>
                  <a:cubicBezTo>
                    <a:pt x="84" y="241"/>
                    <a:pt x="179" y="336"/>
                    <a:pt x="322" y="384"/>
                  </a:cubicBezTo>
                  <a:lnTo>
                    <a:pt x="406" y="384"/>
                  </a:lnTo>
                  <a:cubicBezTo>
                    <a:pt x="465" y="384"/>
                    <a:pt x="525" y="372"/>
                    <a:pt x="584" y="372"/>
                  </a:cubicBezTo>
                  <a:cubicBezTo>
                    <a:pt x="620" y="324"/>
                    <a:pt x="656" y="277"/>
                    <a:pt x="703" y="241"/>
                  </a:cubicBezTo>
                  <a:lnTo>
                    <a:pt x="703" y="122"/>
                  </a:lnTo>
                  <a:lnTo>
                    <a:pt x="715" y="74"/>
                  </a:lnTo>
                  <a:cubicBezTo>
                    <a:pt x="584" y="48"/>
                    <a:pt x="449" y="0"/>
                    <a:pt x="31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 name="Google Shape;749;p32"/>
            <p:cNvSpPr/>
            <p:nvPr/>
          </p:nvSpPr>
          <p:spPr>
            <a:xfrm>
              <a:off x="6128125" y="1992350"/>
              <a:ext cx="10750" cy="14000"/>
            </a:xfrm>
            <a:custGeom>
              <a:avLst/>
              <a:gdLst/>
              <a:ahLst/>
              <a:cxnLst/>
              <a:rect l="l" t="t" r="r" b="b"/>
              <a:pathLst>
                <a:path w="430" h="560" extrusionOk="0">
                  <a:moveTo>
                    <a:pt x="1" y="0"/>
                  </a:moveTo>
                  <a:lnTo>
                    <a:pt x="1" y="560"/>
                  </a:lnTo>
                  <a:cubicBezTo>
                    <a:pt x="37" y="560"/>
                    <a:pt x="96" y="560"/>
                    <a:pt x="144" y="548"/>
                  </a:cubicBezTo>
                  <a:lnTo>
                    <a:pt x="275" y="417"/>
                  </a:lnTo>
                  <a:cubicBezTo>
                    <a:pt x="322" y="322"/>
                    <a:pt x="382" y="214"/>
                    <a:pt x="430" y="131"/>
                  </a:cubicBezTo>
                  <a:cubicBezTo>
                    <a:pt x="370" y="83"/>
                    <a:pt x="322" y="48"/>
                    <a:pt x="27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 name="Google Shape;750;p32"/>
            <p:cNvSpPr/>
            <p:nvPr/>
          </p:nvSpPr>
          <p:spPr>
            <a:xfrm>
              <a:off x="5657250" y="1816725"/>
              <a:ext cx="22050" cy="6125"/>
            </a:xfrm>
            <a:custGeom>
              <a:avLst/>
              <a:gdLst/>
              <a:ahLst/>
              <a:cxnLst/>
              <a:rect l="l" t="t" r="r" b="b"/>
              <a:pathLst>
                <a:path w="882" h="245" extrusionOk="0">
                  <a:moveTo>
                    <a:pt x="322" y="0"/>
                  </a:moveTo>
                  <a:cubicBezTo>
                    <a:pt x="262" y="119"/>
                    <a:pt x="119" y="131"/>
                    <a:pt x="0" y="143"/>
                  </a:cubicBezTo>
                  <a:cubicBezTo>
                    <a:pt x="85" y="218"/>
                    <a:pt x="169" y="245"/>
                    <a:pt x="252" y="245"/>
                  </a:cubicBezTo>
                  <a:cubicBezTo>
                    <a:pt x="369" y="245"/>
                    <a:pt x="484" y="192"/>
                    <a:pt x="596" y="143"/>
                  </a:cubicBezTo>
                  <a:cubicBezTo>
                    <a:pt x="703" y="131"/>
                    <a:pt x="822" y="119"/>
                    <a:pt x="88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 name="Google Shape;751;p32"/>
            <p:cNvSpPr/>
            <p:nvPr/>
          </p:nvSpPr>
          <p:spPr>
            <a:xfrm>
              <a:off x="6009675" y="1952925"/>
              <a:ext cx="14900" cy="10275"/>
            </a:xfrm>
            <a:custGeom>
              <a:avLst/>
              <a:gdLst/>
              <a:ahLst/>
              <a:cxnLst/>
              <a:rect l="l" t="t" r="r" b="b"/>
              <a:pathLst>
                <a:path w="596" h="411" extrusionOk="0">
                  <a:moveTo>
                    <a:pt x="102" y="0"/>
                  </a:moveTo>
                  <a:cubicBezTo>
                    <a:pt x="70" y="0"/>
                    <a:pt x="44" y="5"/>
                    <a:pt x="12" y="5"/>
                  </a:cubicBezTo>
                  <a:cubicBezTo>
                    <a:pt x="12" y="101"/>
                    <a:pt x="0" y="184"/>
                    <a:pt x="0" y="279"/>
                  </a:cubicBezTo>
                  <a:cubicBezTo>
                    <a:pt x="191" y="327"/>
                    <a:pt x="369" y="363"/>
                    <a:pt x="572" y="410"/>
                  </a:cubicBezTo>
                  <a:cubicBezTo>
                    <a:pt x="596" y="113"/>
                    <a:pt x="250" y="184"/>
                    <a:pt x="155" y="5"/>
                  </a:cubicBezTo>
                  <a:cubicBezTo>
                    <a:pt x="135" y="1"/>
                    <a:pt x="118" y="0"/>
                    <a:pt x="10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 name="Google Shape;752;p32"/>
            <p:cNvSpPr/>
            <p:nvPr/>
          </p:nvSpPr>
          <p:spPr>
            <a:xfrm>
              <a:off x="6067425" y="1845000"/>
              <a:ext cx="16975" cy="8425"/>
            </a:xfrm>
            <a:custGeom>
              <a:avLst/>
              <a:gdLst/>
              <a:ahLst/>
              <a:cxnLst/>
              <a:rect l="l" t="t" r="r" b="b"/>
              <a:pathLst>
                <a:path w="679" h="337" extrusionOk="0">
                  <a:moveTo>
                    <a:pt x="405" y="0"/>
                  </a:moveTo>
                  <a:cubicBezTo>
                    <a:pt x="321" y="48"/>
                    <a:pt x="238" y="84"/>
                    <a:pt x="179" y="120"/>
                  </a:cubicBezTo>
                  <a:cubicBezTo>
                    <a:pt x="119" y="179"/>
                    <a:pt x="60" y="227"/>
                    <a:pt x="0" y="286"/>
                  </a:cubicBezTo>
                  <a:cubicBezTo>
                    <a:pt x="95" y="322"/>
                    <a:pt x="188" y="337"/>
                    <a:pt x="280" y="337"/>
                  </a:cubicBezTo>
                  <a:cubicBezTo>
                    <a:pt x="372" y="337"/>
                    <a:pt x="464" y="322"/>
                    <a:pt x="560" y="298"/>
                  </a:cubicBezTo>
                  <a:cubicBezTo>
                    <a:pt x="679" y="108"/>
                    <a:pt x="607" y="12"/>
                    <a:pt x="40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 name="Google Shape;753;p32"/>
            <p:cNvSpPr/>
            <p:nvPr/>
          </p:nvSpPr>
          <p:spPr>
            <a:xfrm>
              <a:off x="5622725" y="1835450"/>
              <a:ext cx="12225" cy="8075"/>
            </a:xfrm>
            <a:custGeom>
              <a:avLst/>
              <a:gdLst/>
              <a:ahLst/>
              <a:cxnLst/>
              <a:rect l="l" t="t" r="r" b="b"/>
              <a:pathLst>
                <a:path w="489" h="323" extrusionOk="0">
                  <a:moveTo>
                    <a:pt x="246" y="0"/>
                  </a:moveTo>
                  <a:cubicBezTo>
                    <a:pt x="118" y="0"/>
                    <a:pt x="47" y="124"/>
                    <a:pt x="0" y="323"/>
                  </a:cubicBezTo>
                  <a:cubicBezTo>
                    <a:pt x="167" y="275"/>
                    <a:pt x="333" y="311"/>
                    <a:pt x="453" y="168"/>
                  </a:cubicBezTo>
                  <a:cubicBezTo>
                    <a:pt x="488" y="121"/>
                    <a:pt x="417" y="49"/>
                    <a:pt x="357" y="25"/>
                  </a:cubicBezTo>
                  <a:cubicBezTo>
                    <a:pt x="316" y="8"/>
                    <a:pt x="279" y="0"/>
                    <a:pt x="24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 name="Google Shape;754;p32"/>
            <p:cNvSpPr/>
            <p:nvPr/>
          </p:nvSpPr>
          <p:spPr>
            <a:xfrm>
              <a:off x="6023950" y="1804000"/>
              <a:ext cx="14325" cy="9325"/>
            </a:xfrm>
            <a:custGeom>
              <a:avLst/>
              <a:gdLst/>
              <a:ahLst/>
              <a:cxnLst/>
              <a:rect l="l" t="t" r="r" b="b"/>
              <a:pathLst>
                <a:path w="573" h="373" extrusionOk="0">
                  <a:moveTo>
                    <a:pt x="233" y="0"/>
                  </a:moveTo>
                  <a:cubicBezTo>
                    <a:pt x="158" y="0"/>
                    <a:pt x="82" y="30"/>
                    <a:pt x="13" y="93"/>
                  </a:cubicBezTo>
                  <a:cubicBezTo>
                    <a:pt x="1" y="176"/>
                    <a:pt x="1" y="271"/>
                    <a:pt x="1" y="355"/>
                  </a:cubicBezTo>
                  <a:cubicBezTo>
                    <a:pt x="96" y="367"/>
                    <a:pt x="191" y="372"/>
                    <a:pt x="286" y="372"/>
                  </a:cubicBezTo>
                  <a:cubicBezTo>
                    <a:pt x="382" y="372"/>
                    <a:pt x="477" y="367"/>
                    <a:pt x="572" y="355"/>
                  </a:cubicBezTo>
                  <a:cubicBezTo>
                    <a:pt x="536" y="271"/>
                    <a:pt x="465" y="164"/>
                    <a:pt x="429" y="69"/>
                  </a:cubicBezTo>
                  <a:cubicBezTo>
                    <a:pt x="367" y="24"/>
                    <a:pt x="300" y="0"/>
                    <a:pt x="23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 name="Google Shape;755;p32"/>
            <p:cNvSpPr/>
            <p:nvPr/>
          </p:nvSpPr>
          <p:spPr>
            <a:xfrm>
              <a:off x="5751000" y="2084600"/>
              <a:ext cx="26225" cy="5000"/>
            </a:xfrm>
            <a:custGeom>
              <a:avLst/>
              <a:gdLst/>
              <a:ahLst/>
              <a:cxnLst/>
              <a:rect l="l" t="t" r="r" b="b"/>
              <a:pathLst>
                <a:path w="1049" h="200" extrusionOk="0">
                  <a:moveTo>
                    <a:pt x="620" y="1"/>
                  </a:moveTo>
                  <a:cubicBezTo>
                    <a:pt x="549" y="39"/>
                    <a:pt x="470" y="42"/>
                    <a:pt x="392" y="42"/>
                  </a:cubicBezTo>
                  <a:cubicBezTo>
                    <a:pt x="371" y="42"/>
                    <a:pt x="351" y="42"/>
                    <a:pt x="331" y="42"/>
                  </a:cubicBezTo>
                  <a:cubicBezTo>
                    <a:pt x="207" y="42"/>
                    <a:pt x="87" y="52"/>
                    <a:pt x="1" y="191"/>
                  </a:cubicBezTo>
                  <a:cubicBezTo>
                    <a:pt x="26" y="190"/>
                    <a:pt x="51" y="190"/>
                    <a:pt x="76" y="190"/>
                  </a:cubicBezTo>
                  <a:cubicBezTo>
                    <a:pt x="193" y="190"/>
                    <a:pt x="312" y="199"/>
                    <a:pt x="442" y="199"/>
                  </a:cubicBezTo>
                  <a:cubicBezTo>
                    <a:pt x="617" y="199"/>
                    <a:pt x="811" y="183"/>
                    <a:pt x="1048" y="108"/>
                  </a:cubicBezTo>
                  <a:cubicBezTo>
                    <a:pt x="798" y="49"/>
                    <a:pt x="703" y="13"/>
                    <a:pt x="62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 name="Google Shape;756;p32"/>
            <p:cNvSpPr/>
            <p:nvPr/>
          </p:nvSpPr>
          <p:spPr>
            <a:xfrm>
              <a:off x="5374475" y="1992050"/>
              <a:ext cx="22050" cy="9600"/>
            </a:xfrm>
            <a:custGeom>
              <a:avLst/>
              <a:gdLst/>
              <a:ahLst/>
              <a:cxnLst/>
              <a:rect l="l" t="t" r="r" b="b"/>
              <a:pathLst>
                <a:path w="882" h="384" extrusionOk="0">
                  <a:moveTo>
                    <a:pt x="298" y="0"/>
                  </a:moveTo>
                  <a:cubicBezTo>
                    <a:pt x="215" y="12"/>
                    <a:pt x="107" y="12"/>
                    <a:pt x="0" y="24"/>
                  </a:cubicBezTo>
                  <a:cubicBezTo>
                    <a:pt x="154" y="258"/>
                    <a:pt x="335" y="383"/>
                    <a:pt x="551" y="383"/>
                  </a:cubicBezTo>
                  <a:cubicBezTo>
                    <a:pt x="653" y="383"/>
                    <a:pt x="763" y="355"/>
                    <a:pt x="881" y="298"/>
                  </a:cubicBezTo>
                  <a:cubicBezTo>
                    <a:pt x="869" y="250"/>
                    <a:pt x="869" y="191"/>
                    <a:pt x="869" y="143"/>
                  </a:cubicBezTo>
                  <a:cubicBezTo>
                    <a:pt x="691" y="36"/>
                    <a:pt x="512" y="12"/>
                    <a:pt x="29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 name="Google Shape;757;p32"/>
            <p:cNvSpPr/>
            <p:nvPr/>
          </p:nvSpPr>
          <p:spPr>
            <a:xfrm>
              <a:off x="5371200" y="1979050"/>
              <a:ext cx="18775" cy="6175"/>
            </a:xfrm>
            <a:custGeom>
              <a:avLst/>
              <a:gdLst/>
              <a:ahLst/>
              <a:cxnLst/>
              <a:rect l="l" t="t" r="r" b="b"/>
              <a:pathLst>
                <a:path w="751" h="247" extrusionOk="0">
                  <a:moveTo>
                    <a:pt x="287" y="0"/>
                  </a:moveTo>
                  <a:cubicBezTo>
                    <a:pt x="179" y="0"/>
                    <a:pt x="80" y="52"/>
                    <a:pt x="0" y="223"/>
                  </a:cubicBezTo>
                  <a:cubicBezTo>
                    <a:pt x="238" y="234"/>
                    <a:pt x="477" y="234"/>
                    <a:pt x="727" y="246"/>
                  </a:cubicBezTo>
                  <a:cubicBezTo>
                    <a:pt x="727" y="199"/>
                    <a:pt x="750" y="175"/>
                    <a:pt x="750" y="127"/>
                  </a:cubicBezTo>
                  <a:cubicBezTo>
                    <a:pt x="599" y="100"/>
                    <a:pt x="435" y="0"/>
                    <a:pt x="28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 name="Google Shape;758;p32"/>
            <p:cNvSpPr/>
            <p:nvPr/>
          </p:nvSpPr>
          <p:spPr>
            <a:xfrm>
              <a:off x="5514375" y="1977750"/>
              <a:ext cx="18475" cy="6025"/>
            </a:xfrm>
            <a:custGeom>
              <a:avLst/>
              <a:gdLst/>
              <a:ahLst/>
              <a:cxnLst/>
              <a:rect l="l" t="t" r="r" b="b"/>
              <a:pathLst>
                <a:path w="739" h="241" extrusionOk="0">
                  <a:moveTo>
                    <a:pt x="119" y="1"/>
                  </a:moveTo>
                  <a:cubicBezTo>
                    <a:pt x="95" y="1"/>
                    <a:pt x="48" y="1"/>
                    <a:pt x="0" y="13"/>
                  </a:cubicBezTo>
                  <a:lnTo>
                    <a:pt x="0" y="167"/>
                  </a:lnTo>
                  <a:cubicBezTo>
                    <a:pt x="108" y="221"/>
                    <a:pt x="220" y="241"/>
                    <a:pt x="333" y="241"/>
                  </a:cubicBezTo>
                  <a:cubicBezTo>
                    <a:pt x="470" y="241"/>
                    <a:pt x="608" y="212"/>
                    <a:pt x="738" y="179"/>
                  </a:cubicBezTo>
                  <a:cubicBezTo>
                    <a:pt x="635" y="21"/>
                    <a:pt x="490" y="15"/>
                    <a:pt x="341" y="15"/>
                  </a:cubicBezTo>
                  <a:cubicBezTo>
                    <a:pt x="330" y="15"/>
                    <a:pt x="319" y="15"/>
                    <a:pt x="309" y="15"/>
                  </a:cubicBezTo>
                  <a:cubicBezTo>
                    <a:pt x="245" y="15"/>
                    <a:pt x="180" y="14"/>
                    <a:pt x="11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 name="Google Shape;759;p32"/>
            <p:cNvSpPr/>
            <p:nvPr/>
          </p:nvSpPr>
          <p:spPr>
            <a:xfrm>
              <a:off x="5410775" y="1789475"/>
              <a:ext cx="15500" cy="9700"/>
            </a:xfrm>
            <a:custGeom>
              <a:avLst/>
              <a:gdLst/>
              <a:ahLst/>
              <a:cxnLst/>
              <a:rect l="l" t="t" r="r" b="b"/>
              <a:pathLst>
                <a:path w="620" h="388" extrusionOk="0">
                  <a:moveTo>
                    <a:pt x="231" y="0"/>
                  </a:moveTo>
                  <a:cubicBezTo>
                    <a:pt x="155" y="0"/>
                    <a:pt x="78" y="23"/>
                    <a:pt x="1" y="90"/>
                  </a:cubicBezTo>
                  <a:lnTo>
                    <a:pt x="1" y="340"/>
                  </a:lnTo>
                  <a:cubicBezTo>
                    <a:pt x="37" y="364"/>
                    <a:pt x="96" y="376"/>
                    <a:pt x="132" y="388"/>
                  </a:cubicBezTo>
                  <a:lnTo>
                    <a:pt x="120" y="376"/>
                  </a:lnTo>
                  <a:cubicBezTo>
                    <a:pt x="203" y="293"/>
                    <a:pt x="322" y="316"/>
                    <a:pt x="429" y="269"/>
                  </a:cubicBezTo>
                  <a:cubicBezTo>
                    <a:pt x="477" y="257"/>
                    <a:pt x="513" y="245"/>
                    <a:pt x="560" y="245"/>
                  </a:cubicBezTo>
                  <a:cubicBezTo>
                    <a:pt x="620" y="186"/>
                    <a:pt x="620" y="138"/>
                    <a:pt x="572" y="78"/>
                  </a:cubicBezTo>
                  <a:cubicBezTo>
                    <a:pt x="459" y="50"/>
                    <a:pt x="345" y="0"/>
                    <a:pt x="23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 name="Google Shape;760;p32"/>
            <p:cNvSpPr/>
            <p:nvPr/>
          </p:nvSpPr>
          <p:spPr>
            <a:xfrm>
              <a:off x="5396500" y="1906325"/>
              <a:ext cx="19075" cy="9900"/>
            </a:xfrm>
            <a:custGeom>
              <a:avLst/>
              <a:gdLst/>
              <a:ahLst/>
              <a:cxnLst/>
              <a:rect l="l" t="t" r="r" b="b"/>
              <a:pathLst>
                <a:path w="763" h="396" extrusionOk="0">
                  <a:moveTo>
                    <a:pt x="131" y="0"/>
                  </a:moveTo>
                  <a:cubicBezTo>
                    <a:pt x="96" y="84"/>
                    <a:pt x="48" y="191"/>
                    <a:pt x="0" y="286"/>
                  </a:cubicBezTo>
                  <a:cubicBezTo>
                    <a:pt x="70" y="363"/>
                    <a:pt x="149" y="395"/>
                    <a:pt x="239" y="395"/>
                  </a:cubicBezTo>
                  <a:cubicBezTo>
                    <a:pt x="288" y="395"/>
                    <a:pt x="339" y="386"/>
                    <a:pt x="393" y="369"/>
                  </a:cubicBezTo>
                  <a:cubicBezTo>
                    <a:pt x="465" y="226"/>
                    <a:pt x="762" y="286"/>
                    <a:pt x="703" y="12"/>
                  </a:cubicBezTo>
                  <a:cubicBezTo>
                    <a:pt x="512" y="0"/>
                    <a:pt x="334"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 name="Google Shape;761;p32"/>
            <p:cNvSpPr/>
            <p:nvPr/>
          </p:nvSpPr>
          <p:spPr>
            <a:xfrm>
              <a:off x="5452750" y="2013575"/>
              <a:ext cx="11925" cy="10675"/>
            </a:xfrm>
            <a:custGeom>
              <a:avLst/>
              <a:gdLst/>
              <a:ahLst/>
              <a:cxnLst/>
              <a:rect l="l" t="t" r="r" b="b"/>
              <a:pathLst>
                <a:path w="477" h="427" extrusionOk="0">
                  <a:moveTo>
                    <a:pt x="244" y="0"/>
                  </a:moveTo>
                  <a:cubicBezTo>
                    <a:pt x="225" y="0"/>
                    <a:pt x="204" y="3"/>
                    <a:pt x="179" y="8"/>
                  </a:cubicBezTo>
                  <a:cubicBezTo>
                    <a:pt x="143" y="127"/>
                    <a:pt x="1" y="246"/>
                    <a:pt x="132" y="365"/>
                  </a:cubicBezTo>
                  <a:cubicBezTo>
                    <a:pt x="179" y="409"/>
                    <a:pt x="225" y="427"/>
                    <a:pt x="268" y="427"/>
                  </a:cubicBezTo>
                  <a:cubicBezTo>
                    <a:pt x="346" y="427"/>
                    <a:pt x="416" y="370"/>
                    <a:pt x="477" y="294"/>
                  </a:cubicBezTo>
                  <a:cubicBezTo>
                    <a:pt x="358" y="240"/>
                    <a:pt x="425" y="0"/>
                    <a:pt x="24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 name="Google Shape;762;p32"/>
            <p:cNvSpPr/>
            <p:nvPr/>
          </p:nvSpPr>
          <p:spPr>
            <a:xfrm>
              <a:off x="5851900" y="2102775"/>
              <a:ext cx="22650" cy="8175"/>
            </a:xfrm>
            <a:custGeom>
              <a:avLst/>
              <a:gdLst/>
              <a:ahLst/>
              <a:cxnLst/>
              <a:rect l="l" t="t" r="r" b="b"/>
              <a:pathLst>
                <a:path w="906" h="327" extrusionOk="0">
                  <a:moveTo>
                    <a:pt x="453" y="0"/>
                  </a:moveTo>
                  <a:cubicBezTo>
                    <a:pt x="430" y="12"/>
                    <a:pt x="418" y="48"/>
                    <a:pt x="406" y="60"/>
                  </a:cubicBezTo>
                  <a:cubicBezTo>
                    <a:pt x="352" y="108"/>
                    <a:pt x="286" y="110"/>
                    <a:pt x="221" y="110"/>
                  </a:cubicBezTo>
                  <a:cubicBezTo>
                    <a:pt x="213" y="110"/>
                    <a:pt x="206" y="110"/>
                    <a:pt x="199" y="110"/>
                  </a:cubicBezTo>
                  <a:cubicBezTo>
                    <a:pt x="126" y="110"/>
                    <a:pt x="54" y="113"/>
                    <a:pt x="1" y="179"/>
                  </a:cubicBezTo>
                  <a:lnTo>
                    <a:pt x="1" y="286"/>
                  </a:lnTo>
                  <a:cubicBezTo>
                    <a:pt x="154" y="298"/>
                    <a:pt x="310" y="326"/>
                    <a:pt x="466" y="326"/>
                  </a:cubicBezTo>
                  <a:cubicBezTo>
                    <a:pt x="614" y="326"/>
                    <a:pt x="761" y="301"/>
                    <a:pt x="906" y="215"/>
                  </a:cubicBezTo>
                  <a:cubicBezTo>
                    <a:pt x="894" y="191"/>
                    <a:pt x="870" y="179"/>
                    <a:pt x="846" y="167"/>
                  </a:cubicBezTo>
                  <a:cubicBezTo>
                    <a:pt x="775" y="107"/>
                    <a:pt x="668" y="119"/>
                    <a:pt x="596" y="48"/>
                  </a:cubicBezTo>
                  <a:cubicBezTo>
                    <a:pt x="572" y="36"/>
                    <a:pt x="549" y="12"/>
                    <a:pt x="53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 name="Google Shape;763;p32"/>
            <p:cNvSpPr/>
            <p:nvPr/>
          </p:nvSpPr>
          <p:spPr>
            <a:xfrm>
              <a:off x="5832550" y="1800200"/>
              <a:ext cx="15800" cy="12675"/>
            </a:xfrm>
            <a:custGeom>
              <a:avLst/>
              <a:gdLst/>
              <a:ahLst/>
              <a:cxnLst/>
              <a:rect l="l" t="t" r="r" b="b"/>
              <a:pathLst>
                <a:path w="632" h="507" extrusionOk="0">
                  <a:moveTo>
                    <a:pt x="471" y="0"/>
                  </a:moveTo>
                  <a:cubicBezTo>
                    <a:pt x="391" y="0"/>
                    <a:pt x="295" y="53"/>
                    <a:pt x="215" y="78"/>
                  </a:cubicBezTo>
                  <a:cubicBezTo>
                    <a:pt x="168" y="138"/>
                    <a:pt x="108" y="185"/>
                    <a:pt x="49" y="245"/>
                  </a:cubicBezTo>
                  <a:cubicBezTo>
                    <a:pt x="1" y="495"/>
                    <a:pt x="287" y="388"/>
                    <a:pt x="358" y="507"/>
                  </a:cubicBezTo>
                  <a:cubicBezTo>
                    <a:pt x="453" y="411"/>
                    <a:pt x="537" y="316"/>
                    <a:pt x="632" y="209"/>
                  </a:cubicBezTo>
                  <a:cubicBezTo>
                    <a:pt x="609" y="47"/>
                    <a:pt x="547" y="0"/>
                    <a:pt x="47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 name="Google Shape;764;p32"/>
            <p:cNvSpPr/>
            <p:nvPr/>
          </p:nvSpPr>
          <p:spPr>
            <a:xfrm>
              <a:off x="5998350" y="1926100"/>
              <a:ext cx="22050" cy="5250"/>
            </a:xfrm>
            <a:custGeom>
              <a:avLst/>
              <a:gdLst/>
              <a:ahLst/>
              <a:cxnLst/>
              <a:rect l="l" t="t" r="r" b="b"/>
              <a:pathLst>
                <a:path w="882" h="210" extrusionOk="0">
                  <a:moveTo>
                    <a:pt x="615" y="0"/>
                  </a:moveTo>
                  <a:cubicBezTo>
                    <a:pt x="405" y="0"/>
                    <a:pt x="203" y="93"/>
                    <a:pt x="1" y="185"/>
                  </a:cubicBezTo>
                  <a:cubicBezTo>
                    <a:pt x="251" y="185"/>
                    <a:pt x="501" y="209"/>
                    <a:pt x="739" y="209"/>
                  </a:cubicBezTo>
                  <a:cubicBezTo>
                    <a:pt x="798" y="162"/>
                    <a:pt x="882" y="150"/>
                    <a:pt x="882" y="55"/>
                  </a:cubicBezTo>
                  <a:cubicBezTo>
                    <a:pt x="791" y="16"/>
                    <a:pt x="703" y="0"/>
                    <a:pt x="61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 name="Google Shape;765;p32"/>
            <p:cNvSpPr/>
            <p:nvPr/>
          </p:nvSpPr>
          <p:spPr>
            <a:xfrm>
              <a:off x="5959950" y="1773725"/>
              <a:ext cx="19675" cy="7725"/>
            </a:xfrm>
            <a:custGeom>
              <a:avLst/>
              <a:gdLst/>
              <a:ahLst/>
              <a:cxnLst/>
              <a:rect l="l" t="t" r="r" b="b"/>
              <a:pathLst>
                <a:path w="787" h="309" extrusionOk="0">
                  <a:moveTo>
                    <a:pt x="32" y="1"/>
                  </a:moveTo>
                  <a:cubicBezTo>
                    <a:pt x="19" y="1"/>
                    <a:pt x="9" y="2"/>
                    <a:pt x="1" y="6"/>
                  </a:cubicBezTo>
                  <a:cubicBezTo>
                    <a:pt x="51" y="254"/>
                    <a:pt x="168" y="308"/>
                    <a:pt x="318" y="308"/>
                  </a:cubicBezTo>
                  <a:cubicBezTo>
                    <a:pt x="434" y="308"/>
                    <a:pt x="570" y="276"/>
                    <a:pt x="709" y="276"/>
                  </a:cubicBezTo>
                  <a:cubicBezTo>
                    <a:pt x="735" y="276"/>
                    <a:pt x="761" y="277"/>
                    <a:pt x="787" y="280"/>
                  </a:cubicBezTo>
                  <a:cubicBezTo>
                    <a:pt x="537" y="77"/>
                    <a:pt x="263" y="232"/>
                    <a:pt x="132" y="6"/>
                  </a:cubicBezTo>
                  <a:cubicBezTo>
                    <a:pt x="92" y="6"/>
                    <a:pt x="58" y="1"/>
                    <a:pt x="3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 name="Google Shape;766;p32"/>
            <p:cNvSpPr/>
            <p:nvPr/>
          </p:nvSpPr>
          <p:spPr>
            <a:xfrm>
              <a:off x="5882875" y="1807850"/>
              <a:ext cx="19375" cy="8000"/>
            </a:xfrm>
            <a:custGeom>
              <a:avLst/>
              <a:gdLst/>
              <a:ahLst/>
              <a:cxnLst/>
              <a:rect l="l" t="t" r="r" b="b"/>
              <a:pathLst>
                <a:path w="775" h="320" extrusionOk="0">
                  <a:moveTo>
                    <a:pt x="216" y="0"/>
                  </a:moveTo>
                  <a:cubicBezTo>
                    <a:pt x="163" y="0"/>
                    <a:pt x="111" y="12"/>
                    <a:pt x="60" y="46"/>
                  </a:cubicBezTo>
                  <a:cubicBezTo>
                    <a:pt x="0" y="82"/>
                    <a:pt x="0" y="129"/>
                    <a:pt x="48" y="177"/>
                  </a:cubicBezTo>
                  <a:cubicBezTo>
                    <a:pt x="83" y="224"/>
                    <a:pt x="143" y="284"/>
                    <a:pt x="203" y="320"/>
                  </a:cubicBezTo>
                  <a:cubicBezTo>
                    <a:pt x="405" y="296"/>
                    <a:pt x="584" y="248"/>
                    <a:pt x="774" y="201"/>
                  </a:cubicBezTo>
                  <a:lnTo>
                    <a:pt x="607" y="46"/>
                  </a:lnTo>
                  <a:cubicBezTo>
                    <a:pt x="588" y="50"/>
                    <a:pt x="569" y="51"/>
                    <a:pt x="549" y="51"/>
                  </a:cubicBezTo>
                  <a:cubicBezTo>
                    <a:pt x="440" y="51"/>
                    <a:pt x="327" y="0"/>
                    <a:pt x="21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 name="Google Shape;767;p32"/>
            <p:cNvSpPr/>
            <p:nvPr/>
          </p:nvSpPr>
          <p:spPr>
            <a:xfrm>
              <a:off x="5641775" y="1906625"/>
              <a:ext cx="8050" cy="5975"/>
            </a:xfrm>
            <a:custGeom>
              <a:avLst/>
              <a:gdLst/>
              <a:ahLst/>
              <a:cxnLst/>
              <a:rect l="l" t="t" r="r" b="b"/>
              <a:pathLst>
                <a:path w="322" h="239" extrusionOk="0">
                  <a:moveTo>
                    <a:pt x="167" y="0"/>
                  </a:moveTo>
                  <a:cubicBezTo>
                    <a:pt x="72" y="24"/>
                    <a:pt x="12" y="48"/>
                    <a:pt x="0" y="119"/>
                  </a:cubicBezTo>
                  <a:cubicBezTo>
                    <a:pt x="0" y="202"/>
                    <a:pt x="60" y="238"/>
                    <a:pt x="131" y="238"/>
                  </a:cubicBezTo>
                  <a:cubicBezTo>
                    <a:pt x="226" y="238"/>
                    <a:pt x="322" y="214"/>
                    <a:pt x="298" y="95"/>
                  </a:cubicBezTo>
                  <a:cubicBezTo>
                    <a:pt x="286" y="48"/>
                    <a:pt x="191" y="36"/>
                    <a:pt x="16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 name="Google Shape;768;p32"/>
            <p:cNvSpPr/>
            <p:nvPr/>
          </p:nvSpPr>
          <p:spPr>
            <a:xfrm>
              <a:off x="5916200" y="1737300"/>
              <a:ext cx="14900" cy="8000"/>
            </a:xfrm>
            <a:custGeom>
              <a:avLst/>
              <a:gdLst/>
              <a:ahLst/>
              <a:cxnLst/>
              <a:rect l="l" t="t" r="r" b="b"/>
              <a:pathLst>
                <a:path w="596" h="320" extrusionOk="0">
                  <a:moveTo>
                    <a:pt x="382" y="0"/>
                  </a:moveTo>
                  <a:cubicBezTo>
                    <a:pt x="362" y="0"/>
                    <a:pt x="339" y="17"/>
                    <a:pt x="322" y="34"/>
                  </a:cubicBezTo>
                  <a:cubicBezTo>
                    <a:pt x="263" y="165"/>
                    <a:pt x="48" y="106"/>
                    <a:pt x="1" y="272"/>
                  </a:cubicBezTo>
                  <a:cubicBezTo>
                    <a:pt x="155" y="284"/>
                    <a:pt x="322" y="308"/>
                    <a:pt x="465" y="320"/>
                  </a:cubicBezTo>
                  <a:cubicBezTo>
                    <a:pt x="513" y="320"/>
                    <a:pt x="536" y="320"/>
                    <a:pt x="596" y="308"/>
                  </a:cubicBezTo>
                  <a:cubicBezTo>
                    <a:pt x="560" y="213"/>
                    <a:pt x="501" y="129"/>
                    <a:pt x="453" y="34"/>
                  </a:cubicBezTo>
                  <a:cubicBezTo>
                    <a:pt x="453" y="22"/>
                    <a:pt x="441" y="22"/>
                    <a:pt x="405" y="10"/>
                  </a:cubicBezTo>
                  <a:cubicBezTo>
                    <a:pt x="398" y="3"/>
                    <a:pt x="390" y="0"/>
                    <a:pt x="38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 name="Google Shape;769;p32"/>
            <p:cNvSpPr/>
            <p:nvPr/>
          </p:nvSpPr>
          <p:spPr>
            <a:xfrm>
              <a:off x="6067125" y="1953050"/>
              <a:ext cx="14000" cy="7475"/>
            </a:xfrm>
            <a:custGeom>
              <a:avLst/>
              <a:gdLst/>
              <a:ahLst/>
              <a:cxnLst/>
              <a:rect l="l" t="t" r="r" b="b"/>
              <a:pathLst>
                <a:path w="560" h="299" extrusionOk="0">
                  <a:moveTo>
                    <a:pt x="0" y="0"/>
                  </a:moveTo>
                  <a:cubicBezTo>
                    <a:pt x="0" y="143"/>
                    <a:pt x="36" y="250"/>
                    <a:pt x="155" y="298"/>
                  </a:cubicBezTo>
                  <a:cubicBezTo>
                    <a:pt x="203" y="298"/>
                    <a:pt x="250" y="286"/>
                    <a:pt x="274" y="286"/>
                  </a:cubicBezTo>
                  <a:lnTo>
                    <a:pt x="560"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 name="Google Shape;770;p32"/>
            <p:cNvSpPr/>
            <p:nvPr/>
          </p:nvSpPr>
          <p:spPr>
            <a:xfrm>
              <a:off x="5425075" y="1791125"/>
              <a:ext cx="18775" cy="8125"/>
            </a:xfrm>
            <a:custGeom>
              <a:avLst/>
              <a:gdLst/>
              <a:ahLst/>
              <a:cxnLst/>
              <a:rect l="l" t="t" r="r" b="b"/>
              <a:pathLst>
                <a:path w="751" h="325" extrusionOk="0">
                  <a:moveTo>
                    <a:pt x="12" y="0"/>
                  </a:moveTo>
                  <a:cubicBezTo>
                    <a:pt x="12" y="60"/>
                    <a:pt x="0" y="96"/>
                    <a:pt x="0" y="155"/>
                  </a:cubicBezTo>
                  <a:cubicBezTo>
                    <a:pt x="119" y="274"/>
                    <a:pt x="244" y="325"/>
                    <a:pt x="371" y="325"/>
                  </a:cubicBezTo>
                  <a:cubicBezTo>
                    <a:pt x="497" y="325"/>
                    <a:pt x="625" y="274"/>
                    <a:pt x="750" y="191"/>
                  </a:cubicBezTo>
                  <a:lnTo>
                    <a:pt x="715" y="143"/>
                  </a:lnTo>
                  <a:cubicBezTo>
                    <a:pt x="661" y="94"/>
                    <a:pt x="596" y="83"/>
                    <a:pt x="527" y="83"/>
                  </a:cubicBezTo>
                  <a:cubicBezTo>
                    <a:pt x="474" y="83"/>
                    <a:pt x="418" y="89"/>
                    <a:pt x="364" y="89"/>
                  </a:cubicBezTo>
                  <a:cubicBezTo>
                    <a:pt x="288" y="89"/>
                    <a:pt x="214" y="76"/>
                    <a:pt x="155" y="12"/>
                  </a:cubicBezTo>
                  <a:cubicBezTo>
                    <a:pt x="107" y="0"/>
                    <a:pt x="60" y="0"/>
                    <a:pt x="1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 name="Google Shape;771;p32"/>
            <p:cNvSpPr/>
            <p:nvPr/>
          </p:nvSpPr>
          <p:spPr>
            <a:xfrm>
              <a:off x="5596225" y="1730800"/>
              <a:ext cx="19075" cy="10150"/>
            </a:xfrm>
            <a:custGeom>
              <a:avLst/>
              <a:gdLst/>
              <a:ahLst/>
              <a:cxnLst/>
              <a:rect l="l" t="t" r="r" b="b"/>
              <a:pathLst>
                <a:path w="763" h="406" extrusionOk="0">
                  <a:moveTo>
                    <a:pt x="444" y="1"/>
                  </a:moveTo>
                  <a:cubicBezTo>
                    <a:pt x="373" y="1"/>
                    <a:pt x="301" y="14"/>
                    <a:pt x="227" y="32"/>
                  </a:cubicBezTo>
                  <a:cubicBezTo>
                    <a:pt x="84" y="116"/>
                    <a:pt x="0" y="223"/>
                    <a:pt x="48" y="401"/>
                  </a:cubicBezTo>
                  <a:cubicBezTo>
                    <a:pt x="68" y="404"/>
                    <a:pt x="87" y="405"/>
                    <a:pt x="106" y="405"/>
                  </a:cubicBezTo>
                  <a:cubicBezTo>
                    <a:pt x="243" y="405"/>
                    <a:pt x="349" y="335"/>
                    <a:pt x="465" y="282"/>
                  </a:cubicBezTo>
                  <a:cubicBezTo>
                    <a:pt x="584" y="270"/>
                    <a:pt x="703" y="270"/>
                    <a:pt x="762" y="127"/>
                  </a:cubicBezTo>
                  <a:cubicBezTo>
                    <a:pt x="661" y="33"/>
                    <a:pt x="554" y="1"/>
                    <a:pt x="44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 name="Google Shape;772;p32"/>
            <p:cNvSpPr/>
            <p:nvPr/>
          </p:nvSpPr>
          <p:spPr>
            <a:xfrm>
              <a:off x="5812625" y="1790850"/>
              <a:ext cx="12125" cy="8050"/>
            </a:xfrm>
            <a:custGeom>
              <a:avLst/>
              <a:gdLst/>
              <a:ahLst/>
              <a:cxnLst/>
              <a:rect l="l" t="t" r="r" b="b"/>
              <a:pathLst>
                <a:path w="485" h="322" extrusionOk="0">
                  <a:moveTo>
                    <a:pt x="337" y="0"/>
                  </a:moveTo>
                  <a:cubicBezTo>
                    <a:pt x="251" y="0"/>
                    <a:pt x="131" y="55"/>
                    <a:pt x="47" y="55"/>
                  </a:cubicBezTo>
                  <a:cubicBezTo>
                    <a:pt x="30" y="55"/>
                    <a:pt x="14" y="52"/>
                    <a:pt x="0" y="47"/>
                  </a:cubicBezTo>
                  <a:lnTo>
                    <a:pt x="0" y="47"/>
                  </a:lnTo>
                  <a:cubicBezTo>
                    <a:pt x="60" y="142"/>
                    <a:pt x="96" y="226"/>
                    <a:pt x="131" y="321"/>
                  </a:cubicBezTo>
                  <a:lnTo>
                    <a:pt x="417" y="321"/>
                  </a:lnTo>
                  <a:cubicBezTo>
                    <a:pt x="484" y="63"/>
                    <a:pt x="430" y="0"/>
                    <a:pt x="33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 name="Google Shape;773;p32"/>
            <p:cNvSpPr/>
            <p:nvPr/>
          </p:nvSpPr>
          <p:spPr>
            <a:xfrm>
              <a:off x="6016800" y="1927450"/>
              <a:ext cx="13725" cy="6575"/>
            </a:xfrm>
            <a:custGeom>
              <a:avLst/>
              <a:gdLst/>
              <a:ahLst/>
              <a:cxnLst/>
              <a:rect l="l" t="t" r="r" b="b"/>
              <a:pathLst>
                <a:path w="549" h="263" extrusionOk="0">
                  <a:moveTo>
                    <a:pt x="144" y="1"/>
                  </a:moveTo>
                  <a:lnTo>
                    <a:pt x="1" y="155"/>
                  </a:lnTo>
                  <a:cubicBezTo>
                    <a:pt x="108" y="220"/>
                    <a:pt x="206" y="262"/>
                    <a:pt x="292" y="262"/>
                  </a:cubicBezTo>
                  <a:cubicBezTo>
                    <a:pt x="397" y="262"/>
                    <a:pt x="483" y="199"/>
                    <a:pt x="549" y="36"/>
                  </a:cubicBezTo>
                  <a:cubicBezTo>
                    <a:pt x="418" y="24"/>
                    <a:pt x="287" y="24"/>
                    <a:pt x="14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 name="Google Shape;774;p32"/>
            <p:cNvSpPr/>
            <p:nvPr/>
          </p:nvSpPr>
          <p:spPr>
            <a:xfrm>
              <a:off x="5722725" y="1792175"/>
              <a:ext cx="21750" cy="6850"/>
            </a:xfrm>
            <a:custGeom>
              <a:avLst/>
              <a:gdLst/>
              <a:ahLst/>
              <a:cxnLst/>
              <a:rect l="l" t="t" r="r" b="b"/>
              <a:pathLst>
                <a:path w="870" h="274" extrusionOk="0">
                  <a:moveTo>
                    <a:pt x="613" y="0"/>
                  </a:moveTo>
                  <a:cubicBezTo>
                    <a:pt x="570" y="0"/>
                    <a:pt x="525" y="7"/>
                    <a:pt x="477" y="18"/>
                  </a:cubicBezTo>
                  <a:cubicBezTo>
                    <a:pt x="442" y="28"/>
                    <a:pt x="402" y="32"/>
                    <a:pt x="360" y="32"/>
                  </a:cubicBezTo>
                  <a:cubicBezTo>
                    <a:pt x="303" y="32"/>
                    <a:pt x="241" y="25"/>
                    <a:pt x="179" y="18"/>
                  </a:cubicBezTo>
                  <a:cubicBezTo>
                    <a:pt x="108" y="30"/>
                    <a:pt x="48" y="54"/>
                    <a:pt x="1" y="101"/>
                  </a:cubicBezTo>
                  <a:lnTo>
                    <a:pt x="1" y="113"/>
                  </a:lnTo>
                  <a:cubicBezTo>
                    <a:pt x="143" y="220"/>
                    <a:pt x="289" y="274"/>
                    <a:pt x="435" y="274"/>
                  </a:cubicBezTo>
                  <a:cubicBezTo>
                    <a:pt x="581" y="274"/>
                    <a:pt x="727" y="220"/>
                    <a:pt x="870" y="113"/>
                  </a:cubicBezTo>
                  <a:cubicBezTo>
                    <a:pt x="788" y="32"/>
                    <a:pt x="706" y="0"/>
                    <a:pt x="61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 name="Google Shape;775;p32"/>
            <p:cNvSpPr/>
            <p:nvPr/>
          </p:nvSpPr>
          <p:spPr>
            <a:xfrm>
              <a:off x="6185575" y="1956725"/>
              <a:ext cx="14625" cy="3500"/>
            </a:xfrm>
            <a:custGeom>
              <a:avLst/>
              <a:gdLst/>
              <a:ahLst/>
              <a:cxnLst/>
              <a:rect l="l" t="t" r="r" b="b"/>
              <a:pathLst>
                <a:path w="585" h="140" extrusionOk="0">
                  <a:moveTo>
                    <a:pt x="284" y="1"/>
                  </a:moveTo>
                  <a:cubicBezTo>
                    <a:pt x="194" y="1"/>
                    <a:pt x="106" y="45"/>
                    <a:pt x="1" y="139"/>
                  </a:cubicBezTo>
                  <a:lnTo>
                    <a:pt x="584" y="139"/>
                  </a:lnTo>
                  <a:cubicBezTo>
                    <a:pt x="469" y="48"/>
                    <a:pt x="376" y="1"/>
                    <a:pt x="28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 name="Google Shape;776;p32"/>
            <p:cNvSpPr/>
            <p:nvPr/>
          </p:nvSpPr>
          <p:spPr>
            <a:xfrm>
              <a:off x="5460800" y="1971325"/>
              <a:ext cx="7450" cy="10625"/>
            </a:xfrm>
            <a:custGeom>
              <a:avLst/>
              <a:gdLst/>
              <a:ahLst/>
              <a:cxnLst/>
              <a:rect l="l" t="t" r="r" b="b"/>
              <a:pathLst>
                <a:path w="298" h="425" extrusionOk="0">
                  <a:moveTo>
                    <a:pt x="232" y="1"/>
                  </a:moveTo>
                  <a:cubicBezTo>
                    <a:pt x="207" y="1"/>
                    <a:pt x="189" y="9"/>
                    <a:pt x="167" y="31"/>
                  </a:cubicBezTo>
                  <a:cubicBezTo>
                    <a:pt x="95" y="151"/>
                    <a:pt x="0" y="270"/>
                    <a:pt x="12" y="424"/>
                  </a:cubicBezTo>
                  <a:lnTo>
                    <a:pt x="298" y="424"/>
                  </a:lnTo>
                  <a:cubicBezTo>
                    <a:pt x="286" y="270"/>
                    <a:pt x="286" y="139"/>
                    <a:pt x="286" y="8"/>
                  </a:cubicBezTo>
                  <a:cubicBezTo>
                    <a:pt x="264" y="3"/>
                    <a:pt x="247" y="1"/>
                    <a:pt x="23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 name="Google Shape;777;p32"/>
            <p:cNvSpPr/>
            <p:nvPr/>
          </p:nvSpPr>
          <p:spPr>
            <a:xfrm>
              <a:off x="5436075" y="1902225"/>
              <a:ext cx="17900" cy="3825"/>
            </a:xfrm>
            <a:custGeom>
              <a:avLst/>
              <a:gdLst/>
              <a:ahLst/>
              <a:cxnLst/>
              <a:rect l="l" t="t" r="r" b="b"/>
              <a:pathLst>
                <a:path w="716" h="153" extrusionOk="0">
                  <a:moveTo>
                    <a:pt x="349" y="0"/>
                  </a:moveTo>
                  <a:cubicBezTo>
                    <a:pt x="227" y="0"/>
                    <a:pt x="108" y="51"/>
                    <a:pt x="1" y="152"/>
                  </a:cubicBezTo>
                  <a:lnTo>
                    <a:pt x="715" y="152"/>
                  </a:lnTo>
                  <a:cubicBezTo>
                    <a:pt x="596" y="51"/>
                    <a:pt x="471" y="0"/>
                    <a:pt x="34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 name="Google Shape;778;p32"/>
            <p:cNvSpPr/>
            <p:nvPr/>
          </p:nvSpPr>
          <p:spPr>
            <a:xfrm>
              <a:off x="5306900" y="1945300"/>
              <a:ext cx="9550" cy="7475"/>
            </a:xfrm>
            <a:custGeom>
              <a:avLst/>
              <a:gdLst/>
              <a:ahLst/>
              <a:cxnLst/>
              <a:rect l="l" t="t" r="r" b="b"/>
              <a:pathLst>
                <a:path w="382" h="299" extrusionOk="0">
                  <a:moveTo>
                    <a:pt x="120" y="1"/>
                  </a:moveTo>
                  <a:cubicBezTo>
                    <a:pt x="72" y="1"/>
                    <a:pt x="24" y="13"/>
                    <a:pt x="1" y="37"/>
                  </a:cubicBezTo>
                  <a:lnTo>
                    <a:pt x="1" y="299"/>
                  </a:lnTo>
                  <a:cubicBezTo>
                    <a:pt x="84" y="299"/>
                    <a:pt x="179" y="287"/>
                    <a:pt x="274" y="287"/>
                  </a:cubicBezTo>
                  <a:cubicBezTo>
                    <a:pt x="382" y="108"/>
                    <a:pt x="322" y="25"/>
                    <a:pt x="12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 name="Google Shape;779;p32"/>
            <p:cNvSpPr/>
            <p:nvPr/>
          </p:nvSpPr>
          <p:spPr>
            <a:xfrm>
              <a:off x="5415850" y="1906325"/>
              <a:ext cx="10000" cy="10975"/>
            </a:xfrm>
            <a:custGeom>
              <a:avLst/>
              <a:gdLst/>
              <a:ahLst/>
              <a:cxnLst/>
              <a:rect l="l" t="t" r="r" b="b"/>
              <a:pathLst>
                <a:path w="400" h="439" extrusionOk="0">
                  <a:moveTo>
                    <a:pt x="107" y="0"/>
                  </a:moveTo>
                  <a:cubicBezTo>
                    <a:pt x="0" y="84"/>
                    <a:pt x="0" y="179"/>
                    <a:pt x="72" y="286"/>
                  </a:cubicBezTo>
                  <a:cubicBezTo>
                    <a:pt x="131" y="322"/>
                    <a:pt x="179" y="369"/>
                    <a:pt x="238" y="417"/>
                  </a:cubicBezTo>
                  <a:cubicBezTo>
                    <a:pt x="271" y="432"/>
                    <a:pt x="297" y="438"/>
                    <a:pt x="318" y="438"/>
                  </a:cubicBezTo>
                  <a:cubicBezTo>
                    <a:pt x="383" y="438"/>
                    <a:pt x="399" y="376"/>
                    <a:pt x="381" y="286"/>
                  </a:cubicBezTo>
                  <a:cubicBezTo>
                    <a:pt x="334" y="191"/>
                    <a:pt x="286" y="95"/>
                    <a:pt x="22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 name="Google Shape;780;p32"/>
            <p:cNvSpPr/>
            <p:nvPr/>
          </p:nvSpPr>
          <p:spPr>
            <a:xfrm>
              <a:off x="5826600" y="1806000"/>
              <a:ext cx="14625" cy="7475"/>
            </a:xfrm>
            <a:custGeom>
              <a:avLst/>
              <a:gdLst/>
              <a:ahLst/>
              <a:cxnLst/>
              <a:rect l="l" t="t" r="r" b="b"/>
              <a:pathLst>
                <a:path w="585" h="299" extrusionOk="0">
                  <a:moveTo>
                    <a:pt x="168" y="1"/>
                  </a:moveTo>
                  <a:cubicBezTo>
                    <a:pt x="108" y="25"/>
                    <a:pt x="13" y="36"/>
                    <a:pt x="1" y="132"/>
                  </a:cubicBezTo>
                  <a:lnTo>
                    <a:pt x="168" y="298"/>
                  </a:lnTo>
                  <a:lnTo>
                    <a:pt x="251" y="298"/>
                  </a:lnTo>
                  <a:cubicBezTo>
                    <a:pt x="370" y="298"/>
                    <a:pt x="477" y="275"/>
                    <a:pt x="584" y="275"/>
                  </a:cubicBezTo>
                  <a:cubicBezTo>
                    <a:pt x="537" y="108"/>
                    <a:pt x="358" y="132"/>
                    <a:pt x="275" y="13"/>
                  </a:cubicBezTo>
                  <a:cubicBezTo>
                    <a:pt x="239" y="13"/>
                    <a:pt x="215" y="13"/>
                    <a:pt x="16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 name="Google Shape;781;p32"/>
            <p:cNvSpPr/>
            <p:nvPr/>
          </p:nvSpPr>
          <p:spPr>
            <a:xfrm>
              <a:off x="6067125" y="1884700"/>
              <a:ext cx="12025" cy="10625"/>
            </a:xfrm>
            <a:custGeom>
              <a:avLst/>
              <a:gdLst/>
              <a:ahLst/>
              <a:cxnLst/>
              <a:rect l="l" t="t" r="r" b="b"/>
              <a:pathLst>
                <a:path w="481" h="425" extrusionOk="0">
                  <a:moveTo>
                    <a:pt x="120" y="0"/>
                  </a:moveTo>
                  <a:cubicBezTo>
                    <a:pt x="82" y="0"/>
                    <a:pt x="42" y="3"/>
                    <a:pt x="0" y="8"/>
                  </a:cubicBezTo>
                  <a:lnTo>
                    <a:pt x="0" y="151"/>
                  </a:lnTo>
                  <a:cubicBezTo>
                    <a:pt x="10" y="150"/>
                    <a:pt x="19" y="149"/>
                    <a:pt x="28" y="149"/>
                  </a:cubicBezTo>
                  <a:cubicBezTo>
                    <a:pt x="219" y="149"/>
                    <a:pt x="270" y="379"/>
                    <a:pt x="429" y="425"/>
                  </a:cubicBezTo>
                  <a:cubicBezTo>
                    <a:pt x="480" y="106"/>
                    <a:pt x="354" y="0"/>
                    <a:pt x="12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 name="Google Shape;782;p32"/>
            <p:cNvSpPr/>
            <p:nvPr/>
          </p:nvSpPr>
          <p:spPr>
            <a:xfrm>
              <a:off x="5837325" y="1798675"/>
              <a:ext cx="14600" cy="6750"/>
            </a:xfrm>
            <a:custGeom>
              <a:avLst/>
              <a:gdLst/>
              <a:ahLst/>
              <a:cxnLst/>
              <a:rect l="l" t="t" r="r" b="b"/>
              <a:pathLst>
                <a:path w="584" h="270" extrusionOk="0">
                  <a:moveTo>
                    <a:pt x="283" y="1"/>
                  </a:moveTo>
                  <a:cubicBezTo>
                    <a:pt x="211" y="1"/>
                    <a:pt x="134" y="11"/>
                    <a:pt x="61" y="11"/>
                  </a:cubicBezTo>
                  <a:cubicBezTo>
                    <a:pt x="40" y="11"/>
                    <a:pt x="20" y="10"/>
                    <a:pt x="0" y="8"/>
                  </a:cubicBezTo>
                  <a:lnTo>
                    <a:pt x="0" y="8"/>
                  </a:lnTo>
                  <a:cubicBezTo>
                    <a:pt x="24" y="56"/>
                    <a:pt x="24" y="91"/>
                    <a:pt x="24" y="139"/>
                  </a:cubicBezTo>
                  <a:cubicBezTo>
                    <a:pt x="47" y="141"/>
                    <a:pt x="69" y="141"/>
                    <a:pt x="93" y="141"/>
                  </a:cubicBezTo>
                  <a:cubicBezTo>
                    <a:pt x="111" y="141"/>
                    <a:pt x="129" y="141"/>
                    <a:pt x="148" y="141"/>
                  </a:cubicBezTo>
                  <a:cubicBezTo>
                    <a:pt x="256" y="141"/>
                    <a:pt x="364" y="150"/>
                    <a:pt x="441" y="270"/>
                  </a:cubicBezTo>
                  <a:lnTo>
                    <a:pt x="584" y="270"/>
                  </a:lnTo>
                  <a:cubicBezTo>
                    <a:pt x="548" y="40"/>
                    <a:pt x="425" y="1"/>
                    <a:pt x="28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 name="Google Shape;783;p32"/>
            <p:cNvSpPr/>
            <p:nvPr/>
          </p:nvSpPr>
          <p:spPr>
            <a:xfrm>
              <a:off x="5804875" y="1803275"/>
              <a:ext cx="14625" cy="6175"/>
            </a:xfrm>
            <a:custGeom>
              <a:avLst/>
              <a:gdLst/>
              <a:ahLst/>
              <a:cxnLst/>
              <a:rect l="l" t="t" r="r" b="b"/>
              <a:pathLst>
                <a:path w="585" h="247" extrusionOk="0">
                  <a:moveTo>
                    <a:pt x="409" y="1"/>
                  </a:moveTo>
                  <a:cubicBezTo>
                    <a:pt x="287" y="1"/>
                    <a:pt x="168" y="126"/>
                    <a:pt x="42" y="126"/>
                  </a:cubicBezTo>
                  <a:cubicBezTo>
                    <a:pt x="28" y="126"/>
                    <a:pt x="15" y="125"/>
                    <a:pt x="1" y="122"/>
                  </a:cubicBezTo>
                  <a:lnTo>
                    <a:pt x="1" y="122"/>
                  </a:lnTo>
                  <a:cubicBezTo>
                    <a:pt x="76" y="215"/>
                    <a:pt x="149" y="247"/>
                    <a:pt x="222" y="247"/>
                  </a:cubicBezTo>
                  <a:cubicBezTo>
                    <a:pt x="345" y="247"/>
                    <a:pt x="464" y="155"/>
                    <a:pt x="584" y="110"/>
                  </a:cubicBezTo>
                  <a:cubicBezTo>
                    <a:pt x="524" y="28"/>
                    <a:pt x="466" y="1"/>
                    <a:pt x="40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 name="Google Shape;784;p32"/>
            <p:cNvSpPr/>
            <p:nvPr/>
          </p:nvSpPr>
          <p:spPr>
            <a:xfrm>
              <a:off x="5528950" y="1907200"/>
              <a:ext cx="7175" cy="8900"/>
            </a:xfrm>
            <a:custGeom>
              <a:avLst/>
              <a:gdLst/>
              <a:ahLst/>
              <a:cxnLst/>
              <a:rect l="l" t="t" r="r" b="b"/>
              <a:pathLst>
                <a:path w="287" h="356" extrusionOk="0">
                  <a:moveTo>
                    <a:pt x="132" y="1"/>
                  </a:moveTo>
                  <a:lnTo>
                    <a:pt x="1" y="263"/>
                  </a:lnTo>
                  <a:cubicBezTo>
                    <a:pt x="52" y="325"/>
                    <a:pt x="97" y="355"/>
                    <a:pt x="142" y="355"/>
                  </a:cubicBezTo>
                  <a:cubicBezTo>
                    <a:pt x="190" y="355"/>
                    <a:pt x="237" y="319"/>
                    <a:pt x="286" y="251"/>
                  </a:cubicBezTo>
                  <a:cubicBezTo>
                    <a:pt x="286" y="144"/>
                    <a:pt x="286" y="25"/>
                    <a:pt x="13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 name="Google Shape;785;p32"/>
            <p:cNvSpPr/>
            <p:nvPr/>
          </p:nvSpPr>
          <p:spPr>
            <a:xfrm>
              <a:off x="5542050" y="1906025"/>
              <a:ext cx="15200" cy="4075"/>
            </a:xfrm>
            <a:custGeom>
              <a:avLst/>
              <a:gdLst/>
              <a:ahLst/>
              <a:cxnLst/>
              <a:rect l="l" t="t" r="r" b="b"/>
              <a:pathLst>
                <a:path w="608" h="163" extrusionOk="0">
                  <a:moveTo>
                    <a:pt x="191" y="0"/>
                  </a:moveTo>
                  <a:cubicBezTo>
                    <a:pt x="143" y="24"/>
                    <a:pt x="72" y="36"/>
                    <a:pt x="24" y="84"/>
                  </a:cubicBezTo>
                  <a:cubicBezTo>
                    <a:pt x="0" y="119"/>
                    <a:pt x="36" y="155"/>
                    <a:pt x="96" y="155"/>
                  </a:cubicBezTo>
                  <a:cubicBezTo>
                    <a:pt x="110" y="154"/>
                    <a:pt x="124" y="154"/>
                    <a:pt x="138" y="154"/>
                  </a:cubicBezTo>
                  <a:cubicBezTo>
                    <a:pt x="205" y="154"/>
                    <a:pt x="271" y="162"/>
                    <a:pt x="335" y="162"/>
                  </a:cubicBezTo>
                  <a:cubicBezTo>
                    <a:pt x="438" y="162"/>
                    <a:pt x="533" y="140"/>
                    <a:pt x="608" y="24"/>
                  </a:cubicBezTo>
                  <a:cubicBezTo>
                    <a:pt x="477" y="12"/>
                    <a:pt x="358" y="0"/>
                    <a:pt x="19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 name="Google Shape;786;p32"/>
            <p:cNvSpPr/>
            <p:nvPr/>
          </p:nvSpPr>
          <p:spPr>
            <a:xfrm>
              <a:off x="5848625" y="1923275"/>
              <a:ext cx="10750" cy="8675"/>
            </a:xfrm>
            <a:custGeom>
              <a:avLst/>
              <a:gdLst/>
              <a:ahLst/>
              <a:cxnLst/>
              <a:rect l="l" t="t" r="r" b="b"/>
              <a:pathLst>
                <a:path w="430" h="347" extrusionOk="0">
                  <a:moveTo>
                    <a:pt x="199" y="1"/>
                  </a:moveTo>
                  <a:cubicBezTo>
                    <a:pt x="171" y="1"/>
                    <a:pt x="144" y="13"/>
                    <a:pt x="120" y="37"/>
                  </a:cubicBezTo>
                  <a:cubicBezTo>
                    <a:pt x="72" y="25"/>
                    <a:pt x="37" y="25"/>
                    <a:pt x="1" y="25"/>
                  </a:cubicBezTo>
                  <a:cubicBezTo>
                    <a:pt x="49" y="108"/>
                    <a:pt x="84" y="215"/>
                    <a:pt x="132" y="322"/>
                  </a:cubicBezTo>
                  <a:cubicBezTo>
                    <a:pt x="180" y="334"/>
                    <a:pt x="203" y="346"/>
                    <a:pt x="251" y="346"/>
                  </a:cubicBezTo>
                  <a:cubicBezTo>
                    <a:pt x="430" y="263"/>
                    <a:pt x="299" y="144"/>
                    <a:pt x="287" y="37"/>
                  </a:cubicBezTo>
                  <a:cubicBezTo>
                    <a:pt x="257" y="13"/>
                    <a:pt x="227" y="1"/>
                    <a:pt x="19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 name="Google Shape;787;p32"/>
            <p:cNvSpPr/>
            <p:nvPr/>
          </p:nvSpPr>
          <p:spPr>
            <a:xfrm>
              <a:off x="6106700" y="1886625"/>
              <a:ext cx="7175" cy="9300"/>
            </a:xfrm>
            <a:custGeom>
              <a:avLst/>
              <a:gdLst/>
              <a:ahLst/>
              <a:cxnLst/>
              <a:rect l="l" t="t" r="r" b="b"/>
              <a:pathLst>
                <a:path w="287" h="372" extrusionOk="0">
                  <a:moveTo>
                    <a:pt x="134" y="1"/>
                  </a:moveTo>
                  <a:cubicBezTo>
                    <a:pt x="90" y="1"/>
                    <a:pt x="47" y="22"/>
                    <a:pt x="1" y="62"/>
                  </a:cubicBezTo>
                  <a:lnTo>
                    <a:pt x="1" y="360"/>
                  </a:lnTo>
                  <a:cubicBezTo>
                    <a:pt x="48" y="371"/>
                    <a:pt x="96" y="371"/>
                    <a:pt x="144" y="371"/>
                  </a:cubicBezTo>
                  <a:cubicBezTo>
                    <a:pt x="239" y="300"/>
                    <a:pt x="286" y="193"/>
                    <a:pt x="286" y="74"/>
                  </a:cubicBezTo>
                  <a:cubicBezTo>
                    <a:pt x="231" y="25"/>
                    <a:pt x="182" y="1"/>
                    <a:pt x="13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 name="Google Shape;788;p32"/>
            <p:cNvSpPr/>
            <p:nvPr/>
          </p:nvSpPr>
          <p:spPr>
            <a:xfrm>
              <a:off x="6092725" y="1890425"/>
              <a:ext cx="10725" cy="6425"/>
            </a:xfrm>
            <a:custGeom>
              <a:avLst/>
              <a:gdLst/>
              <a:ahLst/>
              <a:cxnLst/>
              <a:rect l="l" t="t" r="r" b="b"/>
              <a:pathLst>
                <a:path w="429" h="257" extrusionOk="0">
                  <a:moveTo>
                    <a:pt x="146" y="1"/>
                  </a:moveTo>
                  <a:cubicBezTo>
                    <a:pt x="92" y="1"/>
                    <a:pt x="59" y="66"/>
                    <a:pt x="0" y="196"/>
                  </a:cubicBezTo>
                  <a:cubicBezTo>
                    <a:pt x="24" y="208"/>
                    <a:pt x="71" y="208"/>
                    <a:pt x="119" y="208"/>
                  </a:cubicBezTo>
                  <a:cubicBezTo>
                    <a:pt x="170" y="242"/>
                    <a:pt x="216" y="257"/>
                    <a:pt x="261" y="257"/>
                  </a:cubicBezTo>
                  <a:cubicBezTo>
                    <a:pt x="311" y="257"/>
                    <a:pt x="361" y="239"/>
                    <a:pt x="417" y="208"/>
                  </a:cubicBezTo>
                  <a:lnTo>
                    <a:pt x="429" y="208"/>
                  </a:lnTo>
                  <a:cubicBezTo>
                    <a:pt x="278" y="69"/>
                    <a:pt x="201" y="1"/>
                    <a:pt x="14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 name="Google Shape;789;p32"/>
            <p:cNvSpPr/>
            <p:nvPr/>
          </p:nvSpPr>
          <p:spPr>
            <a:xfrm>
              <a:off x="5582825" y="2063775"/>
              <a:ext cx="8075" cy="7775"/>
            </a:xfrm>
            <a:custGeom>
              <a:avLst/>
              <a:gdLst/>
              <a:ahLst/>
              <a:cxnLst/>
              <a:rect l="l" t="t" r="r" b="b"/>
              <a:pathLst>
                <a:path w="323" h="311" extrusionOk="0">
                  <a:moveTo>
                    <a:pt x="144" y="1"/>
                  </a:moveTo>
                  <a:cubicBezTo>
                    <a:pt x="96" y="1"/>
                    <a:pt x="48" y="1"/>
                    <a:pt x="1" y="12"/>
                  </a:cubicBezTo>
                  <a:lnTo>
                    <a:pt x="1" y="298"/>
                  </a:lnTo>
                  <a:cubicBezTo>
                    <a:pt x="48" y="298"/>
                    <a:pt x="96" y="310"/>
                    <a:pt x="144" y="310"/>
                  </a:cubicBezTo>
                  <a:cubicBezTo>
                    <a:pt x="322" y="203"/>
                    <a:pt x="286" y="108"/>
                    <a:pt x="14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 name="Google Shape;790;p32"/>
            <p:cNvSpPr/>
            <p:nvPr/>
          </p:nvSpPr>
          <p:spPr>
            <a:xfrm>
              <a:off x="5428650" y="1791425"/>
              <a:ext cx="14300" cy="4100"/>
            </a:xfrm>
            <a:custGeom>
              <a:avLst/>
              <a:gdLst/>
              <a:ahLst/>
              <a:cxnLst/>
              <a:rect l="l" t="t" r="r" b="b"/>
              <a:pathLst>
                <a:path w="572" h="164" extrusionOk="0">
                  <a:moveTo>
                    <a:pt x="572" y="0"/>
                  </a:moveTo>
                  <a:lnTo>
                    <a:pt x="572" y="0"/>
                  </a:lnTo>
                  <a:cubicBezTo>
                    <a:pt x="381" y="12"/>
                    <a:pt x="191" y="12"/>
                    <a:pt x="0" y="12"/>
                  </a:cubicBezTo>
                  <a:cubicBezTo>
                    <a:pt x="78" y="135"/>
                    <a:pt x="180" y="163"/>
                    <a:pt x="288" y="163"/>
                  </a:cubicBezTo>
                  <a:cubicBezTo>
                    <a:pt x="378" y="163"/>
                    <a:pt x="473" y="143"/>
                    <a:pt x="560" y="143"/>
                  </a:cubicBezTo>
                  <a:cubicBezTo>
                    <a:pt x="572" y="84"/>
                    <a:pt x="572" y="48"/>
                    <a:pt x="57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 name="Google Shape;791;p32"/>
            <p:cNvSpPr/>
            <p:nvPr/>
          </p:nvSpPr>
          <p:spPr>
            <a:xfrm>
              <a:off x="5930800" y="1880975"/>
              <a:ext cx="7450" cy="7500"/>
            </a:xfrm>
            <a:custGeom>
              <a:avLst/>
              <a:gdLst/>
              <a:ahLst/>
              <a:cxnLst/>
              <a:rect l="l" t="t" r="r" b="b"/>
              <a:pathLst>
                <a:path w="298" h="300" extrusionOk="0">
                  <a:moveTo>
                    <a:pt x="90" y="1"/>
                  </a:moveTo>
                  <a:cubicBezTo>
                    <a:pt x="62" y="1"/>
                    <a:pt x="32" y="5"/>
                    <a:pt x="0" y="14"/>
                  </a:cubicBezTo>
                  <a:lnTo>
                    <a:pt x="0" y="300"/>
                  </a:lnTo>
                  <a:cubicBezTo>
                    <a:pt x="119" y="288"/>
                    <a:pt x="238" y="252"/>
                    <a:pt x="298" y="133"/>
                  </a:cubicBezTo>
                  <a:cubicBezTo>
                    <a:pt x="244" y="43"/>
                    <a:pt x="176" y="1"/>
                    <a:pt x="9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 name="Google Shape;792;p32"/>
            <p:cNvSpPr/>
            <p:nvPr/>
          </p:nvSpPr>
          <p:spPr>
            <a:xfrm>
              <a:off x="5941500" y="2051525"/>
              <a:ext cx="11625" cy="7675"/>
            </a:xfrm>
            <a:custGeom>
              <a:avLst/>
              <a:gdLst/>
              <a:ahLst/>
              <a:cxnLst/>
              <a:rect l="l" t="t" r="r" b="b"/>
              <a:pathLst>
                <a:path w="465" h="307" extrusionOk="0">
                  <a:moveTo>
                    <a:pt x="224" y="1"/>
                  </a:moveTo>
                  <a:cubicBezTo>
                    <a:pt x="148" y="1"/>
                    <a:pt x="74" y="25"/>
                    <a:pt x="1" y="74"/>
                  </a:cubicBezTo>
                  <a:lnTo>
                    <a:pt x="1" y="217"/>
                  </a:lnTo>
                  <a:cubicBezTo>
                    <a:pt x="91" y="270"/>
                    <a:pt x="171" y="306"/>
                    <a:pt x="243" y="306"/>
                  </a:cubicBezTo>
                  <a:cubicBezTo>
                    <a:pt x="331" y="306"/>
                    <a:pt x="406" y="250"/>
                    <a:pt x="465" y="98"/>
                  </a:cubicBezTo>
                  <a:lnTo>
                    <a:pt x="441" y="62"/>
                  </a:lnTo>
                  <a:cubicBezTo>
                    <a:pt x="366" y="22"/>
                    <a:pt x="294" y="1"/>
                    <a:pt x="22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 name="Google Shape;793;p32"/>
            <p:cNvSpPr/>
            <p:nvPr/>
          </p:nvSpPr>
          <p:spPr>
            <a:xfrm>
              <a:off x="5862325" y="2050375"/>
              <a:ext cx="7475" cy="7725"/>
            </a:xfrm>
            <a:custGeom>
              <a:avLst/>
              <a:gdLst/>
              <a:ahLst/>
              <a:cxnLst/>
              <a:rect l="l" t="t" r="r" b="b"/>
              <a:pathLst>
                <a:path w="299" h="309" extrusionOk="0">
                  <a:moveTo>
                    <a:pt x="1" y="1"/>
                  </a:moveTo>
                  <a:lnTo>
                    <a:pt x="1" y="120"/>
                  </a:lnTo>
                  <a:cubicBezTo>
                    <a:pt x="107" y="120"/>
                    <a:pt x="111" y="309"/>
                    <a:pt x="212" y="309"/>
                  </a:cubicBezTo>
                  <a:cubicBezTo>
                    <a:pt x="235" y="309"/>
                    <a:pt x="263" y="299"/>
                    <a:pt x="298" y="275"/>
                  </a:cubicBezTo>
                  <a:cubicBezTo>
                    <a:pt x="298" y="179"/>
                    <a:pt x="298" y="84"/>
                    <a:pt x="28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 name="Google Shape;794;p32"/>
            <p:cNvSpPr/>
            <p:nvPr/>
          </p:nvSpPr>
          <p:spPr>
            <a:xfrm>
              <a:off x="5884350" y="1744975"/>
              <a:ext cx="14900" cy="3200"/>
            </a:xfrm>
            <a:custGeom>
              <a:avLst/>
              <a:gdLst/>
              <a:ahLst/>
              <a:cxnLst/>
              <a:rect l="l" t="t" r="r" b="b"/>
              <a:pathLst>
                <a:path w="596" h="128" extrusionOk="0">
                  <a:moveTo>
                    <a:pt x="1" y="1"/>
                  </a:moveTo>
                  <a:cubicBezTo>
                    <a:pt x="91" y="91"/>
                    <a:pt x="181" y="128"/>
                    <a:pt x="273" y="128"/>
                  </a:cubicBezTo>
                  <a:cubicBezTo>
                    <a:pt x="377" y="128"/>
                    <a:pt x="483" y="82"/>
                    <a:pt x="596" y="13"/>
                  </a:cubicBezTo>
                  <a:cubicBezTo>
                    <a:pt x="382" y="13"/>
                    <a:pt x="191" y="1"/>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 name="Google Shape;795;p32"/>
            <p:cNvSpPr/>
            <p:nvPr/>
          </p:nvSpPr>
          <p:spPr>
            <a:xfrm>
              <a:off x="5401250" y="2042350"/>
              <a:ext cx="9550" cy="8775"/>
            </a:xfrm>
            <a:custGeom>
              <a:avLst/>
              <a:gdLst/>
              <a:ahLst/>
              <a:cxnLst/>
              <a:rect l="l" t="t" r="r" b="b"/>
              <a:pathLst>
                <a:path w="382" h="351" extrusionOk="0">
                  <a:moveTo>
                    <a:pt x="382" y="0"/>
                  </a:moveTo>
                  <a:cubicBezTo>
                    <a:pt x="334" y="0"/>
                    <a:pt x="287" y="0"/>
                    <a:pt x="239" y="24"/>
                  </a:cubicBezTo>
                  <a:cubicBezTo>
                    <a:pt x="239" y="143"/>
                    <a:pt x="1" y="262"/>
                    <a:pt x="215" y="346"/>
                  </a:cubicBezTo>
                  <a:cubicBezTo>
                    <a:pt x="222" y="349"/>
                    <a:pt x="230" y="350"/>
                    <a:pt x="237" y="350"/>
                  </a:cubicBezTo>
                  <a:cubicBezTo>
                    <a:pt x="309" y="350"/>
                    <a:pt x="360" y="192"/>
                    <a:pt x="382" y="84"/>
                  </a:cubicBezTo>
                  <a:lnTo>
                    <a:pt x="382"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 name="Google Shape;796;p32"/>
            <p:cNvSpPr/>
            <p:nvPr/>
          </p:nvSpPr>
          <p:spPr>
            <a:xfrm>
              <a:off x="5406625" y="1906625"/>
              <a:ext cx="11625" cy="7825"/>
            </a:xfrm>
            <a:custGeom>
              <a:avLst/>
              <a:gdLst/>
              <a:ahLst/>
              <a:cxnLst/>
              <a:rect l="l" t="t" r="r" b="b"/>
              <a:pathLst>
                <a:path w="465" h="313" extrusionOk="0">
                  <a:moveTo>
                    <a:pt x="286" y="0"/>
                  </a:moveTo>
                  <a:cubicBezTo>
                    <a:pt x="191" y="95"/>
                    <a:pt x="83" y="179"/>
                    <a:pt x="0" y="274"/>
                  </a:cubicBezTo>
                  <a:cubicBezTo>
                    <a:pt x="36" y="295"/>
                    <a:pt x="67" y="312"/>
                    <a:pt x="100" y="312"/>
                  </a:cubicBezTo>
                  <a:cubicBezTo>
                    <a:pt x="121" y="312"/>
                    <a:pt x="143" y="305"/>
                    <a:pt x="167" y="286"/>
                  </a:cubicBezTo>
                  <a:lnTo>
                    <a:pt x="429" y="286"/>
                  </a:lnTo>
                  <a:cubicBezTo>
                    <a:pt x="441" y="202"/>
                    <a:pt x="441" y="95"/>
                    <a:pt x="46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 name="Google Shape;797;p32"/>
            <p:cNvSpPr/>
            <p:nvPr/>
          </p:nvSpPr>
          <p:spPr>
            <a:xfrm>
              <a:off x="5708725" y="1770575"/>
              <a:ext cx="11650" cy="7175"/>
            </a:xfrm>
            <a:custGeom>
              <a:avLst/>
              <a:gdLst/>
              <a:ahLst/>
              <a:cxnLst/>
              <a:rect l="l" t="t" r="r" b="b"/>
              <a:pathLst>
                <a:path w="466" h="287" extrusionOk="0">
                  <a:moveTo>
                    <a:pt x="168" y="1"/>
                  </a:moveTo>
                  <a:cubicBezTo>
                    <a:pt x="108" y="25"/>
                    <a:pt x="25" y="25"/>
                    <a:pt x="1" y="120"/>
                  </a:cubicBezTo>
                  <a:cubicBezTo>
                    <a:pt x="49" y="180"/>
                    <a:pt x="108" y="227"/>
                    <a:pt x="168" y="287"/>
                  </a:cubicBezTo>
                  <a:lnTo>
                    <a:pt x="418" y="287"/>
                  </a:lnTo>
                  <a:cubicBezTo>
                    <a:pt x="465" y="239"/>
                    <a:pt x="465" y="191"/>
                    <a:pt x="418" y="144"/>
                  </a:cubicBezTo>
                  <a:cubicBezTo>
                    <a:pt x="358" y="108"/>
                    <a:pt x="299" y="49"/>
                    <a:pt x="239" y="1"/>
                  </a:cubicBezTo>
                  <a:cubicBezTo>
                    <a:pt x="221" y="7"/>
                    <a:pt x="206" y="10"/>
                    <a:pt x="194" y="10"/>
                  </a:cubicBezTo>
                  <a:cubicBezTo>
                    <a:pt x="183" y="10"/>
                    <a:pt x="174" y="7"/>
                    <a:pt x="16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 name="Google Shape;798;p32"/>
            <p:cNvSpPr/>
            <p:nvPr/>
          </p:nvSpPr>
          <p:spPr>
            <a:xfrm>
              <a:off x="5718250" y="1873875"/>
              <a:ext cx="8675" cy="8775"/>
            </a:xfrm>
            <a:custGeom>
              <a:avLst/>
              <a:gdLst/>
              <a:ahLst/>
              <a:cxnLst/>
              <a:rect l="l" t="t" r="r" b="b"/>
              <a:pathLst>
                <a:path w="347" h="351" extrusionOk="0">
                  <a:moveTo>
                    <a:pt x="180" y="0"/>
                  </a:moveTo>
                  <a:cubicBezTo>
                    <a:pt x="84" y="60"/>
                    <a:pt x="1" y="155"/>
                    <a:pt x="49" y="286"/>
                  </a:cubicBezTo>
                  <a:cubicBezTo>
                    <a:pt x="66" y="332"/>
                    <a:pt x="86" y="350"/>
                    <a:pt x="108" y="350"/>
                  </a:cubicBezTo>
                  <a:cubicBezTo>
                    <a:pt x="133" y="350"/>
                    <a:pt x="161" y="329"/>
                    <a:pt x="191" y="298"/>
                  </a:cubicBezTo>
                  <a:cubicBezTo>
                    <a:pt x="191" y="203"/>
                    <a:pt x="346" y="96"/>
                    <a:pt x="18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 name="Google Shape;799;p32"/>
            <p:cNvSpPr/>
            <p:nvPr/>
          </p:nvSpPr>
          <p:spPr>
            <a:xfrm>
              <a:off x="5722425" y="2021200"/>
              <a:ext cx="8075" cy="6075"/>
            </a:xfrm>
            <a:custGeom>
              <a:avLst/>
              <a:gdLst/>
              <a:ahLst/>
              <a:cxnLst/>
              <a:rect l="l" t="t" r="r" b="b"/>
              <a:pathLst>
                <a:path w="323" h="243" extrusionOk="0">
                  <a:moveTo>
                    <a:pt x="167" y="1"/>
                  </a:moveTo>
                  <a:cubicBezTo>
                    <a:pt x="108" y="49"/>
                    <a:pt x="60" y="108"/>
                    <a:pt x="1" y="156"/>
                  </a:cubicBezTo>
                  <a:cubicBezTo>
                    <a:pt x="51" y="218"/>
                    <a:pt x="105" y="242"/>
                    <a:pt x="157" y="242"/>
                  </a:cubicBezTo>
                  <a:cubicBezTo>
                    <a:pt x="215" y="242"/>
                    <a:pt x="272" y="212"/>
                    <a:pt x="322" y="168"/>
                  </a:cubicBezTo>
                  <a:lnTo>
                    <a:pt x="286" y="132"/>
                  </a:lnTo>
                  <a:cubicBezTo>
                    <a:pt x="239" y="96"/>
                    <a:pt x="215" y="49"/>
                    <a:pt x="16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 name="Google Shape;800;p32"/>
            <p:cNvSpPr/>
            <p:nvPr/>
          </p:nvSpPr>
          <p:spPr>
            <a:xfrm>
              <a:off x="5792375" y="1876250"/>
              <a:ext cx="4200" cy="3600"/>
            </a:xfrm>
            <a:custGeom>
              <a:avLst/>
              <a:gdLst/>
              <a:ahLst/>
              <a:cxnLst/>
              <a:rect l="l" t="t" r="r" b="b"/>
              <a:pathLst>
                <a:path w="168" h="144" extrusionOk="0">
                  <a:moveTo>
                    <a:pt x="155" y="1"/>
                  </a:moveTo>
                  <a:cubicBezTo>
                    <a:pt x="120" y="24"/>
                    <a:pt x="60" y="24"/>
                    <a:pt x="24" y="60"/>
                  </a:cubicBezTo>
                  <a:cubicBezTo>
                    <a:pt x="1" y="96"/>
                    <a:pt x="24" y="144"/>
                    <a:pt x="96" y="144"/>
                  </a:cubicBezTo>
                  <a:cubicBezTo>
                    <a:pt x="120" y="144"/>
                    <a:pt x="155" y="132"/>
                    <a:pt x="155" y="120"/>
                  </a:cubicBezTo>
                  <a:cubicBezTo>
                    <a:pt x="167" y="72"/>
                    <a:pt x="155" y="48"/>
                    <a:pt x="15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 name="Google Shape;801;p32"/>
            <p:cNvSpPr/>
            <p:nvPr/>
          </p:nvSpPr>
          <p:spPr>
            <a:xfrm>
              <a:off x="5787625" y="1803950"/>
              <a:ext cx="7150" cy="4875"/>
            </a:xfrm>
            <a:custGeom>
              <a:avLst/>
              <a:gdLst/>
              <a:ahLst/>
              <a:cxnLst/>
              <a:rect l="l" t="t" r="r" b="b"/>
              <a:pathLst>
                <a:path w="286" h="195" extrusionOk="0">
                  <a:moveTo>
                    <a:pt x="89" y="0"/>
                  </a:moveTo>
                  <a:cubicBezTo>
                    <a:pt x="58" y="0"/>
                    <a:pt x="28" y="19"/>
                    <a:pt x="0" y="71"/>
                  </a:cubicBezTo>
                  <a:cubicBezTo>
                    <a:pt x="38" y="153"/>
                    <a:pt x="86" y="195"/>
                    <a:pt x="138" y="195"/>
                  </a:cubicBezTo>
                  <a:cubicBezTo>
                    <a:pt x="185" y="195"/>
                    <a:pt x="236" y="162"/>
                    <a:pt x="286" y="95"/>
                  </a:cubicBezTo>
                  <a:cubicBezTo>
                    <a:pt x="215" y="71"/>
                    <a:pt x="149" y="0"/>
                    <a:pt x="8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 name="Google Shape;802;p32"/>
            <p:cNvSpPr/>
            <p:nvPr/>
          </p:nvSpPr>
          <p:spPr>
            <a:xfrm>
              <a:off x="5810250" y="2062575"/>
              <a:ext cx="4775" cy="4200"/>
            </a:xfrm>
            <a:custGeom>
              <a:avLst/>
              <a:gdLst/>
              <a:ahLst/>
              <a:cxnLst/>
              <a:rect l="l" t="t" r="r" b="b"/>
              <a:pathLst>
                <a:path w="191" h="168" extrusionOk="0">
                  <a:moveTo>
                    <a:pt x="155" y="1"/>
                  </a:moveTo>
                  <a:cubicBezTo>
                    <a:pt x="119" y="13"/>
                    <a:pt x="71" y="37"/>
                    <a:pt x="48" y="60"/>
                  </a:cubicBezTo>
                  <a:cubicBezTo>
                    <a:pt x="0" y="108"/>
                    <a:pt x="12" y="132"/>
                    <a:pt x="71" y="168"/>
                  </a:cubicBezTo>
                  <a:cubicBezTo>
                    <a:pt x="107" y="156"/>
                    <a:pt x="167" y="156"/>
                    <a:pt x="179" y="120"/>
                  </a:cubicBezTo>
                  <a:cubicBezTo>
                    <a:pt x="191" y="96"/>
                    <a:pt x="167" y="49"/>
                    <a:pt x="15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 name="Google Shape;803;p32"/>
            <p:cNvSpPr/>
            <p:nvPr/>
          </p:nvSpPr>
          <p:spPr>
            <a:xfrm>
              <a:off x="5859650" y="1811375"/>
              <a:ext cx="7175" cy="5075"/>
            </a:xfrm>
            <a:custGeom>
              <a:avLst/>
              <a:gdLst/>
              <a:ahLst/>
              <a:cxnLst/>
              <a:rect l="l" t="t" r="r" b="b"/>
              <a:pathLst>
                <a:path w="287" h="203" extrusionOk="0">
                  <a:moveTo>
                    <a:pt x="155" y="0"/>
                  </a:moveTo>
                  <a:cubicBezTo>
                    <a:pt x="60" y="0"/>
                    <a:pt x="24" y="107"/>
                    <a:pt x="0" y="202"/>
                  </a:cubicBezTo>
                  <a:lnTo>
                    <a:pt x="239" y="202"/>
                  </a:lnTo>
                  <a:cubicBezTo>
                    <a:pt x="239" y="119"/>
                    <a:pt x="286" y="0"/>
                    <a:pt x="15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 name="Google Shape;804;p32"/>
            <p:cNvSpPr/>
            <p:nvPr/>
          </p:nvSpPr>
          <p:spPr>
            <a:xfrm>
              <a:off x="5744150" y="1806025"/>
              <a:ext cx="11050" cy="3575"/>
            </a:xfrm>
            <a:custGeom>
              <a:avLst/>
              <a:gdLst/>
              <a:ahLst/>
              <a:cxnLst/>
              <a:rect l="l" t="t" r="r" b="b"/>
              <a:pathLst>
                <a:path w="442" h="143" extrusionOk="0">
                  <a:moveTo>
                    <a:pt x="268" y="0"/>
                  </a:moveTo>
                  <a:cubicBezTo>
                    <a:pt x="169" y="0"/>
                    <a:pt x="77" y="24"/>
                    <a:pt x="1" y="131"/>
                  </a:cubicBezTo>
                  <a:cubicBezTo>
                    <a:pt x="56" y="135"/>
                    <a:pt x="113" y="142"/>
                    <a:pt x="169" y="142"/>
                  </a:cubicBezTo>
                  <a:cubicBezTo>
                    <a:pt x="269" y="142"/>
                    <a:pt x="365" y="119"/>
                    <a:pt x="441" y="12"/>
                  </a:cubicBezTo>
                  <a:cubicBezTo>
                    <a:pt x="382" y="7"/>
                    <a:pt x="324" y="0"/>
                    <a:pt x="26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 name="Google Shape;805;p32"/>
            <p:cNvSpPr/>
            <p:nvPr/>
          </p:nvSpPr>
          <p:spPr>
            <a:xfrm>
              <a:off x="6102825" y="1953025"/>
              <a:ext cx="11050" cy="3400"/>
            </a:xfrm>
            <a:custGeom>
              <a:avLst/>
              <a:gdLst/>
              <a:ahLst/>
              <a:cxnLst/>
              <a:rect l="l" t="t" r="r" b="b"/>
              <a:pathLst>
                <a:path w="442" h="136" extrusionOk="0">
                  <a:moveTo>
                    <a:pt x="111" y="0"/>
                  </a:moveTo>
                  <a:cubicBezTo>
                    <a:pt x="74" y="0"/>
                    <a:pt x="37" y="1"/>
                    <a:pt x="1" y="1"/>
                  </a:cubicBezTo>
                  <a:cubicBezTo>
                    <a:pt x="84" y="118"/>
                    <a:pt x="185" y="136"/>
                    <a:pt x="295" y="136"/>
                  </a:cubicBezTo>
                  <a:cubicBezTo>
                    <a:pt x="342" y="136"/>
                    <a:pt x="391" y="132"/>
                    <a:pt x="441" y="132"/>
                  </a:cubicBezTo>
                  <a:cubicBezTo>
                    <a:pt x="350" y="14"/>
                    <a:pt x="231" y="0"/>
                    <a:pt x="11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 name="Google Shape;806;p32"/>
            <p:cNvSpPr/>
            <p:nvPr/>
          </p:nvSpPr>
          <p:spPr>
            <a:xfrm>
              <a:off x="6116825" y="1752425"/>
              <a:ext cx="12825" cy="5050"/>
            </a:xfrm>
            <a:custGeom>
              <a:avLst/>
              <a:gdLst/>
              <a:ahLst/>
              <a:cxnLst/>
              <a:rect l="l" t="t" r="r" b="b"/>
              <a:pathLst>
                <a:path w="513" h="202" extrusionOk="0">
                  <a:moveTo>
                    <a:pt x="0" y="1"/>
                  </a:moveTo>
                  <a:cubicBezTo>
                    <a:pt x="12" y="36"/>
                    <a:pt x="12" y="72"/>
                    <a:pt x="12" y="120"/>
                  </a:cubicBezTo>
                  <a:cubicBezTo>
                    <a:pt x="82" y="177"/>
                    <a:pt x="151" y="202"/>
                    <a:pt x="222" y="202"/>
                  </a:cubicBezTo>
                  <a:cubicBezTo>
                    <a:pt x="297" y="202"/>
                    <a:pt x="373" y="175"/>
                    <a:pt x="453" y="132"/>
                  </a:cubicBezTo>
                  <a:cubicBezTo>
                    <a:pt x="489" y="96"/>
                    <a:pt x="512" y="60"/>
                    <a:pt x="477" y="13"/>
                  </a:cubicBezTo>
                  <a:cubicBezTo>
                    <a:pt x="310" y="13"/>
                    <a:pt x="167" y="1"/>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 name="Google Shape;807;p32"/>
            <p:cNvSpPr/>
            <p:nvPr/>
          </p:nvSpPr>
          <p:spPr>
            <a:xfrm>
              <a:off x="6117425" y="1888450"/>
              <a:ext cx="6575" cy="5900"/>
            </a:xfrm>
            <a:custGeom>
              <a:avLst/>
              <a:gdLst/>
              <a:ahLst/>
              <a:cxnLst/>
              <a:rect l="l" t="t" r="r" b="b"/>
              <a:pathLst>
                <a:path w="263" h="236" extrusionOk="0">
                  <a:moveTo>
                    <a:pt x="0" y="1"/>
                  </a:moveTo>
                  <a:cubicBezTo>
                    <a:pt x="21" y="95"/>
                    <a:pt x="5" y="235"/>
                    <a:pt x="107" y="235"/>
                  </a:cubicBezTo>
                  <a:cubicBezTo>
                    <a:pt x="120" y="235"/>
                    <a:pt x="136" y="233"/>
                    <a:pt x="155" y="227"/>
                  </a:cubicBezTo>
                  <a:cubicBezTo>
                    <a:pt x="262" y="191"/>
                    <a:pt x="143" y="72"/>
                    <a:pt x="14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 name="Google Shape;808;p32"/>
            <p:cNvSpPr/>
            <p:nvPr/>
          </p:nvSpPr>
          <p:spPr>
            <a:xfrm>
              <a:off x="6056700" y="1846350"/>
              <a:ext cx="7475" cy="5825"/>
            </a:xfrm>
            <a:custGeom>
              <a:avLst/>
              <a:gdLst/>
              <a:ahLst/>
              <a:cxnLst/>
              <a:rect l="l" t="t" r="r" b="b"/>
              <a:pathLst>
                <a:path w="299" h="233" extrusionOk="0">
                  <a:moveTo>
                    <a:pt x="99" y="1"/>
                  </a:moveTo>
                  <a:cubicBezTo>
                    <a:pt x="12" y="1"/>
                    <a:pt x="11" y="133"/>
                    <a:pt x="0" y="208"/>
                  </a:cubicBezTo>
                  <a:cubicBezTo>
                    <a:pt x="36" y="232"/>
                    <a:pt x="84" y="232"/>
                    <a:pt x="143" y="232"/>
                  </a:cubicBezTo>
                  <a:cubicBezTo>
                    <a:pt x="143" y="149"/>
                    <a:pt x="298" y="30"/>
                    <a:pt x="131" y="6"/>
                  </a:cubicBezTo>
                  <a:cubicBezTo>
                    <a:pt x="119" y="2"/>
                    <a:pt x="109" y="1"/>
                    <a:pt x="9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 name="Google Shape;809;p32"/>
            <p:cNvSpPr/>
            <p:nvPr/>
          </p:nvSpPr>
          <p:spPr>
            <a:xfrm>
              <a:off x="6045375" y="1951950"/>
              <a:ext cx="7475" cy="8275"/>
            </a:xfrm>
            <a:custGeom>
              <a:avLst/>
              <a:gdLst/>
              <a:ahLst/>
              <a:cxnLst/>
              <a:rect l="l" t="t" r="r" b="b"/>
              <a:pathLst>
                <a:path w="299" h="331" extrusionOk="0">
                  <a:moveTo>
                    <a:pt x="103" y="1"/>
                  </a:moveTo>
                  <a:cubicBezTo>
                    <a:pt x="71" y="1"/>
                    <a:pt x="36" y="7"/>
                    <a:pt x="1" y="21"/>
                  </a:cubicBezTo>
                  <a:cubicBezTo>
                    <a:pt x="60" y="128"/>
                    <a:pt x="108" y="235"/>
                    <a:pt x="168" y="330"/>
                  </a:cubicBezTo>
                  <a:cubicBezTo>
                    <a:pt x="215" y="330"/>
                    <a:pt x="251" y="330"/>
                    <a:pt x="299" y="318"/>
                  </a:cubicBezTo>
                  <a:lnTo>
                    <a:pt x="299" y="33"/>
                  </a:lnTo>
                  <a:cubicBezTo>
                    <a:pt x="251" y="21"/>
                    <a:pt x="215" y="21"/>
                    <a:pt x="168" y="9"/>
                  </a:cubicBezTo>
                  <a:cubicBezTo>
                    <a:pt x="148" y="4"/>
                    <a:pt x="126" y="1"/>
                    <a:pt x="10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 name="Google Shape;810;p32"/>
            <p:cNvSpPr/>
            <p:nvPr/>
          </p:nvSpPr>
          <p:spPr>
            <a:xfrm>
              <a:off x="5998950" y="2083925"/>
              <a:ext cx="11050" cy="5550"/>
            </a:xfrm>
            <a:custGeom>
              <a:avLst/>
              <a:gdLst/>
              <a:ahLst/>
              <a:cxnLst/>
              <a:rect l="l" t="t" r="r" b="b"/>
              <a:pathLst>
                <a:path w="442" h="222" extrusionOk="0">
                  <a:moveTo>
                    <a:pt x="283" y="0"/>
                  </a:moveTo>
                  <a:cubicBezTo>
                    <a:pt x="230" y="0"/>
                    <a:pt x="180" y="24"/>
                    <a:pt x="143" y="76"/>
                  </a:cubicBezTo>
                  <a:lnTo>
                    <a:pt x="1" y="76"/>
                  </a:lnTo>
                  <a:cubicBezTo>
                    <a:pt x="77" y="203"/>
                    <a:pt x="178" y="221"/>
                    <a:pt x="290" y="221"/>
                  </a:cubicBezTo>
                  <a:cubicBezTo>
                    <a:pt x="335" y="221"/>
                    <a:pt x="382" y="218"/>
                    <a:pt x="429" y="218"/>
                  </a:cubicBezTo>
                  <a:cubicBezTo>
                    <a:pt x="429" y="171"/>
                    <a:pt x="441" y="135"/>
                    <a:pt x="441" y="88"/>
                  </a:cubicBezTo>
                  <a:lnTo>
                    <a:pt x="382" y="28"/>
                  </a:lnTo>
                  <a:cubicBezTo>
                    <a:pt x="349" y="10"/>
                    <a:pt x="316" y="0"/>
                    <a:pt x="28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 name="Google Shape;811;p32"/>
            <p:cNvSpPr/>
            <p:nvPr/>
          </p:nvSpPr>
          <p:spPr>
            <a:xfrm>
              <a:off x="5453950" y="1877750"/>
              <a:ext cx="10425" cy="3400"/>
            </a:xfrm>
            <a:custGeom>
              <a:avLst/>
              <a:gdLst/>
              <a:ahLst/>
              <a:cxnLst/>
              <a:rect l="l" t="t" r="r" b="b"/>
              <a:pathLst>
                <a:path w="417" h="136" extrusionOk="0">
                  <a:moveTo>
                    <a:pt x="0" y="0"/>
                  </a:moveTo>
                  <a:lnTo>
                    <a:pt x="0" y="0"/>
                  </a:lnTo>
                  <a:cubicBezTo>
                    <a:pt x="67" y="91"/>
                    <a:pt x="133" y="136"/>
                    <a:pt x="203" y="136"/>
                  </a:cubicBezTo>
                  <a:cubicBezTo>
                    <a:pt x="271" y="136"/>
                    <a:pt x="341" y="94"/>
                    <a:pt x="417" y="12"/>
                  </a:cubicBezTo>
                  <a:cubicBezTo>
                    <a:pt x="274" y="12"/>
                    <a:pt x="131"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 name="Google Shape;812;p32"/>
            <p:cNvSpPr/>
            <p:nvPr/>
          </p:nvSpPr>
          <p:spPr>
            <a:xfrm>
              <a:off x="5472100" y="1974475"/>
              <a:ext cx="10450" cy="5125"/>
            </a:xfrm>
            <a:custGeom>
              <a:avLst/>
              <a:gdLst/>
              <a:ahLst/>
              <a:cxnLst/>
              <a:rect l="l" t="t" r="r" b="b"/>
              <a:pathLst>
                <a:path w="418" h="205" extrusionOk="0">
                  <a:moveTo>
                    <a:pt x="209" y="1"/>
                  </a:moveTo>
                  <a:cubicBezTo>
                    <a:pt x="137" y="1"/>
                    <a:pt x="66" y="48"/>
                    <a:pt x="1" y="144"/>
                  </a:cubicBezTo>
                  <a:cubicBezTo>
                    <a:pt x="40" y="189"/>
                    <a:pt x="86" y="205"/>
                    <a:pt x="135" y="205"/>
                  </a:cubicBezTo>
                  <a:cubicBezTo>
                    <a:pt x="189" y="205"/>
                    <a:pt x="248" y="186"/>
                    <a:pt x="310" y="167"/>
                  </a:cubicBezTo>
                  <a:cubicBezTo>
                    <a:pt x="320" y="171"/>
                    <a:pt x="329" y="172"/>
                    <a:pt x="339" y="172"/>
                  </a:cubicBezTo>
                  <a:cubicBezTo>
                    <a:pt x="365" y="172"/>
                    <a:pt x="391" y="161"/>
                    <a:pt x="417" y="144"/>
                  </a:cubicBezTo>
                  <a:cubicBezTo>
                    <a:pt x="352" y="48"/>
                    <a:pt x="280" y="1"/>
                    <a:pt x="20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3" name="Google Shape;813;p32"/>
            <p:cNvSpPr/>
            <p:nvPr/>
          </p:nvSpPr>
          <p:spPr>
            <a:xfrm>
              <a:off x="5579550" y="1976775"/>
              <a:ext cx="6875" cy="4775"/>
            </a:xfrm>
            <a:custGeom>
              <a:avLst/>
              <a:gdLst/>
              <a:ahLst/>
              <a:cxnLst/>
              <a:rect l="l" t="t" r="r" b="b"/>
              <a:pathLst>
                <a:path w="275" h="191" extrusionOk="0">
                  <a:moveTo>
                    <a:pt x="96" y="1"/>
                  </a:moveTo>
                  <a:cubicBezTo>
                    <a:pt x="85" y="1"/>
                    <a:pt x="73" y="2"/>
                    <a:pt x="60" y="4"/>
                  </a:cubicBezTo>
                  <a:cubicBezTo>
                    <a:pt x="36" y="4"/>
                    <a:pt x="13" y="111"/>
                    <a:pt x="1" y="171"/>
                  </a:cubicBezTo>
                  <a:cubicBezTo>
                    <a:pt x="56" y="185"/>
                    <a:pt x="108" y="190"/>
                    <a:pt x="161" y="190"/>
                  </a:cubicBezTo>
                  <a:cubicBezTo>
                    <a:pt x="198" y="190"/>
                    <a:pt x="235" y="187"/>
                    <a:pt x="275" y="183"/>
                  </a:cubicBezTo>
                  <a:cubicBezTo>
                    <a:pt x="242" y="96"/>
                    <a:pt x="200" y="1"/>
                    <a:pt x="9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4" name="Google Shape;814;p32"/>
            <p:cNvSpPr/>
            <p:nvPr/>
          </p:nvSpPr>
          <p:spPr>
            <a:xfrm>
              <a:off x="5503950" y="1766750"/>
              <a:ext cx="11025" cy="2975"/>
            </a:xfrm>
            <a:custGeom>
              <a:avLst/>
              <a:gdLst/>
              <a:ahLst/>
              <a:cxnLst/>
              <a:rect l="l" t="t" r="r" b="b"/>
              <a:pathLst>
                <a:path w="441" h="119" extrusionOk="0">
                  <a:moveTo>
                    <a:pt x="221" y="1"/>
                  </a:moveTo>
                  <a:cubicBezTo>
                    <a:pt x="146" y="1"/>
                    <a:pt x="73" y="39"/>
                    <a:pt x="0" y="118"/>
                  </a:cubicBezTo>
                  <a:cubicBezTo>
                    <a:pt x="143" y="118"/>
                    <a:pt x="286" y="118"/>
                    <a:pt x="441" y="106"/>
                  </a:cubicBezTo>
                  <a:cubicBezTo>
                    <a:pt x="365" y="36"/>
                    <a:pt x="292" y="1"/>
                    <a:pt x="22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5" name="Google Shape;815;p32"/>
            <p:cNvSpPr/>
            <p:nvPr/>
          </p:nvSpPr>
          <p:spPr>
            <a:xfrm>
              <a:off x="5396200" y="1993225"/>
              <a:ext cx="7475" cy="4825"/>
            </a:xfrm>
            <a:custGeom>
              <a:avLst/>
              <a:gdLst/>
              <a:ahLst/>
              <a:cxnLst/>
              <a:rect l="l" t="t" r="r" b="b"/>
              <a:pathLst>
                <a:path w="299" h="193" extrusionOk="0">
                  <a:moveTo>
                    <a:pt x="154" y="1"/>
                  </a:moveTo>
                  <a:cubicBezTo>
                    <a:pt x="105" y="1"/>
                    <a:pt x="54" y="36"/>
                    <a:pt x="0" y="108"/>
                  </a:cubicBezTo>
                  <a:cubicBezTo>
                    <a:pt x="69" y="123"/>
                    <a:pt x="129" y="193"/>
                    <a:pt x="190" y="193"/>
                  </a:cubicBezTo>
                  <a:cubicBezTo>
                    <a:pt x="225" y="193"/>
                    <a:pt x="260" y="172"/>
                    <a:pt x="298" y="108"/>
                  </a:cubicBezTo>
                  <a:cubicBezTo>
                    <a:pt x="250" y="36"/>
                    <a:pt x="203" y="1"/>
                    <a:pt x="15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 name="Google Shape;816;p32"/>
            <p:cNvSpPr/>
            <p:nvPr/>
          </p:nvSpPr>
          <p:spPr>
            <a:xfrm>
              <a:off x="5428650" y="1995325"/>
              <a:ext cx="7150" cy="9550"/>
            </a:xfrm>
            <a:custGeom>
              <a:avLst/>
              <a:gdLst/>
              <a:ahLst/>
              <a:cxnLst/>
              <a:rect l="l" t="t" r="r" b="b"/>
              <a:pathLst>
                <a:path w="286" h="382" extrusionOk="0">
                  <a:moveTo>
                    <a:pt x="155" y="0"/>
                  </a:moveTo>
                  <a:cubicBezTo>
                    <a:pt x="95" y="60"/>
                    <a:pt x="60" y="119"/>
                    <a:pt x="0" y="179"/>
                  </a:cubicBezTo>
                  <a:cubicBezTo>
                    <a:pt x="0" y="262"/>
                    <a:pt x="84" y="262"/>
                    <a:pt x="143" y="322"/>
                  </a:cubicBezTo>
                  <a:cubicBezTo>
                    <a:pt x="167" y="333"/>
                    <a:pt x="191" y="369"/>
                    <a:pt x="215" y="381"/>
                  </a:cubicBezTo>
                  <a:cubicBezTo>
                    <a:pt x="250" y="357"/>
                    <a:pt x="262" y="345"/>
                    <a:pt x="286" y="322"/>
                  </a:cubicBezTo>
                  <a:cubicBezTo>
                    <a:pt x="286" y="238"/>
                    <a:pt x="274" y="131"/>
                    <a:pt x="274" y="48"/>
                  </a:cubicBezTo>
                  <a:cubicBezTo>
                    <a:pt x="238" y="24"/>
                    <a:pt x="203" y="12"/>
                    <a:pt x="15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7" name="Google Shape;817;p32"/>
            <p:cNvSpPr/>
            <p:nvPr/>
          </p:nvSpPr>
          <p:spPr>
            <a:xfrm>
              <a:off x="5446800" y="1845000"/>
              <a:ext cx="7175" cy="7875"/>
            </a:xfrm>
            <a:custGeom>
              <a:avLst/>
              <a:gdLst/>
              <a:ahLst/>
              <a:cxnLst/>
              <a:rect l="l" t="t" r="r" b="b"/>
              <a:pathLst>
                <a:path w="287" h="315" extrusionOk="0">
                  <a:moveTo>
                    <a:pt x="143" y="0"/>
                  </a:moveTo>
                  <a:cubicBezTo>
                    <a:pt x="108" y="12"/>
                    <a:pt x="48" y="12"/>
                    <a:pt x="0" y="24"/>
                  </a:cubicBezTo>
                  <a:cubicBezTo>
                    <a:pt x="0" y="143"/>
                    <a:pt x="48" y="251"/>
                    <a:pt x="167" y="310"/>
                  </a:cubicBezTo>
                  <a:cubicBezTo>
                    <a:pt x="177" y="313"/>
                    <a:pt x="186" y="315"/>
                    <a:pt x="196" y="315"/>
                  </a:cubicBezTo>
                  <a:cubicBezTo>
                    <a:pt x="223" y="315"/>
                    <a:pt x="251" y="304"/>
                    <a:pt x="286" y="286"/>
                  </a:cubicBezTo>
                  <a:cubicBezTo>
                    <a:pt x="239" y="191"/>
                    <a:pt x="191" y="84"/>
                    <a:pt x="14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8" name="Google Shape;818;p32"/>
            <p:cNvSpPr/>
            <p:nvPr/>
          </p:nvSpPr>
          <p:spPr>
            <a:xfrm>
              <a:off x="5658125" y="1791575"/>
              <a:ext cx="10450" cy="3575"/>
            </a:xfrm>
            <a:custGeom>
              <a:avLst/>
              <a:gdLst/>
              <a:ahLst/>
              <a:cxnLst/>
              <a:rect l="l" t="t" r="r" b="b"/>
              <a:pathLst>
                <a:path w="418" h="143" extrusionOk="0">
                  <a:moveTo>
                    <a:pt x="155" y="1"/>
                  </a:moveTo>
                  <a:cubicBezTo>
                    <a:pt x="103" y="1"/>
                    <a:pt x="51" y="6"/>
                    <a:pt x="1" y="6"/>
                  </a:cubicBezTo>
                  <a:cubicBezTo>
                    <a:pt x="71" y="123"/>
                    <a:pt x="161" y="143"/>
                    <a:pt x="258" y="143"/>
                  </a:cubicBezTo>
                  <a:cubicBezTo>
                    <a:pt x="310" y="143"/>
                    <a:pt x="364" y="137"/>
                    <a:pt x="418" y="137"/>
                  </a:cubicBezTo>
                  <a:cubicBezTo>
                    <a:pt x="348" y="21"/>
                    <a:pt x="253" y="1"/>
                    <a:pt x="15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9" name="Google Shape;819;p32"/>
            <p:cNvSpPr/>
            <p:nvPr/>
          </p:nvSpPr>
          <p:spPr>
            <a:xfrm>
              <a:off x="5633125" y="1769175"/>
              <a:ext cx="10750" cy="4500"/>
            </a:xfrm>
            <a:custGeom>
              <a:avLst/>
              <a:gdLst/>
              <a:ahLst/>
              <a:cxnLst/>
              <a:rect l="l" t="t" r="r" b="b"/>
              <a:pathLst>
                <a:path w="430" h="180" extrusionOk="0">
                  <a:moveTo>
                    <a:pt x="211" y="0"/>
                  </a:moveTo>
                  <a:cubicBezTo>
                    <a:pt x="138" y="0"/>
                    <a:pt x="66" y="15"/>
                    <a:pt x="1" y="45"/>
                  </a:cubicBezTo>
                  <a:cubicBezTo>
                    <a:pt x="81" y="131"/>
                    <a:pt x="154" y="179"/>
                    <a:pt x="227" y="179"/>
                  </a:cubicBezTo>
                  <a:cubicBezTo>
                    <a:pt x="294" y="179"/>
                    <a:pt x="360" y="137"/>
                    <a:pt x="429" y="45"/>
                  </a:cubicBezTo>
                  <a:cubicBezTo>
                    <a:pt x="358" y="15"/>
                    <a:pt x="284" y="0"/>
                    <a:pt x="21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0" name="Google Shape;820;p32"/>
            <p:cNvSpPr/>
            <p:nvPr/>
          </p:nvSpPr>
          <p:spPr>
            <a:xfrm>
              <a:off x="5647725" y="1769400"/>
              <a:ext cx="7450" cy="3925"/>
            </a:xfrm>
            <a:custGeom>
              <a:avLst/>
              <a:gdLst/>
              <a:ahLst/>
              <a:cxnLst/>
              <a:rect l="l" t="t" r="r" b="b"/>
              <a:pathLst>
                <a:path w="298" h="157" extrusionOk="0">
                  <a:moveTo>
                    <a:pt x="107" y="0"/>
                  </a:moveTo>
                  <a:cubicBezTo>
                    <a:pt x="60" y="0"/>
                    <a:pt x="24" y="0"/>
                    <a:pt x="0" y="36"/>
                  </a:cubicBezTo>
                  <a:cubicBezTo>
                    <a:pt x="32" y="111"/>
                    <a:pt x="103" y="157"/>
                    <a:pt x="194" y="157"/>
                  </a:cubicBezTo>
                  <a:cubicBezTo>
                    <a:pt x="205" y="157"/>
                    <a:pt x="215" y="156"/>
                    <a:pt x="226" y="155"/>
                  </a:cubicBezTo>
                  <a:cubicBezTo>
                    <a:pt x="250" y="155"/>
                    <a:pt x="262" y="107"/>
                    <a:pt x="298" y="72"/>
                  </a:cubicBezTo>
                  <a:cubicBezTo>
                    <a:pt x="238" y="48"/>
                    <a:pt x="167" y="36"/>
                    <a:pt x="10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 name="Google Shape;821;p32"/>
            <p:cNvSpPr/>
            <p:nvPr/>
          </p:nvSpPr>
          <p:spPr>
            <a:xfrm>
              <a:off x="5593250" y="1732700"/>
              <a:ext cx="7450" cy="8750"/>
            </a:xfrm>
            <a:custGeom>
              <a:avLst/>
              <a:gdLst/>
              <a:ahLst/>
              <a:cxnLst/>
              <a:rect l="l" t="t" r="r" b="b"/>
              <a:pathLst>
                <a:path w="298" h="350" extrusionOk="0">
                  <a:moveTo>
                    <a:pt x="164" y="1"/>
                  </a:moveTo>
                  <a:cubicBezTo>
                    <a:pt x="112" y="1"/>
                    <a:pt x="58" y="24"/>
                    <a:pt x="0" y="75"/>
                  </a:cubicBezTo>
                  <a:lnTo>
                    <a:pt x="0" y="349"/>
                  </a:lnTo>
                  <a:cubicBezTo>
                    <a:pt x="48" y="337"/>
                    <a:pt x="108" y="337"/>
                    <a:pt x="155" y="337"/>
                  </a:cubicBezTo>
                  <a:cubicBezTo>
                    <a:pt x="215" y="254"/>
                    <a:pt x="262" y="147"/>
                    <a:pt x="298" y="51"/>
                  </a:cubicBezTo>
                  <a:cubicBezTo>
                    <a:pt x="254" y="18"/>
                    <a:pt x="210" y="1"/>
                    <a:pt x="16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 name="Google Shape;822;p32"/>
            <p:cNvSpPr/>
            <p:nvPr/>
          </p:nvSpPr>
          <p:spPr>
            <a:xfrm>
              <a:off x="5603675" y="1910775"/>
              <a:ext cx="8350" cy="6275"/>
            </a:xfrm>
            <a:custGeom>
              <a:avLst/>
              <a:gdLst/>
              <a:ahLst/>
              <a:cxnLst/>
              <a:rect l="l" t="t" r="r" b="b"/>
              <a:pathLst>
                <a:path w="334" h="251" extrusionOk="0">
                  <a:moveTo>
                    <a:pt x="201" y="0"/>
                  </a:moveTo>
                  <a:cubicBezTo>
                    <a:pt x="172" y="0"/>
                    <a:pt x="141" y="14"/>
                    <a:pt x="107" y="48"/>
                  </a:cubicBezTo>
                  <a:cubicBezTo>
                    <a:pt x="0" y="132"/>
                    <a:pt x="60" y="203"/>
                    <a:pt x="167" y="251"/>
                  </a:cubicBezTo>
                  <a:cubicBezTo>
                    <a:pt x="226" y="203"/>
                    <a:pt x="274" y="156"/>
                    <a:pt x="333" y="108"/>
                  </a:cubicBezTo>
                  <a:cubicBezTo>
                    <a:pt x="295" y="47"/>
                    <a:pt x="252" y="0"/>
                    <a:pt x="20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 name="Google Shape;823;p32"/>
            <p:cNvSpPr/>
            <p:nvPr/>
          </p:nvSpPr>
          <p:spPr>
            <a:xfrm>
              <a:off x="6095700" y="1895900"/>
              <a:ext cx="7450" cy="2375"/>
            </a:xfrm>
            <a:custGeom>
              <a:avLst/>
              <a:gdLst/>
              <a:ahLst/>
              <a:cxnLst/>
              <a:rect l="l" t="t" r="r" b="b"/>
              <a:pathLst>
                <a:path w="298" h="95" extrusionOk="0">
                  <a:moveTo>
                    <a:pt x="0" y="0"/>
                  </a:moveTo>
                  <a:cubicBezTo>
                    <a:pt x="55" y="61"/>
                    <a:pt x="104" y="94"/>
                    <a:pt x="152" y="94"/>
                  </a:cubicBezTo>
                  <a:cubicBezTo>
                    <a:pt x="199" y="94"/>
                    <a:pt x="245" y="64"/>
                    <a:pt x="29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 name="Google Shape;824;p32"/>
            <p:cNvSpPr/>
            <p:nvPr/>
          </p:nvSpPr>
          <p:spPr>
            <a:xfrm>
              <a:off x="6067425" y="1776950"/>
              <a:ext cx="3275" cy="5700"/>
            </a:xfrm>
            <a:custGeom>
              <a:avLst/>
              <a:gdLst/>
              <a:ahLst/>
              <a:cxnLst/>
              <a:rect l="l" t="t" r="r" b="b"/>
              <a:pathLst>
                <a:path w="131" h="228" extrusionOk="0">
                  <a:moveTo>
                    <a:pt x="43" y="1"/>
                  </a:moveTo>
                  <a:cubicBezTo>
                    <a:pt x="28" y="1"/>
                    <a:pt x="13" y="4"/>
                    <a:pt x="0" y="8"/>
                  </a:cubicBezTo>
                  <a:cubicBezTo>
                    <a:pt x="0" y="67"/>
                    <a:pt x="0" y="163"/>
                    <a:pt x="24" y="210"/>
                  </a:cubicBezTo>
                  <a:cubicBezTo>
                    <a:pt x="35" y="222"/>
                    <a:pt x="49" y="227"/>
                    <a:pt x="63" y="227"/>
                  </a:cubicBezTo>
                  <a:cubicBezTo>
                    <a:pt x="93" y="227"/>
                    <a:pt x="123" y="203"/>
                    <a:pt x="131" y="163"/>
                  </a:cubicBezTo>
                  <a:lnTo>
                    <a:pt x="131" y="32"/>
                  </a:lnTo>
                  <a:cubicBezTo>
                    <a:pt x="101" y="9"/>
                    <a:pt x="71" y="1"/>
                    <a:pt x="4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 name="Google Shape;825;p32"/>
            <p:cNvSpPr/>
            <p:nvPr/>
          </p:nvSpPr>
          <p:spPr>
            <a:xfrm>
              <a:off x="6128125" y="1928950"/>
              <a:ext cx="6875" cy="2700"/>
            </a:xfrm>
            <a:custGeom>
              <a:avLst/>
              <a:gdLst/>
              <a:ahLst/>
              <a:cxnLst/>
              <a:rect l="l" t="t" r="r" b="b"/>
              <a:pathLst>
                <a:path w="275" h="108" extrusionOk="0">
                  <a:moveTo>
                    <a:pt x="142" y="0"/>
                  </a:moveTo>
                  <a:cubicBezTo>
                    <a:pt x="96" y="0"/>
                    <a:pt x="49" y="36"/>
                    <a:pt x="1" y="107"/>
                  </a:cubicBezTo>
                  <a:lnTo>
                    <a:pt x="275" y="107"/>
                  </a:lnTo>
                  <a:cubicBezTo>
                    <a:pt x="233" y="36"/>
                    <a:pt x="188" y="0"/>
                    <a:pt x="14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 name="Google Shape;826;p32"/>
            <p:cNvSpPr/>
            <p:nvPr/>
          </p:nvSpPr>
          <p:spPr>
            <a:xfrm>
              <a:off x="6106400" y="1885525"/>
              <a:ext cx="7475" cy="2950"/>
            </a:xfrm>
            <a:custGeom>
              <a:avLst/>
              <a:gdLst/>
              <a:ahLst/>
              <a:cxnLst/>
              <a:rect l="l" t="t" r="r" b="b"/>
              <a:pathLst>
                <a:path w="299" h="118" extrusionOk="0">
                  <a:moveTo>
                    <a:pt x="152" y="0"/>
                  </a:moveTo>
                  <a:cubicBezTo>
                    <a:pt x="104" y="0"/>
                    <a:pt x="55" y="39"/>
                    <a:pt x="1" y="106"/>
                  </a:cubicBezTo>
                  <a:cubicBezTo>
                    <a:pt x="108" y="118"/>
                    <a:pt x="191" y="118"/>
                    <a:pt x="298" y="118"/>
                  </a:cubicBezTo>
                  <a:cubicBezTo>
                    <a:pt x="246" y="36"/>
                    <a:pt x="199" y="0"/>
                    <a:pt x="15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 name="Google Shape;827;p32"/>
            <p:cNvSpPr/>
            <p:nvPr/>
          </p:nvSpPr>
          <p:spPr>
            <a:xfrm>
              <a:off x="6120175" y="1848250"/>
              <a:ext cx="5000" cy="4525"/>
            </a:xfrm>
            <a:custGeom>
              <a:avLst/>
              <a:gdLst/>
              <a:ahLst/>
              <a:cxnLst/>
              <a:rect l="l" t="t" r="r" b="b"/>
              <a:pathLst>
                <a:path w="200" h="181" extrusionOk="0">
                  <a:moveTo>
                    <a:pt x="121" y="1"/>
                  </a:moveTo>
                  <a:cubicBezTo>
                    <a:pt x="1" y="1"/>
                    <a:pt x="33" y="112"/>
                    <a:pt x="21" y="180"/>
                  </a:cubicBezTo>
                  <a:lnTo>
                    <a:pt x="200" y="180"/>
                  </a:lnTo>
                  <a:cubicBezTo>
                    <a:pt x="176" y="121"/>
                    <a:pt x="164" y="1"/>
                    <a:pt x="140" y="1"/>
                  </a:cubicBezTo>
                  <a:cubicBezTo>
                    <a:pt x="134" y="1"/>
                    <a:pt x="127" y="1"/>
                    <a:pt x="12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 name="Google Shape;828;p32"/>
            <p:cNvSpPr/>
            <p:nvPr/>
          </p:nvSpPr>
          <p:spPr>
            <a:xfrm>
              <a:off x="5808750" y="1988775"/>
              <a:ext cx="7475" cy="3375"/>
            </a:xfrm>
            <a:custGeom>
              <a:avLst/>
              <a:gdLst/>
              <a:ahLst/>
              <a:cxnLst/>
              <a:rect l="l" t="t" r="r" b="b"/>
              <a:pathLst>
                <a:path w="299" h="135" extrusionOk="0">
                  <a:moveTo>
                    <a:pt x="110" y="0"/>
                  </a:moveTo>
                  <a:cubicBezTo>
                    <a:pt x="75" y="0"/>
                    <a:pt x="38" y="5"/>
                    <a:pt x="0" y="12"/>
                  </a:cubicBezTo>
                  <a:cubicBezTo>
                    <a:pt x="58" y="109"/>
                    <a:pt x="140" y="135"/>
                    <a:pt x="232" y="135"/>
                  </a:cubicBezTo>
                  <a:cubicBezTo>
                    <a:pt x="254" y="135"/>
                    <a:pt x="276" y="133"/>
                    <a:pt x="298" y="131"/>
                  </a:cubicBezTo>
                  <a:cubicBezTo>
                    <a:pt x="264" y="30"/>
                    <a:pt x="194" y="0"/>
                    <a:pt x="11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 name="Google Shape;829;p32"/>
            <p:cNvSpPr/>
            <p:nvPr/>
          </p:nvSpPr>
          <p:spPr>
            <a:xfrm>
              <a:off x="5822450" y="1806300"/>
              <a:ext cx="8350" cy="3300"/>
            </a:xfrm>
            <a:custGeom>
              <a:avLst/>
              <a:gdLst/>
              <a:ahLst/>
              <a:cxnLst/>
              <a:rect l="l" t="t" r="r" b="b"/>
              <a:pathLst>
                <a:path w="334" h="132" extrusionOk="0">
                  <a:moveTo>
                    <a:pt x="0" y="1"/>
                  </a:moveTo>
                  <a:cubicBezTo>
                    <a:pt x="24" y="36"/>
                    <a:pt x="24" y="84"/>
                    <a:pt x="24" y="132"/>
                  </a:cubicBezTo>
                  <a:lnTo>
                    <a:pt x="167" y="132"/>
                  </a:lnTo>
                  <a:cubicBezTo>
                    <a:pt x="226" y="84"/>
                    <a:pt x="274" y="48"/>
                    <a:pt x="33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 name="Google Shape;830;p32"/>
            <p:cNvSpPr/>
            <p:nvPr/>
          </p:nvSpPr>
          <p:spPr>
            <a:xfrm>
              <a:off x="5816200" y="1991600"/>
              <a:ext cx="7150" cy="4325"/>
            </a:xfrm>
            <a:custGeom>
              <a:avLst/>
              <a:gdLst/>
              <a:ahLst/>
              <a:cxnLst/>
              <a:rect l="l" t="t" r="r" b="b"/>
              <a:pathLst>
                <a:path w="286" h="173" extrusionOk="0">
                  <a:moveTo>
                    <a:pt x="54" y="0"/>
                  </a:moveTo>
                  <a:cubicBezTo>
                    <a:pt x="36" y="0"/>
                    <a:pt x="18" y="6"/>
                    <a:pt x="0" y="18"/>
                  </a:cubicBezTo>
                  <a:cubicBezTo>
                    <a:pt x="48" y="149"/>
                    <a:pt x="167" y="173"/>
                    <a:pt x="286" y="173"/>
                  </a:cubicBezTo>
                  <a:cubicBezTo>
                    <a:pt x="226" y="113"/>
                    <a:pt x="167" y="78"/>
                    <a:pt x="107" y="18"/>
                  </a:cubicBezTo>
                  <a:cubicBezTo>
                    <a:pt x="89" y="6"/>
                    <a:pt x="72" y="0"/>
                    <a:pt x="5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 name="Google Shape;831;p32"/>
            <p:cNvSpPr/>
            <p:nvPr/>
          </p:nvSpPr>
          <p:spPr>
            <a:xfrm>
              <a:off x="5866200" y="1989075"/>
              <a:ext cx="6575" cy="2725"/>
            </a:xfrm>
            <a:custGeom>
              <a:avLst/>
              <a:gdLst/>
              <a:ahLst/>
              <a:cxnLst/>
              <a:rect l="l" t="t" r="r" b="b"/>
              <a:pathLst>
                <a:path w="263" h="109" extrusionOk="0">
                  <a:moveTo>
                    <a:pt x="0" y="0"/>
                  </a:moveTo>
                  <a:cubicBezTo>
                    <a:pt x="43" y="73"/>
                    <a:pt x="89" y="109"/>
                    <a:pt x="134" y="109"/>
                  </a:cubicBezTo>
                  <a:cubicBezTo>
                    <a:pt x="178" y="109"/>
                    <a:pt x="222" y="76"/>
                    <a:pt x="262" y="12"/>
                  </a:cubicBezTo>
                  <a:cubicBezTo>
                    <a:pt x="191" y="12"/>
                    <a:pt x="96" y="0"/>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2" name="Google Shape;832;p32"/>
            <p:cNvSpPr/>
            <p:nvPr/>
          </p:nvSpPr>
          <p:spPr>
            <a:xfrm>
              <a:off x="5565575" y="1948275"/>
              <a:ext cx="3575" cy="4500"/>
            </a:xfrm>
            <a:custGeom>
              <a:avLst/>
              <a:gdLst/>
              <a:ahLst/>
              <a:cxnLst/>
              <a:rect l="l" t="t" r="r" b="b"/>
              <a:pathLst>
                <a:path w="143" h="180" extrusionOk="0">
                  <a:moveTo>
                    <a:pt x="24" y="1"/>
                  </a:moveTo>
                  <a:cubicBezTo>
                    <a:pt x="24" y="1"/>
                    <a:pt x="12" y="108"/>
                    <a:pt x="0" y="168"/>
                  </a:cubicBezTo>
                  <a:cubicBezTo>
                    <a:pt x="24" y="180"/>
                    <a:pt x="72" y="180"/>
                    <a:pt x="95" y="180"/>
                  </a:cubicBezTo>
                  <a:cubicBezTo>
                    <a:pt x="83" y="108"/>
                    <a:pt x="143" y="1"/>
                    <a:pt x="2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3" name="Google Shape;833;p32"/>
            <p:cNvSpPr/>
            <p:nvPr/>
          </p:nvSpPr>
          <p:spPr>
            <a:xfrm>
              <a:off x="5536400" y="1873875"/>
              <a:ext cx="3300" cy="6875"/>
            </a:xfrm>
            <a:custGeom>
              <a:avLst/>
              <a:gdLst/>
              <a:ahLst/>
              <a:cxnLst/>
              <a:rect l="l" t="t" r="r" b="b"/>
              <a:pathLst>
                <a:path w="132" h="275" extrusionOk="0">
                  <a:moveTo>
                    <a:pt x="0" y="0"/>
                  </a:moveTo>
                  <a:lnTo>
                    <a:pt x="48" y="274"/>
                  </a:lnTo>
                  <a:cubicBezTo>
                    <a:pt x="119" y="215"/>
                    <a:pt x="131" y="143"/>
                    <a:pt x="131" y="36"/>
                  </a:cubicBezTo>
                  <a:cubicBezTo>
                    <a:pt x="96" y="36"/>
                    <a:pt x="48" y="24"/>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4" name="Google Shape;834;p32"/>
            <p:cNvSpPr/>
            <p:nvPr/>
          </p:nvSpPr>
          <p:spPr>
            <a:xfrm>
              <a:off x="5549200" y="1941750"/>
              <a:ext cx="4775" cy="3475"/>
            </a:xfrm>
            <a:custGeom>
              <a:avLst/>
              <a:gdLst/>
              <a:ahLst/>
              <a:cxnLst/>
              <a:rect l="l" t="t" r="r" b="b"/>
              <a:pathLst>
                <a:path w="191" h="139" extrusionOk="0">
                  <a:moveTo>
                    <a:pt x="60" y="0"/>
                  </a:moveTo>
                  <a:cubicBezTo>
                    <a:pt x="36" y="48"/>
                    <a:pt x="0" y="107"/>
                    <a:pt x="0" y="107"/>
                  </a:cubicBezTo>
                  <a:cubicBezTo>
                    <a:pt x="29" y="129"/>
                    <a:pt x="54" y="139"/>
                    <a:pt x="76" y="139"/>
                  </a:cubicBezTo>
                  <a:cubicBezTo>
                    <a:pt x="125" y="139"/>
                    <a:pt x="158" y="90"/>
                    <a:pt x="191" y="24"/>
                  </a:cubicBezTo>
                  <a:cubicBezTo>
                    <a:pt x="143" y="24"/>
                    <a:pt x="95" y="12"/>
                    <a:pt x="6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5" name="Google Shape;835;p32"/>
            <p:cNvSpPr/>
            <p:nvPr/>
          </p:nvSpPr>
          <p:spPr>
            <a:xfrm>
              <a:off x="5733750" y="1806600"/>
              <a:ext cx="6850" cy="3000"/>
            </a:xfrm>
            <a:custGeom>
              <a:avLst/>
              <a:gdLst/>
              <a:ahLst/>
              <a:cxnLst/>
              <a:rect l="l" t="t" r="r" b="b"/>
              <a:pathLst>
                <a:path w="274" h="120" extrusionOk="0">
                  <a:moveTo>
                    <a:pt x="128" y="1"/>
                  </a:moveTo>
                  <a:cubicBezTo>
                    <a:pt x="80" y="1"/>
                    <a:pt x="36" y="36"/>
                    <a:pt x="0" y="120"/>
                  </a:cubicBezTo>
                  <a:cubicBezTo>
                    <a:pt x="83" y="108"/>
                    <a:pt x="191" y="108"/>
                    <a:pt x="274" y="96"/>
                  </a:cubicBezTo>
                  <a:cubicBezTo>
                    <a:pt x="226" y="36"/>
                    <a:pt x="176" y="1"/>
                    <a:pt x="12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6" name="Google Shape;836;p32"/>
            <p:cNvSpPr/>
            <p:nvPr/>
          </p:nvSpPr>
          <p:spPr>
            <a:xfrm>
              <a:off x="5704275" y="1770575"/>
              <a:ext cx="8650" cy="3000"/>
            </a:xfrm>
            <a:custGeom>
              <a:avLst/>
              <a:gdLst/>
              <a:ahLst/>
              <a:cxnLst/>
              <a:rect l="l" t="t" r="r" b="b"/>
              <a:pathLst>
                <a:path w="346" h="120" extrusionOk="0">
                  <a:moveTo>
                    <a:pt x="0" y="1"/>
                  </a:moveTo>
                  <a:cubicBezTo>
                    <a:pt x="60" y="25"/>
                    <a:pt x="119" y="72"/>
                    <a:pt x="179" y="120"/>
                  </a:cubicBezTo>
                  <a:cubicBezTo>
                    <a:pt x="227" y="84"/>
                    <a:pt x="286" y="49"/>
                    <a:pt x="34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7" name="Google Shape;837;p32"/>
            <p:cNvSpPr/>
            <p:nvPr/>
          </p:nvSpPr>
          <p:spPr>
            <a:xfrm>
              <a:off x="5704875" y="1791425"/>
              <a:ext cx="7450" cy="3600"/>
            </a:xfrm>
            <a:custGeom>
              <a:avLst/>
              <a:gdLst/>
              <a:ahLst/>
              <a:cxnLst/>
              <a:rect l="l" t="t" r="r" b="b"/>
              <a:pathLst>
                <a:path w="298" h="144" extrusionOk="0">
                  <a:moveTo>
                    <a:pt x="0" y="0"/>
                  </a:moveTo>
                  <a:lnTo>
                    <a:pt x="0" y="143"/>
                  </a:lnTo>
                  <a:lnTo>
                    <a:pt x="298" y="143"/>
                  </a:lnTo>
                  <a:cubicBezTo>
                    <a:pt x="238" y="24"/>
                    <a:pt x="119" y="0"/>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8" name="Google Shape;838;p32"/>
            <p:cNvSpPr/>
            <p:nvPr/>
          </p:nvSpPr>
          <p:spPr>
            <a:xfrm>
              <a:off x="5759050" y="1809275"/>
              <a:ext cx="6575" cy="2925"/>
            </a:xfrm>
            <a:custGeom>
              <a:avLst/>
              <a:gdLst/>
              <a:ahLst/>
              <a:cxnLst/>
              <a:rect l="l" t="t" r="r" b="b"/>
              <a:pathLst>
                <a:path w="263" h="117" extrusionOk="0">
                  <a:moveTo>
                    <a:pt x="0" y="1"/>
                  </a:moveTo>
                  <a:cubicBezTo>
                    <a:pt x="40" y="81"/>
                    <a:pt x="83" y="117"/>
                    <a:pt x="126" y="117"/>
                  </a:cubicBezTo>
                  <a:cubicBezTo>
                    <a:pt x="172" y="117"/>
                    <a:pt x="219" y="75"/>
                    <a:pt x="26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9" name="Google Shape;839;p32"/>
            <p:cNvSpPr/>
            <p:nvPr/>
          </p:nvSpPr>
          <p:spPr>
            <a:xfrm>
              <a:off x="5754575" y="1770300"/>
              <a:ext cx="8350" cy="3000"/>
            </a:xfrm>
            <a:custGeom>
              <a:avLst/>
              <a:gdLst/>
              <a:ahLst/>
              <a:cxnLst/>
              <a:rect l="l" t="t" r="r" b="b"/>
              <a:pathLst>
                <a:path w="334" h="120" extrusionOk="0">
                  <a:moveTo>
                    <a:pt x="36" y="0"/>
                  </a:moveTo>
                  <a:cubicBezTo>
                    <a:pt x="24" y="36"/>
                    <a:pt x="12" y="71"/>
                    <a:pt x="1" y="119"/>
                  </a:cubicBezTo>
                  <a:lnTo>
                    <a:pt x="334" y="119"/>
                  </a:lnTo>
                  <a:cubicBezTo>
                    <a:pt x="262" y="24"/>
                    <a:pt x="155" y="0"/>
                    <a:pt x="3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0" name="Google Shape;840;p32"/>
            <p:cNvSpPr/>
            <p:nvPr/>
          </p:nvSpPr>
          <p:spPr>
            <a:xfrm>
              <a:off x="5765000" y="1771100"/>
              <a:ext cx="8350" cy="2475"/>
            </a:xfrm>
            <a:custGeom>
              <a:avLst/>
              <a:gdLst/>
              <a:ahLst/>
              <a:cxnLst/>
              <a:rect l="l" t="t" r="r" b="b"/>
              <a:pathLst>
                <a:path w="334" h="99" extrusionOk="0">
                  <a:moveTo>
                    <a:pt x="167" y="1"/>
                  </a:moveTo>
                  <a:cubicBezTo>
                    <a:pt x="113" y="1"/>
                    <a:pt x="60" y="34"/>
                    <a:pt x="0" y="99"/>
                  </a:cubicBezTo>
                  <a:lnTo>
                    <a:pt x="334" y="99"/>
                  </a:lnTo>
                  <a:cubicBezTo>
                    <a:pt x="274" y="34"/>
                    <a:pt x="221" y="1"/>
                    <a:pt x="16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1" name="Google Shape;841;p32"/>
            <p:cNvSpPr/>
            <p:nvPr/>
          </p:nvSpPr>
          <p:spPr>
            <a:xfrm>
              <a:off x="5764100" y="2047100"/>
              <a:ext cx="3900" cy="1825"/>
            </a:xfrm>
            <a:custGeom>
              <a:avLst/>
              <a:gdLst/>
              <a:ahLst/>
              <a:cxnLst/>
              <a:rect l="l" t="t" r="r" b="b"/>
              <a:pathLst>
                <a:path w="156" h="73" extrusionOk="0">
                  <a:moveTo>
                    <a:pt x="108" y="1"/>
                  </a:moveTo>
                  <a:cubicBezTo>
                    <a:pt x="60" y="13"/>
                    <a:pt x="36" y="13"/>
                    <a:pt x="1" y="25"/>
                  </a:cubicBezTo>
                  <a:cubicBezTo>
                    <a:pt x="12" y="37"/>
                    <a:pt x="36" y="72"/>
                    <a:pt x="48" y="72"/>
                  </a:cubicBezTo>
                  <a:cubicBezTo>
                    <a:pt x="72" y="72"/>
                    <a:pt x="120" y="60"/>
                    <a:pt x="155" y="37"/>
                  </a:cubicBezTo>
                  <a:lnTo>
                    <a:pt x="108"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2" name="Google Shape;842;p32"/>
            <p:cNvSpPr/>
            <p:nvPr/>
          </p:nvSpPr>
          <p:spPr>
            <a:xfrm>
              <a:off x="5414050" y="1795750"/>
              <a:ext cx="7775" cy="2925"/>
            </a:xfrm>
            <a:custGeom>
              <a:avLst/>
              <a:gdLst/>
              <a:ahLst/>
              <a:cxnLst/>
              <a:rect l="l" t="t" r="r" b="b"/>
              <a:pathLst>
                <a:path w="311" h="117" extrusionOk="0">
                  <a:moveTo>
                    <a:pt x="225" y="1"/>
                  </a:moveTo>
                  <a:cubicBezTo>
                    <a:pt x="137" y="1"/>
                    <a:pt x="55" y="23"/>
                    <a:pt x="1" y="113"/>
                  </a:cubicBezTo>
                  <a:cubicBezTo>
                    <a:pt x="24" y="115"/>
                    <a:pt x="47" y="117"/>
                    <a:pt x="70" y="117"/>
                  </a:cubicBezTo>
                  <a:cubicBezTo>
                    <a:pt x="164" y="117"/>
                    <a:pt x="253" y="92"/>
                    <a:pt x="310" y="6"/>
                  </a:cubicBezTo>
                  <a:cubicBezTo>
                    <a:pt x="282" y="3"/>
                    <a:pt x="253" y="1"/>
                    <a:pt x="22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3" name="Google Shape;843;p32"/>
            <p:cNvSpPr/>
            <p:nvPr/>
          </p:nvSpPr>
          <p:spPr>
            <a:xfrm>
              <a:off x="5418225" y="1948000"/>
              <a:ext cx="3300" cy="4800"/>
            </a:xfrm>
            <a:custGeom>
              <a:avLst/>
              <a:gdLst/>
              <a:ahLst/>
              <a:cxnLst/>
              <a:rect l="l" t="t" r="r" b="b"/>
              <a:pathLst>
                <a:path w="132" h="192" extrusionOk="0">
                  <a:moveTo>
                    <a:pt x="60" y="0"/>
                  </a:moveTo>
                  <a:cubicBezTo>
                    <a:pt x="36" y="60"/>
                    <a:pt x="12" y="119"/>
                    <a:pt x="0" y="179"/>
                  </a:cubicBezTo>
                  <a:cubicBezTo>
                    <a:pt x="14" y="188"/>
                    <a:pt x="30" y="192"/>
                    <a:pt x="46" y="192"/>
                  </a:cubicBezTo>
                  <a:cubicBezTo>
                    <a:pt x="73" y="192"/>
                    <a:pt x="102" y="181"/>
                    <a:pt x="131" y="167"/>
                  </a:cubicBezTo>
                  <a:cubicBezTo>
                    <a:pt x="131" y="107"/>
                    <a:pt x="131" y="36"/>
                    <a:pt x="6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4" name="Google Shape;844;p32"/>
            <p:cNvSpPr/>
            <p:nvPr/>
          </p:nvSpPr>
          <p:spPr>
            <a:xfrm>
              <a:off x="5411075" y="1946200"/>
              <a:ext cx="3300" cy="6500"/>
            </a:xfrm>
            <a:custGeom>
              <a:avLst/>
              <a:gdLst/>
              <a:ahLst/>
              <a:cxnLst/>
              <a:rect l="l" t="t" r="r" b="b"/>
              <a:pathLst>
                <a:path w="132" h="260" extrusionOk="0">
                  <a:moveTo>
                    <a:pt x="13" y="1"/>
                  </a:moveTo>
                  <a:cubicBezTo>
                    <a:pt x="1" y="84"/>
                    <a:pt x="1" y="179"/>
                    <a:pt x="1" y="251"/>
                  </a:cubicBezTo>
                  <a:cubicBezTo>
                    <a:pt x="25" y="257"/>
                    <a:pt x="45" y="260"/>
                    <a:pt x="66" y="260"/>
                  </a:cubicBezTo>
                  <a:cubicBezTo>
                    <a:pt x="87" y="260"/>
                    <a:pt x="108" y="257"/>
                    <a:pt x="132" y="251"/>
                  </a:cubicBezTo>
                  <a:cubicBezTo>
                    <a:pt x="120" y="143"/>
                    <a:pt x="120" y="60"/>
                    <a:pt x="1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5" name="Google Shape;845;p32"/>
            <p:cNvSpPr/>
            <p:nvPr/>
          </p:nvSpPr>
          <p:spPr>
            <a:xfrm>
              <a:off x="5353325" y="1974550"/>
              <a:ext cx="3300" cy="4725"/>
            </a:xfrm>
            <a:custGeom>
              <a:avLst/>
              <a:gdLst/>
              <a:ahLst/>
              <a:cxnLst/>
              <a:rect l="l" t="t" r="r" b="b"/>
              <a:pathLst>
                <a:path w="132" h="189" extrusionOk="0">
                  <a:moveTo>
                    <a:pt x="72" y="1"/>
                  </a:moveTo>
                  <a:cubicBezTo>
                    <a:pt x="52" y="1"/>
                    <a:pt x="31" y="4"/>
                    <a:pt x="13" y="10"/>
                  </a:cubicBezTo>
                  <a:cubicBezTo>
                    <a:pt x="13" y="81"/>
                    <a:pt x="1" y="141"/>
                    <a:pt x="72" y="188"/>
                  </a:cubicBezTo>
                  <a:cubicBezTo>
                    <a:pt x="96" y="129"/>
                    <a:pt x="120" y="69"/>
                    <a:pt x="132" y="10"/>
                  </a:cubicBezTo>
                  <a:cubicBezTo>
                    <a:pt x="114" y="4"/>
                    <a:pt x="93"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 name="Google Shape;846;p32"/>
            <p:cNvSpPr/>
            <p:nvPr/>
          </p:nvSpPr>
          <p:spPr>
            <a:xfrm>
              <a:off x="5471800" y="1978050"/>
              <a:ext cx="8075" cy="3600"/>
            </a:xfrm>
            <a:custGeom>
              <a:avLst/>
              <a:gdLst/>
              <a:ahLst/>
              <a:cxnLst/>
              <a:rect l="l" t="t" r="r" b="b"/>
              <a:pathLst>
                <a:path w="323" h="144" extrusionOk="0">
                  <a:moveTo>
                    <a:pt x="13" y="1"/>
                  </a:moveTo>
                  <a:cubicBezTo>
                    <a:pt x="1" y="48"/>
                    <a:pt x="1" y="84"/>
                    <a:pt x="13" y="143"/>
                  </a:cubicBezTo>
                  <a:cubicBezTo>
                    <a:pt x="132" y="143"/>
                    <a:pt x="239" y="108"/>
                    <a:pt x="322" y="24"/>
                  </a:cubicBezTo>
                  <a:cubicBezTo>
                    <a:pt x="215" y="24"/>
                    <a:pt x="120" y="1"/>
                    <a:pt x="1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7" name="Google Shape;847;p32"/>
            <p:cNvSpPr/>
            <p:nvPr/>
          </p:nvSpPr>
          <p:spPr>
            <a:xfrm>
              <a:off x="5922750" y="1776400"/>
              <a:ext cx="8075" cy="4325"/>
            </a:xfrm>
            <a:custGeom>
              <a:avLst/>
              <a:gdLst/>
              <a:ahLst/>
              <a:cxnLst/>
              <a:rect l="l" t="t" r="r" b="b"/>
              <a:pathLst>
                <a:path w="323" h="173" extrusionOk="0">
                  <a:moveTo>
                    <a:pt x="260" y="1"/>
                  </a:moveTo>
                  <a:cubicBezTo>
                    <a:pt x="251" y="1"/>
                    <a:pt x="243" y="2"/>
                    <a:pt x="239" y="6"/>
                  </a:cubicBezTo>
                  <a:cubicBezTo>
                    <a:pt x="155" y="6"/>
                    <a:pt x="96" y="18"/>
                    <a:pt x="36" y="30"/>
                  </a:cubicBezTo>
                  <a:cubicBezTo>
                    <a:pt x="1" y="77"/>
                    <a:pt x="1" y="125"/>
                    <a:pt x="36" y="173"/>
                  </a:cubicBezTo>
                  <a:cubicBezTo>
                    <a:pt x="155" y="173"/>
                    <a:pt x="274" y="137"/>
                    <a:pt x="322" y="6"/>
                  </a:cubicBezTo>
                  <a:cubicBezTo>
                    <a:pt x="306" y="6"/>
                    <a:pt x="280" y="1"/>
                    <a:pt x="26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8" name="Google Shape;848;p32"/>
            <p:cNvSpPr/>
            <p:nvPr/>
          </p:nvSpPr>
          <p:spPr>
            <a:xfrm>
              <a:off x="5923350" y="1926550"/>
              <a:ext cx="3900" cy="2925"/>
            </a:xfrm>
            <a:custGeom>
              <a:avLst/>
              <a:gdLst/>
              <a:ahLst/>
              <a:cxnLst/>
              <a:rect l="l" t="t" r="r" b="b"/>
              <a:pathLst>
                <a:path w="156" h="117" extrusionOk="0">
                  <a:moveTo>
                    <a:pt x="108" y="1"/>
                  </a:moveTo>
                  <a:cubicBezTo>
                    <a:pt x="72" y="13"/>
                    <a:pt x="36" y="25"/>
                    <a:pt x="0" y="37"/>
                  </a:cubicBezTo>
                  <a:cubicBezTo>
                    <a:pt x="24" y="90"/>
                    <a:pt x="48" y="117"/>
                    <a:pt x="73" y="117"/>
                  </a:cubicBezTo>
                  <a:cubicBezTo>
                    <a:pt x="99" y="117"/>
                    <a:pt x="125" y="90"/>
                    <a:pt x="155" y="37"/>
                  </a:cubicBezTo>
                  <a:cubicBezTo>
                    <a:pt x="131" y="25"/>
                    <a:pt x="119" y="1"/>
                    <a:pt x="10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9" name="Google Shape;849;p32"/>
            <p:cNvSpPr/>
            <p:nvPr/>
          </p:nvSpPr>
          <p:spPr>
            <a:xfrm>
              <a:off x="5421500" y="1768275"/>
              <a:ext cx="3600" cy="2325"/>
            </a:xfrm>
            <a:custGeom>
              <a:avLst/>
              <a:gdLst/>
              <a:ahLst/>
              <a:cxnLst/>
              <a:rect l="l" t="t" r="r" b="b"/>
              <a:pathLst>
                <a:path w="144" h="93" extrusionOk="0">
                  <a:moveTo>
                    <a:pt x="72" y="1"/>
                  </a:moveTo>
                  <a:cubicBezTo>
                    <a:pt x="50" y="1"/>
                    <a:pt x="26" y="24"/>
                    <a:pt x="0" y="81"/>
                  </a:cubicBezTo>
                  <a:cubicBezTo>
                    <a:pt x="48" y="81"/>
                    <a:pt x="108" y="81"/>
                    <a:pt x="143" y="93"/>
                  </a:cubicBezTo>
                  <a:cubicBezTo>
                    <a:pt x="123" y="39"/>
                    <a:pt x="99"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0" name="Google Shape;850;p32"/>
            <p:cNvSpPr/>
            <p:nvPr/>
          </p:nvSpPr>
          <p:spPr>
            <a:xfrm>
              <a:off x="5432225" y="2003050"/>
              <a:ext cx="3875" cy="3900"/>
            </a:xfrm>
            <a:custGeom>
              <a:avLst/>
              <a:gdLst/>
              <a:ahLst/>
              <a:cxnLst/>
              <a:rect l="l" t="t" r="r" b="b"/>
              <a:pathLst>
                <a:path w="155" h="156" extrusionOk="0">
                  <a:moveTo>
                    <a:pt x="0" y="1"/>
                  </a:moveTo>
                  <a:lnTo>
                    <a:pt x="0" y="155"/>
                  </a:lnTo>
                  <a:lnTo>
                    <a:pt x="155" y="155"/>
                  </a:lnTo>
                  <a:lnTo>
                    <a:pt x="155"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1" name="Google Shape;851;p32"/>
            <p:cNvSpPr/>
            <p:nvPr/>
          </p:nvSpPr>
          <p:spPr>
            <a:xfrm>
              <a:off x="5593250" y="1766725"/>
              <a:ext cx="3900" cy="3600"/>
            </a:xfrm>
            <a:custGeom>
              <a:avLst/>
              <a:gdLst/>
              <a:ahLst/>
              <a:cxnLst/>
              <a:rect l="l" t="t" r="r" b="b"/>
              <a:pathLst>
                <a:path w="156" h="144" extrusionOk="0">
                  <a:moveTo>
                    <a:pt x="0" y="0"/>
                  </a:moveTo>
                  <a:cubicBezTo>
                    <a:pt x="60" y="48"/>
                    <a:pt x="108" y="95"/>
                    <a:pt x="155" y="143"/>
                  </a:cubicBezTo>
                  <a:lnTo>
                    <a:pt x="155" y="83"/>
                  </a:lnTo>
                  <a:lnTo>
                    <a:pt x="155"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2" name="Google Shape;852;p32"/>
            <p:cNvSpPr/>
            <p:nvPr/>
          </p:nvSpPr>
          <p:spPr>
            <a:xfrm>
              <a:off x="5543550" y="1882800"/>
              <a:ext cx="3000" cy="1875"/>
            </a:xfrm>
            <a:custGeom>
              <a:avLst/>
              <a:gdLst/>
              <a:ahLst/>
              <a:cxnLst/>
              <a:rect l="l" t="t" r="r" b="b"/>
              <a:pathLst>
                <a:path w="120" h="75" extrusionOk="0">
                  <a:moveTo>
                    <a:pt x="83" y="1"/>
                  </a:moveTo>
                  <a:lnTo>
                    <a:pt x="0" y="48"/>
                  </a:lnTo>
                  <a:cubicBezTo>
                    <a:pt x="24" y="66"/>
                    <a:pt x="45" y="75"/>
                    <a:pt x="64" y="75"/>
                  </a:cubicBezTo>
                  <a:cubicBezTo>
                    <a:pt x="83" y="75"/>
                    <a:pt x="101" y="66"/>
                    <a:pt x="119" y="48"/>
                  </a:cubicBezTo>
                  <a:cubicBezTo>
                    <a:pt x="119" y="36"/>
                    <a:pt x="107" y="1"/>
                    <a:pt x="8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 name="Google Shape;853;p32"/>
            <p:cNvSpPr/>
            <p:nvPr/>
          </p:nvSpPr>
          <p:spPr>
            <a:xfrm>
              <a:off x="5392925" y="1974275"/>
              <a:ext cx="3300" cy="2000"/>
            </a:xfrm>
            <a:custGeom>
              <a:avLst/>
              <a:gdLst/>
              <a:ahLst/>
              <a:cxnLst/>
              <a:rect l="l" t="t" r="r" b="b"/>
              <a:pathLst>
                <a:path w="132" h="80" extrusionOk="0">
                  <a:moveTo>
                    <a:pt x="50" y="1"/>
                  </a:moveTo>
                  <a:cubicBezTo>
                    <a:pt x="32" y="1"/>
                    <a:pt x="15" y="4"/>
                    <a:pt x="0" y="9"/>
                  </a:cubicBezTo>
                  <a:cubicBezTo>
                    <a:pt x="0" y="33"/>
                    <a:pt x="12" y="44"/>
                    <a:pt x="24" y="68"/>
                  </a:cubicBezTo>
                  <a:cubicBezTo>
                    <a:pt x="39" y="76"/>
                    <a:pt x="52" y="80"/>
                    <a:pt x="63" y="80"/>
                  </a:cubicBezTo>
                  <a:cubicBezTo>
                    <a:pt x="88" y="80"/>
                    <a:pt x="107" y="61"/>
                    <a:pt x="131" y="21"/>
                  </a:cubicBezTo>
                  <a:cubicBezTo>
                    <a:pt x="104" y="7"/>
                    <a:pt x="76" y="1"/>
                    <a:pt x="5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 name="Google Shape;854;p32"/>
            <p:cNvSpPr/>
            <p:nvPr/>
          </p:nvSpPr>
          <p:spPr>
            <a:xfrm>
              <a:off x="5285175" y="1834575"/>
              <a:ext cx="4475" cy="4800"/>
            </a:xfrm>
            <a:custGeom>
              <a:avLst/>
              <a:gdLst/>
              <a:ahLst/>
              <a:cxnLst/>
              <a:rect l="l" t="t" r="r" b="b"/>
              <a:pathLst>
                <a:path w="179" h="192" extrusionOk="0">
                  <a:moveTo>
                    <a:pt x="119" y="1"/>
                  </a:moveTo>
                  <a:cubicBezTo>
                    <a:pt x="48" y="1"/>
                    <a:pt x="24" y="25"/>
                    <a:pt x="0" y="108"/>
                  </a:cubicBezTo>
                  <a:cubicBezTo>
                    <a:pt x="0" y="132"/>
                    <a:pt x="24" y="167"/>
                    <a:pt x="24" y="191"/>
                  </a:cubicBezTo>
                  <a:cubicBezTo>
                    <a:pt x="60" y="132"/>
                    <a:pt x="119" y="72"/>
                    <a:pt x="179" y="13"/>
                  </a:cubicBezTo>
                  <a:cubicBezTo>
                    <a:pt x="155" y="13"/>
                    <a:pt x="143" y="1"/>
                    <a:pt x="11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 name="Google Shape;855;p32"/>
            <p:cNvSpPr/>
            <p:nvPr/>
          </p:nvSpPr>
          <p:spPr>
            <a:xfrm>
              <a:off x="6045375" y="1950700"/>
              <a:ext cx="4200" cy="2075"/>
            </a:xfrm>
            <a:custGeom>
              <a:avLst/>
              <a:gdLst/>
              <a:ahLst/>
              <a:cxnLst/>
              <a:rect l="l" t="t" r="r" b="b"/>
              <a:pathLst>
                <a:path w="168" h="83" extrusionOk="0">
                  <a:moveTo>
                    <a:pt x="77" y="1"/>
                  </a:moveTo>
                  <a:cubicBezTo>
                    <a:pt x="50" y="1"/>
                    <a:pt x="24" y="25"/>
                    <a:pt x="1" y="83"/>
                  </a:cubicBezTo>
                  <a:cubicBezTo>
                    <a:pt x="49" y="83"/>
                    <a:pt x="108" y="71"/>
                    <a:pt x="168" y="71"/>
                  </a:cubicBezTo>
                  <a:cubicBezTo>
                    <a:pt x="137" y="28"/>
                    <a:pt x="106" y="1"/>
                    <a:pt x="7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 name="Google Shape;856;p32"/>
            <p:cNvSpPr/>
            <p:nvPr/>
          </p:nvSpPr>
          <p:spPr>
            <a:xfrm>
              <a:off x="6038850" y="1750350"/>
              <a:ext cx="3275" cy="1875"/>
            </a:xfrm>
            <a:custGeom>
              <a:avLst/>
              <a:gdLst/>
              <a:ahLst/>
              <a:cxnLst/>
              <a:rect l="l" t="t" r="r" b="b"/>
              <a:pathLst>
                <a:path w="131" h="75" extrusionOk="0">
                  <a:moveTo>
                    <a:pt x="83" y="0"/>
                  </a:moveTo>
                  <a:lnTo>
                    <a:pt x="0" y="48"/>
                  </a:lnTo>
                  <a:cubicBezTo>
                    <a:pt x="12" y="66"/>
                    <a:pt x="30" y="75"/>
                    <a:pt x="52" y="75"/>
                  </a:cubicBezTo>
                  <a:cubicBezTo>
                    <a:pt x="74" y="75"/>
                    <a:pt x="101" y="66"/>
                    <a:pt x="131" y="48"/>
                  </a:cubicBezTo>
                  <a:cubicBezTo>
                    <a:pt x="119" y="36"/>
                    <a:pt x="95" y="0"/>
                    <a:pt x="8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7" name="Google Shape;857;p32"/>
            <p:cNvSpPr/>
            <p:nvPr/>
          </p:nvSpPr>
          <p:spPr>
            <a:xfrm>
              <a:off x="6027525" y="1961750"/>
              <a:ext cx="3300" cy="2250"/>
            </a:xfrm>
            <a:custGeom>
              <a:avLst/>
              <a:gdLst/>
              <a:ahLst/>
              <a:cxnLst/>
              <a:rect l="l" t="t" r="r" b="b"/>
              <a:pathLst>
                <a:path w="132" h="90" extrusionOk="0">
                  <a:moveTo>
                    <a:pt x="71" y="1"/>
                  </a:moveTo>
                  <a:cubicBezTo>
                    <a:pt x="48" y="1"/>
                    <a:pt x="24" y="27"/>
                    <a:pt x="1" y="81"/>
                  </a:cubicBezTo>
                  <a:cubicBezTo>
                    <a:pt x="24" y="87"/>
                    <a:pt x="48" y="90"/>
                    <a:pt x="71" y="90"/>
                  </a:cubicBezTo>
                  <a:cubicBezTo>
                    <a:pt x="93" y="90"/>
                    <a:pt x="114" y="87"/>
                    <a:pt x="132" y="81"/>
                  </a:cubicBezTo>
                  <a:cubicBezTo>
                    <a:pt x="114" y="27"/>
                    <a:pt x="93" y="1"/>
                    <a:pt x="7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 name="Google Shape;858;p32"/>
            <p:cNvSpPr/>
            <p:nvPr/>
          </p:nvSpPr>
          <p:spPr>
            <a:xfrm>
              <a:off x="5995075" y="2083800"/>
              <a:ext cx="3900" cy="2025"/>
            </a:xfrm>
            <a:custGeom>
              <a:avLst/>
              <a:gdLst/>
              <a:ahLst/>
              <a:cxnLst/>
              <a:rect l="l" t="t" r="r" b="b"/>
              <a:pathLst>
                <a:path w="156" h="81" extrusionOk="0">
                  <a:moveTo>
                    <a:pt x="74" y="0"/>
                  </a:moveTo>
                  <a:cubicBezTo>
                    <a:pt x="48" y="0"/>
                    <a:pt x="25" y="27"/>
                    <a:pt x="1" y="81"/>
                  </a:cubicBezTo>
                  <a:lnTo>
                    <a:pt x="156" y="81"/>
                  </a:lnTo>
                  <a:cubicBezTo>
                    <a:pt x="126" y="27"/>
                    <a:pt x="99" y="0"/>
                    <a:pt x="7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 name="Google Shape;859;p32"/>
            <p:cNvSpPr/>
            <p:nvPr/>
          </p:nvSpPr>
          <p:spPr>
            <a:xfrm>
              <a:off x="6006100" y="2053350"/>
              <a:ext cx="3600" cy="2150"/>
            </a:xfrm>
            <a:custGeom>
              <a:avLst/>
              <a:gdLst/>
              <a:ahLst/>
              <a:cxnLst/>
              <a:rect l="l" t="t" r="r" b="b"/>
              <a:pathLst>
                <a:path w="144" h="86" extrusionOk="0">
                  <a:moveTo>
                    <a:pt x="0" y="1"/>
                  </a:moveTo>
                  <a:cubicBezTo>
                    <a:pt x="19" y="56"/>
                    <a:pt x="43" y="86"/>
                    <a:pt x="69" y="86"/>
                  </a:cubicBezTo>
                  <a:cubicBezTo>
                    <a:pt x="94" y="86"/>
                    <a:pt x="120" y="59"/>
                    <a:pt x="14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 name="Google Shape;860;p32"/>
            <p:cNvSpPr/>
            <p:nvPr/>
          </p:nvSpPr>
          <p:spPr>
            <a:xfrm>
              <a:off x="6134975" y="1992650"/>
              <a:ext cx="3900" cy="3275"/>
            </a:xfrm>
            <a:custGeom>
              <a:avLst/>
              <a:gdLst/>
              <a:ahLst/>
              <a:cxnLst/>
              <a:rect l="l" t="t" r="r" b="b"/>
              <a:pathLst>
                <a:path w="156" h="131" extrusionOk="0">
                  <a:moveTo>
                    <a:pt x="1" y="0"/>
                  </a:moveTo>
                  <a:cubicBezTo>
                    <a:pt x="60" y="48"/>
                    <a:pt x="108" y="95"/>
                    <a:pt x="156" y="131"/>
                  </a:cubicBezTo>
                  <a:cubicBezTo>
                    <a:pt x="108" y="83"/>
                    <a:pt x="60"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1" name="Google Shape;861;p32"/>
            <p:cNvSpPr/>
            <p:nvPr/>
          </p:nvSpPr>
          <p:spPr>
            <a:xfrm>
              <a:off x="5765600" y="1807500"/>
              <a:ext cx="3875" cy="1800"/>
            </a:xfrm>
            <a:custGeom>
              <a:avLst/>
              <a:gdLst/>
              <a:ahLst/>
              <a:cxnLst/>
              <a:rect l="l" t="t" r="r" b="b"/>
              <a:pathLst>
                <a:path w="155" h="72" extrusionOk="0">
                  <a:moveTo>
                    <a:pt x="77" y="0"/>
                  </a:moveTo>
                  <a:cubicBezTo>
                    <a:pt x="51" y="0"/>
                    <a:pt x="24" y="24"/>
                    <a:pt x="0" y="72"/>
                  </a:cubicBezTo>
                  <a:lnTo>
                    <a:pt x="155" y="72"/>
                  </a:lnTo>
                  <a:cubicBezTo>
                    <a:pt x="131" y="24"/>
                    <a:pt x="104" y="0"/>
                    <a:pt x="7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2" name="Google Shape;862;p32"/>
            <p:cNvSpPr/>
            <p:nvPr/>
          </p:nvSpPr>
          <p:spPr>
            <a:xfrm>
              <a:off x="5787325" y="1773550"/>
              <a:ext cx="3600" cy="1225"/>
            </a:xfrm>
            <a:custGeom>
              <a:avLst/>
              <a:gdLst/>
              <a:ahLst/>
              <a:cxnLst/>
              <a:rect l="l" t="t" r="r" b="b"/>
              <a:pathLst>
                <a:path w="144" h="49" extrusionOk="0">
                  <a:moveTo>
                    <a:pt x="0" y="1"/>
                  </a:moveTo>
                  <a:cubicBezTo>
                    <a:pt x="12" y="13"/>
                    <a:pt x="24" y="49"/>
                    <a:pt x="36" y="49"/>
                  </a:cubicBezTo>
                  <a:cubicBezTo>
                    <a:pt x="72" y="25"/>
                    <a:pt x="119" y="13"/>
                    <a:pt x="14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3" name="Google Shape;863;p32"/>
            <p:cNvSpPr/>
            <p:nvPr/>
          </p:nvSpPr>
          <p:spPr>
            <a:xfrm>
              <a:off x="5715275" y="1793200"/>
              <a:ext cx="3900" cy="1825"/>
            </a:xfrm>
            <a:custGeom>
              <a:avLst/>
              <a:gdLst/>
              <a:ahLst/>
              <a:cxnLst/>
              <a:rect l="l" t="t" r="r" b="b"/>
              <a:pathLst>
                <a:path w="156" h="73" extrusionOk="0">
                  <a:moveTo>
                    <a:pt x="74" y="1"/>
                  </a:moveTo>
                  <a:cubicBezTo>
                    <a:pt x="49" y="1"/>
                    <a:pt x="25" y="25"/>
                    <a:pt x="1" y="72"/>
                  </a:cubicBezTo>
                  <a:lnTo>
                    <a:pt x="156" y="72"/>
                  </a:lnTo>
                  <a:cubicBezTo>
                    <a:pt x="126" y="25"/>
                    <a:pt x="99" y="1"/>
                    <a:pt x="7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4" name="Google Shape;864;p32"/>
            <p:cNvSpPr/>
            <p:nvPr/>
          </p:nvSpPr>
          <p:spPr>
            <a:xfrm>
              <a:off x="5708450" y="1877750"/>
              <a:ext cx="2400" cy="3300"/>
            </a:xfrm>
            <a:custGeom>
              <a:avLst/>
              <a:gdLst/>
              <a:ahLst/>
              <a:cxnLst/>
              <a:rect l="l" t="t" r="r" b="b"/>
              <a:pathLst>
                <a:path w="96" h="132" extrusionOk="0">
                  <a:moveTo>
                    <a:pt x="0" y="0"/>
                  </a:moveTo>
                  <a:lnTo>
                    <a:pt x="0" y="131"/>
                  </a:lnTo>
                  <a:cubicBezTo>
                    <a:pt x="36" y="119"/>
                    <a:pt x="72" y="84"/>
                    <a:pt x="95" y="72"/>
                  </a:cubicBezTo>
                  <a:cubicBezTo>
                    <a:pt x="72" y="48"/>
                    <a:pt x="24" y="24"/>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5" name="Google Shape;865;p32"/>
            <p:cNvSpPr/>
            <p:nvPr/>
          </p:nvSpPr>
          <p:spPr>
            <a:xfrm>
              <a:off x="5912925" y="1931625"/>
              <a:ext cx="3900" cy="3025"/>
            </a:xfrm>
            <a:custGeom>
              <a:avLst/>
              <a:gdLst/>
              <a:ahLst/>
              <a:cxnLst/>
              <a:rect l="l" t="t" r="r" b="b"/>
              <a:pathLst>
                <a:path w="156" h="121" extrusionOk="0">
                  <a:moveTo>
                    <a:pt x="155" y="0"/>
                  </a:moveTo>
                  <a:cubicBezTo>
                    <a:pt x="108" y="24"/>
                    <a:pt x="48" y="72"/>
                    <a:pt x="1" y="119"/>
                  </a:cubicBezTo>
                  <a:cubicBezTo>
                    <a:pt x="10" y="120"/>
                    <a:pt x="19" y="121"/>
                    <a:pt x="27" y="121"/>
                  </a:cubicBezTo>
                  <a:cubicBezTo>
                    <a:pt x="112" y="121"/>
                    <a:pt x="134" y="65"/>
                    <a:pt x="15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6" name="Google Shape;866;p32"/>
            <p:cNvSpPr/>
            <p:nvPr/>
          </p:nvSpPr>
          <p:spPr>
            <a:xfrm>
              <a:off x="5895075" y="1776550"/>
              <a:ext cx="3300" cy="2350"/>
            </a:xfrm>
            <a:custGeom>
              <a:avLst/>
              <a:gdLst/>
              <a:ahLst/>
              <a:cxnLst/>
              <a:rect l="l" t="t" r="r" b="b"/>
              <a:pathLst>
                <a:path w="132" h="94" extrusionOk="0">
                  <a:moveTo>
                    <a:pt x="0" y="0"/>
                  </a:moveTo>
                  <a:cubicBezTo>
                    <a:pt x="20" y="60"/>
                    <a:pt x="40" y="93"/>
                    <a:pt x="64" y="93"/>
                  </a:cubicBezTo>
                  <a:cubicBezTo>
                    <a:pt x="83" y="93"/>
                    <a:pt x="105" y="72"/>
                    <a:pt x="131" y="24"/>
                  </a:cubicBezTo>
                  <a:cubicBezTo>
                    <a:pt x="96" y="12"/>
                    <a:pt x="48" y="0"/>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7" name="Google Shape;867;p32"/>
            <p:cNvSpPr/>
            <p:nvPr/>
          </p:nvSpPr>
          <p:spPr>
            <a:xfrm>
              <a:off x="5926625" y="1852750"/>
              <a:ext cx="4200" cy="1800"/>
            </a:xfrm>
            <a:custGeom>
              <a:avLst/>
              <a:gdLst/>
              <a:ahLst/>
              <a:cxnLst/>
              <a:rect l="l" t="t" r="r" b="b"/>
              <a:pathLst>
                <a:path w="168" h="72" extrusionOk="0">
                  <a:moveTo>
                    <a:pt x="0" y="0"/>
                  </a:moveTo>
                  <a:cubicBezTo>
                    <a:pt x="30" y="48"/>
                    <a:pt x="60" y="71"/>
                    <a:pt x="88" y="71"/>
                  </a:cubicBezTo>
                  <a:cubicBezTo>
                    <a:pt x="116" y="71"/>
                    <a:pt x="143" y="48"/>
                    <a:pt x="16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8" name="Google Shape;868;p32"/>
            <p:cNvSpPr/>
            <p:nvPr/>
          </p:nvSpPr>
          <p:spPr>
            <a:xfrm>
              <a:off x="5937925" y="2051450"/>
              <a:ext cx="3600" cy="1925"/>
            </a:xfrm>
            <a:custGeom>
              <a:avLst/>
              <a:gdLst/>
              <a:ahLst/>
              <a:cxnLst/>
              <a:rect l="l" t="t" r="r" b="b"/>
              <a:pathLst>
                <a:path w="144" h="77" extrusionOk="0">
                  <a:moveTo>
                    <a:pt x="66" y="1"/>
                  </a:moveTo>
                  <a:cubicBezTo>
                    <a:pt x="39" y="1"/>
                    <a:pt x="17" y="24"/>
                    <a:pt x="1" y="65"/>
                  </a:cubicBezTo>
                  <a:cubicBezTo>
                    <a:pt x="60" y="65"/>
                    <a:pt x="108" y="77"/>
                    <a:pt x="144" y="77"/>
                  </a:cubicBezTo>
                  <a:cubicBezTo>
                    <a:pt x="132" y="65"/>
                    <a:pt x="120" y="29"/>
                    <a:pt x="108" y="17"/>
                  </a:cubicBezTo>
                  <a:cubicBezTo>
                    <a:pt x="93" y="6"/>
                    <a:pt x="79" y="1"/>
                    <a:pt x="6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9" name="Google Shape;869;p32"/>
            <p:cNvSpPr/>
            <p:nvPr/>
          </p:nvSpPr>
          <p:spPr>
            <a:xfrm>
              <a:off x="5830475" y="1798875"/>
              <a:ext cx="3600" cy="1800"/>
            </a:xfrm>
            <a:custGeom>
              <a:avLst/>
              <a:gdLst/>
              <a:ahLst/>
              <a:cxnLst/>
              <a:rect l="l" t="t" r="r" b="b"/>
              <a:pathLst>
                <a:path w="144" h="72" extrusionOk="0">
                  <a:moveTo>
                    <a:pt x="1" y="0"/>
                  </a:moveTo>
                  <a:cubicBezTo>
                    <a:pt x="13" y="12"/>
                    <a:pt x="13" y="48"/>
                    <a:pt x="36" y="60"/>
                  </a:cubicBezTo>
                  <a:cubicBezTo>
                    <a:pt x="51" y="67"/>
                    <a:pt x="65" y="71"/>
                    <a:pt x="78" y="71"/>
                  </a:cubicBezTo>
                  <a:cubicBezTo>
                    <a:pt x="105" y="71"/>
                    <a:pt x="127" y="53"/>
                    <a:pt x="144" y="12"/>
                  </a:cubicBezTo>
                  <a:cubicBezTo>
                    <a:pt x="84" y="0"/>
                    <a:pt x="36" y="0"/>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0" name="Google Shape;870;p32"/>
            <p:cNvSpPr/>
            <p:nvPr/>
          </p:nvSpPr>
          <p:spPr>
            <a:xfrm>
              <a:off x="5869775" y="2067950"/>
              <a:ext cx="3900" cy="3300"/>
            </a:xfrm>
            <a:custGeom>
              <a:avLst/>
              <a:gdLst/>
              <a:ahLst/>
              <a:cxnLst/>
              <a:rect l="l" t="t" r="r" b="b"/>
              <a:pathLst>
                <a:path w="156" h="132" extrusionOk="0">
                  <a:moveTo>
                    <a:pt x="155" y="0"/>
                  </a:moveTo>
                  <a:cubicBezTo>
                    <a:pt x="107" y="36"/>
                    <a:pt x="48" y="84"/>
                    <a:pt x="0" y="131"/>
                  </a:cubicBezTo>
                  <a:cubicBezTo>
                    <a:pt x="48" y="84"/>
                    <a:pt x="107" y="36"/>
                    <a:pt x="15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1" name="Google Shape;871;p32"/>
            <p:cNvSpPr/>
            <p:nvPr/>
          </p:nvSpPr>
          <p:spPr>
            <a:xfrm>
              <a:off x="5851325" y="1922350"/>
              <a:ext cx="4475" cy="1850"/>
            </a:xfrm>
            <a:custGeom>
              <a:avLst/>
              <a:gdLst/>
              <a:ahLst/>
              <a:cxnLst/>
              <a:rect l="l" t="t" r="r" b="b"/>
              <a:pathLst>
                <a:path w="179" h="74" extrusionOk="0">
                  <a:moveTo>
                    <a:pt x="92" y="1"/>
                  </a:moveTo>
                  <a:cubicBezTo>
                    <a:pt x="62" y="1"/>
                    <a:pt x="31" y="25"/>
                    <a:pt x="0" y="62"/>
                  </a:cubicBezTo>
                  <a:cubicBezTo>
                    <a:pt x="60" y="74"/>
                    <a:pt x="119" y="74"/>
                    <a:pt x="179" y="74"/>
                  </a:cubicBezTo>
                  <a:cubicBezTo>
                    <a:pt x="150" y="22"/>
                    <a:pt x="121" y="1"/>
                    <a:pt x="9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2" name="Google Shape;872;p32"/>
            <p:cNvSpPr/>
            <p:nvPr/>
          </p:nvSpPr>
          <p:spPr>
            <a:xfrm>
              <a:off x="5866500" y="2071225"/>
              <a:ext cx="3300" cy="3600"/>
            </a:xfrm>
            <a:custGeom>
              <a:avLst/>
              <a:gdLst/>
              <a:ahLst/>
              <a:cxnLst/>
              <a:rect l="l" t="t" r="r" b="b"/>
              <a:pathLst>
                <a:path w="132" h="144" extrusionOk="0">
                  <a:moveTo>
                    <a:pt x="131" y="0"/>
                  </a:moveTo>
                  <a:cubicBezTo>
                    <a:pt x="84" y="48"/>
                    <a:pt x="48" y="107"/>
                    <a:pt x="0" y="143"/>
                  </a:cubicBezTo>
                  <a:cubicBezTo>
                    <a:pt x="48" y="107"/>
                    <a:pt x="84" y="60"/>
                    <a:pt x="13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3" name="Google Shape;873;p32"/>
            <p:cNvSpPr/>
            <p:nvPr/>
          </p:nvSpPr>
          <p:spPr>
            <a:xfrm>
              <a:off x="5395900" y="2309350"/>
              <a:ext cx="184575" cy="34850"/>
            </a:xfrm>
            <a:custGeom>
              <a:avLst/>
              <a:gdLst/>
              <a:ahLst/>
              <a:cxnLst/>
              <a:rect l="l" t="t" r="r" b="b"/>
              <a:pathLst>
                <a:path w="7383" h="1394" extrusionOk="0">
                  <a:moveTo>
                    <a:pt x="512" y="0"/>
                  </a:moveTo>
                  <a:cubicBezTo>
                    <a:pt x="274" y="12"/>
                    <a:pt x="1" y="24"/>
                    <a:pt x="24" y="345"/>
                  </a:cubicBezTo>
                  <a:cubicBezTo>
                    <a:pt x="60" y="560"/>
                    <a:pt x="322" y="524"/>
                    <a:pt x="501" y="536"/>
                  </a:cubicBezTo>
                  <a:cubicBezTo>
                    <a:pt x="751" y="560"/>
                    <a:pt x="1013" y="560"/>
                    <a:pt x="1263" y="643"/>
                  </a:cubicBezTo>
                  <a:cubicBezTo>
                    <a:pt x="1394" y="667"/>
                    <a:pt x="1513" y="679"/>
                    <a:pt x="1644" y="703"/>
                  </a:cubicBezTo>
                  <a:cubicBezTo>
                    <a:pt x="1727" y="715"/>
                    <a:pt x="1775" y="726"/>
                    <a:pt x="1846" y="726"/>
                  </a:cubicBezTo>
                  <a:cubicBezTo>
                    <a:pt x="1929" y="762"/>
                    <a:pt x="2025" y="774"/>
                    <a:pt x="2108" y="798"/>
                  </a:cubicBezTo>
                  <a:cubicBezTo>
                    <a:pt x="2453" y="905"/>
                    <a:pt x="2834" y="822"/>
                    <a:pt x="3179" y="965"/>
                  </a:cubicBezTo>
                  <a:lnTo>
                    <a:pt x="3215" y="1000"/>
                  </a:lnTo>
                  <a:lnTo>
                    <a:pt x="3251" y="977"/>
                  </a:lnTo>
                  <a:cubicBezTo>
                    <a:pt x="3846" y="1012"/>
                    <a:pt x="4442" y="977"/>
                    <a:pt x="5037" y="1096"/>
                  </a:cubicBezTo>
                  <a:cubicBezTo>
                    <a:pt x="5799" y="1262"/>
                    <a:pt x="6561" y="1369"/>
                    <a:pt x="7335" y="1393"/>
                  </a:cubicBezTo>
                  <a:cubicBezTo>
                    <a:pt x="7344" y="1375"/>
                    <a:pt x="7353" y="1350"/>
                    <a:pt x="7368" y="1350"/>
                  </a:cubicBezTo>
                  <a:cubicBezTo>
                    <a:pt x="7372" y="1350"/>
                    <a:pt x="7377" y="1352"/>
                    <a:pt x="7382" y="1358"/>
                  </a:cubicBezTo>
                  <a:cubicBezTo>
                    <a:pt x="7299" y="977"/>
                    <a:pt x="6906" y="893"/>
                    <a:pt x="6751" y="584"/>
                  </a:cubicBezTo>
                  <a:cubicBezTo>
                    <a:pt x="6437" y="501"/>
                    <a:pt x="6118" y="482"/>
                    <a:pt x="5797" y="482"/>
                  </a:cubicBezTo>
                  <a:cubicBezTo>
                    <a:pt x="5527" y="482"/>
                    <a:pt x="5255" y="496"/>
                    <a:pt x="4985" y="496"/>
                  </a:cubicBezTo>
                  <a:cubicBezTo>
                    <a:pt x="4883" y="496"/>
                    <a:pt x="4781" y="494"/>
                    <a:pt x="4680" y="488"/>
                  </a:cubicBezTo>
                  <a:cubicBezTo>
                    <a:pt x="4552" y="488"/>
                    <a:pt x="4425" y="495"/>
                    <a:pt x="4299" y="495"/>
                  </a:cubicBezTo>
                  <a:cubicBezTo>
                    <a:pt x="4131" y="495"/>
                    <a:pt x="3967" y="483"/>
                    <a:pt x="3811" y="429"/>
                  </a:cubicBezTo>
                  <a:cubicBezTo>
                    <a:pt x="3751" y="405"/>
                    <a:pt x="3668" y="381"/>
                    <a:pt x="3596" y="381"/>
                  </a:cubicBezTo>
                  <a:cubicBezTo>
                    <a:pt x="3489" y="369"/>
                    <a:pt x="3378" y="368"/>
                    <a:pt x="3265" y="368"/>
                  </a:cubicBezTo>
                  <a:cubicBezTo>
                    <a:pt x="3233" y="368"/>
                    <a:pt x="3200" y="368"/>
                    <a:pt x="3168" y="368"/>
                  </a:cubicBezTo>
                  <a:cubicBezTo>
                    <a:pt x="2973" y="368"/>
                    <a:pt x="2775" y="364"/>
                    <a:pt x="2584" y="310"/>
                  </a:cubicBezTo>
                  <a:cubicBezTo>
                    <a:pt x="2525" y="298"/>
                    <a:pt x="2453" y="286"/>
                    <a:pt x="2394" y="262"/>
                  </a:cubicBezTo>
                  <a:cubicBezTo>
                    <a:pt x="2239" y="238"/>
                    <a:pt x="2096" y="203"/>
                    <a:pt x="1941" y="167"/>
                  </a:cubicBezTo>
                  <a:lnTo>
                    <a:pt x="1763" y="119"/>
                  </a:lnTo>
                  <a:cubicBezTo>
                    <a:pt x="1584" y="84"/>
                    <a:pt x="1405" y="84"/>
                    <a:pt x="1227" y="48"/>
                  </a:cubicBezTo>
                  <a:cubicBezTo>
                    <a:pt x="1167" y="24"/>
                    <a:pt x="1108" y="24"/>
                    <a:pt x="1048" y="24"/>
                  </a:cubicBezTo>
                  <a:cubicBezTo>
                    <a:pt x="1011" y="31"/>
                    <a:pt x="974" y="34"/>
                    <a:pt x="937" y="34"/>
                  </a:cubicBezTo>
                  <a:cubicBezTo>
                    <a:pt x="855" y="34"/>
                    <a:pt x="773" y="20"/>
                    <a:pt x="691" y="12"/>
                  </a:cubicBezTo>
                  <a:cubicBezTo>
                    <a:pt x="632" y="12"/>
                    <a:pt x="572" y="0"/>
                    <a:pt x="51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4" name="Google Shape;874;p32"/>
            <p:cNvSpPr/>
            <p:nvPr/>
          </p:nvSpPr>
          <p:spPr>
            <a:xfrm>
              <a:off x="5863825" y="2637075"/>
              <a:ext cx="167900" cy="18775"/>
            </a:xfrm>
            <a:custGeom>
              <a:avLst/>
              <a:gdLst/>
              <a:ahLst/>
              <a:cxnLst/>
              <a:rect l="l" t="t" r="r" b="b"/>
              <a:pathLst>
                <a:path w="6716" h="751" extrusionOk="0">
                  <a:moveTo>
                    <a:pt x="391" y="0"/>
                  </a:moveTo>
                  <a:cubicBezTo>
                    <a:pt x="290" y="0"/>
                    <a:pt x="190" y="11"/>
                    <a:pt x="95" y="36"/>
                  </a:cubicBezTo>
                  <a:cubicBezTo>
                    <a:pt x="0" y="190"/>
                    <a:pt x="155" y="238"/>
                    <a:pt x="238" y="310"/>
                  </a:cubicBezTo>
                  <a:lnTo>
                    <a:pt x="3370" y="536"/>
                  </a:lnTo>
                  <a:cubicBezTo>
                    <a:pt x="4344" y="605"/>
                    <a:pt x="5308" y="751"/>
                    <a:pt x="6304" y="751"/>
                  </a:cubicBezTo>
                  <a:cubicBezTo>
                    <a:pt x="6342" y="751"/>
                    <a:pt x="6380" y="750"/>
                    <a:pt x="6418" y="750"/>
                  </a:cubicBezTo>
                  <a:cubicBezTo>
                    <a:pt x="6537" y="643"/>
                    <a:pt x="6715" y="571"/>
                    <a:pt x="6465" y="393"/>
                  </a:cubicBezTo>
                  <a:cubicBezTo>
                    <a:pt x="6028" y="238"/>
                    <a:pt x="5576" y="232"/>
                    <a:pt x="5124" y="232"/>
                  </a:cubicBezTo>
                  <a:cubicBezTo>
                    <a:pt x="5082" y="232"/>
                    <a:pt x="5040" y="232"/>
                    <a:pt x="4998" y="232"/>
                  </a:cubicBezTo>
                  <a:cubicBezTo>
                    <a:pt x="4691" y="232"/>
                    <a:pt x="4385" y="229"/>
                    <a:pt x="4084" y="179"/>
                  </a:cubicBezTo>
                  <a:cubicBezTo>
                    <a:pt x="3994" y="197"/>
                    <a:pt x="3906" y="203"/>
                    <a:pt x="3818" y="203"/>
                  </a:cubicBezTo>
                  <a:cubicBezTo>
                    <a:pt x="3674" y="203"/>
                    <a:pt x="3530" y="186"/>
                    <a:pt x="3382" y="179"/>
                  </a:cubicBezTo>
                  <a:cubicBezTo>
                    <a:pt x="2755" y="130"/>
                    <a:pt x="2129" y="32"/>
                    <a:pt x="1496" y="32"/>
                  </a:cubicBezTo>
                  <a:cubicBezTo>
                    <a:pt x="1359" y="32"/>
                    <a:pt x="1221" y="37"/>
                    <a:pt x="1084" y="48"/>
                  </a:cubicBezTo>
                  <a:cubicBezTo>
                    <a:pt x="1042" y="83"/>
                    <a:pt x="994" y="101"/>
                    <a:pt x="947" y="101"/>
                  </a:cubicBezTo>
                  <a:cubicBezTo>
                    <a:pt x="899" y="101"/>
                    <a:pt x="851" y="83"/>
                    <a:pt x="810" y="48"/>
                  </a:cubicBezTo>
                  <a:cubicBezTo>
                    <a:pt x="672" y="20"/>
                    <a:pt x="530" y="0"/>
                    <a:pt x="39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5" name="Google Shape;875;p32"/>
            <p:cNvSpPr/>
            <p:nvPr/>
          </p:nvSpPr>
          <p:spPr>
            <a:xfrm>
              <a:off x="5905200" y="2379000"/>
              <a:ext cx="146175" cy="15500"/>
            </a:xfrm>
            <a:custGeom>
              <a:avLst/>
              <a:gdLst/>
              <a:ahLst/>
              <a:cxnLst/>
              <a:rect l="l" t="t" r="r" b="b"/>
              <a:pathLst>
                <a:path w="5847" h="620" extrusionOk="0">
                  <a:moveTo>
                    <a:pt x="3262" y="0"/>
                  </a:moveTo>
                  <a:cubicBezTo>
                    <a:pt x="3154" y="24"/>
                    <a:pt x="3045" y="30"/>
                    <a:pt x="2935" y="30"/>
                  </a:cubicBezTo>
                  <a:cubicBezTo>
                    <a:pt x="2807" y="30"/>
                    <a:pt x="2679" y="22"/>
                    <a:pt x="2551" y="22"/>
                  </a:cubicBezTo>
                  <a:cubicBezTo>
                    <a:pt x="2402" y="22"/>
                    <a:pt x="2254" y="33"/>
                    <a:pt x="2108" y="84"/>
                  </a:cubicBezTo>
                  <a:cubicBezTo>
                    <a:pt x="2071" y="215"/>
                    <a:pt x="2039" y="259"/>
                    <a:pt x="2009" y="259"/>
                  </a:cubicBezTo>
                  <a:cubicBezTo>
                    <a:pt x="1947" y="259"/>
                    <a:pt x="1894" y="67"/>
                    <a:pt x="1828" y="67"/>
                  </a:cubicBezTo>
                  <a:cubicBezTo>
                    <a:pt x="1822" y="67"/>
                    <a:pt x="1816" y="68"/>
                    <a:pt x="1810" y="72"/>
                  </a:cubicBezTo>
                  <a:cubicBezTo>
                    <a:pt x="1710" y="42"/>
                    <a:pt x="1616" y="20"/>
                    <a:pt x="1527" y="20"/>
                  </a:cubicBezTo>
                  <a:cubicBezTo>
                    <a:pt x="1404" y="20"/>
                    <a:pt x="1289" y="61"/>
                    <a:pt x="1179" y="179"/>
                  </a:cubicBezTo>
                  <a:cubicBezTo>
                    <a:pt x="1143" y="274"/>
                    <a:pt x="1191" y="322"/>
                    <a:pt x="1262" y="357"/>
                  </a:cubicBezTo>
                  <a:cubicBezTo>
                    <a:pt x="1131" y="357"/>
                    <a:pt x="1143" y="215"/>
                    <a:pt x="1072" y="155"/>
                  </a:cubicBezTo>
                  <a:cubicBezTo>
                    <a:pt x="916" y="55"/>
                    <a:pt x="760" y="4"/>
                    <a:pt x="604" y="4"/>
                  </a:cubicBezTo>
                  <a:cubicBezTo>
                    <a:pt x="462" y="4"/>
                    <a:pt x="320" y="46"/>
                    <a:pt x="179" y="131"/>
                  </a:cubicBezTo>
                  <a:cubicBezTo>
                    <a:pt x="0" y="560"/>
                    <a:pt x="548" y="238"/>
                    <a:pt x="548" y="488"/>
                  </a:cubicBezTo>
                  <a:cubicBezTo>
                    <a:pt x="645" y="563"/>
                    <a:pt x="741" y="577"/>
                    <a:pt x="841" y="577"/>
                  </a:cubicBezTo>
                  <a:cubicBezTo>
                    <a:pt x="901" y="577"/>
                    <a:pt x="962" y="572"/>
                    <a:pt x="1024" y="572"/>
                  </a:cubicBezTo>
                  <a:lnTo>
                    <a:pt x="5763" y="619"/>
                  </a:lnTo>
                  <a:cubicBezTo>
                    <a:pt x="5846" y="500"/>
                    <a:pt x="5846" y="393"/>
                    <a:pt x="5775" y="274"/>
                  </a:cubicBezTo>
                  <a:cubicBezTo>
                    <a:pt x="5411" y="54"/>
                    <a:pt x="5025" y="7"/>
                    <a:pt x="4633" y="7"/>
                  </a:cubicBezTo>
                  <a:cubicBezTo>
                    <a:pt x="4338" y="7"/>
                    <a:pt x="4040" y="33"/>
                    <a:pt x="3746" y="33"/>
                  </a:cubicBezTo>
                  <a:cubicBezTo>
                    <a:pt x="3583" y="33"/>
                    <a:pt x="3422" y="25"/>
                    <a:pt x="326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6" name="Google Shape;876;p32"/>
            <p:cNvSpPr/>
            <p:nvPr/>
          </p:nvSpPr>
          <p:spPr>
            <a:xfrm>
              <a:off x="5232475" y="2373050"/>
              <a:ext cx="47650" cy="135775"/>
            </a:xfrm>
            <a:custGeom>
              <a:avLst/>
              <a:gdLst/>
              <a:ahLst/>
              <a:cxnLst/>
              <a:rect l="l" t="t" r="r" b="b"/>
              <a:pathLst>
                <a:path w="1906" h="5431" extrusionOk="0">
                  <a:moveTo>
                    <a:pt x="1418" y="0"/>
                  </a:moveTo>
                  <a:cubicBezTo>
                    <a:pt x="1275" y="0"/>
                    <a:pt x="1180" y="12"/>
                    <a:pt x="1120" y="143"/>
                  </a:cubicBezTo>
                  <a:cubicBezTo>
                    <a:pt x="942" y="834"/>
                    <a:pt x="620" y="1453"/>
                    <a:pt x="370" y="2108"/>
                  </a:cubicBezTo>
                  <a:cubicBezTo>
                    <a:pt x="108" y="2870"/>
                    <a:pt x="1" y="3655"/>
                    <a:pt x="49" y="4465"/>
                  </a:cubicBezTo>
                  <a:cubicBezTo>
                    <a:pt x="84" y="4786"/>
                    <a:pt x="1" y="5120"/>
                    <a:pt x="203" y="5417"/>
                  </a:cubicBezTo>
                  <a:cubicBezTo>
                    <a:pt x="248" y="5427"/>
                    <a:pt x="287" y="5431"/>
                    <a:pt x="322" y="5431"/>
                  </a:cubicBezTo>
                  <a:cubicBezTo>
                    <a:pt x="596" y="5431"/>
                    <a:pt x="551" y="5157"/>
                    <a:pt x="572" y="4977"/>
                  </a:cubicBezTo>
                  <a:cubicBezTo>
                    <a:pt x="620" y="4584"/>
                    <a:pt x="727" y="4191"/>
                    <a:pt x="787" y="3810"/>
                  </a:cubicBezTo>
                  <a:cubicBezTo>
                    <a:pt x="799" y="3727"/>
                    <a:pt x="823" y="3655"/>
                    <a:pt x="823" y="3584"/>
                  </a:cubicBezTo>
                  <a:cubicBezTo>
                    <a:pt x="918" y="3036"/>
                    <a:pt x="1073" y="2500"/>
                    <a:pt x="1204" y="1941"/>
                  </a:cubicBezTo>
                  <a:cubicBezTo>
                    <a:pt x="1215" y="1881"/>
                    <a:pt x="1251" y="1822"/>
                    <a:pt x="1263" y="1750"/>
                  </a:cubicBezTo>
                  <a:cubicBezTo>
                    <a:pt x="1370" y="1405"/>
                    <a:pt x="1465" y="1048"/>
                    <a:pt x="1656" y="738"/>
                  </a:cubicBezTo>
                  <a:cubicBezTo>
                    <a:pt x="1906" y="381"/>
                    <a:pt x="1656" y="191"/>
                    <a:pt x="141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7" name="Google Shape;877;p32"/>
            <p:cNvSpPr/>
            <p:nvPr/>
          </p:nvSpPr>
          <p:spPr>
            <a:xfrm>
              <a:off x="5717975" y="2552525"/>
              <a:ext cx="102700" cy="16325"/>
            </a:xfrm>
            <a:custGeom>
              <a:avLst/>
              <a:gdLst/>
              <a:ahLst/>
              <a:cxnLst/>
              <a:rect l="l" t="t" r="r" b="b"/>
              <a:pathLst>
                <a:path w="4108" h="653" extrusionOk="0">
                  <a:moveTo>
                    <a:pt x="488" y="1"/>
                  </a:moveTo>
                  <a:cubicBezTo>
                    <a:pt x="369" y="203"/>
                    <a:pt x="107" y="48"/>
                    <a:pt x="0" y="239"/>
                  </a:cubicBezTo>
                  <a:cubicBezTo>
                    <a:pt x="12" y="263"/>
                    <a:pt x="12" y="298"/>
                    <a:pt x="36" y="298"/>
                  </a:cubicBezTo>
                  <a:cubicBezTo>
                    <a:pt x="425" y="433"/>
                    <a:pt x="819" y="554"/>
                    <a:pt x="1215" y="554"/>
                  </a:cubicBezTo>
                  <a:cubicBezTo>
                    <a:pt x="1448" y="554"/>
                    <a:pt x="1683" y="511"/>
                    <a:pt x="1917" y="405"/>
                  </a:cubicBezTo>
                  <a:cubicBezTo>
                    <a:pt x="1957" y="389"/>
                    <a:pt x="1992" y="382"/>
                    <a:pt x="2023" y="382"/>
                  </a:cubicBezTo>
                  <a:cubicBezTo>
                    <a:pt x="2103" y="382"/>
                    <a:pt x="2161" y="424"/>
                    <a:pt x="2238" y="441"/>
                  </a:cubicBezTo>
                  <a:cubicBezTo>
                    <a:pt x="2649" y="499"/>
                    <a:pt x="3065" y="652"/>
                    <a:pt x="3487" y="652"/>
                  </a:cubicBezTo>
                  <a:cubicBezTo>
                    <a:pt x="3677" y="652"/>
                    <a:pt x="3868" y="621"/>
                    <a:pt x="4060" y="536"/>
                  </a:cubicBezTo>
                  <a:cubicBezTo>
                    <a:pt x="4108" y="477"/>
                    <a:pt x="4108" y="441"/>
                    <a:pt x="4060" y="417"/>
                  </a:cubicBezTo>
                  <a:cubicBezTo>
                    <a:pt x="3929" y="322"/>
                    <a:pt x="3870" y="155"/>
                    <a:pt x="3620" y="155"/>
                  </a:cubicBezTo>
                  <a:cubicBezTo>
                    <a:pt x="2774" y="155"/>
                    <a:pt x="1929" y="84"/>
                    <a:pt x="1095" y="48"/>
                  </a:cubicBezTo>
                  <a:cubicBezTo>
                    <a:pt x="1086" y="48"/>
                    <a:pt x="1077" y="47"/>
                    <a:pt x="1068" y="47"/>
                  </a:cubicBezTo>
                  <a:cubicBezTo>
                    <a:pt x="955" y="47"/>
                    <a:pt x="842" y="86"/>
                    <a:pt x="729" y="86"/>
                  </a:cubicBezTo>
                  <a:cubicBezTo>
                    <a:pt x="649" y="86"/>
                    <a:pt x="568" y="67"/>
                    <a:pt x="48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8" name="Google Shape;878;p32"/>
            <p:cNvSpPr/>
            <p:nvPr/>
          </p:nvSpPr>
          <p:spPr>
            <a:xfrm>
              <a:off x="5680450" y="2421500"/>
              <a:ext cx="169100" cy="9275"/>
            </a:xfrm>
            <a:custGeom>
              <a:avLst/>
              <a:gdLst/>
              <a:ahLst/>
              <a:cxnLst/>
              <a:rect l="l" t="t" r="r" b="b"/>
              <a:pathLst>
                <a:path w="6764" h="371" extrusionOk="0">
                  <a:moveTo>
                    <a:pt x="3200" y="1"/>
                  </a:moveTo>
                  <a:cubicBezTo>
                    <a:pt x="2412" y="1"/>
                    <a:pt x="1623" y="29"/>
                    <a:pt x="834" y="62"/>
                  </a:cubicBezTo>
                  <a:cubicBezTo>
                    <a:pt x="769" y="110"/>
                    <a:pt x="697" y="134"/>
                    <a:pt x="626" y="134"/>
                  </a:cubicBezTo>
                  <a:cubicBezTo>
                    <a:pt x="555" y="134"/>
                    <a:pt x="483" y="110"/>
                    <a:pt x="418" y="62"/>
                  </a:cubicBezTo>
                  <a:lnTo>
                    <a:pt x="251" y="62"/>
                  </a:lnTo>
                  <a:cubicBezTo>
                    <a:pt x="179" y="158"/>
                    <a:pt x="25" y="98"/>
                    <a:pt x="1" y="217"/>
                  </a:cubicBezTo>
                  <a:cubicBezTo>
                    <a:pt x="140" y="339"/>
                    <a:pt x="291" y="370"/>
                    <a:pt x="448" y="370"/>
                  </a:cubicBezTo>
                  <a:cubicBezTo>
                    <a:pt x="612" y="370"/>
                    <a:pt x="783" y="336"/>
                    <a:pt x="953" y="336"/>
                  </a:cubicBezTo>
                  <a:cubicBezTo>
                    <a:pt x="1391" y="336"/>
                    <a:pt x="1838" y="272"/>
                    <a:pt x="2293" y="272"/>
                  </a:cubicBezTo>
                  <a:cubicBezTo>
                    <a:pt x="2359" y="272"/>
                    <a:pt x="2424" y="274"/>
                    <a:pt x="2489" y="277"/>
                  </a:cubicBezTo>
                  <a:cubicBezTo>
                    <a:pt x="3568" y="313"/>
                    <a:pt x="4653" y="364"/>
                    <a:pt x="5740" y="364"/>
                  </a:cubicBezTo>
                  <a:cubicBezTo>
                    <a:pt x="6069" y="364"/>
                    <a:pt x="6399" y="359"/>
                    <a:pt x="6728" y="348"/>
                  </a:cubicBezTo>
                  <a:cubicBezTo>
                    <a:pt x="6764" y="300"/>
                    <a:pt x="6764" y="265"/>
                    <a:pt x="6728" y="217"/>
                  </a:cubicBezTo>
                  <a:cubicBezTo>
                    <a:pt x="6625" y="123"/>
                    <a:pt x="6516" y="96"/>
                    <a:pt x="6406" y="96"/>
                  </a:cubicBezTo>
                  <a:cubicBezTo>
                    <a:pt x="6254" y="96"/>
                    <a:pt x="6100" y="148"/>
                    <a:pt x="5955" y="148"/>
                  </a:cubicBezTo>
                  <a:cubicBezTo>
                    <a:pt x="5939" y="148"/>
                    <a:pt x="5922" y="147"/>
                    <a:pt x="5906" y="146"/>
                  </a:cubicBezTo>
                  <a:cubicBezTo>
                    <a:pt x="5004" y="38"/>
                    <a:pt x="4102" y="1"/>
                    <a:pt x="320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9" name="Google Shape;879;p32"/>
            <p:cNvSpPr/>
            <p:nvPr/>
          </p:nvSpPr>
          <p:spPr>
            <a:xfrm>
              <a:off x="5758150" y="2368500"/>
              <a:ext cx="99150" cy="18250"/>
            </a:xfrm>
            <a:custGeom>
              <a:avLst/>
              <a:gdLst/>
              <a:ahLst/>
              <a:cxnLst/>
              <a:rect l="l" t="t" r="r" b="b"/>
              <a:pathLst>
                <a:path w="3966" h="730" extrusionOk="0">
                  <a:moveTo>
                    <a:pt x="2826" y="1"/>
                  </a:moveTo>
                  <a:cubicBezTo>
                    <a:pt x="2732" y="1"/>
                    <a:pt x="2636" y="13"/>
                    <a:pt x="2536" y="39"/>
                  </a:cubicBezTo>
                  <a:cubicBezTo>
                    <a:pt x="2334" y="206"/>
                    <a:pt x="2072" y="146"/>
                    <a:pt x="1882" y="301"/>
                  </a:cubicBezTo>
                  <a:cubicBezTo>
                    <a:pt x="1715" y="332"/>
                    <a:pt x="1552" y="349"/>
                    <a:pt x="1390" y="349"/>
                  </a:cubicBezTo>
                  <a:cubicBezTo>
                    <a:pt x="1171" y="349"/>
                    <a:pt x="953" y="317"/>
                    <a:pt x="727" y="242"/>
                  </a:cubicBezTo>
                  <a:cubicBezTo>
                    <a:pt x="613" y="202"/>
                    <a:pt x="494" y="173"/>
                    <a:pt x="376" y="173"/>
                  </a:cubicBezTo>
                  <a:cubicBezTo>
                    <a:pt x="247" y="173"/>
                    <a:pt x="119" y="208"/>
                    <a:pt x="0" y="301"/>
                  </a:cubicBezTo>
                  <a:cubicBezTo>
                    <a:pt x="12" y="480"/>
                    <a:pt x="250" y="444"/>
                    <a:pt x="286" y="587"/>
                  </a:cubicBezTo>
                  <a:cubicBezTo>
                    <a:pt x="358" y="623"/>
                    <a:pt x="417" y="682"/>
                    <a:pt x="477" y="682"/>
                  </a:cubicBezTo>
                  <a:cubicBezTo>
                    <a:pt x="1608" y="694"/>
                    <a:pt x="2751" y="706"/>
                    <a:pt x="3882" y="730"/>
                  </a:cubicBezTo>
                  <a:cubicBezTo>
                    <a:pt x="3965" y="575"/>
                    <a:pt x="3870" y="456"/>
                    <a:pt x="3787" y="361"/>
                  </a:cubicBezTo>
                  <a:cubicBezTo>
                    <a:pt x="3703" y="277"/>
                    <a:pt x="3620" y="218"/>
                    <a:pt x="3525" y="182"/>
                  </a:cubicBezTo>
                  <a:cubicBezTo>
                    <a:pt x="3293" y="79"/>
                    <a:pt x="3067" y="1"/>
                    <a:pt x="282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0" name="Google Shape;880;p32"/>
            <p:cNvSpPr/>
            <p:nvPr/>
          </p:nvSpPr>
          <p:spPr>
            <a:xfrm>
              <a:off x="5403350" y="2369175"/>
              <a:ext cx="206300" cy="10875"/>
            </a:xfrm>
            <a:custGeom>
              <a:avLst/>
              <a:gdLst/>
              <a:ahLst/>
              <a:cxnLst/>
              <a:rect l="l" t="t" r="r" b="b"/>
              <a:pathLst>
                <a:path w="8252" h="435" extrusionOk="0">
                  <a:moveTo>
                    <a:pt x="1012" y="0"/>
                  </a:moveTo>
                  <a:cubicBezTo>
                    <a:pt x="965" y="12"/>
                    <a:pt x="905" y="12"/>
                    <a:pt x="857" y="36"/>
                  </a:cubicBezTo>
                  <a:cubicBezTo>
                    <a:pt x="803" y="73"/>
                    <a:pt x="741" y="85"/>
                    <a:pt x="675" y="85"/>
                  </a:cubicBezTo>
                  <a:cubicBezTo>
                    <a:pt x="557" y="85"/>
                    <a:pt x="427" y="46"/>
                    <a:pt x="309" y="46"/>
                  </a:cubicBezTo>
                  <a:cubicBezTo>
                    <a:pt x="179" y="46"/>
                    <a:pt x="65" y="94"/>
                    <a:pt x="0" y="298"/>
                  </a:cubicBezTo>
                  <a:lnTo>
                    <a:pt x="12" y="298"/>
                  </a:lnTo>
                  <a:cubicBezTo>
                    <a:pt x="191" y="334"/>
                    <a:pt x="369" y="352"/>
                    <a:pt x="548" y="352"/>
                  </a:cubicBezTo>
                  <a:cubicBezTo>
                    <a:pt x="726" y="352"/>
                    <a:pt x="905" y="334"/>
                    <a:pt x="1084" y="298"/>
                  </a:cubicBezTo>
                  <a:lnTo>
                    <a:pt x="1107" y="298"/>
                  </a:lnTo>
                  <a:cubicBezTo>
                    <a:pt x="1428" y="345"/>
                    <a:pt x="1751" y="358"/>
                    <a:pt x="2073" y="358"/>
                  </a:cubicBezTo>
                  <a:cubicBezTo>
                    <a:pt x="2477" y="358"/>
                    <a:pt x="2881" y="338"/>
                    <a:pt x="3286" y="338"/>
                  </a:cubicBezTo>
                  <a:cubicBezTo>
                    <a:pt x="3627" y="338"/>
                    <a:pt x="3969" y="352"/>
                    <a:pt x="4310" y="405"/>
                  </a:cubicBezTo>
                  <a:cubicBezTo>
                    <a:pt x="4705" y="427"/>
                    <a:pt x="5099" y="434"/>
                    <a:pt x="5494" y="434"/>
                  </a:cubicBezTo>
                  <a:cubicBezTo>
                    <a:pt x="6298" y="434"/>
                    <a:pt x="7103" y="404"/>
                    <a:pt x="7912" y="404"/>
                  </a:cubicBezTo>
                  <a:cubicBezTo>
                    <a:pt x="8002" y="404"/>
                    <a:pt x="8091" y="404"/>
                    <a:pt x="8180" y="405"/>
                  </a:cubicBezTo>
                  <a:cubicBezTo>
                    <a:pt x="8251" y="250"/>
                    <a:pt x="8108" y="215"/>
                    <a:pt x="8037" y="131"/>
                  </a:cubicBezTo>
                  <a:lnTo>
                    <a:pt x="7882" y="131"/>
                  </a:lnTo>
                  <a:cubicBezTo>
                    <a:pt x="7648" y="153"/>
                    <a:pt x="7414" y="193"/>
                    <a:pt x="7181" y="193"/>
                  </a:cubicBezTo>
                  <a:cubicBezTo>
                    <a:pt x="7033" y="193"/>
                    <a:pt x="6886" y="177"/>
                    <a:pt x="6739" y="131"/>
                  </a:cubicBezTo>
                  <a:cubicBezTo>
                    <a:pt x="6711" y="117"/>
                    <a:pt x="6683" y="112"/>
                    <a:pt x="6658" y="112"/>
                  </a:cubicBezTo>
                  <a:cubicBezTo>
                    <a:pt x="6640" y="112"/>
                    <a:pt x="6623" y="114"/>
                    <a:pt x="6608" y="119"/>
                  </a:cubicBezTo>
                  <a:cubicBezTo>
                    <a:pt x="6430" y="141"/>
                    <a:pt x="6255" y="171"/>
                    <a:pt x="6080" y="171"/>
                  </a:cubicBezTo>
                  <a:cubicBezTo>
                    <a:pt x="5963" y="171"/>
                    <a:pt x="5846" y="158"/>
                    <a:pt x="5727" y="119"/>
                  </a:cubicBezTo>
                  <a:cubicBezTo>
                    <a:pt x="5227" y="119"/>
                    <a:pt x="4727" y="61"/>
                    <a:pt x="4223" y="61"/>
                  </a:cubicBezTo>
                  <a:cubicBezTo>
                    <a:pt x="3972" y="61"/>
                    <a:pt x="3719" y="76"/>
                    <a:pt x="3465" y="119"/>
                  </a:cubicBezTo>
                  <a:cubicBezTo>
                    <a:pt x="3211" y="68"/>
                    <a:pt x="2957" y="54"/>
                    <a:pt x="2703" y="54"/>
                  </a:cubicBezTo>
                  <a:cubicBezTo>
                    <a:pt x="2402" y="54"/>
                    <a:pt x="2102" y="74"/>
                    <a:pt x="1803" y="74"/>
                  </a:cubicBezTo>
                  <a:cubicBezTo>
                    <a:pt x="1538" y="74"/>
                    <a:pt x="1275" y="58"/>
                    <a:pt x="101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1" name="Google Shape;881;p32"/>
            <p:cNvSpPr/>
            <p:nvPr/>
          </p:nvSpPr>
          <p:spPr>
            <a:xfrm>
              <a:off x="5247075" y="2474850"/>
              <a:ext cx="93200" cy="22375"/>
            </a:xfrm>
            <a:custGeom>
              <a:avLst/>
              <a:gdLst/>
              <a:ahLst/>
              <a:cxnLst/>
              <a:rect l="l" t="t" r="r" b="b"/>
              <a:pathLst>
                <a:path w="3728" h="895" extrusionOk="0">
                  <a:moveTo>
                    <a:pt x="322" y="0"/>
                  </a:moveTo>
                  <a:cubicBezTo>
                    <a:pt x="72" y="179"/>
                    <a:pt x="0" y="405"/>
                    <a:pt x="119" y="691"/>
                  </a:cubicBezTo>
                  <a:cubicBezTo>
                    <a:pt x="239" y="774"/>
                    <a:pt x="369" y="833"/>
                    <a:pt x="500" y="869"/>
                  </a:cubicBezTo>
                  <a:cubicBezTo>
                    <a:pt x="572" y="881"/>
                    <a:pt x="631" y="881"/>
                    <a:pt x="715" y="881"/>
                  </a:cubicBezTo>
                  <a:cubicBezTo>
                    <a:pt x="852" y="865"/>
                    <a:pt x="990" y="859"/>
                    <a:pt x="1129" y="859"/>
                  </a:cubicBezTo>
                  <a:cubicBezTo>
                    <a:pt x="1473" y="859"/>
                    <a:pt x="1820" y="894"/>
                    <a:pt x="2167" y="894"/>
                  </a:cubicBezTo>
                  <a:cubicBezTo>
                    <a:pt x="2203" y="894"/>
                    <a:pt x="2239" y="894"/>
                    <a:pt x="2274" y="893"/>
                  </a:cubicBezTo>
                  <a:cubicBezTo>
                    <a:pt x="2465" y="845"/>
                    <a:pt x="2679" y="822"/>
                    <a:pt x="2822" y="667"/>
                  </a:cubicBezTo>
                  <a:cubicBezTo>
                    <a:pt x="2834" y="476"/>
                    <a:pt x="2941" y="369"/>
                    <a:pt x="3132" y="369"/>
                  </a:cubicBezTo>
                  <a:cubicBezTo>
                    <a:pt x="3310" y="369"/>
                    <a:pt x="3513" y="357"/>
                    <a:pt x="3691" y="357"/>
                  </a:cubicBezTo>
                  <a:cubicBezTo>
                    <a:pt x="3727" y="250"/>
                    <a:pt x="3703" y="191"/>
                    <a:pt x="3608" y="167"/>
                  </a:cubicBezTo>
                  <a:cubicBezTo>
                    <a:pt x="3170" y="79"/>
                    <a:pt x="2723" y="71"/>
                    <a:pt x="2282" y="71"/>
                  </a:cubicBezTo>
                  <a:cubicBezTo>
                    <a:pt x="2184" y="71"/>
                    <a:pt x="2086" y="71"/>
                    <a:pt x="1989" y="71"/>
                  </a:cubicBezTo>
                  <a:cubicBezTo>
                    <a:pt x="1806" y="71"/>
                    <a:pt x="1621" y="74"/>
                    <a:pt x="1435" y="74"/>
                  </a:cubicBezTo>
                  <a:cubicBezTo>
                    <a:pt x="1063" y="74"/>
                    <a:pt x="687" y="64"/>
                    <a:pt x="32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2" name="Google Shape;882;p32"/>
            <p:cNvSpPr/>
            <p:nvPr/>
          </p:nvSpPr>
          <p:spPr>
            <a:xfrm>
              <a:off x="5656350" y="2330950"/>
              <a:ext cx="82475" cy="31700"/>
            </a:xfrm>
            <a:custGeom>
              <a:avLst/>
              <a:gdLst/>
              <a:ahLst/>
              <a:cxnLst/>
              <a:rect l="l" t="t" r="r" b="b"/>
              <a:pathLst>
                <a:path w="3299" h="1268" extrusionOk="0">
                  <a:moveTo>
                    <a:pt x="1389" y="1"/>
                  </a:moveTo>
                  <a:cubicBezTo>
                    <a:pt x="1103" y="1"/>
                    <a:pt x="815" y="46"/>
                    <a:pt x="524" y="89"/>
                  </a:cubicBezTo>
                  <a:cubicBezTo>
                    <a:pt x="453" y="113"/>
                    <a:pt x="393" y="160"/>
                    <a:pt x="346" y="208"/>
                  </a:cubicBezTo>
                  <a:cubicBezTo>
                    <a:pt x="274" y="410"/>
                    <a:pt x="465" y="398"/>
                    <a:pt x="572" y="470"/>
                  </a:cubicBezTo>
                  <a:cubicBezTo>
                    <a:pt x="554" y="496"/>
                    <a:pt x="539" y="506"/>
                    <a:pt x="526" y="506"/>
                  </a:cubicBezTo>
                  <a:cubicBezTo>
                    <a:pt x="491" y="506"/>
                    <a:pt x="466" y="441"/>
                    <a:pt x="425" y="441"/>
                  </a:cubicBezTo>
                  <a:cubicBezTo>
                    <a:pt x="419" y="441"/>
                    <a:pt x="412" y="442"/>
                    <a:pt x="405" y="446"/>
                  </a:cubicBezTo>
                  <a:cubicBezTo>
                    <a:pt x="387" y="443"/>
                    <a:pt x="368" y="442"/>
                    <a:pt x="350" y="442"/>
                  </a:cubicBezTo>
                  <a:cubicBezTo>
                    <a:pt x="207" y="442"/>
                    <a:pt x="88" y="524"/>
                    <a:pt x="24" y="672"/>
                  </a:cubicBezTo>
                  <a:cubicBezTo>
                    <a:pt x="0" y="767"/>
                    <a:pt x="12" y="875"/>
                    <a:pt x="84" y="946"/>
                  </a:cubicBezTo>
                  <a:cubicBezTo>
                    <a:pt x="1084" y="994"/>
                    <a:pt x="2060" y="1244"/>
                    <a:pt x="3060" y="1267"/>
                  </a:cubicBezTo>
                  <a:cubicBezTo>
                    <a:pt x="3096" y="1244"/>
                    <a:pt x="3120" y="1232"/>
                    <a:pt x="3132" y="1232"/>
                  </a:cubicBezTo>
                  <a:cubicBezTo>
                    <a:pt x="3299" y="1065"/>
                    <a:pt x="3251" y="934"/>
                    <a:pt x="3060" y="851"/>
                  </a:cubicBezTo>
                  <a:cubicBezTo>
                    <a:pt x="2870" y="755"/>
                    <a:pt x="2656" y="744"/>
                    <a:pt x="2453" y="684"/>
                  </a:cubicBezTo>
                  <a:cubicBezTo>
                    <a:pt x="2275" y="648"/>
                    <a:pt x="2096" y="636"/>
                    <a:pt x="1917" y="613"/>
                  </a:cubicBezTo>
                  <a:cubicBezTo>
                    <a:pt x="1870" y="613"/>
                    <a:pt x="1810" y="589"/>
                    <a:pt x="1751" y="589"/>
                  </a:cubicBezTo>
                  <a:lnTo>
                    <a:pt x="1679" y="589"/>
                  </a:lnTo>
                  <a:cubicBezTo>
                    <a:pt x="1632" y="601"/>
                    <a:pt x="1572" y="601"/>
                    <a:pt x="1524" y="624"/>
                  </a:cubicBezTo>
                  <a:lnTo>
                    <a:pt x="1394" y="624"/>
                  </a:lnTo>
                  <a:cubicBezTo>
                    <a:pt x="1370" y="601"/>
                    <a:pt x="1322" y="589"/>
                    <a:pt x="1286" y="577"/>
                  </a:cubicBezTo>
                  <a:lnTo>
                    <a:pt x="1274" y="529"/>
                  </a:lnTo>
                  <a:lnTo>
                    <a:pt x="1322" y="517"/>
                  </a:lnTo>
                  <a:cubicBezTo>
                    <a:pt x="1346" y="529"/>
                    <a:pt x="1394" y="529"/>
                    <a:pt x="1441" y="529"/>
                  </a:cubicBezTo>
                  <a:cubicBezTo>
                    <a:pt x="1524" y="541"/>
                    <a:pt x="1608" y="565"/>
                    <a:pt x="1691" y="565"/>
                  </a:cubicBezTo>
                  <a:lnTo>
                    <a:pt x="1775" y="565"/>
                  </a:lnTo>
                  <a:cubicBezTo>
                    <a:pt x="1834" y="565"/>
                    <a:pt x="1917" y="553"/>
                    <a:pt x="1977" y="529"/>
                  </a:cubicBezTo>
                  <a:cubicBezTo>
                    <a:pt x="2120" y="458"/>
                    <a:pt x="2370" y="446"/>
                    <a:pt x="2215" y="172"/>
                  </a:cubicBezTo>
                  <a:cubicBezTo>
                    <a:pt x="1940" y="43"/>
                    <a:pt x="1665" y="1"/>
                    <a:pt x="138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3" name="Google Shape;883;p32"/>
            <p:cNvSpPr/>
            <p:nvPr/>
          </p:nvSpPr>
          <p:spPr>
            <a:xfrm>
              <a:off x="5753975" y="2630050"/>
              <a:ext cx="115825" cy="14950"/>
            </a:xfrm>
            <a:custGeom>
              <a:avLst/>
              <a:gdLst/>
              <a:ahLst/>
              <a:cxnLst/>
              <a:rect l="l" t="t" r="r" b="b"/>
              <a:pathLst>
                <a:path w="4633" h="598" extrusionOk="0">
                  <a:moveTo>
                    <a:pt x="950" y="0"/>
                  </a:moveTo>
                  <a:cubicBezTo>
                    <a:pt x="758" y="0"/>
                    <a:pt x="564" y="9"/>
                    <a:pt x="370" y="31"/>
                  </a:cubicBezTo>
                  <a:cubicBezTo>
                    <a:pt x="310" y="31"/>
                    <a:pt x="251" y="31"/>
                    <a:pt x="191" y="43"/>
                  </a:cubicBezTo>
                  <a:cubicBezTo>
                    <a:pt x="108" y="79"/>
                    <a:pt x="36" y="114"/>
                    <a:pt x="1" y="210"/>
                  </a:cubicBezTo>
                  <a:cubicBezTo>
                    <a:pt x="195" y="326"/>
                    <a:pt x="409" y="346"/>
                    <a:pt x="624" y="346"/>
                  </a:cubicBezTo>
                  <a:cubicBezTo>
                    <a:pt x="739" y="346"/>
                    <a:pt x="853" y="340"/>
                    <a:pt x="965" y="340"/>
                  </a:cubicBezTo>
                  <a:cubicBezTo>
                    <a:pt x="1049" y="339"/>
                    <a:pt x="1134" y="338"/>
                    <a:pt x="1218" y="338"/>
                  </a:cubicBezTo>
                  <a:cubicBezTo>
                    <a:pt x="1845" y="338"/>
                    <a:pt x="2465" y="380"/>
                    <a:pt x="3084" y="495"/>
                  </a:cubicBezTo>
                  <a:cubicBezTo>
                    <a:pt x="3501" y="562"/>
                    <a:pt x="3903" y="598"/>
                    <a:pt x="4314" y="598"/>
                  </a:cubicBezTo>
                  <a:cubicBezTo>
                    <a:pt x="4419" y="598"/>
                    <a:pt x="4525" y="595"/>
                    <a:pt x="4632" y="591"/>
                  </a:cubicBezTo>
                  <a:cubicBezTo>
                    <a:pt x="4573" y="507"/>
                    <a:pt x="4525" y="400"/>
                    <a:pt x="4489" y="317"/>
                  </a:cubicBezTo>
                  <a:cubicBezTo>
                    <a:pt x="4285" y="211"/>
                    <a:pt x="4075" y="191"/>
                    <a:pt x="3864" y="191"/>
                  </a:cubicBezTo>
                  <a:cubicBezTo>
                    <a:pt x="3744" y="191"/>
                    <a:pt x="3622" y="198"/>
                    <a:pt x="3501" y="198"/>
                  </a:cubicBezTo>
                  <a:cubicBezTo>
                    <a:pt x="2646" y="178"/>
                    <a:pt x="1806" y="0"/>
                    <a:pt x="95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4" name="Google Shape;884;p32"/>
            <p:cNvSpPr/>
            <p:nvPr/>
          </p:nvSpPr>
          <p:spPr>
            <a:xfrm>
              <a:off x="5822750" y="2556125"/>
              <a:ext cx="92000" cy="14525"/>
            </a:xfrm>
            <a:custGeom>
              <a:avLst/>
              <a:gdLst/>
              <a:ahLst/>
              <a:cxnLst/>
              <a:rect l="l" t="t" r="r" b="b"/>
              <a:pathLst>
                <a:path w="3680" h="581" extrusionOk="0">
                  <a:moveTo>
                    <a:pt x="2463" y="1"/>
                  </a:moveTo>
                  <a:cubicBezTo>
                    <a:pt x="2413" y="1"/>
                    <a:pt x="2363" y="25"/>
                    <a:pt x="2310" y="95"/>
                  </a:cubicBezTo>
                  <a:cubicBezTo>
                    <a:pt x="2238" y="190"/>
                    <a:pt x="2156" y="232"/>
                    <a:pt x="2071" y="232"/>
                  </a:cubicBezTo>
                  <a:cubicBezTo>
                    <a:pt x="2028" y="232"/>
                    <a:pt x="1984" y="222"/>
                    <a:pt x="1941" y="202"/>
                  </a:cubicBezTo>
                  <a:cubicBezTo>
                    <a:pt x="1667" y="68"/>
                    <a:pt x="1387" y="23"/>
                    <a:pt x="1107" y="23"/>
                  </a:cubicBezTo>
                  <a:cubicBezTo>
                    <a:pt x="789" y="23"/>
                    <a:pt x="470" y="80"/>
                    <a:pt x="155" y="130"/>
                  </a:cubicBezTo>
                  <a:cubicBezTo>
                    <a:pt x="72" y="214"/>
                    <a:pt x="24" y="309"/>
                    <a:pt x="0" y="428"/>
                  </a:cubicBezTo>
                  <a:cubicBezTo>
                    <a:pt x="72" y="476"/>
                    <a:pt x="119" y="535"/>
                    <a:pt x="179" y="535"/>
                  </a:cubicBezTo>
                  <a:lnTo>
                    <a:pt x="3441" y="571"/>
                  </a:lnTo>
                  <a:cubicBezTo>
                    <a:pt x="3471" y="577"/>
                    <a:pt x="3497" y="580"/>
                    <a:pt x="3519" y="580"/>
                  </a:cubicBezTo>
                  <a:cubicBezTo>
                    <a:pt x="3665" y="580"/>
                    <a:pt x="3658" y="455"/>
                    <a:pt x="3679" y="321"/>
                  </a:cubicBezTo>
                  <a:cubicBezTo>
                    <a:pt x="3585" y="231"/>
                    <a:pt x="3473" y="210"/>
                    <a:pt x="3357" y="210"/>
                  </a:cubicBezTo>
                  <a:cubicBezTo>
                    <a:pt x="3259" y="210"/>
                    <a:pt x="3157" y="225"/>
                    <a:pt x="3059" y="225"/>
                  </a:cubicBezTo>
                  <a:cubicBezTo>
                    <a:pt x="2949" y="225"/>
                    <a:pt x="2843" y="207"/>
                    <a:pt x="2750" y="130"/>
                  </a:cubicBezTo>
                  <a:cubicBezTo>
                    <a:pt x="2649" y="91"/>
                    <a:pt x="2557" y="1"/>
                    <a:pt x="246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5" name="Google Shape;885;p32"/>
            <p:cNvSpPr/>
            <p:nvPr/>
          </p:nvSpPr>
          <p:spPr>
            <a:xfrm>
              <a:off x="5218800" y="2417975"/>
              <a:ext cx="27700" cy="82900"/>
            </a:xfrm>
            <a:custGeom>
              <a:avLst/>
              <a:gdLst/>
              <a:ahLst/>
              <a:cxnLst/>
              <a:rect l="l" t="t" r="r" b="b"/>
              <a:pathLst>
                <a:path w="1108" h="3316" extrusionOk="0">
                  <a:moveTo>
                    <a:pt x="846" y="1"/>
                  </a:moveTo>
                  <a:cubicBezTo>
                    <a:pt x="738" y="49"/>
                    <a:pt x="715" y="132"/>
                    <a:pt x="679" y="227"/>
                  </a:cubicBezTo>
                  <a:cubicBezTo>
                    <a:pt x="679" y="251"/>
                    <a:pt x="667" y="299"/>
                    <a:pt x="643" y="322"/>
                  </a:cubicBezTo>
                  <a:cubicBezTo>
                    <a:pt x="346" y="644"/>
                    <a:pt x="334" y="1037"/>
                    <a:pt x="227" y="1430"/>
                  </a:cubicBezTo>
                  <a:cubicBezTo>
                    <a:pt x="167" y="1692"/>
                    <a:pt x="215" y="1965"/>
                    <a:pt x="131" y="2227"/>
                  </a:cubicBezTo>
                  <a:cubicBezTo>
                    <a:pt x="84" y="2370"/>
                    <a:pt x="36" y="2489"/>
                    <a:pt x="12" y="2620"/>
                  </a:cubicBezTo>
                  <a:cubicBezTo>
                    <a:pt x="0" y="2692"/>
                    <a:pt x="0" y="2751"/>
                    <a:pt x="12" y="2823"/>
                  </a:cubicBezTo>
                  <a:cubicBezTo>
                    <a:pt x="48" y="3001"/>
                    <a:pt x="96" y="3168"/>
                    <a:pt x="262" y="3275"/>
                  </a:cubicBezTo>
                  <a:cubicBezTo>
                    <a:pt x="318" y="3301"/>
                    <a:pt x="378" y="3315"/>
                    <a:pt x="438" y="3315"/>
                  </a:cubicBezTo>
                  <a:cubicBezTo>
                    <a:pt x="519" y="3315"/>
                    <a:pt x="599" y="3289"/>
                    <a:pt x="667" y="3228"/>
                  </a:cubicBezTo>
                  <a:cubicBezTo>
                    <a:pt x="774" y="3037"/>
                    <a:pt x="655" y="2799"/>
                    <a:pt x="774" y="2608"/>
                  </a:cubicBezTo>
                  <a:cubicBezTo>
                    <a:pt x="679" y="1775"/>
                    <a:pt x="929" y="977"/>
                    <a:pt x="1108" y="191"/>
                  </a:cubicBezTo>
                  <a:cubicBezTo>
                    <a:pt x="1072" y="60"/>
                    <a:pt x="965" y="1"/>
                    <a:pt x="84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6" name="Google Shape;886;p32"/>
            <p:cNvSpPr/>
            <p:nvPr/>
          </p:nvSpPr>
          <p:spPr>
            <a:xfrm>
              <a:off x="5232775" y="2465900"/>
              <a:ext cx="33075" cy="88150"/>
            </a:xfrm>
            <a:custGeom>
              <a:avLst/>
              <a:gdLst/>
              <a:ahLst/>
              <a:cxnLst/>
              <a:rect l="l" t="t" r="r" b="b"/>
              <a:pathLst>
                <a:path w="1323" h="3526" extrusionOk="0">
                  <a:moveTo>
                    <a:pt x="691" y="1"/>
                  </a:moveTo>
                  <a:cubicBezTo>
                    <a:pt x="489" y="382"/>
                    <a:pt x="430" y="810"/>
                    <a:pt x="430" y="1239"/>
                  </a:cubicBezTo>
                  <a:cubicBezTo>
                    <a:pt x="430" y="1418"/>
                    <a:pt x="489" y="1620"/>
                    <a:pt x="251" y="1727"/>
                  </a:cubicBezTo>
                  <a:cubicBezTo>
                    <a:pt x="1" y="2323"/>
                    <a:pt x="287" y="2858"/>
                    <a:pt x="453" y="3406"/>
                  </a:cubicBezTo>
                  <a:cubicBezTo>
                    <a:pt x="489" y="3489"/>
                    <a:pt x="572" y="3513"/>
                    <a:pt x="644" y="3525"/>
                  </a:cubicBezTo>
                  <a:cubicBezTo>
                    <a:pt x="775" y="3513"/>
                    <a:pt x="870" y="3454"/>
                    <a:pt x="930" y="3347"/>
                  </a:cubicBezTo>
                  <a:cubicBezTo>
                    <a:pt x="965" y="3227"/>
                    <a:pt x="989" y="3132"/>
                    <a:pt x="965" y="3013"/>
                  </a:cubicBezTo>
                  <a:cubicBezTo>
                    <a:pt x="953" y="2906"/>
                    <a:pt x="894" y="2799"/>
                    <a:pt x="834" y="2715"/>
                  </a:cubicBezTo>
                  <a:lnTo>
                    <a:pt x="834" y="2192"/>
                  </a:lnTo>
                  <a:cubicBezTo>
                    <a:pt x="953" y="2037"/>
                    <a:pt x="882" y="1846"/>
                    <a:pt x="930" y="1680"/>
                  </a:cubicBezTo>
                  <a:cubicBezTo>
                    <a:pt x="941" y="1620"/>
                    <a:pt x="965" y="1584"/>
                    <a:pt x="1001" y="1537"/>
                  </a:cubicBezTo>
                  <a:cubicBezTo>
                    <a:pt x="1084" y="1406"/>
                    <a:pt x="1322" y="1370"/>
                    <a:pt x="1239" y="1132"/>
                  </a:cubicBezTo>
                  <a:cubicBezTo>
                    <a:pt x="1215" y="1126"/>
                    <a:pt x="1197" y="1123"/>
                    <a:pt x="1181" y="1123"/>
                  </a:cubicBezTo>
                  <a:cubicBezTo>
                    <a:pt x="1165" y="1123"/>
                    <a:pt x="1150" y="1126"/>
                    <a:pt x="1132" y="1132"/>
                  </a:cubicBezTo>
                  <a:cubicBezTo>
                    <a:pt x="1025" y="1072"/>
                    <a:pt x="894" y="1084"/>
                    <a:pt x="846" y="1049"/>
                  </a:cubicBezTo>
                  <a:cubicBezTo>
                    <a:pt x="727" y="846"/>
                    <a:pt x="846" y="656"/>
                    <a:pt x="882" y="477"/>
                  </a:cubicBezTo>
                  <a:lnTo>
                    <a:pt x="882" y="382"/>
                  </a:lnTo>
                  <a:cubicBezTo>
                    <a:pt x="846" y="239"/>
                    <a:pt x="834" y="84"/>
                    <a:pt x="69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7" name="Google Shape;887;p32"/>
            <p:cNvSpPr/>
            <p:nvPr/>
          </p:nvSpPr>
          <p:spPr>
            <a:xfrm>
              <a:off x="5832275" y="2588875"/>
              <a:ext cx="79500" cy="17800"/>
            </a:xfrm>
            <a:custGeom>
              <a:avLst/>
              <a:gdLst/>
              <a:ahLst/>
              <a:cxnLst/>
              <a:rect l="l" t="t" r="r" b="b"/>
              <a:pathLst>
                <a:path w="3180" h="712" extrusionOk="0">
                  <a:moveTo>
                    <a:pt x="1094" y="1"/>
                  </a:moveTo>
                  <a:cubicBezTo>
                    <a:pt x="985" y="1"/>
                    <a:pt x="874" y="10"/>
                    <a:pt x="762" y="35"/>
                  </a:cubicBezTo>
                  <a:cubicBezTo>
                    <a:pt x="596" y="70"/>
                    <a:pt x="430" y="162"/>
                    <a:pt x="260" y="162"/>
                  </a:cubicBezTo>
                  <a:cubicBezTo>
                    <a:pt x="198" y="162"/>
                    <a:pt x="135" y="150"/>
                    <a:pt x="72" y="118"/>
                  </a:cubicBezTo>
                  <a:cubicBezTo>
                    <a:pt x="0" y="202"/>
                    <a:pt x="0" y="273"/>
                    <a:pt x="72" y="368"/>
                  </a:cubicBezTo>
                  <a:cubicBezTo>
                    <a:pt x="119" y="428"/>
                    <a:pt x="179" y="475"/>
                    <a:pt x="226" y="535"/>
                  </a:cubicBezTo>
                  <a:cubicBezTo>
                    <a:pt x="306" y="536"/>
                    <a:pt x="386" y="536"/>
                    <a:pt x="465" y="536"/>
                  </a:cubicBezTo>
                  <a:cubicBezTo>
                    <a:pt x="728" y="536"/>
                    <a:pt x="991" y="532"/>
                    <a:pt x="1255" y="532"/>
                  </a:cubicBezTo>
                  <a:cubicBezTo>
                    <a:pt x="1820" y="532"/>
                    <a:pt x="2388" y="552"/>
                    <a:pt x="2965" y="678"/>
                  </a:cubicBezTo>
                  <a:cubicBezTo>
                    <a:pt x="2965" y="678"/>
                    <a:pt x="2977" y="690"/>
                    <a:pt x="3024" y="702"/>
                  </a:cubicBezTo>
                  <a:cubicBezTo>
                    <a:pt x="3035" y="709"/>
                    <a:pt x="3045" y="711"/>
                    <a:pt x="3056" y="711"/>
                  </a:cubicBezTo>
                  <a:cubicBezTo>
                    <a:pt x="3082" y="711"/>
                    <a:pt x="3110" y="695"/>
                    <a:pt x="3143" y="678"/>
                  </a:cubicBezTo>
                  <a:cubicBezTo>
                    <a:pt x="3179" y="571"/>
                    <a:pt x="3179" y="487"/>
                    <a:pt x="3096" y="392"/>
                  </a:cubicBezTo>
                  <a:cubicBezTo>
                    <a:pt x="2946" y="311"/>
                    <a:pt x="2807" y="141"/>
                    <a:pt x="2690" y="141"/>
                  </a:cubicBezTo>
                  <a:cubicBezTo>
                    <a:pt x="2687" y="141"/>
                    <a:pt x="2683" y="142"/>
                    <a:pt x="2679" y="142"/>
                  </a:cubicBezTo>
                  <a:cubicBezTo>
                    <a:pt x="2591" y="156"/>
                    <a:pt x="2504" y="162"/>
                    <a:pt x="2418" y="162"/>
                  </a:cubicBezTo>
                  <a:cubicBezTo>
                    <a:pt x="1971" y="162"/>
                    <a:pt x="1540" y="1"/>
                    <a:pt x="109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8" name="Google Shape;888;p32"/>
            <p:cNvSpPr/>
            <p:nvPr/>
          </p:nvSpPr>
          <p:spPr>
            <a:xfrm>
              <a:off x="5314950" y="2544500"/>
              <a:ext cx="92275" cy="14600"/>
            </a:xfrm>
            <a:custGeom>
              <a:avLst/>
              <a:gdLst/>
              <a:ahLst/>
              <a:cxnLst/>
              <a:rect l="l" t="t" r="r" b="b"/>
              <a:pathLst>
                <a:path w="3691" h="584" extrusionOk="0">
                  <a:moveTo>
                    <a:pt x="2536" y="0"/>
                  </a:moveTo>
                  <a:cubicBezTo>
                    <a:pt x="2456" y="51"/>
                    <a:pt x="2372" y="66"/>
                    <a:pt x="2288" y="66"/>
                  </a:cubicBezTo>
                  <a:cubicBezTo>
                    <a:pt x="2172" y="66"/>
                    <a:pt x="2054" y="38"/>
                    <a:pt x="1940" y="38"/>
                  </a:cubicBezTo>
                  <a:cubicBezTo>
                    <a:pt x="1904" y="38"/>
                    <a:pt x="1869" y="40"/>
                    <a:pt x="1834" y="48"/>
                  </a:cubicBezTo>
                  <a:cubicBezTo>
                    <a:pt x="1623" y="25"/>
                    <a:pt x="1411" y="10"/>
                    <a:pt x="1198" y="10"/>
                  </a:cubicBezTo>
                  <a:cubicBezTo>
                    <a:pt x="964" y="10"/>
                    <a:pt x="730" y="28"/>
                    <a:pt x="500" y="72"/>
                  </a:cubicBezTo>
                  <a:cubicBezTo>
                    <a:pt x="333" y="119"/>
                    <a:pt x="167" y="167"/>
                    <a:pt x="48" y="298"/>
                  </a:cubicBezTo>
                  <a:cubicBezTo>
                    <a:pt x="0" y="405"/>
                    <a:pt x="0" y="488"/>
                    <a:pt x="95" y="584"/>
                  </a:cubicBezTo>
                  <a:cubicBezTo>
                    <a:pt x="953" y="584"/>
                    <a:pt x="1810" y="560"/>
                    <a:pt x="2667" y="560"/>
                  </a:cubicBezTo>
                  <a:cubicBezTo>
                    <a:pt x="2774" y="483"/>
                    <a:pt x="2885" y="461"/>
                    <a:pt x="2996" y="461"/>
                  </a:cubicBezTo>
                  <a:cubicBezTo>
                    <a:pt x="3156" y="461"/>
                    <a:pt x="3317" y="507"/>
                    <a:pt x="3472" y="507"/>
                  </a:cubicBezTo>
                  <a:cubicBezTo>
                    <a:pt x="3547" y="507"/>
                    <a:pt x="3620" y="496"/>
                    <a:pt x="3691" y="464"/>
                  </a:cubicBezTo>
                  <a:cubicBezTo>
                    <a:pt x="3680" y="181"/>
                    <a:pt x="3503" y="129"/>
                    <a:pt x="3297" y="129"/>
                  </a:cubicBezTo>
                  <a:cubicBezTo>
                    <a:pt x="3270" y="129"/>
                    <a:pt x="3242" y="130"/>
                    <a:pt x="3215" y="131"/>
                  </a:cubicBezTo>
                  <a:cubicBezTo>
                    <a:pt x="3000" y="60"/>
                    <a:pt x="2738" y="131"/>
                    <a:pt x="253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9" name="Google Shape;889;p32"/>
            <p:cNvSpPr/>
            <p:nvPr/>
          </p:nvSpPr>
          <p:spPr>
            <a:xfrm>
              <a:off x="5636100" y="2373025"/>
              <a:ext cx="96175" cy="10450"/>
            </a:xfrm>
            <a:custGeom>
              <a:avLst/>
              <a:gdLst/>
              <a:ahLst/>
              <a:cxnLst/>
              <a:rect l="l" t="t" r="r" b="b"/>
              <a:pathLst>
                <a:path w="3847" h="418" extrusionOk="0">
                  <a:moveTo>
                    <a:pt x="1892" y="1"/>
                  </a:moveTo>
                  <a:cubicBezTo>
                    <a:pt x="1659" y="1"/>
                    <a:pt x="1426" y="3"/>
                    <a:pt x="1194" y="3"/>
                  </a:cubicBezTo>
                  <a:cubicBezTo>
                    <a:pt x="1090" y="3"/>
                    <a:pt x="986" y="2"/>
                    <a:pt x="882" y="1"/>
                  </a:cubicBezTo>
                  <a:cubicBezTo>
                    <a:pt x="846" y="13"/>
                    <a:pt x="834" y="37"/>
                    <a:pt x="822" y="61"/>
                  </a:cubicBezTo>
                  <a:cubicBezTo>
                    <a:pt x="822" y="73"/>
                    <a:pt x="834" y="96"/>
                    <a:pt x="834" y="132"/>
                  </a:cubicBezTo>
                  <a:cubicBezTo>
                    <a:pt x="882" y="180"/>
                    <a:pt x="918" y="192"/>
                    <a:pt x="989" y="192"/>
                  </a:cubicBezTo>
                  <a:cubicBezTo>
                    <a:pt x="1002" y="199"/>
                    <a:pt x="1012" y="202"/>
                    <a:pt x="1021" y="202"/>
                  </a:cubicBezTo>
                  <a:cubicBezTo>
                    <a:pt x="1035" y="202"/>
                    <a:pt x="1044" y="194"/>
                    <a:pt x="1050" y="185"/>
                  </a:cubicBezTo>
                  <a:lnTo>
                    <a:pt x="1050" y="185"/>
                  </a:lnTo>
                  <a:cubicBezTo>
                    <a:pt x="1049" y="187"/>
                    <a:pt x="1049" y="189"/>
                    <a:pt x="1049" y="192"/>
                  </a:cubicBezTo>
                  <a:cubicBezTo>
                    <a:pt x="1041" y="210"/>
                    <a:pt x="1028" y="216"/>
                    <a:pt x="1010" y="216"/>
                  </a:cubicBezTo>
                  <a:cubicBezTo>
                    <a:pt x="975" y="216"/>
                    <a:pt x="925" y="190"/>
                    <a:pt x="885" y="190"/>
                  </a:cubicBezTo>
                  <a:cubicBezTo>
                    <a:pt x="880" y="190"/>
                    <a:pt x="875" y="191"/>
                    <a:pt x="870" y="192"/>
                  </a:cubicBezTo>
                  <a:lnTo>
                    <a:pt x="691" y="144"/>
                  </a:lnTo>
                  <a:cubicBezTo>
                    <a:pt x="674" y="145"/>
                    <a:pt x="656" y="145"/>
                    <a:pt x="638" y="145"/>
                  </a:cubicBezTo>
                  <a:cubicBezTo>
                    <a:pt x="560" y="145"/>
                    <a:pt x="481" y="138"/>
                    <a:pt x="403" y="138"/>
                  </a:cubicBezTo>
                  <a:cubicBezTo>
                    <a:pt x="257" y="138"/>
                    <a:pt x="116" y="162"/>
                    <a:pt x="1" y="299"/>
                  </a:cubicBezTo>
                  <a:cubicBezTo>
                    <a:pt x="96" y="375"/>
                    <a:pt x="199" y="383"/>
                    <a:pt x="316" y="383"/>
                  </a:cubicBezTo>
                  <a:cubicBezTo>
                    <a:pt x="345" y="383"/>
                    <a:pt x="375" y="382"/>
                    <a:pt x="406" y="382"/>
                  </a:cubicBezTo>
                  <a:cubicBezTo>
                    <a:pt x="1525" y="382"/>
                    <a:pt x="2632" y="394"/>
                    <a:pt x="3751" y="418"/>
                  </a:cubicBezTo>
                  <a:cubicBezTo>
                    <a:pt x="3847" y="323"/>
                    <a:pt x="3847" y="239"/>
                    <a:pt x="3751" y="132"/>
                  </a:cubicBezTo>
                  <a:cubicBezTo>
                    <a:pt x="3134" y="16"/>
                    <a:pt x="2513" y="1"/>
                    <a:pt x="189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0" name="Google Shape;890;p32"/>
            <p:cNvSpPr/>
            <p:nvPr/>
          </p:nvSpPr>
          <p:spPr>
            <a:xfrm>
              <a:off x="5792975" y="2473150"/>
              <a:ext cx="100625" cy="15600"/>
            </a:xfrm>
            <a:custGeom>
              <a:avLst/>
              <a:gdLst/>
              <a:ahLst/>
              <a:cxnLst/>
              <a:rect l="l" t="t" r="r" b="b"/>
              <a:pathLst>
                <a:path w="4025" h="624" extrusionOk="0">
                  <a:moveTo>
                    <a:pt x="612" y="0"/>
                  </a:moveTo>
                  <a:cubicBezTo>
                    <a:pt x="536" y="0"/>
                    <a:pt x="460" y="10"/>
                    <a:pt x="388" y="10"/>
                  </a:cubicBezTo>
                  <a:cubicBezTo>
                    <a:pt x="374" y="10"/>
                    <a:pt x="360" y="9"/>
                    <a:pt x="346" y="9"/>
                  </a:cubicBezTo>
                  <a:lnTo>
                    <a:pt x="346" y="9"/>
                  </a:lnTo>
                  <a:cubicBezTo>
                    <a:pt x="381" y="259"/>
                    <a:pt x="96" y="128"/>
                    <a:pt x="36" y="259"/>
                  </a:cubicBezTo>
                  <a:cubicBezTo>
                    <a:pt x="0" y="318"/>
                    <a:pt x="24" y="378"/>
                    <a:pt x="60" y="425"/>
                  </a:cubicBezTo>
                  <a:cubicBezTo>
                    <a:pt x="108" y="461"/>
                    <a:pt x="158" y="479"/>
                    <a:pt x="207" y="479"/>
                  </a:cubicBezTo>
                  <a:cubicBezTo>
                    <a:pt x="256" y="479"/>
                    <a:pt x="304" y="461"/>
                    <a:pt x="346" y="425"/>
                  </a:cubicBezTo>
                  <a:cubicBezTo>
                    <a:pt x="501" y="425"/>
                    <a:pt x="631" y="437"/>
                    <a:pt x="774" y="437"/>
                  </a:cubicBezTo>
                  <a:cubicBezTo>
                    <a:pt x="944" y="437"/>
                    <a:pt x="1115" y="445"/>
                    <a:pt x="1285" y="445"/>
                  </a:cubicBezTo>
                  <a:cubicBezTo>
                    <a:pt x="1412" y="445"/>
                    <a:pt x="1540" y="441"/>
                    <a:pt x="1667" y="425"/>
                  </a:cubicBezTo>
                  <a:cubicBezTo>
                    <a:pt x="1801" y="415"/>
                    <a:pt x="1926" y="399"/>
                    <a:pt x="2046" y="399"/>
                  </a:cubicBezTo>
                  <a:cubicBezTo>
                    <a:pt x="2214" y="399"/>
                    <a:pt x="2372" y="431"/>
                    <a:pt x="2525" y="556"/>
                  </a:cubicBezTo>
                  <a:cubicBezTo>
                    <a:pt x="2534" y="593"/>
                    <a:pt x="2565" y="623"/>
                    <a:pt x="2595" y="623"/>
                  </a:cubicBezTo>
                  <a:cubicBezTo>
                    <a:pt x="2604" y="623"/>
                    <a:pt x="2612" y="621"/>
                    <a:pt x="2620" y="616"/>
                  </a:cubicBezTo>
                  <a:cubicBezTo>
                    <a:pt x="2656" y="604"/>
                    <a:pt x="2703" y="592"/>
                    <a:pt x="2727" y="556"/>
                  </a:cubicBezTo>
                  <a:lnTo>
                    <a:pt x="2787" y="556"/>
                  </a:lnTo>
                  <a:cubicBezTo>
                    <a:pt x="2929" y="556"/>
                    <a:pt x="3072" y="544"/>
                    <a:pt x="3227" y="544"/>
                  </a:cubicBezTo>
                  <a:cubicBezTo>
                    <a:pt x="3269" y="518"/>
                    <a:pt x="3311" y="503"/>
                    <a:pt x="3352" y="503"/>
                  </a:cubicBezTo>
                  <a:cubicBezTo>
                    <a:pt x="3404" y="503"/>
                    <a:pt x="3454" y="527"/>
                    <a:pt x="3501" y="580"/>
                  </a:cubicBezTo>
                  <a:lnTo>
                    <a:pt x="3941" y="580"/>
                  </a:lnTo>
                  <a:cubicBezTo>
                    <a:pt x="4025" y="294"/>
                    <a:pt x="3739" y="378"/>
                    <a:pt x="3656" y="259"/>
                  </a:cubicBezTo>
                  <a:cubicBezTo>
                    <a:pt x="3402" y="170"/>
                    <a:pt x="3169" y="42"/>
                    <a:pt x="2910" y="42"/>
                  </a:cubicBezTo>
                  <a:cubicBezTo>
                    <a:pt x="2889" y="42"/>
                    <a:pt x="2867" y="42"/>
                    <a:pt x="2846" y="44"/>
                  </a:cubicBezTo>
                  <a:lnTo>
                    <a:pt x="929" y="128"/>
                  </a:lnTo>
                  <a:cubicBezTo>
                    <a:pt x="836" y="22"/>
                    <a:pt x="725" y="0"/>
                    <a:pt x="61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1" name="Google Shape;891;p32"/>
            <p:cNvSpPr/>
            <p:nvPr/>
          </p:nvSpPr>
          <p:spPr>
            <a:xfrm>
              <a:off x="5623600" y="2616525"/>
              <a:ext cx="117000" cy="14675"/>
            </a:xfrm>
            <a:custGeom>
              <a:avLst/>
              <a:gdLst/>
              <a:ahLst/>
              <a:cxnLst/>
              <a:rect l="l" t="t" r="r" b="b"/>
              <a:pathLst>
                <a:path w="4680" h="587" extrusionOk="0">
                  <a:moveTo>
                    <a:pt x="668" y="0"/>
                  </a:moveTo>
                  <a:cubicBezTo>
                    <a:pt x="620" y="24"/>
                    <a:pt x="560" y="24"/>
                    <a:pt x="513" y="24"/>
                  </a:cubicBezTo>
                  <a:cubicBezTo>
                    <a:pt x="469" y="62"/>
                    <a:pt x="419" y="79"/>
                    <a:pt x="369" y="79"/>
                  </a:cubicBezTo>
                  <a:cubicBezTo>
                    <a:pt x="324" y="79"/>
                    <a:pt x="279" y="65"/>
                    <a:pt x="239" y="36"/>
                  </a:cubicBezTo>
                  <a:cubicBezTo>
                    <a:pt x="191" y="36"/>
                    <a:pt x="132" y="24"/>
                    <a:pt x="84" y="24"/>
                  </a:cubicBezTo>
                  <a:cubicBezTo>
                    <a:pt x="1" y="96"/>
                    <a:pt x="1" y="179"/>
                    <a:pt x="84" y="274"/>
                  </a:cubicBezTo>
                  <a:cubicBezTo>
                    <a:pt x="1057" y="379"/>
                    <a:pt x="2011" y="585"/>
                    <a:pt x="2988" y="585"/>
                  </a:cubicBezTo>
                  <a:cubicBezTo>
                    <a:pt x="3123" y="585"/>
                    <a:pt x="3258" y="581"/>
                    <a:pt x="3394" y="572"/>
                  </a:cubicBezTo>
                  <a:cubicBezTo>
                    <a:pt x="3484" y="526"/>
                    <a:pt x="3576" y="510"/>
                    <a:pt x="3671" y="510"/>
                  </a:cubicBezTo>
                  <a:cubicBezTo>
                    <a:pt x="3878" y="510"/>
                    <a:pt x="4093" y="586"/>
                    <a:pt x="4296" y="586"/>
                  </a:cubicBezTo>
                  <a:cubicBezTo>
                    <a:pt x="4431" y="586"/>
                    <a:pt x="4561" y="553"/>
                    <a:pt x="4680" y="441"/>
                  </a:cubicBezTo>
                  <a:cubicBezTo>
                    <a:pt x="3466" y="262"/>
                    <a:pt x="2239" y="167"/>
                    <a:pt x="1013" y="119"/>
                  </a:cubicBezTo>
                  <a:cubicBezTo>
                    <a:pt x="894" y="84"/>
                    <a:pt x="775" y="96"/>
                    <a:pt x="66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2" name="Google Shape;892;p32"/>
            <p:cNvSpPr/>
            <p:nvPr/>
          </p:nvSpPr>
          <p:spPr>
            <a:xfrm>
              <a:off x="5597700" y="2327425"/>
              <a:ext cx="67900" cy="24525"/>
            </a:xfrm>
            <a:custGeom>
              <a:avLst/>
              <a:gdLst/>
              <a:ahLst/>
              <a:cxnLst/>
              <a:rect l="l" t="t" r="r" b="b"/>
              <a:pathLst>
                <a:path w="2716" h="981" extrusionOk="0">
                  <a:moveTo>
                    <a:pt x="1485" y="0"/>
                  </a:moveTo>
                  <a:cubicBezTo>
                    <a:pt x="1077" y="0"/>
                    <a:pt x="660" y="76"/>
                    <a:pt x="239" y="111"/>
                  </a:cubicBezTo>
                  <a:cubicBezTo>
                    <a:pt x="37" y="230"/>
                    <a:pt x="1" y="373"/>
                    <a:pt x="156" y="575"/>
                  </a:cubicBezTo>
                  <a:cubicBezTo>
                    <a:pt x="239" y="635"/>
                    <a:pt x="334" y="658"/>
                    <a:pt x="418" y="706"/>
                  </a:cubicBezTo>
                  <a:cubicBezTo>
                    <a:pt x="465" y="730"/>
                    <a:pt x="513" y="777"/>
                    <a:pt x="537" y="837"/>
                  </a:cubicBezTo>
                  <a:cubicBezTo>
                    <a:pt x="727" y="951"/>
                    <a:pt x="928" y="974"/>
                    <a:pt x="1132" y="974"/>
                  </a:cubicBezTo>
                  <a:cubicBezTo>
                    <a:pt x="1267" y="974"/>
                    <a:pt x="1403" y="964"/>
                    <a:pt x="1538" y="964"/>
                  </a:cubicBezTo>
                  <a:cubicBezTo>
                    <a:pt x="1582" y="964"/>
                    <a:pt x="1625" y="965"/>
                    <a:pt x="1668" y="968"/>
                  </a:cubicBezTo>
                  <a:cubicBezTo>
                    <a:pt x="1702" y="976"/>
                    <a:pt x="1731" y="980"/>
                    <a:pt x="1754" y="980"/>
                  </a:cubicBezTo>
                  <a:cubicBezTo>
                    <a:pt x="1896" y="980"/>
                    <a:pt x="1865" y="842"/>
                    <a:pt x="1835" y="730"/>
                  </a:cubicBezTo>
                  <a:cubicBezTo>
                    <a:pt x="1811" y="694"/>
                    <a:pt x="1787" y="658"/>
                    <a:pt x="1811" y="611"/>
                  </a:cubicBezTo>
                  <a:lnTo>
                    <a:pt x="1811" y="611"/>
                  </a:lnTo>
                  <a:cubicBezTo>
                    <a:pt x="1846" y="623"/>
                    <a:pt x="1882" y="646"/>
                    <a:pt x="1906" y="670"/>
                  </a:cubicBezTo>
                  <a:cubicBezTo>
                    <a:pt x="1954" y="706"/>
                    <a:pt x="2001" y="718"/>
                    <a:pt x="2061" y="718"/>
                  </a:cubicBezTo>
                  <a:cubicBezTo>
                    <a:pt x="2099" y="680"/>
                    <a:pt x="2137" y="655"/>
                    <a:pt x="2177" y="655"/>
                  </a:cubicBezTo>
                  <a:cubicBezTo>
                    <a:pt x="2212" y="655"/>
                    <a:pt x="2248" y="674"/>
                    <a:pt x="2287" y="718"/>
                  </a:cubicBezTo>
                  <a:cubicBezTo>
                    <a:pt x="2346" y="718"/>
                    <a:pt x="2406" y="718"/>
                    <a:pt x="2442" y="694"/>
                  </a:cubicBezTo>
                  <a:cubicBezTo>
                    <a:pt x="2525" y="611"/>
                    <a:pt x="2644" y="599"/>
                    <a:pt x="2716" y="515"/>
                  </a:cubicBezTo>
                  <a:lnTo>
                    <a:pt x="2716" y="373"/>
                  </a:lnTo>
                  <a:cubicBezTo>
                    <a:pt x="2321" y="81"/>
                    <a:pt x="1909" y="0"/>
                    <a:pt x="148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3" name="Google Shape;893;p32"/>
            <p:cNvSpPr/>
            <p:nvPr/>
          </p:nvSpPr>
          <p:spPr>
            <a:xfrm>
              <a:off x="5877500" y="2501400"/>
              <a:ext cx="61650" cy="18400"/>
            </a:xfrm>
            <a:custGeom>
              <a:avLst/>
              <a:gdLst/>
              <a:ahLst/>
              <a:cxnLst/>
              <a:rect l="l" t="t" r="r" b="b"/>
              <a:pathLst>
                <a:path w="2466" h="736" extrusionOk="0">
                  <a:moveTo>
                    <a:pt x="935" y="1"/>
                  </a:moveTo>
                  <a:cubicBezTo>
                    <a:pt x="674" y="1"/>
                    <a:pt x="408" y="58"/>
                    <a:pt x="144" y="141"/>
                  </a:cubicBezTo>
                  <a:cubicBezTo>
                    <a:pt x="1" y="283"/>
                    <a:pt x="120" y="414"/>
                    <a:pt x="120" y="545"/>
                  </a:cubicBezTo>
                  <a:lnTo>
                    <a:pt x="120" y="605"/>
                  </a:lnTo>
                  <a:cubicBezTo>
                    <a:pt x="247" y="585"/>
                    <a:pt x="372" y="577"/>
                    <a:pt x="497" y="577"/>
                  </a:cubicBezTo>
                  <a:cubicBezTo>
                    <a:pt x="1051" y="577"/>
                    <a:pt x="1588" y="736"/>
                    <a:pt x="2132" y="736"/>
                  </a:cubicBezTo>
                  <a:cubicBezTo>
                    <a:pt x="2168" y="557"/>
                    <a:pt x="2465" y="676"/>
                    <a:pt x="2465" y="498"/>
                  </a:cubicBezTo>
                  <a:cubicBezTo>
                    <a:pt x="2394" y="339"/>
                    <a:pt x="2302" y="303"/>
                    <a:pt x="2203" y="303"/>
                  </a:cubicBezTo>
                  <a:cubicBezTo>
                    <a:pt x="2125" y="303"/>
                    <a:pt x="2043" y="326"/>
                    <a:pt x="1964" y="326"/>
                  </a:cubicBezTo>
                  <a:cubicBezTo>
                    <a:pt x="1911" y="326"/>
                    <a:pt x="1859" y="316"/>
                    <a:pt x="1811" y="283"/>
                  </a:cubicBezTo>
                  <a:cubicBezTo>
                    <a:pt x="1535" y="78"/>
                    <a:pt x="1239" y="1"/>
                    <a:pt x="93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4" name="Google Shape;894;p32"/>
            <p:cNvSpPr/>
            <p:nvPr/>
          </p:nvSpPr>
          <p:spPr>
            <a:xfrm>
              <a:off x="5603825" y="2467850"/>
              <a:ext cx="100475" cy="10875"/>
            </a:xfrm>
            <a:custGeom>
              <a:avLst/>
              <a:gdLst/>
              <a:ahLst/>
              <a:cxnLst/>
              <a:rect l="l" t="t" r="r" b="b"/>
              <a:pathLst>
                <a:path w="4019" h="435" extrusionOk="0">
                  <a:moveTo>
                    <a:pt x="1889" y="0"/>
                  </a:moveTo>
                  <a:cubicBezTo>
                    <a:pt x="1363" y="0"/>
                    <a:pt x="839" y="18"/>
                    <a:pt x="316" y="54"/>
                  </a:cubicBezTo>
                  <a:cubicBezTo>
                    <a:pt x="274" y="43"/>
                    <a:pt x="237" y="38"/>
                    <a:pt x="205" y="38"/>
                  </a:cubicBezTo>
                  <a:cubicBezTo>
                    <a:pt x="52" y="38"/>
                    <a:pt x="0" y="149"/>
                    <a:pt x="30" y="316"/>
                  </a:cubicBezTo>
                  <a:cubicBezTo>
                    <a:pt x="518" y="328"/>
                    <a:pt x="994" y="340"/>
                    <a:pt x="1470" y="351"/>
                  </a:cubicBezTo>
                  <a:cubicBezTo>
                    <a:pt x="1773" y="412"/>
                    <a:pt x="2078" y="426"/>
                    <a:pt x="2383" y="426"/>
                  </a:cubicBezTo>
                  <a:cubicBezTo>
                    <a:pt x="2629" y="426"/>
                    <a:pt x="2876" y="417"/>
                    <a:pt x="3121" y="417"/>
                  </a:cubicBezTo>
                  <a:cubicBezTo>
                    <a:pt x="3290" y="417"/>
                    <a:pt x="3458" y="421"/>
                    <a:pt x="3625" y="435"/>
                  </a:cubicBezTo>
                  <a:cubicBezTo>
                    <a:pt x="4018" y="101"/>
                    <a:pt x="3542" y="173"/>
                    <a:pt x="3471" y="54"/>
                  </a:cubicBezTo>
                  <a:cubicBezTo>
                    <a:pt x="2941" y="18"/>
                    <a:pt x="2414" y="0"/>
                    <a:pt x="188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5" name="Google Shape;895;p32"/>
            <p:cNvSpPr/>
            <p:nvPr/>
          </p:nvSpPr>
          <p:spPr>
            <a:xfrm>
              <a:off x="5993000" y="2597550"/>
              <a:ext cx="66100" cy="19375"/>
            </a:xfrm>
            <a:custGeom>
              <a:avLst/>
              <a:gdLst/>
              <a:ahLst/>
              <a:cxnLst/>
              <a:rect l="l" t="t" r="r" b="b"/>
              <a:pathLst>
                <a:path w="2644" h="775" extrusionOk="0">
                  <a:moveTo>
                    <a:pt x="1691" y="299"/>
                  </a:moveTo>
                  <a:cubicBezTo>
                    <a:pt x="1699" y="299"/>
                    <a:pt x="1707" y="307"/>
                    <a:pt x="1715" y="315"/>
                  </a:cubicBezTo>
                  <a:lnTo>
                    <a:pt x="1715" y="315"/>
                  </a:lnTo>
                  <a:cubicBezTo>
                    <a:pt x="1712" y="314"/>
                    <a:pt x="1709" y="314"/>
                    <a:pt x="1707" y="314"/>
                  </a:cubicBezTo>
                  <a:cubicBezTo>
                    <a:pt x="1691" y="314"/>
                    <a:pt x="1678" y="320"/>
                    <a:pt x="1667" y="331"/>
                  </a:cubicBezTo>
                  <a:cubicBezTo>
                    <a:pt x="1675" y="307"/>
                    <a:pt x="1683" y="299"/>
                    <a:pt x="1691" y="299"/>
                  </a:cubicBezTo>
                  <a:close/>
                  <a:moveTo>
                    <a:pt x="705" y="0"/>
                  </a:moveTo>
                  <a:cubicBezTo>
                    <a:pt x="597" y="0"/>
                    <a:pt x="481" y="21"/>
                    <a:pt x="370" y="21"/>
                  </a:cubicBezTo>
                  <a:cubicBezTo>
                    <a:pt x="310" y="57"/>
                    <a:pt x="310" y="105"/>
                    <a:pt x="358" y="152"/>
                  </a:cubicBezTo>
                  <a:cubicBezTo>
                    <a:pt x="405" y="188"/>
                    <a:pt x="429" y="212"/>
                    <a:pt x="477" y="247"/>
                  </a:cubicBezTo>
                  <a:cubicBezTo>
                    <a:pt x="405" y="212"/>
                    <a:pt x="358" y="152"/>
                    <a:pt x="262" y="140"/>
                  </a:cubicBezTo>
                  <a:cubicBezTo>
                    <a:pt x="84" y="212"/>
                    <a:pt x="0" y="331"/>
                    <a:pt x="24" y="521"/>
                  </a:cubicBezTo>
                  <a:cubicBezTo>
                    <a:pt x="76" y="618"/>
                    <a:pt x="143" y="664"/>
                    <a:pt x="220" y="664"/>
                  </a:cubicBezTo>
                  <a:cubicBezTo>
                    <a:pt x="266" y="664"/>
                    <a:pt x="316" y="648"/>
                    <a:pt x="370" y="617"/>
                  </a:cubicBezTo>
                  <a:cubicBezTo>
                    <a:pt x="417" y="605"/>
                    <a:pt x="465" y="605"/>
                    <a:pt x="501" y="605"/>
                  </a:cubicBezTo>
                  <a:cubicBezTo>
                    <a:pt x="527" y="604"/>
                    <a:pt x="554" y="603"/>
                    <a:pt x="581" y="603"/>
                  </a:cubicBezTo>
                  <a:cubicBezTo>
                    <a:pt x="1108" y="603"/>
                    <a:pt x="1615" y="775"/>
                    <a:pt x="2130" y="775"/>
                  </a:cubicBezTo>
                  <a:cubicBezTo>
                    <a:pt x="2261" y="775"/>
                    <a:pt x="2392" y="763"/>
                    <a:pt x="2525" y="736"/>
                  </a:cubicBezTo>
                  <a:lnTo>
                    <a:pt x="2513" y="736"/>
                  </a:lnTo>
                  <a:cubicBezTo>
                    <a:pt x="2513" y="688"/>
                    <a:pt x="2525" y="628"/>
                    <a:pt x="2525" y="581"/>
                  </a:cubicBezTo>
                  <a:cubicBezTo>
                    <a:pt x="2644" y="462"/>
                    <a:pt x="2644" y="331"/>
                    <a:pt x="2548" y="188"/>
                  </a:cubicBezTo>
                  <a:cubicBezTo>
                    <a:pt x="2501" y="164"/>
                    <a:pt x="2441" y="164"/>
                    <a:pt x="2394" y="164"/>
                  </a:cubicBezTo>
                  <a:cubicBezTo>
                    <a:pt x="2275" y="224"/>
                    <a:pt x="2382" y="390"/>
                    <a:pt x="2263" y="450"/>
                  </a:cubicBezTo>
                  <a:cubicBezTo>
                    <a:pt x="2346" y="343"/>
                    <a:pt x="2310" y="259"/>
                    <a:pt x="2251" y="152"/>
                  </a:cubicBezTo>
                  <a:cubicBezTo>
                    <a:pt x="2222" y="112"/>
                    <a:pt x="2193" y="91"/>
                    <a:pt x="2167" y="91"/>
                  </a:cubicBezTo>
                  <a:cubicBezTo>
                    <a:pt x="2139" y="91"/>
                    <a:pt x="2114" y="115"/>
                    <a:pt x="2096" y="164"/>
                  </a:cubicBezTo>
                  <a:cubicBezTo>
                    <a:pt x="2013" y="259"/>
                    <a:pt x="1905" y="319"/>
                    <a:pt x="1774" y="343"/>
                  </a:cubicBezTo>
                  <a:cubicBezTo>
                    <a:pt x="1767" y="337"/>
                    <a:pt x="1760" y="333"/>
                    <a:pt x="1754" y="329"/>
                  </a:cubicBezTo>
                  <a:lnTo>
                    <a:pt x="1754" y="329"/>
                  </a:lnTo>
                  <a:cubicBezTo>
                    <a:pt x="1854" y="314"/>
                    <a:pt x="1931" y="266"/>
                    <a:pt x="1965" y="152"/>
                  </a:cubicBezTo>
                  <a:cubicBezTo>
                    <a:pt x="1862" y="57"/>
                    <a:pt x="1722" y="4"/>
                    <a:pt x="1601" y="4"/>
                  </a:cubicBezTo>
                  <a:cubicBezTo>
                    <a:pt x="1540" y="4"/>
                    <a:pt x="1485" y="17"/>
                    <a:pt x="1441" y="45"/>
                  </a:cubicBezTo>
                  <a:cubicBezTo>
                    <a:pt x="1355" y="99"/>
                    <a:pt x="1282" y="119"/>
                    <a:pt x="1211" y="119"/>
                  </a:cubicBezTo>
                  <a:cubicBezTo>
                    <a:pt x="1096" y="119"/>
                    <a:pt x="991" y="66"/>
                    <a:pt x="858" y="21"/>
                  </a:cubicBezTo>
                  <a:cubicBezTo>
                    <a:pt x="810" y="5"/>
                    <a:pt x="758" y="0"/>
                    <a:pt x="70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6" name="Google Shape;896;p32"/>
            <p:cNvSpPr/>
            <p:nvPr/>
          </p:nvSpPr>
          <p:spPr>
            <a:xfrm>
              <a:off x="5851600" y="2375000"/>
              <a:ext cx="71925" cy="16625"/>
            </a:xfrm>
            <a:custGeom>
              <a:avLst/>
              <a:gdLst/>
              <a:ahLst/>
              <a:cxnLst/>
              <a:rect l="l" t="t" r="r" b="b"/>
              <a:pathLst>
                <a:path w="2877" h="665" extrusionOk="0">
                  <a:moveTo>
                    <a:pt x="671" y="1"/>
                  </a:moveTo>
                  <a:cubicBezTo>
                    <a:pt x="434" y="1"/>
                    <a:pt x="204" y="36"/>
                    <a:pt x="1" y="220"/>
                  </a:cubicBezTo>
                  <a:cubicBezTo>
                    <a:pt x="61" y="303"/>
                    <a:pt x="108" y="398"/>
                    <a:pt x="144" y="482"/>
                  </a:cubicBezTo>
                  <a:cubicBezTo>
                    <a:pt x="843" y="569"/>
                    <a:pt x="1533" y="664"/>
                    <a:pt x="2216" y="664"/>
                  </a:cubicBezTo>
                  <a:cubicBezTo>
                    <a:pt x="2371" y="664"/>
                    <a:pt x="2526" y="659"/>
                    <a:pt x="2680" y="648"/>
                  </a:cubicBezTo>
                  <a:cubicBezTo>
                    <a:pt x="2739" y="613"/>
                    <a:pt x="2847" y="601"/>
                    <a:pt x="2858" y="553"/>
                  </a:cubicBezTo>
                  <a:cubicBezTo>
                    <a:pt x="2877" y="488"/>
                    <a:pt x="2831" y="481"/>
                    <a:pt x="2781" y="481"/>
                  </a:cubicBezTo>
                  <a:cubicBezTo>
                    <a:pt x="2767" y="481"/>
                    <a:pt x="2753" y="482"/>
                    <a:pt x="2739" y="482"/>
                  </a:cubicBezTo>
                  <a:cubicBezTo>
                    <a:pt x="2585" y="470"/>
                    <a:pt x="2406" y="494"/>
                    <a:pt x="2311" y="339"/>
                  </a:cubicBezTo>
                  <a:cubicBezTo>
                    <a:pt x="2175" y="60"/>
                    <a:pt x="1958" y="30"/>
                    <a:pt x="1734" y="30"/>
                  </a:cubicBezTo>
                  <a:cubicBezTo>
                    <a:pt x="1672" y="30"/>
                    <a:pt x="1610" y="32"/>
                    <a:pt x="1549" y="32"/>
                  </a:cubicBezTo>
                  <a:cubicBezTo>
                    <a:pt x="1462" y="32"/>
                    <a:pt x="1377" y="28"/>
                    <a:pt x="1299" y="5"/>
                  </a:cubicBezTo>
                  <a:cubicBezTo>
                    <a:pt x="1239" y="12"/>
                    <a:pt x="1178" y="14"/>
                    <a:pt x="1118" y="14"/>
                  </a:cubicBezTo>
                  <a:cubicBezTo>
                    <a:pt x="969" y="14"/>
                    <a:pt x="819" y="1"/>
                    <a:pt x="67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7" name="Google Shape;897;p32"/>
            <p:cNvSpPr/>
            <p:nvPr/>
          </p:nvSpPr>
          <p:spPr>
            <a:xfrm>
              <a:off x="5271775" y="2507575"/>
              <a:ext cx="81575" cy="16075"/>
            </a:xfrm>
            <a:custGeom>
              <a:avLst/>
              <a:gdLst/>
              <a:ahLst/>
              <a:cxnLst/>
              <a:rect l="l" t="t" r="r" b="b"/>
              <a:pathLst>
                <a:path w="3263" h="643" extrusionOk="0">
                  <a:moveTo>
                    <a:pt x="2686" y="313"/>
                  </a:moveTo>
                  <a:cubicBezTo>
                    <a:pt x="2693" y="313"/>
                    <a:pt x="2712" y="326"/>
                    <a:pt x="2739" y="358"/>
                  </a:cubicBezTo>
                  <a:cubicBezTo>
                    <a:pt x="2753" y="368"/>
                    <a:pt x="2764" y="372"/>
                    <a:pt x="2773" y="372"/>
                  </a:cubicBezTo>
                  <a:cubicBezTo>
                    <a:pt x="2788" y="372"/>
                    <a:pt x="2795" y="361"/>
                    <a:pt x="2799" y="350"/>
                  </a:cubicBezTo>
                  <a:lnTo>
                    <a:pt x="2799" y="350"/>
                  </a:lnTo>
                  <a:cubicBezTo>
                    <a:pt x="2799" y="355"/>
                    <a:pt x="2799" y="362"/>
                    <a:pt x="2799" y="370"/>
                  </a:cubicBezTo>
                  <a:cubicBezTo>
                    <a:pt x="2799" y="376"/>
                    <a:pt x="2799" y="382"/>
                    <a:pt x="2800" y="386"/>
                  </a:cubicBezTo>
                  <a:lnTo>
                    <a:pt x="2800" y="386"/>
                  </a:lnTo>
                  <a:cubicBezTo>
                    <a:pt x="2774" y="382"/>
                    <a:pt x="2749" y="374"/>
                    <a:pt x="2727" y="358"/>
                  </a:cubicBezTo>
                  <a:cubicBezTo>
                    <a:pt x="2688" y="332"/>
                    <a:pt x="2677" y="313"/>
                    <a:pt x="2686" y="313"/>
                  </a:cubicBezTo>
                  <a:close/>
                  <a:moveTo>
                    <a:pt x="715" y="1"/>
                  </a:moveTo>
                  <a:cubicBezTo>
                    <a:pt x="513" y="13"/>
                    <a:pt x="286" y="1"/>
                    <a:pt x="108" y="156"/>
                  </a:cubicBezTo>
                  <a:cubicBezTo>
                    <a:pt x="1" y="453"/>
                    <a:pt x="334" y="358"/>
                    <a:pt x="405" y="489"/>
                  </a:cubicBezTo>
                  <a:cubicBezTo>
                    <a:pt x="443" y="481"/>
                    <a:pt x="480" y="478"/>
                    <a:pt x="517" y="478"/>
                  </a:cubicBezTo>
                  <a:cubicBezTo>
                    <a:pt x="716" y="478"/>
                    <a:pt x="913" y="575"/>
                    <a:pt x="1111" y="575"/>
                  </a:cubicBezTo>
                  <a:cubicBezTo>
                    <a:pt x="1204" y="575"/>
                    <a:pt x="1299" y="553"/>
                    <a:pt x="1394" y="489"/>
                  </a:cubicBezTo>
                  <a:cubicBezTo>
                    <a:pt x="1417" y="465"/>
                    <a:pt x="1453" y="429"/>
                    <a:pt x="1477" y="417"/>
                  </a:cubicBezTo>
                  <a:lnTo>
                    <a:pt x="1477" y="417"/>
                  </a:lnTo>
                  <a:cubicBezTo>
                    <a:pt x="1453" y="453"/>
                    <a:pt x="1417" y="477"/>
                    <a:pt x="1394" y="489"/>
                  </a:cubicBezTo>
                  <a:cubicBezTo>
                    <a:pt x="1661" y="610"/>
                    <a:pt x="1936" y="642"/>
                    <a:pt x="2212" y="642"/>
                  </a:cubicBezTo>
                  <a:cubicBezTo>
                    <a:pt x="2542" y="642"/>
                    <a:pt x="2875" y="595"/>
                    <a:pt x="3201" y="595"/>
                  </a:cubicBezTo>
                  <a:cubicBezTo>
                    <a:pt x="3222" y="595"/>
                    <a:pt x="3242" y="596"/>
                    <a:pt x="3263" y="596"/>
                  </a:cubicBezTo>
                  <a:cubicBezTo>
                    <a:pt x="3241" y="408"/>
                    <a:pt x="3160" y="369"/>
                    <a:pt x="3063" y="369"/>
                  </a:cubicBezTo>
                  <a:cubicBezTo>
                    <a:pt x="2995" y="369"/>
                    <a:pt x="2919" y="389"/>
                    <a:pt x="2849" y="390"/>
                  </a:cubicBezTo>
                  <a:lnTo>
                    <a:pt x="2849" y="390"/>
                  </a:lnTo>
                  <a:cubicBezTo>
                    <a:pt x="2873" y="370"/>
                    <a:pt x="2894" y="338"/>
                    <a:pt x="2879" y="338"/>
                  </a:cubicBezTo>
                  <a:cubicBezTo>
                    <a:pt x="2875" y="338"/>
                    <a:pt x="2868" y="340"/>
                    <a:pt x="2858" y="346"/>
                  </a:cubicBezTo>
                  <a:cubicBezTo>
                    <a:pt x="2894" y="286"/>
                    <a:pt x="2882" y="239"/>
                    <a:pt x="2822" y="191"/>
                  </a:cubicBezTo>
                  <a:cubicBezTo>
                    <a:pt x="2771" y="146"/>
                    <a:pt x="2723" y="125"/>
                    <a:pt x="2672" y="125"/>
                  </a:cubicBezTo>
                  <a:cubicBezTo>
                    <a:pt x="2630" y="125"/>
                    <a:pt x="2586" y="140"/>
                    <a:pt x="2537" y="167"/>
                  </a:cubicBezTo>
                  <a:cubicBezTo>
                    <a:pt x="2489" y="167"/>
                    <a:pt x="2429" y="179"/>
                    <a:pt x="2382" y="179"/>
                  </a:cubicBezTo>
                  <a:cubicBezTo>
                    <a:pt x="2302" y="129"/>
                    <a:pt x="2216" y="117"/>
                    <a:pt x="2128" y="117"/>
                  </a:cubicBezTo>
                  <a:cubicBezTo>
                    <a:pt x="2043" y="117"/>
                    <a:pt x="1957" y="128"/>
                    <a:pt x="1873" y="128"/>
                  </a:cubicBezTo>
                  <a:cubicBezTo>
                    <a:pt x="1836" y="128"/>
                    <a:pt x="1799" y="126"/>
                    <a:pt x="1763" y="120"/>
                  </a:cubicBezTo>
                  <a:cubicBezTo>
                    <a:pt x="1656" y="120"/>
                    <a:pt x="1548" y="108"/>
                    <a:pt x="1453" y="60"/>
                  </a:cubicBezTo>
                  <a:cubicBezTo>
                    <a:pt x="1370" y="36"/>
                    <a:pt x="1310" y="13"/>
                    <a:pt x="1239" y="13"/>
                  </a:cubicBezTo>
                  <a:cubicBezTo>
                    <a:pt x="1132" y="1"/>
                    <a:pt x="1036" y="1"/>
                    <a:pt x="92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8" name="Google Shape;898;p32"/>
            <p:cNvSpPr/>
            <p:nvPr/>
          </p:nvSpPr>
          <p:spPr>
            <a:xfrm>
              <a:off x="5432225" y="2546225"/>
              <a:ext cx="79775" cy="14975"/>
            </a:xfrm>
            <a:custGeom>
              <a:avLst/>
              <a:gdLst/>
              <a:ahLst/>
              <a:cxnLst/>
              <a:rect l="l" t="t" r="r" b="b"/>
              <a:pathLst>
                <a:path w="3191" h="599" extrusionOk="0">
                  <a:moveTo>
                    <a:pt x="1541" y="0"/>
                  </a:moveTo>
                  <a:cubicBezTo>
                    <a:pt x="1421" y="0"/>
                    <a:pt x="1298" y="117"/>
                    <a:pt x="1180" y="117"/>
                  </a:cubicBezTo>
                  <a:cubicBezTo>
                    <a:pt x="1164" y="117"/>
                    <a:pt x="1147" y="115"/>
                    <a:pt x="1131" y="110"/>
                  </a:cubicBezTo>
                  <a:cubicBezTo>
                    <a:pt x="1131" y="134"/>
                    <a:pt x="1131" y="169"/>
                    <a:pt x="1107" y="169"/>
                  </a:cubicBezTo>
                  <a:cubicBezTo>
                    <a:pt x="1100" y="171"/>
                    <a:pt x="1092" y="172"/>
                    <a:pt x="1085" y="172"/>
                  </a:cubicBezTo>
                  <a:cubicBezTo>
                    <a:pt x="1039" y="172"/>
                    <a:pt x="1011" y="139"/>
                    <a:pt x="1000" y="98"/>
                  </a:cubicBezTo>
                  <a:lnTo>
                    <a:pt x="0" y="98"/>
                  </a:lnTo>
                  <a:cubicBezTo>
                    <a:pt x="0" y="273"/>
                    <a:pt x="75" y="311"/>
                    <a:pt x="172" y="311"/>
                  </a:cubicBezTo>
                  <a:cubicBezTo>
                    <a:pt x="245" y="311"/>
                    <a:pt x="332" y="288"/>
                    <a:pt x="407" y="288"/>
                  </a:cubicBezTo>
                  <a:cubicBezTo>
                    <a:pt x="480" y="288"/>
                    <a:pt x="543" y="310"/>
                    <a:pt x="572" y="395"/>
                  </a:cubicBezTo>
                  <a:cubicBezTo>
                    <a:pt x="572" y="431"/>
                    <a:pt x="583" y="467"/>
                    <a:pt x="583" y="515"/>
                  </a:cubicBezTo>
                  <a:cubicBezTo>
                    <a:pt x="1238" y="515"/>
                    <a:pt x="1905" y="526"/>
                    <a:pt x="2572" y="526"/>
                  </a:cubicBezTo>
                  <a:cubicBezTo>
                    <a:pt x="2679" y="571"/>
                    <a:pt x="2787" y="598"/>
                    <a:pt x="2896" y="598"/>
                  </a:cubicBezTo>
                  <a:cubicBezTo>
                    <a:pt x="2992" y="598"/>
                    <a:pt x="3090" y="577"/>
                    <a:pt x="3191" y="526"/>
                  </a:cubicBezTo>
                  <a:cubicBezTo>
                    <a:pt x="3145" y="412"/>
                    <a:pt x="3056" y="288"/>
                    <a:pt x="2965" y="288"/>
                  </a:cubicBezTo>
                  <a:cubicBezTo>
                    <a:pt x="2961" y="288"/>
                    <a:pt x="2957" y="288"/>
                    <a:pt x="2953" y="288"/>
                  </a:cubicBezTo>
                  <a:cubicBezTo>
                    <a:pt x="2900" y="298"/>
                    <a:pt x="2848" y="303"/>
                    <a:pt x="2797" y="303"/>
                  </a:cubicBezTo>
                  <a:cubicBezTo>
                    <a:pt x="2454" y="303"/>
                    <a:pt x="2148" y="105"/>
                    <a:pt x="1816" y="105"/>
                  </a:cubicBezTo>
                  <a:cubicBezTo>
                    <a:pt x="1786" y="105"/>
                    <a:pt x="1757" y="106"/>
                    <a:pt x="1726" y="110"/>
                  </a:cubicBezTo>
                  <a:lnTo>
                    <a:pt x="1703" y="157"/>
                  </a:lnTo>
                  <a:lnTo>
                    <a:pt x="1715" y="110"/>
                  </a:lnTo>
                  <a:cubicBezTo>
                    <a:pt x="1658" y="28"/>
                    <a:pt x="1599" y="0"/>
                    <a:pt x="154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9" name="Google Shape;899;p32"/>
            <p:cNvSpPr/>
            <p:nvPr/>
          </p:nvSpPr>
          <p:spPr>
            <a:xfrm>
              <a:off x="5575375" y="2441425"/>
              <a:ext cx="90375" cy="10525"/>
            </a:xfrm>
            <a:custGeom>
              <a:avLst/>
              <a:gdLst/>
              <a:ahLst/>
              <a:cxnLst/>
              <a:rect l="l" t="t" r="r" b="b"/>
              <a:pathLst>
                <a:path w="3615" h="421" extrusionOk="0">
                  <a:moveTo>
                    <a:pt x="717" y="0"/>
                  </a:moveTo>
                  <a:cubicBezTo>
                    <a:pt x="477" y="0"/>
                    <a:pt x="238" y="27"/>
                    <a:pt x="1" y="123"/>
                  </a:cubicBezTo>
                  <a:lnTo>
                    <a:pt x="1" y="254"/>
                  </a:lnTo>
                  <a:cubicBezTo>
                    <a:pt x="145" y="378"/>
                    <a:pt x="303" y="402"/>
                    <a:pt x="466" y="402"/>
                  </a:cubicBezTo>
                  <a:cubicBezTo>
                    <a:pt x="566" y="402"/>
                    <a:pt x="667" y="393"/>
                    <a:pt x="768" y="393"/>
                  </a:cubicBezTo>
                  <a:cubicBezTo>
                    <a:pt x="802" y="393"/>
                    <a:pt x="836" y="394"/>
                    <a:pt x="870" y="396"/>
                  </a:cubicBezTo>
                  <a:lnTo>
                    <a:pt x="1001" y="396"/>
                  </a:lnTo>
                  <a:cubicBezTo>
                    <a:pt x="1079" y="301"/>
                    <a:pt x="1176" y="262"/>
                    <a:pt x="1279" y="262"/>
                  </a:cubicBezTo>
                  <a:cubicBezTo>
                    <a:pt x="1317" y="262"/>
                    <a:pt x="1355" y="268"/>
                    <a:pt x="1394" y="277"/>
                  </a:cubicBezTo>
                  <a:cubicBezTo>
                    <a:pt x="1714" y="397"/>
                    <a:pt x="2040" y="417"/>
                    <a:pt x="2371" y="417"/>
                  </a:cubicBezTo>
                  <a:cubicBezTo>
                    <a:pt x="2528" y="417"/>
                    <a:pt x="2686" y="412"/>
                    <a:pt x="2845" y="412"/>
                  </a:cubicBezTo>
                  <a:cubicBezTo>
                    <a:pt x="2948" y="412"/>
                    <a:pt x="3052" y="414"/>
                    <a:pt x="3156" y="420"/>
                  </a:cubicBezTo>
                  <a:cubicBezTo>
                    <a:pt x="3193" y="343"/>
                    <a:pt x="3269" y="335"/>
                    <a:pt x="3349" y="335"/>
                  </a:cubicBezTo>
                  <a:cubicBezTo>
                    <a:pt x="3369" y="335"/>
                    <a:pt x="3389" y="336"/>
                    <a:pt x="3408" y="336"/>
                  </a:cubicBezTo>
                  <a:cubicBezTo>
                    <a:pt x="3517" y="336"/>
                    <a:pt x="3615" y="321"/>
                    <a:pt x="3609" y="135"/>
                  </a:cubicBezTo>
                  <a:cubicBezTo>
                    <a:pt x="2906" y="87"/>
                    <a:pt x="2204" y="75"/>
                    <a:pt x="1513" y="39"/>
                  </a:cubicBezTo>
                  <a:cubicBezTo>
                    <a:pt x="1250" y="33"/>
                    <a:pt x="983" y="0"/>
                    <a:pt x="71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0" name="Google Shape;900;p32"/>
            <p:cNvSpPr/>
            <p:nvPr/>
          </p:nvSpPr>
          <p:spPr>
            <a:xfrm>
              <a:off x="5317025" y="2448200"/>
              <a:ext cx="94100" cy="7900"/>
            </a:xfrm>
            <a:custGeom>
              <a:avLst/>
              <a:gdLst/>
              <a:ahLst/>
              <a:cxnLst/>
              <a:rect l="l" t="t" r="r" b="b"/>
              <a:pathLst>
                <a:path w="3764" h="316" extrusionOk="0">
                  <a:moveTo>
                    <a:pt x="1911" y="0"/>
                  </a:moveTo>
                  <a:cubicBezTo>
                    <a:pt x="1584" y="0"/>
                    <a:pt x="1256" y="6"/>
                    <a:pt x="929" y="30"/>
                  </a:cubicBezTo>
                  <a:cubicBezTo>
                    <a:pt x="915" y="31"/>
                    <a:pt x="901" y="31"/>
                    <a:pt x="887" y="31"/>
                  </a:cubicBezTo>
                  <a:cubicBezTo>
                    <a:pt x="732" y="31"/>
                    <a:pt x="570" y="1"/>
                    <a:pt x="413" y="1"/>
                  </a:cubicBezTo>
                  <a:cubicBezTo>
                    <a:pt x="267" y="1"/>
                    <a:pt x="126" y="27"/>
                    <a:pt x="0" y="125"/>
                  </a:cubicBezTo>
                  <a:cubicBezTo>
                    <a:pt x="72" y="268"/>
                    <a:pt x="238" y="185"/>
                    <a:pt x="310" y="292"/>
                  </a:cubicBezTo>
                  <a:cubicBezTo>
                    <a:pt x="635" y="292"/>
                    <a:pt x="961" y="297"/>
                    <a:pt x="1290" y="297"/>
                  </a:cubicBezTo>
                  <a:cubicBezTo>
                    <a:pt x="1454" y="297"/>
                    <a:pt x="1620" y="296"/>
                    <a:pt x="1786" y="292"/>
                  </a:cubicBezTo>
                  <a:cubicBezTo>
                    <a:pt x="1860" y="289"/>
                    <a:pt x="1934" y="288"/>
                    <a:pt x="2009" y="288"/>
                  </a:cubicBezTo>
                  <a:cubicBezTo>
                    <a:pt x="2369" y="288"/>
                    <a:pt x="2736" y="315"/>
                    <a:pt x="3105" y="315"/>
                  </a:cubicBezTo>
                  <a:cubicBezTo>
                    <a:pt x="3312" y="315"/>
                    <a:pt x="3519" y="307"/>
                    <a:pt x="3727" y="280"/>
                  </a:cubicBezTo>
                  <a:cubicBezTo>
                    <a:pt x="3763" y="108"/>
                    <a:pt x="3676" y="88"/>
                    <a:pt x="3579" y="88"/>
                  </a:cubicBezTo>
                  <a:cubicBezTo>
                    <a:pt x="3549" y="88"/>
                    <a:pt x="3517" y="90"/>
                    <a:pt x="3489" y="90"/>
                  </a:cubicBezTo>
                  <a:cubicBezTo>
                    <a:pt x="3458" y="84"/>
                    <a:pt x="3426" y="82"/>
                    <a:pt x="3394" y="82"/>
                  </a:cubicBezTo>
                  <a:cubicBezTo>
                    <a:pt x="3317" y="82"/>
                    <a:pt x="3238" y="93"/>
                    <a:pt x="3160" y="93"/>
                  </a:cubicBezTo>
                  <a:cubicBezTo>
                    <a:pt x="3067" y="93"/>
                    <a:pt x="2975" y="77"/>
                    <a:pt x="2894" y="6"/>
                  </a:cubicBezTo>
                  <a:cubicBezTo>
                    <a:pt x="2566" y="6"/>
                    <a:pt x="2239" y="0"/>
                    <a:pt x="191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1" name="Google Shape;901;p32"/>
            <p:cNvSpPr/>
            <p:nvPr/>
          </p:nvSpPr>
          <p:spPr>
            <a:xfrm>
              <a:off x="5372975" y="2303350"/>
              <a:ext cx="55700" cy="23475"/>
            </a:xfrm>
            <a:custGeom>
              <a:avLst/>
              <a:gdLst/>
              <a:ahLst/>
              <a:cxnLst/>
              <a:rect l="l" t="t" r="r" b="b"/>
              <a:pathLst>
                <a:path w="2228" h="939" extrusionOk="0">
                  <a:moveTo>
                    <a:pt x="1070" y="0"/>
                  </a:moveTo>
                  <a:cubicBezTo>
                    <a:pt x="990" y="0"/>
                    <a:pt x="908" y="2"/>
                    <a:pt x="822" y="2"/>
                  </a:cubicBezTo>
                  <a:cubicBezTo>
                    <a:pt x="560" y="14"/>
                    <a:pt x="298" y="74"/>
                    <a:pt x="108" y="288"/>
                  </a:cubicBezTo>
                  <a:cubicBezTo>
                    <a:pt x="60" y="324"/>
                    <a:pt x="36" y="383"/>
                    <a:pt x="1" y="443"/>
                  </a:cubicBezTo>
                  <a:cubicBezTo>
                    <a:pt x="1" y="502"/>
                    <a:pt x="1" y="562"/>
                    <a:pt x="48" y="621"/>
                  </a:cubicBezTo>
                  <a:cubicBezTo>
                    <a:pt x="179" y="705"/>
                    <a:pt x="358" y="621"/>
                    <a:pt x="501" y="728"/>
                  </a:cubicBezTo>
                  <a:cubicBezTo>
                    <a:pt x="742" y="892"/>
                    <a:pt x="1006" y="908"/>
                    <a:pt x="1281" y="908"/>
                  </a:cubicBezTo>
                  <a:cubicBezTo>
                    <a:pt x="1346" y="908"/>
                    <a:pt x="1411" y="907"/>
                    <a:pt x="1477" y="907"/>
                  </a:cubicBezTo>
                  <a:cubicBezTo>
                    <a:pt x="1559" y="927"/>
                    <a:pt x="1639" y="938"/>
                    <a:pt x="1715" y="938"/>
                  </a:cubicBezTo>
                  <a:cubicBezTo>
                    <a:pt x="1904" y="938"/>
                    <a:pt x="2075" y="873"/>
                    <a:pt x="2227" y="728"/>
                  </a:cubicBezTo>
                  <a:cubicBezTo>
                    <a:pt x="2103" y="626"/>
                    <a:pt x="1962" y="601"/>
                    <a:pt x="1815" y="601"/>
                  </a:cubicBezTo>
                  <a:cubicBezTo>
                    <a:pt x="1684" y="601"/>
                    <a:pt x="1547" y="621"/>
                    <a:pt x="1414" y="621"/>
                  </a:cubicBezTo>
                  <a:cubicBezTo>
                    <a:pt x="1283" y="621"/>
                    <a:pt x="1154" y="602"/>
                    <a:pt x="1037" y="526"/>
                  </a:cubicBezTo>
                  <a:cubicBezTo>
                    <a:pt x="1092" y="398"/>
                    <a:pt x="1175" y="368"/>
                    <a:pt x="1265" y="368"/>
                  </a:cubicBezTo>
                  <a:cubicBezTo>
                    <a:pt x="1342" y="368"/>
                    <a:pt x="1425" y="390"/>
                    <a:pt x="1499" y="390"/>
                  </a:cubicBezTo>
                  <a:cubicBezTo>
                    <a:pt x="1564" y="390"/>
                    <a:pt x="1623" y="373"/>
                    <a:pt x="1668" y="312"/>
                  </a:cubicBezTo>
                  <a:cubicBezTo>
                    <a:pt x="1691" y="252"/>
                    <a:pt x="1691" y="193"/>
                    <a:pt x="1632" y="121"/>
                  </a:cubicBezTo>
                  <a:cubicBezTo>
                    <a:pt x="1572" y="74"/>
                    <a:pt x="1513" y="50"/>
                    <a:pt x="1429" y="26"/>
                  </a:cubicBezTo>
                  <a:cubicBezTo>
                    <a:pt x="1308" y="4"/>
                    <a:pt x="1191" y="0"/>
                    <a:pt x="107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2" name="Google Shape;902;p32"/>
            <p:cNvSpPr/>
            <p:nvPr/>
          </p:nvSpPr>
          <p:spPr>
            <a:xfrm>
              <a:off x="5497400" y="2409350"/>
              <a:ext cx="92725" cy="10850"/>
            </a:xfrm>
            <a:custGeom>
              <a:avLst/>
              <a:gdLst/>
              <a:ahLst/>
              <a:cxnLst/>
              <a:rect l="l" t="t" r="r" b="b"/>
              <a:pathLst>
                <a:path w="3709" h="434" extrusionOk="0">
                  <a:moveTo>
                    <a:pt x="1" y="1"/>
                  </a:moveTo>
                  <a:cubicBezTo>
                    <a:pt x="417" y="310"/>
                    <a:pt x="810" y="405"/>
                    <a:pt x="1251" y="405"/>
                  </a:cubicBezTo>
                  <a:lnTo>
                    <a:pt x="3537" y="405"/>
                  </a:lnTo>
                  <a:cubicBezTo>
                    <a:pt x="3582" y="425"/>
                    <a:pt x="3616" y="434"/>
                    <a:pt x="3641" y="434"/>
                  </a:cubicBezTo>
                  <a:cubicBezTo>
                    <a:pt x="3707" y="434"/>
                    <a:pt x="3709" y="370"/>
                    <a:pt x="3691" y="275"/>
                  </a:cubicBezTo>
                  <a:cubicBezTo>
                    <a:pt x="2477" y="179"/>
                    <a:pt x="1275" y="96"/>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3" name="Google Shape;903;p32"/>
            <p:cNvSpPr/>
            <p:nvPr/>
          </p:nvSpPr>
          <p:spPr>
            <a:xfrm>
              <a:off x="5266425" y="2306950"/>
              <a:ext cx="41700" cy="53300"/>
            </a:xfrm>
            <a:custGeom>
              <a:avLst/>
              <a:gdLst/>
              <a:ahLst/>
              <a:cxnLst/>
              <a:rect l="l" t="t" r="r" b="b"/>
              <a:pathLst>
                <a:path w="1668" h="2132" extrusionOk="0">
                  <a:moveTo>
                    <a:pt x="1244" y="0"/>
                  </a:moveTo>
                  <a:cubicBezTo>
                    <a:pt x="1210" y="0"/>
                    <a:pt x="1177" y="15"/>
                    <a:pt x="1143" y="49"/>
                  </a:cubicBezTo>
                  <a:cubicBezTo>
                    <a:pt x="1084" y="84"/>
                    <a:pt x="1036" y="120"/>
                    <a:pt x="989" y="168"/>
                  </a:cubicBezTo>
                  <a:cubicBezTo>
                    <a:pt x="750" y="441"/>
                    <a:pt x="560" y="715"/>
                    <a:pt x="477" y="1073"/>
                  </a:cubicBezTo>
                  <a:cubicBezTo>
                    <a:pt x="429" y="1120"/>
                    <a:pt x="381" y="1180"/>
                    <a:pt x="334" y="1227"/>
                  </a:cubicBezTo>
                  <a:cubicBezTo>
                    <a:pt x="298" y="1275"/>
                    <a:pt x="238" y="1311"/>
                    <a:pt x="203" y="1370"/>
                  </a:cubicBezTo>
                  <a:cubicBezTo>
                    <a:pt x="96" y="1430"/>
                    <a:pt x="143" y="1584"/>
                    <a:pt x="36" y="1644"/>
                  </a:cubicBezTo>
                  <a:lnTo>
                    <a:pt x="36" y="1656"/>
                  </a:lnTo>
                  <a:cubicBezTo>
                    <a:pt x="12" y="1692"/>
                    <a:pt x="0" y="1727"/>
                    <a:pt x="12" y="1787"/>
                  </a:cubicBezTo>
                  <a:cubicBezTo>
                    <a:pt x="36" y="1846"/>
                    <a:pt x="96" y="1894"/>
                    <a:pt x="119" y="1965"/>
                  </a:cubicBezTo>
                  <a:cubicBezTo>
                    <a:pt x="119" y="2013"/>
                    <a:pt x="143" y="2061"/>
                    <a:pt x="191" y="2073"/>
                  </a:cubicBezTo>
                  <a:cubicBezTo>
                    <a:pt x="238" y="2073"/>
                    <a:pt x="274" y="2085"/>
                    <a:pt x="322" y="2085"/>
                  </a:cubicBezTo>
                  <a:cubicBezTo>
                    <a:pt x="385" y="2109"/>
                    <a:pt x="448" y="2131"/>
                    <a:pt x="500" y="2131"/>
                  </a:cubicBezTo>
                  <a:cubicBezTo>
                    <a:pt x="575" y="2131"/>
                    <a:pt x="626" y="2085"/>
                    <a:pt x="619" y="1930"/>
                  </a:cubicBezTo>
                  <a:cubicBezTo>
                    <a:pt x="453" y="1811"/>
                    <a:pt x="536" y="1692"/>
                    <a:pt x="619" y="1573"/>
                  </a:cubicBezTo>
                  <a:cubicBezTo>
                    <a:pt x="953" y="1096"/>
                    <a:pt x="1262" y="620"/>
                    <a:pt x="1631" y="180"/>
                  </a:cubicBezTo>
                  <a:cubicBezTo>
                    <a:pt x="1667" y="144"/>
                    <a:pt x="1643" y="96"/>
                    <a:pt x="1608" y="60"/>
                  </a:cubicBezTo>
                  <a:cubicBezTo>
                    <a:pt x="1500" y="49"/>
                    <a:pt x="1405" y="37"/>
                    <a:pt x="1322" y="25"/>
                  </a:cubicBezTo>
                  <a:cubicBezTo>
                    <a:pt x="1296" y="9"/>
                    <a:pt x="1270" y="0"/>
                    <a:pt x="124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4" name="Google Shape;904;p32"/>
            <p:cNvSpPr/>
            <p:nvPr/>
          </p:nvSpPr>
          <p:spPr>
            <a:xfrm>
              <a:off x="5251825" y="2498350"/>
              <a:ext cx="63725" cy="17525"/>
            </a:xfrm>
            <a:custGeom>
              <a:avLst/>
              <a:gdLst/>
              <a:ahLst/>
              <a:cxnLst/>
              <a:rect l="l" t="t" r="r" b="b"/>
              <a:pathLst>
                <a:path w="2549" h="701" extrusionOk="0">
                  <a:moveTo>
                    <a:pt x="2251" y="1"/>
                  </a:moveTo>
                  <a:cubicBezTo>
                    <a:pt x="2192" y="1"/>
                    <a:pt x="2132" y="1"/>
                    <a:pt x="2073" y="24"/>
                  </a:cubicBezTo>
                  <a:cubicBezTo>
                    <a:pt x="2013" y="48"/>
                    <a:pt x="1954" y="48"/>
                    <a:pt x="1894" y="48"/>
                  </a:cubicBezTo>
                  <a:cubicBezTo>
                    <a:pt x="1811" y="30"/>
                    <a:pt x="1727" y="30"/>
                    <a:pt x="1644" y="30"/>
                  </a:cubicBezTo>
                  <a:cubicBezTo>
                    <a:pt x="1561" y="30"/>
                    <a:pt x="1477" y="30"/>
                    <a:pt x="1394" y="13"/>
                  </a:cubicBezTo>
                  <a:cubicBezTo>
                    <a:pt x="1334" y="7"/>
                    <a:pt x="1281" y="4"/>
                    <a:pt x="1229" y="4"/>
                  </a:cubicBezTo>
                  <a:cubicBezTo>
                    <a:pt x="1177" y="4"/>
                    <a:pt x="1126" y="7"/>
                    <a:pt x="1072" y="13"/>
                  </a:cubicBezTo>
                  <a:cubicBezTo>
                    <a:pt x="1032" y="10"/>
                    <a:pt x="992" y="8"/>
                    <a:pt x="952" y="8"/>
                  </a:cubicBezTo>
                  <a:cubicBezTo>
                    <a:pt x="647" y="8"/>
                    <a:pt x="344" y="85"/>
                    <a:pt x="60" y="179"/>
                  </a:cubicBezTo>
                  <a:cubicBezTo>
                    <a:pt x="49" y="227"/>
                    <a:pt x="49" y="263"/>
                    <a:pt x="25" y="310"/>
                  </a:cubicBezTo>
                  <a:cubicBezTo>
                    <a:pt x="1" y="417"/>
                    <a:pt x="60" y="489"/>
                    <a:pt x="132" y="548"/>
                  </a:cubicBezTo>
                  <a:cubicBezTo>
                    <a:pt x="203" y="608"/>
                    <a:pt x="287" y="655"/>
                    <a:pt x="382" y="679"/>
                  </a:cubicBezTo>
                  <a:cubicBezTo>
                    <a:pt x="427" y="694"/>
                    <a:pt x="472" y="701"/>
                    <a:pt x="515" y="701"/>
                  </a:cubicBezTo>
                  <a:cubicBezTo>
                    <a:pt x="575" y="701"/>
                    <a:pt x="631" y="688"/>
                    <a:pt x="680" y="667"/>
                  </a:cubicBezTo>
                  <a:cubicBezTo>
                    <a:pt x="842" y="542"/>
                    <a:pt x="1019" y="522"/>
                    <a:pt x="1195" y="522"/>
                  </a:cubicBezTo>
                  <a:cubicBezTo>
                    <a:pt x="1277" y="522"/>
                    <a:pt x="1359" y="526"/>
                    <a:pt x="1440" y="526"/>
                  </a:cubicBezTo>
                  <a:cubicBezTo>
                    <a:pt x="1465" y="526"/>
                    <a:pt x="1489" y="526"/>
                    <a:pt x="1513" y="525"/>
                  </a:cubicBezTo>
                  <a:cubicBezTo>
                    <a:pt x="1548" y="525"/>
                    <a:pt x="1584" y="521"/>
                    <a:pt x="1619" y="521"/>
                  </a:cubicBezTo>
                  <a:cubicBezTo>
                    <a:pt x="1681" y="521"/>
                    <a:pt x="1741" y="531"/>
                    <a:pt x="1787" y="584"/>
                  </a:cubicBezTo>
                  <a:cubicBezTo>
                    <a:pt x="1870" y="584"/>
                    <a:pt x="1977" y="560"/>
                    <a:pt x="2073" y="560"/>
                  </a:cubicBezTo>
                  <a:cubicBezTo>
                    <a:pt x="2073" y="548"/>
                    <a:pt x="2084" y="548"/>
                    <a:pt x="2108" y="536"/>
                  </a:cubicBezTo>
                  <a:cubicBezTo>
                    <a:pt x="2118" y="533"/>
                    <a:pt x="2127" y="532"/>
                    <a:pt x="2135" y="532"/>
                  </a:cubicBezTo>
                  <a:cubicBezTo>
                    <a:pt x="2158" y="532"/>
                    <a:pt x="2177" y="543"/>
                    <a:pt x="2204" y="560"/>
                  </a:cubicBezTo>
                  <a:lnTo>
                    <a:pt x="2489" y="560"/>
                  </a:lnTo>
                  <a:cubicBezTo>
                    <a:pt x="2549" y="525"/>
                    <a:pt x="2549" y="477"/>
                    <a:pt x="2501" y="477"/>
                  </a:cubicBezTo>
                  <a:cubicBezTo>
                    <a:pt x="2442" y="429"/>
                    <a:pt x="2394" y="370"/>
                    <a:pt x="2346" y="322"/>
                  </a:cubicBezTo>
                  <a:cubicBezTo>
                    <a:pt x="2394" y="298"/>
                    <a:pt x="2430" y="239"/>
                    <a:pt x="2430" y="179"/>
                  </a:cubicBezTo>
                  <a:cubicBezTo>
                    <a:pt x="2394" y="84"/>
                    <a:pt x="2346" y="24"/>
                    <a:pt x="225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5" name="Google Shape;905;p32"/>
            <p:cNvSpPr/>
            <p:nvPr/>
          </p:nvSpPr>
          <p:spPr>
            <a:xfrm>
              <a:off x="5750400" y="2587950"/>
              <a:ext cx="65825" cy="10150"/>
            </a:xfrm>
            <a:custGeom>
              <a:avLst/>
              <a:gdLst/>
              <a:ahLst/>
              <a:cxnLst/>
              <a:rect l="l" t="t" r="r" b="b"/>
              <a:pathLst>
                <a:path w="2633" h="406" extrusionOk="0">
                  <a:moveTo>
                    <a:pt x="322" y="0"/>
                  </a:moveTo>
                  <a:cubicBezTo>
                    <a:pt x="239" y="108"/>
                    <a:pt x="48" y="36"/>
                    <a:pt x="1" y="179"/>
                  </a:cubicBezTo>
                  <a:cubicBezTo>
                    <a:pt x="13" y="250"/>
                    <a:pt x="60" y="298"/>
                    <a:pt x="120" y="334"/>
                  </a:cubicBezTo>
                  <a:cubicBezTo>
                    <a:pt x="198" y="345"/>
                    <a:pt x="277" y="349"/>
                    <a:pt x="356" y="349"/>
                  </a:cubicBezTo>
                  <a:cubicBezTo>
                    <a:pt x="528" y="349"/>
                    <a:pt x="702" y="330"/>
                    <a:pt x="874" y="330"/>
                  </a:cubicBezTo>
                  <a:cubicBezTo>
                    <a:pt x="1029" y="330"/>
                    <a:pt x="1184" y="346"/>
                    <a:pt x="1334" y="405"/>
                  </a:cubicBezTo>
                  <a:lnTo>
                    <a:pt x="1727" y="405"/>
                  </a:lnTo>
                  <a:cubicBezTo>
                    <a:pt x="1805" y="336"/>
                    <a:pt x="1883" y="314"/>
                    <a:pt x="1961" y="314"/>
                  </a:cubicBezTo>
                  <a:cubicBezTo>
                    <a:pt x="2086" y="314"/>
                    <a:pt x="2210" y="371"/>
                    <a:pt x="2334" y="393"/>
                  </a:cubicBezTo>
                  <a:cubicBezTo>
                    <a:pt x="2347" y="394"/>
                    <a:pt x="2360" y="395"/>
                    <a:pt x="2373" y="395"/>
                  </a:cubicBezTo>
                  <a:cubicBezTo>
                    <a:pt x="2488" y="395"/>
                    <a:pt x="2587" y="345"/>
                    <a:pt x="2608" y="227"/>
                  </a:cubicBezTo>
                  <a:cubicBezTo>
                    <a:pt x="2632" y="12"/>
                    <a:pt x="2489" y="0"/>
                    <a:pt x="233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6" name="Google Shape;906;p32"/>
            <p:cNvSpPr/>
            <p:nvPr/>
          </p:nvSpPr>
          <p:spPr>
            <a:xfrm>
              <a:off x="5352150" y="2425725"/>
              <a:ext cx="78300" cy="10550"/>
            </a:xfrm>
            <a:custGeom>
              <a:avLst/>
              <a:gdLst/>
              <a:ahLst/>
              <a:cxnLst/>
              <a:rect l="l" t="t" r="r" b="b"/>
              <a:pathLst>
                <a:path w="3132" h="422" extrusionOk="0">
                  <a:moveTo>
                    <a:pt x="1677" y="1"/>
                  </a:moveTo>
                  <a:cubicBezTo>
                    <a:pt x="1118" y="1"/>
                    <a:pt x="559" y="42"/>
                    <a:pt x="0" y="167"/>
                  </a:cubicBezTo>
                  <a:cubicBezTo>
                    <a:pt x="24" y="334"/>
                    <a:pt x="286" y="155"/>
                    <a:pt x="286" y="358"/>
                  </a:cubicBezTo>
                  <a:cubicBezTo>
                    <a:pt x="347" y="394"/>
                    <a:pt x="405" y="422"/>
                    <a:pt x="462" y="422"/>
                  </a:cubicBezTo>
                  <a:cubicBezTo>
                    <a:pt x="515" y="422"/>
                    <a:pt x="567" y="397"/>
                    <a:pt x="619" y="334"/>
                  </a:cubicBezTo>
                  <a:cubicBezTo>
                    <a:pt x="715" y="262"/>
                    <a:pt x="810" y="227"/>
                    <a:pt x="905" y="227"/>
                  </a:cubicBezTo>
                  <a:cubicBezTo>
                    <a:pt x="1000" y="227"/>
                    <a:pt x="1096" y="262"/>
                    <a:pt x="1191" y="334"/>
                  </a:cubicBezTo>
                  <a:cubicBezTo>
                    <a:pt x="1810" y="310"/>
                    <a:pt x="2429" y="310"/>
                    <a:pt x="3036" y="298"/>
                  </a:cubicBezTo>
                  <a:cubicBezTo>
                    <a:pt x="3132" y="227"/>
                    <a:pt x="3132" y="131"/>
                    <a:pt x="3036" y="60"/>
                  </a:cubicBezTo>
                  <a:cubicBezTo>
                    <a:pt x="2583" y="28"/>
                    <a:pt x="2130" y="1"/>
                    <a:pt x="167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7" name="Google Shape;907;p32"/>
            <p:cNvSpPr/>
            <p:nvPr/>
          </p:nvSpPr>
          <p:spPr>
            <a:xfrm>
              <a:off x="5698625" y="2440225"/>
              <a:ext cx="67875" cy="11425"/>
            </a:xfrm>
            <a:custGeom>
              <a:avLst/>
              <a:gdLst/>
              <a:ahLst/>
              <a:cxnLst/>
              <a:rect l="l" t="t" r="r" b="b"/>
              <a:pathLst>
                <a:path w="2715" h="457" extrusionOk="0">
                  <a:moveTo>
                    <a:pt x="2211" y="1"/>
                  </a:moveTo>
                  <a:cubicBezTo>
                    <a:pt x="2069" y="1"/>
                    <a:pt x="1926" y="22"/>
                    <a:pt x="1786" y="28"/>
                  </a:cubicBezTo>
                  <a:cubicBezTo>
                    <a:pt x="1746" y="74"/>
                    <a:pt x="1702" y="98"/>
                    <a:pt x="1659" y="98"/>
                  </a:cubicBezTo>
                  <a:cubicBezTo>
                    <a:pt x="1613" y="98"/>
                    <a:pt x="1567" y="71"/>
                    <a:pt x="1524" y="16"/>
                  </a:cubicBezTo>
                  <a:cubicBezTo>
                    <a:pt x="1466" y="10"/>
                    <a:pt x="1407" y="8"/>
                    <a:pt x="1349" y="8"/>
                  </a:cubicBezTo>
                  <a:cubicBezTo>
                    <a:pt x="1054" y="8"/>
                    <a:pt x="758" y="69"/>
                    <a:pt x="456" y="69"/>
                  </a:cubicBezTo>
                  <a:cubicBezTo>
                    <a:pt x="329" y="69"/>
                    <a:pt x="201" y="59"/>
                    <a:pt x="72" y="28"/>
                  </a:cubicBezTo>
                  <a:lnTo>
                    <a:pt x="72" y="28"/>
                  </a:lnTo>
                  <a:cubicBezTo>
                    <a:pt x="12" y="123"/>
                    <a:pt x="0" y="206"/>
                    <a:pt x="95" y="302"/>
                  </a:cubicBezTo>
                  <a:cubicBezTo>
                    <a:pt x="423" y="427"/>
                    <a:pt x="756" y="456"/>
                    <a:pt x="1091" y="456"/>
                  </a:cubicBezTo>
                  <a:cubicBezTo>
                    <a:pt x="1395" y="456"/>
                    <a:pt x="1701" y="432"/>
                    <a:pt x="2005" y="432"/>
                  </a:cubicBezTo>
                  <a:cubicBezTo>
                    <a:pt x="2035" y="432"/>
                    <a:pt x="2065" y="432"/>
                    <a:pt x="2096" y="433"/>
                  </a:cubicBezTo>
                  <a:cubicBezTo>
                    <a:pt x="2145" y="378"/>
                    <a:pt x="2191" y="356"/>
                    <a:pt x="2235" y="356"/>
                  </a:cubicBezTo>
                  <a:cubicBezTo>
                    <a:pt x="2287" y="356"/>
                    <a:pt x="2336" y="387"/>
                    <a:pt x="2381" y="433"/>
                  </a:cubicBezTo>
                  <a:lnTo>
                    <a:pt x="2548" y="433"/>
                  </a:lnTo>
                  <a:cubicBezTo>
                    <a:pt x="2631" y="361"/>
                    <a:pt x="2715" y="266"/>
                    <a:pt x="2679" y="135"/>
                  </a:cubicBezTo>
                  <a:cubicBezTo>
                    <a:pt x="2528" y="28"/>
                    <a:pt x="2370" y="1"/>
                    <a:pt x="221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8" name="Google Shape;908;p32"/>
            <p:cNvSpPr/>
            <p:nvPr/>
          </p:nvSpPr>
          <p:spPr>
            <a:xfrm>
              <a:off x="5896850" y="2426025"/>
              <a:ext cx="76825" cy="16525"/>
            </a:xfrm>
            <a:custGeom>
              <a:avLst/>
              <a:gdLst/>
              <a:ahLst/>
              <a:cxnLst/>
              <a:rect l="l" t="t" r="r" b="b"/>
              <a:pathLst>
                <a:path w="3073" h="661" extrusionOk="0">
                  <a:moveTo>
                    <a:pt x="215" y="0"/>
                  </a:moveTo>
                  <a:cubicBezTo>
                    <a:pt x="156" y="60"/>
                    <a:pt x="84" y="84"/>
                    <a:pt x="25" y="143"/>
                  </a:cubicBezTo>
                  <a:cubicBezTo>
                    <a:pt x="1" y="179"/>
                    <a:pt x="25" y="239"/>
                    <a:pt x="60" y="274"/>
                  </a:cubicBezTo>
                  <a:cubicBezTo>
                    <a:pt x="537" y="393"/>
                    <a:pt x="1013" y="453"/>
                    <a:pt x="1513" y="453"/>
                  </a:cubicBezTo>
                  <a:cubicBezTo>
                    <a:pt x="1736" y="602"/>
                    <a:pt x="1962" y="660"/>
                    <a:pt x="2193" y="660"/>
                  </a:cubicBezTo>
                  <a:cubicBezTo>
                    <a:pt x="2406" y="660"/>
                    <a:pt x="2624" y="610"/>
                    <a:pt x="2846" y="536"/>
                  </a:cubicBezTo>
                  <a:cubicBezTo>
                    <a:pt x="3073" y="381"/>
                    <a:pt x="2942" y="262"/>
                    <a:pt x="2787" y="155"/>
                  </a:cubicBezTo>
                  <a:cubicBezTo>
                    <a:pt x="2577" y="117"/>
                    <a:pt x="2366" y="104"/>
                    <a:pt x="2155" y="104"/>
                  </a:cubicBezTo>
                  <a:cubicBezTo>
                    <a:pt x="1838" y="104"/>
                    <a:pt x="1522" y="134"/>
                    <a:pt x="1215" y="155"/>
                  </a:cubicBezTo>
                  <a:cubicBezTo>
                    <a:pt x="1145" y="204"/>
                    <a:pt x="1079" y="226"/>
                    <a:pt x="1014" y="226"/>
                  </a:cubicBezTo>
                  <a:cubicBezTo>
                    <a:pt x="936" y="226"/>
                    <a:pt x="859" y="195"/>
                    <a:pt x="775" y="143"/>
                  </a:cubicBezTo>
                  <a:cubicBezTo>
                    <a:pt x="584" y="96"/>
                    <a:pt x="406" y="48"/>
                    <a:pt x="21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9" name="Google Shape;909;p32"/>
            <p:cNvSpPr/>
            <p:nvPr/>
          </p:nvSpPr>
          <p:spPr>
            <a:xfrm>
              <a:off x="5541750" y="2505500"/>
              <a:ext cx="74450" cy="8275"/>
            </a:xfrm>
            <a:custGeom>
              <a:avLst/>
              <a:gdLst/>
              <a:ahLst/>
              <a:cxnLst/>
              <a:rect l="l" t="t" r="r" b="b"/>
              <a:pathLst>
                <a:path w="2978" h="331" extrusionOk="0">
                  <a:moveTo>
                    <a:pt x="203" y="0"/>
                  </a:moveTo>
                  <a:cubicBezTo>
                    <a:pt x="132" y="72"/>
                    <a:pt x="1" y="119"/>
                    <a:pt x="60" y="262"/>
                  </a:cubicBezTo>
                  <a:cubicBezTo>
                    <a:pt x="223" y="266"/>
                    <a:pt x="387" y="266"/>
                    <a:pt x="552" y="266"/>
                  </a:cubicBezTo>
                  <a:cubicBezTo>
                    <a:pt x="882" y="266"/>
                    <a:pt x="1215" y="266"/>
                    <a:pt x="1548" y="298"/>
                  </a:cubicBezTo>
                  <a:cubicBezTo>
                    <a:pt x="1787" y="310"/>
                    <a:pt x="2025" y="331"/>
                    <a:pt x="2263" y="331"/>
                  </a:cubicBezTo>
                  <a:cubicBezTo>
                    <a:pt x="2501" y="331"/>
                    <a:pt x="2739" y="310"/>
                    <a:pt x="2977" y="239"/>
                  </a:cubicBezTo>
                  <a:cubicBezTo>
                    <a:pt x="2394" y="24"/>
                    <a:pt x="1798" y="36"/>
                    <a:pt x="1203" y="0"/>
                  </a:cubicBezTo>
                  <a:cubicBezTo>
                    <a:pt x="1157" y="40"/>
                    <a:pt x="1114" y="59"/>
                    <a:pt x="1071" y="59"/>
                  </a:cubicBezTo>
                  <a:cubicBezTo>
                    <a:pt x="1025" y="59"/>
                    <a:pt x="979" y="37"/>
                    <a:pt x="92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0" name="Google Shape;910;p32"/>
            <p:cNvSpPr/>
            <p:nvPr/>
          </p:nvSpPr>
          <p:spPr>
            <a:xfrm>
              <a:off x="5236650" y="2376600"/>
              <a:ext cx="26825" cy="46175"/>
            </a:xfrm>
            <a:custGeom>
              <a:avLst/>
              <a:gdLst/>
              <a:ahLst/>
              <a:cxnLst/>
              <a:rect l="l" t="t" r="r" b="b"/>
              <a:pathLst>
                <a:path w="1073" h="1847" extrusionOk="0">
                  <a:moveTo>
                    <a:pt x="929" y="1"/>
                  </a:moveTo>
                  <a:cubicBezTo>
                    <a:pt x="798" y="61"/>
                    <a:pt x="727" y="168"/>
                    <a:pt x="632" y="275"/>
                  </a:cubicBezTo>
                  <a:cubicBezTo>
                    <a:pt x="513" y="727"/>
                    <a:pt x="275" y="1144"/>
                    <a:pt x="60" y="1561"/>
                  </a:cubicBezTo>
                  <a:cubicBezTo>
                    <a:pt x="1" y="1620"/>
                    <a:pt x="13" y="1668"/>
                    <a:pt x="84" y="1715"/>
                  </a:cubicBezTo>
                  <a:lnTo>
                    <a:pt x="394" y="1846"/>
                  </a:lnTo>
                  <a:cubicBezTo>
                    <a:pt x="667" y="1382"/>
                    <a:pt x="834" y="882"/>
                    <a:pt x="1013" y="370"/>
                  </a:cubicBezTo>
                  <a:cubicBezTo>
                    <a:pt x="1072" y="239"/>
                    <a:pt x="1072" y="108"/>
                    <a:pt x="92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1" name="Google Shape;911;p32"/>
            <p:cNvSpPr/>
            <p:nvPr/>
          </p:nvSpPr>
          <p:spPr>
            <a:xfrm>
              <a:off x="5260475" y="2390150"/>
              <a:ext cx="65800" cy="27925"/>
            </a:xfrm>
            <a:custGeom>
              <a:avLst/>
              <a:gdLst/>
              <a:ahLst/>
              <a:cxnLst/>
              <a:rect l="l" t="t" r="r" b="b"/>
              <a:pathLst>
                <a:path w="2632" h="1117" extrusionOk="0">
                  <a:moveTo>
                    <a:pt x="488" y="1"/>
                  </a:moveTo>
                  <a:cubicBezTo>
                    <a:pt x="470" y="1"/>
                    <a:pt x="450" y="3"/>
                    <a:pt x="429" y="7"/>
                  </a:cubicBezTo>
                  <a:cubicBezTo>
                    <a:pt x="143" y="292"/>
                    <a:pt x="72" y="662"/>
                    <a:pt x="0" y="1019"/>
                  </a:cubicBezTo>
                  <a:cubicBezTo>
                    <a:pt x="36" y="1066"/>
                    <a:pt x="95" y="1102"/>
                    <a:pt x="155" y="1114"/>
                  </a:cubicBezTo>
                  <a:cubicBezTo>
                    <a:pt x="172" y="1116"/>
                    <a:pt x="188" y="1117"/>
                    <a:pt x="205" y="1117"/>
                  </a:cubicBezTo>
                  <a:cubicBezTo>
                    <a:pt x="294" y="1117"/>
                    <a:pt x="378" y="1087"/>
                    <a:pt x="429" y="1007"/>
                  </a:cubicBezTo>
                  <a:cubicBezTo>
                    <a:pt x="429" y="935"/>
                    <a:pt x="441" y="840"/>
                    <a:pt x="441" y="769"/>
                  </a:cubicBezTo>
                  <a:cubicBezTo>
                    <a:pt x="504" y="667"/>
                    <a:pt x="572" y="636"/>
                    <a:pt x="644" y="636"/>
                  </a:cubicBezTo>
                  <a:cubicBezTo>
                    <a:pt x="748" y="636"/>
                    <a:pt x="859" y="702"/>
                    <a:pt x="965" y="709"/>
                  </a:cubicBezTo>
                  <a:cubicBezTo>
                    <a:pt x="1500" y="662"/>
                    <a:pt x="2024" y="626"/>
                    <a:pt x="2560" y="578"/>
                  </a:cubicBezTo>
                  <a:cubicBezTo>
                    <a:pt x="2631" y="531"/>
                    <a:pt x="2631" y="471"/>
                    <a:pt x="2572" y="423"/>
                  </a:cubicBezTo>
                  <a:lnTo>
                    <a:pt x="976" y="423"/>
                  </a:lnTo>
                  <a:cubicBezTo>
                    <a:pt x="941" y="423"/>
                    <a:pt x="904" y="425"/>
                    <a:pt x="868" y="425"/>
                  </a:cubicBezTo>
                  <a:cubicBezTo>
                    <a:pt x="725" y="425"/>
                    <a:pt x="595" y="402"/>
                    <a:pt x="595" y="173"/>
                  </a:cubicBezTo>
                  <a:cubicBezTo>
                    <a:pt x="625" y="54"/>
                    <a:pt x="580" y="1"/>
                    <a:pt x="48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2" name="Google Shape;912;p32"/>
            <p:cNvSpPr/>
            <p:nvPr/>
          </p:nvSpPr>
          <p:spPr>
            <a:xfrm>
              <a:off x="6013150" y="2572200"/>
              <a:ext cx="55475" cy="14775"/>
            </a:xfrm>
            <a:custGeom>
              <a:avLst/>
              <a:gdLst/>
              <a:ahLst/>
              <a:cxnLst/>
              <a:rect l="l" t="t" r="r" b="b"/>
              <a:pathLst>
                <a:path w="2219" h="591" extrusionOk="0">
                  <a:moveTo>
                    <a:pt x="285" y="0"/>
                  </a:moveTo>
                  <a:cubicBezTo>
                    <a:pt x="171" y="0"/>
                    <a:pt x="121" y="179"/>
                    <a:pt x="28" y="226"/>
                  </a:cubicBezTo>
                  <a:cubicBezTo>
                    <a:pt x="1" y="316"/>
                    <a:pt x="15" y="393"/>
                    <a:pt x="86" y="393"/>
                  </a:cubicBezTo>
                  <a:cubicBezTo>
                    <a:pt x="109" y="393"/>
                    <a:pt x="137" y="386"/>
                    <a:pt x="171" y="368"/>
                  </a:cubicBezTo>
                  <a:cubicBezTo>
                    <a:pt x="300" y="401"/>
                    <a:pt x="428" y="491"/>
                    <a:pt x="540" y="491"/>
                  </a:cubicBezTo>
                  <a:cubicBezTo>
                    <a:pt x="552" y="491"/>
                    <a:pt x="564" y="490"/>
                    <a:pt x="576" y="488"/>
                  </a:cubicBezTo>
                  <a:cubicBezTo>
                    <a:pt x="722" y="448"/>
                    <a:pt x="865" y="433"/>
                    <a:pt x="1006" y="433"/>
                  </a:cubicBezTo>
                  <a:cubicBezTo>
                    <a:pt x="1380" y="433"/>
                    <a:pt x="1740" y="540"/>
                    <a:pt x="2111" y="583"/>
                  </a:cubicBezTo>
                  <a:cubicBezTo>
                    <a:pt x="2124" y="588"/>
                    <a:pt x="2135" y="590"/>
                    <a:pt x="2145" y="590"/>
                  </a:cubicBezTo>
                  <a:cubicBezTo>
                    <a:pt x="2181" y="590"/>
                    <a:pt x="2200" y="558"/>
                    <a:pt x="2219" y="511"/>
                  </a:cubicBezTo>
                  <a:cubicBezTo>
                    <a:pt x="2179" y="324"/>
                    <a:pt x="2099" y="210"/>
                    <a:pt x="1931" y="210"/>
                  </a:cubicBezTo>
                  <a:cubicBezTo>
                    <a:pt x="1896" y="210"/>
                    <a:pt x="1857" y="215"/>
                    <a:pt x="1814" y="226"/>
                  </a:cubicBezTo>
                  <a:cubicBezTo>
                    <a:pt x="1743" y="242"/>
                    <a:pt x="1674" y="252"/>
                    <a:pt x="1608" y="252"/>
                  </a:cubicBezTo>
                  <a:cubicBezTo>
                    <a:pt x="1440" y="252"/>
                    <a:pt x="1287" y="192"/>
                    <a:pt x="1159" y="47"/>
                  </a:cubicBezTo>
                  <a:cubicBezTo>
                    <a:pt x="997" y="62"/>
                    <a:pt x="831" y="143"/>
                    <a:pt x="666" y="143"/>
                  </a:cubicBezTo>
                  <a:cubicBezTo>
                    <a:pt x="575" y="143"/>
                    <a:pt x="485" y="119"/>
                    <a:pt x="397" y="47"/>
                  </a:cubicBezTo>
                  <a:cubicBezTo>
                    <a:pt x="353" y="14"/>
                    <a:pt x="317" y="0"/>
                    <a:pt x="28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3" name="Google Shape;913;p32"/>
            <p:cNvSpPr/>
            <p:nvPr/>
          </p:nvSpPr>
          <p:spPr>
            <a:xfrm>
              <a:off x="5552475" y="2464175"/>
              <a:ext cx="59250" cy="11875"/>
            </a:xfrm>
            <a:custGeom>
              <a:avLst/>
              <a:gdLst/>
              <a:ahLst/>
              <a:cxnLst/>
              <a:rect l="l" t="t" r="r" b="b"/>
              <a:pathLst>
                <a:path w="2370" h="475" extrusionOk="0">
                  <a:moveTo>
                    <a:pt x="1200" y="1"/>
                  </a:moveTo>
                  <a:cubicBezTo>
                    <a:pt x="1062" y="1"/>
                    <a:pt x="924" y="18"/>
                    <a:pt x="786" y="70"/>
                  </a:cubicBezTo>
                  <a:cubicBezTo>
                    <a:pt x="736" y="104"/>
                    <a:pt x="679" y="114"/>
                    <a:pt x="618" y="114"/>
                  </a:cubicBezTo>
                  <a:cubicBezTo>
                    <a:pt x="526" y="114"/>
                    <a:pt x="425" y="90"/>
                    <a:pt x="328" y="90"/>
                  </a:cubicBezTo>
                  <a:cubicBezTo>
                    <a:pt x="203" y="90"/>
                    <a:pt x="84" y="131"/>
                    <a:pt x="0" y="320"/>
                  </a:cubicBezTo>
                  <a:cubicBezTo>
                    <a:pt x="726" y="368"/>
                    <a:pt x="1393" y="427"/>
                    <a:pt x="2084" y="475"/>
                  </a:cubicBezTo>
                  <a:cubicBezTo>
                    <a:pt x="2143" y="344"/>
                    <a:pt x="2227" y="248"/>
                    <a:pt x="2370" y="201"/>
                  </a:cubicBezTo>
                  <a:cubicBezTo>
                    <a:pt x="2310" y="106"/>
                    <a:pt x="2203" y="82"/>
                    <a:pt x="2084" y="82"/>
                  </a:cubicBezTo>
                  <a:lnTo>
                    <a:pt x="2084" y="70"/>
                  </a:lnTo>
                  <a:cubicBezTo>
                    <a:pt x="2054" y="94"/>
                    <a:pt x="2027" y="106"/>
                    <a:pt x="2000" y="106"/>
                  </a:cubicBezTo>
                  <a:cubicBezTo>
                    <a:pt x="1974" y="106"/>
                    <a:pt x="1947" y="94"/>
                    <a:pt x="1917" y="70"/>
                  </a:cubicBezTo>
                  <a:lnTo>
                    <a:pt x="1929" y="70"/>
                  </a:lnTo>
                  <a:cubicBezTo>
                    <a:pt x="1686" y="55"/>
                    <a:pt x="1443" y="1"/>
                    <a:pt x="120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4" name="Google Shape;914;p32"/>
            <p:cNvSpPr/>
            <p:nvPr/>
          </p:nvSpPr>
          <p:spPr>
            <a:xfrm>
              <a:off x="5703375" y="2579075"/>
              <a:ext cx="50025" cy="15750"/>
            </a:xfrm>
            <a:custGeom>
              <a:avLst/>
              <a:gdLst/>
              <a:ahLst/>
              <a:cxnLst/>
              <a:rect l="l" t="t" r="r" b="b"/>
              <a:pathLst>
                <a:path w="2001" h="630" extrusionOk="0">
                  <a:moveTo>
                    <a:pt x="678" y="0"/>
                  </a:moveTo>
                  <a:cubicBezTo>
                    <a:pt x="526" y="0"/>
                    <a:pt x="372" y="15"/>
                    <a:pt x="215" y="46"/>
                  </a:cubicBezTo>
                  <a:cubicBezTo>
                    <a:pt x="84" y="93"/>
                    <a:pt x="1" y="177"/>
                    <a:pt x="1" y="308"/>
                  </a:cubicBezTo>
                  <a:cubicBezTo>
                    <a:pt x="36" y="367"/>
                    <a:pt x="72" y="403"/>
                    <a:pt x="132" y="415"/>
                  </a:cubicBezTo>
                  <a:cubicBezTo>
                    <a:pt x="154" y="417"/>
                    <a:pt x="176" y="418"/>
                    <a:pt x="198" y="418"/>
                  </a:cubicBezTo>
                  <a:cubicBezTo>
                    <a:pt x="222" y="418"/>
                    <a:pt x="245" y="417"/>
                    <a:pt x="269" y="417"/>
                  </a:cubicBezTo>
                  <a:cubicBezTo>
                    <a:pt x="341" y="417"/>
                    <a:pt x="411" y="423"/>
                    <a:pt x="477" y="474"/>
                  </a:cubicBezTo>
                  <a:lnTo>
                    <a:pt x="632" y="474"/>
                  </a:lnTo>
                  <a:cubicBezTo>
                    <a:pt x="703" y="439"/>
                    <a:pt x="778" y="412"/>
                    <a:pt x="850" y="412"/>
                  </a:cubicBezTo>
                  <a:cubicBezTo>
                    <a:pt x="923" y="412"/>
                    <a:pt x="995" y="439"/>
                    <a:pt x="1060" y="510"/>
                  </a:cubicBezTo>
                  <a:cubicBezTo>
                    <a:pt x="1298" y="534"/>
                    <a:pt x="1537" y="582"/>
                    <a:pt x="1775" y="629"/>
                  </a:cubicBezTo>
                  <a:cubicBezTo>
                    <a:pt x="1846" y="605"/>
                    <a:pt x="1894" y="570"/>
                    <a:pt x="1906" y="510"/>
                  </a:cubicBezTo>
                  <a:lnTo>
                    <a:pt x="1965" y="486"/>
                  </a:lnTo>
                  <a:cubicBezTo>
                    <a:pt x="2001" y="427"/>
                    <a:pt x="1989" y="391"/>
                    <a:pt x="1929" y="344"/>
                  </a:cubicBezTo>
                  <a:cubicBezTo>
                    <a:pt x="1532" y="123"/>
                    <a:pt x="1115" y="0"/>
                    <a:pt x="67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5" name="Google Shape;915;p32"/>
            <p:cNvSpPr/>
            <p:nvPr/>
          </p:nvSpPr>
          <p:spPr>
            <a:xfrm>
              <a:off x="5965325" y="2484375"/>
              <a:ext cx="46150" cy="13700"/>
            </a:xfrm>
            <a:custGeom>
              <a:avLst/>
              <a:gdLst/>
              <a:ahLst/>
              <a:cxnLst/>
              <a:rect l="l" t="t" r="r" b="b"/>
              <a:pathLst>
                <a:path w="1846" h="548" extrusionOk="0">
                  <a:moveTo>
                    <a:pt x="919" y="0"/>
                  </a:moveTo>
                  <a:cubicBezTo>
                    <a:pt x="859" y="0"/>
                    <a:pt x="802" y="19"/>
                    <a:pt x="750" y="71"/>
                  </a:cubicBezTo>
                  <a:cubicBezTo>
                    <a:pt x="695" y="119"/>
                    <a:pt x="641" y="137"/>
                    <a:pt x="588" y="137"/>
                  </a:cubicBezTo>
                  <a:cubicBezTo>
                    <a:pt x="443" y="137"/>
                    <a:pt x="306" y="5"/>
                    <a:pt x="182" y="5"/>
                  </a:cubicBezTo>
                  <a:cubicBezTo>
                    <a:pt x="127" y="5"/>
                    <a:pt x="74" y="31"/>
                    <a:pt x="24" y="107"/>
                  </a:cubicBezTo>
                  <a:cubicBezTo>
                    <a:pt x="0" y="250"/>
                    <a:pt x="95" y="322"/>
                    <a:pt x="179" y="405"/>
                  </a:cubicBezTo>
                  <a:lnTo>
                    <a:pt x="357" y="548"/>
                  </a:lnTo>
                  <a:cubicBezTo>
                    <a:pt x="445" y="497"/>
                    <a:pt x="532" y="441"/>
                    <a:pt x="617" y="441"/>
                  </a:cubicBezTo>
                  <a:cubicBezTo>
                    <a:pt x="670" y="441"/>
                    <a:pt x="723" y="464"/>
                    <a:pt x="774" y="524"/>
                  </a:cubicBezTo>
                  <a:cubicBezTo>
                    <a:pt x="1107" y="524"/>
                    <a:pt x="1453" y="548"/>
                    <a:pt x="1774" y="548"/>
                  </a:cubicBezTo>
                  <a:cubicBezTo>
                    <a:pt x="1846" y="286"/>
                    <a:pt x="1584" y="250"/>
                    <a:pt x="1477" y="131"/>
                  </a:cubicBezTo>
                  <a:cubicBezTo>
                    <a:pt x="1462" y="133"/>
                    <a:pt x="1448" y="134"/>
                    <a:pt x="1433" y="134"/>
                  </a:cubicBezTo>
                  <a:cubicBezTo>
                    <a:pt x="1260" y="134"/>
                    <a:pt x="1079" y="0"/>
                    <a:pt x="91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6" name="Google Shape;916;p32"/>
            <p:cNvSpPr/>
            <p:nvPr/>
          </p:nvSpPr>
          <p:spPr>
            <a:xfrm>
              <a:off x="5966500" y="2429575"/>
              <a:ext cx="59275" cy="13875"/>
            </a:xfrm>
            <a:custGeom>
              <a:avLst/>
              <a:gdLst/>
              <a:ahLst/>
              <a:cxnLst/>
              <a:rect l="l" t="t" r="r" b="b"/>
              <a:pathLst>
                <a:path w="2371" h="555" extrusionOk="0">
                  <a:moveTo>
                    <a:pt x="323" y="1"/>
                  </a:moveTo>
                  <a:cubicBezTo>
                    <a:pt x="215" y="1"/>
                    <a:pt x="108" y="4"/>
                    <a:pt x="1" y="13"/>
                  </a:cubicBezTo>
                  <a:cubicBezTo>
                    <a:pt x="60" y="97"/>
                    <a:pt x="108" y="204"/>
                    <a:pt x="156" y="299"/>
                  </a:cubicBezTo>
                  <a:cubicBezTo>
                    <a:pt x="191" y="335"/>
                    <a:pt x="251" y="358"/>
                    <a:pt x="310" y="358"/>
                  </a:cubicBezTo>
                  <a:cubicBezTo>
                    <a:pt x="343" y="354"/>
                    <a:pt x="374" y="351"/>
                    <a:pt x="406" y="351"/>
                  </a:cubicBezTo>
                  <a:cubicBezTo>
                    <a:pt x="525" y="351"/>
                    <a:pt x="638" y="385"/>
                    <a:pt x="751" y="442"/>
                  </a:cubicBezTo>
                  <a:cubicBezTo>
                    <a:pt x="977" y="525"/>
                    <a:pt x="1212" y="555"/>
                    <a:pt x="1450" y="555"/>
                  </a:cubicBezTo>
                  <a:cubicBezTo>
                    <a:pt x="1689" y="555"/>
                    <a:pt x="1930" y="525"/>
                    <a:pt x="2168" y="489"/>
                  </a:cubicBezTo>
                  <a:cubicBezTo>
                    <a:pt x="2299" y="394"/>
                    <a:pt x="2370" y="311"/>
                    <a:pt x="2311" y="144"/>
                  </a:cubicBezTo>
                  <a:cubicBezTo>
                    <a:pt x="2263" y="120"/>
                    <a:pt x="2239" y="61"/>
                    <a:pt x="2203" y="61"/>
                  </a:cubicBezTo>
                  <a:cubicBezTo>
                    <a:pt x="2079" y="73"/>
                    <a:pt x="1953" y="78"/>
                    <a:pt x="1828" y="78"/>
                  </a:cubicBezTo>
                  <a:cubicBezTo>
                    <a:pt x="1328" y="78"/>
                    <a:pt x="822" y="1"/>
                    <a:pt x="32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7" name="Google Shape;917;p32"/>
            <p:cNvSpPr/>
            <p:nvPr/>
          </p:nvSpPr>
          <p:spPr>
            <a:xfrm>
              <a:off x="5389050" y="2448050"/>
              <a:ext cx="68775" cy="10400"/>
            </a:xfrm>
            <a:custGeom>
              <a:avLst/>
              <a:gdLst/>
              <a:ahLst/>
              <a:cxnLst/>
              <a:rect l="l" t="t" r="r" b="b"/>
              <a:pathLst>
                <a:path w="2751" h="416" extrusionOk="0">
                  <a:moveTo>
                    <a:pt x="1" y="0"/>
                  </a:moveTo>
                  <a:cubicBezTo>
                    <a:pt x="59" y="117"/>
                    <a:pt x="164" y="135"/>
                    <a:pt x="275" y="135"/>
                  </a:cubicBezTo>
                  <a:cubicBezTo>
                    <a:pt x="322" y="135"/>
                    <a:pt x="371" y="131"/>
                    <a:pt x="417" y="131"/>
                  </a:cubicBezTo>
                  <a:cubicBezTo>
                    <a:pt x="584" y="155"/>
                    <a:pt x="751" y="120"/>
                    <a:pt x="846" y="286"/>
                  </a:cubicBezTo>
                  <a:cubicBezTo>
                    <a:pt x="1107" y="390"/>
                    <a:pt x="1372" y="416"/>
                    <a:pt x="1637" y="416"/>
                  </a:cubicBezTo>
                  <a:cubicBezTo>
                    <a:pt x="1905" y="416"/>
                    <a:pt x="2173" y="389"/>
                    <a:pt x="2437" y="389"/>
                  </a:cubicBezTo>
                  <a:cubicBezTo>
                    <a:pt x="2542" y="389"/>
                    <a:pt x="2647" y="393"/>
                    <a:pt x="2751" y="405"/>
                  </a:cubicBezTo>
                  <a:cubicBezTo>
                    <a:pt x="1858" y="108"/>
                    <a:pt x="941" y="0"/>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8" name="Google Shape;918;p32"/>
            <p:cNvSpPr/>
            <p:nvPr/>
          </p:nvSpPr>
          <p:spPr>
            <a:xfrm>
              <a:off x="5908750" y="2559375"/>
              <a:ext cx="45275" cy="16575"/>
            </a:xfrm>
            <a:custGeom>
              <a:avLst/>
              <a:gdLst/>
              <a:ahLst/>
              <a:cxnLst/>
              <a:rect l="l" t="t" r="r" b="b"/>
              <a:pathLst>
                <a:path w="1811" h="663" extrusionOk="0">
                  <a:moveTo>
                    <a:pt x="311" y="0"/>
                  </a:moveTo>
                  <a:cubicBezTo>
                    <a:pt x="239" y="24"/>
                    <a:pt x="203" y="72"/>
                    <a:pt x="168" y="131"/>
                  </a:cubicBezTo>
                  <a:cubicBezTo>
                    <a:pt x="168" y="262"/>
                    <a:pt x="120" y="381"/>
                    <a:pt x="1" y="441"/>
                  </a:cubicBezTo>
                  <a:cubicBezTo>
                    <a:pt x="248" y="473"/>
                    <a:pt x="485" y="563"/>
                    <a:pt x="748" y="563"/>
                  </a:cubicBezTo>
                  <a:cubicBezTo>
                    <a:pt x="776" y="563"/>
                    <a:pt x="805" y="562"/>
                    <a:pt x="834" y="560"/>
                  </a:cubicBezTo>
                  <a:cubicBezTo>
                    <a:pt x="851" y="559"/>
                    <a:pt x="868" y="558"/>
                    <a:pt x="885" y="558"/>
                  </a:cubicBezTo>
                  <a:cubicBezTo>
                    <a:pt x="1114" y="558"/>
                    <a:pt x="1332" y="662"/>
                    <a:pt x="1556" y="662"/>
                  </a:cubicBezTo>
                  <a:cubicBezTo>
                    <a:pt x="1640" y="662"/>
                    <a:pt x="1725" y="648"/>
                    <a:pt x="1811" y="608"/>
                  </a:cubicBezTo>
                  <a:cubicBezTo>
                    <a:pt x="1811" y="548"/>
                    <a:pt x="1787" y="489"/>
                    <a:pt x="1763" y="441"/>
                  </a:cubicBezTo>
                  <a:cubicBezTo>
                    <a:pt x="1715" y="405"/>
                    <a:pt x="1668" y="358"/>
                    <a:pt x="1632" y="322"/>
                  </a:cubicBezTo>
                  <a:cubicBezTo>
                    <a:pt x="1572" y="195"/>
                    <a:pt x="1499" y="148"/>
                    <a:pt x="1408" y="148"/>
                  </a:cubicBezTo>
                  <a:cubicBezTo>
                    <a:pt x="1354" y="148"/>
                    <a:pt x="1294" y="164"/>
                    <a:pt x="1227" y="191"/>
                  </a:cubicBezTo>
                  <a:cubicBezTo>
                    <a:pt x="1169" y="220"/>
                    <a:pt x="1119" y="233"/>
                    <a:pt x="1077" y="233"/>
                  </a:cubicBezTo>
                  <a:cubicBezTo>
                    <a:pt x="965" y="233"/>
                    <a:pt x="908" y="139"/>
                    <a:pt x="882" y="0"/>
                  </a:cubicBezTo>
                  <a:lnTo>
                    <a:pt x="620" y="0"/>
                  </a:lnTo>
                  <a:cubicBezTo>
                    <a:pt x="620" y="12"/>
                    <a:pt x="584" y="12"/>
                    <a:pt x="561" y="24"/>
                  </a:cubicBezTo>
                  <a:cubicBezTo>
                    <a:pt x="550" y="31"/>
                    <a:pt x="539" y="34"/>
                    <a:pt x="527" y="34"/>
                  </a:cubicBezTo>
                  <a:cubicBezTo>
                    <a:pt x="499" y="34"/>
                    <a:pt x="470" y="17"/>
                    <a:pt x="45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9" name="Google Shape;919;p32"/>
            <p:cNvSpPr/>
            <p:nvPr/>
          </p:nvSpPr>
          <p:spPr>
            <a:xfrm>
              <a:off x="5334000" y="2491525"/>
              <a:ext cx="55375" cy="12350"/>
            </a:xfrm>
            <a:custGeom>
              <a:avLst/>
              <a:gdLst/>
              <a:ahLst/>
              <a:cxnLst/>
              <a:rect l="l" t="t" r="r" b="b"/>
              <a:pathLst>
                <a:path w="2215" h="494" extrusionOk="0">
                  <a:moveTo>
                    <a:pt x="677" y="1"/>
                  </a:moveTo>
                  <a:cubicBezTo>
                    <a:pt x="513" y="1"/>
                    <a:pt x="350" y="31"/>
                    <a:pt x="191" y="119"/>
                  </a:cubicBezTo>
                  <a:cubicBezTo>
                    <a:pt x="191" y="238"/>
                    <a:pt x="0" y="250"/>
                    <a:pt x="60" y="405"/>
                  </a:cubicBezTo>
                  <a:cubicBezTo>
                    <a:pt x="107" y="417"/>
                    <a:pt x="167" y="417"/>
                    <a:pt x="214" y="428"/>
                  </a:cubicBezTo>
                  <a:cubicBezTo>
                    <a:pt x="460" y="480"/>
                    <a:pt x="710" y="493"/>
                    <a:pt x="962" y="493"/>
                  </a:cubicBezTo>
                  <a:cubicBezTo>
                    <a:pt x="1255" y="493"/>
                    <a:pt x="1549" y="475"/>
                    <a:pt x="1842" y="475"/>
                  </a:cubicBezTo>
                  <a:cubicBezTo>
                    <a:pt x="1883" y="475"/>
                    <a:pt x="1924" y="475"/>
                    <a:pt x="1965" y="476"/>
                  </a:cubicBezTo>
                  <a:cubicBezTo>
                    <a:pt x="2215" y="333"/>
                    <a:pt x="2036" y="226"/>
                    <a:pt x="1917" y="119"/>
                  </a:cubicBezTo>
                  <a:cubicBezTo>
                    <a:pt x="1857" y="119"/>
                    <a:pt x="1822" y="143"/>
                    <a:pt x="1774" y="143"/>
                  </a:cubicBezTo>
                  <a:cubicBezTo>
                    <a:pt x="1774" y="155"/>
                    <a:pt x="1762" y="155"/>
                    <a:pt x="1726" y="166"/>
                  </a:cubicBezTo>
                  <a:cubicBezTo>
                    <a:pt x="1720" y="170"/>
                    <a:pt x="1713" y="171"/>
                    <a:pt x="1705" y="171"/>
                  </a:cubicBezTo>
                  <a:cubicBezTo>
                    <a:pt x="1684" y="171"/>
                    <a:pt x="1661" y="160"/>
                    <a:pt x="1643" y="143"/>
                  </a:cubicBezTo>
                  <a:cubicBezTo>
                    <a:pt x="1327" y="119"/>
                    <a:pt x="1000" y="1"/>
                    <a:pt x="67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0" name="Google Shape;920;p32"/>
            <p:cNvSpPr/>
            <p:nvPr/>
          </p:nvSpPr>
          <p:spPr>
            <a:xfrm>
              <a:off x="5276250" y="2533050"/>
              <a:ext cx="61025" cy="13025"/>
            </a:xfrm>
            <a:custGeom>
              <a:avLst/>
              <a:gdLst/>
              <a:ahLst/>
              <a:cxnLst/>
              <a:rect l="l" t="t" r="r" b="b"/>
              <a:pathLst>
                <a:path w="2441" h="521" extrusionOk="0">
                  <a:moveTo>
                    <a:pt x="1161" y="0"/>
                  </a:moveTo>
                  <a:cubicBezTo>
                    <a:pt x="910" y="0"/>
                    <a:pt x="657" y="17"/>
                    <a:pt x="405" y="77"/>
                  </a:cubicBezTo>
                  <a:cubicBezTo>
                    <a:pt x="381" y="85"/>
                    <a:pt x="357" y="88"/>
                    <a:pt x="332" y="88"/>
                  </a:cubicBezTo>
                  <a:cubicBezTo>
                    <a:pt x="245" y="88"/>
                    <a:pt x="152" y="48"/>
                    <a:pt x="60" y="29"/>
                  </a:cubicBezTo>
                  <a:lnTo>
                    <a:pt x="60" y="29"/>
                  </a:lnTo>
                  <a:cubicBezTo>
                    <a:pt x="0" y="232"/>
                    <a:pt x="107" y="351"/>
                    <a:pt x="262" y="422"/>
                  </a:cubicBezTo>
                  <a:cubicBezTo>
                    <a:pt x="491" y="506"/>
                    <a:pt x="728" y="520"/>
                    <a:pt x="968" y="520"/>
                  </a:cubicBezTo>
                  <a:cubicBezTo>
                    <a:pt x="1097" y="520"/>
                    <a:pt x="1228" y="516"/>
                    <a:pt x="1358" y="516"/>
                  </a:cubicBezTo>
                  <a:cubicBezTo>
                    <a:pt x="1402" y="516"/>
                    <a:pt x="1445" y="516"/>
                    <a:pt x="1488" y="518"/>
                  </a:cubicBezTo>
                  <a:cubicBezTo>
                    <a:pt x="1774" y="506"/>
                    <a:pt x="2072" y="506"/>
                    <a:pt x="2346" y="363"/>
                  </a:cubicBezTo>
                  <a:cubicBezTo>
                    <a:pt x="2441" y="244"/>
                    <a:pt x="2429" y="149"/>
                    <a:pt x="2358" y="29"/>
                  </a:cubicBezTo>
                  <a:lnTo>
                    <a:pt x="2358" y="29"/>
                  </a:lnTo>
                  <a:cubicBezTo>
                    <a:pt x="2301" y="32"/>
                    <a:pt x="2244" y="32"/>
                    <a:pt x="2188" y="32"/>
                  </a:cubicBezTo>
                  <a:cubicBezTo>
                    <a:pt x="1848" y="32"/>
                    <a:pt x="1505" y="0"/>
                    <a:pt x="116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1" name="Google Shape;921;p32"/>
            <p:cNvSpPr/>
            <p:nvPr/>
          </p:nvSpPr>
          <p:spPr>
            <a:xfrm>
              <a:off x="6127750" y="2463775"/>
              <a:ext cx="47150" cy="13050"/>
            </a:xfrm>
            <a:custGeom>
              <a:avLst/>
              <a:gdLst/>
              <a:ahLst/>
              <a:cxnLst/>
              <a:rect l="l" t="t" r="r" b="b"/>
              <a:pathLst>
                <a:path w="1886" h="522" extrusionOk="0">
                  <a:moveTo>
                    <a:pt x="1001" y="1"/>
                  </a:moveTo>
                  <a:cubicBezTo>
                    <a:pt x="720" y="1"/>
                    <a:pt x="450" y="111"/>
                    <a:pt x="171" y="217"/>
                  </a:cubicBezTo>
                  <a:cubicBezTo>
                    <a:pt x="138" y="203"/>
                    <a:pt x="112" y="197"/>
                    <a:pt x="90" y="197"/>
                  </a:cubicBezTo>
                  <a:cubicBezTo>
                    <a:pt x="15" y="197"/>
                    <a:pt x="0" y="270"/>
                    <a:pt x="28" y="372"/>
                  </a:cubicBezTo>
                  <a:cubicBezTo>
                    <a:pt x="327" y="478"/>
                    <a:pt x="642" y="521"/>
                    <a:pt x="953" y="521"/>
                  </a:cubicBezTo>
                  <a:cubicBezTo>
                    <a:pt x="1026" y="521"/>
                    <a:pt x="1099" y="519"/>
                    <a:pt x="1171" y="514"/>
                  </a:cubicBezTo>
                  <a:cubicBezTo>
                    <a:pt x="1254" y="385"/>
                    <a:pt x="1373" y="370"/>
                    <a:pt x="1490" y="370"/>
                  </a:cubicBezTo>
                  <a:cubicBezTo>
                    <a:pt x="1523" y="370"/>
                    <a:pt x="1556" y="372"/>
                    <a:pt x="1588" y="372"/>
                  </a:cubicBezTo>
                  <a:cubicBezTo>
                    <a:pt x="1778" y="372"/>
                    <a:pt x="1873" y="264"/>
                    <a:pt x="1885" y="86"/>
                  </a:cubicBezTo>
                  <a:lnTo>
                    <a:pt x="1885" y="86"/>
                  </a:lnTo>
                  <a:cubicBezTo>
                    <a:pt x="1785" y="95"/>
                    <a:pt x="1657" y="153"/>
                    <a:pt x="1570" y="153"/>
                  </a:cubicBezTo>
                  <a:cubicBezTo>
                    <a:pt x="1544" y="153"/>
                    <a:pt x="1521" y="147"/>
                    <a:pt x="1504" y="133"/>
                  </a:cubicBezTo>
                  <a:cubicBezTo>
                    <a:pt x="1330" y="38"/>
                    <a:pt x="1163" y="1"/>
                    <a:pt x="100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2" name="Google Shape;922;p32"/>
            <p:cNvSpPr/>
            <p:nvPr/>
          </p:nvSpPr>
          <p:spPr>
            <a:xfrm>
              <a:off x="5542750" y="2580250"/>
              <a:ext cx="55575" cy="11125"/>
            </a:xfrm>
            <a:custGeom>
              <a:avLst/>
              <a:gdLst/>
              <a:ahLst/>
              <a:cxnLst/>
              <a:rect l="l" t="t" r="r" b="b"/>
              <a:pathLst>
                <a:path w="2223" h="445" extrusionOk="0">
                  <a:moveTo>
                    <a:pt x="301" y="0"/>
                  </a:moveTo>
                  <a:cubicBezTo>
                    <a:pt x="205" y="0"/>
                    <a:pt x="115" y="11"/>
                    <a:pt x="20" y="11"/>
                  </a:cubicBezTo>
                  <a:cubicBezTo>
                    <a:pt x="1" y="210"/>
                    <a:pt x="100" y="225"/>
                    <a:pt x="210" y="225"/>
                  </a:cubicBezTo>
                  <a:cubicBezTo>
                    <a:pt x="230" y="225"/>
                    <a:pt x="250" y="225"/>
                    <a:pt x="269" y="225"/>
                  </a:cubicBezTo>
                  <a:cubicBezTo>
                    <a:pt x="344" y="225"/>
                    <a:pt x="414" y="232"/>
                    <a:pt x="449" y="297"/>
                  </a:cubicBezTo>
                  <a:cubicBezTo>
                    <a:pt x="568" y="308"/>
                    <a:pt x="687" y="320"/>
                    <a:pt x="746" y="439"/>
                  </a:cubicBezTo>
                  <a:cubicBezTo>
                    <a:pt x="794" y="443"/>
                    <a:pt x="842" y="445"/>
                    <a:pt x="890" y="445"/>
                  </a:cubicBezTo>
                  <a:cubicBezTo>
                    <a:pt x="1180" y="445"/>
                    <a:pt x="1469" y="388"/>
                    <a:pt x="1759" y="388"/>
                  </a:cubicBezTo>
                  <a:cubicBezTo>
                    <a:pt x="1898" y="388"/>
                    <a:pt x="2036" y="401"/>
                    <a:pt x="2175" y="439"/>
                  </a:cubicBezTo>
                  <a:cubicBezTo>
                    <a:pt x="2223" y="404"/>
                    <a:pt x="2223" y="344"/>
                    <a:pt x="2175" y="297"/>
                  </a:cubicBezTo>
                  <a:lnTo>
                    <a:pt x="2175" y="11"/>
                  </a:lnTo>
                  <a:cubicBezTo>
                    <a:pt x="1841" y="46"/>
                    <a:pt x="1506" y="85"/>
                    <a:pt x="1169" y="85"/>
                  </a:cubicBezTo>
                  <a:cubicBezTo>
                    <a:pt x="930" y="85"/>
                    <a:pt x="691" y="65"/>
                    <a:pt x="449" y="11"/>
                  </a:cubicBezTo>
                  <a:cubicBezTo>
                    <a:pt x="397" y="3"/>
                    <a:pt x="348" y="0"/>
                    <a:pt x="30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3" name="Google Shape;923;p32"/>
            <p:cNvSpPr/>
            <p:nvPr/>
          </p:nvSpPr>
          <p:spPr>
            <a:xfrm>
              <a:off x="5513175" y="2607475"/>
              <a:ext cx="57475" cy="12200"/>
            </a:xfrm>
            <a:custGeom>
              <a:avLst/>
              <a:gdLst/>
              <a:ahLst/>
              <a:cxnLst/>
              <a:rect l="l" t="t" r="r" b="b"/>
              <a:pathLst>
                <a:path w="2299" h="488" extrusionOk="0">
                  <a:moveTo>
                    <a:pt x="293" y="1"/>
                  </a:moveTo>
                  <a:cubicBezTo>
                    <a:pt x="225" y="1"/>
                    <a:pt x="158" y="12"/>
                    <a:pt x="96" y="29"/>
                  </a:cubicBezTo>
                  <a:cubicBezTo>
                    <a:pt x="24" y="89"/>
                    <a:pt x="1" y="148"/>
                    <a:pt x="60" y="220"/>
                  </a:cubicBezTo>
                  <a:cubicBezTo>
                    <a:pt x="85" y="228"/>
                    <a:pt x="111" y="236"/>
                    <a:pt x="136" y="236"/>
                  </a:cubicBezTo>
                  <a:cubicBezTo>
                    <a:pt x="146" y="236"/>
                    <a:pt x="157" y="235"/>
                    <a:pt x="167" y="231"/>
                  </a:cubicBezTo>
                  <a:cubicBezTo>
                    <a:pt x="322" y="327"/>
                    <a:pt x="501" y="231"/>
                    <a:pt x="632" y="339"/>
                  </a:cubicBezTo>
                  <a:cubicBezTo>
                    <a:pt x="1028" y="438"/>
                    <a:pt x="1425" y="487"/>
                    <a:pt x="1829" y="487"/>
                  </a:cubicBezTo>
                  <a:cubicBezTo>
                    <a:pt x="1910" y="487"/>
                    <a:pt x="1991" y="485"/>
                    <a:pt x="2072" y="481"/>
                  </a:cubicBezTo>
                  <a:cubicBezTo>
                    <a:pt x="2144" y="410"/>
                    <a:pt x="2298" y="386"/>
                    <a:pt x="2215" y="220"/>
                  </a:cubicBezTo>
                  <a:cubicBezTo>
                    <a:pt x="1977" y="172"/>
                    <a:pt x="1739" y="112"/>
                    <a:pt x="1501" y="65"/>
                  </a:cubicBezTo>
                  <a:cubicBezTo>
                    <a:pt x="1422" y="88"/>
                    <a:pt x="1343" y="96"/>
                    <a:pt x="1265" y="96"/>
                  </a:cubicBezTo>
                  <a:cubicBezTo>
                    <a:pt x="1066" y="96"/>
                    <a:pt x="867" y="44"/>
                    <a:pt x="663" y="44"/>
                  </a:cubicBezTo>
                  <a:cubicBezTo>
                    <a:pt x="617" y="44"/>
                    <a:pt x="571" y="46"/>
                    <a:pt x="524" y="53"/>
                  </a:cubicBezTo>
                  <a:cubicBezTo>
                    <a:pt x="449" y="15"/>
                    <a:pt x="370" y="1"/>
                    <a:pt x="29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4" name="Google Shape;924;p32"/>
            <p:cNvSpPr/>
            <p:nvPr/>
          </p:nvSpPr>
          <p:spPr>
            <a:xfrm>
              <a:off x="5210175" y="2419175"/>
              <a:ext cx="19050" cy="64625"/>
            </a:xfrm>
            <a:custGeom>
              <a:avLst/>
              <a:gdLst/>
              <a:ahLst/>
              <a:cxnLst/>
              <a:rect l="l" t="t" r="r" b="b"/>
              <a:pathLst>
                <a:path w="762" h="2585" extrusionOk="0">
                  <a:moveTo>
                    <a:pt x="310" y="1"/>
                  </a:moveTo>
                  <a:cubicBezTo>
                    <a:pt x="0" y="310"/>
                    <a:pt x="191" y="715"/>
                    <a:pt x="131" y="1060"/>
                  </a:cubicBezTo>
                  <a:cubicBezTo>
                    <a:pt x="131" y="1406"/>
                    <a:pt x="119" y="1763"/>
                    <a:pt x="131" y="2120"/>
                  </a:cubicBezTo>
                  <a:cubicBezTo>
                    <a:pt x="131" y="2322"/>
                    <a:pt x="83" y="2584"/>
                    <a:pt x="417" y="2584"/>
                  </a:cubicBezTo>
                  <a:cubicBezTo>
                    <a:pt x="536" y="2513"/>
                    <a:pt x="524" y="2394"/>
                    <a:pt x="560" y="2287"/>
                  </a:cubicBezTo>
                  <a:cubicBezTo>
                    <a:pt x="607" y="2239"/>
                    <a:pt x="619" y="2179"/>
                    <a:pt x="595" y="2156"/>
                  </a:cubicBezTo>
                  <a:cubicBezTo>
                    <a:pt x="512" y="1977"/>
                    <a:pt x="595" y="1798"/>
                    <a:pt x="619" y="1620"/>
                  </a:cubicBezTo>
                  <a:cubicBezTo>
                    <a:pt x="619" y="1513"/>
                    <a:pt x="619" y="1417"/>
                    <a:pt x="655" y="1322"/>
                  </a:cubicBezTo>
                  <a:cubicBezTo>
                    <a:pt x="714" y="1060"/>
                    <a:pt x="762" y="810"/>
                    <a:pt x="560" y="584"/>
                  </a:cubicBezTo>
                  <a:lnTo>
                    <a:pt x="536" y="524"/>
                  </a:lnTo>
                  <a:lnTo>
                    <a:pt x="548" y="465"/>
                  </a:lnTo>
                  <a:cubicBezTo>
                    <a:pt x="393" y="334"/>
                    <a:pt x="643" y="24"/>
                    <a:pt x="31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5" name="Google Shape;925;p32"/>
            <p:cNvSpPr/>
            <p:nvPr/>
          </p:nvSpPr>
          <p:spPr>
            <a:xfrm>
              <a:off x="5324475" y="2396850"/>
              <a:ext cx="71750" cy="7925"/>
            </a:xfrm>
            <a:custGeom>
              <a:avLst/>
              <a:gdLst/>
              <a:ahLst/>
              <a:cxnLst/>
              <a:rect l="l" t="t" r="r" b="b"/>
              <a:pathLst>
                <a:path w="2870" h="317" extrusionOk="0">
                  <a:moveTo>
                    <a:pt x="1492" y="0"/>
                  </a:moveTo>
                  <a:cubicBezTo>
                    <a:pt x="999" y="0"/>
                    <a:pt x="505" y="44"/>
                    <a:pt x="12" y="155"/>
                  </a:cubicBezTo>
                  <a:cubicBezTo>
                    <a:pt x="0" y="215"/>
                    <a:pt x="0" y="263"/>
                    <a:pt x="0" y="310"/>
                  </a:cubicBezTo>
                  <a:cubicBezTo>
                    <a:pt x="87" y="314"/>
                    <a:pt x="174" y="316"/>
                    <a:pt x="262" y="316"/>
                  </a:cubicBezTo>
                  <a:cubicBezTo>
                    <a:pt x="1137" y="316"/>
                    <a:pt x="2003" y="118"/>
                    <a:pt x="2869" y="96"/>
                  </a:cubicBezTo>
                  <a:cubicBezTo>
                    <a:pt x="2410" y="38"/>
                    <a:pt x="1951" y="0"/>
                    <a:pt x="149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6" name="Google Shape;926;p32"/>
            <p:cNvSpPr/>
            <p:nvPr/>
          </p:nvSpPr>
          <p:spPr>
            <a:xfrm>
              <a:off x="6079625" y="2577225"/>
              <a:ext cx="43175" cy="14400"/>
            </a:xfrm>
            <a:custGeom>
              <a:avLst/>
              <a:gdLst/>
              <a:ahLst/>
              <a:cxnLst/>
              <a:rect l="l" t="t" r="r" b="b"/>
              <a:pathLst>
                <a:path w="1727" h="576" extrusionOk="0">
                  <a:moveTo>
                    <a:pt x="60" y="1"/>
                  </a:moveTo>
                  <a:cubicBezTo>
                    <a:pt x="12" y="48"/>
                    <a:pt x="0" y="84"/>
                    <a:pt x="12" y="144"/>
                  </a:cubicBezTo>
                  <a:cubicBezTo>
                    <a:pt x="60" y="239"/>
                    <a:pt x="131" y="275"/>
                    <a:pt x="226" y="298"/>
                  </a:cubicBezTo>
                  <a:cubicBezTo>
                    <a:pt x="370" y="527"/>
                    <a:pt x="587" y="575"/>
                    <a:pt x="811" y="575"/>
                  </a:cubicBezTo>
                  <a:cubicBezTo>
                    <a:pt x="902" y="575"/>
                    <a:pt x="994" y="567"/>
                    <a:pt x="1084" y="560"/>
                  </a:cubicBezTo>
                  <a:cubicBezTo>
                    <a:pt x="1144" y="500"/>
                    <a:pt x="1204" y="478"/>
                    <a:pt x="1263" y="478"/>
                  </a:cubicBezTo>
                  <a:cubicBezTo>
                    <a:pt x="1343" y="478"/>
                    <a:pt x="1420" y="519"/>
                    <a:pt x="1488" y="560"/>
                  </a:cubicBezTo>
                  <a:cubicBezTo>
                    <a:pt x="1548" y="513"/>
                    <a:pt x="1596" y="453"/>
                    <a:pt x="1631" y="418"/>
                  </a:cubicBezTo>
                  <a:cubicBezTo>
                    <a:pt x="1727" y="322"/>
                    <a:pt x="1727" y="227"/>
                    <a:pt x="1631" y="132"/>
                  </a:cubicBezTo>
                  <a:cubicBezTo>
                    <a:pt x="1601" y="132"/>
                    <a:pt x="1571" y="133"/>
                    <a:pt x="1540" y="133"/>
                  </a:cubicBezTo>
                  <a:cubicBezTo>
                    <a:pt x="1047" y="133"/>
                    <a:pt x="553" y="46"/>
                    <a:pt x="6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7" name="Google Shape;927;p32"/>
            <p:cNvSpPr/>
            <p:nvPr/>
          </p:nvSpPr>
          <p:spPr>
            <a:xfrm>
              <a:off x="5496500" y="2552125"/>
              <a:ext cx="57775" cy="11125"/>
            </a:xfrm>
            <a:custGeom>
              <a:avLst/>
              <a:gdLst/>
              <a:ahLst/>
              <a:cxnLst/>
              <a:rect l="l" t="t" r="r" b="b"/>
              <a:pathLst>
                <a:path w="2311" h="445" extrusionOk="0">
                  <a:moveTo>
                    <a:pt x="1039" y="0"/>
                  </a:moveTo>
                  <a:cubicBezTo>
                    <a:pt x="863" y="0"/>
                    <a:pt x="717" y="114"/>
                    <a:pt x="596" y="279"/>
                  </a:cubicBezTo>
                  <a:cubicBezTo>
                    <a:pt x="406" y="279"/>
                    <a:pt x="203" y="290"/>
                    <a:pt x="1" y="290"/>
                  </a:cubicBezTo>
                  <a:cubicBezTo>
                    <a:pt x="310" y="414"/>
                    <a:pt x="624" y="444"/>
                    <a:pt x="950" y="444"/>
                  </a:cubicBezTo>
                  <a:cubicBezTo>
                    <a:pt x="1256" y="444"/>
                    <a:pt x="1573" y="418"/>
                    <a:pt x="1907" y="418"/>
                  </a:cubicBezTo>
                  <a:cubicBezTo>
                    <a:pt x="2039" y="418"/>
                    <a:pt x="2173" y="422"/>
                    <a:pt x="2311" y="433"/>
                  </a:cubicBezTo>
                  <a:cubicBezTo>
                    <a:pt x="2073" y="279"/>
                    <a:pt x="1965" y="219"/>
                    <a:pt x="1882" y="136"/>
                  </a:cubicBezTo>
                  <a:cubicBezTo>
                    <a:pt x="1668" y="124"/>
                    <a:pt x="1465" y="136"/>
                    <a:pt x="1251" y="52"/>
                  </a:cubicBezTo>
                  <a:cubicBezTo>
                    <a:pt x="1176" y="16"/>
                    <a:pt x="1105" y="0"/>
                    <a:pt x="103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8" name="Google Shape;928;p32"/>
            <p:cNvSpPr/>
            <p:nvPr/>
          </p:nvSpPr>
          <p:spPr>
            <a:xfrm>
              <a:off x="5335175" y="2534075"/>
              <a:ext cx="43200" cy="16650"/>
            </a:xfrm>
            <a:custGeom>
              <a:avLst/>
              <a:gdLst/>
              <a:ahLst/>
              <a:cxnLst/>
              <a:rect l="l" t="t" r="r" b="b"/>
              <a:pathLst>
                <a:path w="1728" h="666" extrusionOk="0">
                  <a:moveTo>
                    <a:pt x="1" y="0"/>
                  </a:moveTo>
                  <a:lnTo>
                    <a:pt x="1" y="262"/>
                  </a:lnTo>
                  <a:cubicBezTo>
                    <a:pt x="116" y="430"/>
                    <a:pt x="270" y="457"/>
                    <a:pt x="432" y="457"/>
                  </a:cubicBezTo>
                  <a:cubicBezTo>
                    <a:pt x="508" y="457"/>
                    <a:pt x="586" y="451"/>
                    <a:pt x="662" y="451"/>
                  </a:cubicBezTo>
                  <a:cubicBezTo>
                    <a:pt x="790" y="451"/>
                    <a:pt x="912" y="468"/>
                    <a:pt x="1013" y="560"/>
                  </a:cubicBezTo>
                  <a:cubicBezTo>
                    <a:pt x="1153" y="573"/>
                    <a:pt x="1313" y="666"/>
                    <a:pt x="1453" y="666"/>
                  </a:cubicBezTo>
                  <a:cubicBezTo>
                    <a:pt x="1562" y="666"/>
                    <a:pt x="1659" y="610"/>
                    <a:pt x="1727" y="417"/>
                  </a:cubicBezTo>
                  <a:cubicBezTo>
                    <a:pt x="1548" y="250"/>
                    <a:pt x="1358" y="143"/>
                    <a:pt x="1096" y="131"/>
                  </a:cubicBezTo>
                  <a:cubicBezTo>
                    <a:pt x="727" y="108"/>
                    <a:pt x="370"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9" name="Google Shape;929;p32"/>
            <p:cNvSpPr/>
            <p:nvPr/>
          </p:nvSpPr>
          <p:spPr>
            <a:xfrm>
              <a:off x="5754575" y="2355350"/>
              <a:ext cx="52425" cy="17725"/>
            </a:xfrm>
            <a:custGeom>
              <a:avLst/>
              <a:gdLst/>
              <a:ahLst/>
              <a:cxnLst/>
              <a:rect l="l" t="t" r="r" b="b"/>
              <a:pathLst>
                <a:path w="2097" h="709" extrusionOk="0">
                  <a:moveTo>
                    <a:pt x="1089" y="1"/>
                  </a:moveTo>
                  <a:cubicBezTo>
                    <a:pt x="1043" y="1"/>
                    <a:pt x="995" y="9"/>
                    <a:pt x="953" y="18"/>
                  </a:cubicBezTo>
                  <a:cubicBezTo>
                    <a:pt x="632" y="149"/>
                    <a:pt x="251" y="125"/>
                    <a:pt x="1" y="410"/>
                  </a:cubicBezTo>
                  <a:cubicBezTo>
                    <a:pt x="110" y="513"/>
                    <a:pt x="240" y="533"/>
                    <a:pt x="376" y="533"/>
                  </a:cubicBezTo>
                  <a:cubicBezTo>
                    <a:pt x="459" y="533"/>
                    <a:pt x="545" y="525"/>
                    <a:pt x="630" y="525"/>
                  </a:cubicBezTo>
                  <a:cubicBezTo>
                    <a:pt x="663" y="525"/>
                    <a:pt x="695" y="526"/>
                    <a:pt x="727" y="530"/>
                  </a:cubicBezTo>
                  <a:cubicBezTo>
                    <a:pt x="1155" y="553"/>
                    <a:pt x="1608" y="530"/>
                    <a:pt x="2025" y="708"/>
                  </a:cubicBezTo>
                  <a:cubicBezTo>
                    <a:pt x="2048" y="684"/>
                    <a:pt x="2060" y="660"/>
                    <a:pt x="2084" y="613"/>
                  </a:cubicBezTo>
                  <a:cubicBezTo>
                    <a:pt x="2096" y="553"/>
                    <a:pt x="2096" y="482"/>
                    <a:pt x="2084" y="422"/>
                  </a:cubicBezTo>
                  <a:cubicBezTo>
                    <a:pt x="2015" y="84"/>
                    <a:pt x="1809" y="46"/>
                    <a:pt x="1591" y="46"/>
                  </a:cubicBezTo>
                  <a:cubicBezTo>
                    <a:pt x="1528" y="46"/>
                    <a:pt x="1465" y="49"/>
                    <a:pt x="1403" y="49"/>
                  </a:cubicBezTo>
                  <a:cubicBezTo>
                    <a:pt x="1309" y="49"/>
                    <a:pt x="1219" y="42"/>
                    <a:pt x="1144" y="6"/>
                  </a:cubicBezTo>
                  <a:cubicBezTo>
                    <a:pt x="1126" y="2"/>
                    <a:pt x="1108" y="1"/>
                    <a:pt x="108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0" name="Google Shape;930;p32"/>
            <p:cNvSpPr/>
            <p:nvPr/>
          </p:nvSpPr>
          <p:spPr>
            <a:xfrm>
              <a:off x="5567050" y="2324250"/>
              <a:ext cx="44675" cy="24100"/>
            </a:xfrm>
            <a:custGeom>
              <a:avLst/>
              <a:gdLst/>
              <a:ahLst/>
              <a:cxnLst/>
              <a:rect l="l" t="t" r="r" b="b"/>
              <a:pathLst>
                <a:path w="1787" h="964" extrusionOk="0">
                  <a:moveTo>
                    <a:pt x="888" y="1"/>
                  </a:moveTo>
                  <a:cubicBezTo>
                    <a:pt x="710" y="1"/>
                    <a:pt x="518" y="60"/>
                    <a:pt x="334" y="83"/>
                  </a:cubicBezTo>
                  <a:cubicBezTo>
                    <a:pt x="1" y="369"/>
                    <a:pt x="263" y="392"/>
                    <a:pt x="489" y="440"/>
                  </a:cubicBezTo>
                  <a:cubicBezTo>
                    <a:pt x="810" y="511"/>
                    <a:pt x="548" y="654"/>
                    <a:pt x="513" y="750"/>
                  </a:cubicBezTo>
                  <a:lnTo>
                    <a:pt x="489" y="797"/>
                  </a:lnTo>
                  <a:cubicBezTo>
                    <a:pt x="724" y="929"/>
                    <a:pt x="972" y="940"/>
                    <a:pt x="1222" y="940"/>
                  </a:cubicBezTo>
                  <a:cubicBezTo>
                    <a:pt x="1271" y="940"/>
                    <a:pt x="1319" y="939"/>
                    <a:pt x="1368" y="939"/>
                  </a:cubicBezTo>
                  <a:cubicBezTo>
                    <a:pt x="1500" y="939"/>
                    <a:pt x="1632" y="942"/>
                    <a:pt x="1763" y="964"/>
                  </a:cubicBezTo>
                  <a:cubicBezTo>
                    <a:pt x="1763" y="904"/>
                    <a:pt x="1787" y="845"/>
                    <a:pt x="1787" y="785"/>
                  </a:cubicBezTo>
                  <a:cubicBezTo>
                    <a:pt x="1727" y="738"/>
                    <a:pt x="1679" y="702"/>
                    <a:pt x="1667" y="642"/>
                  </a:cubicBezTo>
                  <a:cubicBezTo>
                    <a:pt x="1465" y="619"/>
                    <a:pt x="1370" y="523"/>
                    <a:pt x="1382" y="321"/>
                  </a:cubicBezTo>
                  <a:cubicBezTo>
                    <a:pt x="1252" y="69"/>
                    <a:pt x="1079" y="1"/>
                    <a:pt x="88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1" name="Google Shape;931;p32"/>
            <p:cNvSpPr/>
            <p:nvPr/>
          </p:nvSpPr>
          <p:spPr>
            <a:xfrm>
              <a:off x="6049250" y="2381425"/>
              <a:ext cx="48550" cy="16050"/>
            </a:xfrm>
            <a:custGeom>
              <a:avLst/>
              <a:gdLst/>
              <a:ahLst/>
              <a:cxnLst/>
              <a:rect l="l" t="t" r="r" b="b"/>
              <a:pathLst>
                <a:path w="1942" h="642" extrusionOk="0">
                  <a:moveTo>
                    <a:pt x="491" y="1"/>
                  </a:moveTo>
                  <a:cubicBezTo>
                    <a:pt x="325" y="1"/>
                    <a:pt x="162" y="58"/>
                    <a:pt x="1" y="225"/>
                  </a:cubicBezTo>
                  <a:lnTo>
                    <a:pt x="1" y="522"/>
                  </a:lnTo>
                  <a:cubicBezTo>
                    <a:pt x="429" y="570"/>
                    <a:pt x="858" y="618"/>
                    <a:pt x="1287" y="641"/>
                  </a:cubicBezTo>
                  <a:cubicBezTo>
                    <a:pt x="1489" y="630"/>
                    <a:pt x="1680" y="630"/>
                    <a:pt x="1870" y="618"/>
                  </a:cubicBezTo>
                  <a:cubicBezTo>
                    <a:pt x="1918" y="570"/>
                    <a:pt x="1941" y="510"/>
                    <a:pt x="1941" y="451"/>
                  </a:cubicBezTo>
                  <a:cubicBezTo>
                    <a:pt x="1930" y="391"/>
                    <a:pt x="1906" y="344"/>
                    <a:pt x="1858" y="296"/>
                  </a:cubicBezTo>
                  <a:cubicBezTo>
                    <a:pt x="1813" y="274"/>
                    <a:pt x="1758" y="265"/>
                    <a:pt x="1703" y="265"/>
                  </a:cubicBezTo>
                  <a:cubicBezTo>
                    <a:pt x="1671" y="265"/>
                    <a:pt x="1639" y="268"/>
                    <a:pt x="1608" y="272"/>
                  </a:cubicBezTo>
                  <a:cubicBezTo>
                    <a:pt x="1513" y="284"/>
                    <a:pt x="1441" y="320"/>
                    <a:pt x="1346" y="332"/>
                  </a:cubicBezTo>
                  <a:cubicBezTo>
                    <a:pt x="1321" y="342"/>
                    <a:pt x="1300" y="347"/>
                    <a:pt x="1281" y="347"/>
                  </a:cubicBezTo>
                  <a:cubicBezTo>
                    <a:pt x="1190" y="347"/>
                    <a:pt x="1157" y="244"/>
                    <a:pt x="1108" y="165"/>
                  </a:cubicBezTo>
                  <a:cubicBezTo>
                    <a:pt x="899" y="87"/>
                    <a:pt x="693" y="1"/>
                    <a:pt x="49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2" name="Google Shape;932;p32"/>
            <p:cNvSpPr/>
            <p:nvPr/>
          </p:nvSpPr>
          <p:spPr>
            <a:xfrm>
              <a:off x="5249450" y="2418275"/>
              <a:ext cx="17000" cy="52125"/>
            </a:xfrm>
            <a:custGeom>
              <a:avLst/>
              <a:gdLst/>
              <a:ahLst/>
              <a:cxnLst/>
              <a:rect l="l" t="t" r="r" b="b"/>
              <a:pathLst>
                <a:path w="680" h="2085" extrusionOk="0">
                  <a:moveTo>
                    <a:pt x="405" y="1"/>
                  </a:moveTo>
                  <a:cubicBezTo>
                    <a:pt x="227" y="584"/>
                    <a:pt x="96" y="1168"/>
                    <a:pt x="1" y="1763"/>
                  </a:cubicBezTo>
                  <a:cubicBezTo>
                    <a:pt x="108" y="1846"/>
                    <a:pt x="24" y="2061"/>
                    <a:pt x="263" y="2084"/>
                  </a:cubicBezTo>
                  <a:cubicBezTo>
                    <a:pt x="286" y="2073"/>
                    <a:pt x="298" y="2061"/>
                    <a:pt x="334" y="2037"/>
                  </a:cubicBezTo>
                  <a:cubicBezTo>
                    <a:pt x="298" y="1787"/>
                    <a:pt x="334" y="1537"/>
                    <a:pt x="453" y="1311"/>
                  </a:cubicBezTo>
                  <a:cubicBezTo>
                    <a:pt x="525" y="1263"/>
                    <a:pt x="536" y="1227"/>
                    <a:pt x="465" y="1168"/>
                  </a:cubicBezTo>
                  <a:lnTo>
                    <a:pt x="596" y="763"/>
                  </a:lnTo>
                  <a:cubicBezTo>
                    <a:pt x="679" y="656"/>
                    <a:pt x="679" y="549"/>
                    <a:pt x="596" y="429"/>
                  </a:cubicBezTo>
                  <a:lnTo>
                    <a:pt x="620" y="394"/>
                  </a:lnTo>
                  <a:lnTo>
                    <a:pt x="596" y="346"/>
                  </a:lnTo>
                  <a:cubicBezTo>
                    <a:pt x="584" y="203"/>
                    <a:pt x="560" y="60"/>
                    <a:pt x="40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3" name="Google Shape;933;p32"/>
            <p:cNvSpPr/>
            <p:nvPr/>
          </p:nvSpPr>
          <p:spPr>
            <a:xfrm>
              <a:off x="5284700" y="2472725"/>
              <a:ext cx="58400" cy="8200"/>
            </a:xfrm>
            <a:custGeom>
              <a:avLst/>
              <a:gdLst/>
              <a:ahLst/>
              <a:cxnLst/>
              <a:rect l="l" t="t" r="r" b="b"/>
              <a:pathLst>
                <a:path w="2336" h="328" extrusionOk="0">
                  <a:moveTo>
                    <a:pt x="652" y="1"/>
                  </a:moveTo>
                  <a:cubicBezTo>
                    <a:pt x="442" y="1"/>
                    <a:pt x="231" y="9"/>
                    <a:pt x="19" y="26"/>
                  </a:cubicBezTo>
                  <a:cubicBezTo>
                    <a:pt x="0" y="218"/>
                    <a:pt x="99" y="234"/>
                    <a:pt x="207" y="234"/>
                  </a:cubicBezTo>
                  <a:cubicBezTo>
                    <a:pt x="228" y="234"/>
                    <a:pt x="250" y="234"/>
                    <a:pt x="271" y="234"/>
                  </a:cubicBezTo>
                  <a:cubicBezTo>
                    <a:pt x="341" y="234"/>
                    <a:pt x="407" y="240"/>
                    <a:pt x="436" y="299"/>
                  </a:cubicBezTo>
                  <a:cubicBezTo>
                    <a:pt x="1020" y="299"/>
                    <a:pt x="1591" y="311"/>
                    <a:pt x="2163" y="311"/>
                  </a:cubicBezTo>
                  <a:cubicBezTo>
                    <a:pt x="2199" y="322"/>
                    <a:pt x="2228" y="328"/>
                    <a:pt x="2251" y="328"/>
                  </a:cubicBezTo>
                  <a:cubicBezTo>
                    <a:pt x="2326" y="328"/>
                    <a:pt x="2336" y="271"/>
                    <a:pt x="2317" y="180"/>
                  </a:cubicBezTo>
                  <a:cubicBezTo>
                    <a:pt x="1764" y="59"/>
                    <a:pt x="1210" y="1"/>
                    <a:pt x="65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4" name="Google Shape;934;p32"/>
            <p:cNvSpPr/>
            <p:nvPr/>
          </p:nvSpPr>
          <p:spPr>
            <a:xfrm>
              <a:off x="5715275" y="2503550"/>
              <a:ext cx="43800" cy="9375"/>
            </a:xfrm>
            <a:custGeom>
              <a:avLst/>
              <a:gdLst/>
              <a:ahLst/>
              <a:cxnLst/>
              <a:rect l="l" t="t" r="r" b="b"/>
              <a:pathLst>
                <a:path w="1752" h="375" extrusionOk="0">
                  <a:moveTo>
                    <a:pt x="1288" y="0"/>
                  </a:moveTo>
                  <a:cubicBezTo>
                    <a:pt x="1029" y="0"/>
                    <a:pt x="770" y="74"/>
                    <a:pt x="511" y="74"/>
                  </a:cubicBezTo>
                  <a:cubicBezTo>
                    <a:pt x="440" y="74"/>
                    <a:pt x="369" y="69"/>
                    <a:pt x="299" y="55"/>
                  </a:cubicBezTo>
                  <a:cubicBezTo>
                    <a:pt x="275" y="55"/>
                    <a:pt x="239" y="55"/>
                    <a:pt x="227" y="78"/>
                  </a:cubicBezTo>
                  <a:cubicBezTo>
                    <a:pt x="120" y="102"/>
                    <a:pt x="49" y="150"/>
                    <a:pt x="1" y="233"/>
                  </a:cubicBezTo>
                  <a:cubicBezTo>
                    <a:pt x="175" y="343"/>
                    <a:pt x="355" y="375"/>
                    <a:pt x="537" y="375"/>
                  </a:cubicBezTo>
                  <a:cubicBezTo>
                    <a:pt x="797" y="375"/>
                    <a:pt x="1061" y="309"/>
                    <a:pt x="1321" y="309"/>
                  </a:cubicBezTo>
                  <a:cubicBezTo>
                    <a:pt x="1413" y="309"/>
                    <a:pt x="1505" y="318"/>
                    <a:pt x="1596" y="340"/>
                  </a:cubicBezTo>
                  <a:cubicBezTo>
                    <a:pt x="1632" y="340"/>
                    <a:pt x="1704" y="257"/>
                    <a:pt x="1715" y="197"/>
                  </a:cubicBezTo>
                  <a:cubicBezTo>
                    <a:pt x="1751" y="78"/>
                    <a:pt x="1656" y="55"/>
                    <a:pt x="1549" y="31"/>
                  </a:cubicBezTo>
                  <a:cubicBezTo>
                    <a:pt x="1462" y="8"/>
                    <a:pt x="1375" y="0"/>
                    <a:pt x="128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5" name="Google Shape;935;p32"/>
            <p:cNvSpPr/>
            <p:nvPr/>
          </p:nvSpPr>
          <p:spPr>
            <a:xfrm>
              <a:off x="5410200" y="2321825"/>
              <a:ext cx="41675" cy="11825"/>
            </a:xfrm>
            <a:custGeom>
              <a:avLst/>
              <a:gdLst/>
              <a:ahLst/>
              <a:cxnLst/>
              <a:rect l="l" t="t" r="r" b="b"/>
              <a:pathLst>
                <a:path w="1667" h="473" extrusionOk="0">
                  <a:moveTo>
                    <a:pt x="715" y="0"/>
                  </a:moveTo>
                  <a:cubicBezTo>
                    <a:pt x="458" y="0"/>
                    <a:pt x="251" y="123"/>
                    <a:pt x="0" y="180"/>
                  </a:cubicBezTo>
                  <a:cubicBezTo>
                    <a:pt x="385" y="377"/>
                    <a:pt x="784" y="473"/>
                    <a:pt x="1196" y="473"/>
                  </a:cubicBezTo>
                  <a:cubicBezTo>
                    <a:pt x="1331" y="473"/>
                    <a:pt x="1469" y="462"/>
                    <a:pt x="1607" y="442"/>
                  </a:cubicBezTo>
                  <a:cubicBezTo>
                    <a:pt x="1667" y="287"/>
                    <a:pt x="1536" y="239"/>
                    <a:pt x="1464" y="168"/>
                  </a:cubicBezTo>
                  <a:cubicBezTo>
                    <a:pt x="1429" y="120"/>
                    <a:pt x="1393" y="85"/>
                    <a:pt x="1345" y="37"/>
                  </a:cubicBezTo>
                  <a:cubicBezTo>
                    <a:pt x="1345" y="49"/>
                    <a:pt x="1322" y="61"/>
                    <a:pt x="1286" y="85"/>
                  </a:cubicBezTo>
                  <a:cubicBezTo>
                    <a:pt x="1275" y="87"/>
                    <a:pt x="1263" y="89"/>
                    <a:pt x="1252" y="89"/>
                  </a:cubicBezTo>
                  <a:cubicBezTo>
                    <a:pt x="1217" y="89"/>
                    <a:pt x="1185" y="73"/>
                    <a:pt x="1167" y="37"/>
                  </a:cubicBezTo>
                  <a:cubicBezTo>
                    <a:pt x="1036" y="25"/>
                    <a:pt x="881" y="25"/>
                    <a:pt x="750" y="1"/>
                  </a:cubicBezTo>
                  <a:cubicBezTo>
                    <a:pt x="738" y="1"/>
                    <a:pt x="727" y="0"/>
                    <a:pt x="71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6" name="Google Shape;936;p32"/>
            <p:cNvSpPr/>
            <p:nvPr/>
          </p:nvSpPr>
          <p:spPr>
            <a:xfrm>
              <a:off x="5395900" y="2545675"/>
              <a:ext cx="55100" cy="10975"/>
            </a:xfrm>
            <a:custGeom>
              <a:avLst/>
              <a:gdLst/>
              <a:ahLst/>
              <a:cxnLst/>
              <a:rect l="l" t="t" r="r" b="b"/>
              <a:pathLst>
                <a:path w="2204" h="439" extrusionOk="0">
                  <a:moveTo>
                    <a:pt x="429" y="1"/>
                  </a:moveTo>
                  <a:cubicBezTo>
                    <a:pt x="285" y="1"/>
                    <a:pt x="142" y="25"/>
                    <a:pt x="1" y="96"/>
                  </a:cubicBezTo>
                  <a:cubicBezTo>
                    <a:pt x="155" y="191"/>
                    <a:pt x="370" y="239"/>
                    <a:pt x="477" y="429"/>
                  </a:cubicBezTo>
                  <a:cubicBezTo>
                    <a:pt x="495" y="435"/>
                    <a:pt x="512" y="438"/>
                    <a:pt x="532" y="438"/>
                  </a:cubicBezTo>
                  <a:cubicBezTo>
                    <a:pt x="551" y="438"/>
                    <a:pt x="572" y="435"/>
                    <a:pt x="596" y="429"/>
                  </a:cubicBezTo>
                  <a:cubicBezTo>
                    <a:pt x="652" y="394"/>
                    <a:pt x="708" y="363"/>
                    <a:pt x="767" y="363"/>
                  </a:cubicBezTo>
                  <a:cubicBezTo>
                    <a:pt x="807" y="363"/>
                    <a:pt x="849" y="378"/>
                    <a:pt x="893" y="417"/>
                  </a:cubicBezTo>
                  <a:cubicBezTo>
                    <a:pt x="1263" y="429"/>
                    <a:pt x="1644" y="429"/>
                    <a:pt x="2025" y="429"/>
                  </a:cubicBezTo>
                  <a:cubicBezTo>
                    <a:pt x="2060" y="417"/>
                    <a:pt x="2108" y="417"/>
                    <a:pt x="2144" y="382"/>
                  </a:cubicBezTo>
                  <a:cubicBezTo>
                    <a:pt x="2203" y="310"/>
                    <a:pt x="2156" y="275"/>
                    <a:pt x="2084" y="263"/>
                  </a:cubicBezTo>
                  <a:cubicBezTo>
                    <a:pt x="2051" y="259"/>
                    <a:pt x="2017" y="258"/>
                    <a:pt x="1983" y="258"/>
                  </a:cubicBezTo>
                  <a:cubicBezTo>
                    <a:pt x="1931" y="258"/>
                    <a:pt x="1879" y="260"/>
                    <a:pt x="1827" y="260"/>
                  </a:cubicBezTo>
                  <a:cubicBezTo>
                    <a:pt x="1693" y="260"/>
                    <a:pt x="1562" y="243"/>
                    <a:pt x="1453" y="120"/>
                  </a:cubicBezTo>
                  <a:cubicBezTo>
                    <a:pt x="1433" y="121"/>
                    <a:pt x="1413" y="121"/>
                    <a:pt x="1393" y="121"/>
                  </a:cubicBezTo>
                  <a:cubicBezTo>
                    <a:pt x="1071" y="121"/>
                    <a:pt x="748" y="1"/>
                    <a:pt x="42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7" name="Google Shape;937;p32"/>
            <p:cNvSpPr/>
            <p:nvPr/>
          </p:nvSpPr>
          <p:spPr>
            <a:xfrm>
              <a:off x="5506025" y="2501625"/>
              <a:ext cx="40800" cy="10450"/>
            </a:xfrm>
            <a:custGeom>
              <a:avLst/>
              <a:gdLst/>
              <a:ahLst/>
              <a:cxnLst/>
              <a:rect l="l" t="t" r="r" b="b"/>
              <a:pathLst>
                <a:path w="1632" h="418" extrusionOk="0">
                  <a:moveTo>
                    <a:pt x="742" y="1"/>
                  </a:moveTo>
                  <a:cubicBezTo>
                    <a:pt x="496" y="1"/>
                    <a:pt x="250" y="49"/>
                    <a:pt x="1" y="179"/>
                  </a:cubicBezTo>
                  <a:cubicBezTo>
                    <a:pt x="477" y="370"/>
                    <a:pt x="1013" y="191"/>
                    <a:pt x="1489" y="417"/>
                  </a:cubicBezTo>
                  <a:cubicBezTo>
                    <a:pt x="1525" y="334"/>
                    <a:pt x="1584" y="239"/>
                    <a:pt x="1632" y="155"/>
                  </a:cubicBezTo>
                  <a:cubicBezTo>
                    <a:pt x="1333" y="71"/>
                    <a:pt x="1038" y="1"/>
                    <a:pt x="74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8" name="Google Shape;938;p32"/>
            <p:cNvSpPr/>
            <p:nvPr/>
          </p:nvSpPr>
          <p:spPr>
            <a:xfrm>
              <a:off x="5365550" y="2510750"/>
              <a:ext cx="47350" cy="12975"/>
            </a:xfrm>
            <a:custGeom>
              <a:avLst/>
              <a:gdLst/>
              <a:ahLst/>
              <a:cxnLst/>
              <a:rect l="l" t="t" r="r" b="b"/>
              <a:pathLst>
                <a:path w="1894" h="519" extrusionOk="0">
                  <a:moveTo>
                    <a:pt x="294" y="0"/>
                  </a:moveTo>
                  <a:cubicBezTo>
                    <a:pt x="224" y="0"/>
                    <a:pt x="152" y="18"/>
                    <a:pt x="83" y="52"/>
                  </a:cubicBezTo>
                  <a:cubicBezTo>
                    <a:pt x="36" y="100"/>
                    <a:pt x="12" y="124"/>
                    <a:pt x="12" y="183"/>
                  </a:cubicBezTo>
                  <a:cubicBezTo>
                    <a:pt x="36" y="290"/>
                    <a:pt x="0" y="398"/>
                    <a:pt x="83" y="481"/>
                  </a:cubicBezTo>
                  <a:cubicBezTo>
                    <a:pt x="523" y="503"/>
                    <a:pt x="829" y="519"/>
                    <a:pt x="1054" y="519"/>
                  </a:cubicBezTo>
                  <a:cubicBezTo>
                    <a:pt x="1548" y="519"/>
                    <a:pt x="1648" y="444"/>
                    <a:pt x="1893" y="207"/>
                  </a:cubicBezTo>
                  <a:lnTo>
                    <a:pt x="1893" y="207"/>
                  </a:lnTo>
                  <a:cubicBezTo>
                    <a:pt x="1645" y="273"/>
                    <a:pt x="1412" y="324"/>
                    <a:pt x="1196" y="324"/>
                  </a:cubicBezTo>
                  <a:cubicBezTo>
                    <a:pt x="945" y="324"/>
                    <a:pt x="717" y="256"/>
                    <a:pt x="512" y="64"/>
                  </a:cubicBezTo>
                  <a:cubicBezTo>
                    <a:pt x="444" y="21"/>
                    <a:pt x="370" y="0"/>
                    <a:pt x="29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9" name="Google Shape;939;p32"/>
            <p:cNvSpPr/>
            <p:nvPr/>
          </p:nvSpPr>
          <p:spPr>
            <a:xfrm>
              <a:off x="5708450" y="2626825"/>
              <a:ext cx="55075" cy="7650"/>
            </a:xfrm>
            <a:custGeom>
              <a:avLst/>
              <a:gdLst/>
              <a:ahLst/>
              <a:cxnLst/>
              <a:rect l="l" t="t" r="r" b="b"/>
              <a:pathLst>
                <a:path w="2203" h="306" extrusionOk="0">
                  <a:moveTo>
                    <a:pt x="1734" y="1"/>
                  </a:moveTo>
                  <a:cubicBezTo>
                    <a:pt x="1626" y="1"/>
                    <a:pt x="1517" y="12"/>
                    <a:pt x="1411" y="12"/>
                  </a:cubicBezTo>
                  <a:cubicBezTo>
                    <a:pt x="1369" y="12"/>
                    <a:pt x="1327" y="10"/>
                    <a:pt x="1286" y="5"/>
                  </a:cubicBezTo>
                  <a:cubicBezTo>
                    <a:pt x="1195" y="28"/>
                    <a:pt x="1103" y="35"/>
                    <a:pt x="1010" y="35"/>
                  </a:cubicBezTo>
                  <a:cubicBezTo>
                    <a:pt x="847" y="35"/>
                    <a:pt x="682" y="13"/>
                    <a:pt x="521" y="13"/>
                  </a:cubicBezTo>
                  <a:cubicBezTo>
                    <a:pt x="340" y="13"/>
                    <a:pt x="164" y="41"/>
                    <a:pt x="0" y="160"/>
                  </a:cubicBezTo>
                  <a:cubicBezTo>
                    <a:pt x="373" y="244"/>
                    <a:pt x="746" y="306"/>
                    <a:pt x="1125" y="306"/>
                  </a:cubicBezTo>
                  <a:cubicBezTo>
                    <a:pt x="1230" y="306"/>
                    <a:pt x="1335" y="301"/>
                    <a:pt x="1441" y="291"/>
                  </a:cubicBezTo>
                  <a:cubicBezTo>
                    <a:pt x="1441" y="279"/>
                    <a:pt x="1453" y="279"/>
                    <a:pt x="1488" y="255"/>
                  </a:cubicBezTo>
                  <a:cubicBezTo>
                    <a:pt x="1512" y="255"/>
                    <a:pt x="1548" y="279"/>
                    <a:pt x="1572" y="303"/>
                  </a:cubicBezTo>
                  <a:lnTo>
                    <a:pt x="1726" y="303"/>
                  </a:lnTo>
                  <a:cubicBezTo>
                    <a:pt x="1810" y="184"/>
                    <a:pt x="1988" y="279"/>
                    <a:pt x="2096" y="172"/>
                  </a:cubicBezTo>
                  <a:cubicBezTo>
                    <a:pt x="2119" y="148"/>
                    <a:pt x="2155" y="148"/>
                    <a:pt x="2203" y="148"/>
                  </a:cubicBezTo>
                  <a:cubicBezTo>
                    <a:pt x="2055" y="25"/>
                    <a:pt x="1896" y="1"/>
                    <a:pt x="173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0" name="Google Shape;940;p32"/>
            <p:cNvSpPr/>
            <p:nvPr/>
          </p:nvSpPr>
          <p:spPr>
            <a:xfrm>
              <a:off x="5811725" y="2444475"/>
              <a:ext cx="48550" cy="11100"/>
            </a:xfrm>
            <a:custGeom>
              <a:avLst/>
              <a:gdLst/>
              <a:ahLst/>
              <a:cxnLst/>
              <a:rect l="l" t="t" r="r" b="b"/>
              <a:pathLst>
                <a:path w="1942" h="444" extrusionOk="0">
                  <a:moveTo>
                    <a:pt x="1441" y="1"/>
                  </a:moveTo>
                  <a:cubicBezTo>
                    <a:pt x="1203" y="60"/>
                    <a:pt x="953" y="24"/>
                    <a:pt x="727" y="143"/>
                  </a:cubicBezTo>
                  <a:cubicBezTo>
                    <a:pt x="668" y="192"/>
                    <a:pt x="601" y="207"/>
                    <a:pt x="531" y="207"/>
                  </a:cubicBezTo>
                  <a:cubicBezTo>
                    <a:pt x="437" y="207"/>
                    <a:pt x="337" y="181"/>
                    <a:pt x="244" y="181"/>
                  </a:cubicBezTo>
                  <a:cubicBezTo>
                    <a:pt x="153" y="181"/>
                    <a:pt x="68" y="205"/>
                    <a:pt x="1" y="298"/>
                  </a:cubicBezTo>
                  <a:cubicBezTo>
                    <a:pt x="280" y="414"/>
                    <a:pt x="560" y="444"/>
                    <a:pt x="840" y="444"/>
                  </a:cubicBezTo>
                  <a:cubicBezTo>
                    <a:pt x="1129" y="444"/>
                    <a:pt x="1419" y="412"/>
                    <a:pt x="1708" y="412"/>
                  </a:cubicBezTo>
                  <a:cubicBezTo>
                    <a:pt x="1770" y="412"/>
                    <a:pt x="1832" y="414"/>
                    <a:pt x="1894" y="417"/>
                  </a:cubicBezTo>
                  <a:cubicBezTo>
                    <a:pt x="1941" y="370"/>
                    <a:pt x="1917" y="310"/>
                    <a:pt x="1882" y="263"/>
                  </a:cubicBezTo>
                  <a:cubicBezTo>
                    <a:pt x="1727" y="191"/>
                    <a:pt x="1548" y="143"/>
                    <a:pt x="144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1" name="Google Shape;941;p32"/>
            <p:cNvSpPr/>
            <p:nvPr/>
          </p:nvSpPr>
          <p:spPr>
            <a:xfrm>
              <a:off x="5819475" y="2501625"/>
              <a:ext cx="39300" cy="14625"/>
            </a:xfrm>
            <a:custGeom>
              <a:avLst/>
              <a:gdLst/>
              <a:ahLst/>
              <a:cxnLst/>
              <a:rect l="l" t="t" r="r" b="b"/>
              <a:pathLst>
                <a:path w="1572" h="585" extrusionOk="0">
                  <a:moveTo>
                    <a:pt x="0" y="1"/>
                  </a:moveTo>
                  <a:lnTo>
                    <a:pt x="0" y="132"/>
                  </a:lnTo>
                  <a:lnTo>
                    <a:pt x="0" y="227"/>
                  </a:lnTo>
                  <a:cubicBezTo>
                    <a:pt x="12" y="310"/>
                    <a:pt x="72" y="370"/>
                    <a:pt x="155" y="429"/>
                  </a:cubicBezTo>
                  <a:cubicBezTo>
                    <a:pt x="203" y="429"/>
                    <a:pt x="238" y="453"/>
                    <a:pt x="286" y="453"/>
                  </a:cubicBezTo>
                  <a:cubicBezTo>
                    <a:pt x="310" y="453"/>
                    <a:pt x="333" y="429"/>
                    <a:pt x="357" y="429"/>
                  </a:cubicBezTo>
                  <a:cubicBezTo>
                    <a:pt x="387" y="423"/>
                    <a:pt x="417" y="420"/>
                    <a:pt x="445" y="420"/>
                  </a:cubicBezTo>
                  <a:cubicBezTo>
                    <a:pt x="473" y="420"/>
                    <a:pt x="500" y="423"/>
                    <a:pt x="524" y="429"/>
                  </a:cubicBezTo>
                  <a:cubicBezTo>
                    <a:pt x="536" y="429"/>
                    <a:pt x="572" y="453"/>
                    <a:pt x="595" y="453"/>
                  </a:cubicBezTo>
                  <a:cubicBezTo>
                    <a:pt x="755" y="526"/>
                    <a:pt x="914" y="584"/>
                    <a:pt x="1072" y="584"/>
                  </a:cubicBezTo>
                  <a:cubicBezTo>
                    <a:pt x="1196" y="584"/>
                    <a:pt x="1320" y="548"/>
                    <a:pt x="1441" y="453"/>
                  </a:cubicBezTo>
                  <a:cubicBezTo>
                    <a:pt x="1388" y="401"/>
                    <a:pt x="1334" y="371"/>
                    <a:pt x="1278" y="361"/>
                  </a:cubicBezTo>
                  <a:lnTo>
                    <a:pt x="1278" y="361"/>
                  </a:lnTo>
                  <a:cubicBezTo>
                    <a:pt x="1397" y="345"/>
                    <a:pt x="1513" y="318"/>
                    <a:pt x="1572" y="179"/>
                  </a:cubicBezTo>
                  <a:cubicBezTo>
                    <a:pt x="1048" y="72"/>
                    <a:pt x="524" y="1"/>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2" name="Google Shape;942;p32"/>
            <p:cNvSpPr/>
            <p:nvPr/>
          </p:nvSpPr>
          <p:spPr>
            <a:xfrm>
              <a:off x="5430725" y="2376325"/>
              <a:ext cx="80100" cy="3350"/>
            </a:xfrm>
            <a:custGeom>
              <a:avLst/>
              <a:gdLst/>
              <a:ahLst/>
              <a:cxnLst/>
              <a:rect l="l" t="t" r="r" b="b"/>
              <a:pathLst>
                <a:path w="3204" h="134" extrusionOk="0">
                  <a:moveTo>
                    <a:pt x="2810" y="0"/>
                  </a:moveTo>
                  <a:cubicBezTo>
                    <a:pt x="1870" y="0"/>
                    <a:pt x="941" y="12"/>
                    <a:pt x="1" y="12"/>
                  </a:cubicBezTo>
                  <a:cubicBezTo>
                    <a:pt x="596" y="111"/>
                    <a:pt x="1191" y="133"/>
                    <a:pt x="1784" y="133"/>
                  </a:cubicBezTo>
                  <a:cubicBezTo>
                    <a:pt x="2259" y="133"/>
                    <a:pt x="2732" y="119"/>
                    <a:pt x="3203" y="119"/>
                  </a:cubicBezTo>
                  <a:cubicBezTo>
                    <a:pt x="3096" y="0"/>
                    <a:pt x="2965" y="0"/>
                    <a:pt x="281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3" name="Google Shape;943;p32"/>
            <p:cNvSpPr/>
            <p:nvPr/>
          </p:nvSpPr>
          <p:spPr>
            <a:xfrm>
              <a:off x="6020375" y="2432350"/>
              <a:ext cx="36350" cy="15000"/>
            </a:xfrm>
            <a:custGeom>
              <a:avLst/>
              <a:gdLst/>
              <a:ahLst/>
              <a:cxnLst/>
              <a:rect l="l" t="t" r="r" b="b"/>
              <a:pathLst>
                <a:path w="1454" h="600" extrusionOk="0">
                  <a:moveTo>
                    <a:pt x="978" y="0"/>
                  </a:moveTo>
                  <a:cubicBezTo>
                    <a:pt x="864" y="0"/>
                    <a:pt x="745" y="23"/>
                    <a:pt x="632" y="45"/>
                  </a:cubicBezTo>
                  <a:cubicBezTo>
                    <a:pt x="531" y="67"/>
                    <a:pt x="434" y="102"/>
                    <a:pt x="339" y="102"/>
                  </a:cubicBezTo>
                  <a:cubicBezTo>
                    <a:pt x="277" y="102"/>
                    <a:pt x="216" y="87"/>
                    <a:pt x="156" y="45"/>
                  </a:cubicBezTo>
                  <a:cubicBezTo>
                    <a:pt x="108" y="140"/>
                    <a:pt x="48" y="236"/>
                    <a:pt x="1" y="331"/>
                  </a:cubicBezTo>
                  <a:cubicBezTo>
                    <a:pt x="198" y="533"/>
                    <a:pt x="402" y="600"/>
                    <a:pt x="611" y="600"/>
                  </a:cubicBezTo>
                  <a:cubicBezTo>
                    <a:pt x="868" y="600"/>
                    <a:pt x="1131" y="498"/>
                    <a:pt x="1394" y="426"/>
                  </a:cubicBezTo>
                  <a:cubicBezTo>
                    <a:pt x="1406" y="390"/>
                    <a:pt x="1430" y="378"/>
                    <a:pt x="1453" y="343"/>
                  </a:cubicBezTo>
                  <a:cubicBezTo>
                    <a:pt x="1355" y="71"/>
                    <a:pt x="1175" y="0"/>
                    <a:pt x="97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4" name="Google Shape;944;p32"/>
            <p:cNvSpPr/>
            <p:nvPr/>
          </p:nvSpPr>
          <p:spPr>
            <a:xfrm>
              <a:off x="5985850" y="2566425"/>
              <a:ext cx="31275" cy="15800"/>
            </a:xfrm>
            <a:custGeom>
              <a:avLst/>
              <a:gdLst/>
              <a:ahLst/>
              <a:cxnLst/>
              <a:rect l="l" t="t" r="r" b="b"/>
              <a:pathLst>
                <a:path w="1251" h="632" extrusionOk="0">
                  <a:moveTo>
                    <a:pt x="581" y="1"/>
                  </a:moveTo>
                  <a:cubicBezTo>
                    <a:pt x="470" y="1"/>
                    <a:pt x="328" y="52"/>
                    <a:pt x="96" y="135"/>
                  </a:cubicBezTo>
                  <a:cubicBezTo>
                    <a:pt x="1" y="290"/>
                    <a:pt x="132" y="338"/>
                    <a:pt x="227" y="409"/>
                  </a:cubicBezTo>
                  <a:cubicBezTo>
                    <a:pt x="466" y="497"/>
                    <a:pt x="711" y="632"/>
                    <a:pt x="972" y="632"/>
                  </a:cubicBezTo>
                  <a:cubicBezTo>
                    <a:pt x="1063" y="632"/>
                    <a:pt x="1156" y="616"/>
                    <a:pt x="1251" y="576"/>
                  </a:cubicBezTo>
                  <a:cubicBezTo>
                    <a:pt x="1203" y="540"/>
                    <a:pt x="1144" y="492"/>
                    <a:pt x="1108" y="445"/>
                  </a:cubicBezTo>
                  <a:cubicBezTo>
                    <a:pt x="854" y="125"/>
                    <a:pt x="755" y="1"/>
                    <a:pt x="58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5" name="Google Shape;945;p32"/>
            <p:cNvSpPr/>
            <p:nvPr/>
          </p:nvSpPr>
          <p:spPr>
            <a:xfrm>
              <a:off x="5712000" y="2468450"/>
              <a:ext cx="34575" cy="11775"/>
            </a:xfrm>
            <a:custGeom>
              <a:avLst/>
              <a:gdLst/>
              <a:ahLst/>
              <a:cxnLst/>
              <a:rect l="l" t="t" r="r" b="b"/>
              <a:pathLst>
                <a:path w="1383" h="471" extrusionOk="0">
                  <a:moveTo>
                    <a:pt x="635" y="0"/>
                  </a:moveTo>
                  <a:cubicBezTo>
                    <a:pt x="470" y="0"/>
                    <a:pt x="302" y="26"/>
                    <a:pt x="132" y="66"/>
                  </a:cubicBezTo>
                  <a:cubicBezTo>
                    <a:pt x="1" y="137"/>
                    <a:pt x="418" y="268"/>
                    <a:pt x="108" y="316"/>
                  </a:cubicBezTo>
                  <a:cubicBezTo>
                    <a:pt x="72" y="375"/>
                    <a:pt x="96" y="423"/>
                    <a:pt x="156" y="470"/>
                  </a:cubicBezTo>
                  <a:cubicBezTo>
                    <a:pt x="287" y="447"/>
                    <a:pt x="430" y="447"/>
                    <a:pt x="572" y="447"/>
                  </a:cubicBezTo>
                  <a:cubicBezTo>
                    <a:pt x="628" y="425"/>
                    <a:pt x="683" y="418"/>
                    <a:pt x="737" y="418"/>
                  </a:cubicBezTo>
                  <a:cubicBezTo>
                    <a:pt x="879" y="418"/>
                    <a:pt x="1018" y="469"/>
                    <a:pt x="1156" y="469"/>
                  </a:cubicBezTo>
                  <a:cubicBezTo>
                    <a:pt x="1203" y="469"/>
                    <a:pt x="1251" y="463"/>
                    <a:pt x="1299" y="447"/>
                  </a:cubicBezTo>
                  <a:cubicBezTo>
                    <a:pt x="1370" y="363"/>
                    <a:pt x="1382" y="268"/>
                    <a:pt x="1299" y="173"/>
                  </a:cubicBezTo>
                  <a:cubicBezTo>
                    <a:pt x="1085" y="48"/>
                    <a:pt x="863" y="0"/>
                    <a:pt x="63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6" name="Google Shape;946;p32"/>
            <p:cNvSpPr/>
            <p:nvPr/>
          </p:nvSpPr>
          <p:spPr>
            <a:xfrm>
              <a:off x="5613775" y="2583475"/>
              <a:ext cx="39025" cy="10775"/>
            </a:xfrm>
            <a:custGeom>
              <a:avLst/>
              <a:gdLst/>
              <a:ahLst/>
              <a:cxnLst/>
              <a:rect l="l" t="t" r="r" b="b"/>
              <a:pathLst>
                <a:path w="1561" h="431" extrusionOk="0">
                  <a:moveTo>
                    <a:pt x="234" y="0"/>
                  </a:moveTo>
                  <a:cubicBezTo>
                    <a:pt x="195" y="0"/>
                    <a:pt x="105" y="122"/>
                    <a:pt x="49" y="179"/>
                  </a:cubicBezTo>
                  <a:cubicBezTo>
                    <a:pt x="1" y="227"/>
                    <a:pt x="1" y="251"/>
                    <a:pt x="49" y="298"/>
                  </a:cubicBezTo>
                  <a:cubicBezTo>
                    <a:pt x="347" y="343"/>
                    <a:pt x="645" y="430"/>
                    <a:pt x="947" y="430"/>
                  </a:cubicBezTo>
                  <a:cubicBezTo>
                    <a:pt x="1126" y="430"/>
                    <a:pt x="1307" y="399"/>
                    <a:pt x="1489" y="310"/>
                  </a:cubicBezTo>
                  <a:cubicBezTo>
                    <a:pt x="1549" y="275"/>
                    <a:pt x="1561" y="227"/>
                    <a:pt x="1489" y="179"/>
                  </a:cubicBezTo>
                  <a:cubicBezTo>
                    <a:pt x="1300" y="102"/>
                    <a:pt x="1104" y="99"/>
                    <a:pt x="906" y="99"/>
                  </a:cubicBezTo>
                  <a:cubicBezTo>
                    <a:pt x="892" y="99"/>
                    <a:pt x="878" y="99"/>
                    <a:pt x="864" y="99"/>
                  </a:cubicBezTo>
                  <a:cubicBezTo>
                    <a:pt x="653" y="99"/>
                    <a:pt x="441" y="96"/>
                    <a:pt x="239" y="1"/>
                  </a:cubicBezTo>
                  <a:cubicBezTo>
                    <a:pt x="237" y="0"/>
                    <a:pt x="236" y="0"/>
                    <a:pt x="23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7" name="Google Shape;947;p32"/>
            <p:cNvSpPr/>
            <p:nvPr/>
          </p:nvSpPr>
          <p:spPr>
            <a:xfrm>
              <a:off x="5603675" y="2372450"/>
              <a:ext cx="54475" cy="7800"/>
            </a:xfrm>
            <a:custGeom>
              <a:avLst/>
              <a:gdLst/>
              <a:ahLst/>
              <a:cxnLst/>
              <a:rect l="l" t="t" r="r" b="b"/>
              <a:pathLst>
                <a:path w="2179" h="312" extrusionOk="0">
                  <a:moveTo>
                    <a:pt x="0" y="0"/>
                  </a:moveTo>
                  <a:cubicBezTo>
                    <a:pt x="60" y="96"/>
                    <a:pt x="107" y="179"/>
                    <a:pt x="155" y="274"/>
                  </a:cubicBezTo>
                  <a:cubicBezTo>
                    <a:pt x="340" y="300"/>
                    <a:pt x="518" y="312"/>
                    <a:pt x="697" y="312"/>
                  </a:cubicBezTo>
                  <a:cubicBezTo>
                    <a:pt x="852" y="312"/>
                    <a:pt x="1007" y="303"/>
                    <a:pt x="1167" y="286"/>
                  </a:cubicBezTo>
                  <a:cubicBezTo>
                    <a:pt x="1274" y="223"/>
                    <a:pt x="1388" y="207"/>
                    <a:pt x="1503" y="207"/>
                  </a:cubicBezTo>
                  <a:cubicBezTo>
                    <a:pt x="1619" y="207"/>
                    <a:pt x="1736" y="223"/>
                    <a:pt x="1850" y="223"/>
                  </a:cubicBezTo>
                  <a:cubicBezTo>
                    <a:pt x="1965" y="223"/>
                    <a:pt x="2076" y="207"/>
                    <a:pt x="2179" y="143"/>
                  </a:cubicBezTo>
                  <a:lnTo>
                    <a:pt x="2179" y="24"/>
                  </a:lnTo>
                  <a:cubicBezTo>
                    <a:pt x="1465" y="24"/>
                    <a:pt x="750" y="0"/>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8" name="Google Shape;948;p32"/>
            <p:cNvSpPr/>
            <p:nvPr/>
          </p:nvSpPr>
          <p:spPr>
            <a:xfrm>
              <a:off x="5732550" y="2349950"/>
              <a:ext cx="47650" cy="16575"/>
            </a:xfrm>
            <a:custGeom>
              <a:avLst/>
              <a:gdLst/>
              <a:ahLst/>
              <a:cxnLst/>
              <a:rect l="l" t="t" r="r" b="b"/>
              <a:pathLst>
                <a:path w="1906" h="663" extrusionOk="0">
                  <a:moveTo>
                    <a:pt x="669" y="0"/>
                  </a:moveTo>
                  <a:cubicBezTo>
                    <a:pt x="428" y="0"/>
                    <a:pt x="268" y="270"/>
                    <a:pt x="72" y="424"/>
                  </a:cubicBezTo>
                  <a:cubicBezTo>
                    <a:pt x="60" y="460"/>
                    <a:pt x="24" y="472"/>
                    <a:pt x="0" y="507"/>
                  </a:cubicBezTo>
                  <a:cubicBezTo>
                    <a:pt x="262" y="662"/>
                    <a:pt x="584" y="591"/>
                    <a:pt x="858" y="638"/>
                  </a:cubicBezTo>
                  <a:cubicBezTo>
                    <a:pt x="1239" y="603"/>
                    <a:pt x="1608" y="591"/>
                    <a:pt x="1905" y="341"/>
                  </a:cubicBezTo>
                  <a:cubicBezTo>
                    <a:pt x="1834" y="222"/>
                    <a:pt x="1715" y="210"/>
                    <a:pt x="1560" y="174"/>
                  </a:cubicBezTo>
                  <a:cubicBezTo>
                    <a:pt x="1501" y="186"/>
                    <a:pt x="1441" y="186"/>
                    <a:pt x="1382" y="210"/>
                  </a:cubicBezTo>
                  <a:cubicBezTo>
                    <a:pt x="1337" y="230"/>
                    <a:pt x="1292" y="239"/>
                    <a:pt x="1248" y="239"/>
                  </a:cubicBezTo>
                  <a:cubicBezTo>
                    <a:pt x="1163" y="239"/>
                    <a:pt x="1079" y="205"/>
                    <a:pt x="1001" y="150"/>
                  </a:cubicBezTo>
                  <a:cubicBezTo>
                    <a:pt x="873" y="42"/>
                    <a:pt x="765" y="0"/>
                    <a:pt x="66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9" name="Google Shape;949;p32"/>
            <p:cNvSpPr/>
            <p:nvPr/>
          </p:nvSpPr>
          <p:spPr>
            <a:xfrm>
              <a:off x="5761425" y="2502575"/>
              <a:ext cx="35450" cy="11500"/>
            </a:xfrm>
            <a:custGeom>
              <a:avLst/>
              <a:gdLst/>
              <a:ahLst/>
              <a:cxnLst/>
              <a:rect l="l" t="t" r="r" b="b"/>
              <a:pathLst>
                <a:path w="1418" h="460" extrusionOk="0">
                  <a:moveTo>
                    <a:pt x="725" y="1"/>
                  </a:moveTo>
                  <a:cubicBezTo>
                    <a:pt x="590" y="1"/>
                    <a:pt x="456" y="31"/>
                    <a:pt x="322" y="117"/>
                  </a:cubicBezTo>
                  <a:cubicBezTo>
                    <a:pt x="119" y="117"/>
                    <a:pt x="0" y="189"/>
                    <a:pt x="36" y="379"/>
                  </a:cubicBezTo>
                  <a:cubicBezTo>
                    <a:pt x="102" y="433"/>
                    <a:pt x="170" y="457"/>
                    <a:pt x="241" y="457"/>
                  </a:cubicBezTo>
                  <a:cubicBezTo>
                    <a:pt x="313" y="457"/>
                    <a:pt x="387" y="433"/>
                    <a:pt x="465" y="391"/>
                  </a:cubicBezTo>
                  <a:lnTo>
                    <a:pt x="596" y="391"/>
                  </a:lnTo>
                  <a:cubicBezTo>
                    <a:pt x="596" y="403"/>
                    <a:pt x="608" y="403"/>
                    <a:pt x="643" y="427"/>
                  </a:cubicBezTo>
                  <a:cubicBezTo>
                    <a:pt x="655" y="430"/>
                    <a:pt x="666" y="431"/>
                    <a:pt x="675" y="431"/>
                  </a:cubicBezTo>
                  <a:cubicBezTo>
                    <a:pt x="704" y="431"/>
                    <a:pt x="724" y="418"/>
                    <a:pt x="750" y="391"/>
                  </a:cubicBezTo>
                  <a:cubicBezTo>
                    <a:pt x="834" y="391"/>
                    <a:pt x="941" y="415"/>
                    <a:pt x="1036" y="415"/>
                  </a:cubicBezTo>
                  <a:cubicBezTo>
                    <a:pt x="1084" y="445"/>
                    <a:pt x="1131" y="460"/>
                    <a:pt x="1181" y="460"/>
                  </a:cubicBezTo>
                  <a:cubicBezTo>
                    <a:pt x="1230" y="460"/>
                    <a:pt x="1280" y="445"/>
                    <a:pt x="1334" y="415"/>
                  </a:cubicBezTo>
                  <a:lnTo>
                    <a:pt x="1346" y="415"/>
                  </a:lnTo>
                  <a:cubicBezTo>
                    <a:pt x="1417" y="308"/>
                    <a:pt x="1417" y="201"/>
                    <a:pt x="1334" y="117"/>
                  </a:cubicBezTo>
                  <a:cubicBezTo>
                    <a:pt x="1128" y="68"/>
                    <a:pt x="926" y="1"/>
                    <a:pt x="72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0" name="Google Shape;950;p32"/>
            <p:cNvSpPr/>
            <p:nvPr/>
          </p:nvSpPr>
          <p:spPr>
            <a:xfrm>
              <a:off x="5301250" y="2429325"/>
              <a:ext cx="43475" cy="8400"/>
            </a:xfrm>
            <a:custGeom>
              <a:avLst/>
              <a:gdLst/>
              <a:ahLst/>
              <a:cxnLst/>
              <a:rect l="l" t="t" r="r" b="b"/>
              <a:pathLst>
                <a:path w="1739" h="336" extrusionOk="0">
                  <a:moveTo>
                    <a:pt x="1080" y="0"/>
                  </a:moveTo>
                  <a:cubicBezTo>
                    <a:pt x="738" y="0"/>
                    <a:pt x="400" y="44"/>
                    <a:pt x="72" y="166"/>
                  </a:cubicBezTo>
                  <a:cubicBezTo>
                    <a:pt x="12" y="202"/>
                    <a:pt x="0" y="249"/>
                    <a:pt x="72" y="285"/>
                  </a:cubicBezTo>
                  <a:cubicBezTo>
                    <a:pt x="300" y="321"/>
                    <a:pt x="530" y="335"/>
                    <a:pt x="761" y="335"/>
                  </a:cubicBezTo>
                  <a:cubicBezTo>
                    <a:pt x="1060" y="335"/>
                    <a:pt x="1359" y="312"/>
                    <a:pt x="1655" y="285"/>
                  </a:cubicBezTo>
                  <a:cubicBezTo>
                    <a:pt x="1739" y="214"/>
                    <a:pt x="1739" y="130"/>
                    <a:pt x="1655" y="35"/>
                  </a:cubicBezTo>
                  <a:cubicBezTo>
                    <a:pt x="1463" y="14"/>
                    <a:pt x="1271" y="0"/>
                    <a:pt x="108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1" name="Google Shape;951;p32"/>
            <p:cNvSpPr/>
            <p:nvPr/>
          </p:nvSpPr>
          <p:spPr>
            <a:xfrm>
              <a:off x="5729875" y="2374975"/>
              <a:ext cx="37825" cy="9850"/>
            </a:xfrm>
            <a:custGeom>
              <a:avLst/>
              <a:gdLst/>
              <a:ahLst/>
              <a:cxnLst/>
              <a:rect l="l" t="t" r="r" b="b"/>
              <a:pathLst>
                <a:path w="1513" h="394" extrusionOk="0">
                  <a:moveTo>
                    <a:pt x="468" y="0"/>
                  </a:moveTo>
                  <a:cubicBezTo>
                    <a:pt x="310" y="0"/>
                    <a:pt x="153" y="17"/>
                    <a:pt x="0" y="66"/>
                  </a:cubicBezTo>
                  <a:lnTo>
                    <a:pt x="0" y="340"/>
                  </a:lnTo>
                  <a:cubicBezTo>
                    <a:pt x="278" y="375"/>
                    <a:pt x="555" y="393"/>
                    <a:pt x="830" y="393"/>
                  </a:cubicBezTo>
                  <a:cubicBezTo>
                    <a:pt x="1027" y="393"/>
                    <a:pt x="1223" y="384"/>
                    <a:pt x="1417" y="364"/>
                  </a:cubicBezTo>
                  <a:cubicBezTo>
                    <a:pt x="1512" y="78"/>
                    <a:pt x="1215" y="149"/>
                    <a:pt x="1131" y="54"/>
                  </a:cubicBezTo>
                  <a:cubicBezTo>
                    <a:pt x="915" y="33"/>
                    <a:pt x="691" y="0"/>
                    <a:pt x="46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2" name="Google Shape;952;p32"/>
            <p:cNvSpPr/>
            <p:nvPr/>
          </p:nvSpPr>
          <p:spPr>
            <a:xfrm>
              <a:off x="5441450" y="2498650"/>
              <a:ext cx="45250" cy="9075"/>
            </a:xfrm>
            <a:custGeom>
              <a:avLst/>
              <a:gdLst/>
              <a:ahLst/>
              <a:cxnLst/>
              <a:rect l="l" t="t" r="r" b="b"/>
              <a:pathLst>
                <a:path w="1810" h="363" extrusionOk="0">
                  <a:moveTo>
                    <a:pt x="334" y="1"/>
                  </a:moveTo>
                  <a:cubicBezTo>
                    <a:pt x="238" y="72"/>
                    <a:pt x="107" y="36"/>
                    <a:pt x="36" y="108"/>
                  </a:cubicBezTo>
                  <a:cubicBezTo>
                    <a:pt x="0" y="167"/>
                    <a:pt x="24" y="215"/>
                    <a:pt x="60" y="251"/>
                  </a:cubicBezTo>
                  <a:cubicBezTo>
                    <a:pt x="102" y="246"/>
                    <a:pt x="144" y="244"/>
                    <a:pt x="186" y="244"/>
                  </a:cubicBezTo>
                  <a:cubicBezTo>
                    <a:pt x="511" y="244"/>
                    <a:pt x="835" y="363"/>
                    <a:pt x="1178" y="363"/>
                  </a:cubicBezTo>
                  <a:cubicBezTo>
                    <a:pt x="1381" y="363"/>
                    <a:pt x="1590" y="322"/>
                    <a:pt x="1810" y="191"/>
                  </a:cubicBezTo>
                  <a:cubicBezTo>
                    <a:pt x="1250" y="12"/>
                    <a:pt x="798" y="72"/>
                    <a:pt x="33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3" name="Google Shape;953;p32"/>
            <p:cNvSpPr/>
            <p:nvPr/>
          </p:nvSpPr>
          <p:spPr>
            <a:xfrm>
              <a:off x="5359300" y="2367975"/>
              <a:ext cx="42875" cy="8525"/>
            </a:xfrm>
            <a:custGeom>
              <a:avLst/>
              <a:gdLst/>
              <a:ahLst/>
              <a:cxnLst/>
              <a:rect l="l" t="t" r="r" b="b"/>
              <a:pathLst>
                <a:path w="1715" h="341" extrusionOk="0">
                  <a:moveTo>
                    <a:pt x="1191" y="0"/>
                  </a:moveTo>
                  <a:cubicBezTo>
                    <a:pt x="934" y="0"/>
                    <a:pt x="675" y="37"/>
                    <a:pt x="415" y="37"/>
                  </a:cubicBezTo>
                  <a:cubicBezTo>
                    <a:pt x="392" y="37"/>
                    <a:pt x="369" y="37"/>
                    <a:pt x="345" y="36"/>
                  </a:cubicBezTo>
                  <a:cubicBezTo>
                    <a:pt x="250" y="155"/>
                    <a:pt x="60" y="60"/>
                    <a:pt x="0" y="215"/>
                  </a:cubicBezTo>
                  <a:cubicBezTo>
                    <a:pt x="333" y="321"/>
                    <a:pt x="676" y="340"/>
                    <a:pt x="1023" y="340"/>
                  </a:cubicBezTo>
                  <a:cubicBezTo>
                    <a:pt x="1221" y="340"/>
                    <a:pt x="1420" y="334"/>
                    <a:pt x="1619" y="334"/>
                  </a:cubicBezTo>
                  <a:cubicBezTo>
                    <a:pt x="1715" y="239"/>
                    <a:pt x="1715" y="155"/>
                    <a:pt x="1619" y="48"/>
                  </a:cubicBezTo>
                  <a:cubicBezTo>
                    <a:pt x="1478" y="12"/>
                    <a:pt x="1335" y="0"/>
                    <a:pt x="119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4" name="Google Shape;954;p32"/>
            <p:cNvSpPr/>
            <p:nvPr/>
          </p:nvSpPr>
          <p:spPr>
            <a:xfrm>
              <a:off x="5784925" y="2443975"/>
              <a:ext cx="44975" cy="7975"/>
            </a:xfrm>
            <a:custGeom>
              <a:avLst/>
              <a:gdLst/>
              <a:ahLst/>
              <a:cxnLst/>
              <a:rect l="l" t="t" r="r" b="b"/>
              <a:pathLst>
                <a:path w="1799" h="319" extrusionOk="0">
                  <a:moveTo>
                    <a:pt x="681" y="0"/>
                  </a:moveTo>
                  <a:cubicBezTo>
                    <a:pt x="486" y="0"/>
                    <a:pt x="290" y="12"/>
                    <a:pt x="96" y="33"/>
                  </a:cubicBezTo>
                  <a:cubicBezTo>
                    <a:pt x="13" y="116"/>
                    <a:pt x="1" y="211"/>
                    <a:pt x="96" y="294"/>
                  </a:cubicBezTo>
                  <a:cubicBezTo>
                    <a:pt x="418" y="294"/>
                    <a:pt x="751" y="318"/>
                    <a:pt x="1073" y="318"/>
                  </a:cubicBezTo>
                  <a:cubicBezTo>
                    <a:pt x="1123" y="306"/>
                    <a:pt x="1175" y="302"/>
                    <a:pt x="1229" y="302"/>
                  </a:cubicBezTo>
                  <a:cubicBezTo>
                    <a:pt x="1297" y="302"/>
                    <a:pt x="1367" y="308"/>
                    <a:pt x="1436" y="308"/>
                  </a:cubicBezTo>
                  <a:cubicBezTo>
                    <a:pt x="1567" y="308"/>
                    <a:pt x="1694" y="287"/>
                    <a:pt x="1799" y="163"/>
                  </a:cubicBezTo>
                  <a:cubicBezTo>
                    <a:pt x="1437" y="46"/>
                    <a:pt x="1060" y="0"/>
                    <a:pt x="68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5" name="Google Shape;955;p32"/>
            <p:cNvSpPr/>
            <p:nvPr/>
          </p:nvSpPr>
          <p:spPr>
            <a:xfrm>
              <a:off x="5564975" y="2613250"/>
              <a:ext cx="60750" cy="10150"/>
            </a:xfrm>
            <a:custGeom>
              <a:avLst/>
              <a:gdLst/>
              <a:ahLst/>
              <a:cxnLst/>
              <a:rect l="l" t="t" r="r" b="b"/>
              <a:pathLst>
                <a:path w="2430" h="406" extrusionOk="0">
                  <a:moveTo>
                    <a:pt x="143" y="0"/>
                  </a:moveTo>
                  <a:lnTo>
                    <a:pt x="0" y="274"/>
                  </a:lnTo>
                  <a:cubicBezTo>
                    <a:pt x="141" y="298"/>
                    <a:pt x="277" y="326"/>
                    <a:pt x="414" y="326"/>
                  </a:cubicBezTo>
                  <a:cubicBezTo>
                    <a:pt x="486" y="326"/>
                    <a:pt x="558" y="319"/>
                    <a:pt x="631" y="298"/>
                  </a:cubicBezTo>
                  <a:cubicBezTo>
                    <a:pt x="784" y="339"/>
                    <a:pt x="941" y="350"/>
                    <a:pt x="1099" y="350"/>
                  </a:cubicBezTo>
                  <a:cubicBezTo>
                    <a:pt x="1268" y="350"/>
                    <a:pt x="1438" y="338"/>
                    <a:pt x="1608" y="338"/>
                  </a:cubicBezTo>
                  <a:cubicBezTo>
                    <a:pt x="1785" y="338"/>
                    <a:pt x="1960" y="351"/>
                    <a:pt x="2131" y="405"/>
                  </a:cubicBezTo>
                  <a:lnTo>
                    <a:pt x="2429" y="405"/>
                  </a:lnTo>
                  <a:lnTo>
                    <a:pt x="2429" y="155"/>
                  </a:lnTo>
                  <a:cubicBezTo>
                    <a:pt x="2245" y="107"/>
                    <a:pt x="2059" y="92"/>
                    <a:pt x="1872" y="92"/>
                  </a:cubicBezTo>
                  <a:cubicBezTo>
                    <a:pt x="1646" y="92"/>
                    <a:pt x="1418" y="113"/>
                    <a:pt x="1191" y="120"/>
                  </a:cubicBezTo>
                  <a:cubicBezTo>
                    <a:pt x="1083" y="73"/>
                    <a:pt x="969" y="63"/>
                    <a:pt x="851" y="63"/>
                  </a:cubicBezTo>
                  <a:cubicBezTo>
                    <a:pt x="762" y="63"/>
                    <a:pt x="671" y="68"/>
                    <a:pt x="581" y="68"/>
                  </a:cubicBezTo>
                  <a:cubicBezTo>
                    <a:pt x="486" y="68"/>
                    <a:pt x="391" y="62"/>
                    <a:pt x="298" y="36"/>
                  </a:cubicBezTo>
                  <a:cubicBezTo>
                    <a:pt x="238" y="36"/>
                    <a:pt x="203" y="12"/>
                    <a:pt x="14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6" name="Google Shape;956;p32"/>
            <p:cNvSpPr/>
            <p:nvPr/>
          </p:nvSpPr>
          <p:spPr>
            <a:xfrm>
              <a:off x="5687900" y="2498375"/>
              <a:ext cx="34850" cy="10425"/>
            </a:xfrm>
            <a:custGeom>
              <a:avLst/>
              <a:gdLst/>
              <a:ahLst/>
              <a:cxnLst/>
              <a:rect l="l" t="t" r="r" b="b"/>
              <a:pathLst>
                <a:path w="1394" h="417" extrusionOk="0">
                  <a:moveTo>
                    <a:pt x="256" y="0"/>
                  </a:moveTo>
                  <a:cubicBezTo>
                    <a:pt x="163" y="0"/>
                    <a:pt x="68" y="93"/>
                    <a:pt x="48" y="202"/>
                  </a:cubicBezTo>
                  <a:cubicBezTo>
                    <a:pt x="1" y="369"/>
                    <a:pt x="132" y="416"/>
                    <a:pt x="251" y="416"/>
                  </a:cubicBezTo>
                  <a:lnTo>
                    <a:pt x="822" y="416"/>
                  </a:lnTo>
                  <a:cubicBezTo>
                    <a:pt x="1001" y="321"/>
                    <a:pt x="1203" y="381"/>
                    <a:pt x="1394" y="285"/>
                  </a:cubicBezTo>
                  <a:lnTo>
                    <a:pt x="1394" y="250"/>
                  </a:lnTo>
                  <a:cubicBezTo>
                    <a:pt x="1072" y="12"/>
                    <a:pt x="667" y="166"/>
                    <a:pt x="310" y="12"/>
                  </a:cubicBezTo>
                  <a:cubicBezTo>
                    <a:pt x="292" y="4"/>
                    <a:pt x="274" y="0"/>
                    <a:pt x="25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7" name="Google Shape;957;p32"/>
            <p:cNvSpPr/>
            <p:nvPr/>
          </p:nvSpPr>
          <p:spPr>
            <a:xfrm>
              <a:off x="5250950" y="2469175"/>
              <a:ext cx="44675" cy="10925"/>
            </a:xfrm>
            <a:custGeom>
              <a:avLst/>
              <a:gdLst/>
              <a:ahLst/>
              <a:cxnLst/>
              <a:rect l="l" t="t" r="r" b="b"/>
              <a:pathLst>
                <a:path w="1787" h="437" extrusionOk="0">
                  <a:moveTo>
                    <a:pt x="226" y="1"/>
                  </a:moveTo>
                  <a:lnTo>
                    <a:pt x="179" y="37"/>
                  </a:lnTo>
                  <a:cubicBezTo>
                    <a:pt x="95" y="96"/>
                    <a:pt x="0" y="156"/>
                    <a:pt x="60" y="287"/>
                  </a:cubicBezTo>
                  <a:lnTo>
                    <a:pt x="107" y="322"/>
                  </a:lnTo>
                  <a:cubicBezTo>
                    <a:pt x="551" y="369"/>
                    <a:pt x="981" y="436"/>
                    <a:pt x="1413" y="436"/>
                  </a:cubicBezTo>
                  <a:cubicBezTo>
                    <a:pt x="1537" y="436"/>
                    <a:pt x="1661" y="431"/>
                    <a:pt x="1786" y="418"/>
                  </a:cubicBezTo>
                  <a:cubicBezTo>
                    <a:pt x="1715" y="239"/>
                    <a:pt x="1453" y="334"/>
                    <a:pt x="1369" y="156"/>
                  </a:cubicBezTo>
                  <a:cubicBezTo>
                    <a:pt x="1281" y="139"/>
                    <a:pt x="1192" y="135"/>
                    <a:pt x="1103" y="135"/>
                  </a:cubicBezTo>
                  <a:cubicBezTo>
                    <a:pt x="998" y="135"/>
                    <a:pt x="893" y="141"/>
                    <a:pt x="789" y="141"/>
                  </a:cubicBezTo>
                  <a:cubicBezTo>
                    <a:pt x="595" y="141"/>
                    <a:pt x="405" y="120"/>
                    <a:pt x="22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8" name="Google Shape;958;p32"/>
            <p:cNvSpPr/>
            <p:nvPr/>
          </p:nvSpPr>
          <p:spPr>
            <a:xfrm>
              <a:off x="5320425" y="2366850"/>
              <a:ext cx="47225" cy="7725"/>
            </a:xfrm>
            <a:custGeom>
              <a:avLst/>
              <a:gdLst/>
              <a:ahLst/>
              <a:cxnLst/>
              <a:rect l="l" t="t" r="r" b="b"/>
              <a:pathLst>
                <a:path w="1889" h="309" extrusionOk="0">
                  <a:moveTo>
                    <a:pt x="1354" y="1"/>
                  </a:moveTo>
                  <a:cubicBezTo>
                    <a:pt x="1065" y="1"/>
                    <a:pt x="775" y="51"/>
                    <a:pt x="488" y="51"/>
                  </a:cubicBezTo>
                  <a:cubicBezTo>
                    <a:pt x="438" y="51"/>
                    <a:pt x="389" y="49"/>
                    <a:pt x="341" y="46"/>
                  </a:cubicBezTo>
                  <a:cubicBezTo>
                    <a:pt x="275" y="36"/>
                    <a:pt x="207" y="19"/>
                    <a:pt x="150" y="19"/>
                  </a:cubicBezTo>
                  <a:cubicBezTo>
                    <a:pt x="62" y="19"/>
                    <a:pt x="0" y="59"/>
                    <a:pt x="7" y="224"/>
                  </a:cubicBezTo>
                  <a:cubicBezTo>
                    <a:pt x="24" y="224"/>
                    <a:pt x="41" y="224"/>
                    <a:pt x="57" y="224"/>
                  </a:cubicBezTo>
                  <a:cubicBezTo>
                    <a:pt x="414" y="224"/>
                    <a:pt x="771" y="308"/>
                    <a:pt x="1127" y="308"/>
                  </a:cubicBezTo>
                  <a:cubicBezTo>
                    <a:pt x="1266" y="308"/>
                    <a:pt x="1405" y="295"/>
                    <a:pt x="1543" y="260"/>
                  </a:cubicBezTo>
                  <a:cubicBezTo>
                    <a:pt x="1674" y="224"/>
                    <a:pt x="1805" y="212"/>
                    <a:pt x="1888" y="81"/>
                  </a:cubicBezTo>
                  <a:cubicBezTo>
                    <a:pt x="1712" y="20"/>
                    <a:pt x="1533" y="1"/>
                    <a:pt x="135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9" name="Google Shape;959;p32"/>
            <p:cNvSpPr/>
            <p:nvPr/>
          </p:nvSpPr>
          <p:spPr>
            <a:xfrm>
              <a:off x="6128125" y="2580500"/>
              <a:ext cx="34550" cy="15225"/>
            </a:xfrm>
            <a:custGeom>
              <a:avLst/>
              <a:gdLst/>
              <a:ahLst/>
              <a:cxnLst/>
              <a:rect l="l" t="t" r="r" b="b"/>
              <a:pathLst>
                <a:path w="1382" h="609" extrusionOk="0">
                  <a:moveTo>
                    <a:pt x="989" y="1"/>
                  </a:moveTo>
                  <a:cubicBezTo>
                    <a:pt x="806" y="193"/>
                    <a:pt x="608" y="323"/>
                    <a:pt x="363" y="323"/>
                  </a:cubicBezTo>
                  <a:cubicBezTo>
                    <a:pt x="291" y="323"/>
                    <a:pt x="214" y="311"/>
                    <a:pt x="132" y="287"/>
                  </a:cubicBezTo>
                  <a:cubicBezTo>
                    <a:pt x="122" y="284"/>
                    <a:pt x="113" y="283"/>
                    <a:pt x="103" y="283"/>
                  </a:cubicBezTo>
                  <a:cubicBezTo>
                    <a:pt x="66" y="283"/>
                    <a:pt x="29" y="298"/>
                    <a:pt x="1" y="298"/>
                  </a:cubicBezTo>
                  <a:cubicBezTo>
                    <a:pt x="159" y="532"/>
                    <a:pt x="339" y="608"/>
                    <a:pt x="530" y="608"/>
                  </a:cubicBezTo>
                  <a:cubicBezTo>
                    <a:pt x="728" y="608"/>
                    <a:pt x="938" y="526"/>
                    <a:pt x="1144" y="453"/>
                  </a:cubicBezTo>
                  <a:cubicBezTo>
                    <a:pt x="1192" y="453"/>
                    <a:pt x="1251" y="429"/>
                    <a:pt x="1287" y="429"/>
                  </a:cubicBezTo>
                  <a:cubicBezTo>
                    <a:pt x="1382" y="167"/>
                    <a:pt x="1108" y="120"/>
                    <a:pt x="98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0" name="Google Shape;960;p32"/>
            <p:cNvSpPr/>
            <p:nvPr/>
          </p:nvSpPr>
          <p:spPr>
            <a:xfrm>
              <a:off x="5430125" y="2424600"/>
              <a:ext cx="41700" cy="9300"/>
            </a:xfrm>
            <a:custGeom>
              <a:avLst/>
              <a:gdLst/>
              <a:ahLst/>
              <a:cxnLst/>
              <a:rect l="l" t="t" r="r" b="b"/>
              <a:pathLst>
                <a:path w="1668" h="372" extrusionOk="0">
                  <a:moveTo>
                    <a:pt x="1156" y="1"/>
                  </a:moveTo>
                  <a:cubicBezTo>
                    <a:pt x="1008" y="1"/>
                    <a:pt x="864" y="85"/>
                    <a:pt x="712" y="85"/>
                  </a:cubicBezTo>
                  <a:cubicBezTo>
                    <a:pt x="693" y="85"/>
                    <a:pt x="674" y="84"/>
                    <a:pt x="656" y="81"/>
                  </a:cubicBezTo>
                  <a:cubicBezTo>
                    <a:pt x="576" y="26"/>
                    <a:pt x="499" y="2"/>
                    <a:pt x="420" y="2"/>
                  </a:cubicBezTo>
                  <a:cubicBezTo>
                    <a:pt x="347" y="2"/>
                    <a:pt x="272" y="23"/>
                    <a:pt x="191" y="57"/>
                  </a:cubicBezTo>
                  <a:cubicBezTo>
                    <a:pt x="156" y="57"/>
                    <a:pt x="120" y="81"/>
                    <a:pt x="84" y="93"/>
                  </a:cubicBezTo>
                  <a:cubicBezTo>
                    <a:pt x="1" y="176"/>
                    <a:pt x="1" y="272"/>
                    <a:pt x="72" y="343"/>
                  </a:cubicBezTo>
                  <a:cubicBezTo>
                    <a:pt x="108" y="343"/>
                    <a:pt x="179" y="331"/>
                    <a:pt x="215" y="331"/>
                  </a:cubicBezTo>
                  <a:cubicBezTo>
                    <a:pt x="281" y="302"/>
                    <a:pt x="352" y="287"/>
                    <a:pt x="423" y="287"/>
                  </a:cubicBezTo>
                  <a:cubicBezTo>
                    <a:pt x="495" y="287"/>
                    <a:pt x="566" y="302"/>
                    <a:pt x="632" y="331"/>
                  </a:cubicBezTo>
                  <a:cubicBezTo>
                    <a:pt x="809" y="344"/>
                    <a:pt x="990" y="372"/>
                    <a:pt x="1169" y="372"/>
                  </a:cubicBezTo>
                  <a:cubicBezTo>
                    <a:pt x="1338" y="372"/>
                    <a:pt x="1506" y="347"/>
                    <a:pt x="1668" y="260"/>
                  </a:cubicBezTo>
                  <a:cubicBezTo>
                    <a:pt x="1668" y="200"/>
                    <a:pt x="1644" y="153"/>
                    <a:pt x="1572" y="153"/>
                  </a:cubicBezTo>
                  <a:cubicBezTo>
                    <a:pt x="1501" y="153"/>
                    <a:pt x="1406" y="141"/>
                    <a:pt x="1346" y="57"/>
                  </a:cubicBezTo>
                  <a:cubicBezTo>
                    <a:pt x="1281" y="15"/>
                    <a:pt x="1219" y="1"/>
                    <a:pt x="115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1" name="Google Shape;961;p32"/>
            <p:cNvSpPr/>
            <p:nvPr/>
          </p:nvSpPr>
          <p:spPr>
            <a:xfrm>
              <a:off x="5491150" y="2426625"/>
              <a:ext cx="45275" cy="6875"/>
            </a:xfrm>
            <a:custGeom>
              <a:avLst/>
              <a:gdLst/>
              <a:ahLst/>
              <a:cxnLst/>
              <a:rect l="l" t="t" r="r" b="b"/>
              <a:pathLst>
                <a:path w="1811" h="275" extrusionOk="0">
                  <a:moveTo>
                    <a:pt x="84" y="0"/>
                  </a:moveTo>
                  <a:lnTo>
                    <a:pt x="84" y="0"/>
                  </a:lnTo>
                  <a:cubicBezTo>
                    <a:pt x="1" y="262"/>
                    <a:pt x="298" y="155"/>
                    <a:pt x="370" y="274"/>
                  </a:cubicBezTo>
                  <a:lnTo>
                    <a:pt x="1810" y="274"/>
                  </a:lnTo>
                  <a:lnTo>
                    <a:pt x="1810" y="119"/>
                  </a:lnTo>
                  <a:cubicBezTo>
                    <a:pt x="1251" y="72"/>
                    <a:pt x="667" y="36"/>
                    <a:pt x="8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2" name="Google Shape;962;p32"/>
            <p:cNvSpPr/>
            <p:nvPr/>
          </p:nvSpPr>
          <p:spPr>
            <a:xfrm>
              <a:off x="5381900" y="2494250"/>
              <a:ext cx="30400" cy="11275"/>
            </a:xfrm>
            <a:custGeom>
              <a:avLst/>
              <a:gdLst/>
              <a:ahLst/>
              <a:cxnLst/>
              <a:rect l="l" t="t" r="r" b="b"/>
              <a:pathLst>
                <a:path w="1216" h="451" extrusionOk="0">
                  <a:moveTo>
                    <a:pt x="558" y="1"/>
                  </a:moveTo>
                  <a:cubicBezTo>
                    <a:pt x="413" y="1"/>
                    <a:pt x="266" y="13"/>
                    <a:pt x="121" y="13"/>
                  </a:cubicBezTo>
                  <a:cubicBezTo>
                    <a:pt x="81" y="13"/>
                    <a:pt x="41" y="12"/>
                    <a:pt x="1" y="10"/>
                  </a:cubicBezTo>
                  <a:lnTo>
                    <a:pt x="1" y="10"/>
                  </a:lnTo>
                  <a:cubicBezTo>
                    <a:pt x="60" y="105"/>
                    <a:pt x="108" y="212"/>
                    <a:pt x="156" y="296"/>
                  </a:cubicBezTo>
                  <a:cubicBezTo>
                    <a:pt x="168" y="391"/>
                    <a:pt x="263" y="403"/>
                    <a:pt x="322" y="450"/>
                  </a:cubicBezTo>
                  <a:cubicBezTo>
                    <a:pt x="596" y="403"/>
                    <a:pt x="870" y="367"/>
                    <a:pt x="1156" y="331"/>
                  </a:cubicBezTo>
                  <a:cubicBezTo>
                    <a:pt x="1215" y="272"/>
                    <a:pt x="1215" y="212"/>
                    <a:pt x="1168" y="153"/>
                  </a:cubicBezTo>
                  <a:cubicBezTo>
                    <a:pt x="972" y="27"/>
                    <a:pt x="767" y="1"/>
                    <a:pt x="55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3" name="Google Shape;963;p32"/>
            <p:cNvSpPr/>
            <p:nvPr/>
          </p:nvSpPr>
          <p:spPr>
            <a:xfrm>
              <a:off x="6097775" y="2496625"/>
              <a:ext cx="36325" cy="12175"/>
            </a:xfrm>
            <a:custGeom>
              <a:avLst/>
              <a:gdLst/>
              <a:ahLst/>
              <a:cxnLst/>
              <a:rect l="l" t="t" r="r" b="b"/>
              <a:pathLst>
                <a:path w="1453" h="487" extrusionOk="0">
                  <a:moveTo>
                    <a:pt x="435" y="1"/>
                  </a:moveTo>
                  <a:cubicBezTo>
                    <a:pt x="350" y="1"/>
                    <a:pt x="268" y="52"/>
                    <a:pt x="179" y="70"/>
                  </a:cubicBezTo>
                  <a:cubicBezTo>
                    <a:pt x="120" y="93"/>
                    <a:pt x="84" y="129"/>
                    <a:pt x="36" y="177"/>
                  </a:cubicBezTo>
                  <a:cubicBezTo>
                    <a:pt x="12" y="201"/>
                    <a:pt x="12" y="236"/>
                    <a:pt x="0" y="260"/>
                  </a:cubicBezTo>
                  <a:cubicBezTo>
                    <a:pt x="36" y="296"/>
                    <a:pt x="48" y="308"/>
                    <a:pt x="60" y="332"/>
                  </a:cubicBezTo>
                  <a:lnTo>
                    <a:pt x="215" y="486"/>
                  </a:lnTo>
                  <a:cubicBezTo>
                    <a:pt x="262" y="486"/>
                    <a:pt x="298" y="486"/>
                    <a:pt x="358" y="474"/>
                  </a:cubicBezTo>
                  <a:cubicBezTo>
                    <a:pt x="503" y="353"/>
                    <a:pt x="662" y="324"/>
                    <a:pt x="827" y="324"/>
                  </a:cubicBezTo>
                  <a:cubicBezTo>
                    <a:pt x="972" y="324"/>
                    <a:pt x="1123" y="346"/>
                    <a:pt x="1272" y="346"/>
                  </a:cubicBezTo>
                  <a:cubicBezTo>
                    <a:pt x="1300" y="346"/>
                    <a:pt x="1329" y="345"/>
                    <a:pt x="1358" y="343"/>
                  </a:cubicBezTo>
                  <a:cubicBezTo>
                    <a:pt x="1453" y="260"/>
                    <a:pt x="1453" y="177"/>
                    <a:pt x="1370" y="70"/>
                  </a:cubicBezTo>
                  <a:lnTo>
                    <a:pt x="524" y="22"/>
                  </a:lnTo>
                  <a:cubicBezTo>
                    <a:pt x="494" y="7"/>
                    <a:pt x="465" y="1"/>
                    <a:pt x="43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4" name="Google Shape;964;p32"/>
            <p:cNvSpPr/>
            <p:nvPr/>
          </p:nvSpPr>
          <p:spPr>
            <a:xfrm>
              <a:off x="5428950" y="2368875"/>
              <a:ext cx="61325" cy="3450"/>
            </a:xfrm>
            <a:custGeom>
              <a:avLst/>
              <a:gdLst/>
              <a:ahLst/>
              <a:cxnLst/>
              <a:rect l="l" t="t" r="r" b="b"/>
              <a:pathLst>
                <a:path w="2453" h="138" extrusionOk="0">
                  <a:moveTo>
                    <a:pt x="0" y="0"/>
                  </a:moveTo>
                  <a:cubicBezTo>
                    <a:pt x="93" y="117"/>
                    <a:pt x="217" y="137"/>
                    <a:pt x="341" y="137"/>
                  </a:cubicBezTo>
                  <a:cubicBezTo>
                    <a:pt x="407" y="137"/>
                    <a:pt x="474" y="131"/>
                    <a:pt x="536" y="131"/>
                  </a:cubicBezTo>
                  <a:cubicBezTo>
                    <a:pt x="750" y="135"/>
                    <a:pt x="963" y="137"/>
                    <a:pt x="1176" y="137"/>
                  </a:cubicBezTo>
                  <a:cubicBezTo>
                    <a:pt x="1601" y="137"/>
                    <a:pt x="2024" y="131"/>
                    <a:pt x="2453" y="131"/>
                  </a:cubicBezTo>
                  <a:cubicBezTo>
                    <a:pt x="2334" y="48"/>
                    <a:pt x="2203" y="12"/>
                    <a:pt x="204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5" name="Google Shape;965;p32"/>
            <p:cNvSpPr/>
            <p:nvPr/>
          </p:nvSpPr>
          <p:spPr>
            <a:xfrm>
              <a:off x="5259875" y="2447450"/>
              <a:ext cx="34250" cy="8450"/>
            </a:xfrm>
            <a:custGeom>
              <a:avLst/>
              <a:gdLst/>
              <a:ahLst/>
              <a:cxnLst/>
              <a:rect l="l" t="t" r="r" b="b"/>
              <a:pathLst>
                <a:path w="1370" h="338" extrusionOk="0">
                  <a:moveTo>
                    <a:pt x="24" y="1"/>
                  </a:moveTo>
                  <a:cubicBezTo>
                    <a:pt x="24" y="36"/>
                    <a:pt x="0" y="96"/>
                    <a:pt x="0" y="144"/>
                  </a:cubicBezTo>
                  <a:cubicBezTo>
                    <a:pt x="219" y="298"/>
                    <a:pt x="452" y="338"/>
                    <a:pt x="688" y="338"/>
                  </a:cubicBezTo>
                  <a:cubicBezTo>
                    <a:pt x="888" y="338"/>
                    <a:pt x="1090" y="309"/>
                    <a:pt x="1286" y="298"/>
                  </a:cubicBezTo>
                  <a:cubicBezTo>
                    <a:pt x="1370" y="203"/>
                    <a:pt x="1370" y="120"/>
                    <a:pt x="1286" y="36"/>
                  </a:cubicBezTo>
                  <a:cubicBezTo>
                    <a:pt x="870" y="24"/>
                    <a:pt x="441" y="13"/>
                    <a:pt x="2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6" name="Google Shape;966;p32"/>
            <p:cNvSpPr/>
            <p:nvPr/>
          </p:nvSpPr>
          <p:spPr>
            <a:xfrm>
              <a:off x="5214925" y="2374375"/>
              <a:ext cx="12525" cy="56150"/>
            </a:xfrm>
            <a:custGeom>
              <a:avLst/>
              <a:gdLst/>
              <a:ahLst/>
              <a:cxnLst/>
              <a:rect l="l" t="t" r="r" b="b"/>
              <a:pathLst>
                <a:path w="501" h="2246" extrusionOk="0">
                  <a:moveTo>
                    <a:pt x="371" y="0"/>
                  </a:moveTo>
                  <a:cubicBezTo>
                    <a:pt x="301" y="0"/>
                    <a:pt x="237" y="32"/>
                    <a:pt x="167" y="78"/>
                  </a:cubicBezTo>
                  <a:cubicBezTo>
                    <a:pt x="120" y="150"/>
                    <a:pt x="84" y="221"/>
                    <a:pt x="72" y="304"/>
                  </a:cubicBezTo>
                  <a:cubicBezTo>
                    <a:pt x="1" y="733"/>
                    <a:pt x="1" y="1162"/>
                    <a:pt x="72" y="1590"/>
                  </a:cubicBezTo>
                  <a:cubicBezTo>
                    <a:pt x="108" y="1662"/>
                    <a:pt x="155" y="1733"/>
                    <a:pt x="215" y="1793"/>
                  </a:cubicBezTo>
                  <a:cubicBezTo>
                    <a:pt x="286" y="1935"/>
                    <a:pt x="215" y="2126"/>
                    <a:pt x="358" y="2245"/>
                  </a:cubicBezTo>
                  <a:cubicBezTo>
                    <a:pt x="405" y="2102"/>
                    <a:pt x="465" y="1947"/>
                    <a:pt x="501" y="1793"/>
                  </a:cubicBezTo>
                  <a:cubicBezTo>
                    <a:pt x="239" y="1209"/>
                    <a:pt x="358" y="626"/>
                    <a:pt x="489" y="30"/>
                  </a:cubicBezTo>
                  <a:cubicBezTo>
                    <a:pt x="447" y="10"/>
                    <a:pt x="408" y="0"/>
                    <a:pt x="37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7" name="Google Shape;967;p32"/>
            <p:cNvSpPr/>
            <p:nvPr/>
          </p:nvSpPr>
          <p:spPr>
            <a:xfrm>
              <a:off x="5263750" y="2415300"/>
              <a:ext cx="44375" cy="7300"/>
            </a:xfrm>
            <a:custGeom>
              <a:avLst/>
              <a:gdLst/>
              <a:ahLst/>
              <a:cxnLst/>
              <a:rect l="l" t="t" r="r" b="b"/>
              <a:pathLst>
                <a:path w="1775" h="292" extrusionOk="0">
                  <a:moveTo>
                    <a:pt x="1396" y="0"/>
                  </a:moveTo>
                  <a:cubicBezTo>
                    <a:pt x="1148" y="0"/>
                    <a:pt x="904" y="50"/>
                    <a:pt x="660" y="50"/>
                  </a:cubicBezTo>
                  <a:cubicBezTo>
                    <a:pt x="539" y="50"/>
                    <a:pt x="419" y="38"/>
                    <a:pt x="298" y="1"/>
                  </a:cubicBezTo>
                  <a:cubicBezTo>
                    <a:pt x="191" y="13"/>
                    <a:pt x="107" y="13"/>
                    <a:pt x="0" y="37"/>
                  </a:cubicBezTo>
                  <a:cubicBezTo>
                    <a:pt x="43" y="208"/>
                    <a:pt x="135" y="248"/>
                    <a:pt x="243" y="248"/>
                  </a:cubicBezTo>
                  <a:cubicBezTo>
                    <a:pt x="337" y="248"/>
                    <a:pt x="443" y="217"/>
                    <a:pt x="538" y="217"/>
                  </a:cubicBezTo>
                  <a:cubicBezTo>
                    <a:pt x="605" y="217"/>
                    <a:pt x="667" y="233"/>
                    <a:pt x="715" y="287"/>
                  </a:cubicBezTo>
                  <a:cubicBezTo>
                    <a:pt x="745" y="286"/>
                    <a:pt x="776" y="285"/>
                    <a:pt x="806" y="285"/>
                  </a:cubicBezTo>
                  <a:cubicBezTo>
                    <a:pt x="930" y="285"/>
                    <a:pt x="1054" y="292"/>
                    <a:pt x="1178" y="292"/>
                  </a:cubicBezTo>
                  <a:cubicBezTo>
                    <a:pt x="1379" y="292"/>
                    <a:pt x="1578" y="274"/>
                    <a:pt x="1774" y="179"/>
                  </a:cubicBezTo>
                  <a:cubicBezTo>
                    <a:pt x="1750" y="72"/>
                    <a:pt x="1655" y="60"/>
                    <a:pt x="1596" y="13"/>
                  </a:cubicBezTo>
                  <a:cubicBezTo>
                    <a:pt x="1529" y="4"/>
                    <a:pt x="1463" y="0"/>
                    <a:pt x="139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8" name="Google Shape;968;p32"/>
            <p:cNvSpPr/>
            <p:nvPr/>
          </p:nvSpPr>
          <p:spPr>
            <a:xfrm>
              <a:off x="6102075" y="2462450"/>
              <a:ext cx="29650" cy="11200"/>
            </a:xfrm>
            <a:custGeom>
              <a:avLst/>
              <a:gdLst/>
              <a:ahLst/>
              <a:cxnLst/>
              <a:rect l="l" t="t" r="r" b="b"/>
              <a:pathLst>
                <a:path w="1186" h="448" extrusionOk="0">
                  <a:moveTo>
                    <a:pt x="131" y="0"/>
                  </a:moveTo>
                  <a:cubicBezTo>
                    <a:pt x="60" y="0"/>
                    <a:pt x="1" y="11"/>
                    <a:pt x="7" y="56"/>
                  </a:cubicBezTo>
                  <a:cubicBezTo>
                    <a:pt x="40" y="167"/>
                    <a:pt x="53" y="392"/>
                    <a:pt x="190" y="392"/>
                  </a:cubicBezTo>
                  <a:cubicBezTo>
                    <a:pt x="200" y="392"/>
                    <a:pt x="210" y="391"/>
                    <a:pt x="221" y="389"/>
                  </a:cubicBezTo>
                  <a:cubicBezTo>
                    <a:pt x="264" y="380"/>
                    <a:pt x="305" y="376"/>
                    <a:pt x="347" y="376"/>
                  </a:cubicBezTo>
                  <a:cubicBezTo>
                    <a:pt x="530" y="376"/>
                    <a:pt x="706" y="447"/>
                    <a:pt x="883" y="447"/>
                  </a:cubicBezTo>
                  <a:cubicBezTo>
                    <a:pt x="936" y="447"/>
                    <a:pt x="989" y="441"/>
                    <a:pt x="1043" y="425"/>
                  </a:cubicBezTo>
                  <a:cubicBezTo>
                    <a:pt x="1079" y="365"/>
                    <a:pt x="1138" y="317"/>
                    <a:pt x="1186" y="270"/>
                  </a:cubicBezTo>
                  <a:cubicBezTo>
                    <a:pt x="1122" y="169"/>
                    <a:pt x="1023" y="146"/>
                    <a:pt x="915" y="146"/>
                  </a:cubicBezTo>
                  <a:cubicBezTo>
                    <a:pt x="883" y="146"/>
                    <a:pt x="850" y="148"/>
                    <a:pt x="817" y="151"/>
                  </a:cubicBezTo>
                  <a:cubicBezTo>
                    <a:pt x="787" y="149"/>
                    <a:pt x="757" y="148"/>
                    <a:pt x="727" y="148"/>
                  </a:cubicBezTo>
                  <a:cubicBezTo>
                    <a:pt x="712" y="148"/>
                    <a:pt x="696" y="149"/>
                    <a:pt x="681" y="149"/>
                  </a:cubicBezTo>
                  <a:cubicBezTo>
                    <a:pt x="546" y="149"/>
                    <a:pt x="412" y="142"/>
                    <a:pt x="305" y="8"/>
                  </a:cubicBezTo>
                  <a:cubicBezTo>
                    <a:pt x="261" y="8"/>
                    <a:pt x="191"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9" name="Google Shape;969;p32"/>
            <p:cNvSpPr/>
            <p:nvPr/>
          </p:nvSpPr>
          <p:spPr>
            <a:xfrm>
              <a:off x="5585800" y="2416200"/>
              <a:ext cx="43050" cy="8175"/>
            </a:xfrm>
            <a:custGeom>
              <a:avLst/>
              <a:gdLst/>
              <a:ahLst/>
              <a:cxnLst/>
              <a:rect l="l" t="t" r="r" b="b"/>
              <a:pathLst>
                <a:path w="1722" h="327" extrusionOk="0">
                  <a:moveTo>
                    <a:pt x="155" y="1"/>
                  </a:moveTo>
                  <a:cubicBezTo>
                    <a:pt x="108" y="36"/>
                    <a:pt x="48" y="84"/>
                    <a:pt x="1" y="131"/>
                  </a:cubicBezTo>
                  <a:cubicBezTo>
                    <a:pt x="220" y="249"/>
                    <a:pt x="449" y="275"/>
                    <a:pt x="678" y="275"/>
                  </a:cubicBezTo>
                  <a:cubicBezTo>
                    <a:pt x="850" y="275"/>
                    <a:pt x="1021" y="260"/>
                    <a:pt x="1187" y="260"/>
                  </a:cubicBezTo>
                  <a:cubicBezTo>
                    <a:pt x="1269" y="260"/>
                    <a:pt x="1350" y="264"/>
                    <a:pt x="1429" y="274"/>
                  </a:cubicBezTo>
                  <a:cubicBezTo>
                    <a:pt x="1497" y="300"/>
                    <a:pt x="1563" y="327"/>
                    <a:pt x="1614" y="327"/>
                  </a:cubicBezTo>
                  <a:cubicBezTo>
                    <a:pt x="1680" y="327"/>
                    <a:pt x="1722" y="284"/>
                    <a:pt x="1715" y="143"/>
                  </a:cubicBezTo>
                  <a:cubicBezTo>
                    <a:pt x="1191" y="96"/>
                    <a:pt x="679" y="36"/>
                    <a:pt x="15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0" name="Google Shape;970;p32"/>
            <p:cNvSpPr/>
            <p:nvPr/>
          </p:nvSpPr>
          <p:spPr>
            <a:xfrm>
              <a:off x="5263750" y="2429000"/>
              <a:ext cx="39300" cy="9600"/>
            </a:xfrm>
            <a:custGeom>
              <a:avLst/>
              <a:gdLst/>
              <a:ahLst/>
              <a:cxnLst/>
              <a:rect l="l" t="t" r="r" b="b"/>
              <a:pathLst>
                <a:path w="1572" h="384" extrusionOk="0">
                  <a:moveTo>
                    <a:pt x="0" y="0"/>
                  </a:moveTo>
                  <a:lnTo>
                    <a:pt x="0" y="334"/>
                  </a:lnTo>
                  <a:cubicBezTo>
                    <a:pt x="241" y="366"/>
                    <a:pt x="479" y="384"/>
                    <a:pt x="715" y="384"/>
                  </a:cubicBezTo>
                  <a:cubicBezTo>
                    <a:pt x="1004" y="384"/>
                    <a:pt x="1290" y="357"/>
                    <a:pt x="1572" y="298"/>
                  </a:cubicBezTo>
                  <a:lnTo>
                    <a:pt x="1572" y="179"/>
                  </a:lnTo>
                  <a:cubicBezTo>
                    <a:pt x="1470" y="147"/>
                    <a:pt x="1368" y="136"/>
                    <a:pt x="1264" y="136"/>
                  </a:cubicBezTo>
                  <a:cubicBezTo>
                    <a:pt x="1082" y="136"/>
                    <a:pt x="897" y="168"/>
                    <a:pt x="711" y="168"/>
                  </a:cubicBezTo>
                  <a:cubicBezTo>
                    <a:pt x="693" y="168"/>
                    <a:pt x="674" y="168"/>
                    <a:pt x="655" y="167"/>
                  </a:cubicBezTo>
                  <a:cubicBezTo>
                    <a:pt x="573" y="167"/>
                    <a:pt x="491" y="174"/>
                    <a:pt x="411" y="174"/>
                  </a:cubicBezTo>
                  <a:cubicBezTo>
                    <a:pt x="260" y="174"/>
                    <a:pt x="117" y="149"/>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1" name="Google Shape;971;p32"/>
            <p:cNvSpPr/>
            <p:nvPr/>
          </p:nvSpPr>
          <p:spPr>
            <a:xfrm>
              <a:off x="5247075" y="2505500"/>
              <a:ext cx="34850" cy="15200"/>
            </a:xfrm>
            <a:custGeom>
              <a:avLst/>
              <a:gdLst/>
              <a:ahLst/>
              <a:cxnLst/>
              <a:rect l="l" t="t" r="r" b="b"/>
              <a:pathLst>
                <a:path w="1394" h="608" extrusionOk="0">
                  <a:moveTo>
                    <a:pt x="203" y="0"/>
                  </a:moveTo>
                  <a:cubicBezTo>
                    <a:pt x="0" y="215"/>
                    <a:pt x="298" y="393"/>
                    <a:pt x="250" y="608"/>
                  </a:cubicBezTo>
                  <a:cubicBezTo>
                    <a:pt x="631" y="608"/>
                    <a:pt x="1012" y="596"/>
                    <a:pt x="1393" y="596"/>
                  </a:cubicBezTo>
                  <a:lnTo>
                    <a:pt x="1096" y="298"/>
                  </a:lnTo>
                  <a:cubicBezTo>
                    <a:pt x="1051" y="247"/>
                    <a:pt x="1003" y="223"/>
                    <a:pt x="952" y="223"/>
                  </a:cubicBezTo>
                  <a:cubicBezTo>
                    <a:pt x="907" y="223"/>
                    <a:pt x="860" y="241"/>
                    <a:pt x="810" y="274"/>
                  </a:cubicBezTo>
                  <a:lnTo>
                    <a:pt x="512" y="274"/>
                  </a:lnTo>
                  <a:cubicBezTo>
                    <a:pt x="429" y="274"/>
                    <a:pt x="417" y="179"/>
                    <a:pt x="334" y="155"/>
                  </a:cubicBezTo>
                  <a:cubicBezTo>
                    <a:pt x="298" y="96"/>
                    <a:pt x="250" y="60"/>
                    <a:pt x="20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2" name="Google Shape;972;p32"/>
            <p:cNvSpPr/>
            <p:nvPr/>
          </p:nvSpPr>
          <p:spPr>
            <a:xfrm>
              <a:off x="5253025" y="2533175"/>
              <a:ext cx="28300" cy="12975"/>
            </a:xfrm>
            <a:custGeom>
              <a:avLst/>
              <a:gdLst/>
              <a:ahLst/>
              <a:cxnLst/>
              <a:rect l="l" t="t" r="r" b="b"/>
              <a:pathLst>
                <a:path w="1132" h="519" extrusionOk="0">
                  <a:moveTo>
                    <a:pt x="1" y="1"/>
                  </a:moveTo>
                  <a:cubicBezTo>
                    <a:pt x="12" y="120"/>
                    <a:pt x="12" y="227"/>
                    <a:pt x="12" y="346"/>
                  </a:cubicBezTo>
                  <a:cubicBezTo>
                    <a:pt x="193" y="456"/>
                    <a:pt x="379" y="519"/>
                    <a:pt x="564" y="519"/>
                  </a:cubicBezTo>
                  <a:cubicBezTo>
                    <a:pt x="757" y="519"/>
                    <a:pt x="949" y="451"/>
                    <a:pt x="1132" y="298"/>
                  </a:cubicBezTo>
                  <a:cubicBezTo>
                    <a:pt x="1084" y="215"/>
                    <a:pt x="1036" y="108"/>
                    <a:pt x="989" y="24"/>
                  </a:cubicBezTo>
                  <a:cubicBezTo>
                    <a:pt x="796" y="24"/>
                    <a:pt x="599" y="50"/>
                    <a:pt x="400" y="50"/>
                  </a:cubicBezTo>
                  <a:cubicBezTo>
                    <a:pt x="267" y="50"/>
                    <a:pt x="134" y="39"/>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3" name="Google Shape;973;p32"/>
            <p:cNvSpPr/>
            <p:nvPr/>
          </p:nvSpPr>
          <p:spPr>
            <a:xfrm>
              <a:off x="5222075" y="2426525"/>
              <a:ext cx="12525" cy="30000"/>
            </a:xfrm>
            <a:custGeom>
              <a:avLst/>
              <a:gdLst/>
              <a:ahLst/>
              <a:cxnLst/>
              <a:rect l="l" t="t" r="r" b="b"/>
              <a:pathLst>
                <a:path w="501" h="1200" extrusionOk="0">
                  <a:moveTo>
                    <a:pt x="456" y="0"/>
                  </a:moveTo>
                  <a:cubicBezTo>
                    <a:pt x="279" y="0"/>
                    <a:pt x="227" y="201"/>
                    <a:pt x="84" y="278"/>
                  </a:cubicBezTo>
                  <a:cubicBezTo>
                    <a:pt x="0" y="564"/>
                    <a:pt x="60" y="861"/>
                    <a:pt x="84" y="1147"/>
                  </a:cubicBezTo>
                  <a:cubicBezTo>
                    <a:pt x="84" y="1159"/>
                    <a:pt x="107" y="1171"/>
                    <a:pt x="131" y="1195"/>
                  </a:cubicBezTo>
                  <a:cubicBezTo>
                    <a:pt x="137" y="1198"/>
                    <a:pt x="143" y="1199"/>
                    <a:pt x="150" y="1199"/>
                  </a:cubicBezTo>
                  <a:cubicBezTo>
                    <a:pt x="171" y="1199"/>
                    <a:pt x="196" y="1184"/>
                    <a:pt x="215" y="1147"/>
                  </a:cubicBezTo>
                  <a:cubicBezTo>
                    <a:pt x="393" y="790"/>
                    <a:pt x="393" y="385"/>
                    <a:pt x="500" y="4"/>
                  </a:cubicBezTo>
                  <a:cubicBezTo>
                    <a:pt x="485" y="2"/>
                    <a:pt x="470" y="0"/>
                    <a:pt x="45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4" name="Google Shape;974;p32"/>
            <p:cNvSpPr/>
            <p:nvPr/>
          </p:nvSpPr>
          <p:spPr>
            <a:xfrm>
              <a:off x="5477150" y="2331275"/>
              <a:ext cx="44675" cy="5475"/>
            </a:xfrm>
            <a:custGeom>
              <a:avLst/>
              <a:gdLst/>
              <a:ahLst/>
              <a:cxnLst/>
              <a:rect l="l" t="t" r="r" b="b"/>
              <a:pathLst>
                <a:path w="1787" h="219" extrusionOk="0">
                  <a:moveTo>
                    <a:pt x="626" y="1"/>
                  </a:moveTo>
                  <a:cubicBezTo>
                    <a:pt x="420" y="1"/>
                    <a:pt x="212" y="29"/>
                    <a:pt x="1" y="100"/>
                  </a:cubicBezTo>
                  <a:cubicBezTo>
                    <a:pt x="359" y="202"/>
                    <a:pt x="725" y="214"/>
                    <a:pt x="1093" y="214"/>
                  </a:cubicBezTo>
                  <a:cubicBezTo>
                    <a:pt x="1214" y="214"/>
                    <a:pt x="1335" y="213"/>
                    <a:pt x="1456" y="213"/>
                  </a:cubicBezTo>
                  <a:cubicBezTo>
                    <a:pt x="1567" y="213"/>
                    <a:pt x="1677" y="214"/>
                    <a:pt x="1787" y="219"/>
                  </a:cubicBezTo>
                  <a:cubicBezTo>
                    <a:pt x="1398" y="102"/>
                    <a:pt x="1015" y="1"/>
                    <a:pt x="62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5" name="Google Shape;975;p32"/>
            <p:cNvSpPr/>
            <p:nvPr/>
          </p:nvSpPr>
          <p:spPr>
            <a:xfrm>
              <a:off x="5410775" y="2497175"/>
              <a:ext cx="32775" cy="8175"/>
            </a:xfrm>
            <a:custGeom>
              <a:avLst/>
              <a:gdLst/>
              <a:ahLst/>
              <a:cxnLst/>
              <a:rect l="l" t="t" r="r" b="b"/>
              <a:pathLst>
                <a:path w="1311" h="327" extrusionOk="0">
                  <a:moveTo>
                    <a:pt x="165" y="1"/>
                  </a:moveTo>
                  <a:cubicBezTo>
                    <a:pt x="114" y="1"/>
                    <a:pt x="63" y="4"/>
                    <a:pt x="13" y="12"/>
                  </a:cubicBezTo>
                  <a:cubicBezTo>
                    <a:pt x="1" y="71"/>
                    <a:pt x="1" y="131"/>
                    <a:pt x="1" y="191"/>
                  </a:cubicBezTo>
                  <a:cubicBezTo>
                    <a:pt x="247" y="296"/>
                    <a:pt x="498" y="327"/>
                    <a:pt x="753" y="327"/>
                  </a:cubicBezTo>
                  <a:cubicBezTo>
                    <a:pt x="929" y="327"/>
                    <a:pt x="1107" y="312"/>
                    <a:pt x="1287" y="298"/>
                  </a:cubicBezTo>
                  <a:cubicBezTo>
                    <a:pt x="1311" y="250"/>
                    <a:pt x="1311" y="226"/>
                    <a:pt x="1311" y="179"/>
                  </a:cubicBezTo>
                  <a:cubicBezTo>
                    <a:pt x="1311" y="95"/>
                    <a:pt x="1203" y="95"/>
                    <a:pt x="1156" y="48"/>
                  </a:cubicBezTo>
                  <a:cubicBezTo>
                    <a:pt x="1073" y="71"/>
                    <a:pt x="991" y="80"/>
                    <a:pt x="909" y="80"/>
                  </a:cubicBezTo>
                  <a:cubicBezTo>
                    <a:pt x="661" y="80"/>
                    <a:pt x="413" y="1"/>
                    <a:pt x="16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6" name="Google Shape;976;p32"/>
            <p:cNvSpPr/>
            <p:nvPr/>
          </p:nvSpPr>
          <p:spPr>
            <a:xfrm>
              <a:off x="5273850" y="2306600"/>
              <a:ext cx="22350" cy="26575"/>
            </a:xfrm>
            <a:custGeom>
              <a:avLst/>
              <a:gdLst/>
              <a:ahLst/>
              <a:cxnLst/>
              <a:rect l="l" t="t" r="r" b="b"/>
              <a:pathLst>
                <a:path w="894" h="1063" extrusionOk="0">
                  <a:moveTo>
                    <a:pt x="722" y="1"/>
                  </a:moveTo>
                  <a:cubicBezTo>
                    <a:pt x="610" y="1"/>
                    <a:pt x="535" y="94"/>
                    <a:pt x="477" y="194"/>
                  </a:cubicBezTo>
                  <a:cubicBezTo>
                    <a:pt x="430" y="253"/>
                    <a:pt x="358" y="301"/>
                    <a:pt x="358" y="372"/>
                  </a:cubicBezTo>
                  <a:cubicBezTo>
                    <a:pt x="275" y="396"/>
                    <a:pt x="215" y="432"/>
                    <a:pt x="191" y="515"/>
                  </a:cubicBezTo>
                  <a:cubicBezTo>
                    <a:pt x="84" y="551"/>
                    <a:pt x="13" y="610"/>
                    <a:pt x="1" y="729"/>
                  </a:cubicBezTo>
                  <a:cubicBezTo>
                    <a:pt x="25" y="753"/>
                    <a:pt x="37" y="777"/>
                    <a:pt x="72" y="813"/>
                  </a:cubicBezTo>
                  <a:cubicBezTo>
                    <a:pt x="180" y="872"/>
                    <a:pt x="156" y="967"/>
                    <a:pt x="180" y="1063"/>
                  </a:cubicBezTo>
                  <a:cubicBezTo>
                    <a:pt x="441" y="765"/>
                    <a:pt x="727" y="455"/>
                    <a:pt x="894" y="63"/>
                  </a:cubicBezTo>
                  <a:cubicBezTo>
                    <a:pt x="828" y="19"/>
                    <a:pt x="772" y="1"/>
                    <a:pt x="72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7" name="Google Shape;977;p32"/>
            <p:cNvSpPr/>
            <p:nvPr/>
          </p:nvSpPr>
          <p:spPr>
            <a:xfrm>
              <a:off x="5266725" y="2373050"/>
              <a:ext cx="24125" cy="21750"/>
            </a:xfrm>
            <a:custGeom>
              <a:avLst/>
              <a:gdLst/>
              <a:ahLst/>
              <a:cxnLst/>
              <a:rect l="l" t="t" r="r" b="b"/>
              <a:pathLst>
                <a:path w="965" h="870" extrusionOk="0">
                  <a:moveTo>
                    <a:pt x="24" y="0"/>
                  </a:moveTo>
                  <a:cubicBezTo>
                    <a:pt x="0" y="250"/>
                    <a:pt x="441" y="417"/>
                    <a:pt x="167" y="714"/>
                  </a:cubicBezTo>
                  <a:lnTo>
                    <a:pt x="322" y="869"/>
                  </a:lnTo>
                  <a:cubicBezTo>
                    <a:pt x="476" y="655"/>
                    <a:pt x="667" y="536"/>
                    <a:pt x="965" y="524"/>
                  </a:cubicBezTo>
                  <a:cubicBezTo>
                    <a:pt x="857" y="333"/>
                    <a:pt x="726" y="322"/>
                    <a:pt x="596" y="274"/>
                  </a:cubicBezTo>
                  <a:cubicBezTo>
                    <a:pt x="596" y="286"/>
                    <a:pt x="560" y="310"/>
                    <a:pt x="536" y="310"/>
                  </a:cubicBezTo>
                  <a:cubicBezTo>
                    <a:pt x="488" y="310"/>
                    <a:pt x="465" y="298"/>
                    <a:pt x="441" y="250"/>
                  </a:cubicBezTo>
                  <a:cubicBezTo>
                    <a:pt x="357" y="83"/>
                    <a:pt x="226" y="0"/>
                    <a:pt x="2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8" name="Google Shape;978;p32"/>
            <p:cNvSpPr/>
            <p:nvPr/>
          </p:nvSpPr>
          <p:spPr>
            <a:xfrm>
              <a:off x="5639375" y="2342300"/>
              <a:ext cx="20575" cy="12875"/>
            </a:xfrm>
            <a:custGeom>
              <a:avLst/>
              <a:gdLst/>
              <a:ahLst/>
              <a:cxnLst/>
              <a:rect l="l" t="t" r="r" b="b"/>
              <a:pathLst>
                <a:path w="823" h="515" extrusionOk="0">
                  <a:moveTo>
                    <a:pt x="179" y="0"/>
                  </a:moveTo>
                  <a:cubicBezTo>
                    <a:pt x="127" y="0"/>
                    <a:pt x="76" y="25"/>
                    <a:pt x="25" y="63"/>
                  </a:cubicBezTo>
                  <a:cubicBezTo>
                    <a:pt x="48" y="170"/>
                    <a:pt x="168" y="290"/>
                    <a:pt x="1" y="373"/>
                  </a:cubicBezTo>
                  <a:cubicBezTo>
                    <a:pt x="155" y="481"/>
                    <a:pt x="320" y="514"/>
                    <a:pt x="485" y="514"/>
                  </a:cubicBezTo>
                  <a:cubicBezTo>
                    <a:pt x="574" y="514"/>
                    <a:pt x="663" y="504"/>
                    <a:pt x="751" y="492"/>
                  </a:cubicBezTo>
                  <a:lnTo>
                    <a:pt x="751" y="218"/>
                  </a:lnTo>
                  <a:cubicBezTo>
                    <a:pt x="822" y="170"/>
                    <a:pt x="810" y="123"/>
                    <a:pt x="739" y="99"/>
                  </a:cubicBezTo>
                  <a:cubicBezTo>
                    <a:pt x="691" y="75"/>
                    <a:pt x="644" y="75"/>
                    <a:pt x="596" y="63"/>
                  </a:cubicBezTo>
                  <a:cubicBezTo>
                    <a:pt x="577" y="38"/>
                    <a:pt x="554" y="26"/>
                    <a:pt x="530" y="26"/>
                  </a:cubicBezTo>
                  <a:cubicBezTo>
                    <a:pt x="509" y="26"/>
                    <a:pt x="487" y="35"/>
                    <a:pt x="465" y="51"/>
                  </a:cubicBezTo>
                  <a:cubicBezTo>
                    <a:pt x="418" y="63"/>
                    <a:pt x="358" y="63"/>
                    <a:pt x="322" y="63"/>
                  </a:cubicBezTo>
                  <a:cubicBezTo>
                    <a:pt x="272" y="19"/>
                    <a:pt x="225" y="0"/>
                    <a:pt x="17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9" name="Google Shape;979;p32"/>
            <p:cNvSpPr/>
            <p:nvPr/>
          </p:nvSpPr>
          <p:spPr>
            <a:xfrm>
              <a:off x="5641775" y="2420950"/>
              <a:ext cx="36025" cy="6125"/>
            </a:xfrm>
            <a:custGeom>
              <a:avLst/>
              <a:gdLst/>
              <a:ahLst/>
              <a:cxnLst/>
              <a:rect l="l" t="t" r="r" b="b"/>
              <a:pathLst>
                <a:path w="1441" h="245" extrusionOk="0">
                  <a:moveTo>
                    <a:pt x="495" y="1"/>
                  </a:moveTo>
                  <a:cubicBezTo>
                    <a:pt x="349" y="1"/>
                    <a:pt x="205" y="16"/>
                    <a:pt x="60" y="61"/>
                  </a:cubicBezTo>
                  <a:cubicBezTo>
                    <a:pt x="0" y="120"/>
                    <a:pt x="0" y="180"/>
                    <a:pt x="72" y="227"/>
                  </a:cubicBezTo>
                  <a:cubicBezTo>
                    <a:pt x="137" y="222"/>
                    <a:pt x="203" y="220"/>
                    <a:pt x="270" y="220"/>
                  </a:cubicBezTo>
                  <a:cubicBezTo>
                    <a:pt x="494" y="220"/>
                    <a:pt x="721" y="244"/>
                    <a:pt x="947" y="244"/>
                  </a:cubicBezTo>
                  <a:cubicBezTo>
                    <a:pt x="1089" y="244"/>
                    <a:pt x="1230" y="234"/>
                    <a:pt x="1369" y="203"/>
                  </a:cubicBezTo>
                  <a:cubicBezTo>
                    <a:pt x="1441" y="168"/>
                    <a:pt x="1441" y="132"/>
                    <a:pt x="1357" y="84"/>
                  </a:cubicBezTo>
                  <a:cubicBezTo>
                    <a:pt x="1066" y="61"/>
                    <a:pt x="779" y="1"/>
                    <a:pt x="49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0" name="Google Shape;980;p32"/>
            <p:cNvSpPr/>
            <p:nvPr/>
          </p:nvSpPr>
          <p:spPr>
            <a:xfrm>
              <a:off x="6055600" y="2437025"/>
              <a:ext cx="36250" cy="10750"/>
            </a:xfrm>
            <a:custGeom>
              <a:avLst/>
              <a:gdLst/>
              <a:ahLst/>
              <a:cxnLst/>
              <a:rect l="l" t="t" r="r" b="b"/>
              <a:pathLst>
                <a:path w="1450" h="430" extrusionOk="0">
                  <a:moveTo>
                    <a:pt x="515" y="1"/>
                  </a:moveTo>
                  <a:cubicBezTo>
                    <a:pt x="351" y="1"/>
                    <a:pt x="186" y="37"/>
                    <a:pt x="21" y="144"/>
                  </a:cubicBezTo>
                  <a:cubicBezTo>
                    <a:pt x="1" y="253"/>
                    <a:pt x="22" y="305"/>
                    <a:pt x="113" y="305"/>
                  </a:cubicBezTo>
                  <a:cubicBezTo>
                    <a:pt x="131" y="305"/>
                    <a:pt x="152" y="303"/>
                    <a:pt x="175" y="299"/>
                  </a:cubicBezTo>
                  <a:lnTo>
                    <a:pt x="461" y="299"/>
                  </a:lnTo>
                  <a:cubicBezTo>
                    <a:pt x="652" y="322"/>
                    <a:pt x="830" y="430"/>
                    <a:pt x="1021" y="430"/>
                  </a:cubicBezTo>
                  <a:cubicBezTo>
                    <a:pt x="1164" y="346"/>
                    <a:pt x="1342" y="311"/>
                    <a:pt x="1449" y="144"/>
                  </a:cubicBezTo>
                  <a:cubicBezTo>
                    <a:pt x="1138" y="128"/>
                    <a:pt x="827" y="1"/>
                    <a:pt x="51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1" name="Google Shape;981;p32"/>
            <p:cNvSpPr/>
            <p:nvPr/>
          </p:nvSpPr>
          <p:spPr>
            <a:xfrm>
              <a:off x="5339350" y="2501575"/>
              <a:ext cx="50625" cy="3950"/>
            </a:xfrm>
            <a:custGeom>
              <a:avLst/>
              <a:gdLst/>
              <a:ahLst/>
              <a:cxnLst/>
              <a:rect l="l" t="t" r="r" b="b"/>
              <a:pathLst>
                <a:path w="2025" h="158" extrusionOk="0">
                  <a:moveTo>
                    <a:pt x="314" y="0"/>
                  </a:moveTo>
                  <a:cubicBezTo>
                    <a:pt x="209" y="0"/>
                    <a:pt x="105" y="4"/>
                    <a:pt x="0" y="15"/>
                  </a:cubicBezTo>
                  <a:cubicBezTo>
                    <a:pt x="104" y="149"/>
                    <a:pt x="251" y="158"/>
                    <a:pt x="390" y="158"/>
                  </a:cubicBezTo>
                  <a:cubicBezTo>
                    <a:pt x="411" y="158"/>
                    <a:pt x="432" y="157"/>
                    <a:pt x="453" y="157"/>
                  </a:cubicBezTo>
                  <a:cubicBezTo>
                    <a:pt x="977" y="157"/>
                    <a:pt x="1501" y="134"/>
                    <a:pt x="2024" y="134"/>
                  </a:cubicBezTo>
                  <a:cubicBezTo>
                    <a:pt x="1977" y="98"/>
                    <a:pt x="1917" y="50"/>
                    <a:pt x="1858" y="3"/>
                  </a:cubicBezTo>
                  <a:cubicBezTo>
                    <a:pt x="1686" y="32"/>
                    <a:pt x="1516" y="41"/>
                    <a:pt x="1346" y="41"/>
                  </a:cubicBezTo>
                  <a:cubicBezTo>
                    <a:pt x="998" y="41"/>
                    <a:pt x="654" y="0"/>
                    <a:pt x="31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2" name="Google Shape;982;p32"/>
            <p:cNvSpPr/>
            <p:nvPr/>
          </p:nvSpPr>
          <p:spPr>
            <a:xfrm>
              <a:off x="5338750" y="2473750"/>
              <a:ext cx="26225" cy="10050"/>
            </a:xfrm>
            <a:custGeom>
              <a:avLst/>
              <a:gdLst/>
              <a:ahLst/>
              <a:cxnLst/>
              <a:rect l="l" t="t" r="r" b="b"/>
              <a:pathLst>
                <a:path w="1049" h="402" extrusionOk="0">
                  <a:moveTo>
                    <a:pt x="492" y="1"/>
                  </a:moveTo>
                  <a:cubicBezTo>
                    <a:pt x="380" y="1"/>
                    <a:pt x="269" y="34"/>
                    <a:pt x="155" y="115"/>
                  </a:cubicBezTo>
                  <a:lnTo>
                    <a:pt x="1" y="270"/>
                  </a:lnTo>
                  <a:cubicBezTo>
                    <a:pt x="1" y="318"/>
                    <a:pt x="1" y="354"/>
                    <a:pt x="24" y="401"/>
                  </a:cubicBezTo>
                  <a:cubicBezTo>
                    <a:pt x="346" y="330"/>
                    <a:pt x="679" y="270"/>
                    <a:pt x="1048" y="199"/>
                  </a:cubicBezTo>
                  <a:cubicBezTo>
                    <a:pt x="857" y="88"/>
                    <a:pt x="674" y="1"/>
                    <a:pt x="49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3" name="Google Shape;983;p32"/>
            <p:cNvSpPr/>
            <p:nvPr/>
          </p:nvSpPr>
          <p:spPr>
            <a:xfrm>
              <a:off x="5302725" y="2365150"/>
              <a:ext cx="26525" cy="7950"/>
            </a:xfrm>
            <a:custGeom>
              <a:avLst/>
              <a:gdLst/>
              <a:ahLst/>
              <a:cxnLst/>
              <a:rect l="l" t="t" r="r" b="b"/>
              <a:pathLst>
                <a:path w="1061" h="318" extrusionOk="0">
                  <a:moveTo>
                    <a:pt x="531" y="1"/>
                  </a:moveTo>
                  <a:cubicBezTo>
                    <a:pt x="355" y="1"/>
                    <a:pt x="179" y="60"/>
                    <a:pt x="1" y="221"/>
                  </a:cubicBezTo>
                  <a:cubicBezTo>
                    <a:pt x="144" y="302"/>
                    <a:pt x="278" y="318"/>
                    <a:pt x="404" y="318"/>
                  </a:cubicBezTo>
                  <a:cubicBezTo>
                    <a:pt x="483" y="318"/>
                    <a:pt x="559" y="311"/>
                    <a:pt x="632" y="311"/>
                  </a:cubicBezTo>
                  <a:cubicBezTo>
                    <a:pt x="664" y="311"/>
                    <a:pt x="696" y="313"/>
                    <a:pt x="727" y="316"/>
                  </a:cubicBezTo>
                  <a:cubicBezTo>
                    <a:pt x="787" y="161"/>
                    <a:pt x="941" y="161"/>
                    <a:pt x="1061" y="138"/>
                  </a:cubicBezTo>
                  <a:cubicBezTo>
                    <a:pt x="882" y="60"/>
                    <a:pt x="706" y="1"/>
                    <a:pt x="53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4" name="Google Shape;984;p32"/>
            <p:cNvSpPr/>
            <p:nvPr/>
          </p:nvSpPr>
          <p:spPr>
            <a:xfrm>
              <a:off x="5597125" y="2577975"/>
              <a:ext cx="14600" cy="17250"/>
            </a:xfrm>
            <a:custGeom>
              <a:avLst/>
              <a:gdLst/>
              <a:ahLst/>
              <a:cxnLst/>
              <a:rect l="l" t="t" r="r" b="b"/>
              <a:pathLst>
                <a:path w="584" h="690" extrusionOk="0">
                  <a:moveTo>
                    <a:pt x="349" y="0"/>
                  </a:moveTo>
                  <a:cubicBezTo>
                    <a:pt x="298" y="0"/>
                    <a:pt x="248" y="69"/>
                    <a:pt x="203" y="257"/>
                  </a:cubicBezTo>
                  <a:cubicBezTo>
                    <a:pt x="179" y="388"/>
                    <a:pt x="83" y="364"/>
                    <a:pt x="0" y="388"/>
                  </a:cubicBezTo>
                  <a:lnTo>
                    <a:pt x="0" y="530"/>
                  </a:lnTo>
                  <a:cubicBezTo>
                    <a:pt x="97" y="639"/>
                    <a:pt x="194" y="690"/>
                    <a:pt x="292" y="690"/>
                  </a:cubicBezTo>
                  <a:cubicBezTo>
                    <a:pt x="387" y="690"/>
                    <a:pt x="484" y="642"/>
                    <a:pt x="584" y="554"/>
                  </a:cubicBezTo>
                  <a:cubicBezTo>
                    <a:pt x="560" y="447"/>
                    <a:pt x="560" y="352"/>
                    <a:pt x="560" y="257"/>
                  </a:cubicBezTo>
                  <a:cubicBezTo>
                    <a:pt x="491" y="126"/>
                    <a:pt x="419" y="0"/>
                    <a:pt x="34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5" name="Google Shape;985;p32"/>
            <p:cNvSpPr/>
            <p:nvPr/>
          </p:nvSpPr>
          <p:spPr>
            <a:xfrm>
              <a:off x="5572125" y="2369775"/>
              <a:ext cx="28575" cy="6725"/>
            </a:xfrm>
            <a:custGeom>
              <a:avLst/>
              <a:gdLst/>
              <a:ahLst/>
              <a:cxnLst/>
              <a:rect l="l" t="t" r="r" b="b"/>
              <a:pathLst>
                <a:path w="1143" h="269" extrusionOk="0">
                  <a:moveTo>
                    <a:pt x="676" y="1"/>
                  </a:moveTo>
                  <a:cubicBezTo>
                    <a:pt x="454" y="1"/>
                    <a:pt x="231" y="58"/>
                    <a:pt x="0" y="107"/>
                  </a:cubicBezTo>
                  <a:cubicBezTo>
                    <a:pt x="196" y="214"/>
                    <a:pt x="387" y="268"/>
                    <a:pt x="576" y="268"/>
                  </a:cubicBezTo>
                  <a:cubicBezTo>
                    <a:pt x="765" y="268"/>
                    <a:pt x="953" y="214"/>
                    <a:pt x="1143" y="107"/>
                  </a:cubicBezTo>
                  <a:cubicBezTo>
                    <a:pt x="986" y="29"/>
                    <a:pt x="832" y="1"/>
                    <a:pt x="67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6" name="Google Shape;986;p32"/>
            <p:cNvSpPr/>
            <p:nvPr/>
          </p:nvSpPr>
          <p:spPr>
            <a:xfrm>
              <a:off x="5308400" y="2413600"/>
              <a:ext cx="30375" cy="6200"/>
            </a:xfrm>
            <a:custGeom>
              <a:avLst/>
              <a:gdLst/>
              <a:ahLst/>
              <a:cxnLst/>
              <a:rect l="l" t="t" r="r" b="b"/>
              <a:pathLst>
                <a:path w="1215" h="248" extrusionOk="0">
                  <a:moveTo>
                    <a:pt x="396" y="1"/>
                  </a:moveTo>
                  <a:cubicBezTo>
                    <a:pt x="289" y="1"/>
                    <a:pt x="181" y="19"/>
                    <a:pt x="72" y="69"/>
                  </a:cubicBezTo>
                  <a:cubicBezTo>
                    <a:pt x="0" y="128"/>
                    <a:pt x="0" y="188"/>
                    <a:pt x="83" y="247"/>
                  </a:cubicBezTo>
                  <a:cubicBezTo>
                    <a:pt x="147" y="247"/>
                    <a:pt x="210" y="248"/>
                    <a:pt x="274" y="248"/>
                  </a:cubicBezTo>
                  <a:cubicBezTo>
                    <a:pt x="591" y="248"/>
                    <a:pt x="907" y="239"/>
                    <a:pt x="1215" y="140"/>
                  </a:cubicBezTo>
                  <a:cubicBezTo>
                    <a:pt x="940" y="123"/>
                    <a:pt x="671" y="1"/>
                    <a:pt x="39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7" name="Google Shape;987;p32"/>
            <p:cNvSpPr/>
            <p:nvPr/>
          </p:nvSpPr>
          <p:spPr>
            <a:xfrm>
              <a:off x="5292325" y="2447450"/>
              <a:ext cx="22050" cy="7600"/>
            </a:xfrm>
            <a:custGeom>
              <a:avLst/>
              <a:gdLst/>
              <a:ahLst/>
              <a:cxnLst/>
              <a:rect l="l" t="t" r="r" b="b"/>
              <a:pathLst>
                <a:path w="882" h="304" extrusionOk="0">
                  <a:moveTo>
                    <a:pt x="450" y="1"/>
                  </a:moveTo>
                  <a:cubicBezTo>
                    <a:pt x="301" y="1"/>
                    <a:pt x="149" y="30"/>
                    <a:pt x="0" y="36"/>
                  </a:cubicBezTo>
                  <a:lnTo>
                    <a:pt x="0" y="298"/>
                  </a:lnTo>
                  <a:cubicBezTo>
                    <a:pt x="159" y="298"/>
                    <a:pt x="318" y="304"/>
                    <a:pt x="480" y="304"/>
                  </a:cubicBezTo>
                  <a:cubicBezTo>
                    <a:pt x="561" y="304"/>
                    <a:pt x="643" y="302"/>
                    <a:pt x="726" y="298"/>
                  </a:cubicBezTo>
                  <a:cubicBezTo>
                    <a:pt x="774" y="251"/>
                    <a:pt x="869" y="239"/>
                    <a:pt x="881" y="144"/>
                  </a:cubicBezTo>
                  <a:cubicBezTo>
                    <a:pt x="744" y="30"/>
                    <a:pt x="598" y="1"/>
                    <a:pt x="45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8" name="Google Shape;988;p32"/>
            <p:cNvSpPr/>
            <p:nvPr/>
          </p:nvSpPr>
          <p:spPr>
            <a:xfrm>
              <a:off x="5690575" y="2469775"/>
              <a:ext cx="22950" cy="10750"/>
            </a:xfrm>
            <a:custGeom>
              <a:avLst/>
              <a:gdLst/>
              <a:ahLst/>
              <a:cxnLst/>
              <a:rect l="l" t="t" r="r" b="b"/>
              <a:pathLst>
                <a:path w="918" h="430" extrusionOk="0">
                  <a:moveTo>
                    <a:pt x="1" y="1"/>
                  </a:moveTo>
                  <a:cubicBezTo>
                    <a:pt x="84" y="96"/>
                    <a:pt x="191" y="191"/>
                    <a:pt x="275" y="274"/>
                  </a:cubicBezTo>
                  <a:cubicBezTo>
                    <a:pt x="394" y="298"/>
                    <a:pt x="513" y="310"/>
                    <a:pt x="596" y="417"/>
                  </a:cubicBezTo>
                  <a:cubicBezTo>
                    <a:pt x="679" y="417"/>
                    <a:pt x="775" y="417"/>
                    <a:pt x="846" y="429"/>
                  </a:cubicBezTo>
                  <a:cubicBezTo>
                    <a:pt x="894" y="382"/>
                    <a:pt x="906" y="358"/>
                    <a:pt x="906" y="298"/>
                  </a:cubicBezTo>
                  <a:cubicBezTo>
                    <a:pt x="894" y="191"/>
                    <a:pt x="917" y="84"/>
                    <a:pt x="85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9" name="Google Shape;989;p32"/>
            <p:cNvSpPr/>
            <p:nvPr/>
          </p:nvSpPr>
          <p:spPr>
            <a:xfrm>
              <a:off x="5546800" y="2370225"/>
              <a:ext cx="22075" cy="6425"/>
            </a:xfrm>
            <a:custGeom>
              <a:avLst/>
              <a:gdLst/>
              <a:ahLst/>
              <a:cxnLst/>
              <a:rect l="l" t="t" r="r" b="b"/>
              <a:pathLst>
                <a:path w="883" h="257" extrusionOk="0">
                  <a:moveTo>
                    <a:pt x="479" y="1"/>
                  </a:moveTo>
                  <a:cubicBezTo>
                    <a:pt x="321" y="1"/>
                    <a:pt x="163" y="32"/>
                    <a:pt x="1" y="77"/>
                  </a:cubicBezTo>
                  <a:cubicBezTo>
                    <a:pt x="146" y="199"/>
                    <a:pt x="288" y="256"/>
                    <a:pt x="431" y="256"/>
                  </a:cubicBezTo>
                  <a:cubicBezTo>
                    <a:pt x="580" y="256"/>
                    <a:pt x="729" y="193"/>
                    <a:pt x="882" y="77"/>
                  </a:cubicBezTo>
                  <a:cubicBezTo>
                    <a:pt x="746" y="23"/>
                    <a:pt x="613" y="1"/>
                    <a:pt x="47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0" name="Google Shape;990;p32"/>
            <p:cNvSpPr/>
            <p:nvPr/>
          </p:nvSpPr>
          <p:spPr>
            <a:xfrm>
              <a:off x="5342325" y="2311125"/>
              <a:ext cx="32775" cy="8950"/>
            </a:xfrm>
            <a:custGeom>
              <a:avLst/>
              <a:gdLst/>
              <a:ahLst/>
              <a:cxnLst/>
              <a:rect l="l" t="t" r="r" b="b"/>
              <a:pathLst>
                <a:path w="1311" h="358" extrusionOk="0">
                  <a:moveTo>
                    <a:pt x="893" y="13"/>
                  </a:moveTo>
                  <a:cubicBezTo>
                    <a:pt x="791" y="110"/>
                    <a:pt x="680" y="133"/>
                    <a:pt x="565" y="133"/>
                  </a:cubicBezTo>
                  <a:cubicBezTo>
                    <a:pt x="461" y="133"/>
                    <a:pt x="354" y="114"/>
                    <a:pt x="251" y="114"/>
                  </a:cubicBezTo>
                  <a:cubicBezTo>
                    <a:pt x="164" y="114"/>
                    <a:pt x="79" y="128"/>
                    <a:pt x="0" y="179"/>
                  </a:cubicBezTo>
                  <a:cubicBezTo>
                    <a:pt x="417" y="358"/>
                    <a:pt x="846" y="322"/>
                    <a:pt x="1286" y="346"/>
                  </a:cubicBezTo>
                  <a:cubicBezTo>
                    <a:pt x="1286" y="286"/>
                    <a:pt x="1310" y="227"/>
                    <a:pt x="1310" y="167"/>
                  </a:cubicBezTo>
                  <a:cubicBezTo>
                    <a:pt x="1203" y="1"/>
                    <a:pt x="989" y="120"/>
                    <a:pt x="893" y="13"/>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1" name="Google Shape;991;p32"/>
            <p:cNvSpPr/>
            <p:nvPr/>
          </p:nvSpPr>
          <p:spPr>
            <a:xfrm>
              <a:off x="5654275" y="2442900"/>
              <a:ext cx="25900" cy="9050"/>
            </a:xfrm>
            <a:custGeom>
              <a:avLst/>
              <a:gdLst/>
              <a:ahLst/>
              <a:cxnLst/>
              <a:rect l="l" t="t" r="r" b="b"/>
              <a:pathLst>
                <a:path w="1036" h="362" extrusionOk="0">
                  <a:moveTo>
                    <a:pt x="840" y="1"/>
                  </a:moveTo>
                  <a:cubicBezTo>
                    <a:pt x="708" y="1"/>
                    <a:pt x="580" y="68"/>
                    <a:pt x="453" y="76"/>
                  </a:cubicBezTo>
                  <a:cubicBezTo>
                    <a:pt x="357" y="254"/>
                    <a:pt x="95" y="159"/>
                    <a:pt x="0" y="361"/>
                  </a:cubicBezTo>
                  <a:cubicBezTo>
                    <a:pt x="298" y="326"/>
                    <a:pt x="619" y="326"/>
                    <a:pt x="917" y="302"/>
                  </a:cubicBezTo>
                  <a:cubicBezTo>
                    <a:pt x="1000" y="278"/>
                    <a:pt x="1012" y="147"/>
                    <a:pt x="1036" y="64"/>
                  </a:cubicBezTo>
                  <a:cubicBezTo>
                    <a:pt x="969" y="17"/>
                    <a:pt x="904" y="1"/>
                    <a:pt x="84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2" name="Google Shape;992;p32"/>
            <p:cNvSpPr/>
            <p:nvPr/>
          </p:nvSpPr>
          <p:spPr>
            <a:xfrm>
              <a:off x="5311950" y="2492550"/>
              <a:ext cx="31000" cy="11275"/>
            </a:xfrm>
            <a:custGeom>
              <a:avLst/>
              <a:gdLst/>
              <a:ahLst/>
              <a:cxnLst/>
              <a:rect l="l" t="t" r="r" b="b"/>
              <a:pathLst>
                <a:path w="1240" h="451" extrusionOk="0">
                  <a:moveTo>
                    <a:pt x="589" y="0"/>
                  </a:moveTo>
                  <a:cubicBezTo>
                    <a:pt x="497" y="0"/>
                    <a:pt x="406" y="22"/>
                    <a:pt x="322" y="54"/>
                  </a:cubicBezTo>
                  <a:lnTo>
                    <a:pt x="263" y="54"/>
                  </a:lnTo>
                  <a:cubicBezTo>
                    <a:pt x="226" y="43"/>
                    <a:pt x="195" y="38"/>
                    <a:pt x="169" y="38"/>
                  </a:cubicBezTo>
                  <a:cubicBezTo>
                    <a:pt x="48" y="38"/>
                    <a:pt x="20" y="139"/>
                    <a:pt x="1" y="256"/>
                  </a:cubicBezTo>
                  <a:cubicBezTo>
                    <a:pt x="25" y="328"/>
                    <a:pt x="49" y="376"/>
                    <a:pt x="108" y="423"/>
                  </a:cubicBezTo>
                  <a:lnTo>
                    <a:pt x="215" y="423"/>
                  </a:lnTo>
                  <a:cubicBezTo>
                    <a:pt x="283" y="401"/>
                    <a:pt x="355" y="389"/>
                    <a:pt x="430" y="389"/>
                  </a:cubicBezTo>
                  <a:cubicBezTo>
                    <a:pt x="513" y="389"/>
                    <a:pt x="598" y="404"/>
                    <a:pt x="680" y="435"/>
                  </a:cubicBezTo>
                  <a:cubicBezTo>
                    <a:pt x="714" y="445"/>
                    <a:pt x="751" y="451"/>
                    <a:pt x="788" y="451"/>
                  </a:cubicBezTo>
                  <a:cubicBezTo>
                    <a:pt x="840" y="451"/>
                    <a:pt x="893" y="439"/>
                    <a:pt x="942" y="411"/>
                  </a:cubicBezTo>
                  <a:lnTo>
                    <a:pt x="942" y="364"/>
                  </a:lnTo>
                  <a:cubicBezTo>
                    <a:pt x="930" y="233"/>
                    <a:pt x="1239" y="280"/>
                    <a:pt x="1073" y="78"/>
                  </a:cubicBezTo>
                  <a:cubicBezTo>
                    <a:pt x="989" y="66"/>
                    <a:pt x="918" y="66"/>
                    <a:pt x="822" y="54"/>
                  </a:cubicBezTo>
                  <a:cubicBezTo>
                    <a:pt x="746" y="16"/>
                    <a:pt x="667" y="0"/>
                    <a:pt x="58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3" name="Google Shape;993;p32"/>
            <p:cNvSpPr/>
            <p:nvPr/>
          </p:nvSpPr>
          <p:spPr>
            <a:xfrm>
              <a:off x="5686700" y="2576600"/>
              <a:ext cx="22050" cy="12375"/>
            </a:xfrm>
            <a:custGeom>
              <a:avLst/>
              <a:gdLst/>
              <a:ahLst/>
              <a:cxnLst/>
              <a:rect l="l" t="t" r="r" b="b"/>
              <a:pathLst>
                <a:path w="882" h="495" extrusionOk="0">
                  <a:moveTo>
                    <a:pt x="736" y="0"/>
                  </a:moveTo>
                  <a:cubicBezTo>
                    <a:pt x="623" y="0"/>
                    <a:pt x="507" y="14"/>
                    <a:pt x="418" y="121"/>
                  </a:cubicBezTo>
                  <a:cubicBezTo>
                    <a:pt x="413" y="181"/>
                    <a:pt x="398" y="200"/>
                    <a:pt x="379" y="200"/>
                  </a:cubicBezTo>
                  <a:cubicBezTo>
                    <a:pt x="348" y="200"/>
                    <a:pt x="309" y="152"/>
                    <a:pt x="287" y="145"/>
                  </a:cubicBezTo>
                  <a:cubicBezTo>
                    <a:pt x="168" y="145"/>
                    <a:pt x="60" y="169"/>
                    <a:pt x="1" y="288"/>
                  </a:cubicBezTo>
                  <a:cubicBezTo>
                    <a:pt x="49" y="335"/>
                    <a:pt x="84" y="395"/>
                    <a:pt x="132" y="443"/>
                  </a:cubicBezTo>
                  <a:cubicBezTo>
                    <a:pt x="287" y="443"/>
                    <a:pt x="418" y="454"/>
                    <a:pt x="561" y="454"/>
                  </a:cubicBezTo>
                  <a:cubicBezTo>
                    <a:pt x="561" y="466"/>
                    <a:pt x="596" y="466"/>
                    <a:pt x="632" y="490"/>
                  </a:cubicBezTo>
                  <a:cubicBezTo>
                    <a:pt x="640" y="493"/>
                    <a:pt x="649" y="494"/>
                    <a:pt x="657" y="494"/>
                  </a:cubicBezTo>
                  <a:cubicBezTo>
                    <a:pt x="684" y="494"/>
                    <a:pt x="709" y="479"/>
                    <a:pt x="727" y="443"/>
                  </a:cubicBezTo>
                  <a:cubicBezTo>
                    <a:pt x="775" y="335"/>
                    <a:pt x="834" y="252"/>
                    <a:pt x="882" y="145"/>
                  </a:cubicBezTo>
                  <a:cubicBezTo>
                    <a:pt x="870" y="109"/>
                    <a:pt x="870" y="73"/>
                    <a:pt x="846" y="2"/>
                  </a:cubicBezTo>
                  <a:cubicBezTo>
                    <a:pt x="811" y="2"/>
                    <a:pt x="773" y="0"/>
                    <a:pt x="73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4" name="Google Shape;994;p32"/>
            <p:cNvSpPr/>
            <p:nvPr/>
          </p:nvSpPr>
          <p:spPr>
            <a:xfrm>
              <a:off x="5843875" y="2506100"/>
              <a:ext cx="25625" cy="10150"/>
            </a:xfrm>
            <a:custGeom>
              <a:avLst/>
              <a:gdLst/>
              <a:ahLst/>
              <a:cxnLst/>
              <a:rect l="l" t="t" r="r" b="b"/>
              <a:pathLst>
                <a:path w="1025" h="406" extrusionOk="0">
                  <a:moveTo>
                    <a:pt x="596" y="0"/>
                  </a:moveTo>
                  <a:cubicBezTo>
                    <a:pt x="393" y="60"/>
                    <a:pt x="203" y="119"/>
                    <a:pt x="0" y="179"/>
                  </a:cubicBezTo>
                  <a:cubicBezTo>
                    <a:pt x="155" y="298"/>
                    <a:pt x="322" y="238"/>
                    <a:pt x="477" y="274"/>
                  </a:cubicBezTo>
                  <a:cubicBezTo>
                    <a:pt x="500" y="274"/>
                    <a:pt x="530" y="263"/>
                    <a:pt x="560" y="263"/>
                  </a:cubicBezTo>
                  <a:cubicBezTo>
                    <a:pt x="576" y="263"/>
                    <a:pt x="592" y="266"/>
                    <a:pt x="608" y="274"/>
                  </a:cubicBezTo>
                  <a:cubicBezTo>
                    <a:pt x="643" y="310"/>
                    <a:pt x="715" y="357"/>
                    <a:pt x="751" y="405"/>
                  </a:cubicBezTo>
                  <a:cubicBezTo>
                    <a:pt x="858" y="393"/>
                    <a:pt x="989" y="405"/>
                    <a:pt x="1012" y="250"/>
                  </a:cubicBezTo>
                  <a:cubicBezTo>
                    <a:pt x="1024" y="131"/>
                    <a:pt x="917" y="131"/>
                    <a:pt x="822" y="107"/>
                  </a:cubicBezTo>
                  <a:cubicBezTo>
                    <a:pt x="739" y="72"/>
                    <a:pt x="667" y="36"/>
                    <a:pt x="59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5" name="Google Shape;995;p32"/>
            <p:cNvSpPr/>
            <p:nvPr/>
          </p:nvSpPr>
          <p:spPr>
            <a:xfrm>
              <a:off x="5446800" y="2326000"/>
              <a:ext cx="28600" cy="7475"/>
            </a:xfrm>
            <a:custGeom>
              <a:avLst/>
              <a:gdLst/>
              <a:ahLst/>
              <a:cxnLst/>
              <a:rect l="l" t="t" r="r" b="b"/>
              <a:pathLst>
                <a:path w="1144" h="299" extrusionOk="0">
                  <a:moveTo>
                    <a:pt x="0" y="1"/>
                  </a:moveTo>
                  <a:cubicBezTo>
                    <a:pt x="48" y="96"/>
                    <a:pt x="108" y="180"/>
                    <a:pt x="143" y="275"/>
                  </a:cubicBezTo>
                  <a:cubicBezTo>
                    <a:pt x="477" y="275"/>
                    <a:pt x="798" y="287"/>
                    <a:pt x="1143" y="299"/>
                  </a:cubicBezTo>
                  <a:cubicBezTo>
                    <a:pt x="1120" y="239"/>
                    <a:pt x="1084" y="120"/>
                    <a:pt x="1072" y="120"/>
                  </a:cubicBezTo>
                  <a:cubicBezTo>
                    <a:pt x="1009" y="134"/>
                    <a:pt x="947" y="140"/>
                    <a:pt x="885" y="140"/>
                  </a:cubicBezTo>
                  <a:cubicBezTo>
                    <a:pt x="585" y="140"/>
                    <a:pt x="297" y="1"/>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6" name="Google Shape;996;p32"/>
            <p:cNvSpPr/>
            <p:nvPr/>
          </p:nvSpPr>
          <p:spPr>
            <a:xfrm>
              <a:off x="5848350" y="2425050"/>
              <a:ext cx="18475" cy="9625"/>
            </a:xfrm>
            <a:custGeom>
              <a:avLst/>
              <a:gdLst/>
              <a:ahLst/>
              <a:cxnLst/>
              <a:rect l="l" t="t" r="r" b="b"/>
              <a:pathLst>
                <a:path w="739" h="385" extrusionOk="0">
                  <a:moveTo>
                    <a:pt x="193" y="1"/>
                  </a:moveTo>
                  <a:cubicBezTo>
                    <a:pt x="129" y="1"/>
                    <a:pt x="64" y="19"/>
                    <a:pt x="0" y="75"/>
                  </a:cubicBezTo>
                  <a:lnTo>
                    <a:pt x="0" y="206"/>
                  </a:lnTo>
                  <a:cubicBezTo>
                    <a:pt x="60" y="313"/>
                    <a:pt x="179" y="337"/>
                    <a:pt x="298" y="361"/>
                  </a:cubicBezTo>
                  <a:cubicBezTo>
                    <a:pt x="441" y="337"/>
                    <a:pt x="619" y="385"/>
                    <a:pt x="738" y="242"/>
                  </a:cubicBezTo>
                  <a:cubicBezTo>
                    <a:pt x="726" y="135"/>
                    <a:pt x="631" y="123"/>
                    <a:pt x="572" y="63"/>
                  </a:cubicBezTo>
                  <a:cubicBezTo>
                    <a:pt x="565" y="64"/>
                    <a:pt x="558" y="64"/>
                    <a:pt x="551" y="64"/>
                  </a:cubicBezTo>
                  <a:cubicBezTo>
                    <a:pt x="432" y="64"/>
                    <a:pt x="312" y="1"/>
                    <a:pt x="19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7" name="Google Shape;997;p32"/>
            <p:cNvSpPr/>
            <p:nvPr/>
          </p:nvSpPr>
          <p:spPr>
            <a:xfrm>
              <a:off x="5416725" y="2518000"/>
              <a:ext cx="14925" cy="8875"/>
            </a:xfrm>
            <a:custGeom>
              <a:avLst/>
              <a:gdLst/>
              <a:ahLst/>
              <a:cxnLst/>
              <a:rect l="l" t="t" r="r" b="b"/>
              <a:pathLst>
                <a:path w="597" h="355" extrusionOk="0">
                  <a:moveTo>
                    <a:pt x="132" y="12"/>
                  </a:moveTo>
                  <a:cubicBezTo>
                    <a:pt x="56" y="12"/>
                    <a:pt x="12" y="125"/>
                    <a:pt x="1" y="239"/>
                  </a:cubicBezTo>
                  <a:cubicBezTo>
                    <a:pt x="49" y="328"/>
                    <a:pt x="117" y="355"/>
                    <a:pt x="193" y="355"/>
                  </a:cubicBezTo>
                  <a:cubicBezTo>
                    <a:pt x="269" y="355"/>
                    <a:pt x="352" y="328"/>
                    <a:pt x="430" y="310"/>
                  </a:cubicBezTo>
                  <a:cubicBezTo>
                    <a:pt x="489" y="310"/>
                    <a:pt x="596" y="286"/>
                    <a:pt x="561" y="191"/>
                  </a:cubicBezTo>
                  <a:cubicBezTo>
                    <a:pt x="501" y="0"/>
                    <a:pt x="299" y="48"/>
                    <a:pt x="144" y="12"/>
                  </a:cubicBezTo>
                  <a:cubicBezTo>
                    <a:pt x="140" y="12"/>
                    <a:pt x="136" y="12"/>
                    <a:pt x="132" y="12"/>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8" name="Google Shape;998;p32"/>
            <p:cNvSpPr/>
            <p:nvPr/>
          </p:nvSpPr>
          <p:spPr>
            <a:xfrm>
              <a:off x="5342625" y="2429600"/>
              <a:ext cx="17875" cy="7175"/>
            </a:xfrm>
            <a:custGeom>
              <a:avLst/>
              <a:gdLst/>
              <a:ahLst/>
              <a:cxnLst/>
              <a:rect l="l" t="t" r="r" b="b"/>
              <a:pathLst>
                <a:path w="715" h="287" extrusionOk="0">
                  <a:moveTo>
                    <a:pt x="381" y="0"/>
                  </a:moveTo>
                  <a:cubicBezTo>
                    <a:pt x="262" y="12"/>
                    <a:pt x="131" y="12"/>
                    <a:pt x="0" y="24"/>
                  </a:cubicBezTo>
                  <a:lnTo>
                    <a:pt x="0" y="274"/>
                  </a:lnTo>
                  <a:cubicBezTo>
                    <a:pt x="56" y="283"/>
                    <a:pt x="111" y="286"/>
                    <a:pt x="165" y="286"/>
                  </a:cubicBezTo>
                  <a:cubicBezTo>
                    <a:pt x="343" y="286"/>
                    <a:pt x="512" y="246"/>
                    <a:pt x="667" y="191"/>
                  </a:cubicBezTo>
                  <a:cubicBezTo>
                    <a:pt x="715" y="24"/>
                    <a:pt x="715" y="24"/>
                    <a:pt x="38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9" name="Google Shape;999;p32"/>
            <p:cNvSpPr/>
            <p:nvPr/>
          </p:nvSpPr>
          <p:spPr>
            <a:xfrm>
              <a:off x="5259575" y="2415600"/>
              <a:ext cx="22050" cy="11350"/>
            </a:xfrm>
            <a:custGeom>
              <a:avLst/>
              <a:gdLst/>
              <a:ahLst/>
              <a:cxnLst/>
              <a:rect l="l" t="t" r="r" b="b"/>
              <a:pathLst>
                <a:path w="882" h="454" extrusionOk="0">
                  <a:moveTo>
                    <a:pt x="36" y="1"/>
                  </a:moveTo>
                  <a:cubicBezTo>
                    <a:pt x="12" y="36"/>
                    <a:pt x="0" y="60"/>
                    <a:pt x="0" y="108"/>
                  </a:cubicBezTo>
                  <a:cubicBezTo>
                    <a:pt x="36" y="239"/>
                    <a:pt x="48" y="382"/>
                    <a:pt x="191" y="453"/>
                  </a:cubicBezTo>
                  <a:cubicBezTo>
                    <a:pt x="393" y="263"/>
                    <a:pt x="655" y="334"/>
                    <a:pt x="882" y="275"/>
                  </a:cubicBezTo>
                  <a:cubicBezTo>
                    <a:pt x="703" y="36"/>
                    <a:pt x="346" y="263"/>
                    <a:pt x="167" y="25"/>
                  </a:cubicBezTo>
                  <a:cubicBezTo>
                    <a:pt x="120" y="1"/>
                    <a:pt x="72" y="1"/>
                    <a:pt x="3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0" name="Google Shape;1000;p32"/>
            <p:cNvSpPr/>
            <p:nvPr/>
          </p:nvSpPr>
          <p:spPr>
            <a:xfrm>
              <a:off x="5765600" y="2440900"/>
              <a:ext cx="21750" cy="10450"/>
            </a:xfrm>
            <a:custGeom>
              <a:avLst/>
              <a:gdLst/>
              <a:ahLst/>
              <a:cxnLst/>
              <a:rect l="l" t="t" r="r" b="b"/>
              <a:pathLst>
                <a:path w="870" h="418" extrusionOk="0">
                  <a:moveTo>
                    <a:pt x="572" y="1"/>
                  </a:moveTo>
                  <a:cubicBezTo>
                    <a:pt x="464" y="263"/>
                    <a:pt x="48" y="60"/>
                    <a:pt x="0" y="406"/>
                  </a:cubicBezTo>
                  <a:cubicBezTo>
                    <a:pt x="286" y="406"/>
                    <a:pt x="583" y="417"/>
                    <a:pt x="869" y="417"/>
                  </a:cubicBezTo>
                  <a:lnTo>
                    <a:pt x="869" y="156"/>
                  </a:lnTo>
                  <a:cubicBezTo>
                    <a:pt x="810" y="36"/>
                    <a:pt x="703" y="1"/>
                    <a:pt x="57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1" name="Google Shape;1001;p32"/>
            <p:cNvSpPr/>
            <p:nvPr/>
          </p:nvSpPr>
          <p:spPr>
            <a:xfrm>
              <a:off x="5762325" y="2441500"/>
              <a:ext cx="20550" cy="9850"/>
            </a:xfrm>
            <a:custGeom>
              <a:avLst/>
              <a:gdLst/>
              <a:ahLst/>
              <a:cxnLst/>
              <a:rect l="l" t="t" r="r" b="b"/>
              <a:pathLst>
                <a:path w="822" h="394" extrusionOk="0">
                  <a:moveTo>
                    <a:pt x="714" y="1"/>
                  </a:moveTo>
                  <a:cubicBezTo>
                    <a:pt x="524" y="24"/>
                    <a:pt x="345" y="60"/>
                    <a:pt x="143" y="96"/>
                  </a:cubicBezTo>
                  <a:cubicBezTo>
                    <a:pt x="36" y="155"/>
                    <a:pt x="0" y="262"/>
                    <a:pt x="0" y="393"/>
                  </a:cubicBezTo>
                  <a:lnTo>
                    <a:pt x="131" y="393"/>
                  </a:lnTo>
                  <a:cubicBezTo>
                    <a:pt x="233" y="271"/>
                    <a:pt x="370" y="262"/>
                    <a:pt x="512" y="262"/>
                  </a:cubicBezTo>
                  <a:cubicBezTo>
                    <a:pt x="536" y="262"/>
                    <a:pt x="560" y="262"/>
                    <a:pt x="584" y="262"/>
                  </a:cubicBezTo>
                  <a:cubicBezTo>
                    <a:pt x="822" y="262"/>
                    <a:pt x="786" y="143"/>
                    <a:pt x="71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2" name="Google Shape;1002;p32"/>
            <p:cNvSpPr/>
            <p:nvPr/>
          </p:nvSpPr>
          <p:spPr>
            <a:xfrm>
              <a:off x="5274150" y="2352250"/>
              <a:ext cx="18500" cy="9850"/>
            </a:xfrm>
            <a:custGeom>
              <a:avLst/>
              <a:gdLst/>
              <a:ahLst/>
              <a:cxnLst/>
              <a:rect l="l" t="t" r="r" b="b"/>
              <a:pathLst>
                <a:path w="740" h="394" extrusionOk="0">
                  <a:moveTo>
                    <a:pt x="545" y="0"/>
                  </a:moveTo>
                  <a:cubicBezTo>
                    <a:pt x="466" y="0"/>
                    <a:pt x="377" y="78"/>
                    <a:pt x="299" y="94"/>
                  </a:cubicBezTo>
                  <a:cubicBezTo>
                    <a:pt x="239" y="237"/>
                    <a:pt x="120" y="237"/>
                    <a:pt x="1" y="261"/>
                  </a:cubicBezTo>
                  <a:cubicBezTo>
                    <a:pt x="85" y="345"/>
                    <a:pt x="193" y="393"/>
                    <a:pt x="300" y="393"/>
                  </a:cubicBezTo>
                  <a:cubicBezTo>
                    <a:pt x="344" y="393"/>
                    <a:pt x="388" y="385"/>
                    <a:pt x="429" y="368"/>
                  </a:cubicBezTo>
                  <a:cubicBezTo>
                    <a:pt x="560" y="320"/>
                    <a:pt x="739" y="249"/>
                    <a:pt x="656" y="82"/>
                  </a:cubicBezTo>
                  <a:cubicBezTo>
                    <a:pt x="623" y="21"/>
                    <a:pt x="585" y="0"/>
                    <a:pt x="54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3" name="Google Shape;1003;p32"/>
            <p:cNvSpPr/>
            <p:nvPr/>
          </p:nvSpPr>
          <p:spPr>
            <a:xfrm>
              <a:off x="5867975" y="2426625"/>
              <a:ext cx="21475" cy="7200"/>
            </a:xfrm>
            <a:custGeom>
              <a:avLst/>
              <a:gdLst/>
              <a:ahLst/>
              <a:cxnLst/>
              <a:rect l="l" t="t" r="r" b="b"/>
              <a:pathLst>
                <a:path w="859" h="288" extrusionOk="0">
                  <a:moveTo>
                    <a:pt x="72" y="0"/>
                  </a:moveTo>
                  <a:cubicBezTo>
                    <a:pt x="1" y="36"/>
                    <a:pt x="13" y="84"/>
                    <a:pt x="72" y="131"/>
                  </a:cubicBezTo>
                  <a:cubicBezTo>
                    <a:pt x="170" y="260"/>
                    <a:pt x="293" y="288"/>
                    <a:pt x="422" y="288"/>
                  </a:cubicBezTo>
                  <a:cubicBezTo>
                    <a:pt x="521" y="288"/>
                    <a:pt x="623" y="271"/>
                    <a:pt x="720" y="271"/>
                  </a:cubicBezTo>
                  <a:cubicBezTo>
                    <a:pt x="743" y="271"/>
                    <a:pt x="765" y="272"/>
                    <a:pt x="787" y="274"/>
                  </a:cubicBezTo>
                  <a:cubicBezTo>
                    <a:pt x="834" y="250"/>
                    <a:pt x="858" y="203"/>
                    <a:pt x="846" y="143"/>
                  </a:cubicBezTo>
                  <a:cubicBezTo>
                    <a:pt x="787" y="84"/>
                    <a:pt x="715" y="60"/>
                    <a:pt x="65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4" name="Google Shape;1004;p32"/>
            <p:cNvSpPr/>
            <p:nvPr/>
          </p:nvSpPr>
          <p:spPr>
            <a:xfrm>
              <a:off x="5354525" y="2511725"/>
              <a:ext cx="17575" cy="11050"/>
            </a:xfrm>
            <a:custGeom>
              <a:avLst/>
              <a:gdLst/>
              <a:ahLst/>
              <a:cxnLst/>
              <a:rect l="l" t="t" r="r" b="b"/>
              <a:pathLst>
                <a:path w="703" h="442" extrusionOk="0">
                  <a:moveTo>
                    <a:pt x="166" y="0"/>
                  </a:moveTo>
                  <a:cubicBezTo>
                    <a:pt x="91" y="0"/>
                    <a:pt x="48" y="70"/>
                    <a:pt x="12" y="132"/>
                  </a:cubicBezTo>
                  <a:cubicBezTo>
                    <a:pt x="1" y="240"/>
                    <a:pt x="24" y="323"/>
                    <a:pt x="108" y="418"/>
                  </a:cubicBezTo>
                  <a:cubicBezTo>
                    <a:pt x="251" y="430"/>
                    <a:pt x="382" y="430"/>
                    <a:pt x="536" y="442"/>
                  </a:cubicBezTo>
                  <a:cubicBezTo>
                    <a:pt x="584" y="347"/>
                    <a:pt x="703" y="240"/>
                    <a:pt x="501" y="144"/>
                  </a:cubicBezTo>
                  <a:cubicBezTo>
                    <a:pt x="465" y="109"/>
                    <a:pt x="417" y="61"/>
                    <a:pt x="370" y="49"/>
                  </a:cubicBezTo>
                  <a:cubicBezTo>
                    <a:pt x="322" y="49"/>
                    <a:pt x="298" y="49"/>
                    <a:pt x="251" y="25"/>
                  </a:cubicBezTo>
                  <a:cubicBezTo>
                    <a:pt x="218" y="8"/>
                    <a:pt x="190" y="0"/>
                    <a:pt x="16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5" name="Google Shape;1005;p32"/>
            <p:cNvSpPr/>
            <p:nvPr/>
          </p:nvSpPr>
          <p:spPr>
            <a:xfrm>
              <a:off x="5399775" y="2368975"/>
              <a:ext cx="25025" cy="7950"/>
            </a:xfrm>
            <a:custGeom>
              <a:avLst/>
              <a:gdLst/>
              <a:ahLst/>
              <a:cxnLst/>
              <a:rect l="l" t="t" r="r" b="b"/>
              <a:pathLst>
                <a:path w="1001" h="318" extrusionOk="0">
                  <a:moveTo>
                    <a:pt x="378" y="0"/>
                  </a:moveTo>
                  <a:cubicBezTo>
                    <a:pt x="252" y="0"/>
                    <a:pt x="125" y="7"/>
                    <a:pt x="0" y="20"/>
                  </a:cubicBezTo>
                  <a:lnTo>
                    <a:pt x="0" y="294"/>
                  </a:lnTo>
                  <a:cubicBezTo>
                    <a:pt x="48" y="318"/>
                    <a:pt x="84" y="318"/>
                    <a:pt x="119" y="318"/>
                  </a:cubicBezTo>
                  <a:cubicBezTo>
                    <a:pt x="219" y="176"/>
                    <a:pt x="356" y="155"/>
                    <a:pt x="498" y="155"/>
                  </a:cubicBezTo>
                  <a:cubicBezTo>
                    <a:pt x="559" y="155"/>
                    <a:pt x="622" y="159"/>
                    <a:pt x="683" y="159"/>
                  </a:cubicBezTo>
                  <a:cubicBezTo>
                    <a:pt x="800" y="159"/>
                    <a:pt x="913" y="144"/>
                    <a:pt x="1000" y="56"/>
                  </a:cubicBezTo>
                  <a:cubicBezTo>
                    <a:pt x="799" y="19"/>
                    <a:pt x="589" y="0"/>
                    <a:pt x="37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6" name="Google Shape;1006;p32"/>
            <p:cNvSpPr/>
            <p:nvPr/>
          </p:nvSpPr>
          <p:spPr>
            <a:xfrm>
              <a:off x="5480725" y="2426625"/>
              <a:ext cx="19675" cy="6875"/>
            </a:xfrm>
            <a:custGeom>
              <a:avLst/>
              <a:gdLst/>
              <a:ahLst/>
              <a:cxnLst/>
              <a:rect l="l" t="t" r="r" b="b"/>
              <a:pathLst>
                <a:path w="787" h="275" extrusionOk="0">
                  <a:moveTo>
                    <a:pt x="501" y="0"/>
                  </a:moveTo>
                  <a:cubicBezTo>
                    <a:pt x="358" y="12"/>
                    <a:pt x="203" y="12"/>
                    <a:pt x="72" y="24"/>
                  </a:cubicBezTo>
                  <a:cubicBezTo>
                    <a:pt x="1" y="95"/>
                    <a:pt x="1" y="179"/>
                    <a:pt x="72" y="250"/>
                  </a:cubicBezTo>
                  <a:cubicBezTo>
                    <a:pt x="310" y="250"/>
                    <a:pt x="548" y="262"/>
                    <a:pt x="787" y="274"/>
                  </a:cubicBezTo>
                  <a:cubicBezTo>
                    <a:pt x="691" y="179"/>
                    <a:pt x="596" y="84"/>
                    <a:pt x="50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7" name="Google Shape;1007;p32"/>
            <p:cNvSpPr/>
            <p:nvPr/>
          </p:nvSpPr>
          <p:spPr>
            <a:xfrm>
              <a:off x="5219100" y="2364700"/>
              <a:ext cx="12525" cy="12825"/>
            </a:xfrm>
            <a:custGeom>
              <a:avLst/>
              <a:gdLst/>
              <a:ahLst/>
              <a:cxnLst/>
              <a:rect l="l" t="t" r="r" b="b"/>
              <a:pathLst>
                <a:path w="501" h="513" extrusionOk="0">
                  <a:moveTo>
                    <a:pt x="322" y="0"/>
                  </a:moveTo>
                  <a:cubicBezTo>
                    <a:pt x="174" y="0"/>
                    <a:pt x="138" y="211"/>
                    <a:pt x="48" y="310"/>
                  </a:cubicBezTo>
                  <a:cubicBezTo>
                    <a:pt x="0" y="394"/>
                    <a:pt x="0" y="453"/>
                    <a:pt x="72" y="513"/>
                  </a:cubicBezTo>
                  <a:cubicBezTo>
                    <a:pt x="167" y="477"/>
                    <a:pt x="238" y="453"/>
                    <a:pt x="322" y="417"/>
                  </a:cubicBezTo>
                  <a:cubicBezTo>
                    <a:pt x="405" y="310"/>
                    <a:pt x="465" y="191"/>
                    <a:pt x="500" y="72"/>
                  </a:cubicBezTo>
                  <a:cubicBezTo>
                    <a:pt x="426" y="21"/>
                    <a:pt x="369" y="0"/>
                    <a:pt x="32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8" name="Google Shape;1008;p32"/>
            <p:cNvSpPr/>
            <p:nvPr/>
          </p:nvSpPr>
          <p:spPr>
            <a:xfrm>
              <a:off x="5794175" y="2502475"/>
              <a:ext cx="11625" cy="12825"/>
            </a:xfrm>
            <a:custGeom>
              <a:avLst/>
              <a:gdLst/>
              <a:ahLst/>
              <a:cxnLst/>
              <a:rect l="l" t="t" r="r" b="b"/>
              <a:pathLst>
                <a:path w="465" h="513" extrusionOk="0">
                  <a:moveTo>
                    <a:pt x="291" y="0"/>
                  </a:moveTo>
                  <a:cubicBezTo>
                    <a:pt x="195" y="0"/>
                    <a:pt x="100" y="83"/>
                    <a:pt x="0" y="121"/>
                  </a:cubicBezTo>
                  <a:cubicBezTo>
                    <a:pt x="0" y="217"/>
                    <a:pt x="24" y="312"/>
                    <a:pt x="24" y="419"/>
                  </a:cubicBezTo>
                  <a:cubicBezTo>
                    <a:pt x="114" y="442"/>
                    <a:pt x="200" y="512"/>
                    <a:pt x="287" y="512"/>
                  </a:cubicBezTo>
                  <a:cubicBezTo>
                    <a:pt x="338" y="512"/>
                    <a:pt x="388" y="489"/>
                    <a:pt x="441" y="419"/>
                  </a:cubicBezTo>
                  <a:cubicBezTo>
                    <a:pt x="441" y="336"/>
                    <a:pt x="464" y="252"/>
                    <a:pt x="453" y="181"/>
                  </a:cubicBezTo>
                  <a:lnTo>
                    <a:pt x="453" y="98"/>
                  </a:lnTo>
                  <a:cubicBezTo>
                    <a:pt x="397" y="26"/>
                    <a:pt x="344" y="0"/>
                    <a:pt x="29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9" name="Google Shape;1009;p32"/>
            <p:cNvSpPr/>
            <p:nvPr/>
          </p:nvSpPr>
          <p:spPr>
            <a:xfrm>
              <a:off x="5682300" y="2441500"/>
              <a:ext cx="19025" cy="8975"/>
            </a:xfrm>
            <a:custGeom>
              <a:avLst/>
              <a:gdLst/>
              <a:ahLst/>
              <a:cxnLst/>
              <a:rect l="l" t="t" r="r" b="b"/>
              <a:pathLst>
                <a:path w="761" h="359" extrusionOk="0">
                  <a:moveTo>
                    <a:pt x="748" y="1"/>
                  </a:moveTo>
                  <a:cubicBezTo>
                    <a:pt x="591" y="53"/>
                    <a:pt x="434" y="124"/>
                    <a:pt x="253" y="124"/>
                  </a:cubicBezTo>
                  <a:cubicBezTo>
                    <a:pt x="228" y="124"/>
                    <a:pt x="203" y="122"/>
                    <a:pt x="177" y="120"/>
                  </a:cubicBezTo>
                  <a:lnTo>
                    <a:pt x="177" y="120"/>
                  </a:lnTo>
                  <a:cubicBezTo>
                    <a:pt x="188" y="200"/>
                    <a:pt x="0" y="358"/>
                    <a:pt x="202" y="358"/>
                  </a:cubicBezTo>
                  <a:cubicBezTo>
                    <a:pt x="209" y="358"/>
                    <a:pt x="216" y="358"/>
                    <a:pt x="225" y="358"/>
                  </a:cubicBezTo>
                  <a:cubicBezTo>
                    <a:pt x="265" y="352"/>
                    <a:pt x="307" y="351"/>
                    <a:pt x="349" y="351"/>
                  </a:cubicBezTo>
                  <a:cubicBezTo>
                    <a:pt x="376" y="351"/>
                    <a:pt x="404" y="352"/>
                    <a:pt x="431" y="352"/>
                  </a:cubicBezTo>
                  <a:cubicBezTo>
                    <a:pt x="544" y="352"/>
                    <a:pt x="657" y="344"/>
                    <a:pt x="760" y="262"/>
                  </a:cubicBezTo>
                  <a:cubicBezTo>
                    <a:pt x="760" y="179"/>
                    <a:pt x="748" y="84"/>
                    <a:pt x="74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0" name="Google Shape;1010;p32"/>
            <p:cNvSpPr/>
            <p:nvPr/>
          </p:nvSpPr>
          <p:spPr>
            <a:xfrm>
              <a:off x="5642050" y="2510850"/>
              <a:ext cx="19075" cy="7000"/>
            </a:xfrm>
            <a:custGeom>
              <a:avLst/>
              <a:gdLst/>
              <a:ahLst/>
              <a:cxnLst/>
              <a:rect l="l" t="t" r="r" b="b"/>
              <a:pathLst>
                <a:path w="763" h="280" extrusionOk="0">
                  <a:moveTo>
                    <a:pt x="294" y="1"/>
                  </a:moveTo>
                  <a:cubicBezTo>
                    <a:pt x="222" y="1"/>
                    <a:pt x="149" y="18"/>
                    <a:pt x="72" y="60"/>
                  </a:cubicBezTo>
                  <a:cubicBezTo>
                    <a:pt x="1" y="108"/>
                    <a:pt x="1" y="155"/>
                    <a:pt x="72" y="203"/>
                  </a:cubicBezTo>
                  <a:cubicBezTo>
                    <a:pt x="182" y="246"/>
                    <a:pt x="289" y="279"/>
                    <a:pt x="403" y="279"/>
                  </a:cubicBezTo>
                  <a:cubicBezTo>
                    <a:pt x="513" y="279"/>
                    <a:pt x="629" y="249"/>
                    <a:pt x="763" y="167"/>
                  </a:cubicBezTo>
                  <a:cubicBezTo>
                    <a:pt x="593" y="79"/>
                    <a:pt x="446" y="1"/>
                    <a:pt x="29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1" name="Google Shape;1011;p32"/>
            <p:cNvSpPr/>
            <p:nvPr/>
          </p:nvSpPr>
          <p:spPr>
            <a:xfrm>
              <a:off x="5621825" y="2419750"/>
              <a:ext cx="22050" cy="6975"/>
            </a:xfrm>
            <a:custGeom>
              <a:avLst/>
              <a:gdLst/>
              <a:ahLst/>
              <a:cxnLst/>
              <a:rect l="l" t="t" r="r" b="b"/>
              <a:pathLst>
                <a:path w="882" h="279" extrusionOk="0">
                  <a:moveTo>
                    <a:pt x="381" y="0"/>
                  </a:moveTo>
                  <a:cubicBezTo>
                    <a:pt x="350" y="0"/>
                    <a:pt x="319" y="4"/>
                    <a:pt x="286" y="13"/>
                  </a:cubicBezTo>
                  <a:cubicBezTo>
                    <a:pt x="227" y="120"/>
                    <a:pt x="108" y="132"/>
                    <a:pt x="0" y="156"/>
                  </a:cubicBezTo>
                  <a:cubicBezTo>
                    <a:pt x="128" y="256"/>
                    <a:pt x="264" y="279"/>
                    <a:pt x="403" y="279"/>
                  </a:cubicBezTo>
                  <a:cubicBezTo>
                    <a:pt x="513" y="279"/>
                    <a:pt x="624" y="265"/>
                    <a:pt x="735" y="265"/>
                  </a:cubicBezTo>
                  <a:cubicBezTo>
                    <a:pt x="784" y="265"/>
                    <a:pt x="833" y="267"/>
                    <a:pt x="881" y="275"/>
                  </a:cubicBezTo>
                  <a:cubicBezTo>
                    <a:pt x="881" y="216"/>
                    <a:pt x="870" y="168"/>
                    <a:pt x="870" y="109"/>
                  </a:cubicBezTo>
                  <a:cubicBezTo>
                    <a:pt x="862" y="109"/>
                    <a:pt x="856" y="109"/>
                    <a:pt x="849" y="109"/>
                  </a:cubicBezTo>
                  <a:cubicBezTo>
                    <a:pt x="686" y="109"/>
                    <a:pt x="545" y="0"/>
                    <a:pt x="38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2" name="Google Shape;1012;p32"/>
            <p:cNvSpPr/>
            <p:nvPr/>
          </p:nvSpPr>
          <p:spPr>
            <a:xfrm>
              <a:off x="5622725" y="2510900"/>
              <a:ext cx="21150" cy="5050"/>
            </a:xfrm>
            <a:custGeom>
              <a:avLst/>
              <a:gdLst/>
              <a:ahLst/>
              <a:cxnLst/>
              <a:rect l="l" t="t" r="r" b="b"/>
              <a:pathLst>
                <a:path w="846" h="202" extrusionOk="0">
                  <a:moveTo>
                    <a:pt x="299" y="0"/>
                  </a:moveTo>
                  <a:cubicBezTo>
                    <a:pt x="202" y="0"/>
                    <a:pt x="103" y="23"/>
                    <a:pt x="0" y="94"/>
                  </a:cubicBezTo>
                  <a:cubicBezTo>
                    <a:pt x="149" y="183"/>
                    <a:pt x="295" y="201"/>
                    <a:pt x="436" y="201"/>
                  </a:cubicBezTo>
                  <a:cubicBezTo>
                    <a:pt x="530" y="201"/>
                    <a:pt x="623" y="193"/>
                    <a:pt x="713" y="193"/>
                  </a:cubicBezTo>
                  <a:cubicBezTo>
                    <a:pt x="757" y="193"/>
                    <a:pt x="802" y="195"/>
                    <a:pt x="845" y="201"/>
                  </a:cubicBezTo>
                  <a:lnTo>
                    <a:pt x="845" y="58"/>
                  </a:lnTo>
                  <a:cubicBezTo>
                    <a:pt x="819" y="63"/>
                    <a:pt x="793" y="65"/>
                    <a:pt x="766" y="65"/>
                  </a:cubicBezTo>
                  <a:cubicBezTo>
                    <a:pt x="617" y="65"/>
                    <a:pt x="462" y="0"/>
                    <a:pt x="29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3" name="Google Shape;1013;p32"/>
            <p:cNvSpPr/>
            <p:nvPr/>
          </p:nvSpPr>
          <p:spPr>
            <a:xfrm>
              <a:off x="5633125" y="2376000"/>
              <a:ext cx="26825" cy="4325"/>
            </a:xfrm>
            <a:custGeom>
              <a:avLst/>
              <a:gdLst/>
              <a:ahLst/>
              <a:cxnLst/>
              <a:rect l="l" t="t" r="r" b="b"/>
              <a:pathLst>
                <a:path w="1073" h="173" extrusionOk="0">
                  <a:moveTo>
                    <a:pt x="459" y="1"/>
                  </a:moveTo>
                  <a:cubicBezTo>
                    <a:pt x="297" y="1"/>
                    <a:pt x="141" y="26"/>
                    <a:pt x="1" y="144"/>
                  </a:cubicBezTo>
                  <a:cubicBezTo>
                    <a:pt x="20" y="164"/>
                    <a:pt x="40" y="173"/>
                    <a:pt x="64" y="173"/>
                  </a:cubicBezTo>
                  <a:cubicBezTo>
                    <a:pt x="83" y="173"/>
                    <a:pt x="105" y="167"/>
                    <a:pt x="132" y="156"/>
                  </a:cubicBezTo>
                  <a:cubicBezTo>
                    <a:pt x="429" y="156"/>
                    <a:pt x="715" y="144"/>
                    <a:pt x="1013" y="144"/>
                  </a:cubicBezTo>
                  <a:cubicBezTo>
                    <a:pt x="1072" y="85"/>
                    <a:pt x="1072" y="37"/>
                    <a:pt x="1013" y="1"/>
                  </a:cubicBezTo>
                  <a:cubicBezTo>
                    <a:pt x="952" y="12"/>
                    <a:pt x="891" y="15"/>
                    <a:pt x="830" y="15"/>
                  </a:cubicBezTo>
                  <a:cubicBezTo>
                    <a:pt x="706" y="15"/>
                    <a:pt x="581" y="1"/>
                    <a:pt x="45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4" name="Google Shape;1014;p32"/>
            <p:cNvSpPr/>
            <p:nvPr/>
          </p:nvSpPr>
          <p:spPr>
            <a:xfrm>
              <a:off x="5803100" y="2504900"/>
              <a:ext cx="19375" cy="10575"/>
            </a:xfrm>
            <a:custGeom>
              <a:avLst/>
              <a:gdLst/>
              <a:ahLst/>
              <a:cxnLst/>
              <a:rect l="l" t="t" r="r" b="b"/>
              <a:pathLst>
                <a:path w="775" h="423" extrusionOk="0">
                  <a:moveTo>
                    <a:pt x="107" y="1"/>
                  </a:moveTo>
                  <a:lnTo>
                    <a:pt x="96" y="36"/>
                  </a:lnTo>
                  <a:cubicBezTo>
                    <a:pt x="0" y="203"/>
                    <a:pt x="143" y="227"/>
                    <a:pt x="226" y="298"/>
                  </a:cubicBezTo>
                  <a:cubicBezTo>
                    <a:pt x="267" y="379"/>
                    <a:pt x="319" y="422"/>
                    <a:pt x="378" y="422"/>
                  </a:cubicBezTo>
                  <a:cubicBezTo>
                    <a:pt x="423" y="422"/>
                    <a:pt x="473" y="397"/>
                    <a:pt x="524" y="346"/>
                  </a:cubicBezTo>
                  <a:cubicBezTo>
                    <a:pt x="453" y="203"/>
                    <a:pt x="774" y="227"/>
                    <a:pt x="679" y="48"/>
                  </a:cubicBezTo>
                  <a:lnTo>
                    <a:pt x="643"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5" name="Google Shape;1015;p32"/>
            <p:cNvSpPr/>
            <p:nvPr/>
          </p:nvSpPr>
          <p:spPr>
            <a:xfrm>
              <a:off x="5666175" y="2512900"/>
              <a:ext cx="11025" cy="6600"/>
            </a:xfrm>
            <a:custGeom>
              <a:avLst/>
              <a:gdLst/>
              <a:ahLst/>
              <a:cxnLst/>
              <a:rect l="l" t="t" r="r" b="b"/>
              <a:pathLst>
                <a:path w="441" h="264" extrusionOk="0">
                  <a:moveTo>
                    <a:pt x="225" y="1"/>
                  </a:moveTo>
                  <a:cubicBezTo>
                    <a:pt x="199" y="1"/>
                    <a:pt x="172" y="5"/>
                    <a:pt x="143" y="14"/>
                  </a:cubicBezTo>
                  <a:cubicBezTo>
                    <a:pt x="60" y="38"/>
                    <a:pt x="0" y="97"/>
                    <a:pt x="48" y="181"/>
                  </a:cubicBezTo>
                  <a:cubicBezTo>
                    <a:pt x="96" y="264"/>
                    <a:pt x="215" y="264"/>
                    <a:pt x="298" y="264"/>
                  </a:cubicBezTo>
                  <a:cubicBezTo>
                    <a:pt x="358" y="264"/>
                    <a:pt x="441" y="252"/>
                    <a:pt x="417" y="145"/>
                  </a:cubicBezTo>
                  <a:cubicBezTo>
                    <a:pt x="372" y="45"/>
                    <a:pt x="306" y="1"/>
                    <a:pt x="22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6" name="Google Shape;1016;p32"/>
            <p:cNvSpPr/>
            <p:nvPr/>
          </p:nvSpPr>
          <p:spPr>
            <a:xfrm>
              <a:off x="5337850" y="2514200"/>
              <a:ext cx="18775" cy="8575"/>
            </a:xfrm>
            <a:custGeom>
              <a:avLst/>
              <a:gdLst/>
              <a:ahLst/>
              <a:cxnLst/>
              <a:rect l="l" t="t" r="r" b="b"/>
              <a:pathLst>
                <a:path w="751" h="343" extrusionOk="0">
                  <a:moveTo>
                    <a:pt x="492" y="0"/>
                  </a:moveTo>
                  <a:cubicBezTo>
                    <a:pt x="395" y="0"/>
                    <a:pt x="297" y="30"/>
                    <a:pt x="203" y="93"/>
                  </a:cubicBezTo>
                  <a:cubicBezTo>
                    <a:pt x="156" y="93"/>
                    <a:pt x="96" y="93"/>
                    <a:pt x="72" y="129"/>
                  </a:cubicBezTo>
                  <a:cubicBezTo>
                    <a:pt x="1" y="188"/>
                    <a:pt x="37" y="212"/>
                    <a:pt x="120" y="224"/>
                  </a:cubicBezTo>
                  <a:cubicBezTo>
                    <a:pt x="275" y="248"/>
                    <a:pt x="477" y="188"/>
                    <a:pt x="608" y="343"/>
                  </a:cubicBezTo>
                  <a:cubicBezTo>
                    <a:pt x="668" y="331"/>
                    <a:pt x="715" y="331"/>
                    <a:pt x="751" y="331"/>
                  </a:cubicBezTo>
                  <a:lnTo>
                    <a:pt x="751" y="69"/>
                  </a:lnTo>
                  <a:cubicBezTo>
                    <a:pt x="667" y="24"/>
                    <a:pt x="580" y="0"/>
                    <a:pt x="49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7" name="Google Shape;1017;p32"/>
            <p:cNvSpPr/>
            <p:nvPr/>
          </p:nvSpPr>
          <p:spPr>
            <a:xfrm>
              <a:off x="5302725" y="2491475"/>
              <a:ext cx="15800" cy="11375"/>
            </a:xfrm>
            <a:custGeom>
              <a:avLst/>
              <a:gdLst/>
              <a:ahLst/>
              <a:cxnLst/>
              <a:rect l="l" t="t" r="r" b="b"/>
              <a:pathLst>
                <a:path w="632" h="455" extrusionOk="0">
                  <a:moveTo>
                    <a:pt x="436" y="0"/>
                  </a:moveTo>
                  <a:cubicBezTo>
                    <a:pt x="284" y="0"/>
                    <a:pt x="126" y="14"/>
                    <a:pt x="1" y="121"/>
                  </a:cubicBezTo>
                  <a:cubicBezTo>
                    <a:pt x="13" y="204"/>
                    <a:pt x="72" y="240"/>
                    <a:pt x="156" y="252"/>
                  </a:cubicBezTo>
                  <a:cubicBezTo>
                    <a:pt x="215" y="288"/>
                    <a:pt x="251" y="335"/>
                    <a:pt x="310" y="383"/>
                  </a:cubicBezTo>
                  <a:cubicBezTo>
                    <a:pt x="334" y="430"/>
                    <a:pt x="358" y="454"/>
                    <a:pt x="382" y="454"/>
                  </a:cubicBezTo>
                  <a:cubicBezTo>
                    <a:pt x="406" y="454"/>
                    <a:pt x="429" y="430"/>
                    <a:pt x="453" y="383"/>
                  </a:cubicBezTo>
                  <a:cubicBezTo>
                    <a:pt x="453" y="240"/>
                    <a:pt x="513" y="157"/>
                    <a:pt x="632" y="97"/>
                  </a:cubicBezTo>
                  <a:cubicBezTo>
                    <a:pt x="608" y="61"/>
                    <a:pt x="596" y="26"/>
                    <a:pt x="584" y="2"/>
                  </a:cubicBezTo>
                  <a:cubicBezTo>
                    <a:pt x="537" y="2"/>
                    <a:pt x="487" y="0"/>
                    <a:pt x="43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8" name="Google Shape;1018;p32"/>
            <p:cNvSpPr/>
            <p:nvPr/>
          </p:nvSpPr>
          <p:spPr>
            <a:xfrm>
              <a:off x="5403350" y="2376600"/>
              <a:ext cx="26800" cy="2725"/>
            </a:xfrm>
            <a:custGeom>
              <a:avLst/>
              <a:gdLst/>
              <a:ahLst/>
              <a:cxnLst/>
              <a:rect l="l" t="t" r="r" b="b"/>
              <a:pathLst>
                <a:path w="1072" h="109" extrusionOk="0">
                  <a:moveTo>
                    <a:pt x="0" y="1"/>
                  </a:moveTo>
                  <a:cubicBezTo>
                    <a:pt x="164" y="78"/>
                    <a:pt x="328" y="109"/>
                    <a:pt x="492" y="109"/>
                  </a:cubicBezTo>
                  <a:cubicBezTo>
                    <a:pt x="685" y="109"/>
                    <a:pt x="879" y="65"/>
                    <a:pt x="107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9" name="Google Shape;1019;p32"/>
            <p:cNvSpPr/>
            <p:nvPr/>
          </p:nvSpPr>
          <p:spPr>
            <a:xfrm>
              <a:off x="5342325" y="2510250"/>
              <a:ext cx="18175" cy="6000"/>
            </a:xfrm>
            <a:custGeom>
              <a:avLst/>
              <a:gdLst/>
              <a:ahLst/>
              <a:cxnLst/>
              <a:rect l="l" t="t" r="r" b="b"/>
              <a:pathLst>
                <a:path w="727" h="240" extrusionOk="0">
                  <a:moveTo>
                    <a:pt x="510" y="1"/>
                  </a:moveTo>
                  <a:cubicBezTo>
                    <a:pt x="361" y="1"/>
                    <a:pt x="215" y="118"/>
                    <a:pt x="70" y="118"/>
                  </a:cubicBezTo>
                  <a:cubicBezTo>
                    <a:pt x="47" y="118"/>
                    <a:pt x="24" y="115"/>
                    <a:pt x="0" y="108"/>
                  </a:cubicBezTo>
                  <a:lnTo>
                    <a:pt x="0" y="108"/>
                  </a:lnTo>
                  <a:cubicBezTo>
                    <a:pt x="0" y="144"/>
                    <a:pt x="0" y="191"/>
                    <a:pt x="12" y="239"/>
                  </a:cubicBezTo>
                  <a:cubicBezTo>
                    <a:pt x="203" y="239"/>
                    <a:pt x="381" y="227"/>
                    <a:pt x="572" y="227"/>
                  </a:cubicBezTo>
                  <a:cubicBezTo>
                    <a:pt x="631" y="179"/>
                    <a:pt x="679" y="132"/>
                    <a:pt x="727" y="108"/>
                  </a:cubicBezTo>
                  <a:cubicBezTo>
                    <a:pt x="653" y="28"/>
                    <a:pt x="581" y="1"/>
                    <a:pt x="51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0" name="Google Shape;1020;p32"/>
            <p:cNvSpPr/>
            <p:nvPr/>
          </p:nvSpPr>
          <p:spPr>
            <a:xfrm>
              <a:off x="5564075" y="2429600"/>
              <a:ext cx="9850" cy="6300"/>
            </a:xfrm>
            <a:custGeom>
              <a:avLst/>
              <a:gdLst/>
              <a:ahLst/>
              <a:cxnLst/>
              <a:rect l="l" t="t" r="r" b="b"/>
              <a:pathLst>
                <a:path w="394" h="252" extrusionOk="0">
                  <a:moveTo>
                    <a:pt x="203" y="12"/>
                  </a:moveTo>
                  <a:cubicBezTo>
                    <a:pt x="120" y="24"/>
                    <a:pt x="1" y="0"/>
                    <a:pt x="1" y="96"/>
                  </a:cubicBezTo>
                  <a:cubicBezTo>
                    <a:pt x="1" y="194"/>
                    <a:pt x="70" y="252"/>
                    <a:pt x="164" y="252"/>
                  </a:cubicBezTo>
                  <a:cubicBezTo>
                    <a:pt x="173" y="252"/>
                    <a:pt x="182" y="251"/>
                    <a:pt x="191" y="250"/>
                  </a:cubicBezTo>
                  <a:cubicBezTo>
                    <a:pt x="251" y="250"/>
                    <a:pt x="334" y="203"/>
                    <a:pt x="358" y="155"/>
                  </a:cubicBezTo>
                  <a:cubicBezTo>
                    <a:pt x="393" y="24"/>
                    <a:pt x="274" y="24"/>
                    <a:pt x="203" y="12"/>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1" name="Google Shape;1021;p32"/>
            <p:cNvSpPr/>
            <p:nvPr/>
          </p:nvSpPr>
          <p:spPr>
            <a:xfrm>
              <a:off x="5572400" y="2613400"/>
              <a:ext cx="22350" cy="3500"/>
            </a:xfrm>
            <a:custGeom>
              <a:avLst/>
              <a:gdLst/>
              <a:ahLst/>
              <a:cxnLst/>
              <a:rect l="l" t="t" r="r" b="b"/>
              <a:pathLst>
                <a:path w="894" h="140" extrusionOk="0">
                  <a:moveTo>
                    <a:pt x="426" y="0"/>
                  </a:moveTo>
                  <a:cubicBezTo>
                    <a:pt x="284" y="0"/>
                    <a:pt x="140" y="19"/>
                    <a:pt x="1" y="30"/>
                  </a:cubicBezTo>
                  <a:cubicBezTo>
                    <a:pt x="131" y="117"/>
                    <a:pt x="266" y="139"/>
                    <a:pt x="402" y="139"/>
                  </a:cubicBezTo>
                  <a:cubicBezTo>
                    <a:pt x="551" y="139"/>
                    <a:pt x="702" y="113"/>
                    <a:pt x="850" y="113"/>
                  </a:cubicBezTo>
                  <a:cubicBezTo>
                    <a:pt x="864" y="113"/>
                    <a:pt x="879" y="113"/>
                    <a:pt x="894" y="114"/>
                  </a:cubicBezTo>
                  <a:cubicBezTo>
                    <a:pt x="748" y="25"/>
                    <a:pt x="589" y="0"/>
                    <a:pt x="42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2" name="Google Shape;1022;p32"/>
            <p:cNvSpPr/>
            <p:nvPr/>
          </p:nvSpPr>
          <p:spPr>
            <a:xfrm>
              <a:off x="5805175" y="2369500"/>
              <a:ext cx="14025" cy="9100"/>
            </a:xfrm>
            <a:custGeom>
              <a:avLst/>
              <a:gdLst/>
              <a:ahLst/>
              <a:cxnLst/>
              <a:rect l="l" t="t" r="r" b="b"/>
              <a:pathLst>
                <a:path w="561" h="364" extrusionOk="0">
                  <a:moveTo>
                    <a:pt x="263" y="1"/>
                  </a:moveTo>
                  <a:cubicBezTo>
                    <a:pt x="181" y="1"/>
                    <a:pt x="97" y="30"/>
                    <a:pt x="13" y="83"/>
                  </a:cubicBezTo>
                  <a:cubicBezTo>
                    <a:pt x="1" y="106"/>
                    <a:pt x="1" y="118"/>
                    <a:pt x="13" y="154"/>
                  </a:cubicBezTo>
                  <a:lnTo>
                    <a:pt x="13" y="273"/>
                  </a:lnTo>
                  <a:cubicBezTo>
                    <a:pt x="120" y="285"/>
                    <a:pt x="215" y="321"/>
                    <a:pt x="322" y="345"/>
                  </a:cubicBezTo>
                  <a:cubicBezTo>
                    <a:pt x="361" y="358"/>
                    <a:pt x="394" y="364"/>
                    <a:pt x="423" y="364"/>
                  </a:cubicBezTo>
                  <a:cubicBezTo>
                    <a:pt x="524" y="364"/>
                    <a:pt x="560" y="284"/>
                    <a:pt x="560" y="154"/>
                  </a:cubicBezTo>
                  <a:cubicBezTo>
                    <a:pt x="467" y="48"/>
                    <a:pt x="367" y="1"/>
                    <a:pt x="26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3" name="Google Shape;1023;p32"/>
            <p:cNvSpPr/>
            <p:nvPr/>
          </p:nvSpPr>
          <p:spPr>
            <a:xfrm>
              <a:off x="5980800" y="2567100"/>
              <a:ext cx="10725" cy="10125"/>
            </a:xfrm>
            <a:custGeom>
              <a:avLst/>
              <a:gdLst/>
              <a:ahLst/>
              <a:cxnLst/>
              <a:rect l="l" t="t" r="r" b="b"/>
              <a:pathLst>
                <a:path w="429" h="405" extrusionOk="0">
                  <a:moveTo>
                    <a:pt x="274" y="1"/>
                  </a:moveTo>
                  <a:cubicBezTo>
                    <a:pt x="155" y="61"/>
                    <a:pt x="0" y="108"/>
                    <a:pt x="72" y="287"/>
                  </a:cubicBezTo>
                  <a:cubicBezTo>
                    <a:pt x="106" y="384"/>
                    <a:pt x="178" y="404"/>
                    <a:pt x="257" y="404"/>
                  </a:cubicBezTo>
                  <a:cubicBezTo>
                    <a:pt x="314" y="404"/>
                    <a:pt x="374" y="394"/>
                    <a:pt x="429" y="394"/>
                  </a:cubicBezTo>
                  <a:cubicBezTo>
                    <a:pt x="381" y="299"/>
                    <a:pt x="334" y="191"/>
                    <a:pt x="298" y="108"/>
                  </a:cubicBezTo>
                  <a:cubicBezTo>
                    <a:pt x="298" y="72"/>
                    <a:pt x="274" y="37"/>
                    <a:pt x="27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4" name="Google Shape;1024;p32"/>
            <p:cNvSpPr/>
            <p:nvPr/>
          </p:nvSpPr>
          <p:spPr>
            <a:xfrm>
              <a:off x="5314050" y="2508800"/>
              <a:ext cx="17875" cy="3575"/>
            </a:xfrm>
            <a:custGeom>
              <a:avLst/>
              <a:gdLst/>
              <a:ahLst/>
              <a:cxnLst/>
              <a:rect l="l" t="t" r="r" b="b"/>
              <a:pathLst>
                <a:path w="715" h="143" extrusionOk="0">
                  <a:moveTo>
                    <a:pt x="381" y="1"/>
                  </a:moveTo>
                  <a:cubicBezTo>
                    <a:pt x="285" y="1"/>
                    <a:pt x="186" y="17"/>
                    <a:pt x="90" y="17"/>
                  </a:cubicBezTo>
                  <a:cubicBezTo>
                    <a:pt x="60" y="17"/>
                    <a:pt x="30" y="16"/>
                    <a:pt x="0" y="11"/>
                  </a:cubicBezTo>
                  <a:lnTo>
                    <a:pt x="0" y="142"/>
                  </a:lnTo>
                  <a:lnTo>
                    <a:pt x="715" y="142"/>
                  </a:lnTo>
                  <a:cubicBezTo>
                    <a:pt x="616" y="27"/>
                    <a:pt x="501" y="1"/>
                    <a:pt x="38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5" name="Google Shape;1025;p32"/>
            <p:cNvSpPr/>
            <p:nvPr/>
          </p:nvSpPr>
          <p:spPr>
            <a:xfrm>
              <a:off x="5940900" y="2600125"/>
              <a:ext cx="11925" cy="8975"/>
            </a:xfrm>
            <a:custGeom>
              <a:avLst/>
              <a:gdLst/>
              <a:ahLst/>
              <a:cxnLst/>
              <a:rect l="l" t="t" r="r" b="b"/>
              <a:pathLst>
                <a:path w="477" h="359" extrusionOk="0">
                  <a:moveTo>
                    <a:pt x="242" y="0"/>
                  </a:moveTo>
                  <a:cubicBezTo>
                    <a:pt x="230" y="0"/>
                    <a:pt x="217" y="1"/>
                    <a:pt x="203" y="2"/>
                  </a:cubicBezTo>
                  <a:cubicBezTo>
                    <a:pt x="72" y="2"/>
                    <a:pt x="1" y="85"/>
                    <a:pt x="13" y="228"/>
                  </a:cubicBezTo>
                  <a:cubicBezTo>
                    <a:pt x="120" y="275"/>
                    <a:pt x="203" y="323"/>
                    <a:pt x="310" y="359"/>
                  </a:cubicBezTo>
                  <a:cubicBezTo>
                    <a:pt x="358" y="347"/>
                    <a:pt x="406" y="335"/>
                    <a:pt x="429" y="335"/>
                  </a:cubicBezTo>
                  <a:cubicBezTo>
                    <a:pt x="429" y="299"/>
                    <a:pt x="441" y="275"/>
                    <a:pt x="465" y="240"/>
                  </a:cubicBezTo>
                  <a:cubicBezTo>
                    <a:pt x="476" y="65"/>
                    <a:pt x="386" y="0"/>
                    <a:pt x="24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6" name="Google Shape;1026;p32"/>
            <p:cNvSpPr/>
            <p:nvPr/>
          </p:nvSpPr>
          <p:spPr>
            <a:xfrm>
              <a:off x="5268200" y="2404525"/>
              <a:ext cx="16400" cy="4850"/>
            </a:xfrm>
            <a:custGeom>
              <a:avLst/>
              <a:gdLst/>
              <a:ahLst/>
              <a:cxnLst/>
              <a:rect l="l" t="t" r="r" b="b"/>
              <a:pathLst>
                <a:path w="656" h="194" extrusionOk="0">
                  <a:moveTo>
                    <a:pt x="357" y="0"/>
                  </a:moveTo>
                  <a:cubicBezTo>
                    <a:pt x="286" y="0"/>
                    <a:pt x="213" y="10"/>
                    <a:pt x="144" y="15"/>
                  </a:cubicBezTo>
                  <a:cubicBezTo>
                    <a:pt x="1" y="27"/>
                    <a:pt x="60" y="134"/>
                    <a:pt x="132" y="194"/>
                  </a:cubicBezTo>
                  <a:cubicBezTo>
                    <a:pt x="310" y="182"/>
                    <a:pt x="477" y="146"/>
                    <a:pt x="656" y="134"/>
                  </a:cubicBezTo>
                  <a:cubicBezTo>
                    <a:pt x="576" y="25"/>
                    <a:pt x="469" y="0"/>
                    <a:pt x="35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7" name="Google Shape;1027;p32"/>
            <p:cNvSpPr/>
            <p:nvPr/>
          </p:nvSpPr>
          <p:spPr>
            <a:xfrm>
              <a:off x="5490550" y="2501625"/>
              <a:ext cx="8375" cy="6050"/>
            </a:xfrm>
            <a:custGeom>
              <a:avLst/>
              <a:gdLst/>
              <a:ahLst/>
              <a:cxnLst/>
              <a:rect l="l" t="t" r="r" b="b"/>
              <a:pathLst>
                <a:path w="335" h="242" extrusionOk="0">
                  <a:moveTo>
                    <a:pt x="179" y="1"/>
                  </a:moveTo>
                  <a:cubicBezTo>
                    <a:pt x="108" y="13"/>
                    <a:pt x="1" y="13"/>
                    <a:pt x="1" y="155"/>
                  </a:cubicBezTo>
                  <a:cubicBezTo>
                    <a:pt x="21" y="215"/>
                    <a:pt x="74" y="242"/>
                    <a:pt x="126" y="242"/>
                  </a:cubicBezTo>
                  <a:cubicBezTo>
                    <a:pt x="136" y="242"/>
                    <a:pt x="146" y="241"/>
                    <a:pt x="155" y="239"/>
                  </a:cubicBezTo>
                  <a:cubicBezTo>
                    <a:pt x="215" y="227"/>
                    <a:pt x="286" y="167"/>
                    <a:pt x="298" y="120"/>
                  </a:cubicBezTo>
                  <a:cubicBezTo>
                    <a:pt x="334" y="36"/>
                    <a:pt x="263" y="13"/>
                    <a:pt x="17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8" name="Google Shape;1028;p32"/>
            <p:cNvSpPr/>
            <p:nvPr/>
          </p:nvSpPr>
          <p:spPr>
            <a:xfrm>
              <a:off x="5708450" y="2505150"/>
              <a:ext cx="14000" cy="5550"/>
            </a:xfrm>
            <a:custGeom>
              <a:avLst/>
              <a:gdLst/>
              <a:ahLst/>
              <a:cxnLst/>
              <a:rect l="l" t="t" r="r" b="b"/>
              <a:pathLst>
                <a:path w="560" h="222" extrusionOk="0">
                  <a:moveTo>
                    <a:pt x="287" y="0"/>
                  </a:moveTo>
                  <a:cubicBezTo>
                    <a:pt x="180" y="0"/>
                    <a:pt x="78" y="29"/>
                    <a:pt x="0" y="145"/>
                  </a:cubicBezTo>
                  <a:cubicBezTo>
                    <a:pt x="33" y="203"/>
                    <a:pt x="69" y="222"/>
                    <a:pt x="104" y="222"/>
                  </a:cubicBezTo>
                  <a:cubicBezTo>
                    <a:pt x="158" y="222"/>
                    <a:pt x="212" y="179"/>
                    <a:pt x="262" y="157"/>
                  </a:cubicBezTo>
                  <a:cubicBezTo>
                    <a:pt x="369" y="145"/>
                    <a:pt x="488" y="133"/>
                    <a:pt x="560" y="26"/>
                  </a:cubicBezTo>
                  <a:cubicBezTo>
                    <a:pt x="472" y="21"/>
                    <a:pt x="378" y="0"/>
                    <a:pt x="28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9" name="Google Shape;1029;p32"/>
            <p:cNvSpPr/>
            <p:nvPr/>
          </p:nvSpPr>
          <p:spPr>
            <a:xfrm>
              <a:off x="5471200" y="2426425"/>
              <a:ext cx="11350" cy="6975"/>
            </a:xfrm>
            <a:custGeom>
              <a:avLst/>
              <a:gdLst/>
              <a:ahLst/>
              <a:cxnLst/>
              <a:rect l="l" t="t" r="r" b="b"/>
              <a:pathLst>
                <a:path w="454" h="279" extrusionOk="0">
                  <a:moveTo>
                    <a:pt x="279" y="0"/>
                  </a:moveTo>
                  <a:cubicBezTo>
                    <a:pt x="189" y="0"/>
                    <a:pt x="105" y="22"/>
                    <a:pt x="25" y="44"/>
                  </a:cubicBezTo>
                  <a:lnTo>
                    <a:pt x="1" y="103"/>
                  </a:lnTo>
                  <a:cubicBezTo>
                    <a:pt x="25" y="139"/>
                    <a:pt x="37" y="163"/>
                    <a:pt x="37" y="199"/>
                  </a:cubicBezTo>
                  <a:cubicBezTo>
                    <a:pt x="42" y="198"/>
                    <a:pt x="48" y="198"/>
                    <a:pt x="54" y="198"/>
                  </a:cubicBezTo>
                  <a:cubicBezTo>
                    <a:pt x="161" y="198"/>
                    <a:pt x="255" y="278"/>
                    <a:pt x="363" y="278"/>
                  </a:cubicBezTo>
                  <a:cubicBezTo>
                    <a:pt x="392" y="278"/>
                    <a:pt x="422" y="273"/>
                    <a:pt x="453" y="258"/>
                  </a:cubicBezTo>
                  <a:lnTo>
                    <a:pt x="453" y="32"/>
                  </a:lnTo>
                  <a:cubicBezTo>
                    <a:pt x="393" y="9"/>
                    <a:pt x="335" y="0"/>
                    <a:pt x="27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0" name="Google Shape;1030;p32"/>
            <p:cNvSpPr/>
            <p:nvPr/>
          </p:nvSpPr>
          <p:spPr>
            <a:xfrm>
              <a:off x="5367625" y="2429925"/>
              <a:ext cx="14300" cy="4150"/>
            </a:xfrm>
            <a:custGeom>
              <a:avLst/>
              <a:gdLst/>
              <a:ahLst/>
              <a:cxnLst/>
              <a:rect l="l" t="t" r="r" b="b"/>
              <a:pathLst>
                <a:path w="572" h="166" extrusionOk="0">
                  <a:moveTo>
                    <a:pt x="282" y="1"/>
                  </a:moveTo>
                  <a:cubicBezTo>
                    <a:pt x="188" y="1"/>
                    <a:pt x="94" y="54"/>
                    <a:pt x="0" y="166"/>
                  </a:cubicBezTo>
                  <a:cubicBezTo>
                    <a:pt x="96" y="154"/>
                    <a:pt x="191" y="148"/>
                    <a:pt x="286" y="148"/>
                  </a:cubicBezTo>
                  <a:cubicBezTo>
                    <a:pt x="381" y="148"/>
                    <a:pt x="477" y="154"/>
                    <a:pt x="572" y="166"/>
                  </a:cubicBezTo>
                  <a:cubicBezTo>
                    <a:pt x="475" y="57"/>
                    <a:pt x="379" y="1"/>
                    <a:pt x="28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1" name="Google Shape;1031;p32"/>
            <p:cNvSpPr/>
            <p:nvPr/>
          </p:nvSpPr>
          <p:spPr>
            <a:xfrm>
              <a:off x="5538775" y="2465900"/>
              <a:ext cx="6875" cy="4900"/>
            </a:xfrm>
            <a:custGeom>
              <a:avLst/>
              <a:gdLst/>
              <a:ahLst/>
              <a:cxnLst/>
              <a:rect l="l" t="t" r="r" b="b"/>
              <a:pathLst>
                <a:path w="275" h="196" extrusionOk="0">
                  <a:moveTo>
                    <a:pt x="143" y="1"/>
                  </a:moveTo>
                  <a:cubicBezTo>
                    <a:pt x="84" y="1"/>
                    <a:pt x="1" y="1"/>
                    <a:pt x="1" y="72"/>
                  </a:cubicBezTo>
                  <a:cubicBezTo>
                    <a:pt x="1" y="108"/>
                    <a:pt x="84" y="156"/>
                    <a:pt x="143" y="179"/>
                  </a:cubicBezTo>
                  <a:cubicBezTo>
                    <a:pt x="161" y="190"/>
                    <a:pt x="180" y="196"/>
                    <a:pt x="198" y="196"/>
                  </a:cubicBezTo>
                  <a:cubicBezTo>
                    <a:pt x="239" y="196"/>
                    <a:pt x="274" y="166"/>
                    <a:pt x="274" y="108"/>
                  </a:cubicBezTo>
                  <a:cubicBezTo>
                    <a:pt x="274" y="37"/>
                    <a:pt x="215" y="13"/>
                    <a:pt x="14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2" name="Google Shape;1032;p32"/>
            <p:cNvSpPr/>
            <p:nvPr/>
          </p:nvSpPr>
          <p:spPr>
            <a:xfrm>
              <a:off x="5810525" y="2506100"/>
              <a:ext cx="12825" cy="7750"/>
            </a:xfrm>
            <a:custGeom>
              <a:avLst/>
              <a:gdLst/>
              <a:ahLst/>
              <a:cxnLst/>
              <a:rect l="l" t="t" r="r" b="b"/>
              <a:pathLst>
                <a:path w="513" h="310" extrusionOk="0">
                  <a:moveTo>
                    <a:pt x="382" y="0"/>
                  </a:moveTo>
                  <a:cubicBezTo>
                    <a:pt x="382" y="119"/>
                    <a:pt x="1" y="60"/>
                    <a:pt x="227" y="298"/>
                  </a:cubicBezTo>
                  <a:cubicBezTo>
                    <a:pt x="251" y="286"/>
                    <a:pt x="275" y="280"/>
                    <a:pt x="297" y="280"/>
                  </a:cubicBezTo>
                  <a:cubicBezTo>
                    <a:pt x="319" y="280"/>
                    <a:pt x="340" y="286"/>
                    <a:pt x="358" y="298"/>
                  </a:cubicBezTo>
                  <a:cubicBezTo>
                    <a:pt x="358" y="298"/>
                    <a:pt x="394" y="310"/>
                    <a:pt x="418" y="310"/>
                  </a:cubicBezTo>
                  <a:cubicBezTo>
                    <a:pt x="453" y="310"/>
                    <a:pt x="477" y="298"/>
                    <a:pt x="513" y="274"/>
                  </a:cubicBezTo>
                  <a:cubicBezTo>
                    <a:pt x="513" y="167"/>
                    <a:pt x="501" y="48"/>
                    <a:pt x="38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3" name="Google Shape;1033;p32"/>
            <p:cNvSpPr/>
            <p:nvPr/>
          </p:nvSpPr>
          <p:spPr>
            <a:xfrm>
              <a:off x="5310175" y="2451325"/>
              <a:ext cx="14600" cy="4650"/>
            </a:xfrm>
            <a:custGeom>
              <a:avLst/>
              <a:gdLst/>
              <a:ahLst/>
              <a:cxnLst/>
              <a:rect l="l" t="t" r="r" b="b"/>
              <a:pathLst>
                <a:path w="584" h="186" extrusionOk="0">
                  <a:moveTo>
                    <a:pt x="155" y="0"/>
                  </a:moveTo>
                  <a:lnTo>
                    <a:pt x="1" y="155"/>
                  </a:lnTo>
                  <a:cubicBezTo>
                    <a:pt x="121" y="170"/>
                    <a:pt x="246" y="185"/>
                    <a:pt x="370" y="185"/>
                  </a:cubicBezTo>
                  <a:cubicBezTo>
                    <a:pt x="442" y="185"/>
                    <a:pt x="514" y="180"/>
                    <a:pt x="584" y="167"/>
                  </a:cubicBezTo>
                  <a:cubicBezTo>
                    <a:pt x="524" y="24"/>
                    <a:pt x="393" y="36"/>
                    <a:pt x="27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4" name="Google Shape;1034;p32"/>
            <p:cNvSpPr/>
            <p:nvPr/>
          </p:nvSpPr>
          <p:spPr>
            <a:xfrm>
              <a:off x="5945375" y="2510525"/>
              <a:ext cx="5075" cy="9275"/>
            </a:xfrm>
            <a:custGeom>
              <a:avLst/>
              <a:gdLst/>
              <a:ahLst/>
              <a:cxnLst/>
              <a:rect l="l" t="t" r="r" b="b"/>
              <a:pathLst>
                <a:path w="203" h="371" extrusionOk="0">
                  <a:moveTo>
                    <a:pt x="92" y="1"/>
                  </a:moveTo>
                  <a:cubicBezTo>
                    <a:pt x="21" y="1"/>
                    <a:pt x="0" y="79"/>
                    <a:pt x="0" y="157"/>
                  </a:cubicBezTo>
                  <a:lnTo>
                    <a:pt x="0" y="359"/>
                  </a:lnTo>
                  <a:cubicBezTo>
                    <a:pt x="48" y="359"/>
                    <a:pt x="84" y="359"/>
                    <a:pt x="108" y="371"/>
                  </a:cubicBezTo>
                  <a:cubicBezTo>
                    <a:pt x="120" y="299"/>
                    <a:pt x="131" y="240"/>
                    <a:pt x="143" y="168"/>
                  </a:cubicBezTo>
                  <a:cubicBezTo>
                    <a:pt x="167" y="97"/>
                    <a:pt x="203" y="14"/>
                    <a:pt x="108" y="2"/>
                  </a:cubicBezTo>
                  <a:cubicBezTo>
                    <a:pt x="102" y="1"/>
                    <a:pt x="97" y="1"/>
                    <a:pt x="9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5" name="Google Shape;1035;p32"/>
            <p:cNvSpPr/>
            <p:nvPr/>
          </p:nvSpPr>
          <p:spPr>
            <a:xfrm>
              <a:off x="5737300" y="2440600"/>
              <a:ext cx="6875" cy="5700"/>
            </a:xfrm>
            <a:custGeom>
              <a:avLst/>
              <a:gdLst/>
              <a:ahLst/>
              <a:cxnLst/>
              <a:rect l="l" t="t" r="r" b="b"/>
              <a:pathLst>
                <a:path w="275" h="228" extrusionOk="0">
                  <a:moveTo>
                    <a:pt x="1" y="1"/>
                  </a:moveTo>
                  <a:cubicBezTo>
                    <a:pt x="12" y="103"/>
                    <a:pt x="2" y="228"/>
                    <a:pt x="147" y="228"/>
                  </a:cubicBezTo>
                  <a:cubicBezTo>
                    <a:pt x="154" y="228"/>
                    <a:pt x="161" y="228"/>
                    <a:pt x="168" y="227"/>
                  </a:cubicBezTo>
                  <a:cubicBezTo>
                    <a:pt x="251" y="215"/>
                    <a:pt x="275" y="108"/>
                    <a:pt x="275" y="13"/>
                  </a:cubicBezTo>
                  <a:cubicBezTo>
                    <a:pt x="180" y="13"/>
                    <a:pt x="96"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6" name="Google Shape;1036;p32"/>
            <p:cNvSpPr/>
            <p:nvPr/>
          </p:nvSpPr>
          <p:spPr>
            <a:xfrm>
              <a:off x="5261050" y="2347750"/>
              <a:ext cx="10150" cy="10725"/>
            </a:xfrm>
            <a:custGeom>
              <a:avLst/>
              <a:gdLst/>
              <a:ahLst/>
              <a:cxnLst/>
              <a:rect l="l" t="t" r="r" b="b"/>
              <a:pathLst>
                <a:path w="406" h="429" extrusionOk="0">
                  <a:moveTo>
                    <a:pt x="239" y="0"/>
                  </a:moveTo>
                  <a:lnTo>
                    <a:pt x="239" y="0"/>
                  </a:lnTo>
                  <a:cubicBezTo>
                    <a:pt x="1" y="238"/>
                    <a:pt x="96" y="369"/>
                    <a:pt x="406" y="429"/>
                  </a:cubicBezTo>
                  <a:cubicBezTo>
                    <a:pt x="394" y="381"/>
                    <a:pt x="370" y="357"/>
                    <a:pt x="370" y="310"/>
                  </a:cubicBezTo>
                  <a:cubicBezTo>
                    <a:pt x="358" y="238"/>
                    <a:pt x="334" y="179"/>
                    <a:pt x="275" y="143"/>
                  </a:cubicBezTo>
                  <a:cubicBezTo>
                    <a:pt x="251" y="95"/>
                    <a:pt x="251" y="36"/>
                    <a:pt x="23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7" name="Google Shape;1037;p32"/>
            <p:cNvSpPr/>
            <p:nvPr/>
          </p:nvSpPr>
          <p:spPr>
            <a:xfrm>
              <a:off x="5801000" y="2505500"/>
              <a:ext cx="7475" cy="7475"/>
            </a:xfrm>
            <a:custGeom>
              <a:avLst/>
              <a:gdLst/>
              <a:ahLst/>
              <a:cxnLst/>
              <a:rect l="l" t="t" r="r" b="b"/>
              <a:pathLst>
                <a:path w="299" h="299" extrusionOk="0">
                  <a:moveTo>
                    <a:pt x="168" y="0"/>
                  </a:moveTo>
                  <a:cubicBezTo>
                    <a:pt x="1" y="96"/>
                    <a:pt x="13" y="203"/>
                    <a:pt x="168" y="298"/>
                  </a:cubicBezTo>
                  <a:cubicBezTo>
                    <a:pt x="203" y="274"/>
                    <a:pt x="251" y="262"/>
                    <a:pt x="299" y="262"/>
                  </a:cubicBezTo>
                  <a:lnTo>
                    <a:pt x="168"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8" name="Google Shape;1038;p32"/>
            <p:cNvSpPr/>
            <p:nvPr/>
          </p:nvSpPr>
          <p:spPr>
            <a:xfrm>
              <a:off x="5704875" y="2587925"/>
              <a:ext cx="11025" cy="3325"/>
            </a:xfrm>
            <a:custGeom>
              <a:avLst/>
              <a:gdLst/>
              <a:ahLst/>
              <a:cxnLst/>
              <a:rect l="l" t="t" r="r" b="b"/>
              <a:pathLst>
                <a:path w="441" h="133" extrusionOk="0">
                  <a:moveTo>
                    <a:pt x="111" y="0"/>
                  </a:moveTo>
                  <a:cubicBezTo>
                    <a:pt x="74" y="0"/>
                    <a:pt x="37" y="1"/>
                    <a:pt x="0" y="1"/>
                  </a:cubicBezTo>
                  <a:lnTo>
                    <a:pt x="0" y="132"/>
                  </a:lnTo>
                  <a:cubicBezTo>
                    <a:pt x="95" y="132"/>
                    <a:pt x="191" y="127"/>
                    <a:pt x="289" y="127"/>
                  </a:cubicBezTo>
                  <a:cubicBezTo>
                    <a:pt x="339" y="127"/>
                    <a:pt x="389" y="128"/>
                    <a:pt x="441" y="132"/>
                  </a:cubicBezTo>
                  <a:cubicBezTo>
                    <a:pt x="350" y="14"/>
                    <a:pt x="231" y="0"/>
                    <a:pt x="11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9" name="Google Shape;1039;p32"/>
            <p:cNvSpPr/>
            <p:nvPr/>
          </p:nvSpPr>
          <p:spPr>
            <a:xfrm>
              <a:off x="5719150" y="2587900"/>
              <a:ext cx="10750" cy="3950"/>
            </a:xfrm>
            <a:custGeom>
              <a:avLst/>
              <a:gdLst/>
              <a:ahLst/>
              <a:cxnLst/>
              <a:rect l="l" t="t" r="r" b="b"/>
              <a:pathLst>
                <a:path w="430" h="158" extrusionOk="0">
                  <a:moveTo>
                    <a:pt x="209" y="1"/>
                  </a:moveTo>
                  <a:cubicBezTo>
                    <a:pt x="139" y="1"/>
                    <a:pt x="69" y="42"/>
                    <a:pt x="1" y="121"/>
                  </a:cubicBezTo>
                  <a:cubicBezTo>
                    <a:pt x="144" y="121"/>
                    <a:pt x="286" y="133"/>
                    <a:pt x="429" y="157"/>
                  </a:cubicBezTo>
                  <a:cubicBezTo>
                    <a:pt x="361" y="51"/>
                    <a:pt x="285" y="1"/>
                    <a:pt x="20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0" name="Google Shape;1040;p32"/>
            <p:cNvSpPr/>
            <p:nvPr/>
          </p:nvSpPr>
          <p:spPr>
            <a:xfrm>
              <a:off x="5762325" y="2512350"/>
              <a:ext cx="10725" cy="3675"/>
            </a:xfrm>
            <a:custGeom>
              <a:avLst/>
              <a:gdLst/>
              <a:ahLst/>
              <a:cxnLst/>
              <a:rect l="l" t="t" r="r" b="b"/>
              <a:pathLst>
                <a:path w="429" h="147" extrusionOk="0">
                  <a:moveTo>
                    <a:pt x="0" y="0"/>
                  </a:moveTo>
                  <a:cubicBezTo>
                    <a:pt x="66" y="101"/>
                    <a:pt x="137" y="146"/>
                    <a:pt x="210" y="146"/>
                  </a:cubicBezTo>
                  <a:cubicBezTo>
                    <a:pt x="283" y="146"/>
                    <a:pt x="357" y="101"/>
                    <a:pt x="429" y="24"/>
                  </a:cubicBezTo>
                  <a:cubicBezTo>
                    <a:pt x="286" y="24"/>
                    <a:pt x="143" y="0"/>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1" name="Google Shape;1041;p32"/>
            <p:cNvSpPr/>
            <p:nvPr/>
          </p:nvSpPr>
          <p:spPr>
            <a:xfrm>
              <a:off x="5819175" y="2559150"/>
              <a:ext cx="7450" cy="7700"/>
            </a:xfrm>
            <a:custGeom>
              <a:avLst/>
              <a:gdLst/>
              <a:ahLst/>
              <a:cxnLst/>
              <a:rect l="l" t="t" r="r" b="b"/>
              <a:pathLst>
                <a:path w="298" h="308" extrusionOk="0">
                  <a:moveTo>
                    <a:pt x="231" y="0"/>
                  </a:moveTo>
                  <a:cubicBezTo>
                    <a:pt x="209" y="0"/>
                    <a:pt x="185" y="3"/>
                    <a:pt x="155" y="9"/>
                  </a:cubicBezTo>
                  <a:cubicBezTo>
                    <a:pt x="107" y="57"/>
                    <a:pt x="60" y="117"/>
                    <a:pt x="0" y="140"/>
                  </a:cubicBezTo>
                  <a:cubicBezTo>
                    <a:pt x="12" y="188"/>
                    <a:pt x="12" y="236"/>
                    <a:pt x="12" y="271"/>
                  </a:cubicBezTo>
                  <a:cubicBezTo>
                    <a:pt x="60" y="295"/>
                    <a:pt x="107" y="307"/>
                    <a:pt x="155" y="307"/>
                  </a:cubicBezTo>
                  <a:cubicBezTo>
                    <a:pt x="274" y="236"/>
                    <a:pt x="298" y="128"/>
                    <a:pt x="298" y="9"/>
                  </a:cubicBezTo>
                  <a:cubicBezTo>
                    <a:pt x="274" y="3"/>
                    <a:pt x="253" y="0"/>
                    <a:pt x="23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2" name="Google Shape;1042;p32"/>
            <p:cNvSpPr/>
            <p:nvPr/>
          </p:nvSpPr>
          <p:spPr>
            <a:xfrm>
              <a:off x="6121000" y="2580500"/>
              <a:ext cx="7450" cy="7175"/>
            </a:xfrm>
            <a:custGeom>
              <a:avLst/>
              <a:gdLst/>
              <a:ahLst/>
              <a:cxnLst/>
              <a:rect l="l" t="t" r="r" b="b"/>
              <a:pathLst>
                <a:path w="298" h="287" extrusionOk="0">
                  <a:moveTo>
                    <a:pt x="0" y="1"/>
                  </a:moveTo>
                  <a:lnTo>
                    <a:pt x="0" y="287"/>
                  </a:lnTo>
                  <a:lnTo>
                    <a:pt x="298" y="287"/>
                  </a:lnTo>
                  <a:cubicBezTo>
                    <a:pt x="238" y="156"/>
                    <a:pt x="143" y="48"/>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3" name="Google Shape;1043;p32"/>
            <p:cNvSpPr/>
            <p:nvPr/>
          </p:nvSpPr>
          <p:spPr>
            <a:xfrm>
              <a:off x="5916200" y="2429600"/>
              <a:ext cx="11050" cy="3750"/>
            </a:xfrm>
            <a:custGeom>
              <a:avLst/>
              <a:gdLst/>
              <a:ahLst/>
              <a:cxnLst/>
              <a:rect l="l" t="t" r="r" b="b"/>
              <a:pathLst>
                <a:path w="442" h="150" extrusionOk="0">
                  <a:moveTo>
                    <a:pt x="1" y="0"/>
                  </a:moveTo>
                  <a:cubicBezTo>
                    <a:pt x="72" y="102"/>
                    <a:pt x="144" y="149"/>
                    <a:pt x="216" y="149"/>
                  </a:cubicBezTo>
                  <a:cubicBezTo>
                    <a:pt x="289" y="149"/>
                    <a:pt x="364" y="102"/>
                    <a:pt x="441" y="12"/>
                  </a:cubicBezTo>
                  <a:cubicBezTo>
                    <a:pt x="286" y="12"/>
                    <a:pt x="144"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4" name="Google Shape;1044;p32"/>
            <p:cNvSpPr/>
            <p:nvPr/>
          </p:nvSpPr>
          <p:spPr>
            <a:xfrm>
              <a:off x="5253025" y="2376325"/>
              <a:ext cx="7475" cy="6575"/>
            </a:xfrm>
            <a:custGeom>
              <a:avLst/>
              <a:gdLst/>
              <a:ahLst/>
              <a:cxnLst/>
              <a:rect l="l" t="t" r="r" b="b"/>
              <a:pathLst>
                <a:path w="299" h="263" extrusionOk="0">
                  <a:moveTo>
                    <a:pt x="298" y="0"/>
                  </a:moveTo>
                  <a:cubicBezTo>
                    <a:pt x="96" y="0"/>
                    <a:pt x="1" y="83"/>
                    <a:pt x="1" y="262"/>
                  </a:cubicBezTo>
                  <a:cubicBezTo>
                    <a:pt x="131" y="202"/>
                    <a:pt x="239" y="131"/>
                    <a:pt x="29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5" name="Google Shape;1045;p32"/>
            <p:cNvSpPr/>
            <p:nvPr/>
          </p:nvSpPr>
          <p:spPr>
            <a:xfrm>
              <a:off x="5570025" y="2441750"/>
              <a:ext cx="5975" cy="4075"/>
            </a:xfrm>
            <a:custGeom>
              <a:avLst/>
              <a:gdLst/>
              <a:ahLst/>
              <a:cxnLst/>
              <a:rect l="l" t="t" r="r" b="b"/>
              <a:pathLst>
                <a:path w="239" h="163" extrusionOk="0">
                  <a:moveTo>
                    <a:pt x="106" y="0"/>
                  </a:moveTo>
                  <a:cubicBezTo>
                    <a:pt x="85" y="0"/>
                    <a:pt x="62" y="8"/>
                    <a:pt x="36" y="26"/>
                  </a:cubicBezTo>
                  <a:cubicBezTo>
                    <a:pt x="13" y="38"/>
                    <a:pt x="1" y="122"/>
                    <a:pt x="13" y="133"/>
                  </a:cubicBezTo>
                  <a:cubicBezTo>
                    <a:pt x="34" y="154"/>
                    <a:pt x="55" y="162"/>
                    <a:pt x="76" y="162"/>
                  </a:cubicBezTo>
                  <a:cubicBezTo>
                    <a:pt x="127" y="162"/>
                    <a:pt x="180" y="118"/>
                    <a:pt x="239" y="110"/>
                  </a:cubicBezTo>
                  <a:cubicBezTo>
                    <a:pt x="197" y="43"/>
                    <a:pt x="156" y="0"/>
                    <a:pt x="10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6" name="Google Shape;1046;p32"/>
            <p:cNvSpPr/>
            <p:nvPr/>
          </p:nvSpPr>
          <p:spPr>
            <a:xfrm>
              <a:off x="5320000" y="2491725"/>
              <a:ext cx="12525" cy="2475"/>
            </a:xfrm>
            <a:custGeom>
              <a:avLst/>
              <a:gdLst/>
              <a:ahLst/>
              <a:cxnLst/>
              <a:rect l="l" t="t" r="r" b="b"/>
              <a:pathLst>
                <a:path w="501" h="99" extrusionOk="0">
                  <a:moveTo>
                    <a:pt x="244" y="1"/>
                  </a:moveTo>
                  <a:cubicBezTo>
                    <a:pt x="166" y="1"/>
                    <a:pt x="86" y="31"/>
                    <a:pt x="0" y="99"/>
                  </a:cubicBezTo>
                  <a:lnTo>
                    <a:pt x="500" y="99"/>
                  </a:lnTo>
                  <a:cubicBezTo>
                    <a:pt x="413" y="37"/>
                    <a:pt x="330" y="1"/>
                    <a:pt x="24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7" name="Google Shape;1047;p32"/>
            <p:cNvSpPr/>
            <p:nvPr/>
          </p:nvSpPr>
          <p:spPr>
            <a:xfrm>
              <a:off x="5323275" y="2500425"/>
              <a:ext cx="12225" cy="5125"/>
            </a:xfrm>
            <a:custGeom>
              <a:avLst/>
              <a:gdLst/>
              <a:ahLst/>
              <a:cxnLst/>
              <a:rect l="l" t="t" r="r" b="b"/>
              <a:pathLst>
                <a:path w="489" h="205" extrusionOk="0">
                  <a:moveTo>
                    <a:pt x="108" y="1"/>
                  </a:moveTo>
                  <a:cubicBezTo>
                    <a:pt x="81" y="1"/>
                    <a:pt x="54" y="13"/>
                    <a:pt x="24" y="37"/>
                  </a:cubicBezTo>
                  <a:cubicBezTo>
                    <a:pt x="0" y="96"/>
                    <a:pt x="12" y="156"/>
                    <a:pt x="60" y="203"/>
                  </a:cubicBezTo>
                  <a:cubicBezTo>
                    <a:pt x="96" y="203"/>
                    <a:pt x="133" y="205"/>
                    <a:pt x="170" y="205"/>
                  </a:cubicBezTo>
                  <a:cubicBezTo>
                    <a:pt x="283" y="205"/>
                    <a:pt x="399" y="191"/>
                    <a:pt x="489" y="84"/>
                  </a:cubicBezTo>
                  <a:cubicBezTo>
                    <a:pt x="381" y="61"/>
                    <a:pt x="298" y="49"/>
                    <a:pt x="191" y="37"/>
                  </a:cubicBezTo>
                  <a:cubicBezTo>
                    <a:pt x="161" y="13"/>
                    <a:pt x="134" y="1"/>
                    <a:pt x="10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8" name="Google Shape;1048;p32"/>
            <p:cNvSpPr/>
            <p:nvPr/>
          </p:nvSpPr>
          <p:spPr>
            <a:xfrm>
              <a:off x="5312850" y="2310725"/>
              <a:ext cx="11925" cy="4400"/>
            </a:xfrm>
            <a:custGeom>
              <a:avLst/>
              <a:gdLst/>
              <a:ahLst/>
              <a:cxnLst/>
              <a:rect l="l" t="t" r="r" b="b"/>
              <a:pathLst>
                <a:path w="477" h="176" extrusionOk="0">
                  <a:moveTo>
                    <a:pt x="254" y="0"/>
                  </a:moveTo>
                  <a:cubicBezTo>
                    <a:pt x="234" y="0"/>
                    <a:pt x="213" y="6"/>
                    <a:pt x="191" y="17"/>
                  </a:cubicBezTo>
                  <a:cubicBezTo>
                    <a:pt x="132" y="29"/>
                    <a:pt x="60" y="40"/>
                    <a:pt x="1" y="64"/>
                  </a:cubicBezTo>
                  <a:cubicBezTo>
                    <a:pt x="106" y="151"/>
                    <a:pt x="235" y="175"/>
                    <a:pt x="375" y="175"/>
                  </a:cubicBezTo>
                  <a:cubicBezTo>
                    <a:pt x="408" y="175"/>
                    <a:pt x="442" y="174"/>
                    <a:pt x="477" y="171"/>
                  </a:cubicBezTo>
                  <a:cubicBezTo>
                    <a:pt x="417" y="124"/>
                    <a:pt x="370" y="76"/>
                    <a:pt x="322" y="29"/>
                  </a:cubicBezTo>
                  <a:cubicBezTo>
                    <a:pt x="302" y="9"/>
                    <a:pt x="279" y="0"/>
                    <a:pt x="25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9" name="Google Shape;1049;p32"/>
            <p:cNvSpPr/>
            <p:nvPr/>
          </p:nvSpPr>
          <p:spPr>
            <a:xfrm>
              <a:off x="5374175" y="2318800"/>
              <a:ext cx="11325" cy="3450"/>
            </a:xfrm>
            <a:custGeom>
              <a:avLst/>
              <a:gdLst/>
              <a:ahLst/>
              <a:cxnLst/>
              <a:rect l="l" t="t" r="r" b="b"/>
              <a:pathLst>
                <a:path w="453" h="138" extrusionOk="0">
                  <a:moveTo>
                    <a:pt x="196" y="1"/>
                  </a:moveTo>
                  <a:cubicBezTo>
                    <a:pt x="133" y="1"/>
                    <a:pt x="67" y="13"/>
                    <a:pt x="0" y="27"/>
                  </a:cubicBezTo>
                  <a:cubicBezTo>
                    <a:pt x="86" y="113"/>
                    <a:pt x="187" y="137"/>
                    <a:pt x="290" y="137"/>
                  </a:cubicBezTo>
                  <a:cubicBezTo>
                    <a:pt x="345" y="137"/>
                    <a:pt x="399" y="130"/>
                    <a:pt x="453" y="122"/>
                  </a:cubicBezTo>
                  <a:cubicBezTo>
                    <a:pt x="381" y="29"/>
                    <a:pt x="292" y="1"/>
                    <a:pt x="19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0" name="Google Shape;1050;p32"/>
            <p:cNvSpPr/>
            <p:nvPr/>
          </p:nvSpPr>
          <p:spPr>
            <a:xfrm>
              <a:off x="5328025" y="2311650"/>
              <a:ext cx="10750" cy="3600"/>
            </a:xfrm>
            <a:custGeom>
              <a:avLst/>
              <a:gdLst/>
              <a:ahLst/>
              <a:cxnLst/>
              <a:rect l="l" t="t" r="r" b="b"/>
              <a:pathLst>
                <a:path w="430" h="144" extrusionOk="0">
                  <a:moveTo>
                    <a:pt x="220" y="0"/>
                  </a:moveTo>
                  <a:cubicBezTo>
                    <a:pt x="150" y="0"/>
                    <a:pt x="78" y="45"/>
                    <a:pt x="1" y="134"/>
                  </a:cubicBezTo>
                  <a:cubicBezTo>
                    <a:pt x="78" y="140"/>
                    <a:pt x="153" y="143"/>
                    <a:pt x="224" y="143"/>
                  </a:cubicBezTo>
                  <a:cubicBezTo>
                    <a:pt x="296" y="143"/>
                    <a:pt x="364" y="140"/>
                    <a:pt x="430" y="134"/>
                  </a:cubicBezTo>
                  <a:cubicBezTo>
                    <a:pt x="358" y="45"/>
                    <a:pt x="290" y="0"/>
                    <a:pt x="22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1" name="Google Shape;1051;p32"/>
            <p:cNvSpPr/>
            <p:nvPr/>
          </p:nvSpPr>
          <p:spPr>
            <a:xfrm>
              <a:off x="5367625" y="2509000"/>
              <a:ext cx="10750" cy="3375"/>
            </a:xfrm>
            <a:custGeom>
              <a:avLst/>
              <a:gdLst/>
              <a:ahLst/>
              <a:cxnLst/>
              <a:rect l="l" t="t" r="r" b="b"/>
              <a:pathLst>
                <a:path w="430" h="135" extrusionOk="0">
                  <a:moveTo>
                    <a:pt x="219" y="0"/>
                  </a:moveTo>
                  <a:cubicBezTo>
                    <a:pt x="146" y="0"/>
                    <a:pt x="72" y="45"/>
                    <a:pt x="0" y="134"/>
                  </a:cubicBezTo>
                  <a:lnTo>
                    <a:pt x="429" y="134"/>
                  </a:lnTo>
                  <a:cubicBezTo>
                    <a:pt x="364" y="45"/>
                    <a:pt x="292" y="0"/>
                    <a:pt x="21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2" name="Google Shape;1052;p32"/>
            <p:cNvSpPr/>
            <p:nvPr/>
          </p:nvSpPr>
          <p:spPr>
            <a:xfrm>
              <a:off x="5439350" y="2497800"/>
              <a:ext cx="10150" cy="4150"/>
            </a:xfrm>
            <a:custGeom>
              <a:avLst/>
              <a:gdLst/>
              <a:ahLst/>
              <a:cxnLst/>
              <a:rect l="l" t="t" r="r" b="b"/>
              <a:pathLst>
                <a:path w="406" h="166" extrusionOk="0">
                  <a:moveTo>
                    <a:pt x="188" y="0"/>
                  </a:moveTo>
                  <a:cubicBezTo>
                    <a:pt x="124" y="0"/>
                    <a:pt x="63" y="12"/>
                    <a:pt x="1" y="35"/>
                  </a:cubicBezTo>
                  <a:cubicBezTo>
                    <a:pt x="48" y="82"/>
                    <a:pt x="108" y="130"/>
                    <a:pt x="144" y="166"/>
                  </a:cubicBezTo>
                  <a:cubicBezTo>
                    <a:pt x="251" y="154"/>
                    <a:pt x="358" y="142"/>
                    <a:pt x="406" y="46"/>
                  </a:cubicBezTo>
                  <a:cubicBezTo>
                    <a:pt x="330" y="15"/>
                    <a:pt x="258" y="0"/>
                    <a:pt x="18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3" name="Google Shape;1053;p32"/>
            <p:cNvSpPr/>
            <p:nvPr/>
          </p:nvSpPr>
          <p:spPr>
            <a:xfrm>
              <a:off x="5435200" y="2423200"/>
              <a:ext cx="11625" cy="3450"/>
            </a:xfrm>
            <a:custGeom>
              <a:avLst/>
              <a:gdLst/>
              <a:ahLst/>
              <a:cxnLst/>
              <a:rect l="l" t="t" r="r" b="b"/>
              <a:pathLst>
                <a:path w="465" h="138" extrusionOk="0">
                  <a:moveTo>
                    <a:pt x="241" y="0"/>
                  </a:moveTo>
                  <a:cubicBezTo>
                    <a:pt x="160" y="0"/>
                    <a:pt x="80" y="46"/>
                    <a:pt x="0" y="113"/>
                  </a:cubicBezTo>
                  <a:cubicBezTo>
                    <a:pt x="155" y="113"/>
                    <a:pt x="310" y="137"/>
                    <a:pt x="464" y="137"/>
                  </a:cubicBezTo>
                  <a:cubicBezTo>
                    <a:pt x="390" y="40"/>
                    <a:pt x="315" y="0"/>
                    <a:pt x="24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4" name="Google Shape;1054;p32"/>
            <p:cNvSpPr/>
            <p:nvPr/>
          </p:nvSpPr>
          <p:spPr>
            <a:xfrm>
              <a:off x="5436075" y="2429975"/>
              <a:ext cx="10450" cy="2925"/>
            </a:xfrm>
            <a:custGeom>
              <a:avLst/>
              <a:gdLst/>
              <a:ahLst/>
              <a:cxnLst/>
              <a:rect l="l" t="t" r="r" b="b"/>
              <a:pathLst>
                <a:path w="418" h="117" extrusionOk="0">
                  <a:moveTo>
                    <a:pt x="205" y="0"/>
                  </a:moveTo>
                  <a:cubicBezTo>
                    <a:pt x="135" y="0"/>
                    <a:pt x="66" y="39"/>
                    <a:pt x="1" y="116"/>
                  </a:cubicBezTo>
                  <a:lnTo>
                    <a:pt x="418" y="116"/>
                  </a:lnTo>
                  <a:cubicBezTo>
                    <a:pt x="346" y="39"/>
                    <a:pt x="275" y="0"/>
                    <a:pt x="20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5" name="Google Shape;1055;p32"/>
            <p:cNvSpPr/>
            <p:nvPr/>
          </p:nvSpPr>
          <p:spPr>
            <a:xfrm>
              <a:off x="5676000" y="2423050"/>
              <a:ext cx="10725" cy="3600"/>
            </a:xfrm>
            <a:custGeom>
              <a:avLst/>
              <a:gdLst/>
              <a:ahLst/>
              <a:cxnLst/>
              <a:rect l="l" t="t" r="r" b="b"/>
              <a:pathLst>
                <a:path w="429" h="144" extrusionOk="0">
                  <a:moveTo>
                    <a:pt x="0" y="0"/>
                  </a:moveTo>
                  <a:lnTo>
                    <a:pt x="0" y="119"/>
                  </a:lnTo>
                  <a:cubicBezTo>
                    <a:pt x="48" y="119"/>
                    <a:pt x="107" y="143"/>
                    <a:pt x="143" y="143"/>
                  </a:cubicBezTo>
                  <a:cubicBezTo>
                    <a:pt x="262" y="119"/>
                    <a:pt x="369" y="108"/>
                    <a:pt x="42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6" name="Google Shape;1056;p32"/>
            <p:cNvSpPr/>
            <p:nvPr/>
          </p:nvSpPr>
          <p:spPr>
            <a:xfrm>
              <a:off x="5607525" y="2584375"/>
              <a:ext cx="7475" cy="7475"/>
            </a:xfrm>
            <a:custGeom>
              <a:avLst/>
              <a:gdLst/>
              <a:ahLst/>
              <a:cxnLst/>
              <a:rect l="l" t="t" r="r" b="b"/>
              <a:pathLst>
                <a:path w="299" h="299" extrusionOk="0">
                  <a:moveTo>
                    <a:pt x="144" y="1"/>
                  </a:moveTo>
                  <a:lnTo>
                    <a:pt x="144" y="1"/>
                  </a:lnTo>
                  <a:cubicBezTo>
                    <a:pt x="1" y="96"/>
                    <a:pt x="13" y="203"/>
                    <a:pt x="168" y="298"/>
                  </a:cubicBezTo>
                  <a:cubicBezTo>
                    <a:pt x="203" y="274"/>
                    <a:pt x="251" y="274"/>
                    <a:pt x="299" y="262"/>
                  </a:cubicBezTo>
                  <a:lnTo>
                    <a:pt x="299" y="143"/>
                  </a:lnTo>
                  <a:cubicBezTo>
                    <a:pt x="239" y="96"/>
                    <a:pt x="191" y="36"/>
                    <a:pt x="14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7" name="Google Shape;1057;p32"/>
            <p:cNvSpPr/>
            <p:nvPr/>
          </p:nvSpPr>
          <p:spPr>
            <a:xfrm>
              <a:off x="5690575" y="2423050"/>
              <a:ext cx="10450" cy="3250"/>
            </a:xfrm>
            <a:custGeom>
              <a:avLst/>
              <a:gdLst/>
              <a:ahLst/>
              <a:cxnLst/>
              <a:rect l="l" t="t" r="r" b="b"/>
              <a:pathLst>
                <a:path w="418" h="130" extrusionOk="0">
                  <a:moveTo>
                    <a:pt x="1" y="0"/>
                  </a:moveTo>
                  <a:cubicBezTo>
                    <a:pt x="65" y="88"/>
                    <a:pt x="132" y="130"/>
                    <a:pt x="201" y="130"/>
                  </a:cubicBezTo>
                  <a:cubicBezTo>
                    <a:pt x="272" y="130"/>
                    <a:pt x="345" y="85"/>
                    <a:pt x="41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8" name="Google Shape;1058;p32"/>
            <p:cNvSpPr/>
            <p:nvPr/>
          </p:nvSpPr>
          <p:spPr>
            <a:xfrm>
              <a:off x="5303025" y="2415300"/>
              <a:ext cx="7175" cy="4625"/>
            </a:xfrm>
            <a:custGeom>
              <a:avLst/>
              <a:gdLst/>
              <a:ahLst/>
              <a:cxnLst/>
              <a:rect l="l" t="t" r="r" b="b"/>
              <a:pathLst>
                <a:path w="287" h="185" extrusionOk="0">
                  <a:moveTo>
                    <a:pt x="287" y="1"/>
                  </a:moveTo>
                  <a:cubicBezTo>
                    <a:pt x="203" y="13"/>
                    <a:pt x="108" y="13"/>
                    <a:pt x="1" y="13"/>
                  </a:cubicBezTo>
                  <a:cubicBezTo>
                    <a:pt x="60" y="72"/>
                    <a:pt x="120" y="120"/>
                    <a:pt x="179" y="179"/>
                  </a:cubicBezTo>
                  <a:cubicBezTo>
                    <a:pt x="190" y="183"/>
                    <a:pt x="201" y="184"/>
                    <a:pt x="213" y="184"/>
                  </a:cubicBezTo>
                  <a:cubicBezTo>
                    <a:pt x="241" y="184"/>
                    <a:pt x="270" y="176"/>
                    <a:pt x="287" y="167"/>
                  </a:cubicBezTo>
                  <a:lnTo>
                    <a:pt x="287"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9" name="Google Shape;1059;p32"/>
            <p:cNvSpPr/>
            <p:nvPr/>
          </p:nvSpPr>
          <p:spPr>
            <a:xfrm>
              <a:off x="5335475" y="2509800"/>
              <a:ext cx="7175" cy="3175"/>
            </a:xfrm>
            <a:custGeom>
              <a:avLst/>
              <a:gdLst/>
              <a:ahLst/>
              <a:cxnLst/>
              <a:rect l="l" t="t" r="r" b="b"/>
              <a:pathLst>
                <a:path w="287" h="127" extrusionOk="0">
                  <a:moveTo>
                    <a:pt x="136" y="0"/>
                  </a:moveTo>
                  <a:cubicBezTo>
                    <a:pt x="94" y="0"/>
                    <a:pt x="50" y="30"/>
                    <a:pt x="1" y="90"/>
                  </a:cubicBezTo>
                  <a:cubicBezTo>
                    <a:pt x="96" y="102"/>
                    <a:pt x="191" y="102"/>
                    <a:pt x="286" y="126"/>
                  </a:cubicBezTo>
                  <a:cubicBezTo>
                    <a:pt x="235" y="42"/>
                    <a:pt x="187" y="0"/>
                    <a:pt x="13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0" name="Google Shape;1060;p32"/>
            <p:cNvSpPr/>
            <p:nvPr/>
          </p:nvSpPr>
          <p:spPr>
            <a:xfrm>
              <a:off x="5310175" y="2501025"/>
              <a:ext cx="8350" cy="4500"/>
            </a:xfrm>
            <a:custGeom>
              <a:avLst/>
              <a:gdLst/>
              <a:ahLst/>
              <a:cxnLst/>
              <a:rect l="l" t="t" r="r" b="b"/>
              <a:pathLst>
                <a:path w="334" h="180" extrusionOk="0">
                  <a:moveTo>
                    <a:pt x="12" y="1"/>
                  </a:moveTo>
                  <a:cubicBezTo>
                    <a:pt x="12" y="60"/>
                    <a:pt x="12" y="120"/>
                    <a:pt x="1" y="179"/>
                  </a:cubicBezTo>
                  <a:lnTo>
                    <a:pt x="286" y="179"/>
                  </a:lnTo>
                  <a:cubicBezTo>
                    <a:pt x="334" y="132"/>
                    <a:pt x="334" y="84"/>
                    <a:pt x="286" y="37"/>
                  </a:cubicBezTo>
                  <a:lnTo>
                    <a:pt x="155" y="1"/>
                  </a:lnTo>
                  <a:cubicBezTo>
                    <a:pt x="131" y="7"/>
                    <a:pt x="108" y="10"/>
                    <a:pt x="84" y="10"/>
                  </a:cubicBezTo>
                  <a:cubicBezTo>
                    <a:pt x="60" y="10"/>
                    <a:pt x="36" y="7"/>
                    <a:pt x="1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1" name="Google Shape;1061;p32"/>
            <p:cNvSpPr/>
            <p:nvPr/>
          </p:nvSpPr>
          <p:spPr>
            <a:xfrm>
              <a:off x="5235175" y="2415600"/>
              <a:ext cx="3875" cy="8075"/>
            </a:xfrm>
            <a:custGeom>
              <a:avLst/>
              <a:gdLst/>
              <a:ahLst/>
              <a:cxnLst/>
              <a:rect l="l" t="t" r="r" b="b"/>
              <a:pathLst>
                <a:path w="155" h="323" extrusionOk="0">
                  <a:moveTo>
                    <a:pt x="131" y="1"/>
                  </a:moveTo>
                  <a:cubicBezTo>
                    <a:pt x="12" y="84"/>
                    <a:pt x="0" y="203"/>
                    <a:pt x="12" y="322"/>
                  </a:cubicBezTo>
                  <a:cubicBezTo>
                    <a:pt x="60" y="275"/>
                    <a:pt x="119" y="215"/>
                    <a:pt x="155" y="155"/>
                  </a:cubicBezTo>
                  <a:cubicBezTo>
                    <a:pt x="143" y="108"/>
                    <a:pt x="143" y="48"/>
                    <a:pt x="13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2" name="Google Shape;1062;p32"/>
            <p:cNvSpPr/>
            <p:nvPr/>
          </p:nvSpPr>
          <p:spPr>
            <a:xfrm>
              <a:off x="5267025" y="2340600"/>
              <a:ext cx="4175" cy="6575"/>
            </a:xfrm>
            <a:custGeom>
              <a:avLst/>
              <a:gdLst/>
              <a:ahLst/>
              <a:cxnLst/>
              <a:rect l="l" t="t" r="r" b="b"/>
              <a:pathLst>
                <a:path w="167" h="263" extrusionOk="0">
                  <a:moveTo>
                    <a:pt x="167" y="0"/>
                  </a:moveTo>
                  <a:lnTo>
                    <a:pt x="167" y="0"/>
                  </a:lnTo>
                  <a:cubicBezTo>
                    <a:pt x="48" y="48"/>
                    <a:pt x="0" y="143"/>
                    <a:pt x="0" y="262"/>
                  </a:cubicBezTo>
                  <a:cubicBezTo>
                    <a:pt x="119" y="227"/>
                    <a:pt x="167" y="119"/>
                    <a:pt x="16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3" name="Google Shape;1063;p32"/>
            <p:cNvSpPr/>
            <p:nvPr/>
          </p:nvSpPr>
          <p:spPr>
            <a:xfrm>
              <a:off x="5826600" y="2511300"/>
              <a:ext cx="7775" cy="4300"/>
            </a:xfrm>
            <a:custGeom>
              <a:avLst/>
              <a:gdLst/>
              <a:ahLst/>
              <a:cxnLst/>
              <a:rect l="l" t="t" r="r" b="b"/>
              <a:pathLst>
                <a:path w="311" h="172" extrusionOk="0">
                  <a:moveTo>
                    <a:pt x="165" y="1"/>
                  </a:moveTo>
                  <a:cubicBezTo>
                    <a:pt x="117" y="1"/>
                    <a:pt x="66" y="18"/>
                    <a:pt x="13" y="54"/>
                  </a:cubicBezTo>
                  <a:lnTo>
                    <a:pt x="1" y="78"/>
                  </a:lnTo>
                  <a:cubicBezTo>
                    <a:pt x="53" y="142"/>
                    <a:pt x="105" y="172"/>
                    <a:pt x="156" y="172"/>
                  </a:cubicBezTo>
                  <a:cubicBezTo>
                    <a:pt x="210" y="172"/>
                    <a:pt x="262" y="139"/>
                    <a:pt x="310" y="78"/>
                  </a:cubicBezTo>
                  <a:lnTo>
                    <a:pt x="299" y="54"/>
                  </a:lnTo>
                  <a:cubicBezTo>
                    <a:pt x="257" y="18"/>
                    <a:pt x="212" y="1"/>
                    <a:pt x="16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4" name="Google Shape;1064;p32"/>
            <p:cNvSpPr/>
            <p:nvPr/>
          </p:nvSpPr>
          <p:spPr>
            <a:xfrm>
              <a:off x="5787325" y="2512950"/>
              <a:ext cx="7450" cy="2475"/>
            </a:xfrm>
            <a:custGeom>
              <a:avLst/>
              <a:gdLst/>
              <a:ahLst/>
              <a:cxnLst/>
              <a:rect l="l" t="t" r="r" b="b"/>
              <a:pathLst>
                <a:path w="298" h="99" extrusionOk="0">
                  <a:moveTo>
                    <a:pt x="0" y="0"/>
                  </a:moveTo>
                  <a:cubicBezTo>
                    <a:pt x="48" y="66"/>
                    <a:pt x="95" y="98"/>
                    <a:pt x="145" y="98"/>
                  </a:cubicBezTo>
                  <a:cubicBezTo>
                    <a:pt x="194" y="98"/>
                    <a:pt x="244" y="66"/>
                    <a:pt x="29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5" name="Google Shape;1065;p32"/>
            <p:cNvSpPr/>
            <p:nvPr/>
          </p:nvSpPr>
          <p:spPr>
            <a:xfrm>
              <a:off x="5862325" y="2426025"/>
              <a:ext cx="7475" cy="4500"/>
            </a:xfrm>
            <a:custGeom>
              <a:avLst/>
              <a:gdLst/>
              <a:ahLst/>
              <a:cxnLst/>
              <a:rect l="l" t="t" r="r" b="b"/>
              <a:pathLst>
                <a:path w="299" h="180" extrusionOk="0">
                  <a:moveTo>
                    <a:pt x="1" y="0"/>
                  </a:moveTo>
                  <a:lnTo>
                    <a:pt x="1" y="0"/>
                  </a:lnTo>
                  <a:cubicBezTo>
                    <a:pt x="60" y="60"/>
                    <a:pt x="108" y="119"/>
                    <a:pt x="167" y="179"/>
                  </a:cubicBezTo>
                  <a:cubicBezTo>
                    <a:pt x="215" y="167"/>
                    <a:pt x="251" y="155"/>
                    <a:pt x="298" y="155"/>
                  </a:cubicBezTo>
                  <a:lnTo>
                    <a:pt x="298" y="24"/>
                  </a:lnTo>
                  <a:cubicBezTo>
                    <a:pt x="191" y="24"/>
                    <a:pt x="108"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6" name="Google Shape;1066;p32"/>
            <p:cNvSpPr/>
            <p:nvPr/>
          </p:nvSpPr>
          <p:spPr>
            <a:xfrm>
              <a:off x="5564975" y="2504900"/>
              <a:ext cx="6875" cy="3125"/>
            </a:xfrm>
            <a:custGeom>
              <a:avLst/>
              <a:gdLst/>
              <a:ahLst/>
              <a:cxnLst/>
              <a:rect l="l" t="t" r="r" b="b"/>
              <a:pathLst>
                <a:path w="275" h="125" extrusionOk="0">
                  <a:moveTo>
                    <a:pt x="0" y="1"/>
                  </a:moveTo>
                  <a:lnTo>
                    <a:pt x="0" y="1"/>
                  </a:lnTo>
                  <a:cubicBezTo>
                    <a:pt x="51" y="83"/>
                    <a:pt x="98" y="125"/>
                    <a:pt x="145" y="125"/>
                  </a:cubicBezTo>
                  <a:cubicBezTo>
                    <a:pt x="187" y="125"/>
                    <a:pt x="229" y="92"/>
                    <a:pt x="274" y="24"/>
                  </a:cubicBezTo>
                  <a:cubicBezTo>
                    <a:pt x="179" y="24"/>
                    <a:pt x="96" y="24"/>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7" name="Google Shape;1067;p32"/>
            <p:cNvSpPr/>
            <p:nvPr/>
          </p:nvSpPr>
          <p:spPr>
            <a:xfrm>
              <a:off x="5694150" y="2580200"/>
              <a:ext cx="4800" cy="3500"/>
            </a:xfrm>
            <a:custGeom>
              <a:avLst/>
              <a:gdLst/>
              <a:ahLst/>
              <a:cxnLst/>
              <a:rect l="l" t="t" r="r" b="b"/>
              <a:pathLst>
                <a:path w="192" h="140" extrusionOk="0">
                  <a:moveTo>
                    <a:pt x="120" y="1"/>
                  </a:moveTo>
                  <a:cubicBezTo>
                    <a:pt x="72" y="1"/>
                    <a:pt x="48" y="13"/>
                    <a:pt x="1" y="13"/>
                  </a:cubicBezTo>
                  <a:cubicBezTo>
                    <a:pt x="26" y="88"/>
                    <a:pt x="62" y="139"/>
                    <a:pt x="114" y="139"/>
                  </a:cubicBezTo>
                  <a:cubicBezTo>
                    <a:pt x="137" y="139"/>
                    <a:pt x="162" y="130"/>
                    <a:pt x="191" y="108"/>
                  </a:cubicBezTo>
                  <a:cubicBezTo>
                    <a:pt x="191" y="108"/>
                    <a:pt x="155" y="25"/>
                    <a:pt x="12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8" name="Google Shape;1068;p32"/>
            <p:cNvSpPr/>
            <p:nvPr/>
          </p:nvSpPr>
          <p:spPr>
            <a:xfrm>
              <a:off x="5629550" y="2617125"/>
              <a:ext cx="6875" cy="2625"/>
            </a:xfrm>
            <a:custGeom>
              <a:avLst/>
              <a:gdLst/>
              <a:ahLst/>
              <a:cxnLst/>
              <a:rect l="l" t="t" r="r" b="b"/>
              <a:pathLst>
                <a:path w="275" h="105" extrusionOk="0">
                  <a:moveTo>
                    <a:pt x="275" y="0"/>
                  </a:moveTo>
                  <a:cubicBezTo>
                    <a:pt x="191" y="0"/>
                    <a:pt x="96" y="0"/>
                    <a:pt x="1" y="12"/>
                  </a:cubicBezTo>
                  <a:cubicBezTo>
                    <a:pt x="46" y="75"/>
                    <a:pt x="92" y="105"/>
                    <a:pt x="136" y="105"/>
                  </a:cubicBezTo>
                  <a:cubicBezTo>
                    <a:pt x="184" y="105"/>
                    <a:pt x="231" y="69"/>
                    <a:pt x="27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9" name="Google Shape;1069;p32"/>
            <p:cNvSpPr/>
            <p:nvPr/>
          </p:nvSpPr>
          <p:spPr>
            <a:xfrm>
              <a:off x="5640275" y="2616375"/>
              <a:ext cx="8650" cy="3450"/>
            </a:xfrm>
            <a:custGeom>
              <a:avLst/>
              <a:gdLst/>
              <a:ahLst/>
              <a:cxnLst/>
              <a:rect l="l" t="t" r="r" b="b"/>
              <a:pathLst>
                <a:path w="346" h="138" extrusionOk="0">
                  <a:moveTo>
                    <a:pt x="67" y="0"/>
                  </a:moveTo>
                  <a:cubicBezTo>
                    <a:pt x="45" y="0"/>
                    <a:pt x="23" y="2"/>
                    <a:pt x="1" y="6"/>
                  </a:cubicBezTo>
                  <a:cubicBezTo>
                    <a:pt x="51" y="108"/>
                    <a:pt x="132" y="137"/>
                    <a:pt x="226" y="137"/>
                  </a:cubicBezTo>
                  <a:cubicBezTo>
                    <a:pt x="264" y="137"/>
                    <a:pt x="304" y="132"/>
                    <a:pt x="346" y="125"/>
                  </a:cubicBezTo>
                  <a:cubicBezTo>
                    <a:pt x="267" y="47"/>
                    <a:pt x="172" y="0"/>
                    <a:pt x="6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0" name="Google Shape;1070;p32"/>
            <p:cNvSpPr/>
            <p:nvPr/>
          </p:nvSpPr>
          <p:spPr>
            <a:xfrm>
              <a:off x="5405125" y="2398350"/>
              <a:ext cx="3600" cy="2100"/>
            </a:xfrm>
            <a:custGeom>
              <a:avLst/>
              <a:gdLst/>
              <a:ahLst/>
              <a:cxnLst/>
              <a:rect l="l" t="t" r="r" b="b"/>
              <a:pathLst>
                <a:path w="144" h="84" extrusionOk="0">
                  <a:moveTo>
                    <a:pt x="48" y="0"/>
                  </a:moveTo>
                  <a:lnTo>
                    <a:pt x="1" y="36"/>
                  </a:lnTo>
                  <a:cubicBezTo>
                    <a:pt x="24" y="60"/>
                    <a:pt x="72" y="72"/>
                    <a:pt x="108" y="83"/>
                  </a:cubicBezTo>
                  <a:cubicBezTo>
                    <a:pt x="120" y="83"/>
                    <a:pt x="132" y="60"/>
                    <a:pt x="143" y="36"/>
                  </a:cubicBezTo>
                  <a:cubicBezTo>
                    <a:pt x="120" y="24"/>
                    <a:pt x="72" y="12"/>
                    <a:pt x="4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1" name="Google Shape;1071;p32"/>
            <p:cNvSpPr/>
            <p:nvPr/>
          </p:nvSpPr>
          <p:spPr>
            <a:xfrm>
              <a:off x="5884350" y="2638325"/>
              <a:ext cx="7175" cy="2700"/>
            </a:xfrm>
            <a:custGeom>
              <a:avLst/>
              <a:gdLst/>
              <a:ahLst/>
              <a:cxnLst/>
              <a:rect l="l" t="t" r="r" b="b"/>
              <a:pathLst>
                <a:path w="287" h="108" extrusionOk="0">
                  <a:moveTo>
                    <a:pt x="135" y="1"/>
                  </a:moveTo>
                  <a:cubicBezTo>
                    <a:pt x="87" y="1"/>
                    <a:pt x="42" y="4"/>
                    <a:pt x="1" y="9"/>
                  </a:cubicBezTo>
                  <a:cubicBezTo>
                    <a:pt x="42" y="75"/>
                    <a:pt x="90" y="108"/>
                    <a:pt x="139" y="108"/>
                  </a:cubicBezTo>
                  <a:cubicBezTo>
                    <a:pt x="188" y="108"/>
                    <a:pt x="239" y="75"/>
                    <a:pt x="286" y="9"/>
                  </a:cubicBezTo>
                  <a:cubicBezTo>
                    <a:pt x="233" y="4"/>
                    <a:pt x="182" y="1"/>
                    <a:pt x="13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2" name="Google Shape;1072;p32"/>
            <p:cNvSpPr/>
            <p:nvPr/>
          </p:nvSpPr>
          <p:spPr>
            <a:xfrm>
              <a:off x="5428650" y="2426925"/>
              <a:ext cx="3600" cy="6575"/>
            </a:xfrm>
            <a:custGeom>
              <a:avLst/>
              <a:gdLst/>
              <a:ahLst/>
              <a:cxnLst/>
              <a:rect l="l" t="t" r="r" b="b"/>
              <a:pathLst>
                <a:path w="144" h="263" extrusionOk="0">
                  <a:moveTo>
                    <a:pt x="143" y="0"/>
                  </a:moveTo>
                  <a:cubicBezTo>
                    <a:pt x="95" y="0"/>
                    <a:pt x="36" y="0"/>
                    <a:pt x="0" y="12"/>
                  </a:cubicBezTo>
                  <a:lnTo>
                    <a:pt x="0" y="250"/>
                  </a:lnTo>
                  <a:cubicBezTo>
                    <a:pt x="36" y="250"/>
                    <a:pt x="95" y="262"/>
                    <a:pt x="143" y="262"/>
                  </a:cubicBezTo>
                  <a:lnTo>
                    <a:pt x="143"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3" name="Google Shape;1073;p32"/>
            <p:cNvSpPr/>
            <p:nvPr/>
          </p:nvSpPr>
          <p:spPr>
            <a:xfrm>
              <a:off x="5463775" y="2425800"/>
              <a:ext cx="7450" cy="3425"/>
            </a:xfrm>
            <a:custGeom>
              <a:avLst/>
              <a:gdLst/>
              <a:ahLst/>
              <a:cxnLst/>
              <a:rect l="l" t="t" r="r" b="b"/>
              <a:pathLst>
                <a:path w="298" h="137" extrusionOk="0">
                  <a:moveTo>
                    <a:pt x="91" y="0"/>
                  </a:moveTo>
                  <a:cubicBezTo>
                    <a:pt x="62" y="0"/>
                    <a:pt x="32" y="3"/>
                    <a:pt x="0" y="9"/>
                  </a:cubicBezTo>
                  <a:cubicBezTo>
                    <a:pt x="43" y="94"/>
                    <a:pt x="103" y="137"/>
                    <a:pt x="182" y="137"/>
                  </a:cubicBezTo>
                  <a:cubicBezTo>
                    <a:pt x="214" y="137"/>
                    <a:pt x="248" y="130"/>
                    <a:pt x="286" y="117"/>
                  </a:cubicBezTo>
                  <a:lnTo>
                    <a:pt x="298" y="57"/>
                  </a:lnTo>
                  <a:cubicBezTo>
                    <a:pt x="237" y="22"/>
                    <a:pt x="169" y="0"/>
                    <a:pt x="9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4" name="Google Shape;1074;p32"/>
            <p:cNvSpPr/>
            <p:nvPr/>
          </p:nvSpPr>
          <p:spPr>
            <a:xfrm>
              <a:off x="5456325" y="2547950"/>
              <a:ext cx="4200" cy="4600"/>
            </a:xfrm>
            <a:custGeom>
              <a:avLst/>
              <a:gdLst/>
              <a:ahLst/>
              <a:cxnLst/>
              <a:rect l="l" t="t" r="r" b="b"/>
              <a:pathLst>
                <a:path w="168" h="184" extrusionOk="0">
                  <a:moveTo>
                    <a:pt x="72" y="0"/>
                  </a:moveTo>
                  <a:cubicBezTo>
                    <a:pt x="61" y="0"/>
                    <a:pt x="49" y="2"/>
                    <a:pt x="36" y="5"/>
                  </a:cubicBezTo>
                  <a:cubicBezTo>
                    <a:pt x="48" y="65"/>
                    <a:pt x="0" y="172"/>
                    <a:pt x="120" y="184"/>
                  </a:cubicBezTo>
                  <a:cubicBezTo>
                    <a:pt x="120" y="184"/>
                    <a:pt x="155" y="76"/>
                    <a:pt x="167" y="29"/>
                  </a:cubicBezTo>
                  <a:cubicBezTo>
                    <a:pt x="132" y="11"/>
                    <a:pt x="104" y="0"/>
                    <a:pt x="7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5" name="Google Shape;1075;p32"/>
            <p:cNvSpPr/>
            <p:nvPr/>
          </p:nvSpPr>
          <p:spPr>
            <a:xfrm>
              <a:off x="5611100" y="2584375"/>
              <a:ext cx="3900" cy="3600"/>
            </a:xfrm>
            <a:custGeom>
              <a:avLst/>
              <a:gdLst/>
              <a:ahLst/>
              <a:cxnLst/>
              <a:rect l="l" t="t" r="r" b="b"/>
              <a:pathLst>
                <a:path w="156" h="144" extrusionOk="0">
                  <a:moveTo>
                    <a:pt x="1" y="1"/>
                  </a:moveTo>
                  <a:lnTo>
                    <a:pt x="156" y="143"/>
                  </a:lnTo>
                  <a:cubicBezTo>
                    <a:pt x="108" y="96"/>
                    <a:pt x="60" y="36"/>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6" name="Google Shape;1076;p32"/>
            <p:cNvSpPr/>
            <p:nvPr/>
          </p:nvSpPr>
          <p:spPr>
            <a:xfrm>
              <a:off x="5227725" y="2417700"/>
              <a:ext cx="2100" cy="1500"/>
            </a:xfrm>
            <a:custGeom>
              <a:avLst/>
              <a:gdLst/>
              <a:ahLst/>
              <a:cxnLst/>
              <a:rect l="l" t="t" r="r" b="b"/>
              <a:pathLst>
                <a:path w="84" h="60" extrusionOk="0">
                  <a:moveTo>
                    <a:pt x="24" y="0"/>
                  </a:moveTo>
                  <a:cubicBezTo>
                    <a:pt x="24" y="0"/>
                    <a:pt x="12" y="36"/>
                    <a:pt x="0" y="60"/>
                  </a:cubicBezTo>
                  <a:cubicBezTo>
                    <a:pt x="72" y="36"/>
                    <a:pt x="84" y="12"/>
                    <a:pt x="2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7" name="Google Shape;1077;p32"/>
            <p:cNvSpPr/>
            <p:nvPr/>
          </p:nvSpPr>
          <p:spPr>
            <a:xfrm>
              <a:off x="5242600" y="2351300"/>
              <a:ext cx="3300" cy="3900"/>
            </a:xfrm>
            <a:custGeom>
              <a:avLst/>
              <a:gdLst/>
              <a:ahLst/>
              <a:cxnLst/>
              <a:rect l="l" t="t" r="r" b="b"/>
              <a:pathLst>
                <a:path w="132" h="156" extrusionOk="0">
                  <a:moveTo>
                    <a:pt x="132" y="1"/>
                  </a:moveTo>
                  <a:lnTo>
                    <a:pt x="132" y="1"/>
                  </a:lnTo>
                  <a:cubicBezTo>
                    <a:pt x="60" y="13"/>
                    <a:pt x="13" y="72"/>
                    <a:pt x="1" y="156"/>
                  </a:cubicBezTo>
                  <a:cubicBezTo>
                    <a:pt x="84" y="132"/>
                    <a:pt x="132" y="72"/>
                    <a:pt x="13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8" name="Google Shape;1078;p32"/>
            <p:cNvSpPr/>
            <p:nvPr/>
          </p:nvSpPr>
          <p:spPr>
            <a:xfrm>
              <a:off x="5253025" y="2340300"/>
              <a:ext cx="4775" cy="3600"/>
            </a:xfrm>
            <a:custGeom>
              <a:avLst/>
              <a:gdLst/>
              <a:ahLst/>
              <a:cxnLst/>
              <a:rect l="l" t="t" r="r" b="b"/>
              <a:pathLst>
                <a:path w="191" h="144" extrusionOk="0">
                  <a:moveTo>
                    <a:pt x="143" y="0"/>
                  </a:moveTo>
                  <a:lnTo>
                    <a:pt x="143" y="0"/>
                  </a:lnTo>
                  <a:cubicBezTo>
                    <a:pt x="72" y="24"/>
                    <a:pt x="12" y="72"/>
                    <a:pt x="1" y="143"/>
                  </a:cubicBezTo>
                  <a:cubicBezTo>
                    <a:pt x="36" y="143"/>
                    <a:pt x="84" y="143"/>
                    <a:pt x="131" y="131"/>
                  </a:cubicBezTo>
                  <a:cubicBezTo>
                    <a:pt x="191" y="84"/>
                    <a:pt x="191" y="36"/>
                    <a:pt x="14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9" name="Google Shape;1079;p32"/>
            <p:cNvSpPr/>
            <p:nvPr/>
          </p:nvSpPr>
          <p:spPr>
            <a:xfrm>
              <a:off x="5249150" y="2344175"/>
              <a:ext cx="3900" cy="3600"/>
            </a:xfrm>
            <a:custGeom>
              <a:avLst/>
              <a:gdLst/>
              <a:ahLst/>
              <a:cxnLst/>
              <a:rect l="l" t="t" r="r" b="b"/>
              <a:pathLst>
                <a:path w="156" h="144" extrusionOk="0">
                  <a:moveTo>
                    <a:pt x="156" y="0"/>
                  </a:moveTo>
                  <a:lnTo>
                    <a:pt x="156" y="0"/>
                  </a:lnTo>
                  <a:cubicBezTo>
                    <a:pt x="72" y="24"/>
                    <a:pt x="36" y="60"/>
                    <a:pt x="1" y="143"/>
                  </a:cubicBezTo>
                  <a:cubicBezTo>
                    <a:pt x="96" y="119"/>
                    <a:pt x="132" y="84"/>
                    <a:pt x="15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0" name="Google Shape;1080;p32"/>
            <p:cNvSpPr/>
            <p:nvPr/>
          </p:nvSpPr>
          <p:spPr>
            <a:xfrm>
              <a:off x="5245875" y="2347750"/>
              <a:ext cx="3300" cy="3575"/>
            </a:xfrm>
            <a:custGeom>
              <a:avLst/>
              <a:gdLst/>
              <a:ahLst/>
              <a:cxnLst/>
              <a:rect l="l" t="t" r="r" b="b"/>
              <a:pathLst>
                <a:path w="132" h="143" extrusionOk="0">
                  <a:moveTo>
                    <a:pt x="132" y="0"/>
                  </a:moveTo>
                  <a:cubicBezTo>
                    <a:pt x="60" y="12"/>
                    <a:pt x="13" y="72"/>
                    <a:pt x="1" y="143"/>
                  </a:cubicBezTo>
                  <a:cubicBezTo>
                    <a:pt x="48" y="83"/>
                    <a:pt x="84" y="36"/>
                    <a:pt x="13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1" name="Google Shape;1081;p32"/>
            <p:cNvSpPr/>
            <p:nvPr/>
          </p:nvSpPr>
          <p:spPr>
            <a:xfrm>
              <a:off x="5363450" y="2512350"/>
              <a:ext cx="4200" cy="3000"/>
            </a:xfrm>
            <a:custGeom>
              <a:avLst/>
              <a:gdLst/>
              <a:ahLst/>
              <a:cxnLst/>
              <a:rect l="l" t="t" r="r" b="b"/>
              <a:pathLst>
                <a:path w="168" h="120" extrusionOk="0">
                  <a:moveTo>
                    <a:pt x="167" y="0"/>
                  </a:moveTo>
                  <a:cubicBezTo>
                    <a:pt x="108" y="0"/>
                    <a:pt x="60" y="24"/>
                    <a:pt x="1" y="24"/>
                  </a:cubicBezTo>
                  <a:cubicBezTo>
                    <a:pt x="60" y="60"/>
                    <a:pt x="108" y="95"/>
                    <a:pt x="144" y="119"/>
                  </a:cubicBezTo>
                  <a:cubicBezTo>
                    <a:pt x="144" y="84"/>
                    <a:pt x="167" y="48"/>
                    <a:pt x="16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2" name="Google Shape;1082;p32"/>
            <p:cNvSpPr/>
            <p:nvPr/>
          </p:nvSpPr>
          <p:spPr>
            <a:xfrm>
              <a:off x="5374475" y="2494475"/>
              <a:ext cx="3900" cy="2025"/>
            </a:xfrm>
            <a:custGeom>
              <a:avLst/>
              <a:gdLst/>
              <a:ahLst/>
              <a:cxnLst/>
              <a:rect l="l" t="t" r="r" b="b"/>
              <a:pathLst>
                <a:path w="156" h="81" extrusionOk="0">
                  <a:moveTo>
                    <a:pt x="0" y="1"/>
                  </a:moveTo>
                  <a:cubicBezTo>
                    <a:pt x="24" y="37"/>
                    <a:pt x="36" y="48"/>
                    <a:pt x="48" y="60"/>
                  </a:cubicBezTo>
                  <a:cubicBezTo>
                    <a:pt x="66" y="74"/>
                    <a:pt x="84" y="80"/>
                    <a:pt x="100" y="80"/>
                  </a:cubicBezTo>
                  <a:cubicBezTo>
                    <a:pt x="126" y="80"/>
                    <a:pt x="148" y="62"/>
                    <a:pt x="155" y="25"/>
                  </a:cubicBezTo>
                  <a:cubicBezTo>
                    <a:pt x="107" y="1"/>
                    <a:pt x="60" y="1"/>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3" name="Google Shape;1083;p32"/>
            <p:cNvSpPr/>
            <p:nvPr/>
          </p:nvSpPr>
          <p:spPr>
            <a:xfrm>
              <a:off x="5278325" y="2379300"/>
              <a:ext cx="3300" cy="2675"/>
            </a:xfrm>
            <a:custGeom>
              <a:avLst/>
              <a:gdLst/>
              <a:ahLst/>
              <a:cxnLst/>
              <a:rect l="l" t="t" r="r" b="b"/>
              <a:pathLst>
                <a:path w="132" h="107" extrusionOk="0">
                  <a:moveTo>
                    <a:pt x="1" y="0"/>
                  </a:moveTo>
                  <a:cubicBezTo>
                    <a:pt x="15" y="51"/>
                    <a:pt x="34" y="107"/>
                    <a:pt x="63" y="107"/>
                  </a:cubicBezTo>
                  <a:cubicBezTo>
                    <a:pt x="81" y="107"/>
                    <a:pt x="104" y="84"/>
                    <a:pt x="132" y="24"/>
                  </a:cubicBezTo>
                  <a:cubicBezTo>
                    <a:pt x="84" y="0"/>
                    <a:pt x="36" y="0"/>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4" name="Google Shape;1084;p32"/>
            <p:cNvSpPr/>
            <p:nvPr/>
          </p:nvSpPr>
          <p:spPr>
            <a:xfrm>
              <a:off x="5262550" y="2331675"/>
              <a:ext cx="5675" cy="5975"/>
            </a:xfrm>
            <a:custGeom>
              <a:avLst/>
              <a:gdLst/>
              <a:ahLst/>
              <a:cxnLst/>
              <a:rect l="l" t="t" r="r" b="b"/>
              <a:pathLst>
                <a:path w="227" h="239" extrusionOk="0">
                  <a:moveTo>
                    <a:pt x="155" y="0"/>
                  </a:moveTo>
                  <a:cubicBezTo>
                    <a:pt x="120" y="12"/>
                    <a:pt x="96" y="48"/>
                    <a:pt x="60" y="60"/>
                  </a:cubicBezTo>
                  <a:cubicBezTo>
                    <a:pt x="12" y="107"/>
                    <a:pt x="1" y="143"/>
                    <a:pt x="1" y="203"/>
                  </a:cubicBezTo>
                  <a:cubicBezTo>
                    <a:pt x="12" y="226"/>
                    <a:pt x="48" y="226"/>
                    <a:pt x="72" y="238"/>
                  </a:cubicBezTo>
                  <a:cubicBezTo>
                    <a:pt x="131" y="191"/>
                    <a:pt x="179" y="131"/>
                    <a:pt x="227" y="84"/>
                  </a:cubicBezTo>
                  <a:cubicBezTo>
                    <a:pt x="191" y="60"/>
                    <a:pt x="167" y="48"/>
                    <a:pt x="15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5" name="Google Shape;1085;p32"/>
            <p:cNvSpPr/>
            <p:nvPr/>
          </p:nvSpPr>
          <p:spPr>
            <a:xfrm>
              <a:off x="5258975" y="2335825"/>
              <a:ext cx="5375" cy="5400"/>
            </a:xfrm>
            <a:custGeom>
              <a:avLst/>
              <a:gdLst/>
              <a:ahLst/>
              <a:cxnLst/>
              <a:rect l="l" t="t" r="r" b="b"/>
              <a:pathLst>
                <a:path w="215" h="216" extrusionOk="0">
                  <a:moveTo>
                    <a:pt x="144" y="1"/>
                  </a:moveTo>
                  <a:cubicBezTo>
                    <a:pt x="120" y="1"/>
                    <a:pt x="84" y="13"/>
                    <a:pt x="60" y="37"/>
                  </a:cubicBezTo>
                  <a:cubicBezTo>
                    <a:pt x="13" y="84"/>
                    <a:pt x="1" y="132"/>
                    <a:pt x="1" y="191"/>
                  </a:cubicBezTo>
                  <a:cubicBezTo>
                    <a:pt x="13" y="203"/>
                    <a:pt x="36" y="203"/>
                    <a:pt x="72" y="215"/>
                  </a:cubicBezTo>
                  <a:lnTo>
                    <a:pt x="215" y="72"/>
                  </a:lnTo>
                  <a:lnTo>
                    <a:pt x="191" y="25"/>
                  </a:lnTo>
                  <a:cubicBezTo>
                    <a:pt x="191" y="13"/>
                    <a:pt x="179" y="1"/>
                    <a:pt x="14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6" name="Google Shape;1086;p32"/>
            <p:cNvSpPr/>
            <p:nvPr/>
          </p:nvSpPr>
          <p:spPr>
            <a:xfrm>
              <a:off x="5256300" y="2339400"/>
              <a:ext cx="4500" cy="4500"/>
            </a:xfrm>
            <a:custGeom>
              <a:avLst/>
              <a:gdLst/>
              <a:ahLst/>
              <a:cxnLst/>
              <a:rect l="l" t="t" r="r" b="b"/>
              <a:pathLst>
                <a:path w="180" h="180" extrusionOk="0">
                  <a:moveTo>
                    <a:pt x="108" y="1"/>
                  </a:moveTo>
                  <a:cubicBezTo>
                    <a:pt x="72" y="1"/>
                    <a:pt x="48" y="13"/>
                    <a:pt x="12" y="48"/>
                  </a:cubicBezTo>
                  <a:cubicBezTo>
                    <a:pt x="12" y="84"/>
                    <a:pt x="12" y="132"/>
                    <a:pt x="0" y="179"/>
                  </a:cubicBezTo>
                  <a:cubicBezTo>
                    <a:pt x="60" y="132"/>
                    <a:pt x="120" y="108"/>
                    <a:pt x="179" y="72"/>
                  </a:cubicBezTo>
                  <a:lnTo>
                    <a:pt x="143" y="36"/>
                  </a:lnTo>
                  <a:cubicBezTo>
                    <a:pt x="143" y="13"/>
                    <a:pt x="131" y="1"/>
                    <a:pt x="10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7" name="Google Shape;1087;p32"/>
            <p:cNvSpPr/>
            <p:nvPr/>
          </p:nvSpPr>
          <p:spPr>
            <a:xfrm>
              <a:off x="5274450" y="2333150"/>
              <a:ext cx="3300" cy="3600"/>
            </a:xfrm>
            <a:custGeom>
              <a:avLst/>
              <a:gdLst/>
              <a:ahLst/>
              <a:cxnLst/>
              <a:rect l="l" t="t" r="r" b="b"/>
              <a:pathLst>
                <a:path w="132" h="144" extrusionOk="0">
                  <a:moveTo>
                    <a:pt x="132" y="1"/>
                  </a:moveTo>
                  <a:lnTo>
                    <a:pt x="132" y="1"/>
                  </a:lnTo>
                  <a:cubicBezTo>
                    <a:pt x="60" y="13"/>
                    <a:pt x="13" y="72"/>
                    <a:pt x="1" y="144"/>
                  </a:cubicBezTo>
                  <a:cubicBezTo>
                    <a:pt x="72" y="132"/>
                    <a:pt x="120" y="72"/>
                    <a:pt x="13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8" name="Google Shape;1088;p32"/>
            <p:cNvSpPr/>
            <p:nvPr/>
          </p:nvSpPr>
          <p:spPr>
            <a:xfrm>
              <a:off x="5269700" y="2325600"/>
              <a:ext cx="5675" cy="4900"/>
            </a:xfrm>
            <a:custGeom>
              <a:avLst/>
              <a:gdLst/>
              <a:ahLst/>
              <a:cxnLst/>
              <a:rect l="l" t="t" r="r" b="b"/>
              <a:pathLst>
                <a:path w="227" h="196" extrusionOk="0">
                  <a:moveTo>
                    <a:pt x="106" y="0"/>
                  </a:moveTo>
                  <a:cubicBezTo>
                    <a:pt x="39" y="0"/>
                    <a:pt x="9" y="54"/>
                    <a:pt x="0" y="136"/>
                  </a:cubicBezTo>
                  <a:cubicBezTo>
                    <a:pt x="24" y="148"/>
                    <a:pt x="48" y="184"/>
                    <a:pt x="72" y="196"/>
                  </a:cubicBezTo>
                  <a:cubicBezTo>
                    <a:pt x="119" y="136"/>
                    <a:pt x="179" y="88"/>
                    <a:pt x="226" y="53"/>
                  </a:cubicBezTo>
                  <a:lnTo>
                    <a:pt x="179" y="17"/>
                  </a:lnTo>
                  <a:cubicBezTo>
                    <a:pt x="151" y="6"/>
                    <a:pt x="126" y="0"/>
                    <a:pt x="10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9" name="Google Shape;1089;p32"/>
            <p:cNvSpPr/>
            <p:nvPr/>
          </p:nvSpPr>
          <p:spPr>
            <a:xfrm>
              <a:off x="5271175" y="2336725"/>
              <a:ext cx="3300" cy="3900"/>
            </a:xfrm>
            <a:custGeom>
              <a:avLst/>
              <a:gdLst/>
              <a:ahLst/>
              <a:cxnLst/>
              <a:rect l="l" t="t" r="r" b="b"/>
              <a:pathLst>
                <a:path w="132" h="156" extrusionOk="0">
                  <a:moveTo>
                    <a:pt x="132" y="1"/>
                  </a:moveTo>
                  <a:cubicBezTo>
                    <a:pt x="60" y="24"/>
                    <a:pt x="13" y="84"/>
                    <a:pt x="1" y="155"/>
                  </a:cubicBezTo>
                  <a:cubicBezTo>
                    <a:pt x="72" y="143"/>
                    <a:pt x="120" y="96"/>
                    <a:pt x="13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0" name="Google Shape;1090;p32"/>
            <p:cNvSpPr/>
            <p:nvPr/>
          </p:nvSpPr>
          <p:spPr>
            <a:xfrm>
              <a:off x="5266575" y="2329150"/>
              <a:ext cx="4925" cy="4625"/>
            </a:xfrm>
            <a:custGeom>
              <a:avLst/>
              <a:gdLst/>
              <a:ahLst/>
              <a:cxnLst/>
              <a:rect l="l" t="t" r="r" b="b"/>
              <a:pathLst>
                <a:path w="197" h="185" extrusionOk="0">
                  <a:moveTo>
                    <a:pt x="122" y="0"/>
                  </a:moveTo>
                  <a:cubicBezTo>
                    <a:pt x="29" y="0"/>
                    <a:pt x="0" y="51"/>
                    <a:pt x="30" y="161"/>
                  </a:cubicBezTo>
                  <a:lnTo>
                    <a:pt x="66" y="185"/>
                  </a:lnTo>
                  <a:lnTo>
                    <a:pt x="197" y="54"/>
                  </a:lnTo>
                  <a:lnTo>
                    <a:pt x="185" y="6"/>
                  </a:lnTo>
                  <a:cubicBezTo>
                    <a:pt x="161" y="2"/>
                    <a:pt x="140" y="0"/>
                    <a:pt x="12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1" name="Google Shape;1091;p32"/>
            <p:cNvSpPr/>
            <p:nvPr/>
          </p:nvSpPr>
          <p:spPr>
            <a:xfrm>
              <a:off x="5319700" y="2500525"/>
              <a:ext cx="5075" cy="4400"/>
            </a:xfrm>
            <a:custGeom>
              <a:avLst/>
              <a:gdLst/>
              <a:ahLst/>
              <a:cxnLst/>
              <a:rect l="l" t="t" r="r" b="b"/>
              <a:pathLst>
                <a:path w="203" h="176" extrusionOk="0">
                  <a:moveTo>
                    <a:pt x="105" y="1"/>
                  </a:moveTo>
                  <a:cubicBezTo>
                    <a:pt x="86" y="1"/>
                    <a:pt x="66" y="7"/>
                    <a:pt x="48" y="21"/>
                  </a:cubicBezTo>
                  <a:cubicBezTo>
                    <a:pt x="1" y="80"/>
                    <a:pt x="1" y="140"/>
                    <a:pt x="60" y="176"/>
                  </a:cubicBezTo>
                  <a:lnTo>
                    <a:pt x="203" y="176"/>
                  </a:lnTo>
                  <a:lnTo>
                    <a:pt x="203" y="57"/>
                  </a:lnTo>
                  <a:cubicBezTo>
                    <a:pt x="173" y="19"/>
                    <a:pt x="139" y="1"/>
                    <a:pt x="10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2" name="Google Shape;1092;p32"/>
            <p:cNvSpPr/>
            <p:nvPr/>
          </p:nvSpPr>
          <p:spPr>
            <a:xfrm>
              <a:off x="5306000" y="2308150"/>
              <a:ext cx="4200" cy="3225"/>
            </a:xfrm>
            <a:custGeom>
              <a:avLst/>
              <a:gdLst/>
              <a:ahLst/>
              <a:cxnLst/>
              <a:rect l="l" t="t" r="r" b="b"/>
              <a:pathLst>
                <a:path w="168" h="129" extrusionOk="0">
                  <a:moveTo>
                    <a:pt x="1" y="1"/>
                  </a:moveTo>
                  <a:lnTo>
                    <a:pt x="1" y="1"/>
                  </a:lnTo>
                  <a:cubicBezTo>
                    <a:pt x="25" y="48"/>
                    <a:pt x="37" y="72"/>
                    <a:pt x="37" y="120"/>
                  </a:cubicBezTo>
                  <a:cubicBezTo>
                    <a:pt x="60" y="126"/>
                    <a:pt x="81" y="129"/>
                    <a:pt x="102" y="129"/>
                  </a:cubicBezTo>
                  <a:cubicBezTo>
                    <a:pt x="123" y="129"/>
                    <a:pt x="144" y="126"/>
                    <a:pt x="168" y="120"/>
                  </a:cubicBezTo>
                  <a:cubicBezTo>
                    <a:pt x="144" y="48"/>
                    <a:pt x="84" y="12"/>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3" name="Google Shape;1093;p32"/>
            <p:cNvSpPr/>
            <p:nvPr/>
          </p:nvSpPr>
          <p:spPr>
            <a:xfrm>
              <a:off x="5317325" y="2500525"/>
              <a:ext cx="3600" cy="4700"/>
            </a:xfrm>
            <a:custGeom>
              <a:avLst/>
              <a:gdLst/>
              <a:ahLst/>
              <a:cxnLst/>
              <a:rect l="l" t="t" r="r" b="b"/>
              <a:pathLst>
                <a:path w="144" h="188" extrusionOk="0">
                  <a:moveTo>
                    <a:pt x="65" y="1"/>
                  </a:moveTo>
                  <a:cubicBezTo>
                    <a:pt x="45" y="1"/>
                    <a:pt x="23" y="7"/>
                    <a:pt x="0" y="21"/>
                  </a:cubicBezTo>
                  <a:lnTo>
                    <a:pt x="0" y="57"/>
                  </a:lnTo>
                  <a:lnTo>
                    <a:pt x="0" y="187"/>
                  </a:lnTo>
                  <a:lnTo>
                    <a:pt x="143" y="187"/>
                  </a:lnTo>
                  <a:lnTo>
                    <a:pt x="143" y="57"/>
                  </a:lnTo>
                  <a:cubicBezTo>
                    <a:pt x="128" y="19"/>
                    <a:pt x="99" y="1"/>
                    <a:pt x="6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4" name="Google Shape;1094;p32"/>
            <p:cNvSpPr/>
            <p:nvPr/>
          </p:nvSpPr>
          <p:spPr>
            <a:xfrm>
              <a:off x="5776300" y="2512950"/>
              <a:ext cx="3900" cy="1600"/>
            </a:xfrm>
            <a:custGeom>
              <a:avLst/>
              <a:gdLst/>
              <a:ahLst/>
              <a:cxnLst/>
              <a:rect l="l" t="t" r="r" b="b"/>
              <a:pathLst>
                <a:path w="156" h="64" extrusionOk="0">
                  <a:moveTo>
                    <a:pt x="1" y="0"/>
                  </a:moveTo>
                  <a:cubicBezTo>
                    <a:pt x="25" y="12"/>
                    <a:pt x="36" y="36"/>
                    <a:pt x="48" y="60"/>
                  </a:cubicBezTo>
                  <a:cubicBezTo>
                    <a:pt x="59" y="62"/>
                    <a:pt x="70" y="64"/>
                    <a:pt x="80" y="64"/>
                  </a:cubicBezTo>
                  <a:cubicBezTo>
                    <a:pt x="116" y="64"/>
                    <a:pt x="146" y="46"/>
                    <a:pt x="15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5" name="Google Shape;1095;p32"/>
            <p:cNvSpPr/>
            <p:nvPr/>
          </p:nvSpPr>
          <p:spPr>
            <a:xfrm>
              <a:off x="5819475" y="2512650"/>
              <a:ext cx="3875" cy="1500"/>
            </a:xfrm>
            <a:custGeom>
              <a:avLst/>
              <a:gdLst/>
              <a:ahLst/>
              <a:cxnLst/>
              <a:rect l="l" t="t" r="r" b="b"/>
              <a:pathLst>
                <a:path w="155" h="60" extrusionOk="0">
                  <a:moveTo>
                    <a:pt x="155" y="0"/>
                  </a:moveTo>
                  <a:cubicBezTo>
                    <a:pt x="107" y="0"/>
                    <a:pt x="48" y="24"/>
                    <a:pt x="0" y="24"/>
                  </a:cubicBezTo>
                  <a:lnTo>
                    <a:pt x="48" y="60"/>
                  </a:lnTo>
                  <a:cubicBezTo>
                    <a:pt x="95" y="48"/>
                    <a:pt x="119" y="36"/>
                    <a:pt x="15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6" name="Google Shape;1096;p32"/>
            <p:cNvSpPr/>
            <p:nvPr/>
          </p:nvSpPr>
          <p:spPr>
            <a:xfrm>
              <a:off x="5819475" y="2559375"/>
              <a:ext cx="3875" cy="3300"/>
            </a:xfrm>
            <a:custGeom>
              <a:avLst/>
              <a:gdLst/>
              <a:ahLst/>
              <a:cxnLst/>
              <a:rect l="l" t="t" r="r" b="b"/>
              <a:pathLst>
                <a:path w="155" h="132" extrusionOk="0">
                  <a:moveTo>
                    <a:pt x="155" y="0"/>
                  </a:moveTo>
                  <a:cubicBezTo>
                    <a:pt x="60" y="0"/>
                    <a:pt x="24" y="48"/>
                    <a:pt x="0" y="131"/>
                  </a:cubicBezTo>
                  <a:cubicBezTo>
                    <a:pt x="48" y="84"/>
                    <a:pt x="107" y="48"/>
                    <a:pt x="15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7" name="Google Shape;1097;p32"/>
            <p:cNvSpPr/>
            <p:nvPr/>
          </p:nvSpPr>
          <p:spPr>
            <a:xfrm>
              <a:off x="5859050" y="2512950"/>
              <a:ext cx="3600" cy="3300"/>
            </a:xfrm>
            <a:custGeom>
              <a:avLst/>
              <a:gdLst/>
              <a:ahLst/>
              <a:cxnLst/>
              <a:rect l="l" t="t" r="r" b="b"/>
              <a:pathLst>
                <a:path w="144" h="132" extrusionOk="0">
                  <a:moveTo>
                    <a:pt x="1" y="0"/>
                  </a:moveTo>
                  <a:lnTo>
                    <a:pt x="1" y="131"/>
                  </a:lnTo>
                  <a:lnTo>
                    <a:pt x="144" y="131"/>
                  </a:lnTo>
                  <a:cubicBezTo>
                    <a:pt x="120" y="60"/>
                    <a:pt x="84" y="0"/>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8" name="Google Shape;1098;p32"/>
            <p:cNvSpPr/>
            <p:nvPr/>
          </p:nvSpPr>
          <p:spPr>
            <a:xfrm>
              <a:off x="5856375" y="3881650"/>
              <a:ext cx="135750" cy="38450"/>
            </a:xfrm>
            <a:custGeom>
              <a:avLst/>
              <a:gdLst/>
              <a:ahLst/>
              <a:cxnLst/>
              <a:rect l="l" t="t" r="r" b="b"/>
              <a:pathLst>
                <a:path w="5430" h="1538" extrusionOk="0">
                  <a:moveTo>
                    <a:pt x="604" y="0"/>
                  </a:moveTo>
                  <a:cubicBezTo>
                    <a:pt x="434" y="0"/>
                    <a:pt x="267" y="37"/>
                    <a:pt x="108" y="164"/>
                  </a:cubicBezTo>
                  <a:cubicBezTo>
                    <a:pt x="0" y="497"/>
                    <a:pt x="429" y="497"/>
                    <a:pt x="465" y="735"/>
                  </a:cubicBezTo>
                  <a:cubicBezTo>
                    <a:pt x="512" y="806"/>
                    <a:pt x="596" y="830"/>
                    <a:pt x="667" y="890"/>
                  </a:cubicBezTo>
                  <a:cubicBezTo>
                    <a:pt x="822" y="937"/>
                    <a:pt x="953" y="985"/>
                    <a:pt x="1108" y="1033"/>
                  </a:cubicBezTo>
                  <a:cubicBezTo>
                    <a:pt x="2256" y="1222"/>
                    <a:pt x="3395" y="1537"/>
                    <a:pt x="4552" y="1537"/>
                  </a:cubicBezTo>
                  <a:cubicBezTo>
                    <a:pt x="4630" y="1537"/>
                    <a:pt x="4708" y="1536"/>
                    <a:pt x="4787" y="1533"/>
                  </a:cubicBezTo>
                  <a:cubicBezTo>
                    <a:pt x="5061" y="1509"/>
                    <a:pt x="5299" y="1426"/>
                    <a:pt x="5382" y="1128"/>
                  </a:cubicBezTo>
                  <a:cubicBezTo>
                    <a:pt x="5430" y="973"/>
                    <a:pt x="5418" y="818"/>
                    <a:pt x="5346" y="676"/>
                  </a:cubicBezTo>
                  <a:cubicBezTo>
                    <a:pt x="5227" y="497"/>
                    <a:pt x="5025" y="497"/>
                    <a:pt x="4834" y="473"/>
                  </a:cubicBezTo>
                  <a:cubicBezTo>
                    <a:pt x="3560" y="402"/>
                    <a:pt x="2275" y="271"/>
                    <a:pt x="1013" y="44"/>
                  </a:cubicBezTo>
                  <a:cubicBezTo>
                    <a:pt x="876" y="23"/>
                    <a:pt x="739" y="0"/>
                    <a:pt x="60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9" name="Google Shape;1099;p32"/>
            <p:cNvSpPr/>
            <p:nvPr/>
          </p:nvSpPr>
          <p:spPr>
            <a:xfrm>
              <a:off x="5908175" y="3921725"/>
              <a:ext cx="158975" cy="25575"/>
            </a:xfrm>
            <a:custGeom>
              <a:avLst/>
              <a:gdLst/>
              <a:ahLst/>
              <a:cxnLst/>
              <a:rect l="l" t="t" r="r" b="b"/>
              <a:pathLst>
                <a:path w="6359" h="1023" extrusionOk="0">
                  <a:moveTo>
                    <a:pt x="559" y="1"/>
                  </a:moveTo>
                  <a:cubicBezTo>
                    <a:pt x="379" y="1"/>
                    <a:pt x="200" y="42"/>
                    <a:pt x="24" y="168"/>
                  </a:cubicBezTo>
                  <a:cubicBezTo>
                    <a:pt x="36" y="335"/>
                    <a:pt x="0" y="513"/>
                    <a:pt x="191" y="597"/>
                  </a:cubicBezTo>
                  <a:cubicBezTo>
                    <a:pt x="235" y="579"/>
                    <a:pt x="278" y="571"/>
                    <a:pt x="319" y="571"/>
                  </a:cubicBezTo>
                  <a:cubicBezTo>
                    <a:pt x="497" y="571"/>
                    <a:pt x="648" y="710"/>
                    <a:pt x="822" y="739"/>
                  </a:cubicBezTo>
                  <a:cubicBezTo>
                    <a:pt x="869" y="739"/>
                    <a:pt x="953" y="751"/>
                    <a:pt x="1012" y="751"/>
                  </a:cubicBezTo>
                  <a:cubicBezTo>
                    <a:pt x="1357" y="811"/>
                    <a:pt x="1715" y="739"/>
                    <a:pt x="2036" y="870"/>
                  </a:cubicBezTo>
                  <a:cubicBezTo>
                    <a:pt x="2156" y="890"/>
                    <a:pt x="2277" y="896"/>
                    <a:pt x="2398" y="896"/>
                  </a:cubicBezTo>
                  <a:cubicBezTo>
                    <a:pt x="2633" y="896"/>
                    <a:pt x="2868" y="872"/>
                    <a:pt x="3100" y="872"/>
                  </a:cubicBezTo>
                  <a:cubicBezTo>
                    <a:pt x="3328" y="872"/>
                    <a:pt x="3554" y="896"/>
                    <a:pt x="3774" y="989"/>
                  </a:cubicBezTo>
                  <a:cubicBezTo>
                    <a:pt x="3929" y="1013"/>
                    <a:pt x="4096" y="1013"/>
                    <a:pt x="4239" y="1013"/>
                  </a:cubicBezTo>
                  <a:cubicBezTo>
                    <a:pt x="4272" y="1012"/>
                    <a:pt x="4306" y="1011"/>
                    <a:pt x="4340" y="1011"/>
                  </a:cubicBezTo>
                  <a:cubicBezTo>
                    <a:pt x="4429" y="1011"/>
                    <a:pt x="4520" y="1015"/>
                    <a:pt x="4612" y="1015"/>
                  </a:cubicBezTo>
                  <a:cubicBezTo>
                    <a:pt x="4761" y="1015"/>
                    <a:pt x="4913" y="1005"/>
                    <a:pt x="5060" y="954"/>
                  </a:cubicBezTo>
                  <a:cubicBezTo>
                    <a:pt x="5200" y="974"/>
                    <a:pt x="5323" y="1019"/>
                    <a:pt x="5457" y="1019"/>
                  </a:cubicBezTo>
                  <a:cubicBezTo>
                    <a:pt x="5483" y="1019"/>
                    <a:pt x="5510" y="1017"/>
                    <a:pt x="5537" y="1013"/>
                  </a:cubicBezTo>
                  <a:cubicBezTo>
                    <a:pt x="5566" y="1011"/>
                    <a:pt x="5595" y="1010"/>
                    <a:pt x="5624" y="1010"/>
                  </a:cubicBezTo>
                  <a:cubicBezTo>
                    <a:pt x="5730" y="1010"/>
                    <a:pt x="5836" y="1022"/>
                    <a:pt x="5940" y="1022"/>
                  </a:cubicBezTo>
                  <a:cubicBezTo>
                    <a:pt x="6089" y="1022"/>
                    <a:pt x="6232" y="997"/>
                    <a:pt x="6358" y="870"/>
                  </a:cubicBezTo>
                  <a:lnTo>
                    <a:pt x="6358" y="585"/>
                  </a:lnTo>
                  <a:cubicBezTo>
                    <a:pt x="6251" y="406"/>
                    <a:pt x="6072" y="335"/>
                    <a:pt x="5858" y="323"/>
                  </a:cubicBezTo>
                  <a:cubicBezTo>
                    <a:pt x="5632" y="275"/>
                    <a:pt x="5418" y="275"/>
                    <a:pt x="5191" y="275"/>
                  </a:cubicBezTo>
                  <a:lnTo>
                    <a:pt x="2977" y="275"/>
                  </a:lnTo>
                  <a:cubicBezTo>
                    <a:pt x="2739" y="275"/>
                    <a:pt x="2512" y="263"/>
                    <a:pt x="2286" y="180"/>
                  </a:cubicBezTo>
                  <a:cubicBezTo>
                    <a:pt x="2119" y="144"/>
                    <a:pt x="1977" y="120"/>
                    <a:pt x="1810" y="120"/>
                  </a:cubicBezTo>
                  <a:cubicBezTo>
                    <a:pt x="1733" y="139"/>
                    <a:pt x="1656" y="146"/>
                    <a:pt x="1578" y="146"/>
                  </a:cubicBezTo>
                  <a:cubicBezTo>
                    <a:pt x="1239" y="146"/>
                    <a:pt x="896" y="1"/>
                    <a:pt x="55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0" name="Google Shape;1100;p32"/>
            <p:cNvSpPr/>
            <p:nvPr/>
          </p:nvSpPr>
          <p:spPr>
            <a:xfrm>
              <a:off x="5765000" y="3799100"/>
              <a:ext cx="57175" cy="115525"/>
            </a:xfrm>
            <a:custGeom>
              <a:avLst/>
              <a:gdLst/>
              <a:ahLst/>
              <a:cxnLst/>
              <a:rect l="l" t="t" r="r" b="b"/>
              <a:pathLst>
                <a:path w="2287" h="4621" extrusionOk="0">
                  <a:moveTo>
                    <a:pt x="1077" y="5"/>
                  </a:moveTo>
                  <a:cubicBezTo>
                    <a:pt x="1038" y="5"/>
                    <a:pt x="1000" y="11"/>
                    <a:pt x="965" y="25"/>
                  </a:cubicBezTo>
                  <a:cubicBezTo>
                    <a:pt x="691" y="275"/>
                    <a:pt x="155" y="1"/>
                    <a:pt x="0" y="477"/>
                  </a:cubicBezTo>
                  <a:cubicBezTo>
                    <a:pt x="24" y="572"/>
                    <a:pt x="96" y="656"/>
                    <a:pt x="191" y="715"/>
                  </a:cubicBezTo>
                  <a:cubicBezTo>
                    <a:pt x="548" y="846"/>
                    <a:pt x="917" y="846"/>
                    <a:pt x="1274" y="977"/>
                  </a:cubicBezTo>
                  <a:cubicBezTo>
                    <a:pt x="1584" y="1334"/>
                    <a:pt x="1215" y="1703"/>
                    <a:pt x="1286" y="2084"/>
                  </a:cubicBezTo>
                  <a:cubicBezTo>
                    <a:pt x="1286" y="2323"/>
                    <a:pt x="1274" y="2561"/>
                    <a:pt x="1203" y="2799"/>
                  </a:cubicBezTo>
                  <a:cubicBezTo>
                    <a:pt x="1155" y="3001"/>
                    <a:pt x="1143" y="3216"/>
                    <a:pt x="1250" y="3418"/>
                  </a:cubicBezTo>
                  <a:cubicBezTo>
                    <a:pt x="1274" y="3477"/>
                    <a:pt x="1334" y="3525"/>
                    <a:pt x="1405" y="3525"/>
                  </a:cubicBezTo>
                  <a:cubicBezTo>
                    <a:pt x="1465" y="3477"/>
                    <a:pt x="1512" y="3406"/>
                    <a:pt x="1524" y="3335"/>
                  </a:cubicBezTo>
                  <a:lnTo>
                    <a:pt x="1524" y="3335"/>
                  </a:lnTo>
                  <a:cubicBezTo>
                    <a:pt x="1548" y="3418"/>
                    <a:pt x="1489" y="3454"/>
                    <a:pt x="1441" y="3513"/>
                  </a:cubicBezTo>
                  <a:cubicBezTo>
                    <a:pt x="1334" y="3632"/>
                    <a:pt x="1262" y="3775"/>
                    <a:pt x="1227" y="3942"/>
                  </a:cubicBezTo>
                  <a:cubicBezTo>
                    <a:pt x="1227" y="4049"/>
                    <a:pt x="1227" y="4132"/>
                    <a:pt x="1274" y="4239"/>
                  </a:cubicBezTo>
                  <a:cubicBezTo>
                    <a:pt x="1393" y="4418"/>
                    <a:pt x="1489" y="4609"/>
                    <a:pt x="1739" y="4620"/>
                  </a:cubicBezTo>
                  <a:cubicBezTo>
                    <a:pt x="1929" y="4478"/>
                    <a:pt x="1739" y="4216"/>
                    <a:pt x="1905" y="4049"/>
                  </a:cubicBezTo>
                  <a:cubicBezTo>
                    <a:pt x="1941" y="4001"/>
                    <a:pt x="2001" y="3954"/>
                    <a:pt x="2048" y="3918"/>
                  </a:cubicBezTo>
                  <a:cubicBezTo>
                    <a:pt x="2084" y="3870"/>
                    <a:pt x="2084" y="3811"/>
                    <a:pt x="2048" y="3763"/>
                  </a:cubicBezTo>
                  <a:cubicBezTo>
                    <a:pt x="1846" y="3501"/>
                    <a:pt x="2286" y="3573"/>
                    <a:pt x="2227" y="3394"/>
                  </a:cubicBezTo>
                  <a:cubicBezTo>
                    <a:pt x="2227" y="3239"/>
                    <a:pt x="2120" y="3120"/>
                    <a:pt x="2096" y="2977"/>
                  </a:cubicBezTo>
                  <a:cubicBezTo>
                    <a:pt x="2060" y="2870"/>
                    <a:pt x="2060" y="2751"/>
                    <a:pt x="2084" y="2632"/>
                  </a:cubicBezTo>
                  <a:cubicBezTo>
                    <a:pt x="2155" y="2430"/>
                    <a:pt x="2024" y="2275"/>
                    <a:pt x="1929" y="2132"/>
                  </a:cubicBezTo>
                  <a:cubicBezTo>
                    <a:pt x="1977" y="1775"/>
                    <a:pt x="2001" y="1418"/>
                    <a:pt x="2048" y="1061"/>
                  </a:cubicBezTo>
                  <a:cubicBezTo>
                    <a:pt x="2096" y="1013"/>
                    <a:pt x="2108" y="953"/>
                    <a:pt x="2096" y="906"/>
                  </a:cubicBezTo>
                  <a:cubicBezTo>
                    <a:pt x="2001" y="691"/>
                    <a:pt x="1929" y="477"/>
                    <a:pt x="1762" y="310"/>
                  </a:cubicBezTo>
                  <a:cubicBezTo>
                    <a:pt x="1722" y="318"/>
                    <a:pt x="1682" y="321"/>
                    <a:pt x="1644" y="321"/>
                  </a:cubicBezTo>
                  <a:cubicBezTo>
                    <a:pt x="1436" y="321"/>
                    <a:pt x="1266" y="214"/>
                    <a:pt x="1155" y="13"/>
                  </a:cubicBezTo>
                  <a:cubicBezTo>
                    <a:pt x="1131" y="8"/>
                    <a:pt x="1104" y="5"/>
                    <a:pt x="1077" y="5"/>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1" name="Google Shape;1101;p32"/>
            <p:cNvSpPr/>
            <p:nvPr/>
          </p:nvSpPr>
          <p:spPr>
            <a:xfrm>
              <a:off x="6018300" y="3917275"/>
              <a:ext cx="158850" cy="23600"/>
            </a:xfrm>
            <a:custGeom>
              <a:avLst/>
              <a:gdLst/>
              <a:ahLst/>
              <a:cxnLst/>
              <a:rect l="l" t="t" r="r" b="b"/>
              <a:pathLst>
                <a:path w="6354" h="944" extrusionOk="0">
                  <a:moveTo>
                    <a:pt x="1191" y="1"/>
                  </a:moveTo>
                  <a:cubicBezTo>
                    <a:pt x="1120" y="1"/>
                    <a:pt x="1060" y="1"/>
                    <a:pt x="977" y="13"/>
                  </a:cubicBezTo>
                  <a:cubicBezTo>
                    <a:pt x="882" y="36"/>
                    <a:pt x="786" y="60"/>
                    <a:pt x="691" y="108"/>
                  </a:cubicBezTo>
                  <a:cubicBezTo>
                    <a:pt x="657" y="230"/>
                    <a:pt x="621" y="270"/>
                    <a:pt x="583" y="270"/>
                  </a:cubicBezTo>
                  <a:cubicBezTo>
                    <a:pt x="513" y="270"/>
                    <a:pt x="439" y="135"/>
                    <a:pt x="370" y="120"/>
                  </a:cubicBezTo>
                  <a:cubicBezTo>
                    <a:pt x="342" y="112"/>
                    <a:pt x="313" y="108"/>
                    <a:pt x="283" y="108"/>
                  </a:cubicBezTo>
                  <a:cubicBezTo>
                    <a:pt x="223" y="108"/>
                    <a:pt x="159" y="124"/>
                    <a:pt x="96" y="155"/>
                  </a:cubicBezTo>
                  <a:cubicBezTo>
                    <a:pt x="24" y="215"/>
                    <a:pt x="0" y="286"/>
                    <a:pt x="0" y="394"/>
                  </a:cubicBezTo>
                  <a:cubicBezTo>
                    <a:pt x="12" y="453"/>
                    <a:pt x="36" y="489"/>
                    <a:pt x="96" y="524"/>
                  </a:cubicBezTo>
                  <a:cubicBezTo>
                    <a:pt x="191" y="536"/>
                    <a:pt x="286" y="536"/>
                    <a:pt x="358" y="596"/>
                  </a:cubicBezTo>
                  <a:cubicBezTo>
                    <a:pt x="501" y="596"/>
                    <a:pt x="655" y="620"/>
                    <a:pt x="798" y="620"/>
                  </a:cubicBezTo>
                  <a:cubicBezTo>
                    <a:pt x="917" y="566"/>
                    <a:pt x="1036" y="539"/>
                    <a:pt x="1155" y="539"/>
                  </a:cubicBezTo>
                  <a:cubicBezTo>
                    <a:pt x="1274" y="539"/>
                    <a:pt x="1394" y="566"/>
                    <a:pt x="1513" y="620"/>
                  </a:cubicBezTo>
                  <a:cubicBezTo>
                    <a:pt x="1667" y="655"/>
                    <a:pt x="1798" y="715"/>
                    <a:pt x="1953" y="763"/>
                  </a:cubicBezTo>
                  <a:cubicBezTo>
                    <a:pt x="2029" y="706"/>
                    <a:pt x="2108" y="679"/>
                    <a:pt x="2186" y="679"/>
                  </a:cubicBezTo>
                  <a:cubicBezTo>
                    <a:pt x="2254" y="679"/>
                    <a:pt x="2320" y="700"/>
                    <a:pt x="2382" y="739"/>
                  </a:cubicBezTo>
                  <a:lnTo>
                    <a:pt x="2667" y="739"/>
                  </a:lnTo>
                  <a:cubicBezTo>
                    <a:pt x="2697" y="715"/>
                    <a:pt x="2721" y="703"/>
                    <a:pt x="2745" y="703"/>
                  </a:cubicBezTo>
                  <a:cubicBezTo>
                    <a:pt x="2769" y="703"/>
                    <a:pt x="2792" y="715"/>
                    <a:pt x="2822" y="739"/>
                  </a:cubicBezTo>
                  <a:cubicBezTo>
                    <a:pt x="3073" y="805"/>
                    <a:pt x="3329" y="823"/>
                    <a:pt x="3587" y="823"/>
                  </a:cubicBezTo>
                  <a:cubicBezTo>
                    <a:pt x="3875" y="823"/>
                    <a:pt x="4164" y="801"/>
                    <a:pt x="4451" y="801"/>
                  </a:cubicBezTo>
                  <a:cubicBezTo>
                    <a:pt x="4685" y="801"/>
                    <a:pt x="4917" y="816"/>
                    <a:pt x="5144" y="870"/>
                  </a:cubicBezTo>
                  <a:cubicBezTo>
                    <a:pt x="5192" y="870"/>
                    <a:pt x="5239" y="870"/>
                    <a:pt x="5263" y="882"/>
                  </a:cubicBezTo>
                  <a:cubicBezTo>
                    <a:pt x="5263" y="882"/>
                    <a:pt x="5287" y="894"/>
                    <a:pt x="5311" y="917"/>
                  </a:cubicBezTo>
                  <a:cubicBezTo>
                    <a:pt x="5320" y="920"/>
                    <a:pt x="5328" y="922"/>
                    <a:pt x="5336" y="922"/>
                  </a:cubicBezTo>
                  <a:cubicBezTo>
                    <a:pt x="5359" y="922"/>
                    <a:pt x="5379" y="908"/>
                    <a:pt x="5406" y="882"/>
                  </a:cubicBezTo>
                  <a:cubicBezTo>
                    <a:pt x="5464" y="838"/>
                    <a:pt x="5518" y="822"/>
                    <a:pt x="5569" y="822"/>
                  </a:cubicBezTo>
                  <a:cubicBezTo>
                    <a:pt x="5687" y="822"/>
                    <a:pt x="5794" y="904"/>
                    <a:pt x="5918" y="929"/>
                  </a:cubicBezTo>
                  <a:cubicBezTo>
                    <a:pt x="5981" y="936"/>
                    <a:pt x="6044" y="943"/>
                    <a:pt x="6101" y="943"/>
                  </a:cubicBezTo>
                  <a:cubicBezTo>
                    <a:pt x="6248" y="943"/>
                    <a:pt x="6354" y="893"/>
                    <a:pt x="6311" y="644"/>
                  </a:cubicBezTo>
                  <a:cubicBezTo>
                    <a:pt x="6132" y="394"/>
                    <a:pt x="5858" y="417"/>
                    <a:pt x="5608" y="405"/>
                  </a:cubicBezTo>
                  <a:cubicBezTo>
                    <a:pt x="5571" y="404"/>
                    <a:pt x="5535" y="404"/>
                    <a:pt x="5498" y="404"/>
                  </a:cubicBezTo>
                  <a:cubicBezTo>
                    <a:pt x="5350" y="404"/>
                    <a:pt x="5202" y="411"/>
                    <a:pt x="5053" y="411"/>
                  </a:cubicBezTo>
                  <a:cubicBezTo>
                    <a:pt x="4867" y="411"/>
                    <a:pt x="4680" y="399"/>
                    <a:pt x="4489" y="346"/>
                  </a:cubicBezTo>
                  <a:cubicBezTo>
                    <a:pt x="3620" y="155"/>
                    <a:pt x="2703" y="167"/>
                    <a:pt x="1834" y="36"/>
                  </a:cubicBezTo>
                  <a:cubicBezTo>
                    <a:pt x="1620" y="1"/>
                    <a:pt x="1394" y="1"/>
                    <a:pt x="119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2" name="Google Shape;1102;p32"/>
            <p:cNvSpPr/>
            <p:nvPr/>
          </p:nvSpPr>
          <p:spPr>
            <a:xfrm>
              <a:off x="5791200" y="3900600"/>
              <a:ext cx="32450" cy="67175"/>
            </a:xfrm>
            <a:custGeom>
              <a:avLst/>
              <a:gdLst/>
              <a:ahLst/>
              <a:cxnLst/>
              <a:rect l="l" t="t" r="r" b="b"/>
              <a:pathLst>
                <a:path w="1298" h="2687" extrusionOk="0">
                  <a:moveTo>
                    <a:pt x="845" y="1"/>
                  </a:moveTo>
                  <a:lnTo>
                    <a:pt x="845" y="1"/>
                  </a:lnTo>
                  <a:cubicBezTo>
                    <a:pt x="655" y="96"/>
                    <a:pt x="774" y="334"/>
                    <a:pt x="619" y="477"/>
                  </a:cubicBezTo>
                  <a:cubicBezTo>
                    <a:pt x="524" y="346"/>
                    <a:pt x="441" y="215"/>
                    <a:pt x="298" y="132"/>
                  </a:cubicBezTo>
                  <a:cubicBezTo>
                    <a:pt x="36" y="334"/>
                    <a:pt x="107" y="632"/>
                    <a:pt x="71" y="894"/>
                  </a:cubicBezTo>
                  <a:cubicBezTo>
                    <a:pt x="71" y="1144"/>
                    <a:pt x="95" y="1406"/>
                    <a:pt x="60" y="1656"/>
                  </a:cubicBezTo>
                  <a:cubicBezTo>
                    <a:pt x="0" y="2001"/>
                    <a:pt x="619" y="2037"/>
                    <a:pt x="405" y="2454"/>
                  </a:cubicBezTo>
                  <a:cubicBezTo>
                    <a:pt x="508" y="2612"/>
                    <a:pt x="636" y="2687"/>
                    <a:pt x="771" y="2687"/>
                  </a:cubicBezTo>
                  <a:cubicBezTo>
                    <a:pt x="869" y="2687"/>
                    <a:pt x="971" y="2648"/>
                    <a:pt x="1072" y="2573"/>
                  </a:cubicBezTo>
                  <a:cubicBezTo>
                    <a:pt x="1298" y="2394"/>
                    <a:pt x="988" y="2251"/>
                    <a:pt x="964" y="2084"/>
                  </a:cubicBezTo>
                  <a:lnTo>
                    <a:pt x="964" y="2013"/>
                  </a:lnTo>
                  <a:cubicBezTo>
                    <a:pt x="714" y="1358"/>
                    <a:pt x="869" y="668"/>
                    <a:pt x="84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3" name="Google Shape;1103;p32"/>
            <p:cNvSpPr/>
            <p:nvPr/>
          </p:nvSpPr>
          <p:spPr>
            <a:xfrm>
              <a:off x="6127550" y="3920600"/>
              <a:ext cx="106275" cy="22175"/>
            </a:xfrm>
            <a:custGeom>
              <a:avLst/>
              <a:gdLst/>
              <a:ahLst/>
              <a:cxnLst/>
              <a:rect l="l" t="t" r="r" b="b"/>
              <a:pathLst>
                <a:path w="4251" h="887" extrusionOk="0">
                  <a:moveTo>
                    <a:pt x="3468" y="0"/>
                  </a:moveTo>
                  <a:cubicBezTo>
                    <a:pt x="3435" y="0"/>
                    <a:pt x="3401" y="9"/>
                    <a:pt x="3370" y="22"/>
                  </a:cubicBezTo>
                  <a:cubicBezTo>
                    <a:pt x="3242" y="104"/>
                    <a:pt x="3239" y="332"/>
                    <a:pt x="3028" y="332"/>
                  </a:cubicBezTo>
                  <a:cubicBezTo>
                    <a:pt x="3023" y="332"/>
                    <a:pt x="3018" y="332"/>
                    <a:pt x="3012" y="332"/>
                  </a:cubicBezTo>
                  <a:cubicBezTo>
                    <a:pt x="2983" y="334"/>
                    <a:pt x="2954" y="335"/>
                    <a:pt x="2925" y="335"/>
                  </a:cubicBezTo>
                  <a:cubicBezTo>
                    <a:pt x="2776" y="335"/>
                    <a:pt x="2628" y="308"/>
                    <a:pt x="2488" y="249"/>
                  </a:cubicBezTo>
                  <a:cubicBezTo>
                    <a:pt x="2429" y="213"/>
                    <a:pt x="2369" y="189"/>
                    <a:pt x="2310" y="165"/>
                  </a:cubicBezTo>
                  <a:cubicBezTo>
                    <a:pt x="2082" y="116"/>
                    <a:pt x="1847" y="112"/>
                    <a:pt x="1612" y="112"/>
                  </a:cubicBezTo>
                  <a:cubicBezTo>
                    <a:pt x="1565" y="112"/>
                    <a:pt x="1518" y="112"/>
                    <a:pt x="1470" y="112"/>
                  </a:cubicBezTo>
                  <a:cubicBezTo>
                    <a:pt x="1188" y="112"/>
                    <a:pt x="905" y="106"/>
                    <a:pt x="631" y="22"/>
                  </a:cubicBezTo>
                  <a:cubicBezTo>
                    <a:pt x="581" y="8"/>
                    <a:pt x="531" y="1"/>
                    <a:pt x="481" y="1"/>
                  </a:cubicBezTo>
                  <a:cubicBezTo>
                    <a:pt x="279" y="1"/>
                    <a:pt x="86" y="117"/>
                    <a:pt x="0" y="356"/>
                  </a:cubicBezTo>
                  <a:cubicBezTo>
                    <a:pt x="70" y="447"/>
                    <a:pt x="160" y="460"/>
                    <a:pt x="254" y="460"/>
                  </a:cubicBezTo>
                  <a:cubicBezTo>
                    <a:pt x="292" y="460"/>
                    <a:pt x="330" y="457"/>
                    <a:pt x="367" y="457"/>
                  </a:cubicBezTo>
                  <a:cubicBezTo>
                    <a:pt x="396" y="457"/>
                    <a:pt x="425" y="459"/>
                    <a:pt x="453" y="463"/>
                  </a:cubicBezTo>
                  <a:cubicBezTo>
                    <a:pt x="568" y="486"/>
                    <a:pt x="685" y="492"/>
                    <a:pt x="803" y="492"/>
                  </a:cubicBezTo>
                  <a:cubicBezTo>
                    <a:pt x="942" y="492"/>
                    <a:pt x="1082" y="483"/>
                    <a:pt x="1221" y="483"/>
                  </a:cubicBezTo>
                  <a:cubicBezTo>
                    <a:pt x="1447" y="483"/>
                    <a:pt x="1669" y="507"/>
                    <a:pt x="1881" y="630"/>
                  </a:cubicBezTo>
                  <a:cubicBezTo>
                    <a:pt x="2238" y="844"/>
                    <a:pt x="2613" y="887"/>
                    <a:pt x="2991" y="887"/>
                  </a:cubicBezTo>
                  <a:cubicBezTo>
                    <a:pt x="3244" y="887"/>
                    <a:pt x="3498" y="868"/>
                    <a:pt x="3751" y="868"/>
                  </a:cubicBezTo>
                  <a:cubicBezTo>
                    <a:pt x="3777" y="860"/>
                    <a:pt x="3805" y="858"/>
                    <a:pt x="3835" y="858"/>
                  </a:cubicBezTo>
                  <a:cubicBezTo>
                    <a:pt x="3891" y="858"/>
                    <a:pt x="3950" y="867"/>
                    <a:pt x="4006" y="867"/>
                  </a:cubicBezTo>
                  <a:cubicBezTo>
                    <a:pt x="4104" y="867"/>
                    <a:pt x="4189" y="838"/>
                    <a:pt x="4215" y="677"/>
                  </a:cubicBezTo>
                  <a:cubicBezTo>
                    <a:pt x="4251" y="356"/>
                    <a:pt x="3929" y="344"/>
                    <a:pt x="3774" y="201"/>
                  </a:cubicBezTo>
                  <a:cubicBezTo>
                    <a:pt x="3727" y="153"/>
                    <a:pt x="3667" y="118"/>
                    <a:pt x="3620" y="82"/>
                  </a:cubicBezTo>
                  <a:cubicBezTo>
                    <a:pt x="3575" y="23"/>
                    <a:pt x="3522" y="0"/>
                    <a:pt x="346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4" name="Google Shape;1104;p32"/>
            <p:cNvSpPr/>
            <p:nvPr/>
          </p:nvSpPr>
          <p:spPr>
            <a:xfrm>
              <a:off x="5884050" y="3907175"/>
              <a:ext cx="104800" cy="19175"/>
            </a:xfrm>
            <a:custGeom>
              <a:avLst/>
              <a:gdLst/>
              <a:ahLst/>
              <a:cxnLst/>
              <a:rect l="l" t="t" r="r" b="b"/>
              <a:pathLst>
                <a:path w="4192" h="767" extrusionOk="0">
                  <a:moveTo>
                    <a:pt x="597" y="1"/>
                  </a:moveTo>
                  <a:cubicBezTo>
                    <a:pt x="397" y="1"/>
                    <a:pt x="198" y="5"/>
                    <a:pt x="1" y="12"/>
                  </a:cubicBezTo>
                  <a:cubicBezTo>
                    <a:pt x="132" y="262"/>
                    <a:pt x="489" y="83"/>
                    <a:pt x="608" y="333"/>
                  </a:cubicBezTo>
                  <a:cubicBezTo>
                    <a:pt x="989" y="678"/>
                    <a:pt x="1501" y="500"/>
                    <a:pt x="1930" y="678"/>
                  </a:cubicBezTo>
                  <a:cubicBezTo>
                    <a:pt x="1989" y="702"/>
                    <a:pt x="2061" y="726"/>
                    <a:pt x="2144" y="726"/>
                  </a:cubicBezTo>
                  <a:lnTo>
                    <a:pt x="3120" y="726"/>
                  </a:lnTo>
                  <a:cubicBezTo>
                    <a:pt x="3140" y="725"/>
                    <a:pt x="3159" y="724"/>
                    <a:pt x="3179" y="724"/>
                  </a:cubicBezTo>
                  <a:cubicBezTo>
                    <a:pt x="3349" y="724"/>
                    <a:pt x="3527" y="766"/>
                    <a:pt x="3696" y="766"/>
                  </a:cubicBezTo>
                  <a:cubicBezTo>
                    <a:pt x="3878" y="766"/>
                    <a:pt x="4051" y="717"/>
                    <a:pt x="4192" y="512"/>
                  </a:cubicBezTo>
                  <a:cubicBezTo>
                    <a:pt x="4150" y="387"/>
                    <a:pt x="4061" y="372"/>
                    <a:pt x="3966" y="372"/>
                  </a:cubicBezTo>
                  <a:cubicBezTo>
                    <a:pt x="3936" y="372"/>
                    <a:pt x="3905" y="373"/>
                    <a:pt x="3876" y="373"/>
                  </a:cubicBezTo>
                  <a:cubicBezTo>
                    <a:pt x="3811" y="373"/>
                    <a:pt x="3749" y="366"/>
                    <a:pt x="3704" y="321"/>
                  </a:cubicBezTo>
                  <a:cubicBezTo>
                    <a:pt x="3215" y="274"/>
                    <a:pt x="2703" y="286"/>
                    <a:pt x="2227" y="166"/>
                  </a:cubicBezTo>
                  <a:cubicBezTo>
                    <a:pt x="1695" y="36"/>
                    <a:pt x="1144" y="1"/>
                    <a:pt x="59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5" name="Google Shape;1105;p32"/>
            <p:cNvSpPr/>
            <p:nvPr/>
          </p:nvSpPr>
          <p:spPr>
            <a:xfrm>
              <a:off x="6132000" y="3898150"/>
              <a:ext cx="70575" cy="22725"/>
            </a:xfrm>
            <a:custGeom>
              <a:avLst/>
              <a:gdLst/>
              <a:ahLst/>
              <a:cxnLst/>
              <a:rect l="l" t="t" r="r" b="b"/>
              <a:pathLst>
                <a:path w="2823" h="909" extrusionOk="0">
                  <a:moveTo>
                    <a:pt x="689" y="1"/>
                  </a:moveTo>
                  <a:cubicBezTo>
                    <a:pt x="481" y="1"/>
                    <a:pt x="273" y="29"/>
                    <a:pt x="72" y="135"/>
                  </a:cubicBezTo>
                  <a:cubicBezTo>
                    <a:pt x="13" y="230"/>
                    <a:pt x="1" y="349"/>
                    <a:pt x="36" y="468"/>
                  </a:cubicBezTo>
                  <a:cubicBezTo>
                    <a:pt x="167" y="754"/>
                    <a:pt x="405" y="908"/>
                    <a:pt x="715" y="908"/>
                  </a:cubicBezTo>
                  <a:cubicBezTo>
                    <a:pt x="836" y="890"/>
                    <a:pt x="949" y="850"/>
                    <a:pt x="1072" y="850"/>
                  </a:cubicBezTo>
                  <a:cubicBezTo>
                    <a:pt x="1107" y="850"/>
                    <a:pt x="1143" y="853"/>
                    <a:pt x="1179" y="861"/>
                  </a:cubicBezTo>
                  <a:cubicBezTo>
                    <a:pt x="1239" y="873"/>
                    <a:pt x="1298" y="885"/>
                    <a:pt x="1358" y="885"/>
                  </a:cubicBezTo>
                  <a:cubicBezTo>
                    <a:pt x="1418" y="885"/>
                    <a:pt x="1465" y="873"/>
                    <a:pt x="1525" y="861"/>
                  </a:cubicBezTo>
                  <a:cubicBezTo>
                    <a:pt x="1560" y="849"/>
                    <a:pt x="1608" y="813"/>
                    <a:pt x="1644" y="766"/>
                  </a:cubicBezTo>
                  <a:cubicBezTo>
                    <a:pt x="1666" y="728"/>
                    <a:pt x="1698" y="710"/>
                    <a:pt x="1739" y="710"/>
                  </a:cubicBezTo>
                  <a:cubicBezTo>
                    <a:pt x="1763" y="710"/>
                    <a:pt x="1791" y="717"/>
                    <a:pt x="1822" y="730"/>
                  </a:cubicBezTo>
                  <a:cubicBezTo>
                    <a:pt x="1846" y="754"/>
                    <a:pt x="1894" y="789"/>
                    <a:pt x="1918" y="813"/>
                  </a:cubicBezTo>
                  <a:cubicBezTo>
                    <a:pt x="1977" y="861"/>
                    <a:pt x="2060" y="885"/>
                    <a:pt x="2132" y="885"/>
                  </a:cubicBezTo>
                  <a:cubicBezTo>
                    <a:pt x="2180" y="885"/>
                    <a:pt x="2215" y="885"/>
                    <a:pt x="2263" y="861"/>
                  </a:cubicBezTo>
                  <a:lnTo>
                    <a:pt x="2322" y="825"/>
                  </a:lnTo>
                  <a:cubicBezTo>
                    <a:pt x="2346" y="819"/>
                    <a:pt x="2370" y="816"/>
                    <a:pt x="2394" y="816"/>
                  </a:cubicBezTo>
                  <a:cubicBezTo>
                    <a:pt x="2418" y="816"/>
                    <a:pt x="2441" y="819"/>
                    <a:pt x="2465" y="825"/>
                  </a:cubicBezTo>
                  <a:cubicBezTo>
                    <a:pt x="2511" y="848"/>
                    <a:pt x="2558" y="861"/>
                    <a:pt x="2604" y="861"/>
                  </a:cubicBezTo>
                  <a:cubicBezTo>
                    <a:pt x="2629" y="861"/>
                    <a:pt x="2654" y="857"/>
                    <a:pt x="2680" y="849"/>
                  </a:cubicBezTo>
                  <a:cubicBezTo>
                    <a:pt x="2727" y="813"/>
                    <a:pt x="2763" y="766"/>
                    <a:pt x="2787" y="730"/>
                  </a:cubicBezTo>
                  <a:cubicBezTo>
                    <a:pt x="2822" y="587"/>
                    <a:pt x="2822" y="492"/>
                    <a:pt x="2703" y="397"/>
                  </a:cubicBezTo>
                  <a:lnTo>
                    <a:pt x="2561" y="266"/>
                  </a:lnTo>
                  <a:cubicBezTo>
                    <a:pt x="2287" y="27"/>
                    <a:pt x="1929" y="135"/>
                    <a:pt x="1608" y="27"/>
                  </a:cubicBezTo>
                  <a:cubicBezTo>
                    <a:pt x="1542" y="35"/>
                    <a:pt x="1474" y="38"/>
                    <a:pt x="1407" y="38"/>
                  </a:cubicBezTo>
                  <a:cubicBezTo>
                    <a:pt x="1171" y="38"/>
                    <a:pt x="929" y="1"/>
                    <a:pt x="68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6" name="Google Shape;1106;p32"/>
            <p:cNvSpPr/>
            <p:nvPr/>
          </p:nvSpPr>
          <p:spPr>
            <a:xfrm>
              <a:off x="5812625" y="3873675"/>
              <a:ext cx="72050" cy="27850"/>
            </a:xfrm>
            <a:custGeom>
              <a:avLst/>
              <a:gdLst/>
              <a:ahLst/>
              <a:cxnLst/>
              <a:rect l="l" t="t" r="r" b="b"/>
              <a:pathLst>
                <a:path w="2882" h="1114" extrusionOk="0">
                  <a:moveTo>
                    <a:pt x="882" y="1"/>
                  </a:moveTo>
                  <a:cubicBezTo>
                    <a:pt x="590" y="1"/>
                    <a:pt x="296" y="22"/>
                    <a:pt x="0" y="66"/>
                  </a:cubicBezTo>
                  <a:cubicBezTo>
                    <a:pt x="36" y="233"/>
                    <a:pt x="155" y="304"/>
                    <a:pt x="298" y="375"/>
                  </a:cubicBezTo>
                  <a:cubicBezTo>
                    <a:pt x="322" y="411"/>
                    <a:pt x="357" y="459"/>
                    <a:pt x="381" y="494"/>
                  </a:cubicBezTo>
                  <a:cubicBezTo>
                    <a:pt x="417" y="649"/>
                    <a:pt x="274" y="649"/>
                    <a:pt x="203" y="721"/>
                  </a:cubicBezTo>
                  <a:cubicBezTo>
                    <a:pt x="191" y="756"/>
                    <a:pt x="155" y="768"/>
                    <a:pt x="143" y="792"/>
                  </a:cubicBezTo>
                  <a:lnTo>
                    <a:pt x="143" y="947"/>
                  </a:lnTo>
                  <a:cubicBezTo>
                    <a:pt x="655" y="995"/>
                    <a:pt x="1167" y="1054"/>
                    <a:pt x="1691" y="1114"/>
                  </a:cubicBezTo>
                  <a:cubicBezTo>
                    <a:pt x="1739" y="1078"/>
                    <a:pt x="1750" y="1018"/>
                    <a:pt x="1739" y="959"/>
                  </a:cubicBezTo>
                  <a:cubicBezTo>
                    <a:pt x="1620" y="816"/>
                    <a:pt x="1727" y="709"/>
                    <a:pt x="1846" y="637"/>
                  </a:cubicBezTo>
                  <a:cubicBezTo>
                    <a:pt x="1989" y="533"/>
                    <a:pt x="2140" y="504"/>
                    <a:pt x="2294" y="504"/>
                  </a:cubicBezTo>
                  <a:cubicBezTo>
                    <a:pt x="2473" y="504"/>
                    <a:pt x="2655" y="542"/>
                    <a:pt x="2834" y="542"/>
                  </a:cubicBezTo>
                  <a:cubicBezTo>
                    <a:pt x="2882" y="471"/>
                    <a:pt x="2882" y="399"/>
                    <a:pt x="2822" y="316"/>
                  </a:cubicBezTo>
                  <a:cubicBezTo>
                    <a:pt x="2187" y="110"/>
                    <a:pt x="1540" y="1"/>
                    <a:pt x="88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7" name="Google Shape;1107;p32"/>
            <p:cNvSpPr/>
            <p:nvPr/>
          </p:nvSpPr>
          <p:spPr>
            <a:xfrm>
              <a:off x="5829875" y="3982500"/>
              <a:ext cx="83075" cy="9425"/>
            </a:xfrm>
            <a:custGeom>
              <a:avLst/>
              <a:gdLst/>
              <a:ahLst/>
              <a:cxnLst/>
              <a:rect l="l" t="t" r="r" b="b"/>
              <a:pathLst>
                <a:path w="3323" h="377" extrusionOk="0">
                  <a:moveTo>
                    <a:pt x="2458" y="0"/>
                  </a:moveTo>
                  <a:cubicBezTo>
                    <a:pt x="2118" y="0"/>
                    <a:pt x="1775" y="37"/>
                    <a:pt x="1440" y="37"/>
                  </a:cubicBezTo>
                  <a:cubicBezTo>
                    <a:pt x="1392" y="37"/>
                    <a:pt x="1345" y="36"/>
                    <a:pt x="1299" y="35"/>
                  </a:cubicBezTo>
                  <a:cubicBezTo>
                    <a:pt x="1176" y="78"/>
                    <a:pt x="1056" y="102"/>
                    <a:pt x="936" y="102"/>
                  </a:cubicBezTo>
                  <a:cubicBezTo>
                    <a:pt x="824" y="102"/>
                    <a:pt x="711" y="81"/>
                    <a:pt x="596" y="35"/>
                  </a:cubicBezTo>
                  <a:lnTo>
                    <a:pt x="441" y="35"/>
                  </a:lnTo>
                  <a:cubicBezTo>
                    <a:pt x="408" y="64"/>
                    <a:pt x="370" y="72"/>
                    <a:pt x="329" y="72"/>
                  </a:cubicBezTo>
                  <a:cubicBezTo>
                    <a:pt x="281" y="72"/>
                    <a:pt x="229" y="61"/>
                    <a:pt x="179" y="61"/>
                  </a:cubicBezTo>
                  <a:cubicBezTo>
                    <a:pt x="133" y="61"/>
                    <a:pt x="88" y="71"/>
                    <a:pt x="48" y="106"/>
                  </a:cubicBezTo>
                  <a:cubicBezTo>
                    <a:pt x="37" y="130"/>
                    <a:pt x="25" y="154"/>
                    <a:pt x="1" y="178"/>
                  </a:cubicBezTo>
                  <a:cubicBezTo>
                    <a:pt x="190" y="291"/>
                    <a:pt x="389" y="318"/>
                    <a:pt x="589" y="318"/>
                  </a:cubicBezTo>
                  <a:cubicBezTo>
                    <a:pt x="767" y="318"/>
                    <a:pt x="946" y="297"/>
                    <a:pt x="1120" y="297"/>
                  </a:cubicBezTo>
                  <a:cubicBezTo>
                    <a:pt x="1551" y="305"/>
                    <a:pt x="1972" y="377"/>
                    <a:pt x="2396" y="377"/>
                  </a:cubicBezTo>
                  <a:cubicBezTo>
                    <a:pt x="2604" y="377"/>
                    <a:pt x="2813" y="360"/>
                    <a:pt x="3025" y="309"/>
                  </a:cubicBezTo>
                  <a:cubicBezTo>
                    <a:pt x="3096" y="237"/>
                    <a:pt x="3192" y="237"/>
                    <a:pt x="3275" y="213"/>
                  </a:cubicBezTo>
                  <a:cubicBezTo>
                    <a:pt x="3287" y="178"/>
                    <a:pt x="3311" y="166"/>
                    <a:pt x="3323" y="130"/>
                  </a:cubicBezTo>
                  <a:cubicBezTo>
                    <a:pt x="3041" y="28"/>
                    <a:pt x="2750" y="0"/>
                    <a:pt x="245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8" name="Google Shape;1108;p32"/>
            <p:cNvSpPr/>
            <p:nvPr/>
          </p:nvSpPr>
          <p:spPr>
            <a:xfrm>
              <a:off x="5924825" y="3936775"/>
              <a:ext cx="78925" cy="11625"/>
            </a:xfrm>
            <a:custGeom>
              <a:avLst/>
              <a:gdLst/>
              <a:ahLst/>
              <a:cxnLst/>
              <a:rect l="l" t="t" r="r" b="b"/>
              <a:pathLst>
                <a:path w="3157" h="465" extrusionOk="0">
                  <a:moveTo>
                    <a:pt x="174" y="0"/>
                  </a:moveTo>
                  <a:cubicBezTo>
                    <a:pt x="153" y="0"/>
                    <a:pt x="132" y="6"/>
                    <a:pt x="108" y="18"/>
                  </a:cubicBezTo>
                  <a:cubicBezTo>
                    <a:pt x="1" y="102"/>
                    <a:pt x="13" y="197"/>
                    <a:pt x="120" y="280"/>
                  </a:cubicBezTo>
                  <a:cubicBezTo>
                    <a:pt x="729" y="400"/>
                    <a:pt x="1350" y="465"/>
                    <a:pt x="1970" y="465"/>
                  </a:cubicBezTo>
                  <a:cubicBezTo>
                    <a:pt x="2211" y="465"/>
                    <a:pt x="2452" y="455"/>
                    <a:pt x="2692" y="435"/>
                  </a:cubicBezTo>
                  <a:cubicBezTo>
                    <a:pt x="2747" y="357"/>
                    <a:pt x="2829" y="355"/>
                    <a:pt x="2911" y="355"/>
                  </a:cubicBezTo>
                  <a:cubicBezTo>
                    <a:pt x="2917" y="355"/>
                    <a:pt x="2923" y="355"/>
                    <a:pt x="2928" y="355"/>
                  </a:cubicBezTo>
                  <a:cubicBezTo>
                    <a:pt x="3016" y="355"/>
                    <a:pt x="3102" y="352"/>
                    <a:pt x="3156" y="256"/>
                  </a:cubicBezTo>
                  <a:cubicBezTo>
                    <a:pt x="3049" y="169"/>
                    <a:pt x="2910" y="161"/>
                    <a:pt x="2772" y="161"/>
                  </a:cubicBezTo>
                  <a:cubicBezTo>
                    <a:pt x="2741" y="161"/>
                    <a:pt x="2710" y="161"/>
                    <a:pt x="2680" y="161"/>
                  </a:cubicBezTo>
                  <a:cubicBezTo>
                    <a:pt x="2251" y="149"/>
                    <a:pt x="1834" y="149"/>
                    <a:pt x="1406" y="137"/>
                  </a:cubicBezTo>
                  <a:cubicBezTo>
                    <a:pt x="1277" y="81"/>
                    <a:pt x="1144" y="67"/>
                    <a:pt x="1010" y="67"/>
                  </a:cubicBezTo>
                  <a:cubicBezTo>
                    <a:pt x="876" y="67"/>
                    <a:pt x="741" y="81"/>
                    <a:pt x="608" y="81"/>
                  </a:cubicBezTo>
                  <a:cubicBezTo>
                    <a:pt x="482" y="81"/>
                    <a:pt x="358" y="68"/>
                    <a:pt x="239" y="18"/>
                  </a:cubicBezTo>
                  <a:cubicBezTo>
                    <a:pt x="215" y="6"/>
                    <a:pt x="194" y="0"/>
                    <a:pt x="17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9" name="Google Shape;1109;p32"/>
            <p:cNvSpPr/>
            <p:nvPr/>
          </p:nvSpPr>
          <p:spPr>
            <a:xfrm>
              <a:off x="6152550" y="3936325"/>
              <a:ext cx="69975" cy="10400"/>
            </a:xfrm>
            <a:custGeom>
              <a:avLst/>
              <a:gdLst/>
              <a:ahLst/>
              <a:cxnLst/>
              <a:rect l="l" t="t" r="r" b="b"/>
              <a:pathLst>
                <a:path w="2799" h="416" extrusionOk="0">
                  <a:moveTo>
                    <a:pt x="881" y="1"/>
                  </a:moveTo>
                  <a:cubicBezTo>
                    <a:pt x="832" y="80"/>
                    <a:pt x="774" y="106"/>
                    <a:pt x="709" y="106"/>
                  </a:cubicBezTo>
                  <a:cubicBezTo>
                    <a:pt x="648" y="106"/>
                    <a:pt x="581" y="83"/>
                    <a:pt x="512" y="60"/>
                  </a:cubicBezTo>
                  <a:cubicBezTo>
                    <a:pt x="439" y="36"/>
                    <a:pt x="365" y="19"/>
                    <a:pt x="293" y="19"/>
                  </a:cubicBezTo>
                  <a:cubicBezTo>
                    <a:pt x="190" y="19"/>
                    <a:pt x="91" y="53"/>
                    <a:pt x="0" y="143"/>
                  </a:cubicBezTo>
                  <a:cubicBezTo>
                    <a:pt x="174" y="222"/>
                    <a:pt x="323" y="415"/>
                    <a:pt x="521" y="415"/>
                  </a:cubicBezTo>
                  <a:cubicBezTo>
                    <a:pt x="594" y="415"/>
                    <a:pt x="673" y="389"/>
                    <a:pt x="762" y="322"/>
                  </a:cubicBezTo>
                  <a:cubicBezTo>
                    <a:pt x="770" y="318"/>
                    <a:pt x="780" y="316"/>
                    <a:pt x="790" y="316"/>
                  </a:cubicBezTo>
                  <a:cubicBezTo>
                    <a:pt x="835" y="316"/>
                    <a:pt x="899" y="347"/>
                    <a:pt x="947" y="347"/>
                  </a:cubicBezTo>
                  <a:cubicBezTo>
                    <a:pt x="953" y="347"/>
                    <a:pt x="959" y="347"/>
                    <a:pt x="965" y="346"/>
                  </a:cubicBezTo>
                  <a:cubicBezTo>
                    <a:pt x="1059" y="331"/>
                    <a:pt x="1155" y="325"/>
                    <a:pt x="1250" y="325"/>
                  </a:cubicBezTo>
                  <a:cubicBezTo>
                    <a:pt x="1560" y="325"/>
                    <a:pt x="1873" y="387"/>
                    <a:pt x="2182" y="387"/>
                  </a:cubicBezTo>
                  <a:cubicBezTo>
                    <a:pt x="2373" y="387"/>
                    <a:pt x="2563" y="363"/>
                    <a:pt x="2751" y="286"/>
                  </a:cubicBezTo>
                  <a:cubicBezTo>
                    <a:pt x="2798" y="227"/>
                    <a:pt x="2786" y="179"/>
                    <a:pt x="2715" y="167"/>
                  </a:cubicBezTo>
                  <a:cubicBezTo>
                    <a:pt x="2096" y="167"/>
                    <a:pt x="1488" y="72"/>
                    <a:pt x="88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0" name="Google Shape;1110;p32"/>
            <p:cNvSpPr/>
            <p:nvPr/>
          </p:nvSpPr>
          <p:spPr>
            <a:xfrm>
              <a:off x="6066225" y="3943775"/>
              <a:ext cx="62825" cy="13125"/>
            </a:xfrm>
            <a:custGeom>
              <a:avLst/>
              <a:gdLst/>
              <a:ahLst/>
              <a:cxnLst/>
              <a:rect l="l" t="t" r="r" b="b"/>
              <a:pathLst>
                <a:path w="2513" h="525" extrusionOk="0">
                  <a:moveTo>
                    <a:pt x="477" y="0"/>
                  </a:moveTo>
                  <a:cubicBezTo>
                    <a:pt x="393" y="72"/>
                    <a:pt x="250" y="60"/>
                    <a:pt x="155" y="72"/>
                  </a:cubicBezTo>
                  <a:cubicBezTo>
                    <a:pt x="60" y="119"/>
                    <a:pt x="12" y="191"/>
                    <a:pt x="0" y="286"/>
                  </a:cubicBezTo>
                  <a:cubicBezTo>
                    <a:pt x="155" y="399"/>
                    <a:pt x="328" y="420"/>
                    <a:pt x="503" y="420"/>
                  </a:cubicBezTo>
                  <a:cubicBezTo>
                    <a:pt x="606" y="420"/>
                    <a:pt x="709" y="413"/>
                    <a:pt x="811" y="413"/>
                  </a:cubicBezTo>
                  <a:cubicBezTo>
                    <a:pt x="883" y="413"/>
                    <a:pt x="955" y="416"/>
                    <a:pt x="1024" y="429"/>
                  </a:cubicBezTo>
                  <a:cubicBezTo>
                    <a:pt x="1175" y="476"/>
                    <a:pt x="1327" y="486"/>
                    <a:pt x="1480" y="486"/>
                  </a:cubicBezTo>
                  <a:cubicBezTo>
                    <a:pt x="1606" y="486"/>
                    <a:pt x="1733" y="479"/>
                    <a:pt x="1859" y="479"/>
                  </a:cubicBezTo>
                  <a:cubicBezTo>
                    <a:pt x="1931" y="479"/>
                    <a:pt x="2002" y="481"/>
                    <a:pt x="2072" y="488"/>
                  </a:cubicBezTo>
                  <a:cubicBezTo>
                    <a:pt x="2203" y="465"/>
                    <a:pt x="2382" y="524"/>
                    <a:pt x="2489" y="369"/>
                  </a:cubicBezTo>
                  <a:cubicBezTo>
                    <a:pt x="2513" y="226"/>
                    <a:pt x="2417" y="179"/>
                    <a:pt x="2310" y="131"/>
                  </a:cubicBezTo>
                  <a:cubicBezTo>
                    <a:pt x="2310" y="119"/>
                    <a:pt x="2298" y="107"/>
                    <a:pt x="2263" y="96"/>
                  </a:cubicBezTo>
                  <a:cubicBezTo>
                    <a:pt x="2253" y="86"/>
                    <a:pt x="2241" y="80"/>
                    <a:pt x="2229" y="80"/>
                  </a:cubicBezTo>
                  <a:cubicBezTo>
                    <a:pt x="2211" y="80"/>
                    <a:pt x="2193" y="91"/>
                    <a:pt x="2179" y="119"/>
                  </a:cubicBezTo>
                  <a:lnTo>
                    <a:pt x="1893" y="119"/>
                  </a:lnTo>
                  <a:cubicBezTo>
                    <a:pt x="1893" y="107"/>
                    <a:pt x="1882" y="107"/>
                    <a:pt x="1846" y="96"/>
                  </a:cubicBezTo>
                  <a:cubicBezTo>
                    <a:pt x="1839" y="89"/>
                    <a:pt x="1832" y="86"/>
                    <a:pt x="1824" y="86"/>
                  </a:cubicBezTo>
                  <a:cubicBezTo>
                    <a:pt x="1803" y="86"/>
                    <a:pt x="1780" y="105"/>
                    <a:pt x="1763" y="131"/>
                  </a:cubicBezTo>
                  <a:cubicBezTo>
                    <a:pt x="1707" y="174"/>
                    <a:pt x="1655" y="198"/>
                    <a:pt x="1604" y="198"/>
                  </a:cubicBezTo>
                  <a:cubicBezTo>
                    <a:pt x="1557" y="198"/>
                    <a:pt x="1511" y="177"/>
                    <a:pt x="1465" y="131"/>
                  </a:cubicBezTo>
                  <a:cubicBezTo>
                    <a:pt x="1371" y="70"/>
                    <a:pt x="1271" y="55"/>
                    <a:pt x="1169" y="55"/>
                  </a:cubicBezTo>
                  <a:cubicBezTo>
                    <a:pt x="1072" y="55"/>
                    <a:pt x="972" y="69"/>
                    <a:pt x="874" y="69"/>
                  </a:cubicBezTo>
                  <a:cubicBezTo>
                    <a:pt x="775" y="69"/>
                    <a:pt x="678" y="55"/>
                    <a:pt x="584" y="0"/>
                  </a:cubicBezTo>
                  <a:cubicBezTo>
                    <a:pt x="566" y="6"/>
                    <a:pt x="548" y="9"/>
                    <a:pt x="530" y="9"/>
                  </a:cubicBezTo>
                  <a:cubicBezTo>
                    <a:pt x="512" y="9"/>
                    <a:pt x="494" y="6"/>
                    <a:pt x="47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1" name="Google Shape;1111;p32"/>
            <p:cNvSpPr/>
            <p:nvPr/>
          </p:nvSpPr>
          <p:spPr>
            <a:xfrm>
              <a:off x="5898350" y="3915500"/>
              <a:ext cx="62525" cy="13425"/>
            </a:xfrm>
            <a:custGeom>
              <a:avLst/>
              <a:gdLst/>
              <a:ahLst/>
              <a:cxnLst/>
              <a:rect l="l" t="t" r="r" b="b"/>
              <a:pathLst>
                <a:path w="2501" h="537" extrusionOk="0">
                  <a:moveTo>
                    <a:pt x="0" y="0"/>
                  </a:moveTo>
                  <a:lnTo>
                    <a:pt x="0" y="72"/>
                  </a:lnTo>
                  <a:cubicBezTo>
                    <a:pt x="36" y="155"/>
                    <a:pt x="84" y="214"/>
                    <a:pt x="143" y="250"/>
                  </a:cubicBezTo>
                  <a:cubicBezTo>
                    <a:pt x="226" y="298"/>
                    <a:pt x="334" y="345"/>
                    <a:pt x="417" y="393"/>
                  </a:cubicBezTo>
                  <a:cubicBezTo>
                    <a:pt x="474" y="389"/>
                    <a:pt x="530" y="387"/>
                    <a:pt x="586" y="387"/>
                  </a:cubicBezTo>
                  <a:cubicBezTo>
                    <a:pt x="1086" y="387"/>
                    <a:pt x="1568" y="537"/>
                    <a:pt x="2060" y="537"/>
                  </a:cubicBezTo>
                  <a:cubicBezTo>
                    <a:pt x="2139" y="537"/>
                    <a:pt x="2218" y="533"/>
                    <a:pt x="2298" y="524"/>
                  </a:cubicBezTo>
                  <a:cubicBezTo>
                    <a:pt x="2358" y="476"/>
                    <a:pt x="2441" y="465"/>
                    <a:pt x="2489" y="393"/>
                  </a:cubicBezTo>
                  <a:cubicBezTo>
                    <a:pt x="2501" y="334"/>
                    <a:pt x="2489" y="298"/>
                    <a:pt x="2429" y="274"/>
                  </a:cubicBezTo>
                  <a:cubicBezTo>
                    <a:pt x="2346" y="274"/>
                    <a:pt x="2239" y="286"/>
                    <a:pt x="2143" y="286"/>
                  </a:cubicBezTo>
                  <a:cubicBezTo>
                    <a:pt x="2076" y="319"/>
                    <a:pt x="2007" y="340"/>
                    <a:pt x="1937" y="340"/>
                  </a:cubicBezTo>
                  <a:cubicBezTo>
                    <a:pt x="1858" y="340"/>
                    <a:pt x="1779" y="314"/>
                    <a:pt x="1703" y="250"/>
                  </a:cubicBezTo>
                  <a:cubicBezTo>
                    <a:pt x="1673" y="244"/>
                    <a:pt x="1646" y="241"/>
                    <a:pt x="1621" y="241"/>
                  </a:cubicBezTo>
                  <a:cubicBezTo>
                    <a:pt x="1596" y="241"/>
                    <a:pt x="1572" y="244"/>
                    <a:pt x="1548" y="250"/>
                  </a:cubicBezTo>
                  <a:cubicBezTo>
                    <a:pt x="1548" y="262"/>
                    <a:pt x="1536" y="286"/>
                    <a:pt x="1512" y="298"/>
                  </a:cubicBezTo>
                  <a:cubicBezTo>
                    <a:pt x="1503" y="301"/>
                    <a:pt x="1495" y="302"/>
                    <a:pt x="1487" y="302"/>
                  </a:cubicBezTo>
                  <a:cubicBezTo>
                    <a:pt x="1464" y="302"/>
                    <a:pt x="1444" y="289"/>
                    <a:pt x="1417" y="262"/>
                  </a:cubicBezTo>
                  <a:cubicBezTo>
                    <a:pt x="977" y="72"/>
                    <a:pt x="477" y="60"/>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2" name="Google Shape;1112;p32"/>
            <p:cNvSpPr/>
            <p:nvPr/>
          </p:nvSpPr>
          <p:spPr>
            <a:xfrm>
              <a:off x="6075450" y="3994075"/>
              <a:ext cx="47350" cy="11075"/>
            </a:xfrm>
            <a:custGeom>
              <a:avLst/>
              <a:gdLst/>
              <a:ahLst/>
              <a:cxnLst/>
              <a:rect l="l" t="t" r="r" b="b"/>
              <a:pathLst>
                <a:path w="1894" h="443" extrusionOk="0">
                  <a:moveTo>
                    <a:pt x="84" y="0"/>
                  </a:moveTo>
                  <a:lnTo>
                    <a:pt x="84" y="0"/>
                  </a:lnTo>
                  <a:cubicBezTo>
                    <a:pt x="0" y="143"/>
                    <a:pt x="155" y="191"/>
                    <a:pt x="227" y="262"/>
                  </a:cubicBezTo>
                  <a:cubicBezTo>
                    <a:pt x="469" y="403"/>
                    <a:pt x="720" y="443"/>
                    <a:pt x="972" y="443"/>
                  </a:cubicBezTo>
                  <a:cubicBezTo>
                    <a:pt x="1252" y="443"/>
                    <a:pt x="1534" y="394"/>
                    <a:pt x="1810" y="381"/>
                  </a:cubicBezTo>
                  <a:cubicBezTo>
                    <a:pt x="1894" y="381"/>
                    <a:pt x="1834" y="239"/>
                    <a:pt x="1810" y="143"/>
                  </a:cubicBezTo>
                  <a:cubicBezTo>
                    <a:pt x="1239" y="84"/>
                    <a:pt x="655" y="48"/>
                    <a:pt x="8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3" name="Google Shape;1113;p32"/>
            <p:cNvSpPr/>
            <p:nvPr/>
          </p:nvSpPr>
          <p:spPr>
            <a:xfrm>
              <a:off x="5977225" y="3987150"/>
              <a:ext cx="63125" cy="10225"/>
            </a:xfrm>
            <a:custGeom>
              <a:avLst/>
              <a:gdLst/>
              <a:ahLst/>
              <a:cxnLst/>
              <a:rect l="l" t="t" r="r" b="b"/>
              <a:pathLst>
                <a:path w="2525" h="409" extrusionOk="0">
                  <a:moveTo>
                    <a:pt x="486" y="0"/>
                  </a:moveTo>
                  <a:cubicBezTo>
                    <a:pt x="471" y="0"/>
                    <a:pt x="456" y="1"/>
                    <a:pt x="441" y="4"/>
                  </a:cubicBezTo>
                  <a:cubicBezTo>
                    <a:pt x="334" y="170"/>
                    <a:pt x="108" y="111"/>
                    <a:pt x="0" y="277"/>
                  </a:cubicBezTo>
                  <a:cubicBezTo>
                    <a:pt x="108" y="396"/>
                    <a:pt x="239" y="408"/>
                    <a:pt x="393" y="408"/>
                  </a:cubicBezTo>
                  <a:lnTo>
                    <a:pt x="2441" y="408"/>
                  </a:lnTo>
                  <a:cubicBezTo>
                    <a:pt x="2525" y="349"/>
                    <a:pt x="2525" y="301"/>
                    <a:pt x="2429" y="266"/>
                  </a:cubicBezTo>
                  <a:cubicBezTo>
                    <a:pt x="2191" y="177"/>
                    <a:pt x="1939" y="128"/>
                    <a:pt x="1684" y="128"/>
                  </a:cubicBezTo>
                  <a:cubicBezTo>
                    <a:pt x="1596" y="128"/>
                    <a:pt x="1506" y="134"/>
                    <a:pt x="1417" y="146"/>
                  </a:cubicBezTo>
                  <a:cubicBezTo>
                    <a:pt x="1328" y="188"/>
                    <a:pt x="1236" y="209"/>
                    <a:pt x="1143" y="209"/>
                  </a:cubicBezTo>
                  <a:cubicBezTo>
                    <a:pt x="1051" y="209"/>
                    <a:pt x="959" y="188"/>
                    <a:pt x="870" y="146"/>
                  </a:cubicBezTo>
                  <a:cubicBezTo>
                    <a:pt x="751" y="93"/>
                    <a:pt x="623" y="0"/>
                    <a:pt x="48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4" name="Google Shape;1114;p32"/>
            <p:cNvSpPr/>
            <p:nvPr/>
          </p:nvSpPr>
          <p:spPr>
            <a:xfrm>
              <a:off x="6220700" y="3924725"/>
              <a:ext cx="28300" cy="19125"/>
            </a:xfrm>
            <a:custGeom>
              <a:avLst/>
              <a:gdLst/>
              <a:ahLst/>
              <a:cxnLst/>
              <a:rect l="l" t="t" r="r" b="b"/>
              <a:pathLst>
                <a:path w="1132" h="765" extrusionOk="0">
                  <a:moveTo>
                    <a:pt x="48" y="0"/>
                  </a:moveTo>
                  <a:cubicBezTo>
                    <a:pt x="84" y="60"/>
                    <a:pt x="120" y="119"/>
                    <a:pt x="167" y="167"/>
                  </a:cubicBezTo>
                  <a:cubicBezTo>
                    <a:pt x="465" y="524"/>
                    <a:pt x="465" y="524"/>
                    <a:pt x="1" y="631"/>
                  </a:cubicBezTo>
                  <a:cubicBezTo>
                    <a:pt x="13" y="679"/>
                    <a:pt x="25" y="703"/>
                    <a:pt x="48" y="750"/>
                  </a:cubicBezTo>
                  <a:cubicBezTo>
                    <a:pt x="172" y="757"/>
                    <a:pt x="304" y="764"/>
                    <a:pt x="439" y="764"/>
                  </a:cubicBezTo>
                  <a:cubicBezTo>
                    <a:pt x="538" y="764"/>
                    <a:pt x="638" y="760"/>
                    <a:pt x="739" y="750"/>
                  </a:cubicBezTo>
                  <a:cubicBezTo>
                    <a:pt x="894" y="750"/>
                    <a:pt x="1037" y="738"/>
                    <a:pt x="1084" y="572"/>
                  </a:cubicBezTo>
                  <a:cubicBezTo>
                    <a:pt x="1132" y="381"/>
                    <a:pt x="1013" y="250"/>
                    <a:pt x="846" y="191"/>
                  </a:cubicBezTo>
                  <a:cubicBezTo>
                    <a:pt x="596" y="119"/>
                    <a:pt x="310" y="60"/>
                    <a:pt x="4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5" name="Google Shape;1115;p32"/>
            <p:cNvSpPr/>
            <p:nvPr/>
          </p:nvSpPr>
          <p:spPr>
            <a:xfrm>
              <a:off x="5789700" y="3977250"/>
              <a:ext cx="48250" cy="10375"/>
            </a:xfrm>
            <a:custGeom>
              <a:avLst/>
              <a:gdLst/>
              <a:ahLst/>
              <a:cxnLst/>
              <a:rect l="l" t="t" r="r" b="b"/>
              <a:pathLst>
                <a:path w="1930" h="415" extrusionOk="0">
                  <a:moveTo>
                    <a:pt x="328" y="1"/>
                  </a:moveTo>
                  <a:cubicBezTo>
                    <a:pt x="222" y="1"/>
                    <a:pt x="114" y="9"/>
                    <a:pt x="0" y="30"/>
                  </a:cubicBezTo>
                  <a:cubicBezTo>
                    <a:pt x="497" y="289"/>
                    <a:pt x="927" y="414"/>
                    <a:pt x="1354" y="414"/>
                  </a:cubicBezTo>
                  <a:cubicBezTo>
                    <a:pt x="1438" y="414"/>
                    <a:pt x="1523" y="409"/>
                    <a:pt x="1608" y="400"/>
                  </a:cubicBezTo>
                  <a:lnTo>
                    <a:pt x="1655" y="340"/>
                  </a:lnTo>
                  <a:cubicBezTo>
                    <a:pt x="1727" y="269"/>
                    <a:pt x="1870" y="328"/>
                    <a:pt x="1929" y="221"/>
                  </a:cubicBezTo>
                  <a:cubicBezTo>
                    <a:pt x="1882" y="185"/>
                    <a:pt x="1822" y="138"/>
                    <a:pt x="1775" y="90"/>
                  </a:cubicBezTo>
                  <a:cubicBezTo>
                    <a:pt x="1669" y="123"/>
                    <a:pt x="1564" y="135"/>
                    <a:pt x="1458" y="135"/>
                  </a:cubicBezTo>
                  <a:cubicBezTo>
                    <a:pt x="1109" y="135"/>
                    <a:pt x="747" y="1"/>
                    <a:pt x="32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6" name="Google Shape;1116;p32"/>
            <p:cNvSpPr/>
            <p:nvPr/>
          </p:nvSpPr>
          <p:spPr>
            <a:xfrm>
              <a:off x="6119500" y="3948600"/>
              <a:ext cx="56575" cy="13425"/>
            </a:xfrm>
            <a:custGeom>
              <a:avLst/>
              <a:gdLst/>
              <a:ahLst/>
              <a:cxnLst/>
              <a:rect l="l" t="t" r="r" b="b"/>
              <a:pathLst>
                <a:path w="2263" h="537" extrusionOk="0">
                  <a:moveTo>
                    <a:pt x="556" y="1"/>
                  </a:moveTo>
                  <a:cubicBezTo>
                    <a:pt x="486" y="1"/>
                    <a:pt x="417" y="28"/>
                    <a:pt x="346" y="81"/>
                  </a:cubicBezTo>
                  <a:cubicBezTo>
                    <a:pt x="286" y="224"/>
                    <a:pt x="143" y="224"/>
                    <a:pt x="24" y="260"/>
                  </a:cubicBezTo>
                  <a:cubicBezTo>
                    <a:pt x="1" y="319"/>
                    <a:pt x="1" y="343"/>
                    <a:pt x="60" y="367"/>
                  </a:cubicBezTo>
                  <a:cubicBezTo>
                    <a:pt x="143" y="367"/>
                    <a:pt x="251" y="391"/>
                    <a:pt x="346" y="391"/>
                  </a:cubicBezTo>
                  <a:cubicBezTo>
                    <a:pt x="503" y="447"/>
                    <a:pt x="665" y="462"/>
                    <a:pt x="830" y="462"/>
                  </a:cubicBezTo>
                  <a:cubicBezTo>
                    <a:pt x="1016" y="462"/>
                    <a:pt x="1206" y="443"/>
                    <a:pt x="1395" y="443"/>
                  </a:cubicBezTo>
                  <a:cubicBezTo>
                    <a:pt x="1570" y="443"/>
                    <a:pt x="1745" y="459"/>
                    <a:pt x="1918" y="522"/>
                  </a:cubicBezTo>
                  <a:cubicBezTo>
                    <a:pt x="1971" y="522"/>
                    <a:pt x="2040" y="537"/>
                    <a:pt x="2098" y="537"/>
                  </a:cubicBezTo>
                  <a:cubicBezTo>
                    <a:pt x="2156" y="537"/>
                    <a:pt x="2203" y="522"/>
                    <a:pt x="2215" y="462"/>
                  </a:cubicBezTo>
                  <a:cubicBezTo>
                    <a:pt x="2263" y="284"/>
                    <a:pt x="2084" y="272"/>
                    <a:pt x="1965" y="236"/>
                  </a:cubicBezTo>
                  <a:lnTo>
                    <a:pt x="1775" y="236"/>
                  </a:lnTo>
                  <a:cubicBezTo>
                    <a:pt x="1775" y="224"/>
                    <a:pt x="1751" y="224"/>
                    <a:pt x="1727" y="212"/>
                  </a:cubicBezTo>
                  <a:cubicBezTo>
                    <a:pt x="1717" y="205"/>
                    <a:pt x="1707" y="202"/>
                    <a:pt x="1698" y="202"/>
                  </a:cubicBezTo>
                  <a:cubicBezTo>
                    <a:pt x="1676" y="202"/>
                    <a:pt x="1657" y="219"/>
                    <a:pt x="1632" y="236"/>
                  </a:cubicBezTo>
                  <a:lnTo>
                    <a:pt x="1489" y="236"/>
                  </a:lnTo>
                  <a:cubicBezTo>
                    <a:pt x="1429" y="188"/>
                    <a:pt x="1382" y="153"/>
                    <a:pt x="1322" y="105"/>
                  </a:cubicBezTo>
                  <a:lnTo>
                    <a:pt x="1203" y="105"/>
                  </a:lnTo>
                  <a:cubicBezTo>
                    <a:pt x="1203" y="105"/>
                    <a:pt x="1191" y="117"/>
                    <a:pt x="1156" y="129"/>
                  </a:cubicBezTo>
                  <a:cubicBezTo>
                    <a:pt x="1120" y="129"/>
                    <a:pt x="1084" y="117"/>
                    <a:pt x="1060" y="93"/>
                  </a:cubicBezTo>
                  <a:lnTo>
                    <a:pt x="917" y="93"/>
                  </a:lnTo>
                  <a:cubicBezTo>
                    <a:pt x="917" y="93"/>
                    <a:pt x="905" y="105"/>
                    <a:pt x="882" y="117"/>
                  </a:cubicBezTo>
                  <a:cubicBezTo>
                    <a:pt x="834" y="117"/>
                    <a:pt x="798" y="105"/>
                    <a:pt x="775" y="81"/>
                  </a:cubicBezTo>
                  <a:cubicBezTo>
                    <a:pt x="697" y="28"/>
                    <a:pt x="626" y="1"/>
                    <a:pt x="55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7" name="Google Shape;1117;p32"/>
            <p:cNvSpPr/>
            <p:nvPr/>
          </p:nvSpPr>
          <p:spPr>
            <a:xfrm>
              <a:off x="5942700" y="3986925"/>
              <a:ext cx="46525" cy="7450"/>
            </a:xfrm>
            <a:custGeom>
              <a:avLst/>
              <a:gdLst/>
              <a:ahLst/>
              <a:cxnLst/>
              <a:rect l="l" t="t" r="r" b="b"/>
              <a:pathLst>
                <a:path w="1861" h="298" extrusionOk="0">
                  <a:moveTo>
                    <a:pt x="96" y="1"/>
                  </a:moveTo>
                  <a:cubicBezTo>
                    <a:pt x="12" y="84"/>
                    <a:pt x="0" y="179"/>
                    <a:pt x="96" y="275"/>
                  </a:cubicBezTo>
                  <a:cubicBezTo>
                    <a:pt x="393" y="275"/>
                    <a:pt x="667" y="286"/>
                    <a:pt x="953" y="286"/>
                  </a:cubicBezTo>
                  <a:cubicBezTo>
                    <a:pt x="1007" y="246"/>
                    <a:pt x="1057" y="217"/>
                    <a:pt x="1110" y="217"/>
                  </a:cubicBezTo>
                  <a:cubicBezTo>
                    <a:pt x="1151" y="217"/>
                    <a:pt x="1192" y="233"/>
                    <a:pt x="1239" y="275"/>
                  </a:cubicBezTo>
                  <a:cubicBezTo>
                    <a:pt x="1286" y="275"/>
                    <a:pt x="1346" y="286"/>
                    <a:pt x="1381" y="286"/>
                  </a:cubicBezTo>
                  <a:cubicBezTo>
                    <a:pt x="1404" y="270"/>
                    <a:pt x="1432" y="264"/>
                    <a:pt x="1464" y="264"/>
                  </a:cubicBezTo>
                  <a:cubicBezTo>
                    <a:pt x="1539" y="264"/>
                    <a:pt x="1633" y="298"/>
                    <a:pt x="1707" y="298"/>
                  </a:cubicBezTo>
                  <a:cubicBezTo>
                    <a:pt x="1799" y="298"/>
                    <a:pt x="1861" y="246"/>
                    <a:pt x="1822" y="13"/>
                  </a:cubicBezTo>
                  <a:cubicBezTo>
                    <a:pt x="1250" y="1"/>
                    <a:pt x="667" y="1"/>
                    <a:pt x="9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8" name="Google Shape;1118;p32"/>
            <p:cNvSpPr/>
            <p:nvPr/>
          </p:nvSpPr>
          <p:spPr>
            <a:xfrm>
              <a:off x="6199875" y="3907750"/>
              <a:ext cx="30375" cy="16100"/>
            </a:xfrm>
            <a:custGeom>
              <a:avLst/>
              <a:gdLst/>
              <a:ahLst/>
              <a:cxnLst/>
              <a:rect l="l" t="t" r="r" b="b"/>
              <a:pathLst>
                <a:path w="1215" h="644" extrusionOk="0">
                  <a:moveTo>
                    <a:pt x="174" y="1"/>
                  </a:moveTo>
                  <a:cubicBezTo>
                    <a:pt x="117" y="1"/>
                    <a:pt x="59" y="5"/>
                    <a:pt x="0" y="13"/>
                  </a:cubicBezTo>
                  <a:cubicBezTo>
                    <a:pt x="0" y="143"/>
                    <a:pt x="12" y="286"/>
                    <a:pt x="12" y="417"/>
                  </a:cubicBezTo>
                  <a:cubicBezTo>
                    <a:pt x="12" y="441"/>
                    <a:pt x="24" y="477"/>
                    <a:pt x="60" y="489"/>
                  </a:cubicBezTo>
                  <a:cubicBezTo>
                    <a:pt x="131" y="548"/>
                    <a:pt x="191" y="596"/>
                    <a:pt x="286" y="620"/>
                  </a:cubicBezTo>
                  <a:cubicBezTo>
                    <a:pt x="310" y="644"/>
                    <a:pt x="346" y="644"/>
                    <a:pt x="369" y="644"/>
                  </a:cubicBezTo>
                  <a:cubicBezTo>
                    <a:pt x="405" y="620"/>
                    <a:pt x="417" y="608"/>
                    <a:pt x="441" y="596"/>
                  </a:cubicBezTo>
                  <a:cubicBezTo>
                    <a:pt x="536" y="596"/>
                    <a:pt x="643" y="584"/>
                    <a:pt x="727" y="584"/>
                  </a:cubicBezTo>
                  <a:cubicBezTo>
                    <a:pt x="798" y="358"/>
                    <a:pt x="1072" y="501"/>
                    <a:pt x="1215" y="322"/>
                  </a:cubicBezTo>
                  <a:cubicBezTo>
                    <a:pt x="885" y="157"/>
                    <a:pt x="545" y="1"/>
                    <a:pt x="17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9" name="Google Shape;1119;p32"/>
            <p:cNvSpPr/>
            <p:nvPr/>
          </p:nvSpPr>
          <p:spPr>
            <a:xfrm>
              <a:off x="6119500" y="4022350"/>
              <a:ext cx="52125" cy="7925"/>
            </a:xfrm>
            <a:custGeom>
              <a:avLst/>
              <a:gdLst/>
              <a:ahLst/>
              <a:cxnLst/>
              <a:rect l="l" t="t" r="r" b="b"/>
              <a:pathLst>
                <a:path w="2085" h="317" extrusionOk="0">
                  <a:moveTo>
                    <a:pt x="1370" y="1"/>
                  </a:moveTo>
                  <a:cubicBezTo>
                    <a:pt x="1025" y="12"/>
                    <a:pt x="703" y="12"/>
                    <a:pt x="358" y="12"/>
                  </a:cubicBezTo>
                  <a:cubicBezTo>
                    <a:pt x="227" y="12"/>
                    <a:pt x="120" y="48"/>
                    <a:pt x="24" y="143"/>
                  </a:cubicBezTo>
                  <a:cubicBezTo>
                    <a:pt x="1" y="203"/>
                    <a:pt x="13" y="262"/>
                    <a:pt x="72" y="298"/>
                  </a:cubicBezTo>
                  <a:cubicBezTo>
                    <a:pt x="203" y="298"/>
                    <a:pt x="358" y="310"/>
                    <a:pt x="489" y="310"/>
                  </a:cubicBezTo>
                  <a:cubicBezTo>
                    <a:pt x="613" y="240"/>
                    <a:pt x="742" y="186"/>
                    <a:pt x="876" y="186"/>
                  </a:cubicBezTo>
                  <a:cubicBezTo>
                    <a:pt x="948" y="186"/>
                    <a:pt x="1021" y="201"/>
                    <a:pt x="1096" y="239"/>
                  </a:cubicBezTo>
                  <a:cubicBezTo>
                    <a:pt x="1225" y="297"/>
                    <a:pt x="1369" y="316"/>
                    <a:pt x="1513" y="316"/>
                  </a:cubicBezTo>
                  <a:cubicBezTo>
                    <a:pt x="1634" y="316"/>
                    <a:pt x="1756" y="303"/>
                    <a:pt x="1870" y="286"/>
                  </a:cubicBezTo>
                  <a:cubicBezTo>
                    <a:pt x="2084" y="239"/>
                    <a:pt x="1929" y="108"/>
                    <a:pt x="1906" y="12"/>
                  </a:cubicBezTo>
                  <a:lnTo>
                    <a:pt x="1667" y="12"/>
                  </a:lnTo>
                  <a:cubicBezTo>
                    <a:pt x="1610" y="44"/>
                    <a:pt x="1553" y="69"/>
                    <a:pt x="1499" y="69"/>
                  </a:cubicBezTo>
                  <a:cubicBezTo>
                    <a:pt x="1453" y="69"/>
                    <a:pt x="1409" y="50"/>
                    <a:pt x="137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0" name="Google Shape;1120;p32"/>
            <p:cNvSpPr/>
            <p:nvPr/>
          </p:nvSpPr>
          <p:spPr>
            <a:xfrm>
              <a:off x="5912325" y="3985750"/>
              <a:ext cx="32775" cy="7575"/>
            </a:xfrm>
            <a:custGeom>
              <a:avLst/>
              <a:gdLst/>
              <a:ahLst/>
              <a:cxnLst/>
              <a:rect l="l" t="t" r="r" b="b"/>
              <a:pathLst>
                <a:path w="1311" h="303" extrusionOk="0">
                  <a:moveTo>
                    <a:pt x="25" y="0"/>
                  </a:moveTo>
                  <a:lnTo>
                    <a:pt x="1" y="60"/>
                  </a:lnTo>
                  <a:cubicBezTo>
                    <a:pt x="1" y="95"/>
                    <a:pt x="13" y="119"/>
                    <a:pt x="13" y="155"/>
                  </a:cubicBezTo>
                  <a:cubicBezTo>
                    <a:pt x="242" y="279"/>
                    <a:pt x="478" y="303"/>
                    <a:pt x="718" y="303"/>
                  </a:cubicBezTo>
                  <a:cubicBezTo>
                    <a:pt x="864" y="303"/>
                    <a:pt x="1012" y="294"/>
                    <a:pt x="1160" y="294"/>
                  </a:cubicBezTo>
                  <a:cubicBezTo>
                    <a:pt x="1210" y="294"/>
                    <a:pt x="1260" y="295"/>
                    <a:pt x="1311" y="298"/>
                  </a:cubicBezTo>
                  <a:lnTo>
                    <a:pt x="1311" y="36"/>
                  </a:lnTo>
                  <a:cubicBezTo>
                    <a:pt x="894" y="36"/>
                    <a:pt x="453" y="24"/>
                    <a:pt x="2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1" name="Google Shape;1121;p32"/>
            <p:cNvSpPr/>
            <p:nvPr/>
          </p:nvSpPr>
          <p:spPr>
            <a:xfrm>
              <a:off x="6047175" y="3993775"/>
              <a:ext cx="34250" cy="6875"/>
            </a:xfrm>
            <a:custGeom>
              <a:avLst/>
              <a:gdLst/>
              <a:ahLst/>
              <a:cxnLst/>
              <a:rect l="l" t="t" r="r" b="b"/>
              <a:pathLst>
                <a:path w="1370" h="275" extrusionOk="0">
                  <a:moveTo>
                    <a:pt x="96" y="1"/>
                  </a:moveTo>
                  <a:cubicBezTo>
                    <a:pt x="0" y="84"/>
                    <a:pt x="0" y="167"/>
                    <a:pt x="84" y="262"/>
                  </a:cubicBezTo>
                  <a:cubicBezTo>
                    <a:pt x="512" y="262"/>
                    <a:pt x="941" y="274"/>
                    <a:pt x="1370" y="274"/>
                  </a:cubicBezTo>
                  <a:cubicBezTo>
                    <a:pt x="1334" y="191"/>
                    <a:pt x="1274" y="96"/>
                    <a:pt x="1227" y="12"/>
                  </a:cubicBezTo>
                  <a:cubicBezTo>
                    <a:pt x="834" y="12"/>
                    <a:pt x="465" y="1"/>
                    <a:pt x="9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2" name="Google Shape;1122;p32"/>
            <p:cNvSpPr/>
            <p:nvPr/>
          </p:nvSpPr>
          <p:spPr>
            <a:xfrm>
              <a:off x="5998050" y="3942800"/>
              <a:ext cx="38725" cy="7675"/>
            </a:xfrm>
            <a:custGeom>
              <a:avLst/>
              <a:gdLst/>
              <a:ahLst/>
              <a:cxnLst/>
              <a:rect l="l" t="t" r="r" b="b"/>
              <a:pathLst>
                <a:path w="1549" h="307" extrusionOk="0">
                  <a:moveTo>
                    <a:pt x="1158" y="0"/>
                  </a:moveTo>
                  <a:cubicBezTo>
                    <a:pt x="1003" y="0"/>
                    <a:pt x="848" y="31"/>
                    <a:pt x="699" y="31"/>
                  </a:cubicBezTo>
                  <a:cubicBezTo>
                    <a:pt x="673" y="31"/>
                    <a:pt x="646" y="30"/>
                    <a:pt x="620" y="27"/>
                  </a:cubicBezTo>
                  <a:cubicBezTo>
                    <a:pt x="554" y="94"/>
                    <a:pt x="474" y="106"/>
                    <a:pt x="392" y="106"/>
                  </a:cubicBezTo>
                  <a:cubicBezTo>
                    <a:pt x="345" y="106"/>
                    <a:pt x="296" y="102"/>
                    <a:pt x="249" y="102"/>
                  </a:cubicBezTo>
                  <a:cubicBezTo>
                    <a:pt x="158" y="102"/>
                    <a:pt x="70" y="117"/>
                    <a:pt x="1" y="206"/>
                  </a:cubicBezTo>
                  <a:cubicBezTo>
                    <a:pt x="275" y="258"/>
                    <a:pt x="545" y="307"/>
                    <a:pt x="814" y="307"/>
                  </a:cubicBezTo>
                  <a:cubicBezTo>
                    <a:pt x="1036" y="307"/>
                    <a:pt x="1257" y="274"/>
                    <a:pt x="1477" y="182"/>
                  </a:cubicBezTo>
                  <a:cubicBezTo>
                    <a:pt x="1549" y="146"/>
                    <a:pt x="1549" y="111"/>
                    <a:pt x="1477" y="63"/>
                  </a:cubicBezTo>
                  <a:cubicBezTo>
                    <a:pt x="1372" y="15"/>
                    <a:pt x="1265" y="0"/>
                    <a:pt x="115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3" name="Google Shape;1123;p32"/>
            <p:cNvSpPr/>
            <p:nvPr/>
          </p:nvSpPr>
          <p:spPr>
            <a:xfrm>
              <a:off x="6088550" y="3936025"/>
              <a:ext cx="57775" cy="4225"/>
            </a:xfrm>
            <a:custGeom>
              <a:avLst/>
              <a:gdLst/>
              <a:ahLst/>
              <a:cxnLst/>
              <a:rect l="l" t="t" r="r" b="b"/>
              <a:pathLst>
                <a:path w="2311" h="169" extrusionOk="0">
                  <a:moveTo>
                    <a:pt x="0" y="1"/>
                  </a:moveTo>
                  <a:lnTo>
                    <a:pt x="0" y="1"/>
                  </a:lnTo>
                  <a:cubicBezTo>
                    <a:pt x="105" y="153"/>
                    <a:pt x="256" y="168"/>
                    <a:pt x="391" y="168"/>
                  </a:cubicBezTo>
                  <a:cubicBezTo>
                    <a:pt x="425" y="168"/>
                    <a:pt x="458" y="167"/>
                    <a:pt x="489" y="167"/>
                  </a:cubicBezTo>
                  <a:cubicBezTo>
                    <a:pt x="1108" y="167"/>
                    <a:pt x="1703" y="144"/>
                    <a:pt x="2310" y="144"/>
                  </a:cubicBezTo>
                  <a:cubicBezTo>
                    <a:pt x="2221" y="36"/>
                    <a:pt x="2098" y="23"/>
                    <a:pt x="1972" y="23"/>
                  </a:cubicBezTo>
                  <a:cubicBezTo>
                    <a:pt x="1930" y="23"/>
                    <a:pt x="1887" y="25"/>
                    <a:pt x="1846" y="25"/>
                  </a:cubicBezTo>
                  <a:cubicBezTo>
                    <a:pt x="1239" y="13"/>
                    <a:pt x="608"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4" name="Google Shape;1124;p32"/>
            <p:cNvSpPr/>
            <p:nvPr/>
          </p:nvSpPr>
          <p:spPr>
            <a:xfrm>
              <a:off x="6043600" y="3943475"/>
              <a:ext cx="28300" cy="7750"/>
            </a:xfrm>
            <a:custGeom>
              <a:avLst/>
              <a:gdLst/>
              <a:ahLst/>
              <a:cxnLst/>
              <a:rect l="l" t="t" r="r" b="b"/>
              <a:pathLst>
                <a:path w="1132" h="310" extrusionOk="0">
                  <a:moveTo>
                    <a:pt x="953" y="0"/>
                  </a:moveTo>
                  <a:cubicBezTo>
                    <a:pt x="831" y="26"/>
                    <a:pt x="707" y="34"/>
                    <a:pt x="583" y="34"/>
                  </a:cubicBezTo>
                  <a:cubicBezTo>
                    <a:pt x="416" y="34"/>
                    <a:pt x="248" y="19"/>
                    <a:pt x="84" y="12"/>
                  </a:cubicBezTo>
                  <a:cubicBezTo>
                    <a:pt x="1" y="96"/>
                    <a:pt x="1" y="191"/>
                    <a:pt x="84" y="286"/>
                  </a:cubicBezTo>
                  <a:cubicBezTo>
                    <a:pt x="358" y="298"/>
                    <a:pt x="643" y="298"/>
                    <a:pt x="917" y="310"/>
                  </a:cubicBezTo>
                  <a:cubicBezTo>
                    <a:pt x="977" y="238"/>
                    <a:pt x="1036" y="179"/>
                    <a:pt x="1096" y="119"/>
                  </a:cubicBezTo>
                  <a:cubicBezTo>
                    <a:pt x="1132" y="60"/>
                    <a:pt x="1120" y="24"/>
                    <a:pt x="1060" y="12"/>
                  </a:cubicBezTo>
                  <a:cubicBezTo>
                    <a:pt x="1045" y="17"/>
                    <a:pt x="1029" y="20"/>
                    <a:pt x="1012" y="20"/>
                  </a:cubicBezTo>
                  <a:cubicBezTo>
                    <a:pt x="989" y="20"/>
                    <a:pt x="967" y="14"/>
                    <a:pt x="95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5" name="Google Shape;1125;p32"/>
            <p:cNvSpPr/>
            <p:nvPr/>
          </p:nvSpPr>
          <p:spPr>
            <a:xfrm>
              <a:off x="6152550" y="3828875"/>
              <a:ext cx="18175" cy="10675"/>
            </a:xfrm>
            <a:custGeom>
              <a:avLst/>
              <a:gdLst/>
              <a:ahLst/>
              <a:cxnLst/>
              <a:rect l="l" t="t" r="r" b="b"/>
              <a:pathLst>
                <a:path w="727" h="427" extrusionOk="0">
                  <a:moveTo>
                    <a:pt x="167" y="0"/>
                  </a:moveTo>
                  <a:cubicBezTo>
                    <a:pt x="107" y="48"/>
                    <a:pt x="12" y="60"/>
                    <a:pt x="0" y="167"/>
                  </a:cubicBezTo>
                  <a:cubicBezTo>
                    <a:pt x="213" y="337"/>
                    <a:pt x="357" y="427"/>
                    <a:pt x="462" y="427"/>
                  </a:cubicBezTo>
                  <a:cubicBezTo>
                    <a:pt x="591" y="427"/>
                    <a:pt x="661" y="290"/>
                    <a:pt x="726" y="0"/>
                  </a:cubicBezTo>
                  <a:lnTo>
                    <a:pt x="596" y="0"/>
                  </a:lnTo>
                  <a:cubicBezTo>
                    <a:pt x="545" y="80"/>
                    <a:pt x="495" y="107"/>
                    <a:pt x="445" y="107"/>
                  </a:cubicBezTo>
                  <a:cubicBezTo>
                    <a:pt x="352" y="107"/>
                    <a:pt x="260" y="16"/>
                    <a:pt x="16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6" name="Google Shape;1126;p32"/>
            <p:cNvSpPr/>
            <p:nvPr/>
          </p:nvSpPr>
          <p:spPr>
            <a:xfrm>
              <a:off x="6148075" y="3804175"/>
              <a:ext cx="23250" cy="10675"/>
            </a:xfrm>
            <a:custGeom>
              <a:avLst/>
              <a:gdLst/>
              <a:ahLst/>
              <a:cxnLst/>
              <a:rect l="l" t="t" r="r" b="b"/>
              <a:pathLst>
                <a:path w="930" h="427" extrusionOk="0">
                  <a:moveTo>
                    <a:pt x="227" y="0"/>
                  </a:moveTo>
                  <a:cubicBezTo>
                    <a:pt x="155" y="48"/>
                    <a:pt x="60" y="84"/>
                    <a:pt x="13" y="155"/>
                  </a:cubicBezTo>
                  <a:cubicBezTo>
                    <a:pt x="1" y="215"/>
                    <a:pt x="13" y="262"/>
                    <a:pt x="72" y="286"/>
                  </a:cubicBezTo>
                  <a:cubicBezTo>
                    <a:pt x="236" y="354"/>
                    <a:pt x="399" y="426"/>
                    <a:pt x="563" y="426"/>
                  </a:cubicBezTo>
                  <a:cubicBezTo>
                    <a:pt x="685" y="426"/>
                    <a:pt x="807" y="386"/>
                    <a:pt x="929" y="274"/>
                  </a:cubicBezTo>
                  <a:cubicBezTo>
                    <a:pt x="870" y="226"/>
                    <a:pt x="834" y="167"/>
                    <a:pt x="786" y="143"/>
                  </a:cubicBezTo>
                  <a:cubicBezTo>
                    <a:pt x="667" y="24"/>
                    <a:pt x="465" y="119"/>
                    <a:pt x="34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7" name="Google Shape;1127;p32"/>
            <p:cNvSpPr/>
            <p:nvPr/>
          </p:nvSpPr>
          <p:spPr>
            <a:xfrm>
              <a:off x="6128125" y="3957850"/>
              <a:ext cx="39325" cy="4250"/>
            </a:xfrm>
            <a:custGeom>
              <a:avLst/>
              <a:gdLst/>
              <a:ahLst/>
              <a:cxnLst/>
              <a:rect l="l" t="t" r="r" b="b"/>
              <a:pathLst>
                <a:path w="1573" h="170" extrusionOk="0">
                  <a:moveTo>
                    <a:pt x="848" y="1"/>
                  </a:moveTo>
                  <a:cubicBezTo>
                    <a:pt x="619" y="1"/>
                    <a:pt x="389" y="26"/>
                    <a:pt x="165" y="26"/>
                  </a:cubicBezTo>
                  <a:cubicBezTo>
                    <a:pt x="110" y="26"/>
                    <a:pt x="55" y="24"/>
                    <a:pt x="1" y="21"/>
                  </a:cubicBezTo>
                  <a:lnTo>
                    <a:pt x="1" y="21"/>
                  </a:lnTo>
                  <a:cubicBezTo>
                    <a:pt x="209" y="139"/>
                    <a:pt x="425" y="170"/>
                    <a:pt x="644" y="170"/>
                  </a:cubicBezTo>
                  <a:cubicBezTo>
                    <a:pt x="873" y="170"/>
                    <a:pt x="1104" y="137"/>
                    <a:pt x="1334" y="137"/>
                  </a:cubicBezTo>
                  <a:cubicBezTo>
                    <a:pt x="1414" y="137"/>
                    <a:pt x="1493" y="141"/>
                    <a:pt x="1573" y="152"/>
                  </a:cubicBezTo>
                  <a:cubicBezTo>
                    <a:pt x="1340" y="30"/>
                    <a:pt x="1096" y="1"/>
                    <a:pt x="84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8" name="Google Shape;1128;p32"/>
            <p:cNvSpPr/>
            <p:nvPr/>
          </p:nvSpPr>
          <p:spPr>
            <a:xfrm>
              <a:off x="6215350" y="4050025"/>
              <a:ext cx="22350" cy="8375"/>
            </a:xfrm>
            <a:custGeom>
              <a:avLst/>
              <a:gdLst/>
              <a:ahLst/>
              <a:cxnLst/>
              <a:rect l="l" t="t" r="r" b="b"/>
              <a:pathLst>
                <a:path w="894" h="335" extrusionOk="0">
                  <a:moveTo>
                    <a:pt x="137" y="1"/>
                  </a:moveTo>
                  <a:cubicBezTo>
                    <a:pt x="108" y="1"/>
                    <a:pt x="78" y="13"/>
                    <a:pt x="48" y="37"/>
                  </a:cubicBezTo>
                  <a:cubicBezTo>
                    <a:pt x="0" y="132"/>
                    <a:pt x="0" y="227"/>
                    <a:pt x="60" y="322"/>
                  </a:cubicBezTo>
                  <a:cubicBezTo>
                    <a:pt x="215" y="322"/>
                    <a:pt x="381" y="334"/>
                    <a:pt x="524" y="334"/>
                  </a:cubicBezTo>
                  <a:lnTo>
                    <a:pt x="810" y="334"/>
                  </a:lnTo>
                  <a:cubicBezTo>
                    <a:pt x="893" y="251"/>
                    <a:pt x="893" y="144"/>
                    <a:pt x="810" y="48"/>
                  </a:cubicBezTo>
                  <a:cubicBezTo>
                    <a:pt x="751" y="48"/>
                    <a:pt x="703" y="37"/>
                    <a:pt x="655" y="37"/>
                  </a:cubicBezTo>
                  <a:cubicBezTo>
                    <a:pt x="655" y="25"/>
                    <a:pt x="643" y="25"/>
                    <a:pt x="620" y="13"/>
                  </a:cubicBezTo>
                  <a:cubicBezTo>
                    <a:pt x="609" y="6"/>
                    <a:pt x="600" y="3"/>
                    <a:pt x="591" y="3"/>
                  </a:cubicBezTo>
                  <a:cubicBezTo>
                    <a:pt x="569" y="3"/>
                    <a:pt x="550" y="20"/>
                    <a:pt x="524" y="37"/>
                  </a:cubicBezTo>
                  <a:lnTo>
                    <a:pt x="227" y="37"/>
                  </a:lnTo>
                  <a:cubicBezTo>
                    <a:pt x="197" y="13"/>
                    <a:pt x="167" y="1"/>
                    <a:pt x="13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9" name="Google Shape;1129;p32"/>
            <p:cNvSpPr/>
            <p:nvPr/>
          </p:nvSpPr>
          <p:spPr>
            <a:xfrm>
              <a:off x="6091825" y="3955075"/>
              <a:ext cx="28900" cy="3425"/>
            </a:xfrm>
            <a:custGeom>
              <a:avLst/>
              <a:gdLst/>
              <a:ahLst/>
              <a:cxnLst/>
              <a:rect l="l" t="t" r="r" b="b"/>
              <a:pathLst>
                <a:path w="1156" h="137" extrusionOk="0">
                  <a:moveTo>
                    <a:pt x="0" y="1"/>
                  </a:moveTo>
                  <a:cubicBezTo>
                    <a:pt x="196" y="112"/>
                    <a:pt x="406" y="137"/>
                    <a:pt x="621" y="137"/>
                  </a:cubicBezTo>
                  <a:cubicBezTo>
                    <a:pt x="798" y="137"/>
                    <a:pt x="978" y="120"/>
                    <a:pt x="1155" y="120"/>
                  </a:cubicBezTo>
                  <a:cubicBezTo>
                    <a:pt x="1155" y="72"/>
                    <a:pt x="1155" y="25"/>
                    <a:pt x="113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0" name="Google Shape;1130;p32"/>
            <p:cNvSpPr/>
            <p:nvPr/>
          </p:nvSpPr>
          <p:spPr>
            <a:xfrm>
              <a:off x="5913225" y="3933150"/>
              <a:ext cx="14325" cy="10650"/>
            </a:xfrm>
            <a:custGeom>
              <a:avLst/>
              <a:gdLst/>
              <a:ahLst/>
              <a:cxnLst/>
              <a:rect l="l" t="t" r="r" b="b"/>
              <a:pathLst>
                <a:path w="573" h="426" extrusionOk="0">
                  <a:moveTo>
                    <a:pt x="222" y="1"/>
                  </a:moveTo>
                  <a:cubicBezTo>
                    <a:pt x="150" y="1"/>
                    <a:pt x="76" y="34"/>
                    <a:pt x="1" y="128"/>
                  </a:cubicBezTo>
                  <a:cubicBezTo>
                    <a:pt x="155" y="282"/>
                    <a:pt x="346" y="366"/>
                    <a:pt x="560" y="425"/>
                  </a:cubicBezTo>
                  <a:cubicBezTo>
                    <a:pt x="560" y="342"/>
                    <a:pt x="572" y="247"/>
                    <a:pt x="572" y="163"/>
                  </a:cubicBezTo>
                  <a:cubicBezTo>
                    <a:pt x="460" y="96"/>
                    <a:pt x="343" y="1"/>
                    <a:pt x="22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1" name="Google Shape;1131;p32"/>
            <p:cNvSpPr/>
            <p:nvPr/>
          </p:nvSpPr>
          <p:spPr>
            <a:xfrm>
              <a:off x="6080800" y="3943400"/>
              <a:ext cx="22050" cy="4275"/>
            </a:xfrm>
            <a:custGeom>
              <a:avLst/>
              <a:gdLst/>
              <a:ahLst/>
              <a:cxnLst/>
              <a:rect l="l" t="t" r="r" b="b"/>
              <a:pathLst>
                <a:path w="882" h="171" extrusionOk="0">
                  <a:moveTo>
                    <a:pt x="474" y="0"/>
                  </a:moveTo>
                  <a:cubicBezTo>
                    <a:pt x="339" y="0"/>
                    <a:pt x="200" y="30"/>
                    <a:pt x="65" y="30"/>
                  </a:cubicBezTo>
                  <a:cubicBezTo>
                    <a:pt x="43" y="30"/>
                    <a:pt x="22" y="29"/>
                    <a:pt x="1" y="27"/>
                  </a:cubicBezTo>
                  <a:lnTo>
                    <a:pt x="1" y="27"/>
                  </a:lnTo>
                  <a:cubicBezTo>
                    <a:pt x="122" y="132"/>
                    <a:pt x="257" y="153"/>
                    <a:pt x="396" y="153"/>
                  </a:cubicBezTo>
                  <a:cubicBezTo>
                    <a:pt x="484" y="153"/>
                    <a:pt x="573" y="144"/>
                    <a:pt x="663" y="144"/>
                  </a:cubicBezTo>
                  <a:cubicBezTo>
                    <a:pt x="736" y="144"/>
                    <a:pt x="810" y="150"/>
                    <a:pt x="882" y="170"/>
                  </a:cubicBezTo>
                  <a:cubicBezTo>
                    <a:pt x="757" y="33"/>
                    <a:pt x="618" y="0"/>
                    <a:pt x="47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2" name="Google Shape;1132;p32"/>
            <p:cNvSpPr/>
            <p:nvPr/>
          </p:nvSpPr>
          <p:spPr>
            <a:xfrm>
              <a:off x="6135575" y="3999900"/>
              <a:ext cx="16400" cy="8200"/>
            </a:xfrm>
            <a:custGeom>
              <a:avLst/>
              <a:gdLst/>
              <a:ahLst/>
              <a:cxnLst/>
              <a:rect l="l" t="t" r="r" b="b"/>
              <a:pathLst>
                <a:path w="656" h="328" extrusionOk="0">
                  <a:moveTo>
                    <a:pt x="63" y="1"/>
                  </a:moveTo>
                  <a:cubicBezTo>
                    <a:pt x="42" y="1"/>
                    <a:pt x="18" y="12"/>
                    <a:pt x="1" y="29"/>
                  </a:cubicBezTo>
                  <a:cubicBezTo>
                    <a:pt x="36" y="184"/>
                    <a:pt x="143" y="267"/>
                    <a:pt x="274" y="327"/>
                  </a:cubicBezTo>
                  <a:cubicBezTo>
                    <a:pt x="322" y="327"/>
                    <a:pt x="370" y="327"/>
                    <a:pt x="429" y="315"/>
                  </a:cubicBezTo>
                  <a:cubicBezTo>
                    <a:pt x="501" y="244"/>
                    <a:pt x="655" y="196"/>
                    <a:pt x="560" y="29"/>
                  </a:cubicBezTo>
                  <a:lnTo>
                    <a:pt x="132" y="29"/>
                  </a:lnTo>
                  <a:cubicBezTo>
                    <a:pt x="132" y="17"/>
                    <a:pt x="120" y="17"/>
                    <a:pt x="84" y="6"/>
                  </a:cubicBezTo>
                  <a:cubicBezTo>
                    <a:pt x="78" y="2"/>
                    <a:pt x="70" y="1"/>
                    <a:pt x="6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3" name="Google Shape;1133;p32"/>
            <p:cNvSpPr/>
            <p:nvPr/>
          </p:nvSpPr>
          <p:spPr>
            <a:xfrm>
              <a:off x="6153425" y="3854175"/>
              <a:ext cx="10750" cy="8775"/>
            </a:xfrm>
            <a:custGeom>
              <a:avLst/>
              <a:gdLst/>
              <a:ahLst/>
              <a:cxnLst/>
              <a:rect l="l" t="t" r="r" b="b"/>
              <a:pathLst>
                <a:path w="430" h="351" extrusionOk="0">
                  <a:moveTo>
                    <a:pt x="275" y="1"/>
                  </a:moveTo>
                  <a:cubicBezTo>
                    <a:pt x="96" y="1"/>
                    <a:pt x="1" y="84"/>
                    <a:pt x="1" y="286"/>
                  </a:cubicBezTo>
                  <a:cubicBezTo>
                    <a:pt x="69" y="330"/>
                    <a:pt x="140" y="350"/>
                    <a:pt x="215" y="350"/>
                  </a:cubicBezTo>
                  <a:cubicBezTo>
                    <a:pt x="283" y="350"/>
                    <a:pt x="355" y="332"/>
                    <a:pt x="430" y="298"/>
                  </a:cubicBezTo>
                  <a:cubicBezTo>
                    <a:pt x="430" y="179"/>
                    <a:pt x="394" y="60"/>
                    <a:pt x="27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4" name="Google Shape;1134;p32"/>
            <p:cNvSpPr/>
            <p:nvPr/>
          </p:nvSpPr>
          <p:spPr>
            <a:xfrm>
              <a:off x="5991800" y="3943175"/>
              <a:ext cx="21750" cy="5975"/>
            </a:xfrm>
            <a:custGeom>
              <a:avLst/>
              <a:gdLst/>
              <a:ahLst/>
              <a:cxnLst/>
              <a:rect l="l" t="t" r="r" b="b"/>
              <a:pathLst>
                <a:path w="870" h="239" extrusionOk="0">
                  <a:moveTo>
                    <a:pt x="465" y="0"/>
                  </a:moveTo>
                  <a:cubicBezTo>
                    <a:pt x="310" y="60"/>
                    <a:pt x="108" y="0"/>
                    <a:pt x="1" y="179"/>
                  </a:cubicBezTo>
                  <a:cubicBezTo>
                    <a:pt x="96" y="179"/>
                    <a:pt x="168" y="191"/>
                    <a:pt x="251" y="191"/>
                  </a:cubicBezTo>
                  <a:cubicBezTo>
                    <a:pt x="453" y="120"/>
                    <a:pt x="703" y="239"/>
                    <a:pt x="870" y="12"/>
                  </a:cubicBezTo>
                  <a:cubicBezTo>
                    <a:pt x="727" y="12"/>
                    <a:pt x="596" y="0"/>
                    <a:pt x="46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5" name="Google Shape;1135;p32"/>
            <p:cNvSpPr/>
            <p:nvPr/>
          </p:nvSpPr>
          <p:spPr>
            <a:xfrm>
              <a:off x="6034675" y="3943200"/>
              <a:ext cx="10725" cy="7900"/>
            </a:xfrm>
            <a:custGeom>
              <a:avLst/>
              <a:gdLst/>
              <a:ahLst/>
              <a:cxnLst/>
              <a:rect l="l" t="t" r="r" b="b"/>
              <a:pathLst>
                <a:path w="429" h="316" extrusionOk="0">
                  <a:moveTo>
                    <a:pt x="286" y="1"/>
                  </a:moveTo>
                  <a:cubicBezTo>
                    <a:pt x="191" y="1"/>
                    <a:pt x="96" y="27"/>
                    <a:pt x="0" y="59"/>
                  </a:cubicBezTo>
                  <a:lnTo>
                    <a:pt x="0" y="178"/>
                  </a:lnTo>
                  <a:cubicBezTo>
                    <a:pt x="117" y="207"/>
                    <a:pt x="210" y="316"/>
                    <a:pt x="337" y="316"/>
                  </a:cubicBezTo>
                  <a:cubicBezTo>
                    <a:pt x="366" y="316"/>
                    <a:pt x="396" y="310"/>
                    <a:pt x="429" y="297"/>
                  </a:cubicBezTo>
                  <a:lnTo>
                    <a:pt x="429" y="23"/>
                  </a:lnTo>
                  <a:cubicBezTo>
                    <a:pt x="381" y="7"/>
                    <a:pt x="334" y="1"/>
                    <a:pt x="28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6" name="Google Shape;1136;p32"/>
            <p:cNvSpPr/>
            <p:nvPr/>
          </p:nvSpPr>
          <p:spPr>
            <a:xfrm>
              <a:off x="5844775" y="3982425"/>
              <a:ext cx="17575" cy="4725"/>
            </a:xfrm>
            <a:custGeom>
              <a:avLst/>
              <a:gdLst/>
              <a:ahLst/>
              <a:cxnLst/>
              <a:rect l="l" t="t" r="r" b="b"/>
              <a:pathLst>
                <a:path w="703" h="189" extrusionOk="0">
                  <a:moveTo>
                    <a:pt x="336" y="0"/>
                  </a:moveTo>
                  <a:cubicBezTo>
                    <a:pt x="225" y="0"/>
                    <a:pt x="114" y="16"/>
                    <a:pt x="0" y="50"/>
                  </a:cubicBezTo>
                  <a:cubicBezTo>
                    <a:pt x="121" y="140"/>
                    <a:pt x="239" y="188"/>
                    <a:pt x="357" y="188"/>
                  </a:cubicBezTo>
                  <a:cubicBezTo>
                    <a:pt x="471" y="188"/>
                    <a:pt x="585" y="143"/>
                    <a:pt x="703" y="50"/>
                  </a:cubicBezTo>
                  <a:cubicBezTo>
                    <a:pt x="578" y="19"/>
                    <a:pt x="457" y="0"/>
                    <a:pt x="33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7" name="Google Shape;1137;p32"/>
            <p:cNvSpPr/>
            <p:nvPr/>
          </p:nvSpPr>
          <p:spPr>
            <a:xfrm>
              <a:off x="5854875" y="3897325"/>
              <a:ext cx="18800" cy="7875"/>
            </a:xfrm>
            <a:custGeom>
              <a:avLst/>
              <a:gdLst/>
              <a:ahLst/>
              <a:cxnLst/>
              <a:rect l="l" t="t" r="r" b="b"/>
              <a:pathLst>
                <a:path w="752" h="315" extrusionOk="0">
                  <a:moveTo>
                    <a:pt x="315" y="0"/>
                  </a:moveTo>
                  <a:cubicBezTo>
                    <a:pt x="232" y="0"/>
                    <a:pt x="148" y="30"/>
                    <a:pt x="60" y="84"/>
                  </a:cubicBezTo>
                  <a:cubicBezTo>
                    <a:pt x="49" y="120"/>
                    <a:pt x="13" y="144"/>
                    <a:pt x="1" y="179"/>
                  </a:cubicBezTo>
                  <a:cubicBezTo>
                    <a:pt x="165" y="270"/>
                    <a:pt x="328" y="315"/>
                    <a:pt x="504" y="315"/>
                  </a:cubicBezTo>
                  <a:cubicBezTo>
                    <a:pt x="583" y="315"/>
                    <a:pt x="665" y="305"/>
                    <a:pt x="751" y="287"/>
                  </a:cubicBezTo>
                  <a:cubicBezTo>
                    <a:pt x="703" y="227"/>
                    <a:pt x="644" y="179"/>
                    <a:pt x="596" y="132"/>
                  </a:cubicBezTo>
                  <a:cubicBezTo>
                    <a:pt x="506" y="42"/>
                    <a:pt x="412" y="0"/>
                    <a:pt x="31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8" name="Google Shape;1138;p32"/>
            <p:cNvSpPr/>
            <p:nvPr/>
          </p:nvSpPr>
          <p:spPr>
            <a:xfrm>
              <a:off x="6038250" y="3993775"/>
              <a:ext cx="11025" cy="6750"/>
            </a:xfrm>
            <a:custGeom>
              <a:avLst/>
              <a:gdLst/>
              <a:ahLst/>
              <a:cxnLst/>
              <a:rect l="l" t="t" r="r" b="b"/>
              <a:pathLst>
                <a:path w="441" h="270" extrusionOk="0">
                  <a:moveTo>
                    <a:pt x="0" y="1"/>
                  </a:moveTo>
                  <a:lnTo>
                    <a:pt x="0" y="143"/>
                  </a:lnTo>
                  <a:cubicBezTo>
                    <a:pt x="123" y="184"/>
                    <a:pt x="229" y="270"/>
                    <a:pt x="354" y="270"/>
                  </a:cubicBezTo>
                  <a:cubicBezTo>
                    <a:pt x="375" y="270"/>
                    <a:pt x="395" y="267"/>
                    <a:pt x="417" y="262"/>
                  </a:cubicBezTo>
                  <a:cubicBezTo>
                    <a:pt x="441" y="179"/>
                    <a:pt x="441" y="84"/>
                    <a:pt x="44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9" name="Google Shape;1139;p32"/>
            <p:cNvSpPr/>
            <p:nvPr/>
          </p:nvSpPr>
          <p:spPr>
            <a:xfrm>
              <a:off x="5999250" y="3989800"/>
              <a:ext cx="13725" cy="4600"/>
            </a:xfrm>
            <a:custGeom>
              <a:avLst/>
              <a:gdLst/>
              <a:ahLst/>
              <a:cxnLst/>
              <a:rect l="l" t="t" r="r" b="b"/>
              <a:pathLst>
                <a:path w="549" h="184" extrusionOk="0">
                  <a:moveTo>
                    <a:pt x="259" y="0"/>
                  </a:moveTo>
                  <a:cubicBezTo>
                    <a:pt x="172" y="0"/>
                    <a:pt x="85" y="12"/>
                    <a:pt x="0" y="40"/>
                  </a:cubicBezTo>
                  <a:cubicBezTo>
                    <a:pt x="90" y="136"/>
                    <a:pt x="182" y="183"/>
                    <a:pt x="274" y="183"/>
                  </a:cubicBezTo>
                  <a:cubicBezTo>
                    <a:pt x="367" y="183"/>
                    <a:pt x="459" y="136"/>
                    <a:pt x="548" y="40"/>
                  </a:cubicBezTo>
                  <a:cubicBezTo>
                    <a:pt x="454" y="15"/>
                    <a:pt x="356" y="0"/>
                    <a:pt x="25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0" name="Google Shape;1140;p32"/>
            <p:cNvSpPr/>
            <p:nvPr/>
          </p:nvSpPr>
          <p:spPr>
            <a:xfrm>
              <a:off x="6123975" y="3947250"/>
              <a:ext cx="14900" cy="3700"/>
            </a:xfrm>
            <a:custGeom>
              <a:avLst/>
              <a:gdLst/>
              <a:ahLst/>
              <a:cxnLst/>
              <a:rect l="l" t="t" r="r" b="b"/>
              <a:pathLst>
                <a:path w="596" h="148" extrusionOk="0">
                  <a:moveTo>
                    <a:pt x="273" y="0"/>
                  </a:moveTo>
                  <a:cubicBezTo>
                    <a:pt x="182" y="0"/>
                    <a:pt x="89" y="16"/>
                    <a:pt x="0" y="16"/>
                  </a:cubicBezTo>
                  <a:cubicBezTo>
                    <a:pt x="60" y="52"/>
                    <a:pt x="107" y="99"/>
                    <a:pt x="167" y="147"/>
                  </a:cubicBezTo>
                  <a:lnTo>
                    <a:pt x="596" y="147"/>
                  </a:lnTo>
                  <a:cubicBezTo>
                    <a:pt x="502" y="26"/>
                    <a:pt x="389" y="0"/>
                    <a:pt x="27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1" name="Google Shape;1141;p32"/>
            <p:cNvSpPr/>
            <p:nvPr/>
          </p:nvSpPr>
          <p:spPr>
            <a:xfrm>
              <a:off x="5831075" y="3982750"/>
              <a:ext cx="9850" cy="3600"/>
            </a:xfrm>
            <a:custGeom>
              <a:avLst/>
              <a:gdLst/>
              <a:ahLst/>
              <a:cxnLst/>
              <a:rect l="l" t="t" r="r" b="b"/>
              <a:pathLst>
                <a:path w="394" h="144" extrusionOk="0">
                  <a:moveTo>
                    <a:pt x="274" y="1"/>
                  </a:moveTo>
                  <a:cubicBezTo>
                    <a:pt x="167" y="25"/>
                    <a:pt x="60" y="1"/>
                    <a:pt x="0" y="120"/>
                  </a:cubicBezTo>
                  <a:cubicBezTo>
                    <a:pt x="51" y="134"/>
                    <a:pt x="104" y="144"/>
                    <a:pt x="157" y="144"/>
                  </a:cubicBezTo>
                  <a:cubicBezTo>
                    <a:pt x="243" y="144"/>
                    <a:pt x="327" y="118"/>
                    <a:pt x="393" y="37"/>
                  </a:cubicBezTo>
                  <a:cubicBezTo>
                    <a:pt x="358" y="1"/>
                    <a:pt x="310" y="1"/>
                    <a:pt x="27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2" name="Google Shape;1142;p32"/>
            <p:cNvSpPr/>
            <p:nvPr/>
          </p:nvSpPr>
          <p:spPr>
            <a:xfrm>
              <a:off x="6157000" y="4001225"/>
              <a:ext cx="7175" cy="8150"/>
            </a:xfrm>
            <a:custGeom>
              <a:avLst/>
              <a:gdLst/>
              <a:ahLst/>
              <a:cxnLst/>
              <a:rect l="l" t="t" r="r" b="b"/>
              <a:pathLst>
                <a:path w="287" h="326" extrusionOk="0">
                  <a:moveTo>
                    <a:pt x="132" y="0"/>
                  </a:moveTo>
                  <a:cubicBezTo>
                    <a:pt x="96" y="84"/>
                    <a:pt x="48" y="191"/>
                    <a:pt x="1" y="274"/>
                  </a:cubicBezTo>
                  <a:lnTo>
                    <a:pt x="132" y="274"/>
                  </a:lnTo>
                  <a:cubicBezTo>
                    <a:pt x="132" y="286"/>
                    <a:pt x="156" y="310"/>
                    <a:pt x="179" y="322"/>
                  </a:cubicBezTo>
                  <a:cubicBezTo>
                    <a:pt x="191" y="324"/>
                    <a:pt x="201" y="326"/>
                    <a:pt x="210" y="326"/>
                  </a:cubicBezTo>
                  <a:cubicBezTo>
                    <a:pt x="239" y="326"/>
                    <a:pt x="259" y="310"/>
                    <a:pt x="287" y="274"/>
                  </a:cubicBezTo>
                  <a:lnTo>
                    <a:pt x="287"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3" name="Google Shape;1143;p32"/>
            <p:cNvSpPr/>
            <p:nvPr/>
          </p:nvSpPr>
          <p:spPr>
            <a:xfrm>
              <a:off x="6067125" y="3933425"/>
              <a:ext cx="10725" cy="2925"/>
            </a:xfrm>
            <a:custGeom>
              <a:avLst/>
              <a:gdLst/>
              <a:ahLst/>
              <a:cxnLst/>
              <a:rect l="l" t="t" r="r" b="b"/>
              <a:pathLst>
                <a:path w="429" h="117" extrusionOk="0">
                  <a:moveTo>
                    <a:pt x="210" y="0"/>
                  </a:moveTo>
                  <a:cubicBezTo>
                    <a:pt x="140" y="0"/>
                    <a:pt x="69" y="36"/>
                    <a:pt x="0" y="117"/>
                  </a:cubicBezTo>
                  <a:lnTo>
                    <a:pt x="429" y="117"/>
                  </a:lnTo>
                  <a:cubicBezTo>
                    <a:pt x="361" y="42"/>
                    <a:pt x="286" y="0"/>
                    <a:pt x="21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4" name="Google Shape;1144;p32"/>
            <p:cNvSpPr/>
            <p:nvPr/>
          </p:nvSpPr>
          <p:spPr>
            <a:xfrm>
              <a:off x="6070100" y="3943775"/>
              <a:ext cx="8050" cy="2700"/>
            </a:xfrm>
            <a:custGeom>
              <a:avLst/>
              <a:gdLst/>
              <a:ahLst/>
              <a:cxnLst/>
              <a:rect l="l" t="t" r="r" b="b"/>
              <a:pathLst>
                <a:path w="322" h="108" extrusionOk="0">
                  <a:moveTo>
                    <a:pt x="0" y="0"/>
                  </a:moveTo>
                  <a:cubicBezTo>
                    <a:pt x="12" y="36"/>
                    <a:pt x="24" y="72"/>
                    <a:pt x="36" y="107"/>
                  </a:cubicBezTo>
                  <a:cubicBezTo>
                    <a:pt x="143" y="107"/>
                    <a:pt x="250" y="96"/>
                    <a:pt x="32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5" name="Google Shape;1145;p32"/>
            <p:cNvSpPr/>
            <p:nvPr/>
          </p:nvSpPr>
          <p:spPr>
            <a:xfrm>
              <a:off x="6103125" y="3947650"/>
              <a:ext cx="7475" cy="2350"/>
            </a:xfrm>
            <a:custGeom>
              <a:avLst/>
              <a:gdLst/>
              <a:ahLst/>
              <a:cxnLst/>
              <a:rect l="l" t="t" r="r" b="b"/>
              <a:pathLst>
                <a:path w="299" h="94" extrusionOk="0">
                  <a:moveTo>
                    <a:pt x="1" y="0"/>
                  </a:moveTo>
                  <a:cubicBezTo>
                    <a:pt x="43" y="61"/>
                    <a:pt x="92" y="94"/>
                    <a:pt x="144" y="94"/>
                  </a:cubicBezTo>
                  <a:cubicBezTo>
                    <a:pt x="194" y="94"/>
                    <a:pt x="246" y="64"/>
                    <a:pt x="29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6" name="Google Shape;1146;p32"/>
            <p:cNvSpPr/>
            <p:nvPr/>
          </p:nvSpPr>
          <p:spPr>
            <a:xfrm>
              <a:off x="6084975" y="3934525"/>
              <a:ext cx="3900" cy="1825"/>
            </a:xfrm>
            <a:custGeom>
              <a:avLst/>
              <a:gdLst/>
              <a:ahLst/>
              <a:cxnLst/>
              <a:rect l="l" t="t" r="r" b="b"/>
              <a:pathLst>
                <a:path w="156" h="73" extrusionOk="0">
                  <a:moveTo>
                    <a:pt x="74" y="1"/>
                  </a:moveTo>
                  <a:cubicBezTo>
                    <a:pt x="45" y="1"/>
                    <a:pt x="19" y="28"/>
                    <a:pt x="0" y="73"/>
                  </a:cubicBezTo>
                  <a:lnTo>
                    <a:pt x="155" y="73"/>
                  </a:lnTo>
                  <a:cubicBezTo>
                    <a:pt x="127" y="22"/>
                    <a:pt x="99" y="1"/>
                    <a:pt x="7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7" name="Google Shape;1147;p32"/>
            <p:cNvSpPr/>
            <p:nvPr/>
          </p:nvSpPr>
          <p:spPr>
            <a:xfrm>
              <a:off x="6110575" y="3945425"/>
              <a:ext cx="3300" cy="2250"/>
            </a:xfrm>
            <a:custGeom>
              <a:avLst/>
              <a:gdLst/>
              <a:ahLst/>
              <a:cxnLst/>
              <a:rect l="l" t="t" r="r" b="b"/>
              <a:pathLst>
                <a:path w="132" h="90" extrusionOk="0">
                  <a:moveTo>
                    <a:pt x="59" y="1"/>
                  </a:moveTo>
                  <a:cubicBezTo>
                    <a:pt x="33" y="1"/>
                    <a:pt x="13" y="31"/>
                    <a:pt x="0" y="89"/>
                  </a:cubicBezTo>
                  <a:cubicBezTo>
                    <a:pt x="48" y="89"/>
                    <a:pt x="84" y="89"/>
                    <a:pt x="131" y="65"/>
                  </a:cubicBezTo>
                  <a:cubicBezTo>
                    <a:pt x="104" y="22"/>
                    <a:pt x="80" y="1"/>
                    <a:pt x="5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8" name="Google Shape;1148;p32"/>
            <p:cNvSpPr/>
            <p:nvPr/>
          </p:nvSpPr>
          <p:spPr>
            <a:xfrm>
              <a:off x="6121000" y="3945675"/>
              <a:ext cx="3300" cy="2275"/>
            </a:xfrm>
            <a:custGeom>
              <a:avLst/>
              <a:gdLst/>
              <a:ahLst/>
              <a:cxnLst/>
              <a:rect l="l" t="t" r="r" b="b"/>
              <a:pathLst>
                <a:path w="132" h="91" extrusionOk="0">
                  <a:moveTo>
                    <a:pt x="64" y="0"/>
                  </a:moveTo>
                  <a:cubicBezTo>
                    <a:pt x="44" y="0"/>
                    <a:pt x="23" y="27"/>
                    <a:pt x="0" y="79"/>
                  </a:cubicBezTo>
                  <a:cubicBezTo>
                    <a:pt x="48" y="91"/>
                    <a:pt x="83" y="91"/>
                    <a:pt x="131" y="91"/>
                  </a:cubicBezTo>
                  <a:cubicBezTo>
                    <a:pt x="107" y="30"/>
                    <a:pt x="85" y="0"/>
                    <a:pt x="6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9" name="Google Shape;1149;p32"/>
            <p:cNvSpPr/>
            <p:nvPr/>
          </p:nvSpPr>
          <p:spPr>
            <a:xfrm>
              <a:off x="6160275" y="3952700"/>
              <a:ext cx="3900" cy="1500"/>
            </a:xfrm>
            <a:custGeom>
              <a:avLst/>
              <a:gdLst/>
              <a:ahLst/>
              <a:cxnLst/>
              <a:rect l="l" t="t" r="r" b="b"/>
              <a:pathLst>
                <a:path w="156" h="60" extrusionOk="0">
                  <a:moveTo>
                    <a:pt x="108" y="0"/>
                  </a:moveTo>
                  <a:cubicBezTo>
                    <a:pt x="60" y="12"/>
                    <a:pt x="36" y="48"/>
                    <a:pt x="1" y="60"/>
                  </a:cubicBezTo>
                  <a:lnTo>
                    <a:pt x="156" y="60"/>
                  </a:lnTo>
                  <a:cubicBezTo>
                    <a:pt x="144" y="48"/>
                    <a:pt x="108" y="0"/>
                    <a:pt x="10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0" name="Google Shape;1150;p32"/>
            <p:cNvSpPr/>
            <p:nvPr/>
          </p:nvSpPr>
          <p:spPr>
            <a:xfrm>
              <a:off x="6138850" y="3950925"/>
              <a:ext cx="3600" cy="2025"/>
            </a:xfrm>
            <a:custGeom>
              <a:avLst/>
              <a:gdLst/>
              <a:ahLst/>
              <a:cxnLst/>
              <a:rect l="l" t="t" r="r" b="b"/>
              <a:pathLst>
                <a:path w="144" h="81" extrusionOk="0">
                  <a:moveTo>
                    <a:pt x="1" y="0"/>
                  </a:moveTo>
                  <a:cubicBezTo>
                    <a:pt x="24" y="54"/>
                    <a:pt x="45" y="80"/>
                    <a:pt x="67" y="80"/>
                  </a:cubicBezTo>
                  <a:cubicBezTo>
                    <a:pt x="90" y="80"/>
                    <a:pt x="114" y="54"/>
                    <a:pt x="14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1" name="Google Shape;1151;p32"/>
            <p:cNvSpPr/>
            <p:nvPr/>
          </p:nvSpPr>
          <p:spPr>
            <a:xfrm>
              <a:off x="6152550" y="3950925"/>
              <a:ext cx="4175" cy="3275"/>
            </a:xfrm>
            <a:custGeom>
              <a:avLst/>
              <a:gdLst/>
              <a:ahLst/>
              <a:cxnLst/>
              <a:rect l="l" t="t" r="r" b="b"/>
              <a:pathLst>
                <a:path w="167" h="131" extrusionOk="0">
                  <a:moveTo>
                    <a:pt x="167" y="131"/>
                  </a:moveTo>
                  <a:cubicBezTo>
                    <a:pt x="119" y="83"/>
                    <a:pt x="60" y="48"/>
                    <a:pt x="0" y="0"/>
                  </a:cubicBezTo>
                  <a:cubicBezTo>
                    <a:pt x="60" y="48"/>
                    <a:pt x="119" y="83"/>
                    <a:pt x="167" y="13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2" name="Google Shape;1152;p32"/>
            <p:cNvSpPr/>
            <p:nvPr/>
          </p:nvSpPr>
          <p:spPr>
            <a:xfrm>
              <a:off x="6146000" y="3950925"/>
              <a:ext cx="3600" cy="1575"/>
            </a:xfrm>
            <a:custGeom>
              <a:avLst/>
              <a:gdLst/>
              <a:ahLst/>
              <a:cxnLst/>
              <a:rect l="l" t="t" r="r" b="b"/>
              <a:pathLst>
                <a:path w="144" h="63" extrusionOk="0">
                  <a:moveTo>
                    <a:pt x="0" y="0"/>
                  </a:moveTo>
                  <a:cubicBezTo>
                    <a:pt x="18" y="42"/>
                    <a:pt x="39" y="63"/>
                    <a:pt x="63" y="63"/>
                  </a:cubicBezTo>
                  <a:cubicBezTo>
                    <a:pt x="87" y="63"/>
                    <a:pt x="113" y="42"/>
                    <a:pt x="14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3" name="Google Shape;1153;p32"/>
            <p:cNvSpPr/>
            <p:nvPr/>
          </p:nvSpPr>
          <p:spPr>
            <a:xfrm>
              <a:off x="6149575" y="3939750"/>
              <a:ext cx="3875" cy="2025"/>
            </a:xfrm>
            <a:custGeom>
              <a:avLst/>
              <a:gdLst/>
              <a:ahLst/>
              <a:cxnLst/>
              <a:rect l="l" t="t" r="r" b="b"/>
              <a:pathLst>
                <a:path w="155" h="81" extrusionOk="0">
                  <a:moveTo>
                    <a:pt x="73" y="1"/>
                  </a:moveTo>
                  <a:cubicBezTo>
                    <a:pt x="48" y="1"/>
                    <a:pt x="24" y="6"/>
                    <a:pt x="0" y="18"/>
                  </a:cubicBezTo>
                  <a:cubicBezTo>
                    <a:pt x="24" y="60"/>
                    <a:pt x="48" y="81"/>
                    <a:pt x="73" y="81"/>
                  </a:cubicBezTo>
                  <a:cubicBezTo>
                    <a:pt x="98" y="81"/>
                    <a:pt x="125" y="60"/>
                    <a:pt x="155" y="18"/>
                  </a:cubicBezTo>
                  <a:cubicBezTo>
                    <a:pt x="125" y="6"/>
                    <a:pt x="98" y="1"/>
                    <a:pt x="7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4" name="Google Shape;1154;p32"/>
            <p:cNvSpPr/>
            <p:nvPr/>
          </p:nvSpPr>
          <p:spPr>
            <a:xfrm>
              <a:off x="5898950" y="3917875"/>
              <a:ext cx="3300" cy="4500"/>
            </a:xfrm>
            <a:custGeom>
              <a:avLst/>
              <a:gdLst/>
              <a:ahLst/>
              <a:cxnLst/>
              <a:rect l="l" t="t" r="r" b="b"/>
              <a:pathLst>
                <a:path w="132" h="180" extrusionOk="0">
                  <a:moveTo>
                    <a:pt x="0" y="0"/>
                  </a:moveTo>
                  <a:lnTo>
                    <a:pt x="0" y="0"/>
                  </a:lnTo>
                  <a:cubicBezTo>
                    <a:pt x="12" y="84"/>
                    <a:pt x="60" y="131"/>
                    <a:pt x="131" y="179"/>
                  </a:cubicBezTo>
                  <a:lnTo>
                    <a:pt x="0"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5" name="Google Shape;1155;p32"/>
            <p:cNvSpPr/>
            <p:nvPr/>
          </p:nvSpPr>
          <p:spPr>
            <a:xfrm>
              <a:off x="5778975" y="3207800"/>
              <a:ext cx="266725" cy="48525"/>
            </a:xfrm>
            <a:custGeom>
              <a:avLst/>
              <a:gdLst/>
              <a:ahLst/>
              <a:cxnLst/>
              <a:rect l="l" t="t" r="r" b="b"/>
              <a:pathLst>
                <a:path w="10669" h="1941" extrusionOk="0">
                  <a:moveTo>
                    <a:pt x="2149" y="0"/>
                  </a:moveTo>
                  <a:cubicBezTo>
                    <a:pt x="1976" y="0"/>
                    <a:pt x="1805" y="37"/>
                    <a:pt x="1644" y="162"/>
                  </a:cubicBezTo>
                  <a:cubicBezTo>
                    <a:pt x="1537" y="317"/>
                    <a:pt x="1358" y="317"/>
                    <a:pt x="1191" y="317"/>
                  </a:cubicBezTo>
                  <a:lnTo>
                    <a:pt x="48" y="317"/>
                  </a:lnTo>
                  <a:cubicBezTo>
                    <a:pt x="1" y="400"/>
                    <a:pt x="13" y="471"/>
                    <a:pt x="108" y="555"/>
                  </a:cubicBezTo>
                  <a:cubicBezTo>
                    <a:pt x="346" y="698"/>
                    <a:pt x="608" y="662"/>
                    <a:pt x="882" y="674"/>
                  </a:cubicBezTo>
                  <a:cubicBezTo>
                    <a:pt x="942" y="675"/>
                    <a:pt x="1002" y="676"/>
                    <a:pt x="1063" y="676"/>
                  </a:cubicBezTo>
                  <a:cubicBezTo>
                    <a:pt x="1213" y="676"/>
                    <a:pt x="1364" y="673"/>
                    <a:pt x="1515" y="673"/>
                  </a:cubicBezTo>
                  <a:cubicBezTo>
                    <a:pt x="1873" y="673"/>
                    <a:pt x="2233" y="688"/>
                    <a:pt x="2585" y="793"/>
                  </a:cubicBezTo>
                  <a:cubicBezTo>
                    <a:pt x="3466" y="852"/>
                    <a:pt x="4311" y="1091"/>
                    <a:pt x="5180" y="1162"/>
                  </a:cubicBezTo>
                  <a:cubicBezTo>
                    <a:pt x="6144" y="1233"/>
                    <a:pt x="7085" y="1388"/>
                    <a:pt x="8038" y="1579"/>
                  </a:cubicBezTo>
                  <a:cubicBezTo>
                    <a:pt x="8169" y="1614"/>
                    <a:pt x="8323" y="1638"/>
                    <a:pt x="8454" y="1638"/>
                  </a:cubicBezTo>
                  <a:cubicBezTo>
                    <a:pt x="8621" y="1638"/>
                    <a:pt x="8776" y="1674"/>
                    <a:pt x="8942" y="1710"/>
                  </a:cubicBezTo>
                  <a:cubicBezTo>
                    <a:pt x="9038" y="1745"/>
                    <a:pt x="9121" y="1769"/>
                    <a:pt x="9228" y="1793"/>
                  </a:cubicBezTo>
                  <a:cubicBezTo>
                    <a:pt x="9359" y="1817"/>
                    <a:pt x="9490" y="1864"/>
                    <a:pt x="9633" y="1888"/>
                  </a:cubicBezTo>
                  <a:cubicBezTo>
                    <a:pt x="9788" y="1925"/>
                    <a:pt x="9949" y="1940"/>
                    <a:pt x="10112" y="1940"/>
                  </a:cubicBezTo>
                  <a:cubicBezTo>
                    <a:pt x="10163" y="1940"/>
                    <a:pt x="10213" y="1939"/>
                    <a:pt x="10264" y="1936"/>
                  </a:cubicBezTo>
                  <a:cubicBezTo>
                    <a:pt x="10419" y="1924"/>
                    <a:pt x="10562" y="1888"/>
                    <a:pt x="10669" y="1769"/>
                  </a:cubicBezTo>
                  <a:cubicBezTo>
                    <a:pt x="10538" y="1519"/>
                    <a:pt x="10240" y="1698"/>
                    <a:pt x="10062" y="1555"/>
                  </a:cubicBezTo>
                  <a:cubicBezTo>
                    <a:pt x="10109" y="1341"/>
                    <a:pt x="10288" y="1352"/>
                    <a:pt x="10431" y="1317"/>
                  </a:cubicBezTo>
                  <a:cubicBezTo>
                    <a:pt x="10312" y="960"/>
                    <a:pt x="9978" y="1031"/>
                    <a:pt x="9716" y="995"/>
                  </a:cubicBezTo>
                  <a:cubicBezTo>
                    <a:pt x="8728" y="864"/>
                    <a:pt x="7728" y="733"/>
                    <a:pt x="6728" y="567"/>
                  </a:cubicBezTo>
                  <a:cubicBezTo>
                    <a:pt x="6133" y="460"/>
                    <a:pt x="5537" y="400"/>
                    <a:pt x="4954" y="281"/>
                  </a:cubicBezTo>
                  <a:cubicBezTo>
                    <a:pt x="4299" y="186"/>
                    <a:pt x="3644" y="102"/>
                    <a:pt x="2977" y="79"/>
                  </a:cubicBezTo>
                  <a:cubicBezTo>
                    <a:pt x="2958" y="80"/>
                    <a:pt x="2938" y="80"/>
                    <a:pt x="2918" y="80"/>
                  </a:cubicBezTo>
                  <a:cubicBezTo>
                    <a:pt x="2666" y="80"/>
                    <a:pt x="2404" y="0"/>
                    <a:pt x="214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6" name="Google Shape;1156;p32"/>
            <p:cNvSpPr/>
            <p:nvPr/>
          </p:nvSpPr>
          <p:spPr>
            <a:xfrm>
              <a:off x="5943450" y="3218025"/>
              <a:ext cx="203450" cy="29550"/>
            </a:xfrm>
            <a:custGeom>
              <a:avLst/>
              <a:gdLst/>
              <a:ahLst/>
              <a:cxnLst/>
              <a:rect l="l" t="t" r="r" b="b"/>
              <a:pathLst>
                <a:path w="8138" h="1182" extrusionOk="0">
                  <a:moveTo>
                    <a:pt x="161" y="1"/>
                  </a:moveTo>
                  <a:cubicBezTo>
                    <a:pt x="28" y="1"/>
                    <a:pt x="0" y="110"/>
                    <a:pt x="77" y="324"/>
                  </a:cubicBezTo>
                  <a:cubicBezTo>
                    <a:pt x="1316" y="586"/>
                    <a:pt x="2590" y="658"/>
                    <a:pt x="3840" y="884"/>
                  </a:cubicBezTo>
                  <a:cubicBezTo>
                    <a:pt x="3944" y="877"/>
                    <a:pt x="4049" y="874"/>
                    <a:pt x="4153" y="874"/>
                  </a:cubicBezTo>
                  <a:cubicBezTo>
                    <a:pt x="4593" y="874"/>
                    <a:pt x="5030" y="926"/>
                    <a:pt x="5483" y="955"/>
                  </a:cubicBezTo>
                  <a:cubicBezTo>
                    <a:pt x="6221" y="1051"/>
                    <a:pt x="6947" y="1110"/>
                    <a:pt x="7686" y="1182"/>
                  </a:cubicBezTo>
                  <a:cubicBezTo>
                    <a:pt x="7713" y="1123"/>
                    <a:pt x="7773" y="1113"/>
                    <a:pt x="7840" y="1113"/>
                  </a:cubicBezTo>
                  <a:cubicBezTo>
                    <a:pt x="7876" y="1113"/>
                    <a:pt x="7913" y="1116"/>
                    <a:pt x="7949" y="1116"/>
                  </a:cubicBezTo>
                  <a:cubicBezTo>
                    <a:pt x="8052" y="1116"/>
                    <a:pt x="8138" y="1092"/>
                    <a:pt x="8114" y="908"/>
                  </a:cubicBezTo>
                  <a:cubicBezTo>
                    <a:pt x="6995" y="646"/>
                    <a:pt x="5876" y="491"/>
                    <a:pt x="4733" y="455"/>
                  </a:cubicBezTo>
                  <a:cubicBezTo>
                    <a:pt x="4173" y="443"/>
                    <a:pt x="3602" y="372"/>
                    <a:pt x="3042" y="336"/>
                  </a:cubicBezTo>
                  <a:cubicBezTo>
                    <a:pt x="2241" y="294"/>
                    <a:pt x="1449" y="40"/>
                    <a:pt x="641" y="40"/>
                  </a:cubicBezTo>
                  <a:cubicBezTo>
                    <a:pt x="549" y="40"/>
                    <a:pt x="456" y="43"/>
                    <a:pt x="363" y="51"/>
                  </a:cubicBezTo>
                  <a:cubicBezTo>
                    <a:pt x="280" y="17"/>
                    <a:pt x="212" y="1"/>
                    <a:pt x="16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7" name="Google Shape;1157;p32"/>
            <p:cNvSpPr/>
            <p:nvPr/>
          </p:nvSpPr>
          <p:spPr>
            <a:xfrm>
              <a:off x="5247975" y="3081175"/>
              <a:ext cx="155975" cy="33075"/>
            </a:xfrm>
            <a:custGeom>
              <a:avLst/>
              <a:gdLst/>
              <a:ahLst/>
              <a:cxnLst/>
              <a:rect l="l" t="t" r="r" b="b"/>
              <a:pathLst>
                <a:path w="6239" h="1323" extrusionOk="0">
                  <a:moveTo>
                    <a:pt x="369" y="0"/>
                  </a:moveTo>
                  <a:cubicBezTo>
                    <a:pt x="191" y="83"/>
                    <a:pt x="119" y="226"/>
                    <a:pt x="72" y="393"/>
                  </a:cubicBezTo>
                  <a:cubicBezTo>
                    <a:pt x="48" y="524"/>
                    <a:pt x="12" y="643"/>
                    <a:pt x="0" y="774"/>
                  </a:cubicBezTo>
                  <a:cubicBezTo>
                    <a:pt x="0" y="833"/>
                    <a:pt x="36" y="893"/>
                    <a:pt x="60" y="953"/>
                  </a:cubicBezTo>
                  <a:cubicBezTo>
                    <a:pt x="173" y="1059"/>
                    <a:pt x="301" y="1112"/>
                    <a:pt x="435" y="1112"/>
                  </a:cubicBezTo>
                  <a:cubicBezTo>
                    <a:pt x="511" y="1112"/>
                    <a:pt x="589" y="1094"/>
                    <a:pt x="667" y="1060"/>
                  </a:cubicBezTo>
                  <a:cubicBezTo>
                    <a:pt x="738" y="1036"/>
                    <a:pt x="774" y="1000"/>
                    <a:pt x="822" y="953"/>
                  </a:cubicBezTo>
                  <a:cubicBezTo>
                    <a:pt x="822" y="929"/>
                    <a:pt x="834" y="917"/>
                    <a:pt x="834" y="893"/>
                  </a:cubicBezTo>
                  <a:cubicBezTo>
                    <a:pt x="834" y="890"/>
                    <a:pt x="834" y="889"/>
                    <a:pt x="836" y="889"/>
                  </a:cubicBezTo>
                  <a:cubicBezTo>
                    <a:pt x="840" y="889"/>
                    <a:pt x="854" y="904"/>
                    <a:pt x="881" y="941"/>
                  </a:cubicBezTo>
                  <a:cubicBezTo>
                    <a:pt x="929" y="988"/>
                    <a:pt x="965" y="1012"/>
                    <a:pt x="1024" y="1036"/>
                  </a:cubicBezTo>
                  <a:cubicBezTo>
                    <a:pt x="1072" y="1060"/>
                    <a:pt x="1131" y="1060"/>
                    <a:pt x="1191" y="1072"/>
                  </a:cubicBezTo>
                  <a:cubicBezTo>
                    <a:pt x="1310" y="1095"/>
                    <a:pt x="1417" y="1119"/>
                    <a:pt x="1536" y="1131"/>
                  </a:cubicBezTo>
                  <a:cubicBezTo>
                    <a:pt x="1715" y="1131"/>
                    <a:pt x="1881" y="1131"/>
                    <a:pt x="2036" y="1226"/>
                  </a:cubicBezTo>
                  <a:cubicBezTo>
                    <a:pt x="2166" y="1299"/>
                    <a:pt x="2296" y="1322"/>
                    <a:pt x="2427" y="1322"/>
                  </a:cubicBezTo>
                  <a:cubicBezTo>
                    <a:pt x="2620" y="1322"/>
                    <a:pt x="2814" y="1271"/>
                    <a:pt x="3012" y="1250"/>
                  </a:cubicBezTo>
                  <a:cubicBezTo>
                    <a:pt x="3070" y="1247"/>
                    <a:pt x="3128" y="1246"/>
                    <a:pt x="3186" y="1246"/>
                  </a:cubicBezTo>
                  <a:cubicBezTo>
                    <a:pt x="3450" y="1246"/>
                    <a:pt x="3717" y="1272"/>
                    <a:pt x="3982" y="1272"/>
                  </a:cubicBezTo>
                  <a:cubicBezTo>
                    <a:pt x="4104" y="1272"/>
                    <a:pt x="4225" y="1266"/>
                    <a:pt x="4346" y="1250"/>
                  </a:cubicBezTo>
                  <a:lnTo>
                    <a:pt x="4977" y="1250"/>
                  </a:lnTo>
                  <a:cubicBezTo>
                    <a:pt x="5179" y="1250"/>
                    <a:pt x="5394" y="1238"/>
                    <a:pt x="5596" y="1191"/>
                  </a:cubicBezTo>
                  <a:cubicBezTo>
                    <a:pt x="5798" y="1119"/>
                    <a:pt x="6001" y="1095"/>
                    <a:pt x="6179" y="988"/>
                  </a:cubicBezTo>
                  <a:cubicBezTo>
                    <a:pt x="6191" y="976"/>
                    <a:pt x="6227" y="941"/>
                    <a:pt x="6239" y="917"/>
                  </a:cubicBezTo>
                  <a:cubicBezTo>
                    <a:pt x="6227" y="869"/>
                    <a:pt x="6227" y="822"/>
                    <a:pt x="6227" y="774"/>
                  </a:cubicBezTo>
                  <a:cubicBezTo>
                    <a:pt x="5918" y="476"/>
                    <a:pt x="5525" y="429"/>
                    <a:pt x="5120" y="417"/>
                  </a:cubicBezTo>
                  <a:cubicBezTo>
                    <a:pt x="4785" y="417"/>
                    <a:pt x="4443" y="446"/>
                    <a:pt x="4101" y="446"/>
                  </a:cubicBezTo>
                  <a:cubicBezTo>
                    <a:pt x="3824" y="446"/>
                    <a:pt x="3547" y="427"/>
                    <a:pt x="3274" y="357"/>
                  </a:cubicBezTo>
                  <a:cubicBezTo>
                    <a:pt x="3048" y="321"/>
                    <a:pt x="2834" y="298"/>
                    <a:pt x="2608" y="298"/>
                  </a:cubicBezTo>
                  <a:lnTo>
                    <a:pt x="2298" y="298"/>
                  </a:lnTo>
                  <a:cubicBezTo>
                    <a:pt x="2155" y="286"/>
                    <a:pt x="2024" y="262"/>
                    <a:pt x="1893" y="238"/>
                  </a:cubicBezTo>
                  <a:cubicBezTo>
                    <a:pt x="1780" y="275"/>
                    <a:pt x="1671" y="290"/>
                    <a:pt x="1564" y="290"/>
                  </a:cubicBezTo>
                  <a:cubicBezTo>
                    <a:pt x="1152" y="290"/>
                    <a:pt x="776" y="66"/>
                    <a:pt x="36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8" name="Google Shape;1158;p32"/>
            <p:cNvSpPr/>
            <p:nvPr/>
          </p:nvSpPr>
          <p:spPr>
            <a:xfrm>
              <a:off x="6055200" y="3256475"/>
              <a:ext cx="226550" cy="31925"/>
            </a:xfrm>
            <a:custGeom>
              <a:avLst/>
              <a:gdLst/>
              <a:ahLst/>
              <a:cxnLst/>
              <a:rect l="l" t="t" r="r" b="b"/>
              <a:pathLst>
                <a:path w="9062" h="1277" extrusionOk="0">
                  <a:moveTo>
                    <a:pt x="84" y="1"/>
                  </a:moveTo>
                  <a:cubicBezTo>
                    <a:pt x="13" y="48"/>
                    <a:pt x="1" y="108"/>
                    <a:pt x="13" y="203"/>
                  </a:cubicBezTo>
                  <a:cubicBezTo>
                    <a:pt x="203" y="406"/>
                    <a:pt x="501" y="358"/>
                    <a:pt x="739" y="465"/>
                  </a:cubicBezTo>
                  <a:cubicBezTo>
                    <a:pt x="810" y="477"/>
                    <a:pt x="894" y="513"/>
                    <a:pt x="965" y="513"/>
                  </a:cubicBezTo>
                  <a:cubicBezTo>
                    <a:pt x="1263" y="537"/>
                    <a:pt x="1572" y="548"/>
                    <a:pt x="1858" y="644"/>
                  </a:cubicBezTo>
                  <a:cubicBezTo>
                    <a:pt x="3354" y="777"/>
                    <a:pt x="4839" y="1126"/>
                    <a:pt x="6352" y="1126"/>
                  </a:cubicBezTo>
                  <a:cubicBezTo>
                    <a:pt x="6465" y="1126"/>
                    <a:pt x="6579" y="1124"/>
                    <a:pt x="6692" y="1120"/>
                  </a:cubicBezTo>
                  <a:cubicBezTo>
                    <a:pt x="6896" y="1120"/>
                    <a:pt x="7096" y="1112"/>
                    <a:pt x="7297" y="1112"/>
                  </a:cubicBezTo>
                  <a:cubicBezTo>
                    <a:pt x="7448" y="1112"/>
                    <a:pt x="7599" y="1117"/>
                    <a:pt x="7752" y="1132"/>
                  </a:cubicBezTo>
                  <a:cubicBezTo>
                    <a:pt x="7811" y="1156"/>
                    <a:pt x="7883" y="1156"/>
                    <a:pt x="7942" y="1156"/>
                  </a:cubicBezTo>
                  <a:cubicBezTo>
                    <a:pt x="8000" y="1116"/>
                    <a:pt x="8053" y="1100"/>
                    <a:pt x="8103" y="1100"/>
                  </a:cubicBezTo>
                  <a:cubicBezTo>
                    <a:pt x="8186" y="1100"/>
                    <a:pt x="8261" y="1142"/>
                    <a:pt x="8335" y="1180"/>
                  </a:cubicBezTo>
                  <a:lnTo>
                    <a:pt x="8514" y="1227"/>
                  </a:lnTo>
                  <a:cubicBezTo>
                    <a:pt x="8620" y="1238"/>
                    <a:pt x="8726" y="1277"/>
                    <a:pt x="8832" y="1277"/>
                  </a:cubicBezTo>
                  <a:cubicBezTo>
                    <a:pt x="8845" y="1277"/>
                    <a:pt x="8858" y="1276"/>
                    <a:pt x="8871" y="1275"/>
                  </a:cubicBezTo>
                  <a:cubicBezTo>
                    <a:pt x="8931" y="1251"/>
                    <a:pt x="8966" y="1215"/>
                    <a:pt x="9002" y="1156"/>
                  </a:cubicBezTo>
                  <a:cubicBezTo>
                    <a:pt x="9062" y="858"/>
                    <a:pt x="8776" y="894"/>
                    <a:pt x="8645" y="799"/>
                  </a:cubicBezTo>
                  <a:cubicBezTo>
                    <a:pt x="8573" y="799"/>
                    <a:pt x="8478" y="775"/>
                    <a:pt x="8395" y="775"/>
                  </a:cubicBezTo>
                  <a:cubicBezTo>
                    <a:pt x="8353" y="763"/>
                    <a:pt x="8317" y="757"/>
                    <a:pt x="8283" y="757"/>
                  </a:cubicBezTo>
                  <a:cubicBezTo>
                    <a:pt x="8249" y="757"/>
                    <a:pt x="8216" y="763"/>
                    <a:pt x="8180" y="775"/>
                  </a:cubicBezTo>
                  <a:cubicBezTo>
                    <a:pt x="8169" y="769"/>
                    <a:pt x="8157" y="766"/>
                    <a:pt x="8145" y="766"/>
                  </a:cubicBezTo>
                  <a:cubicBezTo>
                    <a:pt x="8133" y="766"/>
                    <a:pt x="8121" y="769"/>
                    <a:pt x="8109" y="775"/>
                  </a:cubicBezTo>
                  <a:cubicBezTo>
                    <a:pt x="8014" y="735"/>
                    <a:pt x="7915" y="726"/>
                    <a:pt x="7814" y="726"/>
                  </a:cubicBezTo>
                  <a:cubicBezTo>
                    <a:pt x="7726" y="726"/>
                    <a:pt x="7637" y="733"/>
                    <a:pt x="7549" y="733"/>
                  </a:cubicBezTo>
                  <a:cubicBezTo>
                    <a:pt x="7435" y="733"/>
                    <a:pt x="7323" y="721"/>
                    <a:pt x="7216" y="668"/>
                  </a:cubicBezTo>
                  <a:cubicBezTo>
                    <a:pt x="6633" y="572"/>
                    <a:pt x="6049" y="513"/>
                    <a:pt x="5478" y="465"/>
                  </a:cubicBezTo>
                  <a:cubicBezTo>
                    <a:pt x="4549" y="394"/>
                    <a:pt x="3608" y="287"/>
                    <a:pt x="2692" y="203"/>
                  </a:cubicBezTo>
                  <a:cubicBezTo>
                    <a:pt x="2554" y="160"/>
                    <a:pt x="2414" y="148"/>
                    <a:pt x="2274" y="148"/>
                  </a:cubicBezTo>
                  <a:cubicBezTo>
                    <a:pt x="2117" y="148"/>
                    <a:pt x="1959" y="163"/>
                    <a:pt x="1804" y="163"/>
                  </a:cubicBezTo>
                  <a:cubicBezTo>
                    <a:pt x="1643" y="163"/>
                    <a:pt x="1486" y="147"/>
                    <a:pt x="1334" y="84"/>
                  </a:cubicBezTo>
                  <a:cubicBezTo>
                    <a:pt x="1239" y="52"/>
                    <a:pt x="1139" y="41"/>
                    <a:pt x="1040" y="41"/>
                  </a:cubicBezTo>
                  <a:cubicBezTo>
                    <a:pt x="955" y="41"/>
                    <a:pt x="869" y="49"/>
                    <a:pt x="787" y="60"/>
                  </a:cubicBezTo>
                  <a:cubicBezTo>
                    <a:pt x="648" y="9"/>
                    <a:pt x="505" y="3"/>
                    <a:pt x="360" y="3"/>
                  </a:cubicBezTo>
                  <a:cubicBezTo>
                    <a:pt x="312" y="3"/>
                    <a:pt x="264" y="4"/>
                    <a:pt x="216" y="4"/>
                  </a:cubicBezTo>
                  <a:cubicBezTo>
                    <a:pt x="172" y="4"/>
                    <a:pt x="128" y="3"/>
                    <a:pt x="8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9" name="Google Shape;1159;p32"/>
            <p:cNvSpPr/>
            <p:nvPr/>
          </p:nvSpPr>
          <p:spPr>
            <a:xfrm>
              <a:off x="5867975" y="3171000"/>
              <a:ext cx="202725" cy="25175"/>
            </a:xfrm>
            <a:custGeom>
              <a:avLst/>
              <a:gdLst/>
              <a:ahLst/>
              <a:cxnLst/>
              <a:rect l="l" t="t" r="r" b="b"/>
              <a:pathLst>
                <a:path w="8109" h="1007" extrusionOk="0">
                  <a:moveTo>
                    <a:pt x="341" y="1"/>
                  </a:moveTo>
                  <a:cubicBezTo>
                    <a:pt x="251" y="1"/>
                    <a:pt x="161" y="16"/>
                    <a:pt x="72" y="62"/>
                  </a:cubicBezTo>
                  <a:cubicBezTo>
                    <a:pt x="13" y="146"/>
                    <a:pt x="1" y="241"/>
                    <a:pt x="84" y="324"/>
                  </a:cubicBezTo>
                  <a:cubicBezTo>
                    <a:pt x="108" y="336"/>
                    <a:pt x="132" y="342"/>
                    <a:pt x="156" y="342"/>
                  </a:cubicBezTo>
                  <a:cubicBezTo>
                    <a:pt x="179" y="342"/>
                    <a:pt x="203" y="336"/>
                    <a:pt x="227" y="324"/>
                  </a:cubicBezTo>
                  <a:cubicBezTo>
                    <a:pt x="227" y="312"/>
                    <a:pt x="239" y="312"/>
                    <a:pt x="263" y="300"/>
                  </a:cubicBezTo>
                  <a:cubicBezTo>
                    <a:pt x="272" y="297"/>
                    <a:pt x="281" y="296"/>
                    <a:pt x="289" y="296"/>
                  </a:cubicBezTo>
                  <a:cubicBezTo>
                    <a:pt x="312" y="296"/>
                    <a:pt x="332" y="307"/>
                    <a:pt x="358" y="324"/>
                  </a:cubicBezTo>
                  <a:cubicBezTo>
                    <a:pt x="1203" y="419"/>
                    <a:pt x="2049" y="527"/>
                    <a:pt x="2906" y="586"/>
                  </a:cubicBezTo>
                  <a:cubicBezTo>
                    <a:pt x="4299" y="681"/>
                    <a:pt x="5680" y="896"/>
                    <a:pt x="7085" y="919"/>
                  </a:cubicBezTo>
                  <a:cubicBezTo>
                    <a:pt x="7273" y="938"/>
                    <a:pt x="7467" y="1006"/>
                    <a:pt x="7650" y="1006"/>
                  </a:cubicBezTo>
                  <a:cubicBezTo>
                    <a:pt x="7816" y="1006"/>
                    <a:pt x="7973" y="951"/>
                    <a:pt x="8109" y="753"/>
                  </a:cubicBezTo>
                  <a:cubicBezTo>
                    <a:pt x="8035" y="699"/>
                    <a:pt x="7954" y="689"/>
                    <a:pt x="7871" y="689"/>
                  </a:cubicBezTo>
                  <a:cubicBezTo>
                    <a:pt x="7826" y="689"/>
                    <a:pt x="7780" y="692"/>
                    <a:pt x="7735" y="692"/>
                  </a:cubicBezTo>
                  <a:cubicBezTo>
                    <a:pt x="7662" y="692"/>
                    <a:pt x="7591" y="685"/>
                    <a:pt x="7526" y="646"/>
                  </a:cubicBezTo>
                  <a:cubicBezTo>
                    <a:pt x="7508" y="634"/>
                    <a:pt x="7487" y="628"/>
                    <a:pt x="7465" y="628"/>
                  </a:cubicBezTo>
                  <a:cubicBezTo>
                    <a:pt x="7442" y="628"/>
                    <a:pt x="7418" y="634"/>
                    <a:pt x="7395" y="646"/>
                  </a:cubicBezTo>
                  <a:cubicBezTo>
                    <a:pt x="7339" y="683"/>
                    <a:pt x="7289" y="701"/>
                    <a:pt x="7239" y="701"/>
                  </a:cubicBezTo>
                  <a:cubicBezTo>
                    <a:pt x="7194" y="701"/>
                    <a:pt x="7148" y="686"/>
                    <a:pt x="7097" y="658"/>
                  </a:cubicBezTo>
                  <a:cubicBezTo>
                    <a:pt x="6895" y="598"/>
                    <a:pt x="6668" y="646"/>
                    <a:pt x="6490" y="503"/>
                  </a:cubicBezTo>
                  <a:cubicBezTo>
                    <a:pt x="6410" y="503"/>
                    <a:pt x="6331" y="513"/>
                    <a:pt x="6255" y="513"/>
                  </a:cubicBezTo>
                  <a:cubicBezTo>
                    <a:pt x="6217" y="513"/>
                    <a:pt x="6180" y="511"/>
                    <a:pt x="6144" y="503"/>
                  </a:cubicBezTo>
                  <a:cubicBezTo>
                    <a:pt x="4955" y="386"/>
                    <a:pt x="3756" y="184"/>
                    <a:pt x="2547" y="184"/>
                  </a:cubicBezTo>
                  <a:cubicBezTo>
                    <a:pt x="2401" y="184"/>
                    <a:pt x="2255" y="187"/>
                    <a:pt x="2108" y="193"/>
                  </a:cubicBezTo>
                  <a:cubicBezTo>
                    <a:pt x="1993" y="141"/>
                    <a:pt x="1871" y="127"/>
                    <a:pt x="1748" y="127"/>
                  </a:cubicBezTo>
                  <a:cubicBezTo>
                    <a:pt x="1612" y="127"/>
                    <a:pt x="1473" y="144"/>
                    <a:pt x="1337" y="144"/>
                  </a:cubicBezTo>
                  <a:cubicBezTo>
                    <a:pt x="1201" y="144"/>
                    <a:pt x="1068" y="128"/>
                    <a:pt x="941" y="62"/>
                  </a:cubicBezTo>
                  <a:cubicBezTo>
                    <a:pt x="922" y="43"/>
                    <a:pt x="898" y="34"/>
                    <a:pt x="876" y="34"/>
                  </a:cubicBezTo>
                  <a:cubicBezTo>
                    <a:pt x="857" y="34"/>
                    <a:pt x="838" y="40"/>
                    <a:pt x="822" y="50"/>
                  </a:cubicBezTo>
                  <a:cubicBezTo>
                    <a:pt x="669" y="50"/>
                    <a:pt x="505" y="1"/>
                    <a:pt x="34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0" name="Google Shape;1160;p32"/>
            <p:cNvSpPr/>
            <p:nvPr/>
          </p:nvSpPr>
          <p:spPr>
            <a:xfrm>
              <a:off x="5292325" y="3039500"/>
              <a:ext cx="187250" cy="16275"/>
            </a:xfrm>
            <a:custGeom>
              <a:avLst/>
              <a:gdLst/>
              <a:ahLst/>
              <a:cxnLst/>
              <a:rect l="l" t="t" r="r" b="b"/>
              <a:pathLst>
                <a:path w="7490" h="651" extrusionOk="0">
                  <a:moveTo>
                    <a:pt x="286" y="0"/>
                  </a:moveTo>
                  <a:cubicBezTo>
                    <a:pt x="238" y="24"/>
                    <a:pt x="214" y="60"/>
                    <a:pt x="226" y="107"/>
                  </a:cubicBezTo>
                  <a:cubicBezTo>
                    <a:pt x="179" y="107"/>
                    <a:pt x="155" y="119"/>
                    <a:pt x="107" y="143"/>
                  </a:cubicBezTo>
                  <a:cubicBezTo>
                    <a:pt x="48" y="191"/>
                    <a:pt x="0" y="226"/>
                    <a:pt x="0" y="310"/>
                  </a:cubicBezTo>
                  <a:cubicBezTo>
                    <a:pt x="238" y="476"/>
                    <a:pt x="512" y="417"/>
                    <a:pt x="762" y="441"/>
                  </a:cubicBezTo>
                  <a:cubicBezTo>
                    <a:pt x="1369" y="465"/>
                    <a:pt x="2000" y="465"/>
                    <a:pt x="2608" y="512"/>
                  </a:cubicBezTo>
                  <a:cubicBezTo>
                    <a:pt x="3817" y="588"/>
                    <a:pt x="5027" y="611"/>
                    <a:pt x="6237" y="611"/>
                  </a:cubicBezTo>
                  <a:cubicBezTo>
                    <a:pt x="6539" y="611"/>
                    <a:pt x="6841" y="610"/>
                    <a:pt x="7144" y="607"/>
                  </a:cubicBezTo>
                  <a:cubicBezTo>
                    <a:pt x="7202" y="625"/>
                    <a:pt x="7271" y="651"/>
                    <a:pt x="7330" y="651"/>
                  </a:cubicBezTo>
                  <a:cubicBezTo>
                    <a:pt x="7391" y="651"/>
                    <a:pt x="7441" y="622"/>
                    <a:pt x="7453" y="524"/>
                  </a:cubicBezTo>
                  <a:cubicBezTo>
                    <a:pt x="7489" y="345"/>
                    <a:pt x="7251" y="405"/>
                    <a:pt x="7180" y="310"/>
                  </a:cubicBezTo>
                  <a:cubicBezTo>
                    <a:pt x="7084" y="310"/>
                    <a:pt x="6977" y="286"/>
                    <a:pt x="6894" y="286"/>
                  </a:cubicBezTo>
                  <a:cubicBezTo>
                    <a:pt x="6845" y="344"/>
                    <a:pt x="6797" y="403"/>
                    <a:pt x="6716" y="403"/>
                  </a:cubicBezTo>
                  <a:cubicBezTo>
                    <a:pt x="6697" y="403"/>
                    <a:pt x="6678" y="400"/>
                    <a:pt x="6656" y="393"/>
                  </a:cubicBezTo>
                  <a:cubicBezTo>
                    <a:pt x="6072" y="208"/>
                    <a:pt x="5465" y="103"/>
                    <a:pt x="4854" y="103"/>
                  </a:cubicBezTo>
                  <a:cubicBezTo>
                    <a:pt x="4716" y="103"/>
                    <a:pt x="4579" y="108"/>
                    <a:pt x="4441" y="119"/>
                  </a:cubicBezTo>
                  <a:cubicBezTo>
                    <a:pt x="4363" y="259"/>
                    <a:pt x="4263" y="296"/>
                    <a:pt x="4156" y="296"/>
                  </a:cubicBezTo>
                  <a:cubicBezTo>
                    <a:pt x="4032" y="296"/>
                    <a:pt x="3897" y="247"/>
                    <a:pt x="3770" y="247"/>
                  </a:cubicBezTo>
                  <a:cubicBezTo>
                    <a:pt x="3705" y="247"/>
                    <a:pt x="3642" y="260"/>
                    <a:pt x="3584" y="298"/>
                  </a:cubicBezTo>
                  <a:cubicBezTo>
                    <a:pt x="3580" y="302"/>
                    <a:pt x="3577" y="304"/>
                    <a:pt x="3576" y="304"/>
                  </a:cubicBezTo>
                  <a:cubicBezTo>
                    <a:pt x="3568" y="304"/>
                    <a:pt x="3635" y="196"/>
                    <a:pt x="3572" y="143"/>
                  </a:cubicBezTo>
                  <a:cubicBezTo>
                    <a:pt x="2727" y="95"/>
                    <a:pt x="1858" y="48"/>
                    <a:pt x="1000" y="0"/>
                  </a:cubicBezTo>
                  <a:cubicBezTo>
                    <a:pt x="976" y="79"/>
                    <a:pt x="952" y="115"/>
                    <a:pt x="926" y="115"/>
                  </a:cubicBezTo>
                  <a:cubicBezTo>
                    <a:pt x="901" y="115"/>
                    <a:pt x="875" y="82"/>
                    <a:pt x="845" y="24"/>
                  </a:cubicBezTo>
                  <a:cubicBezTo>
                    <a:pt x="667" y="24"/>
                    <a:pt x="476" y="0"/>
                    <a:pt x="28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1" name="Google Shape;1161;p32"/>
            <p:cNvSpPr/>
            <p:nvPr/>
          </p:nvSpPr>
          <p:spPr>
            <a:xfrm>
              <a:off x="5743275" y="2963875"/>
              <a:ext cx="131575" cy="134250"/>
            </a:xfrm>
            <a:custGeom>
              <a:avLst/>
              <a:gdLst/>
              <a:ahLst/>
              <a:cxnLst/>
              <a:rect l="l" t="t" r="r" b="b"/>
              <a:pathLst>
                <a:path w="5263" h="5370" extrusionOk="0">
                  <a:moveTo>
                    <a:pt x="405" y="1"/>
                  </a:moveTo>
                  <a:cubicBezTo>
                    <a:pt x="226" y="37"/>
                    <a:pt x="107" y="156"/>
                    <a:pt x="12" y="311"/>
                  </a:cubicBezTo>
                  <a:cubicBezTo>
                    <a:pt x="0" y="382"/>
                    <a:pt x="12" y="442"/>
                    <a:pt x="72" y="501"/>
                  </a:cubicBezTo>
                  <a:cubicBezTo>
                    <a:pt x="726" y="870"/>
                    <a:pt x="1488" y="703"/>
                    <a:pt x="2191" y="918"/>
                  </a:cubicBezTo>
                  <a:cubicBezTo>
                    <a:pt x="2229" y="915"/>
                    <a:pt x="2267" y="913"/>
                    <a:pt x="2304" y="913"/>
                  </a:cubicBezTo>
                  <a:cubicBezTo>
                    <a:pt x="2681" y="913"/>
                    <a:pt x="3050" y="1061"/>
                    <a:pt x="3429" y="1061"/>
                  </a:cubicBezTo>
                  <a:cubicBezTo>
                    <a:pt x="3596" y="1061"/>
                    <a:pt x="3774" y="1049"/>
                    <a:pt x="3953" y="1049"/>
                  </a:cubicBezTo>
                  <a:cubicBezTo>
                    <a:pt x="4072" y="1049"/>
                    <a:pt x="4215" y="1049"/>
                    <a:pt x="4334" y="1061"/>
                  </a:cubicBezTo>
                  <a:cubicBezTo>
                    <a:pt x="4417" y="1096"/>
                    <a:pt x="4477" y="1144"/>
                    <a:pt x="4536" y="1215"/>
                  </a:cubicBezTo>
                  <a:cubicBezTo>
                    <a:pt x="4620" y="1334"/>
                    <a:pt x="4644" y="1465"/>
                    <a:pt x="4679" y="1596"/>
                  </a:cubicBezTo>
                  <a:cubicBezTo>
                    <a:pt x="4775" y="2489"/>
                    <a:pt x="4584" y="3418"/>
                    <a:pt x="4775" y="4323"/>
                  </a:cubicBezTo>
                  <a:cubicBezTo>
                    <a:pt x="4894" y="4549"/>
                    <a:pt x="4894" y="4787"/>
                    <a:pt x="4894" y="5025"/>
                  </a:cubicBezTo>
                  <a:cubicBezTo>
                    <a:pt x="4834" y="5133"/>
                    <a:pt x="4834" y="5240"/>
                    <a:pt x="4941" y="5335"/>
                  </a:cubicBezTo>
                  <a:cubicBezTo>
                    <a:pt x="4969" y="5357"/>
                    <a:pt x="5000" y="5369"/>
                    <a:pt x="5031" y="5369"/>
                  </a:cubicBezTo>
                  <a:cubicBezTo>
                    <a:pt x="5066" y="5369"/>
                    <a:pt x="5100" y="5354"/>
                    <a:pt x="5132" y="5323"/>
                  </a:cubicBezTo>
                  <a:cubicBezTo>
                    <a:pt x="5215" y="5216"/>
                    <a:pt x="5239" y="5121"/>
                    <a:pt x="5251" y="5013"/>
                  </a:cubicBezTo>
                  <a:cubicBezTo>
                    <a:pt x="5263" y="4883"/>
                    <a:pt x="5263" y="4728"/>
                    <a:pt x="5263" y="4585"/>
                  </a:cubicBezTo>
                  <a:cubicBezTo>
                    <a:pt x="5263" y="4430"/>
                    <a:pt x="5239" y="4299"/>
                    <a:pt x="5203" y="4144"/>
                  </a:cubicBezTo>
                  <a:cubicBezTo>
                    <a:pt x="5132" y="3942"/>
                    <a:pt x="5132" y="3716"/>
                    <a:pt x="5144" y="3490"/>
                  </a:cubicBezTo>
                  <a:lnTo>
                    <a:pt x="5144" y="2335"/>
                  </a:lnTo>
                  <a:cubicBezTo>
                    <a:pt x="5132" y="1942"/>
                    <a:pt x="5084" y="1561"/>
                    <a:pt x="5203" y="1192"/>
                  </a:cubicBezTo>
                  <a:cubicBezTo>
                    <a:pt x="5239" y="918"/>
                    <a:pt x="5263" y="656"/>
                    <a:pt x="4941" y="513"/>
                  </a:cubicBezTo>
                  <a:cubicBezTo>
                    <a:pt x="4179" y="358"/>
                    <a:pt x="3417" y="299"/>
                    <a:pt x="2643" y="251"/>
                  </a:cubicBezTo>
                  <a:cubicBezTo>
                    <a:pt x="2566" y="298"/>
                    <a:pt x="2483" y="339"/>
                    <a:pt x="2398" y="339"/>
                  </a:cubicBezTo>
                  <a:cubicBezTo>
                    <a:pt x="2353" y="339"/>
                    <a:pt x="2308" y="328"/>
                    <a:pt x="2262" y="299"/>
                  </a:cubicBezTo>
                  <a:cubicBezTo>
                    <a:pt x="2215" y="275"/>
                    <a:pt x="2155" y="263"/>
                    <a:pt x="2096" y="263"/>
                  </a:cubicBezTo>
                  <a:cubicBezTo>
                    <a:pt x="2092" y="261"/>
                    <a:pt x="2088" y="261"/>
                    <a:pt x="2084" y="261"/>
                  </a:cubicBezTo>
                  <a:cubicBezTo>
                    <a:pt x="2046" y="261"/>
                    <a:pt x="2004" y="327"/>
                    <a:pt x="1967" y="327"/>
                  </a:cubicBezTo>
                  <a:cubicBezTo>
                    <a:pt x="1949" y="327"/>
                    <a:pt x="1932" y="311"/>
                    <a:pt x="1917" y="263"/>
                  </a:cubicBezTo>
                  <a:cubicBezTo>
                    <a:pt x="1869" y="215"/>
                    <a:pt x="1834" y="191"/>
                    <a:pt x="1774" y="156"/>
                  </a:cubicBezTo>
                  <a:cubicBezTo>
                    <a:pt x="1568" y="184"/>
                    <a:pt x="1362" y="234"/>
                    <a:pt x="1161" y="234"/>
                  </a:cubicBezTo>
                  <a:cubicBezTo>
                    <a:pt x="1025" y="234"/>
                    <a:pt x="892" y="211"/>
                    <a:pt x="762" y="144"/>
                  </a:cubicBezTo>
                  <a:cubicBezTo>
                    <a:pt x="619" y="108"/>
                    <a:pt x="536" y="13"/>
                    <a:pt x="40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2" name="Google Shape;1162;p32"/>
            <p:cNvSpPr/>
            <p:nvPr/>
          </p:nvSpPr>
          <p:spPr>
            <a:xfrm>
              <a:off x="5581925" y="2970350"/>
              <a:ext cx="156000" cy="21250"/>
            </a:xfrm>
            <a:custGeom>
              <a:avLst/>
              <a:gdLst/>
              <a:ahLst/>
              <a:cxnLst/>
              <a:rect l="l" t="t" r="r" b="b"/>
              <a:pathLst>
                <a:path w="6240" h="850" extrusionOk="0">
                  <a:moveTo>
                    <a:pt x="2143" y="1"/>
                  </a:moveTo>
                  <a:cubicBezTo>
                    <a:pt x="1849" y="1"/>
                    <a:pt x="1555" y="10"/>
                    <a:pt x="1263" y="28"/>
                  </a:cubicBezTo>
                  <a:cubicBezTo>
                    <a:pt x="1109" y="66"/>
                    <a:pt x="947" y="136"/>
                    <a:pt x="784" y="136"/>
                  </a:cubicBezTo>
                  <a:cubicBezTo>
                    <a:pt x="745" y="136"/>
                    <a:pt x="706" y="132"/>
                    <a:pt x="668" y="123"/>
                  </a:cubicBezTo>
                  <a:cubicBezTo>
                    <a:pt x="638" y="117"/>
                    <a:pt x="605" y="114"/>
                    <a:pt x="572" y="114"/>
                  </a:cubicBezTo>
                  <a:cubicBezTo>
                    <a:pt x="540" y="114"/>
                    <a:pt x="507" y="117"/>
                    <a:pt x="477" y="123"/>
                  </a:cubicBezTo>
                  <a:cubicBezTo>
                    <a:pt x="322" y="171"/>
                    <a:pt x="180" y="194"/>
                    <a:pt x="37" y="302"/>
                  </a:cubicBezTo>
                  <a:cubicBezTo>
                    <a:pt x="1" y="361"/>
                    <a:pt x="1" y="409"/>
                    <a:pt x="37" y="468"/>
                  </a:cubicBezTo>
                  <a:cubicBezTo>
                    <a:pt x="1799" y="492"/>
                    <a:pt x="3549" y="647"/>
                    <a:pt x="5311" y="790"/>
                  </a:cubicBezTo>
                  <a:cubicBezTo>
                    <a:pt x="5439" y="837"/>
                    <a:pt x="5562" y="842"/>
                    <a:pt x="5687" y="842"/>
                  </a:cubicBezTo>
                  <a:cubicBezTo>
                    <a:pt x="5723" y="842"/>
                    <a:pt x="5760" y="842"/>
                    <a:pt x="5797" y="842"/>
                  </a:cubicBezTo>
                  <a:cubicBezTo>
                    <a:pt x="5857" y="842"/>
                    <a:pt x="5917" y="843"/>
                    <a:pt x="5978" y="849"/>
                  </a:cubicBezTo>
                  <a:cubicBezTo>
                    <a:pt x="6049" y="849"/>
                    <a:pt x="6133" y="837"/>
                    <a:pt x="6204" y="802"/>
                  </a:cubicBezTo>
                  <a:cubicBezTo>
                    <a:pt x="6240" y="730"/>
                    <a:pt x="6240" y="671"/>
                    <a:pt x="6204" y="599"/>
                  </a:cubicBezTo>
                  <a:cubicBezTo>
                    <a:pt x="6109" y="528"/>
                    <a:pt x="6014" y="480"/>
                    <a:pt x="5895" y="468"/>
                  </a:cubicBezTo>
                  <a:cubicBezTo>
                    <a:pt x="5621" y="433"/>
                    <a:pt x="5347" y="421"/>
                    <a:pt x="5121" y="313"/>
                  </a:cubicBezTo>
                  <a:cubicBezTo>
                    <a:pt x="4442" y="28"/>
                    <a:pt x="3704" y="254"/>
                    <a:pt x="3013" y="28"/>
                  </a:cubicBezTo>
                  <a:cubicBezTo>
                    <a:pt x="2727" y="10"/>
                    <a:pt x="2436" y="1"/>
                    <a:pt x="214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3" name="Google Shape;1163;p32"/>
            <p:cNvSpPr/>
            <p:nvPr/>
          </p:nvSpPr>
          <p:spPr>
            <a:xfrm>
              <a:off x="5768575" y="3190025"/>
              <a:ext cx="85750" cy="24050"/>
            </a:xfrm>
            <a:custGeom>
              <a:avLst/>
              <a:gdLst/>
              <a:ahLst/>
              <a:cxnLst/>
              <a:rect l="l" t="t" r="r" b="b"/>
              <a:pathLst>
                <a:path w="3430" h="962" extrusionOk="0">
                  <a:moveTo>
                    <a:pt x="588" y="0"/>
                  </a:moveTo>
                  <a:cubicBezTo>
                    <a:pt x="488" y="0"/>
                    <a:pt x="390" y="13"/>
                    <a:pt x="310" y="39"/>
                  </a:cubicBezTo>
                  <a:cubicBezTo>
                    <a:pt x="0" y="147"/>
                    <a:pt x="60" y="325"/>
                    <a:pt x="334" y="456"/>
                  </a:cubicBezTo>
                  <a:cubicBezTo>
                    <a:pt x="667" y="516"/>
                    <a:pt x="1024" y="563"/>
                    <a:pt x="1357" y="706"/>
                  </a:cubicBezTo>
                  <a:cubicBezTo>
                    <a:pt x="1370" y="703"/>
                    <a:pt x="1382" y="702"/>
                    <a:pt x="1393" y="702"/>
                  </a:cubicBezTo>
                  <a:cubicBezTo>
                    <a:pt x="1424" y="702"/>
                    <a:pt x="1450" y="713"/>
                    <a:pt x="1477" y="730"/>
                  </a:cubicBezTo>
                  <a:cubicBezTo>
                    <a:pt x="1550" y="798"/>
                    <a:pt x="1639" y="806"/>
                    <a:pt x="1730" y="806"/>
                  </a:cubicBezTo>
                  <a:cubicBezTo>
                    <a:pt x="1760" y="806"/>
                    <a:pt x="1789" y="805"/>
                    <a:pt x="1818" y="805"/>
                  </a:cubicBezTo>
                  <a:cubicBezTo>
                    <a:pt x="1905" y="805"/>
                    <a:pt x="1990" y="813"/>
                    <a:pt x="2060" y="873"/>
                  </a:cubicBezTo>
                  <a:cubicBezTo>
                    <a:pt x="2115" y="862"/>
                    <a:pt x="2170" y="857"/>
                    <a:pt x="2225" y="857"/>
                  </a:cubicBezTo>
                  <a:cubicBezTo>
                    <a:pt x="2490" y="857"/>
                    <a:pt x="2755" y="962"/>
                    <a:pt x="3023" y="962"/>
                  </a:cubicBezTo>
                  <a:cubicBezTo>
                    <a:pt x="3122" y="962"/>
                    <a:pt x="3222" y="948"/>
                    <a:pt x="3322" y="909"/>
                  </a:cubicBezTo>
                  <a:cubicBezTo>
                    <a:pt x="3405" y="801"/>
                    <a:pt x="3429" y="682"/>
                    <a:pt x="3334" y="575"/>
                  </a:cubicBezTo>
                  <a:cubicBezTo>
                    <a:pt x="3251" y="551"/>
                    <a:pt x="3167" y="468"/>
                    <a:pt x="3084" y="468"/>
                  </a:cubicBezTo>
                  <a:cubicBezTo>
                    <a:pt x="2358" y="409"/>
                    <a:pt x="1643" y="289"/>
                    <a:pt x="941" y="51"/>
                  </a:cubicBezTo>
                  <a:cubicBezTo>
                    <a:pt x="836" y="19"/>
                    <a:pt x="710" y="0"/>
                    <a:pt x="58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4" name="Google Shape;1164;p32"/>
            <p:cNvSpPr/>
            <p:nvPr/>
          </p:nvSpPr>
          <p:spPr>
            <a:xfrm>
              <a:off x="5725100" y="3209675"/>
              <a:ext cx="126825" cy="24600"/>
            </a:xfrm>
            <a:custGeom>
              <a:avLst/>
              <a:gdLst/>
              <a:ahLst/>
              <a:cxnLst/>
              <a:rect l="l" t="t" r="r" b="b"/>
              <a:pathLst>
                <a:path w="5073" h="984" extrusionOk="0">
                  <a:moveTo>
                    <a:pt x="480" y="0"/>
                  </a:moveTo>
                  <a:cubicBezTo>
                    <a:pt x="321" y="0"/>
                    <a:pt x="163" y="35"/>
                    <a:pt x="1" y="123"/>
                  </a:cubicBezTo>
                  <a:cubicBezTo>
                    <a:pt x="108" y="385"/>
                    <a:pt x="346" y="396"/>
                    <a:pt x="525" y="492"/>
                  </a:cubicBezTo>
                  <a:cubicBezTo>
                    <a:pt x="668" y="539"/>
                    <a:pt x="822" y="563"/>
                    <a:pt x="977" y="563"/>
                  </a:cubicBezTo>
                  <a:cubicBezTo>
                    <a:pt x="1007" y="564"/>
                    <a:pt x="1038" y="565"/>
                    <a:pt x="1068" y="565"/>
                  </a:cubicBezTo>
                  <a:cubicBezTo>
                    <a:pt x="1151" y="565"/>
                    <a:pt x="1235" y="561"/>
                    <a:pt x="1319" y="561"/>
                  </a:cubicBezTo>
                  <a:cubicBezTo>
                    <a:pt x="1494" y="561"/>
                    <a:pt x="1669" y="577"/>
                    <a:pt x="1834" y="670"/>
                  </a:cubicBezTo>
                  <a:cubicBezTo>
                    <a:pt x="1918" y="730"/>
                    <a:pt x="2025" y="777"/>
                    <a:pt x="2132" y="801"/>
                  </a:cubicBezTo>
                  <a:cubicBezTo>
                    <a:pt x="2645" y="841"/>
                    <a:pt x="3141" y="984"/>
                    <a:pt x="3656" y="984"/>
                  </a:cubicBezTo>
                  <a:cubicBezTo>
                    <a:pt x="3751" y="984"/>
                    <a:pt x="3846" y="979"/>
                    <a:pt x="3942" y="968"/>
                  </a:cubicBezTo>
                  <a:cubicBezTo>
                    <a:pt x="4037" y="932"/>
                    <a:pt x="4120" y="896"/>
                    <a:pt x="4216" y="873"/>
                  </a:cubicBezTo>
                  <a:lnTo>
                    <a:pt x="4394" y="873"/>
                  </a:lnTo>
                  <a:cubicBezTo>
                    <a:pt x="4418" y="873"/>
                    <a:pt x="4430" y="861"/>
                    <a:pt x="4466" y="861"/>
                  </a:cubicBezTo>
                  <a:cubicBezTo>
                    <a:pt x="4487" y="836"/>
                    <a:pt x="4507" y="827"/>
                    <a:pt x="4526" y="827"/>
                  </a:cubicBezTo>
                  <a:cubicBezTo>
                    <a:pt x="4572" y="827"/>
                    <a:pt x="4614" y="880"/>
                    <a:pt x="4656" y="896"/>
                  </a:cubicBezTo>
                  <a:cubicBezTo>
                    <a:pt x="4704" y="908"/>
                    <a:pt x="4763" y="920"/>
                    <a:pt x="4823" y="920"/>
                  </a:cubicBezTo>
                  <a:cubicBezTo>
                    <a:pt x="4930" y="896"/>
                    <a:pt x="5061" y="873"/>
                    <a:pt x="5061" y="742"/>
                  </a:cubicBezTo>
                  <a:cubicBezTo>
                    <a:pt x="5073" y="563"/>
                    <a:pt x="4870" y="646"/>
                    <a:pt x="4775" y="551"/>
                  </a:cubicBezTo>
                  <a:cubicBezTo>
                    <a:pt x="3954" y="313"/>
                    <a:pt x="3096" y="420"/>
                    <a:pt x="2263" y="361"/>
                  </a:cubicBezTo>
                  <a:cubicBezTo>
                    <a:pt x="2192" y="349"/>
                    <a:pt x="2132" y="301"/>
                    <a:pt x="2037" y="254"/>
                  </a:cubicBezTo>
                  <a:cubicBezTo>
                    <a:pt x="1953" y="254"/>
                    <a:pt x="1858" y="242"/>
                    <a:pt x="1775" y="218"/>
                  </a:cubicBezTo>
                  <a:cubicBezTo>
                    <a:pt x="1708" y="174"/>
                    <a:pt x="1634" y="166"/>
                    <a:pt x="1557" y="166"/>
                  </a:cubicBezTo>
                  <a:cubicBezTo>
                    <a:pt x="1513" y="166"/>
                    <a:pt x="1468" y="168"/>
                    <a:pt x="1424" y="168"/>
                  </a:cubicBezTo>
                  <a:cubicBezTo>
                    <a:pt x="1338" y="168"/>
                    <a:pt x="1254" y="158"/>
                    <a:pt x="1180" y="99"/>
                  </a:cubicBezTo>
                  <a:cubicBezTo>
                    <a:pt x="1084" y="87"/>
                    <a:pt x="1013" y="87"/>
                    <a:pt x="918" y="75"/>
                  </a:cubicBezTo>
                  <a:cubicBezTo>
                    <a:pt x="770" y="30"/>
                    <a:pt x="625" y="0"/>
                    <a:pt x="48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5" name="Google Shape;1165;p32"/>
            <p:cNvSpPr/>
            <p:nvPr/>
          </p:nvSpPr>
          <p:spPr>
            <a:xfrm>
              <a:off x="5398575" y="3118375"/>
              <a:ext cx="103325" cy="20000"/>
            </a:xfrm>
            <a:custGeom>
              <a:avLst/>
              <a:gdLst/>
              <a:ahLst/>
              <a:cxnLst/>
              <a:rect l="l" t="t" r="r" b="b"/>
              <a:pathLst>
                <a:path w="4133" h="800" extrusionOk="0">
                  <a:moveTo>
                    <a:pt x="2060" y="0"/>
                  </a:moveTo>
                  <a:cubicBezTo>
                    <a:pt x="1941" y="0"/>
                    <a:pt x="1822" y="24"/>
                    <a:pt x="1703" y="60"/>
                  </a:cubicBezTo>
                  <a:cubicBezTo>
                    <a:pt x="1701" y="60"/>
                    <a:pt x="1699" y="59"/>
                    <a:pt x="1698" y="59"/>
                  </a:cubicBezTo>
                  <a:cubicBezTo>
                    <a:pt x="1648" y="59"/>
                    <a:pt x="1648" y="179"/>
                    <a:pt x="1602" y="179"/>
                  </a:cubicBezTo>
                  <a:cubicBezTo>
                    <a:pt x="1589" y="179"/>
                    <a:pt x="1572" y="169"/>
                    <a:pt x="1548" y="143"/>
                  </a:cubicBezTo>
                  <a:cubicBezTo>
                    <a:pt x="1513" y="107"/>
                    <a:pt x="1465" y="84"/>
                    <a:pt x="1406" y="60"/>
                  </a:cubicBezTo>
                  <a:cubicBezTo>
                    <a:pt x="1388" y="57"/>
                    <a:pt x="1368" y="55"/>
                    <a:pt x="1348" y="55"/>
                  </a:cubicBezTo>
                  <a:cubicBezTo>
                    <a:pt x="1288" y="55"/>
                    <a:pt x="1221" y="69"/>
                    <a:pt x="1167" y="96"/>
                  </a:cubicBezTo>
                  <a:cubicBezTo>
                    <a:pt x="1092" y="121"/>
                    <a:pt x="1028" y="146"/>
                    <a:pt x="959" y="146"/>
                  </a:cubicBezTo>
                  <a:cubicBezTo>
                    <a:pt x="931" y="146"/>
                    <a:pt x="901" y="142"/>
                    <a:pt x="870" y="131"/>
                  </a:cubicBezTo>
                  <a:cubicBezTo>
                    <a:pt x="822" y="107"/>
                    <a:pt x="763" y="96"/>
                    <a:pt x="715" y="96"/>
                  </a:cubicBezTo>
                  <a:cubicBezTo>
                    <a:pt x="691" y="96"/>
                    <a:pt x="679" y="96"/>
                    <a:pt x="644" y="107"/>
                  </a:cubicBezTo>
                  <a:cubicBezTo>
                    <a:pt x="621" y="133"/>
                    <a:pt x="602" y="142"/>
                    <a:pt x="584" y="142"/>
                  </a:cubicBezTo>
                  <a:cubicBezTo>
                    <a:pt x="534" y="142"/>
                    <a:pt x="497" y="72"/>
                    <a:pt x="453" y="72"/>
                  </a:cubicBezTo>
                  <a:cubicBezTo>
                    <a:pt x="418" y="57"/>
                    <a:pt x="381" y="50"/>
                    <a:pt x="343" y="50"/>
                  </a:cubicBezTo>
                  <a:cubicBezTo>
                    <a:pt x="290" y="50"/>
                    <a:pt x="235" y="63"/>
                    <a:pt x="179" y="84"/>
                  </a:cubicBezTo>
                  <a:cubicBezTo>
                    <a:pt x="144" y="107"/>
                    <a:pt x="84" y="155"/>
                    <a:pt x="48" y="215"/>
                  </a:cubicBezTo>
                  <a:cubicBezTo>
                    <a:pt x="24" y="274"/>
                    <a:pt x="1" y="334"/>
                    <a:pt x="24" y="405"/>
                  </a:cubicBezTo>
                  <a:cubicBezTo>
                    <a:pt x="84" y="536"/>
                    <a:pt x="179" y="619"/>
                    <a:pt x="334" y="631"/>
                  </a:cubicBezTo>
                  <a:cubicBezTo>
                    <a:pt x="487" y="631"/>
                    <a:pt x="640" y="633"/>
                    <a:pt x="793" y="633"/>
                  </a:cubicBezTo>
                  <a:cubicBezTo>
                    <a:pt x="1175" y="633"/>
                    <a:pt x="1555" y="621"/>
                    <a:pt x="1929" y="536"/>
                  </a:cubicBezTo>
                  <a:cubicBezTo>
                    <a:pt x="1953" y="584"/>
                    <a:pt x="2001" y="619"/>
                    <a:pt x="2060" y="631"/>
                  </a:cubicBezTo>
                  <a:cubicBezTo>
                    <a:pt x="2108" y="631"/>
                    <a:pt x="2156" y="619"/>
                    <a:pt x="2191" y="584"/>
                  </a:cubicBezTo>
                  <a:lnTo>
                    <a:pt x="2191" y="524"/>
                  </a:lnTo>
                  <a:lnTo>
                    <a:pt x="2251" y="548"/>
                  </a:lnTo>
                  <a:cubicBezTo>
                    <a:pt x="2227" y="560"/>
                    <a:pt x="2180" y="584"/>
                    <a:pt x="2168" y="619"/>
                  </a:cubicBezTo>
                  <a:lnTo>
                    <a:pt x="2156" y="679"/>
                  </a:lnTo>
                  <a:lnTo>
                    <a:pt x="2191" y="727"/>
                  </a:lnTo>
                  <a:cubicBezTo>
                    <a:pt x="2287" y="703"/>
                    <a:pt x="2370" y="703"/>
                    <a:pt x="2465" y="703"/>
                  </a:cubicBezTo>
                  <a:cubicBezTo>
                    <a:pt x="2519" y="667"/>
                    <a:pt x="2575" y="649"/>
                    <a:pt x="2630" y="649"/>
                  </a:cubicBezTo>
                  <a:cubicBezTo>
                    <a:pt x="2686" y="649"/>
                    <a:pt x="2739" y="667"/>
                    <a:pt x="2787" y="703"/>
                  </a:cubicBezTo>
                  <a:cubicBezTo>
                    <a:pt x="2811" y="697"/>
                    <a:pt x="2831" y="694"/>
                    <a:pt x="2849" y="694"/>
                  </a:cubicBezTo>
                  <a:cubicBezTo>
                    <a:pt x="2867" y="694"/>
                    <a:pt x="2882" y="697"/>
                    <a:pt x="2894" y="703"/>
                  </a:cubicBezTo>
                  <a:cubicBezTo>
                    <a:pt x="2951" y="674"/>
                    <a:pt x="3005" y="660"/>
                    <a:pt x="3059" y="660"/>
                  </a:cubicBezTo>
                  <a:cubicBezTo>
                    <a:pt x="3118" y="660"/>
                    <a:pt x="3177" y="677"/>
                    <a:pt x="3239" y="715"/>
                  </a:cubicBezTo>
                  <a:lnTo>
                    <a:pt x="3489" y="715"/>
                  </a:lnTo>
                  <a:cubicBezTo>
                    <a:pt x="3515" y="688"/>
                    <a:pt x="3542" y="678"/>
                    <a:pt x="3568" y="678"/>
                  </a:cubicBezTo>
                  <a:cubicBezTo>
                    <a:pt x="3601" y="678"/>
                    <a:pt x="3634" y="695"/>
                    <a:pt x="3668" y="715"/>
                  </a:cubicBezTo>
                  <a:cubicBezTo>
                    <a:pt x="3715" y="715"/>
                    <a:pt x="3739" y="715"/>
                    <a:pt x="3787" y="738"/>
                  </a:cubicBezTo>
                  <a:cubicBezTo>
                    <a:pt x="3849" y="780"/>
                    <a:pt x="3902" y="799"/>
                    <a:pt x="3947" y="799"/>
                  </a:cubicBezTo>
                  <a:cubicBezTo>
                    <a:pt x="4034" y="799"/>
                    <a:pt x="4093" y="728"/>
                    <a:pt x="4132" y="596"/>
                  </a:cubicBezTo>
                  <a:cubicBezTo>
                    <a:pt x="4049" y="215"/>
                    <a:pt x="3692" y="357"/>
                    <a:pt x="3477" y="238"/>
                  </a:cubicBezTo>
                  <a:cubicBezTo>
                    <a:pt x="3413" y="227"/>
                    <a:pt x="3349" y="223"/>
                    <a:pt x="3285" y="223"/>
                  </a:cubicBezTo>
                  <a:cubicBezTo>
                    <a:pt x="3146" y="223"/>
                    <a:pt x="3008" y="242"/>
                    <a:pt x="2869" y="242"/>
                  </a:cubicBezTo>
                  <a:cubicBezTo>
                    <a:pt x="2743" y="242"/>
                    <a:pt x="2617" y="226"/>
                    <a:pt x="2489" y="167"/>
                  </a:cubicBezTo>
                  <a:cubicBezTo>
                    <a:pt x="2453" y="119"/>
                    <a:pt x="2406" y="84"/>
                    <a:pt x="2346" y="48"/>
                  </a:cubicBezTo>
                  <a:cubicBezTo>
                    <a:pt x="2251" y="24"/>
                    <a:pt x="2144" y="0"/>
                    <a:pt x="206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6" name="Google Shape;1166;p32"/>
            <p:cNvSpPr/>
            <p:nvPr/>
          </p:nvSpPr>
          <p:spPr>
            <a:xfrm>
              <a:off x="5777225" y="3139250"/>
              <a:ext cx="126500" cy="19625"/>
            </a:xfrm>
            <a:custGeom>
              <a:avLst/>
              <a:gdLst/>
              <a:ahLst/>
              <a:cxnLst/>
              <a:rect l="l" t="t" r="r" b="b"/>
              <a:pathLst>
                <a:path w="5060" h="785" extrusionOk="0">
                  <a:moveTo>
                    <a:pt x="475" y="0"/>
                  </a:moveTo>
                  <a:cubicBezTo>
                    <a:pt x="443" y="0"/>
                    <a:pt x="412" y="15"/>
                    <a:pt x="380" y="46"/>
                  </a:cubicBezTo>
                  <a:cubicBezTo>
                    <a:pt x="380" y="58"/>
                    <a:pt x="369" y="82"/>
                    <a:pt x="345" y="94"/>
                  </a:cubicBezTo>
                  <a:cubicBezTo>
                    <a:pt x="336" y="97"/>
                    <a:pt x="328" y="98"/>
                    <a:pt x="321" y="98"/>
                  </a:cubicBezTo>
                  <a:cubicBezTo>
                    <a:pt x="297" y="98"/>
                    <a:pt x="277" y="83"/>
                    <a:pt x="249" y="46"/>
                  </a:cubicBezTo>
                  <a:cubicBezTo>
                    <a:pt x="239" y="46"/>
                    <a:pt x="229" y="46"/>
                    <a:pt x="219" y="46"/>
                  </a:cubicBezTo>
                  <a:cubicBezTo>
                    <a:pt x="1" y="46"/>
                    <a:pt x="15" y="172"/>
                    <a:pt x="107" y="332"/>
                  </a:cubicBezTo>
                  <a:cubicBezTo>
                    <a:pt x="535" y="404"/>
                    <a:pt x="952" y="392"/>
                    <a:pt x="1381" y="439"/>
                  </a:cubicBezTo>
                  <a:cubicBezTo>
                    <a:pt x="2109" y="511"/>
                    <a:pt x="2846" y="654"/>
                    <a:pt x="3584" y="654"/>
                  </a:cubicBezTo>
                  <a:cubicBezTo>
                    <a:pt x="3703" y="654"/>
                    <a:pt x="3822" y="650"/>
                    <a:pt x="3940" y="642"/>
                  </a:cubicBezTo>
                  <a:cubicBezTo>
                    <a:pt x="4043" y="693"/>
                    <a:pt x="4153" y="700"/>
                    <a:pt x="4263" y="700"/>
                  </a:cubicBezTo>
                  <a:cubicBezTo>
                    <a:pt x="4304" y="700"/>
                    <a:pt x="4346" y="699"/>
                    <a:pt x="4387" y="699"/>
                  </a:cubicBezTo>
                  <a:cubicBezTo>
                    <a:pt x="4491" y="699"/>
                    <a:pt x="4594" y="705"/>
                    <a:pt x="4690" y="749"/>
                  </a:cubicBezTo>
                  <a:cubicBezTo>
                    <a:pt x="4786" y="761"/>
                    <a:pt x="4881" y="761"/>
                    <a:pt x="4988" y="785"/>
                  </a:cubicBezTo>
                  <a:cubicBezTo>
                    <a:pt x="5060" y="594"/>
                    <a:pt x="4952" y="499"/>
                    <a:pt x="4833" y="404"/>
                  </a:cubicBezTo>
                  <a:cubicBezTo>
                    <a:pt x="4703" y="347"/>
                    <a:pt x="4564" y="328"/>
                    <a:pt x="4425" y="328"/>
                  </a:cubicBezTo>
                  <a:cubicBezTo>
                    <a:pt x="4386" y="328"/>
                    <a:pt x="4348" y="330"/>
                    <a:pt x="4309" y="332"/>
                  </a:cubicBezTo>
                  <a:cubicBezTo>
                    <a:pt x="4206" y="340"/>
                    <a:pt x="4102" y="412"/>
                    <a:pt x="3994" y="412"/>
                  </a:cubicBezTo>
                  <a:cubicBezTo>
                    <a:pt x="3942" y="412"/>
                    <a:pt x="3888" y="395"/>
                    <a:pt x="3833" y="344"/>
                  </a:cubicBezTo>
                  <a:cubicBezTo>
                    <a:pt x="3750" y="332"/>
                    <a:pt x="3643" y="332"/>
                    <a:pt x="3559" y="332"/>
                  </a:cubicBezTo>
                  <a:cubicBezTo>
                    <a:pt x="3510" y="381"/>
                    <a:pt x="3464" y="405"/>
                    <a:pt x="3416" y="405"/>
                  </a:cubicBezTo>
                  <a:cubicBezTo>
                    <a:pt x="3372" y="405"/>
                    <a:pt x="3325" y="384"/>
                    <a:pt x="3274" y="344"/>
                  </a:cubicBezTo>
                  <a:cubicBezTo>
                    <a:pt x="2381" y="142"/>
                    <a:pt x="1476" y="154"/>
                    <a:pt x="559" y="34"/>
                  </a:cubicBezTo>
                  <a:cubicBezTo>
                    <a:pt x="531" y="12"/>
                    <a:pt x="503" y="0"/>
                    <a:pt x="47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7" name="Google Shape;1167;p32"/>
            <p:cNvSpPr/>
            <p:nvPr/>
          </p:nvSpPr>
          <p:spPr>
            <a:xfrm>
              <a:off x="5231300" y="3042475"/>
              <a:ext cx="36925" cy="73300"/>
            </a:xfrm>
            <a:custGeom>
              <a:avLst/>
              <a:gdLst/>
              <a:ahLst/>
              <a:cxnLst/>
              <a:rect l="l" t="t" r="r" b="b"/>
              <a:pathLst>
                <a:path w="1477" h="2932" extrusionOk="0">
                  <a:moveTo>
                    <a:pt x="1210" y="1"/>
                  </a:moveTo>
                  <a:cubicBezTo>
                    <a:pt x="1112" y="1"/>
                    <a:pt x="1025" y="88"/>
                    <a:pt x="953" y="226"/>
                  </a:cubicBezTo>
                  <a:cubicBezTo>
                    <a:pt x="911" y="310"/>
                    <a:pt x="934" y="449"/>
                    <a:pt x="818" y="449"/>
                  </a:cubicBezTo>
                  <a:cubicBezTo>
                    <a:pt x="802" y="449"/>
                    <a:pt x="784" y="447"/>
                    <a:pt x="762" y="441"/>
                  </a:cubicBezTo>
                  <a:cubicBezTo>
                    <a:pt x="346" y="893"/>
                    <a:pt x="346" y="1524"/>
                    <a:pt x="119" y="2048"/>
                  </a:cubicBezTo>
                  <a:cubicBezTo>
                    <a:pt x="96" y="2155"/>
                    <a:pt x="60" y="2239"/>
                    <a:pt x="48" y="2346"/>
                  </a:cubicBezTo>
                  <a:cubicBezTo>
                    <a:pt x="12" y="2453"/>
                    <a:pt x="0" y="2536"/>
                    <a:pt x="12" y="2643"/>
                  </a:cubicBezTo>
                  <a:cubicBezTo>
                    <a:pt x="88" y="2859"/>
                    <a:pt x="160" y="2932"/>
                    <a:pt x="229" y="2932"/>
                  </a:cubicBezTo>
                  <a:cubicBezTo>
                    <a:pt x="355" y="2932"/>
                    <a:pt x="473" y="2689"/>
                    <a:pt x="596" y="2620"/>
                  </a:cubicBezTo>
                  <a:cubicBezTo>
                    <a:pt x="655" y="2584"/>
                    <a:pt x="691" y="2536"/>
                    <a:pt x="715" y="2477"/>
                  </a:cubicBezTo>
                  <a:cubicBezTo>
                    <a:pt x="715" y="2429"/>
                    <a:pt x="727" y="2381"/>
                    <a:pt x="727" y="2346"/>
                  </a:cubicBezTo>
                  <a:cubicBezTo>
                    <a:pt x="810" y="2239"/>
                    <a:pt x="810" y="2108"/>
                    <a:pt x="846" y="2000"/>
                  </a:cubicBezTo>
                  <a:cubicBezTo>
                    <a:pt x="834" y="1834"/>
                    <a:pt x="953" y="1727"/>
                    <a:pt x="1012" y="1619"/>
                  </a:cubicBezTo>
                  <a:lnTo>
                    <a:pt x="1143" y="1477"/>
                  </a:lnTo>
                  <a:cubicBezTo>
                    <a:pt x="1477" y="1227"/>
                    <a:pt x="1143" y="869"/>
                    <a:pt x="1298" y="607"/>
                  </a:cubicBezTo>
                  <a:cubicBezTo>
                    <a:pt x="1358" y="465"/>
                    <a:pt x="1405" y="322"/>
                    <a:pt x="1465" y="191"/>
                  </a:cubicBezTo>
                  <a:cubicBezTo>
                    <a:pt x="1374" y="58"/>
                    <a:pt x="1289" y="1"/>
                    <a:pt x="121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8" name="Google Shape;1168;p32"/>
            <p:cNvSpPr/>
            <p:nvPr/>
          </p:nvSpPr>
          <p:spPr>
            <a:xfrm>
              <a:off x="5479250" y="2963500"/>
              <a:ext cx="104800" cy="18875"/>
            </a:xfrm>
            <a:custGeom>
              <a:avLst/>
              <a:gdLst/>
              <a:ahLst/>
              <a:cxnLst/>
              <a:rect l="l" t="t" r="r" b="b"/>
              <a:pathLst>
                <a:path w="4192" h="755" extrusionOk="0">
                  <a:moveTo>
                    <a:pt x="381" y="0"/>
                  </a:moveTo>
                  <a:cubicBezTo>
                    <a:pt x="322" y="0"/>
                    <a:pt x="262" y="4"/>
                    <a:pt x="203" y="16"/>
                  </a:cubicBezTo>
                  <a:cubicBezTo>
                    <a:pt x="0" y="135"/>
                    <a:pt x="0" y="290"/>
                    <a:pt x="131" y="468"/>
                  </a:cubicBezTo>
                  <a:cubicBezTo>
                    <a:pt x="1012" y="552"/>
                    <a:pt x="1881" y="516"/>
                    <a:pt x="2739" y="754"/>
                  </a:cubicBezTo>
                  <a:cubicBezTo>
                    <a:pt x="3108" y="742"/>
                    <a:pt x="3489" y="742"/>
                    <a:pt x="3870" y="742"/>
                  </a:cubicBezTo>
                  <a:cubicBezTo>
                    <a:pt x="3870" y="718"/>
                    <a:pt x="3882" y="718"/>
                    <a:pt x="3906" y="707"/>
                  </a:cubicBezTo>
                  <a:cubicBezTo>
                    <a:pt x="3914" y="704"/>
                    <a:pt x="3923" y="702"/>
                    <a:pt x="3930" y="702"/>
                  </a:cubicBezTo>
                  <a:cubicBezTo>
                    <a:pt x="3954" y="702"/>
                    <a:pt x="3974" y="715"/>
                    <a:pt x="4001" y="742"/>
                  </a:cubicBezTo>
                  <a:lnTo>
                    <a:pt x="4144" y="742"/>
                  </a:lnTo>
                  <a:lnTo>
                    <a:pt x="4144" y="611"/>
                  </a:lnTo>
                  <a:cubicBezTo>
                    <a:pt x="4191" y="528"/>
                    <a:pt x="4191" y="468"/>
                    <a:pt x="4120" y="409"/>
                  </a:cubicBezTo>
                  <a:cubicBezTo>
                    <a:pt x="3775" y="206"/>
                    <a:pt x="3394" y="337"/>
                    <a:pt x="3036" y="230"/>
                  </a:cubicBezTo>
                  <a:cubicBezTo>
                    <a:pt x="2274" y="123"/>
                    <a:pt x="1500" y="111"/>
                    <a:pt x="738" y="16"/>
                  </a:cubicBezTo>
                  <a:cubicBezTo>
                    <a:pt x="619" y="16"/>
                    <a:pt x="500" y="0"/>
                    <a:pt x="38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9" name="Google Shape;1169;p32"/>
            <p:cNvSpPr/>
            <p:nvPr/>
          </p:nvSpPr>
          <p:spPr>
            <a:xfrm>
              <a:off x="5580750" y="3170925"/>
              <a:ext cx="88125" cy="26950"/>
            </a:xfrm>
            <a:custGeom>
              <a:avLst/>
              <a:gdLst/>
              <a:ahLst/>
              <a:cxnLst/>
              <a:rect l="l" t="t" r="r" b="b"/>
              <a:pathLst>
                <a:path w="3525" h="1078" extrusionOk="0">
                  <a:moveTo>
                    <a:pt x="249" y="0"/>
                  </a:moveTo>
                  <a:cubicBezTo>
                    <a:pt x="222" y="0"/>
                    <a:pt x="195" y="2"/>
                    <a:pt x="167" y="6"/>
                  </a:cubicBezTo>
                  <a:cubicBezTo>
                    <a:pt x="48" y="53"/>
                    <a:pt x="0" y="137"/>
                    <a:pt x="12" y="256"/>
                  </a:cubicBezTo>
                  <a:cubicBezTo>
                    <a:pt x="72" y="446"/>
                    <a:pt x="238" y="541"/>
                    <a:pt x="405" y="613"/>
                  </a:cubicBezTo>
                  <a:cubicBezTo>
                    <a:pt x="786" y="792"/>
                    <a:pt x="1203" y="792"/>
                    <a:pt x="1596" y="922"/>
                  </a:cubicBezTo>
                  <a:cubicBezTo>
                    <a:pt x="1886" y="922"/>
                    <a:pt x="2187" y="1078"/>
                    <a:pt x="2485" y="1078"/>
                  </a:cubicBezTo>
                  <a:cubicBezTo>
                    <a:pt x="2638" y="1078"/>
                    <a:pt x="2791" y="1036"/>
                    <a:pt x="2941" y="911"/>
                  </a:cubicBezTo>
                  <a:cubicBezTo>
                    <a:pt x="3084" y="708"/>
                    <a:pt x="3405" y="887"/>
                    <a:pt x="3525" y="649"/>
                  </a:cubicBezTo>
                  <a:cubicBezTo>
                    <a:pt x="3179" y="530"/>
                    <a:pt x="2786" y="530"/>
                    <a:pt x="2501" y="196"/>
                  </a:cubicBezTo>
                  <a:cubicBezTo>
                    <a:pt x="2340" y="86"/>
                    <a:pt x="2168" y="49"/>
                    <a:pt x="1992" y="49"/>
                  </a:cubicBezTo>
                  <a:cubicBezTo>
                    <a:pt x="1920" y="49"/>
                    <a:pt x="1847" y="55"/>
                    <a:pt x="1774" y="65"/>
                  </a:cubicBezTo>
                  <a:cubicBezTo>
                    <a:pt x="1621" y="172"/>
                    <a:pt x="1462" y="210"/>
                    <a:pt x="1300" y="210"/>
                  </a:cubicBezTo>
                  <a:cubicBezTo>
                    <a:pt x="1085" y="210"/>
                    <a:pt x="866" y="143"/>
                    <a:pt x="655" y="89"/>
                  </a:cubicBezTo>
                  <a:cubicBezTo>
                    <a:pt x="515" y="49"/>
                    <a:pt x="391" y="0"/>
                    <a:pt x="24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0" name="Google Shape;1170;p32"/>
            <p:cNvSpPr/>
            <p:nvPr/>
          </p:nvSpPr>
          <p:spPr>
            <a:xfrm>
              <a:off x="5712900" y="3129075"/>
              <a:ext cx="70875" cy="17600"/>
            </a:xfrm>
            <a:custGeom>
              <a:avLst/>
              <a:gdLst/>
              <a:ahLst/>
              <a:cxnLst/>
              <a:rect l="l" t="t" r="r" b="b"/>
              <a:pathLst>
                <a:path w="2835" h="704" extrusionOk="0">
                  <a:moveTo>
                    <a:pt x="203" y="1"/>
                  </a:moveTo>
                  <a:cubicBezTo>
                    <a:pt x="120" y="1"/>
                    <a:pt x="13" y="25"/>
                    <a:pt x="13" y="144"/>
                  </a:cubicBezTo>
                  <a:cubicBezTo>
                    <a:pt x="1" y="215"/>
                    <a:pt x="36" y="275"/>
                    <a:pt x="120" y="310"/>
                  </a:cubicBezTo>
                  <a:cubicBezTo>
                    <a:pt x="275" y="346"/>
                    <a:pt x="429" y="406"/>
                    <a:pt x="596" y="441"/>
                  </a:cubicBezTo>
                  <a:lnTo>
                    <a:pt x="2691" y="703"/>
                  </a:lnTo>
                  <a:cubicBezTo>
                    <a:pt x="2691" y="596"/>
                    <a:pt x="2739" y="489"/>
                    <a:pt x="2834" y="430"/>
                  </a:cubicBezTo>
                  <a:cubicBezTo>
                    <a:pt x="2751" y="334"/>
                    <a:pt x="2644" y="310"/>
                    <a:pt x="2525" y="299"/>
                  </a:cubicBezTo>
                  <a:cubicBezTo>
                    <a:pt x="1882" y="275"/>
                    <a:pt x="1263" y="168"/>
                    <a:pt x="632" y="37"/>
                  </a:cubicBezTo>
                  <a:cubicBezTo>
                    <a:pt x="489" y="13"/>
                    <a:pt x="358" y="1"/>
                    <a:pt x="20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1" name="Google Shape;1171;p32"/>
            <p:cNvSpPr/>
            <p:nvPr/>
          </p:nvSpPr>
          <p:spPr>
            <a:xfrm>
              <a:off x="5606950" y="3188500"/>
              <a:ext cx="91400" cy="23375"/>
            </a:xfrm>
            <a:custGeom>
              <a:avLst/>
              <a:gdLst/>
              <a:ahLst/>
              <a:cxnLst/>
              <a:rect l="l" t="t" r="r" b="b"/>
              <a:pathLst>
                <a:path w="3656" h="935" extrusionOk="0">
                  <a:moveTo>
                    <a:pt x="247" y="1"/>
                  </a:moveTo>
                  <a:cubicBezTo>
                    <a:pt x="160" y="1"/>
                    <a:pt x="76" y="31"/>
                    <a:pt x="0" y="136"/>
                  </a:cubicBezTo>
                  <a:cubicBezTo>
                    <a:pt x="48" y="350"/>
                    <a:pt x="226" y="458"/>
                    <a:pt x="405" y="493"/>
                  </a:cubicBezTo>
                  <a:cubicBezTo>
                    <a:pt x="1199" y="645"/>
                    <a:pt x="1970" y="934"/>
                    <a:pt x="2785" y="934"/>
                  </a:cubicBezTo>
                  <a:cubicBezTo>
                    <a:pt x="2801" y="934"/>
                    <a:pt x="2817" y="934"/>
                    <a:pt x="2834" y="934"/>
                  </a:cubicBezTo>
                  <a:cubicBezTo>
                    <a:pt x="2905" y="922"/>
                    <a:pt x="2977" y="910"/>
                    <a:pt x="3048" y="886"/>
                  </a:cubicBezTo>
                  <a:cubicBezTo>
                    <a:pt x="3119" y="874"/>
                    <a:pt x="3179" y="862"/>
                    <a:pt x="3239" y="827"/>
                  </a:cubicBezTo>
                  <a:cubicBezTo>
                    <a:pt x="3358" y="791"/>
                    <a:pt x="3489" y="767"/>
                    <a:pt x="3596" y="696"/>
                  </a:cubicBezTo>
                  <a:cubicBezTo>
                    <a:pt x="3608" y="672"/>
                    <a:pt x="3643" y="648"/>
                    <a:pt x="3655" y="624"/>
                  </a:cubicBezTo>
                  <a:cubicBezTo>
                    <a:pt x="3499" y="515"/>
                    <a:pt x="3331" y="492"/>
                    <a:pt x="3160" y="492"/>
                  </a:cubicBezTo>
                  <a:cubicBezTo>
                    <a:pt x="3032" y="492"/>
                    <a:pt x="2902" y="505"/>
                    <a:pt x="2774" y="505"/>
                  </a:cubicBezTo>
                  <a:cubicBezTo>
                    <a:pt x="2774" y="517"/>
                    <a:pt x="2762" y="529"/>
                    <a:pt x="2715" y="553"/>
                  </a:cubicBezTo>
                  <a:cubicBezTo>
                    <a:pt x="2667" y="553"/>
                    <a:pt x="2655" y="553"/>
                    <a:pt x="2643" y="529"/>
                  </a:cubicBezTo>
                  <a:cubicBezTo>
                    <a:pt x="2643" y="529"/>
                    <a:pt x="2655" y="517"/>
                    <a:pt x="2667" y="470"/>
                  </a:cubicBezTo>
                  <a:cubicBezTo>
                    <a:pt x="2453" y="279"/>
                    <a:pt x="2131" y="386"/>
                    <a:pt x="1917" y="208"/>
                  </a:cubicBezTo>
                  <a:cubicBezTo>
                    <a:pt x="1866" y="214"/>
                    <a:pt x="1815" y="217"/>
                    <a:pt x="1765" y="217"/>
                  </a:cubicBezTo>
                  <a:cubicBezTo>
                    <a:pt x="1377" y="217"/>
                    <a:pt x="1009" y="49"/>
                    <a:pt x="619" y="49"/>
                  </a:cubicBezTo>
                  <a:cubicBezTo>
                    <a:pt x="588" y="49"/>
                    <a:pt x="556" y="50"/>
                    <a:pt x="524" y="53"/>
                  </a:cubicBezTo>
                  <a:cubicBezTo>
                    <a:pt x="433" y="35"/>
                    <a:pt x="338" y="1"/>
                    <a:pt x="24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2" name="Google Shape;1172;p32"/>
            <p:cNvSpPr/>
            <p:nvPr/>
          </p:nvSpPr>
          <p:spPr>
            <a:xfrm>
              <a:off x="5360050" y="2982025"/>
              <a:ext cx="104925" cy="13175"/>
            </a:xfrm>
            <a:custGeom>
              <a:avLst/>
              <a:gdLst/>
              <a:ahLst/>
              <a:cxnLst/>
              <a:rect l="l" t="t" r="r" b="b"/>
              <a:pathLst>
                <a:path w="4197" h="527" extrusionOk="0">
                  <a:moveTo>
                    <a:pt x="1137" y="1"/>
                  </a:moveTo>
                  <a:cubicBezTo>
                    <a:pt x="765" y="1"/>
                    <a:pt x="392" y="14"/>
                    <a:pt x="18" y="25"/>
                  </a:cubicBezTo>
                  <a:cubicBezTo>
                    <a:pt x="1" y="195"/>
                    <a:pt x="72" y="225"/>
                    <a:pt x="164" y="225"/>
                  </a:cubicBezTo>
                  <a:cubicBezTo>
                    <a:pt x="214" y="225"/>
                    <a:pt x="269" y="216"/>
                    <a:pt x="320" y="216"/>
                  </a:cubicBezTo>
                  <a:cubicBezTo>
                    <a:pt x="372" y="216"/>
                    <a:pt x="418" y="225"/>
                    <a:pt x="446" y="263"/>
                  </a:cubicBezTo>
                  <a:cubicBezTo>
                    <a:pt x="673" y="299"/>
                    <a:pt x="893" y="314"/>
                    <a:pt x="1110" y="314"/>
                  </a:cubicBezTo>
                  <a:cubicBezTo>
                    <a:pt x="1327" y="314"/>
                    <a:pt x="1542" y="299"/>
                    <a:pt x="1756" y="275"/>
                  </a:cubicBezTo>
                  <a:cubicBezTo>
                    <a:pt x="1829" y="230"/>
                    <a:pt x="1899" y="206"/>
                    <a:pt x="1967" y="206"/>
                  </a:cubicBezTo>
                  <a:cubicBezTo>
                    <a:pt x="2043" y="206"/>
                    <a:pt x="2115" y="236"/>
                    <a:pt x="2185" y="299"/>
                  </a:cubicBezTo>
                  <a:cubicBezTo>
                    <a:pt x="2578" y="323"/>
                    <a:pt x="2947" y="370"/>
                    <a:pt x="3340" y="406"/>
                  </a:cubicBezTo>
                  <a:cubicBezTo>
                    <a:pt x="3479" y="479"/>
                    <a:pt x="3618" y="527"/>
                    <a:pt x="3755" y="527"/>
                  </a:cubicBezTo>
                  <a:cubicBezTo>
                    <a:pt x="3889" y="527"/>
                    <a:pt x="4020" y="482"/>
                    <a:pt x="4149" y="370"/>
                  </a:cubicBezTo>
                  <a:cubicBezTo>
                    <a:pt x="4197" y="311"/>
                    <a:pt x="4197" y="239"/>
                    <a:pt x="4173" y="168"/>
                  </a:cubicBezTo>
                  <a:lnTo>
                    <a:pt x="4185" y="168"/>
                  </a:lnTo>
                  <a:cubicBezTo>
                    <a:pt x="4023" y="89"/>
                    <a:pt x="3853" y="69"/>
                    <a:pt x="3682" y="69"/>
                  </a:cubicBezTo>
                  <a:cubicBezTo>
                    <a:pt x="3516" y="69"/>
                    <a:pt x="3348" y="88"/>
                    <a:pt x="3183" y="88"/>
                  </a:cubicBezTo>
                  <a:cubicBezTo>
                    <a:pt x="3033" y="88"/>
                    <a:pt x="2885" y="72"/>
                    <a:pt x="2744" y="13"/>
                  </a:cubicBezTo>
                  <a:lnTo>
                    <a:pt x="2744" y="25"/>
                  </a:lnTo>
                  <a:cubicBezTo>
                    <a:pt x="2667" y="54"/>
                    <a:pt x="2597" y="91"/>
                    <a:pt x="2523" y="91"/>
                  </a:cubicBezTo>
                  <a:cubicBezTo>
                    <a:pt x="2506" y="91"/>
                    <a:pt x="2488" y="89"/>
                    <a:pt x="2470" y="85"/>
                  </a:cubicBezTo>
                  <a:cubicBezTo>
                    <a:pt x="2024" y="20"/>
                    <a:pt x="1580" y="1"/>
                    <a:pt x="113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3" name="Google Shape;1173;p32"/>
            <p:cNvSpPr/>
            <p:nvPr/>
          </p:nvSpPr>
          <p:spPr>
            <a:xfrm>
              <a:off x="5404825" y="3102675"/>
              <a:ext cx="83675" cy="16025"/>
            </a:xfrm>
            <a:custGeom>
              <a:avLst/>
              <a:gdLst/>
              <a:ahLst/>
              <a:cxnLst/>
              <a:rect l="l" t="t" r="r" b="b"/>
              <a:pathLst>
                <a:path w="3347" h="641" extrusionOk="0">
                  <a:moveTo>
                    <a:pt x="2844" y="1"/>
                  </a:moveTo>
                  <a:cubicBezTo>
                    <a:pt x="2572" y="1"/>
                    <a:pt x="2312" y="79"/>
                    <a:pt x="2043" y="79"/>
                  </a:cubicBezTo>
                  <a:cubicBezTo>
                    <a:pt x="1966" y="79"/>
                    <a:pt x="1889" y="73"/>
                    <a:pt x="1810" y="57"/>
                  </a:cubicBezTo>
                  <a:cubicBezTo>
                    <a:pt x="1287" y="57"/>
                    <a:pt x="775" y="69"/>
                    <a:pt x="251" y="69"/>
                  </a:cubicBezTo>
                  <a:cubicBezTo>
                    <a:pt x="179" y="116"/>
                    <a:pt x="96" y="140"/>
                    <a:pt x="25" y="200"/>
                  </a:cubicBezTo>
                  <a:cubicBezTo>
                    <a:pt x="13" y="247"/>
                    <a:pt x="1" y="307"/>
                    <a:pt x="1" y="366"/>
                  </a:cubicBezTo>
                  <a:cubicBezTo>
                    <a:pt x="13" y="426"/>
                    <a:pt x="36" y="485"/>
                    <a:pt x="72" y="533"/>
                  </a:cubicBezTo>
                  <a:cubicBezTo>
                    <a:pt x="132" y="569"/>
                    <a:pt x="179" y="593"/>
                    <a:pt x="239" y="604"/>
                  </a:cubicBezTo>
                  <a:cubicBezTo>
                    <a:pt x="259" y="606"/>
                    <a:pt x="279" y="607"/>
                    <a:pt x="298" y="607"/>
                  </a:cubicBezTo>
                  <a:cubicBezTo>
                    <a:pt x="397" y="607"/>
                    <a:pt x="493" y="583"/>
                    <a:pt x="572" y="533"/>
                  </a:cubicBezTo>
                  <a:cubicBezTo>
                    <a:pt x="711" y="468"/>
                    <a:pt x="845" y="442"/>
                    <a:pt x="977" y="442"/>
                  </a:cubicBezTo>
                  <a:cubicBezTo>
                    <a:pt x="1231" y="442"/>
                    <a:pt x="1476" y="538"/>
                    <a:pt x="1727" y="640"/>
                  </a:cubicBezTo>
                  <a:cubicBezTo>
                    <a:pt x="2215" y="604"/>
                    <a:pt x="2715" y="557"/>
                    <a:pt x="3215" y="557"/>
                  </a:cubicBezTo>
                  <a:cubicBezTo>
                    <a:pt x="3311" y="485"/>
                    <a:pt x="3346" y="378"/>
                    <a:pt x="3346" y="259"/>
                  </a:cubicBezTo>
                  <a:cubicBezTo>
                    <a:pt x="3299" y="57"/>
                    <a:pt x="3180" y="21"/>
                    <a:pt x="2989" y="9"/>
                  </a:cubicBezTo>
                  <a:cubicBezTo>
                    <a:pt x="2940" y="3"/>
                    <a:pt x="2892" y="1"/>
                    <a:pt x="284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4" name="Google Shape;1174;p32"/>
            <p:cNvSpPr/>
            <p:nvPr/>
          </p:nvSpPr>
          <p:spPr>
            <a:xfrm>
              <a:off x="5359300" y="3068425"/>
              <a:ext cx="53900" cy="25750"/>
            </a:xfrm>
            <a:custGeom>
              <a:avLst/>
              <a:gdLst/>
              <a:ahLst/>
              <a:cxnLst/>
              <a:rect l="l" t="t" r="r" b="b"/>
              <a:pathLst>
                <a:path w="2156" h="1030" extrusionOk="0">
                  <a:moveTo>
                    <a:pt x="750" y="1"/>
                  </a:moveTo>
                  <a:cubicBezTo>
                    <a:pt x="651" y="1"/>
                    <a:pt x="548" y="22"/>
                    <a:pt x="452" y="22"/>
                  </a:cubicBezTo>
                  <a:cubicBezTo>
                    <a:pt x="393" y="236"/>
                    <a:pt x="131" y="260"/>
                    <a:pt x="12" y="415"/>
                  </a:cubicBezTo>
                  <a:cubicBezTo>
                    <a:pt x="0" y="474"/>
                    <a:pt x="0" y="546"/>
                    <a:pt x="12" y="605"/>
                  </a:cubicBezTo>
                  <a:cubicBezTo>
                    <a:pt x="177" y="876"/>
                    <a:pt x="353" y="1029"/>
                    <a:pt x="546" y="1029"/>
                  </a:cubicBezTo>
                  <a:cubicBezTo>
                    <a:pt x="701" y="1029"/>
                    <a:pt x="867" y="930"/>
                    <a:pt x="1048" y="712"/>
                  </a:cubicBezTo>
                  <a:cubicBezTo>
                    <a:pt x="1120" y="576"/>
                    <a:pt x="1207" y="461"/>
                    <a:pt x="1344" y="461"/>
                  </a:cubicBezTo>
                  <a:cubicBezTo>
                    <a:pt x="1386" y="461"/>
                    <a:pt x="1434" y="473"/>
                    <a:pt x="1488" y="498"/>
                  </a:cubicBezTo>
                  <a:cubicBezTo>
                    <a:pt x="1563" y="535"/>
                    <a:pt x="1635" y="552"/>
                    <a:pt x="1706" y="552"/>
                  </a:cubicBezTo>
                  <a:cubicBezTo>
                    <a:pt x="1861" y="552"/>
                    <a:pt x="2008" y="473"/>
                    <a:pt x="2155" y="367"/>
                  </a:cubicBezTo>
                  <a:cubicBezTo>
                    <a:pt x="1917" y="248"/>
                    <a:pt x="1667" y="284"/>
                    <a:pt x="1488" y="105"/>
                  </a:cubicBezTo>
                  <a:cubicBezTo>
                    <a:pt x="1439" y="52"/>
                    <a:pt x="1388" y="32"/>
                    <a:pt x="1337" y="32"/>
                  </a:cubicBezTo>
                  <a:cubicBezTo>
                    <a:pt x="1240" y="32"/>
                    <a:pt x="1141" y="102"/>
                    <a:pt x="1048" y="141"/>
                  </a:cubicBezTo>
                  <a:cubicBezTo>
                    <a:pt x="966" y="27"/>
                    <a:pt x="861" y="1"/>
                    <a:pt x="75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5" name="Google Shape;1175;p32"/>
            <p:cNvSpPr/>
            <p:nvPr/>
          </p:nvSpPr>
          <p:spPr>
            <a:xfrm>
              <a:off x="5981100" y="3156550"/>
              <a:ext cx="93475" cy="16325"/>
            </a:xfrm>
            <a:custGeom>
              <a:avLst/>
              <a:gdLst/>
              <a:ahLst/>
              <a:cxnLst/>
              <a:rect l="l" t="t" r="r" b="b"/>
              <a:pathLst>
                <a:path w="3739" h="653" extrusionOk="0">
                  <a:moveTo>
                    <a:pt x="372" y="0"/>
                  </a:moveTo>
                  <a:cubicBezTo>
                    <a:pt x="307" y="0"/>
                    <a:pt x="238" y="21"/>
                    <a:pt x="167" y="33"/>
                  </a:cubicBezTo>
                  <a:cubicBezTo>
                    <a:pt x="0" y="343"/>
                    <a:pt x="381" y="235"/>
                    <a:pt x="429" y="390"/>
                  </a:cubicBezTo>
                  <a:cubicBezTo>
                    <a:pt x="619" y="545"/>
                    <a:pt x="881" y="485"/>
                    <a:pt x="1096" y="509"/>
                  </a:cubicBezTo>
                  <a:cubicBezTo>
                    <a:pt x="1243" y="521"/>
                    <a:pt x="1391" y="524"/>
                    <a:pt x="1539" y="524"/>
                  </a:cubicBezTo>
                  <a:cubicBezTo>
                    <a:pt x="1794" y="524"/>
                    <a:pt x="2050" y="514"/>
                    <a:pt x="2306" y="514"/>
                  </a:cubicBezTo>
                  <a:cubicBezTo>
                    <a:pt x="2686" y="514"/>
                    <a:pt x="3066" y="537"/>
                    <a:pt x="3441" y="652"/>
                  </a:cubicBezTo>
                  <a:cubicBezTo>
                    <a:pt x="3620" y="605"/>
                    <a:pt x="3739" y="545"/>
                    <a:pt x="3524" y="402"/>
                  </a:cubicBezTo>
                  <a:cubicBezTo>
                    <a:pt x="3382" y="295"/>
                    <a:pt x="3120" y="402"/>
                    <a:pt x="3001" y="212"/>
                  </a:cubicBezTo>
                  <a:lnTo>
                    <a:pt x="1238" y="212"/>
                  </a:lnTo>
                  <a:cubicBezTo>
                    <a:pt x="1210" y="209"/>
                    <a:pt x="1180" y="207"/>
                    <a:pt x="1151" y="207"/>
                  </a:cubicBezTo>
                  <a:cubicBezTo>
                    <a:pt x="1074" y="207"/>
                    <a:pt x="995" y="215"/>
                    <a:pt x="918" y="215"/>
                  </a:cubicBezTo>
                  <a:cubicBezTo>
                    <a:pt x="792" y="215"/>
                    <a:pt x="669" y="195"/>
                    <a:pt x="560" y="93"/>
                  </a:cubicBezTo>
                  <a:cubicBezTo>
                    <a:pt x="500" y="21"/>
                    <a:pt x="438" y="0"/>
                    <a:pt x="37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6" name="Google Shape;1176;p32"/>
            <p:cNvSpPr/>
            <p:nvPr/>
          </p:nvSpPr>
          <p:spPr>
            <a:xfrm>
              <a:off x="5660225" y="3090400"/>
              <a:ext cx="91400" cy="16350"/>
            </a:xfrm>
            <a:custGeom>
              <a:avLst/>
              <a:gdLst/>
              <a:ahLst/>
              <a:cxnLst/>
              <a:rect l="l" t="t" r="r" b="b"/>
              <a:pathLst>
                <a:path w="3656" h="654" extrusionOk="0">
                  <a:moveTo>
                    <a:pt x="643" y="0"/>
                  </a:moveTo>
                  <a:cubicBezTo>
                    <a:pt x="596" y="12"/>
                    <a:pt x="536" y="12"/>
                    <a:pt x="500" y="12"/>
                  </a:cubicBezTo>
                  <a:cubicBezTo>
                    <a:pt x="381" y="83"/>
                    <a:pt x="262" y="60"/>
                    <a:pt x="119" y="72"/>
                  </a:cubicBezTo>
                  <a:cubicBezTo>
                    <a:pt x="60" y="83"/>
                    <a:pt x="24" y="131"/>
                    <a:pt x="0" y="191"/>
                  </a:cubicBezTo>
                  <a:cubicBezTo>
                    <a:pt x="36" y="214"/>
                    <a:pt x="48" y="238"/>
                    <a:pt x="60" y="262"/>
                  </a:cubicBezTo>
                  <a:cubicBezTo>
                    <a:pt x="298" y="274"/>
                    <a:pt x="524" y="274"/>
                    <a:pt x="750" y="298"/>
                  </a:cubicBezTo>
                  <a:cubicBezTo>
                    <a:pt x="881" y="381"/>
                    <a:pt x="1072" y="298"/>
                    <a:pt x="1215" y="393"/>
                  </a:cubicBezTo>
                  <a:cubicBezTo>
                    <a:pt x="1822" y="476"/>
                    <a:pt x="2429" y="536"/>
                    <a:pt x="3036" y="595"/>
                  </a:cubicBezTo>
                  <a:cubicBezTo>
                    <a:pt x="3154" y="595"/>
                    <a:pt x="3289" y="654"/>
                    <a:pt x="3405" y="654"/>
                  </a:cubicBezTo>
                  <a:cubicBezTo>
                    <a:pt x="3512" y="654"/>
                    <a:pt x="3604" y="605"/>
                    <a:pt x="3655" y="417"/>
                  </a:cubicBezTo>
                  <a:cubicBezTo>
                    <a:pt x="2883" y="229"/>
                    <a:pt x="2111" y="93"/>
                    <a:pt x="1310" y="93"/>
                  </a:cubicBezTo>
                  <a:cubicBezTo>
                    <a:pt x="1246" y="93"/>
                    <a:pt x="1183" y="94"/>
                    <a:pt x="1119" y="95"/>
                  </a:cubicBezTo>
                  <a:cubicBezTo>
                    <a:pt x="977" y="24"/>
                    <a:pt x="798" y="95"/>
                    <a:pt x="64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7" name="Google Shape;1177;p32"/>
            <p:cNvSpPr/>
            <p:nvPr/>
          </p:nvSpPr>
          <p:spPr>
            <a:xfrm>
              <a:off x="5327725" y="3082950"/>
              <a:ext cx="75650" cy="17575"/>
            </a:xfrm>
            <a:custGeom>
              <a:avLst/>
              <a:gdLst/>
              <a:ahLst/>
              <a:cxnLst/>
              <a:rect l="l" t="t" r="r" b="b"/>
              <a:pathLst>
                <a:path w="3026" h="703" extrusionOk="0">
                  <a:moveTo>
                    <a:pt x="1311" y="0"/>
                  </a:moveTo>
                  <a:cubicBezTo>
                    <a:pt x="1275" y="0"/>
                    <a:pt x="1263" y="0"/>
                    <a:pt x="1204" y="12"/>
                  </a:cubicBezTo>
                  <a:cubicBezTo>
                    <a:pt x="1156" y="24"/>
                    <a:pt x="1132" y="48"/>
                    <a:pt x="1084" y="84"/>
                  </a:cubicBezTo>
                  <a:cubicBezTo>
                    <a:pt x="1061" y="108"/>
                    <a:pt x="1013" y="143"/>
                    <a:pt x="977" y="167"/>
                  </a:cubicBezTo>
                  <a:cubicBezTo>
                    <a:pt x="960" y="178"/>
                    <a:pt x="946" y="183"/>
                    <a:pt x="936" y="183"/>
                  </a:cubicBezTo>
                  <a:cubicBezTo>
                    <a:pt x="888" y="183"/>
                    <a:pt x="897" y="94"/>
                    <a:pt x="858" y="84"/>
                  </a:cubicBezTo>
                  <a:cubicBezTo>
                    <a:pt x="823" y="60"/>
                    <a:pt x="775" y="36"/>
                    <a:pt x="715" y="24"/>
                  </a:cubicBezTo>
                  <a:cubicBezTo>
                    <a:pt x="692" y="22"/>
                    <a:pt x="670" y="21"/>
                    <a:pt x="648" y="21"/>
                  </a:cubicBezTo>
                  <a:cubicBezTo>
                    <a:pt x="556" y="21"/>
                    <a:pt x="473" y="45"/>
                    <a:pt x="406" y="131"/>
                  </a:cubicBezTo>
                  <a:cubicBezTo>
                    <a:pt x="499" y="283"/>
                    <a:pt x="481" y="318"/>
                    <a:pt x="429" y="318"/>
                  </a:cubicBezTo>
                  <a:cubicBezTo>
                    <a:pt x="385" y="318"/>
                    <a:pt x="316" y="293"/>
                    <a:pt x="269" y="293"/>
                  </a:cubicBezTo>
                  <a:cubicBezTo>
                    <a:pt x="258" y="293"/>
                    <a:pt x="247" y="295"/>
                    <a:pt x="239" y="298"/>
                  </a:cubicBezTo>
                  <a:cubicBezTo>
                    <a:pt x="144" y="310"/>
                    <a:pt x="61" y="334"/>
                    <a:pt x="1" y="429"/>
                  </a:cubicBezTo>
                  <a:cubicBezTo>
                    <a:pt x="121" y="549"/>
                    <a:pt x="251" y="575"/>
                    <a:pt x="383" y="575"/>
                  </a:cubicBezTo>
                  <a:cubicBezTo>
                    <a:pt x="487" y="575"/>
                    <a:pt x="593" y="559"/>
                    <a:pt x="697" y="559"/>
                  </a:cubicBezTo>
                  <a:cubicBezTo>
                    <a:pt x="711" y="559"/>
                    <a:pt x="725" y="559"/>
                    <a:pt x="739" y="560"/>
                  </a:cubicBezTo>
                  <a:cubicBezTo>
                    <a:pt x="844" y="565"/>
                    <a:pt x="949" y="567"/>
                    <a:pt x="1054" y="567"/>
                  </a:cubicBezTo>
                  <a:cubicBezTo>
                    <a:pt x="1320" y="567"/>
                    <a:pt x="1586" y="556"/>
                    <a:pt x="1851" y="556"/>
                  </a:cubicBezTo>
                  <a:cubicBezTo>
                    <a:pt x="2246" y="556"/>
                    <a:pt x="2639" y="580"/>
                    <a:pt x="3025" y="703"/>
                  </a:cubicBezTo>
                  <a:lnTo>
                    <a:pt x="3025" y="429"/>
                  </a:lnTo>
                  <a:cubicBezTo>
                    <a:pt x="2943" y="311"/>
                    <a:pt x="2826" y="297"/>
                    <a:pt x="2702" y="297"/>
                  </a:cubicBezTo>
                  <a:cubicBezTo>
                    <a:pt x="2663" y="297"/>
                    <a:pt x="2624" y="298"/>
                    <a:pt x="2585" y="298"/>
                  </a:cubicBezTo>
                  <a:cubicBezTo>
                    <a:pt x="2549" y="298"/>
                    <a:pt x="2501" y="274"/>
                    <a:pt x="2454" y="274"/>
                  </a:cubicBezTo>
                  <a:cubicBezTo>
                    <a:pt x="2394" y="239"/>
                    <a:pt x="2347" y="191"/>
                    <a:pt x="2311" y="143"/>
                  </a:cubicBezTo>
                  <a:cubicBezTo>
                    <a:pt x="2150" y="234"/>
                    <a:pt x="1999" y="282"/>
                    <a:pt x="1856" y="282"/>
                  </a:cubicBezTo>
                  <a:cubicBezTo>
                    <a:pt x="1662" y="282"/>
                    <a:pt x="1482" y="193"/>
                    <a:pt x="131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8" name="Google Shape;1178;p32"/>
            <p:cNvSpPr/>
            <p:nvPr/>
          </p:nvSpPr>
          <p:spPr>
            <a:xfrm>
              <a:off x="5338750" y="3000475"/>
              <a:ext cx="72050" cy="19350"/>
            </a:xfrm>
            <a:custGeom>
              <a:avLst/>
              <a:gdLst/>
              <a:ahLst/>
              <a:cxnLst/>
              <a:rect l="l" t="t" r="r" b="b"/>
              <a:pathLst>
                <a:path w="2882" h="774" extrusionOk="0">
                  <a:moveTo>
                    <a:pt x="515" y="0"/>
                  </a:moveTo>
                  <a:cubicBezTo>
                    <a:pt x="345" y="0"/>
                    <a:pt x="174" y="11"/>
                    <a:pt x="1" y="37"/>
                  </a:cubicBezTo>
                  <a:cubicBezTo>
                    <a:pt x="91" y="232"/>
                    <a:pt x="206" y="287"/>
                    <a:pt x="331" y="287"/>
                  </a:cubicBezTo>
                  <a:cubicBezTo>
                    <a:pt x="489" y="287"/>
                    <a:pt x="662" y="201"/>
                    <a:pt x="822" y="201"/>
                  </a:cubicBezTo>
                  <a:cubicBezTo>
                    <a:pt x="838" y="201"/>
                    <a:pt x="854" y="202"/>
                    <a:pt x="870" y="204"/>
                  </a:cubicBezTo>
                  <a:cubicBezTo>
                    <a:pt x="739" y="228"/>
                    <a:pt x="572" y="180"/>
                    <a:pt x="560" y="394"/>
                  </a:cubicBezTo>
                  <a:cubicBezTo>
                    <a:pt x="703" y="621"/>
                    <a:pt x="953" y="573"/>
                    <a:pt x="1167" y="632"/>
                  </a:cubicBezTo>
                  <a:cubicBezTo>
                    <a:pt x="1227" y="644"/>
                    <a:pt x="1286" y="644"/>
                    <a:pt x="1346" y="644"/>
                  </a:cubicBezTo>
                  <a:cubicBezTo>
                    <a:pt x="1405" y="638"/>
                    <a:pt x="1462" y="635"/>
                    <a:pt x="1519" y="635"/>
                  </a:cubicBezTo>
                  <a:cubicBezTo>
                    <a:pt x="1575" y="635"/>
                    <a:pt x="1632" y="638"/>
                    <a:pt x="1691" y="644"/>
                  </a:cubicBezTo>
                  <a:cubicBezTo>
                    <a:pt x="1703" y="644"/>
                    <a:pt x="1727" y="656"/>
                    <a:pt x="1763" y="656"/>
                  </a:cubicBezTo>
                  <a:cubicBezTo>
                    <a:pt x="1810" y="680"/>
                    <a:pt x="1870" y="692"/>
                    <a:pt x="1929" y="692"/>
                  </a:cubicBezTo>
                  <a:cubicBezTo>
                    <a:pt x="2013" y="704"/>
                    <a:pt x="2108" y="704"/>
                    <a:pt x="2191" y="740"/>
                  </a:cubicBezTo>
                  <a:cubicBezTo>
                    <a:pt x="2298" y="750"/>
                    <a:pt x="2409" y="773"/>
                    <a:pt x="2515" y="773"/>
                  </a:cubicBezTo>
                  <a:cubicBezTo>
                    <a:pt x="2656" y="773"/>
                    <a:pt x="2786" y="731"/>
                    <a:pt x="2882" y="561"/>
                  </a:cubicBezTo>
                  <a:cubicBezTo>
                    <a:pt x="2798" y="430"/>
                    <a:pt x="2715" y="335"/>
                    <a:pt x="2560" y="299"/>
                  </a:cubicBezTo>
                  <a:cubicBezTo>
                    <a:pt x="1881" y="184"/>
                    <a:pt x="1210" y="0"/>
                    <a:pt x="51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9" name="Google Shape;1179;p32"/>
            <p:cNvSpPr/>
            <p:nvPr/>
          </p:nvSpPr>
          <p:spPr>
            <a:xfrm>
              <a:off x="5892100" y="3207400"/>
              <a:ext cx="59850" cy="18450"/>
            </a:xfrm>
            <a:custGeom>
              <a:avLst/>
              <a:gdLst/>
              <a:ahLst/>
              <a:cxnLst/>
              <a:rect l="l" t="t" r="r" b="b"/>
              <a:pathLst>
                <a:path w="2394" h="738" extrusionOk="0">
                  <a:moveTo>
                    <a:pt x="378" y="1"/>
                  </a:moveTo>
                  <a:cubicBezTo>
                    <a:pt x="287" y="1"/>
                    <a:pt x="197" y="13"/>
                    <a:pt x="107" y="35"/>
                  </a:cubicBezTo>
                  <a:cubicBezTo>
                    <a:pt x="0" y="321"/>
                    <a:pt x="250" y="345"/>
                    <a:pt x="393" y="452"/>
                  </a:cubicBezTo>
                  <a:cubicBezTo>
                    <a:pt x="953" y="618"/>
                    <a:pt x="1536" y="654"/>
                    <a:pt x="2120" y="737"/>
                  </a:cubicBezTo>
                  <a:cubicBezTo>
                    <a:pt x="2120" y="559"/>
                    <a:pt x="2215" y="464"/>
                    <a:pt x="2393" y="464"/>
                  </a:cubicBezTo>
                  <a:cubicBezTo>
                    <a:pt x="2012" y="261"/>
                    <a:pt x="1584" y="214"/>
                    <a:pt x="1143" y="154"/>
                  </a:cubicBezTo>
                  <a:cubicBezTo>
                    <a:pt x="1000" y="59"/>
                    <a:pt x="822" y="142"/>
                    <a:pt x="691" y="47"/>
                  </a:cubicBezTo>
                  <a:cubicBezTo>
                    <a:pt x="584" y="15"/>
                    <a:pt x="480" y="1"/>
                    <a:pt x="37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0" name="Google Shape;1180;p32"/>
            <p:cNvSpPr/>
            <p:nvPr/>
          </p:nvSpPr>
          <p:spPr>
            <a:xfrm>
              <a:off x="6084375" y="3193675"/>
              <a:ext cx="79500" cy="13425"/>
            </a:xfrm>
            <a:custGeom>
              <a:avLst/>
              <a:gdLst/>
              <a:ahLst/>
              <a:cxnLst/>
              <a:rect l="l" t="t" r="r" b="b"/>
              <a:pathLst>
                <a:path w="3180" h="537" extrusionOk="0">
                  <a:moveTo>
                    <a:pt x="894" y="1"/>
                  </a:moveTo>
                  <a:cubicBezTo>
                    <a:pt x="830" y="64"/>
                    <a:pt x="763" y="84"/>
                    <a:pt x="694" y="84"/>
                  </a:cubicBezTo>
                  <a:cubicBezTo>
                    <a:pt x="579" y="84"/>
                    <a:pt x="461" y="29"/>
                    <a:pt x="351" y="29"/>
                  </a:cubicBezTo>
                  <a:cubicBezTo>
                    <a:pt x="329" y="29"/>
                    <a:pt x="308" y="31"/>
                    <a:pt x="286" y="36"/>
                  </a:cubicBezTo>
                  <a:cubicBezTo>
                    <a:pt x="167" y="48"/>
                    <a:pt x="60" y="72"/>
                    <a:pt x="1" y="179"/>
                  </a:cubicBezTo>
                  <a:cubicBezTo>
                    <a:pt x="186" y="285"/>
                    <a:pt x="379" y="306"/>
                    <a:pt x="573" y="306"/>
                  </a:cubicBezTo>
                  <a:cubicBezTo>
                    <a:pt x="703" y="306"/>
                    <a:pt x="832" y="297"/>
                    <a:pt x="961" y="297"/>
                  </a:cubicBezTo>
                  <a:cubicBezTo>
                    <a:pt x="986" y="297"/>
                    <a:pt x="1011" y="297"/>
                    <a:pt x="1037" y="298"/>
                  </a:cubicBezTo>
                  <a:cubicBezTo>
                    <a:pt x="1216" y="424"/>
                    <a:pt x="1411" y="449"/>
                    <a:pt x="1610" y="449"/>
                  </a:cubicBezTo>
                  <a:cubicBezTo>
                    <a:pt x="1746" y="449"/>
                    <a:pt x="1884" y="437"/>
                    <a:pt x="2021" y="437"/>
                  </a:cubicBezTo>
                  <a:cubicBezTo>
                    <a:pt x="2119" y="437"/>
                    <a:pt x="2216" y="443"/>
                    <a:pt x="2310" y="465"/>
                  </a:cubicBezTo>
                  <a:cubicBezTo>
                    <a:pt x="2322" y="464"/>
                    <a:pt x="2334" y="463"/>
                    <a:pt x="2346" y="463"/>
                  </a:cubicBezTo>
                  <a:cubicBezTo>
                    <a:pt x="2498" y="463"/>
                    <a:pt x="2668" y="536"/>
                    <a:pt x="2825" y="536"/>
                  </a:cubicBezTo>
                  <a:cubicBezTo>
                    <a:pt x="2957" y="536"/>
                    <a:pt x="3081" y="485"/>
                    <a:pt x="3180" y="298"/>
                  </a:cubicBezTo>
                  <a:cubicBezTo>
                    <a:pt x="2668" y="60"/>
                    <a:pt x="2108" y="203"/>
                    <a:pt x="1596" y="12"/>
                  </a:cubicBezTo>
                  <a:cubicBezTo>
                    <a:pt x="1370" y="1"/>
                    <a:pt x="1132" y="1"/>
                    <a:pt x="89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1" name="Google Shape;1181;p32"/>
            <p:cNvSpPr/>
            <p:nvPr/>
          </p:nvSpPr>
          <p:spPr>
            <a:xfrm>
              <a:off x="5290225" y="2971475"/>
              <a:ext cx="80700" cy="18725"/>
            </a:xfrm>
            <a:custGeom>
              <a:avLst/>
              <a:gdLst/>
              <a:ahLst/>
              <a:cxnLst/>
              <a:rect l="l" t="t" r="r" b="b"/>
              <a:pathLst>
                <a:path w="3228" h="749" extrusionOk="0">
                  <a:moveTo>
                    <a:pt x="168" y="0"/>
                  </a:moveTo>
                  <a:cubicBezTo>
                    <a:pt x="105" y="0"/>
                    <a:pt x="50" y="63"/>
                    <a:pt x="1" y="197"/>
                  </a:cubicBezTo>
                  <a:cubicBezTo>
                    <a:pt x="11" y="331"/>
                    <a:pt x="12" y="456"/>
                    <a:pt x="160" y="456"/>
                  </a:cubicBezTo>
                  <a:cubicBezTo>
                    <a:pt x="183" y="456"/>
                    <a:pt x="209" y="453"/>
                    <a:pt x="239" y="447"/>
                  </a:cubicBezTo>
                  <a:cubicBezTo>
                    <a:pt x="971" y="661"/>
                    <a:pt x="1717" y="748"/>
                    <a:pt x="2471" y="748"/>
                  </a:cubicBezTo>
                  <a:cubicBezTo>
                    <a:pt x="2722" y="748"/>
                    <a:pt x="2974" y="739"/>
                    <a:pt x="3227" y="721"/>
                  </a:cubicBezTo>
                  <a:cubicBezTo>
                    <a:pt x="3096" y="626"/>
                    <a:pt x="2942" y="542"/>
                    <a:pt x="2811" y="447"/>
                  </a:cubicBezTo>
                  <a:cubicBezTo>
                    <a:pt x="2406" y="435"/>
                    <a:pt x="2001" y="423"/>
                    <a:pt x="1608" y="423"/>
                  </a:cubicBezTo>
                  <a:cubicBezTo>
                    <a:pt x="1168" y="399"/>
                    <a:pt x="751" y="376"/>
                    <a:pt x="370" y="161"/>
                  </a:cubicBezTo>
                  <a:cubicBezTo>
                    <a:pt x="294" y="57"/>
                    <a:pt x="227" y="0"/>
                    <a:pt x="16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2" name="Google Shape;1182;p32"/>
            <p:cNvSpPr/>
            <p:nvPr/>
          </p:nvSpPr>
          <p:spPr>
            <a:xfrm>
              <a:off x="5851600" y="3203225"/>
              <a:ext cx="50650" cy="15775"/>
            </a:xfrm>
            <a:custGeom>
              <a:avLst/>
              <a:gdLst/>
              <a:ahLst/>
              <a:cxnLst/>
              <a:rect l="l" t="t" r="r" b="b"/>
              <a:pathLst>
                <a:path w="2026" h="631" extrusionOk="0">
                  <a:moveTo>
                    <a:pt x="418" y="1"/>
                  </a:moveTo>
                  <a:cubicBezTo>
                    <a:pt x="285" y="1"/>
                    <a:pt x="150" y="14"/>
                    <a:pt x="13" y="47"/>
                  </a:cubicBezTo>
                  <a:cubicBezTo>
                    <a:pt x="13" y="154"/>
                    <a:pt x="1" y="273"/>
                    <a:pt x="1" y="381"/>
                  </a:cubicBezTo>
                  <a:cubicBezTo>
                    <a:pt x="656" y="583"/>
                    <a:pt x="1358" y="512"/>
                    <a:pt x="2025" y="631"/>
                  </a:cubicBezTo>
                  <a:cubicBezTo>
                    <a:pt x="1930" y="476"/>
                    <a:pt x="1835" y="345"/>
                    <a:pt x="1739" y="214"/>
                  </a:cubicBezTo>
                  <a:cubicBezTo>
                    <a:pt x="1290" y="150"/>
                    <a:pt x="862" y="1"/>
                    <a:pt x="41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3" name="Google Shape;1183;p32"/>
            <p:cNvSpPr/>
            <p:nvPr/>
          </p:nvSpPr>
          <p:spPr>
            <a:xfrm>
              <a:off x="5246175" y="3025425"/>
              <a:ext cx="52725" cy="29650"/>
            </a:xfrm>
            <a:custGeom>
              <a:avLst/>
              <a:gdLst/>
              <a:ahLst/>
              <a:cxnLst/>
              <a:rect l="l" t="t" r="r" b="b"/>
              <a:pathLst>
                <a:path w="2109" h="1186" extrusionOk="0">
                  <a:moveTo>
                    <a:pt x="520" y="0"/>
                  </a:moveTo>
                  <a:cubicBezTo>
                    <a:pt x="502" y="0"/>
                    <a:pt x="484" y="1"/>
                    <a:pt x="465" y="4"/>
                  </a:cubicBezTo>
                  <a:cubicBezTo>
                    <a:pt x="191" y="325"/>
                    <a:pt x="1" y="670"/>
                    <a:pt x="239" y="1111"/>
                  </a:cubicBezTo>
                  <a:cubicBezTo>
                    <a:pt x="289" y="1165"/>
                    <a:pt x="324" y="1185"/>
                    <a:pt x="348" y="1185"/>
                  </a:cubicBezTo>
                  <a:cubicBezTo>
                    <a:pt x="408" y="1185"/>
                    <a:pt x="400" y="1055"/>
                    <a:pt x="417" y="1004"/>
                  </a:cubicBezTo>
                  <a:cubicBezTo>
                    <a:pt x="473" y="858"/>
                    <a:pt x="544" y="806"/>
                    <a:pt x="632" y="806"/>
                  </a:cubicBezTo>
                  <a:cubicBezTo>
                    <a:pt x="695" y="806"/>
                    <a:pt x="766" y="833"/>
                    <a:pt x="846" y="873"/>
                  </a:cubicBezTo>
                  <a:lnTo>
                    <a:pt x="1810" y="873"/>
                  </a:lnTo>
                  <a:cubicBezTo>
                    <a:pt x="1918" y="825"/>
                    <a:pt x="2013" y="766"/>
                    <a:pt x="2108" y="718"/>
                  </a:cubicBezTo>
                  <a:lnTo>
                    <a:pt x="2108" y="647"/>
                  </a:lnTo>
                  <a:lnTo>
                    <a:pt x="2108" y="575"/>
                  </a:lnTo>
                  <a:cubicBezTo>
                    <a:pt x="1846" y="575"/>
                    <a:pt x="1560" y="551"/>
                    <a:pt x="1287" y="551"/>
                  </a:cubicBezTo>
                  <a:cubicBezTo>
                    <a:pt x="968" y="472"/>
                    <a:pt x="899" y="0"/>
                    <a:pt x="52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4" name="Google Shape;1184;p32"/>
            <p:cNvSpPr/>
            <p:nvPr/>
          </p:nvSpPr>
          <p:spPr>
            <a:xfrm>
              <a:off x="5509300" y="3050700"/>
              <a:ext cx="77300" cy="15925"/>
            </a:xfrm>
            <a:custGeom>
              <a:avLst/>
              <a:gdLst/>
              <a:ahLst/>
              <a:cxnLst/>
              <a:rect l="l" t="t" r="r" b="b"/>
              <a:pathLst>
                <a:path w="3092" h="637" extrusionOk="0">
                  <a:moveTo>
                    <a:pt x="600" y="0"/>
                  </a:moveTo>
                  <a:cubicBezTo>
                    <a:pt x="515" y="0"/>
                    <a:pt x="430" y="5"/>
                    <a:pt x="346" y="17"/>
                  </a:cubicBezTo>
                  <a:cubicBezTo>
                    <a:pt x="263" y="112"/>
                    <a:pt x="1" y="17"/>
                    <a:pt x="72" y="278"/>
                  </a:cubicBezTo>
                  <a:cubicBezTo>
                    <a:pt x="203" y="290"/>
                    <a:pt x="358" y="290"/>
                    <a:pt x="489" y="302"/>
                  </a:cubicBezTo>
                  <a:cubicBezTo>
                    <a:pt x="543" y="296"/>
                    <a:pt x="596" y="293"/>
                    <a:pt x="648" y="293"/>
                  </a:cubicBezTo>
                  <a:cubicBezTo>
                    <a:pt x="700" y="293"/>
                    <a:pt x="751" y="296"/>
                    <a:pt x="799" y="302"/>
                  </a:cubicBezTo>
                  <a:cubicBezTo>
                    <a:pt x="1441" y="540"/>
                    <a:pt x="2132" y="517"/>
                    <a:pt x="2799" y="576"/>
                  </a:cubicBezTo>
                  <a:cubicBezTo>
                    <a:pt x="2867" y="610"/>
                    <a:pt x="2930" y="637"/>
                    <a:pt x="2979" y="637"/>
                  </a:cubicBezTo>
                  <a:cubicBezTo>
                    <a:pt x="3049" y="637"/>
                    <a:pt x="3092" y="583"/>
                    <a:pt x="3085" y="421"/>
                  </a:cubicBezTo>
                  <a:cubicBezTo>
                    <a:pt x="2620" y="326"/>
                    <a:pt x="2144" y="207"/>
                    <a:pt x="1668" y="136"/>
                  </a:cubicBezTo>
                  <a:cubicBezTo>
                    <a:pt x="1321" y="87"/>
                    <a:pt x="959" y="0"/>
                    <a:pt x="60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5" name="Google Shape;1185;p32"/>
            <p:cNvSpPr/>
            <p:nvPr/>
          </p:nvSpPr>
          <p:spPr>
            <a:xfrm>
              <a:off x="6271600" y="3276550"/>
              <a:ext cx="56275" cy="18525"/>
            </a:xfrm>
            <a:custGeom>
              <a:avLst/>
              <a:gdLst/>
              <a:ahLst/>
              <a:cxnLst/>
              <a:rect l="l" t="t" r="r" b="b"/>
              <a:pathLst>
                <a:path w="2251" h="741" extrusionOk="0">
                  <a:moveTo>
                    <a:pt x="167" y="1"/>
                  </a:moveTo>
                  <a:cubicBezTo>
                    <a:pt x="112" y="1"/>
                    <a:pt x="57" y="3"/>
                    <a:pt x="1" y="7"/>
                  </a:cubicBezTo>
                  <a:cubicBezTo>
                    <a:pt x="96" y="150"/>
                    <a:pt x="310" y="198"/>
                    <a:pt x="286" y="424"/>
                  </a:cubicBezTo>
                  <a:cubicBezTo>
                    <a:pt x="467" y="687"/>
                    <a:pt x="715" y="740"/>
                    <a:pt x="985" y="740"/>
                  </a:cubicBezTo>
                  <a:cubicBezTo>
                    <a:pt x="1106" y="740"/>
                    <a:pt x="1232" y="729"/>
                    <a:pt x="1358" y="722"/>
                  </a:cubicBezTo>
                  <a:cubicBezTo>
                    <a:pt x="1477" y="710"/>
                    <a:pt x="1596" y="662"/>
                    <a:pt x="1715" y="627"/>
                  </a:cubicBezTo>
                  <a:cubicBezTo>
                    <a:pt x="1775" y="650"/>
                    <a:pt x="1834" y="662"/>
                    <a:pt x="1882" y="686"/>
                  </a:cubicBezTo>
                  <a:cubicBezTo>
                    <a:pt x="1965" y="650"/>
                    <a:pt x="2060" y="615"/>
                    <a:pt x="2144" y="567"/>
                  </a:cubicBezTo>
                  <a:cubicBezTo>
                    <a:pt x="2251" y="412"/>
                    <a:pt x="2096" y="365"/>
                    <a:pt x="2013" y="305"/>
                  </a:cubicBezTo>
                  <a:cubicBezTo>
                    <a:pt x="1906" y="257"/>
                    <a:pt x="1822" y="198"/>
                    <a:pt x="1715" y="150"/>
                  </a:cubicBezTo>
                  <a:cubicBezTo>
                    <a:pt x="1618" y="191"/>
                    <a:pt x="1538" y="220"/>
                    <a:pt x="1448" y="220"/>
                  </a:cubicBezTo>
                  <a:cubicBezTo>
                    <a:pt x="1405" y="220"/>
                    <a:pt x="1360" y="213"/>
                    <a:pt x="1310" y="198"/>
                  </a:cubicBezTo>
                  <a:cubicBezTo>
                    <a:pt x="935" y="104"/>
                    <a:pt x="559" y="1"/>
                    <a:pt x="16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6" name="Google Shape;1186;p32"/>
            <p:cNvSpPr/>
            <p:nvPr/>
          </p:nvSpPr>
          <p:spPr>
            <a:xfrm>
              <a:off x="5276250" y="3011400"/>
              <a:ext cx="70850" cy="14550"/>
            </a:xfrm>
            <a:custGeom>
              <a:avLst/>
              <a:gdLst/>
              <a:ahLst/>
              <a:cxnLst/>
              <a:rect l="l" t="t" r="r" b="b"/>
              <a:pathLst>
                <a:path w="2834" h="582" extrusionOk="0">
                  <a:moveTo>
                    <a:pt x="1581" y="0"/>
                  </a:moveTo>
                  <a:cubicBezTo>
                    <a:pt x="1515" y="0"/>
                    <a:pt x="1452" y="9"/>
                    <a:pt x="1393" y="29"/>
                  </a:cubicBezTo>
                  <a:cubicBezTo>
                    <a:pt x="1286" y="76"/>
                    <a:pt x="1167" y="100"/>
                    <a:pt x="1060" y="148"/>
                  </a:cubicBezTo>
                  <a:cubicBezTo>
                    <a:pt x="1012" y="160"/>
                    <a:pt x="965" y="195"/>
                    <a:pt x="929" y="243"/>
                  </a:cubicBezTo>
                  <a:cubicBezTo>
                    <a:pt x="923" y="268"/>
                    <a:pt x="925" y="283"/>
                    <a:pt x="932" y="290"/>
                  </a:cubicBezTo>
                  <a:lnTo>
                    <a:pt x="932" y="290"/>
                  </a:lnTo>
                  <a:cubicBezTo>
                    <a:pt x="931" y="290"/>
                    <a:pt x="930" y="291"/>
                    <a:pt x="929" y="291"/>
                  </a:cubicBezTo>
                  <a:cubicBezTo>
                    <a:pt x="869" y="291"/>
                    <a:pt x="846" y="243"/>
                    <a:pt x="810" y="207"/>
                  </a:cubicBezTo>
                  <a:cubicBezTo>
                    <a:pt x="762" y="195"/>
                    <a:pt x="715" y="160"/>
                    <a:pt x="655" y="148"/>
                  </a:cubicBezTo>
                  <a:cubicBezTo>
                    <a:pt x="584" y="136"/>
                    <a:pt x="500" y="100"/>
                    <a:pt x="417" y="88"/>
                  </a:cubicBezTo>
                  <a:cubicBezTo>
                    <a:pt x="393" y="88"/>
                    <a:pt x="357" y="76"/>
                    <a:pt x="334" y="76"/>
                  </a:cubicBezTo>
                  <a:cubicBezTo>
                    <a:pt x="298" y="88"/>
                    <a:pt x="274" y="88"/>
                    <a:pt x="238" y="88"/>
                  </a:cubicBezTo>
                  <a:cubicBezTo>
                    <a:pt x="203" y="124"/>
                    <a:pt x="155" y="148"/>
                    <a:pt x="119" y="195"/>
                  </a:cubicBezTo>
                  <a:cubicBezTo>
                    <a:pt x="84" y="255"/>
                    <a:pt x="36" y="326"/>
                    <a:pt x="24" y="422"/>
                  </a:cubicBezTo>
                  <a:cubicBezTo>
                    <a:pt x="0" y="481"/>
                    <a:pt x="24" y="517"/>
                    <a:pt x="60" y="565"/>
                  </a:cubicBezTo>
                  <a:cubicBezTo>
                    <a:pt x="134" y="564"/>
                    <a:pt x="208" y="563"/>
                    <a:pt x="282" y="563"/>
                  </a:cubicBezTo>
                  <a:cubicBezTo>
                    <a:pt x="774" y="563"/>
                    <a:pt x="1264" y="582"/>
                    <a:pt x="1752" y="582"/>
                  </a:cubicBezTo>
                  <a:cubicBezTo>
                    <a:pt x="2097" y="582"/>
                    <a:pt x="2442" y="572"/>
                    <a:pt x="2786" y="541"/>
                  </a:cubicBezTo>
                  <a:cubicBezTo>
                    <a:pt x="2834" y="481"/>
                    <a:pt x="2834" y="434"/>
                    <a:pt x="2822" y="374"/>
                  </a:cubicBezTo>
                  <a:cubicBezTo>
                    <a:pt x="2643" y="243"/>
                    <a:pt x="2429" y="279"/>
                    <a:pt x="2239" y="207"/>
                  </a:cubicBezTo>
                  <a:cubicBezTo>
                    <a:pt x="2179" y="195"/>
                    <a:pt x="2131" y="160"/>
                    <a:pt x="2072" y="148"/>
                  </a:cubicBezTo>
                  <a:cubicBezTo>
                    <a:pt x="1965" y="100"/>
                    <a:pt x="1869" y="41"/>
                    <a:pt x="1750" y="17"/>
                  </a:cubicBezTo>
                  <a:cubicBezTo>
                    <a:pt x="1692" y="6"/>
                    <a:pt x="1635" y="0"/>
                    <a:pt x="158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7" name="Google Shape;1187;p32"/>
            <p:cNvSpPr/>
            <p:nvPr/>
          </p:nvSpPr>
          <p:spPr>
            <a:xfrm>
              <a:off x="5256600" y="3077000"/>
              <a:ext cx="55375" cy="16975"/>
            </a:xfrm>
            <a:custGeom>
              <a:avLst/>
              <a:gdLst/>
              <a:ahLst/>
              <a:cxnLst/>
              <a:rect l="l" t="t" r="r" b="b"/>
              <a:pathLst>
                <a:path w="2215" h="679" extrusionOk="0">
                  <a:moveTo>
                    <a:pt x="167" y="0"/>
                  </a:moveTo>
                  <a:cubicBezTo>
                    <a:pt x="108" y="12"/>
                    <a:pt x="48" y="36"/>
                    <a:pt x="0" y="84"/>
                  </a:cubicBezTo>
                  <a:lnTo>
                    <a:pt x="0" y="238"/>
                  </a:lnTo>
                  <a:cubicBezTo>
                    <a:pt x="352" y="435"/>
                    <a:pt x="709" y="645"/>
                    <a:pt x="1095" y="645"/>
                  </a:cubicBezTo>
                  <a:cubicBezTo>
                    <a:pt x="1245" y="645"/>
                    <a:pt x="1400" y="613"/>
                    <a:pt x="1560" y="536"/>
                  </a:cubicBezTo>
                  <a:cubicBezTo>
                    <a:pt x="1643" y="619"/>
                    <a:pt x="1774" y="596"/>
                    <a:pt x="1846" y="679"/>
                  </a:cubicBezTo>
                  <a:cubicBezTo>
                    <a:pt x="1941" y="679"/>
                    <a:pt x="2036" y="667"/>
                    <a:pt x="2132" y="667"/>
                  </a:cubicBezTo>
                  <a:cubicBezTo>
                    <a:pt x="2215" y="512"/>
                    <a:pt x="2132" y="381"/>
                    <a:pt x="2060" y="262"/>
                  </a:cubicBezTo>
                  <a:cubicBezTo>
                    <a:pt x="2013" y="238"/>
                    <a:pt x="1965" y="203"/>
                    <a:pt x="1905" y="203"/>
                  </a:cubicBezTo>
                  <a:cubicBezTo>
                    <a:pt x="1893" y="203"/>
                    <a:pt x="1882" y="250"/>
                    <a:pt x="1846" y="250"/>
                  </a:cubicBezTo>
                  <a:cubicBezTo>
                    <a:pt x="1849" y="220"/>
                    <a:pt x="1851" y="211"/>
                    <a:pt x="1852" y="211"/>
                  </a:cubicBezTo>
                  <a:cubicBezTo>
                    <a:pt x="1854" y="211"/>
                    <a:pt x="1857" y="235"/>
                    <a:pt x="1867" y="235"/>
                  </a:cubicBezTo>
                  <a:cubicBezTo>
                    <a:pt x="1873" y="235"/>
                    <a:pt x="1881" y="227"/>
                    <a:pt x="1893" y="203"/>
                  </a:cubicBezTo>
                  <a:cubicBezTo>
                    <a:pt x="1893" y="143"/>
                    <a:pt x="1882" y="96"/>
                    <a:pt x="1834" y="60"/>
                  </a:cubicBezTo>
                  <a:cubicBezTo>
                    <a:pt x="1817" y="53"/>
                    <a:pt x="1802" y="50"/>
                    <a:pt x="1787" y="50"/>
                  </a:cubicBezTo>
                  <a:cubicBezTo>
                    <a:pt x="1749" y="50"/>
                    <a:pt x="1717" y="70"/>
                    <a:pt x="1691" y="96"/>
                  </a:cubicBezTo>
                  <a:lnTo>
                    <a:pt x="1560" y="96"/>
                  </a:lnTo>
                  <a:cubicBezTo>
                    <a:pt x="1513" y="30"/>
                    <a:pt x="1451" y="8"/>
                    <a:pt x="1380" y="8"/>
                  </a:cubicBezTo>
                  <a:cubicBezTo>
                    <a:pt x="1361" y="8"/>
                    <a:pt x="1342" y="10"/>
                    <a:pt x="1322" y="12"/>
                  </a:cubicBezTo>
                  <a:cubicBezTo>
                    <a:pt x="1286" y="24"/>
                    <a:pt x="1227" y="36"/>
                    <a:pt x="1167" y="72"/>
                  </a:cubicBezTo>
                  <a:cubicBezTo>
                    <a:pt x="1094" y="89"/>
                    <a:pt x="1022" y="96"/>
                    <a:pt x="950" y="96"/>
                  </a:cubicBezTo>
                  <a:cubicBezTo>
                    <a:pt x="685" y="96"/>
                    <a:pt x="430" y="0"/>
                    <a:pt x="16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8" name="Google Shape;1188;p32"/>
            <p:cNvSpPr/>
            <p:nvPr/>
          </p:nvSpPr>
          <p:spPr>
            <a:xfrm>
              <a:off x="5736125" y="3100100"/>
              <a:ext cx="69550" cy="11950"/>
            </a:xfrm>
            <a:custGeom>
              <a:avLst/>
              <a:gdLst/>
              <a:ahLst/>
              <a:cxnLst/>
              <a:rect l="l" t="t" r="r" b="b"/>
              <a:pathLst>
                <a:path w="2782" h="478" extrusionOk="0">
                  <a:moveTo>
                    <a:pt x="800" y="1"/>
                  </a:moveTo>
                  <a:cubicBezTo>
                    <a:pt x="740" y="1"/>
                    <a:pt x="680" y="2"/>
                    <a:pt x="619" y="5"/>
                  </a:cubicBezTo>
                  <a:cubicBezTo>
                    <a:pt x="523" y="154"/>
                    <a:pt x="384" y="159"/>
                    <a:pt x="244" y="159"/>
                  </a:cubicBezTo>
                  <a:cubicBezTo>
                    <a:pt x="235" y="159"/>
                    <a:pt x="226" y="158"/>
                    <a:pt x="216" y="158"/>
                  </a:cubicBezTo>
                  <a:cubicBezTo>
                    <a:pt x="142" y="158"/>
                    <a:pt x="68" y="160"/>
                    <a:pt x="0" y="184"/>
                  </a:cubicBezTo>
                  <a:cubicBezTo>
                    <a:pt x="730" y="356"/>
                    <a:pt x="1469" y="468"/>
                    <a:pt x="2216" y="468"/>
                  </a:cubicBezTo>
                  <a:cubicBezTo>
                    <a:pt x="2347" y="468"/>
                    <a:pt x="2477" y="465"/>
                    <a:pt x="2608" y="457"/>
                  </a:cubicBezTo>
                  <a:cubicBezTo>
                    <a:pt x="2643" y="471"/>
                    <a:pt x="2671" y="477"/>
                    <a:pt x="2693" y="477"/>
                  </a:cubicBezTo>
                  <a:cubicBezTo>
                    <a:pt x="2771" y="477"/>
                    <a:pt x="2781" y="404"/>
                    <a:pt x="2763" y="303"/>
                  </a:cubicBezTo>
                  <a:cubicBezTo>
                    <a:pt x="2119" y="172"/>
                    <a:pt x="1464" y="1"/>
                    <a:pt x="80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9" name="Google Shape;1189;p32"/>
            <p:cNvSpPr/>
            <p:nvPr/>
          </p:nvSpPr>
          <p:spPr>
            <a:xfrm>
              <a:off x="5596450" y="3084575"/>
              <a:ext cx="66775" cy="12100"/>
            </a:xfrm>
            <a:custGeom>
              <a:avLst/>
              <a:gdLst/>
              <a:ahLst/>
              <a:cxnLst/>
              <a:rect l="l" t="t" r="r" b="b"/>
              <a:pathLst>
                <a:path w="2671" h="484" extrusionOk="0">
                  <a:moveTo>
                    <a:pt x="169" y="1"/>
                  </a:moveTo>
                  <a:cubicBezTo>
                    <a:pt x="74" y="1"/>
                    <a:pt x="0" y="47"/>
                    <a:pt x="15" y="233"/>
                  </a:cubicBezTo>
                  <a:cubicBezTo>
                    <a:pt x="380" y="360"/>
                    <a:pt x="751" y="381"/>
                    <a:pt x="1126" y="381"/>
                  </a:cubicBezTo>
                  <a:cubicBezTo>
                    <a:pt x="1314" y="381"/>
                    <a:pt x="1504" y="376"/>
                    <a:pt x="1694" y="376"/>
                  </a:cubicBezTo>
                  <a:cubicBezTo>
                    <a:pt x="1795" y="424"/>
                    <a:pt x="1902" y="424"/>
                    <a:pt x="2008" y="424"/>
                  </a:cubicBezTo>
                  <a:cubicBezTo>
                    <a:pt x="2114" y="424"/>
                    <a:pt x="2218" y="424"/>
                    <a:pt x="2313" y="471"/>
                  </a:cubicBezTo>
                  <a:cubicBezTo>
                    <a:pt x="2361" y="483"/>
                    <a:pt x="2420" y="483"/>
                    <a:pt x="2468" y="483"/>
                  </a:cubicBezTo>
                  <a:cubicBezTo>
                    <a:pt x="2527" y="447"/>
                    <a:pt x="2575" y="412"/>
                    <a:pt x="2599" y="340"/>
                  </a:cubicBezTo>
                  <a:cubicBezTo>
                    <a:pt x="2670" y="305"/>
                    <a:pt x="2658" y="257"/>
                    <a:pt x="2599" y="233"/>
                  </a:cubicBezTo>
                  <a:cubicBezTo>
                    <a:pt x="1873" y="7"/>
                    <a:pt x="1111" y="66"/>
                    <a:pt x="349" y="31"/>
                  </a:cubicBezTo>
                  <a:cubicBezTo>
                    <a:pt x="291" y="17"/>
                    <a:pt x="226" y="1"/>
                    <a:pt x="16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0" name="Google Shape;1190;p32"/>
            <p:cNvSpPr/>
            <p:nvPr/>
          </p:nvSpPr>
          <p:spPr>
            <a:xfrm>
              <a:off x="5391725" y="3141450"/>
              <a:ext cx="51225" cy="17425"/>
            </a:xfrm>
            <a:custGeom>
              <a:avLst/>
              <a:gdLst/>
              <a:ahLst/>
              <a:cxnLst/>
              <a:rect l="l" t="t" r="r" b="b"/>
              <a:pathLst>
                <a:path w="2049" h="697" extrusionOk="0">
                  <a:moveTo>
                    <a:pt x="522" y="0"/>
                  </a:moveTo>
                  <a:cubicBezTo>
                    <a:pt x="460" y="0"/>
                    <a:pt x="396" y="8"/>
                    <a:pt x="333" y="8"/>
                  </a:cubicBezTo>
                  <a:cubicBezTo>
                    <a:pt x="318" y="8"/>
                    <a:pt x="302" y="7"/>
                    <a:pt x="287" y="6"/>
                  </a:cubicBezTo>
                  <a:cubicBezTo>
                    <a:pt x="60" y="77"/>
                    <a:pt x="60" y="292"/>
                    <a:pt x="1" y="447"/>
                  </a:cubicBezTo>
                  <a:cubicBezTo>
                    <a:pt x="25" y="506"/>
                    <a:pt x="72" y="566"/>
                    <a:pt x="132" y="601"/>
                  </a:cubicBezTo>
                  <a:cubicBezTo>
                    <a:pt x="351" y="681"/>
                    <a:pt x="571" y="694"/>
                    <a:pt x="791" y="694"/>
                  </a:cubicBezTo>
                  <a:cubicBezTo>
                    <a:pt x="895" y="694"/>
                    <a:pt x="1000" y="691"/>
                    <a:pt x="1105" y="691"/>
                  </a:cubicBezTo>
                  <a:cubicBezTo>
                    <a:pt x="1173" y="691"/>
                    <a:pt x="1242" y="692"/>
                    <a:pt x="1311" y="697"/>
                  </a:cubicBezTo>
                  <a:cubicBezTo>
                    <a:pt x="1501" y="697"/>
                    <a:pt x="1680" y="673"/>
                    <a:pt x="1846" y="577"/>
                  </a:cubicBezTo>
                  <a:cubicBezTo>
                    <a:pt x="2049" y="280"/>
                    <a:pt x="1799" y="220"/>
                    <a:pt x="1608" y="113"/>
                  </a:cubicBezTo>
                  <a:lnTo>
                    <a:pt x="1620" y="101"/>
                  </a:lnTo>
                  <a:cubicBezTo>
                    <a:pt x="1576" y="44"/>
                    <a:pt x="1528" y="18"/>
                    <a:pt x="1477" y="18"/>
                  </a:cubicBezTo>
                  <a:cubicBezTo>
                    <a:pt x="1432" y="18"/>
                    <a:pt x="1385" y="38"/>
                    <a:pt x="1334" y="77"/>
                  </a:cubicBezTo>
                  <a:lnTo>
                    <a:pt x="1191" y="77"/>
                  </a:lnTo>
                  <a:cubicBezTo>
                    <a:pt x="1138" y="42"/>
                    <a:pt x="1090" y="24"/>
                    <a:pt x="1043" y="24"/>
                  </a:cubicBezTo>
                  <a:cubicBezTo>
                    <a:pt x="995" y="24"/>
                    <a:pt x="947" y="42"/>
                    <a:pt x="894" y="77"/>
                  </a:cubicBezTo>
                  <a:cubicBezTo>
                    <a:pt x="834" y="66"/>
                    <a:pt x="787" y="66"/>
                    <a:pt x="739" y="66"/>
                  </a:cubicBezTo>
                  <a:cubicBezTo>
                    <a:pt x="674" y="12"/>
                    <a:pt x="599" y="0"/>
                    <a:pt x="52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1" name="Google Shape;1191;p32"/>
            <p:cNvSpPr/>
            <p:nvPr/>
          </p:nvSpPr>
          <p:spPr>
            <a:xfrm>
              <a:off x="5791775" y="2981850"/>
              <a:ext cx="72075" cy="18375"/>
            </a:xfrm>
            <a:custGeom>
              <a:avLst/>
              <a:gdLst/>
              <a:ahLst/>
              <a:cxnLst/>
              <a:rect l="l" t="t" r="r" b="b"/>
              <a:pathLst>
                <a:path w="2883" h="735" extrusionOk="0">
                  <a:moveTo>
                    <a:pt x="464" y="1"/>
                  </a:moveTo>
                  <a:cubicBezTo>
                    <a:pt x="394" y="1"/>
                    <a:pt x="323" y="7"/>
                    <a:pt x="251" y="20"/>
                  </a:cubicBezTo>
                  <a:cubicBezTo>
                    <a:pt x="132" y="115"/>
                    <a:pt x="1" y="187"/>
                    <a:pt x="132" y="318"/>
                  </a:cubicBezTo>
                  <a:cubicBezTo>
                    <a:pt x="215" y="377"/>
                    <a:pt x="322" y="401"/>
                    <a:pt x="429" y="425"/>
                  </a:cubicBezTo>
                  <a:cubicBezTo>
                    <a:pt x="596" y="437"/>
                    <a:pt x="775" y="437"/>
                    <a:pt x="930" y="437"/>
                  </a:cubicBezTo>
                  <a:cubicBezTo>
                    <a:pt x="1084" y="437"/>
                    <a:pt x="1239" y="473"/>
                    <a:pt x="1394" y="508"/>
                  </a:cubicBezTo>
                  <a:cubicBezTo>
                    <a:pt x="1513" y="556"/>
                    <a:pt x="1632" y="556"/>
                    <a:pt x="1751" y="556"/>
                  </a:cubicBezTo>
                  <a:cubicBezTo>
                    <a:pt x="1882" y="568"/>
                    <a:pt x="2037" y="556"/>
                    <a:pt x="2168" y="580"/>
                  </a:cubicBezTo>
                  <a:cubicBezTo>
                    <a:pt x="2239" y="615"/>
                    <a:pt x="2311" y="627"/>
                    <a:pt x="2382" y="687"/>
                  </a:cubicBezTo>
                  <a:cubicBezTo>
                    <a:pt x="2430" y="699"/>
                    <a:pt x="2477" y="723"/>
                    <a:pt x="2537" y="735"/>
                  </a:cubicBezTo>
                  <a:cubicBezTo>
                    <a:pt x="2656" y="723"/>
                    <a:pt x="2751" y="663"/>
                    <a:pt x="2823" y="568"/>
                  </a:cubicBezTo>
                  <a:cubicBezTo>
                    <a:pt x="2870" y="449"/>
                    <a:pt x="2882" y="330"/>
                    <a:pt x="2739" y="270"/>
                  </a:cubicBezTo>
                  <a:cubicBezTo>
                    <a:pt x="2680" y="258"/>
                    <a:pt x="2632" y="234"/>
                    <a:pt x="2573" y="211"/>
                  </a:cubicBezTo>
                  <a:cubicBezTo>
                    <a:pt x="2490" y="150"/>
                    <a:pt x="2397" y="119"/>
                    <a:pt x="2298" y="119"/>
                  </a:cubicBezTo>
                  <a:cubicBezTo>
                    <a:pt x="2241" y="119"/>
                    <a:pt x="2181" y="129"/>
                    <a:pt x="2120" y="151"/>
                  </a:cubicBezTo>
                  <a:cubicBezTo>
                    <a:pt x="2025" y="211"/>
                    <a:pt x="1930" y="240"/>
                    <a:pt x="1834" y="240"/>
                  </a:cubicBezTo>
                  <a:cubicBezTo>
                    <a:pt x="1739" y="240"/>
                    <a:pt x="1644" y="211"/>
                    <a:pt x="1549" y="151"/>
                  </a:cubicBezTo>
                  <a:cubicBezTo>
                    <a:pt x="1180" y="151"/>
                    <a:pt x="828" y="1"/>
                    <a:pt x="46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2" name="Google Shape;1192;p32"/>
            <p:cNvSpPr/>
            <p:nvPr/>
          </p:nvSpPr>
          <p:spPr>
            <a:xfrm>
              <a:off x="5806675" y="3162375"/>
              <a:ext cx="40800" cy="14375"/>
            </a:xfrm>
            <a:custGeom>
              <a:avLst/>
              <a:gdLst/>
              <a:ahLst/>
              <a:cxnLst/>
              <a:rect l="l" t="t" r="r" b="b"/>
              <a:pathLst>
                <a:path w="1632" h="575" extrusionOk="0">
                  <a:moveTo>
                    <a:pt x="319" y="1"/>
                  </a:moveTo>
                  <a:cubicBezTo>
                    <a:pt x="280" y="1"/>
                    <a:pt x="241" y="1"/>
                    <a:pt x="203" y="2"/>
                  </a:cubicBezTo>
                  <a:cubicBezTo>
                    <a:pt x="95" y="14"/>
                    <a:pt x="24" y="98"/>
                    <a:pt x="12" y="181"/>
                  </a:cubicBezTo>
                  <a:cubicBezTo>
                    <a:pt x="0" y="288"/>
                    <a:pt x="72" y="360"/>
                    <a:pt x="179" y="395"/>
                  </a:cubicBezTo>
                  <a:cubicBezTo>
                    <a:pt x="538" y="485"/>
                    <a:pt x="908" y="575"/>
                    <a:pt x="1298" y="575"/>
                  </a:cubicBezTo>
                  <a:cubicBezTo>
                    <a:pt x="1322" y="575"/>
                    <a:pt x="1346" y="575"/>
                    <a:pt x="1369" y="574"/>
                  </a:cubicBezTo>
                  <a:cubicBezTo>
                    <a:pt x="1465" y="467"/>
                    <a:pt x="1607" y="419"/>
                    <a:pt x="1631" y="264"/>
                  </a:cubicBezTo>
                  <a:cubicBezTo>
                    <a:pt x="1226" y="67"/>
                    <a:pt x="770" y="1"/>
                    <a:pt x="31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3" name="Google Shape;1193;p32"/>
            <p:cNvSpPr/>
            <p:nvPr/>
          </p:nvSpPr>
          <p:spPr>
            <a:xfrm>
              <a:off x="5406925" y="3112300"/>
              <a:ext cx="83350" cy="12425"/>
            </a:xfrm>
            <a:custGeom>
              <a:avLst/>
              <a:gdLst/>
              <a:ahLst/>
              <a:cxnLst/>
              <a:rect l="l" t="t" r="r" b="b"/>
              <a:pathLst>
                <a:path w="3334" h="497" extrusionOk="0">
                  <a:moveTo>
                    <a:pt x="1048" y="0"/>
                  </a:moveTo>
                  <a:cubicBezTo>
                    <a:pt x="848" y="0"/>
                    <a:pt x="652" y="60"/>
                    <a:pt x="464" y="89"/>
                  </a:cubicBezTo>
                  <a:cubicBezTo>
                    <a:pt x="310" y="100"/>
                    <a:pt x="179" y="112"/>
                    <a:pt x="36" y="136"/>
                  </a:cubicBezTo>
                  <a:cubicBezTo>
                    <a:pt x="0" y="172"/>
                    <a:pt x="0" y="219"/>
                    <a:pt x="36" y="279"/>
                  </a:cubicBezTo>
                  <a:lnTo>
                    <a:pt x="345" y="410"/>
                  </a:lnTo>
                  <a:cubicBezTo>
                    <a:pt x="369" y="434"/>
                    <a:pt x="417" y="446"/>
                    <a:pt x="464" y="446"/>
                  </a:cubicBezTo>
                  <a:cubicBezTo>
                    <a:pt x="524" y="481"/>
                    <a:pt x="584" y="497"/>
                    <a:pt x="643" y="497"/>
                  </a:cubicBezTo>
                  <a:cubicBezTo>
                    <a:pt x="725" y="497"/>
                    <a:pt x="805" y="465"/>
                    <a:pt x="881" y="410"/>
                  </a:cubicBezTo>
                  <a:cubicBezTo>
                    <a:pt x="988" y="410"/>
                    <a:pt x="1072" y="398"/>
                    <a:pt x="1179" y="398"/>
                  </a:cubicBezTo>
                  <a:cubicBezTo>
                    <a:pt x="1287" y="357"/>
                    <a:pt x="1392" y="321"/>
                    <a:pt x="1497" y="321"/>
                  </a:cubicBezTo>
                  <a:cubicBezTo>
                    <a:pt x="1576" y="321"/>
                    <a:pt x="1656" y="342"/>
                    <a:pt x="1738" y="398"/>
                  </a:cubicBezTo>
                  <a:lnTo>
                    <a:pt x="2024" y="398"/>
                  </a:lnTo>
                  <a:cubicBezTo>
                    <a:pt x="2072" y="350"/>
                    <a:pt x="2131" y="315"/>
                    <a:pt x="2179" y="267"/>
                  </a:cubicBezTo>
                  <a:cubicBezTo>
                    <a:pt x="2560" y="255"/>
                    <a:pt x="2953" y="255"/>
                    <a:pt x="3334" y="231"/>
                  </a:cubicBezTo>
                  <a:cubicBezTo>
                    <a:pt x="3323" y="135"/>
                    <a:pt x="3283" y="87"/>
                    <a:pt x="3189" y="87"/>
                  </a:cubicBezTo>
                  <a:cubicBezTo>
                    <a:pt x="3178" y="87"/>
                    <a:pt x="3167" y="87"/>
                    <a:pt x="3155" y="89"/>
                  </a:cubicBezTo>
                  <a:cubicBezTo>
                    <a:pt x="2860" y="120"/>
                    <a:pt x="2558" y="135"/>
                    <a:pt x="2254" y="135"/>
                  </a:cubicBezTo>
                  <a:cubicBezTo>
                    <a:pt x="1983" y="135"/>
                    <a:pt x="1711" y="123"/>
                    <a:pt x="1441" y="100"/>
                  </a:cubicBezTo>
                  <a:cubicBezTo>
                    <a:pt x="1309" y="25"/>
                    <a:pt x="1178" y="0"/>
                    <a:pt x="104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4" name="Google Shape;1194;p32"/>
            <p:cNvSpPr/>
            <p:nvPr/>
          </p:nvSpPr>
          <p:spPr>
            <a:xfrm>
              <a:off x="5268200" y="2974625"/>
              <a:ext cx="39025" cy="42400"/>
            </a:xfrm>
            <a:custGeom>
              <a:avLst/>
              <a:gdLst/>
              <a:ahLst/>
              <a:cxnLst/>
              <a:rect l="l" t="t" r="r" b="b"/>
              <a:pathLst>
                <a:path w="1561" h="1696" extrusionOk="0">
                  <a:moveTo>
                    <a:pt x="887" y="1"/>
                  </a:moveTo>
                  <a:cubicBezTo>
                    <a:pt x="779" y="1"/>
                    <a:pt x="726" y="96"/>
                    <a:pt x="656" y="166"/>
                  </a:cubicBezTo>
                  <a:cubicBezTo>
                    <a:pt x="596" y="238"/>
                    <a:pt x="537" y="297"/>
                    <a:pt x="489" y="369"/>
                  </a:cubicBezTo>
                  <a:cubicBezTo>
                    <a:pt x="465" y="416"/>
                    <a:pt x="429" y="476"/>
                    <a:pt x="406" y="523"/>
                  </a:cubicBezTo>
                  <a:cubicBezTo>
                    <a:pt x="370" y="595"/>
                    <a:pt x="322" y="666"/>
                    <a:pt x="298" y="738"/>
                  </a:cubicBezTo>
                  <a:cubicBezTo>
                    <a:pt x="263" y="797"/>
                    <a:pt x="251" y="845"/>
                    <a:pt x="239" y="904"/>
                  </a:cubicBezTo>
                  <a:cubicBezTo>
                    <a:pt x="203" y="1035"/>
                    <a:pt x="132" y="1178"/>
                    <a:pt x="84" y="1309"/>
                  </a:cubicBezTo>
                  <a:cubicBezTo>
                    <a:pt x="48" y="1428"/>
                    <a:pt x="1" y="1547"/>
                    <a:pt x="132" y="1655"/>
                  </a:cubicBezTo>
                  <a:cubicBezTo>
                    <a:pt x="190" y="1681"/>
                    <a:pt x="245" y="1696"/>
                    <a:pt x="299" y="1696"/>
                  </a:cubicBezTo>
                  <a:cubicBezTo>
                    <a:pt x="368" y="1696"/>
                    <a:pt x="434" y="1672"/>
                    <a:pt x="501" y="1619"/>
                  </a:cubicBezTo>
                  <a:cubicBezTo>
                    <a:pt x="525" y="1607"/>
                    <a:pt x="537" y="1571"/>
                    <a:pt x="548" y="1559"/>
                  </a:cubicBezTo>
                  <a:cubicBezTo>
                    <a:pt x="620" y="1524"/>
                    <a:pt x="703" y="1500"/>
                    <a:pt x="727" y="1416"/>
                  </a:cubicBezTo>
                  <a:cubicBezTo>
                    <a:pt x="739" y="1369"/>
                    <a:pt x="763" y="1321"/>
                    <a:pt x="775" y="1262"/>
                  </a:cubicBezTo>
                  <a:cubicBezTo>
                    <a:pt x="865" y="1171"/>
                    <a:pt x="981" y="1162"/>
                    <a:pt x="1100" y="1162"/>
                  </a:cubicBezTo>
                  <a:cubicBezTo>
                    <a:pt x="1133" y="1162"/>
                    <a:pt x="1166" y="1162"/>
                    <a:pt x="1199" y="1162"/>
                  </a:cubicBezTo>
                  <a:cubicBezTo>
                    <a:pt x="1314" y="1162"/>
                    <a:pt x="1426" y="1153"/>
                    <a:pt x="1513" y="1071"/>
                  </a:cubicBezTo>
                  <a:lnTo>
                    <a:pt x="1560" y="976"/>
                  </a:lnTo>
                  <a:cubicBezTo>
                    <a:pt x="906" y="797"/>
                    <a:pt x="906" y="797"/>
                    <a:pt x="1120" y="309"/>
                  </a:cubicBezTo>
                  <a:cubicBezTo>
                    <a:pt x="1013" y="238"/>
                    <a:pt x="965" y="131"/>
                    <a:pt x="953" y="12"/>
                  </a:cubicBezTo>
                  <a:cubicBezTo>
                    <a:pt x="929" y="4"/>
                    <a:pt x="907" y="1"/>
                    <a:pt x="88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5" name="Google Shape;1195;p32"/>
            <p:cNvSpPr/>
            <p:nvPr/>
          </p:nvSpPr>
          <p:spPr>
            <a:xfrm>
              <a:off x="5362275" y="3128500"/>
              <a:ext cx="84550" cy="18050"/>
            </a:xfrm>
            <a:custGeom>
              <a:avLst/>
              <a:gdLst/>
              <a:ahLst/>
              <a:cxnLst/>
              <a:rect l="l" t="t" r="r" b="b"/>
              <a:pathLst>
                <a:path w="3382" h="722" extrusionOk="0">
                  <a:moveTo>
                    <a:pt x="893" y="0"/>
                  </a:moveTo>
                  <a:cubicBezTo>
                    <a:pt x="667" y="0"/>
                    <a:pt x="429" y="0"/>
                    <a:pt x="226" y="95"/>
                  </a:cubicBezTo>
                  <a:cubicBezTo>
                    <a:pt x="72" y="179"/>
                    <a:pt x="0" y="286"/>
                    <a:pt x="12" y="464"/>
                  </a:cubicBezTo>
                  <a:cubicBezTo>
                    <a:pt x="107" y="595"/>
                    <a:pt x="226" y="667"/>
                    <a:pt x="369" y="714"/>
                  </a:cubicBezTo>
                  <a:cubicBezTo>
                    <a:pt x="419" y="717"/>
                    <a:pt x="467" y="721"/>
                    <a:pt x="512" y="721"/>
                  </a:cubicBezTo>
                  <a:cubicBezTo>
                    <a:pt x="652" y="721"/>
                    <a:pt x="765" y="686"/>
                    <a:pt x="810" y="488"/>
                  </a:cubicBezTo>
                  <a:cubicBezTo>
                    <a:pt x="810" y="476"/>
                    <a:pt x="774" y="453"/>
                    <a:pt x="774" y="429"/>
                  </a:cubicBezTo>
                  <a:cubicBezTo>
                    <a:pt x="774" y="417"/>
                    <a:pt x="774" y="369"/>
                    <a:pt x="786" y="369"/>
                  </a:cubicBezTo>
                  <a:cubicBezTo>
                    <a:pt x="1023" y="330"/>
                    <a:pt x="1258" y="319"/>
                    <a:pt x="1492" y="319"/>
                  </a:cubicBezTo>
                  <a:cubicBezTo>
                    <a:pt x="1778" y="319"/>
                    <a:pt x="2062" y="335"/>
                    <a:pt x="2349" y="335"/>
                  </a:cubicBezTo>
                  <a:cubicBezTo>
                    <a:pt x="2396" y="335"/>
                    <a:pt x="2442" y="334"/>
                    <a:pt x="2489" y="333"/>
                  </a:cubicBezTo>
                  <a:cubicBezTo>
                    <a:pt x="2550" y="333"/>
                    <a:pt x="2612" y="334"/>
                    <a:pt x="2674" y="334"/>
                  </a:cubicBezTo>
                  <a:cubicBezTo>
                    <a:pt x="2920" y="334"/>
                    <a:pt x="3162" y="319"/>
                    <a:pt x="3381" y="167"/>
                  </a:cubicBezTo>
                  <a:lnTo>
                    <a:pt x="1667" y="167"/>
                  </a:lnTo>
                  <a:cubicBezTo>
                    <a:pt x="1536" y="107"/>
                    <a:pt x="1405" y="36"/>
                    <a:pt x="1238" y="12"/>
                  </a:cubicBezTo>
                  <a:cubicBezTo>
                    <a:pt x="1119" y="0"/>
                    <a:pt x="1012" y="0"/>
                    <a:pt x="89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6" name="Google Shape;1196;p32"/>
            <p:cNvSpPr/>
            <p:nvPr/>
          </p:nvSpPr>
          <p:spPr>
            <a:xfrm>
              <a:off x="5297975" y="2999000"/>
              <a:ext cx="65800" cy="13425"/>
            </a:xfrm>
            <a:custGeom>
              <a:avLst/>
              <a:gdLst/>
              <a:ahLst/>
              <a:cxnLst/>
              <a:rect l="l" t="t" r="r" b="b"/>
              <a:pathLst>
                <a:path w="2632" h="537" extrusionOk="0">
                  <a:moveTo>
                    <a:pt x="369" y="1"/>
                  </a:moveTo>
                  <a:cubicBezTo>
                    <a:pt x="358" y="37"/>
                    <a:pt x="322" y="60"/>
                    <a:pt x="310" y="84"/>
                  </a:cubicBezTo>
                  <a:cubicBezTo>
                    <a:pt x="203" y="156"/>
                    <a:pt x="0" y="84"/>
                    <a:pt x="12" y="299"/>
                  </a:cubicBezTo>
                  <a:cubicBezTo>
                    <a:pt x="48" y="382"/>
                    <a:pt x="84" y="418"/>
                    <a:pt x="167" y="453"/>
                  </a:cubicBezTo>
                  <a:cubicBezTo>
                    <a:pt x="257" y="474"/>
                    <a:pt x="347" y="480"/>
                    <a:pt x="438" y="480"/>
                  </a:cubicBezTo>
                  <a:cubicBezTo>
                    <a:pt x="552" y="480"/>
                    <a:pt x="666" y="471"/>
                    <a:pt x="781" y="471"/>
                  </a:cubicBezTo>
                  <a:cubicBezTo>
                    <a:pt x="893" y="471"/>
                    <a:pt x="1006" y="479"/>
                    <a:pt x="1120" y="513"/>
                  </a:cubicBezTo>
                  <a:lnTo>
                    <a:pt x="1429" y="513"/>
                  </a:lnTo>
                  <a:cubicBezTo>
                    <a:pt x="1632" y="513"/>
                    <a:pt x="1834" y="525"/>
                    <a:pt x="2024" y="537"/>
                  </a:cubicBezTo>
                  <a:cubicBezTo>
                    <a:pt x="2096" y="537"/>
                    <a:pt x="2155" y="513"/>
                    <a:pt x="2203" y="465"/>
                  </a:cubicBezTo>
                  <a:cubicBezTo>
                    <a:pt x="2286" y="287"/>
                    <a:pt x="2548" y="406"/>
                    <a:pt x="2632" y="239"/>
                  </a:cubicBezTo>
                  <a:cubicBezTo>
                    <a:pt x="2547" y="205"/>
                    <a:pt x="2460" y="195"/>
                    <a:pt x="2372" y="195"/>
                  </a:cubicBezTo>
                  <a:cubicBezTo>
                    <a:pt x="2257" y="195"/>
                    <a:pt x="2139" y="212"/>
                    <a:pt x="2023" y="212"/>
                  </a:cubicBezTo>
                  <a:cubicBezTo>
                    <a:pt x="1890" y="212"/>
                    <a:pt x="1758" y="190"/>
                    <a:pt x="1632" y="96"/>
                  </a:cubicBezTo>
                  <a:cubicBezTo>
                    <a:pt x="1215" y="60"/>
                    <a:pt x="786" y="37"/>
                    <a:pt x="36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7" name="Google Shape;1197;p32"/>
            <p:cNvSpPr/>
            <p:nvPr/>
          </p:nvSpPr>
          <p:spPr>
            <a:xfrm>
              <a:off x="5485800" y="3103525"/>
              <a:ext cx="41700" cy="15475"/>
            </a:xfrm>
            <a:custGeom>
              <a:avLst/>
              <a:gdLst/>
              <a:ahLst/>
              <a:cxnLst/>
              <a:rect l="l" t="t" r="r" b="b"/>
              <a:pathLst>
                <a:path w="1668" h="619" extrusionOk="0">
                  <a:moveTo>
                    <a:pt x="500" y="0"/>
                  </a:moveTo>
                  <a:cubicBezTo>
                    <a:pt x="439" y="0"/>
                    <a:pt x="376" y="10"/>
                    <a:pt x="310" y="35"/>
                  </a:cubicBezTo>
                  <a:cubicBezTo>
                    <a:pt x="226" y="94"/>
                    <a:pt x="107" y="70"/>
                    <a:pt x="36" y="142"/>
                  </a:cubicBezTo>
                  <a:cubicBezTo>
                    <a:pt x="12" y="249"/>
                    <a:pt x="12" y="332"/>
                    <a:pt x="0" y="440"/>
                  </a:cubicBezTo>
                  <a:cubicBezTo>
                    <a:pt x="60" y="475"/>
                    <a:pt x="119" y="547"/>
                    <a:pt x="179" y="582"/>
                  </a:cubicBezTo>
                  <a:lnTo>
                    <a:pt x="572" y="582"/>
                  </a:lnTo>
                  <a:cubicBezTo>
                    <a:pt x="634" y="551"/>
                    <a:pt x="690" y="533"/>
                    <a:pt x="746" y="533"/>
                  </a:cubicBezTo>
                  <a:cubicBezTo>
                    <a:pt x="797" y="533"/>
                    <a:pt x="848" y="548"/>
                    <a:pt x="905" y="582"/>
                  </a:cubicBezTo>
                  <a:lnTo>
                    <a:pt x="1143" y="582"/>
                  </a:lnTo>
                  <a:cubicBezTo>
                    <a:pt x="1286" y="463"/>
                    <a:pt x="1548" y="618"/>
                    <a:pt x="1655" y="392"/>
                  </a:cubicBezTo>
                  <a:cubicBezTo>
                    <a:pt x="1667" y="320"/>
                    <a:pt x="1667" y="261"/>
                    <a:pt x="1655" y="201"/>
                  </a:cubicBezTo>
                  <a:cubicBezTo>
                    <a:pt x="1615" y="146"/>
                    <a:pt x="1573" y="127"/>
                    <a:pt x="1529" y="127"/>
                  </a:cubicBezTo>
                  <a:cubicBezTo>
                    <a:pt x="1439" y="127"/>
                    <a:pt x="1344" y="208"/>
                    <a:pt x="1259" y="208"/>
                  </a:cubicBezTo>
                  <a:cubicBezTo>
                    <a:pt x="1227" y="208"/>
                    <a:pt x="1196" y="197"/>
                    <a:pt x="1167" y="166"/>
                  </a:cubicBezTo>
                  <a:cubicBezTo>
                    <a:pt x="940" y="147"/>
                    <a:pt x="736" y="0"/>
                    <a:pt x="50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8" name="Google Shape;1198;p32"/>
            <p:cNvSpPr/>
            <p:nvPr/>
          </p:nvSpPr>
          <p:spPr>
            <a:xfrm>
              <a:off x="5493225" y="3125225"/>
              <a:ext cx="51825" cy="15200"/>
            </a:xfrm>
            <a:custGeom>
              <a:avLst/>
              <a:gdLst/>
              <a:ahLst/>
              <a:cxnLst/>
              <a:rect l="l" t="t" r="r" b="b"/>
              <a:pathLst>
                <a:path w="2073" h="608" extrusionOk="0">
                  <a:moveTo>
                    <a:pt x="1013" y="0"/>
                  </a:moveTo>
                  <a:lnTo>
                    <a:pt x="965" y="48"/>
                  </a:lnTo>
                  <a:cubicBezTo>
                    <a:pt x="953" y="83"/>
                    <a:pt x="953" y="119"/>
                    <a:pt x="965" y="167"/>
                  </a:cubicBezTo>
                  <a:cubicBezTo>
                    <a:pt x="1001" y="191"/>
                    <a:pt x="1013" y="226"/>
                    <a:pt x="1013" y="262"/>
                  </a:cubicBezTo>
                  <a:cubicBezTo>
                    <a:pt x="999" y="265"/>
                    <a:pt x="986" y="266"/>
                    <a:pt x="974" y="266"/>
                  </a:cubicBezTo>
                  <a:cubicBezTo>
                    <a:pt x="900" y="266"/>
                    <a:pt x="840" y="222"/>
                    <a:pt x="766" y="222"/>
                  </a:cubicBezTo>
                  <a:cubicBezTo>
                    <a:pt x="754" y="222"/>
                    <a:pt x="741" y="223"/>
                    <a:pt x="727" y="226"/>
                  </a:cubicBezTo>
                  <a:cubicBezTo>
                    <a:pt x="657" y="235"/>
                    <a:pt x="580" y="263"/>
                    <a:pt x="502" y="263"/>
                  </a:cubicBezTo>
                  <a:cubicBezTo>
                    <a:pt x="474" y="263"/>
                    <a:pt x="446" y="260"/>
                    <a:pt x="418" y="250"/>
                  </a:cubicBezTo>
                  <a:cubicBezTo>
                    <a:pt x="410" y="249"/>
                    <a:pt x="402" y="248"/>
                    <a:pt x="395" y="248"/>
                  </a:cubicBezTo>
                  <a:cubicBezTo>
                    <a:pt x="346" y="248"/>
                    <a:pt x="309" y="282"/>
                    <a:pt x="299" y="334"/>
                  </a:cubicBezTo>
                  <a:cubicBezTo>
                    <a:pt x="227" y="429"/>
                    <a:pt x="108" y="405"/>
                    <a:pt x="1" y="453"/>
                  </a:cubicBezTo>
                  <a:cubicBezTo>
                    <a:pt x="94" y="580"/>
                    <a:pt x="224" y="598"/>
                    <a:pt x="360" y="598"/>
                  </a:cubicBezTo>
                  <a:cubicBezTo>
                    <a:pt x="415" y="598"/>
                    <a:pt x="470" y="595"/>
                    <a:pt x="525" y="595"/>
                  </a:cubicBezTo>
                  <a:cubicBezTo>
                    <a:pt x="1013" y="607"/>
                    <a:pt x="1501" y="607"/>
                    <a:pt x="2001" y="607"/>
                  </a:cubicBezTo>
                  <a:cubicBezTo>
                    <a:pt x="2037" y="595"/>
                    <a:pt x="2073" y="560"/>
                    <a:pt x="2073" y="500"/>
                  </a:cubicBezTo>
                  <a:cubicBezTo>
                    <a:pt x="2061" y="453"/>
                    <a:pt x="2013" y="369"/>
                    <a:pt x="2061" y="310"/>
                  </a:cubicBezTo>
                  <a:lnTo>
                    <a:pt x="2073" y="238"/>
                  </a:lnTo>
                  <a:lnTo>
                    <a:pt x="2025" y="179"/>
                  </a:lnTo>
                  <a:cubicBezTo>
                    <a:pt x="1977" y="167"/>
                    <a:pt x="1918" y="167"/>
                    <a:pt x="1882" y="155"/>
                  </a:cubicBezTo>
                  <a:cubicBezTo>
                    <a:pt x="1823" y="119"/>
                    <a:pt x="1775" y="95"/>
                    <a:pt x="1727" y="36"/>
                  </a:cubicBezTo>
                  <a:cubicBezTo>
                    <a:pt x="1489" y="12"/>
                    <a:pt x="1251" y="12"/>
                    <a:pt x="101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9" name="Google Shape;1199;p32"/>
            <p:cNvSpPr/>
            <p:nvPr/>
          </p:nvSpPr>
          <p:spPr>
            <a:xfrm>
              <a:off x="5934075" y="3152375"/>
              <a:ext cx="57450" cy="13550"/>
            </a:xfrm>
            <a:custGeom>
              <a:avLst/>
              <a:gdLst/>
              <a:ahLst/>
              <a:cxnLst/>
              <a:rect l="l" t="t" r="r" b="b"/>
              <a:pathLst>
                <a:path w="2298" h="542" extrusionOk="0">
                  <a:moveTo>
                    <a:pt x="542" y="1"/>
                  </a:moveTo>
                  <a:cubicBezTo>
                    <a:pt x="435" y="1"/>
                    <a:pt x="327" y="10"/>
                    <a:pt x="214" y="10"/>
                  </a:cubicBezTo>
                  <a:cubicBezTo>
                    <a:pt x="0" y="176"/>
                    <a:pt x="167" y="260"/>
                    <a:pt x="286" y="343"/>
                  </a:cubicBezTo>
                  <a:cubicBezTo>
                    <a:pt x="871" y="406"/>
                    <a:pt x="1448" y="542"/>
                    <a:pt x="2047" y="542"/>
                  </a:cubicBezTo>
                  <a:cubicBezTo>
                    <a:pt x="2130" y="542"/>
                    <a:pt x="2214" y="539"/>
                    <a:pt x="2298" y="533"/>
                  </a:cubicBezTo>
                  <a:cubicBezTo>
                    <a:pt x="2203" y="426"/>
                    <a:pt x="2107" y="343"/>
                    <a:pt x="2012" y="236"/>
                  </a:cubicBezTo>
                  <a:cubicBezTo>
                    <a:pt x="1917" y="166"/>
                    <a:pt x="1811" y="151"/>
                    <a:pt x="1701" y="151"/>
                  </a:cubicBezTo>
                  <a:cubicBezTo>
                    <a:pt x="1609" y="151"/>
                    <a:pt x="1515" y="162"/>
                    <a:pt x="1423" y="162"/>
                  </a:cubicBezTo>
                  <a:cubicBezTo>
                    <a:pt x="1322" y="162"/>
                    <a:pt x="1222" y="148"/>
                    <a:pt x="1131" y="93"/>
                  </a:cubicBezTo>
                  <a:lnTo>
                    <a:pt x="869" y="45"/>
                  </a:lnTo>
                  <a:cubicBezTo>
                    <a:pt x="756" y="10"/>
                    <a:pt x="649" y="1"/>
                    <a:pt x="54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0" name="Google Shape;1200;p32"/>
            <p:cNvSpPr/>
            <p:nvPr/>
          </p:nvSpPr>
          <p:spPr>
            <a:xfrm>
              <a:off x="5256300" y="3057650"/>
              <a:ext cx="36925" cy="23900"/>
            </a:xfrm>
            <a:custGeom>
              <a:avLst/>
              <a:gdLst/>
              <a:ahLst/>
              <a:cxnLst/>
              <a:rect l="l" t="t" r="r" b="b"/>
              <a:pathLst>
                <a:path w="1477" h="956" extrusionOk="0">
                  <a:moveTo>
                    <a:pt x="298" y="0"/>
                  </a:moveTo>
                  <a:cubicBezTo>
                    <a:pt x="191" y="274"/>
                    <a:pt x="108" y="572"/>
                    <a:pt x="0" y="858"/>
                  </a:cubicBezTo>
                  <a:lnTo>
                    <a:pt x="131" y="858"/>
                  </a:lnTo>
                  <a:cubicBezTo>
                    <a:pt x="168" y="852"/>
                    <a:pt x="205" y="850"/>
                    <a:pt x="242" y="850"/>
                  </a:cubicBezTo>
                  <a:cubicBezTo>
                    <a:pt x="486" y="850"/>
                    <a:pt x="725" y="956"/>
                    <a:pt x="966" y="956"/>
                  </a:cubicBezTo>
                  <a:cubicBezTo>
                    <a:pt x="1076" y="956"/>
                    <a:pt x="1187" y="934"/>
                    <a:pt x="1298" y="870"/>
                  </a:cubicBezTo>
                  <a:lnTo>
                    <a:pt x="1310" y="846"/>
                  </a:lnTo>
                  <a:cubicBezTo>
                    <a:pt x="1394" y="774"/>
                    <a:pt x="1453" y="679"/>
                    <a:pt x="1477" y="560"/>
                  </a:cubicBezTo>
                  <a:cubicBezTo>
                    <a:pt x="1251" y="393"/>
                    <a:pt x="977" y="477"/>
                    <a:pt x="727" y="429"/>
                  </a:cubicBezTo>
                  <a:cubicBezTo>
                    <a:pt x="477" y="381"/>
                    <a:pt x="298" y="298"/>
                    <a:pt x="29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1" name="Google Shape;1201;p32"/>
            <p:cNvSpPr/>
            <p:nvPr/>
          </p:nvSpPr>
          <p:spPr>
            <a:xfrm>
              <a:off x="5801000" y="3086475"/>
              <a:ext cx="64625" cy="10775"/>
            </a:xfrm>
            <a:custGeom>
              <a:avLst/>
              <a:gdLst/>
              <a:ahLst/>
              <a:cxnLst/>
              <a:rect l="l" t="t" r="r" b="b"/>
              <a:pathLst>
                <a:path w="2585" h="431" extrusionOk="0">
                  <a:moveTo>
                    <a:pt x="1002" y="1"/>
                  </a:moveTo>
                  <a:cubicBezTo>
                    <a:pt x="911" y="1"/>
                    <a:pt x="819" y="8"/>
                    <a:pt x="727" y="26"/>
                  </a:cubicBezTo>
                  <a:cubicBezTo>
                    <a:pt x="656" y="71"/>
                    <a:pt x="578" y="82"/>
                    <a:pt x="498" y="82"/>
                  </a:cubicBezTo>
                  <a:cubicBezTo>
                    <a:pt x="424" y="82"/>
                    <a:pt x="347" y="72"/>
                    <a:pt x="274" y="72"/>
                  </a:cubicBezTo>
                  <a:cubicBezTo>
                    <a:pt x="175" y="72"/>
                    <a:pt x="81" y="89"/>
                    <a:pt x="1" y="169"/>
                  </a:cubicBezTo>
                  <a:cubicBezTo>
                    <a:pt x="130" y="253"/>
                    <a:pt x="274" y="263"/>
                    <a:pt x="423" y="263"/>
                  </a:cubicBezTo>
                  <a:cubicBezTo>
                    <a:pt x="475" y="263"/>
                    <a:pt x="528" y="262"/>
                    <a:pt x="581" y="262"/>
                  </a:cubicBezTo>
                  <a:cubicBezTo>
                    <a:pt x="614" y="262"/>
                    <a:pt x="647" y="263"/>
                    <a:pt x="680" y="264"/>
                  </a:cubicBezTo>
                  <a:cubicBezTo>
                    <a:pt x="1323" y="288"/>
                    <a:pt x="1965" y="300"/>
                    <a:pt x="2585" y="431"/>
                  </a:cubicBezTo>
                  <a:lnTo>
                    <a:pt x="2585" y="121"/>
                  </a:lnTo>
                  <a:cubicBezTo>
                    <a:pt x="2418" y="121"/>
                    <a:pt x="2251" y="137"/>
                    <a:pt x="2085" y="137"/>
                  </a:cubicBezTo>
                  <a:cubicBezTo>
                    <a:pt x="2001" y="137"/>
                    <a:pt x="1918" y="133"/>
                    <a:pt x="1834" y="121"/>
                  </a:cubicBezTo>
                  <a:cubicBezTo>
                    <a:pt x="1549" y="68"/>
                    <a:pt x="1276" y="1"/>
                    <a:pt x="100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2" name="Google Shape;1202;p32"/>
            <p:cNvSpPr/>
            <p:nvPr/>
          </p:nvSpPr>
          <p:spPr>
            <a:xfrm>
              <a:off x="6134975" y="3240100"/>
              <a:ext cx="43775" cy="11650"/>
            </a:xfrm>
            <a:custGeom>
              <a:avLst/>
              <a:gdLst/>
              <a:ahLst/>
              <a:cxnLst/>
              <a:rect l="l" t="t" r="r" b="b"/>
              <a:pathLst>
                <a:path w="1751" h="466" extrusionOk="0">
                  <a:moveTo>
                    <a:pt x="1538" y="358"/>
                  </a:moveTo>
                  <a:cubicBezTo>
                    <a:pt x="1538" y="358"/>
                    <a:pt x="1537" y="358"/>
                    <a:pt x="1537" y="358"/>
                  </a:cubicBezTo>
                  <a:cubicBezTo>
                    <a:pt x="1538" y="358"/>
                    <a:pt x="1538" y="358"/>
                    <a:pt x="1538" y="358"/>
                  </a:cubicBezTo>
                  <a:close/>
                  <a:moveTo>
                    <a:pt x="865" y="0"/>
                  </a:moveTo>
                  <a:cubicBezTo>
                    <a:pt x="723" y="0"/>
                    <a:pt x="582" y="10"/>
                    <a:pt x="441" y="25"/>
                  </a:cubicBezTo>
                  <a:cubicBezTo>
                    <a:pt x="346" y="191"/>
                    <a:pt x="96" y="120"/>
                    <a:pt x="1" y="299"/>
                  </a:cubicBezTo>
                  <a:cubicBezTo>
                    <a:pt x="477" y="358"/>
                    <a:pt x="977" y="406"/>
                    <a:pt x="1429" y="465"/>
                  </a:cubicBezTo>
                  <a:lnTo>
                    <a:pt x="1477" y="430"/>
                  </a:lnTo>
                  <a:lnTo>
                    <a:pt x="1489" y="394"/>
                  </a:lnTo>
                  <a:lnTo>
                    <a:pt x="1489" y="346"/>
                  </a:lnTo>
                  <a:cubicBezTo>
                    <a:pt x="1489" y="346"/>
                    <a:pt x="1537" y="356"/>
                    <a:pt x="1538" y="358"/>
                  </a:cubicBezTo>
                  <a:lnTo>
                    <a:pt x="1538" y="358"/>
                  </a:lnTo>
                  <a:cubicBezTo>
                    <a:pt x="1644" y="334"/>
                    <a:pt x="1715" y="274"/>
                    <a:pt x="1751" y="156"/>
                  </a:cubicBezTo>
                  <a:cubicBezTo>
                    <a:pt x="1467" y="42"/>
                    <a:pt x="1167" y="0"/>
                    <a:pt x="86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3" name="Google Shape;1203;p32"/>
            <p:cNvSpPr/>
            <p:nvPr/>
          </p:nvSpPr>
          <p:spPr>
            <a:xfrm>
              <a:off x="6171300" y="3243625"/>
              <a:ext cx="52100" cy="12425"/>
            </a:xfrm>
            <a:custGeom>
              <a:avLst/>
              <a:gdLst/>
              <a:ahLst/>
              <a:cxnLst/>
              <a:rect l="l" t="t" r="r" b="b"/>
              <a:pathLst>
                <a:path w="2084" h="497" extrusionOk="0">
                  <a:moveTo>
                    <a:pt x="640" y="1"/>
                  </a:moveTo>
                  <a:cubicBezTo>
                    <a:pt x="566" y="1"/>
                    <a:pt x="492" y="8"/>
                    <a:pt x="417" y="27"/>
                  </a:cubicBezTo>
                  <a:cubicBezTo>
                    <a:pt x="310" y="146"/>
                    <a:pt x="155" y="217"/>
                    <a:pt x="12" y="253"/>
                  </a:cubicBezTo>
                  <a:cubicBezTo>
                    <a:pt x="0" y="277"/>
                    <a:pt x="0" y="289"/>
                    <a:pt x="0" y="324"/>
                  </a:cubicBezTo>
                  <a:cubicBezTo>
                    <a:pt x="608" y="491"/>
                    <a:pt x="1227" y="443"/>
                    <a:pt x="1846" y="479"/>
                  </a:cubicBezTo>
                  <a:cubicBezTo>
                    <a:pt x="1876" y="491"/>
                    <a:pt x="1905" y="497"/>
                    <a:pt x="1935" y="497"/>
                  </a:cubicBezTo>
                  <a:cubicBezTo>
                    <a:pt x="1965" y="497"/>
                    <a:pt x="1995" y="491"/>
                    <a:pt x="2024" y="479"/>
                  </a:cubicBezTo>
                  <a:cubicBezTo>
                    <a:pt x="2084" y="205"/>
                    <a:pt x="1810" y="277"/>
                    <a:pt x="1703" y="181"/>
                  </a:cubicBezTo>
                  <a:cubicBezTo>
                    <a:pt x="1347" y="181"/>
                    <a:pt x="999" y="1"/>
                    <a:pt x="64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4" name="Google Shape;1204;p32"/>
            <p:cNvSpPr/>
            <p:nvPr/>
          </p:nvSpPr>
          <p:spPr>
            <a:xfrm>
              <a:off x="5651000" y="3034175"/>
              <a:ext cx="50325" cy="9800"/>
            </a:xfrm>
            <a:custGeom>
              <a:avLst/>
              <a:gdLst/>
              <a:ahLst/>
              <a:cxnLst/>
              <a:rect l="l" t="t" r="r" b="b"/>
              <a:pathLst>
                <a:path w="2013" h="392" extrusionOk="0">
                  <a:moveTo>
                    <a:pt x="865" y="0"/>
                  </a:moveTo>
                  <a:cubicBezTo>
                    <a:pt x="721" y="0"/>
                    <a:pt x="576" y="23"/>
                    <a:pt x="429" y="82"/>
                  </a:cubicBezTo>
                  <a:cubicBezTo>
                    <a:pt x="310" y="201"/>
                    <a:pt x="167" y="118"/>
                    <a:pt x="48" y="189"/>
                  </a:cubicBezTo>
                  <a:cubicBezTo>
                    <a:pt x="36" y="225"/>
                    <a:pt x="12" y="237"/>
                    <a:pt x="0" y="261"/>
                  </a:cubicBezTo>
                  <a:cubicBezTo>
                    <a:pt x="323" y="347"/>
                    <a:pt x="691" y="392"/>
                    <a:pt x="1039" y="392"/>
                  </a:cubicBezTo>
                  <a:cubicBezTo>
                    <a:pt x="1411" y="392"/>
                    <a:pt x="1761" y="341"/>
                    <a:pt x="2012" y="237"/>
                  </a:cubicBezTo>
                  <a:cubicBezTo>
                    <a:pt x="1615" y="159"/>
                    <a:pt x="1243" y="0"/>
                    <a:pt x="86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5" name="Google Shape;1205;p32"/>
            <p:cNvSpPr/>
            <p:nvPr/>
          </p:nvSpPr>
          <p:spPr>
            <a:xfrm>
              <a:off x="5731650" y="2984800"/>
              <a:ext cx="72350" cy="13725"/>
            </a:xfrm>
            <a:custGeom>
              <a:avLst/>
              <a:gdLst/>
              <a:ahLst/>
              <a:cxnLst/>
              <a:rect l="l" t="t" r="r" b="b"/>
              <a:pathLst>
                <a:path w="2894" h="549" extrusionOk="0">
                  <a:moveTo>
                    <a:pt x="483" y="0"/>
                  </a:moveTo>
                  <a:cubicBezTo>
                    <a:pt x="453" y="0"/>
                    <a:pt x="423" y="3"/>
                    <a:pt x="394" y="9"/>
                  </a:cubicBezTo>
                  <a:cubicBezTo>
                    <a:pt x="298" y="33"/>
                    <a:pt x="287" y="140"/>
                    <a:pt x="227" y="200"/>
                  </a:cubicBezTo>
                  <a:lnTo>
                    <a:pt x="84" y="200"/>
                  </a:lnTo>
                  <a:cubicBezTo>
                    <a:pt x="1" y="224"/>
                    <a:pt x="25" y="271"/>
                    <a:pt x="84" y="319"/>
                  </a:cubicBezTo>
                  <a:cubicBezTo>
                    <a:pt x="267" y="354"/>
                    <a:pt x="455" y="364"/>
                    <a:pt x="644" y="364"/>
                  </a:cubicBezTo>
                  <a:cubicBezTo>
                    <a:pt x="774" y="364"/>
                    <a:pt x="905" y="359"/>
                    <a:pt x="1037" y="355"/>
                  </a:cubicBezTo>
                  <a:cubicBezTo>
                    <a:pt x="1130" y="385"/>
                    <a:pt x="1226" y="392"/>
                    <a:pt x="1323" y="392"/>
                  </a:cubicBezTo>
                  <a:cubicBezTo>
                    <a:pt x="1422" y="392"/>
                    <a:pt x="1521" y="384"/>
                    <a:pt x="1620" y="384"/>
                  </a:cubicBezTo>
                  <a:cubicBezTo>
                    <a:pt x="1733" y="384"/>
                    <a:pt x="1845" y="394"/>
                    <a:pt x="1953" y="438"/>
                  </a:cubicBezTo>
                  <a:lnTo>
                    <a:pt x="1941" y="486"/>
                  </a:lnTo>
                  <a:cubicBezTo>
                    <a:pt x="2084" y="533"/>
                    <a:pt x="2221" y="548"/>
                    <a:pt x="2358" y="548"/>
                  </a:cubicBezTo>
                  <a:cubicBezTo>
                    <a:pt x="2495" y="548"/>
                    <a:pt x="2632" y="533"/>
                    <a:pt x="2775" y="521"/>
                  </a:cubicBezTo>
                  <a:cubicBezTo>
                    <a:pt x="2894" y="438"/>
                    <a:pt x="2894" y="331"/>
                    <a:pt x="2799" y="212"/>
                  </a:cubicBezTo>
                  <a:cubicBezTo>
                    <a:pt x="2715" y="200"/>
                    <a:pt x="2608" y="188"/>
                    <a:pt x="2525" y="164"/>
                  </a:cubicBezTo>
                  <a:cubicBezTo>
                    <a:pt x="2465" y="128"/>
                    <a:pt x="2418" y="93"/>
                    <a:pt x="2358" y="81"/>
                  </a:cubicBezTo>
                  <a:cubicBezTo>
                    <a:pt x="2239" y="57"/>
                    <a:pt x="2108" y="57"/>
                    <a:pt x="1989" y="57"/>
                  </a:cubicBezTo>
                  <a:lnTo>
                    <a:pt x="1179" y="57"/>
                  </a:lnTo>
                  <a:cubicBezTo>
                    <a:pt x="1132" y="60"/>
                    <a:pt x="1083" y="61"/>
                    <a:pt x="1035" y="61"/>
                  </a:cubicBezTo>
                  <a:cubicBezTo>
                    <a:pt x="877" y="61"/>
                    <a:pt x="718" y="46"/>
                    <a:pt x="572" y="9"/>
                  </a:cubicBezTo>
                  <a:cubicBezTo>
                    <a:pt x="542" y="3"/>
                    <a:pt x="513" y="0"/>
                    <a:pt x="48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6" name="Google Shape;1206;p32"/>
            <p:cNvSpPr/>
            <p:nvPr/>
          </p:nvSpPr>
          <p:spPr>
            <a:xfrm>
              <a:off x="5564075" y="3131250"/>
              <a:ext cx="42300" cy="14000"/>
            </a:xfrm>
            <a:custGeom>
              <a:avLst/>
              <a:gdLst/>
              <a:ahLst/>
              <a:cxnLst/>
              <a:rect l="l" t="t" r="r" b="b"/>
              <a:pathLst>
                <a:path w="1692" h="560" extrusionOk="0">
                  <a:moveTo>
                    <a:pt x="309" y="1"/>
                  </a:moveTo>
                  <a:cubicBezTo>
                    <a:pt x="276" y="1"/>
                    <a:pt x="241" y="5"/>
                    <a:pt x="203" y="9"/>
                  </a:cubicBezTo>
                  <a:cubicBezTo>
                    <a:pt x="72" y="81"/>
                    <a:pt x="1" y="176"/>
                    <a:pt x="36" y="319"/>
                  </a:cubicBezTo>
                  <a:cubicBezTo>
                    <a:pt x="390" y="450"/>
                    <a:pt x="749" y="559"/>
                    <a:pt x="1117" y="559"/>
                  </a:cubicBezTo>
                  <a:cubicBezTo>
                    <a:pt x="1283" y="559"/>
                    <a:pt x="1450" y="537"/>
                    <a:pt x="1620" y="485"/>
                  </a:cubicBezTo>
                  <a:cubicBezTo>
                    <a:pt x="1691" y="390"/>
                    <a:pt x="1691" y="283"/>
                    <a:pt x="1620" y="176"/>
                  </a:cubicBezTo>
                  <a:cubicBezTo>
                    <a:pt x="1286" y="128"/>
                    <a:pt x="953" y="116"/>
                    <a:pt x="620" y="69"/>
                  </a:cubicBezTo>
                  <a:cubicBezTo>
                    <a:pt x="620" y="69"/>
                    <a:pt x="608" y="81"/>
                    <a:pt x="572" y="104"/>
                  </a:cubicBezTo>
                  <a:cubicBezTo>
                    <a:pt x="566" y="107"/>
                    <a:pt x="559" y="109"/>
                    <a:pt x="550" y="109"/>
                  </a:cubicBezTo>
                  <a:cubicBezTo>
                    <a:pt x="526" y="109"/>
                    <a:pt x="495" y="96"/>
                    <a:pt x="477" y="69"/>
                  </a:cubicBezTo>
                  <a:cubicBezTo>
                    <a:pt x="423" y="15"/>
                    <a:pt x="369" y="1"/>
                    <a:pt x="30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7" name="Google Shape;1207;p32"/>
            <p:cNvSpPr/>
            <p:nvPr/>
          </p:nvSpPr>
          <p:spPr>
            <a:xfrm>
              <a:off x="5514375" y="3103400"/>
              <a:ext cx="43475" cy="14700"/>
            </a:xfrm>
            <a:custGeom>
              <a:avLst/>
              <a:gdLst/>
              <a:ahLst/>
              <a:cxnLst/>
              <a:rect l="l" t="t" r="r" b="b"/>
              <a:pathLst>
                <a:path w="1739" h="588" extrusionOk="0">
                  <a:moveTo>
                    <a:pt x="925" y="1"/>
                  </a:moveTo>
                  <a:cubicBezTo>
                    <a:pt x="623" y="1"/>
                    <a:pt x="319" y="64"/>
                    <a:pt x="12" y="171"/>
                  </a:cubicBezTo>
                  <a:cubicBezTo>
                    <a:pt x="66" y="255"/>
                    <a:pt x="119" y="283"/>
                    <a:pt x="173" y="283"/>
                  </a:cubicBezTo>
                  <a:cubicBezTo>
                    <a:pt x="264" y="283"/>
                    <a:pt x="356" y="205"/>
                    <a:pt x="453" y="183"/>
                  </a:cubicBezTo>
                  <a:cubicBezTo>
                    <a:pt x="524" y="230"/>
                    <a:pt x="560" y="278"/>
                    <a:pt x="453" y="302"/>
                  </a:cubicBezTo>
                  <a:cubicBezTo>
                    <a:pt x="357" y="504"/>
                    <a:pt x="119" y="445"/>
                    <a:pt x="0" y="587"/>
                  </a:cubicBezTo>
                  <a:lnTo>
                    <a:pt x="1048" y="587"/>
                  </a:lnTo>
                  <a:cubicBezTo>
                    <a:pt x="1167" y="397"/>
                    <a:pt x="1381" y="349"/>
                    <a:pt x="1596" y="290"/>
                  </a:cubicBezTo>
                  <a:cubicBezTo>
                    <a:pt x="1655" y="266"/>
                    <a:pt x="1703" y="218"/>
                    <a:pt x="1739" y="171"/>
                  </a:cubicBezTo>
                  <a:cubicBezTo>
                    <a:pt x="1468" y="52"/>
                    <a:pt x="1197" y="1"/>
                    <a:pt x="92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8" name="Google Shape;1208;p32"/>
            <p:cNvSpPr/>
            <p:nvPr/>
          </p:nvSpPr>
          <p:spPr>
            <a:xfrm>
              <a:off x="5387275" y="3014200"/>
              <a:ext cx="39600" cy="10725"/>
            </a:xfrm>
            <a:custGeom>
              <a:avLst/>
              <a:gdLst/>
              <a:ahLst/>
              <a:cxnLst/>
              <a:rect l="l" t="t" r="r" b="b"/>
              <a:pathLst>
                <a:path w="1584" h="429" extrusionOk="0">
                  <a:moveTo>
                    <a:pt x="929" y="0"/>
                  </a:moveTo>
                  <a:cubicBezTo>
                    <a:pt x="808" y="69"/>
                    <a:pt x="686" y="94"/>
                    <a:pt x="565" y="94"/>
                  </a:cubicBezTo>
                  <a:cubicBezTo>
                    <a:pt x="436" y="94"/>
                    <a:pt x="307" y="66"/>
                    <a:pt x="179" y="36"/>
                  </a:cubicBezTo>
                  <a:cubicBezTo>
                    <a:pt x="84" y="107"/>
                    <a:pt x="0" y="167"/>
                    <a:pt x="72" y="298"/>
                  </a:cubicBezTo>
                  <a:cubicBezTo>
                    <a:pt x="304" y="405"/>
                    <a:pt x="542" y="429"/>
                    <a:pt x="782" y="429"/>
                  </a:cubicBezTo>
                  <a:cubicBezTo>
                    <a:pt x="973" y="429"/>
                    <a:pt x="1166" y="414"/>
                    <a:pt x="1357" y="414"/>
                  </a:cubicBezTo>
                  <a:cubicBezTo>
                    <a:pt x="1405" y="414"/>
                    <a:pt x="1453" y="414"/>
                    <a:pt x="1500" y="417"/>
                  </a:cubicBezTo>
                  <a:cubicBezTo>
                    <a:pt x="1584" y="334"/>
                    <a:pt x="1584" y="238"/>
                    <a:pt x="1500" y="155"/>
                  </a:cubicBezTo>
                  <a:cubicBezTo>
                    <a:pt x="1310" y="95"/>
                    <a:pt x="1131" y="48"/>
                    <a:pt x="92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9" name="Google Shape;1209;p32"/>
            <p:cNvSpPr/>
            <p:nvPr/>
          </p:nvSpPr>
          <p:spPr>
            <a:xfrm>
              <a:off x="5558425" y="3082050"/>
              <a:ext cx="47350" cy="8675"/>
            </a:xfrm>
            <a:custGeom>
              <a:avLst/>
              <a:gdLst/>
              <a:ahLst/>
              <a:cxnLst/>
              <a:rect l="l" t="t" r="r" b="b"/>
              <a:pathLst>
                <a:path w="1894" h="347" extrusionOk="0">
                  <a:moveTo>
                    <a:pt x="777" y="1"/>
                  </a:moveTo>
                  <a:cubicBezTo>
                    <a:pt x="447" y="1"/>
                    <a:pt x="173" y="48"/>
                    <a:pt x="0" y="144"/>
                  </a:cubicBezTo>
                  <a:cubicBezTo>
                    <a:pt x="433" y="331"/>
                    <a:pt x="850" y="347"/>
                    <a:pt x="1277" y="347"/>
                  </a:cubicBezTo>
                  <a:cubicBezTo>
                    <a:pt x="1367" y="347"/>
                    <a:pt x="1457" y="346"/>
                    <a:pt x="1548" y="346"/>
                  </a:cubicBezTo>
                  <a:cubicBezTo>
                    <a:pt x="1608" y="191"/>
                    <a:pt x="1751" y="179"/>
                    <a:pt x="1893" y="144"/>
                  </a:cubicBezTo>
                  <a:cubicBezTo>
                    <a:pt x="1495" y="48"/>
                    <a:pt x="1108" y="1"/>
                    <a:pt x="77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0" name="Google Shape;1210;p32"/>
            <p:cNvSpPr/>
            <p:nvPr/>
          </p:nvSpPr>
          <p:spPr>
            <a:xfrm>
              <a:off x="5855175" y="2996925"/>
              <a:ext cx="7475" cy="75325"/>
            </a:xfrm>
            <a:custGeom>
              <a:avLst/>
              <a:gdLst/>
              <a:ahLst/>
              <a:cxnLst/>
              <a:rect l="l" t="t" r="r" b="b"/>
              <a:pathLst>
                <a:path w="299" h="3013" extrusionOk="0">
                  <a:moveTo>
                    <a:pt x="287" y="1"/>
                  </a:moveTo>
                  <a:cubicBezTo>
                    <a:pt x="168" y="1"/>
                    <a:pt x="60" y="48"/>
                    <a:pt x="1" y="167"/>
                  </a:cubicBezTo>
                  <a:cubicBezTo>
                    <a:pt x="168" y="382"/>
                    <a:pt x="144" y="655"/>
                    <a:pt x="144" y="917"/>
                  </a:cubicBezTo>
                  <a:cubicBezTo>
                    <a:pt x="156" y="1453"/>
                    <a:pt x="156" y="1977"/>
                    <a:pt x="156" y="2501"/>
                  </a:cubicBezTo>
                  <a:cubicBezTo>
                    <a:pt x="156" y="2679"/>
                    <a:pt x="120" y="2882"/>
                    <a:pt x="299" y="3013"/>
                  </a:cubicBezTo>
                  <a:cubicBezTo>
                    <a:pt x="299" y="2013"/>
                    <a:pt x="287" y="1013"/>
                    <a:pt x="28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1" name="Google Shape;1211;p32"/>
            <p:cNvSpPr/>
            <p:nvPr/>
          </p:nvSpPr>
          <p:spPr>
            <a:xfrm>
              <a:off x="5898350" y="3148675"/>
              <a:ext cx="42875" cy="12575"/>
            </a:xfrm>
            <a:custGeom>
              <a:avLst/>
              <a:gdLst/>
              <a:ahLst/>
              <a:cxnLst/>
              <a:rect l="l" t="t" r="r" b="b"/>
              <a:pathLst>
                <a:path w="1715" h="503" extrusionOk="0">
                  <a:moveTo>
                    <a:pt x="445" y="1"/>
                  </a:moveTo>
                  <a:cubicBezTo>
                    <a:pt x="300" y="1"/>
                    <a:pt x="153" y="36"/>
                    <a:pt x="0" y="134"/>
                  </a:cubicBezTo>
                  <a:cubicBezTo>
                    <a:pt x="48" y="229"/>
                    <a:pt x="107" y="300"/>
                    <a:pt x="155" y="384"/>
                  </a:cubicBezTo>
                  <a:cubicBezTo>
                    <a:pt x="655" y="491"/>
                    <a:pt x="1191" y="491"/>
                    <a:pt x="1715" y="503"/>
                  </a:cubicBezTo>
                  <a:cubicBezTo>
                    <a:pt x="1667" y="419"/>
                    <a:pt x="1631" y="348"/>
                    <a:pt x="1584" y="253"/>
                  </a:cubicBezTo>
                  <a:cubicBezTo>
                    <a:pt x="1194" y="253"/>
                    <a:pt x="830" y="1"/>
                    <a:pt x="44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2" name="Google Shape;1212;p32"/>
            <p:cNvSpPr/>
            <p:nvPr/>
          </p:nvSpPr>
          <p:spPr>
            <a:xfrm>
              <a:off x="5254800" y="3006575"/>
              <a:ext cx="23550" cy="32650"/>
            </a:xfrm>
            <a:custGeom>
              <a:avLst/>
              <a:gdLst/>
              <a:ahLst/>
              <a:cxnLst/>
              <a:rect l="l" t="t" r="r" b="b"/>
              <a:pathLst>
                <a:path w="942" h="1306" extrusionOk="0">
                  <a:moveTo>
                    <a:pt x="297" y="0"/>
                  </a:moveTo>
                  <a:cubicBezTo>
                    <a:pt x="267" y="0"/>
                    <a:pt x="232" y="9"/>
                    <a:pt x="191" y="31"/>
                  </a:cubicBezTo>
                  <a:cubicBezTo>
                    <a:pt x="13" y="269"/>
                    <a:pt x="1" y="508"/>
                    <a:pt x="191" y="746"/>
                  </a:cubicBezTo>
                  <a:cubicBezTo>
                    <a:pt x="382" y="1008"/>
                    <a:pt x="549" y="1293"/>
                    <a:pt x="942" y="1305"/>
                  </a:cubicBezTo>
                  <a:cubicBezTo>
                    <a:pt x="727" y="1127"/>
                    <a:pt x="775" y="936"/>
                    <a:pt x="918" y="746"/>
                  </a:cubicBezTo>
                  <a:lnTo>
                    <a:pt x="918" y="627"/>
                  </a:lnTo>
                  <a:cubicBezTo>
                    <a:pt x="858" y="531"/>
                    <a:pt x="763" y="484"/>
                    <a:pt x="656" y="412"/>
                  </a:cubicBezTo>
                  <a:cubicBezTo>
                    <a:pt x="572" y="353"/>
                    <a:pt x="537" y="281"/>
                    <a:pt x="501" y="198"/>
                  </a:cubicBezTo>
                  <a:cubicBezTo>
                    <a:pt x="446" y="106"/>
                    <a:pt x="398" y="0"/>
                    <a:pt x="29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3" name="Google Shape;1213;p32"/>
            <p:cNvSpPr/>
            <p:nvPr/>
          </p:nvSpPr>
          <p:spPr>
            <a:xfrm>
              <a:off x="5606050" y="3032000"/>
              <a:ext cx="46150" cy="8700"/>
            </a:xfrm>
            <a:custGeom>
              <a:avLst/>
              <a:gdLst/>
              <a:ahLst/>
              <a:cxnLst/>
              <a:rect l="l" t="t" r="r" b="b"/>
              <a:pathLst>
                <a:path w="1846" h="348" extrusionOk="0">
                  <a:moveTo>
                    <a:pt x="1057" y="1"/>
                  </a:moveTo>
                  <a:cubicBezTo>
                    <a:pt x="824" y="1"/>
                    <a:pt x="589" y="27"/>
                    <a:pt x="358" y="38"/>
                  </a:cubicBezTo>
                  <a:cubicBezTo>
                    <a:pt x="358" y="47"/>
                    <a:pt x="352" y="55"/>
                    <a:pt x="335" y="55"/>
                  </a:cubicBezTo>
                  <a:cubicBezTo>
                    <a:pt x="329" y="55"/>
                    <a:pt x="320" y="54"/>
                    <a:pt x="310" y="50"/>
                  </a:cubicBezTo>
                  <a:cubicBezTo>
                    <a:pt x="286" y="50"/>
                    <a:pt x="250" y="38"/>
                    <a:pt x="215" y="14"/>
                  </a:cubicBezTo>
                  <a:lnTo>
                    <a:pt x="72" y="14"/>
                  </a:lnTo>
                  <a:cubicBezTo>
                    <a:pt x="0" y="62"/>
                    <a:pt x="0" y="110"/>
                    <a:pt x="72" y="169"/>
                  </a:cubicBezTo>
                  <a:cubicBezTo>
                    <a:pt x="631" y="348"/>
                    <a:pt x="1215" y="288"/>
                    <a:pt x="1798" y="324"/>
                  </a:cubicBezTo>
                  <a:lnTo>
                    <a:pt x="1798" y="264"/>
                  </a:lnTo>
                  <a:cubicBezTo>
                    <a:pt x="1846" y="217"/>
                    <a:pt x="1846" y="169"/>
                    <a:pt x="1786" y="133"/>
                  </a:cubicBezTo>
                  <a:cubicBezTo>
                    <a:pt x="1548" y="30"/>
                    <a:pt x="1303" y="1"/>
                    <a:pt x="105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4" name="Google Shape;1214;p32"/>
            <p:cNvSpPr/>
            <p:nvPr/>
          </p:nvSpPr>
          <p:spPr>
            <a:xfrm>
              <a:off x="5682550" y="3204400"/>
              <a:ext cx="41700" cy="15350"/>
            </a:xfrm>
            <a:custGeom>
              <a:avLst/>
              <a:gdLst/>
              <a:ahLst/>
              <a:cxnLst/>
              <a:rect l="l" t="t" r="r" b="b"/>
              <a:pathLst>
                <a:path w="1668" h="614" extrusionOk="0">
                  <a:moveTo>
                    <a:pt x="619" y="0"/>
                  </a:moveTo>
                  <a:cubicBezTo>
                    <a:pt x="596" y="12"/>
                    <a:pt x="572" y="36"/>
                    <a:pt x="560" y="48"/>
                  </a:cubicBezTo>
                  <a:cubicBezTo>
                    <a:pt x="453" y="107"/>
                    <a:pt x="334" y="84"/>
                    <a:pt x="226" y="95"/>
                  </a:cubicBezTo>
                  <a:cubicBezTo>
                    <a:pt x="167" y="95"/>
                    <a:pt x="107" y="107"/>
                    <a:pt x="60" y="143"/>
                  </a:cubicBezTo>
                  <a:cubicBezTo>
                    <a:pt x="48" y="155"/>
                    <a:pt x="24" y="167"/>
                    <a:pt x="0" y="203"/>
                  </a:cubicBezTo>
                  <a:cubicBezTo>
                    <a:pt x="36" y="393"/>
                    <a:pt x="179" y="441"/>
                    <a:pt x="334" y="476"/>
                  </a:cubicBezTo>
                  <a:cubicBezTo>
                    <a:pt x="600" y="512"/>
                    <a:pt x="866" y="614"/>
                    <a:pt x="1143" y="614"/>
                  </a:cubicBezTo>
                  <a:cubicBezTo>
                    <a:pt x="1237" y="614"/>
                    <a:pt x="1332" y="602"/>
                    <a:pt x="1429" y="572"/>
                  </a:cubicBezTo>
                  <a:cubicBezTo>
                    <a:pt x="1667" y="453"/>
                    <a:pt x="1655" y="298"/>
                    <a:pt x="1465" y="155"/>
                  </a:cubicBezTo>
                  <a:cubicBezTo>
                    <a:pt x="1191" y="0"/>
                    <a:pt x="917" y="0"/>
                    <a:pt x="61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5" name="Google Shape;1215;p32"/>
            <p:cNvSpPr/>
            <p:nvPr/>
          </p:nvSpPr>
          <p:spPr>
            <a:xfrm>
              <a:off x="6045375" y="3189975"/>
              <a:ext cx="54800" cy="7900"/>
            </a:xfrm>
            <a:custGeom>
              <a:avLst/>
              <a:gdLst/>
              <a:ahLst/>
              <a:cxnLst/>
              <a:rect l="l" t="t" r="r" b="b"/>
              <a:pathLst>
                <a:path w="2192" h="316" extrusionOk="0">
                  <a:moveTo>
                    <a:pt x="1558" y="1"/>
                  </a:moveTo>
                  <a:cubicBezTo>
                    <a:pt x="1426" y="1"/>
                    <a:pt x="1292" y="9"/>
                    <a:pt x="1160" y="9"/>
                  </a:cubicBezTo>
                  <a:cubicBezTo>
                    <a:pt x="1115" y="9"/>
                    <a:pt x="1070" y="8"/>
                    <a:pt x="1025" y="6"/>
                  </a:cubicBezTo>
                  <a:cubicBezTo>
                    <a:pt x="891" y="128"/>
                    <a:pt x="741" y="156"/>
                    <a:pt x="585" y="156"/>
                  </a:cubicBezTo>
                  <a:cubicBezTo>
                    <a:pt x="462" y="156"/>
                    <a:pt x="335" y="139"/>
                    <a:pt x="210" y="139"/>
                  </a:cubicBezTo>
                  <a:cubicBezTo>
                    <a:pt x="139" y="139"/>
                    <a:pt x="69" y="144"/>
                    <a:pt x="1" y="160"/>
                  </a:cubicBezTo>
                  <a:cubicBezTo>
                    <a:pt x="308" y="289"/>
                    <a:pt x="624" y="302"/>
                    <a:pt x="938" y="302"/>
                  </a:cubicBezTo>
                  <a:cubicBezTo>
                    <a:pt x="1016" y="302"/>
                    <a:pt x="1095" y="301"/>
                    <a:pt x="1173" y="301"/>
                  </a:cubicBezTo>
                  <a:cubicBezTo>
                    <a:pt x="1303" y="301"/>
                    <a:pt x="1433" y="303"/>
                    <a:pt x="1561" y="315"/>
                  </a:cubicBezTo>
                  <a:cubicBezTo>
                    <a:pt x="1668" y="303"/>
                    <a:pt x="1787" y="303"/>
                    <a:pt x="1894" y="280"/>
                  </a:cubicBezTo>
                  <a:cubicBezTo>
                    <a:pt x="1965" y="196"/>
                    <a:pt x="2120" y="268"/>
                    <a:pt x="2192" y="149"/>
                  </a:cubicBezTo>
                  <a:cubicBezTo>
                    <a:pt x="1989" y="24"/>
                    <a:pt x="1775" y="1"/>
                    <a:pt x="155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6" name="Google Shape;1216;p32"/>
            <p:cNvSpPr/>
            <p:nvPr/>
          </p:nvSpPr>
          <p:spPr>
            <a:xfrm>
              <a:off x="5561700" y="3162725"/>
              <a:ext cx="30900" cy="17100"/>
            </a:xfrm>
            <a:custGeom>
              <a:avLst/>
              <a:gdLst/>
              <a:ahLst/>
              <a:cxnLst/>
              <a:rect l="l" t="t" r="r" b="b"/>
              <a:pathLst>
                <a:path w="1236" h="684" extrusionOk="0">
                  <a:moveTo>
                    <a:pt x="107" y="0"/>
                  </a:moveTo>
                  <a:cubicBezTo>
                    <a:pt x="60" y="48"/>
                    <a:pt x="12" y="107"/>
                    <a:pt x="0" y="179"/>
                  </a:cubicBezTo>
                  <a:cubicBezTo>
                    <a:pt x="0" y="262"/>
                    <a:pt x="0" y="322"/>
                    <a:pt x="12" y="393"/>
                  </a:cubicBezTo>
                  <a:cubicBezTo>
                    <a:pt x="48" y="465"/>
                    <a:pt x="72" y="524"/>
                    <a:pt x="131" y="572"/>
                  </a:cubicBezTo>
                  <a:cubicBezTo>
                    <a:pt x="260" y="642"/>
                    <a:pt x="383" y="683"/>
                    <a:pt x="500" y="683"/>
                  </a:cubicBezTo>
                  <a:cubicBezTo>
                    <a:pt x="621" y="683"/>
                    <a:pt x="737" y="639"/>
                    <a:pt x="846" y="536"/>
                  </a:cubicBezTo>
                  <a:cubicBezTo>
                    <a:pt x="893" y="500"/>
                    <a:pt x="929" y="453"/>
                    <a:pt x="965" y="405"/>
                  </a:cubicBezTo>
                  <a:cubicBezTo>
                    <a:pt x="993" y="409"/>
                    <a:pt x="1019" y="411"/>
                    <a:pt x="1041" y="411"/>
                  </a:cubicBezTo>
                  <a:cubicBezTo>
                    <a:pt x="1235" y="411"/>
                    <a:pt x="1215" y="279"/>
                    <a:pt x="1119" y="119"/>
                  </a:cubicBezTo>
                  <a:cubicBezTo>
                    <a:pt x="774" y="107"/>
                    <a:pt x="429" y="119"/>
                    <a:pt x="10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7" name="Google Shape;1217;p32"/>
            <p:cNvSpPr/>
            <p:nvPr/>
          </p:nvSpPr>
          <p:spPr>
            <a:xfrm>
              <a:off x="5695950" y="3074600"/>
              <a:ext cx="43175" cy="10900"/>
            </a:xfrm>
            <a:custGeom>
              <a:avLst/>
              <a:gdLst/>
              <a:ahLst/>
              <a:cxnLst/>
              <a:rect l="l" t="t" r="r" b="b"/>
              <a:pathLst>
                <a:path w="1727" h="436" extrusionOk="0">
                  <a:moveTo>
                    <a:pt x="101" y="1"/>
                  </a:moveTo>
                  <a:cubicBezTo>
                    <a:pt x="87" y="1"/>
                    <a:pt x="73" y="1"/>
                    <a:pt x="60" y="1"/>
                  </a:cubicBezTo>
                  <a:cubicBezTo>
                    <a:pt x="0" y="49"/>
                    <a:pt x="0" y="96"/>
                    <a:pt x="60" y="156"/>
                  </a:cubicBezTo>
                  <a:cubicBezTo>
                    <a:pt x="525" y="315"/>
                    <a:pt x="981" y="436"/>
                    <a:pt x="1461" y="436"/>
                  </a:cubicBezTo>
                  <a:cubicBezTo>
                    <a:pt x="1521" y="436"/>
                    <a:pt x="1582" y="434"/>
                    <a:pt x="1643" y="430"/>
                  </a:cubicBezTo>
                  <a:cubicBezTo>
                    <a:pt x="1726" y="358"/>
                    <a:pt x="1726" y="287"/>
                    <a:pt x="1631" y="215"/>
                  </a:cubicBezTo>
                  <a:cubicBezTo>
                    <a:pt x="1121" y="215"/>
                    <a:pt x="622" y="1"/>
                    <a:pt x="10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8" name="Google Shape;1218;p32"/>
            <p:cNvSpPr/>
            <p:nvPr/>
          </p:nvSpPr>
          <p:spPr>
            <a:xfrm>
              <a:off x="6012350" y="3250125"/>
              <a:ext cx="44375" cy="15275"/>
            </a:xfrm>
            <a:custGeom>
              <a:avLst/>
              <a:gdLst/>
              <a:ahLst/>
              <a:cxnLst/>
              <a:rect l="l" t="t" r="r" b="b"/>
              <a:pathLst>
                <a:path w="1775" h="611" extrusionOk="0">
                  <a:moveTo>
                    <a:pt x="131" y="0"/>
                  </a:moveTo>
                  <a:cubicBezTo>
                    <a:pt x="100" y="0"/>
                    <a:pt x="68" y="6"/>
                    <a:pt x="36" y="17"/>
                  </a:cubicBezTo>
                  <a:cubicBezTo>
                    <a:pt x="12" y="76"/>
                    <a:pt x="0" y="148"/>
                    <a:pt x="24" y="207"/>
                  </a:cubicBezTo>
                  <a:cubicBezTo>
                    <a:pt x="119" y="314"/>
                    <a:pt x="227" y="386"/>
                    <a:pt x="358" y="433"/>
                  </a:cubicBezTo>
                  <a:cubicBezTo>
                    <a:pt x="441" y="469"/>
                    <a:pt x="536" y="481"/>
                    <a:pt x="643" y="493"/>
                  </a:cubicBezTo>
                  <a:cubicBezTo>
                    <a:pt x="834" y="493"/>
                    <a:pt x="1012" y="529"/>
                    <a:pt x="1203" y="588"/>
                  </a:cubicBezTo>
                  <a:cubicBezTo>
                    <a:pt x="1275" y="601"/>
                    <a:pt x="1350" y="611"/>
                    <a:pt x="1425" y="611"/>
                  </a:cubicBezTo>
                  <a:cubicBezTo>
                    <a:pt x="1487" y="611"/>
                    <a:pt x="1549" y="604"/>
                    <a:pt x="1608" y="588"/>
                  </a:cubicBezTo>
                  <a:cubicBezTo>
                    <a:pt x="1667" y="552"/>
                    <a:pt x="1727" y="529"/>
                    <a:pt x="1774" y="469"/>
                  </a:cubicBezTo>
                  <a:lnTo>
                    <a:pt x="1774" y="410"/>
                  </a:lnTo>
                  <a:lnTo>
                    <a:pt x="1774" y="350"/>
                  </a:lnTo>
                  <a:cubicBezTo>
                    <a:pt x="1751" y="255"/>
                    <a:pt x="1667" y="243"/>
                    <a:pt x="1632" y="219"/>
                  </a:cubicBezTo>
                  <a:cubicBezTo>
                    <a:pt x="1616" y="187"/>
                    <a:pt x="1594" y="177"/>
                    <a:pt x="1568" y="177"/>
                  </a:cubicBezTo>
                  <a:cubicBezTo>
                    <a:pt x="1555" y="177"/>
                    <a:pt x="1540" y="179"/>
                    <a:pt x="1524" y="183"/>
                  </a:cubicBezTo>
                  <a:cubicBezTo>
                    <a:pt x="1334" y="76"/>
                    <a:pt x="1108" y="171"/>
                    <a:pt x="917" y="76"/>
                  </a:cubicBezTo>
                  <a:cubicBezTo>
                    <a:pt x="774" y="31"/>
                    <a:pt x="635" y="14"/>
                    <a:pt x="492" y="14"/>
                  </a:cubicBezTo>
                  <a:cubicBezTo>
                    <a:pt x="410" y="14"/>
                    <a:pt x="326" y="20"/>
                    <a:pt x="238" y="29"/>
                  </a:cubicBezTo>
                  <a:cubicBezTo>
                    <a:pt x="206" y="9"/>
                    <a:pt x="169"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9" name="Google Shape;1219;p32"/>
            <p:cNvSpPr/>
            <p:nvPr/>
          </p:nvSpPr>
          <p:spPr>
            <a:xfrm>
              <a:off x="5553950" y="3027000"/>
              <a:ext cx="40225" cy="9250"/>
            </a:xfrm>
            <a:custGeom>
              <a:avLst/>
              <a:gdLst/>
              <a:ahLst/>
              <a:cxnLst/>
              <a:rect l="l" t="t" r="r" b="b"/>
              <a:pathLst>
                <a:path w="1609" h="370" extrusionOk="0">
                  <a:moveTo>
                    <a:pt x="809" y="0"/>
                  </a:moveTo>
                  <a:cubicBezTo>
                    <a:pt x="539" y="0"/>
                    <a:pt x="269" y="60"/>
                    <a:pt x="1" y="167"/>
                  </a:cubicBezTo>
                  <a:cubicBezTo>
                    <a:pt x="351" y="187"/>
                    <a:pt x="665" y="359"/>
                    <a:pt x="1013" y="359"/>
                  </a:cubicBezTo>
                  <a:cubicBezTo>
                    <a:pt x="1068" y="359"/>
                    <a:pt x="1123" y="355"/>
                    <a:pt x="1179" y="345"/>
                  </a:cubicBezTo>
                  <a:cubicBezTo>
                    <a:pt x="1299" y="226"/>
                    <a:pt x="1501" y="369"/>
                    <a:pt x="1608" y="191"/>
                  </a:cubicBezTo>
                  <a:cubicBezTo>
                    <a:pt x="1346" y="60"/>
                    <a:pt x="1078" y="0"/>
                    <a:pt x="80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0" name="Google Shape;1220;p32"/>
            <p:cNvSpPr/>
            <p:nvPr/>
          </p:nvSpPr>
          <p:spPr>
            <a:xfrm>
              <a:off x="6142125" y="3201100"/>
              <a:ext cx="42250" cy="9900"/>
            </a:xfrm>
            <a:custGeom>
              <a:avLst/>
              <a:gdLst/>
              <a:ahLst/>
              <a:cxnLst/>
              <a:rect l="l" t="t" r="r" b="b"/>
              <a:pathLst>
                <a:path w="1690" h="396" extrusionOk="0">
                  <a:moveTo>
                    <a:pt x="889" y="1"/>
                  </a:moveTo>
                  <a:cubicBezTo>
                    <a:pt x="883" y="1"/>
                    <a:pt x="876" y="1"/>
                    <a:pt x="870" y="1"/>
                  </a:cubicBezTo>
                  <a:cubicBezTo>
                    <a:pt x="754" y="134"/>
                    <a:pt x="613" y="161"/>
                    <a:pt x="466" y="161"/>
                  </a:cubicBezTo>
                  <a:cubicBezTo>
                    <a:pt x="370" y="161"/>
                    <a:pt x="272" y="149"/>
                    <a:pt x="176" y="149"/>
                  </a:cubicBezTo>
                  <a:cubicBezTo>
                    <a:pt x="116" y="149"/>
                    <a:pt x="57" y="154"/>
                    <a:pt x="0" y="168"/>
                  </a:cubicBezTo>
                  <a:cubicBezTo>
                    <a:pt x="489" y="358"/>
                    <a:pt x="1001" y="335"/>
                    <a:pt x="1501" y="394"/>
                  </a:cubicBezTo>
                  <a:cubicBezTo>
                    <a:pt x="1511" y="395"/>
                    <a:pt x="1522" y="396"/>
                    <a:pt x="1532" y="396"/>
                  </a:cubicBezTo>
                  <a:cubicBezTo>
                    <a:pt x="1623" y="396"/>
                    <a:pt x="1690" y="347"/>
                    <a:pt x="1679" y="239"/>
                  </a:cubicBezTo>
                  <a:cubicBezTo>
                    <a:pt x="1669" y="154"/>
                    <a:pt x="1601" y="69"/>
                    <a:pt x="1518" y="69"/>
                  </a:cubicBezTo>
                  <a:cubicBezTo>
                    <a:pt x="1509" y="69"/>
                    <a:pt x="1499" y="70"/>
                    <a:pt x="1489" y="73"/>
                  </a:cubicBezTo>
                  <a:cubicBezTo>
                    <a:pt x="1438" y="93"/>
                    <a:pt x="1390" y="101"/>
                    <a:pt x="1345" y="101"/>
                  </a:cubicBezTo>
                  <a:cubicBezTo>
                    <a:pt x="1181" y="101"/>
                    <a:pt x="1041" y="1"/>
                    <a:pt x="88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1" name="Google Shape;1221;p32"/>
            <p:cNvSpPr/>
            <p:nvPr/>
          </p:nvSpPr>
          <p:spPr>
            <a:xfrm>
              <a:off x="5491450" y="3153125"/>
              <a:ext cx="37825" cy="16525"/>
            </a:xfrm>
            <a:custGeom>
              <a:avLst/>
              <a:gdLst/>
              <a:ahLst/>
              <a:cxnLst/>
              <a:rect l="l" t="t" r="r" b="b"/>
              <a:pathLst>
                <a:path w="1513" h="661" extrusionOk="0">
                  <a:moveTo>
                    <a:pt x="289" y="0"/>
                  </a:moveTo>
                  <a:cubicBezTo>
                    <a:pt x="221" y="0"/>
                    <a:pt x="149" y="15"/>
                    <a:pt x="72" y="27"/>
                  </a:cubicBezTo>
                  <a:cubicBezTo>
                    <a:pt x="12" y="87"/>
                    <a:pt x="0" y="170"/>
                    <a:pt x="12" y="241"/>
                  </a:cubicBezTo>
                  <a:cubicBezTo>
                    <a:pt x="24" y="313"/>
                    <a:pt x="72" y="372"/>
                    <a:pt x="119" y="432"/>
                  </a:cubicBezTo>
                  <a:cubicBezTo>
                    <a:pt x="143" y="468"/>
                    <a:pt x="179" y="480"/>
                    <a:pt x="203" y="503"/>
                  </a:cubicBezTo>
                  <a:cubicBezTo>
                    <a:pt x="262" y="551"/>
                    <a:pt x="322" y="575"/>
                    <a:pt x="405" y="611"/>
                  </a:cubicBezTo>
                  <a:cubicBezTo>
                    <a:pt x="523" y="643"/>
                    <a:pt x="638" y="660"/>
                    <a:pt x="753" y="660"/>
                  </a:cubicBezTo>
                  <a:cubicBezTo>
                    <a:pt x="894" y="660"/>
                    <a:pt x="1035" y="634"/>
                    <a:pt x="1179" y="575"/>
                  </a:cubicBezTo>
                  <a:cubicBezTo>
                    <a:pt x="1513" y="313"/>
                    <a:pt x="1382" y="182"/>
                    <a:pt x="1060" y="75"/>
                  </a:cubicBezTo>
                  <a:cubicBezTo>
                    <a:pt x="1048" y="71"/>
                    <a:pt x="1035" y="69"/>
                    <a:pt x="1021" y="69"/>
                  </a:cubicBezTo>
                  <a:cubicBezTo>
                    <a:pt x="994" y="69"/>
                    <a:pt x="965" y="75"/>
                    <a:pt x="941" y="75"/>
                  </a:cubicBezTo>
                  <a:cubicBezTo>
                    <a:pt x="917" y="93"/>
                    <a:pt x="890" y="102"/>
                    <a:pt x="861" y="102"/>
                  </a:cubicBezTo>
                  <a:cubicBezTo>
                    <a:pt x="831" y="102"/>
                    <a:pt x="798" y="93"/>
                    <a:pt x="762" y="75"/>
                  </a:cubicBezTo>
                  <a:lnTo>
                    <a:pt x="643" y="75"/>
                  </a:lnTo>
                  <a:cubicBezTo>
                    <a:pt x="614" y="99"/>
                    <a:pt x="587" y="110"/>
                    <a:pt x="560" y="110"/>
                  </a:cubicBezTo>
                  <a:cubicBezTo>
                    <a:pt x="533" y="110"/>
                    <a:pt x="506" y="99"/>
                    <a:pt x="477" y="75"/>
                  </a:cubicBezTo>
                  <a:lnTo>
                    <a:pt x="489" y="63"/>
                  </a:lnTo>
                  <a:cubicBezTo>
                    <a:pt x="423" y="15"/>
                    <a:pt x="358" y="0"/>
                    <a:pt x="28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2" name="Google Shape;1222;p32"/>
            <p:cNvSpPr/>
            <p:nvPr/>
          </p:nvSpPr>
          <p:spPr>
            <a:xfrm>
              <a:off x="5595925" y="3169450"/>
              <a:ext cx="29750" cy="12650"/>
            </a:xfrm>
            <a:custGeom>
              <a:avLst/>
              <a:gdLst/>
              <a:ahLst/>
              <a:cxnLst/>
              <a:rect l="l" t="t" r="r" b="b"/>
              <a:pathLst>
                <a:path w="1190" h="506" extrusionOk="0">
                  <a:moveTo>
                    <a:pt x="644" y="0"/>
                  </a:moveTo>
                  <a:cubicBezTo>
                    <a:pt x="549" y="0"/>
                    <a:pt x="451" y="24"/>
                    <a:pt x="346" y="89"/>
                  </a:cubicBezTo>
                  <a:cubicBezTo>
                    <a:pt x="310" y="89"/>
                    <a:pt x="298" y="112"/>
                    <a:pt x="274" y="112"/>
                  </a:cubicBezTo>
                  <a:cubicBezTo>
                    <a:pt x="191" y="124"/>
                    <a:pt x="120" y="136"/>
                    <a:pt x="60" y="184"/>
                  </a:cubicBezTo>
                  <a:cubicBezTo>
                    <a:pt x="12" y="208"/>
                    <a:pt x="1" y="243"/>
                    <a:pt x="1" y="303"/>
                  </a:cubicBezTo>
                  <a:cubicBezTo>
                    <a:pt x="286" y="505"/>
                    <a:pt x="632" y="362"/>
                    <a:pt x="941" y="470"/>
                  </a:cubicBezTo>
                  <a:cubicBezTo>
                    <a:pt x="964" y="479"/>
                    <a:pt x="986" y="483"/>
                    <a:pt x="1005" y="483"/>
                  </a:cubicBezTo>
                  <a:cubicBezTo>
                    <a:pt x="1137" y="483"/>
                    <a:pt x="1190" y="292"/>
                    <a:pt x="1179" y="136"/>
                  </a:cubicBezTo>
                  <a:cubicBezTo>
                    <a:pt x="998" y="89"/>
                    <a:pt x="828" y="0"/>
                    <a:pt x="64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3" name="Google Shape;1223;p32"/>
            <p:cNvSpPr/>
            <p:nvPr/>
          </p:nvSpPr>
          <p:spPr>
            <a:xfrm>
              <a:off x="5553075" y="3107650"/>
              <a:ext cx="36625" cy="12800"/>
            </a:xfrm>
            <a:custGeom>
              <a:avLst/>
              <a:gdLst/>
              <a:ahLst/>
              <a:cxnLst/>
              <a:rect l="l" t="t" r="r" b="b"/>
              <a:pathLst>
                <a:path w="1465" h="512" extrusionOk="0">
                  <a:moveTo>
                    <a:pt x="179" y="1"/>
                  </a:moveTo>
                  <a:cubicBezTo>
                    <a:pt x="143" y="13"/>
                    <a:pt x="83" y="13"/>
                    <a:pt x="36" y="36"/>
                  </a:cubicBezTo>
                  <a:cubicBezTo>
                    <a:pt x="0" y="96"/>
                    <a:pt x="0" y="155"/>
                    <a:pt x="12" y="215"/>
                  </a:cubicBezTo>
                  <a:cubicBezTo>
                    <a:pt x="95" y="334"/>
                    <a:pt x="226" y="346"/>
                    <a:pt x="310" y="453"/>
                  </a:cubicBezTo>
                  <a:cubicBezTo>
                    <a:pt x="333" y="465"/>
                    <a:pt x="360" y="471"/>
                    <a:pt x="387" y="471"/>
                  </a:cubicBezTo>
                  <a:cubicBezTo>
                    <a:pt x="414" y="471"/>
                    <a:pt x="441" y="465"/>
                    <a:pt x="464" y="453"/>
                  </a:cubicBezTo>
                  <a:cubicBezTo>
                    <a:pt x="488" y="441"/>
                    <a:pt x="509" y="435"/>
                    <a:pt x="530" y="435"/>
                  </a:cubicBezTo>
                  <a:cubicBezTo>
                    <a:pt x="551" y="435"/>
                    <a:pt x="572" y="441"/>
                    <a:pt x="595" y="453"/>
                  </a:cubicBezTo>
                  <a:cubicBezTo>
                    <a:pt x="643" y="483"/>
                    <a:pt x="688" y="498"/>
                    <a:pt x="734" y="498"/>
                  </a:cubicBezTo>
                  <a:cubicBezTo>
                    <a:pt x="780" y="498"/>
                    <a:pt x="827" y="483"/>
                    <a:pt x="881" y="453"/>
                  </a:cubicBezTo>
                  <a:cubicBezTo>
                    <a:pt x="911" y="441"/>
                    <a:pt x="938" y="435"/>
                    <a:pt x="963" y="435"/>
                  </a:cubicBezTo>
                  <a:cubicBezTo>
                    <a:pt x="988" y="435"/>
                    <a:pt x="1012" y="441"/>
                    <a:pt x="1036" y="453"/>
                  </a:cubicBezTo>
                  <a:cubicBezTo>
                    <a:pt x="1105" y="488"/>
                    <a:pt x="1177" y="511"/>
                    <a:pt x="1248" y="511"/>
                  </a:cubicBezTo>
                  <a:cubicBezTo>
                    <a:pt x="1323" y="511"/>
                    <a:pt x="1397" y="485"/>
                    <a:pt x="1464" y="417"/>
                  </a:cubicBezTo>
                  <a:cubicBezTo>
                    <a:pt x="1464" y="273"/>
                    <a:pt x="1411" y="120"/>
                    <a:pt x="1296" y="120"/>
                  </a:cubicBezTo>
                  <a:cubicBezTo>
                    <a:pt x="1278" y="120"/>
                    <a:pt x="1259" y="124"/>
                    <a:pt x="1238" y="132"/>
                  </a:cubicBezTo>
                  <a:cubicBezTo>
                    <a:pt x="1127" y="184"/>
                    <a:pt x="1019" y="205"/>
                    <a:pt x="914" y="205"/>
                  </a:cubicBezTo>
                  <a:cubicBezTo>
                    <a:pt x="661" y="205"/>
                    <a:pt x="423" y="85"/>
                    <a:pt x="17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4" name="Google Shape;1224;p32"/>
            <p:cNvSpPr/>
            <p:nvPr/>
          </p:nvSpPr>
          <p:spPr>
            <a:xfrm>
              <a:off x="6217425" y="3248175"/>
              <a:ext cx="43200" cy="10700"/>
            </a:xfrm>
            <a:custGeom>
              <a:avLst/>
              <a:gdLst/>
              <a:ahLst/>
              <a:cxnLst/>
              <a:rect l="l" t="t" r="r" b="b"/>
              <a:pathLst>
                <a:path w="1728" h="428" extrusionOk="0">
                  <a:moveTo>
                    <a:pt x="1023" y="1"/>
                  </a:moveTo>
                  <a:cubicBezTo>
                    <a:pt x="975" y="1"/>
                    <a:pt x="922" y="36"/>
                    <a:pt x="870" y="95"/>
                  </a:cubicBezTo>
                  <a:cubicBezTo>
                    <a:pt x="804" y="143"/>
                    <a:pt x="729" y="154"/>
                    <a:pt x="652" y="154"/>
                  </a:cubicBezTo>
                  <a:cubicBezTo>
                    <a:pt x="581" y="154"/>
                    <a:pt x="508" y="144"/>
                    <a:pt x="436" y="144"/>
                  </a:cubicBezTo>
                  <a:cubicBezTo>
                    <a:pt x="332" y="144"/>
                    <a:pt x="231" y="164"/>
                    <a:pt x="144" y="261"/>
                  </a:cubicBezTo>
                  <a:cubicBezTo>
                    <a:pt x="96" y="261"/>
                    <a:pt x="36" y="273"/>
                    <a:pt x="1" y="297"/>
                  </a:cubicBezTo>
                  <a:cubicBezTo>
                    <a:pt x="214" y="392"/>
                    <a:pt x="425" y="427"/>
                    <a:pt x="639" y="427"/>
                  </a:cubicBezTo>
                  <a:cubicBezTo>
                    <a:pt x="988" y="427"/>
                    <a:pt x="1344" y="335"/>
                    <a:pt x="1727" y="261"/>
                  </a:cubicBezTo>
                  <a:cubicBezTo>
                    <a:pt x="1623" y="145"/>
                    <a:pt x="1522" y="120"/>
                    <a:pt x="1424" y="120"/>
                  </a:cubicBezTo>
                  <a:cubicBezTo>
                    <a:pt x="1351" y="120"/>
                    <a:pt x="1279" y="134"/>
                    <a:pt x="1210" y="134"/>
                  </a:cubicBezTo>
                  <a:cubicBezTo>
                    <a:pt x="1192" y="134"/>
                    <a:pt x="1174" y="133"/>
                    <a:pt x="1156" y="130"/>
                  </a:cubicBezTo>
                  <a:cubicBezTo>
                    <a:pt x="1119" y="39"/>
                    <a:pt x="1074" y="1"/>
                    <a:pt x="102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5" name="Google Shape;1225;p32"/>
            <p:cNvSpPr/>
            <p:nvPr/>
          </p:nvSpPr>
          <p:spPr>
            <a:xfrm>
              <a:off x="5362100" y="3141000"/>
              <a:ext cx="32325" cy="14725"/>
            </a:xfrm>
            <a:custGeom>
              <a:avLst/>
              <a:gdLst/>
              <a:ahLst/>
              <a:cxnLst/>
              <a:rect l="l" t="t" r="r" b="b"/>
              <a:pathLst>
                <a:path w="1293" h="589" extrusionOk="0">
                  <a:moveTo>
                    <a:pt x="829" y="0"/>
                  </a:moveTo>
                  <a:cubicBezTo>
                    <a:pt x="756" y="73"/>
                    <a:pt x="666" y="83"/>
                    <a:pt x="575" y="83"/>
                  </a:cubicBezTo>
                  <a:cubicBezTo>
                    <a:pt x="536" y="83"/>
                    <a:pt x="497" y="81"/>
                    <a:pt x="459" y="81"/>
                  </a:cubicBezTo>
                  <a:cubicBezTo>
                    <a:pt x="439" y="81"/>
                    <a:pt x="419" y="82"/>
                    <a:pt x="400" y="84"/>
                  </a:cubicBezTo>
                  <a:cubicBezTo>
                    <a:pt x="331" y="66"/>
                    <a:pt x="270" y="57"/>
                    <a:pt x="220" y="57"/>
                  </a:cubicBezTo>
                  <a:cubicBezTo>
                    <a:pt x="63" y="57"/>
                    <a:pt x="1" y="150"/>
                    <a:pt x="55" y="393"/>
                  </a:cubicBezTo>
                  <a:cubicBezTo>
                    <a:pt x="213" y="552"/>
                    <a:pt x="399" y="589"/>
                    <a:pt x="593" y="589"/>
                  </a:cubicBezTo>
                  <a:cubicBezTo>
                    <a:pt x="690" y="589"/>
                    <a:pt x="789" y="580"/>
                    <a:pt x="888" y="572"/>
                  </a:cubicBezTo>
                  <a:cubicBezTo>
                    <a:pt x="1019" y="560"/>
                    <a:pt x="1126" y="500"/>
                    <a:pt x="1210" y="417"/>
                  </a:cubicBezTo>
                  <a:lnTo>
                    <a:pt x="1245" y="381"/>
                  </a:lnTo>
                  <a:cubicBezTo>
                    <a:pt x="1293" y="298"/>
                    <a:pt x="1293" y="203"/>
                    <a:pt x="1245" y="119"/>
                  </a:cubicBezTo>
                  <a:cubicBezTo>
                    <a:pt x="1150" y="24"/>
                    <a:pt x="1007" y="60"/>
                    <a:pt x="900" y="0"/>
                  </a:cubicBezTo>
                  <a:cubicBezTo>
                    <a:pt x="894" y="6"/>
                    <a:pt x="882" y="9"/>
                    <a:pt x="869" y="9"/>
                  </a:cubicBezTo>
                  <a:cubicBezTo>
                    <a:pt x="855" y="9"/>
                    <a:pt x="841" y="6"/>
                    <a:pt x="82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6" name="Google Shape;1226;p32"/>
            <p:cNvSpPr/>
            <p:nvPr/>
          </p:nvSpPr>
          <p:spPr>
            <a:xfrm>
              <a:off x="5801300" y="3107050"/>
              <a:ext cx="34275" cy="9650"/>
            </a:xfrm>
            <a:custGeom>
              <a:avLst/>
              <a:gdLst/>
              <a:ahLst/>
              <a:cxnLst/>
              <a:rect l="l" t="t" r="r" b="b"/>
              <a:pathLst>
                <a:path w="1371" h="386" extrusionOk="0">
                  <a:moveTo>
                    <a:pt x="156" y="37"/>
                  </a:moveTo>
                  <a:cubicBezTo>
                    <a:pt x="108" y="96"/>
                    <a:pt x="48" y="144"/>
                    <a:pt x="1" y="191"/>
                  </a:cubicBezTo>
                  <a:cubicBezTo>
                    <a:pt x="316" y="321"/>
                    <a:pt x="631" y="386"/>
                    <a:pt x="1018" y="386"/>
                  </a:cubicBezTo>
                  <a:cubicBezTo>
                    <a:pt x="1129" y="386"/>
                    <a:pt x="1246" y="381"/>
                    <a:pt x="1370" y="370"/>
                  </a:cubicBezTo>
                  <a:cubicBezTo>
                    <a:pt x="930" y="1"/>
                    <a:pt x="525" y="72"/>
                    <a:pt x="156" y="37"/>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7" name="Google Shape;1227;p32"/>
            <p:cNvSpPr/>
            <p:nvPr/>
          </p:nvSpPr>
          <p:spPr>
            <a:xfrm>
              <a:off x="5840900" y="3169275"/>
              <a:ext cx="28900" cy="10225"/>
            </a:xfrm>
            <a:custGeom>
              <a:avLst/>
              <a:gdLst/>
              <a:ahLst/>
              <a:cxnLst/>
              <a:rect l="l" t="t" r="r" b="b"/>
              <a:pathLst>
                <a:path w="1156" h="409" extrusionOk="0">
                  <a:moveTo>
                    <a:pt x="274" y="0"/>
                  </a:moveTo>
                  <a:cubicBezTo>
                    <a:pt x="84" y="0"/>
                    <a:pt x="0" y="96"/>
                    <a:pt x="0" y="298"/>
                  </a:cubicBezTo>
                  <a:cubicBezTo>
                    <a:pt x="250" y="384"/>
                    <a:pt x="505" y="408"/>
                    <a:pt x="758" y="408"/>
                  </a:cubicBezTo>
                  <a:cubicBezTo>
                    <a:pt x="891" y="408"/>
                    <a:pt x="1024" y="401"/>
                    <a:pt x="1155" y="393"/>
                  </a:cubicBezTo>
                  <a:lnTo>
                    <a:pt x="1155" y="131"/>
                  </a:lnTo>
                  <a:cubicBezTo>
                    <a:pt x="1143" y="119"/>
                    <a:pt x="1108" y="84"/>
                    <a:pt x="1084" y="72"/>
                  </a:cubicBezTo>
                  <a:cubicBezTo>
                    <a:pt x="1021" y="58"/>
                    <a:pt x="958" y="54"/>
                    <a:pt x="896" y="54"/>
                  </a:cubicBezTo>
                  <a:cubicBezTo>
                    <a:pt x="796" y="54"/>
                    <a:pt x="698" y="65"/>
                    <a:pt x="601" y="65"/>
                  </a:cubicBezTo>
                  <a:cubicBezTo>
                    <a:pt x="498" y="65"/>
                    <a:pt x="397" y="52"/>
                    <a:pt x="29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8" name="Google Shape;1228;p32"/>
            <p:cNvSpPr/>
            <p:nvPr/>
          </p:nvSpPr>
          <p:spPr>
            <a:xfrm>
              <a:off x="5311950" y="3069650"/>
              <a:ext cx="35450" cy="13325"/>
            </a:xfrm>
            <a:custGeom>
              <a:avLst/>
              <a:gdLst/>
              <a:ahLst/>
              <a:cxnLst/>
              <a:rect l="l" t="t" r="r" b="b"/>
              <a:pathLst>
                <a:path w="1418" h="533" extrusionOk="0">
                  <a:moveTo>
                    <a:pt x="519" y="0"/>
                  </a:moveTo>
                  <a:cubicBezTo>
                    <a:pt x="422" y="0"/>
                    <a:pt x="325" y="20"/>
                    <a:pt x="227" y="80"/>
                  </a:cubicBezTo>
                  <a:cubicBezTo>
                    <a:pt x="96" y="151"/>
                    <a:pt x="1" y="247"/>
                    <a:pt x="84" y="390"/>
                  </a:cubicBezTo>
                  <a:cubicBezTo>
                    <a:pt x="240" y="500"/>
                    <a:pt x="403" y="532"/>
                    <a:pt x="567" y="532"/>
                  </a:cubicBezTo>
                  <a:cubicBezTo>
                    <a:pt x="792" y="532"/>
                    <a:pt x="1019" y="473"/>
                    <a:pt x="1239" y="473"/>
                  </a:cubicBezTo>
                  <a:cubicBezTo>
                    <a:pt x="1299" y="449"/>
                    <a:pt x="1358" y="425"/>
                    <a:pt x="1406" y="378"/>
                  </a:cubicBezTo>
                  <a:cubicBezTo>
                    <a:pt x="1406" y="342"/>
                    <a:pt x="1418" y="318"/>
                    <a:pt x="1418" y="294"/>
                  </a:cubicBezTo>
                  <a:cubicBezTo>
                    <a:pt x="1406" y="187"/>
                    <a:pt x="1299" y="151"/>
                    <a:pt x="1227" y="92"/>
                  </a:cubicBezTo>
                  <a:cubicBezTo>
                    <a:pt x="1204" y="94"/>
                    <a:pt x="1180" y="95"/>
                    <a:pt x="1157" y="95"/>
                  </a:cubicBezTo>
                  <a:cubicBezTo>
                    <a:pt x="939" y="95"/>
                    <a:pt x="729" y="0"/>
                    <a:pt x="51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9" name="Google Shape;1229;p32"/>
            <p:cNvSpPr/>
            <p:nvPr/>
          </p:nvSpPr>
          <p:spPr>
            <a:xfrm>
              <a:off x="5579250" y="3061050"/>
              <a:ext cx="32475" cy="7650"/>
            </a:xfrm>
            <a:custGeom>
              <a:avLst/>
              <a:gdLst/>
              <a:ahLst/>
              <a:cxnLst/>
              <a:rect l="l" t="t" r="r" b="b"/>
              <a:pathLst>
                <a:path w="1299" h="306" extrusionOk="0">
                  <a:moveTo>
                    <a:pt x="699" y="1"/>
                  </a:moveTo>
                  <a:cubicBezTo>
                    <a:pt x="588" y="1"/>
                    <a:pt x="477" y="8"/>
                    <a:pt x="366" y="8"/>
                  </a:cubicBezTo>
                  <a:cubicBezTo>
                    <a:pt x="343" y="8"/>
                    <a:pt x="321" y="8"/>
                    <a:pt x="298" y="7"/>
                  </a:cubicBezTo>
                  <a:cubicBezTo>
                    <a:pt x="239" y="138"/>
                    <a:pt x="120" y="138"/>
                    <a:pt x="1" y="162"/>
                  </a:cubicBezTo>
                  <a:cubicBezTo>
                    <a:pt x="262" y="258"/>
                    <a:pt x="428" y="306"/>
                    <a:pt x="626" y="306"/>
                  </a:cubicBezTo>
                  <a:cubicBezTo>
                    <a:pt x="798" y="306"/>
                    <a:pt x="995" y="270"/>
                    <a:pt x="1299" y="198"/>
                  </a:cubicBezTo>
                  <a:cubicBezTo>
                    <a:pt x="1116" y="29"/>
                    <a:pt x="910" y="1"/>
                    <a:pt x="69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0" name="Google Shape;1230;p32"/>
            <p:cNvSpPr/>
            <p:nvPr/>
          </p:nvSpPr>
          <p:spPr>
            <a:xfrm>
              <a:off x="5543250" y="3129075"/>
              <a:ext cx="26800" cy="11500"/>
            </a:xfrm>
            <a:custGeom>
              <a:avLst/>
              <a:gdLst/>
              <a:ahLst/>
              <a:cxnLst/>
              <a:rect l="l" t="t" r="r" b="b"/>
              <a:pathLst>
                <a:path w="1072" h="460" extrusionOk="0">
                  <a:moveTo>
                    <a:pt x="441" y="1"/>
                  </a:moveTo>
                  <a:cubicBezTo>
                    <a:pt x="413" y="22"/>
                    <a:pt x="381" y="34"/>
                    <a:pt x="348" y="34"/>
                  </a:cubicBezTo>
                  <a:cubicBezTo>
                    <a:pt x="324" y="34"/>
                    <a:pt x="299" y="28"/>
                    <a:pt x="274" y="13"/>
                  </a:cubicBezTo>
                  <a:lnTo>
                    <a:pt x="24" y="13"/>
                  </a:lnTo>
                  <a:cubicBezTo>
                    <a:pt x="24" y="49"/>
                    <a:pt x="12" y="96"/>
                    <a:pt x="12" y="144"/>
                  </a:cubicBezTo>
                  <a:cubicBezTo>
                    <a:pt x="24" y="203"/>
                    <a:pt x="12" y="251"/>
                    <a:pt x="0" y="310"/>
                  </a:cubicBezTo>
                  <a:lnTo>
                    <a:pt x="0" y="441"/>
                  </a:lnTo>
                  <a:cubicBezTo>
                    <a:pt x="165" y="441"/>
                    <a:pt x="331" y="460"/>
                    <a:pt x="492" y="460"/>
                  </a:cubicBezTo>
                  <a:cubicBezTo>
                    <a:pt x="621" y="460"/>
                    <a:pt x="748" y="448"/>
                    <a:pt x="869" y="406"/>
                  </a:cubicBezTo>
                  <a:cubicBezTo>
                    <a:pt x="917" y="322"/>
                    <a:pt x="976" y="239"/>
                    <a:pt x="1024" y="144"/>
                  </a:cubicBezTo>
                  <a:cubicBezTo>
                    <a:pt x="1072" y="84"/>
                    <a:pt x="1048" y="37"/>
                    <a:pt x="976" y="13"/>
                  </a:cubicBezTo>
                  <a:cubicBezTo>
                    <a:pt x="941" y="13"/>
                    <a:pt x="929" y="13"/>
                    <a:pt x="905" y="1"/>
                  </a:cubicBezTo>
                  <a:cubicBezTo>
                    <a:pt x="843" y="38"/>
                    <a:pt x="785" y="59"/>
                    <a:pt x="728" y="59"/>
                  </a:cubicBezTo>
                  <a:cubicBezTo>
                    <a:pt x="675" y="59"/>
                    <a:pt x="623" y="41"/>
                    <a:pt x="57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1" name="Google Shape;1231;p32"/>
            <p:cNvSpPr/>
            <p:nvPr/>
          </p:nvSpPr>
          <p:spPr>
            <a:xfrm>
              <a:off x="5347375" y="3012850"/>
              <a:ext cx="44375" cy="10725"/>
            </a:xfrm>
            <a:custGeom>
              <a:avLst/>
              <a:gdLst/>
              <a:ahLst/>
              <a:cxnLst/>
              <a:rect l="l" t="t" r="r" b="b"/>
              <a:pathLst>
                <a:path w="1775" h="429" extrusionOk="0">
                  <a:moveTo>
                    <a:pt x="721" y="1"/>
                  </a:moveTo>
                  <a:cubicBezTo>
                    <a:pt x="691" y="1"/>
                    <a:pt x="662" y="7"/>
                    <a:pt x="632" y="18"/>
                  </a:cubicBezTo>
                  <a:cubicBezTo>
                    <a:pt x="583" y="39"/>
                    <a:pt x="534" y="46"/>
                    <a:pt x="486" y="46"/>
                  </a:cubicBezTo>
                  <a:cubicBezTo>
                    <a:pt x="385" y="46"/>
                    <a:pt x="286" y="15"/>
                    <a:pt x="188" y="15"/>
                  </a:cubicBezTo>
                  <a:cubicBezTo>
                    <a:pt x="141" y="15"/>
                    <a:pt x="95" y="22"/>
                    <a:pt x="48" y="42"/>
                  </a:cubicBezTo>
                  <a:cubicBezTo>
                    <a:pt x="13" y="126"/>
                    <a:pt x="1" y="185"/>
                    <a:pt x="13" y="257"/>
                  </a:cubicBezTo>
                  <a:cubicBezTo>
                    <a:pt x="143" y="392"/>
                    <a:pt x="285" y="429"/>
                    <a:pt x="431" y="429"/>
                  </a:cubicBezTo>
                  <a:cubicBezTo>
                    <a:pt x="607" y="429"/>
                    <a:pt x="790" y="376"/>
                    <a:pt x="965" y="376"/>
                  </a:cubicBezTo>
                  <a:lnTo>
                    <a:pt x="1060" y="376"/>
                  </a:lnTo>
                  <a:cubicBezTo>
                    <a:pt x="1158" y="404"/>
                    <a:pt x="1258" y="422"/>
                    <a:pt x="1357" y="422"/>
                  </a:cubicBezTo>
                  <a:cubicBezTo>
                    <a:pt x="1463" y="422"/>
                    <a:pt x="1569" y="401"/>
                    <a:pt x="1668" y="352"/>
                  </a:cubicBezTo>
                  <a:cubicBezTo>
                    <a:pt x="1715" y="268"/>
                    <a:pt x="1739" y="185"/>
                    <a:pt x="1775" y="90"/>
                  </a:cubicBezTo>
                  <a:cubicBezTo>
                    <a:pt x="1703" y="90"/>
                    <a:pt x="1608" y="78"/>
                    <a:pt x="1525" y="66"/>
                  </a:cubicBezTo>
                  <a:cubicBezTo>
                    <a:pt x="1492" y="86"/>
                    <a:pt x="1463" y="95"/>
                    <a:pt x="1433" y="95"/>
                  </a:cubicBezTo>
                  <a:cubicBezTo>
                    <a:pt x="1409" y="95"/>
                    <a:pt x="1385" y="89"/>
                    <a:pt x="1358" y="78"/>
                  </a:cubicBezTo>
                  <a:lnTo>
                    <a:pt x="1370" y="66"/>
                  </a:lnTo>
                  <a:cubicBezTo>
                    <a:pt x="1338" y="34"/>
                    <a:pt x="1301" y="13"/>
                    <a:pt x="1262" y="13"/>
                  </a:cubicBezTo>
                  <a:cubicBezTo>
                    <a:pt x="1243" y="13"/>
                    <a:pt x="1223" y="18"/>
                    <a:pt x="1203" y="30"/>
                  </a:cubicBezTo>
                  <a:cubicBezTo>
                    <a:pt x="1141" y="87"/>
                    <a:pt x="1079" y="114"/>
                    <a:pt x="1017" y="114"/>
                  </a:cubicBezTo>
                  <a:cubicBezTo>
                    <a:pt x="948" y="114"/>
                    <a:pt x="879" y="81"/>
                    <a:pt x="810" y="18"/>
                  </a:cubicBezTo>
                  <a:cubicBezTo>
                    <a:pt x="781" y="7"/>
                    <a:pt x="751" y="1"/>
                    <a:pt x="72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2" name="Google Shape;1232;p32"/>
            <p:cNvSpPr/>
            <p:nvPr/>
          </p:nvSpPr>
          <p:spPr>
            <a:xfrm>
              <a:off x="5460800" y="3122225"/>
              <a:ext cx="57750" cy="7050"/>
            </a:xfrm>
            <a:custGeom>
              <a:avLst/>
              <a:gdLst/>
              <a:ahLst/>
              <a:cxnLst/>
              <a:rect l="l" t="t" r="r" b="b"/>
              <a:pathLst>
                <a:path w="2310" h="282" extrusionOk="0">
                  <a:moveTo>
                    <a:pt x="1922" y="1"/>
                  </a:moveTo>
                  <a:cubicBezTo>
                    <a:pt x="1897" y="1"/>
                    <a:pt x="1871" y="1"/>
                    <a:pt x="1846" y="1"/>
                  </a:cubicBezTo>
                  <a:lnTo>
                    <a:pt x="0" y="1"/>
                  </a:lnTo>
                  <a:cubicBezTo>
                    <a:pt x="119" y="121"/>
                    <a:pt x="254" y="152"/>
                    <a:pt x="394" y="152"/>
                  </a:cubicBezTo>
                  <a:cubicBezTo>
                    <a:pt x="547" y="152"/>
                    <a:pt x="705" y="114"/>
                    <a:pt x="855" y="114"/>
                  </a:cubicBezTo>
                  <a:cubicBezTo>
                    <a:pt x="909" y="114"/>
                    <a:pt x="961" y="119"/>
                    <a:pt x="1012" y="132"/>
                  </a:cubicBezTo>
                  <a:cubicBezTo>
                    <a:pt x="1284" y="186"/>
                    <a:pt x="1556" y="281"/>
                    <a:pt x="1834" y="281"/>
                  </a:cubicBezTo>
                  <a:cubicBezTo>
                    <a:pt x="1982" y="281"/>
                    <a:pt x="2133" y="254"/>
                    <a:pt x="2286" y="180"/>
                  </a:cubicBezTo>
                  <a:lnTo>
                    <a:pt x="2310" y="120"/>
                  </a:lnTo>
                  <a:cubicBezTo>
                    <a:pt x="2199" y="9"/>
                    <a:pt x="2063" y="1"/>
                    <a:pt x="192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3" name="Google Shape;1233;p32"/>
            <p:cNvSpPr/>
            <p:nvPr/>
          </p:nvSpPr>
          <p:spPr>
            <a:xfrm>
              <a:off x="5450075" y="3100325"/>
              <a:ext cx="43475" cy="7125"/>
            </a:xfrm>
            <a:custGeom>
              <a:avLst/>
              <a:gdLst/>
              <a:ahLst/>
              <a:cxnLst/>
              <a:rect l="l" t="t" r="r" b="b"/>
              <a:pathLst>
                <a:path w="1739" h="285" extrusionOk="0">
                  <a:moveTo>
                    <a:pt x="841" y="0"/>
                  </a:moveTo>
                  <a:cubicBezTo>
                    <a:pt x="562" y="0"/>
                    <a:pt x="281" y="54"/>
                    <a:pt x="0" y="175"/>
                  </a:cubicBezTo>
                  <a:cubicBezTo>
                    <a:pt x="12" y="173"/>
                    <a:pt x="23" y="173"/>
                    <a:pt x="34" y="173"/>
                  </a:cubicBezTo>
                  <a:cubicBezTo>
                    <a:pt x="171" y="173"/>
                    <a:pt x="283" y="267"/>
                    <a:pt x="432" y="267"/>
                  </a:cubicBezTo>
                  <a:cubicBezTo>
                    <a:pt x="485" y="267"/>
                    <a:pt x="543" y="255"/>
                    <a:pt x="608" y="222"/>
                  </a:cubicBezTo>
                  <a:cubicBezTo>
                    <a:pt x="703" y="175"/>
                    <a:pt x="829" y="148"/>
                    <a:pt x="964" y="148"/>
                  </a:cubicBezTo>
                  <a:cubicBezTo>
                    <a:pt x="1132" y="148"/>
                    <a:pt x="1313" y="189"/>
                    <a:pt x="1465" y="282"/>
                  </a:cubicBezTo>
                  <a:cubicBezTo>
                    <a:pt x="1483" y="284"/>
                    <a:pt x="1501" y="285"/>
                    <a:pt x="1518" y="285"/>
                  </a:cubicBezTo>
                  <a:cubicBezTo>
                    <a:pt x="1609" y="285"/>
                    <a:pt x="1678" y="255"/>
                    <a:pt x="1739" y="175"/>
                  </a:cubicBezTo>
                  <a:cubicBezTo>
                    <a:pt x="1442" y="63"/>
                    <a:pt x="1142" y="0"/>
                    <a:pt x="84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4" name="Google Shape;1234;p32"/>
            <p:cNvSpPr/>
            <p:nvPr/>
          </p:nvSpPr>
          <p:spPr>
            <a:xfrm>
              <a:off x="5737025" y="3079675"/>
              <a:ext cx="35425" cy="9100"/>
            </a:xfrm>
            <a:custGeom>
              <a:avLst/>
              <a:gdLst/>
              <a:ahLst/>
              <a:cxnLst/>
              <a:rect l="l" t="t" r="r" b="b"/>
              <a:pathLst>
                <a:path w="1417" h="364" extrusionOk="0">
                  <a:moveTo>
                    <a:pt x="202" y="0"/>
                  </a:moveTo>
                  <a:cubicBezTo>
                    <a:pt x="135" y="0"/>
                    <a:pt x="67" y="4"/>
                    <a:pt x="0" y="12"/>
                  </a:cubicBezTo>
                  <a:lnTo>
                    <a:pt x="0" y="227"/>
                  </a:lnTo>
                  <a:cubicBezTo>
                    <a:pt x="238" y="239"/>
                    <a:pt x="464" y="274"/>
                    <a:pt x="679" y="310"/>
                  </a:cubicBezTo>
                  <a:cubicBezTo>
                    <a:pt x="692" y="309"/>
                    <a:pt x="705" y="308"/>
                    <a:pt x="718" y="308"/>
                  </a:cubicBezTo>
                  <a:cubicBezTo>
                    <a:pt x="851" y="308"/>
                    <a:pt x="992" y="364"/>
                    <a:pt x="1120" y="364"/>
                  </a:cubicBezTo>
                  <a:cubicBezTo>
                    <a:pt x="1234" y="364"/>
                    <a:pt x="1337" y="320"/>
                    <a:pt x="1417" y="155"/>
                  </a:cubicBezTo>
                  <a:cubicBezTo>
                    <a:pt x="1008" y="135"/>
                    <a:pt x="608" y="0"/>
                    <a:pt x="20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5" name="Google Shape;1235;p32"/>
            <p:cNvSpPr/>
            <p:nvPr/>
          </p:nvSpPr>
          <p:spPr>
            <a:xfrm>
              <a:off x="5718250" y="3207375"/>
              <a:ext cx="30400" cy="16200"/>
            </a:xfrm>
            <a:custGeom>
              <a:avLst/>
              <a:gdLst/>
              <a:ahLst/>
              <a:cxnLst/>
              <a:rect l="l" t="t" r="r" b="b"/>
              <a:pathLst>
                <a:path w="1216" h="648" extrusionOk="0">
                  <a:moveTo>
                    <a:pt x="37" y="24"/>
                  </a:moveTo>
                  <a:lnTo>
                    <a:pt x="37" y="24"/>
                  </a:lnTo>
                  <a:cubicBezTo>
                    <a:pt x="49" y="119"/>
                    <a:pt x="180" y="238"/>
                    <a:pt x="1" y="334"/>
                  </a:cubicBezTo>
                  <a:cubicBezTo>
                    <a:pt x="123" y="560"/>
                    <a:pt x="271" y="648"/>
                    <a:pt x="428" y="648"/>
                  </a:cubicBezTo>
                  <a:cubicBezTo>
                    <a:pt x="578" y="648"/>
                    <a:pt x="737" y="569"/>
                    <a:pt x="894" y="453"/>
                  </a:cubicBezTo>
                  <a:cubicBezTo>
                    <a:pt x="811" y="262"/>
                    <a:pt x="537" y="393"/>
                    <a:pt x="442" y="155"/>
                  </a:cubicBezTo>
                  <a:lnTo>
                    <a:pt x="1215" y="155"/>
                  </a:lnTo>
                  <a:cubicBezTo>
                    <a:pt x="834" y="0"/>
                    <a:pt x="442" y="36"/>
                    <a:pt x="37" y="24"/>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6" name="Google Shape;1236;p32"/>
            <p:cNvSpPr/>
            <p:nvPr/>
          </p:nvSpPr>
          <p:spPr>
            <a:xfrm>
              <a:off x="5342625" y="3069000"/>
              <a:ext cx="20550" cy="20825"/>
            </a:xfrm>
            <a:custGeom>
              <a:avLst/>
              <a:gdLst/>
              <a:ahLst/>
              <a:cxnLst/>
              <a:rect l="l" t="t" r="r" b="b"/>
              <a:pathLst>
                <a:path w="822" h="833" extrusionOk="0">
                  <a:moveTo>
                    <a:pt x="511" y="0"/>
                  </a:moveTo>
                  <a:cubicBezTo>
                    <a:pt x="344" y="0"/>
                    <a:pt x="184" y="142"/>
                    <a:pt x="15" y="142"/>
                  </a:cubicBezTo>
                  <a:cubicBezTo>
                    <a:pt x="10" y="142"/>
                    <a:pt x="5" y="142"/>
                    <a:pt x="0" y="142"/>
                  </a:cubicBezTo>
                  <a:lnTo>
                    <a:pt x="0" y="142"/>
                  </a:lnTo>
                  <a:cubicBezTo>
                    <a:pt x="48" y="177"/>
                    <a:pt x="107" y="225"/>
                    <a:pt x="143" y="273"/>
                  </a:cubicBezTo>
                  <a:cubicBezTo>
                    <a:pt x="191" y="320"/>
                    <a:pt x="191" y="356"/>
                    <a:pt x="131" y="392"/>
                  </a:cubicBezTo>
                  <a:lnTo>
                    <a:pt x="143" y="451"/>
                  </a:lnTo>
                  <a:cubicBezTo>
                    <a:pt x="107" y="558"/>
                    <a:pt x="167" y="618"/>
                    <a:pt x="250" y="654"/>
                  </a:cubicBezTo>
                  <a:lnTo>
                    <a:pt x="298" y="701"/>
                  </a:lnTo>
                  <a:cubicBezTo>
                    <a:pt x="322" y="761"/>
                    <a:pt x="357" y="832"/>
                    <a:pt x="441" y="832"/>
                  </a:cubicBezTo>
                  <a:cubicBezTo>
                    <a:pt x="488" y="797"/>
                    <a:pt x="536" y="725"/>
                    <a:pt x="584" y="689"/>
                  </a:cubicBezTo>
                  <a:cubicBezTo>
                    <a:pt x="643" y="642"/>
                    <a:pt x="679" y="594"/>
                    <a:pt x="727" y="558"/>
                  </a:cubicBezTo>
                  <a:lnTo>
                    <a:pt x="727" y="416"/>
                  </a:lnTo>
                  <a:cubicBezTo>
                    <a:pt x="357" y="297"/>
                    <a:pt x="822" y="213"/>
                    <a:pt x="738" y="106"/>
                  </a:cubicBezTo>
                  <a:cubicBezTo>
                    <a:pt x="660" y="28"/>
                    <a:pt x="585" y="0"/>
                    <a:pt x="51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7" name="Google Shape;1237;p32"/>
            <p:cNvSpPr/>
            <p:nvPr/>
          </p:nvSpPr>
          <p:spPr>
            <a:xfrm>
              <a:off x="5488175" y="3047475"/>
              <a:ext cx="29800" cy="10900"/>
            </a:xfrm>
            <a:custGeom>
              <a:avLst/>
              <a:gdLst/>
              <a:ahLst/>
              <a:cxnLst/>
              <a:rect l="l" t="t" r="r" b="b"/>
              <a:pathLst>
                <a:path w="1192" h="436" extrusionOk="0">
                  <a:moveTo>
                    <a:pt x="694" y="1"/>
                  </a:moveTo>
                  <a:cubicBezTo>
                    <a:pt x="582" y="1"/>
                    <a:pt x="470" y="36"/>
                    <a:pt x="358" y="134"/>
                  </a:cubicBezTo>
                  <a:cubicBezTo>
                    <a:pt x="298" y="253"/>
                    <a:pt x="0" y="134"/>
                    <a:pt x="72" y="384"/>
                  </a:cubicBezTo>
                  <a:cubicBezTo>
                    <a:pt x="207" y="423"/>
                    <a:pt x="340" y="436"/>
                    <a:pt x="472" y="436"/>
                  </a:cubicBezTo>
                  <a:cubicBezTo>
                    <a:pt x="619" y="436"/>
                    <a:pt x="767" y="420"/>
                    <a:pt x="917" y="407"/>
                  </a:cubicBezTo>
                  <a:cubicBezTo>
                    <a:pt x="1012" y="324"/>
                    <a:pt x="1096" y="241"/>
                    <a:pt x="1191" y="146"/>
                  </a:cubicBezTo>
                  <a:cubicBezTo>
                    <a:pt x="1022" y="75"/>
                    <a:pt x="857" y="1"/>
                    <a:pt x="69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8" name="Google Shape;1238;p32"/>
            <p:cNvSpPr/>
            <p:nvPr/>
          </p:nvSpPr>
          <p:spPr>
            <a:xfrm>
              <a:off x="5327450" y="3011050"/>
              <a:ext cx="44650" cy="14525"/>
            </a:xfrm>
            <a:custGeom>
              <a:avLst/>
              <a:gdLst/>
              <a:ahLst/>
              <a:cxnLst/>
              <a:rect l="l" t="t" r="r" b="b"/>
              <a:pathLst>
                <a:path w="1786" h="581" extrusionOk="0">
                  <a:moveTo>
                    <a:pt x="486" y="0"/>
                  </a:moveTo>
                  <a:cubicBezTo>
                    <a:pt x="363" y="0"/>
                    <a:pt x="239" y="28"/>
                    <a:pt x="119" y="55"/>
                  </a:cubicBezTo>
                  <a:cubicBezTo>
                    <a:pt x="24" y="102"/>
                    <a:pt x="0" y="162"/>
                    <a:pt x="24" y="257"/>
                  </a:cubicBezTo>
                  <a:lnTo>
                    <a:pt x="60" y="305"/>
                  </a:lnTo>
                  <a:cubicBezTo>
                    <a:pt x="127" y="340"/>
                    <a:pt x="202" y="348"/>
                    <a:pt x="281" y="348"/>
                  </a:cubicBezTo>
                  <a:cubicBezTo>
                    <a:pt x="343" y="348"/>
                    <a:pt x="407" y="343"/>
                    <a:pt x="470" y="343"/>
                  </a:cubicBezTo>
                  <a:cubicBezTo>
                    <a:pt x="565" y="343"/>
                    <a:pt x="657" y="355"/>
                    <a:pt x="738" y="412"/>
                  </a:cubicBezTo>
                  <a:lnTo>
                    <a:pt x="738" y="531"/>
                  </a:lnTo>
                  <a:cubicBezTo>
                    <a:pt x="921" y="549"/>
                    <a:pt x="1105" y="580"/>
                    <a:pt x="1285" y="580"/>
                  </a:cubicBezTo>
                  <a:cubicBezTo>
                    <a:pt x="1456" y="580"/>
                    <a:pt x="1624" y="552"/>
                    <a:pt x="1786" y="460"/>
                  </a:cubicBezTo>
                  <a:cubicBezTo>
                    <a:pt x="1572" y="460"/>
                    <a:pt x="1369" y="448"/>
                    <a:pt x="1155" y="424"/>
                  </a:cubicBezTo>
                  <a:cubicBezTo>
                    <a:pt x="976" y="412"/>
                    <a:pt x="905" y="329"/>
                    <a:pt x="905" y="162"/>
                  </a:cubicBezTo>
                  <a:cubicBezTo>
                    <a:pt x="776" y="39"/>
                    <a:pt x="632" y="0"/>
                    <a:pt x="48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9" name="Google Shape;1239;p32"/>
            <p:cNvSpPr/>
            <p:nvPr/>
          </p:nvSpPr>
          <p:spPr>
            <a:xfrm>
              <a:off x="5640575" y="3175450"/>
              <a:ext cx="31875" cy="11825"/>
            </a:xfrm>
            <a:custGeom>
              <a:avLst/>
              <a:gdLst/>
              <a:ahLst/>
              <a:cxnLst/>
              <a:rect l="l" t="t" r="r" b="b"/>
              <a:pathLst>
                <a:path w="1275" h="473" extrusionOk="0">
                  <a:moveTo>
                    <a:pt x="195" y="0"/>
                  </a:moveTo>
                  <a:cubicBezTo>
                    <a:pt x="170" y="0"/>
                    <a:pt x="143" y="9"/>
                    <a:pt x="120" y="27"/>
                  </a:cubicBezTo>
                  <a:cubicBezTo>
                    <a:pt x="120" y="134"/>
                    <a:pt x="0" y="253"/>
                    <a:pt x="179" y="313"/>
                  </a:cubicBezTo>
                  <a:cubicBezTo>
                    <a:pt x="433" y="415"/>
                    <a:pt x="714" y="473"/>
                    <a:pt x="990" y="473"/>
                  </a:cubicBezTo>
                  <a:cubicBezTo>
                    <a:pt x="1037" y="473"/>
                    <a:pt x="1085" y="471"/>
                    <a:pt x="1132" y="468"/>
                  </a:cubicBezTo>
                  <a:cubicBezTo>
                    <a:pt x="1166" y="450"/>
                    <a:pt x="1201" y="439"/>
                    <a:pt x="1231" y="439"/>
                  </a:cubicBezTo>
                  <a:cubicBezTo>
                    <a:pt x="1243" y="439"/>
                    <a:pt x="1253" y="441"/>
                    <a:pt x="1263" y="444"/>
                  </a:cubicBezTo>
                  <a:cubicBezTo>
                    <a:pt x="1274" y="432"/>
                    <a:pt x="1274" y="408"/>
                    <a:pt x="1274" y="384"/>
                  </a:cubicBezTo>
                  <a:cubicBezTo>
                    <a:pt x="905" y="325"/>
                    <a:pt x="560" y="241"/>
                    <a:pt x="262" y="27"/>
                  </a:cubicBezTo>
                  <a:cubicBezTo>
                    <a:pt x="245" y="9"/>
                    <a:pt x="221" y="0"/>
                    <a:pt x="19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0" name="Google Shape;1240;p32"/>
            <p:cNvSpPr/>
            <p:nvPr/>
          </p:nvSpPr>
          <p:spPr>
            <a:xfrm>
              <a:off x="5518225" y="3154675"/>
              <a:ext cx="25925" cy="16425"/>
            </a:xfrm>
            <a:custGeom>
              <a:avLst/>
              <a:gdLst/>
              <a:ahLst/>
              <a:cxnLst/>
              <a:rect l="l" t="t" r="r" b="b"/>
              <a:pathLst>
                <a:path w="1037" h="657" extrusionOk="0">
                  <a:moveTo>
                    <a:pt x="1" y="1"/>
                  </a:moveTo>
                  <a:lnTo>
                    <a:pt x="1" y="1"/>
                  </a:lnTo>
                  <a:cubicBezTo>
                    <a:pt x="108" y="120"/>
                    <a:pt x="299" y="227"/>
                    <a:pt x="144" y="429"/>
                  </a:cubicBezTo>
                  <a:cubicBezTo>
                    <a:pt x="124" y="640"/>
                    <a:pt x="247" y="656"/>
                    <a:pt x="378" y="656"/>
                  </a:cubicBezTo>
                  <a:cubicBezTo>
                    <a:pt x="403" y="656"/>
                    <a:pt x="429" y="656"/>
                    <a:pt x="453" y="656"/>
                  </a:cubicBezTo>
                  <a:cubicBezTo>
                    <a:pt x="525" y="644"/>
                    <a:pt x="561" y="620"/>
                    <a:pt x="608" y="584"/>
                  </a:cubicBezTo>
                  <a:cubicBezTo>
                    <a:pt x="664" y="562"/>
                    <a:pt x="562" y="476"/>
                    <a:pt x="649" y="476"/>
                  </a:cubicBezTo>
                  <a:cubicBezTo>
                    <a:pt x="655" y="476"/>
                    <a:pt x="661" y="476"/>
                    <a:pt x="668" y="477"/>
                  </a:cubicBezTo>
                  <a:cubicBezTo>
                    <a:pt x="727" y="477"/>
                    <a:pt x="775" y="465"/>
                    <a:pt x="823" y="441"/>
                  </a:cubicBezTo>
                  <a:cubicBezTo>
                    <a:pt x="906" y="406"/>
                    <a:pt x="1013" y="358"/>
                    <a:pt x="1037" y="239"/>
                  </a:cubicBezTo>
                  <a:cubicBezTo>
                    <a:pt x="715" y="72"/>
                    <a:pt x="358"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1" name="Google Shape;1241;p32"/>
            <p:cNvSpPr/>
            <p:nvPr/>
          </p:nvSpPr>
          <p:spPr>
            <a:xfrm>
              <a:off x="5470600" y="3046275"/>
              <a:ext cx="25925" cy="11075"/>
            </a:xfrm>
            <a:custGeom>
              <a:avLst/>
              <a:gdLst/>
              <a:ahLst/>
              <a:cxnLst/>
              <a:rect l="l" t="t" r="r" b="b"/>
              <a:pathLst>
                <a:path w="1037" h="443" extrusionOk="0">
                  <a:moveTo>
                    <a:pt x="198" y="0"/>
                  </a:moveTo>
                  <a:cubicBezTo>
                    <a:pt x="149" y="0"/>
                    <a:pt x="99" y="5"/>
                    <a:pt x="49" y="15"/>
                  </a:cubicBezTo>
                  <a:cubicBezTo>
                    <a:pt x="72" y="122"/>
                    <a:pt x="430" y="277"/>
                    <a:pt x="1" y="313"/>
                  </a:cubicBezTo>
                  <a:cubicBezTo>
                    <a:pt x="153" y="412"/>
                    <a:pt x="310" y="442"/>
                    <a:pt x="476" y="442"/>
                  </a:cubicBezTo>
                  <a:cubicBezTo>
                    <a:pt x="569" y="442"/>
                    <a:pt x="664" y="433"/>
                    <a:pt x="763" y="420"/>
                  </a:cubicBezTo>
                  <a:cubicBezTo>
                    <a:pt x="858" y="336"/>
                    <a:pt x="953" y="253"/>
                    <a:pt x="1037" y="170"/>
                  </a:cubicBezTo>
                  <a:cubicBezTo>
                    <a:pt x="761" y="159"/>
                    <a:pt x="494" y="0"/>
                    <a:pt x="19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2" name="Google Shape;1242;p32"/>
            <p:cNvSpPr/>
            <p:nvPr/>
          </p:nvSpPr>
          <p:spPr>
            <a:xfrm>
              <a:off x="5687000" y="3149950"/>
              <a:ext cx="26225" cy="9600"/>
            </a:xfrm>
            <a:custGeom>
              <a:avLst/>
              <a:gdLst/>
              <a:ahLst/>
              <a:cxnLst/>
              <a:rect l="l" t="t" r="r" b="b"/>
              <a:pathLst>
                <a:path w="1049" h="384" extrusionOk="0">
                  <a:moveTo>
                    <a:pt x="222" y="1"/>
                  </a:moveTo>
                  <a:cubicBezTo>
                    <a:pt x="154" y="1"/>
                    <a:pt x="81" y="11"/>
                    <a:pt x="1" y="35"/>
                  </a:cubicBezTo>
                  <a:cubicBezTo>
                    <a:pt x="343" y="337"/>
                    <a:pt x="396" y="384"/>
                    <a:pt x="793" y="384"/>
                  </a:cubicBezTo>
                  <a:cubicBezTo>
                    <a:pt x="865" y="384"/>
                    <a:pt x="949" y="382"/>
                    <a:pt x="1049" y="380"/>
                  </a:cubicBezTo>
                  <a:cubicBezTo>
                    <a:pt x="746" y="215"/>
                    <a:pt x="532" y="1"/>
                    <a:pt x="22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3" name="Google Shape;1243;p32"/>
            <p:cNvSpPr/>
            <p:nvPr/>
          </p:nvSpPr>
          <p:spPr>
            <a:xfrm>
              <a:off x="5814400" y="2991450"/>
              <a:ext cx="36950" cy="9150"/>
            </a:xfrm>
            <a:custGeom>
              <a:avLst/>
              <a:gdLst/>
              <a:ahLst/>
              <a:cxnLst/>
              <a:rect l="l" t="t" r="r" b="b"/>
              <a:pathLst>
                <a:path w="1478" h="366" extrusionOk="0">
                  <a:moveTo>
                    <a:pt x="381" y="1"/>
                  </a:moveTo>
                  <a:cubicBezTo>
                    <a:pt x="366" y="1"/>
                    <a:pt x="351" y="2"/>
                    <a:pt x="334" y="5"/>
                  </a:cubicBezTo>
                  <a:cubicBezTo>
                    <a:pt x="215" y="53"/>
                    <a:pt x="108" y="77"/>
                    <a:pt x="25" y="184"/>
                  </a:cubicBezTo>
                  <a:cubicBezTo>
                    <a:pt x="1" y="255"/>
                    <a:pt x="13" y="303"/>
                    <a:pt x="84" y="315"/>
                  </a:cubicBezTo>
                  <a:cubicBezTo>
                    <a:pt x="215" y="339"/>
                    <a:pt x="334" y="339"/>
                    <a:pt x="477" y="339"/>
                  </a:cubicBezTo>
                  <a:cubicBezTo>
                    <a:pt x="507" y="321"/>
                    <a:pt x="536" y="312"/>
                    <a:pt x="566" y="312"/>
                  </a:cubicBezTo>
                  <a:cubicBezTo>
                    <a:pt x="596" y="312"/>
                    <a:pt x="626" y="321"/>
                    <a:pt x="656" y="339"/>
                  </a:cubicBezTo>
                  <a:cubicBezTo>
                    <a:pt x="689" y="336"/>
                    <a:pt x="722" y="335"/>
                    <a:pt x="754" y="335"/>
                  </a:cubicBezTo>
                  <a:cubicBezTo>
                    <a:pt x="923" y="335"/>
                    <a:pt x="1085" y="366"/>
                    <a:pt x="1247" y="366"/>
                  </a:cubicBezTo>
                  <a:cubicBezTo>
                    <a:pt x="1323" y="366"/>
                    <a:pt x="1400" y="359"/>
                    <a:pt x="1477" y="339"/>
                  </a:cubicBezTo>
                  <a:cubicBezTo>
                    <a:pt x="1429" y="303"/>
                    <a:pt x="1394" y="255"/>
                    <a:pt x="1358" y="220"/>
                  </a:cubicBezTo>
                  <a:cubicBezTo>
                    <a:pt x="1215" y="89"/>
                    <a:pt x="1025" y="172"/>
                    <a:pt x="894" y="65"/>
                  </a:cubicBezTo>
                  <a:cubicBezTo>
                    <a:pt x="751" y="65"/>
                    <a:pt x="632" y="53"/>
                    <a:pt x="501" y="53"/>
                  </a:cubicBezTo>
                  <a:cubicBezTo>
                    <a:pt x="464" y="17"/>
                    <a:pt x="428" y="1"/>
                    <a:pt x="38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4" name="Google Shape;1244;p32"/>
            <p:cNvSpPr/>
            <p:nvPr/>
          </p:nvSpPr>
          <p:spPr>
            <a:xfrm>
              <a:off x="5579250" y="3132250"/>
              <a:ext cx="43200" cy="7250"/>
            </a:xfrm>
            <a:custGeom>
              <a:avLst/>
              <a:gdLst/>
              <a:ahLst/>
              <a:cxnLst/>
              <a:rect l="l" t="t" r="r" b="b"/>
              <a:pathLst>
                <a:path w="1728" h="290" extrusionOk="0">
                  <a:moveTo>
                    <a:pt x="416" y="1"/>
                  </a:moveTo>
                  <a:cubicBezTo>
                    <a:pt x="249" y="1"/>
                    <a:pt x="103" y="10"/>
                    <a:pt x="1" y="29"/>
                  </a:cubicBezTo>
                  <a:cubicBezTo>
                    <a:pt x="310" y="243"/>
                    <a:pt x="679" y="112"/>
                    <a:pt x="1013" y="207"/>
                  </a:cubicBezTo>
                  <a:cubicBezTo>
                    <a:pt x="1108" y="267"/>
                    <a:pt x="1201" y="289"/>
                    <a:pt x="1291" y="289"/>
                  </a:cubicBezTo>
                  <a:cubicBezTo>
                    <a:pt x="1438" y="289"/>
                    <a:pt x="1580" y="230"/>
                    <a:pt x="1727" y="172"/>
                  </a:cubicBezTo>
                  <a:cubicBezTo>
                    <a:pt x="1474" y="67"/>
                    <a:pt x="871" y="1"/>
                    <a:pt x="41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5" name="Google Shape;1245;p32"/>
            <p:cNvSpPr/>
            <p:nvPr/>
          </p:nvSpPr>
          <p:spPr>
            <a:xfrm>
              <a:off x="5709925" y="3039675"/>
              <a:ext cx="33650" cy="7850"/>
            </a:xfrm>
            <a:custGeom>
              <a:avLst/>
              <a:gdLst/>
              <a:ahLst/>
              <a:cxnLst/>
              <a:rect l="l" t="t" r="r" b="b"/>
              <a:pathLst>
                <a:path w="1346" h="314" extrusionOk="0">
                  <a:moveTo>
                    <a:pt x="887" y="0"/>
                  </a:moveTo>
                  <a:cubicBezTo>
                    <a:pt x="818" y="0"/>
                    <a:pt x="750" y="17"/>
                    <a:pt x="679" y="53"/>
                  </a:cubicBezTo>
                  <a:cubicBezTo>
                    <a:pt x="607" y="99"/>
                    <a:pt x="535" y="117"/>
                    <a:pt x="463" y="117"/>
                  </a:cubicBezTo>
                  <a:cubicBezTo>
                    <a:pt x="334" y="117"/>
                    <a:pt x="207" y="59"/>
                    <a:pt x="84" y="5"/>
                  </a:cubicBezTo>
                  <a:cubicBezTo>
                    <a:pt x="1" y="88"/>
                    <a:pt x="1" y="184"/>
                    <a:pt x="72" y="303"/>
                  </a:cubicBezTo>
                  <a:cubicBezTo>
                    <a:pt x="158" y="310"/>
                    <a:pt x="242" y="313"/>
                    <a:pt x="326" y="313"/>
                  </a:cubicBezTo>
                  <a:cubicBezTo>
                    <a:pt x="650" y="313"/>
                    <a:pt x="968" y="264"/>
                    <a:pt x="1346" y="207"/>
                  </a:cubicBezTo>
                  <a:cubicBezTo>
                    <a:pt x="1170" y="72"/>
                    <a:pt x="1027" y="0"/>
                    <a:pt x="88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6" name="Google Shape;1246;p32"/>
            <p:cNvSpPr/>
            <p:nvPr/>
          </p:nvSpPr>
          <p:spPr>
            <a:xfrm>
              <a:off x="5542050" y="3161225"/>
              <a:ext cx="22650" cy="15450"/>
            </a:xfrm>
            <a:custGeom>
              <a:avLst/>
              <a:gdLst/>
              <a:ahLst/>
              <a:cxnLst/>
              <a:rect l="l" t="t" r="r" b="b"/>
              <a:pathLst>
                <a:path w="906" h="618" extrusionOk="0">
                  <a:moveTo>
                    <a:pt x="322" y="1"/>
                  </a:moveTo>
                  <a:cubicBezTo>
                    <a:pt x="298" y="48"/>
                    <a:pt x="251" y="96"/>
                    <a:pt x="203" y="120"/>
                  </a:cubicBezTo>
                  <a:cubicBezTo>
                    <a:pt x="131" y="167"/>
                    <a:pt x="60" y="227"/>
                    <a:pt x="12" y="298"/>
                  </a:cubicBezTo>
                  <a:cubicBezTo>
                    <a:pt x="0" y="358"/>
                    <a:pt x="0" y="418"/>
                    <a:pt x="24" y="477"/>
                  </a:cubicBezTo>
                  <a:cubicBezTo>
                    <a:pt x="84" y="525"/>
                    <a:pt x="143" y="572"/>
                    <a:pt x="203" y="584"/>
                  </a:cubicBezTo>
                  <a:cubicBezTo>
                    <a:pt x="303" y="602"/>
                    <a:pt x="398" y="617"/>
                    <a:pt x="488" y="617"/>
                  </a:cubicBezTo>
                  <a:cubicBezTo>
                    <a:pt x="636" y="617"/>
                    <a:pt x="773" y="578"/>
                    <a:pt x="905" y="453"/>
                  </a:cubicBezTo>
                  <a:cubicBezTo>
                    <a:pt x="905" y="394"/>
                    <a:pt x="893" y="346"/>
                    <a:pt x="893" y="287"/>
                  </a:cubicBezTo>
                  <a:lnTo>
                    <a:pt x="846" y="239"/>
                  </a:lnTo>
                  <a:lnTo>
                    <a:pt x="893" y="203"/>
                  </a:lnTo>
                  <a:cubicBezTo>
                    <a:pt x="893" y="156"/>
                    <a:pt x="905" y="108"/>
                    <a:pt x="905" y="60"/>
                  </a:cubicBezTo>
                  <a:cubicBezTo>
                    <a:pt x="727" y="48"/>
                    <a:pt x="536" y="37"/>
                    <a:pt x="32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7" name="Google Shape;1247;p32"/>
            <p:cNvSpPr/>
            <p:nvPr/>
          </p:nvSpPr>
          <p:spPr>
            <a:xfrm>
              <a:off x="5377450" y="3043150"/>
              <a:ext cx="30675" cy="6200"/>
            </a:xfrm>
            <a:custGeom>
              <a:avLst/>
              <a:gdLst/>
              <a:ahLst/>
              <a:cxnLst/>
              <a:rect l="l" t="t" r="r" b="b"/>
              <a:pathLst>
                <a:path w="1227" h="248" extrusionOk="0">
                  <a:moveTo>
                    <a:pt x="264" y="0"/>
                  </a:moveTo>
                  <a:cubicBezTo>
                    <a:pt x="241" y="0"/>
                    <a:pt x="221" y="3"/>
                    <a:pt x="203" y="9"/>
                  </a:cubicBezTo>
                  <a:cubicBezTo>
                    <a:pt x="155" y="68"/>
                    <a:pt x="96" y="140"/>
                    <a:pt x="0" y="247"/>
                  </a:cubicBezTo>
                  <a:lnTo>
                    <a:pt x="1227" y="247"/>
                  </a:lnTo>
                  <a:cubicBezTo>
                    <a:pt x="1155" y="164"/>
                    <a:pt x="1096" y="80"/>
                    <a:pt x="1048" y="9"/>
                  </a:cubicBezTo>
                  <a:lnTo>
                    <a:pt x="917" y="9"/>
                  </a:lnTo>
                  <a:cubicBezTo>
                    <a:pt x="795" y="38"/>
                    <a:pt x="678" y="79"/>
                    <a:pt x="562" y="79"/>
                  </a:cubicBezTo>
                  <a:cubicBezTo>
                    <a:pt x="485" y="79"/>
                    <a:pt x="409" y="61"/>
                    <a:pt x="334" y="9"/>
                  </a:cubicBezTo>
                  <a:cubicBezTo>
                    <a:pt x="310" y="3"/>
                    <a:pt x="286" y="0"/>
                    <a:pt x="26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8" name="Google Shape;1248;p32"/>
            <p:cNvSpPr/>
            <p:nvPr/>
          </p:nvSpPr>
          <p:spPr>
            <a:xfrm>
              <a:off x="5618550" y="3140400"/>
              <a:ext cx="23825" cy="9425"/>
            </a:xfrm>
            <a:custGeom>
              <a:avLst/>
              <a:gdLst/>
              <a:ahLst/>
              <a:cxnLst/>
              <a:rect l="l" t="t" r="r" b="b"/>
              <a:pathLst>
                <a:path w="953" h="377" extrusionOk="0">
                  <a:moveTo>
                    <a:pt x="286" y="0"/>
                  </a:moveTo>
                  <a:cubicBezTo>
                    <a:pt x="215" y="96"/>
                    <a:pt x="60" y="36"/>
                    <a:pt x="0" y="143"/>
                  </a:cubicBezTo>
                  <a:cubicBezTo>
                    <a:pt x="176" y="279"/>
                    <a:pt x="351" y="377"/>
                    <a:pt x="548" y="377"/>
                  </a:cubicBezTo>
                  <a:cubicBezTo>
                    <a:pt x="645" y="377"/>
                    <a:pt x="748" y="353"/>
                    <a:pt x="858" y="298"/>
                  </a:cubicBezTo>
                  <a:cubicBezTo>
                    <a:pt x="953" y="215"/>
                    <a:pt x="941" y="119"/>
                    <a:pt x="870" y="36"/>
                  </a:cubicBezTo>
                  <a:cubicBezTo>
                    <a:pt x="679" y="24"/>
                    <a:pt x="477" y="24"/>
                    <a:pt x="28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9" name="Google Shape;1249;p32"/>
            <p:cNvSpPr/>
            <p:nvPr/>
          </p:nvSpPr>
          <p:spPr>
            <a:xfrm>
              <a:off x="5781675" y="3083250"/>
              <a:ext cx="37525" cy="7175"/>
            </a:xfrm>
            <a:custGeom>
              <a:avLst/>
              <a:gdLst/>
              <a:ahLst/>
              <a:cxnLst/>
              <a:rect l="l" t="t" r="r" b="b"/>
              <a:pathLst>
                <a:path w="1501" h="287" extrusionOk="0">
                  <a:moveTo>
                    <a:pt x="83" y="0"/>
                  </a:moveTo>
                  <a:cubicBezTo>
                    <a:pt x="0" y="72"/>
                    <a:pt x="0" y="155"/>
                    <a:pt x="83" y="250"/>
                  </a:cubicBezTo>
                  <a:cubicBezTo>
                    <a:pt x="310" y="250"/>
                    <a:pt x="548" y="262"/>
                    <a:pt x="774" y="286"/>
                  </a:cubicBezTo>
                  <a:cubicBezTo>
                    <a:pt x="843" y="262"/>
                    <a:pt x="917" y="257"/>
                    <a:pt x="991" y="257"/>
                  </a:cubicBezTo>
                  <a:cubicBezTo>
                    <a:pt x="1044" y="257"/>
                    <a:pt x="1098" y="259"/>
                    <a:pt x="1150" y="259"/>
                  </a:cubicBezTo>
                  <a:cubicBezTo>
                    <a:pt x="1277" y="259"/>
                    <a:pt x="1399" y="244"/>
                    <a:pt x="1500" y="143"/>
                  </a:cubicBezTo>
                  <a:cubicBezTo>
                    <a:pt x="1024" y="96"/>
                    <a:pt x="560" y="48"/>
                    <a:pt x="8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0" name="Google Shape;1250;p32"/>
            <p:cNvSpPr/>
            <p:nvPr/>
          </p:nvSpPr>
          <p:spPr>
            <a:xfrm>
              <a:off x="6214450" y="3247625"/>
              <a:ext cx="24725" cy="7475"/>
            </a:xfrm>
            <a:custGeom>
              <a:avLst/>
              <a:gdLst/>
              <a:ahLst/>
              <a:cxnLst/>
              <a:rect l="l" t="t" r="r" b="b"/>
              <a:pathLst>
                <a:path w="989" h="299" extrusionOk="0">
                  <a:moveTo>
                    <a:pt x="402" y="0"/>
                  </a:moveTo>
                  <a:cubicBezTo>
                    <a:pt x="266" y="0"/>
                    <a:pt x="131" y="12"/>
                    <a:pt x="1" y="21"/>
                  </a:cubicBezTo>
                  <a:lnTo>
                    <a:pt x="263" y="283"/>
                  </a:lnTo>
                  <a:cubicBezTo>
                    <a:pt x="284" y="281"/>
                    <a:pt x="305" y="281"/>
                    <a:pt x="326" y="281"/>
                  </a:cubicBezTo>
                  <a:cubicBezTo>
                    <a:pt x="426" y="281"/>
                    <a:pt x="530" y="298"/>
                    <a:pt x="630" y="298"/>
                  </a:cubicBezTo>
                  <a:cubicBezTo>
                    <a:pt x="763" y="298"/>
                    <a:pt x="889" y="266"/>
                    <a:pt x="989" y="117"/>
                  </a:cubicBezTo>
                  <a:cubicBezTo>
                    <a:pt x="798" y="25"/>
                    <a:pt x="599" y="0"/>
                    <a:pt x="40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1" name="Google Shape;1251;p32"/>
            <p:cNvSpPr/>
            <p:nvPr/>
          </p:nvSpPr>
          <p:spPr>
            <a:xfrm>
              <a:off x="5753975" y="3082950"/>
              <a:ext cx="29800" cy="6750"/>
            </a:xfrm>
            <a:custGeom>
              <a:avLst/>
              <a:gdLst/>
              <a:ahLst/>
              <a:cxnLst/>
              <a:rect l="l" t="t" r="r" b="b"/>
              <a:pathLst>
                <a:path w="1192" h="270" extrusionOk="0">
                  <a:moveTo>
                    <a:pt x="739" y="0"/>
                  </a:moveTo>
                  <a:cubicBezTo>
                    <a:pt x="626" y="107"/>
                    <a:pt x="494" y="121"/>
                    <a:pt x="359" y="121"/>
                  </a:cubicBezTo>
                  <a:cubicBezTo>
                    <a:pt x="310" y="121"/>
                    <a:pt x="260" y="119"/>
                    <a:pt x="210" y="119"/>
                  </a:cubicBezTo>
                  <a:cubicBezTo>
                    <a:pt x="138" y="119"/>
                    <a:pt x="68" y="123"/>
                    <a:pt x="1" y="143"/>
                  </a:cubicBezTo>
                  <a:cubicBezTo>
                    <a:pt x="225" y="245"/>
                    <a:pt x="452" y="270"/>
                    <a:pt x="680" y="270"/>
                  </a:cubicBezTo>
                  <a:cubicBezTo>
                    <a:pt x="851" y="270"/>
                    <a:pt x="1022" y="256"/>
                    <a:pt x="1191" y="250"/>
                  </a:cubicBezTo>
                  <a:lnTo>
                    <a:pt x="1191" y="0"/>
                  </a:lnTo>
                  <a:cubicBezTo>
                    <a:pt x="1120" y="6"/>
                    <a:pt x="1046" y="9"/>
                    <a:pt x="970" y="9"/>
                  </a:cubicBezTo>
                  <a:cubicBezTo>
                    <a:pt x="894" y="9"/>
                    <a:pt x="816" y="6"/>
                    <a:pt x="73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2" name="Google Shape;1252;p32"/>
            <p:cNvSpPr/>
            <p:nvPr/>
          </p:nvSpPr>
          <p:spPr>
            <a:xfrm>
              <a:off x="5876625" y="3121050"/>
              <a:ext cx="16375" cy="25325"/>
            </a:xfrm>
            <a:custGeom>
              <a:avLst/>
              <a:gdLst/>
              <a:ahLst/>
              <a:cxnLst/>
              <a:rect l="l" t="t" r="r" b="b"/>
              <a:pathLst>
                <a:path w="655" h="1013" extrusionOk="0">
                  <a:moveTo>
                    <a:pt x="72" y="0"/>
                  </a:moveTo>
                  <a:cubicBezTo>
                    <a:pt x="36" y="24"/>
                    <a:pt x="24" y="48"/>
                    <a:pt x="0" y="60"/>
                  </a:cubicBezTo>
                  <a:cubicBezTo>
                    <a:pt x="0" y="346"/>
                    <a:pt x="119" y="620"/>
                    <a:pt x="191" y="882"/>
                  </a:cubicBezTo>
                  <a:cubicBezTo>
                    <a:pt x="250" y="989"/>
                    <a:pt x="333" y="1012"/>
                    <a:pt x="453" y="1012"/>
                  </a:cubicBezTo>
                  <a:cubicBezTo>
                    <a:pt x="560" y="989"/>
                    <a:pt x="631" y="917"/>
                    <a:pt x="655" y="810"/>
                  </a:cubicBezTo>
                  <a:cubicBezTo>
                    <a:pt x="607" y="620"/>
                    <a:pt x="500" y="453"/>
                    <a:pt x="429" y="274"/>
                  </a:cubicBezTo>
                  <a:cubicBezTo>
                    <a:pt x="381" y="179"/>
                    <a:pt x="322" y="108"/>
                    <a:pt x="250" y="48"/>
                  </a:cubicBezTo>
                  <a:lnTo>
                    <a:pt x="155"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3" name="Google Shape;1253;p32"/>
            <p:cNvSpPr/>
            <p:nvPr/>
          </p:nvSpPr>
          <p:spPr>
            <a:xfrm>
              <a:off x="5867675" y="3089075"/>
              <a:ext cx="12525" cy="33475"/>
            </a:xfrm>
            <a:custGeom>
              <a:avLst/>
              <a:gdLst/>
              <a:ahLst/>
              <a:cxnLst/>
              <a:rect l="l" t="t" r="r" b="b"/>
              <a:pathLst>
                <a:path w="501" h="1339" extrusionOk="0">
                  <a:moveTo>
                    <a:pt x="156" y="0"/>
                  </a:moveTo>
                  <a:cubicBezTo>
                    <a:pt x="136" y="0"/>
                    <a:pt x="116" y="5"/>
                    <a:pt x="96" y="17"/>
                  </a:cubicBezTo>
                  <a:cubicBezTo>
                    <a:pt x="96" y="125"/>
                    <a:pt x="84" y="220"/>
                    <a:pt x="84" y="327"/>
                  </a:cubicBezTo>
                  <a:cubicBezTo>
                    <a:pt x="1" y="422"/>
                    <a:pt x="13" y="529"/>
                    <a:pt x="72" y="625"/>
                  </a:cubicBezTo>
                  <a:cubicBezTo>
                    <a:pt x="132" y="863"/>
                    <a:pt x="72" y="1172"/>
                    <a:pt x="358" y="1339"/>
                  </a:cubicBezTo>
                  <a:cubicBezTo>
                    <a:pt x="382" y="1327"/>
                    <a:pt x="394" y="1315"/>
                    <a:pt x="418" y="1303"/>
                  </a:cubicBezTo>
                  <a:cubicBezTo>
                    <a:pt x="453" y="1256"/>
                    <a:pt x="477" y="1196"/>
                    <a:pt x="489" y="1137"/>
                  </a:cubicBezTo>
                  <a:cubicBezTo>
                    <a:pt x="501" y="1041"/>
                    <a:pt x="489" y="958"/>
                    <a:pt x="453" y="863"/>
                  </a:cubicBezTo>
                  <a:cubicBezTo>
                    <a:pt x="418" y="720"/>
                    <a:pt x="382" y="565"/>
                    <a:pt x="382" y="422"/>
                  </a:cubicBezTo>
                  <a:cubicBezTo>
                    <a:pt x="382" y="291"/>
                    <a:pt x="358" y="148"/>
                    <a:pt x="275" y="53"/>
                  </a:cubicBezTo>
                  <a:cubicBezTo>
                    <a:pt x="235" y="21"/>
                    <a:pt x="195" y="0"/>
                    <a:pt x="15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4" name="Google Shape;1254;p32"/>
            <p:cNvSpPr/>
            <p:nvPr/>
          </p:nvSpPr>
          <p:spPr>
            <a:xfrm>
              <a:off x="5540275" y="3107850"/>
              <a:ext cx="15500" cy="11150"/>
            </a:xfrm>
            <a:custGeom>
              <a:avLst/>
              <a:gdLst/>
              <a:ahLst/>
              <a:cxnLst/>
              <a:rect l="l" t="t" r="r" b="b"/>
              <a:pathLst>
                <a:path w="620" h="446" extrusionOk="0">
                  <a:moveTo>
                    <a:pt x="230" y="1"/>
                  </a:moveTo>
                  <a:cubicBezTo>
                    <a:pt x="22" y="1"/>
                    <a:pt x="18" y="89"/>
                    <a:pt x="0" y="421"/>
                  </a:cubicBezTo>
                  <a:cubicBezTo>
                    <a:pt x="83" y="445"/>
                    <a:pt x="179" y="445"/>
                    <a:pt x="262" y="445"/>
                  </a:cubicBezTo>
                  <a:cubicBezTo>
                    <a:pt x="322" y="302"/>
                    <a:pt x="619" y="421"/>
                    <a:pt x="548" y="159"/>
                  </a:cubicBezTo>
                  <a:lnTo>
                    <a:pt x="548" y="28"/>
                  </a:lnTo>
                  <a:cubicBezTo>
                    <a:pt x="408" y="13"/>
                    <a:pt x="306" y="1"/>
                    <a:pt x="23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5" name="Google Shape;1255;p32"/>
            <p:cNvSpPr/>
            <p:nvPr/>
          </p:nvSpPr>
          <p:spPr>
            <a:xfrm>
              <a:off x="5780175" y="2993775"/>
              <a:ext cx="36925" cy="7175"/>
            </a:xfrm>
            <a:custGeom>
              <a:avLst/>
              <a:gdLst/>
              <a:ahLst/>
              <a:cxnLst/>
              <a:rect l="l" t="t" r="r" b="b"/>
              <a:pathLst>
                <a:path w="1477" h="287" extrusionOk="0">
                  <a:moveTo>
                    <a:pt x="1141" y="0"/>
                  </a:moveTo>
                  <a:cubicBezTo>
                    <a:pt x="1051" y="0"/>
                    <a:pt x="957" y="38"/>
                    <a:pt x="858" y="103"/>
                  </a:cubicBezTo>
                  <a:cubicBezTo>
                    <a:pt x="584" y="103"/>
                    <a:pt x="286" y="127"/>
                    <a:pt x="0" y="138"/>
                  </a:cubicBezTo>
                  <a:cubicBezTo>
                    <a:pt x="223" y="255"/>
                    <a:pt x="450" y="286"/>
                    <a:pt x="680" y="286"/>
                  </a:cubicBezTo>
                  <a:cubicBezTo>
                    <a:pt x="943" y="286"/>
                    <a:pt x="1210" y="246"/>
                    <a:pt x="1477" y="246"/>
                  </a:cubicBezTo>
                  <a:cubicBezTo>
                    <a:pt x="1453" y="198"/>
                    <a:pt x="1429" y="174"/>
                    <a:pt x="1417" y="138"/>
                  </a:cubicBezTo>
                  <a:cubicBezTo>
                    <a:pt x="1326" y="41"/>
                    <a:pt x="1235" y="0"/>
                    <a:pt x="114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6" name="Google Shape;1256;p32"/>
            <p:cNvSpPr/>
            <p:nvPr/>
          </p:nvSpPr>
          <p:spPr>
            <a:xfrm>
              <a:off x="5657850" y="3146200"/>
              <a:ext cx="20250" cy="6075"/>
            </a:xfrm>
            <a:custGeom>
              <a:avLst/>
              <a:gdLst/>
              <a:ahLst/>
              <a:cxnLst/>
              <a:rect l="l" t="t" r="r" b="b"/>
              <a:pathLst>
                <a:path w="810" h="243" extrusionOk="0">
                  <a:moveTo>
                    <a:pt x="235" y="0"/>
                  </a:moveTo>
                  <a:cubicBezTo>
                    <a:pt x="162" y="0"/>
                    <a:pt x="84" y="12"/>
                    <a:pt x="0" y="42"/>
                  </a:cubicBezTo>
                  <a:cubicBezTo>
                    <a:pt x="179" y="180"/>
                    <a:pt x="335" y="242"/>
                    <a:pt x="485" y="242"/>
                  </a:cubicBezTo>
                  <a:cubicBezTo>
                    <a:pt x="593" y="242"/>
                    <a:pt x="699" y="209"/>
                    <a:pt x="810" y="149"/>
                  </a:cubicBezTo>
                  <a:cubicBezTo>
                    <a:pt x="632" y="105"/>
                    <a:pt x="453" y="0"/>
                    <a:pt x="23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7" name="Google Shape;1257;p32"/>
            <p:cNvSpPr/>
            <p:nvPr/>
          </p:nvSpPr>
          <p:spPr>
            <a:xfrm>
              <a:off x="5604550" y="3136400"/>
              <a:ext cx="19075" cy="9275"/>
            </a:xfrm>
            <a:custGeom>
              <a:avLst/>
              <a:gdLst/>
              <a:ahLst/>
              <a:cxnLst/>
              <a:rect l="l" t="t" r="r" b="b"/>
              <a:pathLst>
                <a:path w="763" h="371" extrusionOk="0">
                  <a:moveTo>
                    <a:pt x="326" y="1"/>
                  </a:moveTo>
                  <a:cubicBezTo>
                    <a:pt x="218" y="1"/>
                    <a:pt x="109" y="9"/>
                    <a:pt x="1" y="41"/>
                  </a:cubicBezTo>
                  <a:lnTo>
                    <a:pt x="1" y="268"/>
                  </a:lnTo>
                  <a:cubicBezTo>
                    <a:pt x="75" y="342"/>
                    <a:pt x="138" y="370"/>
                    <a:pt x="194" y="370"/>
                  </a:cubicBezTo>
                  <a:cubicBezTo>
                    <a:pt x="326" y="370"/>
                    <a:pt x="420" y="215"/>
                    <a:pt x="537" y="148"/>
                  </a:cubicBezTo>
                  <a:cubicBezTo>
                    <a:pt x="573" y="180"/>
                    <a:pt x="608" y="195"/>
                    <a:pt x="641" y="195"/>
                  </a:cubicBezTo>
                  <a:cubicBezTo>
                    <a:pt x="683" y="195"/>
                    <a:pt x="723" y="171"/>
                    <a:pt x="763" y="125"/>
                  </a:cubicBezTo>
                  <a:cubicBezTo>
                    <a:pt x="739" y="77"/>
                    <a:pt x="727" y="41"/>
                    <a:pt x="715" y="6"/>
                  </a:cubicBezTo>
                  <a:cubicBezTo>
                    <a:pt x="686" y="7"/>
                    <a:pt x="657" y="8"/>
                    <a:pt x="628" y="8"/>
                  </a:cubicBezTo>
                  <a:cubicBezTo>
                    <a:pt x="527" y="8"/>
                    <a:pt x="427" y="1"/>
                    <a:pt x="32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8" name="Google Shape;1258;p32"/>
            <p:cNvSpPr/>
            <p:nvPr/>
          </p:nvSpPr>
          <p:spPr>
            <a:xfrm>
              <a:off x="5299450" y="3070750"/>
              <a:ext cx="18200" cy="10025"/>
            </a:xfrm>
            <a:custGeom>
              <a:avLst/>
              <a:gdLst/>
              <a:ahLst/>
              <a:cxnLst/>
              <a:rect l="l" t="t" r="r" b="b"/>
              <a:pathLst>
                <a:path w="728" h="401" extrusionOk="0">
                  <a:moveTo>
                    <a:pt x="294" y="0"/>
                  </a:moveTo>
                  <a:cubicBezTo>
                    <a:pt x="152" y="0"/>
                    <a:pt x="38" y="59"/>
                    <a:pt x="1" y="322"/>
                  </a:cubicBezTo>
                  <a:cubicBezTo>
                    <a:pt x="60" y="334"/>
                    <a:pt x="120" y="334"/>
                    <a:pt x="179" y="346"/>
                  </a:cubicBezTo>
                  <a:cubicBezTo>
                    <a:pt x="243" y="375"/>
                    <a:pt x="313" y="401"/>
                    <a:pt x="378" y="401"/>
                  </a:cubicBezTo>
                  <a:cubicBezTo>
                    <a:pt x="447" y="401"/>
                    <a:pt x="512" y="372"/>
                    <a:pt x="560" y="286"/>
                  </a:cubicBezTo>
                  <a:cubicBezTo>
                    <a:pt x="620" y="215"/>
                    <a:pt x="668" y="131"/>
                    <a:pt x="727" y="36"/>
                  </a:cubicBezTo>
                  <a:lnTo>
                    <a:pt x="727" y="36"/>
                  </a:lnTo>
                  <a:cubicBezTo>
                    <a:pt x="708" y="38"/>
                    <a:pt x="688" y="40"/>
                    <a:pt x="667" y="40"/>
                  </a:cubicBezTo>
                  <a:cubicBezTo>
                    <a:pt x="544" y="40"/>
                    <a:pt x="410" y="0"/>
                    <a:pt x="29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9" name="Google Shape;1259;p32"/>
            <p:cNvSpPr/>
            <p:nvPr/>
          </p:nvSpPr>
          <p:spPr>
            <a:xfrm>
              <a:off x="5456325" y="3146050"/>
              <a:ext cx="21750" cy="16825"/>
            </a:xfrm>
            <a:custGeom>
              <a:avLst/>
              <a:gdLst/>
              <a:ahLst/>
              <a:cxnLst/>
              <a:rect l="l" t="t" r="r" b="b"/>
              <a:pathLst>
                <a:path w="870" h="673" extrusionOk="0">
                  <a:moveTo>
                    <a:pt x="120" y="1"/>
                  </a:moveTo>
                  <a:cubicBezTo>
                    <a:pt x="84" y="1"/>
                    <a:pt x="36" y="12"/>
                    <a:pt x="0" y="48"/>
                  </a:cubicBezTo>
                  <a:cubicBezTo>
                    <a:pt x="0" y="346"/>
                    <a:pt x="286" y="370"/>
                    <a:pt x="417" y="548"/>
                  </a:cubicBezTo>
                  <a:cubicBezTo>
                    <a:pt x="494" y="617"/>
                    <a:pt x="571" y="673"/>
                    <a:pt x="661" y="673"/>
                  </a:cubicBezTo>
                  <a:cubicBezTo>
                    <a:pt x="696" y="673"/>
                    <a:pt x="734" y="664"/>
                    <a:pt x="774" y="644"/>
                  </a:cubicBezTo>
                  <a:cubicBezTo>
                    <a:pt x="870" y="524"/>
                    <a:pt x="870" y="382"/>
                    <a:pt x="822" y="251"/>
                  </a:cubicBezTo>
                  <a:cubicBezTo>
                    <a:pt x="774" y="155"/>
                    <a:pt x="679" y="120"/>
                    <a:pt x="596" y="60"/>
                  </a:cubicBezTo>
                  <a:cubicBezTo>
                    <a:pt x="465" y="48"/>
                    <a:pt x="322" y="36"/>
                    <a:pt x="179" y="12"/>
                  </a:cubicBezTo>
                  <a:cubicBezTo>
                    <a:pt x="179" y="1"/>
                    <a:pt x="167" y="1"/>
                    <a:pt x="12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0" name="Google Shape;1260;p32"/>
            <p:cNvSpPr/>
            <p:nvPr/>
          </p:nvSpPr>
          <p:spPr>
            <a:xfrm>
              <a:off x="5355725" y="3069550"/>
              <a:ext cx="16375" cy="9850"/>
            </a:xfrm>
            <a:custGeom>
              <a:avLst/>
              <a:gdLst/>
              <a:ahLst/>
              <a:cxnLst/>
              <a:rect l="l" t="t" r="r" b="b"/>
              <a:pathLst>
                <a:path w="655" h="394" extrusionOk="0">
                  <a:moveTo>
                    <a:pt x="595" y="1"/>
                  </a:moveTo>
                  <a:cubicBezTo>
                    <a:pt x="477" y="30"/>
                    <a:pt x="375" y="93"/>
                    <a:pt x="269" y="93"/>
                  </a:cubicBezTo>
                  <a:cubicBezTo>
                    <a:pt x="247" y="93"/>
                    <a:pt x="225" y="90"/>
                    <a:pt x="203" y="84"/>
                  </a:cubicBezTo>
                  <a:cubicBezTo>
                    <a:pt x="119" y="132"/>
                    <a:pt x="0" y="179"/>
                    <a:pt x="0" y="298"/>
                  </a:cubicBezTo>
                  <a:cubicBezTo>
                    <a:pt x="0" y="394"/>
                    <a:pt x="119" y="382"/>
                    <a:pt x="191" y="394"/>
                  </a:cubicBezTo>
                  <a:cubicBezTo>
                    <a:pt x="429" y="346"/>
                    <a:pt x="655" y="310"/>
                    <a:pt x="59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1" name="Google Shape;1261;p32"/>
            <p:cNvSpPr/>
            <p:nvPr/>
          </p:nvSpPr>
          <p:spPr>
            <a:xfrm>
              <a:off x="5639975" y="3141000"/>
              <a:ext cx="14325" cy="9900"/>
            </a:xfrm>
            <a:custGeom>
              <a:avLst/>
              <a:gdLst/>
              <a:ahLst/>
              <a:cxnLst/>
              <a:rect l="l" t="t" r="r" b="b"/>
              <a:pathLst>
                <a:path w="573" h="396" extrusionOk="0">
                  <a:moveTo>
                    <a:pt x="13" y="0"/>
                  </a:moveTo>
                  <a:cubicBezTo>
                    <a:pt x="13" y="84"/>
                    <a:pt x="1" y="191"/>
                    <a:pt x="1" y="274"/>
                  </a:cubicBezTo>
                  <a:cubicBezTo>
                    <a:pt x="95" y="359"/>
                    <a:pt x="175" y="396"/>
                    <a:pt x="246" y="396"/>
                  </a:cubicBezTo>
                  <a:cubicBezTo>
                    <a:pt x="374" y="396"/>
                    <a:pt x="473" y="280"/>
                    <a:pt x="572" y="119"/>
                  </a:cubicBezTo>
                  <a:cubicBezTo>
                    <a:pt x="370" y="72"/>
                    <a:pt x="191" y="24"/>
                    <a:pt x="1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2" name="Google Shape;1262;p32"/>
            <p:cNvSpPr/>
            <p:nvPr/>
          </p:nvSpPr>
          <p:spPr>
            <a:xfrm>
              <a:off x="6088550" y="3258575"/>
              <a:ext cx="33950" cy="4075"/>
            </a:xfrm>
            <a:custGeom>
              <a:avLst/>
              <a:gdLst/>
              <a:ahLst/>
              <a:cxnLst/>
              <a:rect l="l" t="t" r="r" b="b"/>
              <a:pathLst>
                <a:path w="1358" h="163" extrusionOk="0">
                  <a:moveTo>
                    <a:pt x="0" y="0"/>
                  </a:moveTo>
                  <a:lnTo>
                    <a:pt x="0" y="0"/>
                  </a:lnTo>
                  <a:cubicBezTo>
                    <a:pt x="202" y="129"/>
                    <a:pt x="411" y="163"/>
                    <a:pt x="624" y="163"/>
                  </a:cubicBezTo>
                  <a:cubicBezTo>
                    <a:pt x="865" y="163"/>
                    <a:pt x="1111" y="119"/>
                    <a:pt x="1358" y="119"/>
                  </a:cubicBezTo>
                  <a:cubicBezTo>
                    <a:pt x="905" y="0"/>
                    <a:pt x="453"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3" name="Google Shape;1263;p32"/>
            <p:cNvSpPr/>
            <p:nvPr/>
          </p:nvSpPr>
          <p:spPr>
            <a:xfrm>
              <a:off x="5891500" y="3171825"/>
              <a:ext cx="29200" cy="4650"/>
            </a:xfrm>
            <a:custGeom>
              <a:avLst/>
              <a:gdLst/>
              <a:ahLst/>
              <a:cxnLst/>
              <a:rect l="l" t="t" r="r" b="b"/>
              <a:pathLst>
                <a:path w="1168" h="186" extrusionOk="0">
                  <a:moveTo>
                    <a:pt x="574" y="1"/>
                  </a:moveTo>
                  <a:cubicBezTo>
                    <a:pt x="381" y="1"/>
                    <a:pt x="186" y="29"/>
                    <a:pt x="0" y="29"/>
                  </a:cubicBezTo>
                  <a:cubicBezTo>
                    <a:pt x="162" y="154"/>
                    <a:pt x="332" y="186"/>
                    <a:pt x="505" y="186"/>
                  </a:cubicBezTo>
                  <a:cubicBezTo>
                    <a:pt x="682" y="186"/>
                    <a:pt x="861" y="153"/>
                    <a:pt x="1035" y="153"/>
                  </a:cubicBezTo>
                  <a:cubicBezTo>
                    <a:pt x="1079" y="153"/>
                    <a:pt x="1124" y="155"/>
                    <a:pt x="1167" y="160"/>
                  </a:cubicBezTo>
                  <a:cubicBezTo>
                    <a:pt x="978" y="32"/>
                    <a:pt x="777" y="1"/>
                    <a:pt x="57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4" name="Google Shape;1264;p32"/>
            <p:cNvSpPr/>
            <p:nvPr/>
          </p:nvSpPr>
          <p:spPr>
            <a:xfrm>
              <a:off x="5776900" y="3201125"/>
              <a:ext cx="25625" cy="6875"/>
            </a:xfrm>
            <a:custGeom>
              <a:avLst/>
              <a:gdLst/>
              <a:ahLst/>
              <a:cxnLst/>
              <a:rect l="l" t="t" r="r" b="b"/>
              <a:pathLst>
                <a:path w="1025" h="275" extrusionOk="0">
                  <a:moveTo>
                    <a:pt x="225" y="1"/>
                  </a:moveTo>
                  <a:cubicBezTo>
                    <a:pt x="151" y="1"/>
                    <a:pt x="76" y="5"/>
                    <a:pt x="1" y="12"/>
                  </a:cubicBezTo>
                  <a:cubicBezTo>
                    <a:pt x="294" y="170"/>
                    <a:pt x="620" y="275"/>
                    <a:pt x="969" y="275"/>
                  </a:cubicBezTo>
                  <a:cubicBezTo>
                    <a:pt x="987" y="275"/>
                    <a:pt x="1006" y="275"/>
                    <a:pt x="1024" y="274"/>
                  </a:cubicBezTo>
                  <a:cubicBezTo>
                    <a:pt x="788" y="66"/>
                    <a:pt x="513" y="1"/>
                    <a:pt x="22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5" name="Google Shape;1265;p32"/>
            <p:cNvSpPr/>
            <p:nvPr/>
          </p:nvSpPr>
          <p:spPr>
            <a:xfrm>
              <a:off x="5585800" y="3165700"/>
              <a:ext cx="19375" cy="11325"/>
            </a:xfrm>
            <a:custGeom>
              <a:avLst/>
              <a:gdLst/>
              <a:ahLst/>
              <a:cxnLst/>
              <a:rect l="l" t="t" r="r" b="b"/>
              <a:pathLst>
                <a:path w="775" h="453" extrusionOk="0">
                  <a:moveTo>
                    <a:pt x="167" y="0"/>
                  </a:moveTo>
                  <a:cubicBezTo>
                    <a:pt x="167" y="119"/>
                    <a:pt x="120" y="227"/>
                    <a:pt x="1" y="286"/>
                  </a:cubicBezTo>
                  <a:cubicBezTo>
                    <a:pt x="108" y="417"/>
                    <a:pt x="275" y="405"/>
                    <a:pt x="417" y="453"/>
                  </a:cubicBezTo>
                  <a:lnTo>
                    <a:pt x="465" y="405"/>
                  </a:lnTo>
                  <a:cubicBezTo>
                    <a:pt x="525" y="334"/>
                    <a:pt x="632" y="346"/>
                    <a:pt x="703" y="298"/>
                  </a:cubicBezTo>
                  <a:cubicBezTo>
                    <a:pt x="727" y="286"/>
                    <a:pt x="751" y="262"/>
                    <a:pt x="775" y="239"/>
                  </a:cubicBezTo>
                  <a:cubicBezTo>
                    <a:pt x="620" y="36"/>
                    <a:pt x="358" y="108"/>
                    <a:pt x="16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6" name="Google Shape;1266;p32"/>
            <p:cNvSpPr/>
            <p:nvPr/>
          </p:nvSpPr>
          <p:spPr>
            <a:xfrm>
              <a:off x="5731050" y="3154975"/>
              <a:ext cx="10750" cy="8400"/>
            </a:xfrm>
            <a:custGeom>
              <a:avLst/>
              <a:gdLst/>
              <a:ahLst/>
              <a:cxnLst/>
              <a:rect l="l" t="t" r="r" b="b"/>
              <a:pathLst>
                <a:path w="430" h="336" extrusionOk="0">
                  <a:moveTo>
                    <a:pt x="227" y="1"/>
                  </a:moveTo>
                  <a:cubicBezTo>
                    <a:pt x="120" y="1"/>
                    <a:pt x="13" y="1"/>
                    <a:pt x="13" y="132"/>
                  </a:cubicBezTo>
                  <a:cubicBezTo>
                    <a:pt x="1" y="227"/>
                    <a:pt x="72" y="334"/>
                    <a:pt x="168" y="334"/>
                  </a:cubicBezTo>
                  <a:cubicBezTo>
                    <a:pt x="179" y="335"/>
                    <a:pt x="191" y="336"/>
                    <a:pt x="203" y="336"/>
                  </a:cubicBezTo>
                  <a:cubicBezTo>
                    <a:pt x="311" y="336"/>
                    <a:pt x="419" y="286"/>
                    <a:pt x="430" y="167"/>
                  </a:cubicBezTo>
                  <a:cubicBezTo>
                    <a:pt x="430" y="60"/>
                    <a:pt x="311" y="13"/>
                    <a:pt x="22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7" name="Google Shape;1267;p32"/>
            <p:cNvSpPr/>
            <p:nvPr/>
          </p:nvSpPr>
          <p:spPr>
            <a:xfrm>
              <a:off x="5595650" y="3113525"/>
              <a:ext cx="11900" cy="6975"/>
            </a:xfrm>
            <a:custGeom>
              <a:avLst/>
              <a:gdLst/>
              <a:ahLst/>
              <a:cxnLst/>
              <a:rect l="l" t="t" r="r" b="b"/>
              <a:pathLst>
                <a:path w="476" h="279" extrusionOk="0">
                  <a:moveTo>
                    <a:pt x="225" y="0"/>
                  </a:moveTo>
                  <a:cubicBezTo>
                    <a:pt x="130" y="0"/>
                    <a:pt x="53" y="50"/>
                    <a:pt x="12" y="159"/>
                  </a:cubicBezTo>
                  <a:cubicBezTo>
                    <a:pt x="0" y="214"/>
                    <a:pt x="71" y="279"/>
                    <a:pt x="129" y="279"/>
                  </a:cubicBezTo>
                  <a:cubicBezTo>
                    <a:pt x="133" y="279"/>
                    <a:pt x="138" y="279"/>
                    <a:pt x="142" y="278"/>
                  </a:cubicBezTo>
                  <a:cubicBezTo>
                    <a:pt x="165" y="270"/>
                    <a:pt x="188" y="268"/>
                    <a:pt x="212" y="268"/>
                  </a:cubicBezTo>
                  <a:cubicBezTo>
                    <a:pt x="249" y="268"/>
                    <a:pt x="287" y="273"/>
                    <a:pt x="323" y="273"/>
                  </a:cubicBezTo>
                  <a:cubicBezTo>
                    <a:pt x="375" y="273"/>
                    <a:pt x="425" y="262"/>
                    <a:pt x="464" y="206"/>
                  </a:cubicBezTo>
                  <a:cubicBezTo>
                    <a:pt x="476" y="111"/>
                    <a:pt x="416" y="51"/>
                    <a:pt x="357" y="28"/>
                  </a:cubicBezTo>
                  <a:cubicBezTo>
                    <a:pt x="310" y="10"/>
                    <a:pt x="266" y="0"/>
                    <a:pt x="22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8" name="Google Shape;1268;p32"/>
            <p:cNvSpPr/>
            <p:nvPr/>
          </p:nvSpPr>
          <p:spPr>
            <a:xfrm>
              <a:off x="5392925" y="3086675"/>
              <a:ext cx="14025" cy="7600"/>
            </a:xfrm>
            <a:custGeom>
              <a:avLst/>
              <a:gdLst/>
              <a:ahLst/>
              <a:cxnLst/>
              <a:rect l="l" t="t" r="r" b="b"/>
              <a:pathLst>
                <a:path w="561" h="304" extrusionOk="0">
                  <a:moveTo>
                    <a:pt x="208" y="1"/>
                  </a:moveTo>
                  <a:cubicBezTo>
                    <a:pt x="127" y="1"/>
                    <a:pt x="56" y="54"/>
                    <a:pt x="0" y="149"/>
                  </a:cubicBezTo>
                  <a:cubicBezTo>
                    <a:pt x="96" y="304"/>
                    <a:pt x="274" y="256"/>
                    <a:pt x="429" y="280"/>
                  </a:cubicBezTo>
                  <a:cubicBezTo>
                    <a:pt x="560" y="149"/>
                    <a:pt x="441" y="66"/>
                    <a:pt x="334" y="42"/>
                  </a:cubicBezTo>
                  <a:cubicBezTo>
                    <a:pt x="290" y="14"/>
                    <a:pt x="248" y="1"/>
                    <a:pt x="20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9" name="Google Shape;1269;p32"/>
            <p:cNvSpPr/>
            <p:nvPr/>
          </p:nvSpPr>
          <p:spPr>
            <a:xfrm>
              <a:off x="5535200" y="3160625"/>
              <a:ext cx="15500" cy="9825"/>
            </a:xfrm>
            <a:custGeom>
              <a:avLst/>
              <a:gdLst/>
              <a:ahLst/>
              <a:cxnLst/>
              <a:rect l="l" t="t" r="r" b="b"/>
              <a:pathLst>
                <a:path w="620" h="393" extrusionOk="0">
                  <a:moveTo>
                    <a:pt x="346" y="1"/>
                  </a:moveTo>
                  <a:cubicBezTo>
                    <a:pt x="215" y="25"/>
                    <a:pt x="84" y="72"/>
                    <a:pt x="36" y="227"/>
                  </a:cubicBezTo>
                  <a:cubicBezTo>
                    <a:pt x="1" y="275"/>
                    <a:pt x="24" y="322"/>
                    <a:pt x="84" y="370"/>
                  </a:cubicBezTo>
                  <a:cubicBezTo>
                    <a:pt x="117" y="384"/>
                    <a:pt x="148" y="393"/>
                    <a:pt x="179" y="393"/>
                  </a:cubicBezTo>
                  <a:cubicBezTo>
                    <a:pt x="226" y="393"/>
                    <a:pt x="272" y="373"/>
                    <a:pt x="322" y="322"/>
                  </a:cubicBezTo>
                  <a:cubicBezTo>
                    <a:pt x="382" y="322"/>
                    <a:pt x="417" y="311"/>
                    <a:pt x="477" y="311"/>
                  </a:cubicBezTo>
                  <a:cubicBezTo>
                    <a:pt x="513" y="263"/>
                    <a:pt x="560" y="239"/>
                    <a:pt x="596" y="191"/>
                  </a:cubicBezTo>
                  <a:cubicBezTo>
                    <a:pt x="620" y="132"/>
                    <a:pt x="620" y="84"/>
                    <a:pt x="620" y="25"/>
                  </a:cubicBezTo>
                  <a:cubicBezTo>
                    <a:pt x="525" y="25"/>
                    <a:pt x="441" y="13"/>
                    <a:pt x="34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0" name="Google Shape;1270;p32"/>
            <p:cNvSpPr/>
            <p:nvPr/>
          </p:nvSpPr>
          <p:spPr>
            <a:xfrm>
              <a:off x="5481625" y="3150225"/>
              <a:ext cx="22350" cy="6625"/>
            </a:xfrm>
            <a:custGeom>
              <a:avLst/>
              <a:gdLst/>
              <a:ahLst/>
              <a:cxnLst/>
              <a:rect l="l" t="t" r="r" b="b"/>
              <a:pathLst>
                <a:path w="894" h="265" extrusionOk="0">
                  <a:moveTo>
                    <a:pt x="48" y="0"/>
                  </a:moveTo>
                  <a:cubicBezTo>
                    <a:pt x="36" y="48"/>
                    <a:pt x="24" y="72"/>
                    <a:pt x="1" y="107"/>
                  </a:cubicBezTo>
                  <a:cubicBezTo>
                    <a:pt x="66" y="218"/>
                    <a:pt x="145" y="265"/>
                    <a:pt x="233" y="265"/>
                  </a:cubicBezTo>
                  <a:cubicBezTo>
                    <a:pt x="306" y="265"/>
                    <a:pt x="384" y="233"/>
                    <a:pt x="465" y="179"/>
                  </a:cubicBezTo>
                  <a:cubicBezTo>
                    <a:pt x="620" y="179"/>
                    <a:pt x="751" y="167"/>
                    <a:pt x="893" y="167"/>
                  </a:cubicBezTo>
                  <a:cubicBezTo>
                    <a:pt x="774" y="36"/>
                    <a:pt x="635" y="12"/>
                    <a:pt x="489" y="12"/>
                  </a:cubicBezTo>
                  <a:cubicBezTo>
                    <a:pt x="405" y="12"/>
                    <a:pt x="320" y="20"/>
                    <a:pt x="236" y="20"/>
                  </a:cubicBezTo>
                  <a:cubicBezTo>
                    <a:pt x="172" y="20"/>
                    <a:pt x="109" y="16"/>
                    <a:pt x="4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1" name="Google Shape;1271;p32"/>
            <p:cNvSpPr/>
            <p:nvPr/>
          </p:nvSpPr>
          <p:spPr>
            <a:xfrm>
              <a:off x="5433700" y="3018050"/>
              <a:ext cx="11925" cy="7300"/>
            </a:xfrm>
            <a:custGeom>
              <a:avLst/>
              <a:gdLst/>
              <a:ahLst/>
              <a:cxnLst/>
              <a:rect l="l" t="t" r="r" b="b"/>
              <a:pathLst>
                <a:path w="477" h="292" extrusionOk="0">
                  <a:moveTo>
                    <a:pt x="72" y="1"/>
                  </a:moveTo>
                  <a:cubicBezTo>
                    <a:pt x="1" y="96"/>
                    <a:pt x="1" y="191"/>
                    <a:pt x="60" y="287"/>
                  </a:cubicBezTo>
                  <a:cubicBezTo>
                    <a:pt x="108" y="287"/>
                    <a:pt x="161" y="292"/>
                    <a:pt x="208" y="292"/>
                  </a:cubicBezTo>
                  <a:cubicBezTo>
                    <a:pt x="232" y="292"/>
                    <a:pt x="255" y="291"/>
                    <a:pt x="274" y="287"/>
                  </a:cubicBezTo>
                  <a:cubicBezTo>
                    <a:pt x="334" y="275"/>
                    <a:pt x="417" y="239"/>
                    <a:pt x="429" y="191"/>
                  </a:cubicBezTo>
                  <a:cubicBezTo>
                    <a:pt x="477" y="72"/>
                    <a:pt x="370" y="37"/>
                    <a:pt x="286" y="13"/>
                  </a:cubicBezTo>
                  <a:cubicBezTo>
                    <a:pt x="215" y="1"/>
                    <a:pt x="155"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2" name="Google Shape;1272;p32"/>
            <p:cNvSpPr/>
            <p:nvPr/>
          </p:nvSpPr>
          <p:spPr>
            <a:xfrm>
              <a:off x="5424775" y="3018050"/>
              <a:ext cx="10750" cy="7175"/>
            </a:xfrm>
            <a:custGeom>
              <a:avLst/>
              <a:gdLst/>
              <a:ahLst/>
              <a:cxnLst/>
              <a:rect l="l" t="t" r="r" b="b"/>
              <a:pathLst>
                <a:path w="430" h="287" extrusionOk="0">
                  <a:moveTo>
                    <a:pt x="0" y="1"/>
                  </a:moveTo>
                  <a:lnTo>
                    <a:pt x="0" y="275"/>
                  </a:lnTo>
                  <a:cubicBezTo>
                    <a:pt x="131" y="287"/>
                    <a:pt x="286" y="287"/>
                    <a:pt x="417" y="287"/>
                  </a:cubicBezTo>
                  <a:cubicBezTo>
                    <a:pt x="429" y="180"/>
                    <a:pt x="429" y="96"/>
                    <a:pt x="42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3" name="Google Shape;1273;p32"/>
            <p:cNvSpPr/>
            <p:nvPr/>
          </p:nvSpPr>
          <p:spPr>
            <a:xfrm>
              <a:off x="5868275" y="3168675"/>
              <a:ext cx="20275" cy="5400"/>
            </a:xfrm>
            <a:custGeom>
              <a:avLst/>
              <a:gdLst/>
              <a:ahLst/>
              <a:cxnLst/>
              <a:rect l="l" t="t" r="r" b="b"/>
              <a:pathLst>
                <a:path w="811" h="216" extrusionOk="0">
                  <a:moveTo>
                    <a:pt x="169" y="0"/>
                  </a:moveTo>
                  <a:cubicBezTo>
                    <a:pt x="136" y="0"/>
                    <a:pt x="104" y="0"/>
                    <a:pt x="72" y="0"/>
                  </a:cubicBezTo>
                  <a:cubicBezTo>
                    <a:pt x="1" y="48"/>
                    <a:pt x="1" y="96"/>
                    <a:pt x="60" y="143"/>
                  </a:cubicBezTo>
                  <a:lnTo>
                    <a:pt x="72" y="155"/>
                  </a:lnTo>
                  <a:cubicBezTo>
                    <a:pt x="97" y="150"/>
                    <a:pt x="122" y="148"/>
                    <a:pt x="148" y="148"/>
                  </a:cubicBezTo>
                  <a:cubicBezTo>
                    <a:pt x="291" y="148"/>
                    <a:pt x="441" y="216"/>
                    <a:pt x="587" y="216"/>
                  </a:cubicBezTo>
                  <a:cubicBezTo>
                    <a:pt x="663" y="216"/>
                    <a:pt x="738" y="198"/>
                    <a:pt x="810" y="143"/>
                  </a:cubicBezTo>
                  <a:cubicBezTo>
                    <a:pt x="604" y="9"/>
                    <a:pt x="380" y="0"/>
                    <a:pt x="16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4" name="Google Shape;1274;p32"/>
            <p:cNvSpPr/>
            <p:nvPr/>
          </p:nvSpPr>
          <p:spPr>
            <a:xfrm>
              <a:off x="5757550" y="2992875"/>
              <a:ext cx="22950" cy="3175"/>
            </a:xfrm>
            <a:custGeom>
              <a:avLst/>
              <a:gdLst/>
              <a:ahLst/>
              <a:cxnLst/>
              <a:rect l="l" t="t" r="r" b="b"/>
              <a:pathLst>
                <a:path w="918" h="127" extrusionOk="0">
                  <a:moveTo>
                    <a:pt x="514" y="1"/>
                  </a:moveTo>
                  <a:cubicBezTo>
                    <a:pt x="358" y="1"/>
                    <a:pt x="200" y="32"/>
                    <a:pt x="42" y="32"/>
                  </a:cubicBezTo>
                  <a:cubicBezTo>
                    <a:pt x="28" y="32"/>
                    <a:pt x="15" y="32"/>
                    <a:pt x="1" y="32"/>
                  </a:cubicBezTo>
                  <a:lnTo>
                    <a:pt x="1" y="32"/>
                  </a:lnTo>
                  <a:cubicBezTo>
                    <a:pt x="138" y="109"/>
                    <a:pt x="289" y="127"/>
                    <a:pt x="446" y="127"/>
                  </a:cubicBezTo>
                  <a:cubicBezTo>
                    <a:pt x="580" y="127"/>
                    <a:pt x="717" y="114"/>
                    <a:pt x="851" y="114"/>
                  </a:cubicBezTo>
                  <a:cubicBezTo>
                    <a:pt x="873" y="114"/>
                    <a:pt x="895" y="114"/>
                    <a:pt x="917" y="115"/>
                  </a:cubicBezTo>
                  <a:cubicBezTo>
                    <a:pt x="785" y="25"/>
                    <a:pt x="650" y="1"/>
                    <a:pt x="51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5" name="Google Shape;1275;p32"/>
            <p:cNvSpPr/>
            <p:nvPr/>
          </p:nvSpPr>
          <p:spPr>
            <a:xfrm>
              <a:off x="6192125" y="3204625"/>
              <a:ext cx="11350" cy="7100"/>
            </a:xfrm>
            <a:custGeom>
              <a:avLst/>
              <a:gdLst/>
              <a:ahLst/>
              <a:cxnLst/>
              <a:rect l="l" t="t" r="r" b="b"/>
              <a:pathLst>
                <a:path w="454" h="284" extrusionOk="0">
                  <a:moveTo>
                    <a:pt x="111" y="0"/>
                  </a:moveTo>
                  <a:cubicBezTo>
                    <a:pt x="48" y="0"/>
                    <a:pt x="1" y="21"/>
                    <a:pt x="1" y="122"/>
                  </a:cubicBezTo>
                  <a:cubicBezTo>
                    <a:pt x="1" y="238"/>
                    <a:pt x="95" y="284"/>
                    <a:pt x="195" y="284"/>
                  </a:cubicBezTo>
                  <a:cubicBezTo>
                    <a:pt x="218" y="284"/>
                    <a:pt x="241" y="281"/>
                    <a:pt x="263" y="277"/>
                  </a:cubicBezTo>
                  <a:cubicBezTo>
                    <a:pt x="453" y="229"/>
                    <a:pt x="322" y="110"/>
                    <a:pt x="310" y="3"/>
                  </a:cubicBezTo>
                  <a:lnTo>
                    <a:pt x="310" y="3"/>
                  </a:lnTo>
                  <a:cubicBezTo>
                    <a:pt x="292" y="8"/>
                    <a:pt x="273" y="10"/>
                    <a:pt x="253" y="10"/>
                  </a:cubicBezTo>
                  <a:cubicBezTo>
                    <a:pt x="206" y="10"/>
                    <a:pt x="155" y="0"/>
                    <a:pt x="11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6" name="Google Shape;1276;p32"/>
            <p:cNvSpPr/>
            <p:nvPr/>
          </p:nvSpPr>
          <p:spPr>
            <a:xfrm>
              <a:off x="5848350" y="3169275"/>
              <a:ext cx="21450" cy="3825"/>
            </a:xfrm>
            <a:custGeom>
              <a:avLst/>
              <a:gdLst/>
              <a:ahLst/>
              <a:cxnLst/>
              <a:rect l="l" t="t" r="r" b="b"/>
              <a:pathLst>
                <a:path w="858" h="153" extrusionOk="0">
                  <a:moveTo>
                    <a:pt x="857" y="0"/>
                  </a:moveTo>
                  <a:cubicBezTo>
                    <a:pt x="572" y="0"/>
                    <a:pt x="274" y="0"/>
                    <a:pt x="0" y="12"/>
                  </a:cubicBezTo>
                  <a:cubicBezTo>
                    <a:pt x="125" y="125"/>
                    <a:pt x="265" y="152"/>
                    <a:pt x="409" y="152"/>
                  </a:cubicBezTo>
                  <a:cubicBezTo>
                    <a:pt x="539" y="152"/>
                    <a:pt x="673" y="130"/>
                    <a:pt x="802" y="130"/>
                  </a:cubicBezTo>
                  <a:cubicBezTo>
                    <a:pt x="817" y="130"/>
                    <a:pt x="831" y="131"/>
                    <a:pt x="845" y="131"/>
                  </a:cubicBezTo>
                  <a:cubicBezTo>
                    <a:pt x="857" y="84"/>
                    <a:pt x="857" y="36"/>
                    <a:pt x="85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7" name="Google Shape;1277;p32"/>
            <p:cNvSpPr/>
            <p:nvPr/>
          </p:nvSpPr>
          <p:spPr>
            <a:xfrm>
              <a:off x="6052825" y="3255000"/>
              <a:ext cx="22050" cy="3900"/>
            </a:xfrm>
            <a:custGeom>
              <a:avLst/>
              <a:gdLst/>
              <a:ahLst/>
              <a:cxnLst/>
              <a:rect l="l" t="t" r="r" b="b"/>
              <a:pathLst>
                <a:path w="882" h="156" extrusionOk="0">
                  <a:moveTo>
                    <a:pt x="1" y="0"/>
                  </a:moveTo>
                  <a:lnTo>
                    <a:pt x="155" y="155"/>
                  </a:lnTo>
                  <a:cubicBezTo>
                    <a:pt x="394" y="143"/>
                    <a:pt x="644" y="143"/>
                    <a:pt x="882" y="119"/>
                  </a:cubicBezTo>
                  <a:cubicBezTo>
                    <a:pt x="755" y="26"/>
                    <a:pt x="620" y="6"/>
                    <a:pt x="483" y="6"/>
                  </a:cubicBezTo>
                  <a:cubicBezTo>
                    <a:pt x="384" y="6"/>
                    <a:pt x="283" y="16"/>
                    <a:pt x="183" y="16"/>
                  </a:cubicBezTo>
                  <a:cubicBezTo>
                    <a:pt x="122" y="16"/>
                    <a:pt x="61"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8" name="Google Shape;1278;p32"/>
            <p:cNvSpPr/>
            <p:nvPr/>
          </p:nvSpPr>
          <p:spPr>
            <a:xfrm>
              <a:off x="6235875" y="3272550"/>
              <a:ext cx="22350" cy="4100"/>
            </a:xfrm>
            <a:custGeom>
              <a:avLst/>
              <a:gdLst/>
              <a:ahLst/>
              <a:cxnLst/>
              <a:rect l="l" t="t" r="r" b="b"/>
              <a:pathLst>
                <a:path w="894" h="164" extrusionOk="0">
                  <a:moveTo>
                    <a:pt x="378" y="0"/>
                  </a:moveTo>
                  <a:cubicBezTo>
                    <a:pt x="252" y="0"/>
                    <a:pt x="125" y="15"/>
                    <a:pt x="1" y="25"/>
                  </a:cubicBezTo>
                  <a:cubicBezTo>
                    <a:pt x="134" y="135"/>
                    <a:pt x="279" y="163"/>
                    <a:pt x="427" y="163"/>
                  </a:cubicBezTo>
                  <a:cubicBezTo>
                    <a:pt x="582" y="163"/>
                    <a:pt x="741" y="132"/>
                    <a:pt x="894" y="132"/>
                  </a:cubicBezTo>
                  <a:cubicBezTo>
                    <a:pt x="728" y="28"/>
                    <a:pt x="553" y="0"/>
                    <a:pt x="37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9" name="Google Shape;1279;p32"/>
            <p:cNvSpPr/>
            <p:nvPr/>
          </p:nvSpPr>
          <p:spPr>
            <a:xfrm>
              <a:off x="5431625" y="3144275"/>
              <a:ext cx="12825" cy="10725"/>
            </a:xfrm>
            <a:custGeom>
              <a:avLst/>
              <a:gdLst/>
              <a:ahLst/>
              <a:cxnLst/>
              <a:rect l="l" t="t" r="r" b="b"/>
              <a:pathLst>
                <a:path w="513" h="429" extrusionOk="0">
                  <a:moveTo>
                    <a:pt x="298" y="0"/>
                  </a:moveTo>
                  <a:cubicBezTo>
                    <a:pt x="203" y="0"/>
                    <a:pt x="96" y="12"/>
                    <a:pt x="0" y="12"/>
                  </a:cubicBezTo>
                  <a:cubicBezTo>
                    <a:pt x="96" y="131"/>
                    <a:pt x="191" y="262"/>
                    <a:pt x="298" y="405"/>
                  </a:cubicBezTo>
                  <a:lnTo>
                    <a:pt x="357" y="429"/>
                  </a:lnTo>
                  <a:cubicBezTo>
                    <a:pt x="369" y="429"/>
                    <a:pt x="393" y="417"/>
                    <a:pt x="429" y="417"/>
                  </a:cubicBezTo>
                  <a:cubicBezTo>
                    <a:pt x="500" y="369"/>
                    <a:pt x="512" y="298"/>
                    <a:pt x="512" y="203"/>
                  </a:cubicBezTo>
                  <a:cubicBezTo>
                    <a:pt x="500" y="143"/>
                    <a:pt x="477" y="107"/>
                    <a:pt x="429" y="72"/>
                  </a:cubicBezTo>
                  <a:cubicBezTo>
                    <a:pt x="381" y="60"/>
                    <a:pt x="334" y="24"/>
                    <a:pt x="29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0" name="Google Shape;1280;p32"/>
            <p:cNvSpPr/>
            <p:nvPr/>
          </p:nvSpPr>
          <p:spPr>
            <a:xfrm>
              <a:off x="5311075" y="3040075"/>
              <a:ext cx="10725" cy="7100"/>
            </a:xfrm>
            <a:custGeom>
              <a:avLst/>
              <a:gdLst/>
              <a:ahLst/>
              <a:cxnLst/>
              <a:rect l="l" t="t" r="r" b="b"/>
              <a:pathLst>
                <a:path w="429" h="284" extrusionOk="0">
                  <a:moveTo>
                    <a:pt x="262" y="1"/>
                  </a:moveTo>
                  <a:cubicBezTo>
                    <a:pt x="203" y="1"/>
                    <a:pt x="155" y="13"/>
                    <a:pt x="119" y="13"/>
                  </a:cubicBezTo>
                  <a:cubicBezTo>
                    <a:pt x="84" y="120"/>
                    <a:pt x="0" y="239"/>
                    <a:pt x="191" y="263"/>
                  </a:cubicBezTo>
                  <a:cubicBezTo>
                    <a:pt x="226" y="273"/>
                    <a:pt x="273" y="283"/>
                    <a:pt x="315" y="283"/>
                  </a:cubicBezTo>
                  <a:cubicBezTo>
                    <a:pt x="372" y="283"/>
                    <a:pt x="422" y="265"/>
                    <a:pt x="429" y="203"/>
                  </a:cubicBezTo>
                  <a:cubicBezTo>
                    <a:pt x="429" y="144"/>
                    <a:pt x="322" y="72"/>
                    <a:pt x="26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1" name="Google Shape;1281;p32"/>
            <p:cNvSpPr/>
            <p:nvPr/>
          </p:nvSpPr>
          <p:spPr>
            <a:xfrm>
              <a:off x="6171300" y="3243375"/>
              <a:ext cx="10425" cy="7500"/>
            </a:xfrm>
            <a:custGeom>
              <a:avLst/>
              <a:gdLst/>
              <a:ahLst/>
              <a:cxnLst/>
              <a:rect l="l" t="t" r="r" b="b"/>
              <a:pathLst>
                <a:path w="417" h="300" extrusionOk="0">
                  <a:moveTo>
                    <a:pt x="310" y="1"/>
                  </a:moveTo>
                  <a:cubicBezTo>
                    <a:pt x="203" y="60"/>
                    <a:pt x="96" y="108"/>
                    <a:pt x="0" y="168"/>
                  </a:cubicBezTo>
                  <a:lnTo>
                    <a:pt x="0" y="263"/>
                  </a:lnTo>
                  <a:cubicBezTo>
                    <a:pt x="70" y="283"/>
                    <a:pt x="138" y="300"/>
                    <a:pt x="198" y="300"/>
                  </a:cubicBezTo>
                  <a:cubicBezTo>
                    <a:pt x="314" y="300"/>
                    <a:pt x="401" y="240"/>
                    <a:pt x="417" y="37"/>
                  </a:cubicBezTo>
                  <a:cubicBezTo>
                    <a:pt x="381" y="13"/>
                    <a:pt x="334" y="13"/>
                    <a:pt x="31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2" name="Google Shape;1282;p32"/>
            <p:cNvSpPr/>
            <p:nvPr/>
          </p:nvSpPr>
          <p:spPr>
            <a:xfrm>
              <a:off x="5442025" y="3143675"/>
              <a:ext cx="18800" cy="6775"/>
            </a:xfrm>
            <a:custGeom>
              <a:avLst/>
              <a:gdLst/>
              <a:ahLst/>
              <a:cxnLst/>
              <a:rect l="l" t="t" r="r" b="b"/>
              <a:pathLst>
                <a:path w="752" h="271" extrusionOk="0">
                  <a:moveTo>
                    <a:pt x="423" y="0"/>
                  </a:moveTo>
                  <a:cubicBezTo>
                    <a:pt x="293" y="0"/>
                    <a:pt x="157" y="30"/>
                    <a:pt x="25" y="36"/>
                  </a:cubicBezTo>
                  <a:lnTo>
                    <a:pt x="1" y="96"/>
                  </a:lnTo>
                  <a:lnTo>
                    <a:pt x="37" y="143"/>
                  </a:lnTo>
                  <a:lnTo>
                    <a:pt x="37" y="167"/>
                  </a:lnTo>
                  <a:cubicBezTo>
                    <a:pt x="132" y="230"/>
                    <a:pt x="227" y="270"/>
                    <a:pt x="322" y="270"/>
                  </a:cubicBezTo>
                  <a:cubicBezTo>
                    <a:pt x="405" y="270"/>
                    <a:pt x="489" y="239"/>
                    <a:pt x="572" y="167"/>
                  </a:cubicBezTo>
                  <a:cubicBezTo>
                    <a:pt x="632" y="155"/>
                    <a:pt x="692" y="131"/>
                    <a:pt x="751" y="107"/>
                  </a:cubicBezTo>
                  <a:cubicBezTo>
                    <a:pt x="650" y="23"/>
                    <a:pt x="539" y="0"/>
                    <a:pt x="42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3" name="Google Shape;1283;p32"/>
            <p:cNvSpPr/>
            <p:nvPr/>
          </p:nvSpPr>
          <p:spPr>
            <a:xfrm>
              <a:off x="5385475" y="3041675"/>
              <a:ext cx="14325" cy="5500"/>
            </a:xfrm>
            <a:custGeom>
              <a:avLst/>
              <a:gdLst/>
              <a:ahLst/>
              <a:cxnLst/>
              <a:rect l="l" t="t" r="r" b="b"/>
              <a:pathLst>
                <a:path w="573" h="220" extrusionOk="0">
                  <a:moveTo>
                    <a:pt x="314" y="0"/>
                  </a:moveTo>
                  <a:cubicBezTo>
                    <a:pt x="210" y="0"/>
                    <a:pt x="105" y="29"/>
                    <a:pt x="1" y="68"/>
                  </a:cubicBezTo>
                  <a:cubicBezTo>
                    <a:pt x="96" y="169"/>
                    <a:pt x="191" y="220"/>
                    <a:pt x="287" y="220"/>
                  </a:cubicBezTo>
                  <a:cubicBezTo>
                    <a:pt x="382" y="220"/>
                    <a:pt x="477" y="169"/>
                    <a:pt x="572" y="68"/>
                  </a:cubicBezTo>
                  <a:cubicBezTo>
                    <a:pt x="486" y="20"/>
                    <a:pt x="400" y="0"/>
                    <a:pt x="31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4" name="Google Shape;1284;p32"/>
            <p:cNvSpPr/>
            <p:nvPr/>
          </p:nvSpPr>
          <p:spPr>
            <a:xfrm>
              <a:off x="5546800" y="3111525"/>
              <a:ext cx="14325" cy="7175"/>
            </a:xfrm>
            <a:custGeom>
              <a:avLst/>
              <a:gdLst/>
              <a:ahLst/>
              <a:cxnLst/>
              <a:rect l="l" t="t" r="r" b="b"/>
              <a:pathLst>
                <a:path w="573" h="287" extrusionOk="0">
                  <a:moveTo>
                    <a:pt x="287" y="0"/>
                  </a:moveTo>
                  <a:cubicBezTo>
                    <a:pt x="191" y="108"/>
                    <a:pt x="96" y="191"/>
                    <a:pt x="1" y="286"/>
                  </a:cubicBezTo>
                  <a:lnTo>
                    <a:pt x="572" y="286"/>
                  </a:lnTo>
                  <a:cubicBezTo>
                    <a:pt x="489" y="167"/>
                    <a:pt x="430" y="48"/>
                    <a:pt x="28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5" name="Google Shape;1285;p32"/>
            <p:cNvSpPr/>
            <p:nvPr/>
          </p:nvSpPr>
          <p:spPr>
            <a:xfrm>
              <a:off x="5873650" y="3143075"/>
              <a:ext cx="15500" cy="7525"/>
            </a:xfrm>
            <a:custGeom>
              <a:avLst/>
              <a:gdLst/>
              <a:ahLst/>
              <a:cxnLst/>
              <a:rect l="l" t="t" r="r" b="b"/>
              <a:pathLst>
                <a:path w="620" h="301" extrusionOk="0">
                  <a:moveTo>
                    <a:pt x="310" y="1"/>
                  </a:moveTo>
                  <a:cubicBezTo>
                    <a:pt x="250" y="155"/>
                    <a:pt x="119" y="155"/>
                    <a:pt x="0" y="167"/>
                  </a:cubicBezTo>
                  <a:cubicBezTo>
                    <a:pt x="80" y="276"/>
                    <a:pt x="178" y="301"/>
                    <a:pt x="280" y="301"/>
                  </a:cubicBezTo>
                  <a:cubicBezTo>
                    <a:pt x="345" y="301"/>
                    <a:pt x="411" y="291"/>
                    <a:pt x="476" y="286"/>
                  </a:cubicBezTo>
                  <a:cubicBezTo>
                    <a:pt x="548" y="227"/>
                    <a:pt x="619" y="155"/>
                    <a:pt x="595" y="48"/>
                  </a:cubicBezTo>
                  <a:cubicBezTo>
                    <a:pt x="500" y="36"/>
                    <a:pt x="393" y="12"/>
                    <a:pt x="31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6" name="Google Shape;1286;p32"/>
            <p:cNvSpPr/>
            <p:nvPr/>
          </p:nvSpPr>
          <p:spPr>
            <a:xfrm>
              <a:off x="5714700" y="2989475"/>
              <a:ext cx="19075" cy="3275"/>
            </a:xfrm>
            <a:custGeom>
              <a:avLst/>
              <a:gdLst/>
              <a:ahLst/>
              <a:cxnLst/>
              <a:rect l="l" t="t" r="r" b="b"/>
              <a:pathLst>
                <a:path w="763" h="131" extrusionOk="0">
                  <a:moveTo>
                    <a:pt x="762" y="1"/>
                  </a:moveTo>
                  <a:cubicBezTo>
                    <a:pt x="500" y="13"/>
                    <a:pt x="250" y="13"/>
                    <a:pt x="0" y="13"/>
                  </a:cubicBezTo>
                  <a:cubicBezTo>
                    <a:pt x="139" y="110"/>
                    <a:pt x="286" y="130"/>
                    <a:pt x="436" y="130"/>
                  </a:cubicBezTo>
                  <a:cubicBezTo>
                    <a:pt x="544" y="130"/>
                    <a:pt x="653" y="120"/>
                    <a:pt x="762" y="120"/>
                  </a:cubicBezTo>
                  <a:lnTo>
                    <a:pt x="762"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7" name="Google Shape;1287;p32"/>
            <p:cNvSpPr/>
            <p:nvPr/>
          </p:nvSpPr>
          <p:spPr>
            <a:xfrm>
              <a:off x="5876025" y="3154300"/>
              <a:ext cx="18775" cy="3775"/>
            </a:xfrm>
            <a:custGeom>
              <a:avLst/>
              <a:gdLst/>
              <a:ahLst/>
              <a:cxnLst/>
              <a:rect l="l" t="t" r="r" b="b"/>
              <a:pathLst>
                <a:path w="751" h="151" extrusionOk="0">
                  <a:moveTo>
                    <a:pt x="389" y="1"/>
                  </a:moveTo>
                  <a:cubicBezTo>
                    <a:pt x="262" y="1"/>
                    <a:pt x="131" y="28"/>
                    <a:pt x="0" y="28"/>
                  </a:cubicBezTo>
                  <a:cubicBezTo>
                    <a:pt x="135" y="127"/>
                    <a:pt x="287" y="150"/>
                    <a:pt x="441" y="150"/>
                  </a:cubicBezTo>
                  <a:cubicBezTo>
                    <a:pt x="545" y="150"/>
                    <a:pt x="649" y="140"/>
                    <a:pt x="750" y="135"/>
                  </a:cubicBezTo>
                  <a:cubicBezTo>
                    <a:pt x="637" y="28"/>
                    <a:pt x="515" y="1"/>
                    <a:pt x="38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8" name="Google Shape;1288;p32"/>
            <p:cNvSpPr/>
            <p:nvPr/>
          </p:nvSpPr>
          <p:spPr>
            <a:xfrm>
              <a:off x="6034975" y="3251425"/>
              <a:ext cx="15200" cy="3650"/>
            </a:xfrm>
            <a:custGeom>
              <a:avLst/>
              <a:gdLst/>
              <a:ahLst/>
              <a:cxnLst/>
              <a:rect l="l" t="t" r="r" b="b"/>
              <a:pathLst>
                <a:path w="608" h="146" extrusionOk="0">
                  <a:moveTo>
                    <a:pt x="417" y="0"/>
                  </a:moveTo>
                  <a:cubicBezTo>
                    <a:pt x="286" y="12"/>
                    <a:pt x="131" y="12"/>
                    <a:pt x="0" y="24"/>
                  </a:cubicBezTo>
                  <a:cubicBezTo>
                    <a:pt x="99" y="123"/>
                    <a:pt x="213" y="145"/>
                    <a:pt x="330" y="145"/>
                  </a:cubicBezTo>
                  <a:cubicBezTo>
                    <a:pt x="423" y="145"/>
                    <a:pt x="517" y="131"/>
                    <a:pt x="607" y="131"/>
                  </a:cubicBezTo>
                  <a:cubicBezTo>
                    <a:pt x="548" y="84"/>
                    <a:pt x="488" y="48"/>
                    <a:pt x="41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9" name="Google Shape;1289;p32"/>
            <p:cNvSpPr/>
            <p:nvPr/>
          </p:nvSpPr>
          <p:spPr>
            <a:xfrm>
              <a:off x="5374175" y="3021475"/>
              <a:ext cx="15200" cy="3725"/>
            </a:xfrm>
            <a:custGeom>
              <a:avLst/>
              <a:gdLst/>
              <a:ahLst/>
              <a:cxnLst/>
              <a:rect l="l" t="t" r="r" b="b"/>
              <a:pathLst>
                <a:path w="608" h="149" extrusionOk="0">
                  <a:moveTo>
                    <a:pt x="299" y="1"/>
                  </a:moveTo>
                  <a:cubicBezTo>
                    <a:pt x="197" y="1"/>
                    <a:pt x="96" y="13"/>
                    <a:pt x="0" y="43"/>
                  </a:cubicBezTo>
                  <a:cubicBezTo>
                    <a:pt x="105" y="113"/>
                    <a:pt x="205" y="148"/>
                    <a:pt x="302" y="148"/>
                  </a:cubicBezTo>
                  <a:cubicBezTo>
                    <a:pt x="404" y="148"/>
                    <a:pt x="504" y="110"/>
                    <a:pt x="608" y="31"/>
                  </a:cubicBezTo>
                  <a:cubicBezTo>
                    <a:pt x="506" y="13"/>
                    <a:pt x="402" y="1"/>
                    <a:pt x="29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0" name="Google Shape;1290;p32"/>
            <p:cNvSpPr/>
            <p:nvPr/>
          </p:nvSpPr>
          <p:spPr>
            <a:xfrm>
              <a:off x="5288750" y="3071650"/>
              <a:ext cx="8050" cy="7450"/>
            </a:xfrm>
            <a:custGeom>
              <a:avLst/>
              <a:gdLst/>
              <a:ahLst/>
              <a:cxnLst/>
              <a:rect l="l" t="t" r="r" b="b"/>
              <a:pathLst>
                <a:path w="322" h="298" extrusionOk="0">
                  <a:moveTo>
                    <a:pt x="179" y="0"/>
                  </a:moveTo>
                  <a:cubicBezTo>
                    <a:pt x="60" y="60"/>
                    <a:pt x="0" y="155"/>
                    <a:pt x="12" y="286"/>
                  </a:cubicBezTo>
                  <a:cubicBezTo>
                    <a:pt x="96" y="286"/>
                    <a:pt x="191" y="298"/>
                    <a:pt x="298" y="298"/>
                  </a:cubicBezTo>
                  <a:cubicBezTo>
                    <a:pt x="322" y="179"/>
                    <a:pt x="310" y="60"/>
                    <a:pt x="17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1" name="Google Shape;1291;p32"/>
            <p:cNvSpPr/>
            <p:nvPr/>
          </p:nvSpPr>
          <p:spPr>
            <a:xfrm>
              <a:off x="5805175" y="3208250"/>
              <a:ext cx="14325" cy="3675"/>
            </a:xfrm>
            <a:custGeom>
              <a:avLst/>
              <a:gdLst/>
              <a:ahLst/>
              <a:cxnLst/>
              <a:rect l="l" t="t" r="r" b="b"/>
              <a:pathLst>
                <a:path w="573" h="147" extrusionOk="0">
                  <a:moveTo>
                    <a:pt x="204" y="1"/>
                  </a:moveTo>
                  <a:cubicBezTo>
                    <a:pt x="159" y="1"/>
                    <a:pt x="114" y="3"/>
                    <a:pt x="68" y="3"/>
                  </a:cubicBezTo>
                  <a:cubicBezTo>
                    <a:pt x="46" y="3"/>
                    <a:pt x="23" y="2"/>
                    <a:pt x="1" y="1"/>
                  </a:cubicBezTo>
                  <a:lnTo>
                    <a:pt x="1" y="1"/>
                  </a:lnTo>
                  <a:cubicBezTo>
                    <a:pt x="97" y="127"/>
                    <a:pt x="221" y="147"/>
                    <a:pt x="346" y="147"/>
                  </a:cubicBezTo>
                  <a:cubicBezTo>
                    <a:pt x="405" y="147"/>
                    <a:pt x="464" y="142"/>
                    <a:pt x="521" y="142"/>
                  </a:cubicBezTo>
                  <a:cubicBezTo>
                    <a:pt x="538" y="142"/>
                    <a:pt x="555" y="143"/>
                    <a:pt x="572" y="144"/>
                  </a:cubicBezTo>
                  <a:cubicBezTo>
                    <a:pt x="469" y="17"/>
                    <a:pt x="339" y="1"/>
                    <a:pt x="20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2" name="Google Shape;1292;p32"/>
            <p:cNvSpPr/>
            <p:nvPr/>
          </p:nvSpPr>
          <p:spPr>
            <a:xfrm>
              <a:off x="5485800" y="2988175"/>
              <a:ext cx="11925" cy="7850"/>
            </a:xfrm>
            <a:custGeom>
              <a:avLst/>
              <a:gdLst/>
              <a:ahLst/>
              <a:cxnLst/>
              <a:rect l="l" t="t" r="r" b="b"/>
              <a:pathLst>
                <a:path w="477" h="314" extrusionOk="0">
                  <a:moveTo>
                    <a:pt x="291" y="1"/>
                  </a:moveTo>
                  <a:cubicBezTo>
                    <a:pt x="247" y="1"/>
                    <a:pt x="201" y="19"/>
                    <a:pt x="155" y="53"/>
                  </a:cubicBezTo>
                  <a:cubicBezTo>
                    <a:pt x="95" y="89"/>
                    <a:pt x="48" y="160"/>
                    <a:pt x="0" y="196"/>
                  </a:cubicBezTo>
                  <a:cubicBezTo>
                    <a:pt x="57" y="283"/>
                    <a:pt x="111" y="313"/>
                    <a:pt x="163" y="313"/>
                  </a:cubicBezTo>
                  <a:cubicBezTo>
                    <a:pt x="253" y="313"/>
                    <a:pt x="339" y="226"/>
                    <a:pt x="429" y="196"/>
                  </a:cubicBezTo>
                  <a:cubicBezTo>
                    <a:pt x="476" y="160"/>
                    <a:pt x="476" y="112"/>
                    <a:pt x="429" y="65"/>
                  </a:cubicBezTo>
                  <a:cubicBezTo>
                    <a:pt x="386" y="22"/>
                    <a:pt x="339" y="1"/>
                    <a:pt x="29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3" name="Google Shape;1293;p32"/>
            <p:cNvSpPr/>
            <p:nvPr/>
          </p:nvSpPr>
          <p:spPr>
            <a:xfrm>
              <a:off x="5390850" y="3141000"/>
              <a:ext cx="9625" cy="9300"/>
            </a:xfrm>
            <a:custGeom>
              <a:avLst/>
              <a:gdLst/>
              <a:ahLst/>
              <a:cxnLst/>
              <a:rect l="l" t="t" r="r" b="b"/>
              <a:pathLst>
                <a:path w="385" h="372" extrusionOk="0">
                  <a:moveTo>
                    <a:pt x="119" y="0"/>
                  </a:moveTo>
                  <a:cubicBezTo>
                    <a:pt x="12" y="12"/>
                    <a:pt x="0" y="36"/>
                    <a:pt x="83" y="119"/>
                  </a:cubicBezTo>
                  <a:cubicBezTo>
                    <a:pt x="95" y="191"/>
                    <a:pt x="95" y="274"/>
                    <a:pt x="107" y="369"/>
                  </a:cubicBezTo>
                  <a:cubicBezTo>
                    <a:pt x="126" y="371"/>
                    <a:pt x="142" y="371"/>
                    <a:pt x="157" y="371"/>
                  </a:cubicBezTo>
                  <a:cubicBezTo>
                    <a:pt x="385" y="371"/>
                    <a:pt x="237" y="209"/>
                    <a:pt x="226" y="119"/>
                  </a:cubicBezTo>
                  <a:cubicBezTo>
                    <a:pt x="298" y="36"/>
                    <a:pt x="286" y="0"/>
                    <a:pt x="17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4" name="Google Shape;1294;p32"/>
            <p:cNvSpPr/>
            <p:nvPr/>
          </p:nvSpPr>
          <p:spPr>
            <a:xfrm>
              <a:off x="5395300" y="3139950"/>
              <a:ext cx="15800" cy="4050"/>
            </a:xfrm>
            <a:custGeom>
              <a:avLst/>
              <a:gdLst/>
              <a:ahLst/>
              <a:cxnLst/>
              <a:rect l="l" t="t" r="r" b="b"/>
              <a:pathLst>
                <a:path w="632" h="162" extrusionOk="0">
                  <a:moveTo>
                    <a:pt x="334" y="1"/>
                  </a:moveTo>
                  <a:cubicBezTo>
                    <a:pt x="227" y="1"/>
                    <a:pt x="114" y="30"/>
                    <a:pt x="1" y="42"/>
                  </a:cubicBezTo>
                  <a:cubicBezTo>
                    <a:pt x="1" y="78"/>
                    <a:pt x="25" y="126"/>
                    <a:pt x="48" y="161"/>
                  </a:cubicBezTo>
                  <a:cubicBezTo>
                    <a:pt x="227" y="161"/>
                    <a:pt x="417" y="137"/>
                    <a:pt x="632" y="137"/>
                  </a:cubicBezTo>
                  <a:cubicBezTo>
                    <a:pt x="542" y="30"/>
                    <a:pt x="441" y="1"/>
                    <a:pt x="33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5" name="Google Shape;1295;p32"/>
            <p:cNvSpPr/>
            <p:nvPr/>
          </p:nvSpPr>
          <p:spPr>
            <a:xfrm>
              <a:off x="5521500" y="3054825"/>
              <a:ext cx="7775" cy="5275"/>
            </a:xfrm>
            <a:custGeom>
              <a:avLst/>
              <a:gdLst/>
              <a:ahLst/>
              <a:cxnLst/>
              <a:rect l="l" t="t" r="r" b="b"/>
              <a:pathLst>
                <a:path w="311" h="211" extrusionOk="0">
                  <a:moveTo>
                    <a:pt x="155" y="0"/>
                  </a:moveTo>
                  <a:cubicBezTo>
                    <a:pt x="104" y="0"/>
                    <a:pt x="53" y="39"/>
                    <a:pt x="1" y="125"/>
                  </a:cubicBezTo>
                  <a:cubicBezTo>
                    <a:pt x="56" y="180"/>
                    <a:pt x="111" y="210"/>
                    <a:pt x="164" y="210"/>
                  </a:cubicBezTo>
                  <a:cubicBezTo>
                    <a:pt x="215" y="210"/>
                    <a:pt x="264" y="183"/>
                    <a:pt x="311" y="125"/>
                  </a:cubicBezTo>
                  <a:cubicBezTo>
                    <a:pt x="261" y="45"/>
                    <a:pt x="209" y="0"/>
                    <a:pt x="15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6" name="Google Shape;1296;p32"/>
            <p:cNvSpPr/>
            <p:nvPr/>
          </p:nvSpPr>
          <p:spPr>
            <a:xfrm>
              <a:off x="5650700" y="3033700"/>
              <a:ext cx="11025" cy="5775"/>
            </a:xfrm>
            <a:custGeom>
              <a:avLst/>
              <a:gdLst/>
              <a:ahLst/>
              <a:cxnLst/>
              <a:rect l="l" t="t" r="r" b="b"/>
              <a:pathLst>
                <a:path w="441" h="231" extrusionOk="0">
                  <a:moveTo>
                    <a:pt x="137" y="0"/>
                  </a:moveTo>
                  <a:cubicBezTo>
                    <a:pt x="91" y="0"/>
                    <a:pt x="45" y="17"/>
                    <a:pt x="0" y="65"/>
                  </a:cubicBezTo>
                  <a:cubicBezTo>
                    <a:pt x="12" y="101"/>
                    <a:pt x="12" y="149"/>
                    <a:pt x="12" y="196"/>
                  </a:cubicBezTo>
                  <a:cubicBezTo>
                    <a:pt x="79" y="215"/>
                    <a:pt x="142" y="231"/>
                    <a:pt x="201" y="231"/>
                  </a:cubicBezTo>
                  <a:cubicBezTo>
                    <a:pt x="289" y="231"/>
                    <a:pt x="369" y="196"/>
                    <a:pt x="441" y="89"/>
                  </a:cubicBezTo>
                  <a:cubicBezTo>
                    <a:pt x="343" y="81"/>
                    <a:pt x="239" y="0"/>
                    <a:pt x="13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7" name="Google Shape;1297;p32"/>
            <p:cNvSpPr/>
            <p:nvPr/>
          </p:nvSpPr>
          <p:spPr>
            <a:xfrm>
              <a:off x="5755175" y="3212175"/>
              <a:ext cx="14900" cy="3575"/>
            </a:xfrm>
            <a:custGeom>
              <a:avLst/>
              <a:gdLst/>
              <a:ahLst/>
              <a:cxnLst/>
              <a:rect l="l" t="t" r="r" b="b"/>
              <a:pathLst>
                <a:path w="596" h="143" extrusionOk="0">
                  <a:moveTo>
                    <a:pt x="161" y="1"/>
                  </a:moveTo>
                  <a:cubicBezTo>
                    <a:pt x="109" y="1"/>
                    <a:pt x="55" y="5"/>
                    <a:pt x="0" y="11"/>
                  </a:cubicBezTo>
                  <a:cubicBezTo>
                    <a:pt x="96" y="120"/>
                    <a:pt x="210" y="143"/>
                    <a:pt x="329" y="143"/>
                  </a:cubicBezTo>
                  <a:cubicBezTo>
                    <a:pt x="418" y="143"/>
                    <a:pt x="509" y="130"/>
                    <a:pt x="596" y="130"/>
                  </a:cubicBezTo>
                  <a:cubicBezTo>
                    <a:pt x="454" y="32"/>
                    <a:pt x="312" y="1"/>
                    <a:pt x="16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8" name="Google Shape;1298;p32"/>
            <p:cNvSpPr/>
            <p:nvPr/>
          </p:nvSpPr>
          <p:spPr>
            <a:xfrm>
              <a:off x="5638800" y="3093350"/>
              <a:ext cx="15500" cy="3200"/>
            </a:xfrm>
            <a:custGeom>
              <a:avLst/>
              <a:gdLst/>
              <a:ahLst/>
              <a:cxnLst/>
              <a:rect l="l" t="t" r="r" b="b"/>
              <a:pathLst>
                <a:path w="620" h="128" extrusionOk="0">
                  <a:moveTo>
                    <a:pt x="293" y="1"/>
                  </a:moveTo>
                  <a:cubicBezTo>
                    <a:pt x="194" y="1"/>
                    <a:pt x="95" y="19"/>
                    <a:pt x="0" y="25"/>
                  </a:cubicBezTo>
                  <a:cubicBezTo>
                    <a:pt x="133" y="108"/>
                    <a:pt x="284" y="127"/>
                    <a:pt x="431" y="127"/>
                  </a:cubicBezTo>
                  <a:cubicBezTo>
                    <a:pt x="495" y="127"/>
                    <a:pt x="558" y="124"/>
                    <a:pt x="619" y="120"/>
                  </a:cubicBezTo>
                  <a:cubicBezTo>
                    <a:pt x="518" y="25"/>
                    <a:pt x="406" y="1"/>
                    <a:pt x="29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9" name="Google Shape;1299;p32"/>
            <p:cNvSpPr/>
            <p:nvPr/>
          </p:nvSpPr>
          <p:spPr>
            <a:xfrm>
              <a:off x="5705750" y="3039700"/>
              <a:ext cx="6275" cy="6950"/>
            </a:xfrm>
            <a:custGeom>
              <a:avLst/>
              <a:gdLst/>
              <a:ahLst/>
              <a:cxnLst/>
              <a:rect l="l" t="t" r="r" b="b"/>
              <a:pathLst>
                <a:path w="251" h="278" extrusionOk="0">
                  <a:moveTo>
                    <a:pt x="152" y="1"/>
                  </a:moveTo>
                  <a:cubicBezTo>
                    <a:pt x="76" y="1"/>
                    <a:pt x="9" y="18"/>
                    <a:pt x="1" y="135"/>
                  </a:cubicBezTo>
                  <a:cubicBezTo>
                    <a:pt x="1" y="266"/>
                    <a:pt x="132" y="278"/>
                    <a:pt x="239" y="278"/>
                  </a:cubicBezTo>
                  <a:cubicBezTo>
                    <a:pt x="251" y="195"/>
                    <a:pt x="251" y="87"/>
                    <a:pt x="251" y="4"/>
                  </a:cubicBezTo>
                  <a:cubicBezTo>
                    <a:pt x="219" y="4"/>
                    <a:pt x="185" y="1"/>
                    <a:pt x="15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0" name="Google Shape;1300;p32"/>
            <p:cNvSpPr/>
            <p:nvPr/>
          </p:nvSpPr>
          <p:spPr>
            <a:xfrm>
              <a:off x="5909350" y="3208850"/>
              <a:ext cx="11350" cy="3025"/>
            </a:xfrm>
            <a:custGeom>
              <a:avLst/>
              <a:gdLst/>
              <a:ahLst/>
              <a:cxnLst/>
              <a:rect l="l" t="t" r="r" b="b"/>
              <a:pathLst>
                <a:path w="454" h="121" extrusionOk="0">
                  <a:moveTo>
                    <a:pt x="1" y="1"/>
                  </a:moveTo>
                  <a:cubicBezTo>
                    <a:pt x="83" y="98"/>
                    <a:pt x="179" y="120"/>
                    <a:pt x="278" y="120"/>
                  </a:cubicBezTo>
                  <a:cubicBezTo>
                    <a:pt x="337" y="120"/>
                    <a:pt x="396" y="112"/>
                    <a:pt x="453" y="108"/>
                  </a:cubicBezTo>
                  <a:cubicBezTo>
                    <a:pt x="322" y="1"/>
                    <a:pt x="156" y="1"/>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1" name="Google Shape;1301;p32"/>
            <p:cNvSpPr/>
            <p:nvPr/>
          </p:nvSpPr>
          <p:spPr>
            <a:xfrm>
              <a:off x="5471800" y="3147125"/>
              <a:ext cx="11350" cy="5550"/>
            </a:xfrm>
            <a:custGeom>
              <a:avLst/>
              <a:gdLst/>
              <a:ahLst/>
              <a:cxnLst/>
              <a:rect l="l" t="t" r="r" b="b"/>
              <a:pathLst>
                <a:path w="454" h="222" extrusionOk="0">
                  <a:moveTo>
                    <a:pt x="109" y="0"/>
                  </a:moveTo>
                  <a:cubicBezTo>
                    <a:pt x="73" y="0"/>
                    <a:pt x="36" y="2"/>
                    <a:pt x="1" y="5"/>
                  </a:cubicBezTo>
                  <a:lnTo>
                    <a:pt x="132" y="136"/>
                  </a:lnTo>
                  <a:cubicBezTo>
                    <a:pt x="177" y="195"/>
                    <a:pt x="227" y="222"/>
                    <a:pt x="282" y="222"/>
                  </a:cubicBezTo>
                  <a:cubicBezTo>
                    <a:pt x="327" y="222"/>
                    <a:pt x="376" y="204"/>
                    <a:pt x="429" y="172"/>
                  </a:cubicBezTo>
                  <a:lnTo>
                    <a:pt x="453" y="124"/>
                  </a:lnTo>
                  <a:cubicBezTo>
                    <a:pt x="352" y="24"/>
                    <a:pt x="231" y="0"/>
                    <a:pt x="10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2" name="Google Shape;1302;p32"/>
            <p:cNvSpPr/>
            <p:nvPr/>
          </p:nvSpPr>
          <p:spPr>
            <a:xfrm>
              <a:off x="5579250" y="3118075"/>
              <a:ext cx="10750" cy="3925"/>
            </a:xfrm>
            <a:custGeom>
              <a:avLst/>
              <a:gdLst/>
              <a:ahLst/>
              <a:cxnLst/>
              <a:rect l="l" t="t" r="r" b="b"/>
              <a:pathLst>
                <a:path w="430" h="157" extrusionOk="0">
                  <a:moveTo>
                    <a:pt x="429" y="0"/>
                  </a:moveTo>
                  <a:lnTo>
                    <a:pt x="429" y="0"/>
                  </a:lnTo>
                  <a:cubicBezTo>
                    <a:pt x="287" y="24"/>
                    <a:pt x="144" y="24"/>
                    <a:pt x="1" y="36"/>
                  </a:cubicBezTo>
                  <a:cubicBezTo>
                    <a:pt x="71" y="112"/>
                    <a:pt x="144" y="157"/>
                    <a:pt x="216" y="157"/>
                  </a:cubicBezTo>
                  <a:cubicBezTo>
                    <a:pt x="290" y="157"/>
                    <a:pt x="363" y="109"/>
                    <a:pt x="42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3" name="Google Shape;1303;p32"/>
            <p:cNvSpPr/>
            <p:nvPr/>
          </p:nvSpPr>
          <p:spPr>
            <a:xfrm>
              <a:off x="5403650" y="2986175"/>
              <a:ext cx="10725" cy="3625"/>
            </a:xfrm>
            <a:custGeom>
              <a:avLst/>
              <a:gdLst/>
              <a:ahLst/>
              <a:cxnLst/>
              <a:rect l="l" t="t" r="r" b="b"/>
              <a:pathLst>
                <a:path w="429" h="145" extrusionOk="0">
                  <a:moveTo>
                    <a:pt x="215" y="0"/>
                  </a:moveTo>
                  <a:cubicBezTo>
                    <a:pt x="144" y="0"/>
                    <a:pt x="70" y="45"/>
                    <a:pt x="0" y="133"/>
                  </a:cubicBezTo>
                  <a:cubicBezTo>
                    <a:pt x="143" y="133"/>
                    <a:pt x="286" y="145"/>
                    <a:pt x="429" y="145"/>
                  </a:cubicBezTo>
                  <a:cubicBezTo>
                    <a:pt x="362" y="48"/>
                    <a:pt x="289" y="0"/>
                    <a:pt x="21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4" name="Google Shape;1304;p32"/>
            <p:cNvSpPr/>
            <p:nvPr/>
          </p:nvSpPr>
          <p:spPr>
            <a:xfrm>
              <a:off x="5668550" y="3199925"/>
              <a:ext cx="7475" cy="4025"/>
            </a:xfrm>
            <a:custGeom>
              <a:avLst/>
              <a:gdLst/>
              <a:ahLst/>
              <a:cxnLst/>
              <a:rect l="l" t="t" r="r" b="b"/>
              <a:pathLst>
                <a:path w="299" h="161" extrusionOk="0">
                  <a:moveTo>
                    <a:pt x="191" y="24"/>
                  </a:moveTo>
                  <a:cubicBezTo>
                    <a:pt x="132" y="60"/>
                    <a:pt x="1" y="1"/>
                    <a:pt x="13" y="143"/>
                  </a:cubicBezTo>
                  <a:cubicBezTo>
                    <a:pt x="13" y="152"/>
                    <a:pt x="72" y="160"/>
                    <a:pt x="128" y="160"/>
                  </a:cubicBezTo>
                  <a:cubicBezTo>
                    <a:pt x="151" y="160"/>
                    <a:pt x="174" y="159"/>
                    <a:pt x="191" y="155"/>
                  </a:cubicBezTo>
                  <a:cubicBezTo>
                    <a:pt x="239" y="143"/>
                    <a:pt x="263" y="96"/>
                    <a:pt x="298" y="60"/>
                  </a:cubicBezTo>
                  <a:cubicBezTo>
                    <a:pt x="263" y="36"/>
                    <a:pt x="239" y="24"/>
                    <a:pt x="191" y="24"/>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5" name="Google Shape;1305;p32"/>
            <p:cNvSpPr/>
            <p:nvPr/>
          </p:nvSpPr>
          <p:spPr>
            <a:xfrm>
              <a:off x="5661700" y="3090700"/>
              <a:ext cx="11050" cy="3575"/>
            </a:xfrm>
            <a:custGeom>
              <a:avLst/>
              <a:gdLst/>
              <a:ahLst/>
              <a:cxnLst/>
              <a:rect l="l" t="t" r="r" b="b"/>
              <a:pathLst>
                <a:path w="442" h="143" extrusionOk="0">
                  <a:moveTo>
                    <a:pt x="1" y="0"/>
                  </a:moveTo>
                  <a:lnTo>
                    <a:pt x="1" y="119"/>
                  </a:lnTo>
                  <a:cubicBezTo>
                    <a:pt x="156" y="95"/>
                    <a:pt x="322" y="143"/>
                    <a:pt x="44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6" name="Google Shape;1306;p32"/>
            <p:cNvSpPr/>
            <p:nvPr/>
          </p:nvSpPr>
          <p:spPr>
            <a:xfrm>
              <a:off x="5676300" y="3089875"/>
              <a:ext cx="11925" cy="3450"/>
            </a:xfrm>
            <a:custGeom>
              <a:avLst/>
              <a:gdLst/>
              <a:ahLst/>
              <a:cxnLst/>
              <a:rect l="l" t="t" r="r" b="b"/>
              <a:pathLst>
                <a:path w="477" h="138" extrusionOk="0">
                  <a:moveTo>
                    <a:pt x="171" y="1"/>
                  </a:moveTo>
                  <a:cubicBezTo>
                    <a:pt x="115" y="1"/>
                    <a:pt x="57" y="9"/>
                    <a:pt x="0" y="21"/>
                  </a:cubicBezTo>
                  <a:cubicBezTo>
                    <a:pt x="78" y="113"/>
                    <a:pt x="168" y="138"/>
                    <a:pt x="266" y="138"/>
                  </a:cubicBezTo>
                  <a:cubicBezTo>
                    <a:pt x="333" y="138"/>
                    <a:pt x="404" y="126"/>
                    <a:pt x="476" y="116"/>
                  </a:cubicBezTo>
                  <a:cubicBezTo>
                    <a:pt x="383" y="30"/>
                    <a:pt x="278" y="1"/>
                    <a:pt x="17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7" name="Google Shape;1307;p32"/>
            <p:cNvSpPr/>
            <p:nvPr/>
          </p:nvSpPr>
          <p:spPr>
            <a:xfrm>
              <a:off x="5678975" y="3097375"/>
              <a:ext cx="11625" cy="3250"/>
            </a:xfrm>
            <a:custGeom>
              <a:avLst/>
              <a:gdLst/>
              <a:ahLst/>
              <a:cxnLst/>
              <a:rect l="l" t="t" r="r" b="b"/>
              <a:pathLst>
                <a:path w="465" h="130" extrusionOk="0">
                  <a:moveTo>
                    <a:pt x="191" y="1"/>
                  </a:moveTo>
                  <a:cubicBezTo>
                    <a:pt x="128" y="1"/>
                    <a:pt x="63" y="10"/>
                    <a:pt x="0" y="19"/>
                  </a:cubicBezTo>
                  <a:cubicBezTo>
                    <a:pt x="94" y="96"/>
                    <a:pt x="200" y="130"/>
                    <a:pt x="318" y="130"/>
                  </a:cubicBezTo>
                  <a:cubicBezTo>
                    <a:pt x="365" y="130"/>
                    <a:pt x="414" y="124"/>
                    <a:pt x="465" y="114"/>
                  </a:cubicBezTo>
                  <a:cubicBezTo>
                    <a:pt x="391" y="25"/>
                    <a:pt x="294" y="1"/>
                    <a:pt x="19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8" name="Google Shape;1308;p32"/>
            <p:cNvSpPr/>
            <p:nvPr/>
          </p:nvSpPr>
          <p:spPr>
            <a:xfrm>
              <a:off x="5595625" y="3030600"/>
              <a:ext cx="12225" cy="6650"/>
            </a:xfrm>
            <a:custGeom>
              <a:avLst/>
              <a:gdLst/>
              <a:ahLst/>
              <a:cxnLst/>
              <a:rect l="l" t="t" r="r" b="b"/>
              <a:pathLst>
                <a:path w="489" h="266" extrusionOk="0">
                  <a:moveTo>
                    <a:pt x="215" y="0"/>
                  </a:moveTo>
                  <a:cubicBezTo>
                    <a:pt x="155" y="0"/>
                    <a:pt x="99" y="15"/>
                    <a:pt x="48" y="47"/>
                  </a:cubicBezTo>
                  <a:cubicBezTo>
                    <a:pt x="1" y="106"/>
                    <a:pt x="13" y="154"/>
                    <a:pt x="72" y="201"/>
                  </a:cubicBezTo>
                  <a:cubicBezTo>
                    <a:pt x="161" y="242"/>
                    <a:pt x="256" y="266"/>
                    <a:pt x="352" y="266"/>
                  </a:cubicBezTo>
                  <a:cubicBezTo>
                    <a:pt x="397" y="266"/>
                    <a:pt x="443" y="260"/>
                    <a:pt x="489" y="249"/>
                  </a:cubicBezTo>
                  <a:lnTo>
                    <a:pt x="489" y="82"/>
                  </a:lnTo>
                  <a:cubicBezTo>
                    <a:pt x="465" y="70"/>
                    <a:pt x="429" y="47"/>
                    <a:pt x="382" y="35"/>
                  </a:cubicBezTo>
                  <a:cubicBezTo>
                    <a:pt x="325" y="12"/>
                    <a:pt x="269" y="0"/>
                    <a:pt x="21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9" name="Google Shape;1309;p32"/>
            <p:cNvSpPr/>
            <p:nvPr/>
          </p:nvSpPr>
          <p:spPr>
            <a:xfrm>
              <a:off x="5583425" y="3031450"/>
              <a:ext cx="11925" cy="4425"/>
            </a:xfrm>
            <a:custGeom>
              <a:avLst/>
              <a:gdLst/>
              <a:ahLst/>
              <a:cxnLst/>
              <a:rect l="l" t="t" r="r" b="b"/>
              <a:pathLst>
                <a:path w="477" h="177" extrusionOk="0">
                  <a:moveTo>
                    <a:pt x="429" y="13"/>
                  </a:moveTo>
                  <a:lnTo>
                    <a:pt x="429" y="13"/>
                  </a:lnTo>
                  <a:cubicBezTo>
                    <a:pt x="274" y="60"/>
                    <a:pt x="96" y="1"/>
                    <a:pt x="0" y="167"/>
                  </a:cubicBezTo>
                  <a:cubicBezTo>
                    <a:pt x="66" y="173"/>
                    <a:pt x="131" y="176"/>
                    <a:pt x="200" y="176"/>
                  </a:cubicBezTo>
                  <a:cubicBezTo>
                    <a:pt x="268" y="176"/>
                    <a:pt x="340" y="173"/>
                    <a:pt x="417" y="167"/>
                  </a:cubicBezTo>
                  <a:cubicBezTo>
                    <a:pt x="453" y="120"/>
                    <a:pt x="477" y="72"/>
                    <a:pt x="429" y="13"/>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0" name="Google Shape;1310;p32"/>
            <p:cNvSpPr/>
            <p:nvPr/>
          </p:nvSpPr>
          <p:spPr>
            <a:xfrm>
              <a:off x="5596825" y="3029100"/>
              <a:ext cx="8350" cy="3275"/>
            </a:xfrm>
            <a:custGeom>
              <a:avLst/>
              <a:gdLst/>
              <a:ahLst/>
              <a:cxnLst/>
              <a:rect l="l" t="t" r="r" b="b"/>
              <a:pathLst>
                <a:path w="334" h="131" extrusionOk="0">
                  <a:moveTo>
                    <a:pt x="140" y="1"/>
                  </a:moveTo>
                  <a:cubicBezTo>
                    <a:pt x="90" y="1"/>
                    <a:pt x="43" y="35"/>
                    <a:pt x="0" y="130"/>
                  </a:cubicBezTo>
                  <a:cubicBezTo>
                    <a:pt x="119" y="107"/>
                    <a:pt x="215" y="107"/>
                    <a:pt x="334" y="107"/>
                  </a:cubicBezTo>
                  <a:cubicBezTo>
                    <a:pt x="268" y="54"/>
                    <a:pt x="202" y="1"/>
                    <a:pt x="14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1" name="Google Shape;1311;p32"/>
            <p:cNvSpPr/>
            <p:nvPr/>
          </p:nvSpPr>
          <p:spPr>
            <a:xfrm>
              <a:off x="5859050" y="3147250"/>
              <a:ext cx="7175" cy="2875"/>
            </a:xfrm>
            <a:custGeom>
              <a:avLst/>
              <a:gdLst/>
              <a:ahLst/>
              <a:cxnLst/>
              <a:rect l="l" t="t" r="r" b="b"/>
              <a:pathLst>
                <a:path w="287" h="115" extrusionOk="0">
                  <a:moveTo>
                    <a:pt x="286" y="0"/>
                  </a:moveTo>
                  <a:lnTo>
                    <a:pt x="286" y="0"/>
                  </a:lnTo>
                  <a:cubicBezTo>
                    <a:pt x="191" y="12"/>
                    <a:pt x="108" y="12"/>
                    <a:pt x="1" y="12"/>
                  </a:cubicBezTo>
                  <a:cubicBezTo>
                    <a:pt x="50" y="83"/>
                    <a:pt x="94" y="114"/>
                    <a:pt x="137" y="114"/>
                  </a:cubicBezTo>
                  <a:cubicBezTo>
                    <a:pt x="187" y="114"/>
                    <a:pt x="235" y="71"/>
                    <a:pt x="28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2" name="Google Shape;1312;p32"/>
            <p:cNvSpPr/>
            <p:nvPr/>
          </p:nvSpPr>
          <p:spPr>
            <a:xfrm>
              <a:off x="5866200" y="3097225"/>
              <a:ext cx="3600" cy="7475"/>
            </a:xfrm>
            <a:custGeom>
              <a:avLst/>
              <a:gdLst/>
              <a:ahLst/>
              <a:cxnLst/>
              <a:rect l="l" t="t" r="r" b="b"/>
              <a:pathLst>
                <a:path w="144" h="299" extrusionOk="0">
                  <a:moveTo>
                    <a:pt x="0" y="1"/>
                  </a:moveTo>
                  <a:cubicBezTo>
                    <a:pt x="0" y="120"/>
                    <a:pt x="24" y="227"/>
                    <a:pt x="131" y="299"/>
                  </a:cubicBezTo>
                  <a:cubicBezTo>
                    <a:pt x="131" y="191"/>
                    <a:pt x="143" y="108"/>
                    <a:pt x="14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3" name="Google Shape;1313;p32"/>
            <p:cNvSpPr/>
            <p:nvPr/>
          </p:nvSpPr>
          <p:spPr>
            <a:xfrm>
              <a:off x="5557225" y="3129675"/>
              <a:ext cx="8375" cy="2275"/>
            </a:xfrm>
            <a:custGeom>
              <a:avLst/>
              <a:gdLst/>
              <a:ahLst/>
              <a:cxnLst/>
              <a:rect l="l" t="t" r="r" b="b"/>
              <a:pathLst>
                <a:path w="335" h="91" extrusionOk="0">
                  <a:moveTo>
                    <a:pt x="1" y="1"/>
                  </a:moveTo>
                  <a:cubicBezTo>
                    <a:pt x="52" y="63"/>
                    <a:pt x="105" y="90"/>
                    <a:pt x="159" y="90"/>
                  </a:cubicBezTo>
                  <a:cubicBezTo>
                    <a:pt x="218" y="90"/>
                    <a:pt x="278" y="57"/>
                    <a:pt x="33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4" name="Google Shape;1314;p32"/>
            <p:cNvSpPr/>
            <p:nvPr/>
          </p:nvSpPr>
          <p:spPr>
            <a:xfrm>
              <a:off x="5567650" y="3129575"/>
              <a:ext cx="8350" cy="3400"/>
            </a:xfrm>
            <a:custGeom>
              <a:avLst/>
              <a:gdLst/>
              <a:ahLst/>
              <a:cxnLst/>
              <a:rect l="l" t="t" r="r" b="b"/>
              <a:pathLst>
                <a:path w="334" h="136" extrusionOk="0">
                  <a:moveTo>
                    <a:pt x="86" y="0"/>
                  </a:moveTo>
                  <a:cubicBezTo>
                    <a:pt x="58" y="0"/>
                    <a:pt x="30" y="2"/>
                    <a:pt x="0" y="5"/>
                  </a:cubicBezTo>
                  <a:cubicBezTo>
                    <a:pt x="12" y="52"/>
                    <a:pt x="36" y="88"/>
                    <a:pt x="48" y="124"/>
                  </a:cubicBezTo>
                  <a:cubicBezTo>
                    <a:pt x="131" y="136"/>
                    <a:pt x="227" y="136"/>
                    <a:pt x="334" y="136"/>
                  </a:cubicBezTo>
                  <a:cubicBezTo>
                    <a:pt x="269" y="25"/>
                    <a:pt x="183" y="0"/>
                    <a:pt x="8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5" name="Google Shape;1315;p32"/>
            <p:cNvSpPr/>
            <p:nvPr/>
          </p:nvSpPr>
          <p:spPr>
            <a:xfrm>
              <a:off x="5568550" y="3118975"/>
              <a:ext cx="6850" cy="2475"/>
            </a:xfrm>
            <a:custGeom>
              <a:avLst/>
              <a:gdLst/>
              <a:ahLst/>
              <a:cxnLst/>
              <a:rect l="l" t="t" r="r" b="b"/>
              <a:pathLst>
                <a:path w="274" h="99" extrusionOk="0">
                  <a:moveTo>
                    <a:pt x="0" y="0"/>
                  </a:moveTo>
                  <a:cubicBezTo>
                    <a:pt x="42" y="66"/>
                    <a:pt x="89" y="98"/>
                    <a:pt x="137" y="98"/>
                  </a:cubicBezTo>
                  <a:cubicBezTo>
                    <a:pt x="185" y="98"/>
                    <a:pt x="232" y="66"/>
                    <a:pt x="27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6" name="Google Shape;1316;p32"/>
            <p:cNvSpPr/>
            <p:nvPr/>
          </p:nvSpPr>
          <p:spPr>
            <a:xfrm>
              <a:off x="5693550" y="3073125"/>
              <a:ext cx="4500" cy="5075"/>
            </a:xfrm>
            <a:custGeom>
              <a:avLst/>
              <a:gdLst/>
              <a:ahLst/>
              <a:cxnLst/>
              <a:rect l="l" t="t" r="r" b="b"/>
              <a:pathLst>
                <a:path w="180" h="203" extrusionOk="0">
                  <a:moveTo>
                    <a:pt x="96" y="1"/>
                  </a:moveTo>
                  <a:cubicBezTo>
                    <a:pt x="85" y="1"/>
                    <a:pt x="76" y="5"/>
                    <a:pt x="72" y="12"/>
                  </a:cubicBezTo>
                  <a:cubicBezTo>
                    <a:pt x="1" y="120"/>
                    <a:pt x="36" y="191"/>
                    <a:pt x="179" y="203"/>
                  </a:cubicBezTo>
                  <a:lnTo>
                    <a:pt x="179" y="60"/>
                  </a:lnTo>
                  <a:cubicBezTo>
                    <a:pt x="155" y="19"/>
                    <a:pt x="119" y="1"/>
                    <a:pt x="9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7" name="Google Shape;1317;p32"/>
            <p:cNvSpPr/>
            <p:nvPr/>
          </p:nvSpPr>
          <p:spPr>
            <a:xfrm>
              <a:off x="5617950" y="3139800"/>
              <a:ext cx="7775" cy="4200"/>
            </a:xfrm>
            <a:custGeom>
              <a:avLst/>
              <a:gdLst/>
              <a:ahLst/>
              <a:cxnLst/>
              <a:rect l="l" t="t" r="r" b="b"/>
              <a:pathLst>
                <a:path w="311" h="168" extrusionOk="0">
                  <a:moveTo>
                    <a:pt x="227" y="1"/>
                  </a:moveTo>
                  <a:cubicBezTo>
                    <a:pt x="143" y="1"/>
                    <a:pt x="72" y="12"/>
                    <a:pt x="1" y="24"/>
                  </a:cubicBezTo>
                  <a:cubicBezTo>
                    <a:pt x="1" y="72"/>
                    <a:pt x="12" y="120"/>
                    <a:pt x="24" y="167"/>
                  </a:cubicBezTo>
                  <a:cubicBezTo>
                    <a:pt x="143" y="167"/>
                    <a:pt x="251" y="143"/>
                    <a:pt x="310" y="24"/>
                  </a:cubicBezTo>
                  <a:cubicBezTo>
                    <a:pt x="286" y="12"/>
                    <a:pt x="251" y="1"/>
                    <a:pt x="22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8" name="Google Shape;1318;p32"/>
            <p:cNvSpPr/>
            <p:nvPr/>
          </p:nvSpPr>
          <p:spPr>
            <a:xfrm>
              <a:off x="5402150" y="3103475"/>
              <a:ext cx="8950" cy="5175"/>
            </a:xfrm>
            <a:custGeom>
              <a:avLst/>
              <a:gdLst/>
              <a:ahLst/>
              <a:cxnLst/>
              <a:rect l="l" t="t" r="r" b="b"/>
              <a:pathLst>
                <a:path w="358" h="207" extrusionOk="0">
                  <a:moveTo>
                    <a:pt x="72" y="1"/>
                  </a:moveTo>
                  <a:lnTo>
                    <a:pt x="60" y="25"/>
                  </a:lnTo>
                  <a:cubicBezTo>
                    <a:pt x="1" y="84"/>
                    <a:pt x="1" y="132"/>
                    <a:pt x="24" y="180"/>
                  </a:cubicBezTo>
                  <a:cubicBezTo>
                    <a:pt x="54" y="197"/>
                    <a:pt x="81" y="206"/>
                    <a:pt x="108" y="206"/>
                  </a:cubicBezTo>
                  <a:cubicBezTo>
                    <a:pt x="134" y="206"/>
                    <a:pt x="161" y="197"/>
                    <a:pt x="191" y="180"/>
                  </a:cubicBezTo>
                  <a:cubicBezTo>
                    <a:pt x="251" y="144"/>
                    <a:pt x="298" y="84"/>
                    <a:pt x="358" y="37"/>
                  </a:cubicBezTo>
                  <a:cubicBezTo>
                    <a:pt x="262" y="37"/>
                    <a:pt x="167" y="25"/>
                    <a:pt x="7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9" name="Google Shape;1319;p32"/>
            <p:cNvSpPr/>
            <p:nvPr/>
          </p:nvSpPr>
          <p:spPr>
            <a:xfrm>
              <a:off x="5425075" y="3140875"/>
              <a:ext cx="7175" cy="3125"/>
            </a:xfrm>
            <a:custGeom>
              <a:avLst/>
              <a:gdLst/>
              <a:ahLst/>
              <a:cxnLst/>
              <a:rect l="l" t="t" r="r" b="b"/>
              <a:pathLst>
                <a:path w="287" h="125" extrusionOk="0">
                  <a:moveTo>
                    <a:pt x="145" y="1"/>
                  </a:moveTo>
                  <a:cubicBezTo>
                    <a:pt x="97" y="1"/>
                    <a:pt x="47" y="36"/>
                    <a:pt x="0" y="100"/>
                  </a:cubicBezTo>
                  <a:cubicBezTo>
                    <a:pt x="96" y="124"/>
                    <a:pt x="203" y="124"/>
                    <a:pt x="286" y="124"/>
                  </a:cubicBezTo>
                  <a:cubicBezTo>
                    <a:pt x="244" y="39"/>
                    <a:pt x="195" y="1"/>
                    <a:pt x="14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0" name="Google Shape;1320;p32"/>
            <p:cNvSpPr/>
            <p:nvPr/>
          </p:nvSpPr>
          <p:spPr>
            <a:xfrm>
              <a:off x="5414350" y="3140975"/>
              <a:ext cx="7175" cy="3025"/>
            </a:xfrm>
            <a:custGeom>
              <a:avLst/>
              <a:gdLst/>
              <a:ahLst/>
              <a:cxnLst/>
              <a:rect l="l" t="t" r="r" b="b"/>
              <a:pathLst>
                <a:path w="287" h="121" extrusionOk="0">
                  <a:moveTo>
                    <a:pt x="145" y="1"/>
                  </a:moveTo>
                  <a:cubicBezTo>
                    <a:pt x="97" y="1"/>
                    <a:pt x="50" y="40"/>
                    <a:pt x="1" y="120"/>
                  </a:cubicBezTo>
                  <a:cubicBezTo>
                    <a:pt x="96" y="96"/>
                    <a:pt x="191" y="96"/>
                    <a:pt x="286" y="96"/>
                  </a:cubicBezTo>
                  <a:cubicBezTo>
                    <a:pt x="235" y="34"/>
                    <a:pt x="189" y="1"/>
                    <a:pt x="14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1" name="Google Shape;1321;p32"/>
            <p:cNvSpPr/>
            <p:nvPr/>
          </p:nvSpPr>
          <p:spPr>
            <a:xfrm>
              <a:off x="5384600" y="3140725"/>
              <a:ext cx="8950" cy="3275"/>
            </a:xfrm>
            <a:custGeom>
              <a:avLst/>
              <a:gdLst/>
              <a:ahLst/>
              <a:cxnLst/>
              <a:rect l="l" t="t" r="r" b="b"/>
              <a:pathLst>
                <a:path w="358" h="131" extrusionOk="0">
                  <a:moveTo>
                    <a:pt x="127" y="1"/>
                  </a:moveTo>
                  <a:cubicBezTo>
                    <a:pt x="86" y="1"/>
                    <a:pt x="44" y="3"/>
                    <a:pt x="0" y="11"/>
                  </a:cubicBezTo>
                  <a:cubicBezTo>
                    <a:pt x="107" y="35"/>
                    <a:pt x="214" y="83"/>
                    <a:pt x="310" y="130"/>
                  </a:cubicBezTo>
                  <a:cubicBezTo>
                    <a:pt x="333" y="83"/>
                    <a:pt x="345" y="47"/>
                    <a:pt x="357" y="11"/>
                  </a:cubicBezTo>
                  <a:cubicBezTo>
                    <a:pt x="286" y="11"/>
                    <a:pt x="209" y="1"/>
                    <a:pt x="12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2" name="Google Shape;1322;p32"/>
            <p:cNvSpPr/>
            <p:nvPr/>
          </p:nvSpPr>
          <p:spPr>
            <a:xfrm>
              <a:off x="5470900" y="3133925"/>
              <a:ext cx="8375" cy="2475"/>
            </a:xfrm>
            <a:custGeom>
              <a:avLst/>
              <a:gdLst/>
              <a:ahLst/>
              <a:cxnLst/>
              <a:rect l="l" t="t" r="r" b="b"/>
              <a:pathLst>
                <a:path w="335" h="99" extrusionOk="0">
                  <a:moveTo>
                    <a:pt x="168" y="0"/>
                  </a:moveTo>
                  <a:cubicBezTo>
                    <a:pt x="111" y="0"/>
                    <a:pt x="54" y="27"/>
                    <a:pt x="1" y="81"/>
                  </a:cubicBezTo>
                  <a:cubicBezTo>
                    <a:pt x="60" y="93"/>
                    <a:pt x="117" y="99"/>
                    <a:pt x="172" y="99"/>
                  </a:cubicBezTo>
                  <a:cubicBezTo>
                    <a:pt x="227" y="99"/>
                    <a:pt x="281" y="93"/>
                    <a:pt x="334" y="81"/>
                  </a:cubicBezTo>
                  <a:cubicBezTo>
                    <a:pt x="281" y="27"/>
                    <a:pt x="224" y="0"/>
                    <a:pt x="16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3" name="Google Shape;1323;p32"/>
            <p:cNvSpPr/>
            <p:nvPr/>
          </p:nvSpPr>
          <p:spPr>
            <a:xfrm>
              <a:off x="5499475" y="3115725"/>
              <a:ext cx="8675" cy="2375"/>
            </a:xfrm>
            <a:custGeom>
              <a:avLst/>
              <a:gdLst/>
              <a:ahLst/>
              <a:cxnLst/>
              <a:rect l="l" t="t" r="r" b="b"/>
              <a:pathLst>
                <a:path w="347" h="95" extrusionOk="0">
                  <a:moveTo>
                    <a:pt x="190" y="0"/>
                  </a:moveTo>
                  <a:cubicBezTo>
                    <a:pt x="128" y="0"/>
                    <a:pt x="65" y="37"/>
                    <a:pt x="1" y="94"/>
                  </a:cubicBezTo>
                  <a:lnTo>
                    <a:pt x="346" y="94"/>
                  </a:lnTo>
                  <a:cubicBezTo>
                    <a:pt x="296" y="28"/>
                    <a:pt x="244" y="0"/>
                    <a:pt x="19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4" name="Google Shape;1324;p32"/>
            <p:cNvSpPr/>
            <p:nvPr/>
          </p:nvSpPr>
          <p:spPr>
            <a:xfrm>
              <a:off x="5446800" y="3132650"/>
              <a:ext cx="6575" cy="4200"/>
            </a:xfrm>
            <a:custGeom>
              <a:avLst/>
              <a:gdLst/>
              <a:ahLst/>
              <a:cxnLst/>
              <a:rect l="l" t="t" r="r" b="b"/>
              <a:pathLst>
                <a:path w="263" h="168" extrusionOk="0">
                  <a:moveTo>
                    <a:pt x="0" y="1"/>
                  </a:moveTo>
                  <a:lnTo>
                    <a:pt x="0" y="1"/>
                  </a:lnTo>
                  <a:cubicBezTo>
                    <a:pt x="48" y="120"/>
                    <a:pt x="143" y="167"/>
                    <a:pt x="262" y="167"/>
                  </a:cubicBezTo>
                  <a:cubicBezTo>
                    <a:pt x="262" y="120"/>
                    <a:pt x="251" y="84"/>
                    <a:pt x="251" y="48"/>
                  </a:cubicBezTo>
                  <a:cubicBezTo>
                    <a:pt x="167" y="37"/>
                    <a:pt x="84"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5" name="Google Shape;1325;p32"/>
            <p:cNvSpPr/>
            <p:nvPr/>
          </p:nvSpPr>
          <p:spPr>
            <a:xfrm>
              <a:off x="5460500" y="3134525"/>
              <a:ext cx="8350" cy="2025"/>
            </a:xfrm>
            <a:custGeom>
              <a:avLst/>
              <a:gdLst/>
              <a:ahLst/>
              <a:cxnLst/>
              <a:rect l="l" t="t" r="r" b="b"/>
              <a:pathLst>
                <a:path w="334" h="81" extrusionOk="0">
                  <a:moveTo>
                    <a:pt x="167" y="0"/>
                  </a:moveTo>
                  <a:cubicBezTo>
                    <a:pt x="110" y="0"/>
                    <a:pt x="54" y="27"/>
                    <a:pt x="0" y="81"/>
                  </a:cubicBezTo>
                  <a:lnTo>
                    <a:pt x="334" y="81"/>
                  </a:lnTo>
                  <a:cubicBezTo>
                    <a:pt x="280" y="27"/>
                    <a:pt x="223" y="0"/>
                    <a:pt x="16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6" name="Google Shape;1326;p32"/>
            <p:cNvSpPr/>
            <p:nvPr/>
          </p:nvSpPr>
          <p:spPr>
            <a:xfrm>
              <a:off x="5439350" y="3144125"/>
              <a:ext cx="3600" cy="3150"/>
            </a:xfrm>
            <a:custGeom>
              <a:avLst/>
              <a:gdLst/>
              <a:ahLst/>
              <a:cxnLst/>
              <a:rect l="l" t="t" r="r" b="b"/>
              <a:pathLst>
                <a:path w="144" h="126" extrusionOk="0">
                  <a:moveTo>
                    <a:pt x="45" y="1"/>
                  </a:moveTo>
                  <a:cubicBezTo>
                    <a:pt x="31" y="1"/>
                    <a:pt x="17" y="2"/>
                    <a:pt x="1" y="6"/>
                  </a:cubicBezTo>
                  <a:cubicBezTo>
                    <a:pt x="37" y="42"/>
                    <a:pt x="108" y="78"/>
                    <a:pt x="144" y="125"/>
                  </a:cubicBezTo>
                  <a:cubicBezTo>
                    <a:pt x="144" y="78"/>
                    <a:pt x="132" y="42"/>
                    <a:pt x="132" y="6"/>
                  </a:cubicBezTo>
                  <a:cubicBezTo>
                    <a:pt x="100" y="6"/>
                    <a:pt x="74" y="1"/>
                    <a:pt x="4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7" name="Google Shape;1327;p32"/>
            <p:cNvSpPr/>
            <p:nvPr/>
          </p:nvSpPr>
          <p:spPr>
            <a:xfrm>
              <a:off x="5457225" y="3118975"/>
              <a:ext cx="3600" cy="3700"/>
            </a:xfrm>
            <a:custGeom>
              <a:avLst/>
              <a:gdLst/>
              <a:ahLst/>
              <a:cxnLst/>
              <a:rect l="l" t="t" r="r" b="b"/>
              <a:pathLst>
                <a:path w="144" h="148" extrusionOk="0">
                  <a:moveTo>
                    <a:pt x="143" y="0"/>
                  </a:moveTo>
                  <a:lnTo>
                    <a:pt x="143" y="0"/>
                  </a:lnTo>
                  <a:cubicBezTo>
                    <a:pt x="107" y="48"/>
                    <a:pt x="48" y="83"/>
                    <a:pt x="0" y="131"/>
                  </a:cubicBezTo>
                  <a:cubicBezTo>
                    <a:pt x="34" y="140"/>
                    <a:pt x="62" y="148"/>
                    <a:pt x="92" y="148"/>
                  </a:cubicBezTo>
                  <a:cubicBezTo>
                    <a:pt x="104" y="148"/>
                    <a:pt x="117" y="146"/>
                    <a:pt x="131" y="143"/>
                  </a:cubicBezTo>
                  <a:cubicBezTo>
                    <a:pt x="131" y="107"/>
                    <a:pt x="143" y="48"/>
                    <a:pt x="14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8" name="Google Shape;1328;p32"/>
            <p:cNvSpPr/>
            <p:nvPr/>
          </p:nvSpPr>
          <p:spPr>
            <a:xfrm>
              <a:off x="5575975" y="2980850"/>
              <a:ext cx="3600" cy="1225"/>
            </a:xfrm>
            <a:custGeom>
              <a:avLst/>
              <a:gdLst/>
              <a:ahLst/>
              <a:cxnLst/>
              <a:rect l="l" t="t" r="r" b="b"/>
              <a:pathLst>
                <a:path w="144" h="49" extrusionOk="0">
                  <a:moveTo>
                    <a:pt x="96" y="1"/>
                  </a:moveTo>
                  <a:cubicBezTo>
                    <a:pt x="60" y="13"/>
                    <a:pt x="25" y="24"/>
                    <a:pt x="1" y="48"/>
                  </a:cubicBezTo>
                  <a:lnTo>
                    <a:pt x="144" y="48"/>
                  </a:lnTo>
                  <a:cubicBezTo>
                    <a:pt x="132" y="36"/>
                    <a:pt x="120" y="1"/>
                    <a:pt x="9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9" name="Google Shape;1329;p32"/>
            <p:cNvSpPr/>
            <p:nvPr/>
          </p:nvSpPr>
          <p:spPr>
            <a:xfrm>
              <a:off x="5575375" y="3132950"/>
              <a:ext cx="3900" cy="1925"/>
            </a:xfrm>
            <a:custGeom>
              <a:avLst/>
              <a:gdLst/>
              <a:ahLst/>
              <a:cxnLst/>
              <a:rect l="l" t="t" r="r" b="b"/>
              <a:pathLst>
                <a:path w="156" h="77" extrusionOk="0">
                  <a:moveTo>
                    <a:pt x="1" y="1"/>
                  </a:moveTo>
                  <a:cubicBezTo>
                    <a:pt x="24" y="53"/>
                    <a:pt x="50" y="77"/>
                    <a:pt x="76" y="77"/>
                  </a:cubicBezTo>
                  <a:cubicBezTo>
                    <a:pt x="104" y="77"/>
                    <a:pt x="131" y="50"/>
                    <a:pt x="15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0" name="Google Shape;1330;p32"/>
            <p:cNvSpPr/>
            <p:nvPr/>
          </p:nvSpPr>
          <p:spPr>
            <a:xfrm>
              <a:off x="5593250" y="3032350"/>
              <a:ext cx="3900" cy="3600"/>
            </a:xfrm>
            <a:custGeom>
              <a:avLst/>
              <a:gdLst/>
              <a:ahLst/>
              <a:cxnLst/>
              <a:rect l="l" t="t" r="r" b="b"/>
              <a:pathLst>
                <a:path w="156" h="144" extrusionOk="0">
                  <a:moveTo>
                    <a:pt x="24" y="0"/>
                  </a:moveTo>
                  <a:cubicBezTo>
                    <a:pt x="24" y="36"/>
                    <a:pt x="0" y="96"/>
                    <a:pt x="0" y="143"/>
                  </a:cubicBezTo>
                  <a:lnTo>
                    <a:pt x="155" y="143"/>
                  </a:lnTo>
                  <a:cubicBezTo>
                    <a:pt x="131" y="84"/>
                    <a:pt x="131" y="36"/>
                    <a:pt x="11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1" name="Google Shape;1331;p32"/>
            <p:cNvSpPr/>
            <p:nvPr/>
          </p:nvSpPr>
          <p:spPr>
            <a:xfrm>
              <a:off x="5550075" y="3129375"/>
              <a:ext cx="4200" cy="1625"/>
            </a:xfrm>
            <a:custGeom>
              <a:avLst/>
              <a:gdLst/>
              <a:ahLst/>
              <a:cxnLst/>
              <a:rect l="l" t="t" r="r" b="b"/>
              <a:pathLst>
                <a:path w="168" h="65" extrusionOk="0">
                  <a:moveTo>
                    <a:pt x="168" y="1"/>
                  </a:moveTo>
                  <a:cubicBezTo>
                    <a:pt x="108" y="1"/>
                    <a:pt x="49" y="13"/>
                    <a:pt x="1" y="13"/>
                  </a:cubicBezTo>
                  <a:cubicBezTo>
                    <a:pt x="30" y="47"/>
                    <a:pt x="58" y="65"/>
                    <a:pt x="85" y="65"/>
                  </a:cubicBezTo>
                  <a:cubicBezTo>
                    <a:pt x="115" y="65"/>
                    <a:pt x="143" y="44"/>
                    <a:pt x="16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2" name="Google Shape;1332;p32"/>
            <p:cNvSpPr/>
            <p:nvPr/>
          </p:nvSpPr>
          <p:spPr>
            <a:xfrm>
              <a:off x="5561400" y="3118975"/>
              <a:ext cx="3600" cy="1200"/>
            </a:xfrm>
            <a:custGeom>
              <a:avLst/>
              <a:gdLst/>
              <a:ahLst/>
              <a:cxnLst/>
              <a:rect l="l" t="t" r="r" b="b"/>
              <a:pathLst>
                <a:path w="144" h="48" extrusionOk="0">
                  <a:moveTo>
                    <a:pt x="0" y="0"/>
                  </a:moveTo>
                  <a:cubicBezTo>
                    <a:pt x="12" y="12"/>
                    <a:pt x="24" y="48"/>
                    <a:pt x="48" y="48"/>
                  </a:cubicBezTo>
                  <a:cubicBezTo>
                    <a:pt x="72" y="24"/>
                    <a:pt x="119" y="12"/>
                    <a:pt x="14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3" name="Google Shape;1333;p32"/>
            <p:cNvSpPr/>
            <p:nvPr/>
          </p:nvSpPr>
          <p:spPr>
            <a:xfrm>
              <a:off x="5611400" y="3032350"/>
              <a:ext cx="3600" cy="1800"/>
            </a:xfrm>
            <a:custGeom>
              <a:avLst/>
              <a:gdLst/>
              <a:ahLst/>
              <a:cxnLst/>
              <a:rect l="l" t="t" r="r" b="b"/>
              <a:pathLst>
                <a:path w="144" h="72" extrusionOk="0">
                  <a:moveTo>
                    <a:pt x="1" y="0"/>
                  </a:moveTo>
                  <a:cubicBezTo>
                    <a:pt x="1" y="24"/>
                    <a:pt x="24" y="36"/>
                    <a:pt x="36" y="60"/>
                  </a:cubicBezTo>
                  <a:cubicBezTo>
                    <a:pt x="52" y="68"/>
                    <a:pt x="65" y="72"/>
                    <a:pt x="77" y="72"/>
                  </a:cubicBezTo>
                  <a:cubicBezTo>
                    <a:pt x="101" y="72"/>
                    <a:pt x="120" y="56"/>
                    <a:pt x="144" y="24"/>
                  </a:cubicBezTo>
                  <a:cubicBezTo>
                    <a:pt x="96" y="24"/>
                    <a:pt x="48"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4" name="Google Shape;1334;p32"/>
            <p:cNvSpPr/>
            <p:nvPr/>
          </p:nvSpPr>
          <p:spPr>
            <a:xfrm>
              <a:off x="5485500" y="3134525"/>
              <a:ext cx="4475" cy="2025"/>
            </a:xfrm>
            <a:custGeom>
              <a:avLst/>
              <a:gdLst/>
              <a:ahLst/>
              <a:cxnLst/>
              <a:rect l="l" t="t" r="r" b="b"/>
              <a:pathLst>
                <a:path w="179" h="81" extrusionOk="0">
                  <a:moveTo>
                    <a:pt x="90" y="0"/>
                  </a:moveTo>
                  <a:cubicBezTo>
                    <a:pt x="60" y="0"/>
                    <a:pt x="30" y="27"/>
                    <a:pt x="0" y="81"/>
                  </a:cubicBezTo>
                  <a:cubicBezTo>
                    <a:pt x="48" y="81"/>
                    <a:pt x="90" y="70"/>
                    <a:pt x="127" y="70"/>
                  </a:cubicBezTo>
                  <a:cubicBezTo>
                    <a:pt x="146" y="70"/>
                    <a:pt x="163" y="73"/>
                    <a:pt x="179" y="81"/>
                  </a:cubicBezTo>
                  <a:cubicBezTo>
                    <a:pt x="149" y="27"/>
                    <a:pt x="119" y="0"/>
                    <a:pt x="9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5" name="Google Shape;1335;p32"/>
            <p:cNvSpPr/>
            <p:nvPr/>
          </p:nvSpPr>
          <p:spPr>
            <a:xfrm>
              <a:off x="5459000" y="3046600"/>
              <a:ext cx="5675" cy="3325"/>
            </a:xfrm>
            <a:custGeom>
              <a:avLst/>
              <a:gdLst/>
              <a:ahLst/>
              <a:cxnLst/>
              <a:rect l="l" t="t" r="r" b="b"/>
              <a:pathLst>
                <a:path w="227" h="133" extrusionOk="0">
                  <a:moveTo>
                    <a:pt x="204" y="1"/>
                  </a:moveTo>
                  <a:cubicBezTo>
                    <a:pt x="111" y="1"/>
                    <a:pt x="56" y="67"/>
                    <a:pt x="1" y="133"/>
                  </a:cubicBezTo>
                  <a:cubicBezTo>
                    <a:pt x="108" y="133"/>
                    <a:pt x="179" y="97"/>
                    <a:pt x="227" y="2"/>
                  </a:cubicBezTo>
                  <a:cubicBezTo>
                    <a:pt x="219" y="1"/>
                    <a:pt x="211" y="1"/>
                    <a:pt x="20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6" name="Google Shape;1336;p32"/>
            <p:cNvSpPr/>
            <p:nvPr/>
          </p:nvSpPr>
          <p:spPr>
            <a:xfrm>
              <a:off x="5536400" y="3126100"/>
              <a:ext cx="3900" cy="3000"/>
            </a:xfrm>
            <a:custGeom>
              <a:avLst/>
              <a:gdLst/>
              <a:ahLst/>
              <a:cxnLst/>
              <a:rect l="l" t="t" r="r" b="b"/>
              <a:pathLst>
                <a:path w="156" h="120" extrusionOk="0">
                  <a:moveTo>
                    <a:pt x="0" y="1"/>
                  </a:moveTo>
                  <a:cubicBezTo>
                    <a:pt x="48" y="25"/>
                    <a:pt x="96" y="72"/>
                    <a:pt x="155" y="120"/>
                  </a:cubicBezTo>
                  <a:cubicBezTo>
                    <a:pt x="107" y="72"/>
                    <a:pt x="48" y="25"/>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7" name="Google Shape;1337;p32"/>
            <p:cNvSpPr/>
            <p:nvPr/>
          </p:nvSpPr>
          <p:spPr>
            <a:xfrm>
              <a:off x="5510800" y="3154975"/>
              <a:ext cx="4175" cy="1825"/>
            </a:xfrm>
            <a:custGeom>
              <a:avLst/>
              <a:gdLst/>
              <a:ahLst/>
              <a:cxnLst/>
              <a:rect l="l" t="t" r="r" b="b"/>
              <a:pathLst>
                <a:path w="167" h="73" extrusionOk="0">
                  <a:moveTo>
                    <a:pt x="0" y="1"/>
                  </a:moveTo>
                  <a:cubicBezTo>
                    <a:pt x="30" y="48"/>
                    <a:pt x="57" y="72"/>
                    <a:pt x="84" y="72"/>
                  </a:cubicBezTo>
                  <a:cubicBezTo>
                    <a:pt x="110" y="72"/>
                    <a:pt x="137" y="48"/>
                    <a:pt x="16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8" name="Google Shape;1338;p32"/>
            <p:cNvSpPr/>
            <p:nvPr/>
          </p:nvSpPr>
          <p:spPr>
            <a:xfrm>
              <a:off x="5503650" y="3154975"/>
              <a:ext cx="4200" cy="1825"/>
            </a:xfrm>
            <a:custGeom>
              <a:avLst/>
              <a:gdLst/>
              <a:ahLst/>
              <a:cxnLst/>
              <a:rect l="l" t="t" r="r" b="b"/>
              <a:pathLst>
                <a:path w="168" h="73" extrusionOk="0">
                  <a:moveTo>
                    <a:pt x="1" y="1"/>
                  </a:moveTo>
                  <a:cubicBezTo>
                    <a:pt x="30" y="48"/>
                    <a:pt x="57" y="72"/>
                    <a:pt x="84" y="72"/>
                  </a:cubicBezTo>
                  <a:cubicBezTo>
                    <a:pt x="111" y="72"/>
                    <a:pt x="137" y="48"/>
                    <a:pt x="16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9" name="Google Shape;1339;p32"/>
            <p:cNvSpPr/>
            <p:nvPr/>
          </p:nvSpPr>
          <p:spPr>
            <a:xfrm>
              <a:off x="5385475" y="3086225"/>
              <a:ext cx="3600" cy="3300"/>
            </a:xfrm>
            <a:custGeom>
              <a:avLst/>
              <a:gdLst/>
              <a:ahLst/>
              <a:cxnLst/>
              <a:rect l="l" t="t" r="r" b="b"/>
              <a:pathLst>
                <a:path w="144" h="132" extrusionOk="0">
                  <a:moveTo>
                    <a:pt x="1" y="0"/>
                  </a:moveTo>
                  <a:lnTo>
                    <a:pt x="1" y="0"/>
                  </a:lnTo>
                  <a:cubicBezTo>
                    <a:pt x="37" y="36"/>
                    <a:pt x="96" y="84"/>
                    <a:pt x="144" y="131"/>
                  </a:cubicBezTo>
                  <a:cubicBezTo>
                    <a:pt x="96" y="84"/>
                    <a:pt x="60"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0" name="Google Shape;1340;p32"/>
            <p:cNvSpPr/>
            <p:nvPr/>
          </p:nvSpPr>
          <p:spPr>
            <a:xfrm>
              <a:off x="6259700" y="3274500"/>
              <a:ext cx="5375" cy="1350"/>
            </a:xfrm>
            <a:custGeom>
              <a:avLst/>
              <a:gdLst/>
              <a:ahLst/>
              <a:cxnLst/>
              <a:rect l="l" t="t" r="r" b="b"/>
              <a:pathLst>
                <a:path w="215" h="54" extrusionOk="0">
                  <a:moveTo>
                    <a:pt x="112" y="0"/>
                  </a:moveTo>
                  <a:cubicBezTo>
                    <a:pt x="75" y="0"/>
                    <a:pt x="36" y="18"/>
                    <a:pt x="0" y="54"/>
                  </a:cubicBezTo>
                  <a:lnTo>
                    <a:pt x="215" y="54"/>
                  </a:lnTo>
                  <a:cubicBezTo>
                    <a:pt x="185" y="18"/>
                    <a:pt x="149" y="0"/>
                    <a:pt x="11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1" name="Google Shape;1341;p32"/>
            <p:cNvSpPr/>
            <p:nvPr/>
          </p:nvSpPr>
          <p:spPr>
            <a:xfrm>
              <a:off x="5776300" y="3215700"/>
              <a:ext cx="5375" cy="3000"/>
            </a:xfrm>
            <a:custGeom>
              <a:avLst/>
              <a:gdLst/>
              <a:ahLst/>
              <a:cxnLst/>
              <a:rect l="l" t="t" r="r" b="b"/>
              <a:pathLst>
                <a:path w="215" h="120" extrusionOk="0">
                  <a:moveTo>
                    <a:pt x="144" y="1"/>
                  </a:moveTo>
                  <a:cubicBezTo>
                    <a:pt x="96" y="1"/>
                    <a:pt x="48" y="13"/>
                    <a:pt x="1" y="24"/>
                  </a:cubicBezTo>
                  <a:cubicBezTo>
                    <a:pt x="60" y="84"/>
                    <a:pt x="120" y="120"/>
                    <a:pt x="215" y="120"/>
                  </a:cubicBezTo>
                  <a:cubicBezTo>
                    <a:pt x="179" y="72"/>
                    <a:pt x="167" y="24"/>
                    <a:pt x="14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2" name="Google Shape;1342;p32"/>
            <p:cNvSpPr/>
            <p:nvPr/>
          </p:nvSpPr>
          <p:spPr>
            <a:xfrm>
              <a:off x="5786725" y="3138400"/>
              <a:ext cx="4475" cy="1725"/>
            </a:xfrm>
            <a:custGeom>
              <a:avLst/>
              <a:gdLst/>
              <a:ahLst/>
              <a:cxnLst/>
              <a:rect l="l" t="t" r="r" b="b"/>
              <a:pathLst>
                <a:path w="179" h="69" extrusionOk="0">
                  <a:moveTo>
                    <a:pt x="81" y="1"/>
                  </a:moveTo>
                  <a:cubicBezTo>
                    <a:pt x="54" y="1"/>
                    <a:pt x="27" y="20"/>
                    <a:pt x="0" y="68"/>
                  </a:cubicBezTo>
                  <a:lnTo>
                    <a:pt x="179" y="68"/>
                  </a:lnTo>
                  <a:cubicBezTo>
                    <a:pt x="146" y="29"/>
                    <a:pt x="114" y="1"/>
                    <a:pt x="8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3" name="Google Shape;1343;p32"/>
            <p:cNvSpPr/>
            <p:nvPr/>
          </p:nvSpPr>
          <p:spPr>
            <a:xfrm>
              <a:off x="5783750" y="3139800"/>
              <a:ext cx="3600" cy="2150"/>
            </a:xfrm>
            <a:custGeom>
              <a:avLst/>
              <a:gdLst/>
              <a:ahLst/>
              <a:cxnLst/>
              <a:rect l="l" t="t" r="r" b="b"/>
              <a:pathLst>
                <a:path w="144" h="86" extrusionOk="0">
                  <a:moveTo>
                    <a:pt x="0" y="1"/>
                  </a:moveTo>
                  <a:cubicBezTo>
                    <a:pt x="24" y="59"/>
                    <a:pt x="47" y="85"/>
                    <a:pt x="70" y="85"/>
                  </a:cubicBezTo>
                  <a:cubicBezTo>
                    <a:pt x="94" y="85"/>
                    <a:pt x="119" y="56"/>
                    <a:pt x="14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4" name="Google Shape;1344;p32"/>
            <p:cNvSpPr/>
            <p:nvPr/>
          </p:nvSpPr>
          <p:spPr>
            <a:xfrm>
              <a:off x="5643850" y="3174325"/>
              <a:ext cx="3900" cy="1525"/>
            </a:xfrm>
            <a:custGeom>
              <a:avLst/>
              <a:gdLst/>
              <a:ahLst/>
              <a:cxnLst/>
              <a:rect l="l" t="t" r="r" b="b"/>
              <a:pathLst>
                <a:path w="156" h="61" extrusionOk="0">
                  <a:moveTo>
                    <a:pt x="108" y="1"/>
                  </a:moveTo>
                  <a:cubicBezTo>
                    <a:pt x="84" y="13"/>
                    <a:pt x="36" y="48"/>
                    <a:pt x="0" y="60"/>
                  </a:cubicBezTo>
                  <a:lnTo>
                    <a:pt x="155" y="60"/>
                  </a:lnTo>
                  <a:cubicBezTo>
                    <a:pt x="143" y="48"/>
                    <a:pt x="108" y="1"/>
                    <a:pt x="10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5" name="Google Shape;1345;p32"/>
            <p:cNvSpPr/>
            <p:nvPr/>
          </p:nvSpPr>
          <p:spPr>
            <a:xfrm>
              <a:off x="5658125" y="3093675"/>
              <a:ext cx="3600" cy="3125"/>
            </a:xfrm>
            <a:custGeom>
              <a:avLst/>
              <a:gdLst/>
              <a:ahLst/>
              <a:cxnLst/>
              <a:rect l="l" t="t" r="r" b="b"/>
              <a:pathLst>
                <a:path w="144" h="125" extrusionOk="0">
                  <a:moveTo>
                    <a:pt x="144" y="0"/>
                  </a:moveTo>
                  <a:cubicBezTo>
                    <a:pt x="84" y="24"/>
                    <a:pt x="49" y="72"/>
                    <a:pt x="1" y="119"/>
                  </a:cubicBezTo>
                  <a:cubicBezTo>
                    <a:pt x="41" y="119"/>
                    <a:pt x="75" y="124"/>
                    <a:pt x="104" y="124"/>
                  </a:cubicBezTo>
                  <a:cubicBezTo>
                    <a:pt x="119" y="124"/>
                    <a:pt x="132" y="123"/>
                    <a:pt x="144" y="119"/>
                  </a:cubicBezTo>
                  <a:lnTo>
                    <a:pt x="144" y="60"/>
                  </a:lnTo>
                  <a:lnTo>
                    <a:pt x="144"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6" name="Google Shape;1346;p32"/>
            <p:cNvSpPr/>
            <p:nvPr/>
          </p:nvSpPr>
          <p:spPr>
            <a:xfrm>
              <a:off x="5826300" y="2997900"/>
              <a:ext cx="4500" cy="2025"/>
            </a:xfrm>
            <a:custGeom>
              <a:avLst/>
              <a:gdLst/>
              <a:ahLst/>
              <a:cxnLst/>
              <a:rect l="l" t="t" r="r" b="b"/>
              <a:pathLst>
                <a:path w="180" h="81" extrusionOk="0">
                  <a:moveTo>
                    <a:pt x="90" y="0"/>
                  </a:moveTo>
                  <a:cubicBezTo>
                    <a:pt x="60" y="0"/>
                    <a:pt x="31" y="27"/>
                    <a:pt x="1" y="81"/>
                  </a:cubicBezTo>
                  <a:lnTo>
                    <a:pt x="180" y="81"/>
                  </a:lnTo>
                  <a:cubicBezTo>
                    <a:pt x="150" y="27"/>
                    <a:pt x="120" y="0"/>
                    <a:pt x="9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7" name="Google Shape;1347;p32"/>
            <p:cNvSpPr/>
            <p:nvPr/>
          </p:nvSpPr>
          <p:spPr>
            <a:xfrm>
              <a:off x="5873650" y="3178200"/>
              <a:ext cx="3575" cy="925"/>
            </a:xfrm>
            <a:custGeom>
              <a:avLst/>
              <a:gdLst/>
              <a:ahLst/>
              <a:cxnLst/>
              <a:rect l="l" t="t" r="r" b="b"/>
              <a:pathLst>
                <a:path w="143" h="37" extrusionOk="0">
                  <a:moveTo>
                    <a:pt x="95" y="0"/>
                  </a:moveTo>
                  <a:cubicBezTo>
                    <a:pt x="71" y="12"/>
                    <a:pt x="24" y="24"/>
                    <a:pt x="0" y="36"/>
                  </a:cubicBezTo>
                  <a:lnTo>
                    <a:pt x="143" y="36"/>
                  </a:lnTo>
                  <a:cubicBezTo>
                    <a:pt x="131" y="24"/>
                    <a:pt x="119" y="0"/>
                    <a:pt x="9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8" name="Google Shape;1348;p32"/>
            <p:cNvSpPr/>
            <p:nvPr/>
          </p:nvSpPr>
          <p:spPr>
            <a:xfrm>
              <a:off x="5608125" y="3278000"/>
              <a:ext cx="142900" cy="20100"/>
            </a:xfrm>
            <a:custGeom>
              <a:avLst/>
              <a:gdLst/>
              <a:ahLst/>
              <a:cxnLst/>
              <a:rect l="l" t="t" r="r" b="b"/>
              <a:pathLst>
                <a:path w="5716" h="804" extrusionOk="0">
                  <a:moveTo>
                    <a:pt x="2811" y="0"/>
                  </a:moveTo>
                  <a:cubicBezTo>
                    <a:pt x="2102" y="0"/>
                    <a:pt x="1394" y="3"/>
                    <a:pt x="679" y="9"/>
                  </a:cubicBezTo>
                  <a:cubicBezTo>
                    <a:pt x="441" y="9"/>
                    <a:pt x="203" y="21"/>
                    <a:pt x="1" y="199"/>
                  </a:cubicBezTo>
                  <a:cubicBezTo>
                    <a:pt x="24" y="652"/>
                    <a:pt x="453" y="569"/>
                    <a:pt x="679" y="771"/>
                  </a:cubicBezTo>
                  <a:cubicBezTo>
                    <a:pt x="738" y="795"/>
                    <a:pt x="797" y="803"/>
                    <a:pt x="856" y="803"/>
                  </a:cubicBezTo>
                  <a:cubicBezTo>
                    <a:pt x="1018" y="803"/>
                    <a:pt x="1181" y="737"/>
                    <a:pt x="1343" y="737"/>
                  </a:cubicBezTo>
                  <a:cubicBezTo>
                    <a:pt x="1419" y="737"/>
                    <a:pt x="1496" y="752"/>
                    <a:pt x="1572" y="795"/>
                  </a:cubicBezTo>
                  <a:cubicBezTo>
                    <a:pt x="2310" y="795"/>
                    <a:pt x="3037" y="783"/>
                    <a:pt x="3775" y="783"/>
                  </a:cubicBezTo>
                  <a:cubicBezTo>
                    <a:pt x="3876" y="783"/>
                    <a:pt x="3977" y="783"/>
                    <a:pt x="4079" y="783"/>
                  </a:cubicBezTo>
                  <a:cubicBezTo>
                    <a:pt x="4585" y="783"/>
                    <a:pt x="5091" y="775"/>
                    <a:pt x="5597" y="676"/>
                  </a:cubicBezTo>
                  <a:cubicBezTo>
                    <a:pt x="5704" y="497"/>
                    <a:pt x="5716" y="319"/>
                    <a:pt x="5561" y="152"/>
                  </a:cubicBezTo>
                  <a:cubicBezTo>
                    <a:pt x="5382" y="33"/>
                    <a:pt x="5156" y="9"/>
                    <a:pt x="4942" y="9"/>
                  </a:cubicBezTo>
                  <a:cubicBezTo>
                    <a:pt x="4227" y="3"/>
                    <a:pt x="3519" y="0"/>
                    <a:pt x="281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9" name="Google Shape;1349;p32"/>
            <p:cNvSpPr/>
            <p:nvPr/>
          </p:nvSpPr>
          <p:spPr>
            <a:xfrm>
              <a:off x="5448875" y="3389525"/>
              <a:ext cx="64625" cy="78925"/>
            </a:xfrm>
            <a:custGeom>
              <a:avLst/>
              <a:gdLst/>
              <a:ahLst/>
              <a:cxnLst/>
              <a:rect l="l" t="t" r="r" b="b"/>
              <a:pathLst>
                <a:path w="2585" h="3157" extrusionOk="0">
                  <a:moveTo>
                    <a:pt x="632" y="1"/>
                  </a:moveTo>
                  <a:cubicBezTo>
                    <a:pt x="513" y="1"/>
                    <a:pt x="394" y="1"/>
                    <a:pt x="298" y="96"/>
                  </a:cubicBezTo>
                  <a:cubicBezTo>
                    <a:pt x="346" y="513"/>
                    <a:pt x="322" y="930"/>
                    <a:pt x="346" y="1334"/>
                  </a:cubicBezTo>
                  <a:lnTo>
                    <a:pt x="394" y="1513"/>
                  </a:lnTo>
                  <a:cubicBezTo>
                    <a:pt x="453" y="1668"/>
                    <a:pt x="465" y="1846"/>
                    <a:pt x="465" y="2001"/>
                  </a:cubicBezTo>
                  <a:cubicBezTo>
                    <a:pt x="453" y="2084"/>
                    <a:pt x="441" y="2156"/>
                    <a:pt x="406" y="2227"/>
                  </a:cubicBezTo>
                  <a:cubicBezTo>
                    <a:pt x="334" y="2323"/>
                    <a:pt x="215" y="2335"/>
                    <a:pt x="108" y="2394"/>
                  </a:cubicBezTo>
                  <a:cubicBezTo>
                    <a:pt x="48" y="2418"/>
                    <a:pt x="25" y="2477"/>
                    <a:pt x="1" y="2537"/>
                  </a:cubicBezTo>
                  <a:cubicBezTo>
                    <a:pt x="48" y="2692"/>
                    <a:pt x="179" y="2739"/>
                    <a:pt x="322" y="2763"/>
                  </a:cubicBezTo>
                  <a:cubicBezTo>
                    <a:pt x="362" y="2768"/>
                    <a:pt x="401" y="2771"/>
                    <a:pt x="441" y="2771"/>
                  </a:cubicBezTo>
                  <a:cubicBezTo>
                    <a:pt x="498" y="2771"/>
                    <a:pt x="557" y="2765"/>
                    <a:pt x="620" y="2751"/>
                  </a:cubicBezTo>
                  <a:cubicBezTo>
                    <a:pt x="679" y="2739"/>
                    <a:pt x="739" y="2704"/>
                    <a:pt x="775" y="2656"/>
                  </a:cubicBezTo>
                  <a:cubicBezTo>
                    <a:pt x="779" y="2658"/>
                    <a:pt x="784" y="2659"/>
                    <a:pt x="787" y="2659"/>
                  </a:cubicBezTo>
                  <a:cubicBezTo>
                    <a:pt x="834" y="2659"/>
                    <a:pt x="823" y="2520"/>
                    <a:pt x="865" y="2520"/>
                  </a:cubicBezTo>
                  <a:cubicBezTo>
                    <a:pt x="881" y="2520"/>
                    <a:pt x="904" y="2540"/>
                    <a:pt x="941" y="2596"/>
                  </a:cubicBezTo>
                  <a:cubicBezTo>
                    <a:pt x="1013" y="2704"/>
                    <a:pt x="1096" y="2823"/>
                    <a:pt x="1168" y="2930"/>
                  </a:cubicBezTo>
                  <a:cubicBezTo>
                    <a:pt x="1227" y="3001"/>
                    <a:pt x="1287" y="3073"/>
                    <a:pt x="1370" y="3120"/>
                  </a:cubicBezTo>
                  <a:cubicBezTo>
                    <a:pt x="1430" y="3156"/>
                    <a:pt x="1489" y="3156"/>
                    <a:pt x="1549" y="3156"/>
                  </a:cubicBezTo>
                  <a:cubicBezTo>
                    <a:pt x="1584" y="3132"/>
                    <a:pt x="1608" y="3132"/>
                    <a:pt x="1644" y="3120"/>
                  </a:cubicBezTo>
                  <a:cubicBezTo>
                    <a:pt x="1692" y="3097"/>
                    <a:pt x="1751" y="3061"/>
                    <a:pt x="1787" y="3037"/>
                  </a:cubicBezTo>
                  <a:cubicBezTo>
                    <a:pt x="1834" y="3001"/>
                    <a:pt x="1894" y="2977"/>
                    <a:pt x="1942" y="2942"/>
                  </a:cubicBezTo>
                  <a:cubicBezTo>
                    <a:pt x="2025" y="2894"/>
                    <a:pt x="2108" y="2858"/>
                    <a:pt x="2180" y="2811"/>
                  </a:cubicBezTo>
                  <a:cubicBezTo>
                    <a:pt x="2239" y="2692"/>
                    <a:pt x="2584" y="2585"/>
                    <a:pt x="2180" y="2477"/>
                  </a:cubicBezTo>
                  <a:lnTo>
                    <a:pt x="1942" y="2477"/>
                  </a:lnTo>
                  <a:cubicBezTo>
                    <a:pt x="1870" y="2454"/>
                    <a:pt x="1787" y="2442"/>
                    <a:pt x="1715" y="2418"/>
                  </a:cubicBezTo>
                  <a:cubicBezTo>
                    <a:pt x="1656" y="2442"/>
                    <a:pt x="1632" y="2454"/>
                    <a:pt x="1584" y="2465"/>
                  </a:cubicBezTo>
                  <a:cubicBezTo>
                    <a:pt x="1572" y="2394"/>
                    <a:pt x="1632" y="2346"/>
                    <a:pt x="1644" y="2287"/>
                  </a:cubicBezTo>
                  <a:cubicBezTo>
                    <a:pt x="1656" y="2275"/>
                    <a:pt x="1656" y="2239"/>
                    <a:pt x="1668" y="2215"/>
                  </a:cubicBezTo>
                  <a:cubicBezTo>
                    <a:pt x="1692" y="1823"/>
                    <a:pt x="1430" y="1465"/>
                    <a:pt x="1632" y="1084"/>
                  </a:cubicBezTo>
                  <a:cubicBezTo>
                    <a:pt x="1692" y="1037"/>
                    <a:pt x="1703" y="989"/>
                    <a:pt x="1715" y="906"/>
                  </a:cubicBezTo>
                  <a:cubicBezTo>
                    <a:pt x="1692" y="799"/>
                    <a:pt x="1656" y="680"/>
                    <a:pt x="1644" y="572"/>
                  </a:cubicBezTo>
                  <a:cubicBezTo>
                    <a:pt x="1632" y="513"/>
                    <a:pt x="1608" y="477"/>
                    <a:pt x="1596" y="418"/>
                  </a:cubicBezTo>
                  <a:cubicBezTo>
                    <a:pt x="1584" y="358"/>
                    <a:pt x="1549" y="310"/>
                    <a:pt x="1513" y="263"/>
                  </a:cubicBezTo>
                  <a:cubicBezTo>
                    <a:pt x="1391" y="161"/>
                    <a:pt x="1261" y="129"/>
                    <a:pt x="1115" y="129"/>
                  </a:cubicBezTo>
                  <a:cubicBezTo>
                    <a:pt x="1089" y="129"/>
                    <a:pt x="1063" y="130"/>
                    <a:pt x="1037" y="132"/>
                  </a:cubicBezTo>
                  <a:cubicBezTo>
                    <a:pt x="1031" y="131"/>
                    <a:pt x="1025" y="131"/>
                    <a:pt x="1019" y="131"/>
                  </a:cubicBezTo>
                  <a:cubicBezTo>
                    <a:pt x="976" y="131"/>
                    <a:pt x="937" y="152"/>
                    <a:pt x="903" y="152"/>
                  </a:cubicBezTo>
                  <a:cubicBezTo>
                    <a:pt x="877" y="152"/>
                    <a:pt x="853" y="139"/>
                    <a:pt x="834" y="96"/>
                  </a:cubicBezTo>
                  <a:cubicBezTo>
                    <a:pt x="799" y="25"/>
                    <a:pt x="715" y="1"/>
                    <a:pt x="63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0" name="Google Shape;1350;p32"/>
            <p:cNvSpPr/>
            <p:nvPr/>
          </p:nvSpPr>
          <p:spPr>
            <a:xfrm>
              <a:off x="5540550" y="3420450"/>
              <a:ext cx="199175" cy="29050"/>
            </a:xfrm>
            <a:custGeom>
              <a:avLst/>
              <a:gdLst/>
              <a:ahLst/>
              <a:cxnLst/>
              <a:rect l="l" t="t" r="r" b="b"/>
              <a:pathLst>
                <a:path w="7967" h="1162" extrusionOk="0">
                  <a:moveTo>
                    <a:pt x="4067" y="1"/>
                  </a:moveTo>
                  <a:cubicBezTo>
                    <a:pt x="3995" y="1"/>
                    <a:pt x="3925" y="48"/>
                    <a:pt x="3859" y="145"/>
                  </a:cubicBezTo>
                  <a:cubicBezTo>
                    <a:pt x="3775" y="268"/>
                    <a:pt x="3669" y="296"/>
                    <a:pt x="3559" y="296"/>
                  </a:cubicBezTo>
                  <a:cubicBezTo>
                    <a:pt x="3465" y="296"/>
                    <a:pt x="3368" y="276"/>
                    <a:pt x="3275" y="276"/>
                  </a:cubicBezTo>
                  <a:lnTo>
                    <a:pt x="3120" y="276"/>
                  </a:lnTo>
                  <a:cubicBezTo>
                    <a:pt x="3049" y="359"/>
                    <a:pt x="2980" y="398"/>
                    <a:pt x="2915" y="398"/>
                  </a:cubicBezTo>
                  <a:cubicBezTo>
                    <a:pt x="2850" y="398"/>
                    <a:pt x="2787" y="359"/>
                    <a:pt x="2727" y="288"/>
                  </a:cubicBezTo>
                  <a:lnTo>
                    <a:pt x="2573" y="288"/>
                  </a:lnTo>
                  <a:cubicBezTo>
                    <a:pt x="2519" y="357"/>
                    <a:pt x="2456" y="379"/>
                    <a:pt x="2389" y="379"/>
                  </a:cubicBezTo>
                  <a:cubicBezTo>
                    <a:pt x="2277" y="379"/>
                    <a:pt x="2153" y="318"/>
                    <a:pt x="2042" y="318"/>
                  </a:cubicBezTo>
                  <a:cubicBezTo>
                    <a:pt x="1969" y="318"/>
                    <a:pt x="1902" y="344"/>
                    <a:pt x="1846" y="431"/>
                  </a:cubicBezTo>
                  <a:cubicBezTo>
                    <a:pt x="1615" y="283"/>
                    <a:pt x="1391" y="227"/>
                    <a:pt x="1172" y="227"/>
                  </a:cubicBezTo>
                  <a:cubicBezTo>
                    <a:pt x="771" y="227"/>
                    <a:pt x="386" y="416"/>
                    <a:pt x="1" y="586"/>
                  </a:cubicBezTo>
                  <a:cubicBezTo>
                    <a:pt x="203" y="788"/>
                    <a:pt x="489" y="740"/>
                    <a:pt x="739" y="752"/>
                  </a:cubicBezTo>
                  <a:cubicBezTo>
                    <a:pt x="754" y="753"/>
                    <a:pt x="769" y="753"/>
                    <a:pt x="783" y="753"/>
                  </a:cubicBezTo>
                  <a:cubicBezTo>
                    <a:pt x="937" y="753"/>
                    <a:pt x="1096" y="724"/>
                    <a:pt x="1255" y="724"/>
                  </a:cubicBezTo>
                  <a:cubicBezTo>
                    <a:pt x="1390" y="724"/>
                    <a:pt x="1525" y="745"/>
                    <a:pt x="1656" y="824"/>
                  </a:cubicBezTo>
                  <a:cubicBezTo>
                    <a:pt x="2634" y="1049"/>
                    <a:pt x="3612" y="1161"/>
                    <a:pt x="4597" y="1161"/>
                  </a:cubicBezTo>
                  <a:cubicBezTo>
                    <a:pt x="4811" y="1161"/>
                    <a:pt x="5025" y="1156"/>
                    <a:pt x="5240" y="1145"/>
                  </a:cubicBezTo>
                  <a:cubicBezTo>
                    <a:pt x="5486" y="1060"/>
                    <a:pt x="5733" y="1048"/>
                    <a:pt x="5988" y="1048"/>
                  </a:cubicBezTo>
                  <a:cubicBezTo>
                    <a:pt x="6090" y="1048"/>
                    <a:pt x="6194" y="1050"/>
                    <a:pt x="6299" y="1050"/>
                  </a:cubicBezTo>
                  <a:cubicBezTo>
                    <a:pt x="6505" y="1055"/>
                    <a:pt x="6718" y="1072"/>
                    <a:pt x="6930" y="1072"/>
                  </a:cubicBezTo>
                  <a:cubicBezTo>
                    <a:pt x="7233" y="1072"/>
                    <a:pt x="7536" y="1037"/>
                    <a:pt x="7823" y="883"/>
                  </a:cubicBezTo>
                  <a:cubicBezTo>
                    <a:pt x="7966" y="562"/>
                    <a:pt x="7680" y="609"/>
                    <a:pt x="7514" y="526"/>
                  </a:cubicBezTo>
                  <a:cubicBezTo>
                    <a:pt x="7442" y="514"/>
                    <a:pt x="7347" y="514"/>
                    <a:pt x="7276" y="514"/>
                  </a:cubicBezTo>
                  <a:lnTo>
                    <a:pt x="5799" y="514"/>
                  </a:lnTo>
                  <a:cubicBezTo>
                    <a:pt x="5675" y="514"/>
                    <a:pt x="5544" y="528"/>
                    <a:pt x="5415" y="528"/>
                  </a:cubicBezTo>
                  <a:cubicBezTo>
                    <a:pt x="5273" y="528"/>
                    <a:pt x="5133" y="511"/>
                    <a:pt x="5002" y="443"/>
                  </a:cubicBezTo>
                  <a:cubicBezTo>
                    <a:pt x="4787" y="252"/>
                    <a:pt x="4466" y="347"/>
                    <a:pt x="4287" y="133"/>
                  </a:cubicBezTo>
                  <a:cubicBezTo>
                    <a:pt x="4211" y="45"/>
                    <a:pt x="4138" y="1"/>
                    <a:pt x="406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1" name="Google Shape;1351;p32"/>
            <p:cNvSpPr/>
            <p:nvPr/>
          </p:nvSpPr>
          <p:spPr>
            <a:xfrm>
              <a:off x="5837925" y="3320450"/>
              <a:ext cx="176300" cy="14825"/>
            </a:xfrm>
            <a:custGeom>
              <a:avLst/>
              <a:gdLst/>
              <a:ahLst/>
              <a:cxnLst/>
              <a:rect l="l" t="t" r="r" b="b"/>
              <a:pathLst>
                <a:path w="7052" h="593" extrusionOk="0">
                  <a:moveTo>
                    <a:pt x="6609" y="0"/>
                  </a:moveTo>
                  <a:cubicBezTo>
                    <a:pt x="6601" y="0"/>
                    <a:pt x="6593" y="1"/>
                    <a:pt x="6584" y="2"/>
                  </a:cubicBezTo>
                  <a:cubicBezTo>
                    <a:pt x="6238" y="66"/>
                    <a:pt x="5892" y="84"/>
                    <a:pt x="5545" y="84"/>
                  </a:cubicBezTo>
                  <a:cubicBezTo>
                    <a:pt x="5118" y="84"/>
                    <a:pt x="4690" y="56"/>
                    <a:pt x="4263" y="49"/>
                  </a:cubicBezTo>
                  <a:cubicBezTo>
                    <a:pt x="4055" y="49"/>
                    <a:pt x="3904" y="217"/>
                    <a:pt x="3678" y="217"/>
                  </a:cubicBezTo>
                  <a:cubicBezTo>
                    <a:pt x="3671" y="217"/>
                    <a:pt x="3663" y="216"/>
                    <a:pt x="3656" y="216"/>
                  </a:cubicBezTo>
                  <a:cubicBezTo>
                    <a:pt x="3436" y="197"/>
                    <a:pt x="3217" y="192"/>
                    <a:pt x="2999" y="192"/>
                  </a:cubicBezTo>
                  <a:cubicBezTo>
                    <a:pt x="2678" y="192"/>
                    <a:pt x="2357" y="204"/>
                    <a:pt x="2037" y="204"/>
                  </a:cubicBezTo>
                  <a:cubicBezTo>
                    <a:pt x="1748" y="204"/>
                    <a:pt x="1458" y="194"/>
                    <a:pt x="1167" y="156"/>
                  </a:cubicBezTo>
                  <a:cubicBezTo>
                    <a:pt x="1101" y="146"/>
                    <a:pt x="1033" y="141"/>
                    <a:pt x="964" y="141"/>
                  </a:cubicBezTo>
                  <a:cubicBezTo>
                    <a:pt x="650" y="141"/>
                    <a:pt x="313" y="236"/>
                    <a:pt x="0" y="275"/>
                  </a:cubicBezTo>
                  <a:cubicBezTo>
                    <a:pt x="1703" y="561"/>
                    <a:pt x="3429" y="561"/>
                    <a:pt x="5144" y="561"/>
                  </a:cubicBezTo>
                  <a:cubicBezTo>
                    <a:pt x="5239" y="537"/>
                    <a:pt x="5310" y="514"/>
                    <a:pt x="5418" y="478"/>
                  </a:cubicBezTo>
                  <a:cubicBezTo>
                    <a:pt x="5483" y="452"/>
                    <a:pt x="5549" y="441"/>
                    <a:pt x="5615" y="441"/>
                  </a:cubicBezTo>
                  <a:cubicBezTo>
                    <a:pt x="5728" y="441"/>
                    <a:pt x="5840" y="472"/>
                    <a:pt x="5953" y="502"/>
                  </a:cubicBezTo>
                  <a:cubicBezTo>
                    <a:pt x="6156" y="514"/>
                    <a:pt x="6346" y="561"/>
                    <a:pt x="6561" y="585"/>
                  </a:cubicBezTo>
                  <a:cubicBezTo>
                    <a:pt x="6587" y="590"/>
                    <a:pt x="6612" y="593"/>
                    <a:pt x="6636" y="593"/>
                  </a:cubicBezTo>
                  <a:cubicBezTo>
                    <a:pt x="6827" y="593"/>
                    <a:pt x="6939" y="433"/>
                    <a:pt x="7013" y="264"/>
                  </a:cubicBezTo>
                  <a:cubicBezTo>
                    <a:pt x="7052" y="148"/>
                    <a:pt x="7043" y="72"/>
                    <a:pt x="6945" y="72"/>
                  </a:cubicBezTo>
                  <a:cubicBezTo>
                    <a:pt x="6921" y="72"/>
                    <a:pt x="6893" y="76"/>
                    <a:pt x="6858" y="85"/>
                  </a:cubicBezTo>
                  <a:cubicBezTo>
                    <a:pt x="6771" y="52"/>
                    <a:pt x="6695" y="0"/>
                    <a:pt x="660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2" name="Google Shape;1352;p32"/>
            <p:cNvSpPr/>
            <p:nvPr/>
          </p:nvSpPr>
          <p:spPr>
            <a:xfrm>
              <a:off x="5830475" y="3372575"/>
              <a:ext cx="184575" cy="13550"/>
            </a:xfrm>
            <a:custGeom>
              <a:avLst/>
              <a:gdLst/>
              <a:ahLst/>
              <a:cxnLst/>
              <a:rect l="l" t="t" r="r" b="b"/>
              <a:pathLst>
                <a:path w="7383" h="542" extrusionOk="0">
                  <a:moveTo>
                    <a:pt x="7323" y="0"/>
                  </a:moveTo>
                  <a:lnTo>
                    <a:pt x="7323" y="0"/>
                  </a:lnTo>
                  <a:cubicBezTo>
                    <a:pt x="7037" y="24"/>
                    <a:pt x="6740" y="24"/>
                    <a:pt x="6454" y="36"/>
                  </a:cubicBezTo>
                  <a:cubicBezTo>
                    <a:pt x="6406" y="48"/>
                    <a:pt x="6394" y="84"/>
                    <a:pt x="6406" y="119"/>
                  </a:cubicBezTo>
                  <a:lnTo>
                    <a:pt x="6370" y="167"/>
                  </a:lnTo>
                  <a:lnTo>
                    <a:pt x="6335" y="119"/>
                  </a:lnTo>
                  <a:cubicBezTo>
                    <a:pt x="6216" y="142"/>
                    <a:pt x="6091" y="170"/>
                    <a:pt x="5970" y="170"/>
                  </a:cubicBezTo>
                  <a:cubicBezTo>
                    <a:pt x="5837" y="170"/>
                    <a:pt x="5709" y="136"/>
                    <a:pt x="5597" y="24"/>
                  </a:cubicBezTo>
                  <a:cubicBezTo>
                    <a:pt x="4954" y="48"/>
                    <a:pt x="4323" y="84"/>
                    <a:pt x="3692" y="119"/>
                  </a:cubicBezTo>
                  <a:cubicBezTo>
                    <a:pt x="2703" y="203"/>
                    <a:pt x="1703" y="179"/>
                    <a:pt x="727" y="203"/>
                  </a:cubicBezTo>
                  <a:cubicBezTo>
                    <a:pt x="682" y="234"/>
                    <a:pt x="629" y="244"/>
                    <a:pt x="573" y="244"/>
                  </a:cubicBezTo>
                  <a:cubicBezTo>
                    <a:pt x="470" y="244"/>
                    <a:pt x="355" y="210"/>
                    <a:pt x="255" y="210"/>
                  </a:cubicBezTo>
                  <a:cubicBezTo>
                    <a:pt x="136" y="210"/>
                    <a:pt x="37" y="258"/>
                    <a:pt x="1" y="465"/>
                  </a:cubicBezTo>
                  <a:cubicBezTo>
                    <a:pt x="191" y="518"/>
                    <a:pt x="388" y="542"/>
                    <a:pt x="584" y="542"/>
                  </a:cubicBezTo>
                  <a:cubicBezTo>
                    <a:pt x="780" y="542"/>
                    <a:pt x="977" y="518"/>
                    <a:pt x="1167" y="476"/>
                  </a:cubicBezTo>
                  <a:lnTo>
                    <a:pt x="1275" y="476"/>
                  </a:lnTo>
                  <a:cubicBezTo>
                    <a:pt x="1346" y="512"/>
                    <a:pt x="1429" y="524"/>
                    <a:pt x="1513" y="524"/>
                  </a:cubicBezTo>
                  <a:cubicBezTo>
                    <a:pt x="1585" y="520"/>
                    <a:pt x="1658" y="519"/>
                    <a:pt x="1730" y="519"/>
                  </a:cubicBezTo>
                  <a:cubicBezTo>
                    <a:pt x="1912" y="519"/>
                    <a:pt x="2094" y="528"/>
                    <a:pt x="2275" y="528"/>
                  </a:cubicBezTo>
                  <a:cubicBezTo>
                    <a:pt x="2468" y="528"/>
                    <a:pt x="2662" y="518"/>
                    <a:pt x="2858" y="476"/>
                  </a:cubicBezTo>
                  <a:lnTo>
                    <a:pt x="3013" y="476"/>
                  </a:lnTo>
                  <a:cubicBezTo>
                    <a:pt x="3037" y="494"/>
                    <a:pt x="3061" y="503"/>
                    <a:pt x="3084" y="503"/>
                  </a:cubicBezTo>
                  <a:cubicBezTo>
                    <a:pt x="3108" y="503"/>
                    <a:pt x="3132" y="494"/>
                    <a:pt x="3156" y="476"/>
                  </a:cubicBezTo>
                  <a:lnTo>
                    <a:pt x="3311" y="476"/>
                  </a:lnTo>
                  <a:cubicBezTo>
                    <a:pt x="3438" y="510"/>
                    <a:pt x="3566" y="525"/>
                    <a:pt x="3695" y="525"/>
                  </a:cubicBezTo>
                  <a:cubicBezTo>
                    <a:pt x="3796" y="525"/>
                    <a:pt x="3897" y="516"/>
                    <a:pt x="4001" y="500"/>
                  </a:cubicBezTo>
                  <a:cubicBezTo>
                    <a:pt x="4061" y="476"/>
                    <a:pt x="4108" y="476"/>
                    <a:pt x="4168" y="476"/>
                  </a:cubicBezTo>
                  <a:cubicBezTo>
                    <a:pt x="4209" y="500"/>
                    <a:pt x="4254" y="512"/>
                    <a:pt x="4299" y="512"/>
                  </a:cubicBezTo>
                  <a:cubicBezTo>
                    <a:pt x="4343" y="512"/>
                    <a:pt x="4388" y="500"/>
                    <a:pt x="4430" y="476"/>
                  </a:cubicBezTo>
                  <a:lnTo>
                    <a:pt x="4739" y="476"/>
                  </a:lnTo>
                  <a:cubicBezTo>
                    <a:pt x="4739" y="476"/>
                    <a:pt x="4763" y="500"/>
                    <a:pt x="4799" y="500"/>
                  </a:cubicBezTo>
                  <a:cubicBezTo>
                    <a:pt x="4846" y="500"/>
                    <a:pt x="4882" y="476"/>
                    <a:pt x="4906" y="441"/>
                  </a:cubicBezTo>
                  <a:cubicBezTo>
                    <a:pt x="4906" y="393"/>
                    <a:pt x="4906" y="346"/>
                    <a:pt x="4882" y="322"/>
                  </a:cubicBezTo>
                  <a:cubicBezTo>
                    <a:pt x="4823" y="226"/>
                    <a:pt x="4716" y="262"/>
                    <a:pt x="4644" y="215"/>
                  </a:cubicBezTo>
                  <a:lnTo>
                    <a:pt x="4644" y="215"/>
                  </a:lnTo>
                  <a:cubicBezTo>
                    <a:pt x="4716" y="226"/>
                    <a:pt x="4799" y="226"/>
                    <a:pt x="4882" y="262"/>
                  </a:cubicBezTo>
                  <a:cubicBezTo>
                    <a:pt x="4977" y="298"/>
                    <a:pt x="5037" y="393"/>
                    <a:pt x="5132" y="465"/>
                  </a:cubicBezTo>
                  <a:cubicBezTo>
                    <a:pt x="5160" y="481"/>
                    <a:pt x="5182" y="490"/>
                    <a:pt x="5206" y="490"/>
                  </a:cubicBezTo>
                  <a:cubicBezTo>
                    <a:pt x="5233" y="490"/>
                    <a:pt x="5261" y="478"/>
                    <a:pt x="5299" y="453"/>
                  </a:cubicBezTo>
                  <a:cubicBezTo>
                    <a:pt x="5966" y="453"/>
                    <a:pt x="6632" y="441"/>
                    <a:pt x="7299" y="441"/>
                  </a:cubicBezTo>
                  <a:cubicBezTo>
                    <a:pt x="7359" y="405"/>
                    <a:pt x="7383" y="357"/>
                    <a:pt x="7359" y="298"/>
                  </a:cubicBezTo>
                  <a:cubicBezTo>
                    <a:pt x="7263" y="215"/>
                    <a:pt x="7383" y="95"/>
                    <a:pt x="732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3" name="Google Shape;1353;p32"/>
            <p:cNvSpPr/>
            <p:nvPr/>
          </p:nvSpPr>
          <p:spPr>
            <a:xfrm>
              <a:off x="6204625" y="3293875"/>
              <a:ext cx="89025" cy="29600"/>
            </a:xfrm>
            <a:custGeom>
              <a:avLst/>
              <a:gdLst/>
              <a:ahLst/>
              <a:cxnLst/>
              <a:rect l="l" t="t" r="r" b="b"/>
              <a:pathLst>
                <a:path w="3561" h="1184" extrusionOk="0">
                  <a:moveTo>
                    <a:pt x="525" y="1"/>
                  </a:moveTo>
                  <a:cubicBezTo>
                    <a:pt x="405" y="1"/>
                    <a:pt x="285" y="36"/>
                    <a:pt x="167" y="100"/>
                  </a:cubicBezTo>
                  <a:cubicBezTo>
                    <a:pt x="1" y="291"/>
                    <a:pt x="179" y="350"/>
                    <a:pt x="298" y="446"/>
                  </a:cubicBezTo>
                  <a:cubicBezTo>
                    <a:pt x="632" y="541"/>
                    <a:pt x="965" y="541"/>
                    <a:pt x="1322" y="707"/>
                  </a:cubicBezTo>
                  <a:cubicBezTo>
                    <a:pt x="1072" y="719"/>
                    <a:pt x="870" y="707"/>
                    <a:pt x="691" y="838"/>
                  </a:cubicBezTo>
                  <a:cubicBezTo>
                    <a:pt x="644" y="898"/>
                    <a:pt x="644" y="969"/>
                    <a:pt x="703" y="1005"/>
                  </a:cubicBezTo>
                  <a:cubicBezTo>
                    <a:pt x="787" y="1017"/>
                    <a:pt x="882" y="1017"/>
                    <a:pt x="965" y="1041"/>
                  </a:cubicBezTo>
                  <a:cubicBezTo>
                    <a:pt x="1132" y="1060"/>
                    <a:pt x="1267" y="1178"/>
                    <a:pt x="1429" y="1178"/>
                  </a:cubicBezTo>
                  <a:cubicBezTo>
                    <a:pt x="1464" y="1178"/>
                    <a:pt x="1499" y="1172"/>
                    <a:pt x="1537" y="1160"/>
                  </a:cubicBezTo>
                  <a:cubicBezTo>
                    <a:pt x="1581" y="1141"/>
                    <a:pt x="1633" y="1128"/>
                    <a:pt x="1685" y="1128"/>
                  </a:cubicBezTo>
                  <a:cubicBezTo>
                    <a:pt x="1731" y="1128"/>
                    <a:pt x="1778" y="1138"/>
                    <a:pt x="1822" y="1160"/>
                  </a:cubicBezTo>
                  <a:cubicBezTo>
                    <a:pt x="1822" y="1160"/>
                    <a:pt x="1834" y="1172"/>
                    <a:pt x="1858" y="1184"/>
                  </a:cubicBezTo>
                  <a:cubicBezTo>
                    <a:pt x="1894" y="1184"/>
                    <a:pt x="1918" y="1172"/>
                    <a:pt x="1953" y="1124"/>
                  </a:cubicBezTo>
                  <a:cubicBezTo>
                    <a:pt x="2041" y="1091"/>
                    <a:pt x="2128" y="1078"/>
                    <a:pt x="2214" y="1078"/>
                  </a:cubicBezTo>
                  <a:cubicBezTo>
                    <a:pt x="2371" y="1078"/>
                    <a:pt x="2525" y="1121"/>
                    <a:pt x="2680" y="1160"/>
                  </a:cubicBezTo>
                  <a:cubicBezTo>
                    <a:pt x="2870" y="1160"/>
                    <a:pt x="3049" y="1148"/>
                    <a:pt x="3251" y="1148"/>
                  </a:cubicBezTo>
                  <a:cubicBezTo>
                    <a:pt x="3394" y="1148"/>
                    <a:pt x="3561" y="1148"/>
                    <a:pt x="3561" y="946"/>
                  </a:cubicBezTo>
                  <a:cubicBezTo>
                    <a:pt x="3561" y="791"/>
                    <a:pt x="3513" y="612"/>
                    <a:pt x="3323" y="565"/>
                  </a:cubicBezTo>
                  <a:cubicBezTo>
                    <a:pt x="3096" y="505"/>
                    <a:pt x="2858" y="493"/>
                    <a:pt x="2620" y="457"/>
                  </a:cubicBezTo>
                  <a:cubicBezTo>
                    <a:pt x="2061" y="386"/>
                    <a:pt x="1501" y="326"/>
                    <a:pt x="953" y="172"/>
                  </a:cubicBezTo>
                  <a:cubicBezTo>
                    <a:pt x="816" y="54"/>
                    <a:pt x="671" y="1"/>
                    <a:pt x="52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4" name="Google Shape;1354;p32"/>
            <p:cNvSpPr/>
            <p:nvPr/>
          </p:nvSpPr>
          <p:spPr>
            <a:xfrm>
              <a:off x="5466450" y="3293100"/>
              <a:ext cx="53000" cy="75775"/>
            </a:xfrm>
            <a:custGeom>
              <a:avLst/>
              <a:gdLst/>
              <a:ahLst/>
              <a:cxnLst/>
              <a:rect l="l" t="t" r="r" b="b"/>
              <a:pathLst>
                <a:path w="2120" h="3031" extrusionOk="0">
                  <a:moveTo>
                    <a:pt x="1917" y="0"/>
                  </a:moveTo>
                  <a:cubicBezTo>
                    <a:pt x="1643" y="107"/>
                    <a:pt x="1286" y="0"/>
                    <a:pt x="1060" y="286"/>
                  </a:cubicBezTo>
                  <a:cubicBezTo>
                    <a:pt x="488" y="893"/>
                    <a:pt x="429" y="1739"/>
                    <a:pt x="72" y="2441"/>
                  </a:cubicBezTo>
                  <a:cubicBezTo>
                    <a:pt x="36" y="2572"/>
                    <a:pt x="0" y="2703"/>
                    <a:pt x="36" y="2858"/>
                  </a:cubicBezTo>
                  <a:cubicBezTo>
                    <a:pt x="116" y="2981"/>
                    <a:pt x="202" y="3031"/>
                    <a:pt x="294" y="3031"/>
                  </a:cubicBezTo>
                  <a:cubicBezTo>
                    <a:pt x="381" y="3031"/>
                    <a:pt x="474" y="2986"/>
                    <a:pt x="572" y="2917"/>
                  </a:cubicBezTo>
                  <a:cubicBezTo>
                    <a:pt x="822" y="2703"/>
                    <a:pt x="655" y="2227"/>
                    <a:pt x="1072" y="2108"/>
                  </a:cubicBezTo>
                  <a:cubicBezTo>
                    <a:pt x="1167" y="2024"/>
                    <a:pt x="1108" y="1858"/>
                    <a:pt x="1227" y="1786"/>
                  </a:cubicBezTo>
                  <a:cubicBezTo>
                    <a:pt x="1310" y="1727"/>
                    <a:pt x="1405" y="1679"/>
                    <a:pt x="1489" y="1620"/>
                  </a:cubicBezTo>
                  <a:cubicBezTo>
                    <a:pt x="1703" y="1405"/>
                    <a:pt x="1417" y="1108"/>
                    <a:pt x="1655" y="917"/>
                  </a:cubicBezTo>
                  <a:cubicBezTo>
                    <a:pt x="1703" y="834"/>
                    <a:pt x="1762" y="738"/>
                    <a:pt x="1798" y="655"/>
                  </a:cubicBezTo>
                  <a:cubicBezTo>
                    <a:pt x="1834" y="584"/>
                    <a:pt x="1881" y="536"/>
                    <a:pt x="1917" y="488"/>
                  </a:cubicBezTo>
                  <a:cubicBezTo>
                    <a:pt x="2012" y="381"/>
                    <a:pt x="2072" y="286"/>
                    <a:pt x="2120" y="167"/>
                  </a:cubicBezTo>
                  <a:cubicBezTo>
                    <a:pt x="2096" y="60"/>
                    <a:pt x="2024" y="12"/>
                    <a:pt x="191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5" name="Google Shape;1355;p32"/>
            <p:cNvSpPr/>
            <p:nvPr/>
          </p:nvSpPr>
          <p:spPr>
            <a:xfrm>
              <a:off x="5486675" y="3387325"/>
              <a:ext cx="78325" cy="25500"/>
            </a:xfrm>
            <a:custGeom>
              <a:avLst/>
              <a:gdLst/>
              <a:ahLst/>
              <a:cxnLst/>
              <a:rect l="l" t="t" r="r" b="b"/>
              <a:pathLst>
                <a:path w="3133" h="1020" extrusionOk="0">
                  <a:moveTo>
                    <a:pt x="2210" y="1"/>
                  </a:moveTo>
                  <a:cubicBezTo>
                    <a:pt x="2181" y="1"/>
                    <a:pt x="2150" y="2"/>
                    <a:pt x="2120" y="6"/>
                  </a:cubicBezTo>
                  <a:cubicBezTo>
                    <a:pt x="2102" y="141"/>
                    <a:pt x="2146" y="201"/>
                    <a:pt x="2236" y="201"/>
                  </a:cubicBezTo>
                  <a:cubicBezTo>
                    <a:pt x="2265" y="201"/>
                    <a:pt x="2298" y="196"/>
                    <a:pt x="2335" y="184"/>
                  </a:cubicBezTo>
                  <a:lnTo>
                    <a:pt x="2335" y="184"/>
                  </a:lnTo>
                  <a:cubicBezTo>
                    <a:pt x="2286" y="215"/>
                    <a:pt x="2239" y="226"/>
                    <a:pt x="2192" y="226"/>
                  </a:cubicBezTo>
                  <a:cubicBezTo>
                    <a:pt x="2079" y="226"/>
                    <a:pt x="1972" y="160"/>
                    <a:pt x="1870" y="160"/>
                  </a:cubicBezTo>
                  <a:cubicBezTo>
                    <a:pt x="1802" y="158"/>
                    <a:pt x="1734" y="157"/>
                    <a:pt x="1665" y="157"/>
                  </a:cubicBezTo>
                  <a:cubicBezTo>
                    <a:pt x="1477" y="157"/>
                    <a:pt x="1287" y="164"/>
                    <a:pt x="1099" y="164"/>
                  </a:cubicBezTo>
                  <a:cubicBezTo>
                    <a:pt x="1030" y="164"/>
                    <a:pt x="962" y="163"/>
                    <a:pt x="894" y="160"/>
                  </a:cubicBezTo>
                  <a:cubicBezTo>
                    <a:pt x="739" y="160"/>
                    <a:pt x="596" y="160"/>
                    <a:pt x="441" y="172"/>
                  </a:cubicBezTo>
                  <a:cubicBezTo>
                    <a:pt x="191" y="208"/>
                    <a:pt x="72" y="387"/>
                    <a:pt x="1" y="601"/>
                  </a:cubicBezTo>
                  <a:lnTo>
                    <a:pt x="1" y="696"/>
                  </a:lnTo>
                  <a:cubicBezTo>
                    <a:pt x="60" y="922"/>
                    <a:pt x="215" y="982"/>
                    <a:pt x="430" y="1006"/>
                  </a:cubicBezTo>
                  <a:cubicBezTo>
                    <a:pt x="497" y="1016"/>
                    <a:pt x="563" y="1020"/>
                    <a:pt x="629" y="1020"/>
                  </a:cubicBezTo>
                  <a:cubicBezTo>
                    <a:pt x="938" y="1020"/>
                    <a:pt x="1236" y="929"/>
                    <a:pt x="1544" y="929"/>
                  </a:cubicBezTo>
                  <a:cubicBezTo>
                    <a:pt x="1636" y="929"/>
                    <a:pt x="1728" y="937"/>
                    <a:pt x="1823" y="958"/>
                  </a:cubicBezTo>
                  <a:cubicBezTo>
                    <a:pt x="2049" y="958"/>
                    <a:pt x="2251" y="922"/>
                    <a:pt x="2477" y="887"/>
                  </a:cubicBezTo>
                  <a:cubicBezTo>
                    <a:pt x="2716" y="839"/>
                    <a:pt x="3013" y="899"/>
                    <a:pt x="3132" y="577"/>
                  </a:cubicBezTo>
                  <a:cubicBezTo>
                    <a:pt x="3132" y="303"/>
                    <a:pt x="3120" y="89"/>
                    <a:pt x="2727" y="65"/>
                  </a:cubicBezTo>
                  <a:cubicBezTo>
                    <a:pt x="2564" y="55"/>
                    <a:pt x="2391" y="1"/>
                    <a:pt x="221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6" name="Google Shape;1356;p32"/>
            <p:cNvSpPr/>
            <p:nvPr/>
          </p:nvSpPr>
          <p:spPr>
            <a:xfrm>
              <a:off x="5997750" y="3414500"/>
              <a:ext cx="100950" cy="12575"/>
            </a:xfrm>
            <a:custGeom>
              <a:avLst/>
              <a:gdLst/>
              <a:ahLst/>
              <a:cxnLst/>
              <a:rect l="l" t="t" r="r" b="b"/>
              <a:pathLst>
                <a:path w="4038" h="503" extrusionOk="0">
                  <a:moveTo>
                    <a:pt x="862" y="0"/>
                  </a:moveTo>
                  <a:cubicBezTo>
                    <a:pt x="787" y="0"/>
                    <a:pt x="712" y="19"/>
                    <a:pt x="644" y="50"/>
                  </a:cubicBezTo>
                  <a:cubicBezTo>
                    <a:pt x="596" y="73"/>
                    <a:pt x="537" y="73"/>
                    <a:pt x="489" y="85"/>
                  </a:cubicBezTo>
                  <a:cubicBezTo>
                    <a:pt x="418" y="145"/>
                    <a:pt x="346" y="169"/>
                    <a:pt x="275" y="204"/>
                  </a:cubicBezTo>
                  <a:cubicBezTo>
                    <a:pt x="168" y="276"/>
                    <a:pt x="1" y="312"/>
                    <a:pt x="60" y="502"/>
                  </a:cubicBezTo>
                  <a:lnTo>
                    <a:pt x="3787" y="502"/>
                  </a:lnTo>
                  <a:cubicBezTo>
                    <a:pt x="3870" y="431"/>
                    <a:pt x="3990" y="371"/>
                    <a:pt x="4037" y="252"/>
                  </a:cubicBezTo>
                  <a:cubicBezTo>
                    <a:pt x="4025" y="193"/>
                    <a:pt x="3990" y="145"/>
                    <a:pt x="3942" y="97"/>
                  </a:cubicBezTo>
                  <a:cubicBezTo>
                    <a:pt x="3927" y="68"/>
                    <a:pt x="3904" y="53"/>
                    <a:pt x="3875" y="53"/>
                  </a:cubicBezTo>
                  <a:cubicBezTo>
                    <a:pt x="3856" y="53"/>
                    <a:pt x="3834" y="59"/>
                    <a:pt x="3811" y="73"/>
                  </a:cubicBezTo>
                  <a:cubicBezTo>
                    <a:pt x="3751" y="85"/>
                    <a:pt x="3704" y="85"/>
                    <a:pt x="3668" y="97"/>
                  </a:cubicBezTo>
                  <a:cubicBezTo>
                    <a:pt x="3668" y="109"/>
                    <a:pt x="3644" y="133"/>
                    <a:pt x="3620" y="145"/>
                  </a:cubicBezTo>
                  <a:cubicBezTo>
                    <a:pt x="3573" y="145"/>
                    <a:pt x="3525" y="133"/>
                    <a:pt x="3501" y="97"/>
                  </a:cubicBezTo>
                  <a:cubicBezTo>
                    <a:pt x="3484" y="103"/>
                    <a:pt x="3469" y="106"/>
                    <a:pt x="3454" y="106"/>
                  </a:cubicBezTo>
                  <a:cubicBezTo>
                    <a:pt x="3439" y="106"/>
                    <a:pt x="3424" y="103"/>
                    <a:pt x="3406" y="97"/>
                  </a:cubicBezTo>
                  <a:cubicBezTo>
                    <a:pt x="3326" y="146"/>
                    <a:pt x="3244" y="173"/>
                    <a:pt x="3161" y="173"/>
                  </a:cubicBezTo>
                  <a:cubicBezTo>
                    <a:pt x="3083" y="173"/>
                    <a:pt x="3005" y="149"/>
                    <a:pt x="2930" y="97"/>
                  </a:cubicBezTo>
                  <a:cubicBezTo>
                    <a:pt x="2886" y="40"/>
                    <a:pt x="2838" y="14"/>
                    <a:pt x="2789" y="14"/>
                  </a:cubicBezTo>
                  <a:cubicBezTo>
                    <a:pt x="2745" y="14"/>
                    <a:pt x="2701" y="34"/>
                    <a:pt x="2656" y="73"/>
                  </a:cubicBezTo>
                  <a:lnTo>
                    <a:pt x="2358" y="73"/>
                  </a:lnTo>
                  <a:cubicBezTo>
                    <a:pt x="2330" y="46"/>
                    <a:pt x="2303" y="34"/>
                    <a:pt x="2275" y="34"/>
                  </a:cubicBezTo>
                  <a:cubicBezTo>
                    <a:pt x="2255" y="34"/>
                    <a:pt x="2235" y="40"/>
                    <a:pt x="2216" y="50"/>
                  </a:cubicBezTo>
                  <a:cubicBezTo>
                    <a:pt x="2156" y="50"/>
                    <a:pt x="2120" y="38"/>
                    <a:pt x="2061" y="38"/>
                  </a:cubicBezTo>
                  <a:cubicBezTo>
                    <a:pt x="1959" y="17"/>
                    <a:pt x="1858" y="9"/>
                    <a:pt x="1757" y="9"/>
                  </a:cubicBezTo>
                  <a:cubicBezTo>
                    <a:pt x="1572" y="9"/>
                    <a:pt x="1388" y="34"/>
                    <a:pt x="1203" y="50"/>
                  </a:cubicBezTo>
                  <a:lnTo>
                    <a:pt x="1061" y="50"/>
                  </a:lnTo>
                  <a:cubicBezTo>
                    <a:pt x="998" y="16"/>
                    <a:pt x="930" y="0"/>
                    <a:pt x="86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7" name="Google Shape;1357;p32"/>
            <p:cNvSpPr/>
            <p:nvPr/>
          </p:nvSpPr>
          <p:spPr>
            <a:xfrm>
              <a:off x="5742675" y="3375575"/>
              <a:ext cx="105975" cy="12500"/>
            </a:xfrm>
            <a:custGeom>
              <a:avLst/>
              <a:gdLst/>
              <a:ahLst/>
              <a:cxnLst/>
              <a:rect l="l" t="t" r="r" b="b"/>
              <a:pathLst>
                <a:path w="4239" h="500" extrusionOk="0">
                  <a:moveTo>
                    <a:pt x="3726" y="1"/>
                  </a:moveTo>
                  <a:cubicBezTo>
                    <a:pt x="3568" y="1"/>
                    <a:pt x="3411" y="18"/>
                    <a:pt x="3251" y="35"/>
                  </a:cubicBezTo>
                  <a:cubicBezTo>
                    <a:pt x="2703" y="106"/>
                    <a:pt x="2155" y="106"/>
                    <a:pt x="1608" y="118"/>
                  </a:cubicBezTo>
                  <a:cubicBezTo>
                    <a:pt x="1573" y="120"/>
                    <a:pt x="1537" y="121"/>
                    <a:pt x="1502" y="121"/>
                  </a:cubicBezTo>
                  <a:cubicBezTo>
                    <a:pt x="1172" y="121"/>
                    <a:pt x="835" y="56"/>
                    <a:pt x="483" y="56"/>
                  </a:cubicBezTo>
                  <a:cubicBezTo>
                    <a:pt x="326" y="56"/>
                    <a:pt x="165" y="69"/>
                    <a:pt x="0" y="106"/>
                  </a:cubicBezTo>
                  <a:cubicBezTo>
                    <a:pt x="203" y="273"/>
                    <a:pt x="357" y="333"/>
                    <a:pt x="512" y="356"/>
                  </a:cubicBezTo>
                  <a:cubicBezTo>
                    <a:pt x="655" y="452"/>
                    <a:pt x="834" y="356"/>
                    <a:pt x="953" y="476"/>
                  </a:cubicBezTo>
                  <a:lnTo>
                    <a:pt x="1084" y="476"/>
                  </a:lnTo>
                  <a:cubicBezTo>
                    <a:pt x="1084" y="464"/>
                    <a:pt x="1096" y="452"/>
                    <a:pt x="1131" y="440"/>
                  </a:cubicBezTo>
                  <a:cubicBezTo>
                    <a:pt x="1155" y="440"/>
                    <a:pt x="1191" y="440"/>
                    <a:pt x="1215" y="476"/>
                  </a:cubicBezTo>
                  <a:lnTo>
                    <a:pt x="1631" y="476"/>
                  </a:lnTo>
                  <a:cubicBezTo>
                    <a:pt x="1631" y="464"/>
                    <a:pt x="1643" y="464"/>
                    <a:pt x="1679" y="452"/>
                  </a:cubicBezTo>
                  <a:cubicBezTo>
                    <a:pt x="1727" y="452"/>
                    <a:pt x="1751" y="452"/>
                    <a:pt x="1786" y="499"/>
                  </a:cubicBezTo>
                  <a:cubicBezTo>
                    <a:pt x="1903" y="487"/>
                    <a:pt x="2021" y="483"/>
                    <a:pt x="2140" y="483"/>
                  </a:cubicBezTo>
                  <a:cubicBezTo>
                    <a:pt x="2306" y="483"/>
                    <a:pt x="2474" y="490"/>
                    <a:pt x="2642" y="490"/>
                  </a:cubicBezTo>
                  <a:cubicBezTo>
                    <a:pt x="2929" y="490"/>
                    <a:pt x="3215" y="470"/>
                    <a:pt x="3489" y="356"/>
                  </a:cubicBezTo>
                  <a:cubicBezTo>
                    <a:pt x="3567" y="211"/>
                    <a:pt x="3695" y="197"/>
                    <a:pt x="3828" y="197"/>
                  </a:cubicBezTo>
                  <a:cubicBezTo>
                    <a:pt x="3861" y="197"/>
                    <a:pt x="3894" y="198"/>
                    <a:pt x="3927" y="198"/>
                  </a:cubicBezTo>
                  <a:cubicBezTo>
                    <a:pt x="4045" y="198"/>
                    <a:pt x="4160" y="187"/>
                    <a:pt x="4239" y="83"/>
                  </a:cubicBezTo>
                  <a:cubicBezTo>
                    <a:pt x="4066" y="21"/>
                    <a:pt x="3896" y="1"/>
                    <a:pt x="372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8" name="Google Shape;1358;p32"/>
            <p:cNvSpPr/>
            <p:nvPr/>
          </p:nvSpPr>
          <p:spPr>
            <a:xfrm>
              <a:off x="5937925" y="3332650"/>
              <a:ext cx="131000" cy="19200"/>
            </a:xfrm>
            <a:custGeom>
              <a:avLst/>
              <a:gdLst/>
              <a:ahLst/>
              <a:cxnLst/>
              <a:rect l="l" t="t" r="r" b="b"/>
              <a:pathLst>
                <a:path w="5240" h="768" extrusionOk="0">
                  <a:moveTo>
                    <a:pt x="3372" y="0"/>
                  </a:moveTo>
                  <a:cubicBezTo>
                    <a:pt x="3196" y="0"/>
                    <a:pt x="3027" y="53"/>
                    <a:pt x="2870" y="204"/>
                  </a:cubicBezTo>
                  <a:cubicBezTo>
                    <a:pt x="2930" y="347"/>
                    <a:pt x="2942" y="466"/>
                    <a:pt x="2715" y="466"/>
                  </a:cubicBezTo>
                  <a:cubicBezTo>
                    <a:pt x="2263" y="466"/>
                    <a:pt x="1805" y="461"/>
                    <a:pt x="1349" y="461"/>
                  </a:cubicBezTo>
                  <a:cubicBezTo>
                    <a:pt x="1121" y="461"/>
                    <a:pt x="894" y="462"/>
                    <a:pt x="668" y="466"/>
                  </a:cubicBezTo>
                  <a:cubicBezTo>
                    <a:pt x="636" y="469"/>
                    <a:pt x="604" y="470"/>
                    <a:pt x="572" y="470"/>
                  </a:cubicBezTo>
                  <a:cubicBezTo>
                    <a:pt x="506" y="470"/>
                    <a:pt x="440" y="466"/>
                    <a:pt x="376" y="466"/>
                  </a:cubicBezTo>
                  <a:cubicBezTo>
                    <a:pt x="237" y="466"/>
                    <a:pt x="107" y="487"/>
                    <a:pt x="1" y="621"/>
                  </a:cubicBezTo>
                  <a:cubicBezTo>
                    <a:pt x="135" y="739"/>
                    <a:pt x="282" y="768"/>
                    <a:pt x="431" y="768"/>
                  </a:cubicBezTo>
                  <a:cubicBezTo>
                    <a:pt x="568" y="768"/>
                    <a:pt x="708" y="743"/>
                    <a:pt x="842" y="743"/>
                  </a:cubicBezTo>
                  <a:cubicBezTo>
                    <a:pt x="884" y="743"/>
                    <a:pt x="925" y="746"/>
                    <a:pt x="965" y="752"/>
                  </a:cubicBezTo>
                  <a:lnTo>
                    <a:pt x="2049" y="752"/>
                  </a:lnTo>
                  <a:cubicBezTo>
                    <a:pt x="2221" y="746"/>
                    <a:pt x="2394" y="746"/>
                    <a:pt x="2567" y="746"/>
                  </a:cubicBezTo>
                  <a:cubicBezTo>
                    <a:pt x="2739" y="746"/>
                    <a:pt x="2912" y="746"/>
                    <a:pt x="3085" y="740"/>
                  </a:cubicBezTo>
                  <a:cubicBezTo>
                    <a:pt x="3181" y="713"/>
                    <a:pt x="3276" y="703"/>
                    <a:pt x="3371" y="703"/>
                  </a:cubicBezTo>
                  <a:cubicBezTo>
                    <a:pt x="3604" y="703"/>
                    <a:pt x="3836" y="761"/>
                    <a:pt x="4075" y="761"/>
                  </a:cubicBezTo>
                  <a:cubicBezTo>
                    <a:pt x="4125" y="761"/>
                    <a:pt x="4176" y="758"/>
                    <a:pt x="4228" y="752"/>
                  </a:cubicBezTo>
                  <a:cubicBezTo>
                    <a:pt x="4335" y="752"/>
                    <a:pt x="4418" y="752"/>
                    <a:pt x="4525" y="740"/>
                  </a:cubicBezTo>
                  <a:cubicBezTo>
                    <a:pt x="4644" y="704"/>
                    <a:pt x="4775" y="669"/>
                    <a:pt x="4894" y="633"/>
                  </a:cubicBezTo>
                  <a:cubicBezTo>
                    <a:pt x="4954" y="621"/>
                    <a:pt x="5013" y="609"/>
                    <a:pt x="5073" y="573"/>
                  </a:cubicBezTo>
                  <a:cubicBezTo>
                    <a:pt x="5168" y="526"/>
                    <a:pt x="5228" y="454"/>
                    <a:pt x="5240" y="347"/>
                  </a:cubicBezTo>
                  <a:cubicBezTo>
                    <a:pt x="5240" y="276"/>
                    <a:pt x="5204" y="228"/>
                    <a:pt x="5144" y="192"/>
                  </a:cubicBezTo>
                  <a:lnTo>
                    <a:pt x="5025" y="192"/>
                  </a:lnTo>
                  <a:cubicBezTo>
                    <a:pt x="4949" y="195"/>
                    <a:pt x="4872" y="196"/>
                    <a:pt x="4794" y="196"/>
                  </a:cubicBezTo>
                  <a:cubicBezTo>
                    <a:pt x="4498" y="196"/>
                    <a:pt x="4196" y="175"/>
                    <a:pt x="3894" y="109"/>
                  </a:cubicBezTo>
                  <a:cubicBezTo>
                    <a:pt x="3718" y="50"/>
                    <a:pt x="3542" y="0"/>
                    <a:pt x="337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9" name="Google Shape;1359;p32"/>
            <p:cNvSpPr/>
            <p:nvPr/>
          </p:nvSpPr>
          <p:spPr>
            <a:xfrm>
              <a:off x="5783750" y="3276600"/>
              <a:ext cx="158675" cy="20975"/>
            </a:xfrm>
            <a:custGeom>
              <a:avLst/>
              <a:gdLst/>
              <a:ahLst/>
              <a:cxnLst/>
              <a:rect l="l" t="t" r="r" b="b"/>
              <a:pathLst>
                <a:path w="6347" h="839" extrusionOk="0">
                  <a:moveTo>
                    <a:pt x="389" y="0"/>
                  </a:moveTo>
                  <a:cubicBezTo>
                    <a:pt x="259" y="0"/>
                    <a:pt x="128" y="51"/>
                    <a:pt x="0" y="184"/>
                  </a:cubicBezTo>
                  <a:cubicBezTo>
                    <a:pt x="108" y="470"/>
                    <a:pt x="441" y="505"/>
                    <a:pt x="584" y="732"/>
                  </a:cubicBezTo>
                  <a:cubicBezTo>
                    <a:pt x="762" y="803"/>
                    <a:pt x="941" y="839"/>
                    <a:pt x="1131" y="839"/>
                  </a:cubicBezTo>
                  <a:lnTo>
                    <a:pt x="6311" y="839"/>
                  </a:lnTo>
                  <a:cubicBezTo>
                    <a:pt x="6346" y="732"/>
                    <a:pt x="6311" y="672"/>
                    <a:pt x="6251" y="636"/>
                  </a:cubicBezTo>
                  <a:cubicBezTo>
                    <a:pt x="5895" y="547"/>
                    <a:pt x="5534" y="525"/>
                    <a:pt x="5171" y="525"/>
                  </a:cubicBezTo>
                  <a:cubicBezTo>
                    <a:pt x="4809" y="525"/>
                    <a:pt x="4444" y="547"/>
                    <a:pt x="4079" y="547"/>
                  </a:cubicBezTo>
                  <a:cubicBezTo>
                    <a:pt x="3978" y="547"/>
                    <a:pt x="3876" y="546"/>
                    <a:pt x="3775" y="541"/>
                  </a:cubicBezTo>
                  <a:cubicBezTo>
                    <a:pt x="3483" y="529"/>
                    <a:pt x="3191" y="523"/>
                    <a:pt x="2900" y="523"/>
                  </a:cubicBezTo>
                  <a:cubicBezTo>
                    <a:pt x="2608" y="523"/>
                    <a:pt x="2316" y="529"/>
                    <a:pt x="2024" y="541"/>
                  </a:cubicBezTo>
                  <a:cubicBezTo>
                    <a:pt x="1882" y="541"/>
                    <a:pt x="1727" y="541"/>
                    <a:pt x="1584" y="553"/>
                  </a:cubicBezTo>
                  <a:lnTo>
                    <a:pt x="1298" y="553"/>
                  </a:lnTo>
                  <a:lnTo>
                    <a:pt x="1120" y="505"/>
                  </a:lnTo>
                  <a:cubicBezTo>
                    <a:pt x="1000" y="410"/>
                    <a:pt x="953" y="255"/>
                    <a:pt x="834" y="148"/>
                  </a:cubicBezTo>
                  <a:cubicBezTo>
                    <a:pt x="688" y="66"/>
                    <a:pt x="538" y="0"/>
                    <a:pt x="38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0" name="Google Shape;1360;p32"/>
            <p:cNvSpPr/>
            <p:nvPr/>
          </p:nvSpPr>
          <p:spPr>
            <a:xfrm>
              <a:off x="5559025" y="3346100"/>
              <a:ext cx="84550" cy="9000"/>
            </a:xfrm>
            <a:custGeom>
              <a:avLst/>
              <a:gdLst/>
              <a:ahLst/>
              <a:cxnLst/>
              <a:rect l="l" t="t" r="r" b="b"/>
              <a:pathLst>
                <a:path w="3382" h="360" extrusionOk="0">
                  <a:moveTo>
                    <a:pt x="3134" y="0"/>
                  </a:moveTo>
                  <a:cubicBezTo>
                    <a:pt x="3026" y="0"/>
                    <a:pt x="2904" y="49"/>
                    <a:pt x="2797" y="49"/>
                  </a:cubicBezTo>
                  <a:cubicBezTo>
                    <a:pt x="2785" y="49"/>
                    <a:pt x="2774" y="48"/>
                    <a:pt x="2762" y="47"/>
                  </a:cubicBezTo>
                  <a:cubicBezTo>
                    <a:pt x="2432" y="34"/>
                    <a:pt x="2100" y="27"/>
                    <a:pt x="1767" y="27"/>
                  </a:cubicBezTo>
                  <a:cubicBezTo>
                    <a:pt x="1212" y="27"/>
                    <a:pt x="653" y="46"/>
                    <a:pt x="95" y="83"/>
                  </a:cubicBezTo>
                  <a:cubicBezTo>
                    <a:pt x="0" y="250"/>
                    <a:pt x="143" y="285"/>
                    <a:pt x="226" y="345"/>
                  </a:cubicBezTo>
                  <a:cubicBezTo>
                    <a:pt x="323" y="343"/>
                    <a:pt x="419" y="342"/>
                    <a:pt x="515" y="342"/>
                  </a:cubicBezTo>
                  <a:cubicBezTo>
                    <a:pt x="949" y="342"/>
                    <a:pt x="1382" y="360"/>
                    <a:pt x="1813" y="360"/>
                  </a:cubicBezTo>
                  <a:cubicBezTo>
                    <a:pt x="2340" y="360"/>
                    <a:pt x="2864" y="333"/>
                    <a:pt x="3382" y="214"/>
                  </a:cubicBezTo>
                  <a:cubicBezTo>
                    <a:pt x="3327" y="44"/>
                    <a:pt x="3236" y="0"/>
                    <a:pt x="313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1" name="Google Shape;1361;p32"/>
            <p:cNvSpPr/>
            <p:nvPr/>
          </p:nvSpPr>
          <p:spPr>
            <a:xfrm>
              <a:off x="5671225" y="3413900"/>
              <a:ext cx="71775" cy="22050"/>
            </a:xfrm>
            <a:custGeom>
              <a:avLst/>
              <a:gdLst/>
              <a:ahLst/>
              <a:cxnLst/>
              <a:rect l="l" t="t" r="r" b="b"/>
              <a:pathLst>
                <a:path w="2871" h="882" extrusionOk="0">
                  <a:moveTo>
                    <a:pt x="481" y="0"/>
                  </a:moveTo>
                  <a:cubicBezTo>
                    <a:pt x="415" y="0"/>
                    <a:pt x="362" y="52"/>
                    <a:pt x="334" y="157"/>
                  </a:cubicBezTo>
                  <a:cubicBezTo>
                    <a:pt x="287" y="300"/>
                    <a:pt x="203" y="371"/>
                    <a:pt x="60" y="395"/>
                  </a:cubicBezTo>
                  <a:cubicBezTo>
                    <a:pt x="13" y="455"/>
                    <a:pt x="1" y="514"/>
                    <a:pt x="25" y="586"/>
                  </a:cubicBezTo>
                  <a:cubicBezTo>
                    <a:pt x="156" y="812"/>
                    <a:pt x="418" y="812"/>
                    <a:pt x="632" y="871"/>
                  </a:cubicBezTo>
                  <a:cubicBezTo>
                    <a:pt x="894" y="871"/>
                    <a:pt x="1150" y="882"/>
                    <a:pt x="1409" y="882"/>
                  </a:cubicBezTo>
                  <a:cubicBezTo>
                    <a:pt x="1538" y="882"/>
                    <a:pt x="1668" y="879"/>
                    <a:pt x="1799" y="871"/>
                  </a:cubicBezTo>
                  <a:cubicBezTo>
                    <a:pt x="1913" y="833"/>
                    <a:pt x="2030" y="822"/>
                    <a:pt x="2148" y="822"/>
                  </a:cubicBezTo>
                  <a:cubicBezTo>
                    <a:pt x="2312" y="822"/>
                    <a:pt x="2478" y="843"/>
                    <a:pt x="2643" y="843"/>
                  </a:cubicBezTo>
                  <a:cubicBezTo>
                    <a:pt x="2695" y="843"/>
                    <a:pt x="2747" y="841"/>
                    <a:pt x="2799" y="836"/>
                  </a:cubicBezTo>
                  <a:cubicBezTo>
                    <a:pt x="2858" y="752"/>
                    <a:pt x="2870" y="645"/>
                    <a:pt x="2834" y="538"/>
                  </a:cubicBezTo>
                  <a:cubicBezTo>
                    <a:pt x="2720" y="309"/>
                    <a:pt x="2522" y="302"/>
                    <a:pt x="2319" y="302"/>
                  </a:cubicBezTo>
                  <a:cubicBezTo>
                    <a:pt x="2305" y="302"/>
                    <a:pt x="2290" y="302"/>
                    <a:pt x="2276" y="302"/>
                  </a:cubicBezTo>
                  <a:cubicBezTo>
                    <a:pt x="2240" y="302"/>
                    <a:pt x="2203" y="302"/>
                    <a:pt x="2168" y="300"/>
                  </a:cubicBezTo>
                  <a:cubicBezTo>
                    <a:pt x="1644" y="288"/>
                    <a:pt x="1132" y="276"/>
                    <a:pt x="632" y="74"/>
                  </a:cubicBezTo>
                  <a:cubicBezTo>
                    <a:pt x="578" y="25"/>
                    <a:pt x="527" y="0"/>
                    <a:pt x="48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2" name="Google Shape;1362;p32"/>
            <p:cNvSpPr/>
            <p:nvPr/>
          </p:nvSpPr>
          <p:spPr>
            <a:xfrm>
              <a:off x="5844275" y="3347050"/>
              <a:ext cx="145775" cy="10450"/>
            </a:xfrm>
            <a:custGeom>
              <a:avLst/>
              <a:gdLst/>
              <a:ahLst/>
              <a:cxnLst/>
              <a:rect l="l" t="t" r="r" b="b"/>
              <a:pathLst>
                <a:path w="5831" h="418" extrusionOk="0">
                  <a:moveTo>
                    <a:pt x="113" y="0"/>
                  </a:moveTo>
                  <a:cubicBezTo>
                    <a:pt x="13" y="0"/>
                    <a:pt x="0" y="68"/>
                    <a:pt x="20" y="176"/>
                  </a:cubicBezTo>
                  <a:cubicBezTo>
                    <a:pt x="47" y="203"/>
                    <a:pt x="67" y="216"/>
                    <a:pt x="95" y="216"/>
                  </a:cubicBezTo>
                  <a:cubicBezTo>
                    <a:pt x="105" y="216"/>
                    <a:pt x="115" y="215"/>
                    <a:pt x="127" y="212"/>
                  </a:cubicBezTo>
                  <a:cubicBezTo>
                    <a:pt x="234" y="247"/>
                    <a:pt x="330" y="247"/>
                    <a:pt x="437" y="295"/>
                  </a:cubicBezTo>
                  <a:cubicBezTo>
                    <a:pt x="682" y="344"/>
                    <a:pt x="933" y="376"/>
                    <a:pt x="1181" y="376"/>
                  </a:cubicBezTo>
                  <a:cubicBezTo>
                    <a:pt x="1295" y="376"/>
                    <a:pt x="1408" y="369"/>
                    <a:pt x="1520" y="354"/>
                  </a:cubicBezTo>
                  <a:cubicBezTo>
                    <a:pt x="1724" y="393"/>
                    <a:pt x="1925" y="417"/>
                    <a:pt x="2124" y="417"/>
                  </a:cubicBezTo>
                  <a:cubicBezTo>
                    <a:pt x="2296" y="417"/>
                    <a:pt x="2468" y="399"/>
                    <a:pt x="2640" y="354"/>
                  </a:cubicBezTo>
                  <a:lnTo>
                    <a:pt x="2973" y="354"/>
                  </a:lnTo>
                  <a:cubicBezTo>
                    <a:pt x="3074" y="384"/>
                    <a:pt x="3181" y="402"/>
                    <a:pt x="3291" y="402"/>
                  </a:cubicBezTo>
                  <a:cubicBezTo>
                    <a:pt x="3402" y="402"/>
                    <a:pt x="3515" y="384"/>
                    <a:pt x="3628" y="343"/>
                  </a:cubicBezTo>
                  <a:cubicBezTo>
                    <a:pt x="3814" y="376"/>
                    <a:pt x="4001" y="388"/>
                    <a:pt x="4188" y="388"/>
                  </a:cubicBezTo>
                  <a:cubicBezTo>
                    <a:pt x="4612" y="388"/>
                    <a:pt x="5038" y="328"/>
                    <a:pt x="5460" y="328"/>
                  </a:cubicBezTo>
                  <a:cubicBezTo>
                    <a:pt x="5508" y="328"/>
                    <a:pt x="5556" y="329"/>
                    <a:pt x="5604" y="331"/>
                  </a:cubicBezTo>
                  <a:cubicBezTo>
                    <a:pt x="5676" y="247"/>
                    <a:pt x="5830" y="224"/>
                    <a:pt x="5735" y="69"/>
                  </a:cubicBezTo>
                  <a:cubicBezTo>
                    <a:pt x="5652" y="69"/>
                    <a:pt x="5557" y="57"/>
                    <a:pt x="5473" y="57"/>
                  </a:cubicBezTo>
                  <a:cubicBezTo>
                    <a:pt x="5346" y="110"/>
                    <a:pt x="5216" y="123"/>
                    <a:pt x="5085" y="123"/>
                  </a:cubicBezTo>
                  <a:cubicBezTo>
                    <a:pt x="4964" y="123"/>
                    <a:pt x="4843" y="112"/>
                    <a:pt x="4724" y="112"/>
                  </a:cubicBezTo>
                  <a:cubicBezTo>
                    <a:pt x="4684" y="112"/>
                    <a:pt x="4644" y="113"/>
                    <a:pt x="4604" y="116"/>
                  </a:cubicBezTo>
                  <a:cubicBezTo>
                    <a:pt x="4544" y="117"/>
                    <a:pt x="4485" y="118"/>
                    <a:pt x="4425" y="118"/>
                  </a:cubicBezTo>
                  <a:cubicBezTo>
                    <a:pt x="4080" y="118"/>
                    <a:pt x="3731" y="104"/>
                    <a:pt x="3382" y="104"/>
                  </a:cubicBezTo>
                  <a:cubicBezTo>
                    <a:pt x="3053" y="104"/>
                    <a:pt x="2725" y="116"/>
                    <a:pt x="2401" y="164"/>
                  </a:cubicBezTo>
                  <a:lnTo>
                    <a:pt x="2354" y="164"/>
                  </a:lnTo>
                  <a:cubicBezTo>
                    <a:pt x="2247" y="128"/>
                    <a:pt x="2136" y="110"/>
                    <a:pt x="2025" y="110"/>
                  </a:cubicBezTo>
                  <a:cubicBezTo>
                    <a:pt x="1913" y="110"/>
                    <a:pt x="1800" y="128"/>
                    <a:pt x="1687" y="164"/>
                  </a:cubicBezTo>
                  <a:lnTo>
                    <a:pt x="1639" y="164"/>
                  </a:lnTo>
                  <a:cubicBezTo>
                    <a:pt x="1527" y="122"/>
                    <a:pt x="1409" y="113"/>
                    <a:pt x="1288" y="113"/>
                  </a:cubicBezTo>
                  <a:cubicBezTo>
                    <a:pt x="1184" y="113"/>
                    <a:pt x="1077" y="120"/>
                    <a:pt x="971" y="120"/>
                  </a:cubicBezTo>
                  <a:cubicBezTo>
                    <a:pt x="848" y="120"/>
                    <a:pt x="724" y="110"/>
                    <a:pt x="604" y="69"/>
                  </a:cubicBezTo>
                  <a:cubicBezTo>
                    <a:pt x="511" y="18"/>
                    <a:pt x="406" y="3"/>
                    <a:pt x="306" y="3"/>
                  </a:cubicBezTo>
                  <a:cubicBezTo>
                    <a:pt x="265" y="3"/>
                    <a:pt x="225" y="6"/>
                    <a:pt x="187" y="9"/>
                  </a:cubicBezTo>
                  <a:cubicBezTo>
                    <a:pt x="158" y="3"/>
                    <a:pt x="133" y="0"/>
                    <a:pt x="11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3" name="Google Shape;1363;p32"/>
            <p:cNvSpPr/>
            <p:nvPr/>
          </p:nvSpPr>
          <p:spPr>
            <a:xfrm>
              <a:off x="6048650" y="3339600"/>
              <a:ext cx="102425" cy="16400"/>
            </a:xfrm>
            <a:custGeom>
              <a:avLst/>
              <a:gdLst/>
              <a:ahLst/>
              <a:cxnLst/>
              <a:rect l="l" t="t" r="r" b="b"/>
              <a:pathLst>
                <a:path w="4097" h="656" extrusionOk="0">
                  <a:moveTo>
                    <a:pt x="2131" y="0"/>
                  </a:moveTo>
                  <a:cubicBezTo>
                    <a:pt x="2007" y="0"/>
                    <a:pt x="1918" y="98"/>
                    <a:pt x="1834" y="248"/>
                  </a:cubicBezTo>
                  <a:cubicBezTo>
                    <a:pt x="1816" y="356"/>
                    <a:pt x="1780" y="387"/>
                    <a:pt x="1736" y="387"/>
                  </a:cubicBezTo>
                  <a:cubicBezTo>
                    <a:pt x="1675" y="387"/>
                    <a:pt x="1599" y="325"/>
                    <a:pt x="1541" y="325"/>
                  </a:cubicBezTo>
                  <a:cubicBezTo>
                    <a:pt x="1531" y="325"/>
                    <a:pt x="1522" y="327"/>
                    <a:pt x="1513" y="331"/>
                  </a:cubicBezTo>
                  <a:cubicBezTo>
                    <a:pt x="1458" y="336"/>
                    <a:pt x="1402" y="338"/>
                    <a:pt x="1345" y="338"/>
                  </a:cubicBezTo>
                  <a:cubicBezTo>
                    <a:pt x="1167" y="338"/>
                    <a:pt x="985" y="319"/>
                    <a:pt x="806" y="319"/>
                  </a:cubicBezTo>
                  <a:cubicBezTo>
                    <a:pt x="514" y="319"/>
                    <a:pt x="232" y="370"/>
                    <a:pt x="1" y="641"/>
                  </a:cubicBezTo>
                  <a:cubicBezTo>
                    <a:pt x="310" y="641"/>
                    <a:pt x="617" y="638"/>
                    <a:pt x="922" y="638"/>
                  </a:cubicBezTo>
                  <a:cubicBezTo>
                    <a:pt x="1227" y="638"/>
                    <a:pt x="1531" y="641"/>
                    <a:pt x="1834" y="652"/>
                  </a:cubicBezTo>
                  <a:cubicBezTo>
                    <a:pt x="1885" y="654"/>
                    <a:pt x="1935" y="655"/>
                    <a:pt x="1985" y="655"/>
                  </a:cubicBezTo>
                  <a:cubicBezTo>
                    <a:pt x="2389" y="655"/>
                    <a:pt x="2794" y="600"/>
                    <a:pt x="3199" y="600"/>
                  </a:cubicBezTo>
                  <a:cubicBezTo>
                    <a:pt x="3375" y="600"/>
                    <a:pt x="3551" y="611"/>
                    <a:pt x="3728" y="641"/>
                  </a:cubicBezTo>
                  <a:cubicBezTo>
                    <a:pt x="3799" y="522"/>
                    <a:pt x="4097" y="641"/>
                    <a:pt x="4025" y="355"/>
                  </a:cubicBezTo>
                  <a:cubicBezTo>
                    <a:pt x="3978" y="343"/>
                    <a:pt x="3918" y="343"/>
                    <a:pt x="3870" y="331"/>
                  </a:cubicBezTo>
                  <a:cubicBezTo>
                    <a:pt x="3821" y="300"/>
                    <a:pt x="3772" y="279"/>
                    <a:pt x="3724" y="279"/>
                  </a:cubicBezTo>
                  <a:cubicBezTo>
                    <a:pt x="3680" y="279"/>
                    <a:pt x="3637" y="297"/>
                    <a:pt x="3597" y="343"/>
                  </a:cubicBezTo>
                  <a:cubicBezTo>
                    <a:pt x="3311" y="343"/>
                    <a:pt x="3025" y="331"/>
                    <a:pt x="2739" y="331"/>
                  </a:cubicBezTo>
                  <a:cubicBezTo>
                    <a:pt x="2704" y="295"/>
                    <a:pt x="2656" y="271"/>
                    <a:pt x="2608" y="248"/>
                  </a:cubicBezTo>
                  <a:cubicBezTo>
                    <a:pt x="2604" y="241"/>
                    <a:pt x="2597" y="239"/>
                    <a:pt x="2587" y="239"/>
                  </a:cubicBezTo>
                  <a:cubicBezTo>
                    <a:pt x="2569" y="239"/>
                    <a:pt x="2543" y="248"/>
                    <a:pt x="2522" y="248"/>
                  </a:cubicBezTo>
                  <a:cubicBezTo>
                    <a:pt x="2497" y="248"/>
                    <a:pt x="2479" y="235"/>
                    <a:pt x="2489" y="176"/>
                  </a:cubicBezTo>
                  <a:cubicBezTo>
                    <a:pt x="2501" y="117"/>
                    <a:pt x="2489" y="93"/>
                    <a:pt x="2442" y="57"/>
                  </a:cubicBezTo>
                  <a:lnTo>
                    <a:pt x="2311" y="57"/>
                  </a:lnTo>
                  <a:cubicBezTo>
                    <a:pt x="2243" y="18"/>
                    <a:pt x="2184" y="0"/>
                    <a:pt x="213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4" name="Google Shape;1364;p32"/>
            <p:cNvSpPr/>
            <p:nvPr/>
          </p:nvSpPr>
          <p:spPr>
            <a:xfrm>
              <a:off x="6057600" y="3370300"/>
              <a:ext cx="68175" cy="11825"/>
            </a:xfrm>
            <a:custGeom>
              <a:avLst/>
              <a:gdLst/>
              <a:ahLst/>
              <a:cxnLst/>
              <a:rect l="l" t="t" r="r" b="b"/>
              <a:pathLst>
                <a:path w="2727" h="473" extrusionOk="0">
                  <a:moveTo>
                    <a:pt x="1105" y="0"/>
                  </a:moveTo>
                  <a:cubicBezTo>
                    <a:pt x="768" y="0"/>
                    <a:pt x="430" y="36"/>
                    <a:pt x="95" y="115"/>
                  </a:cubicBezTo>
                  <a:cubicBezTo>
                    <a:pt x="0" y="246"/>
                    <a:pt x="0" y="353"/>
                    <a:pt x="119" y="448"/>
                  </a:cubicBezTo>
                  <a:cubicBezTo>
                    <a:pt x="418" y="466"/>
                    <a:pt x="716" y="471"/>
                    <a:pt x="1013" y="471"/>
                  </a:cubicBezTo>
                  <a:cubicBezTo>
                    <a:pt x="1338" y="471"/>
                    <a:pt x="1662" y="465"/>
                    <a:pt x="1987" y="465"/>
                  </a:cubicBezTo>
                  <a:cubicBezTo>
                    <a:pt x="2170" y="465"/>
                    <a:pt x="2353" y="467"/>
                    <a:pt x="2536" y="472"/>
                  </a:cubicBezTo>
                  <a:cubicBezTo>
                    <a:pt x="2643" y="448"/>
                    <a:pt x="2727" y="413"/>
                    <a:pt x="2679" y="306"/>
                  </a:cubicBezTo>
                  <a:cubicBezTo>
                    <a:pt x="2584" y="91"/>
                    <a:pt x="2369" y="139"/>
                    <a:pt x="2191" y="115"/>
                  </a:cubicBezTo>
                  <a:cubicBezTo>
                    <a:pt x="2143" y="115"/>
                    <a:pt x="2119" y="91"/>
                    <a:pt x="2072" y="91"/>
                  </a:cubicBezTo>
                  <a:cubicBezTo>
                    <a:pt x="1752" y="33"/>
                    <a:pt x="1428" y="0"/>
                    <a:pt x="110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5" name="Google Shape;1365;p32"/>
            <p:cNvSpPr/>
            <p:nvPr/>
          </p:nvSpPr>
          <p:spPr>
            <a:xfrm>
              <a:off x="5491150" y="3337750"/>
              <a:ext cx="73550" cy="18700"/>
            </a:xfrm>
            <a:custGeom>
              <a:avLst/>
              <a:gdLst/>
              <a:ahLst/>
              <a:cxnLst/>
              <a:rect l="l" t="t" r="r" b="b"/>
              <a:pathLst>
                <a:path w="2942" h="748" extrusionOk="0">
                  <a:moveTo>
                    <a:pt x="239" y="0"/>
                  </a:moveTo>
                  <a:lnTo>
                    <a:pt x="239" y="0"/>
                  </a:lnTo>
                  <a:cubicBezTo>
                    <a:pt x="120" y="60"/>
                    <a:pt x="72" y="155"/>
                    <a:pt x="36" y="274"/>
                  </a:cubicBezTo>
                  <a:cubicBezTo>
                    <a:pt x="12" y="322"/>
                    <a:pt x="1" y="381"/>
                    <a:pt x="1" y="441"/>
                  </a:cubicBezTo>
                  <a:cubicBezTo>
                    <a:pt x="12" y="500"/>
                    <a:pt x="60" y="548"/>
                    <a:pt x="96" y="596"/>
                  </a:cubicBezTo>
                  <a:cubicBezTo>
                    <a:pt x="546" y="715"/>
                    <a:pt x="998" y="748"/>
                    <a:pt x="1452" y="748"/>
                  </a:cubicBezTo>
                  <a:cubicBezTo>
                    <a:pt x="1947" y="748"/>
                    <a:pt x="2444" y="709"/>
                    <a:pt x="2941" y="703"/>
                  </a:cubicBezTo>
                  <a:lnTo>
                    <a:pt x="2810" y="429"/>
                  </a:lnTo>
                  <a:cubicBezTo>
                    <a:pt x="2391" y="422"/>
                    <a:pt x="1964" y="415"/>
                    <a:pt x="1538" y="415"/>
                  </a:cubicBezTo>
                  <a:cubicBezTo>
                    <a:pt x="1226" y="415"/>
                    <a:pt x="915" y="419"/>
                    <a:pt x="608" y="429"/>
                  </a:cubicBezTo>
                  <a:cubicBezTo>
                    <a:pt x="274" y="429"/>
                    <a:pt x="179" y="298"/>
                    <a:pt x="23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6" name="Google Shape;1366;p32"/>
            <p:cNvSpPr/>
            <p:nvPr/>
          </p:nvSpPr>
          <p:spPr>
            <a:xfrm>
              <a:off x="5875425" y="3414800"/>
              <a:ext cx="71175" cy="17000"/>
            </a:xfrm>
            <a:custGeom>
              <a:avLst/>
              <a:gdLst/>
              <a:ahLst/>
              <a:cxnLst/>
              <a:rect l="l" t="t" r="r" b="b"/>
              <a:pathLst>
                <a:path w="2847" h="680" extrusionOk="0">
                  <a:moveTo>
                    <a:pt x="1208" y="0"/>
                  </a:moveTo>
                  <a:cubicBezTo>
                    <a:pt x="1156" y="0"/>
                    <a:pt x="1104" y="24"/>
                    <a:pt x="1048" y="73"/>
                  </a:cubicBezTo>
                  <a:lnTo>
                    <a:pt x="643" y="73"/>
                  </a:lnTo>
                  <a:cubicBezTo>
                    <a:pt x="615" y="101"/>
                    <a:pt x="587" y="114"/>
                    <a:pt x="557" y="114"/>
                  </a:cubicBezTo>
                  <a:cubicBezTo>
                    <a:pt x="522" y="114"/>
                    <a:pt x="485" y="98"/>
                    <a:pt x="441" y="73"/>
                  </a:cubicBezTo>
                  <a:cubicBezTo>
                    <a:pt x="310" y="73"/>
                    <a:pt x="191" y="61"/>
                    <a:pt x="60" y="61"/>
                  </a:cubicBezTo>
                  <a:cubicBezTo>
                    <a:pt x="12" y="85"/>
                    <a:pt x="0" y="145"/>
                    <a:pt x="0" y="204"/>
                  </a:cubicBezTo>
                  <a:cubicBezTo>
                    <a:pt x="24" y="323"/>
                    <a:pt x="84" y="431"/>
                    <a:pt x="179" y="514"/>
                  </a:cubicBezTo>
                  <a:cubicBezTo>
                    <a:pt x="228" y="555"/>
                    <a:pt x="289" y="568"/>
                    <a:pt x="349" y="568"/>
                  </a:cubicBezTo>
                  <a:cubicBezTo>
                    <a:pt x="376" y="568"/>
                    <a:pt x="403" y="565"/>
                    <a:pt x="429" y="562"/>
                  </a:cubicBezTo>
                  <a:cubicBezTo>
                    <a:pt x="472" y="519"/>
                    <a:pt x="511" y="484"/>
                    <a:pt x="555" y="484"/>
                  </a:cubicBezTo>
                  <a:cubicBezTo>
                    <a:pt x="585" y="484"/>
                    <a:pt x="617" y="500"/>
                    <a:pt x="655" y="538"/>
                  </a:cubicBezTo>
                  <a:cubicBezTo>
                    <a:pt x="685" y="544"/>
                    <a:pt x="709" y="547"/>
                    <a:pt x="734" y="547"/>
                  </a:cubicBezTo>
                  <a:cubicBezTo>
                    <a:pt x="760" y="547"/>
                    <a:pt x="786" y="544"/>
                    <a:pt x="822" y="538"/>
                  </a:cubicBezTo>
                  <a:cubicBezTo>
                    <a:pt x="848" y="529"/>
                    <a:pt x="873" y="526"/>
                    <a:pt x="898" y="526"/>
                  </a:cubicBezTo>
                  <a:cubicBezTo>
                    <a:pt x="1012" y="526"/>
                    <a:pt x="1122" y="599"/>
                    <a:pt x="1239" y="609"/>
                  </a:cubicBezTo>
                  <a:cubicBezTo>
                    <a:pt x="1537" y="616"/>
                    <a:pt x="1839" y="680"/>
                    <a:pt x="2141" y="680"/>
                  </a:cubicBezTo>
                  <a:cubicBezTo>
                    <a:pt x="2357" y="680"/>
                    <a:pt x="2573" y="647"/>
                    <a:pt x="2787" y="538"/>
                  </a:cubicBezTo>
                  <a:cubicBezTo>
                    <a:pt x="2822" y="454"/>
                    <a:pt x="2846" y="395"/>
                    <a:pt x="2810" y="323"/>
                  </a:cubicBezTo>
                  <a:cubicBezTo>
                    <a:pt x="2704" y="161"/>
                    <a:pt x="2561" y="136"/>
                    <a:pt x="2409" y="136"/>
                  </a:cubicBezTo>
                  <a:cubicBezTo>
                    <a:pt x="2340" y="136"/>
                    <a:pt x="2269" y="141"/>
                    <a:pt x="2198" y="141"/>
                  </a:cubicBezTo>
                  <a:cubicBezTo>
                    <a:pt x="2096" y="141"/>
                    <a:pt x="1995" y="130"/>
                    <a:pt x="1905" y="73"/>
                  </a:cubicBezTo>
                  <a:lnTo>
                    <a:pt x="1667" y="73"/>
                  </a:lnTo>
                  <a:cubicBezTo>
                    <a:pt x="1667" y="85"/>
                    <a:pt x="1655" y="85"/>
                    <a:pt x="1608" y="97"/>
                  </a:cubicBezTo>
                  <a:cubicBezTo>
                    <a:pt x="1597" y="104"/>
                    <a:pt x="1587" y="107"/>
                    <a:pt x="1576" y="107"/>
                  </a:cubicBezTo>
                  <a:cubicBezTo>
                    <a:pt x="1551" y="107"/>
                    <a:pt x="1526" y="90"/>
                    <a:pt x="1501" y="73"/>
                  </a:cubicBezTo>
                  <a:cubicBezTo>
                    <a:pt x="1453" y="61"/>
                    <a:pt x="1394" y="61"/>
                    <a:pt x="1358" y="61"/>
                  </a:cubicBezTo>
                  <a:cubicBezTo>
                    <a:pt x="1306" y="21"/>
                    <a:pt x="1257" y="0"/>
                    <a:pt x="120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7" name="Google Shape;1367;p32"/>
            <p:cNvSpPr/>
            <p:nvPr/>
          </p:nvSpPr>
          <p:spPr>
            <a:xfrm>
              <a:off x="5966500" y="3319950"/>
              <a:ext cx="73850" cy="18125"/>
            </a:xfrm>
            <a:custGeom>
              <a:avLst/>
              <a:gdLst/>
              <a:ahLst/>
              <a:cxnLst/>
              <a:rect l="l" t="t" r="r" b="b"/>
              <a:pathLst>
                <a:path w="2954" h="725" extrusionOk="0">
                  <a:moveTo>
                    <a:pt x="2089" y="0"/>
                  </a:moveTo>
                  <a:cubicBezTo>
                    <a:pt x="1952" y="0"/>
                    <a:pt x="1819" y="21"/>
                    <a:pt x="1703" y="117"/>
                  </a:cubicBezTo>
                  <a:cubicBezTo>
                    <a:pt x="1686" y="330"/>
                    <a:pt x="1615" y="504"/>
                    <a:pt x="1456" y="504"/>
                  </a:cubicBezTo>
                  <a:cubicBezTo>
                    <a:pt x="1402" y="504"/>
                    <a:pt x="1338" y="484"/>
                    <a:pt x="1263" y="438"/>
                  </a:cubicBezTo>
                  <a:cubicBezTo>
                    <a:pt x="1194" y="394"/>
                    <a:pt x="1131" y="380"/>
                    <a:pt x="1071" y="380"/>
                  </a:cubicBezTo>
                  <a:cubicBezTo>
                    <a:pt x="961" y="380"/>
                    <a:pt x="860" y="427"/>
                    <a:pt x="751" y="427"/>
                  </a:cubicBezTo>
                  <a:cubicBezTo>
                    <a:pt x="743" y="427"/>
                    <a:pt x="735" y="427"/>
                    <a:pt x="727" y="426"/>
                  </a:cubicBezTo>
                  <a:cubicBezTo>
                    <a:pt x="668" y="367"/>
                    <a:pt x="584" y="367"/>
                    <a:pt x="489" y="367"/>
                  </a:cubicBezTo>
                  <a:cubicBezTo>
                    <a:pt x="406" y="379"/>
                    <a:pt x="334" y="426"/>
                    <a:pt x="239" y="426"/>
                  </a:cubicBezTo>
                  <a:lnTo>
                    <a:pt x="156" y="426"/>
                  </a:lnTo>
                  <a:cubicBezTo>
                    <a:pt x="108" y="474"/>
                    <a:pt x="48" y="534"/>
                    <a:pt x="1" y="593"/>
                  </a:cubicBezTo>
                  <a:cubicBezTo>
                    <a:pt x="250" y="692"/>
                    <a:pt x="504" y="713"/>
                    <a:pt x="757" y="713"/>
                  </a:cubicBezTo>
                  <a:cubicBezTo>
                    <a:pt x="956" y="713"/>
                    <a:pt x="1154" y="700"/>
                    <a:pt x="1351" y="700"/>
                  </a:cubicBezTo>
                  <a:cubicBezTo>
                    <a:pt x="1477" y="700"/>
                    <a:pt x="1603" y="706"/>
                    <a:pt x="1727" y="724"/>
                  </a:cubicBezTo>
                  <a:cubicBezTo>
                    <a:pt x="2120" y="712"/>
                    <a:pt x="2489" y="712"/>
                    <a:pt x="2870" y="700"/>
                  </a:cubicBezTo>
                  <a:cubicBezTo>
                    <a:pt x="2954" y="653"/>
                    <a:pt x="2930" y="605"/>
                    <a:pt x="2858" y="557"/>
                  </a:cubicBezTo>
                  <a:cubicBezTo>
                    <a:pt x="2811" y="557"/>
                    <a:pt x="2787" y="546"/>
                    <a:pt x="2739" y="546"/>
                  </a:cubicBezTo>
                  <a:cubicBezTo>
                    <a:pt x="2650" y="462"/>
                    <a:pt x="2558" y="435"/>
                    <a:pt x="2464" y="435"/>
                  </a:cubicBezTo>
                  <a:cubicBezTo>
                    <a:pt x="2370" y="435"/>
                    <a:pt x="2275" y="462"/>
                    <a:pt x="2180" y="486"/>
                  </a:cubicBezTo>
                  <a:cubicBezTo>
                    <a:pt x="2143" y="486"/>
                    <a:pt x="2097" y="504"/>
                    <a:pt x="2054" y="504"/>
                  </a:cubicBezTo>
                  <a:cubicBezTo>
                    <a:pt x="2027" y="504"/>
                    <a:pt x="2000" y="497"/>
                    <a:pt x="1977" y="474"/>
                  </a:cubicBezTo>
                  <a:lnTo>
                    <a:pt x="1977" y="474"/>
                  </a:lnTo>
                  <a:cubicBezTo>
                    <a:pt x="2025" y="486"/>
                    <a:pt x="2072" y="486"/>
                    <a:pt x="2096" y="486"/>
                  </a:cubicBezTo>
                  <a:cubicBezTo>
                    <a:pt x="2215" y="486"/>
                    <a:pt x="2334" y="474"/>
                    <a:pt x="2334" y="307"/>
                  </a:cubicBezTo>
                  <a:cubicBezTo>
                    <a:pt x="2376" y="287"/>
                    <a:pt x="2103" y="167"/>
                    <a:pt x="2264" y="167"/>
                  </a:cubicBezTo>
                  <a:cubicBezTo>
                    <a:pt x="2288" y="167"/>
                    <a:pt x="2323" y="170"/>
                    <a:pt x="2370" y="176"/>
                  </a:cubicBezTo>
                  <a:cubicBezTo>
                    <a:pt x="2430" y="176"/>
                    <a:pt x="2477" y="81"/>
                    <a:pt x="2442" y="10"/>
                  </a:cubicBezTo>
                  <a:lnTo>
                    <a:pt x="2442" y="10"/>
                  </a:lnTo>
                  <a:cubicBezTo>
                    <a:pt x="2423" y="11"/>
                    <a:pt x="2405" y="11"/>
                    <a:pt x="2387" y="11"/>
                  </a:cubicBezTo>
                  <a:cubicBezTo>
                    <a:pt x="2289" y="11"/>
                    <a:pt x="2188" y="0"/>
                    <a:pt x="208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8" name="Google Shape;1368;p32"/>
            <p:cNvSpPr/>
            <p:nvPr/>
          </p:nvSpPr>
          <p:spPr>
            <a:xfrm>
              <a:off x="5682775" y="3411850"/>
              <a:ext cx="65875" cy="17125"/>
            </a:xfrm>
            <a:custGeom>
              <a:avLst/>
              <a:gdLst/>
              <a:ahLst/>
              <a:cxnLst/>
              <a:rect l="l" t="t" r="r" b="b"/>
              <a:pathLst>
                <a:path w="2635" h="685" extrusionOk="0">
                  <a:moveTo>
                    <a:pt x="713" y="0"/>
                  </a:moveTo>
                  <a:cubicBezTo>
                    <a:pt x="673" y="0"/>
                    <a:pt x="631" y="8"/>
                    <a:pt x="587" y="25"/>
                  </a:cubicBezTo>
                  <a:cubicBezTo>
                    <a:pt x="485" y="106"/>
                    <a:pt x="375" y="161"/>
                    <a:pt x="242" y="161"/>
                  </a:cubicBezTo>
                  <a:cubicBezTo>
                    <a:pt x="219" y="161"/>
                    <a:pt x="195" y="159"/>
                    <a:pt x="170" y="156"/>
                  </a:cubicBezTo>
                  <a:cubicBezTo>
                    <a:pt x="80" y="212"/>
                    <a:pt x="0" y="396"/>
                    <a:pt x="113" y="396"/>
                  </a:cubicBezTo>
                  <a:cubicBezTo>
                    <a:pt x="119" y="396"/>
                    <a:pt x="126" y="395"/>
                    <a:pt x="134" y="394"/>
                  </a:cubicBezTo>
                  <a:cubicBezTo>
                    <a:pt x="158" y="393"/>
                    <a:pt x="182" y="392"/>
                    <a:pt x="206" y="392"/>
                  </a:cubicBezTo>
                  <a:cubicBezTo>
                    <a:pt x="671" y="392"/>
                    <a:pt x="1109" y="566"/>
                    <a:pt x="1559" y="566"/>
                  </a:cubicBezTo>
                  <a:cubicBezTo>
                    <a:pt x="1659" y="566"/>
                    <a:pt x="1759" y="557"/>
                    <a:pt x="1861" y="537"/>
                  </a:cubicBezTo>
                  <a:cubicBezTo>
                    <a:pt x="1910" y="523"/>
                    <a:pt x="1957" y="517"/>
                    <a:pt x="2000" y="517"/>
                  </a:cubicBezTo>
                  <a:cubicBezTo>
                    <a:pt x="2113" y="517"/>
                    <a:pt x="2210" y="557"/>
                    <a:pt x="2313" y="608"/>
                  </a:cubicBezTo>
                  <a:cubicBezTo>
                    <a:pt x="2362" y="662"/>
                    <a:pt x="2411" y="685"/>
                    <a:pt x="2458" y="685"/>
                  </a:cubicBezTo>
                  <a:cubicBezTo>
                    <a:pt x="2513" y="685"/>
                    <a:pt x="2565" y="653"/>
                    <a:pt x="2611" y="608"/>
                  </a:cubicBezTo>
                  <a:cubicBezTo>
                    <a:pt x="2634" y="549"/>
                    <a:pt x="2634" y="501"/>
                    <a:pt x="2599" y="441"/>
                  </a:cubicBezTo>
                  <a:cubicBezTo>
                    <a:pt x="2527" y="370"/>
                    <a:pt x="2456" y="334"/>
                    <a:pt x="2372" y="310"/>
                  </a:cubicBezTo>
                  <a:cubicBezTo>
                    <a:pt x="2349" y="310"/>
                    <a:pt x="2337" y="299"/>
                    <a:pt x="2301" y="275"/>
                  </a:cubicBezTo>
                  <a:cubicBezTo>
                    <a:pt x="2242" y="263"/>
                    <a:pt x="2194" y="239"/>
                    <a:pt x="2170" y="191"/>
                  </a:cubicBezTo>
                  <a:lnTo>
                    <a:pt x="2158" y="179"/>
                  </a:lnTo>
                  <a:cubicBezTo>
                    <a:pt x="2107" y="143"/>
                    <a:pt x="2052" y="129"/>
                    <a:pt x="1994" y="129"/>
                  </a:cubicBezTo>
                  <a:cubicBezTo>
                    <a:pt x="1958" y="129"/>
                    <a:pt x="1921" y="135"/>
                    <a:pt x="1884" y="144"/>
                  </a:cubicBezTo>
                  <a:cubicBezTo>
                    <a:pt x="1801" y="156"/>
                    <a:pt x="1694" y="156"/>
                    <a:pt x="1587" y="179"/>
                  </a:cubicBezTo>
                  <a:cubicBezTo>
                    <a:pt x="1546" y="146"/>
                    <a:pt x="1495" y="131"/>
                    <a:pt x="1443" y="131"/>
                  </a:cubicBezTo>
                  <a:cubicBezTo>
                    <a:pt x="1402" y="131"/>
                    <a:pt x="1361" y="140"/>
                    <a:pt x="1325" y="156"/>
                  </a:cubicBezTo>
                  <a:cubicBezTo>
                    <a:pt x="1265" y="144"/>
                    <a:pt x="1218" y="144"/>
                    <a:pt x="1158" y="144"/>
                  </a:cubicBezTo>
                  <a:cubicBezTo>
                    <a:pt x="1007" y="106"/>
                    <a:pt x="870" y="0"/>
                    <a:pt x="71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9" name="Google Shape;1369;p32"/>
            <p:cNvSpPr/>
            <p:nvPr/>
          </p:nvSpPr>
          <p:spPr>
            <a:xfrm>
              <a:off x="6129025" y="3414675"/>
              <a:ext cx="57475" cy="12400"/>
            </a:xfrm>
            <a:custGeom>
              <a:avLst/>
              <a:gdLst/>
              <a:ahLst/>
              <a:cxnLst/>
              <a:rect l="l" t="t" r="r" b="b"/>
              <a:pathLst>
                <a:path w="2299" h="496" extrusionOk="0">
                  <a:moveTo>
                    <a:pt x="540" y="1"/>
                  </a:moveTo>
                  <a:cubicBezTo>
                    <a:pt x="487" y="1"/>
                    <a:pt x="439" y="21"/>
                    <a:pt x="394" y="66"/>
                  </a:cubicBezTo>
                  <a:cubicBezTo>
                    <a:pt x="346" y="78"/>
                    <a:pt x="298" y="78"/>
                    <a:pt x="263" y="78"/>
                  </a:cubicBezTo>
                  <a:cubicBezTo>
                    <a:pt x="215" y="102"/>
                    <a:pt x="155" y="138"/>
                    <a:pt x="108" y="150"/>
                  </a:cubicBezTo>
                  <a:cubicBezTo>
                    <a:pt x="60" y="186"/>
                    <a:pt x="36" y="221"/>
                    <a:pt x="24" y="269"/>
                  </a:cubicBezTo>
                  <a:cubicBezTo>
                    <a:pt x="1" y="364"/>
                    <a:pt x="24" y="436"/>
                    <a:pt x="96" y="495"/>
                  </a:cubicBezTo>
                  <a:cubicBezTo>
                    <a:pt x="286" y="483"/>
                    <a:pt x="501" y="483"/>
                    <a:pt x="691" y="483"/>
                  </a:cubicBezTo>
                  <a:cubicBezTo>
                    <a:pt x="691" y="436"/>
                    <a:pt x="691" y="400"/>
                    <a:pt x="703" y="376"/>
                  </a:cubicBezTo>
                  <a:cubicBezTo>
                    <a:pt x="763" y="376"/>
                    <a:pt x="798" y="388"/>
                    <a:pt x="810" y="447"/>
                  </a:cubicBezTo>
                  <a:cubicBezTo>
                    <a:pt x="993" y="465"/>
                    <a:pt x="1180" y="495"/>
                    <a:pt x="1366" y="495"/>
                  </a:cubicBezTo>
                  <a:cubicBezTo>
                    <a:pt x="1568" y="495"/>
                    <a:pt x="1767" y="459"/>
                    <a:pt x="1953" y="328"/>
                  </a:cubicBezTo>
                  <a:cubicBezTo>
                    <a:pt x="2013" y="364"/>
                    <a:pt x="2072" y="388"/>
                    <a:pt x="2130" y="388"/>
                  </a:cubicBezTo>
                  <a:cubicBezTo>
                    <a:pt x="2188" y="388"/>
                    <a:pt x="2245" y="364"/>
                    <a:pt x="2299" y="305"/>
                  </a:cubicBezTo>
                  <a:cubicBezTo>
                    <a:pt x="2287" y="221"/>
                    <a:pt x="2251" y="138"/>
                    <a:pt x="2239" y="66"/>
                  </a:cubicBezTo>
                  <a:cubicBezTo>
                    <a:pt x="2221" y="72"/>
                    <a:pt x="2206" y="75"/>
                    <a:pt x="2191" y="75"/>
                  </a:cubicBezTo>
                  <a:cubicBezTo>
                    <a:pt x="2176" y="75"/>
                    <a:pt x="2162" y="72"/>
                    <a:pt x="2144" y="66"/>
                  </a:cubicBezTo>
                  <a:cubicBezTo>
                    <a:pt x="2144" y="78"/>
                    <a:pt x="2120" y="90"/>
                    <a:pt x="2084" y="102"/>
                  </a:cubicBezTo>
                  <a:cubicBezTo>
                    <a:pt x="2068" y="109"/>
                    <a:pt x="2054" y="112"/>
                    <a:pt x="2042" y="112"/>
                  </a:cubicBezTo>
                  <a:cubicBezTo>
                    <a:pt x="2010" y="112"/>
                    <a:pt x="1991" y="92"/>
                    <a:pt x="1965" y="66"/>
                  </a:cubicBezTo>
                  <a:lnTo>
                    <a:pt x="1251" y="66"/>
                  </a:lnTo>
                  <a:cubicBezTo>
                    <a:pt x="1251" y="78"/>
                    <a:pt x="1239" y="90"/>
                    <a:pt x="1215" y="102"/>
                  </a:cubicBezTo>
                  <a:cubicBezTo>
                    <a:pt x="1205" y="109"/>
                    <a:pt x="1196" y="112"/>
                    <a:pt x="1187" y="112"/>
                  </a:cubicBezTo>
                  <a:cubicBezTo>
                    <a:pt x="1165" y="112"/>
                    <a:pt x="1146" y="92"/>
                    <a:pt x="1120" y="66"/>
                  </a:cubicBezTo>
                  <a:cubicBezTo>
                    <a:pt x="977" y="66"/>
                    <a:pt x="822" y="43"/>
                    <a:pt x="679" y="43"/>
                  </a:cubicBezTo>
                  <a:cubicBezTo>
                    <a:pt x="630" y="15"/>
                    <a:pt x="584" y="1"/>
                    <a:pt x="54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0" name="Google Shape;1370;p32"/>
            <p:cNvSpPr/>
            <p:nvPr/>
          </p:nvSpPr>
          <p:spPr>
            <a:xfrm>
              <a:off x="6123975" y="3371750"/>
              <a:ext cx="70275" cy="12150"/>
            </a:xfrm>
            <a:custGeom>
              <a:avLst/>
              <a:gdLst/>
              <a:ahLst/>
              <a:cxnLst/>
              <a:rect l="l" t="t" r="r" b="b"/>
              <a:pathLst>
                <a:path w="2811" h="486" extrusionOk="0">
                  <a:moveTo>
                    <a:pt x="1047" y="0"/>
                  </a:moveTo>
                  <a:cubicBezTo>
                    <a:pt x="875" y="0"/>
                    <a:pt x="702" y="13"/>
                    <a:pt x="530" y="13"/>
                  </a:cubicBezTo>
                  <a:cubicBezTo>
                    <a:pt x="481" y="13"/>
                    <a:pt x="431" y="12"/>
                    <a:pt x="381" y="9"/>
                  </a:cubicBezTo>
                  <a:cubicBezTo>
                    <a:pt x="310" y="9"/>
                    <a:pt x="250" y="9"/>
                    <a:pt x="179" y="21"/>
                  </a:cubicBezTo>
                  <a:cubicBezTo>
                    <a:pt x="0" y="259"/>
                    <a:pt x="298" y="259"/>
                    <a:pt x="357" y="390"/>
                  </a:cubicBezTo>
                  <a:cubicBezTo>
                    <a:pt x="369" y="438"/>
                    <a:pt x="417" y="474"/>
                    <a:pt x="465" y="486"/>
                  </a:cubicBezTo>
                  <a:lnTo>
                    <a:pt x="679" y="486"/>
                  </a:lnTo>
                  <a:cubicBezTo>
                    <a:pt x="789" y="437"/>
                    <a:pt x="903" y="410"/>
                    <a:pt x="1014" y="410"/>
                  </a:cubicBezTo>
                  <a:cubicBezTo>
                    <a:pt x="1120" y="410"/>
                    <a:pt x="1224" y="434"/>
                    <a:pt x="1322" y="486"/>
                  </a:cubicBezTo>
                  <a:cubicBezTo>
                    <a:pt x="1334" y="480"/>
                    <a:pt x="1349" y="477"/>
                    <a:pt x="1365" y="477"/>
                  </a:cubicBezTo>
                  <a:cubicBezTo>
                    <a:pt x="1381" y="477"/>
                    <a:pt x="1399" y="480"/>
                    <a:pt x="1417" y="486"/>
                  </a:cubicBezTo>
                  <a:cubicBezTo>
                    <a:pt x="1442" y="461"/>
                    <a:pt x="1477" y="445"/>
                    <a:pt x="1513" y="445"/>
                  </a:cubicBezTo>
                  <a:cubicBezTo>
                    <a:pt x="1546" y="445"/>
                    <a:pt x="1579" y="458"/>
                    <a:pt x="1608" y="486"/>
                  </a:cubicBezTo>
                  <a:cubicBezTo>
                    <a:pt x="1619" y="480"/>
                    <a:pt x="1637" y="477"/>
                    <a:pt x="1657" y="477"/>
                  </a:cubicBezTo>
                  <a:cubicBezTo>
                    <a:pt x="1676" y="477"/>
                    <a:pt x="1697" y="480"/>
                    <a:pt x="1715" y="486"/>
                  </a:cubicBezTo>
                  <a:cubicBezTo>
                    <a:pt x="1715" y="474"/>
                    <a:pt x="1727" y="450"/>
                    <a:pt x="1774" y="438"/>
                  </a:cubicBezTo>
                  <a:cubicBezTo>
                    <a:pt x="1788" y="435"/>
                    <a:pt x="1801" y="434"/>
                    <a:pt x="1813" y="434"/>
                  </a:cubicBezTo>
                  <a:cubicBezTo>
                    <a:pt x="1851" y="434"/>
                    <a:pt x="1878" y="449"/>
                    <a:pt x="1905" y="486"/>
                  </a:cubicBezTo>
                  <a:cubicBezTo>
                    <a:pt x="1917" y="480"/>
                    <a:pt x="1935" y="477"/>
                    <a:pt x="1954" y="477"/>
                  </a:cubicBezTo>
                  <a:cubicBezTo>
                    <a:pt x="1974" y="477"/>
                    <a:pt x="1994" y="480"/>
                    <a:pt x="2012" y="486"/>
                  </a:cubicBezTo>
                  <a:cubicBezTo>
                    <a:pt x="2092" y="436"/>
                    <a:pt x="2172" y="413"/>
                    <a:pt x="2251" y="413"/>
                  </a:cubicBezTo>
                  <a:cubicBezTo>
                    <a:pt x="2324" y="413"/>
                    <a:pt x="2396" y="433"/>
                    <a:pt x="2465" y="474"/>
                  </a:cubicBezTo>
                  <a:cubicBezTo>
                    <a:pt x="2483" y="462"/>
                    <a:pt x="2498" y="456"/>
                    <a:pt x="2512" y="456"/>
                  </a:cubicBezTo>
                  <a:cubicBezTo>
                    <a:pt x="2527" y="456"/>
                    <a:pt x="2542" y="462"/>
                    <a:pt x="2560" y="474"/>
                  </a:cubicBezTo>
                  <a:cubicBezTo>
                    <a:pt x="2631" y="438"/>
                    <a:pt x="2715" y="426"/>
                    <a:pt x="2774" y="355"/>
                  </a:cubicBezTo>
                  <a:cubicBezTo>
                    <a:pt x="2810" y="307"/>
                    <a:pt x="2810" y="248"/>
                    <a:pt x="2810" y="188"/>
                  </a:cubicBezTo>
                  <a:cubicBezTo>
                    <a:pt x="2798" y="128"/>
                    <a:pt x="2751" y="93"/>
                    <a:pt x="2691" y="81"/>
                  </a:cubicBezTo>
                  <a:cubicBezTo>
                    <a:pt x="2620" y="69"/>
                    <a:pt x="2536" y="69"/>
                    <a:pt x="2465" y="69"/>
                  </a:cubicBezTo>
                  <a:cubicBezTo>
                    <a:pt x="2415" y="106"/>
                    <a:pt x="2363" y="127"/>
                    <a:pt x="2308" y="127"/>
                  </a:cubicBezTo>
                  <a:cubicBezTo>
                    <a:pt x="2258" y="127"/>
                    <a:pt x="2207" y="109"/>
                    <a:pt x="2155" y="69"/>
                  </a:cubicBezTo>
                  <a:cubicBezTo>
                    <a:pt x="2108" y="45"/>
                    <a:pt x="2048" y="45"/>
                    <a:pt x="2012" y="33"/>
                  </a:cubicBezTo>
                  <a:cubicBezTo>
                    <a:pt x="2012" y="33"/>
                    <a:pt x="1989" y="21"/>
                    <a:pt x="1965" y="21"/>
                  </a:cubicBezTo>
                  <a:cubicBezTo>
                    <a:pt x="1929" y="21"/>
                    <a:pt x="1905" y="21"/>
                    <a:pt x="1869" y="45"/>
                  </a:cubicBezTo>
                  <a:cubicBezTo>
                    <a:pt x="1852" y="72"/>
                    <a:pt x="1820" y="85"/>
                    <a:pt x="1786" y="85"/>
                  </a:cubicBezTo>
                  <a:cubicBezTo>
                    <a:pt x="1774" y="85"/>
                    <a:pt x="1762" y="84"/>
                    <a:pt x="1750" y="81"/>
                  </a:cubicBezTo>
                  <a:cubicBezTo>
                    <a:pt x="1750" y="93"/>
                    <a:pt x="1739" y="93"/>
                    <a:pt x="1691" y="117"/>
                  </a:cubicBezTo>
                  <a:cubicBezTo>
                    <a:pt x="1685" y="120"/>
                    <a:pt x="1677" y="121"/>
                    <a:pt x="1669" y="121"/>
                  </a:cubicBezTo>
                  <a:cubicBezTo>
                    <a:pt x="1645" y="121"/>
                    <a:pt x="1613" y="108"/>
                    <a:pt x="1596" y="81"/>
                  </a:cubicBezTo>
                  <a:cubicBezTo>
                    <a:pt x="1417" y="16"/>
                    <a:pt x="1232" y="0"/>
                    <a:pt x="104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1" name="Google Shape;1371;p32"/>
            <p:cNvSpPr/>
            <p:nvPr/>
          </p:nvSpPr>
          <p:spPr>
            <a:xfrm>
              <a:off x="5525375" y="3287150"/>
              <a:ext cx="66400" cy="15425"/>
            </a:xfrm>
            <a:custGeom>
              <a:avLst/>
              <a:gdLst/>
              <a:ahLst/>
              <a:cxnLst/>
              <a:rect l="l" t="t" r="r" b="b"/>
              <a:pathLst>
                <a:path w="2656" h="617" extrusionOk="0">
                  <a:moveTo>
                    <a:pt x="501" y="0"/>
                  </a:moveTo>
                  <a:cubicBezTo>
                    <a:pt x="275" y="60"/>
                    <a:pt x="1" y="72"/>
                    <a:pt x="215" y="429"/>
                  </a:cubicBezTo>
                  <a:cubicBezTo>
                    <a:pt x="275" y="476"/>
                    <a:pt x="334" y="500"/>
                    <a:pt x="394" y="524"/>
                  </a:cubicBezTo>
                  <a:cubicBezTo>
                    <a:pt x="520" y="587"/>
                    <a:pt x="648" y="606"/>
                    <a:pt x="775" y="606"/>
                  </a:cubicBezTo>
                  <a:cubicBezTo>
                    <a:pt x="971" y="606"/>
                    <a:pt x="1168" y="562"/>
                    <a:pt x="1363" y="562"/>
                  </a:cubicBezTo>
                  <a:cubicBezTo>
                    <a:pt x="1449" y="562"/>
                    <a:pt x="1535" y="570"/>
                    <a:pt x="1620" y="595"/>
                  </a:cubicBezTo>
                  <a:cubicBezTo>
                    <a:pt x="1723" y="602"/>
                    <a:pt x="1825" y="617"/>
                    <a:pt x="1928" y="617"/>
                  </a:cubicBezTo>
                  <a:cubicBezTo>
                    <a:pt x="2004" y="617"/>
                    <a:pt x="2080" y="609"/>
                    <a:pt x="2156" y="584"/>
                  </a:cubicBezTo>
                  <a:cubicBezTo>
                    <a:pt x="2287" y="441"/>
                    <a:pt x="2477" y="548"/>
                    <a:pt x="2632" y="453"/>
                  </a:cubicBezTo>
                  <a:cubicBezTo>
                    <a:pt x="2656" y="381"/>
                    <a:pt x="2656" y="322"/>
                    <a:pt x="2632" y="262"/>
                  </a:cubicBezTo>
                  <a:cubicBezTo>
                    <a:pt x="2475" y="86"/>
                    <a:pt x="2295" y="43"/>
                    <a:pt x="2109" y="43"/>
                  </a:cubicBezTo>
                  <a:cubicBezTo>
                    <a:pt x="1929" y="43"/>
                    <a:pt x="1742" y="83"/>
                    <a:pt x="1560" y="83"/>
                  </a:cubicBezTo>
                  <a:cubicBezTo>
                    <a:pt x="1501" y="83"/>
                    <a:pt x="1441" y="83"/>
                    <a:pt x="1382" y="95"/>
                  </a:cubicBezTo>
                  <a:cubicBezTo>
                    <a:pt x="1349" y="118"/>
                    <a:pt x="1313" y="127"/>
                    <a:pt x="1277" y="127"/>
                  </a:cubicBezTo>
                  <a:cubicBezTo>
                    <a:pt x="1236" y="127"/>
                    <a:pt x="1194" y="115"/>
                    <a:pt x="1156" y="95"/>
                  </a:cubicBezTo>
                  <a:cubicBezTo>
                    <a:pt x="1132" y="95"/>
                    <a:pt x="1108" y="83"/>
                    <a:pt x="1084" y="83"/>
                  </a:cubicBezTo>
                  <a:cubicBezTo>
                    <a:pt x="1048" y="83"/>
                    <a:pt x="1037" y="95"/>
                    <a:pt x="1013" y="95"/>
                  </a:cubicBezTo>
                  <a:cubicBezTo>
                    <a:pt x="977" y="119"/>
                    <a:pt x="965" y="119"/>
                    <a:pt x="929" y="131"/>
                  </a:cubicBezTo>
                  <a:cubicBezTo>
                    <a:pt x="913" y="141"/>
                    <a:pt x="900" y="146"/>
                    <a:pt x="889" y="146"/>
                  </a:cubicBezTo>
                  <a:cubicBezTo>
                    <a:pt x="836" y="146"/>
                    <a:pt x="834" y="48"/>
                    <a:pt x="775" y="48"/>
                  </a:cubicBezTo>
                  <a:cubicBezTo>
                    <a:pt x="679" y="12"/>
                    <a:pt x="596" y="0"/>
                    <a:pt x="50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2" name="Google Shape;1372;p32"/>
            <p:cNvSpPr/>
            <p:nvPr/>
          </p:nvSpPr>
          <p:spPr>
            <a:xfrm>
              <a:off x="5749525" y="3280225"/>
              <a:ext cx="48825" cy="16025"/>
            </a:xfrm>
            <a:custGeom>
              <a:avLst/>
              <a:gdLst/>
              <a:ahLst/>
              <a:cxnLst/>
              <a:rect l="l" t="t" r="r" b="b"/>
              <a:pathLst>
                <a:path w="1953" h="641" extrusionOk="0">
                  <a:moveTo>
                    <a:pt x="593" y="0"/>
                  </a:moveTo>
                  <a:cubicBezTo>
                    <a:pt x="481" y="0"/>
                    <a:pt x="371" y="14"/>
                    <a:pt x="262" y="51"/>
                  </a:cubicBezTo>
                  <a:cubicBezTo>
                    <a:pt x="203" y="75"/>
                    <a:pt x="155" y="122"/>
                    <a:pt x="107" y="170"/>
                  </a:cubicBezTo>
                  <a:cubicBezTo>
                    <a:pt x="0" y="349"/>
                    <a:pt x="60" y="468"/>
                    <a:pt x="226" y="575"/>
                  </a:cubicBezTo>
                  <a:cubicBezTo>
                    <a:pt x="247" y="589"/>
                    <a:pt x="264" y="595"/>
                    <a:pt x="284" y="595"/>
                  </a:cubicBezTo>
                  <a:cubicBezTo>
                    <a:pt x="298" y="595"/>
                    <a:pt x="314" y="592"/>
                    <a:pt x="334" y="587"/>
                  </a:cubicBezTo>
                  <a:cubicBezTo>
                    <a:pt x="464" y="622"/>
                    <a:pt x="598" y="640"/>
                    <a:pt x="732" y="640"/>
                  </a:cubicBezTo>
                  <a:cubicBezTo>
                    <a:pt x="866" y="640"/>
                    <a:pt x="1000" y="622"/>
                    <a:pt x="1131" y="587"/>
                  </a:cubicBezTo>
                  <a:lnTo>
                    <a:pt x="1179" y="587"/>
                  </a:lnTo>
                  <a:cubicBezTo>
                    <a:pt x="1292" y="622"/>
                    <a:pt x="1405" y="640"/>
                    <a:pt x="1517" y="640"/>
                  </a:cubicBezTo>
                  <a:cubicBezTo>
                    <a:pt x="1628" y="640"/>
                    <a:pt x="1738" y="622"/>
                    <a:pt x="1846" y="587"/>
                  </a:cubicBezTo>
                  <a:cubicBezTo>
                    <a:pt x="1865" y="592"/>
                    <a:pt x="1883" y="595"/>
                    <a:pt x="1899" y="595"/>
                  </a:cubicBezTo>
                  <a:cubicBezTo>
                    <a:pt x="1921" y="595"/>
                    <a:pt x="1939" y="589"/>
                    <a:pt x="1953" y="575"/>
                  </a:cubicBezTo>
                  <a:cubicBezTo>
                    <a:pt x="1907" y="244"/>
                    <a:pt x="1708" y="110"/>
                    <a:pt x="1398" y="110"/>
                  </a:cubicBezTo>
                  <a:cubicBezTo>
                    <a:pt x="1385" y="110"/>
                    <a:pt x="1371" y="110"/>
                    <a:pt x="1357" y="110"/>
                  </a:cubicBezTo>
                  <a:lnTo>
                    <a:pt x="1286" y="110"/>
                  </a:lnTo>
                  <a:cubicBezTo>
                    <a:pt x="1179" y="110"/>
                    <a:pt x="1072" y="99"/>
                    <a:pt x="976" y="63"/>
                  </a:cubicBezTo>
                  <a:cubicBezTo>
                    <a:pt x="917" y="51"/>
                    <a:pt x="869" y="39"/>
                    <a:pt x="810" y="15"/>
                  </a:cubicBezTo>
                  <a:cubicBezTo>
                    <a:pt x="736" y="6"/>
                    <a:pt x="664" y="0"/>
                    <a:pt x="59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3" name="Google Shape;1373;p32"/>
            <p:cNvSpPr/>
            <p:nvPr/>
          </p:nvSpPr>
          <p:spPr>
            <a:xfrm>
              <a:off x="6152250" y="3289775"/>
              <a:ext cx="40300" cy="21225"/>
            </a:xfrm>
            <a:custGeom>
              <a:avLst/>
              <a:gdLst/>
              <a:ahLst/>
              <a:cxnLst/>
              <a:rect l="l" t="t" r="r" b="b"/>
              <a:pathLst>
                <a:path w="1612" h="849" extrusionOk="0">
                  <a:moveTo>
                    <a:pt x="961" y="0"/>
                  </a:moveTo>
                  <a:cubicBezTo>
                    <a:pt x="819" y="0"/>
                    <a:pt x="670" y="24"/>
                    <a:pt x="524" y="38"/>
                  </a:cubicBezTo>
                  <a:cubicBezTo>
                    <a:pt x="227" y="121"/>
                    <a:pt x="227" y="443"/>
                    <a:pt x="24" y="610"/>
                  </a:cubicBezTo>
                  <a:cubicBezTo>
                    <a:pt x="0" y="681"/>
                    <a:pt x="12" y="729"/>
                    <a:pt x="84" y="740"/>
                  </a:cubicBezTo>
                  <a:cubicBezTo>
                    <a:pt x="179" y="752"/>
                    <a:pt x="250" y="752"/>
                    <a:pt x="322" y="776"/>
                  </a:cubicBezTo>
                  <a:cubicBezTo>
                    <a:pt x="431" y="820"/>
                    <a:pt x="547" y="828"/>
                    <a:pt x="663" y="828"/>
                  </a:cubicBezTo>
                  <a:cubicBezTo>
                    <a:pt x="740" y="828"/>
                    <a:pt x="816" y="825"/>
                    <a:pt x="889" y="825"/>
                  </a:cubicBezTo>
                  <a:cubicBezTo>
                    <a:pt x="948" y="825"/>
                    <a:pt x="1005" y="827"/>
                    <a:pt x="1060" y="836"/>
                  </a:cubicBezTo>
                  <a:cubicBezTo>
                    <a:pt x="1112" y="844"/>
                    <a:pt x="1161" y="848"/>
                    <a:pt x="1205" y="848"/>
                  </a:cubicBezTo>
                  <a:cubicBezTo>
                    <a:pt x="1486" y="848"/>
                    <a:pt x="1611" y="685"/>
                    <a:pt x="1560" y="336"/>
                  </a:cubicBezTo>
                  <a:cubicBezTo>
                    <a:pt x="1405" y="63"/>
                    <a:pt x="1192" y="0"/>
                    <a:pt x="96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4" name="Google Shape;1374;p32"/>
            <p:cNvSpPr/>
            <p:nvPr/>
          </p:nvSpPr>
          <p:spPr>
            <a:xfrm>
              <a:off x="5803100" y="3416325"/>
              <a:ext cx="58050" cy="15400"/>
            </a:xfrm>
            <a:custGeom>
              <a:avLst/>
              <a:gdLst/>
              <a:ahLst/>
              <a:cxnLst/>
              <a:rect l="l" t="t" r="r" b="b"/>
              <a:pathLst>
                <a:path w="2322" h="616" extrusionOk="0">
                  <a:moveTo>
                    <a:pt x="226" y="0"/>
                  </a:moveTo>
                  <a:cubicBezTo>
                    <a:pt x="143" y="72"/>
                    <a:pt x="24" y="120"/>
                    <a:pt x="0" y="239"/>
                  </a:cubicBezTo>
                  <a:cubicBezTo>
                    <a:pt x="0" y="346"/>
                    <a:pt x="48" y="453"/>
                    <a:pt x="167" y="512"/>
                  </a:cubicBezTo>
                  <a:cubicBezTo>
                    <a:pt x="405" y="588"/>
                    <a:pt x="645" y="615"/>
                    <a:pt x="886" y="615"/>
                  </a:cubicBezTo>
                  <a:cubicBezTo>
                    <a:pt x="1139" y="615"/>
                    <a:pt x="1393" y="585"/>
                    <a:pt x="1643" y="548"/>
                  </a:cubicBezTo>
                  <a:cubicBezTo>
                    <a:pt x="1728" y="502"/>
                    <a:pt x="1812" y="476"/>
                    <a:pt x="1900" y="476"/>
                  </a:cubicBezTo>
                  <a:cubicBezTo>
                    <a:pt x="1948" y="476"/>
                    <a:pt x="1998" y="484"/>
                    <a:pt x="2048" y="501"/>
                  </a:cubicBezTo>
                  <a:cubicBezTo>
                    <a:pt x="2167" y="501"/>
                    <a:pt x="2262" y="477"/>
                    <a:pt x="2310" y="334"/>
                  </a:cubicBezTo>
                  <a:cubicBezTo>
                    <a:pt x="2322" y="215"/>
                    <a:pt x="2310" y="120"/>
                    <a:pt x="2167" y="72"/>
                  </a:cubicBezTo>
                  <a:cubicBezTo>
                    <a:pt x="2061" y="63"/>
                    <a:pt x="1955" y="60"/>
                    <a:pt x="1849" y="60"/>
                  </a:cubicBezTo>
                  <a:cubicBezTo>
                    <a:pt x="1606" y="60"/>
                    <a:pt x="1366" y="76"/>
                    <a:pt x="1126" y="76"/>
                  </a:cubicBezTo>
                  <a:cubicBezTo>
                    <a:pt x="909" y="76"/>
                    <a:pt x="693" y="63"/>
                    <a:pt x="477" y="12"/>
                  </a:cubicBezTo>
                  <a:cubicBezTo>
                    <a:pt x="393" y="12"/>
                    <a:pt x="322" y="0"/>
                    <a:pt x="22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5" name="Google Shape;1375;p32"/>
            <p:cNvSpPr/>
            <p:nvPr/>
          </p:nvSpPr>
          <p:spPr>
            <a:xfrm>
              <a:off x="5514075" y="3433300"/>
              <a:ext cx="65200" cy="20550"/>
            </a:xfrm>
            <a:custGeom>
              <a:avLst/>
              <a:gdLst/>
              <a:ahLst/>
              <a:cxnLst/>
              <a:rect l="l" t="t" r="r" b="b"/>
              <a:pathLst>
                <a:path w="2608" h="822" extrusionOk="0">
                  <a:moveTo>
                    <a:pt x="2548" y="0"/>
                  </a:moveTo>
                  <a:cubicBezTo>
                    <a:pt x="2388" y="43"/>
                    <a:pt x="2225" y="55"/>
                    <a:pt x="2060" y="55"/>
                  </a:cubicBezTo>
                  <a:cubicBezTo>
                    <a:pt x="1840" y="55"/>
                    <a:pt x="1618" y="34"/>
                    <a:pt x="1400" y="34"/>
                  </a:cubicBezTo>
                  <a:cubicBezTo>
                    <a:pt x="1281" y="34"/>
                    <a:pt x="1164" y="40"/>
                    <a:pt x="1048" y="60"/>
                  </a:cubicBezTo>
                  <a:cubicBezTo>
                    <a:pt x="989" y="179"/>
                    <a:pt x="881" y="179"/>
                    <a:pt x="774" y="179"/>
                  </a:cubicBezTo>
                  <a:cubicBezTo>
                    <a:pt x="715" y="226"/>
                    <a:pt x="655" y="250"/>
                    <a:pt x="596" y="286"/>
                  </a:cubicBezTo>
                  <a:cubicBezTo>
                    <a:pt x="417" y="417"/>
                    <a:pt x="167" y="417"/>
                    <a:pt x="0" y="595"/>
                  </a:cubicBezTo>
                  <a:cubicBezTo>
                    <a:pt x="60" y="726"/>
                    <a:pt x="179" y="786"/>
                    <a:pt x="334" y="822"/>
                  </a:cubicBezTo>
                  <a:cubicBezTo>
                    <a:pt x="655" y="786"/>
                    <a:pt x="965" y="655"/>
                    <a:pt x="1262" y="536"/>
                  </a:cubicBezTo>
                  <a:cubicBezTo>
                    <a:pt x="1313" y="384"/>
                    <a:pt x="1390" y="342"/>
                    <a:pt x="1475" y="342"/>
                  </a:cubicBezTo>
                  <a:cubicBezTo>
                    <a:pt x="1582" y="342"/>
                    <a:pt x="1703" y="407"/>
                    <a:pt x="1807" y="407"/>
                  </a:cubicBezTo>
                  <a:cubicBezTo>
                    <a:pt x="1816" y="407"/>
                    <a:pt x="1825" y="406"/>
                    <a:pt x="1834" y="405"/>
                  </a:cubicBezTo>
                  <a:cubicBezTo>
                    <a:pt x="2096" y="357"/>
                    <a:pt x="2393" y="405"/>
                    <a:pt x="2608" y="179"/>
                  </a:cubicBezTo>
                  <a:cubicBezTo>
                    <a:pt x="2596" y="119"/>
                    <a:pt x="2548" y="0"/>
                    <a:pt x="254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6" name="Google Shape;1376;p32"/>
            <p:cNvSpPr/>
            <p:nvPr/>
          </p:nvSpPr>
          <p:spPr>
            <a:xfrm>
              <a:off x="6177250" y="3292100"/>
              <a:ext cx="38725" cy="22375"/>
            </a:xfrm>
            <a:custGeom>
              <a:avLst/>
              <a:gdLst/>
              <a:ahLst/>
              <a:cxnLst/>
              <a:rect l="l" t="t" r="r" b="b"/>
              <a:pathLst>
                <a:path w="1549" h="895" extrusionOk="0">
                  <a:moveTo>
                    <a:pt x="810" y="0"/>
                  </a:moveTo>
                  <a:cubicBezTo>
                    <a:pt x="706" y="0"/>
                    <a:pt x="599" y="59"/>
                    <a:pt x="489" y="207"/>
                  </a:cubicBezTo>
                  <a:cubicBezTo>
                    <a:pt x="512" y="564"/>
                    <a:pt x="310" y="683"/>
                    <a:pt x="0" y="695"/>
                  </a:cubicBezTo>
                  <a:cubicBezTo>
                    <a:pt x="12" y="743"/>
                    <a:pt x="36" y="778"/>
                    <a:pt x="119" y="802"/>
                  </a:cubicBezTo>
                  <a:cubicBezTo>
                    <a:pt x="131" y="786"/>
                    <a:pt x="144" y="777"/>
                    <a:pt x="158" y="777"/>
                  </a:cubicBezTo>
                  <a:cubicBezTo>
                    <a:pt x="174" y="777"/>
                    <a:pt x="190" y="789"/>
                    <a:pt x="203" y="814"/>
                  </a:cubicBezTo>
                  <a:cubicBezTo>
                    <a:pt x="286" y="880"/>
                    <a:pt x="372" y="895"/>
                    <a:pt x="460" y="895"/>
                  </a:cubicBezTo>
                  <a:cubicBezTo>
                    <a:pt x="533" y="895"/>
                    <a:pt x="608" y="884"/>
                    <a:pt x="682" y="884"/>
                  </a:cubicBezTo>
                  <a:cubicBezTo>
                    <a:pt x="697" y="884"/>
                    <a:pt x="712" y="885"/>
                    <a:pt x="727" y="886"/>
                  </a:cubicBezTo>
                  <a:cubicBezTo>
                    <a:pt x="796" y="886"/>
                    <a:pt x="865" y="889"/>
                    <a:pt x="932" y="889"/>
                  </a:cubicBezTo>
                  <a:cubicBezTo>
                    <a:pt x="1109" y="889"/>
                    <a:pt x="1276" y="864"/>
                    <a:pt x="1405" y="683"/>
                  </a:cubicBezTo>
                  <a:cubicBezTo>
                    <a:pt x="1489" y="588"/>
                    <a:pt x="1548" y="505"/>
                    <a:pt x="1501" y="386"/>
                  </a:cubicBezTo>
                  <a:cubicBezTo>
                    <a:pt x="1370" y="362"/>
                    <a:pt x="1262" y="338"/>
                    <a:pt x="1203" y="219"/>
                  </a:cubicBezTo>
                  <a:cubicBezTo>
                    <a:pt x="1070" y="93"/>
                    <a:pt x="942" y="0"/>
                    <a:pt x="81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7" name="Google Shape;1377;p32"/>
            <p:cNvSpPr/>
            <p:nvPr/>
          </p:nvSpPr>
          <p:spPr>
            <a:xfrm>
              <a:off x="5628075" y="3343775"/>
              <a:ext cx="72050" cy="10250"/>
            </a:xfrm>
            <a:custGeom>
              <a:avLst/>
              <a:gdLst/>
              <a:ahLst/>
              <a:cxnLst/>
              <a:rect l="l" t="t" r="r" b="b"/>
              <a:pathLst>
                <a:path w="2882" h="410" extrusionOk="0">
                  <a:moveTo>
                    <a:pt x="580" y="0"/>
                  </a:moveTo>
                  <a:cubicBezTo>
                    <a:pt x="384" y="0"/>
                    <a:pt x="187" y="34"/>
                    <a:pt x="0" y="140"/>
                  </a:cubicBezTo>
                  <a:cubicBezTo>
                    <a:pt x="203" y="200"/>
                    <a:pt x="453" y="104"/>
                    <a:pt x="620" y="307"/>
                  </a:cubicBezTo>
                  <a:cubicBezTo>
                    <a:pt x="829" y="341"/>
                    <a:pt x="1035" y="351"/>
                    <a:pt x="1239" y="351"/>
                  </a:cubicBezTo>
                  <a:cubicBezTo>
                    <a:pt x="1507" y="351"/>
                    <a:pt x="1772" y="334"/>
                    <a:pt x="2038" y="334"/>
                  </a:cubicBezTo>
                  <a:cubicBezTo>
                    <a:pt x="2136" y="334"/>
                    <a:pt x="2235" y="336"/>
                    <a:pt x="2334" y="343"/>
                  </a:cubicBezTo>
                  <a:cubicBezTo>
                    <a:pt x="2437" y="361"/>
                    <a:pt x="2546" y="410"/>
                    <a:pt x="2644" y="410"/>
                  </a:cubicBezTo>
                  <a:cubicBezTo>
                    <a:pt x="2739" y="410"/>
                    <a:pt x="2823" y="364"/>
                    <a:pt x="2882" y="200"/>
                  </a:cubicBezTo>
                  <a:cubicBezTo>
                    <a:pt x="2298" y="128"/>
                    <a:pt x="1703" y="164"/>
                    <a:pt x="1108" y="57"/>
                  </a:cubicBezTo>
                  <a:cubicBezTo>
                    <a:pt x="937" y="28"/>
                    <a:pt x="759" y="0"/>
                    <a:pt x="58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8" name="Google Shape;1378;p32"/>
            <p:cNvSpPr/>
            <p:nvPr/>
          </p:nvSpPr>
          <p:spPr>
            <a:xfrm>
              <a:off x="5544725" y="3400525"/>
              <a:ext cx="47650" cy="13875"/>
            </a:xfrm>
            <a:custGeom>
              <a:avLst/>
              <a:gdLst/>
              <a:ahLst/>
              <a:cxnLst/>
              <a:rect l="l" t="t" r="r" b="b"/>
              <a:pathLst>
                <a:path w="1906" h="555" extrusionOk="0">
                  <a:moveTo>
                    <a:pt x="1478" y="1"/>
                  </a:moveTo>
                  <a:cubicBezTo>
                    <a:pt x="1400" y="1"/>
                    <a:pt x="1325" y="14"/>
                    <a:pt x="1251" y="61"/>
                  </a:cubicBezTo>
                  <a:cubicBezTo>
                    <a:pt x="1221" y="67"/>
                    <a:pt x="1194" y="70"/>
                    <a:pt x="1169" y="70"/>
                  </a:cubicBezTo>
                  <a:cubicBezTo>
                    <a:pt x="1144" y="70"/>
                    <a:pt x="1120" y="67"/>
                    <a:pt x="1096" y="61"/>
                  </a:cubicBezTo>
                  <a:cubicBezTo>
                    <a:pt x="1096" y="49"/>
                    <a:pt x="1084" y="49"/>
                    <a:pt x="1048" y="25"/>
                  </a:cubicBezTo>
                  <a:cubicBezTo>
                    <a:pt x="1039" y="22"/>
                    <a:pt x="1031" y="21"/>
                    <a:pt x="1022" y="21"/>
                  </a:cubicBezTo>
                  <a:cubicBezTo>
                    <a:pt x="996" y="21"/>
                    <a:pt x="971" y="34"/>
                    <a:pt x="953" y="61"/>
                  </a:cubicBezTo>
                  <a:cubicBezTo>
                    <a:pt x="929" y="67"/>
                    <a:pt x="906" y="70"/>
                    <a:pt x="882" y="70"/>
                  </a:cubicBezTo>
                  <a:cubicBezTo>
                    <a:pt x="858" y="70"/>
                    <a:pt x="834" y="67"/>
                    <a:pt x="810" y="61"/>
                  </a:cubicBezTo>
                  <a:cubicBezTo>
                    <a:pt x="596" y="192"/>
                    <a:pt x="322" y="168"/>
                    <a:pt x="84" y="216"/>
                  </a:cubicBezTo>
                  <a:cubicBezTo>
                    <a:pt x="13" y="287"/>
                    <a:pt x="1" y="394"/>
                    <a:pt x="72" y="513"/>
                  </a:cubicBezTo>
                  <a:cubicBezTo>
                    <a:pt x="103" y="537"/>
                    <a:pt x="139" y="555"/>
                    <a:pt x="180" y="555"/>
                  </a:cubicBezTo>
                  <a:cubicBezTo>
                    <a:pt x="202" y="555"/>
                    <a:pt x="226" y="550"/>
                    <a:pt x="251" y="537"/>
                  </a:cubicBezTo>
                  <a:cubicBezTo>
                    <a:pt x="775" y="478"/>
                    <a:pt x="1310" y="418"/>
                    <a:pt x="1822" y="359"/>
                  </a:cubicBezTo>
                  <a:cubicBezTo>
                    <a:pt x="1906" y="180"/>
                    <a:pt x="1798" y="97"/>
                    <a:pt x="1668" y="13"/>
                  </a:cubicBezTo>
                  <a:cubicBezTo>
                    <a:pt x="1601" y="8"/>
                    <a:pt x="1538" y="1"/>
                    <a:pt x="147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9" name="Google Shape;1379;p32"/>
            <p:cNvSpPr/>
            <p:nvPr/>
          </p:nvSpPr>
          <p:spPr>
            <a:xfrm>
              <a:off x="5964725" y="3415650"/>
              <a:ext cx="42875" cy="13225"/>
            </a:xfrm>
            <a:custGeom>
              <a:avLst/>
              <a:gdLst/>
              <a:ahLst/>
              <a:cxnLst/>
              <a:rect l="l" t="t" r="r" b="b"/>
              <a:pathLst>
                <a:path w="1715" h="529" extrusionOk="0">
                  <a:moveTo>
                    <a:pt x="862" y="1"/>
                  </a:moveTo>
                  <a:cubicBezTo>
                    <a:pt x="842" y="1"/>
                    <a:pt x="821" y="6"/>
                    <a:pt x="798" y="16"/>
                  </a:cubicBezTo>
                  <a:cubicBezTo>
                    <a:pt x="715" y="39"/>
                    <a:pt x="608" y="39"/>
                    <a:pt x="524" y="51"/>
                  </a:cubicBezTo>
                  <a:cubicBezTo>
                    <a:pt x="358" y="111"/>
                    <a:pt x="167" y="63"/>
                    <a:pt x="24" y="206"/>
                  </a:cubicBezTo>
                  <a:cubicBezTo>
                    <a:pt x="0" y="301"/>
                    <a:pt x="0" y="408"/>
                    <a:pt x="72" y="504"/>
                  </a:cubicBezTo>
                  <a:cubicBezTo>
                    <a:pt x="108" y="519"/>
                    <a:pt x="149" y="528"/>
                    <a:pt x="193" y="528"/>
                  </a:cubicBezTo>
                  <a:cubicBezTo>
                    <a:pt x="249" y="528"/>
                    <a:pt x="309" y="513"/>
                    <a:pt x="369" y="480"/>
                  </a:cubicBezTo>
                  <a:cubicBezTo>
                    <a:pt x="703" y="468"/>
                    <a:pt x="1036" y="456"/>
                    <a:pt x="1370" y="444"/>
                  </a:cubicBezTo>
                  <a:lnTo>
                    <a:pt x="1667" y="147"/>
                  </a:lnTo>
                  <a:cubicBezTo>
                    <a:pt x="1715" y="99"/>
                    <a:pt x="1691" y="51"/>
                    <a:pt x="1632" y="51"/>
                  </a:cubicBezTo>
                  <a:cubicBezTo>
                    <a:pt x="1620" y="57"/>
                    <a:pt x="1602" y="60"/>
                    <a:pt x="1584" y="60"/>
                  </a:cubicBezTo>
                  <a:cubicBezTo>
                    <a:pt x="1566" y="60"/>
                    <a:pt x="1548" y="57"/>
                    <a:pt x="1536" y="51"/>
                  </a:cubicBezTo>
                  <a:cubicBezTo>
                    <a:pt x="1536" y="63"/>
                    <a:pt x="1501" y="63"/>
                    <a:pt x="1477" y="87"/>
                  </a:cubicBezTo>
                  <a:cubicBezTo>
                    <a:pt x="1468" y="90"/>
                    <a:pt x="1458" y="91"/>
                    <a:pt x="1448" y="91"/>
                  </a:cubicBezTo>
                  <a:cubicBezTo>
                    <a:pt x="1419" y="91"/>
                    <a:pt x="1387" y="78"/>
                    <a:pt x="1370" y="51"/>
                  </a:cubicBezTo>
                  <a:cubicBezTo>
                    <a:pt x="1350" y="26"/>
                    <a:pt x="1324" y="14"/>
                    <a:pt x="1299" y="14"/>
                  </a:cubicBezTo>
                  <a:cubicBezTo>
                    <a:pt x="1277" y="14"/>
                    <a:pt x="1255" y="23"/>
                    <a:pt x="1239" y="39"/>
                  </a:cubicBezTo>
                  <a:cubicBezTo>
                    <a:pt x="1205" y="48"/>
                    <a:pt x="1171" y="56"/>
                    <a:pt x="1138" y="56"/>
                  </a:cubicBezTo>
                  <a:cubicBezTo>
                    <a:pt x="1124" y="56"/>
                    <a:pt x="1110" y="55"/>
                    <a:pt x="1096" y="51"/>
                  </a:cubicBezTo>
                  <a:cubicBezTo>
                    <a:pt x="1078" y="75"/>
                    <a:pt x="1054" y="87"/>
                    <a:pt x="1027" y="87"/>
                  </a:cubicBezTo>
                  <a:cubicBezTo>
                    <a:pt x="1000" y="87"/>
                    <a:pt x="971" y="75"/>
                    <a:pt x="941" y="51"/>
                  </a:cubicBezTo>
                  <a:cubicBezTo>
                    <a:pt x="919" y="15"/>
                    <a:pt x="893" y="1"/>
                    <a:pt x="86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0" name="Google Shape;1380;p32"/>
            <p:cNvSpPr/>
            <p:nvPr/>
          </p:nvSpPr>
          <p:spPr>
            <a:xfrm>
              <a:off x="5543250" y="3322300"/>
              <a:ext cx="73525" cy="8250"/>
            </a:xfrm>
            <a:custGeom>
              <a:avLst/>
              <a:gdLst/>
              <a:ahLst/>
              <a:cxnLst/>
              <a:rect l="l" t="t" r="r" b="b"/>
              <a:pathLst>
                <a:path w="2941" h="330" extrusionOk="0">
                  <a:moveTo>
                    <a:pt x="670" y="1"/>
                  </a:moveTo>
                  <a:cubicBezTo>
                    <a:pt x="442" y="1"/>
                    <a:pt x="215" y="31"/>
                    <a:pt x="0" y="142"/>
                  </a:cubicBezTo>
                  <a:cubicBezTo>
                    <a:pt x="69" y="234"/>
                    <a:pt x="149" y="254"/>
                    <a:pt x="233" y="254"/>
                  </a:cubicBezTo>
                  <a:cubicBezTo>
                    <a:pt x="298" y="254"/>
                    <a:pt x="365" y="242"/>
                    <a:pt x="432" y="242"/>
                  </a:cubicBezTo>
                  <a:cubicBezTo>
                    <a:pt x="459" y="242"/>
                    <a:pt x="486" y="244"/>
                    <a:pt x="512" y="249"/>
                  </a:cubicBezTo>
                  <a:cubicBezTo>
                    <a:pt x="547" y="252"/>
                    <a:pt x="582" y="254"/>
                    <a:pt x="617" y="254"/>
                  </a:cubicBezTo>
                  <a:cubicBezTo>
                    <a:pt x="722" y="254"/>
                    <a:pt x="828" y="243"/>
                    <a:pt x="934" y="243"/>
                  </a:cubicBezTo>
                  <a:cubicBezTo>
                    <a:pt x="1048" y="243"/>
                    <a:pt x="1162" y="255"/>
                    <a:pt x="1274" y="309"/>
                  </a:cubicBezTo>
                  <a:cubicBezTo>
                    <a:pt x="1472" y="321"/>
                    <a:pt x="1670" y="329"/>
                    <a:pt x="1868" y="329"/>
                  </a:cubicBezTo>
                  <a:cubicBezTo>
                    <a:pt x="2228" y="329"/>
                    <a:pt x="2587" y="302"/>
                    <a:pt x="2941" y="225"/>
                  </a:cubicBezTo>
                  <a:cubicBezTo>
                    <a:pt x="2405" y="201"/>
                    <a:pt x="1905" y="82"/>
                    <a:pt x="1381" y="47"/>
                  </a:cubicBezTo>
                  <a:cubicBezTo>
                    <a:pt x="1150" y="35"/>
                    <a:pt x="909" y="1"/>
                    <a:pt x="67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1" name="Google Shape;1381;p32"/>
            <p:cNvSpPr/>
            <p:nvPr/>
          </p:nvSpPr>
          <p:spPr>
            <a:xfrm>
              <a:off x="5686700" y="3347300"/>
              <a:ext cx="52425" cy="8375"/>
            </a:xfrm>
            <a:custGeom>
              <a:avLst/>
              <a:gdLst/>
              <a:ahLst/>
              <a:cxnLst/>
              <a:rect l="l" t="t" r="r" b="b"/>
              <a:pathLst>
                <a:path w="2097" h="335" extrusionOk="0">
                  <a:moveTo>
                    <a:pt x="1502" y="1"/>
                  </a:moveTo>
                  <a:cubicBezTo>
                    <a:pt x="1187" y="1"/>
                    <a:pt x="873" y="31"/>
                    <a:pt x="549" y="47"/>
                  </a:cubicBezTo>
                  <a:cubicBezTo>
                    <a:pt x="475" y="158"/>
                    <a:pt x="378" y="179"/>
                    <a:pt x="278" y="179"/>
                  </a:cubicBezTo>
                  <a:cubicBezTo>
                    <a:pt x="214" y="179"/>
                    <a:pt x="148" y="171"/>
                    <a:pt x="85" y="171"/>
                  </a:cubicBezTo>
                  <a:cubicBezTo>
                    <a:pt x="56" y="171"/>
                    <a:pt x="28" y="172"/>
                    <a:pt x="1" y="178"/>
                  </a:cubicBezTo>
                  <a:cubicBezTo>
                    <a:pt x="107" y="306"/>
                    <a:pt x="237" y="334"/>
                    <a:pt x="370" y="334"/>
                  </a:cubicBezTo>
                  <a:cubicBezTo>
                    <a:pt x="446" y="334"/>
                    <a:pt x="522" y="325"/>
                    <a:pt x="596" y="321"/>
                  </a:cubicBezTo>
                  <a:cubicBezTo>
                    <a:pt x="1072" y="321"/>
                    <a:pt x="1537" y="297"/>
                    <a:pt x="2013" y="297"/>
                  </a:cubicBezTo>
                  <a:cubicBezTo>
                    <a:pt x="2096" y="214"/>
                    <a:pt x="2096" y="118"/>
                    <a:pt x="2013" y="35"/>
                  </a:cubicBezTo>
                  <a:cubicBezTo>
                    <a:pt x="1842" y="10"/>
                    <a:pt x="1672" y="1"/>
                    <a:pt x="150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2" name="Google Shape;1382;p32"/>
            <p:cNvSpPr/>
            <p:nvPr/>
          </p:nvSpPr>
          <p:spPr>
            <a:xfrm>
              <a:off x="5487275" y="3369000"/>
              <a:ext cx="61950" cy="8400"/>
            </a:xfrm>
            <a:custGeom>
              <a:avLst/>
              <a:gdLst/>
              <a:ahLst/>
              <a:cxnLst/>
              <a:rect l="l" t="t" r="r" b="b"/>
              <a:pathLst>
                <a:path w="2478" h="336" extrusionOk="0">
                  <a:moveTo>
                    <a:pt x="108" y="0"/>
                  </a:moveTo>
                  <a:lnTo>
                    <a:pt x="108" y="0"/>
                  </a:lnTo>
                  <a:cubicBezTo>
                    <a:pt x="1" y="286"/>
                    <a:pt x="298" y="191"/>
                    <a:pt x="370" y="298"/>
                  </a:cubicBezTo>
                  <a:cubicBezTo>
                    <a:pt x="782" y="312"/>
                    <a:pt x="1190" y="336"/>
                    <a:pt x="1596" y="336"/>
                  </a:cubicBezTo>
                  <a:cubicBezTo>
                    <a:pt x="1859" y="336"/>
                    <a:pt x="2120" y="326"/>
                    <a:pt x="2382" y="298"/>
                  </a:cubicBezTo>
                  <a:cubicBezTo>
                    <a:pt x="2477" y="203"/>
                    <a:pt x="2477" y="131"/>
                    <a:pt x="2382" y="24"/>
                  </a:cubicBezTo>
                  <a:cubicBezTo>
                    <a:pt x="1919" y="39"/>
                    <a:pt x="1459" y="93"/>
                    <a:pt x="999" y="93"/>
                  </a:cubicBezTo>
                  <a:cubicBezTo>
                    <a:pt x="703" y="93"/>
                    <a:pt x="406" y="70"/>
                    <a:pt x="10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3" name="Google Shape;1383;p32"/>
            <p:cNvSpPr/>
            <p:nvPr/>
          </p:nvSpPr>
          <p:spPr>
            <a:xfrm>
              <a:off x="6076350" y="3318000"/>
              <a:ext cx="44675" cy="10350"/>
            </a:xfrm>
            <a:custGeom>
              <a:avLst/>
              <a:gdLst/>
              <a:ahLst/>
              <a:cxnLst/>
              <a:rect l="l" t="t" r="r" b="b"/>
              <a:pathLst>
                <a:path w="1787" h="414" extrusionOk="0">
                  <a:moveTo>
                    <a:pt x="521" y="1"/>
                  </a:moveTo>
                  <a:cubicBezTo>
                    <a:pt x="361" y="1"/>
                    <a:pt x="202" y="19"/>
                    <a:pt x="48" y="64"/>
                  </a:cubicBezTo>
                  <a:cubicBezTo>
                    <a:pt x="0" y="219"/>
                    <a:pt x="72" y="302"/>
                    <a:pt x="203" y="338"/>
                  </a:cubicBezTo>
                  <a:cubicBezTo>
                    <a:pt x="380" y="394"/>
                    <a:pt x="554" y="413"/>
                    <a:pt x="727" y="413"/>
                  </a:cubicBezTo>
                  <a:cubicBezTo>
                    <a:pt x="995" y="413"/>
                    <a:pt x="1261" y="367"/>
                    <a:pt x="1536" y="338"/>
                  </a:cubicBezTo>
                  <a:cubicBezTo>
                    <a:pt x="1715" y="326"/>
                    <a:pt x="1774" y="219"/>
                    <a:pt x="1786" y="64"/>
                  </a:cubicBezTo>
                  <a:lnTo>
                    <a:pt x="1786" y="64"/>
                  </a:lnTo>
                  <a:cubicBezTo>
                    <a:pt x="1687" y="102"/>
                    <a:pt x="1593" y="130"/>
                    <a:pt x="1489" y="130"/>
                  </a:cubicBezTo>
                  <a:cubicBezTo>
                    <a:pt x="1429" y="130"/>
                    <a:pt x="1367" y="121"/>
                    <a:pt x="1298" y="100"/>
                  </a:cubicBezTo>
                  <a:cubicBezTo>
                    <a:pt x="1047" y="48"/>
                    <a:pt x="783" y="1"/>
                    <a:pt x="52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4" name="Google Shape;1384;p32"/>
            <p:cNvSpPr/>
            <p:nvPr/>
          </p:nvSpPr>
          <p:spPr>
            <a:xfrm>
              <a:off x="5807250" y="3390425"/>
              <a:ext cx="50350" cy="13500"/>
            </a:xfrm>
            <a:custGeom>
              <a:avLst/>
              <a:gdLst/>
              <a:ahLst/>
              <a:cxnLst/>
              <a:rect l="l" t="t" r="r" b="b"/>
              <a:pathLst>
                <a:path w="2014" h="540" extrusionOk="0">
                  <a:moveTo>
                    <a:pt x="1073" y="1"/>
                  </a:moveTo>
                  <a:cubicBezTo>
                    <a:pt x="1013" y="48"/>
                    <a:pt x="942" y="108"/>
                    <a:pt x="882" y="155"/>
                  </a:cubicBezTo>
                  <a:lnTo>
                    <a:pt x="834" y="215"/>
                  </a:lnTo>
                  <a:lnTo>
                    <a:pt x="787" y="155"/>
                  </a:lnTo>
                  <a:lnTo>
                    <a:pt x="775" y="155"/>
                  </a:lnTo>
                  <a:cubicBezTo>
                    <a:pt x="656" y="48"/>
                    <a:pt x="465" y="155"/>
                    <a:pt x="346" y="24"/>
                  </a:cubicBezTo>
                  <a:cubicBezTo>
                    <a:pt x="287" y="84"/>
                    <a:pt x="239" y="120"/>
                    <a:pt x="180" y="167"/>
                  </a:cubicBezTo>
                  <a:cubicBezTo>
                    <a:pt x="120" y="239"/>
                    <a:pt x="13" y="274"/>
                    <a:pt x="1" y="382"/>
                  </a:cubicBezTo>
                  <a:cubicBezTo>
                    <a:pt x="13" y="453"/>
                    <a:pt x="49" y="501"/>
                    <a:pt x="108" y="524"/>
                  </a:cubicBezTo>
                  <a:cubicBezTo>
                    <a:pt x="174" y="530"/>
                    <a:pt x="236" y="539"/>
                    <a:pt x="297" y="539"/>
                  </a:cubicBezTo>
                  <a:cubicBezTo>
                    <a:pt x="358" y="539"/>
                    <a:pt x="418" y="530"/>
                    <a:pt x="477" y="501"/>
                  </a:cubicBezTo>
                  <a:lnTo>
                    <a:pt x="787" y="501"/>
                  </a:lnTo>
                  <a:cubicBezTo>
                    <a:pt x="806" y="511"/>
                    <a:pt x="824" y="516"/>
                    <a:pt x="841" y="516"/>
                  </a:cubicBezTo>
                  <a:cubicBezTo>
                    <a:pt x="864" y="516"/>
                    <a:pt x="885" y="505"/>
                    <a:pt x="906" y="477"/>
                  </a:cubicBezTo>
                  <a:lnTo>
                    <a:pt x="1489" y="441"/>
                  </a:lnTo>
                  <a:cubicBezTo>
                    <a:pt x="1489" y="441"/>
                    <a:pt x="1501" y="417"/>
                    <a:pt x="1537" y="405"/>
                  </a:cubicBezTo>
                  <a:cubicBezTo>
                    <a:pt x="1542" y="403"/>
                    <a:pt x="1549" y="401"/>
                    <a:pt x="1555" y="401"/>
                  </a:cubicBezTo>
                  <a:cubicBezTo>
                    <a:pt x="1577" y="401"/>
                    <a:pt x="1602" y="417"/>
                    <a:pt x="1620" y="453"/>
                  </a:cubicBezTo>
                  <a:lnTo>
                    <a:pt x="1918" y="453"/>
                  </a:lnTo>
                  <a:cubicBezTo>
                    <a:pt x="2013" y="286"/>
                    <a:pt x="1858" y="239"/>
                    <a:pt x="1787" y="155"/>
                  </a:cubicBezTo>
                  <a:lnTo>
                    <a:pt x="1775" y="143"/>
                  </a:lnTo>
                  <a:cubicBezTo>
                    <a:pt x="1727" y="114"/>
                    <a:pt x="1677" y="99"/>
                    <a:pt x="1628" y="99"/>
                  </a:cubicBezTo>
                  <a:cubicBezTo>
                    <a:pt x="1579" y="99"/>
                    <a:pt x="1531" y="114"/>
                    <a:pt x="1489" y="143"/>
                  </a:cubicBezTo>
                  <a:lnTo>
                    <a:pt x="1334" y="143"/>
                  </a:lnTo>
                  <a:cubicBezTo>
                    <a:pt x="1263" y="60"/>
                    <a:pt x="1132" y="108"/>
                    <a:pt x="107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5" name="Google Shape;1385;p32"/>
            <p:cNvSpPr/>
            <p:nvPr/>
          </p:nvSpPr>
          <p:spPr>
            <a:xfrm>
              <a:off x="5653975" y="3395775"/>
              <a:ext cx="47500" cy="9350"/>
            </a:xfrm>
            <a:custGeom>
              <a:avLst/>
              <a:gdLst/>
              <a:ahLst/>
              <a:cxnLst/>
              <a:rect l="l" t="t" r="r" b="b"/>
              <a:pathLst>
                <a:path w="1900" h="374" extrusionOk="0">
                  <a:moveTo>
                    <a:pt x="0" y="1"/>
                  </a:moveTo>
                  <a:cubicBezTo>
                    <a:pt x="547" y="325"/>
                    <a:pt x="637" y="373"/>
                    <a:pt x="1412" y="373"/>
                  </a:cubicBezTo>
                  <a:cubicBezTo>
                    <a:pt x="1549" y="373"/>
                    <a:pt x="1707" y="372"/>
                    <a:pt x="1893" y="370"/>
                  </a:cubicBezTo>
                  <a:cubicBezTo>
                    <a:pt x="1899" y="197"/>
                    <a:pt x="1813" y="177"/>
                    <a:pt x="1715" y="177"/>
                  </a:cubicBezTo>
                  <a:cubicBezTo>
                    <a:pt x="1683" y="177"/>
                    <a:pt x="1651" y="179"/>
                    <a:pt x="1620" y="179"/>
                  </a:cubicBezTo>
                  <a:cubicBezTo>
                    <a:pt x="1553" y="179"/>
                    <a:pt x="1493" y="169"/>
                    <a:pt x="1465" y="108"/>
                  </a:cubicBezTo>
                  <a:cubicBezTo>
                    <a:pt x="1417" y="84"/>
                    <a:pt x="1369" y="84"/>
                    <a:pt x="1322" y="84"/>
                  </a:cubicBezTo>
                  <a:cubicBezTo>
                    <a:pt x="1176" y="40"/>
                    <a:pt x="1029" y="28"/>
                    <a:pt x="881" y="28"/>
                  </a:cubicBezTo>
                  <a:cubicBezTo>
                    <a:pt x="722" y="28"/>
                    <a:pt x="561" y="41"/>
                    <a:pt x="399" y="41"/>
                  </a:cubicBezTo>
                  <a:cubicBezTo>
                    <a:pt x="267" y="41"/>
                    <a:pt x="134" y="33"/>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6" name="Google Shape;1386;p32"/>
            <p:cNvSpPr/>
            <p:nvPr/>
          </p:nvSpPr>
          <p:spPr>
            <a:xfrm>
              <a:off x="6004000" y="3373175"/>
              <a:ext cx="51225" cy="8050"/>
            </a:xfrm>
            <a:custGeom>
              <a:avLst/>
              <a:gdLst/>
              <a:ahLst/>
              <a:cxnLst/>
              <a:rect l="l" t="t" r="r" b="b"/>
              <a:pathLst>
                <a:path w="2049" h="322" extrusionOk="0">
                  <a:moveTo>
                    <a:pt x="382" y="0"/>
                  </a:moveTo>
                  <a:cubicBezTo>
                    <a:pt x="322" y="119"/>
                    <a:pt x="1" y="274"/>
                    <a:pt x="418" y="322"/>
                  </a:cubicBezTo>
                  <a:cubicBezTo>
                    <a:pt x="942" y="310"/>
                    <a:pt x="1454" y="310"/>
                    <a:pt x="1954" y="298"/>
                  </a:cubicBezTo>
                  <a:cubicBezTo>
                    <a:pt x="2025" y="202"/>
                    <a:pt x="2049" y="95"/>
                    <a:pt x="195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7" name="Google Shape;1387;p32"/>
            <p:cNvSpPr/>
            <p:nvPr/>
          </p:nvSpPr>
          <p:spPr>
            <a:xfrm>
              <a:off x="5499475" y="3316025"/>
              <a:ext cx="42300" cy="17950"/>
            </a:xfrm>
            <a:custGeom>
              <a:avLst/>
              <a:gdLst/>
              <a:ahLst/>
              <a:cxnLst/>
              <a:rect l="l" t="t" r="r" b="b"/>
              <a:pathLst>
                <a:path w="1692" h="718" extrusionOk="0">
                  <a:moveTo>
                    <a:pt x="334" y="0"/>
                  </a:moveTo>
                  <a:lnTo>
                    <a:pt x="334" y="0"/>
                  </a:lnTo>
                  <a:cubicBezTo>
                    <a:pt x="1" y="179"/>
                    <a:pt x="144" y="452"/>
                    <a:pt x="168" y="703"/>
                  </a:cubicBezTo>
                  <a:cubicBezTo>
                    <a:pt x="358" y="707"/>
                    <a:pt x="546" y="717"/>
                    <a:pt x="733" y="717"/>
                  </a:cubicBezTo>
                  <a:cubicBezTo>
                    <a:pt x="1027" y="717"/>
                    <a:pt x="1317" y="692"/>
                    <a:pt x="1608" y="583"/>
                  </a:cubicBezTo>
                  <a:cubicBezTo>
                    <a:pt x="1692" y="536"/>
                    <a:pt x="1692" y="488"/>
                    <a:pt x="1620" y="452"/>
                  </a:cubicBezTo>
                  <a:cubicBezTo>
                    <a:pt x="1299" y="429"/>
                    <a:pt x="977" y="417"/>
                    <a:pt x="644" y="417"/>
                  </a:cubicBezTo>
                  <a:cubicBezTo>
                    <a:pt x="346" y="417"/>
                    <a:pt x="299" y="238"/>
                    <a:pt x="33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8" name="Google Shape;1388;p32"/>
            <p:cNvSpPr/>
            <p:nvPr/>
          </p:nvSpPr>
          <p:spPr>
            <a:xfrm>
              <a:off x="5728075" y="3395225"/>
              <a:ext cx="37825" cy="11600"/>
            </a:xfrm>
            <a:custGeom>
              <a:avLst/>
              <a:gdLst/>
              <a:ahLst/>
              <a:cxnLst/>
              <a:rect l="l" t="t" r="r" b="b"/>
              <a:pathLst>
                <a:path w="1513" h="464" extrusionOk="0">
                  <a:moveTo>
                    <a:pt x="1320" y="0"/>
                  </a:moveTo>
                  <a:cubicBezTo>
                    <a:pt x="1302" y="0"/>
                    <a:pt x="1283" y="4"/>
                    <a:pt x="1263" y="11"/>
                  </a:cubicBezTo>
                  <a:cubicBezTo>
                    <a:pt x="1050" y="91"/>
                    <a:pt x="829" y="104"/>
                    <a:pt x="606" y="104"/>
                  </a:cubicBezTo>
                  <a:cubicBezTo>
                    <a:pt x="499" y="104"/>
                    <a:pt x="392" y="101"/>
                    <a:pt x="284" y="101"/>
                  </a:cubicBezTo>
                  <a:cubicBezTo>
                    <a:pt x="214" y="101"/>
                    <a:pt x="143" y="102"/>
                    <a:pt x="72" y="106"/>
                  </a:cubicBezTo>
                  <a:cubicBezTo>
                    <a:pt x="1" y="202"/>
                    <a:pt x="1" y="309"/>
                    <a:pt x="72" y="392"/>
                  </a:cubicBezTo>
                  <a:cubicBezTo>
                    <a:pt x="310" y="404"/>
                    <a:pt x="560" y="428"/>
                    <a:pt x="799" y="440"/>
                  </a:cubicBezTo>
                  <a:cubicBezTo>
                    <a:pt x="799" y="440"/>
                    <a:pt x="822" y="452"/>
                    <a:pt x="846" y="452"/>
                  </a:cubicBezTo>
                  <a:cubicBezTo>
                    <a:pt x="882" y="452"/>
                    <a:pt x="906" y="452"/>
                    <a:pt x="941" y="428"/>
                  </a:cubicBezTo>
                  <a:cubicBezTo>
                    <a:pt x="1132" y="344"/>
                    <a:pt x="1358" y="463"/>
                    <a:pt x="1513" y="273"/>
                  </a:cubicBezTo>
                  <a:lnTo>
                    <a:pt x="1489" y="202"/>
                  </a:lnTo>
                  <a:lnTo>
                    <a:pt x="1430" y="190"/>
                  </a:lnTo>
                  <a:lnTo>
                    <a:pt x="1477" y="154"/>
                  </a:lnTo>
                  <a:lnTo>
                    <a:pt x="1501" y="106"/>
                  </a:lnTo>
                  <a:cubicBezTo>
                    <a:pt x="1454" y="50"/>
                    <a:pt x="1392" y="0"/>
                    <a:pt x="132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9" name="Google Shape;1389;p32"/>
            <p:cNvSpPr/>
            <p:nvPr/>
          </p:nvSpPr>
          <p:spPr>
            <a:xfrm>
              <a:off x="5506325" y="3386475"/>
              <a:ext cx="42300" cy="7550"/>
            </a:xfrm>
            <a:custGeom>
              <a:avLst/>
              <a:gdLst/>
              <a:ahLst/>
              <a:cxnLst/>
              <a:rect l="l" t="t" r="r" b="b"/>
              <a:pathLst>
                <a:path w="1692" h="302" extrusionOk="0">
                  <a:moveTo>
                    <a:pt x="656" y="1"/>
                  </a:moveTo>
                  <a:cubicBezTo>
                    <a:pt x="506" y="1"/>
                    <a:pt x="356" y="9"/>
                    <a:pt x="203" y="28"/>
                  </a:cubicBezTo>
                  <a:cubicBezTo>
                    <a:pt x="84" y="87"/>
                    <a:pt x="1" y="147"/>
                    <a:pt x="60" y="301"/>
                  </a:cubicBezTo>
                  <a:lnTo>
                    <a:pt x="1691" y="301"/>
                  </a:lnTo>
                  <a:cubicBezTo>
                    <a:pt x="1513" y="182"/>
                    <a:pt x="1429" y="99"/>
                    <a:pt x="1334" y="40"/>
                  </a:cubicBezTo>
                  <a:cubicBezTo>
                    <a:pt x="1106" y="18"/>
                    <a:pt x="881" y="1"/>
                    <a:pt x="65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0" name="Google Shape;1390;p32"/>
            <p:cNvSpPr/>
            <p:nvPr/>
          </p:nvSpPr>
          <p:spPr>
            <a:xfrm>
              <a:off x="5489075" y="3405725"/>
              <a:ext cx="44075" cy="10925"/>
            </a:xfrm>
            <a:custGeom>
              <a:avLst/>
              <a:gdLst/>
              <a:ahLst/>
              <a:cxnLst/>
              <a:rect l="l" t="t" r="r" b="b"/>
              <a:pathLst>
                <a:path w="1763" h="437" extrusionOk="0">
                  <a:moveTo>
                    <a:pt x="1393" y="1"/>
                  </a:moveTo>
                  <a:cubicBezTo>
                    <a:pt x="1313" y="1"/>
                    <a:pt x="1233" y="16"/>
                    <a:pt x="1155" y="43"/>
                  </a:cubicBezTo>
                  <a:cubicBezTo>
                    <a:pt x="869" y="151"/>
                    <a:pt x="584" y="127"/>
                    <a:pt x="298" y="139"/>
                  </a:cubicBezTo>
                  <a:cubicBezTo>
                    <a:pt x="226" y="246"/>
                    <a:pt x="84" y="186"/>
                    <a:pt x="0" y="282"/>
                  </a:cubicBezTo>
                  <a:cubicBezTo>
                    <a:pt x="0" y="329"/>
                    <a:pt x="24" y="389"/>
                    <a:pt x="24" y="436"/>
                  </a:cubicBezTo>
                  <a:cubicBezTo>
                    <a:pt x="393" y="436"/>
                    <a:pt x="774" y="424"/>
                    <a:pt x="1143" y="424"/>
                  </a:cubicBezTo>
                  <a:cubicBezTo>
                    <a:pt x="1238" y="341"/>
                    <a:pt x="1369" y="377"/>
                    <a:pt x="1477" y="329"/>
                  </a:cubicBezTo>
                  <a:cubicBezTo>
                    <a:pt x="1596" y="282"/>
                    <a:pt x="1715" y="258"/>
                    <a:pt x="1762" y="127"/>
                  </a:cubicBezTo>
                  <a:cubicBezTo>
                    <a:pt x="1645" y="39"/>
                    <a:pt x="1519" y="1"/>
                    <a:pt x="139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1" name="Google Shape;1391;p32"/>
            <p:cNvSpPr/>
            <p:nvPr/>
          </p:nvSpPr>
          <p:spPr>
            <a:xfrm>
              <a:off x="5975725" y="3280600"/>
              <a:ext cx="41400" cy="16975"/>
            </a:xfrm>
            <a:custGeom>
              <a:avLst/>
              <a:gdLst/>
              <a:ahLst/>
              <a:cxnLst/>
              <a:rect l="l" t="t" r="r" b="b"/>
              <a:pathLst>
                <a:path w="1656" h="679" extrusionOk="0">
                  <a:moveTo>
                    <a:pt x="1130" y="0"/>
                  </a:moveTo>
                  <a:cubicBezTo>
                    <a:pt x="1020" y="0"/>
                    <a:pt x="925" y="68"/>
                    <a:pt x="858" y="250"/>
                  </a:cubicBezTo>
                  <a:cubicBezTo>
                    <a:pt x="820" y="356"/>
                    <a:pt x="768" y="386"/>
                    <a:pt x="711" y="386"/>
                  </a:cubicBezTo>
                  <a:cubicBezTo>
                    <a:pt x="635" y="386"/>
                    <a:pt x="550" y="332"/>
                    <a:pt x="476" y="332"/>
                  </a:cubicBezTo>
                  <a:cubicBezTo>
                    <a:pt x="469" y="332"/>
                    <a:pt x="461" y="332"/>
                    <a:pt x="453" y="334"/>
                  </a:cubicBezTo>
                  <a:cubicBezTo>
                    <a:pt x="424" y="328"/>
                    <a:pt x="391" y="325"/>
                    <a:pt x="358" y="325"/>
                  </a:cubicBezTo>
                  <a:cubicBezTo>
                    <a:pt x="325" y="325"/>
                    <a:pt x="293" y="328"/>
                    <a:pt x="263" y="334"/>
                  </a:cubicBezTo>
                  <a:cubicBezTo>
                    <a:pt x="168" y="369"/>
                    <a:pt x="96" y="429"/>
                    <a:pt x="37" y="500"/>
                  </a:cubicBezTo>
                  <a:cubicBezTo>
                    <a:pt x="1" y="572"/>
                    <a:pt x="25" y="631"/>
                    <a:pt x="60" y="679"/>
                  </a:cubicBezTo>
                  <a:cubicBezTo>
                    <a:pt x="572" y="667"/>
                    <a:pt x="1096" y="667"/>
                    <a:pt x="1596" y="667"/>
                  </a:cubicBezTo>
                  <a:cubicBezTo>
                    <a:pt x="1608" y="631"/>
                    <a:pt x="1632" y="607"/>
                    <a:pt x="1656" y="572"/>
                  </a:cubicBezTo>
                  <a:cubicBezTo>
                    <a:pt x="1656" y="548"/>
                    <a:pt x="1656" y="512"/>
                    <a:pt x="1644" y="476"/>
                  </a:cubicBezTo>
                  <a:cubicBezTo>
                    <a:pt x="1632" y="345"/>
                    <a:pt x="1584" y="226"/>
                    <a:pt x="1477" y="143"/>
                  </a:cubicBezTo>
                  <a:cubicBezTo>
                    <a:pt x="1355" y="62"/>
                    <a:pt x="1236" y="0"/>
                    <a:pt x="113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2" name="Google Shape;1392;p32"/>
            <p:cNvSpPr/>
            <p:nvPr/>
          </p:nvSpPr>
          <p:spPr>
            <a:xfrm>
              <a:off x="5690875" y="3397100"/>
              <a:ext cx="39325" cy="10325"/>
            </a:xfrm>
            <a:custGeom>
              <a:avLst/>
              <a:gdLst/>
              <a:ahLst/>
              <a:cxnLst/>
              <a:rect l="l" t="t" r="r" b="b"/>
              <a:pathLst>
                <a:path w="1573" h="413" extrusionOk="0">
                  <a:moveTo>
                    <a:pt x="601" y="0"/>
                  </a:moveTo>
                  <a:cubicBezTo>
                    <a:pt x="397" y="0"/>
                    <a:pt x="196" y="13"/>
                    <a:pt x="1" y="55"/>
                  </a:cubicBezTo>
                  <a:cubicBezTo>
                    <a:pt x="84" y="234"/>
                    <a:pt x="322" y="150"/>
                    <a:pt x="429" y="317"/>
                  </a:cubicBezTo>
                  <a:lnTo>
                    <a:pt x="417" y="365"/>
                  </a:lnTo>
                  <a:cubicBezTo>
                    <a:pt x="461" y="397"/>
                    <a:pt x="505" y="413"/>
                    <a:pt x="550" y="413"/>
                  </a:cubicBezTo>
                  <a:cubicBezTo>
                    <a:pt x="602" y="413"/>
                    <a:pt x="657" y="391"/>
                    <a:pt x="715" y="353"/>
                  </a:cubicBezTo>
                  <a:cubicBezTo>
                    <a:pt x="863" y="325"/>
                    <a:pt x="1006" y="280"/>
                    <a:pt x="1148" y="280"/>
                  </a:cubicBezTo>
                  <a:cubicBezTo>
                    <a:pt x="1246" y="280"/>
                    <a:pt x="1344" y="301"/>
                    <a:pt x="1441" y="365"/>
                  </a:cubicBezTo>
                  <a:cubicBezTo>
                    <a:pt x="1465" y="371"/>
                    <a:pt x="1489" y="374"/>
                    <a:pt x="1511" y="374"/>
                  </a:cubicBezTo>
                  <a:cubicBezTo>
                    <a:pt x="1534" y="374"/>
                    <a:pt x="1554" y="371"/>
                    <a:pt x="1572" y="365"/>
                  </a:cubicBezTo>
                  <a:lnTo>
                    <a:pt x="1560" y="317"/>
                  </a:lnTo>
                  <a:lnTo>
                    <a:pt x="1560" y="31"/>
                  </a:lnTo>
                  <a:cubicBezTo>
                    <a:pt x="1241" y="31"/>
                    <a:pt x="918" y="0"/>
                    <a:pt x="60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3" name="Google Shape;1393;p32"/>
            <p:cNvSpPr/>
            <p:nvPr/>
          </p:nvSpPr>
          <p:spPr>
            <a:xfrm>
              <a:off x="5984375" y="3346600"/>
              <a:ext cx="41400" cy="8725"/>
            </a:xfrm>
            <a:custGeom>
              <a:avLst/>
              <a:gdLst/>
              <a:ahLst/>
              <a:cxnLst/>
              <a:rect l="l" t="t" r="r" b="b"/>
              <a:pathLst>
                <a:path w="1656" h="349" extrusionOk="0">
                  <a:moveTo>
                    <a:pt x="1448" y="0"/>
                  </a:moveTo>
                  <a:cubicBezTo>
                    <a:pt x="1393" y="0"/>
                    <a:pt x="1334" y="21"/>
                    <a:pt x="1286" y="51"/>
                  </a:cubicBezTo>
                  <a:cubicBezTo>
                    <a:pt x="893" y="63"/>
                    <a:pt x="524" y="75"/>
                    <a:pt x="131" y="87"/>
                  </a:cubicBezTo>
                  <a:cubicBezTo>
                    <a:pt x="95" y="182"/>
                    <a:pt x="48" y="253"/>
                    <a:pt x="0" y="349"/>
                  </a:cubicBezTo>
                  <a:lnTo>
                    <a:pt x="1441" y="349"/>
                  </a:lnTo>
                  <a:cubicBezTo>
                    <a:pt x="1548" y="289"/>
                    <a:pt x="1655" y="194"/>
                    <a:pt x="1584" y="75"/>
                  </a:cubicBezTo>
                  <a:cubicBezTo>
                    <a:pt x="1554" y="21"/>
                    <a:pt x="1503" y="0"/>
                    <a:pt x="144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4" name="Google Shape;1394;p32"/>
            <p:cNvSpPr/>
            <p:nvPr/>
          </p:nvSpPr>
          <p:spPr>
            <a:xfrm>
              <a:off x="6092425" y="3414825"/>
              <a:ext cx="40500" cy="12250"/>
            </a:xfrm>
            <a:custGeom>
              <a:avLst/>
              <a:gdLst/>
              <a:ahLst/>
              <a:cxnLst/>
              <a:rect l="l" t="t" r="r" b="b"/>
              <a:pathLst>
                <a:path w="1620" h="490" extrusionOk="0">
                  <a:moveTo>
                    <a:pt x="1372" y="1"/>
                  </a:moveTo>
                  <a:cubicBezTo>
                    <a:pt x="1304" y="1"/>
                    <a:pt x="1232" y="19"/>
                    <a:pt x="1155" y="37"/>
                  </a:cubicBezTo>
                  <a:cubicBezTo>
                    <a:pt x="1072" y="37"/>
                    <a:pt x="965" y="60"/>
                    <a:pt x="857" y="60"/>
                  </a:cubicBezTo>
                  <a:cubicBezTo>
                    <a:pt x="829" y="33"/>
                    <a:pt x="806" y="21"/>
                    <a:pt x="781" y="21"/>
                  </a:cubicBezTo>
                  <a:cubicBezTo>
                    <a:pt x="764" y="21"/>
                    <a:pt x="746" y="27"/>
                    <a:pt x="726" y="37"/>
                  </a:cubicBezTo>
                  <a:cubicBezTo>
                    <a:pt x="667" y="49"/>
                    <a:pt x="619" y="72"/>
                    <a:pt x="560" y="84"/>
                  </a:cubicBezTo>
                  <a:cubicBezTo>
                    <a:pt x="512" y="96"/>
                    <a:pt x="500" y="132"/>
                    <a:pt x="500" y="180"/>
                  </a:cubicBezTo>
                  <a:cubicBezTo>
                    <a:pt x="476" y="168"/>
                    <a:pt x="459" y="162"/>
                    <a:pt x="441" y="162"/>
                  </a:cubicBezTo>
                  <a:cubicBezTo>
                    <a:pt x="423" y="162"/>
                    <a:pt x="405" y="168"/>
                    <a:pt x="381" y="180"/>
                  </a:cubicBezTo>
                  <a:cubicBezTo>
                    <a:pt x="368" y="183"/>
                    <a:pt x="357" y="184"/>
                    <a:pt x="347" y="184"/>
                  </a:cubicBezTo>
                  <a:cubicBezTo>
                    <a:pt x="319" y="184"/>
                    <a:pt x="297" y="173"/>
                    <a:pt x="262" y="156"/>
                  </a:cubicBezTo>
                  <a:cubicBezTo>
                    <a:pt x="246" y="148"/>
                    <a:pt x="232" y="144"/>
                    <a:pt x="218" y="144"/>
                  </a:cubicBezTo>
                  <a:cubicBezTo>
                    <a:pt x="191" y="144"/>
                    <a:pt x="167" y="160"/>
                    <a:pt x="143" y="191"/>
                  </a:cubicBezTo>
                  <a:cubicBezTo>
                    <a:pt x="95" y="299"/>
                    <a:pt x="36" y="382"/>
                    <a:pt x="0" y="489"/>
                  </a:cubicBezTo>
                  <a:lnTo>
                    <a:pt x="1286" y="489"/>
                  </a:lnTo>
                  <a:cubicBezTo>
                    <a:pt x="1369" y="299"/>
                    <a:pt x="1215" y="299"/>
                    <a:pt x="1096" y="275"/>
                  </a:cubicBezTo>
                  <a:cubicBezTo>
                    <a:pt x="1083" y="280"/>
                    <a:pt x="1071" y="282"/>
                    <a:pt x="1059" y="282"/>
                  </a:cubicBezTo>
                  <a:cubicBezTo>
                    <a:pt x="1017" y="282"/>
                    <a:pt x="983" y="250"/>
                    <a:pt x="965" y="203"/>
                  </a:cubicBezTo>
                  <a:lnTo>
                    <a:pt x="965" y="203"/>
                  </a:lnTo>
                  <a:cubicBezTo>
                    <a:pt x="988" y="263"/>
                    <a:pt x="1048" y="275"/>
                    <a:pt x="1107" y="275"/>
                  </a:cubicBezTo>
                  <a:cubicBezTo>
                    <a:pt x="1199" y="275"/>
                    <a:pt x="1295" y="308"/>
                    <a:pt x="1385" y="308"/>
                  </a:cubicBezTo>
                  <a:cubicBezTo>
                    <a:pt x="1447" y="308"/>
                    <a:pt x="1506" y="292"/>
                    <a:pt x="1560" y="239"/>
                  </a:cubicBezTo>
                  <a:cubicBezTo>
                    <a:pt x="1572" y="203"/>
                    <a:pt x="1584" y="191"/>
                    <a:pt x="1607" y="180"/>
                  </a:cubicBezTo>
                  <a:lnTo>
                    <a:pt x="1619" y="120"/>
                  </a:lnTo>
                  <a:lnTo>
                    <a:pt x="1572" y="72"/>
                  </a:lnTo>
                  <a:cubicBezTo>
                    <a:pt x="1506" y="19"/>
                    <a:pt x="1441" y="1"/>
                    <a:pt x="137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5" name="Google Shape;1395;p32"/>
            <p:cNvSpPr/>
            <p:nvPr/>
          </p:nvSpPr>
          <p:spPr>
            <a:xfrm>
              <a:off x="6042700" y="3341850"/>
              <a:ext cx="50625" cy="13600"/>
            </a:xfrm>
            <a:custGeom>
              <a:avLst/>
              <a:gdLst/>
              <a:ahLst/>
              <a:cxnLst/>
              <a:rect l="l" t="t" r="r" b="b"/>
              <a:pathLst>
                <a:path w="2025" h="544" extrusionOk="0">
                  <a:moveTo>
                    <a:pt x="1463" y="1"/>
                  </a:moveTo>
                  <a:cubicBezTo>
                    <a:pt x="1236" y="1"/>
                    <a:pt x="1003" y="97"/>
                    <a:pt x="775" y="146"/>
                  </a:cubicBezTo>
                  <a:cubicBezTo>
                    <a:pt x="751" y="146"/>
                    <a:pt x="703" y="146"/>
                    <a:pt x="679" y="134"/>
                  </a:cubicBezTo>
                  <a:cubicBezTo>
                    <a:pt x="584" y="193"/>
                    <a:pt x="465" y="181"/>
                    <a:pt x="382" y="241"/>
                  </a:cubicBezTo>
                  <a:cubicBezTo>
                    <a:pt x="287" y="265"/>
                    <a:pt x="179" y="277"/>
                    <a:pt x="96" y="301"/>
                  </a:cubicBezTo>
                  <a:cubicBezTo>
                    <a:pt x="1" y="372"/>
                    <a:pt x="25" y="455"/>
                    <a:pt x="96" y="539"/>
                  </a:cubicBezTo>
                  <a:cubicBezTo>
                    <a:pt x="136" y="539"/>
                    <a:pt x="170" y="544"/>
                    <a:pt x="199" y="544"/>
                  </a:cubicBezTo>
                  <a:cubicBezTo>
                    <a:pt x="214" y="544"/>
                    <a:pt x="227" y="543"/>
                    <a:pt x="239" y="539"/>
                  </a:cubicBezTo>
                  <a:cubicBezTo>
                    <a:pt x="363" y="405"/>
                    <a:pt x="496" y="396"/>
                    <a:pt x="637" y="396"/>
                  </a:cubicBezTo>
                  <a:cubicBezTo>
                    <a:pt x="659" y="396"/>
                    <a:pt x="681" y="396"/>
                    <a:pt x="703" y="396"/>
                  </a:cubicBezTo>
                  <a:cubicBezTo>
                    <a:pt x="1132" y="396"/>
                    <a:pt x="1549" y="384"/>
                    <a:pt x="1989" y="384"/>
                  </a:cubicBezTo>
                  <a:cubicBezTo>
                    <a:pt x="2025" y="312"/>
                    <a:pt x="2025" y="253"/>
                    <a:pt x="1942" y="205"/>
                  </a:cubicBezTo>
                  <a:cubicBezTo>
                    <a:pt x="1787" y="51"/>
                    <a:pt x="1626" y="1"/>
                    <a:pt x="146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6" name="Google Shape;1396;p32"/>
            <p:cNvSpPr/>
            <p:nvPr/>
          </p:nvSpPr>
          <p:spPr>
            <a:xfrm>
              <a:off x="5768875" y="3393425"/>
              <a:ext cx="41375" cy="11900"/>
            </a:xfrm>
            <a:custGeom>
              <a:avLst/>
              <a:gdLst/>
              <a:ahLst/>
              <a:cxnLst/>
              <a:rect l="l" t="t" r="r" b="b"/>
              <a:pathLst>
                <a:path w="1655" h="476" extrusionOk="0">
                  <a:moveTo>
                    <a:pt x="631" y="1"/>
                  </a:moveTo>
                  <a:cubicBezTo>
                    <a:pt x="568" y="1"/>
                    <a:pt x="504" y="16"/>
                    <a:pt x="441" y="59"/>
                  </a:cubicBezTo>
                  <a:lnTo>
                    <a:pt x="286" y="59"/>
                  </a:lnTo>
                  <a:cubicBezTo>
                    <a:pt x="260" y="34"/>
                    <a:pt x="238" y="22"/>
                    <a:pt x="216" y="22"/>
                  </a:cubicBezTo>
                  <a:cubicBezTo>
                    <a:pt x="196" y="22"/>
                    <a:pt x="177" y="31"/>
                    <a:pt x="155" y="47"/>
                  </a:cubicBezTo>
                  <a:cubicBezTo>
                    <a:pt x="95" y="95"/>
                    <a:pt x="48" y="154"/>
                    <a:pt x="0" y="214"/>
                  </a:cubicBezTo>
                  <a:cubicBezTo>
                    <a:pt x="119" y="345"/>
                    <a:pt x="333" y="214"/>
                    <a:pt x="441" y="357"/>
                  </a:cubicBezTo>
                  <a:cubicBezTo>
                    <a:pt x="714" y="357"/>
                    <a:pt x="1000" y="393"/>
                    <a:pt x="1274" y="476"/>
                  </a:cubicBezTo>
                  <a:cubicBezTo>
                    <a:pt x="1357" y="404"/>
                    <a:pt x="1512" y="452"/>
                    <a:pt x="1584" y="333"/>
                  </a:cubicBezTo>
                  <a:cubicBezTo>
                    <a:pt x="1584" y="285"/>
                    <a:pt x="1595" y="238"/>
                    <a:pt x="1595" y="202"/>
                  </a:cubicBezTo>
                  <a:cubicBezTo>
                    <a:pt x="1655" y="143"/>
                    <a:pt x="1643" y="95"/>
                    <a:pt x="1548" y="83"/>
                  </a:cubicBezTo>
                  <a:cubicBezTo>
                    <a:pt x="1476" y="59"/>
                    <a:pt x="1393" y="59"/>
                    <a:pt x="1298" y="59"/>
                  </a:cubicBezTo>
                  <a:cubicBezTo>
                    <a:pt x="1255" y="108"/>
                    <a:pt x="1206" y="135"/>
                    <a:pt x="1155" y="135"/>
                  </a:cubicBezTo>
                  <a:cubicBezTo>
                    <a:pt x="1107" y="135"/>
                    <a:pt x="1058" y="111"/>
                    <a:pt x="1012" y="59"/>
                  </a:cubicBezTo>
                  <a:cubicBezTo>
                    <a:pt x="885" y="59"/>
                    <a:pt x="758" y="1"/>
                    <a:pt x="63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7" name="Google Shape;1397;p32"/>
            <p:cNvSpPr/>
            <p:nvPr/>
          </p:nvSpPr>
          <p:spPr>
            <a:xfrm>
              <a:off x="5546800" y="3369350"/>
              <a:ext cx="36050" cy="7725"/>
            </a:xfrm>
            <a:custGeom>
              <a:avLst/>
              <a:gdLst/>
              <a:ahLst/>
              <a:cxnLst/>
              <a:rect l="l" t="t" r="r" b="b"/>
              <a:pathLst>
                <a:path w="1442" h="309" extrusionOk="0">
                  <a:moveTo>
                    <a:pt x="302" y="0"/>
                  </a:moveTo>
                  <a:cubicBezTo>
                    <a:pt x="204" y="0"/>
                    <a:pt x="104" y="10"/>
                    <a:pt x="1" y="34"/>
                  </a:cubicBezTo>
                  <a:lnTo>
                    <a:pt x="1" y="284"/>
                  </a:lnTo>
                  <a:cubicBezTo>
                    <a:pt x="218" y="295"/>
                    <a:pt x="435" y="308"/>
                    <a:pt x="654" y="308"/>
                  </a:cubicBezTo>
                  <a:cubicBezTo>
                    <a:pt x="914" y="308"/>
                    <a:pt x="1176" y="289"/>
                    <a:pt x="1442" y="224"/>
                  </a:cubicBezTo>
                  <a:cubicBezTo>
                    <a:pt x="1052" y="158"/>
                    <a:pt x="692" y="0"/>
                    <a:pt x="30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8" name="Google Shape;1398;p32"/>
            <p:cNvSpPr/>
            <p:nvPr/>
          </p:nvSpPr>
          <p:spPr>
            <a:xfrm>
              <a:off x="6015925" y="3345575"/>
              <a:ext cx="29475" cy="9750"/>
            </a:xfrm>
            <a:custGeom>
              <a:avLst/>
              <a:gdLst/>
              <a:ahLst/>
              <a:cxnLst/>
              <a:rect l="l" t="t" r="r" b="b"/>
              <a:pathLst>
                <a:path w="1179" h="390" extrusionOk="0">
                  <a:moveTo>
                    <a:pt x="316" y="0"/>
                  </a:moveTo>
                  <a:cubicBezTo>
                    <a:pt x="213" y="0"/>
                    <a:pt x="108" y="24"/>
                    <a:pt x="0" y="92"/>
                  </a:cubicBezTo>
                  <a:cubicBezTo>
                    <a:pt x="226" y="104"/>
                    <a:pt x="286" y="187"/>
                    <a:pt x="167" y="390"/>
                  </a:cubicBezTo>
                  <a:cubicBezTo>
                    <a:pt x="512" y="366"/>
                    <a:pt x="834" y="366"/>
                    <a:pt x="1179" y="366"/>
                  </a:cubicBezTo>
                  <a:lnTo>
                    <a:pt x="1179" y="128"/>
                  </a:lnTo>
                  <a:cubicBezTo>
                    <a:pt x="1136" y="138"/>
                    <a:pt x="1093" y="143"/>
                    <a:pt x="1050" y="143"/>
                  </a:cubicBezTo>
                  <a:cubicBezTo>
                    <a:pt x="810" y="143"/>
                    <a:pt x="569" y="0"/>
                    <a:pt x="31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9" name="Google Shape;1399;p32"/>
            <p:cNvSpPr/>
            <p:nvPr/>
          </p:nvSpPr>
          <p:spPr>
            <a:xfrm>
              <a:off x="5904300" y="3347925"/>
              <a:ext cx="60450" cy="3825"/>
            </a:xfrm>
            <a:custGeom>
              <a:avLst/>
              <a:gdLst/>
              <a:ahLst/>
              <a:cxnLst/>
              <a:rect l="l" t="t" r="r" b="b"/>
              <a:pathLst>
                <a:path w="2418" h="153" extrusionOk="0">
                  <a:moveTo>
                    <a:pt x="578" y="1"/>
                  </a:moveTo>
                  <a:cubicBezTo>
                    <a:pt x="384" y="1"/>
                    <a:pt x="191" y="26"/>
                    <a:pt x="0" y="129"/>
                  </a:cubicBezTo>
                  <a:cubicBezTo>
                    <a:pt x="774" y="141"/>
                    <a:pt x="1572" y="141"/>
                    <a:pt x="2346" y="153"/>
                  </a:cubicBezTo>
                  <a:cubicBezTo>
                    <a:pt x="2417" y="129"/>
                    <a:pt x="2417" y="81"/>
                    <a:pt x="2346" y="34"/>
                  </a:cubicBezTo>
                  <a:cubicBezTo>
                    <a:pt x="2013" y="22"/>
                    <a:pt x="1667" y="22"/>
                    <a:pt x="1346" y="10"/>
                  </a:cubicBezTo>
                  <a:cubicBezTo>
                    <a:pt x="1273" y="19"/>
                    <a:pt x="1201" y="23"/>
                    <a:pt x="1128" y="23"/>
                  </a:cubicBezTo>
                  <a:cubicBezTo>
                    <a:pt x="944" y="23"/>
                    <a:pt x="761" y="1"/>
                    <a:pt x="57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0" name="Google Shape;1400;p32"/>
            <p:cNvSpPr/>
            <p:nvPr/>
          </p:nvSpPr>
          <p:spPr>
            <a:xfrm>
              <a:off x="5771250" y="3416325"/>
              <a:ext cx="34250" cy="15625"/>
            </a:xfrm>
            <a:custGeom>
              <a:avLst/>
              <a:gdLst/>
              <a:ahLst/>
              <a:cxnLst/>
              <a:rect l="l" t="t" r="r" b="b"/>
              <a:pathLst>
                <a:path w="1370" h="625" extrusionOk="0">
                  <a:moveTo>
                    <a:pt x="1060" y="0"/>
                  </a:moveTo>
                  <a:cubicBezTo>
                    <a:pt x="977" y="84"/>
                    <a:pt x="846" y="60"/>
                    <a:pt x="738" y="84"/>
                  </a:cubicBezTo>
                  <a:cubicBezTo>
                    <a:pt x="674" y="116"/>
                    <a:pt x="607" y="129"/>
                    <a:pt x="540" y="129"/>
                  </a:cubicBezTo>
                  <a:cubicBezTo>
                    <a:pt x="458" y="129"/>
                    <a:pt x="376" y="110"/>
                    <a:pt x="298" y="84"/>
                  </a:cubicBezTo>
                  <a:cubicBezTo>
                    <a:pt x="238" y="84"/>
                    <a:pt x="179" y="96"/>
                    <a:pt x="119" y="143"/>
                  </a:cubicBezTo>
                  <a:cubicBezTo>
                    <a:pt x="48" y="239"/>
                    <a:pt x="0" y="322"/>
                    <a:pt x="48" y="441"/>
                  </a:cubicBezTo>
                  <a:cubicBezTo>
                    <a:pt x="107" y="489"/>
                    <a:pt x="167" y="536"/>
                    <a:pt x="238" y="560"/>
                  </a:cubicBezTo>
                  <a:cubicBezTo>
                    <a:pt x="420" y="583"/>
                    <a:pt x="607" y="624"/>
                    <a:pt x="790" y="624"/>
                  </a:cubicBezTo>
                  <a:cubicBezTo>
                    <a:pt x="992" y="624"/>
                    <a:pt x="1189" y="574"/>
                    <a:pt x="1370" y="393"/>
                  </a:cubicBezTo>
                  <a:cubicBezTo>
                    <a:pt x="1370" y="310"/>
                    <a:pt x="1358" y="215"/>
                    <a:pt x="1358" y="131"/>
                  </a:cubicBezTo>
                  <a:cubicBezTo>
                    <a:pt x="1334" y="60"/>
                    <a:pt x="1250" y="60"/>
                    <a:pt x="1191" y="0"/>
                  </a:cubicBezTo>
                  <a:cubicBezTo>
                    <a:pt x="1167" y="6"/>
                    <a:pt x="1143" y="9"/>
                    <a:pt x="1121" y="9"/>
                  </a:cubicBezTo>
                  <a:cubicBezTo>
                    <a:pt x="1099" y="9"/>
                    <a:pt x="1078" y="6"/>
                    <a:pt x="106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1" name="Google Shape;1401;p32"/>
            <p:cNvSpPr/>
            <p:nvPr/>
          </p:nvSpPr>
          <p:spPr>
            <a:xfrm>
              <a:off x="6219525" y="3419600"/>
              <a:ext cx="29475" cy="12925"/>
            </a:xfrm>
            <a:custGeom>
              <a:avLst/>
              <a:gdLst/>
              <a:ahLst/>
              <a:cxnLst/>
              <a:rect l="l" t="t" r="r" b="b"/>
              <a:pathLst>
                <a:path w="1179" h="517" extrusionOk="0">
                  <a:moveTo>
                    <a:pt x="512" y="0"/>
                  </a:moveTo>
                  <a:cubicBezTo>
                    <a:pt x="357" y="12"/>
                    <a:pt x="214" y="12"/>
                    <a:pt x="60" y="24"/>
                  </a:cubicBezTo>
                  <a:cubicBezTo>
                    <a:pt x="0" y="119"/>
                    <a:pt x="0" y="203"/>
                    <a:pt x="72" y="298"/>
                  </a:cubicBezTo>
                  <a:cubicBezTo>
                    <a:pt x="226" y="322"/>
                    <a:pt x="405" y="298"/>
                    <a:pt x="512" y="441"/>
                  </a:cubicBezTo>
                  <a:cubicBezTo>
                    <a:pt x="579" y="490"/>
                    <a:pt x="650" y="517"/>
                    <a:pt x="724" y="517"/>
                  </a:cubicBezTo>
                  <a:cubicBezTo>
                    <a:pt x="793" y="517"/>
                    <a:pt x="866" y="493"/>
                    <a:pt x="941" y="441"/>
                  </a:cubicBezTo>
                  <a:cubicBezTo>
                    <a:pt x="988" y="381"/>
                    <a:pt x="1024" y="346"/>
                    <a:pt x="1072" y="298"/>
                  </a:cubicBezTo>
                  <a:cubicBezTo>
                    <a:pt x="1179" y="119"/>
                    <a:pt x="1012" y="84"/>
                    <a:pt x="929" y="12"/>
                  </a:cubicBezTo>
                  <a:cubicBezTo>
                    <a:pt x="917" y="16"/>
                    <a:pt x="904" y="18"/>
                    <a:pt x="890" y="18"/>
                  </a:cubicBezTo>
                  <a:cubicBezTo>
                    <a:pt x="863" y="18"/>
                    <a:pt x="834" y="12"/>
                    <a:pt x="810" y="12"/>
                  </a:cubicBezTo>
                  <a:lnTo>
                    <a:pt x="750" y="48"/>
                  </a:lnTo>
                  <a:cubicBezTo>
                    <a:pt x="741" y="51"/>
                    <a:pt x="732" y="53"/>
                    <a:pt x="722" y="53"/>
                  </a:cubicBezTo>
                  <a:cubicBezTo>
                    <a:pt x="692" y="53"/>
                    <a:pt x="661" y="39"/>
                    <a:pt x="643" y="12"/>
                  </a:cubicBezTo>
                  <a:cubicBezTo>
                    <a:pt x="629" y="16"/>
                    <a:pt x="615" y="17"/>
                    <a:pt x="601" y="17"/>
                  </a:cubicBezTo>
                  <a:cubicBezTo>
                    <a:pt x="569" y="17"/>
                    <a:pt x="537" y="9"/>
                    <a:pt x="51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2" name="Google Shape;1402;p32"/>
            <p:cNvSpPr/>
            <p:nvPr/>
          </p:nvSpPr>
          <p:spPr>
            <a:xfrm>
              <a:off x="5586400" y="3400100"/>
              <a:ext cx="30675" cy="9100"/>
            </a:xfrm>
            <a:custGeom>
              <a:avLst/>
              <a:gdLst/>
              <a:ahLst/>
              <a:cxnLst/>
              <a:rect l="l" t="t" r="r" b="b"/>
              <a:pathLst>
                <a:path w="1227" h="364" extrusionOk="0">
                  <a:moveTo>
                    <a:pt x="337" y="0"/>
                  </a:moveTo>
                  <a:cubicBezTo>
                    <a:pt x="224" y="0"/>
                    <a:pt x="112" y="23"/>
                    <a:pt x="1" y="90"/>
                  </a:cubicBezTo>
                  <a:cubicBezTo>
                    <a:pt x="36" y="185"/>
                    <a:pt x="96" y="268"/>
                    <a:pt x="143" y="364"/>
                  </a:cubicBezTo>
                  <a:cubicBezTo>
                    <a:pt x="477" y="364"/>
                    <a:pt x="798" y="352"/>
                    <a:pt x="1132" y="328"/>
                  </a:cubicBezTo>
                  <a:cubicBezTo>
                    <a:pt x="1227" y="257"/>
                    <a:pt x="1227" y="173"/>
                    <a:pt x="1155" y="66"/>
                  </a:cubicBezTo>
                  <a:cubicBezTo>
                    <a:pt x="1024" y="66"/>
                    <a:pt x="870" y="54"/>
                    <a:pt x="727" y="54"/>
                  </a:cubicBezTo>
                  <a:cubicBezTo>
                    <a:pt x="594" y="29"/>
                    <a:pt x="465" y="0"/>
                    <a:pt x="33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3" name="Google Shape;1403;p32"/>
            <p:cNvSpPr/>
            <p:nvPr/>
          </p:nvSpPr>
          <p:spPr>
            <a:xfrm>
              <a:off x="5643550" y="3421900"/>
              <a:ext cx="31075" cy="13200"/>
            </a:xfrm>
            <a:custGeom>
              <a:avLst/>
              <a:gdLst/>
              <a:ahLst/>
              <a:cxnLst/>
              <a:rect l="l" t="t" r="r" b="b"/>
              <a:pathLst>
                <a:path w="1243" h="528" extrusionOk="0">
                  <a:moveTo>
                    <a:pt x="500" y="0"/>
                  </a:moveTo>
                  <a:cubicBezTo>
                    <a:pt x="432" y="0"/>
                    <a:pt x="365" y="10"/>
                    <a:pt x="298" y="39"/>
                  </a:cubicBezTo>
                  <a:cubicBezTo>
                    <a:pt x="239" y="51"/>
                    <a:pt x="191" y="51"/>
                    <a:pt x="155" y="51"/>
                  </a:cubicBezTo>
                  <a:cubicBezTo>
                    <a:pt x="120" y="170"/>
                    <a:pt x="1" y="325"/>
                    <a:pt x="251" y="337"/>
                  </a:cubicBezTo>
                  <a:cubicBezTo>
                    <a:pt x="271" y="338"/>
                    <a:pt x="291" y="339"/>
                    <a:pt x="312" y="339"/>
                  </a:cubicBezTo>
                  <a:cubicBezTo>
                    <a:pt x="349" y="339"/>
                    <a:pt x="386" y="337"/>
                    <a:pt x="423" y="337"/>
                  </a:cubicBezTo>
                  <a:cubicBezTo>
                    <a:pt x="548" y="337"/>
                    <a:pt x="669" y="353"/>
                    <a:pt x="751" y="492"/>
                  </a:cubicBezTo>
                  <a:cubicBezTo>
                    <a:pt x="765" y="486"/>
                    <a:pt x="783" y="484"/>
                    <a:pt x="802" y="484"/>
                  </a:cubicBezTo>
                  <a:cubicBezTo>
                    <a:pt x="884" y="484"/>
                    <a:pt x="997" y="528"/>
                    <a:pt x="1083" y="528"/>
                  </a:cubicBezTo>
                  <a:cubicBezTo>
                    <a:pt x="1182" y="528"/>
                    <a:pt x="1243" y="467"/>
                    <a:pt x="1167" y="206"/>
                  </a:cubicBezTo>
                  <a:lnTo>
                    <a:pt x="1167" y="75"/>
                  </a:lnTo>
                  <a:cubicBezTo>
                    <a:pt x="1101" y="82"/>
                    <a:pt x="1034" y="140"/>
                    <a:pt x="973" y="140"/>
                  </a:cubicBezTo>
                  <a:cubicBezTo>
                    <a:pt x="936" y="140"/>
                    <a:pt x="901" y="119"/>
                    <a:pt x="870" y="51"/>
                  </a:cubicBezTo>
                  <a:cubicBezTo>
                    <a:pt x="753" y="36"/>
                    <a:pt x="627" y="0"/>
                    <a:pt x="50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4" name="Google Shape;1404;p32"/>
            <p:cNvSpPr/>
            <p:nvPr/>
          </p:nvSpPr>
          <p:spPr>
            <a:xfrm>
              <a:off x="6019800" y="3318700"/>
              <a:ext cx="33950" cy="10600"/>
            </a:xfrm>
            <a:custGeom>
              <a:avLst/>
              <a:gdLst/>
              <a:ahLst/>
              <a:cxnLst/>
              <a:rect l="l" t="t" r="r" b="b"/>
              <a:pathLst>
                <a:path w="1358" h="424" extrusionOk="0">
                  <a:moveTo>
                    <a:pt x="881" y="36"/>
                  </a:moveTo>
                  <a:cubicBezTo>
                    <a:pt x="702" y="36"/>
                    <a:pt x="500" y="48"/>
                    <a:pt x="310" y="48"/>
                  </a:cubicBezTo>
                  <a:cubicBezTo>
                    <a:pt x="250" y="95"/>
                    <a:pt x="202" y="131"/>
                    <a:pt x="143" y="167"/>
                  </a:cubicBezTo>
                  <a:cubicBezTo>
                    <a:pt x="83" y="191"/>
                    <a:pt x="0" y="191"/>
                    <a:pt x="12" y="274"/>
                  </a:cubicBezTo>
                  <a:cubicBezTo>
                    <a:pt x="24" y="298"/>
                    <a:pt x="131" y="310"/>
                    <a:pt x="191" y="345"/>
                  </a:cubicBezTo>
                  <a:cubicBezTo>
                    <a:pt x="294" y="404"/>
                    <a:pt x="399" y="423"/>
                    <a:pt x="505" y="423"/>
                  </a:cubicBezTo>
                  <a:cubicBezTo>
                    <a:pt x="699" y="423"/>
                    <a:pt x="896" y="359"/>
                    <a:pt x="1083" y="359"/>
                  </a:cubicBezTo>
                  <a:cubicBezTo>
                    <a:pt x="1123" y="359"/>
                    <a:pt x="1163" y="362"/>
                    <a:pt x="1203" y="369"/>
                  </a:cubicBezTo>
                  <a:cubicBezTo>
                    <a:pt x="1298" y="357"/>
                    <a:pt x="1334" y="310"/>
                    <a:pt x="1357" y="226"/>
                  </a:cubicBezTo>
                  <a:cubicBezTo>
                    <a:pt x="1262" y="0"/>
                    <a:pt x="1012" y="179"/>
                    <a:pt x="881" y="36"/>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5" name="Google Shape;1405;p32"/>
            <p:cNvSpPr/>
            <p:nvPr/>
          </p:nvSpPr>
          <p:spPr>
            <a:xfrm>
              <a:off x="6209100" y="3380600"/>
              <a:ext cx="35750" cy="9550"/>
            </a:xfrm>
            <a:custGeom>
              <a:avLst/>
              <a:gdLst/>
              <a:ahLst/>
              <a:cxnLst/>
              <a:rect l="l" t="t" r="r" b="b"/>
              <a:pathLst>
                <a:path w="1430" h="382" extrusionOk="0">
                  <a:moveTo>
                    <a:pt x="489" y="1"/>
                  </a:moveTo>
                  <a:cubicBezTo>
                    <a:pt x="334" y="13"/>
                    <a:pt x="167" y="1"/>
                    <a:pt x="36" y="120"/>
                  </a:cubicBezTo>
                  <a:cubicBezTo>
                    <a:pt x="0" y="179"/>
                    <a:pt x="12" y="239"/>
                    <a:pt x="60" y="275"/>
                  </a:cubicBezTo>
                  <a:cubicBezTo>
                    <a:pt x="512" y="298"/>
                    <a:pt x="953" y="251"/>
                    <a:pt x="1429" y="382"/>
                  </a:cubicBezTo>
                  <a:cubicBezTo>
                    <a:pt x="1316" y="148"/>
                    <a:pt x="1193" y="43"/>
                    <a:pt x="1049" y="43"/>
                  </a:cubicBezTo>
                  <a:cubicBezTo>
                    <a:pt x="965" y="43"/>
                    <a:pt x="875" y="78"/>
                    <a:pt x="774" y="144"/>
                  </a:cubicBezTo>
                  <a:lnTo>
                    <a:pt x="643" y="13"/>
                  </a:lnTo>
                  <a:cubicBezTo>
                    <a:pt x="584" y="1"/>
                    <a:pt x="536" y="1"/>
                    <a:pt x="48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6" name="Google Shape;1406;p32"/>
            <p:cNvSpPr/>
            <p:nvPr/>
          </p:nvSpPr>
          <p:spPr>
            <a:xfrm>
              <a:off x="5941500" y="3278325"/>
              <a:ext cx="26825" cy="20125"/>
            </a:xfrm>
            <a:custGeom>
              <a:avLst/>
              <a:gdLst/>
              <a:ahLst/>
              <a:cxnLst/>
              <a:rect l="l" t="t" r="r" b="b"/>
              <a:pathLst>
                <a:path w="1073" h="805" extrusionOk="0">
                  <a:moveTo>
                    <a:pt x="525" y="0"/>
                  </a:moveTo>
                  <a:cubicBezTo>
                    <a:pt x="502" y="0"/>
                    <a:pt x="478" y="3"/>
                    <a:pt x="453" y="8"/>
                  </a:cubicBezTo>
                  <a:cubicBezTo>
                    <a:pt x="405" y="44"/>
                    <a:pt x="358" y="79"/>
                    <a:pt x="346" y="139"/>
                  </a:cubicBezTo>
                  <a:cubicBezTo>
                    <a:pt x="310" y="258"/>
                    <a:pt x="310" y="377"/>
                    <a:pt x="382" y="484"/>
                  </a:cubicBezTo>
                  <a:cubicBezTo>
                    <a:pt x="405" y="520"/>
                    <a:pt x="441" y="556"/>
                    <a:pt x="441" y="603"/>
                  </a:cubicBezTo>
                  <a:cubicBezTo>
                    <a:pt x="394" y="591"/>
                    <a:pt x="358" y="544"/>
                    <a:pt x="322" y="532"/>
                  </a:cubicBezTo>
                  <a:cubicBezTo>
                    <a:pt x="304" y="530"/>
                    <a:pt x="286" y="529"/>
                    <a:pt x="268" y="529"/>
                  </a:cubicBezTo>
                  <a:cubicBezTo>
                    <a:pt x="168" y="529"/>
                    <a:pt x="71" y="560"/>
                    <a:pt x="1" y="651"/>
                  </a:cubicBezTo>
                  <a:lnTo>
                    <a:pt x="1" y="770"/>
                  </a:lnTo>
                  <a:cubicBezTo>
                    <a:pt x="158" y="792"/>
                    <a:pt x="318" y="804"/>
                    <a:pt x="478" y="804"/>
                  </a:cubicBezTo>
                  <a:cubicBezTo>
                    <a:pt x="657" y="804"/>
                    <a:pt x="837" y="789"/>
                    <a:pt x="1013" y="758"/>
                  </a:cubicBezTo>
                  <a:cubicBezTo>
                    <a:pt x="1060" y="710"/>
                    <a:pt x="1072" y="663"/>
                    <a:pt x="1060" y="603"/>
                  </a:cubicBezTo>
                  <a:cubicBezTo>
                    <a:pt x="1048" y="579"/>
                    <a:pt x="1025" y="556"/>
                    <a:pt x="1013" y="532"/>
                  </a:cubicBezTo>
                  <a:cubicBezTo>
                    <a:pt x="941" y="460"/>
                    <a:pt x="882" y="365"/>
                    <a:pt x="834" y="258"/>
                  </a:cubicBezTo>
                  <a:lnTo>
                    <a:pt x="751" y="127"/>
                  </a:lnTo>
                  <a:cubicBezTo>
                    <a:pt x="703" y="79"/>
                    <a:pt x="656" y="55"/>
                    <a:pt x="608" y="20"/>
                  </a:cubicBezTo>
                  <a:cubicBezTo>
                    <a:pt x="587" y="6"/>
                    <a:pt x="558" y="0"/>
                    <a:pt x="52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7" name="Google Shape;1407;p32"/>
            <p:cNvSpPr/>
            <p:nvPr/>
          </p:nvSpPr>
          <p:spPr>
            <a:xfrm>
              <a:off x="5739700" y="3414175"/>
              <a:ext cx="30375" cy="13750"/>
            </a:xfrm>
            <a:custGeom>
              <a:avLst/>
              <a:gdLst/>
              <a:ahLst/>
              <a:cxnLst/>
              <a:rect l="l" t="t" r="r" b="b"/>
              <a:pathLst>
                <a:path w="1215" h="550" extrusionOk="0">
                  <a:moveTo>
                    <a:pt x="733" y="1"/>
                  </a:moveTo>
                  <a:cubicBezTo>
                    <a:pt x="601" y="1"/>
                    <a:pt x="461" y="33"/>
                    <a:pt x="322" y="63"/>
                  </a:cubicBezTo>
                  <a:cubicBezTo>
                    <a:pt x="238" y="86"/>
                    <a:pt x="143" y="86"/>
                    <a:pt x="60" y="98"/>
                  </a:cubicBezTo>
                  <a:lnTo>
                    <a:pt x="0" y="122"/>
                  </a:lnTo>
                  <a:lnTo>
                    <a:pt x="0" y="182"/>
                  </a:lnTo>
                  <a:lnTo>
                    <a:pt x="60" y="241"/>
                  </a:lnTo>
                  <a:cubicBezTo>
                    <a:pt x="119" y="289"/>
                    <a:pt x="215" y="289"/>
                    <a:pt x="274" y="348"/>
                  </a:cubicBezTo>
                  <a:lnTo>
                    <a:pt x="322" y="384"/>
                  </a:lnTo>
                  <a:cubicBezTo>
                    <a:pt x="480" y="486"/>
                    <a:pt x="633" y="550"/>
                    <a:pt x="776" y="550"/>
                  </a:cubicBezTo>
                  <a:cubicBezTo>
                    <a:pt x="935" y="550"/>
                    <a:pt x="1083" y="471"/>
                    <a:pt x="1215" y="277"/>
                  </a:cubicBezTo>
                  <a:cubicBezTo>
                    <a:pt x="1083" y="62"/>
                    <a:pt x="915" y="1"/>
                    <a:pt x="73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8" name="Google Shape;1408;p32"/>
            <p:cNvSpPr/>
            <p:nvPr/>
          </p:nvSpPr>
          <p:spPr>
            <a:xfrm>
              <a:off x="5478350" y="3341800"/>
              <a:ext cx="14025" cy="28325"/>
            </a:xfrm>
            <a:custGeom>
              <a:avLst/>
              <a:gdLst/>
              <a:ahLst/>
              <a:cxnLst/>
              <a:rect l="l" t="t" r="r" b="b"/>
              <a:pathLst>
                <a:path w="561" h="1133" extrusionOk="0">
                  <a:moveTo>
                    <a:pt x="331" y="1"/>
                  </a:moveTo>
                  <a:cubicBezTo>
                    <a:pt x="285" y="1"/>
                    <a:pt x="244" y="41"/>
                    <a:pt x="215" y="172"/>
                  </a:cubicBezTo>
                  <a:cubicBezTo>
                    <a:pt x="179" y="398"/>
                    <a:pt x="72" y="612"/>
                    <a:pt x="1" y="826"/>
                  </a:cubicBezTo>
                  <a:cubicBezTo>
                    <a:pt x="61" y="928"/>
                    <a:pt x="36" y="1133"/>
                    <a:pt x="203" y="1133"/>
                  </a:cubicBezTo>
                  <a:cubicBezTo>
                    <a:pt x="232" y="1133"/>
                    <a:pt x="268" y="1126"/>
                    <a:pt x="310" y="1112"/>
                  </a:cubicBezTo>
                  <a:cubicBezTo>
                    <a:pt x="417" y="934"/>
                    <a:pt x="262" y="695"/>
                    <a:pt x="429" y="529"/>
                  </a:cubicBezTo>
                  <a:lnTo>
                    <a:pt x="465" y="493"/>
                  </a:lnTo>
                  <a:lnTo>
                    <a:pt x="465" y="445"/>
                  </a:lnTo>
                  <a:cubicBezTo>
                    <a:pt x="477" y="374"/>
                    <a:pt x="524" y="314"/>
                    <a:pt x="560" y="255"/>
                  </a:cubicBezTo>
                  <a:cubicBezTo>
                    <a:pt x="560" y="207"/>
                    <a:pt x="548" y="148"/>
                    <a:pt x="548" y="100"/>
                  </a:cubicBezTo>
                  <a:cubicBezTo>
                    <a:pt x="478" y="86"/>
                    <a:pt x="399" y="1"/>
                    <a:pt x="33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9" name="Google Shape;1409;p32"/>
            <p:cNvSpPr/>
            <p:nvPr/>
          </p:nvSpPr>
          <p:spPr>
            <a:xfrm>
              <a:off x="6194800" y="3375650"/>
              <a:ext cx="26525" cy="10225"/>
            </a:xfrm>
            <a:custGeom>
              <a:avLst/>
              <a:gdLst/>
              <a:ahLst/>
              <a:cxnLst/>
              <a:rect l="l" t="t" r="r" b="b"/>
              <a:pathLst>
                <a:path w="1061" h="409" extrusionOk="0">
                  <a:moveTo>
                    <a:pt x="466" y="1"/>
                  </a:moveTo>
                  <a:cubicBezTo>
                    <a:pt x="419" y="1"/>
                    <a:pt x="374" y="16"/>
                    <a:pt x="334" y="44"/>
                  </a:cubicBezTo>
                  <a:lnTo>
                    <a:pt x="168" y="44"/>
                  </a:lnTo>
                  <a:cubicBezTo>
                    <a:pt x="168" y="32"/>
                    <a:pt x="156" y="20"/>
                    <a:pt x="108" y="20"/>
                  </a:cubicBezTo>
                  <a:cubicBezTo>
                    <a:pt x="84" y="20"/>
                    <a:pt x="37" y="32"/>
                    <a:pt x="1" y="80"/>
                  </a:cubicBezTo>
                  <a:cubicBezTo>
                    <a:pt x="1" y="234"/>
                    <a:pt x="84" y="342"/>
                    <a:pt x="215" y="401"/>
                  </a:cubicBezTo>
                  <a:cubicBezTo>
                    <a:pt x="276" y="401"/>
                    <a:pt x="341" y="409"/>
                    <a:pt x="406" y="409"/>
                  </a:cubicBezTo>
                  <a:cubicBezTo>
                    <a:pt x="481" y="409"/>
                    <a:pt x="556" y="398"/>
                    <a:pt x="620" y="353"/>
                  </a:cubicBezTo>
                  <a:cubicBezTo>
                    <a:pt x="775" y="342"/>
                    <a:pt x="965" y="377"/>
                    <a:pt x="1061" y="199"/>
                  </a:cubicBezTo>
                  <a:lnTo>
                    <a:pt x="1049" y="175"/>
                  </a:lnTo>
                  <a:cubicBezTo>
                    <a:pt x="989" y="151"/>
                    <a:pt x="941" y="103"/>
                    <a:pt x="906" y="56"/>
                  </a:cubicBezTo>
                  <a:lnTo>
                    <a:pt x="620" y="56"/>
                  </a:lnTo>
                  <a:cubicBezTo>
                    <a:pt x="570" y="18"/>
                    <a:pt x="517" y="1"/>
                    <a:pt x="46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0" name="Google Shape;1410;p32"/>
            <p:cNvSpPr/>
            <p:nvPr/>
          </p:nvSpPr>
          <p:spPr>
            <a:xfrm>
              <a:off x="5531325" y="3297850"/>
              <a:ext cx="34550" cy="6475"/>
            </a:xfrm>
            <a:custGeom>
              <a:avLst/>
              <a:gdLst/>
              <a:ahLst/>
              <a:cxnLst/>
              <a:rect l="l" t="t" r="r" b="b"/>
              <a:pathLst>
                <a:path w="1382" h="259" extrusionOk="0">
                  <a:moveTo>
                    <a:pt x="60" y="1"/>
                  </a:moveTo>
                  <a:cubicBezTo>
                    <a:pt x="13" y="48"/>
                    <a:pt x="1" y="108"/>
                    <a:pt x="60" y="132"/>
                  </a:cubicBezTo>
                  <a:cubicBezTo>
                    <a:pt x="255" y="226"/>
                    <a:pt x="447" y="258"/>
                    <a:pt x="640" y="258"/>
                  </a:cubicBezTo>
                  <a:cubicBezTo>
                    <a:pt x="884" y="258"/>
                    <a:pt x="1129" y="207"/>
                    <a:pt x="1382" y="167"/>
                  </a:cubicBezTo>
                  <a:cubicBezTo>
                    <a:pt x="1218" y="74"/>
                    <a:pt x="1046" y="54"/>
                    <a:pt x="870" y="54"/>
                  </a:cubicBezTo>
                  <a:cubicBezTo>
                    <a:pt x="738" y="54"/>
                    <a:pt x="604" y="65"/>
                    <a:pt x="471" y="65"/>
                  </a:cubicBezTo>
                  <a:cubicBezTo>
                    <a:pt x="332" y="65"/>
                    <a:pt x="194" y="53"/>
                    <a:pt x="6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1" name="Google Shape;1411;p32"/>
            <p:cNvSpPr/>
            <p:nvPr/>
          </p:nvSpPr>
          <p:spPr>
            <a:xfrm>
              <a:off x="5618250" y="3294150"/>
              <a:ext cx="29200" cy="6250"/>
            </a:xfrm>
            <a:custGeom>
              <a:avLst/>
              <a:gdLst/>
              <a:ahLst/>
              <a:cxnLst/>
              <a:rect l="l" t="t" r="r" b="b"/>
              <a:pathLst>
                <a:path w="1168" h="250" extrusionOk="0">
                  <a:moveTo>
                    <a:pt x="775" y="1"/>
                  </a:moveTo>
                  <a:cubicBezTo>
                    <a:pt x="663" y="1"/>
                    <a:pt x="547" y="19"/>
                    <a:pt x="433" y="19"/>
                  </a:cubicBezTo>
                  <a:cubicBezTo>
                    <a:pt x="384" y="19"/>
                    <a:pt x="335" y="16"/>
                    <a:pt x="286" y="6"/>
                  </a:cubicBezTo>
                  <a:cubicBezTo>
                    <a:pt x="227" y="77"/>
                    <a:pt x="120" y="42"/>
                    <a:pt x="48" y="89"/>
                  </a:cubicBezTo>
                  <a:cubicBezTo>
                    <a:pt x="36" y="125"/>
                    <a:pt x="12" y="137"/>
                    <a:pt x="0" y="161"/>
                  </a:cubicBezTo>
                  <a:cubicBezTo>
                    <a:pt x="154" y="226"/>
                    <a:pt x="306" y="249"/>
                    <a:pt x="457" y="249"/>
                  </a:cubicBezTo>
                  <a:cubicBezTo>
                    <a:pt x="693" y="249"/>
                    <a:pt x="928" y="192"/>
                    <a:pt x="1167" y="149"/>
                  </a:cubicBezTo>
                  <a:cubicBezTo>
                    <a:pt x="1047" y="28"/>
                    <a:pt x="913" y="1"/>
                    <a:pt x="77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2" name="Google Shape;1412;p32"/>
            <p:cNvSpPr/>
            <p:nvPr/>
          </p:nvSpPr>
          <p:spPr>
            <a:xfrm>
              <a:off x="5499475" y="3448175"/>
              <a:ext cx="22350" cy="13600"/>
            </a:xfrm>
            <a:custGeom>
              <a:avLst/>
              <a:gdLst/>
              <a:ahLst/>
              <a:cxnLst/>
              <a:rect l="l" t="t" r="r" b="b"/>
              <a:pathLst>
                <a:path w="894" h="544" extrusionOk="0">
                  <a:moveTo>
                    <a:pt x="584" y="0"/>
                  </a:moveTo>
                  <a:cubicBezTo>
                    <a:pt x="441" y="12"/>
                    <a:pt x="275" y="36"/>
                    <a:pt x="156" y="131"/>
                  </a:cubicBezTo>
                  <a:cubicBezTo>
                    <a:pt x="334" y="346"/>
                    <a:pt x="13" y="298"/>
                    <a:pt x="1" y="405"/>
                  </a:cubicBezTo>
                  <a:cubicBezTo>
                    <a:pt x="37" y="465"/>
                    <a:pt x="96" y="512"/>
                    <a:pt x="156" y="536"/>
                  </a:cubicBezTo>
                  <a:cubicBezTo>
                    <a:pt x="200" y="541"/>
                    <a:pt x="243" y="543"/>
                    <a:pt x="285" y="543"/>
                  </a:cubicBezTo>
                  <a:cubicBezTo>
                    <a:pt x="566" y="543"/>
                    <a:pt x="780" y="432"/>
                    <a:pt x="894" y="131"/>
                  </a:cubicBezTo>
                  <a:cubicBezTo>
                    <a:pt x="822" y="36"/>
                    <a:pt x="703" y="12"/>
                    <a:pt x="58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3" name="Google Shape;1413;p32"/>
            <p:cNvSpPr/>
            <p:nvPr/>
          </p:nvSpPr>
          <p:spPr>
            <a:xfrm>
              <a:off x="5970375" y="3372650"/>
              <a:ext cx="21450" cy="7900"/>
            </a:xfrm>
            <a:custGeom>
              <a:avLst/>
              <a:gdLst/>
              <a:ahLst/>
              <a:cxnLst/>
              <a:rect l="l" t="t" r="r" b="b"/>
              <a:pathLst>
                <a:path w="858" h="316" extrusionOk="0">
                  <a:moveTo>
                    <a:pt x="501" y="0"/>
                  </a:moveTo>
                  <a:cubicBezTo>
                    <a:pt x="331" y="0"/>
                    <a:pt x="162" y="21"/>
                    <a:pt x="1" y="21"/>
                  </a:cubicBezTo>
                  <a:cubicBezTo>
                    <a:pt x="122" y="224"/>
                    <a:pt x="194" y="315"/>
                    <a:pt x="340" y="315"/>
                  </a:cubicBezTo>
                  <a:cubicBezTo>
                    <a:pt x="451" y="315"/>
                    <a:pt x="605" y="262"/>
                    <a:pt x="858" y="164"/>
                  </a:cubicBezTo>
                  <a:lnTo>
                    <a:pt x="858" y="45"/>
                  </a:lnTo>
                  <a:cubicBezTo>
                    <a:pt x="740" y="11"/>
                    <a:pt x="620" y="0"/>
                    <a:pt x="50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4" name="Google Shape;1414;p32"/>
            <p:cNvSpPr/>
            <p:nvPr/>
          </p:nvSpPr>
          <p:spPr>
            <a:xfrm>
              <a:off x="5484600" y="3386375"/>
              <a:ext cx="26525" cy="8250"/>
            </a:xfrm>
            <a:custGeom>
              <a:avLst/>
              <a:gdLst/>
              <a:ahLst/>
              <a:cxnLst/>
              <a:rect l="l" t="t" r="r" b="b"/>
              <a:pathLst>
                <a:path w="1061" h="330" extrusionOk="0">
                  <a:moveTo>
                    <a:pt x="856" y="1"/>
                  </a:moveTo>
                  <a:cubicBezTo>
                    <a:pt x="661" y="1"/>
                    <a:pt x="461" y="69"/>
                    <a:pt x="257" y="69"/>
                  </a:cubicBezTo>
                  <a:cubicBezTo>
                    <a:pt x="192" y="69"/>
                    <a:pt x="126" y="62"/>
                    <a:pt x="60" y="44"/>
                  </a:cubicBezTo>
                  <a:lnTo>
                    <a:pt x="1" y="103"/>
                  </a:lnTo>
                  <a:cubicBezTo>
                    <a:pt x="1" y="163"/>
                    <a:pt x="36" y="222"/>
                    <a:pt x="84" y="258"/>
                  </a:cubicBezTo>
                  <a:cubicBezTo>
                    <a:pt x="120" y="283"/>
                    <a:pt x="159" y="290"/>
                    <a:pt x="200" y="290"/>
                  </a:cubicBezTo>
                  <a:cubicBezTo>
                    <a:pt x="245" y="290"/>
                    <a:pt x="292" y="282"/>
                    <a:pt x="338" y="282"/>
                  </a:cubicBezTo>
                  <a:cubicBezTo>
                    <a:pt x="387" y="282"/>
                    <a:pt x="434" y="291"/>
                    <a:pt x="477" y="329"/>
                  </a:cubicBezTo>
                  <a:cubicBezTo>
                    <a:pt x="620" y="329"/>
                    <a:pt x="763" y="317"/>
                    <a:pt x="917" y="294"/>
                  </a:cubicBezTo>
                  <a:cubicBezTo>
                    <a:pt x="977" y="210"/>
                    <a:pt x="1013" y="127"/>
                    <a:pt x="1060" y="32"/>
                  </a:cubicBezTo>
                  <a:cubicBezTo>
                    <a:pt x="993" y="9"/>
                    <a:pt x="925" y="1"/>
                    <a:pt x="85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5" name="Google Shape;1415;p32"/>
            <p:cNvSpPr/>
            <p:nvPr/>
          </p:nvSpPr>
          <p:spPr>
            <a:xfrm>
              <a:off x="5585800" y="3423950"/>
              <a:ext cx="18475" cy="9550"/>
            </a:xfrm>
            <a:custGeom>
              <a:avLst/>
              <a:gdLst/>
              <a:ahLst/>
              <a:cxnLst/>
              <a:rect l="l" t="t" r="r" b="b"/>
              <a:pathLst>
                <a:path w="739" h="382" extrusionOk="0">
                  <a:moveTo>
                    <a:pt x="259" y="1"/>
                  </a:moveTo>
                  <a:cubicBezTo>
                    <a:pt x="116" y="1"/>
                    <a:pt x="37" y="102"/>
                    <a:pt x="1" y="267"/>
                  </a:cubicBezTo>
                  <a:cubicBezTo>
                    <a:pt x="167" y="267"/>
                    <a:pt x="322" y="303"/>
                    <a:pt x="477" y="362"/>
                  </a:cubicBezTo>
                  <a:cubicBezTo>
                    <a:pt x="514" y="375"/>
                    <a:pt x="545" y="381"/>
                    <a:pt x="572" y="381"/>
                  </a:cubicBezTo>
                  <a:cubicBezTo>
                    <a:pt x="692" y="381"/>
                    <a:pt x="719" y="263"/>
                    <a:pt x="739" y="136"/>
                  </a:cubicBezTo>
                  <a:cubicBezTo>
                    <a:pt x="632" y="88"/>
                    <a:pt x="513" y="76"/>
                    <a:pt x="406" y="29"/>
                  </a:cubicBezTo>
                  <a:cubicBezTo>
                    <a:pt x="351" y="10"/>
                    <a:pt x="302" y="1"/>
                    <a:pt x="25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6" name="Google Shape;1416;p32"/>
            <p:cNvSpPr/>
            <p:nvPr/>
          </p:nvSpPr>
          <p:spPr>
            <a:xfrm>
              <a:off x="5579250" y="3293450"/>
              <a:ext cx="36350" cy="8600"/>
            </a:xfrm>
            <a:custGeom>
              <a:avLst/>
              <a:gdLst/>
              <a:ahLst/>
              <a:cxnLst/>
              <a:rect l="l" t="t" r="r" b="b"/>
              <a:pathLst>
                <a:path w="1454" h="344" extrusionOk="0">
                  <a:moveTo>
                    <a:pt x="896" y="0"/>
                  </a:moveTo>
                  <a:cubicBezTo>
                    <a:pt x="736" y="0"/>
                    <a:pt x="579" y="37"/>
                    <a:pt x="429" y="141"/>
                  </a:cubicBezTo>
                  <a:cubicBezTo>
                    <a:pt x="263" y="189"/>
                    <a:pt x="108" y="165"/>
                    <a:pt x="1" y="332"/>
                  </a:cubicBezTo>
                  <a:cubicBezTo>
                    <a:pt x="489" y="284"/>
                    <a:pt x="977" y="343"/>
                    <a:pt x="1453" y="201"/>
                  </a:cubicBezTo>
                  <a:cubicBezTo>
                    <a:pt x="1430" y="129"/>
                    <a:pt x="1370" y="93"/>
                    <a:pt x="1299" y="58"/>
                  </a:cubicBezTo>
                  <a:cubicBezTo>
                    <a:pt x="1164" y="25"/>
                    <a:pt x="1029" y="0"/>
                    <a:pt x="89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7" name="Google Shape;1417;p32"/>
            <p:cNvSpPr/>
            <p:nvPr/>
          </p:nvSpPr>
          <p:spPr>
            <a:xfrm>
              <a:off x="5858750" y="3416325"/>
              <a:ext cx="15500" cy="13325"/>
            </a:xfrm>
            <a:custGeom>
              <a:avLst/>
              <a:gdLst/>
              <a:ahLst/>
              <a:cxnLst/>
              <a:rect l="l" t="t" r="r" b="b"/>
              <a:pathLst>
                <a:path w="620" h="533" extrusionOk="0">
                  <a:moveTo>
                    <a:pt x="13" y="0"/>
                  </a:moveTo>
                  <a:cubicBezTo>
                    <a:pt x="13" y="36"/>
                    <a:pt x="1" y="72"/>
                    <a:pt x="1" y="120"/>
                  </a:cubicBezTo>
                  <a:cubicBezTo>
                    <a:pt x="13" y="215"/>
                    <a:pt x="13" y="322"/>
                    <a:pt x="1" y="417"/>
                  </a:cubicBezTo>
                  <a:cubicBezTo>
                    <a:pt x="63" y="503"/>
                    <a:pt x="141" y="533"/>
                    <a:pt x="231" y="533"/>
                  </a:cubicBezTo>
                  <a:cubicBezTo>
                    <a:pt x="278" y="533"/>
                    <a:pt x="329" y="525"/>
                    <a:pt x="382" y="512"/>
                  </a:cubicBezTo>
                  <a:cubicBezTo>
                    <a:pt x="513" y="441"/>
                    <a:pt x="608" y="358"/>
                    <a:pt x="620" y="191"/>
                  </a:cubicBezTo>
                  <a:cubicBezTo>
                    <a:pt x="584" y="84"/>
                    <a:pt x="501" y="36"/>
                    <a:pt x="394" y="12"/>
                  </a:cubicBezTo>
                  <a:cubicBezTo>
                    <a:pt x="263" y="12"/>
                    <a:pt x="144" y="0"/>
                    <a:pt x="1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8" name="Google Shape;1418;p32"/>
            <p:cNvSpPr/>
            <p:nvPr/>
          </p:nvSpPr>
          <p:spPr>
            <a:xfrm>
              <a:off x="5865000" y="3394625"/>
              <a:ext cx="20575" cy="8925"/>
            </a:xfrm>
            <a:custGeom>
              <a:avLst/>
              <a:gdLst/>
              <a:ahLst/>
              <a:cxnLst/>
              <a:rect l="l" t="t" r="r" b="b"/>
              <a:pathLst>
                <a:path w="823" h="357" extrusionOk="0">
                  <a:moveTo>
                    <a:pt x="414" y="1"/>
                  </a:moveTo>
                  <a:cubicBezTo>
                    <a:pt x="295" y="1"/>
                    <a:pt x="178" y="54"/>
                    <a:pt x="60" y="166"/>
                  </a:cubicBezTo>
                  <a:cubicBezTo>
                    <a:pt x="1" y="214"/>
                    <a:pt x="1" y="261"/>
                    <a:pt x="25" y="321"/>
                  </a:cubicBezTo>
                  <a:cubicBezTo>
                    <a:pt x="25" y="345"/>
                    <a:pt x="48" y="356"/>
                    <a:pt x="84" y="356"/>
                  </a:cubicBezTo>
                  <a:cubicBezTo>
                    <a:pt x="120" y="356"/>
                    <a:pt x="167" y="345"/>
                    <a:pt x="191" y="309"/>
                  </a:cubicBezTo>
                  <a:cubicBezTo>
                    <a:pt x="382" y="297"/>
                    <a:pt x="584" y="297"/>
                    <a:pt x="775" y="297"/>
                  </a:cubicBezTo>
                  <a:cubicBezTo>
                    <a:pt x="798" y="249"/>
                    <a:pt x="822" y="214"/>
                    <a:pt x="787" y="166"/>
                  </a:cubicBezTo>
                  <a:cubicBezTo>
                    <a:pt x="660" y="57"/>
                    <a:pt x="536" y="1"/>
                    <a:pt x="41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9" name="Google Shape;1419;p32"/>
            <p:cNvSpPr/>
            <p:nvPr/>
          </p:nvSpPr>
          <p:spPr>
            <a:xfrm>
              <a:off x="5737025" y="3348275"/>
              <a:ext cx="17575" cy="7075"/>
            </a:xfrm>
            <a:custGeom>
              <a:avLst/>
              <a:gdLst/>
              <a:ahLst/>
              <a:cxnLst/>
              <a:rect l="l" t="t" r="r" b="b"/>
              <a:pathLst>
                <a:path w="703" h="283" extrusionOk="0">
                  <a:moveTo>
                    <a:pt x="295" y="1"/>
                  </a:moveTo>
                  <a:cubicBezTo>
                    <a:pt x="212" y="1"/>
                    <a:pt x="131" y="9"/>
                    <a:pt x="50" y="9"/>
                  </a:cubicBezTo>
                  <a:cubicBezTo>
                    <a:pt x="33" y="9"/>
                    <a:pt x="17" y="9"/>
                    <a:pt x="0" y="8"/>
                  </a:cubicBezTo>
                  <a:lnTo>
                    <a:pt x="0" y="282"/>
                  </a:lnTo>
                  <a:cubicBezTo>
                    <a:pt x="30" y="279"/>
                    <a:pt x="59" y="277"/>
                    <a:pt x="89" y="277"/>
                  </a:cubicBezTo>
                  <a:cubicBezTo>
                    <a:pt x="157" y="277"/>
                    <a:pt x="225" y="283"/>
                    <a:pt x="294" y="283"/>
                  </a:cubicBezTo>
                  <a:cubicBezTo>
                    <a:pt x="429" y="283"/>
                    <a:pt x="566" y="262"/>
                    <a:pt x="703" y="139"/>
                  </a:cubicBezTo>
                  <a:cubicBezTo>
                    <a:pt x="566" y="23"/>
                    <a:pt x="430" y="1"/>
                    <a:pt x="29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20" name="Google Shape;1420;p32"/>
            <p:cNvSpPr/>
            <p:nvPr/>
          </p:nvSpPr>
          <p:spPr>
            <a:xfrm>
              <a:off x="5517950" y="3409900"/>
              <a:ext cx="32750" cy="6750"/>
            </a:xfrm>
            <a:custGeom>
              <a:avLst/>
              <a:gdLst/>
              <a:ahLst/>
              <a:cxnLst/>
              <a:rect l="l" t="t" r="r" b="b"/>
              <a:pathLst>
                <a:path w="1310" h="270" extrusionOk="0">
                  <a:moveTo>
                    <a:pt x="837" y="0"/>
                  </a:moveTo>
                  <a:cubicBezTo>
                    <a:pt x="662" y="0"/>
                    <a:pt x="488" y="65"/>
                    <a:pt x="310" y="103"/>
                  </a:cubicBezTo>
                  <a:cubicBezTo>
                    <a:pt x="202" y="162"/>
                    <a:pt x="95" y="210"/>
                    <a:pt x="0" y="257"/>
                  </a:cubicBezTo>
                  <a:cubicBezTo>
                    <a:pt x="44" y="255"/>
                    <a:pt x="88" y="254"/>
                    <a:pt x="133" y="254"/>
                  </a:cubicBezTo>
                  <a:cubicBezTo>
                    <a:pt x="310" y="254"/>
                    <a:pt x="488" y="269"/>
                    <a:pt x="664" y="269"/>
                  </a:cubicBezTo>
                  <a:cubicBezTo>
                    <a:pt x="884" y="269"/>
                    <a:pt x="1101" y="246"/>
                    <a:pt x="1310" y="138"/>
                  </a:cubicBezTo>
                  <a:cubicBezTo>
                    <a:pt x="1262" y="115"/>
                    <a:pt x="1203" y="103"/>
                    <a:pt x="1155" y="91"/>
                  </a:cubicBezTo>
                  <a:cubicBezTo>
                    <a:pt x="1048" y="24"/>
                    <a:pt x="942" y="0"/>
                    <a:pt x="83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21" name="Google Shape;1421;p32"/>
            <p:cNvSpPr/>
            <p:nvPr/>
          </p:nvSpPr>
          <p:spPr>
            <a:xfrm>
              <a:off x="5482825" y="3355600"/>
              <a:ext cx="13700" cy="25625"/>
            </a:xfrm>
            <a:custGeom>
              <a:avLst/>
              <a:gdLst/>
              <a:ahLst/>
              <a:cxnLst/>
              <a:rect l="l" t="t" r="r" b="b"/>
              <a:pathLst>
                <a:path w="548" h="1025" extrusionOk="0">
                  <a:moveTo>
                    <a:pt x="286" y="1"/>
                  </a:moveTo>
                  <a:cubicBezTo>
                    <a:pt x="95" y="143"/>
                    <a:pt x="119" y="358"/>
                    <a:pt x="107" y="560"/>
                  </a:cubicBezTo>
                  <a:cubicBezTo>
                    <a:pt x="12" y="644"/>
                    <a:pt x="0" y="739"/>
                    <a:pt x="36" y="858"/>
                  </a:cubicBezTo>
                  <a:cubicBezTo>
                    <a:pt x="48" y="941"/>
                    <a:pt x="83" y="977"/>
                    <a:pt x="155" y="1025"/>
                  </a:cubicBezTo>
                  <a:cubicBezTo>
                    <a:pt x="250" y="894"/>
                    <a:pt x="405" y="882"/>
                    <a:pt x="548" y="846"/>
                  </a:cubicBezTo>
                  <a:cubicBezTo>
                    <a:pt x="464" y="739"/>
                    <a:pt x="369" y="655"/>
                    <a:pt x="286" y="548"/>
                  </a:cubicBezTo>
                  <a:cubicBezTo>
                    <a:pt x="214" y="370"/>
                    <a:pt x="310" y="179"/>
                    <a:pt x="28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22" name="Google Shape;1422;p32"/>
            <p:cNvSpPr/>
            <p:nvPr/>
          </p:nvSpPr>
          <p:spPr>
            <a:xfrm>
              <a:off x="5622125" y="3423175"/>
              <a:ext cx="14300" cy="10000"/>
            </a:xfrm>
            <a:custGeom>
              <a:avLst/>
              <a:gdLst/>
              <a:ahLst/>
              <a:cxnLst/>
              <a:rect l="l" t="t" r="r" b="b"/>
              <a:pathLst>
                <a:path w="572" h="400" extrusionOk="0">
                  <a:moveTo>
                    <a:pt x="298" y="0"/>
                  </a:moveTo>
                  <a:cubicBezTo>
                    <a:pt x="179" y="0"/>
                    <a:pt x="72" y="36"/>
                    <a:pt x="0" y="155"/>
                  </a:cubicBezTo>
                  <a:cubicBezTo>
                    <a:pt x="219" y="314"/>
                    <a:pt x="343" y="400"/>
                    <a:pt x="419" y="400"/>
                  </a:cubicBezTo>
                  <a:cubicBezTo>
                    <a:pt x="508" y="400"/>
                    <a:pt x="533" y="281"/>
                    <a:pt x="572" y="24"/>
                  </a:cubicBezTo>
                  <a:lnTo>
                    <a:pt x="429" y="12"/>
                  </a:lnTo>
                  <a:cubicBezTo>
                    <a:pt x="429" y="12"/>
                    <a:pt x="417" y="36"/>
                    <a:pt x="381" y="48"/>
                  </a:cubicBezTo>
                  <a:cubicBezTo>
                    <a:pt x="376" y="51"/>
                    <a:pt x="369" y="52"/>
                    <a:pt x="363" y="52"/>
                  </a:cubicBezTo>
                  <a:cubicBezTo>
                    <a:pt x="341" y="52"/>
                    <a:pt x="316" y="37"/>
                    <a:pt x="29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23" name="Google Shape;1423;p32"/>
            <p:cNvSpPr/>
            <p:nvPr/>
          </p:nvSpPr>
          <p:spPr>
            <a:xfrm>
              <a:off x="5614675" y="3400550"/>
              <a:ext cx="16400" cy="8850"/>
            </a:xfrm>
            <a:custGeom>
              <a:avLst/>
              <a:gdLst/>
              <a:ahLst/>
              <a:cxnLst/>
              <a:rect l="l" t="t" r="r" b="b"/>
              <a:pathLst>
                <a:path w="656" h="354" extrusionOk="0">
                  <a:moveTo>
                    <a:pt x="24" y="60"/>
                  </a:moveTo>
                  <a:cubicBezTo>
                    <a:pt x="13" y="155"/>
                    <a:pt x="13" y="239"/>
                    <a:pt x="1" y="334"/>
                  </a:cubicBezTo>
                  <a:cubicBezTo>
                    <a:pt x="112" y="334"/>
                    <a:pt x="227" y="353"/>
                    <a:pt x="342" y="353"/>
                  </a:cubicBezTo>
                  <a:cubicBezTo>
                    <a:pt x="448" y="353"/>
                    <a:pt x="553" y="337"/>
                    <a:pt x="655" y="274"/>
                  </a:cubicBezTo>
                  <a:cubicBezTo>
                    <a:pt x="453" y="0"/>
                    <a:pt x="239" y="96"/>
                    <a:pt x="24" y="6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24" name="Google Shape;1424;p32"/>
            <p:cNvSpPr/>
            <p:nvPr/>
          </p:nvSpPr>
          <p:spPr>
            <a:xfrm>
              <a:off x="5829875" y="3383650"/>
              <a:ext cx="29500" cy="4175"/>
            </a:xfrm>
            <a:custGeom>
              <a:avLst/>
              <a:gdLst/>
              <a:ahLst/>
              <a:cxnLst/>
              <a:rect l="l" t="t" r="r" b="b"/>
              <a:pathLst>
                <a:path w="1180" h="167" extrusionOk="0">
                  <a:moveTo>
                    <a:pt x="683" y="0"/>
                  </a:moveTo>
                  <a:cubicBezTo>
                    <a:pt x="456" y="0"/>
                    <a:pt x="226" y="15"/>
                    <a:pt x="1" y="22"/>
                  </a:cubicBezTo>
                  <a:cubicBezTo>
                    <a:pt x="194" y="124"/>
                    <a:pt x="384" y="166"/>
                    <a:pt x="571" y="166"/>
                  </a:cubicBezTo>
                  <a:cubicBezTo>
                    <a:pt x="777" y="166"/>
                    <a:pt x="980" y="115"/>
                    <a:pt x="1180" y="33"/>
                  </a:cubicBezTo>
                  <a:cubicBezTo>
                    <a:pt x="1017" y="8"/>
                    <a:pt x="851" y="0"/>
                    <a:pt x="68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25" name="Google Shape;1425;p32"/>
            <p:cNvSpPr/>
            <p:nvPr/>
          </p:nvSpPr>
          <p:spPr>
            <a:xfrm>
              <a:off x="5575375" y="3397900"/>
              <a:ext cx="29200" cy="4450"/>
            </a:xfrm>
            <a:custGeom>
              <a:avLst/>
              <a:gdLst/>
              <a:ahLst/>
              <a:cxnLst/>
              <a:rect l="l" t="t" r="r" b="b"/>
              <a:pathLst>
                <a:path w="1168" h="178" extrusionOk="0">
                  <a:moveTo>
                    <a:pt x="576" y="1"/>
                  </a:moveTo>
                  <a:cubicBezTo>
                    <a:pt x="385" y="1"/>
                    <a:pt x="194" y="49"/>
                    <a:pt x="1" y="154"/>
                  </a:cubicBezTo>
                  <a:cubicBezTo>
                    <a:pt x="156" y="166"/>
                    <a:pt x="287" y="166"/>
                    <a:pt x="442" y="178"/>
                  </a:cubicBezTo>
                  <a:cubicBezTo>
                    <a:pt x="692" y="166"/>
                    <a:pt x="930" y="154"/>
                    <a:pt x="1168" y="142"/>
                  </a:cubicBezTo>
                  <a:cubicBezTo>
                    <a:pt x="968" y="51"/>
                    <a:pt x="772" y="1"/>
                    <a:pt x="57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26" name="Google Shape;1426;p32"/>
            <p:cNvSpPr/>
            <p:nvPr/>
          </p:nvSpPr>
          <p:spPr>
            <a:xfrm>
              <a:off x="6041825" y="3319875"/>
              <a:ext cx="27100" cy="7175"/>
            </a:xfrm>
            <a:custGeom>
              <a:avLst/>
              <a:gdLst/>
              <a:ahLst/>
              <a:cxnLst/>
              <a:rect l="l" t="t" r="r" b="b"/>
              <a:pathLst>
                <a:path w="1084" h="287" extrusionOk="0">
                  <a:moveTo>
                    <a:pt x="0" y="1"/>
                  </a:moveTo>
                  <a:cubicBezTo>
                    <a:pt x="95" y="168"/>
                    <a:pt x="274" y="132"/>
                    <a:pt x="429" y="144"/>
                  </a:cubicBezTo>
                  <a:cubicBezTo>
                    <a:pt x="560" y="263"/>
                    <a:pt x="714" y="263"/>
                    <a:pt x="869" y="287"/>
                  </a:cubicBezTo>
                  <a:lnTo>
                    <a:pt x="988" y="287"/>
                  </a:lnTo>
                  <a:cubicBezTo>
                    <a:pt x="1084" y="191"/>
                    <a:pt x="1084" y="108"/>
                    <a:pt x="101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27" name="Google Shape;1427;p32"/>
            <p:cNvSpPr/>
            <p:nvPr/>
          </p:nvSpPr>
          <p:spPr>
            <a:xfrm>
              <a:off x="6195100" y="3305000"/>
              <a:ext cx="27125" cy="12725"/>
            </a:xfrm>
            <a:custGeom>
              <a:avLst/>
              <a:gdLst/>
              <a:ahLst/>
              <a:cxnLst/>
              <a:rect l="l" t="t" r="r" b="b"/>
              <a:pathLst>
                <a:path w="1085" h="509" extrusionOk="0">
                  <a:moveTo>
                    <a:pt x="620" y="1"/>
                  </a:moveTo>
                  <a:cubicBezTo>
                    <a:pt x="472" y="149"/>
                    <a:pt x="343" y="306"/>
                    <a:pt x="124" y="306"/>
                  </a:cubicBezTo>
                  <a:cubicBezTo>
                    <a:pt x="96" y="306"/>
                    <a:pt x="67" y="303"/>
                    <a:pt x="37" y="298"/>
                  </a:cubicBezTo>
                  <a:lnTo>
                    <a:pt x="37" y="298"/>
                  </a:lnTo>
                  <a:cubicBezTo>
                    <a:pt x="1" y="370"/>
                    <a:pt x="13" y="417"/>
                    <a:pt x="96" y="417"/>
                  </a:cubicBezTo>
                  <a:cubicBezTo>
                    <a:pt x="179" y="429"/>
                    <a:pt x="251" y="429"/>
                    <a:pt x="322" y="429"/>
                  </a:cubicBezTo>
                  <a:cubicBezTo>
                    <a:pt x="402" y="492"/>
                    <a:pt x="487" y="508"/>
                    <a:pt x="574" y="508"/>
                  </a:cubicBezTo>
                  <a:cubicBezTo>
                    <a:pt x="668" y="508"/>
                    <a:pt x="765" y="489"/>
                    <a:pt x="858" y="489"/>
                  </a:cubicBezTo>
                  <a:cubicBezTo>
                    <a:pt x="1084" y="179"/>
                    <a:pt x="739" y="131"/>
                    <a:pt x="62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28" name="Google Shape;1428;p32"/>
            <p:cNvSpPr/>
            <p:nvPr/>
          </p:nvSpPr>
          <p:spPr>
            <a:xfrm>
              <a:off x="6067125" y="3319875"/>
              <a:ext cx="14600" cy="8750"/>
            </a:xfrm>
            <a:custGeom>
              <a:avLst/>
              <a:gdLst/>
              <a:ahLst/>
              <a:cxnLst/>
              <a:rect l="l" t="t" r="r" b="b"/>
              <a:pathLst>
                <a:path w="584" h="350" extrusionOk="0">
                  <a:moveTo>
                    <a:pt x="12" y="1"/>
                  </a:moveTo>
                  <a:cubicBezTo>
                    <a:pt x="12" y="84"/>
                    <a:pt x="0" y="191"/>
                    <a:pt x="0" y="287"/>
                  </a:cubicBezTo>
                  <a:cubicBezTo>
                    <a:pt x="95" y="328"/>
                    <a:pt x="191" y="349"/>
                    <a:pt x="287" y="349"/>
                  </a:cubicBezTo>
                  <a:cubicBezTo>
                    <a:pt x="384" y="349"/>
                    <a:pt x="482" y="328"/>
                    <a:pt x="584" y="287"/>
                  </a:cubicBezTo>
                  <a:cubicBezTo>
                    <a:pt x="524" y="179"/>
                    <a:pt x="464" y="84"/>
                    <a:pt x="42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29" name="Google Shape;1429;p32"/>
            <p:cNvSpPr/>
            <p:nvPr/>
          </p:nvSpPr>
          <p:spPr>
            <a:xfrm>
              <a:off x="5859350" y="3348750"/>
              <a:ext cx="26225" cy="3350"/>
            </a:xfrm>
            <a:custGeom>
              <a:avLst/>
              <a:gdLst/>
              <a:ahLst/>
              <a:cxnLst/>
              <a:rect l="l" t="t" r="r" b="b"/>
              <a:pathLst>
                <a:path w="1049" h="134" extrusionOk="0">
                  <a:moveTo>
                    <a:pt x="1" y="1"/>
                  </a:moveTo>
                  <a:lnTo>
                    <a:pt x="1" y="1"/>
                  </a:lnTo>
                  <a:cubicBezTo>
                    <a:pt x="155" y="106"/>
                    <a:pt x="315" y="134"/>
                    <a:pt x="477" y="134"/>
                  </a:cubicBezTo>
                  <a:cubicBezTo>
                    <a:pt x="665" y="134"/>
                    <a:pt x="857" y="96"/>
                    <a:pt x="1048" y="96"/>
                  </a:cubicBezTo>
                  <a:cubicBezTo>
                    <a:pt x="876" y="19"/>
                    <a:pt x="700" y="4"/>
                    <a:pt x="524" y="4"/>
                  </a:cubicBezTo>
                  <a:cubicBezTo>
                    <a:pt x="415" y="4"/>
                    <a:pt x="305" y="10"/>
                    <a:pt x="196" y="10"/>
                  </a:cubicBezTo>
                  <a:cubicBezTo>
                    <a:pt x="130" y="10"/>
                    <a:pt x="65" y="7"/>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30" name="Google Shape;1430;p32"/>
            <p:cNvSpPr/>
            <p:nvPr/>
          </p:nvSpPr>
          <p:spPr>
            <a:xfrm>
              <a:off x="5882575" y="3355900"/>
              <a:ext cx="27700" cy="3150"/>
            </a:xfrm>
            <a:custGeom>
              <a:avLst/>
              <a:gdLst/>
              <a:ahLst/>
              <a:cxnLst/>
              <a:rect l="l" t="t" r="r" b="b"/>
              <a:pathLst>
                <a:path w="1108" h="126" extrusionOk="0">
                  <a:moveTo>
                    <a:pt x="0" y="0"/>
                  </a:moveTo>
                  <a:cubicBezTo>
                    <a:pt x="178" y="87"/>
                    <a:pt x="356" y="126"/>
                    <a:pt x="534" y="126"/>
                  </a:cubicBezTo>
                  <a:cubicBezTo>
                    <a:pt x="725" y="126"/>
                    <a:pt x="916" y="81"/>
                    <a:pt x="110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31" name="Google Shape;1431;p32"/>
            <p:cNvSpPr/>
            <p:nvPr/>
          </p:nvSpPr>
          <p:spPr>
            <a:xfrm>
              <a:off x="5607825" y="3427050"/>
              <a:ext cx="10750" cy="6625"/>
            </a:xfrm>
            <a:custGeom>
              <a:avLst/>
              <a:gdLst/>
              <a:ahLst/>
              <a:cxnLst/>
              <a:rect l="l" t="t" r="r" b="b"/>
              <a:pathLst>
                <a:path w="430" h="265" extrusionOk="0">
                  <a:moveTo>
                    <a:pt x="1" y="0"/>
                  </a:moveTo>
                  <a:cubicBezTo>
                    <a:pt x="12" y="132"/>
                    <a:pt x="53" y="265"/>
                    <a:pt x="211" y="265"/>
                  </a:cubicBezTo>
                  <a:cubicBezTo>
                    <a:pt x="223" y="265"/>
                    <a:pt x="237" y="264"/>
                    <a:pt x="251" y="262"/>
                  </a:cubicBezTo>
                  <a:cubicBezTo>
                    <a:pt x="417" y="250"/>
                    <a:pt x="417" y="131"/>
                    <a:pt x="429" y="12"/>
                  </a:cubicBezTo>
                  <a:cubicBezTo>
                    <a:pt x="287" y="12"/>
                    <a:pt x="156" y="0"/>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32" name="Google Shape;1432;p32"/>
            <p:cNvSpPr/>
            <p:nvPr/>
          </p:nvSpPr>
          <p:spPr>
            <a:xfrm>
              <a:off x="5539675" y="3326125"/>
              <a:ext cx="19950" cy="5675"/>
            </a:xfrm>
            <a:custGeom>
              <a:avLst/>
              <a:gdLst/>
              <a:ahLst/>
              <a:cxnLst/>
              <a:rect l="l" t="t" r="r" b="b"/>
              <a:pathLst>
                <a:path w="798" h="227" extrusionOk="0">
                  <a:moveTo>
                    <a:pt x="143" y="1"/>
                  </a:moveTo>
                  <a:cubicBezTo>
                    <a:pt x="95" y="13"/>
                    <a:pt x="60" y="37"/>
                    <a:pt x="24" y="48"/>
                  </a:cubicBezTo>
                  <a:cubicBezTo>
                    <a:pt x="24" y="96"/>
                    <a:pt x="0" y="132"/>
                    <a:pt x="0" y="179"/>
                  </a:cubicBezTo>
                  <a:cubicBezTo>
                    <a:pt x="78" y="215"/>
                    <a:pt x="156" y="227"/>
                    <a:pt x="234" y="227"/>
                  </a:cubicBezTo>
                  <a:cubicBezTo>
                    <a:pt x="394" y="227"/>
                    <a:pt x="554" y="176"/>
                    <a:pt x="715" y="168"/>
                  </a:cubicBezTo>
                  <a:cubicBezTo>
                    <a:pt x="798" y="120"/>
                    <a:pt x="798" y="96"/>
                    <a:pt x="715" y="48"/>
                  </a:cubicBezTo>
                  <a:lnTo>
                    <a:pt x="143"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33" name="Google Shape;1433;p32"/>
            <p:cNvSpPr/>
            <p:nvPr/>
          </p:nvSpPr>
          <p:spPr>
            <a:xfrm>
              <a:off x="5514075" y="3294575"/>
              <a:ext cx="18775" cy="9850"/>
            </a:xfrm>
            <a:custGeom>
              <a:avLst/>
              <a:gdLst/>
              <a:ahLst/>
              <a:cxnLst/>
              <a:rect l="l" t="t" r="r" b="b"/>
              <a:pathLst>
                <a:path w="751" h="394" extrusionOk="0">
                  <a:moveTo>
                    <a:pt x="453" y="1"/>
                  </a:moveTo>
                  <a:cubicBezTo>
                    <a:pt x="346" y="1"/>
                    <a:pt x="238" y="13"/>
                    <a:pt x="167" y="96"/>
                  </a:cubicBezTo>
                  <a:cubicBezTo>
                    <a:pt x="60" y="179"/>
                    <a:pt x="0" y="263"/>
                    <a:pt x="12" y="394"/>
                  </a:cubicBezTo>
                  <a:cubicBezTo>
                    <a:pt x="146" y="275"/>
                    <a:pt x="298" y="249"/>
                    <a:pt x="457" y="249"/>
                  </a:cubicBezTo>
                  <a:cubicBezTo>
                    <a:pt x="553" y="249"/>
                    <a:pt x="652" y="258"/>
                    <a:pt x="750" y="263"/>
                  </a:cubicBezTo>
                  <a:lnTo>
                    <a:pt x="750" y="132"/>
                  </a:lnTo>
                  <a:cubicBezTo>
                    <a:pt x="655" y="72"/>
                    <a:pt x="548" y="25"/>
                    <a:pt x="45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34" name="Google Shape;1434;p32"/>
            <p:cNvSpPr/>
            <p:nvPr/>
          </p:nvSpPr>
          <p:spPr>
            <a:xfrm>
              <a:off x="5779875" y="3415725"/>
              <a:ext cx="12750" cy="7625"/>
            </a:xfrm>
            <a:custGeom>
              <a:avLst/>
              <a:gdLst/>
              <a:ahLst/>
              <a:cxnLst/>
              <a:rect l="l" t="t" r="r" b="b"/>
              <a:pathLst>
                <a:path w="510" h="305" extrusionOk="0">
                  <a:moveTo>
                    <a:pt x="376" y="0"/>
                  </a:moveTo>
                  <a:cubicBezTo>
                    <a:pt x="362" y="0"/>
                    <a:pt x="341" y="13"/>
                    <a:pt x="310" y="36"/>
                  </a:cubicBezTo>
                  <a:cubicBezTo>
                    <a:pt x="215" y="36"/>
                    <a:pt x="143" y="48"/>
                    <a:pt x="60" y="48"/>
                  </a:cubicBezTo>
                  <a:cubicBezTo>
                    <a:pt x="36" y="96"/>
                    <a:pt x="24" y="120"/>
                    <a:pt x="1" y="155"/>
                  </a:cubicBezTo>
                  <a:cubicBezTo>
                    <a:pt x="74" y="254"/>
                    <a:pt x="151" y="304"/>
                    <a:pt x="228" y="304"/>
                  </a:cubicBezTo>
                  <a:cubicBezTo>
                    <a:pt x="300" y="304"/>
                    <a:pt x="372" y="260"/>
                    <a:pt x="441" y="167"/>
                  </a:cubicBezTo>
                  <a:cubicBezTo>
                    <a:pt x="510" y="110"/>
                    <a:pt x="501" y="64"/>
                    <a:pt x="426" y="50"/>
                  </a:cubicBezTo>
                  <a:lnTo>
                    <a:pt x="426" y="50"/>
                  </a:lnTo>
                  <a:cubicBezTo>
                    <a:pt x="421" y="41"/>
                    <a:pt x="411" y="30"/>
                    <a:pt x="393" y="13"/>
                  </a:cubicBezTo>
                  <a:cubicBezTo>
                    <a:pt x="389" y="4"/>
                    <a:pt x="384" y="0"/>
                    <a:pt x="37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35" name="Google Shape;1435;p32"/>
            <p:cNvSpPr/>
            <p:nvPr/>
          </p:nvSpPr>
          <p:spPr>
            <a:xfrm>
              <a:off x="5757850" y="3294875"/>
              <a:ext cx="19975" cy="2500"/>
            </a:xfrm>
            <a:custGeom>
              <a:avLst/>
              <a:gdLst/>
              <a:ahLst/>
              <a:cxnLst/>
              <a:rect l="l" t="t" r="r" b="b"/>
              <a:pathLst>
                <a:path w="799" h="100" extrusionOk="0">
                  <a:moveTo>
                    <a:pt x="1" y="1"/>
                  </a:moveTo>
                  <a:cubicBezTo>
                    <a:pt x="120" y="71"/>
                    <a:pt x="242" y="100"/>
                    <a:pt x="364" y="100"/>
                  </a:cubicBezTo>
                  <a:cubicBezTo>
                    <a:pt x="510" y="100"/>
                    <a:pt x="656" y="59"/>
                    <a:pt x="79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36" name="Google Shape;1436;p32"/>
            <p:cNvSpPr/>
            <p:nvPr/>
          </p:nvSpPr>
          <p:spPr>
            <a:xfrm>
              <a:off x="5557525" y="3326925"/>
              <a:ext cx="17875" cy="3400"/>
            </a:xfrm>
            <a:custGeom>
              <a:avLst/>
              <a:gdLst/>
              <a:ahLst/>
              <a:cxnLst/>
              <a:rect l="l" t="t" r="r" b="b"/>
              <a:pathLst>
                <a:path w="715" h="136" extrusionOk="0">
                  <a:moveTo>
                    <a:pt x="382" y="0"/>
                  </a:moveTo>
                  <a:cubicBezTo>
                    <a:pt x="277" y="0"/>
                    <a:pt x="169" y="20"/>
                    <a:pt x="66" y="20"/>
                  </a:cubicBezTo>
                  <a:cubicBezTo>
                    <a:pt x="44" y="20"/>
                    <a:pt x="22" y="19"/>
                    <a:pt x="1" y="16"/>
                  </a:cubicBezTo>
                  <a:lnTo>
                    <a:pt x="1" y="136"/>
                  </a:lnTo>
                  <a:cubicBezTo>
                    <a:pt x="120" y="130"/>
                    <a:pt x="239" y="127"/>
                    <a:pt x="358" y="127"/>
                  </a:cubicBezTo>
                  <a:cubicBezTo>
                    <a:pt x="477" y="127"/>
                    <a:pt x="596" y="130"/>
                    <a:pt x="715" y="136"/>
                  </a:cubicBezTo>
                  <a:cubicBezTo>
                    <a:pt x="617" y="26"/>
                    <a:pt x="501" y="0"/>
                    <a:pt x="38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37" name="Google Shape;1437;p32"/>
            <p:cNvSpPr/>
            <p:nvPr/>
          </p:nvSpPr>
          <p:spPr>
            <a:xfrm>
              <a:off x="5747425" y="3282000"/>
              <a:ext cx="7475" cy="12600"/>
            </a:xfrm>
            <a:custGeom>
              <a:avLst/>
              <a:gdLst/>
              <a:ahLst/>
              <a:cxnLst/>
              <a:rect l="l" t="t" r="r" b="b"/>
              <a:pathLst>
                <a:path w="299" h="504" extrusionOk="0">
                  <a:moveTo>
                    <a:pt x="162" y="0"/>
                  </a:moveTo>
                  <a:cubicBezTo>
                    <a:pt x="111" y="0"/>
                    <a:pt x="60" y="19"/>
                    <a:pt x="1" y="51"/>
                  </a:cubicBezTo>
                  <a:cubicBezTo>
                    <a:pt x="13" y="206"/>
                    <a:pt x="13" y="349"/>
                    <a:pt x="13" y="504"/>
                  </a:cubicBezTo>
                  <a:cubicBezTo>
                    <a:pt x="108" y="504"/>
                    <a:pt x="203" y="492"/>
                    <a:pt x="298" y="492"/>
                  </a:cubicBezTo>
                  <a:cubicBezTo>
                    <a:pt x="203" y="349"/>
                    <a:pt x="239" y="194"/>
                    <a:pt x="287" y="39"/>
                  </a:cubicBezTo>
                  <a:cubicBezTo>
                    <a:pt x="244" y="13"/>
                    <a:pt x="203" y="0"/>
                    <a:pt x="16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38" name="Google Shape;1438;p32"/>
            <p:cNvSpPr/>
            <p:nvPr/>
          </p:nvSpPr>
          <p:spPr>
            <a:xfrm>
              <a:off x="5651300" y="3419675"/>
              <a:ext cx="14300" cy="5625"/>
            </a:xfrm>
            <a:custGeom>
              <a:avLst/>
              <a:gdLst/>
              <a:ahLst/>
              <a:cxnLst/>
              <a:rect l="l" t="t" r="r" b="b"/>
              <a:pathLst>
                <a:path w="572" h="225" extrusionOk="0">
                  <a:moveTo>
                    <a:pt x="273" y="0"/>
                  </a:moveTo>
                  <a:cubicBezTo>
                    <a:pt x="179" y="0"/>
                    <a:pt x="87" y="48"/>
                    <a:pt x="0" y="140"/>
                  </a:cubicBezTo>
                  <a:cubicBezTo>
                    <a:pt x="118" y="164"/>
                    <a:pt x="247" y="224"/>
                    <a:pt x="376" y="224"/>
                  </a:cubicBezTo>
                  <a:cubicBezTo>
                    <a:pt x="441" y="224"/>
                    <a:pt x="507" y="208"/>
                    <a:pt x="572" y="164"/>
                  </a:cubicBezTo>
                  <a:cubicBezTo>
                    <a:pt x="474" y="54"/>
                    <a:pt x="372" y="0"/>
                    <a:pt x="27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39" name="Google Shape;1439;p32"/>
            <p:cNvSpPr/>
            <p:nvPr/>
          </p:nvSpPr>
          <p:spPr>
            <a:xfrm>
              <a:off x="6109675" y="3370100"/>
              <a:ext cx="19075" cy="4925"/>
            </a:xfrm>
            <a:custGeom>
              <a:avLst/>
              <a:gdLst/>
              <a:ahLst/>
              <a:cxnLst/>
              <a:rect l="l" t="t" r="r" b="b"/>
              <a:pathLst>
                <a:path w="763" h="197" extrusionOk="0">
                  <a:moveTo>
                    <a:pt x="384" y="1"/>
                  </a:moveTo>
                  <a:cubicBezTo>
                    <a:pt x="251" y="1"/>
                    <a:pt x="120" y="14"/>
                    <a:pt x="1" y="87"/>
                  </a:cubicBezTo>
                  <a:cubicBezTo>
                    <a:pt x="25" y="123"/>
                    <a:pt x="36" y="135"/>
                    <a:pt x="60" y="147"/>
                  </a:cubicBezTo>
                  <a:cubicBezTo>
                    <a:pt x="178" y="178"/>
                    <a:pt x="293" y="196"/>
                    <a:pt x="407" y="196"/>
                  </a:cubicBezTo>
                  <a:cubicBezTo>
                    <a:pt x="510" y="196"/>
                    <a:pt x="613" y="181"/>
                    <a:pt x="715" y="147"/>
                  </a:cubicBezTo>
                  <a:lnTo>
                    <a:pt x="763" y="99"/>
                  </a:lnTo>
                  <a:cubicBezTo>
                    <a:pt x="739" y="75"/>
                    <a:pt x="715" y="40"/>
                    <a:pt x="703" y="4"/>
                  </a:cubicBezTo>
                  <a:cubicBezTo>
                    <a:pt x="679" y="5"/>
                    <a:pt x="654" y="6"/>
                    <a:pt x="630" y="6"/>
                  </a:cubicBezTo>
                  <a:cubicBezTo>
                    <a:pt x="548" y="6"/>
                    <a:pt x="465" y="1"/>
                    <a:pt x="38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40" name="Google Shape;1440;p32"/>
            <p:cNvSpPr/>
            <p:nvPr/>
          </p:nvSpPr>
          <p:spPr>
            <a:xfrm>
              <a:off x="6052825" y="3371750"/>
              <a:ext cx="7175" cy="9175"/>
            </a:xfrm>
            <a:custGeom>
              <a:avLst/>
              <a:gdLst/>
              <a:ahLst/>
              <a:cxnLst/>
              <a:rect l="l" t="t" r="r" b="b"/>
              <a:pathLst>
                <a:path w="287" h="367" extrusionOk="0">
                  <a:moveTo>
                    <a:pt x="166" y="0"/>
                  </a:moveTo>
                  <a:cubicBezTo>
                    <a:pt x="111" y="0"/>
                    <a:pt x="56" y="35"/>
                    <a:pt x="1" y="69"/>
                  </a:cubicBezTo>
                  <a:lnTo>
                    <a:pt x="1" y="355"/>
                  </a:lnTo>
                  <a:cubicBezTo>
                    <a:pt x="96" y="355"/>
                    <a:pt x="191" y="355"/>
                    <a:pt x="286" y="367"/>
                  </a:cubicBezTo>
                  <a:lnTo>
                    <a:pt x="286" y="69"/>
                  </a:lnTo>
                  <a:cubicBezTo>
                    <a:pt x="246" y="19"/>
                    <a:pt x="206" y="0"/>
                    <a:pt x="16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41" name="Google Shape;1441;p32"/>
            <p:cNvSpPr/>
            <p:nvPr/>
          </p:nvSpPr>
          <p:spPr>
            <a:xfrm>
              <a:off x="5838225" y="3344400"/>
              <a:ext cx="10725" cy="7350"/>
            </a:xfrm>
            <a:custGeom>
              <a:avLst/>
              <a:gdLst/>
              <a:ahLst/>
              <a:cxnLst/>
              <a:rect l="l" t="t" r="r" b="b"/>
              <a:pathLst>
                <a:path w="429" h="294" extrusionOk="0">
                  <a:moveTo>
                    <a:pt x="188" y="1"/>
                  </a:moveTo>
                  <a:cubicBezTo>
                    <a:pt x="140" y="1"/>
                    <a:pt x="92" y="28"/>
                    <a:pt x="48" y="103"/>
                  </a:cubicBezTo>
                  <a:cubicBezTo>
                    <a:pt x="0" y="199"/>
                    <a:pt x="143" y="282"/>
                    <a:pt x="262" y="294"/>
                  </a:cubicBezTo>
                  <a:lnTo>
                    <a:pt x="429" y="139"/>
                  </a:lnTo>
                  <a:cubicBezTo>
                    <a:pt x="354" y="79"/>
                    <a:pt x="270" y="1"/>
                    <a:pt x="18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42" name="Google Shape;1442;p32"/>
            <p:cNvSpPr/>
            <p:nvPr/>
          </p:nvSpPr>
          <p:spPr>
            <a:xfrm>
              <a:off x="5918575" y="3355600"/>
              <a:ext cx="16400" cy="2625"/>
            </a:xfrm>
            <a:custGeom>
              <a:avLst/>
              <a:gdLst/>
              <a:ahLst/>
              <a:cxnLst/>
              <a:rect l="l" t="t" r="r" b="b"/>
              <a:pathLst>
                <a:path w="656" h="105" extrusionOk="0">
                  <a:moveTo>
                    <a:pt x="656" y="1"/>
                  </a:moveTo>
                  <a:lnTo>
                    <a:pt x="656" y="1"/>
                  </a:lnTo>
                  <a:cubicBezTo>
                    <a:pt x="441" y="12"/>
                    <a:pt x="227" y="12"/>
                    <a:pt x="1" y="12"/>
                  </a:cubicBezTo>
                  <a:cubicBezTo>
                    <a:pt x="114" y="72"/>
                    <a:pt x="224" y="105"/>
                    <a:pt x="333" y="105"/>
                  </a:cubicBezTo>
                  <a:cubicBezTo>
                    <a:pt x="441" y="105"/>
                    <a:pt x="549" y="72"/>
                    <a:pt x="65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43" name="Google Shape;1443;p32"/>
            <p:cNvSpPr/>
            <p:nvPr/>
          </p:nvSpPr>
          <p:spPr>
            <a:xfrm>
              <a:off x="5886450" y="3348975"/>
              <a:ext cx="16975" cy="2475"/>
            </a:xfrm>
            <a:custGeom>
              <a:avLst/>
              <a:gdLst/>
              <a:ahLst/>
              <a:cxnLst/>
              <a:rect l="l" t="t" r="r" b="b"/>
              <a:pathLst>
                <a:path w="679" h="99" extrusionOk="0">
                  <a:moveTo>
                    <a:pt x="355" y="0"/>
                  </a:moveTo>
                  <a:cubicBezTo>
                    <a:pt x="236" y="0"/>
                    <a:pt x="118" y="37"/>
                    <a:pt x="0" y="99"/>
                  </a:cubicBezTo>
                  <a:lnTo>
                    <a:pt x="679" y="99"/>
                  </a:lnTo>
                  <a:cubicBezTo>
                    <a:pt x="571" y="31"/>
                    <a:pt x="463" y="0"/>
                    <a:pt x="35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44" name="Google Shape;1444;p32"/>
            <p:cNvSpPr/>
            <p:nvPr/>
          </p:nvSpPr>
          <p:spPr>
            <a:xfrm>
              <a:off x="5765300" y="3397875"/>
              <a:ext cx="15200" cy="4175"/>
            </a:xfrm>
            <a:custGeom>
              <a:avLst/>
              <a:gdLst/>
              <a:ahLst/>
              <a:cxnLst/>
              <a:rect l="l" t="t" r="r" b="b"/>
              <a:pathLst>
                <a:path w="608" h="167" extrusionOk="0">
                  <a:moveTo>
                    <a:pt x="24" y="0"/>
                  </a:moveTo>
                  <a:lnTo>
                    <a:pt x="0" y="48"/>
                  </a:lnTo>
                  <a:lnTo>
                    <a:pt x="0" y="107"/>
                  </a:lnTo>
                  <a:lnTo>
                    <a:pt x="24" y="167"/>
                  </a:lnTo>
                  <a:lnTo>
                    <a:pt x="607" y="167"/>
                  </a:lnTo>
                  <a:cubicBezTo>
                    <a:pt x="531" y="39"/>
                    <a:pt x="430" y="21"/>
                    <a:pt x="318" y="21"/>
                  </a:cubicBezTo>
                  <a:cubicBezTo>
                    <a:pt x="273" y="21"/>
                    <a:pt x="226" y="24"/>
                    <a:pt x="179" y="24"/>
                  </a:cubicBezTo>
                  <a:cubicBezTo>
                    <a:pt x="119" y="24"/>
                    <a:pt x="72" y="24"/>
                    <a:pt x="2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45" name="Google Shape;1445;p32"/>
            <p:cNvSpPr/>
            <p:nvPr/>
          </p:nvSpPr>
          <p:spPr>
            <a:xfrm>
              <a:off x="5778975" y="3294875"/>
              <a:ext cx="16700" cy="2050"/>
            </a:xfrm>
            <a:custGeom>
              <a:avLst/>
              <a:gdLst/>
              <a:ahLst/>
              <a:cxnLst/>
              <a:rect l="l" t="t" r="r" b="b"/>
              <a:pathLst>
                <a:path w="668" h="82" extrusionOk="0">
                  <a:moveTo>
                    <a:pt x="1" y="1"/>
                  </a:moveTo>
                  <a:cubicBezTo>
                    <a:pt x="120" y="51"/>
                    <a:pt x="240" y="81"/>
                    <a:pt x="357" y="81"/>
                  </a:cubicBezTo>
                  <a:cubicBezTo>
                    <a:pt x="462" y="81"/>
                    <a:pt x="566" y="57"/>
                    <a:pt x="66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46" name="Google Shape;1446;p32"/>
            <p:cNvSpPr/>
            <p:nvPr/>
          </p:nvSpPr>
          <p:spPr>
            <a:xfrm>
              <a:off x="5966500" y="3292050"/>
              <a:ext cx="11350" cy="5525"/>
            </a:xfrm>
            <a:custGeom>
              <a:avLst/>
              <a:gdLst/>
              <a:ahLst/>
              <a:cxnLst/>
              <a:rect l="l" t="t" r="r" b="b"/>
              <a:pathLst>
                <a:path w="454" h="221" extrusionOk="0">
                  <a:moveTo>
                    <a:pt x="227" y="1"/>
                  </a:moveTo>
                  <a:cubicBezTo>
                    <a:pt x="153" y="1"/>
                    <a:pt x="78" y="30"/>
                    <a:pt x="1" y="90"/>
                  </a:cubicBezTo>
                  <a:lnTo>
                    <a:pt x="1" y="221"/>
                  </a:lnTo>
                  <a:cubicBezTo>
                    <a:pt x="156" y="221"/>
                    <a:pt x="298" y="221"/>
                    <a:pt x="429" y="209"/>
                  </a:cubicBezTo>
                  <a:cubicBezTo>
                    <a:pt x="453" y="173"/>
                    <a:pt x="453" y="126"/>
                    <a:pt x="453" y="90"/>
                  </a:cubicBezTo>
                  <a:cubicBezTo>
                    <a:pt x="376" y="30"/>
                    <a:pt x="301" y="1"/>
                    <a:pt x="22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47" name="Google Shape;1447;p32"/>
            <p:cNvSpPr/>
            <p:nvPr/>
          </p:nvSpPr>
          <p:spPr>
            <a:xfrm>
              <a:off x="6097775" y="3415300"/>
              <a:ext cx="8650" cy="6475"/>
            </a:xfrm>
            <a:custGeom>
              <a:avLst/>
              <a:gdLst/>
              <a:ahLst/>
              <a:cxnLst/>
              <a:rect l="l" t="t" r="r" b="b"/>
              <a:pathLst>
                <a:path w="346" h="259" extrusionOk="0">
                  <a:moveTo>
                    <a:pt x="292" y="1"/>
                  </a:moveTo>
                  <a:cubicBezTo>
                    <a:pt x="259" y="1"/>
                    <a:pt x="228" y="9"/>
                    <a:pt x="203" y="18"/>
                  </a:cubicBezTo>
                  <a:cubicBezTo>
                    <a:pt x="167" y="53"/>
                    <a:pt x="143" y="65"/>
                    <a:pt x="96" y="65"/>
                  </a:cubicBezTo>
                  <a:cubicBezTo>
                    <a:pt x="24" y="77"/>
                    <a:pt x="0" y="125"/>
                    <a:pt x="48" y="184"/>
                  </a:cubicBezTo>
                  <a:cubicBezTo>
                    <a:pt x="84" y="240"/>
                    <a:pt x="117" y="258"/>
                    <a:pt x="149" y="258"/>
                  </a:cubicBezTo>
                  <a:cubicBezTo>
                    <a:pt x="213" y="258"/>
                    <a:pt x="274" y="184"/>
                    <a:pt x="346" y="184"/>
                  </a:cubicBezTo>
                  <a:cubicBezTo>
                    <a:pt x="346" y="137"/>
                    <a:pt x="346" y="101"/>
                    <a:pt x="322" y="53"/>
                  </a:cubicBezTo>
                  <a:lnTo>
                    <a:pt x="334" y="6"/>
                  </a:lnTo>
                  <a:cubicBezTo>
                    <a:pt x="320" y="2"/>
                    <a:pt x="306" y="1"/>
                    <a:pt x="29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48" name="Google Shape;1448;p32"/>
            <p:cNvSpPr/>
            <p:nvPr/>
          </p:nvSpPr>
          <p:spPr>
            <a:xfrm>
              <a:off x="5486975" y="3444900"/>
              <a:ext cx="10450" cy="7175"/>
            </a:xfrm>
            <a:custGeom>
              <a:avLst/>
              <a:gdLst/>
              <a:ahLst/>
              <a:cxnLst/>
              <a:rect l="l" t="t" r="r" b="b"/>
              <a:pathLst>
                <a:path w="418" h="287" extrusionOk="0">
                  <a:moveTo>
                    <a:pt x="144" y="0"/>
                  </a:moveTo>
                  <a:cubicBezTo>
                    <a:pt x="120" y="0"/>
                    <a:pt x="84" y="12"/>
                    <a:pt x="60" y="24"/>
                  </a:cubicBezTo>
                  <a:cubicBezTo>
                    <a:pt x="13" y="120"/>
                    <a:pt x="1" y="203"/>
                    <a:pt x="108" y="286"/>
                  </a:cubicBezTo>
                  <a:lnTo>
                    <a:pt x="418" y="286"/>
                  </a:lnTo>
                  <a:cubicBezTo>
                    <a:pt x="322" y="179"/>
                    <a:pt x="239" y="84"/>
                    <a:pt x="14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49" name="Google Shape;1449;p32"/>
            <p:cNvSpPr/>
            <p:nvPr/>
          </p:nvSpPr>
          <p:spPr>
            <a:xfrm>
              <a:off x="5477150" y="3377025"/>
              <a:ext cx="8975" cy="10450"/>
            </a:xfrm>
            <a:custGeom>
              <a:avLst/>
              <a:gdLst/>
              <a:ahLst/>
              <a:cxnLst/>
              <a:rect l="l" t="t" r="r" b="b"/>
              <a:pathLst>
                <a:path w="359" h="418" extrusionOk="0">
                  <a:moveTo>
                    <a:pt x="322" y="1"/>
                  </a:moveTo>
                  <a:cubicBezTo>
                    <a:pt x="25" y="120"/>
                    <a:pt x="1" y="263"/>
                    <a:pt x="287" y="394"/>
                  </a:cubicBezTo>
                  <a:cubicBezTo>
                    <a:pt x="296" y="391"/>
                    <a:pt x="305" y="389"/>
                    <a:pt x="313" y="389"/>
                  </a:cubicBezTo>
                  <a:cubicBezTo>
                    <a:pt x="334" y="389"/>
                    <a:pt x="349" y="400"/>
                    <a:pt x="358" y="418"/>
                  </a:cubicBezTo>
                  <a:lnTo>
                    <a:pt x="358" y="156"/>
                  </a:lnTo>
                  <a:cubicBezTo>
                    <a:pt x="346" y="108"/>
                    <a:pt x="334" y="48"/>
                    <a:pt x="32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50" name="Google Shape;1450;p32"/>
            <p:cNvSpPr/>
            <p:nvPr/>
          </p:nvSpPr>
          <p:spPr>
            <a:xfrm>
              <a:off x="5859050" y="3397875"/>
              <a:ext cx="7475" cy="4175"/>
            </a:xfrm>
            <a:custGeom>
              <a:avLst/>
              <a:gdLst/>
              <a:ahLst/>
              <a:cxnLst/>
              <a:rect l="l" t="t" r="r" b="b"/>
              <a:pathLst>
                <a:path w="299" h="167" extrusionOk="0">
                  <a:moveTo>
                    <a:pt x="144" y="0"/>
                  </a:moveTo>
                  <a:cubicBezTo>
                    <a:pt x="60" y="36"/>
                    <a:pt x="13" y="84"/>
                    <a:pt x="1" y="167"/>
                  </a:cubicBezTo>
                  <a:lnTo>
                    <a:pt x="286" y="167"/>
                  </a:lnTo>
                  <a:lnTo>
                    <a:pt x="298" y="107"/>
                  </a:lnTo>
                  <a:lnTo>
                    <a:pt x="298" y="36"/>
                  </a:lnTo>
                  <a:cubicBezTo>
                    <a:pt x="239" y="24"/>
                    <a:pt x="191" y="24"/>
                    <a:pt x="14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51" name="Google Shape;1451;p32"/>
            <p:cNvSpPr/>
            <p:nvPr/>
          </p:nvSpPr>
          <p:spPr>
            <a:xfrm>
              <a:off x="5847450" y="3352100"/>
              <a:ext cx="7750" cy="2675"/>
            </a:xfrm>
            <a:custGeom>
              <a:avLst/>
              <a:gdLst/>
              <a:ahLst/>
              <a:cxnLst/>
              <a:rect l="l" t="t" r="r" b="b"/>
              <a:pathLst>
                <a:path w="310" h="107" extrusionOk="0">
                  <a:moveTo>
                    <a:pt x="85" y="1"/>
                  </a:moveTo>
                  <a:cubicBezTo>
                    <a:pt x="57" y="1"/>
                    <a:pt x="29" y="4"/>
                    <a:pt x="0" y="10"/>
                  </a:cubicBezTo>
                  <a:cubicBezTo>
                    <a:pt x="71" y="71"/>
                    <a:pt x="141" y="107"/>
                    <a:pt x="221" y="107"/>
                  </a:cubicBezTo>
                  <a:cubicBezTo>
                    <a:pt x="249" y="107"/>
                    <a:pt x="279" y="102"/>
                    <a:pt x="310" y="93"/>
                  </a:cubicBezTo>
                  <a:cubicBezTo>
                    <a:pt x="247" y="30"/>
                    <a:pt x="170" y="1"/>
                    <a:pt x="8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52" name="Google Shape;1452;p32"/>
            <p:cNvSpPr/>
            <p:nvPr/>
          </p:nvSpPr>
          <p:spPr>
            <a:xfrm>
              <a:off x="5568550" y="3400150"/>
              <a:ext cx="3575" cy="1625"/>
            </a:xfrm>
            <a:custGeom>
              <a:avLst/>
              <a:gdLst/>
              <a:ahLst/>
              <a:cxnLst/>
              <a:rect l="l" t="t" r="r" b="b"/>
              <a:pathLst>
                <a:path w="143" h="65" extrusionOk="0">
                  <a:moveTo>
                    <a:pt x="70" y="0"/>
                  </a:moveTo>
                  <a:cubicBezTo>
                    <a:pt x="40" y="0"/>
                    <a:pt x="9" y="18"/>
                    <a:pt x="0" y="64"/>
                  </a:cubicBezTo>
                  <a:lnTo>
                    <a:pt x="143" y="64"/>
                  </a:lnTo>
                  <a:cubicBezTo>
                    <a:pt x="131" y="52"/>
                    <a:pt x="119" y="16"/>
                    <a:pt x="95" y="5"/>
                  </a:cubicBezTo>
                  <a:cubicBezTo>
                    <a:pt x="87" y="2"/>
                    <a:pt x="79" y="0"/>
                    <a:pt x="7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53" name="Google Shape;1453;p32"/>
            <p:cNvSpPr/>
            <p:nvPr/>
          </p:nvSpPr>
          <p:spPr>
            <a:xfrm>
              <a:off x="5614675" y="3294475"/>
              <a:ext cx="4800" cy="4650"/>
            </a:xfrm>
            <a:custGeom>
              <a:avLst/>
              <a:gdLst/>
              <a:ahLst/>
              <a:cxnLst/>
              <a:rect l="l" t="t" r="r" b="b"/>
              <a:pathLst>
                <a:path w="192" h="186" extrusionOk="0">
                  <a:moveTo>
                    <a:pt x="93" y="0"/>
                  </a:moveTo>
                  <a:cubicBezTo>
                    <a:pt x="61" y="0"/>
                    <a:pt x="31" y="39"/>
                    <a:pt x="1" y="112"/>
                  </a:cubicBezTo>
                  <a:cubicBezTo>
                    <a:pt x="13" y="124"/>
                    <a:pt x="24" y="148"/>
                    <a:pt x="36" y="171"/>
                  </a:cubicBezTo>
                  <a:cubicBezTo>
                    <a:pt x="51" y="182"/>
                    <a:pt x="69" y="185"/>
                    <a:pt x="85" y="185"/>
                  </a:cubicBezTo>
                  <a:cubicBezTo>
                    <a:pt x="108" y="185"/>
                    <a:pt x="130" y="178"/>
                    <a:pt x="143" y="171"/>
                  </a:cubicBezTo>
                  <a:cubicBezTo>
                    <a:pt x="155" y="136"/>
                    <a:pt x="179" y="124"/>
                    <a:pt x="191" y="112"/>
                  </a:cubicBezTo>
                  <a:cubicBezTo>
                    <a:pt x="156" y="36"/>
                    <a:pt x="124" y="0"/>
                    <a:pt x="9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54" name="Google Shape;1454;p32"/>
            <p:cNvSpPr/>
            <p:nvPr/>
          </p:nvSpPr>
          <p:spPr>
            <a:xfrm>
              <a:off x="5629550" y="3423775"/>
              <a:ext cx="3600" cy="1575"/>
            </a:xfrm>
            <a:custGeom>
              <a:avLst/>
              <a:gdLst/>
              <a:ahLst/>
              <a:cxnLst/>
              <a:rect l="l" t="t" r="r" b="b"/>
              <a:pathLst>
                <a:path w="144" h="63" extrusionOk="0">
                  <a:moveTo>
                    <a:pt x="1" y="0"/>
                  </a:moveTo>
                  <a:cubicBezTo>
                    <a:pt x="19" y="42"/>
                    <a:pt x="40" y="63"/>
                    <a:pt x="63" y="63"/>
                  </a:cubicBezTo>
                  <a:cubicBezTo>
                    <a:pt x="87" y="63"/>
                    <a:pt x="114" y="42"/>
                    <a:pt x="14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55" name="Google Shape;1455;p32"/>
            <p:cNvSpPr/>
            <p:nvPr/>
          </p:nvSpPr>
          <p:spPr>
            <a:xfrm>
              <a:off x="5490250" y="3348450"/>
              <a:ext cx="3900" cy="4800"/>
            </a:xfrm>
            <a:custGeom>
              <a:avLst/>
              <a:gdLst/>
              <a:ahLst/>
              <a:cxnLst/>
              <a:rect l="l" t="t" r="r" b="b"/>
              <a:pathLst>
                <a:path w="156" h="192" extrusionOk="0">
                  <a:moveTo>
                    <a:pt x="108" y="1"/>
                  </a:moveTo>
                  <a:cubicBezTo>
                    <a:pt x="72" y="60"/>
                    <a:pt x="37" y="132"/>
                    <a:pt x="1" y="191"/>
                  </a:cubicBezTo>
                  <a:cubicBezTo>
                    <a:pt x="48" y="179"/>
                    <a:pt x="96" y="168"/>
                    <a:pt x="156" y="168"/>
                  </a:cubicBezTo>
                  <a:cubicBezTo>
                    <a:pt x="132" y="108"/>
                    <a:pt x="120" y="60"/>
                    <a:pt x="10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56" name="Google Shape;1456;p32"/>
            <p:cNvSpPr/>
            <p:nvPr/>
          </p:nvSpPr>
          <p:spPr>
            <a:xfrm>
              <a:off x="5528950" y="3438050"/>
              <a:ext cx="4500" cy="2700"/>
            </a:xfrm>
            <a:custGeom>
              <a:avLst/>
              <a:gdLst/>
              <a:ahLst/>
              <a:cxnLst/>
              <a:rect l="l" t="t" r="r" b="b"/>
              <a:pathLst>
                <a:path w="180" h="108" extrusionOk="0">
                  <a:moveTo>
                    <a:pt x="179" y="1"/>
                  </a:moveTo>
                  <a:cubicBezTo>
                    <a:pt x="96" y="1"/>
                    <a:pt x="36" y="36"/>
                    <a:pt x="1" y="108"/>
                  </a:cubicBezTo>
                  <a:cubicBezTo>
                    <a:pt x="96" y="108"/>
                    <a:pt x="155" y="84"/>
                    <a:pt x="17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57" name="Google Shape;1457;p32"/>
            <p:cNvSpPr/>
            <p:nvPr/>
          </p:nvSpPr>
          <p:spPr>
            <a:xfrm>
              <a:off x="5511400" y="3305300"/>
              <a:ext cx="3000" cy="4200"/>
            </a:xfrm>
            <a:custGeom>
              <a:avLst/>
              <a:gdLst/>
              <a:ahLst/>
              <a:cxnLst/>
              <a:rect l="l" t="t" r="r" b="b"/>
              <a:pathLst>
                <a:path w="120" h="168" extrusionOk="0">
                  <a:moveTo>
                    <a:pt x="119" y="0"/>
                  </a:moveTo>
                  <a:cubicBezTo>
                    <a:pt x="36" y="12"/>
                    <a:pt x="0" y="72"/>
                    <a:pt x="0" y="167"/>
                  </a:cubicBezTo>
                  <a:cubicBezTo>
                    <a:pt x="83" y="131"/>
                    <a:pt x="119" y="72"/>
                    <a:pt x="11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58" name="Google Shape;1458;p32"/>
            <p:cNvSpPr/>
            <p:nvPr/>
          </p:nvSpPr>
          <p:spPr>
            <a:xfrm>
              <a:off x="6225175" y="3380900"/>
              <a:ext cx="3300" cy="3300"/>
            </a:xfrm>
            <a:custGeom>
              <a:avLst/>
              <a:gdLst/>
              <a:ahLst/>
              <a:cxnLst/>
              <a:rect l="l" t="t" r="r" b="b"/>
              <a:pathLst>
                <a:path w="132" h="132" extrusionOk="0">
                  <a:moveTo>
                    <a:pt x="0" y="1"/>
                  </a:moveTo>
                  <a:lnTo>
                    <a:pt x="131" y="132"/>
                  </a:lnTo>
                  <a:cubicBezTo>
                    <a:pt x="84" y="84"/>
                    <a:pt x="48" y="24"/>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59" name="Google Shape;1459;p32"/>
            <p:cNvSpPr/>
            <p:nvPr/>
          </p:nvSpPr>
          <p:spPr>
            <a:xfrm>
              <a:off x="5862325" y="3384475"/>
              <a:ext cx="4500" cy="3000"/>
            </a:xfrm>
            <a:custGeom>
              <a:avLst/>
              <a:gdLst/>
              <a:ahLst/>
              <a:cxnLst/>
              <a:rect l="l" t="t" r="r" b="b"/>
              <a:pathLst>
                <a:path w="180" h="120" extrusionOk="0">
                  <a:moveTo>
                    <a:pt x="1" y="0"/>
                  </a:moveTo>
                  <a:cubicBezTo>
                    <a:pt x="60" y="48"/>
                    <a:pt x="108" y="84"/>
                    <a:pt x="167" y="120"/>
                  </a:cubicBezTo>
                  <a:cubicBezTo>
                    <a:pt x="167" y="96"/>
                    <a:pt x="167" y="48"/>
                    <a:pt x="17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60" name="Google Shape;1460;p32"/>
            <p:cNvSpPr/>
            <p:nvPr/>
          </p:nvSpPr>
          <p:spPr>
            <a:xfrm>
              <a:off x="5509900" y="3614675"/>
              <a:ext cx="185775" cy="47525"/>
            </a:xfrm>
            <a:custGeom>
              <a:avLst/>
              <a:gdLst/>
              <a:ahLst/>
              <a:cxnLst/>
              <a:rect l="l" t="t" r="r" b="b"/>
              <a:pathLst>
                <a:path w="7431" h="1901" extrusionOk="0">
                  <a:moveTo>
                    <a:pt x="519" y="0"/>
                  </a:moveTo>
                  <a:cubicBezTo>
                    <a:pt x="479" y="0"/>
                    <a:pt x="440" y="3"/>
                    <a:pt x="405" y="8"/>
                  </a:cubicBezTo>
                  <a:cubicBezTo>
                    <a:pt x="310" y="32"/>
                    <a:pt x="239" y="91"/>
                    <a:pt x="167" y="151"/>
                  </a:cubicBezTo>
                  <a:cubicBezTo>
                    <a:pt x="155" y="186"/>
                    <a:pt x="120" y="198"/>
                    <a:pt x="108" y="234"/>
                  </a:cubicBezTo>
                  <a:cubicBezTo>
                    <a:pt x="60" y="294"/>
                    <a:pt x="36" y="329"/>
                    <a:pt x="13" y="389"/>
                  </a:cubicBezTo>
                  <a:cubicBezTo>
                    <a:pt x="1" y="472"/>
                    <a:pt x="13" y="508"/>
                    <a:pt x="48" y="567"/>
                  </a:cubicBezTo>
                  <a:cubicBezTo>
                    <a:pt x="132" y="627"/>
                    <a:pt x="274" y="591"/>
                    <a:pt x="346" y="710"/>
                  </a:cubicBezTo>
                  <a:lnTo>
                    <a:pt x="334" y="710"/>
                  </a:lnTo>
                  <a:cubicBezTo>
                    <a:pt x="404" y="749"/>
                    <a:pt x="481" y="759"/>
                    <a:pt x="562" y="759"/>
                  </a:cubicBezTo>
                  <a:cubicBezTo>
                    <a:pt x="642" y="759"/>
                    <a:pt x="726" y="749"/>
                    <a:pt x="809" y="749"/>
                  </a:cubicBezTo>
                  <a:cubicBezTo>
                    <a:pt x="896" y="749"/>
                    <a:pt x="982" y="760"/>
                    <a:pt x="1060" y="806"/>
                  </a:cubicBezTo>
                  <a:cubicBezTo>
                    <a:pt x="1108" y="829"/>
                    <a:pt x="1167" y="829"/>
                    <a:pt x="1203" y="829"/>
                  </a:cubicBezTo>
                  <a:cubicBezTo>
                    <a:pt x="1249" y="789"/>
                    <a:pt x="1298" y="768"/>
                    <a:pt x="1346" y="768"/>
                  </a:cubicBezTo>
                  <a:cubicBezTo>
                    <a:pt x="1396" y="768"/>
                    <a:pt x="1446" y="792"/>
                    <a:pt x="1489" y="841"/>
                  </a:cubicBezTo>
                  <a:cubicBezTo>
                    <a:pt x="2763" y="1199"/>
                    <a:pt x="4061" y="1341"/>
                    <a:pt x="5358" y="1556"/>
                  </a:cubicBezTo>
                  <a:cubicBezTo>
                    <a:pt x="5402" y="1550"/>
                    <a:pt x="5446" y="1548"/>
                    <a:pt x="5489" y="1548"/>
                  </a:cubicBezTo>
                  <a:cubicBezTo>
                    <a:pt x="5882" y="1548"/>
                    <a:pt x="6238" y="1760"/>
                    <a:pt x="6636" y="1760"/>
                  </a:cubicBezTo>
                  <a:cubicBezTo>
                    <a:pt x="6655" y="1760"/>
                    <a:pt x="6673" y="1759"/>
                    <a:pt x="6692" y="1758"/>
                  </a:cubicBezTo>
                  <a:cubicBezTo>
                    <a:pt x="6734" y="1744"/>
                    <a:pt x="6781" y="1692"/>
                    <a:pt x="6822" y="1692"/>
                  </a:cubicBezTo>
                  <a:cubicBezTo>
                    <a:pt x="6850" y="1692"/>
                    <a:pt x="6875" y="1716"/>
                    <a:pt x="6894" y="1794"/>
                  </a:cubicBezTo>
                  <a:cubicBezTo>
                    <a:pt x="6954" y="1865"/>
                    <a:pt x="7049" y="1901"/>
                    <a:pt x="7132" y="1901"/>
                  </a:cubicBezTo>
                  <a:cubicBezTo>
                    <a:pt x="7311" y="1865"/>
                    <a:pt x="7418" y="1770"/>
                    <a:pt x="7430" y="1580"/>
                  </a:cubicBezTo>
                  <a:cubicBezTo>
                    <a:pt x="7406" y="1484"/>
                    <a:pt x="7299" y="1449"/>
                    <a:pt x="7240" y="1389"/>
                  </a:cubicBezTo>
                  <a:cubicBezTo>
                    <a:pt x="7179" y="1333"/>
                    <a:pt x="7108" y="1322"/>
                    <a:pt x="7034" y="1322"/>
                  </a:cubicBezTo>
                  <a:cubicBezTo>
                    <a:pt x="6988" y="1322"/>
                    <a:pt x="6941" y="1326"/>
                    <a:pt x="6895" y="1326"/>
                  </a:cubicBezTo>
                  <a:cubicBezTo>
                    <a:pt x="6811" y="1326"/>
                    <a:pt x="6732" y="1313"/>
                    <a:pt x="6668" y="1234"/>
                  </a:cubicBezTo>
                  <a:cubicBezTo>
                    <a:pt x="6595" y="1186"/>
                    <a:pt x="6514" y="1174"/>
                    <a:pt x="6430" y="1174"/>
                  </a:cubicBezTo>
                  <a:cubicBezTo>
                    <a:pt x="6355" y="1174"/>
                    <a:pt x="6278" y="1183"/>
                    <a:pt x="6202" y="1183"/>
                  </a:cubicBezTo>
                  <a:cubicBezTo>
                    <a:pt x="6111" y="1183"/>
                    <a:pt x="6023" y="1171"/>
                    <a:pt x="5942" y="1115"/>
                  </a:cubicBezTo>
                  <a:cubicBezTo>
                    <a:pt x="5763" y="1056"/>
                    <a:pt x="5585" y="948"/>
                    <a:pt x="5406" y="913"/>
                  </a:cubicBezTo>
                  <a:cubicBezTo>
                    <a:pt x="4156" y="675"/>
                    <a:pt x="2894" y="472"/>
                    <a:pt x="1644" y="246"/>
                  </a:cubicBezTo>
                  <a:cubicBezTo>
                    <a:pt x="1310" y="175"/>
                    <a:pt x="977" y="175"/>
                    <a:pt x="691" y="20"/>
                  </a:cubicBezTo>
                  <a:cubicBezTo>
                    <a:pt x="635" y="6"/>
                    <a:pt x="575" y="0"/>
                    <a:pt x="51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61" name="Google Shape;1461;p32"/>
            <p:cNvSpPr/>
            <p:nvPr/>
          </p:nvSpPr>
          <p:spPr>
            <a:xfrm>
              <a:off x="5535800" y="3688950"/>
              <a:ext cx="199575" cy="31600"/>
            </a:xfrm>
            <a:custGeom>
              <a:avLst/>
              <a:gdLst/>
              <a:ahLst/>
              <a:cxnLst/>
              <a:rect l="l" t="t" r="r" b="b"/>
              <a:pathLst>
                <a:path w="7983" h="1264" extrusionOk="0">
                  <a:moveTo>
                    <a:pt x="525" y="1"/>
                  </a:moveTo>
                  <a:cubicBezTo>
                    <a:pt x="497" y="1"/>
                    <a:pt x="469" y="1"/>
                    <a:pt x="441" y="2"/>
                  </a:cubicBezTo>
                  <a:cubicBezTo>
                    <a:pt x="410" y="32"/>
                    <a:pt x="380" y="41"/>
                    <a:pt x="347" y="41"/>
                  </a:cubicBezTo>
                  <a:cubicBezTo>
                    <a:pt x="304" y="41"/>
                    <a:pt x="257" y="25"/>
                    <a:pt x="203" y="25"/>
                  </a:cubicBezTo>
                  <a:cubicBezTo>
                    <a:pt x="120" y="49"/>
                    <a:pt x="36" y="73"/>
                    <a:pt x="0" y="168"/>
                  </a:cubicBezTo>
                  <a:cubicBezTo>
                    <a:pt x="148" y="261"/>
                    <a:pt x="296" y="296"/>
                    <a:pt x="460" y="296"/>
                  </a:cubicBezTo>
                  <a:cubicBezTo>
                    <a:pt x="508" y="296"/>
                    <a:pt x="557" y="293"/>
                    <a:pt x="608" y="287"/>
                  </a:cubicBezTo>
                  <a:cubicBezTo>
                    <a:pt x="624" y="262"/>
                    <a:pt x="653" y="232"/>
                    <a:pt x="684" y="232"/>
                  </a:cubicBezTo>
                  <a:cubicBezTo>
                    <a:pt x="698" y="232"/>
                    <a:pt x="712" y="237"/>
                    <a:pt x="727" y="252"/>
                  </a:cubicBezTo>
                  <a:cubicBezTo>
                    <a:pt x="729" y="254"/>
                    <a:pt x="732" y="256"/>
                    <a:pt x="734" y="258"/>
                  </a:cubicBezTo>
                  <a:lnTo>
                    <a:pt x="734" y="258"/>
                  </a:lnTo>
                  <a:cubicBezTo>
                    <a:pt x="724" y="258"/>
                    <a:pt x="715" y="267"/>
                    <a:pt x="715" y="299"/>
                  </a:cubicBezTo>
                  <a:cubicBezTo>
                    <a:pt x="858" y="430"/>
                    <a:pt x="1072" y="418"/>
                    <a:pt x="1251" y="442"/>
                  </a:cubicBezTo>
                  <a:cubicBezTo>
                    <a:pt x="2263" y="597"/>
                    <a:pt x="3287" y="728"/>
                    <a:pt x="4299" y="847"/>
                  </a:cubicBezTo>
                  <a:cubicBezTo>
                    <a:pt x="4858" y="918"/>
                    <a:pt x="5442" y="954"/>
                    <a:pt x="6013" y="1014"/>
                  </a:cubicBezTo>
                  <a:cubicBezTo>
                    <a:pt x="6090" y="1057"/>
                    <a:pt x="6174" y="1063"/>
                    <a:pt x="6258" y="1063"/>
                  </a:cubicBezTo>
                  <a:cubicBezTo>
                    <a:pt x="6292" y="1063"/>
                    <a:pt x="6326" y="1062"/>
                    <a:pt x="6359" y="1062"/>
                  </a:cubicBezTo>
                  <a:cubicBezTo>
                    <a:pt x="6449" y="1062"/>
                    <a:pt x="6538" y="1069"/>
                    <a:pt x="6620" y="1121"/>
                  </a:cubicBezTo>
                  <a:cubicBezTo>
                    <a:pt x="6695" y="1158"/>
                    <a:pt x="6774" y="1177"/>
                    <a:pt x="6855" y="1177"/>
                  </a:cubicBezTo>
                  <a:cubicBezTo>
                    <a:pt x="6903" y="1177"/>
                    <a:pt x="6952" y="1170"/>
                    <a:pt x="7001" y="1156"/>
                  </a:cubicBezTo>
                  <a:cubicBezTo>
                    <a:pt x="7094" y="1203"/>
                    <a:pt x="7195" y="1211"/>
                    <a:pt x="7297" y="1211"/>
                  </a:cubicBezTo>
                  <a:cubicBezTo>
                    <a:pt x="7354" y="1211"/>
                    <a:pt x="7411" y="1209"/>
                    <a:pt x="7468" y="1209"/>
                  </a:cubicBezTo>
                  <a:cubicBezTo>
                    <a:pt x="7570" y="1209"/>
                    <a:pt x="7670" y="1217"/>
                    <a:pt x="7763" y="1264"/>
                  </a:cubicBezTo>
                  <a:lnTo>
                    <a:pt x="7918" y="1264"/>
                  </a:lnTo>
                  <a:cubicBezTo>
                    <a:pt x="7983" y="971"/>
                    <a:pt x="7871" y="926"/>
                    <a:pt x="7726" y="926"/>
                  </a:cubicBezTo>
                  <a:cubicBezTo>
                    <a:pt x="7661" y="926"/>
                    <a:pt x="7590" y="935"/>
                    <a:pt x="7524" y="935"/>
                  </a:cubicBezTo>
                  <a:cubicBezTo>
                    <a:pt x="7437" y="935"/>
                    <a:pt x="7361" y="919"/>
                    <a:pt x="7323" y="847"/>
                  </a:cubicBezTo>
                  <a:cubicBezTo>
                    <a:pt x="7269" y="811"/>
                    <a:pt x="7216" y="796"/>
                    <a:pt x="7162" y="796"/>
                  </a:cubicBezTo>
                  <a:cubicBezTo>
                    <a:pt x="7111" y="796"/>
                    <a:pt x="7059" y="810"/>
                    <a:pt x="7007" y="832"/>
                  </a:cubicBezTo>
                  <a:lnTo>
                    <a:pt x="7007" y="832"/>
                  </a:lnTo>
                  <a:cubicBezTo>
                    <a:pt x="7013" y="826"/>
                    <a:pt x="7019" y="819"/>
                    <a:pt x="7025" y="811"/>
                  </a:cubicBezTo>
                  <a:lnTo>
                    <a:pt x="7025" y="811"/>
                  </a:lnTo>
                  <a:lnTo>
                    <a:pt x="7001" y="835"/>
                  </a:lnTo>
                  <a:cubicBezTo>
                    <a:pt x="7003" y="834"/>
                    <a:pt x="7005" y="833"/>
                    <a:pt x="7007" y="832"/>
                  </a:cubicBezTo>
                  <a:lnTo>
                    <a:pt x="7007" y="832"/>
                  </a:lnTo>
                  <a:cubicBezTo>
                    <a:pt x="6964" y="882"/>
                    <a:pt x="6923" y="910"/>
                    <a:pt x="6882" y="910"/>
                  </a:cubicBezTo>
                  <a:cubicBezTo>
                    <a:pt x="6840" y="910"/>
                    <a:pt x="6797" y="879"/>
                    <a:pt x="6751" y="811"/>
                  </a:cubicBezTo>
                  <a:lnTo>
                    <a:pt x="6751" y="811"/>
                  </a:lnTo>
                  <a:lnTo>
                    <a:pt x="6763" y="835"/>
                  </a:lnTo>
                  <a:cubicBezTo>
                    <a:pt x="6668" y="784"/>
                    <a:pt x="6566" y="771"/>
                    <a:pt x="6461" y="771"/>
                  </a:cubicBezTo>
                  <a:cubicBezTo>
                    <a:pt x="6353" y="771"/>
                    <a:pt x="6242" y="785"/>
                    <a:pt x="6132" y="785"/>
                  </a:cubicBezTo>
                  <a:cubicBezTo>
                    <a:pt x="6001" y="785"/>
                    <a:pt x="5872" y="765"/>
                    <a:pt x="5751" y="680"/>
                  </a:cubicBezTo>
                  <a:cubicBezTo>
                    <a:pt x="5680" y="585"/>
                    <a:pt x="5561" y="561"/>
                    <a:pt x="5442" y="549"/>
                  </a:cubicBezTo>
                  <a:cubicBezTo>
                    <a:pt x="4644" y="490"/>
                    <a:pt x="3846" y="383"/>
                    <a:pt x="3048" y="287"/>
                  </a:cubicBezTo>
                  <a:cubicBezTo>
                    <a:pt x="2207" y="172"/>
                    <a:pt x="1377" y="1"/>
                    <a:pt x="52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62" name="Google Shape;1462;p32"/>
            <p:cNvSpPr/>
            <p:nvPr/>
          </p:nvSpPr>
          <p:spPr>
            <a:xfrm>
              <a:off x="5338750" y="3665200"/>
              <a:ext cx="173550" cy="26150"/>
            </a:xfrm>
            <a:custGeom>
              <a:avLst/>
              <a:gdLst/>
              <a:ahLst/>
              <a:cxnLst/>
              <a:rect l="l" t="t" r="r" b="b"/>
              <a:pathLst>
                <a:path w="6942" h="1046" extrusionOk="0">
                  <a:moveTo>
                    <a:pt x="460" y="1"/>
                  </a:moveTo>
                  <a:cubicBezTo>
                    <a:pt x="294" y="1"/>
                    <a:pt x="137" y="51"/>
                    <a:pt x="1" y="237"/>
                  </a:cubicBezTo>
                  <a:cubicBezTo>
                    <a:pt x="691" y="321"/>
                    <a:pt x="1358" y="416"/>
                    <a:pt x="2048" y="487"/>
                  </a:cubicBezTo>
                  <a:cubicBezTo>
                    <a:pt x="3084" y="606"/>
                    <a:pt x="4108" y="713"/>
                    <a:pt x="5156" y="821"/>
                  </a:cubicBezTo>
                  <a:cubicBezTo>
                    <a:pt x="5287" y="916"/>
                    <a:pt x="5465" y="832"/>
                    <a:pt x="5620" y="952"/>
                  </a:cubicBezTo>
                  <a:cubicBezTo>
                    <a:pt x="5694" y="981"/>
                    <a:pt x="5767" y="1001"/>
                    <a:pt x="5841" y="1001"/>
                  </a:cubicBezTo>
                  <a:cubicBezTo>
                    <a:pt x="5886" y="1001"/>
                    <a:pt x="5932" y="994"/>
                    <a:pt x="5977" y="975"/>
                  </a:cubicBezTo>
                  <a:cubicBezTo>
                    <a:pt x="6141" y="1001"/>
                    <a:pt x="6308" y="1046"/>
                    <a:pt x="6478" y="1046"/>
                  </a:cubicBezTo>
                  <a:cubicBezTo>
                    <a:pt x="6630" y="1046"/>
                    <a:pt x="6785" y="1010"/>
                    <a:pt x="6942" y="892"/>
                  </a:cubicBezTo>
                  <a:cubicBezTo>
                    <a:pt x="6751" y="678"/>
                    <a:pt x="6489" y="809"/>
                    <a:pt x="6335" y="702"/>
                  </a:cubicBezTo>
                  <a:lnTo>
                    <a:pt x="5977" y="654"/>
                  </a:lnTo>
                  <a:cubicBezTo>
                    <a:pt x="5811" y="594"/>
                    <a:pt x="5620" y="642"/>
                    <a:pt x="5465" y="547"/>
                  </a:cubicBezTo>
                  <a:cubicBezTo>
                    <a:pt x="5370" y="502"/>
                    <a:pt x="5271" y="492"/>
                    <a:pt x="5170" y="492"/>
                  </a:cubicBezTo>
                  <a:cubicBezTo>
                    <a:pt x="5101" y="492"/>
                    <a:pt x="5032" y="497"/>
                    <a:pt x="4963" y="497"/>
                  </a:cubicBezTo>
                  <a:cubicBezTo>
                    <a:pt x="4895" y="497"/>
                    <a:pt x="4828" y="492"/>
                    <a:pt x="4763" y="475"/>
                  </a:cubicBezTo>
                  <a:cubicBezTo>
                    <a:pt x="3549" y="178"/>
                    <a:pt x="2298" y="213"/>
                    <a:pt x="1060" y="70"/>
                  </a:cubicBezTo>
                  <a:cubicBezTo>
                    <a:pt x="861" y="70"/>
                    <a:pt x="654" y="1"/>
                    <a:pt x="46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63" name="Google Shape;1463;p32"/>
            <p:cNvSpPr/>
            <p:nvPr/>
          </p:nvSpPr>
          <p:spPr>
            <a:xfrm>
              <a:off x="6030800" y="3682725"/>
              <a:ext cx="158975" cy="33725"/>
            </a:xfrm>
            <a:custGeom>
              <a:avLst/>
              <a:gdLst/>
              <a:ahLst/>
              <a:cxnLst/>
              <a:rect l="l" t="t" r="r" b="b"/>
              <a:pathLst>
                <a:path w="6359" h="1349" extrusionOk="0">
                  <a:moveTo>
                    <a:pt x="417" y="84"/>
                  </a:moveTo>
                  <a:lnTo>
                    <a:pt x="417" y="84"/>
                  </a:lnTo>
                  <a:cubicBezTo>
                    <a:pt x="739" y="596"/>
                    <a:pt x="227" y="632"/>
                    <a:pt x="1" y="846"/>
                  </a:cubicBezTo>
                  <a:cubicBezTo>
                    <a:pt x="822" y="989"/>
                    <a:pt x="1656" y="929"/>
                    <a:pt x="2477" y="965"/>
                  </a:cubicBezTo>
                  <a:cubicBezTo>
                    <a:pt x="3441" y="1013"/>
                    <a:pt x="4406" y="1013"/>
                    <a:pt x="5346" y="1227"/>
                  </a:cubicBezTo>
                  <a:cubicBezTo>
                    <a:pt x="5519" y="1304"/>
                    <a:pt x="5692" y="1349"/>
                    <a:pt x="5861" y="1349"/>
                  </a:cubicBezTo>
                  <a:cubicBezTo>
                    <a:pt x="6031" y="1349"/>
                    <a:pt x="6198" y="1304"/>
                    <a:pt x="6358" y="1203"/>
                  </a:cubicBezTo>
                  <a:cubicBezTo>
                    <a:pt x="6287" y="905"/>
                    <a:pt x="6013" y="917"/>
                    <a:pt x="5799" y="893"/>
                  </a:cubicBezTo>
                  <a:cubicBezTo>
                    <a:pt x="5215" y="798"/>
                    <a:pt x="4620" y="786"/>
                    <a:pt x="4037" y="667"/>
                  </a:cubicBezTo>
                  <a:cubicBezTo>
                    <a:pt x="3983" y="656"/>
                    <a:pt x="3928" y="654"/>
                    <a:pt x="3873" y="654"/>
                  </a:cubicBezTo>
                  <a:cubicBezTo>
                    <a:pt x="3813" y="654"/>
                    <a:pt x="3753" y="657"/>
                    <a:pt x="3694" y="657"/>
                  </a:cubicBezTo>
                  <a:cubicBezTo>
                    <a:pt x="3569" y="657"/>
                    <a:pt x="3447" y="642"/>
                    <a:pt x="3334" y="548"/>
                  </a:cubicBezTo>
                  <a:cubicBezTo>
                    <a:pt x="3322" y="489"/>
                    <a:pt x="3322" y="441"/>
                    <a:pt x="3334" y="382"/>
                  </a:cubicBezTo>
                  <a:cubicBezTo>
                    <a:pt x="2382" y="1"/>
                    <a:pt x="1394" y="155"/>
                    <a:pt x="417" y="84"/>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64" name="Google Shape;1464;p32"/>
            <p:cNvSpPr/>
            <p:nvPr/>
          </p:nvSpPr>
          <p:spPr>
            <a:xfrm>
              <a:off x="5372675" y="3597650"/>
              <a:ext cx="107475" cy="28475"/>
            </a:xfrm>
            <a:custGeom>
              <a:avLst/>
              <a:gdLst/>
              <a:ahLst/>
              <a:cxnLst/>
              <a:rect l="l" t="t" r="r" b="b"/>
              <a:pathLst>
                <a:path w="4299" h="1139" extrusionOk="0">
                  <a:moveTo>
                    <a:pt x="1139" y="0"/>
                  </a:moveTo>
                  <a:cubicBezTo>
                    <a:pt x="996" y="0"/>
                    <a:pt x="855" y="23"/>
                    <a:pt x="715" y="82"/>
                  </a:cubicBezTo>
                  <a:cubicBezTo>
                    <a:pt x="662" y="147"/>
                    <a:pt x="611" y="177"/>
                    <a:pt x="560" y="177"/>
                  </a:cubicBezTo>
                  <a:cubicBezTo>
                    <a:pt x="510" y="177"/>
                    <a:pt x="459" y="147"/>
                    <a:pt x="406" y="94"/>
                  </a:cubicBezTo>
                  <a:cubicBezTo>
                    <a:pt x="371" y="91"/>
                    <a:pt x="338" y="89"/>
                    <a:pt x="306" y="89"/>
                  </a:cubicBezTo>
                  <a:cubicBezTo>
                    <a:pt x="183" y="89"/>
                    <a:pt x="79" y="118"/>
                    <a:pt x="13" y="260"/>
                  </a:cubicBezTo>
                  <a:cubicBezTo>
                    <a:pt x="1" y="546"/>
                    <a:pt x="179" y="546"/>
                    <a:pt x="394" y="558"/>
                  </a:cubicBezTo>
                  <a:cubicBezTo>
                    <a:pt x="438" y="561"/>
                    <a:pt x="484" y="562"/>
                    <a:pt x="529" y="562"/>
                  </a:cubicBezTo>
                  <a:cubicBezTo>
                    <a:pt x="664" y="562"/>
                    <a:pt x="803" y="551"/>
                    <a:pt x="939" y="551"/>
                  </a:cubicBezTo>
                  <a:cubicBezTo>
                    <a:pt x="1086" y="551"/>
                    <a:pt x="1232" y="564"/>
                    <a:pt x="1370" y="617"/>
                  </a:cubicBezTo>
                  <a:cubicBezTo>
                    <a:pt x="1965" y="856"/>
                    <a:pt x="2561" y="1034"/>
                    <a:pt x="3204" y="1094"/>
                  </a:cubicBezTo>
                  <a:cubicBezTo>
                    <a:pt x="3336" y="1128"/>
                    <a:pt x="3470" y="1138"/>
                    <a:pt x="3603" y="1138"/>
                  </a:cubicBezTo>
                  <a:cubicBezTo>
                    <a:pt x="3794" y="1138"/>
                    <a:pt x="3981" y="1118"/>
                    <a:pt x="4156" y="1118"/>
                  </a:cubicBezTo>
                  <a:cubicBezTo>
                    <a:pt x="4299" y="1058"/>
                    <a:pt x="4299" y="963"/>
                    <a:pt x="4287" y="820"/>
                  </a:cubicBezTo>
                  <a:cubicBezTo>
                    <a:pt x="4144" y="463"/>
                    <a:pt x="3799" y="463"/>
                    <a:pt x="3513" y="367"/>
                  </a:cubicBezTo>
                  <a:cubicBezTo>
                    <a:pt x="3287" y="308"/>
                    <a:pt x="3085" y="260"/>
                    <a:pt x="2858" y="201"/>
                  </a:cubicBezTo>
                  <a:cubicBezTo>
                    <a:pt x="2382" y="129"/>
                    <a:pt x="1882" y="141"/>
                    <a:pt x="1406" y="22"/>
                  </a:cubicBezTo>
                  <a:cubicBezTo>
                    <a:pt x="1315" y="9"/>
                    <a:pt x="1227" y="0"/>
                    <a:pt x="113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65" name="Google Shape;1465;p32"/>
            <p:cNvSpPr/>
            <p:nvPr/>
          </p:nvSpPr>
          <p:spPr>
            <a:xfrm>
              <a:off x="5332500" y="3491325"/>
              <a:ext cx="75625" cy="119100"/>
            </a:xfrm>
            <a:custGeom>
              <a:avLst/>
              <a:gdLst/>
              <a:ahLst/>
              <a:cxnLst/>
              <a:rect l="l" t="t" r="r" b="b"/>
              <a:pathLst>
                <a:path w="3025" h="4764" extrusionOk="0">
                  <a:moveTo>
                    <a:pt x="215" y="1"/>
                  </a:moveTo>
                  <a:cubicBezTo>
                    <a:pt x="179" y="84"/>
                    <a:pt x="120" y="168"/>
                    <a:pt x="108" y="251"/>
                  </a:cubicBezTo>
                  <a:cubicBezTo>
                    <a:pt x="36" y="1084"/>
                    <a:pt x="0" y="1918"/>
                    <a:pt x="131" y="2739"/>
                  </a:cubicBezTo>
                  <a:cubicBezTo>
                    <a:pt x="274" y="3513"/>
                    <a:pt x="453" y="4335"/>
                    <a:pt x="1251" y="4763"/>
                  </a:cubicBezTo>
                  <a:cubicBezTo>
                    <a:pt x="1405" y="4656"/>
                    <a:pt x="1596" y="4644"/>
                    <a:pt x="1703" y="4478"/>
                  </a:cubicBezTo>
                  <a:lnTo>
                    <a:pt x="2120" y="4478"/>
                  </a:lnTo>
                  <a:lnTo>
                    <a:pt x="2156" y="4525"/>
                  </a:lnTo>
                  <a:cubicBezTo>
                    <a:pt x="2167" y="4528"/>
                    <a:pt x="2179" y="4530"/>
                    <a:pt x="2189" y="4530"/>
                  </a:cubicBezTo>
                  <a:cubicBezTo>
                    <a:pt x="2220" y="4530"/>
                    <a:pt x="2245" y="4516"/>
                    <a:pt x="2263" y="4489"/>
                  </a:cubicBezTo>
                  <a:cubicBezTo>
                    <a:pt x="2513" y="4478"/>
                    <a:pt x="2775" y="4478"/>
                    <a:pt x="3025" y="4466"/>
                  </a:cubicBezTo>
                  <a:cubicBezTo>
                    <a:pt x="2918" y="4156"/>
                    <a:pt x="2656" y="4180"/>
                    <a:pt x="2429" y="4168"/>
                  </a:cubicBezTo>
                  <a:cubicBezTo>
                    <a:pt x="2144" y="4156"/>
                    <a:pt x="1858" y="4132"/>
                    <a:pt x="1620" y="3930"/>
                  </a:cubicBezTo>
                  <a:cubicBezTo>
                    <a:pt x="1571" y="3900"/>
                    <a:pt x="1522" y="3879"/>
                    <a:pt x="1466" y="3879"/>
                  </a:cubicBezTo>
                  <a:cubicBezTo>
                    <a:pt x="1454" y="3879"/>
                    <a:pt x="1442" y="3880"/>
                    <a:pt x="1429" y="3882"/>
                  </a:cubicBezTo>
                  <a:cubicBezTo>
                    <a:pt x="1374" y="3901"/>
                    <a:pt x="1327" y="3910"/>
                    <a:pt x="1284" y="3910"/>
                  </a:cubicBezTo>
                  <a:cubicBezTo>
                    <a:pt x="1062" y="3910"/>
                    <a:pt x="1003" y="3673"/>
                    <a:pt x="953" y="3513"/>
                  </a:cubicBezTo>
                  <a:cubicBezTo>
                    <a:pt x="774" y="3025"/>
                    <a:pt x="608" y="2525"/>
                    <a:pt x="572" y="2013"/>
                  </a:cubicBezTo>
                  <a:cubicBezTo>
                    <a:pt x="512" y="1358"/>
                    <a:pt x="489" y="703"/>
                    <a:pt x="298" y="60"/>
                  </a:cubicBezTo>
                  <a:cubicBezTo>
                    <a:pt x="274" y="48"/>
                    <a:pt x="239" y="13"/>
                    <a:pt x="21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66" name="Google Shape;1466;p32"/>
            <p:cNvSpPr/>
            <p:nvPr/>
          </p:nvSpPr>
          <p:spPr>
            <a:xfrm>
              <a:off x="5230700" y="3487750"/>
              <a:ext cx="46150" cy="72075"/>
            </a:xfrm>
            <a:custGeom>
              <a:avLst/>
              <a:gdLst/>
              <a:ahLst/>
              <a:cxnLst/>
              <a:rect l="l" t="t" r="r" b="b"/>
              <a:pathLst>
                <a:path w="1846" h="2883" extrusionOk="0">
                  <a:moveTo>
                    <a:pt x="1584" y="1"/>
                  </a:moveTo>
                  <a:lnTo>
                    <a:pt x="1584" y="1"/>
                  </a:lnTo>
                  <a:cubicBezTo>
                    <a:pt x="1072" y="668"/>
                    <a:pt x="382" y="1215"/>
                    <a:pt x="1" y="1989"/>
                  </a:cubicBezTo>
                  <a:cubicBezTo>
                    <a:pt x="24" y="2049"/>
                    <a:pt x="84" y="2085"/>
                    <a:pt x="167" y="2096"/>
                  </a:cubicBezTo>
                  <a:cubicBezTo>
                    <a:pt x="298" y="2085"/>
                    <a:pt x="382" y="2025"/>
                    <a:pt x="453" y="1918"/>
                  </a:cubicBezTo>
                  <a:cubicBezTo>
                    <a:pt x="477" y="1882"/>
                    <a:pt x="501" y="1870"/>
                    <a:pt x="489" y="1858"/>
                  </a:cubicBezTo>
                  <a:cubicBezTo>
                    <a:pt x="465" y="1835"/>
                    <a:pt x="469" y="1826"/>
                    <a:pt x="481" y="1826"/>
                  </a:cubicBezTo>
                  <a:cubicBezTo>
                    <a:pt x="506" y="1826"/>
                    <a:pt x="569" y="1866"/>
                    <a:pt x="513" y="1906"/>
                  </a:cubicBezTo>
                  <a:cubicBezTo>
                    <a:pt x="417" y="2168"/>
                    <a:pt x="96" y="2382"/>
                    <a:pt x="262" y="2716"/>
                  </a:cubicBezTo>
                  <a:cubicBezTo>
                    <a:pt x="334" y="2858"/>
                    <a:pt x="465" y="2882"/>
                    <a:pt x="608" y="2882"/>
                  </a:cubicBezTo>
                  <a:cubicBezTo>
                    <a:pt x="941" y="2632"/>
                    <a:pt x="1060" y="2215"/>
                    <a:pt x="1346" y="1906"/>
                  </a:cubicBezTo>
                  <a:cubicBezTo>
                    <a:pt x="1358" y="1608"/>
                    <a:pt x="1727" y="1251"/>
                    <a:pt x="1203" y="1025"/>
                  </a:cubicBezTo>
                  <a:cubicBezTo>
                    <a:pt x="1132" y="989"/>
                    <a:pt x="1286" y="918"/>
                    <a:pt x="1334" y="846"/>
                  </a:cubicBezTo>
                  <a:cubicBezTo>
                    <a:pt x="1489" y="596"/>
                    <a:pt x="1846" y="382"/>
                    <a:pt x="158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67" name="Google Shape;1467;p32"/>
            <p:cNvSpPr/>
            <p:nvPr/>
          </p:nvSpPr>
          <p:spPr>
            <a:xfrm>
              <a:off x="5291050" y="3408600"/>
              <a:ext cx="59325" cy="62225"/>
            </a:xfrm>
            <a:custGeom>
              <a:avLst/>
              <a:gdLst/>
              <a:ahLst/>
              <a:cxnLst/>
              <a:rect l="l" t="t" r="r" b="b"/>
              <a:pathLst>
                <a:path w="2373" h="2489" extrusionOk="0">
                  <a:moveTo>
                    <a:pt x="1753" y="564"/>
                  </a:moveTo>
                  <a:cubicBezTo>
                    <a:pt x="1746" y="567"/>
                    <a:pt x="1738" y="569"/>
                    <a:pt x="1730" y="571"/>
                  </a:cubicBezTo>
                  <a:cubicBezTo>
                    <a:pt x="1718" y="619"/>
                    <a:pt x="1694" y="643"/>
                    <a:pt x="1647" y="643"/>
                  </a:cubicBezTo>
                  <a:cubicBezTo>
                    <a:pt x="1647" y="607"/>
                    <a:pt x="1670" y="571"/>
                    <a:pt x="1718" y="571"/>
                  </a:cubicBezTo>
                  <a:cubicBezTo>
                    <a:pt x="1711" y="571"/>
                    <a:pt x="1734" y="567"/>
                    <a:pt x="1753" y="564"/>
                  </a:cubicBezTo>
                  <a:close/>
                  <a:moveTo>
                    <a:pt x="2094" y="1"/>
                  </a:moveTo>
                  <a:cubicBezTo>
                    <a:pt x="1930" y="1"/>
                    <a:pt x="1890" y="204"/>
                    <a:pt x="1837" y="381"/>
                  </a:cubicBezTo>
                  <a:cubicBezTo>
                    <a:pt x="1828" y="446"/>
                    <a:pt x="1826" y="511"/>
                    <a:pt x="1780" y="548"/>
                  </a:cubicBezTo>
                  <a:lnTo>
                    <a:pt x="1780" y="548"/>
                  </a:lnTo>
                  <a:lnTo>
                    <a:pt x="1789" y="500"/>
                  </a:lnTo>
                  <a:cubicBezTo>
                    <a:pt x="1813" y="452"/>
                    <a:pt x="1825" y="393"/>
                    <a:pt x="1813" y="345"/>
                  </a:cubicBezTo>
                  <a:cubicBezTo>
                    <a:pt x="1648" y="198"/>
                    <a:pt x="1522" y="141"/>
                    <a:pt x="1422" y="141"/>
                  </a:cubicBezTo>
                  <a:cubicBezTo>
                    <a:pt x="1132" y="141"/>
                    <a:pt x="1058" y="618"/>
                    <a:pt x="873" y="786"/>
                  </a:cubicBezTo>
                  <a:cubicBezTo>
                    <a:pt x="575" y="1060"/>
                    <a:pt x="706" y="1286"/>
                    <a:pt x="1111" y="1333"/>
                  </a:cubicBezTo>
                  <a:cubicBezTo>
                    <a:pt x="1177" y="1322"/>
                    <a:pt x="1182" y="1200"/>
                    <a:pt x="1276" y="1200"/>
                  </a:cubicBezTo>
                  <a:cubicBezTo>
                    <a:pt x="1284" y="1200"/>
                    <a:pt x="1292" y="1201"/>
                    <a:pt x="1301" y="1202"/>
                  </a:cubicBezTo>
                  <a:cubicBezTo>
                    <a:pt x="1194" y="1214"/>
                    <a:pt x="1182" y="1321"/>
                    <a:pt x="1111" y="1357"/>
                  </a:cubicBezTo>
                  <a:cubicBezTo>
                    <a:pt x="942" y="1492"/>
                    <a:pt x="901" y="1765"/>
                    <a:pt x="626" y="1765"/>
                  </a:cubicBezTo>
                  <a:cubicBezTo>
                    <a:pt x="610" y="1765"/>
                    <a:pt x="593" y="1764"/>
                    <a:pt x="575" y="1762"/>
                  </a:cubicBezTo>
                  <a:cubicBezTo>
                    <a:pt x="525" y="1757"/>
                    <a:pt x="480" y="1755"/>
                    <a:pt x="440" y="1755"/>
                  </a:cubicBezTo>
                  <a:cubicBezTo>
                    <a:pt x="0" y="1755"/>
                    <a:pt x="116" y="2041"/>
                    <a:pt x="301" y="2357"/>
                  </a:cubicBezTo>
                  <a:cubicBezTo>
                    <a:pt x="407" y="2447"/>
                    <a:pt x="511" y="2489"/>
                    <a:pt x="612" y="2489"/>
                  </a:cubicBezTo>
                  <a:cubicBezTo>
                    <a:pt x="726" y="2489"/>
                    <a:pt x="837" y="2435"/>
                    <a:pt x="944" y="2334"/>
                  </a:cubicBezTo>
                  <a:cubicBezTo>
                    <a:pt x="1408" y="1917"/>
                    <a:pt x="1658" y="1333"/>
                    <a:pt x="2075" y="881"/>
                  </a:cubicBezTo>
                  <a:cubicBezTo>
                    <a:pt x="2123" y="821"/>
                    <a:pt x="2147" y="786"/>
                    <a:pt x="2147" y="702"/>
                  </a:cubicBezTo>
                  <a:cubicBezTo>
                    <a:pt x="2242" y="667"/>
                    <a:pt x="2242" y="571"/>
                    <a:pt x="2254" y="488"/>
                  </a:cubicBezTo>
                  <a:cubicBezTo>
                    <a:pt x="2290" y="393"/>
                    <a:pt x="2361" y="333"/>
                    <a:pt x="2373" y="250"/>
                  </a:cubicBezTo>
                  <a:cubicBezTo>
                    <a:pt x="2373" y="190"/>
                    <a:pt x="2361" y="131"/>
                    <a:pt x="2313" y="83"/>
                  </a:cubicBezTo>
                  <a:cubicBezTo>
                    <a:pt x="2222" y="25"/>
                    <a:pt x="2150" y="1"/>
                    <a:pt x="209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68" name="Google Shape;1468;p32"/>
            <p:cNvSpPr/>
            <p:nvPr/>
          </p:nvSpPr>
          <p:spPr>
            <a:xfrm>
              <a:off x="5259875" y="3473475"/>
              <a:ext cx="32475" cy="61925"/>
            </a:xfrm>
            <a:custGeom>
              <a:avLst/>
              <a:gdLst/>
              <a:ahLst/>
              <a:cxnLst/>
              <a:rect l="l" t="t" r="r" b="b"/>
              <a:pathLst>
                <a:path w="1299" h="2477" extrusionOk="0">
                  <a:moveTo>
                    <a:pt x="1039" y="1"/>
                  </a:moveTo>
                  <a:cubicBezTo>
                    <a:pt x="945" y="1"/>
                    <a:pt x="831" y="56"/>
                    <a:pt x="703" y="155"/>
                  </a:cubicBezTo>
                  <a:cubicBezTo>
                    <a:pt x="536" y="239"/>
                    <a:pt x="465" y="393"/>
                    <a:pt x="417" y="572"/>
                  </a:cubicBezTo>
                  <a:cubicBezTo>
                    <a:pt x="417" y="643"/>
                    <a:pt x="441" y="715"/>
                    <a:pt x="405" y="774"/>
                  </a:cubicBezTo>
                  <a:cubicBezTo>
                    <a:pt x="179" y="1251"/>
                    <a:pt x="167" y="1239"/>
                    <a:pt x="167" y="2024"/>
                  </a:cubicBezTo>
                  <a:cubicBezTo>
                    <a:pt x="167" y="2179"/>
                    <a:pt x="0" y="2334"/>
                    <a:pt x="179" y="2477"/>
                  </a:cubicBezTo>
                  <a:cubicBezTo>
                    <a:pt x="512" y="2179"/>
                    <a:pt x="762" y="1822"/>
                    <a:pt x="1012" y="1477"/>
                  </a:cubicBezTo>
                  <a:cubicBezTo>
                    <a:pt x="881" y="1048"/>
                    <a:pt x="1298" y="762"/>
                    <a:pt x="1298" y="370"/>
                  </a:cubicBezTo>
                  <a:cubicBezTo>
                    <a:pt x="1263" y="112"/>
                    <a:pt x="1171" y="1"/>
                    <a:pt x="103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69" name="Google Shape;1469;p32"/>
            <p:cNvSpPr/>
            <p:nvPr/>
          </p:nvSpPr>
          <p:spPr>
            <a:xfrm>
              <a:off x="5731350" y="3661650"/>
              <a:ext cx="91125" cy="24375"/>
            </a:xfrm>
            <a:custGeom>
              <a:avLst/>
              <a:gdLst/>
              <a:ahLst/>
              <a:cxnLst/>
              <a:rect l="l" t="t" r="r" b="b"/>
              <a:pathLst>
                <a:path w="3645" h="975" extrusionOk="0">
                  <a:moveTo>
                    <a:pt x="1615" y="428"/>
                  </a:moveTo>
                  <a:cubicBezTo>
                    <a:pt x="1682" y="428"/>
                    <a:pt x="1755" y="446"/>
                    <a:pt x="1825" y="454"/>
                  </a:cubicBezTo>
                  <a:lnTo>
                    <a:pt x="1825" y="454"/>
                  </a:lnTo>
                  <a:cubicBezTo>
                    <a:pt x="1822" y="454"/>
                    <a:pt x="1820" y="454"/>
                    <a:pt x="1817" y="454"/>
                  </a:cubicBezTo>
                  <a:cubicBezTo>
                    <a:pt x="1721" y="454"/>
                    <a:pt x="1626" y="439"/>
                    <a:pt x="1537" y="439"/>
                  </a:cubicBezTo>
                  <a:cubicBezTo>
                    <a:pt x="1561" y="431"/>
                    <a:pt x="1588" y="428"/>
                    <a:pt x="1615" y="428"/>
                  </a:cubicBezTo>
                  <a:close/>
                  <a:moveTo>
                    <a:pt x="373" y="1"/>
                  </a:moveTo>
                  <a:cubicBezTo>
                    <a:pt x="299" y="1"/>
                    <a:pt x="232" y="25"/>
                    <a:pt x="179" y="70"/>
                  </a:cubicBezTo>
                  <a:cubicBezTo>
                    <a:pt x="96" y="201"/>
                    <a:pt x="1" y="332"/>
                    <a:pt x="96" y="510"/>
                  </a:cubicBezTo>
                  <a:cubicBezTo>
                    <a:pt x="164" y="570"/>
                    <a:pt x="243" y="583"/>
                    <a:pt x="326" y="583"/>
                  </a:cubicBezTo>
                  <a:cubicBezTo>
                    <a:pt x="393" y="583"/>
                    <a:pt x="462" y="574"/>
                    <a:pt x="530" y="574"/>
                  </a:cubicBezTo>
                  <a:cubicBezTo>
                    <a:pt x="631" y="574"/>
                    <a:pt x="730" y="593"/>
                    <a:pt x="810" y="689"/>
                  </a:cubicBezTo>
                  <a:cubicBezTo>
                    <a:pt x="1644" y="915"/>
                    <a:pt x="2501" y="939"/>
                    <a:pt x="3370" y="974"/>
                  </a:cubicBezTo>
                  <a:cubicBezTo>
                    <a:pt x="3394" y="963"/>
                    <a:pt x="3430" y="939"/>
                    <a:pt x="3466" y="927"/>
                  </a:cubicBezTo>
                  <a:cubicBezTo>
                    <a:pt x="3644" y="320"/>
                    <a:pt x="3049" y="486"/>
                    <a:pt x="2811" y="272"/>
                  </a:cubicBezTo>
                  <a:cubicBezTo>
                    <a:pt x="2773" y="244"/>
                    <a:pt x="2737" y="232"/>
                    <a:pt x="2703" y="232"/>
                  </a:cubicBezTo>
                  <a:cubicBezTo>
                    <a:pt x="2544" y="232"/>
                    <a:pt x="2421" y="482"/>
                    <a:pt x="2266" y="482"/>
                  </a:cubicBezTo>
                  <a:cubicBezTo>
                    <a:pt x="2214" y="482"/>
                    <a:pt x="2158" y="454"/>
                    <a:pt x="2096" y="379"/>
                  </a:cubicBezTo>
                  <a:cubicBezTo>
                    <a:pt x="2075" y="393"/>
                    <a:pt x="2053" y="405"/>
                    <a:pt x="2032" y="415"/>
                  </a:cubicBezTo>
                  <a:lnTo>
                    <a:pt x="2032" y="415"/>
                  </a:lnTo>
                  <a:cubicBezTo>
                    <a:pt x="2071" y="385"/>
                    <a:pt x="2106" y="336"/>
                    <a:pt x="2132" y="260"/>
                  </a:cubicBezTo>
                  <a:cubicBezTo>
                    <a:pt x="1956" y="84"/>
                    <a:pt x="1767" y="41"/>
                    <a:pt x="1570" y="41"/>
                  </a:cubicBezTo>
                  <a:cubicBezTo>
                    <a:pt x="1394" y="41"/>
                    <a:pt x="1211" y="76"/>
                    <a:pt x="1025" y="82"/>
                  </a:cubicBezTo>
                  <a:cubicBezTo>
                    <a:pt x="1021" y="81"/>
                    <a:pt x="1017" y="81"/>
                    <a:pt x="1013" y="81"/>
                  </a:cubicBezTo>
                  <a:cubicBezTo>
                    <a:pt x="917" y="81"/>
                    <a:pt x="826" y="177"/>
                    <a:pt x="724" y="177"/>
                  </a:cubicBezTo>
                  <a:cubicBezTo>
                    <a:pt x="680" y="177"/>
                    <a:pt x="634" y="158"/>
                    <a:pt x="584" y="105"/>
                  </a:cubicBezTo>
                  <a:cubicBezTo>
                    <a:pt x="537" y="70"/>
                    <a:pt x="513" y="22"/>
                    <a:pt x="453" y="10"/>
                  </a:cubicBezTo>
                  <a:cubicBezTo>
                    <a:pt x="426" y="4"/>
                    <a:pt x="399" y="1"/>
                    <a:pt x="37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70" name="Google Shape;1470;p32"/>
            <p:cNvSpPr/>
            <p:nvPr/>
          </p:nvSpPr>
          <p:spPr>
            <a:xfrm>
              <a:off x="5893275" y="3729875"/>
              <a:ext cx="93800" cy="20150"/>
            </a:xfrm>
            <a:custGeom>
              <a:avLst/>
              <a:gdLst/>
              <a:ahLst/>
              <a:cxnLst/>
              <a:rect l="l" t="t" r="r" b="b"/>
              <a:pathLst>
                <a:path w="3752" h="806" extrusionOk="0">
                  <a:moveTo>
                    <a:pt x="613" y="0"/>
                  </a:moveTo>
                  <a:cubicBezTo>
                    <a:pt x="409" y="0"/>
                    <a:pt x="205" y="34"/>
                    <a:pt x="1" y="150"/>
                  </a:cubicBezTo>
                  <a:cubicBezTo>
                    <a:pt x="203" y="377"/>
                    <a:pt x="465" y="222"/>
                    <a:pt x="620" y="353"/>
                  </a:cubicBezTo>
                  <a:cubicBezTo>
                    <a:pt x="1632" y="531"/>
                    <a:pt x="2620" y="770"/>
                    <a:pt x="3644" y="805"/>
                  </a:cubicBezTo>
                  <a:cubicBezTo>
                    <a:pt x="3751" y="698"/>
                    <a:pt x="3739" y="591"/>
                    <a:pt x="3620" y="472"/>
                  </a:cubicBezTo>
                  <a:cubicBezTo>
                    <a:pt x="2858" y="198"/>
                    <a:pt x="2037" y="198"/>
                    <a:pt x="1251" y="55"/>
                  </a:cubicBezTo>
                  <a:cubicBezTo>
                    <a:pt x="1038" y="37"/>
                    <a:pt x="825" y="0"/>
                    <a:pt x="61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71" name="Google Shape;1471;p32"/>
            <p:cNvSpPr/>
            <p:nvPr/>
          </p:nvSpPr>
          <p:spPr>
            <a:xfrm>
              <a:off x="5202725" y="3551475"/>
              <a:ext cx="43175" cy="45200"/>
            </a:xfrm>
            <a:custGeom>
              <a:avLst/>
              <a:gdLst/>
              <a:ahLst/>
              <a:cxnLst/>
              <a:rect l="l" t="t" r="r" b="b"/>
              <a:pathLst>
                <a:path w="1727" h="1808" extrusionOk="0">
                  <a:moveTo>
                    <a:pt x="1035" y="0"/>
                  </a:moveTo>
                  <a:cubicBezTo>
                    <a:pt x="941" y="0"/>
                    <a:pt x="849" y="54"/>
                    <a:pt x="762" y="202"/>
                  </a:cubicBezTo>
                  <a:cubicBezTo>
                    <a:pt x="703" y="393"/>
                    <a:pt x="667" y="607"/>
                    <a:pt x="441" y="702"/>
                  </a:cubicBezTo>
                  <a:cubicBezTo>
                    <a:pt x="381" y="750"/>
                    <a:pt x="346" y="798"/>
                    <a:pt x="310" y="845"/>
                  </a:cubicBezTo>
                  <a:cubicBezTo>
                    <a:pt x="179" y="1095"/>
                    <a:pt x="0" y="1333"/>
                    <a:pt x="72" y="1643"/>
                  </a:cubicBezTo>
                  <a:cubicBezTo>
                    <a:pt x="126" y="1774"/>
                    <a:pt x="204" y="1807"/>
                    <a:pt x="288" y="1807"/>
                  </a:cubicBezTo>
                  <a:cubicBezTo>
                    <a:pt x="376" y="1807"/>
                    <a:pt x="472" y="1772"/>
                    <a:pt x="560" y="1772"/>
                  </a:cubicBezTo>
                  <a:cubicBezTo>
                    <a:pt x="572" y="1772"/>
                    <a:pt x="584" y="1772"/>
                    <a:pt x="596" y="1774"/>
                  </a:cubicBezTo>
                  <a:cubicBezTo>
                    <a:pt x="1024" y="1476"/>
                    <a:pt x="1179" y="929"/>
                    <a:pt x="1596" y="619"/>
                  </a:cubicBezTo>
                  <a:cubicBezTo>
                    <a:pt x="1572" y="571"/>
                    <a:pt x="1596" y="524"/>
                    <a:pt x="1596" y="488"/>
                  </a:cubicBezTo>
                  <a:cubicBezTo>
                    <a:pt x="1632" y="428"/>
                    <a:pt x="1667" y="369"/>
                    <a:pt x="1727" y="321"/>
                  </a:cubicBezTo>
                  <a:cubicBezTo>
                    <a:pt x="1655" y="214"/>
                    <a:pt x="1548" y="190"/>
                    <a:pt x="1429" y="190"/>
                  </a:cubicBezTo>
                  <a:cubicBezTo>
                    <a:pt x="1293" y="95"/>
                    <a:pt x="1161" y="0"/>
                    <a:pt x="103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72" name="Google Shape;1472;p32"/>
            <p:cNvSpPr/>
            <p:nvPr/>
          </p:nvSpPr>
          <p:spPr>
            <a:xfrm>
              <a:off x="5685225" y="3651100"/>
              <a:ext cx="67300" cy="21350"/>
            </a:xfrm>
            <a:custGeom>
              <a:avLst/>
              <a:gdLst/>
              <a:ahLst/>
              <a:cxnLst/>
              <a:rect l="l" t="t" r="r" b="b"/>
              <a:pathLst>
                <a:path w="2692" h="854" extrusionOk="0">
                  <a:moveTo>
                    <a:pt x="842" y="0"/>
                  </a:moveTo>
                  <a:cubicBezTo>
                    <a:pt x="681" y="0"/>
                    <a:pt x="521" y="25"/>
                    <a:pt x="358" y="87"/>
                  </a:cubicBezTo>
                  <a:cubicBezTo>
                    <a:pt x="298" y="218"/>
                    <a:pt x="191" y="313"/>
                    <a:pt x="60" y="373"/>
                  </a:cubicBezTo>
                  <a:cubicBezTo>
                    <a:pt x="0" y="408"/>
                    <a:pt x="0" y="468"/>
                    <a:pt x="60" y="515"/>
                  </a:cubicBezTo>
                  <a:cubicBezTo>
                    <a:pt x="130" y="556"/>
                    <a:pt x="203" y="569"/>
                    <a:pt x="278" y="569"/>
                  </a:cubicBezTo>
                  <a:cubicBezTo>
                    <a:pt x="409" y="569"/>
                    <a:pt x="544" y="530"/>
                    <a:pt x="670" y="530"/>
                  </a:cubicBezTo>
                  <a:cubicBezTo>
                    <a:pt x="767" y="530"/>
                    <a:pt x="859" y="553"/>
                    <a:pt x="941" y="634"/>
                  </a:cubicBezTo>
                  <a:cubicBezTo>
                    <a:pt x="1094" y="744"/>
                    <a:pt x="1256" y="803"/>
                    <a:pt x="1438" y="803"/>
                  </a:cubicBezTo>
                  <a:cubicBezTo>
                    <a:pt x="1455" y="803"/>
                    <a:pt x="1472" y="802"/>
                    <a:pt x="1489" y="801"/>
                  </a:cubicBezTo>
                  <a:cubicBezTo>
                    <a:pt x="1551" y="838"/>
                    <a:pt x="1603" y="853"/>
                    <a:pt x="1647" y="853"/>
                  </a:cubicBezTo>
                  <a:cubicBezTo>
                    <a:pt x="1845" y="853"/>
                    <a:pt x="1887" y="545"/>
                    <a:pt x="2072" y="515"/>
                  </a:cubicBezTo>
                  <a:lnTo>
                    <a:pt x="2370" y="515"/>
                  </a:lnTo>
                  <a:cubicBezTo>
                    <a:pt x="2419" y="565"/>
                    <a:pt x="2468" y="591"/>
                    <a:pt x="2529" y="591"/>
                  </a:cubicBezTo>
                  <a:cubicBezTo>
                    <a:pt x="2557" y="591"/>
                    <a:pt x="2587" y="586"/>
                    <a:pt x="2620" y="575"/>
                  </a:cubicBezTo>
                  <a:cubicBezTo>
                    <a:pt x="2667" y="527"/>
                    <a:pt x="2691" y="468"/>
                    <a:pt x="2691" y="408"/>
                  </a:cubicBezTo>
                  <a:cubicBezTo>
                    <a:pt x="2667" y="313"/>
                    <a:pt x="2572" y="277"/>
                    <a:pt x="2501" y="218"/>
                  </a:cubicBezTo>
                  <a:cubicBezTo>
                    <a:pt x="2271" y="91"/>
                    <a:pt x="2024" y="59"/>
                    <a:pt x="1770" y="59"/>
                  </a:cubicBezTo>
                  <a:cubicBezTo>
                    <a:pt x="1642" y="59"/>
                    <a:pt x="1512" y="67"/>
                    <a:pt x="1382" y="75"/>
                  </a:cubicBezTo>
                  <a:cubicBezTo>
                    <a:pt x="1199" y="31"/>
                    <a:pt x="1021" y="0"/>
                    <a:pt x="84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73" name="Google Shape;1473;p32"/>
            <p:cNvSpPr/>
            <p:nvPr/>
          </p:nvSpPr>
          <p:spPr>
            <a:xfrm>
              <a:off x="5933175" y="3675250"/>
              <a:ext cx="58650" cy="25650"/>
            </a:xfrm>
            <a:custGeom>
              <a:avLst/>
              <a:gdLst/>
              <a:ahLst/>
              <a:cxnLst/>
              <a:rect l="l" t="t" r="r" b="b"/>
              <a:pathLst>
                <a:path w="2346" h="1026" extrusionOk="0">
                  <a:moveTo>
                    <a:pt x="537" y="0"/>
                  </a:moveTo>
                  <a:cubicBezTo>
                    <a:pt x="471" y="0"/>
                    <a:pt x="404" y="2"/>
                    <a:pt x="334" y="2"/>
                  </a:cubicBezTo>
                  <a:cubicBezTo>
                    <a:pt x="250" y="192"/>
                    <a:pt x="262" y="430"/>
                    <a:pt x="96" y="597"/>
                  </a:cubicBezTo>
                  <a:cubicBezTo>
                    <a:pt x="36" y="669"/>
                    <a:pt x="0" y="740"/>
                    <a:pt x="60" y="847"/>
                  </a:cubicBezTo>
                  <a:cubicBezTo>
                    <a:pt x="492" y="968"/>
                    <a:pt x="936" y="1001"/>
                    <a:pt x="1380" y="1001"/>
                  </a:cubicBezTo>
                  <a:cubicBezTo>
                    <a:pt x="1547" y="1001"/>
                    <a:pt x="1715" y="997"/>
                    <a:pt x="1881" y="990"/>
                  </a:cubicBezTo>
                  <a:cubicBezTo>
                    <a:pt x="1923" y="1014"/>
                    <a:pt x="1959" y="1026"/>
                    <a:pt x="1993" y="1026"/>
                  </a:cubicBezTo>
                  <a:cubicBezTo>
                    <a:pt x="2027" y="1026"/>
                    <a:pt x="2060" y="1014"/>
                    <a:pt x="2096" y="990"/>
                  </a:cubicBezTo>
                  <a:cubicBezTo>
                    <a:pt x="2346" y="383"/>
                    <a:pt x="1703" y="419"/>
                    <a:pt x="1489" y="133"/>
                  </a:cubicBezTo>
                  <a:cubicBezTo>
                    <a:pt x="1435" y="106"/>
                    <a:pt x="1385" y="91"/>
                    <a:pt x="1333" y="91"/>
                  </a:cubicBezTo>
                  <a:cubicBezTo>
                    <a:pt x="1292" y="91"/>
                    <a:pt x="1250" y="100"/>
                    <a:pt x="1203" y="121"/>
                  </a:cubicBezTo>
                  <a:cubicBezTo>
                    <a:pt x="1155" y="192"/>
                    <a:pt x="1143" y="300"/>
                    <a:pt x="1131" y="383"/>
                  </a:cubicBezTo>
                  <a:cubicBezTo>
                    <a:pt x="1048" y="311"/>
                    <a:pt x="1155" y="192"/>
                    <a:pt x="1072" y="109"/>
                  </a:cubicBezTo>
                  <a:cubicBezTo>
                    <a:pt x="888" y="13"/>
                    <a:pt x="718" y="0"/>
                    <a:pt x="53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74" name="Google Shape;1474;p32"/>
            <p:cNvSpPr/>
            <p:nvPr/>
          </p:nvSpPr>
          <p:spPr>
            <a:xfrm>
              <a:off x="5983775" y="3741175"/>
              <a:ext cx="79200" cy="18800"/>
            </a:xfrm>
            <a:custGeom>
              <a:avLst/>
              <a:gdLst/>
              <a:ahLst/>
              <a:cxnLst/>
              <a:rect l="l" t="t" r="r" b="b"/>
              <a:pathLst>
                <a:path w="3168" h="752" extrusionOk="0">
                  <a:moveTo>
                    <a:pt x="149" y="0"/>
                  </a:moveTo>
                  <a:cubicBezTo>
                    <a:pt x="97" y="0"/>
                    <a:pt x="46" y="15"/>
                    <a:pt x="0" y="44"/>
                  </a:cubicBezTo>
                  <a:cubicBezTo>
                    <a:pt x="12" y="139"/>
                    <a:pt x="12" y="246"/>
                    <a:pt x="24" y="353"/>
                  </a:cubicBezTo>
                  <a:cubicBezTo>
                    <a:pt x="834" y="496"/>
                    <a:pt x="1620" y="639"/>
                    <a:pt x="2405" y="663"/>
                  </a:cubicBezTo>
                  <a:cubicBezTo>
                    <a:pt x="2426" y="656"/>
                    <a:pt x="2449" y="653"/>
                    <a:pt x="2473" y="653"/>
                  </a:cubicBezTo>
                  <a:cubicBezTo>
                    <a:pt x="2611" y="653"/>
                    <a:pt x="2793" y="751"/>
                    <a:pt x="2935" y="751"/>
                  </a:cubicBezTo>
                  <a:cubicBezTo>
                    <a:pt x="3065" y="751"/>
                    <a:pt x="3162" y="671"/>
                    <a:pt x="3167" y="365"/>
                  </a:cubicBezTo>
                  <a:cubicBezTo>
                    <a:pt x="3112" y="351"/>
                    <a:pt x="3057" y="338"/>
                    <a:pt x="3002" y="338"/>
                  </a:cubicBezTo>
                  <a:cubicBezTo>
                    <a:pt x="2962" y="338"/>
                    <a:pt x="2922" y="345"/>
                    <a:pt x="2882" y="365"/>
                  </a:cubicBezTo>
                  <a:cubicBezTo>
                    <a:pt x="2560" y="306"/>
                    <a:pt x="2215" y="306"/>
                    <a:pt x="1882" y="222"/>
                  </a:cubicBezTo>
                  <a:cubicBezTo>
                    <a:pt x="1420" y="104"/>
                    <a:pt x="948" y="54"/>
                    <a:pt x="476" y="54"/>
                  </a:cubicBezTo>
                  <a:cubicBezTo>
                    <a:pt x="425" y="54"/>
                    <a:pt x="373" y="54"/>
                    <a:pt x="322" y="56"/>
                  </a:cubicBezTo>
                  <a:cubicBezTo>
                    <a:pt x="266" y="18"/>
                    <a:pt x="207" y="0"/>
                    <a:pt x="14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75" name="Google Shape;1475;p32"/>
            <p:cNvSpPr/>
            <p:nvPr/>
          </p:nvSpPr>
          <p:spPr>
            <a:xfrm>
              <a:off x="6000150" y="3682775"/>
              <a:ext cx="51225" cy="21250"/>
            </a:xfrm>
            <a:custGeom>
              <a:avLst/>
              <a:gdLst/>
              <a:ahLst/>
              <a:cxnLst/>
              <a:rect l="l" t="t" r="r" b="b"/>
              <a:pathLst>
                <a:path w="2049" h="850" extrusionOk="0">
                  <a:moveTo>
                    <a:pt x="659" y="1"/>
                  </a:moveTo>
                  <a:cubicBezTo>
                    <a:pt x="491" y="1"/>
                    <a:pt x="331" y="48"/>
                    <a:pt x="191" y="201"/>
                  </a:cubicBezTo>
                  <a:cubicBezTo>
                    <a:pt x="0" y="570"/>
                    <a:pt x="298" y="665"/>
                    <a:pt x="512" y="796"/>
                  </a:cubicBezTo>
                  <a:cubicBezTo>
                    <a:pt x="599" y="828"/>
                    <a:pt x="681" y="849"/>
                    <a:pt x="769" y="849"/>
                  </a:cubicBezTo>
                  <a:cubicBezTo>
                    <a:pt x="812" y="849"/>
                    <a:pt x="857" y="844"/>
                    <a:pt x="905" y="832"/>
                  </a:cubicBezTo>
                  <a:cubicBezTo>
                    <a:pt x="941" y="844"/>
                    <a:pt x="974" y="850"/>
                    <a:pt x="1006" y="850"/>
                  </a:cubicBezTo>
                  <a:cubicBezTo>
                    <a:pt x="1039" y="850"/>
                    <a:pt x="1072" y="844"/>
                    <a:pt x="1107" y="832"/>
                  </a:cubicBezTo>
                  <a:cubicBezTo>
                    <a:pt x="1131" y="796"/>
                    <a:pt x="1143" y="772"/>
                    <a:pt x="1167" y="737"/>
                  </a:cubicBezTo>
                  <a:lnTo>
                    <a:pt x="1227" y="737"/>
                  </a:lnTo>
                  <a:lnTo>
                    <a:pt x="1191" y="784"/>
                  </a:lnTo>
                  <a:lnTo>
                    <a:pt x="1215" y="832"/>
                  </a:lnTo>
                  <a:cubicBezTo>
                    <a:pt x="1310" y="832"/>
                    <a:pt x="1405" y="808"/>
                    <a:pt x="1500" y="796"/>
                  </a:cubicBezTo>
                  <a:cubicBezTo>
                    <a:pt x="1516" y="795"/>
                    <a:pt x="1533" y="795"/>
                    <a:pt x="1550" y="795"/>
                  </a:cubicBezTo>
                  <a:cubicBezTo>
                    <a:pt x="1599" y="795"/>
                    <a:pt x="1651" y="798"/>
                    <a:pt x="1702" y="798"/>
                  </a:cubicBezTo>
                  <a:cubicBezTo>
                    <a:pt x="1830" y="798"/>
                    <a:pt x="1950" y="777"/>
                    <a:pt x="1989" y="630"/>
                  </a:cubicBezTo>
                  <a:cubicBezTo>
                    <a:pt x="2048" y="415"/>
                    <a:pt x="1917" y="237"/>
                    <a:pt x="1703" y="118"/>
                  </a:cubicBezTo>
                  <a:cubicBezTo>
                    <a:pt x="1691" y="94"/>
                    <a:pt x="1667" y="94"/>
                    <a:pt x="1643" y="82"/>
                  </a:cubicBezTo>
                  <a:cubicBezTo>
                    <a:pt x="1548" y="56"/>
                    <a:pt x="1459" y="44"/>
                    <a:pt x="1366" y="44"/>
                  </a:cubicBezTo>
                  <a:cubicBezTo>
                    <a:pt x="1285" y="44"/>
                    <a:pt x="1201" y="53"/>
                    <a:pt x="1107" y="70"/>
                  </a:cubicBezTo>
                  <a:cubicBezTo>
                    <a:pt x="958" y="37"/>
                    <a:pt x="806" y="1"/>
                    <a:pt x="65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76" name="Google Shape;1476;p32"/>
            <p:cNvSpPr/>
            <p:nvPr/>
          </p:nvSpPr>
          <p:spPr>
            <a:xfrm>
              <a:off x="5838825" y="3665200"/>
              <a:ext cx="44650" cy="25350"/>
            </a:xfrm>
            <a:custGeom>
              <a:avLst/>
              <a:gdLst/>
              <a:ahLst/>
              <a:cxnLst/>
              <a:rect l="l" t="t" r="r" b="b"/>
              <a:pathLst>
                <a:path w="1786" h="1014" extrusionOk="0">
                  <a:moveTo>
                    <a:pt x="611" y="1"/>
                  </a:moveTo>
                  <a:cubicBezTo>
                    <a:pt x="474" y="1"/>
                    <a:pt x="330" y="23"/>
                    <a:pt x="179" y="70"/>
                  </a:cubicBezTo>
                  <a:cubicBezTo>
                    <a:pt x="48" y="273"/>
                    <a:pt x="24" y="511"/>
                    <a:pt x="0" y="749"/>
                  </a:cubicBezTo>
                  <a:cubicBezTo>
                    <a:pt x="24" y="832"/>
                    <a:pt x="48" y="892"/>
                    <a:pt x="95" y="940"/>
                  </a:cubicBezTo>
                  <a:cubicBezTo>
                    <a:pt x="216" y="975"/>
                    <a:pt x="345" y="998"/>
                    <a:pt x="478" y="998"/>
                  </a:cubicBezTo>
                  <a:cubicBezTo>
                    <a:pt x="567" y="998"/>
                    <a:pt x="659" y="987"/>
                    <a:pt x="750" y="963"/>
                  </a:cubicBezTo>
                  <a:cubicBezTo>
                    <a:pt x="847" y="1001"/>
                    <a:pt x="944" y="1013"/>
                    <a:pt x="1041" y="1013"/>
                  </a:cubicBezTo>
                  <a:cubicBezTo>
                    <a:pt x="1254" y="1013"/>
                    <a:pt x="1470" y="952"/>
                    <a:pt x="1691" y="952"/>
                  </a:cubicBezTo>
                  <a:cubicBezTo>
                    <a:pt x="1786" y="749"/>
                    <a:pt x="1726" y="606"/>
                    <a:pt x="1607" y="451"/>
                  </a:cubicBezTo>
                  <a:cubicBezTo>
                    <a:pt x="1319" y="172"/>
                    <a:pt x="991" y="1"/>
                    <a:pt x="61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77" name="Google Shape;1477;p32"/>
            <p:cNvSpPr/>
            <p:nvPr/>
          </p:nvSpPr>
          <p:spPr>
            <a:xfrm>
              <a:off x="5886150" y="3673150"/>
              <a:ext cx="53300" cy="23300"/>
            </a:xfrm>
            <a:custGeom>
              <a:avLst/>
              <a:gdLst/>
              <a:ahLst/>
              <a:cxnLst/>
              <a:rect l="l" t="t" r="r" b="b"/>
              <a:pathLst>
                <a:path w="2132" h="932" extrusionOk="0">
                  <a:moveTo>
                    <a:pt x="1704" y="1"/>
                  </a:moveTo>
                  <a:cubicBezTo>
                    <a:pt x="1296" y="1"/>
                    <a:pt x="902" y="167"/>
                    <a:pt x="480" y="167"/>
                  </a:cubicBezTo>
                  <a:cubicBezTo>
                    <a:pt x="423" y="167"/>
                    <a:pt x="367" y="164"/>
                    <a:pt x="310" y="157"/>
                  </a:cubicBezTo>
                  <a:cubicBezTo>
                    <a:pt x="304" y="157"/>
                    <a:pt x="299" y="157"/>
                    <a:pt x="293" y="157"/>
                  </a:cubicBezTo>
                  <a:cubicBezTo>
                    <a:pt x="159" y="157"/>
                    <a:pt x="69" y="293"/>
                    <a:pt x="12" y="419"/>
                  </a:cubicBezTo>
                  <a:cubicBezTo>
                    <a:pt x="0" y="479"/>
                    <a:pt x="0" y="562"/>
                    <a:pt x="12" y="622"/>
                  </a:cubicBezTo>
                  <a:cubicBezTo>
                    <a:pt x="95" y="741"/>
                    <a:pt x="250" y="681"/>
                    <a:pt x="345" y="776"/>
                  </a:cubicBezTo>
                  <a:lnTo>
                    <a:pt x="488" y="776"/>
                  </a:lnTo>
                  <a:cubicBezTo>
                    <a:pt x="538" y="743"/>
                    <a:pt x="586" y="723"/>
                    <a:pt x="631" y="723"/>
                  </a:cubicBezTo>
                  <a:cubicBezTo>
                    <a:pt x="682" y="723"/>
                    <a:pt x="730" y="749"/>
                    <a:pt x="774" y="812"/>
                  </a:cubicBezTo>
                  <a:lnTo>
                    <a:pt x="774" y="800"/>
                  </a:lnTo>
                  <a:cubicBezTo>
                    <a:pt x="882" y="839"/>
                    <a:pt x="993" y="847"/>
                    <a:pt x="1104" y="847"/>
                  </a:cubicBezTo>
                  <a:cubicBezTo>
                    <a:pt x="1192" y="847"/>
                    <a:pt x="1280" y="842"/>
                    <a:pt x="1367" y="842"/>
                  </a:cubicBezTo>
                  <a:cubicBezTo>
                    <a:pt x="1510" y="842"/>
                    <a:pt x="1651" y="856"/>
                    <a:pt x="1786" y="931"/>
                  </a:cubicBezTo>
                  <a:lnTo>
                    <a:pt x="1941" y="931"/>
                  </a:lnTo>
                  <a:cubicBezTo>
                    <a:pt x="1977" y="884"/>
                    <a:pt x="2024" y="824"/>
                    <a:pt x="2072" y="776"/>
                  </a:cubicBezTo>
                  <a:cubicBezTo>
                    <a:pt x="2119" y="717"/>
                    <a:pt x="2131" y="657"/>
                    <a:pt x="2096" y="586"/>
                  </a:cubicBezTo>
                  <a:cubicBezTo>
                    <a:pt x="2072" y="348"/>
                    <a:pt x="2024" y="122"/>
                    <a:pt x="1774" y="3"/>
                  </a:cubicBezTo>
                  <a:cubicBezTo>
                    <a:pt x="1751" y="1"/>
                    <a:pt x="1727" y="1"/>
                    <a:pt x="170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78" name="Google Shape;1478;p32"/>
            <p:cNvSpPr/>
            <p:nvPr/>
          </p:nvSpPr>
          <p:spPr>
            <a:xfrm>
              <a:off x="5348275" y="3375550"/>
              <a:ext cx="33350" cy="56575"/>
            </a:xfrm>
            <a:custGeom>
              <a:avLst/>
              <a:gdLst/>
              <a:ahLst/>
              <a:cxnLst/>
              <a:rect l="l" t="t" r="r" b="b"/>
              <a:pathLst>
                <a:path w="1334" h="2263" extrusionOk="0">
                  <a:moveTo>
                    <a:pt x="1084" y="0"/>
                  </a:moveTo>
                  <a:cubicBezTo>
                    <a:pt x="274" y="262"/>
                    <a:pt x="310" y="1024"/>
                    <a:pt x="60" y="1643"/>
                  </a:cubicBezTo>
                  <a:cubicBezTo>
                    <a:pt x="12" y="1691"/>
                    <a:pt x="1" y="1751"/>
                    <a:pt x="12" y="1810"/>
                  </a:cubicBezTo>
                  <a:cubicBezTo>
                    <a:pt x="36" y="1810"/>
                    <a:pt x="72" y="1822"/>
                    <a:pt x="96" y="1822"/>
                  </a:cubicBezTo>
                  <a:cubicBezTo>
                    <a:pt x="239" y="1929"/>
                    <a:pt x="179" y="2060"/>
                    <a:pt x="179" y="2191"/>
                  </a:cubicBezTo>
                  <a:cubicBezTo>
                    <a:pt x="203" y="2203"/>
                    <a:pt x="239" y="2227"/>
                    <a:pt x="262" y="2262"/>
                  </a:cubicBezTo>
                  <a:cubicBezTo>
                    <a:pt x="739" y="1667"/>
                    <a:pt x="1155" y="1072"/>
                    <a:pt x="1334" y="334"/>
                  </a:cubicBezTo>
                  <a:cubicBezTo>
                    <a:pt x="1322" y="167"/>
                    <a:pt x="1251" y="48"/>
                    <a:pt x="108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79" name="Google Shape;1479;p32"/>
            <p:cNvSpPr/>
            <p:nvPr/>
          </p:nvSpPr>
          <p:spPr>
            <a:xfrm>
              <a:off x="5719450" y="3709725"/>
              <a:ext cx="84550" cy="18575"/>
            </a:xfrm>
            <a:custGeom>
              <a:avLst/>
              <a:gdLst/>
              <a:ahLst/>
              <a:cxnLst/>
              <a:rect l="l" t="t" r="r" b="b"/>
              <a:pathLst>
                <a:path w="3382" h="743" extrusionOk="0">
                  <a:moveTo>
                    <a:pt x="238" y="1"/>
                  </a:moveTo>
                  <a:cubicBezTo>
                    <a:pt x="159" y="1"/>
                    <a:pt x="80" y="5"/>
                    <a:pt x="1" y="16"/>
                  </a:cubicBezTo>
                  <a:cubicBezTo>
                    <a:pt x="60" y="135"/>
                    <a:pt x="179" y="171"/>
                    <a:pt x="298" y="171"/>
                  </a:cubicBezTo>
                  <a:cubicBezTo>
                    <a:pt x="477" y="171"/>
                    <a:pt x="548" y="266"/>
                    <a:pt x="572" y="433"/>
                  </a:cubicBezTo>
                  <a:cubicBezTo>
                    <a:pt x="655" y="445"/>
                    <a:pt x="763" y="445"/>
                    <a:pt x="870" y="456"/>
                  </a:cubicBezTo>
                  <a:cubicBezTo>
                    <a:pt x="913" y="419"/>
                    <a:pt x="956" y="401"/>
                    <a:pt x="997" y="401"/>
                  </a:cubicBezTo>
                  <a:cubicBezTo>
                    <a:pt x="1048" y="401"/>
                    <a:pt x="1098" y="428"/>
                    <a:pt x="1144" y="480"/>
                  </a:cubicBezTo>
                  <a:cubicBezTo>
                    <a:pt x="1166" y="495"/>
                    <a:pt x="1183" y="505"/>
                    <a:pt x="1202" y="505"/>
                  </a:cubicBezTo>
                  <a:cubicBezTo>
                    <a:pt x="1213" y="505"/>
                    <a:pt x="1225" y="501"/>
                    <a:pt x="1239" y="492"/>
                  </a:cubicBezTo>
                  <a:cubicBezTo>
                    <a:pt x="1340" y="536"/>
                    <a:pt x="1448" y="542"/>
                    <a:pt x="1556" y="542"/>
                  </a:cubicBezTo>
                  <a:cubicBezTo>
                    <a:pt x="1599" y="542"/>
                    <a:pt x="1642" y="541"/>
                    <a:pt x="1684" y="541"/>
                  </a:cubicBezTo>
                  <a:cubicBezTo>
                    <a:pt x="1798" y="541"/>
                    <a:pt x="1910" y="548"/>
                    <a:pt x="2013" y="599"/>
                  </a:cubicBezTo>
                  <a:cubicBezTo>
                    <a:pt x="2085" y="628"/>
                    <a:pt x="2157" y="644"/>
                    <a:pt x="2232" y="644"/>
                  </a:cubicBezTo>
                  <a:cubicBezTo>
                    <a:pt x="2280" y="644"/>
                    <a:pt x="2330" y="637"/>
                    <a:pt x="2382" y="623"/>
                  </a:cubicBezTo>
                  <a:cubicBezTo>
                    <a:pt x="2572" y="730"/>
                    <a:pt x="2810" y="647"/>
                    <a:pt x="3013" y="730"/>
                  </a:cubicBezTo>
                  <a:cubicBezTo>
                    <a:pt x="3108" y="730"/>
                    <a:pt x="3203" y="742"/>
                    <a:pt x="3311" y="742"/>
                  </a:cubicBezTo>
                  <a:cubicBezTo>
                    <a:pt x="3346" y="706"/>
                    <a:pt x="3382" y="659"/>
                    <a:pt x="3382" y="599"/>
                  </a:cubicBezTo>
                  <a:cubicBezTo>
                    <a:pt x="3370" y="456"/>
                    <a:pt x="3263" y="409"/>
                    <a:pt x="3156" y="349"/>
                  </a:cubicBezTo>
                  <a:cubicBezTo>
                    <a:pt x="3108" y="349"/>
                    <a:pt x="3049" y="361"/>
                    <a:pt x="3013" y="361"/>
                  </a:cubicBezTo>
                  <a:cubicBezTo>
                    <a:pt x="2941" y="383"/>
                    <a:pt x="2872" y="400"/>
                    <a:pt x="2804" y="400"/>
                  </a:cubicBezTo>
                  <a:cubicBezTo>
                    <a:pt x="2726" y="400"/>
                    <a:pt x="2649" y="377"/>
                    <a:pt x="2572" y="314"/>
                  </a:cubicBezTo>
                  <a:lnTo>
                    <a:pt x="2549" y="290"/>
                  </a:lnTo>
                  <a:lnTo>
                    <a:pt x="2513" y="302"/>
                  </a:lnTo>
                  <a:cubicBezTo>
                    <a:pt x="2390" y="250"/>
                    <a:pt x="2266" y="241"/>
                    <a:pt x="2142" y="241"/>
                  </a:cubicBezTo>
                  <a:cubicBezTo>
                    <a:pt x="2077" y="241"/>
                    <a:pt x="2011" y="243"/>
                    <a:pt x="1946" y="243"/>
                  </a:cubicBezTo>
                  <a:cubicBezTo>
                    <a:pt x="1823" y="243"/>
                    <a:pt x="1702" y="234"/>
                    <a:pt x="1584" y="183"/>
                  </a:cubicBezTo>
                  <a:cubicBezTo>
                    <a:pt x="1138" y="152"/>
                    <a:pt x="692" y="1"/>
                    <a:pt x="23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80" name="Google Shape;1480;p32"/>
            <p:cNvSpPr/>
            <p:nvPr/>
          </p:nvSpPr>
          <p:spPr>
            <a:xfrm>
              <a:off x="5815900" y="3663525"/>
              <a:ext cx="64025" cy="25300"/>
            </a:xfrm>
            <a:custGeom>
              <a:avLst/>
              <a:gdLst/>
              <a:ahLst/>
              <a:cxnLst/>
              <a:rect l="l" t="t" r="r" b="b"/>
              <a:pathLst>
                <a:path w="2561" h="1012" extrusionOk="0">
                  <a:moveTo>
                    <a:pt x="921" y="1"/>
                  </a:moveTo>
                  <a:cubicBezTo>
                    <a:pt x="667" y="1"/>
                    <a:pt x="412" y="7"/>
                    <a:pt x="155" y="7"/>
                  </a:cubicBezTo>
                  <a:cubicBezTo>
                    <a:pt x="274" y="280"/>
                    <a:pt x="548" y="602"/>
                    <a:pt x="72" y="816"/>
                  </a:cubicBezTo>
                  <a:lnTo>
                    <a:pt x="0" y="899"/>
                  </a:lnTo>
                  <a:cubicBezTo>
                    <a:pt x="244" y="990"/>
                    <a:pt x="509" y="1012"/>
                    <a:pt x="774" y="1012"/>
                  </a:cubicBezTo>
                  <a:cubicBezTo>
                    <a:pt x="858" y="1012"/>
                    <a:pt x="941" y="1010"/>
                    <a:pt x="1024" y="1007"/>
                  </a:cubicBezTo>
                  <a:lnTo>
                    <a:pt x="1024" y="864"/>
                  </a:lnTo>
                  <a:cubicBezTo>
                    <a:pt x="953" y="852"/>
                    <a:pt x="905" y="745"/>
                    <a:pt x="941" y="685"/>
                  </a:cubicBezTo>
                  <a:cubicBezTo>
                    <a:pt x="1036" y="518"/>
                    <a:pt x="1024" y="316"/>
                    <a:pt x="1143" y="173"/>
                  </a:cubicBezTo>
                  <a:cubicBezTo>
                    <a:pt x="1191" y="209"/>
                    <a:pt x="1244" y="222"/>
                    <a:pt x="1299" y="222"/>
                  </a:cubicBezTo>
                  <a:cubicBezTo>
                    <a:pt x="1435" y="222"/>
                    <a:pt x="1585" y="145"/>
                    <a:pt x="1713" y="145"/>
                  </a:cubicBezTo>
                  <a:cubicBezTo>
                    <a:pt x="1792" y="145"/>
                    <a:pt x="1863" y="174"/>
                    <a:pt x="1917" y="268"/>
                  </a:cubicBezTo>
                  <a:cubicBezTo>
                    <a:pt x="2048" y="507"/>
                    <a:pt x="2310" y="435"/>
                    <a:pt x="2441" y="590"/>
                  </a:cubicBezTo>
                  <a:cubicBezTo>
                    <a:pt x="2489" y="542"/>
                    <a:pt x="2512" y="495"/>
                    <a:pt x="2524" y="435"/>
                  </a:cubicBezTo>
                  <a:cubicBezTo>
                    <a:pt x="2560" y="268"/>
                    <a:pt x="2322" y="280"/>
                    <a:pt x="2334" y="137"/>
                  </a:cubicBezTo>
                  <a:cubicBezTo>
                    <a:pt x="1868" y="21"/>
                    <a:pt x="1397" y="1"/>
                    <a:pt x="92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81" name="Google Shape;1481;p32"/>
            <p:cNvSpPr/>
            <p:nvPr/>
          </p:nvSpPr>
          <p:spPr>
            <a:xfrm>
              <a:off x="6090325" y="3753075"/>
              <a:ext cx="50325" cy="13400"/>
            </a:xfrm>
            <a:custGeom>
              <a:avLst/>
              <a:gdLst/>
              <a:ahLst/>
              <a:cxnLst/>
              <a:rect l="l" t="t" r="r" b="b"/>
              <a:pathLst>
                <a:path w="2013" h="536" extrusionOk="0">
                  <a:moveTo>
                    <a:pt x="467" y="1"/>
                  </a:moveTo>
                  <a:cubicBezTo>
                    <a:pt x="387" y="1"/>
                    <a:pt x="307" y="3"/>
                    <a:pt x="227" y="8"/>
                  </a:cubicBezTo>
                  <a:cubicBezTo>
                    <a:pt x="108" y="127"/>
                    <a:pt x="1" y="235"/>
                    <a:pt x="84" y="413"/>
                  </a:cubicBezTo>
                  <a:cubicBezTo>
                    <a:pt x="454" y="422"/>
                    <a:pt x="824" y="536"/>
                    <a:pt x="1198" y="536"/>
                  </a:cubicBezTo>
                  <a:cubicBezTo>
                    <a:pt x="1342" y="536"/>
                    <a:pt x="1486" y="519"/>
                    <a:pt x="1632" y="473"/>
                  </a:cubicBezTo>
                  <a:cubicBezTo>
                    <a:pt x="1685" y="494"/>
                    <a:pt x="1739" y="511"/>
                    <a:pt x="1788" y="511"/>
                  </a:cubicBezTo>
                  <a:cubicBezTo>
                    <a:pt x="1848" y="511"/>
                    <a:pt x="1902" y="485"/>
                    <a:pt x="1942" y="413"/>
                  </a:cubicBezTo>
                  <a:cubicBezTo>
                    <a:pt x="2013" y="294"/>
                    <a:pt x="1894" y="211"/>
                    <a:pt x="1799" y="139"/>
                  </a:cubicBezTo>
                  <a:cubicBezTo>
                    <a:pt x="1363" y="79"/>
                    <a:pt x="919" y="1"/>
                    <a:pt x="46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82" name="Google Shape;1482;p32"/>
            <p:cNvSpPr/>
            <p:nvPr/>
          </p:nvSpPr>
          <p:spPr>
            <a:xfrm>
              <a:off x="5222675" y="3599375"/>
              <a:ext cx="36925" cy="32250"/>
            </a:xfrm>
            <a:custGeom>
              <a:avLst/>
              <a:gdLst/>
              <a:ahLst/>
              <a:cxnLst/>
              <a:rect l="l" t="t" r="r" b="b"/>
              <a:pathLst>
                <a:path w="1477" h="1290" extrusionOk="0">
                  <a:moveTo>
                    <a:pt x="1072" y="25"/>
                  </a:moveTo>
                  <a:cubicBezTo>
                    <a:pt x="655" y="251"/>
                    <a:pt x="464" y="668"/>
                    <a:pt x="167" y="977"/>
                  </a:cubicBezTo>
                  <a:cubicBezTo>
                    <a:pt x="0" y="1144"/>
                    <a:pt x="107" y="1263"/>
                    <a:pt x="322" y="1287"/>
                  </a:cubicBezTo>
                  <a:cubicBezTo>
                    <a:pt x="340" y="1289"/>
                    <a:pt x="358" y="1290"/>
                    <a:pt x="376" y="1290"/>
                  </a:cubicBezTo>
                  <a:cubicBezTo>
                    <a:pt x="453" y="1290"/>
                    <a:pt x="528" y="1272"/>
                    <a:pt x="595" y="1263"/>
                  </a:cubicBezTo>
                  <a:lnTo>
                    <a:pt x="595" y="1287"/>
                  </a:lnTo>
                  <a:cubicBezTo>
                    <a:pt x="714" y="1227"/>
                    <a:pt x="667" y="1084"/>
                    <a:pt x="774" y="1025"/>
                  </a:cubicBezTo>
                  <a:cubicBezTo>
                    <a:pt x="893" y="965"/>
                    <a:pt x="988" y="846"/>
                    <a:pt x="1048" y="727"/>
                  </a:cubicBezTo>
                  <a:cubicBezTo>
                    <a:pt x="1119" y="691"/>
                    <a:pt x="1167" y="632"/>
                    <a:pt x="1191" y="572"/>
                  </a:cubicBezTo>
                  <a:cubicBezTo>
                    <a:pt x="1286" y="429"/>
                    <a:pt x="1393" y="298"/>
                    <a:pt x="1476" y="144"/>
                  </a:cubicBezTo>
                  <a:cubicBezTo>
                    <a:pt x="1369" y="1"/>
                    <a:pt x="1215" y="72"/>
                    <a:pt x="1072" y="25"/>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83" name="Google Shape;1483;p32"/>
            <p:cNvSpPr/>
            <p:nvPr/>
          </p:nvSpPr>
          <p:spPr>
            <a:xfrm>
              <a:off x="5801600" y="3719825"/>
              <a:ext cx="51225" cy="13525"/>
            </a:xfrm>
            <a:custGeom>
              <a:avLst/>
              <a:gdLst/>
              <a:ahLst/>
              <a:cxnLst/>
              <a:rect l="l" t="t" r="r" b="b"/>
              <a:pathLst>
                <a:path w="2049" h="541" extrusionOk="0">
                  <a:moveTo>
                    <a:pt x="548" y="1"/>
                  </a:moveTo>
                  <a:cubicBezTo>
                    <a:pt x="351" y="1"/>
                    <a:pt x="183" y="122"/>
                    <a:pt x="1" y="195"/>
                  </a:cubicBezTo>
                  <a:lnTo>
                    <a:pt x="1" y="326"/>
                  </a:lnTo>
                  <a:cubicBezTo>
                    <a:pt x="572" y="386"/>
                    <a:pt x="1120" y="445"/>
                    <a:pt x="1703" y="505"/>
                  </a:cubicBezTo>
                  <a:cubicBezTo>
                    <a:pt x="1751" y="517"/>
                    <a:pt x="1810" y="541"/>
                    <a:pt x="1870" y="541"/>
                  </a:cubicBezTo>
                  <a:cubicBezTo>
                    <a:pt x="1989" y="481"/>
                    <a:pt x="2013" y="374"/>
                    <a:pt x="2049" y="255"/>
                  </a:cubicBezTo>
                  <a:lnTo>
                    <a:pt x="2049" y="160"/>
                  </a:lnTo>
                  <a:cubicBezTo>
                    <a:pt x="1800" y="43"/>
                    <a:pt x="1547" y="23"/>
                    <a:pt x="1291" y="23"/>
                  </a:cubicBezTo>
                  <a:cubicBezTo>
                    <a:pt x="1155" y="23"/>
                    <a:pt x="1018" y="29"/>
                    <a:pt x="882" y="29"/>
                  </a:cubicBezTo>
                  <a:cubicBezTo>
                    <a:pt x="882" y="41"/>
                    <a:pt x="870" y="64"/>
                    <a:pt x="834" y="76"/>
                  </a:cubicBezTo>
                  <a:cubicBezTo>
                    <a:pt x="825" y="79"/>
                    <a:pt x="816" y="81"/>
                    <a:pt x="808" y="81"/>
                  </a:cubicBezTo>
                  <a:cubicBezTo>
                    <a:pt x="781" y="81"/>
                    <a:pt x="757" y="67"/>
                    <a:pt x="739" y="41"/>
                  </a:cubicBezTo>
                  <a:cubicBezTo>
                    <a:pt x="672" y="12"/>
                    <a:pt x="608" y="1"/>
                    <a:pt x="54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84" name="Google Shape;1484;p32"/>
            <p:cNvSpPr/>
            <p:nvPr/>
          </p:nvSpPr>
          <p:spPr>
            <a:xfrm>
              <a:off x="5292325" y="3658250"/>
              <a:ext cx="72950" cy="12900"/>
            </a:xfrm>
            <a:custGeom>
              <a:avLst/>
              <a:gdLst/>
              <a:ahLst/>
              <a:cxnLst/>
              <a:rect l="l" t="t" r="r" b="b"/>
              <a:pathLst>
                <a:path w="2918" h="516" extrusionOk="0">
                  <a:moveTo>
                    <a:pt x="310" y="1"/>
                  </a:moveTo>
                  <a:cubicBezTo>
                    <a:pt x="191" y="1"/>
                    <a:pt x="83" y="47"/>
                    <a:pt x="0" y="218"/>
                  </a:cubicBezTo>
                  <a:cubicBezTo>
                    <a:pt x="616" y="287"/>
                    <a:pt x="1198" y="516"/>
                    <a:pt x="1812" y="516"/>
                  </a:cubicBezTo>
                  <a:cubicBezTo>
                    <a:pt x="1827" y="516"/>
                    <a:pt x="1842" y="515"/>
                    <a:pt x="1858" y="515"/>
                  </a:cubicBezTo>
                  <a:cubicBezTo>
                    <a:pt x="1999" y="394"/>
                    <a:pt x="2149" y="367"/>
                    <a:pt x="2301" y="367"/>
                  </a:cubicBezTo>
                  <a:cubicBezTo>
                    <a:pt x="2423" y="367"/>
                    <a:pt x="2547" y="385"/>
                    <a:pt x="2669" y="385"/>
                  </a:cubicBezTo>
                  <a:cubicBezTo>
                    <a:pt x="2753" y="385"/>
                    <a:pt x="2836" y="376"/>
                    <a:pt x="2917" y="348"/>
                  </a:cubicBezTo>
                  <a:cubicBezTo>
                    <a:pt x="2203" y="146"/>
                    <a:pt x="1465" y="265"/>
                    <a:pt x="750" y="63"/>
                  </a:cubicBezTo>
                  <a:cubicBezTo>
                    <a:pt x="603" y="63"/>
                    <a:pt x="449" y="1"/>
                    <a:pt x="31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85" name="Google Shape;1485;p32"/>
            <p:cNvSpPr/>
            <p:nvPr/>
          </p:nvSpPr>
          <p:spPr>
            <a:xfrm>
              <a:off x="6044200" y="3749900"/>
              <a:ext cx="51800" cy="13800"/>
            </a:xfrm>
            <a:custGeom>
              <a:avLst/>
              <a:gdLst/>
              <a:ahLst/>
              <a:cxnLst/>
              <a:rect l="l" t="t" r="r" b="b"/>
              <a:pathLst>
                <a:path w="2072" h="552" extrusionOk="0">
                  <a:moveTo>
                    <a:pt x="1017" y="0"/>
                  </a:moveTo>
                  <a:cubicBezTo>
                    <a:pt x="933" y="0"/>
                    <a:pt x="848" y="5"/>
                    <a:pt x="762" y="16"/>
                  </a:cubicBezTo>
                  <a:cubicBezTo>
                    <a:pt x="739" y="231"/>
                    <a:pt x="619" y="290"/>
                    <a:pt x="417" y="290"/>
                  </a:cubicBezTo>
                  <a:cubicBezTo>
                    <a:pt x="286" y="290"/>
                    <a:pt x="143" y="302"/>
                    <a:pt x="0" y="314"/>
                  </a:cubicBezTo>
                  <a:cubicBezTo>
                    <a:pt x="283" y="408"/>
                    <a:pt x="572" y="453"/>
                    <a:pt x="858" y="453"/>
                  </a:cubicBezTo>
                  <a:cubicBezTo>
                    <a:pt x="970" y="453"/>
                    <a:pt x="1081" y="446"/>
                    <a:pt x="1191" y="433"/>
                  </a:cubicBezTo>
                  <a:cubicBezTo>
                    <a:pt x="1228" y="419"/>
                    <a:pt x="1263" y="413"/>
                    <a:pt x="1297" y="413"/>
                  </a:cubicBezTo>
                  <a:cubicBezTo>
                    <a:pt x="1463" y="413"/>
                    <a:pt x="1604" y="552"/>
                    <a:pt x="1762" y="552"/>
                  </a:cubicBezTo>
                  <a:lnTo>
                    <a:pt x="1905" y="552"/>
                  </a:lnTo>
                  <a:cubicBezTo>
                    <a:pt x="1989" y="421"/>
                    <a:pt x="2072" y="302"/>
                    <a:pt x="2060" y="147"/>
                  </a:cubicBezTo>
                  <a:cubicBezTo>
                    <a:pt x="1722" y="89"/>
                    <a:pt x="1377" y="0"/>
                    <a:pt x="101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86" name="Google Shape;1486;p32"/>
            <p:cNvSpPr/>
            <p:nvPr/>
          </p:nvSpPr>
          <p:spPr>
            <a:xfrm>
              <a:off x="5480725" y="3611875"/>
              <a:ext cx="32175" cy="19750"/>
            </a:xfrm>
            <a:custGeom>
              <a:avLst/>
              <a:gdLst/>
              <a:ahLst/>
              <a:cxnLst/>
              <a:rect l="l" t="t" r="r" b="b"/>
              <a:pathLst>
                <a:path w="1287" h="790" extrusionOk="0">
                  <a:moveTo>
                    <a:pt x="739" y="1"/>
                  </a:moveTo>
                  <a:cubicBezTo>
                    <a:pt x="548" y="1"/>
                    <a:pt x="370" y="48"/>
                    <a:pt x="203" y="156"/>
                  </a:cubicBezTo>
                  <a:cubicBezTo>
                    <a:pt x="96" y="239"/>
                    <a:pt x="72" y="358"/>
                    <a:pt x="25" y="477"/>
                  </a:cubicBezTo>
                  <a:cubicBezTo>
                    <a:pt x="1" y="549"/>
                    <a:pt x="13" y="596"/>
                    <a:pt x="72" y="644"/>
                  </a:cubicBezTo>
                  <a:cubicBezTo>
                    <a:pt x="419" y="687"/>
                    <a:pt x="766" y="790"/>
                    <a:pt x="1113" y="790"/>
                  </a:cubicBezTo>
                  <a:cubicBezTo>
                    <a:pt x="1147" y="790"/>
                    <a:pt x="1181" y="789"/>
                    <a:pt x="1215" y="787"/>
                  </a:cubicBezTo>
                  <a:cubicBezTo>
                    <a:pt x="1275" y="751"/>
                    <a:pt x="1287" y="691"/>
                    <a:pt x="1215" y="644"/>
                  </a:cubicBezTo>
                  <a:lnTo>
                    <a:pt x="1215" y="489"/>
                  </a:lnTo>
                  <a:cubicBezTo>
                    <a:pt x="1263" y="453"/>
                    <a:pt x="1287" y="394"/>
                    <a:pt x="1275" y="310"/>
                  </a:cubicBezTo>
                  <a:cubicBezTo>
                    <a:pt x="1251" y="227"/>
                    <a:pt x="1191" y="156"/>
                    <a:pt x="1096" y="108"/>
                  </a:cubicBezTo>
                  <a:cubicBezTo>
                    <a:pt x="989" y="60"/>
                    <a:pt x="870" y="13"/>
                    <a:pt x="73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87" name="Google Shape;1487;p32"/>
            <p:cNvSpPr/>
            <p:nvPr/>
          </p:nvSpPr>
          <p:spPr>
            <a:xfrm>
              <a:off x="5487575" y="3682000"/>
              <a:ext cx="55975" cy="10750"/>
            </a:xfrm>
            <a:custGeom>
              <a:avLst/>
              <a:gdLst/>
              <a:ahLst/>
              <a:cxnLst/>
              <a:rect l="l" t="t" r="r" b="b"/>
              <a:pathLst>
                <a:path w="2239" h="430" extrusionOk="0">
                  <a:moveTo>
                    <a:pt x="662" y="0"/>
                  </a:moveTo>
                  <a:cubicBezTo>
                    <a:pt x="569" y="0"/>
                    <a:pt x="475" y="2"/>
                    <a:pt x="382" y="6"/>
                  </a:cubicBezTo>
                  <a:cubicBezTo>
                    <a:pt x="453" y="184"/>
                    <a:pt x="715" y="65"/>
                    <a:pt x="822" y="291"/>
                  </a:cubicBezTo>
                  <a:lnTo>
                    <a:pt x="1" y="291"/>
                  </a:lnTo>
                  <a:cubicBezTo>
                    <a:pt x="379" y="396"/>
                    <a:pt x="751" y="430"/>
                    <a:pt x="1126" y="430"/>
                  </a:cubicBezTo>
                  <a:cubicBezTo>
                    <a:pt x="1306" y="430"/>
                    <a:pt x="1486" y="422"/>
                    <a:pt x="1668" y="411"/>
                  </a:cubicBezTo>
                  <a:cubicBezTo>
                    <a:pt x="1740" y="359"/>
                    <a:pt x="1818" y="347"/>
                    <a:pt x="1896" y="347"/>
                  </a:cubicBezTo>
                  <a:cubicBezTo>
                    <a:pt x="1954" y="347"/>
                    <a:pt x="2012" y="354"/>
                    <a:pt x="2070" y="354"/>
                  </a:cubicBezTo>
                  <a:cubicBezTo>
                    <a:pt x="2111" y="354"/>
                    <a:pt x="2152" y="350"/>
                    <a:pt x="2191" y="339"/>
                  </a:cubicBezTo>
                  <a:cubicBezTo>
                    <a:pt x="2203" y="303"/>
                    <a:pt x="2227" y="291"/>
                    <a:pt x="2239" y="268"/>
                  </a:cubicBezTo>
                  <a:cubicBezTo>
                    <a:pt x="1732" y="65"/>
                    <a:pt x="1199" y="0"/>
                    <a:pt x="66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88" name="Google Shape;1488;p32"/>
            <p:cNvSpPr/>
            <p:nvPr/>
          </p:nvSpPr>
          <p:spPr>
            <a:xfrm>
              <a:off x="5278625" y="3476300"/>
              <a:ext cx="21450" cy="33800"/>
            </a:xfrm>
            <a:custGeom>
              <a:avLst/>
              <a:gdLst/>
              <a:ahLst/>
              <a:cxnLst/>
              <a:rect l="l" t="t" r="r" b="b"/>
              <a:pathLst>
                <a:path w="858" h="1352" extrusionOk="0">
                  <a:moveTo>
                    <a:pt x="626" y="1"/>
                  </a:moveTo>
                  <a:cubicBezTo>
                    <a:pt x="443" y="1"/>
                    <a:pt x="515" y="239"/>
                    <a:pt x="405" y="316"/>
                  </a:cubicBezTo>
                  <a:cubicBezTo>
                    <a:pt x="405" y="483"/>
                    <a:pt x="286" y="566"/>
                    <a:pt x="191" y="673"/>
                  </a:cubicBezTo>
                  <a:cubicBezTo>
                    <a:pt x="0" y="911"/>
                    <a:pt x="48" y="1138"/>
                    <a:pt x="262" y="1352"/>
                  </a:cubicBezTo>
                  <a:cubicBezTo>
                    <a:pt x="501" y="1197"/>
                    <a:pt x="679" y="1007"/>
                    <a:pt x="786" y="757"/>
                  </a:cubicBezTo>
                  <a:cubicBezTo>
                    <a:pt x="762" y="554"/>
                    <a:pt x="858" y="364"/>
                    <a:pt x="786" y="173"/>
                  </a:cubicBezTo>
                  <a:cubicBezTo>
                    <a:pt x="774" y="114"/>
                    <a:pt x="727" y="54"/>
                    <a:pt x="679" y="7"/>
                  </a:cubicBezTo>
                  <a:cubicBezTo>
                    <a:pt x="659" y="3"/>
                    <a:pt x="642" y="1"/>
                    <a:pt x="62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89" name="Google Shape;1489;p32"/>
            <p:cNvSpPr/>
            <p:nvPr/>
          </p:nvSpPr>
          <p:spPr>
            <a:xfrm>
              <a:off x="5294400" y="3466925"/>
              <a:ext cx="20550" cy="28300"/>
            </a:xfrm>
            <a:custGeom>
              <a:avLst/>
              <a:gdLst/>
              <a:ahLst/>
              <a:cxnLst/>
              <a:rect l="l" t="t" r="r" b="b"/>
              <a:pathLst>
                <a:path w="822" h="1132" extrusionOk="0">
                  <a:moveTo>
                    <a:pt x="215" y="1"/>
                  </a:moveTo>
                  <a:cubicBezTo>
                    <a:pt x="179" y="12"/>
                    <a:pt x="167" y="36"/>
                    <a:pt x="143" y="48"/>
                  </a:cubicBezTo>
                  <a:cubicBezTo>
                    <a:pt x="0" y="215"/>
                    <a:pt x="203" y="405"/>
                    <a:pt x="72" y="572"/>
                  </a:cubicBezTo>
                  <a:cubicBezTo>
                    <a:pt x="84" y="751"/>
                    <a:pt x="12" y="965"/>
                    <a:pt x="167" y="1132"/>
                  </a:cubicBezTo>
                  <a:cubicBezTo>
                    <a:pt x="381" y="751"/>
                    <a:pt x="608" y="370"/>
                    <a:pt x="822" y="12"/>
                  </a:cubicBezTo>
                  <a:lnTo>
                    <a:pt x="822" y="12"/>
                  </a:lnTo>
                  <a:cubicBezTo>
                    <a:pt x="756" y="44"/>
                    <a:pt x="691" y="54"/>
                    <a:pt x="626" y="54"/>
                  </a:cubicBezTo>
                  <a:cubicBezTo>
                    <a:pt x="493" y="54"/>
                    <a:pt x="359" y="9"/>
                    <a:pt x="21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90" name="Google Shape;1490;p32"/>
            <p:cNvSpPr/>
            <p:nvPr/>
          </p:nvSpPr>
          <p:spPr>
            <a:xfrm>
              <a:off x="5643550" y="3650600"/>
              <a:ext cx="43175" cy="13400"/>
            </a:xfrm>
            <a:custGeom>
              <a:avLst/>
              <a:gdLst/>
              <a:ahLst/>
              <a:cxnLst/>
              <a:rect l="l" t="t" r="r" b="b"/>
              <a:pathLst>
                <a:path w="1727" h="536" extrusionOk="0">
                  <a:moveTo>
                    <a:pt x="312" y="1"/>
                  </a:moveTo>
                  <a:cubicBezTo>
                    <a:pt x="206" y="1"/>
                    <a:pt x="109" y="57"/>
                    <a:pt x="1" y="107"/>
                  </a:cubicBezTo>
                  <a:cubicBezTo>
                    <a:pt x="584" y="250"/>
                    <a:pt x="1132" y="476"/>
                    <a:pt x="1727" y="535"/>
                  </a:cubicBezTo>
                  <a:lnTo>
                    <a:pt x="1727" y="393"/>
                  </a:lnTo>
                  <a:cubicBezTo>
                    <a:pt x="1679" y="345"/>
                    <a:pt x="1620" y="297"/>
                    <a:pt x="1584" y="250"/>
                  </a:cubicBezTo>
                  <a:cubicBezTo>
                    <a:pt x="1561" y="226"/>
                    <a:pt x="1532" y="208"/>
                    <a:pt x="1499" y="208"/>
                  </a:cubicBezTo>
                  <a:cubicBezTo>
                    <a:pt x="1481" y="208"/>
                    <a:pt x="1462" y="213"/>
                    <a:pt x="1441" y="226"/>
                  </a:cubicBezTo>
                  <a:cubicBezTo>
                    <a:pt x="1108" y="166"/>
                    <a:pt x="763" y="178"/>
                    <a:pt x="453" y="35"/>
                  </a:cubicBezTo>
                  <a:cubicBezTo>
                    <a:pt x="403" y="11"/>
                    <a:pt x="357" y="1"/>
                    <a:pt x="31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91" name="Google Shape;1491;p32"/>
            <p:cNvSpPr/>
            <p:nvPr/>
          </p:nvSpPr>
          <p:spPr>
            <a:xfrm>
              <a:off x="6131100" y="3757150"/>
              <a:ext cx="30700" cy="9800"/>
            </a:xfrm>
            <a:custGeom>
              <a:avLst/>
              <a:gdLst/>
              <a:ahLst/>
              <a:cxnLst/>
              <a:rect l="l" t="t" r="r" b="b"/>
              <a:pathLst>
                <a:path w="1228" h="392" extrusionOk="0">
                  <a:moveTo>
                    <a:pt x="156" y="0"/>
                  </a:moveTo>
                  <a:cubicBezTo>
                    <a:pt x="299" y="202"/>
                    <a:pt x="239" y="298"/>
                    <a:pt x="1" y="310"/>
                  </a:cubicBezTo>
                  <a:cubicBezTo>
                    <a:pt x="196" y="363"/>
                    <a:pt x="394" y="391"/>
                    <a:pt x="577" y="391"/>
                  </a:cubicBezTo>
                  <a:cubicBezTo>
                    <a:pt x="840" y="391"/>
                    <a:pt x="1073" y="334"/>
                    <a:pt x="1227" y="214"/>
                  </a:cubicBezTo>
                  <a:cubicBezTo>
                    <a:pt x="1084" y="119"/>
                    <a:pt x="846" y="191"/>
                    <a:pt x="727" y="12"/>
                  </a:cubicBezTo>
                  <a:cubicBezTo>
                    <a:pt x="537" y="0"/>
                    <a:pt x="346" y="0"/>
                    <a:pt x="15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92" name="Google Shape;1492;p32"/>
            <p:cNvSpPr/>
            <p:nvPr/>
          </p:nvSpPr>
          <p:spPr>
            <a:xfrm>
              <a:off x="5363750" y="3601475"/>
              <a:ext cx="43475" cy="12875"/>
            </a:xfrm>
            <a:custGeom>
              <a:avLst/>
              <a:gdLst/>
              <a:ahLst/>
              <a:cxnLst/>
              <a:rect l="l" t="t" r="r" b="b"/>
              <a:pathLst>
                <a:path w="1739" h="515" extrusionOk="0">
                  <a:moveTo>
                    <a:pt x="465" y="60"/>
                  </a:moveTo>
                  <a:cubicBezTo>
                    <a:pt x="334" y="179"/>
                    <a:pt x="1" y="0"/>
                    <a:pt x="13" y="345"/>
                  </a:cubicBezTo>
                  <a:cubicBezTo>
                    <a:pt x="155" y="472"/>
                    <a:pt x="314" y="515"/>
                    <a:pt x="489" y="515"/>
                  </a:cubicBezTo>
                  <a:cubicBezTo>
                    <a:pt x="576" y="515"/>
                    <a:pt x="667" y="504"/>
                    <a:pt x="763" y="488"/>
                  </a:cubicBezTo>
                  <a:cubicBezTo>
                    <a:pt x="944" y="455"/>
                    <a:pt x="1129" y="440"/>
                    <a:pt x="1313" y="440"/>
                  </a:cubicBezTo>
                  <a:cubicBezTo>
                    <a:pt x="1456" y="440"/>
                    <a:pt x="1599" y="449"/>
                    <a:pt x="1739" y="464"/>
                  </a:cubicBezTo>
                  <a:cubicBezTo>
                    <a:pt x="1615" y="352"/>
                    <a:pt x="1480" y="324"/>
                    <a:pt x="1341" y="324"/>
                  </a:cubicBezTo>
                  <a:cubicBezTo>
                    <a:pt x="1211" y="324"/>
                    <a:pt x="1076" y="348"/>
                    <a:pt x="944" y="348"/>
                  </a:cubicBezTo>
                  <a:cubicBezTo>
                    <a:pt x="919" y="348"/>
                    <a:pt x="894" y="347"/>
                    <a:pt x="870" y="345"/>
                  </a:cubicBezTo>
                  <a:cubicBezTo>
                    <a:pt x="667" y="333"/>
                    <a:pt x="477" y="333"/>
                    <a:pt x="465" y="6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93" name="Google Shape;1493;p32"/>
            <p:cNvSpPr/>
            <p:nvPr/>
          </p:nvSpPr>
          <p:spPr>
            <a:xfrm>
              <a:off x="5980200" y="3689950"/>
              <a:ext cx="33350" cy="13625"/>
            </a:xfrm>
            <a:custGeom>
              <a:avLst/>
              <a:gdLst/>
              <a:ahLst/>
              <a:cxnLst/>
              <a:rect l="l" t="t" r="r" b="b"/>
              <a:pathLst>
                <a:path w="1334" h="545" extrusionOk="0">
                  <a:moveTo>
                    <a:pt x="799" y="1"/>
                  </a:moveTo>
                  <a:cubicBezTo>
                    <a:pt x="771" y="1"/>
                    <a:pt x="743" y="4"/>
                    <a:pt x="715" y="9"/>
                  </a:cubicBezTo>
                  <a:cubicBezTo>
                    <a:pt x="679" y="21"/>
                    <a:pt x="620" y="45"/>
                    <a:pt x="572" y="81"/>
                  </a:cubicBezTo>
                  <a:cubicBezTo>
                    <a:pt x="477" y="152"/>
                    <a:pt x="405" y="212"/>
                    <a:pt x="322" y="271"/>
                  </a:cubicBezTo>
                  <a:cubicBezTo>
                    <a:pt x="286" y="307"/>
                    <a:pt x="239" y="331"/>
                    <a:pt x="203" y="366"/>
                  </a:cubicBezTo>
                  <a:cubicBezTo>
                    <a:pt x="120" y="378"/>
                    <a:pt x="60" y="402"/>
                    <a:pt x="0" y="426"/>
                  </a:cubicBezTo>
                  <a:cubicBezTo>
                    <a:pt x="251" y="528"/>
                    <a:pt x="502" y="544"/>
                    <a:pt x="755" y="544"/>
                  </a:cubicBezTo>
                  <a:cubicBezTo>
                    <a:pt x="880" y="544"/>
                    <a:pt x="1005" y="540"/>
                    <a:pt x="1132" y="540"/>
                  </a:cubicBezTo>
                  <a:cubicBezTo>
                    <a:pt x="1199" y="540"/>
                    <a:pt x="1266" y="541"/>
                    <a:pt x="1334" y="545"/>
                  </a:cubicBezTo>
                  <a:cubicBezTo>
                    <a:pt x="1310" y="450"/>
                    <a:pt x="1334" y="343"/>
                    <a:pt x="1215" y="331"/>
                  </a:cubicBezTo>
                  <a:cubicBezTo>
                    <a:pt x="1060" y="319"/>
                    <a:pt x="1036" y="223"/>
                    <a:pt x="1036" y="104"/>
                  </a:cubicBezTo>
                  <a:cubicBezTo>
                    <a:pt x="973" y="32"/>
                    <a:pt x="888" y="1"/>
                    <a:pt x="79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94" name="Google Shape;1494;p32"/>
            <p:cNvSpPr/>
            <p:nvPr/>
          </p:nvSpPr>
          <p:spPr>
            <a:xfrm>
              <a:off x="5888825" y="3728225"/>
              <a:ext cx="36025" cy="11475"/>
            </a:xfrm>
            <a:custGeom>
              <a:avLst/>
              <a:gdLst/>
              <a:ahLst/>
              <a:cxnLst/>
              <a:rect l="l" t="t" r="r" b="b"/>
              <a:pathLst>
                <a:path w="1441" h="459" extrusionOk="0">
                  <a:moveTo>
                    <a:pt x="414" y="1"/>
                  </a:moveTo>
                  <a:cubicBezTo>
                    <a:pt x="316" y="1"/>
                    <a:pt x="217" y="2"/>
                    <a:pt x="119" y="2"/>
                  </a:cubicBezTo>
                  <a:lnTo>
                    <a:pt x="48" y="86"/>
                  </a:lnTo>
                  <a:cubicBezTo>
                    <a:pt x="0" y="169"/>
                    <a:pt x="24" y="264"/>
                    <a:pt x="84" y="347"/>
                  </a:cubicBezTo>
                  <a:cubicBezTo>
                    <a:pt x="215" y="437"/>
                    <a:pt x="354" y="459"/>
                    <a:pt x="499" y="459"/>
                  </a:cubicBezTo>
                  <a:cubicBezTo>
                    <a:pt x="604" y="459"/>
                    <a:pt x="712" y="448"/>
                    <a:pt x="822" y="443"/>
                  </a:cubicBezTo>
                  <a:cubicBezTo>
                    <a:pt x="738" y="240"/>
                    <a:pt x="465" y="395"/>
                    <a:pt x="381" y="145"/>
                  </a:cubicBezTo>
                  <a:lnTo>
                    <a:pt x="1441" y="145"/>
                  </a:lnTo>
                  <a:cubicBezTo>
                    <a:pt x="1108" y="15"/>
                    <a:pt x="760" y="1"/>
                    <a:pt x="41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95" name="Google Shape;1495;p32"/>
            <p:cNvSpPr/>
            <p:nvPr/>
          </p:nvSpPr>
          <p:spPr>
            <a:xfrm>
              <a:off x="5273275" y="3652950"/>
              <a:ext cx="37825" cy="10750"/>
            </a:xfrm>
            <a:custGeom>
              <a:avLst/>
              <a:gdLst/>
              <a:ahLst/>
              <a:cxnLst/>
              <a:rect l="l" t="t" r="r" b="b"/>
              <a:pathLst>
                <a:path w="1513" h="430" extrusionOk="0">
                  <a:moveTo>
                    <a:pt x="322" y="1"/>
                  </a:moveTo>
                  <a:cubicBezTo>
                    <a:pt x="274" y="13"/>
                    <a:pt x="214" y="13"/>
                    <a:pt x="167" y="25"/>
                  </a:cubicBezTo>
                  <a:cubicBezTo>
                    <a:pt x="95" y="72"/>
                    <a:pt x="24" y="72"/>
                    <a:pt x="0" y="179"/>
                  </a:cubicBezTo>
                  <a:cubicBezTo>
                    <a:pt x="238" y="310"/>
                    <a:pt x="476" y="430"/>
                    <a:pt x="762" y="430"/>
                  </a:cubicBezTo>
                  <a:cubicBezTo>
                    <a:pt x="865" y="315"/>
                    <a:pt x="988" y="294"/>
                    <a:pt x="1114" y="294"/>
                  </a:cubicBezTo>
                  <a:cubicBezTo>
                    <a:pt x="1185" y="294"/>
                    <a:pt x="1258" y="301"/>
                    <a:pt x="1328" y="301"/>
                  </a:cubicBezTo>
                  <a:cubicBezTo>
                    <a:pt x="1392" y="301"/>
                    <a:pt x="1454" y="295"/>
                    <a:pt x="1512" y="275"/>
                  </a:cubicBezTo>
                  <a:cubicBezTo>
                    <a:pt x="1155" y="37"/>
                    <a:pt x="691" y="251"/>
                    <a:pt x="32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96" name="Google Shape;1496;p32"/>
            <p:cNvSpPr/>
            <p:nvPr/>
          </p:nvSpPr>
          <p:spPr>
            <a:xfrm>
              <a:off x="5282200" y="3557450"/>
              <a:ext cx="22050" cy="16950"/>
            </a:xfrm>
            <a:custGeom>
              <a:avLst/>
              <a:gdLst/>
              <a:ahLst/>
              <a:cxnLst/>
              <a:rect l="l" t="t" r="r" b="b"/>
              <a:pathLst>
                <a:path w="882" h="678" extrusionOk="0">
                  <a:moveTo>
                    <a:pt x="547" y="1"/>
                  </a:moveTo>
                  <a:cubicBezTo>
                    <a:pt x="407" y="1"/>
                    <a:pt x="262" y="328"/>
                    <a:pt x="84" y="368"/>
                  </a:cubicBezTo>
                  <a:cubicBezTo>
                    <a:pt x="60" y="368"/>
                    <a:pt x="36" y="380"/>
                    <a:pt x="24" y="392"/>
                  </a:cubicBezTo>
                  <a:cubicBezTo>
                    <a:pt x="0" y="440"/>
                    <a:pt x="0" y="499"/>
                    <a:pt x="0" y="547"/>
                  </a:cubicBezTo>
                  <a:cubicBezTo>
                    <a:pt x="60" y="630"/>
                    <a:pt x="155" y="678"/>
                    <a:pt x="286" y="678"/>
                  </a:cubicBezTo>
                  <a:cubicBezTo>
                    <a:pt x="512" y="523"/>
                    <a:pt x="881" y="344"/>
                    <a:pt x="631" y="47"/>
                  </a:cubicBezTo>
                  <a:cubicBezTo>
                    <a:pt x="603" y="14"/>
                    <a:pt x="575" y="1"/>
                    <a:pt x="54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97" name="Google Shape;1497;p32"/>
            <p:cNvSpPr/>
            <p:nvPr/>
          </p:nvSpPr>
          <p:spPr>
            <a:xfrm>
              <a:off x="5257800" y="3576450"/>
              <a:ext cx="19350" cy="23850"/>
            </a:xfrm>
            <a:custGeom>
              <a:avLst/>
              <a:gdLst/>
              <a:ahLst/>
              <a:cxnLst/>
              <a:rect l="l" t="t" r="r" b="b"/>
              <a:pathLst>
                <a:path w="774" h="954" extrusionOk="0">
                  <a:moveTo>
                    <a:pt x="655" y="1"/>
                  </a:moveTo>
                  <a:cubicBezTo>
                    <a:pt x="607" y="1"/>
                    <a:pt x="583" y="25"/>
                    <a:pt x="548" y="61"/>
                  </a:cubicBezTo>
                  <a:lnTo>
                    <a:pt x="536" y="84"/>
                  </a:lnTo>
                  <a:cubicBezTo>
                    <a:pt x="476" y="108"/>
                    <a:pt x="429" y="144"/>
                    <a:pt x="381" y="203"/>
                  </a:cubicBezTo>
                  <a:cubicBezTo>
                    <a:pt x="298" y="334"/>
                    <a:pt x="191" y="453"/>
                    <a:pt x="83" y="584"/>
                  </a:cubicBezTo>
                  <a:cubicBezTo>
                    <a:pt x="0" y="715"/>
                    <a:pt x="0" y="858"/>
                    <a:pt x="131" y="953"/>
                  </a:cubicBezTo>
                  <a:cubicBezTo>
                    <a:pt x="298" y="894"/>
                    <a:pt x="429" y="799"/>
                    <a:pt x="536" y="644"/>
                  </a:cubicBezTo>
                  <a:cubicBezTo>
                    <a:pt x="595" y="525"/>
                    <a:pt x="655" y="418"/>
                    <a:pt x="726" y="322"/>
                  </a:cubicBezTo>
                  <a:cubicBezTo>
                    <a:pt x="774" y="215"/>
                    <a:pt x="774" y="120"/>
                    <a:pt x="714" y="37"/>
                  </a:cubicBezTo>
                  <a:cubicBezTo>
                    <a:pt x="714" y="25"/>
                    <a:pt x="702" y="25"/>
                    <a:pt x="65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98" name="Google Shape;1498;p32"/>
            <p:cNvSpPr/>
            <p:nvPr/>
          </p:nvSpPr>
          <p:spPr>
            <a:xfrm>
              <a:off x="5272975" y="3571400"/>
              <a:ext cx="16100" cy="15025"/>
            </a:xfrm>
            <a:custGeom>
              <a:avLst/>
              <a:gdLst/>
              <a:ahLst/>
              <a:cxnLst/>
              <a:rect l="l" t="t" r="r" b="b"/>
              <a:pathLst>
                <a:path w="644" h="601" extrusionOk="0">
                  <a:moveTo>
                    <a:pt x="369" y="1"/>
                  </a:moveTo>
                  <a:cubicBezTo>
                    <a:pt x="262" y="48"/>
                    <a:pt x="179" y="108"/>
                    <a:pt x="72" y="143"/>
                  </a:cubicBezTo>
                  <a:cubicBezTo>
                    <a:pt x="12" y="179"/>
                    <a:pt x="0" y="227"/>
                    <a:pt x="60" y="263"/>
                  </a:cubicBezTo>
                  <a:lnTo>
                    <a:pt x="60" y="548"/>
                  </a:lnTo>
                  <a:cubicBezTo>
                    <a:pt x="60" y="560"/>
                    <a:pt x="72" y="560"/>
                    <a:pt x="119" y="596"/>
                  </a:cubicBezTo>
                  <a:cubicBezTo>
                    <a:pt x="125" y="599"/>
                    <a:pt x="132" y="600"/>
                    <a:pt x="139" y="600"/>
                  </a:cubicBezTo>
                  <a:cubicBezTo>
                    <a:pt x="162" y="600"/>
                    <a:pt x="191" y="587"/>
                    <a:pt x="226" y="560"/>
                  </a:cubicBezTo>
                  <a:cubicBezTo>
                    <a:pt x="357" y="429"/>
                    <a:pt x="500" y="286"/>
                    <a:pt x="643" y="132"/>
                  </a:cubicBezTo>
                  <a:cubicBezTo>
                    <a:pt x="596" y="12"/>
                    <a:pt x="476" y="1"/>
                    <a:pt x="36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99" name="Google Shape;1499;p32"/>
            <p:cNvSpPr/>
            <p:nvPr/>
          </p:nvSpPr>
          <p:spPr>
            <a:xfrm>
              <a:off x="5857575" y="3686850"/>
              <a:ext cx="37225" cy="6350"/>
            </a:xfrm>
            <a:custGeom>
              <a:avLst/>
              <a:gdLst/>
              <a:ahLst/>
              <a:cxnLst/>
              <a:rect l="l" t="t" r="r" b="b"/>
              <a:pathLst>
                <a:path w="1489" h="254" extrusionOk="0">
                  <a:moveTo>
                    <a:pt x="646" y="1"/>
                  </a:moveTo>
                  <a:cubicBezTo>
                    <a:pt x="445" y="1"/>
                    <a:pt x="245" y="111"/>
                    <a:pt x="41" y="111"/>
                  </a:cubicBezTo>
                  <a:cubicBezTo>
                    <a:pt x="27" y="111"/>
                    <a:pt x="14" y="110"/>
                    <a:pt x="0" y="109"/>
                  </a:cubicBezTo>
                  <a:lnTo>
                    <a:pt x="0" y="109"/>
                  </a:lnTo>
                  <a:cubicBezTo>
                    <a:pt x="298" y="221"/>
                    <a:pt x="605" y="254"/>
                    <a:pt x="918" y="254"/>
                  </a:cubicBezTo>
                  <a:cubicBezTo>
                    <a:pt x="1106" y="254"/>
                    <a:pt x="1296" y="242"/>
                    <a:pt x="1488" y="228"/>
                  </a:cubicBezTo>
                  <a:cubicBezTo>
                    <a:pt x="1429" y="109"/>
                    <a:pt x="1322" y="86"/>
                    <a:pt x="1203" y="86"/>
                  </a:cubicBezTo>
                  <a:cubicBezTo>
                    <a:pt x="1161" y="38"/>
                    <a:pt x="1116" y="14"/>
                    <a:pt x="1069" y="14"/>
                  </a:cubicBezTo>
                  <a:cubicBezTo>
                    <a:pt x="1021" y="14"/>
                    <a:pt x="970" y="38"/>
                    <a:pt x="917" y="86"/>
                  </a:cubicBezTo>
                  <a:cubicBezTo>
                    <a:pt x="826" y="22"/>
                    <a:pt x="736" y="1"/>
                    <a:pt x="64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00" name="Google Shape;1500;p32"/>
            <p:cNvSpPr/>
            <p:nvPr/>
          </p:nvSpPr>
          <p:spPr>
            <a:xfrm>
              <a:off x="5341725" y="3430025"/>
              <a:ext cx="17600" cy="33350"/>
            </a:xfrm>
            <a:custGeom>
              <a:avLst/>
              <a:gdLst/>
              <a:ahLst/>
              <a:cxnLst/>
              <a:rect l="l" t="t" r="r" b="b"/>
              <a:pathLst>
                <a:path w="704" h="1334" extrusionOk="0">
                  <a:moveTo>
                    <a:pt x="441" y="0"/>
                  </a:moveTo>
                  <a:cubicBezTo>
                    <a:pt x="227" y="417"/>
                    <a:pt x="96" y="845"/>
                    <a:pt x="1" y="1298"/>
                  </a:cubicBezTo>
                  <a:cubicBezTo>
                    <a:pt x="36" y="1310"/>
                    <a:pt x="84" y="1334"/>
                    <a:pt x="108" y="1334"/>
                  </a:cubicBezTo>
                  <a:cubicBezTo>
                    <a:pt x="536" y="988"/>
                    <a:pt x="703" y="584"/>
                    <a:pt x="501" y="36"/>
                  </a:cubicBezTo>
                  <a:cubicBezTo>
                    <a:pt x="477" y="24"/>
                    <a:pt x="453" y="12"/>
                    <a:pt x="44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01" name="Google Shape;1501;p32"/>
            <p:cNvSpPr/>
            <p:nvPr/>
          </p:nvSpPr>
          <p:spPr>
            <a:xfrm>
              <a:off x="5851325" y="3723500"/>
              <a:ext cx="40200" cy="8550"/>
            </a:xfrm>
            <a:custGeom>
              <a:avLst/>
              <a:gdLst/>
              <a:ahLst/>
              <a:cxnLst/>
              <a:rect l="l" t="t" r="r" b="b"/>
              <a:pathLst>
                <a:path w="1608" h="342" extrusionOk="0">
                  <a:moveTo>
                    <a:pt x="36" y="36"/>
                  </a:moveTo>
                  <a:cubicBezTo>
                    <a:pt x="24" y="48"/>
                    <a:pt x="12" y="72"/>
                    <a:pt x="0" y="96"/>
                  </a:cubicBezTo>
                  <a:cubicBezTo>
                    <a:pt x="24" y="298"/>
                    <a:pt x="202" y="310"/>
                    <a:pt x="369" y="334"/>
                  </a:cubicBezTo>
                  <a:cubicBezTo>
                    <a:pt x="424" y="329"/>
                    <a:pt x="479" y="327"/>
                    <a:pt x="534" y="327"/>
                  </a:cubicBezTo>
                  <a:cubicBezTo>
                    <a:pt x="689" y="327"/>
                    <a:pt x="845" y="342"/>
                    <a:pt x="999" y="342"/>
                  </a:cubicBezTo>
                  <a:cubicBezTo>
                    <a:pt x="1194" y="342"/>
                    <a:pt x="1387" y="319"/>
                    <a:pt x="1572" y="215"/>
                  </a:cubicBezTo>
                  <a:lnTo>
                    <a:pt x="1607" y="179"/>
                  </a:lnTo>
                  <a:cubicBezTo>
                    <a:pt x="1095" y="1"/>
                    <a:pt x="560" y="108"/>
                    <a:pt x="36" y="36"/>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02" name="Google Shape;1502;p32"/>
            <p:cNvSpPr/>
            <p:nvPr/>
          </p:nvSpPr>
          <p:spPr>
            <a:xfrm>
              <a:off x="5722425" y="3660850"/>
              <a:ext cx="15200" cy="14025"/>
            </a:xfrm>
            <a:custGeom>
              <a:avLst/>
              <a:gdLst/>
              <a:ahLst/>
              <a:cxnLst/>
              <a:rect l="l" t="t" r="r" b="b"/>
              <a:pathLst>
                <a:path w="608" h="561" extrusionOk="0">
                  <a:moveTo>
                    <a:pt x="309" y="1"/>
                  </a:moveTo>
                  <a:cubicBezTo>
                    <a:pt x="241" y="1"/>
                    <a:pt x="198" y="65"/>
                    <a:pt x="215" y="280"/>
                  </a:cubicBezTo>
                  <a:cubicBezTo>
                    <a:pt x="215" y="399"/>
                    <a:pt x="72" y="375"/>
                    <a:pt x="1" y="411"/>
                  </a:cubicBezTo>
                  <a:cubicBezTo>
                    <a:pt x="97" y="517"/>
                    <a:pt x="217" y="561"/>
                    <a:pt x="354" y="561"/>
                  </a:cubicBezTo>
                  <a:cubicBezTo>
                    <a:pt x="386" y="561"/>
                    <a:pt x="419" y="559"/>
                    <a:pt x="453" y="554"/>
                  </a:cubicBezTo>
                  <a:cubicBezTo>
                    <a:pt x="513" y="411"/>
                    <a:pt x="608" y="292"/>
                    <a:pt x="596" y="125"/>
                  </a:cubicBezTo>
                  <a:cubicBezTo>
                    <a:pt x="500" y="87"/>
                    <a:pt x="387" y="1"/>
                    <a:pt x="30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03" name="Google Shape;1503;p32"/>
            <p:cNvSpPr/>
            <p:nvPr/>
          </p:nvSpPr>
          <p:spPr>
            <a:xfrm>
              <a:off x="5905500" y="3691025"/>
              <a:ext cx="25325" cy="5325"/>
            </a:xfrm>
            <a:custGeom>
              <a:avLst/>
              <a:gdLst/>
              <a:ahLst/>
              <a:cxnLst/>
              <a:rect l="l" t="t" r="r" b="b"/>
              <a:pathLst>
                <a:path w="1013" h="213" extrusionOk="0">
                  <a:moveTo>
                    <a:pt x="439" y="0"/>
                  </a:moveTo>
                  <a:cubicBezTo>
                    <a:pt x="296" y="0"/>
                    <a:pt x="149" y="27"/>
                    <a:pt x="0" y="61"/>
                  </a:cubicBezTo>
                  <a:cubicBezTo>
                    <a:pt x="217" y="187"/>
                    <a:pt x="458" y="212"/>
                    <a:pt x="702" y="212"/>
                  </a:cubicBezTo>
                  <a:cubicBezTo>
                    <a:pt x="805" y="212"/>
                    <a:pt x="909" y="208"/>
                    <a:pt x="1012" y="204"/>
                  </a:cubicBezTo>
                  <a:cubicBezTo>
                    <a:pt x="832" y="52"/>
                    <a:pt x="639" y="0"/>
                    <a:pt x="43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04" name="Google Shape;1504;p32"/>
            <p:cNvSpPr/>
            <p:nvPr/>
          </p:nvSpPr>
          <p:spPr>
            <a:xfrm>
              <a:off x="5452750" y="3623575"/>
              <a:ext cx="29800" cy="4475"/>
            </a:xfrm>
            <a:custGeom>
              <a:avLst/>
              <a:gdLst/>
              <a:ahLst/>
              <a:cxnLst/>
              <a:rect l="l" t="t" r="r" b="b"/>
              <a:pathLst>
                <a:path w="1192" h="179" extrusionOk="0">
                  <a:moveTo>
                    <a:pt x="1107" y="0"/>
                  </a:moveTo>
                  <a:cubicBezTo>
                    <a:pt x="1090" y="0"/>
                    <a:pt x="1074" y="7"/>
                    <a:pt x="1060" y="21"/>
                  </a:cubicBezTo>
                  <a:cubicBezTo>
                    <a:pt x="703" y="21"/>
                    <a:pt x="358" y="45"/>
                    <a:pt x="1" y="57"/>
                  </a:cubicBezTo>
                  <a:cubicBezTo>
                    <a:pt x="185" y="158"/>
                    <a:pt x="382" y="179"/>
                    <a:pt x="583" y="179"/>
                  </a:cubicBezTo>
                  <a:cubicBezTo>
                    <a:pt x="723" y="179"/>
                    <a:pt x="866" y="169"/>
                    <a:pt x="1008" y="169"/>
                  </a:cubicBezTo>
                  <a:cubicBezTo>
                    <a:pt x="1070" y="169"/>
                    <a:pt x="1131" y="170"/>
                    <a:pt x="1191" y="176"/>
                  </a:cubicBezTo>
                  <a:cubicBezTo>
                    <a:pt x="1191" y="128"/>
                    <a:pt x="1179" y="81"/>
                    <a:pt x="1179" y="45"/>
                  </a:cubicBezTo>
                  <a:cubicBezTo>
                    <a:pt x="1158" y="16"/>
                    <a:pt x="1132" y="0"/>
                    <a:pt x="110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05" name="Google Shape;1505;p32"/>
            <p:cNvSpPr/>
            <p:nvPr/>
          </p:nvSpPr>
          <p:spPr>
            <a:xfrm>
              <a:off x="5798025" y="3718250"/>
              <a:ext cx="21475" cy="6975"/>
            </a:xfrm>
            <a:custGeom>
              <a:avLst/>
              <a:gdLst/>
              <a:ahLst/>
              <a:cxnLst/>
              <a:rect l="l" t="t" r="r" b="b"/>
              <a:pathLst>
                <a:path w="859" h="279" extrusionOk="0">
                  <a:moveTo>
                    <a:pt x="562" y="1"/>
                  </a:moveTo>
                  <a:cubicBezTo>
                    <a:pt x="436" y="1"/>
                    <a:pt x="304" y="40"/>
                    <a:pt x="175" y="40"/>
                  </a:cubicBezTo>
                  <a:cubicBezTo>
                    <a:pt x="116" y="40"/>
                    <a:pt x="58" y="32"/>
                    <a:pt x="1" y="8"/>
                  </a:cubicBezTo>
                  <a:lnTo>
                    <a:pt x="1" y="8"/>
                  </a:lnTo>
                  <a:lnTo>
                    <a:pt x="132" y="270"/>
                  </a:lnTo>
                  <a:cubicBezTo>
                    <a:pt x="164" y="276"/>
                    <a:pt x="195" y="278"/>
                    <a:pt x="225" y="278"/>
                  </a:cubicBezTo>
                  <a:cubicBezTo>
                    <a:pt x="454" y="278"/>
                    <a:pt x="637" y="138"/>
                    <a:pt x="858" y="127"/>
                  </a:cubicBezTo>
                  <a:cubicBezTo>
                    <a:pt x="767" y="28"/>
                    <a:pt x="667" y="1"/>
                    <a:pt x="56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06" name="Google Shape;1506;p32"/>
            <p:cNvSpPr/>
            <p:nvPr/>
          </p:nvSpPr>
          <p:spPr>
            <a:xfrm>
              <a:off x="5686700" y="3662150"/>
              <a:ext cx="22050" cy="5450"/>
            </a:xfrm>
            <a:custGeom>
              <a:avLst/>
              <a:gdLst/>
              <a:ahLst/>
              <a:cxnLst/>
              <a:rect l="l" t="t" r="r" b="b"/>
              <a:pathLst>
                <a:path w="882" h="218" extrusionOk="0">
                  <a:moveTo>
                    <a:pt x="720" y="1"/>
                  </a:moveTo>
                  <a:cubicBezTo>
                    <a:pt x="711" y="1"/>
                    <a:pt x="701" y="1"/>
                    <a:pt x="691" y="2"/>
                  </a:cubicBezTo>
                  <a:cubicBezTo>
                    <a:pt x="453" y="26"/>
                    <a:pt x="227" y="50"/>
                    <a:pt x="1" y="73"/>
                  </a:cubicBezTo>
                  <a:cubicBezTo>
                    <a:pt x="196" y="167"/>
                    <a:pt x="404" y="218"/>
                    <a:pt x="619" y="218"/>
                  </a:cubicBezTo>
                  <a:cubicBezTo>
                    <a:pt x="705" y="218"/>
                    <a:pt x="793" y="210"/>
                    <a:pt x="882" y="192"/>
                  </a:cubicBezTo>
                  <a:cubicBezTo>
                    <a:pt x="882" y="81"/>
                    <a:pt x="851" y="1"/>
                    <a:pt x="72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07" name="Google Shape;1507;p32"/>
            <p:cNvSpPr/>
            <p:nvPr/>
          </p:nvSpPr>
          <p:spPr>
            <a:xfrm>
              <a:off x="6031400" y="3746375"/>
              <a:ext cx="24725" cy="5225"/>
            </a:xfrm>
            <a:custGeom>
              <a:avLst/>
              <a:gdLst/>
              <a:ahLst/>
              <a:cxnLst/>
              <a:rect l="l" t="t" r="r" b="b"/>
              <a:pathLst>
                <a:path w="989" h="209" extrusionOk="0">
                  <a:moveTo>
                    <a:pt x="307" y="1"/>
                  </a:moveTo>
                  <a:cubicBezTo>
                    <a:pt x="204" y="1"/>
                    <a:pt x="102" y="7"/>
                    <a:pt x="0" y="14"/>
                  </a:cubicBezTo>
                  <a:cubicBezTo>
                    <a:pt x="218" y="123"/>
                    <a:pt x="441" y="208"/>
                    <a:pt x="678" y="208"/>
                  </a:cubicBezTo>
                  <a:cubicBezTo>
                    <a:pt x="779" y="208"/>
                    <a:pt x="882" y="193"/>
                    <a:pt x="989" y="157"/>
                  </a:cubicBezTo>
                  <a:cubicBezTo>
                    <a:pt x="773" y="33"/>
                    <a:pt x="541" y="1"/>
                    <a:pt x="30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08" name="Google Shape;1508;p32"/>
            <p:cNvSpPr/>
            <p:nvPr/>
          </p:nvSpPr>
          <p:spPr>
            <a:xfrm>
              <a:off x="5680150" y="3706550"/>
              <a:ext cx="25325" cy="4500"/>
            </a:xfrm>
            <a:custGeom>
              <a:avLst/>
              <a:gdLst/>
              <a:ahLst/>
              <a:cxnLst/>
              <a:rect l="l" t="t" r="r" b="b"/>
              <a:pathLst>
                <a:path w="1013" h="180" extrusionOk="0">
                  <a:moveTo>
                    <a:pt x="1" y="0"/>
                  </a:moveTo>
                  <a:lnTo>
                    <a:pt x="1" y="0"/>
                  </a:lnTo>
                  <a:cubicBezTo>
                    <a:pt x="138" y="143"/>
                    <a:pt x="291" y="179"/>
                    <a:pt x="450" y="179"/>
                  </a:cubicBezTo>
                  <a:cubicBezTo>
                    <a:pt x="613" y="179"/>
                    <a:pt x="783" y="141"/>
                    <a:pt x="949" y="141"/>
                  </a:cubicBezTo>
                  <a:cubicBezTo>
                    <a:pt x="970" y="141"/>
                    <a:pt x="992" y="141"/>
                    <a:pt x="1013" y="143"/>
                  </a:cubicBezTo>
                  <a:cubicBezTo>
                    <a:pt x="871" y="32"/>
                    <a:pt x="719" y="8"/>
                    <a:pt x="566" y="8"/>
                  </a:cubicBezTo>
                  <a:cubicBezTo>
                    <a:pt x="446" y="8"/>
                    <a:pt x="326" y="23"/>
                    <a:pt x="208" y="23"/>
                  </a:cubicBezTo>
                  <a:cubicBezTo>
                    <a:pt x="138" y="23"/>
                    <a:pt x="68" y="17"/>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09" name="Google Shape;1509;p32"/>
            <p:cNvSpPr/>
            <p:nvPr/>
          </p:nvSpPr>
          <p:spPr>
            <a:xfrm>
              <a:off x="5758450" y="3714050"/>
              <a:ext cx="23525" cy="3650"/>
            </a:xfrm>
            <a:custGeom>
              <a:avLst/>
              <a:gdLst/>
              <a:ahLst/>
              <a:cxnLst/>
              <a:rect l="l" t="t" r="r" b="b"/>
              <a:pathLst>
                <a:path w="941" h="146" extrusionOk="0">
                  <a:moveTo>
                    <a:pt x="314" y="1"/>
                  </a:moveTo>
                  <a:cubicBezTo>
                    <a:pt x="211" y="1"/>
                    <a:pt x="107" y="6"/>
                    <a:pt x="0" y="10"/>
                  </a:cubicBezTo>
                  <a:cubicBezTo>
                    <a:pt x="137" y="119"/>
                    <a:pt x="282" y="146"/>
                    <a:pt x="428" y="146"/>
                  </a:cubicBezTo>
                  <a:cubicBezTo>
                    <a:pt x="564" y="146"/>
                    <a:pt x="701" y="123"/>
                    <a:pt x="835" y="123"/>
                  </a:cubicBezTo>
                  <a:cubicBezTo>
                    <a:pt x="870" y="123"/>
                    <a:pt x="906" y="125"/>
                    <a:pt x="941" y="129"/>
                  </a:cubicBezTo>
                  <a:cubicBezTo>
                    <a:pt x="739" y="23"/>
                    <a:pt x="531" y="1"/>
                    <a:pt x="31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10" name="Google Shape;1510;p32"/>
            <p:cNvSpPr/>
            <p:nvPr/>
          </p:nvSpPr>
          <p:spPr>
            <a:xfrm>
              <a:off x="5250050" y="3591050"/>
              <a:ext cx="11025" cy="11925"/>
            </a:xfrm>
            <a:custGeom>
              <a:avLst/>
              <a:gdLst/>
              <a:ahLst/>
              <a:cxnLst/>
              <a:rect l="l" t="t" r="r" b="b"/>
              <a:pathLst>
                <a:path w="441" h="477" extrusionOk="0">
                  <a:moveTo>
                    <a:pt x="393" y="0"/>
                  </a:moveTo>
                  <a:lnTo>
                    <a:pt x="262" y="96"/>
                  </a:lnTo>
                  <a:cubicBezTo>
                    <a:pt x="203" y="108"/>
                    <a:pt x="179" y="131"/>
                    <a:pt x="143" y="191"/>
                  </a:cubicBezTo>
                  <a:cubicBezTo>
                    <a:pt x="96" y="250"/>
                    <a:pt x="36" y="298"/>
                    <a:pt x="0" y="358"/>
                  </a:cubicBezTo>
                  <a:cubicBezTo>
                    <a:pt x="67" y="465"/>
                    <a:pt x="161" y="475"/>
                    <a:pt x="261" y="475"/>
                  </a:cubicBezTo>
                  <a:cubicBezTo>
                    <a:pt x="283" y="475"/>
                    <a:pt x="306" y="474"/>
                    <a:pt x="329" y="474"/>
                  </a:cubicBezTo>
                  <a:cubicBezTo>
                    <a:pt x="351" y="474"/>
                    <a:pt x="372" y="475"/>
                    <a:pt x="393" y="477"/>
                  </a:cubicBezTo>
                  <a:cubicBezTo>
                    <a:pt x="429" y="453"/>
                    <a:pt x="441" y="417"/>
                    <a:pt x="441" y="369"/>
                  </a:cubicBezTo>
                  <a:cubicBezTo>
                    <a:pt x="429" y="239"/>
                    <a:pt x="417" y="119"/>
                    <a:pt x="39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11" name="Google Shape;1511;p32"/>
            <p:cNvSpPr/>
            <p:nvPr/>
          </p:nvSpPr>
          <p:spPr>
            <a:xfrm>
              <a:off x="5338150" y="3475250"/>
              <a:ext cx="9550" cy="16100"/>
            </a:xfrm>
            <a:custGeom>
              <a:avLst/>
              <a:gdLst/>
              <a:ahLst/>
              <a:cxnLst/>
              <a:rect l="l" t="t" r="r" b="b"/>
              <a:pathLst>
                <a:path w="382" h="644" extrusionOk="0">
                  <a:moveTo>
                    <a:pt x="179" y="1"/>
                  </a:moveTo>
                  <a:cubicBezTo>
                    <a:pt x="108" y="1"/>
                    <a:pt x="60" y="49"/>
                    <a:pt x="48" y="120"/>
                  </a:cubicBezTo>
                  <a:cubicBezTo>
                    <a:pt x="25" y="287"/>
                    <a:pt x="13" y="465"/>
                    <a:pt x="1" y="632"/>
                  </a:cubicBezTo>
                  <a:lnTo>
                    <a:pt x="48" y="644"/>
                  </a:lnTo>
                  <a:cubicBezTo>
                    <a:pt x="382" y="596"/>
                    <a:pt x="346" y="346"/>
                    <a:pt x="346" y="108"/>
                  </a:cubicBezTo>
                  <a:cubicBezTo>
                    <a:pt x="298" y="60"/>
                    <a:pt x="251" y="25"/>
                    <a:pt x="17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12" name="Google Shape;1512;p32"/>
            <p:cNvSpPr/>
            <p:nvPr/>
          </p:nvSpPr>
          <p:spPr>
            <a:xfrm>
              <a:off x="5733150" y="3674450"/>
              <a:ext cx="17875" cy="4725"/>
            </a:xfrm>
            <a:custGeom>
              <a:avLst/>
              <a:gdLst/>
              <a:ahLst/>
              <a:cxnLst/>
              <a:rect l="l" t="t" r="r" b="b"/>
              <a:pathLst>
                <a:path w="715" h="189" extrusionOk="0">
                  <a:moveTo>
                    <a:pt x="361" y="1"/>
                  </a:moveTo>
                  <a:cubicBezTo>
                    <a:pt x="270" y="1"/>
                    <a:pt x="175" y="16"/>
                    <a:pt x="86" y="16"/>
                  </a:cubicBezTo>
                  <a:cubicBezTo>
                    <a:pt x="57" y="16"/>
                    <a:pt x="28" y="14"/>
                    <a:pt x="0" y="10"/>
                  </a:cubicBezTo>
                  <a:lnTo>
                    <a:pt x="0" y="10"/>
                  </a:lnTo>
                  <a:cubicBezTo>
                    <a:pt x="227" y="177"/>
                    <a:pt x="477" y="165"/>
                    <a:pt x="715" y="189"/>
                  </a:cubicBezTo>
                  <a:cubicBezTo>
                    <a:pt x="621" y="33"/>
                    <a:pt x="495" y="1"/>
                    <a:pt x="36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13" name="Google Shape;1513;p32"/>
            <p:cNvSpPr/>
            <p:nvPr/>
          </p:nvSpPr>
          <p:spPr>
            <a:xfrm>
              <a:off x="5517950" y="3631200"/>
              <a:ext cx="18175" cy="3550"/>
            </a:xfrm>
            <a:custGeom>
              <a:avLst/>
              <a:gdLst/>
              <a:ahLst/>
              <a:cxnLst/>
              <a:rect l="l" t="t" r="r" b="b"/>
              <a:pathLst>
                <a:path w="727" h="142" extrusionOk="0">
                  <a:moveTo>
                    <a:pt x="367" y="0"/>
                  </a:moveTo>
                  <a:cubicBezTo>
                    <a:pt x="246" y="0"/>
                    <a:pt x="122" y="26"/>
                    <a:pt x="0" y="37"/>
                  </a:cubicBezTo>
                  <a:cubicBezTo>
                    <a:pt x="182" y="110"/>
                    <a:pt x="364" y="141"/>
                    <a:pt x="551" y="141"/>
                  </a:cubicBezTo>
                  <a:cubicBezTo>
                    <a:pt x="609" y="141"/>
                    <a:pt x="667" y="138"/>
                    <a:pt x="726" y="133"/>
                  </a:cubicBezTo>
                  <a:cubicBezTo>
                    <a:pt x="616" y="29"/>
                    <a:pt x="494" y="0"/>
                    <a:pt x="36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14" name="Google Shape;1514;p32"/>
            <p:cNvSpPr/>
            <p:nvPr/>
          </p:nvSpPr>
          <p:spPr>
            <a:xfrm>
              <a:off x="5337850" y="3462450"/>
              <a:ext cx="8950" cy="15800"/>
            </a:xfrm>
            <a:custGeom>
              <a:avLst/>
              <a:gdLst/>
              <a:ahLst/>
              <a:cxnLst/>
              <a:rect l="l" t="t" r="r" b="b"/>
              <a:pathLst>
                <a:path w="358" h="632" extrusionOk="0">
                  <a:moveTo>
                    <a:pt x="144" y="1"/>
                  </a:moveTo>
                  <a:cubicBezTo>
                    <a:pt x="1" y="191"/>
                    <a:pt x="25" y="418"/>
                    <a:pt x="60" y="632"/>
                  </a:cubicBezTo>
                  <a:lnTo>
                    <a:pt x="191" y="596"/>
                  </a:lnTo>
                  <a:cubicBezTo>
                    <a:pt x="358" y="418"/>
                    <a:pt x="358" y="239"/>
                    <a:pt x="203" y="37"/>
                  </a:cubicBezTo>
                  <a:lnTo>
                    <a:pt x="144"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15" name="Google Shape;1515;p32"/>
            <p:cNvSpPr/>
            <p:nvPr/>
          </p:nvSpPr>
          <p:spPr>
            <a:xfrm>
              <a:off x="5783450" y="3717250"/>
              <a:ext cx="10750" cy="3775"/>
            </a:xfrm>
            <a:custGeom>
              <a:avLst/>
              <a:gdLst/>
              <a:ahLst/>
              <a:cxnLst/>
              <a:rect l="l" t="t" r="r" b="b"/>
              <a:pathLst>
                <a:path w="430" h="151" extrusionOk="0">
                  <a:moveTo>
                    <a:pt x="0" y="1"/>
                  </a:moveTo>
                  <a:cubicBezTo>
                    <a:pt x="71" y="103"/>
                    <a:pt x="144" y="150"/>
                    <a:pt x="221" y="150"/>
                  </a:cubicBezTo>
                  <a:cubicBezTo>
                    <a:pt x="288" y="150"/>
                    <a:pt x="357" y="115"/>
                    <a:pt x="429" y="48"/>
                  </a:cubicBezTo>
                  <a:cubicBezTo>
                    <a:pt x="286" y="24"/>
                    <a:pt x="155" y="24"/>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16" name="Google Shape;1516;p32"/>
            <p:cNvSpPr/>
            <p:nvPr/>
          </p:nvSpPr>
          <p:spPr>
            <a:xfrm>
              <a:off x="5271175" y="3585100"/>
              <a:ext cx="7475" cy="7750"/>
            </a:xfrm>
            <a:custGeom>
              <a:avLst/>
              <a:gdLst/>
              <a:ahLst/>
              <a:cxnLst/>
              <a:rect l="l" t="t" r="r" b="b"/>
              <a:pathLst>
                <a:path w="299" h="310" extrusionOk="0">
                  <a:moveTo>
                    <a:pt x="132" y="0"/>
                  </a:moveTo>
                  <a:cubicBezTo>
                    <a:pt x="13" y="60"/>
                    <a:pt x="1" y="179"/>
                    <a:pt x="13" y="310"/>
                  </a:cubicBezTo>
                  <a:cubicBezTo>
                    <a:pt x="132" y="238"/>
                    <a:pt x="239" y="155"/>
                    <a:pt x="298" y="12"/>
                  </a:cubicBezTo>
                  <a:cubicBezTo>
                    <a:pt x="239" y="0"/>
                    <a:pt x="191" y="0"/>
                    <a:pt x="13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17" name="Google Shape;1517;p32"/>
            <p:cNvSpPr/>
            <p:nvPr/>
          </p:nvSpPr>
          <p:spPr>
            <a:xfrm>
              <a:off x="5475375" y="3678425"/>
              <a:ext cx="12825" cy="3225"/>
            </a:xfrm>
            <a:custGeom>
              <a:avLst/>
              <a:gdLst/>
              <a:ahLst/>
              <a:cxnLst/>
              <a:rect l="l" t="t" r="r" b="b"/>
              <a:pathLst>
                <a:path w="513" h="129" extrusionOk="0">
                  <a:moveTo>
                    <a:pt x="129" y="1"/>
                  </a:moveTo>
                  <a:cubicBezTo>
                    <a:pt x="86" y="1"/>
                    <a:pt x="43" y="3"/>
                    <a:pt x="0" y="6"/>
                  </a:cubicBezTo>
                  <a:cubicBezTo>
                    <a:pt x="93" y="105"/>
                    <a:pt x="194" y="128"/>
                    <a:pt x="298" y="128"/>
                  </a:cubicBezTo>
                  <a:cubicBezTo>
                    <a:pt x="368" y="128"/>
                    <a:pt x="440" y="118"/>
                    <a:pt x="512" y="113"/>
                  </a:cubicBezTo>
                  <a:cubicBezTo>
                    <a:pt x="395" y="23"/>
                    <a:pt x="264" y="1"/>
                    <a:pt x="12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18" name="Google Shape;1518;p32"/>
            <p:cNvSpPr/>
            <p:nvPr/>
          </p:nvSpPr>
          <p:spPr>
            <a:xfrm>
              <a:off x="5345600" y="3419600"/>
              <a:ext cx="5075" cy="7475"/>
            </a:xfrm>
            <a:custGeom>
              <a:avLst/>
              <a:gdLst/>
              <a:ahLst/>
              <a:cxnLst/>
              <a:rect l="l" t="t" r="r" b="b"/>
              <a:pathLst>
                <a:path w="203" h="299" extrusionOk="0">
                  <a:moveTo>
                    <a:pt x="108" y="0"/>
                  </a:moveTo>
                  <a:cubicBezTo>
                    <a:pt x="72" y="0"/>
                    <a:pt x="60" y="24"/>
                    <a:pt x="48" y="72"/>
                  </a:cubicBezTo>
                  <a:lnTo>
                    <a:pt x="0" y="298"/>
                  </a:lnTo>
                  <a:cubicBezTo>
                    <a:pt x="131" y="250"/>
                    <a:pt x="167" y="143"/>
                    <a:pt x="203" y="48"/>
                  </a:cubicBezTo>
                  <a:lnTo>
                    <a:pt x="167" y="12"/>
                  </a:lnTo>
                  <a:cubicBezTo>
                    <a:pt x="167" y="12"/>
                    <a:pt x="131" y="0"/>
                    <a:pt x="10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19" name="Google Shape;1519;p32"/>
            <p:cNvSpPr/>
            <p:nvPr/>
          </p:nvSpPr>
          <p:spPr>
            <a:xfrm>
              <a:off x="5539675" y="3632350"/>
              <a:ext cx="7150" cy="3500"/>
            </a:xfrm>
            <a:custGeom>
              <a:avLst/>
              <a:gdLst/>
              <a:ahLst/>
              <a:cxnLst/>
              <a:rect l="l" t="t" r="r" b="b"/>
              <a:pathLst>
                <a:path w="286" h="140" extrusionOk="0">
                  <a:moveTo>
                    <a:pt x="147" y="0"/>
                  </a:moveTo>
                  <a:cubicBezTo>
                    <a:pt x="101" y="0"/>
                    <a:pt x="52" y="36"/>
                    <a:pt x="0" y="111"/>
                  </a:cubicBezTo>
                  <a:cubicBezTo>
                    <a:pt x="53" y="130"/>
                    <a:pt x="109" y="139"/>
                    <a:pt x="162" y="139"/>
                  </a:cubicBezTo>
                  <a:cubicBezTo>
                    <a:pt x="206" y="139"/>
                    <a:pt x="249" y="133"/>
                    <a:pt x="286" y="122"/>
                  </a:cubicBezTo>
                  <a:cubicBezTo>
                    <a:pt x="243" y="42"/>
                    <a:pt x="196" y="0"/>
                    <a:pt x="14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20" name="Google Shape;1520;p32"/>
            <p:cNvSpPr/>
            <p:nvPr/>
          </p:nvSpPr>
          <p:spPr>
            <a:xfrm>
              <a:off x="5711425" y="3708100"/>
              <a:ext cx="7750" cy="2325"/>
            </a:xfrm>
            <a:custGeom>
              <a:avLst/>
              <a:gdLst/>
              <a:ahLst/>
              <a:cxnLst/>
              <a:rect l="l" t="t" r="r" b="b"/>
              <a:pathLst>
                <a:path w="310" h="93" extrusionOk="0">
                  <a:moveTo>
                    <a:pt x="144" y="1"/>
                  </a:moveTo>
                  <a:cubicBezTo>
                    <a:pt x="100" y="1"/>
                    <a:pt x="52" y="24"/>
                    <a:pt x="0" y="81"/>
                  </a:cubicBezTo>
                  <a:cubicBezTo>
                    <a:pt x="95" y="81"/>
                    <a:pt x="203" y="93"/>
                    <a:pt x="310" y="93"/>
                  </a:cubicBezTo>
                  <a:cubicBezTo>
                    <a:pt x="256" y="39"/>
                    <a:pt x="202" y="1"/>
                    <a:pt x="14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21" name="Google Shape;1521;p32"/>
            <p:cNvSpPr/>
            <p:nvPr/>
          </p:nvSpPr>
          <p:spPr>
            <a:xfrm>
              <a:off x="5704875" y="3709800"/>
              <a:ext cx="6875" cy="3375"/>
            </a:xfrm>
            <a:custGeom>
              <a:avLst/>
              <a:gdLst/>
              <a:ahLst/>
              <a:cxnLst/>
              <a:rect l="l" t="t" r="r" b="b"/>
              <a:pathLst>
                <a:path w="275" h="135" extrusionOk="0">
                  <a:moveTo>
                    <a:pt x="0" y="1"/>
                  </a:moveTo>
                  <a:cubicBezTo>
                    <a:pt x="48" y="90"/>
                    <a:pt x="92" y="135"/>
                    <a:pt x="137" y="135"/>
                  </a:cubicBezTo>
                  <a:cubicBezTo>
                    <a:pt x="182" y="135"/>
                    <a:pt x="226" y="90"/>
                    <a:pt x="27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22" name="Google Shape;1522;p32"/>
            <p:cNvSpPr/>
            <p:nvPr/>
          </p:nvSpPr>
          <p:spPr>
            <a:xfrm>
              <a:off x="5984075" y="3740050"/>
              <a:ext cx="8050" cy="2525"/>
            </a:xfrm>
            <a:custGeom>
              <a:avLst/>
              <a:gdLst/>
              <a:ahLst/>
              <a:cxnLst/>
              <a:rect l="l" t="t" r="r" b="b"/>
              <a:pathLst>
                <a:path w="322" h="101" extrusionOk="0">
                  <a:moveTo>
                    <a:pt x="166" y="1"/>
                  </a:moveTo>
                  <a:cubicBezTo>
                    <a:pt x="114" y="1"/>
                    <a:pt x="58" y="31"/>
                    <a:pt x="0" y="89"/>
                  </a:cubicBezTo>
                  <a:cubicBezTo>
                    <a:pt x="107" y="89"/>
                    <a:pt x="226" y="101"/>
                    <a:pt x="322" y="101"/>
                  </a:cubicBezTo>
                  <a:cubicBezTo>
                    <a:pt x="273" y="34"/>
                    <a:pt x="221" y="1"/>
                    <a:pt x="16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23" name="Google Shape;1523;p32"/>
            <p:cNvSpPr/>
            <p:nvPr/>
          </p:nvSpPr>
          <p:spPr>
            <a:xfrm>
              <a:off x="5898350" y="3689775"/>
              <a:ext cx="7150" cy="3700"/>
            </a:xfrm>
            <a:custGeom>
              <a:avLst/>
              <a:gdLst/>
              <a:ahLst/>
              <a:cxnLst/>
              <a:rect l="l" t="t" r="r" b="b"/>
              <a:pathLst>
                <a:path w="286" h="148" extrusionOk="0">
                  <a:moveTo>
                    <a:pt x="141" y="1"/>
                  </a:moveTo>
                  <a:cubicBezTo>
                    <a:pt x="97" y="1"/>
                    <a:pt x="50" y="34"/>
                    <a:pt x="0" y="100"/>
                  </a:cubicBezTo>
                  <a:cubicBezTo>
                    <a:pt x="64" y="131"/>
                    <a:pt x="122" y="147"/>
                    <a:pt x="185" y="147"/>
                  </a:cubicBezTo>
                  <a:cubicBezTo>
                    <a:pt x="217" y="147"/>
                    <a:pt x="250" y="143"/>
                    <a:pt x="286" y="135"/>
                  </a:cubicBezTo>
                  <a:cubicBezTo>
                    <a:pt x="241" y="45"/>
                    <a:pt x="193" y="1"/>
                    <a:pt x="14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24" name="Google Shape;1524;p32"/>
            <p:cNvSpPr/>
            <p:nvPr/>
          </p:nvSpPr>
          <p:spPr>
            <a:xfrm>
              <a:off x="5511100" y="3627950"/>
              <a:ext cx="7150" cy="4800"/>
            </a:xfrm>
            <a:custGeom>
              <a:avLst/>
              <a:gdLst/>
              <a:ahLst/>
              <a:cxnLst/>
              <a:rect l="l" t="t" r="r" b="b"/>
              <a:pathLst>
                <a:path w="286" h="192" extrusionOk="0">
                  <a:moveTo>
                    <a:pt x="0" y="1"/>
                  </a:moveTo>
                  <a:lnTo>
                    <a:pt x="0" y="144"/>
                  </a:lnTo>
                  <a:cubicBezTo>
                    <a:pt x="54" y="177"/>
                    <a:pt x="104" y="192"/>
                    <a:pt x="156" y="192"/>
                  </a:cubicBezTo>
                  <a:cubicBezTo>
                    <a:pt x="197" y="192"/>
                    <a:pt x="239" y="183"/>
                    <a:pt x="286" y="167"/>
                  </a:cubicBezTo>
                  <a:cubicBezTo>
                    <a:pt x="226" y="25"/>
                    <a:pt x="119" y="1"/>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25" name="Google Shape;1525;p32"/>
            <p:cNvSpPr/>
            <p:nvPr/>
          </p:nvSpPr>
          <p:spPr>
            <a:xfrm>
              <a:off x="5543550" y="3688425"/>
              <a:ext cx="3275" cy="3850"/>
            </a:xfrm>
            <a:custGeom>
              <a:avLst/>
              <a:gdLst/>
              <a:ahLst/>
              <a:cxnLst/>
              <a:rect l="l" t="t" r="r" b="b"/>
              <a:pathLst>
                <a:path w="131" h="154" extrusionOk="0">
                  <a:moveTo>
                    <a:pt x="44" y="1"/>
                  </a:moveTo>
                  <a:cubicBezTo>
                    <a:pt x="33" y="1"/>
                    <a:pt x="22" y="4"/>
                    <a:pt x="12" y="11"/>
                  </a:cubicBezTo>
                  <a:lnTo>
                    <a:pt x="0" y="70"/>
                  </a:lnTo>
                  <a:lnTo>
                    <a:pt x="0" y="154"/>
                  </a:lnTo>
                  <a:cubicBezTo>
                    <a:pt x="48" y="106"/>
                    <a:pt x="83" y="82"/>
                    <a:pt x="131" y="34"/>
                  </a:cubicBezTo>
                  <a:cubicBezTo>
                    <a:pt x="97" y="18"/>
                    <a:pt x="70" y="1"/>
                    <a:pt x="4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26" name="Google Shape;1526;p32"/>
            <p:cNvSpPr/>
            <p:nvPr/>
          </p:nvSpPr>
          <p:spPr>
            <a:xfrm>
              <a:off x="5242000" y="3559800"/>
              <a:ext cx="3600" cy="4175"/>
            </a:xfrm>
            <a:custGeom>
              <a:avLst/>
              <a:gdLst/>
              <a:ahLst/>
              <a:cxnLst/>
              <a:rect l="l" t="t" r="r" b="b"/>
              <a:pathLst>
                <a:path w="144" h="167" extrusionOk="0">
                  <a:moveTo>
                    <a:pt x="144" y="0"/>
                  </a:moveTo>
                  <a:lnTo>
                    <a:pt x="144" y="0"/>
                  </a:lnTo>
                  <a:cubicBezTo>
                    <a:pt x="96" y="60"/>
                    <a:pt x="49" y="107"/>
                    <a:pt x="1" y="167"/>
                  </a:cubicBezTo>
                  <a:cubicBezTo>
                    <a:pt x="96" y="131"/>
                    <a:pt x="144" y="95"/>
                    <a:pt x="14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27" name="Google Shape;1527;p32"/>
            <p:cNvSpPr/>
            <p:nvPr/>
          </p:nvSpPr>
          <p:spPr>
            <a:xfrm>
              <a:off x="5342925" y="3426750"/>
              <a:ext cx="3000" cy="3875"/>
            </a:xfrm>
            <a:custGeom>
              <a:avLst/>
              <a:gdLst/>
              <a:ahLst/>
              <a:cxnLst/>
              <a:rect l="l" t="t" r="r" b="b"/>
              <a:pathLst>
                <a:path w="120" h="155" extrusionOk="0">
                  <a:moveTo>
                    <a:pt x="107" y="0"/>
                  </a:moveTo>
                  <a:lnTo>
                    <a:pt x="107" y="0"/>
                  </a:lnTo>
                  <a:cubicBezTo>
                    <a:pt x="36" y="24"/>
                    <a:pt x="0" y="84"/>
                    <a:pt x="0" y="155"/>
                  </a:cubicBezTo>
                  <a:cubicBezTo>
                    <a:pt x="72" y="131"/>
                    <a:pt x="119" y="84"/>
                    <a:pt x="10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28" name="Google Shape;1528;p32"/>
            <p:cNvSpPr/>
            <p:nvPr/>
          </p:nvSpPr>
          <p:spPr>
            <a:xfrm>
              <a:off x="6027825" y="3699700"/>
              <a:ext cx="3600" cy="5075"/>
            </a:xfrm>
            <a:custGeom>
              <a:avLst/>
              <a:gdLst/>
              <a:ahLst/>
              <a:cxnLst/>
              <a:rect l="l" t="t" r="r" b="b"/>
              <a:pathLst>
                <a:path w="144" h="203" extrusionOk="0">
                  <a:moveTo>
                    <a:pt x="143" y="0"/>
                  </a:moveTo>
                  <a:lnTo>
                    <a:pt x="143" y="0"/>
                  </a:lnTo>
                  <a:cubicBezTo>
                    <a:pt x="96" y="60"/>
                    <a:pt x="48" y="107"/>
                    <a:pt x="0" y="167"/>
                  </a:cubicBezTo>
                  <a:cubicBezTo>
                    <a:pt x="24" y="191"/>
                    <a:pt x="45" y="203"/>
                    <a:pt x="64" y="203"/>
                  </a:cubicBezTo>
                  <a:cubicBezTo>
                    <a:pt x="84" y="203"/>
                    <a:pt x="102" y="191"/>
                    <a:pt x="120" y="167"/>
                  </a:cubicBezTo>
                  <a:cubicBezTo>
                    <a:pt x="120" y="107"/>
                    <a:pt x="143" y="60"/>
                    <a:pt x="14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29" name="Google Shape;1529;p32"/>
            <p:cNvSpPr/>
            <p:nvPr/>
          </p:nvSpPr>
          <p:spPr>
            <a:xfrm>
              <a:off x="6022775" y="3703850"/>
              <a:ext cx="5075" cy="1475"/>
            </a:xfrm>
            <a:custGeom>
              <a:avLst/>
              <a:gdLst/>
              <a:ahLst/>
              <a:cxnLst/>
              <a:rect l="l" t="t" r="r" b="b"/>
              <a:pathLst>
                <a:path w="203" h="59" extrusionOk="0">
                  <a:moveTo>
                    <a:pt x="0" y="1"/>
                  </a:moveTo>
                  <a:cubicBezTo>
                    <a:pt x="37" y="38"/>
                    <a:pt x="74" y="59"/>
                    <a:pt x="110" y="59"/>
                  </a:cubicBezTo>
                  <a:cubicBezTo>
                    <a:pt x="142" y="59"/>
                    <a:pt x="174" y="41"/>
                    <a:pt x="20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30" name="Google Shape;1530;p32"/>
            <p:cNvSpPr/>
            <p:nvPr/>
          </p:nvSpPr>
          <p:spPr>
            <a:xfrm>
              <a:off x="5819475" y="3720825"/>
              <a:ext cx="3875" cy="2225"/>
            </a:xfrm>
            <a:custGeom>
              <a:avLst/>
              <a:gdLst/>
              <a:ahLst/>
              <a:cxnLst/>
              <a:rect l="l" t="t" r="r" b="b"/>
              <a:pathLst>
                <a:path w="155" h="89" extrusionOk="0">
                  <a:moveTo>
                    <a:pt x="155" y="1"/>
                  </a:moveTo>
                  <a:cubicBezTo>
                    <a:pt x="107" y="1"/>
                    <a:pt x="48" y="1"/>
                    <a:pt x="0" y="24"/>
                  </a:cubicBezTo>
                  <a:cubicBezTo>
                    <a:pt x="27" y="68"/>
                    <a:pt x="52" y="89"/>
                    <a:pt x="75" y="89"/>
                  </a:cubicBezTo>
                  <a:cubicBezTo>
                    <a:pt x="103" y="89"/>
                    <a:pt x="129" y="59"/>
                    <a:pt x="15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31" name="Google Shape;1531;p32"/>
            <p:cNvSpPr/>
            <p:nvPr/>
          </p:nvSpPr>
          <p:spPr>
            <a:xfrm>
              <a:off x="5466750" y="1698400"/>
              <a:ext cx="175925" cy="27800"/>
            </a:xfrm>
            <a:custGeom>
              <a:avLst/>
              <a:gdLst/>
              <a:ahLst/>
              <a:cxnLst/>
              <a:rect l="l" t="t" r="r" b="b"/>
              <a:pathLst>
                <a:path w="7037" h="1112" extrusionOk="0">
                  <a:moveTo>
                    <a:pt x="1129" y="1"/>
                  </a:moveTo>
                  <a:cubicBezTo>
                    <a:pt x="811" y="1"/>
                    <a:pt x="493" y="37"/>
                    <a:pt x="179" y="138"/>
                  </a:cubicBezTo>
                  <a:cubicBezTo>
                    <a:pt x="357" y="388"/>
                    <a:pt x="0" y="745"/>
                    <a:pt x="334" y="995"/>
                  </a:cubicBezTo>
                  <a:cubicBezTo>
                    <a:pt x="405" y="1031"/>
                    <a:pt x="465" y="1054"/>
                    <a:pt x="536" y="1054"/>
                  </a:cubicBezTo>
                  <a:cubicBezTo>
                    <a:pt x="945" y="1096"/>
                    <a:pt x="1354" y="1112"/>
                    <a:pt x="1763" y="1112"/>
                  </a:cubicBezTo>
                  <a:cubicBezTo>
                    <a:pt x="2884" y="1112"/>
                    <a:pt x="4003" y="996"/>
                    <a:pt x="5129" y="996"/>
                  </a:cubicBezTo>
                  <a:cubicBezTo>
                    <a:pt x="5455" y="996"/>
                    <a:pt x="5781" y="1006"/>
                    <a:pt x="6108" y="1031"/>
                  </a:cubicBezTo>
                  <a:cubicBezTo>
                    <a:pt x="6275" y="1031"/>
                    <a:pt x="6430" y="947"/>
                    <a:pt x="6584" y="876"/>
                  </a:cubicBezTo>
                  <a:cubicBezTo>
                    <a:pt x="6799" y="733"/>
                    <a:pt x="7037" y="590"/>
                    <a:pt x="6953" y="269"/>
                  </a:cubicBezTo>
                  <a:cubicBezTo>
                    <a:pt x="6168" y="78"/>
                    <a:pt x="5346" y="173"/>
                    <a:pt x="4560" y="102"/>
                  </a:cubicBezTo>
                  <a:cubicBezTo>
                    <a:pt x="4348" y="85"/>
                    <a:pt x="4134" y="79"/>
                    <a:pt x="3920" y="79"/>
                  </a:cubicBezTo>
                  <a:cubicBezTo>
                    <a:pt x="3523" y="79"/>
                    <a:pt x="3125" y="98"/>
                    <a:pt x="2728" y="98"/>
                  </a:cubicBezTo>
                  <a:cubicBezTo>
                    <a:pt x="2441" y="98"/>
                    <a:pt x="2155" y="88"/>
                    <a:pt x="1869" y="54"/>
                  </a:cubicBezTo>
                  <a:cubicBezTo>
                    <a:pt x="1624" y="23"/>
                    <a:pt x="1377" y="1"/>
                    <a:pt x="112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32" name="Google Shape;1532;p32"/>
            <p:cNvSpPr/>
            <p:nvPr/>
          </p:nvSpPr>
          <p:spPr>
            <a:xfrm>
              <a:off x="5415250" y="1630525"/>
              <a:ext cx="147350" cy="79375"/>
            </a:xfrm>
            <a:custGeom>
              <a:avLst/>
              <a:gdLst/>
              <a:ahLst/>
              <a:cxnLst/>
              <a:rect l="l" t="t" r="r" b="b"/>
              <a:pathLst>
                <a:path w="5894" h="3175" extrusionOk="0">
                  <a:moveTo>
                    <a:pt x="5755" y="1"/>
                  </a:moveTo>
                  <a:cubicBezTo>
                    <a:pt x="5543" y="1"/>
                    <a:pt x="5354" y="102"/>
                    <a:pt x="5156" y="186"/>
                  </a:cubicBezTo>
                  <a:cubicBezTo>
                    <a:pt x="4191" y="555"/>
                    <a:pt x="3239" y="924"/>
                    <a:pt x="2275" y="1305"/>
                  </a:cubicBezTo>
                  <a:cubicBezTo>
                    <a:pt x="1667" y="1626"/>
                    <a:pt x="917" y="1662"/>
                    <a:pt x="370" y="2114"/>
                  </a:cubicBezTo>
                  <a:cubicBezTo>
                    <a:pt x="358" y="2174"/>
                    <a:pt x="596" y="2233"/>
                    <a:pt x="393" y="2281"/>
                  </a:cubicBezTo>
                  <a:cubicBezTo>
                    <a:pt x="143" y="2341"/>
                    <a:pt x="0" y="2460"/>
                    <a:pt x="12" y="2734"/>
                  </a:cubicBezTo>
                  <a:cubicBezTo>
                    <a:pt x="24" y="2805"/>
                    <a:pt x="48" y="2864"/>
                    <a:pt x="84" y="2924"/>
                  </a:cubicBezTo>
                  <a:cubicBezTo>
                    <a:pt x="131" y="2984"/>
                    <a:pt x="167" y="3031"/>
                    <a:pt x="227" y="3067"/>
                  </a:cubicBezTo>
                  <a:cubicBezTo>
                    <a:pt x="286" y="3103"/>
                    <a:pt x="346" y="3126"/>
                    <a:pt x="429" y="3150"/>
                  </a:cubicBezTo>
                  <a:cubicBezTo>
                    <a:pt x="500" y="3162"/>
                    <a:pt x="560" y="3174"/>
                    <a:pt x="631" y="3174"/>
                  </a:cubicBezTo>
                  <a:cubicBezTo>
                    <a:pt x="674" y="3163"/>
                    <a:pt x="720" y="3159"/>
                    <a:pt x="767" y="3159"/>
                  </a:cubicBezTo>
                  <a:cubicBezTo>
                    <a:pt x="853" y="3159"/>
                    <a:pt x="943" y="3171"/>
                    <a:pt x="1029" y="3171"/>
                  </a:cubicBezTo>
                  <a:cubicBezTo>
                    <a:pt x="1197" y="3171"/>
                    <a:pt x="1346" y="3125"/>
                    <a:pt x="1405" y="2853"/>
                  </a:cubicBezTo>
                  <a:cubicBezTo>
                    <a:pt x="1345" y="2832"/>
                    <a:pt x="1282" y="2826"/>
                    <a:pt x="1217" y="2826"/>
                  </a:cubicBezTo>
                  <a:cubicBezTo>
                    <a:pt x="1114" y="2826"/>
                    <a:pt x="1006" y="2842"/>
                    <a:pt x="893" y="2842"/>
                  </a:cubicBezTo>
                  <a:cubicBezTo>
                    <a:pt x="783" y="2842"/>
                    <a:pt x="668" y="2827"/>
                    <a:pt x="548" y="2769"/>
                  </a:cubicBezTo>
                  <a:cubicBezTo>
                    <a:pt x="905" y="2519"/>
                    <a:pt x="1298" y="2531"/>
                    <a:pt x="1560" y="2281"/>
                  </a:cubicBezTo>
                  <a:cubicBezTo>
                    <a:pt x="1608" y="2233"/>
                    <a:pt x="1572" y="2162"/>
                    <a:pt x="1620" y="2102"/>
                  </a:cubicBezTo>
                  <a:lnTo>
                    <a:pt x="1679" y="2102"/>
                  </a:lnTo>
                  <a:lnTo>
                    <a:pt x="1691" y="2162"/>
                  </a:lnTo>
                  <a:cubicBezTo>
                    <a:pt x="1721" y="2192"/>
                    <a:pt x="1751" y="2204"/>
                    <a:pt x="1782" y="2204"/>
                  </a:cubicBezTo>
                  <a:cubicBezTo>
                    <a:pt x="1813" y="2204"/>
                    <a:pt x="1846" y="2192"/>
                    <a:pt x="1882" y="2174"/>
                  </a:cubicBezTo>
                  <a:cubicBezTo>
                    <a:pt x="1917" y="2174"/>
                    <a:pt x="1965" y="2174"/>
                    <a:pt x="1989" y="2150"/>
                  </a:cubicBezTo>
                  <a:cubicBezTo>
                    <a:pt x="2084" y="2055"/>
                    <a:pt x="2215" y="2079"/>
                    <a:pt x="2322" y="2031"/>
                  </a:cubicBezTo>
                  <a:cubicBezTo>
                    <a:pt x="2775" y="1972"/>
                    <a:pt x="3179" y="1757"/>
                    <a:pt x="3608" y="1614"/>
                  </a:cubicBezTo>
                  <a:cubicBezTo>
                    <a:pt x="3608" y="1543"/>
                    <a:pt x="3584" y="1424"/>
                    <a:pt x="3632" y="1400"/>
                  </a:cubicBezTo>
                  <a:cubicBezTo>
                    <a:pt x="4263" y="1138"/>
                    <a:pt x="4787" y="614"/>
                    <a:pt x="5477" y="448"/>
                  </a:cubicBezTo>
                  <a:cubicBezTo>
                    <a:pt x="5513" y="424"/>
                    <a:pt x="5573" y="388"/>
                    <a:pt x="5632" y="364"/>
                  </a:cubicBezTo>
                  <a:cubicBezTo>
                    <a:pt x="5715" y="305"/>
                    <a:pt x="5799" y="257"/>
                    <a:pt x="5858" y="186"/>
                  </a:cubicBezTo>
                  <a:cubicBezTo>
                    <a:pt x="5894" y="126"/>
                    <a:pt x="5894" y="67"/>
                    <a:pt x="5846" y="7"/>
                  </a:cubicBezTo>
                  <a:cubicBezTo>
                    <a:pt x="5815" y="3"/>
                    <a:pt x="5785" y="1"/>
                    <a:pt x="575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33" name="Google Shape;1533;p32"/>
            <p:cNvSpPr/>
            <p:nvPr/>
          </p:nvSpPr>
          <p:spPr>
            <a:xfrm>
              <a:off x="5967700" y="1699875"/>
              <a:ext cx="159275" cy="23400"/>
            </a:xfrm>
            <a:custGeom>
              <a:avLst/>
              <a:gdLst/>
              <a:ahLst/>
              <a:cxnLst/>
              <a:rect l="l" t="t" r="r" b="b"/>
              <a:pathLst>
                <a:path w="6371" h="936" extrusionOk="0">
                  <a:moveTo>
                    <a:pt x="1048" y="0"/>
                  </a:moveTo>
                  <a:cubicBezTo>
                    <a:pt x="923" y="0"/>
                    <a:pt x="800" y="27"/>
                    <a:pt x="679" y="102"/>
                  </a:cubicBezTo>
                  <a:cubicBezTo>
                    <a:pt x="667" y="150"/>
                    <a:pt x="655" y="174"/>
                    <a:pt x="643" y="210"/>
                  </a:cubicBezTo>
                  <a:cubicBezTo>
                    <a:pt x="652" y="218"/>
                    <a:pt x="660" y="226"/>
                    <a:pt x="669" y="226"/>
                  </a:cubicBezTo>
                  <a:cubicBezTo>
                    <a:pt x="672" y="226"/>
                    <a:pt x="676" y="225"/>
                    <a:pt x="679" y="221"/>
                  </a:cubicBezTo>
                  <a:lnTo>
                    <a:pt x="679" y="221"/>
                  </a:lnTo>
                  <a:cubicBezTo>
                    <a:pt x="679" y="233"/>
                    <a:pt x="655" y="257"/>
                    <a:pt x="631" y="269"/>
                  </a:cubicBezTo>
                  <a:cubicBezTo>
                    <a:pt x="227" y="436"/>
                    <a:pt x="0" y="626"/>
                    <a:pt x="536" y="936"/>
                  </a:cubicBezTo>
                  <a:cubicBezTo>
                    <a:pt x="1237" y="875"/>
                    <a:pt x="1936" y="862"/>
                    <a:pt x="2636" y="862"/>
                  </a:cubicBezTo>
                  <a:cubicBezTo>
                    <a:pt x="3200" y="862"/>
                    <a:pt x="3765" y="871"/>
                    <a:pt x="4332" y="871"/>
                  </a:cubicBezTo>
                  <a:cubicBezTo>
                    <a:pt x="4721" y="871"/>
                    <a:pt x="5110" y="866"/>
                    <a:pt x="5501" y="852"/>
                  </a:cubicBezTo>
                  <a:cubicBezTo>
                    <a:pt x="5823" y="757"/>
                    <a:pt x="6180" y="710"/>
                    <a:pt x="6358" y="388"/>
                  </a:cubicBezTo>
                  <a:cubicBezTo>
                    <a:pt x="6370" y="329"/>
                    <a:pt x="6358" y="257"/>
                    <a:pt x="6323" y="198"/>
                  </a:cubicBezTo>
                  <a:cubicBezTo>
                    <a:pt x="6289" y="171"/>
                    <a:pt x="6253" y="164"/>
                    <a:pt x="6216" y="164"/>
                  </a:cubicBezTo>
                  <a:cubicBezTo>
                    <a:pt x="6169" y="164"/>
                    <a:pt x="6120" y="176"/>
                    <a:pt x="6073" y="176"/>
                  </a:cubicBezTo>
                  <a:cubicBezTo>
                    <a:pt x="6040" y="176"/>
                    <a:pt x="6008" y="170"/>
                    <a:pt x="5977" y="150"/>
                  </a:cubicBezTo>
                  <a:cubicBezTo>
                    <a:pt x="5918" y="150"/>
                    <a:pt x="5858" y="150"/>
                    <a:pt x="5799" y="174"/>
                  </a:cubicBezTo>
                  <a:cubicBezTo>
                    <a:pt x="5784" y="177"/>
                    <a:pt x="5769" y="178"/>
                    <a:pt x="5755" y="178"/>
                  </a:cubicBezTo>
                  <a:cubicBezTo>
                    <a:pt x="5663" y="178"/>
                    <a:pt x="5582" y="130"/>
                    <a:pt x="5491" y="130"/>
                  </a:cubicBezTo>
                  <a:cubicBezTo>
                    <a:pt x="5471" y="130"/>
                    <a:pt x="5451" y="132"/>
                    <a:pt x="5430" y="138"/>
                  </a:cubicBezTo>
                  <a:cubicBezTo>
                    <a:pt x="4894" y="138"/>
                    <a:pt x="4358" y="114"/>
                    <a:pt x="3822" y="114"/>
                  </a:cubicBezTo>
                  <a:cubicBezTo>
                    <a:pt x="3820" y="114"/>
                    <a:pt x="3818" y="114"/>
                    <a:pt x="3816" y="114"/>
                  </a:cubicBezTo>
                  <a:cubicBezTo>
                    <a:pt x="3728" y="114"/>
                    <a:pt x="3640" y="278"/>
                    <a:pt x="3545" y="278"/>
                  </a:cubicBezTo>
                  <a:cubicBezTo>
                    <a:pt x="3500" y="278"/>
                    <a:pt x="3454" y="242"/>
                    <a:pt x="3406" y="138"/>
                  </a:cubicBezTo>
                  <a:cubicBezTo>
                    <a:pt x="3338" y="144"/>
                    <a:pt x="3270" y="146"/>
                    <a:pt x="3202" y="146"/>
                  </a:cubicBezTo>
                  <a:cubicBezTo>
                    <a:pt x="2964" y="146"/>
                    <a:pt x="2722" y="118"/>
                    <a:pt x="2480" y="118"/>
                  </a:cubicBezTo>
                  <a:cubicBezTo>
                    <a:pt x="2376" y="118"/>
                    <a:pt x="2272" y="123"/>
                    <a:pt x="2167" y="138"/>
                  </a:cubicBezTo>
                  <a:cubicBezTo>
                    <a:pt x="2013" y="138"/>
                    <a:pt x="1894" y="210"/>
                    <a:pt x="1798" y="341"/>
                  </a:cubicBezTo>
                  <a:cubicBezTo>
                    <a:pt x="1780" y="344"/>
                    <a:pt x="1765" y="346"/>
                    <a:pt x="1753" y="346"/>
                  </a:cubicBezTo>
                  <a:cubicBezTo>
                    <a:pt x="1640" y="346"/>
                    <a:pt x="1780" y="206"/>
                    <a:pt x="1715" y="174"/>
                  </a:cubicBezTo>
                  <a:cubicBezTo>
                    <a:pt x="1667" y="150"/>
                    <a:pt x="1620" y="102"/>
                    <a:pt x="1560" y="90"/>
                  </a:cubicBezTo>
                  <a:cubicBezTo>
                    <a:pt x="1389" y="49"/>
                    <a:pt x="1217" y="0"/>
                    <a:pt x="104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34" name="Google Shape;1534;p32"/>
            <p:cNvSpPr/>
            <p:nvPr/>
          </p:nvSpPr>
          <p:spPr>
            <a:xfrm>
              <a:off x="5633125" y="1699750"/>
              <a:ext cx="158075" cy="22300"/>
            </a:xfrm>
            <a:custGeom>
              <a:avLst/>
              <a:gdLst/>
              <a:ahLst/>
              <a:cxnLst/>
              <a:rect l="l" t="t" r="r" b="b"/>
              <a:pathLst>
                <a:path w="6323" h="892" extrusionOk="0">
                  <a:moveTo>
                    <a:pt x="5001" y="84"/>
                  </a:moveTo>
                  <a:cubicBezTo>
                    <a:pt x="5049" y="119"/>
                    <a:pt x="5073" y="167"/>
                    <a:pt x="5109" y="226"/>
                  </a:cubicBezTo>
                  <a:cubicBezTo>
                    <a:pt x="5073" y="179"/>
                    <a:pt x="5037" y="119"/>
                    <a:pt x="5001" y="84"/>
                  </a:cubicBezTo>
                  <a:close/>
                  <a:moveTo>
                    <a:pt x="2886" y="155"/>
                  </a:moveTo>
                  <a:cubicBezTo>
                    <a:pt x="2907" y="214"/>
                    <a:pt x="2900" y="271"/>
                    <a:pt x="2846" y="334"/>
                  </a:cubicBezTo>
                  <a:cubicBezTo>
                    <a:pt x="2838" y="338"/>
                    <a:pt x="2832" y="339"/>
                    <a:pt x="2827" y="339"/>
                  </a:cubicBezTo>
                  <a:cubicBezTo>
                    <a:pt x="2816" y="339"/>
                    <a:pt x="2811" y="334"/>
                    <a:pt x="2811" y="334"/>
                  </a:cubicBezTo>
                  <a:cubicBezTo>
                    <a:pt x="2837" y="262"/>
                    <a:pt x="2891" y="211"/>
                    <a:pt x="2886" y="155"/>
                  </a:cubicBezTo>
                  <a:close/>
                  <a:moveTo>
                    <a:pt x="3877" y="0"/>
                  </a:moveTo>
                  <a:cubicBezTo>
                    <a:pt x="3537" y="0"/>
                    <a:pt x="3198" y="28"/>
                    <a:pt x="2858" y="95"/>
                  </a:cubicBezTo>
                  <a:cubicBezTo>
                    <a:pt x="2628" y="88"/>
                    <a:pt x="2389" y="71"/>
                    <a:pt x="2155" y="71"/>
                  </a:cubicBezTo>
                  <a:cubicBezTo>
                    <a:pt x="2014" y="71"/>
                    <a:pt x="1874" y="78"/>
                    <a:pt x="1739" y="95"/>
                  </a:cubicBezTo>
                  <a:cubicBezTo>
                    <a:pt x="1661" y="108"/>
                    <a:pt x="1581" y="113"/>
                    <a:pt x="1501" y="113"/>
                  </a:cubicBezTo>
                  <a:cubicBezTo>
                    <a:pt x="1319" y="113"/>
                    <a:pt x="1135" y="90"/>
                    <a:pt x="952" y="90"/>
                  </a:cubicBezTo>
                  <a:cubicBezTo>
                    <a:pt x="762" y="90"/>
                    <a:pt x="574" y="115"/>
                    <a:pt x="394" y="215"/>
                  </a:cubicBezTo>
                  <a:cubicBezTo>
                    <a:pt x="376" y="197"/>
                    <a:pt x="361" y="188"/>
                    <a:pt x="346" y="188"/>
                  </a:cubicBezTo>
                  <a:cubicBezTo>
                    <a:pt x="331" y="188"/>
                    <a:pt x="316" y="197"/>
                    <a:pt x="298" y="215"/>
                  </a:cubicBezTo>
                  <a:cubicBezTo>
                    <a:pt x="191" y="357"/>
                    <a:pt x="108" y="512"/>
                    <a:pt x="1" y="655"/>
                  </a:cubicBezTo>
                  <a:cubicBezTo>
                    <a:pt x="227" y="881"/>
                    <a:pt x="513" y="869"/>
                    <a:pt x="787" y="881"/>
                  </a:cubicBezTo>
                  <a:cubicBezTo>
                    <a:pt x="1114" y="887"/>
                    <a:pt x="1438" y="890"/>
                    <a:pt x="1761" y="890"/>
                  </a:cubicBezTo>
                  <a:cubicBezTo>
                    <a:pt x="2084" y="890"/>
                    <a:pt x="2406" y="887"/>
                    <a:pt x="2727" y="881"/>
                  </a:cubicBezTo>
                  <a:cubicBezTo>
                    <a:pt x="2887" y="874"/>
                    <a:pt x="3047" y="872"/>
                    <a:pt x="3206" y="872"/>
                  </a:cubicBezTo>
                  <a:cubicBezTo>
                    <a:pt x="3646" y="872"/>
                    <a:pt x="4085" y="891"/>
                    <a:pt x="4523" y="891"/>
                  </a:cubicBezTo>
                  <a:cubicBezTo>
                    <a:pt x="4994" y="891"/>
                    <a:pt x="5463" y="869"/>
                    <a:pt x="5930" y="774"/>
                  </a:cubicBezTo>
                  <a:cubicBezTo>
                    <a:pt x="6192" y="607"/>
                    <a:pt x="6323" y="405"/>
                    <a:pt x="6168" y="95"/>
                  </a:cubicBezTo>
                  <a:cubicBezTo>
                    <a:pt x="5905" y="88"/>
                    <a:pt x="5641" y="15"/>
                    <a:pt x="5381" y="15"/>
                  </a:cubicBezTo>
                  <a:cubicBezTo>
                    <a:pt x="5254" y="15"/>
                    <a:pt x="5127" y="33"/>
                    <a:pt x="5001" y="84"/>
                  </a:cubicBezTo>
                  <a:cubicBezTo>
                    <a:pt x="4627" y="34"/>
                    <a:pt x="4252" y="0"/>
                    <a:pt x="387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35" name="Google Shape;1535;p32"/>
            <p:cNvSpPr/>
            <p:nvPr/>
          </p:nvSpPr>
          <p:spPr>
            <a:xfrm>
              <a:off x="5878100" y="1701975"/>
              <a:ext cx="110450" cy="23450"/>
            </a:xfrm>
            <a:custGeom>
              <a:avLst/>
              <a:gdLst/>
              <a:ahLst/>
              <a:cxnLst/>
              <a:rect l="l" t="t" r="r" b="b"/>
              <a:pathLst>
                <a:path w="4418" h="938" extrusionOk="0">
                  <a:moveTo>
                    <a:pt x="1477" y="1"/>
                  </a:moveTo>
                  <a:cubicBezTo>
                    <a:pt x="1206" y="1"/>
                    <a:pt x="935" y="24"/>
                    <a:pt x="667" y="114"/>
                  </a:cubicBezTo>
                  <a:cubicBezTo>
                    <a:pt x="548" y="304"/>
                    <a:pt x="1" y="209"/>
                    <a:pt x="310" y="673"/>
                  </a:cubicBezTo>
                  <a:cubicBezTo>
                    <a:pt x="757" y="885"/>
                    <a:pt x="1214" y="924"/>
                    <a:pt x="1674" y="924"/>
                  </a:cubicBezTo>
                  <a:cubicBezTo>
                    <a:pt x="1937" y="924"/>
                    <a:pt x="2201" y="911"/>
                    <a:pt x="2465" y="911"/>
                  </a:cubicBezTo>
                  <a:cubicBezTo>
                    <a:pt x="2668" y="911"/>
                    <a:pt x="2879" y="938"/>
                    <a:pt x="3087" y="938"/>
                  </a:cubicBezTo>
                  <a:cubicBezTo>
                    <a:pt x="3342" y="938"/>
                    <a:pt x="3593" y="898"/>
                    <a:pt x="3823" y="721"/>
                  </a:cubicBezTo>
                  <a:cubicBezTo>
                    <a:pt x="4001" y="542"/>
                    <a:pt x="4084" y="257"/>
                    <a:pt x="4406" y="221"/>
                  </a:cubicBezTo>
                  <a:cubicBezTo>
                    <a:pt x="4418" y="221"/>
                    <a:pt x="4287" y="173"/>
                    <a:pt x="4227" y="126"/>
                  </a:cubicBezTo>
                  <a:cubicBezTo>
                    <a:pt x="3584" y="90"/>
                    <a:pt x="2930" y="54"/>
                    <a:pt x="2287" y="30"/>
                  </a:cubicBezTo>
                  <a:cubicBezTo>
                    <a:pt x="2019" y="24"/>
                    <a:pt x="1748" y="1"/>
                    <a:pt x="147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36" name="Google Shape;1536;p32"/>
            <p:cNvSpPr/>
            <p:nvPr/>
          </p:nvSpPr>
          <p:spPr>
            <a:xfrm>
              <a:off x="5957575" y="1612525"/>
              <a:ext cx="88725" cy="30500"/>
            </a:xfrm>
            <a:custGeom>
              <a:avLst/>
              <a:gdLst/>
              <a:ahLst/>
              <a:cxnLst/>
              <a:rect l="l" t="t" r="r" b="b"/>
              <a:pathLst>
                <a:path w="3549" h="1220" extrusionOk="0">
                  <a:moveTo>
                    <a:pt x="2893" y="1"/>
                  </a:moveTo>
                  <a:cubicBezTo>
                    <a:pt x="2151" y="1"/>
                    <a:pt x="1409" y="48"/>
                    <a:pt x="667" y="132"/>
                  </a:cubicBezTo>
                  <a:cubicBezTo>
                    <a:pt x="586" y="102"/>
                    <a:pt x="517" y="90"/>
                    <a:pt x="459" y="90"/>
                  </a:cubicBezTo>
                  <a:cubicBezTo>
                    <a:pt x="164" y="90"/>
                    <a:pt x="150" y="428"/>
                    <a:pt x="60" y="667"/>
                  </a:cubicBezTo>
                  <a:cubicBezTo>
                    <a:pt x="13" y="751"/>
                    <a:pt x="1" y="846"/>
                    <a:pt x="36" y="953"/>
                  </a:cubicBezTo>
                  <a:cubicBezTo>
                    <a:pt x="60" y="1048"/>
                    <a:pt x="167" y="1084"/>
                    <a:pt x="239" y="1120"/>
                  </a:cubicBezTo>
                  <a:cubicBezTo>
                    <a:pt x="580" y="1195"/>
                    <a:pt x="924" y="1219"/>
                    <a:pt x="1268" y="1219"/>
                  </a:cubicBezTo>
                  <a:cubicBezTo>
                    <a:pt x="1692" y="1219"/>
                    <a:pt x="2116" y="1182"/>
                    <a:pt x="2537" y="1156"/>
                  </a:cubicBezTo>
                  <a:cubicBezTo>
                    <a:pt x="2620" y="608"/>
                    <a:pt x="2846" y="203"/>
                    <a:pt x="3465" y="191"/>
                  </a:cubicBezTo>
                  <a:cubicBezTo>
                    <a:pt x="3513" y="191"/>
                    <a:pt x="3549" y="84"/>
                    <a:pt x="3525" y="13"/>
                  </a:cubicBezTo>
                  <a:cubicBezTo>
                    <a:pt x="3314" y="5"/>
                    <a:pt x="3103" y="1"/>
                    <a:pt x="289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37" name="Google Shape;1537;p32"/>
            <p:cNvSpPr/>
            <p:nvPr/>
          </p:nvSpPr>
          <p:spPr>
            <a:xfrm>
              <a:off x="5500375" y="1614700"/>
              <a:ext cx="123325" cy="56000"/>
            </a:xfrm>
            <a:custGeom>
              <a:avLst/>
              <a:gdLst/>
              <a:ahLst/>
              <a:cxnLst/>
              <a:rect l="l" t="t" r="r" b="b"/>
              <a:pathLst>
                <a:path w="4933" h="2240" extrusionOk="0">
                  <a:moveTo>
                    <a:pt x="3715" y="688"/>
                  </a:moveTo>
                  <a:cubicBezTo>
                    <a:pt x="3768" y="688"/>
                    <a:pt x="3755" y="716"/>
                    <a:pt x="3745" y="742"/>
                  </a:cubicBezTo>
                  <a:lnTo>
                    <a:pt x="3745" y="742"/>
                  </a:lnTo>
                  <a:cubicBezTo>
                    <a:pt x="3735" y="723"/>
                    <a:pt x="3726" y="704"/>
                    <a:pt x="3715" y="688"/>
                  </a:cubicBezTo>
                  <a:close/>
                  <a:moveTo>
                    <a:pt x="4718" y="0"/>
                  </a:moveTo>
                  <a:cubicBezTo>
                    <a:pt x="4558" y="0"/>
                    <a:pt x="4332" y="163"/>
                    <a:pt x="4168" y="176"/>
                  </a:cubicBezTo>
                  <a:cubicBezTo>
                    <a:pt x="4168" y="188"/>
                    <a:pt x="4156" y="211"/>
                    <a:pt x="4120" y="223"/>
                  </a:cubicBezTo>
                  <a:cubicBezTo>
                    <a:pt x="4115" y="226"/>
                    <a:pt x="4108" y="228"/>
                    <a:pt x="4102" y="228"/>
                  </a:cubicBezTo>
                  <a:cubicBezTo>
                    <a:pt x="4080" y="228"/>
                    <a:pt x="4055" y="212"/>
                    <a:pt x="4037" y="176"/>
                  </a:cubicBezTo>
                  <a:cubicBezTo>
                    <a:pt x="4006" y="163"/>
                    <a:pt x="3977" y="158"/>
                    <a:pt x="3950" y="158"/>
                  </a:cubicBezTo>
                  <a:cubicBezTo>
                    <a:pt x="3816" y="158"/>
                    <a:pt x="3713" y="281"/>
                    <a:pt x="3584" y="330"/>
                  </a:cubicBezTo>
                  <a:cubicBezTo>
                    <a:pt x="3227" y="569"/>
                    <a:pt x="2787" y="521"/>
                    <a:pt x="2441" y="771"/>
                  </a:cubicBezTo>
                  <a:cubicBezTo>
                    <a:pt x="2334" y="771"/>
                    <a:pt x="2215" y="783"/>
                    <a:pt x="2156" y="902"/>
                  </a:cubicBezTo>
                  <a:cubicBezTo>
                    <a:pt x="1679" y="1009"/>
                    <a:pt x="1275" y="1295"/>
                    <a:pt x="822" y="1354"/>
                  </a:cubicBezTo>
                  <a:cubicBezTo>
                    <a:pt x="715" y="1366"/>
                    <a:pt x="620" y="1414"/>
                    <a:pt x="644" y="1533"/>
                  </a:cubicBezTo>
                  <a:cubicBezTo>
                    <a:pt x="644" y="1652"/>
                    <a:pt x="667" y="1783"/>
                    <a:pt x="536" y="1843"/>
                  </a:cubicBezTo>
                  <a:cubicBezTo>
                    <a:pt x="510" y="1853"/>
                    <a:pt x="489" y="1858"/>
                    <a:pt x="471" y="1858"/>
                  </a:cubicBezTo>
                  <a:cubicBezTo>
                    <a:pt x="369" y="1858"/>
                    <a:pt x="391" y="1705"/>
                    <a:pt x="310" y="1664"/>
                  </a:cubicBezTo>
                  <a:cubicBezTo>
                    <a:pt x="279" y="1648"/>
                    <a:pt x="247" y="1641"/>
                    <a:pt x="218" y="1641"/>
                  </a:cubicBezTo>
                  <a:cubicBezTo>
                    <a:pt x="135" y="1641"/>
                    <a:pt x="66" y="1699"/>
                    <a:pt x="48" y="1795"/>
                  </a:cubicBezTo>
                  <a:cubicBezTo>
                    <a:pt x="1" y="1973"/>
                    <a:pt x="24" y="2128"/>
                    <a:pt x="203" y="2235"/>
                  </a:cubicBezTo>
                  <a:cubicBezTo>
                    <a:pt x="215" y="2238"/>
                    <a:pt x="226" y="2240"/>
                    <a:pt x="236" y="2240"/>
                  </a:cubicBezTo>
                  <a:cubicBezTo>
                    <a:pt x="268" y="2240"/>
                    <a:pt x="292" y="2227"/>
                    <a:pt x="310" y="2200"/>
                  </a:cubicBezTo>
                  <a:cubicBezTo>
                    <a:pt x="441" y="2069"/>
                    <a:pt x="644" y="2188"/>
                    <a:pt x="763" y="2069"/>
                  </a:cubicBezTo>
                  <a:cubicBezTo>
                    <a:pt x="965" y="2021"/>
                    <a:pt x="1156" y="1950"/>
                    <a:pt x="1322" y="1795"/>
                  </a:cubicBezTo>
                  <a:cubicBezTo>
                    <a:pt x="1725" y="1546"/>
                    <a:pt x="2188" y="1462"/>
                    <a:pt x="2627" y="1356"/>
                  </a:cubicBezTo>
                  <a:lnTo>
                    <a:pt x="2627" y="1356"/>
                  </a:lnTo>
                  <a:cubicBezTo>
                    <a:pt x="2624" y="1359"/>
                    <a:pt x="2622" y="1363"/>
                    <a:pt x="2620" y="1366"/>
                  </a:cubicBezTo>
                  <a:lnTo>
                    <a:pt x="2632" y="1354"/>
                  </a:lnTo>
                  <a:lnTo>
                    <a:pt x="2632" y="1354"/>
                  </a:lnTo>
                  <a:cubicBezTo>
                    <a:pt x="2630" y="1355"/>
                    <a:pt x="2628" y="1355"/>
                    <a:pt x="2627" y="1356"/>
                  </a:cubicBezTo>
                  <a:lnTo>
                    <a:pt x="2627" y="1356"/>
                  </a:lnTo>
                  <a:cubicBezTo>
                    <a:pt x="2735" y="1193"/>
                    <a:pt x="2932" y="1316"/>
                    <a:pt x="3049" y="1200"/>
                  </a:cubicBezTo>
                  <a:cubicBezTo>
                    <a:pt x="3120" y="1104"/>
                    <a:pt x="3263" y="1128"/>
                    <a:pt x="3358" y="1069"/>
                  </a:cubicBezTo>
                  <a:cubicBezTo>
                    <a:pt x="3379" y="1081"/>
                    <a:pt x="3397" y="1086"/>
                    <a:pt x="3412" y="1086"/>
                  </a:cubicBezTo>
                  <a:cubicBezTo>
                    <a:pt x="3441" y="1086"/>
                    <a:pt x="3462" y="1068"/>
                    <a:pt x="3477" y="1045"/>
                  </a:cubicBezTo>
                  <a:cubicBezTo>
                    <a:pt x="3561" y="997"/>
                    <a:pt x="3620" y="938"/>
                    <a:pt x="3703" y="938"/>
                  </a:cubicBezTo>
                  <a:lnTo>
                    <a:pt x="3739" y="961"/>
                  </a:lnTo>
                  <a:lnTo>
                    <a:pt x="3763" y="938"/>
                  </a:lnTo>
                  <a:cubicBezTo>
                    <a:pt x="3810" y="890"/>
                    <a:pt x="3811" y="843"/>
                    <a:pt x="3799" y="807"/>
                  </a:cubicBezTo>
                  <a:lnTo>
                    <a:pt x="3799" y="807"/>
                  </a:lnTo>
                  <a:cubicBezTo>
                    <a:pt x="3835" y="829"/>
                    <a:pt x="3873" y="842"/>
                    <a:pt x="3918" y="842"/>
                  </a:cubicBezTo>
                  <a:cubicBezTo>
                    <a:pt x="3931" y="841"/>
                    <a:pt x="3944" y="841"/>
                    <a:pt x="3958" y="841"/>
                  </a:cubicBezTo>
                  <a:cubicBezTo>
                    <a:pt x="4007" y="841"/>
                    <a:pt x="4057" y="847"/>
                    <a:pt x="4107" y="847"/>
                  </a:cubicBezTo>
                  <a:cubicBezTo>
                    <a:pt x="4178" y="847"/>
                    <a:pt x="4248" y="834"/>
                    <a:pt x="4311" y="771"/>
                  </a:cubicBezTo>
                  <a:lnTo>
                    <a:pt x="4334" y="771"/>
                  </a:lnTo>
                  <a:cubicBezTo>
                    <a:pt x="4418" y="700"/>
                    <a:pt x="4537" y="711"/>
                    <a:pt x="4644" y="652"/>
                  </a:cubicBezTo>
                  <a:cubicBezTo>
                    <a:pt x="4692" y="652"/>
                    <a:pt x="4727" y="640"/>
                    <a:pt x="4763" y="592"/>
                  </a:cubicBezTo>
                  <a:cubicBezTo>
                    <a:pt x="4823" y="569"/>
                    <a:pt x="4870" y="533"/>
                    <a:pt x="4906" y="485"/>
                  </a:cubicBezTo>
                  <a:cubicBezTo>
                    <a:pt x="4933" y="107"/>
                    <a:pt x="4847" y="0"/>
                    <a:pt x="471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38" name="Google Shape;1538;p32"/>
            <p:cNvSpPr/>
            <p:nvPr/>
          </p:nvSpPr>
          <p:spPr>
            <a:xfrm>
              <a:off x="5877200" y="1612800"/>
              <a:ext cx="72375" cy="28250"/>
            </a:xfrm>
            <a:custGeom>
              <a:avLst/>
              <a:gdLst/>
              <a:ahLst/>
              <a:cxnLst/>
              <a:rect l="l" t="t" r="r" b="b"/>
              <a:pathLst>
                <a:path w="2895" h="1130" extrusionOk="0">
                  <a:moveTo>
                    <a:pt x="1828" y="1"/>
                  </a:moveTo>
                  <a:cubicBezTo>
                    <a:pt x="1271" y="1"/>
                    <a:pt x="716" y="70"/>
                    <a:pt x="156" y="85"/>
                  </a:cubicBezTo>
                  <a:cubicBezTo>
                    <a:pt x="1" y="371"/>
                    <a:pt x="251" y="585"/>
                    <a:pt x="299" y="835"/>
                  </a:cubicBezTo>
                  <a:cubicBezTo>
                    <a:pt x="334" y="895"/>
                    <a:pt x="370" y="954"/>
                    <a:pt x="418" y="990"/>
                  </a:cubicBezTo>
                  <a:cubicBezTo>
                    <a:pt x="703" y="1103"/>
                    <a:pt x="989" y="1130"/>
                    <a:pt x="1276" y="1130"/>
                  </a:cubicBezTo>
                  <a:cubicBezTo>
                    <a:pt x="1535" y="1130"/>
                    <a:pt x="1795" y="1108"/>
                    <a:pt x="2057" y="1108"/>
                  </a:cubicBezTo>
                  <a:cubicBezTo>
                    <a:pt x="2086" y="1108"/>
                    <a:pt x="2115" y="1108"/>
                    <a:pt x="2144" y="1109"/>
                  </a:cubicBezTo>
                  <a:cubicBezTo>
                    <a:pt x="2192" y="942"/>
                    <a:pt x="2025" y="883"/>
                    <a:pt x="1942" y="787"/>
                  </a:cubicBezTo>
                  <a:cubicBezTo>
                    <a:pt x="1704" y="514"/>
                    <a:pt x="1834" y="418"/>
                    <a:pt x="2096" y="371"/>
                  </a:cubicBezTo>
                  <a:cubicBezTo>
                    <a:pt x="2132" y="363"/>
                    <a:pt x="2168" y="360"/>
                    <a:pt x="2205" y="360"/>
                  </a:cubicBezTo>
                  <a:cubicBezTo>
                    <a:pt x="2320" y="360"/>
                    <a:pt x="2440" y="389"/>
                    <a:pt x="2553" y="389"/>
                  </a:cubicBezTo>
                  <a:cubicBezTo>
                    <a:pt x="2681" y="389"/>
                    <a:pt x="2801" y="352"/>
                    <a:pt x="2894" y="192"/>
                  </a:cubicBezTo>
                  <a:cubicBezTo>
                    <a:pt x="2870" y="168"/>
                    <a:pt x="2870" y="133"/>
                    <a:pt x="2858" y="109"/>
                  </a:cubicBezTo>
                  <a:cubicBezTo>
                    <a:pt x="2514" y="27"/>
                    <a:pt x="2170" y="1"/>
                    <a:pt x="182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39" name="Google Shape;1539;p32"/>
            <p:cNvSpPr/>
            <p:nvPr/>
          </p:nvSpPr>
          <p:spPr>
            <a:xfrm>
              <a:off x="6014125" y="1612450"/>
              <a:ext cx="59850" cy="29250"/>
            </a:xfrm>
            <a:custGeom>
              <a:avLst/>
              <a:gdLst/>
              <a:ahLst/>
              <a:cxnLst/>
              <a:rect l="l" t="t" r="r" b="b"/>
              <a:pathLst>
                <a:path w="2394" h="1170" extrusionOk="0">
                  <a:moveTo>
                    <a:pt x="1895" y="0"/>
                  </a:moveTo>
                  <a:cubicBezTo>
                    <a:pt x="1749" y="0"/>
                    <a:pt x="1597" y="38"/>
                    <a:pt x="1449" y="38"/>
                  </a:cubicBezTo>
                  <a:cubicBezTo>
                    <a:pt x="1378" y="38"/>
                    <a:pt x="1308" y="29"/>
                    <a:pt x="1239" y="4"/>
                  </a:cubicBezTo>
                  <a:cubicBezTo>
                    <a:pt x="1180" y="39"/>
                    <a:pt x="1120" y="99"/>
                    <a:pt x="1060" y="123"/>
                  </a:cubicBezTo>
                  <a:cubicBezTo>
                    <a:pt x="1011" y="137"/>
                    <a:pt x="957" y="142"/>
                    <a:pt x="902" y="142"/>
                  </a:cubicBezTo>
                  <a:cubicBezTo>
                    <a:pt x="770" y="142"/>
                    <a:pt x="627" y="113"/>
                    <a:pt x="498" y="113"/>
                  </a:cubicBezTo>
                  <a:cubicBezTo>
                    <a:pt x="371" y="113"/>
                    <a:pt x="257" y="142"/>
                    <a:pt x="179" y="254"/>
                  </a:cubicBezTo>
                  <a:cubicBezTo>
                    <a:pt x="1" y="492"/>
                    <a:pt x="334" y="837"/>
                    <a:pt x="239" y="1147"/>
                  </a:cubicBezTo>
                  <a:cubicBezTo>
                    <a:pt x="272" y="1159"/>
                    <a:pt x="301" y="1164"/>
                    <a:pt x="326" y="1164"/>
                  </a:cubicBezTo>
                  <a:cubicBezTo>
                    <a:pt x="427" y="1164"/>
                    <a:pt x="467" y="1078"/>
                    <a:pt x="477" y="992"/>
                  </a:cubicBezTo>
                  <a:cubicBezTo>
                    <a:pt x="548" y="897"/>
                    <a:pt x="525" y="754"/>
                    <a:pt x="608" y="670"/>
                  </a:cubicBezTo>
                  <a:cubicBezTo>
                    <a:pt x="665" y="622"/>
                    <a:pt x="727" y="568"/>
                    <a:pt x="805" y="568"/>
                  </a:cubicBezTo>
                  <a:cubicBezTo>
                    <a:pt x="842" y="568"/>
                    <a:pt x="883" y="580"/>
                    <a:pt x="929" y="611"/>
                  </a:cubicBezTo>
                  <a:cubicBezTo>
                    <a:pt x="907" y="609"/>
                    <a:pt x="885" y="608"/>
                    <a:pt x="865" y="608"/>
                  </a:cubicBezTo>
                  <a:cubicBezTo>
                    <a:pt x="745" y="608"/>
                    <a:pt x="664" y="642"/>
                    <a:pt x="644" y="754"/>
                  </a:cubicBezTo>
                  <a:cubicBezTo>
                    <a:pt x="632" y="897"/>
                    <a:pt x="715" y="980"/>
                    <a:pt x="834" y="1028"/>
                  </a:cubicBezTo>
                  <a:cubicBezTo>
                    <a:pt x="890" y="1048"/>
                    <a:pt x="947" y="1054"/>
                    <a:pt x="1005" y="1054"/>
                  </a:cubicBezTo>
                  <a:cubicBezTo>
                    <a:pt x="1089" y="1054"/>
                    <a:pt x="1174" y="1041"/>
                    <a:pt x="1258" y="1041"/>
                  </a:cubicBezTo>
                  <a:cubicBezTo>
                    <a:pt x="1350" y="1041"/>
                    <a:pt x="1440" y="1057"/>
                    <a:pt x="1525" y="1123"/>
                  </a:cubicBezTo>
                  <a:cubicBezTo>
                    <a:pt x="1587" y="1146"/>
                    <a:pt x="1650" y="1170"/>
                    <a:pt x="1715" y="1170"/>
                  </a:cubicBezTo>
                  <a:cubicBezTo>
                    <a:pt x="1750" y="1170"/>
                    <a:pt x="1785" y="1163"/>
                    <a:pt x="1822" y="1147"/>
                  </a:cubicBezTo>
                  <a:cubicBezTo>
                    <a:pt x="2120" y="968"/>
                    <a:pt x="2394" y="766"/>
                    <a:pt x="2358" y="349"/>
                  </a:cubicBezTo>
                  <a:cubicBezTo>
                    <a:pt x="2334" y="254"/>
                    <a:pt x="2311" y="158"/>
                    <a:pt x="2215" y="99"/>
                  </a:cubicBezTo>
                  <a:cubicBezTo>
                    <a:pt x="2114" y="22"/>
                    <a:pt x="2006" y="0"/>
                    <a:pt x="189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40" name="Google Shape;1540;p32"/>
            <p:cNvSpPr/>
            <p:nvPr/>
          </p:nvSpPr>
          <p:spPr>
            <a:xfrm>
              <a:off x="5771250" y="1608650"/>
              <a:ext cx="104200" cy="30725"/>
            </a:xfrm>
            <a:custGeom>
              <a:avLst/>
              <a:gdLst/>
              <a:ahLst/>
              <a:cxnLst/>
              <a:rect l="l" t="t" r="r" b="b"/>
              <a:pathLst>
                <a:path w="4168" h="1229" extrusionOk="0">
                  <a:moveTo>
                    <a:pt x="2847" y="490"/>
                  </a:moveTo>
                  <a:cubicBezTo>
                    <a:pt x="2862" y="497"/>
                    <a:pt x="2878" y="505"/>
                    <a:pt x="2894" y="513"/>
                  </a:cubicBezTo>
                  <a:cubicBezTo>
                    <a:pt x="2870" y="549"/>
                    <a:pt x="2989" y="608"/>
                    <a:pt x="2882" y="656"/>
                  </a:cubicBezTo>
                  <a:cubicBezTo>
                    <a:pt x="2905" y="608"/>
                    <a:pt x="2882" y="572"/>
                    <a:pt x="2870" y="525"/>
                  </a:cubicBezTo>
                  <a:cubicBezTo>
                    <a:pt x="2862" y="513"/>
                    <a:pt x="2855" y="501"/>
                    <a:pt x="2847" y="490"/>
                  </a:cubicBezTo>
                  <a:close/>
                  <a:moveTo>
                    <a:pt x="72" y="1"/>
                  </a:moveTo>
                  <a:cubicBezTo>
                    <a:pt x="24" y="37"/>
                    <a:pt x="0" y="72"/>
                    <a:pt x="48" y="168"/>
                  </a:cubicBezTo>
                  <a:cubicBezTo>
                    <a:pt x="60" y="239"/>
                    <a:pt x="96" y="299"/>
                    <a:pt x="155" y="358"/>
                  </a:cubicBezTo>
                  <a:cubicBezTo>
                    <a:pt x="215" y="418"/>
                    <a:pt x="179" y="489"/>
                    <a:pt x="179" y="572"/>
                  </a:cubicBezTo>
                  <a:cubicBezTo>
                    <a:pt x="179" y="584"/>
                    <a:pt x="191" y="608"/>
                    <a:pt x="191" y="644"/>
                  </a:cubicBezTo>
                  <a:cubicBezTo>
                    <a:pt x="215" y="656"/>
                    <a:pt x="238" y="691"/>
                    <a:pt x="250" y="703"/>
                  </a:cubicBezTo>
                  <a:cubicBezTo>
                    <a:pt x="319" y="758"/>
                    <a:pt x="382" y="783"/>
                    <a:pt x="441" y="783"/>
                  </a:cubicBezTo>
                  <a:cubicBezTo>
                    <a:pt x="535" y="783"/>
                    <a:pt x="617" y="718"/>
                    <a:pt x="691" y="608"/>
                  </a:cubicBezTo>
                  <a:cubicBezTo>
                    <a:pt x="727" y="537"/>
                    <a:pt x="738" y="453"/>
                    <a:pt x="810" y="406"/>
                  </a:cubicBezTo>
                  <a:cubicBezTo>
                    <a:pt x="989" y="379"/>
                    <a:pt x="1180" y="366"/>
                    <a:pt x="1371" y="366"/>
                  </a:cubicBezTo>
                  <a:cubicBezTo>
                    <a:pt x="1434" y="366"/>
                    <a:pt x="1498" y="367"/>
                    <a:pt x="1560" y="370"/>
                  </a:cubicBezTo>
                  <a:cubicBezTo>
                    <a:pt x="1692" y="451"/>
                    <a:pt x="1828" y="474"/>
                    <a:pt x="1966" y="474"/>
                  </a:cubicBezTo>
                  <a:cubicBezTo>
                    <a:pt x="2153" y="474"/>
                    <a:pt x="2342" y="431"/>
                    <a:pt x="2528" y="431"/>
                  </a:cubicBezTo>
                  <a:cubicBezTo>
                    <a:pt x="2560" y="431"/>
                    <a:pt x="2591" y="433"/>
                    <a:pt x="2623" y="436"/>
                  </a:cubicBezTo>
                  <a:lnTo>
                    <a:pt x="2623" y="436"/>
                  </a:lnTo>
                  <a:cubicBezTo>
                    <a:pt x="2279" y="545"/>
                    <a:pt x="2144" y="723"/>
                    <a:pt x="2524" y="1049"/>
                  </a:cubicBezTo>
                  <a:cubicBezTo>
                    <a:pt x="2819" y="1186"/>
                    <a:pt x="3121" y="1228"/>
                    <a:pt x="3427" y="1228"/>
                  </a:cubicBezTo>
                  <a:cubicBezTo>
                    <a:pt x="3653" y="1228"/>
                    <a:pt x="3880" y="1205"/>
                    <a:pt x="4108" y="1180"/>
                  </a:cubicBezTo>
                  <a:cubicBezTo>
                    <a:pt x="4167" y="1025"/>
                    <a:pt x="4048" y="965"/>
                    <a:pt x="3953" y="906"/>
                  </a:cubicBezTo>
                  <a:cubicBezTo>
                    <a:pt x="3846" y="870"/>
                    <a:pt x="3786" y="811"/>
                    <a:pt x="3775" y="691"/>
                  </a:cubicBezTo>
                  <a:cubicBezTo>
                    <a:pt x="3763" y="611"/>
                    <a:pt x="3763" y="541"/>
                    <a:pt x="3730" y="483"/>
                  </a:cubicBezTo>
                  <a:lnTo>
                    <a:pt x="3730" y="483"/>
                  </a:lnTo>
                  <a:cubicBezTo>
                    <a:pt x="3733" y="457"/>
                    <a:pt x="3733" y="418"/>
                    <a:pt x="3714" y="418"/>
                  </a:cubicBezTo>
                  <a:cubicBezTo>
                    <a:pt x="3708" y="418"/>
                    <a:pt x="3701" y="422"/>
                    <a:pt x="3691" y="430"/>
                  </a:cubicBezTo>
                  <a:cubicBezTo>
                    <a:pt x="3674" y="444"/>
                    <a:pt x="3662" y="449"/>
                    <a:pt x="3654" y="449"/>
                  </a:cubicBezTo>
                  <a:cubicBezTo>
                    <a:pt x="3630" y="449"/>
                    <a:pt x="3652" y="394"/>
                    <a:pt x="3715" y="394"/>
                  </a:cubicBezTo>
                  <a:cubicBezTo>
                    <a:pt x="3834" y="394"/>
                    <a:pt x="3929" y="358"/>
                    <a:pt x="3989" y="275"/>
                  </a:cubicBezTo>
                  <a:cubicBezTo>
                    <a:pt x="3917" y="239"/>
                    <a:pt x="3822" y="191"/>
                    <a:pt x="3727" y="180"/>
                  </a:cubicBezTo>
                  <a:cubicBezTo>
                    <a:pt x="2513" y="49"/>
                    <a:pt x="1298" y="13"/>
                    <a:pt x="7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41" name="Google Shape;1541;p32"/>
            <p:cNvSpPr/>
            <p:nvPr/>
          </p:nvSpPr>
          <p:spPr>
            <a:xfrm>
              <a:off x="6059975" y="1620375"/>
              <a:ext cx="116400" cy="25225"/>
            </a:xfrm>
            <a:custGeom>
              <a:avLst/>
              <a:gdLst/>
              <a:ahLst/>
              <a:cxnLst/>
              <a:rect l="l" t="t" r="r" b="b"/>
              <a:pathLst>
                <a:path w="4656" h="1009" extrusionOk="0">
                  <a:moveTo>
                    <a:pt x="688" y="0"/>
                  </a:moveTo>
                  <a:cubicBezTo>
                    <a:pt x="615" y="0"/>
                    <a:pt x="527" y="43"/>
                    <a:pt x="429" y="115"/>
                  </a:cubicBezTo>
                  <a:cubicBezTo>
                    <a:pt x="322" y="342"/>
                    <a:pt x="369" y="663"/>
                    <a:pt x="12" y="711"/>
                  </a:cubicBezTo>
                  <a:cubicBezTo>
                    <a:pt x="0" y="711"/>
                    <a:pt x="0" y="794"/>
                    <a:pt x="0" y="842"/>
                  </a:cubicBezTo>
                  <a:cubicBezTo>
                    <a:pt x="536" y="877"/>
                    <a:pt x="1060" y="913"/>
                    <a:pt x="1584" y="949"/>
                  </a:cubicBezTo>
                  <a:cubicBezTo>
                    <a:pt x="2596" y="973"/>
                    <a:pt x="3596" y="996"/>
                    <a:pt x="4608" y="1008"/>
                  </a:cubicBezTo>
                  <a:cubicBezTo>
                    <a:pt x="4656" y="937"/>
                    <a:pt x="4656" y="877"/>
                    <a:pt x="4608" y="794"/>
                  </a:cubicBezTo>
                  <a:cubicBezTo>
                    <a:pt x="4441" y="663"/>
                    <a:pt x="4263" y="663"/>
                    <a:pt x="4072" y="651"/>
                  </a:cubicBezTo>
                  <a:lnTo>
                    <a:pt x="3763" y="651"/>
                  </a:lnTo>
                  <a:cubicBezTo>
                    <a:pt x="3709" y="653"/>
                    <a:pt x="3655" y="654"/>
                    <a:pt x="3601" y="654"/>
                  </a:cubicBezTo>
                  <a:cubicBezTo>
                    <a:pt x="3330" y="654"/>
                    <a:pt x="3054" y="629"/>
                    <a:pt x="2786" y="580"/>
                  </a:cubicBezTo>
                  <a:cubicBezTo>
                    <a:pt x="2703" y="580"/>
                    <a:pt x="2644" y="580"/>
                    <a:pt x="2584" y="592"/>
                  </a:cubicBezTo>
                  <a:cubicBezTo>
                    <a:pt x="2501" y="603"/>
                    <a:pt x="2405" y="615"/>
                    <a:pt x="2322" y="615"/>
                  </a:cubicBezTo>
                  <a:cubicBezTo>
                    <a:pt x="2227" y="603"/>
                    <a:pt x="2155" y="592"/>
                    <a:pt x="2072" y="556"/>
                  </a:cubicBezTo>
                  <a:cubicBezTo>
                    <a:pt x="1798" y="508"/>
                    <a:pt x="1810" y="151"/>
                    <a:pt x="1572" y="68"/>
                  </a:cubicBezTo>
                  <a:cubicBezTo>
                    <a:pt x="1560" y="66"/>
                    <a:pt x="1548" y="65"/>
                    <a:pt x="1536" y="65"/>
                  </a:cubicBezTo>
                  <a:cubicBezTo>
                    <a:pt x="1293" y="65"/>
                    <a:pt x="1263" y="463"/>
                    <a:pt x="1023" y="463"/>
                  </a:cubicBezTo>
                  <a:cubicBezTo>
                    <a:pt x="982" y="463"/>
                    <a:pt x="936" y="451"/>
                    <a:pt x="881" y="425"/>
                  </a:cubicBezTo>
                  <a:cubicBezTo>
                    <a:pt x="858" y="365"/>
                    <a:pt x="881" y="318"/>
                    <a:pt x="881" y="258"/>
                  </a:cubicBezTo>
                  <a:cubicBezTo>
                    <a:pt x="854" y="75"/>
                    <a:pt x="785" y="0"/>
                    <a:pt x="68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42" name="Google Shape;1542;p32"/>
            <p:cNvSpPr/>
            <p:nvPr/>
          </p:nvSpPr>
          <p:spPr>
            <a:xfrm>
              <a:off x="5783750" y="1701600"/>
              <a:ext cx="67600" cy="21000"/>
            </a:xfrm>
            <a:custGeom>
              <a:avLst/>
              <a:gdLst/>
              <a:ahLst/>
              <a:cxnLst/>
              <a:rect l="l" t="t" r="r" b="b"/>
              <a:pathLst>
                <a:path w="2704" h="840" extrusionOk="0">
                  <a:moveTo>
                    <a:pt x="653" y="1"/>
                  </a:moveTo>
                  <a:cubicBezTo>
                    <a:pt x="488" y="1"/>
                    <a:pt x="322" y="7"/>
                    <a:pt x="155" y="21"/>
                  </a:cubicBezTo>
                  <a:cubicBezTo>
                    <a:pt x="96" y="212"/>
                    <a:pt x="48" y="391"/>
                    <a:pt x="0" y="569"/>
                  </a:cubicBezTo>
                  <a:cubicBezTo>
                    <a:pt x="358" y="778"/>
                    <a:pt x="725" y="840"/>
                    <a:pt x="1098" y="840"/>
                  </a:cubicBezTo>
                  <a:cubicBezTo>
                    <a:pt x="1533" y="840"/>
                    <a:pt x="1975" y="756"/>
                    <a:pt x="2417" y="724"/>
                  </a:cubicBezTo>
                  <a:cubicBezTo>
                    <a:pt x="2703" y="581"/>
                    <a:pt x="2679" y="426"/>
                    <a:pt x="2382" y="391"/>
                  </a:cubicBezTo>
                  <a:cubicBezTo>
                    <a:pt x="2024" y="343"/>
                    <a:pt x="1691" y="367"/>
                    <a:pt x="1310" y="272"/>
                  </a:cubicBezTo>
                  <a:lnTo>
                    <a:pt x="1310" y="272"/>
                  </a:lnTo>
                  <a:cubicBezTo>
                    <a:pt x="1720" y="327"/>
                    <a:pt x="1958" y="358"/>
                    <a:pt x="2119" y="358"/>
                  </a:cubicBezTo>
                  <a:cubicBezTo>
                    <a:pt x="2341" y="358"/>
                    <a:pt x="2416" y="298"/>
                    <a:pt x="2596" y="152"/>
                  </a:cubicBezTo>
                  <a:cubicBezTo>
                    <a:pt x="1941" y="96"/>
                    <a:pt x="1302" y="1"/>
                    <a:pt x="65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43" name="Google Shape;1543;p32"/>
            <p:cNvSpPr/>
            <p:nvPr/>
          </p:nvSpPr>
          <p:spPr>
            <a:xfrm>
              <a:off x="5655750" y="1608475"/>
              <a:ext cx="56000" cy="19700"/>
            </a:xfrm>
            <a:custGeom>
              <a:avLst/>
              <a:gdLst/>
              <a:ahLst/>
              <a:cxnLst/>
              <a:rect l="l" t="t" r="r" b="b"/>
              <a:pathLst>
                <a:path w="2240" h="788" extrusionOk="0">
                  <a:moveTo>
                    <a:pt x="781" y="1"/>
                  </a:moveTo>
                  <a:cubicBezTo>
                    <a:pt x="555" y="1"/>
                    <a:pt x="326" y="15"/>
                    <a:pt x="96" y="20"/>
                  </a:cubicBezTo>
                  <a:cubicBezTo>
                    <a:pt x="1" y="246"/>
                    <a:pt x="96" y="413"/>
                    <a:pt x="239" y="544"/>
                  </a:cubicBezTo>
                  <a:cubicBezTo>
                    <a:pt x="567" y="595"/>
                    <a:pt x="877" y="734"/>
                    <a:pt x="1207" y="734"/>
                  </a:cubicBezTo>
                  <a:cubicBezTo>
                    <a:pt x="1261" y="734"/>
                    <a:pt x="1315" y="731"/>
                    <a:pt x="1370" y="722"/>
                  </a:cubicBezTo>
                  <a:cubicBezTo>
                    <a:pt x="1471" y="776"/>
                    <a:pt x="1575" y="788"/>
                    <a:pt x="1681" y="788"/>
                  </a:cubicBezTo>
                  <a:cubicBezTo>
                    <a:pt x="1765" y="788"/>
                    <a:pt x="1851" y="780"/>
                    <a:pt x="1937" y="780"/>
                  </a:cubicBezTo>
                  <a:cubicBezTo>
                    <a:pt x="1958" y="780"/>
                    <a:pt x="1979" y="781"/>
                    <a:pt x="2001" y="782"/>
                  </a:cubicBezTo>
                  <a:cubicBezTo>
                    <a:pt x="2239" y="675"/>
                    <a:pt x="2132" y="556"/>
                    <a:pt x="2001" y="484"/>
                  </a:cubicBezTo>
                  <a:cubicBezTo>
                    <a:pt x="1834" y="413"/>
                    <a:pt x="1727" y="294"/>
                    <a:pt x="1668" y="127"/>
                  </a:cubicBezTo>
                  <a:cubicBezTo>
                    <a:pt x="1376" y="25"/>
                    <a:pt x="1080" y="1"/>
                    <a:pt x="78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44" name="Google Shape;1544;p32"/>
            <p:cNvSpPr/>
            <p:nvPr/>
          </p:nvSpPr>
          <p:spPr>
            <a:xfrm>
              <a:off x="5770350" y="1612425"/>
              <a:ext cx="45575" cy="21100"/>
            </a:xfrm>
            <a:custGeom>
              <a:avLst/>
              <a:gdLst/>
              <a:ahLst/>
              <a:cxnLst/>
              <a:rect l="l" t="t" r="r" b="b"/>
              <a:pathLst>
                <a:path w="1823" h="844" extrusionOk="0">
                  <a:moveTo>
                    <a:pt x="962" y="1"/>
                  </a:moveTo>
                  <a:cubicBezTo>
                    <a:pt x="809" y="1"/>
                    <a:pt x="661" y="24"/>
                    <a:pt x="524" y="124"/>
                  </a:cubicBezTo>
                  <a:cubicBezTo>
                    <a:pt x="572" y="159"/>
                    <a:pt x="620" y="219"/>
                    <a:pt x="655" y="267"/>
                  </a:cubicBezTo>
                  <a:cubicBezTo>
                    <a:pt x="610" y="418"/>
                    <a:pt x="536" y="488"/>
                    <a:pt x="436" y="488"/>
                  </a:cubicBezTo>
                  <a:cubicBezTo>
                    <a:pt x="378" y="488"/>
                    <a:pt x="312" y="465"/>
                    <a:pt x="239" y="421"/>
                  </a:cubicBezTo>
                  <a:cubicBezTo>
                    <a:pt x="211" y="385"/>
                    <a:pt x="170" y="370"/>
                    <a:pt x="126" y="370"/>
                  </a:cubicBezTo>
                  <a:cubicBezTo>
                    <a:pt x="112" y="370"/>
                    <a:pt x="98" y="371"/>
                    <a:pt x="84" y="374"/>
                  </a:cubicBezTo>
                  <a:cubicBezTo>
                    <a:pt x="24" y="445"/>
                    <a:pt x="1" y="540"/>
                    <a:pt x="36" y="636"/>
                  </a:cubicBezTo>
                  <a:cubicBezTo>
                    <a:pt x="84" y="731"/>
                    <a:pt x="167" y="755"/>
                    <a:pt x="239" y="814"/>
                  </a:cubicBezTo>
                  <a:cubicBezTo>
                    <a:pt x="570" y="822"/>
                    <a:pt x="906" y="844"/>
                    <a:pt x="1240" y="844"/>
                  </a:cubicBezTo>
                  <a:cubicBezTo>
                    <a:pt x="1435" y="844"/>
                    <a:pt x="1629" y="836"/>
                    <a:pt x="1822" y="814"/>
                  </a:cubicBezTo>
                  <a:cubicBezTo>
                    <a:pt x="1632" y="576"/>
                    <a:pt x="1810" y="219"/>
                    <a:pt x="1548" y="5"/>
                  </a:cubicBezTo>
                  <a:cubicBezTo>
                    <a:pt x="1489" y="15"/>
                    <a:pt x="1429" y="19"/>
                    <a:pt x="1368" y="19"/>
                  </a:cubicBezTo>
                  <a:cubicBezTo>
                    <a:pt x="1233" y="19"/>
                    <a:pt x="1096" y="1"/>
                    <a:pt x="96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45" name="Google Shape;1545;p32"/>
            <p:cNvSpPr/>
            <p:nvPr/>
          </p:nvSpPr>
          <p:spPr>
            <a:xfrm>
              <a:off x="5410475" y="1700900"/>
              <a:ext cx="68200" cy="19100"/>
            </a:xfrm>
            <a:custGeom>
              <a:avLst/>
              <a:gdLst/>
              <a:ahLst/>
              <a:cxnLst/>
              <a:rect l="l" t="t" r="r" b="b"/>
              <a:pathLst>
                <a:path w="2728" h="764" extrusionOk="0">
                  <a:moveTo>
                    <a:pt x="1906" y="0"/>
                  </a:moveTo>
                  <a:cubicBezTo>
                    <a:pt x="1840" y="0"/>
                    <a:pt x="1774" y="4"/>
                    <a:pt x="1704" y="14"/>
                  </a:cubicBezTo>
                  <a:cubicBezTo>
                    <a:pt x="1686" y="9"/>
                    <a:pt x="1672" y="7"/>
                    <a:pt x="1658" y="7"/>
                  </a:cubicBezTo>
                  <a:cubicBezTo>
                    <a:pt x="1635" y="7"/>
                    <a:pt x="1615" y="15"/>
                    <a:pt x="1584" y="38"/>
                  </a:cubicBezTo>
                  <a:cubicBezTo>
                    <a:pt x="1440" y="165"/>
                    <a:pt x="1278" y="191"/>
                    <a:pt x="1112" y="191"/>
                  </a:cubicBezTo>
                  <a:cubicBezTo>
                    <a:pt x="997" y="191"/>
                    <a:pt x="879" y="178"/>
                    <a:pt x="764" y="178"/>
                  </a:cubicBezTo>
                  <a:cubicBezTo>
                    <a:pt x="703" y="178"/>
                    <a:pt x="643" y="182"/>
                    <a:pt x="584" y="192"/>
                  </a:cubicBezTo>
                  <a:cubicBezTo>
                    <a:pt x="584" y="216"/>
                    <a:pt x="572" y="216"/>
                    <a:pt x="549" y="228"/>
                  </a:cubicBezTo>
                  <a:cubicBezTo>
                    <a:pt x="540" y="231"/>
                    <a:pt x="530" y="233"/>
                    <a:pt x="520" y="233"/>
                  </a:cubicBezTo>
                  <a:cubicBezTo>
                    <a:pt x="491" y="233"/>
                    <a:pt x="459" y="219"/>
                    <a:pt x="441" y="192"/>
                  </a:cubicBezTo>
                  <a:cubicBezTo>
                    <a:pt x="406" y="133"/>
                    <a:pt x="346" y="97"/>
                    <a:pt x="299" y="49"/>
                  </a:cubicBezTo>
                  <a:cubicBezTo>
                    <a:pt x="279" y="40"/>
                    <a:pt x="259" y="35"/>
                    <a:pt x="240" y="35"/>
                  </a:cubicBezTo>
                  <a:cubicBezTo>
                    <a:pt x="190" y="35"/>
                    <a:pt x="143" y="66"/>
                    <a:pt x="108" y="109"/>
                  </a:cubicBezTo>
                  <a:cubicBezTo>
                    <a:pt x="1" y="288"/>
                    <a:pt x="1" y="454"/>
                    <a:pt x="120" y="633"/>
                  </a:cubicBezTo>
                  <a:cubicBezTo>
                    <a:pt x="239" y="728"/>
                    <a:pt x="382" y="764"/>
                    <a:pt x="525" y="764"/>
                  </a:cubicBezTo>
                  <a:cubicBezTo>
                    <a:pt x="596" y="764"/>
                    <a:pt x="668" y="764"/>
                    <a:pt x="739" y="752"/>
                  </a:cubicBezTo>
                  <a:cubicBezTo>
                    <a:pt x="1217" y="699"/>
                    <a:pt x="1694" y="580"/>
                    <a:pt x="2180" y="580"/>
                  </a:cubicBezTo>
                  <a:cubicBezTo>
                    <a:pt x="2239" y="580"/>
                    <a:pt x="2299" y="581"/>
                    <a:pt x="2358" y="585"/>
                  </a:cubicBezTo>
                  <a:cubicBezTo>
                    <a:pt x="2382" y="597"/>
                    <a:pt x="2418" y="597"/>
                    <a:pt x="2454" y="609"/>
                  </a:cubicBezTo>
                  <a:cubicBezTo>
                    <a:pt x="2727" y="419"/>
                    <a:pt x="2727" y="216"/>
                    <a:pt x="2454" y="14"/>
                  </a:cubicBezTo>
                  <a:cubicBezTo>
                    <a:pt x="2406" y="73"/>
                    <a:pt x="2361" y="103"/>
                    <a:pt x="2317" y="103"/>
                  </a:cubicBezTo>
                  <a:cubicBezTo>
                    <a:pt x="2272" y="103"/>
                    <a:pt x="2227" y="73"/>
                    <a:pt x="2180" y="14"/>
                  </a:cubicBezTo>
                  <a:cubicBezTo>
                    <a:pt x="2084" y="7"/>
                    <a:pt x="1995" y="0"/>
                    <a:pt x="190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46" name="Google Shape;1546;p32"/>
            <p:cNvSpPr/>
            <p:nvPr/>
          </p:nvSpPr>
          <p:spPr>
            <a:xfrm>
              <a:off x="5803700" y="1613125"/>
              <a:ext cx="41675" cy="22150"/>
            </a:xfrm>
            <a:custGeom>
              <a:avLst/>
              <a:gdLst/>
              <a:ahLst/>
              <a:cxnLst/>
              <a:rect l="l" t="t" r="r" b="b"/>
              <a:pathLst>
                <a:path w="1667" h="886" extrusionOk="0">
                  <a:moveTo>
                    <a:pt x="214" y="1"/>
                  </a:moveTo>
                  <a:cubicBezTo>
                    <a:pt x="322" y="251"/>
                    <a:pt x="119" y="429"/>
                    <a:pt x="0" y="632"/>
                  </a:cubicBezTo>
                  <a:cubicBezTo>
                    <a:pt x="191" y="727"/>
                    <a:pt x="381" y="643"/>
                    <a:pt x="488" y="822"/>
                  </a:cubicBezTo>
                  <a:cubicBezTo>
                    <a:pt x="623" y="856"/>
                    <a:pt x="759" y="886"/>
                    <a:pt x="894" y="886"/>
                  </a:cubicBezTo>
                  <a:cubicBezTo>
                    <a:pt x="997" y="886"/>
                    <a:pt x="1100" y="868"/>
                    <a:pt x="1203" y="822"/>
                  </a:cubicBezTo>
                  <a:cubicBezTo>
                    <a:pt x="1048" y="393"/>
                    <a:pt x="1048" y="393"/>
                    <a:pt x="1488" y="239"/>
                  </a:cubicBezTo>
                  <a:cubicBezTo>
                    <a:pt x="1488" y="251"/>
                    <a:pt x="1500" y="274"/>
                    <a:pt x="1524" y="286"/>
                  </a:cubicBezTo>
                  <a:cubicBezTo>
                    <a:pt x="1535" y="289"/>
                    <a:pt x="1546" y="291"/>
                    <a:pt x="1556" y="291"/>
                  </a:cubicBezTo>
                  <a:cubicBezTo>
                    <a:pt x="1588" y="291"/>
                    <a:pt x="1613" y="275"/>
                    <a:pt x="1631" y="239"/>
                  </a:cubicBezTo>
                  <a:cubicBezTo>
                    <a:pt x="1643" y="227"/>
                    <a:pt x="1667" y="191"/>
                    <a:pt x="1667" y="179"/>
                  </a:cubicBezTo>
                  <a:cubicBezTo>
                    <a:pt x="1667" y="167"/>
                    <a:pt x="1643" y="131"/>
                    <a:pt x="1631" y="131"/>
                  </a:cubicBezTo>
                  <a:cubicBezTo>
                    <a:pt x="1155" y="108"/>
                    <a:pt x="679" y="131"/>
                    <a:pt x="21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47" name="Google Shape;1547;p32"/>
            <p:cNvSpPr/>
            <p:nvPr/>
          </p:nvSpPr>
          <p:spPr>
            <a:xfrm>
              <a:off x="6020375" y="1623550"/>
              <a:ext cx="32475" cy="18575"/>
            </a:xfrm>
            <a:custGeom>
              <a:avLst/>
              <a:gdLst/>
              <a:ahLst/>
              <a:cxnLst/>
              <a:rect l="l" t="t" r="r" b="b"/>
              <a:pathLst>
                <a:path w="1299" h="743" extrusionOk="0">
                  <a:moveTo>
                    <a:pt x="766" y="0"/>
                  </a:moveTo>
                  <a:cubicBezTo>
                    <a:pt x="647" y="0"/>
                    <a:pt x="519" y="24"/>
                    <a:pt x="406" y="72"/>
                  </a:cubicBezTo>
                  <a:cubicBezTo>
                    <a:pt x="275" y="119"/>
                    <a:pt x="239" y="215"/>
                    <a:pt x="227" y="346"/>
                  </a:cubicBezTo>
                  <a:cubicBezTo>
                    <a:pt x="215" y="488"/>
                    <a:pt x="144" y="607"/>
                    <a:pt x="1" y="703"/>
                  </a:cubicBezTo>
                  <a:cubicBezTo>
                    <a:pt x="158" y="733"/>
                    <a:pt x="315" y="743"/>
                    <a:pt x="470" y="743"/>
                  </a:cubicBezTo>
                  <a:cubicBezTo>
                    <a:pt x="748" y="743"/>
                    <a:pt x="1023" y="710"/>
                    <a:pt x="1299" y="703"/>
                  </a:cubicBezTo>
                  <a:cubicBezTo>
                    <a:pt x="1144" y="381"/>
                    <a:pt x="679" y="715"/>
                    <a:pt x="537" y="346"/>
                  </a:cubicBezTo>
                  <a:cubicBezTo>
                    <a:pt x="594" y="297"/>
                    <a:pt x="645" y="282"/>
                    <a:pt x="692" y="282"/>
                  </a:cubicBezTo>
                  <a:cubicBezTo>
                    <a:pt x="761" y="282"/>
                    <a:pt x="823" y="315"/>
                    <a:pt x="894" y="322"/>
                  </a:cubicBezTo>
                  <a:cubicBezTo>
                    <a:pt x="928" y="329"/>
                    <a:pt x="959" y="332"/>
                    <a:pt x="986" y="332"/>
                  </a:cubicBezTo>
                  <a:cubicBezTo>
                    <a:pt x="1182" y="332"/>
                    <a:pt x="1218" y="166"/>
                    <a:pt x="1072" y="72"/>
                  </a:cubicBezTo>
                  <a:cubicBezTo>
                    <a:pt x="995" y="24"/>
                    <a:pt x="885" y="0"/>
                    <a:pt x="76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48" name="Google Shape;1548;p32"/>
            <p:cNvSpPr/>
            <p:nvPr/>
          </p:nvSpPr>
          <p:spPr>
            <a:xfrm>
              <a:off x="5622125" y="1608375"/>
              <a:ext cx="40500" cy="16800"/>
            </a:xfrm>
            <a:custGeom>
              <a:avLst/>
              <a:gdLst/>
              <a:ahLst/>
              <a:cxnLst/>
              <a:rect l="l" t="t" r="r" b="b"/>
              <a:pathLst>
                <a:path w="1620" h="672" extrusionOk="0">
                  <a:moveTo>
                    <a:pt x="1286" y="0"/>
                  </a:moveTo>
                  <a:cubicBezTo>
                    <a:pt x="1165" y="74"/>
                    <a:pt x="1033" y="91"/>
                    <a:pt x="898" y="91"/>
                  </a:cubicBezTo>
                  <a:cubicBezTo>
                    <a:pt x="792" y="91"/>
                    <a:pt x="685" y="81"/>
                    <a:pt x="578" y="81"/>
                  </a:cubicBezTo>
                  <a:cubicBezTo>
                    <a:pt x="471" y="81"/>
                    <a:pt x="364" y="91"/>
                    <a:pt x="262" y="131"/>
                  </a:cubicBezTo>
                  <a:lnTo>
                    <a:pt x="262" y="119"/>
                  </a:lnTo>
                  <a:cubicBezTo>
                    <a:pt x="191" y="238"/>
                    <a:pt x="0" y="369"/>
                    <a:pt x="131" y="524"/>
                  </a:cubicBezTo>
                  <a:cubicBezTo>
                    <a:pt x="221" y="636"/>
                    <a:pt x="334" y="672"/>
                    <a:pt x="456" y="672"/>
                  </a:cubicBezTo>
                  <a:cubicBezTo>
                    <a:pt x="592" y="672"/>
                    <a:pt x="737" y="627"/>
                    <a:pt x="869" y="595"/>
                  </a:cubicBezTo>
                  <a:cubicBezTo>
                    <a:pt x="956" y="532"/>
                    <a:pt x="1049" y="504"/>
                    <a:pt x="1143" y="504"/>
                  </a:cubicBezTo>
                  <a:cubicBezTo>
                    <a:pt x="1242" y="504"/>
                    <a:pt x="1343" y="535"/>
                    <a:pt x="1441" y="583"/>
                  </a:cubicBezTo>
                  <a:cubicBezTo>
                    <a:pt x="1458" y="588"/>
                    <a:pt x="1474" y="591"/>
                    <a:pt x="1490" y="591"/>
                  </a:cubicBezTo>
                  <a:cubicBezTo>
                    <a:pt x="1516" y="591"/>
                    <a:pt x="1542" y="582"/>
                    <a:pt x="1572" y="560"/>
                  </a:cubicBezTo>
                  <a:cubicBezTo>
                    <a:pt x="1620" y="357"/>
                    <a:pt x="1524" y="191"/>
                    <a:pt x="1441" y="24"/>
                  </a:cubicBezTo>
                  <a:cubicBezTo>
                    <a:pt x="1393" y="24"/>
                    <a:pt x="1346" y="12"/>
                    <a:pt x="128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49" name="Google Shape;1549;p32"/>
            <p:cNvSpPr/>
            <p:nvPr/>
          </p:nvSpPr>
          <p:spPr>
            <a:xfrm>
              <a:off x="5807250" y="1704825"/>
              <a:ext cx="56000" cy="13550"/>
            </a:xfrm>
            <a:custGeom>
              <a:avLst/>
              <a:gdLst/>
              <a:ahLst/>
              <a:cxnLst/>
              <a:rect l="l" t="t" r="r" b="b"/>
              <a:pathLst>
                <a:path w="2240" h="542" extrusionOk="0">
                  <a:moveTo>
                    <a:pt x="1829" y="1"/>
                  </a:moveTo>
                  <a:cubicBezTo>
                    <a:pt x="1771" y="1"/>
                    <a:pt x="1714" y="11"/>
                    <a:pt x="1656" y="35"/>
                  </a:cubicBezTo>
                  <a:cubicBezTo>
                    <a:pt x="1530" y="161"/>
                    <a:pt x="1388" y="204"/>
                    <a:pt x="1244" y="204"/>
                  </a:cubicBezTo>
                  <a:cubicBezTo>
                    <a:pt x="1116" y="204"/>
                    <a:pt x="988" y="170"/>
                    <a:pt x="870" y="131"/>
                  </a:cubicBezTo>
                  <a:cubicBezTo>
                    <a:pt x="770" y="97"/>
                    <a:pt x="675" y="85"/>
                    <a:pt x="584" y="85"/>
                  </a:cubicBezTo>
                  <a:cubicBezTo>
                    <a:pt x="383" y="85"/>
                    <a:pt x="197" y="145"/>
                    <a:pt x="1" y="178"/>
                  </a:cubicBezTo>
                  <a:cubicBezTo>
                    <a:pt x="139" y="302"/>
                    <a:pt x="299" y="319"/>
                    <a:pt x="462" y="319"/>
                  </a:cubicBezTo>
                  <a:cubicBezTo>
                    <a:pt x="525" y="319"/>
                    <a:pt x="589" y="316"/>
                    <a:pt x="651" y="316"/>
                  </a:cubicBezTo>
                  <a:cubicBezTo>
                    <a:pt x="693" y="316"/>
                    <a:pt x="734" y="317"/>
                    <a:pt x="775" y="321"/>
                  </a:cubicBezTo>
                  <a:cubicBezTo>
                    <a:pt x="805" y="325"/>
                    <a:pt x="836" y="326"/>
                    <a:pt x="867" y="326"/>
                  </a:cubicBezTo>
                  <a:cubicBezTo>
                    <a:pt x="986" y="326"/>
                    <a:pt x="1108" y="305"/>
                    <a:pt x="1229" y="305"/>
                  </a:cubicBezTo>
                  <a:cubicBezTo>
                    <a:pt x="1374" y="305"/>
                    <a:pt x="1516" y="336"/>
                    <a:pt x="1644" y="476"/>
                  </a:cubicBezTo>
                  <a:cubicBezTo>
                    <a:pt x="1712" y="527"/>
                    <a:pt x="1785" y="541"/>
                    <a:pt x="1865" y="541"/>
                  </a:cubicBezTo>
                  <a:cubicBezTo>
                    <a:pt x="1897" y="541"/>
                    <a:pt x="1931" y="539"/>
                    <a:pt x="1965" y="535"/>
                  </a:cubicBezTo>
                  <a:cubicBezTo>
                    <a:pt x="2132" y="393"/>
                    <a:pt x="2239" y="262"/>
                    <a:pt x="2085" y="59"/>
                  </a:cubicBezTo>
                  <a:cubicBezTo>
                    <a:pt x="1999" y="24"/>
                    <a:pt x="1914" y="1"/>
                    <a:pt x="182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50" name="Google Shape;1550;p32"/>
            <p:cNvSpPr/>
            <p:nvPr/>
          </p:nvSpPr>
          <p:spPr>
            <a:xfrm>
              <a:off x="5914725" y="1618125"/>
              <a:ext cx="30675" cy="22700"/>
            </a:xfrm>
            <a:custGeom>
              <a:avLst/>
              <a:gdLst/>
              <a:ahLst/>
              <a:cxnLst/>
              <a:rect l="l" t="t" r="r" b="b"/>
              <a:pathLst>
                <a:path w="1227" h="908" extrusionOk="0">
                  <a:moveTo>
                    <a:pt x="308" y="0"/>
                  </a:moveTo>
                  <a:cubicBezTo>
                    <a:pt x="226" y="0"/>
                    <a:pt x="153" y="37"/>
                    <a:pt x="107" y="170"/>
                  </a:cubicBezTo>
                  <a:cubicBezTo>
                    <a:pt x="0" y="455"/>
                    <a:pt x="95" y="682"/>
                    <a:pt x="405" y="765"/>
                  </a:cubicBezTo>
                  <a:cubicBezTo>
                    <a:pt x="512" y="789"/>
                    <a:pt x="584" y="824"/>
                    <a:pt x="643" y="908"/>
                  </a:cubicBezTo>
                  <a:lnTo>
                    <a:pt x="798" y="896"/>
                  </a:lnTo>
                  <a:cubicBezTo>
                    <a:pt x="1226" y="670"/>
                    <a:pt x="822" y="443"/>
                    <a:pt x="762" y="205"/>
                  </a:cubicBezTo>
                  <a:cubicBezTo>
                    <a:pt x="738" y="146"/>
                    <a:pt x="691" y="98"/>
                    <a:pt x="643" y="51"/>
                  </a:cubicBezTo>
                  <a:cubicBezTo>
                    <a:pt x="633" y="52"/>
                    <a:pt x="623" y="52"/>
                    <a:pt x="613" y="52"/>
                  </a:cubicBezTo>
                  <a:cubicBezTo>
                    <a:pt x="517" y="52"/>
                    <a:pt x="406" y="0"/>
                    <a:pt x="30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51" name="Google Shape;1551;p32"/>
            <p:cNvSpPr/>
            <p:nvPr/>
          </p:nvSpPr>
          <p:spPr>
            <a:xfrm>
              <a:off x="5864400" y="1613825"/>
              <a:ext cx="24750" cy="24325"/>
            </a:xfrm>
            <a:custGeom>
              <a:avLst/>
              <a:gdLst/>
              <a:ahLst/>
              <a:cxnLst/>
              <a:rect l="l" t="t" r="r" b="b"/>
              <a:pathLst>
                <a:path w="990" h="973" extrusionOk="0">
                  <a:moveTo>
                    <a:pt x="565" y="0"/>
                  </a:moveTo>
                  <a:cubicBezTo>
                    <a:pt x="533" y="0"/>
                    <a:pt x="503" y="27"/>
                    <a:pt x="477" y="80"/>
                  </a:cubicBezTo>
                  <a:cubicBezTo>
                    <a:pt x="441" y="151"/>
                    <a:pt x="382" y="211"/>
                    <a:pt x="322" y="270"/>
                  </a:cubicBezTo>
                  <a:lnTo>
                    <a:pt x="227" y="401"/>
                  </a:lnTo>
                  <a:cubicBezTo>
                    <a:pt x="168" y="473"/>
                    <a:pt x="132" y="544"/>
                    <a:pt x="72" y="604"/>
                  </a:cubicBezTo>
                  <a:cubicBezTo>
                    <a:pt x="37" y="639"/>
                    <a:pt x="1" y="687"/>
                    <a:pt x="1" y="746"/>
                  </a:cubicBezTo>
                  <a:cubicBezTo>
                    <a:pt x="37" y="758"/>
                    <a:pt x="49" y="794"/>
                    <a:pt x="72" y="806"/>
                  </a:cubicBezTo>
                  <a:cubicBezTo>
                    <a:pt x="191" y="806"/>
                    <a:pt x="299" y="818"/>
                    <a:pt x="370" y="937"/>
                  </a:cubicBezTo>
                  <a:cubicBezTo>
                    <a:pt x="406" y="937"/>
                    <a:pt x="453" y="961"/>
                    <a:pt x="477" y="973"/>
                  </a:cubicBezTo>
                  <a:cubicBezTo>
                    <a:pt x="632" y="937"/>
                    <a:pt x="811" y="925"/>
                    <a:pt x="918" y="794"/>
                  </a:cubicBezTo>
                  <a:cubicBezTo>
                    <a:pt x="989" y="496"/>
                    <a:pt x="739" y="318"/>
                    <a:pt x="644" y="56"/>
                  </a:cubicBezTo>
                  <a:cubicBezTo>
                    <a:pt x="617" y="18"/>
                    <a:pt x="590" y="0"/>
                    <a:pt x="56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52" name="Google Shape;1552;p32"/>
            <p:cNvSpPr/>
            <p:nvPr/>
          </p:nvSpPr>
          <p:spPr>
            <a:xfrm>
              <a:off x="5604250" y="1609550"/>
              <a:ext cx="40225" cy="17000"/>
            </a:xfrm>
            <a:custGeom>
              <a:avLst/>
              <a:gdLst/>
              <a:ahLst/>
              <a:cxnLst/>
              <a:rect l="l" t="t" r="r" b="b"/>
              <a:pathLst>
                <a:path w="1609" h="680" extrusionOk="0">
                  <a:moveTo>
                    <a:pt x="977" y="72"/>
                  </a:moveTo>
                  <a:cubicBezTo>
                    <a:pt x="656" y="155"/>
                    <a:pt x="239" y="1"/>
                    <a:pt x="1" y="370"/>
                  </a:cubicBezTo>
                  <a:cubicBezTo>
                    <a:pt x="60" y="370"/>
                    <a:pt x="120" y="373"/>
                    <a:pt x="177" y="373"/>
                  </a:cubicBezTo>
                  <a:cubicBezTo>
                    <a:pt x="233" y="373"/>
                    <a:pt x="287" y="370"/>
                    <a:pt x="334" y="358"/>
                  </a:cubicBezTo>
                  <a:cubicBezTo>
                    <a:pt x="390" y="340"/>
                    <a:pt x="438" y="332"/>
                    <a:pt x="478" y="332"/>
                  </a:cubicBezTo>
                  <a:cubicBezTo>
                    <a:pt x="653" y="332"/>
                    <a:pt x="698" y="486"/>
                    <a:pt x="727" y="679"/>
                  </a:cubicBezTo>
                  <a:cubicBezTo>
                    <a:pt x="787" y="672"/>
                    <a:pt x="847" y="670"/>
                    <a:pt x="907" y="670"/>
                  </a:cubicBezTo>
                  <a:cubicBezTo>
                    <a:pt x="975" y="670"/>
                    <a:pt x="1044" y="673"/>
                    <a:pt x="1113" y="673"/>
                  </a:cubicBezTo>
                  <a:cubicBezTo>
                    <a:pt x="1284" y="673"/>
                    <a:pt x="1452" y="657"/>
                    <a:pt x="1608" y="548"/>
                  </a:cubicBezTo>
                  <a:cubicBezTo>
                    <a:pt x="1519" y="548"/>
                    <a:pt x="1430" y="528"/>
                    <a:pt x="1345" y="528"/>
                  </a:cubicBezTo>
                  <a:cubicBezTo>
                    <a:pt x="1317" y="528"/>
                    <a:pt x="1290" y="530"/>
                    <a:pt x="1263" y="536"/>
                  </a:cubicBezTo>
                  <a:cubicBezTo>
                    <a:pt x="1244" y="538"/>
                    <a:pt x="1225" y="538"/>
                    <a:pt x="1208" y="538"/>
                  </a:cubicBezTo>
                  <a:cubicBezTo>
                    <a:pt x="851" y="538"/>
                    <a:pt x="898" y="311"/>
                    <a:pt x="977" y="72"/>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53" name="Google Shape;1553;p32"/>
            <p:cNvSpPr/>
            <p:nvPr/>
          </p:nvSpPr>
          <p:spPr>
            <a:xfrm>
              <a:off x="5930800" y="1622575"/>
              <a:ext cx="32450" cy="18250"/>
            </a:xfrm>
            <a:custGeom>
              <a:avLst/>
              <a:gdLst/>
              <a:ahLst/>
              <a:cxnLst/>
              <a:rect l="l" t="t" r="r" b="b"/>
              <a:pathLst>
                <a:path w="1298" h="730" extrusionOk="0">
                  <a:moveTo>
                    <a:pt x="183" y="1"/>
                  </a:moveTo>
                  <a:cubicBezTo>
                    <a:pt x="126" y="1"/>
                    <a:pt x="66" y="9"/>
                    <a:pt x="0" y="27"/>
                  </a:cubicBezTo>
                  <a:cubicBezTo>
                    <a:pt x="12" y="134"/>
                    <a:pt x="12" y="337"/>
                    <a:pt x="48" y="337"/>
                  </a:cubicBezTo>
                  <a:cubicBezTo>
                    <a:pt x="393" y="396"/>
                    <a:pt x="179" y="575"/>
                    <a:pt x="131" y="730"/>
                  </a:cubicBezTo>
                  <a:lnTo>
                    <a:pt x="1298" y="730"/>
                  </a:lnTo>
                  <a:cubicBezTo>
                    <a:pt x="1238" y="682"/>
                    <a:pt x="1191" y="635"/>
                    <a:pt x="1143" y="587"/>
                  </a:cubicBezTo>
                  <a:cubicBezTo>
                    <a:pt x="797" y="451"/>
                    <a:pt x="599" y="1"/>
                    <a:pt x="18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54" name="Google Shape;1554;p32"/>
            <p:cNvSpPr/>
            <p:nvPr/>
          </p:nvSpPr>
          <p:spPr>
            <a:xfrm>
              <a:off x="5855775" y="1704975"/>
              <a:ext cx="24425" cy="15575"/>
            </a:xfrm>
            <a:custGeom>
              <a:avLst/>
              <a:gdLst/>
              <a:ahLst/>
              <a:cxnLst/>
              <a:rect l="l" t="t" r="r" b="b"/>
              <a:pathLst>
                <a:path w="977" h="623" extrusionOk="0">
                  <a:moveTo>
                    <a:pt x="525" y="1"/>
                  </a:moveTo>
                  <a:cubicBezTo>
                    <a:pt x="394" y="1"/>
                    <a:pt x="263" y="10"/>
                    <a:pt x="132" y="29"/>
                  </a:cubicBezTo>
                  <a:cubicBezTo>
                    <a:pt x="84" y="184"/>
                    <a:pt x="36" y="315"/>
                    <a:pt x="1" y="470"/>
                  </a:cubicBezTo>
                  <a:cubicBezTo>
                    <a:pt x="118" y="580"/>
                    <a:pt x="251" y="623"/>
                    <a:pt x="396" y="623"/>
                  </a:cubicBezTo>
                  <a:cubicBezTo>
                    <a:pt x="501" y="623"/>
                    <a:pt x="612" y="600"/>
                    <a:pt x="727" y="565"/>
                  </a:cubicBezTo>
                  <a:cubicBezTo>
                    <a:pt x="977" y="434"/>
                    <a:pt x="929" y="232"/>
                    <a:pt x="846" y="17"/>
                  </a:cubicBezTo>
                  <a:cubicBezTo>
                    <a:pt x="739" y="7"/>
                    <a:pt x="632" y="1"/>
                    <a:pt x="52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55" name="Google Shape;1555;p32"/>
            <p:cNvSpPr/>
            <p:nvPr/>
          </p:nvSpPr>
          <p:spPr>
            <a:xfrm>
              <a:off x="5689675" y="1622400"/>
              <a:ext cx="44375" cy="8825"/>
            </a:xfrm>
            <a:custGeom>
              <a:avLst/>
              <a:gdLst/>
              <a:ahLst/>
              <a:cxnLst/>
              <a:rect l="l" t="t" r="r" b="b"/>
              <a:pathLst>
                <a:path w="1775" h="353" extrusionOk="0">
                  <a:moveTo>
                    <a:pt x="1211" y="1"/>
                  </a:moveTo>
                  <a:cubicBezTo>
                    <a:pt x="1052" y="1"/>
                    <a:pt x="901" y="37"/>
                    <a:pt x="763" y="153"/>
                  </a:cubicBezTo>
                  <a:cubicBezTo>
                    <a:pt x="513" y="165"/>
                    <a:pt x="251" y="165"/>
                    <a:pt x="1" y="177"/>
                  </a:cubicBezTo>
                  <a:cubicBezTo>
                    <a:pt x="492" y="277"/>
                    <a:pt x="966" y="352"/>
                    <a:pt x="1451" y="352"/>
                  </a:cubicBezTo>
                  <a:cubicBezTo>
                    <a:pt x="1543" y="352"/>
                    <a:pt x="1635" y="350"/>
                    <a:pt x="1727" y="344"/>
                  </a:cubicBezTo>
                  <a:cubicBezTo>
                    <a:pt x="1739" y="320"/>
                    <a:pt x="1763" y="272"/>
                    <a:pt x="1775" y="237"/>
                  </a:cubicBezTo>
                  <a:cubicBezTo>
                    <a:pt x="1727" y="118"/>
                    <a:pt x="1632" y="58"/>
                    <a:pt x="1525" y="34"/>
                  </a:cubicBezTo>
                  <a:cubicBezTo>
                    <a:pt x="1418" y="16"/>
                    <a:pt x="1313" y="1"/>
                    <a:pt x="121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56" name="Google Shape;1556;p32"/>
            <p:cNvSpPr/>
            <p:nvPr/>
          </p:nvSpPr>
          <p:spPr>
            <a:xfrm>
              <a:off x="5732850" y="1622050"/>
              <a:ext cx="38125" cy="12150"/>
            </a:xfrm>
            <a:custGeom>
              <a:avLst/>
              <a:gdLst/>
              <a:ahLst/>
              <a:cxnLst/>
              <a:rect l="l" t="t" r="r" b="b"/>
              <a:pathLst>
                <a:path w="1525" h="486" extrusionOk="0">
                  <a:moveTo>
                    <a:pt x="393" y="1"/>
                  </a:moveTo>
                  <a:cubicBezTo>
                    <a:pt x="191" y="1"/>
                    <a:pt x="108" y="132"/>
                    <a:pt x="48" y="286"/>
                  </a:cubicBezTo>
                  <a:cubicBezTo>
                    <a:pt x="36" y="310"/>
                    <a:pt x="12" y="334"/>
                    <a:pt x="0" y="358"/>
                  </a:cubicBezTo>
                  <a:cubicBezTo>
                    <a:pt x="289" y="459"/>
                    <a:pt x="582" y="486"/>
                    <a:pt x="880" y="486"/>
                  </a:cubicBezTo>
                  <a:cubicBezTo>
                    <a:pt x="1073" y="486"/>
                    <a:pt x="1268" y="474"/>
                    <a:pt x="1465" y="465"/>
                  </a:cubicBezTo>
                  <a:cubicBezTo>
                    <a:pt x="1501" y="406"/>
                    <a:pt x="1524" y="346"/>
                    <a:pt x="1465" y="298"/>
                  </a:cubicBezTo>
                  <a:cubicBezTo>
                    <a:pt x="1441" y="286"/>
                    <a:pt x="1417" y="251"/>
                    <a:pt x="1382" y="239"/>
                  </a:cubicBezTo>
                  <a:cubicBezTo>
                    <a:pt x="1298" y="215"/>
                    <a:pt x="1203" y="179"/>
                    <a:pt x="1096" y="179"/>
                  </a:cubicBezTo>
                  <a:cubicBezTo>
                    <a:pt x="1081" y="180"/>
                    <a:pt x="1067" y="180"/>
                    <a:pt x="1053" y="180"/>
                  </a:cubicBezTo>
                  <a:cubicBezTo>
                    <a:pt x="819" y="180"/>
                    <a:pt x="595" y="91"/>
                    <a:pt x="39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57" name="Google Shape;1557;p32"/>
            <p:cNvSpPr/>
            <p:nvPr/>
          </p:nvSpPr>
          <p:spPr>
            <a:xfrm>
              <a:off x="5874525" y="1704125"/>
              <a:ext cx="20275" cy="13575"/>
            </a:xfrm>
            <a:custGeom>
              <a:avLst/>
              <a:gdLst/>
              <a:ahLst/>
              <a:cxnLst/>
              <a:rect l="l" t="t" r="r" b="b"/>
              <a:pathLst>
                <a:path w="811" h="543" extrusionOk="0">
                  <a:moveTo>
                    <a:pt x="419" y="0"/>
                  </a:moveTo>
                  <a:cubicBezTo>
                    <a:pt x="311" y="0"/>
                    <a:pt x="204" y="14"/>
                    <a:pt x="96" y="51"/>
                  </a:cubicBezTo>
                  <a:cubicBezTo>
                    <a:pt x="1" y="206"/>
                    <a:pt x="25" y="337"/>
                    <a:pt x="96" y="480"/>
                  </a:cubicBezTo>
                  <a:cubicBezTo>
                    <a:pt x="150" y="522"/>
                    <a:pt x="197" y="543"/>
                    <a:pt x="243" y="543"/>
                  </a:cubicBezTo>
                  <a:cubicBezTo>
                    <a:pt x="289" y="543"/>
                    <a:pt x="334" y="522"/>
                    <a:pt x="382" y="480"/>
                  </a:cubicBezTo>
                  <a:cubicBezTo>
                    <a:pt x="453" y="266"/>
                    <a:pt x="715" y="230"/>
                    <a:pt x="810" y="40"/>
                  </a:cubicBezTo>
                  <a:cubicBezTo>
                    <a:pt x="680" y="20"/>
                    <a:pt x="550" y="0"/>
                    <a:pt x="41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58" name="Google Shape;1558;p32"/>
            <p:cNvSpPr/>
            <p:nvPr/>
          </p:nvSpPr>
          <p:spPr>
            <a:xfrm>
              <a:off x="5532825" y="1648525"/>
              <a:ext cx="32775" cy="11050"/>
            </a:xfrm>
            <a:custGeom>
              <a:avLst/>
              <a:gdLst/>
              <a:ahLst/>
              <a:cxnLst/>
              <a:rect l="l" t="t" r="r" b="b"/>
              <a:pathLst>
                <a:path w="1311" h="442" extrusionOk="0">
                  <a:moveTo>
                    <a:pt x="1222" y="0"/>
                  </a:moveTo>
                  <a:cubicBezTo>
                    <a:pt x="757" y="0"/>
                    <a:pt x="336" y="95"/>
                    <a:pt x="0" y="442"/>
                  </a:cubicBezTo>
                  <a:cubicBezTo>
                    <a:pt x="453" y="359"/>
                    <a:pt x="870" y="180"/>
                    <a:pt x="1310" y="1"/>
                  </a:cubicBezTo>
                  <a:cubicBezTo>
                    <a:pt x="1281" y="1"/>
                    <a:pt x="1251" y="0"/>
                    <a:pt x="122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59" name="Google Shape;1559;p32"/>
            <p:cNvSpPr/>
            <p:nvPr/>
          </p:nvSpPr>
          <p:spPr>
            <a:xfrm>
              <a:off x="5449475" y="1679975"/>
              <a:ext cx="12225" cy="7425"/>
            </a:xfrm>
            <a:custGeom>
              <a:avLst/>
              <a:gdLst/>
              <a:ahLst/>
              <a:cxnLst/>
              <a:rect l="l" t="t" r="r" b="b"/>
              <a:pathLst>
                <a:path w="489" h="297" extrusionOk="0">
                  <a:moveTo>
                    <a:pt x="153" y="1"/>
                  </a:moveTo>
                  <a:cubicBezTo>
                    <a:pt x="96" y="1"/>
                    <a:pt x="44" y="14"/>
                    <a:pt x="13" y="77"/>
                  </a:cubicBezTo>
                  <a:cubicBezTo>
                    <a:pt x="1" y="124"/>
                    <a:pt x="96" y="220"/>
                    <a:pt x="155" y="291"/>
                  </a:cubicBezTo>
                  <a:cubicBezTo>
                    <a:pt x="189" y="294"/>
                    <a:pt x="220" y="296"/>
                    <a:pt x="251" y="296"/>
                  </a:cubicBezTo>
                  <a:cubicBezTo>
                    <a:pt x="351" y="296"/>
                    <a:pt x="434" y="273"/>
                    <a:pt x="489" y="172"/>
                  </a:cubicBezTo>
                  <a:cubicBezTo>
                    <a:pt x="429" y="113"/>
                    <a:pt x="370" y="65"/>
                    <a:pt x="310" y="5"/>
                  </a:cubicBezTo>
                  <a:cubicBezTo>
                    <a:pt x="299" y="7"/>
                    <a:pt x="288" y="7"/>
                    <a:pt x="277" y="7"/>
                  </a:cubicBezTo>
                  <a:cubicBezTo>
                    <a:pt x="236" y="7"/>
                    <a:pt x="193" y="1"/>
                    <a:pt x="15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60" name="Google Shape;1560;p32"/>
            <p:cNvSpPr/>
            <p:nvPr/>
          </p:nvSpPr>
          <p:spPr>
            <a:xfrm>
              <a:off x="5876925" y="1633375"/>
              <a:ext cx="10725" cy="6650"/>
            </a:xfrm>
            <a:custGeom>
              <a:avLst/>
              <a:gdLst/>
              <a:ahLst/>
              <a:cxnLst/>
              <a:rect l="l" t="t" r="r" b="b"/>
              <a:pathLst>
                <a:path w="429" h="266" extrusionOk="0">
                  <a:moveTo>
                    <a:pt x="429" y="0"/>
                  </a:moveTo>
                  <a:cubicBezTo>
                    <a:pt x="262" y="24"/>
                    <a:pt x="83" y="0"/>
                    <a:pt x="0" y="179"/>
                  </a:cubicBezTo>
                  <a:cubicBezTo>
                    <a:pt x="51" y="243"/>
                    <a:pt x="103" y="266"/>
                    <a:pt x="154" y="266"/>
                  </a:cubicBezTo>
                  <a:cubicBezTo>
                    <a:pt x="245" y="266"/>
                    <a:pt x="337" y="193"/>
                    <a:pt x="429" y="155"/>
                  </a:cubicBezTo>
                  <a:lnTo>
                    <a:pt x="429"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61" name="Google Shape;1561;p32"/>
            <p:cNvSpPr/>
            <p:nvPr/>
          </p:nvSpPr>
          <p:spPr>
            <a:xfrm>
              <a:off x="5593850" y="1633675"/>
              <a:ext cx="14000" cy="4175"/>
            </a:xfrm>
            <a:custGeom>
              <a:avLst/>
              <a:gdLst/>
              <a:ahLst/>
              <a:cxnLst/>
              <a:rect l="l" t="t" r="r" b="b"/>
              <a:pathLst>
                <a:path w="560" h="167" extrusionOk="0">
                  <a:moveTo>
                    <a:pt x="0" y="0"/>
                  </a:moveTo>
                  <a:lnTo>
                    <a:pt x="0" y="167"/>
                  </a:lnTo>
                  <a:cubicBezTo>
                    <a:pt x="191" y="131"/>
                    <a:pt x="393" y="167"/>
                    <a:pt x="56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62" name="Google Shape;1562;p32"/>
            <p:cNvSpPr/>
            <p:nvPr/>
          </p:nvSpPr>
          <p:spPr>
            <a:xfrm>
              <a:off x="5453050" y="1698975"/>
              <a:ext cx="11925" cy="4400"/>
            </a:xfrm>
            <a:custGeom>
              <a:avLst/>
              <a:gdLst/>
              <a:ahLst/>
              <a:cxnLst/>
              <a:rect l="l" t="t" r="r" b="b"/>
              <a:pathLst>
                <a:path w="477" h="176" extrusionOk="0">
                  <a:moveTo>
                    <a:pt x="261" y="1"/>
                  </a:moveTo>
                  <a:cubicBezTo>
                    <a:pt x="176" y="1"/>
                    <a:pt x="92" y="39"/>
                    <a:pt x="1" y="91"/>
                  </a:cubicBezTo>
                  <a:cubicBezTo>
                    <a:pt x="86" y="146"/>
                    <a:pt x="165" y="176"/>
                    <a:pt x="245" y="176"/>
                  </a:cubicBezTo>
                  <a:cubicBezTo>
                    <a:pt x="320" y="176"/>
                    <a:pt x="396" y="149"/>
                    <a:pt x="477" y="91"/>
                  </a:cubicBezTo>
                  <a:cubicBezTo>
                    <a:pt x="402" y="26"/>
                    <a:pt x="331" y="1"/>
                    <a:pt x="26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63" name="Google Shape;1563;p32"/>
            <p:cNvSpPr/>
            <p:nvPr/>
          </p:nvSpPr>
          <p:spPr>
            <a:xfrm>
              <a:off x="5643850" y="1618975"/>
              <a:ext cx="14300" cy="4875"/>
            </a:xfrm>
            <a:custGeom>
              <a:avLst/>
              <a:gdLst/>
              <a:ahLst/>
              <a:cxnLst/>
              <a:rect l="l" t="t" r="r" b="b"/>
              <a:pathLst>
                <a:path w="572" h="195" extrusionOk="0">
                  <a:moveTo>
                    <a:pt x="278" y="0"/>
                  </a:moveTo>
                  <a:cubicBezTo>
                    <a:pt x="182" y="0"/>
                    <a:pt x="89" y="54"/>
                    <a:pt x="0" y="171"/>
                  </a:cubicBezTo>
                  <a:cubicBezTo>
                    <a:pt x="127" y="171"/>
                    <a:pt x="249" y="195"/>
                    <a:pt x="366" y="195"/>
                  </a:cubicBezTo>
                  <a:cubicBezTo>
                    <a:pt x="436" y="195"/>
                    <a:pt x="505" y="186"/>
                    <a:pt x="572" y="159"/>
                  </a:cubicBezTo>
                  <a:cubicBezTo>
                    <a:pt x="475" y="57"/>
                    <a:pt x="376" y="0"/>
                    <a:pt x="27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64" name="Google Shape;1564;p32"/>
            <p:cNvSpPr/>
            <p:nvPr/>
          </p:nvSpPr>
          <p:spPr>
            <a:xfrm>
              <a:off x="5564975" y="1644650"/>
              <a:ext cx="11025" cy="4225"/>
            </a:xfrm>
            <a:custGeom>
              <a:avLst/>
              <a:gdLst/>
              <a:ahLst/>
              <a:cxnLst/>
              <a:rect l="l" t="t" r="r" b="b"/>
              <a:pathLst>
                <a:path w="441" h="169" extrusionOk="0">
                  <a:moveTo>
                    <a:pt x="340" y="1"/>
                  </a:moveTo>
                  <a:cubicBezTo>
                    <a:pt x="206" y="1"/>
                    <a:pt x="76" y="16"/>
                    <a:pt x="0" y="168"/>
                  </a:cubicBezTo>
                  <a:cubicBezTo>
                    <a:pt x="155" y="121"/>
                    <a:pt x="322" y="121"/>
                    <a:pt x="441" y="2"/>
                  </a:cubicBezTo>
                  <a:cubicBezTo>
                    <a:pt x="407" y="2"/>
                    <a:pt x="374" y="1"/>
                    <a:pt x="34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65" name="Google Shape;1565;p32"/>
            <p:cNvSpPr/>
            <p:nvPr/>
          </p:nvSpPr>
          <p:spPr>
            <a:xfrm>
              <a:off x="5507525" y="1665775"/>
              <a:ext cx="11025" cy="3925"/>
            </a:xfrm>
            <a:custGeom>
              <a:avLst/>
              <a:gdLst/>
              <a:ahLst/>
              <a:cxnLst/>
              <a:rect l="l" t="t" r="r" b="b"/>
              <a:pathLst>
                <a:path w="441" h="157" extrusionOk="0">
                  <a:moveTo>
                    <a:pt x="284" y="0"/>
                  </a:moveTo>
                  <a:cubicBezTo>
                    <a:pt x="170" y="0"/>
                    <a:pt x="66" y="30"/>
                    <a:pt x="0" y="145"/>
                  </a:cubicBezTo>
                  <a:cubicBezTo>
                    <a:pt x="51" y="152"/>
                    <a:pt x="98" y="156"/>
                    <a:pt x="143" y="156"/>
                  </a:cubicBezTo>
                  <a:cubicBezTo>
                    <a:pt x="258" y="156"/>
                    <a:pt x="355" y="125"/>
                    <a:pt x="441" y="14"/>
                  </a:cubicBezTo>
                  <a:cubicBezTo>
                    <a:pt x="389" y="6"/>
                    <a:pt x="335" y="0"/>
                    <a:pt x="28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66" name="Google Shape;1566;p32"/>
            <p:cNvSpPr/>
            <p:nvPr/>
          </p:nvSpPr>
          <p:spPr>
            <a:xfrm>
              <a:off x="5575975" y="1641325"/>
              <a:ext cx="7775" cy="3375"/>
            </a:xfrm>
            <a:custGeom>
              <a:avLst/>
              <a:gdLst/>
              <a:ahLst/>
              <a:cxnLst/>
              <a:rect l="l" t="t" r="r" b="b"/>
              <a:pathLst>
                <a:path w="311" h="135" extrusionOk="0">
                  <a:moveTo>
                    <a:pt x="245" y="0"/>
                  </a:moveTo>
                  <a:cubicBezTo>
                    <a:pt x="149" y="0"/>
                    <a:pt x="59" y="28"/>
                    <a:pt x="1" y="135"/>
                  </a:cubicBezTo>
                  <a:cubicBezTo>
                    <a:pt x="120" y="135"/>
                    <a:pt x="215" y="75"/>
                    <a:pt x="310" y="4"/>
                  </a:cubicBezTo>
                  <a:cubicBezTo>
                    <a:pt x="289" y="1"/>
                    <a:pt x="267" y="0"/>
                    <a:pt x="24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67" name="Google Shape;1567;p32"/>
            <p:cNvSpPr/>
            <p:nvPr/>
          </p:nvSpPr>
          <p:spPr>
            <a:xfrm>
              <a:off x="5607825" y="1630600"/>
              <a:ext cx="7775" cy="3100"/>
            </a:xfrm>
            <a:custGeom>
              <a:avLst/>
              <a:gdLst/>
              <a:ahLst/>
              <a:cxnLst/>
              <a:rect l="l" t="t" r="r" b="b"/>
              <a:pathLst>
                <a:path w="311" h="124" extrusionOk="0">
                  <a:moveTo>
                    <a:pt x="243" y="0"/>
                  </a:moveTo>
                  <a:cubicBezTo>
                    <a:pt x="148" y="0"/>
                    <a:pt x="59" y="26"/>
                    <a:pt x="1" y="123"/>
                  </a:cubicBezTo>
                  <a:cubicBezTo>
                    <a:pt x="120" y="123"/>
                    <a:pt x="239" y="111"/>
                    <a:pt x="310" y="4"/>
                  </a:cubicBezTo>
                  <a:cubicBezTo>
                    <a:pt x="288" y="2"/>
                    <a:pt x="266" y="0"/>
                    <a:pt x="24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68" name="Google Shape;1568;p32"/>
            <p:cNvSpPr/>
            <p:nvPr/>
          </p:nvSpPr>
          <p:spPr>
            <a:xfrm>
              <a:off x="5769450" y="1629200"/>
              <a:ext cx="6875" cy="4500"/>
            </a:xfrm>
            <a:custGeom>
              <a:avLst/>
              <a:gdLst/>
              <a:ahLst/>
              <a:cxnLst/>
              <a:rect l="l" t="t" r="r" b="b"/>
              <a:pathLst>
                <a:path w="275" h="180" extrusionOk="0">
                  <a:moveTo>
                    <a:pt x="84" y="0"/>
                  </a:moveTo>
                  <a:cubicBezTo>
                    <a:pt x="60" y="0"/>
                    <a:pt x="25" y="12"/>
                    <a:pt x="1" y="48"/>
                  </a:cubicBezTo>
                  <a:lnTo>
                    <a:pt x="1" y="179"/>
                  </a:lnTo>
                  <a:lnTo>
                    <a:pt x="275" y="179"/>
                  </a:lnTo>
                  <a:cubicBezTo>
                    <a:pt x="227" y="120"/>
                    <a:pt x="168" y="72"/>
                    <a:pt x="132" y="24"/>
                  </a:cubicBezTo>
                  <a:cubicBezTo>
                    <a:pt x="132" y="12"/>
                    <a:pt x="120" y="12"/>
                    <a:pt x="8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69" name="Google Shape;1569;p32"/>
            <p:cNvSpPr/>
            <p:nvPr/>
          </p:nvSpPr>
          <p:spPr>
            <a:xfrm>
              <a:off x="5464950" y="1701375"/>
              <a:ext cx="6875" cy="3375"/>
            </a:xfrm>
            <a:custGeom>
              <a:avLst/>
              <a:gdLst/>
              <a:ahLst/>
              <a:cxnLst/>
              <a:rect l="l" t="t" r="r" b="b"/>
              <a:pathLst>
                <a:path w="275" h="135" extrusionOk="0">
                  <a:moveTo>
                    <a:pt x="124" y="1"/>
                  </a:moveTo>
                  <a:cubicBezTo>
                    <a:pt x="78" y="1"/>
                    <a:pt x="36" y="7"/>
                    <a:pt x="1" y="19"/>
                  </a:cubicBezTo>
                  <a:cubicBezTo>
                    <a:pt x="48" y="96"/>
                    <a:pt x="93" y="135"/>
                    <a:pt x="138" y="135"/>
                  </a:cubicBezTo>
                  <a:cubicBezTo>
                    <a:pt x="182" y="135"/>
                    <a:pt x="227" y="96"/>
                    <a:pt x="275" y="19"/>
                  </a:cubicBezTo>
                  <a:cubicBezTo>
                    <a:pt x="221" y="7"/>
                    <a:pt x="170" y="1"/>
                    <a:pt x="12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70" name="Google Shape;1570;p32"/>
            <p:cNvSpPr/>
            <p:nvPr/>
          </p:nvSpPr>
          <p:spPr>
            <a:xfrm>
              <a:off x="5464650" y="1680700"/>
              <a:ext cx="8075" cy="3350"/>
            </a:xfrm>
            <a:custGeom>
              <a:avLst/>
              <a:gdLst/>
              <a:ahLst/>
              <a:cxnLst/>
              <a:rect l="l" t="t" r="r" b="b"/>
              <a:pathLst>
                <a:path w="323" h="134" extrusionOk="0">
                  <a:moveTo>
                    <a:pt x="218" y="0"/>
                  </a:moveTo>
                  <a:cubicBezTo>
                    <a:pt x="132" y="0"/>
                    <a:pt x="52" y="30"/>
                    <a:pt x="1" y="131"/>
                  </a:cubicBezTo>
                  <a:cubicBezTo>
                    <a:pt x="17" y="133"/>
                    <a:pt x="33" y="133"/>
                    <a:pt x="48" y="133"/>
                  </a:cubicBezTo>
                  <a:cubicBezTo>
                    <a:pt x="158" y="133"/>
                    <a:pt x="249" y="96"/>
                    <a:pt x="322" y="12"/>
                  </a:cubicBezTo>
                  <a:cubicBezTo>
                    <a:pt x="288" y="5"/>
                    <a:pt x="252" y="0"/>
                    <a:pt x="21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71" name="Google Shape;1571;p32"/>
            <p:cNvSpPr/>
            <p:nvPr/>
          </p:nvSpPr>
          <p:spPr>
            <a:xfrm>
              <a:off x="5586700" y="1637825"/>
              <a:ext cx="5675" cy="2575"/>
            </a:xfrm>
            <a:custGeom>
              <a:avLst/>
              <a:gdLst/>
              <a:ahLst/>
              <a:cxnLst/>
              <a:rect l="l" t="t" r="r" b="b"/>
              <a:pathLst>
                <a:path w="227" h="103" extrusionOk="0">
                  <a:moveTo>
                    <a:pt x="227" y="1"/>
                  </a:moveTo>
                  <a:cubicBezTo>
                    <a:pt x="131" y="1"/>
                    <a:pt x="60" y="25"/>
                    <a:pt x="0" y="96"/>
                  </a:cubicBezTo>
                  <a:cubicBezTo>
                    <a:pt x="15" y="100"/>
                    <a:pt x="30" y="102"/>
                    <a:pt x="45" y="102"/>
                  </a:cubicBezTo>
                  <a:cubicBezTo>
                    <a:pt x="113" y="102"/>
                    <a:pt x="178" y="60"/>
                    <a:pt x="22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72" name="Google Shape;1572;p32"/>
            <p:cNvSpPr/>
            <p:nvPr/>
          </p:nvSpPr>
          <p:spPr>
            <a:xfrm>
              <a:off x="5618550" y="1626525"/>
              <a:ext cx="3900" cy="2700"/>
            </a:xfrm>
            <a:custGeom>
              <a:avLst/>
              <a:gdLst/>
              <a:ahLst/>
              <a:cxnLst/>
              <a:rect l="l" t="t" r="r" b="b"/>
              <a:pathLst>
                <a:path w="156" h="108" extrusionOk="0">
                  <a:moveTo>
                    <a:pt x="155" y="0"/>
                  </a:moveTo>
                  <a:cubicBezTo>
                    <a:pt x="96" y="48"/>
                    <a:pt x="48" y="72"/>
                    <a:pt x="0" y="107"/>
                  </a:cubicBezTo>
                  <a:cubicBezTo>
                    <a:pt x="84" y="107"/>
                    <a:pt x="119" y="72"/>
                    <a:pt x="15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73" name="Google Shape;1573;p32"/>
            <p:cNvSpPr/>
            <p:nvPr/>
          </p:nvSpPr>
          <p:spPr>
            <a:xfrm>
              <a:off x="5277725" y="3257975"/>
              <a:ext cx="160775" cy="226825"/>
            </a:xfrm>
            <a:custGeom>
              <a:avLst/>
              <a:gdLst/>
              <a:ahLst/>
              <a:cxnLst/>
              <a:rect l="l" t="t" r="r" b="b"/>
              <a:pathLst>
                <a:path w="6431" h="9073" extrusionOk="0">
                  <a:moveTo>
                    <a:pt x="6180" y="0"/>
                  </a:moveTo>
                  <a:cubicBezTo>
                    <a:pt x="5656" y="96"/>
                    <a:pt x="5680" y="750"/>
                    <a:pt x="5216" y="893"/>
                  </a:cubicBezTo>
                  <a:lnTo>
                    <a:pt x="5204" y="893"/>
                  </a:lnTo>
                  <a:cubicBezTo>
                    <a:pt x="5109" y="1000"/>
                    <a:pt x="5097" y="1155"/>
                    <a:pt x="5085" y="1286"/>
                  </a:cubicBezTo>
                  <a:cubicBezTo>
                    <a:pt x="5049" y="1536"/>
                    <a:pt x="4978" y="1643"/>
                    <a:pt x="4751" y="1727"/>
                  </a:cubicBezTo>
                  <a:cubicBezTo>
                    <a:pt x="4442" y="2167"/>
                    <a:pt x="4216" y="2644"/>
                    <a:pt x="3858" y="3025"/>
                  </a:cubicBezTo>
                  <a:cubicBezTo>
                    <a:pt x="3620" y="3275"/>
                    <a:pt x="3477" y="3572"/>
                    <a:pt x="3323" y="3894"/>
                  </a:cubicBezTo>
                  <a:cubicBezTo>
                    <a:pt x="3180" y="4203"/>
                    <a:pt x="3025" y="4525"/>
                    <a:pt x="2727" y="4739"/>
                  </a:cubicBezTo>
                  <a:cubicBezTo>
                    <a:pt x="2715" y="4822"/>
                    <a:pt x="2656" y="4858"/>
                    <a:pt x="2596" y="4906"/>
                  </a:cubicBezTo>
                  <a:cubicBezTo>
                    <a:pt x="2227" y="5275"/>
                    <a:pt x="2013" y="5763"/>
                    <a:pt x="1715" y="6180"/>
                  </a:cubicBezTo>
                  <a:cubicBezTo>
                    <a:pt x="1108" y="7013"/>
                    <a:pt x="501" y="7847"/>
                    <a:pt x="1" y="8775"/>
                  </a:cubicBezTo>
                  <a:cubicBezTo>
                    <a:pt x="91" y="8766"/>
                    <a:pt x="192" y="8739"/>
                    <a:pt x="276" y="8739"/>
                  </a:cubicBezTo>
                  <a:cubicBezTo>
                    <a:pt x="405" y="8739"/>
                    <a:pt x="496" y="8800"/>
                    <a:pt x="453" y="9073"/>
                  </a:cubicBezTo>
                  <a:cubicBezTo>
                    <a:pt x="537" y="8966"/>
                    <a:pt x="644" y="8870"/>
                    <a:pt x="739" y="8775"/>
                  </a:cubicBezTo>
                  <a:cubicBezTo>
                    <a:pt x="870" y="8668"/>
                    <a:pt x="739" y="8454"/>
                    <a:pt x="941" y="8370"/>
                  </a:cubicBezTo>
                  <a:lnTo>
                    <a:pt x="941" y="8347"/>
                  </a:lnTo>
                  <a:cubicBezTo>
                    <a:pt x="904" y="8098"/>
                    <a:pt x="890" y="8006"/>
                    <a:pt x="976" y="8006"/>
                  </a:cubicBezTo>
                  <a:cubicBezTo>
                    <a:pt x="1025" y="8006"/>
                    <a:pt x="1108" y="8037"/>
                    <a:pt x="1239" y="8085"/>
                  </a:cubicBezTo>
                  <a:cubicBezTo>
                    <a:pt x="1277" y="8097"/>
                    <a:pt x="1312" y="8110"/>
                    <a:pt x="1343" y="8110"/>
                  </a:cubicBezTo>
                  <a:cubicBezTo>
                    <a:pt x="1371" y="8110"/>
                    <a:pt x="1395" y="8100"/>
                    <a:pt x="1418" y="8073"/>
                  </a:cubicBezTo>
                  <a:cubicBezTo>
                    <a:pt x="1549" y="7835"/>
                    <a:pt x="1846" y="7692"/>
                    <a:pt x="1787" y="7358"/>
                  </a:cubicBezTo>
                  <a:cubicBezTo>
                    <a:pt x="1668" y="7275"/>
                    <a:pt x="1525" y="7251"/>
                    <a:pt x="1453" y="7120"/>
                  </a:cubicBezTo>
                  <a:cubicBezTo>
                    <a:pt x="1596" y="6894"/>
                    <a:pt x="1727" y="6680"/>
                    <a:pt x="1894" y="6477"/>
                  </a:cubicBezTo>
                  <a:cubicBezTo>
                    <a:pt x="1993" y="6352"/>
                    <a:pt x="2063" y="6286"/>
                    <a:pt x="2125" y="6286"/>
                  </a:cubicBezTo>
                  <a:cubicBezTo>
                    <a:pt x="2203" y="6286"/>
                    <a:pt x="2270" y="6393"/>
                    <a:pt x="2370" y="6620"/>
                  </a:cubicBezTo>
                  <a:cubicBezTo>
                    <a:pt x="2501" y="6549"/>
                    <a:pt x="2537" y="6406"/>
                    <a:pt x="2608" y="6287"/>
                  </a:cubicBezTo>
                  <a:cubicBezTo>
                    <a:pt x="2668" y="6176"/>
                    <a:pt x="2718" y="6135"/>
                    <a:pt x="2761" y="6135"/>
                  </a:cubicBezTo>
                  <a:cubicBezTo>
                    <a:pt x="2830" y="6135"/>
                    <a:pt x="2883" y="6235"/>
                    <a:pt x="2942" y="6323"/>
                  </a:cubicBezTo>
                  <a:cubicBezTo>
                    <a:pt x="3239" y="6073"/>
                    <a:pt x="3358" y="5692"/>
                    <a:pt x="3477" y="5346"/>
                  </a:cubicBezTo>
                  <a:cubicBezTo>
                    <a:pt x="3561" y="5084"/>
                    <a:pt x="3692" y="4882"/>
                    <a:pt x="3930" y="4751"/>
                  </a:cubicBezTo>
                  <a:cubicBezTo>
                    <a:pt x="4489" y="4501"/>
                    <a:pt x="4525" y="3894"/>
                    <a:pt x="4870" y="3489"/>
                  </a:cubicBezTo>
                  <a:cubicBezTo>
                    <a:pt x="4942" y="3310"/>
                    <a:pt x="4989" y="3132"/>
                    <a:pt x="5085" y="2953"/>
                  </a:cubicBezTo>
                  <a:cubicBezTo>
                    <a:pt x="5263" y="2667"/>
                    <a:pt x="5442" y="2382"/>
                    <a:pt x="5751" y="2215"/>
                  </a:cubicBezTo>
                  <a:cubicBezTo>
                    <a:pt x="6168" y="1858"/>
                    <a:pt x="6216" y="1405"/>
                    <a:pt x="6180" y="893"/>
                  </a:cubicBezTo>
                  <a:cubicBezTo>
                    <a:pt x="6156" y="691"/>
                    <a:pt x="6240" y="548"/>
                    <a:pt x="6406" y="453"/>
                  </a:cubicBezTo>
                  <a:cubicBezTo>
                    <a:pt x="6418" y="405"/>
                    <a:pt x="6430" y="334"/>
                    <a:pt x="6430" y="274"/>
                  </a:cubicBezTo>
                  <a:cubicBezTo>
                    <a:pt x="6406" y="131"/>
                    <a:pt x="6311" y="48"/>
                    <a:pt x="618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74" name="Google Shape;1574;p32"/>
            <p:cNvSpPr/>
            <p:nvPr/>
          </p:nvSpPr>
          <p:spPr>
            <a:xfrm>
              <a:off x="5431625" y="4018100"/>
              <a:ext cx="219700" cy="19750"/>
            </a:xfrm>
            <a:custGeom>
              <a:avLst/>
              <a:gdLst/>
              <a:ahLst/>
              <a:cxnLst/>
              <a:rect l="l" t="t" r="r" b="b"/>
              <a:pathLst>
                <a:path w="8788" h="790" extrusionOk="0">
                  <a:moveTo>
                    <a:pt x="8141" y="0"/>
                  </a:moveTo>
                  <a:cubicBezTo>
                    <a:pt x="7935" y="0"/>
                    <a:pt x="7721" y="46"/>
                    <a:pt x="7513" y="63"/>
                  </a:cubicBezTo>
                  <a:cubicBezTo>
                    <a:pt x="7398" y="125"/>
                    <a:pt x="7283" y="260"/>
                    <a:pt x="7159" y="260"/>
                  </a:cubicBezTo>
                  <a:cubicBezTo>
                    <a:pt x="7090" y="260"/>
                    <a:pt x="7018" y="218"/>
                    <a:pt x="6942" y="99"/>
                  </a:cubicBezTo>
                  <a:cubicBezTo>
                    <a:pt x="6852" y="66"/>
                    <a:pt x="6763" y="45"/>
                    <a:pt x="6674" y="45"/>
                  </a:cubicBezTo>
                  <a:cubicBezTo>
                    <a:pt x="6573" y="45"/>
                    <a:pt x="6471" y="72"/>
                    <a:pt x="6370" y="135"/>
                  </a:cubicBezTo>
                  <a:cubicBezTo>
                    <a:pt x="6266" y="182"/>
                    <a:pt x="6389" y="458"/>
                    <a:pt x="6249" y="458"/>
                  </a:cubicBezTo>
                  <a:cubicBezTo>
                    <a:pt x="6213" y="458"/>
                    <a:pt x="6161" y="440"/>
                    <a:pt x="6084" y="397"/>
                  </a:cubicBezTo>
                  <a:cubicBezTo>
                    <a:pt x="5989" y="337"/>
                    <a:pt x="5858" y="337"/>
                    <a:pt x="5739" y="313"/>
                  </a:cubicBezTo>
                  <a:cubicBezTo>
                    <a:pt x="5025" y="218"/>
                    <a:pt x="4263" y="349"/>
                    <a:pt x="3572" y="99"/>
                  </a:cubicBezTo>
                  <a:cubicBezTo>
                    <a:pt x="3517" y="94"/>
                    <a:pt x="3463" y="91"/>
                    <a:pt x="3409" y="91"/>
                  </a:cubicBezTo>
                  <a:cubicBezTo>
                    <a:pt x="3112" y="91"/>
                    <a:pt x="2829" y="164"/>
                    <a:pt x="2536" y="194"/>
                  </a:cubicBezTo>
                  <a:cubicBezTo>
                    <a:pt x="2441" y="224"/>
                    <a:pt x="2346" y="239"/>
                    <a:pt x="2249" y="239"/>
                  </a:cubicBezTo>
                  <a:cubicBezTo>
                    <a:pt x="2152" y="239"/>
                    <a:pt x="2054" y="224"/>
                    <a:pt x="1953" y="194"/>
                  </a:cubicBezTo>
                  <a:cubicBezTo>
                    <a:pt x="1762" y="159"/>
                    <a:pt x="1560" y="135"/>
                    <a:pt x="1346" y="135"/>
                  </a:cubicBezTo>
                  <a:lnTo>
                    <a:pt x="607" y="135"/>
                  </a:lnTo>
                  <a:cubicBezTo>
                    <a:pt x="536" y="135"/>
                    <a:pt x="453" y="135"/>
                    <a:pt x="381" y="159"/>
                  </a:cubicBezTo>
                  <a:cubicBezTo>
                    <a:pt x="238" y="182"/>
                    <a:pt x="84" y="218"/>
                    <a:pt x="0" y="349"/>
                  </a:cubicBezTo>
                  <a:cubicBezTo>
                    <a:pt x="84" y="432"/>
                    <a:pt x="203" y="432"/>
                    <a:pt x="322" y="432"/>
                  </a:cubicBezTo>
                  <a:cubicBezTo>
                    <a:pt x="1346" y="492"/>
                    <a:pt x="2382" y="516"/>
                    <a:pt x="3394" y="635"/>
                  </a:cubicBezTo>
                  <a:cubicBezTo>
                    <a:pt x="4894" y="790"/>
                    <a:pt x="6382" y="754"/>
                    <a:pt x="7882" y="790"/>
                  </a:cubicBezTo>
                  <a:cubicBezTo>
                    <a:pt x="7918" y="778"/>
                    <a:pt x="7930" y="766"/>
                    <a:pt x="7942" y="766"/>
                  </a:cubicBezTo>
                  <a:cubicBezTo>
                    <a:pt x="7942" y="742"/>
                    <a:pt x="7954" y="718"/>
                    <a:pt x="7954" y="682"/>
                  </a:cubicBezTo>
                  <a:cubicBezTo>
                    <a:pt x="7954" y="671"/>
                    <a:pt x="7942" y="647"/>
                    <a:pt x="7942" y="611"/>
                  </a:cubicBezTo>
                  <a:lnTo>
                    <a:pt x="7858" y="480"/>
                  </a:lnTo>
                  <a:cubicBezTo>
                    <a:pt x="7811" y="456"/>
                    <a:pt x="7811" y="409"/>
                    <a:pt x="7835" y="361"/>
                  </a:cubicBezTo>
                  <a:lnTo>
                    <a:pt x="7835" y="361"/>
                  </a:lnTo>
                  <a:cubicBezTo>
                    <a:pt x="7870" y="468"/>
                    <a:pt x="7942" y="480"/>
                    <a:pt x="8037" y="516"/>
                  </a:cubicBezTo>
                  <a:cubicBezTo>
                    <a:pt x="8130" y="516"/>
                    <a:pt x="8227" y="526"/>
                    <a:pt x="8320" y="526"/>
                  </a:cubicBezTo>
                  <a:cubicBezTo>
                    <a:pt x="8500" y="526"/>
                    <a:pt x="8669" y="489"/>
                    <a:pt x="8787" y="278"/>
                  </a:cubicBezTo>
                  <a:cubicBezTo>
                    <a:pt x="8592" y="58"/>
                    <a:pt x="8371" y="0"/>
                    <a:pt x="814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75" name="Google Shape;1575;p32"/>
            <p:cNvSpPr/>
            <p:nvPr/>
          </p:nvSpPr>
          <p:spPr>
            <a:xfrm>
              <a:off x="5393225" y="4009450"/>
              <a:ext cx="130100" cy="18525"/>
            </a:xfrm>
            <a:custGeom>
              <a:avLst/>
              <a:gdLst/>
              <a:ahLst/>
              <a:cxnLst/>
              <a:rect l="l" t="t" r="r" b="b"/>
              <a:pathLst>
                <a:path w="5204" h="741" extrusionOk="0">
                  <a:moveTo>
                    <a:pt x="1569" y="706"/>
                  </a:moveTo>
                  <a:lnTo>
                    <a:pt x="1569" y="706"/>
                  </a:lnTo>
                  <a:cubicBezTo>
                    <a:pt x="1566" y="706"/>
                    <a:pt x="1563" y="707"/>
                    <a:pt x="1560" y="707"/>
                  </a:cubicBezTo>
                  <a:lnTo>
                    <a:pt x="1572" y="707"/>
                  </a:lnTo>
                  <a:cubicBezTo>
                    <a:pt x="1571" y="707"/>
                    <a:pt x="1570" y="706"/>
                    <a:pt x="1569" y="706"/>
                  </a:cubicBezTo>
                  <a:close/>
                  <a:moveTo>
                    <a:pt x="1206" y="0"/>
                  </a:moveTo>
                  <a:cubicBezTo>
                    <a:pt x="1185" y="0"/>
                    <a:pt x="1164" y="2"/>
                    <a:pt x="1143" y="5"/>
                  </a:cubicBezTo>
                  <a:cubicBezTo>
                    <a:pt x="1096" y="28"/>
                    <a:pt x="1036" y="40"/>
                    <a:pt x="989" y="64"/>
                  </a:cubicBezTo>
                  <a:cubicBezTo>
                    <a:pt x="952" y="106"/>
                    <a:pt x="910" y="123"/>
                    <a:pt x="868" y="123"/>
                  </a:cubicBezTo>
                  <a:cubicBezTo>
                    <a:pt x="815" y="123"/>
                    <a:pt x="761" y="97"/>
                    <a:pt x="715" y="64"/>
                  </a:cubicBezTo>
                  <a:cubicBezTo>
                    <a:pt x="635" y="30"/>
                    <a:pt x="557" y="12"/>
                    <a:pt x="481" y="12"/>
                  </a:cubicBezTo>
                  <a:cubicBezTo>
                    <a:pt x="399" y="12"/>
                    <a:pt x="319" y="33"/>
                    <a:pt x="238" y="76"/>
                  </a:cubicBezTo>
                  <a:cubicBezTo>
                    <a:pt x="84" y="219"/>
                    <a:pt x="0" y="362"/>
                    <a:pt x="143" y="564"/>
                  </a:cubicBezTo>
                  <a:cubicBezTo>
                    <a:pt x="181" y="596"/>
                    <a:pt x="219" y="610"/>
                    <a:pt x="256" y="610"/>
                  </a:cubicBezTo>
                  <a:cubicBezTo>
                    <a:pt x="290" y="610"/>
                    <a:pt x="324" y="599"/>
                    <a:pt x="358" y="576"/>
                  </a:cubicBezTo>
                  <a:cubicBezTo>
                    <a:pt x="468" y="614"/>
                    <a:pt x="583" y="624"/>
                    <a:pt x="702" y="624"/>
                  </a:cubicBezTo>
                  <a:cubicBezTo>
                    <a:pt x="836" y="624"/>
                    <a:pt x="973" y="611"/>
                    <a:pt x="1108" y="611"/>
                  </a:cubicBezTo>
                  <a:cubicBezTo>
                    <a:pt x="1267" y="611"/>
                    <a:pt x="1423" y="629"/>
                    <a:pt x="1569" y="706"/>
                  </a:cubicBezTo>
                  <a:lnTo>
                    <a:pt x="1569" y="706"/>
                  </a:lnTo>
                  <a:cubicBezTo>
                    <a:pt x="1721" y="682"/>
                    <a:pt x="1861" y="659"/>
                    <a:pt x="2013" y="647"/>
                  </a:cubicBezTo>
                  <a:cubicBezTo>
                    <a:pt x="2030" y="636"/>
                    <a:pt x="2051" y="630"/>
                    <a:pt x="2074" y="630"/>
                  </a:cubicBezTo>
                  <a:cubicBezTo>
                    <a:pt x="2096" y="630"/>
                    <a:pt x="2120" y="636"/>
                    <a:pt x="2143" y="647"/>
                  </a:cubicBezTo>
                  <a:cubicBezTo>
                    <a:pt x="2334" y="647"/>
                    <a:pt x="2524" y="659"/>
                    <a:pt x="2727" y="659"/>
                  </a:cubicBezTo>
                  <a:cubicBezTo>
                    <a:pt x="2727" y="659"/>
                    <a:pt x="2739" y="647"/>
                    <a:pt x="2763" y="636"/>
                  </a:cubicBezTo>
                  <a:cubicBezTo>
                    <a:pt x="2772" y="632"/>
                    <a:pt x="2781" y="631"/>
                    <a:pt x="2789" y="631"/>
                  </a:cubicBezTo>
                  <a:cubicBezTo>
                    <a:pt x="2812" y="631"/>
                    <a:pt x="2832" y="642"/>
                    <a:pt x="2858" y="659"/>
                  </a:cubicBezTo>
                  <a:cubicBezTo>
                    <a:pt x="3084" y="659"/>
                    <a:pt x="3322" y="683"/>
                    <a:pt x="3560" y="683"/>
                  </a:cubicBezTo>
                  <a:cubicBezTo>
                    <a:pt x="3627" y="722"/>
                    <a:pt x="3698" y="740"/>
                    <a:pt x="3770" y="740"/>
                  </a:cubicBezTo>
                  <a:cubicBezTo>
                    <a:pt x="3853" y="740"/>
                    <a:pt x="3936" y="716"/>
                    <a:pt x="4013" y="671"/>
                  </a:cubicBezTo>
                  <a:cubicBezTo>
                    <a:pt x="4093" y="679"/>
                    <a:pt x="4174" y="683"/>
                    <a:pt x="4255" y="683"/>
                  </a:cubicBezTo>
                  <a:cubicBezTo>
                    <a:pt x="4547" y="683"/>
                    <a:pt x="4843" y="633"/>
                    <a:pt x="5132" y="540"/>
                  </a:cubicBezTo>
                  <a:cubicBezTo>
                    <a:pt x="5191" y="505"/>
                    <a:pt x="5203" y="421"/>
                    <a:pt x="5203" y="350"/>
                  </a:cubicBezTo>
                  <a:cubicBezTo>
                    <a:pt x="5180" y="231"/>
                    <a:pt x="5084" y="171"/>
                    <a:pt x="4977" y="124"/>
                  </a:cubicBezTo>
                  <a:cubicBezTo>
                    <a:pt x="4846" y="88"/>
                    <a:pt x="4703" y="64"/>
                    <a:pt x="4549" y="64"/>
                  </a:cubicBezTo>
                  <a:lnTo>
                    <a:pt x="3810" y="64"/>
                  </a:lnTo>
                  <a:cubicBezTo>
                    <a:pt x="3429" y="76"/>
                    <a:pt x="3048" y="52"/>
                    <a:pt x="2679" y="112"/>
                  </a:cubicBezTo>
                  <a:cubicBezTo>
                    <a:pt x="2676" y="111"/>
                    <a:pt x="2672" y="111"/>
                    <a:pt x="2669" y="111"/>
                  </a:cubicBezTo>
                  <a:cubicBezTo>
                    <a:pt x="2583" y="111"/>
                    <a:pt x="2561" y="239"/>
                    <a:pt x="2479" y="239"/>
                  </a:cubicBezTo>
                  <a:cubicBezTo>
                    <a:pt x="2468" y="239"/>
                    <a:pt x="2455" y="236"/>
                    <a:pt x="2441" y="231"/>
                  </a:cubicBezTo>
                  <a:cubicBezTo>
                    <a:pt x="2465" y="183"/>
                    <a:pt x="2477" y="136"/>
                    <a:pt x="2453" y="100"/>
                  </a:cubicBezTo>
                  <a:cubicBezTo>
                    <a:pt x="2405" y="64"/>
                    <a:pt x="2358" y="40"/>
                    <a:pt x="2298" y="28"/>
                  </a:cubicBezTo>
                  <a:cubicBezTo>
                    <a:pt x="2255" y="18"/>
                    <a:pt x="2208" y="12"/>
                    <a:pt x="2159" y="12"/>
                  </a:cubicBezTo>
                  <a:cubicBezTo>
                    <a:pt x="2098" y="12"/>
                    <a:pt x="2036" y="21"/>
                    <a:pt x="1977" y="40"/>
                  </a:cubicBezTo>
                  <a:cubicBezTo>
                    <a:pt x="1905" y="52"/>
                    <a:pt x="1810" y="52"/>
                    <a:pt x="1739" y="52"/>
                  </a:cubicBezTo>
                  <a:cubicBezTo>
                    <a:pt x="1721" y="49"/>
                    <a:pt x="1705" y="47"/>
                    <a:pt x="1689" y="47"/>
                  </a:cubicBezTo>
                  <a:cubicBezTo>
                    <a:pt x="1650" y="47"/>
                    <a:pt x="1614" y="56"/>
                    <a:pt x="1572" y="64"/>
                  </a:cubicBezTo>
                  <a:cubicBezTo>
                    <a:pt x="1543" y="108"/>
                    <a:pt x="1515" y="126"/>
                    <a:pt x="1489" y="126"/>
                  </a:cubicBezTo>
                  <a:cubicBezTo>
                    <a:pt x="1452" y="126"/>
                    <a:pt x="1417" y="89"/>
                    <a:pt x="1381" y="40"/>
                  </a:cubicBezTo>
                  <a:cubicBezTo>
                    <a:pt x="1328" y="13"/>
                    <a:pt x="1268" y="0"/>
                    <a:pt x="120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76" name="Google Shape;1576;p32"/>
            <p:cNvSpPr/>
            <p:nvPr/>
          </p:nvSpPr>
          <p:spPr>
            <a:xfrm>
              <a:off x="5235175" y="2925200"/>
              <a:ext cx="37225" cy="76225"/>
            </a:xfrm>
            <a:custGeom>
              <a:avLst/>
              <a:gdLst/>
              <a:ahLst/>
              <a:cxnLst/>
              <a:rect l="l" t="t" r="r" b="b"/>
              <a:pathLst>
                <a:path w="1489" h="3049" extrusionOk="0">
                  <a:moveTo>
                    <a:pt x="834" y="0"/>
                  </a:moveTo>
                  <a:cubicBezTo>
                    <a:pt x="464" y="24"/>
                    <a:pt x="322" y="250"/>
                    <a:pt x="238" y="572"/>
                  </a:cubicBezTo>
                  <a:cubicBezTo>
                    <a:pt x="95" y="1084"/>
                    <a:pt x="95" y="1584"/>
                    <a:pt x="119" y="2108"/>
                  </a:cubicBezTo>
                  <a:cubicBezTo>
                    <a:pt x="36" y="2453"/>
                    <a:pt x="0" y="2810"/>
                    <a:pt x="334" y="3048"/>
                  </a:cubicBezTo>
                  <a:cubicBezTo>
                    <a:pt x="703" y="2941"/>
                    <a:pt x="738" y="2596"/>
                    <a:pt x="845" y="2322"/>
                  </a:cubicBezTo>
                  <a:cubicBezTo>
                    <a:pt x="1036" y="1786"/>
                    <a:pt x="1131" y="1203"/>
                    <a:pt x="1357" y="679"/>
                  </a:cubicBezTo>
                  <a:cubicBezTo>
                    <a:pt x="1429" y="560"/>
                    <a:pt x="1488" y="429"/>
                    <a:pt x="1429" y="274"/>
                  </a:cubicBezTo>
                  <a:cubicBezTo>
                    <a:pt x="1262" y="131"/>
                    <a:pt x="917" y="322"/>
                    <a:pt x="83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77" name="Google Shape;1577;p32"/>
            <p:cNvSpPr/>
            <p:nvPr/>
          </p:nvSpPr>
          <p:spPr>
            <a:xfrm>
              <a:off x="5948350" y="4044250"/>
              <a:ext cx="98250" cy="24250"/>
            </a:xfrm>
            <a:custGeom>
              <a:avLst/>
              <a:gdLst/>
              <a:ahLst/>
              <a:cxnLst/>
              <a:rect l="l" t="t" r="r" b="b"/>
              <a:pathLst>
                <a:path w="3930" h="970" extrusionOk="0">
                  <a:moveTo>
                    <a:pt x="624" y="0"/>
                  </a:moveTo>
                  <a:cubicBezTo>
                    <a:pt x="520" y="0"/>
                    <a:pt x="416" y="17"/>
                    <a:pt x="310" y="65"/>
                  </a:cubicBezTo>
                  <a:cubicBezTo>
                    <a:pt x="24" y="268"/>
                    <a:pt x="1" y="494"/>
                    <a:pt x="310" y="720"/>
                  </a:cubicBezTo>
                  <a:cubicBezTo>
                    <a:pt x="1013" y="899"/>
                    <a:pt x="1739" y="910"/>
                    <a:pt x="2453" y="970"/>
                  </a:cubicBezTo>
                  <a:cubicBezTo>
                    <a:pt x="2525" y="970"/>
                    <a:pt x="2620" y="899"/>
                    <a:pt x="2703" y="863"/>
                  </a:cubicBezTo>
                  <a:cubicBezTo>
                    <a:pt x="2840" y="924"/>
                    <a:pt x="2985" y="935"/>
                    <a:pt x="3133" y="935"/>
                  </a:cubicBezTo>
                  <a:cubicBezTo>
                    <a:pt x="3209" y="935"/>
                    <a:pt x="3286" y="932"/>
                    <a:pt x="3363" y="932"/>
                  </a:cubicBezTo>
                  <a:cubicBezTo>
                    <a:pt x="3397" y="932"/>
                    <a:pt x="3431" y="933"/>
                    <a:pt x="3465" y="934"/>
                  </a:cubicBezTo>
                  <a:cubicBezTo>
                    <a:pt x="3930" y="922"/>
                    <a:pt x="3894" y="684"/>
                    <a:pt x="3656" y="398"/>
                  </a:cubicBezTo>
                  <a:cubicBezTo>
                    <a:pt x="3410" y="255"/>
                    <a:pt x="3150" y="229"/>
                    <a:pt x="2885" y="229"/>
                  </a:cubicBezTo>
                  <a:cubicBezTo>
                    <a:pt x="2726" y="229"/>
                    <a:pt x="2566" y="238"/>
                    <a:pt x="2407" y="238"/>
                  </a:cubicBezTo>
                  <a:cubicBezTo>
                    <a:pt x="2213" y="238"/>
                    <a:pt x="2021" y="224"/>
                    <a:pt x="1834" y="160"/>
                  </a:cubicBezTo>
                  <a:cubicBezTo>
                    <a:pt x="1703" y="137"/>
                    <a:pt x="1596" y="125"/>
                    <a:pt x="1477" y="101"/>
                  </a:cubicBezTo>
                  <a:cubicBezTo>
                    <a:pt x="1450" y="103"/>
                    <a:pt x="1423" y="104"/>
                    <a:pt x="1396" y="104"/>
                  </a:cubicBezTo>
                  <a:cubicBezTo>
                    <a:pt x="1137" y="104"/>
                    <a:pt x="882" y="0"/>
                    <a:pt x="62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78" name="Google Shape;1578;p32"/>
            <p:cNvSpPr/>
            <p:nvPr/>
          </p:nvSpPr>
          <p:spPr>
            <a:xfrm>
              <a:off x="5194375" y="3808325"/>
              <a:ext cx="95575" cy="28325"/>
            </a:xfrm>
            <a:custGeom>
              <a:avLst/>
              <a:gdLst/>
              <a:ahLst/>
              <a:cxnLst/>
              <a:rect l="l" t="t" r="r" b="b"/>
              <a:pathLst>
                <a:path w="3823" h="1133" extrusionOk="0">
                  <a:moveTo>
                    <a:pt x="2025" y="1"/>
                  </a:moveTo>
                  <a:cubicBezTo>
                    <a:pt x="1775" y="132"/>
                    <a:pt x="1465" y="180"/>
                    <a:pt x="1239" y="370"/>
                  </a:cubicBezTo>
                  <a:cubicBezTo>
                    <a:pt x="1131" y="493"/>
                    <a:pt x="1009" y="529"/>
                    <a:pt x="881" y="529"/>
                  </a:cubicBezTo>
                  <a:cubicBezTo>
                    <a:pt x="700" y="529"/>
                    <a:pt x="507" y="457"/>
                    <a:pt x="324" y="457"/>
                  </a:cubicBezTo>
                  <a:cubicBezTo>
                    <a:pt x="211" y="457"/>
                    <a:pt x="102" y="484"/>
                    <a:pt x="1" y="572"/>
                  </a:cubicBezTo>
                  <a:cubicBezTo>
                    <a:pt x="358" y="894"/>
                    <a:pt x="811" y="942"/>
                    <a:pt x="1251" y="989"/>
                  </a:cubicBezTo>
                  <a:cubicBezTo>
                    <a:pt x="1942" y="1025"/>
                    <a:pt x="2620" y="1084"/>
                    <a:pt x="3311" y="1132"/>
                  </a:cubicBezTo>
                  <a:cubicBezTo>
                    <a:pt x="3323" y="1126"/>
                    <a:pt x="3335" y="1123"/>
                    <a:pt x="3345" y="1123"/>
                  </a:cubicBezTo>
                  <a:cubicBezTo>
                    <a:pt x="3356" y="1123"/>
                    <a:pt x="3364" y="1126"/>
                    <a:pt x="3370" y="1132"/>
                  </a:cubicBezTo>
                  <a:cubicBezTo>
                    <a:pt x="3382" y="1073"/>
                    <a:pt x="3394" y="1025"/>
                    <a:pt x="3382" y="989"/>
                  </a:cubicBezTo>
                  <a:lnTo>
                    <a:pt x="3335" y="846"/>
                  </a:lnTo>
                  <a:cubicBezTo>
                    <a:pt x="3370" y="763"/>
                    <a:pt x="3442" y="751"/>
                    <a:pt x="3501" y="715"/>
                  </a:cubicBezTo>
                  <a:cubicBezTo>
                    <a:pt x="3561" y="703"/>
                    <a:pt x="3620" y="692"/>
                    <a:pt x="3668" y="656"/>
                  </a:cubicBezTo>
                  <a:cubicBezTo>
                    <a:pt x="3751" y="596"/>
                    <a:pt x="3823" y="537"/>
                    <a:pt x="3787" y="418"/>
                  </a:cubicBezTo>
                  <a:cubicBezTo>
                    <a:pt x="3228" y="108"/>
                    <a:pt x="2656" y="1"/>
                    <a:pt x="202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79" name="Google Shape;1579;p32"/>
            <p:cNvSpPr/>
            <p:nvPr/>
          </p:nvSpPr>
          <p:spPr>
            <a:xfrm>
              <a:off x="5158675" y="3573375"/>
              <a:ext cx="58650" cy="66625"/>
            </a:xfrm>
            <a:custGeom>
              <a:avLst/>
              <a:gdLst/>
              <a:ahLst/>
              <a:cxnLst/>
              <a:rect l="l" t="t" r="r" b="b"/>
              <a:pathLst>
                <a:path w="2346" h="2665" extrusionOk="0">
                  <a:moveTo>
                    <a:pt x="1244" y="1541"/>
                  </a:moveTo>
                  <a:cubicBezTo>
                    <a:pt x="1253" y="1541"/>
                    <a:pt x="1266" y="1550"/>
                    <a:pt x="1286" y="1565"/>
                  </a:cubicBezTo>
                  <a:cubicBezTo>
                    <a:pt x="1286" y="1565"/>
                    <a:pt x="1274" y="1565"/>
                    <a:pt x="1238" y="1588"/>
                  </a:cubicBezTo>
                  <a:cubicBezTo>
                    <a:pt x="1238" y="1589"/>
                    <a:pt x="1238" y="1590"/>
                    <a:pt x="1237" y="1591"/>
                  </a:cubicBezTo>
                  <a:lnTo>
                    <a:pt x="1237" y="1591"/>
                  </a:lnTo>
                  <a:cubicBezTo>
                    <a:pt x="1232" y="1556"/>
                    <a:pt x="1234" y="1541"/>
                    <a:pt x="1244" y="1541"/>
                  </a:cubicBezTo>
                  <a:close/>
                  <a:moveTo>
                    <a:pt x="1855" y="0"/>
                  </a:moveTo>
                  <a:cubicBezTo>
                    <a:pt x="1828" y="0"/>
                    <a:pt x="1801" y="14"/>
                    <a:pt x="1774" y="41"/>
                  </a:cubicBezTo>
                  <a:cubicBezTo>
                    <a:pt x="1334" y="636"/>
                    <a:pt x="869" y="1196"/>
                    <a:pt x="441" y="1791"/>
                  </a:cubicBezTo>
                  <a:cubicBezTo>
                    <a:pt x="262" y="2029"/>
                    <a:pt x="60" y="2291"/>
                    <a:pt x="0" y="2600"/>
                  </a:cubicBezTo>
                  <a:cubicBezTo>
                    <a:pt x="36" y="2612"/>
                    <a:pt x="48" y="2636"/>
                    <a:pt x="84" y="2660"/>
                  </a:cubicBezTo>
                  <a:cubicBezTo>
                    <a:pt x="106" y="2663"/>
                    <a:pt x="128" y="2665"/>
                    <a:pt x="149" y="2665"/>
                  </a:cubicBezTo>
                  <a:cubicBezTo>
                    <a:pt x="291" y="2665"/>
                    <a:pt x="422" y="2601"/>
                    <a:pt x="536" y="2529"/>
                  </a:cubicBezTo>
                  <a:cubicBezTo>
                    <a:pt x="871" y="2310"/>
                    <a:pt x="1004" y="1956"/>
                    <a:pt x="1218" y="1631"/>
                  </a:cubicBezTo>
                  <a:lnTo>
                    <a:pt x="1218" y="1631"/>
                  </a:lnTo>
                  <a:cubicBezTo>
                    <a:pt x="1107" y="1871"/>
                    <a:pt x="1117" y="2041"/>
                    <a:pt x="1489" y="2041"/>
                  </a:cubicBezTo>
                  <a:cubicBezTo>
                    <a:pt x="1870" y="1838"/>
                    <a:pt x="2048" y="1481"/>
                    <a:pt x="2203" y="1112"/>
                  </a:cubicBezTo>
                  <a:cubicBezTo>
                    <a:pt x="2203" y="1017"/>
                    <a:pt x="2262" y="946"/>
                    <a:pt x="2346" y="898"/>
                  </a:cubicBezTo>
                  <a:cubicBezTo>
                    <a:pt x="2316" y="808"/>
                    <a:pt x="2263" y="786"/>
                    <a:pt x="2203" y="786"/>
                  </a:cubicBezTo>
                  <a:cubicBezTo>
                    <a:pt x="2143" y="786"/>
                    <a:pt x="2075" y="808"/>
                    <a:pt x="2015" y="808"/>
                  </a:cubicBezTo>
                  <a:cubicBezTo>
                    <a:pt x="1967" y="808"/>
                    <a:pt x="1924" y="794"/>
                    <a:pt x="1893" y="743"/>
                  </a:cubicBezTo>
                  <a:cubicBezTo>
                    <a:pt x="1667" y="505"/>
                    <a:pt x="2024" y="279"/>
                    <a:pt x="1941" y="41"/>
                  </a:cubicBezTo>
                  <a:lnTo>
                    <a:pt x="1881" y="5"/>
                  </a:lnTo>
                  <a:cubicBezTo>
                    <a:pt x="1872" y="2"/>
                    <a:pt x="1864" y="0"/>
                    <a:pt x="185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80" name="Google Shape;1580;p32"/>
            <p:cNvSpPr/>
            <p:nvPr/>
          </p:nvSpPr>
          <p:spPr>
            <a:xfrm>
              <a:off x="5768575" y="4031875"/>
              <a:ext cx="110150" cy="25250"/>
            </a:xfrm>
            <a:custGeom>
              <a:avLst/>
              <a:gdLst/>
              <a:ahLst/>
              <a:cxnLst/>
              <a:rect l="l" t="t" r="r" b="b"/>
              <a:pathLst>
                <a:path w="4406" h="1010" extrusionOk="0">
                  <a:moveTo>
                    <a:pt x="488" y="1"/>
                  </a:moveTo>
                  <a:cubicBezTo>
                    <a:pt x="369" y="24"/>
                    <a:pt x="250" y="60"/>
                    <a:pt x="131" y="120"/>
                  </a:cubicBezTo>
                  <a:cubicBezTo>
                    <a:pt x="48" y="167"/>
                    <a:pt x="0" y="239"/>
                    <a:pt x="0" y="346"/>
                  </a:cubicBezTo>
                  <a:cubicBezTo>
                    <a:pt x="60" y="501"/>
                    <a:pt x="226" y="524"/>
                    <a:pt x="310" y="643"/>
                  </a:cubicBezTo>
                  <a:cubicBezTo>
                    <a:pt x="449" y="697"/>
                    <a:pt x="589" y="712"/>
                    <a:pt x="730" y="712"/>
                  </a:cubicBezTo>
                  <a:cubicBezTo>
                    <a:pt x="920" y="712"/>
                    <a:pt x="1110" y="684"/>
                    <a:pt x="1299" y="684"/>
                  </a:cubicBezTo>
                  <a:cubicBezTo>
                    <a:pt x="1378" y="684"/>
                    <a:pt x="1457" y="689"/>
                    <a:pt x="1536" y="703"/>
                  </a:cubicBezTo>
                  <a:lnTo>
                    <a:pt x="1834" y="703"/>
                  </a:lnTo>
                  <a:cubicBezTo>
                    <a:pt x="2191" y="798"/>
                    <a:pt x="2560" y="798"/>
                    <a:pt x="2905" y="917"/>
                  </a:cubicBezTo>
                  <a:cubicBezTo>
                    <a:pt x="2975" y="952"/>
                    <a:pt x="3048" y="970"/>
                    <a:pt x="3123" y="970"/>
                  </a:cubicBezTo>
                  <a:cubicBezTo>
                    <a:pt x="3177" y="970"/>
                    <a:pt x="3232" y="961"/>
                    <a:pt x="3286" y="941"/>
                  </a:cubicBezTo>
                  <a:cubicBezTo>
                    <a:pt x="3318" y="935"/>
                    <a:pt x="3350" y="933"/>
                    <a:pt x="3384" y="933"/>
                  </a:cubicBezTo>
                  <a:cubicBezTo>
                    <a:pt x="3571" y="933"/>
                    <a:pt x="3782" y="1009"/>
                    <a:pt x="3968" y="1009"/>
                  </a:cubicBezTo>
                  <a:cubicBezTo>
                    <a:pt x="4162" y="1009"/>
                    <a:pt x="4327" y="926"/>
                    <a:pt x="4405" y="584"/>
                  </a:cubicBezTo>
                  <a:cubicBezTo>
                    <a:pt x="4394" y="512"/>
                    <a:pt x="4346" y="465"/>
                    <a:pt x="4286" y="417"/>
                  </a:cubicBezTo>
                  <a:cubicBezTo>
                    <a:pt x="4060" y="322"/>
                    <a:pt x="3810" y="322"/>
                    <a:pt x="3584" y="239"/>
                  </a:cubicBezTo>
                  <a:cubicBezTo>
                    <a:pt x="3516" y="223"/>
                    <a:pt x="3447" y="214"/>
                    <a:pt x="3375" y="214"/>
                  </a:cubicBezTo>
                  <a:cubicBezTo>
                    <a:pt x="3284" y="214"/>
                    <a:pt x="3190" y="229"/>
                    <a:pt x="3096" y="262"/>
                  </a:cubicBezTo>
                  <a:cubicBezTo>
                    <a:pt x="2996" y="347"/>
                    <a:pt x="2898" y="382"/>
                    <a:pt x="2802" y="382"/>
                  </a:cubicBezTo>
                  <a:cubicBezTo>
                    <a:pt x="2680" y="382"/>
                    <a:pt x="2561" y="325"/>
                    <a:pt x="2441" y="239"/>
                  </a:cubicBezTo>
                  <a:cubicBezTo>
                    <a:pt x="2298" y="179"/>
                    <a:pt x="2143" y="120"/>
                    <a:pt x="1977" y="84"/>
                  </a:cubicBezTo>
                  <a:cubicBezTo>
                    <a:pt x="1738" y="36"/>
                    <a:pt x="1500" y="36"/>
                    <a:pt x="1262" y="36"/>
                  </a:cubicBezTo>
                  <a:cubicBezTo>
                    <a:pt x="1199" y="40"/>
                    <a:pt x="1135" y="43"/>
                    <a:pt x="1072" y="43"/>
                  </a:cubicBezTo>
                  <a:cubicBezTo>
                    <a:pt x="945" y="43"/>
                    <a:pt x="818" y="32"/>
                    <a:pt x="69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81" name="Google Shape;1581;p32"/>
            <p:cNvSpPr/>
            <p:nvPr/>
          </p:nvSpPr>
          <p:spPr>
            <a:xfrm>
              <a:off x="5127425" y="3659500"/>
              <a:ext cx="26200" cy="116050"/>
            </a:xfrm>
            <a:custGeom>
              <a:avLst/>
              <a:gdLst/>
              <a:ahLst/>
              <a:cxnLst/>
              <a:rect l="l" t="t" r="r" b="b"/>
              <a:pathLst>
                <a:path w="1048" h="4642" extrusionOk="0">
                  <a:moveTo>
                    <a:pt x="834" y="1"/>
                  </a:moveTo>
                  <a:cubicBezTo>
                    <a:pt x="381" y="870"/>
                    <a:pt x="107" y="1799"/>
                    <a:pt x="48" y="2775"/>
                  </a:cubicBezTo>
                  <a:cubicBezTo>
                    <a:pt x="0" y="3335"/>
                    <a:pt x="36" y="3930"/>
                    <a:pt x="262" y="4501"/>
                  </a:cubicBezTo>
                  <a:cubicBezTo>
                    <a:pt x="343" y="4553"/>
                    <a:pt x="420" y="4641"/>
                    <a:pt x="500" y="4641"/>
                  </a:cubicBezTo>
                  <a:cubicBezTo>
                    <a:pt x="550" y="4641"/>
                    <a:pt x="601" y="4608"/>
                    <a:pt x="655" y="4513"/>
                  </a:cubicBezTo>
                  <a:cubicBezTo>
                    <a:pt x="714" y="4251"/>
                    <a:pt x="643" y="3989"/>
                    <a:pt x="643" y="3739"/>
                  </a:cubicBezTo>
                  <a:cubicBezTo>
                    <a:pt x="429" y="2965"/>
                    <a:pt x="762" y="2203"/>
                    <a:pt x="798" y="1441"/>
                  </a:cubicBezTo>
                  <a:cubicBezTo>
                    <a:pt x="798" y="1251"/>
                    <a:pt x="905" y="1084"/>
                    <a:pt x="988" y="930"/>
                  </a:cubicBezTo>
                  <a:cubicBezTo>
                    <a:pt x="1036" y="787"/>
                    <a:pt x="1048" y="656"/>
                    <a:pt x="1048" y="513"/>
                  </a:cubicBezTo>
                  <a:cubicBezTo>
                    <a:pt x="1024" y="310"/>
                    <a:pt x="1012" y="120"/>
                    <a:pt x="83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82" name="Google Shape;1582;p32"/>
            <p:cNvSpPr/>
            <p:nvPr/>
          </p:nvSpPr>
          <p:spPr>
            <a:xfrm>
              <a:off x="5391725" y="3190175"/>
              <a:ext cx="60750" cy="91400"/>
            </a:xfrm>
            <a:custGeom>
              <a:avLst/>
              <a:gdLst/>
              <a:ahLst/>
              <a:cxnLst/>
              <a:rect l="l" t="t" r="r" b="b"/>
              <a:pathLst>
                <a:path w="2430" h="3656" extrusionOk="0">
                  <a:moveTo>
                    <a:pt x="392" y="0"/>
                  </a:moveTo>
                  <a:cubicBezTo>
                    <a:pt x="240" y="0"/>
                    <a:pt x="100" y="31"/>
                    <a:pt x="1" y="188"/>
                  </a:cubicBezTo>
                  <a:cubicBezTo>
                    <a:pt x="441" y="438"/>
                    <a:pt x="953" y="426"/>
                    <a:pt x="1430" y="569"/>
                  </a:cubicBezTo>
                  <a:cubicBezTo>
                    <a:pt x="2013" y="736"/>
                    <a:pt x="1989" y="712"/>
                    <a:pt x="1811" y="1260"/>
                  </a:cubicBezTo>
                  <a:cubicBezTo>
                    <a:pt x="1537" y="2093"/>
                    <a:pt x="1072" y="2831"/>
                    <a:pt x="644" y="3593"/>
                  </a:cubicBezTo>
                  <a:cubicBezTo>
                    <a:pt x="707" y="3632"/>
                    <a:pt x="764" y="3655"/>
                    <a:pt x="817" y="3655"/>
                  </a:cubicBezTo>
                  <a:cubicBezTo>
                    <a:pt x="895" y="3655"/>
                    <a:pt x="966" y="3606"/>
                    <a:pt x="1037" y="3486"/>
                  </a:cubicBezTo>
                  <a:cubicBezTo>
                    <a:pt x="1203" y="3224"/>
                    <a:pt x="1322" y="2915"/>
                    <a:pt x="1620" y="2736"/>
                  </a:cubicBezTo>
                  <a:cubicBezTo>
                    <a:pt x="1632" y="2712"/>
                    <a:pt x="1668" y="2700"/>
                    <a:pt x="1692" y="2700"/>
                  </a:cubicBezTo>
                  <a:cubicBezTo>
                    <a:pt x="1739" y="2641"/>
                    <a:pt x="1787" y="2569"/>
                    <a:pt x="1811" y="2486"/>
                  </a:cubicBezTo>
                  <a:cubicBezTo>
                    <a:pt x="1834" y="2427"/>
                    <a:pt x="1834" y="2391"/>
                    <a:pt x="1834" y="2331"/>
                  </a:cubicBezTo>
                  <a:cubicBezTo>
                    <a:pt x="1787" y="2212"/>
                    <a:pt x="1858" y="2129"/>
                    <a:pt x="1930" y="2057"/>
                  </a:cubicBezTo>
                  <a:cubicBezTo>
                    <a:pt x="2263" y="1510"/>
                    <a:pt x="2430" y="938"/>
                    <a:pt x="2251" y="307"/>
                  </a:cubicBezTo>
                  <a:cubicBezTo>
                    <a:pt x="1692" y="212"/>
                    <a:pt x="1144" y="129"/>
                    <a:pt x="596" y="10"/>
                  </a:cubicBezTo>
                  <a:cubicBezTo>
                    <a:pt x="527" y="6"/>
                    <a:pt x="459" y="0"/>
                    <a:pt x="39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83" name="Google Shape;1583;p32"/>
            <p:cNvSpPr/>
            <p:nvPr/>
          </p:nvSpPr>
          <p:spPr>
            <a:xfrm>
              <a:off x="5306600" y="3849125"/>
              <a:ext cx="27700" cy="120875"/>
            </a:xfrm>
            <a:custGeom>
              <a:avLst/>
              <a:gdLst/>
              <a:ahLst/>
              <a:cxnLst/>
              <a:rect l="l" t="t" r="r" b="b"/>
              <a:pathLst>
                <a:path w="1108" h="4835" extrusionOk="0">
                  <a:moveTo>
                    <a:pt x="816" y="0"/>
                  </a:moveTo>
                  <a:cubicBezTo>
                    <a:pt x="786" y="0"/>
                    <a:pt x="757" y="12"/>
                    <a:pt x="727" y="36"/>
                  </a:cubicBezTo>
                  <a:cubicBezTo>
                    <a:pt x="453" y="453"/>
                    <a:pt x="155" y="857"/>
                    <a:pt x="120" y="1357"/>
                  </a:cubicBezTo>
                  <a:cubicBezTo>
                    <a:pt x="1" y="2524"/>
                    <a:pt x="144" y="3667"/>
                    <a:pt x="394" y="4798"/>
                  </a:cubicBezTo>
                  <a:cubicBezTo>
                    <a:pt x="435" y="4822"/>
                    <a:pt x="471" y="4834"/>
                    <a:pt x="507" y="4834"/>
                  </a:cubicBezTo>
                  <a:cubicBezTo>
                    <a:pt x="542" y="4834"/>
                    <a:pt x="578" y="4822"/>
                    <a:pt x="620" y="4798"/>
                  </a:cubicBezTo>
                  <a:cubicBezTo>
                    <a:pt x="917" y="4060"/>
                    <a:pt x="560" y="3358"/>
                    <a:pt x="501" y="2643"/>
                  </a:cubicBezTo>
                  <a:cubicBezTo>
                    <a:pt x="429" y="2179"/>
                    <a:pt x="572" y="1750"/>
                    <a:pt x="679" y="1322"/>
                  </a:cubicBezTo>
                  <a:cubicBezTo>
                    <a:pt x="667" y="869"/>
                    <a:pt x="1108" y="512"/>
                    <a:pt x="906" y="36"/>
                  </a:cubicBezTo>
                  <a:cubicBezTo>
                    <a:pt x="876" y="12"/>
                    <a:pt x="846" y="0"/>
                    <a:pt x="81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84" name="Google Shape;1584;p32"/>
            <p:cNvSpPr/>
            <p:nvPr/>
          </p:nvSpPr>
          <p:spPr>
            <a:xfrm>
              <a:off x="5189625" y="3107050"/>
              <a:ext cx="40500" cy="76525"/>
            </a:xfrm>
            <a:custGeom>
              <a:avLst/>
              <a:gdLst/>
              <a:ahLst/>
              <a:cxnLst/>
              <a:rect l="l" t="t" r="r" b="b"/>
              <a:pathLst>
                <a:path w="1620" h="3061" extrusionOk="0">
                  <a:moveTo>
                    <a:pt x="615" y="1"/>
                  </a:moveTo>
                  <a:cubicBezTo>
                    <a:pt x="584" y="1"/>
                    <a:pt x="554" y="13"/>
                    <a:pt x="524" y="37"/>
                  </a:cubicBezTo>
                  <a:cubicBezTo>
                    <a:pt x="393" y="441"/>
                    <a:pt x="251" y="858"/>
                    <a:pt x="120" y="1263"/>
                  </a:cubicBezTo>
                  <a:cubicBezTo>
                    <a:pt x="0" y="1668"/>
                    <a:pt x="12" y="2073"/>
                    <a:pt x="96" y="2465"/>
                  </a:cubicBezTo>
                  <a:cubicBezTo>
                    <a:pt x="179" y="2930"/>
                    <a:pt x="346" y="3049"/>
                    <a:pt x="810" y="3061"/>
                  </a:cubicBezTo>
                  <a:lnTo>
                    <a:pt x="1524" y="3061"/>
                  </a:lnTo>
                  <a:cubicBezTo>
                    <a:pt x="1620" y="2846"/>
                    <a:pt x="1501" y="2608"/>
                    <a:pt x="1584" y="2382"/>
                  </a:cubicBezTo>
                  <a:cubicBezTo>
                    <a:pt x="1405" y="2084"/>
                    <a:pt x="1072" y="2215"/>
                    <a:pt x="822" y="2096"/>
                  </a:cubicBezTo>
                  <a:cubicBezTo>
                    <a:pt x="762" y="2084"/>
                    <a:pt x="715" y="2049"/>
                    <a:pt x="655" y="2025"/>
                  </a:cubicBezTo>
                  <a:cubicBezTo>
                    <a:pt x="417" y="1846"/>
                    <a:pt x="465" y="1608"/>
                    <a:pt x="536" y="1370"/>
                  </a:cubicBezTo>
                  <a:cubicBezTo>
                    <a:pt x="596" y="918"/>
                    <a:pt x="870" y="525"/>
                    <a:pt x="715" y="37"/>
                  </a:cubicBezTo>
                  <a:cubicBezTo>
                    <a:pt x="679" y="13"/>
                    <a:pt x="646" y="1"/>
                    <a:pt x="61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85" name="Google Shape;1585;p32"/>
            <p:cNvSpPr/>
            <p:nvPr/>
          </p:nvSpPr>
          <p:spPr>
            <a:xfrm>
              <a:off x="5313450" y="3171025"/>
              <a:ext cx="84850" cy="21000"/>
            </a:xfrm>
            <a:custGeom>
              <a:avLst/>
              <a:gdLst/>
              <a:ahLst/>
              <a:cxnLst/>
              <a:rect l="l" t="t" r="r" b="b"/>
              <a:pathLst>
                <a:path w="3394" h="840" extrusionOk="0">
                  <a:moveTo>
                    <a:pt x="913" y="1"/>
                  </a:moveTo>
                  <a:cubicBezTo>
                    <a:pt x="665" y="1"/>
                    <a:pt x="416" y="39"/>
                    <a:pt x="167" y="145"/>
                  </a:cubicBezTo>
                  <a:cubicBezTo>
                    <a:pt x="0" y="371"/>
                    <a:pt x="465" y="585"/>
                    <a:pt x="167" y="799"/>
                  </a:cubicBezTo>
                  <a:cubicBezTo>
                    <a:pt x="214" y="820"/>
                    <a:pt x="261" y="830"/>
                    <a:pt x="307" y="830"/>
                  </a:cubicBezTo>
                  <a:cubicBezTo>
                    <a:pt x="366" y="830"/>
                    <a:pt x="423" y="814"/>
                    <a:pt x="477" y="788"/>
                  </a:cubicBezTo>
                  <a:lnTo>
                    <a:pt x="739" y="788"/>
                  </a:lnTo>
                  <a:cubicBezTo>
                    <a:pt x="1041" y="828"/>
                    <a:pt x="1346" y="840"/>
                    <a:pt x="1652" y="840"/>
                  </a:cubicBezTo>
                  <a:cubicBezTo>
                    <a:pt x="2058" y="840"/>
                    <a:pt x="2466" y="819"/>
                    <a:pt x="2869" y="819"/>
                  </a:cubicBezTo>
                  <a:cubicBezTo>
                    <a:pt x="2965" y="819"/>
                    <a:pt x="3061" y="820"/>
                    <a:pt x="3156" y="823"/>
                  </a:cubicBezTo>
                  <a:cubicBezTo>
                    <a:pt x="3310" y="728"/>
                    <a:pt x="3394" y="621"/>
                    <a:pt x="3310" y="442"/>
                  </a:cubicBezTo>
                  <a:cubicBezTo>
                    <a:pt x="3001" y="204"/>
                    <a:pt x="2596" y="359"/>
                    <a:pt x="2251" y="204"/>
                  </a:cubicBezTo>
                  <a:cubicBezTo>
                    <a:pt x="1813" y="127"/>
                    <a:pt x="1365" y="1"/>
                    <a:pt x="91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86" name="Google Shape;1586;p32"/>
            <p:cNvSpPr/>
            <p:nvPr/>
          </p:nvSpPr>
          <p:spPr>
            <a:xfrm>
              <a:off x="6047175" y="4055100"/>
              <a:ext cx="72350" cy="20175"/>
            </a:xfrm>
            <a:custGeom>
              <a:avLst/>
              <a:gdLst/>
              <a:ahLst/>
              <a:cxnLst/>
              <a:rect l="l" t="t" r="r" b="b"/>
              <a:pathLst>
                <a:path w="2894" h="807" extrusionOk="0">
                  <a:moveTo>
                    <a:pt x="417" y="0"/>
                  </a:moveTo>
                  <a:cubicBezTo>
                    <a:pt x="227" y="12"/>
                    <a:pt x="36" y="48"/>
                    <a:pt x="24" y="286"/>
                  </a:cubicBezTo>
                  <a:cubicBezTo>
                    <a:pt x="0" y="500"/>
                    <a:pt x="262" y="441"/>
                    <a:pt x="358" y="548"/>
                  </a:cubicBezTo>
                  <a:cubicBezTo>
                    <a:pt x="405" y="560"/>
                    <a:pt x="453" y="560"/>
                    <a:pt x="500" y="584"/>
                  </a:cubicBezTo>
                  <a:cubicBezTo>
                    <a:pt x="527" y="573"/>
                    <a:pt x="554" y="567"/>
                    <a:pt x="579" y="567"/>
                  </a:cubicBezTo>
                  <a:cubicBezTo>
                    <a:pt x="609" y="567"/>
                    <a:pt x="636" y="576"/>
                    <a:pt x="655" y="596"/>
                  </a:cubicBezTo>
                  <a:cubicBezTo>
                    <a:pt x="739" y="596"/>
                    <a:pt x="822" y="584"/>
                    <a:pt x="893" y="584"/>
                  </a:cubicBezTo>
                  <a:cubicBezTo>
                    <a:pt x="969" y="628"/>
                    <a:pt x="1049" y="636"/>
                    <a:pt x="1129" y="636"/>
                  </a:cubicBezTo>
                  <a:cubicBezTo>
                    <a:pt x="1175" y="636"/>
                    <a:pt x="1221" y="633"/>
                    <a:pt x="1266" y="633"/>
                  </a:cubicBezTo>
                  <a:cubicBezTo>
                    <a:pt x="1354" y="633"/>
                    <a:pt x="1438" y="643"/>
                    <a:pt x="1512" y="703"/>
                  </a:cubicBezTo>
                  <a:cubicBezTo>
                    <a:pt x="1520" y="725"/>
                    <a:pt x="1532" y="734"/>
                    <a:pt x="1553" y="734"/>
                  </a:cubicBezTo>
                  <a:cubicBezTo>
                    <a:pt x="1564" y="734"/>
                    <a:pt x="1578" y="731"/>
                    <a:pt x="1596" y="726"/>
                  </a:cubicBezTo>
                  <a:cubicBezTo>
                    <a:pt x="1752" y="781"/>
                    <a:pt x="1909" y="785"/>
                    <a:pt x="2065" y="785"/>
                  </a:cubicBezTo>
                  <a:cubicBezTo>
                    <a:pt x="2091" y="785"/>
                    <a:pt x="2117" y="785"/>
                    <a:pt x="2144" y="785"/>
                  </a:cubicBezTo>
                  <a:cubicBezTo>
                    <a:pt x="2235" y="785"/>
                    <a:pt x="2326" y="786"/>
                    <a:pt x="2417" y="798"/>
                  </a:cubicBezTo>
                  <a:cubicBezTo>
                    <a:pt x="2467" y="803"/>
                    <a:pt x="2516" y="807"/>
                    <a:pt x="2564" y="807"/>
                  </a:cubicBezTo>
                  <a:cubicBezTo>
                    <a:pt x="2744" y="807"/>
                    <a:pt x="2894" y="750"/>
                    <a:pt x="2894" y="476"/>
                  </a:cubicBezTo>
                  <a:cubicBezTo>
                    <a:pt x="2882" y="357"/>
                    <a:pt x="2822" y="262"/>
                    <a:pt x="2703" y="238"/>
                  </a:cubicBezTo>
                  <a:cubicBezTo>
                    <a:pt x="2642" y="238"/>
                    <a:pt x="2577" y="277"/>
                    <a:pt x="2521" y="277"/>
                  </a:cubicBezTo>
                  <a:cubicBezTo>
                    <a:pt x="2479" y="277"/>
                    <a:pt x="2443" y="255"/>
                    <a:pt x="2417" y="179"/>
                  </a:cubicBezTo>
                  <a:cubicBezTo>
                    <a:pt x="2295" y="48"/>
                    <a:pt x="2154" y="13"/>
                    <a:pt x="1998" y="13"/>
                  </a:cubicBezTo>
                  <a:cubicBezTo>
                    <a:pt x="1941" y="13"/>
                    <a:pt x="1883" y="18"/>
                    <a:pt x="1822" y="24"/>
                  </a:cubicBezTo>
                  <a:cubicBezTo>
                    <a:pt x="1739" y="43"/>
                    <a:pt x="1670" y="83"/>
                    <a:pt x="1587" y="83"/>
                  </a:cubicBezTo>
                  <a:cubicBezTo>
                    <a:pt x="1563" y="83"/>
                    <a:pt x="1539" y="80"/>
                    <a:pt x="1512" y="72"/>
                  </a:cubicBezTo>
                  <a:cubicBezTo>
                    <a:pt x="1465" y="60"/>
                    <a:pt x="1417" y="48"/>
                    <a:pt x="1358" y="24"/>
                  </a:cubicBezTo>
                  <a:cubicBezTo>
                    <a:pt x="1307" y="16"/>
                    <a:pt x="1256" y="12"/>
                    <a:pt x="1206" y="12"/>
                  </a:cubicBezTo>
                  <a:cubicBezTo>
                    <a:pt x="1115" y="12"/>
                    <a:pt x="1026" y="25"/>
                    <a:pt x="941" y="48"/>
                  </a:cubicBezTo>
                  <a:cubicBezTo>
                    <a:pt x="899" y="56"/>
                    <a:pt x="858" y="60"/>
                    <a:pt x="818" y="60"/>
                  </a:cubicBezTo>
                  <a:cubicBezTo>
                    <a:pt x="744" y="60"/>
                    <a:pt x="673" y="47"/>
                    <a:pt x="596" y="24"/>
                  </a:cubicBezTo>
                  <a:cubicBezTo>
                    <a:pt x="536" y="12"/>
                    <a:pt x="477" y="0"/>
                    <a:pt x="41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87" name="Google Shape;1587;p32"/>
            <p:cNvSpPr/>
            <p:nvPr/>
          </p:nvSpPr>
          <p:spPr>
            <a:xfrm>
              <a:off x="5222075" y="2977875"/>
              <a:ext cx="29775" cy="57250"/>
            </a:xfrm>
            <a:custGeom>
              <a:avLst/>
              <a:gdLst/>
              <a:ahLst/>
              <a:cxnLst/>
              <a:rect l="l" t="t" r="r" b="b"/>
              <a:pathLst>
                <a:path w="1191" h="2290" extrusionOk="0">
                  <a:moveTo>
                    <a:pt x="643" y="1"/>
                  </a:moveTo>
                  <a:cubicBezTo>
                    <a:pt x="286" y="608"/>
                    <a:pt x="107" y="1286"/>
                    <a:pt x="60" y="1989"/>
                  </a:cubicBezTo>
                  <a:cubicBezTo>
                    <a:pt x="24" y="2096"/>
                    <a:pt x="0" y="2191"/>
                    <a:pt x="12" y="2287"/>
                  </a:cubicBezTo>
                  <a:cubicBezTo>
                    <a:pt x="37" y="2289"/>
                    <a:pt x="61" y="2290"/>
                    <a:pt x="84" y="2290"/>
                  </a:cubicBezTo>
                  <a:cubicBezTo>
                    <a:pt x="325" y="2290"/>
                    <a:pt x="524" y="2188"/>
                    <a:pt x="762" y="2156"/>
                  </a:cubicBezTo>
                  <a:cubicBezTo>
                    <a:pt x="977" y="1763"/>
                    <a:pt x="1191" y="1370"/>
                    <a:pt x="953" y="905"/>
                  </a:cubicBezTo>
                  <a:cubicBezTo>
                    <a:pt x="727" y="644"/>
                    <a:pt x="762" y="298"/>
                    <a:pt x="64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88" name="Google Shape;1588;p32"/>
            <p:cNvSpPr/>
            <p:nvPr/>
          </p:nvSpPr>
          <p:spPr>
            <a:xfrm>
              <a:off x="5136950" y="3743525"/>
              <a:ext cx="36025" cy="68100"/>
            </a:xfrm>
            <a:custGeom>
              <a:avLst/>
              <a:gdLst/>
              <a:ahLst/>
              <a:cxnLst/>
              <a:rect l="l" t="t" r="r" b="b"/>
              <a:pathLst>
                <a:path w="1441" h="2724" extrusionOk="0">
                  <a:moveTo>
                    <a:pt x="286" y="1"/>
                  </a:moveTo>
                  <a:cubicBezTo>
                    <a:pt x="264" y="1"/>
                    <a:pt x="240" y="4"/>
                    <a:pt x="214" y="9"/>
                  </a:cubicBezTo>
                  <a:cubicBezTo>
                    <a:pt x="36" y="45"/>
                    <a:pt x="95" y="259"/>
                    <a:pt x="191" y="402"/>
                  </a:cubicBezTo>
                  <a:cubicBezTo>
                    <a:pt x="0" y="640"/>
                    <a:pt x="155" y="878"/>
                    <a:pt x="191" y="1117"/>
                  </a:cubicBezTo>
                  <a:cubicBezTo>
                    <a:pt x="262" y="1640"/>
                    <a:pt x="441" y="2117"/>
                    <a:pt x="893" y="2426"/>
                  </a:cubicBezTo>
                  <a:cubicBezTo>
                    <a:pt x="988" y="2593"/>
                    <a:pt x="1107" y="2712"/>
                    <a:pt x="1310" y="2724"/>
                  </a:cubicBezTo>
                  <a:cubicBezTo>
                    <a:pt x="1369" y="2700"/>
                    <a:pt x="1393" y="2652"/>
                    <a:pt x="1405" y="2593"/>
                  </a:cubicBezTo>
                  <a:cubicBezTo>
                    <a:pt x="1322" y="2402"/>
                    <a:pt x="1393" y="2200"/>
                    <a:pt x="1441" y="2010"/>
                  </a:cubicBezTo>
                  <a:cubicBezTo>
                    <a:pt x="1429" y="1879"/>
                    <a:pt x="1369" y="1771"/>
                    <a:pt x="1286" y="1676"/>
                  </a:cubicBezTo>
                  <a:cubicBezTo>
                    <a:pt x="1250" y="1593"/>
                    <a:pt x="1167" y="1521"/>
                    <a:pt x="1107" y="1462"/>
                  </a:cubicBezTo>
                  <a:cubicBezTo>
                    <a:pt x="1048" y="1390"/>
                    <a:pt x="988" y="1331"/>
                    <a:pt x="929" y="1259"/>
                  </a:cubicBezTo>
                  <a:cubicBezTo>
                    <a:pt x="714" y="1021"/>
                    <a:pt x="667" y="700"/>
                    <a:pt x="595" y="390"/>
                  </a:cubicBezTo>
                  <a:cubicBezTo>
                    <a:pt x="509" y="239"/>
                    <a:pt x="491" y="1"/>
                    <a:pt x="28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89" name="Google Shape;1589;p32"/>
            <p:cNvSpPr/>
            <p:nvPr/>
          </p:nvSpPr>
          <p:spPr>
            <a:xfrm>
              <a:off x="5219100" y="3162200"/>
              <a:ext cx="69975" cy="25700"/>
            </a:xfrm>
            <a:custGeom>
              <a:avLst/>
              <a:gdLst/>
              <a:ahLst/>
              <a:cxnLst/>
              <a:rect l="l" t="t" r="r" b="b"/>
              <a:pathLst>
                <a:path w="2799" h="1028" extrusionOk="0">
                  <a:moveTo>
                    <a:pt x="1617" y="0"/>
                  </a:moveTo>
                  <a:cubicBezTo>
                    <a:pt x="1204" y="0"/>
                    <a:pt x="787" y="96"/>
                    <a:pt x="369" y="248"/>
                  </a:cubicBezTo>
                  <a:cubicBezTo>
                    <a:pt x="131" y="295"/>
                    <a:pt x="0" y="379"/>
                    <a:pt x="191" y="617"/>
                  </a:cubicBezTo>
                  <a:cubicBezTo>
                    <a:pt x="250" y="700"/>
                    <a:pt x="298" y="783"/>
                    <a:pt x="345" y="855"/>
                  </a:cubicBezTo>
                  <a:cubicBezTo>
                    <a:pt x="726" y="902"/>
                    <a:pt x="1096" y="950"/>
                    <a:pt x="1477" y="1010"/>
                  </a:cubicBezTo>
                  <a:cubicBezTo>
                    <a:pt x="1506" y="1021"/>
                    <a:pt x="1536" y="1027"/>
                    <a:pt x="1566" y="1027"/>
                  </a:cubicBezTo>
                  <a:cubicBezTo>
                    <a:pt x="1596" y="1027"/>
                    <a:pt x="1625" y="1021"/>
                    <a:pt x="1655" y="1010"/>
                  </a:cubicBezTo>
                  <a:cubicBezTo>
                    <a:pt x="1715" y="914"/>
                    <a:pt x="1846" y="855"/>
                    <a:pt x="1810" y="712"/>
                  </a:cubicBezTo>
                  <a:cubicBezTo>
                    <a:pt x="1774" y="640"/>
                    <a:pt x="1715" y="605"/>
                    <a:pt x="1631" y="581"/>
                  </a:cubicBezTo>
                  <a:cubicBezTo>
                    <a:pt x="1643" y="554"/>
                    <a:pt x="1657" y="546"/>
                    <a:pt x="1672" y="546"/>
                  </a:cubicBezTo>
                  <a:cubicBezTo>
                    <a:pt x="1694" y="546"/>
                    <a:pt x="1718" y="565"/>
                    <a:pt x="1735" y="565"/>
                  </a:cubicBezTo>
                  <a:cubicBezTo>
                    <a:pt x="1741" y="565"/>
                    <a:pt x="1746" y="563"/>
                    <a:pt x="1750" y="557"/>
                  </a:cubicBezTo>
                  <a:cubicBezTo>
                    <a:pt x="1760" y="557"/>
                    <a:pt x="1769" y="557"/>
                    <a:pt x="1779" y="557"/>
                  </a:cubicBezTo>
                  <a:cubicBezTo>
                    <a:pt x="1945" y="557"/>
                    <a:pt x="2127" y="602"/>
                    <a:pt x="2299" y="602"/>
                  </a:cubicBezTo>
                  <a:cubicBezTo>
                    <a:pt x="2491" y="602"/>
                    <a:pt x="2670" y="546"/>
                    <a:pt x="2798" y="307"/>
                  </a:cubicBezTo>
                  <a:cubicBezTo>
                    <a:pt x="2412" y="90"/>
                    <a:pt x="2016" y="0"/>
                    <a:pt x="161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90" name="Google Shape;1590;p32"/>
            <p:cNvSpPr/>
            <p:nvPr/>
          </p:nvSpPr>
          <p:spPr>
            <a:xfrm>
              <a:off x="5175925" y="3793075"/>
              <a:ext cx="52125" cy="34325"/>
            </a:xfrm>
            <a:custGeom>
              <a:avLst/>
              <a:gdLst/>
              <a:ahLst/>
              <a:cxnLst/>
              <a:rect l="l" t="t" r="r" b="b"/>
              <a:pathLst>
                <a:path w="2085" h="1373" extrusionOk="0">
                  <a:moveTo>
                    <a:pt x="353" y="0"/>
                  </a:moveTo>
                  <a:cubicBezTo>
                    <a:pt x="299" y="0"/>
                    <a:pt x="226" y="28"/>
                    <a:pt x="132" y="87"/>
                  </a:cubicBezTo>
                  <a:cubicBezTo>
                    <a:pt x="72" y="230"/>
                    <a:pt x="48" y="361"/>
                    <a:pt x="48" y="504"/>
                  </a:cubicBezTo>
                  <a:cubicBezTo>
                    <a:pt x="1" y="956"/>
                    <a:pt x="298" y="1075"/>
                    <a:pt x="656" y="1147"/>
                  </a:cubicBezTo>
                  <a:cubicBezTo>
                    <a:pt x="673" y="1174"/>
                    <a:pt x="698" y="1187"/>
                    <a:pt x="729" y="1187"/>
                  </a:cubicBezTo>
                  <a:cubicBezTo>
                    <a:pt x="740" y="1187"/>
                    <a:pt x="751" y="1185"/>
                    <a:pt x="763" y="1182"/>
                  </a:cubicBezTo>
                  <a:cubicBezTo>
                    <a:pt x="1072" y="1218"/>
                    <a:pt x="1394" y="1242"/>
                    <a:pt x="1691" y="1337"/>
                  </a:cubicBezTo>
                  <a:cubicBezTo>
                    <a:pt x="1769" y="1361"/>
                    <a:pt x="1830" y="1372"/>
                    <a:pt x="1879" y="1372"/>
                  </a:cubicBezTo>
                  <a:cubicBezTo>
                    <a:pt x="2073" y="1372"/>
                    <a:pt x="2075" y="1203"/>
                    <a:pt x="2084" y="1004"/>
                  </a:cubicBezTo>
                  <a:cubicBezTo>
                    <a:pt x="2032" y="709"/>
                    <a:pt x="1841" y="686"/>
                    <a:pt x="1639" y="686"/>
                  </a:cubicBezTo>
                  <a:cubicBezTo>
                    <a:pt x="1602" y="686"/>
                    <a:pt x="1565" y="686"/>
                    <a:pt x="1528" y="686"/>
                  </a:cubicBezTo>
                  <a:cubicBezTo>
                    <a:pt x="1491" y="686"/>
                    <a:pt x="1454" y="686"/>
                    <a:pt x="1418" y="682"/>
                  </a:cubicBezTo>
                  <a:cubicBezTo>
                    <a:pt x="1364" y="705"/>
                    <a:pt x="1315" y="719"/>
                    <a:pt x="1268" y="719"/>
                  </a:cubicBezTo>
                  <a:cubicBezTo>
                    <a:pt x="1242" y="719"/>
                    <a:pt x="1217" y="715"/>
                    <a:pt x="1191" y="706"/>
                  </a:cubicBezTo>
                  <a:cubicBezTo>
                    <a:pt x="1144" y="670"/>
                    <a:pt x="1120" y="647"/>
                    <a:pt x="1084" y="599"/>
                  </a:cubicBezTo>
                  <a:cubicBezTo>
                    <a:pt x="1037" y="540"/>
                    <a:pt x="1001" y="468"/>
                    <a:pt x="953" y="409"/>
                  </a:cubicBezTo>
                  <a:cubicBezTo>
                    <a:pt x="906" y="325"/>
                    <a:pt x="834" y="289"/>
                    <a:pt x="763" y="254"/>
                  </a:cubicBezTo>
                  <a:cubicBezTo>
                    <a:pt x="743" y="249"/>
                    <a:pt x="721" y="246"/>
                    <a:pt x="699" y="246"/>
                  </a:cubicBezTo>
                  <a:cubicBezTo>
                    <a:pt x="668" y="246"/>
                    <a:pt x="636" y="252"/>
                    <a:pt x="608" y="266"/>
                  </a:cubicBezTo>
                  <a:cubicBezTo>
                    <a:pt x="596" y="289"/>
                    <a:pt x="584" y="313"/>
                    <a:pt x="560" y="313"/>
                  </a:cubicBezTo>
                  <a:cubicBezTo>
                    <a:pt x="556" y="317"/>
                    <a:pt x="548" y="319"/>
                    <a:pt x="540" y="319"/>
                  </a:cubicBezTo>
                  <a:cubicBezTo>
                    <a:pt x="522" y="319"/>
                    <a:pt x="501" y="313"/>
                    <a:pt x="501" y="313"/>
                  </a:cubicBezTo>
                  <a:cubicBezTo>
                    <a:pt x="501" y="114"/>
                    <a:pt x="464" y="0"/>
                    <a:pt x="35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91" name="Google Shape;1591;p32"/>
            <p:cNvSpPr/>
            <p:nvPr/>
          </p:nvSpPr>
          <p:spPr>
            <a:xfrm>
              <a:off x="5255500" y="2897800"/>
              <a:ext cx="41600" cy="36825"/>
            </a:xfrm>
            <a:custGeom>
              <a:avLst/>
              <a:gdLst/>
              <a:ahLst/>
              <a:cxnLst/>
              <a:rect l="l" t="t" r="r" b="b"/>
              <a:pathLst>
                <a:path w="1664" h="1473" extrusionOk="0">
                  <a:moveTo>
                    <a:pt x="1366" y="1"/>
                  </a:moveTo>
                  <a:cubicBezTo>
                    <a:pt x="1295" y="1"/>
                    <a:pt x="1235" y="37"/>
                    <a:pt x="1187" y="72"/>
                  </a:cubicBezTo>
                  <a:cubicBezTo>
                    <a:pt x="914" y="239"/>
                    <a:pt x="628" y="370"/>
                    <a:pt x="473" y="691"/>
                  </a:cubicBezTo>
                  <a:cubicBezTo>
                    <a:pt x="342" y="834"/>
                    <a:pt x="223" y="1001"/>
                    <a:pt x="32" y="1072"/>
                  </a:cubicBezTo>
                  <a:cubicBezTo>
                    <a:pt x="9" y="1371"/>
                    <a:pt x="1" y="1473"/>
                    <a:pt x="118" y="1473"/>
                  </a:cubicBezTo>
                  <a:cubicBezTo>
                    <a:pt x="179" y="1473"/>
                    <a:pt x="272" y="1446"/>
                    <a:pt x="413" y="1406"/>
                  </a:cubicBezTo>
                  <a:cubicBezTo>
                    <a:pt x="497" y="1394"/>
                    <a:pt x="556" y="1394"/>
                    <a:pt x="628" y="1370"/>
                  </a:cubicBezTo>
                  <a:cubicBezTo>
                    <a:pt x="668" y="1382"/>
                    <a:pt x="706" y="1387"/>
                    <a:pt x="740" y="1387"/>
                  </a:cubicBezTo>
                  <a:cubicBezTo>
                    <a:pt x="948" y="1387"/>
                    <a:pt x="1051" y="1192"/>
                    <a:pt x="1164" y="1049"/>
                  </a:cubicBezTo>
                  <a:cubicBezTo>
                    <a:pt x="1295" y="787"/>
                    <a:pt x="1580" y="632"/>
                    <a:pt x="1664" y="346"/>
                  </a:cubicBezTo>
                  <a:cubicBezTo>
                    <a:pt x="1664" y="156"/>
                    <a:pt x="1568" y="48"/>
                    <a:pt x="136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92" name="Google Shape;1592;p32"/>
            <p:cNvSpPr/>
            <p:nvPr/>
          </p:nvSpPr>
          <p:spPr>
            <a:xfrm>
              <a:off x="5703375" y="4025675"/>
              <a:ext cx="72950" cy="22300"/>
            </a:xfrm>
            <a:custGeom>
              <a:avLst/>
              <a:gdLst/>
              <a:ahLst/>
              <a:cxnLst/>
              <a:rect l="l" t="t" r="r" b="b"/>
              <a:pathLst>
                <a:path w="2918" h="892" extrusionOk="0">
                  <a:moveTo>
                    <a:pt x="1773" y="1"/>
                  </a:moveTo>
                  <a:cubicBezTo>
                    <a:pt x="1644" y="1"/>
                    <a:pt x="1508" y="26"/>
                    <a:pt x="1370" y="46"/>
                  </a:cubicBezTo>
                  <a:cubicBezTo>
                    <a:pt x="1298" y="70"/>
                    <a:pt x="1239" y="106"/>
                    <a:pt x="1191" y="141"/>
                  </a:cubicBezTo>
                  <a:cubicBezTo>
                    <a:pt x="1156" y="249"/>
                    <a:pt x="1167" y="320"/>
                    <a:pt x="1239" y="403"/>
                  </a:cubicBezTo>
                  <a:cubicBezTo>
                    <a:pt x="1245" y="404"/>
                    <a:pt x="1250" y="404"/>
                    <a:pt x="1255" y="404"/>
                  </a:cubicBezTo>
                  <a:cubicBezTo>
                    <a:pt x="1277" y="404"/>
                    <a:pt x="1291" y="399"/>
                    <a:pt x="1300" y="391"/>
                  </a:cubicBezTo>
                  <a:lnTo>
                    <a:pt x="1300" y="391"/>
                  </a:lnTo>
                  <a:cubicBezTo>
                    <a:pt x="1300" y="395"/>
                    <a:pt x="1299" y="399"/>
                    <a:pt x="1298" y="403"/>
                  </a:cubicBezTo>
                  <a:cubicBezTo>
                    <a:pt x="1294" y="427"/>
                    <a:pt x="1281" y="436"/>
                    <a:pt x="1265" y="436"/>
                  </a:cubicBezTo>
                  <a:cubicBezTo>
                    <a:pt x="1240" y="436"/>
                    <a:pt x="1208" y="417"/>
                    <a:pt x="1179" y="403"/>
                  </a:cubicBezTo>
                  <a:cubicBezTo>
                    <a:pt x="1132" y="368"/>
                    <a:pt x="1096" y="356"/>
                    <a:pt x="1037" y="344"/>
                  </a:cubicBezTo>
                  <a:cubicBezTo>
                    <a:pt x="941" y="320"/>
                    <a:pt x="870" y="320"/>
                    <a:pt x="775" y="320"/>
                  </a:cubicBezTo>
                  <a:cubicBezTo>
                    <a:pt x="691" y="320"/>
                    <a:pt x="596" y="344"/>
                    <a:pt x="525" y="379"/>
                  </a:cubicBezTo>
                  <a:cubicBezTo>
                    <a:pt x="492" y="438"/>
                    <a:pt x="455" y="465"/>
                    <a:pt x="417" y="465"/>
                  </a:cubicBezTo>
                  <a:cubicBezTo>
                    <a:pt x="386" y="465"/>
                    <a:pt x="354" y="447"/>
                    <a:pt x="322" y="415"/>
                  </a:cubicBezTo>
                  <a:cubicBezTo>
                    <a:pt x="179" y="415"/>
                    <a:pt x="96" y="475"/>
                    <a:pt x="24" y="582"/>
                  </a:cubicBezTo>
                  <a:cubicBezTo>
                    <a:pt x="1" y="641"/>
                    <a:pt x="24" y="689"/>
                    <a:pt x="60" y="725"/>
                  </a:cubicBezTo>
                  <a:cubicBezTo>
                    <a:pt x="1013" y="784"/>
                    <a:pt x="1965" y="832"/>
                    <a:pt x="2918" y="891"/>
                  </a:cubicBezTo>
                  <a:cubicBezTo>
                    <a:pt x="2918" y="701"/>
                    <a:pt x="2834" y="594"/>
                    <a:pt x="2644" y="594"/>
                  </a:cubicBezTo>
                  <a:cubicBezTo>
                    <a:pt x="2561" y="531"/>
                    <a:pt x="2459" y="496"/>
                    <a:pt x="2364" y="496"/>
                  </a:cubicBezTo>
                  <a:cubicBezTo>
                    <a:pt x="2350" y="496"/>
                    <a:pt x="2336" y="497"/>
                    <a:pt x="2322" y="499"/>
                  </a:cubicBezTo>
                  <a:cubicBezTo>
                    <a:pt x="1989" y="499"/>
                    <a:pt x="2120" y="356"/>
                    <a:pt x="2239" y="201"/>
                  </a:cubicBezTo>
                  <a:cubicBezTo>
                    <a:pt x="2103" y="45"/>
                    <a:pt x="1944" y="1"/>
                    <a:pt x="177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93" name="Google Shape;1593;p32"/>
            <p:cNvSpPr/>
            <p:nvPr/>
          </p:nvSpPr>
          <p:spPr>
            <a:xfrm>
              <a:off x="6138850" y="4061050"/>
              <a:ext cx="51875" cy="22050"/>
            </a:xfrm>
            <a:custGeom>
              <a:avLst/>
              <a:gdLst/>
              <a:ahLst/>
              <a:cxnLst/>
              <a:rect l="l" t="t" r="r" b="b"/>
              <a:pathLst>
                <a:path w="2075" h="882" extrusionOk="0">
                  <a:moveTo>
                    <a:pt x="663" y="0"/>
                  </a:moveTo>
                  <a:cubicBezTo>
                    <a:pt x="489" y="0"/>
                    <a:pt x="320" y="22"/>
                    <a:pt x="155" y="119"/>
                  </a:cubicBezTo>
                  <a:cubicBezTo>
                    <a:pt x="1" y="298"/>
                    <a:pt x="60" y="465"/>
                    <a:pt x="203" y="608"/>
                  </a:cubicBezTo>
                  <a:cubicBezTo>
                    <a:pt x="358" y="727"/>
                    <a:pt x="560" y="619"/>
                    <a:pt x="715" y="739"/>
                  </a:cubicBezTo>
                  <a:cubicBezTo>
                    <a:pt x="822" y="786"/>
                    <a:pt x="905" y="834"/>
                    <a:pt x="1001" y="881"/>
                  </a:cubicBezTo>
                  <a:cubicBezTo>
                    <a:pt x="1108" y="804"/>
                    <a:pt x="1230" y="795"/>
                    <a:pt x="1355" y="795"/>
                  </a:cubicBezTo>
                  <a:cubicBezTo>
                    <a:pt x="1392" y="795"/>
                    <a:pt x="1430" y="796"/>
                    <a:pt x="1468" y="796"/>
                  </a:cubicBezTo>
                  <a:cubicBezTo>
                    <a:pt x="1556" y="796"/>
                    <a:pt x="1644" y="791"/>
                    <a:pt x="1727" y="762"/>
                  </a:cubicBezTo>
                  <a:cubicBezTo>
                    <a:pt x="2075" y="314"/>
                    <a:pt x="1926" y="257"/>
                    <a:pt x="1708" y="257"/>
                  </a:cubicBezTo>
                  <a:cubicBezTo>
                    <a:pt x="1634" y="257"/>
                    <a:pt x="1551" y="263"/>
                    <a:pt x="1478" y="263"/>
                  </a:cubicBezTo>
                  <a:cubicBezTo>
                    <a:pt x="1383" y="263"/>
                    <a:pt x="1304" y="252"/>
                    <a:pt x="1274" y="203"/>
                  </a:cubicBezTo>
                  <a:lnTo>
                    <a:pt x="1286" y="179"/>
                  </a:lnTo>
                  <a:cubicBezTo>
                    <a:pt x="1215" y="84"/>
                    <a:pt x="1096" y="24"/>
                    <a:pt x="977" y="12"/>
                  </a:cubicBezTo>
                  <a:cubicBezTo>
                    <a:pt x="871" y="8"/>
                    <a:pt x="766" y="0"/>
                    <a:pt x="66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94" name="Google Shape;1594;p32"/>
            <p:cNvSpPr/>
            <p:nvPr/>
          </p:nvSpPr>
          <p:spPr>
            <a:xfrm>
              <a:off x="5202425" y="3027300"/>
              <a:ext cx="24425" cy="80675"/>
            </a:xfrm>
            <a:custGeom>
              <a:avLst/>
              <a:gdLst/>
              <a:ahLst/>
              <a:cxnLst/>
              <a:rect l="l" t="t" r="r" b="b"/>
              <a:pathLst>
                <a:path w="977" h="3227" extrusionOk="0">
                  <a:moveTo>
                    <a:pt x="858" y="0"/>
                  </a:moveTo>
                  <a:cubicBezTo>
                    <a:pt x="572" y="917"/>
                    <a:pt x="298" y="1822"/>
                    <a:pt x="36" y="2738"/>
                  </a:cubicBezTo>
                  <a:cubicBezTo>
                    <a:pt x="0" y="2893"/>
                    <a:pt x="12" y="3072"/>
                    <a:pt x="12" y="3227"/>
                  </a:cubicBezTo>
                  <a:lnTo>
                    <a:pt x="155" y="3227"/>
                  </a:lnTo>
                  <a:cubicBezTo>
                    <a:pt x="727" y="2667"/>
                    <a:pt x="727" y="1893"/>
                    <a:pt x="917" y="1191"/>
                  </a:cubicBezTo>
                  <a:cubicBezTo>
                    <a:pt x="917" y="964"/>
                    <a:pt x="965" y="762"/>
                    <a:pt x="977" y="548"/>
                  </a:cubicBezTo>
                  <a:cubicBezTo>
                    <a:pt x="965" y="476"/>
                    <a:pt x="929" y="417"/>
                    <a:pt x="893" y="357"/>
                  </a:cubicBezTo>
                  <a:cubicBezTo>
                    <a:pt x="870" y="238"/>
                    <a:pt x="870" y="119"/>
                    <a:pt x="85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95" name="Google Shape;1595;p32"/>
            <p:cNvSpPr/>
            <p:nvPr/>
          </p:nvSpPr>
          <p:spPr>
            <a:xfrm>
              <a:off x="5260475" y="3176775"/>
              <a:ext cx="65500" cy="16725"/>
            </a:xfrm>
            <a:custGeom>
              <a:avLst/>
              <a:gdLst/>
              <a:ahLst/>
              <a:cxnLst/>
              <a:rect l="l" t="t" r="r" b="b"/>
              <a:pathLst>
                <a:path w="2620" h="669" extrusionOk="0">
                  <a:moveTo>
                    <a:pt x="667" y="0"/>
                  </a:moveTo>
                  <a:cubicBezTo>
                    <a:pt x="488" y="0"/>
                    <a:pt x="309" y="28"/>
                    <a:pt x="131" y="117"/>
                  </a:cubicBezTo>
                  <a:cubicBezTo>
                    <a:pt x="84" y="212"/>
                    <a:pt x="36" y="307"/>
                    <a:pt x="0" y="415"/>
                  </a:cubicBezTo>
                  <a:cubicBezTo>
                    <a:pt x="667" y="569"/>
                    <a:pt x="1369" y="546"/>
                    <a:pt x="2060" y="653"/>
                  </a:cubicBezTo>
                  <a:cubicBezTo>
                    <a:pt x="2132" y="661"/>
                    <a:pt x="2203" y="668"/>
                    <a:pt x="2272" y="668"/>
                  </a:cubicBezTo>
                  <a:cubicBezTo>
                    <a:pt x="2396" y="668"/>
                    <a:pt x="2513" y="646"/>
                    <a:pt x="2620" y="569"/>
                  </a:cubicBezTo>
                  <a:cubicBezTo>
                    <a:pt x="2500" y="558"/>
                    <a:pt x="2393" y="534"/>
                    <a:pt x="2286" y="510"/>
                  </a:cubicBezTo>
                  <a:cubicBezTo>
                    <a:pt x="2239" y="427"/>
                    <a:pt x="2179" y="355"/>
                    <a:pt x="2096" y="307"/>
                  </a:cubicBezTo>
                  <a:cubicBezTo>
                    <a:pt x="1917" y="248"/>
                    <a:pt x="1738" y="177"/>
                    <a:pt x="1572" y="69"/>
                  </a:cubicBezTo>
                  <a:cubicBezTo>
                    <a:pt x="1558" y="70"/>
                    <a:pt x="1543" y="70"/>
                    <a:pt x="1529" y="70"/>
                  </a:cubicBezTo>
                  <a:cubicBezTo>
                    <a:pt x="1239" y="70"/>
                    <a:pt x="952" y="0"/>
                    <a:pt x="66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96" name="Google Shape;1596;p32"/>
            <p:cNvSpPr/>
            <p:nvPr/>
          </p:nvSpPr>
          <p:spPr>
            <a:xfrm>
              <a:off x="6087050" y="4058225"/>
              <a:ext cx="69675" cy="21875"/>
            </a:xfrm>
            <a:custGeom>
              <a:avLst/>
              <a:gdLst/>
              <a:ahLst/>
              <a:cxnLst/>
              <a:rect l="l" t="t" r="r" b="b"/>
              <a:pathLst>
                <a:path w="2787" h="875" extrusionOk="0">
                  <a:moveTo>
                    <a:pt x="1558" y="1"/>
                  </a:moveTo>
                  <a:cubicBezTo>
                    <a:pt x="1425" y="1"/>
                    <a:pt x="1300" y="43"/>
                    <a:pt x="1191" y="173"/>
                  </a:cubicBezTo>
                  <a:cubicBezTo>
                    <a:pt x="1203" y="423"/>
                    <a:pt x="1144" y="590"/>
                    <a:pt x="846" y="590"/>
                  </a:cubicBezTo>
                  <a:cubicBezTo>
                    <a:pt x="761" y="582"/>
                    <a:pt x="675" y="579"/>
                    <a:pt x="588" y="579"/>
                  </a:cubicBezTo>
                  <a:cubicBezTo>
                    <a:pt x="395" y="579"/>
                    <a:pt x="198" y="593"/>
                    <a:pt x="1" y="601"/>
                  </a:cubicBezTo>
                  <a:cubicBezTo>
                    <a:pt x="775" y="701"/>
                    <a:pt x="1540" y="874"/>
                    <a:pt x="2318" y="874"/>
                  </a:cubicBezTo>
                  <a:cubicBezTo>
                    <a:pt x="2474" y="874"/>
                    <a:pt x="2630" y="867"/>
                    <a:pt x="2787" y="852"/>
                  </a:cubicBezTo>
                  <a:cubicBezTo>
                    <a:pt x="2668" y="697"/>
                    <a:pt x="2501" y="732"/>
                    <a:pt x="2334" y="721"/>
                  </a:cubicBezTo>
                  <a:cubicBezTo>
                    <a:pt x="2025" y="661"/>
                    <a:pt x="2192" y="375"/>
                    <a:pt x="2073" y="220"/>
                  </a:cubicBezTo>
                  <a:cubicBezTo>
                    <a:pt x="2013" y="137"/>
                    <a:pt x="1918" y="66"/>
                    <a:pt x="1822" y="42"/>
                  </a:cubicBezTo>
                  <a:cubicBezTo>
                    <a:pt x="1733" y="18"/>
                    <a:pt x="1644" y="1"/>
                    <a:pt x="155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97" name="Google Shape;1597;p32"/>
            <p:cNvSpPr/>
            <p:nvPr/>
          </p:nvSpPr>
          <p:spPr>
            <a:xfrm>
              <a:off x="5331900" y="3179000"/>
              <a:ext cx="90225" cy="15400"/>
            </a:xfrm>
            <a:custGeom>
              <a:avLst/>
              <a:gdLst/>
              <a:ahLst/>
              <a:cxnLst/>
              <a:rect l="l" t="t" r="r" b="b"/>
              <a:pathLst>
                <a:path w="3609" h="616" extrusionOk="0">
                  <a:moveTo>
                    <a:pt x="3196" y="1"/>
                  </a:moveTo>
                  <a:cubicBezTo>
                    <a:pt x="3093" y="1"/>
                    <a:pt x="2982" y="21"/>
                    <a:pt x="2870" y="40"/>
                  </a:cubicBezTo>
                  <a:cubicBezTo>
                    <a:pt x="2811" y="64"/>
                    <a:pt x="2751" y="99"/>
                    <a:pt x="2703" y="135"/>
                  </a:cubicBezTo>
                  <a:cubicBezTo>
                    <a:pt x="2834" y="433"/>
                    <a:pt x="2513" y="349"/>
                    <a:pt x="2441" y="457"/>
                  </a:cubicBezTo>
                  <a:cubicBezTo>
                    <a:pt x="2243" y="425"/>
                    <a:pt x="2055" y="383"/>
                    <a:pt x="1857" y="383"/>
                  </a:cubicBezTo>
                  <a:cubicBezTo>
                    <a:pt x="1757" y="383"/>
                    <a:pt x="1656" y="393"/>
                    <a:pt x="1548" y="421"/>
                  </a:cubicBezTo>
                  <a:cubicBezTo>
                    <a:pt x="1390" y="465"/>
                    <a:pt x="1218" y="488"/>
                    <a:pt x="1043" y="488"/>
                  </a:cubicBezTo>
                  <a:cubicBezTo>
                    <a:pt x="838" y="488"/>
                    <a:pt x="628" y="456"/>
                    <a:pt x="429" y="385"/>
                  </a:cubicBezTo>
                  <a:cubicBezTo>
                    <a:pt x="355" y="359"/>
                    <a:pt x="285" y="337"/>
                    <a:pt x="220" y="337"/>
                  </a:cubicBezTo>
                  <a:cubicBezTo>
                    <a:pt x="139" y="337"/>
                    <a:pt x="66" y="370"/>
                    <a:pt x="1" y="469"/>
                  </a:cubicBezTo>
                  <a:cubicBezTo>
                    <a:pt x="399" y="591"/>
                    <a:pt x="808" y="616"/>
                    <a:pt x="1219" y="616"/>
                  </a:cubicBezTo>
                  <a:cubicBezTo>
                    <a:pt x="1496" y="616"/>
                    <a:pt x="1774" y="605"/>
                    <a:pt x="2052" y="605"/>
                  </a:cubicBezTo>
                  <a:cubicBezTo>
                    <a:pt x="2162" y="605"/>
                    <a:pt x="2272" y="606"/>
                    <a:pt x="2382" y="611"/>
                  </a:cubicBezTo>
                  <a:cubicBezTo>
                    <a:pt x="2644" y="599"/>
                    <a:pt x="2894" y="599"/>
                    <a:pt x="3156" y="588"/>
                  </a:cubicBezTo>
                  <a:cubicBezTo>
                    <a:pt x="3311" y="480"/>
                    <a:pt x="3549" y="469"/>
                    <a:pt x="3608" y="230"/>
                  </a:cubicBezTo>
                  <a:cubicBezTo>
                    <a:pt x="3500" y="50"/>
                    <a:pt x="3356" y="1"/>
                    <a:pt x="319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98" name="Google Shape;1598;p32"/>
            <p:cNvSpPr/>
            <p:nvPr/>
          </p:nvSpPr>
          <p:spPr>
            <a:xfrm>
              <a:off x="5353050" y="4005200"/>
              <a:ext cx="46750" cy="18225"/>
            </a:xfrm>
            <a:custGeom>
              <a:avLst/>
              <a:gdLst/>
              <a:ahLst/>
              <a:cxnLst/>
              <a:rect l="l" t="t" r="r" b="b"/>
              <a:pathLst>
                <a:path w="1870" h="729" extrusionOk="0">
                  <a:moveTo>
                    <a:pt x="651" y="1"/>
                  </a:moveTo>
                  <a:cubicBezTo>
                    <a:pt x="566" y="1"/>
                    <a:pt x="483" y="25"/>
                    <a:pt x="405" y="79"/>
                  </a:cubicBezTo>
                  <a:cubicBezTo>
                    <a:pt x="0" y="698"/>
                    <a:pt x="643" y="520"/>
                    <a:pt x="857" y="687"/>
                  </a:cubicBezTo>
                  <a:cubicBezTo>
                    <a:pt x="1000" y="716"/>
                    <a:pt x="1146" y="728"/>
                    <a:pt x="1292" y="728"/>
                  </a:cubicBezTo>
                  <a:cubicBezTo>
                    <a:pt x="1438" y="728"/>
                    <a:pt x="1584" y="716"/>
                    <a:pt x="1726" y="698"/>
                  </a:cubicBezTo>
                  <a:cubicBezTo>
                    <a:pt x="1726" y="532"/>
                    <a:pt x="1810" y="413"/>
                    <a:pt x="1869" y="270"/>
                  </a:cubicBezTo>
                  <a:cubicBezTo>
                    <a:pt x="1810" y="151"/>
                    <a:pt x="1691" y="91"/>
                    <a:pt x="1572" y="79"/>
                  </a:cubicBezTo>
                  <a:cubicBezTo>
                    <a:pt x="1512" y="79"/>
                    <a:pt x="1453" y="79"/>
                    <a:pt x="1393" y="91"/>
                  </a:cubicBezTo>
                  <a:cubicBezTo>
                    <a:pt x="1336" y="120"/>
                    <a:pt x="1281" y="130"/>
                    <a:pt x="1226" y="130"/>
                  </a:cubicBezTo>
                  <a:cubicBezTo>
                    <a:pt x="1073" y="130"/>
                    <a:pt x="926" y="46"/>
                    <a:pt x="786" y="20"/>
                  </a:cubicBezTo>
                  <a:cubicBezTo>
                    <a:pt x="741" y="7"/>
                    <a:pt x="695" y="1"/>
                    <a:pt x="65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99" name="Google Shape;1599;p32"/>
            <p:cNvSpPr/>
            <p:nvPr/>
          </p:nvSpPr>
          <p:spPr>
            <a:xfrm>
              <a:off x="5320300" y="3836900"/>
              <a:ext cx="27100" cy="45575"/>
            </a:xfrm>
            <a:custGeom>
              <a:avLst/>
              <a:gdLst/>
              <a:ahLst/>
              <a:cxnLst/>
              <a:rect l="l" t="t" r="r" b="b"/>
              <a:pathLst>
                <a:path w="1084" h="1823" extrusionOk="0">
                  <a:moveTo>
                    <a:pt x="524" y="1"/>
                  </a:moveTo>
                  <a:cubicBezTo>
                    <a:pt x="369" y="25"/>
                    <a:pt x="250" y="60"/>
                    <a:pt x="131" y="120"/>
                  </a:cubicBezTo>
                  <a:cubicBezTo>
                    <a:pt x="84" y="156"/>
                    <a:pt x="24" y="203"/>
                    <a:pt x="0" y="263"/>
                  </a:cubicBezTo>
                  <a:cubicBezTo>
                    <a:pt x="60" y="346"/>
                    <a:pt x="107" y="430"/>
                    <a:pt x="167" y="525"/>
                  </a:cubicBezTo>
                  <a:cubicBezTo>
                    <a:pt x="203" y="537"/>
                    <a:pt x="262" y="537"/>
                    <a:pt x="310" y="561"/>
                  </a:cubicBezTo>
                  <a:cubicBezTo>
                    <a:pt x="381" y="692"/>
                    <a:pt x="358" y="822"/>
                    <a:pt x="381" y="942"/>
                  </a:cubicBezTo>
                  <a:cubicBezTo>
                    <a:pt x="405" y="1037"/>
                    <a:pt x="417" y="1120"/>
                    <a:pt x="441" y="1192"/>
                  </a:cubicBezTo>
                  <a:cubicBezTo>
                    <a:pt x="465" y="1251"/>
                    <a:pt x="477" y="1299"/>
                    <a:pt x="488" y="1358"/>
                  </a:cubicBezTo>
                  <a:cubicBezTo>
                    <a:pt x="548" y="1525"/>
                    <a:pt x="596" y="1715"/>
                    <a:pt x="762" y="1823"/>
                  </a:cubicBezTo>
                  <a:cubicBezTo>
                    <a:pt x="1060" y="1811"/>
                    <a:pt x="1024" y="1537"/>
                    <a:pt x="1084" y="1346"/>
                  </a:cubicBezTo>
                  <a:cubicBezTo>
                    <a:pt x="1084" y="1227"/>
                    <a:pt x="1036" y="1120"/>
                    <a:pt x="1000" y="1001"/>
                  </a:cubicBezTo>
                  <a:cubicBezTo>
                    <a:pt x="977" y="942"/>
                    <a:pt x="953" y="894"/>
                    <a:pt x="941" y="834"/>
                  </a:cubicBezTo>
                  <a:cubicBezTo>
                    <a:pt x="893" y="692"/>
                    <a:pt x="893" y="537"/>
                    <a:pt x="881" y="394"/>
                  </a:cubicBezTo>
                  <a:cubicBezTo>
                    <a:pt x="846" y="180"/>
                    <a:pt x="774" y="25"/>
                    <a:pt x="52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00" name="Google Shape;1600;p32"/>
            <p:cNvSpPr/>
            <p:nvPr/>
          </p:nvSpPr>
          <p:spPr>
            <a:xfrm>
              <a:off x="5628675" y="4030375"/>
              <a:ext cx="76225" cy="13300"/>
            </a:xfrm>
            <a:custGeom>
              <a:avLst/>
              <a:gdLst/>
              <a:ahLst/>
              <a:cxnLst/>
              <a:rect l="l" t="t" r="r" b="b"/>
              <a:pathLst>
                <a:path w="3049" h="532" extrusionOk="0">
                  <a:moveTo>
                    <a:pt x="703" y="1"/>
                  </a:moveTo>
                  <a:cubicBezTo>
                    <a:pt x="655" y="1"/>
                    <a:pt x="596" y="1"/>
                    <a:pt x="536" y="13"/>
                  </a:cubicBezTo>
                  <a:cubicBezTo>
                    <a:pt x="369" y="84"/>
                    <a:pt x="191" y="84"/>
                    <a:pt x="60" y="191"/>
                  </a:cubicBezTo>
                  <a:cubicBezTo>
                    <a:pt x="48" y="227"/>
                    <a:pt x="12" y="239"/>
                    <a:pt x="0" y="275"/>
                  </a:cubicBezTo>
                  <a:cubicBezTo>
                    <a:pt x="800" y="444"/>
                    <a:pt x="1599" y="532"/>
                    <a:pt x="2404" y="532"/>
                  </a:cubicBezTo>
                  <a:cubicBezTo>
                    <a:pt x="2618" y="532"/>
                    <a:pt x="2833" y="525"/>
                    <a:pt x="3048" y="513"/>
                  </a:cubicBezTo>
                  <a:lnTo>
                    <a:pt x="3048" y="453"/>
                  </a:lnTo>
                  <a:lnTo>
                    <a:pt x="3048" y="394"/>
                  </a:lnTo>
                  <a:cubicBezTo>
                    <a:pt x="3024" y="287"/>
                    <a:pt x="2929" y="227"/>
                    <a:pt x="2834" y="168"/>
                  </a:cubicBezTo>
                  <a:cubicBezTo>
                    <a:pt x="2778" y="168"/>
                    <a:pt x="2733" y="184"/>
                    <a:pt x="2688" y="184"/>
                  </a:cubicBezTo>
                  <a:cubicBezTo>
                    <a:pt x="2666" y="184"/>
                    <a:pt x="2643" y="180"/>
                    <a:pt x="2620" y="168"/>
                  </a:cubicBezTo>
                  <a:cubicBezTo>
                    <a:pt x="2572" y="156"/>
                    <a:pt x="2536" y="156"/>
                    <a:pt x="2489" y="156"/>
                  </a:cubicBezTo>
                  <a:cubicBezTo>
                    <a:pt x="2417" y="180"/>
                    <a:pt x="2358" y="191"/>
                    <a:pt x="2274" y="215"/>
                  </a:cubicBezTo>
                  <a:lnTo>
                    <a:pt x="2131" y="215"/>
                  </a:lnTo>
                  <a:cubicBezTo>
                    <a:pt x="2060" y="191"/>
                    <a:pt x="2000" y="168"/>
                    <a:pt x="1917" y="156"/>
                  </a:cubicBezTo>
                  <a:cubicBezTo>
                    <a:pt x="1893" y="156"/>
                    <a:pt x="1881" y="132"/>
                    <a:pt x="1846" y="132"/>
                  </a:cubicBezTo>
                  <a:lnTo>
                    <a:pt x="1774" y="132"/>
                  </a:lnTo>
                  <a:lnTo>
                    <a:pt x="1703" y="156"/>
                  </a:lnTo>
                  <a:cubicBezTo>
                    <a:pt x="1680" y="159"/>
                    <a:pt x="1660" y="160"/>
                    <a:pt x="1640" y="160"/>
                  </a:cubicBezTo>
                  <a:cubicBezTo>
                    <a:pt x="1587" y="160"/>
                    <a:pt x="1541" y="149"/>
                    <a:pt x="1488" y="132"/>
                  </a:cubicBezTo>
                  <a:cubicBezTo>
                    <a:pt x="1465" y="132"/>
                    <a:pt x="1441" y="120"/>
                    <a:pt x="1417" y="120"/>
                  </a:cubicBezTo>
                  <a:cubicBezTo>
                    <a:pt x="1369" y="108"/>
                    <a:pt x="1310" y="96"/>
                    <a:pt x="1262" y="96"/>
                  </a:cubicBezTo>
                  <a:cubicBezTo>
                    <a:pt x="1191" y="72"/>
                    <a:pt x="1107" y="61"/>
                    <a:pt x="1024" y="61"/>
                  </a:cubicBezTo>
                  <a:cubicBezTo>
                    <a:pt x="905" y="49"/>
                    <a:pt x="810" y="13"/>
                    <a:pt x="70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01" name="Google Shape;1601;p32"/>
            <p:cNvSpPr/>
            <p:nvPr/>
          </p:nvSpPr>
          <p:spPr>
            <a:xfrm>
              <a:off x="5338150" y="3995675"/>
              <a:ext cx="36950" cy="26750"/>
            </a:xfrm>
            <a:custGeom>
              <a:avLst/>
              <a:gdLst/>
              <a:ahLst/>
              <a:cxnLst/>
              <a:rect l="l" t="t" r="r" b="b"/>
              <a:pathLst>
                <a:path w="1478" h="1070" extrusionOk="0">
                  <a:moveTo>
                    <a:pt x="369" y="0"/>
                  </a:moveTo>
                  <a:cubicBezTo>
                    <a:pt x="328" y="0"/>
                    <a:pt x="285" y="6"/>
                    <a:pt x="239" y="20"/>
                  </a:cubicBezTo>
                  <a:cubicBezTo>
                    <a:pt x="120" y="115"/>
                    <a:pt x="120" y="258"/>
                    <a:pt x="48" y="377"/>
                  </a:cubicBezTo>
                  <a:cubicBezTo>
                    <a:pt x="13" y="436"/>
                    <a:pt x="1" y="484"/>
                    <a:pt x="1" y="544"/>
                  </a:cubicBezTo>
                  <a:cubicBezTo>
                    <a:pt x="445" y="817"/>
                    <a:pt x="868" y="1069"/>
                    <a:pt x="1405" y="1069"/>
                  </a:cubicBezTo>
                  <a:cubicBezTo>
                    <a:pt x="1429" y="1069"/>
                    <a:pt x="1453" y="1069"/>
                    <a:pt x="1477" y="1068"/>
                  </a:cubicBezTo>
                  <a:cubicBezTo>
                    <a:pt x="1418" y="960"/>
                    <a:pt x="1298" y="948"/>
                    <a:pt x="1191" y="913"/>
                  </a:cubicBezTo>
                  <a:cubicBezTo>
                    <a:pt x="941" y="853"/>
                    <a:pt x="953" y="698"/>
                    <a:pt x="1037" y="496"/>
                  </a:cubicBezTo>
                  <a:cubicBezTo>
                    <a:pt x="1025" y="401"/>
                    <a:pt x="965" y="317"/>
                    <a:pt x="894" y="258"/>
                  </a:cubicBezTo>
                  <a:cubicBezTo>
                    <a:pt x="714" y="158"/>
                    <a:pt x="577" y="0"/>
                    <a:pt x="36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02" name="Google Shape;1602;p32"/>
            <p:cNvSpPr/>
            <p:nvPr/>
          </p:nvSpPr>
          <p:spPr>
            <a:xfrm>
              <a:off x="5892100" y="4039625"/>
              <a:ext cx="53900" cy="23525"/>
            </a:xfrm>
            <a:custGeom>
              <a:avLst/>
              <a:gdLst/>
              <a:ahLst/>
              <a:cxnLst/>
              <a:rect l="l" t="t" r="r" b="b"/>
              <a:pathLst>
                <a:path w="2156" h="941" extrusionOk="0">
                  <a:moveTo>
                    <a:pt x="697" y="1"/>
                  </a:moveTo>
                  <a:cubicBezTo>
                    <a:pt x="570" y="1"/>
                    <a:pt x="441" y="15"/>
                    <a:pt x="310" y="36"/>
                  </a:cubicBezTo>
                  <a:cubicBezTo>
                    <a:pt x="238" y="48"/>
                    <a:pt x="179" y="83"/>
                    <a:pt x="119" y="119"/>
                  </a:cubicBezTo>
                  <a:cubicBezTo>
                    <a:pt x="0" y="333"/>
                    <a:pt x="191" y="381"/>
                    <a:pt x="310" y="453"/>
                  </a:cubicBezTo>
                  <a:cubicBezTo>
                    <a:pt x="476" y="572"/>
                    <a:pt x="334" y="619"/>
                    <a:pt x="274" y="691"/>
                  </a:cubicBezTo>
                  <a:cubicBezTo>
                    <a:pt x="250" y="703"/>
                    <a:pt x="238" y="738"/>
                    <a:pt x="226" y="762"/>
                  </a:cubicBezTo>
                  <a:cubicBezTo>
                    <a:pt x="846" y="941"/>
                    <a:pt x="1477" y="905"/>
                    <a:pt x="2096" y="917"/>
                  </a:cubicBezTo>
                  <a:cubicBezTo>
                    <a:pt x="2131" y="881"/>
                    <a:pt x="2143" y="857"/>
                    <a:pt x="2155" y="822"/>
                  </a:cubicBezTo>
                  <a:cubicBezTo>
                    <a:pt x="2060" y="572"/>
                    <a:pt x="1822" y="595"/>
                    <a:pt x="1608" y="583"/>
                  </a:cubicBezTo>
                  <a:cubicBezTo>
                    <a:pt x="1358" y="572"/>
                    <a:pt x="1262" y="464"/>
                    <a:pt x="1310" y="226"/>
                  </a:cubicBezTo>
                  <a:cubicBezTo>
                    <a:pt x="1286" y="167"/>
                    <a:pt x="1238" y="107"/>
                    <a:pt x="1179" y="83"/>
                  </a:cubicBezTo>
                  <a:cubicBezTo>
                    <a:pt x="1019" y="23"/>
                    <a:pt x="859" y="1"/>
                    <a:pt x="69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03" name="Google Shape;1603;p32"/>
            <p:cNvSpPr/>
            <p:nvPr/>
          </p:nvSpPr>
          <p:spPr>
            <a:xfrm>
              <a:off x="5133975" y="3771425"/>
              <a:ext cx="25325" cy="32775"/>
            </a:xfrm>
            <a:custGeom>
              <a:avLst/>
              <a:gdLst/>
              <a:ahLst/>
              <a:cxnLst/>
              <a:rect l="l" t="t" r="r" b="b"/>
              <a:pathLst>
                <a:path w="1013" h="1311" extrusionOk="0">
                  <a:moveTo>
                    <a:pt x="0" y="1"/>
                  </a:moveTo>
                  <a:cubicBezTo>
                    <a:pt x="191" y="560"/>
                    <a:pt x="321" y="1155"/>
                    <a:pt x="1012" y="1310"/>
                  </a:cubicBezTo>
                  <a:cubicBezTo>
                    <a:pt x="679" y="941"/>
                    <a:pt x="619" y="405"/>
                    <a:pt x="310" y="1"/>
                  </a:cubicBezTo>
                  <a:cubicBezTo>
                    <a:pt x="274" y="56"/>
                    <a:pt x="238" y="75"/>
                    <a:pt x="203" y="75"/>
                  </a:cubicBezTo>
                  <a:cubicBezTo>
                    <a:pt x="132" y="75"/>
                    <a:pt x="64" y="1"/>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04" name="Google Shape;1604;p32"/>
            <p:cNvSpPr/>
            <p:nvPr/>
          </p:nvSpPr>
          <p:spPr>
            <a:xfrm>
              <a:off x="6015925" y="4050925"/>
              <a:ext cx="48525" cy="17975"/>
            </a:xfrm>
            <a:custGeom>
              <a:avLst/>
              <a:gdLst/>
              <a:ahLst/>
              <a:cxnLst/>
              <a:rect l="l" t="t" r="r" b="b"/>
              <a:pathLst>
                <a:path w="1941" h="719" extrusionOk="0">
                  <a:moveTo>
                    <a:pt x="1453" y="1"/>
                  </a:moveTo>
                  <a:cubicBezTo>
                    <a:pt x="1286" y="12"/>
                    <a:pt x="1119" y="12"/>
                    <a:pt x="977" y="108"/>
                  </a:cubicBezTo>
                  <a:cubicBezTo>
                    <a:pt x="953" y="131"/>
                    <a:pt x="929" y="155"/>
                    <a:pt x="917" y="179"/>
                  </a:cubicBezTo>
                  <a:cubicBezTo>
                    <a:pt x="977" y="346"/>
                    <a:pt x="1108" y="548"/>
                    <a:pt x="774" y="584"/>
                  </a:cubicBezTo>
                  <a:cubicBezTo>
                    <a:pt x="524" y="596"/>
                    <a:pt x="262" y="596"/>
                    <a:pt x="0" y="596"/>
                  </a:cubicBezTo>
                  <a:cubicBezTo>
                    <a:pt x="245" y="696"/>
                    <a:pt x="495" y="718"/>
                    <a:pt x="747" y="718"/>
                  </a:cubicBezTo>
                  <a:cubicBezTo>
                    <a:pt x="946" y="718"/>
                    <a:pt x="1145" y="704"/>
                    <a:pt x="1344" y="704"/>
                  </a:cubicBezTo>
                  <a:cubicBezTo>
                    <a:pt x="1432" y="704"/>
                    <a:pt x="1520" y="707"/>
                    <a:pt x="1608" y="715"/>
                  </a:cubicBezTo>
                  <a:cubicBezTo>
                    <a:pt x="1560" y="596"/>
                    <a:pt x="1346" y="572"/>
                    <a:pt x="1405" y="405"/>
                  </a:cubicBezTo>
                  <a:cubicBezTo>
                    <a:pt x="1441" y="312"/>
                    <a:pt x="1512" y="296"/>
                    <a:pt x="1594" y="296"/>
                  </a:cubicBezTo>
                  <a:cubicBezTo>
                    <a:pt x="1633" y="296"/>
                    <a:pt x="1675" y="300"/>
                    <a:pt x="1717" y="300"/>
                  </a:cubicBezTo>
                  <a:cubicBezTo>
                    <a:pt x="1732" y="300"/>
                    <a:pt x="1747" y="299"/>
                    <a:pt x="1762" y="298"/>
                  </a:cubicBezTo>
                  <a:lnTo>
                    <a:pt x="1893" y="298"/>
                  </a:lnTo>
                  <a:cubicBezTo>
                    <a:pt x="1941" y="239"/>
                    <a:pt x="1941" y="179"/>
                    <a:pt x="1905" y="120"/>
                  </a:cubicBezTo>
                  <a:cubicBezTo>
                    <a:pt x="1834" y="60"/>
                    <a:pt x="1750" y="36"/>
                    <a:pt x="1643" y="12"/>
                  </a:cubicBezTo>
                  <a:cubicBezTo>
                    <a:pt x="1584" y="1"/>
                    <a:pt x="1512" y="1"/>
                    <a:pt x="145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05" name="Google Shape;1605;p32"/>
            <p:cNvSpPr/>
            <p:nvPr/>
          </p:nvSpPr>
          <p:spPr>
            <a:xfrm>
              <a:off x="5850725" y="4042175"/>
              <a:ext cx="48825" cy="17100"/>
            </a:xfrm>
            <a:custGeom>
              <a:avLst/>
              <a:gdLst/>
              <a:ahLst/>
              <a:cxnLst/>
              <a:rect l="l" t="t" r="r" b="b"/>
              <a:pathLst>
                <a:path w="1953" h="684" extrusionOk="0">
                  <a:moveTo>
                    <a:pt x="1211" y="0"/>
                  </a:moveTo>
                  <a:cubicBezTo>
                    <a:pt x="1152" y="0"/>
                    <a:pt x="1098" y="22"/>
                    <a:pt x="1048" y="65"/>
                  </a:cubicBezTo>
                  <a:cubicBezTo>
                    <a:pt x="1038" y="354"/>
                    <a:pt x="893" y="491"/>
                    <a:pt x="652" y="491"/>
                  </a:cubicBezTo>
                  <a:cubicBezTo>
                    <a:pt x="616" y="491"/>
                    <a:pt x="577" y="488"/>
                    <a:pt x="536" y="481"/>
                  </a:cubicBezTo>
                  <a:cubicBezTo>
                    <a:pt x="441" y="470"/>
                    <a:pt x="349" y="452"/>
                    <a:pt x="259" y="452"/>
                  </a:cubicBezTo>
                  <a:cubicBezTo>
                    <a:pt x="170" y="452"/>
                    <a:pt x="84" y="470"/>
                    <a:pt x="0" y="529"/>
                  </a:cubicBezTo>
                  <a:cubicBezTo>
                    <a:pt x="379" y="658"/>
                    <a:pt x="753" y="671"/>
                    <a:pt x="1131" y="671"/>
                  </a:cubicBezTo>
                  <a:cubicBezTo>
                    <a:pt x="1225" y="671"/>
                    <a:pt x="1320" y="670"/>
                    <a:pt x="1415" y="670"/>
                  </a:cubicBezTo>
                  <a:cubicBezTo>
                    <a:pt x="1573" y="670"/>
                    <a:pt x="1733" y="672"/>
                    <a:pt x="1893" y="684"/>
                  </a:cubicBezTo>
                  <a:lnTo>
                    <a:pt x="1953" y="624"/>
                  </a:lnTo>
                  <a:cubicBezTo>
                    <a:pt x="1834" y="327"/>
                    <a:pt x="1477" y="279"/>
                    <a:pt x="1334" y="29"/>
                  </a:cubicBezTo>
                  <a:cubicBezTo>
                    <a:pt x="1291" y="10"/>
                    <a:pt x="1250" y="0"/>
                    <a:pt x="121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06" name="Google Shape;1606;p32"/>
            <p:cNvSpPr/>
            <p:nvPr/>
          </p:nvSpPr>
          <p:spPr>
            <a:xfrm>
              <a:off x="5147950" y="3638075"/>
              <a:ext cx="18175" cy="36350"/>
            </a:xfrm>
            <a:custGeom>
              <a:avLst/>
              <a:gdLst/>
              <a:ahLst/>
              <a:cxnLst/>
              <a:rect l="l" t="t" r="r" b="b"/>
              <a:pathLst>
                <a:path w="727" h="1454" extrusionOk="0">
                  <a:moveTo>
                    <a:pt x="453" y="1"/>
                  </a:moveTo>
                  <a:cubicBezTo>
                    <a:pt x="298" y="274"/>
                    <a:pt x="1" y="489"/>
                    <a:pt x="13" y="846"/>
                  </a:cubicBezTo>
                  <a:cubicBezTo>
                    <a:pt x="36" y="1048"/>
                    <a:pt x="36" y="1251"/>
                    <a:pt x="48" y="1453"/>
                  </a:cubicBezTo>
                  <a:cubicBezTo>
                    <a:pt x="477" y="1251"/>
                    <a:pt x="465" y="739"/>
                    <a:pt x="727" y="382"/>
                  </a:cubicBezTo>
                  <a:cubicBezTo>
                    <a:pt x="715" y="227"/>
                    <a:pt x="667" y="108"/>
                    <a:pt x="524" y="36"/>
                  </a:cubicBezTo>
                  <a:cubicBezTo>
                    <a:pt x="489" y="24"/>
                    <a:pt x="477" y="12"/>
                    <a:pt x="45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07" name="Google Shape;1607;p32"/>
            <p:cNvSpPr/>
            <p:nvPr/>
          </p:nvSpPr>
          <p:spPr>
            <a:xfrm>
              <a:off x="5316425" y="3968775"/>
              <a:ext cx="23250" cy="40500"/>
            </a:xfrm>
            <a:custGeom>
              <a:avLst/>
              <a:gdLst/>
              <a:ahLst/>
              <a:cxnLst/>
              <a:rect l="l" t="t" r="r" b="b"/>
              <a:pathLst>
                <a:path w="930" h="1620" extrusionOk="0">
                  <a:moveTo>
                    <a:pt x="179" y="0"/>
                  </a:moveTo>
                  <a:cubicBezTo>
                    <a:pt x="120" y="0"/>
                    <a:pt x="60" y="12"/>
                    <a:pt x="1" y="12"/>
                  </a:cubicBezTo>
                  <a:cubicBezTo>
                    <a:pt x="143" y="620"/>
                    <a:pt x="179" y="1298"/>
                    <a:pt x="870" y="1620"/>
                  </a:cubicBezTo>
                  <a:cubicBezTo>
                    <a:pt x="894" y="1596"/>
                    <a:pt x="917" y="1572"/>
                    <a:pt x="929" y="1548"/>
                  </a:cubicBezTo>
                  <a:cubicBezTo>
                    <a:pt x="917" y="1131"/>
                    <a:pt x="513" y="893"/>
                    <a:pt x="453" y="489"/>
                  </a:cubicBezTo>
                  <a:cubicBezTo>
                    <a:pt x="417" y="405"/>
                    <a:pt x="393" y="310"/>
                    <a:pt x="346" y="227"/>
                  </a:cubicBezTo>
                  <a:cubicBezTo>
                    <a:pt x="298" y="131"/>
                    <a:pt x="274" y="48"/>
                    <a:pt x="17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08" name="Google Shape;1608;p32"/>
            <p:cNvSpPr/>
            <p:nvPr/>
          </p:nvSpPr>
          <p:spPr>
            <a:xfrm>
              <a:off x="5373575" y="3301125"/>
              <a:ext cx="22350" cy="32475"/>
            </a:xfrm>
            <a:custGeom>
              <a:avLst/>
              <a:gdLst/>
              <a:ahLst/>
              <a:cxnLst/>
              <a:rect l="l" t="t" r="r" b="b"/>
              <a:pathLst>
                <a:path w="894" h="1299" extrusionOk="0">
                  <a:moveTo>
                    <a:pt x="894" y="1"/>
                  </a:moveTo>
                  <a:lnTo>
                    <a:pt x="894" y="1"/>
                  </a:lnTo>
                  <a:cubicBezTo>
                    <a:pt x="453" y="334"/>
                    <a:pt x="239" y="822"/>
                    <a:pt x="1" y="1299"/>
                  </a:cubicBezTo>
                  <a:cubicBezTo>
                    <a:pt x="477" y="989"/>
                    <a:pt x="715" y="513"/>
                    <a:pt x="89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09" name="Google Shape;1609;p32"/>
            <p:cNvSpPr/>
            <p:nvPr/>
          </p:nvSpPr>
          <p:spPr>
            <a:xfrm>
              <a:off x="5395900" y="3280000"/>
              <a:ext cx="11050" cy="21350"/>
            </a:xfrm>
            <a:custGeom>
              <a:avLst/>
              <a:gdLst/>
              <a:ahLst/>
              <a:cxnLst/>
              <a:rect l="l" t="t" r="r" b="b"/>
              <a:pathLst>
                <a:path w="442" h="854" extrusionOk="0">
                  <a:moveTo>
                    <a:pt x="441" y="0"/>
                  </a:moveTo>
                  <a:cubicBezTo>
                    <a:pt x="203" y="239"/>
                    <a:pt x="36" y="512"/>
                    <a:pt x="1" y="846"/>
                  </a:cubicBezTo>
                  <a:cubicBezTo>
                    <a:pt x="36" y="822"/>
                    <a:pt x="73" y="814"/>
                    <a:pt x="110" y="814"/>
                  </a:cubicBezTo>
                  <a:cubicBezTo>
                    <a:pt x="191" y="814"/>
                    <a:pt x="273" y="853"/>
                    <a:pt x="354" y="853"/>
                  </a:cubicBezTo>
                  <a:cubicBezTo>
                    <a:pt x="383" y="853"/>
                    <a:pt x="412" y="848"/>
                    <a:pt x="441" y="834"/>
                  </a:cubicBezTo>
                  <a:lnTo>
                    <a:pt x="441"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10" name="Google Shape;1610;p32"/>
            <p:cNvSpPr/>
            <p:nvPr/>
          </p:nvSpPr>
          <p:spPr>
            <a:xfrm>
              <a:off x="5169675" y="3802025"/>
              <a:ext cx="22350" cy="19475"/>
            </a:xfrm>
            <a:custGeom>
              <a:avLst/>
              <a:gdLst/>
              <a:ahLst/>
              <a:cxnLst/>
              <a:rect l="l" t="t" r="r" b="b"/>
              <a:pathLst>
                <a:path w="894" h="779" extrusionOk="0">
                  <a:moveTo>
                    <a:pt x="284" y="0"/>
                  </a:moveTo>
                  <a:cubicBezTo>
                    <a:pt x="142" y="0"/>
                    <a:pt x="162" y="257"/>
                    <a:pt x="60" y="312"/>
                  </a:cubicBezTo>
                  <a:cubicBezTo>
                    <a:pt x="36" y="348"/>
                    <a:pt x="13" y="360"/>
                    <a:pt x="1" y="384"/>
                  </a:cubicBezTo>
                  <a:cubicBezTo>
                    <a:pt x="188" y="703"/>
                    <a:pt x="487" y="778"/>
                    <a:pt x="814" y="778"/>
                  </a:cubicBezTo>
                  <a:cubicBezTo>
                    <a:pt x="840" y="778"/>
                    <a:pt x="867" y="778"/>
                    <a:pt x="894" y="777"/>
                  </a:cubicBezTo>
                  <a:cubicBezTo>
                    <a:pt x="620" y="610"/>
                    <a:pt x="370" y="467"/>
                    <a:pt x="453" y="74"/>
                  </a:cubicBezTo>
                  <a:cubicBezTo>
                    <a:pt x="379" y="21"/>
                    <a:pt x="325" y="0"/>
                    <a:pt x="28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11" name="Google Shape;1611;p32"/>
            <p:cNvSpPr/>
            <p:nvPr/>
          </p:nvSpPr>
          <p:spPr>
            <a:xfrm>
              <a:off x="5345600" y="3354700"/>
              <a:ext cx="14900" cy="21475"/>
            </a:xfrm>
            <a:custGeom>
              <a:avLst/>
              <a:gdLst/>
              <a:ahLst/>
              <a:cxnLst/>
              <a:rect l="l" t="t" r="r" b="b"/>
              <a:pathLst>
                <a:path w="596" h="859" extrusionOk="0">
                  <a:moveTo>
                    <a:pt x="596" y="1"/>
                  </a:moveTo>
                  <a:cubicBezTo>
                    <a:pt x="346" y="275"/>
                    <a:pt x="84" y="513"/>
                    <a:pt x="0" y="858"/>
                  </a:cubicBezTo>
                  <a:cubicBezTo>
                    <a:pt x="465" y="763"/>
                    <a:pt x="596" y="418"/>
                    <a:pt x="59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12" name="Google Shape;1612;p32"/>
            <p:cNvSpPr/>
            <p:nvPr/>
          </p:nvSpPr>
          <p:spPr>
            <a:xfrm>
              <a:off x="5814100" y="4047625"/>
              <a:ext cx="26825" cy="7200"/>
            </a:xfrm>
            <a:custGeom>
              <a:avLst/>
              <a:gdLst/>
              <a:ahLst/>
              <a:cxnLst/>
              <a:rect l="l" t="t" r="r" b="b"/>
              <a:pathLst>
                <a:path w="1073" h="288" extrusionOk="0">
                  <a:moveTo>
                    <a:pt x="132" y="1"/>
                  </a:moveTo>
                  <a:cubicBezTo>
                    <a:pt x="112" y="1"/>
                    <a:pt x="92" y="1"/>
                    <a:pt x="72" y="2"/>
                  </a:cubicBezTo>
                  <a:cubicBezTo>
                    <a:pt x="1" y="61"/>
                    <a:pt x="1" y="109"/>
                    <a:pt x="60" y="168"/>
                  </a:cubicBezTo>
                  <a:cubicBezTo>
                    <a:pt x="242" y="262"/>
                    <a:pt x="430" y="273"/>
                    <a:pt x="623" y="273"/>
                  </a:cubicBezTo>
                  <a:cubicBezTo>
                    <a:pt x="679" y="273"/>
                    <a:pt x="736" y="272"/>
                    <a:pt x="793" y="272"/>
                  </a:cubicBezTo>
                  <a:cubicBezTo>
                    <a:pt x="886" y="272"/>
                    <a:pt x="979" y="274"/>
                    <a:pt x="1072" y="287"/>
                  </a:cubicBezTo>
                  <a:cubicBezTo>
                    <a:pt x="791" y="96"/>
                    <a:pt x="468" y="1"/>
                    <a:pt x="13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13" name="Google Shape;1613;p32"/>
            <p:cNvSpPr/>
            <p:nvPr/>
          </p:nvSpPr>
          <p:spPr>
            <a:xfrm>
              <a:off x="5776300" y="4046600"/>
              <a:ext cx="34250" cy="4400"/>
            </a:xfrm>
            <a:custGeom>
              <a:avLst/>
              <a:gdLst/>
              <a:ahLst/>
              <a:cxnLst/>
              <a:rect l="l" t="t" r="r" b="b"/>
              <a:pathLst>
                <a:path w="1370" h="176" extrusionOk="0">
                  <a:moveTo>
                    <a:pt x="869" y="0"/>
                  </a:moveTo>
                  <a:cubicBezTo>
                    <a:pt x="583" y="0"/>
                    <a:pt x="294" y="43"/>
                    <a:pt x="1" y="43"/>
                  </a:cubicBezTo>
                  <a:cubicBezTo>
                    <a:pt x="233" y="155"/>
                    <a:pt x="477" y="176"/>
                    <a:pt x="721" y="176"/>
                  </a:cubicBezTo>
                  <a:cubicBezTo>
                    <a:pt x="858" y="176"/>
                    <a:pt x="995" y="169"/>
                    <a:pt x="1131" y="169"/>
                  </a:cubicBezTo>
                  <a:cubicBezTo>
                    <a:pt x="1187" y="169"/>
                    <a:pt x="1243" y="170"/>
                    <a:pt x="1298" y="174"/>
                  </a:cubicBezTo>
                  <a:cubicBezTo>
                    <a:pt x="1370" y="126"/>
                    <a:pt x="1370" y="78"/>
                    <a:pt x="1298" y="43"/>
                  </a:cubicBezTo>
                  <a:cubicBezTo>
                    <a:pt x="1156" y="11"/>
                    <a:pt x="1013" y="0"/>
                    <a:pt x="86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14" name="Google Shape;1614;p32"/>
            <p:cNvSpPr/>
            <p:nvPr/>
          </p:nvSpPr>
          <p:spPr>
            <a:xfrm>
              <a:off x="5205400" y="3549075"/>
              <a:ext cx="17300" cy="23425"/>
            </a:xfrm>
            <a:custGeom>
              <a:avLst/>
              <a:gdLst/>
              <a:ahLst/>
              <a:cxnLst/>
              <a:rect l="l" t="t" r="r" b="b"/>
              <a:pathLst>
                <a:path w="692" h="937" extrusionOk="0">
                  <a:moveTo>
                    <a:pt x="608" y="1"/>
                  </a:moveTo>
                  <a:cubicBezTo>
                    <a:pt x="334" y="239"/>
                    <a:pt x="131" y="501"/>
                    <a:pt x="1" y="834"/>
                  </a:cubicBezTo>
                  <a:cubicBezTo>
                    <a:pt x="12" y="894"/>
                    <a:pt x="36" y="917"/>
                    <a:pt x="84" y="929"/>
                  </a:cubicBezTo>
                  <a:cubicBezTo>
                    <a:pt x="104" y="934"/>
                    <a:pt x="123" y="937"/>
                    <a:pt x="140" y="937"/>
                  </a:cubicBezTo>
                  <a:cubicBezTo>
                    <a:pt x="208" y="937"/>
                    <a:pt x="263" y="902"/>
                    <a:pt x="310" y="846"/>
                  </a:cubicBezTo>
                  <a:cubicBezTo>
                    <a:pt x="429" y="751"/>
                    <a:pt x="512" y="632"/>
                    <a:pt x="572" y="489"/>
                  </a:cubicBezTo>
                  <a:cubicBezTo>
                    <a:pt x="608" y="358"/>
                    <a:pt x="691" y="227"/>
                    <a:pt x="667" y="60"/>
                  </a:cubicBezTo>
                  <a:lnTo>
                    <a:pt x="608"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15" name="Google Shape;1615;p32"/>
            <p:cNvSpPr/>
            <p:nvPr/>
          </p:nvSpPr>
          <p:spPr>
            <a:xfrm>
              <a:off x="5401250" y="4022100"/>
              <a:ext cx="30700" cy="5050"/>
            </a:xfrm>
            <a:custGeom>
              <a:avLst/>
              <a:gdLst/>
              <a:ahLst/>
              <a:cxnLst/>
              <a:rect l="l" t="t" r="r" b="b"/>
              <a:pathLst>
                <a:path w="1228" h="202" extrusionOk="0">
                  <a:moveTo>
                    <a:pt x="708" y="1"/>
                  </a:moveTo>
                  <a:cubicBezTo>
                    <a:pt x="515" y="1"/>
                    <a:pt x="318" y="41"/>
                    <a:pt x="127" y="41"/>
                  </a:cubicBezTo>
                  <a:cubicBezTo>
                    <a:pt x="85" y="41"/>
                    <a:pt x="42" y="39"/>
                    <a:pt x="1" y="34"/>
                  </a:cubicBezTo>
                  <a:lnTo>
                    <a:pt x="1" y="34"/>
                  </a:lnTo>
                  <a:cubicBezTo>
                    <a:pt x="406" y="201"/>
                    <a:pt x="822" y="118"/>
                    <a:pt x="1227" y="177"/>
                  </a:cubicBezTo>
                  <a:cubicBezTo>
                    <a:pt x="1066" y="37"/>
                    <a:pt x="889" y="1"/>
                    <a:pt x="70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16" name="Google Shape;1616;p32"/>
            <p:cNvSpPr/>
            <p:nvPr/>
          </p:nvSpPr>
          <p:spPr>
            <a:xfrm>
              <a:off x="5299450" y="3834275"/>
              <a:ext cx="25025" cy="9500"/>
            </a:xfrm>
            <a:custGeom>
              <a:avLst/>
              <a:gdLst/>
              <a:ahLst/>
              <a:cxnLst/>
              <a:rect l="l" t="t" r="r" b="b"/>
              <a:pathLst>
                <a:path w="1001" h="380" extrusionOk="0">
                  <a:moveTo>
                    <a:pt x="509" y="1"/>
                  </a:moveTo>
                  <a:cubicBezTo>
                    <a:pt x="365" y="1"/>
                    <a:pt x="214" y="57"/>
                    <a:pt x="60" y="142"/>
                  </a:cubicBezTo>
                  <a:cubicBezTo>
                    <a:pt x="25" y="165"/>
                    <a:pt x="13" y="201"/>
                    <a:pt x="1" y="225"/>
                  </a:cubicBezTo>
                  <a:cubicBezTo>
                    <a:pt x="263" y="380"/>
                    <a:pt x="549" y="380"/>
                    <a:pt x="846" y="380"/>
                  </a:cubicBezTo>
                  <a:cubicBezTo>
                    <a:pt x="894" y="368"/>
                    <a:pt x="953" y="332"/>
                    <a:pt x="1001" y="320"/>
                  </a:cubicBezTo>
                  <a:cubicBezTo>
                    <a:pt x="855" y="89"/>
                    <a:pt x="688" y="1"/>
                    <a:pt x="50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17" name="Google Shape;1617;p32"/>
            <p:cNvSpPr/>
            <p:nvPr/>
          </p:nvSpPr>
          <p:spPr>
            <a:xfrm>
              <a:off x="5320600" y="2860000"/>
              <a:ext cx="13700" cy="12450"/>
            </a:xfrm>
            <a:custGeom>
              <a:avLst/>
              <a:gdLst/>
              <a:ahLst/>
              <a:cxnLst/>
              <a:rect l="l" t="t" r="r" b="b"/>
              <a:pathLst>
                <a:path w="548" h="498" extrusionOk="0">
                  <a:moveTo>
                    <a:pt x="429" y="1"/>
                  </a:moveTo>
                  <a:cubicBezTo>
                    <a:pt x="179" y="48"/>
                    <a:pt x="12" y="167"/>
                    <a:pt x="0" y="429"/>
                  </a:cubicBezTo>
                  <a:cubicBezTo>
                    <a:pt x="12" y="441"/>
                    <a:pt x="36" y="477"/>
                    <a:pt x="48" y="489"/>
                  </a:cubicBezTo>
                  <a:cubicBezTo>
                    <a:pt x="72" y="495"/>
                    <a:pt x="98" y="498"/>
                    <a:pt x="124" y="498"/>
                  </a:cubicBezTo>
                  <a:cubicBezTo>
                    <a:pt x="149" y="498"/>
                    <a:pt x="173" y="495"/>
                    <a:pt x="191" y="489"/>
                  </a:cubicBezTo>
                  <a:cubicBezTo>
                    <a:pt x="250" y="477"/>
                    <a:pt x="298" y="465"/>
                    <a:pt x="346" y="429"/>
                  </a:cubicBezTo>
                  <a:lnTo>
                    <a:pt x="476" y="346"/>
                  </a:lnTo>
                  <a:cubicBezTo>
                    <a:pt x="488" y="310"/>
                    <a:pt x="512" y="298"/>
                    <a:pt x="524" y="263"/>
                  </a:cubicBezTo>
                  <a:cubicBezTo>
                    <a:pt x="548" y="191"/>
                    <a:pt x="548" y="120"/>
                    <a:pt x="488" y="48"/>
                  </a:cubicBezTo>
                  <a:lnTo>
                    <a:pt x="429"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18" name="Google Shape;1618;p32"/>
            <p:cNvSpPr/>
            <p:nvPr/>
          </p:nvSpPr>
          <p:spPr>
            <a:xfrm>
              <a:off x="5277125" y="3831550"/>
              <a:ext cx="22950" cy="8950"/>
            </a:xfrm>
            <a:custGeom>
              <a:avLst/>
              <a:gdLst/>
              <a:ahLst/>
              <a:cxnLst/>
              <a:rect l="l" t="t" r="r" b="b"/>
              <a:pathLst>
                <a:path w="918" h="358" extrusionOk="0">
                  <a:moveTo>
                    <a:pt x="508" y="1"/>
                  </a:moveTo>
                  <a:cubicBezTo>
                    <a:pt x="374" y="1"/>
                    <a:pt x="227" y="61"/>
                    <a:pt x="72" y="144"/>
                  </a:cubicBezTo>
                  <a:cubicBezTo>
                    <a:pt x="49" y="179"/>
                    <a:pt x="25" y="191"/>
                    <a:pt x="1" y="203"/>
                  </a:cubicBezTo>
                  <a:cubicBezTo>
                    <a:pt x="287" y="358"/>
                    <a:pt x="584" y="298"/>
                    <a:pt x="882" y="334"/>
                  </a:cubicBezTo>
                  <a:lnTo>
                    <a:pt x="918" y="298"/>
                  </a:lnTo>
                  <a:cubicBezTo>
                    <a:pt x="803" y="81"/>
                    <a:pt x="664" y="1"/>
                    <a:pt x="50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19" name="Google Shape;1619;p32"/>
            <p:cNvSpPr/>
            <p:nvPr/>
          </p:nvSpPr>
          <p:spPr>
            <a:xfrm>
              <a:off x="5944475" y="4046125"/>
              <a:ext cx="11650" cy="16850"/>
            </a:xfrm>
            <a:custGeom>
              <a:avLst/>
              <a:gdLst/>
              <a:ahLst/>
              <a:cxnLst/>
              <a:rect l="l" t="t" r="r" b="b"/>
              <a:pathLst>
                <a:path w="466" h="674" extrusionOk="0">
                  <a:moveTo>
                    <a:pt x="274" y="1"/>
                  </a:moveTo>
                  <a:cubicBezTo>
                    <a:pt x="239" y="1"/>
                    <a:pt x="203" y="6"/>
                    <a:pt x="167" y="14"/>
                  </a:cubicBezTo>
                  <a:cubicBezTo>
                    <a:pt x="1" y="193"/>
                    <a:pt x="48" y="371"/>
                    <a:pt x="120" y="562"/>
                  </a:cubicBezTo>
                  <a:cubicBezTo>
                    <a:pt x="144" y="597"/>
                    <a:pt x="167" y="621"/>
                    <a:pt x="203" y="657"/>
                  </a:cubicBezTo>
                  <a:cubicBezTo>
                    <a:pt x="241" y="668"/>
                    <a:pt x="280" y="673"/>
                    <a:pt x="321" y="673"/>
                  </a:cubicBezTo>
                  <a:cubicBezTo>
                    <a:pt x="370" y="673"/>
                    <a:pt x="419" y="665"/>
                    <a:pt x="465" y="645"/>
                  </a:cubicBezTo>
                  <a:cubicBezTo>
                    <a:pt x="358" y="466"/>
                    <a:pt x="298" y="264"/>
                    <a:pt x="465" y="85"/>
                  </a:cubicBezTo>
                  <a:cubicBezTo>
                    <a:pt x="410" y="22"/>
                    <a:pt x="343" y="1"/>
                    <a:pt x="27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20" name="Google Shape;1620;p32"/>
            <p:cNvSpPr/>
            <p:nvPr/>
          </p:nvSpPr>
          <p:spPr>
            <a:xfrm>
              <a:off x="5220575" y="3537475"/>
              <a:ext cx="12800" cy="12800"/>
            </a:xfrm>
            <a:custGeom>
              <a:avLst/>
              <a:gdLst/>
              <a:ahLst/>
              <a:cxnLst/>
              <a:rect l="l" t="t" r="r" b="b"/>
              <a:pathLst>
                <a:path w="512" h="512" extrusionOk="0">
                  <a:moveTo>
                    <a:pt x="406" y="0"/>
                  </a:moveTo>
                  <a:cubicBezTo>
                    <a:pt x="263" y="155"/>
                    <a:pt x="48" y="226"/>
                    <a:pt x="1" y="465"/>
                  </a:cubicBezTo>
                  <a:lnTo>
                    <a:pt x="25" y="500"/>
                  </a:lnTo>
                  <a:cubicBezTo>
                    <a:pt x="79" y="508"/>
                    <a:pt x="128" y="512"/>
                    <a:pt x="172" y="512"/>
                  </a:cubicBezTo>
                  <a:cubicBezTo>
                    <a:pt x="412" y="512"/>
                    <a:pt x="512" y="397"/>
                    <a:pt x="441" y="96"/>
                  </a:cubicBezTo>
                  <a:lnTo>
                    <a:pt x="406"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21" name="Google Shape;1621;p32"/>
            <p:cNvSpPr/>
            <p:nvPr/>
          </p:nvSpPr>
          <p:spPr>
            <a:xfrm>
              <a:off x="5256300" y="2915075"/>
              <a:ext cx="11025" cy="9600"/>
            </a:xfrm>
            <a:custGeom>
              <a:avLst/>
              <a:gdLst/>
              <a:ahLst/>
              <a:cxnLst/>
              <a:rect l="l" t="t" r="r" b="b"/>
              <a:pathLst>
                <a:path w="441" h="384" extrusionOk="0">
                  <a:moveTo>
                    <a:pt x="441" y="0"/>
                  </a:moveTo>
                  <a:lnTo>
                    <a:pt x="441" y="0"/>
                  </a:lnTo>
                  <a:cubicBezTo>
                    <a:pt x="286" y="108"/>
                    <a:pt x="84" y="179"/>
                    <a:pt x="0" y="381"/>
                  </a:cubicBezTo>
                  <a:cubicBezTo>
                    <a:pt x="18" y="383"/>
                    <a:pt x="35" y="384"/>
                    <a:pt x="52" y="384"/>
                  </a:cubicBezTo>
                  <a:cubicBezTo>
                    <a:pt x="283" y="384"/>
                    <a:pt x="419" y="233"/>
                    <a:pt x="44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22" name="Google Shape;1622;p32"/>
            <p:cNvSpPr/>
            <p:nvPr/>
          </p:nvSpPr>
          <p:spPr>
            <a:xfrm>
              <a:off x="5288750" y="2888875"/>
              <a:ext cx="12650" cy="9600"/>
            </a:xfrm>
            <a:custGeom>
              <a:avLst/>
              <a:gdLst/>
              <a:ahLst/>
              <a:cxnLst/>
              <a:rect l="l" t="t" r="r" b="b"/>
              <a:pathLst>
                <a:path w="506" h="384" extrusionOk="0">
                  <a:moveTo>
                    <a:pt x="417" y="1"/>
                  </a:moveTo>
                  <a:cubicBezTo>
                    <a:pt x="274" y="96"/>
                    <a:pt x="96" y="132"/>
                    <a:pt x="0" y="298"/>
                  </a:cubicBezTo>
                  <a:cubicBezTo>
                    <a:pt x="24" y="322"/>
                    <a:pt x="60" y="334"/>
                    <a:pt x="84" y="358"/>
                  </a:cubicBezTo>
                  <a:cubicBezTo>
                    <a:pt x="148" y="374"/>
                    <a:pt x="208" y="384"/>
                    <a:pt x="262" y="384"/>
                  </a:cubicBezTo>
                  <a:cubicBezTo>
                    <a:pt x="409" y="384"/>
                    <a:pt x="506" y="310"/>
                    <a:pt x="488" y="84"/>
                  </a:cubicBezTo>
                  <a:cubicBezTo>
                    <a:pt x="453" y="60"/>
                    <a:pt x="441" y="36"/>
                    <a:pt x="41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23" name="Google Shape;1623;p32"/>
            <p:cNvSpPr/>
            <p:nvPr/>
          </p:nvSpPr>
          <p:spPr>
            <a:xfrm>
              <a:off x="5309575" y="2870725"/>
              <a:ext cx="12225" cy="10150"/>
            </a:xfrm>
            <a:custGeom>
              <a:avLst/>
              <a:gdLst/>
              <a:ahLst/>
              <a:cxnLst/>
              <a:rect l="l" t="t" r="r" b="b"/>
              <a:pathLst>
                <a:path w="489" h="406" extrusionOk="0">
                  <a:moveTo>
                    <a:pt x="429" y="0"/>
                  </a:moveTo>
                  <a:cubicBezTo>
                    <a:pt x="239" y="24"/>
                    <a:pt x="72" y="72"/>
                    <a:pt x="1" y="286"/>
                  </a:cubicBezTo>
                  <a:cubicBezTo>
                    <a:pt x="25" y="334"/>
                    <a:pt x="72" y="369"/>
                    <a:pt x="96" y="405"/>
                  </a:cubicBezTo>
                  <a:cubicBezTo>
                    <a:pt x="144" y="405"/>
                    <a:pt x="203" y="405"/>
                    <a:pt x="263" y="393"/>
                  </a:cubicBezTo>
                  <a:cubicBezTo>
                    <a:pt x="358" y="358"/>
                    <a:pt x="417" y="298"/>
                    <a:pt x="453" y="227"/>
                  </a:cubicBezTo>
                  <a:cubicBezTo>
                    <a:pt x="489" y="167"/>
                    <a:pt x="489" y="119"/>
                    <a:pt x="477" y="60"/>
                  </a:cubicBezTo>
                  <a:cubicBezTo>
                    <a:pt x="453" y="36"/>
                    <a:pt x="441" y="12"/>
                    <a:pt x="42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24" name="Google Shape;1624;p32"/>
            <p:cNvSpPr/>
            <p:nvPr/>
          </p:nvSpPr>
          <p:spPr>
            <a:xfrm>
              <a:off x="6069500" y="4069150"/>
              <a:ext cx="15500" cy="4125"/>
            </a:xfrm>
            <a:custGeom>
              <a:avLst/>
              <a:gdLst/>
              <a:ahLst/>
              <a:cxnLst/>
              <a:rect l="l" t="t" r="r" b="b"/>
              <a:pathLst>
                <a:path w="620" h="165" extrusionOk="0">
                  <a:moveTo>
                    <a:pt x="305" y="1"/>
                  </a:moveTo>
                  <a:cubicBezTo>
                    <a:pt x="205" y="1"/>
                    <a:pt x="101" y="22"/>
                    <a:pt x="0" y="22"/>
                  </a:cubicBezTo>
                  <a:cubicBezTo>
                    <a:pt x="179" y="164"/>
                    <a:pt x="405" y="117"/>
                    <a:pt x="619" y="141"/>
                  </a:cubicBezTo>
                  <a:cubicBezTo>
                    <a:pt x="525" y="27"/>
                    <a:pt x="417" y="1"/>
                    <a:pt x="30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25" name="Google Shape;1625;p32"/>
            <p:cNvSpPr/>
            <p:nvPr/>
          </p:nvSpPr>
          <p:spPr>
            <a:xfrm>
              <a:off x="6059975" y="4067700"/>
              <a:ext cx="4200" cy="2900"/>
            </a:xfrm>
            <a:custGeom>
              <a:avLst/>
              <a:gdLst/>
              <a:ahLst/>
              <a:cxnLst/>
              <a:rect l="l" t="t" r="r" b="b"/>
              <a:pathLst>
                <a:path w="168" h="116" extrusionOk="0">
                  <a:moveTo>
                    <a:pt x="82" y="0"/>
                  </a:moveTo>
                  <a:cubicBezTo>
                    <a:pt x="55" y="0"/>
                    <a:pt x="28" y="25"/>
                    <a:pt x="0" y="80"/>
                  </a:cubicBezTo>
                  <a:cubicBezTo>
                    <a:pt x="12" y="92"/>
                    <a:pt x="24" y="115"/>
                    <a:pt x="48" y="115"/>
                  </a:cubicBezTo>
                  <a:cubicBezTo>
                    <a:pt x="84" y="115"/>
                    <a:pt x="119" y="103"/>
                    <a:pt x="167" y="92"/>
                  </a:cubicBezTo>
                  <a:cubicBezTo>
                    <a:pt x="141" y="34"/>
                    <a:pt x="112" y="0"/>
                    <a:pt x="8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26" name="Google Shape;1626;p32"/>
            <p:cNvSpPr/>
            <p:nvPr/>
          </p:nvSpPr>
          <p:spPr>
            <a:xfrm>
              <a:off x="5808750" y="4047950"/>
              <a:ext cx="7475" cy="4200"/>
            </a:xfrm>
            <a:custGeom>
              <a:avLst/>
              <a:gdLst/>
              <a:ahLst/>
              <a:cxnLst/>
              <a:rect l="l" t="t" r="r" b="b"/>
              <a:pathLst>
                <a:path w="299" h="168" extrusionOk="0">
                  <a:moveTo>
                    <a:pt x="0" y="0"/>
                  </a:moveTo>
                  <a:lnTo>
                    <a:pt x="0" y="131"/>
                  </a:lnTo>
                  <a:cubicBezTo>
                    <a:pt x="96" y="131"/>
                    <a:pt x="191" y="155"/>
                    <a:pt x="286" y="167"/>
                  </a:cubicBezTo>
                  <a:cubicBezTo>
                    <a:pt x="298" y="120"/>
                    <a:pt x="298" y="60"/>
                    <a:pt x="29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27" name="Google Shape;1627;p32"/>
            <p:cNvSpPr/>
            <p:nvPr/>
          </p:nvSpPr>
          <p:spPr>
            <a:xfrm>
              <a:off x="5203025" y="3569925"/>
              <a:ext cx="4775" cy="4475"/>
            </a:xfrm>
            <a:custGeom>
              <a:avLst/>
              <a:gdLst/>
              <a:ahLst/>
              <a:cxnLst/>
              <a:rect l="l" t="t" r="r" b="b"/>
              <a:pathLst>
                <a:path w="191" h="179" extrusionOk="0">
                  <a:moveTo>
                    <a:pt x="107" y="0"/>
                  </a:moveTo>
                  <a:cubicBezTo>
                    <a:pt x="36" y="48"/>
                    <a:pt x="0" y="107"/>
                    <a:pt x="0" y="179"/>
                  </a:cubicBezTo>
                  <a:lnTo>
                    <a:pt x="131" y="179"/>
                  </a:lnTo>
                  <a:lnTo>
                    <a:pt x="191" y="131"/>
                  </a:lnTo>
                  <a:lnTo>
                    <a:pt x="179" y="71"/>
                  </a:lnTo>
                  <a:lnTo>
                    <a:pt x="107"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28" name="Google Shape;1628;p32"/>
            <p:cNvSpPr/>
            <p:nvPr/>
          </p:nvSpPr>
          <p:spPr>
            <a:xfrm>
              <a:off x="5342325" y="3376450"/>
              <a:ext cx="3300" cy="4175"/>
            </a:xfrm>
            <a:custGeom>
              <a:avLst/>
              <a:gdLst/>
              <a:ahLst/>
              <a:cxnLst/>
              <a:rect l="l" t="t" r="r" b="b"/>
              <a:pathLst>
                <a:path w="132" h="167" extrusionOk="0">
                  <a:moveTo>
                    <a:pt x="131" y="0"/>
                  </a:moveTo>
                  <a:lnTo>
                    <a:pt x="131" y="0"/>
                  </a:lnTo>
                  <a:cubicBezTo>
                    <a:pt x="36" y="12"/>
                    <a:pt x="0" y="71"/>
                    <a:pt x="0" y="167"/>
                  </a:cubicBezTo>
                  <a:cubicBezTo>
                    <a:pt x="84" y="143"/>
                    <a:pt x="131" y="83"/>
                    <a:pt x="13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29" name="Google Shape;1629;p32"/>
            <p:cNvSpPr/>
            <p:nvPr/>
          </p:nvSpPr>
          <p:spPr>
            <a:xfrm>
              <a:off x="5285175" y="2896325"/>
              <a:ext cx="5375" cy="3900"/>
            </a:xfrm>
            <a:custGeom>
              <a:avLst/>
              <a:gdLst/>
              <a:ahLst/>
              <a:cxnLst/>
              <a:rect l="l" t="t" r="r" b="b"/>
              <a:pathLst>
                <a:path w="215" h="156" extrusionOk="0">
                  <a:moveTo>
                    <a:pt x="155" y="0"/>
                  </a:moveTo>
                  <a:cubicBezTo>
                    <a:pt x="60" y="0"/>
                    <a:pt x="24" y="60"/>
                    <a:pt x="0" y="131"/>
                  </a:cubicBezTo>
                  <a:cubicBezTo>
                    <a:pt x="48" y="131"/>
                    <a:pt x="108" y="155"/>
                    <a:pt x="155" y="155"/>
                  </a:cubicBezTo>
                  <a:cubicBezTo>
                    <a:pt x="203" y="119"/>
                    <a:pt x="215" y="84"/>
                    <a:pt x="179" y="36"/>
                  </a:cubicBezTo>
                  <a:lnTo>
                    <a:pt x="155"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30" name="Google Shape;1630;p32"/>
            <p:cNvSpPr/>
            <p:nvPr/>
          </p:nvSpPr>
          <p:spPr>
            <a:xfrm>
              <a:off x="5302425" y="2881150"/>
              <a:ext cx="4800" cy="5075"/>
            </a:xfrm>
            <a:custGeom>
              <a:avLst/>
              <a:gdLst/>
              <a:ahLst/>
              <a:cxnLst/>
              <a:rect l="l" t="t" r="r" b="b"/>
              <a:pathLst>
                <a:path w="192" h="203" extrusionOk="0">
                  <a:moveTo>
                    <a:pt x="132" y="0"/>
                  </a:moveTo>
                  <a:cubicBezTo>
                    <a:pt x="49" y="12"/>
                    <a:pt x="1" y="71"/>
                    <a:pt x="1" y="143"/>
                  </a:cubicBezTo>
                  <a:cubicBezTo>
                    <a:pt x="25" y="167"/>
                    <a:pt x="60" y="179"/>
                    <a:pt x="72" y="202"/>
                  </a:cubicBezTo>
                  <a:cubicBezTo>
                    <a:pt x="132" y="179"/>
                    <a:pt x="180" y="131"/>
                    <a:pt x="191" y="71"/>
                  </a:cubicBezTo>
                  <a:cubicBezTo>
                    <a:pt x="180" y="48"/>
                    <a:pt x="144" y="36"/>
                    <a:pt x="13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31" name="Google Shape;1631;p32"/>
            <p:cNvSpPr/>
            <p:nvPr/>
          </p:nvSpPr>
          <p:spPr>
            <a:xfrm>
              <a:off x="5299150" y="2884425"/>
              <a:ext cx="3900" cy="4775"/>
            </a:xfrm>
            <a:custGeom>
              <a:avLst/>
              <a:gdLst/>
              <a:ahLst/>
              <a:cxnLst/>
              <a:rect l="l" t="t" r="r" b="b"/>
              <a:pathLst>
                <a:path w="156" h="191" extrusionOk="0">
                  <a:moveTo>
                    <a:pt x="132" y="0"/>
                  </a:moveTo>
                  <a:cubicBezTo>
                    <a:pt x="84" y="60"/>
                    <a:pt x="37" y="107"/>
                    <a:pt x="1" y="167"/>
                  </a:cubicBezTo>
                  <a:lnTo>
                    <a:pt x="25" y="191"/>
                  </a:lnTo>
                  <a:cubicBezTo>
                    <a:pt x="96" y="179"/>
                    <a:pt x="144" y="131"/>
                    <a:pt x="156" y="60"/>
                  </a:cubicBezTo>
                  <a:lnTo>
                    <a:pt x="132"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32" name="Google Shape;1632;p32"/>
            <p:cNvSpPr/>
            <p:nvPr/>
          </p:nvSpPr>
          <p:spPr>
            <a:xfrm>
              <a:off x="5256000" y="3187125"/>
              <a:ext cx="4500" cy="1825"/>
            </a:xfrm>
            <a:custGeom>
              <a:avLst/>
              <a:gdLst/>
              <a:ahLst/>
              <a:cxnLst/>
              <a:rect l="l" t="t" r="r" b="b"/>
              <a:pathLst>
                <a:path w="180" h="73" extrusionOk="0">
                  <a:moveTo>
                    <a:pt x="1" y="1"/>
                  </a:moveTo>
                  <a:cubicBezTo>
                    <a:pt x="30" y="48"/>
                    <a:pt x="60" y="72"/>
                    <a:pt x="90" y="72"/>
                  </a:cubicBezTo>
                  <a:cubicBezTo>
                    <a:pt x="120" y="72"/>
                    <a:pt x="149" y="48"/>
                    <a:pt x="17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33" name="Google Shape;1633;p32"/>
            <p:cNvSpPr/>
            <p:nvPr/>
          </p:nvSpPr>
          <p:spPr>
            <a:xfrm>
              <a:off x="5305700" y="2877875"/>
              <a:ext cx="4800" cy="4825"/>
            </a:xfrm>
            <a:custGeom>
              <a:avLst/>
              <a:gdLst/>
              <a:ahLst/>
              <a:cxnLst/>
              <a:rect l="l" t="t" r="r" b="b"/>
              <a:pathLst>
                <a:path w="192" h="193" extrusionOk="0">
                  <a:moveTo>
                    <a:pt x="156" y="0"/>
                  </a:moveTo>
                  <a:cubicBezTo>
                    <a:pt x="72" y="12"/>
                    <a:pt x="37" y="60"/>
                    <a:pt x="1" y="131"/>
                  </a:cubicBezTo>
                  <a:cubicBezTo>
                    <a:pt x="13" y="143"/>
                    <a:pt x="49" y="167"/>
                    <a:pt x="49" y="191"/>
                  </a:cubicBezTo>
                  <a:cubicBezTo>
                    <a:pt x="62" y="192"/>
                    <a:pt x="73" y="193"/>
                    <a:pt x="84" y="193"/>
                  </a:cubicBezTo>
                  <a:cubicBezTo>
                    <a:pt x="164" y="193"/>
                    <a:pt x="191" y="154"/>
                    <a:pt x="191" y="60"/>
                  </a:cubicBezTo>
                  <a:lnTo>
                    <a:pt x="156"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34" name="Google Shape;1634;p32"/>
            <p:cNvSpPr/>
            <p:nvPr/>
          </p:nvSpPr>
          <p:spPr>
            <a:xfrm>
              <a:off x="5945075" y="4060150"/>
              <a:ext cx="4500" cy="3650"/>
            </a:xfrm>
            <a:custGeom>
              <a:avLst/>
              <a:gdLst/>
              <a:ahLst/>
              <a:cxnLst/>
              <a:rect l="l" t="t" r="r" b="b"/>
              <a:pathLst>
                <a:path w="180" h="146" extrusionOk="0">
                  <a:moveTo>
                    <a:pt x="96" y="1"/>
                  </a:moveTo>
                  <a:cubicBezTo>
                    <a:pt x="72" y="1"/>
                    <a:pt x="36" y="24"/>
                    <a:pt x="24" y="48"/>
                  </a:cubicBezTo>
                  <a:lnTo>
                    <a:pt x="1" y="96"/>
                  </a:lnTo>
                  <a:cubicBezTo>
                    <a:pt x="32" y="127"/>
                    <a:pt x="63" y="145"/>
                    <a:pt x="94" y="145"/>
                  </a:cubicBezTo>
                  <a:cubicBezTo>
                    <a:pt x="122" y="145"/>
                    <a:pt x="151" y="130"/>
                    <a:pt x="179" y="96"/>
                  </a:cubicBezTo>
                  <a:lnTo>
                    <a:pt x="132" y="36"/>
                  </a:lnTo>
                  <a:cubicBezTo>
                    <a:pt x="132" y="24"/>
                    <a:pt x="132" y="24"/>
                    <a:pt x="9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35" name="Google Shape;1635;p32"/>
            <p:cNvSpPr/>
            <p:nvPr/>
          </p:nvSpPr>
          <p:spPr>
            <a:xfrm>
              <a:off x="6009375" y="2675100"/>
              <a:ext cx="159575" cy="24575"/>
            </a:xfrm>
            <a:custGeom>
              <a:avLst/>
              <a:gdLst/>
              <a:ahLst/>
              <a:cxnLst/>
              <a:rect l="l" t="t" r="r" b="b"/>
              <a:pathLst>
                <a:path w="6383" h="983" extrusionOk="0">
                  <a:moveTo>
                    <a:pt x="519" y="0"/>
                  </a:moveTo>
                  <a:cubicBezTo>
                    <a:pt x="346" y="0"/>
                    <a:pt x="173" y="19"/>
                    <a:pt x="0" y="74"/>
                  </a:cubicBezTo>
                  <a:cubicBezTo>
                    <a:pt x="12" y="98"/>
                    <a:pt x="24" y="146"/>
                    <a:pt x="48" y="205"/>
                  </a:cubicBezTo>
                  <a:cubicBezTo>
                    <a:pt x="219" y="434"/>
                    <a:pt x="467" y="457"/>
                    <a:pt x="712" y="457"/>
                  </a:cubicBezTo>
                  <a:cubicBezTo>
                    <a:pt x="773" y="457"/>
                    <a:pt x="834" y="455"/>
                    <a:pt x="893" y="455"/>
                  </a:cubicBezTo>
                  <a:cubicBezTo>
                    <a:pt x="1584" y="479"/>
                    <a:pt x="2286" y="455"/>
                    <a:pt x="2989" y="574"/>
                  </a:cubicBezTo>
                  <a:cubicBezTo>
                    <a:pt x="3048" y="574"/>
                    <a:pt x="3120" y="563"/>
                    <a:pt x="3179" y="551"/>
                  </a:cubicBezTo>
                  <a:cubicBezTo>
                    <a:pt x="3275" y="515"/>
                    <a:pt x="3358" y="479"/>
                    <a:pt x="3465" y="479"/>
                  </a:cubicBezTo>
                  <a:cubicBezTo>
                    <a:pt x="3513" y="479"/>
                    <a:pt x="3536" y="491"/>
                    <a:pt x="3572" y="515"/>
                  </a:cubicBezTo>
                  <a:cubicBezTo>
                    <a:pt x="3572" y="551"/>
                    <a:pt x="3560" y="574"/>
                    <a:pt x="3525" y="598"/>
                  </a:cubicBezTo>
                  <a:cubicBezTo>
                    <a:pt x="3465" y="622"/>
                    <a:pt x="3417" y="670"/>
                    <a:pt x="3394" y="729"/>
                  </a:cubicBezTo>
                  <a:cubicBezTo>
                    <a:pt x="3394" y="777"/>
                    <a:pt x="3405" y="813"/>
                    <a:pt x="3453" y="848"/>
                  </a:cubicBezTo>
                  <a:cubicBezTo>
                    <a:pt x="4160" y="923"/>
                    <a:pt x="4866" y="983"/>
                    <a:pt x="5578" y="983"/>
                  </a:cubicBezTo>
                  <a:cubicBezTo>
                    <a:pt x="5778" y="983"/>
                    <a:pt x="5979" y="978"/>
                    <a:pt x="6180" y="967"/>
                  </a:cubicBezTo>
                  <a:cubicBezTo>
                    <a:pt x="6215" y="932"/>
                    <a:pt x="6239" y="896"/>
                    <a:pt x="6251" y="836"/>
                  </a:cubicBezTo>
                  <a:cubicBezTo>
                    <a:pt x="6263" y="729"/>
                    <a:pt x="6382" y="634"/>
                    <a:pt x="6311" y="515"/>
                  </a:cubicBezTo>
                  <a:cubicBezTo>
                    <a:pt x="4826" y="250"/>
                    <a:pt x="3331" y="86"/>
                    <a:pt x="1824" y="86"/>
                  </a:cubicBezTo>
                  <a:cubicBezTo>
                    <a:pt x="1772" y="86"/>
                    <a:pt x="1720" y="86"/>
                    <a:pt x="1667" y="86"/>
                  </a:cubicBezTo>
                  <a:cubicBezTo>
                    <a:pt x="1651" y="87"/>
                    <a:pt x="1635" y="87"/>
                    <a:pt x="1620" y="87"/>
                  </a:cubicBezTo>
                  <a:cubicBezTo>
                    <a:pt x="1256" y="87"/>
                    <a:pt x="888" y="0"/>
                    <a:pt x="51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36" name="Google Shape;1636;p32"/>
            <p:cNvSpPr/>
            <p:nvPr/>
          </p:nvSpPr>
          <p:spPr>
            <a:xfrm>
              <a:off x="5474175" y="2677250"/>
              <a:ext cx="120000" cy="32475"/>
            </a:xfrm>
            <a:custGeom>
              <a:avLst/>
              <a:gdLst/>
              <a:ahLst/>
              <a:cxnLst/>
              <a:rect l="l" t="t" r="r" b="b"/>
              <a:pathLst>
                <a:path w="4800" h="1299" extrusionOk="0">
                  <a:moveTo>
                    <a:pt x="215" y="0"/>
                  </a:moveTo>
                  <a:cubicBezTo>
                    <a:pt x="108" y="12"/>
                    <a:pt x="48" y="72"/>
                    <a:pt x="1" y="179"/>
                  </a:cubicBezTo>
                  <a:cubicBezTo>
                    <a:pt x="1" y="250"/>
                    <a:pt x="1" y="310"/>
                    <a:pt x="37" y="369"/>
                  </a:cubicBezTo>
                  <a:cubicBezTo>
                    <a:pt x="96" y="548"/>
                    <a:pt x="382" y="584"/>
                    <a:pt x="334" y="834"/>
                  </a:cubicBezTo>
                  <a:cubicBezTo>
                    <a:pt x="287" y="905"/>
                    <a:pt x="263" y="977"/>
                    <a:pt x="275" y="1072"/>
                  </a:cubicBezTo>
                  <a:cubicBezTo>
                    <a:pt x="287" y="1131"/>
                    <a:pt x="322" y="1179"/>
                    <a:pt x="382" y="1191"/>
                  </a:cubicBezTo>
                  <a:cubicBezTo>
                    <a:pt x="590" y="1274"/>
                    <a:pt x="803" y="1293"/>
                    <a:pt x="1015" y="1293"/>
                  </a:cubicBezTo>
                  <a:cubicBezTo>
                    <a:pt x="1106" y="1293"/>
                    <a:pt x="1197" y="1290"/>
                    <a:pt x="1287" y="1286"/>
                  </a:cubicBezTo>
                  <a:cubicBezTo>
                    <a:pt x="1823" y="1270"/>
                    <a:pt x="2364" y="1261"/>
                    <a:pt x="2907" y="1261"/>
                  </a:cubicBezTo>
                  <a:cubicBezTo>
                    <a:pt x="3533" y="1261"/>
                    <a:pt x="4162" y="1273"/>
                    <a:pt x="4787" y="1298"/>
                  </a:cubicBezTo>
                  <a:cubicBezTo>
                    <a:pt x="4799" y="893"/>
                    <a:pt x="4501" y="881"/>
                    <a:pt x="4251" y="834"/>
                  </a:cubicBezTo>
                  <a:cubicBezTo>
                    <a:pt x="3906" y="786"/>
                    <a:pt x="3549" y="846"/>
                    <a:pt x="3204" y="762"/>
                  </a:cubicBezTo>
                  <a:cubicBezTo>
                    <a:pt x="3025" y="711"/>
                    <a:pt x="2843" y="698"/>
                    <a:pt x="2659" y="698"/>
                  </a:cubicBezTo>
                  <a:cubicBezTo>
                    <a:pt x="2469" y="698"/>
                    <a:pt x="2277" y="712"/>
                    <a:pt x="2086" y="712"/>
                  </a:cubicBezTo>
                  <a:cubicBezTo>
                    <a:pt x="1946" y="712"/>
                    <a:pt x="1806" y="705"/>
                    <a:pt x="1668" y="679"/>
                  </a:cubicBezTo>
                  <a:cubicBezTo>
                    <a:pt x="1596" y="667"/>
                    <a:pt x="1537" y="655"/>
                    <a:pt x="1477" y="655"/>
                  </a:cubicBezTo>
                  <a:cubicBezTo>
                    <a:pt x="1457" y="657"/>
                    <a:pt x="1436" y="658"/>
                    <a:pt x="1416" y="658"/>
                  </a:cubicBezTo>
                  <a:cubicBezTo>
                    <a:pt x="1318" y="658"/>
                    <a:pt x="1221" y="635"/>
                    <a:pt x="1132" y="596"/>
                  </a:cubicBezTo>
                  <a:cubicBezTo>
                    <a:pt x="1108" y="596"/>
                    <a:pt x="1072" y="584"/>
                    <a:pt x="1049" y="584"/>
                  </a:cubicBezTo>
                  <a:cubicBezTo>
                    <a:pt x="775" y="369"/>
                    <a:pt x="418" y="286"/>
                    <a:pt x="21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37" name="Google Shape;1637;p32"/>
            <p:cNvSpPr/>
            <p:nvPr/>
          </p:nvSpPr>
          <p:spPr>
            <a:xfrm>
              <a:off x="5929000" y="2671575"/>
              <a:ext cx="112850" cy="20925"/>
            </a:xfrm>
            <a:custGeom>
              <a:avLst/>
              <a:gdLst/>
              <a:ahLst/>
              <a:cxnLst/>
              <a:rect l="l" t="t" r="r" b="b"/>
              <a:pathLst>
                <a:path w="4514" h="837" extrusionOk="0">
                  <a:moveTo>
                    <a:pt x="673" y="0"/>
                  </a:moveTo>
                  <a:cubicBezTo>
                    <a:pt x="634" y="0"/>
                    <a:pt x="557" y="86"/>
                    <a:pt x="501" y="108"/>
                  </a:cubicBezTo>
                  <a:cubicBezTo>
                    <a:pt x="382" y="168"/>
                    <a:pt x="239" y="120"/>
                    <a:pt x="132" y="215"/>
                  </a:cubicBezTo>
                  <a:cubicBezTo>
                    <a:pt x="60" y="287"/>
                    <a:pt x="1" y="382"/>
                    <a:pt x="24" y="477"/>
                  </a:cubicBezTo>
                  <a:cubicBezTo>
                    <a:pt x="191" y="573"/>
                    <a:pt x="367" y="592"/>
                    <a:pt x="547" y="592"/>
                  </a:cubicBezTo>
                  <a:cubicBezTo>
                    <a:pt x="667" y="592"/>
                    <a:pt x="788" y="583"/>
                    <a:pt x="909" y="583"/>
                  </a:cubicBezTo>
                  <a:cubicBezTo>
                    <a:pt x="1060" y="583"/>
                    <a:pt x="1211" y="596"/>
                    <a:pt x="1358" y="656"/>
                  </a:cubicBezTo>
                  <a:cubicBezTo>
                    <a:pt x="2135" y="790"/>
                    <a:pt x="2925" y="837"/>
                    <a:pt x="3719" y="837"/>
                  </a:cubicBezTo>
                  <a:cubicBezTo>
                    <a:pt x="3983" y="837"/>
                    <a:pt x="4248" y="832"/>
                    <a:pt x="4513" y="823"/>
                  </a:cubicBezTo>
                  <a:cubicBezTo>
                    <a:pt x="4491" y="564"/>
                    <a:pt x="4359" y="530"/>
                    <a:pt x="4211" y="530"/>
                  </a:cubicBezTo>
                  <a:cubicBezTo>
                    <a:pt x="4158" y="530"/>
                    <a:pt x="4102" y="535"/>
                    <a:pt x="4049" y="535"/>
                  </a:cubicBezTo>
                  <a:cubicBezTo>
                    <a:pt x="4011" y="535"/>
                    <a:pt x="3975" y="532"/>
                    <a:pt x="3942" y="525"/>
                  </a:cubicBezTo>
                  <a:cubicBezTo>
                    <a:pt x="3913" y="519"/>
                    <a:pt x="3883" y="517"/>
                    <a:pt x="3852" y="517"/>
                  </a:cubicBezTo>
                  <a:cubicBezTo>
                    <a:pt x="3761" y="517"/>
                    <a:pt x="3661" y="536"/>
                    <a:pt x="3566" y="536"/>
                  </a:cubicBezTo>
                  <a:cubicBezTo>
                    <a:pt x="3425" y="536"/>
                    <a:pt x="3296" y="494"/>
                    <a:pt x="3227" y="287"/>
                  </a:cubicBezTo>
                  <a:cubicBezTo>
                    <a:pt x="3227" y="263"/>
                    <a:pt x="3215" y="239"/>
                    <a:pt x="3215" y="215"/>
                  </a:cubicBezTo>
                  <a:cubicBezTo>
                    <a:pt x="2382" y="49"/>
                    <a:pt x="1513" y="120"/>
                    <a:pt x="679" y="1"/>
                  </a:cubicBezTo>
                  <a:cubicBezTo>
                    <a:pt x="677" y="0"/>
                    <a:pt x="675" y="0"/>
                    <a:pt x="67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38" name="Google Shape;1638;p32"/>
            <p:cNvSpPr/>
            <p:nvPr/>
          </p:nvSpPr>
          <p:spPr>
            <a:xfrm>
              <a:off x="5782250" y="2661200"/>
              <a:ext cx="153925" cy="21100"/>
            </a:xfrm>
            <a:custGeom>
              <a:avLst/>
              <a:gdLst/>
              <a:ahLst/>
              <a:cxnLst/>
              <a:rect l="l" t="t" r="r" b="b"/>
              <a:pathLst>
                <a:path w="6157" h="844" extrusionOk="0">
                  <a:moveTo>
                    <a:pt x="352" y="0"/>
                  </a:moveTo>
                  <a:cubicBezTo>
                    <a:pt x="231" y="0"/>
                    <a:pt x="125" y="53"/>
                    <a:pt x="37" y="166"/>
                  </a:cubicBezTo>
                  <a:cubicBezTo>
                    <a:pt x="1" y="237"/>
                    <a:pt x="25" y="321"/>
                    <a:pt x="60" y="380"/>
                  </a:cubicBezTo>
                  <a:cubicBezTo>
                    <a:pt x="142" y="409"/>
                    <a:pt x="226" y="416"/>
                    <a:pt x="312" y="416"/>
                  </a:cubicBezTo>
                  <a:cubicBezTo>
                    <a:pt x="403" y="416"/>
                    <a:pt x="495" y="408"/>
                    <a:pt x="587" y="408"/>
                  </a:cubicBezTo>
                  <a:cubicBezTo>
                    <a:pt x="700" y="408"/>
                    <a:pt x="811" y="420"/>
                    <a:pt x="918" y="476"/>
                  </a:cubicBezTo>
                  <a:cubicBezTo>
                    <a:pt x="989" y="499"/>
                    <a:pt x="1072" y="499"/>
                    <a:pt x="1156" y="511"/>
                  </a:cubicBezTo>
                  <a:cubicBezTo>
                    <a:pt x="1257" y="556"/>
                    <a:pt x="1361" y="566"/>
                    <a:pt x="1466" y="566"/>
                  </a:cubicBezTo>
                  <a:cubicBezTo>
                    <a:pt x="1552" y="566"/>
                    <a:pt x="1638" y="559"/>
                    <a:pt x="1723" y="559"/>
                  </a:cubicBezTo>
                  <a:cubicBezTo>
                    <a:pt x="1839" y="559"/>
                    <a:pt x="1952" y="572"/>
                    <a:pt x="2061" y="630"/>
                  </a:cubicBezTo>
                  <a:cubicBezTo>
                    <a:pt x="2132" y="642"/>
                    <a:pt x="2203" y="642"/>
                    <a:pt x="2287" y="654"/>
                  </a:cubicBezTo>
                  <a:cubicBezTo>
                    <a:pt x="2379" y="691"/>
                    <a:pt x="2474" y="699"/>
                    <a:pt x="2570" y="699"/>
                  </a:cubicBezTo>
                  <a:cubicBezTo>
                    <a:pt x="2651" y="699"/>
                    <a:pt x="2733" y="693"/>
                    <a:pt x="2814" y="693"/>
                  </a:cubicBezTo>
                  <a:cubicBezTo>
                    <a:pt x="2948" y="693"/>
                    <a:pt x="3080" y="710"/>
                    <a:pt x="3204" y="797"/>
                  </a:cubicBezTo>
                  <a:cubicBezTo>
                    <a:pt x="3738" y="818"/>
                    <a:pt x="4280" y="843"/>
                    <a:pt x="4821" y="843"/>
                  </a:cubicBezTo>
                  <a:cubicBezTo>
                    <a:pt x="5196" y="843"/>
                    <a:pt x="5571" y="831"/>
                    <a:pt x="5942" y="797"/>
                  </a:cubicBezTo>
                  <a:lnTo>
                    <a:pt x="6097" y="642"/>
                  </a:lnTo>
                  <a:cubicBezTo>
                    <a:pt x="6156" y="452"/>
                    <a:pt x="6002" y="452"/>
                    <a:pt x="5883" y="416"/>
                  </a:cubicBezTo>
                  <a:cubicBezTo>
                    <a:pt x="5815" y="444"/>
                    <a:pt x="5742" y="456"/>
                    <a:pt x="5668" y="456"/>
                  </a:cubicBezTo>
                  <a:cubicBezTo>
                    <a:pt x="5585" y="456"/>
                    <a:pt x="5500" y="441"/>
                    <a:pt x="5418" y="416"/>
                  </a:cubicBezTo>
                  <a:cubicBezTo>
                    <a:pt x="5395" y="412"/>
                    <a:pt x="5371" y="410"/>
                    <a:pt x="5347" y="410"/>
                  </a:cubicBezTo>
                  <a:cubicBezTo>
                    <a:pt x="5259" y="410"/>
                    <a:pt x="5164" y="432"/>
                    <a:pt x="5072" y="432"/>
                  </a:cubicBezTo>
                  <a:cubicBezTo>
                    <a:pt x="4980" y="432"/>
                    <a:pt x="4890" y="410"/>
                    <a:pt x="4811" y="321"/>
                  </a:cubicBezTo>
                  <a:lnTo>
                    <a:pt x="4823" y="321"/>
                  </a:lnTo>
                  <a:cubicBezTo>
                    <a:pt x="4721" y="288"/>
                    <a:pt x="4619" y="279"/>
                    <a:pt x="4518" y="279"/>
                  </a:cubicBezTo>
                  <a:cubicBezTo>
                    <a:pt x="4395" y="279"/>
                    <a:pt x="4272" y="292"/>
                    <a:pt x="4149" y="292"/>
                  </a:cubicBezTo>
                  <a:cubicBezTo>
                    <a:pt x="4076" y="292"/>
                    <a:pt x="4003" y="288"/>
                    <a:pt x="3930" y="273"/>
                  </a:cubicBezTo>
                  <a:cubicBezTo>
                    <a:pt x="3866" y="281"/>
                    <a:pt x="3796" y="316"/>
                    <a:pt x="3721" y="316"/>
                  </a:cubicBezTo>
                  <a:cubicBezTo>
                    <a:pt x="3684" y="316"/>
                    <a:pt x="3647" y="308"/>
                    <a:pt x="3608" y="285"/>
                  </a:cubicBezTo>
                  <a:cubicBezTo>
                    <a:pt x="3549" y="285"/>
                    <a:pt x="3489" y="297"/>
                    <a:pt x="3430" y="321"/>
                  </a:cubicBezTo>
                  <a:cubicBezTo>
                    <a:pt x="3391" y="325"/>
                    <a:pt x="3351" y="328"/>
                    <a:pt x="3313" y="328"/>
                  </a:cubicBezTo>
                  <a:cubicBezTo>
                    <a:pt x="3247" y="328"/>
                    <a:pt x="3185" y="320"/>
                    <a:pt x="3132" y="297"/>
                  </a:cubicBezTo>
                  <a:cubicBezTo>
                    <a:pt x="2299" y="47"/>
                    <a:pt x="1430" y="178"/>
                    <a:pt x="584" y="35"/>
                  </a:cubicBezTo>
                  <a:lnTo>
                    <a:pt x="537" y="35"/>
                  </a:lnTo>
                  <a:cubicBezTo>
                    <a:pt x="471" y="12"/>
                    <a:pt x="410" y="0"/>
                    <a:pt x="35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39" name="Google Shape;1639;p32"/>
            <p:cNvSpPr/>
            <p:nvPr/>
          </p:nvSpPr>
          <p:spPr>
            <a:xfrm>
              <a:off x="6062650" y="2713850"/>
              <a:ext cx="153625" cy="11350"/>
            </a:xfrm>
            <a:custGeom>
              <a:avLst/>
              <a:gdLst/>
              <a:ahLst/>
              <a:cxnLst/>
              <a:rect l="l" t="t" r="r" b="b"/>
              <a:pathLst>
                <a:path w="6145" h="454" extrusionOk="0">
                  <a:moveTo>
                    <a:pt x="24" y="1"/>
                  </a:moveTo>
                  <a:cubicBezTo>
                    <a:pt x="1" y="60"/>
                    <a:pt x="12" y="132"/>
                    <a:pt x="36" y="215"/>
                  </a:cubicBezTo>
                  <a:cubicBezTo>
                    <a:pt x="101" y="236"/>
                    <a:pt x="165" y="241"/>
                    <a:pt x="227" y="241"/>
                  </a:cubicBezTo>
                  <a:cubicBezTo>
                    <a:pt x="268" y="241"/>
                    <a:pt x="308" y="239"/>
                    <a:pt x="346" y="239"/>
                  </a:cubicBezTo>
                  <a:cubicBezTo>
                    <a:pt x="469" y="255"/>
                    <a:pt x="593" y="261"/>
                    <a:pt x="716" y="261"/>
                  </a:cubicBezTo>
                  <a:cubicBezTo>
                    <a:pt x="864" y="261"/>
                    <a:pt x="1012" y="252"/>
                    <a:pt x="1155" y="239"/>
                  </a:cubicBezTo>
                  <a:lnTo>
                    <a:pt x="1263" y="239"/>
                  </a:lnTo>
                  <a:cubicBezTo>
                    <a:pt x="1203" y="239"/>
                    <a:pt x="1155" y="263"/>
                    <a:pt x="1144" y="322"/>
                  </a:cubicBezTo>
                  <a:cubicBezTo>
                    <a:pt x="1227" y="358"/>
                    <a:pt x="1322" y="394"/>
                    <a:pt x="1405" y="394"/>
                  </a:cubicBezTo>
                  <a:cubicBezTo>
                    <a:pt x="2906" y="429"/>
                    <a:pt x="4394" y="441"/>
                    <a:pt x="5882" y="453"/>
                  </a:cubicBezTo>
                  <a:cubicBezTo>
                    <a:pt x="5989" y="453"/>
                    <a:pt x="6144" y="453"/>
                    <a:pt x="6120" y="203"/>
                  </a:cubicBezTo>
                  <a:cubicBezTo>
                    <a:pt x="5369" y="159"/>
                    <a:pt x="4617" y="109"/>
                    <a:pt x="3856" y="109"/>
                  </a:cubicBezTo>
                  <a:cubicBezTo>
                    <a:pt x="3580" y="109"/>
                    <a:pt x="3303" y="116"/>
                    <a:pt x="3025" y="132"/>
                  </a:cubicBezTo>
                  <a:lnTo>
                    <a:pt x="3013" y="132"/>
                  </a:lnTo>
                  <a:cubicBezTo>
                    <a:pt x="3001" y="114"/>
                    <a:pt x="2986" y="105"/>
                    <a:pt x="2971" y="105"/>
                  </a:cubicBezTo>
                  <a:cubicBezTo>
                    <a:pt x="2956" y="105"/>
                    <a:pt x="2941" y="114"/>
                    <a:pt x="2929" y="132"/>
                  </a:cubicBezTo>
                  <a:cubicBezTo>
                    <a:pt x="2877" y="153"/>
                    <a:pt x="2843" y="219"/>
                    <a:pt x="2780" y="219"/>
                  </a:cubicBezTo>
                  <a:cubicBezTo>
                    <a:pt x="2771" y="219"/>
                    <a:pt x="2761" y="218"/>
                    <a:pt x="2751" y="215"/>
                  </a:cubicBezTo>
                  <a:lnTo>
                    <a:pt x="2453" y="215"/>
                  </a:lnTo>
                  <a:cubicBezTo>
                    <a:pt x="2437" y="212"/>
                    <a:pt x="2422" y="210"/>
                    <a:pt x="2408" y="210"/>
                  </a:cubicBezTo>
                  <a:cubicBezTo>
                    <a:pt x="2368" y="210"/>
                    <a:pt x="2333" y="221"/>
                    <a:pt x="2298" y="239"/>
                  </a:cubicBezTo>
                  <a:lnTo>
                    <a:pt x="2263" y="191"/>
                  </a:lnTo>
                  <a:lnTo>
                    <a:pt x="2322" y="215"/>
                  </a:lnTo>
                  <a:cubicBezTo>
                    <a:pt x="2358" y="203"/>
                    <a:pt x="2417" y="203"/>
                    <a:pt x="2465" y="203"/>
                  </a:cubicBezTo>
                  <a:lnTo>
                    <a:pt x="2632" y="203"/>
                  </a:lnTo>
                  <a:cubicBezTo>
                    <a:pt x="2652" y="207"/>
                    <a:pt x="2671" y="208"/>
                    <a:pt x="2690" y="208"/>
                  </a:cubicBezTo>
                  <a:cubicBezTo>
                    <a:pt x="2728" y="208"/>
                    <a:pt x="2763" y="203"/>
                    <a:pt x="2787" y="203"/>
                  </a:cubicBezTo>
                  <a:lnTo>
                    <a:pt x="2929" y="120"/>
                  </a:lnTo>
                  <a:cubicBezTo>
                    <a:pt x="2830" y="21"/>
                    <a:pt x="2706" y="12"/>
                    <a:pt x="2592" y="12"/>
                  </a:cubicBezTo>
                  <a:cubicBezTo>
                    <a:pt x="2569" y="12"/>
                    <a:pt x="2546" y="13"/>
                    <a:pt x="2525" y="13"/>
                  </a:cubicBezTo>
                  <a:cubicBezTo>
                    <a:pt x="1691" y="1"/>
                    <a:pt x="858" y="1"/>
                    <a:pt x="2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40" name="Google Shape;1640;p32"/>
            <p:cNvSpPr/>
            <p:nvPr/>
          </p:nvSpPr>
          <p:spPr>
            <a:xfrm>
              <a:off x="5799525" y="2698675"/>
              <a:ext cx="159875" cy="19125"/>
            </a:xfrm>
            <a:custGeom>
              <a:avLst/>
              <a:gdLst/>
              <a:ahLst/>
              <a:cxnLst/>
              <a:rect l="l" t="t" r="r" b="b"/>
              <a:pathLst>
                <a:path w="6395" h="765" extrusionOk="0">
                  <a:moveTo>
                    <a:pt x="84" y="1"/>
                  </a:moveTo>
                  <a:cubicBezTo>
                    <a:pt x="0" y="96"/>
                    <a:pt x="0" y="179"/>
                    <a:pt x="84" y="274"/>
                  </a:cubicBezTo>
                  <a:cubicBezTo>
                    <a:pt x="184" y="308"/>
                    <a:pt x="285" y="323"/>
                    <a:pt x="386" y="323"/>
                  </a:cubicBezTo>
                  <a:cubicBezTo>
                    <a:pt x="464" y="323"/>
                    <a:pt x="542" y="314"/>
                    <a:pt x="620" y="298"/>
                  </a:cubicBezTo>
                  <a:cubicBezTo>
                    <a:pt x="746" y="355"/>
                    <a:pt x="876" y="367"/>
                    <a:pt x="1006" y="367"/>
                  </a:cubicBezTo>
                  <a:cubicBezTo>
                    <a:pt x="1100" y="367"/>
                    <a:pt x="1195" y="360"/>
                    <a:pt x="1289" y="360"/>
                  </a:cubicBezTo>
                  <a:cubicBezTo>
                    <a:pt x="1418" y="360"/>
                    <a:pt x="1545" y="372"/>
                    <a:pt x="1667" y="429"/>
                  </a:cubicBezTo>
                  <a:lnTo>
                    <a:pt x="1810" y="429"/>
                  </a:lnTo>
                  <a:cubicBezTo>
                    <a:pt x="1810" y="405"/>
                    <a:pt x="1834" y="405"/>
                    <a:pt x="1858" y="393"/>
                  </a:cubicBezTo>
                  <a:cubicBezTo>
                    <a:pt x="1893" y="393"/>
                    <a:pt x="1917" y="393"/>
                    <a:pt x="1953" y="441"/>
                  </a:cubicBezTo>
                  <a:cubicBezTo>
                    <a:pt x="2286" y="489"/>
                    <a:pt x="2620" y="513"/>
                    <a:pt x="2965" y="560"/>
                  </a:cubicBezTo>
                  <a:cubicBezTo>
                    <a:pt x="3247" y="683"/>
                    <a:pt x="3539" y="708"/>
                    <a:pt x="3834" y="708"/>
                  </a:cubicBezTo>
                  <a:cubicBezTo>
                    <a:pt x="4032" y="708"/>
                    <a:pt x="4232" y="696"/>
                    <a:pt x="4431" y="696"/>
                  </a:cubicBezTo>
                  <a:cubicBezTo>
                    <a:pt x="4510" y="696"/>
                    <a:pt x="4589" y="698"/>
                    <a:pt x="4668" y="703"/>
                  </a:cubicBezTo>
                  <a:cubicBezTo>
                    <a:pt x="4882" y="742"/>
                    <a:pt x="5094" y="765"/>
                    <a:pt x="5304" y="765"/>
                  </a:cubicBezTo>
                  <a:cubicBezTo>
                    <a:pt x="5678" y="765"/>
                    <a:pt x="6043" y="691"/>
                    <a:pt x="6394" y="501"/>
                  </a:cubicBezTo>
                  <a:cubicBezTo>
                    <a:pt x="5834" y="274"/>
                    <a:pt x="5251" y="441"/>
                    <a:pt x="4691" y="298"/>
                  </a:cubicBezTo>
                  <a:cubicBezTo>
                    <a:pt x="3825" y="185"/>
                    <a:pt x="2965" y="117"/>
                    <a:pt x="2102" y="117"/>
                  </a:cubicBezTo>
                  <a:cubicBezTo>
                    <a:pt x="1874" y="117"/>
                    <a:pt x="1646" y="122"/>
                    <a:pt x="1417" y="132"/>
                  </a:cubicBezTo>
                  <a:cubicBezTo>
                    <a:pt x="1286" y="78"/>
                    <a:pt x="1150" y="66"/>
                    <a:pt x="1012" y="66"/>
                  </a:cubicBezTo>
                  <a:cubicBezTo>
                    <a:pt x="896" y="66"/>
                    <a:pt x="780" y="74"/>
                    <a:pt x="664" y="74"/>
                  </a:cubicBezTo>
                  <a:cubicBezTo>
                    <a:pt x="520" y="74"/>
                    <a:pt x="377" y="61"/>
                    <a:pt x="23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41" name="Google Shape;1641;p32"/>
            <p:cNvSpPr/>
            <p:nvPr/>
          </p:nvSpPr>
          <p:spPr>
            <a:xfrm>
              <a:off x="6003725" y="2678425"/>
              <a:ext cx="92275" cy="17000"/>
            </a:xfrm>
            <a:custGeom>
              <a:avLst/>
              <a:gdLst/>
              <a:ahLst/>
              <a:cxnLst/>
              <a:rect l="l" t="t" r="r" b="b"/>
              <a:pathLst>
                <a:path w="3691" h="680" extrusionOk="0">
                  <a:moveTo>
                    <a:pt x="250" y="1"/>
                  </a:moveTo>
                  <a:cubicBezTo>
                    <a:pt x="179" y="84"/>
                    <a:pt x="0" y="120"/>
                    <a:pt x="36" y="251"/>
                  </a:cubicBezTo>
                  <a:cubicBezTo>
                    <a:pt x="48" y="406"/>
                    <a:pt x="214" y="370"/>
                    <a:pt x="310" y="382"/>
                  </a:cubicBezTo>
                  <a:cubicBezTo>
                    <a:pt x="382" y="397"/>
                    <a:pt x="455" y="402"/>
                    <a:pt x="529" y="402"/>
                  </a:cubicBezTo>
                  <a:cubicBezTo>
                    <a:pt x="687" y="402"/>
                    <a:pt x="848" y="379"/>
                    <a:pt x="1005" y="379"/>
                  </a:cubicBezTo>
                  <a:cubicBezTo>
                    <a:pt x="1191" y="379"/>
                    <a:pt x="1372" y="411"/>
                    <a:pt x="1536" y="549"/>
                  </a:cubicBezTo>
                  <a:cubicBezTo>
                    <a:pt x="2250" y="596"/>
                    <a:pt x="2965" y="644"/>
                    <a:pt x="3691" y="680"/>
                  </a:cubicBezTo>
                  <a:lnTo>
                    <a:pt x="3691" y="608"/>
                  </a:lnTo>
                  <a:lnTo>
                    <a:pt x="3691" y="537"/>
                  </a:lnTo>
                  <a:cubicBezTo>
                    <a:pt x="3548" y="489"/>
                    <a:pt x="3489" y="382"/>
                    <a:pt x="3548" y="239"/>
                  </a:cubicBezTo>
                  <a:cubicBezTo>
                    <a:pt x="2631" y="108"/>
                    <a:pt x="1726" y="84"/>
                    <a:pt x="810" y="84"/>
                  </a:cubicBezTo>
                  <a:cubicBezTo>
                    <a:pt x="631" y="84"/>
                    <a:pt x="429" y="25"/>
                    <a:pt x="25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42" name="Google Shape;1642;p32"/>
            <p:cNvSpPr/>
            <p:nvPr/>
          </p:nvSpPr>
          <p:spPr>
            <a:xfrm>
              <a:off x="5676600" y="2654900"/>
              <a:ext cx="91400" cy="13525"/>
            </a:xfrm>
            <a:custGeom>
              <a:avLst/>
              <a:gdLst/>
              <a:ahLst/>
              <a:cxnLst/>
              <a:rect l="l" t="t" r="r" b="b"/>
              <a:pathLst>
                <a:path w="3656" h="541" extrusionOk="0">
                  <a:moveTo>
                    <a:pt x="1535" y="1"/>
                  </a:moveTo>
                  <a:cubicBezTo>
                    <a:pt x="1357" y="1"/>
                    <a:pt x="1178" y="12"/>
                    <a:pt x="1000" y="37"/>
                  </a:cubicBezTo>
                  <a:cubicBezTo>
                    <a:pt x="750" y="37"/>
                    <a:pt x="500" y="37"/>
                    <a:pt x="238" y="49"/>
                  </a:cubicBezTo>
                  <a:cubicBezTo>
                    <a:pt x="0" y="49"/>
                    <a:pt x="107" y="228"/>
                    <a:pt x="119" y="347"/>
                  </a:cubicBezTo>
                  <a:cubicBezTo>
                    <a:pt x="445" y="463"/>
                    <a:pt x="776" y="483"/>
                    <a:pt x="1113" y="483"/>
                  </a:cubicBezTo>
                  <a:cubicBezTo>
                    <a:pt x="1292" y="483"/>
                    <a:pt x="1473" y="478"/>
                    <a:pt x="1655" y="478"/>
                  </a:cubicBezTo>
                  <a:cubicBezTo>
                    <a:pt x="1999" y="516"/>
                    <a:pt x="2343" y="540"/>
                    <a:pt x="2698" y="540"/>
                  </a:cubicBezTo>
                  <a:cubicBezTo>
                    <a:pt x="3007" y="540"/>
                    <a:pt x="3323" y="522"/>
                    <a:pt x="3655" y="478"/>
                  </a:cubicBezTo>
                  <a:cubicBezTo>
                    <a:pt x="3429" y="156"/>
                    <a:pt x="3155" y="335"/>
                    <a:pt x="3000" y="180"/>
                  </a:cubicBezTo>
                  <a:cubicBezTo>
                    <a:pt x="2520" y="84"/>
                    <a:pt x="2027" y="1"/>
                    <a:pt x="153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43" name="Google Shape;1643;p32"/>
            <p:cNvSpPr/>
            <p:nvPr/>
          </p:nvSpPr>
          <p:spPr>
            <a:xfrm>
              <a:off x="5502450" y="2684575"/>
              <a:ext cx="96175" cy="14425"/>
            </a:xfrm>
            <a:custGeom>
              <a:avLst/>
              <a:gdLst/>
              <a:ahLst/>
              <a:cxnLst/>
              <a:rect l="l" t="t" r="r" b="b"/>
              <a:pathLst>
                <a:path w="3847" h="577" extrusionOk="0">
                  <a:moveTo>
                    <a:pt x="594" y="0"/>
                  </a:moveTo>
                  <a:cubicBezTo>
                    <a:pt x="405" y="0"/>
                    <a:pt x="240" y="69"/>
                    <a:pt x="84" y="184"/>
                  </a:cubicBezTo>
                  <a:cubicBezTo>
                    <a:pt x="25" y="219"/>
                    <a:pt x="1" y="255"/>
                    <a:pt x="37" y="315"/>
                  </a:cubicBezTo>
                  <a:cubicBezTo>
                    <a:pt x="84" y="374"/>
                    <a:pt x="144" y="434"/>
                    <a:pt x="227" y="457"/>
                  </a:cubicBezTo>
                  <a:cubicBezTo>
                    <a:pt x="263" y="434"/>
                    <a:pt x="299" y="434"/>
                    <a:pt x="346" y="434"/>
                  </a:cubicBezTo>
                  <a:cubicBezTo>
                    <a:pt x="410" y="431"/>
                    <a:pt x="474" y="430"/>
                    <a:pt x="537" y="430"/>
                  </a:cubicBezTo>
                  <a:cubicBezTo>
                    <a:pt x="1186" y="430"/>
                    <a:pt x="1828" y="533"/>
                    <a:pt x="2489" y="576"/>
                  </a:cubicBezTo>
                  <a:cubicBezTo>
                    <a:pt x="2582" y="571"/>
                    <a:pt x="2675" y="569"/>
                    <a:pt x="2768" y="569"/>
                  </a:cubicBezTo>
                  <a:cubicBezTo>
                    <a:pt x="2897" y="569"/>
                    <a:pt x="3025" y="572"/>
                    <a:pt x="3153" y="572"/>
                  </a:cubicBezTo>
                  <a:cubicBezTo>
                    <a:pt x="3325" y="572"/>
                    <a:pt x="3496" y="567"/>
                    <a:pt x="3668" y="541"/>
                  </a:cubicBezTo>
                  <a:cubicBezTo>
                    <a:pt x="3740" y="517"/>
                    <a:pt x="3799" y="469"/>
                    <a:pt x="3847" y="398"/>
                  </a:cubicBezTo>
                  <a:cubicBezTo>
                    <a:pt x="3835" y="362"/>
                    <a:pt x="3811" y="315"/>
                    <a:pt x="3799" y="291"/>
                  </a:cubicBezTo>
                  <a:cubicBezTo>
                    <a:pt x="3680" y="255"/>
                    <a:pt x="3573" y="184"/>
                    <a:pt x="3454" y="184"/>
                  </a:cubicBezTo>
                  <a:cubicBezTo>
                    <a:pt x="2525" y="172"/>
                    <a:pt x="1596" y="100"/>
                    <a:pt x="680" y="5"/>
                  </a:cubicBezTo>
                  <a:cubicBezTo>
                    <a:pt x="651" y="2"/>
                    <a:pt x="622" y="0"/>
                    <a:pt x="59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44" name="Google Shape;1644;p32"/>
            <p:cNvSpPr/>
            <p:nvPr/>
          </p:nvSpPr>
          <p:spPr>
            <a:xfrm>
              <a:off x="5713500" y="2694900"/>
              <a:ext cx="88125" cy="10950"/>
            </a:xfrm>
            <a:custGeom>
              <a:avLst/>
              <a:gdLst/>
              <a:ahLst/>
              <a:cxnLst/>
              <a:rect l="l" t="t" r="r" b="b"/>
              <a:pathLst>
                <a:path w="3525" h="438" extrusionOk="0">
                  <a:moveTo>
                    <a:pt x="1579" y="1"/>
                  </a:moveTo>
                  <a:cubicBezTo>
                    <a:pt x="1085" y="1"/>
                    <a:pt x="590" y="24"/>
                    <a:pt x="96" y="44"/>
                  </a:cubicBezTo>
                  <a:cubicBezTo>
                    <a:pt x="48" y="68"/>
                    <a:pt x="12" y="116"/>
                    <a:pt x="0" y="175"/>
                  </a:cubicBezTo>
                  <a:cubicBezTo>
                    <a:pt x="12" y="235"/>
                    <a:pt x="48" y="283"/>
                    <a:pt x="96" y="306"/>
                  </a:cubicBezTo>
                  <a:lnTo>
                    <a:pt x="3525" y="437"/>
                  </a:lnTo>
                  <a:lnTo>
                    <a:pt x="3525" y="175"/>
                  </a:lnTo>
                  <a:cubicBezTo>
                    <a:pt x="2876" y="40"/>
                    <a:pt x="2228" y="1"/>
                    <a:pt x="157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45" name="Google Shape;1645;p32"/>
            <p:cNvSpPr/>
            <p:nvPr/>
          </p:nvSpPr>
          <p:spPr>
            <a:xfrm>
              <a:off x="6167725" y="2687000"/>
              <a:ext cx="65500" cy="19450"/>
            </a:xfrm>
            <a:custGeom>
              <a:avLst/>
              <a:gdLst/>
              <a:ahLst/>
              <a:cxnLst/>
              <a:rect l="l" t="t" r="r" b="b"/>
              <a:pathLst>
                <a:path w="2620" h="778" extrusionOk="0">
                  <a:moveTo>
                    <a:pt x="345" y="0"/>
                  </a:moveTo>
                  <a:cubicBezTo>
                    <a:pt x="322" y="0"/>
                    <a:pt x="298" y="8"/>
                    <a:pt x="274" y="27"/>
                  </a:cubicBezTo>
                  <a:cubicBezTo>
                    <a:pt x="477" y="253"/>
                    <a:pt x="0" y="301"/>
                    <a:pt x="131" y="503"/>
                  </a:cubicBezTo>
                  <a:cubicBezTo>
                    <a:pt x="941" y="599"/>
                    <a:pt x="1763" y="682"/>
                    <a:pt x="2572" y="777"/>
                  </a:cubicBezTo>
                  <a:cubicBezTo>
                    <a:pt x="2620" y="622"/>
                    <a:pt x="2382" y="444"/>
                    <a:pt x="2608" y="313"/>
                  </a:cubicBezTo>
                  <a:cubicBezTo>
                    <a:pt x="1894" y="170"/>
                    <a:pt x="1167" y="87"/>
                    <a:pt x="441" y="39"/>
                  </a:cubicBezTo>
                  <a:cubicBezTo>
                    <a:pt x="412" y="17"/>
                    <a:pt x="380" y="0"/>
                    <a:pt x="34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46" name="Google Shape;1646;p32"/>
            <p:cNvSpPr/>
            <p:nvPr/>
          </p:nvSpPr>
          <p:spPr>
            <a:xfrm>
              <a:off x="5915600" y="2706150"/>
              <a:ext cx="66100" cy="15975"/>
            </a:xfrm>
            <a:custGeom>
              <a:avLst/>
              <a:gdLst/>
              <a:ahLst/>
              <a:cxnLst/>
              <a:rect l="l" t="t" r="r" b="b"/>
              <a:pathLst>
                <a:path w="2644" h="639" extrusionOk="0">
                  <a:moveTo>
                    <a:pt x="1192" y="1"/>
                  </a:moveTo>
                  <a:cubicBezTo>
                    <a:pt x="814" y="1"/>
                    <a:pt x="436" y="23"/>
                    <a:pt x="60" y="23"/>
                  </a:cubicBezTo>
                  <a:cubicBezTo>
                    <a:pt x="304" y="166"/>
                    <a:pt x="569" y="166"/>
                    <a:pt x="836" y="166"/>
                  </a:cubicBezTo>
                  <a:cubicBezTo>
                    <a:pt x="1102" y="166"/>
                    <a:pt x="1370" y="166"/>
                    <a:pt x="1620" y="309"/>
                  </a:cubicBezTo>
                  <a:lnTo>
                    <a:pt x="1" y="309"/>
                  </a:lnTo>
                  <a:cubicBezTo>
                    <a:pt x="112" y="549"/>
                    <a:pt x="316" y="639"/>
                    <a:pt x="536" y="639"/>
                  </a:cubicBezTo>
                  <a:cubicBezTo>
                    <a:pt x="599" y="639"/>
                    <a:pt x="663" y="632"/>
                    <a:pt x="727" y="618"/>
                  </a:cubicBezTo>
                  <a:cubicBezTo>
                    <a:pt x="964" y="546"/>
                    <a:pt x="1197" y="526"/>
                    <a:pt x="1429" y="526"/>
                  </a:cubicBezTo>
                  <a:cubicBezTo>
                    <a:pt x="1700" y="526"/>
                    <a:pt x="1970" y="553"/>
                    <a:pt x="2244" y="553"/>
                  </a:cubicBezTo>
                  <a:cubicBezTo>
                    <a:pt x="2314" y="553"/>
                    <a:pt x="2383" y="551"/>
                    <a:pt x="2454" y="547"/>
                  </a:cubicBezTo>
                  <a:cubicBezTo>
                    <a:pt x="2644" y="380"/>
                    <a:pt x="2644" y="380"/>
                    <a:pt x="2287" y="202"/>
                  </a:cubicBezTo>
                  <a:cubicBezTo>
                    <a:pt x="2238" y="174"/>
                    <a:pt x="2242" y="154"/>
                    <a:pt x="2268" y="154"/>
                  </a:cubicBezTo>
                  <a:cubicBezTo>
                    <a:pt x="2286" y="154"/>
                    <a:pt x="2316" y="165"/>
                    <a:pt x="2346" y="190"/>
                  </a:cubicBezTo>
                  <a:cubicBezTo>
                    <a:pt x="2357" y="197"/>
                    <a:pt x="2365" y="200"/>
                    <a:pt x="2372" y="200"/>
                  </a:cubicBezTo>
                  <a:cubicBezTo>
                    <a:pt x="2409" y="200"/>
                    <a:pt x="2395" y="105"/>
                    <a:pt x="2392" y="105"/>
                  </a:cubicBezTo>
                  <a:lnTo>
                    <a:pt x="2392" y="105"/>
                  </a:lnTo>
                  <a:cubicBezTo>
                    <a:pt x="2392" y="105"/>
                    <a:pt x="2392" y="112"/>
                    <a:pt x="2394" y="130"/>
                  </a:cubicBezTo>
                  <a:cubicBezTo>
                    <a:pt x="1995" y="26"/>
                    <a:pt x="1593" y="1"/>
                    <a:pt x="119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47" name="Google Shape;1647;p32"/>
            <p:cNvSpPr/>
            <p:nvPr/>
          </p:nvSpPr>
          <p:spPr>
            <a:xfrm>
              <a:off x="5862325" y="2679275"/>
              <a:ext cx="100925" cy="8975"/>
            </a:xfrm>
            <a:custGeom>
              <a:avLst/>
              <a:gdLst/>
              <a:ahLst/>
              <a:cxnLst/>
              <a:rect l="l" t="t" r="r" b="b"/>
              <a:pathLst>
                <a:path w="4037" h="359" extrusionOk="0">
                  <a:moveTo>
                    <a:pt x="1050" y="0"/>
                  </a:moveTo>
                  <a:cubicBezTo>
                    <a:pt x="698" y="0"/>
                    <a:pt x="348" y="22"/>
                    <a:pt x="1" y="86"/>
                  </a:cubicBezTo>
                  <a:cubicBezTo>
                    <a:pt x="250" y="185"/>
                    <a:pt x="506" y="206"/>
                    <a:pt x="764" y="206"/>
                  </a:cubicBezTo>
                  <a:cubicBezTo>
                    <a:pt x="968" y="206"/>
                    <a:pt x="1173" y="193"/>
                    <a:pt x="1378" y="193"/>
                  </a:cubicBezTo>
                  <a:cubicBezTo>
                    <a:pt x="1510" y="193"/>
                    <a:pt x="1643" y="198"/>
                    <a:pt x="1775" y="217"/>
                  </a:cubicBezTo>
                  <a:cubicBezTo>
                    <a:pt x="2367" y="303"/>
                    <a:pt x="2975" y="358"/>
                    <a:pt x="3586" y="358"/>
                  </a:cubicBezTo>
                  <a:cubicBezTo>
                    <a:pt x="3736" y="358"/>
                    <a:pt x="3887" y="355"/>
                    <a:pt x="4037" y="348"/>
                  </a:cubicBezTo>
                  <a:cubicBezTo>
                    <a:pt x="3942" y="217"/>
                    <a:pt x="3799" y="229"/>
                    <a:pt x="3668" y="217"/>
                  </a:cubicBezTo>
                  <a:cubicBezTo>
                    <a:pt x="3346" y="193"/>
                    <a:pt x="3037" y="217"/>
                    <a:pt x="2739" y="86"/>
                  </a:cubicBezTo>
                  <a:cubicBezTo>
                    <a:pt x="2181" y="57"/>
                    <a:pt x="1615" y="0"/>
                    <a:pt x="105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48" name="Google Shape;1648;p32"/>
            <p:cNvSpPr/>
            <p:nvPr/>
          </p:nvSpPr>
          <p:spPr>
            <a:xfrm>
              <a:off x="5443525" y="2667175"/>
              <a:ext cx="35750" cy="32350"/>
            </a:xfrm>
            <a:custGeom>
              <a:avLst/>
              <a:gdLst/>
              <a:ahLst/>
              <a:cxnLst/>
              <a:rect l="l" t="t" r="r" b="b"/>
              <a:pathLst>
                <a:path w="1430" h="1294" extrusionOk="0">
                  <a:moveTo>
                    <a:pt x="973" y="1"/>
                  </a:moveTo>
                  <a:cubicBezTo>
                    <a:pt x="867" y="1"/>
                    <a:pt x="746" y="72"/>
                    <a:pt x="560" y="201"/>
                  </a:cubicBezTo>
                  <a:cubicBezTo>
                    <a:pt x="465" y="260"/>
                    <a:pt x="393" y="344"/>
                    <a:pt x="310" y="415"/>
                  </a:cubicBezTo>
                  <a:cubicBezTo>
                    <a:pt x="203" y="618"/>
                    <a:pt x="96" y="796"/>
                    <a:pt x="1" y="987"/>
                  </a:cubicBezTo>
                  <a:cubicBezTo>
                    <a:pt x="36" y="1034"/>
                    <a:pt x="72" y="1094"/>
                    <a:pt x="96" y="1130"/>
                  </a:cubicBezTo>
                  <a:cubicBezTo>
                    <a:pt x="178" y="1212"/>
                    <a:pt x="254" y="1294"/>
                    <a:pt x="353" y="1294"/>
                  </a:cubicBezTo>
                  <a:cubicBezTo>
                    <a:pt x="397" y="1294"/>
                    <a:pt x="445" y="1277"/>
                    <a:pt x="501" y="1237"/>
                  </a:cubicBezTo>
                  <a:cubicBezTo>
                    <a:pt x="739" y="999"/>
                    <a:pt x="846" y="618"/>
                    <a:pt x="1263" y="558"/>
                  </a:cubicBezTo>
                  <a:lnTo>
                    <a:pt x="1429" y="391"/>
                  </a:lnTo>
                  <a:cubicBezTo>
                    <a:pt x="1227" y="122"/>
                    <a:pt x="1113" y="1"/>
                    <a:pt x="97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49" name="Google Shape;1649;p32"/>
            <p:cNvSpPr/>
            <p:nvPr/>
          </p:nvSpPr>
          <p:spPr>
            <a:xfrm>
              <a:off x="6063550" y="2758650"/>
              <a:ext cx="53900" cy="12675"/>
            </a:xfrm>
            <a:custGeom>
              <a:avLst/>
              <a:gdLst/>
              <a:ahLst/>
              <a:cxnLst/>
              <a:rect l="l" t="t" r="r" b="b"/>
              <a:pathLst>
                <a:path w="2156" h="507" extrusionOk="0">
                  <a:moveTo>
                    <a:pt x="1721" y="1"/>
                  </a:moveTo>
                  <a:cubicBezTo>
                    <a:pt x="1679" y="1"/>
                    <a:pt x="1635" y="20"/>
                    <a:pt x="1584" y="66"/>
                  </a:cubicBezTo>
                  <a:cubicBezTo>
                    <a:pt x="1364" y="84"/>
                    <a:pt x="1138" y="145"/>
                    <a:pt x="931" y="145"/>
                  </a:cubicBezTo>
                  <a:cubicBezTo>
                    <a:pt x="869" y="145"/>
                    <a:pt x="808" y="139"/>
                    <a:pt x="750" y="126"/>
                  </a:cubicBezTo>
                  <a:cubicBezTo>
                    <a:pt x="672" y="105"/>
                    <a:pt x="603" y="95"/>
                    <a:pt x="540" y="95"/>
                  </a:cubicBezTo>
                  <a:cubicBezTo>
                    <a:pt x="277" y="95"/>
                    <a:pt x="135" y="264"/>
                    <a:pt x="0" y="495"/>
                  </a:cubicBezTo>
                  <a:cubicBezTo>
                    <a:pt x="120" y="437"/>
                    <a:pt x="237" y="417"/>
                    <a:pt x="353" y="417"/>
                  </a:cubicBezTo>
                  <a:cubicBezTo>
                    <a:pt x="591" y="417"/>
                    <a:pt x="825" y="499"/>
                    <a:pt x="1066" y="499"/>
                  </a:cubicBezTo>
                  <a:cubicBezTo>
                    <a:pt x="1096" y="499"/>
                    <a:pt x="1125" y="497"/>
                    <a:pt x="1155" y="495"/>
                  </a:cubicBezTo>
                  <a:lnTo>
                    <a:pt x="2012" y="495"/>
                  </a:lnTo>
                  <a:cubicBezTo>
                    <a:pt x="2032" y="490"/>
                    <a:pt x="2052" y="487"/>
                    <a:pt x="2072" y="487"/>
                  </a:cubicBezTo>
                  <a:cubicBezTo>
                    <a:pt x="2099" y="487"/>
                    <a:pt x="2127" y="493"/>
                    <a:pt x="2155" y="507"/>
                  </a:cubicBezTo>
                  <a:cubicBezTo>
                    <a:pt x="2108" y="411"/>
                    <a:pt x="2060" y="316"/>
                    <a:pt x="2000" y="209"/>
                  </a:cubicBezTo>
                  <a:cubicBezTo>
                    <a:pt x="1993" y="186"/>
                    <a:pt x="1976" y="178"/>
                    <a:pt x="1952" y="178"/>
                  </a:cubicBezTo>
                  <a:cubicBezTo>
                    <a:pt x="1938" y="178"/>
                    <a:pt x="1923" y="181"/>
                    <a:pt x="1905" y="185"/>
                  </a:cubicBezTo>
                  <a:cubicBezTo>
                    <a:pt x="1846" y="173"/>
                    <a:pt x="1905" y="114"/>
                    <a:pt x="1881" y="90"/>
                  </a:cubicBezTo>
                  <a:cubicBezTo>
                    <a:pt x="1827" y="36"/>
                    <a:pt x="1776" y="1"/>
                    <a:pt x="172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50" name="Google Shape;1650;p32"/>
            <p:cNvSpPr/>
            <p:nvPr/>
          </p:nvSpPr>
          <p:spPr>
            <a:xfrm>
              <a:off x="5717975" y="2659325"/>
              <a:ext cx="77700" cy="11600"/>
            </a:xfrm>
            <a:custGeom>
              <a:avLst/>
              <a:gdLst/>
              <a:ahLst/>
              <a:cxnLst/>
              <a:rect l="l" t="t" r="r" b="b"/>
              <a:pathLst>
                <a:path w="3108" h="464" extrusionOk="0">
                  <a:moveTo>
                    <a:pt x="2040" y="0"/>
                  </a:moveTo>
                  <a:cubicBezTo>
                    <a:pt x="1809" y="0"/>
                    <a:pt x="1577" y="10"/>
                    <a:pt x="1345" y="15"/>
                  </a:cubicBezTo>
                  <a:cubicBezTo>
                    <a:pt x="1417" y="217"/>
                    <a:pt x="1715" y="62"/>
                    <a:pt x="1786" y="312"/>
                  </a:cubicBezTo>
                  <a:lnTo>
                    <a:pt x="0" y="312"/>
                  </a:lnTo>
                  <a:cubicBezTo>
                    <a:pt x="570" y="425"/>
                    <a:pt x="1147" y="463"/>
                    <a:pt x="1726" y="463"/>
                  </a:cubicBezTo>
                  <a:cubicBezTo>
                    <a:pt x="1885" y="463"/>
                    <a:pt x="2044" y="460"/>
                    <a:pt x="2203" y="455"/>
                  </a:cubicBezTo>
                  <a:cubicBezTo>
                    <a:pt x="2245" y="356"/>
                    <a:pt x="2310" y="337"/>
                    <a:pt x="2380" y="337"/>
                  </a:cubicBezTo>
                  <a:cubicBezTo>
                    <a:pt x="2422" y="337"/>
                    <a:pt x="2466" y="344"/>
                    <a:pt x="2508" y="344"/>
                  </a:cubicBezTo>
                  <a:cubicBezTo>
                    <a:pt x="2553" y="344"/>
                    <a:pt x="2596" y="335"/>
                    <a:pt x="2631" y="301"/>
                  </a:cubicBezTo>
                  <a:cubicBezTo>
                    <a:pt x="2798" y="241"/>
                    <a:pt x="2953" y="193"/>
                    <a:pt x="3108" y="134"/>
                  </a:cubicBezTo>
                  <a:cubicBezTo>
                    <a:pt x="2759" y="25"/>
                    <a:pt x="2401" y="0"/>
                    <a:pt x="204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51" name="Google Shape;1651;p32"/>
            <p:cNvSpPr/>
            <p:nvPr/>
          </p:nvSpPr>
          <p:spPr>
            <a:xfrm>
              <a:off x="5596825" y="2690050"/>
              <a:ext cx="64600" cy="14000"/>
            </a:xfrm>
            <a:custGeom>
              <a:avLst/>
              <a:gdLst/>
              <a:ahLst/>
              <a:cxnLst/>
              <a:rect l="l" t="t" r="r" b="b"/>
              <a:pathLst>
                <a:path w="2584" h="560" extrusionOk="0">
                  <a:moveTo>
                    <a:pt x="1477" y="46"/>
                  </a:moveTo>
                  <a:cubicBezTo>
                    <a:pt x="1089" y="46"/>
                    <a:pt x="705" y="76"/>
                    <a:pt x="310" y="84"/>
                  </a:cubicBezTo>
                  <a:cubicBezTo>
                    <a:pt x="238" y="143"/>
                    <a:pt x="131" y="143"/>
                    <a:pt x="84" y="203"/>
                  </a:cubicBezTo>
                  <a:cubicBezTo>
                    <a:pt x="60" y="215"/>
                    <a:pt x="24" y="215"/>
                    <a:pt x="0" y="226"/>
                  </a:cubicBezTo>
                  <a:cubicBezTo>
                    <a:pt x="129" y="525"/>
                    <a:pt x="346" y="550"/>
                    <a:pt x="576" y="550"/>
                  </a:cubicBezTo>
                  <a:cubicBezTo>
                    <a:pt x="622" y="550"/>
                    <a:pt x="669" y="549"/>
                    <a:pt x="716" y="549"/>
                  </a:cubicBezTo>
                  <a:cubicBezTo>
                    <a:pt x="780" y="549"/>
                    <a:pt x="843" y="551"/>
                    <a:pt x="905" y="560"/>
                  </a:cubicBezTo>
                  <a:cubicBezTo>
                    <a:pt x="989" y="554"/>
                    <a:pt x="1074" y="552"/>
                    <a:pt x="1159" y="552"/>
                  </a:cubicBezTo>
                  <a:cubicBezTo>
                    <a:pt x="1303" y="552"/>
                    <a:pt x="1448" y="557"/>
                    <a:pt x="1593" y="557"/>
                  </a:cubicBezTo>
                  <a:cubicBezTo>
                    <a:pt x="1865" y="557"/>
                    <a:pt x="2136" y="538"/>
                    <a:pt x="2393" y="429"/>
                  </a:cubicBezTo>
                  <a:cubicBezTo>
                    <a:pt x="2584" y="0"/>
                    <a:pt x="2096" y="250"/>
                    <a:pt x="2036" y="72"/>
                  </a:cubicBezTo>
                  <a:cubicBezTo>
                    <a:pt x="1848" y="52"/>
                    <a:pt x="1662" y="46"/>
                    <a:pt x="1477" y="46"/>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52" name="Google Shape;1652;p32"/>
            <p:cNvSpPr/>
            <p:nvPr/>
          </p:nvSpPr>
          <p:spPr>
            <a:xfrm>
              <a:off x="5966500" y="2708375"/>
              <a:ext cx="73850" cy="13550"/>
            </a:xfrm>
            <a:custGeom>
              <a:avLst/>
              <a:gdLst/>
              <a:ahLst/>
              <a:cxnLst/>
              <a:rect l="l" t="t" r="r" b="b"/>
              <a:pathLst>
                <a:path w="2954" h="542" extrusionOk="0">
                  <a:moveTo>
                    <a:pt x="643" y="0"/>
                  </a:moveTo>
                  <a:cubicBezTo>
                    <a:pt x="546" y="0"/>
                    <a:pt x="447" y="12"/>
                    <a:pt x="346" y="41"/>
                  </a:cubicBezTo>
                  <a:cubicBezTo>
                    <a:pt x="322" y="49"/>
                    <a:pt x="296" y="51"/>
                    <a:pt x="270" y="51"/>
                  </a:cubicBezTo>
                  <a:cubicBezTo>
                    <a:pt x="239" y="51"/>
                    <a:pt x="207" y="48"/>
                    <a:pt x="176" y="48"/>
                  </a:cubicBezTo>
                  <a:cubicBezTo>
                    <a:pt x="109" y="48"/>
                    <a:pt x="45" y="61"/>
                    <a:pt x="1" y="136"/>
                  </a:cubicBezTo>
                  <a:cubicBezTo>
                    <a:pt x="191" y="255"/>
                    <a:pt x="453" y="125"/>
                    <a:pt x="584" y="339"/>
                  </a:cubicBezTo>
                  <a:cubicBezTo>
                    <a:pt x="775" y="470"/>
                    <a:pt x="1001" y="482"/>
                    <a:pt x="1203" y="517"/>
                  </a:cubicBezTo>
                  <a:cubicBezTo>
                    <a:pt x="1307" y="498"/>
                    <a:pt x="1411" y="491"/>
                    <a:pt x="1516" y="491"/>
                  </a:cubicBezTo>
                  <a:cubicBezTo>
                    <a:pt x="1726" y="491"/>
                    <a:pt x="1938" y="517"/>
                    <a:pt x="2144" y="517"/>
                  </a:cubicBezTo>
                  <a:cubicBezTo>
                    <a:pt x="2203" y="517"/>
                    <a:pt x="2275" y="529"/>
                    <a:pt x="2334" y="541"/>
                  </a:cubicBezTo>
                  <a:cubicBezTo>
                    <a:pt x="2419" y="541"/>
                    <a:pt x="2505" y="511"/>
                    <a:pt x="2590" y="511"/>
                  </a:cubicBezTo>
                  <a:cubicBezTo>
                    <a:pt x="2624" y="511"/>
                    <a:pt x="2658" y="516"/>
                    <a:pt x="2692" y="529"/>
                  </a:cubicBezTo>
                  <a:cubicBezTo>
                    <a:pt x="2721" y="535"/>
                    <a:pt x="2751" y="538"/>
                    <a:pt x="2781" y="538"/>
                  </a:cubicBezTo>
                  <a:cubicBezTo>
                    <a:pt x="2811" y="538"/>
                    <a:pt x="2840" y="535"/>
                    <a:pt x="2870" y="529"/>
                  </a:cubicBezTo>
                  <a:cubicBezTo>
                    <a:pt x="2918" y="482"/>
                    <a:pt x="2930" y="434"/>
                    <a:pt x="2954" y="375"/>
                  </a:cubicBezTo>
                  <a:cubicBezTo>
                    <a:pt x="2954" y="315"/>
                    <a:pt x="2918" y="279"/>
                    <a:pt x="2870" y="232"/>
                  </a:cubicBezTo>
                  <a:cubicBezTo>
                    <a:pt x="2767" y="200"/>
                    <a:pt x="2659" y="163"/>
                    <a:pt x="2548" y="163"/>
                  </a:cubicBezTo>
                  <a:cubicBezTo>
                    <a:pt x="2493" y="163"/>
                    <a:pt x="2438" y="172"/>
                    <a:pt x="2382" y="196"/>
                  </a:cubicBezTo>
                  <a:cubicBezTo>
                    <a:pt x="2244" y="147"/>
                    <a:pt x="2105" y="136"/>
                    <a:pt x="1967" y="136"/>
                  </a:cubicBezTo>
                  <a:cubicBezTo>
                    <a:pt x="1843" y="136"/>
                    <a:pt x="1720" y="145"/>
                    <a:pt x="1597" y="145"/>
                  </a:cubicBezTo>
                  <a:cubicBezTo>
                    <a:pt x="1452" y="145"/>
                    <a:pt x="1308" y="132"/>
                    <a:pt x="1168" y="77"/>
                  </a:cubicBezTo>
                  <a:cubicBezTo>
                    <a:pt x="991" y="38"/>
                    <a:pt x="819" y="0"/>
                    <a:pt x="64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53" name="Google Shape;1653;p32"/>
            <p:cNvSpPr/>
            <p:nvPr/>
          </p:nvSpPr>
          <p:spPr>
            <a:xfrm>
              <a:off x="6123975" y="2739425"/>
              <a:ext cx="51225" cy="9575"/>
            </a:xfrm>
            <a:custGeom>
              <a:avLst/>
              <a:gdLst/>
              <a:ahLst/>
              <a:cxnLst/>
              <a:rect l="l" t="t" r="r" b="b"/>
              <a:pathLst>
                <a:path w="2049" h="383" extrusionOk="0">
                  <a:moveTo>
                    <a:pt x="884" y="0"/>
                  </a:moveTo>
                  <a:cubicBezTo>
                    <a:pt x="607" y="0"/>
                    <a:pt x="315" y="43"/>
                    <a:pt x="0" y="192"/>
                  </a:cubicBezTo>
                  <a:cubicBezTo>
                    <a:pt x="703" y="287"/>
                    <a:pt x="1250" y="347"/>
                    <a:pt x="1798" y="383"/>
                  </a:cubicBezTo>
                  <a:cubicBezTo>
                    <a:pt x="1893" y="383"/>
                    <a:pt x="1965" y="311"/>
                    <a:pt x="2048" y="264"/>
                  </a:cubicBezTo>
                  <a:cubicBezTo>
                    <a:pt x="2024" y="228"/>
                    <a:pt x="1977" y="192"/>
                    <a:pt x="1929" y="192"/>
                  </a:cubicBezTo>
                  <a:cubicBezTo>
                    <a:pt x="1903" y="192"/>
                    <a:pt x="1876" y="187"/>
                    <a:pt x="1850" y="187"/>
                  </a:cubicBezTo>
                  <a:cubicBezTo>
                    <a:pt x="1817" y="187"/>
                    <a:pt x="1783" y="195"/>
                    <a:pt x="1750" y="228"/>
                  </a:cubicBezTo>
                  <a:cubicBezTo>
                    <a:pt x="1786" y="133"/>
                    <a:pt x="1905" y="168"/>
                    <a:pt x="1917" y="73"/>
                  </a:cubicBezTo>
                  <a:cubicBezTo>
                    <a:pt x="1586" y="73"/>
                    <a:pt x="1248" y="0"/>
                    <a:pt x="88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54" name="Google Shape;1654;p32"/>
            <p:cNvSpPr/>
            <p:nvPr/>
          </p:nvSpPr>
          <p:spPr>
            <a:xfrm>
              <a:off x="6219225" y="2693925"/>
              <a:ext cx="39300" cy="14300"/>
            </a:xfrm>
            <a:custGeom>
              <a:avLst/>
              <a:gdLst/>
              <a:ahLst/>
              <a:cxnLst/>
              <a:rect l="l" t="t" r="r" b="b"/>
              <a:pathLst>
                <a:path w="1572" h="572" extrusionOk="0">
                  <a:moveTo>
                    <a:pt x="548" y="48"/>
                  </a:moveTo>
                  <a:cubicBezTo>
                    <a:pt x="500" y="83"/>
                    <a:pt x="437" y="87"/>
                    <a:pt x="369" y="87"/>
                  </a:cubicBezTo>
                  <a:cubicBezTo>
                    <a:pt x="349" y="87"/>
                    <a:pt x="330" y="87"/>
                    <a:pt x="310" y="87"/>
                  </a:cubicBezTo>
                  <a:cubicBezTo>
                    <a:pt x="191" y="87"/>
                    <a:pt x="68" y="99"/>
                    <a:pt x="0" y="262"/>
                  </a:cubicBezTo>
                  <a:cubicBezTo>
                    <a:pt x="179" y="381"/>
                    <a:pt x="417" y="298"/>
                    <a:pt x="524" y="500"/>
                  </a:cubicBezTo>
                  <a:cubicBezTo>
                    <a:pt x="655" y="500"/>
                    <a:pt x="786" y="512"/>
                    <a:pt x="917" y="524"/>
                  </a:cubicBezTo>
                  <a:cubicBezTo>
                    <a:pt x="994" y="554"/>
                    <a:pt x="1075" y="572"/>
                    <a:pt x="1154" y="572"/>
                  </a:cubicBezTo>
                  <a:cubicBezTo>
                    <a:pt x="1232" y="572"/>
                    <a:pt x="1310" y="554"/>
                    <a:pt x="1381" y="512"/>
                  </a:cubicBezTo>
                  <a:cubicBezTo>
                    <a:pt x="1572" y="0"/>
                    <a:pt x="1072" y="226"/>
                    <a:pt x="941" y="83"/>
                  </a:cubicBezTo>
                  <a:cubicBezTo>
                    <a:pt x="822" y="83"/>
                    <a:pt x="679" y="60"/>
                    <a:pt x="548" y="48"/>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55" name="Google Shape;1655;p32"/>
            <p:cNvSpPr/>
            <p:nvPr/>
          </p:nvSpPr>
          <p:spPr>
            <a:xfrm>
              <a:off x="5997750" y="2785600"/>
              <a:ext cx="42000" cy="14850"/>
            </a:xfrm>
            <a:custGeom>
              <a:avLst/>
              <a:gdLst/>
              <a:ahLst/>
              <a:cxnLst/>
              <a:rect l="l" t="t" r="r" b="b"/>
              <a:pathLst>
                <a:path w="1680" h="594" extrusionOk="0">
                  <a:moveTo>
                    <a:pt x="596" y="0"/>
                  </a:moveTo>
                  <a:cubicBezTo>
                    <a:pt x="498" y="59"/>
                    <a:pt x="392" y="102"/>
                    <a:pt x="285" y="102"/>
                  </a:cubicBezTo>
                  <a:cubicBezTo>
                    <a:pt x="262" y="102"/>
                    <a:pt x="238" y="100"/>
                    <a:pt x="215" y="95"/>
                  </a:cubicBezTo>
                  <a:cubicBezTo>
                    <a:pt x="185" y="86"/>
                    <a:pt x="159" y="82"/>
                    <a:pt x="136" y="82"/>
                  </a:cubicBezTo>
                  <a:cubicBezTo>
                    <a:pt x="43" y="82"/>
                    <a:pt x="11" y="154"/>
                    <a:pt x="1" y="250"/>
                  </a:cubicBezTo>
                  <a:cubicBezTo>
                    <a:pt x="37" y="310"/>
                    <a:pt x="96" y="369"/>
                    <a:pt x="156" y="417"/>
                  </a:cubicBezTo>
                  <a:cubicBezTo>
                    <a:pt x="239" y="476"/>
                    <a:pt x="346" y="512"/>
                    <a:pt x="465" y="548"/>
                  </a:cubicBezTo>
                  <a:cubicBezTo>
                    <a:pt x="638" y="569"/>
                    <a:pt x="812" y="593"/>
                    <a:pt x="986" y="593"/>
                  </a:cubicBezTo>
                  <a:cubicBezTo>
                    <a:pt x="1197" y="593"/>
                    <a:pt x="1406" y="558"/>
                    <a:pt x="1608" y="441"/>
                  </a:cubicBezTo>
                  <a:cubicBezTo>
                    <a:pt x="1680" y="381"/>
                    <a:pt x="1680" y="310"/>
                    <a:pt x="1644" y="238"/>
                  </a:cubicBezTo>
                  <a:lnTo>
                    <a:pt x="1644" y="238"/>
                  </a:lnTo>
                  <a:lnTo>
                    <a:pt x="1644" y="250"/>
                  </a:lnTo>
                  <a:cubicBezTo>
                    <a:pt x="1596" y="226"/>
                    <a:pt x="1537" y="179"/>
                    <a:pt x="1489" y="131"/>
                  </a:cubicBezTo>
                  <a:cubicBezTo>
                    <a:pt x="1382" y="131"/>
                    <a:pt x="1299" y="119"/>
                    <a:pt x="1192" y="119"/>
                  </a:cubicBezTo>
                  <a:cubicBezTo>
                    <a:pt x="1192" y="131"/>
                    <a:pt x="1180" y="143"/>
                    <a:pt x="1144" y="155"/>
                  </a:cubicBezTo>
                  <a:cubicBezTo>
                    <a:pt x="1137" y="162"/>
                    <a:pt x="1128" y="165"/>
                    <a:pt x="1118" y="165"/>
                  </a:cubicBezTo>
                  <a:cubicBezTo>
                    <a:pt x="1094" y="165"/>
                    <a:pt x="1066" y="148"/>
                    <a:pt x="1049" y="131"/>
                  </a:cubicBezTo>
                  <a:cubicBezTo>
                    <a:pt x="882" y="131"/>
                    <a:pt x="715" y="131"/>
                    <a:pt x="59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56" name="Google Shape;1656;p32"/>
            <p:cNvSpPr/>
            <p:nvPr/>
          </p:nvSpPr>
          <p:spPr>
            <a:xfrm>
              <a:off x="6195200" y="2738675"/>
              <a:ext cx="32975" cy="10325"/>
            </a:xfrm>
            <a:custGeom>
              <a:avLst/>
              <a:gdLst/>
              <a:ahLst/>
              <a:cxnLst/>
              <a:rect l="l" t="t" r="r" b="b"/>
              <a:pathLst>
                <a:path w="1319" h="413" extrusionOk="0">
                  <a:moveTo>
                    <a:pt x="858" y="0"/>
                  </a:moveTo>
                  <a:cubicBezTo>
                    <a:pt x="717" y="0"/>
                    <a:pt x="576" y="23"/>
                    <a:pt x="437" y="115"/>
                  </a:cubicBezTo>
                  <a:cubicBezTo>
                    <a:pt x="411" y="180"/>
                    <a:pt x="343" y="187"/>
                    <a:pt x="270" y="187"/>
                  </a:cubicBezTo>
                  <a:cubicBezTo>
                    <a:pt x="250" y="187"/>
                    <a:pt x="230" y="186"/>
                    <a:pt x="210" y="186"/>
                  </a:cubicBezTo>
                  <a:cubicBezTo>
                    <a:pt x="100" y="186"/>
                    <a:pt x="0" y="201"/>
                    <a:pt x="33" y="401"/>
                  </a:cubicBezTo>
                  <a:cubicBezTo>
                    <a:pt x="461" y="401"/>
                    <a:pt x="878" y="413"/>
                    <a:pt x="1318" y="413"/>
                  </a:cubicBezTo>
                  <a:cubicBezTo>
                    <a:pt x="1318" y="282"/>
                    <a:pt x="1306" y="151"/>
                    <a:pt x="1306" y="20"/>
                  </a:cubicBezTo>
                  <a:cubicBezTo>
                    <a:pt x="1291" y="20"/>
                    <a:pt x="1275" y="21"/>
                    <a:pt x="1259" y="21"/>
                  </a:cubicBezTo>
                  <a:cubicBezTo>
                    <a:pt x="1127" y="21"/>
                    <a:pt x="992" y="0"/>
                    <a:pt x="85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57" name="Google Shape;1657;p32"/>
            <p:cNvSpPr/>
            <p:nvPr/>
          </p:nvSpPr>
          <p:spPr>
            <a:xfrm>
              <a:off x="6167125" y="2739675"/>
              <a:ext cx="42300" cy="9325"/>
            </a:xfrm>
            <a:custGeom>
              <a:avLst/>
              <a:gdLst/>
              <a:ahLst/>
              <a:cxnLst/>
              <a:rect l="l" t="t" r="r" b="b"/>
              <a:pathLst>
                <a:path w="1692" h="373" extrusionOk="0">
                  <a:moveTo>
                    <a:pt x="1169" y="0"/>
                  </a:moveTo>
                  <a:cubicBezTo>
                    <a:pt x="889" y="0"/>
                    <a:pt x="604" y="81"/>
                    <a:pt x="314" y="81"/>
                  </a:cubicBezTo>
                  <a:cubicBezTo>
                    <a:pt x="269" y="81"/>
                    <a:pt x="224" y="80"/>
                    <a:pt x="179" y="75"/>
                  </a:cubicBezTo>
                  <a:cubicBezTo>
                    <a:pt x="96" y="111"/>
                    <a:pt x="1" y="99"/>
                    <a:pt x="1" y="218"/>
                  </a:cubicBezTo>
                  <a:cubicBezTo>
                    <a:pt x="1" y="230"/>
                    <a:pt x="120" y="242"/>
                    <a:pt x="179" y="254"/>
                  </a:cubicBezTo>
                  <a:cubicBezTo>
                    <a:pt x="227" y="277"/>
                    <a:pt x="263" y="277"/>
                    <a:pt x="310" y="277"/>
                  </a:cubicBezTo>
                  <a:lnTo>
                    <a:pt x="417" y="277"/>
                  </a:lnTo>
                  <a:cubicBezTo>
                    <a:pt x="474" y="312"/>
                    <a:pt x="531" y="327"/>
                    <a:pt x="588" y="327"/>
                  </a:cubicBezTo>
                  <a:cubicBezTo>
                    <a:pt x="650" y="327"/>
                    <a:pt x="712" y="309"/>
                    <a:pt x="775" y="277"/>
                  </a:cubicBezTo>
                  <a:lnTo>
                    <a:pt x="834" y="277"/>
                  </a:lnTo>
                  <a:cubicBezTo>
                    <a:pt x="905" y="289"/>
                    <a:pt x="953" y="337"/>
                    <a:pt x="1013" y="373"/>
                  </a:cubicBezTo>
                  <a:lnTo>
                    <a:pt x="1179" y="373"/>
                  </a:lnTo>
                  <a:cubicBezTo>
                    <a:pt x="1251" y="254"/>
                    <a:pt x="1370" y="254"/>
                    <a:pt x="1489" y="242"/>
                  </a:cubicBezTo>
                  <a:cubicBezTo>
                    <a:pt x="1584" y="230"/>
                    <a:pt x="1691" y="218"/>
                    <a:pt x="1572" y="75"/>
                  </a:cubicBezTo>
                  <a:cubicBezTo>
                    <a:pt x="1439" y="19"/>
                    <a:pt x="1305" y="0"/>
                    <a:pt x="116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58" name="Google Shape;1658;p32"/>
            <p:cNvSpPr/>
            <p:nvPr/>
          </p:nvSpPr>
          <p:spPr>
            <a:xfrm>
              <a:off x="5426550" y="2645325"/>
              <a:ext cx="24450" cy="22425"/>
            </a:xfrm>
            <a:custGeom>
              <a:avLst/>
              <a:gdLst/>
              <a:ahLst/>
              <a:cxnLst/>
              <a:rect l="l" t="t" r="r" b="b"/>
              <a:pathLst>
                <a:path w="978" h="897" extrusionOk="0">
                  <a:moveTo>
                    <a:pt x="878" y="0"/>
                  </a:moveTo>
                  <a:cubicBezTo>
                    <a:pt x="696" y="0"/>
                    <a:pt x="568" y="153"/>
                    <a:pt x="406" y="194"/>
                  </a:cubicBezTo>
                  <a:cubicBezTo>
                    <a:pt x="1" y="277"/>
                    <a:pt x="144" y="491"/>
                    <a:pt x="227" y="718"/>
                  </a:cubicBezTo>
                  <a:cubicBezTo>
                    <a:pt x="156" y="777"/>
                    <a:pt x="168" y="849"/>
                    <a:pt x="263" y="896"/>
                  </a:cubicBezTo>
                  <a:cubicBezTo>
                    <a:pt x="501" y="611"/>
                    <a:pt x="739" y="313"/>
                    <a:pt x="977" y="15"/>
                  </a:cubicBezTo>
                  <a:cubicBezTo>
                    <a:pt x="942" y="5"/>
                    <a:pt x="909" y="0"/>
                    <a:pt x="87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59" name="Google Shape;1659;p32"/>
            <p:cNvSpPr/>
            <p:nvPr/>
          </p:nvSpPr>
          <p:spPr>
            <a:xfrm>
              <a:off x="5663800" y="2691675"/>
              <a:ext cx="49125" cy="9100"/>
            </a:xfrm>
            <a:custGeom>
              <a:avLst/>
              <a:gdLst/>
              <a:ahLst/>
              <a:cxnLst/>
              <a:rect l="l" t="t" r="r" b="b"/>
              <a:pathLst>
                <a:path w="1965" h="364" extrusionOk="0">
                  <a:moveTo>
                    <a:pt x="765" y="0"/>
                  </a:moveTo>
                  <a:cubicBezTo>
                    <a:pt x="536" y="0"/>
                    <a:pt x="305" y="7"/>
                    <a:pt x="72" y="7"/>
                  </a:cubicBezTo>
                  <a:cubicBezTo>
                    <a:pt x="0" y="197"/>
                    <a:pt x="119" y="292"/>
                    <a:pt x="250" y="364"/>
                  </a:cubicBezTo>
                  <a:cubicBezTo>
                    <a:pt x="369" y="364"/>
                    <a:pt x="488" y="352"/>
                    <a:pt x="595" y="316"/>
                  </a:cubicBezTo>
                  <a:cubicBezTo>
                    <a:pt x="698" y="289"/>
                    <a:pt x="803" y="281"/>
                    <a:pt x="909" y="281"/>
                  </a:cubicBezTo>
                  <a:cubicBezTo>
                    <a:pt x="1064" y="281"/>
                    <a:pt x="1221" y="298"/>
                    <a:pt x="1374" y="298"/>
                  </a:cubicBezTo>
                  <a:cubicBezTo>
                    <a:pt x="1580" y="298"/>
                    <a:pt x="1780" y="268"/>
                    <a:pt x="1965" y="126"/>
                  </a:cubicBezTo>
                  <a:cubicBezTo>
                    <a:pt x="1563" y="20"/>
                    <a:pt x="1166" y="0"/>
                    <a:pt x="76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60" name="Google Shape;1660;p32"/>
            <p:cNvSpPr/>
            <p:nvPr/>
          </p:nvSpPr>
          <p:spPr>
            <a:xfrm>
              <a:off x="6159400" y="2686775"/>
              <a:ext cx="28300" cy="13025"/>
            </a:xfrm>
            <a:custGeom>
              <a:avLst/>
              <a:gdLst/>
              <a:ahLst/>
              <a:cxnLst/>
              <a:rect l="l" t="t" r="r" b="b"/>
              <a:pathLst>
                <a:path w="1132" h="521" extrusionOk="0">
                  <a:moveTo>
                    <a:pt x="450" y="0"/>
                  </a:moveTo>
                  <a:cubicBezTo>
                    <a:pt x="407" y="0"/>
                    <a:pt x="360" y="20"/>
                    <a:pt x="310" y="48"/>
                  </a:cubicBezTo>
                  <a:cubicBezTo>
                    <a:pt x="357" y="203"/>
                    <a:pt x="0" y="155"/>
                    <a:pt x="179" y="369"/>
                  </a:cubicBezTo>
                  <a:cubicBezTo>
                    <a:pt x="214" y="405"/>
                    <a:pt x="274" y="453"/>
                    <a:pt x="322" y="500"/>
                  </a:cubicBezTo>
                  <a:cubicBezTo>
                    <a:pt x="349" y="514"/>
                    <a:pt x="377" y="520"/>
                    <a:pt x="403" y="520"/>
                  </a:cubicBezTo>
                  <a:cubicBezTo>
                    <a:pt x="421" y="520"/>
                    <a:pt x="438" y="517"/>
                    <a:pt x="452" y="512"/>
                  </a:cubicBezTo>
                  <a:cubicBezTo>
                    <a:pt x="498" y="410"/>
                    <a:pt x="562" y="380"/>
                    <a:pt x="633" y="380"/>
                  </a:cubicBezTo>
                  <a:cubicBezTo>
                    <a:pt x="736" y="380"/>
                    <a:pt x="856" y="444"/>
                    <a:pt x="960" y="444"/>
                  </a:cubicBezTo>
                  <a:cubicBezTo>
                    <a:pt x="1026" y="444"/>
                    <a:pt x="1086" y="418"/>
                    <a:pt x="1131" y="334"/>
                  </a:cubicBezTo>
                  <a:cubicBezTo>
                    <a:pt x="988" y="143"/>
                    <a:pt x="714" y="274"/>
                    <a:pt x="572" y="96"/>
                  </a:cubicBezTo>
                  <a:cubicBezTo>
                    <a:pt x="540" y="26"/>
                    <a:pt x="498" y="0"/>
                    <a:pt x="45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61" name="Google Shape;1661;p32"/>
            <p:cNvSpPr/>
            <p:nvPr/>
          </p:nvSpPr>
          <p:spPr>
            <a:xfrm>
              <a:off x="6050750" y="2788875"/>
              <a:ext cx="25925" cy="12475"/>
            </a:xfrm>
            <a:custGeom>
              <a:avLst/>
              <a:gdLst/>
              <a:ahLst/>
              <a:cxnLst/>
              <a:rect l="l" t="t" r="r" b="b"/>
              <a:pathLst>
                <a:path w="1037" h="499" extrusionOk="0">
                  <a:moveTo>
                    <a:pt x="72" y="0"/>
                  </a:moveTo>
                  <a:cubicBezTo>
                    <a:pt x="0" y="95"/>
                    <a:pt x="0" y="179"/>
                    <a:pt x="24" y="286"/>
                  </a:cubicBezTo>
                  <a:cubicBezTo>
                    <a:pt x="201" y="433"/>
                    <a:pt x="387" y="499"/>
                    <a:pt x="585" y="499"/>
                  </a:cubicBezTo>
                  <a:cubicBezTo>
                    <a:pt x="707" y="499"/>
                    <a:pt x="833" y="474"/>
                    <a:pt x="965" y="429"/>
                  </a:cubicBezTo>
                  <a:cubicBezTo>
                    <a:pt x="1024" y="345"/>
                    <a:pt x="1036" y="250"/>
                    <a:pt x="988" y="155"/>
                  </a:cubicBezTo>
                  <a:cubicBezTo>
                    <a:pt x="905" y="36"/>
                    <a:pt x="738" y="95"/>
                    <a:pt x="63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62" name="Google Shape;1662;p32"/>
            <p:cNvSpPr/>
            <p:nvPr/>
          </p:nvSpPr>
          <p:spPr>
            <a:xfrm>
              <a:off x="6230525" y="2719600"/>
              <a:ext cx="30100" cy="7975"/>
            </a:xfrm>
            <a:custGeom>
              <a:avLst/>
              <a:gdLst/>
              <a:ahLst/>
              <a:cxnLst/>
              <a:rect l="l" t="t" r="r" b="b"/>
              <a:pathLst>
                <a:path w="1204" h="319" extrusionOk="0">
                  <a:moveTo>
                    <a:pt x="273" y="0"/>
                  </a:moveTo>
                  <a:cubicBezTo>
                    <a:pt x="203" y="0"/>
                    <a:pt x="132" y="6"/>
                    <a:pt x="60" y="21"/>
                  </a:cubicBezTo>
                  <a:cubicBezTo>
                    <a:pt x="1" y="68"/>
                    <a:pt x="1" y="128"/>
                    <a:pt x="60" y="164"/>
                  </a:cubicBezTo>
                  <a:cubicBezTo>
                    <a:pt x="155" y="211"/>
                    <a:pt x="286" y="199"/>
                    <a:pt x="346" y="318"/>
                  </a:cubicBezTo>
                  <a:lnTo>
                    <a:pt x="1203" y="318"/>
                  </a:lnTo>
                  <a:cubicBezTo>
                    <a:pt x="1156" y="223"/>
                    <a:pt x="1108" y="152"/>
                    <a:pt x="1060" y="45"/>
                  </a:cubicBezTo>
                  <a:cubicBezTo>
                    <a:pt x="1013" y="52"/>
                    <a:pt x="965" y="55"/>
                    <a:pt x="916" y="55"/>
                  </a:cubicBezTo>
                  <a:cubicBezTo>
                    <a:pt x="707" y="55"/>
                    <a:pt x="493" y="0"/>
                    <a:pt x="27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63" name="Google Shape;1663;p32"/>
            <p:cNvSpPr/>
            <p:nvPr/>
          </p:nvSpPr>
          <p:spPr>
            <a:xfrm>
              <a:off x="5414050" y="2672450"/>
              <a:ext cx="14025" cy="19800"/>
            </a:xfrm>
            <a:custGeom>
              <a:avLst/>
              <a:gdLst/>
              <a:ahLst/>
              <a:cxnLst/>
              <a:rect l="l" t="t" r="r" b="b"/>
              <a:pathLst>
                <a:path w="561" h="792" extrusionOk="0">
                  <a:moveTo>
                    <a:pt x="288" y="1"/>
                  </a:moveTo>
                  <a:cubicBezTo>
                    <a:pt x="33" y="1"/>
                    <a:pt x="52" y="274"/>
                    <a:pt x="1" y="478"/>
                  </a:cubicBezTo>
                  <a:cubicBezTo>
                    <a:pt x="132" y="549"/>
                    <a:pt x="144" y="669"/>
                    <a:pt x="167" y="788"/>
                  </a:cubicBezTo>
                  <a:cubicBezTo>
                    <a:pt x="176" y="790"/>
                    <a:pt x="185" y="792"/>
                    <a:pt x="194" y="792"/>
                  </a:cubicBezTo>
                  <a:cubicBezTo>
                    <a:pt x="225" y="792"/>
                    <a:pt x="259" y="776"/>
                    <a:pt x="287" y="740"/>
                  </a:cubicBezTo>
                  <a:cubicBezTo>
                    <a:pt x="298" y="645"/>
                    <a:pt x="322" y="538"/>
                    <a:pt x="429" y="466"/>
                  </a:cubicBezTo>
                  <a:cubicBezTo>
                    <a:pt x="477" y="323"/>
                    <a:pt x="537" y="192"/>
                    <a:pt x="560" y="49"/>
                  </a:cubicBezTo>
                  <a:cubicBezTo>
                    <a:pt x="525" y="49"/>
                    <a:pt x="489" y="26"/>
                    <a:pt x="441" y="26"/>
                  </a:cubicBezTo>
                  <a:cubicBezTo>
                    <a:pt x="381" y="8"/>
                    <a:pt x="331" y="1"/>
                    <a:pt x="28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64" name="Google Shape;1664;p32"/>
            <p:cNvSpPr/>
            <p:nvPr/>
          </p:nvSpPr>
          <p:spPr>
            <a:xfrm>
              <a:off x="6045375" y="2757525"/>
              <a:ext cx="17900" cy="9625"/>
            </a:xfrm>
            <a:custGeom>
              <a:avLst/>
              <a:gdLst/>
              <a:ahLst/>
              <a:cxnLst/>
              <a:rect l="l" t="t" r="r" b="b"/>
              <a:pathLst>
                <a:path w="716" h="385" extrusionOk="0">
                  <a:moveTo>
                    <a:pt x="261" y="1"/>
                  </a:moveTo>
                  <a:cubicBezTo>
                    <a:pt x="174" y="1"/>
                    <a:pt x="88" y="26"/>
                    <a:pt x="1" y="99"/>
                  </a:cubicBezTo>
                  <a:cubicBezTo>
                    <a:pt x="114" y="290"/>
                    <a:pt x="206" y="385"/>
                    <a:pt x="313" y="385"/>
                  </a:cubicBezTo>
                  <a:cubicBezTo>
                    <a:pt x="421" y="385"/>
                    <a:pt x="543" y="290"/>
                    <a:pt x="715" y="99"/>
                  </a:cubicBezTo>
                  <a:cubicBezTo>
                    <a:pt x="564" y="76"/>
                    <a:pt x="412" y="1"/>
                    <a:pt x="26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65" name="Google Shape;1665;p32"/>
            <p:cNvSpPr/>
            <p:nvPr/>
          </p:nvSpPr>
          <p:spPr>
            <a:xfrm>
              <a:off x="5676300" y="2694675"/>
              <a:ext cx="39300" cy="6200"/>
            </a:xfrm>
            <a:custGeom>
              <a:avLst/>
              <a:gdLst/>
              <a:ahLst/>
              <a:cxnLst/>
              <a:rect l="l" t="t" r="r" b="b"/>
              <a:pathLst>
                <a:path w="1572" h="248" extrusionOk="0">
                  <a:moveTo>
                    <a:pt x="1496" y="1"/>
                  </a:moveTo>
                  <a:cubicBezTo>
                    <a:pt x="1486" y="1"/>
                    <a:pt x="1475" y="2"/>
                    <a:pt x="1465" y="6"/>
                  </a:cubicBezTo>
                  <a:cubicBezTo>
                    <a:pt x="1350" y="39"/>
                    <a:pt x="1235" y="50"/>
                    <a:pt x="1119" y="50"/>
                  </a:cubicBezTo>
                  <a:cubicBezTo>
                    <a:pt x="917" y="50"/>
                    <a:pt x="715" y="18"/>
                    <a:pt x="515" y="18"/>
                  </a:cubicBezTo>
                  <a:cubicBezTo>
                    <a:pt x="340" y="18"/>
                    <a:pt x="167" y="43"/>
                    <a:pt x="0" y="137"/>
                  </a:cubicBezTo>
                  <a:cubicBezTo>
                    <a:pt x="84" y="226"/>
                    <a:pt x="177" y="247"/>
                    <a:pt x="273" y="247"/>
                  </a:cubicBezTo>
                  <a:cubicBezTo>
                    <a:pt x="362" y="247"/>
                    <a:pt x="453" y="229"/>
                    <a:pt x="538" y="229"/>
                  </a:cubicBezTo>
                  <a:cubicBezTo>
                    <a:pt x="558" y="229"/>
                    <a:pt x="577" y="230"/>
                    <a:pt x="596" y="232"/>
                  </a:cubicBezTo>
                  <a:cubicBezTo>
                    <a:pt x="646" y="226"/>
                    <a:pt x="698" y="224"/>
                    <a:pt x="750" y="224"/>
                  </a:cubicBezTo>
                  <a:cubicBezTo>
                    <a:pt x="892" y="224"/>
                    <a:pt x="1036" y="240"/>
                    <a:pt x="1179" y="240"/>
                  </a:cubicBezTo>
                  <a:cubicBezTo>
                    <a:pt x="1313" y="240"/>
                    <a:pt x="1445" y="226"/>
                    <a:pt x="1572" y="172"/>
                  </a:cubicBezTo>
                  <a:lnTo>
                    <a:pt x="1572" y="18"/>
                  </a:lnTo>
                  <a:cubicBezTo>
                    <a:pt x="1547" y="9"/>
                    <a:pt x="1521" y="1"/>
                    <a:pt x="149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66" name="Google Shape;1666;p32"/>
            <p:cNvSpPr/>
            <p:nvPr/>
          </p:nvSpPr>
          <p:spPr>
            <a:xfrm>
              <a:off x="6019800" y="2756500"/>
              <a:ext cx="22050" cy="7100"/>
            </a:xfrm>
            <a:custGeom>
              <a:avLst/>
              <a:gdLst/>
              <a:ahLst/>
              <a:cxnLst/>
              <a:rect l="l" t="t" r="r" b="b"/>
              <a:pathLst>
                <a:path w="882" h="284" extrusionOk="0">
                  <a:moveTo>
                    <a:pt x="448" y="0"/>
                  </a:moveTo>
                  <a:cubicBezTo>
                    <a:pt x="296" y="0"/>
                    <a:pt x="147" y="59"/>
                    <a:pt x="0" y="200"/>
                  </a:cubicBezTo>
                  <a:cubicBezTo>
                    <a:pt x="50" y="260"/>
                    <a:pt x="105" y="279"/>
                    <a:pt x="162" y="279"/>
                  </a:cubicBezTo>
                  <a:cubicBezTo>
                    <a:pt x="258" y="279"/>
                    <a:pt x="360" y="225"/>
                    <a:pt x="455" y="225"/>
                  </a:cubicBezTo>
                  <a:cubicBezTo>
                    <a:pt x="504" y="225"/>
                    <a:pt x="552" y="239"/>
                    <a:pt x="595" y="283"/>
                  </a:cubicBezTo>
                  <a:cubicBezTo>
                    <a:pt x="714" y="283"/>
                    <a:pt x="833" y="259"/>
                    <a:pt x="881" y="140"/>
                  </a:cubicBezTo>
                  <a:cubicBezTo>
                    <a:pt x="736" y="53"/>
                    <a:pt x="591" y="0"/>
                    <a:pt x="44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67" name="Google Shape;1667;p32"/>
            <p:cNvSpPr/>
            <p:nvPr/>
          </p:nvSpPr>
          <p:spPr>
            <a:xfrm>
              <a:off x="6038250" y="2713175"/>
              <a:ext cx="25325" cy="9550"/>
            </a:xfrm>
            <a:custGeom>
              <a:avLst/>
              <a:gdLst/>
              <a:ahLst/>
              <a:cxnLst/>
              <a:rect l="l" t="t" r="r" b="b"/>
              <a:pathLst>
                <a:path w="1013" h="382" extrusionOk="0">
                  <a:moveTo>
                    <a:pt x="433" y="0"/>
                  </a:moveTo>
                  <a:cubicBezTo>
                    <a:pt x="288" y="0"/>
                    <a:pt x="143" y="9"/>
                    <a:pt x="0" y="40"/>
                  </a:cubicBezTo>
                  <a:lnTo>
                    <a:pt x="0" y="159"/>
                  </a:lnTo>
                  <a:cubicBezTo>
                    <a:pt x="155" y="302"/>
                    <a:pt x="357" y="325"/>
                    <a:pt x="536" y="373"/>
                  </a:cubicBezTo>
                  <a:cubicBezTo>
                    <a:pt x="562" y="379"/>
                    <a:pt x="587" y="381"/>
                    <a:pt x="611" y="381"/>
                  </a:cubicBezTo>
                  <a:cubicBezTo>
                    <a:pt x="689" y="381"/>
                    <a:pt x="761" y="358"/>
                    <a:pt x="834" y="349"/>
                  </a:cubicBezTo>
                  <a:cubicBezTo>
                    <a:pt x="941" y="302"/>
                    <a:pt x="1000" y="230"/>
                    <a:pt x="1012" y="123"/>
                  </a:cubicBezTo>
                  <a:cubicBezTo>
                    <a:pt x="1012" y="99"/>
                    <a:pt x="1000" y="52"/>
                    <a:pt x="1000" y="16"/>
                  </a:cubicBezTo>
                  <a:cubicBezTo>
                    <a:pt x="817" y="16"/>
                    <a:pt x="625" y="0"/>
                    <a:pt x="43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68" name="Google Shape;1668;p32"/>
            <p:cNvSpPr/>
            <p:nvPr/>
          </p:nvSpPr>
          <p:spPr>
            <a:xfrm>
              <a:off x="6069200" y="2717425"/>
              <a:ext cx="26800" cy="5150"/>
            </a:xfrm>
            <a:custGeom>
              <a:avLst/>
              <a:gdLst/>
              <a:ahLst/>
              <a:cxnLst/>
              <a:rect l="l" t="t" r="r" b="b"/>
              <a:pathLst>
                <a:path w="1072" h="206" extrusionOk="0">
                  <a:moveTo>
                    <a:pt x="60" y="1"/>
                  </a:moveTo>
                  <a:cubicBezTo>
                    <a:pt x="0" y="48"/>
                    <a:pt x="0" y="84"/>
                    <a:pt x="72" y="132"/>
                  </a:cubicBezTo>
                  <a:cubicBezTo>
                    <a:pt x="196" y="185"/>
                    <a:pt x="322" y="205"/>
                    <a:pt x="447" y="205"/>
                  </a:cubicBezTo>
                  <a:cubicBezTo>
                    <a:pt x="599" y="205"/>
                    <a:pt x="750" y="176"/>
                    <a:pt x="893" y="143"/>
                  </a:cubicBezTo>
                  <a:cubicBezTo>
                    <a:pt x="941" y="132"/>
                    <a:pt x="1001" y="108"/>
                    <a:pt x="1060" y="96"/>
                  </a:cubicBezTo>
                  <a:cubicBezTo>
                    <a:pt x="1060" y="60"/>
                    <a:pt x="1060" y="36"/>
                    <a:pt x="107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69" name="Google Shape;1669;p32"/>
            <p:cNvSpPr/>
            <p:nvPr/>
          </p:nvSpPr>
          <p:spPr>
            <a:xfrm>
              <a:off x="5775400" y="2668625"/>
              <a:ext cx="29800" cy="5425"/>
            </a:xfrm>
            <a:custGeom>
              <a:avLst/>
              <a:gdLst/>
              <a:ahLst/>
              <a:cxnLst/>
              <a:rect l="l" t="t" r="r" b="b"/>
              <a:pathLst>
                <a:path w="1192" h="217" extrusionOk="0">
                  <a:moveTo>
                    <a:pt x="177" y="1"/>
                  </a:moveTo>
                  <a:cubicBezTo>
                    <a:pt x="115" y="1"/>
                    <a:pt x="54" y="23"/>
                    <a:pt x="1" y="83"/>
                  </a:cubicBezTo>
                  <a:cubicBezTo>
                    <a:pt x="259" y="188"/>
                    <a:pt x="528" y="217"/>
                    <a:pt x="800" y="217"/>
                  </a:cubicBezTo>
                  <a:cubicBezTo>
                    <a:pt x="930" y="217"/>
                    <a:pt x="1061" y="210"/>
                    <a:pt x="1192" y="202"/>
                  </a:cubicBezTo>
                  <a:cubicBezTo>
                    <a:pt x="1055" y="78"/>
                    <a:pt x="902" y="61"/>
                    <a:pt x="747" y="61"/>
                  </a:cubicBezTo>
                  <a:cubicBezTo>
                    <a:pt x="687" y="61"/>
                    <a:pt x="626" y="64"/>
                    <a:pt x="565" y="64"/>
                  </a:cubicBezTo>
                  <a:cubicBezTo>
                    <a:pt x="483" y="64"/>
                    <a:pt x="401" y="59"/>
                    <a:pt x="322" y="36"/>
                  </a:cubicBezTo>
                  <a:cubicBezTo>
                    <a:pt x="275" y="15"/>
                    <a:pt x="226" y="1"/>
                    <a:pt x="17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70" name="Google Shape;1670;p32"/>
            <p:cNvSpPr/>
            <p:nvPr/>
          </p:nvSpPr>
          <p:spPr>
            <a:xfrm>
              <a:off x="5805475" y="2699275"/>
              <a:ext cx="29500" cy="3575"/>
            </a:xfrm>
            <a:custGeom>
              <a:avLst/>
              <a:gdLst/>
              <a:ahLst/>
              <a:cxnLst/>
              <a:rect l="l" t="t" r="r" b="b"/>
              <a:pathLst>
                <a:path w="1180" h="143" extrusionOk="0">
                  <a:moveTo>
                    <a:pt x="178" y="0"/>
                  </a:moveTo>
                  <a:cubicBezTo>
                    <a:pt x="118" y="0"/>
                    <a:pt x="59" y="0"/>
                    <a:pt x="1" y="0"/>
                  </a:cubicBezTo>
                  <a:cubicBezTo>
                    <a:pt x="160" y="113"/>
                    <a:pt x="328" y="142"/>
                    <a:pt x="499" y="142"/>
                  </a:cubicBezTo>
                  <a:cubicBezTo>
                    <a:pt x="677" y="142"/>
                    <a:pt x="858" y="111"/>
                    <a:pt x="1035" y="111"/>
                  </a:cubicBezTo>
                  <a:cubicBezTo>
                    <a:pt x="1084" y="111"/>
                    <a:pt x="1132" y="114"/>
                    <a:pt x="1179" y="119"/>
                  </a:cubicBezTo>
                  <a:cubicBezTo>
                    <a:pt x="847" y="9"/>
                    <a:pt x="506" y="0"/>
                    <a:pt x="17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71" name="Google Shape;1671;p32"/>
            <p:cNvSpPr/>
            <p:nvPr/>
          </p:nvSpPr>
          <p:spPr>
            <a:xfrm>
              <a:off x="5647725" y="2690925"/>
              <a:ext cx="21150" cy="10075"/>
            </a:xfrm>
            <a:custGeom>
              <a:avLst/>
              <a:gdLst/>
              <a:ahLst/>
              <a:cxnLst/>
              <a:rect l="l" t="t" r="r" b="b"/>
              <a:pathLst>
                <a:path w="846" h="403" extrusionOk="0">
                  <a:moveTo>
                    <a:pt x="348" y="1"/>
                  </a:moveTo>
                  <a:cubicBezTo>
                    <a:pt x="229" y="1"/>
                    <a:pt x="113" y="13"/>
                    <a:pt x="0" y="37"/>
                  </a:cubicBezTo>
                  <a:cubicBezTo>
                    <a:pt x="72" y="227"/>
                    <a:pt x="322" y="144"/>
                    <a:pt x="429" y="287"/>
                  </a:cubicBezTo>
                  <a:cubicBezTo>
                    <a:pt x="506" y="364"/>
                    <a:pt x="578" y="403"/>
                    <a:pt x="646" y="403"/>
                  </a:cubicBezTo>
                  <a:cubicBezTo>
                    <a:pt x="715" y="403"/>
                    <a:pt x="780" y="364"/>
                    <a:pt x="846" y="287"/>
                  </a:cubicBezTo>
                  <a:cubicBezTo>
                    <a:pt x="798" y="203"/>
                    <a:pt x="762" y="120"/>
                    <a:pt x="715" y="37"/>
                  </a:cubicBezTo>
                  <a:cubicBezTo>
                    <a:pt x="590" y="13"/>
                    <a:pt x="468" y="1"/>
                    <a:pt x="34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72" name="Google Shape;1672;p32"/>
            <p:cNvSpPr/>
            <p:nvPr/>
          </p:nvSpPr>
          <p:spPr>
            <a:xfrm>
              <a:off x="5995675" y="2709875"/>
              <a:ext cx="30400" cy="3550"/>
            </a:xfrm>
            <a:custGeom>
              <a:avLst/>
              <a:gdLst/>
              <a:ahLst/>
              <a:cxnLst/>
              <a:rect l="l" t="t" r="r" b="b"/>
              <a:pathLst>
                <a:path w="1216" h="142" extrusionOk="0">
                  <a:moveTo>
                    <a:pt x="277" y="0"/>
                  </a:moveTo>
                  <a:cubicBezTo>
                    <a:pt x="184" y="0"/>
                    <a:pt x="92" y="2"/>
                    <a:pt x="1" y="5"/>
                  </a:cubicBezTo>
                  <a:cubicBezTo>
                    <a:pt x="168" y="115"/>
                    <a:pt x="344" y="142"/>
                    <a:pt x="523" y="142"/>
                  </a:cubicBezTo>
                  <a:cubicBezTo>
                    <a:pt x="700" y="142"/>
                    <a:pt x="880" y="115"/>
                    <a:pt x="1057" y="115"/>
                  </a:cubicBezTo>
                  <a:cubicBezTo>
                    <a:pt x="1110" y="115"/>
                    <a:pt x="1163" y="118"/>
                    <a:pt x="1215" y="124"/>
                  </a:cubicBezTo>
                  <a:cubicBezTo>
                    <a:pt x="904" y="23"/>
                    <a:pt x="586" y="0"/>
                    <a:pt x="27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73" name="Google Shape;1673;p32"/>
            <p:cNvSpPr/>
            <p:nvPr/>
          </p:nvSpPr>
          <p:spPr>
            <a:xfrm>
              <a:off x="6038250" y="2788675"/>
              <a:ext cx="14600" cy="11775"/>
            </a:xfrm>
            <a:custGeom>
              <a:avLst/>
              <a:gdLst/>
              <a:ahLst/>
              <a:cxnLst/>
              <a:rect l="l" t="t" r="r" b="b"/>
              <a:pathLst>
                <a:path w="584" h="471" extrusionOk="0">
                  <a:moveTo>
                    <a:pt x="505" y="0"/>
                  </a:moveTo>
                  <a:cubicBezTo>
                    <a:pt x="353" y="0"/>
                    <a:pt x="212" y="117"/>
                    <a:pt x="50" y="117"/>
                  </a:cubicBezTo>
                  <a:cubicBezTo>
                    <a:pt x="37" y="117"/>
                    <a:pt x="25" y="117"/>
                    <a:pt x="12" y="115"/>
                  </a:cubicBezTo>
                  <a:cubicBezTo>
                    <a:pt x="12" y="175"/>
                    <a:pt x="0" y="234"/>
                    <a:pt x="0" y="294"/>
                  </a:cubicBezTo>
                  <a:cubicBezTo>
                    <a:pt x="120" y="372"/>
                    <a:pt x="236" y="470"/>
                    <a:pt x="351" y="470"/>
                  </a:cubicBezTo>
                  <a:cubicBezTo>
                    <a:pt x="429" y="470"/>
                    <a:pt x="506" y="424"/>
                    <a:pt x="584" y="294"/>
                  </a:cubicBezTo>
                  <a:cubicBezTo>
                    <a:pt x="584" y="199"/>
                    <a:pt x="572" y="103"/>
                    <a:pt x="572" y="8"/>
                  </a:cubicBezTo>
                  <a:cubicBezTo>
                    <a:pt x="549" y="2"/>
                    <a:pt x="527" y="0"/>
                    <a:pt x="50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74" name="Google Shape;1674;p32"/>
            <p:cNvSpPr/>
            <p:nvPr/>
          </p:nvSpPr>
          <p:spPr>
            <a:xfrm>
              <a:off x="5770050" y="2663225"/>
              <a:ext cx="13725" cy="7975"/>
            </a:xfrm>
            <a:custGeom>
              <a:avLst/>
              <a:gdLst/>
              <a:ahLst/>
              <a:cxnLst/>
              <a:rect l="l" t="t" r="r" b="b"/>
              <a:pathLst>
                <a:path w="549" h="319" extrusionOk="0">
                  <a:moveTo>
                    <a:pt x="208" y="1"/>
                  </a:moveTo>
                  <a:cubicBezTo>
                    <a:pt x="171" y="1"/>
                    <a:pt x="134" y="11"/>
                    <a:pt x="96" y="37"/>
                  </a:cubicBezTo>
                  <a:cubicBezTo>
                    <a:pt x="1" y="97"/>
                    <a:pt x="96" y="204"/>
                    <a:pt x="108" y="287"/>
                  </a:cubicBezTo>
                  <a:cubicBezTo>
                    <a:pt x="123" y="310"/>
                    <a:pt x="143" y="318"/>
                    <a:pt x="167" y="318"/>
                  </a:cubicBezTo>
                  <a:cubicBezTo>
                    <a:pt x="182" y="318"/>
                    <a:pt x="198" y="316"/>
                    <a:pt x="215" y="311"/>
                  </a:cubicBezTo>
                  <a:cubicBezTo>
                    <a:pt x="334" y="276"/>
                    <a:pt x="429" y="264"/>
                    <a:pt x="536" y="252"/>
                  </a:cubicBezTo>
                  <a:cubicBezTo>
                    <a:pt x="548" y="216"/>
                    <a:pt x="548" y="180"/>
                    <a:pt x="536" y="145"/>
                  </a:cubicBezTo>
                  <a:cubicBezTo>
                    <a:pt x="429" y="100"/>
                    <a:pt x="321" y="1"/>
                    <a:pt x="20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75" name="Google Shape;1675;p32"/>
            <p:cNvSpPr/>
            <p:nvPr/>
          </p:nvSpPr>
          <p:spPr>
            <a:xfrm>
              <a:off x="5839400" y="2677200"/>
              <a:ext cx="22950" cy="4400"/>
            </a:xfrm>
            <a:custGeom>
              <a:avLst/>
              <a:gdLst/>
              <a:ahLst/>
              <a:cxnLst/>
              <a:rect l="l" t="t" r="r" b="b"/>
              <a:pathLst>
                <a:path w="918" h="176" extrusionOk="0">
                  <a:moveTo>
                    <a:pt x="506" y="0"/>
                  </a:moveTo>
                  <a:cubicBezTo>
                    <a:pt x="350" y="0"/>
                    <a:pt x="188" y="39"/>
                    <a:pt x="34" y="39"/>
                  </a:cubicBezTo>
                  <a:cubicBezTo>
                    <a:pt x="23" y="39"/>
                    <a:pt x="12" y="38"/>
                    <a:pt x="1" y="38"/>
                  </a:cubicBezTo>
                  <a:lnTo>
                    <a:pt x="1" y="38"/>
                  </a:lnTo>
                  <a:cubicBezTo>
                    <a:pt x="219" y="151"/>
                    <a:pt x="443" y="175"/>
                    <a:pt x="670" y="175"/>
                  </a:cubicBezTo>
                  <a:cubicBezTo>
                    <a:pt x="752" y="175"/>
                    <a:pt x="835" y="172"/>
                    <a:pt x="918" y="169"/>
                  </a:cubicBezTo>
                  <a:cubicBezTo>
                    <a:pt x="795" y="35"/>
                    <a:pt x="653" y="0"/>
                    <a:pt x="50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76" name="Google Shape;1676;p32"/>
            <p:cNvSpPr/>
            <p:nvPr/>
          </p:nvSpPr>
          <p:spPr>
            <a:xfrm>
              <a:off x="5811425" y="2673400"/>
              <a:ext cx="22650" cy="3875"/>
            </a:xfrm>
            <a:custGeom>
              <a:avLst/>
              <a:gdLst/>
              <a:ahLst/>
              <a:cxnLst/>
              <a:rect l="l" t="t" r="r" b="b"/>
              <a:pathLst>
                <a:path w="906" h="155" extrusionOk="0">
                  <a:moveTo>
                    <a:pt x="473" y="1"/>
                  </a:moveTo>
                  <a:cubicBezTo>
                    <a:pt x="317" y="1"/>
                    <a:pt x="159" y="35"/>
                    <a:pt x="1" y="35"/>
                  </a:cubicBezTo>
                  <a:cubicBezTo>
                    <a:pt x="163" y="137"/>
                    <a:pt x="334" y="154"/>
                    <a:pt x="507" y="154"/>
                  </a:cubicBezTo>
                  <a:cubicBezTo>
                    <a:pt x="593" y="154"/>
                    <a:pt x="680" y="150"/>
                    <a:pt x="767" y="150"/>
                  </a:cubicBezTo>
                  <a:cubicBezTo>
                    <a:pt x="813" y="150"/>
                    <a:pt x="859" y="151"/>
                    <a:pt x="906" y="154"/>
                  </a:cubicBezTo>
                  <a:cubicBezTo>
                    <a:pt x="766" y="32"/>
                    <a:pt x="621" y="1"/>
                    <a:pt x="47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77" name="Google Shape;1677;p32"/>
            <p:cNvSpPr/>
            <p:nvPr/>
          </p:nvSpPr>
          <p:spPr>
            <a:xfrm>
              <a:off x="6058175" y="2715950"/>
              <a:ext cx="12525" cy="7450"/>
            </a:xfrm>
            <a:custGeom>
              <a:avLst/>
              <a:gdLst/>
              <a:ahLst/>
              <a:cxnLst/>
              <a:rect l="l" t="t" r="r" b="b"/>
              <a:pathLst>
                <a:path w="501" h="298" extrusionOk="0">
                  <a:moveTo>
                    <a:pt x="215" y="0"/>
                  </a:moveTo>
                  <a:cubicBezTo>
                    <a:pt x="156" y="72"/>
                    <a:pt x="120" y="131"/>
                    <a:pt x="60" y="191"/>
                  </a:cubicBezTo>
                  <a:cubicBezTo>
                    <a:pt x="1" y="250"/>
                    <a:pt x="1" y="286"/>
                    <a:pt x="84" y="298"/>
                  </a:cubicBezTo>
                  <a:cubicBezTo>
                    <a:pt x="239" y="274"/>
                    <a:pt x="370" y="226"/>
                    <a:pt x="501" y="191"/>
                  </a:cubicBezTo>
                  <a:cubicBezTo>
                    <a:pt x="501" y="155"/>
                    <a:pt x="489" y="107"/>
                    <a:pt x="489" y="60"/>
                  </a:cubicBezTo>
                  <a:cubicBezTo>
                    <a:pt x="394" y="48"/>
                    <a:pt x="310" y="36"/>
                    <a:pt x="21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78" name="Google Shape;1678;p32"/>
            <p:cNvSpPr/>
            <p:nvPr/>
          </p:nvSpPr>
          <p:spPr>
            <a:xfrm>
              <a:off x="6222575" y="2719050"/>
              <a:ext cx="9775" cy="5900"/>
            </a:xfrm>
            <a:custGeom>
              <a:avLst/>
              <a:gdLst/>
              <a:ahLst/>
              <a:cxnLst/>
              <a:rect l="l" t="t" r="r" b="b"/>
              <a:pathLst>
                <a:path w="391" h="236" extrusionOk="0">
                  <a:moveTo>
                    <a:pt x="155" y="1"/>
                  </a:moveTo>
                  <a:cubicBezTo>
                    <a:pt x="70" y="1"/>
                    <a:pt x="0" y="26"/>
                    <a:pt x="9" y="150"/>
                  </a:cubicBezTo>
                  <a:cubicBezTo>
                    <a:pt x="23" y="219"/>
                    <a:pt x="72" y="236"/>
                    <a:pt x="127" y="236"/>
                  </a:cubicBezTo>
                  <a:cubicBezTo>
                    <a:pt x="168" y="236"/>
                    <a:pt x="212" y="226"/>
                    <a:pt x="247" y="221"/>
                  </a:cubicBezTo>
                  <a:cubicBezTo>
                    <a:pt x="295" y="221"/>
                    <a:pt x="342" y="209"/>
                    <a:pt x="390" y="209"/>
                  </a:cubicBezTo>
                  <a:lnTo>
                    <a:pt x="390" y="55"/>
                  </a:lnTo>
                  <a:lnTo>
                    <a:pt x="247" y="7"/>
                  </a:lnTo>
                  <a:cubicBezTo>
                    <a:pt x="216" y="4"/>
                    <a:pt x="185" y="1"/>
                    <a:pt x="15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79" name="Google Shape;1679;p32"/>
            <p:cNvSpPr/>
            <p:nvPr/>
          </p:nvSpPr>
          <p:spPr>
            <a:xfrm>
              <a:off x="6242125" y="2705675"/>
              <a:ext cx="11650" cy="3850"/>
            </a:xfrm>
            <a:custGeom>
              <a:avLst/>
              <a:gdLst/>
              <a:ahLst/>
              <a:cxnLst/>
              <a:rect l="l" t="t" r="r" b="b"/>
              <a:pathLst>
                <a:path w="466" h="154" extrusionOk="0">
                  <a:moveTo>
                    <a:pt x="309" y="1"/>
                  </a:moveTo>
                  <a:cubicBezTo>
                    <a:pt x="208" y="1"/>
                    <a:pt x="102" y="19"/>
                    <a:pt x="1" y="42"/>
                  </a:cubicBezTo>
                  <a:cubicBezTo>
                    <a:pt x="53" y="134"/>
                    <a:pt x="124" y="154"/>
                    <a:pt x="201" y="154"/>
                  </a:cubicBezTo>
                  <a:cubicBezTo>
                    <a:pt x="260" y="154"/>
                    <a:pt x="322" y="142"/>
                    <a:pt x="383" y="142"/>
                  </a:cubicBezTo>
                  <a:cubicBezTo>
                    <a:pt x="407" y="142"/>
                    <a:pt x="430" y="144"/>
                    <a:pt x="453" y="149"/>
                  </a:cubicBezTo>
                  <a:cubicBezTo>
                    <a:pt x="465" y="113"/>
                    <a:pt x="465" y="66"/>
                    <a:pt x="465" y="18"/>
                  </a:cubicBezTo>
                  <a:cubicBezTo>
                    <a:pt x="416" y="6"/>
                    <a:pt x="363" y="1"/>
                    <a:pt x="30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80" name="Google Shape;1680;p32"/>
            <p:cNvSpPr/>
            <p:nvPr/>
          </p:nvSpPr>
          <p:spPr>
            <a:xfrm>
              <a:off x="5428050" y="2663250"/>
              <a:ext cx="5075" cy="10450"/>
            </a:xfrm>
            <a:custGeom>
              <a:avLst/>
              <a:gdLst/>
              <a:ahLst/>
              <a:cxnLst/>
              <a:rect l="l" t="t" r="r" b="b"/>
              <a:pathLst>
                <a:path w="203" h="418" extrusionOk="0">
                  <a:moveTo>
                    <a:pt x="167" y="1"/>
                  </a:moveTo>
                  <a:cubicBezTo>
                    <a:pt x="0" y="96"/>
                    <a:pt x="0" y="251"/>
                    <a:pt x="24" y="417"/>
                  </a:cubicBezTo>
                  <a:cubicBezTo>
                    <a:pt x="119" y="370"/>
                    <a:pt x="179" y="275"/>
                    <a:pt x="203" y="179"/>
                  </a:cubicBezTo>
                  <a:cubicBezTo>
                    <a:pt x="179" y="120"/>
                    <a:pt x="179" y="60"/>
                    <a:pt x="16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81" name="Google Shape;1681;p32"/>
            <p:cNvSpPr/>
            <p:nvPr/>
          </p:nvSpPr>
          <p:spPr>
            <a:xfrm>
              <a:off x="6177550" y="2745700"/>
              <a:ext cx="8950" cy="2625"/>
            </a:xfrm>
            <a:custGeom>
              <a:avLst/>
              <a:gdLst/>
              <a:ahLst/>
              <a:cxnLst/>
              <a:rect l="l" t="t" r="r" b="b"/>
              <a:pathLst>
                <a:path w="358" h="105" extrusionOk="0">
                  <a:moveTo>
                    <a:pt x="0" y="1"/>
                  </a:moveTo>
                  <a:cubicBezTo>
                    <a:pt x="54" y="75"/>
                    <a:pt x="107" y="105"/>
                    <a:pt x="160" y="105"/>
                  </a:cubicBezTo>
                  <a:cubicBezTo>
                    <a:pt x="226" y="105"/>
                    <a:pt x="292" y="60"/>
                    <a:pt x="35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82" name="Google Shape;1682;p32"/>
            <p:cNvSpPr/>
            <p:nvPr/>
          </p:nvSpPr>
          <p:spPr>
            <a:xfrm>
              <a:off x="6113550" y="2760000"/>
              <a:ext cx="7475" cy="3300"/>
            </a:xfrm>
            <a:custGeom>
              <a:avLst/>
              <a:gdLst/>
              <a:ahLst/>
              <a:cxnLst/>
              <a:rect l="l" t="t" r="r" b="b"/>
              <a:pathLst>
                <a:path w="299" h="132" extrusionOk="0">
                  <a:moveTo>
                    <a:pt x="143" y="0"/>
                  </a:moveTo>
                  <a:cubicBezTo>
                    <a:pt x="108" y="36"/>
                    <a:pt x="48" y="84"/>
                    <a:pt x="0" y="131"/>
                  </a:cubicBezTo>
                  <a:lnTo>
                    <a:pt x="298" y="131"/>
                  </a:lnTo>
                  <a:cubicBezTo>
                    <a:pt x="251" y="84"/>
                    <a:pt x="191" y="36"/>
                    <a:pt x="14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83" name="Google Shape;1683;p32"/>
            <p:cNvSpPr/>
            <p:nvPr/>
          </p:nvSpPr>
          <p:spPr>
            <a:xfrm>
              <a:off x="5597425" y="2691825"/>
              <a:ext cx="7150" cy="3300"/>
            </a:xfrm>
            <a:custGeom>
              <a:avLst/>
              <a:gdLst/>
              <a:ahLst/>
              <a:cxnLst/>
              <a:rect l="l" t="t" r="r" b="b"/>
              <a:pathLst>
                <a:path w="286" h="132" extrusionOk="0">
                  <a:moveTo>
                    <a:pt x="0" y="1"/>
                  </a:moveTo>
                  <a:lnTo>
                    <a:pt x="48" y="132"/>
                  </a:lnTo>
                  <a:cubicBezTo>
                    <a:pt x="155" y="132"/>
                    <a:pt x="238" y="120"/>
                    <a:pt x="286" y="13"/>
                  </a:cubicBezTo>
                  <a:cubicBezTo>
                    <a:pt x="179" y="1"/>
                    <a:pt x="95" y="1"/>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84" name="Google Shape;1684;p32"/>
            <p:cNvSpPr/>
            <p:nvPr/>
          </p:nvSpPr>
          <p:spPr>
            <a:xfrm>
              <a:off x="5500375" y="2688850"/>
              <a:ext cx="4200" cy="4200"/>
            </a:xfrm>
            <a:custGeom>
              <a:avLst/>
              <a:gdLst/>
              <a:ahLst/>
              <a:cxnLst/>
              <a:rect l="l" t="t" r="r" b="b"/>
              <a:pathLst>
                <a:path w="168" h="168" extrusionOk="0">
                  <a:moveTo>
                    <a:pt x="167" y="1"/>
                  </a:moveTo>
                  <a:cubicBezTo>
                    <a:pt x="108" y="48"/>
                    <a:pt x="48" y="72"/>
                    <a:pt x="1" y="84"/>
                  </a:cubicBezTo>
                  <a:cubicBezTo>
                    <a:pt x="24" y="108"/>
                    <a:pt x="48" y="132"/>
                    <a:pt x="72" y="144"/>
                  </a:cubicBezTo>
                  <a:lnTo>
                    <a:pt x="132" y="167"/>
                  </a:lnTo>
                  <a:lnTo>
                    <a:pt x="167" y="120"/>
                  </a:lnTo>
                  <a:lnTo>
                    <a:pt x="167"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85" name="Google Shape;1685;p32"/>
            <p:cNvSpPr/>
            <p:nvPr/>
          </p:nvSpPr>
          <p:spPr>
            <a:xfrm>
              <a:off x="6034975" y="2788875"/>
              <a:ext cx="3875" cy="3000"/>
            </a:xfrm>
            <a:custGeom>
              <a:avLst/>
              <a:gdLst/>
              <a:ahLst/>
              <a:cxnLst/>
              <a:rect l="l" t="t" r="r" b="b"/>
              <a:pathLst>
                <a:path w="155" h="120" extrusionOk="0">
                  <a:moveTo>
                    <a:pt x="0" y="0"/>
                  </a:moveTo>
                  <a:cubicBezTo>
                    <a:pt x="48" y="48"/>
                    <a:pt x="107" y="72"/>
                    <a:pt x="155" y="119"/>
                  </a:cubicBezTo>
                  <a:cubicBezTo>
                    <a:pt x="131" y="48"/>
                    <a:pt x="72"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86" name="Google Shape;1686;p32"/>
            <p:cNvSpPr/>
            <p:nvPr/>
          </p:nvSpPr>
          <p:spPr>
            <a:xfrm>
              <a:off x="6187975" y="2746000"/>
              <a:ext cx="4475" cy="2700"/>
            </a:xfrm>
            <a:custGeom>
              <a:avLst/>
              <a:gdLst/>
              <a:ahLst/>
              <a:cxnLst/>
              <a:rect l="l" t="t" r="r" b="b"/>
              <a:pathLst>
                <a:path w="179" h="108" extrusionOk="0">
                  <a:moveTo>
                    <a:pt x="0" y="1"/>
                  </a:moveTo>
                  <a:lnTo>
                    <a:pt x="0" y="1"/>
                  </a:lnTo>
                  <a:cubicBezTo>
                    <a:pt x="60" y="36"/>
                    <a:pt x="119" y="84"/>
                    <a:pt x="179" y="108"/>
                  </a:cubicBezTo>
                  <a:cubicBezTo>
                    <a:pt x="119" y="60"/>
                    <a:pt x="60" y="36"/>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87" name="Google Shape;1687;p32"/>
            <p:cNvSpPr/>
            <p:nvPr/>
          </p:nvSpPr>
          <p:spPr>
            <a:xfrm>
              <a:off x="6163850" y="2695400"/>
              <a:ext cx="3600" cy="3300"/>
            </a:xfrm>
            <a:custGeom>
              <a:avLst/>
              <a:gdLst/>
              <a:ahLst/>
              <a:cxnLst/>
              <a:rect l="l" t="t" r="r" b="b"/>
              <a:pathLst>
                <a:path w="144" h="132" extrusionOk="0">
                  <a:moveTo>
                    <a:pt x="1" y="1"/>
                  </a:moveTo>
                  <a:lnTo>
                    <a:pt x="1" y="132"/>
                  </a:lnTo>
                  <a:lnTo>
                    <a:pt x="144" y="132"/>
                  </a:lnTo>
                  <a:cubicBezTo>
                    <a:pt x="132" y="60"/>
                    <a:pt x="72" y="24"/>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88" name="Google Shape;1688;p32"/>
            <p:cNvSpPr/>
            <p:nvPr/>
          </p:nvSpPr>
          <p:spPr>
            <a:xfrm>
              <a:off x="5345300" y="2587850"/>
              <a:ext cx="169675" cy="25125"/>
            </a:xfrm>
            <a:custGeom>
              <a:avLst/>
              <a:gdLst/>
              <a:ahLst/>
              <a:cxnLst/>
              <a:rect l="l" t="t" r="r" b="b"/>
              <a:pathLst>
                <a:path w="6787" h="1005" extrusionOk="0">
                  <a:moveTo>
                    <a:pt x="1253" y="1"/>
                  </a:moveTo>
                  <a:cubicBezTo>
                    <a:pt x="1202" y="1"/>
                    <a:pt x="1150" y="6"/>
                    <a:pt x="1096" y="16"/>
                  </a:cubicBezTo>
                  <a:cubicBezTo>
                    <a:pt x="977" y="68"/>
                    <a:pt x="849" y="97"/>
                    <a:pt x="721" y="97"/>
                  </a:cubicBezTo>
                  <a:cubicBezTo>
                    <a:pt x="643" y="97"/>
                    <a:pt x="565" y="86"/>
                    <a:pt x="489" y="64"/>
                  </a:cubicBezTo>
                  <a:cubicBezTo>
                    <a:pt x="429" y="64"/>
                    <a:pt x="370" y="64"/>
                    <a:pt x="310" y="76"/>
                  </a:cubicBezTo>
                  <a:cubicBezTo>
                    <a:pt x="179" y="159"/>
                    <a:pt x="0" y="195"/>
                    <a:pt x="36" y="409"/>
                  </a:cubicBezTo>
                  <a:cubicBezTo>
                    <a:pt x="477" y="421"/>
                    <a:pt x="905" y="397"/>
                    <a:pt x="1322" y="469"/>
                  </a:cubicBezTo>
                  <a:cubicBezTo>
                    <a:pt x="2584" y="671"/>
                    <a:pt x="3870" y="814"/>
                    <a:pt x="5144" y="885"/>
                  </a:cubicBezTo>
                  <a:cubicBezTo>
                    <a:pt x="5287" y="929"/>
                    <a:pt x="5434" y="940"/>
                    <a:pt x="5583" y="940"/>
                  </a:cubicBezTo>
                  <a:cubicBezTo>
                    <a:pt x="5723" y="940"/>
                    <a:pt x="5865" y="930"/>
                    <a:pt x="6008" y="930"/>
                  </a:cubicBezTo>
                  <a:cubicBezTo>
                    <a:pt x="6169" y="930"/>
                    <a:pt x="6330" y="942"/>
                    <a:pt x="6489" y="993"/>
                  </a:cubicBezTo>
                  <a:cubicBezTo>
                    <a:pt x="6585" y="993"/>
                    <a:pt x="6680" y="1005"/>
                    <a:pt x="6787" y="1005"/>
                  </a:cubicBezTo>
                  <a:lnTo>
                    <a:pt x="6787" y="850"/>
                  </a:lnTo>
                  <a:cubicBezTo>
                    <a:pt x="6739" y="790"/>
                    <a:pt x="6692" y="766"/>
                    <a:pt x="6644" y="719"/>
                  </a:cubicBezTo>
                  <a:cubicBezTo>
                    <a:pt x="6489" y="695"/>
                    <a:pt x="6323" y="635"/>
                    <a:pt x="6156" y="612"/>
                  </a:cubicBezTo>
                  <a:cubicBezTo>
                    <a:pt x="5311" y="540"/>
                    <a:pt x="4441" y="588"/>
                    <a:pt x="3608" y="409"/>
                  </a:cubicBezTo>
                  <a:cubicBezTo>
                    <a:pt x="3048" y="290"/>
                    <a:pt x="2465" y="278"/>
                    <a:pt x="1905" y="278"/>
                  </a:cubicBezTo>
                  <a:cubicBezTo>
                    <a:pt x="1763" y="183"/>
                    <a:pt x="1620" y="112"/>
                    <a:pt x="1465" y="40"/>
                  </a:cubicBezTo>
                  <a:cubicBezTo>
                    <a:pt x="1395" y="12"/>
                    <a:pt x="1325" y="1"/>
                    <a:pt x="125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89" name="Google Shape;1689;p32"/>
            <p:cNvSpPr/>
            <p:nvPr/>
          </p:nvSpPr>
          <p:spPr>
            <a:xfrm>
              <a:off x="6104975" y="2650775"/>
              <a:ext cx="133625" cy="19600"/>
            </a:xfrm>
            <a:custGeom>
              <a:avLst/>
              <a:gdLst/>
              <a:ahLst/>
              <a:cxnLst/>
              <a:rect l="l" t="t" r="r" b="b"/>
              <a:pathLst>
                <a:path w="5345" h="784" extrusionOk="0">
                  <a:moveTo>
                    <a:pt x="822" y="0"/>
                  </a:moveTo>
                  <a:cubicBezTo>
                    <a:pt x="642" y="0"/>
                    <a:pt x="459" y="16"/>
                    <a:pt x="277" y="16"/>
                  </a:cubicBezTo>
                  <a:cubicBezTo>
                    <a:pt x="228" y="16"/>
                    <a:pt x="178" y="14"/>
                    <a:pt x="129" y="12"/>
                  </a:cubicBezTo>
                  <a:lnTo>
                    <a:pt x="129" y="12"/>
                  </a:lnTo>
                  <a:cubicBezTo>
                    <a:pt x="1" y="276"/>
                    <a:pt x="126" y="289"/>
                    <a:pt x="262" y="289"/>
                  </a:cubicBezTo>
                  <a:cubicBezTo>
                    <a:pt x="278" y="289"/>
                    <a:pt x="295" y="289"/>
                    <a:pt x="311" y="289"/>
                  </a:cubicBezTo>
                  <a:cubicBezTo>
                    <a:pt x="398" y="289"/>
                    <a:pt x="478" y="295"/>
                    <a:pt x="486" y="369"/>
                  </a:cubicBezTo>
                  <a:cubicBezTo>
                    <a:pt x="641" y="464"/>
                    <a:pt x="808" y="476"/>
                    <a:pt x="963" y="476"/>
                  </a:cubicBezTo>
                  <a:cubicBezTo>
                    <a:pt x="1939" y="512"/>
                    <a:pt x="2891" y="595"/>
                    <a:pt x="3856" y="714"/>
                  </a:cubicBezTo>
                  <a:cubicBezTo>
                    <a:pt x="4186" y="754"/>
                    <a:pt x="4528" y="784"/>
                    <a:pt x="4865" y="784"/>
                  </a:cubicBezTo>
                  <a:cubicBezTo>
                    <a:pt x="5026" y="784"/>
                    <a:pt x="5186" y="777"/>
                    <a:pt x="5344" y="762"/>
                  </a:cubicBezTo>
                  <a:cubicBezTo>
                    <a:pt x="5344" y="607"/>
                    <a:pt x="5308" y="512"/>
                    <a:pt x="5130" y="476"/>
                  </a:cubicBezTo>
                  <a:cubicBezTo>
                    <a:pt x="5011" y="464"/>
                    <a:pt x="4868" y="476"/>
                    <a:pt x="4761" y="381"/>
                  </a:cubicBezTo>
                  <a:cubicBezTo>
                    <a:pt x="4748" y="384"/>
                    <a:pt x="4737" y="385"/>
                    <a:pt x="4727" y="385"/>
                  </a:cubicBezTo>
                  <a:cubicBezTo>
                    <a:pt x="4699" y="385"/>
                    <a:pt x="4676" y="374"/>
                    <a:pt x="4642" y="357"/>
                  </a:cubicBezTo>
                  <a:cubicBezTo>
                    <a:pt x="4165" y="238"/>
                    <a:pt x="3653" y="238"/>
                    <a:pt x="3165" y="238"/>
                  </a:cubicBezTo>
                  <a:cubicBezTo>
                    <a:pt x="3151" y="245"/>
                    <a:pt x="3139" y="248"/>
                    <a:pt x="3129" y="248"/>
                  </a:cubicBezTo>
                  <a:cubicBezTo>
                    <a:pt x="3103" y="248"/>
                    <a:pt x="3083" y="231"/>
                    <a:pt x="3058" y="214"/>
                  </a:cubicBezTo>
                  <a:cubicBezTo>
                    <a:pt x="2899" y="130"/>
                    <a:pt x="2733" y="108"/>
                    <a:pt x="2565" y="108"/>
                  </a:cubicBezTo>
                  <a:cubicBezTo>
                    <a:pt x="2389" y="108"/>
                    <a:pt x="2211" y="132"/>
                    <a:pt x="2037" y="132"/>
                  </a:cubicBezTo>
                  <a:cubicBezTo>
                    <a:pt x="1931" y="132"/>
                    <a:pt x="1826" y="123"/>
                    <a:pt x="1725" y="95"/>
                  </a:cubicBezTo>
                  <a:cubicBezTo>
                    <a:pt x="1668" y="131"/>
                    <a:pt x="1610" y="147"/>
                    <a:pt x="1552" y="147"/>
                  </a:cubicBezTo>
                  <a:cubicBezTo>
                    <a:pt x="1475" y="147"/>
                    <a:pt x="1400" y="119"/>
                    <a:pt x="1332" y="71"/>
                  </a:cubicBezTo>
                  <a:cubicBezTo>
                    <a:pt x="1167" y="15"/>
                    <a:pt x="996" y="0"/>
                    <a:pt x="82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90" name="Google Shape;1690;p32"/>
            <p:cNvSpPr/>
            <p:nvPr/>
          </p:nvSpPr>
          <p:spPr>
            <a:xfrm>
              <a:off x="5213725" y="2497625"/>
              <a:ext cx="30700" cy="93625"/>
            </a:xfrm>
            <a:custGeom>
              <a:avLst/>
              <a:gdLst/>
              <a:ahLst/>
              <a:cxnLst/>
              <a:rect l="l" t="t" r="r" b="b"/>
              <a:pathLst>
                <a:path w="1228" h="3745" extrusionOk="0">
                  <a:moveTo>
                    <a:pt x="321" y="0"/>
                  </a:moveTo>
                  <a:cubicBezTo>
                    <a:pt x="281" y="0"/>
                    <a:pt x="248" y="19"/>
                    <a:pt x="227" y="53"/>
                  </a:cubicBezTo>
                  <a:cubicBezTo>
                    <a:pt x="1" y="708"/>
                    <a:pt x="239" y="1411"/>
                    <a:pt x="108" y="2078"/>
                  </a:cubicBezTo>
                  <a:cubicBezTo>
                    <a:pt x="120" y="2578"/>
                    <a:pt x="60" y="3066"/>
                    <a:pt x="168" y="3554"/>
                  </a:cubicBezTo>
                  <a:cubicBezTo>
                    <a:pt x="203" y="3625"/>
                    <a:pt x="239" y="3685"/>
                    <a:pt x="299" y="3744"/>
                  </a:cubicBezTo>
                  <a:cubicBezTo>
                    <a:pt x="346" y="3744"/>
                    <a:pt x="382" y="3732"/>
                    <a:pt x="418" y="3732"/>
                  </a:cubicBezTo>
                  <a:lnTo>
                    <a:pt x="465" y="2304"/>
                  </a:lnTo>
                  <a:cubicBezTo>
                    <a:pt x="525" y="2232"/>
                    <a:pt x="560" y="2137"/>
                    <a:pt x="525" y="2042"/>
                  </a:cubicBezTo>
                  <a:lnTo>
                    <a:pt x="525" y="2006"/>
                  </a:lnTo>
                  <a:cubicBezTo>
                    <a:pt x="537" y="2042"/>
                    <a:pt x="560" y="2078"/>
                    <a:pt x="572" y="2113"/>
                  </a:cubicBezTo>
                  <a:cubicBezTo>
                    <a:pt x="632" y="2244"/>
                    <a:pt x="680" y="2363"/>
                    <a:pt x="703" y="2494"/>
                  </a:cubicBezTo>
                  <a:cubicBezTo>
                    <a:pt x="691" y="2542"/>
                    <a:pt x="703" y="2578"/>
                    <a:pt x="715" y="2601"/>
                  </a:cubicBezTo>
                  <a:cubicBezTo>
                    <a:pt x="811" y="2685"/>
                    <a:pt x="799" y="2828"/>
                    <a:pt x="834" y="2935"/>
                  </a:cubicBezTo>
                  <a:lnTo>
                    <a:pt x="977" y="3066"/>
                  </a:lnTo>
                  <a:cubicBezTo>
                    <a:pt x="1014" y="3076"/>
                    <a:pt x="1045" y="3081"/>
                    <a:pt x="1071" y="3081"/>
                  </a:cubicBezTo>
                  <a:cubicBezTo>
                    <a:pt x="1192" y="3081"/>
                    <a:pt x="1217" y="2978"/>
                    <a:pt x="1227" y="2851"/>
                  </a:cubicBezTo>
                  <a:lnTo>
                    <a:pt x="1227" y="2649"/>
                  </a:lnTo>
                  <a:cubicBezTo>
                    <a:pt x="1227" y="2518"/>
                    <a:pt x="1192" y="2387"/>
                    <a:pt x="1168" y="2256"/>
                  </a:cubicBezTo>
                  <a:cubicBezTo>
                    <a:pt x="1132" y="2173"/>
                    <a:pt x="1132" y="2066"/>
                    <a:pt x="1108" y="1958"/>
                  </a:cubicBezTo>
                  <a:cubicBezTo>
                    <a:pt x="1072" y="1851"/>
                    <a:pt x="1061" y="1756"/>
                    <a:pt x="1025" y="1649"/>
                  </a:cubicBezTo>
                  <a:cubicBezTo>
                    <a:pt x="941" y="1113"/>
                    <a:pt x="1001" y="554"/>
                    <a:pt x="834" y="30"/>
                  </a:cubicBezTo>
                  <a:lnTo>
                    <a:pt x="418" y="30"/>
                  </a:lnTo>
                  <a:cubicBezTo>
                    <a:pt x="383" y="10"/>
                    <a:pt x="350" y="0"/>
                    <a:pt x="32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91" name="Google Shape;1691;p32"/>
            <p:cNvSpPr/>
            <p:nvPr/>
          </p:nvSpPr>
          <p:spPr>
            <a:xfrm>
              <a:off x="6023950" y="2648825"/>
              <a:ext cx="80400" cy="12375"/>
            </a:xfrm>
            <a:custGeom>
              <a:avLst/>
              <a:gdLst/>
              <a:ahLst/>
              <a:cxnLst/>
              <a:rect l="l" t="t" r="r" b="b"/>
              <a:pathLst>
                <a:path w="3216" h="495" extrusionOk="0">
                  <a:moveTo>
                    <a:pt x="488" y="1"/>
                  </a:moveTo>
                  <a:cubicBezTo>
                    <a:pt x="373" y="1"/>
                    <a:pt x="258" y="6"/>
                    <a:pt x="144" y="18"/>
                  </a:cubicBezTo>
                  <a:cubicBezTo>
                    <a:pt x="96" y="101"/>
                    <a:pt x="60" y="185"/>
                    <a:pt x="1" y="280"/>
                  </a:cubicBezTo>
                  <a:cubicBezTo>
                    <a:pt x="692" y="389"/>
                    <a:pt x="1383" y="436"/>
                    <a:pt x="2074" y="436"/>
                  </a:cubicBezTo>
                  <a:cubicBezTo>
                    <a:pt x="2288" y="436"/>
                    <a:pt x="2502" y="431"/>
                    <a:pt x="2715" y="423"/>
                  </a:cubicBezTo>
                  <a:cubicBezTo>
                    <a:pt x="2811" y="256"/>
                    <a:pt x="3215" y="494"/>
                    <a:pt x="3156" y="113"/>
                  </a:cubicBezTo>
                  <a:cubicBezTo>
                    <a:pt x="3073" y="74"/>
                    <a:pt x="2983" y="67"/>
                    <a:pt x="2891" y="67"/>
                  </a:cubicBezTo>
                  <a:cubicBezTo>
                    <a:pt x="2834" y="67"/>
                    <a:pt x="2776" y="70"/>
                    <a:pt x="2719" y="70"/>
                  </a:cubicBezTo>
                  <a:cubicBezTo>
                    <a:pt x="2614" y="70"/>
                    <a:pt x="2511" y="60"/>
                    <a:pt x="2418" y="6"/>
                  </a:cubicBezTo>
                  <a:lnTo>
                    <a:pt x="2418" y="18"/>
                  </a:lnTo>
                  <a:cubicBezTo>
                    <a:pt x="2221" y="62"/>
                    <a:pt x="2024" y="77"/>
                    <a:pt x="1827" y="77"/>
                  </a:cubicBezTo>
                  <a:cubicBezTo>
                    <a:pt x="1383" y="77"/>
                    <a:pt x="935" y="1"/>
                    <a:pt x="48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92" name="Google Shape;1692;p32"/>
            <p:cNvSpPr/>
            <p:nvPr/>
          </p:nvSpPr>
          <p:spPr>
            <a:xfrm>
              <a:off x="5796850" y="2660850"/>
              <a:ext cx="105975" cy="12550"/>
            </a:xfrm>
            <a:custGeom>
              <a:avLst/>
              <a:gdLst/>
              <a:ahLst/>
              <a:cxnLst/>
              <a:rect l="l" t="t" r="r" b="b"/>
              <a:pathLst>
                <a:path w="4239" h="502" extrusionOk="0">
                  <a:moveTo>
                    <a:pt x="649" y="0"/>
                  </a:moveTo>
                  <a:cubicBezTo>
                    <a:pt x="433" y="0"/>
                    <a:pt x="217" y="17"/>
                    <a:pt x="0" y="61"/>
                  </a:cubicBezTo>
                  <a:cubicBezTo>
                    <a:pt x="274" y="107"/>
                    <a:pt x="514" y="228"/>
                    <a:pt x="795" y="228"/>
                  </a:cubicBezTo>
                  <a:cubicBezTo>
                    <a:pt x="808" y="228"/>
                    <a:pt x="821" y="228"/>
                    <a:pt x="834" y="228"/>
                  </a:cubicBezTo>
                  <a:cubicBezTo>
                    <a:pt x="909" y="222"/>
                    <a:pt x="984" y="220"/>
                    <a:pt x="1058" y="220"/>
                  </a:cubicBezTo>
                  <a:cubicBezTo>
                    <a:pt x="1645" y="220"/>
                    <a:pt x="2216" y="375"/>
                    <a:pt x="2786" y="502"/>
                  </a:cubicBezTo>
                  <a:cubicBezTo>
                    <a:pt x="2822" y="466"/>
                    <a:pt x="2870" y="418"/>
                    <a:pt x="2929" y="371"/>
                  </a:cubicBezTo>
                  <a:lnTo>
                    <a:pt x="3072" y="371"/>
                  </a:lnTo>
                  <a:cubicBezTo>
                    <a:pt x="3094" y="399"/>
                    <a:pt x="3120" y="415"/>
                    <a:pt x="3150" y="415"/>
                  </a:cubicBezTo>
                  <a:cubicBezTo>
                    <a:pt x="3170" y="415"/>
                    <a:pt x="3191" y="408"/>
                    <a:pt x="3215" y="394"/>
                  </a:cubicBezTo>
                  <a:cubicBezTo>
                    <a:pt x="3388" y="400"/>
                    <a:pt x="3560" y="415"/>
                    <a:pt x="3731" y="415"/>
                  </a:cubicBezTo>
                  <a:cubicBezTo>
                    <a:pt x="3903" y="415"/>
                    <a:pt x="4072" y="400"/>
                    <a:pt x="4239" y="347"/>
                  </a:cubicBezTo>
                  <a:cubicBezTo>
                    <a:pt x="3429" y="132"/>
                    <a:pt x="2572" y="180"/>
                    <a:pt x="1739" y="85"/>
                  </a:cubicBezTo>
                  <a:cubicBezTo>
                    <a:pt x="1379" y="47"/>
                    <a:pt x="1015" y="0"/>
                    <a:pt x="64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93" name="Google Shape;1693;p32"/>
            <p:cNvSpPr/>
            <p:nvPr/>
          </p:nvSpPr>
          <p:spPr>
            <a:xfrm>
              <a:off x="5208500" y="2576575"/>
              <a:ext cx="30250" cy="38225"/>
            </a:xfrm>
            <a:custGeom>
              <a:avLst/>
              <a:gdLst/>
              <a:ahLst/>
              <a:cxnLst/>
              <a:rect l="l" t="t" r="r" b="b"/>
              <a:pathLst>
                <a:path w="1210" h="1529" extrusionOk="0">
                  <a:moveTo>
                    <a:pt x="219" y="1"/>
                  </a:moveTo>
                  <a:cubicBezTo>
                    <a:pt x="172" y="1"/>
                    <a:pt x="115" y="9"/>
                    <a:pt x="43" y="27"/>
                  </a:cubicBezTo>
                  <a:cubicBezTo>
                    <a:pt x="43" y="444"/>
                    <a:pt x="293" y="848"/>
                    <a:pt x="79" y="1289"/>
                  </a:cubicBezTo>
                  <a:cubicBezTo>
                    <a:pt x="1" y="1445"/>
                    <a:pt x="111" y="1528"/>
                    <a:pt x="321" y="1528"/>
                  </a:cubicBezTo>
                  <a:cubicBezTo>
                    <a:pt x="335" y="1528"/>
                    <a:pt x="350" y="1528"/>
                    <a:pt x="365" y="1527"/>
                  </a:cubicBezTo>
                  <a:cubicBezTo>
                    <a:pt x="722" y="1515"/>
                    <a:pt x="1008" y="1420"/>
                    <a:pt x="1210" y="1146"/>
                  </a:cubicBezTo>
                  <a:cubicBezTo>
                    <a:pt x="1139" y="1039"/>
                    <a:pt x="1020" y="1039"/>
                    <a:pt x="912" y="1039"/>
                  </a:cubicBezTo>
                  <a:cubicBezTo>
                    <a:pt x="674" y="1003"/>
                    <a:pt x="603" y="789"/>
                    <a:pt x="484" y="622"/>
                  </a:cubicBezTo>
                  <a:lnTo>
                    <a:pt x="460" y="610"/>
                  </a:lnTo>
                  <a:cubicBezTo>
                    <a:pt x="281" y="473"/>
                    <a:pt x="577" y="1"/>
                    <a:pt x="21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94" name="Google Shape;1694;p32"/>
            <p:cNvSpPr/>
            <p:nvPr/>
          </p:nvSpPr>
          <p:spPr>
            <a:xfrm>
              <a:off x="5233675" y="2483475"/>
              <a:ext cx="17000" cy="84725"/>
            </a:xfrm>
            <a:custGeom>
              <a:avLst/>
              <a:gdLst/>
              <a:ahLst/>
              <a:cxnLst/>
              <a:rect l="l" t="t" r="r" b="b"/>
              <a:pathLst>
                <a:path w="680" h="3389" extrusionOk="0">
                  <a:moveTo>
                    <a:pt x="179" y="0"/>
                  </a:moveTo>
                  <a:cubicBezTo>
                    <a:pt x="1" y="167"/>
                    <a:pt x="60" y="381"/>
                    <a:pt x="24" y="596"/>
                  </a:cubicBezTo>
                  <a:lnTo>
                    <a:pt x="72" y="2429"/>
                  </a:lnTo>
                  <a:cubicBezTo>
                    <a:pt x="84" y="2501"/>
                    <a:pt x="132" y="2548"/>
                    <a:pt x="179" y="2608"/>
                  </a:cubicBezTo>
                  <a:cubicBezTo>
                    <a:pt x="191" y="2691"/>
                    <a:pt x="203" y="2763"/>
                    <a:pt x="215" y="2858"/>
                  </a:cubicBezTo>
                  <a:cubicBezTo>
                    <a:pt x="263" y="2941"/>
                    <a:pt x="263" y="3084"/>
                    <a:pt x="334" y="3179"/>
                  </a:cubicBezTo>
                  <a:cubicBezTo>
                    <a:pt x="346" y="3227"/>
                    <a:pt x="370" y="3275"/>
                    <a:pt x="370" y="3322"/>
                  </a:cubicBezTo>
                  <a:cubicBezTo>
                    <a:pt x="370" y="3346"/>
                    <a:pt x="382" y="3358"/>
                    <a:pt x="394" y="3382"/>
                  </a:cubicBezTo>
                  <a:cubicBezTo>
                    <a:pt x="397" y="3386"/>
                    <a:pt x="405" y="3388"/>
                    <a:pt x="416" y="3388"/>
                  </a:cubicBezTo>
                  <a:cubicBezTo>
                    <a:pt x="436" y="3388"/>
                    <a:pt x="465" y="3378"/>
                    <a:pt x="489" y="3346"/>
                  </a:cubicBezTo>
                  <a:cubicBezTo>
                    <a:pt x="513" y="3298"/>
                    <a:pt x="560" y="3239"/>
                    <a:pt x="584" y="3203"/>
                  </a:cubicBezTo>
                  <a:cubicBezTo>
                    <a:pt x="608" y="3179"/>
                    <a:pt x="632" y="3167"/>
                    <a:pt x="667" y="3155"/>
                  </a:cubicBezTo>
                  <a:cubicBezTo>
                    <a:pt x="679" y="3096"/>
                    <a:pt x="667" y="3036"/>
                    <a:pt x="644" y="2977"/>
                  </a:cubicBezTo>
                  <a:cubicBezTo>
                    <a:pt x="608" y="2882"/>
                    <a:pt x="548" y="2822"/>
                    <a:pt x="489" y="2751"/>
                  </a:cubicBezTo>
                  <a:cubicBezTo>
                    <a:pt x="394" y="2167"/>
                    <a:pt x="298" y="1608"/>
                    <a:pt x="191" y="1024"/>
                  </a:cubicBezTo>
                  <a:cubicBezTo>
                    <a:pt x="191" y="679"/>
                    <a:pt x="179" y="346"/>
                    <a:pt x="17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95" name="Google Shape;1695;p32"/>
            <p:cNvSpPr/>
            <p:nvPr/>
          </p:nvSpPr>
          <p:spPr>
            <a:xfrm>
              <a:off x="5259575" y="2579200"/>
              <a:ext cx="55100" cy="14025"/>
            </a:xfrm>
            <a:custGeom>
              <a:avLst/>
              <a:gdLst/>
              <a:ahLst/>
              <a:cxnLst/>
              <a:rect l="l" t="t" r="r" b="b"/>
              <a:pathLst>
                <a:path w="2204" h="561" extrusionOk="0">
                  <a:moveTo>
                    <a:pt x="309" y="1"/>
                  </a:moveTo>
                  <a:cubicBezTo>
                    <a:pt x="265" y="1"/>
                    <a:pt x="217" y="27"/>
                    <a:pt x="155" y="88"/>
                  </a:cubicBezTo>
                  <a:cubicBezTo>
                    <a:pt x="108" y="184"/>
                    <a:pt x="0" y="339"/>
                    <a:pt x="191" y="350"/>
                  </a:cubicBezTo>
                  <a:cubicBezTo>
                    <a:pt x="664" y="394"/>
                    <a:pt x="1107" y="520"/>
                    <a:pt x="1566" y="520"/>
                  </a:cubicBezTo>
                  <a:cubicBezTo>
                    <a:pt x="1603" y="520"/>
                    <a:pt x="1641" y="519"/>
                    <a:pt x="1679" y="517"/>
                  </a:cubicBezTo>
                  <a:cubicBezTo>
                    <a:pt x="1756" y="549"/>
                    <a:pt x="1833" y="560"/>
                    <a:pt x="1907" y="560"/>
                  </a:cubicBezTo>
                  <a:cubicBezTo>
                    <a:pt x="1972" y="560"/>
                    <a:pt x="2035" y="552"/>
                    <a:pt x="2096" y="541"/>
                  </a:cubicBezTo>
                  <a:cubicBezTo>
                    <a:pt x="2132" y="529"/>
                    <a:pt x="2155" y="505"/>
                    <a:pt x="2191" y="481"/>
                  </a:cubicBezTo>
                  <a:cubicBezTo>
                    <a:pt x="2203" y="458"/>
                    <a:pt x="2203" y="410"/>
                    <a:pt x="2203" y="386"/>
                  </a:cubicBezTo>
                  <a:cubicBezTo>
                    <a:pt x="2191" y="350"/>
                    <a:pt x="2155" y="327"/>
                    <a:pt x="2144" y="291"/>
                  </a:cubicBezTo>
                  <a:cubicBezTo>
                    <a:pt x="2096" y="243"/>
                    <a:pt x="2036" y="208"/>
                    <a:pt x="1965" y="184"/>
                  </a:cubicBezTo>
                  <a:cubicBezTo>
                    <a:pt x="1811" y="161"/>
                    <a:pt x="1662" y="93"/>
                    <a:pt x="1511" y="93"/>
                  </a:cubicBezTo>
                  <a:cubicBezTo>
                    <a:pt x="1429" y="93"/>
                    <a:pt x="1347" y="113"/>
                    <a:pt x="1263" y="172"/>
                  </a:cubicBezTo>
                  <a:cubicBezTo>
                    <a:pt x="1148" y="172"/>
                    <a:pt x="1032" y="182"/>
                    <a:pt x="916" y="182"/>
                  </a:cubicBezTo>
                  <a:cubicBezTo>
                    <a:pt x="753" y="182"/>
                    <a:pt x="589" y="162"/>
                    <a:pt x="429" y="65"/>
                  </a:cubicBezTo>
                  <a:cubicBezTo>
                    <a:pt x="389" y="24"/>
                    <a:pt x="351" y="1"/>
                    <a:pt x="30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96" name="Google Shape;1696;p32"/>
            <p:cNvSpPr/>
            <p:nvPr/>
          </p:nvSpPr>
          <p:spPr>
            <a:xfrm>
              <a:off x="5311950" y="2586150"/>
              <a:ext cx="41100" cy="12325"/>
            </a:xfrm>
            <a:custGeom>
              <a:avLst/>
              <a:gdLst/>
              <a:ahLst/>
              <a:cxnLst/>
              <a:rect l="l" t="t" r="r" b="b"/>
              <a:pathLst>
                <a:path w="1644" h="493" extrusionOk="0">
                  <a:moveTo>
                    <a:pt x="334" y="1"/>
                  </a:moveTo>
                  <a:cubicBezTo>
                    <a:pt x="299" y="1"/>
                    <a:pt x="275" y="13"/>
                    <a:pt x="239" y="13"/>
                  </a:cubicBezTo>
                  <a:cubicBezTo>
                    <a:pt x="215" y="25"/>
                    <a:pt x="203" y="37"/>
                    <a:pt x="168" y="61"/>
                  </a:cubicBezTo>
                  <a:cubicBezTo>
                    <a:pt x="144" y="120"/>
                    <a:pt x="108" y="168"/>
                    <a:pt x="84" y="203"/>
                  </a:cubicBezTo>
                  <a:cubicBezTo>
                    <a:pt x="1" y="251"/>
                    <a:pt x="1" y="287"/>
                    <a:pt x="84" y="322"/>
                  </a:cubicBezTo>
                  <a:cubicBezTo>
                    <a:pt x="428" y="391"/>
                    <a:pt x="771" y="492"/>
                    <a:pt x="1128" y="492"/>
                  </a:cubicBezTo>
                  <a:cubicBezTo>
                    <a:pt x="1204" y="492"/>
                    <a:pt x="1281" y="488"/>
                    <a:pt x="1358" y="477"/>
                  </a:cubicBezTo>
                  <a:cubicBezTo>
                    <a:pt x="1465" y="382"/>
                    <a:pt x="1549" y="311"/>
                    <a:pt x="1644" y="227"/>
                  </a:cubicBezTo>
                  <a:cubicBezTo>
                    <a:pt x="1573" y="108"/>
                    <a:pt x="1430" y="72"/>
                    <a:pt x="1311" y="61"/>
                  </a:cubicBezTo>
                  <a:lnTo>
                    <a:pt x="1120" y="61"/>
                  </a:lnTo>
                  <a:cubicBezTo>
                    <a:pt x="1017" y="61"/>
                    <a:pt x="919" y="66"/>
                    <a:pt x="819" y="66"/>
                  </a:cubicBezTo>
                  <a:cubicBezTo>
                    <a:pt x="770" y="66"/>
                    <a:pt x="719" y="64"/>
                    <a:pt x="668" y="61"/>
                  </a:cubicBezTo>
                  <a:cubicBezTo>
                    <a:pt x="584" y="37"/>
                    <a:pt x="513" y="25"/>
                    <a:pt x="418" y="13"/>
                  </a:cubicBezTo>
                  <a:cubicBezTo>
                    <a:pt x="394" y="1"/>
                    <a:pt x="358" y="1"/>
                    <a:pt x="33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97" name="Google Shape;1697;p32"/>
            <p:cNvSpPr/>
            <p:nvPr/>
          </p:nvSpPr>
          <p:spPr>
            <a:xfrm>
              <a:off x="5634625" y="2652250"/>
              <a:ext cx="36025" cy="7500"/>
            </a:xfrm>
            <a:custGeom>
              <a:avLst/>
              <a:gdLst/>
              <a:ahLst/>
              <a:cxnLst/>
              <a:rect l="l" t="t" r="r" b="b"/>
              <a:pathLst>
                <a:path w="1441" h="300" extrusionOk="0">
                  <a:moveTo>
                    <a:pt x="1239" y="0"/>
                  </a:moveTo>
                  <a:cubicBezTo>
                    <a:pt x="1160" y="99"/>
                    <a:pt x="1081" y="132"/>
                    <a:pt x="998" y="132"/>
                  </a:cubicBezTo>
                  <a:cubicBezTo>
                    <a:pt x="931" y="132"/>
                    <a:pt x="861" y="110"/>
                    <a:pt x="786" y="84"/>
                  </a:cubicBezTo>
                  <a:cubicBezTo>
                    <a:pt x="667" y="30"/>
                    <a:pt x="548" y="3"/>
                    <a:pt x="420" y="3"/>
                  </a:cubicBezTo>
                  <a:cubicBezTo>
                    <a:pt x="292" y="3"/>
                    <a:pt x="155" y="30"/>
                    <a:pt x="0" y="84"/>
                  </a:cubicBezTo>
                  <a:cubicBezTo>
                    <a:pt x="266" y="256"/>
                    <a:pt x="529" y="299"/>
                    <a:pt x="783" y="299"/>
                  </a:cubicBezTo>
                  <a:cubicBezTo>
                    <a:pt x="984" y="299"/>
                    <a:pt x="1180" y="273"/>
                    <a:pt x="1370" y="262"/>
                  </a:cubicBezTo>
                  <a:cubicBezTo>
                    <a:pt x="1441" y="262"/>
                    <a:pt x="1405" y="95"/>
                    <a:pt x="137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98" name="Google Shape;1698;p32"/>
            <p:cNvSpPr/>
            <p:nvPr/>
          </p:nvSpPr>
          <p:spPr>
            <a:xfrm>
              <a:off x="5252425" y="2561075"/>
              <a:ext cx="17900" cy="19750"/>
            </a:xfrm>
            <a:custGeom>
              <a:avLst/>
              <a:gdLst/>
              <a:ahLst/>
              <a:cxnLst/>
              <a:rect l="l" t="t" r="r" b="b"/>
              <a:pathLst>
                <a:path w="716" h="790" extrusionOk="0">
                  <a:moveTo>
                    <a:pt x="317" y="1"/>
                  </a:moveTo>
                  <a:cubicBezTo>
                    <a:pt x="307" y="1"/>
                    <a:pt x="297" y="2"/>
                    <a:pt x="286" y="4"/>
                  </a:cubicBezTo>
                  <a:cubicBezTo>
                    <a:pt x="203" y="40"/>
                    <a:pt x="120" y="75"/>
                    <a:pt x="48" y="135"/>
                  </a:cubicBezTo>
                  <a:cubicBezTo>
                    <a:pt x="36" y="171"/>
                    <a:pt x="25" y="182"/>
                    <a:pt x="1" y="218"/>
                  </a:cubicBezTo>
                  <a:cubicBezTo>
                    <a:pt x="96" y="468"/>
                    <a:pt x="286" y="611"/>
                    <a:pt x="465" y="790"/>
                  </a:cubicBezTo>
                  <a:lnTo>
                    <a:pt x="715" y="790"/>
                  </a:lnTo>
                  <a:cubicBezTo>
                    <a:pt x="632" y="552"/>
                    <a:pt x="536" y="313"/>
                    <a:pt x="441" y="63"/>
                  </a:cubicBezTo>
                  <a:cubicBezTo>
                    <a:pt x="412" y="24"/>
                    <a:pt x="366" y="1"/>
                    <a:pt x="31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99" name="Google Shape;1699;p32"/>
            <p:cNvSpPr/>
            <p:nvPr/>
          </p:nvSpPr>
          <p:spPr>
            <a:xfrm>
              <a:off x="5902500" y="2669800"/>
              <a:ext cx="39025" cy="8350"/>
            </a:xfrm>
            <a:custGeom>
              <a:avLst/>
              <a:gdLst/>
              <a:ahLst/>
              <a:cxnLst/>
              <a:rect l="l" t="t" r="r" b="b"/>
              <a:pathLst>
                <a:path w="1561" h="334" extrusionOk="0">
                  <a:moveTo>
                    <a:pt x="1" y="1"/>
                  </a:moveTo>
                  <a:cubicBezTo>
                    <a:pt x="84" y="149"/>
                    <a:pt x="200" y="179"/>
                    <a:pt x="325" y="179"/>
                  </a:cubicBezTo>
                  <a:cubicBezTo>
                    <a:pt x="409" y="179"/>
                    <a:pt x="496" y="166"/>
                    <a:pt x="580" y="166"/>
                  </a:cubicBezTo>
                  <a:cubicBezTo>
                    <a:pt x="622" y="166"/>
                    <a:pt x="664" y="169"/>
                    <a:pt x="703" y="179"/>
                  </a:cubicBezTo>
                  <a:cubicBezTo>
                    <a:pt x="747" y="211"/>
                    <a:pt x="798" y="225"/>
                    <a:pt x="848" y="225"/>
                  </a:cubicBezTo>
                  <a:cubicBezTo>
                    <a:pt x="893" y="225"/>
                    <a:pt x="938" y="214"/>
                    <a:pt x="977" y="191"/>
                  </a:cubicBezTo>
                  <a:cubicBezTo>
                    <a:pt x="1096" y="191"/>
                    <a:pt x="1215" y="215"/>
                    <a:pt x="1275" y="334"/>
                  </a:cubicBezTo>
                  <a:cubicBezTo>
                    <a:pt x="1406" y="334"/>
                    <a:pt x="1501" y="298"/>
                    <a:pt x="1561" y="191"/>
                  </a:cubicBezTo>
                  <a:cubicBezTo>
                    <a:pt x="1295" y="49"/>
                    <a:pt x="1012" y="33"/>
                    <a:pt x="725" y="33"/>
                  </a:cubicBezTo>
                  <a:cubicBezTo>
                    <a:pt x="644" y="33"/>
                    <a:pt x="562" y="34"/>
                    <a:pt x="480" y="34"/>
                  </a:cubicBezTo>
                  <a:cubicBezTo>
                    <a:pt x="320" y="34"/>
                    <a:pt x="159" y="29"/>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00" name="Google Shape;1700;p32"/>
            <p:cNvSpPr/>
            <p:nvPr/>
          </p:nvSpPr>
          <p:spPr>
            <a:xfrm>
              <a:off x="5446800" y="2630400"/>
              <a:ext cx="36050" cy="5425"/>
            </a:xfrm>
            <a:custGeom>
              <a:avLst/>
              <a:gdLst/>
              <a:ahLst/>
              <a:cxnLst/>
              <a:rect l="l" t="t" r="r" b="b"/>
              <a:pathLst>
                <a:path w="1442" h="217" extrusionOk="0">
                  <a:moveTo>
                    <a:pt x="708" y="0"/>
                  </a:moveTo>
                  <a:cubicBezTo>
                    <a:pt x="540" y="0"/>
                    <a:pt x="371" y="12"/>
                    <a:pt x="202" y="12"/>
                  </a:cubicBezTo>
                  <a:cubicBezTo>
                    <a:pt x="135" y="12"/>
                    <a:pt x="68" y="10"/>
                    <a:pt x="0" y="5"/>
                  </a:cubicBezTo>
                  <a:lnTo>
                    <a:pt x="0" y="5"/>
                  </a:lnTo>
                  <a:cubicBezTo>
                    <a:pt x="112" y="172"/>
                    <a:pt x="274" y="216"/>
                    <a:pt x="453" y="216"/>
                  </a:cubicBezTo>
                  <a:cubicBezTo>
                    <a:pt x="503" y="216"/>
                    <a:pt x="555" y="213"/>
                    <a:pt x="608" y="207"/>
                  </a:cubicBezTo>
                  <a:cubicBezTo>
                    <a:pt x="893" y="184"/>
                    <a:pt x="1155" y="160"/>
                    <a:pt x="1441" y="148"/>
                  </a:cubicBezTo>
                  <a:cubicBezTo>
                    <a:pt x="1202" y="25"/>
                    <a:pt x="956" y="0"/>
                    <a:pt x="70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01" name="Google Shape;1701;p32"/>
            <p:cNvSpPr/>
            <p:nvPr/>
          </p:nvSpPr>
          <p:spPr>
            <a:xfrm>
              <a:off x="5581050" y="2619650"/>
              <a:ext cx="37525" cy="4150"/>
            </a:xfrm>
            <a:custGeom>
              <a:avLst/>
              <a:gdLst/>
              <a:ahLst/>
              <a:cxnLst/>
              <a:rect l="l" t="t" r="r" b="b"/>
              <a:pathLst>
                <a:path w="1501" h="166" extrusionOk="0">
                  <a:moveTo>
                    <a:pt x="888" y="0"/>
                  </a:moveTo>
                  <a:cubicBezTo>
                    <a:pt x="653" y="0"/>
                    <a:pt x="415" y="38"/>
                    <a:pt x="174" y="38"/>
                  </a:cubicBezTo>
                  <a:cubicBezTo>
                    <a:pt x="116" y="38"/>
                    <a:pt x="58" y="36"/>
                    <a:pt x="0" y="30"/>
                  </a:cubicBezTo>
                  <a:lnTo>
                    <a:pt x="0" y="30"/>
                  </a:lnTo>
                  <a:cubicBezTo>
                    <a:pt x="274" y="137"/>
                    <a:pt x="555" y="165"/>
                    <a:pt x="837" y="165"/>
                  </a:cubicBezTo>
                  <a:cubicBezTo>
                    <a:pt x="1058" y="165"/>
                    <a:pt x="1281" y="148"/>
                    <a:pt x="1500" y="137"/>
                  </a:cubicBezTo>
                  <a:cubicBezTo>
                    <a:pt x="1298" y="29"/>
                    <a:pt x="1094" y="0"/>
                    <a:pt x="88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02" name="Google Shape;1702;p32"/>
            <p:cNvSpPr/>
            <p:nvPr/>
          </p:nvSpPr>
          <p:spPr>
            <a:xfrm>
              <a:off x="5473875" y="2609075"/>
              <a:ext cx="33675" cy="3950"/>
            </a:xfrm>
            <a:custGeom>
              <a:avLst/>
              <a:gdLst/>
              <a:ahLst/>
              <a:cxnLst/>
              <a:rect l="l" t="t" r="r" b="b"/>
              <a:pathLst>
                <a:path w="1347" h="158" extrusionOk="0">
                  <a:moveTo>
                    <a:pt x="710" y="1"/>
                  </a:moveTo>
                  <a:cubicBezTo>
                    <a:pt x="475" y="1"/>
                    <a:pt x="238" y="36"/>
                    <a:pt x="1" y="36"/>
                  </a:cubicBezTo>
                  <a:cubicBezTo>
                    <a:pt x="239" y="136"/>
                    <a:pt x="488" y="158"/>
                    <a:pt x="740" y="158"/>
                  </a:cubicBezTo>
                  <a:cubicBezTo>
                    <a:pt x="942" y="158"/>
                    <a:pt x="1145" y="144"/>
                    <a:pt x="1346" y="144"/>
                  </a:cubicBezTo>
                  <a:cubicBezTo>
                    <a:pt x="1137" y="30"/>
                    <a:pt x="924" y="1"/>
                    <a:pt x="71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03" name="Google Shape;1703;p32"/>
            <p:cNvSpPr/>
            <p:nvPr/>
          </p:nvSpPr>
          <p:spPr>
            <a:xfrm>
              <a:off x="6092425" y="2651550"/>
              <a:ext cx="24725" cy="9350"/>
            </a:xfrm>
            <a:custGeom>
              <a:avLst/>
              <a:gdLst/>
              <a:ahLst/>
              <a:cxnLst/>
              <a:rect l="l" t="t" r="r" b="b"/>
              <a:pathLst>
                <a:path w="989" h="374" extrusionOk="0">
                  <a:moveTo>
                    <a:pt x="494" y="0"/>
                  </a:moveTo>
                  <a:cubicBezTo>
                    <a:pt x="472" y="0"/>
                    <a:pt x="447" y="16"/>
                    <a:pt x="429" y="52"/>
                  </a:cubicBezTo>
                  <a:cubicBezTo>
                    <a:pt x="334" y="231"/>
                    <a:pt x="83" y="123"/>
                    <a:pt x="0" y="314"/>
                  </a:cubicBezTo>
                  <a:cubicBezTo>
                    <a:pt x="133" y="358"/>
                    <a:pt x="269" y="374"/>
                    <a:pt x="407" y="374"/>
                  </a:cubicBezTo>
                  <a:cubicBezTo>
                    <a:pt x="603" y="374"/>
                    <a:pt x="800" y="342"/>
                    <a:pt x="988" y="314"/>
                  </a:cubicBezTo>
                  <a:cubicBezTo>
                    <a:pt x="917" y="123"/>
                    <a:pt x="655" y="207"/>
                    <a:pt x="560" y="28"/>
                  </a:cubicBezTo>
                  <a:cubicBezTo>
                    <a:pt x="560" y="28"/>
                    <a:pt x="548" y="16"/>
                    <a:pt x="512" y="4"/>
                  </a:cubicBezTo>
                  <a:cubicBezTo>
                    <a:pt x="506" y="2"/>
                    <a:pt x="500" y="0"/>
                    <a:pt x="49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04" name="Google Shape;1704;p32"/>
            <p:cNvSpPr/>
            <p:nvPr/>
          </p:nvSpPr>
          <p:spPr>
            <a:xfrm>
              <a:off x="5220575" y="2591825"/>
              <a:ext cx="10750" cy="12225"/>
            </a:xfrm>
            <a:custGeom>
              <a:avLst/>
              <a:gdLst/>
              <a:ahLst/>
              <a:cxnLst/>
              <a:rect l="l" t="t" r="r" b="b"/>
              <a:pathLst>
                <a:path w="430" h="489" extrusionOk="0">
                  <a:moveTo>
                    <a:pt x="1" y="0"/>
                  </a:moveTo>
                  <a:cubicBezTo>
                    <a:pt x="9" y="368"/>
                    <a:pt x="11" y="489"/>
                    <a:pt x="138" y="489"/>
                  </a:cubicBezTo>
                  <a:cubicBezTo>
                    <a:pt x="201" y="489"/>
                    <a:pt x="292" y="460"/>
                    <a:pt x="429" y="417"/>
                  </a:cubicBezTo>
                  <a:cubicBezTo>
                    <a:pt x="322" y="274"/>
                    <a:pt x="227" y="131"/>
                    <a:pt x="13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05" name="Google Shape;1705;p32"/>
            <p:cNvSpPr/>
            <p:nvPr/>
          </p:nvSpPr>
          <p:spPr>
            <a:xfrm>
              <a:off x="5237550" y="2565925"/>
              <a:ext cx="11625" cy="11500"/>
            </a:xfrm>
            <a:custGeom>
              <a:avLst/>
              <a:gdLst/>
              <a:ahLst/>
              <a:cxnLst/>
              <a:rect l="l" t="t" r="r" b="b"/>
              <a:pathLst>
                <a:path w="465" h="460" extrusionOk="0">
                  <a:moveTo>
                    <a:pt x="203" y="0"/>
                  </a:moveTo>
                  <a:cubicBezTo>
                    <a:pt x="179" y="143"/>
                    <a:pt x="143" y="262"/>
                    <a:pt x="0" y="334"/>
                  </a:cubicBezTo>
                  <a:cubicBezTo>
                    <a:pt x="63" y="412"/>
                    <a:pt x="135" y="459"/>
                    <a:pt x="208" y="459"/>
                  </a:cubicBezTo>
                  <a:cubicBezTo>
                    <a:pt x="246" y="459"/>
                    <a:pt x="285" y="446"/>
                    <a:pt x="322" y="417"/>
                  </a:cubicBezTo>
                  <a:cubicBezTo>
                    <a:pt x="465" y="322"/>
                    <a:pt x="298" y="167"/>
                    <a:pt x="322" y="36"/>
                  </a:cubicBezTo>
                  <a:cubicBezTo>
                    <a:pt x="286" y="24"/>
                    <a:pt x="239" y="24"/>
                    <a:pt x="20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06" name="Google Shape;1706;p32"/>
            <p:cNvSpPr/>
            <p:nvPr/>
          </p:nvSpPr>
          <p:spPr>
            <a:xfrm>
              <a:off x="5312550" y="2611875"/>
              <a:ext cx="8675" cy="6975"/>
            </a:xfrm>
            <a:custGeom>
              <a:avLst/>
              <a:gdLst/>
              <a:ahLst/>
              <a:cxnLst/>
              <a:rect l="l" t="t" r="r" b="b"/>
              <a:pathLst>
                <a:path w="347" h="279" extrusionOk="0">
                  <a:moveTo>
                    <a:pt x="278" y="1"/>
                  </a:moveTo>
                  <a:cubicBezTo>
                    <a:pt x="265" y="1"/>
                    <a:pt x="252" y="3"/>
                    <a:pt x="239" y="8"/>
                  </a:cubicBezTo>
                  <a:cubicBezTo>
                    <a:pt x="179" y="32"/>
                    <a:pt x="132" y="55"/>
                    <a:pt x="72" y="67"/>
                  </a:cubicBezTo>
                  <a:cubicBezTo>
                    <a:pt x="13" y="103"/>
                    <a:pt x="1" y="151"/>
                    <a:pt x="36" y="186"/>
                  </a:cubicBezTo>
                  <a:cubicBezTo>
                    <a:pt x="113" y="252"/>
                    <a:pt x="170" y="279"/>
                    <a:pt x="213" y="279"/>
                  </a:cubicBezTo>
                  <a:cubicBezTo>
                    <a:pt x="303" y="279"/>
                    <a:pt x="330" y="161"/>
                    <a:pt x="346" y="32"/>
                  </a:cubicBezTo>
                  <a:cubicBezTo>
                    <a:pt x="323" y="9"/>
                    <a:pt x="301" y="1"/>
                    <a:pt x="27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07" name="Google Shape;1707;p32"/>
            <p:cNvSpPr/>
            <p:nvPr/>
          </p:nvSpPr>
          <p:spPr>
            <a:xfrm>
              <a:off x="5751600" y="2631100"/>
              <a:ext cx="9250" cy="4075"/>
            </a:xfrm>
            <a:custGeom>
              <a:avLst/>
              <a:gdLst/>
              <a:ahLst/>
              <a:cxnLst/>
              <a:rect l="l" t="t" r="r" b="b"/>
              <a:pathLst>
                <a:path w="370" h="163" extrusionOk="0">
                  <a:moveTo>
                    <a:pt x="312" y="1"/>
                  </a:moveTo>
                  <a:cubicBezTo>
                    <a:pt x="196" y="1"/>
                    <a:pt x="72" y="9"/>
                    <a:pt x="0" y="132"/>
                  </a:cubicBezTo>
                  <a:cubicBezTo>
                    <a:pt x="16" y="154"/>
                    <a:pt x="40" y="163"/>
                    <a:pt x="62" y="163"/>
                  </a:cubicBezTo>
                  <a:cubicBezTo>
                    <a:pt x="75" y="163"/>
                    <a:pt x="87" y="160"/>
                    <a:pt x="96" y="156"/>
                  </a:cubicBezTo>
                  <a:cubicBezTo>
                    <a:pt x="203" y="108"/>
                    <a:pt x="334" y="156"/>
                    <a:pt x="370" y="1"/>
                  </a:cubicBezTo>
                  <a:cubicBezTo>
                    <a:pt x="351" y="1"/>
                    <a:pt x="332" y="1"/>
                    <a:pt x="31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08" name="Google Shape;1708;p32"/>
            <p:cNvSpPr/>
            <p:nvPr/>
          </p:nvSpPr>
          <p:spPr>
            <a:xfrm>
              <a:off x="6167125" y="2685200"/>
              <a:ext cx="11625" cy="3975"/>
            </a:xfrm>
            <a:custGeom>
              <a:avLst/>
              <a:gdLst/>
              <a:ahLst/>
              <a:cxnLst/>
              <a:rect l="l" t="t" r="r" b="b"/>
              <a:pathLst>
                <a:path w="465" h="159" extrusionOk="0">
                  <a:moveTo>
                    <a:pt x="208" y="0"/>
                  </a:moveTo>
                  <a:cubicBezTo>
                    <a:pt x="130" y="0"/>
                    <a:pt x="58" y="21"/>
                    <a:pt x="1" y="111"/>
                  </a:cubicBezTo>
                  <a:lnTo>
                    <a:pt x="263" y="159"/>
                  </a:lnTo>
                  <a:cubicBezTo>
                    <a:pt x="346" y="147"/>
                    <a:pt x="405" y="135"/>
                    <a:pt x="465" y="111"/>
                  </a:cubicBezTo>
                  <a:cubicBezTo>
                    <a:pt x="441" y="87"/>
                    <a:pt x="429" y="39"/>
                    <a:pt x="417" y="16"/>
                  </a:cubicBezTo>
                  <a:cubicBezTo>
                    <a:pt x="346" y="16"/>
                    <a:pt x="274" y="0"/>
                    <a:pt x="20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09" name="Google Shape;1709;p32"/>
            <p:cNvSpPr/>
            <p:nvPr/>
          </p:nvSpPr>
          <p:spPr>
            <a:xfrm>
              <a:off x="5224150" y="2543500"/>
              <a:ext cx="5375" cy="12025"/>
            </a:xfrm>
            <a:custGeom>
              <a:avLst/>
              <a:gdLst/>
              <a:ahLst/>
              <a:cxnLst/>
              <a:rect l="l" t="t" r="r" b="b"/>
              <a:pathLst>
                <a:path w="215" h="481" extrusionOk="0">
                  <a:moveTo>
                    <a:pt x="68" y="0"/>
                  </a:moveTo>
                  <a:cubicBezTo>
                    <a:pt x="49" y="0"/>
                    <a:pt x="28" y="18"/>
                    <a:pt x="1" y="64"/>
                  </a:cubicBezTo>
                  <a:cubicBezTo>
                    <a:pt x="1" y="207"/>
                    <a:pt x="24" y="350"/>
                    <a:pt x="24" y="481"/>
                  </a:cubicBezTo>
                  <a:lnTo>
                    <a:pt x="120" y="481"/>
                  </a:lnTo>
                  <a:cubicBezTo>
                    <a:pt x="215" y="397"/>
                    <a:pt x="215" y="290"/>
                    <a:pt x="155" y="183"/>
                  </a:cubicBezTo>
                  <a:cubicBezTo>
                    <a:pt x="143" y="159"/>
                    <a:pt x="120" y="112"/>
                    <a:pt x="120" y="64"/>
                  </a:cubicBezTo>
                  <a:cubicBezTo>
                    <a:pt x="120" y="52"/>
                    <a:pt x="120" y="40"/>
                    <a:pt x="84" y="4"/>
                  </a:cubicBezTo>
                  <a:cubicBezTo>
                    <a:pt x="79" y="2"/>
                    <a:pt x="73" y="0"/>
                    <a:pt x="6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10" name="Google Shape;1710;p32"/>
            <p:cNvSpPr/>
            <p:nvPr/>
          </p:nvSpPr>
          <p:spPr>
            <a:xfrm>
              <a:off x="5227725" y="2548050"/>
              <a:ext cx="4775" cy="11950"/>
            </a:xfrm>
            <a:custGeom>
              <a:avLst/>
              <a:gdLst/>
              <a:ahLst/>
              <a:cxnLst/>
              <a:rect l="l" t="t" r="r" b="b"/>
              <a:pathLst>
                <a:path w="191" h="478" extrusionOk="0">
                  <a:moveTo>
                    <a:pt x="24" y="1"/>
                  </a:moveTo>
                  <a:cubicBezTo>
                    <a:pt x="12" y="108"/>
                    <a:pt x="12" y="203"/>
                    <a:pt x="0" y="299"/>
                  </a:cubicBezTo>
                  <a:lnTo>
                    <a:pt x="131" y="477"/>
                  </a:lnTo>
                  <a:cubicBezTo>
                    <a:pt x="143" y="322"/>
                    <a:pt x="191" y="144"/>
                    <a:pt x="2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11" name="Google Shape;1711;p32"/>
            <p:cNvSpPr/>
            <p:nvPr/>
          </p:nvSpPr>
          <p:spPr>
            <a:xfrm>
              <a:off x="5517350" y="2612950"/>
              <a:ext cx="11625" cy="3175"/>
            </a:xfrm>
            <a:custGeom>
              <a:avLst/>
              <a:gdLst/>
              <a:ahLst/>
              <a:cxnLst/>
              <a:rect l="l" t="t" r="r" b="b"/>
              <a:pathLst>
                <a:path w="465" h="127" extrusionOk="0">
                  <a:moveTo>
                    <a:pt x="184" y="0"/>
                  </a:moveTo>
                  <a:cubicBezTo>
                    <a:pt x="124" y="0"/>
                    <a:pt x="62" y="8"/>
                    <a:pt x="0" y="12"/>
                  </a:cubicBezTo>
                  <a:cubicBezTo>
                    <a:pt x="102" y="106"/>
                    <a:pt x="210" y="126"/>
                    <a:pt x="323" y="126"/>
                  </a:cubicBezTo>
                  <a:cubicBezTo>
                    <a:pt x="369" y="126"/>
                    <a:pt x="416" y="123"/>
                    <a:pt x="465" y="120"/>
                  </a:cubicBezTo>
                  <a:cubicBezTo>
                    <a:pt x="382" y="22"/>
                    <a:pt x="286" y="0"/>
                    <a:pt x="18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12" name="Google Shape;1712;p32"/>
            <p:cNvSpPr/>
            <p:nvPr/>
          </p:nvSpPr>
          <p:spPr>
            <a:xfrm>
              <a:off x="5302425" y="2591225"/>
              <a:ext cx="11650" cy="3300"/>
            </a:xfrm>
            <a:custGeom>
              <a:avLst/>
              <a:gdLst/>
              <a:ahLst/>
              <a:cxnLst/>
              <a:rect l="l" t="t" r="r" b="b"/>
              <a:pathLst>
                <a:path w="466" h="132" extrusionOk="0">
                  <a:moveTo>
                    <a:pt x="465" y="0"/>
                  </a:moveTo>
                  <a:cubicBezTo>
                    <a:pt x="311" y="24"/>
                    <a:pt x="144" y="24"/>
                    <a:pt x="1" y="24"/>
                  </a:cubicBezTo>
                  <a:cubicBezTo>
                    <a:pt x="102" y="88"/>
                    <a:pt x="224" y="131"/>
                    <a:pt x="351" y="131"/>
                  </a:cubicBezTo>
                  <a:cubicBezTo>
                    <a:pt x="389" y="131"/>
                    <a:pt x="427" y="128"/>
                    <a:pt x="465" y="119"/>
                  </a:cubicBezTo>
                  <a:lnTo>
                    <a:pt x="465"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13" name="Google Shape;1713;p32"/>
            <p:cNvSpPr/>
            <p:nvPr/>
          </p:nvSpPr>
          <p:spPr>
            <a:xfrm>
              <a:off x="5231000" y="2562650"/>
              <a:ext cx="4200" cy="8350"/>
            </a:xfrm>
            <a:custGeom>
              <a:avLst/>
              <a:gdLst/>
              <a:ahLst/>
              <a:cxnLst/>
              <a:rect l="l" t="t" r="r" b="b"/>
              <a:pathLst>
                <a:path w="168" h="334" extrusionOk="0">
                  <a:moveTo>
                    <a:pt x="12" y="0"/>
                  </a:moveTo>
                  <a:lnTo>
                    <a:pt x="12" y="0"/>
                  </a:lnTo>
                  <a:cubicBezTo>
                    <a:pt x="0" y="131"/>
                    <a:pt x="48" y="239"/>
                    <a:pt x="131" y="334"/>
                  </a:cubicBezTo>
                  <a:cubicBezTo>
                    <a:pt x="167" y="191"/>
                    <a:pt x="143" y="72"/>
                    <a:pt x="1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14" name="Google Shape;1714;p32"/>
            <p:cNvSpPr/>
            <p:nvPr/>
          </p:nvSpPr>
          <p:spPr>
            <a:xfrm>
              <a:off x="5614675" y="2648125"/>
              <a:ext cx="3900" cy="4850"/>
            </a:xfrm>
            <a:custGeom>
              <a:avLst/>
              <a:gdLst/>
              <a:ahLst/>
              <a:cxnLst/>
              <a:rect l="l" t="t" r="r" b="b"/>
              <a:pathLst>
                <a:path w="156" h="194" extrusionOk="0">
                  <a:moveTo>
                    <a:pt x="78" y="1"/>
                  </a:moveTo>
                  <a:cubicBezTo>
                    <a:pt x="64" y="1"/>
                    <a:pt x="50" y="3"/>
                    <a:pt x="36" y="10"/>
                  </a:cubicBezTo>
                  <a:cubicBezTo>
                    <a:pt x="24" y="22"/>
                    <a:pt x="13" y="46"/>
                    <a:pt x="1" y="70"/>
                  </a:cubicBezTo>
                  <a:cubicBezTo>
                    <a:pt x="9" y="151"/>
                    <a:pt x="33" y="193"/>
                    <a:pt x="78" y="193"/>
                  </a:cubicBezTo>
                  <a:cubicBezTo>
                    <a:pt x="99" y="193"/>
                    <a:pt x="125" y="184"/>
                    <a:pt x="155" y="165"/>
                  </a:cubicBezTo>
                  <a:lnTo>
                    <a:pt x="155" y="34"/>
                  </a:lnTo>
                  <a:cubicBezTo>
                    <a:pt x="139" y="17"/>
                    <a:pt x="110" y="1"/>
                    <a:pt x="7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15" name="Google Shape;1715;p32"/>
            <p:cNvSpPr/>
            <p:nvPr/>
          </p:nvSpPr>
          <p:spPr>
            <a:xfrm>
              <a:off x="5247975" y="2562650"/>
              <a:ext cx="5375" cy="3900"/>
            </a:xfrm>
            <a:custGeom>
              <a:avLst/>
              <a:gdLst/>
              <a:ahLst/>
              <a:cxnLst/>
              <a:rect l="l" t="t" r="r" b="b"/>
              <a:pathLst>
                <a:path w="215" h="156" extrusionOk="0">
                  <a:moveTo>
                    <a:pt x="0" y="0"/>
                  </a:moveTo>
                  <a:cubicBezTo>
                    <a:pt x="60" y="48"/>
                    <a:pt x="119" y="108"/>
                    <a:pt x="179" y="155"/>
                  </a:cubicBezTo>
                  <a:lnTo>
                    <a:pt x="214" y="119"/>
                  </a:lnTo>
                  <a:cubicBezTo>
                    <a:pt x="203" y="48"/>
                    <a:pt x="167" y="12"/>
                    <a:pt x="95" y="12"/>
                  </a:cubicBezTo>
                  <a:cubicBezTo>
                    <a:pt x="60" y="0"/>
                    <a:pt x="36" y="0"/>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16" name="Google Shape;1716;p32"/>
            <p:cNvSpPr/>
            <p:nvPr/>
          </p:nvSpPr>
          <p:spPr>
            <a:xfrm>
              <a:off x="5744450" y="2632900"/>
              <a:ext cx="3600" cy="1200"/>
            </a:xfrm>
            <a:custGeom>
              <a:avLst/>
              <a:gdLst/>
              <a:ahLst/>
              <a:cxnLst/>
              <a:rect l="l" t="t" r="r" b="b"/>
              <a:pathLst>
                <a:path w="144" h="48" extrusionOk="0">
                  <a:moveTo>
                    <a:pt x="108" y="0"/>
                  </a:moveTo>
                  <a:cubicBezTo>
                    <a:pt x="72" y="24"/>
                    <a:pt x="25" y="36"/>
                    <a:pt x="1" y="48"/>
                  </a:cubicBezTo>
                  <a:lnTo>
                    <a:pt x="144" y="48"/>
                  </a:lnTo>
                  <a:cubicBezTo>
                    <a:pt x="132" y="36"/>
                    <a:pt x="120" y="0"/>
                    <a:pt x="10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17" name="Google Shape;1717;p32"/>
            <p:cNvSpPr/>
            <p:nvPr/>
          </p:nvSpPr>
          <p:spPr>
            <a:xfrm>
              <a:off x="5979600" y="2802300"/>
              <a:ext cx="140525" cy="35150"/>
            </a:xfrm>
            <a:custGeom>
              <a:avLst/>
              <a:gdLst/>
              <a:ahLst/>
              <a:cxnLst/>
              <a:rect l="l" t="t" r="r" b="b"/>
              <a:pathLst>
                <a:path w="5621" h="1406" extrusionOk="0">
                  <a:moveTo>
                    <a:pt x="1027" y="0"/>
                  </a:moveTo>
                  <a:cubicBezTo>
                    <a:pt x="745" y="0"/>
                    <a:pt x="462" y="16"/>
                    <a:pt x="179" y="58"/>
                  </a:cubicBezTo>
                  <a:cubicBezTo>
                    <a:pt x="1" y="177"/>
                    <a:pt x="13" y="285"/>
                    <a:pt x="167" y="416"/>
                  </a:cubicBezTo>
                  <a:cubicBezTo>
                    <a:pt x="310" y="535"/>
                    <a:pt x="644" y="487"/>
                    <a:pt x="441" y="868"/>
                  </a:cubicBezTo>
                  <a:cubicBezTo>
                    <a:pt x="346" y="1047"/>
                    <a:pt x="310" y="1344"/>
                    <a:pt x="667" y="1404"/>
                  </a:cubicBezTo>
                  <a:cubicBezTo>
                    <a:pt x="681" y="1405"/>
                    <a:pt x="695" y="1405"/>
                    <a:pt x="708" y="1405"/>
                  </a:cubicBezTo>
                  <a:cubicBezTo>
                    <a:pt x="857" y="1405"/>
                    <a:pt x="985" y="1343"/>
                    <a:pt x="1072" y="1201"/>
                  </a:cubicBezTo>
                  <a:cubicBezTo>
                    <a:pt x="1156" y="1070"/>
                    <a:pt x="1310" y="1023"/>
                    <a:pt x="1418" y="904"/>
                  </a:cubicBezTo>
                  <a:cubicBezTo>
                    <a:pt x="1489" y="832"/>
                    <a:pt x="1477" y="701"/>
                    <a:pt x="1572" y="642"/>
                  </a:cubicBezTo>
                  <a:lnTo>
                    <a:pt x="1572" y="642"/>
                  </a:lnTo>
                  <a:cubicBezTo>
                    <a:pt x="1572" y="713"/>
                    <a:pt x="1560" y="773"/>
                    <a:pt x="1572" y="844"/>
                  </a:cubicBezTo>
                  <a:cubicBezTo>
                    <a:pt x="1668" y="1011"/>
                    <a:pt x="1810" y="1023"/>
                    <a:pt x="1977" y="1047"/>
                  </a:cubicBezTo>
                  <a:lnTo>
                    <a:pt x="2072" y="1047"/>
                  </a:lnTo>
                  <a:cubicBezTo>
                    <a:pt x="2620" y="1047"/>
                    <a:pt x="3180" y="1059"/>
                    <a:pt x="3751" y="1059"/>
                  </a:cubicBezTo>
                  <a:cubicBezTo>
                    <a:pt x="3949" y="1099"/>
                    <a:pt x="4149" y="1111"/>
                    <a:pt x="4350" y="1111"/>
                  </a:cubicBezTo>
                  <a:cubicBezTo>
                    <a:pt x="4617" y="1111"/>
                    <a:pt x="4886" y="1090"/>
                    <a:pt x="5155" y="1090"/>
                  </a:cubicBezTo>
                  <a:cubicBezTo>
                    <a:pt x="5219" y="1090"/>
                    <a:pt x="5283" y="1091"/>
                    <a:pt x="5347" y="1094"/>
                  </a:cubicBezTo>
                  <a:cubicBezTo>
                    <a:pt x="5501" y="1082"/>
                    <a:pt x="5620" y="975"/>
                    <a:pt x="5466" y="880"/>
                  </a:cubicBezTo>
                  <a:cubicBezTo>
                    <a:pt x="5251" y="737"/>
                    <a:pt x="5311" y="499"/>
                    <a:pt x="5144" y="380"/>
                  </a:cubicBezTo>
                  <a:cubicBezTo>
                    <a:pt x="4632" y="142"/>
                    <a:pt x="4061" y="189"/>
                    <a:pt x="3525" y="177"/>
                  </a:cubicBezTo>
                  <a:cubicBezTo>
                    <a:pt x="2689" y="142"/>
                    <a:pt x="1859" y="0"/>
                    <a:pt x="102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18" name="Google Shape;1718;p32"/>
            <p:cNvSpPr/>
            <p:nvPr/>
          </p:nvSpPr>
          <p:spPr>
            <a:xfrm>
              <a:off x="5963525" y="2810000"/>
              <a:ext cx="35750" cy="104800"/>
            </a:xfrm>
            <a:custGeom>
              <a:avLst/>
              <a:gdLst/>
              <a:ahLst/>
              <a:cxnLst/>
              <a:rect l="l" t="t" r="r" b="b"/>
              <a:pathLst>
                <a:path w="1430" h="4192" extrusionOk="0">
                  <a:moveTo>
                    <a:pt x="989" y="0"/>
                  </a:moveTo>
                  <a:cubicBezTo>
                    <a:pt x="822" y="167"/>
                    <a:pt x="787" y="381"/>
                    <a:pt x="751" y="584"/>
                  </a:cubicBezTo>
                  <a:cubicBezTo>
                    <a:pt x="787" y="1286"/>
                    <a:pt x="191" y="1822"/>
                    <a:pt x="239" y="2525"/>
                  </a:cubicBezTo>
                  <a:cubicBezTo>
                    <a:pt x="239" y="2739"/>
                    <a:pt x="203" y="2953"/>
                    <a:pt x="60" y="3132"/>
                  </a:cubicBezTo>
                  <a:cubicBezTo>
                    <a:pt x="25" y="3191"/>
                    <a:pt x="13" y="3251"/>
                    <a:pt x="1" y="3310"/>
                  </a:cubicBezTo>
                  <a:cubicBezTo>
                    <a:pt x="1" y="3394"/>
                    <a:pt x="13" y="3489"/>
                    <a:pt x="60" y="3572"/>
                  </a:cubicBezTo>
                  <a:cubicBezTo>
                    <a:pt x="275" y="3727"/>
                    <a:pt x="203" y="4037"/>
                    <a:pt x="417" y="4191"/>
                  </a:cubicBezTo>
                  <a:lnTo>
                    <a:pt x="548" y="4013"/>
                  </a:lnTo>
                  <a:cubicBezTo>
                    <a:pt x="644" y="3906"/>
                    <a:pt x="644" y="3799"/>
                    <a:pt x="584" y="3679"/>
                  </a:cubicBezTo>
                  <a:cubicBezTo>
                    <a:pt x="608" y="3060"/>
                    <a:pt x="822" y="2477"/>
                    <a:pt x="1001" y="1882"/>
                  </a:cubicBezTo>
                  <a:cubicBezTo>
                    <a:pt x="1358" y="1786"/>
                    <a:pt x="1263" y="1524"/>
                    <a:pt x="1251" y="1286"/>
                  </a:cubicBezTo>
                  <a:cubicBezTo>
                    <a:pt x="1251" y="1239"/>
                    <a:pt x="1287" y="1191"/>
                    <a:pt x="1299" y="1167"/>
                  </a:cubicBezTo>
                  <a:cubicBezTo>
                    <a:pt x="1346" y="1120"/>
                    <a:pt x="1346" y="1060"/>
                    <a:pt x="1299" y="1012"/>
                  </a:cubicBezTo>
                  <a:cubicBezTo>
                    <a:pt x="1013" y="882"/>
                    <a:pt x="1168" y="584"/>
                    <a:pt x="1227" y="477"/>
                  </a:cubicBezTo>
                  <a:cubicBezTo>
                    <a:pt x="1429" y="155"/>
                    <a:pt x="1179" y="108"/>
                    <a:pt x="98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19" name="Google Shape;1719;p32"/>
            <p:cNvSpPr/>
            <p:nvPr/>
          </p:nvSpPr>
          <p:spPr>
            <a:xfrm>
              <a:off x="5948350" y="2898600"/>
              <a:ext cx="25925" cy="75325"/>
            </a:xfrm>
            <a:custGeom>
              <a:avLst/>
              <a:gdLst/>
              <a:ahLst/>
              <a:cxnLst/>
              <a:rect l="l" t="t" r="r" b="b"/>
              <a:pathLst>
                <a:path w="1037" h="3013" extrusionOk="0">
                  <a:moveTo>
                    <a:pt x="915" y="1"/>
                  </a:moveTo>
                  <a:cubicBezTo>
                    <a:pt x="865" y="1"/>
                    <a:pt x="803" y="24"/>
                    <a:pt x="739" y="40"/>
                  </a:cubicBezTo>
                  <a:cubicBezTo>
                    <a:pt x="679" y="76"/>
                    <a:pt x="620" y="124"/>
                    <a:pt x="596" y="183"/>
                  </a:cubicBezTo>
                  <a:cubicBezTo>
                    <a:pt x="524" y="290"/>
                    <a:pt x="477" y="409"/>
                    <a:pt x="441" y="540"/>
                  </a:cubicBezTo>
                  <a:cubicBezTo>
                    <a:pt x="417" y="671"/>
                    <a:pt x="405" y="790"/>
                    <a:pt x="405" y="921"/>
                  </a:cubicBezTo>
                  <a:cubicBezTo>
                    <a:pt x="346" y="1386"/>
                    <a:pt x="203" y="1838"/>
                    <a:pt x="60" y="2267"/>
                  </a:cubicBezTo>
                  <a:cubicBezTo>
                    <a:pt x="48" y="2326"/>
                    <a:pt x="24" y="2386"/>
                    <a:pt x="12" y="2457"/>
                  </a:cubicBezTo>
                  <a:cubicBezTo>
                    <a:pt x="1" y="2636"/>
                    <a:pt x="12" y="2814"/>
                    <a:pt x="167" y="2945"/>
                  </a:cubicBezTo>
                  <a:cubicBezTo>
                    <a:pt x="243" y="2987"/>
                    <a:pt x="319" y="3012"/>
                    <a:pt x="396" y="3012"/>
                  </a:cubicBezTo>
                  <a:cubicBezTo>
                    <a:pt x="450" y="3012"/>
                    <a:pt x="505" y="2999"/>
                    <a:pt x="560" y="2969"/>
                  </a:cubicBezTo>
                  <a:cubicBezTo>
                    <a:pt x="667" y="2874"/>
                    <a:pt x="608" y="2683"/>
                    <a:pt x="774" y="2636"/>
                  </a:cubicBezTo>
                  <a:cubicBezTo>
                    <a:pt x="784" y="2641"/>
                    <a:pt x="796" y="2644"/>
                    <a:pt x="808" y="2644"/>
                  </a:cubicBezTo>
                  <a:cubicBezTo>
                    <a:pt x="826" y="2644"/>
                    <a:pt x="844" y="2638"/>
                    <a:pt x="858" y="2624"/>
                  </a:cubicBezTo>
                  <a:cubicBezTo>
                    <a:pt x="953" y="2517"/>
                    <a:pt x="953" y="2410"/>
                    <a:pt x="882" y="2302"/>
                  </a:cubicBezTo>
                  <a:lnTo>
                    <a:pt x="882" y="2302"/>
                  </a:lnTo>
                  <a:lnTo>
                    <a:pt x="882" y="2326"/>
                  </a:lnTo>
                  <a:cubicBezTo>
                    <a:pt x="715" y="2005"/>
                    <a:pt x="727" y="1695"/>
                    <a:pt x="917" y="1398"/>
                  </a:cubicBezTo>
                  <a:cubicBezTo>
                    <a:pt x="977" y="1267"/>
                    <a:pt x="941" y="1148"/>
                    <a:pt x="941" y="1017"/>
                  </a:cubicBezTo>
                  <a:cubicBezTo>
                    <a:pt x="941" y="921"/>
                    <a:pt x="941" y="814"/>
                    <a:pt x="1001" y="743"/>
                  </a:cubicBezTo>
                  <a:lnTo>
                    <a:pt x="1036" y="695"/>
                  </a:lnTo>
                  <a:lnTo>
                    <a:pt x="1036" y="636"/>
                  </a:lnTo>
                  <a:cubicBezTo>
                    <a:pt x="1036" y="481"/>
                    <a:pt x="1024" y="326"/>
                    <a:pt x="1024" y="159"/>
                  </a:cubicBezTo>
                  <a:cubicBezTo>
                    <a:pt x="1018" y="35"/>
                    <a:pt x="976" y="1"/>
                    <a:pt x="91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20" name="Google Shape;1720;p32"/>
            <p:cNvSpPr/>
            <p:nvPr/>
          </p:nvSpPr>
          <p:spPr>
            <a:xfrm>
              <a:off x="6010850" y="2931050"/>
              <a:ext cx="81900" cy="13225"/>
            </a:xfrm>
            <a:custGeom>
              <a:avLst/>
              <a:gdLst/>
              <a:ahLst/>
              <a:cxnLst/>
              <a:rect l="l" t="t" r="r" b="b"/>
              <a:pathLst>
                <a:path w="3276" h="529" extrusionOk="0">
                  <a:moveTo>
                    <a:pt x="926" y="0"/>
                  </a:moveTo>
                  <a:cubicBezTo>
                    <a:pt x="693" y="0"/>
                    <a:pt x="460" y="8"/>
                    <a:pt x="227" y="28"/>
                  </a:cubicBezTo>
                  <a:cubicBezTo>
                    <a:pt x="168" y="123"/>
                    <a:pt x="1" y="159"/>
                    <a:pt x="84" y="326"/>
                  </a:cubicBezTo>
                  <a:cubicBezTo>
                    <a:pt x="829" y="326"/>
                    <a:pt x="1565" y="457"/>
                    <a:pt x="2308" y="457"/>
                  </a:cubicBezTo>
                  <a:cubicBezTo>
                    <a:pt x="2432" y="457"/>
                    <a:pt x="2556" y="453"/>
                    <a:pt x="2680" y="445"/>
                  </a:cubicBezTo>
                  <a:cubicBezTo>
                    <a:pt x="2846" y="326"/>
                    <a:pt x="3275" y="528"/>
                    <a:pt x="3096" y="64"/>
                  </a:cubicBezTo>
                  <a:lnTo>
                    <a:pt x="3096" y="64"/>
                  </a:lnTo>
                  <a:cubicBezTo>
                    <a:pt x="3054" y="64"/>
                    <a:pt x="3012" y="65"/>
                    <a:pt x="2970" y="65"/>
                  </a:cubicBezTo>
                  <a:cubicBezTo>
                    <a:pt x="2292" y="65"/>
                    <a:pt x="1607" y="0"/>
                    <a:pt x="92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21" name="Google Shape;1721;p32"/>
            <p:cNvSpPr/>
            <p:nvPr/>
          </p:nvSpPr>
          <p:spPr>
            <a:xfrm>
              <a:off x="6073375" y="2812500"/>
              <a:ext cx="90500" cy="19700"/>
            </a:xfrm>
            <a:custGeom>
              <a:avLst/>
              <a:gdLst/>
              <a:ahLst/>
              <a:cxnLst/>
              <a:rect l="l" t="t" r="r" b="b"/>
              <a:pathLst>
                <a:path w="3620" h="788" extrusionOk="0">
                  <a:moveTo>
                    <a:pt x="2183" y="1"/>
                  </a:moveTo>
                  <a:cubicBezTo>
                    <a:pt x="2043" y="1"/>
                    <a:pt x="1898" y="28"/>
                    <a:pt x="1750" y="67"/>
                  </a:cubicBezTo>
                  <a:cubicBezTo>
                    <a:pt x="1572" y="162"/>
                    <a:pt x="1465" y="281"/>
                    <a:pt x="1727" y="401"/>
                  </a:cubicBezTo>
                  <a:cubicBezTo>
                    <a:pt x="1869" y="472"/>
                    <a:pt x="1869" y="531"/>
                    <a:pt x="1750" y="615"/>
                  </a:cubicBezTo>
                  <a:cubicBezTo>
                    <a:pt x="1636" y="624"/>
                    <a:pt x="1521" y="628"/>
                    <a:pt x="1405" y="628"/>
                  </a:cubicBezTo>
                  <a:cubicBezTo>
                    <a:pt x="1134" y="628"/>
                    <a:pt x="860" y="610"/>
                    <a:pt x="586" y="610"/>
                  </a:cubicBezTo>
                  <a:cubicBezTo>
                    <a:pt x="390" y="610"/>
                    <a:pt x="195" y="619"/>
                    <a:pt x="0" y="651"/>
                  </a:cubicBezTo>
                  <a:cubicBezTo>
                    <a:pt x="89" y="731"/>
                    <a:pt x="192" y="731"/>
                    <a:pt x="293" y="731"/>
                  </a:cubicBezTo>
                  <a:lnTo>
                    <a:pt x="293" y="731"/>
                  </a:lnTo>
                  <a:cubicBezTo>
                    <a:pt x="327" y="731"/>
                    <a:pt x="360" y="731"/>
                    <a:pt x="393" y="734"/>
                  </a:cubicBezTo>
                  <a:cubicBezTo>
                    <a:pt x="753" y="765"/>
                    <a:pt x="1113" y="787"/>
                    <a:pt x="1472" y="787"/>
                  </a:cubicBezTo>
                  <a:cubicBezTo>
                    <a:pt x="1932" y="787"/>
                    <a:pt x="2391" y="751"/>
                    <a:pt x="2846" y="651"/>
                  </a:cubicBezTo>
                  <a:cubicBezTo>
                    <a:pt x="2857" y="650"/>
                    <a:pt x="2868" y="649"/>
                    <a:pt x="2880" y="649"/>
                  </a:cubicBezTo>
                  <a:cubicBezTo>
                    <a:pt x="3018" y="649"/>
                    <a:pt x="3173" y="717"/>
                    <a:pt x="3313" y="717"/>
                  </a:cubicBezTo>
                  <a:cubicBezTo>
                    <a:pt x="3432" y="717"/>
                    <a:pt x="3541" y="668"/>
                    <a:pt x="3620" y="484"/>
                  </a:cubicBezTo>
                  <a:cubicBezTo>
                    <a:pt x="3334" y="401"/>
                    <a:pt x="3036" y="305"/>
                    <a:pt x="2750" y="210"/>
                  </a:cubicBezTo>
                  <a:cubicBezTo>
                    <a:pt x="2575" y="56"/>
                    <a:pt x="2384" y="1"/>
                    <a:pt x="218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22" name="Google Shape;1722;p32"/>
            <p:cNvSpPr/>
            <p:nvPr/>
          </p:nvSpPr>
          <p:spPr>
            <a:xfrm>
              <a:off x="6077825" y="2932100"/>
              <a:ext cx="61050" cy="12525"/>
            </a:xfrm>
            <a:custGeom>
              <a:avLst/>
              <a:gdLst/>
              <a:ahLst/>
              <a:cxnLst/>
              <a:rect l="l" t="t" r="r" b="b"/>
              <a:pathLst>
                <a:path w="2442" h="501" extrusionOk="0">
                  <a:moveTo>
                    <a:pt x="1456" y="0"/>
                  </a:moveTo>
                  <a:cubicBezTo>
                    <a:pt x="1347" y="0"/>
                    <a:pt x="1239" y="54"/>
                    <a:pt x="1132" y="141"/>
                  </a:cubicBezTo>
                  <a:cubicBezTo>
                    <a:pt x="1040" y="54"/>
                    <a:pt x="940" y="35"/>
                    <a:pt x="837" y="35"/>
                  </a:cubicBezTo>
                  <a:cubicBezTo>
                    <a:pt x="755" y="35"/>
                    <a:pt x="671" y="47"/>
                    <a:pt x="588" y="47"/>
                  </a:cubicBezTo>
                  <a:cubicBezTo>
                    <a:pt x="531" y="47"/>
                    <a:pt x="473" y="41"/>
                    <a:pt x="417" y="22"/>
                  </a:cubicBezTo>
                  <a:lnTo>
                    <a:pt x="417" y="22"/>
                  </a:lnTo>
                  <a:cubicBezTo>
                    <a:pt x="441" y="331"/>
                    <a:pt x="120" y="236"/>
                    <a:pt x="1" y="403"/>
                  </a:cubicBezTo>
                  <a:cubicBezTo>
                    <a:pt x="504" y="412"/>
                    <a:pt x="1001" y="455"/>
                    <a:pt x="1496" y="455"/>
                  </a:cubicBezTo>
                  <a:cubicBezTo>
                    <a:pt x="1656" y="455"/>
                    <a:pt x="1817" y="450"/>
                    <a:pt x="1977" y="439"/>
                  </a:cubicBezTo>
                  <a:cubicBezTo>
                    <a:pt x="2056" y="476"/>
                    <a:pt x="2133" y="501"/>
                    <a:pt x="2205" y="501"/>
                  </a:cubicBezTo>
                  <a:cubicBezTo>
                    <a:pt x="2294" y="501"/>
                    <a:pt x="2375" y="461"/>
                    <a:pt x="2442" y="355"/>
                  </a:cubicBezTo>
                  <a:cubicBezTo>
                    <a:pt x="2350" y="234"/>
                    <a:pt x="2238" y="216"/>
                    <a:pt x="2125" y="216"/>
                  </a:cubicBezTo>
                  <a:cubicBezTo>
                    <a:pt x="2076" y="216"/>
                    <a:pt x="2028" y="219"/>
                    <a:pt x="1981" y="219"/>
                  </a:cubicBezTo>
                  <a:cubicBezTo>
                    <a:pt x="1879" y="219"/>
                    <a:pt x="1785" y="203"/>
                    <a:pt x="1715" y="105"/>
                  </a:cubicBezTo>
                  <a:cubicBezTo>
                    <a:pt x="1627" y="32"/>
                    <a:pt x="1541" y="0"/>
                    <a:pt x="145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23" name="Google Shape;1723;p32"/>
            <p:cNvSpPr/>
            <p:nvPr/>
          </p:nvSpPr>
          <p:spPr>
            <a:xfrm>
              <a:off x="5988825" y="2842450"/>
              <a:ext cx="53900" cy="16775"/>
            </a:xfrm>
            <a:custGeom>
              <a:avLst/>
              <a:gdLst/>
              <a:ahLst/>
              <a:cxnLst/>
              <a:rect l="l" t="t" r="r" b="b"/>
              <a:pathLst>
                <a:path w="2156" h="671" extrusionOk="0">
                  <a:moveTo>
                    <a:pt x="251" y="0"/>
                  </a:moveTo>
                  <a:cubicBezTo>
                    <a:pt x="167" y="191"/>
                    <a:pt x="84" y="405"/>
                    <a:pt x="1" y="596"/>
                  </a:cubicBezTo>
                  <a:cubicBezTo>
                    <a:pt x="513" y="596"/>
                    <a:pt x="1025" y="596"/>
                    <a:pt x="1560" y="607"/>
                  </a:cubicBezTo>
                  <a:cubicBezTo>
                    <a:pt x="1671" y="614"/>
                    <a:pt x="1800" y="670"/>
                    <a:pt x="1912" y="670"/>
                  </a:cubicBezTo>
                  <a:cubicBezTo>
                    <a:pt x="2018" y="670"/>
                    <a:pt x="2110" y="620"/>
                    <a:pt x="2156" y="429"/>
                  </a:cubicBezTo>
                  <a:cubicBezTo>
                    <a:pt x="1790" y="338"/>
                    <a:pt x="1416" y="281"/>
                    <a:pt x="1034" y="281"/>
                  </a:cubicBezTo>
                  <a:cubicBezTo>
                    <a:pt x="967" y="281"/>
                    <a:pt x="901" y="282"/>
                    <a:pt x="834" y="286"/>
                  </a:cubicBezTo>
                  <a:cubicBezTo>
                    <a:pt x="809" y="287"/>
                    <a:pt x="784" y="288"/>
                    <a:pt x="760" y="288"/>
                  </a:cubicBezTo>
                  <a:cubicBezTo>
                    <a:pt x="548" y="288"/>
                    <a:pt x="347" y="235"/>
                    <a:pt x="25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24" name="Google Shape;1724;p32"/>
            <p:cNvSpPr/>
            <p:nvPr/>
          </p:nvSpPr>
          <p:spPr>
            <a:xfrm>
              <a:off x="5995975" y="2826725"/>
              <a:ext cx="47950" cy="12775"/>
            </a:xfrm>
            <a:custGeom>
              <a:avLst/>
              <a:gdLst/>
              <a:ahLst/>
              <a:cxnLst/>
              <a:rect l="l" t="t" r="r" b="b"/>
              <a:pathLst>
                <a:path w="1918" h="511" extrusionOk="0">
                  <a:moveTo>
                    <a:pt x="1225" y="0"/>
                  </a:moveTo>
                  <a:cubicBezTo>
                    <a:pt x="1198" y="0"/>
                    <a:pt x="1171" y="3"/>
                    <a:pt x="1144" y="10"/>
                  </a:cubicBezTo>
                  <a:cubicBezTo>
                    <a:pt x="1012" y="49"/>
                    <a:pt x="881" y="67"/>
                    <a:pt x="750" y="67"/>
                  </a:cubicBezTo>
                  <a:cubicBezTo>
                    <a:pt x="643" y="67"/>
                    <a:pt x="536" y="55"/>
                    <a:pt x="429" y="34"/>
                  </a:cubicBezTo>
                  <a:cubicBezTo>
                    <a:pt x="429" y="22"/>
                    <a:pt x="417" y="22"/>
                    <a:pt x="370" y="22"/>
                  </a:cubicBezTo>
                  <a:cubicBezTo>
                    <a:pt x="322" y="22"/>
                    <a:pt x="298" y="34"/>
                    <a:pt x="262" y="70"/>
                  </a:cubicBezTo>
                  <a:cubicBezTo>
                    <a:pt x="239" y="213"/>
                    <a:pt x="191" y="343"/>
                    <a:pt x="1" y="367"/>
                  </a:cubicBezTo>
                  <a:lnTo>
                    <a:pt x="1" y="510"/>
                  </a:lnTo>
                  <a:cubicBezTo>
                    <a:pt x="150" y="493"/>
                    <a:pt x="301" y="487"/>
                    <a:pt x="452" y="487"/>
                  </a:cubicBezTo>
                  <a:cubicBezTo>
                    <a:pt x="710" y="487"/>
                    <a:pt x="970" y="503"/>
                    <a:pt x="1235" y="503"/>
                  </a:cubicBezTo>
                  <a:cubicBezTo>
                    <a:pt x="1459" y="503"/>
                    <a:pt x="1686" y="492"/>
                    <a:pt x="1917" y="451"/>
                  </a:cubicBezTo>
                  <a:cubicBezTo>
                    <a:pt x="1691" y="284"/>
                    <a:pt x="1548" y="165"/>
                    <a:pt x="1394" y="70"/>
                  </a:cubicBezTo>
                  <a:lnTo>
                    <a:pt x="1417" y="34"/>
                  </a:lnTo>
                  <a:cubicBezTo>
                    <a:pt x="1350" y="17"/>
                    <a:pt x="1289" y="0"/>
                    <a:pt x="122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25" name="Google Shape;1725;p32"/>
            <p:cNvSpPr/>
            <p:nvPr/>
          </p:nvSpPr>
          <p:spPr>
            <a:xfrm>
              <a:off x="6004000" y="2865850"/>
              <a:ext cx="62550" cy="9075"/>
            </a:xfrm>
            <a:custGeom>
              <a:avLst/>
              <a:gdLst/>
              <a:ahLst/>
              <a:cxnLst/>
              <a:rect l="l" t="t" r="r" b="b"/>
              <a:pathLst>
                <a:path w="2502" h="363" extrusionOk="0">
                  <a:moveTo>
                    <a:pt x="965" y="1"/>
                  </a:moveTo>
                  <a:cubicBezTo>
                    <a:pt x="741" y="1"/>
                    <a:pt x="514" y="75"/>
                    <a:pt x="290" y="75"/>
                  </a:cubicBezTo>
                  <a:cubicBezTo>
                    <a:pt x="225" y="75"/>
                    <a:pt x="161" y="69"/>
                    <a:pt x="96" y="52"/>
                  </a:cubicBezTo>
                  <a:cubicBezTo>
                    <a:pt x="1" y="136"/>
                    <a:pt x="1" y="243"/>
                    <a:pt x="72" y="362"/>
                  </a:cubicBezTo>
                  <a:cubicBezTo>
                    <a:pt x="882" y="350"/>
                    <a:pt x="1704" y="350"/>
                    <a:pt x="2501" y="326"/>
                  </a:cubicBezTo>
                  <a:cubicBezTo>
                    <a:pt x="2472" y="169"/>
                    <a:pt x="2397" y="134"/>
                    <a:pt x="2308" y="134"/>
                  </a:cubicBezTo>
                  <a:cubicBezTo>
                    <a:pt x="2237" y="134"/>
                    <a:pt x="2157" y="156"/>
                    <a:pt x="2083" y="156"/>
                  </a:cubicBezTo>
                  <a:cubicBezTo>
                    <a:pt x="2059" y="156"/>
                    <a:pt x="2035" y="154"/>
                    <a:pt x="2013" y="148"/>
                  </a:cubicBezTo>
                  <a:cubicBezTo>
                    <a:pt x="1960" y="121"/>
                    <a:pt x="1904" y="112"/>
                    <a:pt x="1846" y="112"/>
                  </a:cubicBezTo>
                  <a:cubicBezTo>
                    <a:pt x="1734" y="112"/>
                    <a:pt x="1615" y="146"/>
                    <a:pt x="1502" y="146"/>
                  </a:cubicBezTo>
                  <a:cubicBezTo>
                    <a:pt x="1414" y="146"/>
                    <a:pt x="1328" y="125"/>
                    <a:pt x="1251" y="52"/>
                  </a:cubicBezTo>
                  <a:cubicBezTo>
                    <a:pt x="1157" y="14"/>
                    <a:pt x="1061" y="1"/>
                    <a:pt x="96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26" name="Google Shape;1726;p32"/>
            <p:cNvSpPr/>
            <p:nvPr/>
          </p:nvSpPr>
          <p:spPr>
            <a:xfrm>
              <a:off x="5977225" y="2902275"/>
              <a:ext cx="40625" cy="10700"/>
            </a:xfrm>
            <a:custGeom>
              <a:avLst/>
              <a:gdLst/>
              <a:ahLst/>
              <a:cxnLst/>
              <a:rect l="l" t="t" r="r" b="b"/>
              <a:pathLst>
                <a:path w="1625" h="428" extrusionOk="0">
                  <a:moveTo>
                    <a:pt x="36" y="0"/>
                  </a:moveTo>
                  <a:cubicBezTo>
                    <a:pt x="24" y="108"/>
                    <a:pt x="24" y="227"/>
                    <a:pt x="0" y="334"/>
                  </a:cubicBezTo>
                  <a:cubicBezTo>
                    <a:pt x="265" y="393"/>
                    <a:pt x="525" y="427"/>
                    <a:pt x="786" y="427"/>
                  </a:cubicBezTo>
                  <a:cubicBezTo>
                    <a:pt x="996" y="427"/>
                    <a:pt x="1205" y="405"/>
                    <a:pt x="1417" y="358"/>
                  </a:cubicBezTo>
                  <a:cubicBezTo>
                    <a:pt x="1452" y="367"/>
                    <a:pt x="1481" y="372"/>
                    <a:pt x="1506" y="372"/>
                  </a:cubicBezTo>
                  <a:cubicBezTo>
                    <a:pt x="1600" y="372"/>
                    <a:pt x="1624" y="302"/>
                    <a:pt x="1596" y="179"/>
                  </a:cubicBezTo>
                  <a:lnTo>
                    <a:pt x="36"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27" name="Google Shape;1727;p32"/>
            <p:cNvSpPr/>
            <p:nvPr/>
          </p:nvSpPr>
          <p:spPr>
            <a:xfrm>
              <a:off x="6121000" y="2934725"/>
              <a:ext cx="44675" cy="11925"/>
            </a:xfrm>
            <a:custGeom>
              <a:avLst/>
              <a:gdLst/>
              <a:ahLst/>
              <a:cxnLst/>
              <a:rect l="l" t="t" r="r" b="b"/>
              <a:pathLst>
                <a:path w="1787" h="477" extrusionOk="0">
                  <a:moveTo>
                    <a:pt x="0" y="0"/>
                  </a:moveTo>
                  <a:lnTo>
                    <a:pt x="0" y="0"/>
                  </a:lnTo>
                  <a:cubicBezTo>
                    <a:pt x="107" y="286"/>
                    <a:pt x="417" y="84"/>
                    <a:pt x="584" y="238"/>
                  </a:cubicBezTo>
                  <a:cubicBezTo>
                    <a:pt x="500" y="357"/>
                    <a:pt x="369" y="298"/>
                    <a:pt x="262" y="334"/>
                  </a:cubicBezTo>
                  <a:cubicBezTo>
                    <a:pt x="506" y="446"/>
                    <a:pt x="757" y="477"/>
                    <a:pt x="1009" y="477"/>
                  </a:cubicBezTo>
                  <a:cubicBezTo>
                    <a:pt x="1237" y="477"/>
                    <a:pt x="1465" y="452"/>
                    <a:pt x="1691" y="441"/>
                  </a:cubicBezTo>
                  <a:cubicBezTo>
                    <a:pt x="1786" y="286"/>
                    <a:pt x="1643" y="250"/>
                    <a:pt x="1560" y="191"/>
                  </a:cubicBezTo>
                  <a:cubicBezTo>
                    <a:pt x="1036" y="131"/>
                    <a:pt x="524" y="60"/>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28" name="Google Shape;1728;p32"/>
            <p:cNvSpPr/>
            <p:nvPr/>
          </p:nvSpPr>
          <p:spPr>
            <a:xfrm>
              <a:off x="6066525" y="2910600"/>
              <a:ext cx="57475" cy="7100"/>
            </a:xfrm>
            <a:custGeom>
              <a:avLst/>
              <a:gdLst/>
              <a:ahLst/>
              <a:cxnLst/>
              <a:rect l="l" t="t" r="r" b="b"/>
              <a:pathLst>
                <a:path w="2299" h="284" extrusionOk="0">
                  <a:moveTo>
                    <a:pt x="453" y="1"/>
                  </a:moveTo>
                  <a:cubicBezTo>
                    <a:pt x="410" y="48"/>
                    <a:pt x="353" y="56"/>
                    <a:pt x="293" y="56"/>
                  </a:cubicBezTo>
                  <a:cubicBezTo>
                    <a:pt x="259" y="56"/>
                    <a:pt x="223" y="54"/>
                    <a:pt x="189" y="54"/>
                  </a:cubicBezTo>
                  <a:cubicBezTo>
                    <a:pt x="116" y="54"/>
                    <a:pt x="47" y="66"/>
                    <a:pt x="0" y="144"/>
                  </a:cubicBezTo>
                  <a:cubicBezTo>
                    <a:pt x="316" y="233"/>
                    <a:pt x="798" y="284"/>
                    <a:pt x="1247" y="284"/>
                  </a:cubicBezTo>
                  <a:cubicBezTo>
                    <a:pt x="1697" y="284"/>
                    <a:pt x="2114" y="233"/>
                    <a:pt x="2298" y="120"/>
                  </a:cubicBezTo>
                  <a:lnTo>
                    <a:pt x="2298" y="120"/>
                  </a:lnTo>
                  <a:cubicBezTo>
                    <a:pt x="2188" y="128"/>
                    <a:pt x="2083" y="132"/>
                    <a:pt x="1980" y="132"/>
                  </a:cubicBezTo>
                  <a:cubicBezTo>
                    <a:pt x="1628" y="132"/>
                    <a:pt x="1317" y="86"/>
                    <a:pt x="1012" y="13"/>
                  </a:cubicBezTo>
                  <a:cubicBezTo>
                    <a:pt x="971" y="54"/>
                    <a:pt x="924" y="67"/>
                    <a:pt x="876" y="67"/>
                  </a:cubicBezTo>
                  <a:cubicBezTo>
                    <a:pt x="854" y="67"/>
                    <a:pt x="832" y="64"/>
                    <a:pt x="810" y="60"/>
                  </a:cubicBezTo>
                  <a:cubicBezTo>
                    <a:pt x="738" y="60"/>
                    <a:pt x="655" y="60"/>
                    <a:pt x="59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29" name="Google Shape;1729;p32"/>
            <p:cNvSpPr/>
            <p:nvPr/>
          </p:nvSpPr>
          <p:spPr>
            <a:xfrm>
              <a:off x="5967700" y="2921025"/>
              <a:ext cx="30075" cy="19075"/>
            </a:xfrm>
            <a:custGeom>
              <a:avLst/>
              <a:gdLst/>
              <a:ahLst/>
              <a:cxnLst/>
              <a:rect l="l" t="t" r="r" b="b"/>
              <a:pathLst>
                <a:path w="1203" h="763" extrusionOk="0">
                  <a:moveTo>
                    <a:pt x="186" y="1"/>
                  </a:moveTo>
                  <a:cubicBezTo>
                    <a:pt x="152" y="1"/>
                    <a:pt x="128" y="19"/>
                    <a:pt x="119" y="60"/>
                  </a:cubicBezTo>
                  <a:lnTo>
                    <a:pt x="119" y="429"/>
                  </a:lnTo>
                  <a:cubicBezTo>
                    <a:pt x="131" y="536"/>
                    <a:pt x="0" y="632"/>
                    <a:pt x="131" y="762"/>
                  </a:cubicBezTo>
                  <a:cubicBezTo>
                    <a:pt x="465" y="739"/>
                    <a:pt x="786" y="739"/>
                    <a:pt x="1120" y="727"/>
                  </a:cubicBezTo>
                  <a:cubicBezTo>
                    <a:pt x="1203" y="643"/>
                    <a:pt x="1191" y="560"/>
                    <a:pt x="1120" y="477"/>
                  </a:cubicBezTo>
                  <a:cubicBezTo>
                    <a:pt x="941" y="310"/>
                    <a:pt x="715" y="370"/>
                    <a:pt x="524" y="346"/>
                  </a:cubicBezTo>
                  <a:cubicBezTo>
                    <a:pt x="310" y="298"/>
                    <a:pt x="262" y="179"/>
                    <a:pt x="239" y="12"/>
                  </a:cubicBezTo>
                  <a:cubicBezTo>
                    <a:pt x="220" y="5"/>
                    <a:pt x="202" y="1"/>
                    <a:pt x="18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30" name="Google Shape;1730;p32"/>
            <p:cNvSpPr/>
            <p:nvPr/>
          </p:nvSpPr>
          <p:spPr>
            <a:xfrm>
              <a:off x="6160275" y="2938725"/>
              <a:ext cx="38125" cy="7625"/>
            </a:xfrm>
            <a:custGeom>
              <a:avLst/>
              <a:gdLst/>
              <a:ahLst/>
              <a:cxnLst/>
              <a:rect l="l" t="t" r="r" b="b"/>
              <a:pathLst>
                <a:path w="1525" h="305" extrusionOk="0">
                  <a:moveTo>
                    <a:pt x="797" y="0"/>
                  </a:moveTo>
                  <a:cubicBezTo>
                    <a:pt x="565" y="0"/>
                    <a:pt x="330" y="33"/>
                    <a:pt x="102" y="33"/>
                  </a:cubicBezTo>
                  <a:cubicBezTo>
                    <a:pt x="68" y="33"/>
                    <a:pt x="34" y="32"/>
                    <a:pt x="1" y="31"/>
                  </a:cubicBezTo>
                  <a:lnTo>
                    <a:pt x="1" y="31"/>
                  </a:lnTo>
                  <a:cubicBezTo>
                    <a:pt x="48" y="126"/>
                    <a:pt x="96" y="197"/>
                    <a:pt x="144" y="293"/>
                  </a:cubicBezTo>
                  <a:cubicBezTo>
                    <a:pt x="239" y="299"/>
                    <a:pt x="334" y="302"/>
                    <a:pt x="432" y="302"/>
                  </a:cubicBezTo>
                  <a:cubicBezTo>
                    <a:pt x="531" y="302"/>
                    <a:pt x="632" y="299"/>
                    <a:pt x="739" y="293"/>
                  </a:cubicBezTo>
                  <a:cubicBezTo>
                    <a:pt x="739" y="293"/>
                    <a:pt x="751" y="269"/>
                    <a:pt x="775" y="257"/>
                  </a:cubicBezTo>
                  <a:cubicBezTo>
                    <a:pt x="810" y="257"/>
                    <a:pt x="834" y="257"/>
                    <a:pt x="870" y="305"/>
                  </a:cubicBezTo>
                  <a:cubicBezTo>
                    <a:pt x="1060" y="281"/>
                    <a:pt x="1251" y="281"/>
                    <a:pt x="1453" y="281"/>
                  </a:cubicBezTo>
                  <a:cubicBezTo>
                    <a:pt x="1525" y="245"/>
                    <a:pt x="1525" y="197"/>
                    <a:pt x="1453" y="150"/>
                  </a:cubicBezTo>
                  <a:cubicBezTo>
                    <a:pt x="1242" y="30"/>
                    <a:pt x="1021" y="0"/>
                    <a:pt x="79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31" name="Google Shape;1731;p32"/>
            <p:cNvSpPr/>
            <p:nvPr/>
          </p:nvSpPr>
          <p:spPr>
            <a:xfrm>
              <a:off x="6144500" y="2824575"/>
              <a:ext cx="36650" cy="10150"/>
            </a:xfrm>
            <a:custGeom>
              <a:avLst/>
              <a:gdLst/>
              <a:ahLst/>
              <a:cxnLst/>
              <a:rect l="l" t="t" r="r" b="b"/>
              <a:pathLst>
                <a:path w="1466" h="406" extrusionOk="0">
                  <a:moveTo>
                    <a:pt x="775" y="1"/>
                  </a:moveTo>
                  <a:cubicBezTo>
                    <a:pt x="652" y="130"/>
                    <a:pt x="508" y="147"/>
                    <a:pt x="363" y="147"/>
                  </a:cubicBezTo>
                  <a:cubicBezTo>
                    <a:pt x="310" y="147"/>
                    <a:pt x="257" y="145"/>
                    <a:pt x="205" y="145"/>
                  </a:cubicBezTo>
                  <a:cubicBezTo>
                    <a:pt x="135" y="145"/>
                    <a:pt x="66" y="149"/>
                    <a:pt x="1" y="168"/>
                  </a:cubicBezTo>
                  <a:cubicBezTo>
                    <a:pt x="489" y="239"/>
                    <a:pt x="977" y="322"/>
                    <a:pt x="1465" y="406"/>
                  </a:cubicBezTo>
                  <a:lnTo>
                    <a:pt x="1465" y="156"/>
                  </a:lnTo>
                  <a:cubicBezTo>
                    <a:pt x="1394" y="120"/>
                    <a:pt x="1346" y="72"/>
                    <a:pt x="133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32" name="Google Shape;1732;p32"/>
            <p:cNvSpPr/>
            <p:nvPr/>
          </p:nvSpPr>
          <p:spPr>
            <a:xfrm>
              <a:off x="6072775" y="2867400"/>
              <a:ext cx="44075" cy="9300"/>
            </a:xfrm>
            <a:custGeom>
              <a:avLst/>
              <a:gdLst/>
              <a:ahLst/>
              <a:cxnLst/>
              <a:rect l="l" t="t" r="r" b="b"/>
              <a:pathLst>
                <a:path w="1763" h="372" extrusionOk="0">
                  <a:moveTo>
                    <a:pt x="606" y="1"/>
                  </a:moveTo>
                  <a:cubicBezTo>
                    <a:pt x="516" y="1"/>
                    <a:pt x="425" y="8"/>
                    <a:pt x="334" y="26"/>
                  </a:cubicBezTo>
                  <a:cubicBezTo>
                    <a:pt x="262" y="121"/>
                    <a:pt x="0" y="26"/>
                    <a:pt x="72" y="264"/>
                  </a:cubicBezTo>
                  <a:cubicBezTo>
                    <a:pt x="429" y="288"/>
                    <a:pt x="798" y="312"/>
                    <a:pt x="1167" y="324"/>
                  </a:cubicBezTo>
                  <a:cubicBezTo>
                    <a:pt x="1358" y="252"/>
                    <a:pt x="1596" y="371"/>
                    <a:pt x="1762" y="169"/>
                  </a:cubicBezTo>
                  <a:cubicBezTo>
                    <a:pt x="1375" y="140"/>
                    <a:pt x="996" y="1"/>
                    <a:pt x="60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33" name="Google Shape;1733;p32"/>
            <p:cNvSpPr/>
            <p:nvPr/>
          </p:nvSpPr>
          <p:spPr>
            <a:xfrm>
              <a:off x="6044800" y="2906500"/>
              <a:ext cx="33050" cy="8600"/>
            </a:xfrm>
            <a:custGeom>
              <a:avLst/>
              <a:gdLst/>
              <a:ahLst/>
              <a:cxnLst/>
              <a:rect l="l" t="t" r="r" b="b"/>
              <a:pathLst>
                <a:path w="1322" h="344" extrusionOk="0">
                  <a:moveTo>
                    <a:pt x="498" y="1"/>
                  </a:moveTo>
                  <a:cubicBezTo>
                    <a:pt x="343" y="1"/>
                    <a:pt x="185" y="19"/>
                    <a:pt x="24" y="58"/>
                  </a:cubicBezTo>
                  <a:cubicBezTo>
                    <a:pt x="0" y="296"/>
                    <a:pt x="262" y="189"/>
                    <a:pt x="322" y="308"/>
                  </a:cubicBezTo>
                  <a:cubicBezTo>
                    <a:pt x="500" y="308"/>
                    <a:pt x="691" y="320"/>
                    <a:pt x="869" y="320"/>
                  </a:cubicBezTo>
                  <a:cubicBezTo>
                    <a:pt x="1024" y="296"/>
                    <a:pt x="1215" y="343"/>
                    <a:pt x="1322" y="177"/>
                  </a:cubicBezTo>
                  <a:cubicBezTo>
                    <a:pt x="1053" y="62"/>
                    <a:pt x="780" y="1"/>
                    <a:pt x="49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34" name="Google Shape;1734;p32"/>
            <p:cNvSpPr/>
            <p:nvPr/>
          </p:nvSpPr>
          <p:spPr>
            <a:xfrm>
              <a:off x="5987650" y="2862850"/>
              <a:ext cx="18775" cy="12350"/>
            </a:xfrm>
            <a:custGeom>
              <a:avLst/>
              <a:gdLst/>
              <a:ahLst/>
              <a:cxnLst/>
              <a:rect l="l" t="t" r="r" b="b"/>
              <a:pathLst>
                <a:path w="751" h="494" extrusionOk="0">
                  <a:moveTo>
                    <a:pt x="335" y="0"/>
                  </a:moveTo>
                  <a:cubicBezTo>
                    <a:pt x="178" y="0"/>
                    <a:pt x="80" y="129"/>
                    <a:pt x="48" y="268"/>
                  </a:cubicBezTo>
                  <a:cubicBezTo>
                    <a:pt x="0" y="470"/>
                    <a:pt x="179" y="494"/>
                    <a:pt x="322" y="494"/>
                  </a:cubicBezTo>
                  <a:cubicBezTo>
                    <a:pt x="453" y="494"/>
                    <a:pt x="595" y="482"/>
                    <a:pt x="738" y="470"/>
                  </a:cubicBezTo>
                  <a:cubicBezTo>
                    <a:pt x="750" y="375"/>
                    <a:pt x="750" y="268"/>
                    <a:pt x="750" y="172"/>
                  </a:cubicBezTo>
                  <a:cubicBezTo>
                    <a:pt x="631" y="113"/>
                    <a:pt x="512" y="30"/>
                    <a:pt x="393" y="6"/>
                  </a:cubicBezTo>
                  <a:cubicBezTo>
                    <a:pt x="373" y="2"/>
                    <a:pt x="354" y="0"/>
                    <a:pt x="33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35" name="Google Shape;1735;p32"/>
            <p:cNvSpPr/>
            <p:nvPr/>
          </p:nvSpPr>
          <p:spPr>
            <a:xfrm>
              <a:off x="6051350" y="2865700"/>
              <a:ext cx="29775" cy="8325"/>
            </a:xfrm>
            <a:custGeom>
              <a:avLst/>
              <a:gdLst/>
              <a:ahLst/>
              <a:cxnLst/>
              <a:rect l="l" t="t" r="r" b="b"/>
              <a:pathLst>
                <a:path w="1191" h="333" extrusionOk="0">
                  <a:moveTo>
                    <a:pt x="634" y="0"/>
                  </a:moveTo>
                  <a:cubicBezTo>
                    <a:pt x="441" y="0"/>
                    <a:pt x="249" y="33"/>
                    <a:pt x="60" y="94"/>
                  </a:cubicBezTo>
                  <a:cubicBezTo>
                    <a:pt x="0" y="118"/>
                    <a:pt x="0" y="154"/>
                    <a:pt x="36" y="201"/>
                  </a:cubicBezTo>
                  <a:cubicBezTo>
                    <a:pt x="90" y="215"/>
                    <a:pt x="148" y="217"/>
                    <a:pt x="206" y="217"/>
                  </a:cubicBezTo>
                  <a:cubicBezTo>
                    <a:pt x="229" y="217"/>
                    <a:pt x="253" y="217"/>
                    <a:pt x="276" y="217"/>
                  </a:cubicBezTo>
                  <a:cubicBezTo>
                    <a:pt x="400" y="217"/>
                    <a:pt x="524" y="225"/>
                    <a:pt x="631" y="332"/>
                  </a:cubicBezTo>
                  <a:lnTo>
                    <a:pt x="929" y="332"/>
                  </a:lnTo>
                  <a:cubicBezTo>
                    <a:pt x="1012" y="249"/>
                    <a:pt x="1107" y="166"/>
                    <a:pt x="1191" y="94"/>
                  </a:cubicBezTo>
                  <a:cubicBezTo>
                    <a:pt x="1005" y="30"/>
                    <a:pt x="819" y="0"/>
                    <a:pt x="63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36" name="Google Shape;1736;p32"/>
            <p:cNvSpPr/>
            <p:nvPr/>
          </p:nvSpPr>
          <p:spPr>
            <a:xfrm>
              <a:off x="6012650" y="2906725"/>
              <a:ext cx="24125" cy="7975"/>
            </a:xfrm>
            <a:custGeom>
              <a:avLst/>
              <a:gdLst/>
              <a:ahLst/>
              <a:cxnLst/>
              <a:rect l="l" t="t" r="r" b="b"/>
              <a:pathLst>
                <a:path w="965" h="319" extrusionOk="0">
                  <a:moveTo>
                    <a:pt x="179" y="1"/>
                  </a:moveTo>
                  <a:lnTo>
                    <a:pt x="0" y="180"/>
                  </a:lnTo>
                  <a:cubicBezTo>
                    <a:pt x="155" y="289"/>
                    <a:pt x="313" y="319"/>
                    <a:pt x="475" y="319"/>
                  </a:cubicBezTo>
                  <a:cubicBezTo>
                    <a:pt x="612" y="319"/>
                    <a:pt x="751" y="298"/>
                    <a:pt x="893" y="287"/>
                  </a:cubicBezTo>
                  <a:cubicBezTo>
                    <a:pt x="965" y="215"/>
                    <a:pt x="965" y="132"/>
                    <a:pt x="893" y="49"/>
                  </a:cubicBezTo>
                  <a:lnTo>
                    <a:pt x="179"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37" name="Google Shape;1737;p32"/>
            <p:cNvSpPr/>
            <p:nvPr/>
          </p:nvSpPr>
          <p:spPr>
            <a:xfrm>
              <a:off x="5995675" y="2931750"/>
              <a:ext cx="21150" cy="7450"/>
            </a:xfrm>
            <a:custGeom>
              <a:avLst/>
              <a:gdLst/>
              <a:ahLst/>
              <a:cxnLst/>
              <a:rect l="l" t="t" r="r" b="b"/>
              <a:pathLst>
                <a:path w="846" h="298" extrusionOk="0">
                  <a:moveTo>
                    <a:pt x="846" y="0"/>
                  </a:moveTo>
                  <a:lnTo>
                    <a:pt x="846" y="0"/>
                  </a:lnTo>
                  <a:cubicBezTo>
                    <a:pt x="560" y="12"/>
                    <a:pt x="274" y="12"/>
                    <a:pt x="1" y="24"/>
                  </a:cubicBezTo>
                  <a:lnTo>
                    <a:pt x="1" y="286"/>
                  </a:lnTo>
                  <a:cubicBezTo>
                    <a:pt x="239" y="286"/>
                    <a:pt x="477" y="298"/>
                    <a:pt x="715" y="298"/>
                  </a:cubicBezTo>
                  <a:cubicBezTo>
                    <a:pt x="751" y="191"/>
                    <a:pt x="798" y="107"/>
                    <a:pt x="84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38" name="Google Shape;1738;p32"/>
            <p:cNvSpPr/>
            <p:nvPr/>
          </p:nvSpPr>
          <p:spPr>
            <a:xfrm>
              <a:off x="6027525" y="2852850"/>
              <a:ext cx="27700" cy="7800"/>
            </a:xfrm>
            <a:custGeom>
              <a:avLst/>
              <a:gdLst/>
              <a:ahLst/>
              <a:cxnLst/>
              <a:rect l="l" t="t" r="r" b="b"/>
              <a:pathLst>
                <a:path w="1108" h="312" extrusionOk="0">
                  <a:moveTo>
                    <a:pt x="596" y="1"/>
                  </a:moveTo>
                  <a:cubicBezTo>
                    <a:pt x="453" y="227"/>
                    <a:pt x="215" y="120"/>
                    <a:pt x="1" y="180"/>
                  </a:cubicBezTo>
                  <a:cubicBezTo>
                    <a:pt x="156" y="275"/>
                    <a:pt x="310" y="311"/>
                    <a:pt x="464" y="311"/>
                  </a:cubicBezTo>
                  <a:cubicBezTo>
                    <a:pt x="675" y="311"/>
                    <a:pt x="888" y="243"/>
                    <a:pt x="1108" y="168"/>
                  </a:cubicBezTo>
                  <a:cubicBezTo>
                    <a:pt x="1016" y="23"/>
                    <a:pt x="900" y="10"/>
                    <a:pt x="785" y="10"/>
                  </a:cubicBezTo>
                  <a:cubicBezTo>
                    <a:pt x="760" y="10"/>
                    <a:pt x="735" y="10"/>
                    <a:pt x="710" y="10"/>
                  </a:cubicBezTo>
                  <a:cubicBezTo>
                    <a:pt x="671" y="10"/>
                    <a:pt x="633" y="9"/>
                    <a:pt x="59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39" name="Google Shape;1739;p32"/>
            <p:cNvSpPr/>
            <p:nvPr/>
          </p:nvSpPr>
          <p:spPr>
            <a:xfrm>
              <a:off x="6034975" y="2906925"/>
              <a:ext cx="17875" cy="7275"/>
            </a:xfrm>
            <a:custGeom>
              <a:avLst/>
              <a:gdLst/>
              <a:ahLst/>
              <a:cxnLst/>
              <a:rect l="l" t="t" r="r" b="b"/>
              <a:pathLst>
                <a:path w="715" h="291" extrusionOk="0">
                  <a:moveTo>
                    <a:pt x="197" y="0"/>
                  </a:moveTo>
                  <a:cubicBezTo>
                    <a:pt x="129" y="0"/>
                    <a:pt x="62" y="12"/>
                    <a:pt x="0" y="41"/>
                  </a:cubicBezTo>
                  <a:lnTo>
                    <a:pt x="0" y="279"/>
                  </a:lnTo>
                  <a:cubicBezTo>
                    <a:pt x="238" y="279"/>
                    <a:pt x="476" y="291"/>
                    <a:pt x="715" y="291"/>
                  </a:cubicBezTo>
                  <a:cubicBezTo>
                    <a:pt x="667" y="148"/>
                    <a:pt x="476" y="160"/>
                    <a:pt x="417" y="41"/>
                  </a:cubicBezTo>
                  <a:cubicBezTo>
                    <a:pt x="348" y="15"/>
                    <a:pt x="272" y="0"/>
                    <a:pt x="19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40" name="Google Shape;1740;p32"/>
            <p:cNvSpPr/>
            <p:nvPr/>
          </p:nvSpPr>
          <p:spPr>
            <a:xfrm>
              <a:off x="6033475" y="2866400"/>
              <a:ext cx="19075" cy="4475"/>
            </a:xfrm>
            <a:custGeom>
              <a:avLst/>
              <a:gdLst/>
              <a:ahLst/>
              <a:cxnLst/>
              <a:rect l="l" t="t" r="r" b="b"/>
              <a:pathLst>
                <a:path w="763" h="179" extrusionOk="0">
                  <a:moveTo>
                    <a:pt x="499" y="0"/>
                  </a:moveTo>
                  <a:cubicBezTo>
                    <a:pt x="372" y="0"/>
                    <a:pt x="243" y="31"/>
                    <a:pt x="111" y="31"/>
                  </a:cubicBezTo>
                  <a:cubicBezTo>
                    <a:pt x="98" y="31"/>
                    <a:pt x="85" y="31"/>
                    <a:pt x="72" y="30"/>
                  </a:cubicBezTo>
                  <a:lnTo>
                    <a:pt x="72" y="30"/>
                  </a:lnTo>
                  <a:cubicBezTo>
                    <a:pt x="13" y="90"/>
                    <a:pt x="1" y="173"/>
                    <a:pt x="96" y="173"/>
                  </a:cubicBezTo>
                  <a:cubicBezTo>
                    <a:pt x="167" y="177"/>
                    <a:pt x="239" y="179"/>
                    <a:pt x="310" y="179"/>
                  </a:cubicBezTo>
                  <a:cubicBezTo>
                    <a:pt x="452" y="179"/>
                    <a:pt x="592" y="173"/>
                    <a:pt x="727" y="173"/>
                  </a:cubicBezTo>
                  <a:cubicBezTo>
                    <a:pt x="751" y="138"/>
                    <a:pt x="763" y="102"/>
                    <a:pt x="763" y="66"/>
                  </a:cubicBezTo>
                  <a:cubicBezTo>
                    <a:pt x="675" y="15"/>
                    <a:pt x="587" y="0"/>
                    <a:pt x="49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41" name="Google Shape;1741;p32"/>
            <p:cNvSpPr/>
            <p:nvPr/>
          </p:nvSpPr>
          <p:spPr>
            <a:xfrm>
              <a:off x="6196000" y="2943050"/>
              <a:ext cx="7350" cy="4850"/>
            </a:xfrm>
            <a:custGeom>
              <a:avLst/>
              <a:gdLst/>
              <a:ahLst/>
              <a:cxnLst/>
              <a:rect l="l" t="t" r="r" b="b"/>
              <a:pathLst>
                <a:path w="294" h="194" extrusionOk="0">
                  <a:moveTo>
                    <a:pt x="1" y="1"/>
                  </a:moveTo>
                  <a:lnTo>
                    <a:pt x="1" y="132"/>
                  </a:lnTo>
                  <a:cubicBezTo>
                    <a:pt x="71" y="167"/>
                    <a:pt x="136" y="194"/>
                    <a:pt x="185" y="194"/>
                  </a:cubicBezTo>
                  <a:cubicBezTo>
                    <a:pt x="253" y="194"/>
                    <a:pt x="293" y="144"/>
                    <a:pt x="28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42" name="Google Shape;1742;p32"/>
            <p:cNvSpPr/>
            <p:nvPr/>
          </p:nvSpPr>
          <p:spPr>
            <a:xfrm>
              <a:off x="6083775" y="2910300"/>
              <a:ext cx="8075" cy="3400"/>
            </a:xfrm>
            <a:custGeom>
              <a:avLst/>
              <a:gdLst/>
              <a:ahLst/>
              <a:cxnLst/>
              <a:rect l="l" t="t" r="r" b="b"/>
              <a:pathLst>
                <a:path w="323" h="136" extrusionOk="0">
                  <a:moveTo>
                    <a:pt x="48" y="1"/>
                  </a:moveTo>
                  <a:lnTo>
                    <a:pt x="48" y="1"/>
                  </a:lnTo>
                  <a:cubicBezTo>
                    <a:pt x="1" y="37"/>
                    <a:pt x="13" y="84"/>
                    <a:pt x="60" y="132"/>
                  </a:cubicBezTo>
                  <a:cubicBezTo>
                    <a:pt x="81" y="134"/>
                    <a:pt x="101" y="136"/>
                    <a:pt x="121" y="136"/>
                  </a:cubicBezTo>
                  <a:cubicBezTo>
                    <a:pt x="203" y="136"/>
                    <a:pt x="274" y="111"/>
                    <a:pt x="322" y="25"/>
                  </a:cubicBezTo>
                  <a:cubicBezTo>
                    <a:pt x="239" y="25"/>
                    <a:pt x="144" y="13"/>
                    <a:pt x="4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43" name="Google Shape;1743;p32"/>
            <p:cNvSpPr/>
            <p:nvPr/>
          </p:nvSpPr>
          <p:spPr>
            <a:xfrm>
              <a:off x="6081400" y="2910400"/>
              <a:ext cx="3900" cy="3500"/>
            </a:xfrm>
            <a:custGeom>
              <a:avLst/>
              <a:gdLst/>
              <a:ahLst/>
              <a:cxnLst/>
              <a:rect l="l" t="t" r="r" b="b"/>
              <a:pathLst>
                <a:path w="156" h="140" extrusionOk="0">
                  <a:moveTo>
                    <a:pt x="84" y="1"/>
                  </a:moveTo>
                  <a:cubicBezTo>
                    <a:pt x="56" y="1"/>
                    <a:pt x="28" y="7"/>
                    <a:pt x="1" y="21"/>
                  </a:cubicBezTo>
                  <a:cubicBezTo>
                    <a:pt x="48" y="68"/>
                    <a:pt x="108" y="92"/>
                    <a:pt x="155" y="140"/>
                  </a:cubicBezTo>
                  <a:cubicBezTo>
                    <a:pt x="143" y="92"/>
                    <a:pt x="143" y="56"/>
                    <a:pt x="143" y="9"/>
                  </a:cubicBezTo>
                  <a:cubicBezTo>
                    <a:pt x="124" y="4"/>
                    <a:pt x="104" y="1"/>
                    <a:pt x="8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44" name="Google Shape;1744;p32"/>
            <p:cNvSpPr/>
            <p:nvPr/>
          </p:nvSpPr>
          <p:spPr>
            <a:xfrm>
              <a:off x="5970675" y="2917450"/>
              <a:ext cx="3000" cy="4500"/>
            </a:xfrm>
            <a:custGeom>
              <a:avLst/>
              <a:gdLst/>
              <a:ahLst/>
              <a:cxnLst/>
              <a:rect l="l" t="t" r="r" b="b"/>
              <a:pathLst>
                <a:path w="120" h="180" extrusionOk="0">
                  <a:moveTo>
                    <a:pt x="108" y="1"/>
                  </a:moveTo>
                  <a:cubicBezTo>
                    <a:pt x="48" y="36"/>
                    <a:pt x="0" y="108"/>
                    <a:pt x="0" y="179"/>
                  </a:cubicBezTo>
                  <a:cubicBezTo>
                    <a:pt x="48" y="167"/>
                    <a:pt x="72" y="155"/>
                    <a:pt x="120" y="143"/>
                  </a:cubicBezTo>
                  <a:lnTo>
                    <a:pt x="120" y="60"/>
                  </a:lnTo>
                  <a:lnTo>
                    <a:pt x="108"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45" name="Google Shape;1745;p32"/>
            <p:cNvSpPr/>
            <p:nvPr/>
          </p:nvSpPr>
          <p:spPr>
            <a:xfrm>
              <a:off x="5911750" y="2451925"/>
              <a:ext cx="89000" cy="14800"/>
            </a:xfrm>
            <a:custGeom>
              <a:avLst/>
              <a:gdLst/>
              <a:ahLst/>
              <a:cxnLst/>
              <a:rect l="l" t="t" r="r" b="b"/>
              <a:pathLst>
                <a:path w="3560" h="592" extrusionOk="0">
                  <a:moveTo>
                    <a:pt x="917" y="0"/>
                  </a:moveTo>
                  <a:cubicBezTo>
                    <a:pt x="793" y="113"/>
                    <a:pt x="657" y="137"/>
                    <a:pt x="518" y="137"/>
                  </a:cubicBezTo>
                  <a:cubicBezTo>
                    <a:pt x="407" y="137"/>
                    <a:pt x="295" y="121"/>
                    <a:pt x="187" y="121"/>
                  </a:cubicBezTo>
                  <a:cubicBezTo>
                    <a:pt x="144" y="121"/>
                    <a:pt x="101" y="124"/>
                    <a:pt x="60" y="131"/>
                  </a:cubicBezTo>
                  <a:cubicBezTo>
                    <a:pt x="0" y="179"/>
                    <a:pt x="0" y="238"/>
                    <a:pt x="60" y="274"/>
                  </a:cubicBezTo>
                  <a:cubicBezTo>
                    <a:pt x="257" y="379"/>
                    <a:pt x="463" y="401"/>
                    <a:pt x="670" y="401"/>
                  </a:cubicBezTo>
                  <a:cubicBezTo>
                    <a:pt x="818" y="401"/>
                    <a:pt x="965" y="389"/>
                    <a:pt x="1109" y="389"/>
                  </a:cubicBezTo>
                  <a:cubicBezTo>
                    <a:pt x="1152" y="389"/>
                    <a:pt x="1196" y="391"/>
                    <a:pt x="1238" y="393"/>
                  </a:cubicBezTo>
                  <a:cubicBezTo>
                    <a:pt x="1863" y="443"/>
                    <a:pt x="2480" y="592"/>
                    <a:pt x="3109" y="592"/>
                  </a:cubicBezTo>
                  <a:cubicBezTo>
                    <a:pt x="3235" y="592"/>
                    <a:pt x="3362" y="586"/>
                    <a:pt x="3489" y="572"/>
                  </a:cubicBezTo>
                  <a:cubicBezTo>
                    <a:pt x="3536" y="548"/>
                    <a:pt x="3560" y="500"/>
                    <a:pt x="3548" y="441"/>
                  </a:cubicBezTo>
                  <a:cubicBezTo>
                    <a:pt x="3512" y="357"/>
                    <a:pt x="3417" y="334"/>
                    <a:pt x="3358" y="274"/>
                  </a:cubicBezTo>
                  <a:cubicBezTo>
                    <a:pt x="3170" y="274"/>
                    <a:pt x="3015" y="135"/>
                    <a:pt x="2839" y="135"/>
                  </a:cubicBezTo>
                  <a:cubicBezTo>
                    <a:pt x="2802" y="135"/>
                    <a:pt x="2765" y="141"/>
                    <a:pt x="2727" y="155"/>
                  </a:cubicBezTo>
                  <a:cubicBezTo>
                    <a:pt x="2529" y="235"/>
                    <a:pt x="2339" y="266"/>
                    <a:pt x="2153" y="266"/>
                  </a:cubicBezTo>
                  <a:cubicBezTo>
                    <a:pt x="1731" y="266"/>
                    <a:pt x="1330" y="108"/>
                    <a:pt x="91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46" name="Google Shape;1746;p32"/>
            <p:cNvSpPr/>
            <p:nvPr/>
          </p:nvSpPr>
          <p:spPr>
            <a:xfrm>
              <a:off x="6043900" y="2490600"/>
              <a:ext cx="66700" cy="15175"/>
            </a:xfrm>
            <a:custGeom>
              <a:avLst/>
              <a:gdLst/>
              <a:ahLst/>
              <a:cxnLst/>
              <a:rect l="l" t="t" r="r" b="b"/>
              <a:pathLst>
                <a:path w="2668" h="607" extrusionOk="0">
                  <a:moveTo>
                    <a:pt x="369" y="0"/>
                  </a:moveTo>
                  <a:cubicBezTo>
                    <a:pt x="327" y="0"/>
                    <a:pt x="284" y="8"/>
                    <a:pt x="239" y="25"/>
                  </a:cubicBezTo>
                  <a:cubicBezTo>
                    <a:pt x="191" y="73"/>
                    <a:pt x="155" y="120"/>
                    <a:pt x="96" y="156"/>
                  </a:cubicBezTo>
                  <a:cubicBezTo>
                    <a:pt x="0" y="251"/>
                    <a:pt x="0" y="346"/>
                    <a:pt x="96" y="442"/>
                  </a:cubicBezTo>
                  <a:cubicBezTo>
                    <a:pt x="533" y="480"/>
                    <a:pt x="954" y="606"/>
                    <a:pt x="1385" y="606"/>
                  </a:cubicBezTo>
                  <a:cubicBezTo>
                    <a:pt x="1482" y="606"/>
                    <a:pt x="1580" y="600"/>
                    <a:pt x="1679" y="584"/>
                  </a:cubicBezTo>
                  <a:cubicBezTo>
                    <a:pt x="1750" y="529"/>
                    <a:pt x="1830" y="518"/>
                    <a:pt x="1912" y="518"/>
                  </a:cubicBezTo>
                  <a:cubicBezTo>
                    <a:pt x="1960" y="518"/>
                    <a:pt x="2010" y="522"/>
                    <a:pt x="2058" y="522"/>
                  </a:cubicBezTo>
                  <a:cubicBezTo>
                    <a:pt x="2120" y="522"/>
                    <a:pt x="2181" y="516"/>
                    <a:pt x="2239" y="489"/>
                  </a:cubicBezTo>
                  <a:lnTo>
                    <a:pt x="2251" y="430"/>
                  </a:lnTo>
                  <a:lnTo>
                    <a:pt x="2310" y="394"/>
                  </a:lnTo>
                  <a:lnTo>
                    <a:pt x="2358" y="442"/>
                  </a:lnTo>
                  <a:cubicBezTo>
                    <a:pt x="2453" y="382"/>
                    <a:pt x="2560" y="334"/>
                    <a:pt x="2667" y="275"/>
                  </a:cubicBezTo>
                  <a:cubicBezTo>
                    <a:pt x="2179" y="192"/>
                    <a:pt x="1679" y="120"/>
                    <a:pt x="1227" y="61"/>
                  </a:cubicBezTo>
                  <a:cubicBezTo>
                    <a:pt x="1132" y="132"/>
                    <a:pt x="1227" y="299"/>
                    <a:pt x="1108" y="358"/>
                  </a:cubicBezTo>
                  <a:cubicBezTo>
                    <a:pt x="1191" y="275"/>
                    <a:pt x="1179" y="215"/>
                    <a:pt x="1084" y="156"/>
                  </a:cubicBezTo>
                  <a:cubicBezTo>
                    <a:pt x="1043" y="170"/>
                    <a:pt x="1003" y="176"/>
                    <a:pt x="964" y="176"/>
                  </a:cubicBezTo>
                  <a:cubicBezTo>
                    <a:pt x="755" y="176"/>
                    <a:pt x="577" y="0"/>
                    <a:pt x="36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47" name="Google Shape;1747;p32"/>
            <p:cNvSpPr/>
            <p:nvPr/>
          </p:nvSpPr>
          <p:spPr>
            <a:xfrm>
              <a:off x="6001625" y="2454300"/>
              <a:ext cx="73775" cy="15925"/>
            </a:xfrm>
            <a:custGeom>
              <a:avLst/>
              <a:gdLst/>
              <a:ahLst/>
              <a:cxnLst/>
              <a:rect l="l" t="t" r="r" b="b"/>
              <a:pathLst>
                <a:path w="2951" h="637" extrusionOk="0">
                  <a:moveTo>
                    <a:pt x="1168" y="36"/>
                  </a:moveTo>
                  <a:cubicBezTo>
                    <a:pt x="798" y="167"/>
                    <a:pt x="370" y="1"/>
                    <a:pt x="1" y="227"/>
                  </a:cubicBezTo>
                  <a:cubicBezTo>
                    <a:pt x="1" y="346"/>
                    <a:pt x="84" y="405"/>
                    <a:pt x="179" y="453"/>
                  </a:cubicBezTo>
                  <a:cubicBezTo>
                    <a:pt x="275" y="501"/>
                    <a:pt x="394" y="572"/>
                    <a:pt x="501" y="572"/>
                  </a:cubicBezTo>
                  <a:cubicBezTo>
                    <a:pt x="1251" y="596"/>
                    <a:pt x="1989" y="620"/>
                    <a:pt x="2739" y="632"/>
                  </a:cubicBezTo>
                  <a:cubicBezTo>
                    <a:pt x="2761" y="635"/>
                    <a:pt x="2782" y="636"/>
                    <a:pt x="2800" y="636"/>
                  </a:cubicBezTo>
                  <a:cubicBezTo>
                    <a:pt x="2926" y="636"/>
                    <a:pt x="2951" y="563"/>
                    <a:pt x="2930" y="417"/>
                  </a:cubicBezTo>
                  <a:cubicBezTo>
                    <a:pt x="2442" y="382"/>
                    <a:pt x="1930" y="298"/>
                    <a:pt x="1441" y="274"/>
                  </a:cubicBezTo>
                  <a:cubicBezTo>
                    <a:pt x="1251" y="262"/>
                    <a:pt x="1203" y="179"/>
                    <a:pt x="1168" y="36"/>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48" name="Google Shape;1748;p32"/>
            <p:cNvSpPr/>
            <p:nvPr/>
          </p:nvSpPr>
          <p:spPr>
            <a:xfrm>
              <a:off x="5744450" y="2470300"/>
              <a:ext cx="47650" cy="9725"/>
            </a:xfrm>
            <a:custGeom>
              <a:avLst/>
              <a:gdLst/>
              <a:ahLst/>
              <a:cxnLst/>
              <a:rect l="l" t="t" r="r" b="b"/>
              <a:pathLst>
                <a:path w="1906" h="389" extrusionOk="0">
                  <a:moveTo>
                    <a:pt x="653" y="0"/>
                  </a:moveTo>
                  <a:cubicBezTo>
                    <a:pt x="439" y="0"/>
                    <a:pt x="222" y="29"/>
                    <a:pt x="1" y="99"/>
                  </a:cubicBezTo>
                  <a:lnTo>
                    <a:pt x="1" y="373"/>
                  </a:lnTo>
                  <a:cubicBezTo>
                    <a:pt x="141" y="356"/>
                    <a:pt x="281" y="351"/>
                    <a:pt x="421" y="351"/>
                  </a:cubicBezTo>
                  <a:cubicBezTo>
                    <a:pt x="779" y="351"/>
                    <a:pt x="1137" y="389"/>
                    <a:pt x="1494" y="389"/>
                  </a:cubicBezTo>
                  <a:cubicBezTo>
                    <a:pt x="1616" y="389"/>
                    <a:pt x="1737" y="384"/>
                    <a:pt x="1858" y="373"/>
                  </a:cubicBezTo>
                  <a:cubicBezTo>
                    <a:pt x="1906" y="337"/>
                    <a:pt x="1906" y="277"/>
                    <a:pt x="1846" y="230"/>
                  </a:cubicBezTo>
                  <a:cubicBezTo>
                    <a:pt x="1456" y="105"/>
                    <a:pt x="1060" y="0"/>
                    <a:pt x="65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49" name="Google Shape;1749;p32"/>
            <p:cNvSpPr/>
            <p:nvPr/>
          </p:nvSpPr>
          <p:spPr>
            <a:xfrm>
              <a:off x="5919175" y="2481425"/>
              <a:ext cx="44375" cy="12600"/>
            </a:xfrm>
            <a:custGeom>
              <a:avLst/>
              <a:gdLst/>
              <a:ahLst/>
              <a:cxnLst/>
              <a:rect l="l" t="t" r="r" b="b"/>
              <a:pathLst>
                <a:path w="1775" h="504" extrusionOk="0">
                  <a:moveTo>
                    <a:pt x="1086" y="0"/>
                  </a:moveTo>
                  <a:cubicBezTo>
                    <a:pt x="836" y="0"/>
                    <a:pt x="581" y="75"/>
                    <a:pt x="346" y="225"/>
                  </a:cubicBezTo>
                  <a:cubicBezTo>
                    <a:pt x="292" y="193"/>
                    <a:pt x="239" y="175"/>
                    <a:pt x="187" y="175"/>
                  </a:cubicBezTo>
                  <a:cubicBezTo>
                    <a:pt x="122" y="175"/>
                    <a:pt x="60" y="202"/>
                    <a:pt x="1" y="261"/>
                  </a:cubicBezTo>
                  <a:cubicBezTo>
                    <a:pt x="460" y="428"/>
                    <a:pt x="929" y="503"/>
                    <a:pt x="1406" y="503"/>
                  </a:cubicBezTo>
                  <a:cubicBezTo>
                    <a:pt x="1473" y="503"/>
                    <a:pt x="1541" y="502"/>
                    <a:pt x="1608" y="499"/>
                  </a:cubicBezTo>
                  <a:lnTo>
                    <a:pt x="1656" y="451"/>
                  </a:lnTo>
                  <a:lnTo>
                    <a:pt x="1656" y="392"/>
                  </a:lnTo>
                  <a:lnTo>
                    <a:pt x="1644" y="332"/>
                  </a:lnTo>
                  <a:lnTo>
                    <a:pt x="1703" y="320"/>
                  </a:lnTo>
                  <a:cubicBezTo>
                    <a:pt x="1751" y="309"/>
                    <a:pt x="1775" y="261"/>
                    <a:pt x="1775" y="213"/>
                  </a:cubicBezTo>
                  <a:cubicBezTo>
                    <a:pt x="1568" y="72"/>
                    <a:pt x="1330" y="0"/>
                    <a:pt x="108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50" name="Google Shape;1750;p32"/>
            <p:cNvSpPr/>
            <p:nvPr/>
          </p:nvSpPr>
          <p:spPr>
            <a:xfrm>
              <a:off x="5884350" y="2477500"/>
              <a:ext cx="34550" cy="12600"/>
            </a:xfrm>
            <a:custGeom>
              <a:avLst/>
              <a:gdLst/>
              <a:ahLst/>
              <a:cxnLst/>
              <a:rect l="l" t="t" r="r" b="b"/>
              <a:pathLst>
                <a:path w="1382" h="504" extrusionOk="0">
                  <a:moveTo>
                    <a:pt x="592" y="0"/>
                  </a:moveTo>
                  <a:cubicBezTo>
                    <a:pt x="394" y="0"/>
                    <a:pt x="197" y="32"/>
                    <a:pt x="1" y="108"/>
                  </a:cubicBezTo>
                  <a:cubicBezTo>
                    <a:pt x="84" y="204"/>
                    <a:pt x="191" y="299"/>
                    <a:pt x="286" y="406"/>
                  </a:cubicBezTo>
                  <a:cubicBezTo>
                    <a:pt x="494" y="443"/>
                    <a:pt x="706" y="503"/>
                    <a:pt x="922" y="503"/>
                  </a:cubicBezTo>
                  <a:cubicBezTo>
                    <a:pt x="1054" y="503"/>
                    <a:pt x="1187" y="481"/>
                    <a:pt x="1322" y="418"/>
                  </a:cubicBezTo>
                  <a:cubicBezTo>
                    <a:pt x="1298" y="311"/>
                    <a:pt x="1382" y="192"/>
                    <a:pt x="1298" y="108"/>
                  </a:cubicBezTo>
                  <a:cubicBezTo>
                    <a:pt x="1060" y="44"/>
                    <a:pt x="825" y="0"/>
                    <a:pt x="59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51" name="Google Shape;1751;p32"/>
            <p:cNvSpPr/>
            <p:nvPr/>
          </p:nvSpPr>
          <p:spPr>
            <a:xfrm>
              <a:off x="6011450" y="2489875"/>
              <a:ext cx="33950" cy="12425"/>
            </a:xfrm>
            <a:custGeom>
              <a:avLst/>
              <a:gdLst/>
              <a:ahLst/>
              <a:cxnLst/>
              <a:rect l="l" t="t" r="r" b="b"/>
              <a:pathLst>
                <a:path w="1358" h="497" extrusionOk="0">
                  <a:moveTo>
                    <a:pt x="816" y="1"/>
                  </a:moveTo>
                  <a:cubicBezTo>
                    <a:pt x="663" y="1"/>
                    <a:pt x="506" y="27"/>
                    <a:pt x="346" y="54"/>
                  </a:cubicBezTo>
                  <a:cubicBezTo>
                    <a:pt x="327" y="130"/>
                    <a:pt x="300" y="183"/>
                    <a:pt x="235" y="183"/>
                  </a:cubicBezTo>
                  <a:cubicBezTo>
                    <a:pt x="219" y="183"/>
                    <a:pt x="201" y="180"/>
                    <a:pt x="179" y="173"/>
                  </a:cubicBezTo>
                  <a:lnTo>
                    <a:pt x="72" y="173"/>
                  </a:lnTo>
                  <a:cubicBezTo>
                    <a:pt x="1" y="232"/>
                    <a:pt x="1" y="292"/>
                    <a:pt x="60" y="352"/>
                  </a:cubicBezTo>
                  <a:cubicBezTo>
                    <a:pt x="253" y="468"/>
                    <a:pt x="454" y="496"/>
                    <a:pt x="657" y="496"/>
                  </a:cubicBezTo>
                  <a:cubicBezTo>
                    <a:pt x="858" y="496"/>
                    <a:pt x="1061" y="468"/>
                    <a:pt x="1260" y="468"/>
                  </a:cubicBezTo>
                  <a:cubicBezTo>
                    <a:pt x="1293" y="468"/>
                    <a:pt x="1325" y="469"/>
                    <a:pt x="1358" y="471"/>
                  </a:cubicBezTo>
                  <a:lnTo>
                    <a:pt x="1358" y="173"/>
                  </a:lnTo>
                  <a:cubicBezTo>
                    <a:pt x="1187" y="41"/>
                    <a:pt x="1005" y="1"/>
                    <a:pt x="81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52" name="Google Shape;1752;p32"/>
            <p:cNvSpPr/>
            <p:nvPr/>
          </p:nvSpPr>
          <p:spPr>
            <a:xfrm>
              <a:off x="5858750" y="2448975"/>
              <a:ext cx="39025" cy="7825"/>
            </a:xfrm>
            <a:custGeom>
              <a:avLst/>
              <a:gdLst/>
              <a:ahLst/>
              <a:cxnLst/>
              <a:rect l="l" t="t" r="r" b="b"/>
              <a:pathLst>
                <a:path w="1561" h="313" extrusionOk="0">
                  <a:moveTo>
                    <a:pt x="561" y="0"/>
                  </a:moveTo>
                  <a:cubicBezTo>
                    <a:pt x="368" y="0"/>
                    <a:pt x="180" y="29"/>
                    <a:pt x="1" y="83"/>
                  </a:cubicBezTo>
                  <a:cubicBezTo>
                    <a:pt x="13" y="130"/>
                    <a:pt x="13" y="190"/>
                    <a:pt x="13" y="237"/>
                  </a:cubicBezTo>
                  <a:cubicBezTo>
                    <a:pt x="53" y="233"/>
                    <a:pt x="94" y="231"/>
                    <a:pt x="134" y="231"/>
                  </a:cubicBezTo>
                  <a:cubicBezTo>
                    <a:pt x="396" y="231"/>
                    <a:pt x="658" y="312"/>
                    <a:pt x="924" y="312"/>
                  </a:cubicBezTo>
                  <a:cubicBezTo>
                    <a:pt x="1052" y="312"/>
                    <a:pt x="1181" y="293"/>
                    <a:pt x="1310" y="237"/>
                  </a:cubicBezTo>
                  <a:cubicBezTo>
                    <a:pt x="1348" y="281"/>
                    <a:pt x="1388" y="301"/>
                    <a:pt x="1431" y="301"/>
                  </a:cubicBezTo>
                  <a:cubicBezTo>
                    <a:pt x="1472" y="301"/>
                    <a:pt x="1515" y="284"/>
                    <a:pt x="1560" y="249"/>
                  </a:cubicBezTo>
                  <a:cubicBezTo>
                    <a:pt x="1219" y="78"/>
                    <a:pt x="882" y="0"/>
                    <a:pt x="56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53" name="Google Shape;1753;p32"/>
            <p:cNvSpPr/>
            <p:nvPr/>
          </p:nvSpPr>
          <p:spPr>
            <a:xfrm>
              <a:off x="6070100" y="2461200"/>
              <a:ext cx="26200" cy="11900"/>
            </a:xfrm>
            <a:custGeom>
              <a:avLst/>
              <a:gdLst/>
              <a:ahLst/>
              <a:cxnLst/>
              <a:rect l="l" t="t" r="r" b="b"/>
              <a:pathLst>
                <a:path w="1048" h="476" extrusionOk="0">
                  <a:moveTo>
                    <a:pt x="528" y="0"/>
                  </a:moveTo>
                  <a:cubicBezTo>
                    <a:pt x="412" y="0"/>
                    <a:pt x="301" y="44"/>
                    <a:pt x="191" y="165"/>
                  </a:cubicBezTo>
                  <a:cubicBezTo>
                    <a:pt x="131" y="236"/>
                    <a:pt x="60" y="296"/>
                    <a:pt x="0" y="367"/>
                  </a:cubicBezTo>
                  <a:cubicBezTo>
                    <a:pt x="138" y="439"/>
                    <a:pt x="270" y="475"/>
                    <a:pt x="399" y="475"/>
                  </a:cubicBezTo>
                  <a:cubicBezTo>
                    <a:pt x="615" y="475"/>
                    <a:pt x="824" y="374"/>
                    <a:pt x="1048" y="165"/>
                  </a:cubicBezTo>
                  <a:cubicBezTo>
                    <a:pt x="855" y="83"/>
                    <a:pt x="687" y="0"/>
                    <a:pt x="52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54" name="Google Shape;1754;p32"/>
            <p:cNvSpPr/>
            <p:nvPr/>
          </p:nvSpPr>
          <p:spPr>
            <a:xfrm>
              <a:off x="5790600" y="2473275"/>
              <a:ext cx="14600" cy="7850"/>
            </a:xfrm>
            <a:custGeom>
              <a:avLst/>
              <a:gdLst/>
              <a:ahLst/>
              <a:cxnLst/>
              <a:rect l="l" t="t" r="r" b="b"/>
              <a:pathLst>
                <a:path w="584" h="314" extrusionOk="0">
                  <a:moveTo>
                    <a:pt x="281" y="1"/>
                  </a:moveTo>
                  <a:cubicBezTo>
                    <a:pt x="180" y="1"/>
                    <a:pt x="80" y="27"/>
                    <a:pt x="0" y="123"/>
                  </a:cubicBezTo>
                  <a:cubicBezTo>
                    <a:pt x="12" y="170"/>
                    <a:pt x="12" y="230"/>
                    <a:pt x="12" y="277"/>
                  </a:cubicBezTo>
                  <a:cubicBezTo>
                    <a:pt x="48" y="289"/>
                    <a:pt x="84" y="301"/>
                    <a:pt x="119" y="313"/>
                  </a:cubicBezTo>
                  <a:cubicBezTo>
                    <a:pt x="191" y="301"/>
                    <a:pt x="250" y="301"/>
                    <a:pt x="322" y="289"/>
                  </a:cubicBezTo>
                  <a:cubicBezTo>
                    <a:pt x="337" y="287"/>
                    <a:pt x="354" y="286"/>
                    <a:pt x="372" y="286"/>
                  </a:cubicBezTo>
                  <a:cubicBezTo>
                    <a:pt x="391" y="286"/>
                    <a:pt x="411" y="287"/>
                    <a:pt x="431" y="287"/>
                  </a:cubicBezTo>
                  <a:cubicBezTo>
                    <a:pt x="490" y="287"/>
                    <a:pt x="545" y="281"/>
                    <a:pt x="560" y="230"/>
                  </a:cubicBezTo>
                  <a:cubicBezTo>
                    <a:pt x="584" y="182"/>
                    <a:pt x="476" y="99"/>
                    <a:pt x="429" y="15"/>
                  </a:cubicBezTo>
                  <a:cubicBezTo>
                    <a:pt x="381" y="7"/>
                    <a:pt x="331" y="1"/>
                    <a:pt x="28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55" name="Google Shape;1755;p32"/>
            <p:cNvSpPr/>
            <p:nvPr/>
          </p:nvSpPr>
          <p:spPr>
            <a:xfrm>
              <a:off x="6001925" y="2486550"/>
              <a:ext cx="11925" cy="12125"/>
            </a:xfrm>
            <a:custGeom>
              <a:avLst/>
              <a:gdLst/>
              <a:ahLst/>
              <a:cxnLst/>
              <a:rect l="l" t="t" r="r" b="b"/>
              <a:pathLst>
                <a:path w="477" h="485" extrusionOk="0">
                  <a:moveTo>
                    <a:pt x="159" y="0"/>
                  </a:moveTo>
                  <a:cubicBezTo>
                    <a:pt x="119" y="0"/>
                    <a:pt x="72" y="13"/>
                    <a:pt x="13" y="44"/>
                  </a:cubicBezTo>
                  <a:cubicBezTo>
                    <a:pt x="1" y="258"/>
                    <a:pt x="203" y="318"/>
                    <a:pt x="310" y="473"/>
                  </a:cubicBezTo>
                  <a:cubicBezTo>
                    <a:pt x="370" y="473"/>
                    <a:pt x="417" y="485"/>
                    <a:pt x="465" y="485"/>
                  </a:cubicBezTo>
                  <a:cubicBezTo>
                    <a:pt x="465" y="425"/>
                    <a:pt x="477" y="365"/>
                    <a:pt x="477" y="306"/>
                  </a:cubicBezTo>
                  <a:cubicBezTo>
                    <a:pt x="353" y="211"/>
                    <a:pt x="321" y="0"/>
                    <a:pt x="15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56" name="Google Shape;1756;p32"/>
            <p:cNvSpPr/>
            <p:nvPr/>
          </p:nvSpPr>
          <p:spPr>
            <a:xfrm>
              <a:off x="6131400" y="2498650"/>
              <a:ext cx="11050" cy="9625"/>
            </a:xfrm>
            <a:custGeom>
              <a:avLst/>
              <a:gdLst/>
              <a:ahLst/>
              <a:cxnLst/>
              <a:rect l="l" t="t" r="r" b="b"/>
              <a:pathLst>
                <a:path w="442" h="385" extrusionOk="0">
                  <a:moveTo>
                    <a:pt x="13" y="1"/>
                  </a:moveTo>
                  <a:cubicBezTo>
                    <a:pt x="13" y="96"/>
                    <a:pt x="1" y="191"/>
                    <a:pt x="1" y="286"/>
                  </a:cubicBezTo>
                  <a:cubicBezTo>
                    <a:pt x="68" y="347"/>
                    <a:pt x="150" y="384"/>
                    <a:pt x="222" y="384"/>
                  </a:cubicBezTo>
                  <a:cubicBezTo>
                    <a:pt x="278" y="384"/>
                    <a:pt x="327" y="362"/>
                    <a:pt x="358" y="310"/>
                  </a:cubicBezTo>
                  <a:cubicBezTo>
                    <a:pt x="441" y="155"/>
                    <a:pt x="251" y="108"/>
                    <a:pt x="144" y="36"/>
                  </a:cubicBezTo>
                  <a:cubicBezTo>
                    <a:pt x="108" y="12"/>
                    <a:pt x="60" y="12"/>
                    <a:pt x="1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57" name="Google Shape;1757;p32"/>
            <p:cNvSpPr/>
            <p:nvPr/>
          </p:nvSpPr>
          <p:spPr>
            <a:xfrm>
              <a:off x="5891500" y="2455200"/>
              <a:ext cx="21150" cy="4500"/>
            </a:xfrm>
            <a:custGeom>
              <a:avLst/>
              <a:gdLst/>
              <a:ahLst/>
              <a:cxnLst/>
              <a:rect l="l" t="t" r="r" b="b"/>
              <a:pathLst>
                <a:path w="846" h="180" extrusionOk="0">
                  <a:moveTo>
                    <a:pt x="0" y="0"/>
                  </a:moveTo>
                  <a:cubicBezTo>
                    <a:pt x="173" y="149"/>
                    <a:pt x="360" y="179"/>
                    <a:pt x="550" y="179"/>
                  </a:cubicBezTo>
                  <a:cubicBezTo>
                    <a:pt x="648" y="179"/>
                    <a:pt x="748" y="171"/>
                    <a:pt x="846" y="167"/>
                  </a:cubicBezTo>
                  <a:lnTo>
                    <a:pt x="846" y="12"/>
                  </a:lnTo>
                  <a:lnTo>
                    <a:pt x="250" y="12"/>
                  </a:lnTo>
                  <a:cubicBezTo>
                    <a:pt x="179" y="0"/>
                    <a:pt x="84" y="0"/>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58" name="Google Shape;1758;p32"/>
            <p:cNvSpPr/>
            <p:nvPr/>
          </p:nvSpPr>
          <p:spPr>
            <a:xfrm>
              <a:off x="5912925" y="2480100"/>
              <a:ext cx="15200" cy="8150"/>
            </a:xfrm>
            <a:custGeom>
              <a:avLst/>
              <a:gdLst/>
              <a:ahLst/>
              <a:cxnLst/>
              <a:rect l="l" t="t" r="r" b="b"/>
              <a:pathLst>
                <a:path w="608" h="326" extrusionOk="0">
                  <a:moveTo>
                    <a:pt x="318" y="0"/>
                  </a:moveTo>
                  <a:cubicBezTo>
                    <a:pt x="266" y="0"/>
                    <a:pt x="211" y="7"/>
                    <a:pt x="155" y="16"/>
                  </a:cubicBezTo>
                  <a:cubicBezTo>
                    <a:pt x="108" y="123"/>
                    <a:pt x="1" y="242"/>
                    <a:pt x="179" y="326"/>
                  </a:cubicBezTo>
                  <a:cubicBezTo>
                    <a:pt x="215" y="326"/>
                    <a:pt x="227" y="314"/>
                    <a:pt x="275" y="314"/>
                  </a:cubicBezTo>
                  <a:cubicBezTo>
                    <a:pt x="394" y="302"/>
                    <a:pt x="489" y="302"/>
                    <a:pt x="608" y="278"/>
                  </a:cubicBezTo>
                  <a:cubicBezTo>
                    <a:pt x="590" y="57"/>
                    <a:pt x="467" y="0"/>
                    <a:pt x="31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59" name="Google Shape;1759;p32"/>
            <p:cNvSpPr/>
            <p:nvPr/>
          </p:nvSpPr>
          <p:spPr>
            <a:xfrm>
              <a:off x="5958775" y="2486450"/>
              <a:ext cx="11025" cy="7475"/>
            </a:xfrm>
            <a:custGeom>
              <a:avLst/>
              <a:gdLst/>
              <a:ahLst/>
              <a:cxnLst/>
              <a:rect l="l" t="t" r="r" b="b"/>
              <a:pathLst>
                <a:path w="441" h="299" extrusionOk="0">
                  <a:moveTo>
                    <a:pt x="286" y="0"/>
                  </a:moveTo>
                  <a:cubicBezTo>
                    <a:pt x="250" y="12"/>
                    <a:pt x="226" y="12"/>
                    <a:pt x="191" y="12"/>
                  </a:cubicBezTo>
                  <a:cubicBezTo>
                    <a:pt x="131" y="24"/>
                    <a:pt x="60" y="24"/>
                    <a:pt x="0" y="48"/>
                  </a:cubicBezTo>
                  <a:cubicBezTo>
                    <a:pt x="0" y="72"/>
                    <a:pt x="12" y="119"/>
                    <a:pt x="0" y="131"/>
                  </a:cubicBezTo>
                  <a:cubicBezTo>
                    <a:pt x="12" y="179"/>
                    <a:pt x="12" y="239"/>
                    <a:pt x="24" y="286"/>
                  </a:cubicBezTo>
                  <a:cubicBezTo>
                    <a:pt x="155" y="286"/>
                    <a:pt x="310" y="298"/>
                    <a:pt x="441" y="298"/>
                  </a:cubicBezTo>
                  <a:cubicBezTo>
                    <a:pt x="441" y="179"/>
                    <a:pt x="393" y="60"/>
                    <a:pt x="28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60" name="Google Shape;1760;p32"/>
            <p:cNvSpPr/>
            <p:nvPr/>
          </p:nvSpPr>
          <p:spPr>
            <a:xfrm>
              <a:off x="5747725" y="2444625"/>
              <a:ext cx="10750" cy="6725"/>
            </a:xfrm>
            <a:custGeom>
              <a:avLst/>
              <a:gdLst/>
              <a:ahLst/>
              <a:cxnLst/>
              <a:rect l="l" t="t" r="r" b="b"/>
              <a:pathLst>
                <a:path w="430" h="269" extrusionOk="0">
                  <a:moveTo>
                    <a:pt x="243" y="1"/>
                  </a:moveTo>
                  <a:cubicBezTo>
                    <a:pt x="227" y="1"/>
                    <a:pt x="210" y="3"/>
                    <a:pt x="191" y="7"/>
                  </a:cubicBezTo>
                  <a:cubicBezTo>
                    <a:pt x="1" y="30"/>
                    <a:pt x="120" y="173"/>
                    <a:pt x="155" y="257"/>
                  </a:cubicBezTo>
                  <a:cubicBezTo>
                    <a:pt x="239" y="257"/>
                    <a:pt x="346" y="257"/>
                    <a:pt x="429" y="268"/>
                  </a:cubicBezTo>
                  <a:cubicBezTo>
                    <a:pt x="419" y="130"/>
                    <a:pt x="379" y="1"/>
                    <a:pt x="24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61" name="Google Shape;1761;p32"/>
            <p:cNvSpPr/>
            <p:nvPr/>
          </p:nvSpPr>
          <p:spPr>
            <a:xfrm>
              <a:off x="5708450" y="2469525"/>
              <a:ext cx="17875" cy="7725"/>
            </a:xfrm>
            <a:custGeom>
              <a:avLst/>
              <a:gdLst/>
              <a:ahLst/>
              <a:cxnLst/>
              <a:rect l="l" t="t" r="r" b="b"/>
              <a:pathLst>
                <a:path w="715" h="309" extrusionOk="0">
                  <a:moveTo>
                    <a:pt x="187" y="0"/>
                  </a:moveTo>
                  <a:cubicBezTo>
                    <a:pt x="172" y="0"/>
                    <a:pt x="158" y="3"/>
                    <a:pt x="143" y="11"/>
                  </a:cubicBezTo>
                  <a:cubicBezTo>
                    <a:pt x="119" y="94"/>
                    <a:pt x="0" y="213"/>
                    <a:pt x="155" y="308"/>
                  </a:cubicBezTo>
                  <a:lnTo>
                    <a:pt x="262" y="308"/>
                  </a:lnTo>
                  <a:cubicBezTo>
                    <a:pt x="714" y="225"/>
                    <a:pt x="298" y="106"/>
                    <a:pt x="274" y="23"/>
                  </a:cubicBezTo>
                  <a:cubicBezTo>
                    <a:pt x="249" y="14"/>
                    <a:pt x="219" y="0"/>
                    <a:pt x="18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62" name="Google Shape;1762;p32"/>
            <p:cNvSpPr/>
            <p:nvPr/>
          </p:nvSpPr>
          <p:spPr>
            <a:xfrm>
              <a:off x="6145100" y="2501325"/>
              <a:ext cx="7775" cy="7775"/>
            </a:xfrm>
            <a:custGeom>
              <a:avLst/>
              <a:gdLst/>
              <a:ahLst/>
              <a:cxnLst/>
              <a:rect l="l" t="t" r="r" b="b"/>
              <a:pathLst>
                <a:path w="311" h="311" extrusionOk="0">
                  <a:moveTo>
                    <a:pt x="108" y="1"/>
                  </a:moveTo>
                  <a:cubicBezTo>
                    <a:pt x="72" y="48"/>
                    <a:pt x="36" y="72"/>
                    <a:pt x="36" y="108"/>
                  </a:cubicBezTo>
                  <a:cubicBezTo>
                    <a:pt x="1" y="251"/>
                    <a:pt x="108" y="310"/>
                    <a:pt x="239" y="310"/>
                  </a:cubicBezTo>
                  <a:lnTo>
                    <a:pt x="310" y="310"/>
                  </a:lnTo>
                  <a:lnTo>
                    <a:pt x="310" y="167"/>
                  </a:lnTo>
                  <a:cubicBezTo>
                    <a:pt x="239" y="108"/>
                    <a:pt x="179" y="60"/>
                    <a:pt x="10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63" name="Google Shape;1763;p32"/>
            <p:cNvSpPr/>
            <p:nvPr/>
          </p:nvSpPr>
          <p:spPr>
            <a:xfrm>
              <a:off x="6070400" y="2491500"/>
              <a:ext cx="5675" cy="7175"/>
            </a:xfrm>
            <a:custGeom>
              <a:avLst/>
              <a:gdLst/>
              <a:ahLst/>
              <a:cxnLst/>
              <a:rect l="l" t="t" r="r" b="b"/>
              <a:pathLst>
                <a:path w="227" h="287" extrusionOk="0">
                  <a:moveTo>
                    <a:pt x="131" y="1"/>
                  </a:moveTo>
                  <a:cubicBezTo>
                    <a:pt x="60" y="1"/>
                    <a:pt x="24" y="48"/>
                    <a:pt x="0" y="108"/>
                  </a:cubicBezTo>
                  <a:cubicBezTo>
                    <a:pt x="24" y="167"/>
                    <a:pt x="48" y="227"/>
                    <a:pt x="72" y="287"/>
                  </a:cubicBezTo>
                  <a:cubicBezTo>
                    <a:pt x="226" y="227"/>
                    <a:pt x="119" y="108"/>
                    <a:pt x="13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64" name="Google Shape;1764;p32"/>
            <p:cNvSpPr/>
            <p:nvPr/>
          </p:nvSpPr>
          <p:spPr>
            <a:xfrm>
              <a:off x="5998350" y="2461150"/>
              <a:ext cx="7475" cy="6525"/>
            </a:xfrm>
            <a:custGeom>
              <a:avLst/>
              <a:gdLst/>
              <a:ahLst/>
              <a:cxnLst/>
              <a:rect l="l" t="t" r="r" b="b"/>
              <a:pathLst>
                <a:path w="299" h="261" extrusionOk="0">
                  <a:moveTo>
                    <a:pt x="96" y="0"/>
                  </a:moveTo>
                  <a:cubicBezTo>
                    <a:pt x="60" y="0"/>
                    <a:pt x="48" y="12"/>
                    <a:pt x="25" y="48"/>
                  </a:cubicBezTo>
                  <a:cubicBezTo>
                    <a:pt x="1" y="108"/>
                    <a:pt x="1" y="143"/>
                    <a:pt x="1" y="203"/>
                  </a:cubicBezTo>
                  <a:cubicBezTo>
                    <a:pt x="39" y="246"/>
                    <a:pt x="77" y="261"/>
                    <a:pt x="113" y="261"/>
                  </a:cubicBezTo>
                  <a:cubicBezTo>
                    <a:pt x="177" y="261"/>
                    <a:pt x="238" y="214"/>
                    <a:pt x="298" y="191"/>
                  </a:cubicBezTo>
                  <a:lnTo>
                    <a:pt x="144" y="24"/>
                  </a:lnTo>
                  <a:cubicBezTo>
                    <a:pt x="144" y="12"/>
                    <a:pt x="132" y="12"/>
                    <a:pt x="9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65" name="Google Shape;1765;p32"/>
            <p:cNvSpPr/>
            <p:nvPr/>
          </p:nvSpPr>
          <p:spPr>
            <a:xfrm>
              <a:off x="6016525" y="2491200"/>
              <a:ext cx="6850" cy="6150"/>
            </a:xfrm>
            <a:custGeom>
              <a:avLst/>
              <a:gdLst/>
              <a:ahLst/>
              <a:cxnLst/>
              <a:rect l="l" t="t" r="r" b="b"/>
              <a:pathLst>
                <a:path w="274" h="246" extrusionOk="0">
                  <a:moveTo>
                    <a:pt x="143" y="1"/>
                  </a:moveTo>
                  <a:cubicBezTo>
                    <a:pt x="71" y="1"/>
                    <a:pt x="24" y="49"/>
                    <a:pt x="0" y="120"/>
                  </a:cubicBezTo>
                  <a:cubicBezTo>
                    <a:pt x="28" y="176"/>
                    <a:pt x="70" y="246"/>
                    <a:pt x="133" y="246"/>
                  </a:cubicBezTo>
                  <a:cubicBezTo>
                    <a:pt x="150" y="246"/>
                    <a:pt x="170" y="240"/>
                    <a:pt x="191" y="227"/>
                  </a:cubicBezTo>
                  <a:cubicBezTo>
                    <a:pt x="274" y="168"/>
                    <a:pt x="155" y="72"/>
                    <a:pt x="14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66" name="Google Shape;1766;p32"/>
            <p:cNvSpPr/>
            <p:nvPr/>
          </p:nvSpPr>
          <p:spPr>
            <a:xfrm>
              <a:off x="6045375" y="2490900"/>
              <a:ext cx="3900" cy="3300"/>
            </a:xfrm>
            <a:custGeom>
              <a:avLst/>
              <a:gdLst/>
              <a:ahLst/>
              <a:cxnLst/>
              <a:rect l="l" t="t" r="r" b="b"/>
              <a:pathLst>
                <a:path w="156" h="132" extrusionOk="0">
                  <a:moveTo>
                    <a:pt x="156" y="1"/>
                  </a:moveTo>
                  <a:lnTo>
                    <a:pt x="156" y="1"/>
                  </a:lnTo>
                  <a:cubicBezTo>
                    <a:pt x="72" y="13"/>
                    <a:pt x="13" y="61"/>
                    <a:pt x="1" y="132"/>
                  </a:cubicBezTo>
                  <a:cubicBezTo>
                    <a:pt x="49" y="84"/>
                    <a:pt x="108" y="49"/>
                    <a:pt x="15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67" name="Google Shape;1767;p32"/>
            <p:cNvSpPr/>
            <p:nvPr/>
          </p:nvSpPr>
          <p:spPr>
            <a:xfrm>
              <a:off x="5938525" y="2971625"/>
              <a:ext cx="116125" cy="43250"/>
            </a:xfrm>
            <a:custGeom>
              <a:avLst/>
              <a:gdLst/>
              <a:ahLst/>
              <a:cxnLst/>
              <a:rect l="l" t="t" r="r" b="b"/>
              <a:pathLst>
                <a:path w="4645" h="1730" extrusionOk="0">
                  <a:moveTo>
                    <a:pt x="477" y="1"/>
                  </a:moveTo>
                  <a:cubicBezTo>
                    <a:pt x="441" y="12"/>
                    <a:pt x="394" y="48"/>
                    <a:pt x="346" y="72"/>
                  </a:cubicBezTo>
                  <a:cubicBezTo>
                    <a:pt x="298" y="108"/>
                    <a:pt x="263" y="120"/>
                    <a:pt x="215" y="132"/>
                  </a:cubicBezTo>
                  <a:cubicBezTo>
                    <a:pt x="132" y="143"/>
                    <a:pt x="72" y="179"/>
                    <a:pt x="1" y="203"/>
                  </a:cubicBezTo>
                  <a:lnTo>
                    <a:pt x="1" y="465"/>
                  </a:lnTo>
                  <a:cubicBezTo>
                    <a:pt x="36" y="489"/>
                    <a:pt x="60" y="501"/>
                    <a:pt x="96" y="524"/>
                  </a:cubicBezTo>
                  <a:cubicBezTo>
                    <a:pt x="132" y="536"/>
                    <a:pt x="179" y="560"/>
                    <a:pt x="239" y="584"/>
                  </a:cubicBezTo>
                  <a:cubicBezTo>
                    <a:pt x="310" y="620"/>
                    <a:pt x="370" y="667"/>
                    <a:pt x="417" y="739"/>
                  </a:cubicBezTo>
                  <a:cubicBezTo>
                    <a:pt x="513" y="977"/>
                    <a:pt x="548" y="1251"/>
                    <a:pt x="608" y="1501"/>
                  </a:cubicBezTo>
                  <a:cubicBezTo>
                    <a:pt x="642" y="1658"/>
                    <a:pt x="708" y="1729"/>
                    <a:pt x="794" y="1729"/>
                  </a:cubicBezTo>
                  <a:cubicBezTo>
                    <a:pt x="857" y="1729"/>
                    <a:pt x="932" y="1691"/>
                    <a:pt x="1013" y="1620"/>
                  </a:cubicBezTo>
                  <a:cubicBezTo>
                    <a:pt x="1072" y="1489"/>
                    <a:pt x="1048" y="1334"/>
                    <a:pt x="1072" y="1191"/>
                  </a:cubicBezTo>
                  <a:cubicBezTo>
                    <a:pt x="1084" y="1120"/>
                    <a:pt x="1120" y="1036"/>
                    <a:pt x="1167" y="977"/>
                  </a:cubicBezTo>
                  <a:cubicBezTo>
                    <a:pt x="1179" y="941"/>
                    <a:pt x="1203" y="894"/>
                    <a:pt x="1227" y="846"/>
                  </a:cubicBezTo>
                  <a:cubicBezTo>
                    <a:pt x="1235" y="843"/>
                    <a:pt x="1241" y="842"/>
                    <a:pt x="1247" y="842"/>
                  </a:cubicBezTo>
                  <a:cubicBezTo>
                    <a:pt x="1289" y="842"/>
                    <a:pt x="1256" y="917"/>
                    <a:pt x="1298" y="917"/>
                  </a:cubicBezTo>
                  <a:cubicBezTo>
                    <a:pt x="1346" y="953"/>
                    <a:pt x="1382" y="977"/>
                    <a:pt x="1429" y="1001"/>
                  </a:cubicBezTo>
                  <a:cubicBezTo>
                    <a:pt x="1477" y="1024"/>
                    <a:pt x="1525" y="1036"/>
                    <a:pt x="1584" y="1060"/>
                  </a:cubicBezTo>
                  <a:cubicBezTo>
                    <a:pt x="1608" y="1060"/>
                    <a:pt x="1644" y="1060"/>
                    <a:pt x="1656" y="1072"/>
                  </a:cubicBezTo>
                  <a:cubicBezTo>
                    <a:pt x="1691" y="1072"/>
                    <a:pt x="1715" y="1072"/>
                    <a:pt x="1727" y="1060"/>
                  </a:cubicBezTo>
                  <a:cubicBezTo>
                    <a:pt x="1775" y="1036"/>
                    <a:pt x="1834" y="1013"/>
                    <a:pt x="1882" y="1001"/>
                  </a:cubicBezTo>
                  <a:cubicBezTo>
                    <a:pt x="1975" y="958"/>
                    <a:pt x="2069" y="952"/>
                    <a:pt x="2167" y="952"/>
                  </a:cubicBezTo>
                  <a:cubicBezTo>
                    <a:pt x="2206" y="952"/>
                    <a:pt x="2246" y="953"/>
                    <a:pt x="2287" y="953"/>
                  </a:cubicBezTo>
                  <a:cubicBezTo>
                    <a:pt x="2346" y="953"/>
                    <a:pt x="2382" y="941"/>
                    <a:pt x="2441" y="905"/>
                  </a:cubicBezTo>
                  <a:cubicBezTo>
                    <a:pt x="2441" y="894"/>
                    <a:pt x="2453" y="882"/>
                    <a:pt x="2477" y="858"/>
                  </a:cubicBezTo>
                  <a:cubicBezTo>
                    <a:pt x="2480" y="855"/>
                    <a:pt x="2484" y="853"/>
                    <a:pt x="2488" y="853"/>
                  </a:cubicBezTo>
                  <a:cubicBezTo>
                    <a:pt x="2502" y="853"/>
                    <a:pt x="2522" y="867"/>
                    <a:pt x="2549" y="894"/>
                  </a:cubicBezTo>
                  <a:cubicBezTo>
                    <a:pt x="2596" y="917"/>
                    <a:pt x="2632" y="941"/>
                    <a:pt x="2691" y="941"/>
                  </a:cubicBezTo>
                  <a:cubicBezTo>
                    <a:pt x="2799" y="953"/>
                    <a:pt x="2906" y="953"/>
                    <a:pt x="3013" y="965"/>
                  </a:cubicBezTo>
                  <a:cubicBezTo>
                    <a:pt x="3049" y="965"/>
                    <a:pt x="3108" y="953"/>
                    <a:pt x="3156" y="953"/>
                  </a:cubicBezTo>
                  <a:cubicBezTo>
                    <a:pt x="3175" y="945"/>
                    <a:pt x="3190" y="941"/>
                    <a:pt x="3203" y="941"/>
                  </a:cubicBezTo>
                  <a:cubicBezTo>
                    <a:pt x="3265" y="941"/>
                    <a:pt x="3273" y="1021"/>
                    <a:pt x="3322" y="1060"/>
                  </a:cubicBezTo>
                  <a:cubicBezTo>
                    <a:pt x="3365" y="1069"/>
                    <a:pt x="3401" y="1077"/>
                    <a:pt x="3439" y="1077"/>
                  </a:cubicBezTo>
                  <a:cubicBezTo>
                    <a:pt x="3455" y="1077"/>
                    <a:pt x="3472" y="1076"/>
                    <a:pt x="3489" y="1072"/>
                  </a:cubicBezTo>
                  <a:cubicBezTo>
                    <a:pt x="3550" y="1056"/>
                    <a:pt x="3611" y="1047"/>
                    <a:pt x="3671" y="1047"/>
                  </a:cubicBezTo>
                  <a:cubicBezTo>
                    <a:pt x="3742" y="1047"/>
                    <a:pt x="3812" y="1058"/>
                    <a:pt x="3882" y="1084"/>
                  </a:cubicBezTo>
                  <a:cubicBezTo>
                    <a:pt x="3942" y="1096"/>
                    <a:pt x="3989" y="1132"/>
                    <a:pt x="4049" y="1132"/>
                  </a:cubicBezTo>
                  <a:cubicBezTo>
                    <a:pt x="4144" y="1132"/>
                    <a:pt x="4227" y="1132"/>
                    <a:pt x="4299" y="1084"/>
                  </a:cubicBezTo>
                  <a:cubicBezTo>
                    <a:pt x="4346" y="1060"/>
                    <a:pt x="4394" y="1013"/>
                    <a:pt x="4418" y="953"/>
                  </a:cubicBezTo>
                  <a:cubicBezTo>
                    <a:pt x="4442" y="917"/>
                    <a:pt x="4454" y="894"/>
                    <a:pt x="4454" y="858"/>
                  </a:cubicBezTo>
                  <a:cubicBezTo>
                    <a:pt x="4501" y="739"/>
                    <a:pt x="4585" y="667"/>
                    <a:pt x="4644" y="560"/>
                  </a:cubicBezTo>
                  <a:cubicBezTo>
                    <a:pt x="4507" y="477"/>
                    <a:pt x="4375" y="466"/>
                    <a:pt x="4251" y="466"/>
                  </a:cubicBezTo>
                  <a:cubicBezTo>
                    <a:pt x="4208" y="466"/>
                    <a:pt x="4165" y="467"/>
                    <a:pt x="4124" y="467"/>
                  </a:cubicBezTo>
                  <a:cubicBezTo>
                    <a:pt x="4099" y="467"/>
                    <a:pt x="4073" y="467"/>
                    <a:pt x="4049" y="465"/>
                  </a:cubicBezTo>
                  <a:cubicBezTo>
                    <a:pt x="3084" y="405"/>
                    <a:pt x="2132" y="322"/>
                    <a:pt x="1167" y="262"/>
                  </a:cubicBezTo>
                  <a:cubicBezTo>
                    <a:pt x="1025" y="227"/>
                    <a:pt x="1072" y="60"/>
                    <a:pt x="97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68" name="Google Shape;1768;p32"/>
            <p:cNvSpPr/>
            <p:nvPr/>
          </p:nvSpPr>
          <p:spPr>
            <a:xfrm>
              <a:off x="6026050" y="2960975"/>
              <a:ext cx="120275" cy="13175"/>
            </a:xfrm>
            <a:custGeom>
              <a:avLst/>
              <a:gdLst/>
              <a:ahLst/>
              <a:cxnLst/>
              <a:rect l="l" t="t" r="r" b="b"/>
              <a:pathLst>
                <a:path w="4811" h="527" extrusionOk="0">
                  <a:moveTo>
                    <a:pt x="647" y="1"/>
                  </a:moveTo>
                  <a:cubicBezTo>
                    <a:pt x="455" y="1"/>
                    <a:pt x="264" y="4"/>
                    <a:pt x="71" y="10"/>
                  </a:cubicBezTo>
                  <a:cubicBezTo>
                    <a:pt x="0" y="272"/>
                    <a:pt x="298" y="153"/>
                    <a:pt x="357" y="296"/>
                  </a:cubicBezTo>
                  <a:cubicBezTo>
                    <a:pt x="381" y="307"/>
                    <a:pt x="405" y="313"/>
                    <a:pt x="427" y="313"/>
                  </a:cubicBezTo>
                  <a:cubicBezTo>
                    <a:pt x="450" y="313"/>
                    <a:pt x="470" y="307"/>
                    <a:pt x="488" y="296"/>
                  </a:cubicBezTo>
                  <a:cubicBezTo>
                    <a:pt x="583" y="367"/>
                    <a:pt x="703" y="391"/>
                    <a:pt x="822" y="391"/>
                  </a:cubicBezTo>
                  <a:cubicBezTo>
                    <a:pt x="1738" y="415"/>
                    <a:pt x="2679" y="427"/>
                    <a:pt x="3608" y="438"/>
                  </a:cubicBezTo>
                  <a:cubicBezTo>
                    <a:pt x="3615" y="438"/>
                    <a:pt x="3623" y="438"/>
                    <a:pt x="3630" y="438"/>
                  </a:cubicBezTo>
                  <a:cubicBezTo>
                    <a:pt x="3845" y="438"/>
                    <a:pt x="4076" y="526"/>
                    <a:pt x="4298" y="526"/>
                  </a:cubicBezTo>
                  <a:cubicBezTo>
                    <a:pt x="4479" y="526"/>
                    <a:pt x="4654" y="469"/>
                    <a:pt x="4810" y="260"/>
                  </a:cubicBezTo>
                  <a:cubicBezTo>
                    <a:pt x="4691" y="236"/>
                    <a:pt x="4584" y="177"/>
                    <a:pt x="4465" y="177"/>
                  </a:cubicBezTo>
                  <a:cubicBezTo>
                    <a:pt x="3191" y="125"/>
                    <a:pt x="1926" y="1"/>
                    <a:pt x="64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69" name="Google Shape;1769;p32"/>
            <p:cNvSpPr/>
            <p:nvPr/>
          </p:nvSpPr>
          <p:spPr>
            <a:xfrm>
              <a:off x="6045375" y="2985600"/>
              <a:ext cx="109275" cy="22575"/>
            </a:xfrm>
            <a:custGeom>
              <a:avLst/>
              <a:gdLst/>
              <a:ahLst/>
              <a:cxnLst/>
              <a:rect l="l" t="t" r="r" b="b"/>
              <a:pathLst>
                <a:path w="4371" h="903" extrusionOk="0">
                  <a:moveTo>
                    <a:pt x="897" y="0"/>
                  </a:moveTo>
                  <a:cubicBezTo>
                    <a:pt x="836" y="0"/>
                    <a:pt x="776" y="1"/>
                    <a:pt x="715" y="1"/>
                  </a:cubicBezTo>
                  <a:cubicBezTo>
                    <a:pt x="619" y="22"/>
                    <a:pt x="819" y="187"/>
                    <a:pt x="674" y="187"/>
                  </a:cubicBezTo>
                  <a:cubicBezTo>
                    <a:pt x="657" y="187"/>
                    <a:pt x="636" y="185"/>
                    <a:pt x="608" y="180"/>
                  </a:cubicBezTo>
                  <a:cubicBezTo>
                    <a:pt x="502" y="161"/>
                    <a:pt x="385" y="112"/>
                    <a:pt x="274" y="112"/>
                  </a:cubicBezTo>
                  <a:cubicBezTo>
                    <a:pt x="175" y="112"/>
                    <a:pt x="80" y="152"/>
                    <a:pt x="1" y="287"/>
                  </a:cubicBezTo>
                  <a:lnTo>
                    <a:pt x="1" y="418"/>
                  </a:lnTo>
                  <a:cubicBezTo>
                    <a:pt x="426" y="623"/>
                    <a:pt x="864" y="690"/>
                    <a:pt x="1304" y="690"/>
                  </a:cubicBezTo>
                  <a:cubicBezTo>
                    <a:pt x="1604" y="690"/>
                    <a:pt x="1905" y="659"/>
                    <a:pt x="2204" y="620"/>
                  </a:cubicBezTo>
                  <a:cubicBezTo>
                    <a:pt x="2318" y="605"/>
                    <a:pt x="2443" y="573"/>
                    <a:pt x="2561" y="573"/>
                  </a:cubicBezTo>
                  <a:cubicBezTo>
                    <a:pt x="2714" y="573"/>
                    <a:pt x="2854" y="626"/>
                    <a:pt x="2942" y="835"/>
                  </a:cubicBezTo>
                  <a:cubicBezTo>
                    <a:pt x="3014" y="884"/>
                    <a:pt x="3077" y="903"/>
                    <a:pt x="3134" y="903"/>
                  </a:cubicBezTo>
                  <a:cubicBezTo>
                    <a:pt x="3341" y="903"/>
                    <a:pt x="3470" y="648"/>
                    <a:pt x="3656" y="620"/>
                  </a:cubicBezTo>
                  <a:cubicBezTo>
                    <a:pt x="3693" y="613"/>
                    <a:pt x="3730" y="610"/>
                    <a:pt x="3767" y="610"/>
                  </a:cubicBezTo>
                  <a:cubicBezTo>
                    <a:pt x="3849" y="610"/>
                    <a:pt x="3931" y="624"/>
                    <a:pt x="4013" y="632"/>
                  </a:cubicBezTo>
                  <a:cubicBezTo>
                    <a:pt x="4073" y="632"/>
                    <a:pt x="4132" y="632"/>
                    <a:pt x="4192" y="596"/>
                  </a:cubicBezTo>
                  <a:cubicBezTo>
                    <a:pt x="4287" y="525"/>
                    <a:pt x="4371" y="430"/>
                    <a:pt x="4299" y="287"/>
                  </a:cubicBezTo>
                  <a:cubicBezTo>
                    <a:pt x="3168" y="106"/>
                    <a:pt x="2038" y="0"/>
                    <a:pt x="89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70" name="Google Shape;1770;p32"/>
            <p:cNvSpPr/>
            <p:nvPr/>
          </p:nvSpPr>
          <p:spPr>
            <a:xfrm>
              <a:off x="6147325" y="2993075"/>
              <a:ext cx="47500" cy="17950"/>
            </a:xfrm>
            <a:custGeom>
              <a:avLst/>
              <a:gdLst/>
              <a:ahLst/>
              <a:cxnLst/>
              <a:rect l="l" t="t" r="r" b="b"/>
              <a:pathLst>
                <a:path w="1900" h="718" extrusionOk="0">
                  <a:moveTo>
                    <a:pt x="678" y="0"/>
                  </a:moveTo>
                  <a:cubicBezTo>
                    <a:pt x="535" y="0"/>
                    <a:pt x="391" y="7"/>
                    <a:pt x="245" y="24"/>
                  </a:cubicBezTo>
                  <a:cubicBezTo>
                    <a:pt x="185" y="107"/>
                    <a:pt x="138" y="214"/>
                    <a:pt x="90" y="297"/>
                  </a:cubicBezTo>
                  <a:cubicBezTo>
                    <a:pt x="1" y="549"/>
                    <a:pt x="90" y="588"/>
                    <a:pt x="215" y="588"/>
                  </a:cubicBezTo>
                  <a:cubicBezTo>
                    <a:pt x="270" y="588"/>
                    <a:pt x="333" y="580"/>
                    <a:pt x="389" y="580"/>
                  </a:cubicBezTo>
                  <a:cubicBezTo>
                    <a:pt x="477" y="580"/>
                    <a:pt x="551" y="599"/>
                    <a:pt x="566" y="690"/>
                  </a:cubicBezTo>
                  <a:lnTo>
                    <a:pt x="685" y="571"/>
                  </a:lnTo>
                  <a:cubicBezTo>
                    <a:pt x="712" y="519"/>
                    <a:pt x="738" y="481"/>
                    <a:pt x="762" y="481"/>
                  </a:cubicBezTo>
                  <a:cubicBezTo>
                    <a:pt x="782" y="481"/>
                    <a:pt x="800" y="507"/>
                    <a:pt x="816" y="571"/>
                  </a:cubicBezTo>
                  <a:cubicBezTo>
                    <a:pt x="906" y="674"/>
                    <a:pt x="1006" y="718"/>
                    <a:pt x="1111" y="718"/>
                  </a:cubicBezTo>
                  <a:cubicBezTo>
                    <a:pt x="1201" y="718"/>
                    <a:pt x="1295" y="686"/>
                    <a:pt x="1388" y="631"/>
                  </a:cubicBezTo>
                  <a:cubicBezTo>
                    <a:pt x="1519" y="547"/>
                    <a:pt x="1638" y="428"/>
                    <a:pt x="1817" y="428"/>
                  </a:cubicBezTo>
                  <a:lnTo>
                    <a:pt x="1876" y="381"/>
                  </a:lnTo>
                  <a:cubicBezTo>
                    <a:pt x="1900" y="286"/>
                    <a:pt x="1888" y="190"/>
                    <a:pt x="1817" y="131"/>
                  </a:cubicBezTo>
                  <a:cubicBezTo>
                    <a:pt x="1435" y="53"/>
                    <a:pt x="1060" y="0"/>
                    <a:pt x="67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71" name="Google Shape;1771;p32"/>
            <p:cNvSpPr/>
            <p:nvPr/>
          </p:nvSpPr>
          <p:spPr>
            <a:xfrm>
              <a:off x="5969775" y="2956750"/>
              <a:ext cx="64925" cy="11925"/>
            </a:xfrm>
            <a:custGeom>
              <a:avLst/>
              <a:gdLst/>
              <a:ahLst/>
              <a:cxnLst/>
              <a:rect l="l" t="t" r="r" b="b"/>
              <a:pathLst>
                <a:path w="2597" h="477" extrusionOk="0">
                  <a:moveTo>
                    <a:pt x="25" y="0"/>
                  </a:moveTo>
                  <a:cubicBezTo>
                    <a:pt x="25" y="95"/>
                    <a:pt x="1" y="203"/>
                    <a:pt x="1" y="310"/>
                  </a:cubicBezTo>
                  <a:cubicBezTo>
                    <a:pt x="719" y="320"/>
                    <a:pt x="1422" y="476"/>
                    <a:pt x="2142" y="476"/>
                  </a:cubicBezTo>
                  <a:cubicBezTo>
                    <a:pt x="2292" y="476"/>
                    <a:pt x="2444" y="469"/>
                    <a:pt x="2596" y="453"/>
                  </a:cubicBezTo>
                  <a:lnTo>
                    <a:pt x="2311" y="179"/>
                  </a:lnTo>
                  <a:cubicBezTo>
                    <a:pt x="1572" y="0"/>
                    <a:pt x="798" y="12"/>
                    <a:pt x="2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72" name="Google Shape;1772;p32"/>
            <p:cNvSpPr/>
            <p:nvPr/>
          </p:nvSpPr>
          <p:spPr>
            <a:xfrm>
              <a:off x="6116225" y="2967325"/>
              <a:ext cx="78025" cy="9450"/>
            </a:xfrm>
            <a:custGeom>
              <a:avLst/>
              <a:gdLst/>
              <a:ahLst/>
              <a:cxnLst/>
              <a:rect l="l" t="t" r="r" b="b"/>
              <a:pathLst>
                <a:path w="3121" h="378" extrusionOk="0">
                  <a:moveTo>
                    <a:pt x="1281" y="1"/>
                  </a:moveTo>
                  <a:cubicBezTo>
                    <a:pt x="1248" y="1"/>
                    <a:pt x="1217" y="9"/>
                    <a:pt x="1191" y="18"/>
                  </a:cubicBezTo>
                  <a:cubicBezTo>
                    <a:pt x="1030" y="153"/>
                    <a:pt x="848" y="182"/>
                    <a:pt x="663" y="182"/>
                  </a:cubicBezTo>
                  <a:cubicBezTo>
                    <a:pt x="516" y="182"/>
                    <a:pt x="366" y="164"/>
                    <a:pt x="222" y="164"/>
                  </a:cubicBezTo>
                  <a:cubicBezTo>
                    <a:pt x="147" y="164"/>
                    <a:pt x="72" y="169"/>
                    <a:pt x="1" y="184"/>
                  </a:cubicBezTo>
                  <a:cubicBezTo>
                    <a:pt x="159" y="298"/>
                    <a:pt x="334" y="328"/>
                    <a:pt x="513" y="328"/>
                  </a:cubicBezTo>
                  <a:cubicBezTo>
                    <a:pt x="709" y="328"/>
                    <a:pt x="909" y="292"/>
                    <a:pt x="1096" y="292"/>
                  </a:cubicBezTo>
                  <a:cubicBezTo>
                    <a:pt x="1527" y="300"/>
                    <a:pt x="1964" y="377"/>
                    <a:pt x="2402" y="377"/>
                  </a:cubicBezTo>
                  <a:cubicBezTo>
                    <a:pt x="2617" y="377"/>
                    <a:pt x="2833" y="358"/>
                    <a:pt x="3049" y="304"/>
                  </a:cubicBezTo>
                  <a:cubicBezTo>
                    <a:pt x="3120" y="256"/>
                    <a:pt x="3120" y="220"/>
                    <a:pt x="3061" y="161"/>
                  </a:cubicBezTo>
                  <a:cubicBezTo>
                    <a:pt x="2573" y="117"/>
                    <a:pt x="2095" y="15"/>
                    <a:pt x="1608" y="15"/>
                  </a:cubicBezTo>
                  <a:cubicBezTo>
                    <a:pt x="1561" y="15"/>
                    <a:pt x="1513" y="16"/>
                    <a:pt x="1465" y="18"/>
                  </a:cubicBezTo>
                  <a:cubicBezTo>
                    <a:pt x="1454" y="25"/>
                    <a:pt x="1441" y="28"/>
                    <a:pt x="1426" y="28"/>
                  </a:cubicBezTo>
                  <a:cubicBezTo>
                    <a:pt x="1394" y="28"/>
                    <a:pt x="1355" y="14"/>
                    <a:pt x="1322" y="6"/>
                  </a:cubicBezTo>
                  <a:cubicBezTo>
                    <a:pt x="1308" y="2"/>
                    <a:pt x="1294" y="1"/>
                    <a:pt x="128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73" name="Google Shape;1773;p32"/>
            <p:cNvSpPr/>
            <p:nvPr/>
          </p:nvSpPr>
          <p:spPr>
            <a:xfrm>
              <a:off x="6192725" y="2996325"/>
              <a:ext cx="35450" cy="12675"/>
            </a:xfrm>
            <a:custGeom>
              <a:avLst/>
              <a:gdLst/>
              <a:ahLst/>
              <a:cxnLst/>
              <a:rect l="l" t="t" r="r" b="b"/>
              <a:pathLst>
                <a:path w="1418" h="507" extrusionOk="0">
                  <a:moveTo>
                    <a:pt x="155" y="1"/>
                  </a:moveTo>
                  <a:cubicBezTo>
                    <a:pt x="60" y="84"/>
                    <a:pt x="84" y="227"/>
                    <a:pt x="1" y="298"/>
                  </a:cubicBezTo>
                  <a:cubicBezTo>
                    <a:pt x="10" y="378"/>
                    <a:pt x="12" y="506"/>
                    <a:pt x="81" y="506"/>
                  </a:cubicBezTo>
                  <a:cubicBezTo>
                    <a:pt x="95" y="506"/>
                    <a:pt x="111" y="501"/>
                    <a:pt x="132" y="489"/>
                  </a:cubicBezTo>
                  <a:cubicBezTo>
                    <a:pt x="277" y="400"/>
                    <a:pt x="462" y="333"/>
                    <a:pt x="610" y="333"/>
                  </a:cubicBezTo>
                  <a:cubicBezTo>
                    <a:pt x="679" y="333"/>
                    <a:pt x="741" y="348"/>
                    <a:pt x="786" y="382"/>
                  </a:cubicBezTo>
                  <a:cubicBezTo>
                    <a:pt x="880" y="450"/>
                    <a:pt x="957" y="476"/>
                    <a:pt x="1022" y="476"/>
                  </a:cubicBezTo>
                  <a:cubicBezTo>
                    <a:pt x="1195" y="476"/>
                    <a:pt x="1287" y="287"/>
                    <a:pt x="1417" y="191"/>
                  </a:cubicBezTo>
                  <a:cubicBezTo>
                    <a:pt x="1310" y="1"/>
                    <a:pt x="1120" y="144"/>
                    <a:pt x="1013" y="36"/>
                  </a:cubicBezTo>
                  <a:cubicBezTo>
                    <a:pt x="715" y="25"/>
                    <a:pt x="429" y="25"/>
                    <a:pt x="15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74" name="Google Shape;1774;p32"/>
            <p:cNvSpPr/>
            <p:nvPr/>
          </p:nvSpPr>
          <p:spPr>
            <a:xfrm>
              <a:off x="6041225" y="2983525"/>
              <a:ext cx="26400" cy="9750"/>
            </a:xfrm>
            <a:custGeom>
              <a:avLst/>
              <a:gdLst/>
              <a:ahLst/>
              <a:cxnLst/>
              <a:rect l="l" t="t" r="r" b="b"/>
              <a:pathLst>
                <a:path w="1056" h="390" extrusionOk="0">
                  <a:moveTo>
                    <a:pt x="663" y="60"/>
                  </a:moveTo>
                  <a:cubicBezTo>
                    <a:pt x="601" y="60"/>
                    <a:pt x="539" y="69"/>
                    <a:pt x="477" y="84"/>
                  </a:cubicBezTo>
                  <a:cubicBezTo>
                    <a:pt x="334" y="144"/>
                    <a:pt x="0" y="1"/>
                    <a:pt x="167" y="382"/>
                  </a:cubicBezTo>
                  <a:cubicBezTo>
                    <a:pt x="238" y="341"/>
                    <a:pt x="307" y="328"/>
                    <a:pt x="377" y="328"/>
                  </a:cubicBezTo>
                  <a:cubicBezTo>
                    <a:pt x="523" y="328"/>
                    <a:pt x="667" y="390"/>
                    <a:pt x="810" y="390"/>
                  </a:cubicBezTo>
                  <a:cubicBezTo>
                    <a:pt x="838" y="390"/>
                    <a:pt x="866" y="387"/>
                    <a:pt x="893" y="382"/>
                  </a:cubicBezTo>
                  <a:cubicBezTo>
                    <a:pt x="905" y="379"/>
                    <a:pt x="919" y="379"/>
                    <a:pt x="933" y="379"/>
                  </a:cubicBezTo>
                  <a:cubicBezTo>
                    <a:pt x="943" y="379"/>
                    <a:pt x="953" y="379"/>
                    <a:pt x="962" y="379"/>
                  </a:cubicBezTo>
                  <a:cubicBezTo>
                    <a:pt x="1011" y="379"/>
                    <a:pt x="1056" y="374"/>
                    <a:pt x="1048" y="310"/>
                  </a:cubicBezTo>
                  <a:cubicBezTo>
                    <a:pt x="1036" y="239"/>
                    <a:pt x="953" y="179"/>
                    <a:pt x="893" y="108"/>
                  </a:cubicBezTo>
                  <a:cubicBezTo>
                    <a:pt x="819" y="74"/>
                    <a:pt x="742" y="60"/>
                    <a:pt x="663" y="6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75" name="Google Shape;1775;p32"/>
            <p:cNvSpPr/>
            <p:nvPr/>
          </p:nvSpPr>
          <p:spPr>
            <a:xfrm>
              <a:off x="6192425" y="2971150"/>
              <a:ext cx="25925" cy="5350"/>
            </a:xfrm>
            <a:custGeom>
              <a:avLst/>
              <a:gdLst/>
              <a:ahLst/>
              <a:cxnLst/>
              <a:rect l="l" t="t" r="r" b="b"/>
              <a:pathLst>
                <a:path w="1037" h="214" extrusionOk="0">
                  <a:moveTo>
                    <a:pt x="500" y="0"/>
                  </a:moveTo>
                  <a:cubicBezTo>
                    <a:pt x="367" y="0"/>
                    <a:pt x="234" y="9"/>
                    <a:pt x="99" y="9"/>
                  </a:cubicBezTo>
                  <a:cubicBezTo>
                    <a:pt x="70" y="9"/>
                    <a:pt x="42" y="9"/>
                    <a:pt x="13" y="8"/>
                  </a:cubicBezTo>
                  <a:cubicBezTo>
                    <a:pt x="13" y="43"/>
                    <a:pt x="1" y="103"/>
                    <a:pt x="1" y="151"/>
                  </a:cubicBezTo>
                  <a:cubicBezTo>
                    <a:pt x="139" y="194"/>
                    <a:pt x="272" y="214"/>
                    <a:pt x="407" y="214"/>
                  </a:cubicBezTo>
                  <a:cubicBezTo>
                    <a:pt x="606" y="214"/>
                    <a:pt x="809" y="169"/>
                    <a:pt x="1036" y="91"/>
                  </a:cubicBezTo>
                  <a:cubicBezTo>
                    <a:pt x="856" y="16"/>
                    <a:pt x="678" y="0"/>
                    <a:pt x="50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76" name="Google Shape;1776;p32"/>
            <p:cNvSpPr/>
            <p:nvPr/>
          </p:nvSpPr>
          <p:spPr>
            <a:xfrm>
              <a:off x="5964425" y="2931750"/>
              <a:ext cx="9550" cy="25025"/>
            </a:xfrm>
            <a:custGeom>
              <a:avLst/>
              <a:gdLst/>
              <a:ahLst/>
              <a:cxnLst/>
              <a:rect l="l" t="t" r="r" b="b"/>
              <a:pathLst>
                <a:path w="382" h="1001" extrusionOk="0">
                  <a:moveTo>
                    <a:pt x="250" y="0"/>
                  </a:moveTo>
                  <a:lnTo>
                    <a:pt x="250" y="0"/>
                  </a:lnTo>
                  <a:cubicBezTo>
                    <a:pt x="0" y="345"/>
                    <a:pt x="0" y="691"/>
                    <a:pt x="239" y="1000"/>
                  </a:cubicBezTo>
                  <a:cubicBezTo>
                    <a:pt x="155" y="774"/>
                    <a:pt x="191" y="536"/>
                    <a:pt x="250" y="298"/>
                  </a:cubicBezTo>
                  <a:cubicBezTo>
                    <a:pt x="191" y="203"/>
                    <a:pt x="381" y="107"/>
                    <a:pt x="25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77" name="Google Shape;1777;p32"/>
            <p:cNvSpPr/>
            <p:nvPr/>
          </p:nvSpPr>
          <p:spPr>
            <a:xfrm>
              <a:off x="5962925" y="2964475"/>
              <a:ext cx="4800" cy="13725"/>
            </a:xfrm>
            <a:custGeom>
              <a:avLst/>
              <a:gdLst/>
              <a:ahLst/>
              <a:cxnLst/>
              <a:rect l="l" t="t" r="r" b="b"/>
              <a:pathLst>
                <a:path w="192" h="549" extrusionOk="0">
                  <a:moveTo>
                    <a:pt x="191" y="1"/>
                  </a:moveTo>
                  <a:lnTo>
                    <a:pt x="191" y="1"/>
                  </a:lnTo>
                  <a:cubicBezTo>
                    <a:pt x="37" y="37"/>
                    <a:pt x="13" y="156"/>
                    <a:pt x="1" y="287"/>
                  </a:cubicBezTo>
                  <a:cubicBezTo>
                    <a:pt x="13" y="406"/>
                    <a:pt x="60" y="525"/>
                    <a:pt x="191" y="548"/>
                  </a:cubicBezTo>
                  <a:cubicBezTo>
                    <a:pt x="156" y="370"/>
                    <a:pt x="144" y="191"/>
                    <a:pt x="19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78" name="Google Shape;1778;p32"/>
            <p:cNvSpPr/>
            <p:nvPr/>
          </p:nvSpPr>
          <p:spPr>
            <a:xfrm>
              <a:off x="6217725" y="2996800"/>
              <a:ext cx="14625" cy="4625"/>
            </a:xfrm>
            <a:custGeom>
              <a:avLst/>
              <a:gdLst/>
              <a:ahLst/>
              <a:cxnLst/>
              <a:rect l="l" t="t" r="r" b="b"/>
              <a:pathLst>
                <a:path w="585" h="185" extrusionOk="0">
                  <a:moveTo>
                    <a:pt x="308" y="1"/>
                  </a:moveTo>
                  <a:cubicBezTo>
                    <a:pt x="207" y="1"/>
                    <a:pt x="106" y="10"/>
                    <a:pt x="1" y="29"/>
                  </a:cubicBezTo>
                  <a:cubicBezTo>
                    <a:pt x="108" y="184"/>
                    <a:pt x="286" y="125"/>
                    <a:pt x="417" y="172"/>
                  </a:cubicBezTo>
                  <a:cubicBezTo>
                    <a:pt x="465" y="148"/>
                    <a:pt x="525" y="148"/>
                    <a:pt x="584" y="148"/>
                  </a:cubicBezTo>
                  <a:cubicBezTo>
                    <a:pt x="584" y="113"/>
                    <a:pt x="560" y="65"/>
                    <a:pt x="560" y="17"/>
                  </a:cubicBezTo>
                  <a:cubicBezTo>
                    <a:pt x="475" y="7"/>
                    <a:pt x="391" y="1"/>
                    <a:pt x="30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79" name="Google Shape;1779;p32"/>
            <p:cNvSpPr/>
            <p:nvPr/>
          </p:nvSpPr>
          <p:spPr>
            <a:xfrm>
              <a:off x="6149575" y="2966575"/>
              <a:ext cx="3875" cy="3075"/>
            </a:xfrm>
            <a:custGeom>
              <a:avLst/>
              <a:gdLst/>
              <a:ahLst/>
              <a:cxnLst/>
              <a:rect l="l" t="t" r="r" b="b"/>
              <a:pathLst>
                <a:path w="155" h="123" extrusionOk="0">
                  <a:moveTo>
                    <a:pt x="119" y="0"/>
                  </a:moveTo>
                  <a:cubicBezTo>
                    <a:pt x="72" y="0"/>
                    <a:pt x="48" y="24"/>
                    <a:pt x="0" y="36"/>
                  </a:cubicBezTo>
                  <a:cubicBezTo>
                    <a:pt x="25" y="92"/>
                    <a:pt x="50" y="122"/>
                    <a:pt x="77" y="122"/>
                  </a:cubicBezTo>
                  <a:cubicBezTo>
                    <a:pt x="101" y="122"/>
                    <a:pt x="127" y="98"/>
                    <a:pt x="155" y="48"/>
                  </a:cubicBezTo>
                  <a:cubicBezTo>
                    <a:pt x="131" y="36"/>
                    <a:pt x="119" y="0"/>
                    <a:pt x="11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80" name="Google Shape;1780;p32"/>
            <p:cNvSpPr/>
            <p:nvPr/>
          </p:nvSpPr>
          <p:spPr>
            <a:xfrm>
              <a:off x="6192425" y="2996325"/>
              <a:ext cx="3600" cy="7475"/>
            </a:xfrm>
            <a:custGeom>
              <a:avLst/>
              <a:gdLst/>
              <a:ahLst/>
              <a:cxnLst/>
              <a:rect l="l" t="t" r="r" b="b"/>
              <a:pathLst>
                <a:path w="144" h="299" extrusionOk="0">
                  <a:moveTo>
                    <a:pt x="13" y="1"/>
                  </a:moveTo>
                  <a:cubicBezTo>
                    <a:pt x="1" y="96"/>
                    <a:pt x="1" y="203"/>
                    <a:pt x="1" y="298"/>
                  </a:cubicBezTo>
                  <a:cubicBezTo>
                    <a:pt x="120" y="227"/>
                    <a:pt x="144" y="120"/>
                    <a:pt x="14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81" name="Google Shape;1781;p32"/>
            <p:cNvSpPr/>
            <p:nvPr/>
          </p:nvSpPr>
          <p:spPr>
            <a:xfrm>
              <a:off x="6178150" y="2944200"/>
              <a:ext cx="3575" cy="2600"/>
            </a:xfrm>
            <a:custGeom>
              <a:avLst/>
              <a:gdLst/>
              <a:ahLst/>
              <a:cxnLst/>
              <a:rect l="l" t="t" r="r" b="b"/>
              <a:pathLst>
                <a:path w="143" h="104" extrusionOk="0">
                  <a:moveTo>
                    <a:pt x="70" y="1"/>
                  </a:moveTo>
                  <a:cubicBezTo>
                    <a:pt x="47" y="1"/>
                    <a:pt x="23" y="28"/>
                    <a:pt x="0" y="86"/>
                  </a:cubicBezTo>
                  <a:cubicBezTo>
                    <a:pt x="24" y="97"/>
                    <a:pt x="51" y="103"/>
                    <a:pt x="76" y="103"/>
                  </a:cubicBezTo>
                  <a:cubicBezTo>
                    <a:pt x="101" y="103"/>
                    <a:pt x="125" y="97"/>
                    <a:pt x="143" y="86"/>
                  </a:cubicBezTo>
                  <a:cubicBezTo>
                    <a:pt x="119" y="31"/>
                    <a:pt x="94" y="1"/>
                    <a:pt x="7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82" name="Google Shape;1782;p32"/>
            <p:cNvSpPr/>
            <p:nvPr/>
          </p:nvSpPr>
          <p:spPr>
            <a:xfrm>
              <a:off x="6026050" y="2025075"/>
              <a:ext cx="64900" cy="16175"/>
            </a:xfrm>
            <a:custGeom>
              <a:avLst/>
              <a:gdLst/>
              <a:ahLst/>
              <a:cxnLst/>
              <a:rect l="l" t="t" r="r" b="b"/>
              <a:pathLst>
                <a:path w="2596" h="647" extrusionOk="0">
                  <a:moveTo>
                    <a:pt x="71" y="1"/>
                  </a:moveTo>
                  <a:cubicBezTo>
                    <a:pt x="0" y="25"/>
                    <a:pt x="0" y="72"/>
                    <a:pt x="60" y="120"/>
                  </a:cubicBezTo>
                  <a:lnTo>
                    <a:pt x="191" y="251"/>
                  </a:lnTo>
                  <a:cubicBezTo>
                    <a:pt x="310" y="310"/>
                    <a:pt x="345" y="429"/>
                    <a:pt x="357" y="548"/>
                  </a:cubicBezTo>
                  <a:cubicBezTo>
                    <a:pt x="389" y="560"/>
                    <a:pt x="421" y="565"/>
                    <a:pt x="453" y="565"/>
                  </a:cubicBezTo>
                  <a:cubicBezTo>
                    <a:pt x="618" y="565"/>
                    <a:pt x="792" y="436"/>
                    <a:pt x="946" y="436"/>
                  </a:cubicBezTo>
                  <a:cubicBezTo>
                    <a:pt x="1003" y="436"/>
                    <a:pt x="1057" y="453"/>
                    <a:pt x="1107" y="501"/>
                  </a:cubicBezTo>
                  <a:cubicBezTo>
                    <a:pt x="1214" y="608"/>
                    <a:pt x="1322" y="647"/>
                    <a:pt x="1427" y="647"/>
                  </a:cubicBezTo>
                  <a:cubicBezTo>
                    <a:pt x="1533" y="647"/>
                    <a:pt x="1637" y="608"/>
                    <a:pt x="1738" y="560"/>
                  </a:cubicBezTo>
                  <a:cubicBezTo>
                    <a:pt x="1854" y="510"/>
                    <a:pt x="1963" y="492"/>
                    <a:pt x="2070" y="492"/>
                  </a:cubicBezTo>
                  <a:cubicBezTo>
                    <a:pt x="2216" y="492"/>
                    <a:pt x="2356" y="526"/>
                    <a:pt x="2500" y="560"/>
                  </a:cubicBezTo>
                  <a:cubicBezTo>
                    <a:pt x="2596" y="417"/>
                    <a:pt x="2453" y="358"/>
                    <a:pt x="2369" y="286"/>
                  </a:cubicBezTo>
                  <a:cubicBezTo>
                    <a:pt x="2162" y="224"/>
                    <a:pt x="1949" y="216"/>
                    <a:pt x="1736" y="216"/>
                  </a:cubicBezTo>
                  <a:cubicBezTo>
                    <a:pt x="1662" y="216"/>
                    <a:pt x="1588" y="217"/>
                    <a:pt x="1515" y="217"/>
                  </a:cubicBezTo>
                  <a:cubicBezTo>
                    <a:pt x="1275" y="217"/>
                    <a:pt x="1037" y="207"/>
                    <a:pt x="810" y="120"/>
                  </a:cubicBezTo>
                  <a:cubicBezTo>
                    <a:pt x="667" y="13"/>
                    <a:pt x="488" y="120"/>
                    <a:pt x="35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83" name="Google Shape;1783;p32"/>
            <p:cNvSpPr/>
            <p:nvPr/>
          </p:nvSpPr>
          <p:spPr>
            <a:xfrm>
              <a:off x="6099850" y="2032225"/>
              <a:ext cx="31875" cy="13775"/>
            </a:xfrm>
            <a:custGeom>
              <a:avLst/>
              <a:gdLst/>
              <a:ahLst/>
              <a:cxnLst/>
              <a:rect l="l" t="t" r="r" b="b"/>
              <a:pathLst>
                <a:path w="1275" h="551" extrusionOk="0">
                  <a:moveTo>
                    <a:pt x="96" y="0"/>
                  </a:moveTo>
                  <a:cubicBezTo>
                    <a:pt x="1" y="143"/>
                    <a:pt x="13" y="274"/>
                    <a:pt x="132" y="417"/>
                  </a:cubicBezTo>
                  <a:cubicBezTo>
                    <a:pt x="139" y="418"/>
                    <a:pt x="146" y="418"/>
                    <a:pt x="153" y="418"/>
                  </a:cubicBezTo>
                  <a:cubicBezTo>
                    <a:pt x="265" y="418"/>
                    <a:pt x="374" y="366"/>
                    <a:pt x="489" y="366"/>
                  </a:cubicBezTo>
                  <a:cubicBezTo>
                    <a:pt x="561" y="366"/>
                    <a:pt x="636" y="387"/>
                    <a:pt x="715" y="453"/>
                  </a:cubicBezTo>
                  <a:cubicBezTo>
                    <a:pt x="788" y="521"/>
                    <a:pt x="859" y="550"/>
                    <a:pt x="927" y="550"/>
                  </a:cubicBezTo>
                  <a:cubicBezTo>
                    <a:pt x="1060" y="550"/>
                    <a:pt x="1180" y="440"/>
                    <a:pt x="1275" y="298"/>
                  </a:cubicBezTo>
                  <a:cubicBezTo>
                    <a:pt x="1144" y="191"/>
                    <a:pt x="953" y="155"/>
                    <a:pt x="85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84" name="Google Shape;1784;p32"/>
            <p:cNvSpPr/>
            <p:nvPr/>
          </p:nvSpPr>
          <p:spPr>
            <a:xfrm>
              <a:off x="5923650" y="2021050"/>
              <a:ext cx="16975" cy="10675"/>
            </a:xfrm>
            <a:custGeom>
              <a:avLst/>
              <a:gdLst/>
              <a:ahLst/>
              <a:cxnLst/>
              <a:rect l="l" t="t" r="r" b="b"/>
              <a:pathLst>
                <a:path w="679" h="427" extrusionOk="0">
                  <a:moveTo>
                    <a:pt x="237" y="1"/>
                  </a:moveTo>
                  <a:cubicBezTo>
                    <a:pt x="161" y="1"/>
                    <a:pt x="82" y="41"/>
                    <a:pt x="0" y="150"/>
                  </a:cubicBezTo>
                  <a:cubicBezTo>
                    <a:pt x="115" y="255"/>
                    <a:pt x="203" y="426"/>
                    <a:pt x="367" y="426"/>
                  </a:cubicBezTo>
                  <a:cubicBezTo>
                    <a:pt x="424" y="426"/>
                    <a:pt x="491" y="405"/>
                    <a:pt x="572" y="352"/>
                  </a:cubicBezTo>
                  <a:cubicBezTo>
                    <a:pt x="608" y="328"/>
                    <a:pt x="679" y="233"/>
                    <a:pt x="596" y="186"/>
                  </a:cubicBezTo>
                  <a:cubicBezTo>
                    <a:pt x="478" y="105"/>
                    <a:pt x="360" y="1"/>
                    <a:pt x="23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85" name="Google Shape;1785;p32"/>
            <p:cNvSpPr/>
            <p:nvPr/>
          </p:nvSpPr>
          <p:spPr>
            <a:xfrm>
              <a:off x="6085275" y="2032300"/>
              <a:ext cx="17875" cy="11100"/>
            </a:xfrm>
            <a:custGeom>
              <a:avLst/>
              <a:gdLst/>
              <a:ahLst/>
              <a:cxnLst/>
              <a:rect l="l" t="t" r="r" b="b"/>
              <a:pathLst>
                <a:path w="715" h="444" extrusionOk="0">
                  <a:moveTo>
                    <a:pt x="344" y="0"/>
                  </a:moveTo>
                  <a:cubicBezTo>
                    <a:pt x="230" y="0"/>
                    <a:pt x="113" y="3"/>
                    <a:pt x="0" y="9"/>
                  </a:cubicBezTo>
                  <a:cubicBezTo>
                    <a:pt x="48" y="93"/>
                    <a:pt x="84" y="200"/>
                    <a:pt x="131" y="283"/>
                  </a:cubicBezTo>
                  <a:lnTo>
                    <a:pt x="131" y="307"/>
                  </a:lnTo>
                  <a:cubicBezTo>
                    <a:pt x="286" y="331"/>
                    <a:pt x="441" y="295"/>
                    <a:pt x="560" y="426"/>
                  </a:cubicBezTo>
                  <a:cubicBezTo>
                    <a:pt x="584" y="438"/>
                    <a:pt x="611" y="444"/>
                    <a:pt x="637" y="444"/>
                  </a:cubicBezTo>
                  <a:cubicBezTo>
                    <a:pt x="664" y="444"/>
                    <a:pt x="691" y="438"/>
                    <a:pt x="715" y="426"/>
                  </a:cubicBezTo>
                  <a:cubicBezTo>
                    <a:pt x="691" y="283"/>
                    <a:pt x="691" y="140"/>
                    <a:pt x="679" y="9"/>
                  </a:cubicBezTo>
                  <a:cubicBezTo>
                    <a:pt x="572" y="3"/>
                    <a:pt x="459" y="0"/>
                    <a:pt x="34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86" name="Google Shape;1786;p32"/>
            <p:cNvSpPr/>
            <p:nvPr/>
          </p:nvSpPr>
          <p:spPr>
            <a:xfrm>
              <a:off x="5904900" y="2019400"/>
              <a:ext cx="11325" cy="11400"/>
            </a:xfrm>
            <a:custGeom>
              <a:avLst/>
              <a:gdLst/>
              <a:ahLst/>
              <a:cxnLst/>
              <a:rect l="l" t="t" r="r" b="b"/>
              <a:pathLst>
                <a:path w="453" h="456" extrusionOk="0">
                  <a:moveTo>
                    <a:pt x="197" y="1"/>
                  </a:moveTo>
                  <a:cubicBezTo>
                    <a:pt x="143" y="1"/>
                    <a:pt x="86" y="50"/>
                    <a:pt x="24" y="192"/>
                  </a:cubicBezTo>
                  <a:cubicBezTo>
                    <a:pt x="0" y="252"/>
                    <a:pt x="36" y="406"/>
                    <a:pt x="84" y="430"/>
                  </a:cubicBezTo>
                  <a:cubicBezTo>
                    <a:pt x="119" y="448"/>
                    <a:pt x="150" y="456"/>
                    <a:pt x="176" y="456"/>
                  </a:cubicBezTo>
                  <a:cubicBezTo>
                    <a:pt x="309" y="456"/>
                    <a:pt x="343" y="265"/>
                    <a:pt x="453" y="216"/>
                  </a:cubicBezTo>
                  <a:cubicBezTo>
                    <a:pt x="370" y="141"/>
                    <a:pt x="288" y="1"/>
                    <a:pt x="19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87" name="Google Shape;1787;p32"/>
            <p:cNvSpPr/>
            <p:nvPr/>
          </p:nvSpPr>
          <p:spPr>
            <a:xfrm>
              <a:off x="5895075" y="2020825"/>
              <a:ext cx="6275" cy="7550"/>
            </a:xfrm>
            <a:custGeom>
              <a:avLst/>
              <a:gdLst/>
              <a:ahLst/>
              <a:cxnLst/>
              <a:rect l="l" t="t" r="r" b="b"/>
              <a:pathLst>
                <a:path w="251" h="302" extrusionOk="0">
                  <a:moveTo>
                    <a:pt x="57" y="0"/>
                  </a:moveTo>
                  <a:cubicBezTo>
                    <a:pt x="38" y="0"/>
                    <a:pt x="19" y="2"/>
                    <a:pt x="0" y="4"/>
                  </a:cubicBezTo>
                  <a:lnTo>
                    <a:pt x="0" y="302"/>
                  </a:lnTo>
                  <a:cubicBezTo>
                    <a:pt x="119" y="290"/>
                    <a:pt x="250" y="266"/>
                    <a:pt x="227" y="111"/>
                  </a:cubicBezTo>
                  <a:cubicBezTo>
                    <a:pt x="217" y="25"/>
                    <a:pt x="138" y="0"/>
                    <a:pt x="5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88" name="Google Shape;1788;p32"/>
            <p:cNvSpPr/>
            <p:nvPr/>
          </p:nvSpPr>
          <p:spPr>
            <a:xfrm>
              <a:off x="5916200" y="2024775"/>
              <a:ext cx="7475" cy="5550"/>
            </a:xfrm>
            <a:custGeom>
              <a:avLst/>
              <a:gdLst/>
              <a:ahLst/>
              <a:cxnLst/>
              <a:rect l="l" t="t" r="r" b="b"/>
              <a:pathLst>
                <a:path w="299" h="222" extrusionOk="0">
                  <a:moveTo>
                    <a:pt x="1" y="1"/>
                  </a:moveTo>
                  <a:cubicBezTo>
                    <a:pt x="1" y="84"/>
                    <a:pt x="24" y="203"/>
                    <a:pt x="120" y="215"/>
                  </a:cubicBezTo>
                  <a:cubicBezTo>
                    <a:pt x="137" y="219"/>
                    <a:pt x="153" y="221"/>
                    <a:pt x="168" y="221"/>
                  </a:cubicBezTo>
                  <a:cubicBezTo>
                    <a:pt x="280" y="221"/>
                    <a:pt x="298" y="106"/>
                    <a:pt x="29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89" name="Google Shape;1789;p32"/>
            <p:cNvSpPr/>
            <p:nvPr/>
          </p:nvSpPr>
          <p:spPr>
            <a:xfrm>
              <a:off x="5863225" y="2017050"/>
              <a:ext cx="10450" cy="6200"/>
            </a:xfrm>
            <a:custGeom>
              <a:avLst/>
              <a:gdLst/>
              <a:ahLst/>
              <a:cxnLst/>
              <a:rect l="l" t="t" r="r" b="b"/>
              <a:pathLst>
                <a:path w="418" h="248" extrusionOk="0">
                  <a:moveTo>
                    <a:pt x="0" y="0"/>
                  </a:moveTo>
                  <a:lnTo>
                    <a:pt x="0" y="0"/>
                  </a:lnTo>
                  <a:cubicBezTo>
                    <a:pt x="37" y="186"/>
                    <a:pt x="83" y="247"/>
                    <a:pt x="135" y="247"/>
                  </a:cubicBezTo>
                  <a:cubicBezTo>
                    <a:pt x="221" y="247"/>
                    <a:pt x="321" y="83"/>
                    <a:pt x="417" y="24"/>
                  </a:cubicBezTo>
                  <a:cubicBezTo>
                    <a:pt x="262" y="12"/>
                    <a:pt x="131"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90" name="Google Shape;1790;p32"/>
            <p:cNvSpPr/>
            <p:nvPr/>
          </p:nvSpPr>
          <p:spPr>
            <a:xfrm>
              <a:off x="6034675" y="2024850"/>
              <a:ext cx="11025" cy="3525"/>
            </a:xfrm>
            <a:custGeom>
              <a:avLst/>
              <a:gdLst/>
              <a:ahLst/>
              <a:cxnLst/>
              <a:rect l="l" t="t" r="r" b="b"/>
              <a:pathLst>
                <a:path w="441" h="141" extrusionOk="0">
                  <a:moveTo>
                    <a:pt x="156" y="1"/>
                  </a:moveTo>
                  <a:cubicBezTo>
                    <a:pt x="106" y="1"/>
                    <a:pt x="54" y="6"/>
                    <a:pt x="0" y="10"/>
                  </a:cubicBezTo>
                  <a:cubicBezTo>
                    <a:pt x="77" y="117"/>
                    <a:pt x="173" y="140"/>
                    <a:pt x="273" y="140"/>
                  </a:cubicBezTo>
                  <a:cubicBezTo>
                    <a:pt x="329" y="140"/>
                    <a:pt x="385" y="133"/>
                    <a:pt x="441" y="129"/>
                  </a:cubicBezTo>
                  <a:cubicBezTo>
                    <a:pt x="360" y="24"/>
                    <a:pt x="262" y="1"/>
                    <a:pt x="15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91" name="Google Shape;1791;p32"/>
            <p:cNvSpPr/>
            <p:nvPr/>
          </p:nvSpPr>
          <p:spPr>
            <a:xfrm>
              <a:off x="6020375" y="2025000"/>
              <a:ext cx="7475" cy="3075"/>
            </a:xfrm>
            <a:custGeom>
              <a:avLst/>
              <a:gdLst/>
              <a:ahLst/>
              <a:cxnLst/>
              <a:rect l="l" t="t" r="r" b="b"/>
              <a:pathLst>
                <a:path w="299" h="123" extrusionOk="0">
                  <a:moveTo>
                    <a:pt x="241" y="1"/>
                  </a:moveTo>
                  <a:cubicBezTo>
                    <a:pt x="136" y="1"/>
                    <a:pt x="51" y="32"/>
                    <a:pt x="1" y="123"/>
                  </a:cubicBezTo>
                  <a:lnTo>
                    <a:pt x="287" y="123"/>
                  </a:lnTo>
                  <a:cubicBezTo>
                    <a:pt x="287" y="87"/>
                    <a:pt x="298" y="51"/>
                    <a:pt x="298" y="4"/>
                  </a:cubicBezTo>
                  <a:cubicBezTo>
                    <a:pt x="279" y="2"/>
                    <a:pt x="259" y="1"/>
                    <a:pt x="24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92" name="Google Shape;1792;p32"/>
            <p:cNvSpPr/>
            <p:nvPr/>
          </p:nvSpPr>
          <p:spPr>
            <a:xfrm>
              <a:off x="5970375" y="2024850"/>
              <a:ext cx="3300" cy="1450"/>
            </a:xfrm>
            <a:custGeom>
              <a:avLst/>
              <a:gdLst/>
              <a:ahLst/>
              <a:cxnLst/>
              <a:rect l="l" t="t" r="r" b="b"/>
              <a:pathLst>
                <a:path w="132" h="58" extrusionOk="0">
                  <a:moveTo>
                    <a:pt x="62" y="1"/>
                  </a:moveTo>
                  <a:cubicBezTo>
                    <a:pt x="39" y="1"/>
                    <a:pt x="18" y="4"/>
                    <a:pt x="1" y="10"/>
                  </a:cubicBezTo>
                  <a:lnTo>
                    <a:pt x="36" y="57"/>
                  </a:lnTo>
                  <a:cubicBezTo>
                    <a:pt x="72" y="57"/>
                    <a:pt x="96" y="22"/>
                    <a:pt x="132" y="10"/>
                  </a:cubicBezTo>
                  <a:cubicBezTo>
                    <a:pt x="108" y="4"/>
                    <a:pt x="84" y="1"/>
                    <a:pt x="6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93" name="Google Shape;1793;p32"/>
            <p:cNvSpPr/>
            <p:nvPr/>
          </p:nvSpPr>
          <p:spPr>
            <a:xfrm>
              <a:off x="5952525" y="2023900"/>
              <a:ext cx="3300" cy="2575"/>
            </a:xfrm>
            <a:custGeom>
              <a:avLst/>
              <a:gdLst/>
              <a:ahLst/>
              <a:cxnLst/>
              <a:rect l="l" t="t" r="r" b="b"/>
              <a:pathLst>
                <a:path w="132" h="103" extrusionOk="0">
                  <a:moveTo>
                    <a:pt x="131" y="0"/>
                  </a:moveTo>
                  <a:cubicBezTo>
                    <a:pt x="84" y="0"/>
                    <a:pt x="24" y="0"/>
                    <a:pt x="0" y="24"/>
                  </a:cubicBezTo>
                  <a:cubicBezTo>
                    <a:pt x="27" y="78"/>
                    <a:pt x="49" y="102"/>
                    <a:pt x="68" y="102"/>
                  </a:cubicBezTo>
                  <a:cubicBezTo>
                    <a:pt x="92" y="102"/>
                    <a:pt x="112" y="66"/>
                    <a:pt x="13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94" name="Google Shape;1794;p32"/>
            <p:cNvSpPr/>
            <p:nvPr/>
          </p:nvSpPr>
          <p:spPr>
            <a:xfrm>
              <a:off x="5823325" y="1995900"/>
              <a:ext cx="3600" cy="3900"/>
            </a:xfrm>
            <a:custGeom>
              <a:avLst/>
              <a:gdLst/>
              <a:ahLst/>
              <a:cxnLst/>
              <a:rect l="l" t="t" r="r" b="b"/>
              <a:pathLst>
                <a:path w="144" h="156" extrusionOk="0">
                  <a:moveTo>
                    <a:pt x="1" y="1"/>
                  </a:moveTo>
                  <a:lnTo>
                    <a:pt x="1" y="156"/>
                  </a:lnTo>
                  <a:lnTo>
                    <a:pt x="144" y="156"/>
                  </a:lnTo>
                  <a:lnTo>
                    <a:pt x="1"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95" name="Google Shape;1795;p32"/>
            <p:cNvSpPr/>
            <p:nvPr/>
          </p:nvSpPr>
          <p:spPr>
            <a:xfrm>
              <a:off x="5533125" y="3599075"/>
              <a:ext cx="229500" cy="41100"/>
            </a:xfrm>
            <a:custGeom>
              <a:avLst/>
              <a:gdLst/>
              <a:ahLst/>
              <a:cxnLst/>
              <a:rect l="l" t="t" r="r" b="b"/>
              <a:pathLst>
                <a:path w="9180" h="1644" extrusionOk="0">
                  <a:moveTo>
                    <a:pt x="547" y="1"/>
                  </a:moveTo>
                  <a:cubicBezTo>
                    <a:pt x="426" y="1"/>
                    <a:pt x="306" y="17"/>
                    <a:pt x="191" y="72"/>
                  </a:cubicBezTo>
                  <a:cubicBezTo>
                    <a:pt x="0" y="191"/>
                    <a:pt x="72" y="322"/>
                    <a:pt x="179" y="453"/>
                  </a:cubicBezTo>
                  <a:cubicBezTo>
                    <a:pt x="250" y="513"/>
                    <a:pt x="340" y="513"/>
                    <a:pt x="432" y="513"/>
                  </a:cubicBezTo>
                  <a:cubicBezTo>
                    <a:pt x="524" y="513"/>
                    <a:pt x="619" y="513"/>
                    <a:pt x="703" y="572"/>
                  </a:cubicBezTo>
                  <a:cubicBezTo>
                    <a:pt x="822" y="572"/>
                    <a:pt x="930" y="567"/>
                    <a:pt x="1039" y="567"/>
                  </a:cubicBezTo>
                  <a:cubicBezTo>
                    <a:pt x="1093" y="567"/>
                    <a:pt x="1147" y="568"/>
                    <a:pt x="1203" y="572"/>
                  </a:cubicBezTo>
                  <a:cubicBezTo>
                    <a:pt x="1893" y="668"/>
                    <a:pt x="2572" y="763"/>
                    <a:pt x="3263" y="846"/>
                  </a:cubicBezTo>
                  <a:cubicBezTo>
                    <a:pt x="4096" y="930"/>
                    <a:pt x="4929" y="1037"/>
                    <a:pt x="5739" y="1168"/>
                  </a:cubicBezTo>
                  <a:cubicBezTo>
                    <a:pt x="6739" y="1334"/>
                    <a:pt x="7727" y="1453"/>
                    <a:pt x="8716" y="1596"/>
                  </a:cubicBezTo>
                  <a:cubicBezTo>
                    <a:pt x="8894" y="1561"/>
                    <a:pt x="9156" y="1644"/>
                    <a:pt x="9180" y="1358"/>
                  </a:cubicBezTo>
                  <a:cubicBezTo>
                    <a:pt x="8978" y="1072"/>
                    <a:pt x="8644" y="1096"/>
                    <a:pt x="8347" y="1037"/>
                  </a:cubicBezTo>
                  <a:cubicBezTo>
                    <a:pt x="7727" y="906"/>
                    <a:pt x="7085" y="858"/>
                    <a:pt x="6453" y="739"/>
                  </a:cubicBezTo>
                  <a:cubicBezTo>
                    <a:pt x="6180" y="691"/>
                    <a:pt x="5906" y="691"/>
                    <a:pt x="5644" y="608"/>
                  </a:cubicBezTo>
                  <a:cubicBezTo>
                    <a:pt x="4096" y="394"/>
                    <a:pt x="2524" y="191"/>
                    <a:pt x="965" y="37"/>
                  </a:cubicBezTo>
                  <a:cubicBezTo>
                    <a:pt x="830" y="24"/>
                    <a:pt x="688" y="1"/>
                    <a:pt x="54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96" name="Google Shape;1796;p32"/>
            <p:cNvSpPr/>
            <p:nvPr/>
          </p:nvSpPr>
          <p:spPr>
            <a:xfrm>
              <a:off x="5751000" y="3629950"/>
              <a:ext cx="173275" cy="29250"/>
            </a:xfrm>
            <a:custGeom>
              <a:avLst/>
              <a:gdLst/>
              <a:ahLst/>
              <a:cxnLst/>
              <a:rect l="l" t="t" r="r" b="b"/>
              <a:pathLst>
                <a:path w="6931" h="1170" extrusionOk="0">
                  <a:moveTo>
                    <a:pt x="1090" y="1"/>
                  </a:moveTo>
                  <a:cubicBezTo>
                    <a:pt x="884" y="1"/>
                    <a:pt x="684" y="42"/>
                    <a:pt x="501" y="183"/>
                  </a:cubicBezTo>
                  <a:cubicBezTo>
                    <a:pt x="322" y="218"/>
                    <a:pt x="120" y="171"/>
                    <a:pt x="1" y="361"/>
                  </a:cubicBezTo>
                  <a:cubicBezTo>
                    <a:pt x="155" y="468"/>
                    <a:pt x="322" y="480"/>
                    <a:pt x="465" y="504"/>
                  </a:cubicBezTo>
                  <a:cubicBezTo>
                    <a:pt x="2132" y="695"/>
                    <a:pt x="3787" y="873"/>
                    <a:pt x="5454" y="1064"/>
                  </a:cubicBezTo>
                  <a:cubicBezTo>
                    <a:pt x="5728" y="1090"/>
                    <a:pt x="6006" y="1170"/>
                    <a:pt x="6277" y="1170"/>
                  </a:cubicBezTo>
                  <a:cubicBezTo>
                    <a:pt x="6501" y="1170"/>
                    <a:pt x="6720" y="1116"/>
                    <a:pt x="6930" y="933"/>
                  </a:cubicBezTo>
                  <a:cubicBezTo>
                    <a:pt x="6728" y="695"/>
                    <a:pt x="6454" y="635"/>
                    <a:pt x="6168" y="599"/>
                  </a:cubicBezTo>
                  <a:cubicBezTo>
                    <a:pt x="4620" y="468"/>
                    <a:pt x="3072" y="242"/>
                    <a:pt x="1525" y="40"/>
                  </a:cubicBezTo>
                  <a:cubicBezTo>
                    <a:pt x="1379" y="20"/>
                    <a:pt x="1233" y="1"/>
                    <a:pt x="109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97" name="Google Shape;1797;p32"/>
            <p:cNvSpPr/>
            <p:nvPr/>
          </p:nvSpPr>
          <p:spPr>
            <a:xfrm>
              <a:off x="6109375" y="3690900"/>
              <a:ext cx="94975" cy="20125"/>
            </a:xfrm>
            <a:custGeom>
              <a:avLst/>
              <a:gdLst/>
              <a:ahLst/>
              <a:cxnLst/>
              <a:rect l="l" t="t" r="r" b="b"/>
              <a:pathLst>
                <a:path w="3799" h="805" extrusionOk="0">
                  <a:moveTo>
                    <a:pt x="825" y="1"/>
                  </a:moveTo>
                  <a:cubicBezTo>
                    <a:pt x="608" y="1"/>
                    <a:pt x="394" y="19"/>
                    <a:pt x="179" y="55"/>
                  </a:cubicBezTo>
                  <a:lnTo>
                    <a:pt x="1" y="102"/>
                  </a:lnTo>
                  <a:cubicBezTo>
                    <a:pt x="96" y="519"/>
                    <a:pt x="572" y="221"/>
                    <a:pt x="727" y="483"/>
                  </a:cubicBezTo>
                  <a:cubicBezTo>
                    <a:pt x="1549" y="686"/>
                    <a:pt x="2394" y="650"/>
                    <a:pt x="3227" y="805"/>
                  </a:cubicBezTo>
                  <a:lnTo>
                    <a:pt x="3585" y="626"/>
                  </a:lnTo>
                  <a:cubicBezTo>
                    <a:pt x="3585" y="519"/>
                    <a:pt x="3799" y="364"/>
                    <a:pt x="3477" y="352"/>
                  </a:cubicBezTo>
                  <a:cubicBezTo>
                    <a:pt x="3382" y="352"/>
                    <a:pt x="3275" y="269"/>
                    <a:pt x="3168" y="221"/>
                  </a:cubicBezTo>
                  <a:cubicBezTo>
                    <a:pt x="2620" y="162"/>
                    <a:pt x="2037" y="150"/>
                    <a:pt x="1489" y="55"/>
                  </a:cubicBezTo>
                  <a:cubicBezTo>
                    <a:pt x="1263" y="19"/>
                    <a:pt x="1043" y="1"/>
                    <a:pt x="82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98" name="Google Shape;1798;p32"/>
            <p:cNvSpPr/>
            <p:nvPr/>
          </p:nvSpPr>
          <p:spPr>
            <a:xfrm>
              <a:off x="5926025" y="3651400"/>
              <a:ext cx="196475" cy="23900"/>
            </a:xfrm>
            <a:custGeom>
              <a:avLst/>
              <a:gdLst/>
              <a:ahLst/>
              <a:cxnLst/>
              <a:rect l="l" t="t" r="r" b="b"/>
              <a:pathLst>
                <a:path w="7859" h="956" extrusionOk="0">
                  <a:moveTo>
                    <a:pt x="1306" y="0"/>
                  </a:moveTo>
                  <a:cubicBezTo>
                    <a:pt x="1177" y="0"/>
                    <a:pt x="1047" y="3"/>
                    <a:pt x="917" y="3"/>
                  </a:cubicBezTo>
                  <a:cubicBezTo>
                    <a:pt x="727" y="15"/>
                    <a:pt x="524" y="3"/>
                    <a:pt x="322" y="39"/>
                  </a:cubicBezTo>
                  <a:cubicBezTo>
                    <a:pt x="179" y="99"/>
                    <a:pt x="1" y="111"/>
                    <a:pt x="48" y="361"/>
                  </a:cubicBezTo>
                  <a:cubicBezTo>
                    <a:pt x="61" y="380"/>
                    <a:pt x="82" y="389"/>
                    <a:pt x="101" y="389"/>
                  </a:cubicBezTo>
                  <a:cubicBezTo>
                    <a:pt x="117" y="389"/>
                    <a:pt x="133" y="383"/>
                    <a:pt x="143" y="372"/>
                  </a:cubicBezTo>
                  <a:cubicBezTo>
                    <a:pt x="230" y="416"/>
                    <a:pt x="324" y="426"/>
                    <a:pt x="418" y="426"/>
                  </a:cubicBezTo>
                  <a:cubicBezTo>
                    <a:pt x="501" y="426"/>
                    <a:pt x="584" y="418"/>
                    <a:pt x="665" y="418"/>
                  </a:cubicBezTo>
                  <a:cubicBezTo>
                    <a:pt x="745" y="418"/>
                    <a:pt x="822" y="426"/>
                    <a:pt x="894" y="456"/>
                  </a:cubicBezTo>
                  <a:lnTo>
                    <a:pt x="1036" y="456"/>
                  </a:lnTo>
                  <a:cubicBezTo>
                    <a:pt x="1132" y="414"/>
                    <a:pt x="1224" y="393"/>
                    <a:pt x="1318" y="393"/>
                  </a:cubicBezTo>
                  <a:cubicBezTo>
                    <a:pt x="1411" y="393"/>
                    <a:pt x="1507" y="414"/>
                    <a:pt x="1608" y="456"/>
                  </a:cubicBezTo>
                  <a:cubicBezTo>
                    <a:pt x="1681" y="492"/>
                    <a:pt x="1758" y="506"/>
                    <a:pt x="1837" y="506"/>
                  </a:cubicBezTo>
                  <a:cubicBezTo>
                    <a:pt x="1887" y="506"/>
                    <a:pt x="1938" y="501"/>
                    <a:pt x="1989" y="492"/>
                  </a:cubicBezTo>
                  <a:cubicBezTo>
                    <a:pt x="2129" y="541"/>
                    <a:pt x="2269" y="554"/>
                    <a:pt x="2409" y="554"/>
                  </a:cubicBezTo>
                  <a:cubicBezTo>
                    <a:pt x="2544" y="554"/>
                    <a:pt x="2680" y="542"/>
                    <a:pt x="2817" y="542"/>
                  </a:cubicBezTo>
                  <a:cubicBezTo>
                    <a:pt x="2878" y="542"/>
                    <a:pt x="2939" y="545"/>
                    <a:pt x="3001" y="551"/>
                  </a:cubicBezTo>
                  <a:cubicBezTo>
                    <a:pt x="3031" y="551"/>
                    <a:pt x="3060" y="550"/>
                    <a:pt x="3090" y="550"/>
                  </a:cubicBezTo>
                  <a:cubicBezTo>
                    <a:pt x="3178" y="550"/>
                    <a:pt x="3263" y="557"/>
                    <a:pt x="3334" y="611"/>
                  </a:cubicBezTo>
                  <a:cubicBezTo>
                    <a:pt x="3453" y="622"/>
                    <a:pt x="3572" y="622"/>
                    <a:pt x="3691" y="634"/>
                  </a:cubicBezTo>
                  <a:cubicBezTo>
                    <a:pt x="3874" y="682"/>
                    <a:pt x="4058" y="695"/>
                    <a:pt x="4242" y="695"/>
                  </a:cubicBezTo>
                  <a:cubicBezTo>
                    <a:pt x="4455" y="695"/>
                    <a:pt x="4669" y="678"/>
                    <a:pt x="4882" y="678"/>
                  </a:cubicBezTo>
                  <a:cubicBezTo>
                    <a:pt x="5085" y="678"/>
                    <a:pt x="5288" y="693"/>
                    <a:pt x="5489" y="753"/>
                  </a:cubicBezTo>
                  <a:lnTo>
                    <a:pt x="5632" y="753"/>
                  </a:lnTo>
                  <a:cubicBezTo>
                    <a:pt x="5680" y="718"/>
                    <a:pt x="5730" y="700"/>
                    <a:pt x="5780" y="700"/>
                  </a:cubicBezTo>
                  <a:cubicBezTo>
                    <a:pt x="5829" y="700"/>
                    <a:pt x="5876" y="718"/>
                    <a:pt x="5918" y="753"/>
                  </a:cubicBezTo>
                  <a:cubicBezTo>
                    <a:pt x="6525" y="813"/>
                    <a:pt x="7156" y="896"/>
                    <a:pt x="7775" y="956"/>
                  </a:cubicBezTo>
                  <a:cubicBezTo>
                    <a:pt x="7799" y="920"/>
                    <a:pt x="7823" y="873"/>
                    <a:pt x="7847" y="849"/>
                  </a:cubicBezTo>
                  <a:cubicBezTo>
                    <a:pt x="7859" y="718"/>
                    <a:pt x="7823" y="599"/>
                    <a:pt x="7704" y="515"/>
                  </a:cubicBezTo>
                  <a:cubicBezTo>
                    <a:pt x="7331" y="312"/>
                    <a:pt x="6939" y="278"/>
                    <a:pt x="6546" y="278"/>
                  </a:cubicBezTo>
                  <a:cubicBezTo>
                    <a:pt x="6351" y="278"/>
                    <a:pt x="6156" y="287"/>
                    <a:pt x="5963" y="287"/>
                  </a:cubicBezTo>
                  <a:cubicBezTo>
                    <a:pt x="5860" y="287"/>
                    <a:pt x="5758" y="284"/>
                    <a:pt x="5656" y="277"/>
                  </a:cubicBezTo>
                  <a:cubicBezTo>
                    <a:pt x="5306" y="277"/>
                    <a:pt x="4964" y="290"/>
                    <a:pt x="4621" y="290"/>
                  </a:cubicBezTo>
                  <a:cubicBezTo>
                    <a:pt x="4393" y="290"/>
                    <a:pt x="4163" y="284"/>
                    <a:pt x="3930" y="265"/>
                  </a:cubicBezTo>
                  <a:cubicBezTo>
                    <a:pt x="3894" y="259"/>
                    <a:pt x="3855" y="256"/>
                    <a:pt x="3816" y="256"/>
                  </a:cubicBezTo>
                  <a:cubicBezTo>
                    <a:pt x="3778" y="256"/>
                    <a:pt x="3739" y="259"/>
                    <a:pt x="3703" y="265"/>
                  </a:cubicBezTo>
                  <a:cubicBezTo>
                    <a:pt x="3649" y="315"/>
                    <a:pt x="3596" y="339"/>
                    <a:pt x="3548" y="339"/>
                  </a:cubicBezTo>
                  <a:cubicBezTo>
                    <a:pt x="3491" y="339"/>
                    <a:pt x="3439" y="306"/>
                    <a:pt x="3394" y="241"/>
                  </a:cubicBezTo>
                  <a:cubicBezTo>
                    <a:pt x="3287" y="194"/>
                    <a:pt x="3180" y="158"/>
                    <a:pt x="3084" y="158"/>
                  </a:cubicBezTo>
                  <a:cubicBezTo>
                    <a:pt x="2703" y="146"/>
                    <a:pt x="2334" y="170"/>
                    <a:pt x="1977" y="63"/>
                  </a:cubicBezTo>
                  <a:cubicBezTo>
                    <a:pt x="1757" y="10"/>
                    <a:pt x="1533" y="0"/>
                    <a:pt x="130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99" name="Google Shape;1799;p32"/>
            <p:cNvSpPr/>
            <p:nvPr/>
          </p:nvSpPr>
          <p:spPr>
            <a:xfrm>
              <a:off x="6121000" y="3664150"/>
              <a:ext cx="75925" cy="18300"/>
            </a:xfrm>
            <a:custGeom>
              <a:avLst/>
              <a:gdLst/>
              <a:ahLst/>
              <a:cxnLst/>
              <a:rect l="l" t="t" r="r" b="b"/>
              <a:pathLst>
                <a:path w="3037" h="732" extrusionOk="0">
                  <a:moveTo>
                    <a:pt x="938" y="1"/>
                  </a:moveTo>
                  <a:cubicBezTo>
                    <a:pt x="844" y="1"/>
                    <a:pt x="749" y="15"/>
                    <a:pt x="655" y="53"/>
                  </a:cubicBezTo>
                  <a:cubicBezTo>
                    <a:pt x="500" y="303"/>
                    <a:pt x="203" y="267"/>
                    <a:pt x="0" y="398"/>
                  </a:cubicBezTo>
                  <a:lnTo>
                    <a:pt x="0" y="458"/>
                  </a:lnTo>
                  <a:cubicBezTo>
                    <a:pt x="786" y="636"/>
                    <a:pt x="1619" y="589"/>
                    <a:pt x="2429" y="684"/>
                  </a:cubicBezTo>
                  <a:cubicBezTo>
                    <a:pt x="2534" y="691"/>
                    <a:pt x="2652" y="731"/>
                    <a:pt x="2775" y="731"/>
                  </a:cubicBezTo>
                  <a:cubicBezTo>
                    <a:pt x="2860" y="731"/>
                    <a:pt x="2948" y="712"/>
                    <a:pt x="3036" y="648"/>
                  </a:cubicBezTo>
                  <a:cubicBezTo>
                    <a:pt x="2965" y="565"/>
                    <a:pt x="2881" y="505"/>
                    <a:pt x="2822" y="446"/>
                  </a:cubicBezTo>
                  <a:cubicBezTo>
                    <a:pt x="2809" y="450"/>
                    <a:pt x="2796" y="453"/>
                    <a:pt x="2783" y="453"/>
                  </a:cubicBezTo>
                  <a:cubicBezTo>
                    <a:pt x="2762" y="453"/>
                    <a:pt x="2742" y="445"/>
                    <a:pt x="2727" y="422"/>
                  </a:cubicBezTo>
                  <a:cubicBezTo>
                    <a:pt x="2274" y="65"/>
                    <a:pt x="1715" y="112"/>
                    <a:pt x="1191" y="29"/>
                  </a:cubicBezTo>
                  <a:cubicBezTo>
                    <a:pt x="1107" y="12"/>
                    <a:pt x="1022" y="1"/>
                    <a:pt x="93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00" name="Google Shape;1800;p32"/>
            <p:cNvSpPr/>
            <p:nvPr/>
          </p:nvSpPr>
          <p:spPr>
            <a:xfrm>
              <a:off x="5878400" y="3667850"/>
              <a:ext cx="59850" cy="17275"/>
            </a:xfrm>
            <a:custGeom>
              <a:avLst/>
              <a:gdLst/>
              <a:ahLst/>
              <a:cxnLst/>
              <a:rect l="l" t="t" r="r" b="b"/>
              <a:pathLst>
                <a:path w="2394" h="691" extrusionOk="0">
                  <a:moveTo>
                    <a:pt x="524" y="0"/>
                  </a:moveTo>
                  <a:cubicBezTo>
                    <a:pt x="274" y="191"/>
                    <a:pt x="1" y="381"/>
                    <a:pt x="382" y="691"/>
                  </a:cubicBezTo>
                  <a:cubicBezTo>
                    <a:pt x="450" y="634"/>
                    <a:pt x="540" y="511"/>
                    <a:pt x="589" y="511"/>
                  </a:cubicBezTo>
                  <a:cubicBezTo>
                    <a:pt x="592" y="511"/>
                    <a:pt x="594" y="512"/>
                    <a:pt x="596" y="512"/>
                  </a:cubicBezTo>
                  <a:cubicBezTo>
                    <a:pt x="646" y="524"/>
                    <a:pt x="697" y="528"/>
                    <a:pt x="746" y="528"/>
                  </a:cubicBezTo>
                  <a:cubicBezTo>
                    <a:pt x="866" y="528"/>
                    <a:pt x="983" y="504"/>
                    <a:pt x="1102" y="504"/>
                  </a:cubicBezTo>
                  <a:cubicBezTo>
                    <a:pt x="1178" y="504"/>
                    <a:pt x="1256" y="514"/>
                    <a:pt x="1334" y="548"/>
                  </a:cubicBezTo>
                  <a:cubicBezTo>
                    <a:pt x="1364" y="560"/>
                    <a:pt x="1392" y="566"/>
                    <a:pt x="1417" y="566"/>
                  </a:cubicBezTo>
                  <a:cubicBezTo>
                    <a:pt x="1607" y="566"/>
                    <a:pt x="1681" y="256"/>
                    <a:pt x="1879" y="256"/>
                  </a:cubicBezTo>
                  <a:cubicBezTo>
                    <a:pt x="1905" y="256"/>
                    <a:pt x="1934" y="261"/>
                    <a:pt x="1965" y="274"/>
                  </a:cubicBezTo>
                  <a:cubicBezTo>
                    <a:pt x="1989" y="298"/>
                    <a:pt x="2048" y="298"/>
                    <a:pt x="2096" y="298"/>
                  </a:cubicBezTo>
                  <a:cubicBezTo>
                    <a:pt x="2143" y="321"/>
                    <a:pt x="2194" y="339"/>
                    <a:pt x="2251" y="339"/>
                  </a:cubicBezTo>
                  <a:cubicBezTo>
                    <a:pt x="2281" y="339"/>
                    <a:pt x="2313" y="334"/>
                    <a:pt x="2346" y="322"/>
                  </a:cubicBezTo>
                  <a:cubicBezTo>
                    <a:pt x="2358" y="298"/>
                    <a:pt x="2382" y="274"/>
                    <a:pt x="2394" y="250"/>
                  </a:cubicBezTo>
                  <a:cubicBezTo>
                    <a:pt x="1786" y="36"/>
                    <a:pt x="1144" y="95"/>
                    <a:pt x="52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01" name="Google Shape;1801;p32"/>
            <p:cNvSpPr/>
            <p:nvPr/>
          </p:nvSpPr>
          <p:spPr>
            <a:xfrm>
              <a:off x="5750400" y="3658150"/>
              <a:ext cx="55925" cy="22750"/>
            </a:xfrm>
            <a:custGeom>
              <a:avLst/>
              <a:gdLst/>
              <a:ahLst/>
              <a:cxnLst/>
              <a:rect l="l" t="t" r="r" b="b"/>
              <a:pathLst>
                <a:path w="2237" h="910" extrusionOk="0">
                  <a:moveTo>
                    <a:pt x="609" y="1"/>
                  </a:moveTo>
                  <a:cubicBezTo>
                    <a:pt x="420" y="1"/>
                    <a:pt x="233" y="23"/>
                    <a:pt x="48" y="91"/>
                  </a:cubicBezTo>
                  <a:lnTo>
                    <a:pt x="48" y="233"/>
                  </a:lnTo>
                  <a:cubicBezTo>
                    <a:pt x="25" y="245"/>
                    <a:pt x="13" y="281"/>
                    <a:pt x="1" y="293"/>
                  </a:cubicBezTo>
                  <a:cubicBezTo>
                    <a:pt x="25" y="305"/>
                    <a:pt x="48" y="341"/>
                    <a:pt x="72" y="352"/>
                  </a:cubicBezTo>
                  <a:cubicBezTo>
                    <a:pt x="148" y="366"/>
                    <a:pt x="226" y="370"/>
                    <a:pt x="304" y="370"/>
                  </a:cubicBezTo>
                  <a:cubicBezTo>
                    <a:pt x="455" y="370"/>
                    <a:pt x="610" y="353"/>
                    <a:pt x="762" y="353"/>
                  </a:cubicBezTo>
                  <a:cubicBezTo>
                    <a:pt x="959" y="353"/>
                    <a:pt x="1153" y="381"/>
                    <a:pt x="1334" y="507"/>
                  </a:cubicBezTo>
                  <a:cubicBezTo>
                    <a:pt x="1513" y="579"/>
                    <a:pt x="1442" y="829"/>
                    <a:pt x="1608" y="888"/>
                  </a:cubicBezTo>
                  <a:cubicBezTo>
                    <a:pt x="1636" y="894"/>
                    <a:pt x="1686" y="909"/>
                    <a:pt x="1724" y="909"/>
                  </a:cubicBezTo>
                  <a:cubicBezTo>
                    <a:pt x="1768" y="909"/>
                    <a:pt x="1796" y="888"/>
                    <a:pt x="1751" y="805"/>
                  </a:cubicBezTo>
                  <a:cubicBezTo>
                    <a:pt x="1645" y="554"/>
                    <a:pt x="1719" y="512"/>
                    <a:pt x="1826" y="512"/>
                  </a:cubicBezTo>
                  <a:cubicBezTo>
                    <a:pt x="1880" y="512"/>
                    <a:pt x="1943" y="523"/>
                    <a:pt x="1996" y="523"/>
                  </a:cubicBezTo>
                  <a:cubicBezTo>
                    <a:pt x="2026" y="523"/>
                    <a:pt x="2053" y="519"/>
                    <a:pt x="2073" y="507"/>
                  </a:cubicBezTo>
                  <a:cubicBezTo>
                    <a:pt x="2103" y="519"/>
                    <a:pt x="2128" y="524"/>
                    <a:pt x="2148" y="524"/>
                  </a:cubicBezTo>
                  <a:cubicBezTo>
                    <a:pt x="2231" y="524"/>
                    <a:pt x="2237" y="436"/>
                    <a:pt x="2227" y="341"/>
                  </a:cubicBezTo>
                  <a:cubicBezTo>
                    <a:pt x="2122" y="185"/>
                    <a:pt x="1980" y="162"/>
                    <a:pt x="1831" y="162"/>
                  </a:cubicBezTo>
                  <a:cubicBezTo>
                    <a:pt x="1767" y="162"/>
                    <a:pt x="1702" y="166"/>
                    <a:pt x="1637" y="166"/>
                  </a:cubicBezTo>
                  <a:cubicBezTo>
                    <a:pt x="1530" y="166"/>
                    <a:pt x="1426" y="154"/>
                    <a:pt x="1334" y="91"/>
                  </a:cubicBezTo>
                  <a:cubicBezTo>
                    <a:pt x="1325" y="64"/>
                    <a:pt x="1303" y="50"/>
                    <a:pt x="1277" y="50"/>
                  </a:cubicBezTo>
                  <a:cubicBezTo>
                    <a:pt x="1269" y="50"/>
                    <a:pt x="1260" y="52"/>
                    <a:pt x="1251" y="55"/>
                  </a:cubicBezTo>
                  <a:cubicBezTo>
                    <a:pt x="1036" y="30"/>
                    <a:pt x="822" y="1"/>
                    <a:pt x="60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02" name="Google Shape;1802;p32"/>
            <p:cNvSpPr/>
            <p:nvPr/>
          </p:nvSpPr>
          <p:spPr>
            <a:xfrm>
              <a:off x="5801600" y="3663975"/>
              <a:ext cx="32175" cy="20550"/>
            </a:xfrm>
            <a:custGeom>
              <a:avLst/>
              <a:gdLst/>
              <a:ahLst/>
              <a:cxnLst/>
              <a:rect l="l" t="t" r="r" b="b"/>
              <a:pathLst>
                <a:path w="1287" h="822" extrusionOk="0">
                  <a:moveTo>
                    <a:pt x="441" y="0"/>
                  </a:moveTo>
                  <a:cubicBezTo>
                    <a:pt x="358" y="96"/>
                    <a:pt x="215" y="36"/>
                    <a:pt x="156" y="155"/>
                  </a:cubicBezTo>
                  <a:cubicBezTo>
                    <a:pt x="96" y="191"/>
                    <a:pt x="48" y="239"/>
                    <a:pt x="1" y="286"/>
                  </a:cubicBezTo>
                  <a:cubicBezTo>
                    <a:pt x="120" y="453"/>
                    <a:pt x="286" y="524"/>
                    <a:pt x="477" y="572"/>
                  </a:cubicBezTo>
                  <a:cubicBezTo>
                    <a:pt x="656" y="596"/>
                    <a:pt x="644" y="703"/>
                    <a:pt x="632" y="822"/>
                  </a:cubicBezTo>
                  <a:cubicBezTo>
                    <a:pt x="929" y="786"/>
                    <a:pt x="1227" y="643"/>
                    <a:pt x="1251" y="358"/>
                  </a:cubicBezTo>
                  <a:cubicBezTo>
                    <a:pt x="1287" y="48"/>
                    <a:pt x="822" y="250"/>
                    <a:pt x="71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03" name="Google Shape;1803;p32"/>
            <p:cNvSpPr/>
            <p:nvPr/>
          </p:nvSpPr>
          <p:spPr>
            <a:xfrm>
              <a:off x="5969775" y="3678550"/>
              <a:ext cx="35150" cy="20575"/>
            </a:xfrm>
            <a:custGeom>
              <a:avLst/>
              <a:gdLst/>
              <a:ahLst/>
              <a:cxnLst/>
              <a:rect l="l" t="t" r="r" b="b"/>
              <a:pathLst>
                <a:path w="1406" h="823" extrusionOk="0">
                  <a:moveTo>
                    <a:pt x="1" y="1"/>
                  </a:moveTo>
                  <a:cubicBezTo>
                    <a:pt x="25" y="239"/>
                    <a:pt x="156" y="382"/>
                    <a:pt x="382" y="429"/>
                  </a:cubicBezTo>
                  <a:cubicBezTo>
                    <a:pt x="584" y="477"/>
                    <a:pt x="572" y="656"/>
                    <a:pt x="596" y="799"/>
                  </a:cubicBezTo>
                  <a:cubicBezTo>
                    <a:pt x="644" y="822"/>
                    <a:pt x="679" y="822"/>
                    <a:pt x="715" y="822"/>
                  </a:cubicBezTo>
                  <a:cubicBezTo>
                    <a:pt x="834" y="739"/>
                    <a:pt x="929" y="656"/>
                    <a:pt x="1013" y="584"/>
                  </a:cubicBezTo>
                  <a:cubicBezTo>
                    <a:pt x="1406" y="287"/>
                    <a:pt x="1037" y="251"/>
                    <a:pt x="870" y="144"/>
                  </a:cubicBezTo>
                  <a:cubicBezTo>
                    <a:pt x="798" y="132"/>
                    <a:pt x="715" y="132"/>
                    <a:pt x="644" y="120"/>
                  </a:cubicBezTo>
                  <a:cubicBezTo>
                    <a:pt x="477" y="48"/>
                    <a:pt x="298" y="108"/>
                    <a:pt x="156" y="13"/>
                  </a:cubicBezTo>
                  <a:cubicBezTo>
                    <a:pt x="96" y="13"/>
                    <a:pt x="48" y="1"/>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04" name="Google Shape;1804;p32"/>
            <p:cNvSpPr/>
            <p:nvPr/>
          </p:nvSpPr>
          <p:spPr>
            <a:xfrm>
              <a:off x="5991500" y="3681275"/>
              <a:ext cx="36350" cy="11300"/>
            </a:xfrm>
            <a:custGeom>
              <a:avLst/>
              <a:gdLst/>
              <a:ahLst/>
              <a:cxnLst/>
              <a:rect l="l" t="t" r="r" b="b"/>
              <a:pathLst>
                <a:path w="1454" h="452" extrusionOk="0">
                  <a:moveTo>
                    <a:pt x="578" y="0"/>
                  </a:moveTo>
                  <a:cubicBezTo>
                    <a:pt x="386" y="0"/>
                    <a:pt x="193" y="13"/>
                    <a:pt x="1" y="23"/>
                  </a:cubicBezTo>
                  <a:cubicBezTo>
                    <a:pt x="84" y="154"/>
                    <a:pt x="322" y="237"/>
                    <a:pt x="144" y="451"/>
                  </a:cubicBezTo>
                  <a:lnTo>
                    <a:pt x="561" y="451"/>
                  </a:lnTo>
                  <a:cubicBezTo>
                    <a:pt x="685" y="196"/>
                    <a:pt x="876" y="164"/>
                    <a:pt x="1077" y="164"/>
                  </a:cubicBezTo>
                  <a:cubicBezTo>
                    <a:pt x="1143" y="164"/>
                    <a:pt x="1210" y="168"/>
                    <a:pt x="1276" y="168"/>
                  </a:cubicBezTo>
                  <a:cubicBezTo>
                    <a:pt x="1337" y="168"/>
                    <a:pt x="1396" y="165"/>
                    <a:pt x="1453" y="154"/>
                  </a:cubicBezTo>
                  <a:cubicBezTo>
                    <a:pt x="1165" y="31"/>
                    <a:pt x="872" y="0"/>
                    <a:pt x="57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05" name="Google Shape;1805;p32"/>
            <p:cNvSpPr/>
            <p:nvPr/>
          </p:nvSpPr>
          <p:spPr>
            <a:xfrm>
              <a:off x="5887625" y="3650575"/>
              <a:ext cx="47950" cy="9850"/>
            </a:xfrm>
            <a:custGeom>
              <a:avLst/>
              <a:gdLst/>
              <a:ahLst/>
              <a:cxnLst/>
              <a:rect l="l" t="t" r="r" b="b"/>
              <a:pathLst>
                <a:path w="1918" h="394" extrusionOk="0">
                  <a:moveTo>
                    <a:pt x="1666" y="0"/>
                  </a:moveTo>
                  <a:cubicBezTo>
                    <a:pt x="1586" y="0"/>
                    <a:pt x="1510" y="32"/>
                    <a:pt x="1441" y="108"/>
                  </a:cubicBezTo>
                  <a:cubicBezTo>
                    <a:pt x="1248" y="220"/>
                    <a:pt x="1044" y="247"/>
                    <a:pt x="837" y="247"/>
                  </a:cubicBezTo>
                  <a:cubicBezTo>
                    <a:pt x="640" y="247"/>
                    <a:pt x="441" y="222"/>
                    <a:pt x="245" y="222"/>
                  </a:cubicBezTo>
                  <a:cubicBezTo>
                    <a:pt x="163" y="222"/>
                    <a:pt x="81" y="227"/>
                    <a:pt x="1" y="239"/>
                  </a:cubicBezTo>
                  <a:cubicBezTo>
                    <a:pt x="308" y="367"/>
                    <a:pt x="628" y="380"/>
                    <a:pt x="948" y="380"/>
                  </a:cubicBezTo>
                  <a:cubicBezTo>
                    <a:pt x="1028" y="380"/>
                    <a:pt x="1108" y="379"/>
                    <a:pt x="1188" y="379"/>
                  </a:cubicBezTo>
                  <a:cubicBezTo>
                    <a:pt x="1321" y="379"/>
                    <a:pt x="1453" y="382"/>
                    <a:pt x="1584" y="394"/>
                  </a:cubicBezTo>
                  <a:cubicBezTo>
                    <a:pt x="1656" y="274"/>
                    <a:pt x="1763" y="239"/>
                    <a:pt x="1882" y="239"/>
                  </a:cubicBezTo>
                  <a:cubicBezTo>
                    <a:pt x="1918" y="167"/>
                    <a:pt x="1906" y="108"/>
                    <a:pt x="1846" y="48"/>
                  </a:cubicBezTo>
                  <a:cubicBezTo>
                    <a:pt x="1785" y="18"/>
                    <a:pt x="1725" y="0"/>
                    <a:pt x="166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06" name="Google Shape;1806;p32"/>
            <p:cNvSpPr/>
            <p:nvPr/>
          </p:nvSpPr>
          <p:spPr>
            <a:xfrm>
              <a:off x="5876925" y="3667850"/>
              <a:ext cx="14600" cy="21150"/>
            </a:xfrm>
            <a:custGeom>
              <a:avLst/>
              <a:gdLst/>
              <a:ahLst/>
              <a:cxnLst/>
              <a:rect l="l" t="t" r="r" b="b"/>
              <a:pathLst>
                <a:path w="584" h="846" extrusionOk="0">
                  <a:moveTo>
                    <a:pt x="583" y="0"/>
                  </a:moveTo>
                  <a:cubicBezTo>
                    <a:pt x="524" y="0"/>
                    <a:pt x="476" y="0"/>
                    <a:pt x="429" y="12"/>
                  </a:cubicBezTo>
                  <a:cubicBezTo>
                    <a:pt x="286" y="119"/>
                    <a:pt x="60" y="84"/>
                    <a:pt x="0" y="298"/>
                  </a:cubicBezTo>
                  <a:lnTo>
                    <a:pt x="0" y="429"/>
                  </a:lnTo>
                  <a:cubicBezTo>
                    <a:pt x="48" y="560"/>
                    <a:pt x="107" y="715"/>
                    <a:pt x="143" y="846"/>
                  </a:cubicBezTo>
                  <a:lnTo>
                    <a:pt x="429" y="846"/>
                  </a:lnTo>
                  <a:cubicBezTo>
                    <a:pt x="441" y="786"/>
                    <a:pt x="441" y="738"/>
                    <a:pt x="441" y="691"/>
                  </a:cubicBezTo>
                  <a:cubicBezTo>
                    <a:pt x="298" y="429"/>
                    <a:pt x="536" y="238"/>
                    <a:pt x="58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07" name="Google Shape;1807;p32"/>
            <p:cNvSpPr/>
            <p:nvPr/>
          </p:nvSpPr>
          <p:spPr>
            <a:xfrm>
              <a:off x="6018600" y="3666925"/>
              <a:ext cx="44975" cy="4250"/>
            </a:xfrm>
            <a:custGeom>
              <a:avLst/>
              <a:gdLst/>
              <a:ahLst/>
              <a:cxnLst/>
              <a:rect l="l" t="t" r="r" b="b"/>
              <a:pathLst>
                <a:path w="1799" h="170" extrusionOk="0">
                  <a:moveTo>
                    <a:pt x="1034" y="1"/>
                  </a:moveTo>
                  <a:cubicBezTo>
                    <a:pt x="742" y="1"/>
                    <a:pt x="446" y="42"/>
                    <a:pt x="155" y="42"/>
                  </a:cubicBezTo>
                  <a:cubicBezTo>
                    <a:pt x="103" y="42"/>
                    <a:pt x="52" y="40"/>
                    <a:pt x="0" y="37"/>
                  </a:cubicBezTo>
                  <a:lnTo>
                    <a:pt x="0" y="37"/>
                  </a:lnTo>
                  <a:cubicBezTo>
                    <a:pt x="334" y="146"/>
                    <a:pt x="675" y="169"/>
                    <a:pt x="1019" y="169"/>
                  </a:cubicBezTo>
                  <a:cubicBezTo>
                    <a:pt x="1278" y="169"/>
                    <a:pt x="1538" y="156"/>
                    <a:pt x="1798" y="156"/>
                  </a:cubicBezTo>
                  <a:cubicBezTo>
                    <a:pt x="1552" y="33"/>
                    <a:pt x="1295" y="1"/>
                    <a:pt x="103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08" name="Google Shape;1808;p32"/>
            <p:cNvSpPr/>
            <p:nvPr/>
          </p:nvSpPr>
          <p:spPr>
            <a:xfrm>
              <a:off x="5951625" y="3677825"/>
              <a:ext cx="14300" cy="17250"/>
            </a:xfrm>
            <a:custGeom>
              <a:avLst/>
              <a:gdLst/>
              <a:ahLst/>
              <a:cxnLst/>
              <a:rect l="l" t="t" r="r" b="b"/>
              <a:pathLst>
                <a:path w="572" h="690" extrusionOk="0">
                  <a:moveTo>
                    <a:pt x="387" y="0"/>
                  </a:moveTo>
                  <a:cubicBezTo>
                    <a:pt x="361" y="0"/>
                    <a:pt x="334" y="6"/>
                    <a:pt x="310" y="18"/>
                  </a:cubicBezTo>
                  <a:cubicBezTo>
                    <a:pt x="286" y="77"/>
                    <a:pt x="251" y="137"/>
                    <a:pt x="227" y="208"/>
                  </a:cubicBezTo>
                  <a:cubicBezTo>
                    <a:pt x="179" y="351"/>
                    <a:pt x="0" y="494"/>
                    <a:pt x="191" y="649"/>
                  </a:cubicBezTo>
                  <a:cubicBezTo>
                    <a:pt x="218" y="676"/>
                    <a:pt x="265" y="689"/>
                    <a:pt x="301" y="689"/>
                  </a:cubicBezTo>
                  <a:cubicBezTo>
                    <a:pt x="314" y="689"/>
                    <a:pt x="325" y="688"/>
                    <a:pt x="334" y="685"/>
                  </a:cubicBezTo>
                  <a:cubicBezTo>
                    <a:pt x="524" y="613"/>
                    <a:pt x="572" y="447"/>
                    <a:pt x="572" y="280"/>
                  </a:cubicBezTo>
                  <a:cubicBezTo>
                    <a:pt x="572" y="197"/>
                    <a:pt x="489" y="101"/>
                    <a:pt x="465" y="18"/>
                  </a:cubicBezTo>
                  <a:cubicBezTo>
                    <a:pt x="441" y="6"/>
                    <a:pt x="414" y="0"/>
                    <a:pt x="38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09" name="Google Shape;1809;p32"/>
            <p:cNvSpPr/>
            <p:nvPr/>
          </p:nvSpPr>
          <p:spPr>
            <a:xfrm>
              <a:off x="5517350" y="3606075"/>
              <a:ext cx="33650" cy="13100"/>
            </a:xfrm>
            <a:custGeom>
              <a:avLst/>
              <a:gdLst/>
              <a:ahLst/>
              <a:cxnLst/>
              <a:rect l="l" t="t" r="r" b="b"/>
              <a:pathLst>
                <a:path w="1346" h="524" extrusionOk="0">
                  <a:moveTo>
                    <a:pt x="436" y="1"/>
                  </a:moveTo>
                  <a:cubicBezTo>
                    <a:pt x="364" y="1"/>
                    <a:pt x="290" y="13"/>
                    <a:pt x="215" y="42"/>
                  </a:cubicBezTo>
                  <a:cubicBezTo>
                    <a:pt x="107" y="90"/>
                    <a:pt x="24" y="149"/>
                    <a:pt x="0" y="280"/>
                  </a:cubicBezTo>
                  <a:cubicBezTo>
                    <a:pt x="119" y="411"/>
                    <a:pt x="357" y="340"/>
                    <a:pt x="477" y="507"/>
                  </a:cubicBezTo>
                  <a:cubicBezTo>
                    <a:pt x="537" y="516"/>
                    <a:pt x="596" y="523"/>
                    <a:pt x="652" y="523"/>
                  </a:cubicBezTo>
                  <a:cubicBezTo>
                    <a:pt x="739" y="523"/>
                    <a:pt x="821" y="505"/>
                    <a:pt x="893" y="447"/>
                  </a:cubicBezTo>
                  <a:cubicBezTo>
                    <a:pt x="1000" y="280"/>
                    <a:pt x="1191" y="352"/>
                    <a:pt x="1346" y="292"/>
                  </a:cubicBezTo>
                  <a:cubicBezTo>
                    <a:pt x="1227" y="161"/>
                    <a:pt x="1048" y="209"/>
                    <a:pt x="893" y="149"/>
                  </a:cubicBezTo>
                  <a:cubicBezTo>
                    <a:pt x="752" y="67"/>
                    <a:pt x="600" y="1"/>
                    <a:pt x="43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10" name="Google Shape;1810;p32"/>
            <p:cNvSpPr/>
            <p:nvPr/>
          </p:nvSpPr>
          <p:spPr>
            <a:xfrm>
              <a:off x="5747425" y="3655825"/>
              <a:ext cx="33975" cy="4725"/>
            </a:xfrm>
            <a:custGeom>
              <a:avLst/>
              <a:gdLst/>
              <a:ahLst/>
              <a:cxnLst/>
              <a:rect l="l" t="t" r="r" b="b"/>
              <a:pathLst>
                <a:path w="1359" h="189" extrusionOk="0">
                  <a:moveTo>
                    <a:pt x="387" y="0"/>
                  </a:moveTo>
                  <a:cubicBezTo>
                    <a:pt x="260" y="0"/>
                    <a:pt x="132" y="9"/>
                    <a:pt x="1" y="29"/>
                  </a:cubicBezTo>
                  <a:cubicBezTo>
                    <a:pt x="60" y="76"/>
                    <a:pt x="108" y="136"/>
                    <a:pt x="144" y="184"/>
                  </a:cubicBezTo>
                  <a:cubicBezTo>
                    <a:pt x="225" y="174"/>
                    <a:pt x="306" y="171"/>
                    <a:pt x="387" y="171"/>
                  </a:cubicBezTo>
                  <a:cubicBezTo>
                    <a:pt x="575" y="171"/>
                    <a:pt x="764" y="189"/>
                    <a:pt x="953" y="189"/>
                  </a:cubicBezTo>
                  <a:cubicBezTo>
                    <a:pt x="1088" y="189"/>
                    <a:pt x="1223" y="180"/>
                    <a:pt x="1358" y="148"/>
                  </a:cubicBezTo>
                  <a:cubicBezTo>
                    <a:pt x="1039" y="62"/>
                    <a:pt x="720" y="0"/>
                    <a:pt x="38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11" name="Google Shape;1811;p32"/>
            <p:cNvSpPr/>
            <p:nvPr/>
          </p:nvSpPr>
          <p:spPr>
            <a:xfrm>
              <a:off x="5783750" y="3660200"/>
              <a:ext cx="28900" cy="7075"/>
            </a:xfrm>
            <a:custGeom>
              <a:avLst/>
              <a:gdLst/>
              <a:ahLst/>
              <a:cxnLst/>
              <a:rect l="l" t="t" r="r" b="b"/>
              <a:pathLst>
                <a:path w="1156" h="283" extrusionOk="0">
                  <a:moveTo>
                    <a:pt x="258" y="0"/>
                  </a:moveTo>
                  <a:cubicBezTo>
                    <a:pt x="173" y="0"/>
                    <a:pt x="87" y="3"/>
                    <a:pt x="0" y="9"/>
                  </a:cubicBezTo>
                  <a:cubicBezTo>
                    <a:pt x="238" y="247"/>
                    <a:pt x="619" y="80"/>
                    <a:pt x="870" y="282"/>
                  </a:cubicBezTo>
                  <a:cubicBezTo>
                    <a:pt x="977" y="270"/>
                    <a:pt x="1096" y="259"/>
                    <a:pt x="1155" y="140"/>
                  </a:cubicBezTo>
                  <a:cubicBezTo>
                    <a:pt x="858" y="37"/>
                    <a:pt x="561" y="0"/>
                    <a:pt x="25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12" name="Google Shape;1812;p32"/>
            <p:cNvSpPr/>
            <p:nvPr/>
          </p:nvSpPr>
          <p:spPr>
            <a:xfrm>
              <a:off x="5524775" y="3615950"/>
              <a:ext cx="26225" cy="6750"/>
            </a:xfrm>
            <a:custGeom>
              <a:avLst/>
              <a:gdLst/>
              <a:ahLst/>
              <a:cxnLst/>
              <a:rect l="l" t="t" r="r" b="b"/>
              <a:pathLst>
                <a:path w="1049" h="270" extrusionOk="0">
                  <a:moveTo>
                    <a:pt x="94" y="0"/>
                  </a:moveTo>
                  <a:cubicBezTo>
                    <a:pt x="59" y="0"/>
                    <a:pt x="28" y="28"/>
                    <a:pt x="1" y="76"/>
                  </a:cubicBezTo>
                  <a:cubicBezTo>
                    <a:pt x="162" y="226"/>
                    <a:pt x="329" y="270"/>
                    <a:pt x="499" y="270"/>
                  </a:cubicBezTo>
                  <a:cubicBezTo>
                    <a:pt x="680" y="270"/>
                    <a:pt x="864" y="220"/>
                    <a:pt x="1049" y="195"/>
                  </a:cubicBezTo>
                  <a:cubicBezTo>
                    <a:pt x="942" y="16"/>
                    <a:pt x="751" y="135"/>
                    <a:pt x="620" y="52"/>
                  </a:cubicBezTo>
                  <a:lnTo>
                    <a:pt x="180" y="52"/>
                  </a:lnTo>
                  <a:cubicBezTo>
                    <a:pt x="149" y="16"/>
                    <a:pt x="120" y="0"/>
                    <a:pt x="9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13" name="Google Shape;1813;p32"/>
            <p:cNvSpPr/>
            <p:nvPr/>
          </p:nvSpPr>
          <p:spPr>
            <a:xfrm>
              <a:off x="5690875" y="3648975"/>
              <a:ext cx="28900" cy="4300"/>
            </a:xfrm>
            <a:custGeom>
              <a:avLst/>
              <a:gdLst/>
              <a:ahLst/>
              <a:cxnLst/>
              <a:rect l="l" t="t" r="r" b="b"/>
              <a:pathLst>
                <a:path w="1156" h="172" extrusionOk="0">
                  <a:moveTo>
                    <a:pt x="455" y="0"/>
                  </a:moveTo>
                  <a:cubicBezTo>
                    <a:pt x="302" y="0"/>
                    <a:pt x="150" y="12"/>
                    <a:pt x="1" y="17"/>
                  </a:cubicBezTo>
                  <a:cubicBezTo>
                    <a:pt x="48" y="65"/>
                    <a:pt x="84" y="124"/>
                    <a:pt x="132" y="172"/>
                  </a:cubicBezTo>
                  <a:cubicBezTo>
                    <a:pt x="477" y="172"/>
                    <a:pt x="822" y="160"/>
                    <a:pt x="1156" y="160"/>
                  </a:cubicBezTo>
                  <a:cubicBezTo>
                    <a:pt x="931" y="29"/>
                    <a:pt x="693" y="0"/>
                    <a:pt x="45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14" name="Google Shape;1814;p32"/>
            <p:cNvSpPr/>
            <p:nvPr/>
          </p:nvSpPr>
          <p:spPr>
            <a:xfrm>
              <a:off x="5976325" y="3663975"/>
              <a:ext cx="30700" cy="3100"/>
            </a:xfrm>
            <a:custGeom>
              <a:avLst/>
              <a:gdLst/>
              <a:ahLst/>
              <a:cxnLst/>
              <a:rect l="l" t="t" r="r" b="b"/>
              <a:pathLst>
                <a:path w="1228" h="124" extrusionOk="0">
                  <a:moveTo>
                    <a:pt x="1191" y="0"/>
                  </a:moveTo>
                  <a:cubicBezTo>
                    <a:pt x="787" y="12"/>
                    <a:pt x="394" y="12"/>
                    <a:pt x="1" y="12"/>
                  </a:cubicBezTo>
                  <a:cubicBezTo>
                    <a:pt x="308" y="99"/>
                    <a:pt x="631" y="123"/>
                    <a:pt x="956" y="123"/>
                  </a:cubicBezTo>
                  <a:cubicBezTo>
                    <a:pt x="1034" y="123"/>
                    <a:pt x="1113" y="122"/>
                    <a:pt x="1191" y="119"/>
                  </a:cubicBezTo>
                  <a:cubicBezTo>
                    <a:pt x="1227" y="72"/>
                    <a:pt x="1227" y="48"/>
                    <a:pt x="119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15" name="Google Shape;1815;p32"/>
            <p:cNvSpPr/>
            <p:nvPr/>
          </p:nvSpPr>
          <p:spPr>
            <a:xfrm>
              <a:off x="5935250" y="3674400"/>
              <a:ext cx="10750" cy="18175"/>
            </a:xfrm>
            <a:custGeom>
              <a:avLst/>
              <a:gdLst/>
              <a:ahLst/>
              <a:cxnLst/>
              <a:rect l="l" t="t" r="r" b="b"/>
              <a:pathLst>
                <a:path w="430" h="727" extrusionOk="0">
                  <a:moveTo>
                    <a:pt x="120" y="0"/>
                  </a:moveTo>
                  <a:lnTo>
                    <a:pt x="120" y="0"/>
                  </a:lnTo>
                  <a:cubicBezTo>
                    <a:pt x="155" y="12"/>
                    <a:pt x="155" y="48"/>
                    <a:pt x="120" y="60"/>
                  </a:cubicBezTo>
                  <a:cubicBezTo>
                    <a:pt x="1" y="226"/>
                    <a:pt x="13" y="405"/>
                    <a:pt x="108" y="584"/>
                  </a:cubicBezTo>
                  <a:lnTo>
                    <a:pt x="108" y="726"/>
                  </a:lnTo>
                  <a:cubicBezTo>
                    <a:pt x="346" y="536"/>
                    <a:pt x="429" y="298"/>
                    <a:pt x="251" y="36"/>
                  </a:cubicBezTo>
                  <a:cubicBezTo>
                    <a:pt x="215" y="36"/>
                    <a:pt x="167" y="12"/>
                    <a:pt x="12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16" name="Google Shape;1816;p32"/>
            <p:cNvSpPr/>
            <p:nvPr/>
          </p:nvSpPr>
          <p:spPr>
            <a:xfrm>
              <a:off x="5868575" y="3667250"/>
              <a:ext cx="19075" cy="7475"/>
            </a:xfrm>
            <a:custGeom>
              <a:avLst/>
              <a:gdLst/>
              <a:ahLst/>
              <a:cxnLst/>
              <a:rect l="l" t="t" r="r" b="b"/>
              <a:pathLst>
                <a:path w="763" h="299" extrusionOk="0">
                  <a:moveTo>
                    <a:pt x="215" y="0"/>
                  </a:moveTo>
                  <a:cubicBezTo>
                    <a:pt x="1" y="203"/>
                    <a:pt x="358" y="167"/>
                    <a:pt x="334" y="298"/>
                  </a:cubicBezTo>
                  <a:cubicBezTo>
                    <a:pt x="477" y="215"/>
                    <a:pt x="655" y="167"/>
                    <a:pt x="763" y="24"/>
                  </a:cubicBezTo>
                  <a:cubicBezTo>
                    <a:pt x="584" y="0"/>
                    <a:pt x="405" y="0"/>
                    <a:pt x="21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17" name="Google Shape;1817;p32"/>
            <p:cNvSpPr/>
            <p:nvPr/>
          </p:nvSpPr>
          <p:spPr>
            <a:xfrm>
              <a:off x="5929600" y="3660025"/>
              <a:ext cx="19075" cy="3475"/>
            </a:xfrm>
            <a:custGeom>
              <a:avLst/>
              <a:gdLst/>
              <a:ahLst/>
              <a:cxnLst/>
              <a:rect l="l" t="t" r="r" b="b"/>
              <a:pathLst>
                <a:path w="763" h="139" extrusionOk="0">
                  <a:moveTo>
                    <a:pt x="395" y="1"/>
                  </a:moveTo>
                  <a:cubicBezTo>
                    <a:pt x="265" y="1"/>
                    <a:pt x="131" y="27"/>
                    <a:pt x="0" y="27"/>
                  </a:cubicBezTo>
                  <a:cubicBezTo>
                    <a:pt x="159" y="123"/>
                    <a:pt x="328" y="139"/>
                    <a:pt x="501" y="139"/>
                  </a:cubicBezTo>
                  <a:cubicBezTo>
                    <a:pt x="588" y="139"/>
                    <a:pt x="675" y="135"/>
                    <a:pt x="762" y="135"/>
                  </a:cubicBezTo>
                  <a:cubicBezTo>
                    <a:pt x="649" y="27"/>
                    <a:pt x="524" y="1"/>
                    <a:pt x="39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18" name="Google Shape;1818;p32"/>
            <p:cNvSpPr/>
            <p:nvPr/>
          </p:nvSpPr>
          <p:spPr>
            <a:xfrm>
              <a:off x="5658125" y="3641875"/>
              <a:ext cx="18200" cy="4225"/>
            </a:xfrm>
            <a:custGeom>
              <a:avLst/>
              <a:gdLst/>
              <a:ahLst/>
              <a:cxnLst/>
              <a:rect l="l" t="t" r="r" b="b"/>
              <a:pathLst>
                <a:path w="728" h="169" extrusionOk="0">
                  <a:moveTo>
                    <a:pt x="327" y="0"/>
                  </a:moveTo>
                  <a:cubicBezTo>
                    <a:pt x="219" y="0"/>
                    <a:pt x="108" y="17"/>
                    <a:pt x="1" y="27"/>
                  </a:cubicBezTo>
                  <a:cubicBezTo>
                    <a:pt x="115" y="141"/>
                    <a:pt x="251" y="168"/>
                    <a:pt x="393" y="168"/>
                  </a:cubicBezTo>
                  <a:cubicBezTo>
                    <a:pt x="503" y="168"/>
                    <a:pt x="618" y="151"/>
                    <a:pt x="727" y="146"/>
                  </a:cubicBezTo>
                  <a:cubicBezTo>
                    <a:pt x="611" y="30"/>
                    <a:pt x="472" y="0"/>
                    <a:pt x="32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19" name="Google Shape;1819;p32"/>
            <p:cNvSpPr/>
            <p:nvPr/>
          </p:nvSpPr>
          <p:spPr>
            <a:xfrm>
              <a:off x="5952525" y="3660025"/>
              <a:ext cx="14000" cy="3375"/>
            </a:xfrm>
            <a:custGeom>
              <a:avLst/>
              <a:gdLst/>
              <a:ahLst/>
              <a:cxnLst/>
              <a:rect l="l" t="t" r="r" b="b"/>
              <a:pathLst>
                <a:path w="560" h="135" extrusionOk="0">
                  <a:moveTo>
                    <a:pt x="280" y="1"/>
                  </a:moveTo>
                  <a:cubicBezTo>
                    <a:pt x="188" y="1"/>
                    <a:pt x="95" y="45"/>
                    <a:pt x="0" y="135"/>
                  </a:cubicBezTo>
                  <a:lnTo>
                    <a:pt x="560" y="135"/>
                  </a:lnTo>
                  <a:cubicBezTo>
                    <a:pt x="465" y="45"/>
                    <a:pt x="372" y="1"/>
                    <a:pt x="28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20" name="Google Shape;1820;p32"/>
            <p:cNvSpPr/>
            <p:nvPr/>
          </p:nvSpPr>
          <p:spPr>
            <a:xfrm>
              <a:off x="5676300" y="3645375"/>
              <a:ext cx="14300" cy="4650"/>
            </a:xfrm>
            <a:custGeom>
              <a:avLst/>
              <a:gdLst/>
              <a:ahLst/>
              <a:cxnLst/>
              <a:rect l="l" t="t" r="r" b="b"/>
              <a:pathLst>
                <a:path w="572" h="186" extrusionOk="0">
                  <a:moveTo>
                    <a:pt x="104" y="0"/>
                  </a:moveTo>
                  <a:cubicBezTo>
                    <a:pt x="70" y="0"/>
                    <a:pt x="35" y="2"/>
                    <a:pt x="0" y="6"/>
                  </a:cubicBezTo>
                  <a:cubicBezTo>
                    <a:pt x="79" y="150"/>
                    <a:pt x="194" y="185"/>
                    <a:pt x="319" y="185"/>
                  </a:cubicBezTo>
                  <a:cubicBezTo>
                    <a:pt x="400" y="185"/>
                    <a:pt x="487" y="170"/>
                    <a:pt x="572" y="161"/>
                  </a:cubicBezTo>
                  <a:cubicBezTo>
                    <a:pt x="432" y="52"/>
                    <a:pt x="277" y="0"/>
                    <a:pt x="10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21" name="Google Shape;1821;p32"/>
            <p:cNvSpPr/>
            <p:nvPr/>
          </p:nvSpPr>
          <p:spPr>
            <a:xfrm>
              <a:off x="5973650" y="3678475"/>
              <a:ext cx="12225" cy="3300"/>
            </a:xfrm>
            <a:custGeom>
              <a:avLst/>
              <a:gdLst/>
              <a:ahLst/>
              <a:cxnLst/>
              <a:rect l="l" t="t" r="r" b="b"/>
              <a:pathLst>
                <a:path w="489" h="132" extrusionOk="0">
                  <a:moveTo>
                    <a:pt x="103" y="0"/>
                  </a:moveTo>
                  <a:cubicBezTo>
                    <a:pt x="69" y="0"/>
                    <a:pt x="35" y="2"/>
                    <a:pt x="1" y="4"/>
                  </a:cubicBezTo>
                  <a:cubicBezTo>
                    <a:pt x="80" y="105"/>
                    <a:pt x="177" y="132"/>
                    <a:pt x="281" y="132"/>
                  </a:cubicBezTo>
                  <a:cubicBezTo>
                    <a:pt x="348" y="132"/>
                    <a:pt x="418" y="120"/>
                    <a:pt x="489" y="111"/>
                  </a:cubicBezTo>
                  <a:cubicBezTo>
                    <a:pt x="373" y="25"/>
                    <a:pt x="243" y="0"/>
                    <a:pt x="10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22" name="Google Shape;1822;p32"/>
            <p:cNvSpPr/>
            <p:nvPr/>
          </p:nvSpPr>
          <p:spPr>
            <a:xfrm>
              <a:off x="6067125" y="3668150"/>
              <a:ext cx="6850" cy="2700"/>
            </a:xfrm>
            <a:custGeom>
              <a:avLst/>
              <a:gdLst/>
              <a:ahLst/>
              <a:cxnLst/>
              <a:rect l="l" t="t" r="r" b="b"/>
              <a:pathLst>
                <a:path w="274" h="108" extrusionOk="0">
                  <a:moveTo>
                    <a:pt x="133" y="0"/>
                  </a:moveTo>
                  <a:cubicBezTo>
                    <a:pt x="86" y="0"/>
                    <a:pt x="42" y="36"/>
                    <a:pt x="0" y="107"/>
                  </a:cubicBezTo>
                  <a:lnTo>
                    <a:pt x="274" y="107"/>
                  </a:lnTo>
                  <a:cubicBezTo>
                    <a:pt x="226" y="36"/>
                    <a:pt x="179" y="0"/>
                    <a:pt x="13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23" name="Google Shape;1823;p32"/>
            <p:cNvSpPr/>
            <p:nvPr/>
          </p:nvSpPr>
          <p:spPr>
            <a:xfrm>
              <a:off x="6006100" y="3663975"/>
              <a:ext cx="3600" cy="3300"/>
            </a:xfrm>
            <a:custGeom>
              <a:avLst/>
              <a:gdLst/>
              <a:ahLst/>
              <a:cxnLst/>
              <a:rect l="l" t="t" r="r" b="b"/>
              <a:pathLst>
                <a:path w="144" h="132" extrusionOk="0">
                  <a:moveTo>
                    <a:pt x="0" y="0"/>
                  </a:moveTo>
                  <a:lnTo>
                    <a:pt x="0" y="119"/>
                  </a:lnTo>
                  <a:cubicBezTo>
                    <a:pt x="60" y="119"/>
                    <a:pt x="96" y="119"/>
                    <a:pt x="143" y="131"/>
                  </a:cubicBezTo>
                  <a:cubicBezTo>
                    <a:pt x="96" y="96"/>
                    <a:pt x="36"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24" name="Google Shape;1824;p32"/>
            <p:cNvSpPr/>
            <p:nvPr/>
          </p:nvSpPr>
          <p:spPr>
            <a:xfrm>
              <a:off x="6058475" y="2096725"/>
              <a:ext cx="110750" cy="11475"/>
            </a:xfrm>
            <a:custGeom>
              <a:avLst/>
              <a:gdLst/>
              <a:ahLst/>
              <a:cxnLst/>
              <a:rect l="l" t="t" r="r" b="b"/>
              <a:pathLst>
                <a:path w="4430" h="459" extrusionOk="0">
                  <a:moveTo>
                    <a:pt x="2523" y="0"/>
                  </a:moveTo>
                  <a:cubicBezTo>
                    <a:pt x="2204" y="0"/>
                    <a:pt x="1884" y="4"/>
                    <a:pt x="1561" y="4"/>
                  </a:cubicBezTo>
                  <a:cubicBezTo>
                    <a:pt x="1320" y="4"/>
                    <a:pt x="1102" y="191"/>
                    <a:pt x="860" y="191"/>
                  </a:cubicBezTo>
                  <a:cubicBezTo>
                    <a:pt x="790" y="191"/>
                    <a:pt x="718" y="175"/>
                    <a:pt x="644" y="135"/>
                  </a:cubicBezTo>
                  <a:cubicBezTo>
                    <a:pt x="644" y="135"/>
                    <a:pt x="620" y="147"/>
                    <a:pt x="596" y="171"/>
                  </a:cubicBezTo>
                  <a:cubicBezTo>
                    <a:pt x="587" y="174"/>
                    <a:pt x="579" y="175"/>
                    <a:pt x="571" y="175"/>
                  </a:cubicBezTo>
                  <a:cubicBezTo>
                    <a:pt x="548" y="175"/>
                    <a:pt x="528" y="162"/>
                    <a:pt x="501" y="135"/>
                  </a:cubicBezTo>
                  <a:cubicBezTo>
                    <a:pt x="358" y="135"/>
                    <a:pt x="203" y="159"/>
                    <a:pt x="60" y="159"/>
                  </a:cubicBezTo>
                  <a:cubicBezTo>
                    <a:pt x="1" y="302"/>
                    <a:pt x="120" y="349"/>
                    <a:pt x="191" y="409"/>
                  </a:cubicBezTo>
                  <a:cubicBezTo>
                    <a:pt x="389" y="446"/>
                    <a:pt x="586" y="459"/>
                    <a:pt x="784" y="459"/>
                  </a:cubicBezTo>
                  <a:cubicBezTo>
                    <a:pt x="1158" y="459"/>
                    <a:pt x="1532" y="413"/>
                    <a:pt x="1906" y="397"/>
                  </a:cubicBezTo>
                  <a:cubicBezTo>
                    <a:pt x="2098" y="344"/>
                    <a:pt x="2283" y="302"/>
                    <a:pt x="2469" y="302"/>
                  </a:cubicBezTo>
                  <a:cubicBezTo>
                    <a:pt x="2617" y="302"/>
                    <a:pt x="2765" y="329"/>
                    <a:pt x="2918" y="397"/>
                  </a:cubicBezTo>
                  <a:cubicBezTo>
                    <a:pt x="3394" y="254"/>
                    <a:pt x="3882" y="338"/>
                    <a:pt x="4359" y="254"/>
                  </a:cubicBezTo>
                  <a:cubicBezTo>
                    <a:pt x="4430" y="111"/>
                    <a:pt x="4311" y="64"/>
                    <a:pt x="4228" y="4"/>
                  </a:cubicBezTo>
                  <a:cubicBezTo>
                    <a:pt x="4143" y="15"/>
                    <a:pt x="4067" y="54"/>
                    <a:pt x="3985" y="54"/>
                  </a:cubicBezTo>
                  <a:cubicBezTo>
                    <a:pt x="3974" y="54"/>
                    <a:pt x="3964" y="53"/>
                    <a:pt x="3954" y="52"/>
                  </a:cubicBezTo>
                  <a:cubicBezTo>
                    <a:pt x="3475" y="9"/>
                    <a:pt x="3001" y="0"/>
                    <a:pt x="252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25" name="Google Shape;1825;p32"/>
            <p:cNvSpPr/>
            <p:nvPr/>
          </p:nvSpPr>
          <p:spPr>
            <a:xfrm>
              <a:off x="6066525" y="2053700"/>
              <a:ext cx="49125" cy="16350"/>
            </a:xfrm>
            <a:custGeom>
              <a:avLst/>
              <a:gdLst/>
              <a:ahLst/>
              <a:cxnLst/>
              <a:rect l="l" t="t" r="r" b="b"/>
              <a:pathLst>
                <a:path w="1965" h="654" extrusionOk="0">
                  <a:moveTo>
                    <a:pt x="703" y="1"/>
                  </a:moveTo>
                  <a:cubicBezTo>
                    <a:pt x="522" y="1"/>
                    <a:pt x="347" y="32"/>
                    <a:pt x="179" y="130"/>
                  </a:cubicBezTo>
                  <a:cubicBezTo>
                    <a:pt x="36" y="189"/>
                    <a:pt x="0" y="308"/>
                    <a:pt x="0" y="439"/>
                  </a:cubicBezTo>
                  <a:cubicBezTo>
                    <a:pt x="84" y="535"/>
                    <a:pt x="179" y="570"/>
                    <a:pt x="298" y="570"/>
                  </a:cubicBezTo>
                  <a:cubicBezTo>
                    <a:pt x="371" y="492"/>
                    <a:pt x="438" y="458"/>
                    <a:pt x="505" y="458"/>
                  </a:cubicBezTo>
                  <a:cubicBezTo>
                    <a:pt x="581" y="458"/>
                    <a:pt x="656" y="501"/>
                    <a:pt x="738" y="570"/>
                  </a:cubicBezTo>
                  <a:lnTo>
                    <a:pt x="1298" y="570"/>
                  </a:lnTo>
                  <a:cubicBezTo>
                    <a:pt x="1393" y="356"/>
                    <a:pt x="1965" y="654"/>
                    <a:pt x="1751" y="165"/>
                  </a:cubicBezTo>
                  <a:cubicBezTo>
                    <a:pt x="1657" y="29"/>
                    <a:pt x="1538" y="5"/>
                    <a:pt x="1413" y="5"/>
                  </a:cubicBezTo>
                  <a:cubicBezTo>
                    <a:pt x="1347" y="5"/>
                    <a:pt x="1279" y="12"/>
                    <a:pt x="1213" y="12"/>
                  </a:cubicBezTo>
                  <a:cubicBezTo>
                    <a:pt x="1197" y="12"/>
                    <a:pt x="1182" y="12"/>
                    <a:pt x="1167" y="11"/>
                  </a:cubicBezTo>
                  <a:cubicBezTo>
                    <a:pt x="1118" y="60"/>
                    <a:pt x="1072" y="87"/>
                    <a:pt x="1026" y="87"/>
                  </a:cubicBezTo>
                  <a:cubicBezTo>
                    <a:pt x="983" y="87"/>
                    <a:pt x="939" y="63"/>
                    <a:pt x="893" y="11"/>
                  </a:cubicBezTo>
                  <a:cubicBezTo>
                    <a:pt x="829" y="5"/>
                    <a:pt x="766" y="1"/>
                    <a:pt x="70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26" name="Google Shape;1826;p32"/>
            <p:cNvSpPr/>
            <p:nvPr/>
          </p:nvSpPr>
          <p:spPr>
            <a:xfrm>
              <a:off x="6036750" y="2053125"/>
              <a:ext cx="34250" cy="14250"/>
            </a:xfrm>
            <a:custGeom>
              <a:avLst/>
              <a:gdLst/>
              <a:ahLst/>
              <a:cxnLst/>
              <a:rect l="l" t="t" r="r" b="b"/>
              <a:pathLst>
                <a:path w="1370" h="570" extrusionOk="0">
                  <a:moveTo>
                    <a:pt x="624" y="1"/>
                  </a:moveTo>
                  <a:cubicBezTo>
                    <a:pt x="437" y="1"/>
                    <a:pt x="249" y="41"/>
                    <a:pt x="60" y="153"/>
                  </a:cubicBezTo>
                  <a:cubicBezTo>
                    <a:pt x="1" y="319"/>
                    <a:pt x="72" y="415"/>
                    <a:pt x="215" y="486"/>
                  </a:cubicBezTo>
                  <a:cubicBezTo>
                    <a:pt x="265" y="502"/>
                    <a:pt x="316" y="506"/>
                    <a:pt x="368" y="506"/>
                  </a:cubicBezTo>
                  <a:cubicBezTo>
                    <a:pt x="428" y="506"/>
                    <a:pt x="488" y="500"/>
                    <a:pt x="548" y="500"/>
                  </a:cubicBezTo>
                  <a:cubicBezTo>
                    <a:pt x="635" y="500"/>
                    <a:pt x="720" y="512"/>
                    <a:pt x="798" y="569"/>
                  </a:cubicBezTo>
                  <a:lnTo>
                    <a:pt x="929" y="569"/>
                  </a:lnTo>
                  <a:cubicBezTo>
                    <a:pt x="977" y="534"/>
                    <a:pt x="1013" y="498"/>
                    <a:pt x="1072" y="450"/>
                  </a:cubicBezTo>
                  <a:cubicBezTo>
                    <a:pt x="1096" y="444"/>
                    <a:pt x="1120" y="441"/>
                    <a:pt x="1144" y="441"/>
                  </a:cubicBezTo>
                  <a:cubicBezTo>
                    <a:pt x="1167" y="441"/>
                    <a:pt x="1191" y="444"/>
                    <a:pt x="1215" y="450"/>
                  </a:cubicBezTo>
                  <a:cubicBezTo>
                    <a:pt x="1346" y="391"/>
                    <a:pt x="1358" y="272"/>
                    <a:pt x="1370" y="141"/>
                  </a:cubicBezTo>
                  <a:cubicBezTo>
                    <a:pt x="1124" y="73"/>
                    <a:pt x="875" y="1"/>
                    <a:pt x="62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27" name="Google Shape;1827;p32"/>
            <p:cNvSpPr/>
            <p:nvPr/>
          </p:nvSpPr>
          <p:spPr>
            <a:xfrm>
              <a:off x="6135875" y="2056600"/>
              <a:ext cx="31575" cy="14850"/>
            </a:xfrm>
            <a:custGeom>
              <a:avLst/>
              <a:gdLst/>
              <a:ahLst/>
              <a:cxnLst/>
              <a:rect l="l" t="t" r="r" b="b"/>
              <a:pathLst>
                <a:path w="1263" h="594" extrusionOk="0">
                  <a:moveTo>
                    <a:pt x="258" y="0"/>
                  </a:moveTo>
                  <a:cubicBezTo>
                    <a:pt x="212" y="0"/>
                    <a:pt x="166" y="4"/>
                    <a:pt x="120" y="14"/>
                  </a:cubicBezTo>
                  <a:cubicBezTo>
                    <a:pt x="0" y="168"/>
                    <a:pt x="0" y="299"/>
                    <a:pt x="131" y="454"/>
                  </a:cubicBezTo>
                  <a:cubicBezTo>
                    <a:pt x="364" y="477"/>
                    <a:pt x="606" y="594"/>
                    <a:pt x="846" y="594"/>
                  </a:cubicBezTo>
                  <a:cubicBezTo>
                    <a:pt x="986" y="594"/>
                    <a:pt x="1126" y="554"/>
                    <a:pt x="1263" y="430"/>
                  </a:cubicBezTo>
                  <a:cubicBezTo>
                    <a:pt x="1179" y="323"/>
                    <a:pt x="1143" y="168"/>
                    <a:pt x="965" y="157"/>
                  </a:cubicBezTo>
                  <a:cubicBezTo>
                    <a:pt x="724" y="116"/>
                    <a:pt x="500" y="0"/>
                    <a:pt x="25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28" name="Google Shape;1828;p32"/>
            <p:cNvSpPr/>
            <p:nvPr/>
          </p:nvSpPr>
          <p:spPr>
            <a:xfrm>
              <a:off x="6016525" y="2074800"/>
              <a:ext cx="28875" cy="14825"/>
            </a:xfrm>
            <a:custGeom>
              <a:avLst/>
              <a:gdLst/>
              <a:ahLst/>
              <a:cxnLst/>
              <a:rect l="l" t="t" r="r" b="b"/>
              <a:pathLst>
                <a:path w="1155" h="593" extrusionOk="0">
                  <a:moveTo>
                    <a:pt x="595" y="0"/>
                  </a:moveTo>
                  <a:cubicBezTo>
                    <a:pt x="547" y="48"/>
                    <a:pt x="492" y="63"/>
                    <a:pt x="434" y="63"/>
                  </a:cubicBezTo>
                  <a:cubicBezTo>
                    <a:pt x="349" y="63"/>
                    <a:pt x="258" y="31"/>
                    <a:pt x="176" y="31"/>
                  </a:cubicBezTo>
                  <a:cubicBezTo>
                    <a:pt x="109" y="31"/>
                    <a:pt x="47" y="52"/>
                    <a:pt x="0" y="131"/>
                  </a:cubicBezTo>
                  <a:lnTo>
                    <a:pt x="0" y="226"/>
                  </a:lnTo>
                  <a:cubicBezTo>
                    <a:pt x="0" y="357"/>
                    <a:pt x="60" y="476"/>
                    <a:pt x="143" y="572"/>
                  </a:cubicBezTo>
                  <a:cubicBezTo>
                    <a:pt x="185" y="566"/>
                    <a:pt x="227" y="564"/>
                    <a:pt x="270" y="564"/>
                  </a:cubicBezTo>
                  <a:cubicBezTo>
                    <a:pt x="420" y="564"/>
                    <a:pt x="572" y="592"/>
                    <a:pt x="720" y="592"/>
                  </a:cubicBezTo>
                  <a:cubicBezTo>
                    <a:pt x="871" y="592"/>
                    <a:pt x="1018" y="562"/>
                    <a:pt x="1155" y="441"/>
                  </a:cubicBezTo>
                  <a:cubicBezTo>
                    <a:pt x="1143" y="60"/>
                    <a:pt x="810" y="107"/>
                    <a:pt x="59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29" name="Google Shape;1829;p32"/>
            <p:cNvSpPr/>
            <p:nvPr/>
          </p:nvSpPr>
          <p:spPr>
            <a:xfrm>
              <a:off x="6134975" y="2035500"/>
              <a:ext cx="26225" cy="11225"/>
            </a:xfrm>
            <a:custGeom>
              <a:avLst/>
              <a:gdLst/>
              <a:ahLst/>
              <a:cxnLst/>
              <a:rect l="l" t="t" r="r" b="b"/>
              <a:pathLst>
                <a:path w="1049" h="449" extrusionOk="0">
                  <a:moveTo>
                    <a:pt x="144" y="0"/>
                  </a:moveTo>
                  <a:cubicBezTo>
                    <a:pt x="96" y="60"/>
                    <a:pt x="48" y="108"/>
                    <a:pt x="1" y="143"/>
                  </a:cubicBezTo>
                  <a:cubicBezTo>
                    <a:pt x="142" y="368"/>
                    <a:pt x="301" y="448"/>
                    <a:pt x="469" y="448"/>
                  </a:cubicBezTo>
                  <a:cubicBezTo>
                    <a:pt x="640" y="448"/>
                    <a:pt x="821" y="365"/>
                    <a:pt x="1001" y="262"/>
                  </a:cubicBezTo>
                  <a:cubicBezTo>
                    <a:pt x="1048" y="227"/>
                    <a:pt x="1048" y="179"/>
                    <a:pt x="1001" y="131"/>
                  </a:cubicBezTo>
                  <a:cubicBezTo>
                    <a:pt x="739" y="0"/>
                    <a:pt x="417" y="84"/>
                    <a:pt x="14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30" name="Google Shape;1830;p32"/>
            <p:cNvSpPr/>
            <p:nvPr/>
          </p:nvSpPr>
          <p:spPr>
            <a:xfrm>
              <a:off x="6031400" y="2075375"/>
              <a:ext cx="30075" cy="14325"/>
            </a:xfrm>
            <a:custGeom>
              <a:avLst/>
              <a:gdLst/>
              <a:ahLst/>
              <a:cxnLst/>
              <a:rect l="l" t="t" r="r" b="b"/>
              <a:pathLst>
                <a:path w="1203" h="573" extrusionOk="0">
                  <a:moveTo>
                    <a:pt x="0" y="1"/>
                  </a:moveTo>
                  <a:cubicBezTo>
                    <a:pt x="179" y="144"/>
                    <a:pt x="429" y="203"/>
                    <a:pt x="560" y="418"/>
                  </a:cubicBezTo>
                  <a:cubicBezTo>
                    <a:pt x="630" y="348"/>
                    <a:pt x="688" y="321"/>
                    <a:pt x="739" y="321"/>
                  </a:cubicBezTo>
                  <a:cubicBezTo>
                    <a:pt x="895" y="321"/>
                    <a:pt x="984" y="572"/>
                    <a:pt x="1155" y="572"/>
                  </a:cubicBezTo>
                  <a:cubicBezTo>
                    <a:pt x="1203" y="299"/>
                    <a:pt x="1012" y="156"/>
                    <a:pt x="84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31" name="Google Shape;1831;p32"/>
            <p:cNvSpPr/>
            <p:nvPr/>
          </p:nvSpPr>
          <p:spPr>
            <a:xfrm>
              <a:off x="6168925" y="2095625"/>
              <a:ext cx="26200" cy="8725"/>
            </a:xfrm>
            <a:custGeom>
              <a:avLst/>
              <a:gdLst/>
              <a:ahLst/>
              <a:cxnLst/>
              <a:rect l="l" t="t" r="r" b="b"/>
              <a:pathLst>
                <a:path w="1048" h="349" extrusionOk="0">
                  <a:moveTo>
                    <a:pt x="95" y="1"/>
                  </a:moveTo>
                  <a:cubicBezTo>
                    <a:pt x="71" y="24"/>
                    <a:pt x="71" y="48"/>
                    <a:pt x="95" y="96"/>
                  </a:cubicBezTo>
                  <a:cubicBezTo>
                    <a:pt x="0" y="167"/>
                    <a:pt x="12" y="239"/>
                    <a:pt x="71" y="310"/>
                  </a:cubicBezTo>
                  <a:cubicBezTo>
                    <a:pt x="91" y="309"/>
                    <a:pt x="111" y="308"/>
                    <a:pt x="131" y="308"/>
                  </a:cubicBezTo>
                  <a:cubicBezTo>
                    <a:pt x="290" y="308"/>
                    <a:pt x="455" y="348"/>
                    <a:pt x="617" y="348"/>
                  </a:cubicBezTo>
                  <a:cubicBezTo>
                    <a:pt x="767" y="348"/>
                    <a:pt x="913" y="314"/>
                    <a:pt x="1048" y="179"/>
                  </a:cubicBezTo>
                  <a:cubicBezTo>
                    <a:pt x="953" y="73"/>
                    <a:pt x="849" y="43"/>
                    <a:pt x="743" y="43"/>
                  </a:cubicBezTo>
                  <a:cubicBezTo>
                    <a:pt x="607" y="43"/>
                    <a:pt x="467" y="92"/>
                    <a:pt x="336" y="92"/>
                  </a:cubicBezTo>
                  <a:cubicBezTo>
                    <a:pt x="251" y="92"/>
                    <a:pt x="169" y="71"/>
                    <a:pt x="9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32" name="Google Shape;1832;p32"/>
            <p:cNvSpPr/>
            <p:nvPr/>
          </p:nvSpPr>
          <p:spPr>
            <a:xfrm>
              <a:off x="6110275" y="2054050"/>
              <a:ext cx="15800" cy="17225"/>
            </a:xfrm>
            <a:custGeom>
              <a:avLst/>
              <a:gdLst/>
              <a:ahLst/>
              <a:cxnLst/>
              <a:rect l="l" t="t" r="r" b="b"/>
              <a:pathLst>
                <a:path w="632" h="689" extrusionOk="0">
                  <a:moveTo>
                    <a:pt x="328" y="1"/>
                  </a:moveTo>
                  <a:cubicBezTo>
                    <a:pt x="278" y="1"/>
                    <a:pt x="217" y="30"/>
                    <a:pt x="143" y="104"/>
                  </a:cubicBezTo>
                  <a:cubicBezTo>
                    <a:pt x="24" y="235"/>
                    <a:pt x="72" y="413"/>
                    <a:pt x="1" y="556"/>
                  </a:cubicBezTo>
                  <a:cubicBezTo>
                    <a:pt x="89" y="665"/>
                    <a:pt x="197" y="688"/>
                    <a:pt x="311" y="688"/>
                  </a:cubicBezTo>
                  <a:cubicBezTo>
                    <a:pt x="396" y="688"/>
                    <a:pt x="485" y="675"/>
                    <a:pt x="572" y="675"/>
                  </a:cubicBezTo>
                  <a:cubicBezTo>
                    <a:pt x="632" y="532"/>
                    <a:pt x="512" y="390"/>
                    <a:pt x="572" y="259"/>
                  </a:cubicBezTo>
                  <a:cubicBezTo>
                    <a:pt x="506" y="144"/>
                    <a:pt x="441" y="1"/>
                    <a:pt x="32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33" name="Google Shape;1833;p32"/>
            <p:cNvSpPr/>
            <p:nvPr/>
          </p:nvSpPr>
          <p:spPr>
            <a:xfrm>
              <a:off x="6160275" y="2037375"/>
              <a:ext cx="16100" cy="9925"/>
            </a:xfrm>
            <a:custGeom>
              <a:avLst/>
              <a:gdLst/>
              <a:ahLst/>
              <a:cxnLst/>
              <a:rect l="l" t="t" r="r" b="b"/>
              <a:pathLst>
                <a:path w="644" h="397" extrusionOk="0">
                  <a:moveTo>
                    <a:pt x="194" y="1"/>
                  </a:moveTo>
                  <a:cubicBezTo>
                    <a:pt x="145" y="1"/>
                    <a:pt x="82" y="20"/>
                    <a:pt x="1" y="68"/>
                  </a:cubicBezTo>
                  <a:lnTo>
                    <a:pt x="1" y="199"/>
                  </a:lnTo>
                  <a:cubicBezTo>
                    <a:pt x="132" y="227"/>
                    <a:pt x="219" y="396"/>
                    <a:pt x="437" y="396"/>
                  </a:cubicBezTo>
                  <a:cubicBezTo>
                    <a:pt x="495" y="396"/>
                    <a:pt x="563" y="384"/>
                    <a:pt x="644" y="354"/>
                  </a:cubicBezTo>
                  <a:cubicBezTo>
                    <a:pt x="397" y="307"/>
                    <a:pt x="392" y="1"/>
                    <a:pt x="19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34" name="Google Shape;1834;p32"/>
            <p:cNvSpPr/>
            <p:nvPr/>
          </p:nvSpPr>
          <p:spPr>
            <a:xfrm>
              <a:off x="5903400" y="2053650"/>
              <a:ext cx="19975" cy="8675"/>
            </a:xfrm>
            <a:custGeom>
              <a:avLst/>
              <a:gdLst/>
              <a:ahLst/>
              <a:cxnLst/>
              <a:rect l="l" t="t" r="r" b="b"/>
              <a:pathLst>
                <a:path w="799" h="347" extrusionOk="0">
                  <a:moveTo>
                    <a:pt x="96" y="1"/>
                  </a:moveTo>
                  <a:cubicBezTo>
                    <a:pt x="1" y="96"/>
                    <a:pt x="13" y="191"/>
                    <a:pt x="72" y="298"/>
                  </a:cubicBezTo>
                  <a:cubicBezTo>
                    <a:pt x="114" y="334"/>
                    <a:pt x="154" y="346"/>
                    <a:pt x="194" y="346"/>
                  </a:cubicBezTo>
                  <a:cubicBezTo>
                    <a:pt x="304" y="346"/>
                    <a:pt x="408" y="251"/>
                    <a:pt x="513" y="251"/>
                  </a:cubicBezTo>
                  <a:cubicBezTo>
                    <a:pt x="620" y="167"/>
                    <a:pt x="715" y="96"/>
                    <a:pt x="798" y="1"/>
                  </a:cubicBezTo>
                  <a:lnTo>
                    <a:pt x="382" y="1"/>
                  </a:lnTo>
                  <a:cubicBezTo>
                    <a:pt x="352" y="25"/>
                    <a:pt x="325" y="36"/>
                    <a:pt x="298" y="36"/>
                  </a:cubicBezTo>
                  <a:cubicBezTo>
                    <a:pt x="272" y="36"/>
                    <a:pt x="245" y="25"/>
                    <a:pt x="21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35" name="Google Shape;1835;p32"/>
            <p:cNvSpPr/>
            <p:nvPr/>
          </p:nvSpPr>
          <p:spPr>
            <a:xfrm>
              <a:off x="6030800" y="2056925"/>
              <a:ext cx="12825" cy="10325"/>
            </a:xfrm>
            <a:custGeom>
              <a:avLst/>
              <a:gdLst/>
              <a:ahLst/>
              <a:cxnLst/>
              <a:rect l="l" t="t" r="r" b="b"/>
              <a:pathLst>
                <a:path w="513" h="413" extrusionOk="0">
                  <a:moveTo>
                    <a:pt x="298" y="1"/>
                  </a:moveTo>
                  <a:cubicBezTo>
                    <a:pt x="143" y="1"/>
                    <a:pt x="1" y="60"/>
                    <a:pt x="24" y="227"/>
                  </a:cubicBezTo>
                  <a:cubicBezTo>
                    <a:pt x="48" y="386"/>
                    <a:pt x="151" y="412"/>
                    <a:pt x="260" y="412"/>
                  </a:cubicBezTo>
                  <a:cubicBezTo>
                    <a:pt x="314" y="412"/>
                    <a:pt x="370" y="406"/>
                    <a:pt x="417" y="406"/>
                  </a:cubicBezTo>
                  <a:cubicBezTo>
                    <a:pt x="513" y="382"/>
                    <a:pt x="513" y="346"/>
                    <a:pt x="453" y="286"/>
                  </a:cubicBezTo>
                  <a:cubicBezTo>
                    <a:pt x="405" y="203"/>
                    <a:pt x="346" y="96"/>
                    <a:pt x="29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36" name="Google Shape;1836;p32"/>
            <p:cNvSpPr/>
            <p:nvPr/>
          </p:nvSpPr>
          <p:spPr>
            <a:xfrm>
              <a:off x="6109975" y="2060500"/>
              <a:ext cx="23250" cy="10450"/>
            </a:xfrm>
            <a:custGeom>
              <a:avLst/>
              <a:gdLst/>
              <a:ahLst/>
              <a:cxnLst/>
              <a:rect l="l" t="t" r="r" b="b"/>
              <a:pathLst>
                <a:path w="930" h="418" extrusionOk="0">
                  <a:moveTo>
                    <a:pt x="584" y="1"/>
                  </a:moveTo>
                  <a:cubicBezTo>
                    <a:pt x="1" y="143"/>
                    <a:pt x="524" y="274"/>
                    <a:pt x="584" y="417"/>
                  </a:cubicBezTo>
                  <a:cubicBezTo>
                    <a:pt x="679" y="382"/>
                    <a:pt x="763" y="334"/>
                    <a:pt x="870" y="298"/>
                  </a:cubicBezTo>
                  <a:cubicBezTo>
                    <a:pt x="929" y="227"/>
                    <a:pt x="929" y="191"/>
                    <a:pt x="870" y="132"/>
                  </a:cubicBezTo>
                  <a:cubicBezTo>
                    <a:pt x="763" y="84"/>
                    <a:pt x="679" y="36"/>
                    <a:pt x="58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37" name="Google Shape;1837;p32"/>
            <p:cNvSpPr/>
            <p:nvPr/>
          </p:nvSpPr>
          <p:spPr>
            <a:xfrm>
              <a:off x="6099850" y="2056625"/>
              <a:ext cx="14925" cy="11725"/>
            </a:xfrm>
            <a:custGeom>
              <a:avLst/>
              <a:gdLst/>
              <a:ahLst/>
              <a:cxnLst/>
              <a:rect l="l" t="t" r="r" b="b"/>
              <a:pathLst>
                <a:path w="597" h="469" extrusionOk="0">
                  <a:moveTo>
                    <a:pt x="441" y="1"/>
                  </a:moveTo>
                  <a:cubicBezTo>
                    <a:pt x="431" y="125"/>
                    <a:pt x="394" y="248"/>
                    <a:pt x="260" y="248"/>
                  </a:cubicBezTo>
                  <a:cubicBezTo>
                    <a:pt x="240" y="248"/>
                    <a:pt x="217" y="245"/>
                    <a:pt x="191" y="239"/>
                  </a:cubicBezTo>
                  <a:cubicBezTo>
                    <a:pt x="165" y="232"/>
                    <a:pt x="143" y="228"/>
                    <a:pt x="124" y="228"/>
                  </a:cubicBezTo>
                  <a:cubicBezTo>
                    <a:pt x="21" y="228"/>
                    <a:pt x="11" y="329"/>
                    <a:pt x="1" y="429"/>
                  </a:cubicBezTo>
                  <a:cubicBezTo>
                    <a:pt x="22" y="457"/>
                    <a:pt x="47" y="469"/>
                    <a:pt x="76" y="469"/>
                  </a:cubicBezTo>
                  <a:cubicBezTo>
                    <a:pt x="96" y="469"/>
                    <a:pt x="119" y="463"/>
                    <a:pt x="144" y="453"/>
                  </a:cubicBezTo>
                  <a:lnTo>
                    <a:pt x="418" y="453"/>
                  </a:lnTo>
                  <a:cubicBezTo>
                    <a:pt x="596" y="346"/>
                    <a:pt x="560" y="167"/>
                    <a:pt x="560" y="1"/>
                  </a:cubicBezTo>
                  <a:lnTo>
                    <a:pt x="560" y="1"/>
                  </a:lnTo>
                  <a:cubicBezTo>
                    <a:pt x="531" y="7"/>
                    <a:pt x="504" y="10"/>
                    <a:pt x="483" y="10"/>
                  </a:cubicBezTo>
                  <a:cubicBezTo>
                    <a:pt x="462" y="10"/>
                    <a:pt x="447" y="7"/>
                    <a:pt x="44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38" name="Google Shape;1838;p32"/>
            <p:cNvSpPr/>
            <p:nvPr/>
          </p:nvSpPr>
          <p:spPr>
            <a:xfrm>
              <a:off x="5995075" y="2060675"/>
              <a:ext cx="17900" cy="6700"/>
            </a:xfrm>
            <a:custGeom>
              <a:avLst/>
              <a:gdLst/>
              <a:ahLst/>
              <a:cxnLst/>
              <a:rect l="l" t="t" r="r" b="b"/>
              <a:pathLst>
                <a:path w="716" h="268" extrusionOk="0">
                  <a:moveTo>
                    <a:pt x="419" y="1"/>
                  </a:moveTo>
                  <a:cubicBezTo>
                    <a:pt x="280" y="1"/>
                    <a:pt x="140" y="79"/>
                    <a:pt x="1" y="148"/>
                  </a:cubicBezTo>
                  <a:cubicBezTo>
                    <a:pt x="83" y="238"/>
                    <a:pt x="160" y="268"/>
                    <a:pt x="235" y="268"/>
                  </a:cubicBezTo>
                  <a:cubicBezTo>
                    <a:pt x="386" y="268"/>
                    <a:pt x="528" y="146"/>
                    <a:pt x="677" y="146"/>
                  </a:cubicBezTo>
                  <a:cubicBezTo>
                    <a:pt x="690" y="146"/>
                    <a:pt x="702" y="146"/>
                    <a:pt x="715" y="148"/>
                  </a:cubicBezTo>
                  <a:cubicBezTo>
                    <a:pt x="616" y="40"/>
                    <a:pt x="518" y="1"/>
                    <a:pt x="41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39" name="Google Shape;1839;p32"/>
            <p:cNvSpPr/>
            <p:nvPr/>
          </p:nvSpPr>
          <p:spPr>
            <a:xfrm>
              <a:off x="6131700" y="2056925"/>
              <a:ext cx="7475" cy="11050"/>
            </a:xfrm>
            <a:custGeom>
              <a:avLst/>
              <a:gdLst/>
              <a:ahLst/>
              <a:cxnLst/>
              <a:rect l="l" t="t" r="r" b="b"/>
              <a:pathLst>
                <a:path w="299" h="442" extrusionOk="0">
                  <a:moveTo>
                    <a:pt x="287" y="1"/>
                  </a:moveTo>
                  <a:cubicBezTo>
                    <a:pt x="108" y="1"/>
                    <a:pt x="13" y="96"/>
                    <a:pt x="1" y="275"/>
                  </a:cubicBezTo>
                  <a:lnTo>
                    <a:pt x="1" y="441"/>
                  </a:lnTo>
                  <a:lnTo>
                    <a:pt x="298" y="429"/>
                  </a:lnTo>
                  <a:cubicBezTo>
                    <a:pt x="287" y="286"/>
                    <a:pt x="287" y="155"/>
                    <a:pt x="28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40" name="Google Shape;1840;p32"/>
            <p:cNvSpPr/>
            <p:nvPr/>
          </p:nvSpPr>
          <p:spPr>
            <a:xfrm>
              <a:off x="6087350" y="2053650"/>
              <a:ext cx="10050" cy="8975"/>
            </a:xfrm>
            <a:custGeom>
              <a:avLst/>
              <a:gdLst/>
              <a:ahLst/>
              <a:cxnLst/>
              <a:rect l="l" t="t" r="r" b="b"/>
              <a:pathLst>
                <a:path w="402" h="359" extrusionOk="0">
                  <a:moveTo>
                    <a:pt x="334" y="1"/>
                  </a:moveTo>
                  <a:cubicBezTo>
                    <a:pt x="239" y="1"/>
                    <a:pt x="156" y="1"/>
                    <a:pt x="60" y="13"/>
                  </a:cubicBezTo>
                  <a:cubicBezTo>
                    <a:pt x="60" y="132"/>
                    <a:pt x="1" y="346"/>
                    <a:pt x="167" y="358"/>
                  </a:cubicBezTo>
                  <a:cubicBezTo>
                    <a:pt x="173" y="358"/>
                    <a:pt x="179" y="358"/>
                    <a:pt x="185" y="358"/>
                  </a:cubicBezTo>
                  <a:cubicBezTo>
                    <a:pt x="401" y="358"/>
                    <a:pt x="322" y="140"/>
                    <a:pt x="33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41" name="Google Shape;1841;p32"/>
            <p:cNvSpPr/>
            <p:nvPr/>
          </p:nvSpPr>
          <p:spPr>
            <a:xfrm>
              <a:off x="5887625" y="2058650"/>
              <a:ext cx="14625" cy="5250"/>
            </a:xfrm>
            <a:custGeom>
              <a:avLst/>
              <a:gdLst/>
              <a:ahLst/>
              <a:cxnLst/>
              <a:rect l="l" t="t" r="r" b="b"/>
              <a:pathLst>
                <a:path w="585" h="210" extrusionOk="0">
                  <a:moveTo>
                    <a:pt x="393" y="1"/>
                  </a:moveTo>
                  <a:cubicBezTo>
                    <a:pt x="261" y="1"/>
                    <a:pt x="128" y="79"/>
                    <a:pt x="1" y="86"/>
                  </a:cubicBezTo>
                  <a:cubicBezTo>
                    <a:pt x="49" y="183"/>
                    <a:pt x="137" y="209"/>
                    <a:pt x="232" y="209"/>
                  </a:cubicBezTo>
                  <a:cubicBezTo>
                    <a:pt x="254" y="209"/>
                    <a:pt x="276" y="208"/>
                    <a:pt x="298" y="206"/>
                  </a:cubicBezTo>
                  <a:cubicBezTo>
                    <a:pt x="405" y="206"/>
                    <a:pt x="525" y="194"/>
                    <a:pt x="584" y="75"/>
                  </a:cubicBezTo>
                  <a:cubicBezTo>
                    <a:pt x="521" y="20"/>
                    <a:pt x="457" y="1"/>
                    <a:pt x="39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42" name="Google Shape;1842;p32"/>
            <p:cNvSpPr/>
            <p:nvPr/>
          </p:nvSpPr>
          <p:spPr>
            <a:xfrm>
              <a:off x="6074550" y="2061475"/>
              <a:ext cx="10750" cy="6500"/>
            </a:xfrm>
            <a:custGeom>
              <a:avLst/>
              <a:gdLst/>
              <a:ahLst/>
              <a:cxnLst/>
              <a:rect l="l" t="t" r="r" b="b"/>
              <a:pathLst>
                <a:path w="430" h="260" extrusionOk="0">
                  <a:moveTo>
                    <a:pt x="166" y="0"/>
                  </a:moveTo>
                  <a:cubicBezTo>
                    <a:pt x="111" y="0"/>
                    <a:pt x="72" y="87"/>
                    <a:pt x="1" y="259"/>
                  </a:cubicBezTo>
                  <a:lnTo>
                    <a:pt x="429" y="259"/>
                  </a:lnTo>
                  <a:cubicBezTo>
                    <a:pt x="292" y="87"/>
                    <a:pt x="221" y="0"/>
                    <a:pt x="16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43" name="Google Shape;1843;p32"/>
            <p:cNvSpPr/>
            <p:nvPr/>
          </p:nvSpPr>
          <p:spPr>
            <a:xfrm>
              <a:off x="6007575" y="2078075"/>
              <a:ext cx="11950" cy="11025"/>
            </a:xfrm>
            <a:custGeom>
              <a:avLst/>
              <a:gdLst/>
              <a:ahLst/>
              <a:cxnLst/>
              <a:rect l="l" t="t" r="r" b="b"/>
              <a:pathLst>
                <a:path w="478" h="441" extrusionOk="0">
                  <a:moveTo>
                    <a:pt x="84" y="0"/>
                  </a:moveTo>
                  <a:lnTo>
                    <a:pt x="25" y="60"/>
                  </a:lnTo>
                  <a:cubicBezTo>
                    <a:pt x="1" y="155"/>
                    <a:pt x="13" y="250"/>
                    <a:pt x="84" y="298"/>
                  </a:cubicBezTo>
                  <a:lnTo>
                    <a:pt x="96" y="322"/>
                  </a:lnTo>
                  <a:cubicBezTo>
                    <a:pt x="191" y="345"/>
                    <a:pt x="299" y="393"/>
                    <a:pt x="382" y="441"/>
                  </a:cubicBezTo>
                  <a:cubicBezTo>
                    <a:pt x="477" y="310"/>
                    <a:pt x="453" y="167"/>
                    <a:pt x="382" y="36"/>
                  </a:cubicBezTo>
                  <a:lnTo>
                    <a:pt x="358"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44" name="Google Shape;1844;p32"/>
            <p:cNvSpPr/>
            <p:nvPr/>
          </p:nvSpPr>
          <p:spPr>
            <a:xfrm>
              <a:off x="6041225" y="2064375"/>
              <a:ext cx="15500" cy="3600"/>
            </a:xfrm>
            <a:custGeom>
              <a:avLst/>
              <a:gdLst/>
              <a:ahLst/>
              <a:cxnLst/>
              <a:rect l="l" t="t" r="r" b="b"/>
              <a:pathLst>
                <a:path w="620" h="144" extrusionOk="0">
                  <a:moveTo>
                    <a:pt x="36" y="0"/>
                  </a:moveTo>
                  <a:cubicBezTo>
                    <a:pt x="24" y="48"/>
                    <a:pt x="24" y="84"/>
                    <a:pt x="0" y="119"/>
                  </a:cubicBezTo>
                  <a:cubicBezTo>
                    <a:pt x="215" y="119"/>
                    <a:pt x="405" y="119"/>
                    <a:pt x="619" y="143"/>
                  </a:cubicBezTo>
                  <a:cubicBezTo>
                    <a:pt x="518" y="20"/>
                    <a:pt x="394" y="3"/>
                    <a:pt x="270" y="3"/>
                  </a:cubicBezTo>
                  <a:cubicBezTo>
                    <a:pt x="222" y="3"/>
                    <a:pt x="174" y="5"/>
                    <a:pt x="127" y="5"/>
                  </a:cubicBezTo>
                  <a:cubicBezTo>
                    <a:pt x="96" y="5"/>
                    <a:pt x="66" y="4"/>
                    <a:pt x="3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45" name="Google Shape;1845;p32"/>
            <p:cNvSpPr/>
            <p:nvPr/>
          </p:nvSpPr>
          <p:spPr>
            <a:xfrm>
              <a:off x="6088550" y="2037700"/>
              <a:ext cx="10725" cy="5575"/>
            </a:xfrm>
            <a:custGeom>
              <a:avLst/>
              <a:gdLst/>
              <a:ahLst/>
              <a:cxnLst/>
              <a:rect l="l" t="t" r="r" b="b"/>
              <a:pathLst>
                <a:path w="429" h="223" extrusionOk="0">
                  <a:moveTo>
                    <a:pt x="216" y="1"/>
                  </a:moveTo>
                  <a:cubicBezTo>
                    <a:pt x="152" y="1"/>
                    <a:pt x="79" y="30"/>
                    <a:pt x="0" y="79"/>
                  </a:cubicBezTo>
                  <a:cubicBezTo>
                    <a:pt x="108" y="222"/>
                    <a:pt x="274" y="186"/>
                    <a:pt x="429" y="198"/>
                  </a:cubicBezTo>
                  <a:cubicBezTo>
                    <a:pt x="380" y="59"/>
                    <a:pt x="307" y="1"/>
                    <a:pt x="21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46" name="Google Shape;1846;p32"/>
            <p:cNvSpPr/>
            <p:nvPr/>
          </p:nvSpPr>
          <p:spPr>
            <a:xfrm>
              <a:off x="5970375" y="2063775"/>
              <a:ext cx="14325" cy="4125"/>
            </a:xfrm>
            <a:custGeom>
              <a:avLst/>
              <a:gdLst/>
              <a:ahLst/>
              <a:cxnLst/>
              <a:rect l="l" t="t" r="r" b="b"/>
              <a:pathLst>
                <a:path w="573" h="165" extrusionOk="0">
                  <a:moveTo>
                    <a:pt x="572" y="1"/>
                  </a:moveTo>
                  <a:cubicBezTo>
                    <a:pt x="382" y="12"/>
                    <a:pt x="191" y="12"/>
                    <a:pt x="1" y="24"/>
                  </a:cubicBezTo>
                  <a:cubicBezTo>
                    <a:pt x="96" y="114"/>
                    <a:pt x="191" y="164"/>
                    <a:pt x="286" y="164"/>
                  </a:cubicBezTo>
                  <a:cubicBezTo>
                    <a:pt x="382" y="164"/>
                    <a:pt x="477" y="114"/>
                    <a:pt x="57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47" name="Google Shape;1847;p32"/>
            <p:cNvSpPr/>
            <p:nvPr/>
          </p:nvSpPr>
          <p:spPr>
            <a:xfrm>
              <a:off x="6159975" y="2056925"/>
              <a:ext cx="9550" cy="10450"/>
            </a:xfrm>
            <a:custGeom>
              <a:avLst/>
              <a:gdLst/>
              <a:ahLst/>
              <a:cxnLst/>
              <a:rect l="l" t="t" r="r" b="b"/>
              <a:pathLst>
                <a:path w="382" h="418" extrusionOk="0">
                  <a:moveTo>
                    <a:pt x="156" y="1"/>
                  </a:moveTo>
                  <a:cubicBezTo>
                    <a:pt x="108" y="48"/>
                    <a:pt x="48" y="96"/>
                    <a:pt x="1" y="144"/>
                  </a:cubicBezTo>
                  <a:cubicBezTo>
                    <a:pt x="60" y="275"/>
                    <a:pt x="156" y="382"/>
                    <a:pt x="299" y="417"/>
                  </a:cubicBezTo>
                  <a:cubicBezTo>
                    <a:pt x="299" y="382"/>
                    <a:pt x="310" y="334"/>
                    <a:pt x="310" y="286"/>
                  </a:cubicBezTo>
                  <a:cubicBezTo>
                    <a:pt x="382" y="120"/>
                    <a:pt x="239" y="84"/>
                    <a:pt x="15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48" name="Google Shape;1848;p32"/>
            <p:cNvSpPr/>
            <p:nvPr/>
          </p:nvSpPr>
          <p:spPr>
            <a:xfrm>
              <a:off x="6163850" y="2056925"/>
              <a:ext cx="9550" cy="7475"/>
            </a:xfrm>
            <a:custGeom>
              <a:avLst/>
              <a:gdLst/>
              <a:ahLst/>
              <a:cxnLst/>
              <a:rect l="l" t="t" r="r" b="b"/>
              <a:pathLst>
                <a:path w="382" h="299" extrusionOk="0">
                  <a:moveTo>
                    <a:pt x="1" y="1"/>
                  </a:moveTo>
                  <a:cubicBezTo>
                    <a:pt x="60" y="96"/>
                    <a:pt x="96" y="191"/>
                    <a:pt x="155" y="286"/>
                  </a:cubicBezTo>
                  <a:cubicBezTo>
                    <a:pt x="203" y="286"/>
                    <a:pt x="239" y="286"/>
                    <a:pt x="274" y="298"/>
                  </a:cubicBezTo>
                  <a:lnTo>
                    <a:pt x="298" y="286"/>
                  </a:lnTo>
                  <a:cubicBezTo>
                    <a:pt x="370" y="179"/>
                    <a:pt x="382" y="96"/>
                    <a:pt x="29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49" name="Google Shape;1849;p32"/>
            <p:cNvSpPr/>
            <p:nvPr/>
          </p:nvSpPr>
          <p:spPr>
            <a:xfrm>
              <a:off x="6163850" y="2096525"/>
              <a:ext cx="6875" cy="7025"/>
            </a:xfrm>
            <a:custGeom>
              <a:avLst/>
              <a:gdLst/>
              <a:ahLst/>
              <a:cxnLst/>
              <a:rect l="l" t="t" r="r" b="b"/>
              <a:pathLst>
                <a:path w="275" h="281" extrusionOk="0">
                  <a:moveTo>
                    <a:pt x="95" y="0"/>
                  </a:moveTo>
                  <a:cubicBezTo>
                    <a:pt x="64" y="0"/>
                    <a:pt x="32" y="4"/>
                    <a:pt x="1" y="12"/>
                  </a:cubicBezTo>
                  <a:cubicBezTo>
                    <a:pt x="36" y="107"/>
                    <a:pt x="84" y="179"/>
                    <a:pt x="132" y="262"/>
                  </a:cubicBezTo>
                  <a:cubicBezTo>
                    <a:pt x="155" y="274"/>
                    <a:pt x="176" y="280"/>
                    <a:pt x="197" y="280"/>
                  </a:cubicBezTo>
                  <a:cubicBezTo>
                    <a:pt x="218" y="280"/>
                    <a:pt x="239" y="274"/>
                    <a:pt x="263" y="262"/>
                  </a:cubicBezTo>
                  <a:cubicBezTo>
                    <a:pt x="274" y="191"/>
                    <a:pt x="274" y="119"/>
                    <a:pt x="274" y="48"/>
                  </a:cubicBezTo>
                  <a:cubicBezTo>
                    <a:pt x="219" y="16"/>
                    <a:pt x="158" y="0"/>
                    <a:pt x="9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50" name="Google Shape;1850;p32"/>
            <p:cNvSpPr/>
            <p:nvPr/>
          </p:nvSpPr>
          <p:spPr>
            <a:xfrm>
              <a:off x="5981400" y="2058350"/>
              <a:ext cx="7050" cy="5750"/>
            </a:xfrm>
            <a:custGeom>
              <a:avLst/>
              <a:gdLst/>
              <a:ahLst/>
              <a:cxnLst/>
              <a:rect l="l" t="t" r="r" b="b"/>
              <a:pathLst>
                <a:path w="282" h="230" extrusionOk="0">
                  <a:moveTo>
                    <a:pt x="151" y="1"/>
                  </a:moveTo>
                  <a:cubicBezTo>
                    <a:pt x="141" y="1"/>
                    <a:pt x="131" y="2"/>
                    <a:pt x="119" y="3"/>
                  </a:cubicBezTo>
                  <a:cubicBezTo>
                    <a:pt x="0" y="39"/>
                    <a:pt x="119" y="158"/>
                    <a:pt x="119" y="229"/>
                  </a:cubicBezTo>
                  <a:lnTo>
                    <a:pt x="274" y="229"/>
                  </a:lnTo>
                  <a:cubicBezTo>
                    <a:pt x="252" y="141"/>
                    <a:pt x="281" y="1"/>
                    <a:pt x="15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51" name="Google Shape;1851;p32"/>
            <p:cNvSpPr/>
            <p:nvPr/>
          </p:nvSpPr>
          <p:spPr>
            <a:xfrm>
              <a:off x="5998950" y="2075300"/>
              <a:ext cx="11050" cy="4725"/>
            </a:xfrm>
            <a:custGeom>
              <a:avLst/>
              <a:gdLst/>
              <a:ahLst/>
              <a:cxnLst/>
              <a:rect l="l" t="t" r="r" b="b"/>
              <a:pathLst>
                <a:path w="442" h="189" extrusionOk="0">
                  <a:moveTo>
                    <a:pt x="154" y="0"/>
                  </a:moveTo>
                  <a:cubicBezTo>
                    <a:pt x="105" y="0"/>
                    <a:pt x="53" y="4"/>
                    <a:pt x="1" y="4"/>
                  </a:cubicBezTo>
                  <a:cubicBezTo>
                    <a:pt x="48" y="40"/>
                    <a:pt x="108" y="87"/>
                    <a:pt x="143" y="135"/>
                  </a:cubicBezTo>
                  <a:cubicBezTo>
                    <a:pt x="191" y="171"/>
                    <a:pt x="242" y="188"/>
                    <a:pt x="291" y="188"/>
                  </a:cubicBezTo>
                  <a:cubicBezTo>
                    <a:pt x="340" y="188"/>
                    <a:pt x="388" y="171"/>
                    <a:pt x="429" y="135"/>
                  </a:cubicBezTo>
                  <a:lnTo>
                    <a:pt x="441" y="123"/>
                  </a:lnTo>
                  <a:cubicBezTo>
                    <a:pt x="360" y="17"/>
                    <a:pt x="261" y="0"/>
                    <a:pt x="15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52" name="Google Shape;1852;p32"/>
            <p:cNvSpPr/>
            <p:nvPr/>
          </p:nvSpPr>
          <p:spPr>
            <a:xfrm>
              <a:off x="6171300" y="2056925"/>
              <a:ext cx="3300" cy="7175"/>
            </a:xfrm>
            <a:custGeom>
              <a:avLst/>
              <a:gdLst/>
              <a:ahLst/>
              <a:cxnLst/>
              <a:rect l="l" t="t" r="r" b="b"/>
              <a:pathLst>
                <a:path w="132" h="287" extrusionOk="0">
                  <a:moveTo>
                    <a:pt x="0" y="1"/>
                  </a:moveTo>
                  <a:lnTo>
                    <a:pt x="0" y="286"/>
                  </a:lnTo>
                  <a:cubicBezTo>
                    <a:pt x="119" y="227"/>
                    <a:pt x="131" y="120"/>
                    <a:pt x="13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53" name="Google Shape;1853;p32"/>
            <p:cNvSpPr/>
            <p:nvPr/>
          </p:nvSpPr>
          <p:spPr>
            <a:xfrm>
              <a:off x="5901625" y="2053650"/>
              <a:ext cx="4175" cy="7475"/>
            </a:xfrm>
            <a:custGeom>
              <a:avLst/>
              <a:gdLst/>
              <a:ahLst/>
              <a:cxnLst/>
              <a:rect l="l" t="t" r="r" b="b"/>
              <a:pathLst>
                <a:path w="167" h="299" extrusionOk="0">
                  <a:moveTo>
                    <a:pt x="0" y="1"/>
                  </a:moveTo>
                  <a:lnTo>
                    <a:pt x="0" y="286"/>
                  </a:lnTo>
                  <a:cubicBezTo>
                    <a:pt x="48" y="286"/>
                    <a:pt x="95" y="298"/>
                    <a:pt x="143" y="298"/>
                  </a:cubicBezTo>
                  <a:cubicBezTo>
                    <a:pt x="155" y="191"/>
                    <a:pt x="155" y="108"/>
                    <a:pt x="16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54" name="Google Shape;1854;p32"/>
            <p:cNvSpPr/>
            <p:nvPr/>
          </p:nvSpPr>
          <p:spPr>
            <a:xfrm>
              <a:off x="6059975" y="2064375"/>
              <a:ext cx="3600" cy="3000"/>
            </a:xfrm>
            <a:custGeom>
              <a:avLst/>
              <a:gdLst/>
              <a:ahLst/>
              <a:cxnLst/>
              <a:rect l="l" t="t" r="r" b="b"/>
              <a:pathLst>
                <a:path w="144" h="120" extrusionOk="0">
                  <a:moveTo>
                    <a:pt x="143" y="0"/>
                  </a:moveTo>
                  <a:cubicBezTo>
                    <a:pt x="84" y="48"/>
                    <a:pt x="48" y="84"/>
                    <a:pt x="0" y="119"/>
                  </a:cubicBezTo>
                  <a:cubicBezTo>
                    <a:pt x="48" y="84"/>
                    <a:pt x="108" y="36"/>
                    <a:pt x="14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55" name="Google Shape;1855;p32"/>
            <p:cNvSpPr/>
            <p:nvPr/>
          </p:nvSpPr>
          <p:spPr>
            <a:xfrm>
              <a:off x="6099250" y="2067950"/>
              <a:ext cx="3900" cy="1500"/>
            </a:xfrm>
            <a:custGeom>
              <a:avLst/>
              <a:gdLst/>
              <a:ahLst/>
              <a:cxnLst/>
              <a:rect l="l" t="t" r="r" b="b"/>
              <a:pathLst>
                <a:path w="156" h="60" extrusionOk="0">
                  <a:moveTo>
                    <a:pt x="1" y="0"/>
                  </a:moveTo>
                  <a:cubicBezTo>
                    <a:pt x="25" y="12"/>
                    <a:pt x="37" y="60"/>
                    <a:pt x="37" y="60"/>
                  </a:cubicBezTo>
                  <a:cubicBezTo>
                    <a:pt x="84" y="36"/>
                    <a:pt x="108" y="24"/>
                    <a:pt x="156" y="12"/>
                  </a:cubicBezTo>
                  <a:cubicBezTo>
                    <a:pt x="108" y="0"/>
                    <a:pt x="49" y="0"/>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56" name="Google Shape;1856;p32"/>
            <p:cNvSpPr/>
            <p:nvPr/>
          </p:nvSpPr>
          <p:spPr>
            <a:xfrm>
              <a:off x="6099250" y="2042350"/>
              <a:ext cx="3900" cy="2025"/>
            </a:xfrm>
            <a:custGeom>
              <a:avLst/>
              <a:gdLst/>
              <a:ahLst/>
              <a:cxnLst/>
              <a:rect l="l" t="t" r="r" b="b"/>
              <a:pathLst>
                <a:path w="156" h="81" extrusionOk="0">
                  <a:moveTo>
                    <a:pt x="1" y="0"/>
                  </a:moveTo>
                  <a:cubicBezTo>
                    <a:pt x="25" y="54"/>
                    <a:pt x="49" y="81"/>
                    <a:pt x="74" y="81"/>
                  </a:cubicBezTo>
                  <a:cubicBezTo>
                    <a:pt x="99" y="81"/>
                    <a:pt x="126" y="54"/>
                    <a:pt x="15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57" name="Google Shape;1857;p32"/>
            <p:cNvSpPr/>
            <p:nvPr/>
          </p:nvSpPr>
          <p:spPr>
            <a:xfrm>
              <a:off x="5988225" y="2064075"/>
              <a:ext cx="3600" cy="2025"/>
            </a:xfrm>
            <a:custGeom>
              <a:avLst/>
              <a:gdLst/>
              <a:ahLst/>
              <a:cxnLst/>
              <a:rect l="l" t="t" r="r" b="b"/>
              <a:pathLst>
                <a:path w="144" h="81" extrusionOk="0">
                  <a:moveTo>
                    <a:pt x="1" y="0"/>
                  </a:moveTo>
                  <a:cubicBezTo>
                    <a:pt x="19" y="54"/>
                    <a:pt x="40" y="81"/>
                    <a:pt x="63" y="81"/>
                  </a:cubicBezTo>
                  <a:cubicBezTo>
                    <a:pt x="87" y="81"/>
                    <a:pt x="114" y="54"/>
                    <a:pt x="14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58" name="Google Shape;1858;p32"/>
            <p:cNvSpPr/>
            <p:nvPr/>
          </p:nvSpPr>
          <p:spPr>
            <a:xfrm>
              <a:off x="5936150" y="3445500"/>
              <a:ext cx="46750" cy="11675"/>
            </a:xfrm>
            <a:custGeom>
              <a:avLst/>
              <a:gdLst/>
              <a:ahLst/>
              <a:cxnLst/>
              <a:rect l="l" t="t" r="r" b="b"/>
              <a:pathLst>
                <a:path w="1870" h="467" extrusionOk="0">
                  <a:moveTo>
                    <a:pt x="191" y="0"/>
                  </a:moveTo>
                  <a:cubicBezTo>
                    <a:pt x="119" y="60"/>
                    <a:pt x="0" y="107"/>
                    <a:pt x="72" y="274"/>
                  </a:cubicBezTo>
                  <a:cubicBezTo>
                    <a:pt x="311" y="428"/>
                    <a:pt x="564" y="466"/>
                    <a:pt x="822" y="466"/>
                  </a:cubicBezTo>
                  <a:cubicBezTo>
                    <a:pt x="1072" y="466"/>
                    <a:pt x="1326" y="431"/>
                    <a:pt x="1576" y="431"/>
                  </a:cubicBezTo>
                  <a:cubicBezTo>
                    <a:pt x="1646" y="431"/>
                    <a:pt x="1717" y="434"/>
                    <a:pt x="1786" y="441"/>
                  </a:cubicBezTo>
                  <a:cubicBezTo>
                    <a:pt x="1846" y="393"/>
                    <a:pt x="1858" y="346"/>
                    <a:pt x="1870" y="286"/>
                  </a:cubicBezTo>
                  <a:cubicBezTo>
                    <a:pt x="1858" y="226"/>
                    <a:pt x="1822" y="167"/>
                    <a:pt x="1786" y="143"/>
                  </a:cubicBezTo>
                  <a:cubicBezTo>
                    <a:pt x="1739" y="143"/>
                    <a:pt x="1691" y="119"/>
                    <a:pt x="1643" y="119"/>
                  </a:cubicBezTo>
                  <a:cubicBezTo>
                    <a:pt x="1509" y="158"/>
                    <a:pt x="1376" y="173"/>
                    <a:pt x="1244" y="173"/>
                  </a:cubicBezTo>
                  <a:cubicBezTo>
                    <a:pt x="887" y="173"/>
                    <a:pt x="539" y="61"/>
                    <a:pt x="19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59" name="Google Shape;1859;p32"/>
            <p:cNvSpPr/>
            <p:nvPr/>
          </p:nvSpPr>
          <p:spPr>
            <a:xfrm>
              <a:off x="5981100" y="3448450"/>
              <a:ext cx="39300" cy="13275"/>
            </a:xfrm>
            <a:custGeom>
              <a:avLst/>
              <a:gdLst/>
              <a:ahLst/>
              <a:cxnLst/>
              <a:rect l="l" t="t" r="r" b="b"/>
              <a:pathLst>
                <a:path w="1572" h="531" extrusionOk="0">
                  <a:moveTo>
                    <a:pt x="310" y="0"/>
                  </a:moveTo>
                  <a:cubicBezTo>
                    <a:pt x="302" y="0"/>
                    <a:pt x="294" y="1"/>
                    <a:pt x="286" y="1"/>
                  </a:cubicBezTo>
                  <a:cubicBezTo>
                    <a:pt x="203" y="108"/>
                    <a:pt x="72" y="61"/>
                    <a:pt x="0" y="156"/>
                  </a:cubicBezTo>
                  <a:lnTo>
                    <a:pt x="0" y="299"/>
                  </a:lnTo>
                  <a:lnTo>
                    <a:pt x="24" y="335"/>
                  </a:lnTo>
                  <a:cubicBezTo>
                    <a:pt x="36" y="338"/>
                    <a:pt x="47" y="339"/>
                    <a:pt x="57" y="339"/>
                  </a:cubicBezTo>
                  <a:cubicBezTo>
                    <a:pt x="89" y="339"/>
                    <a:pt x="113" y="326"/>
                    <a:pt x="131" y="299"/>
                  </a:cubicBezTo>
                  <a:cubicBezTo>
                    <a:pt x="548" y="513"/>
                    <a:pt x="1024" y="347"/>
                    <a:pt x="1453" y="525"/>
                  </a:cubicBezTo>
                  <a:cubicBezTo>
                    <a:pt x="1461" y="529"/>
                    <a:pt x="1468" y="530"/>
                    <a:pt x="1475" y="530"/>
                  </a:cubicBezTo>
                  <a:cubicBezTo>
                    <a:pt x="1540" y="530"/>
                    <a:pt x="1561" y="385"/>
                    <a:pt x="1572" y="299"/>
                  </a:cubicBezTo>
                  <a:cubicBezTo>
                    <a:pt x="1512" y="263"/>
                    <a:pt x="1477" y="192"/>
                    <a:pt x="1429" y="156"/>
                  </a:cubicBezTo>
                  <a:cubicBezTo>
                    <a:pt x="1397" y="137"/>
                    <a:pt x="1369" y="125"/>
                    <a:pt x="1342" y="125"/>
                  </a:cubicBezTo>
                  <a:cubicBezTo>
                    <a:pt x="1318" y="125"/>
                    <a:pt x="1296" y="134"/>
                    <a:pt x="1274" y="156"/>
                  </a:cubicBezTo>
                  <a:cubicBezTo>
                    <a:pt x="1274" y="156"/>
                    <a:pt x="1262" y="168"/>
                    <a:pt x="1238" y="180"/>
                  </a:cubicBezTo>
                  <a:cubicBezTo>
                    <a:pt x="1229" y="183"/>
                    <a:pt x="1220" y="185"/>
                    <a:pt x="1212" y="185"/>
                  </a:cubicBezTo>
                  <a:cubicBezTo>
                    <a:pt x="1189" y="185"/>
                    <a:pt x="1169" y="174"/>
                    <a:pt x="1143" y="156"/>
                  </a:cubicBezTo>
                  <a:cubicBezTo>
                    <a:pt x="1072" y="103"/>
                    <a:pt x="1000" y="76"/>
                    <a:pt x="929" y="76"/>
                  </a:cubicBezTo>
                  <a:cubicBezTo>
                    <a:pt x="857" y="76"/>
                    <a:pt x="786" y="103"/>
                    <a:pt x="715" y="156"/>
                  </a:cubicBezTo>
                  <a:cubicBezTo>
                    <a:pt x="590" y="100"/>
                    <a:pt x="456" y="0"/>
                    <a:pt x="31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60" name="Google Shape;1860;p32"/>
            <p:cNvSpPr/>
            <p:nvPr/>
          </p:nvSpPr>
          <p:spPr>
            <a:xfrm>
              <a:off x="6094800" y="3526075"/>
              <a:ext cx="35750" cy="13200"/>
            </a:xfrm>
            <a:custGeom>
              <a:avLst/>
              <a:gdLst/>
              <a:ahLst/>
              <a:cxnLst/>
              <a:rect l="l" t="t" r="r" b="b"/>
              <a:pathLst>
                <a:path w="1430" h="528" extrusionOk="0">
                  <a:moveTo>
                    <a:pt x="857" y="1"/>
                  </a:moveTo>
                  <a:cubicBezTo>
                    <a:pt x="630" y="1"/>
                    <a:pt x="401" y="31"/>
                    <a:pt x="171" y="31"/>
                  </a:cubicBezTo>
                  <a:cubicBezTo>
                    <a:pt x="130" y="31"/>
                    <a:pt x="89" y="30"/>
                    <a:pt x="48" y="28"/>
                  </a:cubicBezTo>
                  <a:cubicBezTo>
                    <a:pt x="0" y="87"/>
                    <a:pt x="0" y="159"/>
                    <a:pt x="48" y="218"/>
                  </a:cubicBezTo>
                  <a:cubicBezTo>
                    <a:pt x="179" y="313"/>
                    <a:pt x="310" y="385"/>
                    <a:pt x="453" y="468"/>
                  </a:cubicBezTo>
                  <a:cubicBezTo>
                    <a:pt x="504" y="429"/>
                    <a:pt x="555" y="414"/>
                    <a:pt x="606" y="414"/>
                  </a:cubicBezTo>
                  <a:cubicBezTo>
                    <a:pt x="748" y="414"/>
                    <a:pt x="888" y="528"/>
                    <a:pt x="1030" y="528"/>
                  </a:cubicBezTo>
                  <a:cubicBezTo>
                    <a:pt x="1083" y="528"/>
                    <a:pt x="1137" y="512"/>
                    <a:pt x="1191" y="468"/>
                  </a:cubicBezTo>
                  <a:cubicBezTo>
                    <a:pt x="1209" y="462"/>
                    <a:pt x="1224" y="459"/>
                    <a:pt x="1239" y="459"/>
                  </a:cubicBezTo>
                  <a:cubicBezTo>
                    <a:pt x="1254" y="459"/>
                    <a:pt x="1268" y="462"/>
                    <a:pt x="1286" y="468"/>
                  </a:cubicBezTo>
                  <a:cubicBezTo>
                    <a:pt x="1346" y="444"/>
                    <a:pt x="1405" y="397"/>
                    <a:pt x="1417" y="337"/>
                  </a:cubicBezTo>
                  <a:cubicBezTo>
                    <a:pt x="1429" y="230"/>
                    <a:pt x="1405" y="147"/>
                    <a:pt x="1322" y="63"/>
                  </a:cubicBezTo>
                  <a:cubicBezTo>
                    <a:pt x="1168" y="15"/>
                    <a:pt x="1013" y="1"/>
                    <a:pt x="85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61" name="Google Shape;1861;p32"/>
            <p:cNvSpPr/>
            <p:nvPr/>
          </p:nvSpPr>
          <p:spPr>
            <a:xfrm>
              <a:off x="6192425" y="3626675"/>
              <a:ext cx="13425" cy="9750"/>
            </a:xfrm>
            <a:custGeom>
              <a:avLst/>
              <a:gdLst/>
              <a:ahLst/>
              <a:cxnLst/>
              <a:rect l="l" t="t" r="r" b="b"/>
              <a:pathLst>
                <a:path w="537" h="390" extrusionOk="0">
                  <a:moveTo>
                    <a:pt x="224" y="1"/>
                  </a:moveTo>
                  <a:cubicBezTo>
                    <a:pt x="200" y="1"/>
                    <a:pt x="180" y="25"/>
                    <a:pt x="167" y="76"/>
                  </a:cubicBezTo>
                  <a:cubicBezTo>
                    <a:pt x="1" y="278"/>
                    <a:pt x="72" y="349"/>
                    <a:pt x="298" y="361"/>
                  </a:cubicBezTo>
                  <a:cubicBezTo>
                    <a:pt x="325" y="381"/>
                    <a:pt x="354" y="390"/>
                    <a:pt x="388" y="390"/>
                  </a:cubicBezTo>
                  <a:cubicBezTo>
                    <a:pt x="415" y="390"/>
                    <a:pt x="445" y="384"/>
                    <a:pt x="477" y="373"/>
                  </a:cubicBezTo>
                  <a:cubicBezTo>
                    <a:pt x="501" y="338"/>
                    <a:pt x="536" y="278"/>
                    <a:pt x="536" y="218"/>
                  </a:cubicBezTo>
                  <a:cubicBezTo>
                    <a:pt x="525" y="159"/>
                    <a:pt x="489" y="111"/>
                    <a:pt x="429" y="76"/>
                  </a:cubicBezTo>
                  <a:lnTo>
                    <a:pt x="429" y="64"/>
                  </a:lnTo>
                  <a:cubicBezTo>
                    <a:pt x="382" y="64"/>
                    <a:pt x="346" y="64"/>
                    <a:pt x="298" y="52"/>
                  </a:cubicBezTo>
                  <a:cubicBezTo>
                    <a:pt x="271" y="19"/>
                    <a:pt x="246" y="1"/>
                    <a:pt x="22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62" name="Google Shape;1862;p32"/>
            <p:cNvSpPr/>
            <p:nvPr/>
          </p:nvSpPr>
          <p:spPr>
            <a:xfrm>
              <a:off x="6141825" y="3617250"/>
              <a:ext cx="11625" cy="6525"/>
            </a:xfrm>
            <a:custGeom>
              <a:avLst/>
              <a:gdLst/>
              <a:ahLst/>
              <a:cxnLst/>
              <a:rect l="l" t="t" r="r" b="b"/>
              <a:pathLst>
                <a:path w="465" h="261" extrusionOk="0">
                  <a:moveTo>
                    <a:pt x="167" y="0"/>
                  </a:moveTo>
                  <a:cubicBezTo>
                    <a:pt x="120" y="36"/>
                    <a:pt x="60" y="83"/>
                    <a:pt x="1" y="131"/>
                  </a:cubicBezTo>
                  <a:cubicBezTo>
                    <a:pt x="12" y="191"/>
                    <a:pt x="60" y="214"/>
                    <a:pt x="120" y="250"/>
                  </a:cubicBezTo>
                  <a:cubicBezTo>
                    <a:pt x="152" y="257"/>
                    <a:pt x="184" y="260"/>
                    <a:pt x="216" y="260"/>
                  </a:cubicBezTo>
                  <a:cubicBezTo>
                    <a:pt x="301" y="260"/>
                    <a:pt x="380" y="233"/>
                    <a:pt x="441" y="155"/>
                  </a:cubicBezTo>
                  <a:cubicBezTo>
                    <a:pt x="465" y="95"/>
                    <a:pt x="441" y="60"/>
                    <a:pt x="441" y="12"/>
                  </a:cubicBezTo>
                  <a:cubicBezTo>
                    <a:pt x="358" y="0"/>
                    <a:pt x="251" y="0"/>
                    <a:pt x="16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63" name="Google Shape;1863;p32"/>
            <p:cNvSpPr/>
            <p:nvPr/>
          </p:nvSpPr>
          <p:spPr>
            <a:xfrm>
              <a:off x="5475975" y="2098325"/>
              <a:ext cx="233375" cy="27650"/>
            </a:xfrm>
            <a:custGeom>
              <a:avLst/>
              <a:gdLst/>
              <a:ahLst/>
              <a:cxnLst/>
              <a:rect l="l" t="t" r="r" b="b"/>
              <a:pathLst>
                <a:path w="9335" h="1106" extrusionOk="0">
                  <a:moveTo>
                    <a:pt x="783" y="1"/>
                  </a:moveTo>
                  <a:cubicBezTo>
                    <a:pt x="523" y="1"/>
                    <a:pt x="268" y="45"/>
                    <a:pt x="36" y="202"/>
                  </a:cubicBezTo>
                  <a:cubicBezTo>
                    <a:pt x="0" y="262"/>
                    <a:pt x="0" y="345"/>
                    <a:pt x="24" y="416"/>
                  </a:cubicBezTo>
                  <a:cubicBezTo>
                    <a:pt x="36" y="488"/>
                    <a:pt x="96" y="547"/>
                    <a:pt x="155" y="595"/>
                  </a:cubicBezTo>
                  <a:cubicBezTo>
                    <a:pt x="774" y="952"/>
                    <a:pt x="1489" y="714"/>
                    <a:pt x="2143" y="905"/>
                  </a:cubicBezTo>
                  <a:cubicBezTo>
                    <a:pt x="2363" y="942"/>
                    <a:pt x="2582" y="951"/>
                    <a:pt x="2801" y="951"/>
                  </a:cubicBezTo>
                  <a:cubicBezTo>
                    <a:pt x="2999" y="951"/>
                    <a:pt x="3198" y="944"/>
                    <a:pt x="3395" y="944"/>
                  </a:cubicBezTo>
                  <a:cubicBezTo>
                    <a:pt x="3666" y="944"/>
                    <a:pt x="3935" y="958"/>
                    <a:pt x="4203" y="1024"/>
                  </a:cubicBezTo>
                  <a:cubicBezTo>
                    <a:pt x="4370" y="1071"/>
                    <a:pt x="4525" y="1083"/>
                    <a:pt x="4691" y="1095"/>
                  </a:cubicBezTo>
                  <a:cubicBezTo>
                    <a:pt x="4779" y="1095"/>
                    <a:pt x="4861" y="1106"/>
                    <a:pt x="4941" y="1106"/>
                  </a:cubicBezTo>
                  <a:cubicBezTo>
                    <a:pt x="4981" y="1106"/>
                    <a:pt x="5021" y="1103"/>
                    <a:pt x="5060" y="1095"/>
                  </a:cubicBezTo>
                  <a:lnTo>
                    <a:pt x="7585" y="1095"/>
                  </a:lnTo>
                  <a:cubicBezTo>
                    <a:pt x="7704" y="1095"/>
                    <a:pt x="7799" y="1095"/>
                    <a:pt x="7906" y="1083"/>
                  </a:cubicBezTo>
                  <a:cubicBezTo>
                    <a:pt x="8013" y="1083"/>
                    <a:pt x="8097" y="1071"/>
                    <a:pt x="8204" y="1059"/>
                  </a:cubicBezTo>
                  <a:cubicBezTo>
                    <a:pt x="8302" y="1030"/>
                    <a:pt x="8400" y="1009"/>
                    <a:pt x="8498" y="1009"/>
                  </a:cubicBezTo>
                  <a:cubicBezTo>
                    <a:pt x="8519" y="1009"/>
                    <a:pt x="8540" y="1010"/>
                    <a:pt x="8561" y="1012"/>
                  </a:cubicBezTo>
                  <a:cubicBezTo>
                    <a:pt x="8620" y="1024"/>
                    <a:pt x="8680" y="1024"/>
                    <a:pt x="8739" y="1036"/>
                  </a:cubicBezTo>
                  <a:cubicBezTo>
                    <a:pt x="8799" y="1059"/>
                    <a:pt x="8859" y="1059"/>
                    <a:pt x="8918" y="1059"/>
                  </a:cubicBezTo>
                  <a:cubicBezTo>
                    <a:pt x="9013" y="1059"/>
                    <a:pt x="9097" y="1036"/>
                    <a:pt x="9192" y="1012"/>
                  </a:cubicBezTo>
                  <a:cubicBezTo>
                    <a:pt x="9275" y="964"/>
                    <a:pt x="9335" y="905"/>
                    <a:pt x="9335" y="797"/>
                  </a:cubicBezTo>
                  <a:cubicBezTo>
                    <a:pt x="9097" y="785"/>
                    <a:pt x="9073" y="666"/>
                    <a:pt x="9144" y="476"/>
                  </a:cubicBezTo>
                  <a:cubicBezTo>
                    <a:pt x="8978" y="439"/>
                    <a:pt x="8811" y="427"/>
                    <a:pt x="8645" y="427"/>
                  </a:cubicBezTo>
                  <a:cubicBezTo>
                    <a:pt x="8358" y="427"/>
                    <a:pt x="8070" y="462"/>
                    <a:pt x="7782" y="462"/>
                  </a:cubicBezTo>
                  <a:cubicBezTo>
                    <a:pt x="7701" y="462"/>
                    <a:pt x="7619" y="459"/>
                    <a:pt x="7537" y="452"/>
                  </a:cubicBezTo>
                  <a:cubicBezTo>
                    <a:pt x="7286" y="419"/>
                    <a:pt x="7029" y="344"/>
                    <a:pt x="6770" y="344"/>
                  </a:cubicBezTo>
                  <a:cubicBezTo>
                    <a:pt x="6661" y="344"/>
                    <a:pt x="6551" y="357"/>
                    <a:pt x="6442" y="393"/>
                  </a:cubicBezTo>
                  <a:cubicBezTo>
                    <a:pt x="6394" y="412"/>
                    <a:pt x="6350" y="420"/>
                    <a:pt x="6307" y="420"/>
                  </a:cubicBezTo>
                  <a:cubicBezTo>
                    <a:pt x="6135" y="420"/>
                    <a:pt x="5994" y="288"/>
                    <a:pt x="5822" y="202"/>
                  </a:cubicBezTo>
                  <a:cubicBezTo>
                    <a:pt x="5664" y="187"/>
                    <a:pt x="5508" y="182"/>
                    <a:pt x="5353" y="182"/>
                  </a:cubicBezTo>
                  <a:cubicBezTo>
                    <a:pt x="5145" y="182"/>
                    <a:pt x="4938" y="190"/>
                    <a:pt x="4727" y="190"/>
                  </a:cubicBezTo>
                  <a:cubicBezTo>
                    <a:pt x="4539" y="190"/>
                    <a:pt x="4351" y="207"/>
                    <a:pt x="4165" y="207"/>
                  </a:cubicBezTo>
                  <a:cubicBezTo>
                    <a:pt x="3997" y="207"/>
                    <a:pt x="3831" y="193"/>
                    <a:pt x="3667" y="143"/>
                  </a:cubicBezTo>
                  <a:cubicBezTo>
                    <a:pt x="3624" y="137"/>
                    <a:pt x="3580" y="135"/>
                    <a:pt x="3535" y="135"/>
                  </a:cubicBezTo>
                  <a:cubicBezTo>
                    <a:pt x="3454" y="135"/>
                    <a:pt x="3372" y="141"/>
                    <a:pt x="3291" y="141"/>
                  </a:cubicBezTo>
                  <a:cubicBezTo>
                    <a:pt x="3216" y="141"/>
                    <a:pt x="3142" y="136"/>
                    <a:pt x="3072" y="119"/>
                  </a:cubicBezTo>
                  <a:cubicBezTo>
                    <a:pt x="3042" y="113"/>
                    <a:pt x="3010" y="110"/>
                    <a:pt x="2977" y="110"/>
                  </a:cubicBezTo>
                  <a:cubicBezTo>
                    <a:pt x="2944" y="110"/>
                    <a:pt x="2911" y="113"/>
                    <a:pt x="2882" y="119"/>
                  </a:cubicBezTo>
                  <a:cubicBezTo>
                    <a:pt x="2417" y="83"/>
                    <a:pt x="1953" y="107"/>
                    <a:pt x="1477" y="59"/>
                  </a:cubicBezTo>
                  <a:cubicBezTo>
                    <a:pt x="1251" y="37"/>
                    <a:pt x="1015" y="1"/>
                    <a:pt x="78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64" name="Google Shape;1864;p32"/>
            <p:cNvSpPr/>
            <p:nvPr/>
          </p:nvSpPr>
          <p:spPr>
            <a:xfrm>
              <a:off x="5870075" y="2128075"/>
              <a:ext cx="113125" cy="19075"/>
            </a:xfrm>
            <a:custGeom>
              <a:avLst/>
              <a:gdLst/>
              <a:ahLst/>
              <a:cxnLst/>
              <a:rect l="l" t="t" r="r" b="b"/>
              <a:pathLst>
                <a:path w="4525" h="763" extrusionOk="0">
                  <a:moveTo>
                    <a:pt x="274" y="0"/>
                  </a:moveTo>
                  <a:cubicBezTo>
                    <a:pt x="167" y="119"/>
                    <a:pt x="0" y="227"/>
                    <a:pt x="214" y="405"/>
                  </a:cubicBezTo>
                  <a:cubicBezTo>
                    <a:pt x="345" y="477"/>
                    <a:pt x="488" y="524"/>
                    <a:pt x="655" y="524"/>
                  </a:cubicBezTo>
                  <a:cubicBezTo>
                    <a:pt x="698" y="500"/>
                    <a:pt x="741" y="488"/>
                    <a:pt x="782" y="488"/>
                  </a:cubicBezTo>
                  <a:cubicBezTo>
                    <a:pt x="843" y="488"/>
                    <a:pt x="898" y="515"/>
                    <a:pt x="941" y="572"/>
                  </a:cubicBezTo>
                  <a:cubicBezTo>
                    <a:pt x="1107" y="631"/>
                    <a:pt x="1286" y="608"/>
                    <a:pt x="1465" y="643"/>
                  </a:cubicBezTo>
                  <a:cubicBezTo>
                    <a:pt x="1548" y="655"/>
                    <a:pt x="1631" y="691"/>
                    <a:pt x="1715" y="703"/>
                  </a:cubicBezTo>
                  <a:cubicBezTo>
                    <a:pt x="1762" y="709"/>
                    <a:pt x="1804" y="712"/>
                    <a:pt x="1844" y="712"/>
                  </a:cubicBezTo>
                  <a:cubicBezTo>
                    <a:pt x="1884" y="712"/>
                    <a:pt x="1923" y="709"/>
                    <a:pt x="1965" y="703"/>
                  </a:cubicBezTo>
                  <a:cubicBezTo>
                    <a:pt x="2048" y="691"/>
                    <a:pt x="2131" y="655"/>
                    <a:pt x="2203" y="643"/>
                  </a:cubicBezTo>
                  <a:cubicBezTo>
                    <a:pt x="2250" y="631"/>
                    <a:pt x="2310" y="631"/>
                    <a:pt x="2370" y="631"/>
                  </a:cubicBezTo>
                  <a:cubicBezTo>
                    <a:pt x="2489" y="631"/>
                    <a:pt x="2608" y="655"/>
                    <a:pt x="2727" y="703"/>
                  </a:cubicBezTo>
                  <a:cubicBezTo>
                    <a:pt x="2846" y="750"/>
                    <a:pt x="2953" y="762"/>
                    <a:pt x="3072" y="762"/>
                  </a:cubicBezTo>
                  <a:lnTo>
                    <a:pt x="3393" y="762"/>
                  </a:lnTo>
                  <a:cubicBezTo>
                    <a:pt x="3441" y="762"/>
                    <a:pt x="3501" y="762"/>
                    <a:pt x="3548" y="750"/>
                  </a:cubicBezTo>
                  <a:cubicBezTo>
                    <a:pt x="3608" y="727"/>
                    <a:pt x="3643" y="715"/>
                    <a:pt x="3691" y="703"/>
                  </a:cubicBezTo>
                  <a:cubicBezTo>
                    <a:pt x="3730" y="683"/>
                    <a:pt x="3766" y="674"/>
                    <a:pt x="3804" y="674"/>
                  </a:cubicBezTo>
                  <a:cubicBezTo>
                    <a:pt x="3835" y="674"/>
                    <a:pt x="3868" y="680"/>
                    <a:pt x="3905" y="691"/>
                  </a:cubicBezTo>
                  <a:cubicBezTo>
                    <a:pt x="3941" y="691"/>
                    <a:pt x="3989" y="691"/>
                    <a:pt x="4036" y="655"/>
                  </a:cubicBezTo>
                  <a:cubicBezTo>
                    <a:pt x="4060" y="608"/>
                    <a:pt x="4084" y="572"/>
                    <a:pt x="4084" y="524"/>
                  </a:cubicBezTo>
                  <a:cubicBezTo>
                    <a:pt x="4097" y="497"/>
                    <a:pt x="4107" y="482"/>
                    <a:pt x="4111" y="482"/>
                  </a:cubicBezTo>
                  <a:lnTo>
                    <a:pt x="4111" y="482"/>
                  </a:lnTo>
                  <a:cubicBezTo>
                    <a:pt x="4114" y="482"/>
                    <a:pt x="4113" y="491"/>
                    <a:pt x="4108" y="512"/>
                  </a:cubicBezTo>
                  <a:lnTo>
                    <a:pt x="4108" y="608"/>
                  </a:lnTo>
                  <a:cubicBezTo>
                    <a:pt x="4144" y="655"/>
                    <a:pt x="4179" y="691"/>
                    <a:pt x="4239" y="703"/>
                  </a:cubicBezTo>
                  <a:cubicBezTo>
                    <a:pt x="4310" y="703"/>
                    <a:pt x="4358" y="703"/>
                    <a:pt x="4429" y="667"/>
                  </a:cubicBezTo>
                  <a:cubicBezTo>
                    <a:pt x="4489" y="631"/>
                    <a:pt x="4513" y="572"/>
                    <a:pt x="4525" y="512"/>
                  </a:cubicBezTo>
                  <a:cubicBezTo>
                    <a:pt x="4525" y="429"/>
                    <a:pt x="4513" y="357"/>
                    <a:pt x="4489" y="298"/>
                  </a:cubicBezTo>
                  <a:cubicBezTo>
                    <a:pt x="4394" y="155"/>
                    <a:pt x="4239" y="107"/>
                    <a:pt x="4084" y="107"/>
                  </a:cubicBezTo>
                  <a:cubicBezTo>
                    <a:pt x="3876" y="97"/>
                    <a:pt x="3669" y="94"/>
                    <a:pt x="3462" y="94"/>
                  </a:cubicBezTo>
                  <a:cubicBezTo>
                    <a:pt x="2947" y="94"/>
                    <a:pt x="2433" y="116"/>
                    <a:pt x="1918" y="116"/>
                  </a:cubicBezTo>
                  <a:cubicBezTo>
                    <a:pt x="1419" y="116"/>
                    <a:pt x="919" y="95"/>
                    <a:pt x="417" y="12"/>
                  </a:cubicBezTo>
                  <a:cubicBezTo>
                    <a:pt x="357" y="0"/>
                    <a:pt x="322" y="0"/>
                    <a:pt x="27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65" name="Google Shape;1865;p32"/>
            <p:cNvSpPr/>
            <p:nvPr/>
          </p:nvSpPr>
          <p:spPr>
            <a:xfrm>
              <a:off x="6046875" y="2131425"/>
              <a:ext cx="67000" cy="24650"/>
            </a:xfrm>
            <a:custGeom>
              <a:avLst/>
              <a:gdLst/>
              <a:ahLst/>
              <a:cxnLst/>
              <a:rect l="l" t="t" r="r" b="b"/>
              <a:pathLst>
                <a:path w="2680" h="986" extrusionOk="0">
                  <a:moveTo>
                    <a:pt x="545" y="0"/>
                  </a:moveTo>
                  <a:cubicBezTo>
                    <a:pt x="488" y="0"/>
                    <a:pt x="431" y="7"/>
                    <a:pt x="370" y="21"/>
                  </a:cubicBezTo>
                  <a:cubicBezTo>
                    <a:pt x="298" y="152"/>
                    <a:pt x="72" y="33"/>
                    <a:pt x="12" y="212"/>
                  </a:cubicBezTo>
                  <a:cubicBezTo>
                    <a:pt x="0" y="319"/>
                    <a:pt x="36" y="402"/>
                    <a:pt x="96" y="474"/>
                  </a:cubicBezTo>
                  <a:cubicBezTo>
                    <a:pt x="608" y="985"/>
                    <a:pt x="1322" y="628"/>
                    <a:pt x="1894" y="878"/>
                  </a:cubicBezTo>
                  <a:cubicBezTo>
                    <a:pt x="1894" y="890"/>
                    <a:pt x="1905" y="890"/>
                    <a:pt x="1953" y="890"/>
                  </a:cubicBezTo>
                  <a:cubicBezTo>
                    <a:pt x="2001" y="890"/>
                    <a:pt x="2036" y="878"/>
                    <a:pt x="2072" y="855"/>
                  </a:cubicBezTo>
                  <a:cubicBezTo>
                    <a:pt x="2179" y="747"/>
                    <a:pt x="2334" y="747"/>
                    <a:pt x="2453" y="688"/>
                  </a:cubicBezTo>
                  <a:cubicBezTo>
                    <a:pt x="2596" y="628"/>
                    <a:pt x="2679" y="521"/>
                    <a:pt x="2656" y="354"/>
                  </a:cubicBezTo>
                  <a:cubicBezTo>
                    <a:pt x="2620" y="176"/>
                    <a:pt x="2453" y="176"/>
                    <a:pt x="2322" y="176"/>
                  </a:cubicBezTo>
                  <a:cubicBezTo>
                    <a:pt x="2167" y="170"/>
                    <a:pt x="2013" y="170"/>
                    <a:pt x="1859" y="170"/>
                  </a:cubicBezTo>
                  <a:cubicBezTo>
                    <a:pt x="1706" y="170"/>
                    <a:pt x="1554" y="170"/>
                    <a:pt x="1405" y="164"/>
                  </a:cubicBezTo>
                  <a:cubicBezTo>
                    <a:pt x="1320" y="164"/>
                    <a:pt x="1232" y="173"/>
                    <a:pt x="1148" y="173"/>
                  </a:cubicBezTo>
                  <a:cubicBezTo>
                    <a:pt x="1022" y="173"/>
                    <a:pt x="903" y="152"/>
                    <a:pt x="810" y="45"/>
                  </a:cubicBezTo>
                  <a:cubicBezTo>
                    <a:pt x="716" y="16"/>
                    <a:pt x="631" y="0"/>
                    <a:pt x="54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66" name="Google Shape;1866;p32"/>
            <p:cNvSpPr/>
            <p:nvPr/>
          </p:nvSpPr>
          <p:spPr>
            <a:xfrm>
              <a:off x="5793275" y="2124500"/>
              <a:ext cx="78300" cy="18325"/>
            </a:xfrm>
            <a:custGeom>
              <a:avLst/>
              <a:gdLst/>
              <a:ahLst/>
              <a:cxnLst/>
              <a:rect l="l" t="t" r="r" b="b"/>
              <a:pathLst>
                <a:path w="3132" h="733" extrusionOk="0">
                  <a:moveTo>
                    <a:pt x="619" y="12"/>
                  </a:moveTo>
                  <a:cubicBezTo>
                    <a:pt x="512" y="24"/>
                    <a:pt x="417" y="24"/>
                    <a:pt x="286" y="24"/>
                  </a:cubicBezTo>
                  <a:cubicBezTo>
                    <a:pt x="203" y="36"/>
                    <a:pt x="131" y="72"/>
                    <a:pt x="60" y="119"/>
                  </a:cubicBezTo>
                  <a:cubicBezTo>
                    <a:pt x="12" y="155"/>
                    <a:pt x="0" y="215"/>
                    <a:pt x="12" y="274"/>
                  </a:cubicBezTo>
                  <a:cubicBezTo>
                    <a:pt x="36" y="334"/>
                    <a:pt x="72" y="381"/>
                    <a:pt x="119" y="429"/>
                  </a:cubicBezTo>
                  <a:cubicBezTo>
                    <a:pt x="238" y="512"/>
                    <a:pt x="358" y="620"/>
                    <a:pt x="500" y="679"/>
                  </a:cubicBezTo>
                  <a:cubicBezTo>
                    <a:pt x="548" y="697"/>
                    <a:pt x="596" y="706"/>
                    <a:pt x="643" y="706"/>
                  </a:cubicBezTo>
                  <a:cubicBezTo>
                    <a:pt x="691" y="706"/>
                    <a:pt x="739" y="697"/>
                    <a:pt x="786" y="679"/>
                  </a:cubicBezTo>
                  <a:cubicBezTo>
                    <a:pt x="880" y="630"/>
                    <a:pt x="973" y="611"/>
                    <a:pt x="1064" y="611"/>
                  </a:cubicBezTo>
                  <a:cubicBezTo>
                    <a:pt x="1215" y="611"/>
                    <a:pt x="1364" y="663"/>
                    <a:pt x="1512" y="715"/>
                  </a:cubicBezTo>
                  <a:cubicBezTo>
                    <a:pt x="1596" y="727"/>
                    <a:pt x="1673" y="733"/>
                    <a:pt x="1751" y="733"/>
                  </a:cubicBezTo>
                  <a:cubicBezTo>
                    <a:pt x="1828" y="733"/>
                    <a:pt x="1905" y="727"/>
                    <a:pt x="1989" y="715"/>
                  </a:cubicBezTo>
                  <a:cubicBezTo>
                    <a:pt x="2096" y="685"/>
                    <a:pt x="2220" y="664"/>
                    <a:pt x="2340" y="664"/>
                  </a:cubicBezTo>
                  <a:cubicBezTo>
                    <a:pt x="2366" y="664"/>
                    <a:pt x="2392" y="665"/>
                    <a:pt x="2417" y="667"/>
                  </a:cubicBezTo>
                  <a:cubicBezTo>
                    <a:pt x="2477" y="667"/>
                    <a:pt x="2536" y="667"/>
                    <a:pt x="2596" y="655"/>
                  </a:cubicBezTo>
                  <a:cubicBezTo>
                    <a:pt x="2641" y="610"/>
                    <a:pt x="2684" y="594"/>
                    <a:pt x="2727" y="594"/>
                  </a:cubicBezTo>
                  <a:cubicBezTo>
                    <a:pt x="2774" y="594"/>
                    <a:pt x="2820" y="613"/>
                    <a:pt x="2870" y="631"/>
                  </a:cubicBezTo>
                  <a:cubicBezTo>
                    <a:pt x="3001" y="608"/>
                    <a:pt x="3096" y="548"/>
                    <a:pt x="3132" y="417"/>
                  </a:cubicBezTo>
                  <a:cubicBezTo>
                    <a:pt x="3132" y="322"/>
                    <a:pt x="3132" y="239"/>
                    <a:pt x="3060" y="155"/>
                  </a:cubicBezTo>
                  <a:cubicBezTo>
                    <a:pt x="2263" y="0"/>
                    <a:pt x="1441" y="24"/>
                    <a:pt x="619" y="12"/>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67" name="Google Shape;1867;p32"/>
            <p:cNvSpPr/>
            <p:nvPr/>
          </p:nvSpPr>
          <p:spPr>
            <a:xfrm>
              <a:off x="5879900" y="2128075"/>
              <a:ext cx="176225" cy="12475"/>
            </a:xfrm>
            <a:custGeom>
              <a:avLst/>
              <a:gdLst/>
              <a:ahLst/>
              <a:cxnLst/>
              <a:rect l="l" t="t" r="r" b="b"/>
              <a:pathLst>
                <a:path w="7049" h="499" extrusionOk="0">
                  <a:moveTo>
                    <a:pt x="0" y="0"/>
                  </a:moveTo>
                  <a:cubicBezTo>
                    <a:pt x="117" y="139"/>
                    <a:pt x="256" y="166"/>
                    <a:pt x="398" y="166"/>
                  </a:cubicBezTo>
                  <a:cubicBezTo>
                    <a:pt x="488" y="166"/>
                    <a:pt x="579" y="155"/>
                    <a:pt x="667" y="155"/>
                  </a:cubicBezTo>
                  <a:cubicBezTo>
                    <a:pt x="1738" y="155"/>
                    <a:pt x="2810" y="167"/>
                    <a:pt x="3882" y="167"/>
                  </a:cubicBezTo>
                  <a:cubicBezTo>
                    <a:pt x="4001" y="227"/>
                    <a:pt x="4120" y="286"/>
                    <a:pt x="4251" y="310"/>
                  </a:cubicBezTo>
                  <a:cubicBezTo>
                    <a:pt x="4358" y="334"/>
                    <a:pt x="4441" y="334"/>
                    <a:pt x="4548" y="334"/>
                  </a:cubicBezTo>
                  <a:cubicBezTo>
                    <a:pt x="4586" y="330"/>
                    <a:pt x="4623" y="328"/>
                    <a:pt x="4659" y="328"/>
                  </a:cubicBezTo>
                  <a:cubicBezTo>
                    <a:pt x="4838" y="328"/>
                    <a:pt x="4995" y="377"/>
                    <a:pt x="5144" y="477"/>
                  </a:cubicBezTo>
                  <a:cubicBezTo>
                    <a:pt x="5185" y="485"/>
                    <a:pt x="5226" y="499"/>
                    <a:pt x="5267" y="499"/>
                  </a:cubicBezTo>
                  <a:cubicBezTo>
                    <a:pt x="5285" y="499"/>
                    <a:pt x="5304" y="496"/>
                    <a:pt x="5322" y="488"/>
                  </a:cubicBezTo>
                  <a:cubicBezTo>
                    <a:pt x="5424" y="438"/>
                    <a:pt x="5520" y="393"/>
                    <a:pt x="5627" y="393"/>
                  </a:cubicBezTo>
                  <a:cubicBezTo>
                    <a:pt x="5670" y="393"/>
                    <a:pt x="5715" y="400"/>
                    <a:pt x="5763" y="417"/>
                  </a:cubicBezTo>
                  <a:cubicBezTo>
                    <a:pt x="5923" y="446"/>
                    <a:pt x="6089" y="483"/>
                    <a:pt x="6254" y="483"/>
                  </a:cubicBezTo>
                  <a:cubicBezTo>
                    <a:pt x="6432" y="483"/>
                    <a:pt x="6608" y="440"/>
                    <a:pt x="6775" y="298"/>
                  </a:cubicBezTo>
                  <a:cubicBezTo>
                    <a:pt x="6834" y="330"/>
                    <a:pt x="6895" y="360"/>
                    <a:pt x="6945" y="360"/>
                  </a:cubicBezTo>
                  <a:cubicBezTo>
                    <a:pt x="7006" y="360"/>
                    <a:pt x="7049" y="316"/>
                    <a:pt x="7049" y="179"/>
                  </a:cubicBezTo>
                  <a:cubicBezTo>
                    <a:pt x="6846" y="167"/>
                    <a:pt x="6632" y="131"/>
                    <a:pt x="6394" y="107"/>
                  </a:cubicBezTo>
                  <a:cubicBezTo>
                    <a:pt x="5282" y="20"/>
                    <a:pt x="4164" y="5"/>
                    <a:pt x="3044" y="5"/>
                  </a:cubicBezTo>
                  <a:cubicBezTo>
                    <a:pt x="2438" y="5"/>
                    <a:pt x="1830" y="9"/>
                    <a:pt x="1224" y="9"/>
                  </a:cubicBezTo>
                  <a:cubicBezTo>
                    <a:pt x="815" y="9"/>
                    <a:pt x="408" y="7"/>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68" name="Google Shape;1868;p32"/>
            <p:cNvSpPr/>
            <p:nvPr/>
          </p:nvSpPr>
          <p:spPr>
            <a:xfrm>
              <a:off x="5718250" y="2118550"/>
              <a:ext cx="90525" cy="14900"/>
            </a:xfrm>
            <a:custGeom>
              <a:avLst/>
              <a:gdLst/>
              <a:ahLst/>
              <a:cxnLst/>
              <a:rect l="l" t="t" r="r" b="b"/>
              <a:pathLst>
                <a:path w="3621" h="596" extrusionOk="0">
                  <a:moveTo>
                    <a:pt x="1499" y="0"/>
                  </a:moveTo>
                  <a:cubicBezTo>
                    <a:pt x="1196" y="0"/>
                    <a:pt x="892" y="22"/>
                    <a:pt x="592" y="22"/>
                  </a:cubicBezTo>
                  <a:cubicBezTo>
                    <a:pt x="486" y="22"/>
                    <a:pt x="380" y="20"/>
                    <a:pt x="275" y="12"/>
                  </a:cubicBezTo>
                  <a:lnTo>
                    <a:pt x="275" y="12"/>
                  </a:lnTo>
                  <a:cubicBezTo>
                    <a:pt x="1" y="417"/>
                    <a:pt x="406" y="381"/>
                    <a:pt x="584" y="500"/>
                  </a:cubicBezTo>
                  <a:cubicBezTo>
                    <a:pt x="638" y="506"/>
                    <a:pt x="692" y="509"/>
                    <a:pt x="744" y="509"/>
                  </a:cubicBezTo>
                  <a:cubicBezTo>
                    <a:pt x="796" y="509"/>
                    <a:pt x="846" y="506"/>
                    <a:pt x="894" y="500"/>
                  </a:cubicBezTo>
                  <a:cubicBezTo>
                    <a:pt x="987" y="479"/>
                    <a:pt x="1075" y="462"/>
                    <a:pt x="1165" y="462"/>
                  </a:cubicBezTo>
                  <a:cubicBezTo>
                    <a:pt x="1224" y="462"/>
                    <a:pt x="1284" y="469"/>
                    <a:pt x="1346" y="488"/>
                  </a:cubicBezTo>
                  <a:cubicBezTo>
                    <a:pt x="1489" y="512"/>
                    <a:pt x="1632" y="536"/>
                    <a:pt x="1775" y="536"/>
                  </a:cubicBezTo>
                  <a:lnTo>
                    <a:pt x="1942" y="536"/>
                  </a:lnTo>
                  <a:cubicBezTo>
                    <a:pt x="2001" y="548"/>
                    <a:pt x="2049" y="548"/>
                    <a:pt x="2108" y="548"/>
                  </a:cubicBezTo>
                  <a:cubicBezTo>
                    <a:pt x="2227" y="560"/>
                    <a:pt x="2323" y="596"/>
                    <a:pt x="2430" y="596"/>
                  </a:cubicBezTo>
                  <a:cubicBezTo>
                    <a:pt x="2501" y="572"/>
                    <a:pt x="2597" y="560"/>
                    <a:pt x="2668" y="548"/>
                  </a:cubicBezTo>
                  <a:cubicBezTo>
                    <a:pt x="2728" y="536"/>
                    <a:pt x="2775" y="536"/>
                    <a:pt x="2835" y="512"/>
                  </a:cubicBezTo>
                  <a:cubicBezTo>
                    <a:pt x="2918" y="500"/>
                    <a:pt x="3001" y="477"/>
                    <a:pt x="3037" y="393"/>
                  </a:cubicBezTo>
                  <a:lnTo>
                    <a:pt x="3037" y="381"/>
                  </a:lnTo>
                  <a:cubicBezTo>
                    <a:pt x="3083" y="347"/>
                    <a:pt x="3131" y="332"/>
                    <a:pt x="3179" y="332"/>
                  </a:cubicBezTo>
                  <a:cubicBezTo>
                    <a:pt x="3232" y="332"/>
                    <a:pt x="3285" y="350"/>
                    <a:pt x="3335" y="381"/>
                  </a:cubicBezTo>
                  <a:cubicBezTo>
                    <a:pt x="3454" y="381"/>
                    <a:pt x="3561" y="369"/>
                    <a:pt x="3620" y="250"/>
                  </a:cubicBezTo>
                  <a:cubicBezTo>
                    <a:pt x="3436" y="171"/>
                    <a:pt x="3247" y="162"/>
                    <a:pt x="3053" y="162"/>
                  </a:cubicBezTo>
                  <a:cubicBezTo>
                    <a:pt x="2995" y="162"/>
                    <a:pt x="2937" y="163"/>
                    <a:pt x="2879" y="163"/>
                  </a:cubicBezTo>
                  <a:cubicBezTo>
                    <a:pt x="2690" y="163"/>
                    <a:pt x="2497" y="155"/>
                    <a:pt x="2299" y="84"/>
                  </a:cubicBezTo>
                  <a:cubicBezTo>
                    <a:pt x="2035" y="18"/>
                    <a:pt x="1767" y="0"/>
                    <a:pt x="149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69" name="Google Shape;1869;p32"/>
            <p:cNvSpPr/>
            <p:nvPr/>
          </p:nvSpPr>
          <p:spPr>
            <a:xfrm>
              <a:off x="5710825" y="2117350"/>
              <a:ext cx="65500" cy="6275"/>
            </a:xfrm>
            <a:custGeom>
              <a:avLst/>
              <a:gdLst/>
              <a:ahLst/>
              <a:cxnLst/>
              <a:rect l="l" t="t" r="r" b="b"/>
              <a:pathLst>
                <a:path w="2620" h="251" extrusionOk="0">
                  <a:moveTo>
                    <a:pt x="2251" y="1"/>
                  </a:moveTo>
                  <a:cubicBezTo>
                    <a:pt x="1501" y="13"/>
                    <a:pt x="750" y="13"/>
                    <a:pt x="0" y="24"/>
                  </a:cubicBezTo>
                  <a:cubicBezTo>
                    <a:pt x="12" y="227"/>
                    <a:pt x="155" y="251"/>
                    <a:pt x="298" y="251"/>
                  </a:cubicBezTo>
                  <a:cubicBezTo>
                    <a:pt x="381" y="239"/>
                    <a:pt x="441" y="203"/>
                    <a:pt x="477" y="144"/>
                  </a:cubicBezTo>
                  <a:cubicBezTo>
                    <a:pt x="1191" y="144"/>
                    <a:pt x="1905" y="167"/>
                    <a:pt x="2620" y="167"/>
                  </a:cubicBezTo>
                  <a:cubicBezTo>
                    <a:pt x="2536" y="48"/>
                    <a:pt x="2405" y="24"/>
                    <a:pt x="225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70" name="Google Shape;1870;p32"/>
            <p:cNvSpPr/>
            <p:nvPr/>
          </p:nvSpPr>
          <p:spPr>
            <a:xfrm>
              <a:off x="6023350" y="2103025"/>
              <a:ext cx="18775" cy="6850"/>
            </a:xfrm>
            <a:custGeom>
              <a:avLst/>
              <a:gdLst/>
              <a:ahLst/>
              <a:cxnLst/>
              <a:rect l="l" t="t" r="r" b="b"/>
              <a:pathLst>
                <a:path w="751" h="274" extrusionOk="0">
                  <a:moveTo>
                    <a:pt x="376" y="1"/>
                  </a:moveTo>
                  <a:cubicBezTo>
                    <a:pt x="248" y="1"/>
                    <a:pt x="121" y="60"/>
                    <a:pt x="1" y="181"/>
                  </a:cubicBezTo>
                  <a:cubicBezTo>
                    <a:pt x="143" y="233"/>
                    <a:pt x="282" y="274"/>
                    <a:pt x="418" y="274"/>
                  </a:cubicBezTo>
                  <a:cubicBezTo>
                    <a:pt x="531" y="274"/>
                    <a:pt x="642" y="245"/>
                    <a:pt x="751" y="169"/>
                  </a:cubicBezTo>
                  <a:cubicBezTo>
                    <a:pt x="628" y="57"/>
                    <a:pt x="501" y="1"/>
                    <a:pt x="37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71" name="Google Shape;1871;p32"/>
            <p:cNvSpPr/>
            <p:nvPr/>
          </p:nvSpPr>
          <p:spPr>
            <a:xfrm>
              <a:off x="5708725" y="2107525"/>
              <a:ext cx="25050" cy="7650"/>
            </a:xfrm>
            <a:custGeom>
              <a:avLst/>
              <a:gdLst/>
              <a:ahLst/>
              <a:cxnLst/>
              <a:rect l="l" t="t" r="r" b="b"/>
              <a:pathLst>
                <a:path w="1002" h="306" extrusionOk="0">
                  <a:moveTo>
                    <a:pt x="680" y="1"/>
                  </a:moveTo>
                  <a:cubicBezTo>
                    <a:pt x="527" y="102"/>
                    <a:pt x="363" y="132"/>
                    <a:pt x="200" y="132"/>
                  </a:cubicBezTo>
                  <a:cubicBezTo>
                    <a:pt x="133" y="132"/>
                    <a:pt x="67" y="127"/>
                    <a:pt x="1" y="120"/>
                  </a:cubicBezTo>
                  <a:lnTo>
                    <a:pt x="1" y="120"/>
                  </a:lnTo>
                  <a:cubicBezTo>
                    <a:pt x="176" y="240"/>
                    <a:pt x="344" y="306"/>
                    <a:pt x="511" y="306"/>
                  </a:cubicBezTo>
                  <a:cubicBezTo>
                    <a:pt x="675" y="306"/>
                    <a:pt x="836" y="243"/>
                    <a:pt x="1001" y="108"/>
                  </a:cubicBezTo>
                  <a:cubicBezTo>
                    <a:pt x="894" y="84"/>
                    <a:pt x="787" y="36"/>
                    <a:pt x="68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72" name="Google Shape;1872;p32"/>
            <p:cNvSpPr/>
            <p:nvPr/>
          </p:nvSpPr>
          <p:spPr>
            <a:xfrm>
              <a:off x="5743575" y="2107525"/>
              <a:ext cx="22925" cy="3525"/>
            </a:xfrm>
            <a:custGeom>
              <a:avLst/>
              <a:gdLst/>
              <a:ahLst/>
              <a:cxnLst/>
              <a:rect l="l" t="t" r="r" b="b"/>
              <a:pathLst>
                <a:path w="917" h="141" extrusionOk="0">
                  <a:moveTo>
                    <a:pt x="0" y="1"/>
                  </a:moveTo>
                  <a:cubicBezTo>
                    <a:pt x="165" y="80"/>
                    <a:pt x="330" y="141"/>
                    <a:pt x="499" y="141"/>
                  </a:cubicBezTo>
                  <a:cubicBezTo>
                    <a:pt x="635" y="141"/>
                    <a:pt x="774" y="102"/>
                    <a:pt x="91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73" name="Google Shape;1873;p32"/>
            <p:cNvSpPr/>
            <p:nvPr/>
          </p:nvSpPr>
          <p:spPr>
            <a:xfrm>
              <a:off x="5869475" y="2127700"/>
              <a:ext cx="7450" cy="13200"/>
            </a:xfrm>
            <a:custGeom>
              <a:avLst/>
              <a:gdLst/>
              <a:ahLst/>
              <a:cxnLst/>
              <a:rect l="l" t="t" r="r" b="b"/>
              <a:pathLst>
                <a:path w="298" h="528" extrusionOk="0">
                  <a:moveTo>
                    <a:pt x="151" y="0"/>
                  </a:moveTo>
                  <a:cubicBezTo>
                    <a:pt x="102" y="0"/>
                    <a:pt x="54" y="9"/>
                    <a:pt x="12" y="27"/>
                  </a:cubicBezTo>
                  <a:lnTo>
                    <a:pt x="12" y="325"/>
                  </a:lnTo>
                  <a:cubicBezTo>
                    <a:pt x="0" y="432"/>
                    <a:pt x="24" y="503"/>
                    <a:pt x="143" y="527"/>
                  </a:cubicBezTo>
                  <a:cubicBezTo>
                    <a:pt x="262" y="527"/>
                    <a:pt x="298" y="444"/>
                    <a:pt x="298" y="349"/>
                  </a:cubicBezTo>
                  <a:cubicBezTo>
                    <a:pt x="131" y="242"/>
                    <a:pt x="286" y="134"/>
                    <a:pt x="298" y="27"/>
                  </a:cubicBezTo>
                  <a:cubicBezTo>
                    <a:pt x="250" y="9"/>
                    <a:pt x="200" y="0"/>
                    <a:pt x="15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74" name="Google Shape;1874;p32"/>
            <p:cNvSpPr/>
            <p:nvPr/>
          </p:nvSpPr>
          <p:spPr>
            <a:xfrm>
              <a:off x="6053125" y="2100100"/>
              <a:ext cx="10450" cy="7450"/>
            </a:xfrm>
            <a:custGeom>
              <a:avLst/>
              <a:gdLst/>
              <a:ahLst/>
              <a:cxnLst/>
              <a:rect l="l" t="t" r="r" b="b"/>
              <a:pathLst>
                <a:path w="418" h="298" extrusionOk="0">
                  <a:moveTo>
                    <a:pt x="1" y="0"/>
                  </a:moveTo>
                  <a:cubicBezTo>
                    <a:pt x="1" y="131"/>
                    <a:pt x="48" y="238"/>
                    <a:pt x="167" y="298"/>
                  </a:cubicBezTo>
                  <a:cubicBezTo>
                    <a:pt x="262" y="286"/>
                    <a:pt x="334" y="286"/>
                    <a:pt x="417" y="274"/>
                  </a:cubicBezTo>
                  <a:cubicBezTo>
                    <a:pt x="358" y="179"/>
                    <a:pt x="322" y="107"/>
                    <a:pt x="274" y="24"/>
                  </a:cubicBezTo>
                  <a:cubicBezTo>
                    <a:pt x="167" y="24"/>
                    <a:pt x="84"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75" name="Google Shape;1875;p32"/>
            <p:cNvSpPr/>
            <p:nvPr/>
          </p:nvSpPr>
          <p:spPr>
            <a:xfrm>
              <a:off x="5704575" y="2118250"/>
              <a:ext cx="14600" cy="10250"/>
            </a:xfrm>
            <a:custGeom>
              <a:avLst/>
              <a:gdLst/>
              <a:ahLst/>
              <a:cxnLst/>
              <a:rect l="l" t="t" r="r" b="b"/>
              <a:pathLst>
                <a:path w="584" h="410" extrusionOk="0">
                  <a:moveTo>
                    <a:pt x="179" y="0"/>
                  </a:moveTo>
                  <a:cubicBezTo>
                    <a:pt x="119" y="48"/>
                    <a:pt x="60" y="84"/>
                    <a:pt x="0" y="131"/>
                  </a:cubicBezTo>
                  <a:cubicBezTo>
                    <a:pt x="95" y="320"/>
                    <a:pt x="192" y="410"/>
                    <a:pt x="290" y="410"/>
                  </a:cubicBezTo>
                  <a:cubicBezTo>
                    <a:pt x="389" y="410"/>
                    <a:pt x="488" y="317"/>
                    <a:pt x="584" y="143"/>
                  </a:cubicBezTo>
                  <a:cubicBezTo>
                    <a:pt x="477" y="96"/>
                    <a:pt x="357" y="48"/>
                    <a:pt x="250" y="12"/>
                  </a:cubicBezTo>
                  <a:lnTo>
                    <a:pt x="215" y="24"/>
                  </a:lnTo>
                  <a:lnTo>
                    <a:pt x="179"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76" name="Google Shape;1876;p32"/>
            <p:cNvSpPr/>
            <p:nvPr/>
          </p:nvSpPr>
          <p:spPr>
            <a:xfrm>
              <a:off x="5704275" y="2108225"/>
              <a:ext cx="3900" cy="2300"/>
            </a:xfrm>
            <a:custGeom>
              <a:avLst/>
              <a:gdLst/>
              <a:ahLst/>
              <a:cxnLst/>
              <a:rect l="l" t="t" r="r" b="b"/>
              <a:pathLst>
                <a:path w="156" h="92" extrusionOk="0">
                  <a:moveTo>
                    <a:pt x="85" y="1"/>
                  </a:moveTo>
                  <a:cubicBezTo>
                    <a:pt x="58" y="1"/>
                    <a:pt x="29" y="28"/>
                    <a:pt x="0" y="80"/>
                  </a:cubicBezTo>
                  <a:cubicBezTo>
                    <a:pt x="60" y="92"/>
                    <a:pt x="119" y="92"/>
                    <a:pt x="155" y="92"/>
                  </a:cubicBezTo>
                  <a:cubicBezTo>
                    <a:pt x="137" y="31"/>
                    <a:pt x="112" y="1"/>
                    <a:pt x="8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77" name="Google Shape;1877;p32"/>
            <p:cNvSpPr/>
            <p:nvPr/>
          </p:nvSpPr>
          <p:spPr>
            <a:xfrm>
              <a:off x="6158800" y="1612900"/>
              <a:ext cx="73550" cy="30825"/>
            </a:xfrm>
            <a:custGeom>
              <a:avLst/>
              <a:gdLst/>
              <a:ahLst/>
              <a:cxnLst/>
              <a:rect l="l" t="t" r="r" b="b"/>
              <a:pathLst>
                <a:path w="2942" h="1233" extrusionOk="0">
                  <a:moveTo>
                    <a:pt x="1388" y="0"/>
                  </a:moveTo>
                  <a:cubicBezTo>
                    <a:pt x="1239" y="0"/>
                    <a:pt x="1091" y="23"/>
                    <a:pt x="941" y="81"/>
                  </a:cubicBezTo>
                  <a:cubicBezTo>
                    <a:pt x="881" y="117"/>
                    <a:pt x="834" y="164"/>
                    <a:pt x="810" y="224"/>
                  </a:cubicBezTo>
                  <a:cubicBezTo>
                    <a:pt x="715" y="593"/>
                    <a:pt x="143" y="414"/>
                    <a:pt x="95" y="843"/>
                  </a:cubicBezTo>
                  <a:cubicBezTo>
                    <a:pt x="48" y="914"/>
                    <a:pt x="0" y="1010"/>
                    <a:pt x="60" y="1117"/>
                  </a:cubicBezTo>
                  <a:lnTo>
                    <a:pt x="631" y="1117"/>
                  </a:lnTo>
                  <a:cubicBezTo>
                    <a:pt x="778" y="1201"/>
                    <a:pt x="919" y="1233"/>
                    <a:pt x="1055" y="1233"/>
                  </a:cubicBezTo>
                  <a:cubicBezTo>
                    <a:pt x="1461" y="1233"/>
                    <a:pt x="1829" y="950"/>
                    <a:pt x="2203" y="914"/>
                  </a:cubicBezTo>
                  <a:cubicBezTo>
                    <a:pt x="2560" y="891"/>
                    <a:pt x="2941" y="831"/>
                    <a:pt x="2905" y="414"/>
                  </a:cubicBezTo>
                  <a:cubicBezTo>
                    <a:pt x="2897" y="99"/>
                    <a:pt x="2674" y="84"/>
                    <a:pt x="2451" y="84"/>
                  </a:cubicBezTo>
                  <a:cubicBezTo>
                    <a:pt x="2429" y="84"/>
                    <a:pt x="2407" y="85"/>
                    <a:pt x="2385" y="85"/>
                  </a:cubicBezTo>
                  <a:cubicBezTo>
                    <a:pt x="2312" y="85"/>
                    <a:pt x="2240" y="83"/>
                    <a:pt x="2179" y="69"/>
                  </a:cubicBezTo>
                  <a:cubicBezTo>
                    <a:pt x="2131" y="69"/>
                    <a:pt x="2084" y="69"/>
                    <a:pt x="2048" y="105"/>
                  </a:cubicBezTo>
                  <a:cubicBezTo>
                    <a:pt x="1822" y="48"/>
                    <a:pt x="1605" y="0"/>
                    <a:pt x="138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78" name="Google Shape;1878;p32"/>
            <p:cNvSpPr/>
            <p:nvPr/>
          </p:nvSpPr>
          <p:spPr>
            <a:xfrm>
              <a:off x="6174575" y="1612850"/>
              <a:ext cx="62525" cy="33625"/>
            </a:xfrm>
            <a:custGeom>
              <a:avLst/>
              <a:gdLst/>
              <a:ahLst/>
              <a:cxnLst/>
              <a:rect l="l" t="t" r="r" b="b"/>
              <a:pathLst>
                <a:path w="2501" h="1345" extrusionOk="0">
                  <a:moveTo>
                    <a:pt x="1682" y="0"/>
                  </a:moveTo>
                  <a:cubicBezTo>
                    <a:pt x="1592" y="0"/>
                    <a:pt x="1503" y="19"/>
                    <a:pt x="1429" y="107"/>
                  </a:cubicBezTo>
                  <a:cubicBezTo>
                    <a:pt x="1540" y="192"/>
                    <a:pt x="1668" y="204"/>
                    <a:pt x="1802" y="204"/>
                  </a:cubicBezTo>
                  <a:cubicBezTo>
                    <a:pt x="1856" y="204"/>
                    <a:pt x="1910" y="202"/>
                    <a:pt x="1965" y="202"/>
                  </a:cubicBezTo>
                  <a:cubicBezTo>
                    <a:pt x="2096" y="202"/>
                    <a:pt x="2227" y="321"/>
                    <a:pt x="2215" y="488"/>
                  </a:cubicBezTo>
                  <a:cubicBezTo>
                    <a:pt x="2179" y="643"/>
                    <a:pt x="2072" y="738"/>
                    <a:pt x="1917" y="762"/>
                  </a:cubicBezTo>
                  <a:cubicBezTo>
                    <a:pt x="1862" y="768"/>
                    <a:pt x="1807" y="775"/>
                    <a:pt x="1752" y="775"/>
                  </a:cubicBezTo>
                  <a:cubicBezTo>
                    <a:pt x="1712" y="775"/>
                    <a:pt x="1672" y="772"/>
                    <a:pt x="1631" y="762"/>
                  </a:cubicBezTo>
                  <a:cubicBezTo>
                    <a:pt x="1525" y="729"/>
                    <a:pt x="1418" y="700"/>
                    <a:pt x="1320" y="700"/>
                  </a:cubicBezTo>
                  <a:cubicBezTo>
                    <a:pt x="1166" y="700"/>
                    <a:pt x="1033" y="772"/>
                    <a:pt x="953" y="1012"/>
                  </a:cubicBezTo>
                  <a:cubicBezTo>
                    <a:pt x="913" y="1111"/>
                    <a:pt x="807" y="1119"/>
                    <a:pt x="704" y="1119"/>
                  </a:cubicBezTo>
                  <a:cubicBezTo>
                    <a:pt x="684" y="1119"/>
                    <a:pt x="663" y="1119"/>
                    <a:pt x="643" y="1119"/>
                  </a:cubicBezTo>
                  <a:lnTo>
                    <a:pt x="0" y="1119"/>
                  </a:lnTo>
                  <a:cubicBezTo>
                    <a:pt x="12" y="1178"/>
                    <a:pt x="12" y="1238"/>
                    <a:pt x="12" y="1297"/>
                  </a:cubicBezTo>
                  <a:cubicBezTo>
                    <a:pt x="123" y="1332"/>
                    <a:pt x="236" y="1344"/>
                    <a:pt x="348" y="1344"/>
                  </a:cubicBezTo>
                  <a:cubicBezTo>
                    <a:pt x="597" y="1344"/>
                    <a:pt x="848" y="1286"/>
                    <a:pt x="1096" y="1286"/>
                  </a:cubicBezTo>
                  <a:cubicBezTo>
                    <a:pt x="1156" y="1286"/>
                    <a:pt x="1215" y="1289"/>
                    <a:pt x="1274" y="1297"/>
                  </a:cubicBezTo>
                  <a:cubicBezTo>
                    <a:pt x="1306" y="1300"/>
                    <a:pt x="1336" y="1301"/>
                    <a:pt x="1366" y="1301"/>
                  </a:cubicBezTo>
                  <a:cubicBezTo>
                    <a:pt x="1745" y="1301"/>
                    <a:pt x="2009" y="1097"/>
                    <a:pt x="2262" y="821"/>
                  </a:cubicBezTo>
                  <a:cubicBezTo>
                    <a:pt x="2441" y="619"/>
                    <a:pt x="2501" y="404"/>
                    <a:pt x="2393" y="166"/>
                  </a:cubicBezTo>
                  <a:cubicBezTo>
                    <a:pt x="2328" y="28"/>
                    <a:pt x="2222" y="1"/>
                    <a:pt x="2106" y="1"/>
                  </a:cubicBezTo>
                  <a:cubicBezTo>
                    <a:pt x="2032" y="1"/>
                    <a:pt x="1955" y="12"/>
                    <a:pt x="1881" y="12"/>
                  </a:cubicBezTo>
                  <a:cubicBezTo>
                    <a:pt x="1819" y="12"/>
                    <a:pt x="1750" y="0"/>
                    <a:pt x="168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79" name="Google Shape;1879;p32"/>
            <p:cNvSpPr/>
            <p:nvPr/>
          </p:nvSpPr>
          <p:spPr>
            <a:xfrm>
              <a:off x="6070400" y="1614025"/>
              <a:ext cx="57175" cy="26800"/>
            </a:xfrm>
            <a:custGeom>
              <a:avLst/>
              <a:gdLst/>
              <a:ahLst/>
              <a:cxnLst/>
              <a:rect l="l" t="t" r="r" b="b"/>
              <a:pathLst>
                <a:path w="2287" h="1072" extrusionOk="0">
                  <a:moveTo>
                    <a:pt x="700" y="1"/>
                  </a:moveTo>
                  <a:cubicBezTo>
                    <a:pt x="468" y="1"/>
                    <a:pt x="235" y="17"/>
                    <a:pt x="0" y="60"/>
                  </a:cubicBezTo>
                  <a:cubicBezTo>
                    <a:pt x="0" y="155"/>
                    <a:pt x="12" y="262"/>
                    <a:pt x="12" y="369"/>
                  </a:cubicBezTo>
                  <a:cubicBezTo>
                    <a:pt x="26" y="370"/>
                    <a:pt x="42" y="371"/>
                    <a:pt x="57" y="371"/>
                  </a:cubicBezTo>
                  <a:cubicBezTo>
                    <a:pt x="94" y="371"/>
                    <a:pt x="133" y="369"/>
                    <a:pt x="170" y="369"/>
                  </a:cubicBezTo>
                  <a:cubicBezTo>
                    <a:pt x="308" y="369"/>
                    <a:pt x="419" y="396"/>
                    <a:pt x="298" y="655"/>
                  </a:cubicBezTo>
                  <a:cubicBezTo>
                    <a:pt x="83" y="857"/>
                    <a:pt x="202" y="965"/>
                    <a:pt x="464" y="977"/>
                  </a:cubicBezTo>
                  <a:cubicBezTo>
                    <a:pt x="483" y="978"/>
                    <a:pt x="501" y="979"/>
                    <a:pt x="518" y="979"/>
                  </a:cubicBezTo>
                  <a:cubicBezTo>
                    <a:pt x="901" y="979"/>
                    <a:pt x="996" y="608"/>
                    <a:pt x="1179" y="357"/>
                  </a:cubicBezTo>
                  <a:cubicBezTo>
                    <a:pt x="1429" y="488"/>
                    <a:pt x="1607" y="691"/>
                    <a:pt x="1738" y="929"/>
                  </a:cubicBezTo>
                  <a:cubicBezTo>
                    <a:pt x="1798" y="977"/>
                    <a:pt x="1846" y="1024"/>
                    <a:pt x="1881" y="1072"/>
                  </a:cubicBezTo>
                  <a:cubicBezTo>
                    <a:pt x="1977" y="988"/>
                    <a:pt x="2107" y="1024"/>
                    <a:pt x="2179" y="929"/>
                  </a:cubicBezTo>
                  <a:cubicBezTo>
                    <a:pt x="2286" y="750"/>
                    <a:pt x="2143" y="596"/>
                    <a:pt x="2143" y="417"/>
                  </a:cubicBezTo>
                  <a:cubicBezTo>
                    <a:pt x="2143" y="322"/>
                    <a:pt x="2143" y="238"/>
                    <a:pt x="2131" y="143"/>
                  </a:cubicBezTo>
                  <a:cubicBezTo>
                    <a:pt x="2096" y="84"/>
                    <a:pt x="2072" y="48"/>
                    <a:pt x="2012" y="24"/>
                  </a:cubicBezTo>
                  <a:lnTo>
                    <a:pt x="1738" y="72"/>
                  </a:lnTo>
                  <a:cubicBezTo>
                    <a:pt x="1390" y="36"/>
                    <a:pt x="1045" y="1"/>
                    <a:pt x="70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80" name="Google Shape;1880;p32"/>
            <p:cNvSpPr/>
            <p:nvPr/>
          </p:nvSpPr>
          <p:spPr>
            <a:xfrm>
              <a:off x="6120100" y="1611300"/>
              <a:ext cx="62525" cy="19375"/>
            </a:xfrm>
            <a:custGeom>
              <a:avLst/>
              <a:gdLst/>
              <a:ahLst/>
              <a:cxnLst/>
              <a:rect l="l" t="t" r="r" b="b"/>
              <a:pathLst>
                <a:path w="2501" h="775" extrusionOk="0">
                  <a:moveTo>
                    <a:pt x="1230" y="1"/>
                  </a:moveTo>
                  <a:cubicBezTo>
                    <a:pt x="820" y="1"/>
                    <a:pt x="410" y="45"/>
                    <a:pt x="0" y="133"/>
                  </a:cubicBezTo>
                  <a:cubicBezTo>
                    <a:pt x="0" y="169"/>
                    <a:pt x="24" y="193"/>
                    <a:pt x="36" y="204"/>
                  </a:cubicBezTo>
                  <a:cubicBezTo>
                    <a:pt x="346" y="490"/>
                    <a:pt x="822" y="181"/>
                    <a:pt x="1108" y="526"/>
                  </a:cubicBezTo>
                  <a:cubicBezTo>
                    <a:pt x="1193" y="666"/>
                    <a:pt x="1293" y="775"/>
                    <a:pt x="1422" y="775"/>
                  </a:cubicBezTo>
                  <a:cubicBezTo>
                    <a:pt x="1491" y="775"/>
                    <a:pt x="1568" y="744"/>
                    <a:pt x="1655" y="669"/>
                  </a:cubicBezTo>
                  <a:cubicBezTo>
                    <a:pt x="1822" y="347"/>
                    <a:pt x="2179" y="383"/>
                    <a:pt x="2429" y="228"/>
                  </a:cubicBezTo>
                  <a:lnTo>
                    <a:pt x="2501" y="145"/>
                  </a:lnTo>
                  <a:cubicBezTo>
                    <a:pt x="2077" y="48"/>
                    <a:pt x="1654" y="1"/>
                    <a:pt x="123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81" name="Google Shape;1881;p32"/>
            <p:cNvSpPr/>
            <p:nvPr/>
          </p:nvSpPr>
          <p:spPr>
            <a:xfrm>
              <a:off x="5690575" y="1611625"/>
              <a:ext cx="41100" cy="14625"/>
            </a:xfrm>
            <a:custGeom>
              <a:avLst/>
              <a:gdLst/>
              <a:ahLst/>
              <a:cxnLst/>
              <a:rect l="l" t="t" r="r" b="b"/>
              <a:pathLst>
                <a:path w="1644" h="585" extrusionOk="0">
                  <a:moveTo>
                    <a:pt x="275" y="1"/>
                  </a:moveTo>
                  <a:cubicBezTo>
                    <a:pt x="1" y="370"/>
                    <a:pt x="1" y="394"/>
                    <a:pt x="429" y="453"/>
                  </a:cubicBezTo>
                  <a:cubicBezTo>
                    <a:pt x="548" y="465"/>
                    <a:pt x="656" y="489"/>
                    <a:pt x="739" y="572"/>
                  </a:cubicBezTo>
                  <a:cubicBezTo>
                    <a:pt x="1025" y="572"/>
                    <a:pt x="1287" y="584"/>
                    <a:pt x="1572" y="584"/>
                  </a:cubicBezTo>
                  <a:cubicBezTo>
                    <a:pt x="1644" y="346"/>
                    <a:pt x="1489" y="227"/>
                    <a:pt x="1322" y="120"/>
                  </a:cubicBezTo>
                  <a:cubicBezTo>
                    <a:pt x="1263" y="108"/>
                    <a:pt x="1191" y="96"/>
                    <a:pt x="1132" y="96"/>
                  </a:cubicBezTo>
                  <a:cubicBezTo>
                    <a:pt x="1091" y="82"/>
                    <a:pt x="1050" y="77"/>
                    <a:pt x="1008" y="77"/>
                  </a:cubicBezTo>
                  <a:cubicBezTo>
                    <a:pt x="893" y="77"/>
                    <a:pt x="776" y="117"/>
                    <a:pt x="666" y="117"/>
                  </a:cubicBezTo>
                  <a:cubicBezTo>
                    <a:pt x="582" y="117"/>
                    <a:pt x="502" y="94"/>
                    <a:pt x="429" y="13"/>
                  </a:cubicBezTo>
                  <a:cubicBezTo>
                    <a:pt x="370" y="13"/>
                    <a:pt x="322" y="1"/>
                    <a:pt x="27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82" name="Google Shape;1882;p32"/>
            <p:cNvSpPr/>
            <p:nvPr/>
          </p:nvSpPr>
          <p:spPr>
            <a:xfrm>
              <a:off x="5717375" y="1608375"/>
              <a:ext cx="53600" cy="12050"/>
            </a:xfrm>
            <a:custGeom>
              <a:avLst/>
              <a:gdLst/>
              <a:ahLst/>
              <a:cxnLst/>
              <a:rect l="l" t="t" r="r" b="b"/>
              <a:pathLst>
                <a:path w="2144" h="482" extrusionOk="0">
                  <a:moveTo>
                    <a:pt x="2084" y="0"/>
                  </a:moveTo>
                  <a:cubicBezTo>
                    <a:pt x="1405" y="60"/>
                    <a:pt x="738" y="95"/>
                    <a:pt x="72" y="143"/>
                  </a:cubicBezTo>
                  <a:cubicBezTo>
                    <a:pt x="0" y="191"/>
                    <a:pt x="12" y="238"/>
                    <a:pt x="72" y="286"/>
                  </a:cubicBezTo>
                  <a:lnTo>
                    <a:pt x="203" y="321"/>
                  </a:lnTo>
                  <a:cubicBezTo>
                    <a:pt x="384" y="398"/>
                    <a:pt x="549" y="482"/>
                    <a:pt x="743" y="482"/>
                  </a:cubicBezTo>
                  <a:cubicBezTo>
                    <a:pt x="791" y="482"/>
                    <a:pt x="841" y="476"/>
                    <a:pt x="893" y="464"/>
                  </a:cubicBezTo>
                  <a:cubicBezTo>
                    <a:pt x="929" y="469"/>
                    <a:pt x="964" y="471"/>
                    <a:pt x="999" y="471"/>
                  </a:cubicBezTo>
                  <a:cubicBezTo>
                    <a:pt x="1220" y="471"/>
                    <a:pt x="1427" y="383"/>
                    <a:pt x="1643" y="321"/>
                  </a:cubicBezTo>
                  <a:cubicBezTo>
                    <a:pt x="1739" y="298"/>
                    <a:pt x="1846" y="274"/>
                    <a:pt x="1929" y="250"/>
                  </a:cubicBezTo>
                  <a:cubicBezTo>
                    <a:pt x="1989" y="238"/>
                    <a:pt x="2048" y="202"/>
                    <a:pt x="2096" y="167"/>
                  </a:cubicBezTo>
                  <a:cubicBezTo>
                    <a:pt x="2143" y="95"/>
                    <a:pt x="2143" y="48"/>
                    <a:pt x="208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83" name="Google Shape;1883;p32"/>
            <p:cNvSpPr/>
            <p:nvPr/>
          </p:nvSpPr>
          <p:spPr>
            <a:xfrm>
              <a:off x="5948950" y="1612525"/>
              <a:ext cx="25325" cy="17300"/>
            </a:xfrm>
            <a:custGeom>
              <a:avLst/>
              <a:gdLst/>
              <a:ahLst/>
              <a:cxnLst/>
              <a:rect l="l" t="t" r="r" b="b"/>
              <a:pathLst>
                <a:path w="1013" h="692" extrusionOk="0">
                  <a:moveTo>
                    <a:pt x="506" y="1"/>
                  </a:moveTo>
                  <a:cubicBezTo>
                    <a:pt x="337" y="1"/>
                    <a:pt x="167" y="42"/>
                    <a:pt x="0" y="120"/>
                  </a:cubicBezTo>
                  <a:lnTo>
                    <a:pt x="0" y="179"/>
                  </a:lnTo>
                  <a:cubicBezTo>
                    <a:pt x="143" y="358"/>
                    <a:pt x="215" y="572"/>
                    <a:pt x="441" y="691"/>
                  </a:cubicBezTo>
                  <a:cubicBezTo>
                    <a:pt x="524" y="691"/>
                    <a:pt x="631" y="679"/>
                    <a:pt x="619" y="560"/>
                  </a:cubicBezTo>
                  <a:cubicBezTo>
                    <a:pt x="560" y="227"/>
                    <a:pt x="774" y="179"/>
                    <a:pt x="1012" y="132"/>
                  </a:cubicBezTo>
                  <a:cubicBezTo>
                    <a:pt x="846" y="42"/>
                    <a:pt x="676" y="1"/>
                    <a:pt x="50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84" name="Google Shape;1884;p32"/>
            <p:cNvSpPr/>
            <p:nvPr/>
          </p:nvSpPr>
          <p:spPr>
            <a:xfrm>
              <a:off x="6070100" y="1611625"/>
              <a:ext cx="43475" cy="4450"/>
            </a:xfrm>
            <a:custGeom>
              <a:avLst/>
              <a:gdLst/>
              <a:ahLst/>
              <a:cxnLst/>
              <a:rect l="l" t="t" r="r" b="b"/>
              <a:pathLst>
                <a:path w="1739" h="178" extrusionOk="0">
                  <a:moveTo>
                    <a:pt x="878" y="1"/>
                  </a:moveTo>
                  <a:cubicBezTo>
                    <a:pt x="590" y="1"/>
                    <a:pt x="298" y="55"/>
                    <a:pt x="0" y="156"/>
                  </a:cubicBezTo>
                  <a:cubicBezTo>
                    <a:pt x="394" y="164"/>
                    <a:pt x="794" y="178"/>
                    <a:pt x="1196" y="178"/>
                  </a:cubicBezTo>
                  <a:cubicBezTo>
                    <a:pt x="1377" y="178"/>
                    <a:pt x="1558" y="175"/>
                    <a:pt x="1738" y="168"/>
                  </a:cubicBezTo>
                  <a:cubicBezTo>
                    <a:pt x="1453" y="55"/>
                    <a:pt x="1167" y="1"/>
                    <a:pt x="87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85" name="Google Shape;1885;p32"/>
            <p:cNvSpPr/>
            <p:nvPr/>
          </p:nvSpPr>
          <p:spPr>
            <a:xfrm>
              <a:off x="5561400" y="1622700"/>
              <a:ext cx="28600" cy="11275"/>
            </a:xfrm>
            <a:custGeom>
              <a:avLst/>
              <a:gdLst/>
              <a:ahLst/>
              <a:cxnLst/>
              <a:rect l="l" t="t" r="r" b="b"/>
              <a:pathLst>
                <a:path w="1144" h="451" extrusionOk="0">
                  <a:moveTo>
                    <a:pt x="996" y="0"/>
                  </a:moveTo>
                  <a:cubicBezTo>
                    <a:pt x="634" y="0"/>
                    <a:pt x="326" y="183"/>
                    <a:pt x="0" y="320"/>
                  </a:cubicBezTo>
                  <a:lnTo>
                    <a:pt x="0" y="451"/>
                  </a:lnTo>
                  <a:cubicBezTo>
                    <a:pt x="417" y="368"/>
                    <a:pt x="858" y="391"/>
                    <a:pt x="1143" y="10"/>
                  </a:cubicBezTo>
                  <a:cubicBezTo>
                    <a:pt x="1093" y="3"/>
                    <a:pt x="1044" y="0"/>
                    <a:pt x="99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86" name="Google Shape;1886;p32"/>
            <p:cNvSpPr/>
            <p:nvPr/>
          </p:nvSpPr>
          <p:spPr>
            <a:xfrm>
              <a:off x="5853400" y="1614325"/>
              <a:ext cx="23825" cy="9125"/>
            </a:xfrm>
            <a:custGeom>
              <a:avLst/>
              <a:gdLst/>
              <a:ahLst/>
              <a:cxnLst/>
              <a:rect l="l" t="t" r="r" b="b"/>
              <a:pathLst>
                <a:path w="953" h="365" extrusionOk="0">
                  <a:moveTo>
                    <a:pt x="941" y="48"/>
                  </a:moveTo>
                  <a:cubicBezTo>
                    <a:pt x="846" y="48"/>
                    <a:pt x="774" y="48"/>
                    <a:pt x="703" y="60"/>
                  </a:cubicBezTo>
                  <a:cubicBezTo>
                    <a:pt x="477" y="107"/>
                    <a:pt x="215" y="0"/>
                    <a:pt x="0" y="286"/>
                  </a:cubicBezTo>
                  <a:cubicBezTo>
                    <a:pt x="34" y="293"/>
                    <a:pt x="64" y="296"/>
                    <a:pt x="92" y="296"/>
                  </a:cubicBezTo>
                  <a:cubicBezTo>
                    <a:pt x="211" y="296"/>
                    <a:pt x="283" y="241"/>
                    <a:pt x="370" y="203"/>
                  </a:cubicBezTo>
                  <a:cubicBezTo>
                    <a:pt x="466" y="319"/>
                    <a:pt x="579" y="364"/>
                    <a:pt x="714" y="364"/>
                  </a:cubicBezTo>
                  <a:cubicBezTo>
                    <a:pt x="745" y="364"/>
                    <a:pt x="777" y="362"/>
                    <a:pt x="810" y="357"/>
                  </a:cubicBezTo>
                  <a:cubicBezTo>
                    <a:pt x="929" y="286"/>
                    <a:pt x="953" y="167"/>
                    <a:pt x="941" y="48"/>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87" name="Google Shape;1887;p32"/>
            <p:cNvSpPr/>
            <p:nvPr/>
          </p:nvSpPr>
          <p:spPr>
            <a:xfrm>
              <a:off x="5628975" y="1607775"/>
              <a:ext cx="25900" cy="4625"/>
            </a:xfrm>
            <a:custGeom>
              <a:avLst/>
              <a:gdLst/>
              <a:ahLst/>
              <a:cxnLst/>
              <a:rect l="l" t="t" r="r" b="b"/>
              <a:pathLst>
                <a:path w="1036" h="185" extrusionOk="0">
                  <a:moveTo>
                    <a:pt x="484" y="0"/>
                  </a:moveTo>
                  <a:cubicBezTo>
                    <a:pt x="317" y="0"/>
                    <a:pt x="153" y="30"/>
                    <a:pt x="0" y="155"/>
                  </a:cubicBezTo>
                  <a:cubicBezTo>
                    <a:pt x="32" y="152"/>
                    <a:pt x="64" y="150"/>
                    <a:pt x="96" y="150"/>
                  </a:cubicBezTo>
                  <a:cubicBezTo>
                    <a:pt x="257" y="150"/>
                    <a:pt x="421" y="184"/>
                    <a:pt x="582" y="184"/>
                  </a:cubicBezTo>
                  <a:cubicBezTo>
                    <a:pt x="738" y="184"/>
                    <a:pt x="892" y="152"/>
                    <a:pt x="1036" y="24"/>
                  </a:cubicBezTo>
                  <a:lnTo>
                    <a:pt x="1036" y="24"/>
                  </a:lnTo>
                  <a:cubicBezTo>
                    <a:pt x="1010" y="26"/>
                    <a:pt x="983" y="27"/>
                    <a:pt x="956" y="27"/>
                  </a:cubicBezTo>
                  <a:cubicBezTo>
                    <a:pt x="801" y="27"/>
                    <a:pt x="641" y="0"/>
                    <a:pt x="48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88" name="Google Shape;1888;p32"/>
            <p:cNvSpPr/>
            <p:nvPr/>
          </p:nvSpPr>
          <p:spPr>
            <a:xfrm>
              <a:off x="5701300" y="1611275"/>
              <a:ext cx="17875" cy="7000"/>
            </a:xfrm>
            <a:custGeom>
              <a:avLst/>
              <a:gdLst/>
              <a:ahLst/>
              <a:cxnLst/>
              <a:rect l="l" t="t" r="r" b="b"/>
              <a:pathLst>
                <a:path w="715" h="280" extrusionOk="0">
                  <a:moveTo>
                    <a:pt x="404" y="1"/>
                  </a:moveTo>
                  <a:cubicBezTo>
                    <a:pt x="269" y="1"/>
                    <a:pt x="135" y="24"/>
                    <a:pt x="0" y="51"/>
                  </a:cubicBezTo>
                  <a:cubicBezTo>
                    <a:pt x="10" y="169"/>
                    <a:pt x="53" y="280"/>
                    <a:pt x="169" y="280"/>
                  </a:cubicBezTo>
                  <a:cubicBezTo>
                    <a:pt x="193" y="280"/>
                    <a:pt x="220" y="275"/>
                    <a:pt x="250" y="265"/>
                  </a:cubicBezTo>
                  <a:cubicBezTo>
                    <a:pt x="405" y="229"/>
                    <a:pt x="548" y="182"/>
                    <a:pt x="715" y="182"/>
                  </a:cubicBezTo>
                  <a:lnTo>
                    <a:pt x="715" y="51"/>
                  </a:lnTo>
                  <a:cubicBezTo>
                    <a:pt x="611" y="14"/>
                    <a:pt x="507" y="1"/>
                    <a:pt x="40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89" name="Google Shape;1889;p32"/>
            <p:cNvSpPr/>
            <p:nvPr/>
          </p:nvSpPr>
          <p:spPr>
            <a:xfrm>
              <a:off x="5589975" y="1617275"/>
              <a:ext cx="11325" cy="5775"/>
            </a:xfrm>
            <a:custGeom>
              <a:avLst/>
              <a:gdLst/>
              <a:ahLst/>
              <a:cxnLst/>
              <a:rect l="l" t="t" r="r" b="b"/>
              <a:pathLst>
                <a:path w="453" h="231" extrusionOk="0">
                  <a:moveTo>
                    <a:pt x="283" y="0"/>
                  </a:moveTo>
                  <a:cubicBezTo>
                    <a:pt x="164" y="0"/>
                    <a:pt x="85" y="126"/>
                    <a:pt x="0" y="227"/>
                  </a:cubicBezTo>
                  <a:cubicBezTo>
                    <a:pt x="17" y="230"/>
                    <a:pt x="32" y="231"/>
                    <a:pt x="48" y="231"/>
                  </a:cubicBezTo>
                  <a:cubicBezTo>
                    <a:pt x="193" y="231"/>
                    <a:pt x="313" y="137"/>
                    <a:pt x="453" y="73"/>
                  </a:cubicBezTo>
                  <a:cubicBezTo>
                    <a:pt x="387" y="21"/>
                    <a:pt x="332" y="0"/>
                    <a:pt x="28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90" name="Google Shape;1890;p32"/>
            <p:cNvSpPr/>
            <p:nvPr/>
          </p:nvSpPr>
          <p:spPr>
            <a:xfrm>
              <a:off x="5601275" y="1618550"/>
              <a:ext cx="3000" cy="2500"/>
            </a:xfrm>
            <a:custGeom>
              <a:avLst/>
              <a:gdLst/>
              <a:ahLst/>
              <a:cxnLst/>
              <a:rect l="l" t="t" r="r" b="b"/>
              <a:pathLst>
                <a:path w="120" h="100" extrusionOk="0">
                  <a:moveTo>
                    <a:pt x="51" y="1"/>
                  </a:moveTo>
                  <a:cubicBezTo>
                    <a:pt x="31" y="1"/>
                    <a:pt x="13" y="4"/>
                    <a:pt x="1" y="10"/>
                  </a:cubicBezTo>
                  <a:cubicBezTo>
                    <a:pt x="19" y="69"/>
                    <a:pt x="37" y="99"/>
                    <a:pt x="56" y="99"/>
                  </a:cubicBezTo>
                  <a:cubicBezTo>
                    <a:pt x="75" y="99"/>
                    <a:pt x="96" y="69"/>
                    <a:pt x="120" y="10"/>
                  </a:cubicBezTo>
                  <a:cubicBezTo>
                    <a:pt x="96" y="4"/>
                    <a:pt x="72" y="1"/>
                    <a:pt x="5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91" name="Google Shape;1891;p32"/>
            <p:cNvSpPr/>
            <p:nvPr/>
          </p:nvSpPr>
          <p:spPr>
            <a:xfrm>
              <a:off x="5769450" y="1608375"/>
              <a:ext cx="3600" cy="4450"/>
            </a:xfrm>
            <a:custGeom>
              <a:avLst/>
              <a:gdLst/>
              <a:ahLst/>
              <a:cxnLst/>
              <a:rect l="l" t="t" r="r" b="b"/>
              <a:pathLst>
                <a:path w="144" h="178" extrusionOk="0">
                  <a:moveTo>
                    <a:pt x="144" y="0"/>
                  </a:moveTo>
                  <a:cubicBezTo>
                    <a:pt x="84" y="12"/>
                    <a:pt x="37" y="12"/>
                    <a:pt x="1" y="12"/>
                  </a:cubicBezTo>
                  <a:lnTo>
                    <a:pt x="1" y="143"/>
                  </a:lnTo>
                  <a:cubicBezTo>
                    <a:pt x="18" y="165"/>
                    <a:pt x="37" y="177"/>
                    <a:pt x="59" y="177"/>
                  </a:cubicBezTo>
                  <a:cubicBezTo>
                    <a:pt x="84" y="177"/>
                    <a:pt x="112" y="162"/>
                    <a:pt x="144" y="131"/>
                  </a:cubicBezTo>
                  <a:lnTo>
                    <a:pt x="144"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92" name="Google Shape;1892;p32"/>
            <p:cNvSpPr/>
            <p:nvPr/>
          </p:nvSpPr>
          <p:spPr>
            <a:xfrm>
              <a:off x="6031700" y="2285825"/>
              <a:ext cx="71750" cy="15800"/>
            </a:xfrm>
            <a:custGeom>
              <a:avLst/>
              <a:gdLst/>
              <a:ahLst/>
              <a:cxnLst/>
              <a:rect l="l" t="t" r="r" b="b"/>
              <a:pathLst>
                <a:path w="2870" h="632" extrusionOk="0">
                  <a:moveTo>
                    <a:pt x="429" y="1"/>
                  </a:moveTo>
                  <a:cubicBezTo>
                    <a:pt x="405" y="1"/>
                    <a:pt x="357" y="13"/>
                    <a:pt x="310" y="48"/>
                  </a:cubicBezTo>
                  <a:cubicBezTo>
                    <a:pt x="143" y="108"/>
                    <a:pt x="0" y="167"/>
                    <a:pt x="143" y="370"/>
                  </a:cubicBezTo>
                  <a:cubicBezTo>
                    <a:pt x="953" y="632"/>
                    <a:pt x="1786" y="524"/>
                    <a:pt x="2608" y="584"/>
                  </a:cubicBezTo>
                  <a:cubicBezTo>
                    <a:pt x="2751" y="524"/>
                    <a:pt x="2858" y="417"/>
                    <a:pt x="2870" y="239"/>
                  </a:cubicBezTo>
                  <a:cubicBezTo>
                    <a:pt x="2786" y="108"/>
                    <a:pt x="2680" y="29"/>
                    <a:pt x="2536" y="29"/>
                  </a:cubicBezTo>
                  <a:cubicBezTo>
                    <a:pt x="2495" y="29"/>
                    <a:pt x="2452" y="35"/>
                    <a:pt x="2405" y="48"/>
                  </a:cubicBezTo>
                  <a:cubicBezTo>
                    <a:pt x="2036" y="48"/>
                    <a:pt x="1655" y="36"/>
                    <a:pt x="1274" y="36"/>
                  </a:cubicBezTo>
                  <a:lnTo>
                    <a:pt x="1096" y="36"/>
                  </a:lnTo>
                  <a:cubicBezTo>
                    <a:pt x="1072" y="36"/>
                    <a:pt x="1024" y="36"/>
                    <a:pt x="977" y="13"/>
                  </a:cubicBezTo>
                  <a:lnTo>
                    <a:pt x="715" y="13"/>
                  </a:lnTo>
                  <a:cubicBezTo>
                    <a:pt x="715" y="36"/>
                    <a:pt x="679" y="48"/>
                    <a:pt x="655" y="48"/>
                  </a:cubicBezTo>
                  <a:cubicBezTo>
                    <a:pt x="607" y="48"/>
                    <a:pt x="560" y="36"/>
                    <a:pt x="53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93" name="Google Shape;1893;p32"/>
            <p:cNvSpPr/>
            <p:nvPr/>
          </p:nvSpPr>
          <p:spPr>
            <a:xfrm>
              <a:off x="5983775" y="2279625"/>
              <a:ext cx="58650" cy="15600"/>
            </a:xfrm>
            <a:custGeom>
              <a:avLst/>
              <a:gdLst/>
              <a:ahLst/>
              <a:cxnLst/>
              <a:rect l="l" t="t" r="r" b="b"/>
              <a:pathLst>
                <a:path w="2346" h="624" extrusionOk="0">
                  <a:moveTo>
                    <a:pt x="1053" y="0"/>
                  </a:moveTo>
                  <a:cubicBezTo>
                    <a:pt x="815" y="0"/>
                    <a:pt x="583" y="28"/>
                    <a:pt x="358" y="106"/>
                  </a:cubicBezTo>
                  <a:cubicBezTo>
                    <a:pt x="203" y="130"/>
                    <a:pt x="60" y="165"/>
                    <a:pt x="0" y="320"/>
                  </a:cubicBezTo>
                  <a:cubicBezTo>
                    <a:pt x="12" y="403"/>
                    <a:pt x="60" y="463"/>
                    <a:pt x="119" y="499"/>
                  </a:cubicBezTo>
                  <a:cubicBezTo>
                    <a:pt x="399" y="588"/>
                    <a:pt x="682" y="624"/>
                    <a:pt x="965" y="624"/>
                  </a:cubicBezTo>
                  <a:cubicBezTo>
                    <a:pt x="1248" y="624"/>
                    <a:pt x="1530" y="588"/>
                    <a:pt x="1810" y="534"/>
                  </a:cubicBezTo>
                  <a:cubicBezTo>
                    <a:pt x="1965" y="415"/>
                    <a:pt x="2120" y="320"/>
                    <a:pt x="2298" y="296"/>
                  </a:cubicBezTo>
                  <a:lnTo>
                    <a:pt x="2346" y="249"/>
                  </a:lnTo>
                  <a:cubicBezTo>
                    <a:pt x="2209" y="128"/>
                    <a:pt x="2047" y="116"/>
                    <a:pt x="1881" y="116"/>
                  </a:cubicBezTo>
                  <a:cubicBezTo>
                    <a:pt x="1840" y="116"/>
                    <a:pt x="1798" y="117"/>
                    <a:pt x="1756" y="117"/>
                  </a:cubicBezTo>
                  <a:cubicBezTo>
                    <a:pt x="1604" y="117"/>
                    <a:pt x="1453" y="106"/>
                    <a:pt x="1322" y="10"/>
                  </a:cubicBezTo>
                  <a:cubicBezTo>
                    <a:pt x="1231" y="4"/>
                    <a:pt x="1142" y="0"/>
                    <a:pt x="105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94" name="Google Shape;1894;p32"/>
            <p:cNvSpPr/>
            <p:nvPr/>
          </p:nvSpPr>
          <p:spPr>
            <a:xfrm>
              <a:off x="6029025" y="2247900"/>
              <a:ext cx="64300" cy="15575"/>
            </a:xfrm>
            <a:custGeom>
              <a:avLst/>
              <a:gdLst/>
              <a:ahLst/>
              <a:cxnLst/>
              <a:rect l="l" t="t" r="r" b="b"/>
              <a:pathLst>
                <a:path w="2572" h="623" extrusionOk="0">
                  <a:moveTo>
                    <a:pt x="245" y="1"/>
                  </a:moveTo>
                  <a:cubicBezTo>
                    <a:pt x="193" y="1"/>
                    <a:pt x="144" y="34"/>
                    <a:pt x="95" y="101"/>
                  </a:cubicBezTo>
                  <a:cubicBezTo>
                    <a:pt x="0" y="196"/>
                    <a:pt x="0" y="279"/>
                    <a:pt x="83" y="387"/>
                  </a:cubicBezTo>
                  <a:cubicBezTo>
                    <a:pt x="199" y="401"/>
                    <a:pt x="317" y="404"/>
                    <a:pt x="436" y="404"/>
                  </a:cubicBezTo>
                  <a:cubicBezTo>
                    <a:pt x="531" y="404"/>
                    <a:pt x="627" y="402"/>
                    <a:pt x="723" y="402"/>
                  </a:cubicBezTo>
                  <a:cubicBezTo>
                    <a:pt x="999" y="402"/>
                    <a:pt x="1275" y="419"/>
                    <a:pt x="1536" y="553"/>
                  </a:cubicBezTo>
                  <a:cubicBezTo>
                    <a:pt x="1677" y="607"/>
                    <a:pt x="1822" y="622"/>
                    <a:pt x="1968" y="622"/>
                  </a:cubicBezTo>
                  <a:cubicBezTo>
                    <a:pt x="2144" y="622"/>
                    <a:pt x="2320" y="601"/>
                    <a:pt x="2489" y="601"/>
                  </a:cubicBezTo>
                  <a:cubicBezTo>
                    <a:pt x="2560" y="553"/>
                    <a:pt x="2572" y="494"/>
                    <a:pt x="2536" y="398"/>
                  </a:cubicBezTo>
                  <a:cubicBezTo>
                    <a:pt x="1904" y="332"/>
                    <a:pt x="1293" y="121"/>
                    <a:pt x="664" y="121"/>
                  </a:cubicBezTo>
                  <a:cubicBezTo>
                    <a:pt x="618" y="121"/>
                    <a:pt x="571" y="122"/>
                    <a:pt x="524" y="125"/>
                  </a:cubicBezTo>
                  <a:cubicBezTo>
                    <a:pt x="496" y="132"/>
                    <a:pt x="464" y="172"/>
                    <a:pt x="439" y="172"/>
                  </a:cubicBezTo>
                  <a:cubicBezTo>
                    <a:pt x="423" y="172"/>
                    <a:pt x="410" y="152"/>
                    <a:pt x="405" y="89"/>
                  </a:cubicBezTo>
                  <a:cubicBezTo>
                    <a:pt x="347" y="31"/>
                    <a:pt x="294" y="1"/>
                    <a:pt x="24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95" name="Google Shape;1895;p32"/>
            <p:cNvSpPr/>
            <p:nvPr/>
          </p:nvSpPr>
          <p:spPr>
            <a:xfrm>
              <a:off x="6140625" y="2234600"/>
              <a:ext cx="55100" cy="12850"/>
            </a:xfrm>
            <a:custGeom>
              <a:avLst/>
              <a:gdLst/>
              <a:ahLst/>
              <a:cxnLst/>
              <a:rect l="l" t="t" r="r" b="b"/>
              <a:pathLst>
                <a:path w="2204" h="514" extrusionOk="0">
                  <a:moveTo>
                    <a:pt x="207" y="0"/>
                  </a:moveTo>
                  <a:cubicBezTo>
                    <a:pt x="134" y="0"/>
                    <a:pt x="71" y="57"/>
                    <a:pt x="13" y="145"/>
                  </a:cubicBezTo>
                  <a:cubicBezTo>
                    <a:pt x="1" y="216"/>
                    <a:pt x="13" y="276"/>
                    <a:pt x="60" y="335"/>
                  </a:cubicBezTo>
                  <a:cubicBezTo>
                    <a:pt x="120" y="395"/>
                    <a:pt x="168" y="442"/>
                    <a:pt x="227" y="490"/>
                  </a:cubicBezTo>
                  <a:cubicBezTo>
                    <a:pt x="894" y="490"/>
                    <a:pt x="1561" y="490"/>
                    <a:pt x="2204" y="514"/>
                  </a:cubicBezTo>
                  <a:lnTo>
                    <a:pt x="2204" y="383"/>
                  </a:lnTo>
                  <a:cubicBezTo>
                    <a:pt x="2192" y="335"/>
                    <a:pt x="2192" y="299"/>
                    <a:pt x="2168" y="252"/>
                  </a:cubicBezTo>
                  <a:cubicBezTo>
                    <a:pt x="2132" y="252"/>
                    <a:pt x="2096" y="252"/>
                    <a:pt x="2049" y="240"/>
                  </a:cubicBezTo>
                  <a:cubicBezTo>
                    <a:pt x="2049" y="216"/>
                    <a:pt x="2037" y="216"/>
                    <a:pt x="2013" y="204"/>
                  </a:cubicBezTo>
                  <a:cubicBezTo>
                    <a:pt x="2004" y="201"/>
                    <a:pt x="1996" y="200"/>
                    <a:pt x="1988" y="200"/>
                  </a:cubicBezTo>
                  <a:cubicBezTo>
                    <a:pt x="1965" y="200"/>
                    <a:pt x="1945" y="213"/>
                    <a:pt x="1918" y="240"/>
                  </a:cubicBezTo>
                  <a:cubicBezTo>
                    <a:pt x="1918" y="252"/>
                    <a:pt x="1906" y="252"/>
                    <a:pt x="1882" y="264"/>
                  </a:cubicBezTo>
                  <a:cubicBezTo>
                    <a:pt x="1846" y="264"/>
                    <a:pt x="1823" y="252"/>
                    <a:pt x="1787" y="216"/>
                  </a:cubicBezTo>
                  <a:cubicBezTo>
                    <a:pt x="1664" y="173"/>
                    <a:pt x="1541" y="149"/>
                    <a:pt x="1418" y="149"/>
                  </a:cubicBezTo>
                  <a:cubicBezTo>
                    <a:pt x="1303" y="149"/>
                    <a:pt x="1188" y="170"/>
                    <a:pt x="1073" y="216"/>
                  </a:cubicBezTo>
                  <a:cubicBezTo>
                    <a:pt x="1025" y="204"/>
                    <a:pt x="965" y="204"/>
                    <a:pt x="930" y="192"/>
                  </a:cubicBezTo>
                  <a:cubicBezTo>
                    <a:pt x="862" y="151"/>
                    <a:pt x="787" y="145"/>
                    <a:pt x="711" y="145"/>
                  </a:cubicBezTo>
                  <a:cubicBezTo>
                    <a:pt x="677" y="145"/>
                    <a:pt x="643" y="146"/>
                    <a:pt x="610" y="146"/>
                  </a:cubicBezTo>
                  <a:cubicBezTo>
                    <a:pt x="521" y="146"/>
                    <a:pt x="433" y="138"/>
                    <a:pt x="358" y="73"/>
                  </a:cubicBezTo>
                  <a:cubicBezTo>
                    <a:pt x="303" y="23"/>
                    <a:pt x="253" y="0"/>
                    <a:pt x="20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96" name="Google Shape;1896;p32"/>
            <p:cNvSpPr/>
            <p:nvPr/>
          </p:nvSpPr>
          <p:spPr>
            <a:xfrm>
              <a:off x="5962050" y="2244875"/>
              <a:ext cx="59550" cy="10925"/>
            </a:xfrm>
            <a:custGeom>
              <a:avLst/>
              <a:gdLst/>
              <a:ahLst/>
              <a:cxnLst/>
              <a:rect l="l" t="t" r="r" b="b"/>
              <a:pathLst>
                <a:path w="2382" h="437" extrusionOk="0">
                  <a:moveTo>
                    <a:pt x="405" y="1"/>
                  </a:moveTo>
                  <a:cubicBezTo>
                    <a:pt x="271" y="1"/>
                    <a:pt x="137" y="18"/>
                    <a:pt x="0" y="67"/>
                  </a:cubicBezTo>
                  <a:cubicBezTo>
                    <a:pt x="48" y="186"/>
                    <a:pt x="155" y="222"/>
                    <a:pt x="250" y="257"/>
                  </a:cubicBezTo>
                  <a:cubicBezTo>
                    <a:pt x="334" y="281"/>
                    <a:pt x="405" y="317"/>
                    <a:pt x="476" y="353"/>
                  </a:cubicBezTo>
                  <a:cubicBezTo>
                    <a:pt x="762" y="377"/>
                    <a:pt x="1048" y="377"/>
                    <a:pt x="1322" y="388"/>
                  </a:cubicBezTo>
                  <a:cubicBezTo>
                    <a:pt x="1447" y="427"/>
                    <a:pt x="1575" y="435"/>
                    <a:pt x="1701" y="435"/>
                  </a:cubicBezTo>
                  <a:cubicBezTo>
                    <a:pt x="1798" y="435"/>
                    <a:pt x="1894" y="430"/>
                    <a:pt x="1989" y="430"/>
                  </a:cubicBezTo>
                  <a:cubicBezTo>
                    <a:pt x="2041" y="430"/>
                    <a:pt x="2093" y="431"/>
                    <a:pt x="2143" y="436"/>
                  </a:cubicBezTo>
                  <a:cubicBezTo>
                    <a:pt x="2274" y="424"/>
                    <a:pt x="2381" y="388"/>
                    <a:pt x="2334" y="222"/>
                  </a:cubicBezTo>
                  <a:cubicBezTo>
                    <a:pt x="2012" y="186"/>
                    <a:pt x="1703" y="91"/>
                    <a:pt x="1369" y="91"/>
                  </a:cubicBezTo>
                  <a:cubicBezTo>
                    <a:pt x="1356" y="91"/>
                    <a:pt x="1343" y="91"/>
                    <a:pt x="1329" y="91"/>
                  </a:cubicBezTo>
                  <a:cubicBezTo>
                    <a:pt x="1016" y="91"/>
                    <a:pt x="713" y="1"/>
                    <a:pt x="40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97" name="Google Shape;1897;p32"/>
            <p:cNvSpPr/>
            <p:nvPr/>
          </p:nvSpPr>
          <p:spPr>
            <a:xfrm>
              <a:off x="6115325" y="2290675"/>
              <a:ext cx="56000" cy="14025"/>
            </a:xfrm>
            <a:custGeom>
              <a:avLst/>
              <a:gdLst/>
              <a:ahLst/>
              <a:cxnLst/>
              <a:rect l="l" t="t" r="r" b="b"/>
              <a:pathLst>
                <a:path w="2240" h="561" extrusionOk="0">
                  <a:moveTo>
                    <a:pt x="542" y="0"/>
                  </a:moveTo>
                  <a:cubicBezTo>
                    <a:pt x="453" y="0"/>
                    <a:pt x="364" y="6"/>
                    <a:pt x="275" y="21"/>
                  </a:cubicBezTo>
                  <a:cubicBezTo>
                    <a:pt x="156" y="116"/>
                    <a:pt x="1" y="211"/>
                    <a:pt x="72" y="402"/>
                  </a:cubicBezTo>
                  <a:cubicBezTo>
                    <a:pt x="203" y="526"/>
                    <a:pt x="348" y="561"/>
                    <a:pt x="497" y="561"/>
                  </a:cubicBezTo>
                  <a:cubicBezTo>
                    <a:pt x="620" y="561"/>
                    <a:pt x="746" y="537"/>
                    <a:pt x="870" y="521"/>
                  </a:cubicBezTo>
                  <a:cubicBezTo>
                    <a:pt x="1059" y="496"/>
                    <a:pt x="1252" y="467"/>
                    <a:pt x="1445" y="467"/>
                  </a:cubicBezTo>
                  <a:cubicBezTo>
                    <a:pt x="1615" y="467"/>
                    <a:pt x="1786" y="490"/>
                    <a:pt x="1954" y="557"/>
                  </a:cubicBezTo>
                  <a:cubicBezTo>
                    <a:pt x="2037" y="521"/>
                    <a:pt x="2120" y="497"/>
                    <a:pt x="2204" y="461"/>
                  </a:cubicBezTo>
                  <a:cubicBezTo>
                    <a:pt x="2239" y="354"/>
                    <a:pt x="2180" y="330"/>
                    <a:pt x="2085" y="295"/>
                  </a:cubicBezTo>
                  <a:cubicBezTo>
                    <a:pt x="1834" y="259"/>
                    <a:pt x="1584" y="259"/>
                    <a:pt x="1358" y="104"/>
                  </a:cubicBezTo>
                  <a:cubicBezTo>
                    <a:pt x="1088" y="59"/>
                    <a:pt x="817" y="0"/>
                    <a:pt x="54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98" name="Google Shape;1898;p32"/>
            <p:cNvSpPr/>
            <p:nvPr/>
          </p:nvSpPr>
          <p:spPr>
            <a:xfrm>
              <a:off x="6107900" y="2257850"/>
              <a:ext cx="25625" cy="8900"/>
            </a:xfrm>
            <a:custGeom>
              <a:avLst/>
              <a:gdLst/>
              <a:ahLst/>
              <a:cxnLst/>
              <a:rect l="l" t="t" r="r" b="b"/>
              <a:pathLst>
                <a:path w="1025" h="356" extrusionOk="0">
                  <a:moveTo>
                    <a:pt x="96" y="0"/>
                  </a:moveTo>
                  <a:cubicBezTo>
                    <a:pt x="0" y="96"/>
                    <a:pt x="0" y="179"/>
                    <a:pt x="96" y="298"/>
                  </a:cubicBezTo>
                  <a:cubicBezTo>
                    <a:pt x="131" y="290"/>
                    <a:pt x="166" y="287"/>
                    <a:pt x="202" y="287"/>
                  </a:cubicBezTo>
                  <a:cubicBezTo>
                    <a:pt x="368" y="287"/>
                    <a:pt x="542" y="355"/>
                    <a:pt x="714" y="355"/>
                  </a:cubicBezTo>
                  <a:cubicBezTo>
                    <a:pt x="794" y="355"/>
                    <a:pt x="874" y="341"/>
                    <a:pt x="953" y="298"/>
                  </a:cubicBezTo>
                  <a:cubicBezTo>
                    <a:pt x="1024" y="203"/>
                    <a:pt x="1024" y="108"/>
                    <a:pt x="95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99" name="Google Shape;1899;p32"/>
            <p:cNvSpPr/>
            <p:nvPr/>
          </p:nvSpPr>
          <p:spPr>
            <a:xfrm>
              <a:off x="6167725" y="2296950"/>
              <a:ext cx="25025" cy="8850"/>
            </a:xfrm>
            <a:custGeom>
              <a:avLst/>
              <a:gdLst/>
              <a:ahLst/>
              <a:cxnLst/>
              <a:rect l="l" t="t" r="r" b="b"/>
              <a:pathLst>
                <a:path w="1001" h="354" extrusionOk="0">
                  <a:moveTo>
                    <a:pt x="303" y="0"/>
                  </a:moveTo>
                  <a:cubicBezTo>
                    <a:pt x="199" y="0"/>
                    <a:pt x="96" y="12"/>
                    <a:pt x="0" y="44"/>
                  </a:cubicBezTo>
                  <a:cubicBezTo>
                    <a:pt x="36" y="103"/>
                    <a:pt x="84" y="151"/>
                    <a:pt x="108" y="210"/>
                  </a:cubicBezTo>
                  <a:cubicBezTo>
                    <a:pt x="203" y="258"/>
                    <a:pt x="298" y="306"/>
                    <a:pt x="405" y="330"/>
                  </a:cubicBezTo>
                  <a:cubicBezTo>
                    <a:pt x="620" y="270"/>
                    <a:pt x="858" y="353"/>
                    <a:pt x="1001" y="151"/>
                  </a:cubicBezTo>
                  <a:cubicBezTo>
                    <a:pt x="980" y="151"/>
                    <a:pt x="959" y="151"/>
                    <a:pt x="937" y="151"/>
                  </a:cubicBezTo>
                  <a:cubicBezTo>
                    <a:pt x="808" y="151"/>
                    <a:pt x="664" y="142"/>
                    <a:pt x="572" y="20"/>
                  </a:cubicBezTo>
                  <a:cubicBezTo>
                    <a:pt x="484" y="9"/>
                    <a:pt x="393" y="0"/>
                    <a:pt x="30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00" name="Google Shape;1900;p32"/>
            <p:cNvSpPr/>
            <p:nvPr/>
          </p:nvSpPr>
          <p:spPr>
            <a:xfrm>
              <a:off x="6090325" y="2257550"/>
              <a:ext cx="19975" cy="7475"/>
            </a:xfrm>
            <a:custGeom>
              <a:avLst/>
              <a:gdLst/>
              <a:ahLst/>
              <a:cxnLst/>
              <a:rect l="l" t="t" r="r" b="b"/>
              <a:pathLst>
                <a:path w="799" h="299" extrusionOk="0">
                  <a:moveTo>
                    <a:pt x="60" y="1"/>
                  </a:moveTo>
                  <a:lnTo>
                    <a:pt x="60" y="155"/>
                  </a:lnTo>
                  <a:cubicBezTo>
                    <a:pt x="1" y="215"/>
                    <a:pt x="1" y="251"/>
                    <a:pt x="84" y="286"/>
                  </a:cubicBezTo>
                  <a:lnTo>
                    <a:pt x="191" y="286"/>
                  </a:lnTo>
                  <a:cubicBezTo>
                    <a:pt x="191" y="274"/>
                    <a:pt x="227" y="274"/>
                    <a:pt x="263" y="251"/>
                  </a:cubicBezTo>
                  <a:cubicBezTo>
                    <a:pt x="287" y="251"/>
                    <a:pt x="334" y="274"/>
                    <a:pt x="358" y="298"/>
                  </a:cubicBezTo>
                  <a:lnTo>
                    <a:pt x="799" y="298"/>
                  </a:lnTo>
                  <a:lnTo>
                    <a:pt x="799" y="12"/>
                  </a:lnTo>
                  <a:cubicBezTo>
                    <a:pt x="560" y="12"/>
                    <a:pt x="322" y="12"/>
                    <a:pt x="6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01" name="Google Shape;1901;p32"/>
            <p:cNvSpPr/>
            <p:nvPr/>
          </p:nvSpPr>
          <p:spPr>
            <a:xfrm>
              <a:off x="5959075" y="2265000"/>
              <a:ext cx="17575" cy="7475"/>
            </a:xfrm>
            <a:custGeom>
              <a:avLst/>
              <a:gdLst/>
              <a:ahLst/>
              <a:cxnLst/>
              <a:rect l="l" t="t" r="r" b="b"/>
              <a:pathLst>
                <a:path w="703" h="299" extrusionOk="0">
                  <a:moveTo>
                    <a:pt x="453" y="0"/>
                  </a:moveTo>
                  <a:cubicBezTo>
                    <a:pt x="298" y="0"/>
                    <a:pt x="155" y="12"/>
                    <a:pt x="0" y="36"/>
                  </a:cubicBezTo>
                  <a:lnTo>
                    <a:pt x="0" y="131"/>
                  </a:lnTo>
                  <a:cubicBezTo>
                    <a:pt x="146" y="210"/>
                    <a:pt x="271" y="299"/>
                    <a:pt x="434" y="299"/>
                  </a:cubicBezTo>
                  <a:cubicBezTo>
                    <a:pt x="444" y="299"/>
                    <a:pt x="454" y="299"/>
                    <a:pt x="464" y="298"/>
                  </a:cubicBezTo>
                  <a:cubicBezTo>
                    <a:pt x="703" y="286"/>
                    <a:pt x="643" y="155"/>
                    <a:pt x="584" y="12"/>
                  </a:cubicBezTo>
                  <a:cubicBezTo>
                    <a:pt x="536" y="12"/>
                    <a:pt x="488" y="12"/>
                    <a:pt x="45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02" name="Google Shape;1902;p32"/>
            <p:cNvSpPr/>
            <p:nvPr/>
          </p:nvSpPr>
          <p:spPr>
            <a:xfrm>
              <a:off x="6134800" y="2259875"/>
              <a:ext cx="14200" cy="9025"/>
            </a:xfrm>
            <a:custGeom>
              <a:avLst/>
              <a:gdLst/>
              <a:ahLst/>
              <a:cxnLst/>
              <a:rect l="l" t="t" r="r" b="b"/>
              <a:pathLst>
                <a:path w="568" h="361" extrusionOk="0">
                  <a:moveTo>
                    <a:pt x="121" y="0"/>
                  </a:moveTo>
                  <a:cubicBezTo>
                    <a:pt x="49" y="0"/>
                    <a:pt x="1" y="49"/>
                    <a:pt x="8" y="193"/>
                  </a:cubicBezTo>
                  <a:cubicBezTo>
                    <a:pt x="93" y="300"/>
                    <a:pt x="196" y="360"/>
                    <a:pt x="293" y="360"/>
                  </a:cubicBezTo>
                  <a:cubicBezTo>
                    <a:pt x="358" y="360"/>
                    <a:pt x="420" y="334"/>
                    <a:pt x="472" y="277"/>
                  </a:cubicBezTo>
                  <a:cubicBezTo>
                    <a:pt x="567" y="205"/>
                    <a:pt x="401" y="122"/>
                    <a:pt x="305" y="62"/>
                  </a:cubicBezTo>
                  <a:cubicBezTo>
                    <a:pt x="240" y="27"/>
                    <a:pt x="174" y="0"/>
                    <a:pt x="12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03" name="Google Shape;1903;p32"/>
            <p:cNvSpPr/>
            <p:nvPr/>
          </p:nvSpPr>
          <p:spPr>
            <a:xfrm>
              <a:off x="6016800" y="2250400"/>
              <a:ext cx="14925" cy="7475"/>
            </a:xfrm>
            <a:custGeom>
              <a:avLst/>
              <a:gdLst/>
              <a:ahLst/>
              <a:cxnLst/>
              <a:rect l="l" t="t" r="r" b="b"/>
              <a:pathLst>
                <a:path w="597" h="299" extrusionOk="0">
                  <a:moveTo>
                    <a:pt x="156" y="1"/>
                  </a:moveTo>
                  <a:lnTo>
                    <a:pt x="1" y="167"/>
                  </a:lnTo>
                  <a:cubicBezTo>
                    <a:pt x="1" y="215"/>
                    <a:pt x="13" y="239"/>
                    <a:pt x="25" y="287"/>
                  </a:cubicBezTo>
                  <a:lnTo>
                    <a:pt x="299" y="287"/>
                  </a:lnTo>
                  <a:cubicBezTo>
                    <a:pt x="299" y="275"/>
                    <a:pt x="311" y="275"/>
                    <a:pt x="358" y="251"/>
                  </a:cubicBezTo>
                  <a:cubicBezTo>
                    <a:pt x="382" y="251"/>
                    <a:pt x="430" y="275"/>
                    <a:pt x="453" y="298"/>
                  </a:cubicBezTo>
                  <a:cubicBezTo>
                    <a:pt x="501" y="298"/>
                    <a:pt x="549" y="298"/>
                    <a:pt x="596" y="287"/>
                  </a:cubicBezTo>
                  <a:lnTo>
                    <a:pt x="596"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04" name="Google Shape;1904;p32"/>
            <p:cNvSpPr/>
            <p:nvPr/>
          </p:nvSpPr>
          <p:spPr>
            <a:xfrm>
              <a:off x="6056100" y="2283625"/>
              <a:ext cx="8075" cy="6100"/>
            </a:xfrm>
            <a:custGeom>
              <a:avLst/>
              <a:gdLst/>
              <a:ahLst/>
              <a:cxnLst/>
              <a:rect l="l" t="t" r="r" b="b"/>
              <a:pathLst>
                <a:path w="323" h="244" extrusionOk="0">
                  <a:moveTo>
                    <a:pt x="150" y="0"/>
                  </a:moveTo>
                  <a:cubicBezTo>
                    <a:pt x="100" y="0"/>
                    <a:pt x="50" y="28"/>
                    <a:pt x="1" y="89"/>
                  </a:cubicBezTo>
                  <a:cubicBezTo>
                    <a:pt x="60" y="136"/>
                    <a:pt x="108" y="196"/>
                    <a:pt x="167" y="243"/>
                  </a:cubicBezTo>
                  <a:cubicBezTo>
                    <a:pt x="203" y="208"/>
                    <a:pt x="227" y="184"/>
                    <a:pt x="263" y="136"/>
                  </a:cubicBezTo>
                  <a:lnTo>
                    <a:pt x="322" y="101"/>
                  </a:lnTo>
                  <a:cubicBezTo>
                    <a:pt x="265" y="37"/>
                    <a:pt x="207" y="0"/>
                    <a:pt x="15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05" name="Google Shape;1905;p32"/>
            <p:cNvSpPr/>
            <p:nvPr/>
          </p:nvSpPr>
          <p:spPr>
            <a:xfrm>
              <a:off x="6045375" y="2284525"/>
              <a:ext cx="4200" cy="3725"/>
            </a:xfrm>
            <a:custGeom>
              <a:avLst/>
              <a:gdLst/>
              <a:ahLst/>
              <a:cxnLst/>
              <a:rect l="l" t="t" r="r" b="b"/>
              <a:pathLst>
                <a:path w="168" h="149" extrusionOk="0">
                  <a:moveTo>
                    <a:pt x="77" y="0"/>
                  </a:moveTo>
                  <a:cubicBezTo>
                    <a:pt x="49" y="0"/>
                    <a:pt x="24" y="18"/>
                    <a:pt x="1" y="53"/>
                  </a:cubicBezTo>
                  <a:cubicBezTo>
                    <a:pt x="26" y="115"/>
                    <a:pt x="54" y="148"/>
                    <a:pt x="84" y="148"/>
                  </a:cubicBezTo>
                  <a:cubicBezTo>
                    <a:pt x="111" y="148"/>
                    <a:pt x="139" y="121"/>
                    <a:pt x="168" y="65"/>
                  </a:cubicBezTo>
                  <a:cubicBezTo>
                    <a:pt x="137" y="21"/>
                    <a:pt x="106" y="0"/>
                    <a:pt x="7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06" name="Google Shape;1906;p32"/>
            <p:cNvSpPr/>
            <p:nvPr/>
          </p:nvSpPr>
          <p:spPr>
            <a:xfrm>
              <a:off x="6064725" y="3025200"/>
              <a:ext cx="132200" cy="19875"/>
            </a:xfrm>
            <a:custGeom>
              <a:avLst/>
              <a:gdLst/>
              <a:ahLst/>
              <a:cxnLst/>
              <a:rect l="l" t="t" r="r" b="b"/>
              <a:pathLst>
                <a:path w="5288" h="795" extrusionOk="0">
                  <a:moveTo>
                    <a:pt x="96" y="1"/>
                  </a:moveTo>
                  <a:cubicBezTo>
                    <a:pt x="1" y="120"/>
                    <a:pt x="13" y="227"/>
                    <a:pt x="108" y="334"/>
                  </a:cubicBezTo>
                  <a:cubicBezTo>
                    <a:pt x="715" y="608"/>
                    <a:pt x="1370" y="477"/>
                    <a:pt x="1989" y="584"/>
                  </a:cubicBezTo>
                  <a:cubicBezTo>
                    <a:pt x="2007" y="566"/>
                    <a:pt x="2028" y="557"/>
                    <a:pt x="2047" y="557"/>
                  </a:cubicBezTo>
                  <a:cubicBezTo>
                    <a:pt x="2067" y="557"/>
                    <a:pt x="2084" y="566"/>
                    <a:pt x="2096" y="584"/>
                  </a:cubicBezTo>
                  <a:cubicBezTo>
                    <a:pt x="2240" y="646"/>
                    <a:pt x="2386" y="662"/>
                    <a:pt x="2533" y="662"/>
                  </a:cubicBezTo>
                  <a:cubicBezTo>
                    <a:pt x="2690" y="662"/>
                    <a:pt x="2848" y="644"/>
                    <a:pt x="3009" y="644"/>
                  </a:cubicBezTo>
                  <a:cubicBezTo>
                    <a:pt x="3073" y="644"/>
                    <a:pt x="3138" y="647"/>
                    <a:pt x="3204" y="656"/>
                  </a:cubicBezTo>
                  <a:cubicBezTo>
                    <a:pt x="3585" y="679"/>
                    <a:pt x="3989" y="727"/>
                    <a:pt x="4382" y="775"/>
                  </a:cubicBezTo>
                  <a:cubicBezTo>
                    <a:pt x="4508" y="789"/>
                    <a:pt x="4642" y="794"/>
                    <a:pt x="4776" y="794"/>
                  </a:cubicBezTo>
                  <a:cubicBezTo>
                    <a:pt x="4872" y="794"/>
                    <a:pt x="4967" y="791"/>
                    <a:pt x="5061" y="786"/>
                  </a:cubicBezTo>
                  <a:cubicBezTo>
                    <a:pt x="5287" y="465"/>
                    <a:pt x="4894" y="560"/>
                    <a:pt x="4823" y="441"/>
                  </a:cubicBezTo>
                  <a:lnTo>
                    <a:pt x="96"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07" name="Google Shape;1907;p32"/>
            <p:cNvSpPr/>
            <p:nvPr/>
          </p:nvSpPr>
          <p:spPr>
            <a:xfrm>
              <a:off x="6185275" y="3036200"/>
              <a:ext cx="68800" cy="12850"/>
            </a:xfrm>
            <a:custGeom>
              <a:avLst/>
              <a:gdLst/>
              <a:ahLst/>
              <a:cxnLst/>
              <a:rect l="l" t="t" r="r" b="b"/>
              <a:pathLst>
                <a:path w="2752" h="514" extrusionOk="0">
                  <a:moveTo>
                    <a:pt x="103" y="1"/>
                  </a:moveTo>
                  <a:cubicBezTo>
                    <a:pt x="69" y="1"/>
                    <a:pt x="35" y="1"/>
                    <a:pt x="1" y="1"/>
                  </a:cubicBezTo>
                  <a:cubicBezTo>
                    <a:pt x="96" y="108"/>
                    <a:pt x="191" y="192"/>
                    <a:pt x="287" y="299"/>
                  </a:cubicBezTo>
                  <a:cubicBezTo>
                    <a:pt x="278" y="384"/>
                    <a:pt x="282" y="457"/>
                    <a:pt x="337" y="457"/>
                  </a:cubicBezTo>
                  <a:cubicBezTo>
                    <a:pt x="359" y="457"/>
                    <a:pt x="389" y="445"/>
                    <a:pt x="430" y="418"/>
                  </a:cubicBezTo>
                  <a:cubicBezTo>
                    <a:pt x="489" y="442"/>
                    <a:pt x="537" y="442"/>
                    <a:pt x="584" y="442"/>
                  </a:cubicBezTo>
                  <a:cubicBezTo>
                    <a:pt x="740" y="495"/>
                    <a:pt x="898" y="509"/>
                    <a:pt x="1056" y="509"/>
                  </a:cubicBezTo>
                  <a:cubicBezTo>
                    <a:pt x="1223" y="509"/>
                    <a:pt x="1391" y="494"/>
                    <a:pt x="1557" y="494"/>
                  </a:cubicBezTo>
                  <a:cubicBezTo>
                    <a:pt x="1618" y="494"/>
                    <a:pt x="1679" y="496"/>
                    <a:pt x="1739" y="501"/>
                  </a:cubicBezTo>
                  <a:cubicBezTo>
                    <a:pt x="1793" y="484"/>
                    <a:pt x="1849" y="478"/>
                    <a:pt x="1907" y="478"/>
                  </a:cubicBezTo>
                  <a:cubicBezTo>
                    <a:pt x="2046" y="478"/>
                    <a:pt x="2193" y="513"/>
                    <a:pt x="2331" y="513"/>
                  </a:cubicBezTo>
                  <a:cubicBezTo>
                    <a:pt x="2491" y="513"/>
                    <a:pt x="2639" y="466"/>
                    <a:pt x="2751" y="263"/>
                  </a:cubicBezTo>
                  <a:cubicBezTo>
                    <a:pt x="1868" y="148"/>
                    <a:pt x="996" y="1"/>
                    <a:pt x="10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08" name="Google Shape;1908;p32"/>
            <p:cNvSpPr/>
            <p:nvPr/>
          </p:nvSpPr>
          <p:spPr>
            <a:xfrm>
              <a:off x="6227250" y="3042500"/>
              <a:ext cx="58675" cy="8625"/>
            </a:xfrm>
            <a:custGeom>
              <a:avLst/>
              <a:gdLst/>
              <a:ahLst/>
              <a:cxnLst/>
              <a:rect l="l" t="t" r="r" b="b"/>
              <a:pathLst>
                <a:path w="2347" h="345" extrusionOk="0">
                  <a:moveTo>
                    <a:pt x="1254" y="0"/>
                  </a:moveTo>
                  <a:cubicBezTo>
                    <a:pt x="1194" y="0"/>
                    <a:pt x="1133" y="3"/>
                    <a:pt x="1072" y="11"/>
                  </a:cubicBezTo>
                  <a:cubicBezTo>
                    <a:pt x="934" y="160"/>
                    <a:pt x="777" y="192"/>
                    <a:pt x="616" y="192"/>
                  </a:cubicBezTo>
                  <a:cubicBezTo>
                    <a:pt x="490" y="192"/>
                    <a:pt x="362" y="173"/>
                    <a:pt x="238" y="173"/>
                  </a:cubicBezTo>
                  <a:cubicBezTo>
                    <a:pt x="165" y="173"/>
                    <a:pt x="93" y="180"/>
                    <a:pt x="24" y="202"/>
                  </a:cubicBezTo>
                  <a:cubicBezTo>
                    <a:pt x="1" y="261"/>
                    <a:pt x="24" y="285"/>
                    <a:pt x="72" y="297"/>
                  </a:cubicBezTo>
                  <a:cubicBezTo>
                    <a:pt x="298" y="321"/>
                    <a:pt x="536" y="321"/>
                    <a:pt x="763" y="333"/>
                  </a:cubicBezTo>
                  <a:cubicBezTo>
                    <a:pt x="1048" y="333"/>
                    <a:pt x="1322" y="345"/>
                    <a:pt x="1608" y="345"/>
                  </a:cubicBezTo>
                  <a:cubicBezTo>
                    <a:pt x="1858" y="333"/>
                    <a:pt x="2108" y="321"/>
                    <a:pt x="2346" y="309"/>
                  </a:cubicBezTo>
                  <a:cubicBezTo>
                    <a:pt x="2275" y="249"/>
                    <a:pt x="2227" y="202"/>
                    <a:pt x="2156" y="142"/>
                  </a:cubicBezTo>
                  <a:cubicBezTo>
                    <a:pt x="1866" y="92"/>
                    <a:pt x="1567" y="0"/>
                    <a:pt x="125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09" name="Google Shape;1909;p32"/>
            <p:cNvSpPr/>
            <p:nvPr/>
          </p:nvSpPr>
          <p:spPr>
            <a:xfrm>
              <a:off x="6144500" y="3039225"/>
              <a:ext cx="30100" cy="3875"/>
            </a:xfrm>
            <a:custGeom>
              <a:avLst/>
              <a:gdLst/>
              <a:ahLst/>
              <a:cxnLst/>
              <a:rect l="l" t="t" r="r" b="b"/>
              <a:pathLst>
                <a:path w="1204" h="155" extrusionOk="0">
                  <a:moveTo>
                    <a:pt x="662" y="0"/>
                  </a:moveTo>
                  <a:cubicBezTo>
                    <a:pt x="448" y="0"/>
                    <a:pt x="229" y="41"/>
                    <a:pt x="13" y="47"/>
                  </a:cubicBezTo>
                  <a:cubicBezTo>
                    <a:pt x="1" y="106"/>
                    <a:pt x="25" y="142"/>
                    <a:pt x="84" y="154"/>
                  </a:cubicBezTo>
                  <a:lnTo>
                    <a:pt x="334" y="154"/>
                  </a:lnTo>
                  <a:cubicBezTo>
                    <a:pt x="620" y="154"/>
                    <a:pt x="918" y="142"/>
                    <a:pt x="1203" y="142"/>
                  </a:cubicBezTo>
                  <a:cubicBezTo>
                    <a:pt x="1031" y="31"/>
                    <a:pt x="849" y="0"/>
                    <a:pt x="66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10" name="Google Shape;1910;p32"/>
            <p:cNvSpPr/>
            <p:nvPr/>
          </p:nvSpPr>
          <p:spPr>
            <a:xfrm>
              <a:off x="6117125" y="3068650"/>
              <a:ext cx="11325" cy="7175"/>
            </a:xfrm>
            <a:custGeom>
              <a:avLst/>
              <a:gdLst/>
              <a:ahLst/>
              <a:cxnLst/>
              <a:rect l="l" t="t" r="r" b="b"/>
              <a:pathLst>
                <a:path w="453" h="287" extrusionOk="0">
                  <a:moveTo>
                    <a:pt x="155" y="1"/>
                  </a:moveTo>
                  <a:cubicBezTo>
                    <a:pt x="0" y="96"/>
                    <a:pt x="143" y="191"/>
                    <a:pt x="155" y="287"/>
                  </a:cubicBezTo>
                  <a:cubicBezTo>
                    <a:pt x="274" y="287"/>
                    <a:pt x="405" y="287"/>
                    <a:pt x="453" y="132"/>
                  </a:cubicBezTo>
                  <a:cubicBezTo>
                    <a:pt x="441" y="108"/>
                    <a:pt x="417" y="84"/>
                    <a:pt x="405" y="61"/>
                  </a:cubicBezTo>
                  <a:cubicBezTo>
                    <a:pt x="358" y="49"/>
                    <a:pt x="310" y="37"/>
                    <a:pt x="274" y="1"/>
                  </a:cubicBezTo>
                  <a:cubicBezTo>
                    <a:pt x="256" y="7"/>
                    <a:pt x="238" y="10"/>
                    <a:pt x="219" y="10"/>
                  </a:cubicBezTo>
                  <a:cubicBezTo>
                    <a:pt x="200" y="10"/>
                    <a:pt x="179" y="7"/>
                    <a:pt x="15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11" name="Google Shape;1911;p32"/>
            <p:cNvSpPr/>
            <p:nvPr/>
          </p:nvSpPr>
          <p:spPr>
            <a:xfrm>
              <a:off x="5837925" y="2296800"/>
              <a:ext cx="130400" cy="25675"/>
            </a:xfrm>
            <a:custGeom>
              <a:avLst/>
              <a:gdLst/>
              <a:ahLst/>
              <a:cxnLst/>
              <a:rect l="l" t="t" r="r" b="b"/>
              <a:pathLst>
                <a:path w="5216" h="1027" extrusionOk="0">
                  <a:moveTo>
                    <a:pt x="2805" y="0"/>
                  </a:moveTo>
                  <a:cubicBezTo>
                    <a:pt x="2588" y="0"/>
                    <a:pt x="2369" y="34"/>
                    <a:pt x="2153" y="34"/>
                  </a:cubicBezTo>
                  <a:cubicBezTo>
                    <a:pt x="2098" y="34"/>
                    <a:pt x="2043" y="31"/>
                    <a:pt x="1989" y="26"/>
                  </a:cubicBezTo>
                  <a:cubicBezTo>
                    <a:pt x="1870" y="152"/>
                    <a:pt x="1729" y="172"/>
                    <a:pt x="1585" y="172"/>
                  </a:cubicBezTo>
                  <a:cubicBezTo>
                    <a:pt x="1517" y="172"/>
                    <a:pt x="1449" y="167"/>
                    <a:pt x="1382" y="167"/>
                  </a:cubicBezTo>
                  <a:cubicBezTo>
                    <a:pt x="1362" y="167"/>
                    <a:pt x="1342" y="168"/>
                    <a:pt x="1322" y="169"/>
                  </a:cubicBezTo>
                  <a:cubicBezTo>
                    <a:pt x="1253" y="173"/>
                    <a:pt x="1183" y="175"/>
                    <a:pt x="1113" y="175"/>
                  </a:cubicBezTo>
                  <a:cubicBezTo>
                    <a:pt x="987" y="175"/>
                    <a:pt x="860" y="170"/>
                    <a:pt x="733" y="170"/>
                  </a:cubicBezTo>
                  <a:cubicBezTo>
                    <a:pt x="567" y="170"/>
                    <a:pt x="402" y="178"/>
                    <a:pt x="238" y="216"/>
                  </a:cubicBezTo>
                  <a:cubicBezTo>
                    <a:pt x="119" y="264"/>
                    <a:pt x="60" y="347"/>
                    <a:pt x="0" y="455"/>
                  </a:cubicBezTo>
                  <a:lnTo>
                    <a:pt x="0" y="609"/>
                  </a:lnTo>
                  <a:cubicBezTo>
                    <a:pt x="143" y="764"/>
                    <a:pt x="369" y="728"/>
                    <a:pt x="560" y="740"/>
                  </a:cubicBezTo>
                  <a:cubicBezTo>
                    <a:pt x="625" y="740"/>
                    <a:pt x="694" y="734"/>
                    <a:pt x="764" y="734"/>
                  </a:cubicBezTo>
                  <a:cubicBezTo>
                    <a:pt x="885" y="734"/>
                    <a:pt x="1005" y="753"/>
                    <a:pt x="1096" y="859"/>
                  </a:cubicBezTo>
                  <a:cubicBezTo>
                    <a:pt x="1262" y="919"/>
                    <a:pt x="1405" y="967"/>
                    <a:pt x="1572" y="1026"/>
                  </a:cubicBezTo>
                  <a:cubicBezTo>
                    <a:pt x="1673" y="948"/>
                    <a:pt x="1775" y="895"/>
                    <a:pt x="1883" y="895"/>
                  </a:cubicBezTo>
                  <a:cubicBezTo>
                    <a:pt x="1940" y="895"/>
                    <a:pt x="1999" y="910"/>
                    <a:pt x="2060" y="943"/>
                  </a:cubicBezTo>
                  <a:cubicBezTo>
                    <a:pt x="2143" y="967"/>
                    <a:pt x="2215" y="990"/>
                    <a:pt x="2286" y="1002"/>
                  </a:cubicBezTo>
                  <a:cubicBezTo>
                    <a:pt x="2473" y="909"/>
                    <a:pt x="2669" y="767"/>
                    <a:pt x="2866" y="767"/>
                  </a:cubicBezTo>
                  <a:cubicBezTo>
                    <a:pt x="2994" y="767"/>
                    <a:pt x="3123" y="828"/>
                    <a:pt x="3251" y="1002"/>
                  </a:cubicBezTo>
                  <a:cubicBezTo>
                    <a:pt x="3417" y="1026"/>
                    <a:pt x="3560" y="1026"/>
                    <a:pt x="3715" y="1026"/>
                  </a:cubicBezTo>
                  <a:cubicBezTo>
                    <a:pt x="3763" y="990"/>
                    <a:pt x="3786" y="967"/>
                    <a:pt x="3798" y="919"/>
                  </a:cubicBezTo>
                  <a:cubicBezTo>
                    <a:pt x="3831" y="911"/>
                    <a:pt x="3870" y="897"/>
                    <a:pt x="3906" y="897"/>
                  </a:cubicBezTo>
                  <a:cubicBezTo>
                    <a:pt x="3922" y="897"/>
                    <a:pt x="3938" y="900"/>
                    <a:pt x="3953" y="907"/>
                  </a:cubicBezTo>
                  <a:cubicBezTo>
                    <a:pt x="4004" y="911"/>
                    <a:pt x="4054" y="913"/>
                    <a:pt x="4106" y="913"/>
                  </a:cubicBezTo>
                  <a:cubicBezTo>
                    <a:pt x="4328" y="913"/>
                    <a:pt x="4556" y="882"/>
                    <a:pt x="4784" y="882"/>
                  </a:cubicBezTo>
                  <a:cubicBezTo>
                    <a:pt x="4813" y="882"/>
                    <a:pt x="4841" y="882"/>
                    <a:pt x="4870" y="883"/>
                  </a:cubicBezTo>
                  <a:cubicBezTo>
                    <a:pt x="4977" y="871"/>
                    <a:pt x="5072" y="847"/>
                    <a:pt x="5156" y="788"/>
                  </a:cubicBezTo>
                  <a:cubicBezTo>
                    <a:pt x="5203" y="728"/>
                    <a:pt x="5215" y="669"/>
                    <a:pt x="5215" y="586"/>
                  </a:cubicBezTo>
                  <a:cubicBezTo>
                    <a:pt x="5203" y="514"/>
                    <a:pt x="5180" y="455"/>
                    <a:pt x="5120" y="407"/>
                  </a:cubicBezTo>
                  <a:cubicBezTo>
                    <a:pt x="5001" y="324"/>
                    <a:pt x="4846" y="324"/>
                    <a:pt x="4715" y="324"/>
                  </a:cubicBezTo>
                  <a:cubicBezTo>
                    <a:pt x="4525" y="300"/>
                    <a:pt x="4310" y="336"/>
                    <a:pt x="4120" y="276"/>
                  </a:cubicBezTo>
                  <a:cubicBezTo>
                    <a:pt x="3863" y="289"/>
                    <a:pt x="3599" y="304"/>
                    <a:pt x="3334" y="304"/>
                  </a:cubicBezTo>
                  <a:cubicBezTo>
                    <a:pt x="3095" y="304"/>
                    <a:pt x="2856" y="292"/>
                    <a:pt x="2620" y="252"/>
                  </a:cubicBezTo>
                  <a:cubicBezTo>
                    <a:pt x="2606" y="248"/>
                    <a:pt x="2592" y="246"/>
                    <a:pt x="2578" y="246"/>
                  </a:cubicBezTo>
                  <a:cubicBezTo>
                    <a:pt x="2554" y="246"/>
                    <a:pt x="2530" y="251"/>
                    <a:pt x="2509" y="251"/>
                  </a:cubicBezTo>
                  <a:cubicBezTo>
                    <a:pt x="2481" y="251"/>
                    <a:pt x="2457" y="243"/>
                    <a:pt x="2441" y="205"/>
                  </a:cubicBezTo>
                  <a:lnTo>
                    <a:pt x="2441" y="205"/>
                  </a:lnTo>
                  <a:cubicBezTo>
                    <a:pt x="2483" y="240"/>
                    <a:pt x="2533" y="243"/>
                    <a:pt x="2585" y="243"/>
                  </a:cubicBezTo>
                  <a:cubicBezTo>
                    <a:pt x="2596" y="243"/>
                    <a:pt x="2606" y="243"/>
                    <a:pt x="2617" y="243"/>
                  </a:cubicBezTo>
                  <a:cubicBezTo>
                    <a:pt x="2659" y="243"/>
                    <a:pt x="2701" y="245"/>
                    <a:pt x="2739" y="264"/>
                  </a:cubicBezTo>
                  <a:cubicBezTo>
                    <a:pt x="2845" y="264"/>
                    <a:pt x="2953" y="278"/>
                    <a:pt x="3058" y="278"/>
                  </a:cubicBezTo>
                  <a:cubicBezTo>
                    <a:pt x="3190" y="278"/>
                    <a:pt x="3317" y="256"/>
                    <a:pt x="3429" y="157"/>
                  </a:cubicBezTo>
                  <a:cubicBezTo>
                    <a:pt x="3226" y="32"/>
                    <a:pt x="3016" y="0"/>
                    <a:pt x="280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12" name="Google Shape;1912;p32"/>
            <p:cNvSpPr/>
            <p:nvPr/>
          </p:nvSpPr>
          <p:spPr>
            <a:xfrm>
              <a:off x="5857875" y="2328875"/>
              <a:ext cx="150325" cy="19725"/>
            </a:xfrm>
            <a:custGeom>
              <a:avLst/>
              <a:gdLst/>
              <a:ahLst/>
              <a:cxnLst/>
              <a:rect l="l" t="t" r="r" b="b"/>
              <a:pathLst>
                <a:path w="6013" h="789" extrusionOk="0">
                  <a:moveTo>
                    <a:pt x="561" y="1"/>
                  </a:moveTo>
                  <a:cubicBezTo>
                    <a:pt x="387" y="1"/>
                    <a:pt x="212" y="12"/>
                    <a:pt x="36" y="41"/>
                  </a:cubicBezTo>
                  <a:cubicBezTo>
                    <a:pt x="0" y="243"/>
                    <a:pt x="119" y="362"/>
                    <a:pt x="286" y="434"/>
                  </a:cubicBezTo>
                  <a:cubicBezTo>
                    <a:pt x="1249" y="584"/>
                    <a:pt x="2211" y="788"/>
                    <a:pt x="3182" y="788"/>
                  </a:cubicBezTo>
                  <a:cubicBezTo>
                    <a:pt x="3592" y="788"/>
                    <a:pt x="4004" y="752"/>
                    <a:pt x="4417" y="660"/>
                  </a:cubicBezTo>
                  <a:cubicBezTo>
                    <a:pt x="4489" y="666"/>
                    <a:pt x="4562" y="668"/>
                    <a:pt x="4634" y="668"/>
                  </a:cubicBezTo>
                  <a:cubicBezTo>
                    <a:pt x="4796" y="668"/>
                    <a:pt x="4959" y="657"/>
                    <a:pt x="5122" y="657"/>
                  </a:cubicBezTo>
                  <a:cubicBezTo>
                    <a:pt x="5292" y="657"/>
                    <a:pt x="5462" y="669"/>
                    <a:pt x="5632" y="719"/>
                  </a:cubicBezTo>
                  <a:cubicBezTo>
                    <a:pt x="5683" y="738"/>
                    <a:pt x="5737" y="751"/>
                    <a:pt x="5791" y="751"/>
                  </a:cubicBezTo>
                  <a:cubicBezTo>
                    <a:pt x="5838" y="751"/>
                    <a:pt x="5885" y="742"/>
                    <a:pt x="5929" y="719"/>
                  </a:cubicBezTo>
                  <a:cubicBezTo>
                    <a:pt x="6013" y="636"/>
                    <a:pt x="6013" y="553"/>
                    <a:pt x="5906" y="457"/>
                  </a:cubicBezTo>
                  <a:cubicBezTo>
                    <a:pt x="4691" y="255"/>
                    <a:pt x="3453" y="291"/>
                    <a:pt x="2215" y="172"/>
                  </a:cubicBezTo>
                  <a:cubicBezTo>
                    <a:pt x="1662" y="117"/>
                    <a:pt x="1116" y="1"/>
                    <a:pt x="56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13" name="Google Shape;1913;p32"/>
            <p:cNvSpPr/>
            <p:nvPr/>
          </p:nvSpPr>
          <p:spPr>
            <a:xfrm>
              <a:off x="5984075" y="2306250"/>
              <a:ext cx="88125" cy="23275"/>
            </a:xfrm>
            <a:custGeom>
              <a:avLst/>
              <a:gdLst/>
              <a:ahLst/>
              <a:cxnLst/>
              <a:rect l="l" t="t" r="r" b="b"/>
              <a:pathLst>
                <a:path w="3525" h="931" extrusionOk="0">
                  <a:moveTo>
                    <a:pt x="2411" y="1"/>
                  </a:moveTo>
                  <a:cubicBezTo>
                    <a:pt x="1988" y="1"/>
                    <a:pt x="1569" y="72"/>
                    <a:pt x="1143" y="72"/>
                  </a:cubicBezTo>
                  <a:cubicBezTo>
                    <a:pt x="1068" y="72"/>
                    <a:pt x="993" y="70"/>
                    <a:pt x="917" y="65"/>
                  </a:cubicBezTo>
                  <a:lnTo>
                    <a:pt x="703" y="65"/>
                  </a:lnTo>
                  <a:cubicBezTo>
                    <a:pt x="689" y="65"/>
                    <a:pt x="675" y="66"/>
                    <a:pt x="662" y="66"/>
                  </a:cubicBezTo>
                  <a:cubicBezTo>
                    <a:pt x="576" y="66"/>
                    <a:pt x="486" y="55"/>
                    <a:pt x="398" y="55"/>
                  </a:cubicBezTo>
                  <a:cubicBezTo>
                    <a:pt x="249" y="55"/>
                    <a:pt x="106" y="86"/>
                    <a:pt x="0" y="255"/>
                  </a:cubicBezTo>
                  <a:cubicBezTo>
                    <a:pt x="12" y="541"/>
                    <a:pt x="405" y="493"/>
                    <a:pt x="429" y="767"/>
                  </a:cubicBezTo>
                  <a:lnTo>
                    <a:pt x="774" y="767"/>
                  </a:lnTo>
                  <a:cubicBezTo>
                    <a:pt x="834" y="672"/>
                    <a:pt x="762" y="529"/>
                    <a:pt x="846" y="434"/>
                  </a:cubicBezTo>
                  <a:lnTo>
                    <a:pt x="846" y="434"/>
                  </a:lnTo>
                  <a:cubicBezTo>
                    <a:pt x="786" y="517"/>
                    <a:pt x="798" y="624"/>
                    <a:pt x="846" y="743"/>
                  </a:cubicBezTo>
                  <a:cubicBezTo>
                    <a:pt x="953" y="767"/>
                    <a:pt x="1072" y="767"/>
                    <a:pt x="1179" y="767"/>
                  </a:cubicBezTo>
                  <a:cubicBezTo>
                    <a:pt x="1357" y="641"/>
                    <a:pt x="1537" y="584"/>
                    <a:pt x="1719" y="584"/>
                  </a:cubicBezTo>
                  <a:cubicBezTo>
                    <a:pt x="1915" y="584"/>
                    <a:pt x="2113" y="650"/>
                    <a:pt x="2310" y="767"/>
                  </a:cubicBezTo>
                  <a:cubicBezTo>
                    <a:pt x="2429" y="880"/>
                    <a:pt x="2548" y="931"/>
                    <a:pt x="2669" y="931"/>
                  </a:cubicBezTo>
                  <a:cubicBezTo>
                    <a:pt x="2789" y="931"/>
                    <a:pt x="2911" y="880"/>
                    <a:pt x="3036" y="791"/>
                  </a:cubicBezTo>
                  <a:cubicBezTo>
                    <a:pt x="3001" y="731"/>
                    <a:pt x="2941" y="708"/>
                    <a:pt x="2870" y="684"/>
                  </a:cubicBezTo>
                  <a:cubicBezTo>
                    <a:pt x="2893" y="636"/>
                    <a:pt x="2932" y="630"/>
                    <a:pt x="2974" y="630"/>
                  </a:cubicBezTo>
                  <a:cubicBezTo>
                    <a:pt x="2988" y="630"/>
                    <a:pt x="3002" y="631"/>
                    <a:pt x="3016" y="631"/>
                  </a:cubicBezTo>
                  <a:cubicBezTo>
                    <a:pt x="3044" y="631"/>
                    <a:pt x="3072" y="628"/>
                    <a:pt x="3096" y="612"/>
                  </a:cubicBezTo>
                  <a:cubicBezTo>
                    <a:pt x="3155" y="600"/>
                    <a:pt x="3215" y="565"/>
                    <a:pt x="3274" y="541"/>
                  </a:cubicBezTo>
                  <a:cubicBezTo>
                    <a:pt x="3394" y="469"/>
                    <a:pt x="3525" y="386"/>
                    <a:pt x="3465" y="208"/>
                  </a:cubicBezTo>
                  <a:cubicBezTo>
                    <a:pt x="3322" y="100"/>
                    <a:pt x="3144" y="65"/>
                    <a:pt x="2965" y="53"/>
                  </a:cubicBezTo>
                  <a:cubicBezTo>
                    <a:pt x="2779" y="14"/>
                    <a:pt x="2594" y="1"/>
                    <a:pt x="241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14" name="Google Shape;1914;p32"/>
            <p:cNvSpPr/>
            <p:nvPr/>
          </p:nvSpPr>
          <p:spPr>
            <a:xfrm>
              <a:off x="5665875" y="2315350"/>
              <a:ext cx="92900" cy="17175"/>
            </a:xfrm>
            <a:custGeom>
              <a:avLst/>
              <a:gdLst/>
              <a:ahLst/>
              <a:cxnLst/>
              <a:rect l="l" t="t" r="r" b="b"/>
              <a:pathLst>
                <a:path w="3716" h="687" extrusionOk="0">
                  <a:moveTo>
                    <a:pt x="621" y="0"/>
                  </a:moveTo>
                  <a:cubicBezTo>
                    <a:pt x="505" y="0"/>
                    <a:pt x="390" y="3"/>
                    <a:pt x="274" y="10"/>
                  </a:cubicBezTo>
                  <a:cubicBezTo>
                    <a:pt x="108" y="117"/>
                    <a:pt x="0" y="225"/>
                    <a:pt x="203" y="403"/>
                  </a:cubicBezTo>
                  <a:cubicBezTo>
                    <a:pt x="1045" y="604"/>
                    <a:pt x="1887" y="686"/>
                    <a:pt x="2734" y="686"/>
                  </a:cubicBezTo>
                  <a:cubicBezTo>
                    <a:pt x="2989" y="686"/>
                    <a:pt x="3245" y="679"/>
                    <a:pt x="3501" y="665"/>
                  </a:cubicBezTo>
                  <a:cubicBezTo>
                    <a:pt x="3715" y="486"/>
                    <a:pt x="3537" y="379"/>
                    <a:pt x="3418" y="284"/>
                  </a:cubicBezTo>
                  <a:cubicBezTo>
                    <a:pt x="3382" y="236"/>
                    <a:pt x="3322" y="201"/>
                    <a:pt x="3263" y="165"/>
                  </a:cubicBezTo>
                  <a:cubicBezTo>
                    <a:pt x="3237" y="165"/>
                    <a:pt x="3211" y="165"/>
                    <a:pt x="3186" y="165"/>
                  </a:cubicBezTo>
                  <a:cubicBezTo>
                    <a:pt x="2328" y="165"/>
                    <a:pt x="1470" y="0"/>
                    <a:pt x="62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15" name="Google Shape;1915;p32"/>
            <p:cNvSpPr/>
            <p:nvPr/>
          </p:nvSpPr>
          <p:spPr>
            <a:xfrm>
              <a:off x="5766475" y="2323025"/>
              <a:ext cx="95875" cy="17900"/>
            </a:xfrm>
            <a:custGeom>
              <a:avLst/>
              <a:gdLst/>
              <a:ahLst/>
              <a:cxnLst/>
              <a:rect l="l" t="t" r="r" b="b"/>
              <a:pathLst>
                <a:path w="3835" h="716" extrusionOk="0">
                  <a:moveTo>
                    <a:pt x="251" y="1"/>
                  </a:moveTo>
                  <a:cubicBezTo>
                    <a:pt x="96" y="96"/>
                    <a:pt x="1" y="203"/>
                    <a:pt x="179" y="370"/>
                  </a:cubicBezTo>
                  <a:cubicBezTo>
                    <a:pt x="1108" y="715"/>
                    <a:pt x="2096" y="703"/>
                    <a:pt x="3061" y="715"/>
                  </a:cubicBezTo>
                  <a:cubicBezTo>
                    <a:pt x="3209" y="694"/>
                    <a:pt x="3358" y="654"/>
                    <a:pt x="3515" y="654"/>
                  </a:cubicBezTo>
                  <a:cubicBezTo>
                    <a:pt x="3534" y="654"/>
                    <a:pt x="3553" y="654"/>
                    <a:pt x="3573" y="656"/>
                  </a:cubicBezTo>
                  <a:cubicBezTo>
                    <a:pt x="3668" y="656"/>
                    <a:pt x="3763" y="632"/>
                    <a:pt x="3835" y="549"/>
                  </a:cubicBezTo>
                  <a:lnTo>
                    <a:pt x="3704" y="287"/>
                  </a:lnTo>
                  <a:cubicBezTo>
                    <a:pt x="2950" y="185"/>
                    <a:pt x="2188" y="100"/>
                    <a:pt x="1417" y="100"/>
                  </a:cubicBezTo>
                  <a:cubicBezTo>
                    <a:pt x="1287" y="100"/>
                    <a:pt x="1156" y="103"/>
                    <a:pt x="1025" y="108"/>
                  </a:cubicBezTo>
                  <a:cubicBezTo>
                    <a:pt x="940" y="66"/>
                    <a:pt x="846" y="63"/>
                    <a:pt x="750" y="63"/>
                  </a:cubicBezTo>
                  <a:cubicBezTo>
                    <a:pt x="738" y="63"/>
                    <a:pt x="726" y="63"/>
                    <a:pt x="714" y="63"/>
                  </a:cubicBezTo>
                  <a:cubicBezTo>
                    <a:pt x="605" y="63"/>
                    <a:pt x="495" y="60"/>
                    <a:pt x="39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16" name="Google Shape;1916;p32"/>
            <p:cNvSpPr/>
            <p:nvPr/>
          </p:nvSpPr>
          <p:spPr>
            <a:xfrm>
              <a:off x="6069200" y="2344125"/>
              <a:ext cx="55100" cy="10500"/>
            </a:xfrm>
            <a:custGeom>
              <a:avLst/>
              <a:gdLst/>
              <a:ahLst/>
              <a:cxnLst/>
              <a:rect l="l" t="t" r="r" b="b"/>
              <a:pathLst>
                <a:path w="2204" h="420" extrusionOk="0">
                  <a:moveTo>
                    <a:pt x="1036" y="1"/>
                  </a:moveTo>
                  <a:cubicBezTo>
                    <a:pt x="851" y="1"/>
                    <a:pt x="667" y="26"/>
                    <a:pt x="489" y="26"/>
                  </a:cubicBezTo>
                  <a:cubicBezTo>
                    <a:pt x="358" y="169"/>
                    <a:pt x="84" y="97"/>
                    <a:pt x="0" y="324"/>
                  </a:cubicBezTo>
                  <a:cubicBezTo>
                    <a:pt x="397" y="402"/>
                    <a:pt x="800" y="419"/>
                    <a:pt x="1202" y="419"/>
                  </a:cubicBezTo>
                  <a:cubicBezTo>
                    <a:pt x="1538" y="419"/>
                    <a:pt x="1873" y="407"/>
                    <a:pt x="2203" y="407"/>
                  </a:cubicBezTo>
                  <a:cubicBezTo>
                    <a:pt x="2038" y="287"/>
                    <a:pt x="1856" y="260"/>
                    <a:pt x="1667" y="260"/>
                  </a:cubicBezTo>
                  <a:cubicBezTo>
                    <a:pt x="1509" y="260"/>
                    <a:pt x="1346" y="279"/>
                    <a:pt x="1182" y="279"/>
                  </a:cubicBezTo>
                  <a:cubicBezTo>
                    <a:pt x="1033" y="279"/>
                    <a:pt x="884" y="264"/>
                    <a:pt x="739" y="205"/>
                  </a:cubicBezTo>
                  <a:cubicBezTo>
                    <a:pt x="873" y="138"/>
                    <a:pt x="1004" y="126"/>
                    <a:pt x="1132" y="126"/>
                  </a:cubicBezTo>
                  <a:cubicBezTo>
                    <a:pt x="1203" y="126"/>
                    <a:pt x="1273" y="129"/>
                    <a:pt x="1341" y="129"/>
                  </a:cubicBezTo>
                  <a:cubicBezTo>
                    <a:pt x="1412" y="129"/>
                    <a:pt x="1481" y="125"/>
                    <a:pt x="1548" y="109"/>
                  </a:cubicBezTo>
                  <a:cubicBezTo>
                    <a:pt x="1381" y="23"/>
                    <a:pt x="1209" y="1"/>
                    <a:pt x="103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17" name="Google Shape;1917;p32"/>
            <p:cNvSpPr/>
            <p:nvPr/>
          </p:nvSpPr>
          <p:spPr>
            <a:xfrm>
              <a:off x="6061150" y="2309875"/>
              <a:ext cx="43500" cy="20275"/>
            </a:xfrm>
            <a:custGeom>
              <a:avLst/>
              <a:gdLst/>
              <a:ahLst/>
              <a:cxnLst/>
              <a:rect l="l" t="t" r="r" b="b"/>
              <a:pathLst>
                <a:path w="1740" h="811" extrusionOk="0">
                  <a:moveTo>
                    <a:pt x="824" y="0"/>
                  </a:moveTo>
                  <a:cubicBezTo>
                    <a:pt x="772" y="0"/>
                    <a:pt x="721" y="15"/>
                    <a:pt x="668" y="51"/>
                  </a:cubicBezTo>
                  <a:cubicBezTo>
                    <a:pt x="632" y="98"/>
                    <a:pt x="620" y="146"/>
                    <a:pt x="608" y="205"/>
                  </a:cubicBezTo>
                  <a:cubicBezTo>
                    <a:pt x="608" y="265"/>
                    <a:pt x="620" y="301"/>
                    <a:pt x="620" y="348"/>
                  </a:cubicBezTo>
                  <a:cubicBezTo>
                    <a:pt x="608" y="396"/>
                    <a:pt x="572" y="420"/>
                    <a:pt x="549" y="455"/>
                  </a:cubicBezTo>
                  <a:cubicBezTo>
                    <a:pt x="537" y="408"/>
                    <a:pt x="513" y="360"/>
                    <a:pt x="489" y="336"/>
                  </a:cubicBezTo>
                  <a:cubicBezTo>
                    <a:pt x="433" y="311"/>
                    <a:pt x="374" y="298"/>
                    <a:pt x="316" y="298"/>
                  </a:cubicBezTo>
                  <a:cubicBezTo>
                    <a:pt x="239" y="298"/>
                    <a:pt x="164" y="320"/>
                    <a:pt x="96" y="360"/>
                  </a:cubicBezTo>
                  <a:lnTo>
                    <a:pt x="72" y="384"/>
                  </a:lnTo>
                  <a:cubicBezTo>
                    <a:pt x="1" y="467"/>
                    <a:pt x="1" y="575"/>
                    <a:pt x="84" y="658"/>
                  </a:cubicBezTo>
                  <a:cubicBezTo>
                    <a:pt x="207" y="770"/>
                    <a:pt x="327" y="811"/>
                    <a:pt x="446" y="811"/>
                  </a:cubicBezTo>
                  <a:cubicBezTo>
                    <a:pt x="617" y="811"/>
                    <a:pt x="785" y="728"/>
                    <a:pt x="953" y="658"/>
                  </a:cubicBezTo>
                  <a:cubicBezTo>
                    <a:pt x="1025" y="598"/>
                    <a:pt x="1025" y="563"/>
                    <a:pt x="965" y="503"/>
                  </a:cubicBezTo>
                  <a:cubicBezTo>
                    <a:pt x="1067" y="376"/>
                    <a:pt x="1196" y="354"/>
                    <a:pt x="1331" y="354"/>
                  </a:cubicBezTo>
                  <a:cubicBezTo>
                    <a:pt x="1401" y="354"/>
                    <a:pt x="1472" y="360"/>
                    <a:pt x="1542" y="360"/>
                  </a:cubicBezTo>
                  <a:cubicBezTo>
                    <a:pt x="1589" y="360"/>
                    <a:pt x="1635" y="357"/>
                    <a:pt x="1680" y="348"/>
                  </a:cubicBezTo>
                  <a:cubicBezTo>
                    <a:pt x="1727" y="301"/>
                    <a:pt x="1739" y="241"/>
                    <a:pt x="1739" y="182"/>
                  </a:cubicBezTo>
                  <a:cubicBezTo>
                    <a:pt x="1678" y="50"/>
                    <a:pt x="1596" y="12"/>
                    <a:pt x="1506" y="12"/>
                  </a:cubicBezTo>
                  <a:cubicBezTo>
                    <a:pt x="1385" y="12"/>
                    <a:pt x="1249" y="81"/>
                    <a:pt x="1127" y="81"/>
                  </a:cubicBezTo>
                  <a:cubicBezTo>
                    <a:pt x="1078" y="81"/>
                    <a:pt x="1032" y="70"/>
                    <a:pt x="989" y="39"/>
                  </a:cubicBezTo>
                  <a:cubicBezTo>
                    <a:pt x="930" y="15"/>
                    <a:pt x="876" y="0"/>
                    <a:pt x="82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18" name="Google Shape;1918;p32"/>
            <p:cNvSpPr/>
            <p:nvPr/>
          </p:nvSpPr>
          <p:spPr>
            <a:xfrm>
              <a:off x="6023350" y="2341325"/>
              <a:ext cx="58075" cy="11200"/>
            </a:xfrm>
            <a:custGeom>
              <a:avLst/>
              <a:gdLst/>
              <a:ahLst/>
              <a:cxnLst/>
              <a:rect l="l" t="t" r="r" b="b"/>
              <a:pathLst>
                <a:path w="2323" h="448" extrusionOk="0">
                  <a:moveTo>
                    <a:pt x="377" y="0"/>
                  </a:moveTo>
                  <a:cubicBezTo>
                    <a:pt x="236" y="0"/>
                    <a:pt x="104" y="56"/>
                    <a:pt x="1" y="257"/>
                  </a:cubicBezTo>
                  <a:cubicBezTo>
                    <a:pt x="114" y="310"/>
                    <a:pt x="230" y="322"/>
                    <a:pt x="346" y="322"/>
                  </a:cubicBezTo>
                  <a:cubicBezTo>
                    <a:pt x="456" y="322"/>
                    <a:pt x="567" y="311"/>
                    <a:pt x="676" y="311"/>
                  </a:cubicBezTo>
                  <a:cubicBezTo>
                    <a:pt x="791" y="311"/>
                    <a:pt x="904" y="324"/>
                    <a:pt x="1013" y="376"/>
                  </a:cubicBezTo>
                  <a:cubicBezTo>
                    <a:pt x="1120" y="388"/>
                    <a:pt x="1215" y="388"/>
                    <a:pt x="1311" y="388"/>
                  </a:cubicBezTo>
                  <a:cubicBezTo>
                    <a:pt x="1311" y="376"/>
                    <a:pt x="1346" y="376"/>
                    <a:pt x="1370" y="352"/>
                  </a:cubicBezTo>
                  <a:cubicBezTo>
                    <a:pt x="1379" y="350"/>
                    <a:pt x="1386" y="348"/>
                    <a:pt x="1394" y="348"/>
                  </a:cubicBezTo>
                  <a:cubicBezTo>
                    <a:pt x="1418" y="348"/>
                    <a:pt x="1438" y="364"/>
                    <a:pt x="1465" y="400"/>
                  </a:cubicBezTo>
                  <a:cubicBezTo>
                    <a:pt x="1584" y="412"/>
                    <a:pt x="1715" y="412"/>
                    <a:pt x="1834" y="436"/>
                  </a:cubicBezTo>
                  <a:cubicBezTo>
                    <a:pt x="2025" y="376"/>
                    <a:pt x="2299" y="448"/>
                    <a:pt x="2323" y="138"/>
                  </a:cubicBezTo>
                  <a:lnTo>
                    <a:pt x="2132" y="138"/>
                  </a:lnTo>
                  <a:cubicBezTo>
                    <a:pt x="2132" y="150"/>
                    <a:pt x="2120" y="150"/>
                    <a:pt x="2084" y="162"/>
                  </a:cubicBezTo>
                  <a:cubicBezTo>
                    <a:pt x="2061" y="162"/>
                    <a:pt x="2025" y="162"/>
                    <a:pt x="2001" y="138"/>
                  </a:cubicBezTo>
                  <a:cubicBezTo>
                    <a:pt x="1906" y="138"/>
                    <a:pt x="1799" y="114"/>
                    <a:pt x="1715" y="114"/>
                  </a:cubicBezTo>
                  <a:cubicBezTo>
                    <a:pt x="1715" y="138"/>
                    <a:pt x="1703" y="138"/>
                    <a:pt x="1668" y="150"/>
                  </a:cubicBezTo>
                  <a:cubicBezTo>
                    <a:pt x="1644" y="150"/>
                    <a:pt x="1608" y="150"/>
                    <a:pt x="1584" y="102"/>
                  </a:cubicBezTo>
                  <a:cubicBezTo>
                    <a:pt x="1460" y="68"/>
                    <a:pt x="1340" y="41"/>
                    <a:pt x="1217" y="41"/>
                  </a:cubicBezTo>
                  <a:cubicBezTo>
                    <a:pt x="1128" y="41"/>
                    <a:pt x="1037" y="55"/>
                    <a:pt x="941" y="90"/>
                  </a:cubicBezTo>
                  <a:cubicBezTo>
                    <a:pt x="936" y="91"/>
                    <a:pt x="930" y="91"/>
                    <a:pt x="924" y="91"/>
                  </a:cubicBezTo>
                  <a:cubicBezTo>
                    <a:pt x="752" y="91"/>
                    <a:pt x="557" y="0"/>
                    <a:pt x="37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19" name="Google Shape;1919;p32"/>
            <p:cNvSpPr/>
            <p:nvPr/>
          </p:nvSpPr>
          <p:spPr>
            <a:xfrm>
              <a:off x="5812325" y="2308025"/>
              <a:ext cx="45275" cy="11550"/>
            </a:xfrm>
            <a:custGeom>
              <a:avLst/>
              <a:gdLst/>
              <a:ahLst/>
              <a:cxnLst/>
              <a:rect l="l" t="t" r="r" b="b"/>
              <a:pathLst>
                <a:path w="1811" h="462" extrusionOk="0">
                  <a:moveTo>
                    <a:pt x="242" y="0"/>
                  </a:moveTo>
                  <a:cubicBezTo>
                    <a:pt x="169" y="0"/>
                    <a:pt x="104" y="27"/>
                    <a:pt x="72" y="125"/>
                  </a:cubicBezTo>
                  <a:cubicBezTo>
                    <a:pt x="0" y="303"/>
                    <a:pt x="238" y="315"/>
                    <a:pt x="298" y="434"/>
                  </a:cubicBezTo>
                  <a:lnTo>
                    <a:pt x="441" y="434"/>
                  </a:lnTo>
                  <a:cubicBezTo>
                    <a:pt x="541" y="401"/>
                    <a:pt x="642" y="389"/>
                    <a:pt x="742" y="389"/>
                  </a:cubicBezTo>
                  <a:cubicBezTo>
                    <a:pt x="991" y="389"/>
                    <a:pt x="1240" y="462"/>
                    <a:pt x="1493" y="462"/>
                  </a:cubicBezTo>
                  <a:cubicBezTo>
                    <a:pt x="1575" y="462"/>
                    <a:pt x="1656" y="454"/>
                    <a:pt x="1739" y="434"/>
                  </a:cubicBezTo>
                  <a:cubicBezTo>
                    <a:pt x="1810" y="351"/>
                    <a:pt x="1810" y="244"/>
                    <a:pt x="1739" y="160"/>
                  </a:cubicBezTo>
                  <a:lnTo>
                    <a:pt x="1024" y="160"/>
                  </a:lnTo>
                  <a:cubicBezTo>
                    <a:pt x="979" y="178"/>
                    <a:pt x="938" y="186"/>
                    <a:pt x="898" y="186"/>
                  </a:cubicBezTo>
                  <a:cubicBezTo>
                    <a:pt x="726" y="186"/>
                    <a:pt x="593" y="49"/>
                    <a:pt x="429" y="29"/>
                  </a:cubicBezTo>
                  <a:cubicBezTo>
                    <a:pt x="370" y="19"/>
                    <a:pt x="303" y="0"/>
                    <a:pt x="24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20" name="Google Shape;1920;p32"/>
            <p:cNvSpPr/>
            <p:nvPr/>
          </p:nvSpPr>
          <p:spPr>
            <a:xfrm>
              <a:off x="6084975" y="2322450"/>
              <a:ext cx="30675" cy="11300"/>
            </a:xfrm>
            <a:custGeom>
              <a:avLst/>
              <a:gdLst/>
              <a:ahLst/>
              <a:cxnLst/>
              <a:rect l="l" t="t" r="r" b="b"/>
              <a:pathLst>
                <a:path w="1227" h="452" extrusionOk="0">
                  <a:moveTo>
                    <a:pt x="12" y="0"/>
                  </a:moveTo>
                  <a:cubicBezTo>
                    <a:pt x="0" y="60"/>
                    <a:pt x="0" y="95"/>
                    <a:pt x="0" y="155"/>
                  </a:cubicBezTo>
                  <a:cubicBezTo>
                    <a:pt x="175" y="353"/>
                    <a:pt x="387" y="451"/>
                    <a:pt x="599" y="451"/>
                  </a:cubicBezTo>
                  <a:cubicBezTo>
                    <a:pt x="821" y="451"/>
                    <a:pt x="1044" y="344"/>
                    <a:pt x="1227" y="131"/>
                  </a:cubicBezTo>
                  <a:cubicBezTo>
                    <a:pt x="1146" y="119"/>
                    <a:pt x="1063" y="115"/>
                    <a:pt x="980" y="115"/>
                  </a:cubicBezTo>
                  <a:cubicBezTo>
                    <a:pt x="852" y="115"/>
                    <a:pt x="722" y="124"/>
                    <a:pt x="593" y="124"/>
                  </a:cubicBezTo>
                  <a:cubicBezTo>
                    <a:pt x="393" y="124"/>
                    <a:pt x="196" y="103"/>
                    <a:pt x="1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21" name="Google Shape;1921;p32"/>
            <p:cNvSpPr/>
            <p:nvPr/>
          </p:nvSpPr>
          <p:spPr>
            <a:xfrm>
              <a:off x="5964425" y="2311350"/>
              <a:ext cx="32175" cy="14100"/>
            </a:xfrm>
            <a:custGeom>
              <a:avLst/>
              <a:gdLst/>
              <a:ahLst/>
              <a:cxnLst/>
              <a:rect l="l" t="t" r="r" b="b"/>
              <a:pathLst>
                <a:path w="1287" h="564" extrusionOk="0">
                  <a:moveTo>
                    <a:pt x="317" y="0"/>
                  </a:moveTo>
                  <a:cubicBezTo>
                    <a:pt x="245" y="0"/>
                    <a:pt x="171" y="12"/>
                    <a:pt x="96" y="39"/>
                  </a:cubicBezTo>
                  <a:cubicBezTo>
                    <a:pt x="84" y="63"/>
                    <a:pt x="72" y="111"/>
                    <a:pt x="60" y="146"/>
                  </a:cubicBezTo>
                  <a:cubicBezTo>
                    <a:pt x="0" y="242"/>
                    <a:pt x="12" y="337"/>
                    <a:pt x="96" y="420"/>
                  </a:cubicBezTo>
                  <a:cubicBezTo>
                    <a:pt x="202" y="463"/>
                    <a:pt x="312" y="474"/>
                    <a:pt x="424" y="474"/>
                  </a:cubicBezTo>
                  <a:cubicBezTo>
                    <a:pt x="543" y="474"/>
                    <a:pt x="664" y="461"/>
                    <a:pt x="783" y="461"/>
                  </a:cubicBezTo>
                  <a:cubicBezTo>
                    <a:pt x="931" y="461"/>
                    <a:pt x="1076" y="480"/>
                    <a:pt x="1215" y="563"/>
                  </a:cubicBezTo>
                  <a:cubicBezTo>
                    <a:pt x="1286" y="218"/>
                    <a:pt x="1096" y="146"/>
                    <a:pt x="810" y="146"/>
                  </a:cubicBezTo>
                  <a:cubicBezTo>
                    <a:pt x="658" y="70"/>
                    <a:pt x="493" y="0"/>
                    <a:pt x="31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22" name="Google Shape;1922;p32"/>
            <p:cNvSpPr/>
            <p:nvPr/>
          </p:nvSpPr>
          <p:spPr>
            <a:xfrm>
              <a:off x="5894475" y="2312250"/>
              <a:ext cx="28600" cy="9800"/>
            </a:xfrm>
            <a:custGeom>
              <a:avLst/>
              <a:gdLst/>
              <a:ahLst/>
              <a:cxnLst/>
              <a:rect l="l" t="t" r="r" b="b"/>
              <a:pathLst>
                <a:path w="1144" h="392" extrusionOk="0">
                  <a:moveTo>
                    <a:pt x="765" y="1"/>
                  </a:moveTo>
                  <a:cubicBezTo>
                    <a:pt x="555" y="1"/>
                    <a:pt x="339" y="35"/>
                    <a:pt x="131" y="87"/>
                  </a:cubicBezTo>
                  <a:cubicBezTo>
                    <a:pt x="0" y="122"/>
                    <a:pt x="24" y="265"/>
                    <a:pt x="36" y="384"/>
                  </a:cubicBezTo>
                  <a:cubicBezTo>
                    <a:pt x="72" y="389"/>
                    <a:pt x="107" y="392"/>
                    <a:pt x="142" y="392"/>
                  </a:cubicBezTo>
                  <a:cubicBezTo>
                    <a:pt x="336" y="392"/>
                    <a:pt x="531" y="325"/>
                    <a:pt x="729" y="325"/>
                  </a:cubicBezTo>
                  <a:cubicBezTo>
                    <a:pt x="823" y="325"/>
                    <a:pt x="917" y="340"/>
                    <a:pt x="1013" y="384"/>
                  </a:cubicBezTo>
                  <a:cubicBezTo>
                    <a:pt x="1143" y="194"/>
                    <a:pt x="1132" y="15"/>
                    <a:pt x="858" y="3"/>
                  </a:cubicBezTo>
                  <a:cubicBezTo>
                    <a:pt x="827" y="2"/>
                    <a:pt x="796" y="1"/>
                    <a:pt x="76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23" name="Google Shape;1923;p32"/>
            <p:cNvSpPr/>
            <p:nvPr/>
          </p:nvSpPr>
          <p:spPr>
            <a:xfrm>
              <a:off x="5930500" y="2314925"/>
              <a:ext cx="34850" cy="7825"/>
            </a:xfrm>
            <a:custGeom>
              <a:avLst/>
              <a:gdLst/>
              <a:ahLst/>
              <a:cxnLst/>
              <a:rect l="l" t="t" r="r" b="b"/>
              <a:pathLst>
                <a:path w="1394" h="313" extrusionOk="0">
                  <a:moveTo>
                    <a:pt x="1005" y="0"/>
                  </a:moveTo>
                  <a:cubicBezTo>
                    <a:pt x="803" y="0"/>
                    <a:pt x="600" y="71"/>
                    <a:pt x="394" y="71"/>
                  </a:cubicBezTo>
                  <a:cubicBezTo>
                    <a:pt x="311" y="71"/>
                    <a:pt x="227" y="59"/>
                    <a:pt x="143" y="27"/>
                  </a:cubicBezTo>
                  <a:cubicBezTo>
                    <a:pt x="60" y="39"/>
                    <a:pt x="12" y="87"/>
                    <a:pt x="0" y="170"/>
                  </a:cubicBezTo>
                  <a:cubicBezTo>
                    <a:pt x="12" y="206"/>
                    <a:pt x="12" y="253"/>
                    <a:pt x="24" y="301"/>
                  </a:cubicBezTo>
                  <a:cubicBezTo>
                    <a:pt x="226" y="313"/>
                    <a:pt x="405" y="313"/>
                    <a:pt x="595" y="313"/>
                  </a:cubicBezTo>
                  <a:cubicBezTo>
                    <a:pt x="595" y="301"/>
                    <a:pt x="607" y="277"/>
                    <a:pt x="643" y="265"/>
                  </a:cubicBezTo>
                  <a:cubicBezTo>
                    <a:pt x="649" y="263"/>
                    <a:pt x="655" y="261"/>
                    <a:pt x="662" y="261"/>
                  </a:cubicBezTo>
                  <a:cubicBezTo>
                    <a:pt x="683" y="261"/>
                    <a:pt x="708" y="277"/>
                    <a:pt x="726" y="313"/>
                  </a:cubicBezTo>
                  <a:cubicBezTo>
                    <a:pt x="905" y="313"/>
                    <a:pt x="1096" y="301"/>
                    <a:pt x="1298" y="301"/>
                  </a:cubicBezTo>
                  <a:cubicBezTo>
                    <a:pt x="1393" y="134"/>
                    <a:pt x="1238" y="99"/>
                    <a:pt x="1155" y="15"/>
                  </a:cubicBezTo>
                  <a:cubicBezTo>
                    <a:pt x="1105" y="5"/>
                    <a:pt x="1055" y="0"/>
                    <a:pt x="100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24" name="Google Shape;1924;p32"/>
            <p:cNvSpPr/>
            <p:nvPr/>
          </p:nvSpPr>
          <p:spPr>
            <a:xfrm>
              <a:off x="6013825" y="2317225"/>
              <a:ext cx="28300" cy="9475"/>
            </a:xfrm>
            <a:custGeom>
              <a:avLst/>
              <a:gdLst/>
              <a:ahLst/>
              <a:cxnLst/>
              <a:rect l="l" t="t" r="r" b="b"/>
              <a:pathLst>
                <a:path w="1132" h="379" extrusionOk="0">
                  <a:moveTo>
                    <a:pt x="549" y="1"/>
                  </a:moveTo>
                  <a:cubicBezTo>
                    <a:pt x="352" y="1"/>
                    <a:pt x="162" y="114"/>
                    <a:pt x="1" y="340"/>
                  </a:cubicBezTo>
                  <a:cubicBezTo>
                    <a:pt x="25" y="340"/>
                    <a:pt x="60" y="340"/>
                    <a:pt x="120" y="304"/>
                  </a:cubicBezTo>
                  <a:cubicBezTo>
                    <a:pt x="120" y="292"/>
                    <a:pt x="132" y="292"/>
                    <a:pt x="179" y="281"/>
                  </a:cubicBezTo>
                  <a:cubicBezTo>
                    <a:pt x="227" y="281"/>
                    <a:pt x="263" y="292"/>
                    <a:pt x="299" y="328"/>
                  </a:cubicBezTo>
                  <a:cubicBezTo>
                    <a:pt x="346" y="340"/>
                    <a:pt x="370" y="340"/>
                    <a:pt x="418" y="340"/>
                  </a:cubicBezTo>
                  <a:cubicBezTo>
                    <a:pt x="418" y="328"/>
                    <a:pt x="430" y="328"/>
                    <a:pt x="465" y="304"/>
                  </a:cubicBezTo>
                  <a:cubicBezTo>
                    <a:pt x="471" y="302"/>
                    <a:pt x="476" y="300"/>
                    <a:pt x="482" y="300"/>
                  </a:cubicBezTo>
                  <a:cubicBezTo>
                    <a:pt x="501" y="300"/>
                    <a:pt x="521" y="316"/>
                    <a:pt x="549" y="352"/>
                  </a:cubicBezTo>
                  <a:cubicBezTo>
                    <a:pt x="572" y="370"/>
                    <a:pt x="599" y="379"/>
                    <a:pt x="624" y="379"/>
                  </a:cubicBezTo>
                  <a:cubicBezTo>
                    <a:pt x="650" y="379"/>
                    <a:pt x="674" y="370"/>
                    <a:pt x="691" y="352"/>
                  </a:cubicBezTo>
                  <a:cubicBezTo>
                    <a:pt x="736" y="302"/>
                    <a:pt x="783" y="283"/>
                    <a:pt x="830" y="283"/>
                  </a:cubicBezTo>
                  <a:cubicBezTo>
                    <a:pt x="884" y="283"/>
                    <a:pt x="938" y="308"/>
                    <a:pt x="989" y="340"/>
                  </a:cubicBezTo>
                  <a:lnTo>
                    <a:pt x="1132" y="340"/>
                  </a:lnTo>
                  <a:cubicBezTo>
                    <a:pt x="947" y="114"/>
                    <a:pt x="745" y="1"/>
                    <a:pt x="54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25" name="Google Shape;1925;p32"/>
            <p:cNvSpPr/>
            <p:nvPr/>
          </p:nvSpPr>
          <p:spPr>
            <a:xfrm>
              <a:off x="5751000" y="2321850"/>
              <a:ext cx="22050" cy="10625"/>
            </a:xfrm>
            <a:custGeom>
              <a:avLst/>
              <a:gdLst/>
              <a:ahLst/>
              <a:cxnLst/>
              <a:rect l="l" t="t" r="r" b="b"/>
              <a:pathLst>
                <a:path w="882" h="425" extrusionOk="0">
                  <a:moveTo>
                    <a:pt x="1" y="0"/>
                  </a:moveTo>
                  <a:cubicBezTo>
                    <a:pt x="48" y="96"/>
                    <a:pt x="108" y="179"/>
                    <a:pt x="155" y="274"/>
                  </a:cubicBezTo>
                  <a:cubicBezTo>
                    <a:pt x="252" y="377"/>
                    <a:pt x="349" y="424"/>
                    <a:pt x="447" y="424"/>
                  </a:cubicBezTo>
                  <a:cubicBezTo>
                    <a:pt x="543" y="424"/>
                    <a:pt x="639" y="380"/>
                    <a:pt x="739" y="298"/>
                  </a:cubicBezTo>
                  <a:cubicBezTo>
                    <a:pt x="798" y="215"/>
                    <a:pt x="834" y="119"/>
                    <a:pt x="882" y="36"/>
                  </a:cubicBezTo>
                  <a:cubicBezTo>
                    <a:pt x="584" y="36"/>
                    <a:pt x="298"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26" name="Google Shape;1926;p32"/>
            <p:cNvSpPr/>
            <p:nvPr/>
          </p:nvSpPr>
          <p:spPr>
            <a:xfrm>
              <a:off x="6047175" y="2318825"/>
              <a:ext cx="16400" cy="7200"/>
            </a:xfrm>
            <a:custGeom>
              <a:avLst/>
              <a:gdLst/>
              <a:ahLst/>
              <a:cxnLst/>
              <a:rect l="l" t="t" r="r" b="b"/>
              <a:pathLst>
                <a:path w="656" h="288" extrusionOk="0">
                  <a:moveTo>
                    <a:pt x="586" y="1"/>
                  </a:moveTo>
                  <a:cubicBezTo>
                    <a:pt x="369" y="1"/>
                    <a:pt x="164" y="64"/>
                    <a:pt x="0" y="228"/>
                  </a:cubicBezTo>
                  <a:cubicBezTo>
                    <a:pt x="167" y="264"/>
                    <a:pt x="346" y="276"/>
                    <a:pt x="524" y="288"/>
                  </a:cubicBezTo>
                  <a:cubicBezTo>
                    <a:pt x="556" y="288"/>
                    <a:pt x="588" y="283"/>
                    <a:pt x="616" y="283"/>
                  </a:cubicBezTo>
                  <a:cubicBezTo>
                    <a:pt x="630" y="283"/>
                    <a:pt x="643" y="284"/>
                    <a:pt x="655" y="288"/>
                  </a:cubicBezTo>
                  <a:cubicBezTo>
                    <a:pt x="655" y="205"/>
                    <a:pt x="643" y="97"/>
                    <a:pt x="643" y="2"/>
                  </a:cubicBezTo>
                  <a:cubicBezTo>
                    <a:pt x="624" y="1"/>
                    <a:pt x="605" y="1"/>
                    <a:pt x="58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27" name="Google Shape;1927;p32"/>
            <p:cNvSpPr/>
            <p:nvPr/>
          </p:nvSpPr>
          <p:spPr>
            <a:xfrm>
              <a:off x="6014425" y="2340275"/>
              <a:ext cx="32775" cy="7500"/>
            </a:xfrm>
            <a:custGeom>
              <a:avLst/>
              <a:gdLst/>
              <a:ahLst/>
              <a:cxnLst/>
              <a:rect l="l" t="t" r="r" b="b"/>
              <a:pathLst>
                <a:path w="1311" h="300" extrusionOk="0">
                  <a:moveTo>
                    <a:pt x="706" y="0"/>
                  </a:moveTo>
                  <a:cubicBezTo>
                    <a:pt x="549" y="0"/>
                    <a:pt x="392" y="13"/>
                    <a:pt x="239" y="13"/>
                  </a:cubicBezTo>
                  <a:cubicBezTo>
                    <a:pt x="155" y="85"/>
                    <a:pt x="1" y="132"/>
                    <a:pt x="96" y="299"/>
                  </a:cubicBezTo>
                  <a:lnTo>
                    <a:pt x="382" y="299"/>
                  </a:lnTo>
                  <a:cubicBezTo>
                    <a:pt x="505" y="170"/>
                    <a:pt x="650" y="144"/>
                    <a:pt x="801" y="144"/>
                  </a:cubicBezTo>
                  <a:cubicBezTo>
                    <a:pt x="902" y="144"/>
                    <a:pt x="1005" y="156"/>
                    <a:pt x="1107" y="156"/>
                  </a:cubicBezTo>
                  <a:cubicBezTo>
                    <a:pt x="1176" y="156"/>
                    <a:pt x="1244" y="150"/>
                    <a:pt x="1310" y="132"/>
                  </a:cubicBezTo>
                  <a:cubicBezTo>
                    <a:pt x="1120" y="24"/>
                    <a:pt x="914" y="0"/>
                    <a:pt x="70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28" name="Google Shape;1928;p32"/>
            <p:cNvSpPr/>
            <p:nvPr/>
          </p:nvSpPr>
          <p:spPr>
            <a:xfrm>
              <a:off x="6005800" y="2339700"/>
              <a:ext cx="14600" cy="8500"/>
            </a:xfrm>
            <a:custGeom>
              <a:avLst/>
              <a:gdLst/>
              <a:ahLst/>
              <a:cxnLst/>
              <a:rect l="l" t="t" r="r" b="b"/>
              <a:pathLst>
                <a:path w="584" h="340" extrusionOk="0">
                  <a:moveTo>
                    <a:pt x="331" y="0"/>
                  </a:moveTo>
                  <a:cubicBezTo>
                    <a:pt x="223" y="0"/>
                    <a:pt x="114" y="16"/>
                    <a:pt x="0" y="36"/>
                  </a:cubicBezTo>
                  <a:lnTo>
                    <a:pt x="0" y="286"/>
                  </a:lnTo>
                  <a:cubicBezTo>
                    <a:pt x="104" y="318"/>
                    <a:pt x="196" y="339"/>
                    <a:pt x="292" y="339"/>
                  </a:cubicBezTo>
                  <a:cubicBezTo>
                    <a:pt x="340" y="339"/>
                    <a:pt x="389" y="334"/>
                    <a:pt x="441" y="322"/>
                  </a:cubicBezTo>
                  <a:cubicBezTo>
                    <a:pt x="500" y="227"/>
                    <a:pt x="548" y="120"/>
                    <a:pt x="584" y="36"/>
                  </a:cubicBezTo>
                  <a:cubicBezTo>
                    <a:pt x="500" y="10"/>
                    <a:pt x="416" y="0"/>
                    <a:pt x="33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29" name="Google Shape;1929;p32"/>
            <p:cNvSpPr/>
            <p:nvPr/>
          </p:nvSpPr>
          <p:spPr>
            <a:xfrm>
              <a:off x="5877200" y="2315225"/>
              <a:ext cx="12250" cy="7250"/>
            </a:xfrm>
            <a:custGeom>
              <a:avLst/>
              <a:gdLst/>
              <a:ahLst/>
              <a:cxnLst/>
              <a:rect l="l" t="t" r="r" b="b"/>
              <a:pathLst>
                <a:path w="490" h="290" extrusionOk="0">
                  <a:moveTo>
                    <a:pt x="308" y="0"/>
                  </a:moveTo>
                  <a:cubicBezTo>
                    <a:pt x="230" y="0"/>
                    <a:pt x="136" y="96"/>
                    <a:pt x="1" y="289"/>
                  </a:cubicBezTo>
                  <a:cubicBezTo>
                    <a:pt x="168" y="265"/>
                    <a:pt x="346" y="289"/>
                    <a:pt x="489" y="206"/>
                  </a:cubicBezTo>
                  <a:cubicBezTo>
                    <a:pt x="429" y="69"/>
                    <a:pt x="374" y="0"/>
                    <a:pt x="30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30" name="Google Shape;1930;p32"/>
            <p:cNvSpPr/>
            <p:nvPr/>
          </p:nvSpPr>
          <p:spPr>
            <a:xfrm>
              <a:off x="5855775" y="2311425"/>
              <a:ext cx="9850" cy="7475"/>
            </a:xfrm>
            <a:custGeom>
              <a:avLst/>
              <a:gdLst/>
              <a:ahLst/>
              <a:cxnLst/>
              <a:rect l="l" t="t" r="r" b="b"/>
              <a:pathLst>
                <a:path w="394" h="299" extrusionOk="0">
                  <a:moveTo>
                    <a:pt x="1" y="24"/>
                  </a:moveTo>
                  <a:lnTo>
                    <a:pt x="1" y="298"/>
                  </a:lnTo>
                  <a:cubicBezTo>
                    <a:pt x="132" y="286"/>
                    <a:pt x="251" y="286"/>
                    <a:pt x="394" y="286"/>
                  </a:cubicBezTo>
                  <a:cubicBezTo>
                    <a:pt x="382" y="1"/>
                    <a:pt x="179" y="36"/>
                    <a:pt x="1" y="24"/>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31" name="Google Shape;1931;p32"/>
            <p:cNvSpPr/>
            <p:nvPr/>
          </p:nvSpPr>
          <p:spPr>
            <a:xfrm>
              <a:off x="6103125" y="2312400"/>
              <a:ext cx="22050" cy="6725"/>
            </a:xfrm>
            <a:custGeom>
              <a:avLst/>
              <a:gdLst/>
              <a:ahLst/>
              <a:cxnLst/>
              <a:rect l="l" t="t" r="r" b="b"/>
              <a:pathLst>
                <a:path w="882" h="269" extrusionOk="0">
                  <a:moveTo>
                    <a:pt x="326" y="1"/>
                  </a:moveTo>
                  <a:cubicBezTo>
                    <a:pt x="218" y="1"/>
                    <a:pt x="110" y="29"/>
                    <a:pt x="1" y="116"/>
                  </a:cubicBezTo>
                  <a:lnTo>
                    <a:pt x="1" y="247"/>
                  </a:lnTo>
                  <a:cubicBezTo>
                    <a:pt x="16" y="247"/>
                    <a:pt x="31" y="246"/>
                    <a:pt x="45" y="246"/>
                  </a:cubicBezTo>
                  <a:cubicBezTo>
                    <a:pt x="180" y="246"/>
                    <a:pt x="316" y="268"/>
                    <a:pt x="450" y="268"/>
                  </a:cubicBezTo>
                  <a:cubicBezTo>
                    <a:pt x="599" y="268"/>
                    <a:pt x="745" y="241"/>
                    <a:pt x="882" y="128"/>
                  </a:cubicBezTo>
                  <a:lnTo>
                    <a:pt x="846" y="104"/>
                  </a:lnTo>
                  <a:cubicBezTo>
                    <a:pt x="670" y="75"/>
                    <a:pt x="499" y="1"/>
                    <a:pt x="32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32" name="Google Shape;1932;p32"/>
            <p:cNvSpPr/>
            <p:nvPr/>
          </p:nvSpPr>
          <p:spPr>
            <a:xfrm>
              <a:off x="5776900" y="2322600"/>
              <a:ext cx="15500" cy="3600"/>
            </a:xfrm>
            <a:custGeom>
              <a:avLst/>
              <a:gdLst/>
              <a:ahLst/>
              <a:cxnLst/>
              <a:rect l="l" t="t" r="r" b="b"/>
              <a:pathLst>
                <a:path w="620" h="144" extrusionOk="0">
                  <a:moveTo>
                    <a:pt x="229" y="0"/>
                  </a:moveTo>
                  <a:cubicBezTo>
                    <a:pt x="151" y="0"/>
                    <a:pt x="74" y="9"/>
                    <a:pt x="1" y="18"/>
                  </a:cubicBezTo>
                  <a:cubicBezTo>
                    <a:pt x="96" y="119"/>
                    <a:pt x="201" y="143"/>
                    <a:pt x="313" y="143"/>
                  </a:cubicBezTo>
                  <a:cubicBezTo>
                    <a:pt x="411" y="143"/>
                    <a:pt x="514" y="125"/>
                    <a:pt x="620" y="125"/>
                  </a:cubicBezTo>
                  <a:cubicBezTo>
                    <a:pt x="499" y="27"/>
                    <a:pt x="363" y="0"/>
                    <a:pt x="22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33" name="Google Shape;1933;p32"/>
            <p:cNvSpPr/>
            <p:nvPr/>
          </p:nvSpPr>
          <p:spPr>
            <a:xfrm>
              <a:off x="6127250" y="2312450"/>
              <a:ext cx="8350" cy="6450"/>
            </a:xfrm>
            <a:custGeom>
              <a:avLst/>
              <a:gdLst/>
              <a:ahLst/>
              <a:cxnLst/>
              <a:rect l="l" t="t" r="r" b="b"/>
              <a:pathLst>
                <a:path w="334" h="258" extrusionOk="0">
                  <a:moveTo>
                    <a:pt x="194" y="0"/>
                  </a:moveTo>
                  <a:cubicBezTo>
                    <a:pt x="147" y="0"/>
                    <a:pt x="84" y="38"/>
                    <a:pt x="0" y="126"/>
                  </a:cubicBezTo>
                  <a:cubicBezTo>
                    <a:pt x="72" y="245"/>
                    <a:pt x="191" y="257"/>
                    <a:pt x="334" y="257"/>
                  </a:cubicBezTo>
                  <a:cubicBezTo>
                    <a:pt x="311" y="108"/>
                    <a:pt x="275" y="0"/>
                    <a:pt x="19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34" name="Google Shape;1934;p32"/>
            <p:cNvSpPr/>
            <p:nvPr/>
          </p:nvSpPr>
          <p:spPr>
            <a:xfrm>
              <a:off x="5959375" y="2315300"/>
              <a:ext cx="7450" cy="7175"/>
            </a:xfrm>
            <a:custGeom>
              <a:avLst/>
              <a:gdLst/>
              <a:ahLst/>
              <a:cxnLst/>
              <a:rect l="l" t="t" r="r" b="b"/>
              <a:pathLst>
                <a:path w="298" h="287" extrusionOk="0">
                  <a:moveTo>
                    <a:pt x="0" y="0"/>
                  </a:moveTo>
                  <a:cubicBezTo>
                    <a:pt x="48" y="84"/>
                    <a:pt x="95" y="191"/>
                    <a:pt x="143" y="286"/>
                  </a:cubicBezTo>
                  <a:lnTo>
                    <a:pt x="298" y="286"/>
                  </a:lnTo>
                  <a:cubicBezTo>
                    <a:pt x="286" y="191"/>
                    <a:pt x="274" y="84"/>
                    <a:pt x="26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35" name="Google Shape;1935;p32"/>
            <p:cNvSpPr/>
            <p:nvPr/>
          </p:nvSpPr>
          <p:spPr>
            <a:xfrm>
              <a:off x="6001025" y="2317975"/>
              <a:ext cx="6000" cy="7475"/>
            </a:xfrm>
            <a:custGeom>
              <a:avLst/>
              <a:gdLst/>
              <a:ahLst/>
              <a:cxnLst/>
              <a:rect l="l" t="t" r="r" b="b"/>
              <a:pathLst>
                <a:path w="240" h="299" extrusionOk="0">
                  <a:moveTo>
                    <a:pt x="144" y="0"/>
                  </a:moveTo>
                  <a:cubicBezTo>
                    <a:pt x="1" y="12"/>
                    <a:pt x="60" y="191"/>
                    <a:pt x="96" y="298"/>
                  </a:cubicBezTo>
                  <a:lnTo>
                    <a:pt x="180" y="298"/>
                  </a:lnTo>
                  <a:cubicBezTo>
                    <a:pt x="215" y="179"/>
                    <a:pt x="239" y="0"/>
                    <a:pt x="14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36" name="Google Shape;1936;p32"/>
            <p:cNvSpPr/>
            <p:nvPr/>
          </p:nvSpPr>
          <p:spPr>
            <a:xfrm>
              <a:off x="6031400" y="2323075"/>
              <a:ext cx="7450" cy="2950"/>
            </a:xfrm>
            <a:custGeom>
              <a:avLst/>
              <a:gdLst/>
              <a:ahLst/>
              <a:cxnLst/>
              <a:rect l="l" t="t" r="r" b="b"/>
              <a:pathLst>
                <a:path w="298" h="118" extrusionOk="0">
                  <a:moveTo>
                    <a:pt x="137" y="0"/>
                  </a:moveTo>
                  <a:cubicBezTo>
                    <a:pt x="88" y="0"/>
                    <a:pt x="41" y="36"/>
                    <a:pt x="0" y="118"/>
                  </a:cubicBezTo>
                  <a:cubicBezTo>
                    <a:pt x="96" y="118"/>
                    <a:pt x="191" y="106"/>
                    <a:pt x="298" y="106"/>
                  </a:cubicBezTo>
                  <a:cubicBezTo>
                    <a:pt x="243" y="39"/>
                    <a:pt x="189" y="0"/>
                    <a:pt x="13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37" name="Google Shape;1937;p32"/>
            <p:cNvSpPr/>
            <p:nvPr/>
          </p:nvSpPr>
          <p:spPr>
            <a:xfrm>
              <a:off x="6073950" y="2344325"/>
              <a:ext cx="3900" cy="1350"/>
            </a:xfrm>
            <a:custGeom>
              <a:avLst/>
              <a:gdLst/>
              <a:ahLst/>
              <a:cxnLst/>
              <a:rect l="l" t="t" r="r" b="b"/>
              <a:pathLst>
                <a:path w="156" h="54" extrusionOk="0">
                  <a:moveTo>
                    <a:pt x="83" y="0"/>
                  </a:moveTo>
                  <a:cubicBezTo>
                    <a:pt x="58" y="0"/>
                    <a:pt x="31" y="6"/>
                    <a:pt x="1" y="18"/>
                  </a:cubicBezTo>
                  <a:cubicBezTo>
                    <a:pt x="25" y="30"/>
                    <a:pt x="37" y="54"/>
                    <a:pt x="49" y="54"/>
                  </a:cubicBezTo>
                  <a:cubicBezTo>
                    <a:pt x="96" y="42"/>
                    <a:pt x="120" y="30"/>
                    <a:pt x="156" y="18"/>
                  </a:cubicBezTo>
                  <a:cubicBezTo>
                    <a:pt x="132" y="6"/>
                    <a:pt x="108" y="0"/>
                    <a:pt x="8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38" name="Google Shape;1938;p32"/>
            <p:cNvSpPr/>
            <p:nvPr/>
          </p:nvSpPr>
          <p:spPr>
            <a:xfrm>
              <a:off x="6063250" y="2343875"/>
              <a:ext cx="3900" cy="1925"/>
            </a:xfrm>
            <a:custGeom>
              <a:avLst/>
              <a:gdLst/>
              <a:ahLst/>
              <a:cxnLst/>
              <a:rect l="l" t="t" r="r" b="b"/>
              <a:pathLst>
                <a:path w="156" h="77" extrusionOk="0">
                  <a:moveTo>
                    <a:pt x="0" y="0"/>
                  </a:moveTo>
                  <a:cubicBezTo>
                    <a:pt x="12" y="36"/>
                    <a:pt x="36" y="48"/>
                    <a:pt x="48" y="60"/>
                  </a:cubicBezTo>
                  <a:cubicBezTo>
                    <a:pt x="59" y="71"/>
                    <a:pt x="71" y="77"/>
                    <a:pt x="82" y="77"/>
                  </a:cubicBezTo>
                  <a:cubicBezTo>
                    <a:pt x="107" y="77"/>
                    <a:pt x="131" y="53"/>
                    <a:pt x="155" y="12"/>
                  </a:cubicBezTo>
                  <a:cubicBezTo>
                    <a:pt x="107" y="0"/>
                    <a:pt x="60" y="0"/>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39" name="Google Shape;1939;p32"/>
            <p:cNvSpPr/>
            <p:nvPr/>
          </p:nvSpPr>
          <p:spPr>
            <a:xfrm>
              <a:off x="6016525" y="2323925"/>
              <a:ext cx="4475" cy="1825"/>
            </a:xfrm>
            <a:custGeom>
              <a:avLst/>
              <a:gdLst/>
              <a:ahLst/>
              <a:cxnLst/>
              <a:rect l="l" t="t" r="r" b="b"/>
              <a:pathLst>
                <a:path w="179" h="73" extrusionOk="0">
                  <a:moveTo>
                    <a:pt x="89" y="1"/>
                  </a:moveTo>
                  <a:cubicBezTo>
                    <a:pt x="60" y="1"/>
                    <a:pt x="30" y="24"/>
                    <a:pt x="0" y="72"/>
                  </a:cubicBezTo>
                  <a:lnTo>
                    <a:pt x="179" y="72"/>
                  </a:lnTo>
                  <a:cubicBezTo>
                    <a:pt x="149" y="24"/>
                    <a:pt x="119" y="1"/>
                    <a:pt x="8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40" name="Google Shape;1940;p32"/>
            <p:cNvSpPr/>
            <p:nvPr/>
          </p:nvSpPr>
          <p:spPr>
            <a:xfrm>
              <a:off x="6027525" y="2326000"/>
              <a:ext cx="3900" cy="1625"/>
            </a:xfrm>
            <a:custGeom>
              <a:avLst/>
              <a:gdLst/>
              <a:ahLst/>
              <a:cxnLst/>
              <a:rect l="l" t="t" r="r" b="b"/>
              <a:pathLst>
                <a:path w="156" h="65" extrusionOk="0">
                  <a:moveTo>
                    <a:pt x="1" y="1"/>
                  </a:moveTo>
                  <a:cubicBezTo>
                    <a:pt x="12" y="37"/>
                    <a:pt x="36" y="49"/>
                    <a:pt x="48" y="60"/>
                  </a:cubicBezTo>
                  <a:cubicBezTo>
                    <a:pt x="59" y="63"/>
                    <a:pt x="69" y="65"/>
                    <a:pt x="79" y="65"/>
                  </a:cubicBezTo>
                  <a:cubicBezTo>
                    <a:pt x="111" y="65"/>
                    <a:pt x="137" y="47"/>
                    <a:pt x="15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41" name="Google Shape;1941;p32"/>
            <p:cNvSpPr/>
            <p:nvPr/>
          </p:nvSpPr>
          <p:spPr>
            <a:xfrm>
              <a:off x="6023950" y="2323975"/>
              <a:ext cx="3600" cy="2050"/>
            </a:xfrm>
            <a:custGeom>
              <a:avLst/>
              <a:gdLst/>
              <a:ahLst/>
              <a:cxnLst/>
              <a:rect l="l" t="t" r="r" b="b"/>
              <a:pathLst>
                <a:path w="144" h="82" extrusionOk="0">
                  <a:moveTo>
                    <a:pt x="75" y="0"/>
                  </a:moveTo>
                  <a:cubicBezTo>
                    <a:pt x="53" y="0"/>
                    <a:pt x="30" y="24"/>
                    <a:pt x="1" y="70"/>
                  </a:cubicBezTo>
                  <a:cubicBezTo>
                    <a:pt x="36" y="82"/>
                    <a:pt x="84" y="82"/>
                    <a:pt x="144" y="82"/>
                  </a:cubicBezTo>
                  <a:cubicBezTo>
                    <a:pt x="119" y="27"/>
                    <a:pt x="98" y="0"/>
                    <a:pt x="7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42" name="Google Shape;1942;p32"/>
            <p:cNvSpPr/>
            <p:nvPr/>
          </p:nvSpPr>
          <p:spPr>
            <a:xfrm>
              <a:off x="5945375" y="2320725"/>
              <a:ext cx="3300" cy="1950"/>
            </a:xfrm>
            <a:custGeom>
              <a:avLst/>
              <a:gdLst/>
              <a:ahLst/>
              <a:cxnLst/>
              <a:rect l="l" t="t" r="r" b="b"/>
              <a:pathLst>
                <a:path w="132" h="78" extrusionOk="0">
                  <a:moveTo>
                    <a:pt x="71" y="0"/>
                  </a:moveTo>
                  <a:cubicBezTo>
                    <a:pt x="38" y="0"/>
                    <a:pt x="9" y="25"/>
                    <a:pt x="0" y="69"/>
                  </a:cubicBezTo>
                  <a:cubicBezTo>
                    <a:pt x="24" y="75"/>
                    <a:pt x="45" y="78"/>
                    <a:pt x="66" y="78"/>
                  </a:cubicBezTo>
                  <a:cubicBezTo>
                    <a:pt x="87" y="78"/>
                    <a:pt x="108" y="75"/>
                    <a:pt x="131" y="69"/>
                  </a:cubicBezTo>
                  <a:cubicBezTo>
                    <a:pt x="131" y="45"/>
                    <a:pt x="120" y="21"/>
                    <a:pt x="108" y="10"/>
                  </a:cubicBezTo>
                  <a:cubicBezTo>
                    <a:pt x="95" y="3"/>
                    <a:pt x="83" y="0"/>
                    <a:pt x="7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43" name="Google Shape;1943;p32"/>
            <p:cNvSpPr/>
            <p:nvPr/>
          </p:nvSpPr>
          <p:spPr>
            <a:xfrm>
              <a:off x="5943000" y="2985625"/>
              <a:ext cx="68775" cy="160175"/>
            </a:xfrm>
            <a:custGeom>
              <a:avLst/>
              <a:gdLst/>
              <a:ahLst/>
              <a:cxnLst/>
              <a:rect l="l" t="t" r="r" b="b"/>
              <a:pathLst>
                <a:path w="2751" h="6407" extrusionOk="0">
                  <a:moveTo>
                    <a:pt x="238" y="0"/>
                  </a:moveTo>
                  <a:cubicBezTo>
                    <a:pt x="215" y="24"/>
                    <a:pt x="179" y="48"/>
                    <a:pt x="131" y="60"/>
                  </a:cubicBezTo>
                  <a:cubicBezTo>
                    <a:pt x="72" y="167"/>
                    <a:pt x="48" y="274"/>
                    <a:pt x="36" y="381"/>
                  </a:cubicBezTo>
                  <a:cubicBezTo>
                    <a:pt x="12" y="453"/>
                    <a:pt x="12" y="524"/>
                    <a:pt x="12" y="595"/>
                  </a:cubicBezTo>
                  <a:cubicBezTo>
                    <a:pt x="0" y="988"/>
                    <a:pt x="0" y="1381"/>
                    <a:pt x="12" y="1774"/>
                  </a:cubicBezTo>
                  <a:cubicBezTo>
                    <a:pt x="12" y="1846"/>
                    <a:pt x="36" y="1905"/>
                    <a:pt x="48" y="1977"/>
                  </a:cubicBezTo>
                  <a:cubicBezTo>
                    <a:pt x="119" y="2298"/>
                    <a:pt x="226" y="2608"/>
                    <a:pt x="107" y="2929"/>
                  </a:cubicBezTo>
                  <a:cubicBezTo>
                    <a:pt x="95" y="2989"/>
                    <a:pt x="72" y="3072"/>
                    <a:pt x="60" y="3131"/>
                  </a:cubicBezTo>
                  <a:cubicBezTo>
                    <a:pt x="48" y="3262"/>
                    <a:pt x="48" y="3393"/>
                    <a:pt x="72" y="3524"/>
                  </a:cubicBezTo>
                  <a:cubicBezTo>
                    <a:pt x="274" y="4108"/>
                    <a:pt x="512" y="4679"/>
                    <a:pt x="929" y="5132"/>
                  </a:cubicBezTo>
                  <a:cubicBezTo>
                    <a:pt x="1131" y="5346"/>
                    <a:pt x="1131" y="5584"/>
                    <a:pt x="1024" y="5834"/>
                  </a:cubicBezTo>
                  <a:cubicBezTo>
                    <a:pt x="1238" y="6227"/>
                    <a:pt x="1858" y="5894"/>
                    <a:pt x="2000" y="6406"/>
                  </a:cubicBezTo>
                  <a:cubicBezTo>
                    <a:pt x="2032" y="6402"/>
                    <a:pt x="2064" y="6401"/>
                    <a:pt x="2096" y="6401"/>
                  </a:cubicBezTo>
                  <a:cubicBezTo>
                    <a:pt x="2162" y="6401"/>
                    <a:pt x="2229" y="6406"/>
                    <a:pt x="2294" y="6406"/>
                  </a:cubicBezTo>
                  <a:cubicBezTo>
                    <a:pt x="2412" y="6406"/>
                    <a:pt x="2527" y="6390"/>
                    <a:pt x="2631" y="6299"/>
                  </a:cubicBezTo>
                  <a:cubicBezTo>
                    <a:pt x="2751" y="6060"/>
                    <a:pt x="2655" y="5846"/>
                    <a:pt x="2477" y="5727"/>
                  </a:cubicBezTo>
                  <a:cubicBezTo>
                    <a:pt x="2250" y="5584"/>
                    <a:pt x="2191" y="5370"/>
                    <a:pt x="2084" y="5167"/>
                  </a:cubicBezTo>
                  <a:cubicBezTo>
                    <a:pt x="1965" y="5120"/>
                    <a:pt x="1905" y="5036"/>
                    <a:pt x="1917" y="4894"/>
                  </a:cubicBezTo>
                  <a:lnTo>
                    <a:pt x="1917" y="4882"/>
                  </a:lnTo>
                  <a:cubicBezTo>
                    <a:pt x="1881" y="4822"/>
                    <a:pt x="1834" y="4763"/>
                    <a:pt x="1810" y="4703"/>
                  </a:cubicBezTo>
                  <a:cubicBezTo>
                    <a:pt x="1655" y="4394"/>
                    <a:pt x="1488" y="4060"/>
                    <a:pt x="1346" y="3739"/>
                  </a:cubicBezTo>
                  <a:cubicBezTo>
                    <a:pt x="1274" y="3548"/>
                    <a:pt x="1524" y="3286"/>
                    <a:pt x="1238" y="3143"/>
                  </a:cubicBezTo>
                  <a:cubicBezTo>
                    <a:pt x="988" y="2893"/>
                    <a:pt x="1358" y="2536"/>
                    <a:pt x="1107" y="2274"/>
                  </a:cubicBezTo>
                  <a:lnTo>
                    <a:pt x="1107" y="2274"/>
                  </a:lnTo>
                  <a:lnTo>
                    <a:pt x="1096" y="2298"/>
                  </a:lnTo>
                  <a:cubicBezTo>
                    <a:pt x="762" y="1762"/>
                    <a:pt x="1131" y="1465"/>
                    <a:pt x="1512" y="1167"/>
                  </a:cubicBezTo>
                  <a:cubicBezTo>
                    <a:pt x="1490" y="1144"/>
                    <a:pt x="1462" y="1136"/>
                    <a:pt x="1436" y="1136"/>
                  </a:cubicBezTo>
                  <a:cubicBezTo>
                    <a:pt x="1421" y="1136"/>
                    <a:pt x="1406" y="1139"/>
                    <a:pt x="1393" y="1143"/>
                  </a:cubicBezTo>
                  <a:cubicBezTo>
                    <a:pt x="1250" y="1048"/>
                    <a:pt x="1060" y="1143"/>
                    <a:pt x="941" y="1012"/>
                  </a:cubicBezTo>
                  <a:cubicBezTo>
                    <a:pt x="917" y="976"/>
                    <a:pt x="896" y="959"/>
                    <a:pt x="874" y="959"/>
                  </a:cubicBezTo>
                  <a:cubicBezTo>
                    <a:pt x="851" y="959"/>
                    <a:pt x="828" y="976"/>
                    <a:pt x="798" y="1012"/>
                  </a:cubicBezTo>
                  <a:cubicBezTo>
                    <a:pt x="741" y="1019"/>
                    <a:pt x="676" y="1090"/>
                    <a:pt x="627" y="1090"/>
                  </a:cubicBezTo>
                  <a:cubicBezTo>
                    <a:pt x="594" y="1090"/>
                    <a:pt x="569" y="1058"/>
                    <a:pt x="560" y="953"/>
                  </a:cubicBezTo>
                  <a:cubicBezTo>
                    <a:pt x="465" y="226"/>
                    <a:pt x="453" y="191"/>
                    <a:pt x="23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44" name="Google Shape;1944;p32"/>
            <p:cNvSpPr/>
            <p:nvPr/>
          </p:nvSpPr>
          <p:spPr>
            <a:xfrm>
              <a:off x="5962925" y="2992175"/>
              <a:ext cx="158675" cy="18775"/>
            </a:xfrm>
            <a:custGeom>
              <a:avLst/>
              <a:gdLst/>
              <a:ahLst/>
              <a:cxnLst/>
              <a:rect l="l" t="t" r="r" b="b"/>
              <a:pathLst>
                <a:path w="6347" h="751" extrusionOk="0">
                  <a:moveTo>
                    <a:pt x="251" y="0"/>
                  </a:moveTo>
                  <a:cubicBezTo>
                    <a:pt x="215" y="0"/>
                    <a:pt x="191" y="12"/>
                    <a:pt x="156" y="36"/>
                  </a:cubicBezTo>
                  <a:cubicBezTo>
                    <a:pt x="120" y="83"/>
                    <a:pt x="49" y="131"/>
                    <a:pt x="13" y="179"/>
                  </a:cubicBezTo>
                  <a:cubicBezTo>
                    <a:pt x="1" y="369"/>
                    <a:pt x="1" y="560"/>
                    <a:pt x="1" y="750"/>
                  </a:cubicBezTo>
                  <a:lnTo>
                    <a:pt x="144" y="750"/>
                  </a:lnTo>
                  <a:cubicBezTo>
                    <a:pt x="184" y="630"/>
                    <a:pt x="39" y="360"/>
                    <a:pt x="266" y="360"/>
                  </a:cubicBezTo>
                  <a:cubicBezTo>
                    <a:pt x="309" y="360"/>
                    <a:pt x="366" y="370"/>
                    <a:pt x="441" y="393"/>
                  </a:cubicBezTo>
                  <a:cubicBezTo>
                    <a:pt x="528" y="434"/>
                    <a:pt x="616" y="446"/>
                    <a:pt x="705" y="446"/>
                  </a:cubicBezTo>
                  <a:cubicBezTo>
                    <a:pt x="825" y="446"/>
                    <a:pt x="945" y="424"/>
                    <a:pt x="1061" y="417"/>
                  </a:cubicBezTo>
                  <a:cubicBezTo>
                    <a:pt x="1430" y="396"/>
                    <a:pt x="1795" y="363"/>
                    <a:pt x="2164" y="363"/>
                  </a:cubicBezTo>
                  <a:cubicBezTo>
                    <a:pt x="2425" y="363"/>
                    <a:pt x="2687" y="379"/>
                    <a:pt x="2954" y="429"/>
                  </a:cubicBezTo>
                  <a:cubicBezTo>
                    <a:pt x="3906" y="607"/>
                    <a:pt x="4882" y="631"/>
                    <a:pt x="5847" y="631"/>
                  </a:cubicBezTo>
                  <a:cubicBezTo>
                    <a:pt x="5936" y="655"/>
                    <a:pt x="6025" y="682"/>
                    <a:pt x="6110" y="682"/>
                  </a:cubicBezTo>
                  <a:cubicBezTo>
                    <a:pt x="6195" y="682"/>
                    <a:pt x="6276" y="655"/>
                    <a:pt x="6347" y="572"/>
                  </a:cubicBezTo>
                  <a:cubicBezTo>
                    <a:pt x="6347" y="354"/>
                    <a:pt x="6339" y="152"/>
                    <a:pt x="6096" y="152"/>
                  </a:cubicBezTo>
                  <a:cubicBezTo>
                    <a:pt x="6047" y="152"/>
                    <a:pt x="5988" y="161"/>
                    <a:pt x="5918" y="179"/>
                  </a:cubicBezTo>
                  <a:cubicBezTo>
                    <a:pt x="5590" y="252"/>
                    <a:pt x="5219" y="318"/>
                    <a:pt x="4898" y="318"/>
                  </a:cubicBezTo>
                  <a:cubicBezTo>
                    <a:pt x="4800" y="318"/>
                    <a:pt x="4707" y="312"/>
                    <a:pt x="4621" y="298"/>
                  </a:cubicBezTo>
                  <a:cubicBezTo>
                    <a:pt x="4180" y="214"/>
                    <a:pt x="3728" y="262"/>
                    <a:pt x="3299" y="179"/>
                  </a:cubicBezTo>
                  <a:lnTo>
                    <a:pt x="3299" y="191"/>
                  </a:lnTo>
                  <a:cubicBezTo>
                    <a:pt x="3251" y="232"/>
                    <a:pt x="3204" y="253"/>
                    <a:pt x="3156" y="253"/>
                  </a:cubicBezTo>
                  <a:cubicBezTo>
                    <a:pt x="3108" y="253"/>
                    <a:pt x="3061" y="232"/>
                    <a:pt x="3013" y="191"/>
                  </a:cubicBezTo>
                  <a:cubicBezTo>
                    <a:pt x="2989" y="191"/>
                    <a:pt x="2942" y="179"/>
                    <a:pt x="2894" y="179"/>
                  </a:cubicBezTo>
                  <a:cubicBezTo>
                    <a:pt x="2811" y="137"/>
                    <a:pt x="2733" y="116"/>
                    <a:pt x="2656" y="116"/>
                  </a:cubicBezTo>
                  <a:cubicBezTo>
                    <a:pt x="2579" y="116"/>
                    <a:pt x="2501" y="137"/>
                    <a:pt x="2418" y="179"/>
                  </a:cubicBezTo>
                  <a:lnTo>
                    <a:pt x="2311" y="179"/>
                  </a:lnTo>
                  <a:cubicBezTo>
                    <a:pt x="2251" y="131"/>
                    <a:pt x="2227" y="60"/>
                    <a:pt x="2156" y="36"/>
                  </a:cubicBezTo>
                  <a:lnTo>
                    <a:pt x="2001" y="36"/>
                  </a:lnTo>
                  <a:cubicBezTo>
                    <a:pt x="1930" y="77"/>
                    <a:pt x="1858" y="98"/>
                    <a:pt x="1787" y="98"/>
                  </a:cubicBezTo>
                  <a:cubicBezTo>
                    <a:pt x="1715" y="98"/>
                    <a:pt x="1644" y="77"/>
                    <a:pt x="1573" y="36"/>
                  </a:cubicBezTo>
                  <a:cubicBezTo>
                    <a:pt x="1573" y="24"/>
                    <a:pt x="1561" y="24"/>
                    <a:pt x="1525" y="12"/>
                  </a:cubicBezTo>
                  <a:cubicBezTo>
                    <a:pt x="1519" y="9"/>
                    <a:pt x="1511" y="7"/>
                    <a:pt x="1504" y="7"/>
                  </a:cubicBezTo>
                  <a:cubicBezTo>
                    <a:pt x="1483" y="7"/>
                    <a:pt x="1459" y="18"/>
                    <a:pt x="1442" y="36"/>
                  </a:cubicBezTo>
                  <a:cubicBezTo>
                    <a:pt x="1373" y="68"/>
                    <a:pt x="1298" y="76"/>
                    <a:pt x="1222" y="76"/>
                  </a:cubicBezTo>
                  <a:cubicBezTo>
                    <a:pt x="1162" y="76"/>
                    <a:pt x="1100" y="71"/>
                    <a:pt x="1040" y="71"/>
                  </a:cubicBezTo>
                  <a:cubicBezTo>
                    <a:pt x="928" y="71"/>
                    <a:pt x="819" y="87"/>
                    <a:pt x="727" y="179"/>
                  </a:cubicBezTo>
                  <a:cubicBezTo>
                    <a:pt x="727" y="179"/>
                    <a:pt x="715" y="191"/>
                    <a:pt x="680" y="202"/>
                  </a:cubicBezTo>
                  <a:cubicBezTo>
                    <a:pt x="667" y="206"/>
                    <a:pt x="656" y="207"/>
                    <a:pt x="646" y="207"/>
                  </a:cubicBezTo>
                  <a:cubicBezTo>
                    <a:pt x="618" y="207"/>
                    <a:pt x="599" y="196"/>
                    <a:pt x="572" y="179"/>
                  </a:cubicBezTo>
                  <a:cubicBezTo>
                    <a:pt x="525" y="131"/>
                    <a:pt x="465" y="83"/>
                    <a:pt x="430" y="36"/>
                  </a:cubicBezTo>
                  <a:cubicBezTo>
                    <a:pt x="382" y="36"/>
                    <a:pt x="334" y="24"/>
                    <a:pt x="287" y="24"/>
                  </a:cubicBezTo>
                  <a:cubicBezTo>
                    <a:pt x="287" y="12"/>
                    <a:pt x="275" y="0"/>
                    <a:pt x="25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45" name="Google Shape;1945;p32"/>
            <p:cNvSpPr/>
            <p:nvPr/>
          </p:nvSpPr>
          <p:spPr>
            <a:xfrm>
              <a:off x="5990625" y="3018350"/>
              <a:ext cx="76525" cy="14325"/>
            </a:xfrm>
            <a:custGeom>
              <a:avLst/>
              <a:gdLst/>
              <a:ahLst/>
              <a:cxnLst/>
              <a:rect l="l" t="t" r="r" b="b"/>
              <a:pathLst>
                <a:path w="3061" h="573" extrusionOk="0">
                  <a:moveTo>
                    <a:pt x="762" y="1"/>
                  </a:moveTo>
                  <a:cubicBezTo>
                    <a:pt x="706" y="45"/>
                    <a:pt x="643" y="59"/>
                    <a:pt x="578" y="59"/>
                  </a:cubicBezTo>
                  <a:cubicBezTo>
                    <a:pt x="475" y="59"/>
                    <a:pt x="365" y="26"/>
                    <a:pt x="262" y="26"/>
                  </a:cubicBezTo>
                  <a:cubicBezTo>
                    <a:pt x="165" y="26"/>
                    <a:pt x="74" y="55"/>
                    <a:pt x="0" y="168"/>
                  </a:cubicBezTo>
                  <a:cubicBezTo>
                    <a:pt x="36" y="179"/>
                    <a:pt x="48" y="227"/>
                    <a:pt x="60" y="263"/>
                  </a:cubicBezTo>
                  <a:cubicBezTo>
                    <a:pt x="750" y="275"/>
                    <a:pt x="1405" y="346"/>
                    <a:pt x="2060" y="572"/>
                  </a:cubicBezTo>
                  <a:lnTo>
                    <a:pt x="3060" y="572"/>
                  </a:lnTo>
                  <a:lnTo>
                    <a:pt x="3060" y="287"/>
                  </a:lnTo>
                  <a:cubicBezTo>
                    <a:pt x="2298" y="132"/>
                    <a:pt x="1536" y="13"/>
                    <a:pt x="76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46" name="Google Shape;1946;p32"/>
            <p:cNvSpPr/>
            <p:nvPr/>
          </p:nvSpPr>
          <p:spPr>
            <a:xfrm>
              <a:off x="6108775" y="2996750"/>
              <a:ext cx="52125" cy="15675"/>
            </a:xfrm>
            <a:custGeom>
              <a:avLst/>
              <a:gdLst/>
              <a:ahLst/>
              <a:cxnLst/>
              <a:rect l="l" t="t" r="r" b="b"/>
              <a:pathLst>
                <a:path w="2085" h="627" extrusionOk="0">
                  <a:moveTo>
                    <a:pt x="1073" y="1"/>
                  </a:moveTo>
                  <a:cubicBezTo>
                    <a:pt x="901" y="1"/>
                    <a:pt x="766" y="57"/>
                    <a:pt x="727" y="281"/>
                  </a:cubicBezTo>
                  <a:cubicBezTo>
                    <a:pt x="715" y="389"/>
                    <a:pt x="596" y="389"/>
                    <a:pt x="501" y="389"/>
                  </a:cubicBezTo>
                  <a:cubicBezTo>
                    <a:pt x="334" y="424"/>
                    <a:pt x="156" y="436"/>
                    <a:pt x="1" y="448"/>
                  </a:cubicBezTo>
                  <a:cubicBezTo>
                    <a:pt x="537" y="627"/>
                    <a:pt x="1073" y="567"/>
                    <a:pt x="1585" y="603"/>
                  </a:cubicBezTo>
                  <a:lnTo>
                    <a:pt x="2085" y="555"/>
                  </a:lnTo>
                  <a:cubicBezTo>
                    <a:pt x="2050" y="433"/>
                    <a:pt x="2053" y="240"/>
                    <a:pt x="1931" y="240"/>
                  </a:cubicBezTo>
                  <a:cubicBezTo>
                    <a:pt x="1886" y="240"/>
                    <a:pt x="1825" y="266"/>
                    <a:pt x="1739" y="329"/>
                  </a:cubicBezTo>
                  <a:cubicBezTo>
                    <a:pt x="1728" y="338"/>
                    <a:pt x="1718" y="342"/>
                    <a:pt x="1709" y="342"/>
                  </a:cubicBezTo>
                  <a:cubicBezTo>
                    <a:pt x="1657" y="342"/>
                    <a:pt x="1630" y="221"/>
                    <a:pt x="1620" y="150"/>
                  </a:cubicBezTo>
                  <a:cubicBezTo>
                    <a:pt x="1561" y="139"/>
                    <a:pt x="1513" y="139"/>
                    <a:pt x="1465" y="139"/>
                  </a:cubicBezTo>
                  <a:cubicBezTo>
                    <a:pt x="1445" y="148"/>
                    <a:pt x="1426" y="152"/>
                    <a:pt x="1409" y="152"/>
                  </a:cubicBezTo>
                  <a:cubicBezTo>
                    <a:pt x="1318" y="152"/>
                    <a:pt x="1272" y="38"/>
                    <a:pt x="1192" y="8"/>
                  </a:cubicBezTo>
                  <a:cubicBezTo>
                    <a:pt x="1151" y="3"/>
                    <a:pt x="1111" y="1"/>
                    <a:pt x="107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47" name="Google Shape;1947;p32"/>
            <p:cNvSpPr/>
            <p:nvPr/>
          </p:nvSpPr>
          <p:spPr>
            <a:xfrm>
              <a:off x="5962050" y="3014525"/>
              <a:ext cx="47650" cy="28575"/>
            </a:xfrm>
            <a:custGeom>
              <a:avLst/>
              <a:gdLst/>
              <a:ahLst/>
              <a:cxnLst/>
              <a:rect l="l" t="t" r="r" b="b"/>
              <a:pathLst>
                <a:path w="1906" h="1143" extrusionOk="0">
                  <a:moveTo>
                    <a:pt x="983" y="1"/>
                  </a:moveTo>
                  <a:cubicBezTo>
                    <a:pt x="905" y="1"/>
                    <a:pt x="828" y="4"/>
                    <a:pt x="750" y="11"/>
                  </a:cubicBezTo>
                  <a:cubicBezTo>
                    <a:pt x="60" y="309"/>
                    <a:pt x="0" y="451"/>
                    <a:pt x="334" y="1142"/>
                  </a:cubicBezTo>
                  <a:cubicBezTo>
                    <a:pt x="310" y="1011"/>
                    <a:pt x="298" y="856"/>
                    <a:pt x="286" y="725"/>
                  </a:cubicBezTo>
                  <a:cubicBezTo>
                    <a:pt x="276" y="384"/>
                    <a:pt x="290" y="298"/>
                    <a:pt x="519" y="298"/>
                  </a:cubicBezTo>
                  <a:cubicBezTo>
                    <a:pt x="569" y="298"/>
                    <a:pt x="630" y="302"/>
                    <a:pt x="703" y="309"/>
                  </a:cubicBezTo>
                  <a:cubicBezTo>
                    <a:pt x="810" y="309"/>
                    <a:pt x="929" y="368"/>
                    <a:pt x="1024" y="392"/>
                  </a:cubicBezTo>
                  <a:cubicBezTo>
                    <a:pt x="1072" y="368"/>
                    <a:pt x="1107" y="332"/>
                    <a:pt x="1143" y="309"/>
                  </a:cubicBezTo>
                  <a:cubicBezTo>
                    <a:pt x="1212" y="290"/>
                    <a:pt x="1283" y="286"/>
                    <a:pt x="1354" y="286"/>
                  </a:cubicBezTo>
                  <a:cubicBezTo>
                    <a:pt x="1407" y="286"/>
                    <a:pt x="1461" y="288"/>
                    <a:pt x="1513" y="288"/>
                  </a:cubicBezTo>
                  <a:cubicBezTo>
                    <a:pt x="1658" y="288"/>
                    <a:pt x="1795" y="271"/>
                    <a:pt x="1905" y="142"/>
                  </a:cubicBezTo>
                  <a:cubicBezTo>
                    <a:pt x="1609" y="56"/>
                    <a:pt x="1297" y="1"/>
                    <a:pt x="98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48" name="Google Shape;1948;p32"/>
            <p:cNvSpPr/>
            <p:nvPr/>
          </p:nvSpPr>
          <p:spPr>
            <a:xfrm>
              <a:off x="5966500" y="3010925"/>
              <a:ext cx="11350" cy="4275"/>
            </a:xfrm>
            <a:custGeom>
              <a:avLst/>
              <a:gdLst/>
              <a:ahLst/>
              <a:cxnLst/>
              <a:rect l="l" t="t" r="r" b="b"/>
              <a:pathLst>
                <a:path w="454" h="171" extrusionOk="0">
                  <a:moveTo>
                    <a:pt x="1" y="0"/>
                  </a:moveTo>
                  <a:cubicBezTo>
                    <a:pt x="67" y="133"/>
                    <a:pt x="157" y="170"/>
                    <a:pt x="258" y="170"/>
                  </a:cubicBezTo>
                  <a:cubicBezTo>
                    <a:pt x="320" y="170"/>
                    <a:pt x="386" y="157"/>
                    <a:pt x="453" y="143"/>
                  </a:cubicBezTo>
                  <a:lnTo>
                    <a:pt x="1"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49" name="Google Shape;1949;p32"/>
            <p:cNvSpPr/>
            <p:nvPr/>
          </p:nvSpPr>
          <p:spPr>
            <a:xfrm>
              <a:off x="6135575" y="2609975"/>
              <a:ext cx="22350" cy="13725"/>
            </a:xfrm>
            <a:custGeom>
              <a:avLst/>
              <a:gdLst/>
              <a:ahLst/>
              <a:cxnLst/>
              <a:rect l="l" t="t" r="r" b="b"/>
              <a:pathLst>
                <a:path w="894" h="549" extrusionOk="0">
                  <a:moveTo>
                    <a:pt x="548" y="0"/>
                  </a:moveTo>
                  <a:cubicBezTo>
                    <a:pt x="203" y="12"/>
                    <a:pt x="155" y="346"/>
                    <a:pt x="1" y="548"/>
                  </a:cubicBezTo>
                  <a:cubicBezTo>
                    <a:pt x="192" y="548"/>
                    <a:pt x="384" y="507"/>
                    <a:pt x="580" y="507"/>
                  </a:cubicBezTo>
                  <a:cubicBezTo>
                    <a:pt x="664" y="507"/>
                    <a:pt x="748" y="515"/>
                    <a:pt x="834" y="536"/>
                  </a:cubicBezTo>
                  <a:cubicBezTo>
                    <a:pt x="846" y="489"/>
                    <a:pt x="858" y="465"/>
                    <a:pt x="894" y="417"/>
                  </a:cubicBezTo>
                  <a:cubicBezTo>
                    <a:pt x="894" y="370"/>
                    <a:pt x="870" y="322"/>
                    <a:pt x="858" y="286"/>
                  </a:cubicBezTo>
                  <a:cubicBezTo>
                    <a:pt x="834" y="227"/>
                    <a:pt x="786" y="167"/>
                    <a:pt x="739" y="108"/>
                  </a:cubicBezTo>
                  <a:cubicBezTo>
                    <a:pt x="679" y="60"/>
                    <a:pt x="608" y="48"/>
                    <a:pt x="54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50" name="Google Shape;1950;p32"/>
            <p:cNvSpPr/>
            <p:nvPr/>
          </p:nvSpPr>
          <p:spPr>
            <a:xfrm>
              <a:off x="6079625" y="2605000"/>
              <a:ext cx="25025" cy="13925"/>
            </a:xfrm>
            <a:custGeom>
              <a:avLst/>
              <a:gdLst/>
              <a:ahLst/>
              <a:cxnLst/>
              <a:rect l="l" t="t" r="r" b="b"/>
              <a:pathLst>
                <a:path w="1001" h="557" extrusionOk="0">
                  <a:moveTo>
                    <a:pt x="323" y="1"/>
                  </a:moveTo>
                  <a:cubicBezTo>
                    <a:pt x="292" y="1"/>
                    <a:pt x="260" y="7"/>
                    <a:pt x="226" y="21"/>
                  </a:cubicBezTo>
                  <a:cubicBezTo>
                    <a:pt x="155" y="211"/>
                    <a:pt x="0" y="438"/>
                    <a:pt x="357" y="497"/>
                  </a:cubicBezTo>
                  <a:lnTo>
                    <a:pt x="369" y="557"/>
                  </a:lnTo>
                  <a:cubicBezTo>
                    <a:pt x="405" y="521"/>
                    <a:pt x="429" y="509"/>
                    <a:pt x="476" y="509"/>
                  </a:cubicBezTo>
                  <a:cubicBezTo>
                    <a:pt x="631" y="497"/>
                    <a:pt x="774" y="461"/>
                    <a:pt x="929" y="438"/>
                  </a:cubicBezTo>
                  <a:cubicBezTo>
                    <a:pt x="965" y="402"/>
                    <a:pt x="1000" y="366"/>
                    <a:pt x="988" y="283"/>
                  </a:cubicBezTo>
                  <a:cubicBezTo>
                    <a:pt x="953" y="247"/>
                    <a:pt x="905" y="199"/>
                    <a:pt x="869" y="164"/>
                  </a:cubicBezTo>
                  <a:cubicBezTo>
                    <a:pt x="846" y="152"/>
                    <a:pt x="822" y="152"/>
                    <a:pt x="786" y="140"/>
                  </a:cubicBezTo>
                  <a:cubicBezTo>
                    <a:pt x="766" y="146"/>
                    <a:pt x="746" y="149"/>
                    <a:pt x="727" y="149"/>
                  </a:cubicBezTo>
                  <a:cubicBezTo>
                    <a:pt x="585" y="149"/>
                    <a:pt x="474" y="1"/>
                    <a:pt x="32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51" name="Google Shape;1951;p32"/>
            <p:cNvSpPr/>
            <p:nvPr/>
          </p:nvSpPr>
          <p:spPr>
            <a:xfrm>
              <a:off x="6131400" y="1743050"/>
              <a:ext cx="62850" cy="12675"/>
            </a:xfrm>
            <a:custGeom>
              <a:avLst/>
              <a:gdLst/>
              <a:ahLst/>
              <a:cxnLst/>
              <a:rect l="l" t="t" r="r" b="b"/>
              <a:pathLst>
                <a:path w="2514" h="507" extrusionOk="0">
                  <a:moveTo>
                    <a:pt x="721" y="1"/>
                  </a:moveTo>
                  <a:cubicBezTo>
                    <a:pt x="674" y="1"/>
                    <a:pt x="626" y="18"/>
                    <a:pt x="584" y="54"/>
                  </a:cubicBezTo>
                  <a:cubicBezTo>
                    <a:pt x="584" y="66"/>
                    <a:pt x="560" y="90"/>
                    <a:pt x="537" y="102"/>
                  </a:cubicBezTo>
                  <a:cubicBezTo>
                    <a:pt x="525" y="105"/>
                    <a:pt x="514" y="106"/>
                    <a:pt x="505" y="106"/>
                  </a:cubicBezTo>
                  <a:cubicBezTo>
                    <a:pt x="476" y="106"/>
                    <a:pt x="456" y="93"/>
                    <a:pt x="429" y="66"/>
                  </a:cubicBezTo>
                  <a:cubicBezTo>
                    <a:pt x="346" y="66"/>
                    <a:pt x="239" y="54"/>
                    <a:pt x="144" y="54"/>
                  </a:cubicBezTo>
                  <a:cubicBezTo>
                    <a:pt x="117" y="32"/>
                    <a:pt x="93" y="21"/>
                    <a:pt x="73" y="21"/>
                  </a:cubicBezTo>
                  <a:cubicBezTo>
                    <a:pt x="40" y="21"/>
                    <a:pt x="16" y="50"/>
                    <a:pt x="1" y="102"/>
                  </a:cubicBezTo>
                  <a:cubicBezTo>
                    <a:pt x="13" y="209"/>
                    <a:pt x="13" y="292"/>
                    <a:pt x="13" y="388"/>
                  </a:cubicBezTo>
                  <a:lnTo>
                    <a:pt x="13" y="507"/>
                  </a:lnTo>
                  <a:cubicBezTo>
                    <a:pt x="241" y="470"/>
                    <a:pt x="468" y="458"/>
                    <a:pt x="698" y="458"/>
                  </a:cubicBezTo>
                  <a:cubicBezTo>
                    <a:pt x="1070" y="458"/>
                    <a:pt x="1446" y="488"/>
                    <a:pt x="1832" y="488"/>
                  </a:cubicBezTo>
                  <a:cubicBezTo>
                    <a:pt x="2055" y="488"/>
                    <a:pt x="2282" y="478"/>
                    <a:pt x="2513" y="447"/>
                  </a:cubicBezTo>
                  <a:cubicBezTo>
                    <a:pt x="2346" y="328"/>
                    <a:pt x="2251" y="245"/>
                    <a:pt x="2156" y="185"/>
                  </a:cubicBezTo>
                  <a:cubicBezTo>
                    <a:pt x="1787" y="66"/>
                    <a:pt x="1382" y="173"/>
                    <a:pt x="1013" y="54"/>
                  </a:cubicBezTo>
                  <a:lnTo>
                    <a:pt x="858" y="54"/>
                  </a:lnTo>
                  <a:cubicBezTo>
                    <a:pt x="816" y="18"/>
                    <a:pt x="769" y="1"/>
                    <a:pt x="72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52" name="Google Shape;1952;p32"/>
            <p:cNvSpPr/>
            <p:nvPr/>
          </p:nvSpPr>
          <p:spPr>
            <a:xfrm>
              <a:off x="5858750" y="2350425"/>
              <a:ext cx="130100" cy="26300"/>
            </a:xfrm>
            <a:custGeom>
              <a:avLst/>
              <a:gdLst/>
              <a:ahLst/>
              <a:cxnLst/>
              <a:rect l="l" t="t" r="r" b="b"/>
              <a:pathLst>
                <a:path w="5204" h="1052" extrusionOk="0">
                  <a:moveTo>
                    <a:pt x="36" y="0"/>
                  </a:moveTo>
                  <a:lnTo>
                    <a:pt x="36" y="0"/>
                  </a:lnTo>
                  <a:cubicBezTo>
                    <a:pt x="1" y="334"/>
                    <a:pt x="275" y="298"/>
                    <a:pt x="453" y="322"/>
                  </a:cubicBezTo>
                  <a:cubicBezTo>
                    <a:pt x="727" y="334"/>
                    <a:pt x="906" y="441"/>
                    <a:pt x="1025" y="655"/>
                  </a:cubicBezTo>
                  <a:cubicBezTo>
                    <a:pt x="1275" y="881"/>
                    <a:pt x="1608" y="893"/>
                    <a:pt x="1918" y="1000"/>
                  </a:cubicBezTo>
                  <a:cubicBezTo>
                    <a:pt x="2107" y="1033"/>
                    <a:pt x="2294" y="1051"/>
                    <a:pt x="2482" y="1051"/>
                  </a:cubicBezTo>
                  <a:cubicBezTo>
                    <a:pt x="2636" y="1051"/>
                    <a:pt x="2793" y="1039"/>
                    <a:pt x="2953" y="1012"/>
                  </a:cubicBezTo>
                  <a:cubicBezTo>
                    <a:pt x="2972" y="1023"/>
                    <a:pt x="2988" y="1028"/>
                    <a:pt x="3003" y="1028"/>
                  </a:cubicBezTo>
                  <a:cubicBezTo>
                    <a:pt x="3090" y="1028"/>
                    <a:pt x="3132" y="867"/>
                    <a:pt x="3220" y="867"/>
                  </a:cubicBezTo>
                  <a:cubicBezTo>
                    <a:pt x="3245" y="867"/>
                    <a:pt x="3275" y="881"/>
                    <a:pt x="3311" y="917"/>
                  </a:cubicBezTo>
                  <a:cubicBezTo>
                    <a:pt x="3370" y="941"/>
                    <a:pt x="3418" y="941"/>
                    <a:pt x="3477" y="941"/>
                  </a:cubicBezTo>
                  <a:cubicBezTo>
                    <a:pt x="3501" y="929"/>
                    <a:pt x="3537" y="929"/>
                    <a:pt x="3573" y="917"/>
                  </a:cubicBezTo>
                  <a:cubicBezTo>
                    <a:pt x="3787" y="822"/>
                    <a:pt x="4025" y="762"/>
                    <a:pt x="4263" y="691"/>
                  </a:cubicBezTo>
                  <a:cubicBezTo>
                    <a:pt x="4549" y="584"/>
                    <a:pt x="4882" y="679"/>
                    <a:pt x="5144" y="500"/>
                  </a:cubicBezTo>
                  <a:cubicBezTo>
                    <a:pt x="5192" y="453"/>
                    <a:pt x="5204" y="393"/>
                    <a:pt x="5192" y="322"/>
                  </a:cubicBezTo>
                  <a:cubicBezTo>
                    <a:pt x="4954" y="262"/>
                    <a:pt x="4680" y="334"/>
                    <a:pt x="4466" y="203"/>
                  </a:cubicBezTo>
                  <a:cubicBezTo>
                    <a:pt x="3823" y="191"/>
                    <a:pt x="3192" y="167"/>
                    <a:pt x="2561" y="143"/>
                  </a:cubicBezTo>
                  <a:cubicBezTo>
                    <a:pt x="2533" y="142"/>
                    <a:pt x="2505" y="142"/>
                    <a:pt x="2478" y="142"/>
                  </a:cubicBezTo>
                  <a:cubicBezTo>
                    <a:pt x="2330" y="142"/>
                    <a:pt x="2182" y="152"/>
                    <a:pt x="2036" y="152"/>
                  </a:cubicBezTo>
                  <a:cubicBezTo>
                    <a:pt x="1833" y="152"/>
                    <a:pt x="1634" y="132"/>
                    <a:pt x="1441" y="36"/>
                  </a:cubicBezTo>
                  <a:cubicBezTo>
                    <a:pt x="965" y="24"/>
                    <a:pt x="489" y="24"/>
                    <a:pt x="3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53" name="Google Shape;1953;p32"/>
            <p:cNvSpPr/>
            <p:nvPr/>
          </p:nvSpPr>
          <p:spPr>
            <a:xfrm>
              <a:off x="6058175" y="2364400"/>
              <a:ext cx="120575" cy="23950"/>
            </a:xfrm>
            <a:custGeom>
              <a:avLst/>
              <a:gdLst/>
              <a:ahLst/>
              <a:cxnLst/>
              <a:rect l="l" t="t" r="r" b="b"/>
              <a:pathLst>
                <a:path w="4823" h="958" extrusionOk="0">
                  <a:moveTo>
                    <a:pt x="370" y="1"/>
                  </a:moveTo>
                  <a:cubicBezTo>
                    <a:pt x="322" y="48"/>
                    <a:pt x="322" y="108"/>
                    <a:pt x="322" y="156"/>
                  </a:cubicBezTo>
                  <a:cubicBezTo>
                    <a:pt x="549" y="370"/>
                    <a:pt x="1" y="441"/>
                    <a:pt x="239" y="656"/>
                  </a:cubicBezTo>
                  <a:cubicBezTo>
                    <a:pt x="1084" y="870"/>
                    <a:pt x="1965" y="918"/>
                    <a:pt x="2835" y="930"/>
                  </a:cubicBezTo>
                  <a:cubicBezTo>
                    <a:pt x="3052" y="941"/>
                    <a:pt x="3264" y="958"/>
                    <a:pt x="3473" y="958"/>
                  </a:cubicBezTo>
                  <a:cubicBezTo>
                    <a:pt x="3699" y="958"/>
                    <a:pt x="3922" y="938"/>
                    <a:pt x="4144" y="870"/>
                  </a:cubicBezTo>
                  <a:cubicBezTo>
                    <a:pt x="4371" y="727"/>
                    <a:pt x="4644" y="668"/>
                    <a:pt x="4823" y="453"/>
                  </a:cubicBezTo>
                  <a:cubicBezTo>
                    <a:pt x="4740" y="418"/>
                    <a:pt x="4656" y="358"/>
                    <a:pt x="4561" y="358"/>
                  </a:cubicBezTo>
                  <a:cubicBezTo>
                    <a:pt x="3168" y="298"/>
                    <a:pt x="1763" y="132"/>
                    <a:pt x="37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54" name="Google Shape;1954;p32"/>
            <p:cNvSpPr/>
            <p:nvPr/>
          </p:nvSpPr>
          <p:spPr>
            <a:xfrm>
              <a:off x="5964425" y="2361125"/>
              <a:ext cx="103000" cy="20400"/>
            </a:xfrm>
            <a:custGeom>
              <a:avLst/>
              <a:gdLst/>
              <a:ahLst/>
              <a:cxnLst/>
              <a:rect l="l" t="t" r="r" b="b"/>
              <a:pathLst>
                <a:path w="4120" h="816" extrusionOk="0">
                  <a:moveTo>
                    <a:pt x="1822" y="1"/>
                  </a:moveTo>
                  <a:cubicBezTo>
                    <a:pt x="1810" y="13"/>
                    <a:pt x="1786" y="25"/>
                    <a:pt x="1739" y="48"/>
                  </a:cubicBezTo>
                  <a:cubicBezTo>
                    <a:pt x="1662" y="136"/>
                    <a:pt x="1581" y="164"/>
                    <a:pt x="1498" y="164"/>
                  </a:cubicBezTo>
                  <a:cubicBezTo>
                    <a:pt x="1354" y="164"/>
                    <a:pt x="1203" y="81"/>
                    <a:pt x="1061" y="81"/>
                  </a:cubicBezTo>
                  <a:cubicBezTo>
                    <a:pt x="1028" y="81"/>
                    <a:pt x="996" y="86"/>
                    <a:pt x="965" y="96"/>
                  </a:cubicBezTo>
                  <a:cubicBezTo>
                    <a:pt x="905" y="108"/>
                    <a:pt x="842" y="111"/>
                    <a:pt x="777" y="111"/>
                  </a:cubicBezTo>
                  <a:cubicBezTo>
                    <a:pt x="705" y="111"/>
                    <a:pt x="632" y="107"/>
                    <a:pt x="559" y="107"/>
                  </a:cubicBezTo>
                  <a:cubicBezTo>
                    <a:pt x="360" y="107"/>
                    <a:pt x="165" y="135"/>
                    <a:pt x="24" y="346"/>
                  </a:cubicBezTo>
                  <a:cubicBezTo>
                    <a:pt x="0" y="453"/>
                    <a:pt x="0" y="560"/>
                    <a:pt x="72" y="668"/>
                  </a:cubicBezTo>
                  <a:cubicBezTo>
                    <a:pt x="192" y="765"/>
                    <a:pt x="326" y="815"/>
                    <a:pt x="469" y="815"/>
                  </a:cubicBezTo>
                  <a:cubicBezTo>
                    <a:pt x="552" y="815"/>
                    <a:pt x="639" y="798"/>
                    <a:pt x="727" y="763"/>
                  </a:cubicBezTo>
                  <a:cubicBezTo>
                    <a:pt x="899" y="744"/>
                    <a:pt x="1072" y="738"/>
                    <a:pt x="1244" y="738"/>
                  </a:cubicBezTo>
                  <a:cubicBezTo>
                    <a:pt x="1498" y="738"/>
                    <a:pt x="1752" y="751"/>
                    <a:pt x="2005" y="751"/>
                  </a:cubicBezTo>
                  <a:cubicBezTo>
                    <a:pt x="2234" y="751"/>
                    <a:pt x="2463" y="741"/>
                    <a:pt x="2691" y="703"/>
                  </a:cubicBezTo>
                  <a:cubicBezTo>
                    <a:pt x="2811" y="380"/>
                    <a:pt x="3036" y="337"/>
                    <a:pt x="3278" y="337"/>
                  </a:cubicBezTo>
                  <a:cubicBezTo>
                    <a:pt x="3367" y="337"/>
                    <a:pt x="3458" y="343"/>
                    <a:pt x="3548" y="343"/>
                  </a:cubicBezTo>
                  <a:cubicBezTo>
                    <a:pt x="3600" y="343"/>
                    <a:pt x="3653" y="341"/>
                    <a:pt x="3703" y="334"/>
                  </a:cubicBezTo>
                  <a:cubicBezTo>
                    <a:pt x="3834" y="322"/>
                    <a:pt x="3989" y="310"/>
                    <a:pt x="4084" y="203"/>
                  </a:cubicBezTo>
                  <a:cubicBezTo>
                    <a:pt x="4108" y="179"/>
                    <a:pt x="4120" y="156"/>
                    <a:pt x="4120" y="132"/>
                  </a:cubicBezTo>
                  <a:cubicBezTo>
                    <a:pt x="3805" y="33"/>
                    <a:pt x="3488" y="10"/>
                    <a:pt x="3170" y="10"/>
                  </a:cubicBezTo>
                  <a:cubicBezTo>
                    <a:pt x="2889" y="10"/>
                    <a:pt x="2607" y="28"/>
                    <a:pt x="2327" y="28"/>
                  </a:cubicBezTo>
                  <a:cubicBezTo>
                    <a:pt x="2158" y="28"/>
                    <a:pt x="1990" y="22"/>
                    <a:pt x="182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55" name="Google Shape;1955;p32"/>
            <p:cNvSpPr/>
            <p:nvPr/>
          </p:nvSpPr>
          <p:spPr>
            <a:xfrm>
              <a:off x="6189450" y="2376025"/>
              <a:ext cx="81275" cy="16425"/>
            </a:xfrm>
            <a:custGeom>
              <a:avLst/>
              <a:gdLst/>
              <a:ahLst/>
              <a:cxnLst/>
              <a:rect l="l" t="t" r="r" b="b"/>
              <a:pathLst>
                <a:path w="3251" h="657" extrusionOk="0">
                  <a:moveTo>
                    <a:pt x="1" y="0"/>
                  </a:moveTo>
                  <a:cubicBezTo>
                    <a:pt x="60" y="405"/>
                    <a:pt x="393" y="322"/>
                    <a:pt x="655" y="357"/>
                  </a:cubicBezTo>
                  <a:cubicBezTo>
                    <a:pt x="696" y="361"/>
                    <a:pt x="736" y="363"/>
                    <a:pt x="777" y="363"/>
                  </a:cubicBezTo>
                  <a:cubicBezTo>
                    <a:pt x="880" y="363"/>
                    <a:pt x="984" y="354"/>
                    <a:pt x="1090" y="354"/>
                  </a:cubicBezTo>
                  <a:cubicBezTo>
                    <a:pt x="1202" y="354"/>
                    <a:pt x="1316" y="364"/>
                    <a:pt x="1429" y="405"/>
                  </a:cubicBezTo>
                  <a:cubicBezTo>
                    <a:pt x="1572" y="453"/>
                    <a:pt x="1751" y="453"/>
                    <a:pt x="1858" y="607"/>
                  </a:cubicBezTo>
                  <a:lnTo>
                    <a:pt x="1846" y="607"/>
                  </a:lnTo>
                  <a:cubicBezTo>
                    <a:pt x="1876" y="619"/>
                    <a:pt x="1906" y="625"/>
                    <a:pt x="1935" y="625"/>
                  </a:cubicBezTo>
                  <a:cubicBezTo>
                    <a:pt x="1965" y="625"/>
                    <a:pt x="1995" y="619"/>
                    <a:pt x="2025" y="607"/>
                  </a:cubicBezTo>
                  <a:lnTo>
                    <a:pt x="2001" y="607"/>
                  </a:lnTo>
                  <a:cubicBezTo>
                    <a:pt x="2001" y="572"/>
                    <a:pt x="2001" y="560"/>
                    <a:pt x="2037" y="548"/>
                  </a:cubicBezTo>
                  <a:cubicBezTo>
                    <a:pt x="2050" y="545"/>
                    <a:pt x="2062" y="544"/>
                    <a:pt x="2073" y="544"/>
                  </a:cubicBezTo>
                  <a:cubicBezTo>
                    <a:pt x="2111" y="544"/>
                    <a:pt x="2134" y="561"/>
                    <a:pt x="2144" y="607"/>
                  </a:cubicBezTo>
                  <a:lnTo>
                    <a:pt x="2168" y="619"/>
                  </a:lnTo>
                  <a:lnTo>
                    <a:pt x="2203" y="595"/>
                  </a:lnTo>
                  <a:cubicBezTo>
                    <a:pt x="2334" y="639"/>
                    <a:pt x="2471" y="657"/>
                    <a:pt x="2612" y="657"/>
                  </a:cubicBezTo>
                  <a:cubicBezTo>
                    <a:pt x="2740" y="657"/>
                    <a:pt x="2870" y="642"/>
                    <a:pt x="3001" y="619"/>
                  </a:cubicBezTo>
                  <a:cubicBezTo>
                    <a:pt x="3239" y="595"/>
                    <a:pt x="3251" y="441"/>
                    <a:pt x="3180" y="250"/>
                  </a:cubicBezTo>
                  <a:lnTo>
                    <a:pt x="3180" y="250"/>
                  </a:lnTo>
                  <a:lnTo>
                    <a:pt x="3180" y="262"/>
                  </a:lnTo>
                  <a:cubicBezTo>
                    <a:pt x="3120" y="238"/>
                    <a:pt x="3060" y="203"/>
                    <a:pt x="3013" y="155"/>
                  </a:cubicBezTo>
                  <a:cubicBezTo>
                    <a:pt x="2934" y="134"/>
                    <a:pt x="2851" y="116"/>
                    <a:pt x="2764" y="116"/>
                  </a:cubicBezTo>
                  <a:cubicBezTo>
                    <a:pt x="2706" y="116"/>
                    <a:pt x="2646" y="124"/>
                    <a:pt x="2584" y="143"/>
                  </a:cubicBezTo>
                  <a:cubicBezTo>
                    <a:pt x="2513" y="203"/>
                    <a:pt x="2441" y="232"/>
                    <a:pt x="2370" y="232"/>
                  </a:cubicBezTo>
                  <a:cubicBezTo>
                    <a:pt x="2298" y="232"/>
                    <a:pt x="2227" y="203"/>
                    <a:pt x="2156" y="143"/>
                  </a:cubicBezTo>
                  <a:cubicBezTo>
                    <a:pt x="2096" y="95"/>
                    <a:pt x="2048" y="60"/>
                    <a:pt x="1989" y="12"/>
                  </a:cubicBezTo>
                  <a:cubicBezTo>
                    <a:pt x="1322" y="12"/>
                    <a:pt x="667" y="0"/>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56" name="Google Shape;1956;p32"/>
            <p:cNvSpPr/>
            <p:nvPr/>
          </p:nvSpPr>
          <p:spPr>
            <a:xfrm>
              <a:off x="6163250" y="2373625"/>
              <a:ext cx="66700" cy="17900"/>
            </a:xfrm>
            <a:custGeom>
              <a:avLst/>
              <a:gdLst/>
              <a:ahLst/>
              <a:cxnLst/>
              <a:rect l="l" t="t" r="r" b="b"/>
              <a:pathLst>
                <a:path w="2668" h="716" extrusionOk="0">
                  <a:moveTo>
                    <a:pt x="813" y="65"/>
                  </a:moveTo>
                  <a:cubicBezTo>
                    <a:pt x="750" y="65"/>
                    <a:pt x="686" y="73"/>
                    <a:pt x="620" y="84"/>
                  </a:cubicBezTo>
                  <a:cubicBezTo>
                    <a:pt x="394" y="156"/>
                    <a:pt x="48" y="1"/>
                    <a:pt x="1" y="406"/>
                  </a:cubicBezTo>
                  <a:cubicBezTo>
                    <a:pt x="144" y="608"/>
                    <a:pt x="346" y="656"/>
                    <a:pt x="572" y="703"/>
                  </a:cubicBezTo>
                  <a:cubicBezTo>
                    <a:pt x="679" y="715"/>
                    <a:pt x="799" y="715"/>
                    <a:pt x="894" y="715"/>
                  </a:cubicBezTo>
                  <a:lnTo>
                    <a:pt x="1430" y="715"/>
                  </a:lnTo>
                  <a:cubicBezTo>
                    <a:pt x="1549" y="715"/>
                    <a:pt x="1656" y="715"/>
                    <a:pt x="1763" y="703"/>
                  </a:cubicBezTo>
                  <a:cubicBezTo>
                    <a:pt x="1906" y="691"/>
                    <a:pt x="2025" y="608"/>
                    <a:pt x="2180" y="596"/>
                  </a:cubicBezTo>
                  <a:cubicBezTo>
                    <a:pt x="2197" y="595"/>
                    <a:pt x="2214" y="594"/>
                    <a:pt x="2232" y="594"/>
                  </a:cubicBezTo>
                  <a:cubicBezTo>
                    <a:pt x="2300" y="594"/>
                    <a:pt x="2371" y="603"/>
                    <a:pt x="2439" y="603"/>
                  </a:cubicBezTo>
                  <a:cubicBezTo>
                    <a:pt x="2498" y="603"/>
                    <a:pt x="2555" y="597"/>
                    <a:pt x="2608" y="572"/>
                  </a:cubicBezTo>
                  <a:cubicBezTo>
                    <a:pt x="2668" y="513"/>
                    <a:pt x="2668" y="453"/>
                    <a:pt x="2608" y="394"/>
                  </a:cubicBezTo>
                  <a:cubicBezTo>
                    <a:pt x="2450" y="299"/>
                    <a:pt x="2285" y="267"/>
                    <a:pt x="2120" y="267"/>
                  </a:cubicBezTo>
                  <a:cubicBezTo>
                    <a:pt x="2037" y="267"/>
                    <a:pt x="1953" y="275"/>
                    <a:pt x="1870" y="287"/>
                  </a:cubicBezTo>
                  <a:cubicBezTo>
                    <a:pt x="1776" y="302"/>
                    <a:pt x="1684" y="312"/>
                    <a:pt x="1594" y="312"/>
                  </a:cubicBezTo>
                  <a:cubicBezTo>
                    <a:pt x="1396" y="312"/>
                    <a:pt x="1208" y="263"/>
                    <a:pt x="1037" y="108"/>
                  </a:cubicBezTo>
                  <a:cubicBezTo>
                    <a:pt x="960" y="76"/>
                    <a:pt x="887" y="65"/>
                    <a:pt x="813" y="65"/>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57" name="Google Shape;1957;p32"/>
            <p:cNvSpPr/>
            <p:nvPr/>
          </p:nvSpPr>
          <p:spPr>
            <a:xfrm>
              <a:off x="6204925" y="2346875"/>
              <a:ext cx="36950" cy="7450"/>
            </a:xfrm>
            <a:custGeom>
              <a:avLst/>
              <a:gdLst/>
              <a:ahLst/>
              <a:cxnLst/>
              <a:rect l="l" t="t" r="r" b="b"/>
              <a:pathLst>
                <a:path w="1478" h="298" extrusionOk="0">
                  <a:moveTo>
                    <a:pt x="978" y="0"/>
                  </a:moveTo>
                  <a:cubicBezTo>
                    <a:pt x="786" y="0"/>
                    <a:pt x="598" y="79"/>
                    <a:pt x="407" y="79"/>
                  </a:cubicBezTo>
                  <a:cubicBezTo>
                    <a:pt x="343" y="79"/>
                    <a:pt x="279" y="70"/>
                    <a:pt x="215" y="47"/>
                  </a:cubicBezTo>
                  <a:cubicBezTo>
                    <a:pt x="120" y="107"/>
                    <a:pt x="1" y="154"/>
                    <a:pt x="72" y="297"/>
                  </a:cubicBezTo>
                  <a:cubicBezTo>
                    <a:pt x="536" y="285"/>
                    <a:pt x="1013" y="285"/>
                    <a:pt x="1477" y="285"/>
                  </a:cubicBezTo>
                  <a:cubicBezTo>
                    <a:pt x="1406" y="130"/>
                    <a:pt x="1168" y="190"/>
                    <a:pt x="1096" y="11"/>
                  </a:cubicBezTo>
                  <a:cubicBezTo>
                    <a:pt x="1057" y="3"/>
                    <a:pt x="1017" y="0"/>
                    <a:pt x="97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58" name="Google Shape;1958;p32"/>
            <p:cNvSpPr/>
            <p:nvPr/>
          </p:nvSpPr>
          <p:spPr>
            <a:xfrm>
              <a:off x="6181725" y="2347050"/>
              <a:ext cx="28575" cy="10800"/>
            </a:xfrm>
            <a:custGeom>
              <a:avLst/>
              <a:gdLst/>
              <a:ahLst/>
              <a:cxnLst/>
              <a:rect l="l" t="t" r="r" b="b"/>
              <a:pathLst>
                <a:path w="1143" h="432" extrusionOk="0">
                  <a:moveTo>
                    <a:pt x="692" y="1"/>
                  </a:moveTo>
                  <a:cubicBezTo>
                    <a:pt x="509" y="1"/>
                    <a:pt x="326" y="19"/>
                    <a:pt x="143" y="52"/>
                  </a:cubicBezTo>
                  <a:cubicBezTo>
                    <a:pt x="321" y="254"/>
                    <a:pt x="83" y="326"/>
                    <a:pt x="0" y="421"/>
                  </a:cubicBezTo>
                  <a:cubicBezTo>
                    <a:pt x="44" y="429"/>
                    <a:pt x="88" y="432"/>
                    <a:pt x="132" y="432"/>
                  </a:cubicBezTo>
                  <a:cubicBezTo>
                    <a:pt x="418" y="432"/>
                    <a:pt x="691" y="290"/>
                    <a:pt x="971" y="290"/>
                  </a:cubicBezTo>
                  <a:cubicBezTo>
                    <a:pt x="981" y="290"/>
                    <a:pt x="991" y="290"/>
                    <a:pt x="1000" y="290"/>
                  </a:cubicBezTo>
                  <a:cubicBezTo>
                    <a:pt x="1048" y="207"/>
                    <a:pt x="1095" y="123"/>
                    <a:pt x="1143" y="40"/>
                  </a:cubicBezTo>
                  <a:cubicBezTo>
                    <a:pt x="993" y="13"/>
                    <a:pt x="843" y="1"/>
                    <a:pt x="69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59" name="Google Shape;1959;p32"/>
            <p:cNvSpPr/>
            <p:nvPr/>
          </p:nvSpPr>
          <p:spPr>
            <a:xfrm>
              <a:off x="5968900" y="2343675"/>
              <a:ext cx="30075" cy="3500"/>
            </a:xfrm>
            <a:custGeom>
              <a:avLst/>
              <a:gdLst/>
              <a:ahLst/>
              <a:cxnLst/>
              <a:rect l="l" t="t" r="r" b="b"/>
              <a:pathLst>
                <a:path w="1203" h="140" extrusionOk="0">
                  <a:moveTo>
                    <a:pt x="680" y="1"/>
                  </a:moveTo>
                  <a:cubicBezTo>
                    <a:pt x="466" y="1"/>
                    <a:pt x="251" y="45"/>
                    <a:pt x="42" y="45"/>
                  </a:cubicBezTo>
                  <a:cubicBezTo>
                    <a:pt x="28" y="45"/>
                    <a:pt x="14" y="44"/>
                    <a:pt x="0" y="44"/>
                  </a:cubicBezTo>
                  <a:lnTo>
                    <a:pt x="0" y="44"/>
                  </a:lnTo>
                  <a:cubicBezTo>
                    <a:pt x="24" y="68"/>
                    <a:pt x="60" y="104"/>
                    <a:pt x="83" y="139"/>
                  </a:cubicBezTo>
                  <a:lnTo>
                    <a:pt x="1203" y="139"/>
                  </a:lnTo>
                  <a:cubicBezTo>
                    <a:pt x="1031" y="30"/>
                    <a:pt x="856" y="1"/>
                    <a:pt x="68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60" name="Google Shape;1960;p32"/>
            <p:cNvSpPr/>
            <p:nvPr/>
          </p:nvSpPr>
          <p:spPr>
            <a:xfrm>
              <a:off x="6023950" y="2347225"/>
              <a:ext cx="25325" cy="3600"/>
            </a:xfrm>
            <a:custGeom>
              <a:avLst/>
              <a:gdLst/>
              <a:ahLst/>
              <a:cxnLst/>
              <a:rect l="l" t="t" r="r" b="b"/>
              <a:pathLst>
                <a:path w="1013" h="144" extrusionOk="0">
                  <a:moveTo>
                    <a:pt x="538" y="0"/>
                  </a:moveTo>
                  <a:cubicBezTo>
                    <a:pt x="386" y="0"/>
                    <a:pt x="233" y="24"/>
                    <a:pt x="84" y="24"/>
                  </a:cubicBezTo>
                  <a:cubicBezTo>
                    <a:pt x="56" y="24"/>
                    <a:pt x="28" y="23"/>
                    <a:pt x="1" y="21"/>
                  </a:cubicBezTo>
                  <a:lnTo>
                    <a:pt x="1" y="21"/>
                  </a:lnTo>
                  <a:cubicBezTo>
                    <a:pt x="221" y="127"/>
                    <a:pt x="452" y="144"/>
                    <a:pt x="686" y="144"/>
                  </a:cubicBezTo>
                  <a:cubicBezTo>
                    <a:pt x="795" y="144"/>
                    <a:pt x="904" y="140"/>
                    <a:pt x="1013" y="140"/>
                  </a:cubicBezTo>
                  <a:cubicBezTo>
                    <a:pt x="860" y="27"/>
                    <a:pt x="700" y="0"/>
                    <a:pt x="53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61" name="Google Shape;1961;p32"/>
            <p:cNvSpPr/>
            <p:nvPr/>
          </p:nvSpPr>
          <p:spPr>
            <a:xfrm>
              <a:off x="5988225" y="2358000"/>
              <a:ext cx="21775" cy="7375"/>
            </a:xfrm>
            <a:custGeom>
              <a:avLst/>
              <a:gdLst/>
              <a:ahLst/>
              <a:cxnLst/>
              <a:rect l="l" t="t" r="r" b="b"/>
              <a:pathLst>
                <a:path w="871" h="295" extrusionOk="0">
                  <a:moveTo>
                    <a:pt x="240" y="0"/>
                  </a:moveTo>
                  <a:cubicBezTo>
                    <a:pt x="162" y="0"/>
                    <a:pt x="82" y="6"/>
                    <a:pt x="1" y="19"/>
                  </a:cubicBezTo>
                  <a:lnTo>
                    <a:pt x="1" y="150"/>
                  </a:lnTo>
                  <a:cubicBezTo>
                    <a:pt x="25" y="185"/>
                    <a:pt x="60" y="197"/>
                    <a:pt x="84" y="209"/>
                  </a:cubicBezTo>
                  <a:cubicBezTo>
                    <a:pt x="239" y="231"/>
                    <a:pt x="398" y="294"/>
                    <a:pt x="553" y="294"/>
                  </a:cubicBezTo>
                  <a:cubicBezTo>
                    <a:pt x="649" y="294"/>
                    <a:pt x="743" y="270"/>
                    <a:pt x="834" y="197"/>
                  </a:cubicBezTo>
                  <a:cubicBezTo>
                    <a:pt x="846" y="162"/>
                    <a:pt x="858" y="150"/>
                    <a:pt x="870" y="126"/>
                  </a:cubicBezTo>
                  <a:cubicBezTo>
                    <a:pt x="668" y="47"/>
                    <a:pt x="460" y="0"/>
                    <a:pt x="24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62" name="Google Shape;1962;p32"/>
            <p:cNvSpPr/>
            <p:nvPr/>
          </p:nvSpPr>
          <p:spPr>
            <a:xfrm>
              <a:off x="6056100" y="2349350"/>
              <a:ext cx="3900" cy="1975"/>
            </a:xfrm>
            <a:custGeom>
              <a:avLst/>
              <a:gdLst/>
              <a:ahLst/>
              <a:cxnLst/>
              <a:rect l="l" t="t" r="r" b="b"/>
              <a:pathLst>
                <a:path w="156" h="79" extrusionOk="0">
                  <a:moveTo>
                    <a:pt x="73" y="0"/>
                  </a:moveTo>
                  <a:cubicBezTo>
                    <a:pt x="51" y="0"/>
                    <a:pt x="27" y="20"/>
                    <a:pt x="1" y="67"/>
                  </a:cubicBezTo>
                  <a:cubicBezTo>
                    <a:pt x="60" y="67"/>
                    <a:pt x="108" y="67"/>
                    <a:pt x="155" y="79"/>
                  </a:cubicBezTo>
                  <a:cubicBezTo>
                    <a:pt x="129" y="32"/>
                    <a:pt x="102" y="0"/>
                    <a:pt x="7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63" name="Google Shape;1963;p32"/>
            <p:cNvSpPr/>
            <p:nvPr/>
          </p:nvSpPr>
          <p:spPr>
            <a:xfrm>
              <a:off x="5308675" y="1693675"/>
              <a:ext cx="89025" cy="30150"/>
            </a:xfrm>
            <a:custGeom>
              <a:avLst/>
              <a:gdLst/>
              <a:ahLst/>
              <a:cxnLst/>
              <a:rect l="l" t="t" r="r" b="b"/>
              <a:pathLst>
                <a:path w="3561" h="1206" extrusionOk="0">
                  <a:moveTo>
                    <a:pt x="3420" y="1"/>
                  </a:moveTo>
                  <a:cubicBezTo>
                    <a:pt x="3391" y="1"/>
                    <a:pt x="3355" y="9"/>
                    <a:pt x="3311" y="29"/>
                  </a:cubicBezTo>
                  <a:cubicBezTo>
                    <a:pt x="2680" y="100"/>
                    <a:pt x="2085" y="303"/>
                    <a:pt x="1465" y="362"/>
                  </a:cubicBezTo>
                  <a:cubicBezTo>
                    <a:pt x="1144" y="398"/>
                    <a:pt x="751" y="338"/>
                    <a:pt x="465" y="589"/>
                  </a:cubicBezTo>
                  <a:cubicBezTo>
                    <a:pt x="358" y="767"/>
                    <a:pt x="49" y="684"/>
                    <a:pt x="1" y="946"/>
                  </a:cubicBezTo>
                  <a:cubicBezTo>
                    <a:pt x="13" y="1017"/>
                    <a:pt x="49" y="1065"/>
                    <a:pt x="108" y="1112"/>
                  </a:cubicBezTo>
                  <a:cubicBezTo>
                    <a:pt x="162" y="1122"/>
                    <a:pt x="217" y="1125"/>
                    <a:pt x="273" y="1125"/>
                  </a:cubicBezTo>
                  <a:cubicBezTo>
                    <a:pt x="381" y="1125"/>
                    <a:pt x="492" y="1113"/>
                    <a:pt x="603" y="1113"/>
                  </a:cubicBezTo>
                  <a:cubicBezTo>
                    <a:pt x="712" y="1113"/>
                    <a:pt x="822" y="1125"/>
                    <a:pt x="930" y="1172"/>
                  </a:cubicBezTo>
                  <a:cubicBezTo>
                    <a:pt x="1065" y="1194"/>
                    <a:pt x="1198" y="1205"/>
                    <a:pt x="1331" y="1205"/>
                  </a:cubicBezTo>
                  <a:cubicBezTo>
                    <a:pt x="1621" y="1205"/>
                    <a:pt x="1906" y="1155"/>
                    <a:pt x="2192" y="1065"/>
                  </a:cubicBezTo>
                  <a:cubicBezTo>
                    <a:pt x="2200" y="1065"/>
                    <a:pt x="2208" y="1065"/>
                    <a:pt x="2216" y="1065"/>
                  </a:cubicBezTo>
                  <a:cubicBezTo>
                    <a:pt x="2548" y="1065"/>
                    <a:pt x="2781" y="824"/>
                    <a:pt x="3037" y="719"/>
                  </a:cubicBezTo>
                  <a:cubicBezTo>
                    <a:pt x="3156" y="660"/>
                    <a:pt x="3287" y="600"/>
                    <a:pt x="3394" y="517"/>
                  </a:cubicBezTo>
                  <a:cubicBezTo>
                    <a:pt x="3490" y="446"/>
                    <a:pt x="3549" y="350"/>
                    <a:pt x="3561" y="243"/>
                  </a:cubicBezTo>
                  <a:cubicBezTo>
                    <a:pt x="3551" y="130"/>
                    <a:pt x="3534" y="1"/>
                    <a:pt x="342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64" name="Google Shape;1964;p32"/>
            <p:cNvSpPr/>
            <p:nvPr/>
          </p:nvSpPr>
          <p:spPr>
            <a:xfrm>
              <a:off x="5252425" y="1715825"/>
              <a:ext cx="33675" cy="41400"/>
            </a:xfrm>
            <a:custGeom>
              <a:avLst/>
              <a:gdLst/>
              <a:ahLst/>
              <a:cxnLst/>
              <a:rect l="l" t="t" r="r" b="b"/>
              <a:pathLst>
                <a:path w="1347" h="1656" extrusionOk="0">
                  <a:moveTo>
                    <a:pt x="1156" y="0"/>
                  </a:moveTo>
                  <a:cubicBezTo>
                    <a:pt x="1037" y="0"/>
                    <a:pt x="929" y="36"/>
                    <a:pt x="870" y="131"/>
                  </a:cubicBezTo>
                  <a:cubicBezTo>
                    <a:pt x="834" y="214"/>
                    <a:pt x="798" y="250"/>
                    <a:pt x="715" y="286"/>
                  </a:cubicBezTo>
                  <a:lnTo>
                    <a:pt x="703" y="298"/>
                  </a:lnTo>
                  <a:cubicBezTo>
                    <a:pt x="644" y="417"/>
                    <a:pt x="560" y="512"/>
                    <a:pt x="453" y="584"/>
                  </a:cubicBezTo>
                  <a:lnTo>
                    <a:pt x="441" y="607"/>
                  </a:lnTo>
                  <a:cubicBezTo>
                    <a:pt x="346" y="667"/>
                    <a:pt x="382" y="822"/>
                    <a:pt x="263" y="846"/>
                  </a:cubicBezTo>
                  <a:lnTo>
                    <a:pt x="275" y="846"/>
                  </a:lnTo>
                  <a:cubicBezTo>
                    <a:pt x="275" y="941"/>
                    <a:pt x="215" y="988"/>
                    <a:pt x="144" y="1012"/>
                  </a:cubicBezTo>
                  <a:cubicBezTo>
                    <a:pt x="108" y="1060"/>
                    <a:pt x="96" y="1119"/>
                    <a:pt x="96" y="1179"/>
                  </a:cubicBezTo>
                  <a:cubicBezTo>
                    <a:pt x="96" y="1346"/>
                    <a:pt x="1" y="1536"/>
                    <a:pt x="203" y="1655"/>
                  </a:cubicBezTo>
                  <a:cubicBezTo>
                    <a:pt x="263" y="1655"/>
                    <a:pt x="322" y="1643"/>
                    <a:pt x="358" y="1596"/>
                  </a:cubicBezTo>
                  <a:cubicBezTo>
                    <a:pt x="667" y="1286"/>
                    <a:pt x="941" y="929"/>
                    <a:pt x="1334" y="715"/>
                  </a:cubicBezTo>
                  <a:cubicBezTo>
                    <a:pt x="1346" y="655"/>
                    <a:pt x="1346" y="595"/>
                    <a:pt x="1310" y="536"/>
                  </a:cubicBezTo>
                  <a:cubicBezTo>
                    <a:pt x="1227" y="417"/>
                    <a:pt x="1215" y="286"/>
                    <a:pt x="1227" y="155"/>
                  </a:cubicBezTo>
                  <a:cubicBezTo>
                    <a:pt x="1227" y="95"/>
                    <a:pt x="1191" y="36"/>
                    <a:pt x="115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65" name="Google Shape;1965;p32"/>
            <p:cNvSpPr/>
            <p:nvPr/>
          </p:nvSpPr>
          <p:spPr>
            <a:xfrm>
              <a:off x="5233975" y="1750950"/>
              <a:ext cx="29500" cy="24425"/>
            </a:xfrm>
            <a:custGeom>
              <a:avLst/>
              <a:gdLst/>
              <a:ahLst/>
              <a:cxnLst/>
              <a:rect l="l" t="t" r="r" b="b"/>
              <a:pathLst>
                <a:path w="1180" h="977" extrusionOk="0">
                  <a:moveTo>
                    <a:pt x="548" y="0"/>
                  </a:moveTo>
                  <a:cubicBezTo>
                    <a:pt x="346" y="214"/>
                    <a:pt x="131" y="441"/>
                    <a:pt x="1" y="726"/>
                  </a:cubicBezTo>
                  <a:cubicBezTo>
                    <a:pt x="12" y="750"/>
                    <a:pt x="12" y="786"/>
                    <a:pt x="24" y="810"/>
                  </a:cubicBezTo>
                  <a:cubicBezTo>
                    <a:pt x="108" y="917"/>
                    <a:pt x="203" y="976"/>
                    <a:pt x="322" y="976"/>
                  </a:cubicBezTo>
                  <a:cubicBezTo>
                    <a:pt x="382" y="965"/>
                    <a:pt x="429" y="953"/>
                    <a:pt x="477" y="917"/>
                  </a:cubicBezTo>
                  <a:cubicBezTo>
                    <a:pt x="477" y="869"/>
                    <a:pt x="501" y="834"/>
                    <a:pt x="536" y="834"/>
                  </a:cubicBezTo>
                  <a:cubicBezTo>
                    <a:pt x="536" y="834"/>
                    <a:pt x="537" y="834"/>
                    <a:pt x="537" y="834"/>
                  </a:cubicBezTo>
                  <a:lnTo>
                    <a:pt x="537" y="834"/>
                  </a:lnTo>
                  <a:cubicBezTo>
                    <a:pt x="536" y="841"/>
                    <a:pt x="538" y="852"/>
                    <a:pt x="548" y="869"/>
                  </a:cubicBezTo>
                  <a:lnTo>
                    <a:pt x="596" y="905"/>
                  </a:lnTo>
                  <a:cubicBezTo>
                    <a:pt x="739" y="631"/>
                    <a:pt x="965" y="417"/>
                    <a:pt x="1179" y="191"/>
                  </a:cubicBezTo>
                  <a:cubicBezTo>
                    <a:pt x="1179" y="179"/>
                    <a:pt x="1155" y="155"/>
                    <a:pt x="1132" y="143"/>
                  </a:cubicBezTo>
                  <a:cubicBezTo>
                    <a:pt x="1120" y="135"/>
                    <a:pt x="1109" y="131"/>
                    <a:pt x="1099" y="131"/>
                  </a:cubicBezTo>
                  <a:cubicBezTo>
                    <a:pt x="1077" y="131"/>
                    <a:pt x="1056" y="147"/>
                    <a:pt x="1024" y="179"/>
                  </a:cubicBezTo>
                  <a:cubicBezTo>
                    <a:pt x="977" y="191"/>
                    <a:pt x="941" y="191"/>
                    <a:pt x="893" y="191"/>
                  </a:cubicBezTo>
                  <a:cubicBezTo>
                    <a:pt x="798" y="179"/>
                    <a:pt x="739" y="72"/>
                    <a:pt x="62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66" name="Google Shape;1966;p32"/>
            <p:cNvSpPr/>
            <p:nvPr/>
          </p:nvSpPr>
          <p:spPr>
            <a:xfrm>
              <a:off x="5384000" y="1691400"/>
              <a:ext cx="42000" cy="27650"/>
            </a:xfrm>
            <a:custGeom>
              <a:avLst/>
              <a:gdLst/>
              <a:ahLst/>
              <a:cxnLst/>
              <a:rect l="l" t="t" r="r" b="b"/>
              <a:pathLst>
                <a:path w="1680" h="1106" extrusionOk="0">
                  <a:moveTo>
                    <a:pt x="631" y="1"/>
                  </a:moveTo>
                  <a:cubicBezTo>
                    <a:pt x="500" y="1"/>
                    <a:pt x="393" y="13"/>
                    <a:pt x="310" y="120"/>
                  </a:cubicBezTo>
                  <a:cubicBezTo>
                    <a:pt x="429" y="179"/>
                    <a:pt x="477" y="275"/>
                    <a:pt x="477" y="418"/>
                  </a:cubicBezTo>
                  <a:cubicBezTo>
                    <a:pt x="441" y="477"/>
                    <a:pt x="381" y="513"/>
                    <a:pt x="334" y="560"/>
                  </a:cubicBezTo>
                  <a:cubicBezTo>
                    <a:pt x="215" y="572"/>
                    <a:pt x="119" y="596"/>
                    <a:pt x="60" y="715"/>
                  </a:cubicBezTo>
                  <a:cubicBezTo>
                    <a:pt x="96" y="846"/>
                    <a:pt x="0" y="989"/>
                    <a:pt x="60" y="1096"/>
                  </a:cubicBezTo>
                  <a:cubicBezTo>
                    <a:pt x="238" y="1100"/>
                    <a:pt x="418" y="1106"/>
                    <a:pt x="599" y="1106"/>
                  </a:cubicBezTo>
                  <a:cubicBezTo>
                    <a:pt x="959" y="1106"/>
                    <a:pt x="1322" y="1084"/>
                    <a:pt x="1679" y="989"/>
                  </a:cubicBezTo>
                  <a:lnTo>
                    <a:pt x="1227" y="953"/>
                  </a:lnTo>
                  <a:cubicBezTo>
                    <a:pt x="1191" y="930"/>
                    <a:pt x="1143" y="906"/>
                    <a:pt x="1096" y="870"/>
                  </a:cubicBezTo>
                  <a:cubicBezTo>
                    <a:pt x="988" y="846"/>
                    <a:pt x="893" y="846"/>
                    <a:pt x="798" y="799"/>
                  </a:cubicBezTo>
                  <a:cubicBezTo>
                    <a:pt x="738" y="751"/>
                    <a:pt x="738" y="680"/>
                    <a:pt x="750" y="608"/>
                  </a:cubicBezTo>
                  <a:cubicBezTo>
                    <a:pt x="786" y="513"/>
                    <a:pt x="786" y="429"/>
                    <a:pt x="786" y="334"/>
                  </a:cubicBezTo>
                  <a:cubicBezTo>
                    <a:pt x="786" y="203"/>
                    <a:pt x="738" y="84"/>
                    <a:pt x="63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67" name="Google Shape;1967;p32"/>
            <p:cNvSpPr/>
            <p:nvPr/>
          </p:nvSpPr>
          <p:spPr>
            <a:xfrm>
              <a:off x="5399775" y="1683075"/>
              <a:ext cx="33200" cy="20375"/>
            </a:xfrm>
            <a:custGeom>
              <a:avLst/>
              <a:gdLst/>
              <a:ahLst/>
              <a:cxnLst/>
              <a:rect l="l" t="t" r="r" b="b"/>
              <a:pathLst>
                <a:path w="1328" h="815" extrusionOk="0">
                  <a:moveTo>
                    <a:pt x="989" y="0"/>
                  </a:moveTo>
                  <a:cubicBezTo>
                    <a:pt x="992" y="2"/>
                    <a:pt x="995" y="3"/>
                    <a:pt x="998" y="4"/>
                  </a:cubicBezTo>
                  <a:lnTo>
                    <a:pt x="998" y="4"/>
                  </a:lnTo>
                  <a:cubicBezTo>
                    <a:pt x="999" y="3"/>
                    <a:pt x="1000" y="2"/>
                    <a:pt x="1000" y="0"/>
                  </a:cubicBezTo>
                  <a:close/>
                  <a:moveTo>
                    <a:pt x="998" y="4"/>
                  </a:moveTo>
                  <a:cubicBezTo>
                    <a:pt x="937" y="92"/>
                    <a:pt x="854" y="107"/>
                    <a:pt x="766" y="107"/>
                  </a:cubicBezTo>
                  <a:cubicBezTo>
                    <a:pt x="718" y="107"/>
                    <a:pt x="668" y="103"/>
                    <a:pt x="620" y="103"/>
                  </a:cubicBezTo>
                  <a:cubicBezTo>
                    <a:pt x="546" y="103"/>
                    <a:pt x="475" y="113"/>
                    <a:pt x="417" y="167"/>
                  </a:cubicBezTo>
                  <a:cubicBezTo>
                    <a:pt x="262" y="179"/>
                    <a:pt x="119" y="227"/>
                    <a:pt x="0" y="334"/>
                  </a:cubicBezTo>
                  <a:cubicBezTo>
                    <a:pt x="0" y="477"/>
                    <a:pt x="24" y="632"/>
                    <a:pt x="24" y="774"/>
                  </a:cubicBezTo>
                  <a:cubicBezTo>
                    <a:pt x="51" y="801"/>
                    <a:pt x="91" y="815"/>
                    <a:pt x="125" y="815"/>
                  </a:cubicBezTo>
                  <a:cubicBezTo>
                    <a:pt x="136" y="815"/>
                    <a:pt x="146" y="813"/>
                    <a:pt x="155" y="810"/>
                  </a:cubicBezTo>
                  <a:cubicBezTo>
                    <a:pt x="179" y="786"/>
                    <a:pt x="215" y="786"/>
                    <a:pt x="238" y="774"/>
                  </a:cubicBezTo>
                  <a:cubicBezTo>
                    <a:pt x="322" y="751"/>
                    <a:pt x="393" y="727"/>
                    <a:pt x="477" y="727"/>
                  </a:cubicBezTo>
                  <a:cubicBezTo>
                    <a:pt x="512" y="751"/>
                    <a:pt x="536" y="751"/>
                    <a:pt x="572" y="751"/>
                  </a:cubicBezTo>
                  <a:lnTo>
                    <a:pt x="703" y="751"/>
                  </a:lnTo>
                  <a:cubicBezTo>
                    <a:pt x="679" y="453"/>
                    <a:pt x="834" y="358"/>
                    <a:pt x="1072" y="239"/>
                  </a:cubicBezTo>
                  <a:cubicBezTo>
                    <a:pt x="1327" y="123"/>
                    <a:pt x="1119" y="52"/>
                    <a:pt x="998" y="4"/>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68" name="Google Shape;1968;p32"/>
            <p:cNvSpPr/>
            <p:nvPr/>
          </p:nvSpPr>
          <p:spPr>
            <a:xfrm>
              <a:off x="5204800" y="1798450"/>
              <a:ext cx="18475" cy="32875"/>
            </a:xfrm>
            <a:custGeom>
              <a:avLst/>
              <a:gdLst/>
              <a:ahLst/>
              <a:cxnLst/>
              <a:rect l="l" t="t" r="r" b="b"/>
              <a:pathLst>
                <a:path w="739" h="1315" extrusionOk="0">
                  <a:moveTo>
                    <a:pt x="431" y="0"/>
                  </a:moveTo>
                  <a:cubicBezTo>
                    <a:pt x="409" y="0"/>
                    <a:pt x="385" y="6"/>
                    <a:pt x="358" y="17"/>
                  </a:cubicBezTo>
                  <a:cubicBezTo>
                    <a:pt x="215" y="279"/>
                    <a:pt x="1" y="517"/>
                    <a:pt x="48" y="850"/>
                  </a:cubicBezTo>
                  <a:cubicBezTo>
                    <a:pt x="60" y="993"/>
                    <a:pt x="60" y="1160"/>
                    <a:pt x="84" y="1315"/>
                  </a:cubicBezTo>
                  <a:cubicBezTo>
                    <a:pt x="739" y="1077"/>
                    <a:pt x="620" y="565"/>
                    <a:pt x="536" y="65"/>
                  </a:cubicBezTo>
                  <a:cubicBezTo>
                    <a:pt x="512" y="24"/>
                    <a:pt x="477" y="0"/>
                    <a:pt x="43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69" name="Google Shape;1969;p32"/>
            <p:cNvSpPr/>
            <p:nvPr/>
          </p:nvSpPr>
          <p:spPr>
            <a:xfrm>
              <a:off x="5213425" y="1769700"/>
              <a:ext cx="26225" cy="29200"/>
            </a:xfrm>
            <a:custGeom>
              <a:avLst/>
              <a:gdLst/>
              <a:ahLst/>
              <a:cxnLst/>
              <a:rect l="l" t="t" r="r" b="b"/>
              <a:pathLst>
                <a:path w="1049" h="1168" extrusionOk="0">
                  <a:moveTo>
                    <a:pt x="846" y="0"/>
                  </a:moveTo>
                  <a:cubicBezTo>
                    <a:pt x="513" y="345"/>
                    <a:pt x="227" y="738"/>
                    <a:pt x="1" y="1167"/>
                  </a:cubicBezTo>
                  <a:lnTo>
                    <a:pt x="251" y="1167"/>
                  </a:lnTo>
                  <a:cubicBezTo>
                    <a:pt x="692" y="929"/>
                    <a:pt x="1049" y="643"/>
                    <a:pt x="906" y="60"/>
                  </a:cubicBezTo>
                  <a:cubicBezTo>
                    <a:pt x="882" y="48"/>
                    <a:pt x="870" y="24"/>
                    <a:pt x="84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70" name="Google Shape;1970;p32"/>
            <p:cNvSpPr/>
            <p:nvPr/>
          </p:nvSpPr>
          <p:spPr>
            <a:xfrm>
              <a:off x="5281300" y="1711550"/>
              <a:ext cx="21150" cy="17450"/>
            </a:xfrm>
            <a:custGeom>
              <a:avLst/>
              <a:gdLst/>
              <a:ahLst/>
              <a:cxnLst/>
              <a:rect l="l" t="t" r="r" b="b"/>
              <a:pathLst>
                <a:path w="846" h="698" extrusionOk="0">
                  <a:moveTo>
                    <a:pt x="663" y="0"/>
                  </a:moveTo>
                  <a:cubicBezTo>
                    <a:pt x="632" y="0"/>
                    <a:pt x="599" y="13"/>
                    <a:pt x="572" y="40"/>
                  </a:cubicBezTo>
                  <a:cubicBezTo>
                    <a:pt x="504" y="103"/>
                    <a:pt x="421" y="111"/>
                    <a:pt x="333" y="111"/>
                  </a:cubicBezTo>
                  <a:cubicBezTo>
                    <a:pt x="304" y="111"/>
                    <a:pt x="274" y="110"/>
                    <a:pt x="244" y="110"/>
                  </a:cubicBezTo>
                  <a:cubicBezTo>
                    <a:pt x="159" y="110"/>
                    <a:pt x="75" y="117"/>
                    <a:pt x="1" y="171"/>
                  </a:cubicBezTo>
                  <a:cubicBezTo>
                    <a:pt x="13" y="219"/>
                    <a:pt x="13" y="266"/>
                    <a:pt x="13" y="302"/>
                  </a:cubicBezTo>
                  <a:cubicBezTo>
                    <a:pt x="60" y="469"/>
                    <a:pt x="179" y="576"/>
                    <a:pt x="310" y="659"/>
                  </a:cubicBezTo>
                  <a:cubicBezTo>
                    <a:pt x="366" y="685"/>
                    <a:pt x="418" y="697"/>
                    <a:pt x="467" y="697"/>
                  </a:cubicBezTo>
                  <a:cubicBezTo>
                    <a:pt x="576" y="697"/>
                    <a:pt x="669" y="639"/>
                    <a:pt x="751" y="540"/>
                  </a:cubicBezTo>
                  <a:cubicBezTo>
                    <a:pt x="798" y="481"/>
                    <a:pt x="834" y="421"/>
                    <a:pt x="846" y="362"/>
                  </a:cubicBezTo>
                  <a:cubicBezTo>
                    <a:pt x="846" y="266"/>
                    <a:pt x="846" y="159"/>
                    <a:pt x="786" y="64"/>
                  </a:cubicBezTo>
                  <a:cubicBezTo>
                    <a:pt x="751" y="52"/>
                    <a:pt x="727" y="28"/>
                    <a:pt x="691" y="4"/>
                  </a:cubicBezTo>
                  <a:cubicBezTo>
                    <a:pt x="682" y="2"/>
                    <a:pt x="673" y="0"/>
                    <a:pt x="66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71" name="Google Shape;1971;p32"/>
            <p:cNvSpPr/>
            <p:nvPr/>
          </p:nvSpPr>
          <p:spPr>
            <a:xfrm>
              <a:off x="5298575" y="1708275"/>
              <a:ext cx="22050" cy="7650"/>
            </a:xfrm>
            <a:custGeom>
              <a:avLst/>
              <a:gdLst/>
              <a:ahLst/>
              <a:cxnLst/>
              <a:rect l="l" t="t" r="r" b="b"/>
              <a:pathLst>
                <a:path w="882" h="306" extrusionOk="0">
                  <a:moveTo>
                    <a:pt x="525" y="1"/>
                  </a:moveTo>
                  <a:cubicBezTo>
                    <a:pt x="344" y="1"/>
                    <a:pt x="166" y="20"/>
                    <a:pt x="0" y="135"/>
                  </a:cubicBezTo>
                  <a:lnTo>
                    <a:pt x="60" y="195"/>
                  </a:lnTo>
                  <a:cubicBezTo>
                    <a:pt x="156" y="281"/>
                    <a:pt x="267" y="306"/>
                    <a:pt x="382" y="306"/>
                  </a:cubicBezTo>
                  <a:cubicBezTo>
                    <a:pt x="409" y="306"/>
                    <a:pt x="437" y="304"/>
                    <a:pt x="465" y="302"/>
                  </a:cubicBezTo>
                  <a:cubicBezTo>
                    <a:pt x="619" y="219"/>
                    <a:pt x="810" y="183"/>
                    <a:pt x="881" y="5"/>
                  </a:cubicBezTo>
                  <a:lnTo>
                    <a:pt x="881" y="5"/>
                  </a:lnTo>
                  <a:cubicBezTo>
                    <a:pt x="855" y="6"/>
                    <a:pt x="829" y="6"/>
                    <a:pt x="803" y="6"/>
                  </a:cubicBezTo>
                  <a:cubicBezTo>
                    <a:pt x="711" y="6"/>
                    <a:pt x="618" y="1"/>
                    <a:pt x="52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72" name="Google Shape;1972;p32"/>
            <p:cNvSpPr/>
            <p:nvPr/>
          </p:nvSpPr>
          <p:spPr>
            <a:xfrm>
              <a:off x="5281600" y="1712550"/>
              <a:ext cx="14600" cy="3600"/>
            </a:xfrm>
            <a:custGeom>
              <a:avLst/>
              <a:gdLst/>
              <a:ahLst/>
              <a:cxnLst/>
              <a:rect l="l" t="t" r="r" b="b"/>
              <a:pathLst>
                <a:path w="584" h="144" extrusionOk="0">
                  <a:moveTo>
                    <a:pt x="584" y="0"/>
                  </a:moveTo>
                  <a:cubicBezTo>
                    <a:pt x="370" y="0"/>
                    <a:pt x="167" y="0"/>
                    <a:pt x="1" y="131"/>
                  </a:cubicBezTo>
                  <a:cubicBezTo>
                    <a:pt x="79" y="131"/>
                    <a:pt x="164" y="143"/>
                    <a:pt x="249" y="143"/>
                  </a:cubicBezTo>
                  <a:cubicBezTo>
                    <a:pt x="368" y="143"/>
                    <a:pt x="486" y="119"/>
                    <a:pt x="58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73" name="Google Shape;1973;p32"/>
            <p:cNvSpPr/>
            <p:nvPr/>
          </p:nvSpPr>
          <p:spPr>
            <a:xfrm>
              <a:off x="5410200" y="1683375"/>
              <a:ext cx="14600" cy="4475"/>
            </a:xfrm>
            <a:custGeom>
              <a:avLst/>
              <a:gdLst/>
              <a:ahLst/>
              <a:cxnLst/>
              <a:rect l="l" t="t" r="r" b="b"/>
              <a:pathLst>
                <a:path w="584" h="179" extrusionOk="0">
                  <a:moveTo>
                    <a:pt x="583" y="0"/>
                  </a:moveTo>
                  <a:cubicBezTo>
                    <a:pt x="381" y="0"/>
                    <a:pt x="167" y="0"/>
                    <a:pt x="0" y="167"/>
                  </a:cubicBezTo>
                  <a:cubicBezTo>
                    <a:pt x="12" y="166"/>
                    <a:pt x="24" y="166"/>
                    <a:pt x="37" y="166"/>
                  </a:cubicBezTo>
                  <a:cubicBezTo>
                    <a:pt x="118" y="166"/>
                    <a:pt x="201" y="179"/>
                    <a:pt x="280" y="179"/>
                  </a:cubicBezTo>
                  <a:cubicBezTo>
                    <a:pt x="400" y="179"/>
                    <a:pt x="509" y="149"/>
                    <a:pt x="58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74" name="Google Shape;1974;p32"/>
            <p:cNvSpPr/>
            <p:nvPr/>
          </p:nvSpPr>
          <p:spPr>
            <a:xfrm>
              <a:off x="5264325" y="1723550"/>
              <a:ext cx="6575" cy="7175"/>
            </a:xfrm>
            <a:custGeom>
              <a:avLst/>
              <a:gdLst/>
              <a:ahLst/>
              <a:cxnLst/>
              <a:rect l="l" t="t" r="r" b="b"/>
              <a:pathLst>
                <a:path w="263" h="287" extrusionOk="0">
                  <a:moveTo>
                    <a:pt x="263" y="1"/>
                  </a:moveTo>
                  <a:lnTo>
                    <a:pt x="263" y="1"/>
                  </a:lnTo>
                  <a:cubicBezTo>
                    <a:pt x="120" y="48"/>
                    <a:pt x="49" y="156"/>
                    <a:pt x="1" y="286"/>
                  </a:cubicBezTo>
                  <a:cubicBezTo>
                    <a:pt x="180" y="275"/>
                    <a:pt x="263" y="179"/>
                    <a:pt x="26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75" name="Google Shape;1975;p32"/>
            <p:cNvSpPr/>
            <p:nvPr/>
          </p:nvSpPr>
          <p:spPr>
            <a:xfrm>
              <a:off x="5248550" y="1744700"/>
              <a:ext cx="6275" cy="8125"/>
            </a:xfrm>
            <a:custGeom>
              <a:avLst/>
              <a:gdLst/>
              <a:ahLst/>
              <a:cxnLst/>
              <a:rect l="l" t="t" r="r" b="b"/>
              <a:pathLst>
                <a:path w="251" h="325" extrusionOk="0">
                  <a:moveTo>
                    <a:pt x="156" y="0"/>
                  </a:moveTo>
                  <a:cubicBezTo>
                    <a:pt x="60" y="72"/>
                    <a:pt x="13" y="155"/>
                    <a:pt x="1" y="274"/>
                  </a:cubicBezTo>
                  <a:lnTo>
                    <a:pt x="49" y="322"/>
                  </a:lnTo>
                  <a:cubicBezTo>
                    <a:pt x="65" y="323"/>
                    <a:pt x="80" y="324"/>
                    <a:pt x="93" y="324"/>
                  </a:cubicBezTo>
                  <a:cubicBezTo>
                    <a:pt x="251" y="324"/>
                    <a:pt x="249" y="204"/>
                    <a:pt x="227" y="83"/>
                  </a:cubicBezTo>
                  <a:lnTo>
                    <a:pt x="156"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76" name="Google Shape;1976;p32"/>
            <p:cNvSpPr/>
            <p:nvPr/>
          </p:nvSpPr>
          <p:spPr>
            <a:xfrm>
              <a:off x="5259275" y="1731000"/>
              <a:ext cx="4500" cy="5975"/>
            </a:xfrm>
            <a:custGeom>
              <a:avLst/>
              <a:gdLst/>
              <a:ahLst/>
              <a:cxnLst/>
              <a:rect l="l" t="t" r="r" b="b"/>
              <a:pathLst>
                <a:path w="180" h="239" extrusionOk="0">
                  <a:moveTo>
                    <a:pt x="179" y="0"/>
                  </a:moveTo>
                  <a:cubicBezTo>
                    <a:pt x="72" y="48"/>
                    <a:pt x="12" y="143"/>
                    <a:pt x="1" y="239"/>
                  </a:cubicBezTo>
                  <a:cubicBezTo>
                    <a:pt x="132" y="227"/>
                    <a:pt x="179" y="119"/>
                    <a:pt x="17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77" name="Google Shape;1977;p32"/>
            <p:cNvSpPr/>
            <p:nvPr/>
          </p:nvSpPr>
          <p:spPr>
            <a:xfrm>
              <a:off x="5253025" y="1740825"/>
              <a:ext cx="3600" cy="5075"/>
            </a:xfrm>
            <a:custGeom>
              <a:avLst/>
              <a:gdLst/>
              <a:ahLst/>
              <a:cxnLst/>
              <a:rect l="l" t="t" r="r" b="b"/>
              <a:pathLst>
                <a:path w="144" h="203" extrusionOk="0">
                  <a:moveTo>
                    <a:pt x="120" y="0"/>
                  </a:moveTo>
                  <a:cubicBezTo>
                    <a:pt x="36" y="24"/>
                    <a:pt x="1" y="72"/>
                    <a:pt x="1" y="143"/>
                  </a:cubicBezTo>
                  <a:lnTo>
                    <a:pt x="24" y="179"/>
                  </a:lnTo>
                  <a:cubicBezTo>
                    <a:pt x="24" y="191"/>
                    <a:pt x="36" y="203"/>
                    <a:pt x="72" y="203"/>
                  </a:cubicBezTo>
                  <a:cubicBezTo>
                    <a:pt x="96" y="203"/>
                    <a:pt x="120" y="191"/>
                    <a:pt x="143" y="167"/>
                  </a:cubicBezTo>
                  <a:cubicBezTo>
                    <a:pt x="131" y="107"/>
                    <a:pt x="131" y="60"/>
                    <a:pt x="12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78" name="Google Shape;1978;p32"/>
            <p:cNvSpPr/>
            <p:nvPr/>
          </p:nvSpPr>
          <p:spPr>
            <a:xfrm>
              <a:off x="5256300" y="1736950"/>
              <a:ext cx="3300" cy="4200"/>
            </a:xfrm>
            <a:custGeom>
              <a:avLst/>
              <a:gdLst/>
              <a:ahLst/>
              <a:cxnLst/>
              <a:rect l="l" t="t" r="r" b="b"/>
              <a:pathLst>
                <a:path w="132" h="168" extrusionOk="0">
                  <a:moveTo>
                    <a:pt x="131" y="1"/>
                  </a:moveTo>
                  <a:lnTo>
                    <a:pt x="131" y="1"/>
                  </a:lnTo>
                  <a:cubicBezTo>
                    <a:pt x="48" y="24"/>
                    <a:pt x="0" y="84"/>
                    <a:pt x="0" y="167"/>
                  </a:cubicBezTo>
                  <a:cubicBezTo>
                    <a:pt x="72" y="143"/>
                    <a:pt x="120" y="96"/>
                    <a:pt x="13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79" name="Google Shape;1979;p32"/>
            <p:cNvSpPr/>
            <p:nvPr/>
          </p:nvSpPr>
          <p:spPr>
            <a:xfrm>
              <a:off x="5270875" y="1719100"/>
              <a:ext cx="3300" cy="4175"/>
            </a:xfrm>
            <a:custGeom>
              <a:avLst/>
              <a:gdLst/>
              <a:ahLst/>
              <a:cxnLst/>
              <a:rect l="l" t="t" r="r" b="b"/>
              <a:pathLst>
                <a:path w="132" h="167" extrusionOk="0">
                  <a:moveTo>
                    <a:pt x="132" y="0"/>
                  </a:moveTo>
                  <a:cubicBezTo>
                    <a:pt x="60" y="36"/>
                    <a:pt x="13" y="83"/>
                    <a:pt x="1" y="167"/>
                  </a:cubicBezTo>
                  <a:cubicBezTo>
                    <a:pt x="72" y="143"/>
                    <a:pt x="120" y="83"/>
                    <a:pt x="13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80" name="Google Shape;1980;p32"/>
            <p:cNvSpPr/>
            <p:nvPr/>
          </p:nvSpPr>
          <p:spPr>
            <a:xfrm>
              <a:off x="6168925" y="2174675"/>
              <a:ext cx="62825" cy="18000"/>
            </a:xfrm>
            <a:custGeom>
              <a:avLst/>
              <a:gdLst/>
              <a:ahLst/>
              <a:cxnLst/>
              <a:rect l="l" t="t" r="r" b="b"/>
              <a:pathLst>
                <a:path w="2513" h="720" extrusionOk="0">
                  <a:moveTo>
                    <a:pt x="1200" y="1"/>
                  </a:moveTo>
                  <a:cubicBezTo>
                    <a:pt x="863" y="1"/>
                    <a:pt x="521" y="48"/>
                    <a:pt x="179" y="77"/>
                  </a:cubicBezTo>
                  <a:cubicBezTo>
                    <a:pt x="0" y="196"/>
                    <a:pt x="24" y="315"/>
                    <a:pt x="143" y="446"/>
                  </a:cubicBezTo>
                  <a:cubicBezTo>
                    <a:pt x="179" y="458"/>
                    <a:pt x="226" y="470"/>
                    <a:pt x="250" y="494"/>
                  </a:cubicBezTo>
                  <a:lnTo>
                    <a:pt x="393" y="577"/>
                  </a:lnTo>
                  <a:cubicBezTo>
                    <a:pt x="647" y="682"/>
                    <a:pt x="909" y="702"/>
                    <a:pt x="1173" y="702"/>
                  </a:cubicBezTo>
                  <a:cubicBezTo>
                    <a:pt x="1340" y="702"/>
                    <a:pt x="1507" y="694"/>
                    <a:pt x="1674" y="694"/>
                  </a:cubicBezTo>
                  <a:cubicBezTo>
                    <a:pt x="1812" y="694"/>
                    <a:pt x="1948" y="700"/>
                    <a:pt x="2084" y="720"/>
                  </a:cubicBezTo>
                  <a:cubicBezTo>
                    <a:pt x="2381" y="649"/>
                    <a:pt x="2512" y="529"/>
                    <a:pt x="2274" y="256"/>
                  </a:cubicBezTo>
                  <a:cubicBezTo>
                    <a:pt x="1927" y="57"/>
                    <a:pt x="1567" y="1"/>
                    <a:pt x="120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81" name="Google Shape;1981;p32"/>
            <p:cNvSpPr/>
            <p:nvPr/>
          </p:nvSpPr>
          <p:spPr>
            <a:xfrm>
              <a:off x="6097475" y="2211425"/>
              <a:ext cx="26825" cy="10025"/>
            </a:xfrm>
            <a:custGeom>
              <a:avLst/>
              <a:gdLst/>
              <a:ahLst/>
              <a:cxnLst/>
              <a:rect l="l" t="t" r="r" b="b"/>
              <a:pathLst>
                <a:path w="1073" h="401" extrusionOk="0">
                  <a:moveTo>
                    <a:pt x="227" y="0"/>
                  </a:moveTo>
                  <a:cubicBezTo>
                    <a:pt x="167" y="48"/>
                    <a:pt x="72" y="60"/>
                    <a:pt x="36" y="131"/>
                  </a:cubicBezTo>
                  <a:cubicBezTo>
                    <a:pt x="1" y="179"/>
                    <a:pt x="12" y="226"/>
                    <a:pt x="60" y="274"/>
                  </a:cubicBezTo>
                  <a:cubicBezTo>
                    <a:pt x="183" y="308"/>
                    <a:pt x="317" y="394"/>
                    <a:pt x="442" y="394"/>
                  </a:cubicBezTo>
                  <a:cubicBezTo>
                    <a:pt x="450" y="394"/>
                    <a:pt x="457" y="394"/>
                    <a:pt x="465" y="393"/>
                  </a:cubicBezTo>
                  <a:cubicBezTo>
                    <a:pt x="485" y="391"/>
                    <a:pt x="505" y="390"/>
                    <a:pt x="525" y="390"/>
                  </a:cubicBezTo>
                  <a:cubicBezTo>
                    <a:pt x="598" y="390"/>
                    <a:pt x="676" y="400"/>
                    <a:pt x="749" y="400"/>
                  </a:cubicBezTo>
                  <a:cubicBezTo>
                    <a:pt x="893" y="400"/>
                    <a:pt x="1022" y="361"/>
                    <a:pt x="1072" y="131"/>
                  </a:cubicBezTo>
                  <a:lnTo>
                    <a:pt x="941" y="131"/>
                  </a:lnTo>
                  <a:cubicBezTo>
                    <a:pt x="870" y="60"/>
                    <a:pt x="727" y="95"/>
                    <a:pt x="65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82" name="Google Shape;1982;p32"/>
            <p:cNvSpPr/>
            <p:nvPr/>
          </p:nvSpPr>
          <p:spPr>
            <a:xfrm>
              <a:off x="6155525" y="2182125"/>
              <a:ext cx="19675" cy="7275"/>
            </a:xfrm>
            <a:custGeom>
              <a:avLst/>
              <a:gdLst/>
              <a:ahLst/>
              <a:cxnLst/>
              <a:rect l="l" t="t" r="r" b="b"/>
              <a:pathLst>
                <a:path w="787" h="291" extrusionOk="0">
                  <a:moveTo>
                    <a:pt x="341" y="0"/>
                  </a:moveTo>
                  <a:cubicBezTo>
                    <a:pt x="222" y="0"/>
                    <a:pt x="108" y="47"/>
                    <a:pt x="0" y="172"/>
                  </a:cubicBezTo>
                  <a:cubicBezTo>
                    <a:pt x="90" y="250"/>
                    <a:pt x="190" y="263"/>
                    <a:pt x="292" y="263"/>
                  </a:cubicBezTo>
                  <a:cubicBezTo>
                    <a:pt x="340" y="263"/>
                    <a:pt x="389" y="260"/>
                    <a:pt x="437" y="260"/>
                  </a:cubicBezTo>
                  <a:cubicBezTo>
                    <a:pt x="504" y="260"/>
                    <a:pt x="569" y="265"/>
                    <a:pt x="631" y="291"/>
                  </a:cubicBezTo>
                  <a:cubicBezTo>
                    <a:pt x="667" y="267"/>
                    <a:pt x="727" y="220"/>
                    <a:pt x="786" y="172"/>
                  </a:cubicBezTo>
                  <a:lnTo>
                    <a:pt x="750" y="124"/>
                  </a:lnTo>
                  <a:cubicBezTo>
                    <a:pt x="607" y="56"/>
                    <a:pt x="471" y="0"/>
                    <a:pt x="34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83" name="Google Shape;1983;p32"/>
            <p:cNvSpPr/>
            <p:nvPr/>
          </p:nvSpPr>
          <p:spPr>
            <a:xfrm>
              <a:off x="6128425" y="2214700"/>
              <a:ext cx="6275" cy="5875"/>
            </a:xfrm>
            <a:custGeom>
              <a:avLst/>
              <a:gdLst/>
              <a:ahLst/>
              <a:cxnLst/>
              <a:rect l="l" t="t" r="r" b="b"/>
              <a:pathLst>
                <a:path w="251" h="235" extrusionOk="0">
                  <a:moveTo>
                    <a:pt x="1" y="0"/>
                  </a:moveTo>
                  <a:cubicBezTo>
                    <a:pt x="11" y="94"/>
                    <a:pt x="3" y="235"/>
                    <a:pt x="98" y="235"/>
                  </a:cubicBezTo>
                  <a:cubicBezTo>
                    <a:pt x="112" y="235"/>
                    <a:pt x="126" y="232"/>
                    <a:pt x="144" y="226"/>
                  </a:cubicBezTo>
                  <a:cubicBezTo>
                    <a:pt x="251" y="202"/>
                    <a:pt x="144" y="83"/>
                    <a:pt x="13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84" name="Google Shape;1984;p32"/>
            <p:cNvSpPr/>
            <p:nvPr/>
          </p:nvSpPr>
          <p:spPr>
            <a:xfrm>
              <a:off x="6138550" y="2184925"/>
              <a:ext cx="4500" cy="4475"/>
            </a:xfrm>
            <a:custGeom>
              <a:avLst/>
              <a:gdLst/>
              <a:ahLst/>
              <a:cxnLst/>
              <a:rect l="l" t="t" r="r" b="b"/>
              <a:pathLst>
                <a:path w="180" h="179" extrusionOk="0">
                  <a:moveTo>
                    <a:pt x="36" y="0"/>
                  </a:moveTo>
                  <a:cubicBezTo>
                    <a:pt x="24" y="36"/>
                    <a:pt x="13" y="48"/>
                    <a:pt x="1" y="60"/>
                  </a:cubicBezTo>
                  <a:cubicBezTo>
                    <a:pt x="13" y="108"/>
                    <a:pt x="24" y="155"/>
                    <a:pt x="36" y="179"/>
                  </a:cubicBezTo>
                  <a:cubicBezTo>
                    <a:pt x="54" y="173"/>
                    <a:pt x="69" y="170"/>
                    <a:pt x="84" y="170"/>
                  </a:cubicBezTo>
                  <a:cubicBezTo>
                    <a:pt x="99" y="170"/>
                    <a:pt x="114" y="173"/>
                    <a:pt x="132" y="179"/>
                  </a:cubicBezTo>
                  <a:cubicBezTo>
                    <a:pt x="155" y="143"/>
                    <a:pt x="179" y="108"/>
                    <a:pt x="179" y="60"/>
                  </a:cubicBezTo>
                  <a:cubicBezTo>
                    <a:pt x="143" y="24"/>
                    <a:pt x="96" y="0"/>
                    <a:pt x="3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85" name="Google Shape;1985;p32"/>
            <p:cNvSpPr/>
            <p:nvPr/>
          </p:nvSpPr>
          <p:spPr>
            <a:xfrm>
              <a:off x="5611100" y="2649850"/>
              <a:ext cx="9550" cy="5400"/>
            </a:xfrm>
            <a:custGeom>
              <a:avLst/>
              <a:gdLst/>
              <a:ahLst/>
              <a:cxnLst/>
              <a:rect l="l" t="t" r="r" b="b"/>
              <a:pathLst>
                <a:path w="382" h="216" extrusionOk="0">
                  <a:moveTo>
                    <a:pt x="144" y="1"/>
                  </a:moveTo>
                  <a:cubicBezTo>
                    <a:pt x="1" y="156"/>
                    <a:pt x="36" y="180"/>
                    <a:pt x="275" y="215"/>
                  </a:cubicBezTo>
                  <a:cubicBezTo>
                    <a:pt x="358" y="203"/>
                    <a:pt x="382" y="156"/>
                    <a:pt x="298" y="96"/>
                  </a:cubicBezTo>
                  <a:cubicBezTo>
                    <a:pt x="239" y="60"/>
                    <a:pt x="203" y="25"/>
                    <a:pt x="14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86" name="Google Shape;1986;p32"/>
            <p:cNvSpPr/>
            <p:nvPr/>
          </p:nvSpPr>
          <p:spPr>
            <a:xfrm>
              <a:off x="5617950" y="2652250"/>
              <a:ext cx="4800" cy="3375"/>
            </a:xfrm>
            <a:custGeom>
              <a:avLst/>
              <a:gdLst/>
              <a:ahLst/>
              <a:cxnLst/>
              <a:rect l="l" t="t" r="r" b="b"/>
              <a:pathLst>
                <a:path w="192" h="135" extrusionOk="0">
                  <a:moveTo>
                    <a:pt x="24" y="0"/>
                  </a:moveTo>
                  <a:cubicBezTo>
                    <a:pt x="24" y="48"/>
                    <a:pt x="12" y="84"/>
                    <a:pt x="1" y="119"/>
                  </a:cubicBezTo>
                  <a:cubicBezTo>
                    <a:pt x="36" y="119"/>
                    <a:pt x="78" y="134"/>
                    <a:pt x="114" y="134"/>
                  </a:cubicBezTo>
                  <a:cubicBezTo>
                    <a:pt x="149" y="134"/>
                    <a:pt x="179" y="119"/>
                    <a:pt x="191" y="60"/>
                  </a:cubicBezTo>
                  <a:cubicBezTo>
                    <a:pt x="191" y="48"/>
                    <a:pt x="84" y="24"/>
                    <a:pt x="2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87" name="Google Shape;1987;p32"/>
            <p:cNvSpPr/>
            <p:nvPr/>
          </p:nvSpPr>
          <p:spPr>
            <a:xfrm>
              <a:off x="5179200" y="2254275"/>
              <a:ext cx="146175" cy="40500"/>
            </a:xfrm>
            <a:custGeom>
              <a:avLst/>
              <a:gdLst/>
              <a:ahLst/>
              <a:cxnLst/>
              <a:rect l="l" t="t" r="r" b="b"/>
              <a:pathLst>
                <a:path w="5847" h="1620" extrusionOk="0">
                  <a:moveTo>
                    <a:pt x="596" y="1"/>
                  </a:moveTo>
                  <a:cubicBezTo>
                    <a:pt x="509" y="1"/>
                    <a:pt x="421" y="16"/>
                    <a:pt x="334" y="48"/>
                  </a:cubicBezTo>
                  <a:cubicBezTo>
                    <a:pt x="179" y="132"/>
                    <a:pt x="1" y="203"/>
                    <a:pt x="60" y="441"/>
                  </a:cubicBezTo>
                  <a:cubicBezTo>
                    <a:pt x="513" y="763"/>
                    <a:pt x="989" y="977"/>
                    <a:pt x="1537" y="977"/>
                  </a:cubicBezTo>
                  <a:cubicBezTo>
                    <a:pt x="2263" y="1263"/>
                    <a:pt x="3073" y="1239"/>
                    <a:pt x="3811" y="1441"/>
                  </a:cubicBezTo>
                  <a:cubicBezTo>
                    <a:pt x="3906" y="1495"/>
                    <a:pt x="4010" y="1495"/>
                    <a:pt x="4114" y="1495"/>
                  </a:cubicBezTo>
                  <a:cubicBezTo>
                    <a:pt x="4219" y="1495"/>
                    <a:pt x="4323" y="1495"/>
                    <a:pt x="4418" y="1548"/>
                  </a:cubicBezTo>
                  <a:cubicBezTo>
                    <a:pt x="4513" y="1560"/>
                    <a:pt x="4585" y="1572"/>
                    <a:pt x="4680" y="1596"/>
                  </a:cubicBezTo>
                  <a:cubicBezTo>
                    <a:pt x="4696" y="1607"/>
                    <a:pt x="4716" y="1615"/>
                    <a:pt x="4735" y="1615"/>
                  </a:cubicBezTo>
                  <a:cubicBezTo>
                    <a:pt x="4757" y="1615"/>
                    <a:pt x="4780" y="1604"/>
                    <a:pt x="4799" y="1572"/>
                  </a:cubicBezTo>
                  <a:lnTo>
                    <a:pt x="4942" y="1572"/>
                  </a:lnTo>
                  <a:cubicBezTo>
                    <a:pt x="5001" y="1608"/>
                    <a:pt x="5061" y="1620"/>
                    <a:pt x="5132" y="1620"/>
                  </a:cubicBezTo>
                  <a:cubicBezTo>
                    <a:pt x="5192" y="1608"/>
                    <a:pt x="5275" y="1596"/>
                    <a:pt x="5335" y="1572"/>
                  </a:cubicBezTo>
                  <a:cubicBezTo>
                    <a:pt x="5525" y="1513"/>
                    <a:pt x="5775" y="1608"/>
                    <a:pt x="5847" y="1322"/>
                  </a:cubicBezTo>
                  <a:cubicBezTo>
                    <a:pt x="5835" y="1251"/>
                    <a:pt x="5787" y="1191"/>
                    <a:pt x="5716" y="1155"/>
                  </a:cubicBezTo>
                  <a:cubicBezTo>
                    <a:pt x="4978" y="1013"/>
                    <a:pt x="4204" y="1036"/>
                    <a:pt x="3465" y="739"/>
                  </a:cubicBezTo>
                  <a:cubicBezTo>
                    <a:pt x="3215" y="667"/>
                    <a:pt x="2930" y="667"/>
                    <a:pt x="2680" y="596"/>
                  </a:cubicBezTo>
                  <a:lnTo>
                    <a:pt x="2501" y="548"/>
                  </a:lnTo>
                  <a:cubicBezTo>
                    <a:pt x="2406" y="536"/>
                    <a:pt x="2334" y="501"/>
                    <a:pt x="2251" y="477"/>
                  </a:cubicBezTo>
                  <a:cubicBezTo>
                    <a:pt x="2180" y="441"/>
                    <a:pt x="2096" y="417"/>
                    <a:pt x="2013" y="393"/>
                  </a:cubicBezTo>
                  <a:cubicBezTo>
                    <a:pt x="1918" y="370"/>
                    <a:pt x="1846" y="334"/>
                    <a:pt x="1775" y="310"/>
                  </a:cubicBezTo>
                  <a:cubicBezTo>
                    <a:pt x="1715" y="274"/>
                    <a:pt x="1668" y="262"/>
                    <a:pt x="1608" y="251"/>
                  </a:cubicBezTo>
                  <a:cubicBezTo>
                    <a:pt x="1501" y="215"/>
                    <a:pt x="1406" y="179"/>
                    <a:pt x="1287" y="143"/>
                  </a:cubicBezTo>
                  <a:cubicBezTo>
                    <a:pt x="1108" y="108"/>
                    <a:pt x="906" y="60"/>
                    <a:pt x="727" y="12"/>
                  </a:cubicBezTo>
                  <a:cubicBezTo>
                    <a:pt x="683" y="5"/>
                    <a:pt x="640" y="1"/>
                    <a:pt x="59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88" name="Google Shape;1988;p32"/>
            <p:cNvSpPr/>
            <p:nvPr/>
          </p:nvSpPr>
          <p:spPr>
            <a:xfrm>
              <a:off x="5310175" y="2287175"/>
              <a:ext cx="86050" cy="20725"/>
            </a:xfrm>
            <a:custGeom>
              <a:avLst/>
              <a:gdLst/>
              <a:ahLst/>
              <a:cxnLst/>
              <a:rect l="l" t="t" r="r" b="b"/>
              <a:pathLst>
                <a:path w="3442" h="829" extrusionOk="0">
                  <a:moveTo>
                    <a:pt x="911" y="1"/>
                  </a:moveTo>
                  <a:cubicBezTo>
                    <a:pt x="799" y="1"/>
                    <a:pt x="694" y="21"/>
                    <a:pt x="596" y="101"/>
                  </a:cubicBezTo>
                  <a:cubicBezTo>
                    <a:pt x="405" y="173"/>
                    <a:pt x="167" y="66"/>
                    <a:pt x="1" y="244"/>
                  </a:cubicBezTo>
                  <a:cubicBezTo>
                    <a:pt x="66" y="322"/>
                    <a:pt x="140" y="337"/>
                    <a:pt x="215" y="337"/>
                  </a:cubicBezTo>
                  <a:cubicBezTo>
                    <a:pt x="261" y="337"/>
                    <a:pt x="308" y="331"/>
                    <a:pt x="352" y="331"/>
                  </a:cubicBezTo>
                  <a:cubicBezTo>
                    <a:pt x="379" y="331"/>
                    <a:pt x="405" y="333"/>
                    <a:pt x="429" y="340"/>
                  </a:cubicBezTo>
                  <a:cubicBezTo>
                    <a:pt x="486" y="340"/>
                    <a:pt x="540" y="334"/>
                    <a:pt x="589" y="334"/>
                  </a:cubicBezTo>
                  <a:cubicBezTo>
                    <a:pt x="663" y="334"/>
                    <a:pt x="729" y="347"/>
                    <a:pt x="786" y="411"/>
                  </a:cubicBezTo>
                  <a:cubicBezTo>
                    <a:pt x="834" y="459"/>
                    <a:pt x="893" y="482"/>
                    <a:pt x="953" y="482"/>
                  </a:cubicBezTo>
                  <a:cubicBezTo>
                    <a:pt x="993" y="479"/>
                    <a:pt x="1032" y="476"/>
                    <a:pt x="1069" y="476"/>
                  </a:cubicBezTo>
                  <a:cubicBezTo>
                    <a:pt x="1151" y="476"/>
                    <a:pt x="1228" y="489"/>
                    <a:pt x="1310" y="530"/>
                  </a:cubicBezTo>
                  <a:lnTo>
                    <a:pt x="1298" y="530"/>
                  </a:lnTo>
                  <a:cubicBezTo>
                    <a:pt x="1298" y="542"/>
                    <a:pt x="1298" y="554"/>
                    <a:pt x="1322" y="578"/>
                  </a:cubicBezTo>
                  <a:cubicBezTo>
                    <a:pt x="1331" y="586"/>
                    <a:pt x="1340" y="590"/>
                    <a:pt x="1351" y="590"/>
                  </a:cubicBezTo>
                  <a:cubicBezTo>
                    <a:pt x="1371" y="590"/>
                    <a:pt x="1394" y="577"/>
                    <a:pt x="1417" y="554"/>
                  </a:cubicBezTo>
                  <a:cubicBezTo>
                    <a:pt x="1465" y="554"/>
                    <a:pt x="1525" y="578"/>
                    <a:pt x="1560" y="578"/>
                  </a:cubicBezTo>
                  <a:cubicBezTo>
                    <a:pt x="1763" y="673"/>
                    <a:pt x="1977" y="601"/>
                    <a:pt x="2179" y="673"/>
                  </a:cubicBezTo>
                  <a:cubicBezTo>
                    <a:pt x="2195" y="657"/>
                    <a:pt x="2212" y="650"/>
                    <a:pt x="2227" y="650"/>
                  </a:cubicBezTo>
                  <a:cubicBezTo>
                    <a:pt x="2245" y="650"/>
                    <a:pt x="2262" y="660"/>
                    <a:pt x="2275" y="673"/>
                  </a:cubicBezTo>
                  <a:cubicBezTo>
                    <a:pt x="2334" y="732"/>
                    <a:pt x="2394" y="780"/>
                    <a:pt x="2477" y="816"/>
                  </a:cubicBezTo>
                  <a:cubicBezTo>
                    <a:pt x="2525" y="824"/>
                    <a:pt x="2571" y="829"/>
                    <a:pt x="2616" y="829"/>
                  </a:cubicBezTo>
                  <a:cubicBezTo>
                    <a:pt x="2762" y="829"/>
                    <a:pt x="2895" y="782"/>
                    <a:pt x="3013" y="673"/>
                  </a:cubicBezTo>
                  <a:cubicBezTo>
                    <a:pt x="3096" y="518"/>
                    <a:pt x="3346" y="590"/>
                    <a:pt x="3441" y="423"/>
                  </a:cubicBezTo>
                  <a:cubicBezTo>
                    <a:pt x="2953" y="78"/>
                    <a:pt x="2370" y="137"/>
                    <a:pt x="1822" y="101"/>
                  </a:cubicBezTo>
                  <a:cubicBezTo>
                    <a:pt x="1548" y="54"/>
                    <a:pt x="1286" y="101"/>
                    <a:pt x="1024" y="6"/>
                  </a:cubicBezTo>
                  <a:cubicBezTo>
                    <a:pt x="986" y="3"/>
                    <a:pt x="948" y="1"/>
                    <a:pt x="91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89" name="Google Shape;1989;p32"/>
            <p:cNvSpPr/>
            <p:nvPr/>
          </p:nvSpPr>
          <p:spPr>
            <a:xfrm>
              <a:off x="5170575" y="2263075"/>
              <a:ext cx="47050" cy="22175"/>
            </a:xfrm>
            <a:custGeom>
              <a:avLst/>
              <a:gdLst/>
              <a:ahLst/>
              <a:cxnLst/>
              <a:rect l="l" t="t" r="r" b="b"/>
              <a:pathLst>
                <a:path w="1882" h="887" extrusionOk="0">
                  <a:moveTo>
                    <a:pt x="303" y="1"/>
                  </a:moveTo>
                  <a:cubicBezTo>
                    <a:pt x="243" y="1"/>
                    <a:pt x="190" y="26"/>
                    <a:pt x="143" y="65"/>
                  </a:cubicBezTo>
                  <a:cubicBezTo>
                    <a:pt x="24" y="268"/>
                    <a:pt x="0" y="470"/>
                    <a:pt x="286" y="565"/>
                  </a:cubicBezTo>
                  <a:cubicBezTo>
                    <a:pt x="453" y="625"/>
                    <a:pt x="596" y="708"/>
                    <a:pt x="751" y="768"/>
                  </a:cubicBezTo>
                  <a:cubicBezTo>
                    <a:pt x="834" y="803"/>
                    <a:pt x="941" y="839"/>
                    <a:pt x="1036" y="887"/>
                  </a:cubicBezTo>
                  <a:cubicBezTo>
                    <a:pt x="1215" y="851"/>
                    <a:pt x="1405" y="827"/>
                    <a:pt x="1584" y="792"/>
                  </a:cubicBezTo>
                  <a:cubicBezTo>
                    <a:pt x="1667" y="792"/>
                    <a:pt x="1751" y="744"/>
                    <a:pt x="1786" y="672"/>
                  </a:cubicBezTo>
                  <a:cubicBezTo>
                    <a:pt x="1822" y="661"/>
                    <a:pt x="1846" y="649"/>
                    <a:pt x="1882" y="649"/>
                  </a:cubicBezTo>
                  <a:cubicBezTo>
                    <a:pt x="1405" y="446"/>
                    <a:pt x="929" y="244"/>
                    <a:pt x="453" y="53"/>
                  </a:cubicBezTo>
                  <a:cubicBezTo>
                    <a:pt x="400" y="16"/>
                    <a:pt x="350" y="1"/>
                    <a:pt x="30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90" name="Google Shape;1990;p32"/>
            <p:cNvSpPr/>
            <p:nvPr/>
          </p:nvSpPr>
          <p:spPr>
            <a:xfrm>
              <a:off x="5263750" y="2319475"/>
              <a:ext cx="14600" cy="14125"/>
            </a:xfrm>
            <a:custGeom>
              <a:avLst/>
              <a:gdLst/>
              <a:ahLst/>
              <a:cxnLst/>
              <a:rect l="l" t="t" r="r" b="b"/>
              <a:pathLst>
                <a:path w="584" h="565" extrusionOk="0">
                  <a:moveTo>
                    <a:pt x="584" y="0"/>
                  </a:moveTo>
                  <a:cubicBezTo>
                    <a:pt x="203" y="0"/>
                    <a:pt x="24" y="202"/>
                    <a:pt x="0" y="560"/>
                  </a:cubicBezTo>
                  <a:cubicBezTo>
                    <a:pt x="14" y="563"/>
                    <a:pt x="27" y="565"/>
                    <a:pt x="40" y="565"/>
                  </a:cubicBezTo>
                  <a:cubicBezTo>
                    <a:pt x="70" y="565"/>
                    <a:pt x="97" y="556"/>
                    <a:pt x="131" y="548"/>
                  </a:cubicBezTo>
                  <a:cubicBezTo>
                    <a:pt x="167" y="452"/>
                    <a:pt x="203" y="417"/>
                    <a:pt x="286" y="393"/>
                  </a:cubicBezTo>
                  <a:lnTo>
                    <a:pt x="417" y="262"/>
                  </a:lnTo>
                  <a:cubicBezTo>
                    <a:pt x="476" y="179"/>
                    <a:pt x="512" y="83"/>
                    <a:pt x="58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91" name="Google Shape;1991;p32"/>
            <p:cNvSpPr/>
            <p:nvPr/>
          </p:nvSpPr>
          <p:spPr>
            <a:xfrm>
              <a:off x="5209875" y="2279875"/>
              <a:ext cx="12825" cy="8575"/>
            </a:xfrm>
            <a:custGeom>
              <a:avLst/>
              <a:gdLst/>
              <a:ahLst/>
              <a:cxnLst/>
              <a:rect l="l" t="t" r="r" b="b"/>
              <a:pathLst>
                <a:path w="513" h="343" extrusionOk="0">
                  <a:moveTo>
                    <a:pt x="203" y="0"/>
                  </a:moveTo>
                  <a:cubicBezTo>
                    <a:pt x="119" y="0"/>
                    <a:pt x="36" y="12"/>
                    <a:pt x="0" y="120"/>
                  </a:cubicBezTo>
                  <a:cubicBezTo>
                    <a:pt x="36" y="167"/>
                    <a:pt x="95" y="215"/>
                    <a:pt x="143" y="251"/>
                  </a:cubicBezTo>
                  <a:cubicBezTo>
                    <a:pt x="212" y="281"/>
                    <a:pt x="292" y="342"/>
                    <a:pt x="356" y="342"/>
                  </a:cubicBezTo>
                  <a:cubicBezTo>
                    <a:pt x="390" y="342"/>
                    <a:pt x="420" y="325"/>
                    <a:pt x="441" y="274"/>
                  </a:cubicBezTo>
                  <a:cubicBezTo>
                    <a:pt x="512" y="72"/>
                    <a:pt x="274" y="96"/>
                    <a:pt x="20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92" name="Google Shape;1992;p32"/>
            <p:cNvSpPr/>
            <p:nvPr/>
          </p:nvSpPr>
          <p:spPr>
            <a:xfrm>
              <a:off x="5305700" y="2293275"/>
              <a:ext cx="19675" cy="4175"/>
            </a:xfrm>
            <a:custGeom>
              <a:avLst/>
              <a:gdLst/>
              <a:ahLst/>
              <a:cxnLst/>
              <a:rect l="l" t="t" r="r" b="b"/>
              <a:pathLst>
                <a:path w="787" h="167" extrusionOk="0">
                  <a:moveTo>
                    <a:pt x="180" y="0"/>
                  </a:moveTo>
                  <a:cubicBezTo>
                    <a:pt x="132" y="12"/>
                    <a:pt x="96" y="36"/>
                    <a:pt x="37" y="60"/>
                  </a:cubicBezTo>
                  <a:cubicBezTo>
                    <a:pt x="1" y="96"/>
                    <a:pt x="1" y="131"/>
                    <a:pt x="49" y="167"/>
                  </a:cubicBezTo>
                  <a:cubicBezTo>
                    <a:pt x="287" y="167"/>
                    <a:pt x="537" y="155"/>
                    <a:pt x="787" y="155"/>
                  </a:cubicBezTo>
                  <a:cubicBezTo>
                    <a:pt x="787" y="96"/>
                    <a:pt x="763" y="60"/>
                    <a:pt x="715" y="48"/>
                  </a:cubicBezTo>
                  <a:lnTo>
                    <a:pt x="180"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93" name="Google Shape;1993;p32"/>
            <p:cNvSpPr/>
            <p:nvPr/>
          </p:nvSpPr>
          <p:spPr>
            <a:xfrm>
              <a:off x="5349775" y="2300950"/>
              <a:ext cx="15200" cy="5125"/>
            </a:xfrm>
            <a:custGeom>
              <a:avLst/>
              <a:gdLst/>
              <a:ahLst/>
              <a:cxnLst/>
              <a:rect l="l" t="t" r="r" b="b"/>
              <a:pathLst>
                <a:path w="608" h="205" extrusionOk="0">
                  <a:moveTo>
                    <a:pt x="76" y="1"/>
                  </a:moveTo>
                  <a:cubicBezTo>
                    <a:pt x="51" y="1"/>
                    <a:pt x="25" y="1"/>
                    <a:pt x="0" y="3"/>
                  </a:cubicBezTo>
                  <a:cubicBezTo>
                    <a:pt x="106" y="137"/>
                    <a:pt x="221" y="204"/>
                    <a:pt x="343" y="204"/>
                  </a:cubicBezTo>
                  <a:cubicBezTo>
                    <a:pt x="427" y="204"/>
                    <a:pt x="515" y="173"/>
                    <a:pt x="607" y="110"/>
                  </a:cubicBezTo>
                  <a:cubicBezTo>
                    <a:pt x="441" y="37"/>
                    <a:pt x="256" y="1"/>
                    <a:pt x="7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94" name="Google Shape;1994;p32"/>
            <p:cNvSpPr/>
            <p:nvPr/>
          </p:nvSpPr>
          <p:spPr>
            <a:xfrm>
              <a:off x="5363750" y="2303975"/>
              <a:ext cx="13125" cy="11075"/>
            </a:xfrm>
            <a:custGeom>
              <a:avLst/>
              <a:gdLst/>
              <a:ahLst/>
              <a:cxnLst/>
              <a:rect l="l" t="t" r="r" b="b"/>
              <a:pathLst>
                <a:path w="525" h="443" extrusionOk="0">
                  <a:moveTo>
                    <a:pt x="155" y="1"/>
                  </a:moveTo>
                  <a:cubicBezTo>
                    <a:pt x="155" y="120"/>
                    <a:pt x="132" y="239"/>
                    <a:pt x="1" y="299"/>
                  </a:cubicBezTo>
                  <a:cubicBezTo>
                    <a:pt x="84" y="428"/>
                    <a:pt x="203" y="443"/>
                    <a:pt x="325" y="443"/>
                  </a:cubicBezTo>
                  <a:cubicBezTo>
                    <a:pt x="360" y="443"/>
                    <a:pt x="395" y="441"/>
                    <a:pt x="429" y="441"/>
                  </a:cubicBezTo>
                  <a:cubicBezTo>
                    <a:pt x="525" y="263"/>
                    <a:pt x="417" y="120"/>
                    <a:pt x="29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95" name="Google Shape;1995;p32"/>
            <p:cNvSpPr/>
            <p:nvPr/>
          </p:nvSpPr>
          <p:spPr>
            <a:xfrm>
              <a:off x="5285175" y="2304875"/>
              <a:ext cx="11025" cy="7175"/>
            </a:xfrm>
            <a:custGeom>
              <a:avLst/>
              <a:gdLst/>
              <a:ahLst/>
              <a:cxnLst/>
              <a:rect l="l" t="t" r="r" b="b"/>
              <a:pathLst>
                <a:path w="441" h="287" extrusionOk="0">
                  <a:moveTo>
                    <a:pt x="374" y="1"/>
                  </a:moveTo>
                  <a:cubicBezTo>
                    <a:pt x="194" y="1"/>
                    <a:pt x="0" y="11"/>
                    <a:pt x="0" y="286"/>
                  </a:cubicBezTo>
                  <a:cubicBezTo>
                    <a:pt x="119" y="207"/>
                    <a:pt x="221" y="120"/>
                    <a:pt x="355" y="120"/>
                  </a:cubicBezTo>
                  <a:cubicBezTo>
                    <a:pt x="382" y="120"/>
                    <a:pt x="411" y="124"/>
                    <a:pt x="441" y="132"/>
                  </a:cubicBezTo>
                  <a:lnTo>
                    <a:pt x="441" y="72"/>
                  </a:lnTo>
                  <a:cubicBezTo>
                    <a:pt x="417" y="48"/>
                    <a:pt x="417" y="24"/>
                    <a:pt x="417" y="1"/>
                  </a:cubicBezTo>
                  <a:cubicBezTo>
                    <a:pt x="403" y="1"/>
                    <a:pt x="389" y="1"/>
                    <a:pt x="37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96" name="Google Shape;1996;p32"/>
            <p:cNvSpPr/>
            <p:nvPr/>
          </p:nvSpPr>
          <p:spPr>
            <a:xfrm>
              <a:off x="5274450" y="2290500"/>
              <a:ext cx="15200" cy="3150"/>
            </a:xfrm>
            <a:custGeom>
              <a:avLst/>
              <a:gdLst/>
              <a:ahLst/>
              <a:cxnLst/>
              <a:rect l="l" t="t" r="r" b="b"/>
              <a:pathLst>
                <a:path w="608" h="126" extrusionOk="0">
                  <a:moveTo>
                    <a:pt x="214" y="0"/>
                  </a:moveTo>
                  <a:cubicBezTo>
                    <a:pt x="144" y="0"/>
                    <a:pt x="72" y="4"/>
                    <a:pt x="1" y="4"/>
                  </a:cubicBezTo>
                  <a:cubicBezTo>
                    <a:pt x="100" y="103"/>
                    <a:pt x="214" y="125"/>
                    <a:pt x="330" y="125"/>
                  </a:cubicBezTo>
                  <a:cubicBezTo>
                    <a:pt x="423" y="125"/>
                    <a:pt x="518" y="111"/>
                    <a:pt x="608" y="111"/>
                  </a:cubicBezTo>
                  <a:cubicBezTo>
                    <a:pt x="489" y="16"/>
                    <a:pt x="354" y="0"/>
                    <a:pt x="21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97" name="Google Shape;1997;p32"/>
            <p:cNvSpPr/>
            <p:nvPr/>
          </p:nvSpPr>
          <p:spPr>
            <a:xfrm>
              <a:off x="5328025" y="2296175"/>
              <a:ext cx="7475" cy="7300"/>
            </a:xfrm>
            <a:custGeom>
              <a:avLst/>
              <a:gdLst/>
              <a:ahLst/>
              <a:cxnLst/>
              <a:rect l="l" t="t" r="r" b="b"/>
              <a:pathLst>
                <a:path w="299" h="292" extrusionOk="0">
                  <a:moveTo>
                    <a:pt x="78" y="0"/>
                  </a:moveTo>
                  <a:cubicBezTo>
                    <a:pt x="52" y="0"/>
                    <a:pt x="30" y="22"/>
                    <a:pt x="1" y="51"/>
                  </a:cubicBezTo>
                  <a:cubicBezTo>
                    <a:pt x="25" y="171"/>
                    <a:pt x="44" y="292"/>
                    <a:pt x="126" y="292"/>
                  </a:cubicBezTo>
                  <a:cubicBezTo>
                    <a:pt x="166" y="292"/>
                    <a:pt x="221" y="264"/>
                    <a:pt x="299" y="194"/>
                  </a:cubicBezTo>
                  <a:cubicBezTo>
                    <a:pt x="287" y="110"/>
                    <a:pt x="215" y="99"/>
                    <a:pt x="132" y="63"/>
                  </a:cubicBezTo>
                  <a:lnTo>
                    <a:pt x="156" y="15"/>
                  </a:lnTo>
                  <a:cubicBezTo>
                    <a:pt x="156" y="15"/>
                    <a:pt x="132" y="3"/>
                    <a:pt x="96" y="3"/>
                  </a:cubicBezTo>
                  <a:cubicBezTo>
                    <a:pt x="90" y="1"/>
                    <a:pt x="84" y="0"/>
                    <a:pt x="7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98" name="Google Shape;1998;p32"/>
            <p:cNvSpPr/>
            <p:nvPr/>
          </p:nvSpPr>
          <p:spPr>
            <a:xfrm>
              <a:off x="5331900" y="2297550"/>
              <a:ext cx="11350" cy="3475"/>
            </a:xfrm>
            <a:custGeom>
              <a:avLst/>
              <a:gdLst/>
              <a:ahLst/>
              <a:cxnLst/>
              <a:rect l="l" t="t" r="r" b="b"/>
              <a:pathLst>
                <a:path w="454" h="139" extrusionOk="0">
                  <a:moveTo>
                    <a:pt x="180" y="1"/>
                  </a:moveTo>
                  <a:cubicBezTo>
                    <a:pt x="120" y="1"/>
                    <a:pt x="60" y="8"/>
                    <a:pt x="1" y="8"/>
                  </a:cubicBezTo>
                  <a:cubicBezTo>
                    <a:pt x="36" y="55"/>
                    <a:pt x="96" y="103"/>
                    <a:pt x="144" y="139"/>
                  </a:cubicBezTo>
                  <a:cubicBezTo>
                    <a:pt x="251" y="127"/>
                    <a:pt x="358" y="127"/>
                    <a:pt x="453" y="115"/>
                  </a:cubicBezTo>
                  <a:cubicBezTo>
                    <a:pt x="372" y="19"/>
                    <a:pt x="277" y="1"/>
                    <a:pt x="18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99" name="Google Shape;1999;p32"/>
            <p:cNvSpPr/>
            <p:nvPr/>
          </p:nvSpPr>
          <p:spPr>
            <a:xfrm>
              <a:off x="5323875" y="2293725"/>
              <a:ext cx="8350" cy="3725"/>
            </a:xfrm>
            <a:custGeom>
              <a:avLst/>
              <a:gdLst/>
              <a:ahLst/>
              <a:cxnLst/>
              <a:rect l="l" t="t" r="r" b="b"/>
              <a:pathLst>
                <a:path w="334" h="149" extrusionOk="0">
                  <a:moveTo>
                    <a:pt x="111" y="0"/>
                  </a:moveTo>
                  <a:cubicBezTo>
                    <a:pt x="75" y="0"/>
                    <a:pt x="38" y="7"/>
                    <a:pt x="0" y="18"/>
                  </a:cubicBezTo>
                  <a:cubicBezTo>
                    <a:pt x="36" y="54"/>
                    <a:pt x="48" y="89"/>
                    <a:pt x="84" y="113"/>
                  </a:cubicBezTo>
                  <a:cubicBezTo>
                    <a:pt x="92" y="110"/>
                    <a:pt x="101" y="109"/>
                    <a:pt x="110" y="109"/>
                  </a:cubicBezTo>
                  <a:cubicBezTo>
                    <a:pt x="136" y="109"/>
                    <a:pt x="161" y="122"/>
                    <a:pt x="179" y="149"/>
                  </a:cubicBezTo>
                  <a:cubicBezTo>
                    <a:pt x="226" y="137"/>
                    <a:pt x="286" y="137"/>
                    <a:pt x="334" y="113"/>
                  </a:cubicBezTo>
                  <a:cubicBezTo>
                    <a:pt x="268" y="31"/>
                    <a:pt x="192" y="0"/>
                    <a:pt x="11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00" name="Google Shape;2000;p32"/>
            <p:cNvSpPr/>
            <p:nvPr/>
          </p:nvSpPr>
          <p:spPr>
            <a:xfrm>
              <a:off x="5209875" y="2282850"/>
              <a:ext cx="3575" cy="3300"/>
            </a:xfrm>
            <a:custGeom>
              <a:avLst/>
              <a:gdLst/>
              <a:ahLst/>
              <a:cxnLst/>
              <a:rect l="l" t="t" r="r" b="b"/>
              <a:pathLst>
                <a:path w="143" h="132" extrusionOk="0">
                  <a:moveTo>
                    <a:pt x="0" y="1"/>
                  </a:moveTo>
                  <a:lnTo>
                    <a:pt x="0" y="1"/>
                  </a:lnTo>
                  <a:cubicBezTo>
                    <a:pt x="36" y="48"/>
                    <a:pt x="95" y="96"/>
                    <a:pt x="143" y="132"/>
                  </a:cubicBezTo>
                  <a:cubicBezTo>
                    <a:pt x="95" y="96"/>
                    <a:pt x="60" y="48"/>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01" name="Google Shape;2001;p32"/>
            <p:cNvSpPr/>
            <p:nvPr/>
          </p:nvSpPr>
          <p:spPr>
            <a:xfrm>
              <a:off x="5342925" y="2300225"/>
              <a:ext cx="3300" cy="2425"/>
            </a:xfrm>
            <a:custGeom>
              <a:avLst/>
              <a:gdLst/>
              <a:ahLst/>
              <a:cxnLst/>
              <a:rect l="l" t="t" r="r" b="b"/>
              <a:pathLst>
                <a:path w="132" h="97" extrusionOk="0">
                  <a:moveTo>
                    <a:pt x="52" y="1"/>
                  </a:moveTo>
                  <a:cubicBezTo>
                    <a:pt x="35" y="1"/>
                    <a:pt x="18" y="4"/>
                    <a:pt x="0" y="8"/>
                  </a:cubicBezTo>
                  <a:cubicBezTo>
                    <a:pt x="7" y="66"/>
                    <a:pt x="24" y="96"/>
                    <a:pt x="49" y="96"/>
                  </a:cubicBezTo>
                  <a:cubicBezTo>
                    <a:pt x="71" y="96"/>
                    <a:pt x="99" y="75"/>
                    <a:pt x="131" y="32"/>
                  </a:cubicBezTo>
                  <a:cubicBezTo>
                    <a:pt x="109" y="9"/>
                    <a:pt x="81" y="1"/>
                    <a:pt x="5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02" name="Google Shape;2002;p32"/>
            <p:cNvSpPr/>
            <p:nvPr/>
          </p:nvSpPr>
          <p:spPr>
            <a:xfrm>
              <a:off x="5282200" y="2311425"/>
              <a:ext cx="3000" cy="4500"/>
            </a:xfrm>
            <a:custGeom>
              <a:avLst/>
              <a:gdLst/>
              <a:ahLst/>
              <a:cxnLst/>
              <a:rect l="l" t="t" r="r" b="b"/>
              <a:pathLst>
                <a:path w="120" h="180" extrusionOk="0">
                  <a:moveTo>
                    <a:pt x="119" y="1"/>
                  </a:moveTo>
                  <a:cubicBezTo>
                    <a:pt x="48" y="48"/>
                    <a:pt x="0" y="96"/>
                    <a:pt x="0" y="179"/>
                  </a:cubicBezTo>
                  <a:cubicBezTo>
                    <a:pt x="96" y="155"/>
                    <a:pt x="119" y="96"/>
                    <a:pt x="11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03" name="Google Shape;2003;p32"/>
            <p:cNvSpPr/>
            <p:nvPr/>
          </p:nvSpPr>
          <p:spPr>
            <a:xfrm>
              <a:off x="5278325" y="2315900"/>
              <a:ext cx="3900" cy="3300"/>
            </a:xfrm>
            <a:custGeom>
              <a:avLst/>
              <a:gdLst/>
              <a:ahLst/>
              <a:cxnLst/>
              <a:rect l="l" t="t" r="r" b="b"/>
              <a:pathLst>
                <a:path w="156" h="132" extrusionOk="0">
                  <a:moveTo>
                    <a:pt x="155" y="0"/>
                  </a:moveTo>
                  <a:cubicBezTo>
                    <a:pt x="72" y="0"/>
                    <a:pt x="24" y="48"/>
                    <a:pt x="1" y="131"/>
                  </a:cubicBezTo>
                  <a:cubicBezTo>
                    <a:pt x="84" y="131"/>
                    <a:pt x="143" y="95"/>
                    <a:pt x="15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04" name="Google Shape;2004;p32"/>
            <p:cNvSpPr/>
            <p:nvPr/>
          </p:nvSpPr>
          <p:spPr>
            <a:xfrm>
              <a:off x="5296175" y="2294150"/>
              <a:ext cx="3600" cy="1100"/>
            </a:xfrm>
            <a:custGeom>
              <a:avLst/>
              <a:gdLst/>
              <a:ahLst/>
              <a:cxnLst/>
              <a:rect l="l" t="t" r="r" b="b"/>
              <a:pathLst>
                <a:path w="144" h="44" extrusionOk="0">
                  <a:moveTo>
                    <a:pt x="1" y="1"/>
                  </a:moveTo>
                  <a:cubicBezTo>
                    <a:pt x="1" y="11"/>
                    <a:pt x="16" y="43"/>
                    <a:pt x="29" y="43"/>
                  </a:cubicBezTo>
                  <a:cubicBezTo>
                    <a:pt x="32" y="43"/>
                    <a:pt x="34" y="41"/>
                    <a:pt x="37" y="37"/>
                  </a:cubicBezTo>
                  <a:cubicBezTo>
                    <a:pt x="72" y="25"/>
                    <a:pt x="120" y="13"/>
                    <a:pt x="14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05" name="Google Shape;2005;p32"/>
            <p:cNvSpPr/>
            <p:nvPr/>
          </p:nvSpPr>
          <p:spPr>
            <a:xfrm>
              <a:off x="5295600" y="2304575"/>
              <a:ext cx="3875" cy="2650"/>
            </a:xfrm>
            <a:custGeom>
              <a:avLst/>
              <a:gdLst/>
              <a:ahLst/>
              <a:cxnLst/>
              <a:rect l="l" t="t" r="r" b="b"/>
              <a:pathLst>
                <a:path w="155" h="106" extrusionOk="0">
                  <a:moveTo>
                    <a:pt x="0" y="1"/>
                  </a:moveTo>
                  <a:lnTo>
                    <a:pt x="0" y="1"/>
                  </a:lnTo>
                  <a:cubicBezTo>
                    <a:pt x="24" y="25"/>
                    <a:pt x="24" y="36"/>
                    <a:pt x="24" y="72"/>
                  </a:cubicBezTo>
                  <a:cubicBezTo>
                    <a:pt x="49" y="89"/>
                    <a:pt x="80" y="106"/>
                    <a:pt x="113" y="106"/>
                  </a:cubicBezTo>
                  <a:cubicBezTo>
                    <a:pt x="127" y="106"/>
                    <a:pt x="141" y="103"/>
                    <a:pt x="155" y="96"/>
                  </a:cubicBezTo>
                  <a:cubicBezTo>
                    <a:pt x="95" y="72"/>
                    <a:pt x="48" y="25"/>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06" name="Google Shape;2006;p32"/>
            <p:cNvSpPr/>
            <p:nvPr/>
          </p:nvSpPr>
          <p:spPr>
            <a:xfrm>
              <a:off x="5259875" y="2333150"/>
              <a:ext cx="4200" cy="3600"/>
            </a:xfrm>
            <a:custGeom>
              <a:avLst/>
              <a:gdLst/>
              <a:ahLst/>
              <a:cxnLst/>
              <a:rect l="l" t="t" r="r" b="b"/>
              <a:pathLst>
                <a:path w="168" h="144" extrusionOk="0">
                  <a:moveTo>
                    <a:pt x="155" y="1"/>
                  </a:moveTo>
                  <a:cubicBezTo>
                    <a:pt x="72" y="13"/>
                    <a:pt x="12" y="72"/>
                    <a:pt x="0" y="144"/>
                  </a:cubicBezTo>
                  <a:cubicBezTo>
                    <a:pt x="48" y="144"/>
                    <a:pt x="96" y="132"/>
                    <a:pt x="143" y="132"/>
                  </a:cubicBezTo>
                  <a:cubicBezTo>
                    <a:pt x="167" y="108"/>
                    <a:pt x="167" y="60"/>
                    <a:pt x="15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07" name="Google Shape;2007;p32"/>
            <p:cNvSpPr/>
            <p:nvPr/>
          </p:nvSpPr>
          <p:spPr>
            <a:xfrm>
              <a:off x="5256600" y="2336725"/>
              <a:ext cx="3900" cy="3900"/>
            </a:xfrm>
            <a:custGeom>
              <a:avLst/>
              <a:gdLst/>
              <a:ahLst/>
              <a:cxnLst/>
              <a:rect l="l" t="t" r="r" b="b"/>
              <a:pathLst>
                <a:path w="156" h="156" extrusionOk="0">
                  <a:moveTo>
                    <a:pt x="155" y="1"/>
                  </a:moveTo>
                  <a:lnTo>
                    <a:pt x="155" y="1"/>
                  </a:lnTo>
                  <a:cubicBezTo>
                    <a:pt x="72" y="24"/>
                    <a:pt x="12" y="84"/>
                    <a:pt x="0" y="155"/>
                  </a:cubicBezTo>
                  <a:cubicBezTo>
                    <a:pt x="48" y="155"/>
                    <a:pt x="96" y="155"/>
                    <a:pt x="131" y="143"/>
                  </a:cubicBezTo>
                  <a:cubicBezTo>
                    <a:pt x="131" y="96"/>
                    <a:pt x="155" y="48"/>
                    <a:pt x="15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08" name="Google Shape;2008;p32"/>
            <p:cNvSpPr/>
            <p:nvPr/>
          </p:nvSpPr>
          <p:spPr>
            <a:xfrm>
              <a:off x="5274450" y="2299225"/>
              <a:ext cx="1825" cy="1500"/>
            </a:xfrm>
            <a:custGeom>
              <a:avLst/>
              <a:gdLst/>
              <a:ahLst/>
              <a:cxnLst/>
              <a:rect l="l" t="t" r="r" b="b"/>
              <a:pathLst>
                <a:path w="73" h="60" extrusionOk="0">
                  <a:moveTo>
                    <a:pt x="36" y="0"/>
                  </a:moveTo>
                  <a:cubicBezTo>
                    <a:pt x="36" y="0"/>
                    <a:pt x="13" y="48"/>
                    <a:pt x="1" y="60"/>
                  </a:cubicBezTo>
                  <a:cubicBezTo>
                    <a:pt x="60" y="48"/>
                    <a:pt x="72" y="12"/>
                    <a:pt x="3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09" name="Google Shape;2009;p32"/>
            <p:cNvSpPr/>
            <p:nvPr/>
          </p:nvSpPr>
          <p:spPr>
            <a:xfrm>
              <a:off x="5303025" y="2293800"/>
              <a:ext cx="3900" cy="3375"/>
            </a:xfrm>
            <a:custGeom>
              <a:avLst/>
              <a:gdLst/>
              <a:ahLst/>
              <a:cxnLst/>
              <a:rect l="l" t="t" r="r" b="b"/>
              <a:pathLst>
                <a:path w="156" h="135" extrusionOk="0">
                  <a:moveTo>
                    <a:pt x="72" y="0"/>
                  </a:moveTo>
                  <a:cubicBezTo>
                    <a:pt x="48" y="0"/>
                    <a:pt x="25" y="9"/>
                    <a:pt x="1" y="27"/>
                  </a:cubicBezTo>
                  <a:cubicBezTo>
                    <a:pt x="48" y="51"/>
                    <a:pt x="108" y="98"/>
                    <a:pt x="156" y="134"/>
                  </a:cubicBezTo>
                  <a:cubicBezTo>
                    <a:pt x="144" y="98"/>
                    <a:pt x="144" y="51"/>
                    <a:pt x="144" y="27"/>
                  </a:cubicBezTo>
                  <a:cubicBezTo>
                    <a:pt x="120" y="9"/>
                    <a:pt x="96" y="0"/>
                    <a:pt x="7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10" name="Google Shape;2010;p32"/>
            <p:cNvSpPr/>
            <p:nvPr/>
          </p:nvSpPr>
          <p:spPr>
            <a:xfrm>
              <a:off x="5317625" y="2309950"/>
              <a:ext cx="3300" cy="1200"/>
            </a:xfrm>
            <a:custGeom>
              <a:avLst/>
              <a:gdLst/>
              <a:ahLst/>
              <a:cxnLst/>
              <a:rect l="l" t="t" r="r" b="b"/>
              <a:pathLst>
                <a:path w="132" h="48" extrusionOk="0">
                  <a:moveTo>
                    <a:pt x="107" y="0"/>
                  </a:moveTo>
                  <a:cubicBezTo>
                    <a:pt x="72" y="0"/>
                    <a:pt x="36" y="24"/>
                    <a:pt x="0" y="36"/>
                  </a:cubicBezTo>
                  <a:cubicBezTo>
                    <a:pt x="48" y="48"/>
                    <a:pt x="95" y="48"/>
                    <a:pt x="131" y="48"/>
                  </a:cubicBezTo>
                  <a:cubicBezTo>
                    <a:pt x="119" y="36"/>
                    <a:pt x="107" y="0"/>
                    <a:pt x="10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11" name="Google Shape;2011;p32"/>
            <p:cNvSpPr/>
            <p:nvPr/>
          </p:nvSpPr>
          <p:spPr>
            <a:xfrm>
              <a:off x="5209275" y="1823575"/>
              <a:ext cx="29200" cy="175525"/>
            </a:xfrm>
            <a:custGeom>
              <a:avLst/>
              <a:gdLst/>
              <a:ahLst/>
              <a:cxnLst/>
              <a:rect l="l" t="t" r="r" b="b"/>
              <a:pathLst>
                <a:path w="1168" h="7021" extrusionOk="0">
                  <a:moveTo>
                    <a:pt x="655" y="0"/>
                  </a:moveTo>
                  <a:cubicBezTo>
                    <a:pt x="60" y="36"/>
                    <a:pt x="0" y="369"/>
                    <a:pt x="203" y="846"/>
                  </a:cubicBezTo>
                  <a:cubicBezTo>
                    <a:pt x="536" y="917"/>
                    <a:pt x="477" y="1179"/>
                    <a:pt x="441" y="1405"/>
                  </a:cubicBezTo>
                  <a:cubicBezTo>
                    <a:pt x="357" y="1715"/>
                    <a:pt x="262" y="2000"/>
                    <a:pt x="167" y="2298"/>
                  </a:cubicBezTo>
                  <a:cubicBezTo>
                    <a:pt x="381" y="2834"/>
                    <a:pt x="453" y="3953"/>
                    <a:pt x="322" y="4584"/>
                  </a:cubicBezTo>
                  <a:cubicBezTo>
                    <a:pt x="322" y="4612"/>
                    <a:pt x="322" y="4639"/>
                    <a:pt x="327" y="4639"/>
                  </a:cubicBezTo>
                  <a:cubicBezTo>
                    <a:pt x="328" y="4639"/>
                    <a:pt x="328" y="4639"/>
                    <a:pt x="329" y="4639"/>
                  </a:cubicBezTo>
                  <a:lnTo>
                    <a:pt x="329" y="4639"/>
                  </a:lnTo>
                  <a:cubicBezTo>
                    <a:pt x="283" y="4708"/>
                    <a:pt x="238" y="4789"/>
                    <a:pt x="215" y="4870"/>
                  </a:cubicBezTo>
                  <a:cubicBezTo>
                    <a:pt x="227" y="5144"/>
                    <a:pt x="286" y="5418"/>
                    <a:pt x="262" y="5703"/>
                  </a:cubicBezTo>
                  <a:cubicBezTo>
                    <a:pt x="262" y="5799"/>
                    <a:pt x="262" y="5882"/>
                    <a:pt x="298" y="5977"/>
                  </a:cubicBezTo>
                  <a:cubicBezTo>
                    <a:pt x="328" y="6000"/>
                    <a:pt x="354" y="6008"/>
                    <a:pt x="377" y="6008"/>
                  </a:cubicBezTo>
                  <a:cubicBezTo>
                    <a:pt x="391" y="6008"/>
                    <a:pt x="404" y="6005"/>
                    <a:pt x="417" y="6001"/>
                  </a:cubicBezTo>
                  <a:cubicBezTo>
                    <a:pt x="425" y="5998"/>
                    <a:pt x="432" y="5997"/>
                    <a:pt x="436" y="5997"/>
                  </a:cubicBezTo>
                  <a:cubicBezTo>
                    <a:pt x="449" y="5997"/>
                    <a:pt x="439" y="6012"/>
                    <a:pt x="393" y="6049"/>
                  </a:cubicBezTo>
                  <a:cubicBezTo>
                    <a:pt x="322" y="6108"/>
                    <a:pt x="274" y="6180"/>
                    <a:pt x="262" y="6275"/>
                  </a:cubicBezTo>
                  <a:lnTo>
                    <a:pt x="262" y="6453"/>
                  </a:lnTo>
                  <a:cubicBezTo>
                    <a:pt x="262" y="6513"/>
                    <a:pt x="274" y="6572"/>
                    <a:pt x="298" y="6632"/>
                  </a:cubicBezTo>
                  <a:cubicBezTo>
                    <a:pt x="334" y="6692"/>
                    <a:pt x="357" y="6727"/>
                    <a:pt x="405" y="6787"/>
                  </a:cubicBezTo>
                  <a:cubicBezTo>
                    <a:pt x="513" y="6931"/>
                    <a:pt x="612" y="7020"/>
                    <a:pt x="701" y="7020"/>
                  </a:cubicBezTo>
                  <a:cubicBezTo>
                    <a:pt x="787" y="7020"/>
                    <a:pt x="864" y="6934"/>
                    <a:pt x="929" y="6727"/>
                  </a:cubicBezTo>
                  <a:cubicBezTo>
                    <a:pt x="1167" y="6049"/>
                    <a:pt x="655" y="5453"/>
                    <a:pt x="679" y="4787"/>
                  </a:cubicBezTo>
                  <a:cubicBezTo>
                    <a:pt x="715" y="3370"/>
                    <a:pt x="715" y="1941"/>
                    <a:pt x="691" y="512"/>
                  </a:cubicBezTo>
                  <a:cubicBezTo>
                    <a:pt x="679" y="346"/>
                    <a:pt x="703" y="167"/>
                    <a:pt x="65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12" name="Google Shape;2012;p32"/>
            <p:cNvSpPr/>
            <p:nvPr/>
          </p:nvSpPr>
          <p:spPr>
            <a:xfrm>
              <a:off x="5211350" y="1989025"/>
              <a:ext cx="25325" cy="84775"/>
            </a:xfrm>
            <a:custGeom>
              <a:avLst/>
              <a:gdLst/>
              <a:ahLst/>
              <a:cxnLst/>
              <a:rect l="l" t="t" r="r" b="b"/>
              <a:pathLst>
                <a:path w="1013" h="3391" extrusionOk="0">
                  <a:moveTo>
                    <a:pt x="268" y="1"/>
                  </a:moveTo>
                  <a:cubicBezTo>
                    <a:pt x="259" y="1"/>
                    <a:pt x="249" y="1"/>
                    <a:pt x="239" y="2"/>
                  </a:cubicBezTo>
                  <a:cubicBezTo>
                    <a:pt x="132" y="324"/>
                    <a:pt x="144" y="645"/>
                    <a:pt x="239" y="1014"/>
                  </a:cubicBezTo>
                  <a:cubicBezTo>
                    <a:pt x="536" y="1324"/>
                    <a:pt x="84" y="1490"/>
                    <a:pt x="96" y="1740"/>
                  </a:cubicBezTo>
                  <a:cubicBezTo>
                    <a:pt x="203" y="2014"/>
                    <a:pt x="203" y="2300"/>
                    <a:pt x="96" y="2586"/>
                  </a:cubicBezTo>
                  <a:lnTo>
                    <a:pt x="84" y="2586"/>
                  </a:lnTo>
                  <a:cubicBezTo>
                    <a:pt x="132" y="2824"/>
                    <a:pt x="1" y="3110"/>
                    <a:pt x="239" y="3300"/>
                  </a:cubicBezTo>
                  <a:cubicBezTo>
                    <a:pt x="312" y="3360"/>
                    <a:pt x="390" y="3391"/>
                    <a:pt x="473" y="3391"/>
                  </a:cubicBezTo>
                  <a:cubicBezTo>
                    <a:pt x="538" y="3391"/>
                    <a:pt x="606" y="3372"/>
                    <a:pt x="679" y="3336"/>
                  </a:cubicBezTo>
                  <a:cubicBezTo>
                    <a:pt x="739" y="3276"/>
                    <a:pt x="775" y="3193"/>
                    <a:pt x="798" y="3122"/>
                  </a:cubicBezTo>
                  <a:cubicBezTo>
                    <a:pt x="894" y="2717"/>
                    <a:pt x="846" y="2312"/>
                    <a:pt x="870" y="1919"/>
                  </a:cubicBezTo>
                  <a:cubicBezTo>
                    <a:pt x="917" y="1407"/>
                    <a:pt x="1013" y="895"/>
                    <a:pt x="655" y="431"/>
                  </a:cubicBezTo>
                  <a:cubicBezTo>
                    <a:pt x="483" y="327"/>
                    <a:pt x="544" y="1"/>
                    <a:pt x="26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13" name="Google Shape;2013;p32"/>
            <p:cNvSpPr/>
            <p:nvPr/>
          </p:nvSpPr>
          <p:spPr>
            <a:xfrm>
              <a:off x="5206300" y="1796700"/>
              <a:ext cx="23225" cy="57200"/>
            </a:xfrm>
            <a:custGeom>
              <a:avLst/>
              <a:gdLst/>
              <a:ahLst/>
              <a:cxnLst/>
              <a:rect l="l" t="t" r="r" b="b"/>
              <a:pathLst>
                <a:path w="929" h="2288" extrusionOk="0">
                  <a:moveTo>
                    <a:pt x="652" y="0"/>
                  </a:moveTo>
                  <a:cubicBezTo>
                    <a:pt x="576" y="0"/>
                    <a:pt x="496" y="30"/>
                    <a:pt x="417" y="87"/>
                  </a:cubicBezTo>
                  <a:cubicBezTo>
                    <a:pt x="393" y="551"/>
                    <a:pt x="393" y="1040"/>
                    <a:pt x="0" y="1385"/>
                  </a:cubicBezTo>
                  <a:lnTo>
                    <a:pt x="0" y="2099"/>
                  </a:lnTo>
                  <a:cubicBezTo>
                    <a:pt x="4" y="2098"/>
                    <a:pt x="8" y="2098"/>
                    <a:pt x="12" y="2098"/>
                  </a:cubicBezTo>
                  <a:cubicBezTo>
                    <a:pt x="93" y="2098"/>
                    <a:pt x="96" y="2288"/>
                    <a:pt x="184" y="2288"/>
                  </a:cubicBezTo>
                  <a:cubicBezTo>
                    <a:pt x="209" y="2288"/>
                    <a:pt x="242" y="2272"/>
                    <a:pt x="286" y="2230"/>
                  </a:cubicBezTo>
                  <a:cubicBezTo>
                    <a:pt x="334" y="2183"/>
                    <a:pt x="322" y="2159"/>
                    <a:pt x="286" y="2111"/>
                  </a:cubicBezTo>
                  <a:lnTo>
                    <a:pt x="286" y="1944"/>
                  </a:lnTo>
                  <a:cubicBezTo>
                    <a:pt x="274" y="1575"/>
                    <a:pt x="405" y="1290"/>
                    <a:pt x="703" y="1087"/>
                  </a:cubicBezTo>
                  <a:cubicBezTo>
                    <a:pt x="869" y="968"/>
                    <a:pt x="869" y="789"/>
                    <a:pt x="881" y="635"/>
                  </a:cubicBezTo>
                  <a:cubicBezTo>
                    <a:pt x="893" y="528"/>
                    <a:pt x="929" y="432"/>
                    <a:pt x="929" y="325"/>
                  </a:cubicBezTo>
                  <a:cubicBezTo>
                    <a:pt x="929" y="254"/>
                    <a:pt x="917" y="170"/>
                    <a:pt x="881" y="111"/>
                  </a:cubicBezTo>
                  <a:cubicBezTo>
                    <a:pt x="813" y="36"/>
                    <a:pt x="735" y="0"/>
                    <a:pt x="65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14" name="Google Shape;2014;p32"/>
            <p:cNvSpPr/>
            <p:nvPr/>
          </p:nvSpPr>
          <p:spPr>
            <a:xfrm>
              <a:off x="5208675" y="1881325"/>
              <a:ext cx="4500" cy="44650"/>
            </a:xfrm>
            <a:custGeom>
              <a:avLst/>
              <a:gdLst/>
              <a:ahLst/>
              <a:cxnLst/>
              <a:rect l="l" t="t" r="r" b="b"/>
              <a:pathLst>
                <a:path w="180" h="1786" extrusionOk="0">
                  <a:moveTo>
                    <a:pt x="179" y="0"/>
                  </a:moveTo>
                  <a:cubicBezTo>
                    <a:pt x="12" y="536"/>
                    <a:pt x="0" y="1167"/>
                    <a:pt x="179" y="1786"/>
                  </a:cubicBezTo>
                  <a:lnTo>
                    <a:pt x="179"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15" name="Google Shape;2015;p32"/>
            <p:cNvSpPr/>
            <p:nvPr/>
          </p:nvSpPr>
          <p:spPr>
            <a:xfrm>
              <a:off x="5208975" y="1938175"/>
              <a:ext cx="9250" cy="33750"/>
            </a:xfrm>
            <a:custGeom>
              <a:avLst/>
              <a:gdLst/>
              <a:ahLst/>
              <a:cxnLst/>
              <a:rect l="l" t="t" r="r" b="b"/>
              <a:pathLst>
                <a:path w="370" h="1350" extrusionOk="0">
                  <a:moveTo>
                    <a:pt x="346" y="0"/>
                  </a:moveTo>
                  <a:lnTo>
                    <a:pt x="346" y="0"/>
                  </a:lnTo>
                  <a:cubicBezTo>
                    <a:pt x="119" y="107"/>
                    <a:pt x="0" y="286"/>
                    <a:pt x="108" y="524"/>
                  </a:cubicBezTo>
                  <a:cubicBezTo>
                    <a:pt x="215" y="774"/>
                    <a:pt x="179" y="1048"/>
                    <a:pt x="191" y="1298"/>
                  </a:cubicBezTo>
                  <a:cubicBezTo>
                    <a:pt x="191" y="1322"/>
                    <a:pt x="215" y="1334"/>
                    <a:pt x="239" y="1346"/>
                  </a:cubicBezTo>
                  <a:cubicBezTo>
                    <a:pt x="247" y="1348"/>
                    <a:pt x="255" y="1350"/>
                    <a:pt x="262" y="1350"/>
                  </a:cubicBezTo>
                  <a:cubicBezTo>
                    <a:pt x="286" y="1350"/>
                    <a:pt x="306" y="1334"/>
                    <a:pt x="334" y="1298"/>
                  </a:cubicBezTo>
                  <a:lnTo>
                    <a:pt x="334" y="155"/>
                  </a:lnTo>
                  <a:cubicBezTo>
                    <a:pt x="369" y="107"/>
                    <a:pt x="369" y="72"/>
                    <a:pt x="34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16" name="Google Shape;2016;p32"/>
            <p:cNvSpPr/>
            <p:nvPr/>
          </p:nvSpPr>
          <p:spPr>
            <a:xfrm>
              <a:off x="5210450" y="1987775"/>
              <a:ext cx="7775" cy="26025"/>
            </a:xfrm>
            <a:custGeom>
              <a:avLst/>
              <a:gdLst/>
              <a:ahLst/>
              <a:cxnLst/>
              <a:rect l="l" t="t" r="r" b="b"/>
              <a:pathLst>
                <a:path w="311" h="1041" extrusionOk="0">
                  <a:moveTo>
                    <a:pt x="192" y="0"/>
                  </a:moveTo>
                  <a:cubicBezTo>
                    <a:pt x="168" y="0"/>
                    <a:pt x="147" y="16"/>
                    <a:pt x="120" y="52"/>
                  </a:cubicBezTo>
                  <a:cubicBezTo>
                    <a:pt x="180" y="374"/>
                    <a:pt x="1" y="743"/>
                    <a:pt x="275" y="1040"/>
                  </a:cubicBezTo>
                  <a:cubicBezTo>
                    <a:pt x="310" y="719"/>
                    <a:pt x="299" y="374"/>
                    <a:pt x="275" y="52"/>
                  </a:cubicBezTo>
                  <a:cubicBezTo>
                    <a:pt x="275" y="28"/>
                    <a:pt x="239" y="16"/>
                    <a:pt x="215" y="4"/>
                  </a:cubicBezTo>
                  <a:cubicBezTo>
                    <a:pt x="207" y="2"/>
                    <a:pt x="199" y="0"/>
                    <a:pt x="19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17" name="Google Shape;2017;p32"/>
            <p:cNvSpPr/>
            <p:nvPr/>
          </p:nvSpPr>
          <p:spPr>
            <a:xfrm>
              <a:off x="5213425" y="2032225"/>
              <a:ext cx="5400" cy="21150"/>
            </a:xfrm>
            <a:custGeom>
              <a:avLst/>
              <a:gdLst/>
              <a:ahLst/>
              <a:cxnLst/>
              <a:rect l="l" t="t" r="r" b="b"/>
              <a:pathLst>
                <a:path w="216" h="846" extrusionOk="0">
                  <a:moveTo>
                    <a:pt x="1" y="0"/>
                  </a:moveTo>
                  <a:lnTo>
                    <a:pt x="1" y="846"/>
                  </a:lnTo>
                  <a:cubicBezTo>
                    <a:pt x="215" y="560"/>
                    <a:pt x="215" y="274"/>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18" name="Google Shape;2018;p32"/>
            <p:cNvSpPr/>
            <p:nvPr/>
          </p:nvSpPr>
          <p:spPr>
            <a:xfrm>
              <a:off x="5213425" y="1971200"/>
              <a:ext cx="7475" cy="11875"/>
            </a:xfrm>
            <a:custGeom>
              <a:avLst/>
              <a:gdLst/>
              <a:ahLst/>
              <a:cxnLst/>
              <a:rect l="l" t="t" r="r" b="b"/>
              <a:pathLst>
                <a:path w="299" h="475" extrusionOk="0">
                  <a:moveTo>
                    <a:pt x="1" y="1"/>
                  </a:moveTo>
                  <a:cubicBezTo>
                    <a:pt x="1" y="132"/>
                    <a:pt x="1" y="275"/>
                    <a:pt x="13" y="429"/>
                  </a:cubicBezTo>
                  <a:cubicBezTo>
                    <a:pt x="13" y="441"/>
                    <a:pt x="37" y="453"/>
                    <a:pt x="61" y="465"/>
                  </a:cubicBezTo>
                  <a:cubicBezTo>
                    <a:pt x="70" y="472"/>
                    <a:pt x="80" y="475"/>
                    <a:pt x="88" y="475"/>
                  </a:cubicBezTo>
                  <a:cubicBezTo>
                    <a:pt x="110" y="475"/>
                    <a:pt x="130" y="455"/>
                    <a:pt x="156" y="429"/>
                  </a:cubicBezTo>
                  <a:cubicBezTo>
                    <a:pt x="215" y="334"/>
                    <a:pt x="251" y="239"/>
                    <a:pt x="299" y="144"/>
                  </a:cubicBezTo>
                  <a:lnTo>
                    <a:pt x="156"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19" name="Google Shape;2019;p32"/>
            <p:cNvSpPr/>
            <p:nvPr/>
          </p:nvSpPr>
          <p:spPr>
            <a:xfrm>
              <a:off x="5213725" y="1849475"/>
              <a:ext cx="2125" cy="3000"/>
            </a:xfrm>
            <a:custGeom>
              <a:avLst/>
              <a:gdLst/>
              <a:ahLst/>
              <a:cxnLst/>
              <a:rect l="l" t="t" r="r" b="b"/>
              <a:pathLst>
                <a:path w="85" h="120" extrusionOk="0">
                  <a:moveTo>
                    <a:pt x="1" y="0"/>
                  </a:moveTo>
                  <a:lnTo>
                    <a:pt x="1" y="119"/>
                  </a:lnTo>
                  <a:cubicBezTo>
                    <a:pt x="84" y="72"/>
                    <a:pt x="84"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20" name="Google Shape;2020;p32"/>
            <p:cNvSpPr/>
            <p:nvPr/>
          </p:nvSpPr>
          <p:spPr>
            <a:xfrm>
              <a:off x="5213425" y="1981925"/>
              <a:ext cx="3900" cy="4600"/>
            </a:xfrm>
            <a:custGeom>
              <a:avLst/>
              <a:gdLst/>
              <a:ahLst/>
              <a:cxnLst/>
              <a:rect l="l" t="t" r="r" b="b"/>
              <a:pathLst>
                <a:path w="156" h="184" extrusionOk="0">
                  <a:moveTo>
                    <a:pt x="13" y="0"/>
                  </a:moveTo>
                  <a:cubicBezTo>
                    <a:pt x="1" y="36"/>
                    <a:pt x="1" y="84"/>
                    <a:pt x="13" y="143"/>
                  </a:cubicBezTo>
                  <a:cubicBezTo>
                    <a:pt x="13" y="143"/>
                    <a:pt x="37" y="167"/>
                    <a:pt x="61" y="179"/>
                  </a:cubicBezTo>
                  <a:cubicBezTo>
                    <a:pt x="69" y="182"/>
                    <a:pt x="78" y="183"/>
                    <a:pt x="85" y="183"/>
                  </a:cubicBezTo>
                  <a:cubicBezTo>
                    <a:pt x="109" y="183"/>
                    <a:pt x="129" y="170"/>
                    <a:pt x="156" y="143"/>
                  </a:cubicBezTo>
                  <a:lnTo>
                    <a:pt x="156" y="72"/>
                  </a:lnTo>
                  <a:lnTo>
                    <a:pt x="156"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21" name="Google Shape;2021;p32"/>
            <p:cNvSpPr/>
            <p:nvPr/>
          </p:nvSpPr>
          <p:spPr>
            <a:xfrm>
              <a:off x="5213425" y="1985200"/>
              <a:ext cx="3900" cy="3900"/>
            </a:xfrm>
            <a:custGeom>
              <a:avLst/>
              <a:gdLst/>
              <a:ahLst/>
              <a:cxnLst/>
              <a:rect l="l" t="t" r="r" b="b"/>
              <a:pathLst>
                <a:path w="156" h="156" extrusionOk="0">
                  <a:moveTo>
                    <a:pt x="1" y="0"/>
                  </a:moveTo>
                  <a:lnTo>
                    <a:pt x="1" y="155"/>
                  </a:lnTo>
                  <a:lnTo>
                    <a:pt x="156" y="155"/>
                  </a:lnTo>
                  <a:lnTo>
                    <a:pt x="156"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22" name="Google Shape;2022;p32"/>
            <p:cNvSpPr/>
            <p:nvPr/>
          </p:nvSpPr>
          <p:spPr>
            <a:xfrm>
              <a:off x="6063250" y="3081750"/>
              <a:ext cx="72950" cy="17000"/>
            </a:xfrm>
            <a:custGeom>
              <a:avLst/>
              <a:gdLst/>
              <a:ahLst/>
              <a:cxnLst/>
              <a:rect l="l" t="t" r="r" b="b"/>
              <a:pathLst>
                <a:path w="2918" h="680" extrusionOk="0">
                  <a:moveTo>
                    <a:pt x="488" y="1"/>
                  </a:moveTo>
                  <a:cubicBezTo>
                    <a:pt x="429" y="13"/>
                    <a:pt x="369" y="25"/>
                    <a:pt x="310" y="25"/>
                  </a:cubicBezTo>
                  <a:cubicBezTo>
                    <a:pt x="179" y="48"/>
                    <a:pt x="60" y="84"/>
                    <a:pt x="0" y="203"/>
                  </a:cubicBezTo>
                  <a:cubicBezTo>
                    <a:pt x="193" y="329"/>
                    <a:pt x="403" y="354"/>
                    <a:pt x="614" y="354"/>
                  </a:cubicBezTo>
                  <a:cubicBezTo>
                    <a:pt x="703" y="354"/>
                    <a:pt x="793" y="350"/>
                    <a:pt x="881" y="346"/>
                  </a:cubicBezTo>
                  <a:cubicBezTo>
                    <a:pt x="1370" y="584"/>
                    <a:pt x="1953" y="406"/>
                    <a:pt x="2453" y="620"/>
                  </a:cubicBezTo>
                  <a:cubicBezTo>
                    <a:pt x="2632" y="584"/>
                    <a:pt x="2917" y="679"/>
                    <a:pt x="2905" y="322"/>
                  </a:cubicBezTo>
                  <a:lnTo>
                    <a:pt x="2894" y="310"/>
                  </a:lnTo>
                  <a:cubicBezTo>
                    <a:pt x="2596" y="1"/>
                    <a:pt x="2155" y="203"/>
                    <a:pt x="1834" y="60"/>
                  </a:cubicBezTo>
                  <a:cubicBezTo>
                    <a:pt x="1786" y="60"/>
                    <a:pt x="1762" y="60"/>
                    <a:pt x="1727" y="25"/>
                  </a:cubicBezTo>
                  <a:cubicBezTo>
                    <a:pt x="1310" y="13"/>
                    <a:pt x="893" y="13"/>
                    <a:pt x="48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23" name="Google Shape;2023;p32"/>
            <p:cNvSpPr/>
            <p:nvPr/>
          </p:nvSpPr>
          <p:spPr>
            <a:xfrm>
              <a:off x="5972450" y="3064500"/>
              <a:ext cx="44975" cy="14900"/>
            </a:xfrm>
            <a:custGeom>
              <a:avLst/>
              <a:gdLst/>
              <a:ahLst/>
              <a:cxnLst/>
              <a:rect l="l" t="t" r="r" b="b"/>
              <a:pathLst>
                <a:path w="1799" h="596" extrusionOk="0">
                  <a:moveTo>
                    <a:pt x="72" y="0"/>
                  </a:moveTo>
                  <a:lnTo>
                    <a:pt x="72" y="0"/>
                  </a:lnTo>
                  <a:cubicBezTo>
                    <a:pt x="180" y="179"/>
                    <a:pt x="1" y="417"/>
                    <a:pt x="180" y="596"/>
                  </a:cubicBezTo>
                  <a:cubicBezTo>
                    <a:pt x="257" y="482"/>
                    <a:pt x="352" y="453"/>
                    <a:pt x="453" y="453"/>
                  </a:cubicBezTo>
                  <a:cubicBezTo>
                    <a:pt x="523" y="453"/>
                    <a:pt x="595" y="467"/>
                    <a:pt x="668" y="477"/>
                  </a:cubicBezTo>
                  <a:cubicBezTo>
                    <a:pt x="847" y="524"/>
                    <a:pt x="1019" y="586"/>
                    <a:pt x="1201" y="586"/>
                  </a:cubicBezTo>
                  <a:cubicBezTo>
                    <a:pt x="1249" y="586"/>
                    <a:pt x="1297" y="582"/>
                    <a:pt x="1346" y="572"/>
                  </a:cubicBezTo>
                  <a:cubicBezTo>
                    <a:pt x="1382" y="560"/>
                    <a:pt x="1406" y="524"/>
                    <a:pt x="1406" y="477"/>
                  </a:cubicBezTo>
                  <a:cubicBezTo>
                    <a:pt x="1442" y="500"/>
                    <a:pt x="1489" y="512"/>
                    <a:pt x="1525" y="524"/>
                  </a:cubicBezTo>
                  <a:cubicBezTo>
                    <a:pt x="1644" y="512"/>
                    <a:pt x="1799" y="536"/>
                    <a:pt x="1775" y="322"/>
                  </a:cubicBezTo>
                  <a:cubicBezTo>
                    <a:pt x="1227" y="143"/>
                    <a:pt x="644" y="107"/>
                    <a:pt x="7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24" name="Google Shape;2024;p32"/>
            <p:cNvSpPr/>
            <p:nvPr/>
          </p:nvSpPr>
          <p:spPr>
            <a:xfrm>
              <a:off x="6006100" y="3071925"/>
              <a:ext cx="54200" cy="14025"/>
            </a:xfrm>
            <a:custGeom>
              <a:avLst/>
              <a:gdLst/>
              <a:ahLst/>
              <a:cxnLst/>
              <a:rect l="l" t="t" r="r" b="b"/>
              <a:pathLst>
                <a:path w="2168" h="561" extrusionOk="0">
                  <a:moveTo>
                    <a:pt x="429" y="1"/>
                  </a:moveTo>
                  <a:cubicBezTo>
                    <a:pt x="310" y="168"/>
                    <a:pt x="143" y="120"/>
                    <a:pt x="0" y="144"/>
                  </a:cubicBezTo>
                  <a:lnTo>
                    <a:pt x="0" y="275"/>
                  </a:lnTo>
                  <a:cubicBezTo>
                    <a:pt x="560" y="453"/>
                    <a:pt x="1143" y="537"/>
                    <a:pt x="1739" y="561"/>
                  </a:cubicBezTo>
                  <a:cubicBezTo>
                    <a:pt x="2167" y="239"/>
                    <a:pt x="1727" y="263"/>
                    <a:pt x="1584" y="156"/>
                  </a:cubicBezTo>
                  <a:cubicBezTo>
                    <a:pt x="1203" y="96"/>
                    <a:pt x="798" y="168"/>
                    <a:pt x="42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25" name="Google Shape;2025;p32"/>
            <p:cNvSpPr/>
            <p:nvPr/>
          </p:nvSpPr>
          <p:spPr>
            <a:xfrm>
              <a:off x="6045375" y="3075425"/>
              <a:ext cx="29800" cy="10825"/>
            </a:xfrm>
            <a:custGeom>
              <a:avLst/>
              <a:gdLst/>
              <a:ahLst/>
              <a:cxnLst/>
              <a:rect l="l" t="t" r="r" b="b"/>
              <a:pathLst>
                <a:path w="1192" h="433" extrusionOk="0">
                  <a:moveTo>
                    <a:pt x="374" y="0"/>
                  </a:moveTo>
                  <a:cubicBezTo>
                    <a:pt x="250" y="0"/>
                    <a:pt x="126" y="9"/>
                    <a:pt x="1" y="16"/>
                  </a:cubicBezTo>
                  <a:cubicBezTo>
                    <a:pt x="96" y="135"/>
                    <a:pt x="334" y="206"/>
                    <a:pt x="156" y="409"/>
                  </a:cubicBezTo>
                  <a:cubicBezTo>
                    <a:pt x="251" y="409"/>
                    <a:pt x="346" y="432"/>
                    <a:pt x="453" y="432"/>
                  </a:cubicBezTo>
                  <a:cubicBezTo>
                    <a:pt x="525" y="369"/>
                    <a:pt x="604" y="354"/>
                    <a:pt x="686" y="354"/>
                  </a:cubicBezTo>
                  <a:cubicBezTo>
                    <a:pt x="765" y="354"/>
                    <a:pt x="846" y="368"/>
                    <a:pt x="926" y="368"/>
                  </a:cubicBezTo>
                  <a:cubicBezTo>
                    <a:pt x="997" y="368"/>
                    <a:pt x="1067" y="357"/>
                    <a:pt x="1132" y="313"/>
                  </a:cubicBezTo>
                  <a:lnTo>
                    <a:pt x="1192" y="254"/>
                  </a:lnTo>
                  <a:cubicBezTo>
                    <a:pt x="941" y="45"/>
                    <a:pt x="662" y="0"/>
                    <a:pt x="37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26" name="Google Shape;2026;p32"/>
            <p:cNvSpPr/>
            <p:nvPr/>
          </p:nvSpPr>
          <p:spPr>
            <a:xfrm>
              <a:off x="6056700" y="3081475"/>
              <a:ext cx="17000" cy="5675"/>
            </a:xfrm>
            <a:custGeom>
              <a:avLst/>
              <a:gdLst/>
              <a:ahLst/>
              <a:cxnLst/>
              <a:rect l="l" t="t" r="r" b="b"/>
              <a:pathLst>
                <a:path w="680" h="227" extrusionOk="0">
                  <a:moveTo>
                    <a:pt x="127" y="0"/>
                  </a:moveTo>
                  <a:cubicBezTo>
                    <a:pt x="20" y="0"/>
                    <a:pt x="10" y="91"/>
                    <a:pt x="0" y="190"/>
                  </a:cubicBezTo>
                  <a:cubicBezTo>
                    <a:pt x="72" y="190"/>
                    <a:pt x="155" y="202"/>
                    <a:pt x="250" y="214"/>
                  </a:cubicBezTo>
                  <a:cubicBezTo>
                    <a:pt x="393" y="155"/>
                    <a:pt x="572" y="226"/>
                    <a:pt x="679" y="71"/>
                  </a:cubicBezTo>
                  <a:cubicBezTo>
                    <a:pt x="512" y="48"/>
                    <a:pt x="358" y="48"/>
                    <a:pt x="203" y="12"/>
                  </a:cubicBezTo>
                  <a:cubicBezTo>
                    <a:pt x="173" y="4"/>
                    <a:pt x="148" y="0"/>
                    <a:pt x="12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27" name="Google Shape;2027;p32"/>
            <p:cNvSpPr/>
            <p:nvPr/>
          </p:nvSpPr>
          <p:spPr>
            <a:xfrm>
              <a:off x="5988525" y="3103475"/>
              <a:ext cx="3000" cy="4500"/>
            </a:xfrm>
            <a:custGeom>
              <a:avLst/>
              <a:gdLst/>
              <a:ahLst/>
              <a:cxnLst/>
              <a:rect l="l" t="t" r="r" b="b"/>
              <a:pathLst>
                <a:path w="120" h="180" extrusionOk="0">
                  <a:moveTo>
                    <a:pt x="1" y="1"/>
                  </a:moveTo>
                  <a:cubicBezTo>
                    <a:pt x="1" y="96"/>
                    <a:pt x="48" y="156"/>
                    <a:pt x="120" y="180"/>
                  </a:cubicBezTo>
                  <a:cubicBezTo>
                    <a:pt x="120" y="96"/>
                    <a:pt x="84" y="37"/>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28" name="Google Shape;2028;p32"/>
            <p:cNvSpPr/>
            <p:nvPr/>
          </p:nvSpPr>
          <p:spPr>
            <a:xfrm>
              <a:off x="6188250" y="3640450"/>
              <a:ext cx="17300" cy="15800"/>
            </a:xfrm>
            <a:custGeom>
              <a:avLst/>
              <a:gdLst/>
              <a:ahLst/>
              <a:cxnLst/>
              <a:rect l="l" t="t" r="r" b="b"/>
              <a:pathLst>
                <a:path w="692" h="632" extrusionOk="0">
                  <a:moveTo>
                    <a:pt x="406" y="1"/>
                  </a:moveTo>
                  <a:cubicBezTo>
                    <a:pt x="370" y="1"/>
                    <a:pt x="346" y="25"/>
                    <a:pt x="311" y="48"/>
                  </a:cubicBezTo>
                  <a:cubicBezTo>
                    <a:pt x="251" y="60"/>
                    <a:pt x="215" y="84"/>
                    <a:pt x="156" y="96"/>
                  </a:cubicBezTo>
                  <a:cubicBezTo>
                    <a:pt x="37" y="215"/>
                    <a:pt x="1" y="346"/>
                    <a:pt x="13" y="513"/>
                  </a:cubicBezTo>
                  <a:cubicBezTo>
                    <a:pt x="37" y="537"/>
                    <a:pt x="37" y="584"/>
                    <a:pt x="37" y="632"/>
                  </a:cubicBezTo>
                  <a:lnTo>
                    <a:pt x="311" y="632"/>
                  </a:lnTo>
                  <a:cubicBezTo>
                    <a:pt x="370" y="525"/>
                    <a:pt x="489" y="525"/>
                    <a:pt x="596" y="513"/>
                  </a:cubicBezTo>
                  <a:cubicBezTo>
                    <a:pt x="692" y="382"/>
                    <a:pt x="525" y="298"/>
                    <a:pt x="525" y="168"/>
                  </a:cubicBezTo>
                  <a:cubicBezTo>
                    <a:pt x="525" y="120"/>
                    <a:pt x="489" y="60"/>
                    <a:pt x="465" y="25"/>
                  </a:cubicBezTo>
                  <a:cubicBezTo>
                    <a:pt x="465" y="25"/>
                    <a:pt x="430" y="1"/>
                    <a:pt x="40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29" name="Google Shape;2029;p32"/>
            <p:cNvSpPr/>
            <p:nvPr/>
          </p:nvSpPr>
          <p:spPr>
            <a:xfrm>
              <a:off x="5311675" y="2613550"/>
              <a:ext cx="2700" cy="3000"/>
            </a:xfrm>
            <a:custGeom>
              <a:avLst/>
              <a:gdLst/>
              <a:ahLst/>
              <a:cxnLst/>
              <a:rect l="l" t="t" r="r" b="b"/>
              <a:pathLst>
                <a:path w="108" h="120" extrusionOk="0">
                  <a:moveTo>
                    <a:pt x="107" y="0"/>
                  </a:moveTo>
                  <a:lnTo>
                    <a:pt x="107" y="0"/>
                  </a:lnTo>
                  <a:cubicBezTo>
                    <a:pt x="0" y="24"/>
                    <a:pt x="0" y="60"/>
                    <a:pt x="71" y="119"/>
                  </a:cubicBezTo>
                  <a:cubicBezTo>
                    <a:pt x="71" y="84"/>
                    <a:pt x="95" y="48"/>
                    <a:pt x="10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30" name="Google Shape;2030;p32"/>
            <p:cNvSpPr/>
            <p:nvPr/>
          </p:nvSpPr>
          <p:spPr>
            <a:xfrm>
              <a:off x="5210175" y="2442500"/>
              <a:ext cx="13100" cy="113575"/>
            </a:xfrm>
            <a:custGeom>
              <a:avLst/>
              <a:gdLst/>
              <a:ahLst/>
              <a:cxnLst/>
              <a:rect l="l" t="t" r="r" b="b"/>
              <a:pathLst>
                <a:path w="524" h="4543" extrusionOk="0">
                  <a:moveTo>
                    <a:pt x="135" y="1"/>
                  </a:moveTo>
                  <a:cubicBezTo>
                    <a:pt x="89" y="1"/>
                    <a:pt x="43" y="24"/>
                    <a:pt x="0" y="80"/>
                  </a:cubicBezTo>
                  <a:lnTo>
                    <a:pt x="0" y="342"/>
                  </a:lnTo>
                  <a:cubicBezTo>
                    <a:pt x="107" y="580"/>
                    <a:pt x="107" y="830"/>
                    <a:pt x="0" y="1068"/>
                  </a:cubicBezTo>
                  <a:lnTo>
                    <a:pt x="0" y="1485"/>
                  </a:lnTo>
                  <a:cubicBezTo>
                    <a:pt x="107" y="1627"/>
                    <a:pt x="12" y="1806"/>
                    <a:pt x="119" y="1937"/>
                  </a:cubicBezTo>
                  <a:lnTo>
                    <a:pt x="119" y="2651"/>
                  </a:lnTo>
                  <a:cubicBezTo>
                    <a:pt x="48" y="2889"/>
                    <a:pt x="12" y="3128"/>
                    <a:pt x="131" y="3366"/>
                  </a:cubicBezTo>
                  <a:cubicBezTo>
                    <a:pt x="214" y="3473"/>
                    <a:pt x="214" y="3556"/>
                    <a:pt x="131" y="3663"/>
                  </a:cubicBezTo>
                  <a:cubicBezTo>
                    <a:pt x="131" y="3711"/>
                    <a:pt x="119" y="3747"/>
                    <a:pt x="119" y="3794"/>
                  </a:cubicBezTo>
                  <a:cubicBezTo>
                    <a:pt x="12" y="3985"/>
                    <a:pt x="12" y="4211"/>
                    <a:pt x="71" y="4390"/>
                  </a:cubicBezTo>
                  <a:cubicBezTo>
                    <a:pt x="103" y="4499"/>
                    <a:pt x="145" y="4543"/>
                    <a:pt x="193" y="4543"/>
                  </a:cubicBezTo>
                  <a:cubicBezTo>
                    <a:pt x="253" y="4543"/>
                    <a:pt x="321" y="4471"/>
                    <a:pt x="381" y="4378"/>
                  </a:cubicBezTo>
                  <a:cubicBezTo>
                    <a:pt x="417" y="3663"/>
                    <a:pt x="429" y="2961"/>
                    <a:pt x="441" y="2247"/>
                  </a:cubicBezTo>
                  <a:cubicBezTo>
                    <a:pt x="500" y="2104"/>
                    <a:pt x="524" y="1937"/>
                    <a:pt x="417" y="1758"/>
                  </a:cubicBezTo>
                  <a:lnTo>
                    <a:pt x="417" y="1699"/>
                  </a:lnTo>
                  <a:lnTo>
                    <a:pt x="417" y="1639"/>
                  </a:lnTo>
                  <a:cubicBezTo>
                    <a:pt x="119" y="1127"/>
                    <a:pt x="345" y="580"/>
                    <a:pt x="262" y="56"/>
                  </a:cubicBezTo>
                  <a:cubicBezTo>
                    <a:pt x="222" y="21"/>
                    <a:pt x="179" y="1"/>
                    <a:pt x="13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31" name="Google Shape;2031;p32"/>
            <p:cNvSpPr/>
            <p:nvPr/>
          </p:nvSpPr>
          <p:spPr>
            <a:xfrm>
              <a:off x="5206300" y="2372450"/>
              <a:ext cx="14900" cy="72350"/>
            </a:xfrm>
            <a:custGeom>
              <a:avLst/>
              <a:gdLst/>
              <a:ahLst/>
              <a:cxnLst/>
              <a:rect l="l" t="t" r="r" b="b"/>
              <a:pathLst>
                <a:path w="596" h="2894" extrusionOk="0">
                  <a:moveTo>
                    <a:pt x="572" y="0"/>
                  </a:moveTo>
                  <a:cubicBezTo>
                    <a:pt x="476" y="0"/>
                    <a:pt x="393" y="24"/>
                    <a:pt x="298" y="24"/>
                  </a:cubicBezTo>
                  <a:cubicBezTo>
                    <a:pt x="334" y="346"/>
                    <a:pt x="0" y="596"/>
                    <a:pt x="60" y="893"/>
                  </a:cubicBezTo>
                  <a:cubicBezTo>
                    <a:pt x="215" y="1572"/>
                    <a:pt x="95" y="2239"/>
                    <a:pt x="167" y="2894"/>
                  </a:cubicBezTo>
                  <a:cubicBezTo>
                    <a:pt x="262" y="2894"/>
                    <a:pt x="346" y="2882"/>
                    <a:pt x="441" y="2882"/>
                  </a:cubicBezTo>
                  <a:cubicBezTo>
                    <a:pt x="476" y="2536"/>
                    <a:pt x="334" y="2179"/>
                    <a:pt x="560" y="1881"/>
                  </a:cubicBezTo>
                  <a:lnTo>
                    <a:pt x="560" y="1727"/>
                  </a:lnTo>
                  <a:cubicBezTo>
                    <a:pt x="512" y="1250"/>
                    <a:pt x="357" y="774"/>
                    <a:pt x="572" y="298"/>
                  </a:cubicBezTo>
                  <a:lnTo>
                    <a:pt x="596" y="262"/>
                  </a:lnTo>
                  <a:lnTo>
                    <a:pt x="596" y="203"/>
                  </a:lnTo>
                  <a:cubicBezTo>
                    <a:pt x="584" y="119"/>
                    <a:pt x="584" y="60"/>
                    <a:pt x="57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32" name="Google Shape;2032;p32"/>
            <p:cNvSpPr/>
            <p:nvPr/>
          </p:nvSpPr>
          <p:spPr>
            <a:xfrm>
              <a:off x="5206000" y="2537350"/>
              <a:ext cx="16400" cy="53600"/>
            </a:xfrm>
            <a:custGeom>
              <a:avLst/>
              <a:gdLst/>
              <a:ahLst/>
              <a:cxnLst/>
              <a:rect l="l" t="t" r="r" b="b"/>
              <a:pathLst>
                <a:path w="656" h="2144" extrusionOk="0">
                  <a:moveTo>
                    <a:pt x="286" y="0"/>
                  </a:moveTo>
                  <a:cubicBezTo>
                    <a:pt x="0" y="512"/>
                    <a:pt x="227" y="1060"/>
                    <a:pt x="143" y="1560"/>
                  </a:cubicBezTo>
                  <a:cubicBezTo>
                    <a:pt x="548" y="1560"/>
                    <a:pt x="346" y="2013"/>
                    <a:pt x="560" y="2143"/>
                  </a:cubicBezTo>
                  <a:cubicBezTo>
                    <a:pt x="524" y="1620"/>
                    <a:pt x="655" y="1084"/>
                    <a:pt x="548" y="572"/>
                  </a:cubicBezTo>
                  <a:lnTo>
                    <a:pt x="548" y="572"/>
                  </a:lnTo>
                  <a:cubicBezTo>
                    <a:pt x="494" y="590"/>
                    <a:pt x="441" y="619"/>
                    <a:pt x="396" y="619"/>
                  </a:cubicBezTo>
                  <a:cubicBezTo>
                    <a:pt x="352" y="619"/>
                    <a:pt x="316" y="590"/>
                    <a:pt x="298" y="489"/>
                  </a:cubicBezTo>
                  <a:cubicBezTo>
                    <a:pt x="274" y="334"/>
                    <a:pt x="286" y="167"/>
                    <a:pt x="28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33" name="Google Shape;2033;p32"/>
            <p:cNvSpPr/>
            <p:nvPr/>
          </p:nvSpPr>
          <p:spPr>
            <a:xfrm>
              <a:off x="5207775" y="2508775"/>
              <a:ext cx="5675" cy="17875"/>
            </a:xfrm>
            <a:custGeom>
              <a:avLst/>
              <a:gdLst/>
              <a:ahLst/>
              <a:cxnLst/>
              <a:rect l="l" t="t" r="r" b="b"/>
              <a:pathLst>
                <a:path w="227" h="715" extrusionOk="0">
                  <a:moveTo>
                    <a:pt x="215" y="0"/>
                  </a:moveTo>
                  <a:cubicBezTo>
                    <a:pt x="48" y="250"/>
                    <a:pt x="1" y="489"/>
                    <a:pt x="227" y="715"/>
                  </a:cubicBezTo>
                  <a:cubicBezTo>
                    <a:pt x="227" y="477"/>
                    <a:pt x="215" y="238"/>
                    <a:pt x="21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34" name="Google Shape;2034;p32"/>
            <p:cNvSpPr/>
            <p:nvPr/>
          </p:nvSpPr>
          <p:spPr>
            <a:xfrm>
              <a:off x="5210175" y="2451325"/>
              <a:ext cx="4775" cy="18475"/>
            </a:xfrm>
            <a:custGeom>
              <a:avLst/>
              <a:gdLst/>
              <a:ahLst/>
              <a:cxnLst/>
              <a:rect l="l" t="t" r="r" b="b"/>
              <a:pathLst>
                <a:path w="191" h="739" extrusionOk="0">
                  <a:moveTo>
                    <a:pt x="0" y="0"/>
                  </a:moveTo>
                  <a:lnTo>
                    <a:pt x="0" y="739"/>
                  </a:lnTo>
                  <a:cubicBezTo>
                    <a:pt x="191" y="501"/>
                    <a:pt x="191" y="239"/>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35" name="Google Shape;2035;p32"/>
            <p:cNvSpPr/>
            <p:nvPr/>
          </p:nvSpPr>
          <p:spPr>
            <a:xfrm>
              <a:off x="5209275" y="2480200"/>
              <a:ext cx="4475" cy="11025"/>
            </a:xfrm>
            <a:custGeom>
              <a:avLst/>
              <a:gdLst/>
              <a:ahLst/>
              <a:cxnLst/>
              <a:rect l="l" t="t" r="r" b="b"/>
              <a:pathLst>
                <a:path w="179" h="441" extrusionOk="0">
                  <a:moveTo>
                    <a:pt x="36" y="0"/>
                  </a:moveTo>
                  <a:cubicBezTo>
                    <a:pt x="24" y="155"/>
                    <a:pt x="0" y="322"/>
                    <a:pt x="155" y="441"/>
                  </a:cubicBezTo>
                  <a:cubicBezTo>
                    <a:pt x="167" y="274"/>
                    <a:pt x="179" y="119"/>
                    <a:pt x="3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36" name="Google Shape;2036;p32"/>
            <p:cNvSpPr/>
            <p:nvPr/>
          </p:nvSpPr>
          <p:spPr>
            <a:xfrm>
              <a:off x="5213425" y="2526925"/>
              <a:ext cx="3900" cy="7475"/>
            </a:xfrm>
            <a:custGeom>
              <a:avLst/>
              <a:gdLst/>
              <a:ahLst/>
              <a:cxnLst/>
              <a:rect l="l" t="t" r="r" b="b"/>
              <a:pathLst>
                <a:path w="156" h="299" extrusionOk="0">
                  <a:moveTo>
                    <a:pt x="1" y="1"/>
                  </a:moveTo>
                  <a:lnTo>
                    <a:pt x="1" y="298"/>
                  </a:lnTo>
                  <a:cubicBezTo>
                    <a:pt x="132" y="191"/>
                    <a:pt x="156" y="96"/>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37" name="Google Shape;2037;p32"/>
            <p:cNvSpPr/>
            <p:nvPr/>
          </p:nvSpPr>
          <p:spPr>
            <a:xfrm>
              <a:off x="6149275" y="2609675"/>
              <a:ext cx="50775" cy="14025"/>
            </a:xfrm>
            <a:custGeom>
              <a:avLst/>
              <a:gdLst/>
              <a:ahLst/>
              <a:cxnLst/>
              <a:rect l="l" t="t" r="r" b="b"/>
              <a:pathLst>
                <a:path w="2031" h="561" extrusionOk="0">
                  <a:moveTo>
                    <a:pt x="298" y="1"/>
                  </a:moveTo>
                  <a:cubicBezTo>
                    <a:pt x="191" y="1"/>
                    <a:pt x="107" y="12"/>
                    <a:pt x="0" y="12"/>
                  </a:cubicBezTo>
                  <a:cubicBezTo>
                    <a:pt x="60" y="60"/>
                    <a:pt x="107" y="96"/>
                    <a:pt x="167" y="143"/>
                  </a:cubicBezTo>
                  <a:cubicBezTo>
                    <a:pt x="250" y="203"/>
                    <a:pt x="250" y="310"/>
                    <a:pt x="286" y="417"/>
                  </a:cubicBezTo>
                  <a:lnTo>
                    <a:pt x="346" y="429"/>
                  </a:lnTo>
                  <a:cubicBezTo>
                    <a:pt x="476" y="453"/>
                    <a:pt x="607" y="501"/>
                    <a:pt x="738" y="548"/>
                  </a:cubicBezTo>
                  <a:cubicBezTo>
                    <a:pt x="738" y="536"/>
                    <a:pt x="762" y="536"/>
                    <a:pt x="786" y="513"/>
                  </a:cubicBezTo>
                  <a:cubicBezTo>
                    <a:pt x="795" y="510"/>
                    <a:pt x="802" y="508"/>
                    <a:pt x="809" y="508"/>
                  </a:cubicBezTo>
                  <a:cubicBezTo>
                    <a:pt x="828" y="508"/>
                    <a:pt x="840" y="521"/>
                    <a:pt x="857" y="548"/>
                  </a:cubicBezTo>
                  <a:cubicBezTo>
                    <a:pt x="899" y="557"/>
                    <a:pt x="941" y="560"/>
                    <a:pt x="982" y="560"/>
                  </a:cubicBezTo>
                  <a:cubicBezTo>
                    <a:pt x="1175" y="560"/>
                    <a:pt x="1367" y="485"/>
                    <a:pt x="1573" y="485"/>
                  </a:cubicBezTo>
                  <a:cubicBezTo>
                    <a:pt x="1638" y="485"/>
                    <a:pt x="1705" y="493"/>
                    <a:pt x="1774" y="513"/>
                  </a:cubicBezTo>
                  <a:cubicBezTo>
                    <a:pt x="1809" y="525"/>
                    <a:pt x="1839" y="531"/>
                    <a:pt x="1864" y="531"/>
                  </a:cubicBezTo>
                  <a:cubicBezTo>
                    <a:pt x="2031" y="531"/>
                    <a:pt x="2014" y="286"/>
                    <a:pt x="2024" y="132"/>
                  </a:cubicBezTo>
                  <a:cubicBezTo>
                    <a:pt x="1997" y="109"/>
                    <a:pt x="1972" y="100"/>
                    <a:pt x="1948" y="100"/>
                  </a:cubicBezTo>
                  <a:cubicBezTo>
                    <a:pt x="1920" y="100"/>
                    <a:pt x="1895" y="112"/>
                    <a:pt x="1870" y="132"/>
                  </a:cubicBezTo>
                  <a:cubicBezTo>
                    <a:pt x="1798" y="185"/>
                    <a:pt x="1730" y="212"/>
                    <a:pt x="1660" y="212"/>
                  </a:cubicBezTo>
                  <a:cubicBezTo>
                    <a:pt x="1590" y="212"/>
                    <a:pt x="1518" y="185"/>
                    <a:pt x="1441" y="132"/>
                  </a:cubicBezTo>
                  <a:cubicBezTo>
                    <a:pt x="1355" y="69"/>
                    <a:pt x="1261" y="53"/>
                    <a:pt x="1164" y="53"/>
                  </a:cubicBezTo>
                  <a:cubicBezTo>
                    <a:pt x="1060" y="53"/>
                    <a:pt x="952" y="72"/>
                    <a:pt x="848" y="72"/>
                  </a:cubicBezTo>
                  <a:cubicBezTo>
                    <a:pt x="756" y="72"/>
                    <a:pt x="666" y="57"/>
                    <a:pt x="58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38" name="Google Shape;2038;p32"/>
            <p:cNvSpPr/>
            <p:nvPr/>
          </p:nvSpPr>
          <p:spPr>
            <a:xfrm>
              <a:off x="6271300" y="2186125"/>
              <a:ext cx="36050" cy="10725"/>
            </a:xfrm>
            <a:custGeom>
              <a:avLst/>
              <a:gdLst/>
              <a:ahLst/>
              <a:cxnLst/>
              <a:rect l="l" t="t" r="r" b="b"/>
              <a:pathLst>
                <a:path w="1442" h="429" extrusionOk="0">
                  <a:moveTo>
                    <a:pt x="144" y="0"/>
                  </a:moveTo>
                  <a:cubicBezTo>
                    <a:pt x="108" y="0"/>
                    <a:pt x="48" y="12"/>
                    <a:pt x="1" y="36"/>
                  </a:cubicBezTo>
                  <a:cubicBezTo>
                    <a:pt x="60" y="244"/>
                    <a:pt x="179" y="283"/>
                    <a:pt x="313" y="283"/>
                  </a:cubicBezTo>
                  <a:cubicBezTo>
                    <a:pt x="392" y="283"/>
                    <a:pt x="477" y="269"/>
                    <a:pt x="557" y="269"/>
                  </a:cubicBezTo>
                  <a:cubicBezTo>
                    <a:pt x="613" y="269"/>
                    <a:pt x="666" y="276"/>
                    <a:pt x="715" y="298"/>
                  </a:cubicBezTo>
                  <a:cubicBezTo>
                    <a:pt x="763" y="345"/>
                    <a:pt x="810" y="393"/>
                    <a:pt x="882" y="429"/>
                  </a:cubicBezTo>
                  <a:cubicBezTo>
                    <a:pt x="1060" y="333"/>
                    <a:pt x="1287" y="357"/>
                    <a:pt x="1430" y="167"/>
                  </a:cubicBezTo>
                  <a:lnTo>
                    <a:pt x="1441" y="167"/>
                  </a:lnTo>
                  <a:cubicBezTo>
                    <a:pt x="1358" y="60"/>
                    <a:pt x="1215" y="95"/>
                    <a:pt x="1132" y="12"/>
                  </a:cubicBezTo>
                  <a:cubicBezTo>
                    <a:pt x="799" y="12"/>
                    <a:pt x="477" y="0"/>
                    <a:pt x="14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39" name="Google Shape;2039;p32"/>
            <p:cNvSpPr/>
            <p:nvPr/>
          </p:nvSpPr>
          <p:spPr>
            <a:xfrm>
              <a:off x="5123850" y="2181950"/>
              <a:ext cx="15500" cy="44375"/>
            </a:xfrm>
            <a:custGeom>
              <a:avLst/>
              <a:gdLst/>
              <a:ahLst/>
              <a:cxnLst/>
              <a:rect l="l" t="t" r="r" b="b"/>
              <a:pathLst>
                <a:path w="620" h="1775" extrusionOk="0">
                  <a:moveTo>
                    <a:pt x="262" y="0"/>
                  </a:moveTo>
                  <a:cubicBezTo>
                    <a:pt x="226" y="48"/>
                    <a:pt x="191" y="107"/>
                    <a:pt x="143" y="167"/>
                  </a:cubicBezTo>
                  <a:cubicBezTo>
                    <a:pt x="250" y="691"/>
                    <a:pt x="0" y="1250"/>
                    <a:pt x="250" y="1774"/>
                  </a:cubicBezTo>
                  <a:cubicBezTo>
                    <a:pt x="322" y="1727"/>
                    <a:pt x="357" y="1655"/>
                    <a:pt x="357" y="1572"/>
                  </a:cubicBezTo>
                  <a:cubicBezTo>
                    <a:pt x="381" y="1048"/>
                    <a:pt x="619" y="512"/>
                    <a:pt x="26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40" name="Google Shape;2040;p32"/>
            <p:cNvSpPr/>
            <p:nvPr/>
          </p:nvSpPr>
          <p:spPr>
            <a:xfrm>
              <a:off x="5130100" y="2224600"/>
              <a:ext cx="4175" cy="12425"/>
            </a:xfrm>
            <a:custGeom>
              <a:avLst/>
              <a:gdLst/>
              <a:ahLst/>
              <a:cxnLst/>
              <a:rect l="l" t="t" r="r" b="b"/>
              <a:pathLst>
                <a:path w="167" h="497" extrusionOk="0">
                  <a:moveTo>
                    <a:pt x="111" y="1"/>
                  </a:moveTo>
                  <a:cubicBezTo>
                    <a:pt x="95" y="1"/>
                    <a:pt x="78" y="7"/>
                    <a:pt x="60" y="21"/>
                  </a:cubicBezTo>
                  <a:cubicBezTo>
                    <a:pt x="36" y="45"/>
                    <a:pt x="12" y="56"/>
                    <a:pt x="0" y="68"/>
                  </a:cubicBezTo>
                  <a:cubicBezTo>
                    <a:pt x="36" y="223"/>
                    <a:pt x="12" y="378"/>
                    <a:pt x="155" y="497"/>
                  </a:cubicBezTo>
                  <a:cubicBezTo>
                    <a:pt x="155" y="354"/>
                    <a:pt x="167" y="199"/>
                    <a:pt x="167" y="56"/>
                  </a:cubicBezTo>
                  <a:cubicBezTo>
                    <a:pt x="159" y="19"/>
                    <a:pt x="138" y="1"/>
                    <a:pt x="11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41" name="Google Shape;2041;p32"/>
            <p:cNvSpPr/>
            <p:nvPr/>
          </p:nvSpPr>
          <p:spPr>
            <a:xfrm>
              <a:off x="5368525" y="2706725"/>
              <a:ext cx="74125" cy="251825"/>
            </a:xfrm>
            <a:custGeom>
              <a:avLst/>
              <a:gdLst/>
              <a:ahLst/>
              <a:cxnLst/>
              <a:rect l="l" t="t" r="r" b="b"/>
              <a:pathLst>
                <a:path w="2965" h="10073" extrusionOk="0">
                  <a:moveTo>
                    <a:pt x="857" y="0"/>
                  </a:moveTo>
                  <a:cubicBezTo>
                    <a:pt x="810" y="369"/>
                    <a:pt x="643" y="679"/>
                    <a:pt x="417" y="964"/>
                  </a:cubicBezTo>
                  <a:cubicBezTo>
                    <a:pt x="405" y="1048"/>
                    <a:pt x="393" y="1155"/>
                    <a:pt x="381" y="1250"/>
                  </a:cubicBezTo>
                  <a:cubicBezTo>
                    <a:pt x="191" y="2048"/>
                    <a:pt x="0" y="2798"/>
                    <a:pt x="167" y="3655"/>
                  </a:cubicBezTo>
                  <a:cubicBezTo>
                    <a:pt x="298" y="4381"/>
                    <a:pt x="393" y="5132"/>
                    <a:pt x="524" y="5858"/>
                  </a:cubicBezTo>
                  <a:cubicBezTo>
                    <a:pt x="381" y="6036"/>
                    <a:pt x="453" y="6251"/>
                    <a:pt x="476" y="6453"/>
                  </a:cubicBezTo>
                  <a:cubicBezTo>
                    <a:pt x="643" y="7501"/>
                    <a:pt x="1048" y="8430"/>
                    <a:pt x="1631" y="9299"/>
                  </a:cubicBezTo>
                  <a:cubicBezTo>
                    <a:pt x="1965" y="9549"/>
                    <a:pt x="2203" y="9942"/>
                    <a:pt x="2643" y="10073"/>
                  </a:cubicBezTo>
                  <a:cubicBezTo>
                    <a:pt x="2774" y="10061"/>
                    <a:pt x="2893" y="10001"/>
                    <a:pt x="2965" y="9882"/>
                  </a:cubicBezTo>
                  <a:cubicBezTo>
                    <a:pt x="2834" y="9751"/>
                    <a:pt x="2679" y="9644"/>
                    <a:pt x="2560" y="9489"/>
                  </a:cubicBezTo>
                  <a:cubicBezTo>
                    <a:pt x="1119" y="7775"/>
                    <a:pt x="476" y="5798"/>
                    <a:pt x="691" y="3572"/>
                  </a:cubicBezTo>
                  <a:cubicBezTo>
                    <a:pt x="738" y="3512"/>
                    <a:pt x="774" y="3453"/>
                    <a:pt x="810" y="3381"/>
                  </a:cubicBezTo>
                  <a:cubicBezTo>
                    <a:pt x="857" y="3238"/>
                    <a:pt x="857" y="3108"/>
                    <a:pt x="857" y="2977"/>
                  </a:cubicBezTo>
                  <a:cubicBezTo>
                    <a:pt x="834" y="2810"/>
                    <a:pt x="857" y="2643"/>
                    <a:pt x="750" y="2512"/>
                  </a:cubicBezTo>
                  <a:cubicBezTo>
                    <a:pt x="560" y="2262"/>
                    <a:pt x="560" y="2274"/>
                    <a:pt x="691" y="2036"/>
                  </a:cubicBezTo>
                  <a:cubicBezTo>
                    <a:pt x="738" y="1965"/>
                    <a:pt x="798" y="1881"/>
                    <a:pt x="834" y="1810"/>
                  </a:cubicBezTo>
                  <a:cubicBezTo>
                    <a:pt x="893" y="1738"/>
                    <a:pt x="941" y="1679"/>
                    <a:pt x="988" y="1607"/>
                  </a:cubicBezTo>
                  <a:cubicBezTo>
                    <a:pt x="1000" y="1548"/>
                    <a:pt x="1000" y="1500"/>
                    <a:pt x="988" y="1441"/>
                  </a:cubicBezTo>
                  <a:cubicBezTo>
                    <a:pt x="953" y="1274"/>
                    <a:pt x="584" y="1369"/>
                    <a:pt x="762" y="1036"/>
                  </a:cubicBezTo>
                  <a:cubicBezTo>
                    <a:pt x="881" y="833"/>
                    <a:pt x="869" y="548"/>
                    <a:pt x="1000" y="310"/>
                  </a:cubicBezTo>
                  <a:cubicBezTo>
                    <a:pt x="1084" y="155"/>
                    <a:pt x="1012" y="60"/>
                    <a:pt x="85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42" name="Google Shape;2042;p32"/>
            <p:cNvSpPr/>
            <p:nvPr/>
          </p:nvSpPr>
          <p:spPr>
            <a:xfrm>
              <a:off x="5374475" y="2853150"/>
              <a:ext cx="37825" cy="90225"/>
            </a:xfrm>
            <a:custGeom>
              <a:avLst/>
              <a:gdLst/>
              <a:ahLst/>
              <a:cxnLst/>
              <a:rect l="l" t="t" r="r" b="b"/>
              <a:pathLst>
                <a:path w="1513" h="3609" extrusionOk="0">
                  <a:moveTo>
                    <a:pt x="286" y="1"/>
                  </a:moveTo>
                  <a:cubicBezTo>
                    <a:pt x="179" y="1"/>
                    <a:pt x="96" y="1"/>
                    <a:pt x="0" y="25"/>
                  </a:cubicBezTo>
                  <a:cubicBezTo>
                    <a:pt x="60" y="822"/>
                    <a:pt x="334" y="1584"/>
                    <a:pt x="619" y="2323"/>
                  </a:cubicBezTo>
                  <a:cubicBezTo>
                    <a:pt x="774" y="2787"/>
                    <a:pt x="988" y="3299"/>
                    <a:pt x="1453" y="3608"/>
                  </a:cubicBezTo>
                  <a:cubicBezTo>
                    <a:pt x="1512" y="3561"/>
                    <a:pt x="1512" y="3501"/>
                    <a:pt x="1465" y="3442"/>
                  </a:cubicBezTo>
                  <a:cubicBezTo>
                    <a:pt x="1417" y="3156"/>
                    <a:pt x="1239" y="2930"/>
                    <a:pt x="1131" y="2668"/>
                  </a:cubicBezTo>
                  <a:cubicBezTo>
                    <a:pt x="1036" y="2406"/>
                    <a:pt x="762" y="2251"/>
                    <a:pt x="703" y="1953"/>
                  </a:cubicBezTo>
                  <a:cubicBezTo>
                    <a:pt x="584" y="1299"/>
                    <a:pt x="286" y="691"/>
                    <a:pt x="28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43" name="Google Shape;2043;p32"/>
            <p:cNvSpPr/>
            <p:nvPr/>
          </p:nvSpPr>
          <p:spPr>
            <a:xfrm>
              <a:off x="5329525" y="2836600"/>
              <a:ext cx="41100" cy="39500"/>
            </a:xfrm>
            <a:custGeom>
              <a:avLst/>
              <a:gdLst/>
              <a:ahLst/>
              <a:cxnLst/>
              <a:rect l="l" t="t" r="r" b="b"/>
              <a:pathLst>
                <a:path w="1644" h="1580" extrusionOk="0">
                  <a:moveTo>
                    <a:pt x="1430" y="1"/>
                  </a:moveTo>
                  <a:cubicBezTo>
                    <a:pt x="1283" y="1"/>
                    <a:pt x="1192" y="102"/>
                    <a:pt x="1108" y="246"/>
                  </a:cubicBezTo>
                  <a:cubicBezTo>
                    <a:pt x="1060" y="294"/>
                    <a:pt x="1001" y="341"/>
                    <a:pt x="953" y="389"/>
                  </a:cubicBezTo>
                  <a:cubicBezTo>
                    <a:pt x="881" y="472"/>
                    <a:pt x="751" y="449"/>
                    <a:pt x="667" y="532"/>
                  </a:cubicBezTo>
                  <a:cubicBezTo>
                    <a:pt x="631" y="580"/>
                    <a:pt x="584" y="627"/>
                    <a:pt x="536" y="687"/>
                  </a:cubicBezTo>
                  <a:cubicBezTo>
                    <a:pt x="536" y="722"/>
                    <a:pt x="524" y="770"/>
                    <a:pt x="524" y="818"/>
                  </a:cubicBezTo>
                  <a:cubicBezTo>
                    <a:pt x="465" y="901"/>
                    <a:pt x="334" y="877"/>
                    <a:pt x="250" y="961"/>
                  </a:cubicBezTo>
                  <a:cubicBezTo>
                    <a:pt x="155" y="1044"/>
                    <a:pt x="191" y="1175"/>
                    <a:pt x="108" y="1246"/>
                  </a:cubicBezTo>
                  <a:cubicBezTo>
                    <a:pt x="0" y="1437"/>
                    <a:pt x="12" y="1580"/>
                    <a:pt x="274" y="1580"/>
                  </a:cubicBezTo>
                  <a:cubicBezTo>
                    <a:pt x="417" y="1377"/>
                    <a:pt x="596" y="1222"/>
                    <a:pt x="834" y="1127"/>
                  </a:cubicBezTo>
                  <a:lnTo>
                    <a:pt x="822" y="1127"/>
                  </a:lnTo>
                  <a:cubicBezTo>
                    <a:pt x="846" y="1044"/>
                    <a:pt x="905" y="996"/>
                    <a:pt x="989" y="961"/>
                  </a:cubicBezTo>
                  <a:cubicBezTo>
                    <a:pt x="1108" y="925"/>
                    <a:pt x="1203" y="830"/>
                    <a:pt x="1262" y="710"/>
                  </a:cubicBezTo>
                  <a:cubicBezTo>
                    <a:pt x="1286" y="437"/>
                    <a:pt x="1548" y="294"/>
                    <a:pt x="1643" y="56"/>
                  </a:cubicBezTo>
                  <a:cubicBezTo>
                    <a:pt x="1561" y="18"/>
                    <a:pt x="1491" y="1"/>
                    <a:pt x="143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44" name="Google Shape;2044;p32"/>
            <p:cNvSpPr/>
            <p:nvPr/>
          </p:nvSpPr>
          <p:spPr>
            <a:xfrm>
              <a:off x="5345900" y="2845725"/>
              <a:ext cx="7150" cy="3875"/>
            </a:xfrm>
            <a:custGeom>
              <a:avLst/>
              <a:gdLst/>
              <a:ahLst/>
              <a:cxnLst/>
              <a:rect l="l" t="t" r="r" b="b"/>
              <a:pathLst>
                <a:path w="286" h="155" extrusionOk="0">
                  <a:moveTo>
                    <a:pt x="286" y="0"/>
                  </a:moveTo>
                  <a:cubicBezTo>
                    <a:pt x="179" y="24"/>
                    <a:pt x="72" y="36"/>
                    <a:pt x="0" y="155"/>
                  </a:cubicBezTo>
                  <a:cubicBezTo>
                    <a:pt x="119" y="155"/>
                    <a:pt x="226" y="119"/>
                    <a:pt x="28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45" name="Google Shape;2045;p32"/>
            <p:cNvSpPr/>
            <p:nvPr/>
          </p:nvSpPr>
          <p:spPr>
            <a:xfrm>
              <a:off x="5331900" y="2860600"/>
              <a:ext cx="3600" cy="7175"/>
            </a:xfrm>
            <a:custGeom>
              <a:avLst/>
              <a:gdLst/>
              <a:ahLst/>
              <a:cxnLst/>
              <a:rect l="l" t="t" r="r" b="b"/>
              <a:pathLst>
                <a:path w="144" h="287" extrusionOk="0">
                  <a:moveTo>
                    <a:pt x="144" y="1"/>
                  </a:moveTo>
                  <a:cubicBezTo>
                    <a:pt x="96" y="1"/>
                    <a:pt x="72" y="1"/>
                    <a:pt x="24" y="24"/>
                  </a:cubicBezTo>
                  <a:cubicBezTo>
                    <a:pt x="24" y="108"/>
                    <a:pt x="13" y="191"/>
                    <a:pt x="1" y="286"/>
                  </a:cubicBezTo>
                  <a:cubicBezTo>
                    <a:pt x="120" y="227"/>
                    <a:pt x="144" y="120"/>
                    <a:pt x="14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46" name="Google Shape;2046;p32"/>
            <p:cNvSpPr/>
            <p:nvPr/>
          </p:nvSpPr>
          <p:spPr>
            <a:xfrm>
              <a:off x="5335475" y="2856725"/>
              <a:ext cx="6875" cy="3600"/>
            </a:xfrm>
            <a:custGeom>
              <a:avLst/>
              <a:gdLst/>
              <a:ahLst/>
              <a:cxnLst/>
              <a:rect l="l" t="t" r="r" b="b"/>
              <a:pathLst>
                <a:path w="275" h="144" extrusionOk="0">
                  <a:moveTo>
                    <a:pt x="274" y="1"/>
                  </a:moveTo>
                  <a:lnTo>
                    <a:pt x="274" y="1"/>
                  </a:lnTo>
                  <a:cubicBezTo>
                    <a:pt x="167" y="13"/>
                    <a:pt x="60" y="36"/>
                    <a:pt x="1" y="144"/>
                  </a:cubicBezTo>
                  <a:cubicBezTo>
                    <a:pt x="108" y="144"/>
                    <a:pt x="227" y="120"/>
                    <a:pt x="27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47" name="Google Shape;2047;p32"/>
            <p:cNvSpPr/>
            <p:nvPr/>
          </p:nvSpPr>
          <p:spPr>
            <a:xfrm>
              <a:off x="5370600" y="2849875"/>
              <a:ext cx="3900" cy="3900"/>
            </a:xfrm>
            <a:custGeom>
              <a:avLst/>
              <a:gdLst/>
              <a:ahLst/>
              <a:cxnLst/>
              <a:rect l="l" t="t" r="r" b="b"/>
              <a:pathLst>
                <a:path w="156" h="156" extrusionOk="0">
                  <a:moveTo>
                    <a:pt x="0" y="1"/>
                  </a:moveTo>
                  <a:lnTo>
                    <a:pt x="0" y="1"/>
                  </a:lnTo>
                  <a:cubicBezTo>
                    <a:pt x="60" y="49"/>
                    <a:pt x="96" y="108"/>
                    <a:pt x="155" y="156"/>
                  </a:cubicBezTo>
                  <a:cubicBezTo>
                    <a:pt x="143" y="60"/>
                    <a:pt x="84"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48" name="Google Shape;2048;p32"/>
            <p:cNvSpPr/>
            <p:nvPr/>
          </p:nvSpPr>
          <p:spPr>
            <a:xfrm>
              <a:off x="5342925" y="2849575"/>
              <a:ext cx="3300" cy="3600"/>
            </a:xfrm>
            <a:custGeom>
              <a:avLst/>
              <a:gdLst/>
              <a:ahLst/>
              <a:cxnLst/>
              <a:rect l="l" t="t" r="r" b="b"/>
              <a:pathLst>
                <a:path w="132" h="144" extrusionOk="0">
                  <a:moveTo>
                    <a:pt x="131" y="1"/>
                  </a:moveTo>
                  <a:cubicBezTo>
                    <a:pt x="95" y="37"/>
                    <a:pt x="48" y="108"/>
                    <a:pt x="0" y="144"/>
                  </a:cubicBezTo>
                  <a:cubicBezTo>
                    <a:pt x="48" y="108"/>
                    <a:pt x="95" y="61"/>
                    <a:pt x="13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49" name="Google Shape;2049;p32"/>
            <p:cNvSpPr/>
            <p:nvPr/>
          </p:nvSpPr>
          <p:spPr>
            <a:xfrm>
              <a:off x="5353050" y="2842450"/>
              <a:ext cx="3575" cy="3300"/>
            </a:xfrm>
            <a:custGeom>
              <a:avLst/>
              <a:gdLst/>
              <a:ahLst/>
              <a:cxnLst/>
              <a:rect l="l" t="t" r="r" b="b"/>
              <a:pathLst>
                <a:path w="143" h="132" extrusionOk="0">
                  <a:moveTo>
                    <a:pt x="143" y="0"/>
                  </a:moveTo>
                  <a:cubicBezTo>
                    <a:pt x="107" y="48"/>
                    <a:pt x="60" y="95"/>
                    <a:pt x="0" y="131"/>
                  </a:cubicBezTo>
                  <a:cubicBezTo>
                    <a:pt x="60" y="95"/>
                    <a:pt x="107" y="48"/>
                    <a:pt x="14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50" name="Google Shape;2050;p32"/>
            <p:cNvSpPr/>
            <p:nvPr/>
          </p:nvSpPr>
          <p:spPr>
            <a:xfrm>
              <a:off x="5129500" y="2132225"/>
              <a:ext cx="28900" cy="93800"/>
            </a:xfrm>
            <a:custGeom>
              <a:avLst/>
              <a:gdLst/>
              <a:ahLst/>
              <a:cxnLst/>
              <a:rect l="l" t="t" r="r" b="b"/>
              <a:pathLst>
                <a:path w="1156" h="3752" extrusionOk="0">
                  <a:moveTo>
                    <a:pt x="774" y="1"/>
                  </a:moveTo>
                  <a:cubicBezTo>
                    <a:pt x="739" y="25"/>
                    <a:pt x="691" y="25"/>
                    <a:pt x="667" y="25"/>
                  </a:cubicBezTo>
                  <a:cubicBezTo>
                    <a:pt x="548" y="84"/>
                    <a:pt x="572" y="239"/>
                    <a:pt x="489" y="299"/>
                  </a:cubicBezTo>
                  <a:lnTo>
                    <a:pt x="477" y="311"/>
                  </a:lnTo>
                  <a:cubicBezTo>
                    <a:pt x="393" y="418"/>
                    <a:pt x="393" y="537"/>
                    <a:pt x="358" y="656"/>
                  </a:cubicBezTo>
                  <a:cubicBezTo>
                    <a:pt x="381" y="680"/>
                    <a:pt x="370" y="715"/>
                    <a:pt x="334" y="727"/>
                  </a:cubicBezTo>
                  <a:cubicBezTo>
                    <a:pt x="250" y="823"/>
                    <a:pt x="274" y="942"/>
                    <a:pt x="203" y="1025"/>
                  </a:cubicBezTo>
                  <a:cubicBezTo>
                    <a:pt x="155" y="1061"/>
                    <a:pt x="119" y="1096"/>
                    <a:pt x="96" y="1156"/>
                  </a:cubicBezTo>
                  <a:cubicBezTo>
                    <a:pt x="96" y="1263"/>
                    <a:pt x="131" y="1382"/>
                    <a:pt x="72" y="1489"/>
                  </a:cubicBezTo>
                  <a:cubicBezTo>
                    <a:pt x="84" y="1513"/>
                    <a:pt x="72" y="1561"/>
                    <a:pt x="36" y="1596"/>
                  </a:cubicBezTo>
                  <a:cubicBezTo>
                    <a:pt x="0" y="1620"/>
                    <a:pt x="0" y="1680"/>
                    <a:pt x="24" y="1727"/>
                  </a:cubicBezTo>
                  <a:cubicBezTo>
                    <a:pt x="36" y="1811"/>
                    <a:pt x="36" y="1906"/>
                    <a:pt x="36" y="1989"/>
                  </a:cubicBezTo>
                  <a:cubicBezTo>
                    <a:pt x="60" y="2573"/>
                    <a:pt x="72" y="3144"/>
                    <a:pt x="84" y="3716"/>
                  </a:cubicBezTo>
                  <a:cubicBezTo>
                    <a:pt x="119" y="3740"/>
                    <a:pt x="155" y="3751"/>
                    <a:pt x="191" y="3751"/>
                  </a:cubicBezTo>
                  <a:cubicBezTo>
                    <a:pt x="239" y="3537"/>
                    <a:pt x="298" y="3347"/>
                    <a:pt x="358" y="3144"/>
                  </a:cubicBezTo>
                  <a:cubicBezTo>
                    <a:pt x="179" y="2799"/>
                    <a:pt x="358" y="2466"/>
                    <a:pt x="417" y="2132"/>
                  </a:cubicBezTo>
                  <a:cubicBezTo>
                    <a:pt x="453" y="1846"/>
                    <a:pt x="596" y="1596"/>
                    <a:pt x="631" y="1311"/>
                  </a:cubicBezTo>
                  <a:cubicBezTo>
                    <a:pt x="739" y="1025"/>
                    <a:pt x="834" y="727"/>
                    <a:pt x="953" y="442"/>
                  </a:cubicBezTo>
                  <a:cubicBezTo>
                    <a:pt x="1024" y="263"/>
                    <a:pt x="1155" y="25"/>
                    <a:pt x="77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51" name="Google Shape;2051;p32"/>
            <p:cNvSpPr/>
            <p:nvPr/>
          </p:nvSpPr>
          <p:spPr>
            <a:xfrm>
              <a:off x="5217900" y="2070225"/>
              <a:ext cx="29800" cy="48650"/>
            </a:xfrm>
            <a:custGeom>
              <a:avLst/>
              <a:gdLst/>
              <a:ahLst/>
              <a:cxnLst/>
              <a:rect l="l" t="t" r="r" b="b"/>
              <a:pathLst>
                <a:path w="1192" h="1946" extrusionOk="0">
                  <a:moveTo>
                    <a:pt x="459" y="0"/>
                  </a:moveTo>
                  <a:cubicBezTo>
                    <a:pt x="445" y="0"/>
                    <a:pt x="431" y="2"/>
                    <a:pt x="417" y="4"/>
                  </a:cubicBezTo>
                  <a:cubicBezTo>
                    <a:pt x="382" y="28"/>
                    <a:pt x="370" y="52"/>
                    <a:pt x="346" y="64"/>
                  </a:cubicBezTo>
                  <a:cubicBezTo>
                    <a:pt x="1" y="207"/>
                    <a:pt x="310" y="576"/>
                    <a:pt x="108" y="755"/>
                  </a:cubicBezTo>
                  <a:lnTo>
                    <a:pt x="108" y="921"/>
                  </a:lnTo>
                  <a:cubicBezTo>
                    <a:pt x="203" y="1040"/>
                    <a:pt x="84" y="1112"/>
                    <a:pt x="48" y="1195"/>
                  </a:cubicBezTo>
                  <a:cubicBezTo>
                    <a:pt x="48" y="1243"/>
                    <a:pt x="60" y="1302"/>
                    <a:pt x="108" y="1338"/>
                  </a:cubicBezTo>
                  <a:cubicBezTo>
                    <a:pt x="167" y="1469"/>
                    <a:pt x="358" y="1481"/>
                    <a:pt x="370" y="1659"/>
                  </a:cubicBezTo>
                  <a:cubicBezTo>
                    <a:pt x="429" y="1790"/>
                    <a:pt x="513" y="1898"/>
                    <a:pt x="655" y="1945"/>
                  </a:cubicBezTo>
                  <a:cubicBezTo>
                    <a:pt x="929" y="1779"/>
                    <a:pt x="870" y="1374"/>
                    <a:pt x="1144" y="1195"/>
                  </a:cubicBezTo>
                  <a:cubicBezTo>
                    <a:pt x="1179" y="1136"/>
                    <a:pt x="1191" y="1076"/>
                    <a:pt x="1191" y="1017"/>
                  </a:cubicBezTo>
                  <a:cubicBezTo>
                    <a:pt x="1179" y="886"/>
                    <a:pt x="1120" y="778"/>
                    <a:pt x="1025" y="683"/>
                  </a:cubicBezTo>
                  <a:cubicBezTo>
                    <a:pt x="846" y="505"/>
                    <a:pt x="727" y="266"/>
                    <a:pt x="596" y="52"/>
                  </a:cubicBezTo>
                  <a:cubicBezTo>
                    <a:pt x="550" y="16"/>
                    <a:pt x="505" y="0"/>
                    <a:pt x="45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52" name="Google Shape;2052;p32"/>
            <p:cNvSpPr/>
            <p:nvPr/>
          </p:nvSpPr>
          <p:spPr>
            <a:xfrm>
              <a:off x="5142000" y="2117650"/>
              <a:ext cx="53300" cy="50650"/>
            </a:xfrm>
            <a:custGeom>
              <a:avLst/>
              <a:gdLst/>
              <a:ahLst/>
              <a:cxnLst/>
              <a:rect l="l" t="t" r="r" b="b"/>
              <a:pathLst>
                <a:path w="2132" h="2026" extrusionOk="0">
                  <a:moveTo>
                    <a:pt x="2132" y="1"/>
                  </a:moveTo>
                  <a:cubicBezTo>
                    <a:pt x="1441" y="1"/>
                    <a:pt x="774" y="12"/>
                    <a:pt x="251" y="572"/>
                  </a:cubicBezTo>
                  <a:cubicBezTo>
                    <a:pt x="429" y="667"/>
                    <a:pt x="405" y="822"/>
                    <a:pt x="346" y="989"/>
                  </a:cubicBezTo>
                  <a:cubicBezTo>
                    <a:pt x="227" y="1286"/>
                    <a:pt x="120" y="1596"/>
                    <a:pt x="0" y="1894"/>
                  </a:cubicBezTo>
                  <a:cubicBezTo>
                    <a:pt x="56" y="1949"/>
                    <a:pt x="60" y="2026"/>
                    <a:pt x="138" y="2026"/>
                  </a:cubicBezTo>
                  <a:cubicBezTo>
                    <a:pt x="143" y="2026"/>
                    <a:pt x="149" y="2025"/>
                    <a:pt x="155" y="2025"/>
                  </a:cubicBezTo>
                  <a:cubicBezTo>
                    <a:pt x="274" y="1727"/>
                    <a:pt x="417" y="1429"/>
                    <a:pt x="512" y="1120"/>
                  </a:cubicBezTo>
                  <a:cubicBezTo>
                    <a:pt x="643" y="620"/>
                    <a:pt x="965" y="393"/>
                    <a:pt x="1441" y="298"/>
                  </a:cubicBezTo>
                  <a:cubicBezTo>
                    <a:pt x="1703" y="274"/>
                    <a:pt x="1953" y="227"/>
                    <a:pt x="213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53" name="Google Shape;2053;p32"/>
            <p:cNvSpPr/>
            <p:nvPr/>
          </p:nvSpPr>
          <p:spPr>
            <a:xfrm>
              <a:off x="5188125" y="2096225"/>
              <a:ext cx="31000" cy="10650"/>
            </a:xfrm>
            <a:custGeom>
              <a:avLst/>
              <a:gdLst/>
              <a:ahLst/>
              <a:cxnLst/>
              <a:rect l="l" t="t" r="r" b="b"/>
              <a:pathLst>
                <a:path w="1240" h="426" extrusionOk="0">
                  <a:moveTo>
                    <a:pt x="1168" y="0"/>
                  </a:moveTo>
                  <a:cubicBezTo>
                    <a:pt x="1073" y="12"/>
                    <a:pt x="989" y="12"/>
                    <a:pt x="894" y="24"/>
                  </a:cubicBezTo>
                  <a:cubicBezTo>
                    <a:pt x="715" y="179"/>
                    <a:pt x="489" y="131"/>
                    <a:pt x="299" y="191"/>
                  </a:cubicBezTo>
                  <a:cubicBezTo>
                    <a:pt x="191" y="250"/>
                    <a:pt x="96" y="310"/>
                    <a:pt x="1" y="334"/>
                  </a:cubicBezTo>
                  <a:cubicBezTo>
                    <a:pt x="48" y="408"/>
                    <a:pt x="103" y="425"/>
                    <a:pt x="159" y="425"/>
                  </a:cubicBezTo>
                  <a:cubicBezTo>
                    <a:pt x="211" y="425"/>
                    <a:pt x="265" y="410"/>
                    <a:pt x="317" y="410"/>
                  </a:cubicBezTo>
                  <a:cubicBezTo>
                    <a:pt x="335" y="410"/>
                    <a:pt x="353" y="412"/>
                    <a:pt x="370" y="417"/>
                  </a:cubicBezTo>
                  <a:lnTo>
                    <a:pt x="453" y="417"/>
                  </a:lnTo>
                  <a:cubicBezTo>
                    <a:pt x="537" y="369"/>
                    <a:pt x="644" y="322"/>
                    <a:pt x="727" y="274"/>
                  </a:cubicBezTo>
                  <a:cubicBezTo>
                    <a:pt x="727" y="286"/>
                    <a:pt x="751" y="310"/>
                    <a:pt x="775" y="310"/>
                  </a:cubicBezTo>
                  <a:cubicBezTo>
                    <a:pt x="781" y="313"/>
                    <a:pt x="788" y="314"/>
                    <a:pt x="795" y="314"/>
                  </a:cubicBezTo>
                  <a:cubicBezTo>
                    <a:pt x="816" y="314"/>
                    <a:pt x="840" y="301"/>
                    <a:pt x="858" y="274"/>
                  </a:cubicBezTo>
                  <a:cubicBezTo>
                    <a:pt x="906" y="274"/>
                    <a:pt x="953" y="262"/>
                    <a:pt x="1001" y="262"/>
                  </a:cubicBezTo>
                  <a:cubicBezTo>
                    <a:pt x="1073" y="215"/>
                    <a:pt x="1168" y="203"/>
                    <a:pt x="1203" y="131"/>
                  </a:cubicBezTo>
                  <a:cubicBezTo>
                    <a:pt x="1239" y="72"/>
                    <a:pt x="1227" y="24"/>
                    <a:pt x="116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54" name="Google Shape;2054;p32"/>
            <p:cNvSpPr/>
            <p:nvPr/>
          </p:nvSpPr>
          <p:spPr>
            <a:xfrm>
              <a:off x="5165800" y="2107225"/>
              <a:ext cx="15225" cy="6725"/>
            </a:xfrm>
            <a:custGeom>
              <a:avLst/>
              <a:gdLst/>
              <a:ahLst/>
              <a:cxnLst/>
              <a:rect l="l" t="t" r="r" b="b"/>
              <a:pathLst>
                <a:path w="609" h="269" extrusionOk="0">
                  <a:moveTo>
                    <a:pt x="465" y="1"/>
                  </a:moveTo>
                  <a:cubicBezTo>
                    <a:pt x="287" y="13"/>
                    <a:pt x="120" y="48"/>
                    <a:pt x="1" y="239"/>
                  </a:cubicBezTo>
                  <a:cubicBezTo>
                    <a:pt x="47" y="260"/>
                    <a:pt x="91" y="268"/>
                    <a:pt x="133" y="268"/>
                  </a:cubicBezTo>
                  <a:cubicBezTo>
                    <a:pt x="289" y="268"/>
                    <a:pt x="419" y="152"/>
                    <a:pt x="564" y="152"/>
                  </a:cubicBezTo>
                  <a:cubicBezTo>
                    <a:pt x="578" y="152"/>
                    <a:pt x="593" y="153"/>
                    <a:pt x="608" y="156"/>
                  </a:cubicBezTo>
                  <a:lnTo>
                    <a:pt x="465"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55" name="Google Shape;2055;p32"/>
            <p:cNvSpPr/>
            <p:nvPr/>
          </p:nvSpPr>
          <p:spPr>
            <a:xfrm>
              <a:off x="5125625" y="2157550"/>
              <a:ext cx="9250" cy="7150"/>
            </a:xfrm>
            <a:custGeom>
              <a:avLst/>
              <a:gdLst/>
              <a:ahLst/>
              <a:cxnLst/>
              <a:rect l="l" t="t" r="r" b="b"/>
              <a:pathLst>
                <a:path w="370" h="286" extrusionOk="0">
                  <a:moveTo>
                    <a:pt x="370" y="0"/>
                  </a:moveTo>
                  <a:lnTo>
                    <a:pt x="370" y="0"/>
                  </a:lnTo>
                  <a:cubicBezTo>
                    <a:pt x="179" y="24"/>
                    <a:pt x="1" y="48"/>
                    <a:pt x="203" y="286"/>
                  </a:cubicBezTo>
                  <a:cubicBezTo>
                    <a:pt x="274" y="250"/>
                    <a:pt x="310" y="191"/>
                    <a:pt x="346" y="131"/>
                  </a:cubicBezTo>
                  <a:cubicBezTo>
                    <a:pt x="358" y="83"/>
                    <a:pt x="358" y="48"/>
                    <a:pt x="37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56" name="Google Shape;2056;p32"/>
            <p:cNvSpPr/>
            <p:nvPr/>
          </p:nvSpPr>
          <p:spPr>
            <a:xfrm>
              <a:off x="5213150" y="2098675"/>
              <a:ext cx="7750" cy="5300"/>
            </a:xfrm>
            <a:custGeom>
              <a:avLst/>
              <a:gdLst/>
              <a:ahLst/>
              <a:cxnLst/>
              <a:rect l="l" t="t" r="r" b="b"/>
              <a:pathLst>
                <a:path w="310" h="212" extrusionOk="0">
                  <a:moveTo>
                    <a:pt x="225" y="1"/>
                  </a:moveTo>
                  <a:cubicBezTo>
                    <a:pt x="202" y="1"/>
                    <a:pt x="176" y="16"/>
                    <a:pt x="155" y="45"/>
                  </a:cubicBezTo>
                  <a:cubicBezTo>
                    <a:pt x="107" y="93"/>
                    <a:pt x="60" y="140"/>
                    <a:pt x="0" y="176"/>
                  </a:cubicBezTo>
                  <a:cubicBezTo>
                    <a:pt x="107" y="200"/>
                    <a:pt x="191" y="200"/>
                    <a:pt x="310" y="212"/>
                  </a:cubicBezTo>
                  <a:lnTo>
                    <a:pt x="310" y="81"/>
                  </a:lnTo>
                  <a:cubicBezTo>
                    <a:pt x="310" y="45"/>
                    <a:pt x="298" y="33"/>
                    <a:pt x="262" y="21"/>
                  </a:cubicBezTo>
                  <a:cubicBezTo>
                    <a:pt x="253" y="7"/>
                    <a:pt x="240" y="1"/>
                    <a:pt x="22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57" name="Google Shape;2057;p32"/>
            <p:cNvSpPr/>
            <p:nvPr/>
          </p:nvSpPr>
          <p:spPr>
            <a:xfrm>
              <a:off x="5134550" y="2150100"/>
              <a:ext cx="3300" cy="7475"/>
            </a:xfrm>
            <a:custGeom>
              <a:avLst/>
              <a:gdLst/>
              <a:ahLst/>
              <a:cxnLst/>
              <a:rect l="l" t="t" r="r" b="b"/>
              <a:pathLst>
                <a:path w="132" h="299" extrusionOk="0">
                  <a:moveTo>
                    <a:pt x="132" y="0"/>
                  </a:moveTo>
                  <a:lnTo>
                    <a:pt x="132" y="0"/>
                  </a:lnTo>
                  <a:cubicBezTo>
                    <a:pt x="13" y="72"/>
                    <a:pt x="1" y="179"/>
                    <a:pt x="1" y="298"/>
                  </a:cubicBezTo>
                  <a:cubicBezTo>
                    <a:pt x="96" y="227"/>
                    <a:pt x="132" y="119"/>
                    <a:pt x="13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58" name="Google Shape;2058;p32"/>
            <p:cNvSpPr/>
            <p:nvPr/>
          </p:nvSpPr>
          <p:spPr>
            <a:xfrm>
              <a:off x="5130975" y="2160800"/>
              <a:ext cx="3600" cy="7775"/>
            </a:xfrm>
            <a:custGeom>
              <a:avLst/>
              <a:gdLst/>
              <a:ahLst/>
              <a:cxnLst/>
              <a:rect l="l" t="t" r="r" b="b"/>
              <a:pathLst>
                <a:path w="144" h="311" extrusionOk="0">
                  <a:moveTo>
                    <a:pt x="132" y="1"/>
                  </a:moveTo>
                  <a:lnTo>
                    <a:pt x="132" y="1"/>
                  </a:lnTo>
                  <a:cubicBezTo>
                    <a:pt x="84" y="61"/>
                    <a:pt x="37" y="108"/>
                    <a:pt x="1" y="156"/>
                  </a:cubicBezTo>
                  <a:cubicBezTo>
                    <a:pt x="1" y="215"/>
                    <a:pt x="13" y="275"/>
                    <a:pt x="25" y="311"/>
                  </a:cubicBezTo>
                  <a:cubicBezTo>
                    <a:pt x="120" y="227"/>
                    <a:pt x="144" y="120"/>
                    <a:pt x="13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59" name="Google Shape;2059;p32"/>
            <p:cNvSpPr/>
            <p:nvPr/>
          </p:nvSpPr>
          <p:spPr>
            <a:xfrm>
              <a:off x="5141700" y="2132525"/>
              <a:ext cx="4500" cy="6875"/>
            </a:xfrm>
            <a:custGeom>
              <a:avLst/>
              <a:gdLst/>
              <a:ahLst/>
              <a:cxnLst/>
              <a:rect l="l" t="t" r="r" b="b"/>
              <a:pathLst>
                <a:path w="180" h="275" extrusionOk="0">
                  <a:moveTo>
                    <a:pt x="179" y="1"/>
                  </a:moveTo>
                  <a:lnTo>
                    <a:pt x="179" y="1"/>
                  </a:lnTo>
                  <a:cubicBezTo>
                    <a:pt x="48" y="49"/>
                    <a:pt x="1" y="132"/>
                    <a:pt x="1" y="275"/>
                  </a:cubicBezTo>
                  <a:cubicBezTo>
                    <a:pt x="120" y="215"/>
                    <a:pt x="143" y="108"/>
                    <a:pt x="17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60" name="Google Shape;2060;p32"/>
            <p:cNvSpPr/>
            <p:nvPr/>
          </p:nvSpPr>
          <p:spPr>
            <a:xfrm>
              <a:off x="5137825" y="2139675"/>
              <a:ext cx="3600" cy="8650"/>
            </a:xfrm>
            <a:custGeom>
              <a:avLst/>
              <a:gdLst/>
              <a:ahLst/>
              <a:cxnLst/>
              <a:rect l="l" t="t" r="r" b="b"/>
              <a:pathLst>
                <a:path w="144" h="346" extrusionOk="0">
                  <a:moveTo>
                    <a:pt x="144" y="1"/>
                  </a:moveTo>
                  <a:lnTo>
                    <a:pt x="144" y="1"/>
                  </a:lnTo>
                  <a:cubicBezTo>
                    <a:pt x="1" y="72"/>
                    <a:pt x="25" y="203"/>
                    <a:pt x="25" y="346"/>
                  </a:cubicBezTo>
                  <a:cubicBezTo>
                    <a:pt x="60" y="239"/>
                    <a:pt x="96" y="120"/>
                    <a:pt x="14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61" name="Google Shape;2061;p32"/>
            <p:cNvSpPr/>
            <p:nvPr/>
          </p:nvSpPr>
          <p:spPr>
            <a:xfrm>
              <a:off x="5206300" y="2103375"/>
              <a:ext cx="3600" cy="1675"/>
            </a:xfrm>
            <a:custGeom>
              <a:avLst/>
              <a:gdLst/>
              <a:ahLst/>
              <a:cxnLst/>
              <a:rect l="l" t="t" r="r" b="b"/>
              <a:pathLst>
                <a:path w="144" h="67" extrusionOk="0">
                  <a:moveTo>
                    <a:pt x="143" y="0"/>
                  </a:moveTo>
                  <a:cubicBezTo>
                    <a:pt x="95" y="0"/>
                    <a:pt x="48" y="0"/>
                    <a:pt x="0" y="24"/>
                  </a:cubicBezTo>
                  <a:cubicBezTo>
                    <a:pt x="19" y="33"/>
                    <a:pt x="31" y="66"/>
                    <a:pt x="35" y="66"/>
                  </a:cubicBezTo>
                  <a:cubicBezTo>
                    <a:pt x="35" y="66"/>
                    <a:pt x="36" y="64"/>
                    <a:pt x="36" y="60"/>
                  </a:cubicBezTo>
                  <a:cubicBezTo>
                    <a:pt x="84" y="48"/>
                    <a:pt x="107" y="24"/>
                    <a:pt x="14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62" name="Google Shape;2062;p32"/>
            <p:cNvSpPr/>
            <p:nvPr/>
          </p:nvSpPr>
          <p:spPr>
            <a:xfrm>
              <a:off x="5127425" y="2171525"/>
              <a:ext cx="3575" cy="3600"/>
            </a:xfrm>
            <a:custGeom>
              <a:avLst/>
              <a:gdLst/>
              <a:ahLst/>
              <a:cxnLst/>
              <a:rect l="l" t="t" r="r" b="b"/>
              <a:pathLst>
                <a:path w="143" h="144" extrusionOk="0">
                  <a:moveTo>
                    <a:pt x="0" y="1"/>
                  </a:moveTo>
                  <a:cubicBezTo>
                    <a:pt x="48" y="48"/>
                    <a:pt x="83" y="96"/>
                    <a:pt x="119" y="143"/>
                  </a:cubicBezTo>
                  <a:cubicBezTo>
                    <a:pt x="119" y="96"/>
                    <a:pt x="143" y="48"/>
                    <a:pt x="14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63" name="Google Shape;2063;p32"/>
            <p:cNvSpPr/>
            <p:nvPr/>
          </p:nvSpPr>
          <p:spPr>
            <a:xfrm>
              <a:off x="6138550" y="2386800"/>
              <a:ext cx="81000" cy="10975"/>
            </a:xfrm>
            <a:custGeom>
              <a:avLst/>
              <a:gdLst/>
              <a:ahLst/>
              <a:cxnLst/>
              <a:rect l="l" t="t" r="r" b="b"/>
              <a:pathLst>
                <a:path w="3240" h="439" extrusionOk="0">
                  <a:moveTo>
                    <a:pt x="864" y="0"/>
                  </a:moveTo>
                  <a:cubicBezTo>
                    <a:pt x="740" y="0"/>
                    <a:pt x="618" y="11"/>
                    <a:pt x="501" y="22"/>
                  </a:cubicBezTo>
                  <a:cubicBezTo>
                    <a:pt x="263" y="45"/>
                    <a:pt x="1" y="81"/>
                    <a:pt x="155" y="438"/>
                  </a:cubicBezTo>
                  <a:cubicBezTo>
                    <a:pt x="763" y="430"/>
                    <a:pt x="1360" y="416"/>
                    <a:pt x="1961" y="416"/>
                  </a:cubicBezTo>
                  <a:cubicBezTo>
                    <a:pt x="2231" y="416"/>
                    <a:pt x="2502" y="419"/>
                    <a:pt x="2775" y="426"/>
                  </a:cubicBezTo>
                  <a:cubicBezTo>
                    <a:pt x="2785" y="427"/>
                    <a:pt x="2796" y="427"/>
                    <a:pt x="2806" y="427"/>
                  </a:cubicBezTo>
                  <a:cubicBezTo>
                    <a:pt x="3052" y="427"/>
                    <a:pt x="3099" y="289"/>
                    <a:pt x="3180" y="141"/>
                  </a:cubicBezTo>
                  <a:cubicBezTo>
                    <a:pt x="3239" y="105"/>
                    <a:pt x="3239" y="57"/>
                    <a:pt x="3168" y="10"/>
                  </a:cubicBezTo>
                  <a:lnTo>
                    <a:pt x="2751" y="10"/>
                  </a:lnTo>
                  <a:cubicBezTo>
                    <a:pt x="2695" y="60"/>
                    <a:pt x="2639" y="77"/>
                    <a:pt x="2586" y="77"/>
                  </a:cubicBezTo>
                  <a:cubicBezTo>
                    <a:pt x="2538" y="77"/>
                    <a:pt x="2493" y="62"/>
                    <a:pt x="2453" y="45"/>
                  </a:cubicBezTo>
                  <a:cubicBezTo>
                    <a:pt x="2251" y="45"/>
                    <a:pt x="2072" y="22"/>
                    <a:pt x="1882" y="22"/>
                  </a:cubicBezTo>
                  <a:cubicBezTo>
                    <a:pt x="1816" y="88"/>
                    <a:pt x="1744" y="107"/>
                    <a:pt x="1671" y="107"/>
                  </a:cubicBezTo>
                  <a:cubicBezTo>
                    <a:pt x="1567" y="107"/>
                    <a:pt x="1459" y="68"/>
                    <a:pt x="1358" y="68"/>
                  </a:cubicBezTo>
                  <a:cubicBezTo>
                    <a:pt x="1350" y="68"/>
                    <a:pt x="1342" y="69"/>
                    <a:pt x="1334" y="69"/>
                  </a:cubicBezTo>
                  <a:cubicBezTo>
                    <a:pt x="1176" y="17"/>
                    <a:pt x="1018" y="0"/>
                    <a:pt x="86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64" name="Google Shape;2064;p32"/>
            <p:cNvSpPr/>
            <p:nvPr/>
          </p:nvSpPr>
          <p:spPr>
            <a:xfrm>
              <a:off x="6126650" y="2383750"/>
              <a:ext cx="53600" cy="14025"/>
            </a:xfrm>
            <a:custGeom>
              <a:avLst/>
              <a:gdLst/>
              <a:ahLst/>
              <a:cxnLst/>
              <a:rect l="l" t="t" r="r" b="b"/>
              <a:pathLst>
                <a:path w="2144" h="561" extrusionOk="0">
                  <a:moveTo>
                    <a:pt x="36" y="1"/>
                  </a:moveTo>
                  <a:cubicBezTo>
                    <a:pt x="12" y="48"/>
                    <a:pt x="0" y="108"/>
                    <a:pt x="12" y="167"/>
                  </a:cubicBezTo>
                  <a:cubicBezTo>
                    <a:pt x="96" y="310"/>
                    <a:pt x="298" y="382"/>
                    <a:pt x="334" y="560"/>
                  </a:cubicBezTo>
                  <a:lnTo>
                    <a:pt x="631" y="560"/>
                  </a:lnTo>
                  <a:cubicBezTo>
                    <a:pt x="655" y="298"/>
                    <a:pt x="858" y="286"/>
                    <a:pt x="1048" y="286"/>
                  </a:cubicBezTo>
                  <a:cubicBezTo>
                    <a:pt x="1381" y="263"/>
                    <a:pt x="1727" y="263"/>
                    <a:pt x="2048" y="263"/>
                  </a:cubicBezTo>
                  <a:cubicBezTo>
                    <a:pt x="2143" y="227"/>
                    <a:pt x="2120" y="191"/>
                    <a:pt x="2036" y="167"/>
                  </a:cubicBezTo>
                  <a:cubicBezTo>
                    <a:pt x="1846" y="96"/>
                    <a:pt x="1643" y="60"/>
                    <a:pt x="146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65" name="Google Shape;2065;p32"/>
            <p:cNvSpPr/>
            <p:nvPr/>
          </p:nvSpPr>
          <p:spPr>
            <a:xfrm>
              <a:off x="6095700" y="2385925"/>
              <a:ext cx="44075" cy="11850"/>
            </a:xfrm>
            <a:custGeom>
              <a:avLst/>
              <a:gdLst/>
              <a:ahLst/>
              <a:cxnLst/>
              <a:rect l="l" t="t" r="r" b="b"/>
              <a:pathLst>
                <a:path w="1763" h="474" extrusionOk="0">
                  <a:moveTo>
                    <a:pt x="961" y="0"/>
                  </a:moveTo>
                  <a:cubicBezTo>
                    <a:pt x="741" y="0"/>
                    <a:pt x="525" y="57"/>
                    <a:pt x="298" y="104"/>
                  </a:cubicBezTo>
                  <a:cubicBezTo>
                    <a:pt x="167" y="152"/>
                    <a:pt x="83" y="259"/>
                    <a:pt x="0" y="342"/>
                  </a:cubicBezTo>
                  <a:lnTo>
                    <a:pt x="0" y="461"/>
                  </a:lnTo>
                  <a:cubicBezTo>
                    <a:pt x="536" y="461"/>
                    <a:pt x="1060" y="473"/>
                    <a:pt x="1572" y="473"/>
                  </a:cubicBezTo>
                  <a:cubicBezTo>
                    <a:pt x="1762" y="152"/>
                    <a:pt x="1441" y="164"/>
                    <a:pt x="1310" y="57"/>
                  </a:cubicBezTo>
                  <a:cubicBezTo>
                    <a:pt x="1191" y="16"/>
                    <a:pt x="1076" y="0"/>
                    <a:pt x="96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66" name="Google Shape;2066;p32"/>
            <p:cNvSpPr/>
            <p:nvPr/>
          </p:nvSpPr>
          <p:spPr>
            <a:xfrm>
              <a:off x="6244525" y="2382575"/>
              <a:ext cx="30075" cy="11650"/>
            </a:xfrm>
            <a:custGeom>
              <a:avLst/>
              <a:gdLst/>
              <a:ahLst/>
              <a:cxnLst/>
              <a:rect l="l" t="t" r="r" b="b"/>
              <a:pathLst>
                <a:path w="1203" h="466" extrusionOk="0">
                  <a:moveTo>
                    <a:pt x="965" y="0"/>
                  </a:moveTo>
                  <a:cubicBezTo>
                    <a:pt x="917" y="179"/>
                    <a:pt x="846" y="310"/>
                    <a:pt x="643" y="310"/>
                  </a:cubicBezTo>
                  <a:cubicBezTo>
                    <a:pt x="417" y="310"/>
                    <a:pt x="203" y="333"/>
                    <a:pt x="0" y="333"/>
                  </a:cubicBezTo>
                  <a:cubicBezTo>
                    <a:pt x="201" y="452"/>
                    <a:pt x="436" y="466"/>
                    <a:pt x="674" y="466"/>
                  </a:cubicBezTo>
                  <a:cubicBezTo>
                    <a:pt x="747" y="466"/>
                    <a:pt x="820" y="464"/>
                    <a:pt x="893" y="464"/>
                  </a:cubicBezTo>
                  <a:cubicBezTo>
                    <a:pt x="1036" y="464"/>
                    <a:pt x="1143" y="357"/>
                    <a:pt x="1179" y="203"/>
                  </a:cubicBezTo>
                  <a:cubicBezTo>
                    <a:pt x="1203" y="60"/>
                    <a:pt x="1084" y="24"/>
                    <a:pt x="96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67" name="Google Shape;2067;p32"/>
            <p:cNvSpPr/>
            <p:nvPr/>
          </p:nvSpPr>
          <p:spPr>
            <a:xfrm>
              <a:off x="6217425" y="2386725"/>
              <a:ext cx="12225" cy="5775"/>
            </a:xfrm>
            <a:custGeom>
              <a:avLst/>
              <a:gdLst/>
              <a:ahLst/>
              <a:cxnLst/>
              <a:rect l="l" t="t" r="r" b="b"/>
              <a:pathLst>
                <a:path w="489" h="231" extrusionOk="0">
                  <a:moveTo>
                    <a:pt x="429" y="1"/>
                  </a:moveTo>
                  <a:cubicBezTo>
                    <a:pt x="275" y="13"/>
                    <a:pt x="144" y="13"/>
                    <a:pt x="1" y="13"/>
                  </a:cubicBezTo>
                  <a:cubicBezTo>
                    <a:pt x="13" y="60"/>
                    <a:pt x="13" y="108"/>
                    <a:pt x="13" y="144"/>
                  </a:cubicBezTo>
                  <a:cubicBezTo>
                    <a:pt x="109" y="160"/>
                    <a:pt x="206" y="230"/>
                    <a:pt x="302" y="230"/>
                  </a:cubicBezTo>
                  <a:cubicBezTo>
                    <a:pt x="349" y="230"/>
                    <a:pt x="395" y="214"/>
                    <a:pt x="441" y="167"/>
                  </a:cubicBezTo>
                  <a:cubicBezTo>
                    <a:pt x="489" y="108"/>
                    <a:pt x="489" y="60"/>
                    <a:pt x="42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68" name="Google Shape;2068;p32"/>
            <p:cNvSpPr/>
            <p:nvPr/>
          </p:nvSpPr>
          <p:spPr>
            <a:xfrm>
              <a:off x="6242725" y="2379600"/>
              <a:ext cx="10750" cy="5475"/>
            </a:xfrm>
            <a:custGeom>
              <a:avLst/>
              <a:gdLst/>
              <a:ahLst/>
              <a:cxnLst/>
              <a:rect l="l" t="t" r="r" b="b"/>
              <a:pathLst>
                <a:path w="430" h="219" extrusionOk="0">
                  <a:moveTo>
                    <a:pt x="1" y="0"/>
                  </a:moveTo>
                  <a:lnTo>
                    <a:pt x="1" y="0"/>
                  </a:lnTo>
                  <a:cubicBezTo>
                    <a:pt x="71" y="147"/>
                    <a:pt x="145" y="219"/>
                    <a:pt x="217" y="219"/>
                  </a:cubicBezTo>
                  <a:cubicBezTo>
                    <a:pt x="291" y="219"/>
                    <a:pt x="363" y="144"/>
                    <a:pt x="429" y="0"/>
                  </a:cubicBezTo>
                  <a:lnTo>
                    <a:pt x="429" y="0"/>
                  </a:lnTo>
                  <a:cubicBezTo>
                    <a:pt x="364" y="6"/>
                    <a:pt x="292" y="9"/>
                    <a:pt x="220" y="9"/>
                  </a:cubicBezTo>
                  <a:cubicBezTo>
                    <a:pt x="147" y="9"/>
                    <a:pt x="72" y="6"/>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69" name="Google Shape;2069;p32"/>
            <p:cNvSpPr/>
            <p:nvPr/>
          </p:nvSpPr>
          <p:spPr>
            <a:xfrm>
              <a:off x="6228150" y="2383450"/>
              <a:ext cx="7175" cy="7775"/>
            </a:xfrm>
            <a:custGeom>
              <a:avLst/>
              <a:gdLst/>
              <a:ahLst/>
              <a:cxnLst/>
              <a:rect l="l" t="t" r="r" b="b"/>
              <a:pathLst>
                <a:path w="287" h="311" extrusionOk="0">
                  <a:moveTo>
                    <a:pt x="0" y="1"/>
                  </a:moveTo>
                  <a:lnTo>
                    <a:pt x="0" y="132"/>
                  </a:lnTo>
                  <a:cubicBezTo>
                    <a:pt x="12" y="191"/>
                    <a:pt x="12" y="239"/>
                    <a:pt x="12" y="298"/>
                  </a:cubicBezTo>
                  <a:cubicBezTo>
                    <a:pt x="108" y="298"/>
                    <a:pt x="203" y="310"/>
                    <a:pt x="286" y="310"/>
                  </a:cubicBezTo>
                  <a:cubicBezTo>
                    <a:pt x="239" y="144"/>
                    <a:pt x="131" y="60"/>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70" name="Google Shape;2070;p32"/>
            <p:cNvSpPr/>
            <p:nvPr/>
          </p:nvSpPr>
          <p:spPr>
            <a:xfrm>
              <a:off x="6239150" y="2388775"/>
              <a:ext cx="3600" cy="2600"/>
            </a:xfrm>
            <a:custGeom>
              <a:avLst/>
              <a:gdLst/>
              <a:ahLst/>
              <a:cxnLst/>
              <a:rect l="l" t="t" r="r" b="b"/>
              <a:pathLst>
                <a:path w="144" h="104" extrusionOk="0">
                  <a:moveTo>
                    <a:pt x="70" y="1"/>
                  </a:moveTo>
                  <a:cubicBezTo>
                    <a:pt x="47" y="1"/>
                    <a:pt x="24" y="28"/>
                    <a:pt x="1" y="85"/>
                  </a:cubicBezTo>
                  <a:cubicBezTo>
                    <a:pt x="31" y="97"/>
                    <a:pt x="57" y="103"/>
                    <a:pt x="81" y="103"/>
                  </a:cubicBezTo>
                  <a:cubicBezTo>
                    <a:pt x="105" y="103"/>
                    <a:pt x="126" y="97"/>
                    <a:pt x="144" y="85"/>
                  </a:cubicBezTo>
                  <a:cubicBezTo>
                    <a:pt x="119" y="31"/>
                    <a:pt x="95" y="1"/>
                    <a:pt x="7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71" name="Google Shape;2071;p32"/>
            <p:cNvSpPr/>
            <p:nvPr/>
          </p:nvSpPr>
          <p:spPr>
            <a:xfrm>
              <a:off x="6235300" y="2390900"/>
              <a:ext cx="4475" cy="1575"/>
            </a:xfrm>
            <a:custGeom>
              <a:avLst/>
              <a:gdLst/>
              <a:ahLst/>
              <a:cxnLst/>
              <a:rect l="l" t="t" r="r" b="b"/>
              <a:pathLst>
                <a:path w="179" h="63" extrusionOk="0">
                  <a:moveTo>
                    <a:pt x="0" y="0"/>
                  </a:moveTo>
                  <a:cubicBezTo>
                    <a:pt x="30" y="42"/>
                    <a:pt x="60" y="63"/>
                    <a:pt x="89" y="63"/>
                  </a:cubicBezTo>
                  <a:cubicBezTo>
                    <a:pt x="119" y="63"/>
                    <a:pt x="149" y="42"/>
                    <a:pt x="17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72" name="Google Shape;2072;p32"/>
            <p:cNvSpPr/>
            <p:nvPr/>
          </p:nvSpPr>
          <p:spPr>
            <a:xfrm>
              <a:off x="6264450" y="2380325"/>
              <a:ext cx="4200" cy="2575"/>
            </a:xfrm>
            <a:custGeom>
              <a:avLst/>
              <a:gdLst/>
              <a:ahLst/>
              <a:cxnLst/>
              <a:rect l="l" t="t" r="r" b="b"/>
              <a:pathLst>
                <a:path w="168" h="103" extrusionOk="0">
                  <a:moveTo>
                    <a:pt x="43" y="1"/>
                  </a:moveTo>
                  <a:cubicBezTo>
                    <a:pt x="30" y="1"/>
                    <a:pt x="16" y="3"/>
                    <a:pt x="1" y="7"/>
                  </a:cubicBezTo>
                  <a:cubicBezTo>
                    <a:pt x="60" y="31"/>
                    <a:pt x="108" y="78"/>
                    <a:pt x="168" y="102"/>
                  </a:cubicBezTo>
                  <a:cubicBezTo>
                    <a:pt x="148" y="43"/>
                    <a:pt x="104" y="1"/>
                    <a:pt x="4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73" name="Google Shape;2073;p32"/>
            <p:cNvSpPr/>
            <p:nvPr/>
          </p:nvSpPr>
          <p:spPr>
            <a:xfrm>
              <a:off x="6170400" y="2314400"/>
              <a:ext cx="7775" cy="8350"/>
            </a:xfrm>
            <a:custGeom>
              <a:avLst/>
              <a:gdLst/>
              <a:ahLst/>
              <a:cxnLst/>
              <a:rect l="l" t="t" r="r" b="b"/>
              <a:pathLst>
                <a:path w="311" h="334" extrusionOk="0">
                  <a:moveTo>
                    <a:pt x="179" y="1"/>
                  </a:moveTo>
                  <a:lnTo>
                    <a:pt x="1" y="179"/>
                  </a:lnTo>
                  <a:cubicBezTo>
                    <a:pt x="60" y="227"/>
                    <a:pt x="108" y="286"/>
                    <a:pt x="167" y="334"/>
                  </a:cubicBezTo>
                  <a:cubicBezTo>
                    <a:pt x="298" y="274"/>
                    <a:pt x="310" y="155"/>
                    <a:pt x="310" y="24"/>
                  </a:cubicBezTo>
                  <a:cubicBezTo>
                    <a:pt x="274" y="24"/>
                    <a:pt x="227" y="24"/>
                    <a:pt x="17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74" name="Google Shape;2074;p32"/>
            <p:cNvSpPr/>
            <p:nvPr/>
          </p:nvSpPr>
          <p:spPr>
            <a:xfrm>
              <a:off x="6203150" y="2301650"/>
              <a:ext cx="8650" cy="6225"/>
            </a:xfrm>
            <a:custGeom>
              <a:avLst/>
              <a:gdLst/>
              <a:ahLst/>
              <a:cxnLst/>
              <a:rect l="l" t="t" r="r" b="b"/>
              <a:pathLst>
                <a:path w="346" h="249" extrusionOk="0">
                  <a:moveTo>
                    <a:pt x="177" y="1"/>
                  </a:moveTo>
                  <a:cubicBezTo>
                    <a:pt x="156" y="1"/>
                    <a:pt x="132" y="7"/>
                    <a:pt x="107" y="22"/>
                  </a:cubicBezTo>
                  <a:cubicBezTo>
                    <a:pt x="0" y="82"/>
                    <a:pt x="155" y="177"/>
                    <a:pt x="167" y="249"/>
                  </a:cubicBezTo>
                  <a:cubicBezTo>
                    <a:pt x="226" y="213"/>
                    <a:pt x="286" y="201"/>
                    <a:pt x="346" y="189"/>
                  </a:cubicBezTo>
                  <a:cubicBezTo>
                    <a:pt x="317" y="95"/>
                    <a:pt x="259" y="1"/>
                    <a:pt x="17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75" name="Google Shape;2075;p32"/>
            <p:cNvSpPr/>
            <p:nvPr/>
          </p:nvSpPr>
          <p:spPr>
            <a:xfrm>
              <a:off x="6073675" y="2790575"/>
              <a:ext cx="68475" cy="15375"/>
            </a:xfrm>
            <a:custGeom>
              <a:avLst/>
              <a:gdLst/>
              <a:ahLst/>
              <a:cxnLst/>
              <a:rect l="l" t="t" r="r" b="b"/>
              <a:pathLst>
                <a:path w="2739" h="615" extrusionOk="0">
                  <a:moveTo>
                    <a:pt x="1303" y="0"/>
                  </a:moveTo>
                  <a:cubicBezTo>
                    <a:pt x="1064" y="0"/>
                    <a:pt x="824" y="11"/>
                    <a:pt x="583" y="27"/>
                  </a:cubicBezTo>
                  <a:cubicBezTo>
                    <a:pt x="452" y="146"/>
                    <a:pt x="0" y="4"/>
                    <a:pt x="238" y="444"/>
                  </a:cubicBezTo>
                  <a:cubicBezTo>
                    <a:pt x="740" y="513"/>
                    <a:pt x="1237" y="615"/>
                    <a:pt x="1741" y="615"/>
                  </a:cubicBezTo>
                  <a:cubicBezTo>
                    <a:pt x="2027" y="615"/>
                    <a:pt x="2315" y="582"/>
                    <a:pt x="2608" y="492"/>
                  </a:cubicBezTo>
                  <a:lnTo>
                    <a:pt x="2608" y="444"/>
                  </a:lnTo>
                  <a:lnTo>
                    <a:pt x="2608" y="385"/>
                  </a:lnTo>
                  <a:cubicBezTo>
                    <a:pt x="2655" y="277"/>
                    <a:pt x="2691" y="182"/>
                    <a:pt x="2738" y="87"/>
                  </a:cubicBezTo>
                  <a:cubicBezTo>
                    <a:pt x="2721" y="84"/>
                    <a:pt x="2704" y="82"/>
                    <a:pt x="2687" y="82"/>
                  </a:cubicBezTo>
                  <a:cubicBezTo>
                    <a:pt x="2583" y="82"/>
                    <a:pt x="2476" y="135"/>
                    <a:pt x="2367" y="135"/>
                  </a:cubicBezTo>
                  <a:cubicBezTo>
                    <a:pt x="2304" y="135"/>
                    <a:pt x="2242" y="118"/>
                    <a:pt x="2179" y="63"/>
                  </a:cubicBezTo>
                  <a:cubicBezTo>
                    <a:pt x="1890" y="17"/>
                    <a:pt x="1597" y="0"/>
                    <a:pt x="130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76" name="Google Shape;2076;p32"/>
            <p:cNvSpPr/>
            <p:nvPr/>
          </p:nvSpPr>
          <p:spPr>
            <a:xfrm>
              <a:off x="6219525" y="2510250"/>
              <a:ext cx="4175" cy="4600"/>
            </a:xfrm>
            <a:custGeom>
              <a:avLst/>
              <a:gdLst/>
              <a:ahLst/>
              <a:cxnLst/>
              <a:rect l="l" t="t" r="r" b="b"/>
              <a:pathLst>
                <a:path w="167" h="184" extrusionOk="0">
                  <a:moveTo>
                    <a:pt x="107" y="1"/>
                  </a:moveTo>
                  <a:cubicBezTo>
                    <a:pt x="60" y="13"/>
                    <a:pt x="12" y="13"/>
                    <a:pt x="12" y="60"/>
                  </a:cubicBezTo>
                  <a:cubicBezTo>
                    <a:pt x="0" y="72"/>
                    <a:pt x="0" y="144"/>
                    <a:pt x="36" y="168"/>
                  </a:cubicBezTo>
                  <a:cubicBezTo>
                    <a:pt x="54" y="179"/>
                    <a:pt x="73" y="184"/>
                    <a:pt x="90" y="184"/>
                  </a:cubicBezTo>
                  <a:cubicBezTo>
                    <a:pt x="128" y="184"/>
                    <a:pt x="159" y="157"/>
                    <a:pt x="167" y="108"/>
                  </a:cubicBezTo>
                  <a:cubicBezTo>
                    <a:pt x="167" y="72"/>
                    <a:pt x="119" y="25"/>
                    <a:pt x="10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77" name="Google Shape;2077;p32"/>
            <p:cNvSpPr/>
            <p:nvPr/>
          </p:nvSpPr>
          <p:spPr>
            <a:xfrm>
              <a:off x="6229625" y="2510525"/>
              <a:ext cx="6000" cy="5725"/>
            </a:xfrm>
            <a:custGeom>
              <a:avLst/>
              <a:gdLst/>
              <a:ahLst/>
              <a:cxnLst/>
              <a:rect l="l" t="t" r="r" b="b"/>
              <a:pathLst>
                <a:path w="240" h="229" extrusionOk="0">
                  <a:moveTo>
                    <a:pt x="84" y="1"/>
                  </a:moveTo>
                  <a:cubicBezTo>
                    <a:pt x="77" y="1"/>
                    <a:pt x="69" y="1"/>
                    <a:pt x="60" y="2"/>
                  </a:cubicBezTo>
                  <a:cubicBezTo>
                    <a:pt x="49" y="2"/>
                    <a:pt x="13" y="38"/>
                    <a:pt x="13" y="49"/>
                  </a:cubicBezTo>
                  <a:cubicBezTo>
                    <a:pt x="1" y="228"/>
                    <a:pt x="132" y="216"/>
                    <a:pt x="239" y="228"/>
                  </a:cubicBezTo>
                  <a:cubicBezTo>
                    <a:pt x="228" y="114"/>
                    <a:pt x="238" y="1"/>
                    <a:pt x="8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78" name="Google Shape;2078;p32"/>
            <p:cNvSpPr/>
            <p:nvPr/>
          </p:nvSpPr>
          <p:spPr>
            <a:xfrm>
              <a:off x="6189150" y="2505500"/>
              <a:ext cx="5600" cy="3625"/>
            </a:xfrm>
            <a:custGeom>
              <a:avLst/>
              <a:gdLst/>
              <a:ahLst/>
              <a:cxnLst/>
              <a:rect l="l" t="t" r="r" b="b"/>
              <a:pathLst>
                <a:path w="224" h="145" extrusionOk="0">
                  <a:moveTo>
                    <a:pt x="155" y="0"/>
                  </a:moveTo>
                  <a:cubicBezTo>
                    <a:pt x="96" y="36"/>
                    <a:pt x="60" y="96"/>
                    <a:pt x="1" y="143"/>
                  </a:cubicBezTo>
                  <a:cubicBezTo>
                    <a:pt x="10" y="140"/>
                    <a:pt x="22" y="139"/>
                    <a:pt x="34" y="139"/>
                  </a:cubicBezTo>
                  <a:cubicBezTo>
                    <a:pt x="63" y="139"/>
                    <a:pt x="98" y="145"/>
                    <a:pt x="128" y="145"/>
                  </a:cubicBezTo>
                  <a:cubicBezTo>
                    <a:pt x="186" y="145"/>
                    <a:pt x="224" y="124"/>
                    <a:pt x="15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79" name="Google Shape;2079;p32"/>
            <p:cNvSpPr/>
            <p:nvPr/>
          </p:nvSpPr>
          <p:spPr>
            <a:xfrm>
              <a:off x="5386075" y="2697975"/>
              <a:ext cx="36650" cy="97475"/>
            </a:xfrm>
            <a:custGeom>
              <a:avLst/>
              <a:gdLst/>
              <a:ahLst/>
              <a:cxnLst/>
              <a:rect l="l" t="t" r="r" b="b"/>
              <a:pathLst>
                <a:path w="1466" h="3899" extrusionOk="0">
                  <a:moveTo>
                    <a:pt x="1204" y="0"/>
                  </a:moveTo>
                  <a:cubicBezTo>
                    <a:pt x="1169" y="0"/>
                    <a:pt x="1138" y="14"/>
                    <a:pt x="1120" y="40"/>
                  </a:cubicBezTo>
                  <a:cubicBezTo>
                    <a:pt x="691" y="552"/>
                    <a:pt x="644" y="1255"/>
                    <a:pt x="286" y="1803"/>
                  </a:cubicBezTo>
                  <a:cubicBezTo>
                    <a:pt x="298" y="1850"/>
                    <a:pt x="286" y="1886"/>
                    <a:pt x="251" y="1910"/>
                  </a:cubicBezTo>
                  <a:cubicBezTo>
                    <a:pt x="167" y="2100"/>
                    <a:pt x="96" y="2315"/>
                    <a:pt x="13" y="2505"/>
                  </a:cubicBezTo>
                  <a:cubicBezTo>
                    <a:pt x="13" y="2755"/>
                    <a:pt x="84" y="2993"/>
                    <a:pt x="60" y="3255"/>
                  </a:cubicBezTo>
                  <a:cubicBezTo>
                    <a:pt x="48" y="3410"/>
                    <a:pt x="108" y="3588"/>
                    <a:pt x="1" y="3755"/>
                  </a:cubicBezTo>
                  <a:lnTo>
                    <a:pt x="1" y="3898"/>
                  </a:lnTo>
                  <a:lnTo>
                    <a:pt x="132" y="3898"/>
                  </a:lnTo>
                  <a:cubicBezTo>
                    <a:pt x="536" y="3708"/>
                    <a:pt x="310" y="3303"/>
                    <a:pt x="429" y="3029"/>
                  </a:cubicBezTo>
                  <a:cubicBezTo>
                    <a:pt x="465" y="2934"/>
                    <a:pt x="489" y="2838"/>
                    <a:pt x="572" y="2755"/>
                  </a:cubicBezTo>
                  <a:cubicBezTo>
                    <a:pt x="596" y="2696"/>
                    <a:pt x="644" y="2660"/>
                    <a:pt x="679" y="2600"/>
                  </a:cubicBezTo>
                  <a:cubicBezTo>
                    <a:pt x="584" y="2410"/>
                    <a:pt x="584" y="2219"/>
                    <a:pt x="703" y="2041"/>
                  </a:cubicBezTo>
                  <a:lnTo>
                    <a:pt x="703" y="2064"/>
                  </a:lnTo>
                  <a:cubicBezTo>
                    <a:pt x="858" y="1707"/>
                    <a:pt x="905" y="1291"/>
                    <a:pt x="1144" y="945"/>
                  </a:cubicBezTo>
                  <a:cubicBezTo>
                    <a:pt x="1215" y="707"/>
                    <a:pt x="1465" y="517"/>
                    <a:pt x="1429" y="219"/>
                  </a:cubicBezTo>
                  <a:cubicBezTo>
                    <a:pt x="1370" y="136"/>
                    <a:pt x="1298" y="76"/>
                    <a:pt x="1239" y="5"/>
                  </a:cubicBezTo>
                  <a:cubicBezTo>
                    <a:pt x="1227" y="2"/>
                    <a:pt x="1215" y="0"/>
                    <a:pt x="120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80" name="Google Shape;2080;p32"/>
            <p:cNvSpPr/>
            <p:nvPr/>
          </p:nvSpPr>
          <p:spPr>
            <a:xfrm>
              <a:off x="5410775" y="2684400"/>
              <a:ext cx="3600" cy="4775"/>
            </a:xfrm>
            <a:custGeom>
              <a:avLst/>
              <a:gdLst/>
              <a:ahLst/>
              <a:cxnLst/>
              <a:rect l="l" t="t" r="r" b="b"/>
              <a:pathLst>
                <a:path w="144" h="191" extrusionOk="0">
                  <a:moveTo>
                    <a:pt x="144" y="0"/>
                  </a:moveTo>
                  <a:lnTo>
                    <a:pt x="144" y="0"/>
                  </a:lnTo>
                  <a:cubicBezTo>
                    <a:pt x="96" y="12"/>
                    <a:pt x="60" y="12"/>
                    <a:pt x="13" y="12"/>
                  </a:cubicBezTo>
                  <a:cubicBezTo>
                    <a:pt x="13" y="83"/>
                    <a:pt x="1" y="167"/>
                    <a:pt x="72" y="191"/>
                  </a:cubicBezTo>
                  <a:cubicBezTo>
                    <a:pt x="96" y="131"/>
                    <a:pt x="120" y="60"/>
                    <a:pt x="14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81" name="Google Shape;2081;p32"/>
            <p:cNvSpPr/>
            <p:nvPr/>
          </p:nvSpPr>
          <p:spPr>
            <a:xfrm>
              <a:off x="5414350" y="2694800"/>
              <a:ext cx="3300" cy="3600"/>
            </a:xfrm>
            <a:custGeom>
              <a:avLst/>
              <a:gdLst/>
              <a:ahLst/>
              <a:cxnLst/>
              <a:rect l="l" t="t" r="r" b="b"/>
              <a:pathLst>
                <a:path w="132" h="144" extrusionOk="0">
                  <a:moveTo>
                    <a:pt x="120" y="1"/>
                  </a:moveTo>
                  <a:cubicBezTo>
                    <a:pt x="48" y="25"/>
                    <a:pt x="1" y="72"/>
                    <a:pt x="1" y="144"/>
                  </a:cubicBezTo>
                  <a:cubicBezTo>
                    <a:pt x="48" y="144"/>
                    <a:pt x="72" y="132"/>
                    <a:pt x="120" y="120"/>
                  </a:cubicBezTo>
                  <a:lnTo>
                    <a:pt x="132" y="60"/>
                  </a:lnTo>
                  <a:lnTo>
                    <a:pt x="120"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82" name="Google Shape;2082;p32"/>
            <p:cNvSpPr/>
            <p:nvPr/>
          </p:nvSpPr>
          <p:spPr>
            <a:xfrm>
              <a:off x="5418225" y="2691525"/>
              <a:ext cx="3000" cy="4500"/>
            </a:xfrm>
            <a:custGeom>
              <a:avLst/>
              <a:gdLst/>
              <a:ahLst/>
              <a:cxnLst/>
              <a:rect l="l" t="t" r="r" b="b"/>
              <a:pathLst>
                <a:path w="120" h="180" extrusionOk="0">
                  <a:moveTo>
                    <a:pt x="120" y="1"/>
                  </a:moveTo>
                  <a:lnTo>
                    <a:pt x="120" y="1"/>
                  </a:lnTo>
                  <a:cubicBezTo>
                    <a:pt x="72" y="13"/>
                    <a:pt x="36" y="25"/>
                    <a:pt x="0" y="37"/>
                  </a:cubicBezTo>
                  <a:lnTo>
                    <a:pt x="0" y="179"/>
                  </a:lnTo>
                  <a:cubicBezTo>
                    <a:pt x="72" y="132"/>
                    <a:pt x="120" y="72"/>
                    <a:pt x="12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83" name="Google Shape;2083;p32"/>
            <p:cNvSpPr/>
            <p:nvPr/>
          </p:nvSpPr>
          <p:spPr>
            <a:xfrm>
              <a:off x="6078025" y="3165100"/>
              <a:ext cx="21250" cy="7775"/>
            </a:xfrm>
            <a:custGeom>
              <a:avLst/>
              <a:gdLst/>
              <a:ahLst/>
              <a:cxnLst/>
              <a:rect l="l" t="t" r="r" b="b"/>
              <a:pathLst>
                <a:path w="850" h="311" extrusionOk="0">
                  <a:moveTo>
                    <a:pt x="290" y="1"/>
                  </a:moveTo>
                  <a:cubicBezTo>
                    <a:pt x="278" y="24"/>
                    <a:pt x="255" y="48"/>
                    <a:pt x="243" y="60"/>
                  </a:cubicBezTo>
                  <a:cubicBezTo>
                    <a:pt x="228" y="68"/>
                    <a:pt x="215" y="72"/>
                    <a:pt x="204" y="72"/>
                  </a:cubicBezTo>
                  <a:cubicBezTo>
                    <a:pt x="179" y="72"/>
                    <a:pt x="160" y="53"/>
                    <a:pt x="136" y="12"/>
                  </a:cubicBezTo>
                  <a:lnTo>
                    <a:pt x="136" y="12"/>
                  </a:lnTo>
                  <a:cubicBezTo>
                    <a:pt x="0" y="275"/>
                    <a:pt x="117" y="291"/>
                    <a:pt x="256" y="291"/>
                  </a:cubicBezTo>
                  <a:cubicBezTo>
                    <a:pt x="275" y="291"/>
                    <a:pt x="295" y="290"/>
                    <a:pt x="314" y="290"/>
                  </a:cubicBezTo>
                  <a:cubicBezTo>
                    <a:pt x="352" y="290"/>
                    <a:pt x="389" y="291"/>
                    <a:pt x="421" y="298"/>
                  </a:cubicBezTo>
                  <a:cubicBezTo>
                    <a:pt x="576" y="263"/>
                    <a:pt x="755" y="310"/>
                    <a:pt x="850" y="143"/>
                  </a:cubicBezTo>
                  <a:cubicBezTo>
                    <a:pt x="731" y="132"/>
                    <a:pt x="636" y="120"/>
                    <a:pt x="57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84" name="Google Shape;2084;p32"/>
            <p:cNvSpPr/>
            <p:nvPr/>
          </p:nvSpPr>
          <p:spPr>
            <a:xfrm>
              <a:off x="6056700" y="3186675"/>
              <a:ext cx="14300" cy="3850"/>
            </a:xfrm>
            <a:custGeom>
              <a:avLst/>
              <a:gdLst/>
              <a:ahLst/>
              <a:cxnLst/>
              <a:rect l="l" t="t" r="r" b="b"/>
              <a:pathLst>
                <a:path w="572" h="154" extrusionOk="0">
                  <a:moveTo>
                    <a:pt x="271" y="0"/>
                  </a:moveTo>
                  <a:cubicBezTo>
                    <a:pt x="181" y="0"/>
                    <a:pt x="89" y="19"/>
                    <a:pt x="0" y="19"/>
                  </a:cubicBezTo>
                  <a:cubicBezTo>
                    <a:pt x="87" y="125"/>
                    <a:pt x="193" y="154"/>
                    <a:pt x="304" y="154"/>
                  </a:cubicBezTo>
                  <a:cubicBezTo>
                    <a:pt x="392" y="154"/>
                    <a:pt x="483" y="136"/>
                    <a:pt x="572" y="126"/>
                  </a:cubicBezTo>
                  <a:cubicBezTo>
                    <a:pt x="477" y="24"/>
                    <a:pt x="375" y="0"/>
                    <a:pt x="27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85" name="Google Shape;2085;p32"/>
            <p:cNvSpPr/>
            <p:nvPr/>
          </p:nvSpPr>
          <p:spPr>
            <a:xfrm>
              <a:off x="6092725" y="3193375"/>
              <a:ext cx="14600" cy="4350"/>
            </a:xfrm>
            <a:custGeom>
              <a:avLst/>
              <a:gdLst/>
              <a:ahLst/>
              <a:cxnLst/>
              <a:rect l="l" t="t" r="r" b="b"/>
              <a:pathLst>
                <a:path w="584" h="174" extrusionOk="0">
                  <a:moveTo>
                    <a:pt x="298" y="1"/>
                  </a:moveTo>
                  <a:cubicBezTo>
                    <a:pt x="179" y="24"/>
                    <a:pt x="60" y="24"/>
                    <a:pt x="0" y="144"/>
                  </a:cubicBezTo>
                  <a:cubicBezTo>
                    <a:pt x="81" y="158"/>
                    <a:pt x="163" y="174"/>
                    <a:pt x="243" y="174"/>
                  </a:cubicBezTo>
                  <a:cubicBezTo>
                    <a:pt x="365" y="174"/>
                    <a:pt x="483" y="137"/>
                    <a:pt x="58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86" name="Google Shape;2086;p32"/>
            <p:cNvSpPr/>
            <p:nvPr/>
          </p:nvSpPr>
          <p:spPr>
            <a:xfrm>
              <a:off x="6045375" y="3187125"/>
              <a:ext cx="7475" cy="2525"/>
            </a:xfrm>
            <a:custGeom>
              <a:avLst/>
              <a:gdLst/>
              <a:ahLst/>
              <a:cxnLst/>
              <a:rect l="l" t="t" r="r" b="b"/>
              <a:pathLst>
                <a:path w="299" h="101" extrusionOk="0">
                  <a:moveTo>
                    <a:pt x="299" y="1"/>
                  </a:moveTo>
                  <a:cubicBezTo>
                    <a:pt x="191" y="1"/>
                    <a:pt x="108" y="13"/>
                    <a:pt x="1" y="13"/>
                  </a:cubicBezTo>
                  <a:cubicBezTo>
                    <a:pt x="53" y="71"/>
                    <a:pt x="106" y="100"/>
                    <a:pt x="155" y="100"/>
                  </a:cubicBezTo>
                  <a:cubicBezTo>
                    <a:pt x="207" y="100"/>
                    <a:pt x="256" y="68"/>
                    <a:pt x="29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87" name="Google Shape;2087;p32"/>
            <p:cNvSpPr/>
            <p:nvPr/>
          </p:nvSpPr>
          <p:spPr>
            <a:xfrm>
              <a:off x="6095400" y="2143125"/>
              <a:ext cx="168200" cy="22575"/>
            </a:xfrm>
            <a:custGeom>
              <a:avLst/>
              <a:gdLst/>
              <a:ahLst/>
              <a:cxnLst/>
              <a:rect l="l" t="t" r="r" b="b"/>
              <a:pathLst>
                <a:path w="6728" h="903" extrusionOk="0">
                  <a:moveTo>
                    <a:pt x="5622" y="0"/>
                  </a:moveTo>
                  <a:cubicBezTo>
                    <a:pt x="5482" y="0"/>
                    <a:pt x="5335" y="21"/>
                    <a:pt x="5191" y="29"/>
                  </a:cubicBezTo>
                  <a:cubicBezTo>
                    <a:pt x="5144" y="339"/>
                    <a:pt x="5477" y="267"/>
                    <a:pt x="5596" y="422"/>
                  </a:cubicBezTo>
                  <a:cubicBezTo>
                    <a:pt x="5388" y="473"/>
                    <a:pt x="5179" y="483"/>
                    <a:pt x="4970" y="483"/>
                  </a:cubicBezTo>
                  <a:cubicBezTo>
                    <a:pt x="4832" y="483"/>
                    <a:pt x="4694" y="479"/>
                    <a:pt x="4556" y="479"/>
                  </a:cubicBezTo>
                  <a:cubicBezTo>
                    <a:pt x="4317" y="479"/>
                    <a:pt x="4079" y="492"/>
                    <a:pt x="3846" y="565"/>
                  </a:cubicBezTo>
                  <a:cubicBezTo>
                    <a:pt x="3763" y="565"/>
                    <a:pt x="3691" y="565"/>
                    <a:pt x="3608" y="517"/>
                  </a:cubicBezTo>
                  <a:cubicBezTo>
                    <a:pt x="3572" y="482"/>
                    <a:pt x="3536" y="458"/>
                    <a:pt x="3489" y="422"/>
                  </a:cubicBezTo>
                  <a:cubicBezTo>
                    <a:pt x="3465" y="410"/>
                    <a:pt x="3453" y="410"/>
                    <a:pt x="3417" y="398"/>
                  </a:cubicBezTo>
                  <a:lnTo>
                    <a:pt x="3346" y="398"/>
                  </a:lnTo>
                  <a:cubicBezTo>
                    <a:pt x="3310" y="398"/>
                    <a:pt x="3298" y="410"/>
                    <a:pt x="3274" y="410"/>
                  </a:cubicBezTo>
                  <a:cubicBezTo>
                    <a:pt x="3227" y="410"/>
                    <a:pt x="3167" y="422"/>
                    <a:pt x="3120" y="446"/>
                  </a:cubicBezTo>
                  <a:lnTo>
                    <a:pt x="2893" y="446"/>
                  </a:lnTo>
                  <a:cubicBezTo>
                    <a:pt x="2822" y="422"/>
                    <a:pt x="2751" y="410"/>
                    <a:pt x="2679" y="387"/>
                  </a:cubicBezTo>
                  <a:cubicBezTo>
                    <a:pt x="2643" y="363"/>
                    <a:pt x="2631" y="363"/>
                    <a:pt x="2596" y="351"/>
                  </a:cubicBezTo>
                  <a:cubicBezTo>
                    <a:pt x="2572" y="339"/>
                    <a:pt x="2560" y="339"/>
                    <a:pt x="2524" y="327"/>
                  </a:cubicBezTo>
                  <a:cubicBezTo>
                    <a:pt x="2453" y="291"/>
                    <a:pt x="2381" y="267"/>
                    <a:pt x="2286" y="244"/>
                  </a:cubicBezTo>
                  <a:cubicBezTo>
                    <a:pt x="2227" y="244"/>
                    <a:pt x="2179" y="267"/>
                    <a:pt x="2120" y="279"/>
                  </a:cubicBezTo>
                  <a:lnTo>
                    <a:pt x="1905" y="363"/>
                  </a:lnTo>
                  <a:cubicBezTo>
                    <a:pt x="1858" y="363"/>
                    <a:pt x="1810" y="398"/>
                    <a:pt x="1762" y="446"/>
                  </a:cubicBezTo>
                  <a:cubicBezTo>
                    <a:pt x="1725" y="448"/>
                    <a:pt x="1688" y="448"/>
                    <a:pt x="1650" y="448"/>
                  </a:cubicBezTo>
                  <a:cubicBezTo>
                    <a:pt x="1288" y="448"/>
                    <a:pt x="931" y="379"/>
                    <a:pt x="575" y="379"/>
                  </a:cubicBezTo>
                  <a:cubicBezTo>
                    <a:pt x="431" y="379"/>
                    <a:pt x="287" y="390"/>
                    <a:pt x="143" y="422"/>
                  </a:cubicBezTo>
                  <a:lnTo>
                    <a:pt x="36" y="422"/>
                  </a:lnTo>
                  <a:cubicBezTo>
                    <a:pt x="0" y="482"/>
                    <a:pt x="0" y="541"/>
                    <a:pt x="36" y="601"/>
                  </a:cubicBezTo>
                  <a:cubicBezTo>
                    <a:pt x="715" y="625"/>
                    <a:pt x="1393" y="648"/>
                    <a:pt x="2084" y="684"/>
                  </a:cubicBezTo>
                  <a:cubicBezTo>
                    <a:pt x="2322" y="684"/>
                    <a:pt x="2560" y="744"/>
                    <a:pt x="2774" y="756"/>
                  </a:cubicBezTo>
                  <a:cubicBezTo>
                    <a:pt x="3616" y="819"/>
                    <a:pt x="4451" y="903"/>
                    <a:pt x="5295" y="903"/>
                  </a:cubicBezTo>
                  <a:cubicBezTo>
                    <a:pt x="5561" y="903"/>
                    <a:pt x="5828" y="895"/>
                    <a:pt x="6096" y="875"/>
                  </a:cubicBezTo>
                  <a:cubicBezTo>
                    <a:pt x="6334" y="863"/>
                    <a:pt x="6692" y="863"/>
                    <a:pt x="6727" y="458"/>
                  </a:cubicBezTo>
                  <a:cubicBezTo>
                    <a:pt x="6561" y="446"/>
                    <a:pt x="6311" y="458"/>
                    <a:pt x="6275" y="398"/>
                  </a:cubicBezTo>
                  <a:cubicBezTo>
                    <a:pt x="6113" y="68"/>
                    <a:pt x="5878" y="0"/>
                    <a:pt x="562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88" name="Google Shape;2088;p32"/>
            <p:cNvSpPr/>
            <p:nvPr/>
          </p:nvSpPr>
          <p:spPr>
            <a:xfrm>
              <a:off x="6181725" y="2141875"/>
              <a:ext cx="63125" cy="18950"/>
            </a:xfrm>
            <a:custGeom>
              <a:avLst/>
              <a:gdLst/>
              <a:ahLst/>
              <a:cxnLst/>
              <a:rect l="l" t="t" r="r" b="b"/>
              <a:pathLst>
                <a:path w="2525" h="758" extrusionOk="0">
                  <a:moveTo>
                    <a:pt x="1244" y="1"/>
                  </a:moveTo>
                  <a:cubicBezTo>
                    <a:pt x="1168" y="1"/>
                    <a:pt x="1091" y="9"/>
                    <a:pt x="1012" y="32"/>
                  </a:cubicBezTo>
                  <a:cubicBezTo>
                    <a:pt x="810" y="508"/>
                    <a:pt x="250" y="151"/>
                    <a:pt x="0" y="472"/>
                  </a:cubicBezTo>
                  <a:lnTo>
                    <a:pt x="0" y="627"/>
                  </a:lnTo>
                  <a:cubicBezTo>
                    <a:pt x="60" y="663"/>
                    <a:pt x="83" y="722"/>
                    <a:pt x="155" y="758"/>
                  </a:cubicBezTo>
                  <a:cubicBezTo>
                    <a:pt x="845" y="639"/>
                    <a:pt x="1548" y="675"/>
                    <a:pt x="2238" y="627"/>
                  </a:cubicBezTo>
                  <a:cubicBezTo>
                    <a:pt x="2346" y="603"/>
                    <a:pt x="2500" y="627"/>
                    <a:pt x="2512" y="472"/>
                  </a:cubicBezTo>
                  <a:cubicBezTo>
                    <a:pt x="2524" y="341"/>
                    <a:pt x="2417" y="282"/>
                    <a:pt x="2286" y="270"/>
                  </a:cubicBezTo>
                  <a:cubicBezTo>
                    <a:pt x="2096" y="234"/>
                    <a:pt x="1869" y="234"/>
                    <a:pt x="1726" y="56"/>
                  </a:cubicBezTo>
                  <a:cubicBezTo>
                    <a:pt x="1564" y="39"/>
                    <a:pt x="1407" y="1"/>
                    <a:pt x="124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89" name="Google Shape;2089;p32"/>
            <p:cNvSpPr/>
            <p:nvPr/>
          </p:nvSpPr>
          <p:spPr>
            <a:xfrm>
              <a:off x="6156700" y="2137750"/>
              <a:ext cx="53450" cy="17725"/>
            </a:xfrm>
            <a:custGeom>
              <a:avLst/>
              <a:gdLst/>
              <a:ahLst/>
              <a:cxnLst/>
              <a:rect l="l" t="t" r="r" b="b"/>
              <a:pathLst>
                <a:path w="2138" h="709" extrusionOk="0">
                  <a:moveTo>
                    <a:pt x="326" y="1"/>
                  </a:moveTo>
                  <a:cubicBezTo>
                    <a:pt x="271" y="1"/>
                    <a:pt x="214" y="8"/>
                    <a:pt x="156" y="18"/>
                  </a:cubicBezTo>
                  <a:cubicBezTo>
                    <a:pt x="96" y="42"/>
                    <a:pt x="60" y="101"/>
                    <a:pt x="25" y="161"/>
                  </a:cubicBezTo>
                  <a:cubicBezTo>
                    <a:pt x="1" y="244"/>
                    <a:pt x="1" y="292"/>
                    <a:pt x="1" y="375"/>
                  </a:cubicBezTo>
                  <a:cubicBezTo>
                    <a:pt x="13" y="471"/>
                    <a:pt x="60" y="566"/>
                    <a:pt x="144" y="637"/>
                  </a:cubicBezTo>
                  <a:cubicBezTo>
                    <a:pt x="191" y="697"/>
                    <a:pt x="263" y="709"/>
                    <a:pt x="334" y="709"/>
                  </a:cubicBezTo>
                  <a:cubicBezTo>
                    <a:pt x="394" y="709"/>
                    <a:pt x="441" y="685"/>
                    <a:pt x="477" y="661"/>
                  </a:cubicBezTo>
                  <a:cubicBezTo>
                    <a:pt x="477" y="637"/>
                    <a:pt x="489" y="625"/>
                    <a:pt x="537" y="613"/>
                  </a:cubicBezTo>
                  <a:cubicBezTo>
                    <a:pt x="572" y="613"/>
                    <a:pt x="620" y="625"/>
                    <a:pt x="656" y="661"/>
                  </a:cubicBezTo>
                  <a:cubicBezTo>
                    <a:pt x="680" y="673"/>
                    <a:pt x="739" y="685"/>
                    <a:pt x="787" y="685"/>
                  </a:cubicBezTo>
                  <a:cubicBezTo>
                    <a:pt x="811" y="673"/>
                    <a:pt x="834" y="637"/>
                    <a:pt x="846" y="625"/>
                  </a:cubicBezTo>
                  <a:cubicBezTo>
                    <a:pt x="941" y="578"/>
                    <a:pt x="918" y="482"/>
                    <a:pt x="953" y="399"/>
                  </a:cubicBezTo>
                  <a:lnTo>
                    <a:pt x="953" y="399"/>
                  </a:lnTo>
                  <a:cubicBezTo>
                    <a:pt x="941" y="494"/>
                    <a:pt x="941" y="578"/>
                    <a:pt x="1013" y="637"/>
                  </a:cubicBezTo>
                  <a:cubicBezTo>
                    <a:pt x="1172" y="637"/>
                    <a:pt x="1330" y="627"/>
                    <a:pt x="1489" y="627"/>
                  </a:cubicBezTo>
                  <a:cubicBezTo>
                    <a:pt x="1569" y="627"/>
                    <a:pt x="1648" y="629"/>
                    <a:pt x="1727" y="637"/>
                  </a:cubicBezTo>
                  <a:cubicBezTo>
                    <a:pt x="1759" y="641"/>
                    <a:pt x="1788" y="643"/>
                    <a:pt x="1815" y="643"/>
                  </a:cubicBezTo>
                  <a:cubicBezTo>
                    <a:pt x="2137" y="643"/>
                    <a:pt x="2025" y="384"/>
                    <a:pt x="2025" y="197"/>
                  </a:cubicBezTo>
                  <a:cubicBezTo>
                    <a:pt x="1918" y="197"/>
                    <a:pt x="1834" y="197"/>
                    <a:pt x="1739" y="209"/>
                  </a:cubicBezTo>
                  <a:cubicBezTo>
                    <a:pt x="1673" y="242"/>
                    <a:pt x="1609" y="254"/>
                    <a:pt x="1544" y="254"/>
                  </a:cubicBezTo>
                  <a:cubicBezTo>
                    <a:pt x="1345" y="254"/>
                    <a:pt x="1152" y="134"/>
                    <a:pt x="951" y="134"/>
                  </a:cubicBezTo>
                  <a:cubicBezTo>
                    <a:pt x="913" y="134"/>
                    <a:pt x="874" y="138"/>
                    <a:pt x="834" y="149"/>
                  </a:cubicBezTo>
                  <a:cubicBezTo>
                    <a:pt x="727" y="149"/>
                    <a:pt x="632" y="149"/>
                    <a:pt x="560" y="78"/>
                  </a:cubicBezTo>
                  <a:lnTo>
                    <a:pt x="560" y="66"/>
                  </a:lnTo>
                  <a:cubicBezTo>
                    <a:pt x="483" y="17"/>
                    <a:pt x="406" y="1"/>
                    <a:pt x="32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90" name="Google Shape;2090;p32"/>
            <p:cNvSpPr/>
            <p:nvPr/>
          </p:nvSpPr>
          <p:spPr>
            <a:xfrm>
              <a:off x="6173375" y="2139400"/>
              <a:ext cx="26825" cy="11475"/>
            </a:xfrm>
            <a:custGeom>
              <a:avLst/>
              <a:gdLst/>
              <a:ahLst/>
              <a:cxnLst/>
              <a:rect l="l" t="t" r="r" b="b"/>
              <a:pathLst>
                <a:path w="1073" h="459" extrusionOk="0">
                  <a:moveTo>
                    <a:pt x="426" y="0"/>
                  </a:moveTo>
                  <a:cubicBezTo>
                    <a:pt x="302" y="0"/>
                    <a:pt x="176" y="7"/>
                    <a:pt x="48" y="12"/>
                  </a:cubicBezTo>
                  <a:cubicBezTo>
                    <a:pt x="1" y="47"/>
                    <a:pt x="1" y="95"/>
                    <a:pt x="48" y="143"/>
                  </a:cubicBezTo>
                  <a:cubicBezTo>
                    <a:pt x="310" y="178"/>
                    <a:pt x="572" y="83"/>
                    <a:pt x="786" y="381"/>
                  </a:cubicBezTo>
                  <a:cubicBezTo>
                    <a:pt x="830" y="436"/>
                    <a:pt x="869" y="459"/>
                    <a:pt x="903" y="459"/>
                  </a:cubicBezTo>
                  <a:cubicBezTo>
                    <a:pt x="1002" y="459"/>
                    <a:pt x="1063" y="272"/>
                    <a:pt x="1072" y="131"/>
                  </a:cubicBezTo>
                  <a:cubicBezTo>
                    <a:pt x="866" y="24"/>
                    <a:pt x="649" y="0"/>
                    <a:pt x="42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91" name="Google Shape;2091;p32"/>
            <p:cNvSpPr/>
            <p:nvPr/>
          </p:nvSpPr>
          <p:spPr>
            <a:xfrm>
              <a:off x="6131100" y="2134925"/>
              <a:ext cx="40225" cy="9100"/>
            </a:xfrm>
            <a:custGeom>
              <a:avLst/>
              <a:gdLst/>
              <a:ahLst/>
              <a:cxnLst/>
              <a:rect l="l" t="t" r="r" b="b"/>
              <a:pathLst>
                <a:path w="1609" h="364" extrusionOk="0">
                  <a:moveTo>
                    <a:pt x="60" y="0"/>
                  </a:moveTo>
                  <a:cubicBezTo>
                    <a:pt x="25" y="24"/>
                    <a:pt x="13" y="36"/>
                    <a:pt x="1" y="72"/>
                  </a:cubicBezTo>
                  <a:cubicBezTo>
                    <a:pt x="119" y="323"/>
                    <a:pt x="302" y="363"/>
                    <a:pt x="498" y="363"/>
                  </a:cubicBezTo>
                  <a:cubicBezTo>
                    <a:pt x="589" y="363"/>
                    <a:pt x="684" y="354"/>
                    <a:pt x="775" y="354"/>
                  </a:cubicBezTo>
                  <a:cubicBezTo>
                    <a:pt x="803" y="354"/>
                    <a:pt x="831" y="355"/>
                    <a:pt x="858" y="357"/>
                  </a:cubicBezTo>
                  <a:cubicBezTo>
                    <a:pt x="977" y="334"/>
                    <a:pt x="1096" y="286"/>
                    <a:pt x="1203" y="226"/>
                  </a:cubicBezTo>
                  <a:cubicBezTo>
                    <a:pt x="1334" y="214"/>
                    <a:pt x="1465" y="191"/>
                    <a:pt x="1608" y="179"/>
                  </a:cubicBezTo>
                  <a:cubicBezTo>
                    <a:pt x="1096" y="12"/>
                    <a:pt x="572" y="12"/>
                    <a:pt x="6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92" name="Google Shape;2092;p32"/>
            <p:cNvSpPr/>
            <p:nvPr/>
          </p:nvSpPr>
          <p:spPr>
            <a:xfrm>
              <a:off x="6170700" y="2139675"/>
              <a:ext cx="3900" cy="3600"/>
            </a:xfrm>
            <a:custGeom>
              <a:avLst/>
              <a:gdLst/>
              <a:ahLst/>
              <a:cxnLst/>
              <a:rect l="l" t="t" r="r" b="b"/>
              <a:pathLst>
                <a:path w="156" h="144" extrusionOk="0">
                  <a:moveTo>
                    <a:pt x="0" y="1"/>
                  </a:moveTo>
                  <a:cubicBezTo>
                    <a:pt x="36" y="84"/>
                    <a:pt x="84" y="132"/>
                    <a:pt x="155" y="144"/>
                  </a:cubicBezTo>
                  <a:lnTo>
                    <a:pt x="155" y="72"/>
                  </a:lnTo>
                  <a:lnTo>
                    <a:pt x="155"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93" name="Google Shape;2093;p32"/>
            <p:cNvSpPr/>
            <p:nvPr/>
          </p:nvSpPr>
          <p:spPr>
            <a:xfrm>
              <a:off x="6207300" y="2767425"/>
              <a:ext cx="3300" cy="3525"/>
            </a:xfrm>
            <a:custGeom>
              <a:avLst/>
              <a:gdLst/>
              <a:ahLst/>
              <a:cxnLst/>
              <a:rect l="l" t="t" r="r" b="b"/>
              <a:pathLst>
                <a:path w="132" h="141" extrusionOk="0">
                  <a:moveTo>
                    <a:pt x="132" y="1"/>
                  </a:moveTo>
                  <a:lnTo>
                    <a:pt x="1" y="132"/>
                  </a:lnTo>
                  <a:cubicBezTo>
                    <a:pt x="25" y="138"/>
                    <a:pt x="46" y="141"/>
                    <a:pt x="66" y="141"/>
                  </a:cubicBezTo>
                  <a:cubicBezTo>
                    <a:pt x="87" y="141"/>
                    <a:pt x="108" y="138"/>
                    <a:pt x="132" y="132"/>
                  </a:cubicBezTo>
                  <a:lnTo>
                    <a:pt x="132"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94" name="Google Shape;2094;p32"/>
            <p:cNvSpPr/>
            <p:nvPr/>
          </p:nvSpPr>
          <p:spPr>
            <a:xfrm>
              <a:off x="6164150" y="3000500"/>
              <a:ext cx="8950" cy="6875"/>
            </a:xfrm>
            <a:custGeom>
              <a:avLst/>
              <a:gdLst/>
              <a:ahLst/>
              <a:cxnLst/>
              <a:rect l="l" t="t" r="r" b="b"/>
              <a:pathLst>
                <a:path w="358" h="275" extrusionOk="0">
                  <a:moveTo>
                    <a:pt x="172" y="0"/>
                  </a:moveTo>
                  <a:cubicBezTo>
                    <a:pt x="88" y="0"/>
                    <a:pt x="18" y="91"/>
                    <a:pt x="1" y="215"/>
                  </a:cubicBezTo>
                  <a:lnTo>
                    <a:pt x="1" y="274"/>
                  </a:lnTo>
                  <a:lnTo>
                    <a:pt x="132" y="274"/>
                  </a:lnTo>
                  <a:cubicBezTo>
                    <a:pt x="143" y="167"/>
                    <a:pt x="358" y="108"/>
                    <a:pt x="262" y="36"/>
                  </a:cubicBezTo>
                  <a:cubicBezTo>
                    <a:pt x="232" y="11"/>
                    <a:pt x="201" y="0"/>
                    <a:pt x="17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95" name="Google Shape;2095;p32"/>
            <p:cNvSpPr/>
            <p:nvPr/>
          </p:nvSpPr>
          <p:spPr>
            <a:xfrm>
              <a:off x="6231725" y="3000200"/>
              <a:ext cx="5075" cy="10450"/>
            </a:xfrm>
            <a:custGeom>
              <a:avLst/>
              <a:gdLst/>
              <a:ahLst/>
              <a:cxnLst/>
              <a:rect l="l" t="t" r="r" b="b"/>
              <a:pathLst>
                <a:path w="203" h="418" extrusionOk="0">
                  <a:moveTo>
                    <a:pt x="24" y="1"/>
                  </a:moveTo>
                  <a:cubicBezTo>
                    <a:pt x="0" y="143"/>
                    <a:pt x="0" y="286"/>
                    <a:pt x="0" y="417"/>
                  </a:cubicBezTo>
                  <a:cubicBezTo>
                    <a:pt x="203" y="334"/>
                    <a:pt x="167" y="167"/>
                    <a:pt x="15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96" name="Google Shape;2096;p32"/>
            <p:cNvSpPr/>
            <p:nvPr/>
          </p:nvSpPr>
          <p:spPr>
            <a:xfrm>
              <a:off x="6242725" y="2695275"/>
              <a:ext cx="18475" cy="11425"/>
            </a:xfrm>
            <a:custGeom>
              <a:avLst/>
              <a:gdLst/>
              <a:ahLst/>
              <a:cxnLst/>
              <a:rect l="l" t="t" r="r" b="b"/>
              <a:pathLst>
                <a:path w="739" h="457" extrusionOk="0">
                  <a:moveTo>
                    <a:pt x="144" y="1"/>
                  </a:moveTo>
                  <a:cubicBezTo>
                    <a:pt x="96" y="1"/>
                    <a:pt x="48" y="3"/>
                    <a:pt x="1" y="6"/>
                  </a:cubicBezTo>
                  <a:cubicBezTo>
                    <a:pt x="96" y="208"/>
                    <a:pt x="453" y="148"/>
                    <a:pt x="441" y="446"/>
                  </a:cubicBezTo>
                  <a:cubicBezTo>
                    <a:pt x="476" y="450"/>
                    <a:pt x="511" y="456"/>
                    <a:pt x="543" y="456"/>
                  </a:cubicBezTo>
                  <a:cubicBezTo>
                    <a:pt x="600" y="456"/>
                    <a:pt x="649" y="438"/>
                    <a:pt x="679" y="363"/>
                  </a:cubicBezTo>
                  <a:cubicBezTo>
                    <a:pt x="739" y="268"/>
                    <a:pt x="679" y="184"/>
                    <a:pt x="608" y="125"/>
                  </a:cubicBezTo>
                  <a:cubicBezTo>
                    <a:pt x="471" y="24"/>
                    <a:pt x="305" y="1"/>
                    <a:pt x="14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97" name="Google Shape;2097;p32"/>
            <p:cNvSpPr/>
            <p:nvPr/>
          </p:nvSpPr>
          <p:spPr>
            <a:xfrm>
              <a:off x="6205825" y="2623975"/>
              <a:ext cx="5975" cy="3000"/>
            </a:xfrm>
            <a:custGeom>
              <a:avLst/>
              <a:gdLst/>
              <a:ahLst/>
              <a:cxnLst/>
              <a:rect l="l" t="t" r="r" b="b"/>
              <a:pathLst>
                <a:path w="239" h="120" extrusionOk="0">
                  <a:moveTo>
                    <a:pt x="119" y="0"/>
                  </a:moveTo>
                  <a:cubicBezTo>
                    <a:pt x="84" y="24"/>
                    <a:pt x="48" y="36"/>
                    <a:pt x="0" y="60"/>
                  </a:cubicBezTo>
                  <a:cubicBezTo>
                    <a:pt x="48" y="95"/>
                    <a:pt x="72" y="119"/>
                    <a:pt x="119" y="119"/>
                  </a:cubicBezTo>
                  <a:cubicBezTo>
                    <a:pt x="167" y="119"/>
                    <a:pt x="191" y="83"/>
                    <a:pt x="239" y="60"/>
                  </a:cubicBezTo>
                  <a:cubicBezTo>
                    <a:pt x="191" y="48"/>
                    <a:pt x="167" y="24"/>
                    <a:pt x="11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98" name="Google Shape;2098;p32"/>
            <p:cNvSpPr/>
            <p:nvPr/>
          </p:nvSpPr>
          <p:spPr>
            <a:xfrm>
              <a:off x="6167725" y="2621250"/>
              <a:ext cx="3000" cy="2375"/>
            </a:xfrm>
            <a:custGeom>
              <a:avLst/>
              <a:gdLst/>
              <a:ahLst/>
              <a:cxnLst/>
              <a:rect l="l" t="t" r="r" b="b"/>
              <a:pathLst>
                <a:path w="120" h="95" extrusionOk="0">
                  <a:moveTo>
                    <a:pt x="67" y="0"/>
                  </a:moveTo>
                  <a:cubicBezTo>
                    <a:pt x="47" y="0"/>
                    <a:pt x="24" y="27"/>
                    <a:pt x="0" y="85"/>
                  </a:cubicBezTo>
                  <a:cubicBezTo>
                    <a:pt x="24" y="91"/>
                    <a:pt x="45" y="94"/>
                    <a:pt x="64" y="94"/>
                  </a:cubicBezTo>
                  <a:cubicBezTo>
                    <a:pt x="84" y="94"/>
                    <a:pt x="102" y="91"/>
                    <a:pt x="119" y="85"/>
                  </a:cubicBezTo>
                  <a:cubicBezTo>
                    <a:pt x="107" y="30"/>
                    <a:pt x="89" y="0"/>
                    <a:pt x="6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99" name="Google Shape;2099;p32"/>
            <p:cNvSpPr/>
            <p:nvPr/>
          </p:nvSpPr>
          <p:spPr>
            <a:xfrm>
              <a:off x="5162550" y="2254275"/>
              <a:ext cx="26500" cy="10750"/>
            </a:xfrm>
            <a:custGeom>
              <a:avLst/>
              <a:gdLst/>
              <a:ahLst/>
              <a:cxnLst/>
              <a:rect l="l" t="t" r="r" b="b"/>
              <a:pathLst>
                <a:path w="1060" h="430" extrusionOk="0">
                  <a:moveTo>
                    <a:pt x="310" y="1"/>
                  </a:moveTo>
                  <a:cubicBezTo>
                    <a:pt x="0" y="108"/>
                    <a:pt x="286" y="262"/>
                    <a:pt x="286" y="405"/>
                  </a:cubicBezTo>
                  <a:cubicBezTo>
                    <a:pt x="345" y="405"/>
                    <a:pt x="405" y="417"/>
                    <a:pt x="464" y="429"/>
                  </a:cubicBezTo>
                  <a:cubicBezTo>
                    <a:pt x="560" y="429"/>
                    <a:pt x="667" y="417"/>
                    <a:pt x="774" y="417"/>
                  </a:cubicBezTo>
                  <a:cubicBezTo>
                    <a:pt x="857" y="346"/>
                    <a:pt x="964" y="251"/>
                    <a:pt x="1060" y="179"/>
                  </a:cubicBezTo>
                  <a:cubicBezTo>
                    <a:pt x="977" y="53"/>
                    <a:pt x="875" y="24"/>
                    <a:pt x="767" y="24"/>
                  </a:cubicBezTo>
                  <a:cubicBezTo>
                    <a:pt x="674" y="24"/>
                    <a:pt x="578" y="45"/>
                    <a:pt x="487" y="45"/>
                  </a:cubicBezTo>
                  <a:cubicBezTo>
                    <a:pt x="424" y="45"/>
                    <a:pt x="364" y="35"/>
                    <a:pt x="31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00" name="Google Shape;2100;p32"/>
            <p:cNvSpPr/>
            <p:nvPr/>
          </p:nvSpPr>
          <p:spPr>
            <a:xfrm>
              <a:off x="6321900" y="3284175"/>
              <a:ext cx="21475" cy="7450"/>
            </a:xfrm>
            <a:custGeom>
              <a:avLst/>
              <a:gdLst/>
              <a:ahLst/>
              <a:cxnLst/>
              <a:rect l="l" t="t" r="r" b="b"/>
              <a:pathLst>
                <a:path w="859" h="298" extrusionOk="0">
                  <a:moveTo>
                    <a:pt x="1" y="0"/>
                  </a:moveTo>
                  <a:lnTo>
                    <a:pt x="132" y="262"/>
                  </a:lnTo>
                  <a:cubicBezTo>
                    <a:pt x="221" y="283"/>
                    <a:pt x="313" y="297"/>
                    <a:pt x="403" y="297"/>
                  </a:cubicBezTo>
                  <a:cubicBezTo>
                    <a:pt x="564" y="297"/>
                    <a:pt x="721" y="253"/>
                    <a:pt x="858" y="131"/>
                  </a:cubicBezTo>
                  <a:cubicBezTo>
                    <a:pt x="584" y="83"/>
                    <a:pt x="287"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01" name="Google Shape;2101;p32"/>
            <p:cNvSpPr/>
            <p:nvPr/>
          </p:nvSpPr>
          <p:spPr>
            <a:xfrm>
              <a:off x="6223975" y="2243850"/>
              <a:ext cx="9850" cy="6750"/>
            </a:xfrm>
            <a:custGeom>
              <a:avLst/>
              <a:gdLst/>
              <a:ahLst/>
              <a:cxnLst/>
              <a:rect l="l" t="t" r="r" b="b"/>
              <a:pathLst>
                <a:path w="394" h="270" extrusionOk="0">
                  <a:moveTo>
                    <a:pt x="179" y="1"/>
                  </a:moveTo>
                  <a:cubicBezTo>
                    <a:pt x="72" y="72"/>
                    <a:pt x="1" y="168"/>
                    <a:pt x="155" y="251"/>
                  </a:cubicBezTo>
                  <a:cubicBezTo>
                    <a:pt x="169" y="264"/>
                    <a:pt x="193" y="269"/>
                    <a:pt x="220" y="269"/>
                  </a:cubicBezTo>
                  <a:cubicBezTo>
                    <a:pt x="266" y="269"/>
                    <a:pt x="319" y="254"/>
                    <a:pt x="334" y="239"/>
                  </a:cubicBezTo>
                  <a:cubicBezTo>
                    <a:pt x="394" y="108"/>
                    <a:pt x="215" y="108"/>
                    <a:pt x="17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02" name="Google Shape;2102;p32"/>
            <p:cNvSpPr/>
            <p:nvPr/>
          </p:nvSpPr>
          <p:spPr>
            <a:xfrm>
              <a:off x="6220400" y="2182550"/>
              <a:ext cx="33375" cy="12225"/>
            </a:xfrm>
            <a:custGeom>
              <a:avLst/>
              <a:gdLst/>
              <a:ahLst/>
              <a:cxnLst/>
              <a:rect l="l" t="t" r="r" b="b"/>
              <a:pathLst>
                <a:path w="1335" h="489" extrusionOk="0">
                  <a:moveTo>
                    <a:pt x="179" y="0"/>
                  </a:moveTo>
                  <a:lnTo>
                    <a:pt x="179" y="0"/>
                  </a:lnTo>
                  <a:cubicBezTo>
                    <a:pt x="298" y="191"/>
                    <a:pt x="215" y="274"/>
                    <a:pt x="1" y="322"/>
                  </a:cubicBezTo>
                  <a:cubicBezTo>
                    <a:pt x="37" y="369"/>
                    <a:pt x="96" y="405"/>
                    <a:pt x="156" y="453"/>
                  </a:cubicBezTo>
                  <a:cubicBezTo>
                    <a:pt x="382" y="417"/>
                    <a:pt x="596" y="369"/>
                    <a:pt x="810" y="322"/>
                  </a:cubicBezTo>
                  <a:cubicBezTo>
                    <a:pt x="918" y="334"/>
                    <a:pt x="965" y="441"/>
                    <a:pt x="1049" y="488"/>
                  </a:cubicBezTo>
                  <a:cubicBezTo>
                    <a:pt x="1132" y="488"/>
                    <a:pt x="1191" y="476"/>
                    <a:pt x="1227" y="417"/>
                  </a:cubicBezTo>
                  <a:cubicBezTo>
                    <a:pt x="1334" y="95"/>
                    <a:pt x="1072" y="95"/>
                    <a:pt x="906" y="24"/>
                  </a:cubicBezTo>
                  <a:cubicBezTo>
                    <a:pt x="656" y="12"/>
                    <a:pt x="418" y="12"/>
                    <a:pt x="17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03" name="Google Shape;2103;p32"/>
            <p:cNvSpPr/>
            <p:nvPr/>
          </p:nvSpPr>
          <p:spPr>
            <a:xfrm>
              <a:off x="6241250" y="2189975"/>
              <a:ext cx="5075" cy="3000"/>
            </a:xfrm>
            <a:custGeom>
              <a:avLst/>
              <a:gdLst/>
              <a:ahLst/>
              <a:cxnLst/>
              <a:rect l="l" t="t" r="r" b="b"/>
              <a:pathLst>
                <a:path w="203" h="120" extrusionOk="0">
                  <a:moveTo>
                    <a:pt x="0" y="1"/>
                  </a:moveTo>
                  <a:cubicBezTo>
                    <a:pt x="24" y="25"/>
                    <a:pt x="60" y="72"/>
                    <a:pt x="72" y="120"/>
                  </a:cubicBezTo>
                  <a:cubicBezTo>
                    <a:pt x="119" y="120"/>
                    <a:pt x="155" y="96"/>
                    <a:pt x="203" y="96"/>
                  </a:cubicBezTo>
                  <a:cubicBezTo>
                    <a:pt x="143" y="37"/>
                    <a:pt x="84"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04" name="Google Shape;2104;p32"/>
            <p:cNvSpPr/>
            <p:nvPr/>
          </p:nvSpPr>
          <p:spPr>
            <a:xfrm>
              <a:off x="6118025" y="2136700"/>
              <a:ext cx="35725" cy="17600"/>
            </a:xfrm>
            <a:custGeom>
              <a:avLst/>
              <a:gdLst/>
              <a:ahLst/>
              <a:cxnLst/>
              <a:rect l="l" t="t" r="r" b="b"/>
              <a:pathLst>
                <a:path w="1429" h="704" extrusionOk="0">
                  <a:moveTo>
                    <a:pt x="296" y="0"/>
                  </a:moveTo>
                  <a:cubicBezTo>
                    <a:pt x="188" y="0"/>
                    <a:pt x="84" y="25"/>
                    <a:pt x="0" y="143"/>
                  </a:cubicBezTo>
                  <a:cubicBezTo>
                    <a:pt x="310" y="358"/>
                    <a:pt x="583" y="524"/>
                    <a:pt x="845" y="703"/>
                  </a:cubicBezTo>
                  <a:lnTo>
                    <a:pt x="964" y="703"/>
                  </a:lnTo>
                  <a:cubicBezTo>
                    <a:pt x="1060" y="679"/>
                    <a:pt x="1119" y="620"/>
                    <a:pt x="1179" y="560"/>
                  </a:cubicBezTo>
                  <a:cubicBezTo>
                    <a:pt x="1250" y="477"/>
                    <a:pt x="1369" y="417"/>
                    <a:pt x="1417" y="310"/>
                  </a:cubicBezTo>
                  <a:cubicBezTo>
                    <a:pt x="1429" y="251"/>
                    <a:pt x="1429" y="191"/>
                    <a:pt x="1381" y="143"/>
                  </a:cubicBezTo>
                  <a:cubicBezTo>
                    <a:pt x="1095" y="108"/>
                    <a:pt x="786" y="167"/>
                    <a:pt x="524" y="12"/>
                  </a:cubicBezTo>
                  <a:cubicBezTo>
                    <a:pt x="450" y="12"/>
                    <a:pt x="372" y="0"/>
                    <a:pt x="29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05" name="Google Shape;2105;p32"/>
            <p:cNvSpPr/>
            <p:nvPr/>
          </p:nvSpPr>
          <p:spPr>
            <a:xfrm>
              <a:off x="6176350" y="1996575"/>
              <a:ext cx="12825" cy="10025"/>
            </a:xfrm>
            <a:custGeom>
              <a:avLst/>
              <a:gdLst/>
              <a:ahLst/>
              <a:cxnLst/>
              <a:rect l="l" t="t" r="r" b="b"/>
              <a:pathLst>
                <a:path w="513" h="401" extrusionOk="0">
                  <a:moveTo>
                    <a:pt x="320" y="1"/>
                  </a:moveTo>
                  <a:cubicBezTo>
                    <a:pt x="299" y="1"/>
                    <a:pt x="276" y="4"/>
                    <a:pt x="251" y="10"/>
                  </a:cubicBezTo>
                  <a:cubicBezTo>
                    <a:pt x="96" y="33"/>
                    <a:pt x="1" y="188"/>
                    <a:pt x="48" y="319"/>
                  </a:cubicBezTo>
                  <a:cubicBezTo>
                    <a:pt x="62" y="385"/>
                    <a:pt x="119" y="400"/>
                    <a:pt x="188" y="400"/>
                  </a:cubicBezTo>
                  <a:cubicBezTo>
                    <a:pt x="243" y="400"/>
                    <a:pt x="305" y="391"/>
                    <a:pt x="358" y="391"/>
                  </a:cubicBezTo>
                  <a:cubicBezTo>
                    <a:pt x="406" y="355"/>
                    <a:pt x="465" y="307"/>
                    <a:pt x="513" y="260"/>
                  </a:cubicBezTo>
                  <a:cubicBezTo>
                    <a:pt x="492" y="135"/>
                    <a:pt x="462" y="1"/>
                    <a:pt x="32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06" name="Google Shape;2106;p32"/>
            <p:cNvSpPr/>
            <p:nvPr/>
          </p:nvSpPr>
          <p:spPr>
            <a:xfrm>
              <a:off x="6083475" y="2307000"/>
              <a:ext cx="40525" cy="8325"/>
            </a:xfrm>
            <a:custGeom>
              <a:avLst/>
              <a:gdLst/>
              <a:ahLst/>
              <a:cxnLst/>
              <a:rect l="l" t="t" r="r" b="b"/>
              <a:pathLst>
                <a:path w="1621" h="333" extrusionOk="0">
                  <a:moveTo>
                    <a:pt x="858" y="1"/>
                  </a:moveTo>
                  <a:cubicBezTo>
                    <a:pt x="626" y="1"/>
                    <a:pt x="398" y="52"/>
                    <a:pt x="163" y="52"/>
                  </a:cubicBezTo>
                  <a:cubicBezTo>
                    <a:pt x="121" y="52"/>
                    <a:pt x="79" y="50"/>
                    <a:pt x="37" y="47"/>
                  </a:cubicBezTo>
                  <a:cubicBezTo>
                    <a:pt x="1" y="94"/>
                    <a:pt x="1" y="142"/>
                    <a:pt x="37" y="201"/>
                  </a:cubicBezTo>
                  <a:cubicBezTo>
                    <a:pt x="105" y="291"/>
                    <a:pt x="186" y="328"/>
                    <a:pt x="274" y="328"/>
                  </a:cubicBezTo>
                  <a:cubicBezTo>
                    <a:pt x="338" y="328"/>
                    <a:pt x="407" y="308"/>
                    <a:pt x="477" y="273"/>
                  </a:cubicBezTo>
                  <a:cubicBezTo>
                    <a:pt x="530" y="244"/>
                    <a:pt x="575" y="229"/>
                    <a:pt x="616" y="229"/>
                  </a:cubicBezTo>
                  <a:cubicBezTo>
                    <a:pt x="676" y="229"/>
                    <a:pt x="725" y="261"/>
                    <a:pt x="775" y="332"/>
                  </a:cubicBezTo>
                  <a:cubicBezTo>
                    <a:pt x="1049" y="332"/>
                    <a:pt x="1334" y="320"/>
                    <a:pt x="1620" y="320"/>
                  </a:cubicBezTo>
                  <a:cubicBezTo>
                    <a:pt x="1549" y="142"/>
                    <a:pt x="1275" y="237"/>
                    <a:pt x="1192" y="47"/>
                  </a:cubicBezTo>
                  <a:cubicBezTo>
                    <a:pt x="1079" y="12"/>
                    <a:pt x="968" y="1"/>
                    <a:pt x="85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07" name="Google Shape;2107;p32"/>
            <p:cNvSpPr/>
            <p:nvPr/>
          </p:nvSpPr>
          <p:spPr>
            <a:xfrm>
              <a:off x="6142125" y="3093075"/>
              <a:ext cx="16100" cy="8050"/>
            </a:xfrm>
            <a:custGeom>
              <a:avLst/>
              <a:gdLst/>
              <a:ahLst/>
              <a:cxnLst/>
              <a:rect l="l" t="t" r="r" b="b"/>
              <a:pathLst>
                <a:path w="644" h="322" extrusionOk="0">
                  <a:moveTo>
                    <a:pt x="167" y="0"/>
                  </a:moveTo>
                  <a:cubicBezTo>
                    <a:pt x="72" y="24"/>
                    <a:pt x="12" y="84"/>
                    <a:pt x="0" y="191"/>
                  </a:cubicBezTo>
                  <a:cubicBezTo>
                    <a:pt x="0" y="226"/>
                    <a:pt x="12" y="274"/>
                    <a:pt x="12" y="298"/>
                  </a:cubicBezTo>
                  <a:cubicBezTo>
                    <a:pt x="108" y="322"/>
                    <a:pt x="215" y="322"/>
                    <a:pt x="298" y="322"/>
                  </a:cubicBezTo>
                  <a:cubicBezTo>
                    <a:pt x="320" y="312"/>
                    <a:pt x="346" y="309"/>
                    <a:pt x="373" y="309"/>
                  </a:cubicBezTo>
                  <a:cubicBezTo>
                    <a:pt x="410" y="309"/>
                    <a:pt x="451" y="314"/>
                    <a:pt x="489" y="314"/>
                  </a:cubicBezTo>
                  <a:cubicBezTo>
                    <a:pt x="561" y="314"/>
                    <a:pt x="625" y="296"/>
                    <a:pt x="643" y="191"/>
                  </a:cubicBezTo>
                  <a:cubicBezTo>
                    <a:pt x="643" y="48"/>
                    <a:pt x="489" y="24"/>
                    <a:pt x="37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08" name="Google Shape;2108;p32"/>
            <p:cNvSpPr/>
            <p:nvPr/>
          </p:nvSpPr>
          <p:spPr>
            <a:xfrm>
              <a:off x="6164150" y="3093675"/>
              <a:ext cx="6575" cy="5975"/>
            </a:xfrm>
            <a:custGeom>
              <a:avLst/>
              <a:gdLst/>
              <a:ahLst/>
              <a:cxnLst/>
              <a:rect l="l" t="t" r="r" b="b"/>
              <a:pathLst>
                <a:path w="263" h="239" extrusionOk="0">
                  <a:moveTo>
                    <a:pt x="1" y="0"/>
                  </a:moveTo>
                  <a:cubicBezTo>
                    <a:pt x="1" y="83"/>
                    <a:pt x="1" y="202"/>
                    <a:pt x="108" y="238"/>
                  </a:cubicBezTo>
                  <a:cubicBezTo>
                    <a:pt x="114" y="239"/>
                    <a:pt x="120" y="239"/>
                    <a:pt x="125" y="239"/>
                  </a:cubicBezTo>
                  <a:cubicBezTo>
                    <a:pt x="262" y="239"/>
                    <a:pt x="251" y="103"/>
                    <a:pt x="26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09" name="Google Shape;2109;p32"/>
            <p:cNvSpPr/>
            <p:nvPr/>
          </p:nvSpPr>
          <p:spPr>
            <a:xfrm>
              <a:off x="6138850" y="3089075"/>
              <a:ext cx="7475" cy="9075"/>
            </a:xfrm>
            <a:custGeom>
              <a:avLst/>
              <a:gdLst/>
              <a:ahLst/>
              <a:cxnLst/>
              <a:rect l="l" t="t" r="r" b="b"/>
              <a:pathLst>
                <a:path w="299" h="363" extrusionOk="0">
                  <a:moveTo>
                    <a:pt x="222" y="1"/>
                  </a:moveTo>
                  <a:cubicBezTo>
                    <a:pt x="202" y="1"/>
                    <a:pt x="170" y="12"/>
                    <a:pt x="143" y="29"/>
                  </a:cubicBezTo>
                  <a:cubicBezTo>
                    <a:pt x="117" y="47"/>
                    <a:pt x="91" y="58"/>
                    <a:pt x="60" y="58"/>
                  </a:cubicBezTo>
                  <a:cubicBezTo>
                    <a:pt x="49" y="58"/>
                    <a:pt x="37" y="56"/>
                    <a:pt x="24" y="53"/>
                  </a:cubicBezTo>
                  <a:lnTo>
                    <a:pt x="24" y="53"/>
                  </a:lnTo>
                  <a:cubicBezTo>
                    <a:pt x="1" y="184"/>
                    <a:pt x="1" y="291"/>
                    <a:pt x="131" y="363"/>
                  </a:cubicBezTo>
                  <a:cubicBezTo>
                    <a:pt x="179" y="303"/>
                    <a:pt x="239" y="244"/>
                    <a:pt x="298" y="184"/>
                  </a:cubicBezTo>
                  <a:cubicBezTo>
                    <a:pt x="262" y="136"/>
                    <a:pt x="262" y="113"/>
                    <a:pt x="251" y="41"/>
                  </a:cubicBezTo>
                  <a:lnTo>
                    <a:pt x="262" y="41"/>
                  </a:lnTo>
                  <a:cubicBezTo>
                    <a:pt x="262" y="29"/>
                    <a:pt x="262" y="17"/>
                    <a:pt x="239" y="5"/>
                  </a:cubicBezTo>
                  <a:cubicBezTo>
                    <a:pt x="235" y="2"/>
                    <a:pt x="230" y="1"/>
                    <a:pt x="22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10" name="Google Shape;2110;p32"/>
            <p:cNvSpPr/>
            <p:nvPr/>
          </p:nvSpPr>
          <p:spPr>
            <a:xfrm>
              <a:off x="6161775" y="1841425"/>
              <a:ext cx="38125" cy="11350"/>
            </a:xfrm>
            <a:custGeom>
              <a:avLst/>
              <a:gdLst/>
              <a:ahLst/>
              <a:cxnLst/>
              <a:rect l="l" t="t" r="r" b="b"/>
              <a:pathLst>
                <a:path w="1525" h="454" extrusionOk="0">
                  <a:moveTo>
                    <a:pt x="1096" y="1"/>
                  </a:moveTo>
                  <a:cubicBezTo>
                    <a:pt x="750" y="1"/>
                    <a:pt x="417" y="24"/>
                    <a:pt x="84" y="24"/>
                  </a:cubicBezTo>
                  <a:cubicBezTo>
                    <a:pt x="0" y="167"/>
                    <a:pt x="143" y="215"/>
                    <a:pt x="215" y="298"/>
                  </a:cubicBezTo>
                  <a:lnTo>
                    <a:pt x="238" y="334"/>
                  </a:lnTo>
                  <a:cubicBezTo>
                    <a:pt x="256" y="332"/>
                    <a:pt x="274" y="331"/>
                    <a:pt x="291" y="331"/>
                  </a:cubicBezTo>
                  <a:cubicBezTo>
                    <a:pt x="385" y="331"/>
                    <a:pt x="462" y="362"/>
                    <a:pt x="512" y="453"/>
                  </a:cubicBezTo>
                  <a:lnTo>
                    <a:pt x="1370" y="453"/>
                  </a:lnTo>
                  <a:cubicBezTo>
                    <a:pt x="1417" y="405"/>
                    <a:pt x="1465" y="358"/>
                    <a:pt x="1524" y="322"/>
                  </a:cubicBezTo>
                  <a:lnTo>
                    <a:pt x="1524" y="36"/>
                  </a:lnTo>
                  <a:cubicBezTo>
                    <a:pt x="1370" y="24"/>
                    <a:pt x="1239" y="24"/>
                    <a:pt x="109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11" name="Google Shape;2111;p32"/>
            <p:cNvSpPr/>
            <p:nvPr/>
          </p:nvSpPr>
          <p:spPr>
            <a:xfrm>
              <a:off x="6196000" y="1849175"/>
              <a:ext cx="3900" cy="3300"/>
            </a:xfrm>
            <a:custGeom>
              <a:avLst/>
              <a:gdLst/>
              <a:ahLst/>
              <a:cxnLst/>
              <a:rect l="l" t="t" r="r" b="b"/>
              <a:pathLst>
                <a:path w="156" h="132" extrusionOk="0">
                  <a:moveTo>
                    <a:pt x="1" y="131"/>
                  </a:moveTo>
                  <a:cubicBezTo>
                    <a:pt x="48" y="84"/>
                    <a:pt x="108" y="36"/>
                    <a:pt x="155" y="0"/>
                  </a:cubicBezTo>
                  <a:cubicBezTo>
                    <a:pt x="108" y="36"/>
                    <a:pt x="48" y="84"/>
                    <a:pt x="1" y="13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12" name="Google Shape;2112;p32"/>
            <p:cNvSpPr/>
            <p:nvPr/>
          </p:nvSpPr>
          <p:spPr>
            <a:xfrm>
              <a:off x="6213850" y="1842025"/>
              <a:ext cx="3900" cy="3300"/>
            </a:xfrm>
            <a:custGeom>
              <a:avLst/>
              <a:gdLst/>
              <a:ahLst/>
              <a:cxnLst/>
              <a:rect l="l" t="t" r="r" b="b"/>
              <a:pathLst>
                <a:path w="156" h="132" extrusionOk="0">
                  <a:moveTo>
                    <a:pt x="1" y="0"/>
                  </a:moveTo>
                  <a:lnTo>
                    <a:pt x="1" y="131"/>
                  </a:lnTo>
                  <a:cubicBezTo>
                    <a:pt x="49" y="84"/>
                    <a:pt x="108" y="48"/>
                    <a:pt x="15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13" name="Google Shape;2113;p32"/>
            <p:cNvSpPr/>
            <p:nvPr/>
          </p:nvSpPr>
          <p:spPr>
            <a:xfrm>
              <a:off x="6122175" y="1708950"/>
              <a:ext cx="105100" cy="14975"/>
            </a:xfrm>
            <a:custGeom>
              <a:avLst/>
              <a:gdLst/>
              <a:ahLst/>
              <a:cxnLst/>
              <a:rect l="l" t="t" r="r" b="b"/>
              <a:pathLst>
                <a:path w="4204" h="599" extrusionOk="0">
                  <a:moveTo>
                    <a:pt x="3349" y="1"/>
                  </a:moveTo>
                  <a:cubicBezTo>
                    <a:pt x="3127" y="1"/>
                    <a:pt x="2903" y="10"/>
                    <a:pt x="2680" y="25"/>
                  </a:cubicBezTo>
                  <a:cubicBezTo>
                    <a:pt x="2636" y="80"/>
                    <a:pt x="2590" y="102"/>
                    <a:pt x="2545" y="102"/>
                  </a:cubicBezTo>
                  <a:cubicBezTo>
                    <a:pt x="2491" y="102"/>
                    <a:pt x="2439" y="70"/>
                    <a:pt x="2394" y="25"/>
                  </a:cubicBezTo>
                  <a:cubicBezTo>
                    <a:pt x="2346" y="13"/>
                    <a:pt x="2287" y="13"/>
                    <a:pt x="2239" y="13"/>
                  </a:cubicBezTo>
                  <a:cubicBezTo>
                    <a:pt x="2175" y="72"/>
                    <a:pt x="2099" y="85"/>
                    <a:pt x="2019" y="85"/>
                  </a:cubicBezTo>
                  <a:cubicBezTo>
                    <a:pt x="1962" y="85"/>
                    <a:pt x="1903" y="78"/>
                    <a:pt x="1844" y="78"/>
                  </a:cubicBezTo>
                  <a:cubicBezTo>
                    <a:pt x="1787" y="78"/>
                    <a:pt x="1731" y="84"/>
                    <a:pt x="1680" y="108"/>
                  </a:cubicBezTo>
                  <a:cubicBezTo>
                    <a:pt x="1644" y="192"/>
                    <a:pt x="1680" y="251"/>
                    <a:pt x="1680" y="311"/>
                  </a:cubicBezTo>
                  <a:cubicBezTo>
                    <a:pt x="1684" y="337"/>
                    <a:pt x="1677" y="345"/>
                    <a:pt x="1666" y="345"/>
                  </a:cubicBezTo>
                  <a:cubicBezTo>
                    <a:pt x="1648" y="345"/>
                    <a:pt x="1616" y="318"/>
                    <a:pt x="1608" y="311"/>
                  </a:cubicBezTo>
                  <a:cubicBezTo>
                    <a:pt x="1436" y="122"/>
                    <a:pt x="1233" y="63"/>
                    <a:pt x="1012" y="63"/>
                  </a:cubicBezTo>
                  <a:cubicBezTo>
                    <a:pt x="927" y="63"/>
                    <a:pt x="840" y="71"/>
                    <a:pt x="751" y="85"/>
                  </a:cubicBezTo>
                  <a:cubicBezTo>
                    <a:pt x="745" y="82"/>
                    <a:pt x="739" y="80"/>
                    <a:pt x="734" y="80"/>
                  </a:cubicBezTo>
                  <a:cubicBezTo>
                    <a:pt x="692" y="80"/>
                    <a:pt x="666" y="160"/>
                    <a:pt x="624" y="160"/>
                  </a:cubicBezTo>
                  <a:cubicBezTo>
                    <a:pt x="606" y="160"/>
                    <a:pt x="586" y="147"/>
                    <a:pt x="560" y="108"/>
                  </a:cubicBezTo>
                  <a:cubicBezTo>
                    <a:pt x="501" y="85"/>
                    <a:pt x="441" y="73"/>
                    <a:pt x="382" y="73"/>
                  </a:cubicBezTo>
                  <a:cubicBezTo>
                    <a:pt x="203" y="132"/>
                    <a:pt x="1" y="168"/>
                    <a:pt x="96" y="454"/>
                  </a:cubicBezTo>
                  <a:cubicBezTo>
                    <a:pt x="742" y="568"/>
                    <a:pt x="1399" y="598"/>
                    <a:pt x="2056" y="598"/>
                  </a:cubicBezTo>
                  <a:cubicBezTo>
                    <a:pt x="2356" y="598"/>
                    <a:pt x="2655" y="592"/>
                    <a:pt x="2954" y="585"/>
                  </a:cubicBezTo>
                  <a:cubicBezTo>
                    <a:pt x="2963" y="586"/>
                    <a:pt x="2972" y="586"/>
                    <a:pt x="2981" y="586"/>
                  </a:cubicBezTo>
                  <a:cubicBezTo>
                    <a:pt x="3188" y="586"/>
                    <a:pt x="3306" y="344"/>
                    <a:pt x="3529" y="344"/>
                  </a:cubicBezTo>
                  <a:cubicBezTo>
                    <a:pt x="3543" y="344"/>
                    <a:pt x="3558" y="345"/>
                    <a:pt x="3573" y="347"/>
                  </a:cubicBezTo>
                  <a:cubicBezTo>
                    <a:pt x="3787" y="287"/>
                    <a:pt x="4108" y="382"/>
                    <a:pt x="4204" y="49"/>
                  </a:cubicBezTo>
                  <a:cubicBezTo>
                    <a:pt x="3922" y="15"/>
                    <a:pt x="3636" y="1"/>
                    <a:pt x="334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14" name="Google Shape;2114;p32"/>
            <p:cNvSpPr/>
            <p:nvPr/>
          </p:nvSpPr>
          <p:spPr>
            <a:xfrm>
              <a:off x="6196000" y="1712550"/>
              <a:ext cx="16550" cy="13800"/>
            </a:xfrm>
            <a:custGeom>
              <a:avLst/>
              <a:gdLst/>
              <a:ahLst/>
              <a:cxnLst/>
              <a:rect l="l" t="t" r="r" b="b"/>
              <a:pathLst>
                <a:path w="662" h="552" extrusionOk="0">
                  <a:moveTo>
                    <a:pt x="395" y="0"/>
                  </a:moveTo>
                  <a:cubicBezTo>
                    <a:pt x="325" y="0"/>
                    <a:pt x="262" y="72"/>
                    <a:pt x="203" y="238"/>
                  </a:cubicBezTo>
                  <a:cubicBezTo>
                    <a:pt x="167" y="310"/>
                    <a:pt x="60" y="369"/>
                    <a:pt x="1" y="441"/>
                  </a:cubicBezTo>
                  <a:cubicBezTo>
                    <a:pt x="24" y="476"/>
                    <a:pt x="36" y="524"/>
                    <a:pt x="48" y="548"/>
                  </a:cubicBezTo>
                  <a:cubicBezTo>
                    <a:pt x="74" y="544"/>
                    <a:pt x="101" y="543"/>
                    <a:pt x="129" y="543"/>
                  </a:cubicBezTo>
                  <a:cubicBezTo>
                    <a:pt x="200" y="543"/>
                    <a:pt x="276" y="551"/>
                    <a:pt x="348" y="551"/>
                  </a:cubicBezTo>
                  <a:cubicBezTo>
                    <a:pt x="518" y="551"/>
                    <a:pt x="661" y="504"/>
                    <a:pt x="632" y="191"/>
                  </a:cubicBezTo>
                  <a:cubicBezTo>
                    <a:pt x="542" y="72"/>
                    <a:pt x="465" y="0"/>
                    <a:pt x="39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15" name="Google Shape;2115;p32"/>
            <p:cNvSpPr/>
            <p:nvPr/>
          </p:nvSpPr>
          <p:spPr>
            <a:xfrm>
              <a:off x="5216425" y="2070925"/>
              <a:ext cx="11925" cy="17875"/>
            </a:xfrm>
            <a:custGeom>
              <a:avLst/>
              <a:gdLst/>
              <a:ahLst/>
              <a:cxnLst/>
              <a:rect l="l" t="t" r="r" b="b"/>
              <a:pathLst>
                <a:path w="477" h="715" extrusionOk="0">
                  <a:moveTo>
                    <a:pt x="48" y="0"/>
                  </a:moveTo>
                  <a:cubicBezTo>
                    <a:pt x="0" y="262"/>
                    <a:pt x="155" y="477"/>
                    <a:pt x="191" y="715"/>
                  </a:cubicBezTo>
                  <a:cubicBezTo>
                    <a:pt x="333" y="715"/>
                    <a:pt x="476" y="679"/>
                    <a:pt x="405" y="488"/>
                  </a:cubicBezTo>
                  <a:cubicBezTo>
                    <a:pt x="333" y="322"/>
                    <a:pt x="369" y="191"/>
                    <a:pt x="417" y="36"/>
                  </a:cubicBezTo>
                  <a:cubicBezTo>
                    <a:pt x="286" y="36"/>
                    <a:pt x="155" y="24"/>
                    <a:pt x="4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16" name="Google Shape;2116;p32"/>
            <p:cNvSpPr/>
            <p:nvPr/>
          </p:nvSpPr>
          <p:spPr>
            <a:xfrm>
              <a:off x="5217000" y="2093550"/>
              <a:ext cx="8075" cy="7150"/>
            </a:xfrm>
            <a:custGeom>
              <a:avLst/>
              <a:gdLst/>
              <a:ahLst/>
              <a:cxnLst/>
              <a:rect l="l" t="t" r="r" b="b"/>
              <a:pathLst>
                <a:path w="323" h="286" extrusionOk="0">
                  <a:moveTo>
                    <a:pt x="156" y="0"/>
                  </a:moveTo>
                  <a:cubicBezTo>
                    <a:pt x="108" y="48"/>
                    <a:pt x="48" y="84"/>
                    <a:pt x="1" y="131"/>
                  </a:cubicBezTo>
                  <a:lnTo>
                    <a:pt x="1" y="262"/>
                  </a:lnTo>
                  <a:cubicBezTo>
                    <a:pt x="48" y="262"/>
                    <a:pt x="96" y="262"/>
                    <a:pt x="144" y="286"/>
                  </a:cubicBezTo>
                  <a:cubicBezTo>
                    <a:pt x="275" y="179"/>
                    <a:pt x="322" y="84"/>
                    <a:pt x="15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17" name="Google Shape;2117;p32"/>
            <p:cNvSpPr/>
            <p:nvPr/>
          </p:nvSpPr>
          <p:spPr>
            <a:xfrm>
              <a:off x="6202850" y="3628050"/>
              <a:ext cx="11625" cy="7075"/>
            </a:xfrm>
            <a:custGeom>
              <a:avLst/>
              <a:gdLst/>
              <a:ahLst/>
              <a:cxnLst/>
              <a:rect l="l" t="t" r="r" b="b"/>
              <a:pathLst>
                <a:path w="465" h="283" extrusionOk="0">
                  <a:moveTo>
                    <a:pt x="197" y="1"/>
                  </a:moveTo>
                  <a:cubicBezTo>
                    <a:pt x="135" y="1"/>
                    <a:pt x="68" y="12"/>
                    <a:pt x="0" y="21"/>
                  </a:cubicBezTo>
                  <a:cubicBezTo>
                    <a:pt x="0" y="68"/>
                    <a:pt x="12" y="104"/>
                    <a:pt x="24" y="140"/>
                  </a:cubicBezTo>
                  <a:cubicBezTo>
                    <a:pt x="167" y="187"/>
                    <a:pt x="310" y="235"/>
                    <a:pt x="441" y="283"/>
                  </a:cubicBezTo>
                  <a:cubicBezTo>
                    <a:pt x="465" y="235"/>
                    <a:pt x="465" y="187"/>
                    <a:pt x="465" y="140"/>
                  </a:cubicBezTo>
                  <a:cubicBezTo>
                    <a:pt x="391" y="29"/>
                    <a:pt x="299" y="1"/>
                    <a:pt x="19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18" name="Google Shape;2118;p32"/>
            <p:cNvSpPr/>
            <p:nvPr/>
          </p:nvSpPr>
          <p:spPr>
            <a:xfrm>
              <a:off x="6182000" y="1888450"/>
              <a:ext cx="10750" cy="7175"/>
            </a:xfrm>
            <a:custGeom>
              <a:avLst/>
              <a:gdLst/>
              <a:ahLst/>
              <a:cxnLst/>
              <a:rect l="l" t="t" r="r" b="b"/>
              <a:pathLst>
                <a:path w="430" h="287" extrusionOk="0">
                  <a:moveTo>
                    <a:pt x="287" y="1"/>
                  </a:moveTo>
                  <a:lnTo>
                    <a:pt x="1" y="287"/>
                  </a:lnTo>
                  <a:lnTo>
                    <a:pt x="430" y="287"/>
                  </a:lnTo>
                  <a:cubicBezTo>
                    <a:pt x="430" y="191"/>
                    <a:pt x="430" y="96"/>
                    <a:pt x="41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19" name="Google Shape;2119;p32"/>
            <p:cNvSpPr/>
            <p:nvPr/>
          </p:nvSpPr>
          <p:spPr>
            <a:xfrm>
              <a:off x="6243025" y="2182850"/>
              <a:ext cx="46175" cy="13700"/>
            </a:xfrm>
            <a:custGeom>
              <a:avLst/>
              <a:gdLst/>
              <a:ahLst/>
              <a:cxnLst/>
              <a:rect l="l" t="t" r="r" b="b"/>
              <a:pathLst>
                <a:path w="1847" h="548" extrusionOk="0">
                  <a:moveTo>
                    <a:pt x="1" y="0"/>
                  </a:moveTo>
                  <a:lnTo>
                    <a:pt x="1" y="0"/>
                  </a:lnTo>
                  <a:cubicBezTo>
                    <a:pt x="108" y="131"/>
                    <a:pt x="310" y="179"/>
                    <a:pt x="286" y="405"/>
                  </a:cubicBezTo>
                  <a:cubicBezTo>
                    <a:pt x="608" y="464"/>
                    <a:pt x="953" y="500"/>
                    <a:pt x="1275" y="548"/>
                  </a:cubicBezTo>
                  <a:cubicBezTo>
                    <a:pt x="1328" y="512"/>
                    <a:pt x="1379" y="494"/>
                    <a:pt x="1428" y="494"/>
                  </a:cubicBezTo>
                  <a:cubicBezTo>
                    <a:pt x="1477" y="494"/>
                    <a:pt x="1525" y="512"/>
                    <a:pt x="1572" y="548"/>
                  </a:cubicBezTo>
                  <a:cubicBezTo>
                    <a:pt x="1668" y="500"/>
                    <a:pt x="1751" y="441"/>
                    <a:pt x="1846" y="405"/>
                  </a:cubicBezTo>
                  <a:cubicBezTo>
                    <a:pt x="1668" y="143"/>
                    <a:pt x="1322" y="381"/>
                    <a:pt x="1144" y="143"/>
                  </a:cubicBezTo>
                  <a:cubicBezTo>
                    <a:pt x="751" y="107"/>
                    <a:pt x="382"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20" name="Google Shape;2120;p32"/>
            <p:cNvSpPr/>
            <p:nvPr/>
          </p:nvSpPr>
          <p:spPr>
            <a:xfrm>
              <a:off x="6152550" y="1842025"/>
              <a:ext cx="14600" cy="7750"/>
            </a:xfrm>
            <a:custGeom>
              <a:avLst/>
              <a:gdLst/>
              <a:ahLst/>
              <a:cxnLst/>
              <a:rect l="l" t="t" r="r" b="b"/>
              <a:pathLst>
                <a:path w="584" h="310" extrusionOk="0">
                  <a:moveTo>
                    <a:pt x="453" y="0"/>
                  </a:moveTo>
                  <a:cubicBezTo>
                    <a:pt x="357" y="0"/>
                    <a:pt x="250" y="12"/>
                    <a:pt x="167" y="24"/>
                  </a:cubicBezTo>
                  <a:cubicBezTo>
                    <a:pt x="107" y="84"/>
                    <a:pt x="60" y="167"/>
                    <a:pt x="0" y="239"/>
                  </a:cubicBezTo>
                  <a:cubicBezTo>
                    <a:pt x="107" y="262"/>
                    <a:pt x="226" y="286"/>
                    <a:pt x="334" y="310"/>
                  </a:cubicBezTo>
                  <a:cubicBezTo>
                    <a:pt x="357" y="298"/>
                    <a:pt x="405" y="298"/>
                    <a:pt x="429" y="298"/>
                  </a:cubicBezTo>
                  <a:cubicBezTo>
                    <a:pt x="476" y="286"/>
                    <a:pt x="536" y="286"/>
                    <a:pt x="584" y="262"/>
                  </a:cubicBezTo>
                  <a:lnTo>
                    <a:pt x="453"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21" name="Google Shape;2121;p32"/>
            <p:cNvSpPr/>
            <p:nvPr/>
          </p:nvSpPr>
          <p:spPr>
            <a:xfrm>
              <a:off x="5375950" y="2091150"/>
              <a:ext cx="108675" cy="18475"/>
            </a:xfrm>
            <a:custGeom>
              <a:avLst/>
              <a:gdLst/>
              <a:ahLst/>
              <a:cxnLst/>
              <a:rect l="l" t="t" r="r" b="b"/>
              <a:pathLst>
                <a:path w="4347" h="739" extrusionOk="0">
                  <a:moveTo>
                    <a:pt x="211" y="29"/>
                  </a:moveTo>
                  <a:cubicBezTo>
                    <a:pt x="78" y="29"/>
                    <a:pt x="39" y="140"/>
                    <a:pt x="1" y="275"/>
                  </a:cubicBezTo>
                  <a:cubicBezTo>
                    <a:pt x="1" y="358"/>
                    <a:pt x="25" y="418"/>
                    <a:pt x="60" y="489"/>
                  </a:cubicBezTo>
                  <a:cubicBezTo>
                    <a:pt x="120" y="561"/>
                    <a:pt x="179" y="584"/>
                    <a:pt x="263" y="584"/>
                  </a:cubicBezTo>
                  <a:cubicBezTo>
                    <a:pt x="429" y="572"/>
                    <a:pt x="599" y="558"/>
                    <a:pt x="769" y="558"/>
                  </a:cubicBezTo>
                  <a:cubicBezTo>
                    <a:pt x="938" y="558"/>
                    <a:pt x="1108" y="572"/>
                    <a:pt x="1275" y="620"/>
                  </a:cubicBezTo>
                  <a:cubicBezTo>
                    <a:pt x="1410" y="604"/>
                    <a:pt x="1545" y="597"/>
                    <a:pt x="1681" y="597"/>
                  </a:cubicBezTo>
                  <a:cubicBezTo>
                    <a:pt x="2303" y="597"/>
                    <a:pt x="2925" y="738"/>
                    <a:pt x="3548" y="738"/>
                  </a:cubicBezTo>
                  <a:cubicBezTo>
                    <a:pt x="3683" y="738"/>
                    <a:pt x="3818" y="732"/>
                    <a:pt x="3954" y="715"/>
                  </a:cubicBezTo>
                  <a:cubicBezTo>
                    <a:pt x="4025" y="703"/>
                    <a:pt x="4085" y="668"/>
                    <a:pt x="4108" y="620"/>
                  </a:cubicBezTo>
                  <a:cubicBezTo>
                    <a:pt x="4108" y="572"/>
                    <a:pt x="4108" y="537"/>
                    <a:pt x="4132" y="513"/>
                  </a:cubicBezTo>
                  <a:cubicBezTo>
                    <a:pt x="4192" y="418"/>
                    <a:pt x="4347" y="382"/>
                    <a:pt x="4287" y="227"/>
                  </a:cubicBezTo>
                  <a:cubicBezTo>
                    <a:pt x="4084" y="213"/>
                    <a:pt x="3882" y="189"/>
                    <a:pt x="3677" y="189"/>
                  </a:cubicBezTo>
                  <a:cubicBezTo>
                    <a:pt x="3544" y="189"/>
                    <a:pt x="3410" y="199"/>
                    <a:pt x="3275" y="227"/>
                  </a:cubicBezTo>
                  <a:cubicBezTo>
                    <a:pt x="3275" y="227"/>
                    <a:pt x="3263" y="239"/>
                    <a:pt x="3239" y="263"/>
                  </a:cubicBezTo>
                  <a:cubicBezTo>
                    <a:pt x="3226" y="267"/>
                    <a:pt x="3215" y="270"/>
                    <a:pt x="3204" y="270"/>
                  </a:cubicBezTo>
                  <a:cubicBezTo>
                    <a:pt x="3185" y="270"/>
                    <a:pt x="3167" y="262"/>
                    <a:pt x="3144" y="239"/>
                  </a:cubicBezTo>
                  <a:cubicBezTo>
                    <a:pt x="2203" y="1"/>
                    <a:pt x="1251" y="96"/>
                    <a:pt x="322" y="49"/>
                  </a:cubicBezTo>
                  <a:cubicBezTo>
                    <a:pt x="279" y="35"/>
                    <a:pt x="242" y="29"/>
                    <a:pt x="211" y="29"/>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22" name="Google Shape;2122;p32"/>
            <p:cNvSpPr/>
            <p:nvPr/>
          </p:nvSpPr>
          <p:spPr>
            <a:xfrm>
              <a:off x="5247675" y="2003250"/>
              <a:ext cx="75325" cy="31675"/>
            </a:xfrm>
            <a:custGeom>
              <a:avLst/>
              <a:gdLst/>
              <a:ahLst/>
              <a:cxnLst/>
              <a:rect l="l" t="t" r="r" b="b"/>
              <a:pathLst>
                <a:path w="3013" h="1267" extrusionOk="0">
                  <a:moveTo>
                    <a:pt x="708" y="1"/>
                  </a:moveTo>
                  <a:cubicBezTo>
                    <a:pt x="619" y="1"/>
                    <a:pt x="585" y="148"/>
                    <a:pt x="524" y="219"/>
                  </a:cubicBezTo>
                  <a:cubicBezTo>
                    <a:pt x="453" y="457"/>
                    <a:pt x="357" y="671"/>
                    <a:pt x="72" y="731"/>
                  </a:cubicBezTo>
                  <a:cubicBezTo>
                    <a:pt x="12" y="814"/>
                    <a:pt x="0" y="909"/>
                    <a:pt x="48" y="1005"/>
                  </a:cubicBezTo>
                  <a:cubicBezTo>
                    <a:pt x="119" y="1124"/>
                    <a:pt x="262" y="1076"/>
                    <a:pt x="369" y="1148"/>
                  </a:cubicBezTo>
                  <a:cubicBezTo>
                    <a:pt x="443" y="1197"/>
                    <a:pt x="518" y="1218"/>
                    <a:pt x="594" y="1218"/>
                  </a:cubicBezTo>
                  <a:cubicBezTo>
                    <a:pt x="664" y="1218"/>
                    <a:pt x="735" y="1200"/>
                    <a:pt x="810" y="1171"/>
                  </a:cubicBezTo>
                  <a:cubicBezTo>
                    <a:pt x="876" y="1189"/>
                    <a:pt x="944" y="1195"/>
                    <a:pt x="1013" y="1195"/>
                  </a:cubicBezTo>
                  <a:cubicBezTo>
                    <a:pt x="1142" y="1195"/>
                    <a:pt x="1275" y="1175"/>
                    <a:pt x="1406" y="1175"/>
                  </a:cubicBezTo>
                  <a:cubicBezTo>
                    <a:pt x="1531" y="1175"/>
                    <a:pt x="1655" y="1193"/>
                    <a:pt x="1774" y="1267"/>
                  </a:cubicBezTo>
                  <a:cubicBezTo>
                    <a:pt x="1905" y="1195"/>
                    <a:pt x="2060" y="1148"/>
                    <a:pt x="2179" y="1064"/>
                  </a:cubicBezTo>
                  <a:cubicBezTo>
                    <a:pt x="2217" y="1041"/>
                    <a:pt x="2240" y="1032"/>
                    <a:pt x="2253" y="1032"/>
                  </a:cubicBezTo>
                  <a:cubicBezTo>
                    <a:pt x="2307" y="1032"/>
                    <a:pt x="2188" y="1191"/>
                    <a:pt x="2245" y="1191"/>
                  </a:cubicBezTo>
                  <a:cubicBezTo>
                    <a:pt x="2252" y="1191"/>
                    <a:pt x="2262" y="1189"/>
                    <a:pt x="2274" y="1183"/>
                  </a:cubicBezTo>
                  <a:cubicBezTo>
                    <a:pt x="2399" y="1190"/>
                    <a:pt x="2533" y="1228"/>
                    <a:pt x="2661" y="1228"/>
                  </a:cubicBezTo>
                  <a:cubicBezTo>
                    <a:pt x="2779" y="1228"/>
                    <a:pt x="2892" y="1196"/>
                    <a:pt x="2989" y="1076"/>
                  </a:cubicBezTo>
                  <a:cubicBezTo>
                    <a:pt x="3012" y="909"/>
                    <a:pt x="2905" y="826"/>
                    <a:pt x="2798" y="731"/>
                  </a:cubicBezTo>
                  <a:cubicBezTo>
                    <a:pt x="2745" y="727"/>
                    <a:pt x="2693" y="725"/>
                    <a:pt x="2641" y="725"/>
                  </a:cubicBezTo>
                  <a:cubicBezTo>
                    <a:pt x="2219" y="725"/>
                    <a:pt x="1805" y="839"/>
                    <a:pt x="1381" y="850"/>
                  </a:cubicBezTo>
                  <a:cubicBezTo>
                    <a:pt x="1072" y="850"/>
                    <a:pt x="810" y="826"/>
                    <a:pt x="786" y="421"/>
                  </a:cubicBezTo>
                  <a:cubicBezTo>
                    <a:pt x="881" y="278"/>
                    <a:pt x="953" y="112"/>
                    <a:pt x="762" y="16"/>
                  </a:cubicBezTo>
                  <a:cubicBezTo>
                    <a:pt x="742" y="6"/>
                    <a:pt x="724" y="1"/>
                    <a:pt x="70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23" name="Google Shape;2123;p32"/>
            <p:cNvSpPr/>
            <p:nvPr/>
          </p:nvSpPr>
          <p:spPr>
            <a:xfrm>
              <a:off x="5229225" y="1974675"/>
              <a:ext cx="24725" cy="86750"/>
            </a:xfrm>
            <a:custGeom>
              <a:avLst/>
              <a:gdLst/>
              <a:ahLst/>
              <a:cxnLst/>
              <a:rect l="l" t="t" r="r" b="b"/>
              <a:pathLst>
                <a:path w="989" h="3470" extrusionOk="0">
                  <a:moveTo>
                    <a:pt x="411" y="1"/>
                  </a:moveTo>
                  <a:cubicBezTo>
                    <a:pt x="383" y="1"/>
                    <a:pt x="354" y="9"/>
                    <a:pt x="321" y="28"/>
                  </a:cubicBezTo>
                  <a:cubicBezTo>
                    <a:pt x="0" y="719"/>
                    <a:pt x="250" y="1433"/>
                    <a:pt x="191" y="2136"/>
                  </a:cubicBezTo>
                  <a:cubicBezTo>
                    <a:pt x="143" y="2660"/>
                    <a:pt x="274" y="3076"/>
                    <a:pt x="667" y="3410"/>
                  </a:cubicBezTo>
                  <a:cubicBezTo>
                    <a:pt x="738" y="3457"/>
                    <a:pt x="810" y="3469"/>
                    <a:pt x="905" y="3469"/>
                  </a:cubicBezTo>
                  <a:cubicBezTo>
                    <a:pt x="976" y="3410"/>
                    <a:pt x="988" y="3350"/>
                    <a:pt x="953" y="3267"/>
                  </a:cubicBezTo>
                  <a:cubicBezTo>
                    <a:pt x="988" y="2969"/>
                    <a:pt x="572" y="2755"/>
                    <a:pt x="810" y="2433"/>
                  </a:cubicBezTo>
                  <a:cubicBezTo>
                    <a:pt x="857" y="2386"/>
                    <a:pt x="869" y="2326"/>
                    <a:pt x="810" y="2267"/>
                  </a:cubicBezTo>
                  <a:cubicBezTo>
                    <a:pt x="679" y="2148"/>
                    <a:pt x="714" y="2005"/>
                    <a:pt x="714" y="1850"/>
                  </a:cubicBezTo>
                  <a:cubicBezTo>
                    <a:pt x="679" y="1660"/>
                    <a:pt x="655" y="1469"/>
                    <a:pt x="691" y="1255"/>
                  </a:cubicBezTo>
                  <a:cubicBezTo>
                    <a:pt x="691" y="1195"/>
                    <a:pt x="714" y="1148"/>
                    <a:pt x="691" y="1088"/>
                  </a:cubicBezTo>
                  <a:cubicBezTo>
                    <a:pt x="658" y="1001"/>
                    <a:pt x="700" y="991"/>
                    <a:pt x="751" y="991"/>
                  </a:cubicBezTo>
                  <a:cubicBezTo>
                    <a:pt x="767" y="991"/>
                    <a:pt x="784" y="992"/>
                    <a:pt x="800" y="992"/>
                  </a:cubicBezTo>
                  <a:cubicBezTo>
                    <a:pt x="845" y="992"/>
                    <a:pt x="884" y="984"/>
                    <a:pt x="869" y="921"/>
                  </a:cubicBezTo>
                  <a:cubicBezTo>
                    <a:pt x="953" y="671"/>
                    <a:pt x="976" y="421"/>
                    <a:pt x="845" y="171"/>
                  </a:cubicBezTo>
                  <a:cubicBezTo>
                    <a:pt x="818" y="185"/>
                    <a:pt x="793" y="191"/>
                    <a:pt x="770" y="191"/>
                  </a:cubicBezTo>
                  <a:cubicBezTo>
                    <a:pt x="633" y="191"/>
                    <a:pt x="544" y="1"/>
                    <a:pt x="41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24" name="Google Shape;2124;p32"/>
            <p:cNvSpPr/>
            <p:nvPr/>
          </p:nvSpPr>
          <p:spPr>
            <a:xfrm>
              <a:off x="5312550" y="2084900"/>
              <a:ext cx="70875" cy="20725"/>
            </a:xfrm>
            <a:custGeom>
              <a:avLst/>
              <a:gdLst/>
              <a:ahLst/>
              <a:cxnLst/>
              <a:rect l="l" t="t" r="r" b="b"/>
              <a:pathLst>
                <a:path w="2835" h="829" extrusionOk="0">
                  <a:moveTo>
                    <a:pt x="203" y="1"/>
                  </a:moveTo>
                  <a:cubicBezTo>
                    <a:pt x="191" y="13"/>
                    <a:pt x="156" y="13"/>
                    <a:pt x="132" y="25"/>
                  </a:cubicBezTo>
                  <a:cubicBezTo>
                    <a:pt x="84" y="60"/>
                    <a:pt x="36" y="108"/>
                    <a:pt x="13" y="144"/>
                  </a:cubicBezTo>
                  <a:cubicBezTo>
                    <a:pt x="1" y="215"/>
                    <a:pt x="1" y="251"/>
                    <a:pt x="13" y="310"/>
                  </a:cubicBezTo>
                  <a:lnTo>
                    <a:pt x="72" y="370"/>
                  </a:lnTo>
                  <a:cubicBezTo>
                    <a:pt x="96" y="394"/>
                    <a:pt x="120" y="406"/>
                    <a:pt x="144" y="418"/>
                  </a:cubicBezTo>
                  <a:cubicBezTo>
                    <a:pt x="191" y="430"/>
                    <a:pt x="239" y="441"/>
                    <a:pt x="298" y="465"/>
                  </a:cubicBezTo>
                  <a:cubicBezTo>
                    <a:pt x="370" y="489"/>
                    <a:pt x="441" y="525"/>
                    <a:pt x="513" y="537"/>
                  </a:cubicBezTo>
                  <a:cubicBezTo>
                    <a:pt x="554" y="543"/>
                    <a:pt x="596" y="546"/>
                    <a:pt x="636" y="546"/>
                  </a:cubicBezTo>
                  <a:cubicBezTo>
                    <a:pt x="676" y="546"/>
                    <a:pt x="715" y="543"/>
                    <a:pt x="751" y="537"/>
                  </a:cubicBezTo>
                  <a:cubicBezTo>
                    <a:pt x="798" y="531"/>
                    <a:pt x="840" y="528"/>
                    <a:pt x="879" y="528"/>
                  </a:cubicBezTo>
                  <a:cubicBezTo>
                    <a:pt x="918" y="528"/>
                    <a:pt x="953" y="531"/>
                    <a:pt x="989" y="537"/>
                  </a:cubicBezTo>
                  <a:cubicBezTo>
                    <a:pt x="1037" y="549"/>
                    <a:pt x="1096" y="572"/>
                    <a:pt x="1144" y="584"/>
                  </a:cubicBezTo>
                  <a:cubicBezTo>
                    <a:pt x="1275" y="644"/>
                    <a:pt x="1382" y="751"/>
                    <a:pt x="1513" y="811"/>
                  </a:cubicBezTo>
                  <a:cubicBezTo>
                    <a:pt x="1566" y="822"/>
                    <a:pt x="1614" y="828"/>
                    <a:pt x="1660" y="828"/>
                  </a:cubicBezTo>
                  <a:cubicBezTo>
                    <a:pt x="1706" y="828"/>
                    <a:pt x="1751" y="822"/>
                    <a:pt x="1799" y="811"/>
                  </a:cubicBezTo>
                  <a:cubicBezTo>
                    <a:pt x="2049" y="632"/>
                    <a:pt x="2358" y="727"/>
                    <a:pt x="2632" y="596"/>
                  </a:cubicBezTo>
                  <a:cubicBezTo>
                    <a:pt x="2644" y="453"/>
                    <a:pt x="2692" y="346"/>
                    <a:pt x="2834" y="287"/>
                  </a:cubicBezTo>
                  <a:cubicBezTo>
                    <a:pt x="1977" y="72"/>
                    <a:pt x="1072" y="215"/>
                    <a:pt x="20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25" name="Google Shape;2125;p32"/>
            <p:cNvSpPr/>
            <p:nvPr/>
          </p:nvSpPr>
          <p:spPr>
            <a:xfrm>
              <a:off x="5479250" y="2093375"/>
              <a:ext cx="72950" cy="14600"/>
            </a:xfrm>
            <a:custGeom>
              <a:avLst/>
              <a:gdLst/>
              <a:ahLst/>
              <a:cxnLst/>
              <a:rect l="l" t="t" r="r" b="b"/>
              <a:pathLst>
                <a:path w="2918" h="584" extrusionOk="0">
                  <a:moveTo>
                    <a:pt x="2252" y="1"/>
                  </a:moveTo>
                  <a:cubicBezTo>
                    <a:pt x="2157" y="1"/>
                    <a:pt x="2062" y="32"/>
                    <a:pt x="1977" y="79"/>
                  </a:cubicBezTo>
                  <a:cubicBezTo>
                    <a:pt x="1369" y="91"/>
                    <a:pt x="738" y="102"/>
                    <a:pt x="131" y="126"/>
                  </a:cubicBezTo>
                  <a:cubicBezTo>
                    <a:pt x="84" y="233"/>
                    <a:pt x="36" y="317"/>
                    <a:pt x="0" y="424"/>
                  </a:cubicBezTo>
                  <a:cubicBezTo>
                    <a:pt x="235" y="424"/>
                    <a:pt x="472" y="417"/>
                    <a:pt x="712" y="417"/>
                  </a:cubicBezTo>
                  <a:cubicBezTo>
                    <a:pt x="1032" y="417"/>
                    <a:pt x="1358" y="429"/>
                    <a:pt x="1691" y="483"/>
                  </a:cubicBezTo>
                  <a:cubicBezTo>
                    <a:pt x="1896" y="518"/>
                    <a:pt x="2141" y="583"/>
                    <a:pt x="2386" y="583"/>
                  </a:cubicBezTo>
                  <a:cubicBezTo>
                    <a:pt x="2568" y="583"/>
                    <a:pt x="2750" y="547"/>
                    <a:pt x="2917" y="436"/>
                  </a:cubicBezTo>
                  <a:cubicBezTo>
                    <a:pt x="2810" y="233"/>
                    <a:pt x="2584" y="150"/>
                    <a:pt x="2405" y="31"/>
                  </a:cubicBezTo>
                  <a:cubicBezTo>
                    <a:pt x="2355" y="10"/>
                    <a:pt x="2304" y="1"/>
                    <a:pt x="225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26" name="Google Shape;2126;p32"/>
            <p:cNvSpPr/>
            <p:nvPr/>
          </p:nvSpPr>
          <p:spPr>
            <a:xfrm>
              <a:off x="5312850" y="2043250"/>
              <a:ext cx="56875" cy="13725"/>
            </a:xfrm>
            <a:custGeom>
              <a:avLst/>
              <a:gdLst/>
              <a:ahLst/>
              <a:cxnLst/>
              <a:rect l="l" t="t" r="r" b="b"/>
              <a:pathLst>
                <a:path w="2275" h="549" extrusionOk="0">
                  <a:moveTo>
                    <a:pt x="2203" y="0"/>
                  </a:moveTo>
                  <a:lnTo>
                    <a:pt x="2203" y="0"/>
                  </a:lnTo>
                  <a:cubicBezTo>
                    <a:pt x="2108" y="42"/>
                    <a:pt x="2006" y="49"/>
                    <a:pt x="1904" y="49"/>
                  </a:cubicBezTo>
                  <a:cubicBezTo>
                    <a:pt x="1853" y="49"/>
                    <a:pt x="1802" y="48"/>
                    <a:pt x="1752" y="48"/>
                  </a:cubicBezTo>
                  <a:cubicBezTo>
                    <a:pt x="1677" y="48"/>
                    <a:pt x="1604" y="52"/>
                    <a:pt x="1537" y="71"/>
                  </a:cubicBezTo>
                  <a:cubicBezTo>
                    <a:pt x="1393" y="117"/>
                    <a:pt x="1246" y="126"/>
                    <a:pt x="1101" y="126"/>
                  </a:cubicBezTo>
                  <a:cubicBezTo>
                    <a:pt x="999" y="126"/>
                    <a:pt x="897" y="122"/>
                    <a:pt x="797" y="122"/>
                  </a:cubicBezTo>
                  <a:cubicBezTo>
                    <a:pt x="588" y="122"/>
                    <a:pt x="383" y="141"/>
                    <a:pt x="191" y="262"/>
                  </a:cubicBezTo>
                  <a:cubicBezTo>
                    <a:pt x="160" y="236"/>
                    <a:pt x="128" y="221"/>
                    <a:pt x="99" y="221"/>
                  </a:cubicBezTo>
                  <a:cubicBezTo>
                    <a:pt x="61" y="221"/>
                    <a:pt x="27" y="244"/>
                    <a:pt x="1" y="298"/>
                  </a:cubicBezTo>
                  <a:cubicBezTo>
                    <a:pt x="72" y="536"/>
                    <a:pt x="263" y="536"/>
                    <a:pt x="465" y="548"/>
                  </a:cubicBezTo>
                  <a:cubicBezTo>
                    <a:pt x="498" y="548"/>
                    <a:pt x="531" y="549"/>
                    <a:pt x="564" y="549"/>
                  </a:cubicBezTo>
                  <a:cubicBezTo>
                    <a:pt x="1123" y="549"/>
                    <a:pt x="1652" y="453"/>
                    <a:pt x="2191" y="262"/>
                  </a:cubicBezTo>
                  <a:cubicBezTo>
                    <a:pt x="2275" y="179"/>
                    <a:pt x="2275" y="95"/>
                    <a:pt x="220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27" name="Google Shape;2127;p32"/>
            <p:cNvSpPr/>
            <p:nvPr/>
          </p:nvSpPr>
          <p:spPr>
            <a:xfrm>
              <a:off x="5342325" y="2067900"/>
              <a:ext cx="60450" cy="10825"/>
            </a:xfrm>
            <a:custGeom>
              <a:avLst/>
              <a:gdLst/>
              <a:ahLst/>
              <a:cxnLst/>
              <a:rect l="l" t="t" r="r" b="b"/>
              <a:pathLst>
                <a:path w="2418" h="433" extrusionOk="0">
                  <a:moveTo>
                    <a:pt x="2165" y="1"/>
                  </a:moveTo>
                  <a:cubicBezTo>
                    <a:pt x="2001" y="1"/>
                    <a:pt x="1830" y="51"/>
                    <a:pt x="1656" y="51"/>
                  </a:cubicBezTo>
                  <a:cubicBezTo>
                    <a:pt x="1581" y="51"/>
                    <a:pt x="1505" y="41"/>
                    <a:pt x="1429" y="14"/>
                  </a:cubicBezTo>
                  <a:cubicBezTo>
                    <a:pt x="1429" y="38"/>
                    <a:pt x="1429" y="62"/>
                    <a:pt x="1393" y="74"/>
                  </a:cubicBezTo>
                  <a:cubicBezTo>
                    <a:pt x="1378" y="80"/>
                    <a:pt x="1365" y="83"/>
                    <a:pt x="1354" y="83"/>
                  </a:cubicBezTo>
                  <a:cubicBezTo>
                    <a:pt x="1323" y="83"/>
                    <a:pt x="1310" y="58"/>
                    <a:pt x="1310" y="14"/>
                  </a:cubicBezTo>
                  <a:lnTo>
                    <a:pt x="274" y="14"/>
                  </a:lnTo>
                  <a:cubicBezTo>
                    <a:pt x="179" y="74"/>
                    <a:pt x="84" y="181"/>
                    <a:pt x="0" y="276"/>
                  </a:cubicBezTo>
                  <a:cubicBezTo>
                    <a:pt x="61" y="405"/>
                    <a:pt x="150" y="432"/>
                    <a:pt x="250" y="432"/>
                  </a:cubicBezTo>
                  <a:cubicBezTo>
                    <a:pt x="308" y="432"/>
                    <a:pt x="368" y="423"/>
                    <a:pt x="429" y="419"/>
                  </a:cubicBezTo>
                  <a:cubicBezTo>
                    <a:pt x="429" y="395"/>
                    <a:pt x="441" y="383"/>
                    <a:pt x="477" y="371"/>
                  </a:cubicBezTo>
                  <a:cubicBezTo>
                    <a:pt x="482" y="369"/>
                    <a:pt x="487" y="367"/>
                    <a:pt x="492" y="367"/>
                  </a:cubicBezTo>
                  <a:cubicBezTo>
                    <a:pt x="507" y="367"/>
                    <a:pt x="521" y="383"/>
                    <a:pt x="548" y="419"/>
                  </a:cubicBezTo>
                  <a:lnTo>
                    <a:pt x="2298" y="419"/>
                  </a:lnTo>
                  <a:cubicBezTo>
                    <a:pt x="2394" y="276"/>
                    <a:pt x="2417" y="145"/>
                    <a:pt x="2298" y="14"/>
                  </a:cubicBezTo>
                  <a:cubicBezTo>
                    <a:pt x="2255" y="5"/>
                    <a:pt x="2210" y="1"/>
                    <a:pt x="216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28" name="Google Shape;2128;p32"/>
            <p:cNvSpPr/>
            <p:nvPr/>
          </p:nvSpPr>
          <p:spPr>
            <a:xfrm>
              <a:off x="5319700" y="2017850"/>
              <a:ext cx="60750" cy="13800"/>
            </a:xfrm>
            <a:custGeom>
              <a:avLst/>
              <a:gdLst/>
              <a:ahLst/>
              <a:cxnLst/>
              <a:rect l="l" t="t" r="r" b="b"/>
              <a:pathLst>
                <a:path w="2430" h="552" extrusionOk="0">
                  <a:moveTo>
                    <a:pt x="2137" y="0"/>
                  </a:moveTo>
                  <a:cubicBezTo>
                    <a:pt x="2085" y="0"/>
                    <a:pt x="2030" y="11"/>
                    <a:pt x="1977" y="16"/>
                  </a:cubicBezTo>
                  <a:cubicBezTo>
                    <a:pt x="1715" y="64"/>
                    <a:pt x="1453" y="99"/>
                    <a:pt x="1203" y="123"/>
                  </a:cubicBezTo>
                  <a:cubicBezTo>
                    <a:pt x="1167" y="159"/>
                    <a:pt x="1144" y="194"/>
                    <a:pt x="1155" y="242"/>
                  </a:cubicBezTo>
                  <a:cubicBezTo>
                    <a:pt x="1155" y="254"/>
                    <a:pt x="1108" y="290"/>
                    <a:pt x="1108" y="290"/>
                  </a:cubicBezTo>
                  <a:lnTo>
                    <a:pt x="1120" y="230"/>
                  </a:lnTo>
                  <a:cubicBezTo>
                    <a:pt x="1120" y="183"/>
                    <a:pt x="1108" y="135"/>
                    <a:pt x="1060" y="123"/>
                  </a:cubicBezTo>
                  <a:cubicBezTo>
                    <a:pt x="739" y="135"/>
                    <a:pt x="393" y="135"/>
                    <a:pt x="60" y="159"/>
                  </a:cubicBezTo>
                  <a:cubicBezTo>
                    <a:pt x="1" y="302"/>
                    <a:pt x="155" y="349"/>
                    <a:pt x="215" y="433"/>
                  </a:cubicBezTo>
                  <a:cubicBezTo>
                    <a:pt x="262" y="480"/>
                    <a:pt x="310" y="528"/>
                    <a:pt x="346" y="552"/>
                  </a:cubicBezTo>
                  <a:cubicBezTo>
                    <a:pt x="763" y="540"/>
                    <a:pt x="1191" y="540"/>
                    <a:pt x="1632" y="540"/>
                  </a:cubicBezTo>
                  <a:cubicBezTo>
                    <a:pt x="1846" y="433"/>
                    <a:pt x="2132" y="552"/>
                    <a:pt x="2358" y="409"/>
                  </a:cubicBezTo>
                  <a:cubicBezTo>
                    <a:pt x="2429" y="302"/>
                    <a:pt x="2227" y="230"/>
                    <a:pt x="2346" y="123"/>
                  </a:cubicBezTo>
                  <a:cubicBezTo>
                    <a:pt x="2289" y="24"/>
                    <a:pt x="2216" y="0"/>
                    <a:pt x="213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29" name="Google Shape;2129;p32"/>
            <p:cNvSpPr/>
            <p:nvPr/>
          </p:nvSpPr>
          <p:spPr>
            <a:xfrm>
              <a:off x="5408700" y="2067350"/>
              <a:ext cx="55975" cy="10675"/>
            </a:xfrm>
            <a:custGeom>
              <a:avLst/>
              <a:gdLst/>
              <a:ahLst/>
              <a:cxnLst/>
              <a:rect l="l" t="t" r="r" b="b"/>
              <a:pathLst>
                <a:path w="2239" h="427" extrusionOk="0">
                  <a:moveTo>
                    <a:pt x="2084" y="0"/>
                  </a:moveTo>
                  <a:cubicBezTo>
                    <a:pt x="1465" y="24"/>
                    <a:pt x="834" y="36"/>
                    <a:pt x="215" y="36"/>
                  </a:cubicBezTo>
                  <a:cubicBezTo>
                    <a:pt x="120" y="96"/>
                    <a:pt x="0" y="143"/>
                    <a:pt x="84" y="286"/>
                  </a:cubicBezTo>
                  <a:cubicBezTo>
                    <a:pt x="357" y="391"/>
                    <a:pt x="632" y="426"/>
                    <a:pt x="908" y="426"/>
                  </a:cubicBezTo>
                  <a:cubicBezTo>
                    <a:pt x="1352" y="426"/>
                    <a:pt x="1798" y="335"/>
                    <a:pt x="2239" y="298"/>
                  </a:cubicBezTo>
                  <a:cubicBezTo>
                    <a:pt x="2120" y="239"/>
                    <a:pt x="2084" y="119"/>
                    <a:pt x="208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30" name="Google Shape;2130;p32"/>
            <p:cNvSpPr/>
            <p:nvPr/>
          </p:nvSpPr>
          <p:spPr>
            <a:xfrm>
              <a:off x="5273350" y="2042625"/>
              <a:ext cx="38625" cy="14000"/>
            </a:xfrm>
            <a:custGeom>
              <a:avLst/>
              <a:gdLst/>
              <a:ahLst/>
              <a:cxnLst/>
              <a:rect l="l" t="t" r="r" b="b"/>
              <a:pathLst>
                <a:path w="1545" h="560" extrusionOk="0">
                  <a:moveTo>
                    <a:pt x="207" y="0"/>
                  </a:moveTo>
                  <a:cubicBezTo>
                    <a:pt x="116" y="0"/>
                    <a:pt x="45" y="49"/>
                    <a:pt x="21" y="216"/>
                  </a:cubicBezTo>
                  <a:cubicBezTo>
                    <a:pt x="0" y="362"/>
                    <a:pt x="66" y="391"/>
                    <a:pt x="164" y="391"/>
                  </a:cubicBezTo>
                  <a:cubicBezTo>
                    <a:pt x="230" y="391"/>
                    <a:pt x="310" y="378"/>
                    <a:pt x="388" y="378"/>
                  </a:cubicBezTo>
                  <a:cubicBezTo>
                    <a:pt x="458" y="378"/>
                    <a:pt x="527" y="389"/>
                    <a:pt x="581" y="430"/>
                  </a:cubicBezTo>
                  <a:cubicBezTo>
                    <a:pt x="692" y="500"/>
                    <a:pt x="850" y="559"/>
                    <a:pt x="1014" y="559"/>
                  </a:cubicBezTo>
                  <a:cubicBezTo>
                    <a:pt x="1181" y="559"/>
                    <a:pt x="1353" y="497"/>
                    <a:pt x="1485" y="323"/>
                  </a:cubicBezTo>
                  <a:cubicBezTo>
                    <a:pt x="1545" y="251"/>
                    <a:pt x="1545" y="192"/>
                    <a:pt x="1485" y="144"/>
                  </a:cubicBezTo>
                  <a:cubicBezTo>
                    <a:pt x="1368" y="80"/>
                    <a:pt x="1246" y="62"/>
                    <a:pt x="1122" y="62"/>
                  </a:cubicBezTo>
                  <a:cubicBezTo>
                    <a:pt x="968" y="62"/>
                    <a:pt x="810" y="90"/>
                    <a:pt x="652" y="96"/>
                  </a:cubicBezTo>
                  <a:cubicBezTo>
                    <a:pt x="644" y="97"/>
                    <a:pt x="636" y="98"/>
                    <a:pt x="628" y="98"/>
                  </a:cubicBezTo>
                  <a:cubicBezTo>
                    <a:pt x="501" y="98"/>
                    <a:pt x="335" y="0"/>
                    <a:pt x="20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31" name="Google Shape;2131;p32"/>
            <p:cNvSpPr/>
            <p:nvPr/>
          </p:nvSpPr>
          <p:spPr>
            <a:xfrm>
              <a:off x="5564075" y="2085475"/>
              <a:ext cx="45275" cy="6600"/>
            </a:xfrm>
            <a:custGeom>
              <a:avLst/>
              <a:gdLst/>
              <a:ahLst/>
              <a:cxnLst/>
              <a:rect l="l" t="t" r="r" b="b"/>
              <a:pathLst>
                <a:path w="1811" h="264" extrusionOk="0">
                  <a:moveTo>
                    <a:pt x="705" y="0"/>
                  </a:moveTo>
                  <a:cubicBezTo>
                    <a:pt x="467" y="0"/>
                    <a:pt x="231" y="22"/>
                    <a:pt x="1" y="109"/>
                  </a:cubicBezTo>
                  <a:cubicBezTo>
                    <a:pt x="71" y="200"/>
                    <a:pt x="158" y="216"/>
                    <a:pt x="249" y="216"/>
                  </a:cubicBezTo>
                  <a:cubicBezTo>
                    <a:pt x="298" y="216"/>
                    <a:pt x="347" y="212"/>
                    <a:pt x="396" y="212"/>
                  </a:cubicBezTo>
                  <a:cubicBezTo>
                    <a:pt x="458" y="212"/>
                    <a:pt x="518" y="219"/>
                    <a:pt x="572" y="252"/>
                  </a:cubicBezTo>
                  <a:cubicBezTo>
                    <a:pt x="965" y="264"/>
                    <a:pt x="1370" y="264"/>
                    <a:pt x="1751" y="264"/>
                  </a:cubicBezTo>
                  <a:cubicBezTo>
                    <a:pt x="1810" y="216"/>
                    <a:pt x="1810" y="168"/>
                    <a:pt x="1751" y="145"/>
                  </a:cubicBezTo>
                  <a:cubicBezTo>
                    <a:pt x="1644" y="145"/>
                    <a:pt x="1548" y="133"/>
                    <a:pt x="1465" y="26"/>
                  </a:cubicBezTo>
                  <a:cubicBezTo>
                    <a:pt x="1213" y="26"/>
                    <a:pt x="958" y="0"/>
                    <a:pt x="70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32" name="Google Shape;2132;p32"/>
            <p:cNvSpPr/>
            <p:nvPr/>
          </p:nvSpPr>
          <p:spPr>
            <a:xfrm>
              <a:off x="5319100" y="2063650"/>
              <a:ext cx="21175" cy="11400"/>
            </a:xfrm>
            <a:custGeom>
              <a:avLst/>
              <a:gdLst/>
              <a:ahLst/>
              <a:cxnLst/>
              <a:rect l="l" t="t" r="r" b="b"/>
              <a:pathLst>
                <a:path w="847" h="456" extrusionOk="0">
                  <a:moveTo>
                    <a:pt x="289" y="0"/>
                  </a:moveTo>
                  <a:cubicBezTo>
                    <a:pt x="257" y="0"/>
                    <a:pt x="225" y="2"/>
                    <a:pt x="191" y="6"/>
                  </a:cubicBezTo>
                  <a:cubicBezTo>
                    <a:pt x="108" y="17"/>
                    <a:pt x="1" y="29"/>
                    <a:pt x="1" y="172"/>
                  </a:cubicBezTo>
                  <a:cubicBezTo>
                    <a:pt x="1" y="267"/>
                    <a:pt x="48" y="363"/>
                    <a:pt x="132" y="387"/>
                  </a:cubicBezTo>
                  <a:cubicBezTo>
                    <a:pt x="245" y="426"/>
                    <a:pt x="356" y="455"/>
                    <a:pt x="464" y="455"/>
                  </a:cubicBezTo>
                  <a:cubicBezTo>
                    <a:pt x="583" y="455"/>
                    <a:pt x="698" y="420"/>
                    <a:pt x="810" y="327"/>
                  </a:cubicBezTo>
                  <a:cubicBezTo>
                    <a:pt x="846" y="267"/>
                    <a:pt x="834" y="208"/>
                    <a:pt x="798" y="148"/>
                  </a:cubicBezTo>
                  <a:cubicBezTo>
                    <a:pt x="636" y="57"/>
                    <a:pt x="474" y="0"/>
                    <a:pt x="28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33" name="Google Shape;2133;p32"/>
            <p:cNvSpPr/>
            <p:nvPr/>
          </p:nvSpPr>
          <p:spPr>
            <a:xfrm>
              <a:off x="5289350" y="2081050"/>
              <a:ext cx="28300" cy="15975"/>
            </a:xfrm>
            <a:custGeom>
              <a:avLst/>
              <a:gdLst/>
              <a:ahLst/>
              <a:cxnLst/>
              <a:rect l="l" t="t" r="r" b="b"/>
              <a:pathLst>
                <a:path w="1132" h="639" extrusionOk="0">
                  <a:moveTo>
                    <a:pt x="512" y="226"/>
                  </a:moveTo>
                  <a:lnTo>
                    <a:pt x="512" y="226"/>
                  </a:lnTo>
                  <a:cubicBezTo>
                    <a:pt x="577" y="247"/>
                    <a:pt x="641" y="258"/>
                    <a:pt x="707" y="264"/>
                  </a:cubicBezTo>
                  <a:lnTo>
                    <a:pt x="707" y="264"/>
                  </a:lnTo>
                  <a:cubicBezTo>
                    <a:pt x="692" y="264"/>
                    <a:pt x="677" y="265"/>
                    <a:pt x="662" y="265"/>
                  </a:cubicBezTo>
                  <a:cubicBezTo>
                    <a:pt x="607" y="265"/>
                    <a:pt x="556" y="258"/>
                    <a:pt x="512" y="226"/>
                  </a:cubicBezTo>
                  <a:close/>
                  <a:moveTo>
                    <a:pt x="131" y="0"/>
                  </a:moveTo>
                  <a:cubicBezTo>
                    <a:pt x="36" y="83"/>
                    <a:pt x="0" y="203"/>
                    <a:pt x="12" y="322"/>
                  </a:cubicBezTo>
                  <a:cubicBezTo>
                    <a:pt x="60" y="488"/>
                    <a:pt x="179" y="572"/>
                    <a:pt x="345" y="619"/>
                  </a:cubicBezTo>
                  <a:cubicBezTo>
                    <a:pt x="408" y="633"/>
                    <a:pt x="475" y="639"/>
                    <a:pt x="544" y="639"/>
                  </a:cubicBezTo>
                  <a:cubicBezTo>
                    <a:pt x="592" y="639"/>
                    <a:pt x="641" y="636"/>
                    <a:pt x="691" y="631"/>
                  </a:cubicBezTo>
                  <a:cubicBezTo>
                    <a:pt x="810" y="595"/>
                    <a:pt x="905" y="560"/>
                    <a:pt x="988" y="464"/>
                  </a:cubicBezTo>
                  <a:lnTo>
                    <a:pt x="988" y="333"/>
                  </a:lnTo>
                  <a:cubicBezTo>
                    <a:pt x="945" y="290"/>
                    <a:pt x="896" y="272"/>
                    <a:pt x="845" y="265"/>
                  </a:cubicBezTo>
                  <a:lnTo>
                    <a:pt x="845" y="265"/>
                  </a:lnTo>
                  <a:cubicBezTo>
                    <a:pt x="929" y="260"/>
                    <a:pt x="1016" y="247"/>
                    <a:pt x="1107" y="226"/>
                  </a:cubicBezTo>
                  <a:lnTo>
                    <a:pt x="1131" y="167"/>
                  </a:lnTo>
                  <a:cubicBezTo>
                    <a:pt x="822" y="24"/>
                    <a:pt x="464" y="95"/>
                    <a:pt x="13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34" name="Google Shape;2134;p32"/>
            <p:cNvSpPr/>
            <p:nvPr/>
          </p:nvSpPr>
          <p:spPr>
            <a:xfrm>
              <a:off x="5528950" y="2087975"/>
              <a:ext cx="49450" cy="9550"/>
            </a:xfrm>
            <a:custGeom>
              <a:avLst/>
              <a:gdLst/>
              <a:ahLst/>
              <a:cxnLst/>
              <a:rect l="l" t="t" r="r" b="b"/>
              <a:pathLst>
                <a:path w="1978" h="382" extrusionOk="0">
                  <a:moveTo>
                    <a:pt x="264" y="0"/>
                  </a:moveTo>
                  <a:cubicBezTo>
                    <a:pt x="146" y="0"/>
                    <a:pt x="40" y="31"/>
                    <a:pt x="1" y="211"/>
                  </a:cubicBezTo>
                  <a:cubicBezTo>
                    <a:pt x="344" y="280"/>
                    <a:pt x="680" y="381"/>
                    <a:pt x="1027" y="381"/>
                  </a:cubicBezTo>
                  <a:cubicBezTo>
                    <a:pt x="1101" y="381"/>
                    <a:pt x="1176" y="377"/>
                    <a:pt x="1251" y="366"/>
                  </a:cubicBezTo>
                  <a:cubicBezTo>
                    <a:pt x="1382" y="354"/>
                    <a:pt x="1489" y="283"/>
                    <a:pt x="1596" y="211"/>
                  </a:cubicBezTo>
                  <a:cubicBezTo>
                    <a:pt x="1715" y="187"/>
                    <a:pt x="1846" y="176"/>
                    <a:pt x="1977" y="164"/>
                  </a:cubicBezTo>
                  <a:cubicBezTo>
                    <a:pt x="1895" y="69"/>
                    <a:pt x="1792" y="58"/>
                    <a:pt x="1685" y="58"/>
                  </a:cubicBezTo>
                  <a:cubicBezTo>
                    <a:pt x="1654" y="58"/>
                    <a:pt x="1623" y="59"/>
                    <a:pt x="1592" y="59"/>
                  </a:cubicBezTo>
                  <a:cubicBezTo>
                    <a:pt x="1528" y="59"/>
                    <a:pt x="1465" y="55"/>
                    <a:pt x="1406" y="33"/>
                  </a:cubicBezTo>
                  <a:cubicBezTo>
                    <a:pt x="1170" y="15"/>
                    <a:pt x="935" y="4"/>
                    <a:pt x="704" y="4"/>
                  </a:cubicBezTo>
                  <a:cubicBezTo>
                    <a:pt x="620" y="4"/>
                    <a:pt x="536" y="6"/>
                    <a:pt x="453" y="9"/>
                  </a:cubicBezTo>
                  <a:cubicBezTo>
                    <a:pt x="392" y="9"/>
                    <a:pt x="326" y="0"/>
                    <a:pt x="26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35" name="Google Shape;2135;p32"/>
            <p:cNvSpPr/>
            <p:nvPr/>
          </p:nvSpPr>
          <p:spPr>
            <a:xfrm>
              <a:off x="5270000" y="2073825"/>
              <a:ext cx="22650" cy="16850"/>
            </a:xfrm>
            <a:custGeom>
              <a:avLst/>
              <a:gdLst/>
              <a:ahLst/>
              <a:cxnLst/>
              <a:rect l="l" t="t" r="r" b="b"/>
              <a:pathLst>
                <a:path w="906" h="674" extrusionOk="0">
                  <a:moveTo>
                    <a:pt x="140" y="1"/>
                  </a:moveTo>
                  <a:cubicBezTo>
                    <a:pt x="71" y="1"/>
                    <a:pt x="35" y="67"/>
                    <a:pt x="0" y="146"/>
                  </a:cubicBezTo>
                  <a:cubicBezTo>
                    <a:pt x="0" y="182"/>
                    <a:pt x="12" y="218"/>
                    <a:pt x="12" y="253"/>
                  </a:cubicBezTo>
                  <a:cubicBezTo>
                    <a:pt x="48" y="325"/>
                    <a:pt x="95" y="384"/>
                    <a:pt x="131" y="432"/>
                  </a:cubicBezTo>
                  <a:cubicBezTo>
                    <a:pt x="297" y="537"/>
                    <a:pt x="463" y="673"/>
                    <a:pt x="661" y="673"/>
                  </a:cubicBezTo>
                  <a:cubicBezTo>
                    <a:pt x="734" y="673"/>
                    <a:pt x="810" y="655"/>
                    <a:pt x="893" y="611"/>
                  </a:cubicBezTo>
                  <a:cubicBezTo>
                    <a:pt x="905" y="492"/>
                    <a:pt x="905" y="384"/>
                    <a:pt x="905" y="277"/>
                  </a:cubicBezTo>
                  <a:cubicBezTo>
                    <a:pt x="703" y="122"/>
                    <a:pt x="476" y="27"/>
                    <a:pt x="226" y="27"/>
                  </a:cubicBezTo>
                  <a:cubicBezTo>
                    <a:pt x="192" y="9"/>
                    <a:pt x="164" y="1"/>
                    <a:pt x="14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36" name="Google Shape;2136;p32"/>
            <p:cNvSpPr/>
            <p:nvPr/>
          </p:nvSpPr>
          <p:spPr>
            <a:xfrm>
              <a:off x="5253025" y="2055750"/>
              <a:ext cx="22650" cy="22925"/>
            </a:xfrm>
            <a:custGeom>
              <a:avLst/>
              <a:gdLst/>
              <a:ahLst/>
              <a:cxnLst/>
              <a:rect l="l" t="t" r="r" b="b"/>
              <a:pathLst>
                <a:path w="906" h="917" extrusionOk="0">
                  <a:moveTo>
                    <a:pt x="12" y="0"/>
                  </a:moveTo>
                  <a:cubicBezTo>
                    <a:pt x="12" y="83"/>
                    <a:pt x="1" y="143"/>
                    <a:pt x="1" y="202"/>
                  </a:cubicBezTo>
                  <a:cubicBezTo>
                    <a:pt x="24" y="643"/>
                    <a:pt x="274" y="869"/>
                    <a:pt x="715" y="917"/>
                  </a:cubicBezTo>
                  <a:cubicBezTo>
                    <a:pt x="774" y="857"/>
                    <a:pt x="846" y="798"/>
                    <a:pt x="905" y="738"/>
                  </a:cubicBezTo>
                  <a:cubicBezTo>
                    <a:pt x="560" y="548"/>
                    <a:pt x="429" y="107"/>
                    <a:pt x="1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37" name="Google Shape;2137;p32"/>
            <p:cNvSpPr/>
            <p:nvPr/>
          </p:nvSpPr>
          <p:spPr>
            <a:xfrm>
              <a:off x="5528650" y="2092350"/>
              <a:ext cx="33075" cy="7700"/>
            </a:xfrm>
            <a:custGeom>
              <a:avLst/>
              <a:gdLst/>
              <a:ahLst/>
              <a:cxnLst/>
              <a:rect l="l" t="t" r="r" b="b"/>
              <a:pathLst>
                <a:path w="1323" h="308" extrusionOk="0">
                  <a:moveTo>
                    <a:pt x="1322" y="1"/>
                  </a:moveTo>
                  <a:lnTo>
                    <a:pt x="1322" y="1"/>
                  </a:lnTo>
                  <a:cubicBezTo>
                    <a:pt x="894" y="12"/>
                    <a:pt x="441" y="12"/>
                    <a:pt x="13" y="12"/>
                  </a:cubicBezTo>
                  <a:cubicBezTo>
                    <a:pt x="1" y="60"/>
                    <a:pt x="1" y="96"/>
                    <a:pt x="1" y="108"/>
                  </a:cubicBezTo>
                  <a:cubicBezTo>
                    <a:pt x="144" y="120"/>
                    <a:pt x="310" y="143"/>
                    <a:pt x="465" y="167"/>
                  </a:cubicBezTo>
                  <a:cubicBezTo>
                    <a:pt x="626" y="223"/>
                    <a:pt x="796" y="307"/>
                    <a:pt x="951" y="307"/>
                  </a:cubicBezTo>
                  <a:cubicBezTo>
                    <a:pt x="1095" y="307"/>
                    <a:pt x="1225" y="235"/>
                    <a:pt x="132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38" name="Google Shape;2138;p32"/>
            <p:cNvSpPr/>
            <p:nvPr/>
          </p:nvSpPr>
          <p:spPr>
            <a:xfrm>
              <a:off x="5400375" y="2068250"/>
              <a:ext cx="13700" cy="9850"/>
            </a:xfrm>
            <a:custGeom>
              <a:avLst/>
              <a:gdLst/>
              <a:ahLst/>
              <a:cxnLst/>
              <a:rect l="l" t="t" r="r" b="b"/>
              <a:pathLst>
                <a:path w="548" h="394" extrusionOk="0">
                  <a:moveTo>
                    <a:pt x="0" y="0"/>
                  </a:moveTo>
                  <a:lnTo>
                    <a:pt x="0" y="393"/>
                  </a:lnTo>
                  <a:cubicBezTo>
                    <a:pt x="131" y="357"/>
                    <a:pt x="274" y="310"/>
                    <a:pt x="405" y="262"/>
                  </a:cubicBezTo>
                  <a:cubicBezTo>
                    <a:pt x="453" y="179"/>
                    <a:pt x="500" y="107"/>
                    <a:pt x="548" y="12"/>
                  </a:cubicBezTo>
                  <a:cubicBezTo>
                    <a:pt x="369" y="0"/>
                    <a:pt x="179" y="0"/>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39" name="Google Shape;2139;p32"/>
            <p:cNvSpPr/>
            <p:nvPr/>
          </p:nvSpPr>
          <p:spPr>
            <a:xfrm>
              <a:off x="5664100" y="2082250"/>
              <a:ext cx="27100" cy="3750"/>
            </a:xfrm>
            <a:custGeom>
              <a:avLst/>
              <a:gdLst/>
              <a:ahLst/>
              <a:cxnLst/>
              <a:rect l="l" t="t" r="r" b="b"/>
              <a:pathLst>
                <a:path w="1084" h="150" extrusionOk="0">
                  <a:moveTo>
                    <a:pt x="493" y="0"/>
                  </a:moveTo>
                  <a:cubicBezTo>
                    <a:pt x="331" y="0"/>
                    <a:pt x="167" y="32"/>
                    <a:pt x="0" y="107"/>
                  </a:cubicBezTo>
                  <a:cubicBezTo>
                    <a:pt x="201" y="134"/>
                    <a:pt x="405" y="149"/>
                    <a:pt x="609" y="149"/>
                  </a:cubicBezTo>
                  <a:cubicBezTo>
                    <a:pt x="768" y="149"/>
                    <a:pt x="927" y="140"/>
                    <a:pt x="1084" y="119"/>
                  </a:cubicBezTo>
                  <a:cubicBezTo>
                    <a:pt x="887" y="47"/>
                    <a:pt x="691" y="0"/>
                    <a:pt x="49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40" name="Google Shape;2140;p32"/>
            <p:cNvSpPr/>
            <p:nvPr/>
          </p:nvSpPr>
          <p:spPr>
            <a:xfrm>
              <a:off x="5692950" y="2082125"/>
              <a:ext cx="26525" cy="3100"/>
            </a:xfrm>
            <a:custGeom>
              <a:avLst/>
              <a:gdLst/>
              <a:ahLst/>
              <a:cxnLst/>
              <a:rect l="l" t="t" r="r" b="b"/>
              <a:pathLst>
                <a:path w="1061" h="124" extrusionOk="0">
                  <a:moveTo>
                    <a:pt x="689" y="1"/>
                  </a:moveTo>
                  <a:cubicBezTo>
                    <a:pt x="456" y="1"/>
                    <a:pt x="223" y="17"/>
                    <a:pt x="1" y="112"/>
                  </a:cubicBezTo>
                  <a:cubicBezTo>
                    <a:pt x="358" y="124"/>
                    <a:pt x="715" y="124"/>
                    <a:pt x="1061" y="124"/>
                  </a:cubicBezTo>
                  <a:cubicBezTo>
                    <a:pt x="1049" y="88"/>
                    <a:pt x="1049" y="52"/>
                    <a:pt x="1037" y="5"/>
                  </a:cubicBezTo>
                  <a:cubicBezTo>
                    <a:pt x="922" y="5"/>
                    <a:pt x="805" y="1"/>
                    <a:pt x="68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41" name="Google Shape;2141;p32"/>
            <p:cNvSpPr/>
            <p:nvPr/>
          </p:nvSpPr>
          <p:spPr>
            <a:xfrm>
              <a:off x="5338750" y="2065350"/>
              <a:ext cx="10450" cy="9475"/>
            </a:xfrm>
            <a:custGeom>
              <a:avLst/>
              <a:gdLst/>
              <a:ahLst/>
              <a:cxnLst/>
              <a:rect l="l" t="t" r="r" b="b"/>
              <a:pathLst>
                <a:path w="418" h="379" extrusionOk="0">
                  <a:moveTo>
                    <a:pt x="168" y="0"/>
                  </a:moveTo>
                  <a:cubicBezTo>
                    <a:pt x="115" y="0"/>
                    <a:pt x="59" y="27"/>
                    <a:pt x="1" y="104"/>
                  </a:cubicBezTo>
                  <a:cubicBezTo>
                    <a:pt x="24" y="140"/>
                    <a:pt x="24" y="199"/>
                    <a:pt x="24" y="259"/>
                  </a:cubicBezTo>
                  <a:cubicBezTo>
                    <a:pt x="60" y="295"/>
                    <a:pt x="108" y="342"/>
                    <a:pt x="155" y="378"/>
                  </a:cubicBezTo>
                  <a:cubicBezTo>
                    <a:pt x="334" y="378"/>
                    <a:pt x="417" y="295"/>
                    <a:pt x="417" y="116"/>
                  </a:cubicBezTo>
                  <a:cubicBezTo>
                    <a:pt x="336" y="72"/>
                    <a:pt x="255" y="0"/>
                    <a:pt x="16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42" name="Google Shape;2142;p32"/>
            <p:cNvSpPr/>
            <p:nvPr/>
          </p:nvSpPr>
          <p:spPr>
            <a:xfrm>
              <a:off x="5561400" y="2068050"/>
              <a:ext cx="11625" cy="6575"/>
            </a:xfrm>
            <a:custGeom>
              <a:avLst/>
              <a:gdLst/>
              <a:ahLst/>
              <a:cxnLst/>
              <a:rect l="l" t="t" r="r" b="b"/>
              <a:pathLst>
                <a:path w="465" h="263" extrusionOk="0">
                  <a:moveTo>
                    <a:pt x="268" y="0"/>
                  </a:moveTo>
                  <a:cubicBezTo>
                    <a:pt x="166" y="0"/>
                    <a:pt x="74" y="29"/>
                    <a:pt x="0" y="139"/>
                  </a:cubicBezTo>
                  <a:cubicBezTo>
                    <a:pt x="86" y="220"/>
                    <a:pt x="166" y="262"/>
                    <a:pt x="236" y="262"/>
                  </a:cubicBezTo>
                  <a:cubicBezTo>
                    <a:pt x="331" y="262"/>
                    <a:pt x="410" y="185"/>
                    <a:pt x="465" y="20"/>
                  </a:cubicBezTo>
                  <a:cubicBezTo>
                    <a:pt x="397" y="11"/>
                    <a:pt x="330" y="0"/>
                    <a:pt x="26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43" name="Google Shape;2143;p32"/>
            <p:cNvSpPr/>
            <p:nvPr/>
          </p:nvSpPr>
          <p:spPr>
            <a:xfrm>
              <a:off x="5247675" y="2028600"/>
              <a:ext cx="8650" cy="6925"/>
            </a:xfrm>
            <a:custGeom>
              <a:avLst/>
              <a:gdLst/>
              <a:ahLst/>
              <a:cxnLst/>
              <a:rect l="l" t="t" r="r" b="b"/>
              <a:pathLst>
                <a:path w="346" h="277" extrusionOk="0">
                  <a:moveTo>
                    <a:pt x="114" y="0"/>
                  </a:moveTo>
                  <a:cubicBezTo>
                    <a:pt x="101" y="0"/>
                    <a:pt x="86" y="1"/>
                    <a:pt x="72" y="3"/>
                  </a:cubicBezTo>
                  <a:cubicBezTo>
                    <a:pt x="0" y="38"/>
                    <a:pt x="0" y="62"/>
                    <a:pt x="48" y="122"/>
                  </a:cubicBezTo>
                  <a:cubicBezTo>
                    <a:pt x="60" y="169"/>
                    <a:pt x="60" y="229"/>
                    <a:pt x="72" y="276"/>
                  </a:cubicBezTo>
                  <a:cubicBezTo>
                    <a:pt x="167" y="229"/>
                    <a:pt x="250" y="181"/>
                    <a:pt x="345" y="122"/>
                  </a:cubicBezTo>
                  <a:cubicBezTo>
                    <a:pt x="293" y="38"/>
                    <a:pt x="214" y="0"/>
                    <a:pt x="11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44" name="Google Shape;2144;p32"/>
            <p:cNvSpPr/>
            <p:nvPr/>
          </p:nvSpPr>
          <p:spPr>
            <a:xfrm>
              <a:off x="5256300" y="2031625"/>
              <a:ext cx="10750" cy="3675"/>
            </a:xfrm>
            <a:custGeom>
              <a:avLst/>
              <a:gdLst/>
              <a:ahLst/>
              <a:cxnLst/>
              <a:rect l="l" t="t" r="r" b="b"/>
              <a:pathLst>
                <a:path w="430" h="147" extrusionOk="0">
                  <a:moveTo>
                    <a:pt x="0" y="1"/>
                  </a:moveTo>
                  <a:cubicBezTo>
                    <a:pt x="72" y="102"/>
                    <a:pt x="143" y="147"/>
                    <a:pt x="215" y="147"/>
                  </a:cubicBezTo>
                  <a:cubicBezTo>
                    <a:pt x="286" y="147"/>
                    <a:pt x="358" y="102"/>
                    <a:pt x="429" y="24"/>
                  </a:cubicBezTo>
                  <a:cubicBezTo>
                    <a:pt x="286" y="24"/>
                    <a:pt x="143" y="1"/>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45" name="Google Shape;2145;p32"/>
            <p:cNvSpPr/>
            <p:nvPr/>
          </p:nvSpPr>
          <p:spPr>
            <a:xfrm>
              <a:off x="5372100" y="2067950"/>
              <a:ext cx="6275" cy="5700"/>
            </a:xfrm>
            <a:custGeom>
              <a:avLst/>
              <a:gdLst/>
              <a:ahLst/>
              <a:cxnLst/>
              <a:rect l="l" t="t" r="r" b="b"/>
              <a:pathLst>
                <a:path w="251" h="228" extrusionOk="0">
                  <a:moveTo>
                    <a:pt x="131" y="0"/>
                  </a:moveTo>
                  <a:cubicBezTo>
                    <a:pt x="119" y="72"/>
                    <a:pt x="0" y="191"/>
                    <a:pt x="95" y="215"/>
                  </a:cubicBezTo>
                  <a:cubicBezTo>
                    <a:pt x="119" y="224"/>
                    <a:pt x="139" y="228"/>
                    <a:pt x="155" y="228"/>
                  </a:cubicBezTo>
                  <a:cubicBezTo>
                    <a:pt x="247" y="228"/>
                    <a:pt x="240" y="103"/>
                    <a:pt x="250" y="12"/>
                  </a:cubicBezTo>
                  <a:cubicBezTo>
                    <a:pt x="202" y="0"/>
                    <a:pt x="155"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46" name="Google Shape;2146;p32"/>
            <p:cNvSpPr/>
            <p:nvPr/>
          </p:nvSpPr>
          <p:spPr>
            <a:xfrm>
              <a:off x="5367625" y="2043250"/>
              <a:ext cx="3900" cy="7650"/>
            </a:xfrm>
            <a:custGeom>
              <a:avLst/>
              <a:gdLst/>
              <a:ahLst/>
              <a:cxnLst/>
              <a:rect l="l" t="t" r="r" b="b"/>
              <a:pathLst>
                <a:path w="156" h="306" extrusionOk="0">
                  <a:moveTo>
                    <a:pt x="0" y="0"/>
                  </a:moveTo>
                  <a:lnTo>
                    <a:pt x="0" y="262"/>
                  </a:lnTo>
                  <a:cubicBezTo>
                    <a:pt x="30" y="292"/>
                    <a:pt x="58" y="305"/>
                    <a:pt x="80" y="305"/>
                  </a:cubicBezTo>
                  <a:cubicBezTo>
                    <a:pt x="111" y="305"/>
                    <a:pt x="131" y="280"/>
                    <a:pt x="131" y="238"/>
                  </a:cubicBezTo>
                  <a:cubicBezTo>
                    <a:pt x="155" y="131"/>
                    <a:pt x="143"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47" name="Google Shape;2147;p32"/>
            <p:cNvSpPr/>
            <p:nvPr/>
          </p:nvSpPr>
          <p:spPr>
            <a:xfrm>
              <a:off x="5310175" y="2044925"/>
              <a:ext cx="7475" cy="5775"/>
            </a:xfrm>
            <a:custGeom>
              <a:avLst/>
              <a:gdLst/>
              <a:ahLst/>
              <a:cxnLst/>
              <a:rect l="l" t="t" r="r" b="b"/>
              <a:pathLst>
                <a:path w="299" h="231" extrusionOk="0">
                  <a:moveTo>
                    <a:pt x="129" y="0"/>
                  </a:moveTo>
                  <a:cubicBezTo>
                    <a:pt x="95" y="0"/>
                    <a:pt x="53" y="16"/>
                    <a:pt x="1" y="52"/>
                  </a:cubicBezTo>
                  <a:cubicBezTo>
                    <a:pt x="1" y="112"/>
                    <a:pt x="12" y="171"/>
                    <a:pt x="12" y="231"/>
                  </a:cubicBezTo>
                  <a:cubicBezTo>
                    <a:pt x="30" y="225"/>
                    <a:pt x="45" y="222"/>
                    <a:pt x="60" y="222"/>
                  </a:cubicBezTo>
                  <a:cubicBezTo>
                    <a:pt x="75" y="222"/>
                    <a:pt x="90" y="225"/>
                    <a:pt x="108" y="231"/>
                  </a:cubicBezTo>
                  <a:cubicBezTo>
                    <a:pt x="179" y="219"/>
                    <a:pt x="239" y="219"/>
                    <a:pt x="298" y="207"/>
                  </a:cubicBezTo>
                  <a:cubicBezTo>
                    <a:pt x="255" y="104"/>
                    <a:pt x="218" y="0"/>
                    <a:pt x="12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48" name="Google Shape;2148;p32"/>
            <p:cNvSpPr/>
            <p:nvPr/>
          </p:nvSpPr>
          <p:spPr>
            <a:xfrm>
              <a:off x="5353325" y="2073600"/>
              <a:ext cx="3900" cy="4675"/>
            </a:xfrm>
            <a:custGeom>
              <a:avLst/>
              <a:gdLst/>
              <a:ahLst/>
              <a:cxnLst/>
              <a:rect l="l" t="t" r="r" b="b"/>
              <a:pathLst>
                <a:path w="156" h="187" extrusionOk="0">
                  <a:moveTo>
                    <a:pt x="72" y="0"/>
                  </a:moveTo>
                  <a:cubicBezTo>
                    <a:pt x="1" y="0"/>
                    <a:pt x="13" y="108"/>
                    <a:pt x="13" y="167"/>
                  </a:cubicBezTo>
                  <a:cubicBezTo>
                    <a:pt x="34" y="181"/>
                    <a:pt x="59" y="187"/>
                    <a:pt x="83" y="187"/>
                  </a:cubicBezTo>
                  <a:cubicBezTo>
                    <a:pt x="100" y="187"/>
                    <a:pt x="117" y="184"/>
                    <a:pt x="132" y="179"/>
                  </a:cubicBezTo>
                  <a:cubicBezTo>
                    <a:pt x="132" y="108"/>
                    <a:pt x="156" y="0"/>
                    <a:pt x="7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49" name="Google Shape;2149;p32"/>
            <p:cNvSpPr/>
            <p:nvPr/>
          </p:nvSpPr>
          <p:spPr>
            <a:xfrm>
              <a:off x="5454250" y="2096525"/>
              <a:ext cx="3000" cy="1200"/>
            </a:xfrm>
            <a:custGeom>
              <a:avLst/>
              <a:gdLst/>
              <a:ahLst/>
              <a:cxnLst/>
              <a:rect l="l" t="t" r="r" b="b"/>
              <a:pathLst>
                <a:path w="120" h="48" extrusionOk="0">
                  <a:moveTo>
                    <a:pt x="0" y="0"/>
                  </a:moveTo>
                  <a:cubicBezTo>
                    <a:pt x="12" y="12"/>
                    <a:pt x="24" y="48"/>
                    <a:pt x="48" y="48"/>
                  </a:cubicBezTo>
                  <a:cubicBezTo>
                    <a:pt x="72" y="48"/>
                    <a:pt x="83" y="12"/>
                    <a:pt x="11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50" name="Google Shape;2150;p32"/>
            <p:cNvSpPr/>
            <p:nvPr/>
          </p:nvSpPr>
          <p:spPr>
            <a:xfrm>
              <a:off x="5550975" y="2069350"/>
              <a:ext cx="3300" cy="2325"/>
            </a:xfrm>
            <a:custGeom>
              <a:avLst/>
              <a:gdLst/>
              <a:ahLst/>
              <a:cxnLst/>
              <a:rect l="l" t="t" r="r" b="b"/>
              <a:pathLst>
                <a:path w="132" h="93" extrusionOk="0">
                  <a:moveTo>
                    <a:pt x="53" y="1"/>
                  </a:moveTo>
                  <a:cubicBezTo>
                    <a:pt x="30" y="1"/>
                    <a:pt x="13" y="28"/>
                    <a:pt x="1" y="87"/>
                  </a:cubicBezTo>
                  <a:cubicBezTo>
                    <a:pt x="15" y="91"/>
                    <a:pt x="28" y="92"/>
                    <a:pt x="40" y="92"/>
                  </a:cubicBezTo>
                  <a:cubicBezTo>
                    <a:pt x="70" y="92"/>
                    <a:pt x="98" y="84"/>
                    <a:pt x="132" y="75"/>
                  </a:cubicBezTo>
                  <a:cubicBezTo>
                    <a:pt x="102" y="28"/>
                    <a:pt x="75" y="1"/>
                    <a:pt x="5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51" name="Google Shape;2151;p32"/>
            <p:cNvSpPr/>
            <p:nvPr/>
          </p:nvSpPr>
          <p:spPr>
            <a:xfrm>
              <a:off x="5323575" y="1995450"/>
              <a:ext cx="46450" cy="13700"/>
            </a:xfrm>
            <a:custGeom>
              <a:avLst/>
              <a:gdLst/>
              <a:ahLst/>
              <a:cxnLst/>
              <a:rect l="l" t="t" r="r" b="b"/>
              <a:pathLst>
                <a:path w="1858" h="548" extrusionOk="0">
                  <a:moveTo>
                    <a:pt x="1407" y="1"/>
                  </a:moveTo>
                  <a:cubicBezTo>
                    <a:pt x="1237" y="1"/>
                    <a:pt x="1067" y="27"/>
                    <a:pt x="893" y="138"/>
                  </a:cubicBezTo>
                  <a:cubicBezTo>
                    <a:pt x="808" y="193"/>
                    <a:pt x="709" y="225"/>
                    <a:pt x="607" y="225"/>
                  </a:cubicBezTo>
                  <a:cubicBezTo>
                    <a:pt x="468" y="225"/>
                    <a:pt x="325" y="164"/>
                    <a:pt x="215" y="19"/>
                  </a:cubicBezTo>
                  <a:cubicBezTo>
                    <a:pt x="131" y="78"/>
                    <a:pt x="48" y="90"/>
                    <a:pt x="0" y="174"/>
                  </a:cubicBezTo>
                  <a:cubicBezTo>
                    <a:pt x="0" y="305"/>
                    <a:pt x="60" y="388"/>
                    <a:pt x="191" y="436"/>
                  </a:cubicBezTo>
                  <a:cubicBezTo>
                    <a:pt x="345" y="518"/>
                    <a:pt x="498" y="548"/>
                    <a:pt x="649" y="548"/>
                  </a:cubicBezTo>
                  <a:cubicBezTo>
                    <a:pt x="1023" y="548"/>
                    <a:pt x="1390" y="366"/>
                    <a:pt x="1762" y="340"/>
                  </a:cubicBezTo>
                  <a:cubicBezTo>
                    <a:pt x="1846" y="233"/>
                    <a:pt x="1858" y="126"/>
                    <a:pt x="1774" y="19"/>
                  </a:cubicBezTo>
                  <a:cubicBezTo>
                    <a:pt x="1650" y="14"/>
                    <a:pt x="1529" y="1"/>
                    <a:pt x="140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52" name="Google Shape;2152;p32"/>
            <p:cNvSpPr/>
            <p:nvPr/>
          </p:nvSpPr>
          <p:spPr>
            <a:xfrm>
              <a:off x="5367025" y="1992925"/>
              <a:ext cx="29200" cy="14150"/>
            </a:xfrm>
            <a:custGeom>
              <a:avLst/>
              <a:gdLst/>
              <a:ahLst/>
              <a:cxnLst/>
              <a:rect l="l" t="t" r="r" b="b"/>
              <a:pathLst>
                <a:path w="1168" h="566" extrusionOk="0">
                  <a:moveTo>
                    <a:pt x="286" y="1"/>
                  </a:moveTo>
                  <a:lnTo>
                    <a:pt x="24" y="144"/>
                  </a:lnTo>
                  <a:cubicBezTo>
                    <a:pt x="24" y="239"/>
                    <a:pt x="1" y="346"/>
                    <a:pt x="1" y="453"/>
                  </a:cubicBezTo>
                  <a:cubicBezTo>
                    <a:pt x="38" y="452"/>
                    <a:pt x="75" y="451"/>
                    <a:pt x="112" y="451"/>
                  </a:cubicBezTo>
                  <a:cubicBezTo>
                    <a:pt x="370" y="451"/>
                    <a:pt x="618" y="488"/>
                    <a:pt x="858" y="560"/>
                  </a:cubicBezTo>
                  <a:cubicBezTo>
                    <a:pt x="875" y="564"/>
                    <a:pt x="893" y="566"/>
                    <a:pt x="910" y="566"/>
                  </a:cubicBezTo>
                  <a:cubicBezTo>
                    <a:pt x="1011" y="566"/>
                    <a:pt x="1107" y="509"/>
                    <a:pt x="1167" y="418"/>
                  </a:cubicBezTo>
                  <a:lnTo>
                    <a:pt x="1167" y="275"/>
                  </a:lnTo>
                  <a:cubicBezTo>
                    <a:pt x="870" y="168"/>
                    <a:pt x="548" y="179"/>
                    <a:pt x="28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53" name="Google Shape;2153;p32"/>
            <p:cNvSpPr/>
            <p:nvPr/>
          </p:nvSpPr>
          <p:spPr>
            <a:xfrm>
              <a:off x="5250050" y="1988475"/>
              <a:ext cx="36625" cy="25325"/>
            </a:xfrm>
            <a:custGeom>
              <a:avLst/>
              <a:gdLst/>
              <a:ahLst/>
              <a:cxnLst/>
              <a:rect l="l" t="t" r="r" b="b"/>
              <a:pathLst>
                <a:path w="1465" h="1013" extrusionOk="0">
                  <a:moveTo>
                    <a:pt x="536" y="0"/>
                  </a:moveTo>
                  <a:cubicBezTo>
                    <a:pt x="334" y="143"/>
                    <a:pt x="429" y="334"/>
                    <a:pt x="393" y="512"/>
                  </a:cubicBezTo>
                  <a:cubicBezTo>
                    <a:pt x="393" y="536"/>
                    <a:pt x="358" y="560"/>
                    <a:pt x="322" y="584"/>
                  </a:cubicBezTo>
                  <a:cubicBezTo>
                    <a:pt x="298" y="536"/>
                    <a:pt x="262" y="477"/>
                    <a:pt x="239" y="417"/>
                  </a:cubicBezTo>
                  <a:cubicBezTo>
                    <a:pt x="12" y="465"/>
                    <a:pt x="0" y="631"/>
                    <a:pt x="72" y="798"/>
                  </a:cubicBezTo>
                  <a:cubicBezTo>
                    <a:pt x="114" y="883"/>
                    <a:pt x="173" y="921"/>
                    <a:pt x="247" y="921"/>
                  </a:cubicBezTo>
                  <a:cubicBezTo>
                    <a:pt x="297" y="921"/>
                    <a:pt x="354" y="903"/>
                    <a:pt x="417" y="869"/>
                  </a:cubicBezTo>
                  <a:cubicBezTo>
                    <a:pt x="500" y="838"/>
                    <a:pt x="538" y="691"/>
                    <a:pt x="616" y="691"/>
                  </a:cubicBezTo>
                  <a:cubicBezTo>
                    <a:pt x="628" y="691"/>
                    <a:pt x="641" y="695"/>
                    <a:pt x="655" y="703"/>
                  </a:cubicBezTo>
                  <a:cubicBezTo>
                    <a:pt x="715" y="738"/>
                    <a:pt x="679" y="917"/>
                    <a:pt x="691" y="1012"/>
                  </a:cubicBezTo>
                  <a:cubicBezTo>
                    <a:pt x="858" y="893"/>
                    <a:pt x="1048" y="881"/>
                    <a:pt x="1274" y="869"/>
                  </a:cubicBezTo>
                  <a:cubicBezTo>
                    <a:pt x="1346" y="798"/>
                    <a:pt x="1465" y="750"/>
                    <a:pt x="1453" y="596"/>
                  </a:cubicBezTo>
                  <a:cubicBezTo>
                    <a:pt x="1429" y="572"/>
                    <a:pt x="1405" y="560"/>
                    <a:pt x="1382" y="536"/>
                  </a:cubicBezTo>
                  <a:cubicBezTo>
                    <a:pt x="1274" y="512"/>
                    <a:pt x="1191" y="500"/>
                    <a:pt x="1096" y="465"/>
                  </a:cubicBezTo>
                  <a:cubicBezTo>
                    <a:pt x="1056" y="493"/>
                    <a:pt x="1014" y="508"/>
                    <a:pt x="972" y="508"/>
                  </a:cubicBezTo>
                  <a:cubicBezTo>
                    <a:pt x="927" y="508"/>
                    <a:pt x="883" y="490"/>
                    <a:pt x="846" y="453"/>
                  </a:cubicBezTo>
                  <a:cubicBezTo>
                    <a:pt x="560" y="441"/>
                    <a:pt x="548" y="226"/>
                    <a:pt x="53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54" name="Google Shape;2154;p32"/>
            <p:cNvSpPr/>
            <p:nvPr/>
          </p:nvSpPr>
          <p:spPr>
            <a:xfrm>
              <a:off x="5381625" y="2016725"/>
              <a:ext cx="37525" cy="11350"/>
            </a:xfrm>
            <a:custGeom>
              <a:avLst/>
              <a:gdLst/>
              <a:ahLst/>
              <a:cxnLst/>
              <a:rect l="l" t="t" r="r" b="b"/>
              <a:pathLst>
                <a:path w="1501" h="454" extrusionOk="0">
                  <a:moveTo>
                    <a:pt x="567" y="1"/>
                  </a:moveTo>
                  <a:cubicBezTo>
                    <a:pt x="376" y="1"/>
                    <a:pt x="186" y="44"/>
                    <a:pt x="0" y="180"/>
                  </a:cubicBezTo>
                  <a:cubicBezTo>
                    <a:pt x="36" y="204"/>
                    <a:pt x="48" y="228"/>
                    <a:pt x="71" y="239"/>
                  </a:cubicBezTo>
                  <a:cubicBezTo>
                    <a:pt x="119" y="275"/>
                    <a:pt x="179" y="287"/>
                    <a:pt x="238" y="299"/>
                  </a:cubicBezTo>
                  <a:cubicBezTo>
                    <a:pt x="393" y="299"/>
                    <a:pt x="536" y="311"/>
                    <a:pt x="667" y="359"/>
                  </a:cubicBezTo>
                  <a:cubicBezTo>
                    <a:pt x="705" y="338"/>
                    <a:pt x="740" y="330"/>
                    <a:pt x="773" y="330"/>
                  </a:cubicBezTo>
                  <a:cubicBezTo>
                    <a:pt x="875" y="330"/>
                    <a:pt x="958" y="409"/>
                    <a:pt x="1048" y="454"/>
                  </a:cubicBezTo>
                  <a:lnTo>
                    <a:pt x="1167" y="454"/>
                  </a:lnTo>
                  <a:cubicBezTo>
                    <a:pt x="1203" y="275"/>
                    <a:pt x="1488" y="406"/>
                    <a:pt x="1500" y="120"/>
                  </a:cubicBezTo>
                  <a:cubicBezTo>
                    <a:pt x="1191" y="113"/>
                    <a:pt x="877" y="1"/>
                    <a:pt x="56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55" name="Google Shape;2155;p32"/>
            <p:cNvSpPr/>
            <p:nvPr/>
          </p:nvSpPr>
          <p:spPr>
            <a:xfrm>
              <a:off x="5302150" y="1998175"/>
              <a:ext cx="18175" cy="11750"/>
            </a:xfrm>
            <a:custGeom>
              <a:avLst/>
              <a:gdLst/>
              <a:ahLst/>
              <a:cxnLst/>
              <a:rect l="l" t="t" r="r" b="b"/>
              <a:pathLst>
                <a:path w="727" h="470" extrusionOk="0">
                  <a:moveTo>
                    <a:pt x="475" y="1"/>
                  </a:moveTo>
                  <a:cubicBezTo>
                    <a:pt x="425" y="1"/>
                    <a:pt x="373" y="19"/>
                    <a:pt x="322" y="65"/>
                  </a:cubicBezTo>
                  <a:cubicBezTo>
                    <a:pt x="298" y="124"/>
                    <a:pt x="262" y="184"/>
                    <a:pt x="179" y="196"/>
                  </a:cubicBezTo>
                  <a:cubicBezTo>
                    <a:pt x="155" y="208"/>
                    <a:pt x="131" y="231"/>
                    <a:pt x="95" y="243"/>
                  </a:cubicBezTo>
                  <a:cubicBezTo>
                    <a:pt x="36" y="303"/>
                    <a:pt x="0" y="374"/>
                    <a:pt x="36" y="470"/>
                  </a:cubicBezTo>
                  <a:lnTo>
                    <a:pt x="607" y="470"/>
                  </a:lnTo>
                  <a:cubicBezTo>
                    <a:pt x="726" y="327"/>
                    <a:pt x="726" y="196"/>
                    <a:pt x="631" y="53"/>
                  </a:cubicBezTo>
                  <a:cubicBezTo>
                    <a:pt x="582" y="22"/>
                    <a:pt x="529" y="1"/>
                    <a:pt x="47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56" name="Google Shape;2156;p32"/>
            <p:cNvSpPr/>
            <p:nvPr/>
          </p:nvSpPr>
          <p:spPr>
            <a:xfrm>
              <a:off x="5317325" y="1996500"/>
              <a:ext cx="10725" cy="13375"/>
            </a:xfrm>
            <a:custGeom>
              <a:avLst/>
              <a:gdLst/>
              <a:ahLst/>
              <a:cxnLst/>
              <a:rect l="l" t="t" r="r" b="b"/>
              <a:pathLst>
                <a:path w="429" h="535" extrusionOk="0">
                  <a:moveTo>
                    <a:pt x="179" y="1"/>
                  </a:moveTo>
                  <a:cubicBezTo>
                    <a:pt x="107" y="25"/>
                    <a:pt x="12" y="25"/>
                    <a:pt x="0" y="144"/>
                  </a:cubicBezTo>
                  <a:lnTo>
                    <a:pt x="0" y="513"/>
                  </a:lnTo>
                  <a:cubicBezTo>
                    <a:pt x="68" y="522"/>
                    <a:pt x="134" y="534"/>
                    <a:pt x="195" y="534"/>
                  </a:cubicBezTo>
                  <a:cubicBezTo>
                    <a:pt x="285" y="534"/>
                    <a:pt x="365" y="509"/>
                    <a:pt x="429" y="417"/>
                  </a:cubicBezTo>
                  <a:cubicBezTo>
                    <a:pt x="381" y="322"/>
                    <a:pt x="346" y="215"/>
                    <a:pt x="298" y="120"/>
                  </a:cubicBezTo>
                  <a:cubicBezTo>
                    <a:pt x="322" y="48"/>
                    <a:pt x="322" y="13"/>
                    <a:pt x="250" y="1"/>
                  </a:cubicBezTo>
                  <a:cubicBezTo>
                    <a:pt x="238" y="7"/>
                    <a:pt x="226" y="10"/>
                    <a:pt x="215" y="10"/>
                  </a:cubicBezTo>
                  <a:cubicBezTo>
                    <a:pt x="203" y="10"/>
                    <a:pt x="191" y="7"/>
                    <a:pt x="17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57" name="Google Shape;2157;p32"/>
            <p:cNvSpPr/>
            <p:nvPr/>
          </p:nvSpPr>
          <p:spPr>
            <a:xfrm>
              <a:off x="5284575" y="1999425"/>
              <a:ext cx="22350" cy="10800"/>
            </a:xfrm>
            <a:custGeom>
              <a:avLst/>
              <a:gdLst/>
              <a:ahLst/>
              <a:cxnLst/>
              <a:rect l="l" t="t" r="r" b="b"/>
              <a:pathLst>
                <a:path w="894" h="432" extrusionOk="0">
                  <a:moveTo>
                    <a:pt x="425" y="1"/>
                  </a:moveTo>
                  <a:cubicBezTo>
                    <a:pt x="284" y="1"/>
                    <a:pt x="142" y="43"/>
                    <a:pt x="1" y="122"/>
                  </a:cubicBezTo>
                  <a:cubicBezTo>
                    <a:pt x="12" y="134"/>
                    <a:pt x="24" y="146"/>
                    <a:pt x="48" y="181"/>
                  </a:cubicBezTo>
                  <a:cubicBezTo>
                    <a:pt x="84" y="265"/>
                    <a:pt x="96" y="360"/>
                    <a:pt x="167" y="431"/>
                  </a:cubicBezTo>
                  <a:cubicBezTo>
                    <a:pt x="251" y="384"/>
                    <a:pt x="358" y="360"/>
                    <a:pt x="441" y="312"/>
                  </a:cubicBezTo>
                  <a:cubicBezTo>
                    <a:pt x="596" y="312"/>
                    <a:pt x="727" y="253"/>
                    <a:pt x="882" y="205"/>
                  </a:cubicBezTo>
                  <a:lnTo>
                    <a:pt x="894" y="158"/>
                  </a:lnTo>
                  <a:cubicBezTo>
                    <a:pt x="737" y="51"/>
                    <a:pt x="581" y="1"/>
                    <a:pt x="42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58" name="Google Shape;2158;p32"/>
            <p:cNvSpPr/>
            <p:nvPr/>
          </p:nvSpPr>
          <p:spPr>
            <a:xfrm>
              <a:off x="5295300" y="2003550"/>
              <a:ext cx="10725" cy="6375"/>
            </a:xfrm>
            <a:custGeom>
              <a:avLst/>
              <a:gdLst/>
              <a:ahLst/>
              <a:cxnLst/>
              <a:rect l="l" t="t" r="r" b="b"/>
              <a:pathLst>
                <a:path w="429" h="255" extrusionOk="0">
                  <a:moveTo>
                    <a:pt x="245" y="1"/>
                  </a:moveTo>
                  <a:cubicBezTo>
                    <a:pt x="152" y="1"/>
                    <a:pt x="65" y="39"/>
                    <a:pt x="0" y="147"/>
                  </a:cubicBezTo>
                  <a:cubicBezTo>
                    <a:pt x="74" y="212"/>
                    <a:pt x="147" y="255"/>
                    <a:pt x="231" y="255"/>
                  </a:cubicBezTo>
                  <a:cubicBezTo>
                    <a:pt x="256" y="255"/>
                    <a:pt x="282" y="251"/>
                    <a:pt x="310" y="243"/>
                  </a:cubicBezTo>
                  <a:cubicBezTo>
                    <a:pt x="345" y="171"/>
                    <a:pt x="393" y="112"/>
                    <a:pt x="429" y="40"/>
                  </a:cubicBezTo>
                  <a:cubicBezTo>
                    <a:pt x="368" y="17"/>
                    <a:pt x="305" y="1"/>
                    <a:pt x="24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59" name="Google Shape;2159;p32"/>
            <p:cNvSpPr/>
            <p:nvPr/>
          </p:nvSpPr>
          <p:spPr>
            <a:xfrm>
              <a:off x="5317325" y="2021800"/>
              <a:ext cx="10725" cy="6875"/>
            </a:xfrm>
            <a:custGeom>
              <a:avLst/>
              <a:gdLst/>
              <a:ahLst/>
              <a:cxnLst/>
              <a:rect l="l" t="t" r="r" b="b"/>
              <a:pathLst>
                <a:path w="429" h="275" extrusionOk="0">
                  <a:moveTo>
                    <a:pt x="0" y="1"/>
                  </a:moveTo>
                  <a:cubicBezTo>
                    <a:pt x="0" y="108"/>
                    <a:pt x="60" y="215"/>
                    <a:pt x="179" y="275"/>
                  </a:cubicBezTo>
                  <a:lnTo>
                    <a:pt x="429" y="275"/>
                  </a:lnTo>
                  <a:cubicBezTo>
                    <a:pt x="405" y="132"/>
                    <a:pt x="226" y="120"/>
                    <a:pt x="143" y="13"/>
                  </a:cubicBezTo>
                  <a:cubicBezTo>
                    <a:pt x="107" y="13"/>
                    <a:pt x="48" y="1"/>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60" name="Google Shape;2160;p32"/>
            <p:cNvSpPr/>
            <p:nvPr/>
          </p:nvSpPr>
          <p:spPr>
            <a:xfrm>
              <a:off x="5373575" y="2020625"/>
              <a:ext cx="9250" cy="4175"/>
            </a:xfrm>
            <a:custGeom>
              <a:avLst/>
              <a:gdLst/>
              <a:ahLst/>
              <a:cxnLst/>
              <a:rect l="l" t="t" r="r" b="b"/>
              <a:pathLst>
                <a:path w="370" h="167" extrusionOk="0">
                  <a:moveTo>
                    <a:pt x="179" y="12"/>
                  </a:moveTo>
                  <a:cubicBezTo>
                    <a:pt x="120" y="48"/>
                    <a:pt x="1" y="0"/>
                    <a:pt x="12" y="119"/>
                  </a:cubicBezTo>
                  <a:cubicBezTo>
                    <a:pt x="24" y="131"/>
                    <a:pt x="132" y="143"/>
                    <a:pt x="191" y="167"/>
                  </a:cubicBezTo>
                  <a:cubicBezTo>
                    <a:pt x="226" y="149"/>
                    <a:pt x="254" y="138"/>
                    <a:pt x="286" y="138"/>
                  </a:cubicBezTo>
                  <a:cubicBezTo>
                    <a:pt x="297" y="138"/>
                    <a:pt x="309" y="140"/>
                    <a:pt x="322" y="143"/>
                  </a:cubicBezTo>
                  <a:cubicBezTo>
                    <a:pt x="358" y="131"/>
                    <a:pt x="370" y="107"/>
                    <a:pt x="370" y="72"/>
                  </a:cubicBezTo>
                  <a:lnTo>
                    <a:pt x="310" y="12"/>
                  </a:lnTo>
                  <a:lnTo>
                    <a:pt x="310" y="24"/>
                  </a:lnTo>
                  <a:cubicBezTo>
                    <a:pt x="295" y="31"/>
                    <a:pt x="281" y="34"/>
                    <a:pt x="266" y="34"/>
                  </a:cubicBezTo>
                  <a:cubicBezTo>
                    <a:pt x="234" y="34"/>
                    <a:pt x="204" y="20"/>
                    <a:pt x="179" y="12"/>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61" name="Google Shape;2161;p32"/>
            <p:cNvSpPr/>
            <p:nvPr/>
          </p:nvSpPr>
          <p:spPr>
            <a:xfrm>
              <a:off x="5281600" y="2003950"/>
              <a:ext cx="7175" cy="6575"/>
            </a:xfrm>
            <a:custGeom>
              <a:avLst/>
              <a:gdLst/>
              <a:ahLst/>
              <a:cxnLst/>
              <a:rect l="l" t="t" r="r" b="b"/>
              <a:pathLst>
                <a:path w="287" h="263" extrusionOk="0">
                  <a:moveTo>
                    <a:pt x="167" y="0"/>
                  </a:moveTo>
                  <a:cubicBezTo>
                    <a:pt x="108" y="84"/>
                    <a:pt x="48" y="179"/>
                    <a:pt x="1" y="262"/>
                  </a:cubicBezTo>
                  <a:cubicBezTo>
                    <a:pt x="96" y="262"/>
                    <a:pt x="191" y="250"/>
                    <a:pt x="286" y="250"/>
                  </a:cubicBezTo>
                  <a:cubicBezTo>
                    <a:pt x="286" y="143"/>
                    <a:pt x="262" y="48"/>
                    <a:pt x="16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62" name="Google Shape;2162;p32"/>
            <p:cNvSpPr/>
            <p:nvPr/>
          </p:nvSpPr>
          <p:spPr>
            <a:xfrm>
              <a:off x="5344700" y="2020925"/>
              <a:ext cx="5375" cy="7150"/>
            </a:xfrm>
            <a:custGeom>
              <a:avLst/>
              <a:gdLst/>
              <a:ahLst/>
              <a:cxnLst/>
              <a:rect l="l" t="t" r="r" b="b"/>
              <a:pathLst>
                <a:path w="215" h="286" extrusionOk="0">
                  <a:moveTo>
                    <a:pt x="215" y="0"/>
                  </a:moveTo>
                  <a:cubicBezTo>
                    <a:pt x="155" y="0"/>
                    <a:pt x="108" y="12"/>
                    <a:pt x="60" y="12"/>
                  </a:cubicBezTo>
                  <a:lnTo>
                    <a:pt x="60" y="155"/>
                  </a:lnTo>
                  <a:cubicBezTo>
                    <a:pt x="24" y="191"/>
                    <a:pt x="1" y="238"/>
                    <a:pt x="48" y="286"/>
                  </a:cubicBezTo>
                  <a:cubicBezTo>
                    <a:pt x="179" y="226"/>
                    <a:pt x="215" y="119"/>
                    <a:pt x="21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63" name="Google Shape;2163;p32"/>
            <p:cNvSpPr/>
            <p:nvPr/>
          </p:nvSpPr>
          <p:spPr>
            <a:xfrm>
              <a:off x="5420600" y="2001275"/>
              <a:ext cx="8375" cy="4550"/>
            </a:xfrm>
            <a:custGeom>
              <a:avLst/>
              <a:gdLst/>
              <a:ahLst/>
              <a:cxnLst/>
              <a:rect l="l" t="t" r="r" b="b"/>
              <a:pathLst>
                <a:path w="335" h="182" extrusionOk="0">
                  <a:moveTo>
                    <a:pt x="164" y="1"/>
                  </a:moveTo>
                  <a:cubicBezTo>
                    <a:pt x="112" y="1"/>
                    <a:pt x="62" y="15"/>
                    <a:pt x="13" y="72"/>
                  </a:cubicBezTo>
                  <a:lnTo>
                    <a:pt x="1" y="84"/>
                  </a:lnTo>
                  <a:cubicBezTo>
                    <a:pt x="60" y="149"/>
                    <a:pt x="117" y="182"/>
                    <a:pt x="172" y="182"/>
                  </a:cubicBezTo>
                  <a:cubicBezTo>
                    <a:pt x="227" y="182"/>
                    <a:pt x="281" y="149"/>
                    <a:pt x="334" y="84"/>
                  </a:cubicBezTo>
                  <a:cubicBezTo>
                    <a:pt x="322" y="72"/>
                    <a:pt x="298" y="48"/>
                    <a:pt x="275" y="12"/>
                  </a:cubicBezTo>
                  <a:cubicBezTo>
                    <a:pt x="236" y="7"/>
                    <a:pt x="199" y="1"/>
                    <a:pt x="16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64" name="Google Shape;2164;p32"/>
            <p:cNvSpPr/>
            <p:nvPr/>
          </p:nvSpPr>
          <p:spPr>
            <a:xfrm>
              <a:off x="5410200" y="2003000"/>
              <a:ext cx="7750" cy="3375"/>
            </a:xfrm>
            <a:custGeom>
              <a:avLst/>
              <a:gdLst/>
              <a:ahLst/>
              <a:cxnLst/>
              <a:rect l="l" t="t" r="r" b="b"/>
              <a:pathLst>
                <a:path w="310" h="135" extrusionOk="0">
                  <a:moveTo>
                    <a:pt x="271" y="1"/>
                  </a:moveTo>
                  <a:cubicBezTo>
                    <a:pt x="159" y="1"/>
                    <a:pt x="75" y="47"/>
                    <a:pt x="0" y="122"/>
                  </a:cubicBezTo>
                  <a:cubicBezTo>
                    <a:pt x="29" y="130"/>
                    <a:pt x="58" y="135"/>
                    <a:pt x="87" y="135"/>
                  </a:cubicBezTo>
                  <a:cubicBezTo>
                    <a:pt x="175" y="135"/>
                    <a:pt x="256" y="93"/>
                    <a:pt x="310" y="3"/>
                  </a:cubicBezTo>
                  <a:cubicBezTo>
                    <a:pt x="296" y="1"/>
                    <a:pt x="283" y="1"/>
                    <a:pt x="27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65" name="Google Shape;2165;p32"/>
            <p:cNvSpPr/>
            <p:nvPr/>
          </p:nvSpPr>
          <p:spPr>
            <a:xfrm>
              <a:off x="5426550" y="2017925"/>
              <a:ext cx="4200" cy="2425"/>
            </a:xfrm>
            <a:custGeom>
              <a:avLst/>
              <a:gdLst/>
              <a:ahLst/>
              <a:cxnLst/>
              <a:rect l="l" t="t" r="r" b="b"/>
              <a:pathLst>
                <a:path w="168" h="97" extrusionOk="0">
                  <a:moveTo>
                    <a:pt x="120" y="1"/>
                  </a:moveTo>
                  <a:cubicBezTo>
                    <a:pt x="96" y="13"/>
                    <a:pt x="48" y="49"/>
                    <a:pt x="1" y="49"/>
                  </a:cubicBezTo>
                  <a:cubicBezTo>
                    <a:pt x="25" y="61"/>
                    <a:pt x="37" y="96"/>
                    <a:pt x="48" y="96"/>
                  </a:cubicBezTo>
                  <a:cubicBezTo>
                    <a:pt x="96" y="96"/>
                    <a:pt x="144" y="61"/>
                    <a:pt x="168" y="49"/>
                  </a:cubicBezTo>
                  <a:lnTo>
                    <a:pt x="120"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66" name="Google Shape;2166;p32"/>
            <p:cNvSpPr/>
            <p:nvPr/>
          </p:nvSpPr>
          <p:spPr>
            <a:xfrm>
              <a:off x="5427150" y="1999775"/>
              <a:ext cx="5100" cy="4200"/>
            </a:xfrm>
            <a:custGeom>
              <a:avLst/>
              <a:gdLst/>
              <a:ahLst/>
              <a:cxnLst/>
              <a:rect l="l" t="t" r="r" b="b"/>
              <a:pathLst>
                <a:path w="204" h="168" extrusionOk="0">
                  <a:moveTo>
                    <a:pt x="60" y="1"/>
                  </a:moveTo>
                  <a:cubicBezTo>
                    <a:pt x="1" y="25"/>
                    <a:pt x="1" y="84"/>
                    <a:pt x="72" y="132"/>
                  </a:cubicBezTo>
                  <a:lnTo>
                    <a:pt x="84" y="167"/>
                  </a:lnTo>
                  <a:cubicBezTo>
                    <a:pt x="120" y="167"/>
                    <a:pt x="155" y="144"/>
                    <a:pt x="203" y="144"/>
                  </a:cubicBezTo>
                  <a:lnTo>
                    <a:pt x="60"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67" name="Google Shape;2167;p32"/>
            <p:cNvSpPr/>
            <p:nvPr/>
          </p:nvSpPr>
          <p:spPr>
            <a:xfrm>
              <a:off x="5493225" y="1938325"/>
              <a:ext cx="17900" cy="6475"/>
            </a:xfrm>
            <a:custGeom>
              <a:avLst/>
              <a:gdLst/>
              <a:ahLst/>
              <a:cxnLst/>
              <a:rect l="l" t="t" r="r" b="b"/>
              <a:pathLst>
                <a:path w="716" h="259" extrusionOk="0">
                  <a:moveTo>
                    <a:pt x="354" y="0"/>
                  </a:moveTo>
                  <a:cubicBezTo>
                    <a:pt x="233" y="0"/>
                    <a:pt x="114" y="54"/>
                    <a:pt x="1" y="161"/>
                  </a:cubicBezTo>
                  <a:cubicBezTo>
                    <a:pt x="64" y="233"/>
                    <a:pt x="127" y="258"/>
                    <a:pt x="190" y="258"/>
                  </a:cubicBezTo>
                  <a:cubicBezTo>
                    <a:pt x="330" y="258"/>
                    <a:pt x="470" y="134"/>
                    <a:pt x="611" y="134"/>
                  </a:cubicBezTo>
                  <a:cubicBezTo>
                    <a:pt x="645" y="134"/>
                    <a:pt x="680" y="142"/>
                    <a:pt x="715" y="161"/>
                  </a:cubicBezTo>
                  <a:cubicBezTo>
                    <a:pt x="596" y="54"/>
                    <a:pt x="474" y="0"/>
                    <a:pt x="35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68" name="Google Shape;2168;p32"/>
            <p:cNvSpPr/>
            <p:nvPr/>
          </p:nvSpPr>
          <p:spPr>
            <a:xfrm>
              <a:off x="5472100" y="1942325"/>
              <a:ext cx="3300" cy="4500"/>
            </a:xfrm>
            <a:custGeom>
              <a:avLst/>
              <a:gdLst/>
              <a:ahLst/>
              <a:cxnLst/>
              <a:rect l="l" t="t" r="r" b="b"/>
              <a:pathLst>
                <a:path w="132" h="180" extrusionOk="0">
                  <a:moveTo>
                    <a:pt x="1" y="1"/>
                  </a:moveTo>
                  <a:cubicBezTo>
                    <a:pt x="1" y="84"/>
                    <a:pt x="1" y="156"/>
                    <a:pt x="72" y="179"/>
                  </a:cubicBezTo>
                  <a:cubicBezTo>
                    <a:pt x="84" y="120"/>
                    <a:pt x="120" y="60"/>
                    <a:pt x="13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69" name="Google Shape;2169;p32"/>
            <p:cNvSpPr/>
            <p:nvPr/>
          </p:nvSpPr>
          <p:spPr>
            <a:xfrm>
              <a:off x="5460800" y="1928050"/>
              <a:ext cx="6850" cy="3325"/>
            </a:xfrm>
            <a:custGeom>
              <a:avLst/>
              <a:gdLst/>
              <a:ahLst/>
              <a:cxnLst/>
              <a:rect l="l" t="t" r="r" b="b"/>
              <a:pathLst>
                <a:path w="274" h="133" extrusionOk="0">
                  <a:moveTo>
                    <a:pt x="0" y="0"/>
                  </a:moveTo>
                  <a:cubicBezTo>
                    <a:pt x="27" y="119"/>
                    <a:pt x="103" y="133"/>
                    <a:pt x="191" y="133"/>
                  </a:cubicBezTo>
                  <a:cubicBezTo>
                    <a:pt x="218" y="133"/>
                    <a:pt x="246" y="131"/>
                    <a:pt x="274" y="131"/>
                  </a:cubicBezTo>
                  <a:cubicBezTo>
                    <a:pt x="214" y="12"/>
                    <a:pt x="107" y="0"/>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70" name="Google Shape;2170;p32"/>
            <p:cNvSpPr/>
            <p:nvPr/>
          </p:nvSpPr>
          <p:spPr>
            <a:xfrm>
              <a:off x="6096000" y="2087600"/>
              <a:ext cx="23225" cy="5150"/>
            </a:xfrm>
            <a:custGeom>
              <a:avLst/>
              <a:gdLst/>
              <a:ahLst/>
              <a:cxnLst/>
              <a:rect l="l" t="t" r="r" b="b"/>
              <a:pathLst>
                <a:path w="929" h="206" extrusionOk="0">
                  <a:moveTo>
                    <a:pt x="107" y="0"/>
                  </a:moveTo>
                  <a:cubicBezTo>
                    <a:pt x="95" y="0"/>
                    <a:pt x="71" y="24"/>
                    <a:pt x="0" y="143"/>
                  </a:cubicBezTo>
                  <a:cubicBezTo>
                    <a:pt x="144" y="166"/>
                    <a:pt x="276" y="206"/>
                    <a:pt x="418" y="206"/>
                  </a:cubicBezTo>
                  <a:cubicBezTo>
                    <a:pt x="570" y="206"/>
                    <a:pt x="732" y="160"/>
                    <a:pt x="92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71" name="Google Shape;2171;p32"/>
            <p:cNvSpPr/>
            <p:nvPr/>
          </p:nvSpPr>
          <p:spPr>
            <a:xfrm>
              <a:off x="6131700" y="2081925"/>
              <a:ext cx="6275" cy="4800"/>
            </a:xfrm>
            <a:custGeom>
              <a:avLst/>
              <a:gdLst/>
              <a:ahLst/>
              <a:cxnLst/>
              <a:rect l="l" t="t" r="r" b="b"/>
              <a:pathLst>
                <a:path w="251" h="192" extrusionOk="0">
                  <a:moveTo>
                    <a:pt x="1" y="1"/>
                  </a:moveTo>
                  <a:cubicBezTo>
                    <a:pt x="36" y="96"/>
                    <a:pt x="72" y="179"/>
                    <a:pt x="179" y="191"/>
                  </a:cubicBezTo>
                  <a:cubicBezTo>
                    <a:pt x="191" y="191"/>
                    <a:pt x="251" y="120"/>
                    <a:pt x="239" y="108"/>
                  </a:cubicBezTo>
                  <a:cubicBezTo>
                    <a:pt x="191" y="1"/>
                    <a:pt x="96" y="1"/>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72" name="Google Shape;2172;p32"/>
            <p:cNvSpPr/>
            <p:nvPr/>
          </p:nvSpPr>
          <p:spPr>
            <a:xfrm>
              <a:off x="6080500" y="2078650"/>
              <a:ext cx="4800" cy="6025"/>
            </a:xfrm>
            <a:custGeom>
              <a:avLst/>
              <a:gdLst/>
              <a:ahLst/>
              <a:cxnLst/>
              <a:rect l="l" t="t" r="r" b="b"/>
              <a:pathLst>
                <a:path w="192" h="241" extrusionOk="0">
                  <a:moveTo>
                    <a:pt x="179" y="1"/>
                  </a:moveTo>
                  <a:lnTo>
                    <a:pt x="179" y="1"/>
                  </a:lnTo>
                  <a:cubicBezTo>
                    <a:pt x="84" y="25"/>
                    <a:pt x="13" y="72"/>
                    <a:pt x="1" y="191"/>
                  </a:cubicBezTo>
                  <a:cubicBezTo>
                    <a:pt x="1" y="202"/>
                    <a:pt x="58" y="241"/>
                    <a:pt x="78" y="241"/>
                  </a:cubicBezTo>
                  <a:cubicBezTo>
                    <a:pt x="81" y="241"/>
                    <a:pt x="83" y="240"/>
                    <a:pt x="84" y="239"/>
                  </a:cubicBezTo>
                  <a:cubicBezTo>
                    <a:pt x="191" y="191"/>
                    <a:pt x="179" y="84"/>
                    <a:pt x="17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73" name="Google Shape;2173;p32"/>
            <p:cNvSpPr/>
            <p:nvPr/>
          </p:nvSpPr>
          <p:spPr>
            <a:xfrm>
              <a:off x="6070675" y="2099875"/>
              <a:ext cx="3300" cy="2350"/>
            </a:xfrm>
            <a:custGeom>
              <a:avLst/>
              <a:gdLst/>
              <a:ahLst/>
              <a:cxnLst/>
              <a:rect l="l" t="t" r="r" b="b"/>
              <a:pathLst>
                <a:path w="132" h="94" extrusionOk="0">
                  <a:moveTo>
                    <a:pt x="71" y="0"/>
                  </a:moveTo>
                  <a:cubicBezTo>
                    <a:pt x="49" y="0"/>
                    <a:pt x="25" y="3"/>
                    <a:pt x="1" y="9"/>
                  </a:cubicBezTo>
                  <a:cubicBezTo>
                    <a:pt x="24" y="67"/>
                    <a:pt x="47" y="94"/>
                    <a:pt x="69" y="94"/>
                  </a:cubicBezTo>
                  <a:cubicBezTo>
                    <a:pt x="92" y="94"/>
                    <a:pt x="114" y="64"/>
                    <a:pt x="132" y="9"/>
                  </a:cubicBezTo>
                  <a:cubicBezTo>
                    <a:pt x="114" y="3"/>
                    <a:pt x="93" y="0"/>
                    <a:pt x="7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74" name="Google Shape;2174;p32"/>
            <p:cNvSpPr/>
            <p:nvPr/>
          </p:nvSpPr>
          <p:spPr>
            <a:xfrm>
              <a:off x="5271175" y="2000150"/>
              <a:ext cx="6275" cy="5600"/>
            </a:xfrm>
            <a:custGeom>
              <a:avLst/>
              <a:gdLst/>
              <a:ahLst/>
              <a:cxnLst/>
              <a:rect l="l" t="t" r="r" b="b"/>
              <a:pathLst>
                <a:path w="251" h="224" extrusionOk="0">
                  <a:moveTo>
                    <a:pt x="126" y="1"/>
                  </a:moveTo>
                  <a:cubicBezTo>
                    <a:pt x="84" y="1"/>
                    <a:pt x="42" y="4"/>
                    <a:pt x="1" y="10"/>
                  </a:cubicBezTo>
                  <a:cubicBezTo>
                    <a:pt x="1" y="105"/>
                    <a:pt x="1" y="224"/>
                    <a:pt x="120" y="224"/>
                  </a:cubicBezTo>
                  <a:cubicBezTo>
                    <a:pt x="251" y="224"/>
                    <a:pt x="251" y="105"/>
                    <a:pt x="251" y="10"/>
                  </a:cubicBezTo>
                  <a:cubicBezTo>
                    <a:pt x="209" y="4"/>
                    <a:pt x="167" y="1"/>
                    <a:pt x="12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75" name="Google Shape;2175;p32"/>
            <p:cNvSpPr/>
            <p:nvPr/>
          </p:nvSpPr>
          <p:spPr>
            <a:xfrm>
              <a:off x="5299750" y="1796175"/>
              <a:ext cx="75350" cy="16400"/>
            </a:xfrm>
            <a:custGeom>
              <a:avLst/>
              <a:gdLst/>
              <a:ahLst/>
              <a:cxnLst/>
              <a:rect l="l" t="t" r="r" b="b"/>
              <a:pathLst>
                <a:path w="3014" h="656" extrusionOk="0">
                  <a:moveTo>
                    <a:pt x="453" y="1"/>
                  </a:moveTo>
                  <a:cubicBezTo>
                    <a:pt x="358" y="1"/>
                    <a:pt x="298" y="13"/>
                    <a:pt x="227" y="60"/>
                  </a:cubicBezTo>
                  <a:cubicBezTo>
                    <a:pt x="1" y="584"/>
                    <a:pt x="72" y="656"/>
                    <a:pt x="787" y="656"/>
                  </a:cubicBezTo>
                  <a:cubicBezTo>
                    <a:pt x="937" y="646"/>
                    <a:pt x="1079" y="576"/>
                    <a:pt x="1235" y="576"/>
                  </a:cubicBezTo>
                  <a:cubicBezTo>
                    <a:pt x="1263" y="576"/>
                    <a:pt x="1293" y="579"/>
                    <a:pt x="1322" y="584"/>
                  </a:cubicBezTo>
                  <a:cubicBezTo>
                    <a:pt x="1358" y="584"/>
                    <a:pt x="1382" y="596"/>
                    <a:pt x="1418" y="596"/>
                  </a:cubicBezTo>
                  <a:lnTo>
                    <a:pt x="1584" y="596"/>
                  </a:lnTo>
                  <a:cubicBezTo>
                    <a:pt x="1656" y="596"/>
                    <a:pt x="1739" y="584"/>
                    <a:pt x="1822" y="584"/>
                  </a:cubicBezTo>
                  <a:lnTo>
                    <a:pt x="1965" y="584"/>
                  </a:lnTo>
                  <a:cubicBezTo>
                    <a:pt x="2001" y="566"/>
                    <a:pt x="2043" y="557"/>
                    <a:pt x="2084" y="557"/>
                  </a:cubicBezTo>
                  <a:cubicBezTo>
                    <a:pt x="2126" y="557"/>
                    <a:pt x="2168" y="566"/>
                    <a:pt x="2203" y="584"/>
                  </a:cubicBezTo>
                  <a:cubicBezTo>
                    <a:pt x="2229" y="589"/>
                    <a:pt x="2253" y="591"/>
                    <a:pt x="2277" y="591"/>
                  </a:cubicBezTo>
                  <a:cubicBezTo>
                    <a:pt x="2344" y="591"/>
                    <a:pt x="2407" y="577"/>
                    <a:pt x="2469" y="577"/>
                  </a:cubicBezTo>
                  <a:cubicBezTo>
                    <a:pt x="2492" y="577"/>
                    <a:pt x="2514" y="579"/>
                    <a:pt x="2537" y="584"/>
                  </a:cubicBezTo>
                  <a:cubicBezTo>
                    <a:pt x="2596" y="596"/>
                    <a:pt x="2632" y="596"/>
                    <a:pt x="2692" y="596"/>
                  </a:cubicBezTo>
                  <a:cubicBezTo>
                    <a:pt x="2787" y="584"/>
                    <a:pt x="2846" y="537"/>
                    <a:pt x="2894" y="465"/>
                  </a:cubicBezTo>
                  <a:cubicBezTo>
                    <a:pt x="2918" y="382"/>
                    <a:pt x="2977" y="322"/>
                    <a:pt x="3013" y="251"/>
                  </a:cubicBezTo>
                  <a:lnTo>
                    <a:pt x="3013" y="156"/>
                  </a:lnTo>
                  <a:cubicBezTo>
                    <a:pt x="2858" y="132"/>
                    <a:pt x="2715" y="108"/>
                    <a:pt x="2561" y="96"/>
                  </a:cubicBezTo>
                  <a:cubicBezTo>
                    <a:pt x="2500" y="49"/>
                    <a:pt x="2435" y="36"/>
                    <a:pt x="2375" y="36"/>
                  </a:cubicBezTo>
                  <a:cubicBezTo>
                    <a:pt x="2330" y="36"/>
                    <a:pt x="2287" y="43"/>
                    <a:pt x="2251" y="48"/>
                  </a:cubicBezTo>
                  <a:cubicBezTo>
                    <a:pt x="1992" y="74"/>
                    <a:pt x="1735" y="88"/>
                    <a:pt x="1479" y="88"/>
                  </a:cubicBezTo>
                  <a:cubicBezTo>
                    <a:pt x="1135" y="88"/>
                    <a:pt x="794" y="62"/>
                    <a:pt x="45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76" name="Google Shape;2176;p32"/>
            <p:cNvSpPr/>
            <p:nvPr/>
          </p:nvSpPr>
          <p:spPr>
            <a:xfrm>
              <a:off x="5280100" y="1796175"/>
              <a:ext cx="57175" cy="22875"/>
            </a:xfrm>
            <a:custGeom>
              <a:avLst/>
              <a:gdLst/>
              <a:ahLst/>
              <a:cxnLst/>
              <a:rect l="l" t="t" r="r" b="b"/>
              <a:pathLst>
                <a:path w="2287" h="915" extrusionOk="0">
                  <a:moveTo>
                    <a:pt x="828" y="1"/>
                  </a:moveTo>
                  <a:cubicBezTo>
                    <a:pt x="766" y="1"/>
                    <a:pt x="699" y="17"/>
                    <a:pt x="644" y="48"/>
                  </a:cubicBezTo>
                  <a:cubicBezTo>
                    <a:pt x="501" y="120"/>
                    <a:pt x="465" y="299"/>
                    <a:pt x="311" y="358"/>
                  </a:cubicBezTo>
                  <a:cubicBezTo>
                    <a:pt x="180" y="429"/>
                    <a:pt x="1" y="465"/>
                    <a:pt x="13" y="668"/>
                  </a:cubicBezTo>
                  <a:cubicBezTo>
                    <a:pt x="61" y="727"/>
                    <a:pt x="108" y="763"/>
                    <a:pt x="168" y="787"/>
                  </a:cubicBezTo>
                  <a:cubicBezTo>
                    <a:pt x="268" y="826"/>
                    <a:pt x="370" y="836"/>
                    <a:pt x="474" y="836"/>
                  </a:cubicBezTo>
                  <a:cubicBezTo>
                    <a:pt x="593" y="836"/>
                    <a:pt x="714" y="822"/>
                    <a:pt x="834" y="822"/>
                  </a:cubicBezTo>
                  <a:lnTo>
                    <a:pt x="918" y="822"/>
                  </a:lnTo>
                  <a:cubicBezTo>
                    <a:pt x="1024" y="858"/>
                    <a:pt x="1138" y="914"/>
                    <a:pt x="1251" y="914"/>
                  </a:cubicBezTo>
                  <a:cubicBezTo>
                    <a:pt x="1328" y="914"/>
                    <a:pt x="1405" y="888"/>
                    <a:pt x="1477" y="810"/>
                  </a:cubicBezTo>
                  <a:cubicBezTo>
                    <a:pt x="1557" y="822"/>
                    <a:pt x="1636" y="828"/>
                    <a:pt x="1715" y="828"/>
                  </a:cubicBezTo>
                  <a:cubicBezTo>
                    <a:pt x="1874" y="828"/>
                    <a:pt x="2033" y="807"/>
                    <a:pt x="2192" y="775"/>
                  </a:cubicBezTo>
                  <a:cubicBezTo>
                    <a:pt x="2287" y="703"/>
                    <a:pt x="2287" y="608"/>
                    <a:pt x="2204" y="525"/>
                  </a:cubicBezTo>
                  <a:lnTo>
                    <a:pt x="2204" y="513"/>
                  </a:lnTo>
                  <a:cubicBezTo>
                    <a:pt x="2138" y="471"/>
                    <a:pt x="2067" y="456"/>
                    <a:pt x="1994" y="456"/>
                  </a:cubicBezTo>
                  <a:cubicBezTo>
                    <a:pt x="1921" y="456"/>
                    <a:pt x="1846" y="471"/>
                    <a:pt x="1775" y="489"/>
                  </a:cubicBezTo>
                  <a:cubicBezTo>
                    <a:pt x="1621" y="510"/>
                    <a:pt x="1449" y="539"/>
                    <a:pt x="1290" y="539"/>
                  </a:cubicBezTo>
                  <a:cubicBezTo>
                    <a:pt x="1265" y="539"/>
                    <a:pt x="1240" y="538"/>
                    <a:pt x="1215" y="537"/>
                  </a:cubicBezTo>
                  <a:cubicBezTo>
                    <a:pt x="882" y="525"/>
                    <a:pt x="918" y="346"/>
                    <a:pt x="1084" y="132"/>
                  </a:cubicBezTo>
                  <a:cubicBezTo>
                    <a:pt x="1061" y="72"/>
                    <a:pt x="1013" y="37"/>
                    <a:pt x="918" y="13"/>
                  </a:cubicBezTo>
                  <a:cubicBezTo>
                    <a:pt x="890" y="5"/>
                    <a:pt x="860" y="1"/>
                    <a:pt x="82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77" name="Google Shape;2177;p32"/>
            <p:cNvSpPr/>
            <p:nvPr/>
          </p:nvSpPr>
          <p:spPr>
            <a:xfrm>
              <a:off x="5278925" y="1817325"/>
              <a:ext cx="17275" cy="13700"/>
            </a:xfrm>
            <a:custGeom>
              <a:avLst/>
              <a:gdLst/>
              <a:ahLst/>
              <a:cxnLst/>
              <a:rect l="l" t="t" r="r" b="b"/>
              <a:pathLst>
                <a:path w="691" h="548" extrusionOk="0">
                  <a:moveTo>
                    <a:pt x="453" y="0"/>
                  </a:moveTo>
                  <a:cubicBezTo>
                    <a:pt x="358" y="0"/>
                    <a:pt x="250" y="24"/>
                    <a:pt x="179" y="72"/>
                  </a:cubicBezTo>
                  <a:cubicBezTo>
                    <a:pt x="96" y="179"/>
                    <a:pt x="0" y="274"/>
                    <a:pt x="60" y="417"/>
                  </a:cubicBezTo>
                  <a:cubicBezTo>
                    <a:pt x="155" y="536"/>
                    <a:pt x="274" y="548"/>
                    <a:pt x="405" y="548"/>
                  </a:cubicBezTo>
                  <a:cubicBezTo>
                    <a:pt x="524" y="536"/>
                    <a:pt x="608" y="524"/>
                    <a:pt x="667" y="417"/>
                  </a:cubicBezTo>
                  <a:cubicBezTo>
                    <a:pt x="667" y="334"/>
                    <a:pt x="691" y="238"/>
                    <a:pt x="667" y="155"/>
                  </a:cubicBezTo>
                  <a:lnTo>
                    <a:pt x="631" y="60"/>
                  </a:lnTo>
                  <a:cubicBezTo>
                    <a:pt x="572" y="36"/>
                    <a:pt x="512" y="0"/>
                    <a:pt x="45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78" name="Google Shape;2178;p32"/>
            <p:cNvSpPr/>
            <p:nvPr/>
          </p:nvSpPr>
          <p:spPr>
            <a:xfrm>
              <a:off x="5349175" y="1806600"/>
              <a:ext cx="16975" cy="10275"/>
            </a:xfrm>
            <a:custGeom>
              <a:avLst/>
              <a:gdLst/>
              <a:ahLst/>
              <a:cxnLst/>
              <a:rect l="l" t="t" r="r" b="b"/>
              <a:pathLst>
                <a:path w="679" h="411" extrusionOk="0">
                  <a:moveTo>
                    <a:pt x="440" y="1"/>
                  </a:moveTo>
                  <a:cubicBezTo>
                    <a:pt x="356" y="1"/>
                    <a:pt x="265" y="74"/>
                    <a:pt x="179" y="96"/>
                  </a:cubicBezTo>
                  <a:cubicBezTo>
                    <a:pt x="167" y="108"/>
                    <a:pt x="143" y="108"/>
                    <a:pt x="119" y="120"/>
                  </a:cubicBezTo>
                  <a:lnTo>
                    <a:pt x="24" y="227"/>
                  </a:lnTo>
                  <a:cubicBezTo>
                    <a:pt x="24" y="251"/>
                    <a:pt x="0" y="274"/>
                    <a:pt x="0" y="298"/>
                  </a:cubicBezTo>
                  <a:cubicBezTo>
                    <a:pt x="83" y="381"/>
                    <a:pt x="160" y="411"/>
                    <a:pt x="236" y="411"/>
                  </a:cubicBezTo>
                  <a:cubicBezTo>
                    <a:pt x="367" y="411"/>
                    <a:pt x="491" y="319"/>
                    <a:pt x="619" y="251"/>
                  </a:cubicBezTo>
                  <a:cubicBezTo>
                    <a:pt x="679" y="215"/>
                    <a:pt x="679" y="167"/>
                    <a:pt x="596" y="132"/>
                  </a:cubicBezTo>
                  <a:cubicBezTo>
                    <a:pt x="548" y="32"/>
                    <a:pt x="496" y="1"/>
                    <a:pt x="44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79" name="Google Shape;2179;p32"/>
            <p:cNvSpPr/>
            <p:nvPr/>
          </p:nvSpPr>
          <p:spPr>
            <a:xfrm>
              <a:off x="5335175" y="1808175"/>
              <a:ext cx="12525" cy="8225"/>
            </a:xfrm>
            <a:custGeom>
              <a:avLst/>
              <a:gdLst/>
              <a:ahLst/>
              <a:cxnLst/>
              <a:rect l="l" t="t" r="r" b="b"/>
              <a:pathLst>
                <a:path w="501" h="329" extrusionOk="0">
                  <a:moveTo>
                    <a:pt x="297" y="0"/>
                  </a:moveTo>
                  <a:cubicBezTo>
                    <a:pt x="248" y="0"/>
                    <a:pt x="197" y="15"/>
                    <a:pt x="144" y="45"/>
                  </a:cubicBezTo>
                  <a:cubicBezTo>
                    <a:pt x="108" y="45"/>
                    <a:pt x="60" y="45"/>
                    <a:pt x="13" y="57"/>
                  </a:cubicBezTo>
                  <a:cubicBezTo>
                    <a:pt x="1" y="140"/>
                    <a:pt x="1" y="223"/>
                    <a:pt x="1" y="307"/>
                  </a:cubicBezTo>
                  <a:cubicBezTo>
                    <a:pt x="71" y="317"/>
                    <a:pt x="139" y="329"/>
                    <a:pt x="205" y="329"/>
                  </a:cubicBezTo>
                  <a:cubicBezTo>
                    <a:pt x="296" y="329"/>
                    <a:pt x="382" y="306"/>
                    <a:pt x="465" y="223"/>
                  </a:cubicBezTo>
                  <a:cubicBezTo>
                    <a:pt x="501" y="164"/>
                    <a:pt x="501" y="104"/>
                    <a:pt x="441" y="45"/>
                  </a:cubicBezTo>
                  <a:cubicBezTo>
                    <a:pt x="394" y="15"/>
                    <a:pt x="346" y="0"/>
                    <a:pt x="29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80" name="Google Shape;2180;p32"/>
            <p:cNvSpPr/>
            <p:nvPr/>
          </p:nvSpPr>
          <p:spPr>
            <a:xfrm>
              <a:off x="5324475" y="1823725"/>
              <a:ext cx="14300" cy="3750"/>
            </a:xfrm>
            <a:custGeom>
              <a:avLst/>
              <a:gdLst/>
              <a:ahLst/>
              <a:cxnLst/>
              <a:rect l="l" t="t" r="r" b="b"/>
              <a:pathLst>
                <a:path w="572" h="150" extrusionOk="0">
                  <a:moveTo>
                    <a:pt x="290" y="0"/>
                  </a:moveTo>
                  <a:cubicBezTo>
                    <a:pt x="196" y="0"/>
                    <a:pt x="101" y="48"/>
                    <a:pt x="0" y="137"/>
                  </a:cubicBezTo>
                  <a:cubicBezTo>
                    <a:pt x="191" y="137"/>
                    <a:pt x="381" y="149"/>
                    <a:pt x="572" y="149"/>
                  </a:cubicBezTo>
                  <a:cubicBezTo>
                    <a:pt x="476" y="48"/>
                    <a:pt x="384" y="0"/>
                    <a:pt x="29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81" name="Google Shape;2181;p32"/>
            <p:cNvSpPr/>
            <p:nvPr/>
          </p:nvSpPr>
          <p:spPr>
            <a:xfrm>
              <a:off x="5363750" y="1807975"/>
              <a:ext cx="10450" cy="6850"/>
            </a:xfrm>
            <a:custGeom>
              <a:avLst/>
              <a:gdLst/>
              <a:ahLst/>
              <a:cxnLst/>
              <a:rect l="l" t="t" r="r" b="b"/>
              <a:pathLst>
                <a:path w="418" h="274" extrusionOk="0">
                  <a:moveTo>
                    <a:pt x="278" y="1"/>
                  </a:moveTo>
                  <a:cubicBezTo>
                    <a:pt x="232" y="1"/>
                    <a:pt x="183" y="18"/>
                    <a:pt x="132" y="53"/>
                  </a:cubicBezTo>
                  <a:cubicBezTo>
                    <a:pt x="96" y="53"/>
                    <a:pt x="48" y="53"/>
                    <a:pt x="1" y="65"/>
                  </a:cubicBezTo>
                  <a:cubicBezTo>
                    <a:pt x="13" y="112"/>
                    <a:pt x="13" y="136"/>
                    <a:pt x="13" y="184"/>
                  </a:cubicBezTo>
                  <a:cubicBezTo>
                    <a:pt x="103" y="237"/>
                    <a:pt x="183" y="273"/>
                    <a:pt x="249" y="273"/>
                  </a:cubicBezTo>
                  <a:cubicBezTo>
                    <a:pt x="332" y="273"/>
                    <a:pt x="391" y="217"/>
                    <a:pt x="417" y="65"/>
                  </a:cubicBezTo>
                  <a:cubicBezTo>
                    <a:pt x="374" y="21"/>
                    <a:pt x="328" y="1"/>
                    <a:pt x="27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82" name="Google Shape;2182;p32"/>
            <p:cNvSpPr/>
            <p:nvPr/>
          </p:nvSpPr>
          <p:spPr>
            <a:xfrm>
              <a:off x="5295600" y="1815600"/>
              <a:ext cx="8050" cy="5600"/>
            </a:xfrm>
            <a:custGeom>
              <a:avLst/>
              <a:gdLst/>
              <a:ahLst/>
              <a:cxnLst/>
              <a:rect l="l" t="t" r="r" b="b"/>
              <a:pathLst>
                <a:path w="322" h="224" extrusionOk="0">
                  <a:moveTo>
                    <a:pt x="120" y="1"/>
                  </a:moveTo>
                  <a:cubicBezTo>
                    <a:pt x="57" y="1"/>
                    <a:pt x="16" y="44"/>
                    <a:pt x="0" y="153"/>
                  </a:cubicBezTo>
                  <a:cubicBezTo>
                    <a:pt x="24" y="176"/>
                    <a:pt x="24" y="188"/>
                    <a:pt x="24" y="224"/>
                  </a:cubicBezTo>
                  <a:cubicBezTo>
                    <a:pt x="119" y="164"/>
                    <a:pt x="214" y="117"/>
                    <a:pt x="322" y="57"/>
                  </a:cubicBezTo>
                  <a:cubicBezTo>
                    <a:pt x="298" y="45"/>
                    <a:pt x="274" y="33"/>
                    <a:pt x="238" y="33"/>
                  </a:cubicBezTo>
                  <a:cubicBezTo>
                    <a:pt x="193" y="13"/>
                    <a:pt x="153" y="1"/>
                    <a:pt x="12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83" name="Google Shape;2183;p32"/>
            <p:cNvSpPr/>
            <p:nvPr/>
          </p:nvSpPr>
          <p:spPr>
            <a:xfrm>
              <a:off x="5367625" y="1806000"/>
              <a:ext cx="6875" cy="3600"/>
            </a:xfrm>
            <a:custGeom>
              <a:avLst/>
              <a:gdLst/>
              <a:ahLst/>
              <a:cxnLst/>
              <a:rect l="l" t="t" r="r" b="b"/>
              <a:pathLst>
                <a:path w="275" h="144" extrusionOk="0">
                  <a:moveTo>
                    <a:pt x="143" y="1"/>
                  </a:moveTo>
                  <a:cubicBezTo>
                    <a:pt x="96" y="36"/>
                    <a:pt x="36" y="84"/>
                    <a:pt x="0" y="132"/>
                  </a:cubicBezTo>
                  <a:cubicBezTo>
                    <a:pt x="84" y="132"/>
                    <a:pt x="191" y="144"/>
                    <a:pt x="274" y="144"/>
                  </a:cubicBezTo>
                  <a:lnTo>
                    <a:pt x="274" y="13"/>
                  </a:lnTo>
                  <a:cubicBezTo>
                    <a:pt x="227" y="13"/>
                    <a:pt x="191" y="1"/>
                    <a:pt x="14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84" name="Google Shape;2184;p32"/>
            <p:cNvSpPr/>
            <p:nvPr/>
          </p:nvSpPr>
          <p:spPr>
            <a:xfrm>
              <a:off x="5346200" y="1808675"/>
              <a:ext cx="5075" cy="5400"/>
            </a:xfrm>
            <a:custGeom>
              <a:avLst/>
              <a:gdLst/>
              <a:ahLst/>
              <a:cxnLst/>
              <a:rect l="l" t="t" r="r" b="b"/>
              <a:pathLst>
                <a:path w="203" h="216" extrusionOk="0">
                  <a:moveTo>
                    <a:pt x="119" y="1"/>
                  </a:moveTo>
                  <a:cubicBezTo>
                    <a:pt x="84" y="25"/>
                    <a:pt x="48" y="25"/>
                    <a:pt x="0" y="25"/>
                  </a:cubicBezTo>
                  <a:cubicBezTo>
                    <a:pt x="0" y="84"/>
                    <a:pt x="24" y="144"/>
                    <a:pt x="24" y="203"/>
                  </a:cubicBezTo>
                  <a:cubicBezTo>
                    <a:pt x="34" y="198"/>
                    <a:pt x="46" y="196"/>
                    <a:pt x="58" y="196"/>
                  </a:cubicBezTo>
                  <a:cubicBezTo>
                    <a:pt x="75" y="196"/>
                    <a:pt x="93" y="201"/>
                    <a:pt x="107" y="215"/>
                  </a:cubicBezTo>
                  <a:lnTo>
                    <a:pt x="143" y="168"/>
                  </a:lnTo>
                  <a:cubicBezTo>
                    <a:pt x="167" y="144"/>
                    <a:pt x="179" y="108"/>
                    <a:pt x="203" y="84"/>
                  </a:cubicBezTo>
                  <a:cubicBezTo>
                    <a:pt x="179" y="49"/>
                    <a:pt x="155" y="37"/>
                    <a:pt x="11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85" name="Google Shape;2185;p32"/>
            <p:cNvSpPr/>
            <p:nvPr/>
          </p:nvSpPr>
          <p:spPr>
            <a:xfrm>
              <a:off x="5866500" y="2103950"/>
              <a:ext cx="6275" cy="3100"/>
            </a:xfrm>
            <a:custGeom>
              <a:avLst/>
              <a:gdLst/>
              <a:ahLst/>
              <a:cxnLst/>
              <a:rect l="l" t="t" r="r" b="b"/>
              <a:pathLst>
                <a:path w="251" h="124" extrusionOk="0">
                  <a:moveTo>
                    <a:pt x="0" y="1"/>
                  </a:moveTo>
                  <a:cubicBezTo>
                    <a:pt x="49" y="98"/>
                    <a:pt x="113" y="124"/>
                    <a:pt x="192" y="124"/>
                  </a:cubicBezTo>
                  <a:cubicBezTo>
                    <a:pt x="211" y="124"/>
                    <a:pt x="230" y="122"/>
                    <a:pt x="250" y="120"/>
                  </a:cubicBezTo>
                  <a:cubicBezTo>
                    <a:pt x="203" y="1"/>
                    <a:pt x="119" y="1"/>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86" name="Google Shape;2186;p32"/>
            <p:cNvSpPr/>
            <p:nvPr/>
          </p:nvSpPr>
          <p:spPr>
            <a:xfrm>
              <a:off x="5876025" y="2103950"/>
              <a:ext cx="5375" cy="3600"/>
            </a:xfrm>
            <a:custGeom>
              <a:avLst/>
              <a:gdLst/>
              <a:ahLst/>
              <a:cxnLst/>
              <a:rect l="l" t="t" r="r" b="b"/>
              <a:pathLst>
                <a:path w="215" h="144" extrusionOk="0">
                  <a:moveTo>
                    <a:pt x="179" y="1"/>
                  </a:moveTo>
                  <a:cubicBezTo>
                    <a:pt x="119" y="49"/>
                    <a:pt x="60" y="108"/>
                    <a:pt x="0" y="144"/>
                  </a:cubicBezTo>
                  <a:cubicBezTo>
                    <a:pt x="84" y="132"/>
                    <a:pt x="119" y="120"/>
                    <a:pt x="179" y="120"/>
                  </a:cubicBezTo>
                  <a:lnTo>
                    <a:pt x="215" y="60"/>
                  </a:lnTo>
                  <a:lnTo>
                    <a:pt x="179"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87" name="Google Shape;2187;p32"/>
            <p:cNvSpPr/>
            <p:nvPr/>
          </p:nvSpPr>
          <p:spPr>
            <a:xfrm>
              <a:off x="5880475" y="2103950"/>
              <a:ext cx="2425" cy="2725"/>
            </a:xfrm>
            <a:custGeom>
              <a:avLst/>
              <a:gdLst/>
              <a:ahLst/>
              <a:cxnLst/>
              <a:rect l="l" t="t" r="r" b="b"/>
              <a:pathLst>
                <a:path w="97" h="109" extrusionOk="0">
                  <a:moveTo>
                    <a:pt x="1" y="1"/>
                  </a:moveTo>
                  <a:lnTo>
                    <a:pt x="1" y="108"/>
                  </a:lnTo>
                  <a:cubicBezTo>
                    <a:pt x="96" y="72"/>
                    <a:pt x="96" y="25"/>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88" name="Google Shape;2188;p32"/>
            <p:cNvSpPr/>
            <p:nvPr/>
          </p:nvSpPr>
          <p:spPr>
            <a:xfrm>
              <a:off x="5244400" y="1833600"/>
              <a:ext cx="32450" cy="112325"/>
            </a:xfrm>
            <a:custGeom>
              <a:avLst/>
              <a:gdLst/>
              <a:ahLst/>
              <a:cxnLst/>
              <a:rect l="l" t="t" r="r" b="b"/>
              <a:pathLst>
                <a:path w="1298" h="4493" extrusionOk="0">
                  <a:moveTo>
                    <a:pt x="896" y="1"/>
                  </a:moveTo>
                  <a:cubicBezTo>
                    <a:pt x="619" y="1"/>
                    <a:pt x="614" y="254"/>
                    <a:pt x="536" y="445"/>
                  </a:cubicBezTo>
                  <a:cubicBezTo>
                    <a:pt x="488" y="576"/>
                    <a:pt x="488" y="707"/>
                    <a:pt x="488" y="861"/>
                  </a:cubicBezTo>
                  <a:cubicBezTo>
                    <a:pt x="417" y="1314"/>
                    <a:pt x="262" y="1766"/>
                    <a:pt x="215" y="2242"/>
                  </a:cubicBezTo>
                  <a:cubicBezTo>
                    <a:pt x="203" y="2385"/>
                    <a:pt x="179" y="2528"/>
                    <a:pt x="143" y="2659"/>
                  </a:cubicBezTo>
                  <a:cubicBezTo>
                    <a:pt x="0" y="3040"/>
                    <a:pt x="72" y="3445"/>
                    <a:pt x="143" y="3850"/>
                  </a:cubicBezTo>
                  <a:cubicBezTo>
                    <a:pt x="203" y="4088"/>
                    <a:pt x="84" y="4409"/>
                    <a:pt x="476" y="4493"/>
                  </a:cubicBezTo>
                  <a:cubicBezTo>
                    <a:pt x="679" y="4159"/>
                    <a:pt x="607" y="3790"/>
                    <a:pt x="631" y="3445"/>
                  </a:cubicBezTo>
                  <a:cubicBezTo>
                    <a:pt x="715" y="2600"/>
                    <a:pt x="667" y="1719"/>
                    <a:pt x="1072" y="921"/>
                  </a:cubicBezTo>
                  <a:lnTo>
                    <a:pt x="1060" y="861"/>
                  </a:lnTo>
                  <a:cubicBezTo>
                    <a:pt x="1060" y="802"/>
                    <a:pt x="1072" y="766"/>
                    <a:pt x="1119" y="766"/>
                  </a:cubicBezTo>
                  <a:lnTo>
                    <a:pt x="1143" y="718"/>
                  </a:lnTo>
                  <a:cubicBezTo>
                    <a:pt x="1155" y="683"/>
                    <a:pt x="1179" y="647"/>
                    <a:pt x="1203" y="623"/>
                  </a:cubicBezTo>
                  <a:cubicBezTo>
                    <a:pt x="1179" y="385"/>
                    <a:pt x="1298" y="99"/>
                    <a:pt x="953" y="4"/>
                  </a:cubicBezTo>
                  <a:cubicBezTo>
                    <a:pt x="933" y="2"/>
                    <a:pt x="914" y="1"/>
                    <a:pt x="89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89" name="Google Shape;2189;p32"/>
            <p:cNvSpPr/>
            <p:nvPr/>
          </p:nvSpPr>
          <p:spPr>
            <a:xfrm>
              <a:off x="5244100" y="1926650"/>
              <a:ext cx="22350" cy="96850"/>
            </a:xfrm>
            <a:custGeom>
              <a:avLst/>
              <a:gdLst/>
              <a:ahLst/>
              <a:cxnLst/>
              <a:rect l="l" t="t" r="r" b="b"/>
              <a:pathLst>
                <a:path w="894" h="3874" extrusionOk="0">
                  <a:moveTo>
                    <a:pt x="246" y="1"/>
                  </a:moveTo>
                  <a:cubicBezTo>
                    <a:pt x="228" y="1"/>
                    <a:pt x="211" y="4"/>
                    <a:pt x="191" y="9"/>
                  </a:cubicBezTo>
                  <a:cubicBezTo>
                    <a:pt x="155" y="56"/>
                    <a:pt x="131" y="92"/>
                    <a:pt x="107" y="152"/>
                  </a:cubicBezTo>
                  <a:cubicBezTo>
                    <a:pt x="96" y="211"/>
                    <a:pt x="84" y="271"/>
                    <a:pt x="84" y="330"/>
                  </a:cubicBezTo>
                  <a:cubicBezTo>
                    <a:pt x="72" y="390"/>
                    <a:pt x="72" y="449"/>
                    <a:pt x="72" y="509"/>
                  </a:cubicBezTo>
                  <a:cubicBezTo>
                    <a:pt x="60" y="568"/>
                    <a:pt x="60" y="628"/>
                    <a:pt x="60" y="687"/>
                  </a:cubicBezTo>
                  <a:cubicBezTo>
                    <a:pt x="36" y="747"/>
                    <a:pt x="36" y="806"/>
                    <a:pt x="36" y="866"/>
                  </a:cubicBezTo>
                  <a:lnTo>
                    <a:pt x="36" y="1056"/>
                  </a:lnTo>
                  <a:cubicBezTo>
                    <a:pt x="36" y="1330"/>
                    <a:pt x="12" y="1592"/>
                    <a:pt x="84" y="1866"/>
                  </a:cubicBezTo>
                  <a:cubicBezTo>
                    <a:pt x="119" y="1926"/>
                    <a:pt x="143" y="1985"/>
                    <a:pt x="191" y="2045"/>
                  </a:cubicBezTo>
                  <a:cubicBezTo>
                    <a:pt x="179" y="2330"/>
                    <a:pt x="298" y="2640"/>
                    <a:pt x="84" y="2902"/>
                  </a:cubicBezTo>
                  <a:cubicBezTo>
                    <a:pt x="96" y="2938"/>
                    <a:pt x="96" y="2985"/>
                    <a:pt x="84" y="3021"/>
                  </a:cubicBezTo>
                  <a:lnTo>
                    <a:pt x="84" y="3104"/>
                  </a:lnTo>
                  <a:cubicBezTo>
                    <a:pt x="179" y="3200"/>
                    <a:pt x="0" y="3164"/>
                    <a:pt x="24" y="3223"/>
                  </a:cubicBezTo>
                  <a:cubicBezTo>
                    <a:pt x="24" y="3283"/>
                    <a:pt x="24" y="3319"/>
                    <a:pt x="36" y="3366"/>
                  </a:cubicBezTo>
                  <a:cubicBezTo>
                    <a:pt x="72" y="3438"/>
                    <a:pt x="84" y="3521"/>
                    <a:pt x="96" y="3592"/>
                  </a:cubicBezTo>
                  <a:cubicBezTo>
                    <a:pt x="107" y="3640"/>
                    <a:pt x="143" y="3676"/>
                    <a:pt x="179" y="3723"/>
                  </a:cubicBezTo>
                  <a:cubicBezTo>
                    <a:pt x="191" y="3735"/>
                    <a:pt x="215" y="3759"/>
                    <a:pt x="238" y="3771"/>
                  </a:cubicBezTo>
                  <a:cubicBezTo>
                    <a:pt x="323" y="3836"/>
                    <a:pt x="427" y="3873"/>
                    <a:pt x="524" y="3873"/>
                  </a:cubicBezTo>
                  <a:cubicBezTo>
                    <a:pt x="604" y="3873"/>
                    <a:pt x="680" y="3849"/>
                    <a:pt x="739" y="3795"/>
                  </a:cubicBezTo>
                  <a:cubicBezTo>
                    <a:pt x="893" y="3664"/>
                    <a:pt x="667" y="3521"/>
                    <a:pt x="655" y="3354"/>
                  </a:cubicBezTo>
                  <a:cubicBezTo>
                    <a:pt x="358" y="3307"/>
                    <a:pt x="298" y="3164"/>
                    <a:pt x="477" y="2902"/>
                  </a:cubicBezTo>
                  <a:cubicBezTo>
                    <a:pt x="488" y="2176"/>
                    <a:pt x="488" y="1461"/>
                    <a:pt x="488" y="747"/>
                  </a:cubicBezTo>
                  <a:cubicBezTo>
                    <a:pt x="262" y="544"/>
                    <a:pt x="393" y="259"/>
                    <a:pt x="334" y="21"/>
                  </a:cubicBezTo>
                  <a:cubicBezTo>
                    <a:pt x="299" y="7"/>
                    <a:pt x="272" y="1"/>
                    <a:pt x="24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90" name="Google Shape;2190;p32"/>
            <p:cNvSpPr/>
            <p:nvPr/>
          </p:nvSpPr>
          <p:spPr>
            <a:xfrm>
              <a:off x="5270000" y="1851150"/>
              <a:ext cx="7750" cy="7875"/>
            </a:xfrm>
            <a:custGeom>
              <a:avLst/>
              <a:gdLst/>
              <a:ahLst/>
              <a:cxnLst/>
              <a:rect l="l" t="t" r="r" b="b"/>
              <a:pathLst>
                <a:path w="310" h="315" extrusionOk="0">
                  <a:moveTo>
                    <a:pt x="133" y="0"/>
                  </a:moveTo>
                  <a:cubicBezTo>
                    <a:pt x="112" y="0"/>
                    <a:pt x="99" y="16"/>
                    <a:pt x="72" y="52"/>
                  </a:cubicBezTo>
                  <a:lnTo>
                    <a:pt x="60" y="64"/>
                  </a:lnTo>
                  <a:cubicBezTo>
                    <a:pt x="12" y="112"/>
                    <a:pt x="0" y="135"/>
                    <a:pt x="48" y="183"/>
                  </a:cubicBezTo>
                  <a:lnTo>
                    <a:pt x="48" y="195"/>
                  </a:lnTo>
                  <a:cubicBezTo>
                    <a:pt x="131" y="243"/>
                    <a:pt x="226" y="266"/>
                    <a:pt x="310" y="314"/>
                  </a:cubicBezTo>
                  <a:cubicBezTo>
                    <a:pt x="310" y="207"/>
                    <a:pt x="298" y="112"/>
                    <a:pt x="179" y="64"/>
                  </a:cubicBezTo>
                  <a:cubicBezTo>
                    <a:pt x="179" y="52"/>
                    <a:pt x="167" y="40"/>
                    <a:pt x="155" y="5"/>
                  </a:cubicBezTo>
                  <a:cubicBezTo>
                    <a:pt x="147" y="2"/>
                    <a:pt x="139" y="0"/>
                    <a:pt x="13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91" name="Google Shape;2191;p32"/>
            <p:cNvSpPr/>
            <p:nvPr/>
          </p:nvSpPr>
          <p:spPr>
            <a:xfrm>
              <a:off x="5727775" y="1773850"/>
              <a:ext cx="23250" cy="9250"/>
            </a:xfrm>
            <a:custGeom>
              <a:avLst/>
              <a:gdLst/>
              <a:ahLst/>
              <a:cxnLst/>
              <a:rect l="l" t="t" r="r" b="b"/>
              <a:pathLst>
                <a:path w="930" h="370" extrusionOk="0">
                  <a:moveTo>
                    <a:pt x="84" y="1"/>
                  </a:moveTo>
                  <a:cubicBezTo>
                    <a:pt x="1" y="96"/>
                    <a:pt x="1" y="179"/>
                    <a:pt x="72" y="275"/>
                  </a:cubicBezTo>
                  <a:cubicBezTo>
                    <a:pt x="180" y="299"/>
                    <a:pt x="263" y="346"/>
                    <a:pt x="370" y="370"/>
                  </a:cubicBezTo>
                  <a:cubicBezTo>
                    <a:pt x="382" y="227"/>
                    <a:pt x="477" y="132"/>
                    <a:pt x="632" y="132"/>
                  </a:cubicBezTo>
                  <a:cubicBezTo>
                    <a:pt x="751" y="132"/>
                    <a:pt x="858" y="120"/>
                    <a:pt x="930" y="13"/>
                  </a:cubicBezTo>
                  <a:cubicBezTo>
                    <a:pt x="656" y="13"/>
                    <a:pt x="370" y="1"/>
                    <a:pt x="8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92" name="Google Shape;2192;p32"/>
            <p:cNvSpPr/>
            <p:nvPr/>
          </p:nvSpPr>
          <p:spPr>
            <a:xfrm>
              <a:off x="5731350" y="1787775"/>
              <a:ext cx="15800" cy="7250"/>
            </a:xfrm>
            <a:custGeom>
              <a:avLst/>
              <a:gdLst/>
              <a:ahLst/>
              <a:cxnLst/>
              <a:rect l="l" t="t" r="r" b="b"/>
              <a:pathLst>
                <a:path w="632" h="290" extrusionOk="0">
                  <a:moveTo>
                    <a:pt x="330" y="1"/>
                  </a:moveTo>
                  <a:cubicBezTo>
                    <a:pt x="235" y="1"/>
                    <a:pt x="145" y="45"/>
                    <a:pt x="72" y="146"/>
                  </a:cubicBezTo>
                  <a:cubicBezTo>
                    <a:pt x="13" y="170"/>
                    <a:pt x="1" y="218"/>
                    <a:pt x="60" y="277"/>
                  </a:cubicBezTo>
                  <a:cubicBezTo>
                    <a:pt x="215" y="289"/>
                    <a:pt x="358" y="289"/>
                    <a:pt x="513" y="289"/>
                  </a:cubicBezTo>
                  <a:cubicBezTo>
                    <a:pt x="537" y="206"/>
                    <a:pt x="632" y="99"/>
                    <a:pt x="513" y="51"/>
                  </a:cubicBezTo>
                  <a:cubicBezTo>
                    <a:pt x="452" y="19"/>
                    <a:pt x="390" y="1"/>
                    <a:pt x="33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93" name="Google Shape;2193;p32"/>
            <p:cNvSpPr/>
            <p:nvPr/>
          </p:nvSpPr>
          <p:spPr>
            <a:xfrm>
              <a:off x="5719150" y="1773850"/>
              <a:ext cx="10750" cy="8150"/>
            </a:xfrm>
            <a:custGeom>
              <a:avLst/>
              <a:gdLst/>
              <a:ahLst/>
              <a:cxnLst/>
              <a:rect l="l" t="t" r="r" b="b"/>
              <a:pathLst>
                <a:path w="430" h="326" extrusionOk="0">
                  <a:moveTo>
                    <a:pt x="429" y="1"/>
                  </a:moveTo>
                  <a:cubicBezTo>
                    <a:pt x="286" y="1"/>
                    <a:pt x="144" y="13"/>
                    <a:pt x="1" y="13"/>
                  </a:cubicBezTo>
                  <a:lnTo>
                    <a:pt x="1" y="156"/>
                  </a:lnTo>
                  <a:cubicBezTo>
                    <a:pt x="87" y="225"/>
                    <a:pt x="173" y="325"/>
                    <a:pt x="287" y="325"/>
                  </a:cubicBezTo>
                  <a:cubicBezTo>
                    <a:pt x="330" y="325"/>
                    <a:pt x="377" y="311"/>
                    <a:pt x="429" y="275"/>
                  </a:cubicBezTo>
                  <a:lnTo>
                    <a:pt x="429"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94" name="Google Shape;2194;p32"/>
            <p:cNvSpPr/>
            <p:nvPr/>
          </p:nvSpPr>
          <p:spPr>
            <a:xfrm>
              <a:off x="5722725" y="1788825"/>
              <a:ext cx="7475" cy="6200"/>
            </a:xfrm>
            <a:custGeom>
              <a:avLst/>
              <a:gdLst/>
              <a:ahLst/>
              <a:cxnLst/>
              <a:rect l="l" t="t" r="r" b="b"/>
              <a:pathLst>
                <a:path w="299" h="248" extrusionOk="0">
                  <a:moveTo>
                    <a:pt x="127" y="0"/>
                  </a:moveTo>
                  <a:cubicBezTo>
                    <a:pt x="43" y="0"/>
                    <a:pt x="25" y="118"/>
                    <a:pt x="1" y="247"/>
                  </a:cubicBezTo>
                  <a:lnTo>
                    <a:pt x="155" y="247"/>
                  </a:lnTo>
                  <a:cubicBezTo>
                    <a:pt x="203" y="188"/>
                    <a:pt x="286" y="176"/>
                    <a:pt x="298" y="92"/>
                  </a:cubicBezTo>
                  <a:cubicBezTo>
                    <a:pt x="221" y="27"/>
                    <a:pt x="167" y="0"/>
                    <a:pt x="12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95" name="Google Shape;2195;p32"/>
            <p:cNvSpPr/>
            <p:nvPr/>
          </p:nvSpPr>
          <p:spPr>
            <a:xfrm>
              <a:off x="5759050" y="1791425"/>
              <a:ext cx="10425" cy="3750"/>
            </a:xfrm>
            <a:custGeom>
              <a:avLst/>
              <a:gdLst/>
              <a:ahLst/>
              <a:cxnLst/>
              <a:rect l="l" t="t" r="r" b="b"/>
              <a:pathLst>
                <a:path w="417" h="150" extrusionOk="0">
                  <a:moveTo>
                    <a:pt x="223" y="1"/>
                  </a:moveTo>
                  <a:cubicBezTo>
                    <a:pt x="134" y="1"/>
                    <a:pt x="57" y="30"/>
                    <a:pt x="0" y="143"/>
                  </a:cubicBezTo>
                  <a:cubicBezTo>
                    <a:pt x="52" y="143"/>
                    <a:pt x="107" y="150"/>
                    <a:pt x="161" y="150"/>
                  </a:cubicBezTo>
                  <a:cubicBezTo>
                    <a:pt x="256" y="150"/>
                    <a:pt x="349" y="130"/>
                    <a:pt x="417" y="24"/>
                  </a:cubicBezTo>
                  <a:cubicBezTo>
                    <a:pt x="349" y="15"/>
                    <a:pt x="284" y="1"/>
                    <a:pt x="22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96" name="Google Shape;2196;p32"/>
            <p:cNvSpPr/>
            <p:nvPr/>
          </p:nvSpPr>
          <p:spPr>
            <a:xfrm>
              <a:off x="5798025" y="1788975"/>
              <a:ext cx="7175" cy="2475"/>
            </a:xfrm>
            <a:custGeom>
              <a:avLst/>
              <a:gdLst/>
              <a:ahLst/>
              <a:cxnLst/>
              <a:rect l="l" t="t" r="r" b="b"/>
              <a:pathLst>
                <a:path w="287" h="99" extrusionOk="0">
                  <a:moveTo>
                    <a:pt x="148" y="0"/>
                  </a:moveTo>
                  <a:cubicBezTo>
                    <a:pt x="102" y="0"/>
                    <a:pt x="54" y="33"/>
                    <a:pt x="1" y="98"/>
                  </a:cubicBezTo>
                  <a:lnTo>
                    <a:pt x="287" y="98"/>
                  </a:lnTo>
                  <a:cubicBezTo>
                    <a:pt x="239" y="33"/>
                    <a:pt x="194" y="0"/>
                    <a:pt x="14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97" name="Google Shape;2197;p32"/>
            <p:cNvSpPr/>
            <p:nvPr/>
          </p:nvSpPr>
          <p:spPr>
            <a:xfrm>
              <a:off x="5697425" y="1775625"/>
              <a:ext cx="4200" cy="3025"/>
            </a:xfrm>
            <a:custGeom>
              <a:avLst/>
              <a:gdLst/>
              <a:ahLst/>
              <a:cxnLst/>
              <a:rect l="l" t="t" r="r" b="b"/>
              <a:pathLst>
                <a:path w="168" h="121" extrusionOk="0">
                  <a:moveTo>
                    <a:pt x="80" y="0"/>
                  </a:moveTo>
                  <a:cubicBezTo>
                    <a:pt x="54" y="0"/>
                    <a:pt x="27" y="26"/>
                    <a:pt x="1" y="85"/>
                  </a:cubicBezTo>
                  <a:cubicBezTo>
                    <a:pt x="24" y="97"/>
                    <a:pt x="36" y="120"/>
                    <a:pt x="48" y="120"/>
                  </a:cubicBezTo>
                  <a:cubicBezTo>
                    <a:pt x="96" y="120"/>
                    <a:pt x="120" y="108"/>
                    <a:pt x="167" y="97"/>
                  </a:cubicBezTo>
                  <a:cubicBezTo>
                    <a:pt x="141" y="38"/>
                    <a:pt x="111" y="0"/>
                    <a:pt x="8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98" name="Google Shape;2198;p32"/>
            <p:cNvSpPr/>
            <p:nvPr/>
          </p:nvSpPr>
          <p:spPr>
            <a:xfrm>
              <a:off x="5726600" y="1791125"/>
              <a:ext cx="7175" cy="3900"/>
            </a:xfrm>
            <a:custGeom>
              <a:avLst/>
              <a:gdLst/>
              <a:ahLst/>
              <a:cxnLst/>
              <a:rect l="l" t="t" r="r" b="b"/>
              <a:pathLst>
                <a:path w="287" h="156" extrusionOk="0">
                  <a:moveTo>
                    <a:pt x="143" y="0"/>
                  </a:moveTo>
                  <a:cubicBezTo>
                    <a:pt x="108" y="60"/>
                    <a:pt x="48" y="96"/>
                    <a:pt x="0" y="155"/>
                  </a:cubicBezTo>
                  <a:cubicBezTo>
                    <a:pt x="84" y="155"/>
                    <a:pt x="179" y="155"/>
                    <a:pt x="262" y="143"/>
                  </a:cubicBezTo>
                  <a:cubicBezTo>
                    <a:pt x="286" y="96"/>
                    <a:pt x="286" y="60"/>
                    <a:pt x="286" y="12"/>
                  </a:cubicBezTo>
                  <a:cubicBezTo>
                    <a:pt x="238" y="12"/>
                    <a:pt x="191" y="12"/>
                    <a:pt x="14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99" name="Google Shape;2199;p32"/>
            <p:cNvSpPr/>
            <p:nvPr/>
          </p:nvSpPr>
          <p:spPr>
            <a:xfrm>
              <a:off x="5991500" y="1841725"/>
              <a:ext cx="13125" cy="7125"/>
            </a:xfrm>
            <a:custGeom>
              <a:avLst/>
              <a:gdLst/>
              <a:ahLst/>
              <a:cxnLst/>
              <a:rect l="l" t="t" r="r" b="b"/>
              <a:pathLst>
                <a:path w="525" h="285" extrusionOk="0">
                  <a:moveTo>
                    <a:pt x="441" y="1"/>
                  </a:moveTo>
                  <a:cubicBezTo>
                    <a:pt x="358" y="12"/>
                    <a:pt x="251" y="12"/>
                    <a:pt x="168" y="24"/>
                  </a:cubicBezTo>
                  <a:cubicBezTo>
                    <a:pt x="108" y="84"/>
                    <a:pt x="1" y="155"/>
                    <a:pt x="1" y="215"/>
                  </a:cubicBezTo>
                  <a:cubicBezTo>
                    <a:pt x="7" y="272"/>
                    <a:pt x="47" y="285"/>
                    <a:pt x="95" y="285"/>
                  </a:cubicBezTo>
                  <a:cubicBezTo>
                    <a:pt x="138" y="285"/>
                    <a:pt x="188" y="274"/>
                    <a:pt x="227" y="274"/>
                  </a:cubicBezTo>
                  <a:cubicBezTo>
                    <a:pt x="310" y="274"/>
                    <a:pt x="382" y="239"/>
                    <a:pt x="441" y="155"/>
                  </a:cubicBezTo>
                  <a:cubicBezTo>
                    <a:pt x="501" y="96"/>
                    <a:pt x="525" y="36"/>
                    <a:pt x="44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00" name="Google Shape;2200;p32"/>
            <p:cNvSpPr/>
            <p:nvPr/>
          </p:nvSpPr>
          <p:spPr>
            <a:xfrm>
              <a:off x="6002525" y="1841125"/>
              <a:ext cx="13125" cy="7500"/>
            </a:xfrm>
            <a:custGeom>
              <a:avLst/>
              <a:gdLst/>
              <a:ahLst/>
              <a:cxnLst/>
              <a:rect l="l" t="t" r="r" b="b"/>
              <a:pathLst>
                <a:path w="525" h="300" extrusionOk="0">
                  <a:moveTo>
                    <a:pt x="0" y="1"/>
                  </a:moveTo>
                  <a:lnTo>
                    <a:pt x="0" y="167"/>
                  </a:lnTo>
                  <a:cubicBezTo>
                    <a:pt x="134" y="223"/>
                    <a:pt x="257" y="300"/>
                    <a:pt x="409" y="300"/>
                  </a:cubicBezTo>
                  <a:cubicBezTo>
                    <a:pt x="419" y="300"/>
                    <a:pt x="430" y="299"/>
                    <a:pt x="441" y="298"/>
                  </a:cubicBezTo>
                  <a:cubicBezTo>
                    <a:pt x="512" y="215"/>
                    <a:pt x="524" y="108"/>
                    <a:pt x="441" y="13"/>
                  </a:cubicBezTo>
                  <a:cubicBezTo>
                    <a:pt x="286" y="1"/>
                    <a:pt x="155" y="1"/>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01" name="Google Shape;2201;p32"/>
            <p:cNvSpPr/>
            <p:nvPr/>
          </p:nvSpPr>
          <p:spPr>
            <a:xfrm>
              <a:off x="6024250" y="1841875"/>
              <a:ext cx="7775" cy="6225"/>
            </a:xfrm>
            <a:custGeom>
              <a:avLst/>
              <a:gdLst/>
              <a:ahLst/>
              <a:cxnLst/>
              <a:rect l="l" t="t" r="r" b="b"/>
              <a:pathLst>
                <a:path w="311" h="249" extrusionOk="0">
                  <a:moveTo>
                    <a:pt x="176" y="0"/>
                  </a:moveTo>
                  <a:cubicBezTo>
                    <a:pt x="163" y="0"/>
                    <a:pt x="148" y="2"/>
                    <a:pt x="132" y="6"/>
                  </a:cubicBezTo>
                  <a:cubicBezTo>
                    <a:pt x="84" y="54"/>
                    <a:pt x="48" y="90"/>
                    <a:pt x="1" y="149"/>
                  </a:cubicBezTo>
                  <a:cubicBezTo>
                    <a:pt x="53" y="220"/>
                    <a:pt x="99" y="248"/>
                    <a:pt x="142" y="248"/>
                  </a:cubicBezTo>
                  <a:cubicBezTo>
                    <a:pt x="206" y="248"/>
                    <a:pt x="260" y="185"/>
                    <a:pt x="310" y="114"/>
                  </a:cubicBezTo>
                  <a:cubicBezTo>
                    <a:pt x="271" y="45"/>
                    <a:pt x="240" y="0"/>
                    <a:pt x="17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02" name="Google Shape;2202;p32"/>
            <p:cNvSpPr/>
            <p:nvPr/>
          </p:nvSpPr>
          <p:spPr>
            <a:xfrm>
              <a:off x="6045375" y="1841600"/>
              <a:ext cx="3300" cy="4925"/>
            </a:xfrm>
            <a:custGeom>
              <a:avLst/>
              <a:gdLst/>
              <a:ahLst/>
              <a:cxnLst/>
              <a:rect l="l" t="t" r="r" b="b"/>
              <a:pathLst>
                <a:path w="132" h="197" extrusionOk="0">
                  <a:moveTo>
                    <a:pt x="64" y="1"/>
                  </a:moveTo>
                  <a:cubicBezTo>
                    <a:pt x="44" y="1"/>
                    <a:pt x="22" y="7"/>
                    <a:pt x="1" y="17"/>
                  </a:cubicBezTo>
                  <a:cubicBezTo>
                    <a:pt x="37" y="77"/>
                    <a:pt x="49" y="136"/>
                    <a:pt x="60" y="196"/>
                  </a:cubicBezTo>
                  <a:cubicBezTo>
                    <a:pt x="132" y="160"/>
                    <a:pt x="132" y="89"/>
                    <a:pt x="132" y="29"/>
                  </a:cubicBezTo>
                  <a:cubicBezTo>
                    <a:pt x="112" y="10"/>
                    <a:pt x="89" y="1"/>
                    <a:pt x="6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03" name="Google Shape;2203;p32"/>
            <p:cNvSpPr/>
            <p:nvPr/>
          </p:nvSpPr>
          <p:spPr>
            <a:xfrm>
              <a:off x="6013525" y="1841725"/>
              <a:ext cx="3300" cy="6875"/>
            </a:xfrm>
            <a:custGeom>
              <a:avLst/>
              <a:gdLst/>
              <a:ahLst/>
              <a:cxnLst/>
              <a:rect l="l" t="t" r="r" b="b"/>
              <a:pathLst>
                <a:path w="132" h="275" extrusionOk="0">
                  <a:moveTo>
                    <a:pt x="1" y="1"/>
                  </a:moveTo>
                  <a:lnTo>
                    <a:pt x="1" y="274"/>
                  </a:lnTo>
                  <a:cubicBezTo>
                    <a:pt x="96" y="239"/>
                    <a:pt x="132" y="131"/>
                    <a:pt x="132" y="12"/>
                  </a:cubicBezTo>
                  <a:cubicBezTo>
                    <a:pt x="84" y="12"/>
                    <a:pt x="37" y="1"/>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04" name="Google Shape;2204;p32"/>
            <p:cNvSpPr/>
            <p:nvPr/>
          </p:nvSpPr>
          <p:spPr>
            <a:xfrm>
              <a:off x="6034675" y="1845000"/>
              <a:ext cx="1500" cy="1800"/>
            </a:xfrm>
            <a:custGeom>
              <a:avLst/>
              <a:gdLst/>
              <a:ahLst/>
              <a:cxnLst/>
              <a:rect l="l" t="t" r="r" b="b"/>
              <a:pathLst>
                <a:path w="60" h="72" extrusionOk="0">
                  <a:moveTo>
                    <a:pt x="0" y="1"/>
                  </a:moveTo>
                  <a:cubicBezTo>
                    <a:pt x="12" y="24"/>
                    <a:pt x="24" y="48"/>
                    <a:pt x="60" y="72"/>
                  </a:cubicBezTo>
                  <a:cubicBezTo>
                    <a:pt x="48" y="48"/>
                    <a:pt x="12" y="24"/>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05" name="Google Shape;2205;p32"/>
            <p:cNvSpPr/>
            <p:nvPr/>
          </p:nvSpPr>
          <p:spPr>
            <a:xfrm>
              <a:off x="6024250" y="1842025"/>
              <a:ext cx="3300" cy="3300"/>
            </a:xfrm>
            <a:custGeom>
              <a:avLst/>
              <a:gdLst/>
              <a:ahLst/>
              <a:cxnLst/>
              <a:rect l="l" t="t" r="r" b="b"/>
              <a:pathLst>
                <a:path w="132" h="132" extrusionOk="0">
                  <a:moveTo>
                    <a:pt x="132" y="0"/>
                  </a:moveTo>
                  <a:cubicBezTo>
                    <a:pt x="84" y="12"/>
                    <a:pt x="48" y="12"/>
                    <a:pt x="1" y="24"/>
                  </a:cubicBezTo>
                  <a:lnTo>
                    <a:pt x="1" y="131"/>
                  </a:lnTo>
                  <a:lnTo>
                    <a:pt x="132"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06" name="Google Shape;2206;p32"/>
            <p:cNvSpPr/>
            <p:nvPr/>
          </p:nvSpPr>
          <p:spPr>
            <a:xfrm>
              <a:off x="6002525" y="2078650"/>
              <a:ext cx="7175" cy="7175"/>
            </a:xfrm>
            <a:custGeom>
              <a:avLst/>
              <a:gdLst/>
              <a:ahLst/>
              <a:cxnLst/>
              <a:rect l="l" t="t" r="r" b="b"/>
              <a:pathLst>
                <a:path w="287" h="287" extrusionOk="0">
                  <a:moveTo>
                    <a:pt x="0" y="1"/>
                  </a:moveTo>
                  <a:lnTo>
                    <a:pt x="0" y="287"/>
                  </a:lnTo>
                  <a:lnTo>
                    <a:pt x="286" y="287"/>
                  </a:lnTo>
                  <a:lnTo>
                    <a:pt x="286"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07" name="Google Shape;2207;p32"/>
            <p:cNvSpPr/>
            <p:nvPr/>
          </p:nvSpPr>
          <p:spPr>
            <a:xfrm>
              <a:off x="5969775" y="2081775"/>
              <a:ext cx="4625" cy="4050"/>
            </a:xfrm>
            <a:custGeom>
              <a:avLst/>
              <a:gdLst/>
              <a:ahLst/>
              <a:cxnLst/>
              <a:rect l="l" t="t" r="r" b="b"/>
              <a:pathLst>
                <a:path w="185" h="162" extrusionOk="0">
                  <a:moveTo>
                    <a:pt x="116" y="0"/>
                  </a:moveTo>
                  <a:cubicBezTo>
                    <a:pt x="100" y="0"/>
                    <a:pt x="79" y="6"/>
                    <a:pt x="48" y="19"/>
                  </a:cubicBezTo>
                  <a:cubicBezTo>
                    <a:pt x="1" y="43"/>
                    <a:pt x="96" y="126"/>
                    <a:pt x="156" y="162"/>
                  </a:cubicBezTo>
                  <a:cubicBezTo>
                    <a:pt x="126" y="113"/>
                    <a:pt x="185" y="0"/>
                    <a:pt x="11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08" name="Google Shape;2208;p32"/>
            <p:cNvSpPr/>
            <p:nvPr/>
          </p:nvSpPr>
          <p:spPr>
            <a:xfrm>
              <a:off x="5886450" y="2071125"/>
              <a:ext cx="5375" cy="3925"/>
            </a:xfrm>
            <a:custGeom>
              <a:avLst/>
              <a:gdLst/>
              <a:ahLst/>
              <a:cxnLst/>
              <a:rect l="l" t="t" r="r" b="b"/>
              <a:pathLst>
                <a:path w="215" h="157" extrusionOk="0">
                  <a:moveTo>
                    <a:pt x="151" y="0"/>
                  </a:moveTo>
                  <a:cubicBezTo>
                    <a:pt x="73" y="0"/>
                    <a:pt x="0" y="20"/>
                    <a:pt x="0" y="76"/>
                  </a:cubicBezTo>
                  <a:cubicBezTo>
                    <a:pt x="0" y="129"/>
                    <a:pt x="67" y="156"/>
                    <a:pt x="141" y="156"/>
                  </a:cubicBezTo>
                  <a:cubicBezTo>
                    <a:pt x="165" y="156"/>
                    <a:pt x="191" y="153"/>
                    <a:pt x="214" y="147"/>
                  </a:cubicBezTo>
                  <a:lnTo>
                    <a:pt x="214" y="4"/>
                  </a:lnTo>
                  <a:cubicBezTo>
                    <a:pt x="194" y="2"/>
                    <a:pt x="172" y="0"/>
                    <a:pt x="15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09" name="Google Shape;2209;p32"/>
            <p:cNvSpPr/>
            <p:nvPr/>
          </p:nvSpPr>
          <p:spPr>
            <a:xfrm>
              <a:off x="5837925" y="1781000"/>
              <a:ext cx="129800" cy="15525"/>
            </a:xfrm>
            <a:custGeom>
              <a:avLst/>
              <a:gdLst/>
              <a:ahLst/>
              <a:cxnLst/>
              <a:rect l="l" t="t" r="r" b="b"/>
              <a:pathLst>
                <a:path w="5192" h="621" extrusionOk="0">
                  <a:moveTo>
                    <a:pt x="977" y="1"/>
                  </a:moveTo>
                  <a:cubicBezTo>
                    <a:pt x="893" y="1"/>
                    <a:pt x="786" y="13"/>
                    <a:pt x="691" y="24"/>
                  </a:cubicBezTo>
                  <a:cubicBezTo>
                    <a:pt x="488" y="132"/>
                    <a:pt x="250" y="132"/>
                    <a:pt x="12" y="144"/>
                  </a:cubicBezTo>
                  <a:cubicBezTo>
                    <a:pt x="12" y="191"/>
                    <a:pt x="0" y="251"/>
                    <a:pt x="0" y="298"/>
                  </a:cubicBezTo>
                  <a:cubicBezTo>
                    <a:pt x="20" y="453"/>
                    <a:pt x="86" y="553"/>
                    <a:pt x="219" y="553"/>
                  </a:cubicBezTo>
                  <a:cubicBezTo>
                    <a:pt x="250" y="553"/>
                    <a:pt x="284" y="548"/>
                    <a:pt x="322" y="536"/>
                  </a:cubicBezTo>
                  <a:cubicBezTo>
                    <a:pt x="515" y="483"/>
                    <a:pt x="706" y="458"/>
                    <a:pt x="895" y="458"/>
                  </a:cubicBezTo>
                  <a:cubicBezTo>
                    <a:pt x="1126" y="458"/>
                    <a:pt x="1355" y="495"/>
                    <a:pt x="1584" y="560"/>
                  </a:cubicBezTo>
                  <a:lnTo>
                    <a:pt x="1667" y="560"/>
                  </a:lnTo>
                  <a:cubicBezTo>
                    <a:pt x="1739" y="560"/>
                    <a:pt x="1810" y="560"/>
                    <a:pt x="1881" y="536"/>
                  </a:cubicBezTo>
                  <a:cubicBezTo>
                    <a:pt x="1929" y="525"/>
                    <a:pt x="1977" y="489"/>
                    <a:pt x="2001" y="441"/>
                  </a:cubicBezTo>
                  <a:cubicBezTo>
                    <a:pt x="2027" y="451"/>
                    <a:pt x="2054" y="454"/>
                    <a:pt x="2081" y="454"/>
                  </a:cubicBezTo>
                  <a:cubicBezTo>
                    <a:pt x="2229" y="454"/>
                    <a:pt x="2379" y="332"/>
                    <a:pt x="2535" y="332"/>
                  </a:cubicBezTo>
                  <a:cubicBezTo>
                    <a:pt x="2602" y="332"/>
                    <a:pt x="2669" y="354"/>
                    <a:pt x="2739" y="417"/>
                  </a:cubicBezTo>
                  <a:cubicBezTo>
                    <a:pt x="2798" y="525"/>
                    <a:pt x="2882" y="560"/>
                    <a:pt x="2989" y="584"/>
                  </a:cubicBezTo>
                  <a:cubicBezTo>
                    <a:pt x="3072" y="596"/>
                    <a:pt x="3179" y="608"/>
                    <a:pt x="3286" y="608"/>
                  </a:cubicBezTo>
                  <a:cubicBezTo>
                    <a:pt x="3350" y="616"/>
                    <a:pt x="3413" y="620"/>
                    <a:pt x="3477" y="620"/>
                  </a:cubicBezTo>
                  <a:cubicBezTo>
                    <a:pt x="3843" y="620"/>
                    <a:pt x="4217" y="500"/>
                    <a:pt x="4599" y="500"/>
                  </a:cubicBezTo>
                  <a:cubicBezTo>
                    <a:pt x="4614" y="500"/>
                    <a:pt x="4629" y="500"/>
                    <a:pt x="4644" y="501"/>
                  </a:cubicBezTo>
                  <a:cubicBezTo>
                    <a:pt x="4648" y="502"/>
                    <a:pt x="4653" y="503"/>
                    <a:pt x="4657" y="503"/>
                  </a:cubicBezTo>
                  <a:cubicBezTo>
                    <a:pt x="4704" y="503"/>
                    <a:pt x="4741" y="424"/>
                    <a:pt x="4788" y="424"/>
                  </a:cubicBezTo>
                  <a:cubicBezTo>
                    <a:pt x="4806" y="424"/>
                    <a:pt x="4825" y="435"/>
                    <a:pt x="4846" y="465"/>
                  </a:cubicBezTo>
                  <a:cubicBezTo>
                    <a:pt x="4882" y="477"/>
                    <a:pt x="4906" y="477"/>
                    <a:pt x="4941" y="489"/>
                  </a:cubicBezTo>
                  <a:cubicBezTo>
                    <a:pt x="4965" y="489"/>
                    <a:pt x="5001" y="477"/>
                    <a:pt x="5025" y="477"/>
                  </a:cubicBezTo>
                  <a:cubicBezTo>
                    <a:pt x="5060" y="441"/>
                    <a:pt x="5072" y="429"/>
                    <a:pt x="5096" y="417"/>
                  </a:cubicBezTo>
                  <a:cubicBezTo>
                    <a:pt x="5156" y="346"/>
                    <a:pt x="5191" y="263"/>
                    <a:pt x="5144" y="167"/>
                  </a:cubicBezTo>
                  <a:lnTo>
                    <a:pt x="4560" y="120"/>
                  </a:lnTo>
                  <a:cubicBezTo>
                    <a:pt x="4459" y="148"/>
                    <a:pt x="4353" y="160"/>
                    <a:pt x="4243" y="160"/>
                  </a:cubicBezTo>
                  <a:cubicBezTo>
                    <a:pt x="4121" y="160"/>
                    <a:pt x="3995" y="145"/>
                    <a:pt x="3870" y="120"/>
                  </a:cubicBezTo>
                  <a:cubicBezTo>
                    <a:pt x="3132" y="108"/>
                    <a:pt x="2417" y="108"/>
                    <a:pt x="1727" y="108"/>
                  </a:cubicBezTo>
                  <a:cubicBezTo>
                    <a:pt x="1643" y="48"/>
                    <a:pt x="1560" y="13"/>
                    <a:pt x="145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10" name="Google Shape;2210;p32"/>
            <p:cNvSpPr/>
            <p:nvPr/>
          </p:nvSpPr>
          <p:spPr>
            <a:xfrm>
              <a:off x="5854875" y="1776750"/>
              <a:ext cx="25625" cy="7250"/>
            </a:xfrm>
            <a:custGeom>
              <a:avLst/>
              <a:gdLst/>
              <a:ahLst/>
              <a:cxnLst/>
              <a:rect l="l" t="t" r="r" b="b"/>
              <a:pathLst>
                <a:path w="1025" h="290" extrusionOk="0">
                  <a:moveTo>
                    <a:pt x="548" y="1"/>
                  </a:moveTo>
                  <a:cubicBezTo>
                    <a:pt x="407" y="1"/>
                    <a:pt x="240" y="63"/>
                    <a:pt x="1" y="183"/>
                  </a:cubicBezTo>
                  <a:cubicBezTo>
                    <a:pt x="37" y="236"/>
                    <a:pt x="79" y="263"/>
                    <a:pt x="128" y="263"/>
                  </a:cubicBezTo>
                  <a:cubicBezTo>
                    <a:pt x="145" y="263"/>
                    <a:pt x="162" y="260"/>
                    <a:pt x="180" y="254"/>
                  </a:cubicBezTo>
                  <a:cubicBezTo>
                    <a:pt x="275" y="236"/>
                    <a:pt x="373" y="218"/>
                    <a:pt x="470" y="218"/>
                  </a:cubicBezTo>
                  <a:cubicBezTo>
                    <a:pt x="566" y="218"/>
                    <a:pt x="662" y="236"/>
                    <a:pt x="751" y="290"/>
                  </a:cubicBezTo>
                  <a:cubicBezTo>
                    <a:pt x="834" y="290"/>
                    <a:pt x="942" y="278"/>
                    <a:pt x="1025" y="278"/>
                  </a:cubicBezTo>
                  <a:cubicBezTo>
                    <a:pt x="850" y="90"/>
                    <a:pt x="717" y="1"/>
                    <a:pt x="54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11" name="Google Shape;2211;p32"/>
            <p:cNvSpPr/>
            <p:nvPr/>
          </p:nvSpPr>
          <p:spPr>
            <a:xfrm>
              <a:off x="5886450" y="1778325"/>
              <a:ext cx="2700" cy="1800"/>
            </a:xfrm>
            <a:custGeom>
              <a:avLst/>
              <a:gdLst/>
              <a:ahLst/>
              <a:cxnLst/>
              <a:rect l="l" t="t" r="r" b="b"/>
              <a:pathLst>
                <a:path w="108" h="72" extrusionOk="0">
                  <a:moveTo>
                    <a:pt x="48" y="0"/>
                  </a:moveTo>
                  <a:cubicBezTo>
                    <a:pt x="36" y="0"/>
                    <a:pt x="12" y="12"/>
                    <a:pt x="0" y="12"/>
                  </a:cubicBezTo>
                  <a:cubicBezTo>
                    <a:pt x="24" y="36"/>
                    <a:pt x="0" y="48"/>
                    <a:pt x="12" y="60"/>
                  </a:cubicBezTo>
                  <a:cubicBezTo>
                    <a:pt x="12" y="72"/>
                    <a:pt x="48" y="72"/>
                    <a:pt x="60" y="72"/>
                  </a:cubicBezTo>
                  <a:cubicBezTo>
                    <a:pt x="107" y="48"/>
                    <a:pt x="107" y="12"/>
                    <a:pt x="4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12" name="Google Shape;2212;p32"/>
            <p:cNvSpPr/>
            <p:nvPr/>
          </p:nvSpPr>
          <p:spPr>
            <a:xfrm>
              <a:off x="5921550" y="1777125"/>
              <a:ext cx="2125" cy="3000"/>
            </a:xfrm>
            <a:custGeom>
              <a:avLst/>
              <a:gdLst/>
              <a:ahLst/>
              <a:cxnLst/>
              <a:rect l="l" t="t" r="r" b="b"/>
              <a:pathLst>
                <a:path w="85" h="120" extrusionOk="0">
                  <a:moveTo>
                    <a:pt x="84" y="1"/>
                  </a:moveTo>
                  <a:cubicBezTo>
                    <a:pt x="1" y="48"/>
                    <a:pt x="1" y="96"/>
                    <a:pt x="84" y="120"/>
                  </a:cubicBezTo>
                  <a:lnTo>
                    <a:pt x="84" y="60"/>
                  </a:lnTo>
                  <a:lnTo>
                    <a:pt x="84"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13" name="Google Shape;2213;p32"/>
            <p:cNvSpPr/>
            <p:nvPr/>
          </p:nvSpPr>
          <p:spPr>
            <a:xfrm>
              <a:off x="5945075" y="1777725"/>
              <a:ext cx="3600" cy="3300"/>
            </a:xfrm>
            <a:custGeom>
              <a:avLst/>
              <a:gdLst/>
              <a:ahLst/>
              <a:cxnLst/>
              <a:rect l="l" t="t" r="r" b="b"/>
              <a:pathLst>
                <a:path w="144" h="132" extrusionOk="0">
                  <a:moveTo>
                    <a:pt x="143" y="1"/>
                  </a:moveTo>
                  <a:cubicBezTo>
                    <a:pt x="96" y="24"/>
                    <a:pt x="60" y="72"/>
                    <a:pt x="1" y="132"/>
                  </a:cubicBezTo>
                  <a:cubicBezTo>
                    <a:pt x="60" y="84"/>
                    <a:pt x="96" y="36"/>
                    <a:pt x="14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14" name="Google Shape;2214;p32"/>
            <p:cNvSpPr/>
            <p:nvPr/>
          </p:nvSpPr>
          <p:spPr>
            <a:xfrm>
              <a:off x="5934075" y="1779000"/>
              <a:ext cx="3875" cy="1725"/>
            </a:xfrm>
            <a:custGeom>
              <a:avLst/>
              <a:gdLst/>
              <a:ahLst/>
              <a:cxnLst/>
              <a:rect l="l" t="t" r="r" b="b"/>
              <a:pathLst>
                <a:path w="155" h="69" extrusionOk="0">
                  <a:moveTo>
                    <a:pt x="73" y="0"/>
                  </a:moveTo>
                  <a:cubicBezTo>
                    <a:pt x="42" y="0"/>
                    <a:pt x="18" y="25"/>
                    <a:pt x="0" y="69"/>
                  </a:cubicBezTo>
                  <a:lnTo>
                    <a:pt x="155" y="69"/>
                  </a:lnTo>
                  <a:cubicBezTo>
                    <a:pt x="143" y="45"/>
                    <a:pt x="143" y="21"/>
                    <a:pt x="107" y="9"/>
                  </a:cubicBezTo>
                  <a:cubicBezTo>
                    <a:pt x="95" y="3"/>
                    <a:pt x="83" y="0"/>
                    <a:pt x="7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15" name="Google Shape;2215;p32"/>
            <p:cNvSpPr/>
            <p:nvPr/>
          </p:nvSpPr>
          <p:spPr>
            <a:xfrm>
              <a:off x="5751000" y="2021400"/>
              <a:ext cx="8075" cy="3700"/>
            </a:xfrm>
            <a:custGeom>
              <a:avLst/>
              <a:gdLst/>
              <a:ahLst/>
              <a:cxnLst/>
              <a:rect l="l" t="t" r="r" b="b"/>
              <a:pathLst>
                <a:path w="323" h="148" extrusionOk="0">
                  <a:moveTo>
                    <a:pt x="120" y="0"/>
                  </a:moveTo>
                  <a:cubicBezTo>
                    <a:pt x="75" y="0"/>
                    <a:pt x="32" y="21"/>
                    <a:pt x="1" y="76"/>
                  </a:cubicBezTo>
                  <a:cubicBezTo>
                    <a:pt x="60" y="88"/>
                    <a:pt x="120" y="112"/>
                    <a:pt x="179" y="124"/>
                  </a:cubicBezTo>
                  <a:cubicBezTo>
                    <a:pt x="227" y="148"/>
                    <a:pt x="275" y="148"/>
                    <a:pt x="322" y="148"/>
                  </a:cubicBezTo>
                  <a:cubicBezTo>
                    <a:pt x="286" y="100"/>
                    <a:pt x="275" y="52"/>
                    <a:pt x="239" y="41"/>
                  </a:cubicBezTo>
                  <a:cubicBezTo>
                    <a:pt x="204" y="18"/>
                    <a:pt x="162" y="0"/>
                    <a:pt x="12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16" name="Google Shape;2216;p32"/>
            <p:cNvSpPr/>
            <p:nvPr/>
          </p:nvSpPr>
          <p:spPr>
            <a:xfrm>
              <a:off x="5726600" y="2020925"/>
              <a:ext cx="3000" cy="3300"/>
            </a:xfrm>
            <a:custGeom>
              <a:avLst/>
              <a:gdLst/>
              <a:ahLst/>
              <a:cxnLst/>
              <a:rect l="l" t="t" r="r" b="b"/>
              <a:pathLst>
                <a:path w="120" h="132" extrusionOk="0">
                  <a:moveTo>
                    <a:pt x="0" y="0"/>
                  </a:moveTo>
                  <a:lnTo>
                    <a:pt x="0" y="0"/>
                  </a:lnTo>
                  <a:cubicBezTo>
                    <a:pt x="12" y="71"/>
                    <a:pt x="60" y="119"/>
                    <a:pt x="119" y="131"/>
                  </a:cubicBezTo>
                  <a:cubicBezTo>
                    <a:pt x="119" y="60"/>
                    <a:pt x="72" y="36"/>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17" name="Google Shape;2217;p32"/>
            <p:cNvSpPr/>
            <p:nvPr/>
          </p:nvSpPr>
          <p:spPr>
            <a:xfrm>
              <a:off x="5970375" y="1795650"/>
              <a:ext cx="43175" cy="15200"/>
            </a:xfrm>
            <a:custGeom>
              <a:avLst/>
              <a:gdLst/>
              <a:ahLst/>
              <a:cxnLst/>
              <a:rect l="l" t="t" r="r" b="b"/>
              <a:pathLst>
                <a:path w="1727" h="608" extrusionOk="0">
                  <a:moveTo>
                    <a:pt x="852" y="1"/>
                  </a:moveTo>
                  <a:cubicBezTo>
                    <a:pt x="755" y="1"/>
                    <a:pt x="659" y="43"/>
                    <a:pt x="560" y="117"/>
                  </a:cubicBezTo>
                  <a:lnTo>
                    <a:pt x="298" y="117"/>
                  </a:lnTo>
                  <a:cubicBezTo>
                    <a:pt x="245" y="79"/>
                    <a:pt x="193" y="56"/>
                    <a:pt x="137" y="56"/>
                  </a:cubicBezTo>
                  <a:cubicBezTo>
                    <a:pt x="105" y="56"/>
                    <a:pt x="71" y="64"/>
                    <a:pt x="36" y="81"/>
                  </a:cubicBezTo>
                  <a:cubicBezTo>
                    <a:pt x="24" y="117"/>
                    <a:pt x="12" y="129"/>
                    <a:pt x="1" y="153"/>
                  </a:cubicBezTo>
                  <a:cubicBezTo>
                    <a:pt x="84" y="296"/>
                    <a:pt x="120" y="474"/>
                    <a:pt x="263" y="558"/>
                  </a:cubicBezTo>
                  <a:cubicBezTo>
                    <a:pt x="274" y="557"/>
                    <a:pt x="286" y="557"/>
                    <a:pt x="297" y="557"/>
                  </a:cubicBezTo>
                  <a:cubicBezTo>
                    <a:pt x="500" y="557"/>
                    <a:pt x="711" y="608"/>
                    <a:pt x="914" y="608"/>
                  </a:cubicBezTo>
                  <a:cubicBezTo>
                    <a:pt x="1096" y="608"/>
                    <a:pt x="1271" y="567"/>
                    <a:pt x="1429" y="415"/>
                  </a:cubicBezTo>
                  <a:cubicBezTo>
                    <a:pt x="1525" y="320"/>
                    <a:pt x="1620" y="212"/>
                    <a:pt x="1727" y="129"/>
                  </a:cubicBezTo>
                  <a:cubicBezTo>
                    <a:pt x="1525" y="117"/>
                    <a:pt x="1334" y="117"/>
                    <a:pt x="1132" y="117"/>
                  </a:cubicBezTo>
                  <a:cubicBezTo>
                    <a:pt x="1034" y="37"/>
                    <a:pt x="943" y="1"/>
                    <a:pt x="85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18" name="Google Shape;2218;p32"/>
            <p:cNvSpPr/>
            <p:nvPr/>
          </p:nvSpPr>
          <p:spPr>
            <a:xfrm>
              <a:off x="6029900" y="1782625"/>
              <a:ext cx="38425" cy="16275"/>
            </a:xfrm>
            <a:custGeom>
              <a:avLst/>
              <a:gdLst/>
              <a:ahLst/>
              <a:cxnLst/>
              <a:rect l="l" t="t" r="r" b="b"/>
              <a:pathLst>
                <a:path w="1537" h="651" extrusionOk="0">
                  <a:moveTo>
                    <a:pt x="611" y="0"/>
                  </a:moveTo>
                  <a:cubicBezTo>
                    <a:pt x="496" y="0"/>
                    <a:pt x="378" y="25"/>
                    <a:pt x="263" y="79"/>
                  </a:cubicBezTo>
                  <a:cubicBezTo>
                    <a:pt x="96" y="162"/>
                    <a:pt x="1" y="340"/>
                    <a:pt x="334" y="352"/>
                  </a:cubicBezTo>
                  <a:cubicBezTo>
                    <a:pt x="408" y="297"/>
                    <a:pt x="478" y="270"/>
                    <a:pt x="547" y="270"/>
                  </a:cubicBezTo>
                  <a:cubicBezTo>
                    <a:pt x="612" y="270"/>
                    <a:pt x="675" y="294"/>
                    <a:pt x="739" y="340"/>
                  </a:cubicBezTo>
                  <a:cubicBezTo>
                    <a:pt x="870" y="400"/>
                    <a:pt x="989" y="483"/>
                    <a:pt x="1037" y="638"/>
                  </a:cubicBezTo>
                  <a:cubicBezTo>
                    <a:pt x="1144" y="638"/>
                    <a:pt x="1227" y="650"/>
                    <a:pt x="1334" y="650"/>
                  </a:cubicBezTo>
                  <a:cubicBezTo>
                    <a:pt x="1394" y="590"/>
                    <a:pt x="1441" y="543"/>
                    <a:pt x="1465" y="483"/>
                  </a:cubicBezTo>
                  <a:cubicBezTo>
                    <a:pt x="1537" y="233"/>
                    <a:pt x="1239" y="340"/>
                    <a:pt x="1180" y="221"/>
                  </a:cubicBezTo>
                  <a:lnTo>
                    <a:pt x="1168" y="198"/>
                  </a:lnTo>
                  <a:cubicBezTo>
                    <a:pt x="996" y="71"/>
                    <a:pt x="806" y="0"/>
                    <a:pt x="61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19" name="Google Shape;2219;p32"/>
            <p:cNvSpPr/>
            <p:nvPr/>
          </p:nvSpPr>
          <p:spPr>
            <a:xfrm>
              <a:off x="5988225" y="1783425"/>
              <a:ext cx="21475" cy="11600"/>
            </a:xfrm>
            <a:custGeom>
              <a:avLst/>
              <a:gdLst/>
              <a:ahLst/>
              <a:cxnLst/>
              <a:rect l="l" t="t" r="r" b="b"/>
              <a:pathLst>
                <a:path w="859" h="464" extrusionOk="0">
                  <a:moveTo>
                    <a:pt x="90" y="1"/>
                  </a:moveTo>
                  <a:cubicBezTo>
                    <a:pt x="57" y="1"/>
                    <a:pt x="26" y="18"/>
                    <a:pt x="1" y="35"/>
                  </a:cubicBezTo>
                  <a:lnTo>
                    <a:pt x="1" y="320"/>
                  </a:lnTo>
                  <a:cubicBezTo>
                    <a:pt x="63" y="424"/>
                    <a:pt x="146" y="447"/>
                    <a:pt x="235" y="447"/>
                  </a:cubicBezTo>
                  <a:cubicBezTo>
                    <a:pt x="301" y="447"/>
                    <a:pt x="370" y="434"/>
                    <a:pt x="436" y="434"/>
                  </a:cubicBezTo>
                  <a:cubicBezTo>
                    <a:pt x="484" y="434"/>
                    <a:pt x="530" y="441"/>
                    <a:pt x="572" y="463"/>
                  </a:cubicBezTo>
                  <a:cubicBezTo>
                    <a:pt x="739" y="368"/>
                    <a:pt x="787" y="189"/>
                    <a:pt x="858" y="35"/>
                  </a:cubicBezTo>
                  <a:cubicBezTo>
                    <a:pt x="608" y="23"/>
                    <a:pt x="370" y="23"/>
                    <a:pt x="132" y="11"/>
                  </a:cubicBezTo>
                  <a:cubicBezTo>
                    <a:pt x="118" y="4"/>
                    <a:pt x="104" y="1"/>
                    <a:pt x="9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20" name="Google Shape;2220;p32"/>
            <p:cNvSpPr/>
            <p:nvPr/>
          </p:nvSpPr>
          <p:spPr>
            <a:xfrm>
              <a:off x="5984375" y="1791425"/>
              <a:ext cx="18175" cy="7175"/>
            </a:xfrm>
            <a:custGeom>
              <a:avLst/>
              <a:gdLst/>
              <a:ahLst/>
              <a:cxnLst/>
              <a:rect l="l" t="t" r="r" b="b"/>
              <a:pathLst>
                <a:path w="727" h="287" extrusionOk="0">
                  <a:moveTo>
                    <a:pt x="155" y="0"/>
                  </a:moveTo>
                  <a:cubicBezTo>
                    <a:pt x="36" y="60"/>
                    <a:pt x="0" y="167"/>
                    <a:pt x="12" y="286"/>
                  </a:cubicBezTo>
                  <a:lnTo>
                    <a:pt x="584" y="286"/>
                  </a:lnTo>
                  <a:cubicBezTo>
                    <a:pt x="631" y="238"/>
                    <a:pt x="691" y="191"/>
                    <a:pt x="726" y="143"/>
                  </a:cubicBezTo>
                  <a:cubicBezTo>
                    <a:pt x="655" y="24"/>
                    <a:pt x="560" y="0"/>
                    <a:pt x="459" y="0"/>
                  </a:cubicBezTo>
                  <a:cubicBezTo>
                    <a:pt x="391" y="0"/>
                    <a:pt x="321" y="11"/>
                    <a:pt x="254" y="11"/>
                  </a:cubicBezTo>
                  <a:cubicBezTo>
                    <a:pt x="220" y="11"/>
                    <a:pt x="187" y="8"/>
                    <a:pt x="15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21" name="Google Shape;2221;p32"/>
            <p:cNvSpPr/>
            <p:nvPr/>
          </p:nvSpPr>
          <p:spPr>
            <a:xfrm>
              <a:off x="6038850" y="1788025"/>
              <a:ext cx="9825" cy="3425"/>
            </a:xfrm>
            <a:custGeom>
              <a:avLst/>
              <a:gdLst/>
              <a:ahLst/>
              <a:cxnLst/>
              <a:rect l="l" t="t" r="r" b="b"/>
              <a:pathLst>
                <a:path w="393" h="137" extrusionOk="0">
                  <a:moveTo>
                    <a:pt x="200" y="1"/>
                  </a:moveTo>
                  <a:cubicBezTo>
                    <a:pt x="133" y="1"/>
                    <a:pt x="67" y="46"/>
                    <a:pt x="0" y="136"/>
                  </a:cubicBezTo>
                  <a:cubicBezTo>
                    <a:pt x="131" y="136"/>
                    <a:pt x="262" y="136"/>
                    <a:pt x="393" y="124"/>
                  </a:cubicBezTo>
                  <a:cubicBezTo>
                    <a:pt x="329" y="43"/>
                    <a:pt x="264" y="1"/>
                    <a:pt x="20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22" name="Google Shape;2222;p32"/>
            <p:cNvSpPr/>
            <p:nvPr/>
          </p:nvSpPr>
          <p:spPr>
            <a:xfrm>
              <a:off x="5584900" y="2097875"/>
              <a:ext cx="42600" cy="10050"/>
            </a:xfrm>
            <a:custGeom>
              <a:avLst/>
              <a:gdLst/>
              <a:ahLst/>
              <a:cxnLst/>
              <a:rect l="l" t="t" r="r" b="b"/>
              <a:pathLst>
                <a:path w="1704" h="402" extrusionOk="0">
                  <a:moveTo>
                    <a:pt x="908" y="1"/>
                  </a:moveTo>
                  <a:cubicBezTo>
                    <a:pt x="630" y="1"/>
                    <a:pt x="353" y="36"/>
                    <a:pt x="72" y="113"/>
                  </a:cubicBezTo>
                  <a:cubicBezTo>
                    <a:pt x="1" y="375"/>
                    <a:pt x="275" y="256"/>
                    <a:pt x="334" y="363"/>
                  </a:cubicBezTo>
                  <a:cubicBezTo>
                    <a:pt x="514" y="392"/>
                    <a:pt x="692" y="401"/>
                    <a:pt x="869" y="401"/>
                  </a:cubicBezTo>
                  <a:cubicBezTo>
                    <a:pt x="1125" y="401"/>
                    <a:pt x="1379" y="382"/>
                    <a:pt x="1632" y="375"/>
                  </a:cubicBezTo>
                  <a:cubicBezTo>
                    <a:pt x="1704" y="327"/>
                    <a:pt x="1704" y="292"/>
                    <a:pt x="1632" y="232"/>
                  </a:cubicBezTo>
                  <a:lnTo>
                    <a:pt x="1632" y="77"/>
                  </a:lnTo>
                  <a:cubicBezTo>
                    <a:pt x="1389" y="27"/>
                    <a:pt x="1148" y="1"/>
                    <a:pt x="90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23" name="Google Shape;2223;p32"/>
            <p:cNvSpPr/>
            <p:nvPr/>
          </p:nvSpPr>
          <p:spPr>
            <a:xfrm>
              <a:off x="5625700" y="2103950"/>
              <a:ext cx="11325" cy="6825"/>
            </a:xfrm>
            <a:custGeom>
              <a:avLst/>
              <a:gdLst/>
              <a:ahLst/>
              <a:cxnLst/>
              <a:rect l="l" t="t" r="r" b="b"/>
              <a:pathLst>
                <a:path w="453" h="273" extrusionOk="0">
                  <a:moveTo>
                    <a:pt x="0" y="1"/>
                  </a:moveTo>
                  <a:lnTo>
                    <a:pt x="0" y="132"/>
                  </a:lnTo>
                  <a:cubicBezTo>
                    <a:pt x="71" y="228"/>
                    <a:pt x="148" y="272"/>
                    <a:pt x="231" y="272"/>
                  </a:cubicBezTo>
                  <a:cubicBezTo>
                    <a:pt x="301" y="272"/>
                    <a:pt x="376" y="240"/>
                    <a:pt x="453" y="179"/>
                  </a:cubicBezTo>
                  <a:lnTo>
                    <a:pt x="0"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24" name="Google Shape;2224;p32"/>
            <p:cNvSpPr/>
            <p:nvPr/>
          </p:nvSpPr>
          <p:spPr>
            <a:xfrm>
              <a:off x="5851900" y="2103275"/>
              <a:ext cx="10150" cy="3975"/>
            </a:xfrm>
            <a:custGeom>
              <a:avLst/>
              <a:gdLst/>
              <a:ahLst/>
              <a:cxnLst/>
              <a:rect l="l" t="t" r="r" b="b"/>
              <a:pathLst>
                <a:path w="406" h="159" extrusionOk="0">
                  <a:moveTo>
                    <a:pt x="132" y="0"/>
                  </a:moveTo>
                  <a:cubicBezTo>
                    <a:pt x="74" y="0"/>
                    <a:pt x="25" y="34"/>
                    <a:pt x="1" y="159"/>
                  </a:cubicBezTo>
                  <a:cubicBezTo>
                    <a:pt x="24" y="157"/>
                    <a:pt x="47" y="157"/>
                    <a:pt x="69" y="157"/>
                  </a:cubicBezTo>
                  <a:cubicBezTo>
                    <a:pt x="93" y="157"/>
                    <a:pt x="116" y="157"/>
                    <a:pt x="139" y="157"/>
                  </a:cubicBezTo>
                  <a:cubicBezTo>
                    <a:pt x="240" y="157"/>
                    <a:pt x="331" y="147"/>
                    <a:pt x="406" y="40"/>
                  </a:cubicBezTo>
                  <a:lnTo>
                    <a:pt x="406" y="40"/>
                  </a:lnTo>
                  <a:cubicBezTo>
                    <a:pt x="391" y="47"/>
                    <a:pt x="375" y="49"/>
                    <a:pt x="358" y="49"/>
                  </a:cubicBezTo>
                  <a:cubicBezTo>
                    <a:pt x="287" y="49"/>
                    <a:pt x="203" y="0"/>
                    <a:pt x="13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25" name="Google Shape;2225;p32"/>
            <p:cNvSpPr/>
            <p:nvPr/>
          </p:nvSpPr>
          <p:spPr>
            <a:xfrm>
              <a:off x="5585200" y="1770750"/>
              <a:ext cx="2725" cy="2200"/>
            </a:xfrm>
            <a:custGeom>
              <a:avLst/>
              <a:gdLst/>
              <a:ahLst/>
              <a:cxnLst/>
              <a:rect l="l" t="t" r="r" b="b"/>
              <a:pathLst>
                <a:path w="109" h="88" extrusionOk="0">
                  <a:moveTo>
                    <a:pt x="54" y="1"/>
                  </a:moveTo>
                  <a:cubicBezTo>
                    <a:pt x="51" y="1"/>
                    <a:pt x="49" y="2"/>
                    <a:pt x="49" y="6"/>
                  </a:cubicBezTo>
                  <a:cubicBezTo>
                    <a:pt x="1" y="42"/>
                    <a:pt x="1" y="65"/>
                    <a:pt x="60" y="77"/>
                  </a:cubicBezTo>
                  <a:cubicBezTo>
                    <a:pt x="64" y="85"/>
                    <a:pt x="68" y="87"/>
                    <a:pt x="72" y="87"/>
                  </a:cubicBezTo>
                  <a:cubicBezTo>
                    <a:pt x="81" y="87"/>
                    <a:pt x="92" y="74"/>
                    <a:pt x="108" y="65"/>
                  </a:cubicBezTo>
                  <a:cubicBezTo>
                    <a:pt x="108" y="53"/>
                    <a:pt x="84" y="42"/>
                    <a:pt x="84" y="18"/>
                  </a:cubicBezTo>
                  <a:cubicBezTo>
                    <a:pt x="76" y="9"/>
                    <a:pt x="61" y="1"/>
                    <a:pt x="5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26" name="Google Shape;2226;p32"/>
            <p:cNvSpPr/>
            <p:nvPr/>
          </p:nvSpPr>
          <p:spPr>
            <a:xfrm>
              <a:off x="5606650" y="1770875"/>
              <a:ext cx="2400" cy="1825"/>
            </a:xfrm>
            <a:custGeom>
              <a:avLst/>
              <a:gdLst/>
              <a:ahLst/>
              <a:cxnLst/>
              <a:rect l="l" t="t" r="r" b="b"/>
              <a:pathLst>
                <a:path w="96" h="73" extrusionOk="0">
                  <a:moveTo>
                    <a:pt x="48" y="1"/>
                  </a:moveTo>
                  <a:cubicBezTo>
                    <a:pt x="36" y="13"/>
                    <a:pt x="24" y="13"/>
                    <a:pt x="0" y="37"/>
                  </a:cubicBezTo>
                  <a:cubicBezTo>
                    <a:pt x="0" y="48"/>
                    <a:pt x="24" y="60"/>
                    <a:pt x="36" y="72"/>
                  </a:cubicBezTo>
                  <a:cubicBezTo>
                    <a:pt x="48" y="48"/>
                    <a:pt x="83" y="37"/>
                    <a:pt x="95" y="13"/>
                  </a:cubicBezTo>
                  <a:cubicBezTo>
                    <a:pt x="83" y="13"/>
                    <a:pt x="60" y="1"/>
                    <a:pt x="4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27" name="Google Shape;2227;p32"/>
            <p:cNvSpPr/>
            <p:nvPr/>
          </p:nvSpPr>
          <p:spPr>
            <a:xfrm>
              <a:off x="5597125" y="1770300"/>
              <a:ext cx="1500" cy="1350"/>
            </a:xfrm>
            <a:custGeom>
              <a:avLst/>
              <a:gdLst/>
              <a:ahLst/>
              <a:cxnLst/>
              <a:rect l="l" t="t" r="r" b="b"/>
              <a:pathLst>
                <a:path w="60" h="54" extrusionOk="0">
                  <a:moveTo>
                    <a:pt x="0" y="0"/>
                  </a:moveTo>
                  <a:lnTo>
                    <a:pt x="0" y="0"/>
                  </a:lnTo>
                  <a:cubicBezTo>
                    <a:pt x="14" y="35"/>
                    <a:pt x="32" y="53"/>
                    <a:pt x="44" y="53"/>
                  </a:cubicBezTo>
                  <a:cubicBezTo>
                    <a:pt x="53" y="53"/>
                    <a:pt x="60" y="44"/>
                    <a:pt x="60" y="24"/>
                  </a:cubicBezTo>
                  <a:cubicBezTo>
                    <a:pt x="60" y="24"/>
                    <a:pt x="12"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28" name="Google Shape;2228;p32"/>
            <p:cNvSpPr/>
            <p:nvPr/>
          </p:nvSpPr>
          <p:spPr>
            <a:xfrm>
              <a:off x="5920175" y="1788600"/>
              <a:ext cx="52000" cy="11550"/>
            </a:xfrm>
            <a:custGeom>
              <a:avLst/>
              <a:gdLst/>
              <a:ahLst/>
              <a:cxnLst/>
              <a:rect l="l" t="t" r="r" b="b"/>
              <a:pathLst>
                <a:path w="2080" h="462" extrusionOk="0">
                  <a:moveTo>
                    <a:pt x="947" y="0"/>
                  </a:moveTo>
                  <a:cubicBezTo>
                    <a:pt x="874" y="0"/>
                    <a:pt x="809" y="15"/>
                    <a:pt x="758" y="54"/>
                  </a:cubicBezTo>
                  <a:cubicBezTo>
                    <a:pt x="648" y="129"/>
                    <a:pt x="539" y="149"/>
                    <a:pt x="433" y="149"/>
                  </a:cubicBezTo>
                  <a:cubicBezTo>
                    <a:pt x="310" y="149"/>
                    <a:pt x="190" y="122"/>
                    <a:pt x="72" y="122"/>
                  </a:cubicBezTo>
                  <a:cubicBezTo>
                    <a:pt x="51" y="122"/>
                    <a:pt x="29" y="123"/>
                    <a:pt x="8" y="125"/>
                  </a:cubicBezTo>
                  <a:cubicBezTo>
                    <a:pt x="0" y="366"/>
                    <a:pt x="78" y="462"/>
                    <a:pt x="215" y="462"/>
                  </a:cubicBezTo>
                  <a:cubicBezTo>
                    <a:pt x="275" y="462"/>
                    <a:pt x="346" y="444"/>
                    <a:pt x="425" y="411"/>
                  </a:cubicBezTo>
                  <a:cubicBezTo>
                    <a:pt x="949" y="423"/>
                    <a:pt x="1485" y="423"/>
                    <a:pt x="2009" y="423"/>
                  </a:cubicBezTo>
                  <a:lnTo>
                    <a:pt x="2009" y="411"/>
                  </a:lnTo>
                  <a:cubicBezTo>
                    <a:pt x="2080" y="304"/>
                    <a:pt x="2080" y="197"/>
                    <a:pt x="1985" y="113"/>
                  </a:cubicBezTo>
                  <a:cubicBezTo>
                    <a:pt x="1942" y="70"/>
                    <a:pt x="1899" y="52"/>
                    <a:pt x="1857" y="52"/>
                  </a:cubicBezTo>
                  <a:cubicBezTo>
                    <a:pt x="1806" y="52"/>
                    <a:pt x="1757" y="79"/>
                    <a:pt x="1711" y="125"/>
                  </a:cubicBezTo>
                  <a:cubicBezTo>
                    <a:pt x="1711" y="137"/>
                    <a:pt x="1687" y="137"/>
                    <a:pt x="1663" y="161"/>
                  </a:cubicBezTo>
                  <a:cubicBezTo>
                    <a:pt x="1616" y="161"/>
                    <a:pt x="1592" y="137"/>
                    <a:pt x="1556" y="113"/>
                  </a:cubicBezTo>
                  <a:cubicBezTo>
                    <a:pt x="1528" y="93"/>
                    <a:pt x="1505" y="80"/>
                    <a:pt x="1480" y="80"/>
                  </a:cubicBezTo>
                  <a:cubicBezTo>
                    <a:pt x="1463" y="80"/>
                    <a:pt x="1445" y="86"/>
                    <a:pt x="1425" y="101"/>
                  </a:cubicBezTo>
                  <a:cubicBezTo>
                    <a:pt x="1273" y="61"/>
                    <a:pt x="1094" y="0"/>
                    <a:pt x="94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29" name="Google Shape;2229;p32"/>
            <p:cNvSpPr/>
            <p:nvPr/>
          </p:nvSpPr>
          <p:spPr>
            <a:xfrm>
              <a:off x="5976925" y="1806000"/>
              <a:ext cx="39625" cy="7550"/>
            </a:xfrm>
            <a:custGeom>
              <a:avLst/>
              <a:gdLst/>
              <a:ahLst/>
              <a:cxnLst/>
              <a:rect l="l" t="t" r="r" b="b"/>
              <a:pathLst>
                <a:path w="1585" h="302" extrusionOk="0">
                  <a:moveTo>
                    <a:pt x="1167" y="1"/>
                  </a:moveTo>
                  <a:cubicBezTo>
                    <a:pt x="1058" y="45"/>
                    <a:pt x="945" y="57"/>
                    <a:pt x="831" y="57"/>
                  </a:cubicBezTo>
                  <a:cubicBezTo>
                    <a:pt x="694" y="57"/>
                    <a:pt x="555" y="40"/>
                    <a:pt x="420" y="40"/>
                  </a:cubicBezTo>
                  <a:cubicBezTo>
                    <a:pt x="275" y="40"/>
                    <a:pt x="133" y="60"/>
                    <a:pt x="1" y="144"/>
                  </a:cubicBezTo>
                  <a:cubicBezTo>
                    <a:pt x="216" y="269"/>
                    <a:pt x="438" y="301"/>
                    <a:pt x="662" y="301"/>
                  </a:cubicBezTo>
                  <a:cubicBezTo>
                    <a:pt x="902" y="301"/>
                    <a:pt x="1144" y="264"/>
                    <a:pt x="1383" y="264"/>
                  </a:cubicBezTo>
                  <a:cubicBezTo>
                    <a:pt x="1451" y="264"/>
                    <a:pt x="1517" y="267"/>
                    <a:pt x="1584" y="275"/>
                  </a:cubicBezTo>
                  <a:cubicBezTo>
                    <a:pt x="1525" y="72"/>
                    <a:pt x="1358" y="13"/>
                    <a:pt x="116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30" name="Google Shape;2230;p32"/>
            <p:cNvSpPr/>
            <p:nvPr/>
          </p:nvSpPr>
          <p:spPr>
            <a:xfrm>
              <a:off x="5909950" y="1791725"/>
              <a:ext cx="20875" cy="13700"/>
            </a:xfrm>
            <a:custGeom>
              <a:avLst/>
              <a:gdLst/>
              <a:ahLst/>
              <a:cxnLst/>
              <a:rect l="l" t="t" r="r" b="b"/>
              <a:pathLst>
                <a:path w="835" h="548" extrusionOk="0">
                  <a:moveTo>
                    <a:pt x="417" y="0"/>
                  </a:moveTo>
                  <a:cubicBezTo>
                    <a:pt x="310" y="12"/>
                    <a:pt x="191" y="12"/>
                    <a:pt x="72" y="12"/>
                  </a:cubicBezTo>
                  <a:cubicBezTo>
                    <a:pt x="13" y="84"/>
                    <a:pt x="1" y="179"/>
                    <a:pt x="36" y="286"/>
                  </a:cubicBezTo>
                  <a:cubicBezTo>
                    <a:pt x="36" y="369"/>
                    <a:pt x="36" y="477"/>
                    <a:pt x="108" y="548"/>
                  </a:cubicBezTo>
                  <a:lnTo>
                    <a:pt x="405" y="548"/>
                  </a:lnTo>
                  <a:cubicBezTo>
                    <a:pt x="489" y="369"/>
                    <a:pt x="751" y="453"/>
                    <a:pt x="834" y="286"/>
                  </a:cubicBezTo>
                  <a:cubicBezTo>
                    <a:pt x="644" y="286"/>
                    <a:pt x="477" y="215"/>
                    <a:pt x="41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31" name="Google Shape;2231;p32"/>
            <p:cNvSpPr/>
            <p:nvPr/>
          </p:nvSpPr>
          <p:spPr>
            <a:xfrm>
              <a:off x="5953125" y="1806525"/>
              <a:ext cx="9825" cy="6950"/>
            </a:xfrm>
            <a:custGeom>
              <a:avLst/>
              <a:gdLst/>
              <a:ahLst/>
              <a:cxnLst/>
              <a:rect l="l" t="t" r="r" b="b"/>
              <a:pathLst>
                <a:path w="393" h="278" extrusionOk="0">
                  <a:moveTo>
                    <a:pt x="149" y="1"/>
                  </a:moveTo>
                  <a:cubicBezTo>
                    <a:pt x="94" y="1"/>
                    <a:pt x="32" y="29"/>
                    <a:pt x="12" y="99"/>
                  </a:cubicBezTo>
                  <a:cubicBezTo>
                    <a:pt x="0" y="254"/>
                    <a:pt x="155" y="242"/>
                    <a:pt x="250" y="277"/>
                  </a:cubicBezTo>
                  <a:cubicBezTo>
                    <a:pt x="286" y="170"/>
                    <a:pt x="393" y="39"/>
                    <a:pt x="179" y="4"/>
                  </a:cubicBezTo>
                  <a:cubicBezTo>
                    <a:pt x="169" y="2"/>
                    <a:pt x="159" y="1"/>
                    <a:pt x="14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32" name="Google Shape;2232;p32"/>
            <p:cNvSpPr/>
            <p:nvPr/>
          </p:nvSpPr>
          <p:spPr>
            <a:xfrm>
              <a:off x="5938225" y="1807800"/>
              <a:ext cx="7475" cy="4775"/>
            </a:xfrm>
            <a:custGeom>
              <a:avLst/>
              <a:gdLst/>
              <a:ahLst/>
              <a:cxnLst/>
              <a:rect l="l" t="t" r="r" b="b"/>
              <a:pathLst>
                <a:path w="299" h="191" extrusionOk="0">
                  <a:moveTo>
                    <a:pt x="96" y="0"/>
                  </a:moveTo>
                  <a:cubicBezTo>
                    <a:pt x="72" y="24"/>
                    <a:pt x="13" y="60"/>
                    <a:pt x="1" y="72"/>
                  </a:cubicBezTo>
                  <a:cubicBezTo>
                    <a:pt x="1" y="182"/>
                    <a:pt x="77" y="191"/>
                    <a:pt x="152" y="191"/>
                  </a:cubicBezTo>
                  <a:cubicBezTo>
                    <a:pt x="165" y="191"/>
                    <a:pt x="178" y="191"/>
                    <a:pt x="191" y="191"/>
                  </a:cubicBezTo>
                  <a:cubicBezTo>
                    <a:pt x="239" y="179"/>
                    <a:pt x="298" y="143"/>
                    <a:pt x="298" y="131"/>
                  </a:cubicBezTo>
                  <a:cubicBezTo>
                    <a:pt x="275" y="48"/>
                    <a:pt x="167" y="24"/>
                    <a:pt x="9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33" name="Google Shape;2233;p32"/>
            <p:cNvSpPr/>
            <p:nvPr/>
          </p:nvSpPr>
          <p:spPr>
            <a:xfrm>
              <a:off x="5618550" y="1733700"/>
              <a:ext cx="10450" cy="3825"/>
            </a:xfrm>
            <a:custGeom>
              <a:avLst/>
              <a:gdLst/>
              <a:ahLst/>
              <a:cxnLst/>
              <a:rect l="l" t="t" r="r" b="b"/>
              <a:pathLst>
                <a:path w="418" h="153" extrusionOk="0">
                  <a:moveTo>
                    <a:pt x="201" y="1"/>
                  </a:moveTo>
                  <a:cubicBezTo>
                    <a:pt x="135" y="1"/>
                    <a:pt x="68" y="13"/>
                    <a:pt x="0" y="35"/>
                  </a:cubicBezTo>
                  <a:cubicBezTo>
                    <a:pt x="73" y="114"/>
                    <a:pt x="146" y="153"/>
                    <a:pt x="217" y="153"/>
                  </a:cubicBezTo>
                  <a:cubicBezTo>
                    <a:pt x="286" y="153"/>
                    <a:pt x="353" y="117"/>
                    <a:pt x="417" y="47"/>
                  </a:cubicBezTo>
                  <a:cubicBezTo>
                    <a:pt x="348" y="16"/>
                    <a:pt x="276" y="1"/>
                    <a:pt x="20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34" name="Google Shape;2234;p32"/>
            <p:cNvSpPr/>
            <p:nvPr/>
          </p:nvSpPr>
          <p:spPr>
            <a:xfrm>
              <a:off x="5905775" y="1993700"/>
              <a:ext cx="6575" cy="6400"/>
            </a:xfrm>
            <a:custGeom>
              <a:avLst/>
              <a:gdLst/>
              <a:ahLst/>
              <a:cxnLst/>
              <a:rect l="l" t="t" r="r" b="b"/>
              <a:pathLst>
                <a:path w="263" h="256" extrusionOk="0">
                  <a:moveTo>
                    <a:pt x="147" y="1"/>
                  </a:moveTo>
                  <a:cubicBezTo>
                    <a:pt x="121" y="1"/>
                    <a:pt x="78" y="12"/>
                    <a:pt x="60" y="29"/>
                  </a:cubicBezTo>
                  <a:cubicBezTo>
                    <a:pt x="1" y="137"/>
                    <a:pt x="60" y="208"/>
                    <a:pt x="156" y="256"/>
                  </a:cubicBezTo>
                  <a:cubicBezTo>
                    <a:pt x="156" y="160"/>
                    <a:pt x="263" y="77"/>
                    <a:pt x="168" y="6"/>
                  </a:cubicBezTo>
                  <a:cubicBezTo>
                    <a:pt x="164" y="2"/>
                    <a:pt x="157" y="1"/>
                    <a:pt x="14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35" name="Google Shape;2235;p32"/>
            <p:cNvSpPr/>
            <p:nvPr/>
          </p:nvSpPr>
          <p:spPr>
            <a:xfrm>
              <a:off x="5259875" y="1751825"/>
              <a:ext cx="42875" cy="51700"/>
            </a:xfrm>
            <a:custGeom>
              <a:avLst/>
              <a:gdLst/>
              <a:ahLst/>
              <a:cxnLst/>
              <a:rect l="l" t="t" r="r" b="b"/>
              <a:pathLst>
                <a:path w="1715" h="2068" extrusionOk="0">
                  <a:moveTo>
                    <a:pt x="1572" y="1"/>
                  </a:moveTo>
                  <a:cubicBezTo>
                    <a:pt x="810" y="358"/>
                    <a:pt x="405" y="1049"/>
                    <a:pt x="24" y="1751"/>
                  </a:cubicBezTo>
                  <a:cubicBezTo>
                    <a:pt x="60" y="1787"/>
                    <a:pt x="48" y="1834"/>
                    <a:pt x="0" y="1870"/>
                  </a:cubicBezTo>
                  <a:lnTo>
                    <a:pt x="0" y="2013"/>
                  </a:lnTo>
                  <a:cubicBezTo>
                    <a:pt x="77" y="2051"/>
                    <a:pt x="140" y="2068"/>
                    <a:pt x="192" y="2068"/>
                  </a:cubicBezTo>
                  <a:cubicBezTo>
                    <a:pt x="481" y="2068"/>
                    <a:pt x="456" y="1572"/>
                    <a:pt x="739" y="1572"/>
                  </a:cubicBezTo>
                  <a:cubicBezTo>
                    <a:pt x="893" y="1013"/>
                    <a:pt x="1334" y="679"/>
                    <a:pt x="1715" y="298"/>
                  </a:cubicBezTo>
                  <a:lnTo>
                    <a:pt x="1715" y="298"/>
                  </a:lnTo>
                  <a:cubicBezTo>
                    <a:pt x="1698" y="300"/>
                    <a:pt x="1682" y="301"/>
                    <a:pt x="1668" y="301"/>
                  </a:cubicBezTo>
                  <a:cubicBezTo>
                    <a:pt x="1461" y="301"/>
                    <a:pt x="1516" y="146"/>
                    <a:pt x="157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36" name="Google Shape;2236;p32"/>
            <p:cNvSpPr/>
            <p:nvPr/>
          </p:nvSpPr>
          <p:spPr>
            <a:xfrm>
              <a:off x="5298575" y="1770300"/>
              <a:ext cx="58950" cy="31925"/>
            </a:xfrm>
            <a:custGeom>
              <a:avLst/>
              <a:gdLst/>
              <a:ahLst/>
              <a:cxnLst/>
              <a:rect l="l" t="t" r="r" b="b"/>
              <a:pathLst>
                <a:path w="2358" h="1277" extrusionOk="0">
                  <a:moveTo>
                    <a:pt x="595" y="0"/>
                  </a:moveTo>
                  <a:cubicBezTo>
                    <a:pt x="155" y="83"/>
                    <a:pt x="203" y="536"/>
                    <a:pt x="0" y="810"/>
                  </a:cubicBezTo>
                  <a:cubicBezTo>
                    <a:pt x="24" y="833"/>
                    <a:pt x="24" y="857"/>
                    <a:pt x="36" y="893"/>
                  </a:cubicBezTo>
                  <a:cubicBezTo>
                    <a:pt x="84" y="929"/>
                    <a:pt x="119" y="964"/>
                    <a:pt x="179" y="976"/>
                  </a:cubicBezTo>
                  <a:cubicBezTo>
                    <a:pt x="286" y="1024"/>
                    <a:pt x="393" y="1072"/>
                    <a:pt x="465" y="1155"/>
                  </a:cubicBezTo>
                  <a:cubicBezTo>
                    <a:pt x="752" y="1242"/>
                    <a:pt x="1039" y="1276"/>
                    <a:pt x="1326" y="1276"/>
                  </a:cubicBezTo>
                  <a:cubicBezTo>
                    <a:pt x="1670" y="1276"/>
                    <a:pt x="2014" y="1226"/>
                    <a:pt x="2358" y="1155"/>
                  </a:cubicBezTo>
                  <a:cubicBezTo>
                    <a:pt x="2242" y="1074"/>
                    <a:pt x="2116" y="1053"/>
                    <a:pt x="1985" y="1053"/>
                  </a:cubicBezTo>
                  <a:cubicBezTo>
                    <a:pt x="1842" y="1053"/>
                    <a:pt x="1694" y="1078"/>
                    <a:pt x="1552" y="1078"/>
                  </a:cubicBezTo>
                  <a:cubicBezTo>
                    <a:pt x="1421" y="1078"/>
                    <a:pt x="1294" y="1057"/>
                    <a:pt x="1179" y="976"/>
                  </a:cubicBezTo>
                  <a:cubicBezTo>
                    <a:pt x="465" y="845"/>
                    <a:pt x="465" y="845"/>
                    <a:pt x="595" y="71"/>
                  </a:cubicBezTo>
                  <a:lnTo>
                    <a:pt x="595"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37" name="Google Shape;2237;p32"/>
            <p:cNvSpPr/>
            <p:nvPr/>
          </p:nvSpPr>
          <p:spPr>
            <a:xfrm>
              <a:off x="5255375" y="1790075"/>
              <a:ext cx="31300" cy="37450"/>
            </a:xfrm>
            <a:custGeom>
              <a:avLst/>
              <a:gdLst/>
              <a:ahLst/>
              <a:cxnLst/>
              <a:rect l="l" t="t" r="r" b="b"/>
              <a:pathLst>
                <a:path w="1252" h="1498" extrusionOk="0">
                  <a:moveTo>
                    <a:pt x="747" y="0"/>
                  </a:moveTo>
                  <a:cubicBezTo>
                    <a:pt x="679" y="0"/>
                    <a:pt x="618" y="24"/>
                    <a:pt x="573" y="126"/>
                  </a:cubicBezTo>
                  <a:cubicBezTo>
                    <a:pt x="502" y="304"/>
                    <a:pt x="418" y="483"/>
                    <a:pt x="180" y="483"/>
                  </a:cubicBezTo>
                  <a:cubicBezTo>
                    <a:pt x="145" y="781"/>
                    <a:pt x="2" y="1054"/>
                    <a:pt x="26" y="1316"/>
                  </a:cubicBezTo>
                  <a:cubicBezTo>
                    <a:pt x="0" y="1443"/>
                    <a:pt x="53" y="1498"/>
                    <a:pt x="124" y="1498"/>
                  </a:cubicBezTo>
                  <a:cubicBezTo>
                    <a:pt x="153" y="1498"/>
                    <a:pt x="185" y="1489"/>
                    <a:pt x="216" y="1471"/>
                  </a:cubicBezTo>
                  <a:cubicBezTo>
                    <a:pt x="454" y="1305"/>
                    <a:pt x="752" y="1364"/>
                    <a:pt x="1002" y="1245"/>
                  </a:cubicBezTo>
                  <a:cubicBezTo>
                    <a:pt x="1157" y="1114"/>
                    <a:pt x="1050" y="1007"/>
                    <a:pt x="978" y="900"/>
                  </a:cubicBezTo>
                  <a:cubicBezTo>
                    <a:pt x="799" y="650"/>
                    <a:pt x="859" y="483"/>
                    <a:pt x="1133" y="376"/>
                  </a:cubicBezTo>
                  <a:cubicBezTo>
                    <a:pt x="1192" y="340"/>
                    <a:pt x="1228" y="292"/>
                    <a:pt x="1252" y="233"/>
                  </a:cubicBezTo>
                  <a:cubicBezTo>
                    <a:pt x="1252" y="173"/>
                    <a:pt x="1240" y="102"/>
                    <a:pt x="1192" y="54"/>
                  </a:cubicBezTo>
                  <a:cubicBezTo>
                    <a:pt x="1109" y="54"/>
                    <a:pt x="1014" y="42"/>
                    <a:pt x="930" y="19"/>
                  </a:cubicBezTo>
                  <a:cubicBezTo>
                    <a:pt x="869" y="19"/>
                    <a:pt x="806" y="0"/>
                    <a:pt x="74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38" name="Google Shape;2238;p32"/>
            <p:cNvSpPr/>
            <p:nvPr/>
          </p:nvSpPr>
          <p:spPr>
            <a:xfrm>
              <a:off x="5285175" y="1790525"/>
              <a:ext cx="14600" cy="7475"/>
            </a:xfrm>
            <a:custGeom>
              <a:avLst/>
              <a:gdLst/>
              <a:ahLst/>
              <a:cxnLst/>
              <a:rect l="l" t="t" r="r" b="b"/>
              <a:pathLst>
                <a:path w="584" h="299" extrusionOk="0">
                  <a:moveTo>
                    <a:pt x="536" y="1"/>
                  </a:moveTo>
                  <a:lnTo>
                    <a:pt x="0" y="48"/>
                  </a:lnTo>
                  <a:lnTo>
                    <a:pt x="0" y="179"/>
                  </a:lnTo>
                  <a:cubicBezTo>
                    <a:pt x="109" y="250"/>
                    <a:pt x="213" y="298"/>
                    <a:pt x="306" y="298"/>
                  </a:cubicBezTo>
                  <a:cubicBezTo>
                    <a:pt x="417" y="298"/>
                    <a:pt x="513" y="230"/>
                    <a:pt x="584" y="48"/>
                  </a:cubicBezTo>
                  <a:lnTo>
                    <a:pt x="536"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39" name="Google Shape;2239;p32"/>
            <p:cNvSpPr/>
            <p:nvPr/>
          </p:nvSpPr>
          <p:spPr>
            <a:xfrm>
              <a:off x="5504850" y="1877750"/>
              <a:ext cx="7450" cy="3600"/>
            </a:xfrm>
            <a:custGeom>
              <a:avLst/>
              <a:gdLst/>
              <a:ahLst/>
              <a:cxnLst/>
              <a:rect l="l" t="t" r="r" b="b"/>
              <a:pathLst>
                <a:path w="298" h="144" extrusionOk="0">
                  <a:moveTo>
                    <a:pt x="250" y="0"/>
                  </a:moveTo>
                  <a:cubicBezTo>
                    <a:pt x="179" y="0"/>
                    <a:pt x="84" y="12"/>
                    <a:pt x="0" y="12"/>
                  </a:cubicBezTo>
                  <a:cubicBezTo>
                    <a:pt x="24" y="60"/>
                    <a:pt x="72" y="107"/>
                    <a:pt x="119" y="143"/>
                  </a:cubicBezTo>
                  <a:cubicBezTo>
                    <a:pt x="167" y="131"/>
                    <a:pt x="203" y="131"/>
                    <a:pt x="250" y="131"/>
                  </a:cubicBezTo>
                  <a:cubicBezTo>
                    <a:pt x="298" y="84"/>
                    <a:pt x="298" y="36"/>
                    <a:pt x="25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40" name="Google Shape;2240;p32"/>
            <p:cNvSpPr/>
            <p:nvPr/>
          </p:nvSpPr>
          <p:spPr>
            <a:xfrm>
              <a:off x="5732250" y="1873875"/>
              <a:ext cx="4800" cy="5675"/>
            </a:xfrm>
            <a:custGeom>
              <a:avLst/>
              <a:gdLst/>
              <a:ahLst/>
              <a:cxnLst/>
              <a:rect l="l" t="t" r="r" b="b"/>
              <a:pathLst>
                <a:path w="192" h="227" extrusionOk="0">
                  <a:moveTo>
                    <a:pt x="191" y="0"/>
                  </a:moveTo>
                  <a:cubicBezTo>
                    <a:pt x="96" y="36"/>
                    <a:pt x="24" y="84"/>
                    <a:pt x="12" y="179"/>
                  </a:cubicBezTo>
                  <a:cubicBezTo>
                    <a:pt x="1" y="179"/>
                    <a:pt x="72" y="227"/>
                    <a:pt x="84" y="227"/>
                  </a:cubicBezTo>
                  <a:cubicBezTo>
                    <a:pt x="191" y="203"/>
                    <a:pt x="191" y="96"/>
                    <a:pt x="19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41" name="Google Shape;2241;p32"/>
            <p:cNvSpPr/>
            <p:nvPr/>
          </p:nvSpPr>
          <p:spPr>
            <a:xfrm>
              <a:off x="5970375" y="1791400"/>
              <a:ext cx="9875" cy="7500"/>
            </a:xfrm>
            <a:custGeom>
              <a:avLst/>
              <a:gdLst/>
              <a:ahLst/>
              <a:cxnLst/>
              <a:rect l="l" t="t" r="r" b="b"/>
              <a:pathLst>
                <a:path w="395" h="300" extrusionOk="0">
                  <a:moveTo>
                    <a:pt x="189" y="0"/>
                  </a:moveTo>
                  <a:cubicBezTo>
                    <a:pt x="145" y="0"/>
                    <a:pt x="98" y="5"/>
                    <a:pt x="55" y="5"/>
                  </a:cubicBezTo>
                  <a:cubicBezTo>
                    <a:pt x="36" y="5"/>
                    <a:pt x="17" y="4"/>
                    <a:pt x="1" y="1"/>
                  </a:cubicBezTo>
                  <a:lnTo>
                    <a:pt x="1" y="1"/>
                  </a:lnTo>
                  <a:cubicBezTo>
                    <a:pt x="1" y="109"/>
                    <a:pt x="12" y="192"/>
                    <a:pt x="12" y="299"/>
                  </a:cubicBezTo>
                  <a:cubicBezTo>
                    <a:pt x="96" y="299"/>
                    <a:pt x="203" y="287"/>
                    <a:pt x="310" y="263"/>
                  </a:cubicBezTo>
                  <a:cubicBezTo>
                    <a:pt x="395" y="32"/>
                    <a:pt x="305" y="0"/>
                    <a:pt x="18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42" name="Google Shape;2242;p32"/>
            <p:cNvSpPr/>
            <p:nvPr/>
          </p:nvSpPr>
          <p:spPr>
            <a:xfrm>
              <a:off x="5984375" y="1777675"/>
              <a:ext cx="10425" cy="6925"/>
            </a:xfrm>
            <a:custGeom>
              <a:avLst/>
              <a:gdLst/>
              <a:ahLst/>
              <a:cxnLst/>
              <a:rect l="l" t="t" r="r" b="b"/>
              <a:pathLst>
                <a:path w="417" h="277" extrusionOk="0">
                  <a:moveTo>
                    <a:pt x="229" y="0"/>
                  </a:moveTo>
                  <a:cubicBezTo>
                    <a:pt x="176" y="0"/>
                    <a:pt x="118" y="28"/>
                    <a:pt x="84" y="62"/>
                  </a:cubicBezTo>
                  <a:cubicBezTo>
                    <a:pt x="0" y="146"/>
                    <a:pt x="60" y="217"/>
                    <a:pt x="155" y="277"/>
                  </a:cubicBezTo>
                  <a:lnTo>
                    <a:pt x="286" y="241"/>
                  </a:lnTo>
                  <a:cubicBezTo>
                    <a:pt x="310" y="157"/>
                    <a:pt x="417" y="74"/>
                    <a:pt x="286" y="15"/>
                  </a:cubicBezTo>
                  <a:cubicBezTo>
                    <a:pt x="269" y="4"/>
                    <a:pt x="249" y="0"/>
                    <a:pt x="22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43" name="Google Shape;2243;p32"/>
            <p:cNvSpPr/>
            <p:nvPr/>
          </p:nvSpPr>
          <p:spPr>
            <a:xfrm>
              <a:off x="5963225" y="1784575"/>
              <a:ext cx="11050" cy="7175"/>
            </a:xfrm>
            <a:custGeom>
              <a:avLst/>
              <a:gdLst/>
              <a:ahLst/>
              <a:cxnLst/>
              <a:rect l="l" t="t" r="r" b="b"/>
              <a:pathLst>
                <a:path w="442" h="287" extrusionOk="0">
                  <a:moveTo>
                    <a:pt x="311" y="0"/>
                  </a:moveTo>
                  <a:cubicBezTo>
                    <a:pt x="254" y="0"/>
                    <a:pt x="189" y="24"/>
                    <a:pt x="132" y="24"/>
                  </a:cubicBezTo>
                  <a:lnTo>
                    <a:pt x="1" y="286"/>
                  </a:lnTo>
                  <a:cubicBezTo>
                    <a:pt x="84" y="286"/>
                    <a:pt x="191" y="274"/>
                    <a:pt x="287" y="274"/>
                  </a:cubicBezTo>
                  <a:cubicBezTo>
                    <a:pt x="322" y="203"/>
                    <a:pt x="441" y="108"/>
                    <a:pt x="429" y="84"/>
                  </a:cubicBezTo>
                  <a:cubicBezTo>
                    <a:pt x="402" y="18"/>
                    <a:pt x="359" y="0"/>
                    <a:pt x="31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44" name="Google Shape;2244;p32"/>
            <p:cNvSpPr/>
            <p:nvPr/>
          </p:nvSpPr>
          <p:spPr>
            <a:xfrm>
              <a:off x="5539675" y="2092650"/>
              <a:ext cx="53600" cy="14925"/>
            </a:xfrm>
            <a:custGeom>
              <a:avLst/>
              <a:gdLst/>
              <a:ahLst/>
              <a:cxnLst/>
              <a:rect l="l" t="t" r="r" b="b"/>
              <a:pathLst>
                <a:path w="2144" h="597" extrusionOk="0">
                  <a:moveTo>
                    <a:pt x="869" y="0"/>
                  </a:moveTo>
                  <a:cubicBezTo>
                    <a:pt x="762" y="135"/>
                    <a:pt x="632" y="165"/>
                    <a:pt x="495" y="165"/>
                  </a:cubicBezTo>
                  <a:cubicBezTo>
                    <a:pt x="387" y="165"/>
                    <a:pt x="275" y="146"/>
                    <a:pt x="167" y="146"/>
                  </a:cubicBezTo>
                  <a:cubicBezTo>
                    <a:pt x="110" y="146"/>
                    <a:pt x="54" y="151"/>
                    <a:pt x="0" y="167"/>
                  </a:cubicBezTo>
                  <a:cubicBezTo>
                    <a:pt x="24" y="501"/>
                    <a:pt x="298" y="405"/>
                    <a:pt x="476" y="465"/>
                  </a:cubicBezTo>
                  <a:lnTo>
                    <a:pt x="512" y="465"/>
                  </a:lnTo>
                  <a:cubicBezTo>
                    <a:pt x="602" y="493"/>
                    <a:pt x="690" y="505"/>
                    <a:pt x="775" y="505"/>
                  </a:cubicBezTo>
                  <a:cubicBezTo>
                    <a:pt x="871" y="505"/>
                    <a:pt x="966" y="490"/>
                    <a:pt x="1060" y="465"/>
                  </a:cubicBezTo>
                  <a:cubicBezTo>
                    <a:pt x="1261" y="569"/>
                    <a:pt x="1470" y="596"/>
                    <a:pt x="1682" y="596"/>
                  </a:cubicBezTo>
                  <a:cubicBezTo>
                    <a:pt x="1835" y="596"/>
                    <a:pt x="1989" y="582"/>
                    <a:pt x="2143" y="572"/>
                  </a:cubicBezTo>
                  <a:cubicBezTo>
                    <a:pt x="2060" y="477"/>
                    <a:pt x="1965" y="405"/>
                    <a:pt x="1881" y="322"/>
                  </a:cubicBezTo>
                  <a:cubicBezTo>
                    <a:pt x="1727" y="298"/>
                    <a:pt x="1572" y="274"/>
                    <a:pt x="1417" y="262"/>
                  </a:cubicBezTo>
                  <a:cubicBezTo>
                    <a:pt x="1250" y="262"/>
                    <a:pt x="1167" y="179"/>
                    <a:pt x="1167" y="24"/>
                  </a:cubicBezTo>
                  <a:cubicBezTo>
                    <a:pt x="1060" y="24"/>
                    <a:pt x="977" y="0"/>
                    <a:pt x="86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45" name="Google Shape;2245;p32"/>
            <p:cNvSpPr/>
            <p:nvPr/>
          </p:nvSpPr>
          <p:spPr>
            <a:xfrm>
              <a:off x="5608125" y="2089075"/>
              <a:ext cx="25025" cy="3975"/>
            </a:xfrm>
            <a:custGeom>
              <a:avLst/>
              <a:gdLst/>
              <a:ahLst/>
              <a:cxnLst/>
              <a:rect l="l" t="t" r="r" b="b"/>
              <a:pathLst>
                <a:path w="1001" h="159" extrusionOk="0">
                  <a:moveTo>
                    <a:pt x="1" y="1"/>
                  </a:moveTo>
                  <a:lnTo>
                    <a:pt x="1" y="120"/>
                  </a:lnTo>
                  <a:cubicBezTo>
                    <a:pt x="167" y="143"/>
                    <a:pt x="331" y="158"/>
                    <a:pt x="496" y="158"/>
                  </a:cubicBezTo>
                  <a:cubicBezTo>
                    <a:pt x="661" y="158"/>
                    <a:pt x="828" y="143"/>
                    <a:pt x="1001" y="108"/>
                  </a:cubicBezTo>
                  <a:lnTo>
                    <a:pt x="1001" y="12"/>
                  </a:lnTo>
                  <a:cubicBezTo>
                    <a:pt x="656" y="12"/>
                    <a:pt x="334" y="1"/>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46" name="Google Shape;2246;p32"/>
            <p:cNvSpPr/>
            <p:nvPr/>
          </p:nvSpPr>
          <p:spPr>
            <a:xfrm>
              <a:off x="5637000" y="2089375"/>
              <a:ext cx="6575" cy="2400"/>
            </a:xfrm>
            <a:custGeom>
              <a:avLst/>
              <a:gdLst/>
              <a:ahLst/>
              <a:cxnLst/>
              <a:rect l="l" t="t" r="r" b="b"/>
              <a:pathLst>
                <a:path w="263" h="96" extrusionOk="0">
                  <a:moveTo>
                    <a:pt x="1" y="0"/>
                  </a:moveTo>
                  <a:lnTo>
                    <a:pt x="1" y="96"/>
                  </a:lnTo>
                  <a:lnTo>
                    <a:pt x="263" y="96"/>
                  </a:lnTo>
                  <a:cubicBezTo>
                    <a:pt x="191" y="0"/>
                    <a:pt x="96" y="0"/>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47" name="Google Shape;2247;p32"/>
            <p:cNvSpPr/>
            <p:nvPr/>
          </p:nvSpPr>
          <p:spPr>
            <a:xfrm>
              <a:off x="5632825" y="2089375"/>
              <a:ext cx="4200" cy="2400"/>
            </a:xfrm>
            <a:custGeom>
              <a:avLst/>
              <a:gdLst/>
              <a:ahLst/>
              <a:cxnLst/>
              <a:rect l="l" t="t" r="r" b="b"/>
              <a:pathLst>
                <a:path w="168" h="96" extrusionOk="0">
                  <a:moveTo>
                    <a:pt x="1" y="0"/>
                  </a:moveTo>
                  <a:lnTo>
                    <a:pt x="1" y="96"/>
                  </a:lnTo>
                  <a:lnTo>
                    <a:pt x="168" y="96"/>
                  </a:lnTo>
                  <a:lnTo>
                    <a:pt x="168" y="48"/>
                  </a:lnTo>
                  <a:lnTo>
                    <a:pt x="168" y="0"/>
                  </a:lnTo>
                  <a:cubicBezTo>
                    <a:pt x="128" y="0"/>
                    <a:pt x="93" y="6"/>
                    <a:pt x="57" y="6"/>
                  </a:cubicBezTo>
                  <a:cubicBezTo>
                    <a:pt x="39" y="6"/>
                    <a:pt x="21" y="4"/>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48" name="Google Shape;2248;p32"/>
            <p:cNvSpPr/>
            <p:nvPr/>
          </p:nvSpPr>
          <p:spPr>
            <a:xfrm>
              <a:off x="6116225" y="1796100"/>
              <a:ext cx="22650" cy="6475"/>
            </a:xfrm>
            <a:custGeom>
              <a:avLst/>
              <a:gdLst/>
              <a:ahLst/>
              <a:cxnLst/>
              <a:rect l="l" t="t" r="r" b="b"/>
              <a:pathLst>
                <a:path w="906" h="259" extrusionOk="0">
                  <a:moveTo>
                    <a:pt x="417" y="0"/>
                  </a:moveTo>
                  <a:cubicBezTo>
                    <a:pt x="297" y="0"/>
                    <a:pt x="177" y="28"/>
                    <a:pt x="60" y="99"/>
                  </a:cubicBezTo>
                  <a:cubicBezTo>
                    <a:pt x="1" y="135"/>
                    <a:pt x="1" y="182"/>
                    <a:pt x="36" y="242"/>
                  </a:cubicBezTo>
                  <a:lnTo>
                    <a:pt x="60" y="254"/>
                  </a:lnTo>
                  <a:cubicBezTo>
                    <a:pt x="103" y="244"/>
                    <a:pt x="148" y="241"/>
                    <a:pt x="194" y="241"/>
                  </a:cubicBezTo>
                  <a:cubicBezTo>
                    <a:pt x="301" y="241"/>
                    <a:pt x="415" y="259"/>
                    <a:pt x="527" y="259"/>
                  </a:cubicBezTo>
                  <a:cubicBezTo>
                    <a:pt x="663" y="259"/>
                    <a:pt x="796" y="232"/>
                    <a:pt x="906" y="111"/>
                  </a:cubicBezTo>
                  <a:cubicBezTo>
                    <a:pt x="742" y="50"/>
                    <a:pt x="578" y="0"/>
                    <a:pt x="41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49" name="Google Shape;2249;p32"/>
            <p:cNvSpPr/>
            <p:nvPr/>
          </p:nvSpPr>
          <p:spPr>
            <a:xfrm>
              <a:off x="6110575" y="1805700"/>
              <a:ext cx="7175" cy="6350"/>
            </a:xfrm>
            <a:custGeom>
              <a:avLst/>
              <a:gdLst/>
              <a:ahLst/>
              <a:cxnLst/>
              <a:rect l="l" t="t" r="r" b="b"/>
              <a:pathLst>
                <a:path w="287" h="254" extrusionOk="0">
                  <a:moveTo>
                    <a:pt x="250" y="1"/>
                  </a:moveTo>
                  <a:cubicBezTo>
                    <a:pt x="143" y="25"/>
                    <a:pt x="0" y="37"/>
                    <a:pt x="48" y="168"/>
                  </a:cubicBezTo>
                  <a:cubicBezTo>
                    <a:pt x="72" y="230"/>
                    <a:pt x="102" y="253"/>
                    <a:pt x="134" y="253"/>
                  </a:cubicBezTo>
                  <a:cubicBezTo>
                    <a:pt x="182" y="253"/>
                    <a:pt x="236" y="201"/>
                    <a:pt x="286" y="144"/>
                  </a:cubicBezTo>
                  <a:cubicBezTo>
                    <a:pt x="286" y="96"/>
                    <a:pt x="262" y="72"/>
                    <a:pt x="25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50" name="Google Shape;2250;p32"/>
            <p:cNvSpPr/>
            <p:nvPr/>
          </p:nvSpPr>
          <p:spPr>
            <a:xfrm>
              <a:off x="6142425" y="1798875"/>
              <a:ext cx="10450" cy="3575"/>
            </a:xfrm>
            <a:custGeom>
              <a:avLst/>
              <a:gdLst/>
              <a:ahLst/>
              <a:cxnLst/>
              <a:rect l="l" t="t" r="r" b="b"/>
              <a:pathLst>
                <a:path w="418" h="143" extrusionOk="0">
                  <a:moveTo>
                    <a:pt x="0" y="0"/>
                  </a:moveTo>
                  <a:cubicBezTo>
                    <a:pt x="60" y="119"/>
                    <a:pt x="167" y="131"/>
                    <a:pt x="286" y="143"/>
                  </a:cubicBezTo>
                  <a:cubicBezTo>
                    <a:pt x="334" y="107"/>
                    <a:pt x="381" y="48"/>
                    <a:pt x="41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51" name="Google Shape;2251;p32"/>
            <p:cNvSpPr/>
            <p:nvPr/>
          </p:nvSpPr>
          <p:spPr>
            <a:xfrm>
              <a:off x="6134975" y="1812850"/>
              <a:ext cx="7475" cy="3050"/>
            </a:xfrm>
            <a:custGeom>
              <a:avLst/>
              <a:gdLst/>
              <a:ahLst/>
              <a:cxnLst/>
              <a:rect l="l" t="t" r="r" b="b"/>
              <a:pathLst>
                <a:path w="299" h="122" extrusionOk="0">
                  <a:moveTo>
                    <a:pt x="1" y="1"/>
                  </a:moveTo>
                  <a:cubicBezTo>
                    <a:pt x="53" y="82"/>
                    <a:pt x="106" y="121"/>
                    <a:pt x="156" y="121"/>
                  </a:cubicBezTo>
                  <a:cubicBezTo>
                    <a:pt x="207" y="121"/>
                    <a:pt x="256" y="79"/>
                    <a:pt x="29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52" name="Google Shape;2252;p32"/>
            <p:cNvSpPr/>
            <p:nvPr/>
          </p:nvSpPr>
          <p:spPr>
            <a:xfrm>
              <a:off x="6149875" y="1813450"/>
              <a:ext cx="3575" cy="3300"/>
            </a:xfrm>
            <a:custGeom>
              <a:avLst/>
              <a:gdLst/>
              <a:ahLst/>
              <a:cxnLst/>
              <a:rect l="l" t="t" r="r" b="b"/>
              <a:pathLst>
                <a:path w="143" h="132" extrusionOk="0">
                  <a:moveTo>
                    <a:pt x="0" y="0"/>
                  </a:moveTo>
                  <a:lnTo>
                    <a:pt x="0" y="0"/>
                  </a:lnTo>
                  <a:cubicBezTo>
                    <a:pt x="24" y="72"/>
                    <a:pt x="60" y="108"/>
                    <a:pt x="143" y="131"/>
                  </a:cubicBezTo>
                  <a:cubicBezTo>
                    <a:pt x="119" y="60"/>
                    <a:pt x="83"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53" name="Google Shape;2253;p32"/>
            <p:cNvSpPr/>
            <p:nvPr/>
          </p:nvSpPr>
          <p:spPr>
            <a:xfrm>
              <a:off x="5328025" y="1794400"/>
              <a:ext cx="35450" cy="4775"/>
            </a:xfrm>
            <a:custGeom>
              <a:avLst/>
              <a:gdLst/>
              <a:ahLst/>
              <a:cxnLst/>
              <a:rect l="l" t="t" r="r" b="b"/>
              <a:pathLst>
                <a:path w="1418" h="191" extrusionOk="0">
                  <a:moveTo>
                    <a:pt x="1" y="0"/>
                  </a:moveTo>
                  <a:cubicBezTo>
                    <a:pt x="141" y="146"/>
                    <a:pt x="301" y="181"/>
                    <a:pt x="467" y="181"/>
                  </a:cubicBezTo>
                  <a:cubicBezTo>
                    <a:pt x="621" y="181"/>
                    <a:pt x="779" y="150"/>
                    <a:pt x="930" y="150"/>
                  </a:cubicBezTo>
                  <a:cubicBezTo>
                    <a:pt x="1016" y="150"/>
                    <a:pt x="1100" y="160"/>
                    <a:pt x="1180" y="191"/>
                  </a:cubicBezTo>
                  <a:cubicBezTo>
                    <a:pt x="1263" y="179"/>
                    <a:pt x="1346" y="179"/>
                    <a:pt x="1418" y="143"/>
                  </a:cubicBezTo>
                  <a:cubicBezTo>
                    <a:pt x="1256" y="48"/>
                    <a:pt x="1084" y="25"/>
                    <a:pt x="909" y="25"/>
                  </a:cubicBezTo>
                  <a:cubicBezTo>
                    <a:pt x="748" y="25"/>
                    <a:pt x="584" y="45"/>
                    <a:pt x="421" y="45"/>
                  </a:cubicBezTo>
                  <a:cubicBezTo>
                    <a:pt x="320" y="45"/>
                    <a:pt x="219" y="37"/>
                    <a:pt x="120" y="12"/>
                  </a:cubicBezTo>
                  <a:cubicBezTo>
                    <a:pt x="96" y="0"/>
                    <a:pt x="49" y="0"/>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54" name="Google Shape;2254;p32"/>
            <p:cNvSpPr/>
            <p:nvPr/>
          </p:nvSpPr>
          <p:spPr>
            <a:xfrm>
              <a:off x="6117125" y="1744975"/>
              <a:ext cx="11025" cy="3425"/>
            </a:xfrm>
            <a:custGeom>
              <a:avLst/>
              <a:gdLst/>
              <a:ahLst/>
              <a:cxnLst/>
              <a:rect l="l" t="t" r="r" b="b"/>
              <a:pathLst>
                <a:path w="441" h="137" extrusionOk="0">
                  <a:moveTo>
                    <a:pt x="0" y="1"/>
                  </a:moveTo>
                  <a:cubicBezTo>
                    <a:pt x="79" y="92"/>
                    <a:pt x="152" y="136"/>
                    <a:pt x="224" y="136"/>
                  </a:cubicBezTo>
                  <a:cubicBezTo>
                    <a:pt x="295" y="136"/>
                    <a:pt x="365" y="95"/>
                    <a:pt x="441" y="13"/>
                  </a:cubicBezTo>
                  <a:cubicBezTo>
                    <a:pt x="286" y="1"/>
                    <a:pt x="155" y="1"/>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55" name="Google Shape;2255;p32"/>
            <p:cNvSpPr/>
            <p:nvPr/>
          </p:nvSpPr>
          <p:spPr>
            <a:xfrm>
              <a:off x="6060275" y="1744975"/>
              <a:ext cx="3300" cy="3300"/>
            </a:xfrm>
            <a:custGeom>
              <a:avLst/>
              <a:gdLst/>
              <a:ahLst/>
              <a:cxnLst/>
              <a:rect l="l" t="t" r="r" b="b"/>
              <a:pathLst>
                <a:path w="132" h="132" extrusionOk="0">
                  <a:moveTo>
                    <a:pt x="131" y="1"/>
                  </a:moveTo>
                  <a:cubicBezTo>
                    <a:pt x="72" y="37"/>
                    <a:pt x="36" y="84"/>
                    <a:pt x="0" y="132"/>
                  </a:cubicBezTo>
                  <a:lnTo>
                    <a:pt x="131"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56" name="Google Shape;2256;p32"/>
            <p:cNvSpPr/>
            <p:nvPr/>
          </p:nvSpPr>
          <p:spPr>
            <a:xfrm>
              <a:off x="5277725" y="1826750"/>
              <a:ext cx="11650" cy="11425"/>
            </a:xfrm>
            <a:custGeom>
              <a:avLst/>
              <a:gdLst/>
              <a:ahLst/>
              <a:cxnLst/>
              <a:rect l="l" t="t" r="r" b="b"/>
              <a:pathLst>
                <a:path w="466" h="457" extrusionOk="0">
                  <a:moveTo>
                    <a:pt x="120" y="1"/>
                  </a:moveTo>
                  <a:cubicBezTo>
                    <a:pt x="113" y="1"/>
                    <a:pt x="105" y="2"/>
                    <a:pt x="96" y="4"/>
                  </a:cubicBezTo>
                  <a:cubicBezTo>
                    <a:pt x="60" y="4"/>
                    <a:pt x="36" y="16"/>
                    <a:pt x="25" y="64"/>
                  </a:cubicBezTo>
                  <a:cubicBezTo>
                    <a:pt x="1" y="219"/>
                    <a:pt x="108" y="326"/>
                    <a:pt x="156" y="457"/>
                  </a:cubicBezTo>
                  <a:cubicBezTo>
                    <a:pt x="215" y="445"/>
                    <a:pt x="263" y="433"/>
                    <a:pt x="298" y="421"/>
                  </a:cubicBezTo>
                  <a:cubicBezTo>
                    <a:pt x="346" y="385"/>
                    <a:pt x="382" y="338"/>
                    <a:pt x="417" y="314"/>
                  </a:cubicBezTo>
                  <a:lnTo>
                    <a:pt x="465" y="183"/>
                  </a:lnTo>
                  <a:cubicBezTo>
                    <a:pt x="394" y="64"/>
                    <a:pt x="275" y="40"/>
                    <a:pt x="156" y="28"/>
                  </a:cubicBezTo>
                  <a:cubicBezTo>
                    <a:pt x="156" y="18"/>
                    <a:pt x="148" y="1"/>
                    <a:pt x="12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57" name="Google Shape;2257;p32"/>
            <p:cNvSpPr/>
            <p:nvPr/>
          </p:nvSpPr>
          <p:spPr>
            <a:xfrm>
              <a:off x="5875425" y="1808450"/>
              <a:ext cx="8950" cy="4500"/>
            </a:xfrm>
            <a:custGeom>
              <a:avLst/>
              <a:gdLst/>
              <a:ahLst/>
              <a:cxnLst/>
              <a:rect l="l" t="t" r="r" b="b"/>
              <a:pathLst>
                <a:path w="358" h="180" extrusionOk="0">
                  <a:moveTo>
                    <a:pt x="261" y="0"/>
                  </a:moveTo>
                  <a:cubicBezTo>
                    <a:pt x="239" y="0"/>
                    <a:pt x="216" y="7"/>
                    <a:pt x="191" y="22"/>
                  </a:cubicBezTo>
                  <a:cubicBezTo>
                    <a:pt x="120" y="46"/>
                    <a:pt x="0" y="22"/>
                    <a:pt x="12" y="153"/>
                  </a:cubicBezTo>
                  <a:cubicBezTo>
                    <a:pt x="12" y="165"/>
                    <a:pt x="143" y="177"/>
                    <a:pt x="203" y="177"/>
                  </a:cubicBezTo>
                  <a:cubicBezTo>
                    <a:pt x="212" y="179"/>
                    <a:pt x="222" y="180"/>
                    <a:pt x="231" y="180"/>
                  </a:cubicBezTo>
                  <a:cubicBezTo>
                    <a:pt x="270" y="180"/>
                    <a:pt x="308" y="165"/>
                    <a:pt x="346" y="165"/>
                  </a:cubicBezTo>
                  <a:cubicBezTo>
                    <a:pt x="346" y="117"/>
                    <a:pt x="358" y="81"/>
                    <a:pt x="358" y="34"/>
                  </a:cubicBezTo>
                  <a:cubicBezTo>
                    <a:pt x="323" y="13"/>
                    <a:pt x="292" y="0"/>
                    <a:pt x="26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58" name="Google Shape;2258;p32"/>
            <p:cNvSpPr/>
            <p:nvPr/>
          </p:nvSpPr>
          <p:spPr>
            <a:xfrm>
              <a:off x="5880175" y="1807075"/>
              <a:ext cx="4200" cy="2225"/>
            </a:xfrm>
            <a:custGeom>
              <a:avLst/>
              <a:gdLst/>
              <a:ahLst/>
              <a:cxnLst/>
              <a:rect l="l" t="t" r="r" b="b"/>
              <a:pathLst>
                <a:path w="168" h="89" extrusionOk="0">
                  <a:moveTo>
                    <a:pt x="86" y="1"/>
                  </a:moveTo>
                  <a:cubicBezTo>
                    <a:pt x="59" y="1"/>
                    <a:pt x="30" y="24"/>
                    <a:pt x="1" y="65"/>
                  </a:cubicBezTo>
                  <a:cubicBezTo>
                    <a:pt x="61" y="65"/>
                    <a:pt x="108" y="89"/>
                    <a:pt x="168" y="89"/>
                  </a:cubicBezTo>
                  <a:cubicBezTo>
                    <a:pt x="143" y="27"/>
                    <a:pt x="115" y="1"/>
                    <a:pt x="8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59" name="Google Shape;2259;p32"/>
            <p:cNvSpPr/>
            <p:nvPr/>
          </p:nvSpPr>
          <p:spPr>
            <a:xfrm>
              <a:off x="6024250" y="1802150"/>
              <a:ext cx="15200" cy="4175"/>
            </a:xfrm>
            <a:custGeom>
              <a:avLst/>
              <a:gdLst/>
              <a:ahLst/>
              <a:cxnLst/>
              <a:rect l="l" t="t" r="r" b="b"/>
              <a:pathLst>
                <a:path w="608" h="167" extrusionOk="0">
                  <a:moveTo>
                    <a:pt x="364" y="0"/>
                  </a:moveTo>
                  <a:cubicBezTo>
                    <a:pt x="235" y="0"/>
                    <a:pt x="90" y="62"/>
                    <a:pt x="1" y="167"/>
                  </a:cubicBezTo>
                  <a:lnTo>
                    <a:pt x="417" y="167"/>
                  </a:lnTo>
                  <a:cubicBezTo>
                    <a:pt x="477" y="131"/>
                    <a:pt x="608" y="107"/>
                    <a:pt x="560" y="71"/>
                  </a:cubicBezTo>
                  <a:cubicBezTo>
                    <a:pt x="511" y="22"/>
                    <a:pt x="440" y="0"/>
                    <a:pt x="36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60" name="Google Shape;2260;p32"/>
            <p:cNvSpPr/>
            <p:nvPr/>
          </p:nvSpPr>
          <p:spPr>
            <a:xfrm>
              <a:off x="6059975" y="1806000"/>
              <a:ext cx="8050" cy="6775"/>
            </a:xfrm>
            <a:custGeom>
              <a:avLst/>
              <a:gdLst/>
              <a:ahLst/>
              <a:cxnLst/>
              <a:rect l="l" t="t" r="r" b="b"/>
              <a:pathLst>
                <a:path w="322" h="271" extrusionOk="0">
                  <a:moveTo>
                    <a:pt x="0" y="1"/>
                  </a:moveTo>
                  <a:lnTo>
                    <a:pt x="0" y="251"/>
                  </a:lnTo>
                  <a:cubicBezTo>
                    <a:pt x="57" y="256"/>
                    <a:pt x="127" y="270"/>
                    <a:pt x="187" y="270"/>
                  </a:cubicBezTo>
                  <a:cubicBezTo>
                    <a:pt x="252" y="270"/>
                    <a:pt x="304" y="254"/>
                    <a:pt x="310" y="191"/>
                  </a:cubicBezTo>
                  <a:cubicBezTo>
                    <a:pt x="322" y="25"/>
                    <a:pt x="143" y="1"/>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61" name="Google Shape;2261;p32"/>
            <p:cNvSpPr/>
            <p:nvPr/>
          </p:nvSpPr>
          <p:spPr>
            <a:xfrm>
              <a:off x="6146300" y="1777725"/>
              <a:ext cx="7450" cy="6275"/>
            </a:xfrm>
            <a:custGeom>
              <a:avLst/>
              <a:gdLst/>
              <a:ahLst/>
              <a:cxnLst/>
              <a:rect l="l" t="t" r="r" b="b"/>
              <a:pathLst>
                <a:path w="298" h="251" extrusionOk="0">
                  <a:moveTo>
                    <a:pt x="0" y="1"/>
                  </a:moveTo>
                  <a:cubicBezTo>
                    <a:pt x="0" y="132"/>
                    <a:pt x="48" y="239"/>
                    <a:pt x="179" y="251"/>
                  </a:cubicBezTo>
                  <a:cubicBezTo>
                    <a:pt x="203" y="251"/>
                    <a:pt x="250" y="239"/>
                    <a:pt x="298" y="215"/>
                  </a:cubicBezTo>
                  <a:cubicBezTo>
                    <a:pt x="250" y="144"/>
                    <a:pt x="191" y="84"/>
                    <a:pt x="143" y="13"/>
                  </a:cubicBezTo>
                  <a:cubicBezTo>
                    <a:pt x="107" y="1"/>
                    <a:pt x="48" y="1"/>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62" name="Google Shape;2262;p32"/>
            <p:cNvSpPr/>
            <p:nvPr/>
          </p:nvSpPr>
          <p:spPr>
            <a:xfrm>
              <a:off x="5966500" y="1931325"/>
              <a:ext cx="1525" cy="1575"/>
            </a:xfrm>
            <a:custGeom>
              <a:avLst/>
              <a:gdLst/>
              <a:ahLst/>
              <a:cxnLst/>
              <a:rect l="l" t="t" r="r" b="b"/>
              <a:pathLst>
                <a:path w="61" h="63" extrusionOk="0">
                  <a:moveTo>
                    <a:pt x="1" y="0"/>
                  </a:moveTo>
                  <a:cubicBezTo>
                    <a:pt x="21" y="41"/>
                    <a:pt x="34" y="62"/>
                    <a:pt x="43" y="62"/>
                  </a:cubicBezTo>
                  <a:cubicBezTo>
                    <a:pt x="50" y="62"/>
                    <a:pt x="55" y="50"/>
                    <a:pt x="60" y="24"/>
                  </a:cubicBezTo>
                  <a:cubicBezTo>
                    <a:pt x="60" y="24"/>
                    <a:pt x="13"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63" name="Google Shape;2263;p32"/>
            <p:cNvSpPr/>
            <p:nvPr/>
          </p:nvSpPr>
          <p:spPr>
            <a:xfrm>
              <a:off x="6017100" y="2078950"/>
              <a:ext cx="4800" cy="10375"/>
            </a:xfrm>
            <a:custGeom>
              <a:avLst/>
              <a:gdLst/>
              <a:ahLst/>
              <a:cxnLst/>
              <a:rect l="l" t="t" r="r" b="b"/>
              <a:pathLst>
                <a:path w="192" h="415" extrusionOk="0">
                  <a:moveTo>
                    <a:pt x="13" y="1"/>
                  </a:moveTo>
                  <a:cubicBezTo>
                    <a:pt x="1" y="132"/>
                    <a:pt x="1" y="275"/>
                    <a:pt x="1" y="406"/>
                  </a:cubicBezTo>
                  <a:cubicBezTo>
                    <a:pt x="25" y="412"/>
                    <a:pt x="43" y="415"/>
                    <a:pt x="62" y="415"/>
                  </a:cubicBezTo>
                  <a:cubicBezTo>
                    <a:pt x="81" y="415"/>
                    <a:pt x="102" y="412"/>
                    <a:pt x="132" y="406"/>
                  </a:cubicBezTo>
                  <a:cubicBezTo>
                    <a:pt x="132" y="251"/>
                    <a:pt x="191" y="96"/>
                    <a:pt x="1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64" name="Google Shape;2264;p32"/>
            <p:cNvSpPr/>
            <p:nvPr/>
          </p:nvSpPr>
          <p:spPr>
            <a:xfrm>
              <a:off x="5962350" y="2024775"/>
              <a:ext cx="4175" cy="2650"/>
            </a:xfrm>
            <a:custGeom>
              <a:avLst/>
              <a:gdLst/>
              <a:ahLst/>
              <a:cxnLst/>
              <a:rect l="l" t="t" r="r" b="b"/>
              <a:pathLst>
                <a:path w="167" h="106" extrusionOk="0">
                  <a:moveTo>
                    <a:pt x="167" y="1"/>
                  </a:moveTo>
                  <a:cubicBezTo>
                    <a:pt x="158" y="8"/>
                    <a:pt x="145" y="10"/>
                    <a:pt x="131" y="10"/>
                  </a:cubicBezTo>
                  <a:cubicBezTo>
                    <a:pt x="107" y="10"/>
                    <a:pt x="79" y="4"/>
                    <a:pt x="57" y="4"/>
                  </a:cubicBezTo>
                  <a:cubicBezTo>
                    <a:pt x="21" y="4"/>
                    <a:pt x="0" y="19"/>
                    <a:pt x="36" y="96"/>
                  </a:cubicBezTo>
                  <a:cubicBezTo>
                    <a:pt x="36" y="103"/>
                    <a:pt x="40" y="106"/>
                    <a:pt x="46" y="106"/>
                  </a:cubicBezTo>
                  <a:cubicBezTo>
                    <a:pt x="73" y="106"/>
                    <a:pt x="147" y="49"/>
                    <a:pt x="16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65" name="Google Shape;2265;p32"/>
            <p:cNvSpPr/>
            <p:nvPr/>
          </p:nvSpPr>
          <p:spPr>
            <a:xfrm>
              <a:off x="5794175" y="1778200"/>
              <a:ext cx="4625" cy="2825"/>
            </a:xfrm>
            <a:custGeom>
              <a:avLst/>
              <a:gdLst/>
              <a:ahLst/>
              <a:cxnLst/>
              <a:rect l="l" t="t" r="r" b="b"/>
              <a:pathLst>
                <a:path w="185" h="113" extrusionOk="0">
                  <a:moveTo>
                    <a:pt x="145" y="1"/>
                  </a:moveTo>
                  <a:cubicBezTo>
                    <a:pt x="115" y="1"/>
                    <a:pt x="31" y="61"/>
                    <a:pt x="0" y="113"/>
                  </a:cubicBezTo>
                  <a:cubicBezTo>
                    <a:pt x="11" y="102"/>
                    <a:pt x="27" y="99"/>
                    <a:pt x="46" y="99"/>
                  </a:cubicBezTo>
                  <a:cubicBezTo>
                    <a:pt x="69" y="99"/>
                    <a:pt x="95" y="104"/>
                    <a:pt x="118" y="104"/>
                  </a:cubicBezTo>
                  <a:cubicBezTo>
                    <a:pt x="158" y="104"/>
                    <a:pt x="185" y="89"/>
                    <a:pt x="155" y="5"/>
                  </a:cubicBezTo>
                  <a:cubicBezTo>
                    <a:pt x="153" y="2"/>
                    <a:pt x="150" y="1"/>
                    <a:pt x="14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66" name="Google Shape;2266;p32"/>
            <p:cNvSpPr/>
            <p:nvPr/>
          </p:nvSpPr>
          <p:spPr>
            <a:xfrm>
              <a:off x="5320000" y="1737850"/>
              <a:ext cx="8050" cy="3275"/>
            </a:xfrm>
            <a:custGeom>
              <a:avLst/>
              <a:gdLst/>
              <a:ahLst/>
              <a:cxnLst/>
              <a:rect l="l" t="t" r="r" b="b"/>
              <a:pathLst>
                <a:path w="322" h="131" extrusionOk="0">
                  <a:moveTo>
                    <a:pt x="322" y="0"/>
                  </a:moveTo>
                  <a:cubicBezTo>
                    <a:pt x="250" y="0"/>
                    <a:pt x="191" y="0"/>
                    <a:pt x="119" y="12"/>
                  </a:cubicBezTo>
                  <a:cubicBezTo>
                    <a:pt x="72" y="12"/>
                    <a:pt x="0" y="60"/>
                    <a:pt x="0" y="60"/>
                  </a:cubicBezTo>
                  <a:cubicBezTo>
                    <a:pt x="17" y="110"/>
                    <a:pt x="57" y="130"/>
                    <a:pt x="99" y="130"/>
                  </a:cubicBezTo>
                  <a:cubicBezTo>
                    <a:pt x="118" y="130"/>
                    <a:pt x="137" y="127"/>
                    <a:pt x="155" y="119"/>
                  </a:cubicBezTo>
                  <a:cubicBezTo>
                    <a:pt x="215" y="107"/>
                    <a:pt x="274" y="48"/>
                    <a:pt x="32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67" name="Google Shape;2267;p32"/>
            <p:cNvSpPr/>
            <p:nvPr/>
          </p:nvSpPr>
          <p:spPr>
            <a:xfrm>
              <a:off x="6110300" y="1795600"/>
              <a:ext cx="7450" cy="6600"/>
            </a:xfrm>
            <a:custGeom>
              <a:avLst/>
              <a:gdLst/>
              <a:ahLst/>
              <a:cxnLst/>
              <a:rect l="l" t="t" r="r" b="b"/>
              <a:pathLst>
                <a:path w="298" h="264" extrusionOk="0">
                  <a:moveTo>
                    <a:pt x="11" y="0"/>
                  </a:moveTo>
                  <a:cubicBezTo>
                    <a:pt x="0" y="179"/>
                    <a:pt x="73" y="263"/>
                    <a:pt x="239" y="263"/>
                  </a:cubicBezTo>
                  <a:cubicBezTo>
                    <a:pt x="250" y="263"/>
                    <a:pt x="261" y="263"/>
                    <a:pt x="273" y="262"/>
                  </a:cubicBezTo>
                  <a:cubicBezTo>
                    <a:pt x="273" y="214"/>
                    <a:pt x="297" y="155"/>
                    <a:pt x="297" y="119"/>
                  </a:cubicBezTo>
                  <a:cubicBezTo>
                    <a:pt x="214" y="12"/>
                    <a:pt x="130" y="0"/>
                    <a:pt x="1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68" name="Google Shape;2268;p32"/>
            <p:cNvSpPr/>
            <p:nvPr/>
          </p:nvSpPr>
          <p:spPr>
            <a:xfrm>
              <a:off x="6123075" y="1814925"/>
              <a:ext cx="1500" cy="1825"/>
            </a:xfrm>
            <a:custGeom>
              <a:avLst/>
              <a:gdLst/>
              <a:ahLst/>
              <a:cxnLst/>
              <a:rect l="l" t="t" r="r" b="b"/>
              <a:pathLst>
                <a:path w="60" h="73" extrusionOk="0">
                  <a:moveTo>
                    <a:pt x="0" y="1"/>
                  </a:moveTo>
                  <a:cubicBezTo>
                    <a:pt x="19" y="20"/>
                    <a:pt x="38" y="31"/>
                    <a:pt x="51" y="53"/>
                  </a:cubicBezTo>
                  <a:lnTo>
                    <a:pt x="51" y="53"/>
                  </a:lnTo>
                  <a:cubicBezTo>
                    <a:pt x="48" y="39"/>
                    <a:pt x="48" y="21"/>
                    <a:pt x="48" y="13"/>
                  </a:cubicBezTo>
                  <a:cubicBezTo>
                    <a:pt x="36" y="1"/>
                    <a:pt x="12" y="1"/>
                    <a:pt x="0" y="1"/>
                  </a:cubicBezTo>
                  <a:close/>
                  <a:moveTo>
                    <a:pt x="51" y="53"/>
                  </a:moveTo>
                  <a:cubicBezTo>
                    <a:pt x="53" y="61"/>
                    <a:pt x="56" y="68"/>
                    <a:pt x="60" y="72"/>
                  </a:cubicBezTo>
                  <a:cubicBezTo>
                    <a:pt x="58" y="65"/>
                    <a:pt x="55" y="59"/>
                    <a:pt x="51" y="53"/>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69" name="Google Shape;2269;p32"/>
            <p:cNvSpPr/>
            <p:nvPr/>
          </p:nvSpPr>
          <p:spPr>
            <a:xfrm>
              <a:off x="5856675" y="1993900"/>
              <a:ext cx="5075" cy="4425"/>
            </a:xfrm>
            <a:custGeom>
              <a:avLst/>
              <a:gdLst/>
              <a:ahLst/>
              <a:cxnLst/>
              <a:rect l="l" t="t" r="r" b="b"/>
              <a:pathLst>
                <a:path w="203" h="177" extrusionOk="0">
                  <a:moveTo>
                    <a:pt x="86" y="1"/>
                  </a:moveTo>
                  <a:cubicBezTo>
                    <a:pt x="34" y="1"/>
                    <a:pt x="0" y="27"/>
                    <a:pt x="0" y="81"/>
                  </a:cubicBezTo>
                  <a:cubicBezTo>
                    <a:pt x="0" y="117"/>
                    <a:pt x="48" y="140"/>
                    <a:pt x="84" y="176"/>
                  </a:cubicBezTo>
                  <a:cubicBezTo>
                    <a:pt x="119" y="152"/>
                    <a:pt x="179" y="140"/>
                    <a:pt x="179" y="117"/>
                  </a:cubicBezTo>
                  <a:cubicBezTo>
                    <a:pt x="203" y="81"/>
                    <a:pt x="167" y="21"/>
                    <a:pt x="143" y="9"/>
                  </a:cubicBezTo>
                  <a:cubicBezTo>
                    <a:pt x="122" y="4"/>
                    <a:pt x="103" y="1"/>
                    <a:pt x="8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70" name="Google Shape;2270;p32"/>
            <p:cNvSpPr/>
            <p:nvPr/>
          </p:nvSpPr>
          <p:spPr>
            <a:xfrm>
              <a:off x="5866200" y="1737050"/>
              <a:ext cx="14300" cy="4425"/>
            </a:xfrm>
            <a:custGeom>
              <a:avLst/>
              <a:gdLst/>
              <a:ahLst/>
              <a:cxnLst/>
              <a:rect l="l" t="t" r="r" b="b"/>
              <a:pathLst>
                <a:path w="572" h="177" extrusionOk="0">
                  <a:moveTo>
                    <a:pt x="306" y="1"/>
                  </a:moveTo>
                  <a:cubicBezTo>
                    <a:pt x="204" y="1"/>
                    <a:pt x="102" y="13"/>
                    <a:pt x="0" y="32"/>
                  </a:cubicBezTo>
                  <a:cubicBezTo>
                    <a:pt x="74" y="148"/>
                    <a:pt x="169" y="177"/>
                    <a:pt x="270" y="177"/>
                  </a:cubicBezTo>
                  <a:cubicBezTo>
                    <a:pt x="366" y="177"/>
                    <a:pt x="467" y="151"/>
                    <a:pt x="560" y="151"/>
                  </a:cubicBezTo>
                  <a:cubicBezTo>
                    <a:pt x="572" y="104"/>
                    <a:pt x="572" y="80"/>
                    <a:pt x="572" y="32"/>
                  </a:cubicBezTo>
                  <a:cubicBezTo>
                    <a:pt x="483" y="10"/>
                    <a:pt x="395" y="1"/>
                    <a:pt x="30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71" name="Google Shape;2271;p32"/>
            <p:cNvSpPr/>
            <p:nvPr/>
          </p:nvSpPr>
          <p:spPr>
            <a:xfrm>
              <a:off x="6095700" y="1795000"/>
              <a:ext cx="4775" cy="5975"/>
            </a:xfrm>
            <a:custGeom>
              <a:avLst/>
              <a:gdLst/>
              <a:ahLst/>
              <a:cxnLst/>
              <a:rect l="l" t="t" r="r" b="b"/>
              <a:pathLst>
                <a:path w="191" h="239" extrusionOk="0">
                  <a:moveTo>
                    <a:pt x="0" y="0"/>
                  </a:moveTo>
                  <a:lnTo>
                    <a:pt x="0" y="0"/>
                  </a:lnTo>
                  <a:cubicBezTo>
                    <a:pt x="12" y="95"/>
                    <a:pt x="0" y="203"/>
                    <a:pt x="107" y="238"/>
                  </a:cubicBezTo>
                  <a:cubicBezTo>
                    <a:pt x="131" y="238"/>
                    <a:pt x="191" y="203"/>
                    <a:pt x="191" y="179"/>
                  </a:cubicBezTo>
                  <a:cubicBezTo>
                    <a:pt x="179" y="84"/>
                    <a:pt x="83" y="36"/>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72" name="Google Shape;2272;p32"/>
            <p:cNvSpPr/>
            <p:nvPr/>
          </p:nvSpPr>
          <p:spPr>
            <a:xfrm>
              <a:off x="6096875" y="1806950"/>
              <a:ext cx="6275" cy="4150"/>
            </a:xfrm>
            <a:custGeom>
              <a:avLst/>
              <a:gdLst/>
              <a:ahLst/>
              <a:cxnLst/>
              <a:rect l="l" t="t" r="r" b="b"/>
              <a:pathLst>
                <a:path w="251" h="166" extrusionOk="0">
                  <a:moveTo>
                    <a:pt x="117" y="0"/>
                  </a:moveTo>
                  <a:cubicBezTo>
                    <a:pt x="94" y="0"/>
                    <a:pt x="67" y="7"/>
                    <a:pt x="36" y="22"/>
                  </a:cubicBezTo>
                  <a:cubicBezTo>
                    <a:pt x="25" y="34"/>
                    <a:pt x="1" y="106"/>
                    <a:pt x="13" y="118"/>
                  </a:cubicBezTo>
                  <a:cubicBezTo>
                    <a:pt x="36" y="153"/>
                    <a:pt x="60" y="165"/>
                    <a:pt x="85" y="165"/>
                  </a:cubicBezTo>
                  <a:cubicBezTo>
                    <a:pt x="134" y="165"/>
                    <a:pt x="187" y="118"/>
                    <a:pt x="251" y="118"/>
                  </a:cubicBezTo>
                  <a:cubicBezTo>
                    <a:pt x="224" y="56"/>
                    <a:pt x="185" y="0"/>
                    <a:pt x="11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73" name="Google Shape;2273;p32"/>
            <p:cNvSpPr/>
            <p:nvPr/>
          </p:nvSpPr>
          <p:spPr>
            <a:xfrm>
              <a:off x="5876925" y="1791800"/>
              <a:ext cx="14600" cy="7625"/>
            </a:xfrm>
            <a:custGeom>
              <a:avLst/>
              <a:gdLst/>
              <a:ahLst/>
              <a:cxnLst/>
              <a:rect l="l" t="t" r="r" b="b"/>
              <a:pathLst>
                <a:path w="584" h="305" extrusionOk="0">
                  <a:moveTo>
                    <a:pt x="362" y="0"/>
                  </a:moveTo>
                  <a:cubicBezTo>
                    <a:pt x="342" y="0"/>
                    <a:pt x="321" y="3"/>
                    <a:pt x="298" y="9"/>
                  </a:cubicBezTo>
                  <a:cubicBezTo>
                    <a:pt x="202" y="69"/>
                    <a:pt x="83" y="57"/>
                    <a:pt x="0" y="152"/>
                  </a:cubicBezTo>
                  <a:lnTo>
                    <a:pt x="0" y="283"/>
                  </a:lnTo>
                  <a:cubicBezTo>
                    <a:pt x="95" y="283"/>
                    <a:pt x="183" y="298"/>
                    <a:pt x="275" y="298"/>
                  </a:cubicBezTo>
                  <a:cubicBezTo>
                    <a:pt x="298" y="298"/>
                    <a:pt x="321" y="297"/>
                    <a:pt x="345" y="295"/>
                  </a:cubicBezTo>
                  <a:cubicBezTo>
                    <a:pt x="377" y="295"/>
                    <a:pt x="421" y="304"/>
                    <a:pt x="460" y="304"/>
                  </a:cubicBezTo>
                  <a:cubicBezTo>
                    <a:pt x="510" y="304"/>
                    <a:pt x="553" y="290"/>
                    <a:pt x="560" y="223"/>
                  </a:cubicBezTo>
                  <a:cubicBezTo>
                    <a:pt x="583" y="164"/>
                    <a:pt x="476" y="93"/>
                    <a:pt x="417" y="9"/>
                  </a:cubicBezTo>
                  <a:cubicBezTo>
                    <a:pt x="399" y="3"/>
                    <a:pt x="381" y="0"/>
                    <a:pt x="36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74" name="Google Shape;2274;p32"/>
            <p:cNvSpPr/>
            <p:nvPr/>
          </p:nvSpPr>
          <p:spPr>
            <a:xfrm>
              <a:off x="6077825" y="1784275"/>
              <a:ext cx="14625" cy="10750"/>
            </a:xfrm>
            <a:custGeom>
              <a:avLst/>
              <a:gdLst/>
              <a:ahLst/>
              <a:cxnLst/>
              <a:rect l="l" t="t" r="r" b="b"/>
              <a:pathLst>
                <a:path w="585" h="430" extrusionOk="0">
                  <a:moveTo>
                    <a:pt x="1" y="1"/>
                  </a:moveTo>
                  <a:lnTo>
                    <a:pt x="1" y="286"/>
                  </a:lnTo>
                  <a:cubicBezTo>
                    <a:pt x="96" y="413"/>
                    <a:pt x="228" y="419"/>
                    <a:pt x="362" y="419"/>
                  </a:cubicBezTo>
                  <a:cubicBezTo>
                    <a:pt x="375" y="419"/>
                    <a:pt x="387" y="419"/>
                    <a:pt x="399" y="419"/>
                  </a:cubicBezTo>
                  <a:cubicBezTo>
                    <a:pt x="454" y="419"/>
                    <a:pt x="508" y="419"/>
                    <a:pt x="560" y="429"/>
                  </a:cubicBezTo>
                  <a:cubicBezTo>
                    <a:pt x="560" y="298"/>
                    <a:pt x="584" y="155"/>
                    <a:pt x="584" y="13"/>
                  </a:cubicBezTo>
                  <a:cubicBezTo>
                    <a:pt x="382" y="13"/>
                    <a:pt x="191"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75" name="Google Shape;2275;p32"/>
            <p:cNvSpPr/>
            <p:nvPr/>
          </p:nvSpPr>
          <p:spPr>
            <a:xfrm>
              <a:off x="6060275" y="1788000"/>
              <a:ext cx="13700" cy="6725"/>
            </a:xfrm>
            <a:custGeom>
              <a:avLst/>
              <a:gdLst/>
              <a:ahLst/>
              <a:cxnLst/>
              <a:rect l="l" t="t" r="r" b="b"/>
              <a:pathLst>
                <a:path w="548" h="269" extrusionOk="0">
                  <a:moveTo>
                    <a:pt x="272" y="0"/>
                  </a:moveTo>
                  <a:cubicBezTo>
                    <a:pt x="205" y="0"/>
                    <a:pt x="134" y="10"/>
                    <a:pt x="66" y="10"/>
                  </a:cubicBezTo>
                  <a:cubicBezTo>
                    <a:pt x="44" y="10"/>
                    <a:pt x="22" y="9"/>
                    <a:pt x="0" y="6"/>
                  </a:cubicBezTo>
                  <a:lnTo>
                    <a:pt x="0" y="6"/>
                  </a:lnTo>
                  <a:cubicBezTo>
                    <a:pt x="96" y="90"/>
                    <a:pt x="191" y="185"/>
                    <a:pt x="286" y="268"/>
                  </a:cubicBezTo>
                  <a:cubicBezTo>
                    <a:pt x="369" y="221"/>
                    <a:pt x="453" y="185"/>
                    <a:pt x="548" y="137"/>
                  </a:cubicBezTo>
                  <a:cubicBezTo>
                    <a:pt x="472" y="23"/>
                    <a:pt x="375" y="0"/>
                    <a:pt x="27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76" name="Google Shape;2276;p32"/>
            <p:cNvSpPr/>
            <p:nvPr/>
          </p:nvSpPr>
          <p:spPr>
            <a:xfrm>
              <a:off x="5820950" y="1809575"/>
              <a:ext cx="2400" cy="1525"/>
            </a:xfrm>
            <a:custGeom>
              <a:avLst/>
              <a:gdLst/>
              <a:ahLst/>
              <a:cxnLst/>
              <a:rect l="l" t="t" r="r" b="b"/>
              <a:pathLst>
                <a:path w="96" h="61" extrusionOk="0">
                  <a:moveTo>
                    <a:pt x="96" y="1"/>
                  </a:moveTo>
                  <a:lnTo>
                    <a:pt x="96" y="1"/>
                  </a:lnTo>
                  <a:cubicBezTo>
                    <a:pt x="24" y="13"/>
                    <a:pt x="1" y="48"/>
                    <a:pt x="60" y="60"/>
                  </a:cubicBezTo>
                  <a:cubicBezTo>
                    <a:pt x="60" y="60"/>
                    <a:pt x="84" y="13"/>
                    <a:pt x="9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77" name="Google Shape;2277;p32"/>
            <p:cNvSpPr/>
            <p:nvPr/>
          </p:nvSpPr>
          <p:spPr>
            <a:xfrm>
              <a:off x="5899825" y="1791125"/>
              <a:ext cx="13125" cy="9050"/>
            </a:xfrm>
            <a:custGeom>
              <a:avLst/>
              <a:gdLst/>
              <a:ahLst/>
              <a:cxnLst/>
              <a:rect l="l" t="t" r="r" b="b"/>
              <a:pathLst>
                <a:path w="525" h="362" extrusionOk="0">
                  <a:moveTo>
                    <a:pt x="239" y="0"/>
                  </a:moveTo>
                  <a:cubicBezTo>
                    <a:pt x="144" y="36"/>
                    <a:pt x="1" y="108"/>
                    <a:pt x="60" y="227"/>
                  </a:cubicBezTo>
                  <a:cubicBezTo>
                    <a:pt x="96" y="310"/>
                    <a:pt x="275" y="298"/>
                    <a:pt x="394" y="310"/>
                  </a:cubicBezTo>
                  <a:cubicBezTo>
                    <a:pt x="394" y="322"/>
                    <a:pt x="406" y="334"/>
                    <a:pt x="441" y="358"/>
                  </a:cubicBezTo>
                  <a:cubicBezTo>
                    <a:pt x="447" y="360"/>
                    <a:pt x="453" y="362"/>
                    <a:pt x="460" y="362"/>
                  </a:cubicBezTo>
                  <a:cubicBezTo>
                    <a:pt x="481" y="362"/>
                    <a:pt x="506" y="346"/>
                    <a:pt x="525" y="310"/>
                  </a:cubicBezTo>
                  <a:cubicBezTo>
                    <a:pt x="513" y="215"/>
                    <a:pt x="513" y="131"/>
                    <a:pt x="501" y="36"/>
                  </a:cubicBezTo>
                  <a:cubicBezTo>
                    <a:pt x="406" y="24"/>
                    <a:pt x="322" y="24"/>
                    <a:pt x="23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78" name="Google Shape;2278;p32"/>
            <p:cNvSpPr/>
            <p:nvPr/>
          </p:nvSpPr>
          <p:spPr>
            <a:xfrm>
              <a:off x="5905200" y="1798650"/>
              <a:ext cx="7450" cy="7675"/>
            </a:xfrm>
            <a:custGeom>
              <a:avLst/>
              <a:gdLst/>
              <a:ahLst/>
              <a:cxnLst/>
              <a:rect l="l" t="t" r="r" b="b"/>
              <a:pathLst>
                <a:path w="298" h="307" extrusionOk="0">
                  <a:moveTo>
                    <a:pt x="228" y="0"/>
                  </a:moveTo>
                  <a:cubicBezTo>
                    <a:pt x="205" y="0"/>
                    <a:pt x="185" y="3"/>
                    <a:pt x="167" y="9"/>
                  </a:cubicBezTo>
                  <a:cubicBezTo>
                    <a:pt x="143" y="116"/>
                    <a:pt x="0" y="211"/>
                    <a:pt x="167" y="307"/>
                  </a:cubicBezTo>
                  <a:cubicBezTo>
                    <a:pt x="203" y="307"/>
                    <a:pt x="250" y="295"/>
                    <a:pt x="298" y="295"/>
                  </a:cubicBezTo>
                  <a:lnTo>
                    <a:pt x="298" y="9"/>
                  </a:lnTo>
                  <a:cubicBezTo>
                    <a:pt x="274" y="3"/>
                    <a:pt x="250" y="0"/>
                    <a:pt x="22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79" name="Google Shape;2279;p32"/>
            <p:cNvSpPr/>
            <p:nvPr/>
          </p:nvSpPr>
          <p:spPr>
            <a:xfrm>
              <a:off x="5938225" y="1739525"/>
              <a:ext cx="14625" cy="5650"/>
            </a:xfrm>
            <a:custGeom>
              <a:avLst/>
              <a:gdLst/>
              <a:ahLst/>
              <a:cxnLst/>
              <a:rect l="l" t="t" r="r" b="b"/>
              <a:pathLst>
                <a:path w="585" h="226" extrusionOk="0">
                  <a:moveTo>
                    <a:pt x="366" y="0"/>
                  </a:moveTo>
                  <a:cubicBezTo>
                    <a:pt x="289" y="0"/>
                    <a:pt x="212" y="21"/>
                    <a:pt x="132" y="64"/>
                  </a:cubicBezTo>
                  <a:cubicBezTo>
                    <a:pt x="96" y="64"/>
                    <a:pt x="48" y="64"/>
                    <a:pt x="1" y="76"/>
                  </a:cubicBezTo>
                  <a:cubicBezTo>
                    <a:pt x="93" y="175"/>
                    <a:pt x="189" y="225"/>
                    <a:pt x="284" y="225"/>
                  </a:cubicBezTo>
                  <a:cubicBezTo>
                    <a:pt x="385" y="225"/>
                    <a:pt x="486" y="169"/>
                    <a:pt x="584" y="52"/>
                  </a:cubicBezTo>
                  <a:cubicBezTo>
                    <a:pt x="510" y="18"/>
                    <a:pt x="438" y="0"/>
                    <a:pt x="36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80" name="Google Shape;2280;p32"/>
            <p:cNvSpPr/>
            <p:nvPr/>
          </p:nvSpPr>
          <p:spPr>
            <a:xfrm>
              <a:off x="5511100" y="1877750"/>
              <a:ext cx="2700" cy="3300"/>
            </a:xfrm>
            <a:custGeom>
              <a:avLst/>
              <a:gdLst/>
              <a:ahLst/>
              <a:cxnLst/>
              <a:rect l="l" t="t" r="r" b="b"/>
              <a:pathLst>
                <a:path w="108" h="132" extrusionOk="0">
                  <a:moveTo>
                    <a:pt x="0" y="0"/>
                  </a:moveTo>
                  <a:lnTo>
                    <a:pt x="0" y="131"/>
                  </a:lnTo>
                  <a:cubicBezTo>
                    <a:pt x="107" y="84"/>
                    <a:pt x="95" y="36"/>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81" name="Google Shape;2281;p32"/>
            <p:cNvSpPr/>
            <p:nvPr/>
          </p:nvSpPr>
          <p:spPr>
            <a:xfrm>
              <a:off x="5715875" y="2062275"/>
              <a:ext cx="7475" cy="5700"/>
            </a:xfrm>
            <a:custGeom>
              <a:avLst/>
              <a:gdLst/>
              <a:ahLst/>
              <a:cxnLst/>
              <a:rect l="l" t="t" r="r" b="b"/>
              <a:pathLst>
                <a:path w="299" h="228" extrusionOk="0">
                  <a:moveTo>
                    <a:pt x="167" y="0"/>
                  </a:moveTo>
                  <a:cubicBezTo>
                    <a:pt x="115" y="0"/>
                    <a:pt x="55" y="63"/>
                    <a:pt x="1" y="72"/>
                  </a:cubicBezTo>
                  <a:cubicBezTo>
                    <a:pt x="36" y="120"/>
                    <a:pt x="84" y="180"/>
                    <a:pt x="144" y="227"/>
                  </a:cubicBezTo>
                  <a:cubicBezTo>
                    <a:pt x="203" y="180"/>
                    <a:pt x="298" y="120"/>
                    <a:pt x="215" y="25"/>
                  </a:cubicBezTo>
                  <a:cubicBezTo>
                    <a:pt x="200" y="7"/>
                    <a:pt x="184" y="0"/>
                    <a:pt x="16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82" name="Google Shape;2282;p32"/>
            <p:cNvSpPr/>
            <p:nvPr/>
          </p:nvSpPr>
          <p:spPr>
            <a:xfrm>
              <a:off x="5455425" y="2001275"/>
              <a:ext cx="1825" cy="1800"/>
            </a:xfrm>
            <a:custGeom>
              <a:avLst/>
              <a:gdLst/>
              <a:ahLst/>
              <a:cxnLst/>
              <a:rect l="l" t="t" r="r" b="b"/>
              <a:pathLst>
                <a:path w="73" h="72" extrusionOk="0">
                  <a:moveTo>
                    <a:pt x="1" y="0"/>
                  </a:moveTo>
                  <a:lnTo>
                    <a:pt x="72" y="72"/>
                  </a:lnTo>
                  <a:cubicBezTo>
                    <a:pt x="72" y="60"/>
                    <a:pt x="60" y="24"/>
                    <a:pt x="36" y="12"/>
                  </a:cubicBezTo>
                  <a:cubicBezTo>
                    <a:pt x="25" y="0"/>
                    <a:pt x="13" y="0"/>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83" name="Google Shape;2283;p32"/>
            <p:cNvSpPr/>
            <p:nvPr/>
          </p:nvSpPr>
          <p:spPr>
            <a:xfrm>
              <a:off x="5648025" y="2065575"/>
              <a:ext cx="3000" cy="1800"/>
            </a:xfrm>
            <a:custGeom>
              <a:avLst/>
              <a:gdLst/>
              <a:ahLst/>
              <a:cxnLst/>
              <a:rect l="l" t="t" r="r" b="b"/>
              <a:pathLst>
                <a:path w="120" h="72" extrusionOk="0">
                  <a:moveTo>
                    <a:pt x="54" y="0"/>
                  </a:moveTo>
                  <a:cubicBezTo>
                    <a:pt x="27" y="0"/>
                    <a:pt x="8" y="19"/>
                    <a:pt x="0" y="60"/>
                  </a:cubicBezTo>
                  <a:cubicBezTo>
                    <a:pt x="36" y="71"/>
                    <a:pt x="60" y="71"/>
                    <a:pt x="119" y="71"/>
                  </a:cubicBezTo>
                  <a:cubicBezTo>
                    <a:pt x="107" y="60"/>
                    <a:pt x="107" y="36"/>
                    <a:pt x="95" y="12"/>
                  </a:cubicBezTo>
                  <a:cubicBezTo>
                    <a:pt x="80" y="4"/>
                    <a:pt x="66" y="0"/>
                    <a:pt x="5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84" name="Google Shape;2284;p32"/>
            <p:cNvSpPr/>
            <p:nvPr/>
          </p:nvSpPr>
          <p:spPr>
            <a:xfrm>
              <a:off x="5495025" y="1793500"/>
              <a:ext cx="2100" cy="2125"/>
            </a:xfrm>
            <a:custGeom>
              <a:avLst/>
              <a:gdLst/>
              <a:ahLst/>
              <a:cxnLst/>
              <a:rect l="l" t="t" r="r" b="b"/>
              <a:pathLst>
                <a:path w="84" h="85" extrusionOk="0">
                  <a:moveTo>
                    <a:pt x="0" y="1"/>
                  </a:moveTo>
                  <a:lnTo>
                    <a:pt x="84" y="84"/>
                  </a:lnTo>
                  <a:cubicBezTo>
                    <a:pt x="60" y="48"/>
                    <a:pt x="36" y="36"/>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85" name="Google Shape;2285;p32"/>
            <p:cNvSpPr/>
            <p:nvPr/>
          </p:nvSpPr>
          <p:spPr>
            <a:xfrm>
              <a:off x="5938525" y="2053850"/>
              <a:ext cx="20875" cy="10075"/>
            </a:xfrm>
            <a:custGeom>
              <a:avLst/>
              <a:gdLst/>
              <a:ahLst/>
              <a:cxnLst/>
              <a:rect l="l" t="t" r="r" b="b"/>
              <a:pathLst>
                <a:path w="835" h="403" extrusionOk="0">
                  <a:moveTo>
                    <a:pt x="658" y="0"/>
                  </a:moveTo>
                  <a:cubicBezTo>
                    <a:pt x="634" y="0"/>
                    <a:pt x="609" y="2"/>
                    <a:pt x="584" y="5"/>
                  </a:cubicBezTo>
                  <a:cubicBezTo>
                    <a:pt x="493" y="112"/>
                    <a:pt x="385" y="122"/>
                    <a:pt x="272" y="122"/>
                  </a:cubicBezTo>
                  <a:cubicBezTo>
                    <a:pt x="246" y="122"/>
                    <a:pt x="220" y="121"/>
                    <a:pt x="194" y="121"/>
                  </a:cubicBezTo>
                  <a:cubicBezTo>
                    <a:pt x="169" y="121"/>
                    <a:pt x="144" y="122"/>
                    <a:pt x="120" y="124"/>
                  </a:cubicBezTo>
                  <a:cubicBezTo>
                    <a:pt x="84" y="219"/>
                    <a:pt x="36" y="302"/>
                    <a:pt x="1" y="386"/>
                  </a:cubicBezTo>
                  <a:cubicBezTo>
                    <a:pt x="152" y="394"/>
                    <a:pt x="298" y="402"/>
                    <a:pt x="446" y="402"/>
                  </a:cubicBezTo>
                  <a:cubicBezTo>
                    <a:pt x="507" y="402"/>
                    <a:pt x="569" y="401"/>
                    <a:pt x="632" y="398"/>
                  </a:cubicBezTo>
                  <a:cubicBezTo>
                    <a:pt x="763" y="386"/>
                    <a:pt x="834" y="290"/>
                    <a:pt x="834" y="159"/>
                  </a:cubicBezTo>
                  <a:cubicBezTo>
                    <a:pt x="825" y="28"/>
                    <a:pt x="749" y="0"/>
                    <a:pt x="65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86" name="Google Shape;2286;p32"/>
            <p:cNvSpPr/>
            <p:nvPr/>
          </p:nvSpPr>
          <p:spPr>
            <a:xfrm>
              <a:off x="5250650" y="1818800"/>
              <a:ext cx="33950" cy="29800"/>
            </a:xfrm>
            <a:custGeom>
              <a:avLst/>
              <a:gdLst/>
              <a:ahLst/>
              <a:cxnLst/>
              <a:rect l="l" t="t" r="r" b="b"/>
              <a:pathLst>
                <a:path w="1358" h="1192" extrusionOk="0">
                  <a:moveTo>
                    <a:pt x="1310" y="0"/>
                  </a:moveTo>
                  <a:cubicBezTo>
                    <a:pt x="1292" y="0"/>
                    <a:pt x="1271" y="9"/>
                    <a:pt x="1250" y="25"/>
                  </a:cubicBezTo>
                  <a:cubicBezTo>
                    <a:pt x="1199" y="19"/>
                    <a:pt x="1148" y="17"/>
                    <a:pt x="1097" y="17"/>
                  </a:cubicBezTo>
                  <a:cubicBezTo>
                    <a:pt x="806" y="17"/>
                    <a:pt x="521" y="96"/>
                    <a:pt x="226" y="167"/>
                  </a:cubicBezTo>
                  <a:cubicBezTo>
                    <a:pt x="0" y="501"/>
                    <a:pt x="131" y="858"/>
                    <a:pt x="119" y="1191"/>
                  </a:cubicBezTo>
                  <a:cubicBezTo>
                    <a:pt x="465" y="1132"/>
                    <a:pt x="274" y="882"/>
                    <a:pt x="298" y="715"/>
                  </a:cubicBezTo>
                  <a:cubicBezTo>
                    <a:pt x="298" y="692"/>
                    <a:pt x="293" y="674"/>
                    <a:pt x="276" y="674"/>
                  </a:cubicBezTo>
                  <a:cubicBezTo>
                    <a:pt x="267" y="674"/>
                    <a:pt x="255" y="679"/>
                    <a:pt x="238" y="691"/>
                  </a:cubicBezTo>
                  <a:cubicBezTo>
                    <a:pt x="224" y="701"/>
                    <a:pt x="216" y="705"/>
                    <a:pt x="213" y="705"/>
                  </a:cubicBezTo>
                  <a:cubicBezTo>
                    <a:pt x="201" y="705"/>
                    <a:pt x="243" y="659"/>
                    <a:pt x="272" y="659"/>
                  </a:cubicBezTo>
                  <a:cubicBezTo>
                    <a:pt x="285" y="659"/>
                    <a:pt x="295" y="668"/>
                    <a:pt x="298" y="691"/>
                  </a:cubicBezTo>
                  <a:cubicBezTo>
                    <a:pt x="357" y="822"/>
                    <a:pt x="274" y="977"/>
                    <a:pt x="405" y="1060"/>
                  </a:cubicBezTo>
                  <a:cubicBezTo>
                    <a:pt x="572" y="953"/>
                    <a:pt x="488" y="691"/>
                    <a:pt x="703" y="596"/>
                  </a:cubicBezTo>
                  <a:cubicBezTo>
                    <a:pt x="703" y="402"/>
                    <a:pt x="792" y="357"/>
                    <a:pt x="906" y="357"/>
                  </a:cubicBezTo>
                  <a:cubicBezTo>
                    <a:pt x="973" y="357"/>
                    <a:pt x="1049" y="373"/>
                    <a:pt x="1119" y="382"/>
                  </a:cubicBezTo>
                  <a:cubicBezTo>
                    <a:pt x="1143" y="382"/>
                    <a:pt x="1191" y="358"/>
                    <a:pt x="1239" y="346"/>
                  </a:cubicBezTo>
                  <a:cubicBezTo>
                    <a:pt x="1286" y="263"/>
                    <a:pt x="1310" y="167"/>
                    <a:pt x="1358" y="48"/>
                  </a:cubicBezTo>
                  <a:cubicBezTo>
                    <a:pt x="1351" y="15"/>
                    <a:pt x="1333" y="0"/>
                    <a:pt x="131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87" name="Google Shape;2287;p32"/>
            <p:cNvSpPr/>
            <p:nvPr/>
          </p:nvSpPr>
          <p:spPr>
            <a:xfrm>
              <a:off x="5271475" y="1848875"/>
              <a:ext cx="3000" cy="4175"/>
            </a:xfrm>
            <a:custGeom>
              <a:avLst/>
              <a:gdLst/>
              <a:ahLst/>
              <a:cxnLst/>
              <a:rect l="l" t="t" r="r" b="b"/>
              <a:pathLst>
                <a:path w="120" h="167" extrusionOk="0">
                  <a:moveTo>
                    <a:pt x="120" y="0"/>
                  </a:moveTo>
                  <a:cubicBezTo>
                    <a:pt x="60" y="48"/>
                    <a:pt x="1" y="84"/>
                    <a:pt x="1" y="167"/>
                  </a:cubicBezTo>
                  <a:cubicBezTo>
                    <a:pt x="48" y="167"/>
                    <a:pt x="72" y="167"/>
                    <a:pt x="120" y="155"/>
                  </a:cubicBezTo>
                  <a:lnTo>
                    <a:pt x="120"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88" name="Google Shape;2288;p32"/>
            <p:cNvSpPr/>
            <p:nvPr/>
          </p:nvSpPr>
          <p:spPr>
            <a:xfrm>
              <a:off x="5908750" y="2053650"/>
              <a:ext cx="4200" cy="1825"/>
            </a:xfrm>
            <a:custGeom>
              <a:avLst/>
              <a:gdLst/>
              <a:ahLst/>
              <a:cxnLst/>
              <a:rect l="l" t="t" r="r" b="b"/>
              <a:pathLst>
                <a:path w="168" h="73" extrusionOk="0">
                  <a:moveTo>
                    <a:pt x="1" y="1"/>
                  </a:moveTo>
                  <a:cubicBezTo>
                    <a:pt x="31" y="48"/>
                    <a:pt x="58" y="72"/>
                    <a:pt x="84" y="72"/>
                  </a:cubicBezTo>
                  <a:cubicBezTo>
                    <a:pt x="111" y="72"/>
                    <a:pt x="138" y="48"/>
                    <a:pt x="16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89" name="Google Shape;2289;p32"/>
            <p:cNvSpPr/>
            <p:nvPr/>
          </p:nvSpPr>
          <p:spPr>
            <a:xfrm>
              <a:off x="5421325" y="1998050"/>
              <a:ext cx="7350" cy="4725"/>
            </a:xfrm>
            <a:custGeom>
              <a:avLst/>
              <a:gdLst/>
              <a:ahLst/>
              <a:cxnLst/>
              <a:rect l="l" t="t" r="r" b="b"/>
              <a:pathLst>
                <a:path w="294" h="189" extrusionOk="0">
                  <a:moveTo>
                    <a:pt x="111" y="1"/>
                  </a:moveTo>
                  <a:cubicBezTo>
                    <a:pt x="44" y="1"/>
                    <a:pt x="1" y="47"/>
                    <a:pt x="7" y="189"/>
                  </a:cubicBezTo>
                  <a:lnTo>
                    <a:pt x="293" y="189"/>
                  </a:lnTo>
                  <a:lnTo>
                    <a:pt x="293" y="58"/>
                  </a:lnTo>
                  <a:cubicBezTo>
                    <a:pt x="226" y="27"/>
                    <a:pt x="162" y="1"/>
                    <a:pt x="11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90" name="Google Shape;2290;p32"/>
            <p:cNvSpPr/>
            <p:nvPr/>
          </p:nvSpPr>
          <p:spPr>
            <a:xfrm>
              <a:off x="6121000" y="1998300"/>
              <a:ext cx="1800" cy="1500"/>
            </a:xfrm>
            <a:custGeom>
              <a:avLst/>
              <a:gdLst/>
              <a:ahLst/>
              <a:cxnLst/>
              <a:rect l="l" t="t" r="r" b="b"/>
              <a:pathLst>
                <a:path w="72" h="60" extrusionOk="0">
                  <a:moveTo>
                    <a:pt x="24" y="0"/>
                  </a:moveTo>
                  <a:cubicBezTo>
                    <a:pt x="24" y="0"/>
                    <a:pt x="12" y="36"/>
                    <a:pt x="0" y="60"/>
                  </a:cubicBezTo>
                  <a:cubicBezTo>
                    <a:pt x="60" y="24"/>
                    <a:pt x="72" y="0"/>
                    <a:pt x="2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91" name="Google Shape;2291;p32"/>
            <p:cNvSpPr/>
            <p:nvPr/>
          </p:nvSpPr>
          <p:spPr>
            <a:xfrm>
              <a:off x="5919175" y="2593100"/>
              <a:ext cx="83375" cy="16000"/>
            </a:xfrm>
            <a:custGeom>
              <a:avLst/>
              <a:gdLst/>
              <a:ahLst/>
              <a:cxnLst/>
              <a:rect l="l" t="t" r="r" b="b"/>
              <a:pathLst>
                <a:path w="3335" h="640" extrusionOk="0">
                  <a:moveTo>
                    <a:pt x="532" y="0"/>
                  </a:moveTo>
                  <a:cubicBezTo>
                    <a:pt x="418" y="0"/>
                    <a:pt x="302" y="21"/>
                    <a:pt x="179" y="80"/>
                  </a:cubicBezTo>
                  <a:cubicBezTo>
                    <a:pt x="1" y="283"/>
                    <a:pt x="155" y="390"/>
                    <a:pt x="322" y="497"/>
                  </a:cubicBezTo>
                  <a:cubicBezTo>
                    <a:pt x="501" y="497"/>
                    <a:pt x="691" y="509"/>
                    <a:pt x="882" y="509"/>
                  </a:cubicBezTo>
                  <a:cubicBezTo>
                    <a:pt x="962" y="417"/>
                    <a:pt x="1038" y="372"/>
                    <a:pt x="1111" y="372"/>
                  </a:cubicBezTo>
                  <a:cubicBezTo>
                    <a:pt x="1190" y="372"/>
                    <a:pt x="1266" y="422"/>
                    <a:pt x="1346" y="521"/>
                  </a:cubicBezTo>
                  <a:cubicBezTo>
                    <a:pt x="1531" y="598"/>
                    <a:pt x="1721" y="613"/>
                    <a:pt x="1913" y="613"/>
                  </a:cubicBezTo>
                  <a:cubicBezTo>
                    <a:pt x="2033" y="613"/>
                    <a:pt x="2154" y="607"/>
                    <a:pt x="2274" y="607"/>
                  </a:cubicBezTo>
                  <a:cubicBezTo>
                    <a:pt x="2346" y="607"/>
                    <a:pt x="2418" y="609"/>
                    <a:pt x="2489" y="616"/>
                  </a:cubicBezTo>
                  <a:cubicBezTo>
                    <a:pt x="2519" y="594"/>
                    <a:pt x="2548" y="549"/>
                    <a:pt x="2575" y="549"/>
                  </a:cubicBezTo>
                  <a:cubicBezTo>
                    <a:pt x="2591" y="549"/>
                    <a:pt x="2606" y="566"/>
                    <a:pt x="2620" y="616"/>
                  </a:cubicBezTo>
                  <a:cubicBezTo>
                    <a:pt x="2775" y="628"/>
                    <a:pt x="2906" y="628"/>
                    <a:pt x="3061" y="640"/>
                  </a:cubicBezTo>
                  <a:cubicBezTo>
                    <a:pt x="3120" y="509"/>
                    <a:pt x="3203" y="402"/>
                    <a:pt x="3334" y="342"/>
                  </a:cubicBezTo>
                  <a:lnTo>
                    <a:pt x="3334" y="211"/>
                  </a:lnTo>
                  <a:cubicBezTo>
                    <a:pt x="2596" y="199"/>
                    <a:pt x="1834" y="235"/>
                    <a:pt x="1108" y="92"/>
                  </a:cubicBezTo>
                  <a:cubicBezTo>
                    <a:pt x="902" y="55"/>
                    <a:pt x="718" y="0"/>
                    <a:pt x="53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92" name="Google Shape;2292;p32"/>
            <p:cNvSpPr/>
            <p:nvPr/>
          </p:nvSpPr>
          <p:spPr>
            <a:xfrm>
              <a:off x="6098975" y="2605200"/>
              <a:ext cx="36625" cy="14525"/>
            </a:xfrm>
            <a:custGeom>
              <a:avLst/>
              <a:gdLst/>
              <a:ahLst/>
              <a:cxnLst/>
              <a:rect l="l" t="t" r="r" b="b"/>
              <a:pathLst>
                <a:path w="1465" h="581" extrusionOk="0">
                  <a:moveTo>
                    <a:pt x="302" y="1"/>
                  </a:moveTo>
                  <a:cubicBezTo>
                    <a:pt x="196" y="1"/>
                    <a:pt x="93" y="39"/>
                    <a:pt x="0" y="132"/>
                  </a:cubicBezTo>
                  <a:cubicBezTo>
                    <a:pt x="12" y="156"/>
                    <a:pt x="12" y="191"/>
                    <a:pt x="36" y="203"/>
                  </a:cubicBezTo>
                  <a:cubicBezTo>
                    <a:pt x="72" y="215"/>
                    <a:pt x="119" y="239"/>
                    <a:pt x="131" y="275"/>
                  </a:cubicBezTo>
                  <a:cubicBezTo>
                    <a:pt x="155" y="334"/>
                    <a:pt x="155" y="382"/>
                    <a:pt x="155" y="430"/>
                  </a:cubicBezTo>
                  <a:cubicBezTo>
                    <a:pt x="194" y="425"/>
                    <a:pt x="234" y="422"/>
                    <a:pt x="275" y="422"/>
                  </a:cubicBezTo>
                  <a:cubicBezTo>
                    <a:pt x="333" y="422"/>
                    <a:pt x="395" y="428"/>
                    <a:pt x="464" y="442"/>
                  </a:cubicBezTo>
                  <a:cubicBezTo>
                    <a:pt x="639" y="531"/>
                    <a:pt x="768" y="580"/>
                    <a:pt x="882" y="580"/>
                  </a:cubicBezTo>
                  <a:cubicBezTo>
                    <a:pt x="1071" y="580"/>
                    <a:pt x="1219" y="444"/>
                    <a:pt x="1465" y="132"/>
                  </a:cubicBezTo>
                  <a:lnTo>
                    <a:pt x="1465" y="132"/>
                  </a:lnTo>
                  <a:cubicBezTo>
                    <a:pt x="1337" y="218"/>
                    <a:pt x="1221" y="251"/>
                    <a:pt x="1109" y="251"/>
                  </a:cubicBezTo>
                  <a:cubicBezTo>
                    <a:pt x="930" y="251"/>
                    <a:pt x="765" y="165"/>
                    <a:pt x="595" y="84"/>
                  </a:cubicBezTo>
                  <a:cubicBezTo>
                    <a:pt x="498" y="33"/>
                    <a:pt x="399" y="1"/>
                    <a:pt x="30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93" name="Google Shape;2293;p32"/>
            <p:cNvSpPr/>
            <p:nvPr/>
          </p:nvSpPr>
          <p:spPr>
            <a:xfrm>
              <a:off x="6056100" y="2602225"/>
              <a:ext cx="32475" cy="17175"/>
            </a:xfrm>
            <a:custGeom>
              <a:avLst/>
              <a:gdLst/>
              <a:ahLst/>
              <a:cxnLst/>
              <a:rect l="l" t="t" r="r" b="b"/>
              <a:pathLst>
                <a:path w="1299" h="687" extrusionOk="0">
                  <a:moveTo>
                    <a:pt x="1" y="1"/>
                  </a:moveTo>
                  <a:lnTo>
                    <a:pt x="1" y="394"/>
                  </a:lnTo>
                  <a:cubicBezTo>
                    <a:pt x="25" y="396"/>
                    <a:pt x="48" y="397"/>
                    <a:pt x="72" y="397"/>
                  </a:cubicBezTo>
                  <a:cubicBezTo>
                    <a:pt x="176" y="397"/>
                    <a:pt x="279" y="380"/>
                    <a:pt x="381" y="380"/>
                  </a:cubicBezTo>
                  <a:cubicBezTo>
                    <a:pt x="515" y="380"/>
                    <a:pt x="646" y="408"/>
                    <a:pt x="774" y="537"/>
                  </a:cubicBezTo>
                  <a:cubicBezTo>
                    <a:pt x="849" y="594"/>
                    <a:pt x="980" y="686"/>
                    <a:pt x="1116" y="686"/>
                  </a:cubicBezTo>
                  <a:cubicBezTo>
                    <a:pt x="1177" y="686"/>
                    <a:pt x="1240" y="668"/>
                    <a:pt x="1298" y="620"/>
                  </a:cubicBezTo>
                  <a:cubicBezTo>
                    <a:pt x="1155" y="489"/>
                    <a:pt x="1155" y="322"/>
                    <a:pt x="1167" y="144"/>
                  </a:cubicBezTo>
                  <a:cubicBezTo>
                    <a:pt x="1165" y="144"/>
                    <a:pt x="1162" y="144"/>
                    <a:pt x="1160" y="144"/>
                  </a:cubicBezTo>
                  <a:cubicBezTo>
                    <a:pt x="1022" y="144"/>
                    <a:pt x="935" y="396"/>
                    <a:pt x="864" y="396"/>
                  </a:cubicBezTo>
                  <a:cubicBezTo>
                    <a:pt x="845" y="396"/>
                    <a:pt x="827" y="378"/>
                    <a:pt x="810" y="334"/>
                  </a:cubicBezTo>
                  <a:cubicBezTo>
                    <a:pt x="710" y="67"/>
                    <a:pt x="553" y="32"/>
                    <a:pt x="386" y="32"/>
                  </a:cubicBezTo>
                  <a:cubicBezTo>
                    <a:pt x="328" y="32"/>
                    <a:pt x="269" y="36"/>
                    <a:pt x="211" y="36"/>
                  </a:cubicBezTo>
                  <a:cubicBezTo>
                    <a:pt x="139" y="36"/>
                    <a:pt x="67" y="30"/>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94" name="Google Shape;2294;p32"/>
            <p:cNvSpPr/>
            <p:nvPr/>
          </p:nvSpPr>
          <p:spPr>
            <a:xfrm>
              <a:off x="5909350" y="2593275"/>
              <a:ext cx="17900" cy="12250"/>
            </a:xfrm>
            <a:custGeom>
              <a:avLst/>
              <a:gdLst/>
              <a:ahLst/>
              <a:cxnLst/>
              <a:rect l="l" t="t" r="r" b="b"/>
              <a:pathLst>
                <a:path w="716" h="490" extrusionOk="0">
                  <a:moveTo>
                    <a:pt x="401" y="0"/>
                  </a:moveTo>
                  <a:cubicBezTo>
                    <a:pt x="247" y="0"/>
                    <a:pt x="144" y="189"/>
                    <a:pt x="1" y="216"/>
                  </a:cubicBezTo>
                  <a:lnTo>
                    <a:pt x="1" y="490"/>
                  </a:lnTo>
                  <a:lnTo>
                    <a:pt x="715" y="490"/>
                  </a:lnTo>
                  <a:cubicBezTo>
                    <a:pt x="668" y="347"/>
                    <a:pt x="620" y="204"/>
                    <a:pt x="572" y="73"/>
                  </a:cubicBezTo>
                  <a:cubicBezTo>
                    <a:pt x="508" y="20"/>
                    <a:pt x="452" y="0"/>
                    <a:pt x="40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95" name="Google Shape;2295;p32"/>
            <p:cNvSpPr/>
            <p:nvPr/>
          </p:nvSpPr>
          <p:spPr>
            <a:xfrm>
              <a:off x="5950425" y="2566650"/>
              <a:ext cx="17600" cy="10175"/>
            </a:xfrm>
            <a:custGeom>
              <a:avLst/>
              <a:gdLst/>
              <a:ahLst/>
              <a:cxnLst/>
              <a:rect l="l" t="t" r="r" b="b"/>
              <a:pathLst>
                <a:path w="704" h="407" extrusionOk="0">
                  <a:moveTo>
                    <a:pt x="191" y="0"/>
                  </a:moveTo>
                  <a:cubicBezTo>
                    <a:pt x="145" y="0"/>
                    <a:pt x="98" y="6"/>
                    <a:pt x="48" y="19"/>
                  </a:cubicBezTo>
                  <a:cubicBezTo>
                    <a:pt x="1" y="90"/>
                    <a:pt x="1" y="186"/>
                    <a:pt x="48" y="245"/>
                  </a:cubicBezTo>
                  <a:lnTo>
                    <a:pt x="96" y="305"/>
                  </a:lnTo>
                  <a:cubicBezTo>
                    <a:pt x="132" y="293"/>
                    <a:pt x="168" y="293"/>
                    <a:pt x="215" y="269"/>
                  </a:cubicBezTo>
                  <a:cubicBezTo>
                    <a:pt x="263" y="365"/>
                    <a:pt x="350" y="407"/>
                    <a:pt x="444" y="407"/>
                  </a:cubicBezTo>
                  <a:cubicBezTo>
                    <a:pt x="467" y="407"/>
                    <a:pt x="490" y="405"/>
                    <a:pt x="513" y="400"/>
                  </a:cubicBezTo>
                  <a:cubicBezTo>
                    <a:pt x="572" y="364"/>
                    <a:pt x="644" y="352"/>
                    <a:pt x="691" y="269"/>
                  </a:cubicBezTo>
                  <a:cubicBezTo>
                    <a:pt x="703" y="209"/>
                    <a:pt x="691" y="174"/>
                    <a:pt x="644" y="138"/>
                  </a:cubicBezTo>
                  <a:cubicBezTo>
                    <a:pt x="504" y="73"/>
                    <a:pt x="357" y="0"/>
                    <a:pt x="19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96" name="Google Shape;2296;p32"/>
            <p:cNvSpPr/>
            <p:nvPr/>
          </p:nvSpPr>
          <p:spPr>
            <a:xfrm>
              <a:off x="5965325" y="2568150"/>
              <a:ext cx="10600" cy="8525"/>
            </a:xfrm>
            <a:custGeom>
              <a:avLst/>
              <a:gdLst/>
              <a:ahLst/>
              <a:cxnLst/>
              <a:rect l="l" t="t" r="r" b="b"/>
              <a:pathLst>
                <a:path w="424" h="341" extrusionOk="0">
                  <a:moveTo>
                    <a:pt x="286" y="1"/>
                  </a:moveTo>
                  <a:cubicBezTo>
                    <a:pt x="214" y="1"/>
                    <a:pt x="125" y="42"/>
                    <a:pt x="48" y="78"/>
                  </a:cubicBezTo>
                  <a:lnTo>
                    <a:pt x="48" y="233"/>
                  </a:lnTo>
                  <a:cubicBezTo>
                    <a:pt x="0" y="257"/>
                    <a:pt x="0" y="292"/>
                    <a:pt x="48" y="328"/>
                  </a:cubicBezTo>
                  <a:cubicBezTo>
                    <a:pt x="57" y="327"/>
                    <a:pt x="65" y="327"/>
                    <a:pt x="75" y="327"/>
                  </a:cubicBezTo>
                  <a:cubicBezTo>
                    <a:pt x="137" y="327"/>
                    <a:pt x="208" y="341"/>
                    <a:pt x="269" y="341"/>
                  </a:cubicBezTo>
                  <a:cubicBezTo>
                    <a:pt x="356" y="341"/>
                    <a:pt x="424" y="312"/>
                    <a:pt x="417" y="173"/>
                  </a:cubicBezTo>
                  <a:cubicBezTo>
                    <a:pt x="411" y="42"/>
                    <a:pt x="357" y="1"/>
                    <a:pt x="28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97" name="Google Shape;2297;p32"/>
            <p:cNvSpPr/>
            <p:nvPr/>
          </p:nvSpPr>
          <p:spPr>
            <a:xfrm>
              <a:off x="5819175" y="2590550"/>
              <a:ext cx="14600" cy="7775"/>
            </a:xfrm>
            <a:custGeom>
              <a:avLst/>
              <a:gdLst/>
              <a:ahLst/>
              <a:cxnLst/>
              <a:rect l="l" t="t" r="r" b="b"/>
              <a:pathLst>
                <a:path w="584" h="311" extrusionOk="0">
                  <a:moveTo>
                    <a:pt x="258" y="1"/>
                  </a:moveTo>
                  <a:cubicBezTo>
                    <a:pt x="179" y="1"/>
                    <a:pt x="94" y="16"/>
                    <a:pt x="0" y="63"/>
                  </a:cubicBezTo>
                  <a:cubicBezTo>
                    <a:pt x="165" y="187"/>
                    <a:pt x="303" y="311"/>
                    <a:pt x="492" y="311"/>
                  </a:cubicBezTo>
                  <a:cubicBezTo>
                    <a:pt x="521" y="311"/>
                    <a:pt x="552" y="308"/>
                    <a:pt x="584" y="301"/>
                  </a:cubicBezTo>
                  <a:lnTo>
                    <a:pt x="584" y="51"/>
                  </a:lnTo>
                  <a:cubicBezTo>
                    <a:pt x="483" y="37"/>
                    <a:pt x="378" y="1"/>
                    <a:pt x="25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98" name="Google Shape;2298;p32"/>
            <p:cNvSpPr/>
            <p:nvPr/>
          </p:nvSpPr>
          <p:spPr>
            <a:xfrm>
              <a:off x="6073375" y="2577225"/>
              <a:ext cx="11925" cy="10375"/>
            </a:xfrm>
            <a:custGeom>
              <a:avLst/>
              <a:gdLst/>
              <a:ahLst/>
              <a:cxnLst/>
              <a:rect l="l" t="t" r="r" b="b"/>
              <a:pathLst>
                <a:path w="477" h="415" extrusionOk="0">
                  <a:moveTo>
                    <a:pt x="179" y="1"/>
                  </a:moveTo>
                  <a:cubicBezTo>
                    <a:pt x="0" y="120"/>
                    <a:pt x="72" y="239"/>
                    <a:pt x="179" y="358"/>
                  </a:cubicBezTo>
                  <a:cubicBezTo>
                    <a:pt x="218" y="398"/>
                    <a:pt x="256" y="414"/>
                    <a:pt x="294" y="414"/>
                  </a:cubicBezTo>
                  <a:cubicBezTo>
                    <a:pt x="356" y="414"/>
                    <a:pt x="416" y="366"/>
                    <a:pt x="476" y="298"/>
                  </a:cubicBezTo>
                  <a:lnTo>
                    <a:pt x="310" y="132"/>
                  </a:lnTo>
                  <a:cubicBezTo>
                    <a:pt x="238" y="120"/>
                    <a:pt x="191" y="72"/>
                    <a:pt x="17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99" name="Google Shape;2299;p32"/>
            <p:cNvSpPr/>
            <p:nvPr/>
          </p:nvSpPr>
          <p:spPr>
            <a:xfrm>
              <a:off x="6034675" y="2602225"/>
              <a:ext cx="10725" cy="7175"/>
            </a:xfrm>
            <a:custGeom>
              <a:avLst/>
              <a:gdLst/>
              <a:ahLst/>
              <a:cxnLst/>
              <a:rect l="l" t="t" r="r" b="b"/>
              <a:pathLst>
                <a:path w="429" h="287" extrusionOk="0">
                  <a:moveTo>
                    <a:pt x="298" y="1"/>
                  </a:moveTo>
                  <a:cubicBezTo>
                    <a:pt x="191" y="37"/>
                    <a:pt x="107" y="96"/>
                    <a:pt x="0" y="144"/>
                  </a:cubicBezTo>
                  <a:cubicBezTo>
                    <a:pt x="102" y="241"/>
                    <a:pt x="184" y="286"/>
                    <a:pt x="249" y="286"/>
                  </a:cubicBezTo>
                  <a:cubicBezTo>
                    <a:pt x="343" y="286"/>
                    <a:pt x="401" y="189"/>
                    <a:pt x="429" y="13"/>
                  </a:cubicBezTo>
                  <a:cubicBezTo>
                    <a:pt x="381" y="1"/>
                    <a:pt x="346" y="1"/>
                    <a:pt x="29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00" name="Google Shape;2300;p32"/>
            <p:cNvSpPr/>
            <p:nvPr/>
          </p:nvSpPr>
          <p:spPr>
            <a:xfrm>
              <a:off x="6103100" y="2585575"/>
              <a:ext cx="14650" cy="5675"/>
            </a:xfrm>
            <a:custGeom>
              <a:avLst/>
              <a:gdLst/>
              <a:ahLst/>
              <a:cxnLst/>
              <a:rect l="l" t="t" r="r" b="b"/>
              <a:pathLst>
                <a:path w="586" h="227" extrusionOk="0">
                  <a:moveTo>
                    <a:pt x="154" y="0"/>
                  </a:moveTo>
                  <a:cubicBezTo>
                    <a:pt x="0" y="0"/>
                    <a:pt x="134" y="144"/>
                    <a:pt x="145" y="226"/>
                  </a:cubicBezTo>
                  <a:lnTo>
                    <a:pt x="585" y="226"/>
                  </a:lnTo>
                  <a:cubicBezTo>
                    <a:pt x="502" y="95"/>
                    <a:pt x="371" y="36"/>
                    <a:pt x="252" y="12"/>
                  </a:cubicBezTo>
                  <a:cubicBezTo>
                    <a:pt x="211" y="4"/>
                    <a:pt x="179" y="0"/>
                    <a:pt x="15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01" name="Google Shape;2301;p32"/>
            <p:cNvSpPr/>
            <p:nvPr/>
          </p:nvSpPr>
          <p:spPr>
            <a:xfrm>
              <a:off x="6048375" y="2601650"/>
              <a:ext cx="4475" cy="9550"/>
            </a:xfrm>
            <a:custGeom>
              <a:avLst/>
              <a:gdLst/>
              <a:ahLst/>
              <a:cxnLst/>
              <a:rect l="l" t="t" r="r" b="b"/>
              <a:pathLst>
                <a:path w="179" h="382" extrusionOk="0">
                  <a:moveTo>
                    <a:pt x="36" y="0"/>
                  </a:moveTo>
                  <a:cubicBezTo>
                    <a:pt x="48" y="107"/>
                    <a:pt x="0" y="226"/>
                    <a:pt x="131" y="381"/>
                  </a:cubicBezTo>
                  <a:cubicBezTo>
                    <a:pt x="155" y="226"/>
                    <a:pt x="167" y="119"/>
                    <a:pt x="179" y="24"/>
                  </a:cubicBezTo>
                  <a:cubicBezTo>
                    <a:pt x="131" y="0"/>
                    <a:pt x="71" y="0"/>
                    <a:pt x="3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02" name="Google Shape;2302;p32"/>
            <p:cNvSpPr/>
            <p:nvPr/>
          </p:nvSpPr>
          <p:spPr>
            <a:xfrm>
              <a:off x="5751000" y="2587650"/>
              <a:ext cx="7175" cy="3600"/>
            </a:xfrm>
            <a:custGeom>
              <a:avLst/>
              <a:gdLst/>
              <a:ahLst/>
              <a:cxnLst/>
              <a:rect l="l" t="t" r="r" b="b"/>
              <a:pathLst>
                <a:path w="287" h="144" extrusionOk="0">
                  <a:moveTo>
                    <a:pt x="1" y="1"/>
                  </a:moveTo>
                  <a:cubicBezTo>
                    <a:pt x="24" y="48"/>
                    <a:pt x="36" y="108"/>
                    <a:pt x="48" y="143"/>
                  </a:cubicBezTo>
                  <a:cubicBezTo>
                    <a:pt x="155" y="143"/>
                    <a:pt x="239" y="120"/>
                    <a:pt x="286" y="12"/>
                  </a:cubicBezTo>
                  <a:cubicBezTo>
                    <a:pt x="203" y="12"/>
                    <a:pt x="96" y="1"/>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03" name="Google Shape;2303;p32"/>
            <p:cNvSpPr/>
            <p:nvPr/>
          </p:nvSpPr>
          <p:spPr>
            <a:xfrm>
              <a:off x="5948650" y="2566925"/>
              <a:ext cx="3300" cy="6175"/>
            </a:xfrm>
            <a:custGeom>
              <a:avLst/>
              <a:gdLst/>
              <a:ahLst/>
              <a:cxnLst/>
              <a:rect l="l" t="t" r="r" b="b"/>
              <a:pathLst>
                <a:path w="132" h="247" extrusionOk="0">
                  <a:moveTo>
                    <a:pt x="70" y="0"/>
                  </a:moveTo>
                  <a:cubicBezTo>
                    <a:pt x="50" y="0"/>
                    <a:pt x="33" y="6"/>
                    <a:pt x="12" y="20"/>
                  </a:cubicBezTo>
                  <a:cubicBezTo>
                    <a:pt x="24" y="115"/>
                    <a:pt x="0" y="222"/>
                    <a:pt x="131" y="246"/>
                  </a:cubicBezTo>
                  <a:cubicBezTo>
                    <a:pt x="119" y="175"/>
                    <a:pt x="119" y="79"/>
                    <a:pt x="119" y="8"/>
                  </a:cubicBezTo>
                  <a:cubicBezTo>
                    <a:pt x="100" y="3"/>
                    <a:pt x="84" y="0"/>
                    <a:pt x="7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04" name="Google Shape;2304;p32"/>
            <p:cNvSpPr/>
            <p:nvPr/>
          </p:nvSpPr>
          <p:spPr>
            <a:xfrm>
              <a:off x="5963525" y="2573950"/>
              <a:ext cx="3000" cy="3125"/>
            </a:xfrm>
            <a:custGeom>
              <a:avLst/>
              <a:gdLst/>
              <a:ahLst/>
              <a:cxnLst/>
              <a:rect l="l" t="t" r="r" b="b"/>
              <a:pathLst>
                <a:path w="120" h="125" extrusionOk="0">
                  <a:moveTo>
                    <a:pt x="120" y="1"/>
                  </a:moveTo>
                  <a:cubicBezTo>
                    <a:pt x="72" y="25"/>
                    <a:pt x="36" y="72"/>
                    <a:pt x="1" y="120"/>
                  </a:cubicBezTo>
                  <a:cubicBezTo>
                    <a:pt x="10" y="123"/>
                    <a:pt x="20" y="125"/>
                    <a:pt x="30" y="125"/>
                  </a:cubicBezTo>
                  <a:cubicBezTo>
                    <a:pt x="56" y="125"/>
                    <a:pt x="85" y="114"/>
                    <a:pt x="120" y="96"/>
                  </a:cubicBezTo>
                  <a:lnTo>
                    <a:pt x="120"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05" name="Google Shape;2305;p32"/>
            <p:cNvSpPr/>
            <p:nvPr/>
          </p:nvSpPr>
          <p:spPr>
            <a:xfrm>
              <a:off x="5252125" y="2540625"/>
              <a:ext cx="75925" cy="22050"/>
            </a:xfrm>
            <a:custGeom>
              <a:avLst/>
              <a:gdLst/>
              <a:ahLst/>
              <a:cxnLst/>
              <a:rect l="l" t="t" r="r" b="b"/>
              <a:pathLst>
                <a:path w="3037" h="882" extrusionOk="0">
                  <a:moveTo>
                    <a:pt x="1180" y="0"/>
                  </a:moveTo>
                  <a:lnTo>
                    <a:pt x="60" y="48"/>
                  </a:lnTo>
                  <a:cubicBezTo>
                    <a:pt x="60" y="143"/>
                    <a:pt x="48" y="215"/>
                    <a:pt x="48" y="298"/>
                  </a:cubicBezTo>
                  <a:cubicBezTo>
                    <a:pt x="132" y="477"/>
                    <a:pt x="1" y="810"/>
                    <a:pt x="346" y="858"/>
                  </a:cubicBezTo>
                  <a:cubicBezTo>
                    <a:pt x="394" y="869"/>
                    <a:pt x="418" y="869"/>
                    <a:pt x="465" y="881"/>
                  </a:cubicBezTo>
                  <a:cubicBezTo>
                    <a:pt x="525" y="762"/>
                    <a:pt x="644" y="750"/>
                    <a:pt x="751" y="739"/>
                  </a:cubicBezTo>
                  <a:cubicBezTo>
                    <a:pt x="983" y="561"/>
                    <a:pt x="1226" y="513"/>
                    <a:pt x="1473" y="513"/>
                  </a:cubicBezTo>
                  <a:cubicBezTo>
                    <a:pt x="1757" y="513"/>
                    <a:pt x="2048" y="577"/>
                    <a:pt x="2334" y="584"/>
                  </a:cubicBezTo>
                  <a:cubicBezTo>
                    <a:pt x="2442" y="572"/>
                    <a:pt x="2537" y="524"/>
                    <a:pt x="2608" y="453"/>
                  </a:cubicBezTo>
                  <a:cubicBezTo>
                    <a:pt x="2775" y="417"/>
                    <a:pt x="2930" y="465"/>
                    <a:pt x="3037" y="298"/>
                  </a:cubicBezTo>
                  <a:cubicBezTo>
                    <a:pt x="3015" y="121"/>
                    <a:pt x="2924" y="91"/>
                    <a:pt x="2818" y="91"/>
                  </a:cubicBezTo>
                  <a:cubicBezTo>
                    <a:pt x="2761" y="91"/>
                    <a:pt x="2701" y="99"/>
                    <a:pt x="2644" y="99"/>
                  </a:cubicBezTo>
                  <a:cubicBezTo>
                    <a:pt x="2578" y="99"/>
                    <a:pt x="2518" y="88"/>
                    <a:pt x="2477" y="36"/>
                  </a:cubicBezTo>
                  <a:cubicBezTo>
                    <a:pt x="2037" y="24"/>
                    <a:pt x="1608" y="24"/>
                    <a:pt x="118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06" name="Google Shape;2306;p32"/>
            <p:cNvSpPr/>
            <p:nvPr/>
          </p:nvSpPr>
          <p:spPr>
            <a:xfrm>
              <a:off x="5318500" y="2577150"/>
              <a:ext cx="67300" cy="15775"/>
            </a:xfrm>
            <a:custGeom>
              <a:avLst/>
              <a:gdLst/>
              <a:ahLst/>
              <a:cxnLst/>
              <a:rect l="l" t="t" r="r" b="b"/>
              <a:pathLst>
                <a:path w="2692" h="631" extrusionOk="0">
                  <a:moveTo>
                    <a:pt x="2290" y="1"/>
                  </a:moveTo>
                  <a:cubicBezTo>
                    <a:pt x="2218" y="1"/>
                    <a:pt x="2150" y="4"/>
                    <a:pt x="2084" y="16"/>
                  </a:cubicBezTo>
                  <a:cubicBezTo>
                    <a:pt x="1918" y="47"/>
                    <a:pt x="1751" y="56"/>
                    <a:pt x="1583" y="56"/>
                  </a:cubicBezTo>
                  <a:cubicBezTo>
                    <a:pt x="1357" y="56"/>
                    <a:pt x="1130" y="40"/>
                    <a:pt x="906" y="40"/>
                  </a:cubicBezTo>
                  <a:cubicBezTo>
                    <a:pt x="668" y="40"/>
                    <a:pt x="433" y="58"/>
                    <a:pt x="203" y="135"/>
                  </a:cubicBezTo>
                  <a:cubicBezTo>
                    <a:pt x="179" y="129"/>
                    <a:pt x="159" y="126"/>
                    <a:pt x="138" y="126"/>
                  </a:cubicBezTo>
                  <a:cubicBezTo>
                    <a:pt x="117" y="126"/>
                    <a:pt x="96" y="129"/>
                    <a:pt x="72" y="135"/>
                  </a:cubicBezTo>
                  <a:cubicBezTo>
                    <a:pt x="1" y="230"/>
                    <a:pt x="1" y="325"/>
                    <a:pt x="72" y="432"/>
                  </a:cubicBezTo>
                  <a:cubicBezTo>
                    <a:pt x="132" y="480"/>
                    <a:pt x="179" y="528"/>
                    <a:pt x="215" y="563"/>
                  </a:cubicBezTo>
                  <a:cubicBezTo>
                    <a:pt x="430" y="551"/>
                    <a:pt x="620" y="551"/>
                    <a:pt x="834" y="540"/>
                  </a:cubicBezTo>
                  <a:lnTo>
                    <a:pt x="870" y="492"/>
                  </a:lnTo>
                  <a:lnTo>
                    <a:pt x="918" y="540"/>
                  </a:lnTo>
                  <a:cubicBezTo>
                    <a:pt x="1084" y="551"/>
                    <a:pt x="1227" y="563"/>
                    <a:pt x="1382" y="587"/>
                  </a:cubicBezTo>
                  <a:lnTo>
                    <a:pt x="1525" y="587"/>
                  </a:lnTo>
                  <a:cubicBezTo>
                    <a:pt x="1580" y="620"/>
                    <a:pt x="1641" y="631"/>
                    <a:pt x="1703" y="631"/>
                  </a:cubicBezTo>
                  <a:cubicBezTo>
                    <a:pt x="1775" y="631"/>
                    <a:pt x="1848" y="617"/>
                    <a:pt x="1918" y="611"/>
                  </a:cubicBezTo>
                  <a:cubicBezTo>
                    <a:pt x="2025" y="528"/>
                    <a:pt x="2144" y="480"/>
                    <a:pt x="2275" y="444"/>
                  </a:cubicBezTo>
                  <a:cubicBezTo>
                    <a:pt x="2465" y="361"/>
                    <a:pt x="2692" y="278"/>
                    <a:pt x="2513" y="4"/>
                  </a:cubicBezTo>
                  <a:cubicBezTo>
                    <a:pt x="2436" y="4"/>
                    <a:pt x="2361" y="1"/>
                    <a:pt x="229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07" name="Google Shape;2307;p32"/>
            <p:cNvSpPr/>
            <p:nvPr/>
          </p:nvSpPr>
          <p:spPr>
            <a:xfrm>
              <a:off x="5402750" y="2576825"/>
              <a:ext cx="63425" cy="11850"/>
            </a:xfrm>
            <a:custGeom>
              <a:avLst/>
              <a:gdLst/>
              <a:ahLst/>
              <a:cxnLst/>
              <a:rect l="l" t="t" r="r" b="b"/>
              <a:pathLst>
                <a:path w="2537" h="474" extrusionOk="0">
                  <a:moveTo>
                    <a:pt x="1328" y="1"/>
                  </a:moveTo>
                  <a:cubicBezTo>
                    <a:pt x="1137" y="1"/>
                    <a:pt x="945" y="9"/>
                    <a:pt x="750" y="29"/>
                  </a:cubicBezTo>
                  <a:cubicBezTo>
                    <a:pt x="685" y="94"/>
                    <a:pt x="600" y="149"/>
                    <a:pt x="495" y="149"/>
                  </a:cubicBezTo>
                  <a:cubicBezTo>
                    <a:pt x="485" y="149"/>
                    <a:pt x="475" y="149"/>
                    <a:pt x="465" y="148"/>
                  </a:cubicBezTo>
                  <a:cubicBezTo>
                    <a:pt x="417" y="136"/>
                    <a:pt x="381" y="136"/>
                    <a:pt x="334" y="136"/>
                  </a:cubicBezTo>
                  <a:cubicBezTo>
                    <a:pt x="203" y="148"/>
                    <a:pt x="60" y="160"/>
                    <a:pt x="0" y="314"/>
                  </a:cubicBezTo>
                  <a:cubicBezTo>
                    <a:pt x="417" y="417"/>
                    <a:pt x="836" y="474"/>
                    <a:pt x="1255" y="474"/>
                  </a:cubicBezTo>
                  <a:cubicBezTo>
                    <a:pt x="1664" y="474"/>
                    <a:pt x="2072" y="420"/>
                    <a:pt x="2477" y="303"/>
                  </a:cubicBezTo>
                  <a:cubicBezTo>
                    <a:pt x="2477" y="303"/>
                    <a:pt x="2465" y="243"/>
                    <a:pt x="2477" y="243"/>
                  </a:cubicBezTo>
                  <a:cubicBezTo>
                    <a:pt x="2477" y="195"/>
                    <a:pt x="2489" y="160"/>
                    <a:pt x="2536" y="148"/>
                  </a:cubicBezTo>
                  <a:lnTo>
                    <a:pt x="2536" y="88"/>
                  </a:lnTo>
                  <a:lnTo>
                    <a:pt x="2477" y="64"/>
                  </a:lnTo>
                  <a:cubicBezTo>
                    <a:pt x="2088" y="33"/>
                    <a:pt x="1710" y="1"/>
                    <a:pt x="132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08" name="Google Shape;2308;p32"/>
            <p:cNvSpPr/>
            <p:nvPr/>
          </p:nvSpPr>
          <p:spPr>
            <a:xfrm>
              <a:off x="5463475" y="2577475"/>
              <a:ext cx="55075" cy="11400"/>
            </a:xfrm>
            <a:custGeom>
              <a:avLst/>
              <a:gdLst/>
              <a:ahLst/>
              <a:cxnLst/>
              <a:rect l="l" t="t" r="r" b="b"/>
              <a:pathLst>
                <a:path w="2203" h="456" extrusionOk="0">
                  <a:moveTo>
                    <a:pt x="965" y="181"/>
                  </a:moveTo>
                  <a:lnTo>
                    <a:pt x="965" y="181"/>
                  </a:lnTo>
                  <a:cubicBezTo>
                    <a:pt x="930" y="195"/>
                    <a:pt x="891" y="204"/>
                    <a:pt x="846" y="217"/>
                  </a:cubicBezTo>
                  <a:cubicBezTo>
                    <a:pt x="879" y="197"/>
                    <a:pt x="924" y="192"/>
                    <a:pt x="965" y="181"/>
                  </a:cubicBezTo>
                  <a:close/>
                  <a:moveTo>
                    <a:pt x="730" y="0"/>
                  </a:moveTo>
                  <a:cubicBezTo>
                    <a:pt x="563" y="0"/>
                    <a:pt x="387" y="69"/>
                    <a:pt x="219" y="69"/>
                  </a:cubicBezTo>
                  <a:cubicBezTo>
                    <a:pt x="161" y="69"/>
                    <a:pt x="103" y="61"/>
                    <a:pt x="48" y="38"/>
                  </a:cubicBezTo>
                  <a:cubicBezTo>
                    <a:pt x="36" y="62"/>
                    <a:pt x="36" y="110"/>
                    <a:pt x="36" y="134"/>
                  </a:cubicBezTo>
                  <a:lnTo>
                    <a:pt x="0" y="193"/>
                  </a:lnTo>
                  <a:lnTo>
                    <a:pt x="36" y="253"/>
                  </a:lnTo>
                  <a:lnTo>
                    <a:pt x="48" y="288"/>
                  </a:lnTo>
                  <a:cubicBezTo>
                    <a:pt x="228" y="409"/>
                    <a:pt x="427" y="417"/>
                    <a:pt x="627" y="417"/>
                  </a:cubicBezTo>
                  <a:cubicBezTo>
                    <a:pt x="661" y="417"/>
                    <a:pt x="695" y="417"/>
                    <a:pt x="729" y="417"/>
                  </a:cubicBezTo>
                  <a:cubicBezTo>
                    <a:pt x="772" y="417"/>
                    <a:pt x="815" y="418"/>
                    <a:pt x="857" y="419"/>
                  </a:cubicBezTo>
                  <a:cubicBezTo>
                    <a:pt x="1215" y="431"/>
                    <a:pt x="1560" y="455"/>
                    <a:pt x="1917" y="455"/>
                  </a:cubicBezTo>
                  <a:cubicBezTo>
                    <a:pt x="2072" y="455"/>
                    <a:pt x="2203" y="372"/>
                    <a:pt x="2167" y="193"/>
                  </a:cubicBezTo>
                  <a:cubicBezTo>
                    <a:pt x="2159" y="93"/>
                    <a:pt x="2092" y="57"/>
                    <a:pt x="2011" y="57"/>
                  </a:cubicBezTo>
                  <a:cubicBezTo>
                    <a:pt x="1977" y="57"/>
                    <a:pt x="1941" y="64"/>
                    <a:pt x="1905" y="74"/>
                  </a:cubicBezTo>
                  <a:cubicBezTo>
                    <a:pt x="1815" y="115"/>
                    <a:pt x="1724" y="128"/>
                    <a:pt x="1626" y="128"/>
                  </a:cubicBezTo>
                  <a:cubicBezTo>
                    <a:pt x="1582" y="128"/>
                    <a:pt x="1536" y="125"/>
                    <a:pt x="1489" y="122"/>
                  </a:cubicBezTo>
                  <a:cubicBezTo>
                    <a:pt x="1489" y="134"/>
                    <a:pt x="1453" y="157"/>
                    <a:pt x="1429" y="157"/>
                  </a:cubicBezTo>
                  <a:cubicBezTo>
                    <a:pt x="1422" y="159"/>
                    <a:pt x="1416" y="160"/>
                    <a:pt x="1410" y="160"/>
                  </a:cubicBezTo>
                  <a:cubicBezTo>
                    <a:pt x="1372" y="160"/>
                    <a:pt x="1341" y="130"/>
                    <a:pt x="1310" y="110"/>
                  </a:cubicBezTo>
                  <a:cubicBezTo>
                    <a:pt x="1227" y="110"/>
                    <a:pt x="1131" y="122"/>
                    <a:pt x="1048" y="134"/>
                  </a:cubicBezTo>
                  <a:cubicBezTo>
                    <a:pt x="949" y="31"/>
                    <a:pt x="842" y="0"/>
                    <a:pt x="73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09" name="Google Shape;2309;p32"/>
            <p:cNvSpPr/>
            <p:nvPr/>
          </p:nvSpPr>
          <p:spPr>
            <a:xfrm>
              <a:off x="5265500" y="2549725"/>
              <a:ext cx="48875" cy="10550"/>
            </a:xfrm>
            <a:custGeom>
              <a:avLst/>
              <a:gdLst/>
              <a:ahLst/>
              <a:cxnLst/>
              <a:rect l="l" t="t" r="r" b="b"/>
              <a:pathLst>
                <a:path w="1955" h="422" extrusionOk="0">
                  <a:moveTo>
                    <a:pt x="1205" y="0"/>
                  </a:moveTo>
                  <a:cubicBezTo>
                    <a:pt x="967" y="0"/>
                    <a:pt x="727" y="32"/>
                    <a:pt x="487" y="32"/>
                  </a:cubicBezTo>
                  <a:cubicBezTo>
                    <a:pt x="448" y="32"/>
                    <a:pt x="409" y="31"/>
                    <a:pt x="371" y="29"/>
                  </a:cubicBezTo>
                  <a:cubicBezTo>
                    <a:pt x="362" y="29"/>
                    <a:pt x="353" y="28"/>
                    <a:pt x="345" y="28"/>
                  </a:cubicBezTo>
                  <a:cubicBezTo>
                    <a:pt x="164" y="28"/>
                    <a:pt x="1" y="147"/>
                    <a:pt x="228" y="375"/>
                  </a:cubicBezTo>
                  <a:cubicBezTo>
                    <a:pt x="644" y="383"/>
                    <a:pt x="1053" y="422"/>
                    <a:pt x="1461" y="422"/>
                  </a:cubicBezTo>
                  <a:cubicBezTo>
                    <a:pt x="1626" y="422"/>
                    <a:pt x="1790" y="415"/>
                    <a:pt x="1954" y="398"/>
                  </a:cubicBezTo>
                  <a:cubicBezTo>
                    <a:pt x="1942" y="279"/>
                    <a:pt x="1883" y="172"/>
                    <a:pt x="1788" y="101"/>
                  </a:cubicBezTo>
                  <a:cubicBezTo>
                    <a:pt x="1595" y="22"/>
                    <a:pt x="1400" y="0"/>
                    <a:pt x="120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10" name="Google Shape;2310;p32"/>
            <p:cNvSpPr/>
            <p:nvPr/>
          </p:nvSpPr>
          <p:spPr>
            <a:xfrm>
              <a:off x="5290550" y="2572325"/>
              <a:ext cx="28875" cy="16475"/>
            </a:xfrm>
            <a:custGeom>
              <a:avLst/>
              <a:gdLst/>
              <a:ahLst/>
              <a:cxnLst/>
              <a:rect l="l" t="t" r="r" b="b"/>
              <a:pathLst>
                <a:path w="1155" h="659" extrusionOk="0">
                  <a:moveTo>
                    <a:pt x="95" y="0"/>
                  </a:moveTo>
                  <a:cubicBezTo>
                    <a:pt x="2" y="0"/>
                    <a:pt x="0" y="133"/>
                    <a:pt x="24" y="447"/>
                  </a:cubicBezTo>
                  <a:cubicBezTo>
                    <a:pt x="253" y="487"/>
                    <a:pt x="457" y="618"/>
                    <a:pt x="685" y="618"/>
                  </a:cubicBezTo>
                  <a:cubicBezTo>
                    <a:pt x="729" y="618"/>
                    <a:pt x="775" y="613"/>
                    <a:pt x="821" y="602"/>
                  </a:cubicBezTo>
                  <a:lnTo>
                    <a:pt x="857" y="554"/>
                  </a:lnTo>
                  <a:lnTo>
                    <a:pt x="916" y="602"/>
                  </a:lnTo>
                  <a:lnTo>
                    <a:pt x="916" y="637"/>
                  </a:lnTo>
                  <a:cubicBezTo>
                    <a:pt x="941" y="652"/>
                    <a:pt x="966" y="659"/>
                    <a:pt x="990" y="659"/>
                  </a:cubicBezTo>
                  <a:cubicBezTo>
                    <a:pt x="1024" y="659"/>
                    <a:pt x="1055" y="646"/>
                    <a:pt x="1083" y="625"/>
                  </a:cubicBezTo>
                  <a:cubicBezTo>
                    <a:pt x="1155" y="518"/>
                    <a:pt x="1155" y="399"/>
                    <a:pt x="1083" y="304"/>
                  </a:cubicBezTo>
                  <a:cubicBezTo>
                    <a:pt x="1015" y="164"/>
                    <a:pt x="920" y="132"/>
                    <a:pt x="814" y="132"/>
                  </a:cubicBezTo>
                  <a:cubicBezTo>
                    <a:pt x="723" y="132"/>
                    <a:pt x="623" y="155"/>
                    <a:pt x="526" y="155"/>
                  </a:cubicBezTo>
                  <a:cubicBezTo>
                    <a:pt x="456" y="155"/>
                    <a:pt x="386" y="143"/>
                    <a:pt x="321" y="102"/>
                  </a:cubicBezTo>
                  <a:cubicBezTo>
                    <a:pt x="215" y="36"/>
                    <a:pt x="143" y="0"/>
                    <a:pt x="9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11" name="Google Shape;2311;p32"/>
            <p:cNvSpPr/>
            <p:nvPr/>
          </p:nvSpPr>
          <p:spPr>
            <a:xfrm>
              <a:off x="5375075" y="2577225"/>
              <a:ext cx="27100" cy="17900"/>
            </a:xfrm>
            <a:custGeom>
              <a:avLst/>
              <a:gdLst/>
              <a:ahLst/>
              <a:cxnLst/>
              <a:rect l="l" t="t" r="r" b="b"/>
              <a:pathLst>
                <a:path w="1084" h="716" extrusionOk="0">
                  <a:moveTo>
                    <a:pt x="274" y="1"/>
                  </a:moveTo>
                  <a:cubicBezTo>
                    <a:pt x="310" y="227"/>
                    <a:pt x="72" y="287"/>
                    <a:pt x="0" y="429"/>
                  </a:cubicBezTo>
                  <a:cubicBezTo>
                    <a:pt x="72" y="525"/>
                    <a:pt x="202" y="477"/>
                    <a:pt x="274" y="560"/>
                  </a:cubicBezTo>
                  <a:cubicBezTo>
                    <a:pt x="368" y="706"/>
                    <a:pt x="507" y="715"/>
                    <a:pt x="652" y="715"/>
                  </a:cubicBezTo>
                  <a:cubicBezTo>
                    <a:pt x="673" y="715"/>
                    <a:pt x="694" y="715"/>
                    <a:pt x="714" y="715"/>
                  </a:cubicBezTo>
                  <a:cubicBezTo>
                    <a:pt x="667" y="608"/>
                    <a:pt x="619" y="525"/>
                    <a:pt x="572" y="429"/>
                  </a:cubicBezTo>
                  <a:cubicBezTo>
                    <a:pt x="667" y="429"/>
                    <a:pt x="774" y="418"/>
                    <a:pt x="857" y="418"/>
                  </a:cubicBezTo>
                  <a:cubicBezTo>
                    <a:pt x="917" y="287"/>
                    <a:pt x="1084" y="179"/>
                    <a:pt x="98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12" name="Google Shape;2312;p32"/>
            <p:cNvSpPr/>
            <p:nvPr/>
          </p:nvSpPr>
          <p:spPr>
            <a:xfrm>
              <a:off x="5523000" y="2579375"/>
              <a:ext cx="31275" cy="8600"/>
            </a:xfrm>
            <a:custGeom>
              <a:avLst/>
              <a:gdLst/>
              <a:ahLst/>
              <a:cxnLst/>
              <a:rect l="l" t="t" r="r" b="b"/>
              <a:pathLst>
                <a:path w="1251" h="344" extrusionOk="0">
                  <a:moveTo>
                    <a:pt x="352" y="1"/>
                  </a:moveTo>
                  <a:cubicBezTo>
                    <a:pt x="299" y="1"/>
                    <a:pt x="246" y="10"/>
                    <a:pt x="191" y="34"/>
                  </a:cubicBezTo>
                  <a:cubicBezTo>
                    <a:pt x="108" y="58"/>
                    <a:pt x="0" y="81"/>
                    <a:pt x="0" y="201"/>
                  </a:cubicBezTo>
                  <a:cubicBezTo>
                    <a:pt x="0" y="296"/>
                    <a:pt x="96" y="343"/>
                    <a:pt x="191" y="343"/>
                  </a:cubicBezTo>
                  <a:lnTo>
                    <a:pt x="1251" y="343"/>
                  </a:lnTo>
                  <a:cubicBezTo>
                    <a:pt x="1167" y="153"/>
                    <a:pt x="905" y="236"/>
                    <a:pt x="822" y="58"/>
                  </a:cubicBezTo>
                  <a:cubicBezTo>
                    <a:pt x="804" y="60"/>
                    <a:pt x="786" y="60"/>
                    <a:pt x="769" y="60"/>
                  </a:cubicBezTo>
                  <a:cubicBezTo>
                    <a:pt x="622" y="60"/>
                    <a:pt x="489" y="1"/>
                    <a:pt x="35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13" name="Google Shape;2313;p32"/>
            <p:cNvSpPr/>
            <p:nvPr/>
          </p:nvSpPr>
          <p:spPr>
            <a:xfrm>
              <a:off x="5396200" y="2576675"/>
              <a:ext cx="14600" cy="11025"/>
            </a:xfrm>
            <a:custGeom>
              <a:avLst/>
              <a:gdLst/>
              <a:ahLst/>
              <a:cxnLst/>
              <a:rect l="l" t="t" r="r" b="b"/>
              <a:pathLst>
                <a:path w="584" h="441" extrusionOk="0">
                  <a:moveTo>
                    <a:pt x="293" y="1"/>
                  </a:moveTo>
                  <a:cubicBezTo>
                    <a:pt x="244" y="1"/>
                    <a:pt x="194" y="8"/>
                    <a:pt x="143" y="23"/>
                  </a:cubicBezTo>
                  <a:cubicBezTo>
                    <a:pt x="84" y="154"/>
                    <a:pt x="0" y="273"/>
                    <a:pt x="12" y="440"/>
                  </a:cubicBezTo>
                  <a:cubicBezTo>
                    <a:pt x="19" y="440"/>
                    <a:pt x="26" y="441"/>
                    <a:pt x="33" y="441"/>
                  </a:cubicBezTo>
                  <a:cubicBezTo>
                    <a:pt x="127" y="441"/>
                    <a:pt x="184" y="365"/>
                    <a:pt x="250" y="320"/>
                  </a:cubicBezTo>
                  <a:cubicBezTo>
                    <a:pt x="381" y="309"/>
                    <a:pt x="500" y="273"/>
                    <a:pt x="584" y="142"/>
                  </a:cubicBezTo>
                  <a:cubicBezTo>
                    <a:pt x="509" y="42"/>
                    <a:pt x="405" y="1"/>
                    <a:pt x="29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14" name="Google Shape;2314;p32"/>
            <p:cNvSpPr/>
            <p:nvPr/>
          </p:nvSpPr>
          <p:spPr>
            <a:xfrm>
              <a:off x="5310175" y="2551925"/>
              <a:ext cx="7475" cy="7875"/>
            </a:xfrm>
            <a:custGeom>
              <a:avLst/>
              <a:gdLst/>
              <a:ahLst/>
              <a:cxnLst/>
              <a:rect l="l" t="t" r="r" b="b"/>
              <a:pathLst>
                <a:path w="299" h="315" extrusionOk="0">
                  <a:moveTo>
                    <a:pt x="298" y="1"/>
                  </a:moveTo>
                  <a:cubicBezTo>
                    <a:pt x="215" y="1"/>
                    <a:pt x="108" y="13"/>
                    <a:pt x="12" y="13"/>
                  </a:cubicBezTo>
                  <a:cubicBezTo>
                    <a:pt x="1" y="144"/>
                    <a:pt x="60" y="251"/>
                    <a:pt x="179" y="310"/>
                  </a:cubicBezTo>
                  <a:cubicBezTo>
                    <a:pt x="188" y="313"/>
                    <a:pt x="197" y="315"/>
                    <a:pt x="206" y="315"/>
                  </a:cubicBezTo>
                  <a:cubicBezTo>
                    <a:pt x="233" y="315"/>
                    <a:pt x="262" y="301"/>
                    <a:pt x="298" y="275"/>
                  </a:cubicBezTo>
                  <a:lnTo>
                    <a:pt x="298"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15" name="Google Shape;2315;p32"/>
            <p:cNvSpPr/>
            <p:nvPr/>
          </p:nvSpPr>
          <p:spPr>
            <a:xfrm>
              <a:off x="5511100" y="2605250"/>
              <a:ext cx="15200" cy="3850"/>
            </a:xfrm>
            <a:custGeom>
              <a:avLst/>
              <a:gdLst/>
              <a:ahLst/>
              <a:cxnLst/>
              <a:rect l="l" t="t" r="r" b="b"/>
              <a:pathLst>
                <a:path w="608" h="154" extrusionOk="0">
                  <a:moveTo>
                    <a:pt x="197" y="1"/>
                  </a:moveTo>
                  <a:cubicBezTo>
                    <a:pt x="134" y="1"/>
                    <a:pt x="69" y="8"/>
                    <a:pt x="0" y="23"/>
                  </a:cubicBezTo>
                  <a:cubicBezTo>
                    <a:pt x="60" y="70"/>
                    <a:pt x="107" y="118"/>
                    <a:pt x="155" y="154"/>
                  </a:cubicBezTo>
                  <a:cubicBezTo>
                    <a:pt x="298" y="154"/>
                    <a:pt x="453" y="154"/>
                    <a:pt x="607" y="142"/>
                  </a:cubicBezTo>
                  <a:cubicBezTo>
                    <a:pt x="475" y="42"/>
                    <a:pt x="342" y="1"/>
                    <a:pt x="19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16" name="Google Shape;2316;p32"/>
            <p:cNvSpPr/>
            <p:nvPr/>
          </p:nvSpPr>
          <p:spPr>
            <a:xfrm>
              <a:off x="5410200" y="2550750"/>
              <a:ext cx="8050" cy="6475"/>
            </a:xfrm>
            <a:custGeom>
              <a:avLst/>
              <a:gdLst/>
              <a:ahLst/>
              <a:cxnLst/>
              <a:rect l="l" t="t" r="r" b="b"/>
              <a:pathLst>
                <a:path w="322" h="259" extrusionOk="0">
                  <a:moveTo>
                    <a:pt x="143" y="0"/>
                  </a:moveTo>
                  <a:cubicBezTo>
                    <a:pt x="0" y="0"/>
                    <a:pt x="36" y="119"/>
                    <a:pt x="24" y="214"/>
                  </a:cubicBezTo>
                  <a:cubicBezTo>
                    <a:pt x="56" y="247"/>
                    <a:pt x="89" y="259"/>
                    <a:pt x="121" y="259"/>
                  </a:cubicBezTo>
                  <a:cubicBezTo>
                    <a:pt x="185" y="259"/>
                    <a:pt x="251" y="214"/>
                    <a:pt x="321" y="191"/>
                  </a:cubicBezTo>
                  <a:cubicBezTo>
                    <a:pt x="286" y="107"/>
                    <a:pt x="238" y="0"/>
                    <a:pt x="14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17" name="Google Shape;2317;p32"/>
            <p:cNvSpPr/>
            <p:nvPr/>
          </p:nvSpPr>
          <p:spPr>
            <a:xfrm>
              <a:off x="5414350" y="2577400"/>
              <a:ext cx="7175" cy="6100"/>
            </a:xfrm>
            <a:custGeom>
              <a:avLst/>
              <a:gdLst/>
              <a:ahLst/>
              <a:cxnLst/>
              <a:rect l="l" t="t" r="r" b="b"/>
              <a:pathLst>
                <a:path w="287" h="244" extrusionOk="0">
                  <a:moveTo>
                    <a:pt x="230" y="0"/>
                  </a:moveTo>
                  <a:cubicBezTo>
                    <a:pt x="128" y="0"/>
                    <a:pt x="51" y="54"/>
                    <a:pt x="1" y="125"/>
                  </a:cubicBezTo>
                  <a:cubicBezTo>
                    <a:pt x="71" y="208"/>
                    <a:pt x="123" y="243"/>
                    <a:pt x="163" y="243"/>
                  </a:cubicBezTo>
                  <a:cubicBezTo>
                    <a:pt x="232" y="243"/>
                    <a:pt x="264" y="141"/>
                    <a:pt x="286" y="6"/>
                  </a:cubicBezTo>
                  <a:cubicBezTo>
                    <a:pt x="267" y="2"/>
                    <a:pt x="248" y="0"/>
                    <a:pt x="23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18" name="Google Shape;2318;p32"/>
            <p:cNvSpPr/>
            <p:nvPr/>
          </p:nvSpPr>
          <p:spPr>
            <a:xfrm>
              <a:off x="5317625" y="2579675"/>
              <a:ext cx="3300" cy="8300"/>
            </a:xfrm>
            <a:custGeom>
              <a:avLst/>
              <a:gdLst/>
              <a:ahLst/>
              <a:cxnLst/>
              <a:rect l="l" t="t" r="r" b="b"/>
              <a:pathLst>
                <a:path w="132" h="332" extrusionOk="0">
                  <a:moveTo>
                    <a:pt x="42" y="0"/>
                  </a:moveTo>
                  <a:cubicBezTo>
                    <a:pt x="28" y="0"/>
                    <a:pt x="14" y="3"/>
                    <a:pt x="0" y="10"/>
                  </a:cubicBezTo>
                  <a:lnTo>
                    <a:pt x="0" y="331"/>
                  </a:lnTo>
                  <a:lnTo>
                    <a:pt x="131" y="331"/>
                  </a:lnTo>
                  <a:lnTo>
                    <a:pt x="131" y="34"/>
                  </a:lnTo>
                  <a:cubicBezTo>
                    <a:pt x="106" y="17"/>
                    <a:pt x="75" y="0"/>
                    <a:pt x="4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19" name="Google Shape;2319;p32"/>
            <p:cNvSpPr/>
            <p:nvPr/>
          </p:nvSpPr>
          <p:spPr>
            <a:xfrm>
              <a:off x="5496200" y="2577675"/>
              <a:ext cx="4500" cy="4425"/>
            </a:xfrm>
            <a:custGeom>
              <a:avLst/>
              <a:gdLst/>
              <a:ahLst/>
              <a:cxnLst/>
              <a:rect l="l" t="t" r="r" b="b"/>
              <a:pathLst>
                <a:path w="180" h="177" extrusionOk="0">
                  <a:moveTo>
                    <a:pt x="95" y="0"/>
                  </a:moveTo>
                  <a:cubicBezTo>
                    <a:pt x="66" y="0"/>
                    <a:pt x="35" y="27"/>
                    <a:pt x="1" y="78"/>
                  </a:cubicBezTo>
                  <a:cubicBezTo>
                    <a:pt x="35" y="139"/>
                    <a:pt x="64" y="176"/>
                    <a:pt x="97" y="176"/>
                  </a:cubicBezTo>
                  <a:cubicBezTo>
                    <a:pt x="122" y="176"/>
                    <a:pt x="148" y="154"/>
                    <a:pt x="180" y="102"/>
                  </a:cubicBezTo>
                  <a:cubicBezTo>
                    <a:pt x="155" y="33"/>
                    <a:pt x="126" y="0"/>
                    <a:pt x="9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20" name="Google Shape;2320;p32"/>
            <p:cNvSpPr/>
            <p:nvPr/>
          </p:nvSpPr>
          <p:spPr>
            <a:xfrm>
              <a:off x="5874375" y="2502850"/>
              <a:ext cx="8825" cy="12200"/>
            </a:xfrm>
            <a:custGeom>
              <a:avLst/>
              <a:gdLst/>
              <a:ahLst/>
              <a:cxnLst/>
              <a:rect l="l" t="t" r="r" b="b"/>
              <a:pathLst>
                <a:path w="353" h="488" extrusionOk="0">
                  <a:moveTo>
                    <a:pt x="88" y="0"/>
                  </a:moveTo>
                  <a:cubicBezTo>
                    <a:pt x="34" y="0"/>
                    <a:pt x="0" y="46"/>
                    <a:pt x="7" y="178"/>
                  </a:cubicBezTo>
                  <a:cubicBezTo>
                    <a:pt x="31" y="285"/>
                    <a:pt x="66" y="464"/>
                    <a:pt x="245" y="487"/>
                  </a:cubicBezTo>
                  <a:cubicBezTo>
                    <a:pt x="352" y="356"/>
                    <a:pt x="304" y="225"/>
                    <a:pt x="269" y="83"/>
                  </a:cubicBezTo>
                  <a:cubicBezTo>
                    <a:pt x="201" y="37"/>
                    <a:pt x="136" y="0"/>
                    <a:pt x="8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21" name="Google Shape;2321;p32"/>
            <p:cNvSpPr/>
            <p:nvPr/>
          </p:nvSpPr>
          <p:spPr>
            <a:xfrm>
              <a:off x="5956375" y="2514400"/>
              <a:ext cx="4500" cy="4125"/>
            </a:xfrm>
            <a:custGeom>
              <a:avLst/>
              <a:gdLst/>
              <a:ahLst/>
              <a:cxnLst/>
              <a:rect l="l" t="t" r="r" b="b"/>
              <a:pathLst>
                <a:path w="180" h="165" extrusionOk="0">
                  <a:moveTo>
                    <a:pt x="75" y="0"/>
                  </a:moveTo>
                  <a:cubicBezTo>
                    <a:pt x="49" y="0"/>
                    <a:pt x="25" y="23"/>
                    <a:pt x="25" y="61"/>
                  </a:cubicBezTo>
                  <a:cubicBezTo>
                    <a:pt x="1" y="85"/>
                    <a:pt x="37" y="144"/>
                    <a:pt x="61" y="156"/>
                  </a:cubicBezTo>
                  <a:cubicBezTo>
                    <a:pt x="69" y="162"/>
                    <a:pt x="78" y="164"/>
                    <a:pt x="88" y="164"/>
                  </a:cubicBezTo>
                  <a:cubicBezTo>
                    <a:pt x="118" y="164"/>
                    <a:pt x="152" y="142"/>
                    <a:pt x="180" y="133"/>
                  </a:cubicBezTo>
                  <a:cubicBezTo>
                    <a:pt x="168" y="97"/>
                    <a:pt x="156" y="61"/>
                    <a:pt x="120" y="25"/>
                  </a:cubicBezTo>
                  <a:cubicBezTo>
                    <a:pt x="107" y="8"/>
                    <a:pt x="91" y="0"/>
                    <a:pt x="7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22" name="Google Shape;2322;p32"/>
            <p:cNvSpPr/>
            <p:nvPr/>
          </p:nvSpPr>
          <p:spPr>
            <a:xfrm>
              <a:off x="5873650" y="2484600"/>
              <a:ext cx="6850" cy="3075"/>
            </a:xfrm>
            <a:custGeom>
              <a:avLst/>
              <a:gdLst/>
              <a:ahLst/>
              <a:cxnLst/>
              <a:rect l="l" t="t" r="r" b="b"/>
              <a:pathLst>
                <a:path w="274" h="123" extrusionOk="0">
                  <a:moveTo>
                    <a:pt x="126" y="0"/>
                  </a:moveTo>
                  <a:cubicBezTo>
                    <a:pt x="85" y="0"/>
                    <a:pt x="43" y="28"/>
                    <a:pt x="0" y="86"/>
                  </a:cubicBezTo>
                  <a:cubicBezTo>
                    <a:pt x="83" y="86"/>
                    <a:pt x="191" y="98"/>
                    <a:pt x="274" y="122"/>
                  </a:cubicBezTo>
                  <a:cubicBezTo>
                    <a:pt x="228" y="43"/>
                    <a:pt x="178" y="0"/>
                    <a:pt x="12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23" name="Google Shape;2323;p32"/>
            <p:cNvSpPr/>
            <p:nvPr/>
          </p:nvSpPr>
          <p:spPr>
            <a:xfrm>
              <a:off x="5564675" y="2328975"/>
              <a:ext cx="31275" cy="14325"/>
            </a:xfrm>
            <a:custGeom>
              <a:avLst/>
              <a:gdLst/>
              <a:ahLst/>
              <a:cxnLst/>
              <a:rect l="l" t="t" r="r" b="b"/>
              <a:pathLst>
                <a:path w="1251" h="573" extrusionOk="0">
                  <a:moveTo>
                    <a:pt x="228" y="1"/>
                  </a:moveTo>
                  <a:cubicBezTo>
                    <a:pt x="213" y="1"/>
                    <a:pt x="196" y="4"/>
                    <a:pt x="179" y="13"/>
                  </a:cubicBezTo>
                  <a:cubicBezTo>
                    <a:pt x="0" y="251"/>
                    <a:pt x="119" y="394"/>
                    <a:pt x="369" y="406"/>
                  </a:cubicBezTo>
                  <a:cubicBezTo>
                    <a:pt x="524" y="406"/>
                    <a:pt x="584" y="453"/>
                    <a:pt x="608" y="573"/>
                  </a:cubicBezTo>
                  <a:cubicBezTo>
                    <a:pt x="786" y="430"/>
                    <a:pt x="1108" y="549"/>
                    <a:pt x="1251" y="287"/>
                  </a:cubicBezTo>
                  <a:cubicBezTo>
                    <a:pt x="1118" y="185"/>
                    <a:pt x="971" y="175"/>
                    <a:pt x="827" y="175"/>
                  </a:cubicBezTo>
                  <a:cubicBezTo>
                    <a:pt x="788" y="175"/>
                    <a:pt x="750" y="175"/>
                    <a:pt x="713" y="175"/>
                  </a:cubicBezTo>
                  <a:cubicBezTo>
                    <a:pt x="559" y="175"/>
                    <a:pt x="413" y="163"/>
                    <a:pt x="298" y="37"/>
                  </a:cubicBezTo>
                  <a:cubicBezTo>
                    <a:pt x="283" y="14"/>
                    <a:pt x="257" y="1"/>
                    <a:pt x="22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24" name="Google Shape;2324;p32"/>
            <p:cNvSpPr/>
            <p:nvPr/>
          </p:nvSpPr>
          <p:spPr>
            <a:xfrm>
              <a:off x="5457225" y="2318800"/>
              <a:ext cx="29475" cy="4125"/>
            </a:xfrm>
            <a:custGeom>
              <a:avLst/>
              <a:gdLst/>
              <a:ahLst/>
              <a:cxnLst/>
              <a:rect l="l" t="t" r="r" b="b"/>
              <a:pathLst>
                <a:path w="1179" h="165" extrusionOk="0">
                  <a:moveTo>
                    <a:pt x="344" y="0"/>
                  </a:moveTo>
                  <a:cubicBezTo>
                    <a:pt x="231" y="0"/>
                    <a:pt x="116" y="3"/>
                    <a:pt x="0" y="3"/>
                  </a:cubicBezTo>
                  <a:cubicBezTo>
                    <a:pt x="168" y="133"/>
                    <a:pt x="347" y="165"/>
                    <a:pt x="528" y="165"/>
                  </a:cubicBezTo>
                  <a:cubicBezTo>
                    <a:pt x="696" y="165"/>
                    <a:pt x="866" y="138"/>
                    <a:pt x="1034" y="138"/>
                  </a:cubicBezTo>
                  <a:cubicBezTo>
                    <a:pt x="1082" y="138"/>
                    <a:pt x="1131" y="140"/>
                    <a:pt x="1179" y="146"/>
                  </a:cubicBezTo>
                  <a:cubicBezTo>
                    <a:pt x="907" y="18"/>
                    <a:pt x="629" y="0"/>
                    <a:pt x="34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25" name="Google Shape;2325;p32"/>
            <p:cNvSpPr/>
            <p:nvPr/>
          </p:nvSpPr>
          <p:spPr>
            <a:xfrm>
              <a:off x="5489650" y="2322375"/>
              <a:ext cx="22350" cy="3775"/>
            </a:xfrm>
            <a:custGeom>
              <a:avLst/>
              <a:gdLst/>
              <a:ahLst/>
              <a:cxnLst/>
              <a:rect l="l" t="t" r="r" b="b"/>
              <a:pathLst>
                <a:path w="894" h="151" extrusionOk="0">
                  <a:moveTo>
                    <a:pt x="352" y="0"/>
                  </a:moveTo>
                  <a:cubicBezTo>
                    <a:pt x="235" y="0"/>
                    <a:pt x="117" y="10"/>
                    <a:pt x="1" y="15"/>
                  </a:cubicBezTo>
                  <a:cubicBezTo>
                    <a:pt x="122" y="125"/>
                    <a:pt x="257" y="151"/>
                    <a:pt x="398" y="151"/>
                  </a:cubicBezTo>
                  <a:cubicBezTo>
                    <a:pt x="528" y="151"/>
                    <a:pt x="662" y="128"/>
                    <a:pt x="791" y="128"/>
                  </a:cubicBezTo>
                  <a:cubicBezTo>
                    <a:pt x="826" y="128"/>
                    <a:pt x="860" y="130"/>
                    <a:pt x="894" y="134"/>
                  </a:cubicBezTo>
                  <a:cubicBezTo>
                    <a:pt x="719" y="25"/>
                    <a:pt x="536" y="0"/>
                    <a:pt x="35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26" name="Google Shape;2326;p32"/>
            <p:cNvSpPr/>
            <p:nvPr/>
          </p:nvSpPr>
          <p:spPr>
            <a:xfrm>
              <a:off x="5413175" y="2307900"/>
              <a:ext cx="19075" cy="5225"/>
            </a:xfrm>
            <a:custGeom>
              <a:avLst/>
              <a:gdLst/>
              <a:ahLst/>
              <a:cxnLst/>
              <a:rect l="l" t="t" r="r" b="b"/>
              <a:pathLst>
                <a:path w="763" h="209" extrusionOk="0">
                  <a:moveTo>
                    <a:pt x="383" y="0"/>
                  </a:moveTo>
                  <a:cubicBezTo>
                    <a:pt x="257" y="0"/>
                    <a:pt x="127" y="22"/>
                    <a:pt x="0" y="22"/>
                  </a:cubicBezTo>
                  <a:cubicBezTo>
                    <a:pt x="24" y="58"/>
                    <a:pt x="36" y="106"/>
                    <a:pt x="60" y="118"/>
                  </a:cubicBezTo>
                  <a:lnTo>
                    <a:pt x="48" y="118"/>
                  </a:lnTo>
                  <a:cubicBezTo>
                    <a:pt x="97" y="167"/>
                    <a:pt x="143" y="188"/>
                    <a:pt x="191" y="188"/>
                  </a:cubicBezTo>
                  <a:cubicBezTo>
                    <a:pt x="236" y="188"/>
                    <a:pt x="282" y="170"/>
                    <a:pt x="333" y="142"/>
                  </a:cubicBezTo>
                  <a:cubicBezTo>
                    <a:pt x="381" y="153"/>
                    <a:pt x="441" y="153"/>
                    <a:pt x="476" y="153"/>
                  </a:cubicBezTo>
                  <a:cubicBezTo>
                    <a:pt x="528" y="188"/>
                    <a:pt x="577" y="209"/>
                    <a:pt x="623" y="209"/>
                  </a:cubicBezTo>
                  <a:cubicBezTo>
                    <a:pt x="673" y="209"/>
                    <a:pt x="719" y="185"/>
                    <a:pt x="762" y="130"/>
                  </a:cubicBezTo>
                  <a:cubicBezTo>
                    <a:pt x="646" y="25"/>
                    <a:pt x="516" y="0"/>
                    <a:pt x="38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27" name="Google Shape;2327;p32"/>
            <p:cNvSpPr/>
            <p:nvPr/>
          </p:nvSpPr>
          <p:spPr>
            <a:xfrm>
              <a:off x="5425075" y="2311425"/>
              <a:ext cx="18475" cy="3975"/>
            </a:xfrm>
            <a:custGeom>
              <a:avLst/>
              <a:gdLst/>
              <a:ahLst/>
              <a:cxnLst/>
              <a:rect l="l" t="t" r="r" b="b"/>
              <a:pathLst>
                <a:path w="739" h="159" extrusionOk="0">
                  <a:moveTo>
                    <a:pt x="286" y="1"/>
                  </a:moveTo>
                  <a:cubicBezTo>
                    <a:pt x="203" y="1"/>
                    <a:pt x="96" y="12"/>
                    <a:pt x="0" y="36"/>
                  </a:cubicBezTo>
                  <a:cubicBezTo>
                    <a:pt x="107" y="137"/>
                    <a:pt x="227" y="158"/>
                    <a:pt x="352" y="158"/>
                  </a:cubicBezTo>
                  <a:cubicBezTo>
                    <a:pt x="439" y="158"/>
                    <a:pt x="529" y="148"/>
                    <a:pt x="621" y="148"/>
                  </a:cubicBezTo>
                  <a:cubicBezTo>
                    <a:pt x="660" y="148"/>
                    <a:pt x="699" y="150"/>
                    <a:pt x="739" y="155"/>
                  </a:cubicBezTo>
                  <a:cubicBezTo>
                    <a:pt x="619" y="36"/>
                    <a:pt x="417" y="84"/>
                    <a:pt x="28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28" name="Google Shape;2328;p32"/>
            <p:cNvSpPr/>
            <p:nvPr/>
          </p:nvSpPr>
          <p:spPr>
            <a:xfrm>
              <a:off x="5442925" y="2314675"/>
              <a:ext cx="11925" cy="3975"/>
            </a:xfrm>
            <a:custGeom>
              <a:avLst/>
              <a:gdLst/>
              <a:ahLst/>
              <a:cxnLst/>
              <a:rect l="l" t="t" r="r" b="b"/>
              <a:pathLst>
                <a:path w="477" h="159" extrusionOk="0">
                  <a:moveTo>
                    <a:pt x="127" y="0"/>
                  </a:moveTo>
                  <a:cubicBezTo>
                    <a:pt x="86" y="0"/>
                    <a:pt x="44" y="5"/>
                    <a:pt x="1" y="13"/>
                  </a:cubicBezTo>
                  <a:cubicBezTo>
                    <a:pt x="75" y="132"/>
                    <a:pt x="172" y="158"/>
                    <a:pt x="278" y="158"/>
                  </a:cubicBezTo>
                  <a:cubicBezTo>
                    <a:pt x="343" y="158"/>
                    <a:pt x="410" y="149"/>
                    <a:pt x="477" y="144"/>
                  </a:cubicBezTo>
                  <a:cubicBezTo>
                    <a:pt x="377" y="45"/>
                    <a:pt x="257" y="0"/>
                    <a:pt x="12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29" name="Google Shape;2329;p32"/>
            <p:cNvSpPr/>
            <p:nvPr/>
          </p:nvSpPr>
          <p:spPr>
            <a:xfrm>
              <a:off x="5414350" y="2311125"/>
              <a:ext cx="7175" cy="3275"/>
            </a:xfrm>
            <a:custGeom>
              <a:avLst/>
              <a:gdLst/>
              <a:ahLst/>
              <a:cxnLst/>
              <a:rect l="l" t="t" r="r" b="b"/>
              <a:pathLst>
                <a:path w="287" h="131" extrusionOk="0">
                  <a:moveTo>
                    <a:pt x="1" y="1"/>
                  </a:moveTo>
                  <a:lnTo>
                    <a:pt x="1" y="1"/>
                  </a:lnTo>
                  <a:cubicBezTo>
                    <a:pt x="39" y="89"/>
                    <a:pt x="86" y="131"/>
                    <a:pt x="139" y="131"/>
                  </a:cubicBezTo>
                  <a:cubicBezTo>
                    <a:pt x="186" y="131"/>
                    <a:pt x="236" y="98"/>
                    <a:pt x="286" y="36"/>
                  </a:cubicBezTo>
                  <a:cubicBezTo>
                    <a:pt x="191" y="13"/>
                    <a:pt x="96"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30" name="Google Shape;2330;p32"/>
            <p:cNvSpPr/>
            <p:nvPr/>
          </p:nvSpPr>
          <p:spPr>
            <a:xfrm>
              <a:off x="5439050" y="2322725"/>
              <a:ext cx="4500" cy="1500"/>
            </a:xfrm>
            <a:custGeom>
              <a:avLst/>
              <a:gdLst/>
              <a:ahLst/>
              <a:cxnLst/>
              <a:rect l="l" t="t" r="r" b="b"/>
              <a:pathLst>
                <a:path w="180" h="60" extrusionOk="0">
                  <a:moveTo>
                    <a:pt x="1" y="1"/>
                  </a:moveTo>
                  <a:cubicBezTo>
                    <a:pt x="32" y="38"/>
                    <a:pt x="63" y="59"/>
                    <a:pt x="94" y="59"/>
                  </a:cubicBezTo>
                  <a:cubicBezTo>
                    <a:pt x="122" y="59"/>
                    <a:pt x="151" y="41"/>
                    <a:pt x="18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31" name="Google Shape;2331;p32"/>
            <p:cNvSpPr/>
            <p:nvPr/>
          </p:nvSpPr>
          <p:spPr>
            <a:xfrm>
              <a:off x="5887625" y="2429900"/>
              <a:ext cx="10750" cy="3600"/>
            </a:xfrm>
            <a:custGeom>
              <a:avLst/>
              <a:gdLst/>
              <a:ahLst/>
              <a:cxnLst/>
              <a:rect l="l" t="t" r="r" b="b"/>
              <a:pathLst>
                <a:path w="430" h="144" extrusionOk="0">
                  <a:moveTo>
                    <a:pt x="1" y="0"/>
                  </a:moveTo>
                  <a:cubicBezTo>
                    <a:pt x="1" y="48"/>
                    <a:pt x="1" y="107"/>
                    <a:pt x="13" y="143"/>
                  </a:cubicBezTo>
                  <a:cubicBezTo>
                    <a:pt x="155" y="143"/>
                    <a:pt x="298" y="131"/>
                    <a:pt x="429" y="131"/>
                  </a:cubicBezTo>
                  <a:lnTo>
                    <a:pt x="429" y="12"/>
                  </a:lnTo>
                  <a:cubicBezTo>
                    <a:pt x="286" y="12"/>
                    <a:pt x="155" y="0"/>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32" name="Google Shape;2332;p32"/>
            <p:cNvSpPr/>
            <p:nvPr/>
          </p:nvSpPr>
          <p:spPr>
            <a:xfrm>
              <a:off x="5980200" y="2371550"/>
              <a:ext cx="148250" cy="21450"/>
            </a:xfrm>
            <a:custGeom>
              <a:avLst/>
              <a:gdLst/>
              <a:ahLst/>
              <a:cxnLst/>
              <a:rect l="l" t="t" r="r" b="b"/>
              <a:pathLst>
                <a:path w="5930" h="858" extrusionOk="0">
                  <a:moveTo>
                    <a:pt x="2776" y="1"/>
                  </a:moveTo>
                  <a:cubicBezTo>
                    <a:pt x="2681" y="1"/>
                    <a:pt x="2584" y="9"/>
                    <a:pt x="2489" y="12"/>
                  </a:cubicBezTo>
                  <a:cubicBezTo>
                    <a:pt x="2370" y="36"/>
                    <a:pt x="2251" y="72"/>
                    <a:pt x="2156" y="179"/>
                  </a:cubicBezTo>
                  <a:cubicBezTo>
                    <a:pt x="1983" y="199"/>
                    <a:pt x="1809" y="205"/>
                    <a:pt x="1635" y="205"/>
                  </a:cubicBezTo>
                  <a:cubicBezTo>
                    <a:pt x="1424" y="205"/>
                    <a:pt x="1212" y="197"/>
                    <a:pt x="1000" y="197"/>
                  </a:cubicBezTo>
                  <a:cubicBezTo>
                    <a:pt x="666" y="197"/>
                    <a:pt x="332" y="217"/>
                    <a:pt x="0" y="322"/>
                  </a:cubicBezTo>
                  <a:cubicBezTo>
                    <a:pt x="48" y="382"/>
                    <a:pt x="96" y="429"/>
                    <a:pt x="155" y="453"/>
                  </a:cubicBezTo>
                  <a:cubicBezTo>
                    <a:pt x="518" y="514"/>
                    <a:pt x="889" y="519"/>
                    <a:pt x="1261" y="519"/>
                  </a:cubicBezTo>
                  <a:cubicBezTo>
                    <a:pt x="1323" y="519"/>
                    <a:pt x="1385" y="519"/>
                    <a:pt x="1447" y="519"/>
                  </a:cubicBezTo>
                  <a:cubicBezTo>
                    <a:pt x="1882" y="519"/>
                    <a:pt x="2316" y="524"/>
                    <a:pt x="2739" y="620"/>
                  </a:cubicBezTo>
                  <a:cubicBezTo>
                    <a:pt x="2887" y="589"/>
                    <a:pt x="3032" y="573"/>
                    <a:pt x="3176" y="573"/>
                  </a:cubicBezTo>
                  <a:cubicBezTo>
                    <a:pt x="3425" y="573"/>
                    <a:pt x="3669" y="621"/>
                    <a:pt x="3918" y="727"/>
                  </a:cubicBezTo>
                  <a:cubicBezTo>
                    <a:pt x="3941" y="858"/>
                    <a:pt x="4049" y="810"/>
                    <a:pt x="4144" y="834"/>
                  </a:cubicBezTo>
                  <a:cubicBezTo>
                    <a:pt x="4203" y="834"/>
                    <a:pt x="4263" y="810"/>
                    <a:pt x="4322" y="786"/>
                  </a:cubicBezTo>
                  <a:cubicBezTo>
                    <a:pt x="4418" y="786"/>
                    <a:pt x="4513" y="774"/>
                    <a:pt x="4620" y="774"/>
                  </a:cubicBezTo>
                  <a:cubicBezTo>
                    <a:pt x="4662" y="810"/>
                    <a:pt x="4709" y="825"/>
                    <a:pt x="4757" y="825"/>
                  </a:cubicBezTo>
                  <a:cubicBezTo>
                    <a:pt x="4805" y="825"/>
                    <a:pt x="4852" y="810"/>
                    <a:pt x="4894" y="786"/>
                  </a:cubicBezTo>
                  <a:cubicBezTo>
                    <a:pt x="5227" y="667"/>
                    <a:pt x="5596" y="798"/>
                    <a:pt x="5930" y="632"/>
                  </a:cubicBezTo>
                  <a:cubicBezTo>
                    <a:pt x="5918" y="572"/>
                    <a:pt x="5918" y="536"/>
                    <a:pt x="5894" y="477"/>
                  </a:cubicBezTo>
                  <a:cubicBezTo>
                    <a:pt x="5801" y="434"/>
                    <a:pt x="5707" y="428"/>
                    <a:pt x="5605" y="428"/>
                  </a:cubicBezTo>
                  <a:cubicBezTo>
                    <a:pt x="5564" y="428"/>
                    <a:pt x="5522" y="429"/>
                    <a:pt x="5477" y="429"/>
                  </a:cubicBezTo>
                  <a:cubicBezTo>
                    <a:pt x="4751" y="429"/>
                    <a:pt x="4025" y="334"/>
                    <a:pt x="3310" y="191"/>
                  </a:cubicBezTo>
                  <a:cubicBezTo>
                    <a:pt x="3152" y="32"/>
                    <a:pt x="2966" y="1"/>
                    <a:pt x="277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33" name="Google Shape;2333;p32"/>
            <p:cNvSpPr/>
            <p:nvPr/>
          </p:nvSpPr>
          <p:spPr>
            <a:xfrm>
              <a:off x="5952525" y="2384050"/>
              <a:ext cx="7450" cy="6275"/>
            </a:xfrm>
            <a:custGeom>
              <a:avLst/>
              <a:gdLst/>
              <a:ahLst/>
              <a:cxnLst/>
              <a:rect l="l" t="t" r="r" b="b"/>
              <a:pathLst>
                <a:path w="298" h="251" extrusionOk="0">
                  <a:moveTo>
                    <a:pt x="0" y="1"/>
                  </a:moveTo>
                  <a:cubicBezTo>
                    <a:pt x="12" y="120"/>
                    <a:pt x="36" y="227"/>
                    <a:pt x="179" y="251"/>
                  </a:cubicBezTo>
                  <a:cubicBezTo>
                    <a:pt x="215" y="251"/>
                    <a:pt x="250" y="227"/>
                    <a:pt x="298" y="215"/>
                  </a:cubicBezTo>
                  <a:cubicBezTo>
                    <a:pt x="250" y="132"/>
                    <a:pt x="191" y="72"/>
                    <a:pt x="13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34" name="Google Shape;2334;p32"/>
            <p:cNvSpPr/>
            <p:nvPr/>
          </p:nvSpPr>
          <p:spPr>
            <a:xfrm>
              <a:off x="5933775" y="2386725"/>
              <a:ext cx="4775" cy="2875"/>
            </a:xfrm>
            <a:custGeom>
              <a:avLst/>
              <a:gdLst/>
              <a:ahLst/>
              <a:cxnLst/>
              <a:rect l="l" t="t" r="r" b="b"/>
              <a:pathLst>
                <a:path w="191" h="115" extrusionOk="0">
                  <a:moveTo>
                    <a:pt x="0" y="1"/>
                  </a:moveTo>
                  <a:lnTo>
                    <a:pt x="0" y="1"/>
                  </a:lnTo>
                  <a:cubicBezTo>
                    <a:pt x="42" y="34"/>
                    <a:pt x="72" y="114"/>
                    <a:pt x="119" y="114"/>
                  </a:cubicBezTo>
                  <a:cubicBezTo>
                    <a:pt x="139" y="114"/>
                    <a:pt x="162" y="100"/>
                    <a:pt x="191" y="60"/>
                  </a:cubicBezTo>
                  <a:cubicBezTo>
                    <a:pt x="131" y="48"/>
                    <a:pt x="60"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35" name="Google Shape;2335;p32"/>
            <p:cNvSpPr/>
            <p:nvPr/>
          </p:nvSpPr>
          <p:spPr>
            <a:xfrm>
              <a:off x="5248550" y="2462325"/>
              <a:ext cx="6875" cy="14025"/>
            </a:xfrm>
            <a:custGeom>
              <a:avLst/>
              <a:gdLst/>
              <a:ahLst/>
              <a:cxnLst/>
              <a:rect l="l" t="t" r="r" b="b"/>
              <a:pathLst>
                <a:path w="275" h="561" extrusionOk="0">
                  <a:moveTo>
                    <a:pt x="25" y="1"/>
                  </a:moveTo>
                  <a:cubicBezTo>
                    <a:pt x="13" y="37"/>
                    <a:pt x="13" y="72"/>
                    <a:pt x="13" y="120"/>
                  </a:cubicBezTo>
                  <a:cubicBezTo>
                    <a:pt x="60" y="263"/>
                    <a:pt x="1" y="453"/>
                    <a:pt x="156" y="561"/>
                  </a:cubicBezTo>
                  <a:cubicBezTo>
                    <a:pt x="191" y="477"/>
                    <a:pt x="239" y="394"/>
                    <a:pt x="275" y="311"/>
                  </a:cubicBezTo>
                  <a:cubicBezTo>
                    <a:pt x="203" y="203"/>
                    <a:pt x="120" y="96"/>
                    <a:pt x="2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36" name="Google Shape;2336;p32"/>
            <p:cNvSpPr/>
            <p:nvPr/>
          </p:nvSpPr>
          <p:spPr>
            <a:xfrm>
              <a:off x="5805175" y="2356700"/>
              <a:ext cx="79800" cy="19650"/>
            </a:xfrm>
            <a:custGeom>
              <a:avLst/>
              <a:gdLst/>
              <a:ahLst/>
              <a:cxnLst/>
              <a:rect l="l" t="t" r="r" b="b"/>
              <a:pathLst>
                <a:path w="3192" h="786" extrusionOk="0">
                  <a:moveTo>
                    <a:pt x="702" y="0"/>
                  </a:moveTo>
                  <a:cubicBezTo>
                    <a:pt x="415" y="0"/>
                    <a:pt x="160" y="105"/>
                    <a:pt x="1" y="499"/>
                  </a:cubicBezTo>
                  <a:lnTo>
                    <a:pt x="1" y="595"/>
                  </a:lnTo>
                  <a:cubicBezTo>
                    <a:pt x="191" y="606"/>
                    <a:pt x="370" y="630"/>
                    <a:pt x="560" y="666"/>
                  </a:cubicBezTo>
                  <a:cubicBezTo>
                    <a:pt x="647" y="643"/>
                    <a:pt x="733" y="634"/>
                    <a:pt x="817" y="634"/>
                  </a:cubicBezTo>
                  <a:cubicBezTo>
                    <a:pt x="1125" y="634"/>
                    <a:pt x="1419" y="757"/>
                    <a:pt x="1727" y="785"/>
                  </a:cubicBezTo>
                  <a:lnTo>
                    <a:pt x="1822" y="785"/>
                  </a:lnTo>
                  <a:cubicBezTo>
                    <a:pt x="1915" y="775"/>
                    <a:pt x="2006" y="772"/>
                    <a:pt x="2098" y="772"/>
                  </a:cubicBezTo>
                  <a:cubicBezTo>
                    <a:pt x="2258" y="772"/>
                    <a:pt x="2417" y="782"/>
                    <a:pt x="2575" y="782"/>
                  </a:cubicBezTo>
                  <a:cubicBezTo>
                    <a:pt x="2755" y="782"/>
                    <a:pt x="2932" y="769"/>
                    <a:pt x="3108" y="714"/>
                  </a:cubicBezTo>
                  <a:cubicBezTo>
                    <a:pt x="3168" y="666"/>
                    <a:pt x="3191" y="606"/>
                    <a:pt x="3191" y="535"/>
                  </a:cubicBezTo>
                  <a:cubicBezTo>
                    <a:pt x="3059" y="207"/>
                    <a:pt x="2864" y="38"/>
                    <a:pt x="2611" y="38"/>
                  </a:cubicBezTo>
                  <a:cubicBezTo>
                    <a:pt x="2479" y="38"/>
                    <a:pt x="2331" y="84"/>
                    <a:pt x="2168" y="178"/>
                  </a:cubicBezTo>
                  <a:cubicBezTo>
                    <a:pt x="2124" y="243"/>
                    <a:pt x="2081" y="298"/>
                    <a:pt x="2001" y="298"/>
                  </a:cubicBezTo>
                  <a:cubicBezTo>
                    <a:pt x="1993" y="298"/>
                    <a:pt x="1985" y="298"/>
                    <a:pt x="1977" y="297"/>
                  </a:cubicBezTo>
                  <a:cubicBezTo>
                    <a:pt x="1929" y="273"/>
                    <a:pt x="1870" y="273"/>
                    <a:pt x="1810" y="273"/>
                  </a:cubicBezTo>
                  <a:cubicBezTo>
                    <a:pt x="1792" y="277"/>
                    <a:pt x="1775" y="278"/>
                    <a:pt x="1758" y="278"/>
                  </a:cubicBezTo>
                  <a:cubicBezTo>
                    <a:pt x="1607" y="278"/>
                    <a:pt x="1496" y="148"/>
                    <a:pt x="1346" y="95"/>
                  </a:cubicBezTo>
                  <a:cubicBezTo>
                    <a:pt x="1132" y="55"/>
                    <a:pt x="909" y="0"/>
                    <a:pt x="70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37" name="Google Shape;2337;p32"/>
            <p:cNvSpPr/>
            <p:nvPr/>
          </p:nvSpPr>
          <p:spPr>
            <a:xfrm>
              <a:off x="5848350" y="2374125"/>
              <a:ext cx="39300" cy="5775"/>
            </a:xfrm>
            <a:custGeom>
              <a:avLst/>
              <a:gdLst/>
              <a:ahLst/>
              <a:cxnLst/>
              <a:rect l="l" t="t" r="r" b="b"/>
              <a:pathLst>
                <a:path w="1572" h="231" extrusionOk="0">
                  <a:moveTo>
                    <a:pt x="758" y="0"/>
                  </a:moveTo>
                  <a:cubicBezTo>
                    <a:pt x="503" y="0"/>
                    <a:pt x="248" y="24"/>
                    <a:pt x="0" y="76"/>
                  </a:cubicBezTo>
                  <a:cubicBezTo>
                    <a:pt x="60" y="136"/>
                    <a:pt x="95" y="171"/>
                    <a:pt x="143" y="231"/>
                  </a:cubicBezTo>
                  <a:lnTo>
                    <a:pt x="1572" y="231"/>
                  </a:lnTo>
                  <a:lnTo>
                    <a:pt x="1572" y="76"/>
                  </a:lnTo>
                  <a:cubicBezTo>
                    <a:pt x="1302" y="27"/>
                    <a:pt x="1029" y="0"/>
                    <a:pt x="75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38" name="Google Shape;2338;p32"/>
            <p:cNvSpPr/>
            <p:nvPr/>
          </p:nvSpPr>
          <p:spPr>
            <a:xfrm>
              <a:off x="5253325" y="2491750"/>
              <a:ext cx="53600" cy="9600"/>
            </a:xfrm>
            <a:custGeom>
              <a:avLst/>
              <a:gdLst/>
              <a:ahLst/>
              <a:cxnLst/>
              <a:rect l="l" t="t" r="r" b="b"/>
              <a:pathLst>
                <a:path w="2144" h="384" extrusionOk="0">
                  <a:moveTo>
                    <a:pt x="1012" y="0"/>
                  </a:moveTo>
                  <a:cubicBezTo>
                    <a:pt x="817" y="0"/>
                    <a:pt x="623" y="20"/>
                    <a:pt x="429" y="74"/>
                  </a:cubicBezTo>
                  <a:cubicBezTo>
                    <a:pt x="358" y="277"/>
                    <a:pt x="72" y="193"/>
                    <a:pt x="0" y="384"/>
                  </a:cubicBezTo>
                  <a:cubicBezTo>
                    <a:pt x="370" y="384"/>
                    <a:pt x="739" y="372"/>
                    <a:pt x="1120" y="372"/>
                  </a:cubicBezTo>
                  <a:cubicBezTo>
                    <a:pt x="1163" y="334"/>
                    <a:pt x="1212" y="318"/>
                    <a:pt x="1264" y="318"/>
                  </a:cubicBezTo>
                  <a:cubicBezTo>
                    <a:pt x="1324" y="318"/>
                    <a:pt x="1389" y="340"/>
                    <a:pt x="1453" y="372"/>
                  </a:cubicBezTo>
                  <a:cubicBezTo>
                    <a:pt x="1632" y="384"/>
                    <a:pt x="1798" y="384"/>
                    <a:pt x="1977" y="384"/>
                  </a:cubicBezTo>
                  <a:cubicBezTo>
                    <a:pt x="2036" y="348"/>
                    <a:pt x="2072" y="288"/>
                    <a:pt x="2144" y="277"/>
                  </a:cubicBezTo>
                  <a:lnTo>
                    <a:pt x="2132" y="229"/>
                  </a:lnTo>
                  <a:cubicBezTo>
                    <a:pt x="2084" y="193"/>
                    <a:pt x="2024" y="146"/>
                    <a:pt x="1977" y="98"/>
                  </a:cubicBezTo>
                  <a:cubicBezTo>
                    <a:pt x="1652" y="54"/>
                    <a:pt x="1331" y="0"/>
                    <a:pt x="101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39" name="Google Shape;2339;p32"/>
            <p:cNvSpPr/>
            <p:nvPr/>
          </p:nvSpPr>
          <p:spPr>
            <a:xfrm>
              <a:off x="5253025" y="2491200"/>
              <a:ext cx="8050" cy="3125"/>
            </a:xfrm>
            <a:custGeom>
              <a:avLst/>
              <a:gdLst/>
              <a:ahLst/>
              <a:cxnLst/>
              <a:rect l="l" t="t" r="r" b="b"/>
              <a:pathLst>
                <a:path w="322" h="125" extrusionOk="0">
                  <a:moveTo>
                    <a:pt x="1" y="1"/>
                  </a:moveTo>
                  <a:cubicBezTo>
                    <a:pt x="55" y="102"/>
                    <a:pt x="138" y="125"/>
                    <a:pt x="233" y="125"/>
                  </a:cubicBezTo>
                  <a:cubicBezTo>
                    <a:pt x="262" y="125"/>
                    <a:pt x="292" y="123"/>
                    <a:pt x="322" y="120"/>
                  </a:cubicBezTo>
                  <a:cubicBezTo>
                    <a:pt x="239" y="13"/>
                    <a:pt x="120" y="1"/>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40" name="Google Shape;2340;p32"/>
            <p:cNvSpPr/>
            <p:nvPr/>
          </p:nvSpPr>
          <p:spPr>
            <a:xfrm>
              <a:off x="5713800" y="2342175"/>
              <a:ext cx="50325" cy="19525"/>
            </a:xfrm>
            <a:custGeom>
              <a:avLst/>
              <a:gdLst/>
              <a:ahLst/>
              <a:cxnLst/>
              <a:rect l="l" t="t" r="r" b="b"/>
              <a:pathLst>
                <a:path w="2013" h="781" extrusionOk="0">
                  <a:moveTo>
                    <a:pt x="782" y="1"/>
                  </a:moveTo>
                  <a:cubicBezTo>
                    <a:pt x="563" y="1"/>
                    <a:pt x="342" y="15"/>
                    <a:pt x="119" y="21"/>
                  </a:cubicBezTo>
                  <a:cubicBezTo>
                    <a:pt x="24" y="116"/>
                    <a:pt x="0" y="223"/>
                    <a:pt x="96" y="342"/>
                  </a:cubicBezTo>
                  <a:cubicBezTo>
                    <a:pt x="242" y="447"/>
                    <a:pt x="408" y="487"/>
                    <a:pt x="583" y="487"/>
                  </a:cubicBezTo>
                  <a:cubicBezTo>
                    <a:pt x="607" y="487"/>
                    <a:pt x="631" y="486"/>
                    <a:pt x="655" y="485"/>
                  </a:cubicBezTo>
                  <a:cubicBezTo>
                    <a:pt x="665" y="484"/>
                    <a:pt x="674" y="484"/>
                    <a:pt x="682" y="484"/>
                  </a:cubicBezTo>
                  <a:cubicBezTo>
                    <a:pt x="860" y="484"/>
                    <a:pt x="880" y="599"/>
                    <a:pt x="858" y="735"/>
                  </a:cubicBezTo>
                  <a:cubicBezTo>
                    <a:pt x="929" y="749"/>
                    <a:pt x="1013" y="780"/>
                    <a:pt x="1091" y="780"/>
                  </a:cubicBezTo>
                  <a:cubicBezTo>
                    <a:pt x="1145" y="780"/>
                    <a:pt x="1195" y="766"/>
                    <a:pt x="1239" y="723"/>
                  </a:cubicBezTo>
                  <a:cubicBezTo>
                    <a:pt x="1376" y="586"/>
                    <a:pt x="1438" y="524"/>
                    <a:pt x="1516" y="524"/>
                  </a:cubicBezTo>
                  <a:cubicBezTo>
                    <a:pt x="1579" y="524"/>
                    <a:pt x="1653" y="565"/>
                    <a:pt x="1786" y="640"/>
                  </a:cubicBezTo>
                  <a:cubicBezTo>
                    <a:pt x="1822" y="670"/>
                    <a:pt x="1853" y="686"/>
                    <a:pt x="1883" y="686"/>
                  </a:cubicBezTo>
                  <a:cubicBezTo>
                    <a:pt x="1923" y="686"/>
                    <a:pt x="1960" y="659"/>
                    <a:pt x="2001" y="604"/>
                  </a:cubicBezTo>
                  <a:cubicBezTo>
                    <a:pt x="2013" y="318"/>
                    <a:pt x="1870" y="199"/>
                    <a:pt x="1596" y="116"/>
                  </a:cubicBezTo>
                  <a:cubicBezTo>
                    <a:pt x="1325" y="23"/>
                    <a:pt x="1054" y="1"/>
                    <a:pt x="78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41" name="Google Shape;2341;p32"/>
            <p:cNvSpPr/>
            <p:nvPr/>
          </p:nvSpPr>
          <p:spPr>
            <a:xfrm>
              <a:off x="5701600" y="2339700"/>
              <a:ext cx="80675" cy="19900"/>
            </a:xfrm>
            <a:custGeom>
              <a:avLst/>
              <a:gdLst/>
              <a:ahLst/>
              <a:cxnLst/>
              <a:rect l="l" t="t" r="r" b="b"/>
              <a:pathLst>
                <a:path w="3227" h="796" extrusionOk="0">
                  <a:moveTo>
                    <a:pt x="904" y="5"/>
                  </a:moveTo>
                  <a:cubicBezTo>
                    <a:pt x="758" y="5"/>
                    <a:pt x="611" y="11"/>
                    <a:pt x="465" y="24"/>
                  </a:cubicBezTo>
                  <a:cubicBezTo>
                    <a:pt x="298" y="48"/>
                    <a:pt x="119" y="1"/>
                    <a:pt x="0" y="167"/>
                  </a:cubicBezTo>
                  <a:cubicBezTo>
                    <a:pt x="81" y="257"/>
                    <a:pt x="176" y="300"/>
                    <a:pt x="279" y="300"/>
                  </a:cubicBezTo>
                  <a:cubicBezTo>
                    <a:pt x="312" y="300"/>
                    <a:pt x="346" y="295"/>
                    <a:pt x="381" y="286"/>
                  </a:cubicBezTo>
                  <a:cubicBezTo>
                    <a:pt x="453" y="263"/>
                    <a:pt x="500" y="227"/>
                    <a:pt x="560" y="179"/>
                  </a:cubicBezTo>
                  <a:cubicBezTo>
                    <a:pt x="758" y="179"/>
                    <a:pt x="967" y="169"/>
                    <a:pt x="1176" y="169"/>
                  </a:cubicBezTo>
                  <a:cubicBezTo>
                    <a:pt x="1281" y="169"/>
                    <a:pt x="1385" y="171"/>
                    <a:pt x="1489" y="179"/>
                  </a:cubicBezTo>
                  <a:cubicBezTo>
                    <a:pt x="1858" y="203"/>
                    <a:pt x="2251" y="286"/>
                    <a:pt x="2417" y="703"/>
                  </a:cubicBezTo>
                  <a:cubicBezTo>
                    <a:pt x="2431" y="766"/>
                    <a:pt x="2457" y="796"/>
                    <a:pt x="2493" y="796"/>
                  </a:cubicBezTo>
                  <a:cubicBezTo>
                    <a:pt x="2519" y="796"/>
                    <a:pt x="2549" y="780"/>
                    <a:pt x="2584" y="751"/>
                  </a:cubicBezTo>
                  <a:cubicBezTo>
                    <a:pt x="2632" y="727"/>
                    <a:pt x="2691" y="727"/>
                    <a:pt x="2739" y="727"/>
                  </a:cubicBezTo>
                  <a:lnTo>
                    <a:pt x="2870" y="596"/>
                  </a:lnTo>
                  <a:cubicBezTo>
                    <a:pt x="2977" y="453"/>
                    <a:pt x="3227" y="417"/>
                    <a:pt x="3167" y="167"/>
                  </a:cubicBezTo>
                  <a:cubicBezTo>
                    <a:pt x="2409" y="157"/>
                    <a:pt x="1659" y="5"/>
                    <a:pt x="904" y="5"/>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42" name="Google Shape;2342;p32"/>
            <p:cNvSpPr/>
            <p:nvPr/>
          </p:nvSpPr>
          <p:spPr>
            <a:xfrm>
              <a:off x="5679575" y="2340525"/>
              <a:ext cx="19950" cy="8425"/>
            </a:xfrm>
            <a:custGeom>
              <a:avLst/>
              <a:gdLst/>
              <a:ahLst/>
              <a:cxnLst/>
              <a:rect l="l" t="t" r="r" b="b"/>
              <a:pathLst>
                <a:path w="798" h="337" extrusionOk="0">
                  <a:moveTo>
                    <a:pt x="296" y="0"/>
                  </a:moveTo>
                  <a:cubicBezTo>
                    <a:pt x="190" y="0"/>
                    <a:pt x="88" y="27"/>
                    <a:pt x="0" y="134"/>
                  </a:cubicBezTo>
                  <a:cubicBezTo>
                    <a:pt x="84" y="230"/>
                    <a:pt x="214" y="194"/>
                    <a:pt x="298" y="289"/>
                  </a:cubicBezTo>
                  <a:cubicBezTo>
                    <a:pt x="381" y="337"/>
                    <a:pt x="476" y="337"/>
                    <a:pt x="572" y="337"/>
                  </a:cubicBezTo>
                  <a:cubicBezTo>
                    <a:pt x="631" y="337"/>
                    <a:pt x="691" y="325"/>
                    <a:pt x="738" y="289"/>
                  </a:cubicBezTo>
                  <a:cubicBezTo>
                    <a:pt x="798" y="241"/>
                    <a:pt x="798" y="182"/>
                    <a:pt x="738" y="134"/>
                  </a:cubicBezTo>
                  <a:cubicBezTo>
                    <a:pt x="691" y="111"/>
                    <a:pt x="631" y="63"/>
                    <a:pt x="584" y="27"/>
                  </a:cubicBezTo>
                  <a:cubicBezTo>
                    <a:pt x="488" y="22"/>
                    <a:pt x="390" y="0"/>
                    <a:pt x="29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43" name="Google Shape;2343;p32"/>
            <p:cNvSpPr/>
            <p:nvPr/>
          </p:nvSpPr>
          <p:spPr>
            <a:xfrm>
              <a:off x="5657850" y="2339500"/>
              <a:ext cx="15300" cy="7675"/>
            </a:xfrm>
            <a:custGeom>
              <a:avLst/>
              <a:gdLst/>
              <a:ahLst/>
              <a:cxnLst/>
              <a:rect l="l" t="t" r="r" b="b"/>
              <a:pathLst>
                <a:path w="612" h="307" extrusionOk="0">
                  <a:moveTo>
                    <a:pt x="511" y="1"/>
                  </a:moveTo>
                  <a:cubicBezTo>
                    <a:pt x="463" y="1"/>
                    <a:pt x="403" y="21"/>
                    <a:pt x="357" y="21"/>
                  </a:cubicBezTo>
                  <a:cubicBezTo>
                    <a:pt x="339" y="21"/>
                    <a:pt x="322" y="18"/>
                    <a:pt x="310" y="9"/>
                  </a:cubicBezTo>
                  <a:cubicBezTo>
                    <a:pt x="179" y="32"/>
                    <a:pt x="60" y="56"/>
                    <a:pt x="0" y="187"/>
                  </a:cubicBezTo>
                  <a:cubicBezTo>
                    <a:pt x="0" y="235"/>
                    <a:pt x="12" y="271"/>
                    <a:pt x="12" y="306"/>
                  </a:cubicBezTo>
                  <a:cubicBezTo>
                    <a:pt x="143" y="247"/>
                    <a:pt x="274" y="175"/>
                    <a:pt x="429" y="163"/>
                  </a:cubicBezTo>
                  <a:cubicBezTo>
                    <a:pt x="458" y="199"/>
                    <a:pt x="485" y="217"/>
                    <a:pt x="512" y="217"/>
                  </a:cubicBezTo>
                  <a:cubicBezTo>
                    <a:pt x="539" y="217"/>
                    <a:pt x="566" y="199"/>
                    <a:pt x="595" y="163"/>
                  </a:cubicBezTo>
                  <a:cubicBezTo>
                    <a:pt x="612" y="31"/>
                    <a:pt x="569" y="1"/>
                    <a:pt x="51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44" name="Google Shape;2344;p32"/>
            <p:cNvSpPr/>
            <p:nvPr/>
          </p:nvSpPr>
          <p:spPr>
            <a:xfrm>
              <a:off x="5701300" y="2343875"/>
              <a:ext cx="14600" cy="6950"/>
            </a:xfrm>
            <a:custGeom>
              <a:avLst/>
              <a:gdLst/>
              <a:ahLst/>
              <a:cxnLst/>
              <a:rect l="l" t="t" r="r" b="b"/>
              <a:pathLst>
                <a:path w="584" h="278" extrusionOk="0">
                  <a:moveTo>
                    <a:pt x="429" y="0"/>
                  </a:moveTo>
                  <a:cubicBezTo>
                    <a:pt x="310" y="131"/>
                    <a:pt x="107" y="0"/>
                    <a:pt x="0" y="155"/>
                  </a:cubicBezTo>
                  <a:cubicBezTo>
                    <a:pt x="90" y="258"/>
                    <a:pt x="194" y="277"/>
                    <a:pt x="302" y="277"/>
                  </a:cubicBezTo>
                  <a:cubicBezTo>
                    <a:pt x="369" y="277"/>
                    <a:pt x="438" y="270"/>
                    <a:pt x="506" y="270"/>
                  </a:cubicBezTo>
                  <a:cubicBezTo>
                    <a:pt x="532" y="270"/>
                    <a:pt x="558" y="271"/>
                    <a:pt x="584" y="274"/>
                  </a:cubicBezTo>
                  <a:lnTo>
                    <a:pt x="584"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45" name="Google Shape;2345;p32"/>
            <p:cNvSpPr/>
            <p:nvPr/>
          </p:nvSpPr>
          <p:spPr>
            <a:xfrm>
              <a:off x="5698025" y="2343575"/>
              <a:ext cx="14000" cy="3675"/>
            </a:xfrm>
            <a:custGeom>
              <a:avLst/>
              <a:gdLst/>
              <a:ahLst/>
              <a:cxnLst/>
              <a:rect l="l" t="t" r="r" b="b"/>
              <a:pathLst>
                <a:path w="560" h="147" extrusionOk="0">
                  <a:moveTo>
                    <a:pt x="0" y="0"/>
                  </a:moveTo>
                  <a:lnTo>
                    <a:pt x="0" y="143"/>
                  </a:lnTo>
                  <a:lnTo>
                    <a:pt x="131" y="143"/>
                  </a:lnTo>
                  <a:cubicBezTo>
                    <a:pt x="174" y="143"/>
                    <a:pt x="220" y="146"/>
                    <a:pt x="267" y="146"/>
                  </a:cubicBezTo>
                  <a:cubicBezTo>
                    <a:pt x="375" y="146"/>
                    <a:pt x="485" y="129"/>
                    <a:pt x="560" y="12"/>
                  </a:cubicBezTo>
                  <a:cubicBezTo>
                    <a:pt x="417" y="12"/>
                    <a:pt x="262" y="12"/>
                    <a:pt x="13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46" name="Google Shape;2346;p32"/>
            <p:cNvSpPr/>
            <p:nvPr/>
          </p:nvSpPr>
          <p:spPr>
            <a:xfrm>
              <a:off x="5668850" y="2343875"/>
              <a:ext cx="4200" cy="4475"/>
            </a:xfrm>
            <a:custGeom>
              <a:avLst/>
              <a:gdLst/>
              <a:ahLst/>
              <a:cxnLst/>
              <a:rect l="l" t="t" r="r" b="b"/>
              <a:pathLst>
                <a:path w="168" h="179" extrusionOk="0">
                  <a:moveTo>
                    <a:pt x="1" y="0"/>
                  </a:moveTo>
                  <a:cubicBezTo>
                    <a:pt x="12" y="72"/>
                    <a:pt x="48" y="131"/>
                    <a:pt x="84" y="179"/>
                  </a:cubicBezTo>
                  <a:cubicBezTo>
                    <a:pt x="108" y="119"/>
                    <a:pt x="132" y="60"/>
                    <a:pt x="16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47" name="Google Shape;2347;p32"/>
            <p:cNvSpPr/>
            <p:nvPr/>
          </p:nvSpPr>
          <p:spPr>
            <a:xfrm>
              <a:off x="5679575" y="2343875"/>
              <a:ext cx="7150" cy="3900"/>
            </a:xfrm>
            <a:custGeom>
              <a:avLst/>
              <a:gdLst/>
              <a:ahLst/>
              <a:cxnLst/>
              <a:rect l="l" t="t" r="r" b="b"/>
              <a:pathLst>
                <a:path w="286" h="156" extrusionOk="0">
                  <a:moveTo>
                    <a:pt x="0" y="0"/>
                  </a:moveTo>
                  <a:cubicBezTo>
                    <a:pt x="60" y="119"/>
                    <a:pt x="167" y="155"/>
                    <a:pt x="286" y="155"/>
                  </a:cubicBezTo>
                  <a:cubicBezTo>
                    <a:pt x="226" y="36"/>
                    <a:pt x="119" y="0"/>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48" name="Google Shape;2348;p32"/>
            <p:cNvSpPr/>
            <p:nvPr/>
          </p:nvSpPr>
          <p:spPr>
            <a:xfrm>
              <a:off x="5686700" y="2347750"/>
              <a:ext cx="8375" cy="3300"/>
            </a:xfrm>
            <a:custGeom>
              <a:avLst/>
              <a:gdLst/>
              <a:ahLst/>
              <a:cxnLst/>
              <a:rect l="l" t="t" r="r" b="b"/>
              <a:pathLst>
                <a:path w="335" h="132" extrusionOk="0">
                  <a:moveTo>
                    <a:pt x="1" y="0"/>
                  </a:moveTo>
                  <a:cubicBezTo>
                    <a:pt x="60" y="119"/>
                    <a:pt x="180" y="131"/>
                    <a:pt x="287" y="131"/>
                  </a:cubicBezTo>
                  <a:cubicBezTo>
                    <a:pt x="334" y="83"/>
                    <a:pt x="334" y="36"/>
                    <a:pt x="28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49" name="Google Shape;2349;p32"/>
            <p:cNvSpPr/>
            <p:nvPr/>
          </p:nvSpPr>
          <p:spPr>
            <a:xfrm>
              <a:off x="5693850" y="2341200"/>
              <a:ext cx="3600" cy="2700"/>
            </a:xfrm>
            <a:custGeom>
              <a:avLst/>
              <a:gdLst/>
              <a:ahLst/>
              <a:cxnLst/>
              <a:rect l="l" t="t" r="r" b="b"/>
              <a:pathLst>
                <a:path w="144" h="108" extrusionOk="0">
                  <a:moveTo>
                    <a:pt x="1" y="0"/>
                  </a:moveTo>
                  <a:cubicBezTo>
                    <a:pt x="60" y="36"/>
                    <a:pt x="108" y="84"/>
                    <a:pt x="144" y="107"/>
                  </a:cubicBezTo>
                  <a:cubicBezTo>
                    <a:pt x="108" y="60"/>
                    <a:pt x="60" y="36"/>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50" name="Google Shape;2350;p32"/>
            <p:cNvSpPr/>
            <p:nvPr/>
          </p:nvSpPr>
          <p:spPr>
            <a:xfrm>
              <a:off x="5694150" y="2347750"/>
              <a:ext cx="3900" cy="3300"/>
            </a:xfrm>
            <a:custGeom>
              <a:avLst/>
              <a:gdLst/>
              <a:ahLst/>
              <a:cxnLst/>
              <a:rect l="l" t="t" r="r" b="b"/>
              <a:pathLst>
                <a:path w="156" h="132" extrusionOk="0">
                  <a:moveTo>
                    <a:pt x="1" y="0"/>
                  </a:moveTo>
                  <a:lnTo>
                    <a:pt x="1" y="131"/>
                  </a:lnTo>
                  <a:cubicBezTo>
                    <a:pt x="48" y="83"/>
                    <a:pt x="96" y="36"/>
                    <a:pt x="15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51" name="Google Shape;2351;p32"/>
            <p:cNvSpPr/>
            <p:nvPr/>
          </p:nvSpPr>
          <p:spPr>
            <a:xfrm>
              <a:off x="5221175" y="2455200"/>
              <a:ext cx="8350" cy="21150"/>
            </a:xfrm>
            <a:custGeom>
              <a:avLst/>
              <a:gdLst/>
              <a:ahLst/>
              <a:cxnLst/>
              <a:rect l="l" t="t" r="r" b="b"/>
              <a:pathLst>
                <a:path w="334" h="846" extrusionOk="0">
                  <a:moveTo>
                    <a:pt x="120" y="0"/>
                  </a:moveTo>
                  <a:cubicBezTo>
                    <a:pt x="108" y="84"/>
                    <a:pt x="108" y="179"/>
                    <a:pt x="84" y="262"/>
                  </a:cubicBezTo>
                  <a:cubicBezTo>
                    <a:pt x="36" y="417"/>
                    <a:pt x="1" y="560"/>
                    <a:pt x="108" y="715"/>
                  </a:cubicBezTo>
                  <a:cubicBezTo>
                    <a:pt x="108" y="762"/>
                    <a:pt x="120" y="798"/>
                    <a:pt x="120" y="846"/>
                  </a:cubicBezTo>
                  <a:cubicBezTo>
                    <a:pt x="334" y="596"/>
                    <a:pt x="239" y="286"/>
                    <a:pt x="26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52" name="Google Shape;2352;p32"/>
            <p:cNvSpPr/>
            <p:nvPr/>
          </p:nvSpPr>
          <p:spPr>
            <a:xfrm>
              <a:off x="5220875" y="2487050"/>
              <a:ext cx="3300" cy="11625"/>
            </a:xfrm>
            <a:custGeom>
              <a:avLst/>
              <a:gdLst/>
              <a:ahLst/>
              <a:cxnLst/>
              <a:rect l="l" t="t" r="r" b="b"/>
              <a:pathLst>
                <a:path w="132" h="465" extrusionOk="0">
                  <a:moveTo>
                    <a:pt x="1" y="0"/>
                  </a:moveTo>
                  <a:cubicBezTo>
                    <a:pt x="1" y="155"/>
                    <a:pt x="13" y="322"/>
                    <a:pt x="13" y="465"/>
                  </a:cubicBezTo>
                  <a:cubicBezTo>
                    <a:pt x="60" y="453"/>
                    <a:pt x="96" y="453"/>
                    <a:pt x="132" y="429"/>
                  </a:cubicBezTo>
                  <a:cubicBezTo>
                    <a:pt x="120" y="286"/>
                    <a:pt x="132" y="119"/>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53" name="Google Shape;2353;p32"/>
            <p:cNvSpPr/>
            <p:nvPr/>
          </p:nvSpPr>
          <p:spPr>
            <a:xfrm>
              <a:off x="5246775" y="2548050"/>
              <a:ext cx="13725" cy="17475"/>
            </a:xfrm>
            <a:custGeom>
              <a:avLst/>
              <a:gdLst/>
              <a:ahLst/>
              <a:cxnLst/>
              <a:rect l="l" t="t" r="r" b="b"/>
              <a:pathLst>
                <a:path w="549" h="699" extrusionOk="0">
                  <a:moveTo>
                    <a:pt x="251" y="1"/>
                  </a:moveTo>
                  <a:cubicBezTo>
                    <a:pt x="203" y="61"/>
                    <a:pt x="143" y="108"/>
                    <a:pt x="84" y="144"/>
                  </a:cubicBezTo>
                  <a:cubicBezTo>
                    <a:pt x="0" y="239"/>
                    <a:pt x="24" y="334"/>
                    <a:pt x="84" y="442"/>
                  </a:cubicBezTo>
                  <a:cubicBezTo>
                    <a:pt x="96" y="501"/>
                    <a:pt x="131" y="537"/>
                    <a:pt x="143" y="584"/>
                  </a:cubicBezTo>
                  <a:cubicBezTo>
                    <a:pt x="191" y="620"/>
                    <a:pt x="215" y="656"/>
                    <a:pt x="262" y="692"/>
                  </a:cubicBezTo>
                  <a:cubicBezTo>
                    <a:pt x="285" y="696"/>
                    <a:pt x="308" y="699"/>
                    <a:pt x="330" y="699"/>
                  </a:cubicBezTo>
                  <a:cubicBezTo>
                    <a:pt x="421" y="699"/>
                    <a:pt x="500" y="657"/>
                    <a:pt x="548" y="561"/>
                  </a:cubicBezTo>
                  <a:cubicBezTo>
                    <a:pt x="453" y="382"/>
                    <a:pt x="346" y="180"/>
                    <a:pt x="25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54" name="Google Shape;2354;p32"/>
            <p:cNvSpPr/>
            <p:nvPr/>
          </p:nvSpPr>
          <p:spPr>
            <a:xfrm>
              <a:off x="5245875" y="2551625"/>
              <a:ext cx="3300" cy="7775"/>
            </a:xfrm>
            <a:custGeom>
              <a:avLst/>
              <a:gdLst/>
              <a:ahLst/>
              <a:cxnLst/>
              <a:rect l="l" t="t" r="r" b="b"/>
              <a:pathLst>
                <a:path w="132" h="311" extrusionOk="0">
                  <a:moveTo>
                    <a:pt x="13" y="1"/>
                  </a:moveTo>
                  <a:cubicBezTo>
                    <a:pt x="1" y="132"/>
                    <a:pt x="25" y="239"/>
                    <a:pt x="132" y="310"/>
                  </a:cubicBezTo>
                  <a:lnTo>
                    <a:pt x="132" y="13"/>
                  </a:lnTo>
                  <a:cubicBezTo>
                    <a:pt x="84" y="13"/>
                    <a:pt x="48" y="13"/>
                    <a:pt x="1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55" name="Google Shape;2355;p32"/>
            <p:cNvSpPr/>
            <p:nvPr/>
          </p:nvSpPr>
          <p:spPr>
            <a:xfrm>
              <a:off x="5314050" y="2540625"/>
              <a:ext cx="46150" cy="8675"/>
            </a:xfrm>
            <a:custGeom>
              <a:avLst/>
              <a:gdLst/>
              <a:ahLst/>
              <a:cxnLst/>
              <a:rect l="l" t="t" r="r" b="b"/>
              <a:pathLst>
                <a:path w="1846" h="347" extrusionOk="0">
                  <a:moveTo>
                    <a:pt x="846" y="0"/>
                  </a:moveTo>
                  <a:cubicBezTo>
                    <a:pt x="560" y="24"/>
                    <a:pt x="274" y="24"/>
                    <a:pt x="0" y="36"/>
                  </a:cubicBezTo>
                  <a:cubicBezTo>
                    <a:pt x="131" y="262"/>
                    <a:pt x="441" y="84"/>
                    <a:pt x="560" y="298"/>
                  </a:cubicBezTo>
                  <a:cubicBezTo>
                    <a:pt x="750" y="335"/>
                    <a:pt x="942" y="346"/>
                    <a:pt x="1134" y="346"/>
                  </a:cubicBezTo>
                  <a:cubicBezTo>
                    <a:pt x="1374" y="346"/>
                    <a:pt x="1614" y="328"/>
                    <a:pt x="1846" y="322"/>
                  </a:cubicBezTo>
                  <a:cubicBezTo>
                    <a:pt x="1771" y="145"/>
                    <a:pt x="1653" y="33"/>
                    <a:pt x="1502" y="33"/>
                  </a:cubicBezTo>
                  <a:cubicBezTo>
                    <a:pt x="1460" y="33"/>
                    <a:pt x="1416" y="42"/>
                    <a:pt x="1370" y="60"/>
                  </a:cubicBezTo>
                  <a:cubicBezTo>
                    <a:pt x="1318" y="81"/>
                    <a:pt x="1271" y="89"/>
                    <a:pt x="1226" y="89"/>
                  </a:cubicBezTo>
                  <a:cubicBezTo>
                    <a:pt x="1093" y="89"/>
                    <a:pt x="979" y="18"/>
                    <a:pt x="84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56" name="Google Shape;2356;p32"/>
            <p:cNvSpPr/>
            <p:nvPr/>
          </p:nvSpPr>
          <p:spPr>
            <a:xfrm>
              <a:off x="5660225" y="2376325"/>
              <a:ext cx="5975" cy="3575"/>
            </a:xfrm>
            <a:custGeom>
              <a:avLst/>
              <a:gdLst/>
              <a:ahLst/>
              <a:cxnLst/>
              <a:rect l="l" t="t" r="r" b="b"/>
              <a:pathLst>
                <a:path w="239" h="143" extrusionOk="0">
                  <a:moveTo>
                    <a:pt x="60" y="0"/>
                  </a:moveTo>
                  <a:cubicBezTo>
                    <a:pt x="0" y="48"/>
                    <a:pt x="0" y="83"/>
                    <a:pt x="60" y="143"/>
                  </a:cubicBezTo>
                  <a:cubicBezTo>
                    <a:pt x="119" y="119"/>
                    <a:pt x="179" y="107"/>
                    <a:pt x="238" y="72"/>
                  </a:cubicBezTo>
                  <a:cubicBezTo>
                    <a:pt x="179" y="48"/>
                    <a:pt x="119" y="24"/>
                    <a:pt x="6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57" name="Google Shape;2357;p32"/>
            <p:cNvSpPr/>
            <p:nvPr/>
          </p:nvSpPr>
          <p:spPr>
            <a:xfrm>
              <a:off x="5658125" y="2376325"/>
              <a:ext cx="3600" cy="3575"/>
            </a:xfrm>
            <a:custGeom>
              <a:avLst/>
              <a:gdLst/>
              <a:ahLst/>
              <a:cxnLst/>
              <a:rect l="l" t="t" r="r" b="b"/>
              <a:pathLst>
                <a:path w="144" h="143" extrusionOk="0">
                  <a:moveTo>
                    <a:pt x="1" y="0"/>
                  </a:moveTo>
                  <a:lnTo>
                    <a:pt x="1" y="143"/>
                  </a:lnTo>
                  <a:lnTo>
                    <a:pt x="144" y="143"/>
                  </a:lnTo>
                  <a:lnTo>
                    <a:pt x="144" y="72"/>
                  </a:lnTo>
                  <a:lnTo>
                    <a:pt x="144"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58" name="Google Shape;2358;p32"/>
            <p:cNvSpPr/>
            <p:nvPr/>
          </p:nvSpPr>
          <p:spPr>
            <a:xfrm>
              <a:off x="5814100" y="2476625"/>
              <a:ext cx="1825" cy="1525"/>
            </a:xfrm>
            <a:custGeom>
              <a:avLst/>
              <a:gdLst/>
              <a:ahLst/>
              <a:cxnLst/>
              <a:rect l="l" t="t" r="r" b="b"/>
              <a:pathLst>
                <a:path w="73" h="61" extrusionOk="0">
                  <a:moveTo>
                    <a:pt x="72" y="0"/>
                  </a:moveTo>
                  <a:cubicBezTo>
                    <a:pt x="13" y="36"/>
                    <a:pt x="1" y="48"/>
                    <a:pt x="37" y="60"/>
                  </a:cubicBezTo>
                  <a:cubicBezTo>
                    <a:pt x="37" y="60"/>
                    <a:pt x="60" y="24"/>
                    <a:pt x="7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59" name="Google Shape;2359;p32"/>
            <p:cNvSpPr/>
            <p:nvPr/>
          </p:nvSpPr>
          <p:spPr>
            <a:xfrm>
              <a:off x="5635525" y="2337100"/>
              <a:ext cx="11925" cy="6800"/>
            </a:xfrm>
            <a:custGeom>
              <a:avLst/>
              <a:gdLst/>
              <a:ahLst/>
              <a:cxnLst/>
              <a:rect l="l" t="t" r="r" b="b"/>
              <a:pathLst>
                <a:path w="477" h="272" extrusionOk="0">
                  <a:moveTo>
                    <a:pt x="115" y="1"/>
                  </a:moveTo>
                  <a:cubicBezTo>
                    <a:pt x="62" y="1"/>
                    <a:pt x="19" y="17"/>
                    <a:pt x="12" y="93"/>
                  </a:cubicBezTo>
                  <a:cubicBezTo>
                    <a:pt x="0" y="176"/>
                    <a:pt x="83" y="224"/>
                    <a:pt x="179" y="271"/>
                  </a:cubicBezTo>
                  <a:lnTo>
                    <a:pt x="476" y="271"/>
                  </a:lnTo>
                  <a:cubicBezTo>
                    <a:pt x="452" y="105"/>
                    <a:pt x="393" y="9"/>
                    <a:pt x="238" y="9"/>
                  </a:cubicBezTo>
                  <a:cubicBezTo>
                    <a:pt x="198" y="9"/>
                    <a:pt x="154" y="1"/>
                    <a:pt x="11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60" name="Google Shape;2360;p32"/>
            <p:cNvSpPr/>
            <p:nvPr/>
          </p:nvSpPr>
          <p:spPr>
            <a:xfrm>
              <a:off x="5607825" y="2340300"/>
              <a:ext cx="3900" cy="3600"/>
            </a:xfrm>
            <a:custGeom>
              <a:avLst/>
              <a:gdLst/>
              <a:ahLst/>
              <a:cxnLst/>
              <a:rect l="l" t="t" r="r" b="b"/>
              <a:pathLst>
                <a:path w="156" h="144" extrusionOk="0">
                  <a:moveTo>
                    <a:pt x="1" y="0"/>
                  </a:moveTo>
                  <a:cubicBezTo>
                    <a:pt x="39" y="49"/>
                    <a:pt x="86" y="81"/>
                    <a:pt x="127" y="117"/>
                  </a:cubicBezTo>
                  <a:lnTo>
                    <a:pt x="127" y="117"/>
                  </a:lnTo>
                  <a:lnTo>
                    <a:pt x="1" y="0"/>
                  </a:lnTo>
                  <a:close/>
                  <a:moveTo>
                    <a:pt x="127" y="117"/>
                  </a:moveTo>
                  <a:lnTo>
                    <a:pt x="156" y="143"/>
                  </a:lnTo>
                  <a:cubicBezTo>
                    <a:pt x="146" y="134"/>
                    <a:pt x="137" y="126"/>
                    <a:pt x="127" y="117"/>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61" name="Google Shape;2361;p32"/>
            <p:cNvSpPr/>
            <p:nvPr/>
          </p:nvSpPr>
          <p:spPr>
            <a:xfrm>
              <a:off x="5651000" y="2342025"/>
              <a:ext cx="3300" cy="1875"/>
            </a:xfrm>
            <a:custGeom>
              <a:avLst/>
              <a:gdLst/>
              <a:ahLst/>
              <a:cxnLst/>
              <a:rect l="l" t="t" r="r" b="b"/>
              <a:pathLst>
                <a:path w="132" h="75" extrusionOk="0">
                  <a:moveTo>
                    <a:pt x="72" y="0"/>
                  </a:moveTo>
                  <a:cubicBezTo>
                    <a:pt x="45" y="0"/>
                    <a:pt x="26" y="28"/>
                    <a:pt x="0" y="62"/>
                  </a:cubicBezTo>
                  <a:cubicBezTo>
                    <a:pt x="48" y="74"/>
                    <a:pt x="95" y="74"/>
                    <a:pt x="131" y="74"/>
                  </a:cubicBezTo>
                  <a:cubicBezTo>
                    <a:pt x="131" y="62"/>
                    <a:pt x="119" y="27"/>
                    <a:pt x="107" y="15"/>
                  </a:cubicBezTo>
                  <a:cubicBezTo>
                    <a:pt x="94" y="5"/>
                    <a:pt x="82" y="0"/>
                    <a:pt x="7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62" name="Google Shape;2362;p32"/>
            <p:cNvSpPr/>
            <p:nvPr/>
          </p:nvSpPr>
          <p:spPr>
            <a:xfrm>
              <a:off x="6002225" y="2601650"/>
              <a:ext cx="4800" cy="3575"/>
            </a:xfrm>
            <a:custGeom>
              <a:avLst/>
              <a:gdLst/>
              <a:ahLst/>
              <a:cxnLst/>
              <a:rect l="l" t="t" r="r" b="b"/>
              <a:pathLst>
                <a:path w="192" h="143" extrusionOk="0">
                  <a:moveTo>
                    <a:pt x="1" y="0"/>
                  </a:moveTo>
                  <a:lnTo>
                    <a:pt x="1" y="0"/>
                  </a:lnTo>
                  <a:cubicBezTo>
                    <a:pt x="36" y="83"/>
                    <a:pt x="60" y="143"/>
                    <a:pt x="132" y="143"/>
                  </a:cubicBezTo>
                  <a:cubicBezTo>
                    <a:pt x="167" y="143"/>
                    <a:pt x="179" y="95"/>
                    <a:pt x="191" y="60"/>
                  </a:cubicBezTo>
                  <a:cubicBezTo>
                    <a:pt x="120" y="36"/>
                    <a:pt x="60"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63" name="Google Shape;2363;p32"/>
            <p:cNvSpPr/>
            <p:nvPr/>
          </p:nvSpPr>
          <p:spPr>
            <a:xfrm>
              <a:off x="6033475" y="2604250"/>
              <a:ext cx="1525" cy="1575"/>
            </a:xfrm>
            <a:custGeom>
              <a:avLst/>
              <a:gdLst/>
              <a:ahLst/>
              <a:cxnLst/>
              <a:rect l="l" t="t" r="r" b="b"/>
              <a:pathLst>
                <a:path w="61" h="63" extrusionOk="0">
                  <a:moveTo>
                    <a:pt x="17" y="1"/>
                  </a:moveTo>
                  <a:cubicBezTo>
                    <a:pt x="7" y="1"/>
                    <a:pt x="1" y="13"/>
                    <a:pt x="1" y="39"/>
                  </a:cubicBezTo>
                  <a:cubicBezTo>
                    <a:pt x="1" y="39"/>
                    <a:pt x="48" y="51"/>
                    <a:pt x="60" y="63"/>
                  </a:cubicBezTo>
                  <a:cubicBezTo>
                    <a:pt x="47" y="22"/>
                    <a:pt x="29" y="1"/>
                    <a:pt x="1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64" name="Google Shape;2364;p32"/>
            <p:cNvSpPr/>
            <p:nvPr/>
          </p:nvSpPr>
          <p:spPr>
            <a:xfrm>
              <a:off x="5267025" y="2508800"/>
              <a:ext cx="26200" cy="4175"/>
            </a:xfrm>
            <a:custGeom>
              <a:avLst/>
              <a:gdLst/>
              <a:ahLst/>
              <a:cxnLst/>
              <a:rect l="l" t="t" r="r" b="b"/>
              <a:pathLst>
                <a:path w="1048" h="167" extrusionOk="0">
                  <a:moveTo>
                    <a:pt x="451" y="0"/>
                  </a:moveTo>
                  <a:cubicBezTo>
                    <a:pt x="295" y="0"/>
                    <a:pt x="143" y="27"/>
                    <a:pt x="0" y="142"/>
                  </a:cubicBezTo>
                  <a:cubicBezTo>
                    <a:pt x="95" y="142"/>
                    <a:pt x="191" y="166"/>
                    <a:pt x="286" y="166"/>
                  </a:cubicBezTo>
                  <a:cubicBezTo>
                    <a:pt x="536" y="142"/>
                    <a:pt x="774" y="130"/>
                    <a:pt x="1000" y="130"/>
                  </a:cubicBezTo>
                  <a:lnTo>
                    <a:pt x="1048" y="71"/>
                  </a:lnTo>
                  <a:lnTo>
                    <a:pt x="1000" y="11"/>
                  </a:lnTo>
                  <a:cubicBezTo>
                    <a:pt x="954" y="18"/>
                    <a:pt x="906" y="20"/>
                    <a:pt x="859" y="20"/>
                  </a:cubicBezTo>
                  <a:cubicBezTo>
                    <a:pt x="724" y="20"/>
                    <a:pt x="586" y="0"/>
                    <a:pt x="45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65" name="Google Shape;2365;p32"/>
            <p:cNvSpPr/>
            <p:nvPr/>
          </p:nvSpPr>
          <p:spPr>
            <a:xfrm>
              <a:off x="5306000" y="2516125"/>
              <a:ext cx="8375" cy="3675"/>
            </a:xfrm>
            <a:custGeom>
              <a:avLst/>
              <a:gdLst/>
              <a:ahLst/>
              <a:cxnLst/>
              <a:rect l="l" t="t" r="r" b="b"/>
              <a:pathLst>
                <a:path w="335" h="147" extrusionOk="0">
                  <a:moveTo>
                    <a:pt x="229" y="1"/>
                  </a:moveTo>
                  <a:cubicBezTo>
                    <a:pt x="183" y="1"/>
                    <a:pt x="134" y="26"/>
                    <a:pt x="96" y="52"/>
                  </a:cubicBezTo>
                  <a:cubicBezTo>
                    <a:pt x="60" y="75"/>
                    <a:pt x="37" y="123"/>
                    <a:pt x="1" y="147"/>
                  </a:cubicBezTo>
                  <a:cubicBezTo>
                    <a:pt x="60" y="147"/>
                    <a:pt x="108" y="147"/>
                    <a:pt x="132" y="135"/>
                  </a:cubicBezTo>
                  <a:cubicBezTo>
                    <a:pt x="215" y="123"/>
                    <a:pt x="275" y="87"/>
                    <a:pt x="334" y="75"/>
                  </a:cubicBezTo>
                  <a:cubicBezTo>
                    <a:pt x="306" y="20"/>
                    <a:pt x="268" y="1"/>
                    <a:pt x="22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66" name="Google Shape;2366;p32"/>
            <p:cNvSpPr/>
            <p:nvPr/>
          </p:nvSpPr>
          <p:spPr>
            <a:xfrm>
              <a:off x="5303025" y="2510850"/>
              <a:ext cx="3900" cy="1450"/>
            </a:xfrm>
            <a:custGeom>
              <a:avLst/>
              <a:gdLst/>
              <a:ahLst/>
              <a:cxnLst/>
              <a:rect l="l" t="t" r="r" b="b"/>
              <a:pathLst>
                <a:path w="156" h="58" extrusionOk="0">
                  <a:moveTo>
                    <a:pt x="108" y="1"/>
                  </a:moveTo>
                  <a:cubicBezTo>
                    <a:pt x="60" y="25"/>
                    <a:pt x="36" y="36"/>
                    <a:pt x="1" y="48"/>
                  </a:cubicBezTo>
                  <a:cubicBezTo>
                    <a:pt x="25" y="54"/>
                    <a:pt x="48" y="57"/>
                    <a:pt x="74" y="57"/>
                  </a:cubicBezTo>
                  <a:cubicBezTo>
                    <a:pt x="99" y="57"/>
                    <a:pt x="126" y="54"/>
                    <a:pt x="156" y="48"/>
                  </a:cubicBezTo>
                  <a:cubicBezTo>
                    <a:pt x="144" y="36"/>
                    <a:pt x="120" y="1"/>
                    <a:pt x="10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67" name="Google Shape;2367;p32"/>
            <p:cNvSpPr/>
            <p:nvPr/>
          </p:nvSpPr>
          <p:spPr>
            <a:xfrm>
              <a:off x="5292325" y="2509075"/>
              <a:ext cx="3875" cy="3300"/>
            </a:xfrm>
            <a:custGeom>
              <a:avLst/>
              <a:gdLst/>
              <a:ahLst/>
              <a:cxnLst/>
              <a:rect l="l" t="t" r="r" b="b"/>
              <a:pathLst>
                <a:path w="155" h="132" extrusionOk="0">
                  <a:moveTo>
                    <a:pt x="0" y="0"/>
                  </a:moveTo>
                  <a:lnTo>
                    <a:pt x="0" y="107"/>
                  </a:lnTo>
                  <a:cubicBezTo>
                    <a:pt x="48" y="107"/>
                    <a:pt x="95" y="119"/>
                    <a:pt x="155" y="131"/>
                  </a:cubicBezTo>
                  <a:cubicBezTo>
                    <a:pt x="95" y="96"/>
                    <a:pt x="48"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68" name="Google Shape;2368;p32"/>
            <p:cNvSpPr/>
            <p:nvPr/>
          </p:nvSpPr>
          <p:spPr>
            <a:xfrm>
              <a:off x="5471200" y="2548650"/>
              <a:ext cx="7475" cy="6100"/>
            </a:xfrm>
            <a:custGeom>
              <a:avLst/>
              <a:gdLst/>
              <a:ahLst/>
              <a:cxnLst/>
              <a:rect l="l" t="t" r="r" b="b"/>
              <a:pathLst>
                <a:path w="299" h="244" extrusionOk="0">
                  <a:moveTo>
                    <a:pt x="156" y="1"/>
                  </a:moveTo>
                  <a:cubicBezTo>
                    <a:pt x="48" y="60"/>
                    <a:pt x="1" y="120"/>
                    <a:pt x="96" y="215"/>
                  </a:cubicBezTo>
                  <a:cubicBezTo>
                    <a:pt x="96" y="233"/>
                    <a:pt x="122" y="244"/>
                    <a:pt x="140" y="244"/>
                  </a:cubicBezTo>
                  <a:cubicBezTo>
                    <a:pt x="147" y="244"/>
                    <a:pt x="152" y="242"/>
                    <a:pt x="156" y="239"/>
                  </a:cubicBezTo>
                  <a:cubicBezTo>
                    <a:pt x="298" y="156"/>
                    <a:pt x="156" y="72"/>
                    <a:pt x="15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69" name="Google Shape;2369;p32"/>
            <p:cNvSpPr/>
            <p:nvPr/>
          </p:nvSpPr>
          <p:spPr>
            <a:xfrm>
              <a:off x="6085275" y="2501475"/>
              <a:ext cx="13725" cy="4350"/>
            </a:xfrm>
            <a:custGeom>
              <a:avLst/>
              <a:gdLst/>
              <a:ahLst/>
              <a:cxnLst/>
              <a:rect l="l" t="t" r="r" b="b"/>
              <a:pathLst>
                <a:path w="549" h="174" extrusionOk="0">
                  <a:moveTo>
                    <a:pt x="271" y="0"/>
                  </a:moveTo>
                  <a:cubicBezTo>
                    <a:pt x="170" y="0"/>
                    <a:pt x="76" y="31"/>
                    <a:pt x="0" y="138"/>
                  </a:cubicBezTo>
                  <a:cubicBezTo>
                    <a:pt x="107" y="158"/>
                    <a:pt x="210" y="174"/>
                    <a:pt x="311" y="174"/>
                  </a:cubicBezTo>
                  <a:cubicBezTo>
                    <a:pt x="391" y="174"/>
                    <a:pt x="469" y="164"/>
                    <a:pt x="548" y="138"/>
                  </a:cubicBezTo>
                  <a:lnTo>
                    <a:pt x="548" y="42"/>
                  </a:lnTo>
                  <a:cubicBezTo>
                    <a:pt x="458" y="25"/>
                    <a:pt x="362" y="0"/>
                    <a:pt x="27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70" name="Google Shape;2370;p32"/>
            <p:cNvSpPr/>
            <p:nvPr/>
          </p:nvSpPr>
          <p:spPr>
            <a:xfrm>
              <a:off x="5371200" y="2304575"/>
              <a:ext cx="22650" cy="10750"/>
            </a:xfrm>
            <a:custGeom>
              <a:avLst/>
              <a:gdLst/>
              <a:ahLst/>
              <a:cxnLst/>
              <a:rect l="l" t="t" r="r" b="b"/>
              <a:pathLst>
                <a:path w="906" h="430" extrusionOk="0">
                  <a:moveTo>
                    <a:pt x="0" y="1"/>
                  </a:moveTo>
                  <a:cubicBezTo>
                    <a:pt x="48" y="132"/>
                    <a:pt x="96" y="275"/>
                    <a:pt x="131" y="429"/>
                  </a:cubicBezTo>
                  <a:cubicBezTo>
                    <a:pt x="344" y="291"/>
                    <a:pt x="538" y="124"/>
                    <a:pt x="797" y="124"/>
                  </a:cubicBezTo>
                  <a:cubicBezTo>
                    <a:pt x="828" y="124"/>
                    <a:pt x="860" y="127"/>
                    <a:pt x="893" y="132"/>
                  </a:cubicBezTo>
                  <a:cubicBezTo>
                    <a:pt x="905" y="72"/>
                    <a:pt x="881" y="36"/>
                    <a:pt x="822" y="25"/>
                  </a:cubicBezTo>
                  <a:cubicBezTo>
                    <a:pt x="750" y="13"/>
                    <a:pt x="655" y="13"/>
                    <a:pt x="58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71" name="Google Shape;2371;p32"/>
            <p:cNvSpPr/>
            <p:nvPr/>
          </p:nvSpPr>
          <p:spPr>
            <a:xfrm>
              <a:off x="5391725" y="2304425"/>
              <a:ext cx="19375" cy="3750"/>
            </a:xfrm>
            <a:custGeom>
              <a:avLst/>
              <a:gdLst/>
              <a:ahLst/>
              <a:cxnLst/>
              <a:rect l="l" t="t" r="r" b="b"/>
              <a:pathLst>
                <a:path w="775" h="150" extrusionOk="0">
                  <a:moveTo>
                    <a:pt x="397" y="1"/>
                  </a:moveTo>
                  <a:cubicBezTo>
                    <a:pt x="266" y="1"/>
                    <a:pt x="132" y="31"/>
                    <a:pt x="1" y="31"/>
                  </a:cubicBezTo>
                  <a:cubicBezTo>
                    <a:pt x="13" y="66"/>
                    <a:pt x="48" y="102"/>
                    <a:pt x="72" y="138"/>
                  </a:cubicBezTo>
                  <a:cubicBezTo>
                    <a:pt x="298" y="138"/>
                    <a:pt x="537" y="138"/>
                    <a:pt x="775" y="150"/>
                  </a:cubicBezTo>
                  <a:cubicBezTo>
                    <a:pt x="656" y="31"/>
                    <a:pt x="528" y="1"/>
                    <a:pt x="39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72" name="Google Shape;2372;p32"/>
            <p:cNvSpPr/>
            <p:nvPr/>
          </p:nvSpPr>
          <p:spPr>
            <a:xfrm>
              <a:off x="5267025" y="2351300"/>
              <a:ext cx="6275" cy="4200"/>
            </a:xfrm>
            <a:custGeom>
              <a:avLst/>
              <a:gdLst/>
              <a:ahLst/>
              <a:cxnLst/>
              <a:rect l="l" t="t" r="r" b="b"/>
              <a:pathLst>
                <a:path w="251" h="168" extrusionOk="0">
                  <a:moveTo>
                    <a:pt x="12" y="1"/>
                  </a:moveTo>
                  <a:lnTo>
                    <a:pt x="12" y="1"/>
                  </a:lnTo>
                  <a:cubicBezTo>
                    <a:pt x="0" y="96"/>
                    <a:pt x="48" y="132"/>
                    <a:pt x="119" y="168"/>
                  </a:cubicBezTo>
                  <a:cubicBezTo>
                    <a:pt x="167" y="132"/>
                    <a:pt x="250" y="108"/>
                    <a:pt x="179" y="49"/>
                  </a:cubicBezTo>
                  <a:cubicBezTo>
                    <a:pt x="155" y="1"/>
                    <a:pt x="72" y="13"/>
                    <a:pt x="1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73" name="Google Shape;2373;p32"/>
            <p:cNvSpPr/>
            <p:nvPr/>
          </p:nvSpPr>
          <p:spPr>
            <a:xfrm>
              <a:off x="5280700" y="2499200"/>
              <a:ext cx="8675" cy="2150"/>
            </a:xfrm>
            <a:custGeom>
              <a:avLst/>
              <a:gdLst/>
              <a:ahLst/>
              <a:cxnLst/>
              <a:rect l="l" t="t" r="r" b="b"/>
              <a:pathLst>
                <a:path w="347" h="86" extrusionOk="0">
                  <a:moveTo>
                    <a:pt x="178" y="1"/>
                  </a:moveTo>
                  <a:cubicBezTo>
                    <a:pt x="120" y="1"/>
                    <a:pt x="62" y="31"/>
                    <a:pt x="1" y="86"/>
                  </a:cubicBezTo>
                  <a:lnTo>
                    <a:pt x="346" y="86"/>
                  </a:lnTo>
                  <a:cubicBezTo>
                    <a:pt x="288" y="28"/>
                    <a:pt x="233" y="1"/>
                    <a:pt x="17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74" name="Google Shape;2374;p32"/>
            <p:cNvSpPr/>
            <p:nvPr/>
          </p:nvSpPr>
          <p:spPr>
            <a:xfrm>
              <a:off x="5255400" y="2509375"/>
              <a:ext cx="4500" cy="4200"/>
            </a:xfrm>
            <a:custGeom>
              <a:avLst/>
              <a:gdLst/>
              <a:ahLst/>
              <a:cxnLst/>
              <a:rect l="l" t="t" r="r" b="b"/>
              <a:pathLst>
                <a:path w="180" h="168" extrusionOk="0">
                  <a:moveTo>
                    <a:pt x="1" y="0"/>
                  </a:moveTo>
                  <a:cubicBezTo>
                    <a:pt x="37" y="36"/>
                    <a:pt x="18" y="168"/>
                    <a:pt x="84" y="168"/>
                  </a:cubicBezTo>
                  <a:cubicBezTo>
                    <a:pt x="106" y="168"/>
                    <a:pt x="136" y="154"/>
                    <a:pt x="179" y="119"/>
                  </a:cubicBezTo>
                  <a:cubicBezTo>
                    <a:pt x="156" y="48"/>
                    <a:pt x="84" y="0"/>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75" name="Google Shape;2375;p32"/>
            <p:cNvSpPr/>
            <p:nvPr/>
          </p:nvSpPr>
          <p:spPr>
            <a:xfrm>
              <a:off x="5302425" y="2498950"/>
              <a:ext cx="3900" cy="2700"/>
            </a:xfrm>
            <a:custGeom>
              <a:avLst/>
              <a:gdLst/>
              <a:ahLst/>
              <a:cxnLst/>
              <a:rect l="l" t="t" r="r" b="b"/>
              <a:pathLst>
                <a:path w="156" h="108" extrusionOk="0">
                  <a:moveTo>
                    <a:pt x="156" y="1"/>
                  </a:moveTo>
                  <a:lnTo>
                    <a:pt x="156" y="1"/>
                  </a:lnTo>
                  <a:cubicBezTo>
                    <a:pt x="120" y="36"/>
                    <a:pt x="60" y="60"/>
                    <a:pt x="1" y="108"/>
                  </a:cubicBezTo>
                  <a:cubicBezTo>
                    <a:pt x="60" y="84"/>
                    <a:pt x="120" y="36"/>
                    <a:pt x="15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76" name="Google Shape;2376;p32"/>
            <p:cNvSpPr/>
            <p:nvPr/>
          </p:nvSpPr>
          <p:spPr>
            <a:xfrm>
              <a:off x="5725100" y="2445300"/>
              <a:ext cx="3300" cy="2300"/>
            </a:xfrm>
            <a:custGeom>
              <a:avLst/>
              <a:gdLst/>
              <a:ahLst/>
              <a:cxnLst/>
              <a:rect l="l" t="t" r="r" b="b"/>
              <a:pathLst>
                <a:path w="132" h="92" extrusionOk="0">
                  <a:moveTo>
                    <a:pt x="54" y="1"/>
                  </a:moveTo>
                  <a:cubicBezTo>
                    <a:pt x="39" y="1"/>
                    <a:pt x="11" y="27"/>
                    <a:pt x="1" y="27"/>
                  </a:cubicBezTo>
                  <a:cubicBezTo>
                    <a:pt x="1" y="39"/>
                    <a:pt x="1" y="51"/>
                    <a:pt x="13" y="63"/>
                  </a:cubicBezTo>
                  <a:cubicBezTo>
                    <a:pt x="21" y="80"/>
                    <a:pt x="43" y="91"/>
                    <a:pt x="58" y="91"/>
                  </a:cubicBezTo>
                  <a:cubicBezTo>
                    <a:pt x="64" y="91"/>
                    <a:pt x="69" y="90"/>
                    <a:pt x="72" y="87"/>
                  </a:cubicBezTo>
                  <a:cubicBezTo>
                    <a:pt x="132" y="51"/>
                    <a:pt x="120" y="27"/>
                    <a:pt x="60" y="3"/>
                  </a:cubicBezTo>
                  <a:cubicBezTo>
                    <a:pt x="59" y="2"/>
                    <a:pt x="56" y="1"/>
                    <a:pt x="5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77" name="Google Shape;2377;p32"/>
            <p:cNvSpPr/>
            <p:nvPr/>
          </p:nvSpPr>
          <p:spPr>
            <a:xfrm>
              <a:off x="5973650" y="2433750"/>
              <a:ext cx="11050" cy="5175"/>
            </a:xfrm>
            <a:custGeom>
              <a:avLst/>
              <a:gdLst/>
              <a:ahLst/>
              <a:cxnLst/>
              <a:rect l="l" t="t" r="r" b="b"/>
              <a:pathLst>
                <a:path w="442" h="207" extrusionOk="0">
                  <a:moveTo>
                    <a:pt x="221" y="1"/>
                  </a:moveTo>
                  <a:cubicBezTo>
                    <a:pt x="146" y="1"/>
                    <a:pt x="72" y="49"/>
                    <a:pt x="1" y="144"/>
                  </a:cubicBezTo>
                  <a:cubicBezTo>
                    <a:pt x="72" y="186"/>
                    <a:pt x="146" y="206"/>
                    <a:pt x="221" y="206"/>
                  </a:cubicBezTo>
                  <a:cubicBezTo>
                    <a:pt x="295" y="206"/>
                    <a:pt x="370" y="186"/>
                    <a:pt x="441" y="144"/>
                  </a:cubicBezTo>
                  <a:cubicBezTo>
                    <a:pt x="370" y="49"/>
                    <a:pt x="295" y="1"/>
                    <a:pt x="22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78" name="Google Shape;2378;p32"/>
            <p:cNvSpPr/>
            <p:nvPr/>
          </p:nvSpPr>
          <p:spPr>
            <a:xfrm>
              <a:off x="5219700" y="2461750"/>
              <a:ext cx="5375" cy="11325"/>
            </a:xfrm>
            <a:custGeom>
              <a:avLst/>
              <a:gdLst/>
              <a:ahLst/>
              <a:cxnLst/>
              <a:rect l="l" t="t" r="r" b="b"/>
              <a:pathLst>
                <a:path w="215" h="453" extrusionOk="0">
                  <a:moveTo>
                    <a:pt x="155" y="0"/>
                  </a:moveTo>
                  <a:lnTo>
                    <a:pt x="155" y="0"/>
                  </a:lnTo>
                  <a:cubicBezTo>
                    <a:pt x="36" y="167"/>
                    <a:pt x="0" y="322"/>
                    <a:pt x="179" y="453"/>
                  </a:cubicBezTo>
                  <a:cubicBezTo>
                    <a:pt x="214" y="298"/>
                    <a:pt x="202" y="155"/>
                    <a:pt x="15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79" name="Google Shape;2379;p32"/>
            <p:cNvSpPr/>
            <p:nvPr/>
          </p:nvSpPr>
          <p:spPr>
            <a:xfrm>
              <a:off x="5768575" y="2343875"/>
              <a:ext cx="118950" cy="25100"/>
            </a:xfrm>
            <a:custGeom>
              <a:avLst/>
              <a:gdLst/>
              <a:ahLst/>
              <a:cxnLst/>
              <a:rect l="l" t="t" r="r" b="b"/>
              <a:pathLst>
                <a:path w="4758" h="1004" extrusionOk="0">
                  <a:moveTo>
                    <a:pt x="464" y="0"/>
                  </a:moveTo>
                  <a:cubicBezTo>
                    <a:pt x="357" y="191"/>
                    <a:pt x="0" y="119"/>
                    <a:pt x="36" y="429"/>
                  </a:cubicBezTo>
                  <a:cubicBezTo>
                    <a:pt x="95" y="488"/>
                    <a:pt x="165" y="500"/>
                    <a:pt x="239" y="500"/>
                  </a:cubicBezTo>
                  <a:cubicBezTo>
                    <a:pt x="293" y="500"/>
                    <a:pt x="349" y="493"/>
                    <a:pt x="403" y="493"/>
                  </a:cubicBezTo>
                  <a:cubicBezTo>
                    <a:pt x="468" y="493"/>
                    <a:pt x="531" y="503"/>
                    <a:pt x="584" y="548"/>
                  </a:cubicBezTo>
                  <a:cubicBezTo>
                    <a:pt x="705" y="625"/>
                    <a:pt x="877" y="753"/>
                    <a:pt x="930" y="753"/>
                  </a:cubicBezTo>
                  <a:cubicBezTo>
                    <a:pt x="934" y="753"/>
                    <a:pt x="938" y="752"/>
                    <a:pt x="941" y="750"/>
                  </a:cubicBezTo>
                  <a:cubicBezTo>
                    <a:pt x="1044" y="653"/>
                    <a:pt x="1116" y="615"/>
                    <a:pt x="1169" y="615"/>
                  </a:cubicBezTo>
                  <a:cubicBezTo>
                    <a:pt x="1327" y="615"/>
                    <a:pt x="1307" y="956"/>
                    <a:pt x="1441" y="1000"/>
                  </a:cubicBezTo>
                  <a:cubicBezTo>
                    <a:pt x="1482" y="1000"/>
                    <a:pt x="1524" y="1003"/>
                    <a:pt x="1561" y="1003"/>
                  </a:cubicBezTo>
                  <a:cubicBezTo>
                    <a:pt x="1599" y="1003"/>
                    <a:pt x="1631" y="1000"/>
                    <a:pt x="1655" y="989"/>
                  </a:cubicBezTo>
                  <a:cubicBezTo>
                    <a:pt x="1963" y="740"/>
                    <a:pt x="2014" y="699"/>
                    <a:pt x="2229" y="699"/>
                  </a:cubicBezTo>
                  <a:cubicBezTo>
                    <a:pt x="2272" y="699"/>
                    <a:pt x="2322" y="701"/>
                    <a:pt x="2381" y="703"/>
                  </a:cubicBezTo>
                  <a:cubicBezTo>
                    <a:pt x="2560" y="715"/>
                    <a:pt x="2727" y="715"/>
                    <a:pt x="2893" y="715"/>
                  </a:cubicBezTo>
                  <a:cubicBezTo>
                    <a:pt x="3024" y="834"/>
                    <a:pt x="3191" y="786"/>
                    <a:pt x="3334" y="834"/>
                  </a:cubicBezTo>
                  <a:cubicBezTo>
                    <a:pt x="3382" y="834"/>
                    <a:pt x="3405" y="846"/>
                    <a:pt x="3453" y="846"/>
                  </a:cubicBezTo>
                  <a:lnTo>
                    <a:pt x="3512" y="846"/>
                  </a:lnTo>
                  <a:lnTo>
                    <a:pt x="3524" y="786"/>
                  </a:lnTo>
                  <a:lnTo>
                    <a:pt x="3560" y="846"/>
                  </a:lnTo>
                  <a:lnTo>
                    <a:pt x="3620" y="869"/>
                  </a:lnTo>
                  <a:cubicBezTo>
                    <a:pt x="3784" y="756"/>
                    <a:pt x="3916" y="699"/>
                    <a:pt x="4044" y="699"/>
                  </a:cubicBezTo>
                  <a:cubicBezTo>
                    <a:pt x="4211" y="699"/>
                    <a:pt x="4373" y="798"/>
                    <a:pt x="4596" y="1000"/>
                  </a:cubicBezTo>
                  <a:cubicBezTo>
                    <a:pt x="4655" y="965"/>
                    <a:pt x="4679" y="929"/>
                    <a:pt x="4632" y="881"/>
                  </a:cubicBezTo>
                  <a:cubicBezTo>
                    <a:pt x="4643" y="672"/>
                    <a:pt x="4757" y="429"/>
                    <a:pt x="4374" y="429"/>
                  </a:cubicBezTo>
                  <a:cubicBezTo>
                    <a:pt x="4365" y="429"/>
                    <a:pt x="4356" y="429"/>
                    <a:pt x="4346" y="429"/>
                  </a:cubicBezTo>
                  <a:cubicBezTo>
                    <a:pt x="4237" y="440"/>
                    <a:pt x="4119" y="465"/>
                    <a:pt x="4004" y="465"/>
                  </a:cubicBezTo>
                  <a:cubicBezTo>
                    <a:pt x="3867" y="465"/>
                    <a:pt x="3735" y="429"/>
                    <a:pt x="3632" y="286"/>
                  </a:cubicBezTo>
                  <a:cubicBezTo>
                    <a:pt x="3620" y="250"/>
                    <a:pt x="3620" y="215"/>
                    <a:pt x="3608" y="179"/>
                  </a:cubicBezTo>
                  <a:lnTo>
                    <a:pt x="3620" y="179"/>
                  </a:lnTo>
                  <a:cubicBezTo>
                    <a:pt x="3540" y="175"/>
                    <a:pt x="3461" y="174"/>
                    <a:pt x="3381" y="174"/>
                  </a:cubicBezTo>
                  <a:cubicBezTo>
                    <a:pt x="3288" y="174"/>
                    <a:pt x="3195" y="175"/>
                    <a:pt x="3102" y="175"/>
                  </a:cubicBezTo>
                  <a:cubicBezTo>
                    <a:pt x="2785" y="175"/>
                    <a:pt x="2472" y="159"/>
                    <a:pt x="2179" y="12"/>
                  </a:cubicBezTo>
                  <a:cubicBezTo>
                    <a:pt x="1607" y="0"/>
                    <a:pt x="1024" y="0"/>
                    <a:pt x="46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80" name="Google Shape;2380;p32"/>
            <p:cNvSpPr/>
            <p:nvPr/>
          </p:nvSpPr>
          <p:spPr>
            <a:xfrm>
              <a:off x="5769150" y="2354575"/>
              <a:ext cx="14325" cy="3900"/>
            </a:xfrm>
            <a:custGeom>
              <a:avLst/>
              <a:gdLst/>
              <a:ahLst/>
              <a:cxnLst/>
              <a:rect l="l" t="t" r="r" b="b"/>
              <a:pathLst>
                <a:path w="573" h="156" extrusionOk="0">
                  <a:moveTo>
                    <a:pt x="13" y="1"/>
                  </a:moveTo>
                  <a:lnTo>
                    <a:pt x="1" y="144"/>
                  </a:lnTo>
                  <a:cubicBezTo>
                    <a:pt x="156" y="144"/>
                    <a:pt x="287" y="156"/>
                    <a:pt x="441" y="156"/>
                  </a:cubicBezTo>
                  <a:cubicBezTo>
                    <a:pt x="489" y="144"/>
                    <a:pt x="525" y="144"/>
                    <a:pt x="572" y="144"/>
                  </a:cubicBezTo>
                  <a:cubicBezTo>
                    <a:pt x="485" y="20"/>
                    <a:pt x="367" y="3"/>
                    <a:pt x="245" y="3"/>
                  </a:cubicBezTo>
                  <a:cubicBezTo>
                    <a:pt x="198" y="3"/>
                    <a:pt x="150" y="6"/>
                    <a:pt x="104" y="6"/>
                  </a:cubicBezTo>
                  <a:cubicBezTo>
                    <a:pt x="73" y="6"/>
                    <a:pt x="42" y="5"/>
                    <a:pt x="1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81" name="Google Shape;2381;p32"/>
            <p:cNvSpPr/>
            <p:nvPr/>
          </p:nvSpPr>
          <p:spPr>
            <a:xfrm>
              <a:off x="6077400" y="2389700"/>
              <a:ext cx="8500" cy="4675"/>
            </a:xfrm>
            <a:custGeom>
              <a:avLst/>
              <a:gdLst/>
              <a:ahLst/>
              <a:cxnLst/>
              <a:rect l="l" t="t" r="r" b="b"/>
              <a:pathLst>
                <a:path w="340" h="187" extrusionOk="0">
                  <a:moveTo>
                    <a:pt x="42" y="1"/>
                  </a:moveTo>
                  <a:lnTo>
                    <a:pt x="42" y="1"/>
                  </a:lnTo>
                  <a:cubicBezTo>
                    <a:pt x="0" y="151"/>
                    <a:pt x="28" y="186"/>
                    <a:pt x="78" y="186"/>
                  </a:cubicBezTo>
                  <a:cubicBezTo>
                    <a:pt x="123" y="186"/>
                    <a:pt x="186" y="157"/>
                    <a:pt x="232" y="157"/>
                  </a:cubicBezTo>
                  <a:cubicBezTo>
                    <a:pt x="252" y="157"/>
                    <a:pt x="269" y="163"/>
                    <a:pt x="280" y="179"/>
                  </a:cubicBezTo>
                  <a:cubicBezTo>
                    <a:pt x="339" y="132"/>
                    <a:pt x="339" y="72"/>
                    <a:pt x="303" y="25"/>
                  </a:cubicBezTo>
                  <a:cubicBezTo>
                    <a:pt x="220" y="13"/>
                    <a:pt x="137" y="13"/>
                    <a:pt x="4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82" name="Google Shape;2382;p32"/>
            <p:cNvSpPr/>
            <p:nvPr/>
          </p:nvSpPr>
          <p:spPr>
            <a:xfrm>
              <a:off x="6095700" y="2390150"/>
              <a:ext cx="7150" cy="4050"/>
            </a:xfrm>
            <a:custGeom>
              <a:avLst/>
              <a:gdLst/>
              <a:ahLst/>
              <a:cxnLst/>
              <a:rect l="l" t="t" r="r" b="b"/>
              <a:pathLst>
                <a:path w="286" h="162" extrusionOk="0">
                  <a:moveTo>
                    <a:pt x="139" y="1"/>
                  </a:moveTo>
                  <a:cubicBezTo>
                    <a:pt x="89" y="1"/>
                    <a:pt x="42" y="13"/>
                    <a:pt x="0" y="30"/>
                  </a:cubicBezTo>
                  <a:cubicBezTo>
                    <a:pt x="0" y="66"/>
                    <a:pt x="0" y="114"/>
                    <a:pt x="12" y="161"/>
                  </a:cubicBezTo>
                  <a:cubicBezTo>
                    <a:pt x="119" y="161"/>
                    <a:pt x="226" y="150"/>
                    <a:pt x="286" y="42"/>
                  </a:cubicBezTo>
                  <a:cubicBezTo>
                    <a:pt x="238" y="13"/>
                    <a:pt x="188" y="1"/>
                    <a:pt x="13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83" name="Google Shape;2383;p32"/>
            <p:cNvSpPr/>
            <p:nvPr/>
          </p:nvSpPr>
          <p:spPr>
            <a:xfrm>
              <a:off x="6084975" y="2389900"/>
              <a:ext cx="3600" cy="4000"/>
            </a:xfrm>
            <a:custGeom>
              <a:avLst/>
              <a:gdLst/>
              <a:ahLst/>
              <a:cxnLst/>
              <a:rect l="l" t="t" r="r" b="b"/>
              <a:pathLst>
                <a:path w="144" h="160" extrusionOk="0">
                  <a:moveTo>
                    <a:pt x="46" y="0"/>
                  </a:moveTo>
                  <a:cubicBezTo>
                    <a:pt x="35" y="0"/>
                    <a:pt x="24" y="2"/>
                    <a:pt x="12" y="5"/>
                  </a:cubicBezTo>
                  <a:cubicBezTo>
                    <a:pt x="12" y="64"/>
                    <a:pt x="0" y="112"/>
                    <a:pt x="0" y="160"/>
                  </a:cubicBezTo>
                  <a:cubicBezTo>
                    <a:pt x="36" y="124"/>
                    <a:pt x="84" y="76"/>
                    <a:pt x="143" y="40"/>
                  </a:cubicBezTo>
                  <a:cubicBezTo>
                    <a:pt x="108" y="14"/>
                    <a:pt x="79" y="0"/>
                    <a:pt x="4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84" name="Google Shape;2384;p32"/>
            <p:cNvSpPr/>
            <p:nvPr/>
          </p:nvSpPr>
          <p:spPr>
            <a:xfrm>
              <a:off x="5826900" y="2506850"/>
              <a:ext cx="7175" cy="5525"/>
            </a:xfrm>
            <a:custGeom>
              <a:avLst/>
              <a:gdLst/>
              <a:ahLst/>
              <a:cxnLst/>
              <a:rect l="l" t="t" r="r" b="b"/>
              <a:pathLst>
                <a:path w="287" h="221" extrusionOk="0">
                  <a:moveTo>
                    <a:pt x="153" y="1"/>
                  </a:moveTo>
                  <a:cubicBezTo>
                    <a:pt x="140" y="1"/>
                    <a:pt x="125" y="2"/>
                    <a:pt x="108" y="6"/>
                  </a:cubicBezTo>
                  <a:cubicBezTo>
                    <a:pt x="13" y="18"/>
                    <a:pt x="1" y="137"/>
                    <a:pt x="1" y="220"/>
                  </a:cubicBezTo>
                  <a:lnTo>
                    <a:pt x="287" y="220"/>
                  </a:lnTo>
                  <a:cubicBezTo>
                    <a:pt x="276" y="135"/>
                    <a:pt x="275" y="1"/>
                    <a:pt x="15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85" name="Google Shape;2385;p32"/>
            <p:cNvSpPr/>
            <p:nvPr/>
          </p:nvSpPr>
          <p:spPr>
            <a:xfrm>
              <a:off x="5758150" y="2357275"/>
              <a:ext cx="7475" cy="3875"/>
            </a:xfrm>
            <a:custGeom>
              <a:avLst/>
              <a:gdLst/>
              <a:ahLst/>
              <a:cxnLst/>
              <a:rect l="l" t="t" r="r" b="b"/>
              <a:pathLst>
                <a:path w="299" h="155" extrusionOk="0">
                  <a:moveTo>
                    <a:pt x="155" y="0"/>
                  </a:moveTo>
                  <a:cubicBezTo>
                    <a:pt x="108" y="12"/>
                    <a:pt x="60" y="36"/>
                    <a:pt x="0" y="48"/>
                  </a:cubicBezTo>
                  <a:cubicBezTo>
                    <a:pt x="54" y="119"/>
                    <a:pt x="102" y="155"/>
                    <a:pt x="149" y="155"/>
                  </a:cubicBezTo>
                  <a:cubicBezTo>
                    <a:pt x="197" y="155"/>
                    <a:pt x="244" y="119"/>
                    <a:pt x="298" y="48"/>
                  </a:cubicBezTo>
                  <a:cubicBezTo>
                    <a:pt x="250" y="36"/>
                    <a:pt x="191" y="12"/>
                    <a:pt x="15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86" name="Google Shape;2386;p32"/>
            <p:cNvSpPr/>
            <p:nvPr/>
          </p:nvSpPr>
          <p:spPr>
            <a:xfrm>
              <a:off x="5981400" y="2602000"/>
              <a:ext cx="8950" cy="7000"/>
            </a:xfrm>
            <a:custGeom>
              <a:avLst/>
              <a:gdLst/>
              <a:ahLst/>
              <a:cxnLst/>
              <a:rect l="l" t="t" r="r" b="b"/>
              <a:pathLst>
                <a:path w="358" h="280" extrusionOk="0">
                  <a:moveTo>
                    <a:pt x="190" y="1"/>
                  </a:moveTo>
                  <a:cubicBezTo>
                    <a:pt x="122" y="1"/>
                    <a:pt x="45" y="51"/>
                    <a:pt x="12" y="141"/>
                  </a:cubicBezTo>
                  <a:cubicBezTo>
                    <a:pt x="0" y="189"/>
                    <a:pt x="0" y="224"/>
                    <a:pt x="0" y="272"/>
                  </a:cubicBezTo>
                  <a:cubicBezTo>
                    <a:pt x="15" y="277"/>
                    <a:pt x="30" y="280"/>
                    <a:pt x="45" y="280"/>
                  </a:cubicBezTo>
                  <a:cubicBezTo>
                    <a:pt x="67" y="280"/>
                    <a:pt x="91" y="274"/>
                    <a:pt x="119" y="260"/>
                  </a:cubicBezTo>
                  <a:cubicBezTo>
                    <a:pt x="155" y="165"/>
                    <a:pt x="357" y="141"/>
                    <a:pt x="274" y="34"/>
                  </a:cubicBezTo>
                  <a:cubicBezTo>
                    <a:pt x="251" y="11"/>
                    <a:pt x="222" y="1"/>
                    <a:pt x="19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87" name="Google Shape;2387;p32"/>
            <p:cNvSpPr/>
            <p:nvPr/>
          </p:nvSpPr>
          <p:spPr>
            <a:xfrm>
              <a:off x="5208675" y="2379875"/>
              <a:ext cx="14025" cy="35750"/>
            </a:xfrm>
            <a:custGeom>
              <a:avLst/>
              <a:gdLst/>
              <a:ahLst/>
              <a:cxnLst/>
              <a:rect l="l" t="t" r="r" b="b"/>
              <a:pathLst>
                <a:path w="561" h="1430" extrusionOk="0">
                  <a:moveTo>
                    <a:pt x="477" y="1"/>
                  </a:moveTo>
                  <a:lnTo>
                    <a:pt x="477" y="1"/>
                  </a:lnTo>
                  <a:cubicBezTo>
                    <a:pt x="0" y="465"/>
                    <a:pt x="381" y="953"/>
                    <a:pt x="465" y="1430"/>
                  </a:cubicBezTo>
                  <a:cubicBezTo>
                    <a:pt x="477" y="953"/>
                    <a:pt x="560" y="477"/>
                    <a:pt x="47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88" name="Google Shape;2388;p32"/>
            <p:cNvSpPr/>
            <p:nvPr/>
          </p:nvSpPr>
          <p:spPr>
            <a:xfrm>
              <a:off x="5317325" y="2498275"/>
              <a:ext cx="10725" cy="3675"/>
            </a:xfrm>
            <a:custGeom>
              <a:avLst/>
              <a:gdLst/>
              <a:ahLst/>
              <a:cxnLst/>
              <a:rect l="l" t="t" r="r" b="b"/>
              <a:pathLst>
                <a:path w="429" h="147" extrusionOk="0">
                  <a:moveTo>
                    <a:pt x="219" y="1"/>
                  </a:moveTo>
                  <a:cubicBezTo>
                    <a:pt x="146" y="1"/>
                    <a:pt x="72" y="39"/>
                    <a:pt x="0" y="111"/>
                  </a:cubicBezTo>
                  <a:cubicBezTo>
                    <a:pt x="48" y="123"/>
                    <a:pt x="107" y="135"/>
                    <a:pt x="143" y="147"/>
                  </a:cubicBezTo>
                  <a:lnTo>
                    <a:pt x="298" y="147"/>
                  </a:lnTo>
                  <a:cubicBezTo>
                    <a:pt x="346" y="147"/>
                    <a:pt x="381" y="135"/>
                    <a:pt x="429" y="123"/>
                  </a:cubicBezTo>
                  <a:cubicBezTo>
                    <a:pt x="363" y="39"/>
                    <a:pt x="292" y="1"/>
                    <a:pt x="21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89" name="Google Shape;2389;p32"/>
            <p:cNvSpPr/>
            <p:nvPr/>
          </p:nvSpPr>
          <p:spPr>
            <a:xfrm>
              <a:off x="5768275" y="3744450"/>
              <a:ext cx="250050" cy="33850"/>
            </a:xfrm>
            <a:custGeom>
              <a:avLst/>
              <a:gdLst/>
              <a:ahLst/>
              <a:cxnLst/>
              <a:rect l="l" t="t" r="r" b="b"/>
              <a:pathLst>
                <a:path w="10002" h="1354" extrusionOk="0">
                  <a:moveTo>
                    <a:pt x="364" y="0"/>
                  </a:moveTo>
                  <a:cubicBezTo>
                    <a:pt x="277" y="0"/>
                    <a:pt x="189" y="8"/>
                    <a:pt x="95" y="8"/>
                  </a:cubicBezTo>
                  <a:cubicBezTo>
                    <a:pt x="24" y="56"/>
                    <a:pt x="0" y="115"/>
                    <a:pt x="12" y="210"/>
                  </a:cubicBezTo>
                  <a:cubicBezTo>
                    <a:pt x="60" y="270"/>
                    <a:pt x="119" y="306"/>
                    <a:pt x="191" y="341"/>
                  </a:cubicBezTo>
                  <a:cubicBezTo>
                    <a:pt x="393" y="401"/>
                    <a:pt x="619" y="413"/>
                    <a:pt x="834" y="484"/>
                  </a:cubicBezTo>
                  <a:cubicBezTo>
                    <a:pt x="1048" y="532"/>
                    <a:pt x="1262" y="544"/>
                    <a:pt x="1489" y="544"/>
                  </a:cubicBezTo>
                  <a:cubicBezTo>
                    <a:pt x="1739" y="544"/>
                    <a:pt x="1989" y="544"/>
                    <a:pt x="2227" y="639"/>
                  </a:cubicBezTo>
                  <a:cubicBezTo>
                    <a:pt x="2405" y="687"/>
                    <a:pt x="2584" y="699"/>
                    <a:pt x="2774" y="699"/>
                  </a:cubicBezTo>
                  <a:cubicBezTo>
                    <a:pt x="2824" y="699"/>
                    <a:pt x="2874" y="698"/>
                    <a:pt x="2923" y="698"/>
                  </a:cubicBezTo>
                  <a:cubicBezTo>
                    <a:pt x="3171" y="698"/>
                    <a:pt x="3417" y="707"/>
                    <a:pt x="3655" y="806"/>
                  </a:cubicBezTo>
                  <a:cubicBezTo>
                    <a:pt x="3991" y="934"/>
                    <a:pt x="4327" y="973"/>
                    <a:pt x="4668" y="973"/>
                  </a:cubicBezTo>
                  <a:cubicBezTo>
                    <a:pt x="4895" y="973"/>
                    <a:pt x="5125" y="956"/>
                    <a:pt x="5358" y="937"/>
                  </a:cubicBezTo>
                  <a:cubicBezTo>
                    <a:pt x="5430" y="926"/>
                    <a:pt x="5501" y="921"/>
                    <a:pt x="5572" y="921"/>
                  </a:cubicBezTo>
                  <a:cubicBezTo>
                    <a:pt x="5807" y="921"/>
                    <a:pt x="6037" y="972"/>
                    <a:pt x="6275" y="1008"/>
                  </a:cubicBezTo>
                  <a:cubicBezTo>
                    <a:pt x="7370" y="1139"/>
                    <a:pt x="8442" y="1342"/>
                    <a:pt x="9525" y="1353"/>
                  </a:cubicBezTo>
                  <a:cubicBezTo>
                    <a:pt x="9525" y="1342"/>
                    <a:pt x="9537" y="1342"/>
                    <a:pt x="9573" y="1306"/>
                  </a:cubicBezTo>
                  <a:cubicBezTo>
                    <a:pt x="9578" y="1303"/>
                    <a:pt x="9584" y="1301"/>
                    <a:pt x="9590" y="1301"/>
                  </a:cubicBezTo>
                  <a:cubicBezTo>
                    <a:pt x="9609" y="1301"/>
                    <a:pt x="9629" y="1317"/>
                    <a:pt x="9656" y="1353"/>
                  </a:cubicBezTo>
                  <a:lnTo>
                    <a:pt x="9799" y="1353"/>
                  </a:lnTo>
                  <a:cubicBezTo>
                    <a:pt x="9859" y="1282"/>
                    <a:pt x="9966" y="1282"/>
                    <a:pt x="10001" y="1175"/>
                  </a:cubicBezTo>
                  <a:cubicBezTo>
                    <a:pt x="9871" y="1068"/>
                    <a:pt x="9704" y="1056"/>
                    <a:pt x="9537" y="1044"/>
                  </a:cubicBezTo>
                  <a:cubicBezTo>
                    <a:pt x="8525" y="901"/>
                    <a:pt x="7513" y="806"/>
                    <a:pt x="6501" y="663"/>
                  </a:cubicBezTo>
                  <a:cubicBezTo>
                    <a:pt x="5483" y="536"/>
                    <a:pt x="4487" y="341"/>
                    <a:pt x="3481" y="341"/>
                  </a:cubicBezTo>
                  <a:cubicBezTo>
                    <a:pt x="3452" y="341"/>
                    <a:pt x="3423" y="341"/>
                    <a:pt x="3394" y="341"/>
                  </a:cubicBezTo>
                  <a:cubicBezTo>
                    <a:pt x="3284" y="287"/>
                    <a:pt x="3171" y="273"/>
                    <a:pt x="3056" y="273"/>
                  </a:cubicBezTo>
                  <a:cubicBezTo>
                    <a:pt x="2942" y="273"/>
                    <a:pt x="2826" y="287"/>
                    <a:pt x="2711" y="287"/>
                  </a:cubicBezTo>
                  <a:cubicBezTo>
                    <a:pt x="2591" y="287"/>
                    <a:pt x="2472" y="272"/>
                    <a:pt x="2358" y="210"/>
                  </a:cubicBezTo>
                  <a:cubicBezTo>
                    <a:pt x="2288" y="183"/>
                    <a:pt x="2218" y="171"/>
                    <a:pt x="2148" y="171"/>
                  </a:cubicBezTo>
                  <a:cubicBezTo>
                    <a:pt x="2099" y="171"/>
                    <a:pt x="2050" y="177"/>
                    <a:pt x="2000" y="187"/>
                  </a:cubicBezTo>
                  <a:cubicBezTo>
                    <a:pt x="1906" y="149"/>
                    <a:pt x="1808" y="140"/>
                    <a:pt x="1708" y="140"/>
                  </a:cubicBezTo>
                  <a:cubicBezTo>
                    <a:pt x="1618" y="140"/>
                    <a:pt x="1527" y="147"/>
                    <a:pt x="1436" y="147"/>
                  </a:cubicBezTo>
                  <a:cubicBezTo>
                    <a:pt x="1312" y="147"/>
                    <a:pt x="1189" y="133"/>
                    <a:pt x="1072" y="68"/>
                  </a:cubicBezTo>
                  <a:cubicBezTo>
                    <a:pt x="1000" y="32"/>
                    <a:pt x="932" y="17"/>
                    <a:pt x="865" y="17"/>
                  </a:cubicBezTo>
                  <a:cubicBezTo>
                    <a:pt x="798" y="17"/>
                    <a:pt x="732" y="32"/>
                    <a:pt x="667" y="56"/>
                  </a:cubicBezTo>
                  <a:cubicBezTo>
                    <a:pt x="564" y="11"/>
                    <a:pt x="465" y="0"/>
                    <a:pt x="36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90" name="Google Shape;2390;p32"/>
            <p:cNvSpPr/>
            <p:nvPr/>
          </p:nvSpPr>
          <p:spPr>
            <a:xfrm>
              <a:off x="5456925" y="3710100"/>
              <a:ext cx="228325" cy="33825"/>
            </a:xfrm>
            <a:custGeom>
              <a:avLst/>
              <a:gdLst/>
              <a:ahLst/>
              <a:cxnLst/>
              <a:rect l="l" t="t" r="r" b="b"/>
              <a:pathLst>
                <a:path w="9133" h="1353" extrusionOk="0">
                  <a:moveTo>
                    <a:pt x="738" y="1"/>
                  </a:moveTo>
                  <a:cubicBezTo>
                    <a:pt x="682" y="61"/>
                    <a:pt x="614" y="78"/>
                    <a:pt x="541" y="78"/>
                  </a:cubicBezTo>
                  <a:cubicBezTo>
                    <a:pt x="446" y="78"/>
                    <a:pt x="342" y="48"/>
                    <a:pt x="245" y="48"/>
                  </a:cubicBezTo>
                  <a:cubicBezTo>
                    <a:pt x="153" y="48"/>
                    <a:pt x="67" y="75"/>
                    <a:pt x="0" y="179"/>
                  </a:cubicBezTo>
                  <a:cubicBezTo>
                    <a:pt x="12" y="275"/>
                    <a:pt x="36" y="346"/>
                    <a:pt x="119" y="394"/>
                  </a:cubicBezTo>
                  <a:cubicBezTo>
                    <a:pt x="917" y="632"/>
                    <a:pt x="1762" y="489"/>
                    <a:pt x="2584" y="668"/>
                  </a:cubicBezTo>
                  <a:cubicBezTo>
                    <a:pt x="3438" y="860"/>
                    <a:pt x="4300" y="959"/>
                    <a:pt x="5164" y="959"/>
                  </a:cubicBezTo>
                  <a:cubicBezTo>
                    <a:pt x="5371" y="959"/>
                    <a:pt x="5579" y="953"/>
                    <a:pt x="5787" y="941"/>
                  </a:cubicBezTo>
                  <a:cubicBezTo>
                    <a:pt x="5843" y="941"/>
                    <a:pt x="5899" y="941"/>
                    <a:pt x="5955" y="941"/>
                  </a:cubicBezTo>
                  <a:cubicBezTo>
                    <a:pt x="6121" y="941"/>
                    <a:pt x="6284" y="947"/>
                    <a:pt x="6453" y="1001"/>
                  </a:cubicBezTo>
                  <a:cubicBezTo>
                    <a:pt x="6584" y="1025"/>
                    <a:pt x="6727" y="1049"/>
                    <a:pt x="6870" y="1061"/>
                  </a:cubicBezTo>
                  <a:cubicBezTo>
                    <a:pt x="7037" y="1072"/>
                    <a:pt x="7204" y="1108"/>
                    <a:pt x="7358" y="1144"/>
                  </a:cubicBezTo>
                  <a:cubicBezTo>
                    <a:pt x="7501" y="1180"/>
                    <a:pt x="7632" y="1192"/>
                    <a:pt x="7763" y="1203"/>
                  </a:cubicBezTo>
                  <a:cubicBezTo>
                    <a:pt x="7930" y="1227"/>
                    <a:pt x="8108" y="1263"/>
                    <a:pt x="8275" y="1311"/>
                  </a:cubicBezTo>
                  <a:cubicBezTo>
                    <a:pt x="8375" y="1337"/>
                    <a:pt x="8476" y="1353"/>
                    <a:pt x="8578" y="1353"/>
                  </a:cubicBezTo>
                  <a:cubicBezTo>
                    <a:pt x="8658" y="1353"/>
                    <a:pt x="8739" y="1343"/>
                    <a:pt x="8823" y="1322"/>
                  </a:cubicBezTo>
                  <a:cubicBezTo>
                    <a:pt x="8966" y="1287"/>
                    <a:pt x="9132" y="1227"/>
                    <a:pt x="9085" y="1013"/>
                  </a:cubicBezTo>
                  <a:lnTo>
                    <a:pt x="9073" y="1013"/>
                  </a:lnTo>
                  <a:cubicBezTo>
                    <a:pt x="8995" y="969"/>
                    <a:pt x="8912" y="963"/>
                    <a:pt x="8829" y="963"/>
                  </a:cubicBezTo>
                  <a:cubicBezTo>
                    <a:pt x="8795" y="963"/>
                    <a:pt x="8762" y="964"/>
                    <a:pt x="8729" y="964"/>
                  </a:cubicBezTo>
                  <a:cubicBezTo>
                    <a:pt x="8641" y="964"/>
                    <a:pt x="8555" y="957"/>
                    <a:pt x="8478" y="906"/>
                  </a:cubicBezTo>
                  <a:cubicBezTo>
                    <a:pt x="8358" y="906"/>
                    <a:pt x="8239" y="894"/>
                    <a:pt x="8120" y="882"/>
                  </a:cubicBezTo>
                  <a:cubicBezTo>
                    <a:pt x="7918" y="775"/>
                    <a:pt x="7656" y="882"/>
                    <a:pt x="7466" y="763"/>
                  </a:cubicBezTo>
                  <a:cubicBezTo>
                    <a:pt x="7450" y="731"/>
                    <a:pt x="7428" y="721"/>
                    <a:pt x="7402" y="721"/>
                  </a:cubicBezTo>
                  <a:cubicBezTo>
                    <a:pt x="7389" y="721"/>
                    <a:pt x="7374" y="723"/>
                    <a:pt x="7358" y="727"/>
                  </a:cubicBezTo>
                  <a:cubicBezTo>
                    <a:pt x="7263" y="680"/>
                    <a:pt x="7159" y="680"/>
                    <a:pt x="7055" y="680"/>
                  </a:cubicBezTo>
                  <a:cubicBezTo>
                    <a:pt x="6951" y="680"/>
                    <a:pt x="6846" y="680"/>
                    <a:pt x="6751" y="632"/>
                  </a:cubicBezTo>
                  <a:cubicBezTo>
                    <a:pt x="6680" y="608"/>
                    <a:pt x="6584" y="596"/>
                    <a:pt x="6513" y="584"/>
                  </a:cubicBezTo>
                  <a:cubicBezTo>
                    <a:pt x="6400" y="534"/>
                    <a:pt x="6279" y="522"/>
                    <a:pt x="6155" y="522"/>
                  </a:cubicBezTo>
                  <a:cubicBezTo>
                    <a:pt x="6045" y="522"/>
                    <a:pt x="5933" y="531"/>
                    <a:pt x="5822" y="531"/>
                  </a:cubicBezTo>
                  <a:cubicBezTo>
                    <a:pt x="5705" y="531"/>
                    <a:pt x="5588" y="521"/>
                    <a:pt x="5477" y="477"/>
                  </a:cubicBezTo>
                  <a:cubicBezTo>
                    <a:pt x="4465" y="370"/>
                    <a:pt x="3429" y="310"/>
                    <a:pt x="2441" y="108"/>
                  </a:cubicBezTo>
                  <a:cubicBezTo>
                    <a:pt x="2187" y="45"/>
                    <a:pt x="1938" y="18"/>
                    <a:pt x="1688" y="18"/>
                  </a:cubicBezTo>
                  <a:cubicBezTo>
                    <a:pt x="1563" y="18"/>
                    <a:pt x="1437" y="25"/>
                    <a:pt x="1310" y="37"/>
                  </a:cubicBezTo>
                  <a:cubicBezTo>
                    <a:pt x="1239" y="75"/>
                    <a:pt x="1174" y="95"/>
                    <a:pt x="1109" y="95"/>
                  </a:cubicBezTo>
                  <a:cubicBezTo>
                    <a:pt x="1031" y="95"/>
                    <a:pt x="954" y="66"/>
                    <a:pt x="86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91" name="Google Shape;2391;p32"/>
            <p:cNvSpPr/>
            <p:nvPr/>
          </p:nvSpPr>
          <p:spPr>
            <a:xfrm>
              <a:off x="5298275" y="3687525"/>
              <a:ext cx="132175" cy="25125"/>
            </a:xfrm>
            <a:custGeom>
              <a:avLst/>
              <a:gdLst/>
              <a:ahLst/>
              <a:cxnLst/>
              <a:rect l="l" t="t" r="r" b="b"/>
              <a:pathLst>
                <a:path w="5287" h="1005" extrusionOk="0">
                  <a:moveTo>
                    <a:pt x="332" y="0"/>
                  </a:moveTo>
                  <a:cubicBezTo>
                    <a:pt x="273" y="0"/>
                    <a:pt x="214" y="7"/>
                    <a:pt x="155" y="23"/>
                  </a:cubicBezTo>
                  <a:cubicBezTo>
                    <a:pt x="72" y="47"/>
                    <a:pt x="36" y="82"/>
                    <a:pt x="0" y="142"/>
                  </a:cubicBezTo>
                  <a:cubicBezTo>
                    <a:pt x="0" y="201"/>
                    <a:pt x="24" y="261"/>
                    <a:pt x="96" y="309"/>
                  </a:cubicBezTo>
                  <a:cubicBezTo>
                    <a:pt x="179" y="356"/>
                    <a:pt x="286" y="380"/>
                    <a:pt x="393" y="404"/>
                  </a:cubicBezTo>
                  <a:cubicBezTo>
                    <a:pt x="572" y="416"/>
                    <a:pt x="727" y="487"/>
                    <a:pt x="893" y="559"/>
                  </a:cubicBezTo>
                  <a:cubicBezTo>
                    <a:pt x="1977" y="761"/>
                    <a:pt x="3084" y="963"/>
                    <a:pt x="4203" y="975"/>
                  </a:cubicBezTo>
                  <a:cubicBezTo>
                    <a:pt x="4294" y="970"/>
                    <a:pt x="4387" y="965"/>
                    <a:pt x="4480" y="965"/>
                  </a:cubicBezTo>
                  <a:cubicBezTo>
                    <a:pt x="4595" y="965"/>
                    <a:pt x="4710" y="973"/>
                    <a:pt x="4822" y="999"/>
                  </a:cubicBezTo>
                  <a:cubicBezTo>
                    <a:pt x="4870" y="999"/>
                    <a:pt x="4912" y="1004"/>
                    <a:pt x="4960" y="1004"/>
                  </a:cubicBezTo>
                  <a:cubicBezTo>
                    <a:pt x="4984" y="1004"/>
                    <a:pt x="5009" y="1003"/>
                    <a:pt x="5037" y="999"/>
                  </a:cubicBezTo>
                  <a:cubicBezTo>
                    <a:pt x="5120" y="963"/>
                    <a:pt x="5191" y="904"/>
                    <a:pt x="5251" y="821"/>
                  </a:cubicBezTo>
                  <a:cubicBezTo>
                    <a:pt x="5287" y="737"/>
                    <a:pt x="5275" y="678"/>
                    <a:pt x="5227" y="642"/>
                  </a:cubicBezTo>
                  <a:cubicBezTo>
                    <a:pt x="5108" y="618"/>
                    <a:pt x="4977" y="618"/>
                    <a:pt x="4858" y="606"/>
                  </a:cubicBezTo>
                  <a:cubicBezTo>
                    <a:pt x="4752" y="563"/>
                    <a:pt x="4643" y="557"/>
                    <a:pt x="4536" y="557"/>
                  </a:cubicBezTo>
                  <a:cubicBezTo>
                    <a:pt x="4493" y="557"/>
                    <a:pt x="4451" y="557"/>
                    <a:pt x="4409" y="557"/>
                  </a:cubicBezTo>
                  <a:cubicBezTo>
                    <a:pt x="4296" y="557"/>
                    <a:pt x="4187" y="550"/>
                    <a:pt x="4084" y="499"/>
                  </a:cubicBezTo>
                  <a:cubicBezTo>
                    <a:pt x="2905" y="356"/>
                    <a:pt x="1727" y="190"/>
                    <a:pt x="548" y="23"/>
                  </a:cubicBezTo>
                  <a:cubicBezTo>
                    <a:pt x="476" y="10"/>
                    <a:pt x="404" y="0"/>
                    <a:pt x="33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92" name="Google Shape;2392;p32"/>
            <p:cNvSpPr/>
            <p:nvPr/>
          </p:nvSpPr>
          <p:spPr>
            <a:xfrm>
              <a:off x="5674800" y="3734825"/>
              <a:ext cx="109875" cy="18650"/>
            </a:xfrm>
            <a:custGeom>
              <a:avLst/>
              <a:gdLst/>
              <a:ahLst/>
              <a:cxnLst/>
              <a:rect l="l" t="t" r="r" b="b"/>
              <a:pathLst>
                <a:path w="4395" h="746" extrusionOk="0">
                  <a:moveTo>
                    <a:pt x="370" y="0"/>
                  </a:moveTo>
                  <a:cubicBezTo>
                    <a:pt x="286" y="143"/>
                    <a:pt x="155" y="179"/>
                    <a:pt x="1" y="203"/>
                  </a:cubicBezTo>
                  <a:cubicBezTo>
                    <a:pt x="36" y="357"/>
                    <a:pt x="155" y="453"/>
                    <a:pt x="298" y="453"/>
                  </a:cubicBezTo>
                  <a:cubicBezTo>
                    <a:pt x="1258" y="474"/>
                    <a:pt x="2167" y="746"/>
                    <a:pt x="3118" y="746"/>
                  </a:cubicBezTo>
                  <a:cubicBezTo>
                    <a:pt x="3205" y="746"/>
                    <a:pt x="3294" y="743"/>
                    <a:pt x="3382" y="738"/>
                  </a:cubicBezTo>
                  <a:cubicBezTo>
                    <a:pt x="3549" y="691"/>
                    <a:pt x="3668" y="572"/>
                    <a:pt x="3787" y="453"/>
                  </a:cubicBezTo>
                  <a:cubicBezTo>
                    <a:pt x="3989" y="453"/>
                    <a:pt x="4180" y="441"/>
                    <a:pt x="4394" y="441"/>
                  </a:cubicBezTo>
                  <a:cubicBezTo>
                    <a:pt x="3072" y="179"/>
                    <a:pt x="1727" y="0"/>
                    <a:pt x="37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93" name="Google Shape;2393;p32"/>
            <p:cNvSpPr/>
            <p:nvPr/>
          </p:nvSpPr>
          <p:spPr>
            <a:xfrm>
              <a:off x="5204500" y="3670825"/>
              <a:ext cx="96475" cy="22350"/>
            </a:xfrm>
            <a:custGeom>
              <a:avLst/>
              <a:gdLst/>
              <a:ahLst/>
              <a:cxnLst/>
              <a:rect l="l" t="t" r="r" b="b"/>
              <a:pathLst>
                <a:path w="3859" h="894" extrusionOk="0">
                  <a:moveTo>
                    <a:pt x="72" y="0"/>
                  </a:moveTo>
                  <a:cubicBezTo>
                    <a:pt x="13" y="36"/>
                    <a:pt x="1" y="96"/>
                    <a:pt x="13" y="179"/>
                  </a:cubicBezTo>
                  <a:cubicBezTo>
                    <a:pt x="60" y="262"/>
                    <a:pt x="120" y="334"/>
                    <a:pt x="203" y="393"/>
                  </a:cubicBezTo>
                  <a:lnTo>
                    <a:pt x="394" y="488"/>
                  </a:lnTo>
                  <a:cubicBezTo>
                    <a:pt x="525" y="524"/>
                    <a:pt x="656" y="560"/>
                    <a:pt x="787" y="560"/>
                  </a:cubicBezTo>
                  <a:cubicBezTo>
                    <a:pt x="1703" y="631"/>
                    <a:pt x="2596" y="869"/>
                    <a:pt x="3501" y="893"/>
                  </a:cubicBezTo>
                  <a:cubicBezTo>
                    <a:pt x="3620" y="858"/>
                    <a:pt x="3704" y="798"/>
                    <a:pt x="3799" y="727"/>
                  </a:cubicBezTo>
                  <a:cubicBezTo>
                    <a:pt x="3858" y="679"/>
                    <a:pt x="3858" y="631"/>
                    <a:pt x="3799" y="596"/>
                  </a:cubicBezTo>
                  <a:cubicBezTo>
                    <a:pt x="2596" y="215"/>
                    <a:pt x="1346" y="36"/>
                    <a:pt x="7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94" name="Google Shape;2394;p32"/>
            <p:cNvSpPr/>
            <p:nvPr/>
          </p:nvSpPr>
          <p:spPr>
            <a:xfrm>
              <a:off x="6058775" y="3780050"/>
              <a:ext cx="66700" cy="12825"/>
            </a:xfrm>
            <a:custGeom>
              <a:avLst/>
              <a:gdLst/>
              <a:ahLst/>
              <a:cxnLst/>
              <a:rect l="l" t="t" r="r" b="b"/>
              <a:pathLst>
                <a:path w="2668" h="513" extrusionOk="0">
                  <a:moveTo>
                    <a:pt x="882" y="1"/>
                  </a:moveTo>
                  <a:cubicBezTo>
                    <a:pt x="807" y="1"/>
                    <a:pt x="732" y="5"/>
                    <a:pt x="656" y="13"/>
                  </a:cubicBezTo>
                  <a:cubicBezTo>
                    <a:pt x="429" y="84"/>
                    <a:pt x="167" y="1"/>
                    <a:pt x="1" y="251"/>
                  </a:cubicBezTo>
                  <a:cubicBezTo>
                    <a:pt x="667" y="429"/>
                    <a:pt x="1358" y="513"/>
                    <a:pt x="2061" y="513"/>
                  </a:cubicBezTo>
                  <a:cubicBezTo>
                    <a:pt x="2119" y="458"/>
                    <a:pt x="2188" y="446"/>
                    <a:pt x="2259" y="446"/>
                  </a:cubicBezTo>
                  <a:cubicBezTo>
                    <a:pt x="2319" y="446"/>
                    <a:pt x="2381" y="455"/>
                    <a:pt x="2440" y="455"/>
                  </a:cubicBezTo>
                  <a:cubicBezTo>
                    <a:pt x="2526" y="455"/>
                    <a:pt x="2606" y="436"/>
                    <a:pt x="2668" y="346"/>
                  </a:cubicBezTo>
                  <a:cubicBezTo>
                    <a:pt x="2549" y="299"/>
                    <a:pt x="2442" y="239"/>
                    <a:pt x="2322" y="191"/>
                  </a:cubicBezTo>
                  <a:cubicBezTo>
                    <a:pt x="1848" y="150"/>
                    <a:pt x="1373" y="1"/>
                    <a:pt x="88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95" name="Google Shape;2395;p32"/>
            <p:cNvSpPr/>
            <p:nvPr/>
          </p:nvSpPr>
          <p:spPr>
            <a:xfrm>
              <a:off x="5170575" y="3609500"/>
              <a:ext cx="25325" cy="33375"/>
            </a:xfrm>
            <a:custGeom>
              <a:avLst/>
              <a:gdLst/>
              <a:ahLst/>
              <a:cxnLst/>
              <a:rect l="l" t="t" r="r" b="b"/>
              <a:pathLst>
                <a:path w="1013" h="1335" extrusionOk="0">
                  <a:moveTo>
                    <a:pt x="858" y="1"/>
                  </a:moveTo>
                  <a:lnTo>
                    <a:pt x="858" y="1"/>
                  </a:lnTo>
                  <a:cubicBezTo>
                    <a:pt x="441" y="227"/>
                    <a:pt x="322" y="703"/>
                    <a:pt x="0" y="1001"/>
                  </a:cubicBezTo>
                  <a:cubicBezTo>
                    <a:pt x="0" y="1167"/>
                    <a:pt x="96" y="1263"/>
                    <a:pt x="215" y="1310"/>
                  </a:cubicBezTo>
                  <a:cubicBezTo>
                    <a:pt x="262" y="1310"/>
                    <a:pt x="286" y="1334"/>
                    <a:pt x="322" y="1334"/>
                  </a:cubicBezTo>
                  <a:cubicBezTo>
                    <a:pt x="572" y="1108"/>
                    <a:pt x="870" y="929"/>
                    <a:pt x="1013" y="596"/>
                  </a:cubicBezTo>
                  <a:cubicBezTo>
                    <a:pt x="643" y="489"/>
                    <a:pt x="858" y="215"/>
                    <a:pt x="85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96" name="Google Shape;2396;p32"/>
            <p:cNvSpPr/>
            <p:nvPr/>
          </p:nvSpPr>
          <p:spPr>
            <a:xfrm>
              <a:off x="6016525" y="3775200"/>
              <a:ext cx="44950" cy="10575"/>
            </a:xfrm>
            <a:custGeom>
              <a:avLst/>
              <a:gdLst/>
              <a:ahLst/>
              <a:cxnLst/>
              <a:rect l="l" t="t" r="r" b="b"/>
              <a:pathLst>
                <a:path w="1798" h="423" extrusionOk="0">
                  <a:moveTo>
                    <a:pt x="429" y="0"/>
                  </a:moveTo>
                  <a:cubicBezTo>
                    <a:pt x="393" y="0"/>
                    <a:pt x="357" y="2"/>
                    <a:pt x="322" y="4"/>
                  </a:cubicBezTo>
                  <a:cubicBezTo>
                    <a:pt x="250" y="123"/>
                    <a:pt x="71" y="28"/>
                    <a:pt x="0" y="171"/>
                  </a:cubicBezTo>
                  <a:cubicBezTo>
                    <a:pt x="480" y="338"/>
                    <a:pt x="981" y="422"/>
                    <a:pt x="1503" y="422"/>
                  </a:cubicBezTo>
                  <a:cubicBezTo>
                    <a:pt x="1538" y="422"/>
                    <a:pt x="1572" y="422"/>
                    <a:pt x="1607" y="421"/>
                  </a:cubicBezTo>
                  <a:cubicBezTo>
                    <a:pt x="1655" y="362"/>
                    <a:pt x="1762" y="362"/>
                    <a:pt x="1798" y="254"/>
                  </a:cubicBezTo>
                  <a:cubicBezTo>
                    <a:pt x="1762" y="231"/>
                    <a:pt x="1750" y="183"/>
                    <a:pt x="1726" y="147"/>
                  </a:cubicBezTo>
                  <a:cubicBezTo>
                    <a:pt x="1688" y="150"/>
                    <a:pt x="1649" y="151"/>
                    <a:pt x="1611" y="151"/>
                  </a:cubicBezTo>
                  <a:cubicBezTo>
                    <a:pt x="1196" y="151"/>
                    <a:pt x="819" y="0"/>
                    <a:pt x="42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97" name="Google Shape;2397;p32"/>
            <p:cNvSpPr/>
            <p:nvPr/>
          </p:nvSpPr>
          <p:spPr>
            <a:xfrm>
              <a:off x="5425075" y="3704775"/>
              <a:ext cx="44075" cy="13450"/>
            </a:xfrm>
            <a:custGeom>
              <a:avLst/>
              <a:gdLst/>
              <a:ahLst/>
              <a:cxnLst/>
              <a:rect l="l" t="t" r="r" b="b"/>
              <a:pathLst>
                <a:path w="1763" h="538" extrusionOk="0">
                  <a:moveTo>
                    <a:pt x="519" y="1"/>
                  </a:moveTo>
                  <a:cubicBezTo>
                    <a:pt x="398" y="1"/>
                    <a:pt x="276" y="25"/>
                    <a:pt x="155" y="83"/>
                  </a:cubicBezTo>
                  <a:cubicBezTo>
                    <a:pt x="107" y="131"/>
                    <a:pt x="48" y="166"/>
                    <a:pt x="0" y="214"/>
                  </a:cubicBezTo>
                  <a:cubicBezTo>
                    <a:pt x="107" y="392"/>
                    <a:pt x="298" y="440"/>
                    <a:pt x="477" y="500"/>
                  </a:cubicBezTo>
                  <a:cubicBezTo>
                    <a:pt x="596" y="520"/>
                    <a:pt x="712" y="537"/>
                    <a:pt x="823" y="537"/>
                  </a:cubicBezTo>
                  <a:cubicBezTo>
                    <a:pt x="978" y="537"/>
                    <a:pt x="1124" y="503"/>
                    <a:pt x="1262" y="392"/>
                  </a:cubicBezTo>
                  <a:cubicBezTo>
                    <a:pt x="1286" y="369"/>
                    <a:pt x="1310" y="345"/>
                    <a:pt x="1322" y="333"/>
                  </a:cubicBezTo>
                  <a:cubicBezTo>
                    <a:pt x="1368" y="298"/>
                    <a:pt x="1419" y="291"/>
                    <a:pt x="1471" y="291"/>
                  </a:cubicBezTo>
                  <a:cubicBezTo>
                    <a:pt x="1508" y="291"/>
                    <a:pt x="1546" y="295"/>
                    <a:pt x="1582" y="295"/>
                  </a:cubicBezTo>
                  <a:cubicBezTo>
                    <a:pt x="1651" y="295"/>
                    <a:pt x="1715" y="281"/>
                    <a:pt x="1762" y="202"/>
                  </a:cubicBezTo>
                  <a:cubicBezTo>
                    <a:pt x="1489" y="35"/>
                    <a:pt x="1191" y="107"/>
                    <a:pt x="905" y="71"/>
                  </a:cubicBezTo>
                  <a:cubicBezTo>
                    <a:pt x="777" y="28"/>
                    <a:pt x="648" y="1"/>
                    <a:pt x="51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98" name="Google Shape;2398;p32"/>
            <p:cNvSpPr/>
            <p:nvPr/>
          </p:nvSpPr>
          <p:spPr>
            <a:xfrm>
              <a:off x="5179200" y="3674400"/>
              <a:ext cx="21750" cy="27200"/>
            </a:xfrm>
            <a:custGeom>
              <a:avLst/>
              <a:gdLst/>
              <a:ahLst/>
              <a:cxnLst/>
              <a:rect l="l" t="t" r="r" b="b"/>
              <a:pathLst>
                <a:path w="870" h="1088" extrusionOk="0">
                  <a:moveTo>
                    <a:pt x="644" y="0"/>
                  </a:moveTo>
                  <a:cubicBezTo>
                    <a:pt x="429" y="226"/>
                    <a:pt x="370" y="548"/>
                    <a:pt x="120" y="750"/>
                  </a:cubicBezTo>
                  <a:cubicBezTo>
                    <a:pt x="1" y="786"/>
                    <a:pt x="1" y="881"/>
                    <a:pt x="48" y="988"/>
                  </a:cubicBezTo>
                  <a:cubicBezTo>
                    <a:pt x="96" y="1048"/>
                    <a:pt x="156" y="1072"/>
                    <a:pt x="215" y="1084"/>
                  </a:cubicBezTo>
                  <a:cubicBezTo>
                    <a:pt x="236" y="1086"/>
                    <a:pt x="257" y="1088"/>
                    <a:pt x="277" y="1088"/>
                  </a:cubicBezTo>
                  <a:cubicBezTo>
                    <a:pt x="427" y="1088"/>
                    <a:pt x="552" y="1014"/>
                    <a:pt x="668" y="941"/>
                  </a:cubicBezTo>
                  <a:cubicBezTo>
                    <a:pt x="751" y="881"/>
                    <a:pt x="822" y="810"/>
                    <a:pt x="846" y="715"/>
                  </a:cubicBezTo>
                  <a:cubicBezTo>
                    <a:pt x="870" y="548"/>
                    <a:pt x="822" y="405"/>
                    <a:pt x="787" y="238"/>
                  </a:cubicBezTo>
                  <a:cubicBezTo>
                    <a:pt x="763" y="155"/>
                    <a:pt x="727" y="60"/>
                    <a:pt x="64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99" name="Google Shape;2399;p32"/>
            <p:cNvSpPr/>
            <p:nvPr/>
          </p:nvSpPr>
          <p:spPr>
            <a:xfrm>
              <a:off x="5857575" y="3728275"/>
              <a:ext cx="33350" cy="8350"/>
            </a:xfrm>
            <a:custGeom>
              <a:avLst/>
              <a:gdLst/>
              <a:ahLst/>
              <a:cxnLst/>
              <a:rect l="l" t="t" r="r" b="b"/>
              <a:pathLst>
                <a:path w="1334" h="334" extrusionOk="0">
                  <a:moveTo>
                    <a:pt x="60" y="0"/>
                  </a:moveTo>
                  <a:cubicBezTo>
                    <a:pt x="12" y="48"/>
                    <a:pt x="0" y="95"/>
                    <a:pt x="0" y="155"/>
                  </a:cubicBezTo>
                  <a:cubicBezTo>
                    <a:pt x="48" y="214"/>
                    <a:pt x="131" y="238"/>
                    <a:pt x="191" y="286"/>
                  </a:cubicBezTo>
                  <a:lnTo>
                    <a:pt x="345" y="286"/>
                  </a:lnTo>
                  <a:cubicBezTo>
                    <a:pt x="345" y="274"/>
                    <a:pt x="369" y="274"/>
                    <a:pt x="405" y="262"/>
                  </a:cubicBezTo>
                  <a:cubicBezTo>
                    <a:pt x="412" y="255"/>
                    <a:pt x="419" y="253"/>
                    <a:pt x="427" y="253"/>
                  </a:cubicBezTo>
                  <a:cubicBezTo>
                    <a:pt x="448" y="253"/>
                    <a:pt x="471" y="272"/>
                    <a:pt x="488" y="298"/>
                  </a:cubicBezTo>
                  <a:cubicBezTo>
                    <a:pt x="774" y="322"/>
                    <a:pt x="1060" y="322"/>
                    <a:pt x="1334" y="334"/>
                  </a:cubicBezTo>
                  <a:lnTo>
                    <a:pt x="1334" y="24"/>
                  </a:lnTo>
                  <a:cubicBezTo>
                    <a:pt x="905" y="24"/>
                    <a:pt x="488" y="0"/>
                    <a:pt x="6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00" name="Google Shape;2400;p32"/>
            <p:cNvSpPr/>
            <p:nvPr/>
          </p:nvSpPr>
          <p:spPr>
            <a:xfrm>
              <a:off x="6133200" y="3788750"/>
              <a:ext cx="37525" cy="8450"/>
            </a:xfrm>
            <a:custGeom>
              <a:avLst/>
              <a:gdLst/>
              <a:ahLst/>
              <a:cxnLst/>
              <a:rect l="l" t="t" r="r" b="b"/>
              <a:pathLst>
                <a:path w="1501" h="338" extrusionOk="0">
                  <a:moveTo>
                    <a:pt x="339" y="0"/>
                  </a:moveTo>
                  <a:cubicBezTo>
                    <a:pt x="251" y="0"/>
                    <a:pt x="163" y="10"/>
                    <a:pt x="72" y="34"/>
                  </a:cubicBezTo>
                  <a:cubicBezTo>
                    <a:pt x="0" y="129"/>
                    <a:pt x="0" y="201"/>
                    <a:pt x="72" y="296"/>
                  </a:cubicBezTo>
                  <a:cubicBezTo>
                    <a:pt x="111" y="293"/>
                    <a:pt x="150" y="292"/>
                    <a:pt x="189" y="292"/>
                  </a:cubicBezTo>
                  <a:cubicBezTo>
                    <a:pt x="425" y="292"/>
                    <a:pt x="666" y="337"/>
                    <a:pt x="903" y="337"/>
                  </a:cubicBezTo>
                  <a:cubicBezTo>
                    <a:pt x="1107" y="337"/>
                    <a:pt x="1308" y="303"/>
                    <a:pt x="1500" y="177"/>
                  </a:cubicBezTo>
                  <a:lnTo>
                    <a:pt x="1500" y="177"/>
                  </a:lnTo>
                  <a:cubicBezTo>
                    <a:pt x="1482" y="178"/>
                    <a:pt x="1463" y="178"/>
                    <a:pt x="1444" y="178"/>
                  </a:cubicBezTo>
                  <a:cubicBezTo>
                    <a:pt x="1066" y="178"/>
                    <a:pt x="715" y="0"/>
                    <a:pt x="33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01" name="Google Shape;2401;p32"/>
            <p:cNvSpPr/>
            <p:nvPr/>
          </p:nvSpPr>
          <p:spPr>
            <a:xfrm>
              <a:off x="5166100" y="3693150"/>
              <a:ext cx="16100" cy="25325"/>
            </a:xfrm>
            <a:custGeom>
              <a:avLst/>
              <a:gdLst/>
              <a:ahLst/>
              <a:cxnLst/>
              <a:rect l="l" t="t" r="r" b="b"/>
              <a:pathLst>
                <a:path w="644" h="1013" extrusionOk="0">
                  <a:moveTo>
                    <a:pt x="644" y="0"/>
                  </a:moveTo>
                  <a:lnTo>
                    <a:pt x="644" y="0"/>
                  </a:lnTo>
                  <a:cubicBezTo>
                    <a:pt x="1" y="453"/>
                    <a:pt x="1" y="453"/>
                    <a:pt x="144" y="965"/>
                  </a:cubicBezTo>
                  <a:cubicBezTo>
                    <a:pt x="168" y="977"/>
                    <a:pt x="179" y="988"/>
                    <a:pt x="215" y="1012"/>
                  </a:cubicBezTo>
                  <a:cubicBezTo>
                    <a:pt x="346" y="977"/>
                    <a:pt x="394" y="881"/>
                    <a:pt x="394" y="774"/>
                  </a:cubicBezTo>
                  <a:cubicBezTo>
                    <a:pt x="382" y="679"/>
                    <a:pt x="418" y="619"/>
                    <a:pt x="501" y="572"/>
                  </a:cubicBezTo>
                  <a:cubicBezTo>
                    <a:pt x="560" y="512"/>
                    <a:pt x="584" y="441"/>
                    <a:pt x="596" y="357"/>
                  </a:cubicBezTo>
                  <a:lnTo>
                    <a:pt x="596" y="262"/>
                  </a:lnTo>
                  <a:lnTo>
                    <a:pt x="644"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02" name="Google Shape;2402;p32"/>
            <p:cNvSpPr/>
            <p:nvPr/>
          </p:nvSpPr>
          <p:spPr>
            <a:xfrm>
              <a:off x="6110575" y="3787500"/>
              <a:ext cx="24425" cy="8650"/>
            </a:xfrm>
            <a:custGeom>
              <a:avLst/>
              <a:gdLst/>
              <a:ahLst/>
              <a:cxnLst/>
              <a:rect l="l" t="t" r="r" b="b"/>
              <a:pathLst>
                <a:path w="977" h="346" extrusionOk="0">
                  <a:moveTo>
                    <a:pt x="620" y="48"/>
                  </a:moveTo>
                  <a:cubicBezTo>
                    <a:pt x="417" y="108"/>
                    <a:pt x="167" y="1"/>
                    <a:pt x="0" y="215"/>
                  </a:cubicBezTo>
                  <a:lnTo>
                    <a:pt x="977" y="346"/>
                  </a:lnTo>
                  <a:lnTo>
                    <a:pt x="977" y="96"/>
                  </a:lnTo>
                  <a:cubicBezTo>
                    <a:pt x="846" y="72"/>
                    <a:pt x="727" y="60"/>
                    <a:pt x="620" y="48"/>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03" name="Google Shape;2403;p32"/>
            <p:cNvSpPr/>
            <p:nvPr/>
          </p:nvSpPr>
          <p:spPr>
            <a:xfrm>
              <a:off x="5148850" y="3709350"/>
              <a:ext cx="23225" cy="19275"/>
            </a:xfrm>
            <a:custGeom>
              <a:avLst/>
              <a:gdLst/>
              <a:ahLst/>
              <a:cxnLst/>
              <a:rect l="l" t="t" r="r" b="b"/>
              <a:pathLst>
                <a:path w="929" h="771" extrusionOk="0">
                  <a:moveTo>
                    <a:pt x="220" y="1"/>
                  </a:moveTo>
                  <a:cubicBezTo>
                    <a:pt x="158" y="1"/>
                    <a:pt x="113" y="42"/>
                    <a:pt x="84" y="90"/>
                  </a:cubicBezTo>
                  <a:cubicBezTo>
                    <a:pt x="0" y="305"/>
                    <a:pt x="12" y="483"/>
                    <a:pt x="155" y="662"/>
                  </a:cubicBezTo>
                  <a:cubicBezTo>
                    <a:pt x="280" y="727"/>
                    <a:pt x="403" y="770"/>
                    <a:pt x="521" y="770"/>
                  </a:cubicBezTo>
                  <a:cubicBezTo>
                    <a:pt x="661" y="770"/>
                    <a:pt x="794" y="710"/>
                    <a:pt x="917" y="555"/>
                  </a:cubicBezTo>
                  <a:cubicBezTo>
                    <a:pt x="929" y="483"/>
                    <a:pt x="917" y="400"/>
                    <a:pt x="869" y="329"/>
                  </a:cubicBezTo>
                  <a:lnTo>
                    <a:pt x="846" y="317"/>
                  </a:lnTo>
                  <a:cubicBezTo>
                    <a:pt x="691" y="383"/>
                    <a:pt x="593" y="423"/>
                    <a:pt x="521" y="423"/>
                  </a:cubicBezTo>
                  <a:cubicBezTo>
                    <a:pt x="401" y="423"/>
                    <a:pt x="360" y="307"/>
                    <a:pt x="262" y="7"/>
                  </a:cubicBezTo>
                  <a:cubicBezTo>
                    <a:pt x="247" y="3"/>
                    <a:pt x="233" y="1"/>
                    <a:pt x="22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04" name="Google Shape;2404;p32"/>
            <p:cNvSpPr/>
            <p:nvPr/>
          </p:nvSpPr>
          <p:spPr>
            <a:xfrm>
              <a:off x="5593850" y="3721725"/>
              <a:ext cx="25900" cy="3275"/>
            </a:xfrm>
            <a:custGeom>
              <a:avLst/>
              <a:gdLst/>
              <a:ahLst/>
              <a:cxnLst/>
              <a:rect l="l" t="t" r="r" b="b"/>
              <a:pathLst>
                <a:path w="1036" h="131" extrusionOk="0">
                  <a:moveTo>
                    <a:pt x="0" y="0"/>
                  </a:moveTo>
                  <a:lnTo>
                    <a:pt x="0" y="0"/>
                  </a:lnTo>
                  <a:cubicBezTo>
                    <a:pt x="148" y="104"/>
                    <a:pt x="304" y="130"/>
                    <a:pt x="463" y="130"/>
                  </a:cubicBezTo>
                  <a:cubicBezTo>
                    <a:pt x="622" y="130"/>
                    <a:pt x="784" y="105"/>
                    <a:pt x="948" y="105"/>
                  </a:cubicBezTo>
                  <a:cubicBezTo>
                    <a:pt x="977" y="105"/>
                    <a:pt x="1007" y="105"/>
                    <a:pt x="1036" y="107"/>
                  </a:cubicBezTo>
                  <a:cubicBezTo>
                    <a:pt x="822" y="12"/>
                    <a:pt x="592" y="7"/>
                    <a:pt x="356" y="7"/>
                  </a:cubicBezTo>
                  <a:cubicBezTo>
                    <a:pt x="327" y="7"/>
                    <a:pt x="297" y="7"/>
                    <a:pt x="267" y="7"/>
                  </a:cubicBezTo>
                  <a:cubicBezTo>
                    <a:pt x="179" y="7"/>
                    <a:pt x="89" y="6"/>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05" name="Google Shape;2405;p32"/>
            <p:cNvSpPr/>
            <p:nvPr/>
          </p:nvSpPr>
          <p:spPr>
            <a:xfrm>
              <a:off x="5826900" y="3749775"/>
              <a:ext cx="25925" cy="4125"/>
            </a:xfrm>
            <a:custGeom>
              <a:avLst/>
              <a:gdLst/>
              <a:ahLst/>
              <a:cxnLst/>
              <a:rect l="l" t="t" r="r" b="b"/>
              <a:pathLst>
                <a:path w="1037" h="165" extrusionOk="0">
                  <a:moveTo>
                    <a:pt x="323" y="1"/>
                  </a:moveTo>
                  <a:cubicBezTo>
                    <a:pt x="215" y="1"/>
                    <a:pt x="107" y="6"/>
                    <a:pt x="1" y="9"/>
                  </a:cubicBezTo>
                  <a:cubicBezTo>
                    <a:pt x="154" y="134"/>
                    <a:pt x="318" y="164"/>
                    <a:pt x="485" y="164"/>
                  </a:cubicBezTo>
                  <a:cubicBezTo>
                    <a:pt x="642" y="164"/>
                    <a:pt x="801" y="138"/>
                    <a:pt x="957" y="138"/>
                  </a:cubicBezTo>
                  <a:cubicBezTo>
                    <a:pt x="984" y="138"/>
                    <a:pt x="1010" y="138"/>
                    <a:pt x="1037" y="140"/>
                  </a:cubicBezTo>
                  <a:cubicBezTo>
                    <a:pt x="806" y="25"/>
                    <a:pt x="564" y="1"/>
                    <a:pt x="32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06" name="Google Shape;2406;p32"/>
            <p:cNvSpPr/>
            <p:nvPr/>
          </p:nvSpPr>
          <p:spPr>
            <a:xfrm>
              <a:off x="5140800" y="3691350"/>
              <a:ext cx="17600" cy="19675"/>
            </a:xfrm>
            <a:custGeom>
              <a:avLst/>
              <a:gdLst/>
              <a:ahLst/>
              <a:cxnLst/>
              <a:rect l="l" t="t" r="r" b="b"/>
              <a:pathLst>
                <a:path w="704" h="787" extrusionOk="0">
                  <a:moveTo>
                    <a:pt x="632" y="1"/>
                  </a:moveTo>
                  <a:cubicBezTo>
                    <a:pt x="1" y="156"/>
                    <a:pt x="263" y="465"/>
                    <a:pt x="477" y="787"/>
                  </a:cubicBezTo>
                  <a:cubicBezTo>
                    <a:pt x="513" y="763"/>
                    <a:pt x="537" y="739"/>
                    <a:pt x="584" y="727"/>
                  </a:cubicBezTo>
                  <a:cubicBezTo>
                    <a:pt x="596" y="644"/>
                    <a:pt x="620" y="560"/>
                    <a:pt x="632" y="453"/>
                  </a:cubicBezTo>
                  <a:cubicBezTo>
                    <a:pt x="703" y="298"/>
                    <a:pt x="703" y="156"/>
                    <a:pt x="63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07" name="Google Shape;2407;p32"/>
            <p:cNvSpPr/>
            <p:nvPr/>
          </p:nvSpPr>
          <p:spPr>
            <a:xfrm>
              <a:off x="5794750" y="3746425"/>
              <a:ext cx="23250" cy="3850"/>
            </a:xfrm>
            <a:custGeom>
              <a:avLst/>
              <a:gdLst/>
              <a:ahLst/>
              <a:cxnLst/>
              <a:rect l="l" t="t" r="r" b="b"/>
              <a:pathLst>
                <a:path w="930" h="154" extrusionOk="0">
                  <a:moveTo>
                    <a:pt x="493" y="0"/>
                  </a:moveTo>
                  <a:cubicBezTo>
                    <a:pt x="365" y="0"/>
                    <a:pt x="236" y="18"/>
                    <a:pt x="112" y="18"/>
                  </a:cubicBezTo>
                  <a:cubicBezTo>
                    <a:pt x="75" y="18"/>
                    <a:pt x="38" y="17"/>
                    <a:pt x="1" y="12"/>
                  </a:cubicBezTo>
                  <a:lnTo>
                    <a:pt x="1" y="12"/>
                  </a:lnTo>
                  <a:cubicBezTo>
                    <a:pt x="124" y="125"/>
                    <a:pt x="263" y="153"/>
                    <a:pt x="405" y="153"/>
                  </a:cubicBezTo>
                  <a:cubicBezTo>
                    <a:pt x="546" y="153"/>
                    <a:pt x="691" y="126"/>
                    <a:pt x="831" y="126"/>
                  </a:cubicBezTo>
                  <a:cubicBezTo>
                    <a:pt x="864" y="126"/>
                    <a:pt x="897" y="128"/>
                    <a:pt x="930" y="131"/>
                  </a:cubicBezTo>
                  <a:cubicBezTo>
                    <a:pt x="789" y="25"/>
                    <a:pt x="641" y="0"/>
                    <a:pt x="49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08" name="Google Shape;2408;p32"/>
            <p:cNvSpPr/>
            <p:nvPr/>
          </p:nvSpPr>
          <p:spPr>
            <a:xfrm>
              <a:off x="5195275" y="3671425"/>
              <a:ext cx="14625" cy="11700"/>
            </a:xfrm>
            <a:custGeom>
              <a:avLst/>
              <a:gdLst/>
              <a:ahLst/>
              <a:cxnLst/>
              <a:rect l="l" t="t" r="r" b="b"/>
              <a:pathLst>
                <a:path w="585" h="468" extrusionOk="0">
                  <a:moveTo>
                    <a:pt x="144" y="0"/>
                  </a:moveTo>
                  <a:cubicBezTo>
                    <a:pt x="72" y="0"/>
                    <a:pt x="25" y="48"/>
                    <a:pt x="1" y="119"/>
                  </a:cubicBezTo>
                  <a:cubicBezTo>
                    <a:pt x="13" y="226"/>
                    <a:pt x="13" y="333"/>
                    <a:pt x="13" y="429"/>
                  </a:cubicBezTo>
                  <a:cubicBezTo>
                    <a:pt x="84" y="454"/>
                    <a:pt x="154" y="467"/>
                    <a:pt x="220" y="467"/>
                  </a:cubicBezTo>
                  <a:cubicBezTo>
                    <a:pt x="371" y="467"/>
                    <a:pt x="501" y="396"/>
                    <a:pt x="584" y="238"/>
                  </a:cubicBezTo>
                  <a:cubicBezTo>
                    <a:pt x="525" y="191"/>
                    <a:pt x="465" y="167"/>
                    <a:pt x="406" y="119"/>
                  </a:cubicBezTo>
                  <a:cubicBezTo>
                    <a:pt x="322" y="60"/>
                    <a:pt x="203" y="72"/>
                    <a:pt x="14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09" name="Google Shape;2409;p32"/>
            <p:cNvSpPr/>
            <p:nvPr/>
          </p:nvSpPr>
          <p:spPr>
            <a:xfrm>
              <a:off x="5157475" y="3680350"/>
              <a:ext cx="11050" cy="13800"/>
            </a:xfrm>
            <a:custGeom>
              <a:avLst/>
              <a:gdLst/>
              <a:ahLst/>
              <a:cxnLst/>
              <a:rect l="l" t="t" r="r" b="b"/>
              <a:pathLst>
                <a:path w="442" h="552" extrusionOk="0">
                  <a:moveTo>
                    <a:pt x="203" y="0"/>
                  </a:moveTo>
                  <a:cubicBezTo>
                    <a:pt x="143" y="0"/>
                    <a:pt x="84" y="12"/>
                    <a:pt x="36" y="48"/>
                  </a:cubicBezTo>
                  <a:cubicBezTo>
                    <a:pt x="36" y="72"/>
                    <a:pt x="24" y="107"/>
                    <a:pt x="1" y="131"/>
                  </a:cubicBezTo>
                  <a:cubicBezTo>
                    <a:pt x="1" y="191"/>
                    <a:pt x="1" y="250"/>
                    <a:pt x="36" y="310"/>
                  </a:cubicBezTo>
                  <a:cubicBezTo>
                    <a:pt x="72" y="334"/>
                    <a:pt x="84" y="346"/>
                    <a:pt x="108" y="357"/>
                  </a:cubicBezTo>
                  <a:cubicBezTo>
                    <a:pt x="204" y="357"/>
                    <a:pt x="215" y="551"/>
                    <a:pt x="334" y="551"/>
                  </a:cubicBezTo>
                  <a:cubicBezTo>
                    <a:pt x="362" y="551"/>
                    <a:pt x="397" y="540"/>
                    <a:pt x="441" y="512"/>
                  </a:cubicBezTo>
                  <a:cubicBezTo>
                    <a:pt x="370" y="346"/>
                    <a:pt x="274" y="167"/>
                    <a:pt x="20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10" name="Google Shape;2410;p32"/>
            <p:cNvSpPr/>
            <p:nvPr/>
          </p:nvSpPr>
          <p:spPr>
            <a:xfrm>
              <a:off x="5428950" y="3703550"/>
              <a:ext cx="19075" cy="3300"/>
            </a:xfrm>
            <a:custGeom>
              <a:avLst/>
              <a:gdLst/>
              <a:ahLst/>
              <a:cxnLst/>
              <a:rect l="l" t="t" r="r" b="b"/>
              <a:pathLst>
                <a:path w="763" h="132" extrusionOk="0">
                  <a:moveTo>
                    <a:pt x="0" y="1"/>
                  </a:moveTo>
                  <a:lnTo>
                    <a:pt x="0" y="132"/>
                  </a:lnTo>
                  <a:cubicBezTo>
                    <a:pt x="250" y="132"/>
                    <a:pt x="500" y="120"/>
                    <a:pt x="762" y="120"/>
                  </a:cubicBezTo>
                  <a:cubicBezTo>
                    <a:pt x="597" y="13"/>
                    <a:pt x="414" y="3"/>
                    <a:pt x="235" y="3"/>
                  </a:cubicBezTo>
                  <a:cubicBezTo>
                    <a:pt x="194" y="3"/>
                    <a:pt x="153" y="3"/>
                    <a:pt x="113" y="3"/>
                  </a:cubicBezTo>
                  <a:cubicBezTo>
                    <a:pt x="75" y="3"/>
                    <a:pt x="37" y="3"/>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11" name="Google Shape;2411;p32"/>
            <p:cNvSpPr/>
            <p:nvPr/>
          </p:nvSpPr>
          <p:spPr>
            <a:xfrm>
              <a:off x="5458400" y="3709525"/>
              <a:ext cx="17000" cy="4400"/>
            </a:xfrm>
            <a:custGeom>
              <a:avLst/>
              <a:gdLst/>
              <a:ahLst/>
              <a:cxnLst/>
              <a:rect l="l" t="t" r="r" b="b"/>
              <a:pathLst>
                <a:path w="680" h="176" extrusionOk="0">
                  <a:moveTo>
                    <a:pt x="429" y="24"/>
                  </a:moveTo>
                  <a:cubicBezTo>
                    <a:pt x="298" y="83"/>
                    <a:pt x="96" y="0"/>
                    <a:pt x="1" y="155"/>
                  </a:cubicBezTo>
                  <a:cubicBezTo>
                    <a:pt x="13" y="154"/>
                    <a:pt x="25" y="154"/>
                    <a:pt x="37" y="154"/>
                  </a:cubicBezTo>
                  <a:cubicBezTo>
                    <a:pt x="144" y="154"/>
                    <a:pt x="254" y="176"/>
                    <a:pt x="358" y="176"/>
                  </a:cubicBezTo>
                  <a:cubicBezTo>
                    <a:pt x="474" y="176"/>
                    <a:pt x="584" y="149"/>
                    <a:pt x="679" y="36"/>
                  </a:cubicBezTo>
                  <a:cubicBezTo>
                    <a:pt x="596" y="36"/>
                    <a:pt x="513" y="24"/>
                    <a:pt x="429" y="24"/>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12" name="Google Shape;2412;p32"/>
            <p:cNvSpPr/>
            <p:nvPr/>
          </p:nvSpPr>
          <p:spPr>
            <a:xfrm>
              <a:off x="5266725" y="3650550"/>
              <a:ext cx="11025" cy="6900"/>
            </a:xfrm>
            <a:custGeom>
              <a:avLst/>
              <a:gdLst/>
              <a:ahLst/>
              <a:cxnLst/>
              <a:rect l="l" t="t" r="r" b="b"/>
              <a:pathLst>
                <a:path w="441" h="276" extrusionOk="0">
                  <a:moveTo>
                    <a:pt x="195" y="1"/>
                  </a:moveTo>
                  <a:cubicBezTo>
                    <a:pt x="154" y="1"/>
                    <a:pt x="116" y="20"/>
                    <a:pt x="84" y="73"/>
                  </a:cubicBezTo>
                  <a:cubicBezTo>
                    <a:pt x="0" y="228"/>
                    <a:pt x="179" y="252"/>
                    <a:pt x="286" y="275"/>
                  </a:cubicBezTo>
                  <a:cubicBezTo>
                    <a:pt x="345" y="228"/>
                    <a:pt x="381" y="168"/>
                    <a:pt x="441" y="121"/>
                  </a:cubicBezTo>
                  <a:cubicBezTo>
                    <a:pt x="362" y="74"/>
                    <a:pt x="274" y="1"/>
                    <a:pt x="19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13" name="Google Shape;2413;p32"/>
            <p:cNvSpPr/>
            <p:nvPr/>
          </p:nvSpPr>
          <p:spPr>
            <a:xfrm>
              <a:off x="5399775" y="3699675"/>
              <a:ext cx="19375" cy="3700"/>
            </a:xfrm>
            <a:custGeom>
              <a:avLst/>
              <a:gdLst/>
              <a:ahLst/>
              <a:cxnLst/>
              <a:rect l="l" t="t" r="r" b="b"/>
              <a:pathLst>
                <a:path w="775" h="148" extrusionOk="0">
                  <a:moveTo>
                    <a:pt x="242" y="1"/>
                  </a:moveTo>
                  <a:cubicBezTo>
                    <a:pt x="163" y="1"/>
                    <a:pt x="82" y="6"/>
                    <a:pt x="0" y="13"/>
                  </a:cubicBezTo>
                  <a:cubicBezTo>
                    <a:pt x="119" y="120"/>
                    <a:pt x="247" y="147"/>
                    <a:pt x="378" y="147"/>
                  </a:cubicBezTo>
                  <a:cubicBezTo>
                    <a:pt x="509" y="147"/>
                    <a:pt x="643" y="120"/>
                    <a:pt x="774" y="120"/>
                  </a:cubicBezTo>
                  <a:cubicBezTo>
                    <a:pt x="607" y="28"/>
                    <a:pt x="429" y="1"/>
                    <a:pt x="24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14" name="Google Shape;2414;p32"/>
            <p:cNvSpPr/>
            <p:nvPr/>
          </p:nvSpPr>
          <p:spPr>
            <a:xfrm>
              <a:off x="6073950" y="3757875"/>
              <a:ext cx="14325" cy="5875"/>
            </a:xfrm>
            <a:custGeom>
              <a:avLst/>
              <a:gdLst/>
              <a:ahLst/>
              <a:cxnLst/>
              <a:rect l="l" t="t" r="r" b="b"/>
              <a:pathLst>
                <a:path w="573" h="235" extrusionOk="0">
                  <a:moveTo>
                    <a:pt x="215" y="0"/>
                  </a:moveTo>
                  <a:cubicBezTo>
                    <a:pt x="152" y="0"/>
                    <a:pt x="82" y="28"/>
                    <a:pt x="1" y="102"/>
                  </a:cubicBezTo>
                  <a:cubicBezTo>
                    <a:pt x="162" y="169"/>
                    <a:pt x="309" y="235"/>
                    <a:pt x="458" y="235"/>
                  </a:cubicBezTo>
                  <a:cubicBezTo>
                    <a:pt x="496" y="235"/>
                    <a:pt x="534" y="231"/>
                    <a:pt x="572" y="221"/>
                  </a:cubicBezTo>
                  <a:cubicBezTo>
                    <a:pt x="457" y="139"/>
                    <a:pt x="354" y="0"/>
                    <a:pt x="21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15" name="Google Shape;2415;p32"/>
            <p:cNvSpPr/>
            <p:nvPr/>
          </p:nvSpPr>
          <p:spPr>
            <a:xfrm>
              <a:off x="5843875" y="3730150"/>
              <a:ext cx="18775" cy="5000"/>
            </a:xfrm>
            <a:custGeom>
              <a:avLst/>
              <a:gdLst/>
              <a:ahLst/>
              <a:cxnLst/>
              <a:rect l="l" t="t" r="r" b="b"/>
              <a:pathLst>
                <a:path w="751" h="200" extrusionOk="0">
                  <a:moveTo>
                    <a:pt x="378" y="0"/>
                  </a:moveTo>
                  <a:cubicBezTo>
                    <a:pt x="322" y="0"/>
                    <a:pt x="266" y="12"/>
                    <a:pt x="215" y="32"/>
                  </a:cubicBezTo>
                  <a:lnTo>
                    <a:pt x="0" y="80"/>
                  </a:lnTo>
                  <a:cubicBezTo>
                    <a:pt x="192" y="191"/>
                    <a:pt x="417" y="199"/>
                    <a:pt x="634" y="199"/>
                  </a:cubicBezTo>
                  <a:cubicBezTo>
                    <a:pt x="673" y="199"/>
                    <a:pt x="712" y="199"/>
                    <a:pt x="751" y="199"/>
                  </a:cubicBezTo>
                  <a:cubicBezTo>
                    <a:pt x="691" y="151"/>
                    <a:pt x="655" y="104"/>
                    <a:pt x="596" y="68"/>
                  </a:cubicBezTo>
                  <a:cubicBezTo>
                    <a:pt x="528" y="21"/>
                    <a:pt x="452" y="0"/>
                    <a:pt x="37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16" name="Google Shape;2416;p32"/>
            <p:cNvSpPr/>
            <p:nvPr/>
          </p:nvSpPr>
          <p:spPr>
            <a:xfrm>
              <a:off x="5750100" y="3721150"/>
              <a:ext cx="19375" cy="3275"/>
            </a:xfrm>
            <a:custGeom>
              <a:avLst/>
              <a:gdLst/>
              <a:ahLst/>
              <a:cxnLst/>
              <a:rect l="l" t="t" r="r" b="b"/>
              <a:pathLst>
                <a:path w="775" h="131" extrusionOk="0">
                  <a:moveTo>
                    <a:pt x="404" y="1"/>
                  </a:moveTo>
                  <a:cubicBezTo>
                    <a:pt x="281" y="1"/>
                    <a:pt x="156" y="24"/>
                    <a:pt x="39" y="24"/>
                  </a:cubicBezTo>
                  <a:cubicBezTo>
                    <a:pt x="26" y="24"/>
                    <a:pt x="13" y="24"/>
                    <a:pt x="1" y="23"/>
                  </a:cubicBezTo>
                  <a:lnTo>
                    <a:pt x="1" y="23"/>
                  </a:lnTo>
                  <a:cubicBezTo>
                    <a:pt x="160" y="118"/>
                    <a:pt x="329" y="124"/>
                    <a:pt x="505" y="124"/>
                  </a:cubicBezTo>
                  <a:cubicBezTo>
                    <a:pt x="527" y="124"/>
                    <a:pt x="550" y="124"/>
                    <a:pt x="572" y="124"/>
                  </a:cubicBezTo>
                  <a:cubicBezTo>
                    <a:pt x="639" y="124"/>
                    <a:pt x="706" y="124"/>
                    <a:pt x="775" y="130"/>
                  </a:cubicBezTo>
                  <a:cubicBezTo>
                    <a:pt x="659" y="26"/>
                    <a:pt x="532" y="1"/>
                    <a:pt x="40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17" name="Google Shape;2417;p32"/>
            <p:cNvSpPr/>
            <p:nvPr/>
          </p:nvSpPr>
          <p:spPr>
            <a:xfrm>
              <a:off x="5710525" y="3717300"/>
              <a:ext cx="19075" cy="3875"/>
            </a:xfrm>
            <a:custGeom>
              <a:avLst/>
              <a:gdLst/>
              <a:ahLst/>
              <a:cxnLst/>
              <a:rect l="l" t="t" r="r" b="b"/>
              <a:pathLst>
                <a:path w="763" h="155" extrusionOk="0">
                  <a:moveTo>
                    <a:pt x="378" y="0"/>
                  </a:moveTo>
                  <a:cubicBezTo>
                    <a:pt x="251" y="0"/>
                    <a:pt x="122" y="22"/>
                    <a:pt x="0" y="22"/>
                  </a:cubicBezTo>
                  <a:cubicBezTo>
                    <a:pt x="167" y="118"/>
                    <a:pt x="339" y="155"/>
                    <a:pt x="509" y="155"/>
                  </a:cubicBezTo>
                  <a:cubicBezTo>
                    <a:pt x="594" y="155"/>
                    <a:pt x="679" y="145"/>
                    <a:pt x="762" y="130"/>
                  </a:cubicBezTo>
                  <a:cubicBezTo>
                    <a:pt x="646" y="25"/>
                    <a:pt x="514" y="0"/>
                    <a:pt x="37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18" name="Google Shape;2418;p32"/>
            <p:cNvSpPr/>
            <p:nvPr/>
          </p:nvSpPr>
          <p:spPr>
            <a:xfrm>
              <a:off x="5529250" y="3688975"/>
              <a:ext cx="14300" cy="4200"/>
            </a:xfrm>
            <a:custGeom>
              <a:avLst/>
              <a:gdLst/>
              <a:ahLst/>
              <a:cxnLst/>
              <a:rect l="l" t="t" r="r" b="b"/>
              <a:pathLst>
                <a:path w="572" h="168" extrusionOk="0">
                  <a:moveTo>
                    <a:pt x="283" y="0"/>
                  </a:moveTo>
                  <a:cubicBezTo>
                    <a:pt x="182" y="0"/>
                    <a:pt x="88" y="31"/>
                    <a:pt x="1" y="132"/>
                  </a:cubicBezTo>
                  <a:cubicBezTo>
                    <a:pt x="96" y="143"/>
                    <a:pt x="167" y="143"/>
                    <a:pt x="262" y="167"/>
                  </a:cubicBezTo>
                  <a:cubicBezTo>
                    <a:pt x="358" y="143"/>
                    <a:pt x="465" y="143"/>
                    <a:pt x="572" y="132"/>
                  </a:cubicBezTo>
                  <a:lnTo>
                    <a:pt x="572" y="48"/>
                  </a:lnTo>
                  <a:cubicBezTo>
                    <a:pt x="470" y="26"/>
                    <a:pt x="374" y="0"/>
                    <a:pt x="28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19" name="Google Shape;2419;p32"/>
            <p:cNvSpPr/>
            <p:nvPr/>
          </p:nvSpPr>
          <p:spPr>
            <a:xfrm>
              <a:off x="5643550" y="3728375"/>
              <a:ext cx="16400" cy="3925"/>
            </a:xfrm>
            <a:custGeom>
              <a:avLst/>
              <a:gdLst/>
              <a:ahLst/>
              <a:cxnLst/>
              <a:rect l="l" t="t" r="r" b="b"/>
              <a:pathLst>
                <a:path w="656" h="157" extrusionOk="0">
                  <a:moveTo>
                    <a:pt x="228" y="1"/>
                  </a:moveTo>
                  <a:cubicBezTo>
                    <a:pt x="154" y="1"/>
                    <a:pt x="78" y="8"/>
                    <a:pt x="1" y="20"/>
                  </a:cubicBezTo>
                  <a:cubicBezTo>
                    <a:pt x="105" y="131"/>
                    <a:pt x="224" y="156"/>
                    <a:pt x="347" y="156"/>
                  </a:cubicBezTo>
                  <a:cubicBezTo>
                    <a:pt x="449" y="156"/>
                    <a:pt x="553" y="139"/>
                    <a:pt x="655" y="139"/>
                  </a:cubicBezTo>
                  <a:cubicBezTo>
                    <a:pt x="527" y="34"/>
                    <a:pt x="382" y="1"/>
                    <a:pt x="22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20" name="Google Shape;2420;p32"/>
            <p:cNvSpPr/>
            <p:nvPr/>
          </p:nvSpPr>
          <p:spPr>
            <a:xfrm>
              <a:off x="5685525" y="3714125"/>
              <a:ext cx="15200" cy="3325"/>
            </a:xfrm>
            <a:custGeom>
              <a:avLst/>
              <a:gdLst/>
              <a:ahLst/>
              <a:cxnLst/>
              <a:rect l="l" t="t" r="r" b="b"/>
              <a:pathLst>
                <a:path w="608" h="133" extrusionOk="0">
                  <a:moveTo>
                    <a:pt x="301" y="0"/>
                  </a:moveTo>
                  <a:cubicBezTo>
                    <a:pt x="203" y="0"/>
                    <a:pt x="100" y="18"/>
                    <a:pt x="0" y="18"/>
                  </a:cubicBezTo>
                  <a:cubicBezTo>
                    <a:pt x="126" y="114"/>
                    <a:pt x="251" y="133"/>
                    <a:pt x="376" y="133"/>
                  </a:cubicBezTo>
                  <a:cubicBezTo>
                    <a:pt x="453" y="133"/>
                    <a:pt x="530" y="126"/>
                    <a:pt x="608" y="126"/>
                  </a:cubicBezTo>
                  <a:cubicBezTo>
                    <a:pt x="519" y="24"/>
                    <a:pt x="413" y="0"/>
                    <a:pt x="30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21" name="Google Shape;2421;p32"/>
            <p:cNvSpPr/>
            <p:nvPr/>
          </p:nvSpPr>
          <p:spPr>
            <a:xfrm>
              <a:off x="5668850" y="3732200"/>
              <a:ext cx="14900" cy="3500"/>
            </a:xfrm>
            <a:custGeom>
              <a:avLst/>
              <a:gdLst/>
              <a:ahLst/>
              <a:cxnLst/>
              <a:rect l="l" t="t" r="r" b="b"/>
              <a:pathLst>
                <a:path w="596" h="140" extrusionOk="0">
                  <a:moveTo>
                    <a:pt x="292" y="1"/>
                  </a:moveTo>
                  <a:cubicBezTo>
                    <a:pt x="213" y="1"/>
                    <a:pt x="130" y="11"/>
                    <a:pt x="47" y="11"/>
                  </a:cubicBezTo>
                  <a:cubicBezTo>
                    <a:pt x="32" y="11"/>
                    <a:pt x="16" y="11"/>
                    <a:pt x="1" y="10"/>
                  </a:cubicBezTo>
                  <a:lnTo>
                    <a:pt x="1" y="10"/>
                  </a:lnTo>
                  <a:cubicBezTo>
                    <a:pt x="92" y="114"/>
                    <a:pt x="197" y="140"/>
                    <a:pt x="309" y="140"/>
                  </a:cubicBezTo>
                  <a:cubicBezTo>
                    <a:pt x="402" y="140"/>
                    <a:pt x="499" y="122"/>
                    <a:pt x="596" y="117"/>
                  </a:cubicBezTo>
                  <a:cubicBezTo>
                    <a:pt x="506" y="21"/>
                    <a:pt x="402" y="1"/>
                    <a:pt x="29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22" name="Google Shape;2422;p32"/>
            <p:cNvSpPr/>
            <p:nvPr/>
          </p:nvSpPr>
          <p:spPr>
            <a:xfrm>
              <a:off x="5155100" y="3687575"/>
              <a:ext cx="5975" cy="15425"/>
            </a:xfrm>
            <a:custGeom>
              <a:avLst/>
              <a:gdLst/>
              <a:ahLst/>
              <a:cxnLst/>
              <a:rect l="l" t="t" r="r" b="b"/>
              <a:pathLst>
                <a:path w="239" h="617" extrusionOk="0">
                  <a:moveTo>
                    <a:pt x="91" y="0"/>
                  </a:moveTo>
                  <a:cubicBezTo>
                    <a:pt x="69" y="0"/>
                    <a:pt x="48" y="7"/>
                    <a:pt x="24" y="21"/>
                  </a:cubicBezTo>
                  <a:cubicBezTo>
                    <a:pt x="0" y="80"/>
                    <a:pt x="0" y="140"/>
                    <a:pt x="48" y="188"/>
                  </a:cubicBezTo>
                  <a:cubicBezTo>
                    <a:pt x="48" y="342"/>
                    <a:pt x="60" y="473"/>
                    <a:pt x="60" y="616"/>
                  </a:cubicBezTo>
                  <a:cubicBezTo>
                    <a:pt x="238" y="485"/>
                    <a:pt x="167" y="259"/>
                    <a:pt x="227" y="68"/>
                  </a:cubicBezTo>
                  <a:lnTo>
                    <a:pt x="191" y="45"/>
                  </a:lnTo>
                  <a:cubicBezTo>
                    <a:pt x="155" y="16"/>
                    <a:pt x="123" y="0"/>
                    <a:pt x="9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23" name="Google Shape;2423;p32"/>
            <p:cNvSpPr/>
            <p:nvPr/>
          </p:nvSpPr>
          <p:spPr>
            <a:xfrm>
              <a:off x="5778675" y="3724550"/>
              <a:ext cx="15525" cy="3400"/>
            </a:xfrm>
            <a:custGeom>
              <a:avLst/>
              <a:gdLst/>
              <a:ahLst/>
              <a:cxnLst/>
              <a:rect l="l" t="t" r="r" b="b"/>
              <a:pathLst>
                <a:path w="621" h="136" extrusionOk="0">
                  <a:moveTo>
                    <a:pt x="298" y="0"/>
                  </a:moveTo>
                  <a:cubicBezTo>
                    <a:pt x="198" y="0"/>
                    <a:pt x="95" y="18"/>
                    <a:pt x="1" y="18"/>
                  </a:cubicBezTo>
                  <a:cubicBezTo>
                    <a:pt x="141" y="106"/>
                    <a:pt x="294" y="135"/>
                    <a:pt x="451" y="135"/>
                  </a:cubicBezTo>
                  <a:cubicBezTo>
                    <a:pt x="507" y="135"/>
                    <a:pt x="564" y="132"/>
                    <a:pt x="620" y="125"/>
                  </a:cubicBezTo>
                  <a:cubicBezTo>
                    <a:pt x="525" y="24"/>
                    <a:pt x="413" y="0"/>
                    <a:pt x="29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24" name="Google Shape;2424;p32"/>
            <p:cNvSpPr/>
            <p:nvPr/>
          </p:nvSpPr>
          <p:spPr>
            <a:xfrm>
              <a:off x="5626000" y="3725050"/>
              <a:ext cx="15500" cy="3300"/>
            </a:xfrm>
            <a:custGeom>
              <a:avLst/>
              <a:gdLst/>
              <a:ahLst/>
              <a:cxnLst/>
              <a:rect l="l" t="t" r="r" b="b"/>
              <a:pathLst>
                <a:path w="620" h="132" extrusionOk="0">
                  <a:moveTo>
                    <a:pt x="167" y="0"/>
                  </a:moveTo>
                  <a:cubicBezTo>
                    <a:pt x="112" y="0"/>
                    <a:pt x="57" y="4"/>
                    <a:pt x="0" y="10"/>
                  </a:cubicBezTo>
                  <a:cubicBezTo>
                    <a:pt x="99" y="109"/>
                    <a:pt x="213" y="131"/>
                    <a:pt x="332" y="131"/>
                  </a:cubicBezTo>
                  <a:cubicBezTo>
                    <a:pt x="426" y="131"/>
                    <a:pt x="524" y="117"/>
                    <a:pt x="619" y="117"/>
                  </a:cubicBezTo>
                  <a:cubicBezTo>
                    <a:pt x="470" y="30"/>
                    <a:pt x="321" y="0"/>
                    <a:pt x="16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25" name="Google Shape;2425;p32"/>
            <p:cNvSpPr/>
            <p:nvPr/>
          </p:nvSpPr>
          <p:spPr>
            <a:xfrm>
              <a:off x="6013250" y="3774100"/>
              <a:ext cx="11025" cy="5200"/>
            </a:xfrm>
            <a:custGeom>
              <a:avLst/>
              <a:gdLst/>
              <a:ahLst/>
              <a:cxnLst/>
              <a:rect l="l" t="t" r="r" b="b"/>
              <a:pathLst>
                <a:path w="441" h="208" extrusionOk="0">
                  <a:moveTo>
                    <a:pt x="202" y="1"/>
                  </a:moveTo>
                  <a:cubicBezTo>
                    <a:pt x="119" y="60"/>
                    <a:pt x="72" y="120"/>
                    <a:pt x="0" y="179"/>
                  </a:cubicBezTo>
                  <a:cubicBezTo>
                    <a:pt x="20" y="199"/>
                    <a:pt x="39" y="208"/>
                    <a:pt x="59" y="208"/>
                  </a:cubicBezTo>
                  <a:cubicBezTo>
                    <a:pt x="75" y="208"/>
                    <a:pt x="91" y="202"/>
                    <a:pt x="107" y="191"/>
                  </a:cubicBezTo>
                  <a:cubicBezTo>
                    <a:pt x="250" y="179"/>
                    <a:pt x="381" y="167"/>
                    <a:pt x="441" y="36"/>
                  </a:cubicBezTo>
                  <a:cubicBezTo>
                    <a:pt x="345" y="13"/>
                    <a:pt x="274" y="13"/>
                    <a:pt x="20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26" name="Google Shape;2426;p32"/>
            <p:cNvSpPr/>
            <p:nvPr/>
          </p:nvSpPr>
          <p:spPr>
            <a:xfrm>
              <a:off x="5478650" y="3709800"/>
              <a:ext cx="11025" cy="4300"/>
            </a:xfrm>
            <a:custGeom>
              <a:avLst/>
              <a:gdLst/>
              <a:ahLst/>
              <a:cxnLst/>
              <a:rect l="l" t="t" r="r" b="b"/>
              <a:pathLst>
                <a:path w="441" h="172" extrusionOk="0">
                  <a:moveTo>
                    <a:pt x="193" y="0"/>
                  </a:moveTo>
                  <a:cubicBezTo>
                    <a:pt x="131" y="0"/>
                    <a:pt x="68" y="9"/>
                    <a:pt x="0" y="25"/>
                  </a:cubicBezTo>
                  <a:cubicBezTo>
                    <a:pt x="83" y="120"/>
                    <a:pt x="159" y="171"/>
                    <a:pt x="235" y="171"/>
                  </a:cubicBezTo>
                  <a:cubicBezTo>
                    <a:pt x="302" y="171"/>
                    <a:pt x="369" y="132"/>
                    <a:pt x="441" y="49"/>
                  </a:cubicBezTo>
                  <a:cubicBezTo>
                    <a:pt x="354" y="15"/>
                    <a:pt x="274" y="0"/>
                    <a:pt x="19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27" name="Google Shape;2427;p32"/>
            <p:cNvSpPr/>
            <p:nvPr/>
          </p:nvSpPr>
          <p:spPr>
            <a:xfrm>
              <a:off x="5467625" y="3685625"/>
              <a:ext cx="11050" cy="3125"/>
            </a:xfrm>
            <a:custGeom>
              <a:avLst/>
              <a:gdLst/>
              <a:ahLst/>
              <a:cxnLst/>
              <a:rect l="l" t="t" r="r" b="b"/>
              <a:pathLst>
                <a:path w="442" h="125" extrusionOk="0">
                  <a:moveTo>
                    <a:pt x="155" y="0"/>
                  </a:moveTo>
                  <a:cubicBezTo>
                    <a:pt x="105" y="0"/>
                    <a:pt x="54" y="4"/>
                    <a:pt x="1" y="4"/>
                  </a:cubicBezTo>
                  <a:cubicBezTo>
                    <a:pt x="116" y="87"/>
                    <a:pt x="249" y="125"/>
                    <a:pt x="384" y="125"/>
                  </a:cubicBezTo>
                  <a:cubicBezTo>
                    <a:pt x="403" y="125"/>
                    <a:pt x="422" y="124"/>
                    <a:pt x="441" y="123"/>
                  </a:cubicBezTo>
                  <a:cubicBezTo>
                    <a:pt x="360" y="17"/>
                    <a:pt x="262" y="0"/>
                    <a:pt x="15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28" name="Google Shape;2428;p32"/>
            <p:cNvSpPr/>
            <p:nvPr/>
          </p:nvSpPr>
          <p:spPr>
            <a:xfrm>
              <a:off x="5550675" y="3693525"/>
              <a:ext cx="7475" cy="4100"/>
            </a:xfrm>
            <a:custGeom>
              <a:avLst/>
              <a:gdLst/>
              <a:ahLst/>
              <a:cxnLst/>
              <a:rect l="l" t="t" r="r" b="b"/>
              <a:pathLst>
                <a:path w="299" h="164" extrusionOk="0">
                  <a:moveTo>
                    <a:pt x="196" y="0"/>
                  </a:moveTo>
                  <a:cubicBezTo>
                    <a:pt x="159" y="0"/>
                    <a:pt x="114" y="3"/>
                    <a:pt x="84" y="9"/>
                  </a:cubicBezTo>
                  <a:cubicBezTo>
                    <a:pt x="60" y="9"/>
                    <a:pt x="25" y="69"/>
                    <a:pt x="1" y="104"/>
                  </a:cubicBezTo>
                  <a:cubicBezTo>
                    <a:pt x="18" y="122"/>
                    <a:pt x="48" y="133"/>
                    <a:pt x="73" y="133"/>
                  </a:cubicBezTo>
                  <a:cubicBezTo>
                    <a:pt x="82" y="133"/>
                    <a:pt x="90" y="131"/>
                    <a:pt x="96" y="128"/>
                  </a:cubicBezTo>
                  <a:cubicBezTo>
                    <a:pt x="144" y="80"/>
                    <a:pt x="298" y="164"/>
                    <a:pt x="263" y="9"/>
                  </a:cubicBezTo>
                  <a:cubicBezTo>
                    <a:pt x="263" y="3"/>
                    <a:pt x="233" y="0"/>
                    <a:pt x="19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29" name="Google Shape;2429;p32"/>
            <p:cNvSpPr/>
            <p:nvPr/>
          </p:nvSpPr>
          <p:spPr>
            <a:xfrm>
              <a:off x="5299450" y="3685250"/>
              <a:ext cx="12250" cy="3750"/>
            </a:xfrm>
            <a:custGeom>
              <a:avLst/>
              <a:gdLst/>
              <a:ahLst/>
              <a:cxnLst/>
              <a:rect l="l" t="t" r="r" b="b"/>
              <a:pathLst>
                <a:path w="490" h="150" extrusionOk="0">
                  <a:moveTo>
                    <a:pt x="165" y="1"/>
                  </a:moveTo>
                  <a:cubicBezTo>
                    <a:pt x="112" y="1"/>
                    <a:pt x="57" y="7"/>
                    <a:pt x="1" y="19"/>
                  </a:cubicBezTo>
                  <a:lnTo>
                    <a:pt x="1" y="150"/>
                  </a:lnTo>
                  <a:cubicBezTo>
                    <a:pt x="168" y="138"/>
                    <a:pt x="322" y="138"/>
                    <a:pt x="489" y="114"/>
                  </a:cubicBezTo>
                  <a:cubicBezTo>
                    <a:pt x="391" y="32"/>
                    <a:pt x="282" y="1"/>
                    <a:pt x="16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30" name="Google Shape;2430;p32"/>
            <p:cNvSpPr/>
            <p:nvPr/>
          </p:nvSpPr>
          <p:spPr>
            <a:xfrm>
              <a:off x="5156575" y="3669625"/>
              <a:ext cx="8675" cy="11925"/>
            </a:xfrm>
            <a:custGeom>
              <a:avLst/>
              <a:gdLst/>
              <a:ahLst/>
              <a:cxnLst/>
              <a:rect l="l" t="t" r="r" b="b"/>
              <a:pathLst>
                <a:path w="347" h="477" extrusionOk="0">
                  <a:moveTo>
                    <a:pt x="168" y="1"/>
                  </a:moveTo>
                  <a:cubicBezTo>
                    <a:pt x="108" y="24"/>
                    <a:pt x="60" y="72"/>
                    <a:pt x="25" y="132"/>
                  </a:cubicBezTo>
                  <a:cubicBezTo>
                    <a:pt x="1" y="263"/>
                    <a:pt x="13" y="382"/>
                    <a:pt x="120" y="477"/>
                  </a:cubicBezTo>
                  <a:cubicBezTo>
                    <a:pt x="168" y="465"/>
                    <a:pt x="191" y="441"/>
                    <a:pt x="239" y="429"/>
                  </a:cubicBezTo>
                  <a:lnTo>
                    <a:pt x="227" y="358"/>
                  </a:lnTo>
                  <a:lnTo>
                    <a:pt x="251" y="322"/>
                  </a:lnTo>
                  <a:cubicBezTo>
                    <a:pt x="346" y="251"/>
                    <a:pt x="322" y="167"/>
                    <a:pt x="310" y="72"/>
                  </a:cubicBezTo>
                  <a:cubicBezTo>
                    <a:pt x="299" y="48"/>
                    <a:pt x="263" y="24"/>
                    <a:pt x="25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31" name="Google Shape;2431;p32"/>
            <p:cNvSpPr/>
            <p:nvPr/>
          </p:nvSpPr>
          <p:spPr>
            <a:xfrm>
              <a:off x="5165225" y="3658625"/>
              <a:ext cx="7700" cy="8725"/>
            </a:xfrm>
            <a:custGeom>
              <a:avLst/>
              <a:gdLst/>
              <a:ahLst/>
              <a:cxnLst/>
              <a:rect l="l" t="t" r="r" b="b"/>
              <a:pathLst>
                <a:path w="308" h="349" extrusionOk="0">
                  <a:moveTo>
                    <a:pt x="155" y="0"/>
                  </a:moveTo>
                  <a:cubicBezTo>
                    <a:pt x="131" y="24"/>
                    <a:pt x="95" y="24"/>
                    <a:pt x="72" y="24"/>
                  </a:cubicBezTo>
                  <a:cubicBezTo>
                    <a:pt x="24" y="72"/>
                    <a:pt x="0" y="119"/>
                    <a:pt x="0" y="179"/>
                  </a:cubicBezTo>
                  <a:cubicBezTo>
                    <a:pt x="12" y="262"/>
                    <a:pt x="36" y="310"/>
                    <a:pt x="84" y="345"/>
                  </a:cubicBezTo>
                  <a:cubicBezTo>
                    <a:pt x="103" y="347"/>
                    <a:pt x="121" y="348"/>
                    <a:pt x="137" y="348"/>
                  </a:cubicBezTo>
                  <a:cubicBezTo>
                    <a:pt x="307" y="348"/>
                    <a:pt x="293" y="236"/>
                    <a:pt x="238" y="83"/>
                  </a:cubicBezTo>
                  <a:cubicBezTo>
                    <a:pt x="203" y="72"/>
                    <a:pt x="179" y="36"/>
                    <a:pt x="15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32" name="Google Shape;2432;p32"/>
            <p:cNvSpPr/>
            <p:nvPr/>
          </p:nvSpPr>
          <p:spPr>
            <a:xfrm>
              <a:off x="5198850" y="3670075"/>
              <a:ext cx="7475" cy="4175"/>
            </a:xfrm>
            <a:custGeom>
              <a:avLst/>
              <a:gdLst/>
              <a:ahLst/>
              <a:cxnLst/>
              <a:rect l="l" t="t" r="r" b="b"/>
              <a:pathLst>
                <a:path w="299" h="167" extrusionOk="0">
                  <a:moveTo>
                    <a:pt x="148" y="1"/>
                  </a:moveTo>
                  <a:cubicBezTo>
                    <a:pt x="99" y="1"/>
                    <a:pt x="48" y="12"/>
                    <a:pt x="1" y="42"/>
                  </a:cubicBezTo>
                  <a:cubicBezTo>
                    <a:pt x="37" y="143"/>
                    <a:pt x="109" y="166"/>
                    <a:pt x="189" y="166"/>
                  </a:cubicBezTo>
                  <a:cubicBezTo>
                    <a:pt x="213" y="166"/>
                    <a:pt x="238" y="164"/>
                    <a:pt x="263" y="161"/>
                  </a:cubicBezTo>
                  <a:cubicBezTo>
                    <a:pt x="286" y="114"/>
                    <a:pt x="298" y="66"/>
                    <a:pt x="286" y="30"/>
                  </a:cubicBezTo>
                  <a:cubicBezTo>
                    <a:pt x="245" y="12"/>
                    <a:pt x="197" y="1"/>
                    <a:pt x="14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33" name="Google Shape;2433;p32"/>
            <p:cNvSpPr/>
            <p:nvPr/>
          </p:nvSpPr>
          <p:spPr>
            <a:xfrm>
              <a:off x="5171775" y="3641950"/>
              <a:ext cx="6850" cy="7700"/>
            </a:xfrm>
            <a:custGeom>
              <a:avLst/>
              <a:gdLst/>
              <a:ahLst/>
              <a:cxnLst/>
              <a:rect l="l" t="t" r="r" b="b"/>
              <a:pathLst>
                <a:path w="274" h="308" extrusionOk="0">
                  <a:moveTo>
                    <a:pt x="179" y="0"/>
                  </a:moveTo>
                  <a:cubicBezTo>
                    <a:pt x="0" y="36"/>
                    <a:pt x="0" y="143"/>
                    <a:pt x="60" y="274"/>
                  </a:cubicBezTo>
                  <a:cubicBezTo>
                    <a:pt x="60" y="274"/>
                    <a:pt x="72" y="286"/>
                    <a:pt x="107" y="298"/>
                  </a:cubicBezTo>
                  <a:cubicBezTo>
                    <a:pt x="114" y="305"/>
                    <a:pt x="123" y="308"/>
                    <a:pt x="133" y="308"/>
                  </a:cubicBezTo>
                  <a:cubicBezTo>
                    <a:pt x="158" y="308"/>
                    <a:pt x="189" y="291"/>
                    <a:pt x="214" y="274"/>
                  </a:cubicBezTo>
                  <a:cubicBezTo>
                    <a:pt x="238" y="203"/>
                    <a:pt x="250" y="108"/>
                    <a:pt x="274" y="36"/>
                  </a:cubicBezTo>
                  <a:cubicBezTo>
                    <a:pt x="238" y="36"/>
                    <a:pt x="214" y="24"/>
                    <a:pt x="17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34" name="Google Shape;2434;p32"/>
            <p:cNvSpPr/>
            <p:nvPr/>
          </p:nvSpPr>
          <p:spPr>
            <a:xfrm>
              <a:off x="5172075" y="3648800"/>
              <a:ext cx="5675" cy="8050"/>
            </a:xfrm>
            <a:custGeom>
              <a:avLst/>
              <a:gdLst/>
              <a:ahLst/>
              <a:cxnLst/>
              <a:rect l="l" t="t" r="r" b="b"/>
              <a:pathLst>
                <a:path w="227" h="322" extrusionOk="0">
                  <a:moveTo>
                    <a:pt x="214" y="0"/>
                  </a:moveTo>
                  <a:cubicBezTo>
                    <a:pt x="167" y="24"/>
                    <a:pt x="143" y="24"/>
                    <a:pt x="95" y="48"/>
                  </a:cubicBezTo>
                  <a:cubicBezTo>
                    <a:pt x="83" y="60"/>
                    <a:pt x="48" y="72"/>
                    <a:pt x="36" y="72"/>
                  </a:cubicBezTo>
                  <a:cubicBezTo>
                    <a:pt x="12" y="107"/>
                    <a:pt x="12" y="119"/>
                    <a:pt x="0" y="143"/>
                  </a:cubicBezTo>
                  <a:cubicBezTo>
                    <a:pt x="0" y="191"/>
                    <a:pt x="24" y="238"/>
                    <a:pt x="36" y="286"/>
                  </a:cubicBezTo>
                  <a:cubicBezTo>
                    <a:pt x="48" y="298"/>
                    <a:pt x="83" y="310"/>
                    <a:pt x="95" y="322"/>
                  </a:cubicBezTo>
                  <a:cubicBezTo>
                    <a:pt x="202" y="238"/>
                    <a:pt x="226" y="131"/>
                    <a:pt x="21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35" name="Google Shape;2435;p32"/>
            <p:cNvSpPr/>
            <p:nvPr/>
          </p:nvSpPr>
          <p:spPr>
            <a:xfrm>
              <a:off x="5171475" y="3673800"/>
              <a:ext cx="1500" cy="1800"/>
            </a:xfrm>
            <a:custGeom>
              <a:avLst/>
              <a:gdLst/>
              <a:ahLst/>
              <a:cxnLst/>
              <a:rect l="l" t="t" r="r" b="b"/>
              <a:pathLst>
                <a:path w="60" h="72" extrusionOk="0">
                  <a:moveTo>
                    <a:pt x="48" y="0"/>
                  </a:moveTo>
                  <a:cubicBezTo>
                    <a:pt x="48" y="0"/>
                    <a:pt x="12" y="12"/>
                    <a:pt x="0" y="12"/>
                  </a:cubicBezTo>
                  <a:cubicBezTo>
                    <a:pt x="0" y="24"/>
                    <a:pt x="0" y="60"/>
                    <a:pt x="12" y="72"/>
                  </a:cubicBezTo>
                  <a:cubicBezTo>
                    <a:pt x="12" y="72"/>
                    <a:pt x="48" y="60"/>
                    <a:pt x="60" y="60"/>
                  </a:cubicBezTo>
                  <a:cubicBezTo>
                    <a:pt x="60" y="36"/>
                    <a:pt x="60" y="12"/>
                    <a:pt x="4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36" name="Google Shape;2436;p32"/>
            <p:cNvSpPr/>
            <p:nvPr/>
          </p:nvSpPr>
          <p:spPr>
            <a:xfrm>
              <a:off x="5161050" y="3663975"/>
              <a:ext cx="5975" cy="7475"/>
            </a:xfrm>
            <a:custGeom>
              <a:avLst/>
              <a:gdLst/>
              <a:ahLst/>
              <a:cxnLst/>
              <a:rect l="l" t="t" r="r" b="b"/>
              <a:pathLst>
                <a:path w="239" h="299" extrusionOk="0">
                  <a:moveTo>
                    <a:pt x="203" y="0"/>
                  </a:moveTo>
                  <a:cubicBezTo>
                    <a:pt x="0" y="0"/>
                    <a:pt x="0" y="108"/>
                    <a:pt x="48" y="250"/>
                  </a:cubicBezTo>
                  <a:lnTo>
                    <a:pt x="72" y="274"/>
                  </a:lnTo>
                  <a:cubicBezTo>
                    <a:pt x="72" y="286"/>
                    <a:pt x="84" y="298"/>
                    <a:pt x="131" y="298"/>
                  </a:cubicBezTo>
                  <a:cubicBezTo>
                    <a:pt x="179" y="298"/>
                    <a:pt x="191" y="274"/>
                    <a:pt x="191" y="215"/>
                  </a:cubicBezTo>
                  <a:lnTo>
                    <a:pt x="191" y="167"/>
                  </a:lnTo>
                  <a:lnTo>
                    <a:pt x="239" y="131"/>
                  </a:lnTo>
                  <a:cubicBezTo>
                    <a:pt x="227" y="96"/>
                    <a:pt x="227" y="48"/>
                    <a:pt x="20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37" name="Google Shape;2437;p32"/>
            <p:cNvSpPr/>
            <p:nvPr/>
          </p:nvSpPr>
          <p:spPr>
            <a:xfrm>
              <a:off x="5163125" y="3669625"/>
              <a:ext cx="3900" cy="8650"/>
            </a:xfrm>
            <a:custGeom>
              <a:avLst/>
              <a:gdLst/>
              <a:ahLst/>
              <a:cxnLst/>
              <a:rect l="l" t="t" r="r" b="b"/>
              <a:pathLst>
                <a:path w="156" h="346" extrusionOk="0">
                  <a:moveTo>
                    <a:pt x="120" y="1"/>
                  </a:moveTo>
                  <a:lnTo>
                    <a:pt x="120" y="1"/>
                  </a:lnTo>
                  <a:cubicBezTo>
                    <a:pt x="84" y="13"/>
                    <a:pt x="37" y="24"/>
                    <a:pt x="1" y="60"/>
                  </a:cubicBezTo>
                  <a:lnTo>
                    <a:pt x="1" y="346"/>
                  </a:lnTo>
                  <a:cubicBezTo>
                    <a:pt x="144" y="263"/>
                    <a:pt x="156" y="132"/>
                    <a:pt x="12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38" name="Google Shape;2438;p32"/>
            <p:cNvSpPr/>
            <p:nvPr/>
          </p:nvSpPr>
          <p:spPr>
            <a:xfrm>
              <a:off x="5740575" y="3718325"/>
              <a:ext cx="7175" cy="3125"/>
            </a:xfrm>
            <a:custGeom>
              <a:avLst/>
              <a:gdLst/>
              <a:ahLst/>
              <a:cxnLst/>
              <a:rect l="l" t="t" r="r" b="b"/>
              <a:pathLst>
                <a:path w="287" h="125" extrusionOk="0">
                  <a:moveTo>
                    <a:pt x="148" y="0"/>
                  </a:moveTo>
                  <a:cubicBezTo>
                    <a:pt x="102" y="0"/>
                    <a:pt x="51" y="33"/>
                    <a:pt x="1" y="101"/>
                  </a:cubicBezTo>
                  <a:cubicBezTo>
                    <a:pt x="108" y="124"/>
                    <a:pt x="203" y="124"/>
                    <a:pt x="287" y="124"/>
                  </a:cubicBezTo>
                  <a:cubicBezTo>
                    <a:pt x="249" y="42"/>
                    <a:pt x="201" y="0"/>
                    <a:pt x="14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39" name="Google Shape;2439;p32"/>
            <p:cNvSpPr/>
            <p:nvPr/>
          </p:nvSpPr>
          <p:spPr>
            <a:xfrm>
              <a:off x="5213725" y="3595800"/>
              <a:ext cx="3600" cy="5400"/>
            </a:xfrm>
            <a:custGeom>
              <a:avLst/>
              <a:gdLst/>
              <a:ahLst/>
              <a:cxnLst/>
              <a:rect l="l" t="t" r="r" b="b"/>
              <a:pathLst>
                <a:path w="144" h="216" extrusionOk="0">
                  <a:moveTo>
                    <a:pt x="144" y="1"/>
                  </a:moveTo>
                  <a:lnTo>
                    <a:pt x="144" y="1"/>
                  </a:lnTo>
                  <a:cubicBezTo>
                    <a:pt x="49" y="49"/>
                    <a:pt x="1" y="120"/>
                    <a:pt x="1" y="215"/>
                  </a:cubicBezTo>
                  <a:cubicBezTo>
                    <a:pt x="84" y="168"/>
                    <a:pt x="120" y="96"/>
                    <a:pt x="14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40" name="Google Shape;2440;p32"/>
            <p:cNvSpPr/>
            <p:nvPr/>
          </p:nvSpPr>
          <p:spPr>
            <a:xfrm>
              <a:off x="5253625" y="3592825"/>
              <a:ext cx="3000" cy="2700"/>
            </a:xfrm>
            <a:custGeom>
              <a:avLst/>
              <a:gdLst/>
              <a:ahLst/>
              <a:cxnLst/>
              <a:rect l="l" t="t" r="r" b="b"/>
              <a:pathLst>
                <a:path w="120" h="108" extrusionOk="0">
                  <a:moveTo>
                    <a:pt x="119" y="1"/>
                  </a:moveTo>
                  <a:cubicBezTo>
                    <a:pt x="48" y="1"/>
                    <a:pt x="0" y="48"/>
                    <a:pt x="0" y="108"/>
                  </a:cubicBezTo>
                  <a:cubicBezTo>
                    <a:pt x="48" y="84"/>
                    <a:pt x="72" y="37"/>
                    <a:pt x="11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41" name="Google Shape;2441;p32"/>
            <p:cNvSpPr/>
            <p:nvPr/>
          </p:nvSpPr>
          <p:spPr>
            <a:xfrm>
              <a:off x="5169075" y="3656225"/>
              <a:ext cx="5400" cy="4500"/>
            </a:xfrm>
            <a:custGeom>
              <a:avLst/>
              <a:gdLst/>
              <a:ahLst/>
              <a:cxnLst/>
              <a:rect l="l" t="t" r="r" b="b"/>
              <a:pathLst>
                <a:path w="216" h="180" extrusionOk="0">
                  <a:moveTo>
                    <a:pt x="180" y="1"/>
                  </a:moveTo>
                  <a:cubicBezTo>
                    <a:pt x="84" y="1"/>
                    <a:pt x="1" y="48"/>
                    <a:pt x="60" y="168"/>
                  </a:cubicBezTo>
                  <a:lnTo>
                    <a:pt x="84" y="179"/>
                  </a:lnTo>
                  <a:cubicBezTo>
                    <a:pt x="120" y="132"/>
                    <a:pt x="168" y="72"/>
                    <a:pt x="215" y="25"/>
                  </a:cubicBezTo>
                  <a:lnTo>
                    <a:pt x="180"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42" name="Google Shape;2442;p32"/>
            <p:cNvSpPr/>
            <p:nvPr/>
          </p:nvSpPr>
          <p:spPr>
            <a:xfrm>
              <a:off x="5267325" y="3578550"/>
              <a:ext cx="3875" cy="3000"/>
            </a:xfrm>
            <a:custGeom>
              <a:avLst/>
              <a:gdLst/>
              <a:ahLst/>
              <a:cxnLst/>
              <a:rect l="l" t="t" r="r" b="b"/>
              <a:pathLst>
                <a:path w="155" h="120" extrusionOk="0">
                  <a:moveTo>
                    <a:pt x="155" y="0"/>
                  </a:moveTo>
                  <a:cubicBezTo>
                    <a:pt x="60" y="0"/>
                    <a:pt x="24" y="36"/>
                    <a:pt x="0" y="119"/>
                  </a:cubicBezTo>
                  <a:cubicBezTo>
                    <a:pt x="60" y="84"/>
                    <a:pt x="107" y="36"/>
                    <a:pt x="15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43" name="Google Shape;2443;p32"/>
            <p:cNvSpPr/>
            <p:nvPr/>
          </p:nvSpPr>
          <p:spPr>
            <a:xfrm>
              <a:off x="5271475" y="3574675"/>
              <a:ext cx="3300" cy="3300"/>
            </a:xfrm>
            <a:custGeom>
              <a:avLst/>
              <a:gdLst/>
              <a:ahLst/>
              <a:cxnLst/>
              <a:rect l="l" t="t" r="r" b="b"/>
              <a:pathLst>
                <a:path w="132" h="132" extrusionOk="0">
                  <a:moveTo>
                    <a:pt x="132" y="1"/>
                  </a:moveTo>
                  <a:cubicBezTo>
                    <a:pt x="48" y="12"/>
                    <a:pt x="1" y="60"/>
                    <a:pt x="1" y="132"/>
                  </a:cubicBezTo>
                  <a:cubicBezTo>
                    <a:pt x="48" y="132"/>
                    <a:pt x="72" y="132"/>
                    <a:pt x="120" y="120"/>
                  </a:cubicBezTo>
                  <a:cubicBezTo>
                    <a:pt x="132" y="96"/>
                    <a:pt x="132" y="48"/>
                    <a:pt x="13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44" name="Google Shape;2444;p32"/>
            <p:cNvSpPr/>
            <p:nvPr/>
          </p:nvSpPr>
          <p:spPr>
            <a:xfrm>
              <a:off x="5866200" y="3733750"/>
              <a:ext cx="3600" cy="1975"/>
            </a:xfrm>
            <a:custGeom>
              <a:avLst/>
              <a:gdLst/>
              <a:ahLst/>
              <a:cxnLst/>
              <a:rect l="l" t="t" r="r" b="b"/>
              <a:pathLst>
                <a:path w="144" h="79" extrusionOk="0">
                  <a:moveTo>
                    <a:pt x="68" y="0"/>
                  </a:moveTo>
                  <a:cubicBezTo>
                    <a:pt x="48" y="0"/>
                    <a:pt x="27" y="20"/>
                    <a:pt x="0" y="67"/>
                  </a:cubicBezTo>
                  <a:cubicBezTo>
                    <a:pt x="60" y="67"/>
                    <a:pt x="96" y="79"/>
                    <a:pt x="143" y="79"/>
                  </a:cubicBezTo>
                  <a:cubicBezTo>
                    <a:pt x="117" y="32"/>
                    <a:pt x="94" y="0"/>
                    <a:pt x="6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45" name="Google Shape;2445;p32"/>
            <p:cNvSpPr/>
            <p:nvPr/>
          </p:nvSpPr>
          <p:spPr>
            <a:xfrm>
              <a:off x="5813225" y="3852675"/>
              <a:ext cx="201825" cy="34850"/>
            </a:xfrm>
            <a:custGeom>
              <a:avLst/>
              <a:gdLst/>
              <a:ahLst/>
              <a:cxnLst/>
              <a:rect l="l" t="t" r="r" b="b"/>
              <a:pathLst>
                <a:path w="8073" h="1394" extrusionOk="0">
                  <a:moveTo>
                    <a:pt x="0" y="1"/>
                  </a:moveTo>
                  <a:lnTo>
                    <a:pt x="0" y="1"/>
                  </a:lnTo>
                  <a:cubicBezTo>
                    <a:pt x="36" y="168"/>
                    <a:pt x="60" y="346"/>
                    <a:pt x="0" y="525"/>
                  </a:cubicBezTo>
                  <a:cubicBezTo>
                    <a:pt x="179" y="703"/>
                    <a:pt x="417" y="763"/>
                    <a:pt x="655" y="799"/>
                  </a:cubicBezTo>
                  <a:cubicBezTo>
                    <a:pt x="2441" y="965"/>
                    <a:pt x="4215" y="1251"/>
                    <a:pt x="6013" y="1275"/>
                  </a:cubicBezTo>
                  <a:cubicBezTo>
                    <a:pt x="6078" y="1271"/>
                    <a:pt x="6145" y="1269"/>
                    <a:pt x="6212" y="1269"/>
                  </a:cubicBezTo>
                  <a:cubicBezTo>
                    <a:pt x="6376" y="1269"/>
                    <a:pt x="6543" y="1284"/>
                    <a:pt x="6703" y="1334"/>
                  </a:cubicBezTo>
                  <a:cubicBezTo>
                    <a:pt x="6894" y="1382"/>
                    <a:pt x="7072" y="1394"/>
                    <a:pt x="7263" y="1394"/>
                  </a:cubicBezTo>
                  <a:cubicBezTo>
                    <a:pt x="7489" y="1382"/>
                    <a:pt x="7703" y="1394"/>
                    <a:pt x="7918" y="1311"/>
                  </a:cubicBezTo>
                  <a:cubicBezTo>
                    <a:pt x="7977" y="1275"/>
                    <a:pt x="8025" y="1215"/>
                    <a:pt x="8049" y="1144"/>
                  </a:cubicBezTo>
                  <a:cubicBezTo>
                    <a:pt x="8073" y="1061"/>
                    <a:pt x="8049" y="1001"/>
                    <a:pt x="7989" y="942"/>
                  </a:cubicBezTo>
                  <a:cubicBezTo>
                    <a:pt x="7942" y="908"/>
                    <a:pt x="7891" y="893"/>
                    <a:pt x="7837" y="893"/>
                  </a:cubicBezTo>
                  <a:cubicBezTo>
                    <a:pt x="7795" y="893"/>
                    <a:pt x="7750" y="902"/>
                    <a:pt x="7703" y="918"/>
                  </a:cubicBezTo>
                  <a:cubicBezTo>
                    <a:pt x="7614" y="971"/>
                    <a:pt x="7522" y="998"/>
                    <a:pt x="7428" y="998"/>
                  </a:cubicBezTo>
                  <a:cubicBezTo>
                    <a:pt x="7334" y="998"/>
                    <a:pt x="7239" y="971"/>
                    <a:pt x="7144" y="918"/>
                  </a:cubicBezTo>
                  <a:cubicBezTo>
                    <a:pt x="7072" y="906"/>
                    <a:pt x="7001" y="906"/>
                    <a:pt x="6918" y="894"/>
                  </a:cubicBezTo>
                  <a:cubicBezTo>
                    <a:pt x="6763" y="822"/>
                    <a:pt x="6584" y="882"/>
                    <a:pt x="6429" y="787"/>
                  </a:cubicBezTo>
                  <a:cubicBezTo>
                    <a:pt x="4536" y="584"/>
                    <a:pt x="2655" y="453"/>
                    <a:pt x="762" y="191"/>
                  </a:cubicBezTo>
                  <a:cubicBezTo>
                    <a:pt x="488" y="144"/>
                    <a:pt x="238" y="132"/>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46" name="Google Shape;2446;p32"/>
            <p:cNvSpPr/>
            <p:nvPr/>
          </p:nvSpPr>
          <p:spPr>
            <a:xfrm>
              <a:off x="5993600" y="3876200"/>
              <a:ext cx="130975" cy="21700"/>
            </a:xfrm>
            <a:custGeom>
              <a:avLst/>
              <a:gdLst/>
              <a:ahLst/>
              <a:cxnLst/>
              <a:rect l="l" t="t" r="r" b="b"/>
              <a:pathLst>
                <a:path w="5239" h="868" extrusionOk="0">
                  <a:moveTo>
                    <a:pt x="798" y="1"/>
                  </a:moveTo>
                  <a:lnTo>
                    <a:pt x="798" y="120"/>
                  </a:lnTo>
                  <a:cubicBezTo>
                    <a:pt x="834" y="155"/>
                    <a:pt x="893" y="191"/>
                    <a:pt x="977" y="191"/>
                  </a:cubicBezTo>
                  <a:cubicBezTo>
                    <a:pt x="893" y="191"/>
                    <a:pt x="834" y="203"/>
                    <a:pt x="774" y="251"/>
                  </a:cubicBezTo>
                  <a:cubicBezTo>
                    <a:pt x="524" y="262"/>
                    <a:pt x="262" y="274"/>
                    <a:pt x="0" y="298"/>
                  </a:cubicBezTo>
                  <a:cubicBezTo>
                    <a:pt x="143" y="596"/>
                    <a:pt x="405" y="596"/>
                    <a:pt x="691" y="596"/>
                  </a:cubicBezTo>
                  <a:cubicBezTo>
                    <a:pt x="773" y="592"/>
                    <a:pt x="856" y="591"/>
                    <a:pt x="939" y="591"/>
                  </a:cubicBezTo>
                  <a:cubicBezTo>
                    <a:pt x="1419" y="591"/>
                    <a:pt x="1903" y="647"/>
                    <a:pt x="2370" y="739"/>
                  </a:cubicBezTo>
                  <a:cubicBezTo>
                    <a:pt x="2484" y="723"/>
                    <a:pt x="2599" y="717"/>
                    <a:pt x="2714" y="717"/>
                  </a:cubicBezTo>
                  <a:cubicBezTo>
                    <a:pt x="3269" y="717"/>
                    <a:pt x="3826" y="868"/>
                    <a:pt x="4386" y="868"/>
                  </a:cubicBezTo>
                  <a:cubicBezTo>
                    <a:pt x="4599" y="868"/>
                    <a:pt x="4811" y="846"/>
                    <a:pt x="5025" y="786"/>
                  </a:cubicBezTo>
                  <a:cubicBezTo>
                    <a:pt x="5239" y="620"/>
                    <a:pt x="5096" y="513"/>
                    <a:pt x="4965" y="393"/>
                  </a:cubicBezTo>
                  <a:cubicBezTo>
                    <a:pt x="3572" y="215"/>
                    <a:pt x="2191" y="60"/>
                    <a:pt x="79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47" name="Google Shape;2447;p32"/>
            <p:cNvSpPr/>
            <p:nvPr/>
          </p:nvSpPr>
          <p:spPr>
            <a:xfrm>
              <a:off x="5815600" y="3810075"/>
              <a:ext cx="115025" cy="19250"/>
            </a:xfrm>
            <a:custGeom>
              <a:avLst/>
              <a:gdLst/>
              <a:ahLst/>
              <a:cxnLst/>
              <a:rect l="l" t="t" r="r" b="b"/>
              <a:pathLst>
                <a:path w="4601" h="770" extrusionOk="0">
                  <a:moveTo>
                    <a:pt x="4020" y="1"/>
                  </a:moveTo>
                  <a:cubicBezTo>
                    <a:pt x="3936" y="1"/>
                    <a:pt x="3850" y="9"/>
                    <a:pt x="3763" y="26"/>
                  </a:cubicBezTo>
                  <a:cubicBezTo>
                    <a:pt x="3670" y="95"/>
                    <a:pt x="3858" y="277"/>
                    <a:pt x="3565" y="277"/>
                  </a:cubicBezTo>
                  <a:cubicBezTo>
                    <a:pt x="3556" y="277"/>
                    <a:pt x="3547" y="277"/>
                    <a:pt x="3536" y="276"/>
                  </a:cubicBezTo>
                  <a:cubicBezTo>
                    <a:pt x="2739" y="251"/>
                    <a:pt x="1947" y="135"/>
                    <a:pt x="1153" y="135"/>
                  </a:cubicBezTo>
                  <a:cubicBezTo>
                    <a:pt x="833" y="135"/>
                    <a:pt x="512" y="153"/>
                    <a:pt x="191" y="205"/>
                  </a:cubicBezTo>
                  <a:cubicBezTo>
                    <a:pt x="96" y="229"/>
                    <a:pt x="12" y="288"/>
                    <a:pt x="0" y="407"/>
                  </a:cubicBezTo>
                  <a:cubicBezTo>
                    <a:pt x="12" y="479"/>
                    <a:pt x="12" y="538"/>
                    <a:pt x="24" y="622"/>
                  </a:cubicBezTo>
                  <a:cubicBezTo>
                    <a:pt x="358" y="604"/>
                    <a:pt x="698" y="563"/>
                    <a:pt x="1040" y="563"/>
                  </a:cubicBezTo>
                  <a:cubicBezTo>
                    <a:pt x="1173" y="563"/>
                    <a:pt x="1307" y="569"/>
                    <a:pt x="1441" y="586"/>
                  </a:cubicBezTo>
                  <a:cubicBezTo>
                    <a:pt x="2298" y="705"/>
                    <a:pt x="3167" y="705"/>
                    <a:pt x="4025" y="764"/>
                  </a:cubicBezTo>
                  <a:cubicBezTo>
                    <a:pt x="4058" y="768"/>
                    <a:pt x="4089" y="769"/>
                    <a:pt x="4117" y="769"/>
                  </a:cubicBezTo>
                  <a:cubicBezTo>
                    <a:pt x="4600" y="769"/>
                    <a:pt x="4340" y="309"/>
                    <a:pt x="4441" y="62"/>
                  </a:cubicBezTo>
                  <a:cubicBezTo>
                    <a:pt x="4306" y="24"/>
                    <a:pt x="4165" y="1"/>
                    <a:pt x="402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48" name="Google Shape;2448;p32"/>
            <p:cNvSpPr/>
            <p:nvPr/>
          </p:nvSpPr>
          <p:spPr>
            <a:xfrm>
              <a:off x="5997175" y="3814075"/>
              <a:ext cx="104500" cy="15000"/>
            </a:xfrm>
            <a:custGeom>
              <a:avLst/>
              <a:gdLst/>
              <a:ahLst/>
              <a:cxnLst/>
              <a:rect l="l" t="t" r="r" b="b"/>
              <a:pathLst>
                <a:path w="4180" h="600" extrusionOk="0">
                  <a:moveTo>
                    <a:pt x="575" y="0"/>
                  </a:moveTo>
                  <a:cubicBezTo>
                    <a:pt x="408" y="0"/>
                    <a:pt x="240" y="3"/>
                    <a:pt x="72" y="9"/>
                  </a:cubicBezTo>
                  <a:cubicBezTo>
                    <a:pt x="0" y="164"/>
                    <a:pt x="95" y="235"/>
                    <a:pt x="214" y="307"/>
                  </a:cubicBezTo>
                  <a:cubicBezTo>
                    <a:pt x="691" y="319"/>
                    <a:pt x="1167" y="402"/>
                    <a:pt x="1631" y="402"/>
                  </a:cubicBezTo>
                  <a:cubicBezTo>
                    <a:pt x="1663" y="401"/>
                    <a:pt x="1695" y="401"/>
                    <a:pt x="1727" y="401"/>
                  </a:cubicBezTo>
                  <a:cubicBezTo>
                    <a:pt x="2401" y="401"/>
                    <a:pt x="3061" y="599"/>
                    <a:pt x="3739" y="599"/>
                  </a:cubicBezTo>
                  <a:cubicBezTo>
                    <a:pt x="3853" y="599"/>
                    <a:pt x="3968" y="594"/>
                    <a:pt x="4084" y="581"/>
                  </a:cubicBezTo>
                  <a:cubicBezTo>
                    <a:pt x="4179" y="485"/>
                    <a:pt x="4179" y="402"/>
                    <a:pt x="4084" y="307"/>
                  </a:cubicBezTo>
                  <a:cubicBezTo>
                    <a:pt x="2916" y="140"/>
                    <a:pt x="1757" y="0"/>
                    <a:pt x="57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49" name="Google Shape;2449;p32"/>
            <p:cNvSpPr/>
            <p:nvPr/>
          </p:nvSpPr>
          <p:spPr>
            <a:xfrm>
              <a:off x="5955800" y="3810150"/>
              <a:ext cx="46750" cy="15650"/>
            </a:xfrm>
            <a:custGeom>
              <a:avLst/>
              <a:gdLst/>
              <a:ahLst/>
              <a:cxnLst/>
              <a:rect l="l" t="t" r="r" b="b"/>
              <a:pathLst>
                <a:path w="1870" h="626" extrusionOk="0">
                  <a:moveTo>
                    <a:pt x="514" y="0"/>
                  </a:moveTo>
                  <a:cubicBezTo>
                    <a:pt x="336" y="0"/>
                    <a:pt x="162" y="42"/>
                    <a:pt x="0" y="178"/>
                  </a:cubicBezTo>
                  <a:cubicBezTo>
                    <a:pt x="60" y="321"/>
                    <a:pt x="191" y="345"/>
                    <a:pt x="286" y="440"/>
                  </a:cubicBezTo>
                  <a:cubicBezTo>
                    <a:pt x="572" y="553"/>
                    <a:pt x="866" y="625"/>
                    <a:pt x="1163" y="625"/>
                  </a:cubicBezTo>
                  <a:cubicBezTo>
                    <a:pt x="1397" y="625"/>
                    <a:pt x="1633" y="581"/>
                    <a:pt x="1869" y="476"/>
                  </a:cubicBezTo>
                  <a:cubicBezTo>
                    <a:pt x="1810" y="380"/>
                    <a:pt x="1774" y="273"/>
                    <a:pt x="1727" y="166"/>
                  </a:cubicBezTo>
                  <a:cubicBezTo>
                    <a:pt x="1627" y="102"/>
                    <a:pt x="1518" y="89"/>
                    <a:pt x="1411" y="89"/>
                  </a:cubicBezTo>
                  <a:cubicBezTo>
                    <a:pt x="1340" y="89"/>
                    <a:pt x="1269" y="95"/>
                    <a:pt x="1203" y="95"/>
                  </a:cubicBezTo>
                  <a:cubicBezTo>
                    <a:pt x="976" y="68"/>
                    <a:pt x="742" y="0"/>
                    <a:pt x="51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50" name="Google Shape;2450;p32"/>
            <p:cNvSpPr/>
            <p:nvPr/>
          </p:nvSpPr>
          <p:spPr>
            <a:xfrm>
              <a:off x="5984375" y="3843350"/>
              <a:ext cx="54475" cy="10850"/>
            </a:xfrm>
            <a:custGeom>
              <a:avLst/>
              <a:gdLst/>
              <a:ahLst/>
              <a:cxnLst/>
              <a:rect l="l" t="t" r="r" b="b"/>
              <a:pathLst>
                <a:path w="2179" h="434" extrusionOk="0">
                  <a:moveTo>
                    <a:pt x="895" y="1"/>
                  </a:moveTo>
                  <a:cubicBezTo>
                    <a:pt x="740" y="1"/>
                    <a:pt x="584" y="7"/>
                    <a:pt x="429" y="17"/>
                  </a:cubicBezTo>
                  <a:cubicBezTo>
                    <a:pt x="334" y="148"/>
                    <a:pt x="95" y="100"/>
                    <a:pt x="0" y="279"/>
                  </a:cubicBezTo>
                  <a:cubicBezTo>
                    <a:pt x="107" y="398"/>
                    <a:pt x="238" y="422"/>
                    <a:pt x="393" y="422"/>
                  </a:cubicBezTo>
                  <a:cubicBezTo>
                    <a:pt x="881" y="422"/>
                    <a:pt x="1381" y="434"/>
                    <a:pt x="1881" y="434"/>
                  </a:cubicBezTo>
                  <a:cubicBezTo>
                    <a:pt x="1917" y="374"/>
                    <a:pt x="2000" y="338"/>
                    <a:pt x="2072" y="338"/>
                  </a:cubicBezTo>
                  <a:cubicBezTo>
                    <a:pt x="2119" y="338"/>
                    <a:pt x="2155" y="314"/>
                    <a:pt x="2179" y="267"/>
                  </a:cubicBezTo>
                  <a:cubicBezTo>
                    <a:pt x="1766" y="56"/>
                    <a:pt x="1333" y="1"/>
                    <a:pt x="89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51" name="Google Shape;2451;p32"/>
            <p:cNvSpPr/>
            <p:nvPr/>
          </p:nvSpPr>
          <p:spPr>
            <a:xfrm>
              <a:off x="6052525" y="3846950"/>
              <a:ext cx="50925" cy="11050"/>
            </a:xfrm>
            <a:custGeom>
              <a:avLst/>
              <a:gdLst/>
              <a:ahLst/>
              <a:cxnLst/>
              <a:rect l="l" t="t" r="r" b="b"/>
              <a:pathLst>
                <a:path w="2037" h="442" extrusionOk="0">
                  <a:moveTo>
                    <a:pt x="1558" y="0"/>
                  </a:moveTo>
                  <a:cubicBezTo>
                    <a:pt x="1405" y="0"/>
                    <a:pt x="1249" y="19"/>
                    <a:pt x="1101" y="19"/>
                  </a:cubicBezTo>
                  <a:cubicBezTo>
                    <a:pt x="1067" y="19"/>
                    <a:pt x="1034" y="18"/>
                    <a:pt x="1001" y="16"/>
                  </a:cubicBezTo>
                  <a:cubicBezTo>
                    <a:pt x="941" y="63"/>
                    <a:pt x="882" y="111"/>
                    <a:pt x="798" y="123"/>
                  </a:cubicBezTo>
                  <a:cubicBezTo>
                    <a:pt x="739" y="135"/>
                    <a:pt x="703" y="135"/>
                    <a:pt x="644" y="135"/>
                  </a:cubicBezTo>
                  <a:lnTo>
                    <a:pt x="477" y="135"/>
                  </a:lnTo>
                  <a:cubicBezTo>
                    <a:pt x="370" y="135"/>
                    <a:pt x="251" y="135"/>
                    <a:pt x="132" y="170"/>
                  </a:cubicBezTo>
                  <a:cubicBezTo>
                    <a:pt x="72" y="194"/>
                    <a:pt x="25" y="242"/>
                    <a:pt x="1" y="290"/>
                  </a:cubicBezTo>
                  <a:cubicBezTo>
                    <a:pt x="256" y="410"/>
                    <a:pt x="517" y="441"/>
                    <a:pt x="781" y="441"/>
                  </a:cubicBezTo>
                  <a:cubicBezTo>
                    <a:pt x="1077" y="441"/>
                    <a:pt x="1375" y="401"/>
                    <a:pt x="1669" y="401"/>
                  </a:cubicBezTo>
                  <a:cubicBezTo>
                    <a:pt x="1736" y="401"/>
                    <a:pt x="1803" y="403"/>
                    <a:pt x="1870" y="409"/>
                  </a:cubicBezTo>
                  <a:lnTo>
                    <a:pt x="2013" y="182"/>
                  </a:lnTo>
                  <a:cubicBezTo>
                    <a:pt x="2025" y="170"/>
                    <a:pt x="2025" y="135"/>
                    <a:pt x="2037" y="111"/>
                  </a:cubicBezTo>
                  <a:cubicBezTo>
                    <a:pt x="1886" y="22"/>
                    <a:pt x="1723" y="0"/>
                    <a:pt x="155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52" name="Google Shape;2452;p32"/>
            <p:cNvSpPr/>
            <p:nvPr/>
          </p:nvSpPr>
          <p:spPr>
            <a:xfrm>
              <a:off x="5915900" y="3810800"/>
              <a:ext cx="47050" cy="20850"/>
            </a:xfrm>
            <a:custGeom>
              <a:avLst/>
              <a:gdLst/>
              <a:ahLst/>
              <a:cxnLst/>
              <a:rect l="l" t="t" r="r" b="b"/>
              <a:pathLst>
                <a:path w="1882" h="834" extrusionOk="0">
                  <a:moveTo>
                    <a:pt x="668" y="0"/>
                  </a:moveTo>
                  <a:cubicBezTo>
                    <a:pt x="586" y="0"/>
                    <a:pt x="503" y="6"/>
                    <a:pt x="417" y="21"/>
                  </a:cubicBezTo>
                  <a:cubicBezTo>
                    <a:pt x="239" y="235"/>
                    <a:pt x="406" y="652"/>
                    <a:pt x="1" y="723"/>
                  </a:cubicBezTo>
                  <a:cubicBezTo>
                    <a:pt x="87" y="791"/>
                    <a:pt x="209" y="834"/>
                    <a:pt x="306" y="834"/>
                  </a:cubicBezTo>
                  <a:cubicBezTo>
                    <a:pt x="396" y="834"/>
                    <a:pt x="465" y="797"/>
                    <a:pt x="465" y="712"/>
                  </a:cubicBezTo>
                  <a:cubicBezTo>
                    <a:pt x="458" y="358"/>
                    <a:pt x="590" y="292"/>
                    <a:pt x="751" y="292"/>
                  </a:cubicBezTo>
                  <a:cubicBezTo>
                    <a:pt x="846" y="292"/>
                    <a:pt x="952" y="316"/>
                    <a:pt x="1046" y="316"/>
                  </a:cubicBezTo>
                  <a:cubicBezTo>
                    <a:pt x="1076" y="316"/>
                    <a:pt x="1105" y="313"/>
                    <a:pt x="1132" y="307"/>
                  </a:cubicBezTo>
                  <a:cubicBezTo>
                    <a:pt x="1322" y="390"/>
                    <a:pt x="1549" y="295"/>
                    <a:pt x="1739" y="414"/>
                  </a:cubicBezTo>
                  <a:cubicBezTo>
                    <a:pt x="1756" y="418"/>
                    <a:pt x="1774" y="421"/>
                    <a:pt x="1791" y="421"/>
                  </a:cubicBezTo>
                  <a:cubicBezTo>
                    <a:pt x="1822" y="421"/>
                    <a:pt x="1852" y="413"/>
                    <a:pt x="1882" y="390"/>
                  </a:cubicBezTo>
                  <a:cubicBezTo>
                    <a:pt x="1882" y="212"/>
                    <a:pt x="1739" y="176"/>
                    <a:pt x="1596" y="140"/>
                  </a:cubicBezTo>
                  <a:cubicBezTo>
                    <a:pt x="1284" y="93"/>
                    <a:pt x="986" y="0"/>
                    <a:pt x="66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53" name="Google Shape;2453;p32"/>
            <p:cNvSpPr/>
            <p:nvPr/>
          </p:nvSpPr>
          <p:spPr>
            <a:xfrm>
              <a:off x="6099250" y="3821425"/>
              <a:ext cx="36775" cy="10875"/>
            </a:xfrm>
            <a:custGeom>
              <a:avLst/>
              <a:gdLst/>
              <a:ahLst/>
              <a:cxnLst/>
              <a:rect l="l" t="t" r="r" b="b"/>
              <a:pathLst>
                <a:path w="1471" h="435" extrusionOk="0">
                  <a:moveTo>
                    <a:pt x="739" y="1"/>
                  </a:moveTo>
                  <a:cubicBezTo>
                    <a:pt x="477" y="1"/>
                    <a:pt x="239" y="13"/>
                    <a:pt x="1" y="13"/>
                  </a:cubicBezTo>
                  <a:lnTo>
                    <a:pt x="1" y="287"/>
                  </a:lnTo>
                  <a:cubicBezTo>
                    <a:pt x="215" y="414"/>
                    <a:pt x="435" y="435"/>
                    <a:pt x="663" y="435"/>
                  </a:cubicBezTo>
                  <a:cubicBezTo>
                    <a:pt x="778" y="435"/>
                    <a:pt x="894" y="429"/>
                    <a:pt x="1013" y="429"/>
                  </a:cubicBezTo>
                  <a:cubicBezTo>
                    <a:pt x="1042" y="375"/>
                    <a:pt x="1097" y="364"/>
                    <a:pt x="1159" y="364"/>
                  </a:cubicBezTo>
                  <a:cubicBezTo>
                    <a:pt x="1204" y="364"/>
                    <a:pt x="1254" y="370"/>
                    <a:pt x="1299" y="370"/>
                  </a:cubicBezTo>
                  <a:cubicBezTo>
                    <a:pt x="1394" y="370"/>
                    <a:pt x="1470" y="342"/>
                    <a:pt x="1454" y="168"/>
                  </a:cubicBezTo>
                  <a:cubicBezTo>
                    <a:pt x="1215" y="120"/>
                    <a:pt x="953" y="132"/>
                    <a:pt x="73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54" name="Google Shape;2454;p32"/>
            <p:cNvSpPr/>
            <p:nvPr/>
          </p:nvSpPr>
          <p:spPr>
            <a:xfrm>
              <a:off x="6100450" y="3849700"/>
              <a:ext cx="33075" cy="11650"/>
            </a:xfrm>
            <a:custGeom>
              <a:avLst/>
              <a:gdLst/>
              <a:ahLst/>
              <a:cxnLst/>
              <a:rect l="l" t="t" r="r" b="b"/>
              <a:pathLst>
                <a:path w="1323" h="466" extrusionOk="0">
                  <a:moveTo>
                    <a:pt x="120" y="1"/>
                  </a:moveTo>
                  <a:lnTo>
                    <a:pt x="72" y="60"/>
                  </a:lnTo>
                  <a:cubicBezTo>
                    <a:pt x="1" y="132"/>
                    <a:pt x="13" y="227"/>
                    <a:pt x="72" y="299"/>
                  </a:cubicBezTo>
                  <a:cubicBezTo>
                    <a:pt x="314" y="456"/>
                    <a:pt x="583" y="465"/>
                    <a:pt x="848" y="465"/>
                  </a:cubicBezTo>
                  <a:cubicBezTo>
                    <a:pt x="883" y="465"/>
                    <a:pt x="918" y="465"/>
                    <a:pt x="953" y="465"/>
                  </a:cubicBezTo>
                  <a:cubicBezTo>
                    <a:pt x="1025" y="310"/>
                    <a:pt x="1203" y="358"/>
                    <a:pt x="1322" y="227"/>
                  </a:cubicBezTo>
                  <a:cubicBezTo>
                    <a:pt x="929" y="72"/>
                    <a:pt x="513" y="84"/>
                    <a:pt x="12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55" name="Google Shape;2455;p32"/>
            <p:cNvSpPr/>
            <p:nvPr/>
          </p:nvSpPr>
          <p:spPr>
            <a:xfrm>
              <a:off x="6033775" y="3846400"/>
              <a:ext cx="44375" cy="8400"/>
            </a:xfrm>
            <a:custGeom>
              <a:avLst/>
              <a:gdLst/>
              <a:ahLst/>
              <a:cxnLst/>
              <a:rect l="l" t="t" r="r" b="b"/>
              <a:pathLst>
                <a:path w="1775" h="336" extrusionOk="0">
                  <a:moveTo>
                    <a:pt x="854" y="1"/>
                  </a:moveTo>
                  <a:cubicBezTo>
                    <a:pt x="638" y="1"/>
                    <a:pt x="424" y="28"/>
                    <a:pt x="215" y="133"/>
                  </a:cubicBezTo>
                  <a:cubicBezTo>
                    <a:pt x="155" y="133"/>
                    <a:pt x="108" y="145"/>
                    <a:pt x="48" y="145"/>
                  </a:cubicBezTo>
                  <a:cubicBezTo>
                    <a:pt x="1" y="204"/>
                    <a:pt x="1" y="252"/>
                    <a:pt x="48" y="300"/>
                  </a:cubicBezTo>
                  <a:cubicBezTo>
                    <a:pt x="148" y="326"/>
                    <a:pt x="250" y="336"/>
                    <a:pt x="353" y="336"/>
                  </a:cubicBezTo>
                  <a:cubicBezTo>
                    <a:pt x="484" y="336"/>
                    <a:pt x="617" y="320"/>
                    <a:pt x="751" y="300"/>
                  </a:cubicBezTo>
                  <a:cubicBezTo>
                    <a:pt x="810" y="300"/>
                    <a:pt x="858" y="276"/>
                    <a:pt x="917" y="264"/>
                  </a:cubicBezTo>
                  <a:cubicBezTo>
                    <a:pt x="984" y="236"/>
                    <a:pt x="1047" y="219"/>
                    <a:pt x="1111" y="219"/>
                  </a:cubicBezTo>
                  <a:cubicBezTo>
                    <a:pt x="1184" y="219"/>
                    <a:pt x="1257" y="242"/>
                    <a:pt x="1334" y="300"/>
                  </a:cubicBezTo>
                  <a:lnTo>
                    <a:pt x="1477" y="300"/>
                  </a:lnTo>
                  <a:cubicBezTo>
                    <a:pt x="1477" y="276"/>
                    <a:pt x="1489" y="276"/>
                    <a:pt x="1537" y="252"/>
                  </a:cubicBezTo>
                  <a:cubicBezTo>
                    <a:pt x="1543" y="249"/>
                    <a:pt x="1550" y="247"/>
                    <a:pt x="1558" y="247"/>
                  </a:cubicBezTo>
                  <a:cubicBezTo>
                    <a:pt x="1579" y="247"/>
                    <a:pt x="1606" y="258"/>
                    <a:pt x="1632" y="276"/>
                  </a:cubicBezTo>
                  <a:cubicBezTo>
                    <a:pt x="1751" y="240"/>
                    <a:pt x="1775" y="145"/>
                    <a:pt x="1763" y="26"/>
                  </a:cubicBezTo>
                  <a:lnTo>
                    <a:pt x="1763" y="26"/>
                  </a:lnTo>
                  <a:cubicBezTo>
                    <a:pt x="1699" y="32"/>
                    <a:pt x="1636" y="34"/>
                    <a:pt x="1573" y="34"/>
                  </a:cubicBezTo>
                  <a:cubicBezTo>
                    <a:pt x="1332" y="34"/>
                    <a:pt x="1092" y="1"/>
                    <a:pt x="85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56" name="Google Shape;2456;p32"/>
            <p:cNvSpPr/>
            <p:nvPr/>
          </p:nvSpPr>
          <p:spPr>
            <a:xfrm>
              <a:off x="5963825" y="3840175"/>
              <a:ext cx="31275" cy="10325"/>
            </a:xfrm>
            <a:custGeom>
              <a:avLst/>
              <a:gdLst/>
              <a:ahLst/>
              <a:cxnLst/>
              <a:rect l="l" t="t" r="r" b="b"/>
              <a:pathLst>
                <a:path w="1251" h="413" extrusionOk="0">
                  <a:moveTo>
                    <a:pt x="1" y="1"/>
                  </a:moveTo>
                  <a:lnTo>
                    <a:pt x="1" y="1"/>
                  </a:lnTo>
                  <a:cubicBezTo>
                    <a:pt x="291" y="341"/>
                    <a:pt x="337" y="412"/>
                    <a:pt x="627" y="412"/>
                  </a:cubicBezTo>
                  <a:cubicBezTo>
                    <a:pt x="682" y="412"/>
                    <a:pt x="746" y="410"/>
                    <a:pt x="822" y="406"/>
                  </a:cubicBezTo>
                  <a:cubicBezTo>
                    <a:pt x="859" y="406"/>
                    <a:pt x="897" y="407"/>
                    <a:pt x="935" y="407"/>
                  </a:cubicBezTo>
                  <a:cubicBezTo>
                    <a:pt x="1092" y="407"/>
                    <a:pt x="1241" y="384"/>
                    <a:pt x="1251" y="144"/>
                  </a:cubicBezTo>
                  <a:cubicBezTo>
                    <a:pt x="870" y="96"/>
                    <a:pt x="465" y="72"/>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57" name="Google Shape;2457;p32"/>
            <p:cNvSpPr/>
            <p:nvPr/>
          </p:nvSpPr>
          <p:spPr>
            <a:xfrm>
              <a:off x="6117125" y="3885375"/>
              <a:ext cx="29200" cy="14075"/>
            </a:xfrm>
            <a:custGeom>
              <a:avLst/>
              <a:gdLst/>
              <a:ahLst/>
              <a:cxnLst/>
              <a:rect l="l" t="t" r="r" b="b"/>
              <a:pathLst>
                <a:path w="1168" h="563" extrusionOk="0">
                  <a:moveTo>
                    <a:pt x="305" y="0"/>
                  </a:moveTo>
                  <a:cubicBezTo>
                    <a:pt x="204" y="0"/>
                    <a:pt x="103" y="7"/>
                    <a:pt x="0" y="26"/>
                  </a:cubicBezTo>
                  <a:lnTo>
                    <a:pt x="143" y="300"/>
                  </a:lnTo>
                  <a:cubicBezTo>
                    <a:pt x="262" y="467"/>
                    <a:pt x="417" y="491"/>
                    <a:pt x="596" y="491"/>
                  </a:cubicBezTo>
                  <a:cubicBezTo>
                    <a:pt x="810" y="419"/>
                    <a:pt x="1155" y="562"/>
                    <a:pt x="1167" y="169"/>
                  </a:cubicBezTo>
                  <a:cubicBezTo>
                    <a:pt x="1143" y="134"/>
                    <a:pt x="1131" y="86"/>
                    <a:pt x="1131" y="62"/>
                  </a:cubicBezTo>
                  <a:cubicBezTo>
                    <a:pt x="853" y="53"/>
                    <a:pt x="580" y="0"/>
                    <a:pt x="30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58" name="Google Shape;2458;p32"/>
            <p:cNvSpPr/>
            <p:nvPr/>
          </p:nvSpPr>
          <p:spPr>
            <a:xfrm>
              <a:off x="6124275" y="3825600"/>
              <a:ext cx="32450" cy="7475"/>
            </a:xfrm>
            <a:custGeom>
              <a:avLst/>
              <a:gdLst/>
              <a:ahLst/>
              <a:cxnLst/>
              <a:rect l="l" t="t" r="r" b="b"/>
              <a:pathLst>
                <a:path w="1298" h="299" extrusionOk="0">
                  <a:moveTo>
                    <a:pt x="429" y="1"/>
                  </a:moveTo>
                  <a:cubicBezTo>
                    <a:pt x="345" y="179"/>
                    <a:pt x="95" y="84"/>
                    <a:pt x="0" y="262"/>
                  </a:cubicBezTo>
                  <a:cubicBezTo>
                    <a:pt x="393" y="274"/>
                    <a:pt x="762" y="274"/>
                    <a:pt x="1143" y="298"/>
                  </a:cubicBezTo>
                  <a:cubicBezTo>
                    <a:pt x="1191" y="239"/>
                    <a:pt x="1250" y="191"/>
                    <a:pt x="1298" y="131"/>
                  </a:cubicBezTo>
                  <a:cubicBezTo>
                    <a:pt x="1012" y="36"/>
                    <a:pt x="726" y="1"/>
                    <a:pt x="42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59" name="Google Shape;2459;p32"/>
            <p:cNvSpPr/>
            <p:nvPr/>
          </p:nvSpPr>
          <p:spPr>
            <a:xfrm>
              <a:off x="5944175" y="3818175"/>
              <a:ext cx="15225" cy="3725"/>
            </a:xfrm>
            <a:custGeom>
              <a:avLst/>
              <a:gdLst/>
              <a:ahLst/>
              <a:cxnLst/>
              <a:rect l="l" t="t" r="r" b="b"/>
              <a:pathLst>
                <a:path w="609" h="149" extrusionOk="0">
                  <a:moveTo>
                    <a:pt x="288" y="1"/>
                  </a:moveTo>
                  <a:cubicBezTo>
                    <a:pt x="195" y="1"/>
                    <a:pt x="98" y="18"/>
                    <a:pt x="1" y="24"/>
                  </a:cubicBezTo>
                  <a:cubicBezTo>
                    <a:pt x="122" y="122"/>
                    <a:pt x="252" y="148"/>
                    <a:pt x="383" y="148"/>
                  </a:cubicBezTo>
                  <a:cubicBezTo>
                    <a:pt x="459" y="148"/>
                    <a:pt x="534" y="140"/>
                    <a:pt x="608" y="131"/>
                  </a:cubicBezTo>
                  <a:cubicBezTo>
                    <a:pt x="510" y="26"/>
                    <a:pt x="402" y="1"/>
                    <a:pt x="28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60" name="Google Shape;2460;p32"/>
            <p:cNvSpPr/>
            <p:nvPr/>
          </p:nvSpPr>
          <p:spPr>
            <a:xfrm>
              <a:off x="5991800" y="3875600"/>
              <a:ext cx="14325" cy="3825"/>
            </a:xfrm>
            <a:custGeom>
              <a:avLst/>
              <a:gdLst/>
              <a:ahLst/>
              <a:cxnLst/>
              <a:rect l="l" t="t" r="r" b="b"/>
              <a:pathLst>
                <a:path w="573" h="153" extrusionOk="0">
                  <a:moveTo>
                    <a:pt x="1" y="1"/>
                  </a:moveTo>
                  <a:cubicBezTo>
                    <a:pt x="90" y="102"/>
                    <a:pt x="182" y="153"/>
                    <a:pt x="278" y="153"/>
                  </a:cubicBezTo>
                  <a:cubicBezTo>
                    <a:pt x="373" y="153"/>
                    <a:pt x="471" y="102"/>
                    <a:pt x="57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61" name="Google Shape;2461;p32"/>
            <p:cNvSpPr/>
            <p:nvPr/>
          </p:nvSpPr>
          <p:spPr>
            <a:xfrm>
              <a:off x="5973950" y="3872325"/>
              <a:ext cx="12225" cy="3100"/>
            </a:xfrm>
            <a:custGeom>
              <a:avLst/>
              <a:gdLst/>
              <a:ahLst/>
              <a:cxnLst/>
              <a:rect l="l" t="t" r="r" b="b"/>
              <a:pathLst>
                <a:path w="489" h="124" extrusionOk="0">
                  <a:moveTo>
                    <a:pt x="0" y="1"/>
                  </a:moveTo>
                  <a:cubicBezTo>
                    <a:pt x="79" y="100"/>
                    <a:pt x="174" y="123"/>
                    <a:pt x="275" y="123"/>
                  </a:cubicBezTo>
                  <a:cubicBezTo>
                    <a:pt x="344" y="123"/>
                    <a:pt x="417" y="113"/>
                    <a:pt x="489" y="108"/>
                  </a:cubicBezTo>
                  <a:cubicBezTo>
                    <a:pt x="346" y="1"/>
                    <a:pt x="167" y="1"/>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62" name="Google Shape;2462;p32"/>
            <p:cNvSpPr/>
            <p:nvPr/>
          </p:nvSpPr>
          <p:spPr>
            <a:xfrm>
              <a:off x="6095850" y="3850775"/>
              <a:ext cx="6425" cy="6400"/>
            </a:xfrm>
            <a:custGeom>
              <a:avLst/>
              <a:gdLst/>
              <a:ahLst/>
              <a:cxnLst/>
              <a:rect l="l" t="t" r="r" b="b"/>
              <a:pathLst>
                <a:path w="257" h="256" extrusionOk="0">
                  <a:moveTo>
                    <a:pt x="185" y="0"/>
                  </a:moveTo>
                  <a:cubicBezTo>
                    <a:pt x="1" y="0"/>
                    <a:pt x="83" y="138"/>
                    <a:pt x="137" y="256"/>
                  </a:cubicBezTo>
                  <a:cubicBezTo>
                    <a:pt x="185" y="256"/>
                    <a:pt x="220" y="256"/>
                    <a:pt x="256" y="244"/>
                  </a:cubicBezTo>
                  <a:lnTo>
                    <a:pt x="256" y="6"/>
                  </a:lnTo>
                  <a:cubicBezTo>
                    <a:pt x="229" y="2"/>
                    <a:pt x="205" y="0"/>
                    <a:pt x="18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63" name="Google Shape;2463;p32"/>
            <p:cNvSpPr/>
            <p:nvPr/>
          </p:nvSpPr>
          <p:spPr>
            <a:xfrm>
              <a:off x="6030800" y="3850300"/>
              <a:ext cx="3900" cy="3900"/>
            </a:xfrm>
            <a:custGeom>
              <a:avLst/>
              <a:gdLst/>
              <a:ahLst/>
              <a:cxnLst/>
              <a:rect l="l" t="t" r="r" b="b"/>
              <a:pathLst>
                <a:path w="156" h="156" extrusionOk="0">
                  <a:moveTo>
                    <a:pt x="155" y="1"/>
                  </a:moveTo>
                  <a:cubicBezTo>
                    <a:pt x="84" y="25"/>
                    <a:pt x="36" y="84"/>
                    <a:pt x="1" y="156"/>
                  </a:cubicBezTo>
                  <a:lnTo>
                    <a:pt x="155" y="156"/>
                  </a:lnTo>
                  <a:lnTo>
                    <a:pt x="155"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64" name="Google Shape;2464;p32"/>
            <p:cNvSpPr/>
            <p:nvPr/>
          </p:nvSpPr>
          <p:spPr>
            <a:xfrm>
              <a:off x="5652175" y="3739050"/>
              <a:ext cx="249775" cy="48300"/>
            </a:xfrm>
            <a:custGeom>
              <a:avLst/>
              <a:gdLst/>
              <a:ahLst/>
              <a:cxnLst/>
              <a:rect l="l" t="t" r="r" b="b"/>
              <a:pathLst>
                <a:path w="9991" h="1932" extrusionOk="0">
                  <a:moveTo>
                    <a:pt x="227" y="1"/>
                  </a:moveTo>
                  <a:cubicBezTo>
                    <a:pt x="176" y="1"/>
                    <a:pt x="126" y="16"/>
                    <a:pt x="72" y="45"/>
                  </a:cubicBezTo>
                  <a:cubicBezTo>
                    <a:pt x="13" y="153"/>
                    <a:pt x="1" y="260"/>
                    <a:pt x="37" y="367"/>
                  </a:cubicBezTo>
                  <a:cubicBezTo>
                    <a:pt x="84" y="462"/>
                    <a:pt x="156" y="557"/>
                    <a:pt x="263" y="605"/>
                  </a:cubicBezTo>
                  <a:cubicBezTo>
                    <a:pt x="394" y="665"/>
                    <a:pt x="548" y="688"/>
                    <a:pt x="691" y="688"/>
                  </a:cubicBezTo>
                  <a:lnTo>
                    <a:pt x="1132" y="688"/>
                  </a:lnTo>
                  <a:cubicBezTo>
                    <a:pt x="1182" y="688"/>
                    <a:pt x="1232" y="688"/>
                    <a:pt x="1282" y="688"/>
                  </a:cubicBezTo>
                  <a:cubicBezTo>
                    <a:pt x="1509" y="688"/>
                    <a:pt x="1741" y="696"/>
                    <a:pt x="1965" y="784"/>
                  </a:cubicBezTo>
                  <a:cubicBezTo>
                    <a:pt x="2061" y="796"/>
                    <a:pt x="2168" y="819"/>
                    <a:pt x="2275" y="819"/>
                  </a:cubicBezTo>
                  <a:cubicBezTo>
                    <a:pt x="2811" y="819"/>
                    <a:pt x="3346" y="938"/>
                    <a:pt x="3870" y="1034"/>
                  </a:cubicBezTo>
                  <a:cubicBezTo>
                    <a:pt x="3942" y="1046"/>
                    <a:pt x="4001" y="1057"/>
                    <a:pt x="4073" y="1069"/>
                  </a:cubicBezTo>
                  <a:cubicBezTo>
                    <a:pt x="4144" y="1069"/>
                    <a:pt x="4204" y="1093"/>
                    <a:pt x="4287" y="1093"/>
                  </a:cubicBezTo>
                  <a:cubicBezTo>
                    <a:pt x="4339" y="1089"/>
                    <a:pt x="4390" y="1087"/>
                    <a:pt x="4441" y="1087"/>
                  </a:cubicBezTo>
                  <a:cubicBezTo>
                    <a:pt x="4802" y="1087"/>
                    <a:pt x="5147" y="1188"/>
                    <a:pt x="5501" y="1272"/>
                  </a:cubicBezTo>
                  <a:cubicBezTo>
                    <a:pt x="5566" y="1272"/>
                    <a:pt x="5631" y="1261"/>
                    <a:pt x="5694" y="1261"/>
                  </a:cubicBezTo>
                  <a:cubicBezTo>
                    <a:pt x="5747" y="1261"/>
                    <a:pt x="5798" y="1269"/>
                    <a:pt x="5847" y="1296"/>
                  </a:cubicBezTo>
                  <a:cubicBezTo>
                    <a:pt x="5894" y="1319"/>
                    <a:pt x="5954" y="1331"/>
                    <a:pt x="6013" y="1343"/>
                  </a:cubicBezTo>
                  <a:cubicBezTo>
                    <a:pt x="6073" y="1355"/>
                    <a:pt x="6133" y="1379"/>
                    <a:pt x="6192" y="1379"/>
                  </a:cubicBezTo>
                  <a:cubicBezTo>
                    <a:pt x="6252" y="1379"/>
                    <a:pt x="6311" y="1391"/>
                    <a:pt x="6371" y="1391"/>
                  </a:cubicBezTo>
                  <a:cubicBezTo>
                    <a:pt x="6883" y="1413"/>
                    <a:pt x="7355" y="1644"/>
                    <a:pt x="7882" y="1644"/>
                  </a:cubicBezTo>
                  <a:cubicBezTo>
                    <a:pt x="7917" y="1644"/>
                    <a:pt x="7954" y="1643"/>
                    <a:pt x="7990" y="1641"/>
                  </a:cubicBezTo>
                  <a:cubicBezTo>
                    <a:pt x="8038" y="1641"/>
                    <a:pt x="8085" y="1629"/>
                    <a:pt x="8121" y="1629"/>
                  </a:cubicBezTo>
                  <a:cubicBezTo>
                    <a:pt x="8311" y="1629"/>
                    <a:pt x="8514" y="1629"/>
                    <a:pt x="8680" y="1760"/>
                  </a:cubicBezTo>
                  <a:cubicBezTo>
                    <a:pt x="8928" y="1870"/>
                    <a:pt x="9101" y="1932"/>
                    <a:pt x="9225" y="1932"/>
                  </a:cubicBezTo>
                  <a:cubicBezTo>
                    <a:pt x="9435" y="1932"/>
                    <a:pt x="9500" y="1755"/>
                    <a:pt x="9538" y="1343"/>
                  </a:cubicBezTo>
                  <a:cubicBezTo>
                    <a:pt x="9514" y="1319"/>
                    <a:pt x="9478" y="1296"/>
                    <a:pt x="9454" y="1284"/>
                  </a:cubicBezTo>
                  <a:lnTo>
                    <a:pt x="9407" y="1296"/>
                  </a:lnTo>
                  <a:lnTo>
                    <a:pt x="9454" y="1272"/>
                  </a:lnTo>
                  <a:cubicBezTo>
                    <a:pt x="9490" y="1284"/>
                    <a:pt x="9526" y="1296"/>
                    <a:pt x="9550" y="1331"/>
                  </a:cubicBezTo>
                  <a:cubicBezTo>
                    <a:pt x="9585" y="1331"/>
                    <a:pt x="9620" y="1332"/>
                    <a:pt x="9654" y="1332"/>
                  </a:cubicBezTo>
                  <a:cubicBezTo>
                    <a:pt x="9784" y="1332"/>
                    <a:pt x="9906" y="1318"/>
                    <a:pt x="9990" y="1177"/>
                  </a:cubicBezTo>
                  <a:cubicBezTo>
                    <a:pt x="9407" y="1081"/>
                    <a:pt x="8835" y="986"/>
                    <a:pt x="8264" y="879"/>
                  </a:cubicBezTo>
                  <a:cubicBezTo>
                    <a:pt x="8155" y="831"/>
                    <a:pt x="8041" y="821"/>
                    <a:pt x="7926" y="821"/>
                  </a:cubicBezTo>
                  <a:cubicBezTo>
                    <a:pt x="7848" y="821"/>
                    <a:pt x="7770" y="826"/>
                    <a:pt x="7692" y="826"/>
                  </a:cubicBezTo>
                  <a:cubicBezTo>
                    <a:pt x="7570" y="826"/>
                    <a:pt x="7450" y="815"/>
                    <a:pt x="7335" y="760"/>
                  </a:cubicBezTo>
                  <a:cubicBezTo>
                    <a:pt x="7258" y="771"/>
                    <a:pt x="7178" y="779"/>
                    <a:pt x="7099" y="779"/>
                  </a:cubicBezTo>
                  <a:cubicBezTo>
                    <a:pt x="7008" y="779"/>
                    <a:pt x="6918" y="768"/>
                    <a:pt x="6835" y="736"/>
                  </a:cubicBezTo>
                  <a:cubicBezTo>
                    <a:pt x="6704" y="676"/>
                    <a:pt x="6570" y="676"/>
                    <a:pt x="6436" y="676"/>
                  </a:cubicBezTo>
                  <a:cubicBezTo>
                    <a:pt x="6302" y="676"/>
                    <a:pt x="6168" y="676"/>
                    <a:pt x="6037" y="617"/>
                  </a:cubicBezTo>
                  <a:cubicBezTo>
                    <a:pt x="5973" y="624"/>
                    <a:pt x="5907" y="628"/>
                    <a:pt x="5839" y="628"/>
                  </a:cubicBezTo>
                  <a:cubicBezTo>
                    <a:pt x="5694" y="628"/>
                    <a:pt x="5545" y="610"/>
                    <a:pt x="5406" y="569"/>
                  </a:cubicBezTo>
                  <a:cubicBezTo>
                    <a:pt x="5204" y="486"/>
                    <a:pt x="4966" y="569"/>
                    <a:pt x="4775" y="462"/>
                  </a:cubicBezTo>
                  <a:cubicBezTo>
                    <a:pt x="4764" y="473"/>
                    <a:pt x="4751" y="479"/>
                    <a:pt x="4738" y="479"/>
                  </a:cubicBezTo>
                  <a:cubicBezTo>
                    <a:pt x="4722" y="479"/>
                    <a:pt x="4705" y="470"/>
                    <a:pt x="4692" y="450"/>
                  </a:cubicBezTo>
                  <a:cubicBezTo>
                    <a:pt x="4646" y="399"/>
                    <a:pt x="4603" y="380"/>
                    <a:pt x="4559" y="380"/>
                  </a:cubicBezTo>
                  <a:cubicBezTo>
                    <a:pt x="4511" y="380"/>
                    <a:pt x="4462" y="402"/>
                    <a:pt x="4406" y="426"/>
                  </a:cubicBezTo>
                  <a:cubicBezTo>
                    <a:pt x="3227" y="367"/>
                    <a:pt x="2072" y="188"/>
                    <a:pt x="906" y="34"/>
                  </a:cubicBezTo>
                  <a:cubicBezTo>
                    <a:pt x="816" y="28"/>
                    <a:pt x="727" y="22"/>
                    <a:pt x="639" y="22"/>
                  </a:cubicBezTo>
                  <a:cubicBezTo>
                    <a:pt x="551" y="22"/>
                    <a:pt x="465" y="28"/>
                    <a:pt x="382" y="45"/>
                  </a:cubicBezTo>
                  <a:cubicBezTo>
                    <a:pt x="328" y="16"/>
                    <a:pt x="278" y="1"/>
                    <a:pt x="22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65" name="Google Shape;2465;p32"/>
            <p:cNvSpPr/>
            <p:nvPr/>
          </p:nvSpPr>
          <p:spPr>
            <a:xfrm>
              <a:off x="5811725" y="3796825"/>
              <a:ext cx="108075" cy="26700"/>
            </a:xfrm>
            <a:custGeom>
              <a:avLst/>
              <a:gdLst/>
              <a:ahLst/>
              <a:cxnLst/>
              <a:rect l="l" t="t" r="r" b="b"/>
              <a:pathLst>
                <a:path w="4323" h="1068" extrusionOk="0">
                  <a:moveTo>
                    <a:pt x="742" y="1"/>
                  </a:moveTo>
                  <a:cubicBezTo>
                    <a:pt x="683" y="1"/>
                    <a:pt x="622" y="12"/>
                    <a:pt x="560" y="32"/>
                  </a:cubicBezTo>
                  <a:cubicBezTo>
                    <a:pt x="513" y="56"/>
                    <a:pt x="441" y="92"/>
                    <a:pt x="405" y="151"/>
                  </a:cubicBezTo>
                  <a:cubicBezTo>
                    <a:pt x="346" y="378"/>
                    <a:pt x="1" y="532"/>
                    <a:pt x="286" y="818"/>
                  </a:cubicBezTo>
                  <a:cubicBezTo>
                    <a:pt x="894" y="925"/>
                    <a:pt x="1501" y="830"/>
                    <a:pt x="2132" y="937"/>
                  </a:cubicBezTo>
                  <a:cubicBezTo>
                    <a:pt x="2290" y="965"/>
                    <a:pt x="2453" y="973"/>
                    <a:pt x="2620" y="973"/>
                  </a:cubicBezTo>
                  <a:cubicBezTo>
                    <a:pt x="2847" y="973"/>
                    <a:pt x="3079" y="958"/>
                    <a:pt x="3312" y="958"/>
                  </a:cubicBezTo>
                  <a:cubicBezTo>
                    <a:pt x="3575" y="958"/>
                    <a:pt x="3838" y="977"/>
                    <a:pt x="4096" y="1056"/>
                  </a:cubicBezTo>
                  <a:cubicBezTo>
                    <a:pt x="4115" y="1064"/>
                    <a:pt x="4131" y="1068"/>
                    <a:pt x="4147" y="1068"/>
                  </a:cubicBezTo>
                  <a:cubicBezTo>
                    <a:pt x="4223" y="1068"/>
                    <a:pt x="4267" y="983"/>
                    <a:pt x="4287" y="913"/>
                  </a:cubicBezTo>
                  <a:cubicBezTo>
                    <a:pt x="4323" y="794"/>
                    <a:pt x="4239" y="747"/>
                    <a:pt x="4144" y="711"/>
                  </a:cubicBezTo>
                  <a:cubicBezTo>
                    <a:pt x="4037" y="687"/>
                    <a:pt x="3965" y="640"/>
                    <a:pt x="3918" y="556"/>
                  </a:cubicBezTo>
                  <a:cubicBezTo>
                    <a:pt x="3812" y="503"/>
                    <a:pt x="3702" y="490"/>
                    <a:pt x="3593" y="490"/>
                  </a:cubicBezTo>
                  <a:cubicBezTo>
                    <a:pt x="3482" y="490"/>
                    <a:pt x="3371" y="504"/>
                    <a:pt x="3263" y="504"/>
                  </a:cubicBezTo>
                  <a:cubicBezTo>
                    <a:pt x="3142" y="504"/>
                    <a:pt x="3025" y="486"/>
                    <a:pt x="2918" y="413"/>
                  </a:cubicBezTo>
                  <a:lnTo>
                    <a:pt x="2929" y="413"/>
                  </a:lnTo>
                  <a:cubicBezTo>
                    <a:pt x="2851" y="364"/>
                    <a:pt x="2767" y="353"/>
                    <a:pt x="2681" y="353"/>
                  </a:cubicBezTo>
                  <a:cubicBezTo>
                    <a:pt x="2614" y="353"/>
                    <a:pt x="2546" y="359"/>
                    <a:pt x="2479" y="359"/>
                  </a:cubicBezTo>
                  <a:cubicBezTo>
                    <a:pt x="2383" y="359"/>
                    <a:pt x="2290" y="346"/>
                    <a:pt x="2203" y="282"/>
                  </a:cubicBezTo>
                  <a:cubicBezTo>
                    <a:pt x="2144" y="282"/>
                    <a:pt x="2096" y="270"/>
                    <a:pt x="2048" y="270"/>
                  </a:cubicBezTo>
                  <a:cubicBezTo>
                    <a:pt x="1983" y="330"/>
                    <a:pt x="1914" y="360"/>
                    <a:pt x="1843" y="360"/>
                  </a:cubicBezTo>
                  <a:cubicBezTo>
                    <a:pt x="1772" y="360"/>
                    <a:pt x="1697" y="330"/>
                    <a:pt x="1620" y="270"/>
                  </a:cubicBezTo>
                  <a:cubicBezTo>
                    <a:pt x="1429" y="223"/>
                    <a:pt x="1251" y="163"/>
                    <a:pt x="1060" y="116"/>
                  </a:cubicBezTo>
                  <a:cubicBezTo>
                    <a:pt x="959" y="38"/>
                    <a:pt x="853" y="1"/>
                    <a:pt x="74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66" name="Google Shape;2466;p32"/>
            <p:cNvSpPr/>
            <p:nvPr/>
          </p:nvSpPr>
          <p:spPr>
            <a:xfrm>
              <a:off x="5980200" y="3795900"/>
              <a:ext cx="94375" cy="10175"/>
            </a:xfrm>
            <a:custGeom>
              <a:avLst/>
              <a:gdLst/>
              <a:ahLst/>
              <a:cxnLst/>
              <a:rect l="l" t="t" r="r" b="b"/>
              <a:pathLst>
                <a:path w="3775" h="407" extrusionOk="0">
                  <a:moveTo>
                    <a:pt x="2260" y="0"/>
                  </a:moveTo>
                  <a:cubicBezTo>
                    <a:pt x="2000" y="0"/>
                    <a:pt x="1739" y="13"/>
                    <a:pt x="1477" y="34"/>
                  </a:cubicBezTo>
                  <a:lnTo>
                    <a:pt x="1358" y="34"/>
                  </a:lnTo>
                  <a:cubicBezTo>
                    <a:pt x="1279" y="48"/>
                    <a:pt x="1199" y="53"/>
                    <a:pt x="1118" y="53"/>
                  </a:cubicBezTo>
                  <a:cubicBezTo>
                    <a:pt x="946" y="53"/>
                    <a:pt x="769" y="31"/>
                    <a:pt x="594" y="31"/>
                  </a:cubicBezTo>
                  <a:cubicBezTo>
                    <a:pt x="388" y="31"/>
                    <a:pt x="186" y="62"/>
                    <a:pt x="0" y="200"/>
                  </a:cubicBezTo>
                  <a:cubicBezTo>
                    <a:pt x="510" y="317"/>
                    <a:pt x="1025" y="342"/>
                    <a:pt x="1542" y="342"/>
                  </a:cubicBezTo>
                  <a:cubicBezTo>
                    <a:pt x="1928" y="342"/>
                    <a:pt x="2314" y="328"/>
                    <a:pt x="2699" y="328"/>
                  </a:cubicBezTo>
                  <a:cubicBezTo>
                    <a:pt x="2799" y="328"/>
                    <a:pt x="2900" y="329"/>
                    <a:pt x="3001" y="331"/>
                  </a:cubicBezTo>
                  <a:cubicBezTo>
                    <a:pt x="3148" y="331"/>
                    <a:pt x="3307" y="407"/>
                    <a:pt x="3456" y="407"/>
                  </a:cubicBezTo>
                  <a:cubicBezTo>
                    <a:pt x="3572" y="407"/>
                    <a:pt x="3681" y="361"/>
                    <a:pt x="3775" y="200"/>
                  </a:cubicBezTo>
                  <a:cubicBezTo>
                    <a:pt x="3271" y="51"/>
                    <a:pt x="2767" y="0"/>
                    <a:pt x="226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67" name="Google Shape;2467;p32"/>
            <p:cNvSpPr/>
            <p:nvPr/>
          </p:nvSpPr>
          <p:spPr>
            <a:xfrm>
              <a:off x="5932575" y="3790050"/>
              <a:ext cx="84250" cy="10875"/>
            </a:xfrm>
            <a:custGeom>
              <a:avLst/>
              <a:gdLst/>
              <a:ahLst/>
              <a:cxnLst/>
              <a:rect l="l" t="t" r="r" b="b"/>
              <a:pathLst>
                <a:path w="3370" h="435" extrusionOk="0">
                  <a:moveTo>
                    <a:pt x="169" y="1"/>
                  </a:moveTo>
                  <a:cubicBezTo>
                    <a:pt x="103" y="1"/>
                    <a:pt x="28" y="22"/>
                    <a:pt x="0" y="113"/>
                  </a:cubicBezTo>
                  <a:cubicBezTo>
                    <a:pt x="393" y="354"/>
                    <a:pt x="552" y="434"/>
                    <a:pt x="1039" y="434"/>
                  </a:cubicBezTo>
                  <a:cubicBezTo>
                    <a:pt x="1201" y="434"/>
                    <a:pt x="1399" y="425"/>
                    <a:pt x="1655" y="410"/>
                  </a:cubicBezTo>
                  <a:cubicBezTo>
                    <a:pt x="1878" y="338"/>
                    <a:pt x="2105" y="320"/>
                    <a:pt x="2332" y="320"/>
                  </a:cubicBezTo>
                  <a:cubicBezTo>
                    <a:pt x="2544" y="320"/>
                    <a:pt x="2756" y="335"/>
                    <a:pt x="2966" y="335"/>
                  </a:cubicBezTo>
                  <a:cubicBezTo>
                    <a:pt x="3086" y="335"/>
                    <a:pt x="3204" y="331"/>
                    <a:pt x="3322" y="315"/>
                  </a:cubicBezTo>
                  <a:lnTo>
                    <a:pt x="3370" y="256"/>
                  </a:lnTo>
                  <a:cubicBezTo>
                    <a:pt x="3275" y="220"/>
                    <a:pt x="3203" y="149"/>
                    <a:pt x="3120" y="149"/>
                  </a:cubicBezTo>
                  <a:cubicBezTo>
                    <a:pt x="2167" y="113"/>
                    <a:pt x="1179" y="149"/>
                    <a:pt x="227" y="6"/>
                  </a:cubicBezTo>
                  <a:cubicBezTo>
                    <a:pt x="210" y="3"/>
                    <a:pt x="190" y="1"/>
                    <a:pt x="16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68" name="Google Shape;2468;p32"/>
            <p:cNvSpPr/>
            <p:nvPr/>
          </p:nvSpPr>
          <p:spPr>
            <a:xfrm>
              <a:off x="5800125" y="3780825"/>
              <a:ext cx="48225" cy="21100"/>
            </a:xfrm>
            <a:custGeom>
              <a:avLst/>
              <a:gdLst/>
              <a:ahLst/>
              <a:cxnLst/>
              <a:rect l="l" t="t" r="r" b="b"/>
              <a:pathLst>
                <a:path w="1929" h="844" extrusionOk="0">
                  <a:moveTo>
                    <a:pt x="1074" y="1"/>
                  </a:moveTo>
                  <a:cubicBezTo>
                    <a:pt x="1005" y="1"/>
                    <a:pt x="931" y="18"/>
                    <a:pt x="857" y="41"/>
                  </a:cubicBezTo>
                  <a:cubicBezTo>
                    <a:pt x="786" y="65"/>
                    <a:pt x="738" y="77"/>
                    <a:pt x="679" y="101"/>
                  </a:cubicBezTo>
                  <a:cubicBezTo>
                    <a:pt x="465" y="184"/>
                    <a:pt x="226" y="148"/>
                    <a:pt x="48" y="315"/>
                  </a:cubicBezTo>
                  <a:cubicBezTo>
                    <a:pt x="0" y="601"/>
                    <a:pt x="262" y="613"/>
                    <a:pt x="405" y="696"/>
                  </a:cubicBezTo>
                  <a:cubicBezTo>
                    <a:pt x="524" y="744"/>
                    <a:pt x="643" y="803"/>
                    <a:pt x="762" y="839"/>
                  </a:cubicBezTo>
                  <a:cubicBezTo>
                    <a:pt x="776" y="842"/>
                    <a:pt x="790" y="843"/>
                    <a:pt x="804" y="843"/>
                  </a:cubicBezTo>
                  <a:cubicBezTo>
                    <a:pt x="849" y="843"/>
                    <a:pt x="893" y="828"/>
                    <a:pt x="929" y="791"/>
                  </a:cubicBezTo>
                  <a:cubicBezTo>
                    <a:pt x="1119" y="779"/>
                    <a:pt x="1310" y="779"/>
                    <a:pt x="1512" y="756"/>
                  </a:cubicBezTo>
                  <a:cubicBezTo>
                    <a:pt x="1512" y="565"/>
                    <a:pt x="1608" y="494"/>
                    <a:pt x="1762" y="494"/>
                  </a:cubicBezTo>
                  <a:cubicBezTo>
                    <a:pt x="1810" y="446"/>
                    <a:pt x="1846" y="422"/>
                    <a:pt x="1893" y="398"/>
                  </a:cubicBezTo>
                  <a:cubicBezTo>
                    <a:pt x="1905" y="375"/>
                    <a:pt x="1905" y="363"/>
                    <a:pt x="1929" y="327"/>
                  </a:cubicBezTo>
                  <a:cubicBezTo>
                    <a:pt x="1774" y="148"/>
                    <a:pt x="1548" y="208"/>
                    <a:pt x="1358" y="184"/>
                  </a:cubicBezTo>
                  <a:cubicBezTo>
                    <a:pt x="1284" y="45"/>
                    <a:pt x="1184" y="1"/>
                    <a:pt x="107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69" name="Google Shape;2469;p32"/>
            <p:cNvSpPr/>
            <p:nvPr/>
          </p:nvSpPr>
          <p:spPr>
            <a:xfrm>
              <a:off x="6055200" y="3800375"/>
              <a:ext cx="69375" cy="9375"/>
            </a:xfrm>
            <a:custGeom>
              <a:avLst/>
              <a:gdLst/>
              <a:ahLst/>
              <a:cxnLst/>
              <a:rect l="l" t="t" r="r" b="b"/>
              <a:pathLst>
                <a:path w="2775" h="375" extrusionOk="0">
                  <a:moveTo>
                    <a:pt x="1091" y="1"/>
                  </a:moveTo>
                  <a:cubicBezTo>
                    <a:pt x="978" y="1"/>
                    <a:pt x="865" y="3"/>
                    <a:pt x="751" y="9"/>
                  </a:cubicBezTo>
                  <a:cubicBezTo>
                    <a:pt x="644" y="122"/>
                    <a:pt x="519" y="143"/>
                    <a:pt x="389" y="143"/>
                  </a:cubicBezTo>
                  <a:cubicBezTo>
                    <a:pt x="314" y="143"/>
                    <a:pt x="237" y="136"/>
                    <a:pt x="161" y="136"/>
                  </a:cubicBezTo>
                  <a:cubicBezTo>
                    <a:pt x="107" y="136"/>
                    <a:pt x="53" y="140"/>
                    <a:pt x="1" y="152"/>
                  </a:cubicBezTo>
                  <a:cubicBezTo>
                    <a:pt x="331" y="276"/>
                    <a:pt x="669" y="289"/>
                    <a:pt x="1008" y="289"/>
                  </a:cubicBezTo>
                  <a:cubicBezTo>
                    <a:pt x="1094" y="289"/>
                    <a:pt x="1181" y="288"/>
                    <a:pt x="1267" y="288"/>
                  </a:cubicBezTo>
                  <a:cubicBezTo>
                    <a:pt x="1429" y="288"/>
                    <a:pt x="1590" y="291"/>
                    <a:pt x="1751" y="307"/>
                  </a:cubicBezTo>
                  <a:cubicBezTo>
                    <a:pt x="1942" y="307"/>
                    <a:pt x="2139" y="375"/>
                    <a:pt x="2325" y="375"/>
                  </a:cubicBezTo>
                  <a:cubicBezTo>
                    <a:pt x="2488" y="375"/>
                    <a:pt x="2642" y="323"/>
                    <a:pt x="2775" y="128"/>
                  </a:cubicBezTo>
                  <a:cubicBezTo>
                    <a:pt x="2218" y="69"/>
                    <a:pt x="1661" y="1"/>
                    <a:pt x="109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70" name="Google Shape;2470;p32"/>
            <p:cNvSpPr/>
            <p:nvPr/>
          </p:nvSpPr>
          <p:spPr>
            <a:xfrm>
              <a:off x="5799825" y="3767625"/>
              <a:ext cx="52400" cy="14250"/>
            </a:xfrm>
            <a:custGeom>
              <a:avLst/>
              <a:gdLst/>
              <a:ahLst/>
              <a:cxnLst/>
              <a:rect l="l" t="t" r="r" b="b"/>
              <a:pathLst>
                <a:path w="2096" h="570" extrusionOk="0">
                  <a:moveTo>
                    <a:pt x="143" y="1"/>
                  </a:moveTo>
                  <a:cubicBezTo>
                    <a:pt x="119" y="1"/>
                    <a:pt x="96" y="4"/>
                    <a:pt x="72" y="10"/>
                  </a:cubicBezTo>
                  <a:cubicBezTo>
                    <a:pt x="12" y="57"/>
                    <a:pt x="0" y="129"/>
                    <a:pt x="0" y="212"/>
                  </a:cubicBezTo>
                  <a:cubicBezTo>
                    <a:pt x="12" y="284"/>
                    <a:pt x="60" y="343"/>
                    <a:pt x="119" y="391"/>
                  </a:cubicBezTo>
                  <a:cubicBezTo>
                    <a:pt x="227" y="438"/>
                    <a:pt x="322" y="462"/>
                    <a:pt x="441" y="486"/>
                  </a:cubicBezTo>
                  <a:cubicBezTo>
                    <a:pt x="598" y="508"/>
                    <a:pt x="753" y="513"/>
                    <a:pt x="909" y="513"/>
                  </a:cubicBezTo>
                  <a:cubicBezTo>
                    <a:pt x="1045" y="513"/>
                    <a:pt x="1182" y="509"/>
                    <a:pt x="1318" y="509"/>
                  </a:cubicBezTo>
                  <a:cubicBezTo>
                    <a:pt x="1533" y="509"/>
                    <a:pt x="1748" y="519"/>
                    <a:pt x="1965" y="569"/>
                  </a:cubicBezTo>
                  <a:lnTo>
                    <a:pt x="2096" y="438"/>
                  </a:lnTo>
                  <a:cubicBezTo>
                    <a:pt x="1548" y="129"/>
                    <a:pt x="953" y="81"/>
                    <a:pt x="346" y="22"/>
                  </a:cubicBezTo>
                  <a:cubicBezTo>
                    <a:pt x="346" y="34"/>
                    <a:pt x="334" y="34"/>
                    <a:pt x="298" y="57"/>
                  </a:cubicBezTo>
                  <a:cubicBezTo>
                    <a:pt x="292" y="60"/>
                    <a:pt x="286" y="62"/>
                    <a:pt x="279" y="62"/>
                  </a:cubicBezTo>
                  <a:cubicBezTo>
                    <a:pt x="258" y="62"/>
                    <a:pt x="233" y="46"/>
                    <a:pt x="215" y="10"/>
                  </a:cubicBezTo>
                  <a:cubicBezTo>
                    <a:pt x="191" y="4"/>
                    <a:pt x="167" y="1"/>
                    <a:pt x="14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71" name="Google Shape;2471;p32"/>
            <p:cNvSpPr/>
            <p:nvPr/>
          </p:nvSpPr>
          <p:spPr>
            <a:xfrm>
              <a:off x="6098975" y="3803575"/>
              <a:ext cx="50925" cy="8650"/>
            </a:xfrm>
            <a:custGeom>
              <a:avLst/>
              <a:gdLst/>
              <a:ahLst/>
              <a:cxnLst/>
              <a:rect l="l" t="t" r="r" b="b"/>
              <a:pathLst>
                <a:path w="2037" h="346" extrusionOk="0">
                  <a:moveTo>
                    <a:pt x="1024" y="0"/>
                  </a:moveTo>
                  <a:cubicBezTo>
                    <a:pt x="884" y="135"/>
                    <a:pt x="724" y="161"/>
                    <a:pt x="559" y="161"/>
                  </a:cubicBezTo>
                  <a:cubicBezTo>
                    <a:pt x="455" y="161"/>
                    <a:pt x="348" y="151"/>
                    <a:pt x="242" y="151"/>
                  </a:cubicBezTo>
                  <a:cubicBezTo>
                    <a:pt x="160" y="151"/>
                    <a:pt x="79" y="157"/>
                    <a:pt x="0" y="179"/>
                  </a:cubicBezTo>
                  <a:cubicBezTo>
                    <a:pt x="167" y="346"/>
                    <a:pt x="393" y="262"/>
                    <a:pt x="583" y="310"/>
                  </a:cubicBezTo>
                  <a:lnTo>
                    <a:pt x="2024" y="310"/>
                  </a:lnTo>
                  <a:cubicBezTo>
                    <a:pt x="2024" y="250"/>
                    <a:pt x="2036" y="191"/>
                    <a:pt x="2036" y="131"/>
                  </a:cubicBezTo>
                  <a:cubicBezTo>
                    <a:pt x="2024" y="84"/>
                    <a:pt x="2012" y="60"/>
                    <a:pt x="2012" y="12"/>
                  </a:cubicBezTo>
                  <a:cubicBezTo>
                    <a:pt x="1834" y="25"/>
                    <a:pt x="1659" y="38"/>
                    <a:pt x="1484" y="38"/>
                  </a:cubicBezTo>
                  <a:cubicBezTo>
                    <a:pt x="1332" y="38"/>
                    <a:pt x="1179" y="28"/>
                    <a:pt x="102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72" name="Google Shape;2472;p32"/>
            <p:cNvSpPr/>
            <p:nvPr/>
          </p:nvSpPr>
          <p:spPr>
            <a:xfrm>
              <a:off x="5809050" y="3775325"/>
              <a:ext cx="39900" cy="10425"/>
            </a:xfrm>
            <a:custGeom>
              <a:avLst/>
              <a:gdLst/>
              <a:ahLst/>
              <a:cxnLst/>
              <a:rect l="l" t="t" r="r" b="b"/>
              <a:pathLst>
                <a:path w="1596" h="417" extrusionOk="0">
                  <a:moveTo>
                    <a:pt x="249" y="1"/>
                  </a:moveTo>
                  <a:cubicBezTo>
                    <a:pt x="167" y="1"/>
                    <a:pt x="84" y="4"/>
                    <a:pt x="0" y="11"/>
                  </a:cubicBezTo>
                  <a:cubicBezTo>
                    <a:pt x="24" y="380"/>
                    <a:pt x="405" y="202"/>
                    <a:pt x="572" y="416"/>
                  </a:cubicBezTo>
                  <a:cubicBezTo>
                    <a:pt x="640" y="382"/>
                    <a:pt x="711" y="367"/>
                    <a:pt x="782" y="367"/>
                  </a:cubicBezTo>
                  <a:cubicBezTo>
                    <a:pt x="860" y="367"/>
                    <a:pt x="938" y="385"/>
                    <a:pt x="1012" y="416"/>
                  </a:cubicBezTo>
                  <a:cubicBezTo>
                    <a:pt x="1105" y="287"/>
                    <a:pt x="1228" y="275"/>
                    <a:pt x="1353" y="275"/>
                  </a:cubicBezTo>
                  <a:cubicBezTo>
                    <a:pt x="1384" y="275"/>
                    <a:pt x="1415" y="275"/>
                    <a:pt x="1446" y="275"/>
                  </a:cubicBezTo>
                  <a:cubicBezTo>
                    <a:pt x="1498" y="275"/>
                    <a:pt x="1548" y="273"/>
                    <a:pt x="1596" y="261"/>
                  </a:cubicBezTo>
                  <a:cubicBezTo>
                    <a:pt x="1151" y="110"/>
                    <a:pt x="714" y="1"/>
                    <a:pt x="24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73" name="Google Shape;2473;p32"/>
            <p:cNvSpPr/>
            <p:nvPr/>
          </p:nvSpPr>
          <p:spPr>
            <a:xfrm>
              <a:off x="5973950" y="3796075"/>
              <a:ext cx="42000" cy="4850"/>
            </a:xfrm>
            <a:custGeom>
              <a:avLst/>
              <a:gdLst/>
              <a:ahLst/>
              <a:cxnLst/>
              <a:rect l="l" t="t" r="r" b="b"/>
              <a:pathLst>
                <a:path w="1680" h="194" extrusionOk="0">
                  <a:moveTo>
                    <a:pt x="679" y="0"/>
                  </a:moveTo>
                  <a:cubicBezTo>
                    <a:pt x="450" y="0"/>
                    <a:pt x="223" y="39"/>
                    <a:pt x="0" y="169"/>
                  </a:cubicBezTo>
                  <a:cubicBezTo>
                    <a:pt x="96" y="169"/>
                    <a:pt x="167" y="181"/>
                    <a:pt x="274" y="193"/>
                  </a:cubicBezTo>
                  <a:cubicBezTo>
                    <a:pt x="390" y="166"/>
                    <a:pt x="509" y="158"/>
                    <a:pt x="630" y="158"/>
                  </a:cubicBezTo>
                  <a:cubicBezTo>
                    <a:pt x="794" y="158"/>
                    <a:pt x="962" y="173"/>
                    <a:pt x="1128" y="173"/>
                  </a:cubicBezTo>
                  <a:cubicBezTo>
                    <a:pt x="1315" y="173"/>
                    <a:pt x="1501" y="154"/>
                    <a:pt x="1679" y="74"/>
                  </a:cubicBezTo>
                  <a:lnTo>
                    <a:pt x="1679" y="74"/>
                  </a:lnTo>
                  <a:cubicBezTo>
                    <a:pt x="1665" y="75"/>
                    <a:pt x="1651" y="75"/>
                    <a:pt x="1638" y="75"/>
                  </a:cubicBezTo>
                  <a:cubicBezTo>
                    <a:pt x="1319" y="75"/>
                    <a:pt x="998" y="0"/>
                    <a:pt x="67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74" name="Google Shape;2474;p32"/>
            <p:cNvSpPr/>
            <p:nvPr/>
          </p:nvSpPr>
          <p:spPr>
            <a:xfrm>
              <a:off x="5847150" y="3789000"/>
              <a:ext cx="22650" cy="7450"/>
            </a:xfrm>
            <a:custGeom>
              <a:avLst/>
              <a:gdLst/>
              <a:ahLst/>
              <a:cxnLst/>
              <a:rect l="l" t="t" r="r" b="b"/>
              <a:pathLst>
                <a:path w="906" h="298" extrusionOk="0">
                  <a:moveTo>
                    <a:pt x="60" y="0"/>
                  </a:moveTo>
                  <a:lnTo>
                    <a:pt x="24" y="36"/>
                  </a:lnTo>
                  <a:cubicBezTo>
                    <a:pt x="0" y="71"/>
                    <a:pt x="0" y="119"/>
                    <a:pt x="48" y="167"/>
                  </a:cubicBezTo>
                  <a:cubicBezTo>
                    <a:pt x="192" y="232"/>
                    <a:pt x="333" y="298"/>
                    <a:pt x="488" y="298"/>
                  </a:cubicBezTo>
                  <a:cubicBezTo>
                    <a:pt x="614" y="298"/>
                    <a:pt x="750" y="254"/>
                    <a:pt x="905" y="131"/>
                  </a:cubicBezTo>
                  <a:cubicBezTo>
                    <a:pt x="720" y="24"/>
                    <a:pt x="542" y="15"/>
                    <a:pt x="376" y="15"/>
                  </a:cubicBezTo>
                  <a:cubicBezTo>
                    <a:pt x="345" y="15"/>
                    <a:pt x="313" y="16"/>
                    <a:pt x="283" y="16"/>
                  </a:cubicBezTo>
                  <a:cubicBezTo>
                    <a:pt x="206" y="16"/>
                    <a:pt x="131" y="14"/>
                    <a:pt x="6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75" name="Google Shape;2475;p32"/>
            <p:cNvSpPr/>
            <p:nvPr/>
          </p:nvSpPr>
          <p:spPr>
            <a:xfrm>
              <a:off x="5884350" y="3805650"/>
              <a:ext cx="25325" cy="5625"/>
            </a:xfrm>
            <a:custGeom>
              <a:avLst/>
              <a:gdLst/>
              <a:ahLst/>
              <a:cxnLst/>
              <a:rect l="l" t="t" r="r" b="b"/>
              <a:pathLst>
                <a:path w="1013" h="225" extrusionOk="0">
                  <a:moveTo>
                    <a:pt x="1" y="48"/>
                  </a:moveTo>
                  <a:lnTo>
                    <a:pt x="1" y="48"/>
                  </a:lnTo>
                  <a:cubicBezTo>
                    <a:pt x="143" y="191"/>
                    <a:pt x="302" y="224"/>
                    <a:pt x="467" y="224"/>
                  </a:cubicBezTo>
                  <a:cubicBezTo>
                    <a:pt x="612" y="224"/>
                    <a:pt x="762" y="198"/>
                    <a:pt x="909" y="198"/>
                  </a:cubicBezTo>
                  <a:cubicBezTo>
                    <a:pt x="944" y="198"/>
                    <a:pt x="978" y="200"/>
                    <a:pt x="1013" y="203"/>
                  </a:cubicBezTo>
                  <a:cubicBezTo>
                    <a:pt x="703" y="1"/>
                    <a:pt x="346" y="96"/>
                    <a:pt x="1" y="48"/>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76" name="Google Shape;2476;p32"/>
            <p:cNvSpPr/>
            <p:nvPr/>
          </p:nvSpPr>
          <p:spPr>
            <a:xfrm>
              <a:off x="5855775" y="3774600"/>
              <a:ext cx="13725" cy="6975"/>
            </a:xfrm>
            <a:custGeom>
              <a:avLst/>
              <a:gdLst/>
              <a:ahLst/>
              <a:cxnLst/>
              <a:rect l="l" t="t" r="r" b="b"/>
              <a:pathLst>
                <a:path w="549" h="279" extrusionOk="0">
                  <a:moveTo>
                    <a:pt x="249" y="0"/>
                  </a:moveTo>
                  <a:cubicBezTo>
                    <a:pt x="178" y="0"/>
                    <a:pt x="97" y="43"/>
                    <a:pt x="1" y="147"/>
                  </a:cubicBezTo>
                  <a:cubicBezTo>
                    <a:pt x="36" y="207"/>
                    <a:pt x="84" y="266"/>
                    <a:pt x="144" y="278"/>
                  </a:cubicBezTo>
                  <a:lnTo>
                    <a:pt x="548" y="278"/>
                  </a:lnTo>
                  <a:cubicBezTo>
                    <a:pt x="465" y="127"/>
                    <a:pt x="373" y="0"/>
                    <a:pt x="24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77" name="Google Shape;2477;p32"/>
            <p:cNvSpPr/>
            <p:nvPr/>
          </p:nvSpPr>
          <p:spPr>
            <a:xfrm>
              <a:off x="5866200" y="3803575"/>
              <a:ext cx="18175" cy="4075"/>
            </a:xfrm>
            <a:custGeom>
              <a:avLst/>
              <a:gdLst/>
              <a:ahLst/>
              <a:cxnLst/>
              <a:rect l="l" t="t" r="r" b="b"/>
              <a:pathLst>
                <a:path w="727" h="163" extrusionOk="0">
                  <a:moveTo>
                    <a:pt x="0" y="12"/>
                  </a:moveTo>
                  <a:lnTo>
                    <a:pt x="0" y="12"/>
                  </a:lnTo>
                  <a:cubicBezTo>
                    <a:pt x="104" y="135"/>
                    <a:pt x="227" y="163"/>
                    <a:pt x="356" y="163"/>
                  </a:cubicBezTo>
                  <a:cubicBezTo>
                    <a:pt x="465" y="163"/>
                    <a:pt x="579" y="142"/>
                    <a:pt x="689" y="142"/>
                  </a:cubicBezTo>
                  <a:cubicBezTo>
                    <a:pt x="702" y="142"/>
                    <a:pt x="714" y="143"/>
                    <a:pt x="727" y="143"/>
                  </a:cubicBezTo>
                  <a:cubicBezTo>
                    <a:pt x="500" y="0"/>
                    <a:pt x="250" y="60"/>
                    <a:pt x="0" y="12"/>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78" name="Google Shape;2478;p32"/>
            <p:cNvSpPr/>
            <p:nvPr/>
          </p:nvSpPr>
          <p:spPr>
            <a:xfrm>
              <a:off x="6056100" y="3781550"/>
              <a:ext cx="17600" cy="5025"/>
            </a:xfrm>
            <a:custGeom>
              <a:avLst/>
              <a:gdLst/>
              <a:ahLst/>
              <a:cxnLst/>
              <a:rect l="l" t="t" r="r" b="b"/>
              <a:pathLst>
                <a:path w="704" h="201" extrusionOk="0">
                  <a:moveTo>
                    <a:pt x="203" y="0"/>
                  </a:moveTo>
                  <a:cubicBezTo>
                    <a:pt x="143" y="60"/>
                    <a:pt x="60" y="108"/>
                    <a:pt x="1" y="167"/>
                  </a:cubicBezTo>
                  <a:cubicBezTo>
                    <a:pt x="26" y="184"/>
                    <a:pt x="45" y="201"/>
                    <a:pt x="67" y="201"/>
                  </a:cubicBezTo>
                  <a:cubicBezTo>
                    <a:pt x="76" y="201"/>
                    <a:pt x="85" y="198"/>
                    <a:pt x="96" y="191"/>
                  </a:cubicBezTo>
                  <a:cubicBezTo>
                    <a:pt x="163" y="171"/>
                    <a:pt x="235" y="170"/>
                    <a:pt x="306" y="170"/>
                  </a:cubicBezTo>
                  <a:cubicBezTo>
                    <a:pt x="317" y="170"/>
                    <a:pt x="328" y="170"/>
                    <a:pt x="339" y="170"/>
                  </a:cubicBezTo>
                  <a:cubicBezTo>
                    <a:pt x="471" y="170"/>
                    <a:pt x="600" y="165"/>
                    <a:pt x="703" y="48"/>
                  </a:cubicBezTo>
                  <a:cubicBezTo>
                    <a:pt x="536" y="36"/>
                    <a:pt x="358" y="12"/>
                    <a:pt x="20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79" name="Google Shape;2479;p32"/>
            <p:cNvSpPr/>
            <p:nvPr/>
          </p:nvSpPr>
          <p:spPr>
            <a:xfrm>
              <a:off x="5851900" y="3803575"/>
              <a:ext cx="10750" cy="3600"/>
            </a:xfrm>
            <a:custGeom>
              <a:avLst/>
              <a:gdLst/>
              <a:ahLst/>
              <a:cxnLst/>
              <a:rect l="l" t="t" r="r" b="b"/>
              <a:pathLst>
                <a:path w="430" h="144" extrusionOk="0">
                  <a:moveTo>
                    <a:pt x="1" y="0"/>
                  </a:moveTo>
                  <a:cubicBezTo>
                    <a:pt x="78" y="96"/>
                    <a:pt x="150" y="143"/>
                    <a:pt x="220" y="143"/>
                  </a:cubicBezTo>
                  <a:cubicBezTo>
                    <a:pt x="290" y="143"/>
                    <a:pt x="358" y="96"/>
                    <a:pt x="43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80" name="Google Shape;2480;p32"/>
            <p:cNvSpPr/>
            <p:nvPr/>
          </p:nvSpPr>
          <p:spPr>
            <a:xfrm>
              <a:off x="6006400" y="3776800"/>
              <a:ext cx="3300" cy="1800"/>
            </a:xfrm>
            <a:custGeom>
              <a:avLst/>
              <a:gdLst/>
              <a:ahLst/>
              <a:cxnLst/>
              <a:rect l="l" t="t" r="r" b="b"/>
              <a:pathLst>
                <a:path w="132" h="72" extrusionOk="0">
                  <a:moveTo>
                    <a:pt x="66" y="0"/>
                  </a:moveTo>
                  <a:cubicBezTo>
                    <a:pt x="38" y="0"/>
                    <a:pt x="16" y="19"/>
                    <a:pt x="0" y="59"/>
                  </a:cubicBezTo>
                  <a:cubicBezTo>
                    <a:pt x="48" y="71"/>
                    <a:pt x="84" y="71"/>
                    <a:pt x="131" y="71"/>
                  </a:cubicBezTo>
                  <a:cubicBezTo>
                    <a:pt x="131" y="59"/>
                    <a:pt x="119" y="24"/>
                    <a:pt x="107" y="12"/>
                  </a:cubicBezTo>
                  <a:cubicBezTo>
                    <a:pt x="92" y="4"/>
                    <a:pt x="78" y="0"/>
                    <a:pt x="6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81" name="Google Shape;2481;p32"/>
            <p:cNvSpPr/>
            <p:nvPr/>
          </p:nvSpPr>
          <p:spPr>
            <a:xfrm>
              <a:off x="5844775" y="3789875"/>
              <a:ext cx="3575" cy="3000"/>
            </a:xfrm>
            <a:custGeom>
              <a:avLst/>
              <a:gdLst/>
              <a:ahLst/>
              <a:cxnLst/>
              <a:rect l="l" t="t" r="r" b="b"/>
              <a:pathLst>
                <a:path w="143" h="120" extrusionOk="0">
                  <a:moveTo>
                    <a:pt x="119" y="1"/>
                  </a:moveTo>
                  <a:cubicBezTo>
                    <a:pt x="60" y="13"/>
                    <a:pt x="24" y="60"/>
                    <a:pt x="0" y="120"/>
                  </a:cubicBezTo>
                  <a:lnTo>
                    <a:pt x="143" y="120"/>
                  </a:lnTo>
                  <a:lnTo>
                    <a:pt x="143" y="60"/>
                  </a:lnTo>
                  <a:lnTo>
                    <a:pt x="119"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82" name="Google Shape;2482;p32"/>
            <p:cNvSpPr/>
            <p:nvPr/>
          </p:nvSpPr>
          <p:spPr>
            <a:xfrm>
              <a:off x="5855775" y="3778275"/>
              <a:ext cx="3900" cy="3600"/>
            </a:xfrm>
            <a:custGeom>
              <a:avLst/>
              <a:gdLst/>
              <a:ahLst/>
              <a:cxnLst/>
              <a:rect l="l" t="t" r="r" b="b"/>
              <a:pathLst>
                <a:path w="156" h="144" extrusionOk="0">
                  <a:moveTo>
                    <a:pt x="1" y="0"/>
                  </a:moveTo>
                  <a:lnTo>
                    <a:pt x="1" y="0"/>
                  </a:lnTo>
                  <a:cubicBezTo>
                    <a:pt x="24" y="84"/>
                    <a:pt x="72" y="131"/>
                    <a:pt x="155" y="143"/>
                  </a:cubicBezTo>
                  <a:cubicBezTo>
                    <a:pt x="96" y="84"/>
                    <a:pt x="60"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83" name="Google Shape;2483;p32"/>
            <p:cNvSpPr/>
            <p:nvPr/>
          </p:nvSpPr>
          <p:spPr>
            <a:xfrm>
              <a:off x="5715000" y="3874125"/>
              <a:ext cx="36925" cy="85950"/>
            </a:xfrm>
            <a:custGeom>
              <a:avLst/>
              <a:gdLst/>
              <a:ahLst/>
              <a:cxnLst/>
              <a:rect l="l" t="t" r="r" b="b"/>
              <a:pathLst>
                <a:path w="1477" h="3438" extrusionOk="0">
                  <a:moveTo>
                    <a:pt x="603" y="1"/>
                  </a:moveTo>
                  <a:cubicBezTo>
                    <a:pt x="424" y="1"/>
                    <a:pt x="248" y="70"/>
                    <a:pt x="71" y="143"/>
                  </a:cubicBezTo>
                  <a:cubicBezTo>
                    <a:pt x="0" y="203"/>
                    <a:pt x="0" y="262"/>
                    <a:pt x="60" y="334"/>
                  </a:cubicBezTo>
                  <a:cubicBezTo>
                    <a:pt x="71" y="333"/>
                    <a:pt x="82" y="333"/>
                    <a:pt x="93" y="333"/>
                  </a:cubicBezTo>
                  <a:cubicBezTo>
                    <a:pt x="343" y="333"/>
                    <a:pt x="452" y="464"/>
                    <a:pt x="452" y="715"/>
                  </a:cubicBezTo>
                  <a:cubicBezTo>
                    <a:pt x="452" y="1369"/>
                    <a:pt x="476" y="2012"/>
                    <a:pt x="476" y="2655"/>
                  </a:cubicBezTo>
                  <a:cubicBezTo>
                    <a:pt x="476" y="2905"/>
                    <a:pt x="310" y="3215"/>
                    <a:pt x="572" y="3382"/>
                  </a:cubicBezTo>
                  <a:cubicBezTo>
                    <a:pt x="631" y="3421"/>
                    <a:pt x="684" y="3438"/>
                    <a:pt x="732" y="3438"/>
                  </a:cubicBezTo>
                  <a:cubicBezTo>
                    <a:pt x="946" y="3438"/>
                    <a:pt x="1072" y="3118"/>
                    <a:pt x="1286" y="3060"/>
                  </a:cubicBezTo>
                  <a:cubicBezTo>
                    <a:pt x="1345" y="2917"/>
                    <a:pt x="1417" y="2786"/>
                    <a:pt x="1476" y="2667"/>
                  </a:cubicBezTo>
                  <a:cubicBezTo>
                    <a:pt x="1476" y="2643"/>
                    <a:pt x="1464" y="2596"/>
                    <a:pt x="1464" y="2560"/>
                  </a:cubicBezTo>
                  <a:cubicBezTo>
                    <a:pt x="1441" y="2417"/>
                    <a:pt x="1381" y="2298"/>
                    <a:pt x="1298" y="2179"/>
                  </a:cubicBezTo>
                  <a:cubicBezTo>
                    <a:pt x="1048" y="1941"/>
                    <a:pt x="1083" y="1631"/>
                    <a:pt x="1072" y="1334"/>
                  </a:cubicBezTo>
                  <a:cubicBezTo>
                    <a:pt x="1060" y="917"/>
                    <a:pt x="1179" y="476"/>
                    <a:pt x="941" y="95"/>
                  </a:cubicBezTo>
                  <a:cubicBezTo>
                    <a:pt x="827" y="27"/>
                    <a:pt x="715" y="1"/>
                    <a:pt x="60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84" name="Google Shape;2484;p32"/>
            <p:cNvSpPr/>
            <p:nvPr/>
          </p:nvSpPr>
          <p:spPr>
            <a:xfrm>
              <a:off x="5935550" y="4036700"/>
              <a:ext cx="114325" cy="18725"/>
            </a:xfrm>
            <a:custGeom>
              <a:avLst/>
              <a:gdLst/>
              <a:ahLst/>
              <a:cxnLst/>
              <a:rect l="l" t="t" r="r" b="b"/>
              <a:pathLst>
                <a:path w="4573" h="749" extrusionOk="0">
                  <a:moveTo>
                    <a:pt x="3896" y="518"/>
                  </a:moveTo>
                  <a:cubicBezTo>
                    <a:pt x="3855" y="526"/>
                    <a:pt x="3812" y="539"/>
                    <a:pt x="3775" y="546"/>
                  </a:cubicBezTo>
                  <a:cubicBezTo>
                    <a:pt x="3814" y="530"/>
                    <a:pt x="3855" y="522"/>
                    <a:pt x="3896" y="518"/>
                  </a:cubicBezTo>
                  <a:close/>
                  <a:moveTo>
                    <a:pt x="734" y="1"/>
                  </a:moveTo>
                  <a:cubicBezTo>
                    <a:pt x="617" y="1"/>
                    <a:pt x="499" y="4"/>
                    <a:pt x="382" y="10"/>
                  </a:cubicBezTo>
                  <a:cubicBezTo>
                    <a:pt x="298" y="129"/>
                    <a:pt x="1" y="10"/>
                    <a:pt x="84" y="308"/>
                  </a:cubicBezTo>
                  <a:cubicBezTo>
                    <a:pt x="343" y="392"/>
                    <a:pt x="611" y="402"/>
                    <a:pt x="880" y="402"/>
                  </a:cubicBezTo>
                  <a:cubicBezTo>
                    <a:pt x="958" y="402"/>
                    <a:pt x="1037" y="401"/>
                    <a:pt x="1116" y="401"/>
                  </a:cubicBezTo>
                  <a:cubicBezTo>
                    <a:pt x="1411" y="401"/>
                    <a:pt x="1705" y="413"/>
                    <a:pt x="1989" y="522"/>
                  </a:cubicBezTo>
                  <a:cubicBezTo>
                    <a:pt x="2136" y="522"/>
                    <a:pt x="2284" y="521"/>
                    <a:pt x="2433" y="521"/>
                  </a:cubicBezTo>
                  <a:cubicBezTo>
                    <a:pt x="2476" y="521"/>
                    <a:pt x="2519" y="521"/>
                    <a:pt x="2562" y="521"/>
                  </a:cubicBezTo>
                  <a:lnTo>
                    <a:pt x="2562" y="521"/>
                  </a:lnTo>
                  <a:cubicBezTo>
                    <a:pt x="2451" y="536"/>
                    <a:pt x="2340" y="566"/>
                    <a:pt x="2227" y="617"/>
                  </a:cubicBezTo>
                  <a:cubicBezTo>
                    <a:pt x="2338" y="728"/>
                    <a:pt x="2474" y="736"/>
                    <a:pt x="2607" y="736"/>
                  </a:cubicBezTo>
                  <a:cubicBezTo>
                    <a:pt x="2632" y="736"/>
                    <a:pt x="2656" y="736"/>
                    <a:pt x="2679" y="736"/>
                  </a:cubicBezTo>
                  <a:cubicBezTo>
                    <a:pt x="3156" y="736"/>
                    <a:pt x="3620" y="748"/>
                    <a:pt x="4096" y="748"/>
                  </a:cubicBezTo>
                  <a:lnTo>
                    <a:pt x="4096" y="700"/>
                  </a:lnTo>
                  <a:cubicBezTo>
                    <a:pt x="4096" y="574"/>
                    <a:pt x="4056" y="527"/>
                    <a:pt x="4000" y="514"/>
                  </a:cubicBezTo>
                  <a:lnTo>
                    <a:pt x="4000" y="514"/>
                  </a:lnTo>
                  <a:cubicBezTo>
                    <a:pt x="4049" y="514"/>
                    <a:pt x="4097" y="515"/>
                    <a:pt x="4144" y="510"/>
                  </a:cubicBezTo>
                  <a:cubicBezTo>
                    <a:pt x="4323" y="486"/>
                    <a:pt x="4489" y="439"/>
                    <a:pt x="4573" y="272"/>
                  </a:cubicBezTo>
                  <a:cubicBezTo>
                    <a:pt x="4382" y="153"/>
                    <a:pt x="4156" y="224"/>
                    <a:pt x="3965" y="165"/>
                  </a:cubicBezTo>
                  <a:lnTo>
                    <a:pt x="3680" y="165"/>
                  </a:lnTo>
                  <a:cubicBezTo>
                    <a:pt x="3606" y="167"/>
                    <a:pt x="3532" y="168"/>
                    <a:pt x="3459" y="168"/>
                  </a:cubicBezTo>
                  <a:cubicBezTo>
                    <a:pt x="2553" y="168"/>
                    <a:pt x="1640" y="1"/>
                    <a:pt x="73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85" name="Google Shape;2485;p32"/>
            <p:cNvSpPr/>
            <p:nvPr/>
          </p:nvSpPr>
          <p:spPr>
            <a:xfrm>
              <a:off x="5907275" y="4004700"/>
              <a:ext cx="99450" cy="14700"/>
            </a:xfrm>
            <a:custGeom>
              <a:avLst/>
              <a:gdLst/>
              <a:ahLst/>
              <a:cxnLst/>
              <a:rect l="l" t="t" r="r" b="b"/>
              <a:pathLst>
                <a:path w="3978" h="588" extrusionOk="0">
                  <a:moveTo>
                    <a:pt x="599" y="0"/>
                  </a:moveTo>
                  <a:cubicBezTo>
                    <a:pt x="471" y="0"/>
                    <a:pt x="343" y="2"/>
                    <a:pt x="215" y="4"/>
                  </a:cubicBezTo>
                  <a:cubicBezTo>
                    <a:pt x="143" y="75"/>
                    <a:pt x="0" y="123"/>
                    <a:pt x="84" y="278"/>
                  </a:cubicBezTo>
                  <a:cubicBezTo>
                    <a:pt x="501" y="314"/>
                    <a:pt x="929" y="361"/>
                    <a:pt x="1358" y="409"/>
                  </a:cubicBezTo>
                  <a:cubicBezTo>
                    <a:pt x="1723" y="544"/>
                    <a:pt x="2096" y="570"/>
                    <a:pt x="2470" y="570"/>
                  </a:cubicBezTo>
                  <a:cubicBezTo>
                    <a:pt x="2706" y="570"/>
                    <a:pt x="2943" y="559"/>
                    <a:pt x="3177" y="559"/>
                  </a:cubicBezTo>
                  <a:cubicBezTo>
                    <a:pt x="3358" y="559"/>
                    <a:pt x="3538" y="566"/>
                    <a:pt x="3715" y="587"/>
                  </a:cubicBezTo>
                  <a:cubicBezTo>
                    <a:pt x="3775" y="552"/>
                    <a:pt x="3846" y="528"/>
                    <a:pt x="3894" y="468"/>
                  </a:cubicBezTo>
                  <a:cubicBezTo>
                    <a:pt x="3953" y="409"/>
                    <a:pt x="3965" y="337"/>
                    <a:pt x="3977" y="254"/>
                  </a:cubicBezTo>
                  <a:cubicBezTo>
                    <a:pt x="2854" y="94"/>
                    <a:pt x="1731" y="0"/>
                    <a:pt x="59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86" name="Google Shape;2486;p32"/>
            <p:cNvSpPr/>
            <p:nvPr/>
          </p:nvSpPr>
          <p:spPr>
            <a:xfrm>
              <a:off x="5760825" y="3920900"/>
              <a:ext cx="47950" cy="40750"/>
            </a:xfrm>
            <a:custGeom>
              <a:avLst/>
              <a:gdLst/>
              <a:ahLst/>
              <a:cxnLst/>
              <a:rect l="l" t="t" r="r" b="b"/>
              <a:pathLst>
                <a:path w="1918" h="1630" extrusionOk="0">
                  <a:moveTo>
                    <a:pt x="338" y="0"/>
                  </a:moveTo>
                  <a:cubicBezTo>
                    <a:pt x="240" y="0"/>
                    <a:pt x="134" y="55"/>
                    <a:pt x="12" y="201"/>
                  </a:cubicBezTo>
                  <a:cubicBezTo>
                    <a:pt x="12" y="237"/>
                    <a:pt x="1" y="260"/>
                    <a:pt x="1" y="296"/>
                  </a:cubicBezTo>
                  <a:cubicBezTo>
                    <a:pt x="24" y="332"/>
                    <a:pt x="60" y="391"/>
                    <a:pt x="108" y="439"/>
                  </a:cubicBezTo>
                  <a:cubicBezTo>
                    <a:pt x="143" y="487"/>
                    <a:pt x="191" y="534"/>
                    <a:pt x="251" y="558"/>
                  </a:cubicBezTo>
                  <a:cubicBezTo>
                    <a:pt x="405" y="749"/>
                    <a:pt x="596" y="903"/>
                    <a:pt x="739" y="1082"/>
                  </a:cubicBezTo>
                  <a:cubicBezTo>
                    <a:pt x="905" y="1272"/>
                    <a:pt x="1144" y="1344"/>
                    <a:pt x="1358" y="1463"/>
                  </a:cubicBezTo>
                  <a:cubicBezTo>
                    <a:pt x="1417" y="1570"/>
                    <a:pt x="1560" y="1522"/>
                    <a:pt x="1620" y="1630"/>
                  </a:cubicBezTo>
                  <a:cubicBezTo>
                    <a:pt x="1917" y="1261"/>
                    <a:pt x="1906" y="1201"/>
                    <a:pt x="1513" y="1094"/>
                  </a:cubicBezTo>
                  <a:cubicBezTo>
                    <a:pt x="1417" y="1082"/>
                    <a:pt x="1370" y="987"/>
                    <a:pt x="1358" y="891"/>
                  </a:cubicBezTo>
                  <a:cubicBezTo>
                    <a:pt x="1417" y="713"/>
                    <a:pt x="1275" y="618"/>
                    <a:pt x="1144" y="534"/>
                  </a:cubicBezTo>
                  <a:cubicBezTo>
                    <a:pt x="1096" y="499"/>
                    <a:pt x="1060" y="475"/>
                    <a:pt x="1001" y="439"/>
                  </a:cubicBezTo>
                  <a:cubicBezTo>
                    <a:pt x="953" y="415"/>
                    <a:pt x="905" y="379"/>
                    <a:pt x="846" y="356"/>
                  </a:cubicBezTo>
                  <a:cubicBezTo>
                    <a:pt x="681" y="206"/>
                    <a:pt x="526" y="0"/>
                    <a:pt x="33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87" name="Google Shape;2487;p32"/>
            <p:cNvSpPr/>
            <p:nvPr/>
          </p:nvSpPr>
          <p:spPr>
            <a:xfrm>
              <a:off x="5749225" y="3993175"/>
              <a:ext cx="60750" cy="13225"/>
            </a:xfrm>
            <a:custGeom>
              <a:avLst/>
              <a:gdLst/>
              <a:ahLst/>
              <a:cxnLst/>
              <a:rect l="l" t="t" r="r" b="b"/>
              <a:pathLst>
                <a:path w="2430" h="529" extrusionOk="0">
                  <a:moveTo>
                    <a:pt x="369" y="1"/>
                  </a:moveTo>
                  <a:cubicBezTo>
                    <a:pt x="286" y="25"/>
                    <a:pt x="179" y="25"/>
                    <a:pt x="95" y="36"/>
                  </a:cubicBezTo>
                  <a:cubicBezTo>
                    <a:pt x="0" y="144"/>
                    <a:pt x="0" y="227"/>
                    <a:pt x="72" y="334"/>
                  </a:cubicBezTo>
                  <a:cubicBezTo>
                    <a:pt x="539" y="446"/>
                    <a:pt x="1021" y="485"/>
                    <a:pt x="1500" y="485"/>
                  </a:cubicBezTo>
                  <a:cubicBezTo>
                    <a:pt x="1631" y="485"/>
                    <a:pt x="1763" y="482"/>
                    <a:pt x="1893" y="477"/>
                  </a:cubicBezTo>
                  <a:cubicBezTo>
                    <a:pt x="1993" y="513"/>
                    <a:pt x="2093" y="529"/>
                    <a:pt x="2199" y="529"/>
                  </a:cubicBezTo>
                  <a:cubicBezTo>
                    <a:pt x="2231" y="529"/>
                    <a:pt x="2264" y="527"/>
                    <a:pt x="2298" y="525"/>
                  </a:cubicBezTo>
                  <a:cubicBezTo>
                    <a:pt x="2370" y="513"/>
                    <a:pt x="2417" y="465"/>
                    <a:pt x="2429" y="394"/>
                  </a:cubicBezTo>
                  <a:cubicBezTo>
                    <a:pt x="2429" y="263"/>
                    <a:pt x="2322" y="227"/>
                    <a:pt x="2239" y="179"/>
                  </a:cubicBezTo>
                  <a:cubicBezTo>
                    <a:pt x="2139" y="155"/>
                    <a:pt x="2038" y="149"/>
                    <a:pt x="1936" y="149"/>
                  </a:cubicBezTo>
                  <a:cubicBezTo>
                    <a:pt x="1816" y="149"/>
                    <a:pt x="1696" y="158"/>
                    <a:pt x="1577" y="158"/>
                  </a:cubicBezTo>
                  <a:cubicBezTo>
                    <a:pt x="1399" y="158"/>
                    <a:pt x="1225" y="137"/>
                    <a:pt x="1060" y="36"/>
                  </a:cubicBezTo>
                  <a:cubicBezTo>
                    <a:pt x="834" y="25"/>
                    <a:pt x="596" y="25"/>
                    <a:pt x="36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88" name="Google Shape;2488;p32"/>
            <p:cNvSpPr/>
            <p:nvPr/>
          </p:nvSpPr>
          <p:spPr>
            <a:xfrm>
              <a:off x="5808450" y="3999250"/>
              <a:ext cx="90800" cy="10175"/>
            </a:xfrm>
            <a:custGeom>
              <a:avLst/>
              <a:gdLst/>
              <a:ahLst/>
              <a:cxnLst/>
              <a:rect l="l" t="t" r="r" b="b"/>
              <a:pathLst>
                <a:path w="3632" h="407" extrusionOk="0">
                  <a:moveTo>
                    <a:pt x="508" y="0"/>
                  </a:moveTo>
                  <a:cubicBezTo>
                    <a:pt x="337" y="0"/>
                    <a:pt x="168" y="22"/>
                    <a:pt x="1" y="79"/>
                  </a:cubicBezTo>
                  <a:cubicBezTo>
                    <a:pt x="1" y="115"/>
                    <a:pt x="12" y="163"/>
                    <a:pt x="12" y="210"/>
                  </a:cubicBezTo>
                  <a:cubicBezTo>
                    <a:pt x="156" y="279"/>
                    <a:pt x="304" y="295"/>
                    <a:pt x="454" y="295"/>
                  </a:cubicBezTo>
                  <a:cubicBezTo>
                    <a:pt x="576" y="295"/>
                    <a:pt x="698" y="285"/>
                    <a:pt x="819" y="285"/>
                  </a:cubicBezTo>
                  <a:cubicBezTo>
                    <a:pt x="933" y="285"/>
                    <a:pt x="1046" y="294"/>
                    <a:pt x="1155" y="329"/>
                  </a:cubicBezTo>
                  <a:cubicBezTo>
                    <a:pt x="1495" y="376"/>
                    <a:pt x="1835" y="407"/>
                    <a:pt x="2179" y="407"/>
                  </a:cubicBezTo>
                  <a:cubicBezTo>
                    <a:pt x="2364" y="407"/>
                    <a:pt x="2551" y="398"/>
                    <a:pt x="2739" y="377"/>
                  </a:cubicBezTo>
                  <a:cubicBezTo>
                    <a:pt x="2809" y="329"/>
                    <a:pt x="2887" y="315"/>
                    <a:pt x="2969" y="315"/>
                  </a:cubicBezTo>
                  <a:cubicBezTo>
                    <a:pt x="3082" y="315"/>
                    <a:pt x="3201" y="341"/>
                    <a:pt x="3316" y="341"/>
                  </a:cubicBezTo>
                  <a:cubicBezTo>
                    <a:pt x="3430" y="341"/>
                    <a:pt x="3540" y="315"/>
                    <a:pt x="3632" y="210"/>
                  </a:cubicBezTo>
                  <a:cubicBezTo>
                    <a:pt x="3158" y="83"/>
                    <a:pt x="2677" y="65"/>
                    <a:pt x="2194" y="65"/>
                  </a:cubicBezTo>
                  <a:cubicBezTo>
                    <a:pt x="1998" y="65"/>
                    <a:pt x="1802" y="68"/>
                    <a:pt x="1606" y="68"/>
                  </a:cubicBezTo>
                  <a:cubicBezTo>
                    <a:pt x="1424" y="68"/>
                    <a:pt x="1242" y="65"/>
                    <a:pt x="1060" y="55"/>
                  </a:cubicBezTo>
                  <a:cubicBezTo>
                    <a:pt x="876" y="25"/>
                    <a:pt x="691" y="0"/>
                    <a:pt x="50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89" name="Google Shape;2489;p32"/>
            <p:cNvSpPr/>
            <p:nvPr/>
          </p:nvSpPr>
          <p:spPr>
            <a:xfrm>
              <a:off x="6043600" y="4043575"/>
              <a:ext cx="75625" cy="13625"/>
            </a:xfrm>
            <a:custGeom>
              <a:avLst/>
              <a:gdLst/>
              <a:ahLst/>
              <a:cxnLst/>
              <a:rect l="l" t="t" r="r" b="b"/>
              <a:pathLst>
                <a:path w="3025" h="545" extrusionOk="0">
                  <a:moveTo>
                    <a:pt x="889" y="1"/>
                  </a:moveTo>
                  <a:cubicBezTo>
                    <a:pt x="756" y="1"/>
                    <a:pt x="623" y="10"/>
                    <a:pt x="489" y="33"/>
                  </a:cubicBezTo>
                  <a:cubicBezTo>
                    <a:pt x="429" y="92"/>
                    <a:pt x="352" y="92"/>
                    <a:pt x="273" y="92"/>
                  </a:cubicBezTo>
                  <a:cubicBezTo>
                    <a:pt x="194" y="92"/>
                    <a:pt x="114" y="92"/>
                    <a:pt x="48" y="152"/>
                  </a:cubicBezTo>
                  <a:cubicBezTo>
                    <a:pt x="1" y="402"/>
                    <a:pt x="262" y="342"/>
                    <a:pt x="358" y="449"/>
                  </a:cubicBezTo>
                  <a:lnTo>
                    <a:pt x="501" y="449"/>
                  </a:lnTo>
                  <a:cubicBezTo>
                    <a:pt x="557" y="396"/>
                    <a:pt x="614" y="378"/>
                    <a:pt x="670" y="378"/>
                  </a:cubicBezTo>
                  <a:cubicBezTo>
                    <a:pt x="790" y="378"/>
                    <a:pt x="907" y="461"/>
                    <a:pt x="1013" y="461"/>
                  </a:cubicBezTo>
                  <a:lnTo>
                    <a:pt x="2132" y="461"/>
                  </a:lnTo>
                  <a:cubicBezTo>
                    <a:pt x="2172" y="454"/>
                    <a:pt x="2211" y="450"/>
                    <a:pt x="2250" y="450"/>
                  </a:cubicBezTo>
                  <a:cubicBezTo>
                    <a:pt x="2397" y="450"/>
                    <a:pt x="2538" y="497"/>
                    <a:pt x="2679" y="545"/>
                  </a:cubicBezTo>
                  <a:cubicBezTo>
                    <a:pt x="2787" y="545"/>
                    <a:pt x="2882" y="533"/>
                    <a:pt x="2965" y="461"/>
                  </a:cubicBezTo>
                  <a:cubicBezTo>
                    <a:pt x="3025" y="354"/>
                    <a:pt x="3025" y="271"/>
                    <a:pt x="2929" y="175"/>
                  </a:cubicBezTo>
                  <a:lnTo>
                    <a:pt x="2263" y="128"/>
                  </a:lnTo>
                  <a:cubicBezTo>
                    <a:pt x="2181" y="95"/>
                    <a:pt x="2093" y="88"/>
                    <a:pt x="2004" y="88"/>
                  </a:cubicBezTo>
                  <a:cubicBezTo>
                    <a:pt x="1930" y="88"/>
                    <a:pt x="1855" y="93"/>
                    <a:pt x="1780" y="93"/>
                  </a:cubicBezTo>
                  <a:cubicBezTo>
                    <a:pt x="1684" y="93"/>
                    <a:pt x="1589" y="84"/>
                    <a:pt x="1501" y="44"/>
                  </a:cubicBezTo>
                  <a:cubicBezTo>
                    <a:pt x="1304" y="23"/>
                    <a:pt x="1098" y="1"/>
                    <a:pt x="88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90" name="Google Shape;2490;p32"/>
            <p:cNvSpPr/>
            <p:nvPr/>
          </p:nvSpPr>
          <p:spPr>
            <a:xfrm>
              <a:off x="6026325" y="4012025"/>
              <a:ext cx="53625" cy="10750"/>
            </a:xfrm>
            <a:custGeom>
              <a:avLst/>
              <a:gdLst/>
              <a:ahLst/>
              <a:cxnLst/>
              <a:rect l="l" t="t" r="r" b="b"/>
              <a:pathLst>
                <a:path w="2145" h="430" extrusionOk="0">
                  <a:moveTo>
                    <a:pt x="513" y="1"/>
                  </a:moveTo>
                  <a:cubicBezTo>
                    <a:pt x="359" y="1"/>
                    <a:pt x="202" y="15"/>
                    <a:pt x="49" y="21"/>
                  </a:cubicBezTo>
                  <a:cubicBezTo>
                    <a:pt x="37" y="68"/>
                    <a:pt x="49" y="116"/>
                    <a:pt x="84" y="140"/>
                  </a:cubicBezTo>
                  <a:cubicBezTo>
                    <a:pt x="127" y="175"/>
                    <a:pt x="169" y="198"/>
                    <a:pt x="217" y="198"/>
                  </a:cubicBezTo>
                  <a:cubicBezTo>
                    <a:pt x="249" y="198"/>
                    <a:pt x="284" y="188"/>
                    <a:pt x="322" y="163"/>
                  </a:cubicBezTo>
                  <a:lnTo>
                    <a:pt x="322" y="163"/>
                  </a:lnTo>
                  <a:cubicBezTo>
                    <a:pt x="281" y="211"/>
                    <a:pt x="227" y="214"/>
                    <a:pt x="175" y="214"/>
                  </a:cubicBezTo>
                  <a:cubicBezTo>
                    <a:pt x="168" y="214"/>
                    <a:pt x="160" y="214"/>
                    <a:pt x="153" y="214"/>
                  </a:cubicBezTo>
                  <a:cubicBezTo>
                    <a:pt x="109" y="214"/>
                    <a:pt x="67" y="216"/>
                    <a:pt x="37" y="247"/>
                  </a:cubicBezTo>
                  <a:cubicBezTo>
                    <a:pt x="1" y="318"/>
                    <a:pt x="1" y="366"/>
                    <a:pt x="60" y="414"/>
                  </a:cubicBezTo>
                  <a:cubicBezTo>
                    <a:pt x="215" y="414"/>
                    <a:pt x="346" y="425"/>
                    <a:pt x="477" y="425"/>
                  </a:cubicBezTo>
                  <a:cubicBezTo>
                    <a:pt x="563" y="418"/>
                    <a:pt x="648" y="416"/>
                    <a:pt x="734" y="416"/>
                  </a:cubicBezTo>
                  <a:cubicBezTo>
                    <a:pt x="937" y="416"/>
                    <a:pt x="1141" y="430"/>
                    <a:pt x="1343" y="430"/>
                  </a:cubicBezTo>
                  <a:cubicBezTo>
                    <a:pt x="1615" y="430"/>
                    <a:pt x="1884" y="404"/>
                    <a:pt x="2144" y="283"/>
                  </a:cubicBezTo>
                  <a:cubicBezTo>
                    <a:pt x="1967" y="178"/>
                    <a:pt x="1785" y="144"/>
                    <a:pt x="1601" y="144"/>
                  </a:cubicBezTo>
                  <a:cubicBezTo>
                    <a:pt x="1512" y="144"/>
                    <a:pt x="1423" y="152"/>
                    <a:pt x="1334" y="163"/>
                  </a:cubicBezTo>
                  <a:cubicBezTo>
                    <a:pt x="1274" y="213"/>
                    <a:pt x="1208" y="226"/>
                    <a:pt x="1140" y="226"/>
                  </a:cubicBezTo>
                  <a:cubicBezTo>
                    <a:pt x="1075" y="226"/>
                    <a:pt x="1008" y="214"/>
                    <a:pt x="943" y="214"/>
                  </a:cubicBezTo>
                  <a:cubicBezTo>
                    <a:pt x="914" y="214"/>
                    <a:pt x="886" y="217"/>
                    <a:pt x="858" y="223"/>
                  </a:cubicBezTo>
                  <a:cubicBezTo>
                    <a:pt x="799" y="223"/>
                    <a:pt x="763" y="199"/>
                    <a:pt x="763" y="163"/>
                  </a:cubicBezTo>
                  <a:lnTo>
                    <a:pt x="763" y="163"/>
                  </a:lnTo>
                  <a:cubicBezTo>
                    <a:pt x="790" y="182"/>
                    <a:pt x="811" y="207"/>
                    <a:pt x="840" y="207"/>
                  </a:cubicBezTo>
                  <a:cubicBezTo>
                    <a:pt x="849" y="207"/>
                    <a:pt x="859" y="205"/>
                    <a:pt x="870" y="199"/>
                  </a:cubicBezTo>
                  <a:cubicBezTo>
                    <a:pt x="892" y="199"/>
                    <a:pt x="916" y="201"/>
                    <a:pt x="940" y="201"/>
                  </a:cubicBezTo>
                  <a:cubicBezTo>
                    <a:pt x="995" y="201"/>
                    <a:pt x="1048" y="190"/>
                    <a:pt x="1073" y="116"/>
                  </a:cubicBezTo>
                  <a:cubicBezTo>
                    <a:pt x="894" y="23"/>
                    <a:pt x="705" y="1"/>
                    <a:pt x="51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91" name="Google Shape;2491;p32"/>
            <p:cNvSpPr/>
            <p:nvPr/>
          </p:nvSpPr>
          <p:spPr>
            <a:xfrm>
              <a:off x="6083475" y="4018450"/>
              <a:ext cx="44675" cy="10050"/>
            </a:xfrm>
            <a:custGeom>
              <a:avLst/>
              <a:gdLst/>
              <a:ahLst/>
              <a:cxnLst/>
              <a:rect l="l" t="t" r="r" b="b"/>
              <a:pathLst>
                <a:path w="1787" h="402" extrusionOk="0">
                  <a:moveTo>
                    <a:pt x="980" y="0"/>
                  </a:moveTo>
                  <a:cubicBezTo>
                    <a:pt x="718" y="0"/>
                    <a:pt x="453" y="32"/>
                    <a:pt x="191" y="37"/>
                  </a:cubicBezTo>
                  <a:cubicBezTo>
                    <a:pt x="1" y="49"/>
                    <a:pt x="84" y="228"/>
                    <a:pt x="203" y="335"/>
                  </a:cubicBezTo>
                  <a:cubicBezTo>
                    <a:pt x="278" y="310"/>
                    <a:pt x="335" y="233"/>
                    <a:pt x="404" y="233"/>
                  </a:cubicBezTo>
                  <a:cubicBezTo>
                    <a:pt x="433" y="233"/>
                    <a:pt x="465" y="248"/>
                    <a:pt x="501" y="287"/>
                  </a:cubicBezTo>
                  <a:cubicBezTo>
                    <a:pt x="641" y="374"/>
                    <a:pt x="786" y="401"/>
                    <a:pt x="933" y="401"/>
                  </a:cubicBezTo>
                  <a:cubicBezTo>
                    <a:pt x="1110" y="401"/>
                    <a:pt x="1290" y="361"/>
                    <a:pt x="1465" y="335"/>
                  </a:cubicBezTo>
                  <a:cubicBezTo>
                    <a:pt x="1584" y="323"/>
                    <a:pt x="1727" y="299"/>
                    <a:pt x="1787" y="168"/>
                  </a:cubicBezTo>
                  <a:cubicBezTo>
                    <a:pt x="1525" y="35"/>
                    <a:pt x="1254" y="0"/>
                    <a:pt x="98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92" name="Google Shape;2492;p32"/>
            <p:cNvSpPr/>
            <p:nvPr/>
          </p:nvSpPr>
          <p:spPr>
            <a:xfrm>
              <a:off x="6001925" y="4012225"/>
              <a:ext cx="32775" cy="9550"/>
            </a:xfrm>
            <a:custGeom>
              <a:avLst/>
              <a:gdLst/>
              <a:ahLst/>
              <a:cxnLst/>
              <a:rect l="l" t="t" r="r" b="b"/>
              <a:pathLst>
                <a:path w="1311" h="382" extrusionOk="0">
                  <a:moveTo>
                    <a:pt x="584" y="1"/>
                  </a:moveTo>
                  <a:cubicBezTo>
                    <a:pt x="520" y="55"/>
                    <a:pt x="444" y="64"/>
                    <a:pt x="366" y="64"/>
                  </a:cubicBezTo>
                  <a:cubicBezTo>
                    <a:pt x="324" y="64"/>
                    <a:pt x="281" y="61"/>
                    <a:pt x="239" y="61"/>
                  </a:cubicBezTo>
                  <a:cubicBezTo>
                    <a:pt x="171" y="61"/>
                    <a:pt x="105" y="69"/>
                    <a:pt x="48" y="108"/>
                  </a:cubicBezTo>
                  <a:cubicBezTo>
                    <a:pt x="24" y="120"/>
                    <a:pt x="13" y="132"/>
                    <a:pt x="1" y="167"/>
                  </a:cubicBezTo>
                  <a:cubicBezTo>
                    <a:pt x="155" y="328"/>
                    <a:pt x="330" y="381"/>
                    <a:pt x="510" y="381"/>
                  </a:cubicBezTo>
                  <a:cubicBezTo>
                    <a:pt x="665" y="381"/>
                    <a:pt x="823" y="342"/>
                    <a:pt x="977" y="298"/>
                  </a:cubicBezTo>
                  <a:cubicBezTo>
                    <a:pt x="1084" y="286"/>
                    <a:pt x="1298" y="275"/>
                    <a:pt x="1298" y="239"/>
                  </a:cubicBezTo>
                  <a:cubicBezTo>
                    <a:pt x="1310" y="60"/>
                    <a:pt x="1072" y="155"/>
                    <a:pt x="1025" y="13"/>
                  </a:cubicBezTo>
                  <a:cubicBezTo>
                    <a:pt x="894" y="1"/>
                    <a:pt x="739" y="1"/>
                    <a:pt x="58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93" name="Google Shape;2493;p32"/>
            <p:cNvSpPr/>
            <p:nvPr/>
          </p:nvSpPr>
          <p:spPr>
            <a:xfrm>
              <a:off x="5876925" y="4003600"/>
              <a:ext cx="35725" cy="8050"/>
            </a:xfrm>
            <a:custGeom>
              <a:avLst/>
              <a:gdLst/>
              <a:ahLst/>
              <a:cxnLst/>
              <a:rect l="l" t="t" r="r" b="b"/>
              <a:pathLst>
                <a:path w="1429" h="322" extrusionOk="0">
                  <a:moveTo>
                    <a:pt x="1161" y="0"/>
                  </a:moveTo>
                  <a:cubicBezTo>
                    <a:pt x="1072" y="0"/>
                    <a:pt x="982" y="12"/>
                    <a:pt x="893" y="24"/>
                  </a:cubicBezTo>
                  <a:cubicBezTo>
                    <a:pt x="835" y="38"/>
                    <a:pt x="775" y="43"/>
                    <a:pt x="714" y="43"/>
                  </a:cubicBezTo>
                  <a:cubicBezTo>
                    <a:pt x="610" y="43"/>
                    <a:pt x="505" y="30"/>
                    <a:pt x="402" y="30"/>
                  </a:cubicBezTo>
                  <a:cubicBezTo>
                    <a:pt x="257" y="30"/>
                    <a:pt x="118" y="55"/>
                    <a:pt x="0" y="179"/>
                  </a:cubicBezTo>
                  <a:cubicBezTo>
                    <a:pt x="67" y="232"/>
                    <a:pt x="137" y="256"/>
                    <a:pt x="209" y="256"/>
                  </a:cubicBezTo>
                  <a:cubicBezTo>
                    <a:pt x="265" y="256"/>
                    <a:pt x="323" y="241"/>
                    <a:pt x="381" y="215"/>
                  </a:cubicBezTo>
                  <a:cubicBezTo>
                    <a:pt x="473" y="245"/>
                    <a:pt x="565" y="248"/>
                    <a:pt x="656" y="248"/>
                  </a:cubicBezTo>
                  <a:cubicBezTo>
                    <a:pt x="671" y="248"/>
                    <a:pt x="686" y="247"/>
                    <a:pt x="701" y="247"/>
                  </a:cubicBezTo>
                  <a:cubicBezTo>
                    <a:pt x="807" y="247"/>
                    <a:pt x="911" y="250"/>
                    <a:pt x="1012" y="298"/>
                  </a:cubicBezTo>
                  <a:cubicBezTo>
                    <a:pt x="1095" y="322"/>
                    <a:pt x="1203" y="322"/>
                    <a:pt x="1286" y="322"/>
                  </a:cubicBezTo>
                  <a:lnTo>
                    <a:pt x="1429" y="48"/>
                  </a:lnTo>
                  <a:cubicBezTo>
                    <a:pt x="1339" y="12"/>
                    <a:pt x="1250" y="0"/>
                    <a:pt x="116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94" name="Google Shape;2494;p32"/>
            <p:cNvSpPr/>
            <p:nvPr/>
          </p:nvSpPr>
          <p:spPr>
            <a:xfrm>
              <a:off x="5764100" y="3932750"/>
              <a:ext cx="15800" cy="15500"/>
            </a:xfrm>
            <a:custGeom>
              <a:avLst/>
              <a:gdLst/>
              <a:ahLst/>
              <a:cxnLst/>
              <a:rect l="l" t="t" r="r" b="b"/>
              <a:pathLst>
                <a:path w="632" h="620" extrusionOk="0">
                  <a:moveTo>
                    <a:pt x="96" y="1"/>
                  </a:moveTo>
                  <a:cubicBezTo>
                    <a:pt x="12" y="36"/>
                    <a:pt x="1" y="84"/>
                    <a:pt x="72" y="144"/>
                  </a:cubicBezTo>
                  <a:cubicBezTo>
                    <a:pt x="215" y="370"/>
                    <a:pt x="358" y="560"/>
                    <a:pt x="632" y="620"/>
                  </a:cubicBezTo>
                  <a:cubicBezTo>
                    <a:pt x="513" y="358"/>
                    <a:pt x="405" y="84"/>
                    <a:pt x="9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95" name="Google Shape;2495;p32"/>
            <p:cNvSpPr/>
            <p:nvPr/>
          </p:nvSpPr>
          <p:spPr>
            <a:xfrm>
              <a:off x="5805175" y="3997200"/>
              <a:ext cx="29800" cy="3450"/>
            </a:xfrm>
            <a:custGeom>
              <a:avLst/>
              <a:gdLst/>
              <a:ahLst/>
              <a:cxnLst/>
              <a:rect l="l" t="t" r="r" b="b"/>
              <a:pathLst>
                <a:path w="1192" h="138" extrusionOk="0">
                  <a:moveTo>
                    <a:pt x="560" y="0"/>
                  </a:moveTo>
                  <a:cubicBezTo>
                    <a:pt x="372" y="0"/>
                    <a:pt x="184" y="18"/>
                    <a:pt x="1" y="18"/>
                  </a:cubicBezTo>
                  <a:cubicBezTo>
                    <a:pt x="36" y="54"/>
                    <a:pt x="84" y="102"/>
                    <a:pt x="132" y="137"/>
                  </a:cubicBezTo>
                  <a:cubicBezTo>
                    <a:pt x="489" y="137"/>
                    <a:pt x="834" y="125"/>
                    <a:pt x="1191" y="125"/>
                  </a:cubicBezTo>
                  <a:cubicBezTo>
                    <a:pt x="988" y="24"/>
                    <a:pt x="775" y="0"/>
                    <a:pt x="56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96" name="Google Shape;2496;p32"/>
            <p:cNvSpPr/>
            <p:nvPr/>
          </p:nvSpPr>
          <p:spPr>
            <a:xfrm>
              <a:off x="6081400" y="4044375"/>
              <a:ext cx="19075" cy="3600"/>
            </a:xfrm>
            <a:custGeom>
              <a:avLst/>
              <a:gdLst/>
              <a:ahLst/>
              <a:cxnLst/>
              <a:rect l="l" t="t" r="r" b="b"/>
              <a:pathLst>
                <a:path w="763" h="144" extrusionOk="0">
                  <a:moveTo>
                    <a:pt x="286" y="1"/>
                  </a:moveTo>
                  <a:cubicBezTo>
                    <a:pt x="203" y="12"/>
                    <a:pt x="96" y="12"/>
                    <a:pt x="1" y="24"/>
                  </a:cubicBezTo>
                  <a:cubicBezTo>
                    <a:pt x="114" y="120"/>
                    <a:pt x="242" y="143"/>
                    <a:pt x="373" y="143"/>
                  </a:cubicBezTo>
                  <a:cubicBezTo>
                    <a:pt x="504" y="143"/>
                    <a:pt x="638" y="120"/>
                    <a:pt x="763" y="120"/>
                  </a:cubicBezTo>
                  <a:cubicBezTo>
                    <a:pt x="632" y="1"/>
                    <a:pt x="441" y="60"/>
                    <a:pt x="28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97" name="Google Shape;2497;p32"/>
            <p:cNvSpPr/>
            <p:nvPr/>
          </p:nvSpPr>
          <p:spPr>
            <a:xfrm>
              <a:off x="6038850" y="4043175"/>
              <a:ext cx="17275" cy="5750"/>
            </a:xfrm>
            <a:custGeom>
              <a:avLst/>
              <a:gdLst/>
              <a:ahLst/>
              <a:cxnLst/>
              <a:rect l="l" t="t" r="r" b="b"/>
              <a:pathLst>
                <a:path w="691" h="230" extrusionOk="0">
                  <a:moveTo>
                    <a:pt x="441" y="1"/>
                  </a:moveTo>
                  <a:cubicBezTo>
                    <a:pt x="298" y="72"/>
                    <a:pt x="119" y="13"/>
                    <a:pt x="0" y="144"/>
                  </a:cubicBezTo>
                  <a:cubicBezTo>
                    <a:pt x="39" y="203"/>
                    <a:pt x="82" y="229"/>
                    <a:pt x="131" y="229"/>
                  </a:cubicBezTo>
                  <a:cubicBezTo>
                    <a:pt x="170" y="229"/>
                    <a:pt x="214" y="212"/>
                    <a:pt x="262" y="180"/>
                  </a:cubicBezTo>
                  <a:cubicBezTo>
                    <a:pt x="429" y="168"/>
                    <a:pt x="595" y="203"/>
                    <a:pt x="691" y="49"/>
                  </a:cubicBezTo>
                  <a:cubicBezTo>
                    <a:pt x="607" y="25"/>
                    <a:pt x="536" y="25"/>
                    <a:pt x="44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98" name="Google Shape;2498;p32"/>
            <p:cNvSpPr/>
            <p:nvPr/>
          </p:nvSpPr>
          <p:spPr>
            <a:xfrm>
              <a:off x="6044200" y="4014600"/>
              <a:ext cx="15500" cy="4525"/>
            </a:xfrm>
            <a:custGeom>
              <a:avLst/>
              <a:gdLst/>
              <a:ahLst/>
              <a:cxnLst/>
              <a:rect l="l" t="t" r="r" b="b"/>
              <a:pathLst>
                <a:path w="620" h="181" extrusionOk="0">
                  <a:moveTo>
                    <a:pt x="358" y="1"/>
                  </a:moveTo>
                  <a:cubicBezTo>
                    <a:pt x="274" y="13"/>
                    <a:pt x="167" y="25"/>
                    <a:pt x="60" y="37"/>
                  </a:cubicBezTo>
                  <a:cubicBezTo>
                    <a:pt x="24" y="84"/>
                    <a:pt x="0" y="132"/>
                    <a:pt x="48" y="180"/>
                  </a:cubicBezTo>
                  <a:cubicBezTo>
                    <a:pt x="73" y="176"/>
                    <a:pt x="98" y="175"/>
                    <a:pt x="124" y="175"/>
                  </a:cubicBezTo>
                  <a:cubicBezTo>
                    <a:pt x="182" y="175"/>
                    <a:pt x="243" y="181"/>
                    <a:pt x="302" y="181"/>
                  </a:cubicBezTo>
                  <a:cubicBezTo>
                    <a:pt x="418" y="181"/>
                    <a:pt x="530" y="160"/>
                    <a:pt x="619" y="37"/>
                  </a:cubicBezTo>
                  <a:cubicBezTo>
                    <a:pt x="536" y="25"/>
                    <a:pt x="453" y="13"/>
                    <a:pt x="35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99" name="Google Shape;2499;p32"/>
            <p:cNvSpPr/>
            <p:nvPr/>
          </p:nvSpPr>
          <p:spPr>
            <a:xfrm>
              <a:off x="6003425" y="4011050"/>
              <a:ext cx="13400" cy="4150"/>
            </a:xfrm>
            <a:custGeom>
              <a:avLst/>
              <a:gdLst/>
              <a:ahLst/>
              <a:cxnLst/>
              <a:rect l="l" t="t" r="r" b="b"/>
              <a:pathLst>
                <a:path w="536" h="166" extrusionOk="0">
                  <a:moveTo>
                    <a:pt x="143" y="0"/>
                  </a:moveTo>
                  <a:cubicBezTo>
                    <a:pt x="84" y="48"/>
                    <a:pt x="48" y="95"/>
                    <a:pt x="0" y="143"/>
                  </a:cubicBezTo>
                  <a:cubicBezTo>
                    <a:pt x="81" y="148"/>
                    <a:pt x="167" y="166"/>
                    <a:pt x="250" y="166"/>
                  </a:cubicBezTo>
                  <a:cubicBezTo>
                    <a:pt x="352" y="166"/>
                    <a:pt x="451" y="140"/>
                    <a:pt x="536" y="36"/>
                  </a:cubicBezTo>
                  <a:cubicBezTo>
                    <a:pt x="405" y="36"/>
                    <a:pt x="262" y="24"/>
                    <a:pt x="14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00" name="Google Shape;2500;p32"/>
            <p:cNvSpPr/>
            <p:nvPr/>
          </p:nvSpPr>
          <p:spPr>
            <a:xfrm>
              <a:off x="5794750" y="3958050"/>
              <a:ext cx="6575" cy="3900"/>
            </a:xfrm>
            <a:custGeom>
              <a:avLst/>
              <a:gdLst/>
              <a:ahLst/>
              <a:cxnLst/>
              <a:rect l="l" t="t" r="r" b="b"/>
              <a:pathLst>
                <a:path w="263" h="156" extrusionOk="0">
                  <a:moveTo>
                    <a:pt x="1" y="1"/>
                  </a:moveTo>
                  <a:cubicBezTo>
                    <a:pt x="60" y="120"/>
                    <a:pt x="144" y="156"/>
                    <a:pt x="263" y="156"/>
                  </a:cubicBezTo>
                  <a:cubicBezTo>
                    <a:pt x="215" y="25"/>
                    <a:pt x="120" y="1"/>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01" name="Google Shape;2501;p32"/>
            <p:cNvSpPr/>
            <p:nvPr/>
          </p:nvSpPr>
          <p:spPr>
            <a:xfrm>
              <a:off x="5966500" y="3991225"/>
              <a:ext cx="7175" cy="2875"/>
            </a:xfrm>
            <a:custGeom>
              <a:avLst/>
              <a:gdLst/>
              <a:ahLst/>
              <a:cxnLst/>
              <a:rect l="l" t="t" r="r" b="b"/>
              <a:pathLst>
                <a:path w="287" h="115" extrusionOk="0">
                  <a:moveTo>
                    <a:pt x="147" y="1"/>
                  </a:moveTo>
                  <a:cubicBezTo>
                    <a:pt x="94" y="1"/>
                    <a:pt x="46" y="44"/>
                    <a:pt x="1" y="114"/>
                  </a:cubicBezTo>
                  <a:cubicBezTo>
                    <a:pt x="96" y="103"/>
                    <a:pt x="191" y="103"/>
                    <a:pt x="287" y="103"/>
                  </a:cubicBezTo>
                  <a:cubicBezTo>
                    <a:pt x="237" y="31"/>
                    <a:pt x="191" y="1"/>
                    <a:pt x="14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02" name="Google Shape;2502;p32"/>
            <p:cNvSpPr/>
            <p:nvPr/>
          </p:nvSpPr>
          <p:spPr>
            <a:xfrm>
              <a:off x="5905775" y="3987375"/>
              <a:ext cx="7175" cy="3600"/>
            </a:xfrm>
            <a:custGeom>
              <a:avLst/>
              <a:gdLst/>
              <a:ahLst/>
              <a:cxnLst/>
              <a:rect l="l" t="t" r="r" b="b"/>
              <a:pathLst>
                <a:path w="287" h="144" extrusionOk="0">
                  <a:moveTo>
                    <a:pt x="168" y="1"/>
                  </a:moveTo>
                  <a:cubicBezTo>
                    <a:pt x="94" y="1"/>
                    <a:pt x="34" y="32"/>
                    <a:pt x="1" y="114"/>
                  </a:cubicBezTo>
                  <a:cubicBezTo>
                    <a:pt x="43" y="135"/>
                    <a:pt x="87" y="144"/>
                    <a:pt x="130" y="144"/>
                  </a:cubicBezTo>
                  <a:cubicBezTo>
                    <a:pt x="186" y="144"/>
                    <a:pt x="240" y="128"/>
                    <a:pt x="287" y="102"/>
                  </a:cubicBezTo>
                  <a:cubicBezTo>
                    <a:pt x="287" y="78"/>
                    <a:pt x="275" y="42"/>
                    <a:pt x="275" y="18"/>
                  </a:cubicBezTo>
                  <a:cubicBezTo>
                    <a:pt x="237" y="7"/>
                    <a:pt x="201" y="1"/>
                    <a:pt x="16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03" name="Google Shape;2503;p32"/>
            <p:cNvSpPr/>
            <p:nvPr/>
          </p:nvSpPr>
          <p:spPr>
            <a:xfrm>
              <a:off x="5762025" y="3931575"/>
              <a:ext cx="4475" cy="4775"/>
            </a:xfrm>
            <a:custGeom>
              <a:avLst/>
              <a:gdLst/>
              <a:ahLst/>
              <a:cxnLst/>
              <a:rect l="l" t="t" r="r" b="b"/>
              <a:pathLst>
                <a:path w="179" h="191" extrusionOk="0">
                  <a:moveTo>
                    <a:pt x="12" y="0"/>
                  </a:moveTo>
                  <a:cubicBezTo>
                    <a:pt x="12" y="12"/>
                    <a:pt x="0" y="48"/>
                    <a:pt x="0" y="72"/>
                  </a:cubicBezTo>
                  <a:cubicBezTo>
                    <a:pt x="24" y="143"/>
                    <a:pt x="84" y="179"/>
                    <a:pt x="155" y="191"/>
                  </a:cubicBezTo>
                  <a:cubicBezTo>
                    <a:pt x="155" y="143"/>
                    <a:pt x="179" y="83"/>
                    <a:pt x="179" y="48"/>
                  </a:cubicBezTo>
                  <a:lnTo>
                    <a:pt x="155" y="24"/>
                  </a:lnTo>
                  <a:cubicBezTo>
                    <a:pt x="119" y="12"/>
                    <a:pt x="72" y="0"/>
                    <a:pt x="1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04" name="Google Shape;2504;p32"/>
            <p:cNvSpPr/>
            <p:nvPr/>
          </p:nvSpPr>
          <p:spPr>
            <a:xfrm>
              <a:off x="5751000" y="3935125"/>
              <a:ext cx="4500" cy="5400"/>
            </a:xfrm>
            <a:custGeom>
              <a:avLst/>
              <a:gdLst/>
              <a:ahLst/>
              <a:cxnLst/>
              <a:rect l="l" t="t" r="r" b="b"/>
              <a:pathLst>
                <a:path w="180" h="216" extrusionOk="0">
                  <a:moveTo>
                    <a:pt x="96" y="1"/>
                  </a:moveTo>
                  <a:cubicBezTo>
                    <a:pt x="36" y="37"/>
                    <a:pt x="1" y="84"/>
                    <a:pt x="1" y="156"/>
                  </a:cubicBezTo>
                  <a:lnTo>
                    <a:pt x="48" y="215"/>
                  </a:lnTo>
                  <a:cubicBezTo>
                    <a:pt x="96" y="168"/>
                    <a:pt x="144" y="108"/>
                    <a:pt x="179" y="61"/>
                  </a:cubicBezTo>
                  <a:cubicBezTo>
                    <a:pt x="155" y="49"/>
                    <a:pt x="120" y="37"/>
                    <a:pt x="9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05" name="Google Shape;2505;p32"/>
            <p:cNvSpPr/>
            <p:nvPr/>
          </p:nvSpPr>
          <p:spPr>
            <a:xfrm>
              <a:off x="5757850" y="3928475"/>
              <a:ext cx="5675" cy="5125"/>
            </a:xfrm>
            <a:custGeom>
              <a:avLst/>
              <a:gdLst/>
              <a:ahLst/>
              <a:cxnLst/>
              <a:rect l="l" t="t" r="r" b="b"/>
              <a:pathLst>
                <a:path w="227" h="205" extrusionOk="0">
                  <a:moveTo>
                    <a:pt x="116" y="0"/>
                  </a:moveTo>
                  <a:cubicBezTo>
                    <a:pt x="46" y="0"/>
                    <a:pt x="10" y="54"/>
                    <a:pt x="1" y="136"/>
                  </a:cubicBezTo>
                  <a:lnTo>
                    <a:pt x="60" y="196"/>
                  </a:lnTo>
                  <a:cubicBezTo>
                    <a:pt x="72" y="202"/>
                    <a:pt x="87" y="204"/>
                    <a:pt x="102" y="204"/>
                  </a:cubicBezTo>
                  <a:cubicBezTo>
                    <a:pt x="117" y="204"/>
                    <a:pt x="131" y="202"/>
                    <a:pt x="143" y="196"/>
                  </a:cubicBezTo>
                  <a:cubicBezTo>
                    <a:pt x="167" y="184"/>
                    <a:pt x="191" y="172"/>
                    <a:pt x="227" y="148"/>
                  </a:cubicBezTo>
                  <a:lnTo>
                    <a:pt x="227" y="88"/>
                  </a:lnTo>
                  <a:lnTo>
                    <a:pt x="191" y="29"/>
                  </a:lnTo>
                  <a:lnTo>
                    <a:pt x="191" y="17"/>
                  </a:lnTo>
                  <a:cubicBezTo>
                    <a:pt x="163" y="6"/>
                    <a:pt x="138" y="0"/>
                    <a:pt x="11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06" name="Google Shape;2506;p32"/>
            <p:cNvSpPr/>
            <p:nvPr/>
          </p:nvSpPr>
          <p:spPr>
            <a:xfrm>
              <a:off x="5754575" y="3932150"/>
              <a:ext cx="4800" cy="5100"/>
            </a:xfrm>
            <a:custGeom>
              <a:avLst/>
              <a:gdLst/>
              <a:ahLst/>
              <a:cxnLst/>
              <a:rect l="l" t="t" r="r" b="b"/>
              <a:pathLst>
                <a:path w="192" h="204" extrusionOk="0">
                  <a:moveTo>
                    <a:pt x="143" y="1"/>
                  </a:moveTo>
                  <a:cubicBezTo>
                    <a:pt x="36" y="1"/>
                    <a:pt x="1" y="49"/>
                    <a:pt x="1" y="156"/>
                  </a:cubicBezTo>
                  <a:lnTo>
                    <a:pt x="36" y="203"/>
                  </a:lnTo>
                  <a:cubicBezTo>
                    <a:pt x="120" y="180"/>
                    <a:pt x="179" y="144"/>
                    <a:pt x="191" y="60"/>
                  </a:cubicBezTo>
                  <a:cubicBezTo>
                    <a:pt x="179" y="49"/>
                    <a:pt x="155" y="25"/>
                    <a:pt x="14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07" name="Google Shape;2507;p32"/>
            <p:cNvSpPr/>
            <p:nvPr/>
          </p:nvSpPr>
          <p:spPr>
            <a:xfrm>
              <a:off x="5883175" y="3880150"/>
              <a:ext cx="141400" cy="24700"/>
            </a:xfrm>
            <a:custGeom>
              <a:avLst/>
              <a:gdLst/>
              <a:ahLst/>
              <a:cxnLst/>
              <a:rect l="l" t="t" r="r" b="b"/>
              <a:pathLst>
                <a:path w="5656" h="988" extrusionOk="0">
                  <a:moveTo>
                    <a:pt x="844" y="0"/>
                  </a:moveTo>
                  <a:cubicBezTo>
                    <a:pt x="566" y="0"/>
                    <a:pt x="292" y="45"/>
                    <a:pt x="36" y="212"/>
                  </a:cubicBezTo>
                  <a:lnTo>
                    <a:pt x="0" y="271"/>
                  </a:lnTo>
                  <a:cubicBezTo>
                    <a:pt x="348" y="339"/>
                    <a:pt x="688" y="430"/>
                    <a:pt x="1053" y="430"/>
                  </a:cubicBezTo>
                  <a:cubicBezTo>
                    <a:pt x="1137" y="430"/>
                    <a:pt x="1223" y="425"/>
                    <a:pt x="1310" y="414"/>
                  </a:cubicBezTo>
                  <a:cubicBezTo>
                    <a:pt x="1358" y="409"/>
                    <a:pt x="1407" y="406"/>
                    <a:pt x="1457" y="406"/>
                  </a:cubicBezTo>
                  <a:cubicBezTo>
                    <a:pt x="1749" y="406"/>
                    <a:pt x="2059" y="491"/>
                    <a:pt x="2334" y="593"/>
                  </a:cubicBezTo>
                  <a:cubicBezTo>
                    <a:pt x="2397" y="616"/>
                    <a:pt x="2463" y="623"/>
                    <a:pt x="2529" y="623"/>
                  </a:cubicBezTo>
                  <a:cubicBezTo>
                    <a:pt x="2641" y="623"/>
                    <a:pt x="2756" y="603"/>
                    <a:pt x="2865" y="603"/>
                  </a:cubicBezTo>
                  <a:cubicBezTo>
                    <a:pt x="3022" y="603"/>
                    <a:pt x="3167" y="646"/>
                    <a:pt x="3274" y="855"/>
                  </a:cubicBezTo>
                  <a:cubicBezTo>
                    <a:pt x="3287" y="880"/>
                    <a:pt x="3307" y="890"/>
                    <a:pt x="3330" y="890"/>
                  </a:cubicBezTo>
                  <a:cubicBezTo>
                    <a:pt x="3372" y="890"/>
                    <a:pt x="3422" y="857"/>
                    <a:pt x="3453" y="819"/>
                  </a:cubicBezTo>
                  <a:cubicBezTo>
                    <a:pt x="3569" y="689"/>
                    <a:pt x="3703" y="662"/>
                    <a:pt x="3843" y="662"/>
                  </a:cubicBezTo>
                  <a:cubicBezTo>
                    <a:pt x="3947" y="662"/>
                    <a:pt x="4053" y="677"/>
                    <a:pt x="4159" y="677"/>
                  </a:cubicBezTo>
                  <a:cubicBezTo>
                    <a:pt x="4173" y="677"/>
                    <a:pt x="4188" y="677"/>
                    <a:pt x="4203" y="676"/>
                  </a:cubicBezTo>
                  <a:cubicBezTo>
                    <a:pt x="4309" y="921"/>
                    <a:pt x="4452" y="988"/>
                    <a:pt x="4607" y="988"/>
                  </a:cubicBezTo>
                  <a:cubicBezTo>
                    <a:pt x="4791" y="988"/>
                    <a:pt x="4993" y="895"/>
                    <a:pt x="5171" y="895"/>
                  </a:cubicBezTo>
                  <a:cubicBezTo>
                    <a:pt x="5215" y="895"/>
                    <a:pt x="5258" y="900"/>
                    <a:pt x="5298" y="914"/>
                  </a:cubicBezTo>
                  <a:cubicBezTo>
                    <a:pt x="5370" y="914"/>
                    <a:pt x="5429" y="914"/>
                    <a:pt x="5501" y="890"/>
                  </a:cubicBezTo>
                  <a:cubicBezTo>
                    <a:pt x="5584" y="866"/>
                    <a:pt x="5620" y="819"/>
                    <a:pt x="5656" y="747"/>
                  </a:cubicBezTo>
                  <a:cubicBezTo>
                    <a:pt x="5656" y="676"/>
                    <a:pt x="5620" y="593"/>
                    <a:pt x="5584" y="533"/>
                  </a:cubicBezTo>
                  <a:cubicBezTo>
                    <a:pt x="5489" y="450"/>
                    <a:pt x="5394" y="402"/>
                    <a:pt x="5275" y="390"/>
                  </a:cubicBezTo>
                  <a:cubicBezTo>
                    <a:pt x="4084" y="283"/>
                    <a:pt x="2893" y="140"/>
                    <a:pt x="1679" y="57"/>
                  </a:cubicBezTo>
                  <a:cubicBezTo>
                    <a:pt x="1405" y="45"/>
                    <a:pt x="1122" y="0"/>
                    <a:pt x="84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08" name="Google Shape;2508;p32"/>
            <p:cNvSpPr/>
            <p:nvPr/>
          </p:nvSpPr>
          <p:spPr>
            <a:xfrm>
              <a:off x="5988225" y="3897025"/>
              <a:ext cx="28900" cy="24750"/>
            </a:xfrm>
            <a:custGeom>
              <a:avLst/>
              <a:gdLst/>
              <a:ahLst/>
              <a:cxnLst/>
              <a:rect l="l" t="t" r="r" b="b"/>
              <a:pathLst>
                <a:path w="1156" h="990" extrusionOk="0">
                  <a:moveTo>
                    <a:pt x="1" y="1"/>
                  </a:moveTo>
                  <a:cubicBezTo>
                    <a:pt x="1" y="144"/>
                    <a:pt x="13" y="299"/>
                    <a:pt x="25" y="453"/>
                  </a:cubicBezTo>
                  <a:cubicBezTo>
                    <a:pt x="132" y="739"/>
                    <a:pt x="322" y="918"/>
                    <a:pt x="620" y="977"/>
                  </a:cubicBezTo>
                  <a:cubicBezTo>
                    <a:pt x="680" y="989"/>
                    <a:pt x="751" y="989"/>
                    <a:pt x="811" y="989"/>
                  </a:cubicBezTo>
                  <a:cubicBezTo>
                    <a:pt x="906" y="977"/>
                    <a:pt x="989" y="953"/>
                    <a:pt x="1073" y="858"/>
                  </a:cubicBezTo>
                  <a:cubicBezTo>
                    <a:pt x="1144" y="715"/>
                    <a:pt x="1132" y="561"/>
                    <a:pt x="1013" y="430"/>
                  </a:cubicBezTo>
                  <a:cubicBezTo>
                    <a:pt x="1002" y="411"/>
                    <a:pt x="987" y="407"/>
                    <a:pt x="970" y="407"/>
                  </a:cubicBezTo>
                  <a:cubicBezTo>
                    <a:pt x="950" y="407"/>
                    <a:pt x="928" y="413"/>
                    <a:pt x="908" y="413"/>
                  </a:cubicBezTo>
                  <a:cubicBezTo>
                    <a:pt x="889" y="413"/>
                    <a:pt x="871" y="407"/>
                    <a:pt x="858" y="382"/>
                  </a:cubicBezTo>
                  <a:cubicBezTo>
                    <a:pt x="989" y="334"/>
                    <a:pt x="1132" y="299"/>
                    <a:pt x="1156" y="132"/>
                  </a:cubicBezTo>
                  <a:cubicBezTo>
                    <a:pt x="1071" y="41"/>
                    <a:pt x="983" y="2"/>
                    <a:pt x="898" y="2"/>
                  </a:cubicBezTo>
                  <a:cubicBezTo>
                    <a:pt x="816" y="2"/>
                    <a:pt x="738" y="38"/>
                    <a:pt x="668" y="96"/>
                  </a:cubicBezTo>
                  <a:cubicBezTo>
                    <a:pt x="576" y="164"/>
                    <a:pt x="493" y="191"/>
                    <a:pt x="416" y="191"/>
                  </a:cubicBezTo>
                  <a:cubicBezTo>
                    <a:pt x="264" y="191"/>
                    <a:pt x="135" y="88"/>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09" name="Google Shape;2509;p32"/>
            <p:cNvSpPr/>
            <p:nvPr/>
          </p:nvSpPr>
          <p:spPr>
            <a:xfrm>
              <a:off x="5843875" y="3887400"/>
              <a:ext cx="31275" cy="13225"/>
            </a:xfrm>
            <a:custGeom>
              <a:avLst/>
              <a:gdLst/>
              <a:ahLst/>
              <a:cxnLst/>
              <a:rect l="l" t="t" r="r" b="b"/>
              <a:pathLst>
                <a:path w="1251" h="529" extrusionOk="0">
                  <a:moveTo>
                    <a:pt x="299" y="1"/>
                  </a:moveTo>
                  <a:cubicBezTo>
                    <a:pt x="226" y="1"/>
                    <a:pt x="162" y="36"/>
                    <a:pt x="119" y="148"/>
                  </a:cubicBezTo>
                  <a:cubicBezTo>
                    <a:pt x="0" y="446"/>
                    <a:pt x="322" y="362"/>
                    <a:pt x="441" y="457"/>
                  </a:cubicBezTo>
                  <a:cubicBezTo>
                    <a:pt x="453" y="469"/>
                    <a:pt x="489" y="469"/>
                    <a:pt x="500" y="481"/>
                  </a:cubicBezTo>
                  <a:lnTo>
                    <a:pt x="1036" y="529"/>
                  </a:lnTo>
                  <a:cubicBezTo>
                    <a:pt x="1251" y="29"/>
                    <a:pt x="834" y="148"/>
                    <a:pt x="596" y="88"/>
                  </a:cubicBezTo>
                  <a:cubicBezTo>
                    <a:pt x="497" y="55"/>
                    <a:pt x="391" y="1"/>
                    <a:pt x="29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10" name="Google Shape;2510;p32"/>
            <p:cNvSpPr/>
            <p:nvPr/>
          </p:nvSpPr>
          <p:spPr>
            <a:xfrm>
              <a:off x="5976925" y="3908050"/>
              <a:ext cx="25625" cy="13825"/>
            </a:xfrm>
            <a:custGeom>
              <a:avLst/>
              <a:gdLst/>
              <a:ahLst/>
              <a:cxnLst/>
              <a:rect l="l" t="t" r="r" b="b"/>
              <a:pathLst>
                <a:path w="1025" h="553" extrusionOk="0">
                  <a:moveTo>
                    <a:pt x="465" y="1"/>
                  </a:moveTo>
                  <a:cubicBezTo>
                    <a:pt x="429" y="310"/>
                    <a:pt x="179" y="239"/>
                    <a:pt x="1" y="298"/>
                  </a:cubicBezTo>
                  <a:cubicBezTo>
                    <a:pt x="120" y="429"/>
                    <a:pt x="298" y="393"/>
                    <a:pt x="453" y="429"/>
                  </a:cubicBezTo>
                  <a:cubicBezTo>
                    <a:pt x="547" y="511"/>
                    <a:pt x="640" y="553"/>
                    <a:pt x="734" y="553"/>
                  </a:cubicBezTo>
                  <a:cubicBezTo>
                    <a:pt x="831" y="553"/>
                    <a:pt x="928" y="508"/>
                    <a:pt x="1024" y="417"/>
                  </a:cubicBezTo>
                  <a:cubicBezTo>
                    <a:pt x="834" y="286"/>
                    <a:pt x="655" y="131"/>
                    <a:pt x="46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11" name="Google Shape;2511;p32"/>
            <p:cNvSpPr/>
            <p:nvPr/>
          </p:nvSpPr>
          <p:spPr>
            <a:xfrm>
              <a:off x="6117125" y="4048250"/>
              <a:ext cx="48825" cy="14300"/>
            </a:xfrm>
            <a:custGeom>
              <a:avLst/>
              <a:gdLst/>
              <a:ahLst/>
              <a:cxnLst/>
              <a:rect l="l" t="t" r="r" b="b"/>
              <a:pathLst>
                <a:path w="1953" h="572" extrusionOk="0">
                  <a:moveTo>
                    <a:pt x="0" y="0"/>
                  </a:moveTo>
                  <a:lnTo>
                    <a:pt x="0" y="238"/>
                  </a:lnTo>
                  <a:cubicBezTo>
                    <a:pt x="96" y="393"/>
                    <a:pt x="238" y="393"/>
                    <a:pt x="393" y="417"/>
                  </a:cubicBezTo>
                  <a:cubicBezTo>
                    <a:pt x="500" y="441"/>
                    <a:pt x="608" y="477"/>
                    <a:pt x="715" y="500"/>
                  </a:cubicBezTo>
                  <a:cubicBezTo>
                    <a:pt x="911" y="542"/>
                    <a:pt x="1105" y="572"/>
                    <a:pt x="1297" y="572"/>
                  </a:cubicBezTo>
                  <a:cubicBezTo>
                    <a:pt x="1489" y="572"/>
                    <a:pt x="1679" y="542"/>
                    <a:pt x="1870" y="465"/>
                  </a:cubicBezTo>
                  <a:cubicBezTo>
                    <a:pt x="1941" y="358"/>
                    <a:pt x="1953" y="262"/>
                    <a:pt x="1870" y="155"/>
                  </a:cubicBezTo>
                  <a:cubicBezTo>
                    <a:pt x="1239" y="96"/>
                    <a:pt x="631"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12" name="Google Shape;2512;p32"/>
            <p:cNvSpPr/>
            <p:nvPr/>
          </p:nvSpPr>
          <p:spPr>
            <a:xfrm>
              <a:off x="6163250" y="4051825"/>
              <a:ext cx="53600" cy="8475"/>
            </a:xfrm>
            <a:custGeom>
              <a:avLst/>
              <a:gdLst/>
              <a:ahLst/>
              <a:cxnLst/>
              <a:rect l="l" t="t" r="r" b="b"/>
              <a:pathLst>
                <a:path w="2144" h="339" extrusionOk="0">
                  <a:moveTo>
                    <a:pt x="25" y="0"/>
                  </a:moveTo>
                  <a:cubicBezTo>
                    <a:pt x="1" y="72"/>
                    <a:pt x="1" y="143"/>
                    <a:pt x="1" y="215"/>
                  </a:cubicBezTo>
                  <a:cubicBezTo>
                    <a:pt x="37" y="274"/>
                    <a:pt x="60" y="310"/>
                    <a:pt x="144" y="322"/>
                  </a:cubicBezTo>
                  <a:cubicBezTo>
                    <a:pt x="227" y="322"/>
                    <a:pt x="298" y="274"/>
                    <a:pt x="394" y="262"/>
                  </a:cubicBezTo>
                  <a:lnTo>
                    <a:pt x="739" y="262"/>
                  </a:lnTo>
                  <a:cubicBezTo>
                    <a:pt x="799" y="262"/>
                    <a:pt x="846" y="274"/>
                    <a:pt x="918" y="274"/>
                  </a:cubicBezTo>
                  <a:cubicBezTo>
                    <a:pt x="1001" y="310"/>
                    <a:pt x="1096" y="334"/>
                    <a:pt x="1180" y="334"/>
                  </a:cubicBezTo>
                  <a:cubicBezTo>
                    <a:pt x="1205" y="330"/>
                    <a:pt x="1230" y="329"/>
                    <a:pt x="1256" y="329"/>
                  </a:cubicBezTo>
                  <a:cubicBezTo>
                    <a:pt x="1327" y="329"/>
                    <a:pt x="1401" y="338"/>
                    <a:pt x="1474" y="338"/>
                  </a:cubicBezTo>
                  <a:cubicBezTo>
                    <a:pt x="1564" y="338"/>
                    <a:pt x="1654" y="324"/>
                    <a:pt x="1739" y="262"/>
                  </a:cubicBezTo>
                  <a:cubicBezTo>
                    <a:pt x="1882" y="262"/>
                    <a:pt x="2013" y="250"/>
                    <a:pt x="2144" y="250"/>
                  </a:cubicBezTo>
                  <a:lnTo>
                    <a:pt x="2144" y="12"/>
                  </a:lnTo>
                  <a:cubicBezTo>
                    <a:pt x="2129" y="9"/>
                    <a:pt x="2114" y="8"/>
                    <a:pt x="2099" y="8"/>
                  </a:cubicBezTo>
                  <a:cubicBezTo>
                    <a:pt x="1990" y="8"/>
                    <a:pt x="1878" y="75"/>
                    <a:pt x="1768" y="75"/>
                  </a:cubicBezTo>
                  <a:cubicBezTo>
                    <a:pt x="1710" y="75"/>
                    <a:pt x="1653" y="56"/>
                    <a:pt x="159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13" name="Google Shape;2513;p32"/>
            <p:cNvSpPr/>
            <p:nvPr/>
          </p:nvSpPr>
          <p:spPr>
            <a:xfrm>
              <a:off x="5979900" y="3921725"/>
              <a:ext cx="42000" cy="11225"/>
            </a:xfrm>
            <a:custGeom>
              <a:avLst/>
              <a:gdLst/>
              <a:ahLst/>
              <a:cxnLst/>
              <a:rect l="l" t="t" r="r" b="b"/>
              <a:pathLst>
                <a:path w="1680" h="449" extrusionOk="0">
                  <a:moveTo>
                    <a:pt x="1092" y="0"/>
                  </a:moveTo>
                  <a:cubicBezTo>
                    <a:pt x="1020" y="0"/>
                    <a:pt x="946" y="5"/>
                    <a:pt x="873" y="5"/>
                  </a:cubicBezTo>
                  <a:cubicBezTo>
                    <a:pt x="840" y="5"/>
                    <a:pt x="807" y="4"/>
                    <a:pt x="774" y="1"/>
                  </a:cubicBezTo>
                  <a:cubicBezTo>
                    <a:pt x="715" y="13"/>
                    <a:pt x="644" y="13"/>
                    <a:pt x="584" y="49"/>
                  </a:cubicBezTo>
                  <a:cubicBezTo>
                    <a:pt x="405" y="132"/>
                    <a:pt x="203" y="132"/>
                    <a:pt x="48" y="239"/>
                  </a:cubicBezTo>
                  <a:lnTo>
                    <a:pt x="1" y="335"/>
                  </a:lnTo>
                  <a:cubicBezTo>
                    <a:pt x="12" y="358"/>
                    <a:pt x="48" y="370"/>
                    <a:pt x="60" y="406"/>
                  </a:cubicBezTo>
                  <a:cubicBezTo>
                    <a:pt x="354" y="433"/>
                    <a:pt x="648" y="448"/>
                    <a:pt x="941" y="448"/>
                  </a:cubicBezTo>
                  <a:cubicBezTo>
                    <a:pt x="1169" y="448"/>
                    <a:pt x="1395" y="439"/>
                    <a:pt x="1620" y="418"/>
                  </a:cubicBezTo>
                  <a:cubicBezTo>
                    <a:pt x="1679" y="394"/>
                    <a:pt x="1679" y="358"/>
                    <a:pt x="1620" y="299"/>
                  </a:cubicBezTo>
                  <a:lnTo>
                    <a:pt x="1596" y="263"/>
                  </a:lnTo>
                  <a:cubicBezTo>
                    <a:pt x="1465" y="32"/>
                    <a:pt x="1284" y="0"/>
                    <a:pt x="109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14" name="Google Shape;2514;p32"/>
            <p:cNvSpPr/>
            <p:nvPr/>
          </p:nvSpPr>
          <p:spPr>
            <a:xfrm>
              <a:off x="5930500" y="3936700"/>
              <a:ext cx="28900" cy="3950"/>
            </a:xfrm>
            <a:custGeom>
              <a:avLst/>
              <a:gdLst/>
              <a:ahLst/>
              <a:cxnLst/>
              <a:rect l="l" t="t" r="r" b="b"/>
              <a:pathLst>
                <a:path w="1156" h="158" extrusionOk="0">
                  <a:moveTo>
                    <a:pt x="617" y="0"/>
                  </a:moveTo>
                  <a:cubicBezTo>
                    <a:pt x="443" y="0"/>
                    <a:pt x="267" y="24"/>
                    <a:pt x="95" y="24"/>
                  </a:cubicBezTo>
                  <a:cubicBezTo>
                    <a:pt x="63" y="24"/>
                    <a:pt x="32" y="23"/>
                    <a:pt x="0" y="21"/>
                  </a:cubicBezTo>
                  <a:lnTo>
                    <a:pt x="0" y="21"/>
                  </a:lnTo>
                  <a:cubicBezTo>
                    <a:pt x="170" y="131"/>
                    <a:pt x="348" y="157"/>
                    <a:pt x="527" y="157"/>
                  </a:cubicBezTo>
                  <a:cubicBezTo>
                    <a:pt x="693" y="157"/>
                    <a:pt x="860" y="135"/>
                    <a:pt x="1025" y="135"/>
                  </a:cubicBezTo>
                  <a:cubicBezTo>
                    <a:pt x="1068" y="135"/>
                    <a:pt x="1112" y="136"/>
                    <a:pt x="1155" y="140"/>
                  </a:cubicBezTo>
                  <a:cubicBezTo>
                    <a:pt x="986" y="28"/>
                    <a:pt x="803" y="0"/>
                    <a:pt x="61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15" name="Google Shape;2515;p32"/>
            <p:cNvSpPr/>
            <p:nvPr/>
          </p:nvSpPr>
          <p:spPr>
            <a:xfrm>
              <a:off x="5956100" y="3923700"/>
              <a:ext cx="26200" cy="7375"/>
            </a:xfrm>
            <a:custGeom>
              <a:avLst/>
              <a:gdLst/>
              <a:ahLst/>
              <a:cxnLst/>
              <a:rect l="l" t="t" r="r" b="b"/>
              <a:pathLst>
                <a:path w="1048" h="295" extrusionOk="0">
                  <a:moveTo>
                    <a:pt x="517" y="1"/>
                  </a:moveTo>
                  <a:cubicBezTo>
                    <a:pt x="394" y="1"/>
                    <a:pt x="273" y="14"/>
                    <a:pt x="155" y="65"/>
                  </a:cubicBezTo>
                  <a:cubicBezTo>
                    <a:pt x="107" y="125"/>
                    <a:pt x="48" y="160"/>
                    <a:pt x="0" y="208"/>
                  </a:cubicBezTo>
                  <a:cubicBezTo>
                    <a:pt x="131" y="220"/>
                    <a:pt x="274" y="244"/>
                    <a:pt x="405" y="244"/>
                  </a:cubicBezTo>
                  <a:cubicBezTo>
                    <a:pt x="500" y="273"/>
                    <a:pt x="595" y="294"/>
                    <a:pt x="692" y="294"/>
                  </a:cubicBezTo>
                  <a:cubicBezTo>
                    <a:pt x="789" y="294"/>
                    <a:pt x="887" y="273"/>
                    <a:pt x="988" y="220"/>
                  </a:cubicBezTo>
                  <a:lnTo>
                    <a:pt x="1000" y="184"/>
                  </a:lnTo>
                  <a:cubicBezTo>
                    <a:pt x="1048" y="101"/>
                    <a:pt x="1012" y="41"/>
                    <a:pt x="929" y="17"/>
                  </a:cubicBezTo>
                  <a:cubicBezTo>
                    <a:pt x="791" y="17"/>
                    <a:pt x="653" y="1"/>
                    <a:pt x="51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16" name="Google Shape;2516;p32"/>
            <p:cNvSpPr/>
            <p:nvPr/>
          </p:nvSpPr>
          <p:spPr>
            <a:xfrm>
              <a:off x="6038250" y="3928950"/>
              <a:ext cx="17875" cy="3825"/>
            </a:xfrm>
            <a:custGeom>
              <a:avLst/>
              <a:gdLst/>
              <a:ahLst/>
              <a:cxnLst/>
              <a:rect l="l" t="t" r="r" b="b"/>
              <a:pathLst>
                <a:path w="715" h="153" extrusionOk="0">
                  <a:moveTo>
                    <a:pt x="357" y="1"/>
                  </a:moveTo>
                  <a:cubicBezTo>
                    <a:pt x="238" y="1"/>
                    <a:pt x="119" y="52"/>
                    <a:pt x="0" y="153"/>
                  </a:cubicBezTo>
                  <a:lnTo>
                    <a:pt x="715" y="153"/>
                  </a:lnTo>
                  <a:cubicBezTo>
                    <a:pt x="596" y="52"/>
                    <a:pt x="476" y="1"/>
                    <a:pt x="35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17" name="Google Shape;2517;p32"/>
            <p:cNvSpPr/>
            <p:nvPr/>
          </p:nvSpPr>
          <p:spPr>
            <a:xfrm>
              <a:off x="5966500" y="3929775"/>
              <a:ext cx="14925" cy="2975"/>
            </a:xfrm>
            <a:custGeom>
              <a:avLst/>
              <a:gdLst/>
              <a:ahLst/>
              <a:cxnLst/>
              <a:rect l="l" t="t" r="r" b="b"/>
              <a:pathLst>
                <a:path w="597" h="119" extrusionOk="0">
                  <a:moveTo>
                    <a:pt x="584" y="1"/>
                  </a:moveTo>
                  <a:cubicBezTo>
                    <a:pt x="382" y="1"/>
                    <a:pt x="191" y="13"/>
                    <a:pt x="1" y="13"/>
                  </a:cubicBezTo>
                  <a:cubicBezTo>
                    <a:pt x="104" y="95"/>
                    <a:pt x="219" y="118"/>
                    <a:pt x="337" y="118"/>
                  </a:cubicBezTo>
                  <a:cubicBezTo>
                    <a:pt x="423" y="118"/>
                    <a:pt x="511" y="106"/>
                    <a:pt x="596" y="96"/>
                  </a:cubicBezTo>
                  <a:cubicBezTo>
                    <a:pt x="596" y="72"/>
                    <a:pt x="584" y="24"/>
                    <a:pt x="58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18" name="Google Shape;2518;p32"/>
            <p:cNvSpPr/>
            <p:nvPr/>
          </p:nvSpPr>
          <p:spPr>
            <a:xfrm>
              <a:off x="6020375" y="3929275"/>
              <a:ext cx="6875" cy="3175"/>
            </a:xfrm>
            <a:custGeom>
              <a:avLst/>
              <a:gdLst/>
              <a:ahLst/>
              <a:cxnLst/>
              <a:rect l="l" t="t" r="r" b="b"/>
              <a:pathLst>
                <a:path w="275" h="127" extrusionOk="0">
                  <a:moveTo>
                    <a:pt x="86" y="0"/>
                  </a:moveTo>
                  <a:cubicBezTo>
                    <a:pt x="62" y="0"/>
                    <a:pt x="37" y="3"/>
                    <a:pt x="13" y="9"/>
                  </a:cubicBezTo>
                  <a:cubicBezTo>
                    <a:pt x="1" y="44"/>
                    <a:pt x="1" y="92"/>
                    <a:pt x="1" y="116"/>
                  </a:cubicBezTo>
                  <a:cubicBezTo>
                    <a:pt x="64" y="116"/>
                    <a:pt x="123" y="127"/>
                    <a:pt x="183" y="127"/>
                  </a:cubicBezTo>
                  <a:cubicBezTo>
                    <a:pt x="212" y="127"/>
                    <a:pt x="243" y="124"/>
                    <a:pt x="275" y="116"/>
                  </a:cubicBezTo>
                  <a:cubicBezTo>
                    <a:pt x="238" y="33"/>
                    <a:pt x="166" y="0"/>
                    <a:pt x="8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19" name="Google Shape;2519;p32"/>
            <p:cNvSpPr/>
            <p:nvPr/>
          </p:nvSpPr>
          <p:spPr>
            <a:xfrm>
              <a:off x="5812025" y="3865200"/>
              <a:ext cx="240525" cy="33550"/>
            </a:xfrm>
            <a:custGeom>
              <a:avLst/>
              <a:gdLst/>
              <a:ahLst/>
              <a:cxnLst/>
              <a:rect l="l" t="t" r="r" b="b"/>
              <a:pathLst>
                <a:path w="9621" h="1342" extrusionOk="0">
                  <a:moveTo>
                    <a:pt x="36" y="0"/>
                  </a:moveTo>
                  <a:cubicBezTo>
                    <a:pt x="24" y="143"/>
                    <a:pt x="24" y="262"/>
                    <a:pt x="0" y="393"/>
                  </a:cubicBezTo>
                  <a:cubicBezTo>
                    <a:pt x="262" y="464"/>
                    <a:pt x="512" y="512"/>
                    <a:pt x="774" y="536"/>
                  </a:cubicBezTo>
                  <a:cubicBezTo>
                    <a:pt x="1489" y="595"/>
                    <a:pt x="2203" y="572"/>
                    <a:pt x="2894" y="810"/>
                  </a:cubicBezTo>
                  <a:cubicBezTo>
                    <a:pt x="3334" y="822"/>
                    <a:pt x="3799" y="822"/>
                    <a:pt x="4251" y="857"/>
                  </a:cubicBezTo>
                  <a:cubicBezTo>
                    <a:pt x="5596" y="976"/>
                    <a:pt x="6954" y="1119"/>
                    <a:pt x="8311" y="1131"/>
                  </a:cubicBezTo>
                  <a:cubicBezTo>
                    <a:pt x="8564" y="1215"/>
                    <a:pt x="8820" y="1342"/>
                    <a:pt x="9060" y="1342"/>
                  </a:cubicBezTo>
                  <a:cubicBezTo>
                    <a:pt x="9262" y="1342"/>
                    <a:pt x="9452" y="1253"/>
                    <a:pt x="9621" y="976"/>
                  </a:cubicBezTo>
                  <a:cubicBezTo>
                    <a:pt x="8847" y="762"/>
                    <a:pt x="8037" y="881"/>
                    <a:pt x="7263" y="714"/>
                  </a:cubicBezTo>
                  <a:cubicBezTo>
                    <a:pt x="7201" y="723"/>
                    <a:pt x="7139" y="728"/>
                    <a:pt x="7078" y="728"/>
                  </a:cubicBezTo>
                  <a:cubicBezTo>
                    <a:pt x="6963" y="728"/>
                    <a:pt x="6852" y="709"/>
                    <a:pt x="6751" y="655"/>
                  </a:cubicBezTo>
                  <a:cubicBezTo>
                    <a:pt x="6690" y="622"/>
                    <a:pt x="6622" y="616"/>
                    <a:pt x="6553" y="616"/>
                  </a:cubicBezTo>
                  <a:cubicBezTo>
                    <a:pt x="6514" y="616"/>
                    <a:pt x="6475" y="618"/>
                    <a:pt x="6437" y="618"/>
                  </a:cubicBezTo>
                  <a:cubicBezTo>
                    <a:pt x="6343" y="618"/>
                    <a:pt x="6250" y="607"/>
                    <a:pt x="6168" y="536"/>
                  </a:cubicBezTo>
                  <a:cubicBezTo>
                    <a:pt x="6013" y="561"/>
                    <a:pt x="5861" y="571"/>
                    <a:pt x="5710" y="571"/>
                  </a:cubicBezTo>
                  <a:cubicBezTo>
                    <a:pt x="5361" y="571"/>
                    <a:pt x="5020" y="518"/>
                    <a:pt x="4680" y="476"/>
                  </a:cubicBezTo>
                  <a:cubicBezTo>
                    <a:pt x="3132" y="321"/>
                    <a:pt x="1584" y="167"/>
                    <a:pt x="3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20" name="Google Shape;2520;p32"/>
            <p:cNvSpPr/>
            <p:nvPr/>
          </p:nvSpPr>
          <p:spPr>
            <a:xfrm>
              <a:off x="5678075" y="3788575"/>
              <a:ext cx="111950" cy="33425"/>
            </a:xfrm>
            <a:custGeom>
              <a:avLst/>
              <a:gdLst/>
              <a:ahLst/>
              <a:cxnLst/>
              <a:rect l="l" t="t" r="r" b="b"/>
              <a:pathLst>
                <a:path w="4478" h="1337" extrusionOk="0">
                  <a:moveTo>
                    <a:pt x="621" y="1"/>
                  </a:moveTo>
                  <a:cubicBezTo>
                    <a:pt x="299" y="1"/>
                    <a:pt x="43" y="96"/>
                    <a:pt x="1" y="517"/>
                  </a:cubicBezTo>
                  <a:cubicBezTo>
                    <a:pt x="36" y="600"/>
                    <a:pt x="72" y="660"/>
                    <a:pt x="132" y="696"/>
                  </a:cubicBezTo>
                  <a:cubicBezTo>
                    <a:pt x="632" y="993"/>
                    <a:pt x="1179" y="850"/>
                    <a:pt x="1691" y="970"/>
                  </a:cubicBezTo>
                  <a:cubicBezTo>
                    <a:pt x="1798" y="993"/>
                    <a:pt x="1941" y="1017"/>
                    <a:pt x="2060" y="1041"/>
                  </a:cubicBezTo>
                  <a:cubicBezTo>
                    <a:pt x="2144" y="1053"/>
                    <a:pt x="2215" y="1089"/>
                    <a:pt x="2299" y="1148"/>
                  </a:cubicBezTo>
                  <a:cubicBezTo>
                    <a:pt x="2376" y="1207"/>
                    <a:pt x="2438" y="1337"/>
                    <a:pt x="2562" y="1337"/>
                  </a:cubicBezTo>
                  <a:cubicBezTo>
                    <a:pt x="2590" y="1337"/>
                    <a:pt x="2621" y="1330"/>
                    <a:pt x="2656" y="1315"/>
                  </a:cubicBezTo>
                  <a:lnTo>
                    <a:pt x="2680" y="1255"/>
                  </a:lnTo>
                  <a:lnTo>
                    <a:pt x="2668" y="1196"/>
                  </a:lnTo>
                  <a:cubicBezTo>
                    <a:pt x="2727" y="1101"/>
                    <a:pt x="2680" y="958"/>
                    <a:pt x="2834" y="910"/>
                  </a:cubicBezTo>
                  <a:lnTo>
                    <a:pt x="2906" y="910"/>
                  </a:lnTo>
                  <a:cubicBezTo>
                    <a:pt x="3013" y="940"/>
                    <a:pt x="3114" y="964"/>
                    <a:pt x="3209" y="964"/>
                  </a:cubicBezTo>
                  <a:cubicBezTo>
                    <a:pt x="3305" y="964"/>
                    <a:pt x="3394" y="940"/>
                    <a:pt x="3477" y="874"/>
                  </a:cubicBezTo>
                  <a:cubicBezTo>
                    <a:pt x="3582" y="748"/>
                    <a:pt x="3704" y="725"/>
                    <a:pt x="3833" y="725"/>
                  </a:cubicBezTo>
                  <a:cubicBezTo>
                    <a:pt x="3906" y="725"/>
                    <a:pt x="3982" y="733"/>
                    <a:pt x="4058" y="733"/>
                  </a:cubicBezTo>
                  <a:cubicBezTo>
                    <a:pt x="4075" y="733"/>
                    <a:pt x="4092" y="732"/>
                    <a:pt x="4108" y="731"/>
                  </a:cubicBezTo>
                  <a:cubicBezTo>
                    <a:pt x="4323" y="731"/>
                    <a:pt x="4465" y="672"/>
                    <a:pt x="4477" y="434"/>
                  </a:cubicBezTo>
                  <a:cubicBezTo>
                    <a:pt x="4323" y="148"/>
                    <a:pt x="4025" y="255"/>
                    <a:pt x="3787" y="208"/>
                  </a:cubicBezTo>
                  <a:cubicBezTo>
                    <a:pt x="2858" y="77"/>
                    <a:pt x="1906" y="184"/>
                    <a:pt x="965" y="41"/>
                  </a:cubicBezTo>
                  <a:cubicBezTo>
                    <a:pt x="894" y="17"/>
                    <a:pt x="822" y="5"/>
                    <a:pt x="751" y="5"/>
                  </a:cubicBezTo>
                  <a:cubicBezTo>
                    <a:pt x="707" y="2"/>
                    <a:pt x="663" y="1"/>
                    <a:pt x="62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21" name="Google Shape;2521;p32"/>
            <p:cNvSpPr/>
            <p:nvPr/>
          </p:nvSpPr>
          <p:spPr>
            <a:xfrm>
              <a:off x="5692375" y="3777375"/>
              <a:ext cx="120575" cy="26600"/>
            </a:xfrm>
            <a:custGeom>
              <a:avLst/>
              <a:gdLst/>
              <a:ahLst/>
              <a:cxnLst/>
              <a:rect l="l" t="t" r="r" b="b"/>
              <a:pathLst>
                <a:path w="4823" h="1064" extrusionOk="0">
                  <a:moveTo>
                    <a:pt x="834" y="1"/>
                  </a:moveTo>
                  <a:cubicBezTo>
                    <a:pt x="762" y="1"/>
                    <a:pt x="679" y="1"/>
                    <a:pt x="607" y="25"/>
                  </a:cubicBezTo>
                  <a:cubicBezTo>
                    <a:pt x="476" y="36"/>
                    <a:pt x="322" y="60"/>
                    <a:pt x="226" y="179"/>
                  </a:cubicBezTo>
                  <a:cubicBezTo>
                    <a:pt x="0" y="394"/>
                    <a:pt x="786" y="394"/>
                    <a:pt x="310" y="644"/>
                  </a:cubicBezTo>
                  <a:cubicBezTo>
                    <a:pt x="715" y="798"/>
                    <a:pt x="1143" y="751"/>
                    <a:pt x="1560" y="775"/>
                  </a:cubicBezTo>
                  <a:cubicBezTo>
                    <a:pt x="2346" y="822"/>
                    <a:pt x="3155" y="858"/>
                    <a:pt x="3941" y="894"/>
                  </a:cubicBezTo>
                  <a:lnTo>
                    <a:pt x="4060" y="894"/>
                  </a:lnTo>
                  <a:cubicBezTo>
                    <a:pt x="4168" y="1015"/>
                    <a:pt x="4291" y="1064"/>
                    <a:pt x="4421" y="1064"/>
                  </a:cubicBezTo>
                  <a:cubicBezTo>
                    <a:pt x="4521" y="1064"/>
                    <a:pt x="4624" y="1035"/>
                    <a:pt x="4727" y="989"/>
                  </a:cubicBezTo>
                  <a:cubicBezTo>
                    <a:pt x="4810" y="929"/>
                    <a:pt x="4822" y="870"/>
                    <a:pt x="4775" y="775"/>
                  </a:cubicBezTo>
                  <a:cubicBezTo>
                    <a:pt x="4703" y="584"/>
                    <a:pt x="4429" y="679"/>
                    <a:pt x="4346" y="501"/>
                  </a:cubicBezTo>
                  <a:cubicBezTo>
                    <a:pt x="4274" y="382"/>
                    <a:pt x="4167" y="322"/>
                    <a:pt x="4048" y="286"/>
                  </a:cubicBezTo>
                  <a:cubicBezTo>
                    <a:pt x="3227" y="1"/>
                    <a:pt x="2346" y="263"/>
                    <a:pt x="153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22" name="Google Shape;2522;p32"/>
            <p:cNvSpPr/>
            <p:nvPr/>
          </p:nvSpPr>
          <p:spPr>
            <a:xfrm>
              <a:off x="5770650" y="3849575"/>
              <a:ext cx="32775" cy="18625"/>
            </a:xfrm>
            <a:custGeom>
              <a:avLst/>
              <a:gdLst/>
              <a:ahLst/>
              <a:cxnLst/>
              <a:rect l="l" t="t" r="r" b="b"/>
              <a:pathLst>
                <a:path w="1311" h="745" extrusionOk="0">
                  <a:moveTo>
                    <a:pt x="1156" y="0"/>
                  </a:moveTo>
                  <a:cubicBezTo>
                    <a:pt x="1058" y="0"/>
                    <a:pt x="1018" y="119"/>
                    <a:pt x="929" y="149"/>
                  </a:cubicBezTo>
                  <a:cubicBezTo>
                    <a:pt x="929" y="173"/>
                    <a:pt x="929" y="185"/>
                    <a:pt x="893" y="196"/>
                  </a:cubicBezTo>
                  <a:cubicBezTo>
                    <a:pt x="885" y="201"/>
                    <a:pt x="876" y="204"/>
                    <a:pt x="867" y="204"/>
                  </a:cubicBezTo>
                  <a:cubicBezTo>
                    <a:pt x="851" y="204"/>
                    <a:pt x="833" y="195"/>
                    <a:pt x="810" y="173"/>
                  </a:cubicBezTo>
                  <a:cubicBezTo>
                    <a:pt x="780" y="150"/>
                    <a:pt x="759" y="142"/>
                    <a:pt x="736" y="142"/>
                  </a:cubicBezTo>
                  <a:cubicBezTo>
                    <a:pt x="723" y="142"/>
                    <a:pt x="708" y="144"/>
                    <a:pt x="691" y="149"/>
                  </a:cubicBezTo>
                  <a:cubicBezTo>
                    <a:pt x="586" y="129"/>
                    <a:pt x="470" y="91"/>
                    <a:pt x="357" y="91"/>
                  </a:cubicBezTo>
                  <a:cubicBezTo>
                    <a:pt x="266" y="91"/>
                    <a:pt x="176" y="116"/>
                    <a:pt x="96" y="196"/>
                  </a:cubicBezTo>
                  <a:cubicBezTo>
                    <a:pt x="0" y="304"/>
                    <a:pt x="131" y="411"/>
                    <a:pt x="215" y="482"/>
                  </a:cubicBezTo>
                  <a:lnTo>
                    <a:pt x="393" y="565"/>
                  </a:lnTo>
                  <a:cubicBezTo>
                    <a:pt x="548" y="613"/>
                    <a:pt x="691" y="625"/>
                    <a:pt x="846" y="685"/>
                  </a:cubicBezTo>
                  <a:cubicBezTo>
                    <a:pt x="870" y="685"/>
                    <a:pt x="893" y="708"/>
                    <a:pt x="929" y="720"/>
                  </a:cubicBezTo>
                  <a:cubicBezTo>
                    <a:pt x="989" y="732"/>
                    <a:pt x="1048" y="744"/>
                    <a:pt x="1108" y="744"/>
                  </a:cubicBezTo>
                  <a:cubicBezTo>
                    <a:pt x="1310" y="542"/>
                    <a:pt x="1215" y="268"/>
                    <a:pt x="1227" y="18"/>
                  </a:cubicBezTo>
                  <a:cubicBezTo>
                    <a:pt x="1200" y="5"/>
                    <a:pt x="1177" y="0"/>
                    <a:pt x="115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23" name="Google Shape;2523;p32"/>
            <p:cNvSpPr/>
            <p:nvPr/>
          </p:nvSpPr>
          <p:spPr>
            <a:xfrm>
              <a:off x="5784925" y="3864900"/>
              <a:ext cx="15225" cy="61325"/>
            </a:xfrm>
            <a:custGeom>
              <a:avLst/>
              <a:gdLst/>
              <a:ahLst/>
              <a:cxnLst/>
              <a:rect l="l" t="t" r="r" b="b"/>
              <a:pathLst>
                <a:path w="609" h="2453" extrusionOk="0">
                  <a:moveTo>
                    <a:pt x="370" y="0"/>
                  </a:moveTo>
                  <a:cubicBezTo>
                    <a:pt x="1" y="726"/>
                    <a:pt x="132" y="1488"/>
                    <a:pt x="251" y="2262"/>
                  </a:cubicBezTo>
                  <a:cubicBezTo>
                    <a:pt x="275" y="2381"/>
                    <a:pt x="370" y="2453"/>
                    <a:pt x="501" y="2453"/>
                  </a:cubicBezTo>
                  <a:cubicBezTo>
                    <a:pt x="525" y="2155"/>
                    <a:pt x="525" y="1881"/>
                    <a:pt x="537" y="1584"/>
                  </a:cubicBezTo>
                  <a:lnTo>
                    <a:pt x="537" y="1298"/>
                  </a:lnTo>
                  <a:cubicBezTo>
                    <a:pt x="596" y="1143"/>
                    <a:pt x="608" y="1000"/>
                    <a:pt x="537" y="845"/>
                  </a:cubicBezTo>
                  <a:lnTo>
                    <a:pt x="537" y="155"/>
                  </a:lnTo>
                  <a:cubicBezTo>
                    <a:pt x="489" y="95"/>
                    <a:pt x="430" y="48"/>
                    <a:pt x="37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24" name="Google Shape;2524;p32"/>
            <p:cNvSpPr/>
            <p:nvPr/>
          </p:nvSpPr>
          <p:spPr>
            <a:xfrm>
              <a:off x="5793875" y="3818450"/>
              <a:ext cx="13400" cy="34850"/>
            </a:xfrm>
            <a:custGeom>
              <a:avLst/>
              <a:gdLst/>
              <a:ahLst/>
              <a:cxnLst/>
              <a:rect l="l" t="t" r="r" b="b"/>
              <a:pathLst>
                <a:path w="536" h="1394" extrusionOk="0">
                  <a:moveTo>
                    <a:pt x="274" y="1"/>
                  </a:moveTo>
                  <a:cubicBezTo>
                    <a:pt x="95" y="441"/>
                    <a:pt x="167" y="953"/>
                    <a:pt x="0" y="1394"/>
                  </a:cubicBezTo>
                  <a:cubicBezTo>
                    <a:pt x="107" y="1358"/>
                    <a:pt x="191" y="1310"/>
                    <a:pt x="298" y="1263"/>
                  </a:cubicBezTo>
                  <a:cubicBezTo>
                    <a:pt x="298" y="1025"/>
                    <a:pt x="357" y="798"/>
                    <a:pt x="405" y="560"/>
                  </a:cubicBezTo>
                  <a:cubicBezTo>
                    <a:pt x="453" y="370"/>
                    <a:pt x="536" y="132"/>
                    <a:pt x="27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25" name="Google Shape;2525;p32"/>
            <p:cNvSpPr/>
            <p:nvPr/>
          </p:nvSpPr>
          <p:spPr>
            <a:xfrm>
              <a:off x="5794175" y="3798325"/>
              <a:ext cx="28875" cy="14800"/>
            </a:xfrm>
            <a:custGeom>
              <a:avLst/>
              <a:gdLst/>
              <a:ahLst/>
              <a:cxnLst/>
              <a:rect l="l" t="t" r="r" b="b"/>
              <a:pathLst>
                <a:path w="1155" h="592" extrusionOk="0">
                  <a:moveTo>
                    <a:pt x="859" y="0"/>
                  </a:moveTo>
                  <a:cubicBezTo>
                    <a:pt x="801" y="0"/>
                    <a:pt x="741" y="15"/>
                    <a:pt x="679" y="44"/>
                  </a:cubicBezTo>
                  <a:cubicBezTo>
                    <a:pt x="558" y="31"/>
                    <a:pt x="437" y="18"/>
                    <a:pt x="316" y="18"/>
                  </a:cubicBezTo>
                  <a:cubicBezTo>
                    <a:pt x="211" y="18"/>
                    <a:pt x="105" y="28"/>
                    <a:pt x="0" y="56"/>
                  </a:cubicBezTo>
                  <a:cubicBezTo>
                    <a:pt x="48" y="222"/>
                    <a:pt x="83" y="401"/>
                    <a:pt x="107" y="591"/>
                  </a:cubicBezTo>
                  <a:cubicBezTo>
                    <a:pt x="304" y="591"/>
                    <a:pt x="370" y="371"/>
                    <a:pt x="536" y="371"/>
                  </a:cubicBezTo>
                  <a:cubicBezTo>
                    <a:pt x="551" y="371"/>
                    <a:pt x="567" y="373"/>
                    <a:pt x="583" y="377"/>
                  </a:cubicBezTo>
                  <a:cubicBezTo>
                    <a:pt x="635" y="383"/>
                    <a:pt x="684" y="386"/>
                    <a:pt x="733" y="386"/>
                  </a:cubicBezTo>
                  <a:cubicBezTo>
                    <a:pt x="887" y="386"/>
                    <a:pt x="1028" y="349"/>
                    <a:pt x="1155" y="222"/>
                  </a:cubicBezTo>
                  <a:lnTo>
                    <a:pt x="1155" y="91"/>
                  </a:lnTo>
                  <a:cubicBezTo>
                    <a:pt x="1128" y="65"/>
                    <a:pt x="1108" y="51"/>
                    <a:pt x="1080" y="51"/>
                  </a:cubicBezTo>
                  <a:cubicBezTo>
                    <a:pt x="1070" y="51"/>
                    <a:pt x="1060" y="53"/>
                    <a:pt x="1048" y="56"/>
                  </a:cubicBezTo>
                  <a:cubicBezTo>
                    <a:pt x="986" y="18"/>
                    <a:pt x="923" y="0"/>
                    <a:pt x="85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26" name="Google Shape;2526;p32"/>
            <p:cNvSpPr/>
            <p:nvPr/>
          </p:nvSpPr>
          <p:spPr>
            <a:xfrm>
              <a:off x="5808150" y="3803575"/>
              <a:ext cx="16400" cy="16700"/>
            </a:xfrm>
            <a:custGeom>
              <a:avLst/>
              <a:gdLst/>
              <a:ahLst/>
              <a:cxnLst/>
              <a:rect l="l" t="t" r="r" b="b"/>
              <a:pathLst>
                <a:path w="656" h="668" extrusionOk="0">
                  <a:moveTo>
                    <a:pt x="596" y="0"/>
                  </a:moveTo>
                  <a:lnTo>
                    <a:pt x="596" y="0"/>
                  </a:lnTo>
                  <a:cubicBezTo>
                    <a:pt x="565" y="4"/>
                    <a:pt x="533" y="5"/>
                    <a:pt x="501" y="5"/>
                  </a:cubicBezTo>
                  <a:cubicBezTo>
                    <a:pt x="453" y="5"/>
                    <a:pt x="405" y="3"/>
                    <a:pt x="358" y="3"/>
                  </a:cubicBezTo>
                  <a:cubicBezTo>
                    <a:pt x="235" y="3"/>
                    <a:pt x="119" y="20"/>
                    <a:pt x="24" y="143"/>
                  </a:cubicBezTo>
                  <a:cubicBezTo>
                    <a:pt x="60" y="358"/>
                    <a:pt x="1" y="608"/>
                    <a:pt x="275" y="667"/>
                  </a:cubicBezTo>
                  <a:cubicBezTo>
                    <a:pt x="322" y="643"/>
                    <a:pt x="358" y="596"/>
                    <a:pt x="394" y="548"/>
                  </a:cubicBezTo>
                  <a:cubicBezTo>
                    <a:pt x="298" y="298"/>
                    <a:pt x="656" y="227"/>
                    <a:pt x="59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27" name="Google Shape;2527;p32"/>
            <p:cNvSpPr/>
            <p:nvPr/>
          </p:nvSpPr>
          <p:spPr>
            <a:xfrm>
              <a:off x="5805775" y="3883050"/>
              <a:ext cx="22350" cy="11650"/>
            </a:xfrm>
            <a:custGeom>
              <a:avLst/>
              <a:gdLst/>
              <a:ahLst/>
              <a:cxnLst/>
              <a:rect l="l" t="t" r="r" b="b"/>
              <a:pathLst>
                <a:path w="894" h="466" extrusionOk="0">
                  <a:moveTo>
                    <a:pt x="572" y="0"/>
                  </a:moveTo>
                  <a:cubicBezTo>
                    <a:pt x="477" y="48"/>
                    <a:pt x="405" y="96"/>
                    <a:pt x="310" y="119"/>
                  </a:cubicBezTo>
                  <a:cubicBezTo>
                    <a:pt x="179" y="167"/>
                    <a:pt x="0" y="262"/>
                    <a:pt x="48" y="393"/>
                  </a:cubicBezTo>
                  <a:cubicBezTo>
                    <a:pt x="68" y="448"/>
                    <a:pt x="100" y="466"/>
                    <a:pt x="140" y="466"/>
                  </a:cubicBezTo>
                  <a:cubicBezTo>
                    <a:pt x="209" y="466"/>
                    <a:pt x="299" y="412"/>
                    <a:pt x="379" y="412"/>
                  </a:cubicBezTo>
                  <a:cubicBezTo>
                    <a:pt x="392" y="412"/>
                    <a:pt x="405" y="414"/>
                    <a:pt x="417" y="417"/>
                  </a:cubicBezTo>
                  <a:cubicBezTo>
                    <a:pt x="893" y="262"/>
                    <a:pt x="893" y="262"/>
                    <a:pt x="69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28" name="Google Shape;2528;p32"/>
            <p:cNvSpPr/>
            <p:nvPr/>
          </p:nvSpPr>
          <p:spPr>
            <a:xfrm>
              <a:off x="5750700" y="3811025"/>
              <a:ext cx="19075" cy="3825"/>
            </a:xfrm>
            <a:custGeom>
              <a:avLst/>
              <a:gdLst/>
              <a:ahLst/>
              <a:cxnLst/>
              <a:rect l="l" t="t" r="r" b="b"/>
              <a:pathLst>
                <a:path w="763" h="153" extrusionOk="0">
                  <a:moveTo>
                    <a:pt x="608" y="0"/>
                  </a:moveTo>
                  <a:cubicBezTo>
                    <a:pt x="406" y="0"/>
                    <a:pt x="215" y="12"/>
                    <a:pt x="1" y="12"/>
                  </a:cubicBezTo>
                  <a:cubicBezTo>
                    <a:pt x="155" y="112"/>
                    <a:pt x="313" y="152"/>
                    <a:pt x="480" y="152"/>
                  </a:cubicBezTo>
                  <a:cubicBezTo>
                    <a:pt x="572" y="152"/>
                    <a:pt x="666" y="140"/>
                    <a:pt x="763" y="119"/>
                  </a:cubicBezTo>
                  <a:cubicBezTo>
                    <a:pt x="703" y="83"/>
                    <a:pt x="656" y="36"/>
                    <a:pt x="60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29" name="Google Shape;2529;p32"/>
            <p:cNvSpPr/>
            <p:nvPr/>
          </p:nvSpPr>
          <p:spPr>
            <a:xfrm>
              <a:off x="5801600" y="3874125"/>
              <a:ext cx="5675" cy="11925"/>
            </a:xfrm>
            <a:custGeom>
              <a:avLst/>
              <a:gdLst/>
              <a:ahLst/>
              <a:cxnLst/>
              <a:rect l="l" t="t" r="r" b="b"/>
              <a:pathLst>
                <a:path w="227" h="477" extrusionOk="0">
                  <a:moveTo>
                    <a:pt x="1" y="0"/>
                  </a:moveTo>
                  <a:lnTo>
                    <a:pt x="1" y="476"/>
                  </a:lnTo>
                  <a:cubicBezTo>
                    <a:pt x="144" y="357"/>
                    <a:pt x="227" y="226"/>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30" name="Google Shape;2530;p32"/>
            <p:cNvSpPr/>
            <p:nvPr/>
          </p:nvSpPr>
          <p:spPr>
            <a:xfrm>
              <a:off x="5798325" y="3885725"/>
              <a:ext cx="3900" cy="11325"/>
            </a:xfrm>
            <a:custGeom>
              <a:avLst/>
              <a:gdLst/>
              <a:ahLst/>
              <a:cxnLst/>
              <a:rect l="l" t="t" r="r" b="b"/>
              <a:pathLst>
                <a:path w="156" h="453" extrusionOk="0">
                  <a:moveTo>
                    <a:pt x="1" y="1"/>
                  </a:moveTo>
                  <a:lnTo>
                    <a:pt x="1" y="453"/>
                  </a:lnTo>
                  <a:cubicBezTo>
                    <a:pt x="156" y="346"/>
                    <a:pt x="132" y="179"/>
                    <a:pt x="120" y="12"/>
                  </a:cubicBezTo>
                  <a:cubicBezTo>
                    <a:pt x="96" y="12"/>
                    <a:pt x="48" y="1"/>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31" name="Google Shape;2531;p32"/>
            <p:cNvSpPr/>
            <p:nvPr/>
          </p:nvSpPr>
          <p:spPr>
            <a:xfrm>
              <a:off x="6052525" y="3899925"/>
              <a:ext cx="135175" cy="30475"/>
            </a:xfrm>
            <a:custGeom>
              <a:avLst/>
              <a:gdLst/>
              <a:ahLst/>
              <a:cxnLst/>
              <a:rect l="l" t="t" r="r" b="b"/>
              <a:pathLst>
                <a:path w="5407" h="1219" extrusionOk="0">
                  <a:moveTo>
                    <a:pt x="378" y="0"/>
                  </a:moveTo>
                  <a:cubicBezTo>
                    <a:pt x="266" y="0"/>
                    <a:pt x="156" y="52"/>
                    <a:pt x="48" y="206"/>
                  </a:cubicBezTo>
                  <a:cubicBezTo>
                    <a:pt x="1" y="337"/>
                    <a:pt x="1" y="480"/>
                    <a:pt x="60" y="611"/>
                  </a:cubicBezTo>
                  <a:cubicBezTo>
                    <a:pt x="132" y="778"/>
                    <a:pt x="346" y="802"/>
                    <a:pt x="429" y="933"/>
                  </a:cubicBezTo>
                  <a:cubicBezTo>
                    <a:pt x="536" y="968"/>
                    <a:pt x="644" y="1028"/>
                    <a:pt x="763" y="1040"/>
                  </a:cubicBezTo>
                  <a:lnTo>
                    <a:pt x="2989" y="1218"/>
                  </a:lnTo>
                  <a:cubicBezTo>
                    <a:pt x="3183" y="1094"/>
                    <a:pt x="3372" y="1021"/>
                    <a:pt x="3575" y="1021"/>
                  </a:cubicBezTo>
                  <a:cubicBezTo>
                    <a:pt x="3684" y="1021"/>
                    <a:pt x="3798" y="1042"/>
                    <a:pt x="3918" y="1088"/>
                  </a:cubicBezTo>
                  <a:cubicBezTo>
                    <a:pt x="4086" y="1155"/>
                    <a:pt x="4261" y="1184"/>
                    <a:pt x="4437" y="1184"/>
                  </a:cubicBezTo>
                  <a:cubicBezTo>
                    <a:pt x="4574" y="1184"/>
                    <a:pt x="4711" y="1166"/>
                    <a:pt x="4847" y="1135"/>
                  </a:cubicBezTo>
                  <a:cubicBezTo>
                    <a:pt x="4893" y="1123"/>
                    <a:pt x="4937" y="1118"/>
                    <a:pt x="4979" y="1118"/>
                  </a:cubicBezTo>
                  <a:cubicBezTo>
                    <a:pt x="5099" y="1118"/>
                    <a:pt x="5205" y="1159"/>
                    <a:pt x="5311" y="1195"/>
                  </a:cubicBezTo>
                  <a:cubicBezTo>
                    <a:pt x="5382" y="1111"/>
                    <a:pt x="5406" y="1028"/>
                    <a:pt x="5370" y="933"/>
                  </a:cubicBezTo>
                  <a:cubicBezTo>
                    <a:pt x="5311" y="861"/>
                    <a:pt x="5228" y="814"/>
                    <a:pt x="5168" y="754"/>
                  </a:cubicBezTo>
                  <a:cubicBezTo>
                    <a:pt x="5168" y="718"/>
                    <a:pt x="5144" y="683"/>
                    <a:pt x="5132" y="635"/>
                  </a:cubicBezTo>
                  <a:cubicBezTo>
                    <a:pt x="5092" y="618"/>
                    <a:pt x="5055" y="610"/>
                    <a:pt x="5021" y="610"/>
                  </a:cubicBezTo>
                  <a:cubicBezTo>
                    <a:pt x="4910" y="610"/>
                    <a:pt x="4824" y="687"/>
                    <a:pt x="4751" y="778"/>
                  </a:cubicBezTo>
                  <a:lnTo>
                    <a:pt x="4727" y="778"/>
                  </a:lnTo>
                  <a:cubicBezTo>
                    <a:pt x="4708" y="798"/>
                    <a:pt x="4685" y="806"/>
                    <a:pt x="4658" y="806"/>
                  </a:cubicBezTo>
                  <a:cubicBezTo>
                    <a:pt x="4636" y="806"/>
                    <a:pt x="4611" y="801"/>
                    <a:pt x="4585" y="790"/>
                  </a:cubicBezTo>
                  <a:cubicBezTo>
                    <a:pt x="4537" y="778"/>
                    <a:pt x="4489" y="754"/>
                    <a:pt x="4454" y="754"/>
                  </a:cubicBezTo>
                  <a:cubicBezTo>
                    <a:pt x="4376" y="707"/>
                    <a:pt x="4302" y="686"/>
                    <a:pt x="4227" y="686"/>
                  </a:cubicBezTo>
                  <a:cubicBezTo>
                    <a:pt x="4153" y="686"/>
                    <a:pt x="4079" y="707"/>
                    <a:pt x="4001" y="742"/>
                  </a:cubicBezTo>
                  <a:cubicBezTo>
                    <a:pt x="3964" y="751"/>
                    <a:pt x="3928" y="755"/>
                    <a:pt x="3894" y="755"/>
                  </a:cubicBezTo>
                  <a:cubicBezTo>
                    <a:pt x="3658" y="755"/>
                    <a:pt x="3496" y="561"/>
                    <a:pt x="3299" y="456"/>
                  </a:cubicBezTo>
                  <a:cubicBezTo>
                    <a:pt x="3118" y="301"/>
                    <a:pt x="2914" y="265"/>
                    <a:pt x="2703" y="265"/>
                  </a:cubicBezTo>
                  <a:cubicBezTo>
                    <a:pt x="2519" y="265"/>
                    <a:pt x="2329" y="293"/>
                    <a:pt x="2142" y="293"/>
                  </a:cubicBezTo>
                  <a:cubicBezTo>
                    <a:pt x="2050" y="293"/>
                    <a:pt x="1959" y="286"/>
                    <a:pt x="1870" y="266"/>
                  </a:cubicBezTo>
                  <a:cubicBezTo>
                    <a:pt x="1772" y="232"/>
                    <a:pt x="1675" y="220"/>
                    <a:pt x="1578" y="220"/>
                  </a:cubicBezTo>
                  <a:cubicBezTo>
                    <a:pt x="1371" y="220"/>
                    <a:pt x="1165" y="277"/>
                    <a:pt x="953" y="302"/>
                  </a:cubicBezTo>
                  <a:cubicBezTo>
                    <a:pt x="916" y="302"/>
                    <a:pt x="894" y="352"/>
                    <a:pt x="874" y="352"/>
                  </a:cubicBezTo>
                  <a:cubicBezTo>
                    <a:pt x="869" y="352"/>
                    <a:pt x="863" y="348"/>
                    <a:pt x="858" y="337"/>
                  </a:cubicBezTo>
                  <a:cubicBezTo>
                    <a:pt x="846" y="278"/>
                    <a:pt x="882" y="218"/>
                    <a:pt x="834" y="159"/>
                  </a:cubicBezTo>
                  <a:cubicBezTo>
                    <a:pt x="678" y="91"/>
                    <a:pt x="526" y="0"/>
                    <a:pt x="37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32" name="Google Shape;2532;p32"/>
            <p:cNvSpPr/>
            <p:nvPr/>
          </p:nvSpPr>
          <p:spPr>
            <a:xfrm>
              <a:off x="6019800" y="3894425"/>
              <a:ext cx="80675" cy="29500"/>
            </a:xfrm>
            <a:custGeom>
              <a:avLst/>
              <a:gdLst/>
              <a:ahLst/>
              <a:cxnLst/>
              <a:rect l="l" t="t" r="r" b="b"/>
              <a:pathLst>
                <a:path w="3227" h="1180" extrusionOk="0">
                  <a:moveTo>
                    <a:pt x="1519" y="0"/>
                  </a:moveTo>
                  <a:cubicBezTo>
                    <a:pt x="1068" y="0"/>
                    <a:pt x="623" y="85"/>
                    <a:pt x="179" y="117"/>
                  </a:cubicBezTo>
                  <a:lnTo>
                    <a:pt x="179" y="248"/>
                  </a:lnTo>
                  <a:cubicBezTo>
                    <a:pt x="226" y="355"/>
                    <a:pt x="310" y="415"/>
                    <a:pt x="345" y="522"/>
                  </a:cubicBezTo>
                  <a:cubicBezTo>
                    <a:pt x="357" y="700"/>
                    <a:pt x="191" y="760"/>
                    <a:pt x="83" y="855"/>
                  </a:cubicBezTo>
                  <a:cubicBezTo>
                    <a:pt x="48" y="903"/>
                    <a:pt x="12" y="962"/>
                    <a:pt x="0" y="1022"/>
                  </a:cubicBezTo>
                  <a:lnTo>
                    <a:pt x="48" y="1117"/>
                  </a:lnTo>
                  <a:cubicBezTo>
                    <a:pt x="143" y="1129"/>
                    <a:pt x="238" y="1129"/>
                    <a:pt x="345" y="1141"/>
                  </a:cubicBezTo>
                  <a:cubicBezTo>
                    <a:pt x="387" y="1165"/>
                    <a:pt x="432" y="1180"/>
                    <a:pt x="476" y="1180"/>
                  </a:cubicBezTo>
                  <a:cubicBezTo>
                    <a:pt x="521" y="1180"/>
                    <a:pt x="566" y="1165"/>
                    <a:pt x="607" y="1129"/>
                  </a:cubicBezTo>
                  <a:cubicBezTo>
                    <a:pt x="702" y="1117"/>
                    <a:pt x="798" y="1093"/>
                    <a:pt x="905" y="1081"/>
                  </a:cubicBezTo>
                  <a:cubicBezTo>
                    <a:pt x="964" y="760"/>
                    <a:pt x="1179" y="534"/>
                    <a:pt x="1476" y="379"/>
                  </a:cubicBezTo>
                  <a:cubicBezTo>
                    <a:pt x="1564" y="370"/>
                    <a:pt x="1652" y="361"/>
                    <a:pt x="1738" y="361"/>
                  </a:cubicBezTo>
                  <a:cubicBezTo>
                    <a:pt x="1897" y="361"/>
                    <a:pt x="2052" y="394"/>
                    <a:pt x="2191" y="534"/>
                  </a:cubicBezTo>
                  <a:cubicBezTo>
                    <a:pt x="2278" y="601"/>
                    <a:pt x="2366" y="624"/>
                    <a:pt x="2456" y="624"/>
                  </a:cubicBezTo>
                  <a:cubicBezTo>
                    <a:pt x="2652" y="624"/>
                    <a:pt x="2852" y="513"/>
                    <a:pt x="3046" y="513"/>
                  </a:cubicBezTo>
                  <a:cubicBezTo>
                    <a:pt x="3090" y="513"/>
                    <a:pt x="3135" y="519"/>
                    <a:pt x="3179" y="534"/>
                  </a:cubicBezTo>
                  <a:cubicBezTo>
                    <a:pt x="3227" y="403"/>
                    <a:pt x="3143" y="343"/>
                    <a:pt x="3048" y="307"/>
                  </a:cubicBezTo>
                  <a:cubicBezTo>
                    <a:pt x="2988" y="284"/>
                    <a:pt x="2917" y="260"/>
                    <a:pt x="2846" y="248"/>
                  </a:cubicBezTo>
                  <a:cubicBezTo>
                    <a:pt x="2619" y="236"/>
                    <a:pt x="2405" y="165"/>
                    <a:pt x="2203" y="81"/>
                  </a:cubicBezTo>
                  <a:cubicBezTo>
                    <a:pt x="1972" y="22"/>
                    <a:pt x="1745" y="0"/>
                    <a:pt x="151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33" name="Google Shape;2533;p32"/>
            <p:cNvSpPr/>
            <p:nvPr/>
          </p:nvSpPr>
          <p:spPr>
            <a:xfrm>
              <a:off x="6040325" y="3903875"/>
              <a:ext cx="15800" cy="18500"/>
            </a:xfrm>
            <a:custGeom>
              <a:avLst/>
              <a:gdLst/>
              <a:ahLst/>
              <a:cxnLst/>
              <a:rect l="l" t="t" r="r" b="b"/>
              <a:pathLst>
                <a:path w="632" h="740" extrusionOk="0">
                  <a:moveTo>
                    <a:pt x="632" y="1"/>
                  </a:moveTo>
                  <a:cubicBezTo>
                    <a:pt x="84" y="37"/>
                    <a:pt x="1" y="144"/>
                    <a:pt x="72" y="703"/>
                  </a:cubicBezTo>
                  <a:cubicBezTo>
                    <a:pt x="103" y="726"/>
                    <a:pt x="129" y="740"/>
                    <a:pt x="156" y="740"/>
                  </a:cubicBezTo>
                  <a:cubicBezTo>
                    <a:pt x="171" y="740"/>
                    <a:pt x="186" y="736"/>
                    <a:pt x="203" y="727"/>
                  </a:cubicBezTo>
                  <a:cubicBezTo>
                    <a:pt x="334" y="596"/>
                    <a:pt x="596" y="679"/>
                    <a:pt x="632" y="429"/>
                  </a:cubicBezTo>
                  <a:lnTo>
                    <a:pt x="632"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34" name="Google Shape;2534;p32"/>
            <p:cNvSpPr/>
            <p:nvPr/>
          </p:nvSpPr>
          <p:spPr>
            <a:xfrm>
              <a:off x="6045375" y="3914900"/>
              <a:ext cx="17900" cy="7475"/>
            </a:xfrm>
            <a:custGeom>
              <a:avLst/>
              <a:gdLst/>
              <a:ahLst/>
              <a:cxnLst/>
              <a:rect l="l" t="t" r="r" b="b"/>
              <a:pathLst>
                <a:path w="716" h="299" extrusionOk="0">
                  <a:moveTo>
                    <a:pt x="430" y="0"/>
                  </a:moveTo>
                  <a:cubicBezTo>
                    <a:pt x="287" y="96"/>
                    <a:pt x="96" y="131"/>
                    <a:pt x="1" y="298"/>
                  </a:cubicBezTo>
                  <a:lnTo>
                    <a:pt x="715" y="298"/>
                  </a:lnTo>
                  <a:cubicBezTo>
                    <a:pt x="715" y="96"/>
                    <a:pt x="632" y="12"/>
                    <a:pt x="43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35" name="Google Shape;2535;p32"/>
            <p:cNvSpPr/>
            <p:nvPr/>
          </p:nvSpPr>
          <p:spPr>
            <a:xfrm>
              <a:off x="5995675" y="3919500"/>
              <a:ext cx="24725" cy="9125"/>
            </a:xfrm>
            <a:custGeom>
              <a:avLst/>
              <a:gdLst/>
              <a:ahLst/>
              <a:cxnLst/>
              <a:rect l="l" t="t" r="r" b="b"/>
              <a:pathLst>
                <a:path w="989" h="365" extrusionOk="0">
                  <a:moveTo>
                    <a:pt x="796" y="0"/>
                  </a:moveTo>
                  <a:cubicBezTo>
                    <a:pt x="702" y="0"/>
                    <a:pt x="606" y="26"/>
                    <a:pt x="509" y="26"/>
                  </a:cubicBezTo>
                  <a:cubicBezTo>
                    <a:pt x="483" y="26"/>
                    <a:pt x="456" y="24"/>
                    <a:pt x="429" y="19"/>
                  </a:cubicBezTo>
                  <a:cubicBezTo>
                    <a:pt x="403" y="29"/>
                    <a:pt x="375" y="32"/>
                    <a:pt x="345" y="32"/>
                  </a:cubicBezTo>
                  <a:cubicBezTo>
                    <a:pt x="288" y="32"/>
                    <a:pt x="227" y="20"/>
                    <a:pt x="172" y="20"/>
                  </a:cubicBezTo>
                  <a:cubicBezTo>
                    <a:pt x="84" y="20"/>
                    <a:pt x="13" y="51"/>
                    <a:pt x="1" y="209"/>
                  </a:cubicBezTo>
                  <a:cubicBezTo>
                    <a:pt x="322" y="269"/>
                    <a:pt x="667" y="185"/>
                    <a:pt x="977" y="364"/>
                  </a:cubicBezTo>
                  <a:cubicBezTo>
                    <a:pt x="977" y="269"/>
                    <a:pt x="989" y="185"/>
                    <a:pt x="989" y="78"/>
                  </a:cubicBezTo>
                  <a:lnTo>
                    <a:pt x="989" y="54"/>
                  </a:lnTo>
                  <a:cubicBezTo>
                    <a:pt x="926" y="13"/>
                    <a:pt x="861" y="0"/>
                    <a:pt x="79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36" name="Google Shape;2536;p32"/>
            <p:cNvSpPr/>
            <p:nvPr/>
          </p:nvSpPr>
          <p:spPr>
            <a:xfrm>
              <a:off x="6027825" y="3922350"/>
              <a:ext cx="7475" cy="4775"/>
            </a:xfrm>
            <a:custGeom>
              <a:avLst/>
              <a:gdLst/>
              <a:ahLst/>
              <a:cxnLst/>
              <a:rect l="l" t="t" r="r" b="b"/>
              <a:pathLst>
                <a:path w="299" h="191" extrusionOk="0">
                  <a:moveTo>
                    <a:pt x="274" y="0"/>
                  </a:moveTo>
                  <a:lnTo>
                    <a:pt x="274" y="0"/>
                  </a:lnTo>
                  <a:cubicBezTo>
                    <a:pt x="179" y="12"/>
                    <a:pt x="96" y="12"/>
                    <a:pt x="0" y="12"/>
                  </a:cubicBezTo>
                  <a:cubicBezTo>
                    <a:pt x="36" y="95"/>
                    <a:pt x="84" y="191"/>
                    <a:pt x="167" y="191"/>
                  </a:cubicBezTo>
                  <a:cubicBezTo>
                    <a:pt x="298" y="191"/>
                    <a:pt x="262" y="71"/>
                    <a:pt x="27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37" name="Google Shape;2537;p32"/>
            <p:cNvSpPr/>
            <p:nvPr/>
          </p:nvSpPr>
          <p:spPr>
            <a:xfrm>
              <a:off x="6187675" y="3917025"/>
              <a:ext cx="21450" cy="15850"/>
            </a:xfrm>
            <a:custGeom>
              <a:avLst/>
              <a:gdLst/>
              <a:ahLst/>
              <a:cxnLst/>
              <a:rect l="l" t="t" r="r" b="b"/>
              <a:pathLst>
                <a:path w="858" h="634" extrusionOk="0">
                  <a:moveTo>
                    <a:pt x="210" y="0"/>
                  </a:moveTo>
                  <a:cubicBezTo>
                    <a:pt x="159" y="0"/>
                    <a:pt x="109" y="21"/>
                    <a:pt x="60" y="70"/>
                  </a:cubicBezTo>
                  <a:cubicBezTo>
                    <a:pt x="12" y="106"/>
                    <a:pt x="0" y="153"/>
                    <a:pt x="12" y="213"/>
                  </a:cubicBezTo>
                  <a:cubicBezTo>
                    <a:pt x="72" y="296"/>
                    <a:pt x="95" y="404"/>
                    <a:pt x="60" y="511"/>
                  </a:cubicBezTo>
                  <a:cubicBezTo>
                    <a:pt x="137" y="613"/>
                    <a:pt x="238" y="633"/>
                    <a:pt x="347" y="633"/>
                  </a:cubicBezTo>
                  <a:cubicBezTo>
                    <a:pt x="414" y="633"/>
                    <a:pt x="484" y="626"/>
                    <a:pt x="553" y="626"/>
                  </a:cubicBezTo>
                  <a:cubicBezTo>
                    <a:pt x="579" y="626"/>
                    <a:pt x="605" y="627"/>
                    <a:pt x="631" y="630"/>
                  </a:cubicBezTo>
                  <a:cubicBezTo>
                    <a:pt x="738" y="511"/>
                    <a:pt x="857" y="392"/>
                    <a:pt x="774" y="189"/>
                  </a:cubicBezTo>
                  <a:lnTo>
                    <a:pt x="786" y="177"/>
                  </a:lnTo>
                  <a:cubicBezTo>
                    <a:pt x="679" y="118"/>
                    <a:pt x="560" y="153"/>
                    <a:pt x="476" y="58"/>
                  </a:cubicBezTo>
                  <a:lnTo>
                    <a:pt x="488" y="46"/>
                  </a:lnTo>
                  <a:lnTo>
                    <a:pt x="357" y="46"/>
                  </a:lnTo>
                  <a:cubicBezTo>
                    <a:pt x="306" y="18"/>
                    <a:pt x="257" y="0"/>
                    <a:pt x="21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38" name="Google Shape;2538;p32"/>
            <p:cNvSpPr/>
            <p:nvPr/>
          </p:nvSpPr>
          <p:spPr>
            <a:xfrm>
              <a:off x="6203150" y="3921750"/>
              <a:ext cx="11325" cy="11025"/>
            </a:xfrm>
            <a:custGeom>
              <a:avLst/>
              <a:gdLst/>
              <a:ahLst/>
              <a:cxnLst/>
              <a:rect l="l" t="t" r="r" b="b"/>
              <a:pathLst>
                <a:path w="453" h="441" extrusionOk="0">
                  <a:moveTo>
                    <a:pt x="155" y="0"/>
                  </a:moveTo>
                  <a:cubicBezTo>
                    <a:pt x="96" y="143"/>
                    <a:pt x="0" y="274"/>
                    <a:pt x="12" y="441"/>
                  </a:cubicBezTo>
                  <a:cubicBezTo>
                    <a:pt x="429" y="417"/>
                    <a:pt x="453" y="393"/>
                    <a:pt x="286" y="36"/>
                  </a:cubicBezTo>
                  <a:cubicBezTo>
                    <a:pt x="238" y="24"/>
                    <a:pt x="191" y="0"/>
                    <a:pt x="15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39" name="Google Shape;2539;p32"/>
            <p:cNvSpPr/>
            <p:nvPr/>
          </p:nvSpPr>
          <p:spPr>
            <a:xfrm>
              <a:off x="6185575" y="3921075"/>
              <a:ext cx="9850" cy="8425"/>
            </a:xfrm>
            <a:custGeom>
              <a:avLst/>
              <a:gdLst/>
              <a:ahLst/>
              <a:cxnLst/>
              <a:rect l="l" t="t" r="r" b="b"/>
              <a:pathLst>
                <a:path w="394" h="337" extrusionOk="0">
                  <a:moveTo>
                    <a:pt x="67" y="0"/>
                  </a:moveTo>
                  <a:cubicBezTo>
                    <a:pt x="40" y="0"/>
                    <a:pt x="21" y="23"/>
                    <a:pt x="1" y="63"/>
                  </a:cubicBezTo>
                  <a:lnTo>
                    <a:pt x="1" y="325"/>
                  </a:lnTo>
                  <a:cubicBezTo>
                    <a:pt x="48" y="325"/>
                    <a:pt x="96" y="325"/>
                    <a:pt x="144" y="337"/>
                  </a:cubicBezTo>
                  <a:cubicBezTo>
                    <a:pt x="227" y="325"/>
                    <a:pt x="346" y="325"/>
                    <a:pt x="358" y="230"/>
                  </a:cubicBezTo>
                  <a:cubicBezTo>
                    <a:pt x="394" y="63"/>
                    <a:pt x="239" y="63"/>
                    <a:pt x="144" y="27"/>
                  </a:cubicBezTo>
                  <a:cubicBezTo>
                    <a:pt x="144" y="15"/>
                    <a:pt x="120" y="3"/>
                    <a:pt x="84" y="3"/>
                  </a:cubicBezTo>
                  <a:cubicBezTo>
                    <a:pt x="78" y="1"/>
                    <a:pt x="72" y="0"/>
                    <a:pt x="6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40" name="Google Shape;2540;p32"/>
            <p:cNvSpPr/>
            <p:nvPr/>
          </p:nvSpPr>
          <p:spPr>
            <a:xfrm>
              <a:off x="5959375" y="3918475"/>
              <a:ext cx="48225" cy="9500"/>
            </a:xfrm>
            <a:custGeom>
              <a:avLst/>
              <a:gdLst/>
              <a:ahLst/>
              <a:cxnLst/>
              <a:rect l="l" t="t" r="r" b="b"/>
              <a:pathLst>
                <a:path w="1929" h="380" extrusionOk="0">
                  <a:moveTo>
                    <a:pt x="1726" y="0"/>
                  </a:moveTo>
                  <a:cubicBezTo>
                    <a:pt x="1536" y="0"/>
                    <a:pt x="1345" y="12"/>
                    <a:pt x="1155" y="12"/>
                  </a:cubicBezTo>
                  <a:cubicBezTo>
                    <a:pt x="985" y="138"/>
                    <a:pt x="809" y="166"/>
                    <a:pt x="631" y="166"/>
                  </a:cubicBezTo>
                  <a:cubicBezTo>
                    <a:pt x="494" y="166"/>
                    <a:pt x="355" y="150"/>
                    <a:pt x="215" y="150"/>
                  </a:cubicBezTo>
                  <a:cubicBezTo>
                    <a:pt x="144" y="150"/>
                    <a:pt x="72" y="154"/>
                    <a:pt x="0" y="167"/>
                  </a:cubicBezTo>
                  <a:cubicBezTo>
                    <a:pt x="24" y="203"/>
                    <a:pt x="36" y="238"/>
                    <a:pt x="36" y="286"/>
                  </a:cubicBezTo>
                  <a:cubicBezTo>
                    <a:pt x="322" y="298"/>
                    <a:pt x="595" y="298"/>
                    <a:pt x="881" y="310"/>
                  </a:cubicBezTo>
                  <a:cubicBezTo>
                    <a:pt x="974" y="359"/>
                    <a:pt x="1070" y="380"/>
                    <a:pt x="1166" y="380"/>
                  </a:cubicBezTo>
                  <a:cubicBezTo>
                    <a:pt x="1254" y="380"/>
                    <a:pt x="1343" y="362"/>
                    <a:pt x="1429" y="334"/>
                  </a:cubicBezTo>
                  <a:lnTo>
                    <a:pt x="1465" y="274"/>
                  </a:lnTo>
                  <a:cubicBezTo>
                    <a:pt x="1572" y="107"/>
                    <a:pt x="1750" y="179"/>
                    <a:pt x="1893" y="131"/>
                  </a:cubicBezTo>
                  <a:cubicBezTo>
                    <a:pt x="1929" y="60"/>
                    <a:pt x="1893" y="36"/>
                    <a:pt x="1834" y="36"/>
                  </a:cubicBezTo>
                  <a:cubicBezTo>
                    <a:pt x="1822" y="39"/>
                    <a:pt x="1811" y="40"/>
                    <a:pt x="1802" y="40"/>
                  </a:cubicBezTo>
                  <a:cubicBezTo>
                    <a:pt x="1773" y="40"/>
                    <a:pt x="1753" y="27"/>
                    <a:pt x="172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41" name="Google Shape;2541;p32"/>
            <p:cNvSpPr/>
            <p:nvPr/>
          </p:nvSpPr>
          <p:spPr>
            <a:xfrm>
              <a:off x="5941500" y="3921750"/>
              <a:ext cx="10450" cy="3475"/>
            </a:xfrm>
            <a:custGeom>
              <a:avLst/>
              <a:gdLst/>
              <a:ahLst/>
              <a:cxnLst/>
              <a:rect l="l" t="t" r="r" b="b"/>
              <a:pathLst>
                <a:path w="418" h="139" extrusionOk="0">
                  <a:moveTo>
                    <a:pt x="1" y="0"/>
                  </a:moveTo>
                  <a:lnTo>
                    <a:pt x="1" y="0"/>
                  </a:lnTo>
                  <a:cubicBezTo>
                    <a:pt x="64" y="94"/>
                    <a:pt x="136" y="139"/>
                    <a:pt x="212" y="139"/>
                  </a:cubicBezTo>
                  <a:cubicBezTo>
                    <a:pt x="280" y="139"/>
                    <a:pt x="350" y="103"/>
                    <a:pt x="417" y="36"/>
                  </a:cubicBezTo>
                  <a:cubicBezTo>
                    <a:pt x="275" y="36"/>
                    <a:pt x="144"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42" name="Google Shape;2542;p32"/>
            <p:cNvSpPr/>
            <p:nvPr/>
          </p:nvSpPr>
          <p:spPr>
            <a:xfrm>
              <a:off x="5934650" y="3921925"/>
              <a:ext cx="3300" cy="1925"/>
            </a:xfrm>
            <a:custGeom>
              <a:avLst/>
              <a:gdLst/>
              <a:ahLst/>
              <a:cxnLst/>
              <a:rect l="l" t="t" r="r" b="b"/>
              <a:pathLst>
                <a:path w="132" h="77" extrusionOk="0">
                  <a:moveTo>
                    <a:pt x="69" y="0"/>
                  </a:moveTo>
                  <a:cubicBezTo>
                    <a:pt x="44" y="0"/>
                    <a:pt x="20" y="9"/>
                    <a:pt x="1" y="29"/>
                  </a:cubicBezTo>
                  <a:lnTo>
                    <a:pt x="37" y="77"/>
                  </a:lnTo>
                  <a:cubicBezTo>
                    <a:pt x="72" y="53"/>
                    <a:pt x="96" y="29"/>
                    <a:pt x="132" y="17"/>
                  </a:cubicBezTo>
                  <a:cubicBezTo>
                    <a:pt x="110" y="6"/>
                    <a:pt x="89" y="0"/>
                    <a:pt x="6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43" name="Google Shape;2543;p32"/>
            <p:cNvSpPr/>
            <p:nvPr/>
          </p:nvSpPr>
          <p:spPr>
            <a:xfrm>
              <a:off x="6019800" y="3889750"/>
              <a:ext cx="150925" cy="15800"/>
            </a:xfrm>
            <a:custGeom>
              <a:avLst/>
              <a:gdLst/>
              <a:ahLst/>
              <a:cxnLst/>
              <a:rect l="l" t="t" r="r" b="b"/>
              <a:pathLst>
                <a:path w="6037" h="632" extrusionOk="0">
                  <a:moveTo>
                    <a:pt x="1680" y="1"/>
                  </a:moveTo>
                  <a:cubicBezTo>
                    <a:pt x="1557" y="1"/>
                    <a:pt x="1433" y="6"/>
                    <a:pt x="1310" y="18"/>
                  </a:cubicBezTo>
                  <a:cubicBezTo>
                    <a:pt x="1141" y="137"/>
                    <a:pt x="960" y="165"/>
                    <a:pt x="775" y="165"/>
                  </a:cubicBezTo>
                  <a:cubicBezTo>
                    <a:pt x="610" y="165"/>
                    <a:pt x="442" y="143"/>
                    <a:pt x="277" y="143"/>
                  </a:cubicBezTo>
                  <a:cubicBezTo>
                    <a:pt x="183" y="143"/>
                    <a:pt x="91" y="150"/>
                    <a:pt x="0" y="173"/>
                  </a:cubicBezTo>
                  <a:cubicBezTo>
                    <a:pt x="60" y="197"/>
                    <a:pt x="95" y="244"/>
                    <a:pt x="155" y="292"/>
                  </a:cubicBezTo>
                  <a:cubicBezTo>
                    <a:pt x="893" y="304"/>
                    <a:pt x="1607" y="304"/>
                    <a:pt x="2322" y="435"/>
                  </a:cubicBezTo>
                  <a:cubicBezTo>
                    <a:pt x="2512" y="566"/>
                    <a:pt x="2750" y="471"/>
                    <a:pt x="2941" y="542"/>
                  </a:cubicBezTo>
                  <a:lnTo>
                    <a:pt x="3000" y="542"/>
                  </a:lnTo>
                  <a:cubicBezTo>
                    <a:pt x="3353" y="597"/>
                    <a:pt x="3706" y="631"/>
                    <a:pt x="4059" y="631"/>
                  </a:cubicBezTo>
                  <a:cubicBezTo>
                    <a:pt x="4242" y="631"/>
                    <a:pt x="4425" y="622"/>
                    <a:pt x="4608" y="602"/>
                  </a:cubicBezTo>
                  <a:cubicBezTo>
                    <a:pt x="4736" y="566"/>
                    <a:pt x="4865" y="554"/>
                    <a:pt x="4993" y="554"/>
                  </a:cubicBezTo>
                  <a:cubicBezTo>
                    <a:pt x="5261" y="554"/>
                    <a:pt x="5529" y="606"/>
                    <a:pt x="5797" y="606"/>
                  </a:cubicBezTo>
                  <a:cubicBezTo>
                    <a:pt x="5877" y="606"/>
                    <a:pt x="5957" y="602"/>
                    <a:pt x="6036" y="590"/>
                  </a:cubicBezTo>
                  <a:lnTo>
                    <a:pt x="6036" y="447"/>
                  </a:lnTo>
                  <a:cubicBezTo>
                    <a:pt x="5941" y="375"/>
                    <a:pt x="5810" y="316"/>
                    <a:pt x="5727" y="209"/>
                  </a:cubicBezTo>
                  <a:cubicBezTo>
                    <a:pt x="5628" y="124"/>
                    <a:pt x="5528" y="94"/>
                    <a:pt x="5428" y="94"/>
                  </a:cubicBezTo>
                  <a:cubicBezTo>
                    <a:pt x="5194" y="94"/>
                    <a:pt x="4958" y="257"/>
                    <a:pt x="4724" y="257"/>
                  </a:cubicBezTo>
                  <a:cubicBezTo>
                    <a:pt x="4637" y="257"/>
                    <a:pt x="4551" y="234"/>
                    <a:pt x="4465" y="173"/>
                  </a:cubicBezTo>
                  <a:cubicBezTo>
                    <a:pt x="4310" y="149"/>
                    <a:pt x="4179" y="149"/>
                    <a:pt x="4024" y="137"/>
                  </a:cubicBezTo>
                  <a:cubicBezTo>
                    <a:pt x="3905" y="175"/>
                    <a:pt x="3784" y="189"/>
                    <a:pt x="3663" y="189"/>
                  </a:cubicBezTo>
                  <a:cubicBezTo>
                    <a:pt x="3481" y="189"/>
                    <a:pt x="3298" y="159"/>
                    <a:pt x="3119" y="137"/>
                  </a:cubicBezTo>
                  <a:cubicBezTo>
                    <a:pt x="2636" y="80"/>
                    <a:pt x="2160" y="1"/>
                    <a:pt x="168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44" name="Google Shape;2544;p32"/>
            <p:cNvSpPr/>
            <p:nvPr/>
          </p:nvSpPr>
          <p:spPr>
            <a:xfrm>
              <a:off x="6094800" y="3901175"/>
              <a:ext cx="40800" cy="12700"/>
            </a:xfrm>
            <a:custGeom>
              <a:avLst/>
              <a:gdLst/>
              <a:ahLst/>
              <a:cxnLst/>
              <a:rect l="l" t="t" r="r" b="b"/>
              <a:pathLst>
                <a:path w="1632" h="508" extrusionOk="0">
                  <a:moveTo>
                    <a:pt x="714" y="0"/>
                  </a:moveTo>
                  <a:cubicBezTo>
                    <a:pt x="474" y="0"/>
                    <a:pt x="235" y="28"/>
                    <a:pt x="0" y="85"/>
                  </a:cubicBezTo>
                  <a:cubicBezTo>
                    <a:pt x="60" y="145"/>
                    <a:pt x="119" y="204"/>
                    <a:pt x="203" y="264"/>
                  </a:cubicBezTo>
                  <a:cubicBezTo>
                    <a:pt x="285" y="363"/>
                    <a:pt x="368" y="508"/>
                    <a:pt x="490" y="508"/>
                  </a:cubicBezTo>
                  <a:cubicBezTo>
                    <a:pt x="544" y="508"/>
                    <a:pt x="606" y="479"/>
                    <a:pt x="679" y="406"/>
                  </a:cubicBezTo>
                  <a:cubicBezTo>
                    <a:pt x="755" y="325"/>
                    <a:pt x="830" y="292"/>
                    <a:pt x="909" y="292"/>
                  </a:cubicBezTo>
                  <a:cubicBezTo>
                    <a:pt x="991" y="292"/>
                    <a:pt x="1076" y="328"/>
                    <a:pt x="1167" y="383"/>
                  </a:cubicBezTo>
                  <a:cubicBezTo>
                    <a:pt x="1248" y="423"/>
                    <a:pt x="1334" y="452"/>
                    <a:pt x="1423" y="452"/>
                  </a:cubicBezTo>
                  <a:cubicBezTo>
                    <a:pt x="1490" y="452"/>
                    <a:pt x="1560" y="436"/>
                    <a:pt x="1632" y="395"/>
                  </a:cubicBezTo>
                  <a:lnTo>
                    <a:pt x="1632" y="133"/>
                  </a:lnTo>
                  <a:cubicBezTo>
                    <a:pt x="1330" y="46"/>
                    <a:pt x="1022" y="0"/>
                    <a:pt x="71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45" name="Google Shape;2545;p32"/>
            <p:cNvSpPr/>
            <p:nvPr/>
          </p:nvSpPr>
          <p:spPr>
            <a:xfrm>
              <a:off x="6171600" y="3910475"/>
              <a:ext cx="9550" cy="8025"/>
            </a:xfrm>
            <a:custGeom>
              <a:avLst/>
              <a:gdLst/>
              <a:ahLst/>
              <a:cxnLst/>
              <a:rect l="l" t="t" r="r" b="b"/>
              <a:pathLst>
                <a:path w="382" h="321" extrusionOk="0">
                  <a:moveTo>
                    <a:pt x="139" y="1"/>
                  </a:moveTo>
                  <a:cubicBezTo>
                    <a:pt x="117" y="1"/>
                    <a:pt x="94" y="4"/>
                    <a:pt x="72" y="11"/>
                  </a:cubicBezTo>
                  <a:cubicBezTo>
                    <a:pt x="12" y="23"/>
                    <a:pt x="12" y="213"/>
                    <a:pt x="0" y="320"/>
                  </a:cubicBezTo>
                  <a:cubicBezTo>
                    <a:pt x="119" y="273"/>
                    <a:pt x="250" y="237"/>
                    <a:pt x="381" y="189"/>
                  </a:cubicBezTo>
                  <a:cubicBezTo>
                    <a:pt x="333" y="64"/>
                    <a:pt x="237" y="1"/>
                    <a:pt x="13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46" name="Google Shape;2546;p32"/>
            <p:cNvSpPr/>
            <p:nvPr/>
          </p:nvSpPr>
          <p:spPr>
            <a:xfrm>
              <a:off x="6152850" y="3915075"/>
              <a:ext cx="11325" cy="3425"/>
            </a:xfrm>
            <a:custGeom>
              <a:avLst/>
              <a:gdLst/>
              <a:ahLst/>
              <a:cxnLst/>
              <a:rect l="l" t="t" r="r" b="b"/>
              <a:pathLst>
                <a:path w="453" h="137" extrusionOk="0">
                  <a:moveTo>
                    <a:pt x="230" y="1"/>
                  </a:moveTo>
                  <a:cubicBezTo>
                    <a:pt x="154" y="1"/>
                    <a:pt x="79" y="46"/>
                    <a:pt x="0" y="124"/>
                  </a:cubicBezTo>
                  <a:cubicBezTo>
                    <a:pt x="155" y="136"/>
                    <a:pt x="298" y="136"/>
                    <a:pt x="453" y="136"/>
                  </a:cubicBezTo>
                  <a:cubicBezTo>
                    <a:pt x="376" y="43"/>
                    <a:pt x="303" y="1"/>
                    <a:pt x="23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47" name="Google Shape;2547;p32"/>
            <p:cNvSpPr/>
            <p:nvPr/>
          </p:nvSpPr>
          <p:spPr>
            <a:xfrm>
              <a:off x="6182000" y="3918475"/>
              <a:ext cx="7175" cy="4175"/>
            </a:xfrm>
            <a:custGeom>
              <a:avLst/>
              <a:gdLst/>
              <a:ahLst/>
              <a:cxnLst/>
              <a:rect l="l" t="t" r="r" b="b"/>
              <a:pathLst>
                <a:path w="287" h="167" extrusionOk="0">
                  <a:moveTo>
                    <a:pt x="1" y="0"/>
                  </a:moveTo>
                  <a:cubicBezTo>
                    <a:pt x="49" y="60"/>
                    <a:pt x="108" y="107"/>
                    <a:pt x="144" y="167"/>
                  </a:cubicBezTo>
                  <a:cubicBezTo>
                    <a:pt x="191" y="155"/>
                    <a:pt x="239" y="155"/>
                    <a:pt x="287" y="131"/>
                  </a:cubicBezTo>
                  <a:lnTo>
                    <a:pt x="287" y="12"/>
                  </a:lnTo>
                  <a:cubicBezTo>
                    <a:pt x="191" y="0"/>
                    <a:pt x="84" y="0"/>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48" name="Google Shape;2548;p32"/>
            <p:cNvSpPr/>
            <p:nvPr/>
          </p:nvSpPr>
          <p:spPr>
            <a:xfrm>
              <a:off x="6189150" y="3915200"/>
              <a:ext cx="7475" cy="3300"/>
            </a:xfrm>
            <a:custGeom>
              <a:avLst/>
              <a:gdLst/>
              <a:ahLst/>
              <a:cxnLst/>
              <a:rect l="l" t="t" r="r" b="b"/>
              <a:pathLst>
                <a:path w="299" h="132" extrusionOk="0">
                  <a:moveTo>
                    <a:pt x="1" y="0"/>
                  </a:moveTo>
                  <a:lnTo>
                    <a:pt x="1" y="131"/>
                  </a:lnTo>
                  <a:cubicBezTo>
                    <a:pt x="84" y="131"/>
                    <a:pt x="191" y="119"/>
                    <a:pt x="298" y="119"/>
                  </a:cubicBezTo>
                  <a:cubicBezTo>
                    <a:pt x="215" y="12"/>
                    <a:pt x="120" y="0"/>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49" name="Google Shape;2549;p32"/>
            <p:cNvSpPr/>
            <p:nvPr/>
          </p:nvSpPr>
          <p:spPr>
            <a:xfrm>
              <a:off x="6187075" y="3913400"/>
              <a:ext cx="2100" cy="1825"/>
            </a:xfrm>
            <a:custGeom>
              <a:avLst/>
              <a:gdLst/>
              <a:ahLst/>
              <a:cxnLst/>
              <a:rect l="l" t="t" r="r" b="b"/>
              <a:pathLst>
                <a:path w="84" h="73" extrusionOk="0">
                  <a:moveTo>
                    <a:pt x="0" y="1"/>
                  </a:moveTo>
                  <a:lnTo>
                    <a:pt x="84" y="72"/>
                  </a:lnTo>
                  <a:cubicBezTo>
                    <a:pt x="84" y="37"/>
                    <a:pt x="60" y="25"/>
                    <a:pt x="48" y="13"/>
                  </a:cubicBezTo>
                  <a:cubicBezTo>
                    <a:pt x="48" y="1"/>
                    <a:pt x="24" y="1"/>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50" name="Google Shape;2550;p32"/>
            <p:cNvSpPr/>
            <p:nvPr/>
          </p:nvSpPr>
          <p:spPr>
            <a:xfrm>
              <a:off x="6167425" y="3918775"/>
              <a:ext cx="3900" cy="1500"/>
            </a:xfrm>
            <a:custGeom>
              <a:avLst/>
              <a:gdLst/>
              <a:ahLst/>
              <a:cxnLst/>
              <a:rect l="l" t="t" r="r" b="b"/>
              <a:pathLst>
                <a:path w="156" h="60" extrusionOk="0">
                  <a:moveTo>
                    <a:pt x="155" y="0"/>
                  </a:moveTo>
                  <a:cubicBezTo>
                    <a:pt x="108" y="0"/>
                    <a:pt x="48" y="0"/>
                    <a:pt x="1" y="24"/>
                  </a:cubicBezTo>
                  <a:cubicBezTo>
                    <a:pt x="12" y="36"/>
                    <a:pt x="36" y="60"/>
                    <a:pt x="48" y="60"/>
                  </a:cubicBezTo>
                  <a:cubicBezTo>
                    <a:pt x="84" y="48"/>
                    <a:pt x="120" y="24"/>
                    <a:pt x="15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51" name="Google Shape;2551;p32"/>
            <p:cNvSpPr/>
            <p:nvPr/>
          </p:nvSpPr>
          <p:spPr>
            <a:xfrm>
              <a:off x="5816200" y="3883050"/>
              <a:ext cx="13700" cy="10450"/>
            </a:xfrm>
            <a:custGeom>
              <a:avLst/>
              <a:gdLst/>
              <a:ahLst/>
              <a:cxnLst/>
              <a:rect l="l" t="t" r="r" b="b"/>
              <a:pathLst>
                <a:path w="548" h="418" extrusionOk="0">
                  <a:moveTo>
                    <a:pt x="274" y="0"/>
                  </a:moveTo>
                  <a:cubicBezTo>
                    <a:pt x="369" y="155"/>
                    <a:pt x="357" y="239"/>
                    <a:pt x="155" y="286"/>
                  </a:cubicBezTo>
                  <a:cubicBezTo>
                    <a:pt x="107" y="298"/>
                    <a:pt x="48" y="381"/>
                    <a:pt x="0" y="417"/>
                  </a:cubicBezTo>
                  <a:cubicBezTo>
                    <a:pt x="95" y="417"/>
                    <a:pt x="179" y="405"/>
                    <a:pt x="286" y="405"/>
                  </a:cubicBezTo>
                  <a:cubicBezTo>
                    <a:pt x="405" y="405"/>
                    <a:pt x="524" y="358"/>
                    <a:pt x="536" y="227"/>
                  </a:cubicBezTo>
                  <a:cubicBezTo>
                    <a:pt x="548" y="48"/>
                    <a:pt x="429" y="0"/>
                    <a:pt x="27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52" name="Google Shape;2552;p32"/>
            <p:cNvSpPr/>
            <p:nvPr/>
          </p:nvSpPr>
          <p:spPr>
            <a:xfrm>
              <a:off x="6176050" y="4027400"/>
              <a:ext cx="625" cy="1225"/>
            </a:xfrm>
            <a:custGeom>
              <a:avLst/>
              <a:gdLst/>
              <a:ahLst/>
              <a:cxnLst/>
              <a:rect l="l" t="t" r="r" b="b"/>
              <a:pathLst>
                <a:path w="25" h="49" extrusionOk="0">
                  <a:moveTo>
                    <a:pt x="1" y="1"/>
                  </a:moveTo>
                  <a:lnTo>
                    <a:pt x="13" y="49"/>
                  </a:lnTo>
                  <a:lnTo>
                    <a:pt x="25" y="25"/>
                  </a:lnTo>
                  <a:lnTo>
                    <a:pt x="1"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53" name="Google Shape;2553;p32"/>
            <p:cNvSpPr/>
            <p:nvPr/>
          </p:nvSpPr>
          <p:spPr>
            <a:xfrm>
              <a:off x="6131400" y="3889525"/>
              <a:ext cx="33975" cy="9325"/>
            </a:xfrm>
            <a:custGeom>
              <a:avLst/>
              <a:gdLst/>
              <a:ahLst/>
              <a:cxnLst/>
              <a:rect l="l" t="t" r="r" b="b"/>
              <a:pathLst>
                <a:path w="1359" h="373" extrusionOk="0">
                  <a:moveTo>
                    <a:pt x="1128" y="0"/>
                  </a:moveTo>
                  <a:cubicBezTo>
                    <a:pt x="1114" y="0"/>
                    <a:pt x="1100" y="1"/>
                    <a:pt x="1084" y="3"/>
                  </a:cubicBezTo>
                  <a:lnTo>
                    <a:pt x="596" y="3"/>
                  </a:lnTo>
                  <a:cubicBezTo>
                    <a:pt x="514" y="136"/>
                    <a:pt x="405" y="161"/>
                    <a:pt x="293" y="161"/>
                  </a:cubicBezTo>
                  <a:cubicBezTo>
                    <a:pt x="222" y="161"/>
                    <a:pt x="151" y="151"/>
                    <a:pt x="83" y="151"/>
                  </a:cubicBezTo>
                  <a:cubicBezTo>
                    <a:pt x="55" y="151"/>
                    <a:pt x="27" y="153"/>
                    <a:pt x="1" y="158"/>
                  </a:cubicBezTo>
                  <a:cubicBezTo>
                    <a:pt x="106" y="270"/>
                    <a:pt x="222" y="307"/>
                    <a:pt x="340" y="307"/>
                  </a:cubicBezTo>
                  <a:cubicBezTo>
                    <a:pt x="448" y="307"/>
                    <a:pt x="559" y="276"/>
                    <a:pt x="668" y="241"/>
                  </a:cubicBezTo>
                  <a:cubicBezTo>
                    <a:pt x="762" y="207"/>
                    <a:pt x="850" y="191"/>
                    <a:pt x="935" y="191"/>
                  </a:cubicBezTo>
                  <a:cubicBezTo>
                    <a:pt x="1053" y="191"/>
                    <a:pt x="1164" y="222"/>
                    <a:pt x="1275" y="277"/>
                  </a:cubicBezTo>
                  <a:cubicBezTo>
                    <a:pt x="1311" y="313"/>
                    <a:pt x="1334" y="337"/>
                    <a:pt x="1358" y="372"/>
                  </a:cubicBezTo>
                  <a:lnTo>
                    <a:pt x="1358" y="253"/>
                  </a:lnTo>
                  <a:cubicBezTo>
                    <a:pt x="1326" y="112"/>
                    <a:pt x="1273" y="0"/>
                    <a:pt x="112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54" name="Google Shape;2554;p32"/>
            <p:cNvSpPr/>
            <p:nvPr/>
          </p:nvSpPr>
          <p:spPr>
            <a:xfrm>
              <a:off x="6170700" y="4065500"/>
              <a:ext cx="50025" cy="17825"/>
            </a:xfrm>
            <a:custGeom>
              <a:avLst/>
              <a:gdLst/>
              <a:ahLst/>
              <a:cxnLst/>
              <a:rect l="l" t="t" r="r" b="b"/>
              <a:pathLst>
                <a:path w="2001" h="713" extrusionOk="0">
                  <a:moveTo>
                    <a:pt x="1424" y="0"/>
                  </a:moveTo>
                  <a:cubicBezTo>
                    <a:pt x="1414" y="0"/>
                    <a:pt x="1404" y="0"/>
                    <a:pt x="1394" y="1"/>
                  </a:cubicBezTo>
                  <a:cubicBezTo>
                    <a:pt x="929" y="13"/>
                    <a:pt x="465" y="13"/>
                    <a:pt x="0" y="13"/>
                  </a:cubicBezTo>
                  <a:cubicBezTo>
                    <a:pt x="96" y="60"/>
                    <a:pt x="167" y="132"/>
                    <a:pt x="239" y="132"/>
                  </a:cubicBezTo>
                  <a:cubicBezTo>
                    <a:pt x="632" y="144"/>
                    <a:pt x="572" y="346"/>
                    <a:pt x="453" y="584"/>
                  </a:cubicBezTo>
                  <a:cubicBezTo>
                    <a:pt x="716" y="653"/>
                    <a:pt x="995" y="713"/>
                    <a:pt x="1277" y="713"/>
                  </a:cubicBezTo>
                  <a:cubicBezTo>
                    <a:pt x="1340" y="713"/>
                    <a:pt x="1402" y="710"/>
                    <a:pt x="1465" y="703"/>
                  </a:cubicBezTo>
                  <a:cubicBezTo>
                    <a:pt x="1715" y="680"/>
                    <a:pt x="1965" y="644"/>
                    <a:pt x="2001" y="299"/>
                  </a:cubicBezTo>
                  <a:cubicBezTo>
                    <a:pt x="1829" y="138"/>
                    <a:pt x="1669" y="0"/>
                    <a:pt x="142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55" name="Google Shape;2555;p32"/>
            <p:cNvSpPr/>
            <p:nvPr/>
          </p:nvSpPr>
          <p:spPr>
            <a:xfrm>
              <a:off x="6079025" y="4051225"/>
              <a:ext cx="107475" cy="14000"/>
            </a:xfrm>
            <a:custGeom>
              <a:avLst/>
              <a:gdLst/>
              <a:ahLst/>
              <a:cxnLst/>
              <a:rect l="l" t="t" r="r" b="b"/>
              <a:pathLst>
                <a:path w="4299" h="560" extrusionOk="0">
                  <a:moveTo>
                    <a:pt x="155" y="0"/>
                  </a:moveTo>
                  <a:cubicBezTo>
                    <a:pt x="0" y="167"/>
                    <a:pt x="191" y="179"/>
                    <a:pt x="262" y="250"/>
                  </a:cubicBezTo>
                  <a:cubicBezTo>
                    <a:pt x="283" y="292"/>
                    <a:pt x="304" y="310"/>
                    <a:pt x="330" y="310"/>
                  </a:cubicBezTo>
                  <a:cubicBezTo>
                    <a:pt x="348" y="310"/>
                    <a:pt x="369" y="301"/>
                    <a:pt x="393" y="286"/>
                  </a:cubicBezTo>
                  <a:cubicBezTo>
                    <a:pt x="453" y="294"/>
                    <a:pt x="512" y="296"/>
                    <a:pt x="570" y="296"/>
                  </a:cubicBezTo>
                  <a:cubicBezTo>
                    <a:pt x="624" y="296"/>
                    <a:pt x="678" y="295"/>
                    <a:pt x="730" y="295"/>
                  </a:cubicBezTo>
                  <a:cubicBezTo>
                    <a:pt x="870" y="295"/>
                    <a:pt x="1004" y="306"/>
                    <a:pt x="1131" y="393"/>
                  </a:cubicBezTo>
                  <a:cubicBezTo>
                    <a:pt x="1131" y="405"/>
                    <a:pt x="1131" y="417"/>
                    <a:pt x="1155" y="441"/>
                  </a:cubicBezTo>
                  <a:cubicBezTo>
                    <a:pt x="1159" y="445"/>
                    <a:pt x="1166" y="448"/>
                    <a:pt x="1175" y="448"/>
                  </a:cubicBezTo>
                  <a:cubicBezTo>
                    <a:pt x="1192" y="448"/>
                    <a:pt x="1219" y="437"/>
                    <a:pt x="1251" y="405"/>
                  </a:cubicBezTo>
                  <a:cubicBezTo>
                    <a:pt x="1334" y="417"/>
                    <a:pt x="1441" y="417"/>
                    <a:pt x="1524" y="441"/>
                  </a:cubicBezTo>
                  <a:lnTo>
                    <a:pt x="2203" y="441"/>
                  </a:lnTo>
                  <a:cubicBezTo>
                    <a:pt x="2321" y="481"/>
                    <a:pt x="2442" y="492"/>
                    <a:pt x="2564" y="492"/>
                  </a:cubicBezTo>
                  <a:cubicBezTo>
                    <a:pt x="2709" y="492"/>
                    <a:pt x="2856" y="477"/>
                    <a:pt x="3002" y="477"/>
                  </a:cubicBezTo>
                  <a:cubicBezTo>
                    <a:pt x="3134" y="477"/>
                    <a:pt x="3265" y="489"/>
                    <a:pt x="3394" y="536"/>
                  </a:cubicBezTo>
                  <a:cubicBezTo>
                    <a:pt x="3477" y="560"/>
                    <a:pt x="3584" y="560"/>
                    <a:pt x="3691" y="560"/>
                  </a:cubicBezTo>
                  <a:cubicBezTo>
                    <a:pt x="3834" y="346"/>
                    <a:pt x="4060" y="453"/>
                    <a:pt x="4251" y="393"/>
                  </a:cubicBezTo>
                  <a:cubicBezTo>
                    <a:pt x="4263" y="358"/>
                    <a:pt x="4287" y="346"/>
                    <a:pt x="4299" y="322"/>
                  </a:cubicBezTo>
                  <a:cubicBezTo>
                    <a:pt x="4287" y="286"/>
                    <a:pt x="4263" y="274"/>
                    <a:pt x="4251" y="239"/>
                  </a:cubicBezTo>
                  <a:cubicBezTo>
                    <a:pt x="4191" y="227"/>
                    <a:pt x="4132" y="215"/>
                    <a:pt x="4072" y="215"/>
                  </a:cubicBezTo>
                  <a:lnTo>
                    <a:pt x="3715" y="215"/>
                  </a:lnTo>
                  <a:cubicBezTo>
                    <a:pt x="3667" y="215"/>
                    <a:pt x="3608" y="227"/>
                    <a:pt x="3548" y="239"/>
                  </a:cubicBezTo>
                  <a:lnTo>
                    <a:pt x="3370" y="239"/>
                  </a:lnTo>
                  <a:cubicBezTo>
                    <a:pt x="3140" y="252"/>
                    <a:pt x="2901" y="258"/>
                    <a:pt x="2664" y="258"/>
                  </a:cubicBezTo>
                  <a:cubicBezTo>
                    <a:pt x="2497" y="258"/>
                    <a:pt x="2330" y="255"/>
                    <a:pt x="2167" y="250"/>
                  </a:cubicBezTo>
                  <a:cubicBezTo>
                    <a:pt x="2096" y="250"/>
                    <a:pt x="2048" y="191"/>
                    <a:pt x="1989" y="167"/>
                  </a:cubicBezTo>
                  <a:cubicBezTo>
                    <a:pt x="1846" y="143"/>
                    <a:pt x="1691" y="119"/>
                    <a:pt x="1548" y="108"/>
                  </a:cubicBezTo>
                  <a:cubicBezTo>
                    <a:pt x="1441" y="96"/>
                    <a:pt x="1346" y="96"/>
                    <a:pt x="1251" y="72"/>
                  </a:cubicBezTo>
                  <a:cubicBezTo>
                    <a:pt x="1183" y="60"/>
                    <a:pt x="1116" y="59"/>
                    <a:pt x="1049" y="59"/>
                  </a:cubicBezTo>
                  <a:cubicBezTo>
                    <a:pt x="1029" y="59"/>
                    <a:pt x="1010" y="59"/>
                    <a:pt x="991" y="59"/>
                  </a:cubicBezTo>
                  <a:cubicBezTo>
                    <a:pt x="877" y="59"/>
                    <a:pt x="764" y="55"/>
                    <a:pt x="655" y="0"/>
                  </a:cubicBezTo>
                  <a:lnTo>
                    <a:pt x="596" y="0"/>
                  </a:lnTo>
                  <a:cubicBezTo>
                    <a:pt x="554" y="24"/>
                    <a:pt x="515" y="36"/>
                    <a:pt x="478" y="36"/>
                  </a:cubicBezTo>
                  <a:cubicBezTo>
                    <a:pt x="441" y="36"/>
                    <a:pt x="405" y="24"/>
                    <a:pt x="36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56" name="Google Shape;2556;p32"/>
            <p:cNvSpPr/>
            <p:nvPr/>
          </p:nvSpPr>
          <p:spPr>
            <a:xfrm>
              <a:off x="6185275" y="4057175"/>
              <a:ext cx="22050" cy="4850"/>
            </a:xfrm>
            <a:custGeom>
              <a:avLst/>
              <a:gdLst/>
              <a:ahLst/>
              <a:cxnLst/>
              <a:rect l="l" t="t" r="r" b="b"/>
              <a:pathLst>
                <a:path w="882" h="194" extrusionOk="0">
                  <a:moveTo>
                    <a:pt x="96" y="1"/>
                  </a:moveTo>
                  <a:cubicBezTo>
                    <a:pt x="49" y="1"/>
                    <a:pt x="37" y="24"/>
                    <a:pt x="1" y="60"/>
                  </a:cubicBezTo>
                  <a:lnTo>
                    <a:pt x="1" y="167"/>
                  </a:lnTo>
                  <a:cubicBezTo>
                    <a:pt x="24" y="165"/>
                    <a:pt x="46" y="165"/>
                    <a:pt x="69" y="165"/>
                  </a:cubicBezTo>
                  <a:cubicBezTo>
                    <a:pt x="207" y="165"/>
                    <a:pt x="346" y="193"/>
                    <a:pt x="483" y="193"/>
                  </a:cubicBezTo>
                  <a:cubicBezTo>
                    <a:pt x="620" y="193"/>
                    <a:pt x="755" y="164"/>
                    <a:pt x="882" y="48"/>
                  </a:cubicBezTo>
                  <a:cubicBezTo>
                    <a:pt x="644" y="48"/>
                    <a:pt x="394" y="36"/>
                    <a:pt x="156" y="36"/>
                  </a:cubicBezTo>
                  <a:cubicBezTo>
                    <a:pt x="156" y="24"/>
                    <a:pt x="120" y="24"/>
                    <a:pt x="9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57" name="Google Shape;2557;p32"/>
            <p:cNvSpPr/>
            <p:nvPr/>
          </p:nvSpPr>
          <p:spPr>
            <a:xfrm>
              <a:off x="6199575" y="3918475"/>
              <a:ext cx="7750" cy="3075"/>
            </a:xfrm>
            <a:custGeom>
              <a:avLst/>
              <a:gdLst/>
              <a:ahLst/>
              <a:cxnLst/>
              <a:rect l="l" t="t" r="r" b="b"/>
              <a:pathLst>
                <a:path w="310" h="123" extrusionOk="0">
                  <a:moveTo>
                    <a:pt x="0" y="0"/>
                  </a:moveTo>
                  <a:cubicBezTo>
                    <a:pt x="58" y="97"/>
                    <a:pt x="148" y="123"/>
                    <a:pt x="243" y="123"/>
                  </a:cubicBezTo>
                  <a:cubicBezTo>
                    <a:pt x="265" y="123"/>
                    <a:pt x="288" y="122"/>
                    <a:pt x="310" y="119"/>
                  </a:cubicBezTo>
                  <a:cubicBezTo>
                    <a:pt x="250" y="0"/>
                    <a:pt x="131"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58" name="Google Shape;2558;p32"/>
            <p:cNvSpPr/>
            <p:nvPr/>
          </p:nvSpPr>
          <p:spPr>
            <a:xfrm>
              <a:off x="5432500" y="2951300"/>
              <a:ext cx="56300" cy="23375"/>
            </a:xfrm>
            <a:custGeom>
              <a:avLst/>
              <a:gdLst/>
              <a:ahLst/>
              <a:cxnLst/>
              <a:rect l="l" t="t" r="r" b="b"/>
              <a:pathLst>
                <a:path w="2252" h="935" extrusionOk="0">
                  <a:moveTo>
                    <a:pt x="1707" y="0"/>
                  </a:moveTo>
                  <a:cubicBezTo>
                    <a:pt x="1569" y="0"/>
                    <a:pt x="1429" y="31"/>
                    <a:pt x="1287" y="63"/>
                  </a:cubicBezTo>
                  <a:cubicBezTo>
                    <a:pt x="1141" y="143"/>
                    <a:pt x="995" y="178"/>
                    <a:pt x="850" y="178"/>
                  </a:cubicBezTo>
                  <a:cubicBezTo>
                    <a:pt x="712" y="178"/>
                    <a:pt x="575" y="145"/>
                    <a:pt x="442" y="87"/>
                  </a:cubicBezTo>
                  <a:lnTo>
                    <a:pt x="418" y="99"/>
                  </a:lnTo>
                  <a:cubicBezTo>
                    <a:pt x="299" y="99"/>
                    <a:pt x="203" y="111"/>
                    <a:pt x="144" y="230"/>
                  </a:cubicBezTo>
                  <a:cubicBezTo>
                    <a:pt x="1" y="635"/>
                    <a:pt x="239" y="754"/>
                    <a:pt x="572" y="778"/>
                  </a:cubicBezTo>
                  <a:cubicBezTo>
                    <a:pt x="982" y="893"/>
                    <a:pt x="1410" y="935"/>
                    <a:pt x="1832" y="935"/>
                  </a:cubicBezTo>
                  <a:cubicBezTo>
                    <a:pt x="1889" y="935"/>
                    <a:pt x="1945" y="934"/>
                    <a:pt x="2001" y="933"/>
                  </a:cubicBezTo>
                  <a:cubicBezTo>
                    <a:pt x="2025" y="778"/>
                    <a:pt x="1942" y="599"/>
                    <a:pt x="2132" y="504"/>
                  </a:cubicBezTo>
                  <a:cubicBezTo>
                    <a:pt x="2168" y="480"/>
                    <a:pt x="2180" y="456"/>
                    <a:pt x="2204" y="444"/>
                  </a:cubicBezTo>
                  <a:cubicBezTo>
                    <a:pt x="2251" y="349"/>
                    <a:pt x="2239" y="266"/>
                    <a:pt x="2180" y="171"/>
                  </a:cubicBezTo>
                  <a:cubicBezTo>
                    <a:pt x="2026" y="42"/>
                    <a:pt x="1868" y="0"/>
                    <a:pt x="170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59" name="Google Shape;2559;p32"/>
            <p:cNvSpPr/>
            <p:nvPr/>
          </p:nvSpPr>
          <p:spPr>
            <a:xfrm>
              <a:off x="5386075" y="2938575"/>
              <a:ext cx="60750" cy="32775"/>
            </a:xfrm>
            <a:custGeom>
              <a:avLst/>
              <a:gdLst/>
              <a:ahLst/>
              <a:cxnLst/>
              <a:rect l="l" t="t" r="r" b="b"/>
              <a:pathLst>
                <a:path w="2430" h="1311" extrusionOk="0">
                  <a:moveTo>
                    <a:pt x="1013" y="1"/>
                  </a:moveTo>
                  <a:cubicBezTo>
                    <a:pt x="1013" y="60"/>
                    <a:pt x="1001" y="96"/>
                    <a:pt x="1001" y="156"/>
                  </a:cubicBezTo>
                  <a:cubicBezTo>
                    <a:pt x="1084" y="453"/>
                    <a:pt x="1489" y="513"/>
                    <a:pt x="1548" y="870"/>
                  </a:cubicBezTo>
                  <a:cubicBezTo>
                    <a:pt x="1383" y="969"/>
                    <a:pt x="1203" y="973"/>
                    <a:pt x="1023" y="973"/>
                  </a:cubicBezTo>
                  <a:cubicBezTo>
                    <a:pt x="1008" y="973"/>
                    <a:pt x="994" y="973"/>
                    <a:pt x="979" y="973"/>
                  </a:cubicBezTo>
                  <a:cubicBezTo>
                    <a:pt x="849" y="973"/>
                    <a:pt x="720" y="975"/>
                    <a:pt x="596" y="1013"/>
                  </a:cubicBezTo>
                  <a:cubicBezTo>
                    <a:pt x="476" y="1000"/>
                    <a:pt x="350" y="941"/>
                    <a:pt x="239" y="941"/>
                  </a:cubicBezTo>
                  <a:cubicBezTo>
                    <a:pt x="142" y="941"/>
                    <a:pt x="57" y="988"/>
                    <a:pt x="1" y="1156"/>
                  </a:cubicBezTo>
                  <a:cubicBezTo>
                    <a:pt x="798" y="1203"/>
                    <a:pt x="1620" y="1263"/>
                    <a:pt x="2429" y="1311"/>
                  </a:cubicBezTo>
                  <a:cubicBezTo>
                    <a:pt x="2322" y="1168"/>
                    <a:pt x="2060" y="1120"/>
                    <a:pt x="2156" y="858"/>
                  </a:cubicBezTo>
                  <a:cubicBezTo>
                    <a:pt x="2156" y="846"/>
                    <a:pt x="2060" y="787"/>
                    <a:pt x="2001" y="739"/>
                  </a:cubicBezTo>
                  <a:cubicBezTo>
                    <a:pt x="1644" y="525"/>
                    <a:pt x="1406" y="180"/>
                    <a:pt x="101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60" name="Google Shape;2560;p32"/>
            <p:cNvSpPr/>
            <p:nvPr/>
          </p:nvSpPr>
          <p:spPr>
            <a:xfrm>
              <a:off x="5320600" y="2957350"/>
              <a:ext cx="80075" cy="10650"/>
            </a:xfrm>
            <a:custGeom>
              <a:avLst/>
              <a:gdLst/>
              <a:ahLst/>
              <a:cxnLst/>
              <a:rect l="l" t="t" r="r" b="b"/>
              <a:pathLst>
                <a:path w="3203" h="426" extrusionOk="0">
                  <a:moveTo>
                    <a:pt x="310" y="0"/>
                  </a:moveTo>
                  <a:cubicBezTo>
                    <a:pt x="286" y="0"/>
                    <a:pt x="250" y="24"/>
                    <a:pt x="226" y="24"/>
                  </a:cubicBezTo>
                  <a:cubicBezTo>
                    <a:pt x="119" y="36"/>
                    <a:pt x="48" y="71"/>
                    <a:pt x="0" y="167"/>
                  </a:cubicBezTo>
                  <a:cubicBezTo>
                    <a:pt x="708" y="346"/>
                    <a:pt x="1442" y="426"/>
                    <a:pt x="2179" y="426"/>
                  </a:cubicBezTo>
                  <a:cubicBezTo>
                    <a:pt x="2322" y="426"/>
                    <a:pt x="2465" y="423"/>
                    <a:pt x="2608" y="417"/>
                  </a:cubicBezTo>
                  <a:cubicBezTo>
                    <a:pt x="2710" y="300"/>
                    <a:pt x="2840" y="295"/>
                    <a:pt x="2969" y="295"/>
                  </a:cubicBezTo>
                  <a:cubicBezTo>
                    <a:pt x="2980" y="295"/>
                    <a:pt x="2990" y="295"/>
                    <a:pt x="3001" y="295"/>
                  </a:cubicBezTo>
                  <a:cubicBezTo>
                    <a:pt x="3071" y="295"/>
                    <a:pt x="3140" y="294"/>
                    <a:pt x="3203" y="274"/>
                  </a:cubicBezTo>
                  <a:cubicBezTo>
                    <a:pt x="3121" y="177"/>
                    <a:pt x="3020" y="155"/>
                    <a:pt x="2917" y="155"/>
                  </a:cubicBezTo>
                  <a:cubicBezTo>
                    <a:pt x="2857" y="155"/>
                    <a:pt x="2796" y="162"/>
                    <a:pt x="2739" y="167"/>
                  </a:cubicBezTo>
                  <a:cubicBezTo>
                    <a:pt x="1917" y="107"/>
                    <a:pt x="1119" y="60"/>
                    <a:pt x="31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61" name="Google Shape;2561;p32"/>
            <p:cNvSpPr/>
            <p:nvPr/>
          </p:nvSpPr>
          <p:spPr>
            <a:xfrm>
              <a:off x="5283675" y="2953975"/>
              <a:ext cx="25025" cy="28400"/>
            </a:xfrm>
            <a:custGeom>
              <a:avLst/>
              <a:gdLst/>
              <a:ahLst/>
              <a:cxnLst/>
              <a:rect l="l" t="t" r="r" b="b"/>
              <a:pathLst>
                <a:path w="1001" h="1136" extrusionOk="0">
                  <a:moveTo>
                    <a:pt x="657" y="0"/>
                  </a:moveTo>
                  <a:cubicBezTo>
                    <a:pt x="456" y="0"/>
                    <a:pt x="331" y="113"/>
                    <a:pt x="263" y="337"/>
                  </a:cubicBezTo>
                  <a:cubicBezTo>
                    <a:pt x="179" y="552"/>
                    <a:pt x="108" y="766"/>
                    <a:pt x="37" y="992"/>
                  </a:cubicBezTo>
                  <a:cubicBezTo>
                    <a:pt x="1" y="1052"/>
                    <a:pt x="1" y="1088"/>
                    <a:pt x="60" y="1135"/>
                  </a:cubicBezTo>
                  <a:cubicBezTo>
                    <a:pt x="168" y="1052"/>
                    <a:pt x="263" y="945"/>
                    <a:pt x="346" y="849"/>
                  </a:cubicBezTo>
                  <a:cubicBezTo>
                    <a:pt x="375" y="807"/>
                    <a:pt x="403" y="792"/>
                    <a:pt x="432" y="792"/>
                  </a:cubicBezTo>
                  <a:cubicBezTo>
                    <a:pt x="499" y="792"/>
                    <a:pt x="565" y="873"/>
                    <a:pt x="632" y="873"/>
                  </a:cubicBezTo>
                  <a:cubicBezTo>
                    <a:pt x="680" y="647"/>
                    <a:pt x="537" y="314"/>
                    <a:pt x="930" y="278"/>
                  </a:cubicBezTo>
                  <a:cubicBezTo>
                    <a:pt x="1001" y="123"/>
                    <a:pt x="882" y="76"/>
                    <a:pt x="799" y="16"/>
                  </a:cubicBezTo>
                  <a:cubicBezTo>
                    <a:pt x="748" y="5"/>
                    <a:pt x="700" y="0"/>
                    <a:pt x="65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62" name="Google Shape;2562;p32"/>
            <p:cNvSpPr/>
            <p:nvPr/>
          </p:nvSpPr>
          <p:spPr>
            <a:xfrm>
              <a:off x="5303625" y="2953375"/>
              <a:ext cx="24725" cy="6975"/>
            </a:xfrm>
            <a:custGeom>
              <a:avLst/>
              <a:gdLst/>
              <a:ahLst/>
              <a:cxnLst/>
              <a:rect l="l" t="t" r="r" b="b"/>
              <a:pathLst>
                <a:path w="989" h="279" extrusionOk="0">
                  <a:moveTo>
                    <a:pt x="357" y="0"/>
                  </a:moveTo>
                  <a:cubicBezTo>
                    <a:pt x="238" y="0"/>
                    <a:pt x="120" y="11"/>
                    <a:pt x="1" y="28"/>
                  </a:cubicBezTo>
                  <a:cubicBezTo>
                    <a:pt x="36" y="123"/>
                    <a:pt x="84" y="195"/>
                    <a:pt x="132" y="278"/>
                  </a:cubicBezTo>
                  <a:lnTo>
                    <a:pt x="274" y="278"/>
                  </a:lnTo>
                  <a:cubicBezTo>
                    <a:pt x="361" y="228"/>
                    <a:pt x="450" y="216"/>
                    <a:pt x="539" y="216"/>
                  </a:cubicBezTo>
                  <a:cubicBezTo>
                    <a:pt x="616" y="216"/>
                    <a:pt x="693" y="225"/>
                    <a:pt x="770" y="225"/>
                  </a:cubicBezTo>
                  <a:cubicBezTo>
                    <a:pt x="835" y="225"/>
                    <a:pt x="901" y="218"/>
                    <a:pt x="965" y="195"/>
                  </a:cubicBezTo>
                  <a:lnTo>
                    <a:pt x="989" y="135"/>
                  </a:lnTo>
                  <a:cubicBezTo>
                    <a:pt x="782" y="36"/>
                    <a:pt x="570" y="0"/>
                    <a:pt x="35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63" name="Google Shape;2563;p32"/>
            <p:cNvSpPr/>
            <p:nvPr/>
          </p:nvSpPr>
          <p:spPr>
            <a:xfrm>
              <a:off x="5310475" y="2957350"/>
              <a:ext cx="17275" cy="3875"/>
            </a:xfrm>
            <a:custGeom>
              <a:avLst/>
              <a:gdLst/>
              <a:ahLst/>
              <a:cxnLst/>
              <a:rect l="l" t="t" r="r" b="b"/>
              <a:pathLst>
                <a:path w="691" h="155" extrusionOk="0">
                  <a:moveTo>
                    <a:pt x="293" y="0"/>
                  </a:moveTo>
                  <a:cubicBezTo>
                    <a:pt x="192" y="0"/>
                    <a:pt x="94" y="26"/>
                    <a:pt x="0" y="119"/>
                  </a:cubicBezTo>
                  <a:cubicBezTo>
                    <a:pt x="143" y="143"/>
                    <a:pt x="274" y="143"/>
                    <a:pt x="405" y="155"/>
                  </a:cubicBezTo>
                  <a:cubicBezTo>
                    <a:pt x="512" y="119"/>
                    <a:pt x="620" y="143"/>
                    <a:pt x="691" y="36"/>
                  </a:cubicBezTo>
                  <a:lnTo>
                    <a:pt x="691" y="36"/>
                  </a:lnTo>
                  <a:cubicBezTo>
                    <a:pt x="681" y="36"/>
                    <a:pt x="671" y="36"/>
                    <a:pt x="661" y="36"/>
                  </a:cubicBezTo>
                  <a:cubicBezTo>
                    <a:pt x="537" y="36"/>
                    <a:pt x="413" y="0"/>
                    <a:pt x="29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64" name="Google Shape;2564;p32"/>
            <p:cNvSpPr/>
            <p:nvPr/>
          </p:nvSpPr>
          <p:spPr>
            <a:xfrm>
              <a:off x="5889425" y="3231275"/>
              <a:ext cx="93175" cy="20575"/>
            </a:xfrm>
            <a:custGeom>
              <a:avLst/>
              <a:gdLst/>
              <a:ahLst/>
              <a:cxnLst/>
              <a:rect l="l" t="t" r="r" b="b"/>
              <a:pathLst>
                <a:path w="3727" h="823" extrusionOk="0">
                  <a:moveTo>
                    <a:pt x="422" y="1"/>
                  </a:moveTo>
                  <a:cubicBezTo>
                    <a:pt x="298" y="1"/>
                    <a:pt x="185" y="34"/>
                    <a:pt x="107" y="152"/>
                  </a:cubicBezTo>
                  <a:cubicBezTo>
                    <a:pt x="0" y="306"/>
                    <a:pt x="298" y="402"/>
                    <a:pt x="453" y="485"/>
                  </a:cubicBezTo>
                  <a:cubicBezTo>
                    <a:pt x="1207" y="625"/>
                    <a:pt x="1953" y="822"/>
                    <a:pt x="2721" y="822"/>
                  </a:cubicBezTo>
                  <a:cubicBezTo>
                    <a:pt x="2936" y="822"/>
                    <a:pt x="3151" y="807"/>
                    <a:pt x="3370" y="771"/>
                  </a:cubicBezTo>
                  <a:cubicBezTo>
                    <a:pt x="3512" y="711"/>
                    <a:pt x="3655" y="640"/>
                    <a:pt x="3727" y="473"/>
                  </a:cubicBezTo>
                  <a:cubicBezTo>
                    <a:pt x="2817" y="291"/>
                    <a:pt x="1918" y="55"/>
                    <a:pt x="988" y="55"/>
                  </a:cubicBezTo>
                  <a:cubicBezTo>
                    <a:pt x="945" y="55"/>
                    <a:pt x="901" y="55"/>
                    <a:pt x="857" y="56"/>
                  </a:cubicBezTo>
                  <a:cubicBezTo>
                    <a:pt x="718" y="44"/>
                    <a:pt x="562" y="1"/>
                    <a:pt x="42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65" name="Google Shape;2565;p32"/>
            <p:cNvSpPr/>
            <p:nvPr/>
          </p:nvSpPr>
          <p:spPr>
            <a:xfrm>
              <a:off x="5840300" y="3223150"/>
              <a:ext cx="70575" cy="19825"/>
            </a:xfrm>
            <a:custGeom>
              <a:avLst/>
              <a:gdLst/>
              <a:ahLst/>
              <a:cxnLst/>
              <a:rect l="l" t="t" r="r" b="b"/>
              <a:pathLst>
                <a:path w="2823" h="793" extrusionOk="0">
                  <a:moveTo>
                    <a:pt x="167" y="0"/>
                  </a:moveTo>
                  <a:lnTo>
                    <a:pt x="167" y="0"/>
                  </a:lnTo>
                  <a:cubicBezTo>
                    <a:pt x="215" y="72"/>
                    <a:pt x="334" y="179"/>
                    <a:pt x="322" y="203"/>
                  </a:cubicBezTo>
                  <a:cubicBezTo>
                    <a:pt x="239" y="310"/>
                    <a:pt x="108" y="250"/>
                    <a:pt x="1" y="286"/>
                  </a:cubicBezTo>
                  <a:cubicBezTo>
                    <a:pt x="317" y="595"/>
                    <a:pt x="1061" y="793"/>
                    <a:pt x="1698" y="793"/>
                  </a:cubicBezTo>
                  <a:cubicBezTo>
                    <a:pt x="1995" y="793"/>
                    <a:pt x="2268" y="750"/>
                    <a:pt x="2465" y="655"/>
                  </a:cubicBezTo>
                  <a:cubicBezTo>
                    <a:pt x="2418" y="524"/>
                    <a:pt x="2179" y="619"/>
                    <a:pt x="2179" y="417"/>
                  </a:cubicBezTo>
                  <a:cubicBezTo>
                    <a:pt x="2406" y="405"/>
                    <a:pt x="2608" y="405"/>
                    <a:pt x="2822" y="381"/>
                  </a:cubicBezTo>
                  <a:cubicBezTo>
                    <a:pt x="1941" y="238"/>
                    <a:pt x="1072" y="24"/>
                    <a:pt x="16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66" name="Google Shape;2566;p32"/>
            <p:cNvSpPr/>
            <p:nvPr/>
          </p:nvSpPr>
          <p:spPr>
            <a:xfrm>
              <a:off x="5973650" y="3243100"/>
              <a:ext cx="39900" cy="14600"/>
            </a:xfrm>
            <a:custGeom>
              <a:avLst/>
              <a:gdLst/>
              <a:ahLst/>
              <a:cxnLst/>
              <a:rect l="l" t="t" r="r" b="b"/>
              <a:pathLst>
                <a:path w="1596" h="584" extrusionOk="0">
                  <a:moveTo>
                    <a:pt x="370" y="0"/>
                  </a:moveTo>
                  <a:cubicBezTo>
                    <a:pt x="227" y="36"/>
                    <a:pt x="72" y="83"/>
                    <a:pt x="1" y="226"/>
                  </a:cubicBezTo>
                  <a:cubicBezTo>
                    <a:pt x="65" y="474"/>
                    <a:pt x="242" y="503"/>
                    <a:pt x="430" y="503"/>
                  </a:cubicBezTo>
                  <a:cubicBezTo>
                    <a:pt x="485" y="503"/>
                    <a:pt x="541" y="500"/>
                    <a:pt x="596" y="500"/>
                  </a:cubicBezTo>
                  <a:cubicBezTo>
                    <a:pt x="679" y="500"/>
                    <a:pt x="763" y="512"/>
                    <a:pt x="846" y="524"/>
                  </a:cubicBezTo>
                  <a:cubicBezTo>
                    <a:pt x="894" y="536"/>
                    <a:pt x="953" y="548"/>
                    <a:pt x="1013" y="572"/>
                  </a:cubicBezTo>
                  <a:cubicBezTo>
                    <a:pt x="1072" y="583"/>
                    <a:pt x="1132" y="583"/>
                    <a:pt x="1191" y="583"/>
                  </a:cubicBezTo>
                  <a:cubicBezTo>
                    <a:pt x="1251" y="583"/>
                    <a:pt x="1310" y="583"/>
                    <a:pt x="1370" y="572"/>
                  </a:cubicBezTo>
                  <a:cubicBezTo>
                    <a:pt x="1453" y="548"/>
                    <a:pt x="1548" y="512"/>
                    <a:pt x="1596" y="441"/>
                  </a:cubicBezTo>
                  <a:lnTo>
                    <a:pt x="1596" y="381"/>
                  </a:lnTo>
                  <a:lnTo>
                    <a:pt x="1596" y="321"/>
                  </a:lnTo>
                  <a:cubicBezTo>
                    <a:pt x="1560" y="262"/>
                    <a:pt x="1513" y="214"/>
                    <a:pt x="1453" y="179"/>
                  </a:cubicBezTo>
                  <a:cubicBezTo>
                    <a:pt x="1382" y="179"/>
                    <a:pt x="1310" y="167"/>
                    <a:pt x="1239" y="155"/>
                  </a:cubicBezTo>
                  <a:cubicBezTo>
                    <a:pt x="1072" y="95"/>
                    <a:pt x="894" y="143"/>
                    <a:pt x="739" y="60"/>
                  </a:cubicBezTo>
                  <a:cubicBezTo>
                    <a:pt x="620" y="48"/>
                    <a:pt x="489" y="24"/>
                    <a:pt x="37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67" name="Google Shape;2567;p32"/>
            <p:cNvSpPr/>
            <p:nvPr/>
          </p:nvSpPr>
          <p:spPr>
            <a:xfrm>
              <a:off x="5991800" y="3244950"/>
              <a:ext cx="12225" cy="2750"/>
            </a:xfrm>
            <a:custGeom>
              <a:avLst/>
              <a:gdLst/>
              <a:ahLst/>
              <a:cxnLst/>
              <a:rect l="l" t="t" r="r" b="b"/>
              <a:pathLst>
                <a:path w="489" h="110" extrusionOk="0">
                  <a:moveTo>
                    <a:pt x="129" y="1"/>
                  </a:moveTo>
                  <a:cubicBezTo>
                    <a:pt x="87" y="1"/>
                    <a:pt x="44" y="4"/>
                    <a:pt x="1" y="9"/>
                  </a:cubicBezTo>
                  <a:cubicBezTo>
                    <a:pt x="88" y="90"/>
                    <a:pt x="183" y="110"/>
                    <a:pt x="277" y="110"/>
                  </a:cubicBezTo>
                  <a:cubicBezTo>
                    <a:pt x="349" y="110"/>
                    <a:pt x="421" y="98"/>
                    <a:pt x="489" y="93"/>
                  </a:cubicBezTo>
                  <a:cubicBezTo>
                    <a:pt x="381" y="30"/>
                    <a:pt x="259" y="1"/>
                    <a:pt x="12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68" name="Google Shape;2568;p32"/>
            <p:cNvSpPr/>
            <p:nvPr/>
          </p:nvSpPr>
          <p:spPr>
            <a:xfrm>
              <a:off x="6009675" y="3248150"/>
              <a:ext cx="8350" cy="3300"/>
            </a:xfrm>
            <a:custGeom>
              <a:avLst/>
              <a:gdLst/>
              <a:ahLst/>
              <a:cxnLst/>
              <a:rect l="l" t="t" r="r" b="b"/>
              <a:pathLst>
                <a:path w="334" h="132" extrusionOk="0">
                  <a:moveTo>
                    <a:pt x="0" y="0"/>
                  </a:moveTo>
                  <a:lnTo>
                    <a:pt x="131" y="131"/>
                  </a:lnTo>
                  <a:cubicBezTo>
                    <a:pt x="215" y="131"/>
                    <a:pt x="274" y="119"/>
                    <a:pt x="334" y="96"/>
                  </a:cubicBezTo>
                  <a:cubicBezTo>
                    <a:pt x="226" y="24"/>
                    <a:pt x="119" y="0"/>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69" name="Google Shape;2569;p32"/>
            <p:cNvSpPr/>
            <p:nvPr/>
          </p:nvSpPr>
          <p:spPr>
            <a:xfrm>
              <a:off x="5232775" y="3104075"/>
              <a:ext cx="75350" cy="39025"/>
            </a:xfrm>
            <a:custGeom>
              <a:avLst/>
              <a:gdLst/>
              <a:ahLst/>
              <a:cxnLst/>
              <a:rect l="l" t="t" r="r" b="b"/>
              <a:pathLst>
                <a:path w="3014" h="1561" extrusionOk="0">
                  <a:moveTo>
                    <a:pt x="644" y="1"/>
                  </a:moveTo>
                  <a:cubicBezTo>
                    <a:pt x="608" y="1"/>
                    <a:pt x="572" y="13"/>
                    <a:pt x="537" y="13"/>
                  </a:cubicBezTo>
                  <a:cubicBezTo>
                    <a:pt x="287" y="406"/>
                    <a:pt x="72" y="822"/>
                    <a:pt x="1" y="1299"/>
                  </a:cubicBezTo>
                  <a:cubicBezTo>
                    <a:pt x="49" y="1501"/>
                    <a:pt x="179" y="1561"/>
                    <a:pt x="370" y="1561"/>
                  </a:cubicBezTo>
                  <a:cubicBezTo>
                    <a:pt x="453" y="1549"/>
                    <a:pt x="513" y="1537"/>
                    <a:pt x="549" y="1489"/>
                  </a:cubicBezTo>
                  <a:cubicBezTo>
                    <a:pt x="584" y="1441"/>
                    <a:pt x="608" y="1394"/>
                    <a:pt x="644" y="1334"/>
                  </a:cubicBezTo>
                  <a:cubicBezTo>
                    <a:pt x="691" y="1263"/>
                    <a:pt x="751" y="1215"/>
                    <a:pt x="822" y="1191"/>
                  </a:cubicBezTo>
                  <a:cubicBezTo>
                    <a:pt x="882" y="1180"/>
                    <a:pt x="930" y="1180"/>
                    <a:pt x="989" y="1156"/>
                  </a:cubicBezTo>
                  <a:cubicBezTo>
                    <a:pt x="1219" y="1106"/>
                    <a:pt x="1441" y="946"/>
                    <a:pt x="1697" y="946"/>
                  </a:cubicBezTo>
                  <a:cubicBezTo>
                    <a:pt x="1745" y="946"/>
                    <a:pt x="1795" y="952"/>
                    <a:pt x="1846" y="965"/>
                  </a:cubicBezTo>
                  <a:cubicBezTo>
                    <a:pt x="1918" y="965"/>
                    <a:pt x="1977" y="965"/>
                    <a:pt x="2037" y="953"/>
                  </a:cubicBezTo>
                  <a:cubicBezTo>
                    <a:pt x="2110" y="924"/>
                    <a:pt x="2185" y="916"/>
                    <a:pt x="2262" y="916"/>
                  </a:cubicBezTo>
                  <a:cubicBezTo>
                    <a:pt x="2369" y="916"/>
                    <a:pt x="2478" y="932"/>
                    <a:pt x="2586" y="932"/>
                  </a:cubicBezTo>
                  <a:cubicBezTo>
                    <a:pt x="2717" y="932"/>
                    <a:pt x="2847" y="908"/>
                    <a:pt x="2966" y="799"/>
                  </a:cubicBezTo>
                  <a:lnTo>
                    <a:pt x="3013" y="715"/>
                  </a:lnTo>
                  <a:cubicBezTo>
                    <a:pt x="3013" y="644"/>
                    <a:pt x="2989" y="572"/>
                    <a:pt x="2954" y="537"/>
                  </a:cubicBezTo>
                  <a:cubicBezTo>
                    <a:pt x="2870" y="477"/>
                    <a:pt x="2787" y="441"/>
                    <a:pt x="2692" y="429"/>
                  </a:cubicBezTo>
                  <a:cubicBezTo>
                    <a:pt x="2501" y="418"/>
                    <a:pt x="2513" y="275"/>
                    <a:pt x="2537" y="144"/>
                  </a:cubicBezTo>
                  <a:cubicBezTo>
                    <a:pt x="2481" y="62"/>
                    <a:pt x="2428" y="35"/>
                    <a:pt x="2377" y="35"/>
                  </a:cubicBezTo>
                  <a:cubicBezTo>
                    <a:pt x="2285" y="35"/>
                    <a:pt x="2195" y="121"/>
                    <a:pt x="2096" y="144"/>
                  </a:cubicBezTo>
                  <a:cubicBezTo>
                    <a:pt x="1962" y="163"/>
                    <a:pt x="1824" y="223"/>
                    <a:pt x="1694" y="223"/>
                  </a:cubicBezTo>
                  <a:cubicBezTo>
                    <a:pt x="1582" y="223"/>
                    <a:pt x="1476" y="179"/>
                    <a:pt x="1382" y="25"/>
                  </a:cubicBezTo>
                  <a:cubicBezTo>
                    <a:pt x="1264" y="41"/>
                    <a:pt x="1149" y="53"/>
                    <a:pt x="1034" y="53"/>
                  </a:cubicBezTo>
                  <a:cubicBezTo>
                    <a:pt x="905" y="53"/>
                    <a:pt x="776" y="39"/>
                    <a:pt x="64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70" name="Google Shape;2570;p32"/>
            <p:cNvSpPr/>
            <p:nvPr/>
          </p:nvSpPr>
          <p:spPr>
            <a:xfrm>
              <a:off x="5319100" y="3107650"/>
              <a:ext cx="67000" cy="30125"/>
            </a:xfrm>
            <a:custGeom>
              <a:avLst/>
              <a:gdLst/>
              <a:ahLst/>
              <a:cxnLst/>
              <a:rect l="l" t="t" r="r" b="b"/>
              <a:pathLst>
                <a:path w="2680" h="1205" extrusionOk="0">
                  <a:moveTo>
                    <a:pt x="1513" y="1"/>
                  </a:moveTo>
                  <a:lnTo>
                    <a:pt x="1513" y="1"/>
                  </a:lnTo>
                  <a:cubicBezTo>
                    <a:pt x="1344" y="35"/>
                    <a:pt x="1174" y="46"/>
                    <a:pt x="1002" y="46"/>
                  </a:cubicBezTo>
                  <a:cubicBezTo>
                    <a:pt x="701" y="46"/>
                    <a:pt x="395" y="13"/>
                    <a:pt x="84" y="13"/>
                  </a:cubicBezTo>
                  <a:cubicBezTo>
                    <a:pt x="1" y="108"/>
                    <a:pt x="1" y="215"/>
                    <a:pt x="48" y="310"/>
                  </a:cubicBezTo>
                  <a:cubicBezTo>
                    <a:pt x="108" y="405"/>
                    <a:pt x="203" y="429"/>
                    <a:pt x="310" y="453"/>
                  </a:cubicBezTo>
                  <a:cubicBezTo>
                    <a:pt x="387" y="440"/>
                    <a:pt x="465" y="426"/>
                    <a:pt x="538" y="426"/>
                  </a:cubicBezTo>
                  <a:cubicBezTo>
                    <a:pt x="668" y="426"/>
                    <a:pt x="781" y="472"/>
                    <a:pt x="834" y="656"/>
                  </a:cubicBezTo>
                  <a:cubicBezTo>
                    <a:pt x="822" y="715"/>
                    <a:pt x="1025" y="727"/>
                    <a:pt x="894" y="822"/>
                  </a:cubicBezTo>
                  <a:cubicBezTo>
                    <a:pt x="656" y="965"/>
                    <a:pt x="775" y="1060"/>
                    <a:pt x="941" y="1156"/>
                  </a:cubicBezTo>
                  <a:cubicBezTo>
                    <a:pt x="1057" y="1189"/>
                    <a:pt x="1175" y="1205"/>
                    <a:pt x="1293" y="1205"/>
                  </a:cubicBezTo>
                  <a:cubicBezTo>
                    <a:pt x="1512" y="1205"/>
                    <a:pt x="1732" y="1149"/>
                    <a:pt x="1941" y="1048"/>
                  </a:cubicBezTo>
                  <a:cubicBezTo>
                    <a:pt x="2191" y="1037"/>
                    <a:pt x="2430" y="1013"/>
                    <a:pt x="2668" y="1001"/>
                  </a:cubicBezTo>
                  <a:cubicBezTo>
                    <a:pt x="2680" y="739"/>
                    <a:pt x="2430" y="644"/>
                    <a:pt x="2322" y="489"/>
                  </a:cubicBezTo>
                  <a:cubicBezTo>
                    <a:pt x="2188" y="361"/>
                    <a:pt x="2033" y="320"/>
                    <a:pt x="1873" y="320"/>
                  </a:cubicBezTo>
                  <a:cubicBezTo>
                    <a:pt x="1751" y="320"/>
                    <a:pt x="1625" y="344"/>
                    <a:pt x="1501" y="370"/>
                  </a:cubicBezTo>
                  <a:cubicBezTo>
                    <a:pt x="1453" y="405"/>
                    <a:pt x="1418" y="405"/>
                    <a:pt x="1370" y="405"/>
                  </a:cubicBezTo>
                  <a:cubicBezTo>
                    <a:pt x="1394" y="370"/>
                    <a:pt x="1441" y="346"/>
                    <a:pt x="1477" y="310"/>
                  </a:cubicBezTo>
                  <a:cubicBezTo>
                    <a:pt x="1537" y="215"/>
                    <a:pt x="1620" y="120"/>
                    <a:pt x="151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71" name="Google Shape;2571;p32"/>
            <p:cNvSpPr/>
            <p:nvPr/>
          </p:nvSpPr>
          <p:spPr>
            <a:xfrm>
              <a:off x="5372375" y="3104225"/>
              <a:ext cx="34850" cy="28450"/>
            </a:xfrm>
            <a:custGeom>
              <a:avLst/>
              <a:gdLst/>
              <a:ahLst/>
              <a:cxnLst/>
              <a:rect l="l" t="t" r="r" b="b"/>
              <a:pathLst>
                <a:path w="1394" h="1138" extrusionOk="0">
                  <a:moveTo>
                    <a:pt x="1032" y="1"/>
                  </a:moveTo>
                  <a:cubicBezTo>
                    <a:pt x="899" y="1"/>
                    <a:pt x="772" y="21"/>
                    <a:pt x="656" y="138"/>
                  </a:cubicBezTo>
                  <a:cubicBezTo>
                    <a:pt x="549" y="376"/>
                    <a:pt x="1" y="292"/>
                    <a:pt x="203" y="745"/>
                  </a:cubicBezTo>
                  <a:cubicBezTo>
                    <a:pt x="382" y="900"/>
                    <a:pt x="632" y="923"/>
                    <a:pt x="787" y="1126"/>
                  </a:cubicBezTo>
                  <a:cubicBezTo>
                    <a:pt x="953" y="1126"/>
                    <a:pt x="1096" y="1138"/>
                    <a:pt x="1263" y="1138"/>
                  </a:cubicBezTo>
                  <a:cubicBezTo>
                    <a:pt x="1215" y="1043"/>
                    <a:pt x="1156" y="959"/>
                    <a:pt x="1108" y="864"/>
                  </a:cubicBezTo>
                  <a:cubicBezTo>
                    <a:pt x="1144" y="828"/>
                    <a:pt x="1192" y="781"/>
                    <a:pt x="1251" y="769"/>
                  </a:cubicBezTo>
                  <a:lnTo>
                    <a:pt x="1263" y="685"/>
                  </a:lnTo>
                  <a:cubicBezTo>
                    <a:pt x="1323" y="662"/>
                    <a:pt x="1370" y="626"/>
                    <a:pt x="1394" y="566"/>
                  </a:cubicBezTo>
                  <a:lnTo>
                    <a:pt x="1394" y="507"/>
                  </a:lnTo>
                  <a:lnTo>
                    <a:pt x="1394" y="447"/>
                  </a:lnTo>
                  <a:lnTo>
                    <a:pt x="1394" y="412"/>
                  </a:lnTo>
                  <a:cubicBezTo>
                    <a:pt x="1346" y="376"/>
                    <a:pt x="1311" y="352"/>
                    <a:pt x="1275" y="316"/>
                  </a:cubicBezTo>
                  <a:cubicBezTo>
                    <a:pt x="1227" y="245"/>
                    <a:pt x="1251" y="185"/>
                    <a:pt x="1263" y="114"/>
                  </a:cubicBezTo>
                  <a:cubicBezTo>
                    <a:pt x="1263" y="78"/>
                    <a:pt x="1263" y="42"/>
                    <a:pt x="1251" y="7"/>
                  </a:cubicBezTo>
                  <a:cubicBezTo>
                    <a:pt x="1177" y="7"/>
                    <a:pt x="1103" y="1"/>
                    <a:pt x="103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72" name="Google Shape;2572;p32"/>
            <p:cNvSpPr/>
            <p:nvPr/>
          </p:nvSpPr>
          <p:spPr>
            <a:xfrm>
              <a:off x="5351550" y="3107650"/>
              <a:ext cx="43175" cy="15925"/>
            </a:xfrm>
            <a:custGeom>
              <a:avLst/>
              <a:gdLst/>
              <a:ahLst/>
              <a:cxnLst/>
              <a:rect l="l" t="t" r="r" b="b"/>
              <a:pathLst>
                <a:path w="1727" h="637" extrusionOk="0">
                  <a:moveTo>
                    <a:pt x="191" y="1"/>
                  </a:moveTo>
                  <a:cubicBezTo>
                    <a:pt x="131" y="108"/>
                    <a:pt x="84" y="227"/>
                    <a:pt x="24" y="334"/>
                  </a:cubicBezTo>
                  <a:cubicBezTo>
                    <a:pt x="0" y="394"/>
                    <a:pt x="12" y="417"/>
                    <a:pt x="72" y="441"/>
                  </a:cubicBezTo>
                  <a:cubicBezTo>
                    <a:pt x="140" y="485"/>
                    <a:pt x="206" y="502"/>
                    <a:pt x="274" y="502"/>
                  </a:cubicBezTo>
                  <a:cubicBezTo>
                    <a:pt x="337" y="502"/>
                    <a:pt x="403" y="488"/>
                    <a:pt x="477" y="465"/>
                  </a:cubicBezTo>
                  <a:cubicBezTo>
                    <a:pt x="534" y="444"/>
                    <a:pt x="594" y="432"/>
                    <a:pt x="650" y="432"/>
                  </a:cubicBezTo>
                  <a:cubicBezTo>
                    <a:pt x="757" y="432"/>
                    <a:pt x="855" y="475"/>
                    <a:pt x="917" y="584"/>
                  </a:cubicBezTo>
                  <a:cubicBezTo>
                    <a:pt x="917" y="596"/>
                    <a:pt x="953" y="608"/>
                    <a:pt x="977" y="632"/>
                  </a:cubicBezTo>
                  <a:cubicBezTo>
                    <a:pt x="985" y="635"/>
                    <a:pt x="994" y="636"/>
                    <a:pt x="1004" y="636"/>
                  </a:cubicBezTo>
                  <a:cubicBezTo>
                    <a:pt x="1034" y="636"/>
                    <a:pt x="1066" y="620"/>
                    <a:pt x="1084" y="584"/>
                  </a:cubicBezTo>
                  <a:cubicBezTo>
                    <a:pt x="1072" y="286"/>
                    <a:pt x="1310" y="286"/>
                    <a:pt x="1501" y="227"/>
                  </a:cubicBezTo>
                  <a:cubicBezTo>
                    <a:pt x="1727" y="167"/>
                    <a:pt x="1596" y="84"/>
                    <a:pt x="1501" y="1"/>
                  </a:cubicBezTo>
                  <a:cubicBezTo>
                    <a:pt x="1263" y="1"/>
                    <a:pt x="1024" y="13"/>
                    <a:pt x="774" y="13"/>
                  </a:cubicBezTo>
                  <a:cubicBezTo>
                    <a:pt x="703" y="71"/>
                    <a:pt x="625" y="112"/>
                    <a:pt x="545" y="112"/>
                  </a:cubicBezTo>
                  <a:cubicBezTo>
                    <a:pt x="478" y="112"/>
                    <a:pt x="411" y="83"/>
                    <a:pt x="346" y="13"/>
                  </a:cubicBezTo>
                  <a:cubicBezTo>
                    <a:pt x="274" y="13"/>
                    <a:pt x="239" y="1"/>
                    <a:pt x="19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73" name="Google Shape;2573;p32"/>
            <p:cNvSpPr/>
            <p:nvPr/>
          </p:nvSpPr>
          <p:spPr>
            <a:xfrm>
              <a:off x="5288150" y="3107650"/>
              <a:ext cx="34250" cy="16875"/>
            </a:xfrm>
            <a:custGeom>
              <a:avLst/>
              <a:gdLst/>
              <a:ahLst/>
              <a:cxnLst/>
              <a:rect l="l" t="t" r="r" b="b"/>
              <a:pathLst>
                <a:path w="1370" h="675" extrusionOk="0">
                  <a:moveTo>
                    <a:pt x="334" y="1"/>
                  </a:moveTo>
                  <a:cubicBezTo>
                    <a:pt x="155" y="84"/>
                    <a:pt x="24" y="179"/>
                    <a:pt x="0" y="405"/>
                  </a:cubicBezTo>
                  <a:cubicBezTo>
                    <a:pt x="106" y="446"/>
                    <a:pt x="206" y="465"/>
                    <a:pt x="312" y="465"/>
                  </a:cubicBezTo>
                  <a:cubicBezTo>
                    <a:pt x="362" y="465"/>
                    <a:pt x="412" y="461"/>
                    <a:pt x="465" y="453"/>
                  </a:cubicBezTo>
                  <a:cubicBezTo>
                    <a:pt x="506" y="405"/>
                    <a:pt x="554" y="379"/>
                    <a:pt x="600" y="379"/>
                  </a:cubicBezTo>
                  <a:cubicBezTo>
                    <a:pt x="646" y="379"/>
                    <a:pt x="691" y="405"/>
                    <a:pt x="727" y="465"/>
                  </a:cubicBezTo>
                  <a:cubicBezTo>
                    <a:pt x="727" y="501"/>
                    <a:pt x="751" y="536"/>
                    <a:pt x="751" y="584"/>
                  </a:cubicBezTo>
                  <a:cubicBezTo>
                    <a:pt x="798" y="648"/>
                    <a:pt x="862" y="674"/>
                    <a:pt x="927" y="674"/>
                  </a:cubicBezTo>
                  <a:cubicBezTo>
                    <a:pt x="960" y="674"/>
                    <a:pt x="993" y="667"/>
                    <a:pt x="1024" y="656"/>
                  </a:cubicBezTo>
                  <a:cubicBezTo>
                    <a:pt x="1179" y="584"/>
                    <a:pt x="1370" y="536"/>
                    <a:pt x="1310" y="298"/>
                  </a:cubicBezTo>
                  <a:lnTo>
                    <a:pt x="1310" y="1"/>
                  </a:lnTo>
                  <a:cubicBezTo>
                    <a:pt x="1166" y="75"/>
                    <a:pt x="1018" y="105"/>
                    <a:pt x="870" y="105"/>
                  </a:cubicBezTo>
                  <a:cubicBezTo>
                    <a:pt x="687" y="105"/>
                    <a:pt x="505" y="60"/>
                    <a:pt x="33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74" name="Google Shape;2574;p32"/>
            <p:cNvSpPr/>
            <p:nvPr/>
          </p:nvSpPr>
          <p:spPr>
            <a:xfrm>
              <a:off x="5306600" y="3081075"/>
              <a:ext cx="29800" cy="13125"/>
            </a:xfrm>
            <a:custGeom>
              <a:avLst/>
              <a:gdLst/>
              <a:ahLst/>
              <a:cxnLst/>
              <a:rect l="l" t="t" r="r" b="b"/>
              <a:pathLst>
                <a:path w="1192" h="525" extrusionOk="0">
                  <a:moveTo>
                    <a:pt x="420" y="1"/>
                  </a:moveTo>
                  <a:cubicBezTo>
                    <a:pt x="285" y="1"/>
                    <a:pt x="145" y="26"/>
                    <a:pt x="1" y="75"/>
                  </a:cubicBezTo>
                  <a:cubicBezTo>
                    <a:pt x="1" y="230"/>
                    <a:pt x="84" y="349"/>
                    <a:pt x="144" y="480"/>
                  </a:cubicBezTo>
                  <a:cubicBezTo>
                    <a:pt x="242" y="515"/>
                    <a:pt x="340" y="525"/>
                    <a:pt x="437" y="525"/>
                  </a:cubicBezTo>
                  <a:cubicBezTo>
                    <a:pt x="576" y="525"/>
                    <a:pt x="713" y="504"/>
                    <a:pt x="846" y="504"/>
                  </a:cubicBezTo>
                  <a:cubicBezTo>
                    <a:pt x="953" y="504"/>
                    <a:pt x="1036" y="480"/>
                    <a:pt x="1144" y="480"/>
                  </a:cubicBezTo>
                  <a:cubicBezTo>
                    <a:pt x="1191" y="409"/>
                    <a:pt x="1191" y="349"/>
                    <a:pt x="1144" y="278"/>
                  </a:cubicBezTo>
                  <a:cubicBezTo>
                    <a:pt x="918" y="91"/>
                    <a:pt x="677" y="1"/>
                    <a:pt x="42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75" name="Google Shape;2575;p32"/>
            <p:cNvSpPr/>
            <p:nvPr/>
          </p:nvSpPr>
          <p:spPr>
            <a:xfrm>
              <a:off x="5260775" y="3103775"/>
              <a:ext cx="24425" cy="10675"/>
            </a:xfrm>
            <a:custGeom>
              <a:avLst/>
              <a:gdLst/>
              <a:ahLst/>
              <a:cxnLst/>
              <a:rect l="l" t="t" r="r" b="b"/>
              <a:pathLst>
                <a:path w="977" h="427" extrusionOk="0">
                  <a:moveTo>
                    <a:pt x="357" y="1"/>
                  </a:moveTo>
                  <a:cubicBezTo>
                    <a:pt x="322" y="1"/>
                    <a:pt x="298" y="1"/>
                    <a:pt x="262" y="37"/>
                  </a:cubicBezTo>
                  <a:cubicBezTo>
                    <a:pt x="250" y="144"/>
                    <a:pt x="0" y="263"/>
                    <a:pt x="298" y="370"/>
                  </a:cubicBezTo>
                  <a:cubicBezTo>
                    <a:pt x="407" y="402"/>
                    <a:pt x="511" y="427"/>
                    <a:pt x="606" y="427"/>
                  </a:cubicBezTo>
                  <a:cubicBezTo>
                    <a:pt x="759" y="427"/>
                    <a:pt x="888" y="362"/>
                    <a:pt x="976" y="156"/>
                  </a:cubicBezTo>
                  <a:cubicBezTo>
                    <a:pt x="881" y="13"/>
                    <a:pt x="714" y="37"/>
                    <a:pt x="560" y="25"/>
                  </a:cubicBezTo>
                  <a:cubicBezTo>
                    <a:pt x="530" y="49"/>
                    <a:pt x="506" y="60"/>
                    <a:pt x="482" y="60"/>
                  </a:cubicBezTo>
                  <a:cubicBezTo>
                    <a:pt x="458" y="60"/>
                    <a:pt x="435" y="49"/>
                    <a:pt x="405" y="25"/>
                  </a:cubicBezTo>
                  <a:cubicBezTo>
                    <a:pt x="405" y="25"/>
                    <a:pt x="381" y="13"/>
                    <a:pt x="35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76" name="Google Shape;2576;p32"/>
            <p:cNvSpPr/>
            <p:nvPr/>
          </p:nvSpPr>
          <p:spPr>
            <a:xfrm>
              <a:off x="5360475" y="3107950"/>
              <a:ext cx="10750" cy="6050"/>
            </a:xfrm>
            <a:custGeom>
              <a:avLst/>
              <a:gdLst/>
              <a:ahLst/>
              <a:cxnLst/>
              <a:rect l="l" t="t" r="r" b="b"/>
              <a:pathLst>
                <a:path w="430" h="242" extrusionOk="0">
                  <a:moveTo>
                    <a:pt x="1" y="1"/>
                  </a:moveTo>
                  <a:cubicBezTo>
                    <a:pt x="72" y="161"/>
                    <a:pt x="108" y="242"/>
                    <a:pt x="161" y="242"/>
                  </a:cubicBezTo>
                  <a:cubicBezTo>
                    <a:pt x="215" y="242"/>
                    <a:pt x="286" y="161"/>
                    <a:pt x="42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77" name="Google Shape;2577;p32"/>
            <p:cNvSpPr/>
            <p:nvPr/>
          </p:nvSpPr>
          <p:spPr>
            <a:xfrm>
              <a:off x="5296175" y="3089800"/>
              <a:ext cx="6875" cy="4000"/>
            </a:xfrm>
            <a:custGeom>
              <a:avLst/>
              <a:gdLst/>
              <a:ahLst/>
              <a:cxnLst/>
              <a:rect l="l" t="t" r="r" b="b"/>
              <a:pathLst>
                <a:path w="275" h="160" extrusionOk="0">
                  <a:moveTo>
                    <a:pt x="1" y="0"/>
                  </a:moveTo>
                  <a:cubicBezTo>
                    <a:pt x="20" y="132"/>
                    <a:pt x="98" y="160"/>
                    <a:pt x="194" y="160"/>
                  </a:cubicBezTo>
                  <a:cubicBezTo>
                    <a:pt x="220" y="160"/>
                    <a:pt x="247" y="158"/>
                    <a:pt x="275" y="155"/>
                  </a:cubicBezTo>
                  <a:cubicBezTo>
                    <a:pt x="215" y="36"/>
                    <a:pt x="120" y="0"/>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78" name="Google Shape;2578;p32"/>
            <p:cNvSpPr/>
            <p:nvPr/>
          </p:nvSpPr>
          <p:spPr>
            <a:xfrm>
              <a:off x="5249150" y="3092475"/>
              <a:ext cx="3900" cy="8050"/>
            </a:xfrm>
            <a:custGeom>
              <a:avLst/>
              <a:gdLst/>
              <a:ahLst/>
              <a:cxnLst/>
              <a:rect l="l" t="t" r="r" b="b"/>
              <a:pathLst>
                <a:path w="156" h="322" extrusionOk="0">
                  <a:moveTo>
                    <a:pt x="132" y="0"/>
                  </a:moveTo>
                  <a:lnTo>
                    <a:pt x="132" y="0"/>
                  </a:lnTo>
                  <a:cubicBezTo>
                    <a:pt x="36" y="72"/>
                    <a:pt x="1" y="191"/>
                    <a:pt x="13" y="322"/>
                  </a:cubicBezTo>
                  <a:cubicBezTo>
                    <a:pt x="132" y="250"/>
                    <a:pt x="156" y="120"/>
                    <a:pt x="13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79" name="Google Shape;2579;p32"/>
            <p:cNvSpPr/>
            <p:nvPr/>
          </p:nvSpPr>
          <p:spPr>
            <a:xfrm>
              <a:off x="5267325" y="3102375"/>
              <a:ext cx="3575" cy="2175"/>
            </a:xfrm>
            <a:custGeom>
              <a:avLst/>
              <a:gdLst/>
              <a:ahLst/>
              <a:cxnLst/>
              <a:rect l="l" t="t" r="r" b="b"/>
              <a:pathLst>
                <a:path w="143" h="87" extrusionOk="0">
                  <a:moveTo>
                    <a:pt x="71" y="0"/>
                  </a:moveTo>
                  <a:cubicBezTo>
                    <a:pt x="48" y="0"/>
                    <a:pt x="24" y="27"/>
                    <a:pt x="0" y="81"/>
                  </a:cubicBezTo>
                  <a:cubicBezTo>
                    <a:pt x="16" y="85"/>
                    <a:pt x="32" y="86"/>
                    <a:pt x="48" y="86"/>
                  </a:cubicBezTo>
                  <a:cubicBezTo>
                    <a:pt x="79" y="86"/>
                    <a:pt x="111" y="81"/>
                    <a:pt x="143" y="81"/>
                  </a:cubicBezTo>
                  <a:cubicBezTo>
                    <a:pt x="119" y="27"/>
                    <a:pt x="95" y="0"/>
                    <a:pt x="7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80" name="Google Shape;2580;p32"/>
            <p:cNvSpPr/>
            <p:nvPr/>
          </p:nvSpPr>
          <p:spPr>
            <a:xfrm>
              <a:off x="5270300" y="3104375"/>
              <a:ext cx="4175" cy="1925"/>
            </a:xfrm>
            <a:custGeom>
              <a:avLst/>
              <a:gdLst/>
              <a:ahLst/>
              <a:cxnLst/>
              <a:rect l="l" t="t" r="r" b="b"/>
              <a:pathLst>
                <a:path w="167" h="77" extrusionOk="0">
                  <a:moveTo>
                    <a:pt x="0" y="1"/>
                  </a:moveTo>
                  <a:cubicBezTo>
                    <a:pt x="29" y="53"/>
                    <a:pt x="58" y="77"/>
                    <a:pt x="85" y="77"/>
                  </a:cubicBezTo>
                  <a:cubicBezTo>
                    <a:pt x="115" y="77"/>
                    <a:pt x="142" y="50"/>
                    <a:pt x="16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81" name="Google Shape;2581;p32"/>
            <p:cNvSpPr/>
            <p:nvPr/>
          </p:nvSpPr>
          <p:spPr>
            <a:xfrm>
              <a:off x="6223375" y="3279600"/>
              <a:ext cx="30100" cy="4325"/>
            </a:xfrm>
            <a:custGeom>
              <a:avLst/>
              <a:gdLst/>
              <a:ahLst/>
              <a:cxnLst/>
              <a:rect l="l" t="t" r="r" b="b"/>
              <a:pathLst>
                <a:path w="1204" h="173" extrusionOk="0">
                  <a:moveTo>
                    <a:pt x="701" y="1"/>
                  </a:moveTo>
                  <a:cubicBezTo>
                    <a:pt x="473" y="1"/>
                    <a:pt x="237" y="57"/>
                    <a:pt x="1" y="64"/>
                  </a:cubicBezTo>
                  <a:cubicBezTo>
                    <a:pt x="185" y="150"/>
                    <a:pt x="378" y="173"/>
                    <a:pt x="574" y="173"/>
                  </a:cubicBezTo>
                  <a:cubicBezTo>
                    <a:pt x="782" y="173"/>
                    <a:pt x="994" y="147"/>
                    <a:pt x="1203" y="147"/>
                  </a:cubicBezTo>
                  <a:cubicBezTo>
                    <a:pt x="1043" y="34"/>
                    <a:pt x="875" y="1"/>
                    <a:pt x="70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82" name="Google Shape;2582;p32"/>
            <p:cNvSpPr/>
            <p:nvPr/>
          </p:nvSpPr>
          <p:spPr>
            <a:xfrm>
              <a:off x="6076650" y="3265225"/>
              <a:ext cx="22625" cy="4075"/>
            </a:xfrm>
            <a:custGeom>
              <a:avLst/>
              <a:gdLst/>
              <a:ahLst/>
              <a:cxnLst/>
              <a:rect l="l" t="t" r="r" b="b"/>
              <a:pathLst>
                <a:path w="905" h="163" extrusionOk="0">
                  <a:moveTo>
                    <a:pt x="499" y="0"/>
                  </a:moveTo>
                  <a:cubicBezTo>
                    <a:pt x="335" y="0"/>
                    <a:pt x="164" y="44"/>
                    <a:pt x="0" y="44"/>
                  </a:cubicBezTo>
                  <a:cubicBezTo>
                    <a:pt x="161" y="138"/>
                    <a:pt x="334" y="148"/>
                    <a:pt x="507" y="148"/>
                  </a:cubicBezTo>
                  <a:cubicBezTo>
                    <a:pt x="558" y="148"/>
                    <a:pt x="609" y="147"/>
                    <a:pt x="660" y="147"/>
                  </a:cubicBezTo>
                  <a:cubicBezTo>
                    <a:pt x="743" y="147"/>
                    <a:pt x="825" y="150"/>
                    <a:pt x="905" y="163"/>
                  </a:cubicBezTo>
                  <a:cubicBezTo>
                    <a:pt x="782" y="34"/>
                    <a:pt x="643" y="0"/>
                    <a:pt x="49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83" name="Google Shape;2583;p32"/>
            <p:cNvSpPr/>
            <p:nvPr/>
          </p:nvSpPr>
          <p:spPr>
            <a:xfrm>
              <a:off x="6051350" y="3261850"/>
              <a:ext cx="22625" cy="3725"/>
            </a:xfrm>
            <a:custGeom>
              <a:avLst/>
              <a:gdLst/>
              <a:ahLst/>
              <a:cxnLst/>
              <a:rect l="l" t="t" r="r" b="b"/>
              <a:pathLst>
                <a:path w="905" h="149" extrusionOk="0">
                  <a:moveTo>
                    <a:pt x="191" y="0"/>
                  </a:moveTo>
                  <a:cubicBezTo>
                    <a:pt x="131" y="12"/>
                    <a:pt x="60" y="12"/>
                    <a:pt x="0" y="24"/>
                  </a:cubicBezTo>
                  <a:cubicBezTo>
                    <a:pt x="120" y="124"/>
                    <a:pt x="246" y="148"/>
                    <a:pt x="374" y="148"/>
                  </a:cubicBezTo>
                  <a:cubicBezTo>
                    <a:pt x="497" y="148"/>
                    <a:pt x="621" y="126"/>
                    <a:pt x="744" y="126"/>
                  </a:cubicBezTo>
                  <a:cubicBezTo>
                    <a:pt x="798" y="126"/>
                    <a:pt x="852" y="130"/>
                    <a:pt x="905" y="143"/>
                  </a:cubicBezTo>
                  <a:cubicBezTo>
                    <a:pt x="813" y="28"/>
                    <a:pt x="704" y="5"/>
                    <a:pt x="586" y="5"/>
                  </a:cubicBezTo>
                  <a:cubicBezTo>
                    <a:pt x="507" y="5"/>
                    <a:pt x="424" y="15"/>
                    <a:pt x="339" y="15"/>
                  </a:cubicBezTo>
                  <a:cubicBezTo>
                    <a:pt x="290" y="15"/>
                    <a:pt x="240" y="11"/>
                    <a:pt x="19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84" name="Google Shape;2584;p32"/>
            <p:cNvSpPr/>
            <p:nvPr/>
          </p:nvSpPr>
          <p:spPr>
            <a:xfrm>
              <a:off x="6257025" y="3282175"/>
              <a:ext cx="8350" cy="4700"/>
            </a:xfrm>
            <a:custGeom>
              <a:avLst/>
              <a:gdLst/>
              <a:ahLst/>
              <a:cxnLst/>
              <a:rect l="l" t="t" r="r" b="b"/>
              <a:pathLst>
                <a:path w="334" h="188" extrusionOk="0">
                  <a:moveTo>
                    <a:pt x="123" y="1"/>
                  </a:moveTo>
                  <a:cubicBezTo>
                    <a:pt x="83" y="1"/>
                    <a:pt x="42" y="21"/>
                    <a:pt x="0" y="80"/>
                  </a:cubicBezTo>
                  <a:cubicBezTo>
                    <a:pt x="24" y="104"/>
                    <a:pt x="36" y="152"/>
                    <a:pt x="48" y="187"/>
                  </a:cubicBezTo>
                  <a:cubicBezTo>
                    <a:pt x="143" y="152"/>
                    <a:pt x="227" y="104"/>
                    <a:pt x="334" y="92"/>
                  </a:cubicBezTo>
                  <a:cubicBezTo>
                    <a:pt x="264" y="69"/>
                    <a:pt x="195" y="1"/>
                    <a:pt x="12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85" name="Google Shape;2585;p32"/>
            <p:cNvSpPr/>
            <p:nvPr/>
          </p:nvSpPr>
          <p:spPr>
            <a:xfrm>
              <a:off x="6266550" y="3283875"/>
              <a:ext cx="8350" cy="3200"/>
            </a:xfrm>
            <a:custGeom>
              <a:avLst/>
              <a:gdLst/>
              <a:ahLst/>
              <a:cxnLst/>
              <a:rect l="l" t="t" r="r" b="b"/>
              <a:pathLst>
                <a:path w="334" h="128" extrusionOk="0">
                  <a:moveTo>
                    <a:pt x="120" y="1"/>
                  </a:moveTo>
                  <a:cubicBezTo>
                    <a:pt x="82" y="1"/>
                    <a:pt x="42" y="9"/>
                    <a:pt x="0" y="24"/>
                  </a:cubicBezTo>
                  <a:cubicBezTo>
                    <a:pt x="73" y="97"/>
                    <a:pt x="153" y="128"/>
                    <a:pt x="245" y="128"/>
                  </a:cubicBezTo>
                  <a:cubicBezTo>
                    <a:pt x="273" y="128"/>
                    <a:pt x="303" y="125"/>
                    <a:pt x="334" y="119"/>
                  </a:cubicBezTo>
                  <a:cubicBezTo>
                    <a:pt x="277" y="38"/>
                    <a:pt x="203" y="1"/>
                    <a:pt x="12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86" name="Google Shape;2586;p32"/>
            <p:cNvSpPr/>
            <p:nvPr/>
          </p:nvSpPr>
          <p:spPr>
            <a:xfrm>
              <a:off x="5299450" y="3043350"/>
              <a:ext cx="1525" cy="1425"/>
            </a:xfrm>
            <a:custGeom>
              <a:avLst/>
              <a:gdLst/>
              <a:ahLst/>
              <a:cxnLst/>
              <a:rect l="l" t="t" r="r" b="b"/>
              <a:pathLst>
                <a:path w="61" h="57" extrusionOk="0">
                  <a:moveTo>
                    <a:pt x="1" y="1"/>
                  </a:moveTo>
                  <a:cubicBezTo>
                    <a:pt x="16" y="38"/>
                    <a:pt x="31" y="57"/>
                    <a:pt x="43" y="57"/>
                  </a:cubicBezTo>
                  <a:cubicBezTo>
                    <a:pt x="50" y="57"/>
                    <a:pt x="56" y="50"/>
                    <a:pt x="60" y="37"/>
                  </a:cubicBezTo>
                  <a:cubicBezTo>
                    <a:pt x="60" y="37"/>
                    <a:pt x="13"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87" name="Google Shape;2587;p32"/>
            <p:cNvSpPr/>
            <p:nvPr/>
          </p:nvSpPr>
          <p:spPr>
            <a:xfrm>
              <a:off x="5860250" y="2918050"/>
              <a:ext cx="26500" cy="205575"/>
            </a:xfrm>
            <a:custGeom>
              <a:avLst/>
              <a:gdLst/>
              <a:ahLst/>
              <a:cxnLst/>
              <a:rect l="l" t="t" r="r" b="b"/>
              <a:pathLst>
                <a:path w="1060" h="8223" extrusionOk="0">
                  <a:moveTo>
                    <a:pt x="679" y="0"/>
                  </a:moveTo>
                  <a:cubicBezTo>
                    <a:pt x="512" y="334"/>
                    <a:pt x="477" y="679"/>
                    <a:pt x="429" y="1024"/>
                  </a:cubicBezTo>
                  <a:cubicBezTo>
                    <a:pt x="84" y="1334"/>
                    <a:pt x="84" y="1334"/>
                    <a:pt x="238" y="1739"/>
                  </a:cubicBezTo>
                  <a:cubicBezTo>
                    <a:pt x="191" y="1882"/>
                    <a:pt x="262" y="2060"/>
                    <a:pt x="84" y="2167"/>
                  </a:cubicBezTo>
                  <a:cubicBezTo>
                    <a:pt x="0" y="2275"/>
                    <a:pt x="0" y="2358"/>
                    <a:pt x="84" y="2465"/>
                  </a:cubicBezTo>
                  <a:cubicBezTo>
                    <a:pt x="477" y="2501"/>
                    <a:pt x="322" y="2798"/>
                    <a:pt x="357" y="3001"/>
                  </a:cubicBezTo>
                  <a:cubicBezTo>
                    <a:pt x="215" y="3370"/>
                    <a:pt x="393" y="3787"/>
                    <a:pt x="250" y="4168"/>
                  </a:cubicBezTo>
                  <a:lnTo>
                    <a:pt x="250" y="5453"/>
                  </a:lnTo>
                  <a:cubicBezTo>
                    <a:pt x="369" y="5632"/>
                    <a:pt x="238" y="5858"/>
                    <a:pt x="369" y="6037"/>
                  </a:cubicBezTo>
                  <a:cubicBezTo>
                    <a:pt x="369" y="6168"/>
                    <a:pt x="381" y="6323"/>
                    <a:pt x="381" y="6454"/>
                  </a:cubicBezTo>
                  <a:cubicBezTo>
                    <a:pt x="512" y="6573"/>
                    <a:pt x="393" y="6763"/>
                    <a:pt x="500" y="6906"/>
                  </a:cubicBezTo>
                  <a:cubicBezTo>
                    <a:pt x="500" y="7037"/>
                    <a:pt x="512" y="7180"/>
                    <a:pt x="512" y="7323"/>
                  </a:cubicBezTo>
                  <a:cubicBezTo>
                    <a:pt x="631" y="7442"/>
                    <a:pt x="524" y="7632"/>
                    <a:pt x="655" y="7751"/>
                  </a:cubicBezTo>
                  <a:cubicBezTo>
                    <a:pt x="655" y="7835"/>
                    <a:pt x="667" y="7942"/>
                    <a:pt x="667" y="8037"/>
                  </a:cubicBezTo>
                  <a:cubicBezTo>
                    <a:pt x="691" y="8097"/>
                    <a:pt x="738" y="8132"/>
                    <a:pt x="786" y="8180"/>
                  </a:cubicBezTo>
                  <a:cubicBezTo>
                    <a:pt x="820" y="8207"/>
                    <a:pt x="853" y="8222"/>
                    <a:pt x="886" y="8222"/>
                  </a:cubicBezTo>
                  <a:cubicBezTo>
                    <a:pt x="912" y="8222"/>
                    <a:pt x="939" y="8213"/>
                    <a:pt x="965" y="8192"/>
                  </a:cubicBezTo>
                  <a:cubicBezTo>
                    <a:pt x="1048" y="8073"/>
                    <a:pt x="1060" y="7954"/>
                    <a:pt x="1048" y="7823"/>
                  </a:cubicBezTo>
                  <a:cubicBezTo>
                    <a:pt x="1048" y="7739"/>
                    <a:pt x="1048" y="7680"/>
                    <a:pt x="1024" y="7620"/>
                  </a:cubicBezTo>
                  <a:cubicBezTo>
                    <a:pt x="965" y="7406"/>
                    <a:pt x="977" y="7192"/>
                    <a:pt x="965" y="6966"/>
                  </a:cubicBezTo>
                  <a:cubicBezTo>
                    <a:pt x="953" y="6858"/>
                    <a:pt x="929" y="6775"/>
                    <a:pt x="917" y="6680"/>
                  </a:cubicBezTo>
                  <a:cubicBezTo>
                    <a:pt x="810" y="6358"/>
                    <a:pt x="869" y="6013"/>
                    <a:pt x="905" y="5680"/>
                  </a:cubicBezTo>
                  <a:cubicBezTo>
                    <a:pt x="977" y="5168"/>
                    <a:pt x="929" y="4620"/>
                    <a:pt x="905" y="4108"/>
                  </a:cubicBezTo>
                  <a:cubicBezTo>
                    <a:pt x="846" y="4060"/>
                    <a:pt x="798" y="4001"/>
                    <a:pt x="798" y="3918"/>
                  </a:cubicBezTo>
                  <a:cubicBezTo>
                    <a:pt x="798" y="3215"/>
                    <a:pt x="810" y="2513"/>
                    <a:pt x="869" y="1834"/>
                  </a:cubicBezTo>
                  <a:cubicBezTo>
                    <a:pt x="869" y="1786"/>
                    <a:pt x="869" y="1739"/>
                    <a:pt x="893" y="1691"/>
                  </a:cubicBezTo>
                  <a:cubicBezTo>
                    <a:pt x="917" y="1417"/>
                    <a:pt x="953" y="1132"/>
                    <a:pt x="988" y="858"/>
                  </a:cubicBezTo>
                  <a:lnTo>
                    <a:pt x="988" y="536"/>
                  </a:lnTo>
                  <a:cubicBezTo>
                    <a:pt x="965" y="322"/>
                    <a:pt x="977" y="72"/>
                    <a:pt x="67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88" name="Google Shape;2588;p32"/>
            <p:cNvSpPr/>
            <p:nvPr/>
          </p:nvSpPr>
          <p:spPr>
            <a:xfrm>
              <a:off x="5640150" y="2952225"/>
              <a:ext cx="110875" cy="25300"/>
            </a:xfrm>
            <a:custGeom>
              <a:avLst/>
              <a:gdLst/>
              <a:ahLst/>
              <a:cxnLst/>
              <a:rect l="l" t="t" r="r" b="b"/>
              <a:pathLst>
                <a:path w="4435" h="1012" extrusionOk="0">
                  <a:moveTo>
                    <a:pt x="245" y="0"/>
                  </a:moveTo>
                  <a:cubicBezTo>
                    <a:pt x="94" y="0"/>
                    <a:pt x="0" y="107"/>
                    <a:pt x="17" y="312"/>
                  </a:cubicBezTo>
                  <a:cubicBezTo>
                    <a:pt x="25" y="471"/>
                    <a:pt x="123" y="571"/>
                    <a:pt x="262" y="571"/>
                  </a:cubicBezTo>
                  <a:cubicBezTo>
                    <a:pt x="331" y="571"/>
                    <a:pt x="410" y="546"/>
                    <a:pt x="494" y="491"/>
                  </a:cubicBezTo>
                  <a:cubicBezTo>
                    <a:pt x="543" y="471"/>
                    <a:pt x="535" y="354"/>
                    <a:pt x="605" y="354"/>
                  </a:cubicBezTo>
                  <a:cubicBezTo>
                    <a:pt x="619" y="354"/>
                    <a:pt x="638" y="359"/>
                    <a:pt x="660" y="372"/>
                  </a:cubicBezTo>
                  <a:cubicBezTo>
                    <a:pt x="649" y="370"/>
                    <a:pt x="638" y="369"/>
                    <a:pt x="629" y="369"/>
                  </a:cubicBezTo>
                  <a:cubicBezTo>
                    <a:pt x="533" y="369"/>
                    <a:pt x="551" y="472"/>
                    <a:pt x="529" y="527"/>
                  </a:cubicBezTo>
                  <a:cubicBezTo>
                    <a:pt x="529" y="646"/>
                    <a:pt x="601" y="717"/>
                    <a:pt x="708" y="765"/>
                  </a:cubicBezTo>
                  <a:cubicBezTo>
                    <a:pt x="1184" y="896"/>
                    <a:pt x="1696" y="765"/>
                    <a:pt x="2172" y="908"/>
                  </a:cubicBezTo>
                  <a:cubicBezTo>
                    <a:pt x="2556" y="914"/>
                    <a:pt x="2948" y="1011"/>
                    <a:pt x="3334" y="1011"/>
                  </a:cubicBezTo>
                  <a:cubicBezTo>
                    <a:pt x="3606" y="1011"/>
                    <a:pt x="3876" y="963"/>
                    <a:pt x="4137" y="800"/>
                  </a:cubicBezTo>
                  <a:lnTo>
                    <a:pt x="4316" y="765"/>
                  </a:lnTo>
                  <a:cubicBezTo>
                    <a:pt x="4435" y="491"/>
                    <a:pt x="4066" y="503"/>
                    <a:pt x="4077" y="312"/>
                  </a:cubicBezTo>
                  <a:cubicBezTo>
                    <a:pt x="3887" y="193"/>
                    <a:pt x="3661" y="181"/>
                    <a:pt x="3458" y="146"/>
                  </a:cubicBezTo>
                  <a:cubicBezTo>
                    <a:pt x="2893" y="58"/>
                    <a:pt x="2324" y="39"/>
                    <a:pt x="1755" y="39"/>
                  </a:cubicBezTo>
                  <a:cubicBezTo>
                    <a:pt x="1318" y="39"/>
                    <a:pt x="881" y="50"/>
                    <a:pt x="446" y="50"/>
                  </a:cubicBezTo>
                  <a:cubicBezTo>
                    <a:pt x="372" y="17"/>
                    <a:pt x="304" y="0"/>
                    <a:pt x="24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89" name="Google Shape;2589;p32"/>
            <p:cNvSpPr/>
            <p:nvPr/>
          </p:nvSpPr>
          <p:spPr>
            <a:xfrm>
              <a:off x="5658425" y="2968900"/>
              <a:ext cx="139625" cy="19725"/>
            </a:xfrm>
            <a:custGeom>
              <a:avLst/>
              <a:gdLst/>
              <a:ahLst/>
              <a:cxnLst/>
              <a:rect l="l" t="t" r="r" b="b"/>
              <a:pathLst>
                <a:path w="5585" h="789" extrusionOk="0">
                  <a:moveTo>
                    <a:pt x="594" y="1"/>
                  </a:moveTo>
                  <a:cubicBezTo>
                    <a:pt x="388" y="1"/>
                    <a:pt x="187" y="52"/>
                    <a:pt x="1" y="229"/>
                  </a:cubicBezTo>
                  <a:cubicBezTo>
                    <a:pt x="239" y="395"/>
                    <a:pt x="513" y="360"/>
                    <a:pt x="763" y="371"/>
                  </a:cubicBezTo>
                  <a:cubicBezTo>
                    <a:pt x="1239" y="395"/>
                    <a:pt x="1703" y="407"/>
                    <a:pt x="2156" y="538"/>
                  </a:cubicBezTo>
                  <a:cubicBezTo>
                    <a:pt x="2233" y="583"/>
                    <a:pt x="2317" y="593"/>
                    <a:pt x="2403" y="593"/>
                  </a:cubicBezTo>
                  <a:cubicBezTo>
                    <a:pt x="2474" y="593"/>
                    <a:pt x="2546" y="586"/>
                    <a:pt x="2617" y="586"/>
                  </a:cubicBezTo>
                  <a:cubicBezTo>
                    <a:pt x="2714" y="586"/>
                    <a:pt x="2808" y="599"/>
                    <a:pt x="2894" y="657"/>
                  </a:cubicBezTo>
                  <a:cubicBezTo>
                    <a:pt x="2977" y="669"/>
                    <a:pt x="3073" y="669"/>
                    <a:pt x="3156" y="693"/>
                  </a:cubicBezTo>
                  <a:cubicBezTo>
                    <a:pt x="3156" y="705"/>
                    <a:pt x="3168" y="717"/>
                    <a:pt x="3204" y="717"/>
                  </a:cubicBezTo>
                  <a:cubicBezTo>
                    <a:pt x="3227" y="717"/>
                    <a:pt x="3263" y="705"/>
                    <a:pt x="3287" y="669"/>
                  </a:cubicBezTo>
                  <a:lnTo>
                    <a:pt x="3442" y="669"/>
                  </a:lnTo>
                  <a:cubicBezTo>
                    <a:pt x="3543" y="732"/>
                    <a:pt x="3649" y="744"/>
                    <a:pt x="3757" y="744"/>
                  </a:cubicBezTo>
                  <a:cubicBezTo>
                    <a:pt x="3825" y="744"/>
                    <a:pt x="3894" y="739"/>
                    <a:pt x="3961" y="739"/>
                  </a:cubicBezTo>
                  <a:cubicBezTo>
                    <a:pt x="4052" y="739"/>
                    <a:pt x="4142" y="747"/>
                    <a:pt x="4228" y="788"/>
                  </a:cubicBezTo>
                  <a:lnTo>
                    <a:pt x="4239" y="788"/>
                  </a:lnTo>
                  <a:cubicBezTo>
                    <a:pt x="4281" y="776"/>
                    <a:pt x="4323" y="770"/>
                    <a:pt x="4366" y="770"/>
                  </a:cubicBezTo>
                  <a:cubicBezTo>
                    <a:pt x="4409" y="770"/>
                    <a:pt x="4454" y="776"/>
                    <a:pt x="4501" y="788"/>
                  </a:cubicBezTo>
                  <a:lnTo>
                    <a:pt x="4656" y="788"/>
                  </a:lnTo>
                  <a:cubicBezTo>
                    <a:pt x="4751" y="788"/>
                    <a:pt x="4811" y="752"/>
                    <a:pt x="4894" y="752"/>
                  </a:cubicBezTo>
                  <a:cubicBezTo>
                    <a:pt x="4970" y="752"/>
                    <a:pt x="5047" y="739"/>
                    <a:pt x="5119" y="739"/>
                  </a:cubicBezTo>
                  <a:cubicBezTo>
                    <a:pt x="5183" y="739"/>
                    <a:pt x="5244" y="749"/>
                    <a:pt x="5299" y="788"/>
                  </a:cubicBezTo>
                  <a:lnTo>
                    <a:pt x="5454" y="788"/>
                  </a:lnTo>
                  <a:cubicBezTo>
                    <a:pt x="5490" y="717"/>
                    <a:pt x="5537" y="633"/>
                    <a:pt x="5585" y="538"/>
                  </a:cubicBezTo>
                  <a:cubicBezTo>
                    <a:pt x="5335" y="467"/>
                    <a:pt x="5097" y="407"/>
                    <a:pt x="4823" y="395"/>
                  </a:cubicBezTo>
                  <a:cubicBezTo>
                    <a:pt x="4347" y="360"/>
                    <a:pt x="3858" y="288"/>
                    <a:pt x="3394" y="133"/>
                  </a:cubicBezTo>
                  <a:cubicBezTo>
                    <a:pt x="3256" y="164"/>
                    <a:pt x="3118" y="176"/>
                    <a:pt x="2981" y="176"/>
                  </a:cubicBezTo>
                  <a:cubicBezTo>
                    <a:pt x="2578" y="176"/>
                    <a:pt x="2178" y="77"/>
                    <a:pt x="1774" y="77"/>
                  </a:cubicBezTo>
                  <a:cubicBezTo>
                    <a:pt x="1675" y="77"/>
                    <a:pt x="1576" y="83"/>
                    <a:pt x="1477" y="98"/>
                  </a:cubicBezTo>
                  <a:cubicBezTo>
                    <a:pt x="1468" y="98"/>
                    <a:pt x="1459" y="98"/>
                    <a:pt x="1449" y="98"/>
                  </a:cubicBezTo>
                  <a:cubicBezTo>
                    <a:pt x="1171" y="98"/>
                    <a:pt x="878" y="1"/>
                    <a:pt x="59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90" name="Google Shape;2590;p32"/>
            <p:cNvSpPr/>
            <p:nvPr/>
          </p:nvSpPr>
          <p:spPr>
            <a:xfrm>
              <a:off x="5789100" y="2963000"/>
              <a:ext cx="73550" cy="16650"/>
            </a:xfrm>
            <a:custGeom>
              <a:avLst/>
              <a:gdLst/>
              <a:ahLst/>
              <a:cxnLst/>
              <a:rect l="l" t="t" r="r" b="b"/>
              <a:pathLst>
                <a:path w="2942" h="666" extrusionOk="0">
                  <a:moveTo>
                    <a:pt x="294" y="0"/>
                  </a:moveTo>
                  <a:cubicBezTo>
                    <a:pt x="260" y="0"/>
                    <a:pt x="227" y="12"/>
                    <a:pt x="191" y="36"/>
                  </a:cubicBezTo>
                  <a:cubicBezTo>
                    <a:pt x="179" y="18"/>
                    <a:pt x="161" y="9"/>
                    <a:pt x="142" y="9"/>
                  </a:cubicBezTo>
                  <a:cubicBezTo>
                    <a:pt x="123" y="9"/>
                    <a:pt x="102" y="18"/>
                    <a:pt x="84" y="36"/>
                  </a:cubicBezTo>
                  <a:cubicBezTo>
                    <a:pt x="1" y="131"/>
                    <a:pt x="1" y="226"/>
                    <a:pt x="84" y="334"/>
                  </a:cubicBezTo>
                  <a:cubicBezTo>
                    <a:pt x="84" y="334"/>
                    <a:pt x="108" y="346"/>
                    <a:pt x="132" y="357"/>
                  </a:cubicBezTo>
                  <a:cubicBezTo>
                    <a:pt x="141" y="361"/>
                    <a:pt x="150" y="362"/>
                    <a:pt x="158" y="362"/>
                  </a:cubicBezTo>
                  <a:cubicBezTo>
                    <a:pt x="181" y="362"/>
                    <a:pt x="201" y="351"/>
                    <a:pt x="227" y="334"/>
                  </a:cubicBezTo>
                  <a:cubicBezTo>
                    <a:pt x="251" y="346"/>
                    <a:pt x="298" y="346"/>
                    <a:pt x="346" y="346"/>
                  </a:cubicBezTo>
                  <a:cubicBezTo>
                    <a:pt x="431" y="405"/>
                    <a:pt x="499" y="539"/>
                    <a:pt x="609" y="539"/>
                  </a:cubicBezTo>
                  <a:cubicBezTo>
                    <a:pt x="652" y="539"/>
                    <a:pt x="702" y="518"/>
                    <a:pt x="763" y="465"/>
                  </a:cubicBezTo>
                  <a:cubicBezTo>
                    <a:pt x="829" y="381"/>
                    <a:pt x="919" y="362"/>
                    <a:pt x="1016" y="362"/>
                  </a:cubicBezTo>
                  <a:cubicBezTo>
                    <a:pt x="1058" y="362"/>
                    <a:pt x="1101" y="366"/>
                    <a:pt x="1144" y="369"/>
                  </a:cubicBezTo>
                  <a:cubicBezTo>
                    <a:pt x="1377" y="397"/>
                    <a:pt x="1596" y="586"/>
                    <a:pt x="1829" y="586"/>
                  </a:cubicBezTo>
                  <a:cubicBezTo>
                    <a:pt x="1893" y="586"/>
                    <a:pt x="1958" y="572"/>
                    <a:pt x="2025" y="536"/>
                  </a:cubicBezTo>
                  <a:cubicBezTo>
                    <a:pt x="2089" y="503"/>
                    <a:pt x="2150" y="490"/>
                    <a:pt x="2208" y="490"/>
                  </a:cubicBezTo>
                  <a:cubicBezTo>
                    <a:pt x="2424" y="490"/>
                    <a:pt x="2609" y="666"/>
                    <a:pt x="2817" y="666"/>
                  </a:cubicBezTo>
                  <a:cubicBezTo>
                    <a:pt x="2858" y="666"/>
                    <a:pt x="2899" y="659"/>
                    <a:pt x="2942" y="643"/>
                  </a:cubicBezTo>
                  <a:lnTo>
                    <a:pt x="2942" y="346"/>
                  </a:lnTo>
                  <a:cubicBezTo>
                    <a:pt x="2490" y="288"/>
                    <a:pt x="2055" y="137"/>
                    <a:pt x="1597" y="137"/>
                  </a:cubicBezTo>
                  <a:cubicBezTo>
                    <a:pt x="1487" y="137"/>
                    <a:pt x="1376" y="146"/>
                    <a:pt x="1263" y="167"/>
                  </a:cubicBezTo>
                  <a:cubicBezTo>
                    <a:pt x="1185" y="123"/>
                    <a:pt x="1102" y="117"/>
                    <a:pt x="1018" y="117"/>
                  </a:cubicBezTo>
                  <a:cubicBezTo>
                    <a:pt x="984" y="117"/>
                    <a:pt x="950" y="118"/>
                    <a:pt x="916" y="118"/>
                  </a:cubicBezTo>
                  <a:cubicBezTo>
                    <a:pt x="827" y="118"/>
                    <a:pt x="738" y="111"/>
                    <a:pt x="656" y="60"/>
                  </a:cubicBezTo>
                  <a:cubicBezTo>
                    <a:pt x="584" y="48"/>
                    <a:pt x="489" y="48"/>
                    <a:pt x="405" y="36"/>
                  </a:cubicBezTo>
                  <a:cubicBezTo>
                    <a:pt x="364" y="12"/>
                    <a:pt x="328" y="0"/>
                    <a:pt x="29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91" name="Google Shape;2591;p32"/>
            <p:cNvSpPr/>
            <p:nvPr/>
          </p:nvSpPr>
          <p:spPr>
            <a:xfrm>
              <a:off x="5738800" y="2959975"/>
              <a:ext cx="52125" cy="14125"/>
            </a:xfrm>
            <a:custGeom>
              <a:avLst/>
              <a:gdLst/>
              <a:ahLst/>
              <a:cxnLst/>
              <a:rect l="l" t="t" r="r" b="b"/>
              <a:pathLst>
                <a:path w="2085" h="565" extrusionOk="0">
                  <a:moveTo>
                    <a:pt x="788" y="0"/>
                  </a:moveTo>
                  <a:cubicBezTo>
                    <a:pt x="565" y="0"/>
                    <a:pt x="342" y="14"/>
                    <a:pt x="120" y="38"/>
                  </a:cubicBezTo>
                  <a:cubicBezTo>
                    <a:pt x="1" y="97"/>
                    <a:pt x="12" y="157"/>
                    <a:pt x="120" y="228"/>
                  </a:cubicBezTo>
                  <a:cubicBezTo>
                    <a:pt x="215" y="288"/>
                    <a:pt x="286" y="371"/>
                    <a:pt x="358" y="467"/>
                  </a:cubicBezTo>
                  <a:cubicBezTo>
                    <a:pt x="453" y="371"/>
                    <a:pt x="548" y="288"/>
                    <a:pt x="643" y="193"/>
                  </a:cubicBezTo>
                  <a:cubicBezTo>
                    <a:pt x="727" y="252"/>
                    <a:pt x="703" y="395"/>
                    <a:pt x="786" y="467"/>
                  </a:cubicBezTo>
                  <a:cubicBezTo>
                    <a:pt x="997" y="535"/>
                    <a:pt x="1204" y="565"/>
                    <a:pt x="1410" y="565"/>
                  </a:cubicBezTo>
                  <a:cubicBezTo>
                    <a:pt x="1636" y="565"/>
                    <a:pt x="1860" y="529"/>
                    <a:pt x="2084" y="467"/>
                  </a:cubicBezTo>
                  <a:lnTo>
                    <a:pt x="2084" y="169"/>
                  </a:lnTo>
                  <a:cubicBezTo>
                    <a:pt x="1659" y="51"/>
                    <a:pt x="1224" y="0"/>
                    <a:pt x="78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92" name="Google Shape;2592;p32"/>
            <p:cNvSpPr/>
            <p:nvPr/>
          </p:nvSpPr>
          <p:spPr>
            <a:xfrm>
              <a:off x="5863525" y="2992450"/>
              <a:ext cx="9550" cy="28900"/>
            </a:xfrm>
            <a:custGeom>
              <a:avLst/>
              <a:gdLst/>
              <a:ahLst/>
              <a:cxnLst/>
              <a:rect l="l" t="t" r="r" b="b"/>
              <a:pathLst>
                <a:path w="382" h="1156" extrusionOk="0">
                  <a:moveTo>
                    <a:pt x="238" y="1"/>
                  </a:moveTo>
                  <a:cubicBezTo>
                    <a:pt x="0" y="370"/>
                    <a:pt x="143" y="787"/>
                    <a:pt x="131" y="1156"/>
                  </a:cubicBezTo>
                  <a:cubicBezTo>
                    <a:pt x="381" y="787"/>
                    <a:pt x="203" y="382"/>
                    <a:pt x="23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93" name="Google Shape;2593;p32"/>
            <p:cNvSpPr/>
            <p:nvPr/>
          </p:nvSpPr>
          <p:spPr>
            <a:xfrm>
              <a:off x="5829875" y="2985775"/>
              <a:ext cx="14625" cy="4250"/>
            </a:xfrm>
            <a:custGeom>
              <a:avLst/>
              <a:gdLst/>
              <a:ahLst/>
              <a:cxnLst/>
              <a:rect l="l" t="t" r="r" b="b"/>
              <a:pathLst>
                <a:path w="585" h="170" extrusionOk="0">
                  <a:moveTo>
                    <a:pt x="306" y="0"/>
                  </a:moveTo>
                  <a:cubicBezTo>
                    <a:pt x="209" y="0"/>
                    <a:pt x="108" y="6"/>
                    <a:pt x="1" y="18"/>
                  </a:cubicBezTo>
                  <a:cubicBezTo>
                    <a:pt x="102" y="119"/>
                    <a:pt x="200" y="170"/>
                    <a:pt x="297" y="170"/>
                  </a:cubicBezTo>
                  <a:cubicBezTo>
                    <a:pt x="394" y="170"/>
                    <a:pt x="489" y="119"/>
                    <a:pt x="584" y="18"/>
                  </a:cubicBezTo>
                  <a:cubicBezTo>
                    <a:pt x="495" y="6"/>
                    <a:pt x="403" y="0"/>
                    <a:pt x="30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94" name="Google Shape;2594;p32"/>
            <p:cNvSpPr/>
            <p:nvPr/>
          </p:nvSpPr>
          <p:spPr>
            <a:xfrm>
              <a:off x="5865300" y="3054075"/>
              <a:ext cx="5975" cy="14600"/>
            </a:xfrm>
            <a:custGeom>
              <a:avLst/>
              <a:gdLst/>
              <a:ahLst/>
              <a:cxnLst/>
              <a:rect l="l" t="t" r="r" b="b"/>
              <a:pathLst>
                <a:path w="239" h="584" extrusionOk="0">
                  <a:moveTo>
                    <a:pt x="48" y="1"/>
                  </a:moveTo>
                  <a:lnTo>
                    <a:pt x="48" y="1"/>
                  </a:lnTo>
                  <a:cubicBezTo>
                    <a:pt x="60" y="215"/>
                    <a:pt x="1" y="417"/>
                    <a:pt x="167" y="584"/>
                  </a:cubicBezTo>
                  <a:cubicBezTo>
                    <a:pt x="155" y="393"/>
                    <a:pt x="239" y="167"/>
                    <a:pt x="4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95" name="Google Shape;2595;p32"/>
            <p:cNvSpPr/>
            <p:nvPr/>
          </p:nvSpPr>
          <p:spPr>
            <a:xfrm>
              <a:off x="5797725" y="2971925"/>
              <a:ext cx="10450" cy="6625"/>
            </a:xfrm>
            <a:custGeom>
              <a:avLst/>
              <a:gdLst/>
              <a:ahLst/>
              <a:cxnLst/>
              <a:rect l="l" t="t" r="r" b="b"/>
              <a:pathLst>
                <a:path w="418" h="265" extrusionOk="0">
                  <a:moveTo>
                    <a:pt x="1" y="0"/>
                  </a:moveTo>
                  <a:cubicBezTo>
                    <a:pt x="44" y="165"/>
                    <a:pt x="104" y="264"/>
                    <a:pt x="193" y="264"/>
                  </a:cubicBezTo>
                  <a:cubicBezTo>
                    <a:pt x="254" y="264"/>
                    <a:pt x="327" y="220"/>
                    <a:pt x="418" y="120"/>
                  </a:cubicBezTo>
                  <a:cubicBezTo>
                    <a:pt x="275" y="72"/>
                    <a:pt x="132"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96" name="Google Shape;2596;p32"/>
            <p:cNvSpPr/>
            <p:nvPr/>
          </p:nvSpPr>
          <p:spPr>
            <a:xfrm>
              <a:off x="5869775" y="3079075"/>
              <a:ext cx="4175" cy="11350"/>
            </a:xfrm>
            <a:custGeom>
              <a:avLst/>
              <a:gdLst/>
              <a:ahLst/>
              <a:cxnLst/>
              <a:rect l="l" t="t" r="r" b="b"/>
              <a:pathLst>
                <a:path w="167" h="454" extrusionOk="0">
                  <a:moveTo>
                    <a:pt x="0" y="1"/>
                  </a:moveTo>
                  <a:lnTo>
                    <a:pt x="0" y="1"/>
                  </a:lnTo>
                  <a:cubicBezTo>
                    <a:pt x="12" y="132"/>
                    <a:pt x="12" y="286"/>
                    <a:pt x="0" y="417"/>
                  </a:cubicBezTo>
                  <a:cubicBezTo>
                    <a:pt x="48" y="417"/>
                    <a:pt x="72" y="429"/>
                    <a:pt x="119" y="453"/>
                  </a:cubicBezTo>
                  <a:cubicBezTo>
                    <a:pt x="131" y="286"/>
                    <a:pt x="167" y="120"/>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97" name="Google Shape;2597;p32"/>
            <p:cNvSpPr/>
            <p:nvPr/>
          </p:nvSpPr>
          <p:spPr>
            <a:xfrm>
              <a:off x="5754875" y="2964475"/>
              <a:ext cx="3600" cy="6875"/>
            </a:xfrm>
            <a:custGeom>
              <a:avLst/>
              <a:gdLst/>
              <a:ahLst/>
              <a:cxnLst/>
              <a:rect l="l" t="t" r="r" b="b"/>
              <a:pathLst>
                <a:path w="144" h="275" extrusionOk="0">
                  <a:moveTo>
                    <a:pt x="0" y="1"/>
                  </a:moveTo>
                  <a:lnTo>
                    <a:pt x="0" y="1"/>
                  </a:lnTo>
                  <a:cubicBezTo>
                    <a:pt x="12" y="120"/>
                    <a:pt x="24" y="227"/>
                    <a:pt x="143" y="275"/>
                  </a:cubicBezTo>
                  <a:cubicBezTo>
                    <a:pt x="143" y="167"/>
                    <a:pt x="120" y="60"/>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98" name="Google Shape;2598;p32"/>
            <p:cNvSpPr/>
            <p:nvPr/>
          </p:nvSpPr>
          <p:spPr>
            <a:xfrm>
              <a:off x="5790900" y="2971625"/>
              <a:ext cx="3300" cy="1800"/>
            </a:xfrm>
            <a:custGeom>
              <a:avLst/>
              <a:gdLst/>
              <a:ahLst/>
              <a:cxnLst/>
              <a:rect l="l" t="t" r="r" b="b"/>
              <a:pathLst>
                <a:path w="132" h="72" extrusionOk="0">
                  <a:moveTo>
                    <a:pt x="0" y="1"/>
                  </a:moveTo>
                  <a:cubicBezTo>
                    <a:pt x="12" y="12"/>
                    <a:pt x="36" y="48"/>
                    <a:pt x="36" y="60"/>
                  </a:cubicBezTo>
                  <a:cubicBezTo>
                    <a:pt x="47" y="68"/>
                    <a:pt x="58" y="72"/>
                    <a:pt x="69" y="72"/>
                  </a:cubicBezTo>
                  <a:cubicBezTo>
                    <a:pt x="93" y="72"/>
                    <a:pt x="115" y="53"/>
                    <a:pt x="131" y="12"/>
                  </a:cubicBezTo>
                  <a:cubicBezTo>
                    <a:pt x="95" y="1"/>
                    <a:pt x="48" y="1"/>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99" name="Google Shape;2599;p32"/>
            <p:cNvSpPr/>
            <p:nvPr/>
          </p:nvSpPr>
          <p:spPr>
            <a:xfrm>
              <a:off x="5856075" y="2987700"/>
              <a:ext cx="4200" cy="1225"/>
            </a:xfrm>
            <a:custGeom>
              <a:avLst/>
              <a:gdLst/>
              <a:ahLst/>
              <a:cxnLst/>
              <a:rect l="l" t="t" r="r" b="b"/>
              <a:pathLst>
                <a:path w="168" h="49" extrusionOk="0">
                  <a:moveTo>
                    <a:pt x="1" y="0"/>
                  </a:moveTo>
                  <a:cubicBezTo>
                    <a:pt x="48" y="12"/>
                    <a:pt x="108" y="36"/>
                    <a:pt x="167" y="48"/>
                  </a:cubicBezTo>
                  <a:cubicBezTo>
                    <a:pt x="108" y="36"/>
                    <a:pt x="60"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00" name="Google Shape;2600;p32"/>
            <p:cNvSpPr/>
            <p:nvPr/>
          </p:nvSpPr>
          <p:spPr>
            <a:xfrm>
              <a:off x="5553650" y="2963350"/>
              <a:ext cx="141725" cy="14075"/>
            </a:xfrm>
            <a:custGeom>
              <a:avLst/>
              <a:gdLst/>
              <a:ahLst/>
              <a:cxnLst/>
              <a:rect l="l" t="t" r="r" b="b"/>
              <a:pathLst>
                <a:path w="5669" h="563" extrusionOk="0">
                  <a:moveTo>
                    <a:pt x="3034" y="1"/>
                  </a:moveTo>
                  <a:cubicBezTo>
                    <a:pt x="2820" y="1"/>
                    <a:pt x="2606" y="27"/>
                    <a:pt x="2394" y="82"/>
                  </a:cubicBezTo>
                  <a:cubicBezTo>
                    <a:pt x="2176" y="135"/>
                    <a:pt x="1955" y="147"/>
                    <a:pt x="1735" y="147"/>
                  </a:cubicBezTo>
                  <a:cubicBezTo>
                    <a:pt x="1530" y="147"/>
                    <a:pt x="1325" y="136"/>
                    <a:pt x="1122" y="136"/>
                  </a:cubicBezTo>
                  <a:cubicBezTo>
                    <a:pt x="1054" y="136"/>
                    <a:pt x="985" y="138"/>
                    <a:pt x="918" y="141"/>
                  </a:cubicBezTo>
                  <a:cubicBezTo>
                    <a:pt x="886" y="142"/>
                    <a:pt x="855" y="143"/>
                    <a:pt x="824" y="143"/>
                  </a:cubicBezTo>
                  <a:cubicBezTo>
                    <a:pt x="767" y="143"/>
                    <a:pt x="710" y="141"/>
                    <a:pt x="653" y="141"/>
                  </a:cubicBezTo>
                  <a:cubicBezTo>
                    <a:pt x="416" y="141"/>
                    <a:pt x="183" y="162"/>
                    <a:pt x="1" y="379"/>
                  </a:cubicBezTo>
                  <a:cubicBezTo>
                    <a:pt x="382" y="534"/>
                    <a:pt x="799" y="439"/>
                    <a:pt x="1191" y="522"/>
                  </a:cubicBezTo>
                  <a:cubicBezTo>
                    <a:pt x="1253" y="550"/>
                    <a:pt x="1315" y="562"/>
                    <a:pt x="1380" y="562"/>
                  </a:cubicBezTo>
                  <a:cubicBezTo>
                    <a:pt x="1451" y="562"/>
                    <a:pt x="1527" y="547"/>
                    <a:pt x="1608" y="522"/>
                  </a:cubicBezTo>
                  <a:cubicBezTo>
                    <a:pt x="1644" y="510"/>
                    <a:pt x="1703" y="510"/>
                    <a:pt x="1751" y="510"/>
                  </a:cubicBezTo>
                  <a:cubicBezTo>
                    <a:pt x="1819" y="541"/>
                    <a:pt x="1894" y="559"/>
                    <a:pt x="1969" y="559"/>
                  </a:cubicBezTo>
                  <a:cubicBezTo>
                    <a:pt x="2037" y="559"/>
                    <a:pt x="2105" y="544"/>
                    <a:pt x="2168" y="510"/>
                  </a:cubicBezTo>
                  <a:cubicBezTo>
                    <a:pt x="2336" y="480"/>
                    <a:pt x="2505" y="470"/>
                    <a:pt x="2674" y="470"/>
                  </a:cubicBezTo>
                  <a:cubicBezTo>
                    <a:pt x="3048" y="470"/>
                    <a:pt x="3423" y="520"/>
                    <a:pt x="3797" y="520"/>
                  </a:cubicBezTo>
                  <a:cubicBezTo>
                    <a:pt x="3925" y="520"/>
                    <a:pt x="4053" y="514"/>
                    <a:pt x="4180" y="498"/>
                  </a:cubicBezTo>
                  <a:cubicBezTo>
                    <a:pt x="4284" y="352"/>
                    <a:pt x="4425" y="343"/>
                    <a:pt x="4562" y="343"/>
                  </a:cubicBezTo>
                  <a:cubicBezTo>
                    <a:pt x="4582" y="343"/>
                    <a:pt x="4601" y="343"/>
                    <a:pt x="4620" y="343"/>
                  </a:cubicBezTo>
                  <a:cubicBezTo>
                    <a:pt x="4966" y="332"/>
                    <a:pt x="5323" y="332"/>
                    <a:pt x="5668" y="320"/>
                  </a:cubicBezTo>
                  <a:cubicBezTo>
                    <a:pt x="5477" y="233"/>
                    <a:pt x="5281" y="209"/>
                    <a:pt x="5084" y="209"/>
                  </a:cubicBezTo>
                  <a:cubicBezTo>
                    <a:pt x="4852" y="209"/>
                    <a:pt x="4618" y="242"/>
                    <a:pt x="4387" y="242"/>
                  </a:cubicBezTo>
                  <a:cubicBezTo>
                    <a:pt x="4277" y="242"/>
                    <a:pt x="4168" y="234"/>
                    <a:pt x="4061" y="212"/>
                  </a:cubicBezTo>
                  <a:cubicBezTo>
                    <a:pt x="3728" y="72"/>
                    <a:pt x="3382" y="1"/>
                    <a:pt x="303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01" name="Google Shape;2601;p32"/>
            <p:cNvSpPr/>
            <p:nvPr/>
          </p:nvSpPr>
          <p:spPr>
            <a:xfrm>
              <a:off x="5712000" y="2982275"/>
              <a:ext cx="18200" cy="3775"/>
            </a:xfrm>
            <a:custGeom>
              <a:avLst/>
              <a:gdLst/>
              <a:ahLst/>
              <a:cxnLst/>
              <a:rect l="l" t="t" r="r" b="b"/>
              <a:pathLst>
                <a:path w="728" h="151" extrusionOk="0">
                  <a:moveTo>
                    <a:pt x="295" y="0"/>
                  </a:moveTo>
                  <a:cubicBezTo>
                    <a:pt x="197" y="0"/>
                    <a:pt x="98" y="10"/>
                    <a:pt x="1" y="15"/>
                  </a:cubicBezTo>
                  <a:cubicBezTo>
                    <a:pt x="111" y="125"/>
                    <a:pt x="234" y="151"/>
                    <a:pt x="362" y="151"/>
                  </a:cubicBezTo>
                  <a:cubicBezTo>
                    <a:pt x="468" y="151"/>
                    <a:pt x="578" y="133"/>
                    <a:pt x="685" y="133"/>
                  </a:cubicBezTo>
                  <a:cubicBezTo>
                    <a:pt x="699" y="133"/>
                    <a:pt x="713" y="133"/>
                    <a:pt x="727" y="134"/>
                  </a:cubicBezTo>
                  <a:cubicBezTo>
                    <a:pt x="596" y="25"/>
                    <a:pt x="448" y="0"/>
                    <a:pt x="29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02" name="Google Shape;2602;p32"/>
            <p:cNvSpPr/>
            <p:nvPr/>
          </p:nvSpPr>
          <p:spPr>
            <a:xfrm>
              <a:off x="5597425" y="2975800"/>
              <a:ext cx="10425" cy="2925"/>
            </a:xfrm>
            <a:custGeom>
              <a:avLst/>
              <a:gdLst/>
              <a:ahLst/>
              <a:cxnLst/>
              <a:rect l="l" t="t" r="r" b="b"/>
              <a:pathLst>
                <a:path w="417" h="117" extrusionOk="0">
                  <a:moveTo>
                    <a:pt x="0" y="0"/>
                  </a:moveTo>
                  <a:cubicBezTo>
                    <a:pt x="66" y="78"/>
                    <a:pt x="137" y="116"/>
                    <a:pt x="208" y="116"/>
                  </a:cubicBezTo>
                  <a:cubicBezTo>
                    <a:pt x="280" y="116"/>
                    <a:pt x="351" y="78"/>
                    <a:pt x="41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03" name="Google Shape;2603;p32"/>
            <p:cNvSpPr/>
            <p:nvPr/>
          </p:nvSpPr>
          <p:spPr>
            <a:xfrm>
              <a:off x="5582825" y="2975800"/>
              <a:ext cx="10450" cy="2500"/>
            </a:xfrm>
            <a:custGeom>
              <a:avLst/>
              <a:gdLst/>
              <a:ahLst/>
              <a:cxnLst/>
              <a:rect l="l" t="t" r="r" b="b"/>
              <a:pathLst>
                <a:path w="418" h="100" extrusionOk="0">
                  <a:moveTo>
                    <a:pt x="1" y="0"/>
                  </a:moveTo>
                  <a:lnTo>
                    <a:pt x="1" y="95"/>
                  </a:lnTo>
                  <a:cubicBezTo>
                    <a:pt x="55" y="95"/>
                    <a:pt x="108" y="100"/>
                    <a:pt x="160" y="100"/>
                  </a:cubicBezTo>
                  <a:cubicBezTo>
                    <a:pt x="253" y="100"/>
                    <a:pt x="340" y="85"/>
                    <a:pt x="41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04" name="Google Shape;2604;p32"/>
            <p:cNvSpPr/>
            <p:nvPr/>
          </p:nvSpPr>
          <p:spPr>
            <a:xfrm>
              <a:off x="5737025" y="2986200"/>
              <a:ext cx="3575" cy="3300"/>
            </a:xfrm>
            <a:custGeom>
              <a:avLst/>
              <a:gdLst/>
              <a:ahLst/>
              <a:cxnLst/>
              <a:rect l="l" t="t" r="r" b="b"/>
              <a:pathLst>
                <a:path w="143" h="132" extrusionOk="0">
                  <a:moveTo>
                    <a:pt x="143" y="1"/>
                  </a:moveTo>
                  <a:cubicBezTo>
                    <a:pt x="107" y="1"/>
                    <a:pt x="48" y="13"/>
                    <a:pt x="0" y="13"/>
                  </a:cubicBezTo>
                  <a:lnTo>
                    <a:pt x="0" y="132"/>
                  </a:lnTo>
                  <a:cubicBezTo>
                    <a:pt x="60" y="84"/>
                    <a:pt x="107" y="37"/>
                    <a:pt x="14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05" name="Google Shape;2605;p32"/>
            <p:cNvSpPr/>
            <p:nvPr/>
          </p:nvSpPr>
          <p:spPr>
            <a:xfrm>
              <a:off x="5657250" y="3211800"/>
              <a:ext cx="95850" cy="17800"/>
            </a:xfrm>
            <a:custGeom>
              <a:avLst/>
              <a:gdLst/>
              <a:ahLst/>
              <a:cxnLst/>
              <a:rect l="l" t="t" r="r" b="b"/>
              <a:pathLst>
                <a:path w="3834" h="712" extrusionOk="0">
                  <a:moveTo>
                    <a:pt x="1401" y="0"/>
                  </a:moveTo>
                  <a:cubicBezTo>
                    <a:pt x="1383" y="0"/>
                    <a:pt x="1364" y="1"/>
                    <a:pt x="1346" y="2"/>
                  </a:cubicBezTo>
                  <a:cubicBezTo>
                    <a:pt x="1251" y="38"/>
                    <a:pt x="1153" y="50"/>
                    <a:pt x="1055" y="50"/>
                  </a:cubicBezTo>
                  <a:cubicBezTo>
                    <a:pt x="857" y="50"/>
                    <a:pt x="655" y="2"/>
                    <a:pt x="459" y="2"/>
                  </a:cubicBezTo>
                  <a:cubicBezTo>
                    <a:pt x="335" y="2"/>
                    <a:pt x="212" y="21"/>
                    <a:pt x="95" y="85"/>
                  </a:cubicBezTo>
                  <a:cubicBezTo>
                    <a:pt x="36" y="145"/>
                    <a:pt x="0" y="204"/>
                    <a:pt x="12" y="288"/>
                  </a:cubicBezTo>
                  <a:cubicBezTo>
                    <a:pt x="60" y="347"/>
                    <a:pt x="119" y="395"/>
                    <a:pt x="191" y="419"/>
                  </a:cubicBezTo>
                  <a:cubicBezTo>
                    <a:pt x="357" y="468"/>
                    <a:pt x="526" y="474"/>
                    <a:pt x="694" y="474"/>
                  </a:cubicBezTo>
                  <a:cubicBezTo>
                    <a:pt x="757" y="474"/>
                    <a:pt x="820" y="473"/>
                    <a:pt x="882" y="473"/>
                  </a:cubicBezTo>
                  <a:cubicBezTo>
                    <a:pt x="1059" y="473"/>
                    <a:pt x="1234" y="481"/>
                    <a:pt x="1405" y="538"/>
                  </a:cubicBezTo>
                  <a:cubicBezTo>
                    <a:pt x="1465" y="561"/>
                    <a:pt x="1536" y="573"/>
                    <a:pt x="1608" y="585"/>
                  </a:cubicBezTo>
                  <a:cubicBezTo>
                    <a:pt x="2072" y="645"/>
                    <a:pt x="2548" y="561"/>
                    <a:pt x="3012" y="704"/>
                  </a:cubicBezTo>
                  <a:cubicBezTo>
                    <a:pt x="3065" y="709"/>
                    <a:pt x="3117" y="711"/>
                    <a:pt x="3169" y="711"/>
                  </a:cubicBezTo>
                  <a:cubicBezTo>
                    <a:pt x="3260" y="711"/>
                    <a:pt x="3351" y="703"/>
                    <a:pt x="3441" y="681"/>
                  </a:cubicBezTo>
                  <a:cubicBezTo>
                    <a:pt x="3572" y="633"/>
                    <a:pt x="3715" y="573"/>
                    <a:pt x="3798" y="454"/>
                  </a:cubicBezTo>
                  <a:cubicBezTo>
                    <a:pt x="3834" y="383"/>
                    <a:pt x="3810" y="323"/>
                    <a:pt x="3727" y="300"/>
                  </a:cubicBezTo>
                  <a:cubicBezTo>
                    <a:pt x="3596" y="288"/>
                    <a:pt x="3477" y="288"/>
                    <a:pt x="3334" y="276"/>
                  </a:cubicBezTo>
                  <a:cubicBezTo>
                    <a:pt x="3262" y="259"/>
                    <a:pt x="3190" y="254"/>
                    <a:pt x="3117" y="254"/>
                  </a:cubicBezTo>
                  <a:cubicBezTo>
                    <a:pt x="3027" y="254"/>
                    <a:pt x="2936" y="261"/>
                    <a:pt x="2845" y="261"/>
                  </a:cubicBezTo>
                  <a:cubicBezTo>
                    <a:pt x="2708" y="261"/>
                    <a:pt x="2572" y="244"/>
                    <a:pt x="2441" y="157"/>
                  </a:cubicBezTo>
                  <a:cubicBezTo>
                    <a:pt x="2405" y="161"/>
                    <a:pt x="2368" y="163"/>
                    <a:pt x="2332" y="163"/>
                  </a:cubicBezTo>
                  <a:cubicBezTo>
                    <a:pt x="2012" y="163"/>
                    <a:pt x="1714" y="0"/>
                    <a:pt x="140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06" name="Google Shape;2606;p32"/>
            <p:cNvSpPr/>
            <p:nvPr/>
          </p:nvSpPr>
          <p:spPr>
            <a:xfrm>
              <a:off x="5744450" y="3220650"/>
              <a:ext cx="32775" cy="12750"/>
            </a:xfrm>
            <a:custGeom>
              <a:avLst/>
              <a:gdLst/>
              <a:ahLst/>
              <a:cxnLst/>
              <a:rect l="l" t="t" r="r" b="b"/>
              <a:pathLst>
                <a:path w="1311" h="510" extrusionOk="0">
                  <a:moveTo>
                    <a:pt x="739" y="1"/>
                  </a:moveTo>
                  <a:cubicBezTo>
                    <a:pt x="598" y="1"/>
                    <a:pt x="457" y="28"/>
                    <a:pt x="310" y="65"/>
                  </a:cubicBezTo>
                  <a:cubicBezTo>
                    <a:pt x="191" y="88"/>
                    <a:pt x="72" y="100"/>
                    <a:pt x="1" y="219"/>
                  </a:cubicBezTo>
                  <a:cubicBezTo>
                    <a:pt x="60" y="338"/>
                    <a:pt x="167" y="386"/>
                    <a:pt x="251" y="457"/>
                  </a:cubicBezTo>
                  <a:lnTo>
                    <a:pt x="429" y="505"/>
                  </a:lnTo>
                  <a:cubicBezTo>
                    <a:pt x="465" y="508"/>
                    <a:pt x="500" y="510"/>
                    <a:pt x="535" y="510"/>
                  </a:cubicBezTo>
                  <a:cubicBezTo>
                    <a:pt x="649" y="510"/>
                    <a:pt x="755" y="487"/>
                    <a:pt x="846" y="386"/>
                  </a:cubicBezTo>
                  <a:cubicBezTo>
                    <a:pt x="953" y="184"/>
                    <a:pt x="1144" y="243"/>
                    <a:pt x="1310" y="219"/>
                  </a:cubicBezTo>
                  <a:cubicBezTo>
                    <a:pt x="1251" y="172"/>
                    <a:pt x="1203" y="124"/>
                    <a:pt x="1144" y="88"/>
                  </a:cubicBezTo>
                  <a:cubicBezTo>
                    <a:pt x="1005" y="25"/>
                    <a:pt x="872" y="1"/>
                    <a:pt x="73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07" name="Google Shape;2607;p32"/>
            <p:cNvSpPr/>
            <p:nvPr/>
          </p:nvSpPr>
          <p:spPr>
            <a:xfrm>
              <a:off x="5750400" y="3218850"/>
              <a:ext cx="22650" cy="4025"/>
            </a:xfrm>
            <a:custGeom>
              <a:avLst/>
              <a:gdLst/>
              <a:ahLst/>
              <a:cxnLst/>
              <a:rect l="l" t="t" r="r" b="b"/>
              <a:pathLst>
                <a:path w="906" h="161" extrusionOk="0">
                  <a:moveTo>
                    <a:pt x="488" y="1"/>
                  </a:moveTo>
                  <a:cubicBezTo>
                    <a:pt x="347" y="1"/>
                    <a:pt x="203" y="32"/>
                    <a:pt x="64" y="32"/>
                  </a:cubicBezTo>
                  <a:cubicBezTo>
                    <a:pt x="43" y="32"/>
                    <a:pt x="22" y="31"/>
                    <a:pt x="1" y="29"/>
                  </a:cubicBezTo>
                  <a:lnTo>
                    <a:pt x="1" y="29"/>
                  </a:lnTo>
                  <a:cubicBezTo>
                    <a:pt x="13" y="65"/>
                    <a:pt x="48" y="113"/>
                    <a:pt x="72" y="137"/>
                  </a:cubicBezTo>
                  <a:cubicBezTo>
                    <a:pt x="358" y="137"/>
                    <a:pt x="620" y="160"/>
                    <a:pt x="906" y="160"/>
                  </a:cubicBezTo>
                  <a:cubicBezTo>
                    <a:pt x="772" y="33"/>
                    <a:pt x="631" y="1"/>
                    <a:pt x="48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08" name="Google Shape;2608;p32"/>
            <p:cNvSpPr/>
            <p:nvPr/>
          </p:nvSpPr>
          <p:spPr>
            <a:xfrm>
              <a:off x="5837325" y="3227825"/>
              <a:ext cx="3600" cy="2500"/>
            </a:xfrm>
            <a:custGeom>
              <a:avLst/>
              <a:gdLst/>
              <a:ahLst/>
              <a:cxnLst/>
              <a:rect l="l" t="t" r="r" b="b"/>
              <a:pathLst>
                <a:path w="144" h="100" extrusionOk="0">
                  <a:moveTo>
                    <a:pt x="72" y="1"/>
                  </a:moveTo>
                  <a:cubicBezTo>
                    <a:pt x="50" y="1"/>
                    <a:pt x="26" y="23"/>
                    <a:pt x="0" y="75"/>
                  </a:cubicBezTo>
                  <a:cubicBezTo>
                    <a:pt x="48" y="75"/>
                    <a:pt x="96" y="99"/>
                    <a:pt x="143" y="99"/>
                  </a:cubicBezTo>
                  <a:cubicBezTo>
                    <a:pt x="123" y="39"/>
                    <a:pt x="99"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09" name="Google Shape;2609;p32"/>
            <p:cNvSpPr/>
            <p:nvPr/>
          </p:nvSpPr>
          <p:spPr>
            <a:xfrm>
              <a:off x="5833750" y="3229700"/>
              <a:ext cx="3600" cy="1500"/>
            </a:xfrm>
            <a:custGeom>
              <a:avLst/>
              <a:gdLst/>
              <a:ahLst/>
              <a:cxnLst/>
              <a:rect l="l" t="t" r="r" b="b"/>
              <a:pathLst>
                <a:path w="144" h="60" extrusionOk="0">
                  <a:moveTo>
                    <a:pt x="143" y="0"/>
                  </a:moveTo>
                  <a:cubicBezTo>
                    <a:pt x="108" y="0"/>
                    <a:pt x="48" y="0"/>
                    <a:pt x="1" y="24"/>
                  </a:cubicBezTo>
                  <a:cubicBezTo>
                    <a:pt x="13" y="36"/>
                    <a:pt x="24" y="60"/>
                    <a:pt x="48" y="60"/>
                  </a:cubicBezTo>
                  <a:cubicBezTo>
                    <a:pt x="72" y="48"/>
                    <a:pt x="120" y="24"/>
                    <a:pt x="14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10" name="Google Shape;2610;p32"/>
            <p:cNvSpPr/>
            <p:nvPr/>
          </p:nvSpPr>
          <p:spPr>
            <a:xfrm>
              <a:off x="5830475" y="3228050"/>
              <a:ext cx="3300" cy="2475"/>
            </a:xfrm>
            <a:custGeom>
              <a:avLst/>
              <a:gdLst/>
              <a:ahLst/>
              <a:cxnLst/>
              <a:rect l="l" t="t" r="r" b="b"/>
              <a:pathLst>
                <a:path w="132" h="99" extrusionOk="0">
                  <a:moveTo>
                    <a:pt x="65" y="1"/>
                  </a:moveTo>
                  <a:cubicBezTo>
                    <a:pt x="41" y="1"/>
                    <a:pt x="19" y="34"/>
                    <a:pt x="1" y="90"/>
                  </a:cubicBezTo>
                  <a:cubicBezTo>
                    <a:pt x="18" y="96"/>
                    <a:pt x="39" y="99"/>
                    <a:pt x="62" y="99"/>
                  </a:cubicBezTo>
                  <a:cubicBezTo>
                    <a:pt x="84" y="99"/>
                    <a:pt x="108" y="96"/>
                    <a:pt x="132" y="90"/>
                  </a:cubicBezTo>
                  <a:cubicBezTo>
                    <a:pt x="109" y="28"/>
                    <a:pt x="86" y="1"/>
                    <a:pt x="6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11" name="Google Shape;2611;p32"/>
            <p:cNvSpPr/>
            <p:nvPr/>
          </p:nvSpPr>
          <p:spPr>
            <a:xfrm>
              <a:off x="5486100" y="3125525"/>
              <a:ext cx="42575" cy="10600"/>
            </a:xfrm>
            <a:custGeom>
              <a:avLst/>
              <a:gdLst/>
              <a:ahLst/>
              <a:cxnLst/>
              <a:rect l="l" t="t" r="r" b="b"/>
              <a:pathLst>
                <a:path w="1703" h="424" extrusionOk="0">
                  <a:moveTo>
                    <a:pt x="0" y="0"/>
                  </a:moveTo>
                  <a:lnTo>
                    <a:pt x="0" y="0"/>
                  </a:lnTo>
                  <a:cubicBezTo>
                    <a:pt x="119" y="238"/>
                    <a:pt x="464" y="60"/>
                    <a:pt x="584" y="298"/>
                  </a:cubicBezTo>
                  <a:cubicBezTo>
                    <a:pt x="631" y="298"/>
                    <a:pt x="655" y="322"/>
                    <a:pt x="703" y="322"/>
                  </a:cubicBezTo>
                  <a:cubicBezTo>
                    <a:pt x="731" y="275"/>
                    <a:pt x="760" y="254"/>
                    <a:pt x="789" y="254"/>
                  </a:cubicBezTo>
                  <a:cubicBezTo>
                    <a:pt x="820" y="254"/>
                    <a:pt x="850" y="278"/>
                    <a:pt x="881" y="322"/>
                  </a:cubicBezTo>
                  <a:cubicBezTo>
                    <a:pt x="917" y="308"/>
                    <a:pt x="951" y="303"/>
                    <a:pt x="984" y="303"/>
                  </a:cubicBezTo>
                  <a:cubicBezTo>
                    <a:pt x="1138" y="303"/>
                    <a:pt x="1265" y="423"/>
                    <a:pt x="1424" y="423"/>
                  </a:cubicBezTo>
                  <a:cubicBezTo>
                    <a:pt x="1445" y="423"/>
                    <a:pt x="1466" y="421"/>
                    <a:pt x="1488" y="417"/>
                  </a:cubicBezTo>
                  <a:cubicBezTo>
                    <a:pt x="1596" y="405"/>
                    <a:pt x="1703" y="357"/>
                    <a:pt x="1667" y="262"/>
                  </a:cubicBezTo>
                  <a:cubicBezTo>
                    <a:pt x="1643" y="155"/>
                    <a:pt x="1524" y="155"/>
                    <a:pt x="1429" y="155"/>
                  </a:cubicBezTo>
                  <a:cubicBezTo>
                    <a:pt x="1429" y="167"/>
                    <a:pt x="1417" y="167"/>
                    <a:pt x="1393" y="179"/>
                  </a:cubicBezTo>
                  <a:cubicBezTo>
                    <a:pt x="1383" y="185"/>
                    <a:pt x="1374" y="188"/>
                    <a:pt x="1365" y="188"/>
                  </a:cubicBezTo>
                  <a:cubicBezTo>
                    <a:pt x="1343" y="188"/>
                    <a:pt x="1324" y="169"/>
                    <a:pt x="1298" y="143"/>
                  </a:cubicBezTo>
                  <a:cubicBezTo>
                    <a:pt x="1286" y="95"/>
                    <a:pt x="1286" y="60"/>
                    <a:pt x="1274" y="36"/>
                  </a:cubicBezTo>
                  <a:cubicBezTo>
                    <a:pt x="857" y="36"/>
                    <a:pt x="417" y="24"/>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12" name="Google Shape;2612;p32"/>
            <p:cNvSpPr/>
            <p:nvPr/>
          </p:nvSpPr>
          <p:spPr>
            <a:xfrm>
              <a:off x="5418225" y="3121750"/>
              <a:ext cx="10450" cy="6800"/>
            </a:xfrm>
            <a:custGeom>
              <a:avLst/>
              <a:gdLst/>
              <a:ahLst/>
              <a:cxnLst/>
              <a:rect l="l" t="t" r="r" b="b"/>
              <a:pathLst>
                <a:path w="418" h="272" extrusionOk="0">
                  <a:moveTo>
                    <a:pt x="214" y="1"/>
                  </a:moveTo>
                  <a:cubicBezTo>
                    <a:pt x="141" y="1"/>
                    <a:pt x="69" y="18"/>
                    <a:pt x="0" y="68"/>
                  </a:cubicBezTo>
                  <a:cubicBezTo>
                    <a:pt x="61" y="217"/>
                    <a:pt x="116" y="271"/>
                    <a:pt x="170" y="271"/>
                  </a:cubicBezTo>
                  <a:cubicBezTo>
                    <a:pt x="252" y="271"/>
                    <a:pt x="330" y="141"/>
                    <a:pt x="417" y="32"/>
                  </a:cubicBezTo>
                  <a:cubicBezTo>
                    <a:pt x="349" y="15"/>
                    <a:pt x="281" y="1"/>
                    <a:pt x="21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13" name="Google Shape;2613;p32"/>
            <p:cNvSpPr/>
            <p:nvPr/>
          </p:nvSpPr>
          <p:spPr>
            <a:xfrm>
              <a:off x="5436075" y="3118375"/>
              <a:ext cx="14025" cy="4750"/>
            </a:xfrm>
            <a:custGeom>
              <a:avLst/>
              <a:gdLst/>
              <a:ahLst/>
              <a:cxnLst/>
              <a:rect l="l" t="t" r="r" b="b"/>
              <a:pathLst>
                <a:path w="561" h="190" extrusionOk="0">
                  <a:moveTo>
                    <a:pt x="285" y="0"/>
                  </a:moveTo>
                  <a:cubicBezTo>
                    <a:pt x="191" y="0"/>
                    <a:pt x="96" y="48"/>
                    <a:pt x="1" y="143"/>
                  </a:cubicBezTo>
                  <a:cubicBezTo>
                    <a:pt x="32" y="175"/>
                    <a:pt x="57" y="189"/>
                    <a:pt x="82" y="189"/>
                  </a:cubicBezTo>
                  <a:cubicBezTo>
                    <a:pt x="105" y="189"/>
                    <a:pt x="128" y="178"/>
                    <a:pt x="156" y="155"/>
                  </a:cubicBezTo>
                  <a:cubicBezTo>
                    <a:pt x="299" y="155"/>
                    <a:pt x="429" y="143"/>
                    <a:pt x="560" y="143"/>
                  </a:cubicBezTo>
                  <a:cubicBezTo>
                    <a:pt x="471" y="48"/>
                    <a:pt x="379" y="0"/>
                    <a:pt x="28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14" name="Google Shape;2614;p32"/>
            <p:cNvSpPr/>
            <p:nvPr/>
          </p:nvSpPr>
          <p:spPr>
            <a:xfrm>
              <a:off x="5403650" y="3118675"/>
              <a:ext cx="11025" cy="4550"/>
            </a:xfrm>
            <a:custGeom>
              <a:avLst/>
              <a:gdLst/>
              <a:ahLst/>
              <a:cxnLst/>
              <a:rect l="l" t="t" r="r" b="b"/>
              <a:pathLst>
                <a:path w="441" h="182" extrusionOk="0">
                  <a:moveTo>
                    <a:pt x="131" y="0"/>
                  </a:moveTo>
                  <a:cubicBezTo>
                    <a:pt x="83" y="36"/>
                    <a:pt x="48" y="72"/>
                    <a:pt x="0" y="119"/>
                  </a:cubicBezTo>
                  <a:cubicBezTo>
                    <a:pt x="83" y="131"/>
                    <a:pt x="167" y="143"/>
                    <a:pt x="238" y="155"/>
                  </a:cubicBezTo>
                  <a:cubicBezTo>
                    <a:pt x="274" y="173"/>
                    <a:pt x="307" y="182"/>
                    <a:pt x="338" y="182"/>
                  </a:cubicBezTo>
                  <a:cubicBezTo>
                    <a:pt x="369" y="182"/>
                    <a:pt x="399" y="173"/>
                    <a:pt x="429" y="155"/>
                  </a:cubicBezTo>
                  <a:lnTo>
                    <a:pt x="441" y="155"/>
                  </a:lnTo>
                  <a:cubicBezTo>
                    <a:pt x="369" y="36"/>
                    <a:pt x="262"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15" name="Google Shape;2615;p32"/>
            <p:cNvSpPr/>
            <p:nvPr/>
          </p:nvSpPr>
          <p:spPr>
            <a:xfrm>
              <a:off x="5452450" y="3128200"/>
              <a:ext cx="925" cy="900"/>
            </a:xfrm>
            <a:custGeom>
              <a:avLst/>
              <a:gdLst/>
              <a:ahLst/>
              <a:cxnLst/>
              <a:rect l="l" t="t" r="r" b="b"/>
              <a:pathLst>
                <a:path w="37" h="36" extrusionOk="0">
                  <a:moveTo>
                    <a:pt x="1" y="0"/>
                  </a:moveTo>
                  <a:cubicBezTo>
                    <a:pt x="13" y="12"/>
                    <a:pt x="25" y="12"/>
                    <a:pt x="36" y="36"/>
                  </a:cubicBezTo>
                  <a:cubicBezTo>
                    <a:pt x="25" y="12"/>
                    <a:pt x="13" y="0"/>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16" name="Google Shape;2616;p32"/>
            <p:cNvSpPr/>
            <p:nvPr/>
          </p:nvSpPr>
          <p:spPr>
            <a:xfrm>
              <a:off x="5436075" y="3122250"/>
              <a:ext cx="3900" cy="1850"/>
            </a:xfrm>
            <a:custGeom>
              <a:avLst/>
              <a:gdLst/>
              <a:ahLst/>
              <a:cxnLst/>
              <a:rect l="l" t="t" r="r" b="b"/>
              <a:pathLst>
                <a:path w="156" h="74" extrusionOk="0">
                  <a:moveTo>
                    <a:pt x="1" y="0"/>
                  </a:moveTo>
                  <a:cubicBezTo>
                    <a:pt x="19" y="49"/>
                    <a:pt x="44" y="73"/>
                    <a:pt x="72" y="73"/>
                  </a:cubicBezTo>
                  <a:cubicBezTo>
                    <a:pt x="98" y="73"/>
                    <a:pt x="127" y="52"/>
                    <a:pt x="156" y="12"/>
                  </a:cubicBezTo>
                  <a:cubicBezTo>
                    <a:pt x="96" y="12"/>
                    <a:pt x="60" y="0"/>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17" name="Google Shape;2617;p32"/>
            <p:cNvSpPr/>
            <p:nvPr/>
          </p:nvSpPr>
          <p:spPr>
            <a:xfrm>
              <a:off x="5453050" y="3129075"/>
              <a:ext cx="3000" cy="4800"/>
            </a:xfrm>
            <a:custGeom>
              <a:avLst/>
              <a:gdLst/>
              <a:ahLst/>
              <a:cxnLst/>
              <a:rect l="l" t="t" r="r" b="b"/>
              <a:pathLst>
                <a:path w="120" h="192" extrusionOk="0">
                  <a:moveTo>
                    <a:pt x="12" y="1"/>
                  </a:moveTo>
                  <a:cubicBezTo>
                    <a:pt x="1" y="49"/>
                    <a:pt x="1" y="120"/>
                    <a:pt x="12" y="191"/>
                  </a:cubicBezTo>
                  <a:cubicBezTo>
                    <a:pt x="120" y="132"/>
                    <a:pt x="120" y="49"/>
                    <a:pt x="1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18" name="Google Shape;2618;p32"/>
            <p:cNvSpPr/>
            <p:nvPr/>
          </p:nvSpPr>
          <p:spPr>
            <a:xfrm>
              <a:off x="5400375" y="3122775"/>
              <a:ext cx="3300" cy="2775"/>
            </a:xfrm>
            <a:custGeom>
              <a:avLst/>
              <a:gdLst/>
              <a:ahLst/>
              <a:cxnLst/>
              <a:rect l="l" t="t" r="r" b="b"/>
              <a:pathLst>
                <a:path w="132" h="111" extrusionOk="0">
                  <a:moveTo>
                    <a:pt x="105" y="1"/>
                  </a:moveTo>
                  <a:cubicBezTo>
                    <a:pt x="48" y="1"/>
                    <a:pt x="11" y="37"/>
                    <a:pt x="0" y="110"/>
                  </a:cubicBezTo>
                  <a:cubicBezTo>
                    <a:pt x="36" y="86"/>
                    <a:pt x="83" y="51"/>
                    <a:pt x="131" y="3"/>
                  </a:cubicBezTo>
                  <a:cubicBezTo>
                    <a:pt x="122" y="1"/>
                    <a:pt x="114" y="1"/>
                    <a:pt x="10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19" name="Google Shape;2619;p32"/>
            <p:cNvSpPr/>
            <p:nvPr/>
          </p:nvSpPr>
          <p:spPr>
            <a:xfrm>
              <a:off x="5409900" y="3122525"/>
              <a:ext cx="4775" cy="1825"/>
            </a:xfrm>
            <a:custGeom>
              <a:avLst/>
              <a:gdLst/>
              <a:ahLst/>
              <a:cxnLst/>
              <a:rect l="l" t="t" r="r" b="b"/>
              <a:pathLst>
                <a:path w="191" h="73" extrusionOk="0">
                  <a:moveTo>
                    <a:pt x="0" y="1"/>
                  </a:moveTo>
                  <a:cubicBezTo>
                    <a:pt x="32" y="45"/>
                    <a:pt x="63" y="73"/>
                    <a:pt x="97" y="73"/>
                  </a:cubicBezTo>
                  <a:cubicBezTo>
                    <a:pt x="126" y="73"/>
                    <a:pt x="157" y="51"/>
                    <a:pt x="19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20" name="Google Shape;2620;p32"/>
            <p:cNvSpPr/>
            <p:nvPr/>
          </p:nvSpPr>
          <p:spPr>
            <a:xfrm>
              <a:off x="5218800" y="3104375"/>
              <a:ext cx="27400" cy="45625"/>
            </a:xfrm>
            <a:custGeom>
              <a:avLst/>
              <a:gdLst/>
              <a:ahLst/>
              <a:cxnLst/>
              <a:rect l="l" t="t" r="r" b="b"/>
              <a:pathLst>
                <a:path w="1096" h="1825" extrusionOk="0">
                  <a:moveTo>
                    <a:pt x="1096" y="1"/>
                  </a:moveTo>
                  <a:cubicBezTo>
                    <a:pt x="965" y="1"/>
                    <a:pt x="858" y="48"/>
                    <a:pt x="786" y="191"/>
                  </a:cubicBezTo>
                  <a:cubicBezTo>
                    <a:pt x="744" y="272"/>
                    <a:pt x="717" y="300"/>
                    <a:pt x="698" y="300"/>
                  </a:cubicBezTo>
                  <a:cubicBezTo>
                    <a:pt x="658" y="300"/>
                    <a:pt x="656" y="172"/>
                    <a:pt x="631" y="132"/>
                  </a:cubicBezTo>
                  <a:cubicBezTo>
                    <a:pt x="488" y="465"/>
                    <a:pt x="357" y="798"/>
                    <a:pt x="203" y="1132"/>
                  </a:cubicBezTo>
                  <a:cubicBezTo>
                    <a:pt x="131" y="1287"/>
                    <a:pt x="12" y="1406"/>
                    <a:pt x="0" y="1584"/>
                  </a:cubicBezTo>
                  <a:cubicBezTo>
                    <a:pt x="24" y="1679"/>
                    <a:pt x="84" y="1763"/>
                    <a:pt x="179" y="1799"/>
                  </a:cubicBezTo>
                  <a:cubicBezTo>
                    <a:pt x="218" y="1815"/>
                    <a:pt x="261" y="1824"/>
                    <a:pt x="306" y="1824"/>
                  </a:cubicBezTo>
                  <a:cubicBezTo>
                    <a:pt x="357" y="1824"/>
                    <a:pt x="408" y="1812"/>
                    <a:pt x="453" y="1787"/>
                  </a:cubicBezTo>
                  <a:cubicBezTo>
                    <a:pt x="500" y="1739"/>
                    <a:pt x="548" y="1691"/>
                    <a:pt x="560" y="1632"/>
                  </a:cubicBezTo>
                  <a:cubicBezTo>
                    <a:pt x="572" y="1525"/>
                    <a:pt x="560" y="1394"/>
                    <a:pt x="608" y="1287"/>
                  </a:cubicBezTo>
                  <a:cubicBezTo>
                    <a:pt x="846" y="882"/>
                    <a:pt x="1048" y="477"/>
                    <a:pt x="109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21" name="Google Shape;2621;p32"/>
            <p:cNvSpPr/>
            <p:nvPr/>
          </p:nvSpPr>
          <p:spPr>
            <a:xfrm>
              <a:off x="5236650" y="3096675"/>
              <a:ext cx="1500" cy="3575"/>
            </a:xfrm>
            <a:custGeom>
              <a:avLst/>
              <a:gdLst/>
              <a:ahLst/>
              <a:cxnLst/>
              <a:rect l="l" t="t" r="r" b="b"/>
              <a:pathLst>
                <a:path w="60" h="143" extrusionOk="0">
                  <a:moveTo>
                    <a:pt x="59" y="1"/>
                  </a:moveTo>
                  <a:cubicBezTo>
                    <a:pt x="36" y="48"/>
                    <a:pt x="12" y="107"/>
                    <a:pt x="1" y="142"/>
                  </a:cubicBezTo>
                  <a:cubicBezTo>
                    <a:pt x="24" y="83"/>
                    <a:pt x="36" y="48"/>
                    <a:pt x="5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22" name="Google Shape;2622;p32"/>
            <p:cNvSpPr/>
            <p:nvPr/>
          </p:nvSpPr>
          <p:spPr>
            <a:xfrm>
              <a:off x="5494725" y="2951200"/>
              <a:ext cx="120275" cy="20950"/>
            </a:xfrm>
            <a:custGeom>
              <a:avLst/>
              <a:gdLst/>
              <a:ahLst/>
              <a:cxnLst/>
              <a:rect l="l" t="t" r="r" b="b"/>
              <a:pathLst>
                <a:path w="4811" h="838" extrusionOk="0">
                  <a:moveTo>
                    <a:pt x="1303" y="0"/>
                  </a:moveTo>
                  <a:cubicBezTo>
                    <a:pt x="895" y="0"/>
                    <a:pt x="493" y="64"/>
                    <a:pt x="108" y="294"/>
                  </a:cubicBezTo>
                  <a:cubicBezTo>
                    <a:pt x="12" y="413"/>
                    <a:pt x="0" y="532"/>
                    <a:pt x="96" y="651"/>
                  </a:cubicBezTo>
                  <a:cubicBezTo>
                    <a:pt x="753" y="683"/>
                    <a:pt x="1419" y="837"/>
                    <a:pt x="2087" y="837"/>
                  </a:cubicBezTo>
                  <a:cubicBezTo>
                    <a:pt x="2169" y="837"/>
                    <a:pt x="2252" y="835"/>
                    <a:pt x="2334" y="829"/>
                  </a:cubicBezTo>
                  <a:cubicBezTo>
                    <a:pt x="2929" y="818"/>
                    <a:pt x="3548" y="818"/>
                    <a:pt x="4156" y="806"/>
                  </a:cubicBezTo>
                  <a:cubicBezTo>
                    <a:pt x="4241" y="806"/>
                    <a:pt x="4335" y="817"/>
                    <a:pt x="4427" y="817"/>
                  </a:cubicBezTo>
                  <a:cubicBezTo>
                    <a:pt x="4566" y="817"/>
                    <a:pt x="4703" y="791"/>
                    <a:pt x="4811" y="663"/>
                  </a:cubicBezTo>
                  <a:cubicBezTo>
                    <a:pt x="4691" y="365"/>
                    <a:pt x="4418" y="353"/>
                    <a:pt x="4168" y="341"/>
                  </a:cubicBezTo>
                  <a:cubicBezTo>
                    <a:pt x="3644" y="306"/>
                    <a:pt x="3132" y="187"/>
                    <a:pt x="2620" y="91"/>
                  </a:cubicBezTo>
                  <a:cubicBezTo>
                    <a:pt x="2183" y="73"/>
                    <a:pt x="1739" y="0"/>
                    <a:pt x="130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23" name="Google Shape;2623;p32"/>
            <p:cNvSpPr/>
            <p:nvPr/>
          </p:nvSpPr>
          <p:spPr>
            <a:xfrm>
              <a:off x="5485800" y="2960000"/>
              <a:ext cx="11325" cy="8725"/>
            </a:xfrm>
            <a:custGeom>
              <a:avLst/>
              <a:gdLst/>
              <a:ahLst/>
              <a:cxnLst/>
              <a:rect l="l" t="t" r="r" b="b"/>
              <a:pathLst>
                <a:path w="453" h="349" extrusionOk="0">
                  <a:moveTo>
                    <a:pt x="290" y="1"/>
                  </a:moveTo>
                  <a:cubicBezTo>
                    <a:pt x="177" y="1"/>
                    <a:pt x="92" y="93"/>
                    <a:pt x="0" y="168"/>
                  </a:cubicBezTo>
                  <a:lnTo>
                    <a:pt x="0" y="180"/>
                  </a:lnTo>
                  <a:cubicBezTo>
                    <a:pt x="51" y="313"/>
                    <a:pt x="129" y="348"/>
                    <a:pt x="216" y="348"/>
                  </a:cubicBezTo>
                  <a:cubicBezTo>
                    <a:pt x="292" y="348"/>
                    <a:pt x="375" y="322"/>
                    <a:pt x="453" y="311"/>
                  </a:cubicBezTo>
                  <a:lnTo>
                    <a:pt x="453" y="61"/>
                  </a:lnTo>
                  <a:cubicBezTo>
                    <a:pt x="392" y="18"/>
                    <a:pt x="338" y="1"/>
                    <a:pt x="29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24" name="Google Shape;2624;p32"/>
            <p:cNvSpPr/>
            <p:nvPr/>
          </p:nvSpPr>
          <p:spPr>
            <a:xfrm>
              <a:off x="5560500" y="3179850"/>
              <a:ext cx="59550" cy="18925"/>
            </a:xfrm>
            <a:custGeom>
              <a:avLst/>
              <a:gdLst/>
              <a:ahLst/>
              <a:cxnLst/>
              <a:rect l="l" t="t" r="r" b="b"/>
              <a:pathLst>
                <a:path w="2382" h="757" extrusionOk="0">
                  <a:moveTo>
                    <a:pt x="646" y="1"/>
                  </a:moveTo>
                  <a:cubicBezTo>
                    <a:pt x="586" y="1"/>
                    <a:pt x="526" y="6"/>
                    <a:pt x="465" y="18"/>
                  </a:cubicBezTo>
                  <a:cubicBezTo>
                    <a:pt x="275" y="113"/>
                    <a:pt x="36" y="113"/>
                    <a:pt x="1" y="375"/>
                  </a:cubicBezTo>
                  <a:cubicBezTo>
                    <a:pt x="388" y="598"/>
                    <a:pt x="770" y="756"/>
                    <a:pt x="1165" y="756"/>
                  </a:cubicBezTo>
                  <a:cubicBezTo>
                    <a:pt x="1402" y="756"/>
                    <a:pt x="1644" y="699"/>
                    <a:pt x="1894" y="565"/>
                  </a:cubicBezTo>
                  <a:cubicBezTo>
                    <a:pt x="2013" y="387"/>
                    <a:pt x="2203" y="435"/>
                    <a:pt x="2382" y="399"/>
                  </a:cubicBezTo>
                  <a:cubicBezTo>
                    <a:pt x="2001" y="208"/>
                    <a:pt x="1584" y="208"/>
                    <a:pt x="1179" y="113"/>
                  </a:cubicBezTo>
                  <a:cubicBezTo>
                    <a:pt x="1000" y="50"/>
                    <a:pt x="827" y="1"/>
                    <a:pt x="64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25" name="Google Shape;2625;p32"/>
            <p:cNvSpPr/>
            <p:nvPr/>
          </p:nvSpPr>
          <p:spPr>
            <a:xfrm>
              <a:off x="5542050" y="3171350"/>
              <a:ext cx="47950" cy="12050"/>
            </a:xfrm>
            <a:custGeom>
              <a:avLst/>
              <a:gdLst/>
              <a:ahLst/>
              <a:cxnLst/>
              <a:rect l="l" t="t" r="r" b="b"/>
              <a:pathLst>
                <a:path w="1918" h="482" extrusionOk="0">
                  <a:moveTo>
                    <a:pt x="72" y="1"/>
                  </a:moveTo>
                  <a:cubicBezTo>
                    <a:pt x="12" y="60"/>
                    <a:pt x="0" y="132"/>
                    <a:pt x="24" y="203"/>
                  </a:cubicBezTo>
                  <a:cubicBezTo>
                    <a:pt x="193" y="426"/>
                    <a:pt x="396" y="481"/>
                    <a:pt x="606" y="481"/>
                  </a:cubicBezTo>
                  <a:cubicBezTo>
                    <a:pt x="810" y="481"/>
                    <a:pt x="1021" y="429"/>
                    <a:pt x="1215" y="429"/>
                  </a:cubicBezTo>
                  <a:cubicBezTo>
                    <a:pt x="1453" y="441"/>
                    <a:pt x="1679" y="441"/>
                    <a:pt x="1917" y="441"/>
                  </a:cubicBezTo>
                  <a:cubicBezTo>
                    <a:pt x="1834" y="370"/>
                    <a:pt x="1727" y="286"/>
                    <a:pt x="1655" y="179"/>
                  </a:cubicBezTo>
                  <a:cubicBezTo>
                    <a:pt x="1619" y="174"/>
                    <a:pt x="1583" y="173"/>
                    <a:pt x="1547" y="173"/>
                  </a:cubicBezTo>
                  <a:cubicBezTo>
                    <a:pt x="1457" y="173"/>
                    <a:pt x="1367" y="184"/>
                    <a:pt x="1280" y="184"/>
                  </a:cubicBezTo>
                  <a:cubicBezTo>
                    <a:pt x="1151" y="184"/>
                    <a:pt x="1028" y="159"/>
                    <a:pt x="917" y="36"/>
                  </a:cubicBezTo>
                  <a:cubicBezTo>
                    <a:pt x="643" y="13"/>
                    <a:pt x="358" y="13"/>
                    <a:pt x="7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26" name="Google Shape;2626;p32"/>
            <p:cNvSpPr/>
            <p:nvPr/>
          </p:nvSpPr>
          <p:spPr>
            <a:xfrm>
              <a:off x="5631650" y="3176925"/>
              <a:ext cx="4175" cy="4125"/>
            </a:xfrm>
            <a:custGeom>
              <a:avLst/>
              <a:gdLst/>
              <a:ahLst/>
              <a:cxnLst/>
              <a:rect l="l" t="t" r="r" b="b"/>
              <a:pathLst>
                <a:path w="167" h="165" extrusionOk="0">
                  <a:moveTo>
                    <a:pt x="99" y="1"/>
                  </a:moveTo>
                  <a:cubicBezTo>
                    <a:pt x="70" y="1"/>
                    <a:pt x="39" y="18"/>
                    <a:pt x="0" y="28"/>
                  </a:cubicBezTo>
                  <a:cubicBezTo>
                    <a:pt x="12" y="75"/>
                    <a:pt x="36" y="123"/>
                    <a:pt x="60" y="135"/>
                  </a:cubicBezTo>
                  <a:cubicBezTo>
                    <a:pt x="80" y="155"/>
                    <a:pt x="100" y="164"/>
                    <a:pt x="117" y="164"/>
                  </a:cubicBezTo>
                  <a:cubicBezTo>
                    <a:pt x="141" y="164"/>
                    <a:pt x="160" y="146"/>
                    <a:pt x="167" y="111"/>
                  </a:cubicBezTo>
                  <a:cubicBezTo>
                    <a:pt x="167" y="75"/>
                    <a:pt x="155" y="16"/>
                    <a:pt x="119" y="4"/>
                  </a:cubicBezTo>
                  <a:cubicBezTo>
                    <a:pt x="112" y="2"/>
                    <a:pt x="106" y="1"/>
                    <a:pt x="9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27" name="Google Shape;2627;p32"/>
            <p:cNvSpPr/>
            <p:nvPr/>
          </p:nvSpPr>
          <p:spPr>
            <a:xfrm>
              <a:off x="5687000" y="3205275"/>
              <a:ext cx="9550" cy="2675"/>
            </a:xfrm>
            <a:custGeom>
              <a:avLst/>
              <a:gdLst/>
              <a:ahLst/>
              <a:cxnLst/>
              <a:rect l="l" t="t" r="r" b="b"/>
              <a:pathLst>
                <a:path w="382" h="107" extrusionOk="0">
                  <a:moveTo>
                    <a:pt x="1" y="1"/>
                  </a:moveTo>
                  <a:lnTo>
                    <a:pt x="1" y="84"/>
                  </a:lnTo>
                  <a:cubicBezTo>
                    <a:pt x="75" y="84"/>
                    <a:pt x="146" y="107"/>
                    <a:pt x="212" y="107"/>
                  </a:cubicBezTo>
                  <a:cubicBezTo>
                    <a:pt x="273" y="107"/>
                    <a:pt x="330" y="87"/>
                    <a:pt x="382" y="13"/>
                  </a:cubicBezTo>
                  <a:cubicBezTo>
                    <a:pt x="263" y="13"/>
                    <a:pt x="120" y="1"/>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28" name="Google Shape;2628;p32"/>
            <p:cNvSpPr/>
            <p:nvPr/>
          </p:nvSpPr>
          <p:spPr>
            <a:xfrm>
              <a:off x="5684025" y="3205275"/>
              <a:ext cx="3000" cy="2425"/>
            </a:xfrm>
            <a:custGeom>
              <a:avLst/>
              <a:gdLst/>
              <a:ahLst/>
              <a:cxnLst/>
              <a:rect l="l" t="t" r="r" b="b"/>
              <a:pathLst>
                <a:path w="120" h="97" extrusionOk="0">
                  <a:moveTo>
                    <a:pt x="120" y="1"/>
                  </a:moveTo>
                  <a:cubicBezTo>
                    <a:pt x="84" y="25"/>
                    <a:pt x="48" y="60"/>
                    <a:pt x="1" y="96"/>
                  </a:cubicBezTo>
                  <a:cubicBezTo>
                    <a:pt x="48" y="96"/>
                    <a:pt x="84" y="96"/>
                    <a:pt x="120" y="84"/>
                  </a:cubicBezTo>
                  <a:lnTo>
                    <a:pt x="120" y="37"/>
                  </a:lnTo>
                  <a:lnTo>
                    <a:pt x="120"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29" name="Google Shape;2629;p32"/>
            <p:cNvSpPr/>
            <p:nvPr/>
          </p:nvSpPr>
          <p:spPr>
            <a:xfrm>
              <a:off x="5417025" y="3109300"/>
              <a:ext cx="25925" cy="6650"/>
            </a:xfrm>
            <a:custGeom>
              <a:avLst/>
              <a:gdLst/>
              <a:ahLst/>
              <a:cxnLst/>
              <a:rect l="l" t="t" r="r" b="b"/>
              <a:pathLst>
                <a:path w="1037" h="266" extrusionOk="0">
                  <a:moveTo>
                    <a:pt x="597" y="1"/>
                  </a:moveTo>
                  <a:cubicBezTo>
                    <a:pt x="428" y="1"/>
                    <a:pt x="258" y="33"/>
                    <a:pt x="85" y="33"/>
                  </a:cubicBezTo>
                  <a:cubicBezTo>
                    <a:pt x="57" y="33"/>
                    <a:pt x="29" y="32"/>
                    <a:pt x="1" y="30"/>
                  </a:cubicBezTo>
                  <a:lnTo>
                    <a:pt x="1" y="30"/>
                  </a:lnTo>
                  <a:cubicBezTo>
                    <a:pt x="13" y="89"/>
                    <a:pt x="25" y="161"/>
                    <a:pt x="48" y="220"/>
                  </a:cubicBezTo>
                  <a:cubicBezTo>
                    <a:pt x="194" y="253"/>
                    <a:pt x="344" y="266"/>
                    <a:pt x="494" y="266"/>
                  </a:cubicBezTo>
                  <a:cubicBezTo>
                    <a:pt x="677" y="266"/>
                    <a:pt x="860" y="247"/>
                    <a:pt x="1037" y="220"/>
                  </a:cubicBezTo>
                  <a:cubicBezTo>
                    <a:pt x="1025" y="173"/>
                    <a:pt x="1025" y="101"/>
                    <a:pt x="1013" y="101"/>
                  </a:cubicBezTo>
                  <a:cubicBezTo>
                    <a:pt x="875" y="22"/>
                    <a:pt x="736" y="1"/>
                    <a:pt x="59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30" name="Google Shape;2630;p32"/>
            <p:cNvSpPr/>
            <p:nvPr/>
          </p:nvSpPr>
          <p:spPr>
            <a:xfrm>
              <a:off x="5397675" y="3107350"/>
              <a:ext cx="9275" cy="7775"/>
            </a:xfrm>
            <a:custGeom>
              <a:avLst/>
              <a:gdLst/>
              <a:ahLst/>
              <a:cxnLst/>
              <a:rect l="l" t="t" r="r" b="b"/>
              <a:pathLst>
                <a:path w="371" h="311" extrusionOk="0">
                  <a:moveTo>
                    <a:pt x="251" y="1"/>
                  </a:moveTo>
                  <a:cubicBezTo>
                    <a:pt x="144" y="36"/>
                    <a:pt x="1" y="13"/>
                    <a:pt x="1" y="167"/>
                  </a:cubicBezTo>
                  <a:cubicBezTo>
                    <a:pt x="1" y="310"/>
                    <a:pt x="132" y="310"/>
                    <a:pt x="239" y="310"/>
                  </a:cubicBezTo>
                  <a:cubicBezTo>
                    <a:pt x="287" y="275"/>
                    <a:pt x="322" y="215"/>
                    <a:pt x="370" y="179"/>
                  </a:cubicBezTo>
                  <a:lnTo>
                    <a:pt x="370" y="120"/>
                  </a:lnTo>
                  <a:lnTo>
                    <a:pt x="370" y="60"/>
                  </a:lnTo>
                  <a:cubicBezTo>
                    <a:pt x="322" y="36"/>
                    <a:pt x="299" y="13"/>
                    <a:pt x="25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31" name="Google Shape;2631;p32"/>
            <p:cNvSpPr/>
            <p:nvPr/>
          </p:nvSpPr>
          <p:spPr>
            <a:xfrm>
              <a:off x="5403650" y="3111525"/>
              <a:ext cx="3300" cy="3600"/>
            </a:xfrm>
            <a:custGeom>
              <a:avLst/>
              <a:gdLst/>
              <a:ahLst/>
              <a:cxnLst/>
              <a:rect l="l" t="t" r="r" b="b"/>
              <a:pathLst>
                <a:path w="132" h="144" extrusionOk="0">
                  <a:moveTo>
                    <a:pt x="131" y="0"/>
                  </a:moveTo>
                  <a:cubicBezTo>
                    <a:pt x="83" y="48"/>
                    <a:pt x="48" y="108"/>
                    <a:pt x="0" y="143"/>
                  </a:cubicBezTo>
                  <a:cubicBezTo>
                    <a:pt x="48" y="131"/>
                    <a:pt x="83" y="131"/>
                    <a:pt x="131" y="120"/>
                  </a:cubicBezTo>
                  <a:lnTo>
                    <a:pt x="131"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32" name="Google Shape;2632;p32"/>
            <p:cNvSpPr/>
            <p:nvPr/>
          </p:nvSpPr>
          <p:spPr>
            <a:xfrm>
              <a:off x="5382800" y="3071925"/>
              <a:ext cx="2700" cy="5100"/>
            </a:xfrm>
            <a:custGeom>
              <a:avLst/>
              <a:gdLst/>
              <a:ahLst/>
              <a:cxnLst/>
              <a:rect l="l" t="t" r="r" b="b"/>
              <a:pathLst>
                <a:path w="108" h="204" extrusionOk="0">
                  <a:moveTo>
                    <a:pt x="108" y="1"/>
                  </a:moveTo>
                  <a:lnTo>
                    <a:pt x="108" y="1"/>
                  </a:lnTo>
                  <a:cubicBezTo>
                    <a:pt x="48" y="37"/>
                    <a:pt x="1" y="84"/>
                    <a:pt x="1" y="156"/>
                  </a:cubicBezTo>
                  <a:cubicBezTo>
                    <a:pt x="1" y="168"/>
                    <a:pt x="48" y="180"/>
                    <a:pt x="72" y="203"/>
                  </a:cubicBezTo>
                  <a:cubicBezTo>
                    <a:pt x="84" y="120"/>
                    <a:pt x="84" y="60"/>
                    <a:pt x="10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33" name="Google Shape;2633;p32"/>
            <p:cNvSpPr/>
            <p:nvPr/>
          </p:nvSpPr>
          <p:spPr>
            <a:xfrm>
              <a:off x="5303025" y="3077575"/>
              <a:ext cx="45575" cy="12250"/>
            </a:xfrm>
            <a:custGeom>
              <a:avLst/>
              <a:gdLst/>
              <a:ahLst/>
              <a:cxnLst/>
              <a:rect l="l" t="t" r="r" b="b"/>
              <a:pathLst>
                <a:path w="1823" h="490" extrusionOk="0">
                  <a:moveTo>
                    <a:pt x="1317" y="0"/>
                  </a:moveTo>
                  <a:cubicBezTo>
                    <a:pt x="1107" y="0"/>
                    <a:pt x="893" y="54"/>
                    <a:pt x="682" y="54"/>
                  </a:cubicBezTo>
                  <a:cubicBezTo>
                    <a:pt x="589" y="54"/>
                    <a:pt x="496" y="43"/>
                    <a:pt x="406" y="13"/>
                  </a:cubicBezTo>
                  <a:cubicBezTo>
                    <a:pt x="287" y="49"/>
                    <a:pt x="156" y="61"/>
                    <a:pt x="25" y="73"/>
                  </a:cubicBezTo>
                  <a:cubicBezTo>
                    <a:pt x="1" y="120"/>
                    <a:pt x="1" y="156"/>
                    <a:pt x="1" y="192"/>
                  </a:cubicBezTo>
                  <a:cubicBezTo>
                    <a:pt x="48" y="192"/>
                    <a:pt x="96" y="192"/>
                    <a:pt x="144" y="215"/>
                  </a:cubicBezTo>
                  <a:cubicBezTo>
                    <a:pt x="182" y="212"/>
                    <a:pt x="221" y="211"/>
                    <a:pt x="259" y="211"/>
                  </a:cubicBezTo>
                  <a:cubicBezTo>
                    <a:pt x="627" y="211"/>
                    <a:pt x="952" y="360"/>
                    <a:pt x="1287" y="489"/>
                  </a:cubicBezTo>
                  <a:cubicBezTo>
                    <a:pt x="1346" y="465"/>
                    <a:pt x="1394" y="430"/>
                    <a:pt x="1406" y="346"/>
                  </a:cubicBezTo>
                  <a:cubicBezTo>
                    <a:pt x="1537" y="335"/>
                    <a:pt x="1680" y="311"/>
                    <a:pt x="1822" y="299"/>
                  </a:cubicBezTo>
                  <a:cubicBezTo>
                    <a:pt x="1787" y="239"/>
                    <a:pt x="1739" y="168"/>
                    <a:pt x="1715" y="96"/>
                  </a:cubicBezTo>
                  <a:cubicBezTo>
                    <a:pt x="1586" y="23"/>
                    <a:pt x="1453" y="0"/>
                    <a:pt x="131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34" name="Google Shape;2634;p32"/>
            <p:cNvSpPr/>
            <p:nvPr/>
          </p:nvSpPr>
          <p:spPr>
            <a:xfrm>
              <a:off x="5346200" y="3086525"/>
              <a:ext cx="7450" cy="6650"/>
            </a:xfrm>
            <a:custGeom>
              <a:avLst/>
              <a:gdLst/>
              <a:ahLst/>
              <a:cxnLst/>
              <a:rect l="l" t="t" r="r" b="b"/>
              <a:pathLst>
                <a:path w="298" h="266" extrusionOk="0">
                  <a:moveTo>
                    <a:pt x="155" y="0"/>
                  </a:moveTo>
                  <a:cubicBezTo>
                    <a:pt x="119" y="96"/>
                    <a:pt x="0" y="167"/>
                    <a:pt x="95" y="238"/>
                  </a:cubicBezTo>
                  <a:cubicBezTo>
                    <a:pt x="117" y="257"/>
                    <a:pt x="139" y="265"/>
                    <a:pt x="160" y="265"/>
                  </a:cubicBezTo>
                  <a:cubicBezTo>
                    <a:pt x="219" y="265"/>
                    <a:pt x="271" y="202"/>
                    <a:pt x="298" y="131"/>
                  </a:cubicBezTo>
                  <a:cubicBezTo>
                    <a:pt x="262" y="96"/>
                    <a:pt x="203" y="48"/>
                    <a:pt x="15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35" name="Google Shape;2635;p32"/>
            <p:cNvSpPr/>
            <p:nvPr/>
          </p:nvSpPr>
          <p:spPr>
            <a:xfrm>
              <a:off x="5335175" y="3086825"/>
              <a:ext cx="6575" cy="6575"/>
            </a:xfrm>
            <a:custGeom>
              <a:avLst/>
              <a:gdLst/>
              <a:ahLst/>
              <a:cxnLst/>
              <a:rect l="l" t="t" r="r" b="b"/>
              <a:pathLst>
                <a:path w="263" h="263" extrusionOk="0">
                  <a:moveTo>
                    <a:pt x="120" y="0"/>
                  </a:moveTo>
                  <a:cubicBezTo>
                    <a:pt x="84" y="48"/>
                    <a:pt x="48" y="84"/>
                    <a:pt x="1" y="119"/>
                  </a:cubicBezTo>
                  <a:cubicBezTo>
                    <a:pt x="13" y="167"/>
                    <a:pt x="13" y="215"/>
                    <a:pt x="1" y="262"/>
                  </a:cubicBezTo>
                  <a:cubicBezTo>
                    <a:pt x="72" y="262"/>
                    <a:pt x="167" y="262"/>
                    <a:pt x="191" y="226"/>
                  </a:cubicBezTo>
                  <a:cubicBezTo>
                    <a:pt x="263" y="143"/>
                    <a:pt x="167" y="84"/>
                    <a:pt x="12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36" name="Google Shape;2636;p32"/>
            <p:cNvSpPr/>
            <p:nvPr/>
          </p:nvSpPr>
          <p:spPr>
            <a:xfrm>
              <a:off x="5357200" y="3082950"/>
              <a:ext cx="3600" cy="3300"/>
            </a:xfrm>
            <a:custGeom>
              <a:avLst/>
              <a:gdLst/>
              <a:ahLst/>
              <a:cxnLst/>
              <a:rect l="l" t="t" r="r" b="b"/>
              <a:pathLst>
                <a:path w="144" h="132" extrusionOk="0">
                  <a:moveTo>
                    <a:pt x="1" y="131"/>
                  </a:moveTo>
                  <a:cubicBezTo>
                    <a:pt x="36" y="84"/>
                    <a:pt x="84" y="36"/>
                    <a:pt x="144" y="0"/>
                  </a:cubicBezTo>
                  <a:cubicBezTo>
                    <a:pt x="84" y="36"/>
                    <a:pt x="36" y="84"/>
                    <a:pt x="1" y="13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37" name="Google Shape;2637;p32"/>
            <p:cNvSpPr/>
            <p:nvPr/>
          </p:nvSpPr>
          <p:spPr>
            <a:xfrm>
              <a:off x="5283375" y="3003800"/>
              <a:ext cx="86650" cy="14875"/>
            </a:xfrm>
            <a:custGeom>
              <a:avLst/>
              <a:gdLst/>
              <a:ahLst/>
              <a:cxnLst/>
              <a:rect l="l" t="t" r="r" b="b"/>
              <a:pathLst>
                <a:path w="3466" h="595" extrusionOk="0">
                  <a:moveTo>
                    <a:pt x="343" y="1"/>
                  </a:moveTo>
                  <a:cubicBezTo>
                    <a:pt x="274" y="1"/>
                    <a:pt x="204" y="15"/>
                    <a:pt x="132" y="47"/>
                  </a:cubicBezTo>
                  <a:cubicBezTo>
                    <a:pt x="108" y="83"/>
                    <a:pt x="72" y="95"/>
                    <a:pt x="49" y="118"/>
                  </a:cubicBezTo>
                  <a:lnTo>
                    <a:pt x="49" y="261"/>
                  </a:lnTo>
                  <a:cubicBezTo>
                    <a:pt x="13" y="321"/>
                    <a:pt x="1" y="380"/>
                    <a:pt x="49" y="440"/>
                  </a:cubicBezTo>
                  <a:cubicBezTo>
                    <a:pt x="132" y="499"/>
                    <a:pt x="251" y="476"/>
                    <a:pt x="346" y="559"/>
                  </a:cubicBezTo>
                  <a:cubicBezTo>
                    <a:pt x="394" y="571"/>
                    <a:pt x="430" y="571"/>
                    <a:pt x="477" y="571"/>
                  </a:cubicBezTo>
                  <a:cubicBezTo>
                    <a:pt x="477" y="583"/>
                    <a:pt x="513" y="583"/>
                    <a:pt x="537" y="595"/>
                  </a:cubicBezTo>
                  <a:cubicBezTo>
                    <a:pt x="584" y="595"/>
                    <a:pt x="608" y="583"/>
                    <a:pt x="644" y="559"/>
                  </a:cubicBezTo>
                  <a:cubicBezTo>
                    <a:pt x="775" y="440"/>
                    <a:pt x="965" y="523"/>
                    <a:pt x="1120" y="440"/>
                  </a:cubicBezTo>
                  <a:lnTo>
                    <a:pt x="1465" y="440"/>
                  </a:lnTo>
                  <a:cubicBezTo>
                    <a:pt x="1530" y="472"/>
                    <a:pt x="1594" y="494"/>
                    <a:pt x="1659" y="494"/>
                  </a:cubicBezTo>
                  <a:cubicBezTo>
                    <a:pt x="1713" y="494"/>
                    <a:pt x="1768" y="478"/>
                    <a:pt x="1823" y="440"/>
                  </a:cubicBezTo>
                  <a:cubicBezTo>
                    <a:pt x="2096" y="452"/>
                    <a:pt x="2382" y="452"/>
                    <a:pt x="2668" y="452"/>
                  </a:cubicBezTo>
                  <a:cubicBezTo>
                    <a:pt x="2716" y="440"/>
                    <a:pt x="2739" y="440"/>
                    <a:pt x="2787" y="440"/>
                  </a:cubicBezTo>
                  <a:cubicBezTo>
                    <a:pt x="2858" y="470"/>
                    <a:pt x="2933" y="485"/>
                    <a:pt x="3007" y="485"/>
                  </a:cubicBezTo>
                  <a:cubicBezTo>
                    <a:pt x="3082" y="485"/>
                    <a:pt x="3156" y="470"/>
                    <a:pt x="3228" y="440"/>
                  </a:cubicBezTo>
                  <a:lnTo>
                    <a:pt x="3347" y="440"/>
                  </a:lnTo>
                  <a:cubicBezTo>
                    <a:pt x="3347" y="452"/>
                    <a:pt x="3359" y="464"/>
                    <a:pt x="3406" y="464"/>
                  </a:cubicBezTo>
                  <a:cubicBezTo>
                    <a:pt x="3442" y="464"/>
                    <a:pt x="3454" y="452"/>
                    <a:pt x="3466" y="392"/>
                  </a:cubicBezTo>
                  <a:cubicBezTo>
                    <a:pt x="3379" y="284"/>
                    <a:pt x="3272" y="259"/>
                    <a:pt x="3160" y="259"/>
                  </a:cubicBezTo>
                  <a:cubicBezTo>
                    <a:pt x="3069" y="259"/>
                    <a:pt x="2975" y="275"/>
                    <a:pt x="2886" y="275"/>
                  </a:cubicBezTo>
                  <a:cubicBezTo>
                    <a:pt x="2844" y="275"/>
                    <a:pt x="2802" y="272"/>
                    <a:pt x="2763" y="261"/>
                  </a:cubicBezTo>
                  <a:cubicBezTo>
                    <a:pt x="2745" y="267"/>
                    <a:pt x="2725" y="270"/>
                    <a:pt x="2702" y="270"/>
                  </a:cubicBezTo>
                  <a:cubicBezTo>
                    <a:pt x="2680" y="270"/>
                    <a:pt x="2656" y="267"/>
                    <a:pt x="2632" y="261"/>
                  </a:cubicBezTo>
                  <a:cubicBezTo>
                    <a:pt x="2561" y="208"/>
                    <a:pt x="2483" y="196"/>
                    <a:pt x="2403" y="196"/>
                  </a:cubicBezTo>
                  <a:cubicBezTo>
                    <a:pt x="2339" y="196"/>
                    <a:pt x="2273" y="203"/>
                    <a:pt x="2206" y="203"/>
                  </a:cubicBezTo>
                  <a:cubicBezTo>
                    <a:pt x="2189" y="203"/>
                    <a:pt x="2173" y="203"/>
                    <a:pt x="2156" y="202"/>
                  </a:cubicBezTo>
                  <a:cubicBezTo>
                    <a:pt x="2124" y="195"/>
                    <a:pt x="2091" y="194"/>
                    <a:pt x="2057" y="194"/>
                  </a:cubicBezTo>
                  <a:cubicBezTo>
                    <a:pt x="2037" y="194"/>
                    <a:pt x="2016" y="195"/>
                    <a:pt x="1995" y="195"/>
                  </a:cubicBezTo>
                  <a:cubicBezTo>
                    <a:pt x="1925" y="195"/>
                    <a:pt x="1854" y="189"/>
                    <a:pt x="1787" y="142"/>
                  </a:cubicBezTo>
                  <a:cubicBezTo>
                    <a:pt x="1418" y="118"/>
                    <a:pt x="1037" y="118"/>
                    <a:pt x="668" y="107"/>
                  </a:cubicBezTo>
                  <a:cubicBezTo>
                    <a:pt x="564" y="40"/>
                    <a:pt x="456" y="1"/>
                    <a:pt x="34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38" name="Google Shape;2638;p32"/>
            <p:cNvSpPr/>
            <p:nvPr/>
          </p:nvSpPr>
          <p:spPr>
            <a:xfrm>
              <a:off x="5367625" y="3013775"/>
              <a:ext cx="11025" cy="4050"/>
            </a:xfrm>
            <a:custGeom>
              <a:avLst/>
              <a:gdLst/>
              <a:ahLst/>
              <a:cxnLst/>
              <a:rect l="l" t="t" r="r" b="b"/>
              <a:pathLst>
                <a:path w="441" h="162" extrusionOk="0">
                  <a:moveTo>
                    <a:pt x="375" y="0"/>
                  </a:moveTo>
                  <a:cubicBezTo>
                    <a:pt x="356" y="0"/>
                    <a:pt x="334" y="10"/>
                    <a:pt x="310" y="29"/>
                  </a:cubicBezTo>
                  <a:cubicBezTo>
                    <a:pt x="250" y="5"/>
                    <a:pt x="179" y="5"/>
                    <a:pt x="119" y="5"/>
                  </a:cubicBezTo>
                  <a:cubicBezTo>
                    <a:pt x="72" y="17"/>
                    <a:pt x="36" y="17"/>
                    <a:pt x="0" y="53"/>
                  </a:cubicBezTo>
                  <a:cubicBezTo>
                    <a:pt x="73" y="126"/>
                    <a:pt x="150" y="162"/>
                    <a:pt x="226" y="162"/>
                  </a:cubicBezTo>
                  <a:cubicBezTo>
                    <a:pt x="298" y="162"/>
                    <a:pt x="371" y="129"/>
                    <a:pt x="441" y="65"/>
                  </a:cubicBezTo>
                  <a:cubicBezTo>
                    <a:pt x="427" y="22"/>
                    <a:pt x="404" y="0"/>
                    <a:pt x="37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39" name="Google Shape;2639;p32"/>
            <p:cNvSpPr/>
            <p:nvPr/>
          </p:nvSpPr>
          <p:spPr>
            <a:xfrm>
              <a:off x="5375350" y="3011375"/>
              <a:ext cx="6575" cy="3725"/>
            </a:xfrm>
            <a:custGeom>
              <a:avLst/>
              <a:gdLst/>
              <a:ahLst/>
              <a:cxnLst/>
              <a:rect l="l" t="t" r="r" b="b"/>
              <a:pathLst>
                <a:path w="263" h="149" extrusionOk="0">
                  <a:moveTo>
                    <a:pt x="128" y="0"/>
                  </a:moveTo>
                  <a:cubicBezTo>
                    <a:pt x="90" y="0"/>
                    <a:pt x="49" y="31"/>
                    <a:pt x="1" y="101"/>
                  </a:cubicBezTo>
                  <a:lnTo>
                    <a:pt x="132" y="149"/>
                  </a:lnTo>
                  <a:cubicBezTo>
                    <a:pt x="180" y="149"/>
                    <a:pt x="227" y="149"/>
                    <a:pt x="263" y="125"/>
                  </a:cubicBezTo>
                  <a:cubicBezTo>
                    <a:pt x="217" y="47"/>
                    <a:pt x="175" y="0"/>
                    <a:pt x="12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0" name="Google Shape;2640;p32"/>
            <p:cNvSpPr/>
            <p:nvPr/>
          </p:nvSpPr>
          <p:spPr>
            <a:xfrm>
              <a:off x="5381900" y="3014775"/>
              <a:ext cx="3900" cy="1525"/>
            </a:xfrm>
            <a:custGeom>
              <a:avLst/>
              <a:gdLst/>
              <a:ahLst/>
              <a:cxnLst/>
              <a:rect l="l" t="t" r="r" b="b"/>
              <a:pathLst>
                <a:path w="156" h="61" extrusionOk="0">
                  <a:moveTo>
                    <a:pt x="156" y="1"/>
                  </a:moveTo>
                  <a:cubicBezTo>
                    <a:pt x="96" y="1"/>
                    <a:pt x="49" y="13"/>
                    <a:pt x="1" y="13"/>
                  </a:cubicBezTo>
                  <a:cubicBezTo>
                    <a:pt x="25" y="25"/>
                    <a:pt x="37" y="60"/>
                    <a:pt x="49" y="60"/>
                  </a:cubicBezTo>
                  <a:cubicBezTo>
                    <a:pt x="84" y="49"/>
                    <a:pt x="120" y="13"/>
                    <a:pt x="15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1" name="Google Shape;2641;p32"/>
            <p:cNvSpPr/>
            <p:nvPr/>
          </p:nvSpPr>
          <p:spPr>
            <a:xfrm>
              <a:off x="6110275" y="3198125"/>
              <a:ext cx="4350" cy="3025"/>
            </a:xfrm>
            <a:custGeom>
              <a:avLst/>
              <a:gdLst/>
              <a:ahLst/>
              <a:cxnLst/>
              <a:rect l="l" t="t" r="r" b="b"/>
              <a:pathLst>
                <a:path w="174" h="121" extrusionOk="0">
                  <a:moveTo>
                    <a:pt x="128" y="0"/>
                  </a:moveTo>
                  <a:cubicBezTo>
                    <a:pt x="94" y="0"/>
                    <a:pt x="20" y="72"/>
                    <a:pt x="1" y="120"/>
                  </a:cubicBezTo>
                  <a:cubicBezTo>
                    <a:pt x="8" y="110"/>
                    <a:pt x="23" y="107"/>
                    <a:pt x="40" y="107"/>
                  </a:cubicBezTo>
                  <a:cubicBezTo>
                    <a:pt x="61" y="107"/>
                    <a:pt x="86" y="111"/>
                    <a:pt x="108" y="111"/>
                  </a:cubicBezTo>
                  <a:cubicBezTo>
                    <a:pt x="146" y="111"/>
                    <a:pt x="173" y="96"/>
                    <a:pt x="143" y="13"/>
                  </a:cubicBezTo>
                  <a:cubicBezTo>
                    <a:pt x="141" y="4"/>
                    <a:pt x="135" y="0"/>
                    <a:pt x="12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2" name="Google Shape;2642;p32"/>
            <p:cNvSpPr/>
            <p:nvPr/>
          </p:nvSpPr>
          <p:spPr>
            <a:xfrm>
              <a:off x="6310600" y="3288200"/>
              <a:ext cx="7475" cy="3125"/>
            </a:xfrm>
            <a:custGeom>
              <a:avLst/>
              <a:gdLst/>
              <a:ahLst/>
              <a:cxnLst/>
              <a:rect l="l" t="t" r="r" b="b"/>
              <a:pathLst>
                <a:path w="299" h="125" extrusionOk="0">
                  <a:moveTo>
                    <a:pt x="158" y="1"/>
                  </a:moveTo>
                  <a:cubicBezTo>
                    <a:pt x="105" y="1"/>
                    <a:pt x="51" y="43"/>
                    <a:pt x="0" y="125"/>
                  </a:cubicBezTo>
                  <a:cubicBezTo>
                    <a:pt x="108" y="101"/>
                    <a:pt x="203" y="101"/>
                    <a:pt x="298" y="101"/>
                  </a:cubicBezTo>
                  <a:cubicBezTo>
                    <a:pt x="253" y="34"/>
                    <a:pt x="206" y="1"/>
                    <a:pt x="15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3" name="Google Shape;2643;p32"/>
            <p:cNvSpPr/>
            <p:nvPr/>
          </p:nvSpPr>
          <p:spPr>
            <a:xfrm>
              <a:off x="5269400" y="3015075"/>
              <a:ext cx="11925" cy="7950"/>
            </a:xfrm>
            <a:custGeom>
              <a:avLst/>
              <a:gdLst/>
              <a:ahLst/>
              <a:cxnLst/>
              <a:rect l="l" t="t" r="r" b="b"/>
              <a:pathLst>
                <a:path w="477" h="318" extrusionOk="0">
                  <a:moveTo>
                    <a:pt x="72" y="1"/>
                  </a:moveTo>
                  <a:cubicBezTo>
                    <a:pt x="0" y="13"/>
                    <a:pt x="0" y="48"/>
                    <a:pt x="36" y="108"/>
                  </a:cubicBezTo>
                  <a:cubicBezTo>
                    <a:pt x="36" y="252"/>
                    <a:pt x="90" y="318"/>
                    <a:pt x="191" y="318"/>
                  </a:cubicBezTo>
                  <a:cubicBezTo>
                    <a:pt x="231" y="318"/>
                    <a:pt x="279" y="307"/>
                    <a:pt x="334" y="287"/>
                  </a:cubicBezTo>
                  <a:cubicBezTo>
                    <a:pt x="441" y="227"/>
                    <a:pt x="477" y="120"/>
                    <a:pt x="453" y="13"/>
                  </a:cubicBezTo>
                  <a:cubicBezTo>
                    <a:pt x="334" y="13"/>
                    <a:pt x="203"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4" name="Google Shape;2644;p32"/>
            <p:cNvSpPr/>
            <p:nvPr/>
          </p:nvSpPr>
          <p:spPr>
            <a:xfrm>
              <a:off x="5328325" y="3017750"/>
              <a:ext cx="17300" cy="4175"/>
            </a:xfrm>
            <a:custGeom>
              <a:avLst/>
              <a:gdLst/>
              <a:ahLst/>
              <a:cxnLst/>
              <a:rect l="l" t="t" r="r" b="b"/>
              <a:pathLst>
                <a:path w="692" h="167" extrusionOk="0">
                  <a:moveTo>
                    <a:pt x="381" y="1"/>
                  </a:moveTo>
                  <a:cubicBezTo>
                    <a:pt x="257" y="1"/>
                    <a:pt x="126" y="37"/>
                    <a:pt x="1" y="37"/>
                  </a:cubicBezTo>
                  <a:cubicBezTo>
                    <a:pt x="105" y="141"/>
                    <a:pt x="217" y="166"/>
                    <a:pt x="332" y="166"/>
                  </a:cubicBezTo>
                  <a:cubicBezTo>
                    <a:pt x="441" y="166"/>
                    <a:pt x="551" y="143"/>
                    <a:pt x="657" y="143"/>
                  </a:cubicBezTo>
                  <a:cubicBezTo>
                    <a:pt x="669" y="143"/>
                    <a:pt x="680" y="143"/>
                    <a:pt x="691" y="144"/>
                  </a:cubicBezTo>
                  <a:cubicBezTo>
                    <a:pt x="601" y="30"/>
                    <a:pt x="494" y="1"/>
                    <a:pt x="38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5" name="Google Shape;2645;p32"/>
            <p:cNvSpPr/>
            <p:nvPr/>
          </p:nvSpPr>
          <p:spPr>
            <a:xfrm>
              <a:off x="5299450" y="3014725"/>
              <a:ext cx="11950" cy="3350"/>
            </a:xfrm>
            <a:custGeom>
              <a:avLst/>
              <a:gdLst/>
              <a:ahLst/>
              <a:cxnLst/>
              <a:rect l="l" t="t" r="r" b="b"/>
              <a:pathLst>
                <a:path w="478" h="134" extrusionOk="0">
                  <a:moveTo>
                    <a:pt x="272" y="0"/>
                  </a:moveTo>
                  <a:cubicBezTo>
                    <a:pt x="168" y="0"/>
                    <a:pt x="74" y="25"/>
                    <a:pt x="1" y="134"/>
                  </a:cubicBezTo>
                  <a:cubicBezTo>
                    <a:pt x="179" y="134"/>
                    <a:pt x="346" y="134"/>
                    <a:pt x="477" y="15"/>
                  </a:cubicBezTo>
                  <a:cubicBezTo>
                    <a:pt x="408" y="10"/>
                    <a:pt x="338" y="0"/>
                    <a:pt x="27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6" name="Google Shape;2646;p32"/>
            <p:cNvSpPr/>
            <p:nvPr/>
          </p:nvSpPr>
          <p:spPr>
            <a:xfrm>
              <a:off x="5320000" y="3015075"/>
              <a:ext cx="8950" cy="2775"/>
            </a:xfrm>
            <a:custGeom>
              <a:avLst/>
              <a:gdLst/>
              <a:ahLst/>
              <a:cxnLst/>
              <a:rect l="l" t="t" r="r" b="b"/>
              <a:pathLst>
                <a:path w="358" h="111" extrusionOk="0">
                  <a:moveTo>
                    <a:pt x="0" y="1"/>
                  </a:moveTo>
                  <a:cubicBezTo>
                    <a:pt x="71" y="81"/>
                    <a:pt x="158" y="111"/>
                    <a:pt x="263" y="111"/>
                  </a:cubicBezTo>
                  <a:cubicBezTo>
                    <a:pt x="282" y="111"/>
                    <a:pt x="302" y="110"/>
                    <a:pt x="322" y="108"/>
                  </a:cubicBezTo>
                  <a:cubicBezTo>
                    <a:pt x="322" y="60"/>
                    <a:pt x="334" y="37"/>
                    <a:pt x="35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7" name="Google Shape;2647;p32"/>
            <p:cNvSpPr/>
            <p:nvPr/>
          </p:nvSpPr>
          <p:spPr>
            <a:xfrm>
              <a:off x="5284875" y="3014725"/>
              <a:ext cx="7475" cy="3175"/>
            </a:xfrm>
            <a:custGeom>
              <a:avLst/>
              <a:gdLst/>
              <a:ahLst/>
              <a:cxnLst/>
              <a:rect l="l" t="t" r="r" b="b"/>
              <a:pathLst>
                <a:path w="299" h="127" extrusionOk="0">
                  <a:moveTo>
                    <a:pt x="54" y="0"/>
                  </a:moveTo>
                  <a:cubicBezTo>
                    <a:pt x="36" y="0"/>
                    <a:pt x="19" y="1"/>
                    <a:pt x="0" y="3"/>
                  </a:cubicBezTo>
                  <a:cubicBezTo>
                    <a:pt x="46" y="104"/>
                    <a:pt x="127" y="127"/>
                    <a:pt x="216" y="127"/>
                  </a:cubicBezTo>
                  <a:cubicBezTo>
                    <a:pt x="243" y="127"/>
                    <a:pt x="271" y="125"/>
                    <a:pt x="298" y="122"/>
                  </a:cubicBezTo>
                  <a:cubicBezTo>
                    <a:pt x="238" y="31"/>
                    <a:pt x="151" y="0"/>
                    <a:pt x="5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8" name="Google Shape;2648;p32"/>
            <p:cNvSpPr/>
            <p:nvPr/>
          </p:nvSpPr>
          <p:spPr>
            <a:xfrm>
              <a:off x="5282200" y="3010625"/>
              <a:ext cx="2700" cy="4475"/>
            </a:xfrm>
            <a:custGeom>
              <a:avLst/>
              <a:gdLst/>
              <a:ahLst/>
              <a:cxnLst/>
              <a:rect l="l" t="t" r="r" b="b"/>
              <a:pathLst>
                <a:path w="108" h="179" extrusionOk="0">
                  <a:moveTo>
                    <a:pt x="107" y="0"/>
                  </a:moveTo>
                  <a:cubicBezTo>
                    <a:pt x="84" y="48"/>
                    <a:pt x="36" y="96"/>
                    <a:pt x="0" y="131"/>
                  </a:cubicBezTo>
                  <a:cubicBezTo>
                    <a:pt x="36" y="167"/>
                    <a:pt x="60" y="179"/>
                    <a:pt x="107" y="179"/>
                  </a:cubicBezTo>
                  <a:lnTo>
                    <a:pt x="107"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9" name="Google Shape;2649;p32"/>
            <p:cNvSpPr/>
            <p:nvPr/>
          </p:nvSpPr>
          <p:spPr>
            <a:xfrm>
              <a:off x="5295300" y="3018050"/>
              <a:ext cx="4175" cy="2200"/>
            </a:xfrm>
            <a:custGeom>
              <a:avLst/>
              <a:gdLst/>
              <a:ahLst/>
              <a:cxnLst/>
              <a:rect l="l" t="t" r="r" b="b"/>
              <a:pathLst>
                <a:path w="167" h="88" extrusionOk="0">
                  <a:moveTo>
                    <a:pt x="167" y="1"/>
                  </a:moveTo>
                  <a:lnTo>
                    <a:pt x="167" y="1"/>
                  </a:lnTo>
                  <a:cubicBezTo>
                    <a:pt x="107" y="13"/>
                    <a:pt x="60" y="13"/>
                    <a:pt x="0" y="13"/>
                  </a:cubicBezTo>
                  <a:cubicBezTo>
                    <a:pt x="30" y="60"/>
                    <a:pt x="60" y="87"/>
                    <a:pt x="88" y="87"/>
                  </a:cubicBezTo>
                  <a:cubicBezTo>
                    <a:pt x="116" y="87"/>
                    <a:pt x="143" y="60"/>
                    <a:pt x="16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50" name="Google Shape;2650;p32"/>
            <p:cNvSpPr/>
            <p:nvPr/>
          </p:nvSpPr>
          <p:spPr>
            <a:xfrm>
              <a:off x="5259575" y="3077650"/>
              <a:ext cx="29200" cy="7175"/>
            </a:xfrm>
            <a:custGeom>
              <a:avLst/>
              <a:gdLst/>
              <a:ahLst/>
              <a:cxnLst/>
              <a:rect l="l" t="t" r="r" b="b"/>
              <a:pathLst>
                <a:path w="1168" h="287" extrusionOk="0">
                  <a:moveTo>
                    <a:pt x="292" y="1"/>
                  </a:moveTo>
                  <a:cubicBezTo>
                    <a:pt x="194" y="1"/>
                    <a:pt x="97" y="15"/>
                    <a:pt x="0" y="58"/>
                  </a:cubicBezTo>
                  <a:cubicBezTo>
                    <a:pt x="310" y="272"/>
                    <a:pt x="691" y="177"/>
                    <a:pt x="1024" y="284"/>
                  </a:cubicBezTo>
                  <a:cubicBezTo>
                    <a:pt x="1030" y="286"/>
                    <a:pt x="1035" y="287"/>
                    <a:pt x="1040" y="287"/>
                  </a:cubicBezTo>
                  <a:cubicBezTo>
                    <a:pt x="1106" y="287"/>
                    <a:pt x="1167" y="157"/>
                    <a:pt x="1167" y="58"/>
                  </a:cubicBezTo>
                  <a:lnTo>
                    <a:pt x="1167" y="58"/>
                  </a:lnTo>
                  <a:cubicBezTo>
                    <a:pt x="1103" y="73"/>
                    <a:pt x="1040" y="79"/>
                    <a:pt x="976" y="79"/>
                  </a:cubicBezTo>
                  <a:cubicBezTo>
                    <a:pt x="747" y="79"/>
                    <a:pt x="518" y="1"/>
                    <a:pt x="29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51" name="Google Shape;2651;p32"/>
            <p:cNvSpPr/>
            <p:nvPr/>
          </p:nvSpPr>
          <p:spPr>
            <a:xfrm>
              <a:off x="5302150" y="3082350"/>
              <a:ext cx="1500" cy="1525"/>
            </a:xfrm>
            <a:custGeom>
              <a:avLst/>
              <a:gdLst/>
              <a:ahLst/>
              <a:cxnLst/>
              <a:rect l="l" t="t" r="r" b="b"/>
              <a:pathLst>
                <a:path w="60" h="61" extrusionOk="0">
                  <a:moveTo>
                    <a:pt x="60" y="1"/>
                  </a:moveTo>
                  <a:cubicBezTo>
                    <a:pt x="24" y="24"/>
                    <a:pt x="12" y="24"/>
                    <a:pt x="12" y="36"/>
                  </a:cubicBezTo>
                  <a:cubicBezTo>
                    <a:pt x="0" y="36"/>
                    <a:pt x="0" y="48"/>
                    <a:pt x="0" y="60"/>
                  </a:cubicBezTo>
                  <a:lnTo>
                    <a:pt x="60"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52" name="Google Shape;2652;p32"/>
            <p:cNvSpPr/>
            <p:nvPr/>
          </p:nvSpPr>
          <p:spPr>
            <a:xfrm>
              <a:off x="5378925" y="3150525"/>
              <a:ext cx="47075" cy="14500"/>
            </a:xfrm>
            <a:custGeom>
              <a:avLst/>
              <a:gdLst/>
              <a:ahLst/>
              <a:cxnLst/>
              <a:rect l="l" t="t" r="r" b="b"/>
              <a:pathLst>
                <a:path w="1883" h="580" extrusionOk="0">
                  <a:moveTo>
                    <a:pt x="537" y="0"/>
                  </a:moveTo>
                  <a:cubicBezTo>
                    <a:pt x="453" y="12"/>
                    <a:pt x="346" y="36"/>
                    <a:pt x="263" y="48"/>
                  </a:cubicBezTo>
                  <a:cubicBezTo>
                    <a:pt x="108" y="119"/>
                    <a:pt x="1" y="214"/>
                    <a:pt x="168" y="369"/>
                  </a:cubicBezTo>
                  <a:cubicBezTo>
                    <a:pt x="520" y="500"/>
                    <a:pt x="872" y="580"/>
                    <a:pt x="1246" y="580"/>
                  </a:cubicBezTo>
                  <a:cubicBezTo>
                    <a:pt x="1314" y="580"/>
                    <a:pt x="1383" y="577"/>
                    <a:pt x="1453" y="572"/>
                  </a:cubicBezTo>
                  <a:cubicBezTo>
                    <a:pt x="1596" y="524"/>
                    <a:pt x="1715" y="465"/>
                    <a:pt x="1823" y="357"/>
                  </a:cubicBezTo>
                  <a:cubicBezTo>
                    <a:pt x="1870" y="298"/>
                    <a:pt x="1882" y="226"/>
                    <a:pt x="1834" y="167"/>
                  </a:cubicBezTo>
                  <a:cubicBezTo>
                    <a:pt x="1734" y="139"/>
                    <a:pt x="1631" y="131"/>
                    <a:pt x="1528" y="131"/>
                  </a:cubicBezTo>
                  <a:cubicBezTo>
                    <a:pt x="1378" y="131"/>
                    <a:pt x="1226" y="148"/>
                    <a:pt x="1076" y="148"/>
                  </a:cubicBezTo>
                  <a:cubicBezTo>
                    <a:pt x="890" y="148"/>
                    <a:pt x="708" y="121"/>
                    <a:pt x="53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53" name="Google Shape;2653;p32"/>
            <p:cNvSpPr/>
            <p:nvPr/>
          </p:nvSpPr>
          <p:spPr>
            <a:xfrm>
              <a:off x="5425075" y="3154375"/>
              <a:ext cx="15200" cy="6950"/>
            </a:xfrm>
            <a:custGeom>
              <a:avLst/>
              <a:gdLst/>
              <a:ahLst/>
              <a:cxnLst/>
              <a:rect l="l" t="t" r="r" b="b"/>
              <a:pathLst>
                <a:path w="608" h="278" extrusionOk="0">
                  <a:moveTo>
                    <a:pt x="572" y="1"/>
                  </a:moveTo>
                  <a:cubicBezTo>
                    <a:pt x="381" y="13"/>
                    <a:pt x="203" y="13"/>
                    <a:pt x="0" y="25"/>
                  </a:cubicBezTo>
                  <a:lnTo>
                    <a:pt x="0" y="144"/>
                  </a:lnTo>
                  <a:cubicBezTo>
                    <a:pt x="86" y="236"/>
                    <a:pt x="179" y="278"/>
                    <a:pt x="278" y="278"/>
                  </a:cubicBezTo>
                  <a:cubicBezTo>
                    <a:pt x="357" y="278"/>
                    <a:pt x="439" y="251"/>
                    <a:pt x="524" y="203"/>
                  </a:cubicBezTo>
                  <a:cubicBezTo>
                    <a:pt x="596" y="156"/>
                    <a:pt x="608" y="84"/>
                    <a:pt x="584" y="13"/>
                  </a:cubicBezTo>
                  <a:lnTo>
                    <a:pt x="572"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54" name="Google Shape;2654;p32"/>
            <p:cNvSpPr/>
            <p:nvPr/>
          </p:nvSpPr>
          <p:spPr>
            <a:xfrm>
              <a:off x="5801600" y="2989775"/>
              <a:ext cx="21450" cy="7475"/>
            </a:xfrm>
            <a:custGeom>
              <a:avLst/>
              <a:gdLst/>
              <a:ahLst/>
              <a:cxnLst/>
              <a:rect l="l" t="t" r="r" b="b"/>
              <a:pathLst>
                <a:path w="858" h="299" extrusionOk="0">
                  <a:moveTo>
                    <a:pt x="560" y="1"/>
                  </a:moveTo>
                  <a:cubicBezTo>
                    <a:pt x="382" y="1"/>
                    <a:pt x="179" y="13"/>
                    <a:pt x="1" y="13"/>
                  </a:cubicBezTo>
                  <a:lnTo>
                    <a:pt x="1" y="251"/>
                  </a:lnTo>
                  <a:cubicBezTo>
                    <a:pt x="179" y="263"/>
                    <a:pt x="382" y="287"/>
                    <a:pt x="560" y="298"/>
                  </a:cubicBezTo>
                  <a:cubicBezTo>
                    <a:pt x="656" y="263"/>
                    <a:pt x="798" y="263"/>
                    <a:pt x="858" y="156"/>
                  </a:cubicBezTo>
                  <a:cubicBezTo>
                    <a:pt x="798" y="37"/>
                    <a:pt x="644" y="96"/>
                    <a:pt x="56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55" name="Google Shape;2655;p32"/>
            <p:cNvSpPr/>
            <p:nvPr/>
          </p:nvSpPr>
          <p:spPr>
            <a:xfrm>
              <a:off x="5815600" y="2989650"/>
              <a:ext cx="11025" cy="4025"/>
            </a:xfrm>
            <a:custGeom>
              <a:avLst/>
              <a:gdLst/>
              <a:ahLst/>
              <a:cxnLst/>
              <a:rect l="l" t="t" r="r" b="b"/>
              <a:pathLst>
                <a:path w="441" h="161" extrusionOk="0">
                  <a:moveTo>
                    <a:pt x="166" y="0"/>
                  </a:moveTo>
                  <a:cubicBezTo>
                    <a:pt x="111" y="0"/>
                    <a:pt x="54" y="6"/>
                    <a:pt x="0" y="6"/>
                  </a:cubicBezTo>
                  <a:cubicBezTo>
                    <a:pt x="84" y="53"/>
                    <a:pt x="191" y="113"/>
                    <a:pt x="298" y="161"/>
                  </a:cubicBezTo>
                  <a:cubicBezTo>
                    <a:pt x="358" y="161"/>
                    <a:pt x="393" y="137"/>
                    <a:pt x="441" y="137"/>
                  </a:cubicBezTo>
                  <a:cubicBezTo>
                    <a:pt x="371" y="20"/>
                    <a:pt x="271" y="0"/>
                    <a:pt x="16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56" name="Google Shape;2656;p32"/>
            <p:cNvSpPr/>
            <p:nvPr/>
          </p:nvSpPr>
          <p:spPr>
            <a:xfrm>
              <a:off x="5836425" y="2993175"/>
              <a:ext cx="11925" cy="3775"/>
            </a:xfrm>
            <a:custGeom>
              <a:avLst/>
              <a:gdLst/>
              <a:ahLst/>
              <a:cxnLst/>
              <a:rect l="l" t="t" r="r" b="b"/>
              <a:pathLst>
                <a:path w="477" h="151" extrusionOk="0">
                  <a:moveTo>
                    <a:pt x="196" y="0"/>
                  </a:moveTo>
                  <a:cubicBezTo>
                    <a:pt x="133" y="0"/>
                    <a:pt x="67" y="11"/>
                    <a:pt x="1" y="20"/>
                  </a:cubicBezTo>
                  <a:cubicBezTo>
                    <a:pt x="113" y="142"/>
                    <a:pt x="260" y="151"/>
                    <a:pt x="405" y="151"/>
                  </a:cubicBezTo>
                  <a:cubicBezTo>
                    <a:pt x="429" y="151"/>
                    <a:pt x="453" y="151"/>
                    <a:pt x="477" y="151"/>
                  </a:cubicBezTo>
                  <a:cubicBezTo>
                    <a:pt x="402" y="31"/>
                    <a:pt x="303" y="0"/>
                    <a:pt x="19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57" name="Google Shape;2657;p32"/>
            <p:cNvSpPr/>
            <p:nvPr/>
          </p:nvSpPr>
          <p:spPr>
            <a:xfrm>
              <a:off x="5279700" y="2998525"/>
              <a:ext cx="26325" cy="9150"/>
            </a:xfrm>
            <a:custGeom>
              <a:avLst/>
              <a:gdLst/>
              <a:ahLst/>
              <a:cxnLst/>
              <a:rect l="l" t="t" r="r" b="b"/>
              <a:pathLst>
                <a:path w="1053" h="366" extrusionOk="0">
                  <a:moveTo>
                    <a:pt x="218" y="1"/>
                  </a:moveTo>
                  <a:cubicBezTo>
                    <a:pt x="1" y="1"/>
                    <a:pt x="89" y="173"/>
                    <a:pt x="219" y="353"/>
                  </a:cubicBezTo>
                  <a:lnTo>
                    <a:pt x="255" y="365"/>
                  </a:lnTo>
                  <a:cubicBezTo>
                    <a:pt x="310" y="290"/>
                    <a:pt x="384" y="276"/>
                    <a:pt x="461" y="276"/>
                  </a:cubicBezTo>
                  <a:cubicBezTo>
                    <a:pt x="509" y="276"/>
                    <a:pt x="558" y="281"/>
                    <a:pt x="605" y="281"/>
                  </a:cubicBezTo>
                  <a:cubicBezTo>
                    <a:pt x="664" y="281"/>
                    <a:pt x="721" y="273"/>
                    <a:pt x="767" y="234"/>
                  </a:cubicBezTo>
                  <a:cubicBezTo>
                    <a:pt x="874" y="199"/>
                    <a:pt x="993" y="199"/>
                    <a:pt x="1053" y="103"/>
                  </a:cubicBezTo>
                  <a:cubicBezTo>
                    <a:pt x="815" y="56"/>
                    <a:pt x="600" y="68"/>
                    <a:pt x="374" y="20"/>
                  </a:cubicBezTo>
                  <a:cubicBezTo>
                    <a:pt x="310" y="7"/>
                    <a:pt x="259" y="1"/>
                    <a:pt x="21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58" name="Google Shape;2658;p32"/>
            <p:cNvSpPr/>
            <p:nvPr/>
          </p:nvSpPr>
          <p:spPr>
            <a:xfrm>
              <a:off x="5267900" y="2981425"/>
              <a:ext cx="10750" cy="26000"/>
            </a:xfrm>
            <a:custGeom>
              <a:avLst/>
              <a:gdLst/>
              <a:ahLst/>
              <a:cxnLst/>
              <a:rect l="l" t="t" r="r" b="b"/>
              <a:pathLst>
                <a:path w="430" h="1040" extrusionOk="0">
                  <a:moveTo>
                    <a:pt x="165" y="1"/>
                  </a:moveTo>
                  <a:cubicBezTo>
                    <a:pt x="119" y="1"/>
                    <a:pt x="88" y="30"/>
                    <a:pt x="72" y="85"/>
                  </a:cubicBezTo>
                  <a:cubicBezTo>
                    <a:pt x="72" y="299"/>
                    <a:pt x="1" y="525"/>
                    <a:pt x="1" y="752"/>
                  </a:cubicBezTo>
                  <a:cubicBezTo>
                    <a:pt x="23" y="885"/>
                    <a:pt x="35" y="1040"/>
                    <a:pt x="221" y="1040"/>
                  </a:cubicBezTo>
                  <a:cubicBezTo>
                    <a:pt x="234" y="1040"/>
                    <a:pt x="248" y="1039"/>
                    <a:pt x="263" y="1037"/>
                  </a:cubicBezTo>
                  <a:cubicBezTo>
                    <a:pt x="322" y="894"/>
                    <a:pt x="429" y="763"/>
                    <a:pt x="394" y="597"/>
                  </a:cubicBezTo>
                  <a:cubicBezTo>
                    <a:pt x="191" y="442"/>
                    <a:pt x="310" y="216"/>
                    <a:pt x="251" y="25"/>
                  </a:cubicBezTo>
                  <a:cubicBezTo>
                    <a:pt x="218" y="9"/>
                    <a:pt x="190" y="1"/>
                    <a:pt x="16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59" name="Google Shape;2659;p32"/>
            <p:cNvSpPr/>
            <p:nvPr/>
          </p:nvSpPr>
          <p:spPr>
            <a:xfrm>
              <a:off x="5261950" y="2999600"/>
              <a:ext cx="12225" cy="17900"/>
            </a:xfrm>
            <a:custGeom>
              <a:avLst/>
              <a:gdLst/>
              <a:ahLst/>
              <a:cxnLst/>
              <a:rect l="l" t="t" r="r" b="b"/>
              <a:pathLst>
                <a:path w="489" h="716" extrusionOk="0">
                  <a:moveTo>
                    <a:pt x="334" y="1"/>
                  </a:moveTo>
                  <a:cubicBezTo>
                    <a:pt x="1" y="120"/>
                    <a:pt x="179" y="382"/>
                    <a:pt x="191" y="572"/>
                  </a:cubicBezTo>
                  <a:cubicBezTo>
                    <a:pt x="239" y="620"/>
                    <a:pt x="298" y="667"/>
                    <a:pt x="334" y="715"/>
                  </a:cubicBezTo>
                  <a:cubicBezTo>
                    <a:pt x="334" y="679"/>
                    <a:pt x="358" y="632"/>
                    <a:pt x="370" y="608"/>
                  </a:cubicBezTo>
                  <a:cubicBezTo>
                    <a:pt x="417" y="501"/>
                    <a:pt x="441" y="394"/>
                    <a:pt x="489" y="298"/>
                  </a:cubicBezTo>
                  <a:cubicBezTo>
                    <a:pt x="370" y="239"/>
                    <a:pt x="358" y="120"/>
                    <a:pt x="33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60" name="Google Shape;2660;p32"/>
            <p:cNvSpPr/>
            <p:nvPr/>
          </p:nvSpPr>
          <p:spPr>
            <a:xfrm>
              <a:off x="5277725" y="2986200"/>
              <a:ext cx="3900" cy="7475"/>
            </a:xfrm>
            <a:custGeom>
              <a:avLst/>
              <a:gdLst/>
              <a:ahLst/>
              <a:cxnLst/>
              <a:rect l="l" t="t" r="r" b="b"/>
              <a:pathLst>
                <a:path w="156" h="299" extrusionOk="0">
                  <a:moveTo>
                    <a:pt x="156" y="1"/>
                  </a:moveTo>
                  <a:cubicBezTo>
                    <a:pt x="36" y="60"/>
                    <a:pt x="1" y="180"/>
                    <a:pt x="25" y="299"/>
                  </a:cubicBezTo>
                  <a:cubicBezTo>
                    <a:pt x="120" y="215"/>
                    <a:pt x="156" y="108"/>
                    <a:pt x="15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61" name="Google Shape;2661;p32"/>
            <p:cNvSpPr/>
            <p:nvPr/>
          </p:nvSpPr>
          <p:spPr>
            <a:xfrm>
              <a:off x="5281300" y="2978775"/>
              <a:ext cx="3600" cy="6875"/>
            </a:xfrm>
            <a:custGeom>
              <a:avLst/>
              <a:gdLst/>
              <a:ahLst/>
              <a:cxnLst/>
              <a:rect l="l" t="t" r="r" b="b"/>
              <a:pathLst>
                <a:path w="144" h="275" extrusionOk="0">
                  <a:moveTo>
                    <a:pt x="132" y="0"/>
                  </a:moveTo>
                  <a:cubicBezTo>
                    <a:pt x="24" y="72"/>
                    <a:pt x="1" y="155"/>
                    <a:pt x="1" y="274"/>
                  </a:cubicBezTo>
                  <a:cubicBezTo>
                    <a:pt x="60" y="238"/>
                    <a:pt x="96" y="191"/>
                    <a:pt x="143" y="143"/>
                  </a:cubicBezTo>
                  <a:cubicBezTo>
                    <a:pt x="143" y="96"/>
                    <a:pt x="132" y="36"/>
                    <a:pt x="13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62" name="Google Shape;2662;p32"/>
            <p:cNvSpPr/>
            <p:nvPr/>
          </p:nvSpPr>
          <p:spPr>
            <a:xfrm>
              <a:off x="5323575" y="3129775"/>
              <a:ext cx="44375" cy="16000"/>
            </a:xfrm>
            <a:custGeom>
              <a:avLst/>
              <a:gdLst/>
              <a:ahLst/>
              <a:cxnLst/>
              <a:rect l="l" t="t" r="r" b="b"/>
              <a:pathLst>
                <a:path w="1775" h="640" extrusionOk="0">
                  <a:moveTo>
                    <a:pt x="332" y="0"/>
                  </a:moveTo>
                  <a:cubicBezTo>
                    <a:pt x="226" y="0"/>
                    <a:pt x="128" y="33"/>
                    <a:pt x="36" y="116"/>
                  </a:cubicBezTo>
                  <a:cubicBezTo>
                    <a:pt x="0" y="187"/>
                    <a:pt x="0" y="259"/>
                    <a:pt x="48" y="318"/>
                  </a:cubicBezTo>
                  <a:cubicBezTo>
                    <a:pt x="179" y="473"/>
                    <a:pt x="357" y="533"/>
                    <a:pt x="536" y="580"/>
                  </a:cubicBezTo>
                  <a:cubicBezTo>
                    <a:pt x="655" y="592"/>
                    <a:pt x="762" y="604"/>
                    <a:pt x="881" y="604"/>
                  </a:cubicBezTo>
                  <a:cubicBezTo>
                    <a:pt x="1143" y="592"/>
                    <a:pt x="1429" y="640"/>
                    <a:pt x="1643" y="402"/>
                  </a:cubicBezTo>
                  <a:cubicBezTo>
                    <a:pt x="1679" y="318"/>
                    <a:pt x="1727" y="235"/>
                    <a:pt x="1774" y="163"/>
                  </a:cubicBezTo>
                  <a:lnTo>
                    <a:pt x="608" y="116"/>
                  </a:lnTo>
                  <a:cubicBezTo>
                    <a:pt x="548" y="56"/>
                    <a:pt x="488" y="21"/>
                    <a:pt x="429" y="9"/>
                  </a:cubicBezTo>
                  <a:cubicBezTo>
                    <a:pt x="396" y="3"/>
                    <a:pt x="364" y="0"/>
                    <a:pt x="33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63" name="Google Shape;2663;p32"/>
            <p:cNvSpPr/>
            <p:nvPr/>
          </p:nvSpPr>
          <p:spPr>
            <a:xfrm>
              <a:off x="5341850" y="3139800"/>
              <a:ext cx="30250" cy="13575"/>
            </a:xfrm>
            <a:custGeom>
              <a:avLst/>
              <a:gdLst/>
              <a:ahLst/>
              <a:cxnLst/>
              <a:rect l="l" t="t" r="r" b="b"/>
              <a:pathLst>
                <a:path w="1210" h="543" extrusionOk="0">
                  <a:moveTo>
                    <a:pt x="889" y="1"/>
                  </a:moveTo>
                  <a:cubicBezTo>
                    <a:pt x="615" y="12"/>
                    <a:pt x="317" y="12"/>
                    <a:pt x="31" y="24"/>
                  </a:cubicBezTo>
                  <a:cubicBezTo>
                    <a:pt x="1" y="186"/>
                    <a:pt x="108" y="271"/>
                    <a:pt x="221" y="271"/>
                  </a:cubicBezTo>
                  <a:cubicBezTo>
                    <a:pt x="241" y="271"/>
                    <a:pt x="262" y="268"/>
                    <a:pt x="281" y="262"/>
                  </a:cubicBezTo>
                  <a:cubicBezTo>
                    <a:pt x="318" y="253"/>
                    <a:pt x="347" y="249"/>
                    <a:pt x="370" y="249"/>
                  </a:cubicBezTo>
                  <a:cubicBezTo>
                    <a:pt x="528" y="249"/>
                    <a:pt x="410" y="437"/>
                    <a:pt x="472" y="489"/>
                  </a:cubicBezTo>
                  <a:cubicBezTo>
                    <a:pt x="531" y="524"/>
                    <a:pt x="591" y="542"/>
                    <a:pt x="653" y="542"/>
                  </a:cubicBezTo>
                  <a:cubicBezTo>
                    <a:pt x="716" y="542"/>
                    <a:pt x="781" y="524"/>
                    <a:pt x="853" y="489"/>
                  </a:cubicBezTo>
                  <a:cubicBezTo>
                    <a:pt x="877" y="453"/>
                    <a:pt x="889" y="429"/>
                    <a:pt x="912" y="393"/>
                  </a:cubicBezTo>
                  <a:cubicBezTo>
                    <a:pt x="912" y="203"/>
                    <a:pt x="1043" y="143"/>
                    <a:pt x="1210" y="132"/>
                  </a:cubicBezTo>
                  <a:cubicBezTo>
                    <a:pt x="1127" y="24"/>
                    <a:pt x="1008" y="12"/>
                    <a:pt x="88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64" name="Google Shape;2664;p32"/>
            <p:cNvSpPr/>
            <p:nvPr/>
          </p:nvSpPr>
          <p:spPr>
            <a:xfrm>
              <a:off x="5375075" y="3121925"/>
              <a:ext cx="19900" cy="10450"/>
            </a:xfrm>
            <a:custGeom>
              <a:avLst/>
              <a:gdLst/>
              <a:ahLst/>
              <a:cxnLst/>
              <a:rect l="l" t="t" r="r" b="b"/>
              <a:pathLst>
                <a:path w="796" h="418" extrusionOk="0">
                  <a:moveTo>
                    <a:pt x="176" y="0"/>
                  </a:moveTo>
                  <a:cubicBezTo>
                    <a:pt x="169" y="0"/>
                    <a:pt x="162" y="1"/>
                    <a:pt x="155" y="1"/>
                  </a:cubicBezTo>
                  <a:cubicBezTo>
                    <a:pt x="95" y="13"/>
                    <a:pt x="60" y="13"/>
                    <a:pt x="0" y="13"/>
                  </a:cubicBezTo>
                  <a:cubicBezTo>
                    <a:pt x="36" y="251"/>
                    <a:pt x="310" y="263"/>
                    <a:pt x="429" y="418"/>
                  </a:cubicBezTo>
                  <a:cubicBezTo>
                    <a:pt x="512" y="418"/>
                    <a:pt x="595" y="406"/>
                    <a:pt x="679" y="406"/>
                  </a:cubicBezTo>
                  <a:cubicBezTo>
                    <a:pt x="781" y="172"/>
                    <a:pt x="795" y="103"/>
                    <a:pt x="693" y="103"/>
                  </a:cubicBezTo>
                  <a:cubicBezTo>
                    <a:pt x="676" y="103"/>
                    <a:pt x="655" y="105"/>
                    <a:pt x="631" y="108"/>
                  </a:cubicBezTo>
                  <a:cubicBezTo>
                    <a:pt x="623" y="109"/>
                    <a:pt x="616" y="109"/>
                    <a:pt x="608" y="109"/>
                  </a:cubicBezTo>
                  <a:cubicBezTo>
                    <a:pt x="449" y="109"/>
                    <a:pt x="326" y="0"/>
                    <a:pt x="17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65" name="Google Shape;2665;p32"/>
            <p:cNvSpPr/>
            <p:nvPr/>
          </p:nvSpPr>
          <p:spPr>
            <a:xfrm>
              <a:off x="5334000" y="3007400"/>
              <a:ext cx="16075" cy="3250"/>
            </a:xfrm>
            <a:custGeom>
              <a:avLst/>
              <a:gdLst/>
              <a:ahLst/>
              <a:cxnLst/>
              <a:rect l="l" t="t" r="r" b="b"/>
              <a:pathLst>
                <a:path w="643" h="130" extrusionOk="0">
                  <a:moveTo>
                    <a:pt x="293" y="1"/>
                  </a:moveTo>
                  <a:cubicBezTo>
                    <a:pt x="211" y="1"/>
                    <a:pt x="129" y="10"/>
                    <a:pt x="48" y="10"/>
                  </a:cubicBezTo>
                  <a:cubicBezTo>
                    <a:pt x="0" y="70"/>
                    <a:pt x="12" y="117"/>
                    <a:pt x="95" y="129"/>
                  </a:cubicBezTo>
                  <a:lnTo>
                    <a:pt x="643" y="129"/>
                  </a:lnTo>
                  <a:cubicBezTo>
                    <a:pt x="536" y="22"/>
                    <a:pt x="416" y="1"/>
                    <a:pt x="29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66" name="Google Shape;2666;p32"/>
            <p:cNvSpPr/>
            <p:nvPr/>
          </p:nvSpPr>
          <p:spPr>
            <a:xfrm>
              <a:off x="5285775" y="3004325"/>
              <a:ext cx="14300" cy="3350"/>
            </a:xfrm>
            <a:custGeom>
              <a:avLst/>
              <a:gdLst/>
              <a:ahLst/>
              <a:cxnLst/>
              <a:rect l="l" t="t" r="r" b="b"/>
              <a:pathLst>
                <a:path w="572" h="134" extrusionOk="0">
                  <a:moveTo>
                    <a:pt x="270" y="0"/>
                  </a:moveTo>
                  <a:cubicBezTo>
                    <a:pt x="169" y="0"/>
                    <a:pt x="73" y="20"/>
                    <a:pt x="0" y="133"/>
                  </a:cubicBezTo>
                  <a:cubicBezTo>
                    <a:pt x="191" y="121"/>
                    <a:pt x="381" y="121"/>
                    <a:pt x="572" y="109"/>
                  </a:cubicBezTo>
                  <a:cubicBezTo>
                    <a:pt x="560" y="74"/>
                    <a:pt x="524" y="38"/>
                    <a:pt x="512" y="2"/>
                  </a:cubicBezTo>
                  <a:cubicBezTo>
                    <a:pt x="489" y="5"/>
                    <a:pt x="466" y="6"/>
                    <a:pt x="442" y="6"/>
                  </a:cubicBezTo>
                  <a:cubicBezTo>
                    <a:pt x="385" y="6"/>
                    <a:pt x="326" y="0"/>
                    <a:pt x="27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67" name="Google Shape;2667;p32"/>
            <p:cNvSpPr/>
            <p:nvPr/>
          </p:nvSpPr>
          <p:spPr>
            <a:xfrm>
              <a:off x="5328325" y="3007650"/>
              <a:ext cx="8075" cy="3075"/>
            </a:xfrm>
            <a:custGeom>
              <a:avLst/>
              <a:gdLst/>
              <a:ahLst/>
              <a:cxnLst/>
              <a:rect l="l" t="t" r="r" b="b"/>
              <a:pathLst>
                <a:path w="323" h="123" extrusionOk="0">
                  <a:moveTo>
                    <a:pt x="275" y="0"/>
                  </a:moveTo>
                  <a:cubicBezTo>
                    <a:pt x="179" y="0"/>
                    <a:pt x="96" y="0"/>
                    <a:pt x="1" y="12"/>
                  </a:cubicBezTo>
                  <a:cubicBezTo>
                    <a:pt x="68" y="98"/>
                    <a:pt x="158" y="123"/>
                    <a:pt x="253" y="123"/>
                  </a:cubicBezTo>
                  <a:cubicBezTo>
                    <a:pt x="276" y="123"/>
                    <a:pt x="299" y="122"/>
                    <a:pt x="322" y="119"/>
                  </a:cubicBezTo>
                  <a:cubicBezTo>
                    <a:pt x="298" y="72"/>
                    <a:pt x="287" y="48"/>
                    <a:pt x="27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68" name="Google Shape;2668;p32"/>
            <p:cNvSpPr/>
            <p:nvPr/>
          </p:nvSpPr>
          <p:spPr>
            <a:xfrm>
              <a:off x="5525675" y="3107525"/>
              <a:ext cx="8075" cy="5900"/>
            </a:xfrm>
            <a:custGeom>
              <a:avLst/>
              <a:gdLst/>
              <a:ahLst/>
              <a:cxnLst/>
              <a:rect l="l" t="t" r="r" b="b"/>
              <a:pathLst>
                <a:path w="323" h="236" extrusionOk="0">
                  <a:moveTo>
                    <a:pt x="140" y="0"/>
                  </a:moveTo>
                  <a:cubicBezTo>
                    <a:pt x="96" y="0"/>
                    <a:pt x="49" y="8"/>
                    <a:pt x="1" y="18"/>
                  </a:cubicBezTo>
                  <a:lnTo>
                    <a:pt x="1" y="137"/>
                  </a:lnTo>
                  <a:cubicBezTo>
                    <a:pt x="58" y="169"/>
                    <a:pt x="126" y="236"/>
                    <a:pt x="198" y="236"/>
                  </a:cubicBezTo>
                  <a:cubicBezTo>
                    <a:pt x="231" y="236"/>
                    <a:pt x="265" y="222"/>
                    <a:pt x="298" y="184"/>
                  </a:cubicBezTo>
                  <a:cubicBezTo>
                    <a:pt x="310" y="160"/>
                    <a:pt x="322" y="77"/>
                    <a:pt x="310" y="65"/>
                  </a:cubicBezTo>
                  <a:cubicBezTo>
                    <a:pt x="261" y="16"/>
                    <a:pt x="204" y="0"/>
                    <a:pt x="14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69" name="Google Shape;2669;p32"/>
            <p:cNvSpPr/>
            <p:nvPr/>
          </p:nvSpPr>
          <p:spPr>
            <a:xfrm>
              <a:off x="5540850" y="3132950"/>
              <a:ext cx="5700" cy="4200"/>
            </a:xfrm>
            <a:custGeom>
              <a:avLst/>
              <a:gdLst/>
              <a:ahLst/>
              <a:cxnLst/>
              <a:rect l="l" t="t" r="r" b="b"/>
              <a:pathLst>
                <a:path w="228" h="168" extrusionOk="0">
                  <a:moveTo>
                    <a:pt x="108" y="1"/>
                  </a:moveTo>
                  <a:lnTo>
                    <a:pt x="108" y="1"/>
                  </a:lnTo>
                  <a:cubicBezTo>
                    <a:pt x="1" y="48"/>
                    <a:pt x="1" y="96"/>
                    <a:pt x="96" y="167"/>
                  </a:cubicBezTo>
                  <a:cubicBezTo>
                    <a:pt x="179" y="120"/>
                    <a:pt x="227" y="60"/>
                    <a:pt x="10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70" name="Google Shape;2670;p32"/>
            <p:cNvSpPr/>
            <p:nvPr/>
          </p:nvSpPr>
          <p:spPr>
            <a:xfrm>
              <a:off x="5503650" y="3131500"/>
              <a:ext cx="4500" cy="4375"/>
            </a:xfrm>
            <a:custGeom>
              <a:avLst/>
              <a:gdLst/>
              <a:ahLst/>
              <a:cxnLst/>
              <a:rect l="l" t="t" r="r" b="b"/>
              <a:pathLst>
                <a:path w="180" h="175" extrusionOk="0">
                  <a:moveTo>
                    <a:pt x="88" y="1"/>
                  </a:moveTo>
                  <a:cubicBezTo>
                    <a:pt x="59" y="1"/>
                    <a:pt x="30" y="31"/>
                    <a:pt x="1" y="94"/>
                  </a:cubicBezTo>
                  <a:cubicBezTo>
                    <a:pt x="24" y="148"/>
                    <a:pt x="51" y="175"/>
                    <a:pt x="81" y="175"/>
                  </a:cubicBezTo>
                  <a:cubicBezTo>
                    <a:pt x="111" y="175"/>
                    <a:pt x="143" y="148"/>
                    <a:pt x="179" y="94"/>
                  </a:cubicBezTo>
                  <a:cubicBezTo>
                    <a:pt x="149" y="33"/>
                    <a:pt x="118" y="1"/>
                    <a:pt x="8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71" name="Google Shape;2671;p32"/>
            <p:cNvSpPr/>
            <p:nvPr/>
          </p:nvSpPr>
          <p:spPr>
            <a:xfrm>
              <a:off x="5518525" y="3129075"/>
              <a:ext cx="3300" cy="2100"/>
            </a:xfrm>
            <a:custGeom>
              <a:avLst/>
              <a:gdLst/>
              <a:ahLst/>
              <a:cxnLst/>
              <a:rect l="l" t="t" r="r" b="b"/>
              <a:pathLst>
                <a:path w="132" h="84" extrusionOk="0">
                  <a:moveTo>
                    <a:pt x="1" y="1"/>
                  </a:moveTo>
                  <a:cubicBezTo>
                    <a:pt x="20" y="53"/>
                    <a:pt x="40" y="83"/>
                    <a:pt x="63" y="83"/>
                  </a:cubicBezTo>
                  <a:cubicBezTo>
                    <a:pt x="82" y="83"/>
                    <a:pt x="105" y="62"/>
                    <a:pt x="132" y="13"/>
                  </a:cubicBezTo>
                  <a:cubicBezTo>
                    <a:pt x="96" y="1"/>
                    <a:pt x="49" y="1"/>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72" name="Google Shape;2672;p32"/>
            <p:cNvSpPr/>
            <p:nvPr/>
          </p:nvSpPr>
          <p:spPr>
            <a:xfrm>
              <a:off x="6169500" y="3246075"/>
              <a:ext cx="1825" cy="1500"/>
            </a:xfrm>
            <a:custGeom>
              <a:avLst/>
              <a:gdLst/>
              <a:ahLst/>
              <a:cxnLst/>
              <a:rect l="l" t="t" r="r" b="b"/>
              <a:pathLst>
                <a:path w="73" h="60" extrusionOk="0">
                  <a:moveTo>
                    <a:pt x="1" y="0"/>
                  </a:moveTo>
                  <a:lnTo>
                    <a:pt x="49" y="40"/>
                  </a:lnTo>
                  <a:lnTo>
                    <a:pt x="49" y="40"/>
                  </a:lnTo>
                  <a:cubicBezTo>
                    <a:pt x="45" y="35"/>
                    <a:pt x="42" y="29"/>
                    <a:pt x="37" y="24"/>
                  </a:cubicBezTo>
                  <a:cubicBezTo>
                    <a:pt x="37" y="0"/>
                    <a:pt x="25" y="0"/>
                    <a:pt x="1" y="0"/>
                  </a:cubicBezTo>
                  <a:close/>
                  <a:moveTo>
                    <a:pt x="49" y="40"/>
                  </a:moveTo>
                  <a:cubicBezTo>
                    <a:pt x="53" y="46"/>
                    <a:pt x="59" y="53"/>
                    <a:pt x="72" y="60"/>
                  </a:cubicBezTo>
                  <a:lnTo>
                    <a:pt x="49" y="4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73" name="Google Shape;2673;p32"/>
            <p:cNvSpPr/>
            <p:nvPr/>
          </p:nvSpPr>
          <p:spPr>
            <a:xfrm>
              <a:off x="5744450" y="2986075"/>
              <a:ext cx="19675" cy="3625"/>
            </a:xfrm>
            <a:custGeom>
              <a:avLst/>
              <a:gdLst/>
              <a:ahLst/>
              <a:cxnLst/>
              <a:rect l="l" t="t" r="r" b="b"/>
              <a:pathLst>
                <a:path w="787" h="145" extrusionOk="0">
                  <a:moveTo>
                    <a:pt x="345" y="1"/>
                  </a:moveTo>
                  <a:cubicBezTo>
                    <a:pt x="253" y="1"/>
                    <a:pt x="160" y="7"/>
                    <a:pt x="68" y="7"/>
                  </a:cubicBezTo>
                  <a:cubicBezTo>
                    <a:pt x="46" y="7"/>
                    <a:pt x="23" y="7"/>
                    <a:pt x="1" y="6"/>
                  </a:cubicBezTo>
                  <a:lnTo>
                    <a:pt x="1" y="6"/>
                  </a:lnTo>
                  <a:cubicBezTo>
                    <a:pt x="106" y="116"/>
                    <a:pt x="221" y="145"/>
                    <a:pt x="343" y="145"/>
                  </a:cubicBezTo>
                  <a:cubicBezTo>
                    <a:pt x="473" y="145"/>
                    <a:pt x="610" y="112"/>
                    <a:pt x="751" y="112"/>
                  </a:cubicBezTo>
                  <a:cubicBezTo>
                    <a:pt x="763" y="112"/>
                    <a:pt x="775" y="113"/>
                    <a:pt x="787" y="113"/>
                  </a:cubicBezTo>
                  <a:cubicBezTo>
                    <a:pt x="645" y="19"/>
                    <a:pt x="495" y="1"/>
                    <a:pt x="34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74" name="Google Shape;2674;p32"/>
            <p:cNvSpPr/>
            <p:nvPr/>
          </p:nvSpPr>
          <p:spPr>
            <a:xfrm>
              <a:off x="5779275" y="2986200"/>
              <a:ext cx="11350" cy="3025"/>
            </a:xfrm>
            <a:custGeom>
              <a:avLst/>
              <a:gdLst/>
              <a:ahLst/>
              <a:cxnLst/>
              <a:rect l="l" t="t" r="r" b="b"/>
              <a:pathLst>
                <a:path w="454" h="121" extrusionOk="0">
                  <a:moveTo>
                    <a:pt x="184" y="1"/>
                  </a:moveTo>
                  <a:cubicBezTo>
                    <a:pt x="125" y="1"/>
                    <a:pt x="63" y="8"/>
                    <a:pt x="1" y="13"/>
                  </a:cubicBezTo>
                  <a:cubicBezTo>
                    <a:pt x="1" y="72"/>
                    <a:pt x="36" y="96"/>
                    <a:pt x="84" y="120"/>
                  </a:cubicBezTo>
                  <a:lnTo>
                    <a:pt x="453" y="120"/>
                  </a:lnTo>
                  <a:cubicBezTo>
                    <a:pt x="378" y="23"/>
                    <a:pt x="285" y="1"/>
                    <a:pt x="18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75" name="Google Shape;2675;p32"/>
            <p:cNvSpPr/>
            <p:nvPr/>
          </p:nvSpPr>
          <p:spPr>
            <a:xfrm>
              <a:off x="5764100" y="2987775"/>
              <a:ext cx="6275" cy="1150"/>
            </a:xfrm>
            <a:custGeom>
              <a:avLst/>
              <a:gdLst/>
              <a:ahLst/>
              <a:cxnLst/>
              <a:rect l="l" t="t" r="r" b="b"/>
              <a:pathLst>
                <a:path w="251" h="46" extrusionOk="0">
                  <a:moveTo>
                    <a:pt x="147" y="0"/>
                  </a:moveTo>
                  <a:cubicBezTo>
                    <a:pt x="101" y="0"/>
                    <a:pt x="53" y="19"/>
                    <a:pt x="1" y="45"/>
                  </a:cubicBezTo>
                  <a:lnTo>
                    <a:pt x="251" y="45"/>
                  </a:lnTo>
                  <a:cubicBezTo>
                    <a:pt x="218" y="13"/>
                    <a:pt x="184" y="0"/>
                    <a:pt x="14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76" name="Google Shape;2676;p32"/>
            <p:cNvSpPr/>
            <p:nvPr/>
          </p:nvSpPr>
          <p:spPr>
            <a:xfrm>
              <a:off x="5774825" y="2986500"/>
              <a:ext cx="6850" cy="2725"/>
            </a:xfrm>
            <a:custGeom>
              <a:avLst/>
              <a:gdLst/>
              <a:ahLst/>
              <a:cxnLst/>
              <a:rect l="l" t="t" r="r" b="b"/>
              <a:pathLst>
                <a:path w="274" h="109" extrusionOk="0">
                  <a:moveTo>
                    <a:pt x="179" y="1"/>
                  </a:moveTo>
                  <a:cubicBezTo>
                    <a:pt x="119" y="25"/>
                    <a:pt x="60" y="60"/>
                    <a:pt x="0" y="108"/>
                  </a:cubicBezTo>
                  <a:lnTo>
                    <a:pt x="274" y="108"/>
                  </a:lnTo>
                  <a:cubicBezTo>
                    <a:pt x="238" y="72"/>
                    <a:pt x="214" y="25"/>
                    <a:pt x="17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77" name="Google Shape;2677;p32"/>
            <p:cNvSpPr/>
            <p:nvPr/>
          </p:nvSpPr>
          <p:spPr>
            <a:xfrm>
              <a:off x="5263450" y="2968650"/>
              <a:ext cx="13400" cy="45875"/>
            </a:xfrm>
            <a:custGeom>
              <a:avLst/>
              <a:gdLst/>
              <a:ahLst/>
              <a:cxnLst/>
              <a:rect l="l" t="t" r="r" b="b"/>
              <a:pathLst>
                <a:path w="536" h="1835" extrusionOk="0">
                  <a:moveTo>
                    <a:pt x="179" y="0"/>
                  </a:moveTo>
                  <a:cubicBezTo>
                    <a:pt x="119" y="501"/>
                    <a:pt x="60" y="1024"/>
                    <a:pt x="0" y="1536"/>
                  </a:cubicBezTo>
                  <a:cubicBezTo>
                    <a:pt x="12" y="1632"/>
                    <a:pt x="24" y="1751"/>
                    <a:pt x="131" y="1834"/>
                  </a:cubicBezTo>
                  <a:cubicBezTo>
                    <a:pt x="179" y="1620"/>
                    <a:pt x="119" y="1394"/>
                    <a:pt x="274" y="1239"/>
                  </a:cubicBezTo>
                  <a:cubicBezTo>
                    <a:pt x="298" y="1024"/>
                    <a:pt x="310" y="798"/>
                    <a:pt x="322" y="584"/>
                  </a:cubicBezTo>
                  <a:cubicBezTo>
                    <a:pt x="322" y="370"/>
                    <a:pt x="536" y="120"/>
                    <a:pt x="17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78" name="Google Shape;2678;p32"/>
            <p:cNvSpPr/>
            <p:nvPr/>
          </p:nvSpPr>
          <p:spPr>
            <a:xfrm>
              <a:off x="5562000" y="3166300"/>
              <a:ext cx="2700" cy="2100"/>
            </a:xfrm>
            <a:custGeom>
              <a:avLst/>
              <a:gdLst/>
              <a:ahLst/>
              <a:cxnLst/>
              <a:rect l="l" t="t" r="r" b="b"/>
              <a:pathLst>
                <a:path w="108" h="84" extrusionOk="0">
                  <a:moveTo>
                    <a:pt x="95" y="0"/>
                  </a:moveTo>
                  <a:lnTo>
                    <a:pt x="95" y="0"/>
                  </a:lnTo>
                  <a:cubicBezTo>
                    <a:pt x="0" y="36"/>
                    <a:pt x="36" y="48"/>
                    <a:pt x="107" y="84"/>
                  </a:cubicBezTo>
                  <a:cubicBezTo>
                    <a:pt x="107" y="48"/>
                    <a:pt x="107" y="24"/>
                    <a:pt x="9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79" name="Google Shape;2679;p32"/>
            <p:cNvSpPr/>
            <p:nvPr/>
          </p:nvSpPr>
          <p:spPr>
            <a:xfrm>
              <a:off x="6005200" y="3254400"/>
              <a:ext cx="15200" cy="4500"/>
            </a:xfrm>
            <a:custGeom>
              <a:avLst/>
              <a:gdLst/>
              <a:ahLst/>
              <a:cxnLst/>
              <a:rect l="l" t="t" r="r" b="b"/>
              <a:pathLst>
                <a:path w="608" h="180" extrusionOk="0">
                  <a:moveTo>
                    <a:pt x="334" y="0"/>
                  </a:moveTo>
                  <a:cubicBezTo>
                    <a:pt x="227" y="12"/>
                    <a:pt x="108" y="12"/>
                    <a:pt x="1" y="24"/>
                  </a:cubicBezTo>
                  <a:cubicBezTo>
                    <a:pt x="179" y="179"/>
                    <a:pt x="405" y="143"/>
                    <a:pt x="608" y="167"/>
                  </a:cubicBezTo>
                  <a:cubicBezTo>
                    <a:pt x="548" y="48"/>
                    <a:pt x="429" y="24"/>
                    <a:pt x="33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80" name="Google Shape;2680;p32"/>
            <p:cNvSpPr/>
            <p:nvPr/>
          </p:nvSpPr>
          <p:spPr>
            <a:xfrm>
              <a:off x="6026925" y="3258400"/>
              <a:ext cx="14925" cy="3475"/>
            </a:xfrm>
            <a:custGeom>
              <a:avLst/>
              <a:gdLst/>
              <a:ahLst/>
              <a:cxnLst/>
              <a:rect l="l" t="t" r="r" b="b"/>
              <a:pathLst>
                <a:path w="597" h="139" extrusionOk="0">
                  <a:moveTo>
                    <a:pt x="291" y="1"/>
                  </a:moveTo>
                  <a:cubicBezTo>
                    <a:pt x="195" y="1"/>
                    <a:pt x="95" y="19"/>
                    <a:pt x="1" y="19"/>
                  </a:cubicBezTo>
                  <a:cubicBezTo>
                    <a:pt x="126" y="111"/>
                    <a:pt x="263" y="138"/>
                    <a:pt x="407" y="138"/>
                  </a:cubicBezTo>
                  <a:cubicBezTo>
                    <a:pt x="469" y="138"/>
                    <a:pt x="532" y="133"/>
                    <a:pt x="596" y="126"/>
                  </a:cubicBezTo>
                  <a:cubicBezTo>
                    <a:pt x="507" y="25"/>
                    <a:pt x="401" y="1"/>
                    <a:pt x="29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81" name="Google Shape;2681;p32"/>
            <p:cNvSpPr/>
            <p:nvPr/>
          </p:nvSpPr>
          <p:spPr>
            <a:xfrm>
              <a:off x="5418225" y="3154675"/>
              <a:ext cx="125325" cy="24300"/>
            </a:xfrm>
            <a:custGeom>
              <a:avLst/>
              <a:gdLst/>
              <a:ahLst/>
              <a:cxnLst/>
              <a:rect l="l" t="t" r="r" b="b"/>
              <a:pathLst>
                <a:path w="5013" h="972" extrusionOk="0">
                  <a:moveTo>
                    <a:pt x="1155" y="1"/>
                  </a:moveTo>
                  <a:cubicBezTo>
                    <a:pt x="1096" y="13"/>
                    <a:pt x="1048" y="25"/>
                    <a:pt x="989" y="48"/>
                  </a:cubicBezTo>
                  <a:cubicBezTo>
                    <a:pt x="929" y="60"/>
                    <a:pt x="882" y="84"/>
                    <a:pt x="846" y="120"/>
                  </a:cubicBezTo>
                  <a:cubicBezTo>
                    <a:pt x="667" y="132"/>
                    <a:pt x="477" y="132"/>
                    <a:pt x="274" y="132"/>
                  </a:cubicBezTo>
                  <a:cubicBezTo>
                    <a:pt x="155" y="132"/>
                    <a:pt x="60" y="144"/>
                    <a:pt x="0" y="263"/>
                  </a:cubicBezTo>
                  <a:cubicBezTo>
                    <a:pt x="72" y="382"/>
                    <a:pt x="191" y="418"/>
                    <a:pt x="322" y="429"/>
                  </a:cubicBezTo>
                  <a:cubicBezTo>
                    <a:pt x="489" y="429"/>
                    <a:pt x="632" y="441"/>
                    <a:pt x="786" y="477"/>
                  </a:cubicBezTo>
                  <a:cubicBezTo>
                    <a:pt x="810" y="489"/>
                    <a:pt x="846" y="489"/>
                    <a:pt x="870" y="489"/>
                  </a:cubicBezTo>
                  <a:cubicBezTo>
                    <a:pt x="905" y="489"/>
                    <a:pt x="929" y="477"/>
                    <a:pt x="965" y="477"/>
                  </a:cubicBezTo>
                  <a:cubicBezTo>
                    <a:pt x="999" y="427"/>
                    <a:pt x="1030" y="402"/>
                    <a:pt x="1059" y="402"/>
                  </a:cubicBezTo>
                  <a:cubicBezTo>
                    <a:pt x="1093" y="402"/>
                    <a:pt x="1124" y="432"/>
                    <a:pt x="1155" y="489"/>
                  </a:cubicBezTo>
                  <a:cubicBezTo>
                    <a:pt x="1203" y="525"/>
                    <a:pt x="1263" y="537"/>
                    <a:pt x="1322" y="549"/>
                  </a:cubicBezTo>
                  <a:cubicBezTo>
                    <a:pt x="1382" y="549"/>
                    <a:pt x="1441" y="560"/>
                    <a:pt x="1501" y="560"/>
                  </a:cubicBezTo>
                  <a:lnTo>
                    <a:pt x="1941" y="560"/>
                  </a:lnTo>
                  <a:cubicBezTo>
                    <a:pt x="1962" y="559"/>
                    <a:pt x="1983" y="558"/>
                    <a:pt x="2003" y="558"/>
                  </a:cubicBezTo>
                  <a:cubicBezTo>
                    <a:pt x="2132" y="558"/>
                    <a:pt x="2246" y="588"/>
                    <a:pt x="2370" y="608"/>
                  </a:cubicBezTo>
                  <a:cubicBezTo>
                    <a:pt x="2441" y="620"/>
                    <a:pt x="2489" y="620"/>
                    <a:pt x="2560" y="620"/>
                  </a:cubicBezTo>
                  <a:cubicBezTo>
                    <a:pt x="2667" y="620"/>
                    <a:pt x="2810" y="680"/>
                    <a:pt x="2929" y="703"/>
                  </a:cubicBezTo>
                  <a:cubicBezTo>
                    <a:pt x="3410" y="754"/>
                    <a:pt x="3891" y="972"/>
                    <a:pt x="4385" y="972"/>
                  </a:cubicBezTo>
                  <a:cubicBezTo>
                    <a:pt x="4588" y="972"/>
                    <a:pt x="4793" y="935"/>
                    <a:pt x="5001" y="834"/>
                  </a:cubicBezTo>
                  <a:cubicBezTo>
                    <a:pt x="5001" y="787"/>
                    <a:pt x="5013" y="727"/>
                    <a:pt x="5013" y="668"/>
                  </a:cubicBezTo>
                  <a:cubicBezTo>
                    <a:pt x="4989" y="644"/>
                    <a:pt x="4989" y="596"/>
                    <a:pt x="4977" y="560"/>
                  </a:cubicBezTo>
                  <a:cubicBezTo>
                    <a:pt x="4894" y="537"/>
                    <a:pt x="4787" y="489"/>
                    <a:pt x="4692" y="465"/>
                  </a:cubicBezTo>
                  <a:lnTo>
                    <a:pt x="4656" y="489"/>
                  </a:lnTo>
                  <a:lnTo>
                    <a:pt x="4608" y="441"/>
                  </a:lnTo>
                  <a:cubicBezTo>
                    <a:pt x="4523" y="496"/>
                    <a:pt x="4438" y="532"/>
                    <a:pt x="4356" y="532"/>
                  </a:cubicBezTo>
                  <a:cubicBezTo>
                    <a:pt x="4277" y="532"/>
                    <a:pt x="4202" y="499"/>
                    <a:pt x="4132" y="418"/>
                  </a:cubicBezTo>
                  <a:cubicBezTo>
                    <a:pt x="3846" y="406"/>
                    <a:pt x="3560" y="406"/>
                    <a:pt x="3287" y="382"/>
                  </a:cubicBezTo>
                  <a:cubicBezTo>
                    <a:pt x="3203" y="370"/>
                    <a:pt x="3168" y="310"/>
                    <a:pt x="3120" y="263"/>
                  </a:cubicBezTo>
                  <a:cubicBezTo>
                    <a:pt x="3094" y="237"/>
                    <a:pt x="3068" y="218"/>
                    <a:pt x="3034" y="218"/>
                  </a:cubicBezTo>
                  <a:cubicBezTo>
                    <a:pt x="3020" y="218"/>
                    <a:pt x="3006" y="220"/>
                    <a:pt x="2989" y="227"/>
                  </a:cubicBezTo>
                  <a:cubicBezTo>
                    <a:pt x="2965" y="239"/>
                    <a:pt x="2941" y="251"/>
                    <a:pt x="2929" y="263"/>
                  </a:cubicBezTo>
                  <a:cubicBezTo>
                    <a:pt x="2918" y="291"/>
                    <a:pt x="2921" y="309"/>
                    <a:pt x="2928" y="320"/>
                  </a:cubicBezTo>
                  <a:lnTo>
                    <a:pt x="2928" y="320"/>
                  </a:lnTo>
                  <a:cubicBezTo>
                    <a:pt x="2923" y="317"/>
                    <a:pt x="2915" y="314"/>
                    <a:pt x="2906" y="310"/>
                  </a:cubicBezTo>
                  <a:cubicBezTo>
                    <a:pt x="2870" y="299"/>
                    <a:pt x="2882" y="227"/>
                    <a:pt x="2834" y="191"/>
                  </a:cubicBezTo>
                  <a:cubicBezTo>
                    <a:pt x="2775" y="168"/>
                    <a:pt x="2691" y="132"/>
                    <a:pt x="2608" y="132"/>
                  </a:cubicBezTo>
                  <a:cubicBezTo>
                    <a:pt x="2560" y="132"/>
                    <a:pt x="2513" y="132"/>
                    <a:pt x="2453" y="144"/>
                  </a:cubicBezTo>
                  <a:cubicBezTo>
                    <a:pt x="2406" y="168"/>
                    <a:pt x="2358" y="191"/>
                    <a:pt x="2310" y="227"/>
                  </a:cubicBezTo>
                  <a:cubicBezTo>
                    <a:pt x="2215" y="191"/>
                    <a:pt x="2096" y="144"/>
                    <a:pt x="1989" y="120"/>
                  </a:cubicBezTo>
                  <a:lnTo>
                    <a:pt x="1691" y="120"/>
                  </a:lnTo>
                  <a:cubicBezTo>
                    <a:pt x="1584" y="120"/>
                    <a:pt x="1477" y="72"/>
                    <a:pt x="1394" y="48"/>
                  </a:cubicBezTo>
                  <a:cubicBezTo>
                    <a:pt x="1322" y="13"/>
                    <a:pt x="1239" y="1"/>
                    <a:pt x="115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82" name="Google Shape;2682;p32"/>
            <p:cNvSpPr/>
            <p:nvPr/>
          </p:nvSpPr>
          <p:spPr>
            <a:xfrm>
              <a:off x="5474775" y="3150825"/>
              <a:ext cx="19375" cy="11625"/>
            </a:xfrm>
            <a:custGeom>
              <a:avLst/>
              <a:gdLst/>
              <a:ahLst/>
              <a:cxnLst/>
              <a:rect l="l" t="t" r="r" b="b"/>
              <a:pathLst>
                <a:path w="775" h="465" extrusionOk="0">
                  <a:moveTo>
                    <a:pt x="1" y="0"/>
                  </a:moveTo>
                  <a:cubicBezTo>
                    <a:pt x="24" y="143"/>
                    <a:pt x="36" y="274"/>
                    <a:pt x="60" y="405"/>
                  </a:cubicBezTo>
                  <a:lnTo>
                    <a:pt x="132" y="405"/>
                  </a:lnTo>
                  <a:cubicBezTo>
                    <a:pt x="167" y="387"/>
                    <a:pt x="200" y="378"/>
                    <a:pt x="233" y="378"/>
                  </a:cubicBezTo>
                  <a:cubicBezTo>
                    <a:pt x="266" y="378"/>
                    <a:pt x="298" y="387"/>
                    <a:pt x="334" y="405"/>
                  </a:cubicBezTo>
                  <a:cubicBezTo>
                    <a:pt x="429" y="405"/>
                    <a:pt x="501" y="417"/>
                    <a:pt x="596" y="429"/>
                  </a:cubicBezTo>
                  <a:cubicBezTo>
                    <a:pt x="596" y="453"/>
                    <a:pt x="608" y="453"/>
                    <a:pt x="632" y="464"/>
                  </a:cubicBezTo>
                  <a:cubicBezTo>
                    <a:pt x="667" y="464"/>
                    <a:pt x="691" y="453"/>
                    <a:pt x="727" y="417"/>
                  </a:cubicBezTo>
                  <a:cubicBezTo>
                    <a:pt x="775" y="369"/>
                    <a:pt x="775" y="333"/>
                    <a:pt x="727" y="286"/>
                  </a:cubicBezTo>
                  <a:lnTo>
                    <a:pt x="727" y="155"/>
                  </a:lnTo>
                  <a:cubicBezTo>
                    <a:pt x="596" y="107"/>
                    <a:pt x="405" y="155"/>
                    <a:pt x="298" y="24"/>
                  </a:cubicBezTo>
                  <a:cubicBezTo>
                    <a:pt x="191" y="24"/>
                    <a:pt x="96" y="0"/>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83" name="Google Shape;2683;p32"/>
            <p:cNvSpPr/>
            <p:nvPr/>
          </p:nvSpPr>
          <p:spPr>
            <a:xfrm>
              <a:off x="5496500" y="3161825"/>
              <a:ext cx="4200" cy="3000"/>
            </a:xfrm>
            <a:custGeom>
              <a:avLst/>
              <a:gdLst/>
              <a:ahLst/>
              <a:cxnLst/>
              <a:rect l="l" t="t" r="r" b="b"/>
              <a:pathLst>
                <a:path w="168" h="120" extrusionOk="0">
                  <a:moveTo>
                    <a:pt x="1" y="1"/>
                  </a:moveTo>
                  <a:lnTo>
                    <a:pt x="1" y="1"/>
                  </a:lnTo>
                  <a:cubicBezTo>
                    <a:pt x="37" y="72"/>
                    <a:pt x="96" y="120"/>
                    <a:pt x="168" y="120"/>
                  </a:cubicBezTo>
                  <a:cubicBezTo>
                    <a:pt x="120" y="84"/>
                    <a:pt x="60" y="36"/>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84" name="Google Shape;2684;p32"/>
            <p:cNvSpPr/>
            <p:nvPr/>
          </p:nvSpPr>
          <p:spPr>
            <a:xfrm>
              <a:off x="5493225" y="3158250"/>
              <a:ext cx="3300" cy="3600"/>
            </a:xfrm>
            <a:custGeom>
              <a:avLst/>
              <a:gdLst/>
              <a:ahLst/>
              <a:cxnLst/>
              <a:rect l="l" t="t" r="r" b="b"/>
              <a:pathLst>
                <a:path w="132" h="144" extrusionOk="0">
                  <a:moveTo>
                    <a:pt x="1" y="1"/>
                  </a:moveTo>
                  <a:lnTo>
                    <a:pt x="1" y="144"/>
                  </a:lnTo>
                  <a:lnTo>
                    <a:pt x="132" y="144"/>
                  </a:lnTo>
                  <a:lnTo>
                    <a:pt x="1"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85" name="Google Shape;2685;p32"/>
            <p:cNvSpPr/>
            <p:nvPr/>
          </p:nvSpPr>
          <p:spPr>
            <a:xfrm>
              <a:off x="5597425" y="3172775"/>
              <a:ext cx="5975" cy="3150"/>
            </a:xfrm>
            <a:custGeom>
              <a:avLst/>
              <a:gdLst/>
              <a:ahLst/>
              <a:cxnLst/>
              <a:rect l="l" t="t" r="r" b="b"/>
              <a:pathLst>
                <a:path w="239" h="126" extrusionOk="0">
                  <a:moveTo>
                    <a:pt x="137" y="1"/>
                  </a:moveTo>
                  <a:cubicBezTo>
                    <a:pt x="74" y="1"/>
                    <a:pt x="24" y="27"/>
                    <a:pt x="0" y="122"/>
                  </a:cubicBezTo>
                  <a:cubicBezTo>
                    <a:pt x="17" y="124"/>
                    <a:pt x="32" y="125"/>
                    <a:pt x="47" y="125"/>
                  </a:cubicBezTo>
                  <a:cubicBezTo>
                    <a:pt x="129" y="125"/>
                    <a:pt x="188" y="96"/>
                    <a:pt x="238" y="15"/>
                  </a:cubicBezTo>
                  <a:cubicBezTo>
                    <a:pt x="202" y="7"/>
                    <a:pt x="168" y="1"/>
                    <a:pt x="13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86" name="Google Shape;2686;p32"/>
            <p:cNvSpPr/>
            <p:nvPr/>
          </p:nvSpPr>
          <p:spPr>
            <a:xfrm>
              <a:off x="6244225" y="3251425"/>
              <a:ext cx="2100" cy="1500"/>
            </a:xfrm>
            <a:custGeom>
              <a:avLst/>
              <a:gdLst/>
              <a:ahLst/>
              <a:cxnLst/>
              <a:rect l="l" t="t" r="r" b="b"/>
              <a:pathLst>
                <a:path w="84" h="60" extrusionOk="0">
                  <a:moveTo>
                    <a:pt x="84" y="0"/>
                  </a:moveTo>
                  <a:lnTo>
                    <a:pt x="84" y="0"/>
                  </a:lnTo>
                  <a:cubicBezTo>
                    <a:pt x="12" y="24"/>
                    <a:pt x="0" y="48"/>
                    <a:pt x="60" y="60"/>
                  </a:cubicBezTo>
                  <a:cubicBezTo>
                    <a:pt x="60" y="60"/>
                    <a:pt x="72" y="12"/>
                    <a:pt x="8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87" name="Google Shape;2687;p32"/>
            <p:cNvSpPr/>
            <p:nvPr/>
          </p:nvSpPr>
          <p:spPr>
            <a:xfrm>
              <a:off x="5355125" y="3149325"/>
              <a:ext cx="30375" cy="12275"/>
            </a:xfrm>
            <a:custGeom>
              <a:avLst/>
              <a:gdLst/>
              <a:ahLst/>
              <a:cxnLst/>
              <a:rect l="l" t="t" r="r" b="b"/>
              <a:pathLst>
                <a:path w="1215" h="491" extrusionOk="0">
                  <a:moveTo>
                    <a:pt x="358" y="1"/>
                  </a:moveTo>
                  <a:cubicBezTo>
                    <a:pt x="346" y="36"/>
                    <a:pt x="334" y="48"/>
                    <a:pt x="334" y="84"/>
                  </a:cubicBezTo>
                  <a:cubicBezTo>
                    <a:pt x="238" y="167"/>
                    <a:pt x="0" y="60"/>
                    <a:pt x="48" y="322"/>
                  </a:cubicBezTo>
                  <a:cubicBezTo>
                    <a:pt x="84" y="382"/>
                    <a:pt x="143" y="417"/>
                    <a:pt x="215" y="453"/>
                  </a:cubicBezTo>
                  <a:cubicBezTo>
                    <a:pt x="360" y="459"/>
                    <a:pt x="509" y="490"/>
                    <a:pt x="651" y="490"/>
                  </a:cubicBezTo>
                  <a:cubicBezTo>
                    <a:pt x="801" y="490"/>
                    <a:pt x="944" y="456"/>
                    <a:pt x="1072" y="322"/>
                  </a:cubicBezTo>
                  <a:lnTo>
                    <a:pt x="1215" y="96"/>
                  </a:lnTo>
                  <a:cubicBezTo>
                    <a:pt x="929" y="84"/>
                    <a:pt x="643" y="48"/>
                    <a:pt x="35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88" name="Google Shape;2688;p32"/>
            <p:cNvSpPr/>
            <p:nvPr/>
          </p:nvSpPr>
          <p:spPr>
            <a:xfrm>
              <a:off x="5345900" y="3075800"/>
              <a:ext cx="3000" cy="3300"/>
            </a:xfrm>
            <a:custGeom>
              <a:avLst/>
              <a:gdLst/>
              <a:ahLst/>
              <a:cxnLst/>
              <a:rect l="l" t="t" r="r" b="b"/>
              <a:pathLst>
                <a:path w="120" h="132" extrusionOk="0">
                  <a:moveTo>
                    <a:pt x="12" y="1"/>
                  </a:moveTo>
                  <a:cubicBezTo>
                    <a:pt x="0" y="48"/>
                    <a:pt x="0" y="84"/>
                    <a:pt x="12" y="132"/>
                  </a:cubicBezTo>
                  <a:cubicBezTo>
                    <a:pt x="48" y="120"/>
                    <a:pt x="96" y="84"/>
                    <a:pt x="119" y="72"/>
                  </a:cubicBezTo>
                  <a:cubicBezTo>
                    <a:pt x="72" y="48"/>
                    <a:pt x="48" y="25"/>
                    <a:pt x="1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89" name="Google Shape;2689;p32"/>
            <p:cNvSpPr/>
            <p:nvPr/>
          </p:nvSpPr>
          <p:spPr>
            <a:xfrm>
              <a:off x="5353050" y="3014425"/>
              <a:ext cx="11025" cy="3475"/>
            </a:xfrm>
            <a:custGeom>
              <a:avLst/>
              <a:gdLst/>
              <a:ahLst/>
              <a:cxnLst/>
              <a:rect l="l" t="t" r="r" b="b"/>
              <a:pathLst>
                <a:path w="441" h="139" extrusionOk="0">
                  <a:moveTo>
                    <a:pt x="220" y="0"/>
                  </a:moveTo>
                  <a:cubicBezTo>
                    <a:pt x="146" y="0"/>
                    <a:pt x="71" y="9"/>
                    <a:pt x="0" y="27"/>
                  </a:cubicBezTo>
                  <a:cubicBezTo>
                    <a:pt x="67" y="105"/>
                    <a:pt x="137" y="139"/>
                    <a:pt x="207" y="139"/>
                  </a:cubicBezTo>
                  <a:cubicBezTo>
                    <a:pt x="286" y="139"/>
                    <a:pt x="365" y="96"/>
                    <a:pt x="441" y="27"/>
                  </a:cubicBezTo>
                  <a:cubicBezTo>
                    <a:pt x="369" y="9"/>
                    <a:pt x="295" y="0"/>
                    <a:pt x="22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90" name="Google Shape;2690;p32"/>
            <p:cNvSpPr/>
            <p:nvPr/>
          </p:nvSpPr>
          <p:spPr>
            <a:xfrm>
              <a:off x="5464650" y="2989475"/>
              <a:ext cx="3000" cy="3000"/>
            </a:xfrm>
            <a:custGeom>
              <a:avLst/>
              <a:gdLst/>
              <a:ahLst/>
              <a:cxnLst/>
              <a:rect l="l" t="t" r="r" b="b"/>
              <a:pathLst>
                <a:path w="120" h="120" extrusionOk="0">
                  <a:moveTo>
                    <a:pt x="1" y="1"/>
                  </a:moveTo>
                  <a:cubicBezTo>
                    <a:pt x="25" y="49"/>
                    <a:pt x="72" y="72"/>
                    <a:pt x="120" y="120"/>
                  </a:cubicBezTo>
                  <a:lnTo>
                    <a:pt x="1"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91" name="Google Shape;2691;p32"/>
            <p:cNvSpPr/>
            <p:nvPr/>
          </p:nvSpPr>
          <p:spPr>
            <a:xfrm>
              <a:off x="5532225" y="3165400"/>
              <a:ext cx="3900" cy="1225"/>
            </a:xfrm>
            <a:custGeom>
              <a:avLst/>
              <a:gdLst/>
              <a:ahLst/>
              <a:cxnLst/>
              <a:rect l="l" t="t" r="r" b="b"/>
              <a:pathLst>
                <a:path w="156" h="49" extrusionOk="0">
                  <a:moveTo>
                    <a:pt x="1" y="0"/>
                  </a:moveTo>
                  <a:lnTo>
                    <a:pt x="60" y="48"/>
                  </a:lnTo>
                  <a:lnTo>
                    <a:pt x="155" y="48"/>
                  </a:lnTo>
                  <a:cubicBezTo>
                    <a:pt x="108" y="36"/>
                    <a:pt x="60"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92" name="Google Shape;2692;p32"/>
            <p:cNvSpPr/>
            <p:nvPr/>
          </p:nvSpPr>
          <p:spPr>
            <a:xfrm>
              <a:off x="5531325" y="3163825"/>
              <a:ext cx="1525" cy="1300"/>
            </a:xfrm>
            <a:custGeom>
              <a:avLst/>
              <a:gdLst/>
              <a:ahLst/>
              <a:cxnLst/>
              <a:rect l="l" t="t" r="r" b="b"/>
              <a:pathLst>
                <a:path w="61" h="52" extrusionOk="0">
                  <a:moveTo>
                    <a:pt x="11" y="1"/>
                  </a:moveTo>
                  <a:cubicBezTo>
                    <a:pt x="4" y="1"/>
                    <a:pt x="1" y="7"/>
                    <a:pt x="1" y="16"/>
                  </a:cubicBezTo>
                  <a:cubicBezTo>
                    <a:pt x="1" y="40"/>
                    <a:pt x="37" y="40"/>
                    <a:pt x="60" y="52"/>
                  </a:cubicBezTo>
                  <a:cubicBezTo>
                    <a:pt x="39" y="15"/>
                    <a:pt x="21" y="1"/>
                    <a:pt x="1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93" name="Google Shape;2693;p32"/>
            <p:cNvSpPr/>
            <p:nvPr/>
          </p:nvSpPr>
          <p:spPr>
            <a:xfrm>
              <a:off x="5547100" y="3165700"/>
              <a:ext cx="3000" cy="3000"/>
            </a:xfrm>
            <a:custGeom>
              <a:avLst/>
              <a:gdLst/>
              <a:ahLst/>
              <a:cxnLst/>
              <a:rect l="l" t="t" r="r" b="b"/>
              <a:pathLst>
                <a:path w="120" h="120" extrusionOk="0">
                  <a:moveTo>
                    <a:pt x="120" y="0"/>
                  </a:moveTo>
                  <a:lnTo>
                    <a:pt x="120" y="0"/>
                  </a:lnTo>
                  <a:cubicBezTo>
                    <a:pt x="60" y="24"/>
                    <a:pt x="25" y="48"/>
                    <a:pt x="1" y="119"/>
                  </a:cubicBezTo>
                  <a:cubicBezTo>
                    <a:pt x="84" y="108"/>
                    <a:pt x="120" y="60"/>
                    <a:pt x="12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94" name="Google Shape;2694;p32"/>
            <p:cNvSpPr/>
            <p:nvPr/>
          </p:nvSpPr>
          <p:spPr>
            <a:xfrm>
              <a:off x="5883450" y="3095650"/>
              <a:ext cx="45275" cy="45375"/>
            </a:xfrm>
            <a:custGeom>
              <a:avLst/>
              <a:gdLst/>
              <a:ahLst/>
              <a:cxnLst/>
              <a:rect l="l" t="t" r="r" b="b"/>
              <a:pathLst>
                <a:path w="1811" h="1815" extrusionOk="0">
                  <a:moveTo>
                    <a:pt x="1473" y="0"/>
                  </a:moveTo>
                  <a:cubicBezTo>
                    <a:pt x="1356" y="0"/>
                    <a:pt x="1223" y="46"/>
                    <a:pt x="1096" y="100"/>
                  </a:cubicBezTo>
                  <a:cubicBezTo>
                    <a:pt x="739" y="243"/>
                    <a:pt x="537" y="576"/>
                    <a:pt x="382" y="921"/>
                  </a:cubicBezTo>
                  <a:cubicBezTo>
                    <a:pt x="400" y="1040"/>
                    <a:pt x="404" y="1159"/>
                    <a:pt x="297" y="1159"/>
                  </a:cubicBezTo>
                  <a:cubicBezTo>
                    <a:pt x="265" y="1159"/>
                    <a:pt x="223" y="1148"/>
                    <a:pt x="168" y="1124"/>
                  </a:cubicBezTo>
                  <a:cubicBezTo>
                    <a:pt x="108" y="1136"/>
                    <a:pt x="60" y="1171"/>
                    <a:pt x="25" y="1219"/>
                  </a:cubicBezTo>
                  <a:cubicBezTo>
                    <a:pt x="1" y="1481"/>
                    <a:pt x="84" y="1707"/>
                    <a:pt x="346" y="1814"/>
                  </a:cubicBezTo>
                  <a:cubicBezTo>
                    <a:pt x="477" y="1683"/>
                    <a:pt x="596" y="1588"/>
                    <a:pt x="739" y="1481"/>
                  </a:cubicBezTo>
                  <a:cubicBezTo>
                    <a:pt x="834" y="1290"/>
                    <a:pt x="930" y="1112"/>
                    <a:pt x="1037" y="921"/>
                  </a:cubicBezTo>
                  <a:cubicBezTo>
                    <a:pt x="1132" y="493"/>
                    <a:pt x="1644" y="695"/>
                    <a:pt x="1811" y="397"/>
                  </a:cubicBezTo>
                  <a:cubicBezTo>
                    <a:pt x="1776" y="95"/>
                    <a:pt x="1641" y="0"/>
                    <a:pt x="147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95" name="Google Shape;2695;p32"/>
            <p:cNvSpPr/>
            <p:nvPr/>
          </p:nvSpPr>
          <p:spPr>
            <a:xfrm>
              <a:off x="5881075" y="3120750"/>
              <a:ext cx="8075" cy="5375"/>
            </a:xfrm>
            <a:custGeom>
              <a:avLst/>
              <a:gdLst/>
              <a:ahLst/>
              <a:cxnLst/>
              <a:rect l="l" t="t" r="r" b="b"/>
              <a:pathLst>
                <a:path w="323" h="215" extrusionOk="0">
                  <a:moveTo>
                    <a:pt x="203" y="1"/>
                  </a:moveTo>
                  <a:cubicBezTo>
                    <a:pt x="191" y="12"/>
                    <a:pt x="155" y="48"/>
                    <a:pt x="132" y="60"/>
                  </a:cubicBezTo>
                  <a:lnTo>
                    <a:pt x="1" y="60"/>
                  </a:lnTo>
                  <a:cubicBezTo>
                    <a:pt x="36" y="120"/>
                    <a:pt x="84" y="167"/>
                    <a:pt x="132" y="215"/>
                  </a:cubicBezTo>
                  <a:lnTo>
                    <a:pt x="251" y="215"/>
                  </a:lnTo>
                  <a:cubicBezTo>
                    <a:pt x="310" y="167"/>
                    <a:pt x="322" y="108"/>
                    <a:pt x="298" y="48"/>
                  </a:cubicBezTo>
                  <a:lnTo>
                    <a:pt x="203"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96" name="Google Shape;2696;p32"/>
            <p:cNvSpPr/>
            <p:nvPr/>
          </p:nvSpPr>
          <p:spPr>
            <a:xfrm>
              <a:off x="5877200" y="3118675"/>
              <a:ext cx="3300" cy="3600"/>
            </a:xfrm>
            <a:custGeom>
              <a:avLst/>
              <a:gdLst/>
              <a:ahLst/>
              <a:cxnLst/>
              <a:rect l="l" t="t" r="r" b="b"/>
              <a:pathLst>
                <a:path w="132" h="144" extrusionOk="0">
                  <a:moveTo>
                    <a:pt x="13" y="0"/>
                  </a:moveTo>
                  <a:lnTo>
                    <a:pt x="13" y="0"/>
                  </a:lnTo>
                  <a:cubicBezTo>
                    <a:pt x="1" y="36"/>
                    <a:pt x="13" y="72"/>
                    <a:pt x="37" y="119"/>
                  </a:cubicBezTo>
                  <a:cubicBezTo>
                    <a:pt x="60" y="131"/>
                    <a:pt x="96" y="143"/>
                    <a:pt x="132" y="143"/>
                  </a:cubicBezTo>
                  <a:cubicBezTo>
                    <a:pt x="108" y="84"/>
                    <a:pt x="60" y="36"/>
                    <a:pt x="1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97" name="Google Shape;2697;p32"/>
            <p:cNvSpPr/>
            <p:nvPr/>
          </p:nvSpPr>
          <p:spPr>
            <a:xfrm>
              <a:off x="5873050" y="3100500"/>
              <a:ext cx="4475" cy="11050"/>
            </a:xfrm>
            <a:custGeom>
              <a:avLst/>
              <a:gdLst/>
              <a:ahLst/>
              <a:cxnLst/>
              <a:rect l="l" t="t" r="r" b="b"/>
              <a:pathLst>
                <a:path w="179" h="442" extrusionOk="0">
                  <a:moveTo>
                    <a:pt x="24" y="1"/>
                  </a:moveTo>
                  <a:cubicBezTo>
                    <a:pt x="24" y="168"/>
                    <a:pt x="0" y="334"/>
                    <a:pt x="155" y="441"/>
                  </a:cubicBezTo>
                  <a:cubicBezTo>
                    <a:pt x="155" y="275"/>
                    <a:pt x="179" y="108"/>
                    <a:pt x="2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98" name="Google Shape;2698;p32"/>
            <p:cNvSpPr/>
            <p:nvPr/>
          </p:nvSpPr>
          <p:spPr>
            <a:xfrm>
              <a:off x="5442325" y="3147850"/>
              <a:ext cx="25625" cy="11950"/>
            </a:xfrm>
            <a:custGeom>
              <a:avLst/>
              <a:gdLst/>
              <a:ahLst/>
              <a:cxnLst/>
              <a:rect l="l" t="t" r="r" b="b"/>
              <a:pathLst>
                <a:path w="1025" h="478" extrusionOk="0">
                  <a:moveTo>
                    <a:pt x="13" y="0"/>
                  </a:moveTo>
                  <a:cubicBezTo>
                    <a:pt x="13" y="95"/>
                    <a:pt x="1" y="179"/>
                    <a:pt x="1" y="274"/>
                  </a:cubicBezTo>
                  <a:cubicBezTo>
                    <a:pt x="13" y="286"/>
                    <a:pt x="25" y="310"/>
                    <a:pt x="49" y="333"/>
                  </a:cubicBezTo>
                  <a:cubicBezTo>
                    <a:pt x="108" y="345"/>
                    <a:pt x="144" y="369"/>
                    <a:pt x="191" y="393"/>
                  </a:cubicBezTo>
                  <a:cubicBezTo>
                    <a:pt x="287" y="405"/>
                    <a:pt x="370" y="405"/>
                    <a:pt x="465" y="417"/>
                  </a:cubicBezTo>
                  <a:cubicBezTo>
                    <a:pt x="519" y="470"/>
                    <a:pt x="592" y="477"/>
                    <a:pt x="661" y="477"/>
                  </a:cubicBezTo>
                  <a:cubicBezTo>
                    <a:pt x="684" y="477"/>
                    <a:pt x="706" y="476"/>
                    <a:pt x="727" y="476"/>
                  </a:cubicBezTo>
                  <a:cubicBezTo>
                    <a:pt x="834" y="476"/>
                    <a:pt x="930" y="476"/>
                    <a:pt x="1013" y="405"/>
                  </a:cubicBezTo>
                  <a:cubicBezTo>
                    <a:pt x="1025" y="83"/>
                    <a:pt x="715" y="119"/>
                    <a:pt x="54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99" name="Google Shape;2699;p32"/>
            <p:cNvSpPr/>
            <p:nvPr/>
          </p:nvSpPr>
          <p:spPr>
            <a:xfrm>
              <a:off x="5439350" y="3154675"/>
              <a:ext cx="4800" cy="3300"/>
            </a:xfrm>
            <a:custGeom>
              <a:avLst/>
              <a:gdLst/>
              <a:ahLst/>
              <a:cxnLst/>
              <a:rect l="l" t="t" r="r" b="b"/>
              <a:pathLst>
                <a:path w="192" h="132" extrusionOk="0">
                  <a:moveTo>
                    <a:pt x="13" y="1"/>
                  </a:moveTo>
                  <a:cubicBezTo>
                    <a:pt x="1" y="48"/>
                    <a:pt x="1" y="72"/>
                    <a:pt x="1" y="120"/>
                  </a:cubicBezTo>
                  <a:cubicBezTo>
                    <a:pt x="48" y="132"/>
                    <a:pt x="108" y="132"/>
                    <a:pt x="144" y="132"/>
                  </a:cubicBezTo>
                  <a:cubicBezTo>
                    <a:pt x="191" y="84"/>
                    <a:pt x="191" y="48"/>
                    <a:pt x="144" y="13"/>
                  </a:cubicBezTo>
                  <a:lnTo>
                    <a:pt x="132"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00" name="Google Shape;2700;p32"/>
            <p:cNvSpPr/>
            <p:nvPr/>
          </p:nvSpPr>
          <p:spPr>
            <a:xfrm>
              <a:off x="5589975" y="3286850"/>
              <a:ext cx="35450" cy="10725"/>
            </a:xfrm>
            <a:custGeom>
              <a:avLst/>
              <a:gdLst/>
              <a:ahLst/>
              <a:cxnLst/>
              <a:rect l="l" t="t" r="r" b="b"/>
              <a:pathLst>
                <a:path w="1418" h="429" extrusionOk="0">
                  <a:moveTo>
                    <a:pt x="655" y="0"/>
                  </a:moveTo>
                  <a:cubicBezTo>
                    <a:pt x="584" y="0"/>
                    <a:pt x="512" y="12"/>
                    <a:pt x="429" y="24"/>
                  </a:cubicBezTo>
                  <a:cubicBezTo>
                    <a:pt x="334" y="179"/>
                    <a:pt x="48" y="72"/>
                    <a:pt x="0" y="322"/>
                  </a:cubicBezTo>
                  <a:lnTo>
                    <a:pt x="0" y="429"/>
                  </a:lnTo>
                  <a:lnTo>
                    <a:pt x="989" y="429"/>
                  </a:lnTo>
                  <a:cubicBezTo>
                    <a:pt x="1018" y="399"/>
                    <a:pt x="1051" y="384"/>
                    <a:pt x="1084" y="384"/>
                  </a:cubicBezTo>
                  <a:cubicBezTo>
                    <a:pt x="1117" y="384"/>
                    <a:pt x="1149" y="399"/>
                    <a:pt x="1179" y="429"/>
                  </a:cubicBezTo>
                  <a:cubicBezTo>
                    <a:pt x="1274" y="429"/>
                    <a:pt x="1370" y="417"/>
                    <a:pt x="1417" y="310"/>
                  </a:cubicBezTo>
                  <a:cubicBezTo>
                    <a:pt x="1239" y="12"/>
                    <a:pt x="941" y="24"/>
                    <a:pt x="65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01" name="Google Shape;2701;p32"/>
            <p:cNvSpPr/>
            <p:nvPr/>
          </p:nvSpPr>
          <p:spPr>
            <a:xfrm>
              <a:off x="5476875" y="3456325"/>
              <a:ext cx="360775" cy="36850"/>
            </a:xfrm>
            <a:custGeom>
              <a:avLst/>
              <a:gdLst/>
              <a:ahLst/>
              <a:cxnLst/>
              <a:rect l="l" t="t" r="r" b="b"/>
              <a:pathLst>
                <a:path w="14431" h="1474" extrusionOk="0">
                  <a:moveTo>
                    <a:pt x="2428" y="1"/>
                  </a:moveTo>
                  <a:cubicBezTo>
                    <a:pt x="1952" y="1"/>
                    <a:pt x="1492" y="165"/>
                    <a:pt x="1012" y="186"/>
                  </a:cubicBezTo>
                  <a:cubicBezTo>
                    <a:pt x="969" y="186"/>
                    <a:pt x="924" y="183"/>
                    <a:pt x="879" y="183"/>
                  </a:cubicBezTo>
                  <a:cubicBezTo>
                    <a:pt x="801" y="183"/>
                    <a:pt x="723" y="193"/>
                    <a:pt x="655" y="246"/>
                  </a:cubicBezTo>
                  <a:lnTo>
                    <a:pt x="655" y="258"/>
                  </a:lnTo>
                  <a:cubicBezTo>
                    <a:pt x="607" y="305"/>
                    <a:pt x="548" y="341"/>
                    <a:pt x="512" y="389"/>
                  </a:cubicBezTo>
                  <a:cubicBezTo>
                    <a:pt x="512" y="401"/>
                    <a:pt x="488" y="425"/>
                    <a:pt x="464" y="436"/>
                  </a:cubicBezTo>
                  <a:cubicBezTo>
                    <a:pt x="452" y="440"/>
                    <a:pt x="442" y="443"/>
                    <a:pt x="432" y="443"/>
                  </a:cubicBezTo>
                  <a:cubicBezTo>
                    <a:pt x="411" y="443"/>
                    <a:pt x="393" y="432"/>
                    <a:pt x="369" y="401"/>
                  </a:cubicBezTo>
                  <a:cubicBezTo>
                    <a:pt x="333" y="365"/>
                    <a:pt x="274" y="317"/>
                    <a:pt x="226" y="270"/>
                  </a:cubicBezTo>
                  <a:lnTo>
                    <a:pt x="226" y="270"/>
                  </a:lnTo>
                  <a:cubicBezTo>
                    <a:pt x="0" y="627"/>
                    <a:pt x="60" y="758"/>
                    <a:pt x="464" y="841"/>
                  </a:cubicBezTo>
                  <a:cubicBezTo>
                    <a:pt x="627" y="873"/>
                    <a:pt x="795" y="875"/>
                    <a:pt x="965" y="875"/>
                  </a:cubicBezTo>
                  <a:cubicBezTo>
                    <a:pt x="995" y="875"/>
                    <a:pt x="1026" y="875"/>
                    <a:pt x="1057" y="875"/>
                  </a:cubicBezTo>
                  <a:cubicBezTo>
                    <a:pt x="1303" y="875"/>
                    <a:pt x="1550" y="880"/>
                    <a:pt x="1786" y="972"/>
                  </a:cubicBezTo>
                  <a:cubicBezTo>
                    <a:pt x="2025" y="1006"/>
                    <a:pt x="2269" y="1021"/>
                    <a:pt x="2515" y="1021"/>
                  </a:cubicBezTo>
                  <a:cubicBezTo>
                    <a:pt x="2784" y="1021"/>
                    <a:pt x="3054" y="1003"/>
                    <a:pt x="3322" y="972"/>
                  </a:cubicBezTo>
                  <a:cubicBezTo>
                    <a:pt x="3596" y="915"/>
                    <a:pt x="3874" y="891"/>
                    <a:pt x="4154" y="891"/>
                  </a:cubicBezTo>
                  <a:cubicBezTo>
                    <a:pt x="4396" y="891"/>
                    <a:pt x="4639" y="909"/>
                    <a:pt x="4882" y="936"/>
                  </a:cubicBezTo>
                  <a:cubicBezTo>
                    <a:pt x="6676" y="1143"/>
                    <a:pt x="8461" y="1474"/>
                    <a:pt x="10283" y="1474"/>
                  </a:cubicBezTo>
                  <a:cubicBezTo>
                    <a:pt x="10565" y="1474"/>
                    <a:pt x="10848" y="1466"/>
                    <a:pt x="11132" y="1448"/>
                  </a:cubicBezTo>
                  <a:cubicBezTo>
                    <a:pt x="11204" y="1448"/>
                    <a:pt x="11275" y="1437"/>
                    <a:pt x="11359" y="1413"/>
                  </a:cubicBezTo>
                  <a:cubicBezTo>
                    <a:pt x="11468" y="1387"/>
                    <a:pt x="11577" y="1362"/>
                    <a:pt x="11691" y="1362"/>
                  </a:cubicBezTo>
                  <a:cubicBezTo>
                    <a:pt x="11738" y="1362"/>
                    <a:pt x="11786" y="1367"/>
                    <a:pt x="11835" y="1377"/>
                  </a:cubicBezTo>
                  <a:cubicBezTo>
                    <a:pt x="11900" y="1383"/>
                    <a:pt x="11963" y="1386"/>
                    <a:pt x="12024" y="1386"/>
                  </a:cubicBezTo>
                  <a:cubicBezTo>
                    <a:pt x="12085" y="1386"/>
                    <a:pt x="12144" y="1383"/>
                    <a:pt x="12204" y="1377"/>
                  </a:cubicBezTo>
                  <a:cubicBezTo>
                    <a:pt x="12265" y="1360"/>
                    <a:pt x="12332" y="1349"/>
                    <a:pt x="12397" y="1349"/>
                  </a:cubicBezTo>
                  <a:cubicBezTo>
                    <a:pt x="12420" y="1349"/>
                    <a:pt x="12444" y="1350"/>
                    <a:pt x="12466" y="1353"/>
                  </a:cubicBezTo>
                  <a:cubicBezTo>
                    <a:pt x="12728" y="1413"/>
                    <a:pt x="12978" y="1437"/>
                    <a:pt x="13240" y="1437"/>
                  </a:cubicBezTo>
                  <a:cubicBezTo>
                    <a:pt x="13347" y="1437"/>
                    <a:pt x="13454" y="1413"/>
                    <a:pt x="13561" y="1401"/>
                  </a:cubicBezTo>
                  <a:cubicBezTo>
                    <a:pt x="13633" y="1401"/>
                    <a:pt x="13692" y="1389"/>
                    <a:pt x="13764" y="1353"/>
                  </a:cubicBezTo>
                  <a:cubicBezTo>
                    <a:pt x="13978" y="1222"/>
                    <a:pt x="14430" y="1437"/>
                    <a:pt x="14359" y="925"/>
                  </a:cubicBezTo>
                  <a:cubicBezTo>
                    <a:pt x="14175" y="808"/>
                    <a:pt x="13975" y="783"/>
                    <a:pt x="13772" y="783"/>
                  </a:cubicBezTo>
                  <a:cubicBezTo>
                    <a:pt x="13621" y="783"/>
                    <a:pt x="13469" y="797"/>
                    <a:pt x="13320" y="797"/>
                  </a:cubicBezTo>
                  <a:cubicBezTo>
                    <a:pt x="13281" y="797"/>
                    <a:pt x="13242" y="796"/>
                    <a:pt x="13204" y="794"/>
                  </a:cubicBezTo>
                  <a:lnTo>
                    <a:pt x="12990" y="794"/>
                  </a:lnTo>
                  <a:cubicBezTo>
                    <a:pt x="12906" y="782"/>
                    <a:pt x="12811" y="782"/>
                    <a:pt x="12728" y="758"/>
                  </a:cubicBezTo>
                  <a:lnTo>
                    <a:pt x="12549" y="758"/>
                  </a:lnTo>
                  <a:cubicBezTo>
                    <a:pt x="12442" y="770"/>
                    <a:pt x="12335" y="806"/>
                    <a:pt x="12228" y="806"/>
                  </a:cubicBezTo>
                  <a:cubicBezTo>
                    <a:pt x="12132" y="806"/>
                    <a:pt x="12025" y="758"/>
                    <a:pt x="11918" y="746"/>
                  </a:cubicBezTo>
                  <a:cubicBezTo>
                    <a:pt x="11888" y="740"/>
                    <a:pt x="11865" y="737"/>
                    <a:pt x="11839" y="737"/>
                  </a:cubicBezTo>
                  <a:cubicBezTo>
                    <a:pt x="11814" y="737"/>
                    <a:pt x="11787" y="740"/>
                    <a:pt x="11751" y="746"/>
                  </a:cubicBezTo>
                  <a:cubicBezTo>
                    <a:pt x="11711" y="756"/>
                    <a:pt x="11671" y="760"/>
                    <a:pt x="11632" y="760"/>
                  </a:cubicBezTo>
                  <a:cubicBezTo>
                    <a:pt x="11533" y="760"/>
                    <a:pt x="11437" y="732"/>
                    <a:pt x="11335" y="698"/>
                  </a:cubicBezTo>
                  <a:cubicBezTo>
                    <a:pt x="11192" y="663"/>
                    <a:pt x="11037" y="603"/>
                    <a:pt x="10894" y="555"/>
                  </a:cubicBezTo>
                  <a:cubicBezTo>
                    <a:pt x="10811" y="544"/>
                    <a:pt x="10704" y="508"/>
                    <a:pt x="10597" y="508"/>
                  </a:cubicBezTo>
                  <a:cubicBezTo>
                    <a:pt x="10510" y="502"/>
                    <a:pt x="10422" y="501"/>
                    <a:pt x="10334" y="501"/>
                  </a:cubicBezTo>
                  <a:cubicBezTo>
                    <a:pt x="10304" y="501"/>
                    <a:pt x="10275" y="501"/>
                    <a:pt x="10245" y="501"/>
                  </a:cubicBezTo>
                  <a:cubicBezTo>
                    <a:pt x="10008" y="501"/>
                    <a:pt x="9767" y="496"/>
                    <a:pt x="9537" y="401"/>
                  </a:cubicBezTo>
                  <a:cubicBezTo>
                    <a:pt x="9442" y="389"/>
                    <a:pt x="9335" y="365"/>
                    <a:pt x="9215" y="365"/>
                  </a:cubicBezTo>
                  <a:cubicBezTo>
                    <a:pt x="9102" y="355"/>
                    <a:pt x="8988" y="353"/>
                    <a:pt x="8874" y="353"/>
                  </a:cubicBezTo>
                  <a:cubicBezTo>
                    <a:pt x="8819" y="353"/>
                    <a:pt x="8764" y="354"/>
                    <a:pt x="8710" y="354"/>
                  </a:cubicBezTo>
                  <a:cubicBezTo>
                    <a:pt x="8469" y="354"/>
                    <a:pt x="8227" y="347"/>
                    <a:pt x="7989" y="270"/>
                  </a:cubicBezTo>
                  <a:cubicBezTo>
                    <a:pt x="7846" y="222"/>
                    <a:pt x="7691" y="210"/>
                    <a:pt x="7549" y="210"/>
                  </a:cubicBezTo>
                  <a:cubicBezTo>
                    <a:pt x="7275" y="210"/>
                    <a:pt x="7013" y="198"/>
                    <a:pt x="6763" y="103"/>
                  </a:cubicBezTo>
                  <a:cubicBezTo>
                    <a:pt x="6548" y="67"/>
                    <a:pt x="6358" y="44"/>
                    <a:pt x="6144" y="44"/>
                  </a:cubicBezTo>
                  <a:cubicBezTo>
                    <a:pt x="5985" y="40"/>
                    <a:pt x="5827" y="39"/>
                    <a:pt x="5668" y="39"/>
                  </a:cubicBezTo>
                  <a:cubicBezTo>
                    <a:pt x="5106" y="39"/>
                    <a:pt x="4540" y="55"/>
                    <a:pt x="3972" y="55"/>
                  </a:cubicBezTo>
                  <a:cubicBezTo>
                    <a:pt x="3514" y="55"/>
                    <a:pt x="3055" y="45"/>
                    <a:pt x="2596" y="8"/>
                  </a:cubicBezTo>
                  <a:cubicBezTo>
                    <a:pt x="2540" y="3"/>
                    <a:pt x="2484" y="1"/>
                    <a:pt x="242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02" name="Google Shape;2702;p32"/>
            <p:cNvSpPr/>
            <p:nvPr/>
          </p:nvSpPr>
          <p:spPr>
            <a:xfrm>
              <a:off x="5433100" y="3188425"/>
              <a:ext cx="55700" cy="209475"/>
            </a:xfrm>
            <a:custGeom>
              <a:avLst/>
              <a:gdLst/>
              <a:ahLst/>
              <a:cxnLst/>
              <a:rect l="l" t="t" r="r" b="b"/>
              <a:pathLst>
                <a:path w="2228" h="8379" extrusionOk="0">
                  <a:moveTo>
                    <a:pt x="680" y="1"/>
                  </a:moveTo>
                  <a:cubicBezTo>
                    <a:pt x="630" y="1"/>
                    <a:pt x="582" y="15"/>
                    <a:pt x="537" y="44"/>
                  </a:cubicBezTo>
                  <a:cubicBezTo>
                    <a:pt x="477" y="163"/>
                    <a:pt x="477" y="270"/>
                    <a:pt x="560" y="353"/>
                  </a:cubicBezTo>
                  <a:cubicBezTo>
                    <a:pt x="513" y="996"/>
                    <a:pt x="429" y="1639"/>
                    <a:pt x="132" y="2223"/>
                  </a:cubicBezTo>
                  <a:cubicBezTo>
                    <a:pt x="84" y="2258"/>
                    <a:pt x="84" y="2330"/>
                    <a:pt x="132" y="2366"/>
                  </a:cubicBezTo>
                  <a:lnTo>
                    <a:pt x="132" y="2497"/>
                  </a:lnTo>
                  <a:cubicBezTo>
                    <a:pt x="60" y="2592"/>
                    <a:pt x="84" y="2723"/>
                    <a:pt x="1" y="2794"/>
                  </a:cubicBezTo>
                  <a:cubicBezTo>
                    <a:pt x="37" y="2889"/>
                    <a:pt x="96" y="2997"/>
                    <a:pt x="144" y="3080"/>
                  </a:cubicBezTo>
                  <a:cubicBezTo>
                    <a:pt x="370" y="3294"/>
                    <a:pt x="322" y="3544"/>
                    <a:pt x="334" y="3794"/>
                  </a:cubicBezTo>
                  <a:cubicBezTo>
                    <a:pt x="298" y="3985"/>
                    <a:pt x="441" y="4140"/>
                    <a:pt x="501" y="4306"/>
                  </a:cubicBezTo>
                  <a:cubicBezTo>
                    <a:pt x="501" y="4366"/>
                    <a:pt x="513" y="4425"/>
                    <a:pt x="513" y="4485"/>
                  </a:cubicBezTo>
                  <a:cubicBezTo>
                    <a:pt x="548" y="4568"/>
                    <a:pt x="572" y="4640"/>
                    <a:pt x="572" y="4735"/>
                  </a:cubicBezTo>
                  <a:lnTo>
                    <a:pt x="572" y="4985"/>
                  </a:lnTo>
                  <a:lnTo>
                    <a:pt x="572" y="5152"/>
                  </a:lnTo>
                  <a:cubicBezTo>
                    <a:pt x="572" y="5283"/>
                    <a:pt x="596" y="5426"/>
                    <a:pt x="632" y="5556"/>
                  </a:cubicBezTo>
                  <a:cubicBezTo>
                    <a:pt x="656" y="5640"/>
                    <a:pt x="739" y="5735"/>
                    <a:pt x="668" y="5842"/>
                  </a:cubicBezTo>
                  <a:cubicBezTo>
                    <a:pt x="668" y="5878"/>
                    <a:pt x="668" y="5937"/>
                    <a:pt x="679" y="5985"/>
                  </a:cubicBezTo>
                  <a:cubicBezTo>
                    <a:pt x="715" y="6057"/>
                    <a:pt x="727" y="6152"/>
                    <a:pt x="727" y="6223"/>
                  </a:cubicBezTo>
                  <a:cubicBezTo>
                    <a:pt x="727" y="6271"/>
                    <a:pt x="739" y="6330"/>
                    <a:pt x="739" y="6390"/>
                  </a:cubicBezTo>
                  <a:cubicBezTo>
                    <a:pt x="751" y="6438"/>
                    <a:pt x="775" y="6497"/>
                    <a:pt x="787" y="6557"/>
                  </a:cubicBezTo>
                  <a:cubicBezTo>
                    <a:pt x="810" y="6795"/>
                    <a:pt x="787" y="7045"/>
                    <a:pt x="799" y="7283"/>
                  </a:cubicBezTo>
                  <a:cubicBezTo>
                    <a:pt x="810" y="7402"/>
                    <a:pt x="894" y="7473"/>
                    <a:pt x="977" y="7569"/>
                  </a:cubicBezTo>
                  <a:cubicBezTo>
                    <a:pt x="1049" y="7640"/>
                    <a:pt x="1096" y="7723"/>
                    <a:pt x="1144" y="7831"/>
                  </a:cubicBezTo>
                  <a:cubicBezTo>
                    <a:pt x="1156" y="7926"/>
                    <a:pt x="1191" y="7997"/>
                    <a:pt x="1227" y="8057"/>
                  </a:cubicBezTo>
                  <a:cubicBezTo>
                    <a:pt x="1251" y="8069"/>
                    <a:pt x="1275" y="8081"/>
                    <a:pt x="1287" y="8104"/>
                  </a:cubicBezTo>
                  <a:cubicBezTo>
                    <a:pt x="1334" y="8164"/>
                    <a:pt x="1394" y="8200"/>
                    <a:pt x="1441" y="8247"/>
                  </a:cubicBezTo>
                  <a:cubicBezTo>
                    <a:pt x="1441" y="8259"/>
                    <a:pt x="1453" y="8259"/>
                    <a:pt x="1489" y="8283"/>
                  </a:cubicBezTo>
                  <a:cubicBezTo>
                    <a:pt x="1495" y="8286"/>
                    <a:pt x="1502" y="8287"/>
                    <a:pt x="1509" y="8287"/>
                  </a:cubicBezTo>
                  <a:cubicBezTo>
                    <a:pt x="1530" y="8287"/>
                    <a:pt x="1555" y="8274"/>
                    <a:pt x="1572" y="8247"/>
                  </a:cubicBezTo>
                  <a:cubicBezTo>
                    <a:pt x="1751" y="8295"/>
                    <a:pt x="1942" y="8343"/>
                    <a:pt x="2120" y="8378"/>
                  </a:cubicBezTo>
                  <a:cubicBezTo>
                    <a:pt x="2227" y="8307"/>
                    <a:pt x="2227" y="8200"/>
                    <a:pt x="2156" y="8104"/>
                  </a:cubicBezTo>
                  <a:cubicBezTo>
                    <a:pt x="2144" y="8045"/>
                    <a:pt x="2108" y="7997"/>
                    <a:pt x="2096" y="7938"/>
                  </a:cubicBezTo>
                  <a:cubicBezTo>
                    <a:pt x="1965" y="7783"/>
                    <a:pt x="1977" y="7652"/>
                    <a:pt x="2108" y="7533"/>
                  </a:cubicBezTo>
                  <a:lnTo>
                    <a:pt x="2108" y="7235"/>
                  </a:lnTo>
                  <a:cubicBezTo>
                    <a:pt x="2037" y="7128"/>
                    <a:pt x="1942" y="7045"/>
                    <a:pt x="1858" y="6950"/>
                  </a:cubicBezTo>
                  <a:cubicBezTo>
                    <a:pt x="1788" y="7045"/>
                    <a:pt x="1712" y="7096"/>
                    <a:pt x="1634" y="7096"/>
                  </a:cubicBezTo>
                  <a:cubicBezTo>
                    <a:pt x="1566" y="7096"/>
                    <a:pt x="1496" y="7057"/>
                    <a:pt x="1430" y="6973"/>
                  </a:cubicBezTo>
                  <a:lnTo>
                    <a:pt x="1430" y="6890"/>
                  </a:lnTo>
                  <a:cubicBezTo>
                    <a:pt x="1430" y="6854"/>
                    <a:pt x="1406" y="6783"/>
                    <a:pt x="1394" y="6747"/>
                  </a:cubicBezTo>
                  <a:cubicBezTo>
                    <a:pt x="1370" y="6699"/>
                    <a:pt x="1346" y="6652"/>
                    <a:pt x="1322" y="6616"/>
                  </a:cubicBezTo>
                  <a:cubicBezTo>
                    <a:pt x="1275" y="6521"/>
                    <a:pt x="1251" y="6414"/>
                    <a:pt x="1203" y="6330"/>
                  </a:cubicBezTo>
                  <a:cubicBezTo>
                    <a:pt x="1168" y="6283"/>
                    <a:pt x="1156" y="6235"/>
                    <a:pt x="1156" y="6176"/>
                  </a:cubicBezTo>
                  <a:lnTo>
                    <a:pt x="1156" y="6140"/>
                  </a:lnTo>
                  <a:lnTo>
                    <a:pt x="1108" y="6104"/>
                  </a:lnTo>
                  <a:cubicBezTo>
                    <a:pt x="918" y="5795"/>
                    <a:pt x="1156" y="5485"/>
                    <a:pt x="1144" y="5164"/>
                  </a:cubicBezTo>
                  <a:cubicBezTo>
                    <a:pt x="1144" y="5045"/>
                    <a:pt x="1132" y="4961"/>
                    <a:pt x="1084" y="4854"/>
                  </a:cubicBezTo>
                  <a:cubicBezTo>
                    <a:pt x="977" y="4771"/>
                    <a:pt x="965" y="4675"/>
                    <a:pt x="1084" y="4592"/>
                  </a:cubicBezTo>
                  <a:cubicBezTo>
                    <a:pt x="1168" y="4306"/>
                    <a:pt x="1037" y="4116"/>
                    <a:pt x="858" y="3937"/>
                  </a:cubicBezTo>
                  <a:cubicBezTo>
                    <a:pt x="846" y="3842"/>
                    <a:pt x="846" y="3759"/>
                    <a:pt x="834" y="3663"/>
                  </a:cubicBezTo>
                  <a:cubicBezTo>
                    <a:pt x="679" y="3437"/>
                    <a:pt x="858" y="3163"/>
                    <a:pt x="715" y="2937"/>
                  </a:cubicBezTo>
                  <a:cubicBezTo>
                    <a:pt x="453" y="2592"/>
                    <a:pt x="513" y="2235"/>
                    <a:pt x="632" y="1866"/>
                  </a:cubicBezTo>
                  <a:lnTo>
                    <a:pt x="989" y="794"/>
                  </a:lnTo>
                  <a:cubicBezTo>
                    <a:pt x="1049" y="711"/>
                    <a:pt x="1156" y="687"/>
                    <a:pt x="1227" y="627"/>
                  </a:cubicBezTo>
                  <a:cubicBezTo>
                    <a:pt x="1346" y="496"/>
                    <a:pt x="1394" y="342"/>
                    <a:pt x="1287" y="175"/>
                  </a:cubicBezTo>
                  <a:cubicBezTo>
                    <a:pt x="1241" y="146"/>
                    <a:pt x="1188" y="141"/>
                    <a:pt x="1133" y="141"/>
                  </a:cubicBezTo>
                  <a:cubicBezTo>
                    <a:pt x="1109" y="141"/>
                    <a:pt x="1086" y="142"/>
                    <a:pt x="1062" y="142"/>
                  </a:cubicBezTo>
                  <a:cubicBezTo>
                    <a:pt x="983" y="142"/>
                    <a:pt x="906" y="133"/>
                    <a:pt x="846" y="56"/>
                  </a:cubicBezTo>
                  <a:cubicBezTo>
                    <a:pt x="790" y="18"/>
                    <a:pt x="734" y="1"/>
                    <a:pt x="68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03" name="Google Shape;2703;p32"/>
            <p:cNvSpPr/>
            <p:nvPr/>
          </p:nvSpPr>
          <p:spPr>
            <a:xfrm>
              <a:off x="5396800" y="3451225"/>
              <a:ext cx="165525" cy="44600"/>
            </a:xfrm>
            <a:custGeom>
              <a:avLst/>
              <a:gdLst/>
              <a:ahLst/>
              <a:cxnLst/>
              <a:rect l="l" t="t" r="r" b="b"/>
              <a:pathLst>
                <a:path w="6621" h="1784" extrusionOk="0">
                  <a:moveTo>
                    <a:pt x="1557" y="879"/>
                  </a:moveTo>
                  <a:lnTo>
                    <a:pt x="1557" y="879"/>
                  </a:lnTo>
                  <a:cubicBezTo>
                    <a:pt x="1620" y="880"/>
                    <a:pt x="1681" y="883"/>
                    <a:pt x="1739" y="890"/>
                  </a:cubicBezTo>
                  <a:cubicBezTo>
                    <a:pt x="1758" y="898"/>
                    <a:pt x="1777" y="905"/>
                    <a:pt x="1796" y="911"/>
                  </a:cubicBezTo>
                  <a:lnTo>
                    <a:pt x="1796" y="911"/>
                  </a:lnTo>
                  <a:cubicBezTo>
                    <a:pt x="1717" y="899"/>
                    <a:pt x="1637" y="888"/>
                    <a:pt x="1557" y="879"/>
                  </a:cubicBezTo>
                  <a:close/>
                  <a:moveTo>
                    <a:pt x="2313" y="944"/>
                  </a:moveTo>
                  <a:cubicBezTo>
                    <a:pt x="2358" y="944"/>
                    <a:pt x="2401" y="945"/>
                    <a:pt x="2441" y="950"/>
                  </a:cubicBezTo>
                  <a:cubicBezTo>
                    <a:pt x="2391" y="955"/>
                    <a:pt x="2340" y="958"/>
                    <a:pt x="2289" y="958"/>
                  </a:cubicBezTo>
                  <a:cubicBezTo>
                    <a:pt x="2221" y="958"/>
                    <a:pt x="2152" y="954"/>
                    <a:pt x="2083" y="947"/>
                  </a:cubicBezTo>
                  <a:lnTo>
                    <a:pt x="2083" y="947"/>
                  </a:lnTo>
                  <a:cubicBezTo>
                    <a:pt x="2090" y="947"/>
                    <a:pt x="2096" y="947"/>
                    <a:pt x="2103" y="947"/>
                  </a:cubicBezTo>
                  <a:cubicBezTo>
                    <a:pt x="2175" y="947"/>
                    <a:pt x="2246" y="944"/>
                    <a:pt x="2313" y="944"/>
                  </a:cubicBezTo>
                  <a:close/>
                  <a:moveTo>
                    <a:pt x="665" y="1"/>
                  </a:moveTo>
                  <a:cubicBezTo>
                    <a:pt x="478" y="1"/>
                    <a:pt x="312" y="85"/>
                    <a:pt x="179" y="307"/>
                  </a:cubicBezTo>
                  <a:cubicBezTo>
                    <a:pt x="0" y="629"/>
                    <a:pt x="226" y="736"/>
                    <a:pt x="453" y="843"/>
                  </a:cubicBezTo>
                  <a:cubicBezTo>
                    <a:pt x="554" y="873"/>
                    <a:pt x="661" y="879"/>
                    <a:pt x="771" y="879"/>
                  </a:cubicBezTo>
                  <a:cubicBezTo>
                    <a:pt x="845" y="879"/>
                    <a:pt x="919" y="876"/>
                    <a:pt x="995" y="876"/>
                  </a:cubicBezTo>
                  <a:cubicBezTo>
                    <a:pt x="1019" y="876"/>
                    <a:pt x="1043" y="876"/>
                    <a:pt x="1067" y="877"/>
                  </a:cubicBezTo>
                  <a:lnTo>
                    <a:pt x="1067" y="877"/>
                  </a:lnTo>
                  <a:cubicBezTo>
                    <a:pt x="946" y="894"/>
                    <a:pt x="824" y="927"/>
                    <a:pt x="703" y="986"/>
                  </a:cubicBezTo>
                  <a:cubicBezTo>
                    <a:pt x="631" y="1319"/>
                    <a:pt x="929" y="1307"/>
                    <a:pt x="1108" y="1402"/>
                  </a:cubicBezTo>
                  <a:cubicBezTo>
                    <a:pt x="1163" y="1416"/>
                    <a:pt x="1227" y="1422"/>
                    <a:pt x="1292" y="1422"/>
                  </a:cubicBezTo>
                  <a:cubicBezTo>
                    <a:pt x="1338" y="1422"/>
                    <a:pt x="1385" y="1419"/>
                    <a:pt x="1429" y="1414"/>
                  </a:cubicBezTo>
                  <a:cubicBezTo>
                    <a:pt x="1477" y="1402"/>
                    <a:pt x="1524" y="1379"/>
                    <a:pt x="1560" y="1379"/>
                  </a:cubicBezTo>
                  <a:cubicBezTo>
                    <a:pt x="1787" y="1360"/>
                    <a:pt x="2012" y="1350"/>
                    <a:pt x="2235" y="1350"/>
                  </a:cubicBezTo>
                  <a:cubicBezTo>
                    <a:pt x="2877" y="1350"/>
                    <a:pt x="3507" y="1431"/>
                    <a:pt x="4144" y="1617"/>
                  </a:cubicBezTo>
                  <a:cubicBezTo>
                    <a:pt x="4215" y="1712"/>
                    <a:pt x="4286" y="1783"/>
                    <a:pt x="4406" y="1783"/>
                  </a:cubicBezTo>
                  <a:cubicBezTo>
                    <a:pt x="4525" y="1760"/>
                    <a:pt x="4596" y="1700"/>
                    <a:pt x="4656" y="1605"/>
                  </a:cubicBezTo>
                  <a:cubicBezTo>
                    <a:pt x="4778" y="1392"/>
                    <a:pt x="4969" y="1365"/>
                    <a:pt x="5161" y="1365"/>
                  </a:cubicBezTo>
                  <a:cubicBezTo>
                    <a:pt x="5226" y="1365"/>
                    <a:pt x="5292" y="1368"/>
                    <a:pt x="5355" y="1368"/>
                  </a:cubicBezTo>
                  <a:cubicBezTo>
                    <a:pt x="5376" y="1368"/>
                    <a:pt x="5397" y="1368"/>
                    <a:pt x="5418" y="1367"/>
                  </a:cubicBezTo>
                  <a:cubicBezTo>
                    <a:pt x="5473" y="1362"/>
                    <a:pt x="5529" y="1360"/>
                    <a:pt x="5585" y="1360"/>
                  </a:cubicBezTo>
                  <a:cubicBezTo>
                    <a:pt x="5726" y="1360"/>
                    <a:pt x="5868" y="1371"/>
                    <a:pt x="6006" y="1371"/>
                  </a:cubicBezTo>
                  <a:cubicBezTo>
                    <a:pt x="6212" y="1371"/>
                    <a:pt x="6412" y="1347"/>
                    <a:pt x="6596" y="1224"/>
                  </a:cubicBezTo>
                  <a:cubicBezTo>
                    <a:pt x="6620" y="1164"/>
                    <a:pt x="6620" y="1081"/>
                    <a:pt x="6584" y="1021"/>
                  </a:cubicBezTo>
                  <a:cubicBezTo>
                    <a:pt x="6566" y="1021"/>
                    <a:pt x="6547" y="1021"/>
                    <a:pt x="6528" y="1021"/>
                  </a:cubicBezTo>
                  <a:cubicBezTo>
                    <a:pt x="6183" y="1021"/>
                    <a:pt x="5844" y="1088"/>
                    <a:pt x="5505" y="1088"/>
                  </a:cubicBezTo>
                  <a:cubicBezTo>
                    <a:pt x="5337" y="1088"/>
                    <a:pt x="5169" y="1071"/>
                    <a:pt x="5001" y="1021"/>
                  </a:cubicBezTo>
                  <a:cubicBezTo>
                    <a:pt x="4838" y="965"/>
                    <a:pt x="4671" y="950"/>
                    <a:pt x="4505" y="950"/>
                  </a:cubicBezTo>
                  <a:cubicBezTo>
                    <a:pt x="4392" y="950"/>
                    <a:pt x="4279" y="957"/>
                    <a:pt x="4167" y="962"/>
                  </a:cubicBezTo>
                  <a:cubicBezTo>
                    <a:pt x="4095" y="971"/>
                    <a:pt x="4026" y="976"/>
                    <a:pt x="3960" y="976"/>
                  </a:cubicBezTo>
                  <a:cubicBezTo>
                    <a:pt x="3512" y="976"/>
                    <a:pt x="3199" y="763"/>
                    <a:pt x="3013" y="307"/>
                  </a:cubicBezTo>
                  <a:cubicBezTo>
                    <a:pt x="2917" y="236"/>
                    <a:pt x="2798" y="224"/>
                    <a:pt x="2691" y="176"/>
                  </a:cubicBezTo>
                  <a:lnTo>
                    <a:pt x="2453" y="176"/>
                  </a:lnTo>
                  <a:cubicBezTo>
                    <a:pt x="2354" y="188"/>
                    <a:pt x="2255" y="194"/>
                    <a:pt x="2156" y="194"/>
                  </a:cubicBezTo>
                  <a:cubicBezTo>
                    <a:pt x="1779" y="194"/>
                    <a:pt x="1401" y="119"/>
                    <a:pt x="1024" y="81"/>
                  </a:cubicBezTo>
                  <a:cubicBezTo>
                    <a:pt x="898" y="31"/>
                    <a:pt x="778" y="1"/>
                    <a:pt x="66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04" name="Google Shape;2704;p32"/>
            <p:cNvSpPr/>
            <p:nvPr/>
          </p:nvSpPr>
          <p:spPr>
            <a:xfrm>
              <a:off x="5442325" y="3295950"/>
              <a:ext cx="19675" cy="130825"/>
            </a:xfrm>
            <a:custGeom>
              <a:avLst/>
              <a:gdLst/>
              <a:ahLst/>
              <a:cxnLst/>
              <a:rect l="l" t="t" r="r" b="b"/>
              <a:pathLst>
                <a:path w="787" h="5233" extrusionOk="0">
                  <a:moveTo>
                    <a:pt x="80" y="1"/>
                  </a:moveTo>
                  <a:cubicBezTo>
                    <a:pt x="50" y="1"/>
                    <a:pt x="19" y="14"/>
                    <a:pt x="1" y="41"/>
                  </a:cubicBezTo>
                  <a:cubicBezTo>
                    <a:pt x="13" y="1232"/>
                    <a:pt x="251" y="2398"/>
                    <a:pt x="418" y="3565"/>
                  </a:cubicBezTo>
                  <a:cubicBezTo>
                    <a:pt x="489" y="4125"/>
                    <a:pt x="489" y="4696"/>
                    <a:pt x="715" y="5232"/>
                  </a:cubicBezTo>
                  <a:cubicBezTo>
                    <a:pt x="727" y="4756"/>
                    <a:pt x="727" y="4256"/>
                    <a:pt x="727" y="3780"/>
                  </a:cubicBezTo>
                  <a:cubicBezTo>
                    <a:pt x="751" y="3768"/>
                    <a:pt x="775" y="3744"/>
                    <a:pt x="787" y="3720"/>
                  </a:cubicBezTo>
                  <a:cubicBezTo>
                    <a:pt x="775" y="3661"/>
                    <a:pt x="751" y="3613"/>
                    <a:pt x="739" y="3565"/>
                  </a:cubicBezTo>
                  <a:cubicBezTo>
                    <a:pt x="715" y="3458"/>
                    <a:pt x="668" y="3351"/>
                    <a:pt x="632" y="3244"/>
                  </a:cubicBezTo>
                  <a:cubicBezTo>
                    <a:pt x="596" y="3172"/>
                    <a:pt x="513" y="3137"/>
                    <a:pt x="477" y="3065"/>
                  </a:cubicBezTo>
                  <a:cubicBezTo>
                    <a:pt x="465" y="2720"/>
                    <a:pt x="441" y="2398"/>
                    <a:pt x="430" y="2065"/>
                  </a:cubicBezTo>
                  <a:cubicBezTo>
                    <a:pt x="382" y="2029"/>
                    <a:pt x="382" y="1970"/>
                    <a:pt x="430" y="1922"/>
                  </a:cubicBezTo>
                  <a:lnTo>
                    <a:pt x="430" y="1863"/>
                  </a:lnTo>
                  <a:lnTo>
                    <a:pt x="430" y="1803"/>
                  </a:lnTo>
                  <a:cubicBezTo>
                    <a:pt x="382" y="1756"/>
                    <a:pt x="358" y="1708"/>
                    <a:pt x="310" y="1648"/>
                  </a:cubicBezTo>
                  <a:lnTo>
                    <a:pt x="310" y="1506"/>
                  </a:lnTo>
                  <a:cubicBezTo>
                    <a:pt x="358" y="1446"/>
                    <a:pt x="358" y="1398"/>
                    <a:pt x="310" y="1351"/>
                  </a:cubicBezTo>
                  <a:cubicBezTo>
                    <a:pt x="310" y="1160"/>
                    <a:pt x="299" y="982"/>
                    <a:pt x="299" y="791"/>
                  </a:cubicBezTo>
                  <a:cubicBezTo>
                    <a:pt x="251" y="744"/>
                    <a:pt x="251" y="696"/>
                    <a:pt x="299" y="636"/>
                  </a:cubicBezTo>
                  <a:lnTo>
                    <a:pt x="299" y="374"/>
                  </a:lnTo>
                  <a:cubicBezTo>
                    <a:pt x="263" y="327"/>
                    <a:pt x="227" y="267"/>
                    <a:pt x="156" y="184"/>
                  </a:cubicBezTo>
                  <a:cubicBezTo>
                    <a:pt x="144" y="136"/>
                    <a:pt x="144" y="89"/>
                    <a:pt x="144" y="41"/>
                  </a:cubicBezTo>
                  <a:cubicBezTo>
                    <a:pt x="144" y="29"/>
                    <a:pt x="132" y="17"/>
                    <a:pt x="108" y="5"/>
                  </a:cubicBezTo>
                  <a:cubicBezTo>
                    <a:pt x="99" y="2"/>
                    <a:pt x="89" y="1"/>
                    <a:pt x="8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05" name="Google Shape;2705;p32"/>
            <p:cNvSpPr/>
            <p:nvPr/>
          </p:nvSpPr>
          <p:spPr>
            <a:xfrm>
              <a:off x="5466450" y="3441625"/>
              <a:ext cx="55375" cy="36850"/>
            </a:xfrm>
            <a:custGeom>
              <a:avLst/>
              <a:gdLst/>
              <a:ahLst/>
              <a:cxnLst/>
              <a:rect l="l" t="t" r="r" b="b"/>
              <a:pathLst>
                <a:path w="2215" h="1474" extrusionOk="0">
                  <a:moveTo>
                    <a:pt x="60" y="0"/>
                  </a:moveTo>
                  <a:lnTo>
                    <a:pt x="60" y="560"/>
                  </a:lnTo>
                  <a:cubicBezTo>
                    <a:pt x="12" y="608"/>
                    <a:pt x="0" y="667"/>
                    <a:pt x="60" y="715"/>
                  </a:cubicBezTo>
                  <a:cubicBezTo>
                    <a:pt x="273" y="1233"/>
                    <a:pt x="643" y="1474"/>
                    <a:pt x="1154" y="1474"/>
                  </a:cubicBezTo>
                  <a:cubicBezTo>
                    <a:pt x="1242" y="1474"/>
                    <a:pt x="1333" y="1467"/>
                    <a:pt x="1429" y="1453"/>
                  </a:cubicBezTo>
                  <a:cubicBezTo>
                    <a:pt x="1703" y="1429"/>
                    <a:pt x="1953" y="1429"/>
                    <a:pt x="2215" y="1405"/>
                  </a:cubicBezTo>
                  <a:cubicBezTo>
                    <a:pt x="2114" y="1298"/>
                    <a:pt x="1992" y="1274"/>
                    <a:pt x="1864" y="1274"/>
                  </a:cubicBezTo>
                  <a:cubicBezTo>
                    <a:pt x="1761" y="1274"/>
                    <a:pt x="1655" y="1290"/>
                    <a:pt x="1553" y="1290"/>
                  </a:cubicBezTo>
                  <a:cubicBezTo>
                    <a:pt x="1527" y="1290"/>
                    <a:pt x="1502" y="1289"/>
                    <a:pt x="1477" y="1286"/>
                  </a:cubicBezTo>
                  <a:cubicBezTo>
                    <a:pt x="1239" y="1263"/>
                    <a:pt x="1000" y="1286"/>
                    <a:pt x="774" y="1251"/>
                  </a:cubicBezTo>
                  <a:cubicBezTo>
                    <a:pt x="596" y="1203"/>
                    <a:pt x="417" y="1096"/>
                    <a:pt x="631" y="858"/>
                  </a:cubicBezTo>
                  <a:cubicBezTo>
                    <a:pt x="465" y="608"/>
                    <a:pt x="298" y="370"/>
                    <a:pt x="6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06" name="Google Shape;2706;p32"/>
            <p:cNvSpPr/>
            <p:nvPr/>
          </p:nvSpPr>
          <p:spPr>
            <a:xfrm>
              <a:off x="5413175" y="3444600"/>
              <a:ext cx="44650" cy="15175"/>
            </a:xfrm>
            <a:custGeom>
              <a:avLst/>
              <a:gdLst/>
              <a:ahLst/>
              <a:cxnLst/>
              <a:rect l="l" t="t" r="r" b="b"/>
              <a:pathLst>
                <a:path w="1786" h="607" extrusionOk="0">
                  <a:moveTo>
                    <a:pt x="226" y="1"/>
                  </a:moveTo>
                  <a:cubicBezTo>
                    <a:pt x="0" y="120"/>
                    <a:pt x="0" y="120"/>
                    <a:pt x="202" y="572"/>
                  </a:cubicBezTo>
                  <a:cubicBezTo>
                    <a:pt x="240" y="570"/>
                    <a:pt x="278" y="570"/>
                    <a:pt x="315" y="570"/>
                  </a:cubicBezTo>
                  <a:cubicBezTo>
                    <a:pt x="583" y="570"/>
                    <a:pt x="850" y="607"/>
                    <a:pt x="1114" y="607"/>
                  </a:cubicBezTo>
                  <a:cubicBezTo>
                    <a:pt x="1341" y="607"/>
                    <a:pt x="1566" y="579"/>
                    <a:pt x="1786" y="477"/>
                  </a:cubicBezTo>
                  <a:cubicBezTo>
                    <a:pt x="1691" y="417"/>
                    <a:pt x="1548" y="429"/>
                    <a:pt x="1488" y="310"/>
                  </a:cubicBezTo>
                  <a:cubicBezTo>
                    <a:pt x="1048" y="310"/>
                    <a:pt x="631" y="179"/>
                    <a:pt x="22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07" name="Google Shape;2707;p32"/>
            <p:cNvSpPr/>
            <p:nvPr/>
          </p:nvSpPr>
          <p:spPr>
            <a:xfrm>
              <a:off x="5485500" y="3391325"/>
              <a:ext cx="11025" cy="11625"/>
            </a:xfrm>
            <a:custGeom>
              <a:avLst/>
              <a:gdLst/>
              <a:ahLst/>
              <a:cxnLst/>
              <a:rect l="l" t="t" r="r" b="b"/>
              <a:pathLst>
                <a:path w="441" h="465" extrusionOk="0">
                  <a:moveTo>
                    <a:pt x="24" y="0"/>
                  </a:moveTo>
                  <a:cubicBezTo>
                    <a:pt x="24" y="84"/>
                    <a:pt x="12" y="191"/>
                    <a:pt x="0" y="286"/>
                  </a:cubicBezTo>
                  <a:cubicBezTo>
                    <a:pt x="12" y="346"/>
                    <a:pt x="24" y="381"/>
                    <a:pt x="48" y="465"/>
                  </a:cubicBezTo>
                  <a:lnTo>
                    <a:pt x="441" y="143"/>
                  </a:lnTo>
                  <a:cubicBezTo>
                    <a:pt x="378" y="9"/>
                    <a:pt x="262" y="3"/>
                    <a:pt x="143" y="3"/>
                  </a:cubicBezTo>
                  <a:cubicBezTo>
                    <a:pt x="130" y="3"/>
                    <a:pt x="116" y="3"/>
                    <a:pt x="103" y="3"/>
                  </a:cubicBezTo>
                  <a:cubicBezTo>
                    <a:pt x="76" y="3"/>
                    <a:pt x="50" y="2"/>
                    <a:pt x="2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08" name="Google Shape;2708;p32"/>
            <p:cNvSpPr/>
            <p:nvPr/>
          </p:nvSpPr>
          <p:spPr>
            <a:xfrm>
              <a:off x="5483125" y="3445500"/>
              <a:ext cx="6550" cy="11325"/>
            </a:xfrm>
            <a:custGeom>
              <a:avLst/>
              <a:gdLst/>
              <a:ahLst/>
              <a:cxnLst/>
              <a:rect l="l" t="t" r="r" b="b"/>
              <a:pathLst>
                <a:path w="262" h="453" extrusionOk="0">
                  <a:moveTo>
                    <a:pt x="214" y="0"/>
                  </a:moveTo>
                  <a:cubicBezTo>
                    <a:pt x="36" y="84"/>
                    <a:pt x="0" y="215"/>
                    <a:pt x="107" y="393"/>
                  </a:cubicBezTo>
                  <a:cubicBezTo>
                    <a:pt x="119" y="417"/>
                    <a:pt x="167" y="441"/>
                    <a:pt x="191" y="453"/>
                  </a:cubicBezTo>
                  <a:cubicBezTo>
                    <a:pt x="214" y="381"/>
                    <a:pt x="238" y="322"/>
                    <a:pt x="262" y="262"/>
                  </a:cubicBezTo>
                  <a:cubicBezTo>
                    <a:pt x="238" y="179"/>
                    <a:pt x="226" y="96"/>
                    <a:pt x="21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09" name="Google Shape;2709;p32"/>
            <p:cNvSpPr/>
            <p:nvPr/>
          </p:nvSpPr>
          <p:spPr>
            <a:xfrm>
              <a:off x="5485800" y="3404725"/>
              <a:ext cx="10725" cy="7850"/>
            </a:xfrm>
            <a:custGeom>
              <a:avLst/>
              <a:gdLst/>
              <a:ahLst/>
              <a:cxnLst/>
              <a:rect l="l" t="t" r="r" b="b"/>
              <a:pathLst>
                <a:path w="429" h="314" extrusionOk="0">
                  <a:moveTo>
                    <a:pt x="36" y="0"/>
                  </a:moveTo>
                  <a:lnTo>
                    <a:pt x="36" y="0"/>
                  </a:lnTo>
                  <a:cubicBezTo>
                    <a:pt x="0" y="119"/>
                    <a:pt x="12" y="238"/>
                    <a:pt x="131" y="310"/>
                  </a:cubicBezTo>
                  <a:cubicBezTo>
                    <a:pt x="153" y="312"/>
                    <a:pt x="175" y="313"/>
                    <a:pt x="196" y="313"/>
                  </a:cubicBezTo>
                  <a:cubicBezTo>
                    <a:pt x="292" y="313"/>
                    <a:pt x="380" y="286"/>
                    <a:pt x="429" y="179"/>
                  </a:cubicBezTo>
                  <a:cubicBezTo>
                    <a:pt x="298" y="143"/>
                    <a:pt x="155" y="119"/>
                    <a:pt x="3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10" name="Google Shape;2710;p32"/>
            <p:cNvSpPr/>
            <p:nvPr/>
          </p:nvSpPr>
          <p:spPr>
            <a:xfrm>
              <a:off x="5459900" y="3427050"/>
              <a:ext cx="6575" cy="15200"/>
            </a:xfrm>
            <a:custGeom>
              <a:avLst/>
              <a:gdLst/>
              <a:ahLst/>
              <a:cxnLst/>
              <a:rect l="l" t="t" r="r" b="b"/>
              <a:pathLst>
                <a:path w="263" h="608" extrusionOk="0">
                  <a:moveTo>
                    <a:pt x="36" y="0"/>
                  </a:moveTo>
                  <a:cubicBezTo>
                    <a:pt x="0" y="226"/>
                    <a:pt x="60" y="429"/>
                    <a:pt x="179" y="607"/>
                  </a:cubicBezTo>
                  <a:cubicBezTo>
                    <a:pt x="191" y="405"/>
                    <a:pt x="262" y="167"/>
                    <a:pt x="3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11" name="Google Shape;2711;p32"/>
            <p:cNvSpPr/>
            <p:nvPr/>
          </p:nvSpPr>
          <p:spPr>
            <a:xfrm>
              <a:off x="5464950" y="3408275"/>
              <a:ext cx="2700" cy="5400"/>
            </a:xfrm>
            <a:custGeom>
              <a:avLst/>
              <a:gdLst/>
              <a:ahLst/>
              <a:cxnLst/>
              <a:rect l="l" t="t" r="r" b="b"/>
              <a:pathLst>
                <a:path w="108" h="216" extrusionOk="0">
                  <a:moveTo>
                    <a:pt x="60" y="1"/>
                  </a:moveTo>
                  <a:cubicBezTo>
                    <a:pt x="36" y="37"/>
                    <a:pt x="1" y="84"/>
                    <a:pt x="1" y="108"/>
                  </a:cubicBezTo>
                  <a:cubicBezTo>
                    <a:pt x="1" y="144"/>
                    <a:pt x="36" y="180"/>
                    <a:pt x="48" y="215"/>
                  </a:cubicBezTo>
                  <a:cubicBezTo>
                    <a:pt x="60" y="180"/>
                    <a:pt x="96" y="144"/>
                    <a:pt x="108" y="108"/>
                  </a:cubicBezTo>
                  <a:cubicBezTo>
                    <a:pt x="96" y="84"/>
                    <a:pt x="72" y="37"/>
                    <a:pt x="6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12" name="Google Shape;2712;p32"/>
            <p:cNvSpPr/>
            <p:nvPr/>
          </p:nvSpPr>
          <p:spPr>
            <a:xfrm>
              <a:off x="5453350" y="3447575"/>
              <a:ext cx="10450" cy="5000"/>
            </a:xfrm>
            <a:custGeom>
              <a:avLst/>
              <a:gdLst/>
              <a:ahLst/>
              <a:cxnLst/>
              <a:rect l="l" t="t" r="r" b="b"/>
              <a:pathLst>
                <a:path w="418" h="200" extrusionOk="0">
                  <a:moveTo>
                    <a:pt x="417" y="1"/>
                  </a:moveTo>
                  <a:cubicBezTo>
                    <a:pt x="274" y="36"/>
                    <a:pt x="108" y="36"/>
                    <a:pt x="0" y="179"/>
                  </a:cubicBezTo>
                  <a:cubicBezTo>
                    <a:pt x="60" y="188"/>
                    <a:pt x="122" y="199"/>
                    <a:pt x="181" y="199"/>
                  </a:cubicBezTo>
                  <a:cubicBezTo>
                    <a:pt x="286" y="199"/>
                    <a:pt x="379" y="162"/>
                    <a:pt x="41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13" name="Google Shape;2713;p32"/>
            <p:cNvSpPr/>
            <p:nvPr/>
          </p:nvSpPr>
          <p:spPr>
            <a:xfrm>
              <a:off x="5493225" y="3458600"/>
              <a:ext cx="8975" cy="4175"/>
            </a:xfrm>
            <a:custGeom>
              <a:avLst/>
              <a:gdLst/>
              <a:ahLst/>
              <a:cxnLst/>
              <a:rect l="l" t="t" r="r" b="b"/>
              <a:pathLst>
                <a:path w="359" h="167" extrusionOk="0">
                  <a:moveTo>
                    <a:pt x="251" y="0"/>
                  </a:moveTo>
                  <a:cubicBezTo>
                    <a:pt x="156" y="36"/>
                    <a:pt x="48" y="60"/>
                    <a:pt x="1" y="167"/>
                  </a:cubicBezTo>
                  <a:lnTo>
                    <a:pt x="299" y="167"/>
                  </a:lnTo>
                  <a:lnTo>
                    <a:pt x="358" y="119"/>
                  </a:lnTo>
                  <a:lnTo>
                    <a:pt x="310" y="60"/>
                  </a:lnTo>
                  <a:cubicBezTo>
                    <a:pt x="287" y="48"/>
                    <a:pt x="275" y="12"/>
                    <a:pt x="25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14" name="Google Shape;2714;p32"/>
            <p:cNvSpPr/>
            <p:nvPr/>
          </p:nvSpPr>
          <p:spPr>
            <a:xfrm>
              <a:off x="5460800" y="3390025"/>
              <a:ext cx="3875" cy="3325"/>
            </a:xfrm>
            <a:custGeom>
              <a:avLst/>
              <a:gdLst/>
              <a:ahLst/>
              <a:cxnLst/>
              <a:rect l="l" t="t" r="r" b="b"/>
              <a:pathLst>
                <a:path w="155" h="133" extrusionOk="0">
                  <a:moveTo>
                    <a:pt x="72" y="0"/>
                  </a:moveTo>
                  <a:cubicBezTo>
                    <a:pt x="48" y="0"/>
                    <a:pt x="27" y="16"/>
                    <a:pt x="0" y="52"/>
                  </a:cubicBezTo>
                  <a:cubicBezTo>
                    <a:pt x="30" y="106"/>
                    <a:pt x="57" y="133"/>
                    <a:pt x="82" y="133"/>
                  </a:cubicBezTo>
                  <a:cubicBezTo>
                    <a:pt x="107" y="133"/>
                    <a:pt x="131" y="106"/>
                    <a:pt x="155" y="52"/>
                  </a:cubicBezTo>
                  <a:cubicBezTo>
                    <a:pt x="155" y="40"/>
                    <a:pt x="119" y="17"/>
                    <a:pt x="95" y="5"/>
                  </a:cubicBezTo>
                  <a:cubicBezTo>
                    <a:pt x="87" y="2"/>
                    <a:pt x="79" y="0"/>
                    <a:pt x="7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15" name="Google Shape;2715;p32"/>
            <p:cNvSpPr/>
            <p:nvPr/>
          </p:nvSpPr>
          <p:spPr>
            <a:xfrm>
              <a:off x="5486100" y="3466325"/>
              <a:ext cx="3575" cy="2050"/>
            </a:xfrm>
            <a:custGeom>
              <a:avLst/>
              <a:gdLst/>
              <a:ahLst/>
              <a:cxnLst/>
              <a:rect l="l" t="t" r="r" b="b"/>
              <a:pathLst>
                <a:path w="143" h="82" extrusionOk="0">
                  <a:moveTo>
                    <a:pt x="0" y="1"/>
                  </a:moveTo>
                  <a:cubicBezTo>
                    <a:pt x="24" y="54"/>
                    <a:pt x="48" y="81"/>
                    <a:pt x="72" y="81"/>
                  </a:cubicBezTo>
                  <a:cubicBezTo>
                    <a:pt x="95" y="81"/>
                    <a:pt x="119" y="54"/>
                    <a:pt x="14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16" name="Google Shape;2716;p32"/>
            <p:cNvSpPr/>
            <p:nvPr/>
          </p:nvSpPr>
          <p:spPr>
            <a:xfrm>
              <a:off x="5489650" y="3463050"/>
              <a:ext cx="3600" cy="3300"/>
            </a:xfrm>
            <a:custGeom>
              <a:avLst/>
              <a:gdLst/>
              <a:ahLst/>
              <a:cxnLst/>
              <a:rect l="l" t="t" r="r" b="b"/>
              <a:pathLst>
                <a:path w="144" h="132" extrusionOk="0">
                  <a:moveTo>
                    <a:pt x="144" y="1"/>
                  </a:moveTo>
                  <a:cubicBezTo>
                    <a:pt x="96" y="48"/>
                    <a:pt x="37" y="96"/>
                    <a:pt x="1" y="132"/>
                  </a:cubicBezTo>
                  <a:cubicBezTo>
                    <a:pt x="37" y="96"/>
                    <a:pt x="96" y="48"/>
                    <a:pt x="14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17" name="Google Shape;2717;p32"/>
            <p:cNvSpPr/>
            <p:nvPr/>
          </p:nvSpPr>
          <p:spPr>
            <a:xfrm>
              <a:off x="5467925" y="3394900"/>
              <a:ext cx="3300" cy="1800"/>
            </a:xfrm>
            <a:custGeom>
              <a:avLst/>
              <a:gdLst/>
              <a:ahLst/>
              <a:cxnLst/>
              <a:rect l="l" t="t" r="r" b="b"/>
              <a:pathLst>
                <a:path w="132" h="72" extrusionOk="0">
                  <a:moveTo>
                    <a:pt x="1" y="0"/>
                  </a:moveTo>
                  <a:cubicBezTo>
                    <a:pt x="25" y="48"/>
                    <a:pt x="51" y="72"/>
                    <a:pt x="75" y="72"/>
                  </a:cubicBezTo>
                  <a:cubicBezTo>
                    <a:pt x="99" y="72"/>
                    <a:pt x="120" y="48"/>
                    <a:pt x="13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18" name="Google Shape;2718;p32"/>
            <p:cNvSpPr/>
            <p:nvPr/>
          </p:nvSpPr>
          <p:spPr>
            <a:xfrm>
              <a:off x="5463775" y="3455625"/>
              <a:ext cx="4175" cy="3875"/>
            </a:xfrm>
            <a:custGeom>
              <a:avLst/>
              <a:gdLst/>
              <a:ahLst/>
              <a:cxnLst/>
              <a:rect l="l" t="t" r="r" b="b"/>
              <a:pathLst>
                <a:path w="167" h="155" extrusionOk="0">
                  <a:moveTo>
                    <a:pt x="167" y="0"/>
                  </a:moveTo>
                  <a:cubicBezTo>
                    <a:pt x="119" y="12"/>
                    <a:pt x="60" y="12"/>
                    <a:pt x="0" y="12"/>
                  </a:cubicBezTo>
                  <a:cubicBezTo>
                    <a:pt x="36" y="107"/>
                    <a:pt x="83" y="155"/>
                    <a:pt x="167" y="155"/>
                  </a:cubicBezTo>
                  <a:lnTo>
                    <a:pt x="167"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19" name="Google Shape;2719;p32"/>
            <p:cNvSpPr/>
            <p:nvPr/>
          </p:nvSpPr>
          <p:spPr>
            <a:xfrm>
              <a:off x="5552800" y="3436275"/>
              <a:ext cx="304500" cy="35425"/>
            </a:xfrm>
            <a:custGeom>
              <a:avLst/>
              <a:gdLst/>
              <a:ahLst/>
              <a:cxnLst/>
              <a:rect l="l" t="t" r="r" b="b"/>
              <a:pathLst>
                <a:path w="12180" h="1417" extrusionOk="0">
                  <a:moveTo>
                    <a:pt x="1071" y="36"/>
                  </a:moveTo>
                  <a:cubicBezTo>
                    <a:pt x="773" y="60"/>
                    <a:pt x="475" y="0"/>
                    <a:pt x="213" y="179"/>
                  </a:cubicBezTo>
                  <a:cubicBezTo>
                    <a:pt x="200" y="178"/>
                    <a:pt x="187" y="178"/>
                    <a:pt x="175" y="178"/>
                  </a:cubicBezTo>
                  <a:cubicBezTo>
                    <a:pt x="1" y="178"/>
                    <a:pt x="16" y="259"/>
                    <a:pt x="94" y="393"/>
                  </a:cubicBezTo>
                  <a:cubicBezTo>
                    <a:pt x="690" y="774"/>
                    <a:pt x="1404" y="655"/>
                    <a:pt x="2035" y="810"/>
                  </a:cubicBezTo>
                  <a:cubicBezTo>
                    <a:pt x="2080" y="811"/>
                    <a:pt x="2125" y="812"/>
                    <a:pt x="2170" y="812"/>
                  </a:cubicBezTo>
                  <a:cubicBezTo>
                    <a:pt x="2272" y="812"/>
                    <a:pt x="2373" y="809"/>
                    <a:pt x="2473" y="809"/>
                  </a:cubicBezTo>
                  <a:cubicBezTo>
                    <a:pt x="2669" y="809"/>
                    <a:pt x="2862" y="820"/>
                    <a:pt x="3047" y="881"/>
                  </a:cubicBezTo>
                  <a:cubicBezTo>
                    <a:pt x="3154" y="905"/>
                    <a:pt x="3273" y="905"/>
                    <a:pt x="3380" y="905"/>
                  </a:cubicBezTo>
                  <a:cubicBezTo>
                    <a:pt x="3738" y="905"/>
                    <a:pt x="4095" y="941"/>
                    <a:pt x="4452" y="1012"/>
                  </a:cubicBezTo>
                  <a:cubicBezTo>
                    <a:pt x="4512" y="1024"/>
                    <a:pt x="4583" y="1048"/>
                    <a:pt x="4654" y="1048"/>
                  </a:cubicBezTo>
                  <a:cubicBezTo>
                    <a:pt x="4738" y="1060"/>
                    <a:pt x="4809" y="1060"/>
                    <a:pt x="4881" y="1060"/>
                  </a:cubicBezTo>
                  <a:cubicBezTo>
                    <a:pt x="5076" y="1080"/>
                    <a:pt x="5254" y="1110"/>
                    <a:pt x="5444" y="1110"/>
                  </a:cubicBezTo>
                  <a:cubicBezTo>
                    <a:pt x="5474" y="1110"/>
                    <a:pt x="5505" y="1109"/>
                    <a:pt x="5536" y="1107"/>
                  </a:cubicBezTo>
                  <a:cubicBezTo>
                    <a:pt x="5576" y="1109"/>
                    <a:pt x="5617" y="1110"/>
                    <a:pt x="5658" y="1110"/>
                  </a:cubicBezTo>
                  <a:cubicBezTo>
                    <a:pt x="5751" y="1110"/>
                    <a:pt x="5845" y="1107"/>
                    <a:pt x="5939" y="1107"/>
                  </a:cubicBezTo>
                  <a:cubicBezTo>
                    <a:pt x="6124" y="1107"/>
                    <a:pt x="6310" y="1117"/>
                    <a:pt x="6488" y="1179"/>
                  </a:cubicBezTo>
                  <a:cubicBezTo>
                    <a:pt x="6548" y="1191"/>
                    <a:pt x="6619" y="1203"/>
                    <a:pt x="6702" y="1227"/>
                  </a:cubicBezTo>
                  <a:cubicBezTo>
                    <a:pt x="6917" y="1250"/>
                    <a:pt x="7143" y="1310"/>
                    <a:pt x="7369" y="1346"/>
                  </a:cubicBezTo>
                  <a:cubicBezTo>
                    <a:pt x="7418" y="1343"/>
                    <a:pt x="7468" y="1342"/>
                    <a:pt x="7517" y="1342"/>
                  </a:cubicBezTo>
                  <a:cubicBezTo>
                    <a:pt x="7904" y="1342"/>
                    <a:pt x="8285" y="1409"/>
                    <a:pt x="8665" y="1409"/>
                  </a:cubicBezTo>
                  <a:cubicBezTo>
                    <a:pt x="8713" y="1409"/>
                    <a:pt x="8762" y="1408"/>
                    <a:pt x="8810" y="1405"/>
                  </a:cubicBezTo>
                  <a:lnTo>
                    <a:pt x="9643" y="1405"/>
                  </a:lnTo>
                  <a:cubicBezTo>
                    <a:pt x="10008" y="1405"/>
                    <a:pt x="10379" y="1389"/>
                    <a:pt x="10747" y="1389"/>
                  </a:cubicBezTo>
                  <a:cubicBezTo>
                    <a:pt x="10932" y="1389"/>
                    <a:pt x="11116" y="1393"/>
                    <a:pt x="11298" y="1405"/>
                  </a:cubicBezTo>
                  <a:cubicBezTo>
                    <a:pt x="11358" y="1405"/>
                    <a:pt x="11417" y="1417"/>
                    <a:pt x="11489" y="1417"/>
                  </a:cubicBezTo>
                  <a:cubicBezTo>
                    <a:pt x="11570" y="1409"/>
                    <a:pt x="11645" y="1384"/>
                    <a:pt x="11722" y="1384"/>
                  </a:cubicBezTo>
                  <a:cubicBezTo>
                    <a:pt x="11759" y="1384"/>
                    <a:pt x="11796" y="1390"/>
                    <a:pt x="11834" y="1405"/>
                  </a:cubicBezTo>
                  <a:cubicBezTo>
                    <a:pt x="11893" y="1405"/>
                    <a:pt x="11941" y="1405"/>
                    <a:pt x="12001" y="1369"/>
                  </a:cubicBezTo>
                  <a:cubicBezTo>
                    <a:pt x="12084" y="1298"/>
                    <a:pt x="12179" y="1203"/>
                    <a:pt x="12096" y="1072"/>
                  </a:cubicBezTo>
                  <a:lnTo>
                    <a:pt x="6119" y="584"/>
                  </a:lnTo>
                  <a:cubicBezTo>
                    <a:pt x="5666" y="548"/>
                    <a:pt x="5226" y="512"/>
                    <a:pt x="4797" y="345"/>
                  </a:cubicBezTo>
                  <a:cubicBezTo>
                    <a:pt x="3547" y="345"/>
                    <a:pt x="2297" y="191"/>
                    <a:pt x="1071" y="36"/>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20" name="Google Shape;2720;p32"/>
            <p:cNvSpPr/>
            <p:nvPr/>
          </p:nvSpPr>
          <p:spPr>
            <a:xfrm>
              <a:off x="5715000" y="3427550"/>
              <a:ext cx="59850" cy="15725"/>
            </a:xfrm>
            <a:custGeom>
              <a:avLst/>
              <a:gdLst/>
              <a:ahLst/>
              <a:cxnLst/>
              <a:rect l="l" t="t" r="r" b="b"/>
              <a:pathLst>
                <a:path w="2394" h="629" extrusionOk="0">
                  <a:moveTo>
                    <a:pt x="2029" y="0"/>
                  </a:moveTo>
                  <a:cubicBezTo>
                    <a:pt x="1883" y="0"/>
                    <a:pt x="1733" y="47"/>
                    <a:pt x="1587" y="47"/>
                  </a:cubicBezTo>
                  <a:cubicBezTo>
                    <a:pt x="1538" y="47"/>
                    <a:pt x="1489" y="42"/>
                    <a:pt x="1441" y="28"/>
                  </a:cubicBezTo>
                  <a:cubicBezTo>
                    <a:pt x="1422" y="25"/>
                    <a:pt x="1404" y="24"/>
                    <a:pt x="1387" y="24"/>
                  </a:cubicBezTo>
                  <a:cubicBezTo>
                    <a:pt x="1235" y="24"/>
                    <a:pt x="1119" y="113"/>
                    <a:pt x="1012" y="230"/>
                  </a:cubicBezTo>
                  <a:cubicBezTo>
                    <a:pt x="809" y="188"/>
                    <a:pt x="615" y="130"/>
                    <a:pt x="418" y="130"/>
                  </a:cubicBezTo>
                  <a:cubicBezTo>
                    <a:pt x="281" y="130"/>
                    <a:pt x="142" y="159"/>
                    <a:pt x="0" y="242"/>
                  </a:cubicBezTo>
                  <a:cubicBezTo>
                    <a:pt x="12" y="337"/>
                    <a:pt x="107" y="349"/>
                    <a:pt x="167" y="397"/>
                  </a:cubicBezTo>
                  <a:lnTo>
                    <a:pt x="310" y="397"/>
                  </a:lnTo>
                  <a:cubicBezTo>
                    <a:pt x="310" y="385"/>
                    <a:pt x="321" y="385"/>
                    <a:pt x="357" y="361"/>
                  </a:cubicBezTo>
                  <a:cubicBezTo>
                    <a:pt x="381" y="361"/>
                    <a:pt x="417" y="361"/>
                    <a:pt x="441" y="409"/>
                  </a:cubicBezTo>
                  <a:cubicBezTo>
                    <a:pt x="463" y="409"/>
                    <a:pt x="485" y="408"/>
                    <a:pt x="507" y="408"/>
                  </a:cubicBezTo>
                  <a:cubicBezTo>
                    <a:pt x="642" y="408"/>
                    <a:pt x="779" y="417"/>
                    <a:pt x="881" y="540"/>
                  </a:cubicBezTo>
                  <a:cubicBezTo>
                    <a:pt x="953" y="599"/>
                    <a:pt x="1024" y="629"/>
                    <a:pt x="1095" y="629"/>
                  </a:cubicBezTo>
                  <a:cubicBezTo>
                    <a:pt x="1167" y="629"/>
                    <a:pt x="1238" y="599"/>
                    <a:pt x="1310" y="540"/>
                  </a:cubicBezTo>
                  <a:cubicBezTo>
                    <a:pt x="1607" y="504"/>
                    <a:pt x="1893" y="456"/>
                    <a:pt x="2179" y="409"/>
                  </a:cubicBezTo>
                  <a:cubicBezTo>
                    <a:pt x="2310" y="349"/>
                    <a:pt x="2393" y="266"/>
                    <a:pt x="2310" y="87"/>
                  </a:cubicBezTo>
                  <a:cubicBezTo>
                    <a:pt x="2220" y="20"/>
                    <a:pt x="2125" y="0"/>
                    <a:pt x="202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21" name="Google Shape;2721;p32"/>
            <p:cNvSpPr/>
            <p:nvPr/>
          </p:nvSpPr>
          <p:spPr>
            <a:xfrm>
              <a:off x="5662300" y="3427325"/>
              <a:ext cx="24725" cy="11175"/>
            </a:xfrm>
            <a:custGeom>
              <a:avLst/>
              <a:gdLst/>
              <a:ahLst/>
              <a:cxnLst/>
              <a:rect l="l" t="t" r="r" b="b"/>
              <a:pathLst>
                <a:path w="989" h="447" extrusionOk="0">
                  <a:moveTo>
                    <a:pt x="417" y="1"/>
                  </a:moveTo>
                  <a:lnTo>
                    <a:pt x="417" y="1"/>
                  </a:lnTo>
                  <a:cubicBezTo>
                    <a:pt x="429" y="311"/>
                    <a:pt x="96" y="132"/>
                    <a:pt x="1" y="287"/>
                  </a:cubicBezTo>
                  <a:cubicBezTo>
                    <a:pt x="129" y="415"/>
                    <a:pt x="269" y="446"/>
                    <a:pt x="416" y="446"/>
                  </a:cubicBezTo>
                  <a:cubicBezTo>
                    <a:pt x="556" y="446"/>
                    <a:pt x="701" y="418"/>
                    <a:pt x="846" y="418"/>
                  </a:cubicBezTo>
                  <a:cubicBezTo>
                    <a:pt x="894" y="370"/>
                    <a:pt x="977" y="358"/>
                    <a:pt x="989" y="275"/>
                  </a:cubicBezTo>
                  <a:lnTo>
                    <a:pt x="417"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22" name="Google Shape;2722;p32"/>
            <p:cNvSpPr/>
            <p:nvPr/>
          </p:nvSpPr>
          <p:spPr>
            <a:xfrm>
              <a:off x="5683425" y="3433275"/>
              <a:ext cx="35750" cy="5375"/>
            </a:xfrm>
            <a:custGeom>
              <a:avLst/>
              <a:gdLst/>
              <a:ahLst/>
              <a:cxnLst/>
              <a:rect l="l" t="t" r="r" b="b"/>
              <a:pathLst>
                <a:path w="1430" h="215" extrusionOk="0">
                  <a:moveTo>
                    <a:pt x="775" y="1"/>
                  </a:moveTo>
                  <a:cubicBezTo>
                    <a:pt x="567" y="1"/>
                    <a:pt x="357" y="17"/>
                    <a:pt x="144" y="37"/>
                  </a:cubicBezTo>
                  <a:lnTo>
                    <a:pt x="1" y="180"/>
                  </a:lnTo>
                  <a:cubicBezTo>
                    <a:pt x="305" y="187"/>
                    <a:pt x="608" y="214"/>
                    <a:pt x="912" y="214"/>
                  </a:cubicBezTo>
                  <a:cubicBezTo>
                    <a:pt x="1085" y="214"/>
                    <a:pt x="1257" y="206"/>
                    <a:pt x="1430" y="180"/>
                  </a:cubicBezTo>
                  <a:cubicBezTo>
                    <a:pt x="1370" y="120"/>
                    <a:pt x="1323" y="73"/>
                    <a:pt x="1263" y="37"/>
                  </a:cubicBezTo>
                  <a:cubicBezTo>
                    <a:pt x="1101" y="11"/>
                    <a:pt x="938" y="1"/>
                    <a:pt x="77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23" name="Google Shape;2723;p32"/>
            <p:cNvSpPr/>
            <p:nvPr/>
          </p:nvSpPr>
          <p:spPr>
            <a:xfrm>
              <a:off x="5722725" y="3436275"/>
              <a:ext cx="3900" cy="1800"/>
            </a:xfrm>
            <a:custGeom>
              <a:avLst/>
              <a:gdLst/>
              <a:ahLst/>
              <a:cxnLst/>
              <a:rect l="l" t="t" r="r" b="b"/>
              <a:pathLst>
                <a:path w="156" h="72" extrusionOk="0">
                  <a:moveTo>
                    <a:pt x="64" y="1"/>
                  </a:moveTo>
                  <a:cubicBezTo>
                    <a:pt x="34" y="1"/>
                    <a:pt x="9" y="19"/>
                    <a:pt x="1" y="60"/>
                  </a:cubicBezTo>
                  <a:cubicBezTo>
                    <a:pt x="48" y="60"/>
                    <a:pt x="96" y="60"/>
                    <a:pt x="155" y="72"/>
                  </a:cubicBezTo>
                  <a:cubicBezTo>
                    <a:pt x="143" y="48"/>
                    <a:pt x="120" y="36"/>
                    <a:pt x="108" y="12"/>
                  </a:cubicBezTo>
                  <a:cubicBezTo>
                    <a:pt x="93" y="5"/>
                    <a:pt x="78" y="1"/>
                    <a:pt x="6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24" name="Google Shape;2724;p32"/>
            <p:cNvSpPr/>
            <p:nvPr/>
          </p:nvSpPr>
          <p:spPr>
            <a:xfrm>
              <a:off x="5750700" y="3422800"/>
              <a:ext cx="222075" cy="18300"/>
            </a:xfrm>
            <a:custGeom>
              <a:avLst/>
              <a:gdLst/>
              <a:ahLst/>
              <a:cxnLst/>
              <a:rect l="l" t="t" r="r" b="b"/>
              <a:pathLst>
                <a:path w="8883" h="732" extrusionOk="0">
                  <a:moveTo>
                    <a:pt x="8174" y="1"/>
                  </a:moveTo>
                  <a:cubicBezTo>
                    <a:pt x="8100" y="1"/>
                    <a:pt x="8026" y="7"/>
                    <a:pt x="7954" y="15"/>
                  </a:cubicBezTo>
                  <a:cubicBezTo>
                    <a:pt x="7871" y="51"/>
                    <a:pt x="7811" y="87"/>
                    <a:pt x="7752" y="134"/>
                  </a:cubicBezTo>
                  <a:cubicBezTo>
                    <a:pt x="7609" y="162"/>
                    <a:pt x="7465" y="171"/>
                    <a:pt x="7319" y="171"/>
                  </a:cubicBezTo>
                  <a:cubicBezTo>
                    <a:pt x="6986" y="171"/>
                    <a:pt x="6646" y="121"/>
                    <a:pt x="6305" y="121"/>
                  </a:cubicBezTo>
                  <a:cubicBezTo>
                    <a:pt x="6212" y="121"/>
                    <a:pt x="6119" y="125"/>
                    <a:pt x="6025" y="134"/>
                  </a:cubicBezTo>
                  <a:cubicBezTo>
                    <a:pt x="5984" y="105"/>
                    <a:pt x="5936" y="90"/>
                    <a:pt x="5888" y="90"/>
                  </a:cubicBezTo>
                  <a:cubicBezTo>
                    <a:pt x="5841" y="90"/>
                    <a:pt x="5793" y="105"/>
                    <a:pt x="5751" y="134"/>
                  </a:cubicBezTo>
                  <a:cubicBezTo>
                    <a:pt x="5692" y="134"/>
                    <a:pt x="5644" y="122"/>
                    <a:pt x="5585" y="122"/>
                  </a:cubicBezTo>
                  <a:cubicBezTo>
                    <a:pt x="5565" y="118"/>
                    <a:pt x="5545" y="115"/>
                    <a:pt x="5527" y="115"/>
                  </a:cubicBezTo>
                  <a:cubicBezTo>
                    <a:pt x="5502" y="115"/>
                    <a:pt x="5480" y="120"/>
                    <a:pt x="5466" y="134"/>
                  </a:cubicBezTo>
                  <a:cubicBezTo>
                    <a:pt x="5359" y="134"/>
                    <a:pt x="5275" y="146"/>
                    <a:pt x="5168" y="146"/>
                  </a:cubicBezTo>
                  <a:cubicBezTo>
                    <a:pt x="5105" y="100"/>
                    <a:pt x="5039" y="82"/>
                    <a:pt x="4972" y="82"/>
                  </a:cubicBezTo>
                  <a:cubicBezTo>
                    <a:pt x="4900" y="82"/>
                    <a:pt x="4826" y="103"/>
                    <a:pt x="4751" y="134"/>
                  </a:cubicBezTo>
                  <a:cubicBezTo>
                    <a:pt x="4597" y="146"/>
                    <a:pt x="4466" y="146"/>
                    <a:pt x="4323" y="146"/>
                  </a:cubicBezTo>
                  <a:lnTo>
                    <a:pt x="4025" y="146"/>
                  </a:lnTo>
                  <a:cubicBezTo>
                    <a:pt x="4025" y="134"/>
                    <a:pt x="4001" y="134"/>
                    <a:pt x="3977" y="122"/>
                  </a:cubicBezTo>
                  <a:cubicBezTo>
                    <a:pt x="3968" y="119"/>
                    <a:pt x="3959" y="118"/>
                    <a:pt x="3951" y="118"/>
                  </a:cubicBezTo>
                  <a:cubicBezTo>
                    <a:pt x="3928" y="118"/>
                    <a:pt x="3908" y="129"/>
                    <a:pt x="3882" y="146"/>
                  </a:cubicBezTo>
                  <a:cubicBezTo>
                    <a:pt x="3602" y="164"/>
                    <a:pt x="3317" y="176"/>
                    <a:pt x="3031" y="176"/>
                  </a:cubicBezTo>
                  <a:cubicBezTo>
                    <a:pt x="2745" y="176"/>
                    <a:pt x="2459" y="164"/>
                    <a:pt x="2180" y="134"/>
                  </a:cubicBezTo>
                  <a:cubicBezTo>
                    <a:pt x="1739" y="146"/>
                    <a:pt x="1310" y="146"/>
                    <a:pt x="882" y="170"/>
                  </a:cubicBezTo>
                  <a:cubicBezTo>
                    <a:pt x="714" y="170"/>
                    <a:pt x="527" y="79"/>
                    <a:pt x="355" y="79"/>
                  </a:cubicBezTo>
                  <a:cubicBezTo>
                    <a:pt x="223" y="79"/>
                    <a:pt x="99" y="133"/>
                    <a:pt x="1" y="325"/>
                  </a:cubicBezTo>
                  <a:cubicBezTo>
                    <a:pt x="66" y="412"/>
                    <a:pt x="144" y="446"/>
                    <a:pt x="228" y="446"/>
                  </a:cubicBezTo>
                  <a:cubicBezTo>
                    <a:pt x="282" y="446"/>
                    <a:pt x="338" y="432"/>
                    <a:pt x="394" y="408"/>
                  </a:cubicBezTo>
                  <a:cubicBezTo>
                    <a:pt x="487" y="358"/>
                    <a:pt x="585" y="338"/>
                    <a:pt x="685" y="338"/>
                  </a:cubicBezTo>
                  <a:cubicBezTo>
                    <a:pt x="750" y="338"/>
                    <a:pt x="816" y="346"/>
                    <a:pt x="882" y="361"/>
                  </a:cubicBezTo>
                  <a:cubicBezTo>
                    <a:pt x="989" y="536"/>
                    <a:pt x="1160" y="552"/>
                    <a:pt x="1316" y="552"/>
                  </a:cubicBezTo>
                  <a:cubicBezTo>
                    <a:pt x="1351" y="552"/>
                    <a:pt x="1385" y="551"/>
                    <a:pt x="1418" y="551"/>
                  </a:cubicBezTo>
                  <a:lnTo>
                    <a:pt x="1834" y="551"/>
                  </a:lnTo>
                  <a:cubicBezTo>
                    <a:pt x="1860" y="552"/>
                    <a:pt x="1886" y="552"/>
                    <a:pt x="1912" y="552"/>
                  </a:cubicBezTo>
                  <a:cubicBezTo>
                    <a:pt x="2043" y="552"/>
                    <a:pt x="2177" y="542"/>
                    <a:pt x="2311" y="542"/>
                  </a:cubicBezTo>
                  <a:cubicBezTo>
                    <a:pt x="2471" y="542"/>
                    <a:pt x="2632" y="557"/>
                    <a:pt x="2787" y="623"/>
                  </a:cubicBezTo>
                  <a:cubicBezTo>
                    <a:pt x="2804" y="622"/>
                    <a:pt x="2821" y="621"/>
                    <a:pt x="2838" y="621"/>
                  </a:cubicBezTo>
                  <a:cubicBezTo>
                    <a:pt x="3044" y="621"/>
                    <a:pt x="3232" y="684"/>
                    <a:pt x="3430" y="706"/>
                  </a:cubicBezTo>
                  <a:cubicBezTo>
                    <a:pt x="3499" y="722"/>
                    <a:pt x="3567" y="731"/>
                    <a:pt x="3631" y="731"/>
                  </a:cubicBezTo>
                  <a:cubicBezTo>
                    <a:pt x="3812" y="731"/>
                    <a:pt x="3964" y="654"/>
                    <a:pt x="4025" y="408"/>
                  </a:cubicBezTo>
                  <a:cubicBezTo>
                    <a:pt x="4130" y="297"/>
                    <a:pt x="4252" y="272"/>
                    <a:pt x="4378" y="272"/>
                  </a:cubicBezTo>
                  <a:cubicBezTo>
                    <a:pt x="4483" y="272"/>
                    <a:pt x="4590" y="289"/>
                    <a:pt x="4692" y="289"/>
                  </a:cubicBezTo>
                  <a:lnTo>
                    <a:pt x="8883" y="289"/>
                  </a:lnTo>
                  <a:lnTo>
                    <a:pt x="8883" y="170"/>
                  </a:lnTo>
                  <a:cubicBezTo>
                    <a:pt x="8799" y="158"/>
                    <a:pt x="8692" y="134"/>
                    <a:pt x="8609" y="122"/>
                  </a:cubicBezTo>
                  <a:cubicBezTo>
                    <a:pt x="8474" y="27"/>
                    <a:pt x="8323" y="1"/>
                    <a:pt x="817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25" name="Google Shape;2725;p32"/>
            <p:cNvSpPr/>
            <p:nvPr/>
          </p:nvSpPr>
          <p:spPr>
            <a:xfrm>
              <a:off x="6177850" y="3419325"/>
              <a:ext cx="35725" cy="8200"/>
            </a:xfrm>
            <a:custGeom>
              <a:avLst/>
              <a:gdLst/>
              <a:ahLst/>
              <a:cxnLst/>
              <a:rect l="l" t="t" r="r" b="b"/>
              <a:pathLst>
                <a:path w="1429" h="328" extrusionOk="0">
                  <a:moveTo>
                    <a:pt x="786" y="1"/>
                  </a:moveTo>
                  <a:cubicBezTo>
                    <a:pt x="639" y="1"/>
                    <a:pt x="493" y="39"/>
                    <a:pt x="346" y="142"/>
                  </a:cubicBezTo>
                  <a:cubicBezTo>
                    <a:pt x="226" y="154"/>
                    <a:pt x="119" y="154"/>
                    <a:pt x="0" y="178"/>
                  </a:cubicBezTo>
                  <a:cubicBezTo>
                    <a:pt x="232" y="276"/>
                    <a:pt x="458" y="327"/>
                    <a:pt x="686" y="327"/>
                  </a:cubicBezTo>
                  <a:cubicBezTo>
                    <a:pt x="928" y="327"/>
                    <a:pt x="1172" y="271"/>
                    <a:pt x="1429" y="154"/>
                  </a:cubicBezTo>
                  <a:cubicBezTo>
                    <a:pt x="1206" y="78"/>
                    <a:pt x="994" y="1"/>
                    <a:pt x="78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26" name="Google Shape;2726;p32"/>
            <p:cNvSpPr/>
            <p:nvPr/>
          </p:nvSpPr>
          <p:spPr>
            <a:xfrm>
              <a:off x="6116525" y="3420200"/>
              <a:ext cx="14900" cy="7150"/>
            </a:xfrm>
            <a:custGeom>
              <a:avLst/>
              <a:gdLst/>
              <a:ahLst/>
              <a:cxnLst/>
              <a:rect l="l" t="t" r="r" b="b"/>
              <a:pathLst>
                <a:path w="596" h="286" extrusionOk="0">
                  <a:moveTo>
                    <a:pt x="48" y="0"/>
                  </a:moveTo>
                  <a:cubicBezTo>
                    <a:pt x="1" y="48"/>
                    <a:pt x="1" y="84"/>
                    <a:pt x="24" y="119"/>
                  </a:cubicBezTo>
                  <a:cubicBezTo>
                    <a:pt x="143" y="155"/>
                    <a:pt x="251" y="167"/>
                    <a:pt x="310" y="286"/>
                  </a:cubicBezTo>
                  <a:cubicBezTo>
                    <a:pt x="417" y="286"/>
                    <a:pt x="501" y="274"/>
                    <a:pt x="596" y="274"/>
                  </a:cubicBezTo>
                  <a:cubicBezTo>
                    <a:pt x="596" y="179"/>
                    <a:pt x="584" y="107"/>
                    <a:pt x="584" y="24"/>
                  </a:cubicBezTo>
                  <a:cubicBezTo>
                    <a:pt x="405" y="0"/>
                    <a:pt x="227" y="0"/>
                    <a:pt x="4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27" name="Google Shape;2727;p32"/>
            <p:cNvSpPr/>
            <p:nvPr/>
          </p:nvSpPr>
          <p:spPr>
            <a:xfrm>
              <a:off x="6143025" y="3421150"/>
              <a:ext cx="6275" cy="5850"/>
            </a:xfrm>
            <a:custGeom>
              <a:avLst/>
              <a:gdLst/>
              <a:ahLst/>
              <a:cxnLst/>
              <a:rect l="l" t="t" r="r" b="b"/>
              <a:pathLst>
                <a:path w="251" h="234" extrusionOk="0">
                  <a:moveTo>
                    <a:pt x="148" y="1"/>
                  </a:moveTo>
                  <a:cubicBezTo>
                    <a:pt x="132" y="1"/>
                    <a:pt x="115" y="4"/>
                    <a:pt x="95" y="10"/>
                  </a:cubicBezTo>
                  <a:cubicBezTo>
                    <a:pt x="0" y="46"/>
                    <a:pt x="119" y="141"/>
                    <a:pt x="131" y="224"/>
                  </a:cubicBezTo>
                  <a:cubicBezTo>
                    <a:pt x="155" y="230"/>
                    <a:pt x="173" y="233"/>
                    <a:pt x="191" y="233"/>
                  </a:cubicBezTo>
                  <a:cubicBezTo>
                    <a:pt x="209" y="233"/>
                    <a:pt x="226" y="230"/>
                    <a:pt x="250" y="224"/>
                  </a:cubicBezTo>
                  <a:cubicBezTo>
                    <a:pt x="250" y="131"/>
                    <a:pt x="250" y="1"/>
                    <a:pt x="14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28" name="Google Shape;2728;p32"/>
            <p:cNvSpPr/>
            <p:nvPr/>
          </p:nvSpPr>
          <p:spPr>
            <a:xfrm>
              <a:off x="6215950" y="3420200"/>
              <a:ext cx="5375" cy="6875"/>
            </a:xfrm>
            <a:custGeom>
              <a:avLst/>
              <a:gdLst/>
              <a:ahLst/>
              <a:cxnLst/>
              <a:rect l="l" t="t" r="r" b="b"/>
              <a:pathLst>
                <a:path w="215" h="275" extrusionOk="0">
                  <a:moveTo>
                    <a:pt x="203" y="0"/>
                  </a:moveTo>
                  <a:cubicBezTo>
                    <a:pt x="0" y="107"/>
                    <a:pt x="12" y="203"/>
                    <a:pt x="215" y="274"/>
                  </a:cubicBezTo>
                  <a:cubicBezTo>
                    <a:pt x="203" y="179"/>
                    <a:pt x="203" y="95"/>
                    <a:pt x="20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29" name="Google Shape;2729;p32"/>
            <p:cNvSpPr/>
            <p:nvPr/>
          </p:nvSpPr>
          <p:spPr>
            <a:xfrm>
              <a:off x="5970375" y="3326275"/>
              <a:ext cx="14325" cy="5650"/>
            </a:xfrm>
            <a:custGeom>
              <a:avLst/>
              <a:gdLst/>
              <a:ahLst/>
              <a:cxnLst/>
              <a:rect l="l" t="t" r="r" b="b"/>
              <a:pathLst>
                <a:path w="573" h="226" extrusionOk="0">
                  <a:moveTo>
                    <a:pt x="286" y="1"/>
                  </a:moveTo>
                  <a:cubicBezTo>
                    <a:pt x="191" y="1"/>
                    <a:pt x="96" y="54"/>
                    <a:pt x="1" y="162"/>
                  </a:cubicBezTo>
                  <a:cubicBezTo>
                    <a:pt x="50" y="205"/>
                    <a:pt x="99" y="226"/>
                    <a:pt x="151" y="226"/>
                  </a:cubicBezTo>
                  <a:cubicBezTo>
                    <a:pt x="198" y="226"/>
                    <a:pt x="247" y="208"/>
                    <a:pt x="298" y="173"/>
                  </a:cubicBezTo>
                  <a:cubicBezTo>
                    <a:pt x="382" y="162"/>
                    <a:pt x="489" y="162"/>
                    <a:pt x="572" y="162"/>
                  </a:cubicBezTo>
                  <a:cubicBezTo>
                    <a:pt x="477" y="54"/>
                    <a:pt x="382" y="1"/>
                    <a:pt x="28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30" name="Google Shape;2730;p32"/>
            <p:cNvSpPr/>
            <p:nvPr/>
          </p:nvSpPr>
          <p:spPr>
            <a:xfrm>
              <a:off x="5939125" y="3376900"/>
              <a:ext cx="22950" cy="7000"/>
            </a:xfrm>
            <a:custGeom>
              <a:avLst/>
              <a:gdLst/>
              <a:ahLst/>
              <a:cxnLst/>
              <a:rect l="l" t="t" r="r" b="b"/>
              <a:pathLst>
                <a:path w="918" h="280" extrusionOk="0">
                  <a:moveTo>
                    <a:pt x="526" y="1"/>
                  </a:moveTo>
                  <a:cubicBezTo>
                    <a:pt x="376" y="1"/>
                    <a:pt x="207" y="6"/>
                    <a:pt x="0" y="6"/>
                  </a:cubicBezTo>
                  <a:cubicBezTo>
                    <a:pt x="239" y="184"/>
                    <a:pt x="441" y="113"/>
                    <a:pt x="536" y="280"/>
                  </a:cubicBezTo>
                  <a:cubicBezTo>
                    <a:pt x="620" y="268"/>
                    <a:pt x="727" y="268"/>
                    <a:pt x="810" y="268"/>
                  </a:cubicBezTo>
                  <a:cubicBezTo>
                    <a:pt x="846" y="161"/>
                    <a:pt x="917" y="30"/>
                    <a:pt x="739" y="6"/>
                  </a:cubicBezTo>
                  <a:cubicBezTo>
                    <a:pt x="671" y="2"/>
                    <a:pt x="601" y="1"/>
                    <a:pt x="52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31" name="Google Shape;2731;p32"/>
            <p:cNvSpPr/>
            <p:nvPr/>
          </p:nvSpPr>
          <p:spPr>
            <a:xfrm>
              <a:off x="5991800" y="3376725"/>
              <a:ext cx="7775" cy="3300"/>
            </a:xfrm>
            <a:custGeom>
              <a:avLst/>
              <a:gdLst/>
              <a:ahLst/>
              <a:cxnLst/>
              <a:rect l="l" t="t" r="r" b="b"/>
              <a:pathLst>
                <a:path w="311" h="132" extrusionOk="0">
                  <a:moveTo>
                    <a:pt x="1" y="1"/>
                  </a:moveTo>
                  <a:cubicBezTo>
                    <a:pt x="37" y="37"/>
                    <a:pt x="48" y="72"/>
                    <a:pt x="96" y="96"/>
                  </a:cubicBezTo>
                  <a:cubicBezTo>
                    <a:pt x="132" y="114"/>
                    <a:pt x="170" y="132"/>
                    <a:pt x="208" y="132"/>
                  </a:cubicBezTo>
                  <a:cubicBezTo>
                    <a:pt x="245" y="132"/>
                    <a:pt x="281" y="114"/>
                    <a:pt x="310" y="60"/>
                  </a:cubicBezTo>
                  <a:cubicBezTo>
                    <a:pt x="251" y="37"/>
                    <a:pt x="191" y="13"/>
                    <a:pt x="13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32" name="Google Shape;2732;p32"/>
            <p:cNvSpPr/>
            <p:nvPr/>
          </p:nvSpPr>
          <p:spPr>
            <a:xfrm>
              <a:off x="6210300" y="3301725"/>
              <a:ext cx="33650" cy="15025"/>
            </a:xfrm>
            <a:custGeom>
              <a:avLst/>
              <a:gdLst/>
              <a:ahLst/>
              <a:cxnLst/>
              <a:rect l="l" t="t" r="r" b="b"/>
              <a:pathLst>
                <a:path w="1346" h="601" extrusionOk="0">
                  <a:moveTo>
                    <a:pt x="179" y="1"/>
                  </a:moveTo>
                  <a:cubicBezTo>
                    <a:pt x="131" y="36"/>
                    <a:pt x="71" y="84"/>
                    <a:pt x="24" y="132"/>
                  </a:cubicBezTo>
                  <a:cubicBezTo>
                    <a:pt x="0" y="370"/>
                    <a:pt x="226" y="405"/>
                    <a:pt x="310" y="560"/>
                  </a:cubicBezTo>
                  <a:cubicBezTo>
                    <a:pt x="336" y="587"/>
                    <a:pt x="356" y="600"/>
                    <a:pt x="385" y="600"/>
                  </a:cubicBezTo>
                  <a:cubicBezTo>
                    <a:pt x="394" y="600"/>
                    <a:pt x="405" y="599"/>
                    <a:pt x="417" y="596"/>
                  </a:cubicBezTo>
                  <a:cubicBezTo>
                    <a:pt x="513" y="565"/>
                    <a:pt x="610" y="558"/>
                    <a:pt x="709" y="558"/>
                  </a:cubicBezTo>
                  <a:cubicBezTo>
                    <a:pt x="795" y="558"/>
                    <a:pt x="881" y="563"/>
                    <a:pt x="969" y="563"/>
                  </a:cubicBezTo>
                  <a:cubicBezTo>
                    <a:pt x="1092" y="563"/>
                    <a:pt x="1218" y="553"/>
                    <a:pt x="1345" y="501"/>
                  </a:cubicBezTo>
                  <a:cubicBezTo>
                    <a:pt x="1345" y="322"/>
                    <a:pt x="1298" y="179"/>
                    <a:pt x="1083" y="143"/>
                  </a:cubicBezTo>
                  <a:cubicBezTo>
                    <a:pt x="786" y="96"/>
                    <a:pt x="476" y="36"/>
                    <a:pt x="17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33" name="Google Shape;2733;p32"/>
            <p:cNvSpPr/>
            <p:nvPr/>
          </p:nvSpPr>
          <p:spPr>
            <a:xfrm>
              <a:off x="5496500" y="3285950"/>
              <a:ext cx="20575" cy="15250"/>
            </a:xfrm>
            <a:custGeom>
              <a:avLst/>
              <a:gdLst/>
              <a:ahLst/>
              <a:cxnLst/>
              <a:rect l="l" t="t" r="r" b="b"/>
              <a:pathLst>
                <a:path w="823" h="610" extrusionOk="0">
                  <a:moveTo>
                    <a:pt x="715" y="1"/>
                  </a:moveTo>
                  <a:cubicBezTo>
                    <a:pt x="441" y="167"/>
                    <a:pt x="84" y="227"/>
                    <a:pt x="1" y="608"/>
                  </a:cubicBezTo>
                  <a:cubicBezTo>
                    <a:pt x="7" y="609"/>
                    <a:pt x="14" y="609"/>
                    <a:pt x="20" y="609"/>
                  </a:cubicBezTo>
                  <a:cubicBezTo>
                    <a:pt x="143" y="609"/>
                    <a:pt x="208" y="431"/>
                    <a:pt x="325" y="431"/>
                  </a:cubicBezTo>
                  <a:cubicBezTo>
                    <a:pt x="353" y="431"/>
                    <a:pt x="383" y="441"/>
                    <a:pt x="418" y="465"/>
                  </a:cubicBezTo>
                  <a:cubicBezTo>
                    <a:pt x="467" y="501"/>
                    <a:pt x="505" y="516"/>
                    <a:pt x="534" y="516"/>
                  </a:cubicBezTo>
                  <a:cubicBezTo>
                    <a:pt x="640" y="516"/>
                    <a:pt x="646" y="334"/>
                    <a:pt x="739" y="334"/>
                  </a:cubicBezTo>
                  <a:cubicBezTo>
                    <a:pt x="799" y="286"/>
                    <a:pt x="822" y="239"/>
                    <a:pt x="822" y="167"/>
                  </a:cubicBezTo>
                  <a:cubicBezTo>
                    <a:pt x="810" y="96"/>
                    <a:pt x="775" y="48"/>
                    <a:pt x="71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34" name="Google Shape;2734;p32"/>
            <p:cNvSpPr/>
            <p:nvPr/>
          </p:nvSpPr>
          <p:spPr>
            <a:xfrm>
              <a:off x="5514375" y="3286775"/>
              <a:ext cx="14600" cy="10800"/>
            </a:xfrm>
            <a:custGeom>
              <a:avLst/>
              <a:gdLst/>
              <a:ahLst/>
              <a:cxnLst/>
              <a:rect l="l" t="t" r="r" b="b"/>
              <a:pathLst>
                <a:path w="584" h="432" extrusionOk="0">
                  <a:moveTo>
                    <a:pt x="214" y="0"/>
                  </a:moveTo>
                  <a:cubicBezTo>
                    <a:pt x="125" y="0"/>
                    <a:pt x="60" y="73"/>
                    <a:pt x="0" y="158"/>
                  </a:cubicBezTo>
                  <a:lnTo>
                    <a:pt x="0" y="313"/>
                  </a:lnTo>
                  <a:cubicBezTo>
                    <a:pt x="60" y="337"/>
                    <a:pt x="107" y="384"/>
                    <a:pt x="155" y="432"/>
                  </a:cubicBezTo>
                  <a:cubicBezTo>
                    <a:pt x="226" y="420"/>
                    <a:pt x="322" y="420"/>
                    <a:pt x="405" y="420"/>
                  </a:cubicBezTo>
                  <a:cubicBezTo>
                    <a:pt x="584" y="253"/>
                    <a:pt x="465" y="134"/>
                    <a:pt x="334" y="39"/>
                  </a:cubicBezTo>
                  <a:cubicBezTo>
                    <a:pt x="289" y="12"/>
                    <a:pt x="250" y="0"/>
                    <a:pt x="21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35" name="Google Shape;2735;p32"/>
            <p:cNvSpPr/>
            <p:nvPr/>
          </p:nvSpPr>
          <p:spPr>
            <a:xfrm>
              <a:off x="5462875" y="3348150"/>
              <a:ext cx="9250" cy="14625"/>
            </a:xfrm>
            <a:custGeom>
              <a:avLst/>
              <a:gdLst/>
              <a:ahLst/>
              <a:cxnLst/>
              <a:rect l="l" t="t" r="r" b="b"/>
              <a:pathLst>
                <a:path w="370" h="585" extrusionOk="0">
                  <a:moveTo>
                    <a:pt x="84" y="1"/>
                  </a:moveTo>
                  <a:cubicBezTo>
                    <a:pt x="60" y="13"/>
                    <a:pt x="36" y="25"/>
                    <a:pt x="12" y="37"/>
                  </a:cubicBezTo>
                  <a:cubicBezTo>
                    <a:pt x="0" y="132"/>
                    <a:pt x="0" y="227"/>
                    <a:pt x="72" y="287"/>
                  </a:cubicBezTo>
                  <a:cubicBezTo>
                    <a:pt x="96" y="310"/>
                    <a:pt x="96" y="334"/>
                    <a:pt x="84" y="370"/>
                  </a:cubicBezTo>
                  <a:cubicBezTo>
                    <a:pt x="96" y="465"/>
                    <a:pt x="155" y="501"/>
                    <a:pt x="191" y="561"/>
                  </a:cubicBezTo>
                  <a:lnTo>
                    <a:pt x="203" y="584"/>
                  </a:lnTo>
                  <a:cubicBezTo>
                    <a:pt x="358" y="537"/>
                    <a:pt x="370" y="418"/>
                    <a:pt x="358" y="287"/>
                  </a:cubicBezTo>
                  <a:cubicBezTo>
                    <a:pt x="262" y="191"/>
                    <a:pt x="179" y="84"/>
                    <a:pt x="8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36" name="Google Shape;2736;p32"/>
            <p:cNvSpPr/>
            <p:nvPr/>
          </p:nvSpPr>
          <p:spPr>
            <a:xfrm>
              <a:off x="6062950" y="3336275"/>
              <a:ext cx="43475" cy="13400"/>
            </a:xfrm>
            <a:custGeom>
              <a:avLst/>
              <a:gdLst/>
              <a:ahLst/>
              <a:cxnLst/>
              <a:rect l="l" t="t" r="r" b="b"/>
              <a:pathLst>
                <a:path w="1739" h="536" extrusionOk="0">
                  <a:moveTo>
                    <a:pt x="1174" y="1"/>
                  </a:moveTo>
                  <a:cubicBezTo>
                    <a:pt x="1072" y="1"/>
                    <a:pt x="966" y="19"/>
                    <a:pt x="858" y="59"/>
                  </a:cubicBezTo>
                  <a:cubicBezTo>
                    <a:pt x="643" y="143"/>
                    <a:pt x="381" y="59"/>
                    <a:pt x="167" y="190"/>
                  </a:cubicBezTo>
                  <a:cubicBezTo>
                    <a:pt x="108" y="238"/>
                    <a:pt x="60" y="297"/>
                    <a:pt x="0" y="357"/>
                  </a:cubicBezTo>
                  <a:cubicBezTo>
                    <a:pt x="86" y="376"/>
                    <a:pt x="173" y="381"/>
                    <a:pt x="261" y="381"/>
                  </a:cubicBezTo>
                  <a:cubicBezTo>
                    <a:pt x="389" y="381"/>
                    <a:pt x="518" y="370"/>
                    <a:pt x="647" y="370"/>
                  </a:cubicBezTo>
                  <a:cubicBezTo>
                    <a:pt x="827" y="370"/>
                    <a:pt x="1007" y="392"/>
                    <a:pt x="1179" y="500"/>
                  </a:cubicBezTo>
                  <a:cubicBezTo>
                    <a:pt x="1179" y="524"/>
                    <a:pt x="1203" y="524"/>
                    <a:pt x="1215" y="535"/>
                  </a:cubicBezTo>
                  <a:cubicBezTo>
                    <a:pt x="1262" y="535"/>
                    <a:pt x="1274" y="500"/>
                    <a:pt x="1298" y="464"/>
                  </a:cubicBezTo>
                  <a:cubicBezTo>
                    <a:pt x="1393" y="297"/>
                    <a:pt x="1548" y="190"/>
                    <a:pt x="1739" y="190"/>
                  </a:cubicBezTo>
                  <a:cubicBezTo>
                    <a:pt x="1565" y="72"/>
                    <a:pt x="1376" y="1"/>
                    <a:pt x="117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37" name="Google Shape;2737;p32"/>
            <p:cNvSpPr/>
            <p:nvPr/>
          </p:nvSpPr>
          <p:spPr>
            <a:xfrm>
              <a:off x="6038250" y="3333400"/>
              <a:ext cx="25325" cy="8050"/>
            </a:xfrm>
            <a:custGeom>
              <a:avLst/>
              <a:gdLst/>
              <a:ahLst/>
              <a:cxnLst/>
              <a:rect l="l" t="t" r="r" b="b"/>
              <a:pathLst>
                <a:path w="1013" h="322" extrusionOk="0">
                  <a:moveTo>
                    <a:pt x="570" y="1"/>
                  </a:moveTo>
                  <a:cubicBezTo>
                    <a:pt x="425" y="1"/>
                    <a:pt x="275" y="28"/>
                    <a:pt x="128" y="28"/>
                  </a:cubicBezTo>
                  <a:cubicBezTo>
                    <a:pt x="85" y="28"/>
                    <a:pt x="42" y="25"/>
                    <a:pt x="0" y="19"/>
                  </a:cubicBezTo>
                  <a:lnTo>
                    <a:pt x="0" y="162"/>
                  </a:lnTo>
                  <a:cubicBezTo>
                    <a:pt x="187" y="249"/>
                    <a:pt x="378" y="321"/>
                    <a:pt x="569" y="321"/>
                  </a:cubicBezTo>
                  <a:cubicBezTo>
                    <a:pt x="717" y="321"/>
                    <a:pt x="866" y="277"/>
                    <a:pt x="1012" y="162"/>
                  </a:cubicBezTo>
                  <a:cubicBezTo>
                    <a:pt x="877" y="32"/>
                    <a:pt x="726" y="1"/>
                    <a:pt x="57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38" name="Google Shape;2738;p32"/>
            <p:cNvSpPr/>
            <p:nvPr/>
          </p:nvSpPr>
          <p:spPr>
            <a:xfrm>
              <a:off x="6015325" y="3327025"/>
              <a:ext cx="38725" cy="6575"/>
            </a:xfrm>
            <a:custGeom>
              <a:avLst/>
              <a:gdLst/>
              <a:ahLst/>
              <a:cxnLst/>
              <a:rect l="l" t="t" r="r" b="b"/>
              <a:pathLst>
                <a:path w="1549" h="263" extrusionOk="0">
                  <a:moveTo>
                    <a:pt x="1501" y="1"/>
                  </a:moveTo>
                  <a:cubicBezTo>
                    <a:pt x="1132" y="1"/>
                    <a:pt x="739" y="12"/>
                    <a:pt x="370" y="12"/>
                  </a:cubicBezTo>
                  <a:cubicBezTo>
                    <a:pt x="286" y="96"/>
                    <a:pt x="179" y="132"/>
                    <a:pt x="60" y="143"/>
                  </a:cubicBezTo>
                  <a:cubicBezTo>
                    <a:pt x="0" y="179"/>
                    <a:pt x="0" y="215"/>
                    <a:pt x="60" y="251"/>
                  </a:cubicBezTo>
                  <a:cubicBezTo>
                    <a:pt x="310" y="251"/>
                    <a:pt x="548" y="263"/>
                    <a:pt x="798" y="263"/>
                  </a:cubicBezTo>
                  <a:cubicBezTo>
                    <a:pt x="896" y="153"/>
                    <a:pt x="1008" y="130"/>
                    <a:pt x="1125" y="130"/>
                  </a:cubicBezTo>
                  <a:cubicBezTo>
                    <a:pt x="1209" y="130"/>
                    <a:pt x="1296" y="142"/>
                    <a:pt x="1381" y="142"/>
                  </a:cubicBezTo>
                  <a:cubicBezTo>
                    <a:pt x="1421" y="142"/>
                    <a:pt x="1461" y="139"/>
                    <a:pt x="1501" y="132"/>
                  </a:cubicBezTo>
                  <a:cubicBezTo>
                    <a:pt x="1548" y="84"/>
                    <a:pt x="1548" y="36"/>
                    <a:pt x="150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39" name="Google Shape;2739;p32"/>
            <p:cNvSpPr/>
            <p:nvPr/>
          </p:nvSpPr>
          <p:spPr>
            <a:xfrm>
              <a:off x="6067125" y="3336000"/>
              <a:ext cx="17875" cy="5425"/>
            </a:xfrm>
            <a:custGeom>
              <a:avLst/>
              <a:gdLst/>
              <a:ahLst/>
              <a:cxnLst/>
              <a:rect l="l" t="t" r="r" b="b"/>
              <a:pathLst>
                <a:path w="715" h="217" extrusionOk="0">
                  <a:moveTo>
                    <a:pt x="486" y="1"/>
                  </a:moveTo>
                  <a:cubicBezTo>
                    <a:pt x="339" y="1"/>
                    <a:pt x="191" y="63"/>
                    <a:pt x="59" y="63"/>
                  </a:cubicBezTo>
                  <a:cubicBezTo>
                    <a:pt x="39" y="63"/>
                    <a:pt x="19" y="61"/>
                    <a:pt x="0" y="58"/>
                  </a:cubicBezTo>
                  <a:lnTo>
                    <a:pt x="0" y="58"/>
                  </a:lnTo>
                  <a:cubicBezTo>
                    <a:pt x="0" y="94"/>
                    <a:pt x="12" y="154"/>
                    <a:pt x="12" y="201"/>
                  </a:cubicBezTo>
                  <a:cubicBezTo>
                    <a:pt x="34" y="199"/>
                    <a:pt x="56" y="198"/>
                    <a:pt x="77" y="198"/>
                  </a:cubicBezTo>
                  <a:cubicBezTo>
                    <a:pt x="176" y="198"/>
                    <a:pt x="278" y="216"/>
                    <a:pt x="377" y="216"/>
                  </a:cubicBezTo>
                  <a:cubicBezTo>
                    <a:pt x="497" y="216"/>
                    <a:pt x="613" y="189"/>
                    <a:pt x="714" y="70"/>
                  </a:cubicBezTo>
                  <a:cubicBezTo>
                    <a:pt x="640" y="18"/>
                    <a:pt x="563" y="1"/>
                    <a:pt x="48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40" name="Google Shape;2740;p32"/>
            <p:cNvSpPr/>
            <p:nvPr/>
          </p:nvSpPr>
          <p:spPr>
            <a:xfrm>
              <a:off x="6110275" y="3340150"/>
              <a:ext cx="8550" cy="7725"/>
            </a:xfrm>
            <a:custGeom>
              <a:avLst/>
              <a:gdLst/>
              <a:ahLst/>
              <a:cxnLst/>
              <a:rect l="l" t="t" r="r" b="b"/>
              <a:pathLst>
                <a:path w="342" h="309" extrusionOk="0">
                  <a:moveTo>
                    <a:pt x="180" y="1"/>
                  </a:moveTo>
                  <a:cubicBezTo>
                    <a:pt x="134" y="1"/>
                    <a:pt x="74" y="13"/>
                    <a:pt x="1" y="35"/>
                  </a:cubicBezTo>
                  <a:lnTo>
                    <a:pt x="1" y="166"/>
                  </a:lnTo>
                  <a:cubicBezTo>
                    <a:pt x="24" y="226"/>
                    <a:pt x="72" y="273"/>
                    <a:pt x="131" y="309"/>
                  </a:cubicBezTo>
                  <a:lnTo>
                    <a:pt x="298" y="309"/>
                  </a:lnTo>
                  <a:cubicBezTo>
                    <a:pt x="342" y="91"/>
                    <a:pt x="309" y="1"/>
                    <a:pt x="18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41" name="Google Shape;2741;p32"/>
            <p:cNvSpPr/>
            <p:nvPr/>
          </p:nvSpPr>
          <p:spPr>
            <a:xfrm>
              <a:off x="6052525" y="3323250"/>
              <a:ext cx="11050" cy="7075"/>
            </a:xfrm>
            <a:custGeom>
              <a:avLst/>
              <a:gdLst/>
              <a:ahLst/>
              <a:cxnLst/>
              <a:rect l="l" t="t" r="r" b="b"/>
              <a:pathLst>
                <a:path w="442" h="283" extrusionOk="0">
                  <a:moveTo>
                    <a:pt x="150" y="1"/>
                  </a:moveTo>
                  <a:cubicBezTo>
                    <a:pt x="101" y="1"/>
                    <a:pt x="50" y="5"/>
                    <a:pt x="1" y="9"/>
                  </a:cubicBezTo>
                  <a:cubicBezTo>
                    <a:pt x="13" y="56"/>
                    <a:pt x="13" y="104"/>
                    <a:pt x="13" y="152"/>
                  </a:cubicBezTo>
                  <a:lnTo>
                    <a:pt x="13" y="283"/>
                  </a:lnTo>
                  <a:cubicBezTo>
                    <a:pt x="60" y="283"/>
                    <a:pt x="108" y="283"/>
                    <a:pt x="144" y="271"/>
                  </a:cubicBezTo>
                  <a:cubicBezTo>
                    <a:pt x="239" y="187"/>
                    <a:pt x="358" y="223"/>
                    <a:pt x="441" y="152"/>
                  </a:cubicBezTo>
                  <a:cubicBezTo>
                    <a:pt x="374" y="26"/>
                    <a:pt x="266" y="1"/>
                    <a:pt x="15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42" name="Google Shape;2742;p32"/>
            <p:cNvSpPr/>
            <p:nvPr/>
          </p:nvSpPr>
          <p:spPr>
            <a:xfrm>
              <a:off x="6067125" y="3327025"/>
              <a:ext cx="14300" cy="3600"/>
            </a:xfrm>
            <a:custGeom>
              <a:avLst/>
              <a:gdLst/>
              <a:ahLst/>
              <a:cxnLst/>
              <a:rect l="l" t="t" r="r" b="b"/>
              <a:pathLst>
                <a:path w="572" h="144" extrusionOk="0">
                  <a:moveTo>
                    <a:pt x="0" y="1"/>
                  </a:moveTo>
                  <a:cubicBezTo>
                    <a:pt x="95" y="96"/>
                    <a:pt x="191" y="143"/>
                    <a:pt x="286" y="143"/>
                  </a:cubicBezTo>
                  <a:cubicBezTo>
                    <a:pt x="381" y="143"/>
                    <a:pt x="476" y="96"/>
                    <a:pt x="57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43" name="Google Shape;2743;p32"/>
            <p:cNvSpPr/>
            <p:nvPr/>
          </p:nvSpPr>
          <p:spPr>
            <a:xfrm>
              <a:off x="6056100" y="3326850"/>
              <a:ext cx="7475" cy="3225"/>
            </a:xfrm>
            <a:custGeom>
              <a:avLst/>
              <a:gdLst/>
              <a:ahLst/>
              <a:cxnLst/>
              <a:rect l="l" t="t" r="r" b="b"/>
              <a:pathLst>
                <a:path w="299" h="129" extrusionOk="0">
                  <a:moveTo>
                    <a:pt x="231" y="1"/>
                  </a:moveTo>
                  <a:cubicBezTo>
                    <a:pt x="142" y="1"/>
                    <a:pt x="68" y="41"/>
                    <a:pt x="1" y="127"/>
                  </a:cubicBezTo>
                  <a:cubicBezTo>
                    <a:pt x="15" y="128"/>
                    <a:pt x="30" y="129"/>
                    <a:pt x="44" y="129"/>
                  </a:cubicBezTo>
                  <a:cubicBezTo>
                    <a:pt x="145" y="129"/>
                    <a:pt x="236" y="91"/>
                    <a:pt x="298" y="8"/>
                  </a:cubicBezTo>
                  <a:cubicBezTo>
                    <a:pt x="275" y="3"/>
                    <a:pt x="252" y="1"/>
                    <a:pt x="23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44" name="Google Shape;2744;p32"/>
            <p:cNvSpPr/>
            <p:nvPr/>
          </p:nvSpPr>
          <p:spPr>
            <a:xfrm>
              <a:off x="5525675" y="3405450"/>
              <a:ext cx="21450" cy="7025"/>
            </a:xfrm>
            <a:custGeom>
              <a:avLst/>
              <a:gdLst/>
              <a:ahLst/>
              <a:cxnLst/>
              <a:rect l="l" t="t" r="r" b="b"/>
              <a:pathLst>
                <a:path w="858" h="281" extrusionOk="0">
                  <a:moveTo>
                    <a:pt x="730" y="0"/>
                  </a:moveTo>
                  <a:cubicBezTo>
                    <a:pt x="582" y="0"/>
                    <a:pt x="450" y="73"/>
                    <a:pt x="310" y="138"/>
                  </a:cubicBezTo>
                  <a:cubicBezTo>
                    <a:pt x="191" y="162"/>
                    <a:pt x="72" y="162"/>
                    <a:pt x="1" y="281"/>
                  </a:cubicBezTo>
                  <a:cubicBezTo>
                    <a:pt x="286" y="269"/>
                    <a:pt x="560" y="269"/>
                    <a:pt x="846" y="269"/>
                  </a:cubicBezTo>
                  <a:cubicBezTo>
                    <a:pt x="846" y="197"/>
                    <a:pt x="846" y="102"/>
                    <a:pt x="858" y="19"/>
                  </a:cubicBezTo>
                  <a:cubicBezTo>
                    <a:pt x="814" y="6"/>
                    <a:pt x="771" y="0"/>
                    <a:pt x="73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45" name="Google Shape;2745;p32"/>
            <p:cNvSpPr/>
            <p:nvPr/>
          </p:nvSpPr>
          <p:spPr>
            <a:xfrm>
              <a:off x="5962925" y="3348450"/>
              <a:ext cx="18200" cy="3575"/>
            </a:xfrm>
            <a:custGeom>
              <a:avLst/>
              <a:gdLst/>
              <a:ahLst/>
              <a:cxnLst/>
              <a:rect l="l" t="t" r="r" b="b"/>
              <a:pathLst>
                <a:path w="728" h="143" extrusionOk="0">
                  <a:moveTo>
                    <a:pt x="727" y="1"/>
                  </a:moveTo>
                  <a:cubicBezTo>
                    <a:pt x="477" y="1"/>
                    <a:pt x="227" y="13"/>
                    <a:pt x="1" y="13"/>
                  </a:cubicBezTo>
                  <a:lnTo>
                    <a:pt x="1" y="132"/>
                  </a:lnTo>
                  <a:cubicBezTo>
                    <a:pt x="26" y="129"/>
                    <a:pt x="51" y="128"/>
                    <a:pt x="77" y="128"/>
                  </a:cubicBezTo>
                  <a:cubicBezTo>
                    <a:pt x="173" y="128"/>
                    <a:pt x="271" y="142"/>
                    <a:pt x="366" y="142"/>
                  </a:cubicBezTo>
                  <a:cubicBezTo>
                    <a:pt x="494" y="142"/>
                    <a:pt x="617" y="117"/>
                    <a:pt x="72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46" name="Google Shape;2746;p32"/>
            <p:cNvSpPr/>
            <p:nvPr/>
          </p:nvSpPr>
          <p:spPr>
            <a:xfrm>
              <a:off x="6052825" y="3344700"/>
              <a:ext cx="7475" cy="2800"/>
            </a:xfrm>
            <a:custGeom>
              <a:avLst/>
              <a:gdLst/>
              <a:ahLst/>
              <a:cxnLst/>
              <a:rect l="l" t="t" r="r" b="b"/>
              <a:pathLst>
                <a:path w="299" h="112" extrusionOk="0">
                  <a:moveTo>
                    <a:pt x="227" y="1"/>
                  </a:moveTo>
                  <a:cubicBezTo>
                    <a:pt x="137" y="1"/>
                    <a:pt x="57" y="37"/>
                    <a:pt x="1" y="103"/>
                  </a:cubicBezTo>
                  <a:cubicBezTo>
                    <a:pt x="29" y="109"/>
                    <a:pt x="56" y="112"/>
                    <a:pt x="83" y="112"/>
                  </a:cubicBezTo>
                  <a:cubicBezTo>
                    <a:pt x="168" y="112"/>
                    <a:pt x="244" y="81"/>
                    <a:pt x="298" y="8"/>
                  </a:cubicBezTo>
                  <a:cubicBezTo>
                    <a:pt x="274" y="3"/>
                    <a:pt x="250" y="1"/>
                    <a:pt x="22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47" name="Google Shape;2747;p32"/>
            <p:cNvSpPr/>
            <p:nvPr/>
          </p:nvSpPr>
          <p:spPr>
            <a:xfrm>
              <a:off x="5875425" y="3256700"/>
              <a:ext cx="106000" cy="38200"/>
            </a:xfrm>
            <a:custGeom>
              <a:avLst/>
              <a:gdLst/>
              <a:ahLst/>
              <a:cxnLst/>
              <a:rect l="l" t="t" r="r" b="b"/>
              <a:pathLst>
                <a:path w="4240" h="1528" extrusionOk="0">
                  <a:moveTo>
                    <a:pt x="382" y="1"/>
                  </a:moveTo>
                  <a:cubicBezTo>
                    <a:pt x="212" y="1"/>
                    <a:pt x="100" y="76"/>
                    <a:pt x="227" y="397"/>
                  </a:cubicBezTo>
                  <a:cubicBezTo>
                    <a:pt x="417" y="575"/>
                    <a:pt x="667" y="539"/>
                    <a:pt x="882" y="635"/>
                  </a:cubicBezTo>
                  <a:cubicBezTo>
                    <a:pt x="1453" y="873"/>
                    <a:pt x="2108" y="682"/>
                    <a:pt x="2667" y="992"/>
                  </a:cubicBezTo>
                  <a:cubicBezTo>
                    <a:pt x="2691" y="1040"/>
                    <a:pt x="2798" y="1004"/>
                    <a:pt x="2787" y="1075"/>
                  </a:cubicBezTo>
                  <a:cubicBezTo>
                    <a:pt x="2783" y="1080"/>
                    <a:pt x="2779" y="1083"/>
                    <a:pt x="2774" y="1083"/>
                  </a:cubicBezTo>
                  <a:cubicBezTo>
                    <a:pt x="2750" y="1083"/>
                    <a:pt x="2711" y="1032"/>
                    <a:pt x="2670" y="1032"/>
                  </a:cubicBezTo>
                  <a:cubicBezTo>
                    <a:pt x="2661" y="1032"/>
                    <a:pt x="2652" y="1034"/>
                    <a:pt x="2644" y="1040"/>
                  </a:cubicBezTo>
                  <a:cubicBezTo>
                    <a:pt x="2598" y="1052"/>
                    <a:pt x="2552" y="1057"/>
                    <a:pt x="2506" y="1057"/>
                  </a:cubicBezTo>
                  <a:cubicBezTo>
                    <a:pt x="2299" y="1057"/>
                    <a:pt x="2097" y="954"/>
                    <a:pt x="1896" y="954"/>
                  </a:cubicBezTo>
                  <a:cubicBezTo>
                    <a:pt x="1879" y="954"/>
                    <a:pt x="1863" y="955"/>
                    <a:pt x="1846" y="956"/>
                  </a:cubicBezTo>
                  <a:cubicBezTo>
                    <a:pt x="1751" y="992"/>
                    <a:pt x="1667" y="1016"/>
                    <a:pt x="1608" y="1099"/>
                  </a:cubicBezTo>
                  <a:lnTo>
                    <a:pt x="1572" y="1159"/>
                  </a:lnTo>
                  <a:cubicBezTo>
                    <a:pt x="1572" y="1159"/>
                    <a:pt x="1584" y="1230"/>
                    <a:pt x="1562" y="1230"/>
                  </a:cubicBezTo>
                  <a:cubicBezTo>
                    <a:pt x="1552" y="1230"/>
                    <a:pt x="1537" y="1217"/>
                    <a:pt x="1513" y="1182"/>
                  </a:cubicBezTo>
                  <a:cubicBezTo>
                    <a:pt x="1501" y="1159"/>
                    <a:pt x="1489" y="1135"/>
                    <a:pt x="1477" y="1111"/>
                  </a:cubicBezTo>
                  <a:cubicBezTo>
                    <a:pt x="1441" y="1063"/>
                    <a:pt x="1394" y="1040"/>
                    <a:pt x="1334" y="1016"/>
                  </a:cubicBezTo>
                  <a:cubicBezTo>
                    <a:pt x="1314" y="1013"/>
                    <a:pt x="1295" y="1012"/>
                    <a:pt x="1275" y="1012"/>
                  </a:cubicBezTo>
                  <a:cubicBezTo>
                    <a:pt x="1200" y="1012"/>
                    <a:pt x="1126" y="1033"/>
                    <a:pt x="1060" y="1099"/>
                  </a:cubicBezTo>
                  <a:cubicBezTo>
                    <a:pt x="1060" y="1132"/>
                    <a:pt x="1030" y="1184"/>
                    <a:pt x="1007" y="1184"/>
                  </a:cubicBezTo>
                  <a:cubicBezTo>
                    <a:pt x="1005" y="1184"/>
                    <a:pt x="1003" y="1183"/>
                    <a:pt x="1001" y="1182"/>
                  </a:cubicBezTo>
                  <a:cubicBezTo>
                    <a:pt x="990" y="1181"/>
                    <a:pt x="982" y="1181"/>
                    <a:pt x="975" y="1181"/>
                  </a:cubicBezTo>
                  <a:lnTo>
                    <a:pt x="975" y="1181"/>
                  </a:lnTo>
                  <a:cubicBezTo>
                    <a:pt x="981" y="1173"/>
                    <a:pt x="983" y="1159"/>
                    <a:pt x="977" y="1135"/>
                  </a:cubicBezTo>
                  <a:cubicBezTo>
                    <a:pt x="941" y="1075"/>
                    <a:pt x="882" y="1051"/>
                    <a:pt x="798" y="1051"/>
                  </a:cubicBezTo>
                  <a:cubicBezTo>
                    <a:pt x="773" y="1064"/>
                    <a:pt x="748" y="1069"/>
                    <a:pt x="722" y="1069"/>
                  </a:cubicBezTo>
                  <a:cubicBezTo>
                    <a:pt x="648" y="1069"/>
                    <a:pt x="571" y="1027"/>
                    <a:pt x="501" y="992"/>
                  </a:cubicBezTo>
                  <a:cubicBezTo>
                    <a:pt x="486" y="991"/>
                    <a:pt x="472" y="991"/>
                    <a:pt x="458" y="991"/>
                  </a:cubicBezTo>
                  <a:cubicBezTo>
                    <a:pt x="221" y="991"/>
                    <a:pt x="68" y="1090"/>
                    <a:pt x="0" y="1337"/>
                  </a:cubicBezTo>
                  <a:cubicBezTo>
                    <a:pt x="0" y="1409"/>
                    <a:pt x="24" y="1468"/>
                    <a:pt x="72" y="1516"/>
                  </a:cubicBezTo>
                  <a:cubicBezTo>
                    <a:pt x="917" y="1516"/>
                    <a:pt x="1786" y="1528"/>
                    <a:pt x="2644" y="1528"/>
                  </a:cubicBezTo>
                  <a:cubicBezTo>
                    <a:pt x="2798" y="1516"/>
                    <a:pt x="2929" y="1516"/>
                    <a:pt x="3084" y="1516"/>
                  </a:cubicBezTo>
                  <a:cubicBezTo>
                    <a:pt x="3120" y="1468"/>
                    <a:pt x="3120" y="1409"/>
                    <a:pt x="3084" y="1361"/>
                  </a:cubicBezTo>
                  <a:lnTo>
                    <a:pt x="3084" y="944"/>
                  </a:lnTo>
                  <a:cubicBezTo>
                    <a:pt x="3084" y="932"/>
                    <a:pt x="3096" y="920"/>
                    <a:pt x="3120" y="897"/>
                  </a:cubicBezTo>
                  <a:cubicBezTo>
                    <a:pt x="3129" y="894"/>
                    <a:pt x="3137" y="892"/>
                    <a:pt x="3145" y="892"/>
                  </a:cubicBezTo>
                  <a:cubicBezTo>
                    <a:pt x="3168" y="892"/>
                    <a:pt x="3188" y="906"/>
                    <a:pt x="3215" y="932"/>
                  </a:cubicBezTo>
                  <a:cubicBezTo>
                    <a:pt x="3275" y="980"/>
                    <a:pt x="3322" y="1040"/>
                    <a:pt x="3358" y="1087"/>
                  </a:cubicBezTo>
                  <a:cubicBezTo>
                    <a:pt x="3453" y="1218"/>
                    <a:pt x="3453" y="1421"/>
                    <a:pt x="3644" y="1516"/>
                  </a:cubicBezTo>
                  <a:lnTo>
                    <a:pt x="4096" y="1516"/>
                  </a:lnTo>
                  <a:cubicBezTo>
                    <a:pt x="4132" y="1456"/>
                    <a:pt x="4180" y="1409"/>
                    <a:pt x="4239" y="1349"/>
                  </a:cubicBezTo>
                  <a:lnTo>
                    <a:pt x="4239" y="1254"/>
                  </a:lnTo>
                  <a:cubicBezTo>
                    <a:pt x="4215" y="1159"/>
                    <a:pt x="4156" y="1051"/>
                    <a:pt x="4061" y="980"/>
                  </a:cubicBezTo>
                  <a:cubicBezTo>
                    <a:pt x="3953" y="920"/>
                    <a:pt x="3858" y="873"/>
                    <a:pt x="3751" y="837"/>
                  </a:cubicBezTo>
                  <a:cubicBezTo>
                    <a:pt x="3703" y="837"/>
                    <a:pt x="3632" y="825"/>
                    <a:pt x="3644" y="801"/>
                  </a:cubicBezTo>
                  <a:cubicBezTo>
                    <a:pt x="3644" y="754"/>
                    <a:pt x="3739" y="778"/>
                    <a:pt x="3763" y="742"/>
                  </a:cubicBezTo>
                  <a:cubicBezTo>
                    <a:pt x="3822" y="635"/>
                    <a:pt x="3894" y="528"/>
                    <a:pt x="3751" y="444"/>
                  </a:cubicBezTo>
                  <a:cubicBezTo>
                    <a:pt x="3704" y="435"/>
                    <a:pt x="3657" y="432"/>
                    <a:pt x="3609" y="432"/>
                  </a:cubicBezTo>
                  <a:cubicBezTo>
                    <a:pt x="3474" y="432"/>
                    <a:pt x="3335" y="458"/>
                    <a:pt x="3198" y="458"/>
                  </a:cubicBezTo>
                  <a:cubicBezTo>
                    <a:pt x="3061" y="458"/>
                    <a:pt x="2925" y="432"/>
                    <a:pt x="2798" y="325"/>
                  </a:cubicBezTo>
                  <a:lnTo>
                    <a:pt x="2798" y="325"/>
                  </a:lnTo>
                  <a:lnTo>
                    <a:pt x="2810" y="337"/>
                  </a:lnTo>
                  <a:cubicBezTo>
                    <a:pt x="2084" y="206"/>
                    <a:pt x="1334" y="158"/>
                    <a:pt x="608" y="28"/>
                  </a:cubicBezTo>
                  <a:cubicBezTo>
                    <a:pt x="531" y="14"/>
                    <a:pt x="452" y="1"/>
                    <a:pt x="38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48" name="Google Shape;2748;p32"/>
            <p:cNvSpPr/>
            <p:nvPr/>
          </p:nvSpPr>
          <p:spPr>
            <a:xfrm>
              <a:off x="5826900" y="3277625"/>
              <a:ext cx="50025" cy="16100"/>
            </a:xfrm>
            <a:custGeom>
              <a:avLst/>
              <a:gdLst/>
              <a:ahLst/>
              <a:cxnLst/>
              <a:rect l="l" t="t" r="r" b="b"/>
              <a:pathLst>
                <a:path w="2001" h="644" extrusionOk="0">
                  <a:moveTo>
                    <a:pt x="1310" y="0"/>
                  </a:moveTo>
                  <a:cubicBezTo>
                    <a:pt x="1251" y="0"/>
                    <a:pt x="1179" y="0"/>
                    <a:pt x="1120" y="36"/>
                  </a:cubicBezTo>
                  <a:cubicBezTo>
                    <a:pt x="1104" y="34"/>
                    <a:pt x="1088" y="34"/>
                    <a:pt x="1072" y="34"/>
                  </a:cubicBezTo>
                  <a:cubicBezTo>
                    <a:pt x="787" y="34"/>
                    <a:pt x="555" y="275"/>
                    <a:pt x="278" y="275"/>
                  </a:cubicBezTo>
                  <a:cubicBezTo>
                    <a:pt x="219" y="275"/>
                    <a:pt x="159" y="264"/>
                    <a:pt x="96" y="238"/>
                  </a:cubicBezTo>
                  <a:lnTo>
                    <a:pt x="96" y="238"/>
                  </a:lnTo>
                  <a:cubicBezTo>
                    <a:pt x="25" y="381"/>
                    <a:pt x="1" y="512"/>
                    <a:pt x="108" y="631"/>
                  </a:cubicBezTo>
                  <a:cubicBezTo>
                    <a:pt x="739" y="631"/>
                    <a:pt x="1370" y="643"/>
                    <a:pt x="2001" y="643"/>
                  </a:cubicBezTo>
                  <a:lnTo>
                    <a:pt x="2001" y="512"/>
                  </a:lnTo>
                  <a:cubicBezTo>
                    <a:pt x="1941" y="131"/>
                    <a:pt x="1632" y="60"/>
                    <a:pt x="131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49" name="Google Shape;2749;p32"/>
            <p:cNvSpPr/>
            <p:nvPr/>
          </p:nvSpPr>
          <p:spPr>
            <a:xfrm>
              <a:off x="5804275" y="3281750"/>
              <a:ext cx="18775" cy="11975"/>
            </a:xfrm>
            <a:custGeom>
              <a:avLst/>
              <a:gdLst/>
              <a:ahLst/>
              <a:cxnLst/>
              <a:rect l="l" t="t" r="r" b="b"/>
              <a:pathLst>
                <a:path w="751" h="479" extrusionOk="0">
                  <a:moveTo>
                    <a:pt x="366" y="1"/>
                  </a:moveTo>
                  <a:cubicBezTo>
                    <a:pt x="288" y="1"/>
                    <a:pt x="210" y="18"/>
                    <a:pt x="132" y="49"/>
                  </a:cubicBezTo>
                  <a:cubicBezTo>
                    <a:pt x="117" y="45"/>
                    <a:pt x="102" y="42"/>
                    <a:pt x="88" y="42"/>
                  </a:cubicBezTo>
                  <a:cubicBezTo>
                    <a:pt x="69" y="42"/>
                    <a:pt x="51" y="47"/>
                    <a:pt x="37" y="61"/>
                  </a:cubicBezTo>
                  <a:cubicBezTo>
                    <a:pt x="49" y="216"/>
                    <a:pt x="1" y="383"/>
                    <a:pt x="168" y="478"/>
                  </a:cubicBezTo>
                  <a:cubicBezTo>
                    <a:pt x="194" y="462"/>
                    <a:pt x="221" y="456"/>
                    <a:pt x="248" y="456"/>
                  </a:cubicBezTo>
                  <a:cubicBezTo>
                    <a:pt x="281" y="456"/>
                    <a:pt x="314" y="465"/>
                    <a:pt x="346" y="478"/>
                  </a:cubicBezTo>
                  <a:cubicBezTo>
                    <a:pt x="453" y="478"/>
                    <a:pt x="537" y="466"/>
                    <a:pt x="644" y="466"/>
                  </a:cubicBezTo>
                  <a:cubicBezTo>
                    <a:pt x="751" y="347"/>
                    <a:pt x="727" y="228"/>
                    <a:pt x="668" y="97"/>
                  </a:cubicBezTo>
                  <a:cubicBezTo>
                    <a:pt x="567" y="30"/>
                    <a:pt x="466" y="1"/>
                    <a:pt x="36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50" name="Google Shape;2750;p32"/>
            <p:cNvSpPr/>
            <p:nvPr/>
          </p:nvSpPr>
          <p:spPr>
            <a:xfrm>
              <a:off x="5820350" y="3282600"/>
              <a:ext cx="9550" cy="11700"/>
            </a:xfrm>
            <a:custGeom>
              <a:avLst/>
              <a:gdLst/>
              <a:ahLst/>
              <a:cxnLst/>
              <a:rect l="l" t="t" r="r" b="b"/>
              <a:pathLst>
                <a:path w="382" h="468" extrusionOk="0">
                  <a:moveTo>
                    <a:pt x="95" y="1"/>
                  </a:moveTo>
                  <a:cubicBezTo>
                    <a:pt x="57" y="1"/>
                    <a:pt x="21" y="24"/>
                    <a:pt x="1" y="63"/>
                  </a:cubicBezTo>
                  <a:lnTo>
                    <a:pt x="1" y="432"/>
                  </a:lnTo>
                  <a:cubicBezTo>
                    <a:pt x="120" y="432"/>
                    <a:pt x="251" y="432"/>
                    <a:pt x="382" y="468"/>
                  </a:cubicBezTo>
                  <a:lnTo>
                    <a:pt x="382" y="75"/>
                  </a:lnTo>
                  <a:cubicBezTo>
                    <a:pt x="358" y="27"/>
                    <a:pt x="322" y="4"/>
                    <a:pt x="263" y="4"/>
                  </a:cubicBezTo>
                  <a:lnTo>
                    <a:pt x="120" y="4"/>
                  </a:lnTo>
                  <a:cubicBezTo>
                    <a:pt x="112" y="2"/>
                    <a:pt x="104" y="1"/>
                    <a:pt x="9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51" name="Google Shape;2751;p32"/>
            <p:cNvSpPr/>
            <p:nvPr/>
          </p:nvSpPr>
          <p:spPr>
            <a:xfrm>
              <a:off x="5808450" y="3292350"/>
              <a:ext cx="4500" cy="1375"/>
            </a:xfrm>
            <a:custGeom>
              <a:avLst/>
              <a:gdLst/>
              <a:ahLst/>
              <a:cxnLst/>
              <a:rect l="l" t="t" r="r" b="b"/>
              <a:pathLst>
                <a:path w="180" h="55" extrusionOk="0">
                  <a:moveTo>
                    <a:pt x="90" y="1"/>
                  </a:moveTo>
                  <a:cubicBezTo>
                    <a:pt x="60" y="1"/>
                    <a:pt x="30" y="18"/>
                    <a:pt x="1" y="54"/>
                  </a:cubicBezTo>
                  <a:lnTo>
                    <a:pt x="179" y="54"/>
                  </a:lnTo>
                  <a:cubicBezTo>
                    <a:pt x="149" y="18"/>
                    <a:pt x="120" y="1"/>
                    <a:pt x="9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52" name="Google Shape;2752;p32"/>
            <p:cNvSpPr/>
            <p:nvPr/>
          </p:nvSpPr>
          <p:spPr>
            <a:xfrm>
              <a:off x="5740575" y="3419675"/>
              <a:ext cx="33975" cy="13925"/>
            </a:xfrm>
            <a:custGeom>
              <a:avLst/>
              <a:gdLst/>
              <a:ahLst/>
              <a:cxnLst/>
              <a:rect l="l" t="t" r="r" b="b"/>
              <a:pathLst>
                <a:path w="1359" h="557" extrusionOk="0">
                  <a:moveTo>
                    <a:pt x="1229" y="0"/>
                  </a:moveTo>
                  <a:cubicBezTo>
                    <a:pt x="1206" y="0"/>
                    <a:pt x="1186" y="3"/>
                    <a:pt x="1168" y="9"/>
                  </a:cubicBezTo>
                  <a:cubicBezTo>
                    <a:pt x="1057" y="142"/>
                    <a:pt x="926" y="172"/>
                    <a:pt x="789" y="172"/>
                  </a:cubicBezTo>
                  <a:cubicBezTo>
                    <a:pt x="675" y="172"/>
                    <a:pt x="558" y="152"/>
                    <a:pt x="445" y="152"/>
                  </a:cubicBezTo>
                  <a:cubicBezTo>
                    <a:pt x="399" y="152"/>
                    <a:pt x="354" y="155"/>
                    <a:pt x="311" y="164"/>
                  </a:cubicBezTo>
                  <a:cubicBezTo>
                    <a:pt x="239" y="259"/>
                    <a:pt x="132" y="295"/>
                    <a:pt x="13" y="295"/>
                  </a:cubicBezTo>
                  <a:cubicBezTo>
                    <a:pt x="1" y="378"/>
                    <a:pt x="1" y="474"/>
                    <a:pt x="1" y="557"/>
                  </a:cubicBezTo>
                  <a:cubicBezTo>
                    <a:pt x="132" y="533"/>
                    <a:pt x="287" y="486"/>
                    <a:pt x="418" y="462"/>
                  </a:cubicBezTo>
                  <a:cubicBezTo>
                    <a:pt x="545" y="322"/>
                    <a:pt x="687" y="294"/>
                    <a:pt x="833" y="294"/>
                  </a:cubicBezTo>
                  <a:cubicBezTo>
                    <a:pt x="938" y="294"/>
                    <a:pt x="1044" y="308"/>
                    <a:pt x="1150" y="308"/>
                  </a:cubicBezTo>
                  <a:cubicBezTo>
                    <a:pt x="1200" y="308"/>
                    <a:pt x="1250" y="305"/>
                    <a:pt x="1299" y="295"/>
                  </a:cubicBezTo>
                  <a:cubicBezTo>
                    <a:pt x="1299" y="247"/>
                    <a:pt x="1299" y="200"/>
                    <a:pt x="1311" y="164"/>
                  </a:cubicBezTo>
                  <a:cubicBezTo>
                    <a:pt x="1358" y="105"/>
                    <a:pt x="1358" y="57"/>
                    <a:pt x="1299" y="9"/>
                  </a:cubicBezTo>
                  <a:cubicBezTo>
                    <a:pt x="1275" y="3"/>
                    <a:pt x="1251" y="0"/>
                    <a:pt x="122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53" name="Google Shape;2753;p32"/>
            <p:cNvSpPr/>
            <p:nvPr/>
          </p:nvSpPr>
          <p:spPr>
            <a:xfrm>
              <a:off x="6106100" y="3344300"/>
              <a:ext cx="7475" cy="3725"/>
            </a:xfrm>
            <a:custGeom>
              <a:avLst/>
              <a:gdLst/>
              <a:ahLst/>
              <a:cxnLst/>
              <a:rect l="l" t="t" r="r" b="b"/>
              <a:pathLst>
                <a:path w="299" h="149" extrusionOk="0">
                  <a:moveTo>
                    <a:pt x="168" y="0"/>
                  </a:moveTo>
                  <a:cubicBezTo>
                    <a:pt x="84" y="24"/>
                    <a:pt x="13" y="0"/>
                    <a:pt x="1" y="83"/>
                  </a:cubicBezTo>
                  <a:cubicBezTo>
                    <a:pt x="1" y="95"/>
                    <a:pt x="108" y="119"/>
                    <a:pt x="168" y="143"/>
                  </a:cubicBezTo>
                  <a:cubicBezTo>
                    <a:pt x="179" y="147"/>
                    <a:pt x="193" y="148"/>
                    <a:pt x="207" y="148"/>
                  </a:cubicBezTo>
                  <a:cubicBezTo>
                    <a:pt x="235" y="148"/>
                    <a:pt x="267" y="143"/>
                    <a:pt x="298" y="143"/>
                  </a:cubicBezTo>
                  <a:lnTo>
                    <a:pt x="168"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54" name="Google Shape;2754;p32"/>
            <p:cNvSpPr/>
            <p:nvPr/>
          </p:nvSpPr>
          <p:spPr>
            <a:xfrm>
              <a:off x="6092425" y="3347875"/>
              <a:ext cx="4775" cy="3575"/>
            </a:xfrm>
            <a:custGeom>
              <a:avLst/>
              <a:gdLst/>
              <a:ahLst/>
              <a:cxnLst/>
              <a:rect l="l" t="t" r="r" b="b"/>
              <a:pathLst>
                <a:path w="191" h="143" extrusionOk="0">
                  <a:moveTo>
                    <a:pt x="131" y="0"/>
                  </a:moveTo>
                  <a:lnTo>
                    <a:pt x="0" y="36"/>
                  </a:lnTo>
                  <a:lnTo>
                    <a:pt x="0" y="143"/>
                  </a:lnTo>
                  <a:cubicBezTo>
                    <a:pt x="60" y="131"/>
                    <a:pt x="131" y="119"/>
                    <a:pt x="191" y="95"/>
                  </a:cubicBezTo>
                  <a:cubicBezTo>
                    <a:pt x="179" y="71"/>
                    <a:pt x="143" y="24"/>
                    <a:pt x="13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55" name="Google Shape;2755;p32"/>
            <p:cNvSpPr/>
            <p:nvPr/>
          </p:nvSpPr>
          <p:spPr>
            <a:xfrm>
              <a:off x="6111175" y="3374050"/>
              <a:ext cx="26200" cy="7175"/>
            </a:xfrm>
            <a:custGeom>
              <a:avLst/>
              <a:gdLst/>
              <a:ahLst/>
              <a:cxnLst/>
              <a:rect l="l" t="t" r="r" b="b"/>
              <a:pathLst>
                <a:path w="1048" h="287" extrusionOk="0">
                  <a:moveTo>
                    <a:pt x="0" y="1"/>
                  </a:moveTo>
                  <a:cubicBezTo>
                    <a:pt x="119" y="203"/>
                    <a:pt x="417" y="36"/>
                    <a:pt x="536" y="251"/>
                  </a:cubicBezTo>
                  <a:cubicBezTo>
                    <a:pt x="691" y="275"/>
                    <a:pt x="822" y="275"/>
                    <a:pt x="953" y="287"/>
                  </a:cubicBezTo>
                  <a:cubicBezTo>
                    <a:pt x="1000" y="239"/>
                    <a:pt x="1048" y="179"/>
                    <a:pt x="953" y="144"/>
                  </a:cubicBezTo>
                  <a:cubicBezTo>
                    <a:pt x="857" y="84"/>
                    <a:pt x="762" y="48"/>
                    <a:pt x="65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56" name="Google Shape;2756;p32"/>
            <p:cNvSpPr/>
            <p:nvPr/>
          </p:nvSpPr>
          <p:spPr>
            <a:xfrm>
              <a:off x="5870075" y="3418700"/>
              <a:ext cx="10425" cy="8075"/>
            </a:xfrm>
            <a:custGeom>
              <a:avLst/>
              <a:gdLst/>
              <a:ahLst/>
              <a:cxnLst/>
              <a:rect l="l" t="t" r="r" b="b"/>
              <a:pathLst>
                <a:path w="417" h="323" extrusionOk="0">
                  <a:moveTo>
                    <a:pt x="238" y="1"/>
                  </a:moveTo>
                  <a:cubicBezTo>
                    <a:pt x="203" y="1"/>
                    <a:pt x="167" y="1"/>
                    <a:pt x="143" y="36"/>
                  </a:cubicBezTo>
                  <a:lnTo>
                    <a:pt x="0" y="298"/>
                  </a:lnTo>
                  <a:cubicBezTo>
                    <a:pt x="143" y="298"/>
                    <a:pt x="286" y="322"/>
                    <a:pt x="417" y="322"/>
                  </a:cubicBezTo>
                  <a:cubicBezTo>
                    <a:pt x="417" y="179"/>
                    <a:pt x="357" y="84"/>
                    <a:pt x="23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57" name="Google Shape;2757;p32"/>
            <p:cNvSpPr/>
            <p:nvPr/>
          </p:nvSpPr>
          <p:spPr>
            <a:xfrm>
              <a:off x="5894775" y="3422400"/>
              <a:ext cx="7175" cy="5025"/>
            </a:xfrm>
            <a:custGeom>
              <a:avLst/>
              <a:gdLst/>
              <a:ahLst/>
              <a:cxnLst/>
              <a:rect l="l" t="t" r="r" b="b"/>
              <a:pathLst>
                <a:path w="287" h="201" extrusionOk="0">
                  <a:moveTo>
                    <a:pt x="109" y="0"/>
                  </a:moveTo>
                  <a:cubicBezTo>
                    <a:pt x="94" y="0"/>
                    <a:pt x="78" y="3"/>
                    <a:pt x="60" y="7"/>
                  </a:cubicBezTo>
                  <a:cubicBezTo>
                    <a:pt x="24" y="19"/>
                    <a:pt x="12" y="115"/>
                    <a:pt x="0" y="174"/>
                  </a:cubicBezTo>
                  <a:cubicBezTo>
                    <a:pt x="42" y="192"/>
                    <a:pt x="90" y="201"/>
                    <a:pt x="139" y="201"/>
                  </a:cubicBezTo>
                  <a:cubicBezTo>
                    <a:pt x="188" y="201"/>
                    <a:pt x="239" y="192"/>
                    <a:pt x="286" y="174"/>
                  </a:cubicBezTo>
                  <a:cubicBezTo>
                    <a:pt x="245" y="92"/>
                    <a:pt x="204" y="0"/>
                    <a:pt x="10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58" name="Google Shape;2758;p32"/>
            <p:cNvSpPr/>
            <p:nvPr/>
          </p:nvSpPr>
          <p:spPr>
            <a:xfrm>
              <a:off x="5887925" y="3425475"/>
              <a:ext cx="3000" cy="1475"/>
            </a:xfrm>
            <a:custGeom>
              <a:avLst/>
              <a:gdLst/>
              <a:ahLst/>
              <a:cxnLst/>
              <a:rect l="l" t="t" r="r" b="b"/>
              <a:pathLst>
                <a:path w="120" h="59" extrusionOk="0">
                  <a:moveTo>
                    <a:pt x="91" y="0"/>
                  </a:moveTo>
                  <a:cubicBezTo>
                    <a:pt x="88" y="0"/>
                    <a:pt x="86" y="1"/>
                    <a:pt x="84" y="4"/>
                  </a:cubicBezTo>
                  <a:cubicBezTo>
                    <a:pt x="48" y="15"/>
                    <a:pt x="36" y="27"/>
                    <a:pt x="1" y="51"/>
                  </a:cubicBezTo>
                  <a:cubicBezTo>
                    <a:pt x="18" y="56"/>
                    <a:pt x="35" y="58"/>
                    <a:pt x="52" y="58"/>
                  </a:cubicBezTo>
                  <a:cubicBezTo>
                    <a:pt x="80" y="58"/>
                    <a:pt x="105" y="50"/>
                    <a:pt x="120" y="27"/>
                  </a:cubicBezTo>
                  <a:cubicBezTo>
                    <a:pt x="110" y="18"/>
                    <a:pt x="100" y="0"/>
                    <a:pt x="9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59" name="Google Shape;2759;p32"/>
            <p:cNvSpPr/>
            <p:nvPr/>
          </p:nvSpPr>
          <p:spPr>
            <a:xfrm>
              <a:off x="5944475" y="3422750"/>
              <a:ext cx="4450" cy="4525"/>
            </a:xfrm>
            <a:custGeom>
              <a:avLst/>
              <a:gdLst/>
              <a:ahLst/>
              <a:cxnLst/>
              <a:rect l="l" t="t" r="r" b="b"/>
              <a:pathLst>
                <a:path w="178" h="181" extrusionOk="0">
                  <a:moveTo>
                    <a:pt x="56" y="0"/>
                  </a:moveTo>
                  <a:cubicBezTo>
                    <a:pt x="40" y="0"/>
                    <a:pt x="21" y="2"/>
                    <a:pt x="1" y="5"/>
                  </a:cubicBezTo>
                  <a:lnTo>
                    <a:pt x="1" y="17"/>
                  </a:lnTo>
                  <a:cubicBezTo>
                    <a:pt x="25" y="65"/>
                    <a:pt x="25" y="124"/>
                    <a:pt x="36" y="172"/>
                  </a:cubicBezTo>
                  <a:cubicBezTo>
                    <a:pt x="60" y="178"/>
                    <a:pt x="81" y="181"/>
                    <a:pt x="102" y="181"/>
                  </a:cubicBezTo>
                  <a:cubicBezTo>
                    <a:pt x="123" y="181"/>
                    <a:pt x="144" y="178"/>
                    <a:pt x="167" y="172"/>
                  </a:cubicBezTo>
                  <a:cubicBezTo>
                    <a:pt x="178" y="60"/>
                    <a:pt x="153" y="0"/>
                    <a:pt x="5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60" name="Google Shape;2760;p32"/>
            <p:cNvSpPr/>
            <p:nvPr/>
          </p:nvSpPr>
          <p:spPr>
            <a:xfrm>
              <a:off x="5970375" y="3330300"/>
              <a:ext cx="7475" cy="2625"/>
            </a:xfrm>
            <a:custGeom>
              <a:avLst/>
              <a:gdLst/>
              <a:ahLst/>
              <a:cxnLst/>
              <a:rect l="l" t="t" r="r" b="b"/>
              <a:pathLst>
                <a:path w="299" h="105" extrusionOk="0">
                  <a:moveTo>
                    <a:pt x="1" y="1"/>
                  </a:moveTo>
                  <a:cubicBezTo>
                    <a:pt x="42" y="72"/>
                    <a:pt x="90" y="105"/>
                    <a:pt x="140" y="105"/>
                  </a:cubicBezTo>
                  <a:cubicBezTo>
                    <a:pt x="191" y="105"/>
                    <a:pt x="245" y="72"/>
                    <a:pt x="298" y="12"/>
                  </a:cubicBezTo>
                  <a:cubicBezTo>
                    <a:pt x="191" y="1"/>
                    <a:pt x="96" y="1"/>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61" name="Google Shape;2761;p32"/>
            <p:cNvSpPr/>
            <p:nvPr/>
          </p:nvSpPr>
          <p:spPr>
            <a:xfrm>
              <a:off x="6012350" y="3330450"/>
              <a:ext cx="4475" cy="2775"/>
            </a:xfrm>
            <a:custGeom>
              <a:avLst/>
              <a:gdLst/>
              <a:ahLst/>
              <a:cxnLst/>
              <a:rect l="l" t="t" r="r" b="b"/>
              <a:pathLst>
                <a:path w="179" h="111" extrusionOk="0">
                  <a:moveTo>
                    <a:pt x="107" y="0"/>
                  </a:moveTo>
                  <a:cubicBezTo>
                    <a:pt x="52" y="0"/>
                    <a:pt x="0" y="13"/>
                    <a:pt x="0" y="54"/>
                  </a:cubicBezTo>
                  <a:cubicBezTo>
                    <a:pt x="0" y="99"/>
                    <a:pt x="42" y="111"/>
                    <a:pt x="90" y="111"/>
                  </a:cubicBezTo>
                  <a:cubicBezTo>
                    <a:pt x="120" y="111"/>
                    <a:pt x="152" y="106"/>
                    <a:pt x="179" y="102"/>
                  </a:cubicBezTo>
                  <a:lnTo>
                    <a:pt x="179" y="54"/>
                  </a:lnTo>
                  <a:lnTo>
                    <a:pt x="179" y="6"/>
                  </a:lnTo>
                  <a:cubicBezTo>
                    <a:pt x="157" y="3"/>
                    <a:pt x="131" y="0"/>
                    <a:pt x="10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62" name="Google Shape;2762;p32"/>
            <p:cNvSpPr/>
            <p:nvPr/>
          </p:nvSpPr>
          <p:spPr>
            <a:xfrm>
              <a:off x="5741475" y="3420675"/>
              <a:ext cx="5675" cy="2575"/>
            </a:xfrm>
            <a:custGeom>
              <a:avLst/>
              <a:gdLst/>
              <a:ahLst/>
              <a:cxnLst/>
              <a:rect l="l" t="t" r="r" b="b"/>
              <a:pathLst>
                <a:path w="227" h="103" extrusionOk="0">
                  <a:moveTo>
                    <a:pt x="94" y="1"/>
                  </a:moveTo>
                  <a:cubicBezTo>
                    <a:pt x="62" y="1"/>
                    <a:pt x="30" y="5"/>
                    <a:pt x="1" y="5"/>
                  </a:cubicBezTo>
                  <a:cubicBezTo>
                    <a:pt x="35" y="90"/>
                    <a:pt x="87" y="102"/>
                    <a:pt x="149" y="102"/>
                  </a:cubicBezTo>
                  <a:cubicBezTo>
                    <a:pt x="173" y="102"/>
                    <a:pt x="200" y="100"/>
                    <a:pt x="227" y="100"/>
                  </a:cubicBezTo>
                  <a:cubicBezTo>
                    <a:pt x="204" y="16"/>
                    <a:pt x="151" y="1"/>
                    <a:pt x="9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63" name="Google Shape;2763;p32"/>
            <p:cNvSpPr/>
            <p:nvPr/>
          </p:nvSpPr>
          <p:spPr>
            <a:xfrm>
              <a:off x="6192125" y="3377025"/>
              <a:ext cx="7475" cy="7175"/>
            </a:xfrm>
            <a:custGeom>
              <a:avLst/>
              <a:gdLst/>
              <a:ahLst/>
              <a:cxnLst/>
              <a:rect l="l" t="t" r="r" b="b"/>
              <a:pathLst>
                <a:path w="299" h="287" extrusionOk="0">
                  <a:moveTo>
                    <a:pt x="156" y="1"/>
                  </a:moveTo>
                  <a:cubicBezTo>
                    <a:pt x="96" y="1"/>
                    <a:pt x="60" y="25"/>
                    <a:pt x="13" y="25"/>
                  </a:cubicBezTo>
                  <a:cubicBezTo>
                    <a:pt x="1" y="60"/>
                    <a:pt x="1" y="120"/>
                    <a:pt x="1" y="168"/>
                  </a:cubicBezTo>
                  <a:cubicBezTo>
                    <a:pt x="1" y="215"/>
                    <a:pt x="1" y="239"/>
                    <a:pt x="13" y="287"/>
                  </a:cubicBezTo>
                  <a:cubicBezTo>
                    <a:pt x="120" y="287"/>
                    <a:pt x="203" y="275"/>
                    <a:pt x="298" y="275"/>
                  </a:cubicBezTo>
                  <a:lnTo>
                    <a:pt x="156"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64" name="Google Shape;2764;p32"/>
            <p:cNvSpPr/>
            <p:nvPr/>
          </p:nvSpPr>
          <p:spPr>
            <a:xfrm>
              <a:off x="5557225" y="3286850"/>
              <a:ext cx="44075" cy="8950"/>
            </a:xfrm>
            <a:custGeom>
              <a:avLst/>
              <a:gdLst/>
              <a:ahLst/>
              <a:cxnLst/>
              <a:rect l="l" t="t" r="r" b="b"/>
              <a:pathLst>
                <a:path w="1763" h="358" extrusionOk="0">
                  <a:moveTo>
                    <a:pt x="920" y="0"/>
                  </a:moveTo>
                  <a:cubicBezTo>
                    <a:pt x="615" y="0"/>
                    <a:pt x="308" y="30"/>
                    <a:pt x="1" y="155"/>
                  </a:cubicBezTo>
                  <a:cubicBezTo>
                    <a:pt x="118" y="218"/>
                    <a:pt x="229" y="302"/>
                    <a:pt x="344" y="302"/>
                  </a:cubicBezTo>
                  <a:cubicBezTo>
                    <a:pt x="380" y="302"/>
                    <a:pt x="416" y="294"/>
                    <a:pt x="453" y="274"/>
                  </a:cubicBezTo>
                  <a:cubicBezTo>
                    <a:pt x="560" y="213"/>
                    <a:pt x="660" y="191"/>
                    <a:pt x="758" y="191"/>
                  </a:cubicBezTo>
                  <a:cubicBezTo>
                    <a:pt x="946" y="191"/>
                    <a:pt x="1123" y="271"/>
                    <a:pt x="1310" y="310"/>
                  </a:cubicBezTo>
                  <a:cubicBezTo>
                    <a:pt x="1418" y="179"/>
                    <a:pt x="1763" y="357"/>
                    <a:pt x="1739" y="24"/>
                  </a:cubicBezTo>
                  <a:cubicBezTo>
                    <a:pt x="1468" y="24"/>
                    <a:pt x="1195" y="0"/>
                    <a:pt x="92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65" name="Google Shape;2765;p32"/>
            <p:cNvSpPr/>
            <p:nvPr/>
          </p:nvSpPr>
          <p:spPr>
            <a:xfrm>
              <a:off x="5514375" y="3284550"/>
              <a:ext cx="26500" cy="13325"/>
            </a:xfrm>
            <a:custGeom>
              <a:avLst/>
              <a:gdLst/>
              <a:ahLst/>
              <a:cxnLst/>
              <a:rect l="l" t="t" r="r" b="b"/>
              <a:pathLst>
                <a:path w="1060" h="533" extrusionOk="0">
                  <a:moveTo>
                    <a:pt x="307" y="0"/>
                  </a:moveTo>
                  <a:cubicBezTo>
                    <a:pt x="209" y="0"/>
                    <a:pt x="107" y="20"/>
                    <a:pt x="0" y="68"/>
                  </a:cubicBezTo>
                  <a:cubicBezTo>
                    <a:pt x="0" y="128"/>
                    <a:pt x="24" y="187"/>
                    <a:pt x="24" y="247"/>
                  </a:cubicBezTo>
                  <a:cubicBezTo>
                    <a:pt x="110" y="202"/>
                    <a:pt x="183" y="180"/>
                    <a:pt x="242" y="180"/>
                  </a:cubicBezTo>
                  <a:cubicBezTo>
                    <a:pt x="371" y="180"/>
                    <a:pt x="433" y="288"/>
                    <a:pt x="417" y="509"/>
                  </a:cubicBezTo>
                  <a:cubicBezTo>
                    <a:pt x="524" y="521"/>
                    <a:pt x="631" y="533"/>
                    <a:pt x="738" y="533"/>
                  </a:cubicBezTo>
                  <a:cubicBezTo>
                    <a:pt x="572" y="152"/>
                    <a:pt x="929" y="307"/>
                    <a:pt x="1060" y="235"/>
                  </a:cubicBezTo>
                  <a:cubicBezTo>
                    <a:pt x="809" y="140"/>
                    <a:pt x="570" y="0"/>
                    <a:pt x="30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66" name="Google Shape;2766;p32"/>
            <p:cNvSpPr/>
            <p:nvPr/>
          </p:nvSpPr>
          <p:spPr>
            <a:xfrm>
              <a:off x="5554250" y="3289750"/>
              <a:ext cx="3300" cy="2925"/>
            </a:xfrm>
            <a:custGeom>
              <a:avLst/>
              <a:gdLst/>
              <a:ahLst/>
              <a:cxnLst/>
              <a:rect l="l" t="t" r="r" b="b"/>
              <a:pathLst>
                <a:path w="132" h="117" extrusionOk="0">
                  <a:moveTo>
                    <a:pt x="71" y="0"/>
                  </a:moveTo>
                  <a:cubicBezTo>
                    <a:pt x="48" y="0"/>
                    <a:pt x="24" y="9"/>
                    <a:pt x="1" y="27"/>
                  </a:cubicBezTo>
                  <a:cubicBezTo>
                    <a:pt x="24" y="87"/>
                    <a:pt x="48" y="116"/>
                    <a:pt x="71" y="116"/>
                  </a:cubicBezTo>
                  <a:cubicBezTo>
                    <a:pt x="93" y="116"/>
                    <a:pt x="114" y="87"/>
                    <a:pt x="132" y="27"/>
                  </a:cubicBezTo>
                  <a:cubicBezTo>
                    <a:pt x="114" y="9"/>
                    <a:pt x="93" y="0"/>
                    <a:pt x="7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67" name="Google Shape;2767;p32"/>
            <p:cNvSpPr/>
            <p:nvPr/>
          </p:nvSpPr>
          <p:spPr>
            <a:xfrm>
              <a:off x="5550075" y="3289000"/>
              <a:ext cx="4200" cy="1750"/>
            </a:xfrm>
            <a:custGeom>
              <a:avLst/>
              <a:gdLst/>
              <a:ahLst/>
              <a:cxnLst/>
              <a:rect l="l" t="t" r="r" b="b"/>
              <a:pathLst>
                <a:path w="168" h="70" extrusionOk="0">
                  <a:moveTo>
                    <a:pt x="83" y="0"/>
                  </a:moveTo>
                  <a:cubicBezTo>
                    <a:pt x="56" y="0"/>
                    <a:pt x="29" y="18"/>
                    <a:pt x="1" y="57"/>
                  </a:cubicBezTo>
                  <a:cubicBezTo>
                    <a:pt x="60" y="57"/>
                    <a:pt x="108" y="57"/>
                    <a:pt x="168" y="69"/>
                  </a:cubicBezTo>
                  <a:cubicBezTo>
                    <a:pt x="142" y="24"/>
                    <a:pt x="113" y="0"/>
                    <a:pt x="8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68" name="Google Shape;2768;p32"/>
            <p:cNvSpPr/>
            <p:nvPr/>
          </p:nvSpPr>
          <p:spPr>
            <a:xfrm>
              <a:off x="5546800" y="3290425"/>
              <a:ext cx="3300" cy="2125"/>
            </a:xfrm>
            <a:custGeom>
              <a:avLst/>
              <a:gdLst/>
              <a:ahLst/>
              <a:cxnLst/>
              <a:rect l="l" t="t" r="r" b="b"/>
              <a:pathLst>
                <a:path w="132" h="85" extrusionOk="0">
                  <a:moveTo>
                    <a:pt x="1" y="0"/>
                  </a:moveTo>
                  <a:cubicBezTo>
                    <a:pt x="32" y="55"/>
                    <a:pt x="59" y="85"/>
                    <a:pt x="82" y="85"/>
                  </a:cubicBezTo>
                  <a:cubicBezTo>
                    <a:pt x="103" y="85"/>
                    <a:pt x="120" y="58"/>
                    <a:pt x="13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69" name="Google Shape;2769;p32"/>
            <p:cNvSpPr/>
            <p:nvPr/>
          </p:nvSpPr>
          <p:spPr>
            <a:xfrm>
              <a:off x="5754575" y="3280800"/>
              <a:ext cx="18775" cy="2500"/>
            </a:xfrm>
            <a:custGeom>
              <a:avLst/>
              <a:gdLst/>
              <a:ahLst/>
              <a:cxnLst/>
              <a:rect l="l" t="t" r="r" b="b"/>
              <a:pathLst>
                <a:path w="751" h="100" extrusionOk="0">
                  <a:moveTo>
                    <a:pt x="359" y="1"/>
                  </a:moveTo>
                  <a:cubicBezTo>
                    <a:pt x="239" y="1"/>
                    <a:pt x="120" y="31"/>
                    <a:pt x="1" y="99"/>
                  </a:cubicBezTo>
                  <a:lnTo>
                    <a:pt x="751" y="99"/>
                  </a:lnTo>
                  <a:cubicBezTo>
                    <a:pt x="620" y="37"/>
                    <a:pt x="489" y="1"/>
                    <a:pt x="35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70" name="Google Shape;2770;p32"/>
            <p:cNvSpPr/>
            <p:nvPr/>
          </p:nvSpPr>
          <p:spPr>
            <a:xfrm>
              <a:off x="5773025" y="3281750"/>
              <a:ext cx="10450" cy="5375"/>
            </a:xfrm>
            <a:custGeom>
              <a:avLst/>
              <a:gdLst/>
              <a:ahLst/>
              <a:cxnLst/>
              <a:rect l="l" t="t" r="r" b="b"/>
              <a:pathLst>
                <a:path w="418" h="215" extrusionOk="0">
                  <a:moveTo>
                    <a:pt x="195" y="0"/>
                  </a:moveTo>
                  <a:cubicBezTo>
                    <a:pt x="128" y="0"/>
                    <a:pt x="63" y="15"/>
                    <a:pt x="1" y="49"/>
                  </a:cubicBezTo>
                  <a:cubicBezTo>
                    <a:pt x="79" y="158"/>
                    <a:pt x="151" y="215"/>
                    <a:pt x="221" y="215"/>
                  </a:cubicBezTo>
                  <a:cubicBezTo>
                    <a:pt x="288" y="215"/>
                    <a:pt x="353" y="161"/>
                    <a:pt x="417" y="49"/>
                  </a:cubicBezTo>
                  <a:cubicBezTo>
                    <a:pt x="343" y="18"/>
                    <a:pt x="268" y="0"/>
                    <a:pt x="19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71" name="Google Shape;2771;p32"/>
            <p:cNvSpPr/>
            <p:nvPr/>
          </p:nvSpPr>
          <p:spPr>
            <a:xfrm>
              <a:off x="6143325" y="3292700"/>
              <a:ext cx="20850" cy="12625"/>
            </a:xfrm>
            <a:custGeom>
              <a:avLst/>
              <a:gdLst/>
              <a:ahLst/>
              <a:cxnLst/>
              <a:rect l="l" t="t" r="r" b="b"/>
              <a:pathLst>
                <a:path w="834" h="505" extrusionOk="0">
                  <a:moveTo>
                    <a:pt x="400" y="1"/>
                  </a:moveTo>
                  <a:cubicBezTo>
                    <a:pt x="280" y="1"/>
                    <a:pt x="174" y="54"/>
                    <a:pt x="119" y="195"/>
                  </a:cubicBezTo>
                  <a:cubicBezTo>
                    <a:pt x="0" y="445"/>
                    <a:pt x="310" y="373"/>
                    <a:pt x="381" y="504"/>
                  </a:cubicBezTo>
                  <a:cubicBezTo>
                    <a:pt x="834" y="445"/>
                    <a:pt x="834" y="445"/>
                    <a:pt x="679" y="64"/>
                  </a:cubicBezTo>
                  <a:cubicBezTo>
                    <a:pt x="663" y="41"/>
                    <a:pt x="643" y="28"/>
                    <a:pt x="624" y="28"/>
                  </a:cubicBezTo>
                  <a:cubicBezTo>
                    <a:pt x="614" y="28"/>
                    <a:pt x="604" y="32"/>
                    <a:pt x="595" y="40"/>
                  </a:cubicBezTo>
                  <a:cubicBezTo>
                    <a:pt x="530" y="16"/>
                    <a:pt x="463" y="1"/>
                    <a:pt x="40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72" name="Google Shape;2772;p32"/>
            <p:cNvSpPr/>
            <p:nvPr/>
          </p:nvSpPr>
          <p:spPr>
            <a:xfrm>
              <a:off x="5848625" y="3425550"/>
              <a:ext cx="3300" cy="1675"/>
            </a:xfrm>
            <a:custGeom>
              <a:avLst/>
              <a:gdLst/>
              <a:ahLst/>
              <a:cxnLst/>
              <a:rect l="l" t="t" r="r" b="b"/>
              <a:pathLst>
                <a:path w="132" h="67" extrusionOk="0">
                  <a:moveTo>
                    <a:pt x="108" y="1"/>
                  </a:moveTo>
                  <a:cubicBezTo>
                    <a:pt x="60" y="1"/>
                    <a:pt x="25" y="24"/>
                    <a:pt x="1" y="48"/>
                  </a:cubicBezTo>
                  <a:cubicBezTo>
                    <a:pt x="25" y="60"/>
                    <a:pt x="46" y="66"/>
                    <a:pt x="66" y="66"/>
                  </a:cubicBezTo>
                  <a:cubicBezTo>
                    <a:pt x="87" y="66"/>
                    <a:pt x="108" y="60"/>
                    <a:pt x="132" y="48"/>
                  </a:cubicBezTo>
                  <a:cubicBezTo>
                    <a:pt x="120" y="24"/>
                    <a:pt x="84" y="1"/>
                    <a:pt x="10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73" name="Google Shape;2773;p32"/>
            <p:cNvSpPr/>
            <p:nvPr/>
          </p:nvSpPr>
          <p:spPr>
            <a:xfrm>
              <a:off x="5499175" y="3443325"/>
              <a:ext cx="286075" cy="33825"/>
            </a:xfrm>
            <a:custGeom>
              <a:avLst/>
              <a:gdLst/>
              <a:ahLst/>
              <a:cxnLst/>
              <a:rect l="l" t="t" r="r" b="b"/>
              <a:pathLst>
                <a:path w="11443" h="1353" extrusionOk="0">
                  <a:moveTo>
                    <a:pt x="2044" y="1"/>
                  </a:moveTo>
                  <a:cubicBezTo>
                    <a:pt x="1989" y="1"/>
                    <a:pt x="1924" y="19"/>
                    <a:pt x="1846" y="63"/>
                  </a:cubicBezTo>
                  <a:cubicBezTo>
                    <a:pt x="1813" y="58"/>
                    <a:pt x="1781" y="56"/>
                    <a:pt x="1749" y="56"/>
                  </a:cubicBezTo>
                  <a:cubicBezTo>
                    <a:pt x="1415" y="56"/>
                    <a:pt x="1150" y="319"/>
                    <a:pt x="834" y="373"/>
                  </a:cubicBezTo>
                  <a:cubicBezTo>
                    <a:pt x="584" y="552"/>
                    <a:pt x="311" y="694"/>
                    <a:pt x="1" y="694"/>
                  </a:cubicBezTo>
                  <a:cubicBezTo>
                    <a:pt x="13" y="730"/>
                    <a:pt x="1" y="778"/>
                    <a:pt x="1" y="802"/>
                  </a:cubicBezTo>
                  <a:cubicBezTo>
                    <a:pt x="262" y="808"/>
                    <a:pt x="530" y="845"/>
                    <a:pt x="794" y="845"/>
                  </a:cubicBezTo>
                  <a:cubicBezTo>
                    <a:pt x="1048" y="845"/>
                    <a:pt x="1298" y="811"/>
                    <a:pt x="1537" y="683"/>
                  </a:cubicBezTo>
                  <a:cubicBezTo>
                    <a:pt x="1684" y="739"/>
                    <a:pt x="1828" y="753"/>
                    <a:pt x="1972" y="753"/>
                  </a:cubicBezTo>
                  <a:cubicBezTo>
                    <a:pt x="2106" y="753"/>
                    <a:pt x="2241" y="741"/>
                    <a:pt x="2377" y="741"/>
                  </a:cubicBezTo>
                  <a:cubicBezTo>
                    <a:pt x="2403" y="741"/>
                    <a:pt x="2428" y="741"/>
                    <a:pt x="2454" y="742"/>
                  </a:cubicBezTo>
                  <a:cubicBezTo>
                    <a:pt x="2633" y="751"/>
                    <a:pt x="2813" y="754"/>
                    <a:pt x="2992" y="754"/>
                  </a:cubicBezTo>
                  <a:cubicBezTo>
                    <a:pt x="3374" y="754"/>
                    <a:pt x="3755" y="740"/>
                    <a:pt x="4135" y="740"/>
                  </a:cubicBezTo>
                  <a:cubicBezTo>
                    <a:pt x="4524" y="740"/>
                    <a:pt x="4913" y="755"/>
                    <a:pt x="5299" y="814"/>
                  </a:cubicBezTo>
                  <a:cubicBezTo>
                    <a:pt x="5400" y="842"/>
                    <a:pt x="5501" y="858"/>
                    <a:pt x="5605" y="858"/>
                  </a:cubicBezTo>
                  <a:cubicBezTo>
                    <a:pt x="5672" y="858"/>
                    <a:pt x="5741" y="851"/>
                    <a:pt x="5811" y="837"/>
                  </a:cubicBezTo>
                  <a:cubicBezTo>
                    <a:pt x="5899" y="883"/>
                    <a:pt x="5992" y="893"/>
                    <a:pt x="6086" y="893"/>
                  </a:cubicBezTo>
                  <a:cubicBezTo>
                    <a:pt x="6152" y="893"/>
                    <a:pt x="6219" y="888"/>
                    <a:pt x="6285" y="888"/>
                  </a:cubicBezTo>
                  <a:cubicBezTo>
                    <a:pt x="6394" y="888"/>
                    <a:pt x="6500" y="901"/>
                    <a:pt x="6597" y="968"/>
                  </a:cubicBezTo>
                  <a:cubicBezTo>
                    <a:pt x="6662" y="1001"/>
                    <a:pt x="6728" y="1019"/>
                    <a:pt x="6793" y="1019"/>
                  </a:cubicBezTo>
                  <a:cubicBezTo>
                    <a:pt x="6847" y="1019"/>
                    <a:pt x="6901" y="1007"/>
                    <a:pt x="6954" y="980"/>
                  </a:cubicBezTo>
                  <a:cubicBezTo>
                    <a:pt x="7091" y="1028"/>
                    <a:pt x="7232" y="1041"/>
                    <a:pt x="7374" y="1041"/>
                  </a:cubicBezTo>
                  <a:cubicBezTo>
                    <a:pt x="7526" y="1041"/>
                    <a:pt x="7679" y="1027"/>
                    <a:pt x="7832" y="1027"/>
                  </a:cubicBezTo>
                  <a:cubicBezTo>
                    <a:pt x="7997" y="1027"/>
                    <a:pt x="8162" y="1043"/>
                    <a:pt x="8323" y="1111"/>
                  </a:cubicBezTo>
                  <a:cubicBezTo>
                    <a:pt x="8364" y="1145"/>
                    <a:pt x="8400" y="1159"/>
                    <a:pt x="8437" y="1159"/>
                  </a:cubicBezTo>
                  <a:cubicBezTo>
                    <a:pt x="8466" y="1159"/>
                    <a:pt x="8495" y="1151"/>
                    <a:pt x="8526" y="1135"/>
                  </a:cubicBezTo>
                  <a:cubicBezTo>
                    <a:pt x="8655" y="1177"/>
                    <a:pt x="8787" y="1187"/>
                    <a:pt x="8920" y="1187"/>
                  </a:cubicBezTo>
                  <a:cubicBezTo>
                    <a:pt x="9047" y="1187"/>
                    <a:pt x="9175" y="1178"/>
                    <a:pt x="9302" y="1178"/>
                  </a:cubicBezTo>
                  <a:cubicBezTo>
                    <a:pt x="9458" y="1178"/>
                    <a:pt x="9613" y="1192"/>
                    <a:pt x="9764" y="1254"/>
                  </a:cubicBezTo>
                  <a:cubicBezTo>
                    <a:pt x="9836" y="1254"/>
                    <a:pt x="9919" y="1266"/>
                    <a:pt x="9990" y="1266"/>
                  </a:cubicBezTo>
                  <a:cubicBezTo>
                    <a:pt x="10234" y="1315"/>
                    <a:pt x="10484" y="1352"/>
                    <a:pt x="10731" y="1352"/>
                  </a:cubicBezTo>
                  <a:cubicBezTo>
                    <a:pt x="10846" y="1352"/>
                    <a:pt x="10961" y="1344"/>
                    <a:pt x="11074" y="1326"/>
                  </a:cubicBezTo>
                  <a:cubicBezTo>
                    <a:pt x="11098" y="1328"/>
                    <a:pt x="11120" y="1330"/>
                    <a:pt x="11141" y="1330"/>
                  </a:cubicBezTo>
                  <a:cubicBezTo>
                    <a:pt x="11205" y="1330"/>
                    <a:pt x="11258" y="1317"/>
                    <a:pt x="11312" y="1290"/>
                  </a:cubicBezTo>
                  <a:cubicBezTo>
                    <a:pt x="11443" y="873"/>
                    <a:pt x="11002" y="1111"/>
                    <a:pt x="10931" y="956"/>
                  </a:cubicBezTo>
                  <a:cubicBezTo>
                    <a:pt x="10621" y="928"/>
                    <a:pt x="10315" y="912"/>
                    <a:pt x="10009" y="912"/>
                  </a:cubicBezTo>
                  <a:cubicBezTo>
                    <a:pt x="9809" y="912"/>
                    <a:pt x="9609" y="919"/>
                    <a:pt x="9407" y="933"/>
                  </a:cubicBezTo>
                  <a:cubicBezTo>
                    <a:pt x="9331" y="894"/>
                    <a:pt x="9247" y="891"/>
                    <a:pt x="9162" y="891"/>
                  </a:cubicBezTo>
                  <a:cubicBezTo>
                    <a:pt x="9140" y="891"/>
                    <a:pt x="9119" y="891"/>
                    <a:pt x="9097" y="891"/>
                  </a:cubicBezTo>
                  <a:cubicBezTo>
                    <a:pt x="8990" y="891"/>
                    <a:pt x="8883" y="885"/>
                    <a:pt x="8788" y="814"/>
                  </a:cubicBezTo>
                  <a:cubicBezTo>
                    <a:pt x="8754" y="805"/>
                    <a:pt x="8726" y="797"/>
                    <a:pt x="8700" y="797"/>
                  </a:cubicBezTo>
                  <a:cubicBezTo>
                    <a:pt x="8690" y="797"/>
                    <a:pt x="8679" y="798"/>
                    <a:pt x="8669" y="802"/>
                  </a:cubicBezTo>
                  <a:cubicBezTo>
                    <a:pt x="8555" y="753"/>
                    <a:pt x="8438" y="742"/>
                    <a:pt x="8319" y="742"/>
                  </a:cubicBezTo>
                  <a:cubicBezTo>
                    <a:pt x="8214" y="742"/>
                    <a:pt x="8107" y="751"/>
                    <a:pt x="8001" y="751"/>
                  </a:cubicBezTo>
                  <a:cubicBezTo>
                    <a:pt x="7876" y="751"/>
                    <a:pt x="7752" y="738"/>
                    <a:pt x="7633" y="683"/>
                  </a:cubicBezTo>
                  <a:cubicBezTo>
                    <a:pt x="7495" y="655"/>
                    <a:pt x="7357" y="635"/>
                    <a:pt x="7219" y="635"/>
                  </a:cubicBezTo>
                  <a:cubicBezTo>
                    <a:pt x="7119" y="635"/>
                    <a:pt x="7019" y="646"/>
                    <a:pt x="6919" y="671"/>
                  </a:cubicBezTo>
                  <a:cubicBezTo>
                    <a:pt x="6919" y="671"/>
                    <a:pt x="6907" y="683"/>
                    <a:pt x="6883" y="694"/>
                  </a:cubicBezTo>
                  <a:cubicBezTo>
                    <a:pt x="6847" y="694"/>
                    <a:pt x="6823" y="694"/>
                    <a:pt x="6788" y="659"/>
                  </a:cubicBezTo>
                  <a:cubicBezTo>
                    <a:pt x="6774" y="639"/>
                    <a:pt x="6758" y="630"/>
                    <a:pt x="6737" y="630"/>
                  </a:cubicBezTo>
                  <a:cubicBezTo>
                    <a:pt x="6721" y="630"/>
                    <a:pt x="6702" y="636"/>
                    <a:pt x="6680" y="647"/>
                  </a:cubicBezTo>
                  <a:cubicBezTo>
                    <a:pt x="6547" y="588"/>
                    <a:pt x="6409" y="575"/>
                    <a:pt x="6269" y="575"/>
                  </a:cubicBezTo>
                  <a:cubicBezTo>
                    <a:pt x="6156" y="575"/>
                    <a:pt x="6042" y="584"/>
                    <a:pt x="5929" y="584"/>
                  </a:cubicBezTo>
                  <a:cubicBezTo>
                    <a:pt x="5781" y="584"/>
                    <a:pt x="5634" y="569"/>
                    <a:pt x="5490" y="504"/>
                  </a:cubicBezTo>
                  <a:cubicBezTo>
                    <a:pt x="5430" y="504"/>
                    <a:pt x="5359" y="492"/>
                    <a:pt x="5287" y="492"/>
                  </a:cubicBezTo>
                  <a:cubicBezTo>
                    <a:pt x="5170" y="447"/>
                    <a:pt x="5048" y="437"/>
                    <a:pt x="4925" y="437"/>
                  </a:cubicBezTo>
                  <a:cubicBezTo>
                    <a:pt x="4824" y="437"/>
                    <a:pt x="4722" y="444"/>
                    <a:pt x="4620" y="444"/>
                  </a:cubicBezTo>
                  <a:cubicBezTo>
                    <a:pt x="4483" y="444"/>
                    <a:pt x="4347" y="432"/>
                    <a:pt x="4216" y="373"/>
                  </a:cubicBezTo>
                  <a:cubicBezTo>
                    <a:pt x="3549" y="230"/>
                    <a:pt x="2858" y="254"/>
                    <a:pt x="2204" y="63"/>
                  </a:cubicBezTo>
                  <a:cubicBezTo>
                    <a:pt x="2159" y="25"/>
                    <a:pt x="2108" y="1"/>
                    <a:pt x="204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74" name="Google Shape;2774;p32"/>
            <p:cNvSpPr/>
            <p:nvPr/>
          </p:nvSpPr>
          <p:spPr>
            <a:xfrm>
              <a:off x="5544425" y="3437725"/>
              <a:ext cx="13425" cy="7200"/>
            </a:xfrm>
            <a:custGeom>
              <a:avLst/>
              <a:gdLst/>
              <a:ahLst/>
              <a:cxnLst/>
              <a:rect l="l" t="t" r="r" b="b"/>
              <a:pathLst>
                <a:path w="537" h="288" extrusionOk="0">
                  <a:moveTo>
                    <a:pt x="272" y="1"/>
                  </a:moveTo>
                  <a:cubicBezTo>
                    <a:pt x="222" y="1"/>
                    <a:pt x="170" y="10"/>
                    <a:pt x="120" y="26"/>
                  </a:cubicBezTo>
                  <a:cubicBezTo>
                    <a:pt x="1" y="73"/>
                    <a:pt x="84" y="180"/>
                    <a:pt x="108" y="252"/>
                  </a:cubicBezTo>
                  <a:cubicBezTo>
                    <a:pt x="203" y="276"/>
                    <a:pt x="310" y="276"/>
                    <a:pt x="394" y="287"/>
                  </a:cubicBezTo>
                  <a:cubicBezTo>
                    <a:pt x="441" y="240"/>
                    <a:pt x="489" y="192"/>
                    <a:pt x="537" y="145"/>
                  </a:cubicBezTo>
                  <a:cubicBezTo>
                    <a:pt x="472" y="40"/>
                    <a:pt x="376" y="1"/>
                    <a:pt x="27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75" name="Google Shape;2775;p32"/>
            <p:cNvSpPr/>
            <p:nvPr/>
          </p:nvSpPr>
          <p:spPr>
            <a:xfrm>
              <a:off x="5945075" y="3416625"/>
              <a:ext cx="21750" cy="10450"/>
            </a:xfrm>
            <a:custGeom>
              <a:avLst/>
              <a:gdLst/>
              <a:ahLst/>
              <a:cxnLst/>
              <a:rect l="l" t="t" r="r" b="b"/>
              <a:pathLst>
                <a:path w="870" h="418" extrusionOk="0">
                  <a:moveTo>
                    <a:pt x="155" y="0"/>
                  </a:moveTo>
                  <a:cubicBezTo>
                    <a:pt x="120" y="84"/>
                    <a:pt x="60" y="167"/>
                    <a:pt x="1" y="250"/>
                  </a:cubicBezTo>
                  <a:cubicBezTo>
                    <a:pt x="36" y="310"/>
                    <a:pt x="96" y="358"/>
                    <a:pt x="143" y="417"/>
                  </a:cubicBezTo>
                  <a:cubicBezTo>
                    <a:pt x="262" y="411"/>
                    <a:pt x="382" y="408"/>
                    <a:pt x="502" y="408"/>
                  </a:cubicBezTo>
                  <a:cubicBezTo>
                    <a:pt x="623" y="408"/>
                    <a:pt x="745" y="411"/>
                    <a:pt x="870" y="417"/>
                  </a:cubicBezTo>
                  <a:cubicBezTo>
                    <a:pt x="858" y="310"/>
                    <a:pt x="858" y="227"/>
                    <a:pt x="858" y="119"/>
                  </a:cubicBezTo>
                  <a:cubicBezTo>
                    <a:pt x="838" y="115"/>
                    <a:pt x="816" y="114"/>
                    <a:pt x="795" y="114"/>
                  </a:cubicBezTo>
                  <a:cubicBezTo>
                    <a:pt x="714" y="114"/>
                    <a:pt x="625" y="136"/>
                    <a:pt x="541" y="136"/>
                  </a:cubicBezTo>
                  <a:cubicBezTo>
                    <a:pt x="450" y="136"/>
                    <a:pt x="364" y="110"/>
                    <a:pt x="29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76" name="Google Shape;2776;p32"/>
            <p:cNvSpPr/>
            <p:nvPr/>
          </p:nvSpPr>
          <p:spPr>
            <a:xfrm>
              <a:off x="5685525" y="3397875"/>
              <a:ext cx="1500" cy="1500"/>
            </a:xfrm>
            <a:custGeom>
              <a:avLst/>
              <a:gdLst/>
              <a:ahLst/>
              <a:cxnLst/>
              <a:rect l="l" t="t" r="r" b="b"/>
              <a:pathLst>
                <a:path w="60" h="60" extrusionOk="0">
                  <a:moveTo>
                    <a:pt x="60" y="0"/>
                  </a:moveTo>
                  <a:lnTo>
                    <a:pt x="34" y="26"/>
                  </a:lnTo>
                  <a:lnTo>
                    <a:pt x="34" y="26"/>
                  </a:lnTo>
                  <a:cubicBezTo>
                    <a:pt x="45" y="21"/>
                    <a:pt x="52" y="15"/>
                    <a:pt x="60" y="0"/>
                  </a:cubicBezTo>
                  <a:close/>
                  <a:moveTo>
                    <a:pt x="34" y="26"/>
                  </a:moveTo>
                  <a:cubicBezTo>
                    <a:pt x="28" y="29"/>
                    <a:pt x="21" y="32"/>
                    <a:pt x="12" y="36"/>
                  </a:cubicBezTo>
                  <a:cubicBezTo>
                    <a:pt x="0" y="36"/>
                    <a:pt x="0" y="48"/>
                    <a:pt x="0" y="60"/>
                  </a:cubicBezTo>
                  <a:lnTo>
                    <a:pt x="34" y="26"/>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77" name="Google Shape;2777;p32"/>
            <p:cNvSpPr/>
            <p:nvPr/>
          </p:nvSpPr>
          <p:spPr>
            <a:xfrm>
              <a:off x="5945375" y="3264825"/>
              <a:ext cx="112825" cy="31600"/>
            </a:xfrm>
            <a:custGeom>
              <a:avLst/>
              <a:gdLst/>
              <a:ahLst/>
              <a:cxnLst/>
              <a:rect l="l" t="t" r="r" b="b"/>
              <a:pathLst>
                <a:path w="4513" h="1264" extrusionOk="0">
                  <a:moveTo>
                    <a:pt x="0" y="0"/>
                  </a:moveTo>
                  <a:lnTo>
                    <a:pt x="0" y="0"/>
                  </a:lnTo>
                  <a:cubicBezTo>
                    <a:pt x="118" y="187"/>
                    <a:pt x="264" y="233"/>
                    <a:pt x="420" y="233"/>
                  </a:cubicBezTo>
                  <a:cubicBezTo>
                    <a:pt x="570" y="233"/>
                    <a:pt x="730" y="190"/>
                    <a:pt x="884" y="190"/>
                  </a:cubicBezTo>
                  <a:cubicBezTo>
                    <a:pt x="927" y="190"/>
                    <a:pt x="970" y="194"/>
                    <a:pt x="1012" y="203"/>
                  </a:cubicBezTo>
                  <a:cubicBezTo>
                    <a:pt x="1096" y="441"/>
                    <a:pt x="1382" y="500"/>
                    <a:pt x="1477" y="750"/>
                  </a:cubicBezTo>
                  <a:cubicBezTo>
                    <a:pt x="1524" y="846"/>
                    <a:pt x="1572" y="953"/>
                    <a:pt x="1560" y="1072"/>
                  </a:cubicBezTo>
                  <a:cubicBezTo>
                    <a:pt x="1650" y="1175"/>
                    <a:pt x="1754" y="1194"/>
                    <a:pt x="1864" y="1194"/>
                  </a:cubicBezTo>
                  <a:cubicBezTo>
                    <a:pt x="1932" y="1194"/>
                    <a:pt x="2002" y="1187"/>
                    <a:pt x="2073" y="1187"/>
                  </a:cubicBezTo>
                  <a:cubicBezTo>
                    <a:pt x="2101" y="1187"/>
                    <a:pt x="2128" y="1188"/>
                    <a:pt x="2155" y="1191"/>
                  </a:cubicBezTo>
                  <a:cubicBezTo>
                    <a:pt x="2227" y="1191"/>
                    <a:pt x="2239" y="1155"/>
                    <a:pt x="2275" y="1072"/>
                  </a:cubicBezTo>
                  <a:cubicBezTo>
                    <a:pt x="2318" y="903"/>
                    <a:pt x="2344" y="838"/>
                    <a:pt x="2435" y="838"/>
                  </a:cubicBezTo>
                  <a:cubicBezTo>
                    <a:pt x="2492" y="838"/>
                    <a:pt x="2575" y="864"/>
                    <a:pt x="2703" y="905"/>
                  </a:cubicBezTo>
                  <a:cubicBezTo>
                    <a:pt x="2809" y="828"/>
                    <a:pt x="2904" y="797"/>
                    <a:pt x="2994" y="797"/>
                  </a:cubicBezTo>
                  <a:cubicBezTo>
                    <a:pt x="3167" y="797"/>
                    <a:pt x="3316" y="914"/>
                    <a:pt x="3465" y="1048"/>
                  </a:cubicBezTo>
                  <a:cubicBezTo>
                    <a:pt x="3560" y="1107"/>
                    <a:pt x="3644" y="1131"/>
                    <a:pt x="3715" y="1203"/>
                  </a:cubicBezTo>
                  <a:cubicBezTo>
                    <a:pt x="3810" y="1203"/>
                    <a:pt x="3882" y="1215"/>
                    <a:pt x="3977" y="1215"/>
                  </a:cubicBezTo>
                  <a:cubicBezTo>
                    <a:pt x="4062" y="1257"/>
                    <a:pt x="4153" y="1263"/>
                    <a:pt x="4242" y="1263"/>
                  </a:cubicBezTo>
                  <a:cubicBezTo>
                    <a:pt x="4277" y="1263"/>
                    <a:pt x="4312" y="1262"/>
                    <a:pt x="4346" y="1262"/>
                  </a:cubicBezTo>
                  <a:cubicBezTo>
                    <a:pt x="4418" y="1250"/>
                    <a:pt x="4465" y="1215"/>
                    <a:pt x="4489" y="1155"/>
                  </a:cubicBezTo>
                  <a:cubicBezTo>
                    <a:pt x="4513" y="1072"/>
                    <a:pt x="4465" y="988"/>
                    <a:pt x="4406" y="917"/>
                  </a:cubicBezTo>
                  <a:cubicBezTo>
                    <a:pt x="4358" y="893"/>
                    <a:pt x="4311" y="857"/>
                    <a:pt x="4251" y="846"/>
                  </a:cubicBezTo>
                  <a:cubicBezTo>
                    <a:pt x="4239" y="846"/>
                    <a:pt x="4215" y="857"/>
                    <a:pt x="4180" y="857"/>
                  </a:cubicBezTo>
                  <a:cubicBezTo>
                    <a:pt x="4132" y="893"/>
                    <a:pt x="4096" y="917"/>
                    <a:pt x="4060" y="953"/>
                  </a:cubicBezTo>
                  <a:cubicBezTo>
                    <a:pt x="4001" y="905"/>
                    <a:pt x="4096" y="917"/>
                    <a:pt x="4096" y="893"/>
                  </a:cubicBezTo>
                  <a:cubicBezTo>
                    <a:pt x="4108" y="857"/>
                    <a:pt x="4120" y="846"/>
                    <a:pt x="4132" y="834"/>
                  </a:cubicBezTo>
                  <a:cubicBezTo>
                    <a:pt x="4168" y="798"/>
                    <a:pt x="4191" y="750"/>
                    <a:pt x="4191" y="691"/>
                  </a:cubicBezTo>
                  <a:cubicBezTo>
                    <a:pt x="4180" y="631"/>
                    <a:pt x="4132" y="595"/>
                    <a:pt x="4096" y="560"/>
                  </a:cubicBezTo>
                  <a:cubicBezTo>
                    <a:pt x="4052" y="541"/>
                    <a:pt x="4004" y="536"/>
                    <a:pt x="3956" y="536"/>
                  </a:cubicBezTo>
                  <a:cubicBezTo>
                    <a:pt x="3908" y="536"/>
                    <a:pt x="3860" y="541"/>
                    <a:pt x="3813" y="541"/>
                  </a:cubicBezTo>
                  <a:cubicBezTo>
                    <a:pt x="3728" y="541"/>
                    <a:pt x="3646" y="526"/>
                    <a:pt x="3584" y="441"/>
                  </a:cubicBezTo>
                  <a:cubicBezTo>
                    <a:pt x="2394" y="179"/>
                    <a:pt x="1203" y="84"/>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78" name="Google Shape;2778;p32"/>
            <p:cNvSpPr/>
            <p:nvPr/>
          </p:nvSpPr>
          <p:spPr>
            <a:xfrm>
              <a:off x="6044800" y="3287150"/>
              <a:ext cx="76800" cy="14600"/>
            </a:xfrm>
            <a:custGeom>
              <a:avLst/>
              <a:gdLst/>
              <a:ahLst/>
              <a:cxnLst/>
              <a:rect l="l" t="t" r="r" b="b"/>
              <a:pathLst>
                <a:path w="3072" h="584" extrusionOk="0">
                  <a:moveTo>
                    <a:pt x="822" y="0"/>
                  </a:moveTo>
                  <a:cubicBezTo>
                    <a:pt x="774" y="12"/>
                    <a:pt x="726" y="48"/>
                    <a:pt x="667" y="83"/>
                  </a:cubicBezTo>
                  <a:cubicBezTo>
                    <a:pt x="595" y="143"/>
                    <a:pt x="524" y="226"/>
                    <a:pt x="453" y="286"/>
                  </a:cubicBezTo>
                  <a:cubicBezTo>
                    <a:pt x="310" y="286"/>
                    <a:pt x="143" y="298"/>
                    <a:pt x="0" y="310"/>
                  </a:cubicBezTo>
                  <a:cubicBezTo>
                    <a:pt x="149" y="406"/>
                    <a:pt x="316" y="419"/>
                    <a:pt x="480" y="419"/>
                  </a:cubicBezTo>
                  <a:cubicBezTo>
                    <a:pt x="539" y="419"/>
                    <a:pt x="598" y="417"/>
                    <a:pt x="655" y="417"/>
                  </a:cubicBezTo>
                  <a:cubicBezTo>
                    <a:pt x="965" y="429"/>
                    <a:pt x="1286" y="429"/>
                    <a:pt x="1607" y="548"/>
                  </a:cubicBezTo>
                  <a:cubicBezTo>
                    <a:pt x="2084" y="560"/>
                    <a:pt x="2536" y="560"/>
                    <a:pt x="3012" y="584"/>
                  </a:cubicBezTo>
                  <a:cubicBezTo>
                    <a:pt x="3060" y="512"/>
                    <a:pt x="3072" y="453"/>
                    <a:pt x="3036" y="393"/>
                  </a:cubicBezTo>
                  <a:cubicBezTo>
                    <a:pt x="2929" y="310"/>
                    <a:pt x="2810" y="298"/>
                    <a:pt x="2679" y="286"/>
                  </a:cubicBezTo>
                  <a:lnTo>
                    <a:pt x="2119" y="286"/>
                  </a:lnTo>
                  <a:lnTo>
                    <a:pt x="1858" y="238"/>
                  </a:lnTo>
                  <a:cubicBezTo>
                    <a:pt x="1512" y="191"/>
                    <a:pt x="1191" y="0"/>
                    <a:pt x="82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79" name="Google Shape;2779;p32"/>
            <p:cNvSpPr/>
            <p:nvPr/>
          </p:nvSpPr>
          <p:spPr>
            <a:xfrm>
              <a:off x="6015925" y="3286250"/>
              <a:ext cx="22350" cy="9550"/>
            </a:xfrm>
            <a:custGeom>
              <a:avLst/>
              <a:gdLst/>
              <a:ahLst/>
              <a:cxnLst/>
              <a:rect l="l" t="t" r="r" b="b"/>
              <a:pathLst>
                <a:path w="894" h="382" extrusionOk="0">
                  <a:moveTo>
                    <a:pt x="331" y="0"/>
                  </a:moveTo>
                  <a:cubicBezTo>
                    <a:pt x="203" y="0"/>
                    <a:pt x="87" y="75"/>
                    <a:pt x="0" y="286"/>
                  </a:cubicBezTo>
                  <a:cubicBezTo>
                    <a:pt x="12" y="298"/>
                    <a:pt x="36" y="334"/>
                    <a:pt x="48" y="358"/>
                  </a:cubicBezTo>
                  <a:cubicBezTo>
                    <a:pt x="173" y="373"/>
                    <a:pt x="295" y="382"/>
                    <a:pt x="417" y="382"/>
                  </a:cubicBezTo>
                  <a:cubicBezTo>
                    <a:pt x="575" y="382"/>
                    <a:pt x="732" y="367"/>
                    <a:pt x="893" y="334"/>
                  </a:cubicBezTo>
                  <a:cubicBezTo>
                    <a:pt x="834" y="262"/>
                    <a:pt x="762" y="203"/>
                    <a:pt x="703" y="143"/>
                  </a:cubicBezTo>
                  <a:cubicBezTo>
                    <a:pt x="577" y="63"/>
                    <a:pt x="449" y="0"/>
                    <a:pt x="33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80" name="Google Shape;2780;p32"/>
            <p:cNvSpPr/>
            <p:nvPr/>
          </p:nvSpPr>
          <p:spPr>
            <a:xfrm>
              <a:off x="6127550" y="3290125"/>
              <a:ext cx="30675" cy="16100"/>
            </a:xfrm>
            <a:custGeom>
              <a:avLst/>
              <a:gdLst/>
              <a:ahLst/>
              <a:cxnLst/>
              <a:rect l="l" t="t" r="r" b="b"/>
              <a:pathLst>
                <a:path w="1227" h="644" extrusionOk="0">
                  <a:moveTo>
                    <a:pt x="595" y="0"/>
                  </a:moveTo>
                  <a:cubicBezTo>
                    <a:pt x="405" y="107"/>
                    <a:pt x="226" y="262"/>
                    <a:pt x="48" y="381"/>
                  </a:cubicBezTo>
                  <a:lnTo>
                    <a:pt x="0" y="476"/>
                  </a:lnTo>
                  <a:cubicBezTo>
                    <a:pt x="333" y="643"/>
                    <a:pt x="679" y="584"/>
                    <a:pt x="1012" y="607"/>
                  </a:cubicBezTo>
                  <a:cubicBezTo>
                    <a:pt x="762" y="262"/>
                    <a:pt x="762" y="262"/>
                    <a:pt x="1226" y="143"/>
                  </a:cubicBezTo>
                  <a:cubicBezTo>
                    <a:pt x="1036" y="48"/>
                    <a:pt x="822" y="0"/>
                    <a:pt x="59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81" name="Google Shape;2781;p32"/>
            <p:cNvSpPr/>
            <p:nvPr/>
          </p:nvSpPr>
          <p:spPr>
            <a:xfrm>
              <a:off x="6120700" y="3296750"/>
              <a:ext cx="7450" cy="5600"/>
            </a:xfrm>
            <a:custGeom>
              <a:avLst/>
              <a:gdLst/>
              <a:ahLst/>
              <a:cxnLst/>
              <a:rect l="l" t="t" r="r" b="b"/>
              <a:pathLst>
                <a:path w="298" h="224" extrusionOk="0">
                  <a:moveTo>
                    <a:pt x="158" y="1"/>
                  </a:moveTo>
                  <a:cubicBezTo>
                    <a:pt x="112" y="1"/>
                    <a:pt x="58" y="23"/>
                    <a:pt x="0" y="57"/>
                  </a:cubicBezTo>
                  <a:cubicBezTo>
                    <a:pt x="12" y="104"/>
                    <a:pt x="12" y="152"/>
                    <a:pt x="12" y="200"/>
                  </a:cubicBezTo>
                  <a:cubicBezTo>
                    <a:pt x="95" y="200"/>
                    <a:pt x="191" y="211"/>
                    <a:pt x="274" y="223"/>
                  </a:cubicBezTo>
                  <a:lnTo>
                    <a:pt x="298" y="176"/>
                  </a:lnTo>
                  <a:cubicBezTo>
                    <a:pt x="277" y="48"/>
                    <a:pt x="226" y="1"/>
                    <a:pt x="15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82" name="Google Shape;2782;p32"/>
            <p:cNvSpPr/>
            <p:nvPr/>
          </p:nvSpPr>
          <p:spPr>
            <a:xfrm>
              <a:off x="5761125" y="3399125"/>
              <a:ext cx="4200" cy="2350"/>
            </a:xfrm>
            <a:custGeom>
              <a:avLst/>
              <a:gdLst/>
              <a:ahLst/>
              <a:cxnLst/>
              <a:rect l="l" t="t" r="r" b="b"/>
              <a:pathLst>
                <a:path w="168" h="94" extrusionOk="0">
                  <a:moveTo>
                    <a:pt x="81" y="0"/>
                  </a:moveTo>
                  <a:cubicBezTo>
                    <a:pt x="38" y="0"/>
                    <a:pt x="0" y="10"/>
                    <a:pt x="0" y="46"/>
                  </a:cubicBezTo>
                  <a:cubicBezTo>
                    <a:pt x="0" y="81"/>
                    <a:pt x="27" y="93"/>
                    <a:pt x="61" y="93"/>
                  </a:cubicBezTo>
                  <a:cubicBezTo>
                    <a:pt x="96" y="93"/>
                    <a:pt x="137" y="81"/>
                    <a:pt x="167" y="69"/>
                  </a:cubicBezTo>
                  <a:lnTo>
                    <a:pt x="167" y="10"/>
                  </a:lnTo>
                  <a:cubicBezTo>
                    <a:pt x="143" y="5"/>
                    <a:pt x="111" y="0"/>
                    <a:pt x="8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83" name="Google Shape;2783;p32"/>
            <p:cNvSpPr/>
            <p:nvPr/>
          </p:nvSpPr>
          <p:spPr>
            <a:xfrm>
              <a:off x="6012700" y="3277725"/>
              <a:ext cx="20800" cy="15400"/>
            </a:xfrm>
            <a:custGeom>
              <a:avLst/>
              <a:gdLst/>
              <a:ahLst/>
              <a:cxnLst/>
              <a:rect l="l" t="t" r="r" b="b"/>
              <a:pathLst>
                <a:path w="832" h="616" extrusionOk="0">
                  <a:moveTo>
                    <a:pt x="209" y="0"/>
                  </a:moveTo>
                  <a:cubicBezTo>
                    <a:pt x="27" y="0"/>
                    <a:pt x="1" y="157"/>
                    <a:pt x="10" y="377"/>
                  </a:cubicBezTo>
                  <a:cubicBezTo>
                    <a:pt x="22" y="460"/>
                    <a:pt x="22" y="568"/>
                    <a:pt x="129" y="615"/>
                  </a:cubicBezTo>
                  <a:cubicBezTo>
                    <a:pt x="281" y="505"/>
                    <a:pt x="445" y="468"/>
                    <a:pt x="617" y="468"/>
                  </a:cubicBezTo>
                  <a:cubicBezTo>
                    <a:pt x="687" y="468"/>
                    <a:pt x="759" y="474"/>
                    <a:pt x="832" y="484"/>
                  </a:cubicBezTo>
                  <a:cubicBezTo>
                    <a:pt x="772" y="270"/>
                    <a:pt x="653" y="139"/>
                    <a:pt x="415" y="44"/>
                  </a:cubicBezTo>
                  <a:cubicBezTo>
                    <a:pt x="331" y="14"/>
                    <a:pt x="263" y="0"/>
                    <a:pt x="20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84" name="Google Shape;2784;p32"/>
            <p:cNvSpPr/>
            <p:nvPr/>
          </p:nvSpPr>
          <p:spPr>
            <a:xfrm>
              <a:off x="5978700" y="3283875"/>
              <a:ext cx="11950" cy="7450"/>
            </a:xfrm>
            <a:custGeom>
              <a:avLst/>
              <a:gdLst/>
              <a:ahLst/>
              <a:cxnLst/>
              <a:rect l="l" t="t" r="r" b="b"/>
              <a:pathLst>
                <a:path w="478" h="298" extrusionOk="0">
                  <a:moveTo>
                    <a:pt x="227" y="0"/>
                  </a:moveTo>
                  <a:cubicBezTo>
                    <a:pt x="203" y="0"/>
                    <a:pt x="168" y="12"/>
                    <a:pt x="120" y="24"/>
                  </a:cubicBezTo>
                  <a:cubicBezTo>
                    <a:pt x="60" y="95"/>
                    <a:pt x="1" y="179"/>
                    <a:pt x="60" y="274"/>
                  </a:cubicBezTo>
                  <a:lnTo>
                    <a:pt x="84" y="274"/>
                  </a:lnTo>
                  <a:cubicBezTo>
                    <a:pt x="144" y="298"/>
                    <a:pt x="180" y="298"/>
                    <a:pt x="227" y="298"/>
                  </a:cubicBezTo>
                  <a:cubicBezTo>
                    <a:pt x="322" y="274"/>
                    <a:pt x="441" y="262"/>
                    <a:pt x="453" y="179"/>
                  </a:cubicBezTo>
                  <a:cubicBezTo>
                    <a:pt x="477" y="24"/>
                    <a:pt x="334" y="24"/>
                    <a:pt x="22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85" name="Google Shape;2785;p32"/>
            <p:cNvSpPr/>
            <p:nvPr/>
          </p:nvSpPr>
          <p:spPr>
            <a:xfrm>
              <a:off x="6106400" y="3419900"/>
              <a:ext cx="1525" cy="1500"/>
            </a:xfrm>
            <a:custGeom>
              <a:avLst/>
              <a:gdLst/>
              <a:ahLst/>
              <a:cxnLst/>
              <a:rect l="l" t="t" r="r" b="b"/>
              <a:pathLst>
                <a:path w="61" h="60" extrusionOk="0">
                  <a:moveTo>
                    <a:pt x="1" y="0"/>
                  </a:moveTo>
                  <a:lnTo>
                    <a:pt x="1" y="0"/>
                  </a:lnTo>
                  <a:cubicBezTo>
                    <a:pt x="13" y="12"/>
                    <a:pt x="13" y="36"/>
                    <a:pt x="36" y="48"/>
                  </a:cubicBezTo>
                  <a:cubicBezTo>
                    <a:pt x="36" y="60"/>
                    <a:pt x="48" y="60"/>
                    <a:pt x="60" y="60"/>
                  </a:cubicBezTo>
                  <a:lnTo>
                    <a:pt x="1"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86" name="Google Shape;2786;p32"/>
            <p:cNvSpPr/>
            <p:nvPr/>
          </p:nvSpPr>
          <p:spPr>
            <a:xfrm>
              <a:off x="6115325" y="3420200"/>
              <a:ext cx="2425" cy="3000"/>
            </a:xfrm>
            <a:custGeom>
              <a:avLst/>
              <a:gdLst/>
              <a:ahLst/>
              <a:cxnLst/>
              <a:rect l="l" t="t" r="r" b="b"/>
              <a:pathLst>
                <a:path w="97" h="120" extrusionOk="0">
                  <a:moveTo>
                    <a:pt x="96" y="0"/>
                  </a:moveTo>
                  <a:cubicBezTo>
                    <a:pt x="1" y="48"/>
                    <a:pt x="1" y="84"/>
                    <a:pt x="96" y="119"/>
                  </a:cubicBezTo>
                  <a:lnTo>
                    <a:pt x="96" y="60"/>
                  </a:lnTo>
                  <a:lnTo>
                    <a:pt x="96"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87" name="Google Shape;2787;p32"/>
            <p:cNvSpPr/>
            <p:nvPr/>
          </p:nvSpPr>
          <p:spPr>
            <a:xfrm>
              <a:off x="5772725" y="3419300"/>
              <a:ext cx="4200" cy="3900"/>
            </a:xfrm>
            <a:custGeom>
              <a:avLst/>
              <a:gdLst/>
              <a:ahLst/>
              <a:cxnLst/>
              <a:rect l="l" t="t" r="r" b="b"/>
              <a:pathLst>
                <a:path w="168" h="156" extrusionOk="0">
                  <a:moveTo>
                    <a:pt x="168" y="1"/>
                  </a:moveTo>
                  <a:cubicBezTo>
                    <a:pt x="108" y="12"/>
                    <a:pt x="60" y="12"/>
                    <a:pt x="1" y="12"/>
                  </a:cubicBezTo>
                  <a:cubicBezTo>
                    <a:pt x="13" y="72"/>
                    <a:pt x="13" y="120"/>
                    <a:pt x="13" y="155"/>
                  </a:cubicBezTo>
                  <a:cubicBezTo>
                    <a:pt x="60" y="120"/>
                    <a:pt x="120" y="72"/>
                    <a:pt x="16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88" name="Google Shape;2788;p32"/>
            <p:cNvSpPr/>
            <p:nvPr/>
          </p:nvSpPr>
          <p:spPr>
            <a:xfrm>
              <a:off x="5959375" y="3283875"/>
              <a:ext cx="7150" cy="10725"/>
            </a:xfrm>
            <a:custGeom>
              <a:avLst/>
              <a:gdLst/>
              <a:ahLst/>
              <a:cxnLst/>
              <a:rect l="l" t="t" r="r" b="b"/>
              <a:pathLst>
                <a:path w="286" h="429" extrusionOk="0">
                  <a:moveTo>
                    <a:pt x="0" y="0"/>
                  </a:moveTo>
                  <a:cubicBezTo>
                    <a:pt x="0" y="203"/>
                    <a:pt x="0" y="417"/>
                    <a:pt x="286" y="429"/>
                  </a:cubicBezTo>
                  <a:cubicBezTo>
                    <a:pt x="214" y="274"/>
                    <a:pt x="167" y="95"/>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89" name="Google Shape;2789;p32"/>
            <p:cNvSpPr/>
            <p:nvPr/>
          </p:nvSpPr>
          <p:spPr>
            <a:xfrm>
              <a:off x="5955800" y="3280000"/>
              <a:ext cx="3600" cy="3900"/>
            </a:xfrm>
            <a:custGeom>
              <a:avLst/>
              <a:gdLst/>
              <a:ahLst/>
              <a:cxnLst/>
              <a:rect l="l" t="t" r="r" b="b"/>
              <a:pathLst>
                <a:path w="144" h="156" extrusionOk="0">
                  <a:moveTo>
                    <a:pt x="0" y="0"/>
                  </a:moveTo>
                  <a:lnTo>
                    <a:pt x="143" y="155"/>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90" name="Google Shape;2790;p32"/>
            <p:cNvSpPr/>
            <p:nvPr/>
          </p:nvSpPr>
          <p:spPr>
            <a:xfrm>
              <a:off x="5952525" y="3278500"/>
              <a:ext cx="3300" cy="1825"/>
            </a:xfrm>
            <a:custGeom>
              <a:avLst/>
              <a:gdLst/>
              <a:ahLst/>
              <a:cxnLst/>
              <a:rect l="l" t="t" r="r" b="b"/>
              <a:pathLst>
                <a:path w="132" h="73" extrusionOk="0">
                  <a:moveTo>
                    <a:pt x="61" y="1"/>
                  </a:moveTo>
                  <a:cubicBezTo>
                    <a:pt x="39" y="1"/>
                    <a:pt x="18" y="25"/>
                    <a:pt x="0" y="72"/>
                  </a:cubicBezTo>
                  <a:cubicBezTo>
                    <a:pt x="18" y="66"/>
                    <a:pt x="39" y="63"/>
                    <a:pt x="61" y="63"/>
                  </a:cubicBezTo>
                  <a:cubicBezTo>
                    <a:pt x="84" y="63"/>
                    <a:pt x="107" y="66"/>
                    <a:pt x="131" y="72"/>
                  </a:cubicBezTo>
                  <a:cubicBezTo>
                    <a:pt x="107" y="25"/>
                    <a:pt x="84" y="1"/>
                    <a:pt x="6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91" name="Google Shape;2791;p32"/>
            <p:cNvSpPr/>
            <p:nvPr/>
          </p:nvSpPr>
          <p:spPr>
            <a:xfrm>
              <a:off x="5952525" y="3290425"/>
              <a:ext cx="2400" cy="3875"/>
            </a:xfrm>
            <a:custGeom>
              <a:avLst/>
              <a:gdLst/>
              <a:ahLst/>
              <a:cxnLst/>
              <a:rect l="l" t="t" r="r" b="b"/>
              <a:pathLst>
                <a:path w="96" h="155" extrusionOk="0">
                  <a:moveTo>
                    <a:pt x="0" y="0"/>
                  </a:moveTo>
                  <a:lnTo>
                    <a:pt x="0" y="155"/>
                  </a:lnTo>
                  <a:cubicBezTo>
                    <a:pt x="95" y="107"/>
                    <a:pt x="84" y="60"/>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92" name="Google Shape;2792;p32"/>
            <p:cNvSpPr/>
            <p:nvPr/>
          </p:nvSpPr>
          <p:spPr>
            <a:xfrm>
              <a:off x="5506325" y="3610925"/>
              <a:ext cx="22950" cy="10925"/>
            </a:xfrm>
            <a:custGeom>
              <a:avLst/>
              <a:gdLst/>
              <a:ahLst/>
              <a:cxnLst/>
              <a:rect l="l" t="t" r="r" b="b"/>
              <a:pathLst>
                <a:path w="918" h="437" extrusionOk="0">
                  <a:moveTo>
                    <a:pt x="253" y="1"/>
                  </a:moveTo>
                  <a:cubicBezTo>
                    <a:pt x="210" y="1"/>
                    <a:pt x="166" y="10"/>
                    <a:pt x="120" y="27"/>
                  </a:cubicBezTo>
                  <a:cubicBezTo>
                    <a:pt x="60" y="51"/>
                    <a:pt x="25" y="98"/>
                    <a:pt x="1" y="158"/>
                  </a:cubicBezTo>
                  <a:cubicBezTo>
                    <a:pt x="25" y="194"/>
                    <a:pt x="48" y="217"/>
                    <a:pt x="60" y="253"/>
                  </a:cubicBezTo>
                  <a:lnTo>
                    <a:pt x="203" y="396"/>
                  </a:lnTo>
                  <a:cubicBezTo>
                    <a:pt x="203" y="408"/>
                    <a:pt x="227" y="408"/>
                    <a:pt x="251" y="432"/>
                  </a:cubicBezTo>
                  <a:cubicBezTo>
                    <a:pt x="257" y="435"/>
                    <a:pt x="263" y="436"/>
                    <a:pt x="270" y="436"/>
                  </a:cubicBezTo>
                  <a:cubicBezTo>
                    <a:pt x="292" y="436"/>
                    <a:pt x="316" y="423"/>
                    <a:pt x="334" y="396"/>
                  </a:cubicBezTo>
                  <a:cubicBezTo>
                    <a:pt x="382" y="348"/>
                    <a:pt x="429" y="289"/>
                    <a:pt x="489" y="265"/>
                  </a:cubicBezTo>
                  <a:cubicBezTo>
                    <a:pt x="584" y="265"/>
                    <a:pt x="656" y="277"/>
                    <a:pt x="739" y="277"/>
                  </a:cubicBezTo>
                  <a:cubicBezTo>
                    <a:pt x="798" y="265"/>
                    <a:pt x="858" y="265"/>
                    <a:pt x="918" y="253"/>
                  </a:cubicBezTo>
                  <a:cubicBezTo>
                    <a:pt x="798" y="110"/>
                    <a:pt x="620" y="170"/>
                    <a:pt x="477" y="110"/>
                  </a:cubicBezTo>
                  <a:cubicBezTo>
                    <a:pt x="407" y="33"/>
                    <a:pt x="333" y="1"/>
                    <a:pt x="25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93" name="Google Shape;2793;p32"/>
            <p:cNvSpPr/>
            <p:nvPr/>
          </p:nvSpPr>
          <p:spPr>
            <a:xfrm>
              <a:off x="5511100" y="3620825"/>
              <a:ext cx="3875" cy="3275"/>
            </a:xfrm>
            <a:custGeom>
              <a:avLst/>
              <a:gdLst/>
              <a:ahLst/>
              <a:cxnLst/>
              <a:rect l="l" t="t" r="r" b="b"/>
              <a:pathLst>
                <a:path w="155" h="131" extrusionOk="0">
                  <a:moveTo>
                    <a:pt x="0" y="0"/>
                  </a:moveTo>
                  <a:cubicBezTo>
                    <a:pt x="0" y="48"/>
                    <a:pt x="0" y="95"/>
                    <a:pt x="12" y="131"/>
                  </a:cubicBezTo>
                  <a:lnTo>
                    <a:pt x="155"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94" name="Google Shape;2794;p32"/>
            <p:cNvSpPr/>
            <p:nvPr/>
          </p:nvSpPr>
          <p:spPr>
            <a:xfrm>
              <a:off x="5514975" y="3617550"/>
              <a:ext cx="3575" cy="3300"/>
            </a:xfrm>
            <a:custGeom>
              <a:avLst/>
              <a:gdLst/>
              <a:ahLst/>
              <a:cxnLst/>
              <a:rect l="l" t="t" r="r" b="b"/>
              <a:pathLst>
                <a:path w="143" h="132" extrusionOk="0">
                  <a:moveTo>
                    <a:pt x="0" y="131"/>
                  </a:moveTo>
                  <a:cubicBezTo>
                    <a:pt x="36" y="83"/>
                    <a:pt x="95" y="48"/>
                    <a:pt x="143" y="0"/>
                  </a:cubicBezTo>
                  <a:cubicBezTo>
                    <a:pt x="95" y="48"/>
                    <a:pt x="36" y="83"/>
                    <a:pt x="0" y="13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95" name="Google Shape;2795;p32"/>
            <p:cNvSpPr/>
            <p:nvPr/>
          </p:nvSpPr>
          <p:spPr>
            <a:xfrm>
              <a:off x="5679575" y="3654700"/>
              <a:ext cx="3600" cy="2150"/>
            </a:xfrm>
            <a:custGeom>
              <a:avLst/>
              <a:gdLst/>
              <a:ahLst/>
              <a:cxnLst/>
              <a:rect l="l" t="t" r="r" b="b"/>
              <a:pathLst>
                <a:path w="144" h="86" extrusionOk="0">
                  <a:moveTo>
                    <a:pt x="63" y="1"/>
                  </a:moveTo>
                  <a:cubicBezTo>
                    <a:pt x="41" y="1"/>
                    <a:pt x="23" y="24"/>
                    <a:pt x="0" y="62"/>
                  </a:cubicBezTo>
                  <a:cubicBezTo>
                    <a:pt x="48" y="74"/>
                    <a:pt x="95" y="74"/>
                    <a:pt x="143" y="86"/>
                  </a:cubicBezTo>
                  <a:cubicBezTo>
                    <a:pt x="143" y="74"/>
                    <a:pt x="119" y="50"/>
                    <a:pt x="107" y="26"/>
                  </a:cubicBezTo>
                  <a:cubicBezTo>
                    <a:pt x="90" y="9"/>
                    <a:pt x="76" y="1"/>
                    <a:pt x="6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96" name="Google Shape;2796;p32"/>
            <p:cNvSpPr/>
            <p:nvPr/>
          </p:nvSpPr>
          <p:spPr>
            <a:xfrm>
              <a:off x="6056700" y="3690450"/>
              <a:ext cx="44675" cy="10525"/>
            </a:xfrm>
            <a:custGeom>
              <a:avLst/>
              <a:gdLst/>
              <a:ahLst/>
              <a:cxnLst/>
              <a:rect l="l" t="t" r="r" b="b"/>
              <a:pathLst>
                <a:path w="1787" h="421" extrusionOk="0">
                  <a:moveTo>
                    <a:pt x="741" y="1"/>
                  </a:moveTo>
                  <a:cubicBezTo>
                    <a:pt x="588" y="1"/>
                    <a:pt x="433" y="22"/>
                    <a:pt x="274" y="73"/>
                  </a:cubicBezTo>
                  <a:cubicBezTo>
                    <a:pt x="155" y="84"/>
                    <a:pt x="72" y="132"/>
                    <a:pt x="0" y="227"/>
                  </a:cubicBezTo>
                  <a:cubicBezTo>
                    <a:pt x="46" y="382"/>
                    <a:pt x="125" y="421"/>
                    <a:pt x="217" y="421"/>
                  </a:cubicBezTo>
                  <a:cubicBezTo>
                    <a:pt x="310" y="421"/>
                    <a:pt x="417" y="381"/>
                    <a:pt x="516" y="381"/>
                  </a:cubicBezTo>
                  <a:cubicBezTo>
                    <a:pt x="523" y="381"/>
                    <a:pt x="529" y="382"/>
                    <a:pt x="536" y="382"/>
                  </a:cubicBezTo>
                  <a:cubicBezTo>
                    <a:pt x="666" y="393"/>
                    <a:pt x="794" y="400"/>
                    <a:pt x="921" y="400"/>
                  </a:cubicBezTo>
                  <a:cubicBezTo>
                    <a:pt x="1216" y="400"/>
                    <a:pt x="1504" y="360"/>
                    <a:pt x="1786" y="227"/>
                  </a:cubicBezTo>
                  <a:cubicBezTo>
                    <a:pt x="1430" y="111"/>
                    <a:pt x="1091" y="1"/>
                    <a:pt x="74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97" name="Google Shape;2797;p32"/>
            <p:cNvSpPr/>
            <p:nvPr/>
          </p:nvSpPr>
          <p:spPr>
            <a:xfrm>
              <a:off x="6104625" y="3693450"/>
              <a:ext cx="23525" cy="10275"/>
            </a:xfrm>
            <a:custGeom>
              <a:avLst/>
              <a:gdLst/>
              <a:ahLst/>
              <a:cxnLst/>
              <a:rect l="l" t="t" r="r" b="b"/>
              <a:pathLst>
                <a:path w="941" h="411" extrusionOk="0">
                  <a:moveTo>
                    <a:pt x="203" y="0"/>
                  </a:moveTo>
                  <a:lnTo>
                    <a:pt x="203" y="0"/>
                  </a:lnTo>
                  <a:cubicBezTo>
                    <a:pt x="0" y="238"/>
                    <a:pt x="227" y="322"/>
                    <a:pt x="381" y="381"/>
                  </a:cubicBezTo>
                  <a:cubicBezTo>
                    <a:pt x="471" y="405"/>
                    <a:pt x="566" y="411"/>
                    <a:pt x="661" y="411"/>
                  </a:cubicBezTo>
                  <a:cubicBezTo>
                    <a:pt x="756" y="411"/>
                    <a:pt x="852" y="405"/>
                    <a:pt x="941" y="405"/>
                  </a:cubicBezTo>
                  <a:cubicBezTo>
                    <a:pt x="941" y="226"/>
                    <a:pt x="858" y="131"/>
                    <a:pt x="679" y="119"/>
                  </a:cubicBezTo>
                  <a:cubicBezTo>
                    <a:pt x="512" y="107"/>
                    <a:pt x="346" y="119"/>
                    <a:pt x="20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98" name="Google Shape;2798;p32"/>
            <p:cNvSpPr/>
            <p:nvPr/>
          </p:nvSpPr>
          <p:spPr>
            <a:xfrm>
              <a:off x="6053725" y="3689125"/>
              <a:ext cx="9850" cy="7025"/>
            </a:xfrm>
            <a:custGeom>
              <a:avLst/>
              <a:gdLst/>
              <a:ahLst/>
              <a:cxnLst/>
              <a:rect l="l" t="t" r="r" b="b"/>
              <a:pathLst>
                <a:path w="394" h="281" extrusionOk="0">
                  <a:moveTo>
                    <a:pt x="214" y="0"/>
                  </a:moveTo>
                  <a:cubicBezTo>
                    <a:pt x="176" y="0"/>
                    <a:pt x="137" y="13"/>
                    <a:pt x="96" y="42"/>
                  </a:cubicBezTo>
                  <a:cubicBezTo>
                    <a:pt x="0" y="90"/>
                    <a:pt x="84" y="197"/>
                    <a:pt x="119" y="280"/>
                  </a:cubicBezTo>
                  <a:cubicBezTo>
                    <a:pt x="238" y="280"/>
                    <a:pt x="334" y="245"/>
                    <a:pt x="393" y="126"/>
                  </a:cubicBezTo>
                  <a:cubicBezTo>
                    <a:pt x="346" y="48"/>
                    <a:pt x="284" y="0"/>
                    <a:pt x="21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99" name="Google Shape;2799;p32"/>
            <p:cNvSpPr/>
            <p:nvPr/>
          </p:nvSpPr>
          <p:spPr>
            <a:xfrm>
              <a:off x="5369400" y="3577650"/>
              <a:ext cx="106300" cy="33125"/>
            </a:xfrm>
            <a:custGeom>
              <a:avLst/>
              <a:gdLst/>
              <a:ahLst/>
              <a:cxnLst/>
              <a:rect l="l" t="t" r="r" b="b"/>
              <a:pathLst>
                <a:path w="4252" h="1325" extrusionOk="0">
                  <a:moveTo>
                    <a:pt x="1096" y="1"/>
                  </a:moveTo>
                  <a:cubicBezTo>
                    <a:pt x="751" y="1"/>
                    <a:pt x="441" y="36"/>
                    <a:pt x="144" y="227"/>
                  </a:cubicBezTo>
                  <a:cubicBezTo>
                    <a:pt x="60" y="298"/>
                    <a:pt x="1" y="394"/>
                    <a:pt x="60" y="513"/>
                  </a:cubicBezTo>
                  <a:cubicBezTo>
                    <a:pt x="1" y="775"/>
                    <a:pt x="132" y="870"/>
                    <a:pt x="406" y="882"/>
                  </a:cubicBezTo>
                  <a:cubicBezTo>
                    <a:pt x="417" y="882"/>
                    <a:pt x="429" y="882"/>
                    <a:pt x="441" y="882"/>
                  </a:cubicBezTo>
                  <a:cubicBezTo>
                    <a:pt x="646" y="882"/>
                    <a:pt x="860" y="830"/>
                    <a:pt x="1069" y="830"/>
                  </a:cubicBezTo>
                  <a:cubicBezTo>
                    <a:pt x="1239" y="830"/>
                    <a:pt x="1405" y="865"/>
                    <a:pt x="1561" y="989"/>
                  </a:cubicBezTo>
                  <a:cubicBezTo>
                    <a:pt x="2037" y="1144"/>
                    <a:pt x="2549" y="1191"/>
                    <a:pt x="3061" y="1227"/>
                  </a:cubicBezTo>
                  <a:cubicBezTo>
                    <a:pt x="3077" y="1226"/>
                    <a:pt x="3094" y="1226"/>
                    <a:pt x="3110" y="1226"/>
                  </a:cubicBezTo>
                  <a:cubicBezTo>
                    <a:pt x="3354" y="1226"/>
                    <a:pt x="3598" y="1324"/>
                    <a:pt x="3836" y="1324"/>
                  </a:cubicBezTo>
                  <a:cubicBezTo>
                    <a:pt x="3977" y="1324"/>
                    <a:pt x="4115" y="1290"/>
                    <a:pt x="4251" y="1179"/>
                  </a:cubicBezTo>
                  <a:cubicBezTo>
                    <a:pt x="4251" y="846"/>
                    <a:pt x="4001" y="834"/>
                    <a:pt x="3775" y="775"/>
                  </a:cubicBezTo>
                  <a:cubicBezTo>
                    <a:pt x="3477" y="703"/>
                    <a:pt x="3180" y="644"/>
                    <a:pt x="2906" y="524"/>
                  </a:cubicBezTo>
                  <a:cubicBezTo>
                    <a:pt x="2489" y="417"/>
                    <a:pt x="2132" y="227"/>
                    <a:pt x="1727" y="96"/>
                  </a:cubicBezTo>
                  <a:cubicBezTo>
                    <a:pt x="1656" y="60"/>
                    <a:pt x="1596" y="48"/>
                    <a:pt x="1513" y="36"/>
                  </a:cubicBezTo>
                  <a:cubicBezTo>
                    <a:pt x="1442" y="13"/>
                    <a:pt x="1382" y="1"/>
                    <a:pt x="131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00" name="Google Shape;2800;p32"/>
            <p:cNvSpPr/>
            <p:nvPr/>
          </p:nvSpPr>
          <p:spPr>
            <a:xfrm>
              <a:off x="5445600" y="3599050"/>
              <a:ext cx="69975" cy="14175"/>
            </a:xfrm>
            <a:custGeom>
              <a:avLst/>
              <a:gdLst/>
              <a:ahLst/>
              <a:cxnLst/>
              <a:rect l="l" t="t" r="r" b="b"/>
              <a:pathLst>
                <a:path w="2799" h="567" extrusionOk="0">
                  <a:moveTo>
                    <a:pt x="1658" y="1"/>
                  </a:moveTo>
                  <a:cubicBezTo>
                    <a:pt x="1499" y="1"/>
                    <a:pt x="1340" y="40"/>
                    <a:pt x="1180" y="157"/>
                  </a:cubicBezTo>
                  <a:cubicBezTo>
                    <a:pt x="1034" y="278"/>
                    <a:pt x="875" y="306"/>
                    <a:pt x="712" y="306"/>
                  </a:cubicBezTo>
                  <a:cubicBezTo>
                    <a:pt x="567" y="306"/>
                    <a:pt x="419" y="284"/>
                    <a:pt x="274" y="284"/>
                  </a:cubicBezTo>
                  <a:cubicBezTo>
                    <a:pt x="181" y="284"/>
                    <a:pt x="89" y="293"/>
                    <a:pt x="1" y="323"/>
                  </a:cubicBezTo>
                  <a:cubicBezTo>
                    <a:pt x="179" y="466"/>
                    <a:pt x="418" y="383"/>
                    <a:pt x="632" y="454"/>
                  </a:cubicBezTo>
                  <a:cubicBezTo>
                    <a:pt x="957" y="539"/>
                    <a:pt x="1282" y="567"/>
                    <a:pt x="1607" y="567"/>
                  </a:cubicBezTo>
                  <a:cubicBezTo>
                    <a:pt x="1877" y="567"/>
                    <a:pt x="2148" y="547"/>
                    <a:pt x="2418" y="526"/>
                  </a:cubicBezTo>
                  <a:cubicBezTo>
                    <a:pt x="2549" y="490"/>
                    <a:pt x="2775" y="561"/>
                    <a:pt x="2799" y="311"/>
                  </a:cubicBezTo>
                  <a:cubicBezTo>
                    <a:pt x="2739" y="252"/>
                    <a:pt x="2680" y="192"/>
                    <a:pt x="2596" y="169"/>
                  </a:cubicBezTo>
                  <a:cubicBezTo>
                    <a:pt x="2281" y="153"/>
                    <a:pt x="1970" y="1"/>
                    <a:pt x="165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01" name="Google Shape;2801;p32"/>
            <p:cNvSpPr/>
            <p:nvPr/>
          </p:nvSpPr>
          <p:spPr>
            <a:xfrm>
              <a:off x="5460800" y="3610400"/>
              <a:ext cx="48225" cy="7175"/>
            </a:xfrm>
            <a:custGeom>
              <a:avLst/>
              <a:gdLst/>
              <a:ahLst/>
              <a:cxnLst/>
              <a:rect l="l" t="t" r="r" b="b"/>
              <a:pathLst>
                <a:path w="1929" h="287" extrusionOk="0">
                  <a:moveTo>
                    <a:pt x="1846" y="0"/>
                  </a:moveTo>
                  <a:cubicBezTo>
                    <a:pt x="1238" y="0"/>
                    <a:pt x="619" y="12"/>
                    <a:pt x="0" y="12"/>
                  </a:cubicBezTo>
                  <a:cubicBezTo>
                    <a:pt x="214" y="191"/>
                    <a:pt x="512" y="119"/>
                    <a:pt x="714" y="286"/>
                  </a:cubicBezTo>
                  <a:lnTo>
                    <a:pt x="893" y="286"/>
                  </a:lnTo>
                  <a:cubicBezTo>
                    <a:pt x="941" y="286"/>
                    <a:pt x="976" y="274"/>
                    <a:pt x="1012" y="274"/>
                  </a:cubicBezTo>
                  <a:cubicBezTo>
                    <a:pt x="1053" y="281"/>
                    <a:pt x="1093" y="285"/>
                    <a:pt x="1132" y="285"/>
                  </a:cubicBezTo>
                  <a:cubicBezTo>
                    <a:pt x="1286" y="285"/>
                    <a:pt x="1425" y="233"/>
                    <a:pt x="1548" y="167"/>
                  </a:cubicBezTo>
                  <a:cubicBezTo>
                    <a:pt x="1601" y="191"/>
                    <a:pt x="1652" y="206"/>
                    <a:pt x="1701" y="206"/>
                  </a:cubicBezTo>
                  <a:cubicBezTo>
                    <a:pt x="1750" y="206"/>
                    <a:pt x="1798" y="191"/>
                    <a:pt x="1846" y="155"/>
                  </a:cubicBezTo>
                  <a:lnTo>
                    <a:pt x="1881" y="119"/>
                  </a:lnTo>
                  <a:cubicBezTo>
                    <a:pt x="1929" y="60"/>
                    <a:pt x="1905" y="12"/>
                    <a:pt x="184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02" name="Google Shape;2802;p32"/>
            <p:cNvSpPr/>
            <p:nvPr/>
          </p:nvSpPr>
          <p:spPr>
            <a:xfrm>
              <a:off x="5478350" y="3614275"/>
              <a:ext cx="7775" cy="10425"/>
            </a:xfrm>
            <a:custGeom>
              <a:avLst/>
              <a:gdLst/>
              <a:ahLst/>
              <a:cxnLst/>
              <a:rect l="l" t="t" r="r" b="b"/>
              <a:pathLst>
                <a:path w="311" h="417" extrusionOk="0">
                  <a:moveTo>
                    <a:pt x="167" y="0"/>
                  </a:moveTo>
                  <a:cubicBezTo>
                    <a:pt x="120" y="24"/>
                    <a:pt x="60" y="72"/>
                    <a:pt x="1" y="119"/>
                  </a:cubicBezTo>
                  <a:cubicBezTo>
                    <a:pt x="12" y="214"/>
                    <a:pt x="12" y="310"/>
                    <a:pt x="12" y="393"/>
                  </a:cubicBezTo>
                  <a:cubicBezTo>
                    <a:pt x="60" y="393"/>
                    <a:pt x="108" y="417"/>
                    <a:pt x="155" y="417"/>
                  </a:cubicBezTo>
                  <a:cubicBezTo>
                    <a:pt x="286" y="333"/>
                    <a:pt x="298" y="214"/>
                    <a:pt x="310" y="95"/>
                  </a:cubicBezTo>
                  <a:cubicBezTo>
                    <a:pt x="274" y="72"/>
                    <a:pt x="215" y="24"/>
                    <a:pt x="16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03" name="Google Shape;2803;p32"/>
            <p:cNvSpPr/>
            <p:nvPr/>
          </p:nvSpPr>
          <p:spPr>
            <a:xfrm>
              <a:off x="5385475" y="3602950"/>
              <a:ext cx="3600" cy="1525"/>
            </a:xfrm>
            <a:custGeom>
              <a:avLst/>
              <a:gdLst/>
              <a:ahLst/>
              <a:cxnLst/>
              <a:rect l="l" t="t" r="r" b="b"/>
              <a:pathLst>
                <a:path w="144" h="61" extrusionOk="0">
                  <a:moveTo>
                    <a:pt x="144" y="1"/>
                  </a:moveTo>
                  <a:cubicBezTo>
                    <a:pt x="96" y="1"/>
                    <a:pt x="37" y="13"/>
                    <a:pt x="1" y="13"/>
                  </a:cubicBezTo>
                  <a:lnTo>
                    <a:pt x="37" y="60"/>
                  </a:lnTo>
                  <a:cubicBezTo>
                    <a:pt x="84" y="48"/>
                    <a:pt x="120" y="13"/>
                    <a:pt x="14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04" name="Google Shape;2804;p32"/>
            <p:cNvSpPr/>
            <p:nvPr/>
          </p:nvSpPr>
          <p:spPr>
            <a:xfrm>
              <a:off x="5336375" y="3340125"/>
              <a:ext cx="78300" cy="257225"/>
            </a:xfrm>
            <a:custGeom>
              <a:avLst/>
              <a:gdLst/>
              <a:ahLst/>
              <a:cxnLst/>
              <a:rect l="l" t="t" r="r" b="b"/>
              <a:pathLst>
                <a:path w="3132" h="10289" extrusionOk="0">
                  <a:moveTo>
                    <a:pt x="2834" y="0"/>
                  </a:moveTo>
                  <a:cubicBezTo>
                    <a:pt x="2774" y="36"/>
                    <a:pt x="2715" y="60"/>
                    <a:pt x="2679" y="108"/>
                  </a:cubicBezTo>
                  <a:cubicBezTo>
                    <a:pt x="2596" y="203"/>
                    <a:pt x="2536" y="298"/>
                    <a:pt x="2501" y="405"/>
                  </a:cubicBezTo>
                  <a:cubicBezTo>
                    <a:pt x="2465" y="453"/>
                    <a:pt x="2453" y="501"/>
                    <a:pt x="2441" y="560"/>
                  </a:cubicBezTo>
                  <a:cubicBezTo>
                    <a:pt x="2417" y="643"/>
                    <a:pt x="2405" y="715"/>
                    <a:pt x="2393" y="798"/>
                  </a:cubicBezTo>
                  <a:cubicBezTo>
                    <a:pt x="2382" y="870"/>
                    <a:pt x="2346" y="941"/>
                    <a:pt x="2298" y="1001"/>
                  </a:cubicBezTo>
                  <a:cubicBezTo>
                    <a:pt x="2286" y="1012"/>
                    <a:pt x="2274" y="1048"/>
                    <a:pt x="2262" y="1060"/>
                  </a:cubicBezTo>
                  <a:cubicBezTo>
                    <a:pt x="2215" y="1108"/>
                    <a:pt x="2179" y="1155"/>
                    <a:pt x="2155" y="1191"/>
                  </a:cubicBezTo>
                  <a:cubicBezTo>
                    <a:pt x="2120" y="1251"/>
                    <a:pt x="2096" y="1298"/>
                    <a:pt x="2060" y="1358"/>
                  </a:cubicBezTo>
                  <a:cubicBezTo>
                    <a:pt x="1870" y="1989"/>
                    <a:pt x="1465" y="2501"/>
                    <a:pt x="1191" y="3084"/>
                  </a:cubicBezTo>
                  <a:cubicBezTo>
                    <a:pt x="1131" y="3179"/>
                    <a:pt x="1072" y="3251"/>
                    <a:pt x="1024" y="3334"/>
                  </a:cubicBezTo>
                  <a:cubicBezTo>
                    <a:pt x="977" y="3453"/>
                    <a:pt x="977" y="3596"/>
                    <a:pt x="929" y="3715"/>
                  </a:cubicBezTo>
                  <a:lnTo>
                    <a:pt x="846" y="3977"/>
                  </a:lnTo>
                  <a:cubicBezTo>
                    <a:pt x="750" y="4430"/>
                    <a:pt x="536" y="4811"/>
                    <a:pt x="393" y="5227"/>
                  </a:cubicBezTo>
                  <a:cubicBezTo>
                    <a:pt x="381" y="5287"/>
                    <a:pt x="381" y="5358"/>
                    <a:pt x="381" y="5418"/>
                  </a:cubicBezTo>
                  <a:lnTo>
                    <a:pt x="381" y="5513"/>
                  </a:lnTo>
                  <a:cubicBezTo>
                    <a:pt x="262" y="5692"/>
                    <a:pt x="274" y="5942"/>
                    <a:pt x="119" y="6096"/>
                  </a:cubicBezTo>
                  <a:cubicBezTo>
                    <a:pt x="0" y="6882"/>
                    <a:pt x="215" y="7644"/>
                    <a:pt x="274" y="8418"/>
                  </a:cubicBezTo>
                  <a:cubicBezTo>
                    <a:pt x="310" y="8990"/>
                    <a:pt x="560" y="9585"/>
                    <a:pt x="858" y="10121"/>
                  </a:cubicBezTo>
                  <a:cubicBezTo>
                    <a:pt x="916" y="10208"/>
                    <a:pt x="1006" y="10288"/>
                    <a:pt x="1096" y="10288"/>
                  </a:cubicBezTo>
                  <a:cubicBezTo>
                    <a:pt x="1116" y="10288"/>
                    <a:pt x="1136" y="10284"/>
                    <a:pt x="1155" y="10276"/>
                  </a:cubicBezTo>
                  <a:cubicBezTo>
                    <a:pt x="1286" y="10228"/>
                    <a:pt x="1227" y="10085"/>
                    <a:pt x="1250" y="9966"/>
                  </a:cubicBezTo>
                  <a:lnTo>
                    <a:pt x="1250" y="9883"/>
                  </a:lnTo>
                  <a:cubicBezTo>
                    <a:pt x="1227" y="9847"/>
                    <a:pt x="1215" y="9799"/>
                    <a:pt x="1191" y="9764"/>
                  </a:cubicBezTo>
                  <a:cubicBezTo>
                    <a:pt x="1167" y="9764"/>
                    <a:pt x="1143" y="9704"/>
                    <a:pt x="1143" y="9704"/>
                  </a:cubicBezTo>
                  <a:cubicBezTo>
                    <a:pt x="1131" y="9668"/>
                    <a:pt x="1096" y="9633"/>
                    <a:pt x="1084" y="9585"/>
                  </a:cubicBezTo>
                  <a:cubicBezTo>
                    <a:pt x="1072" y="9549"/>
                    <a:pt x="1048" y="9514"/>
                    <a:pt x="1024" y="9478"/>
                  </a:cubicBezTo>
                  <a:lnTo>
                    <a:pt x="929" y="9287"/>
                  </a:lnTo>
                  <a:cubicBezTo>
                    <a:pt x="917" y="9252"/>
                    <a:pt x="905" y="9204"/>
                    <a:pt x="869" y="9156"/>
                  </a:cubicBezTo>
                  <a:cubicBezTo>
                    <a:pt x="846" y="9085"/>
                    <a:pt x="810" y="9025"/>
                    <a:pt x="786" y="8954"/>
                  </a:cubicBezTo>
                  <a:cubicBezTo>
                    <a:pt x="774" y="8906"/>
                    <a:pt x="738" y="8847"/>
                    <a:pt x="727" y="8799"/>
                  </a:cubicBezTo>
                  <a:cubicBezTo>
                    <a:pt x="691" y="8680"/>
                    <a:pt x="691" y="8561"/>
                    <a:pt x="679" y="8442"/>
                  </a:cubicBezTo>
                  <a:cubicBezTo>
                    <a:pt x="667" y="8359"/>
                    <a:pt x="655" y="8263"/>
                    <a:pt x="619" y="8180"/>
                  </a:cubicBezTo>
                  <a:cubicBezTo>
                    <a:pt x="548" y="7990"/>
                    <a:pt x="548" y="7787"/>
                    <a:pt x="596" y="7585"/>
                  </a:cubicBezTo>
                  <a:cubicBezTo>
                    <a:pt x="607" y="7525"/>
                    <a:pt x="607" y="7466"/>
                    <a:pt x="596" y="7406"/>
                  </a:cubicBezTo>
                  <a:cubicBezTo>
                    <a:pt x="500" y="7335"/>
                    <a:pt x="500" y="7251"/>
                    <a:pt x="607" y="7192"/>
                  </a:cubicBezTo>
                  <a:cubicBezTo>
                    <a:pt x="655" y="7120"/>
                    <a:pt x="679" y="7037"/>
                    <a:pt x="679" y="6942"/>
                  </a:cubicBezTo>
                  <a:cubicBezTo>
                    <a:pt x="679" y="6870"/>
                    <a:pt x="679" y="6775"/>
                    <a:pt x="667" y="6692"/>
                  </a:cubicBezTo>
                  <a:cubicBezTo>
                    <a:pt x="667" y="6632"/>
                    <a:pt x="655" y="6585"/>
                    <a:pt x="631" y="6525"/>
                  </a:cubicBezTo>
                  <a:cubicBezTo>
                    <a:pt x="619" y="6430"/>
                    <a:pt x="619" y="6358"/>
                    <a:pt x="619" y="6287"/>
                  </a:cubicBezTo>
                  <a:cubicBezTo>
                    <a:pt x="631" y="6227"/>
                    <a:pt x="655" y="6180"/>
                    <a:pt x="667" y="6132"/>
                  </a:cubicBezTo>
                  <a:cubicBezTo>
                    <a:pt x="691" y="6061"/>
                    <a:pt x="727" y="6001"/>
                    <a:pt x="750" y="5930"/>
                  </a:cubicBezTo>
                  <a:cubicBezTo>
                    <a:pt x="774" y="5882"/>
                    <a:pt x="786" y="5823"/>
                    <a:pt x="798" y="5775"/>
                  </a:cubicBezTo>
                  <a:cubicBezTo>
                    <a:pt x="834" y="5692"/>
                    <a:pt x="858" y="5584"/>
                    <a:pt x="905" y="5501"/>
                  </a:cubicBezTo>
                  <a:cubicBezTo>
                    <a:pt x="929" y="5442"/>
                    <a:pt x="953" y="5394"/>
                    <a:pt x="965" y="5346"/>
                  </a:cubicBezTo>
                  <a:cubicBezTo>
                    <a:pt x="988" y="5251"/>
                    <a:pt x="1072" y="5156"/>
                    <a:pt x="1131" y="5084"/>
                  </a:cubicBezTo>
                  <a:cubicBezTo>
                    <a:pt x="1262" y="4965"/>
                    <a:pt x="1108" y="4751"/>
                    <a:pt x="1250" y="4620"/>
                  </a:cubicBezTo>
                  <a:cubicBezTo>
                    <a:pt x="1346" y="4430"/>
                    <a:pt x="1381" y="4203"/>
                    <a:pt x="1524" y="4037"/>
                  </a:cubicBezTo>
                  <a:cubicBezTo>
                    <a:pt x="1512" y="3727"/>
                    <a:pt x="1762" y="3501"/>
                    <a:pt x="1846" y="3227"/>
                  </a:cubicBezTo>
                  <a:cubicBezTo>
                    <a:pt x="1917" y="3060"/>
                    <a:pt x="2001" y="2894"/>
                    <a:pt x="2120" y="2775"/>
                  </a:cubicBezTo>
                  <a:cubicBezTo>
                    <a:pt x="2274" y="2560"/>
                    <a:pt x="2405" y="2358"/>
                    <a:pt x="2417" y="2084"/>
                  </a:cubicBezTo>
                  <a:cubicBezTo>
                    <a:pt x="2512" y="1572"/>
                    <a:pt x="2703" y="1072"/>
                    <a:pt x="2989" y="631"/>
                  </a:cubicBezTo>
                  <a:cubicBezTo>
                    <a:pt x="3060" y="441"/>
                    <a:pt x="3132" y="262"/>
                    <a:pt x="3013" y="60"/>
                  </a:cubicBezTo>
                  <a:cubicBezTo>
                    <a:pt x="2953" y="24"/>
                    <a:pt x="2917" y="0"/>
                    <a:pt x="283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05" name="Google Shape;2805;p32"/>
            <p:cNvSpPr/>
            <p:nvPr/>
          </p:nvSpPr>
          <p:spPr>
            <a:xfrm>
              <a:off x="5347075" y="3466300"/>
              <a:ext cx="40525" cy="124175"/>
            </a:xfrm>
            <a:custGeom>
              <a:avLst/>
              <a:gdLst/>
              <a:ahLst/>
              <a:cxnLst/>
              <a:rect l="l" t="t" r="r" b="b"/>
              <a:pathLst>
                <a:path w="1621" h="4967" extrusionOk="0">
                  <a:moveTo>
                    <a:pt x="1216" y="1"/>
                  </a:moveTo>
                  <a:cubicBezTo>
                    <a:pt x="868" y="1"/>
                    <a:pt x="828" y="341"/>
                    <a:pt x="644" y="514"/>
                  </a:cubicBezTo>
                  <a:cubicBezTo>
                    <a:pt x="608" y="573"/>
                    <a:pt x="584" y="621"/>
                    <a:pt x="549" y="680"/>
                  </a:cubicBezTo>
                  <a:cubicBezTo>
                    <a:pt x="501" y="764"/>
                    <a:pt x="465" y="835"/>
                    <a:pt x="430" y="930"/>
                  </a:cubicBezTo>
                  <a:cubicBezTo>
                    <a:pt x="358" y="1157"/>
                    <a:pt x="263" y="1371"/>
                    <a:pt x="203" y="1597"/>
                  </a:cubicBezTo>
                  <a:cubicBezTo>
                    <a:pt x="191" y="1704"/>
                    <a:pt x="179" y="1823"/>
                    <a:pt x="132" y="1942"/>
                  </a:cubicBezTo>
                  <a:cubicBezTo>
                    <a:pt x="120" y="2014"/>
                    <a:pt x="120" y="2109"/>
                    <a:pt x="108" y="2181"/>
                  </a:cubicBezTo>
                  <a:cubicBezTo>
                    <a:pt x="60" y="2228"/>
                    <a:pt x="60" y="2264"/>
                    <a:pt x="84" y="2311"/>
                  </a:cubicBezTo>
                  <a:lnTo>
                    <a:pt x="84" y="2466"/>
                  </a:lnTo>
                  <a:cubicBezTo>
                    <a:pt x="13" y="2681"/>
                    <a:pt x="1" y="2919"/>
                    <a:pt x="72" y="3204"/>
                  </a:cubicBezTo>
                  <a:cubicBezTo>
                    <a:pt x="84" y="3276"/>
                    <a:pt x="84" y="3371"/>
                    <a:pt x="96" y="3443"/>
                  </a:cubicBezTo>
                  <a:cubicBezTo>
                    <a:pt x="191" y="3597"/>
                    <a:pt x="120" y="3788"/>
                    <a:pt x="239" y="3919"/>
                  </a:cubicBezTo>
                  <a:cubicBezTo>
                    <a:pt x="310" y="3990"/>
                    <a:pt x="299" y="4109"/>
                    <a:pt x="358" y="4205"/>
                  </a:cubicBezTo>
                  <a:cubicBezTo>
                    <a:pt x="382" y="4228"/>
                    <a:pt x="394" y="4276"/>
                    <a:pt x="382" y="4324"/>
                  </a:cubicBezTo>
                  <a:cubicBezTo>
                    <a:pt x="418" y="4371"/>
                    <a:pt x="453" y="4431"/>
                    <a:pt x="489" y="4490"/>
                  </a:cubicBezTo>
                  <a:cubicBezTo>
                    <a:pt x="537" y="4490"/>
                    <a:pt x="549" y="4514"/>
                    <a:pt x="549" y="4562"/>
                  </a:cubicBezTo>
                  <a:cubicBezTo>
                    <a:pt x="549" y="4669"/>
                    <a:pt x="608" y="4728"/>
                    <a:pt x="680" y="4764"/>
                  </a:cubicBezTo>
                  <a:lnTo>
                    <a:pt x="680" y="4752"/>
                  </a:lnTo>
                  <a:cubicBezTo>
                    <a:pt x="715" y="4824"/>
                    <a:pt x="775" y="4859"/>
                    <a:pt x="822" y="4919"/>
                  </a:cubicBezTo>
                  <a:cubicBezTo>
                    <a:pt x="858" y="4931"/>
                    <a:pt x="894" y="4943"/>
                    <a:pt x="941" y="4967"/>
                  </a:cubicBezTo>
                  <a:cubicBezTo>
                    <a:pt x="1013" y="4883"/>
                    <a:pt x="1072" y="4812"/>
                    <a:pt x="1144" y="4740"/>
                  </a:cubicBezTo>
                  <a:cubicBezTo>
                    <a:pt x="1120" y="4383"/>
                    <a:pt x="965" y="4050"/>
                    <a:pt x="941" y="3693"/>
                  </a:cubicBezTo>
                  <a:cubicBezTo>
                    <a:pt x="787" y="2823"/>
                    <a:pt x="858" y="1966"/>
                    <a:pt x="1203" y="1133"/>
                  </a:cubicBezTo>
                  <a:cubicBezTo>
                    <a:pt x="1275" y="811"/>
                    <a:pt x="1620" y="561"/>
                    <a:pt x="1549" y="168"/>
                  </a:cubicBezTo>
                  <a:cubicBezTo>
                    <a:pt x="1430" y="156"/>
                    <a:pt x="1311" y="145"/>
                    <a:pt x="1251" y="2"/>
                  </a:cubicBezTo>
                  <a:cubicBezTo>
                    <a:pt x="1239" y="1"/>
                    <a:pt x="1227" y="1"/>
                    <a:pt x="121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06" name="Google Shape;2806;p32"/>
            <p:cNvSpPr/>
            <p:nvPr/>
          </p:nvSpPr>
          <p:spPr>
            <a:xfrm>
              <a:off x="5217000" y="3524975"/>
              <a:ext cx="33375" cy="36000"/>
            </a:xfrm>
            <a:custGeom>
              <a:avLst/>
              <a:gdLst/>
              <a:ahLst/>
              <a:cxnLst/>
              <a:rect l="l" t="t" r="r" b="b"/>
              <a:pathLst>
                <a:path w="1335" h="1440" extrusionOk="0">
                  <a:moveTo>
                    <a:pt x="1287" y="0"/>
                  </a:moveTo>
                  <a:cubicBezTo>
                    <a:pt x="965" y="72"/>
                    <a:pt x="918" y="488"/>
                    <a:pt x="608" y="572"/>
                  </a:cubicBezTo>
                  <a:cubicBezTo>
                    <a:pt x="560" y="810"/>
                    <a:pt x="394" y="929"/>
                    <a:pt x="191" y="1012"/>
                  </a:cubicBezTo>
                  <a:cubicBezTo>
                    <a:pt x="132" y="1143"/>
                    <a:pt x="72" y="1274"/>
                    <a:pt x="1" y="1381"/>
                  </a:cubicBezTo>
                  <a:cubicBezTo>
                    <a:pt x="47" y="1421"/>
                    <a:pt x="92" y="1439"/>
                    <a:pt x="137" y="1439"/>
                  </a:cubicBezTo>
                  <a:cubicBezTo>
                    <a:pt x="185" y="1439"/>
                    <a:pt x="231" y="1418"/>
                    <a:pt x="275" y="1381"/>
                  </a:cubicBezTo>
                  <a:cubicBezTo>
                    <a:pt x="285" y="1282"/>
                    <a:pt x="311" y="1191"/>
                    <a:pt x="423" y="1191"/>
                  </a:cubicBezTo>
                  <a:cubicBezTo>
                    <a:pt x="445" y="1191"/>
                    <a:pt x="471" y="1195"/>
                    <a:pt x="501" y="1203"/>
                  </a:cubicBezTo>
                  <a:cubicBezTo>
                    <a:pt x="620" y="1227"/>
                    <a:pt x="739" y="1227"/>
                    <a:pt x="858" y="1250"/>
                  </a:cubicBezTo>
                  <a:cubicBezTo>
                    <a:pt x="870" y="786"/>
                    <a:pt x="1334" y="488"/>
                    <a:pt x="128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07" name="Google Shape;2807;p32"/>
            <p:cNvSpPr/>
            <p:nvPr/>
          </p:nvSpPr>
          <p:spPr>
            <a:xfrm>
              <a:off x="5320900" y="3433600"/>
              <a:ext cx="4475" cy="8050"/>
            </a:xfrm>
            <a:custGeom>
              <a:avLst/>
              <a:gdLst/>
              <a:ahLst/>
              <a:cxnLst/>
              <a:rect l="l" t="t" r="r" b="b"/>
              <a:pathLst>
                <a:path w="179" h="322" extrusionOk="0">
                  <a:moveTo>
                    <a:pt x="60" y="0"/>
                  </a:moveTo>
                  <a:cubicBezTo>
                    <a:pt x="36" y="60"/>
                    <a:pt x="12" y="119"/>
                    <a:pt x="0" y="179"/>
                  </a:cubicBezTo>
                  <a:lnTo>
                    <a:pt x="0" y="321"/>
                  </a:lnTo>
                  <a:cubicBezTo>
                    <a:pt x="36" y="286"/>
                    <a:pt x="83" y="262"/>
                    <a:pt x="95" y="226"/>
                  </a:cubicBezTo>
                  <a:cubicBezTo>
                    <a:pt x="143" y="155"/>
                    <a:pt x="179" y="60"/>
                    <a:pt x="6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08" name="Google Shape;2808;p32"/>
            <p:cNvSpPr/>
            <p:nvPr/>
          </p:nvSpPr>
          <p:spPr>
            <a:xfrm>
              <a:off x="5346775" y="3416325"/>
              <a:ext cx="3025" cy="4775"/>
            </a:xfrm>
            <a:custGeom>
              <a:avLst/>
              <a:gdLst/>
              <a:ahLst/>
              <a:cxnLst/>
              <a:rect l="l" t="t" r="r" b="b"/>
              <a:pathLst>
                <a:path w="121" h="191" extrusionOk="0">
                  <a:moveTo>
                    <a:pt x="120" y="0"/>
                  </a:moveTo>
                  <a:cubicBezTo>
                    <a:pt x="37" y="36"/>
                    <a:pt x="1" y="96"/>
                    <a:pt x="1" y="191"/>
                  </a:cubicBezTo>
                  <a:cubicBezTo>
                    <a:pt x="37" y="179"/>
                    <a:pt x="72" y="155"/>
                    <a:pt x="120" y="143"/>
                  </a:cubicBezTo>
                  <a:lnTo>
                    <a:pt x="120" y="72"/>
                  </a:lnTo>
                  <a:lnTo>
                    <a:pt x="120"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09" name="Google Shape;2809;p32"/>
            <p:cNvSpPr/>
            <p:nvPr/>
          </p:nvSpPr>
          <p:spPr>
            <a:xfrm>
              <a:off x="5330425" y="3421950"/>
              <a:ext cx="1500" cy="1850"/>
            </a:xfrm>
            <a:custGeom>
              <a:avLst/>
              <a:gdLst/>
              <a:ahLst/>
              <a:cxnLst/>
              <a:rect l="l" t="t" r="r" b="b"/>
              <a:pathLst>
                <a:path w="60" h="74" extrusionOk="0">
                  <a:moveTo>
                    <a:pt x="17" y="0"/>
                  </a:moveTo>
                  <a:cubicBezTo>
                    <a:pt x="10" y="0"/>
                    <a:pt x="5" y="13"/>
                    <a:pt x="0" y="37"/>
                  </a:cubicBezTo>
                  <a:cubicBezTo>
                    <a:pt x="0" y="37"/>
                    <a:pt x="36" y="49"/>
                    <a:pt x="60" y="73"/>
                  </a:cubicBezTo>
                  <a:cubicBezTo>
                    <a:pt x="39" y="24"/>
                    <a:pt x="26" y="0"/>
                    <a:pt x="1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10" name="Google Shape;2810;p32"/>
            <p:cNvSpPr/>
            <p:nvPr/>
          </p:nvSpPr>
          <p:spPr>
            <a:xfrm>
              <a:off x="5329825" y="3427050"/>
              <a:ext cx="2100" cy="1500"/>
            </a:xfrm>
            <a:custGeom>
              <a:avLst/>
              <a:gdLst/>
              <a:ahLst/>
              <a:cxnLst/>
              <a:rect l="l" t="t" r="r" b="b"/>
              <a:pathLst>
                <a:path w="84" h="60" extrusionOk="0">
                  <a:moveTo>
                    <a:pt x="84" y="0"/>
                  </a:moveTo>
                  <a:cubicBezTo>
                    <a:pt x="0" y="24"/>
                    <a:pt x="0" y="48"/>
                    <a:pt x="48" y="60"/>
                  </a:cubicBezTo>
                  <a:cubicBezTo>
                    <a:pt x="48" y="60"/>
                    <a:pt x="60" y="12"/>
                    <a:pt x="8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11" name="Google Shape;2811;p32"/>
            <p:cNvSpPr/>
            <p:nvPr/>
          </p:nvSpPr>
          <p:spPr>
            <a:xfrm>
              <a:off x="5331900" y="3423775"/>
              <a:ext cx="3600" cy="3575"/>
            </a:xfrm>
            <a:custGeom>
              <a:avLst/>
              <a:gdLst/>
              <a:ahLst/>
              <a:cxnLst/>
              <a:rect l="l" t="t" r="r" b="b"/>
              <a:pathLst>
                <a:path w="144" h="143" extrusionOk="0">
                  <a:moveTo>
                    <a:pt x="1" y="0"/>
                  </a:moveTo>
                  <a:lnTo>
                    <a:pt x="1" y="143"/>
                  </a:lnTo>
                  <a:lnTo>
                    <a:pt x="144"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12" name="Google Shape;2812;p32"/>
            <p:cNvSpPr/>
            <p:nvPr/>
          </p:nvSpPr>
          <p:spPr>
            <a:xfrm>
              <a:off x="5765875" y="3671125"/>
              <a:ext cx="17900" cy="3450"/>
            </a:xfrm>
            <a:custGeom>
              <a:avLst/>
              <a:gdLst/>
              <a:ahLst/>
              <a:cxnLst/>
              <a:rect l="l" t="t" r="r" b="b"/>
              <a:pathLst>
                <a:path w="716" h="138" extrusionOk="0">
                  <a:moveTo>
                    <a:pt x="1" y="0"/>
                  </a:moveTo>
                  <a:cubicBezTo>
                    <a:pt x="152" y="69"/>
                    <a:pt x="299" y="138"/>
                    <a:pt x="436" y="138"/>
                  </a:cubicBezTo>
                  <a:cubicBezTo>
                    <a:pt x="536" y="138"/>
                    <a:pt x="630" y="101"/>
                    <a:pt x="71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13" name="Google Shape;2813;p32"/>
            <p:cNvSpPr/>
            <p:nvPr/>
          </p:nvSpPr>
          <p:spPr>
            <a:xfrm>
              <a:off x="5742675" y="3665800"/>
              <a:ext cx="9250" cy="5125"/>
            </a:xfrm>
            <a:custGeom>
              <a:avLst/>
              <a:gdLst/>
              <a:ahLst/>
              <a:cxnLst/>
              <a:rect l="l" t="t" r="r" b="b"/>
              <a:pathLst>
                <a:path w="370" h="205" extrusionOk="0">
                  <a:moveTo>
                    <a:pt x="215" y="0"/>
                  </a:moveTo>
                  <a:cubicBezTo>
                    <a:pt x="169" y="0"/>
                    <a:pt x="123" y="18"/>
                    <a:pt x="72" y="58"/>
                  </a:cubicBezTo>
                  <a:cubicBezTo>
                    <a:pt x="12" y="106"/>
                    <a:pt x="0" y="166"/>
                    <a:pt x="36" y="177"/>
                  </a:cubicBezTo>
                  <a:cubicBezTo>
                    <a:pt x="80" y="196"/>
                    <a:pt x="121" y="205"/>
                    <a:pt x="160" y="205"/>
                  </a:cubicBezTo>
                  <a:cubicBezTo>
                    <a:pt x="247" y="205"/>
                    <a:pt x="320" y="157"/>
                    <a:pt x="369" y="58"/>
                  </a:cubicBezTo>
                  <a:cubicBezTo>
                    <a:pt x="314" y="21"/>
                    <a:pt x="265" y="0"/>
                    <a:pt x="21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14" name="Google Shape;2814;p32"/>
            <p:cNvSpPr/>
            <p:nvPr/>
          </p:nvSpPr>
          <p:spPr>
            <a:xfrm>
              <a:off x="5744150" y="3663975"/>
              <a:ext cx="7475" cy="3300"/>
            </a:xfrm>
            <a:custGeom>
              <a:avLst/>
              <a:gdLst/>
              <a:ahLst/>
              <a:cxnLst/>
              <a:rect l="l" t="t" r="r" b="b"/>
              <a:pathLst>
                <a:path w="299" h="132" extrusionOk="0">
                  <a:moveTo>
                    <a:pt x="1" y="0"/>
                  </a:moveTo>
                  <a:lnTo>
                    <a:pt x="1" y="131"/>
                  </a:lnTo>
                  <a:lnTo>
                    <a:pt x="298" y="131"/>
                  </a:lnTo>
                  <a:cubicBezTo>
                    <a:pt x="298" y="96"/>
                    <a:pt x="298" y="48"/>
                    <a:pt x="27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15" name="Google Shape;2815;p32"/>
            <p:cNvSpPr/>
            <p:nvPr/>
          </p:nvSpPr>
          <p:spPr>
            <a:xfrm>
              <a:off x="5196475" y="3570500"/>
              <a:ext cx="16975" cy="26000"/>
            </a:xfrm>
            <a:custGeom>
              <a:avLst/>
              <a:gdLst/>
              <a:ahLst/>
              <a:cxnLst/>
              <a:rect l="l" t="t" r="r" b="b"/>
              <a:pathLst>
                <a:path w="679" h="1040" extrusionOk="0">
                  <a:moveTo>
                    <a:pt x="679" y="1"/>
                  </a:moveTo>
                  <a:lnTo>
                    <a:pt x="679" y="1"/>
                  </a:lnTo>
                  <a:cubicBezTo>
                    <a:pt x="596" y="25"/>
                    <a:pt x="512" y="37"/>
                    <a:pt x="429" y="48"/>
                  </a:cubicBezTo>
                  <a:cubicBezTo>
                    <a:pt x="417" y="84"/>
                    <a:pt x="417" y="120"/>
                    <a:pt x="393" y="156"/>
                  </a:cubicBezTo>
                  <a:cubicBezTo>
                    <a:pt x="262" y="441"/>
                    <a:pt x="131" y="739"/>
                    <a:pt x="0" y="1037"/>
                  </a:cubicBezTo>
                  <a:cubicBezTo>
                    <a:pt x="13" y="1038"/>
                    <a:pt x="25" y="1039"/>
                    <a:pt x="36" y="1039"/>
                  </a:cubicBezTo>
                  <a:cubicBezTo>
                    <a:pt x="199" y="1039"/>
                    <a:pt x="259" y="891"/>
                    <a:pt x="381" y="858"/>
                  </a:cubicBezTo>
                  <a:cubicBezTo>
                    <a:pt x="488" y="572"/>
                    <a:pt x="572" y="287"/>
                    <a:pt x="67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16" name="Google Shape;2816;p32"/>
            <p:cNvSpPr/>
            <p:nvPr/>
          </p:nvSpPr>
          <p:spPr>
            <a:xfrm>
              <a:off x="5213150" y="3559800"/>
              <a:ext cx="10725" cy="11650"/>
            </a:xfrm>
            <a:custGeom>
              <a:avLst/>
              <a:gdLst/>
              <a:ahLst/>
              <a:cxnLst/>
              <a:rect l="l" t="t" r="r" b="b"/>
              <a:pathLst>
                <a:path w="429" h="466" extrusionOk="0">
                  <a:moveTo>
                    <a:pt x="167" y="0"/>
                  </a:moveTo>
                  <a:cubicBezTo>
                    <a:pt x="83" y="131"/>
                    <a:pt x="12" y="274"/>
                    <a:pt x="0" y="429"/>
                  </a:cubicBezTo>
                  <a:cubicBezTo>
                    <a:pt x="73" y="454"/>
                    <a:pt x="132" y="466"/>
                    <a:pt x="179" y="466"/>
                  </a:cubicBezTo>
                  <a:cubicBezTo>
                    <a:pt x="417" y="466"/>
                    <a:pt x="369" y="179"/>
                    <a:pt x="42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17" name="Google Shape;2817;p32"/>
            <p:cNvSpPr/>
            <p:nvPr/>
          </p:nvSpPr>
          <p:spPr>
            <a:xfrm>
              <a:off x="5230700" y="3560650"/>
              <a:ext cx="1800" cy="1850"/>
            </a:xfrm>
            <a:custGeom>
              <a:avLst/>
              <a:gdLst/>
              <a:ahLst/>
              <a:cxnLst/>
              <a:rect l="l" t="t" r="r" b="b"/>
              <a:pathLst>
                <a:path w="72" h="74" extrusionOk="0">
                  <a:moveTo>
                    <a:pt x="38" y="0"/>
                  </a:moveTo>
                  <a:cubicBezTo>
                    <a:pt x="27" y="0"/>
                    <a:pt x="14" y="8"/>
                    <a:pt x="1" y="26"/>
                  </a:cubicBezTo>
                  <a:cubicBezTo>
                    <a:pt x="1" y="26"/>
                    <a:pt x="12" y="61"/>
                    <a:pt x="12" y="73"/>
                  </a:cubicBezTo>
                  <a:cubicBezTo>
                    <a:pt x="24" y="73"/>
                    <a:pt x="60" y="61"/>
                    <a:pt x="72" y="61"/>
                  </a:cubicBezTo>
                  <a:cubicBezTo>
                    <a:pt x="72" y="24"/>
                    <a:pt x="58" y="0"/>
                    <a:pt x="3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18" name="Google Shape;2818;p32"/>
            <p:cNvSpPr/>
            <p:nvPr/>
          </p:nvSpPr>
          <p:spPr>
            <a:xfrm>
              <a:off x="6031400" y="3698200"/>
              <a:ext cx="1500" cy="1525"/>
            </a:xfrm>
            <a:custGeom>
              <a:avLst/>
              <a:gdLst/>
              <a:ahLst/>
              <a:cxnLst/>
              <a:rect l="l" t="t" r="r" b="b"/>
              <a:pathLst>
                <a:path w="60" h="61" extrusionOk="0">
                  <a:moveTo>
                    <a:pt x="60" y="1"/>
                  </a:moveTo>
                  <a:lnTo>
                    <a:pt x="0" y="60"/>
                  </a:lnTo>
                  <a:cubicBezTo>
                    <a:pt x="12" y="48"/>
                    <a:pt x="24" y="48"/>
                    <a:pt x="36" y="36"/>
                  </a:cubicBezTo>
                  <a:cubicBezTo>
                    <a:pt x="60" y="36"/>
                    <a:pt x="60" y="13"/>
                    <a:pt x="6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19" name="Google Shape;2819;p32"/>
            <p:cNvSpPr/>
            <p:nvPr/>
          </p:nvSpPr>
          <p:spPr>
            <a:xfrm>
              <a:off x="5832850" y="3667850"/>
              <a:ext cx="12525" cy="17425"/>
            </a:xfrm>
            <a:custGeom>
              <a:avLst/>
              <a:gdLst/>
              <a:ahLst/>
              <a:cxnLst/>
              <a:rect l="l" t="t" r="r" b="b"/>
              <a:pathLst>
                <a:path w="501" h="697" extrusionOk="0">
                  <a:moveTo>
                    <a:pt x="453" y="0"/>
                  </a:moveTo>
                  <a:cubicBezTo>
                    <a:pt x="215" y="72"/>
                    <a:pt x="227" y="310"/>
                    <a:pt x="120" y="476"/>
                  </a:cubicBezTo>
                  <a:cubicBezTo>
                    <a:pt x="0" y="662"/>
                    <a:pt x="48" y="696"/>
                    <a:pt x="131" y="696"/>
                  </a:cubicBezTo>
                  <a:cubicBezTo>
                    <a:pt x="180" y="696"/>
                    <a:pt x="240" y="685"/>
                    <a:pt x="288" y="685"/>
                  </a:cubicBezTo>
                  <a:cubicBezTo>
                    <a:pt x="306" y="685"/>
                    <a:pt x="322" y="687"/>
                    <a:pt x="334" y="691"/>
                  </a:cubicBezTo>
                  <a:cubicBezTo>
                    <a:pt x="465" y="488"/>
                    <a:pt x="501" y="250"/>
                    <a:pt x="45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20" name="Google Shape;2820;p32"/>
            <p:cNvSpPr/>
            <p:nvPr/>
          </p:nvSpPr>
          <p:spPr>
            <a:xfrm>
              <a:off x="5855775" y="3673800"/>
              <a:ext cx="3000" cy="5975"/>
            </a:xfrm>
            <a:custGeom>
              <a:avLst/>
              <a:gdLst/>
              <a:ahLst/>
              <a:cxnLst/>
              <a:rect l="l" t="t" r="r" b="b"/>
              <a:pathLst>
                <a:path w="120" h="239" extrusionOk="0">
                  <a:moveTo>
                    <a:pt x="60" y="0"/>
                  </a:moveTo>
                  <a:cubicBezTo>
                    <a:pt x="36" y="36"/>
                    <a:pt x="13" y="72"/>
                    <a:pt x="1" y="119"/>
                  </a:cubicBezTo>
                  <a:cubicBezTo>
                    <a:pt x="13" y="143"/>
                    <a:pt x="36" y="191"/>
                    <a:pt x="60" y="238"/>
                  </a:cubicBezTo>
                  <a:cubicBezTo>
                    <a:pt x="72" y="191"/>
                    <a:pt x="120" y="155"/>
                    <a:pt x="120" y="119"/>
                  </a:cubicBezTo>
                  <a:cubicBezTo>
                    <a:pt x="120" y="72"/>
                    <a:pt x="72" y="36"/>
                    <a:pt x="6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21" name="Google Shape;2821;p32"/>
            <p:cNvSpPr/>
            <p:nvPr/>
          </p:nvSpPr>
          <p:spPr>
            <a:xfrm>
              <a:off x="5930800" y="3675275"/>
              <a:ext cx="7450" cy="13425"/>
            </a:xfrm>
            <a:custGeom>
              <a:avLst/>
              <a:gdLst/>
              <a:ahLst/>
              <a:cxnLst/>
              <a:rect l="l" t="t" r="r" b="b"/>
              <a:pathLst>
                <a:path w="298" h="537" extrusionOk="0">
                  <a:moveTo>
                    <a:pt x="0" y="1"/>
                  </a:moveTo>
                  <a:lnTo>
                    <a:pt x="0" y="1"/>
                  </a:lnTo>
                  <a:cubicBezTo>
                    <a:pt x="155" y="144"/>
                    <a:pt x="95" y="394"/>
                    <a:pt x="286" y="537"/>
                  </a:cubicBezTo>
                  <a:cubicBezTo>
                    <a:pt x="286" y="370"/>
                    <a:pt x="298" y="191"/>
                    <a:pt x="298" y="13"/>
                  </a:cubicBezTo>
                  <a:cubicBezTo>
                    <a:pt x="191" y="13"/>
                    <a:pt x="95"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22" name="Google Shape;2822;p32"/>
            <p:cNvSpPr/>
            <p:nvPr/>
          </p:nvSpPr>
          <p:spPr>
            <a:xfrm>
              <a:off x="5342925" y="3367500"/>
              <a:ext cx="49725" cy="109275"/>
            </a:xfrm>
            <a:custGeom>
              <a:avLst/>
              <a:gdLst/>
              <a:ahLst/>
              <a:cxnLst/>
              <a:rect l="l" t="t" r="r" b="b"/>
              <a:pathLst>
                <a:path w="1989" h="4371" extrusionOk="0">
                  <a:moveTo>
                    <a:pt x="1810" y="1"/>
                  </a:moveTo>
                  <a:cubicBezTo>
                    <a:pt x="1488" y="96"/>
                    <a:pt x="1548" y="429"/>
                    <a:pt x="1441" y="656"/>
                  </a:cubicBezTo>
                  <a:lnTo>
                    <a:pt x="465" y="2525"/>
                  </a:lnTo>
                  <a:cubicBezTo>
                    <a:pt x="381" y="2977"/>
                    <a:pt x="262" y="3418"/>
                    <a:pt x="12" y="3811"/>
                  </a:cubicBezTo>
                  <a:cubicBezTo>
                    <a:pt x="12" y="3989"/>
                    <a:pt x="0" y="4180"/>
                    <a:pt x="0" y="4359"/>
                  </a:cubicBezTo>
                  <a:cubicBezTo>
                    <a:pt x="48" y="4370"/>
                    <a:pt x="95" y="4370"/>
                    <a:pt x="131" y="4370"/>
                  </a:cubicBezTo>
                  <a:lnTo>
                    <a:pt x="274" y="4239"/>
                  </a:lnTo>
                  <a:cubicBezTo>
                    <a:pt x="369" y="3751"/>
                    <a:pt x="703" y="3335"/>
                    <a:pt x="715" y="2811"/>
                  </a:cubicBezTo>
                  <a:cubicBezTo>
                    <a:pt x="762" y="2763"/>
                    <a:pt x="786" y="2727"/>
                    <a:pt x="846" y="2644"/>
                  </a:cubicBezTo>
                  <a:cubicBezTo>
                    <a:pt x="846" y="2501"/>
                    <a:pt x="857" y="2358"/>
                    <a:pt x="857" y="2215"/>
                  </a:cubicBezTo>
                  <a:cubicBezTo>
                    <a:pt x="905" y="2156"/>
                    <a:pt x="953" y="2108"/>
                    <a:pt x="1000" y="2061"/>
                  </a:cubicBezTo>
                  <a:cubicBezTo>
                    <a:pt x="1369" y="1942"/>
                    <a:pt x="1191" y="1513"/>
                    <a:pt x="1417" y="1311"/>
                  </a:cubicBezTo>
                  <a:cubicBezTo>
                    <a:pt x="1774" y="965"/>
                    <a:pt x="1893" y="513"/>
                    <a:pt x="1989" y="60"/>
                  </a:cubicBezTo>
                  <a:cubicBezTo>
                    <a:pt x="1953" y="13"/>
                    <a:pt x="1893" y="1"/>
                    <a:pt x="181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23" name="Google Shape;2823;p32"/>
            <p:cNvSpPr/>
            <p:nvPr/>
          </p:nvSpPr>
          <p:spPr>
            <a:xfrm>
              <a:off x="5375075" y="3342800"/>
              <a:ext cx="23525" cy="41400"/>
            </a:xfrm>
            <a:custGeom>
              <a:avLst/>
              <a:gdLst/>
              <a:ahLst/>
              <a:cxnLst/>
              <a:rect l="l" t="t" r="r" b="b"/>
              <a:pathLst>
                <a:path w="941" h="1656" extrusionOk="0">
                  <a:moveTo>
                    <a:pt x="822" y="1"/>
                  </a:moveTo>
                  <a:cubicBezTo>
                    <a:pt x="441" y="394"/>
                    <a:pt x="322" y="941"/>
                    <a:pt x="0" y="1358"/>
                  </a:cubicBezTo>
                  <a:cubicBezTo>
                    <a:pt x="131" y="1417"/>
                    <a:pt x="119" y="1548"/>
                    <a:pt x="143" y="1656"/>
                  </a:cubicBezTo>
                  <a:cubicBezTo>
                    <a:pt x="357" y="1513"/>
                    <a:pt x="369" y="1227"/>
                    <a:pt x="548" y="1060"/>
                  </a:cubicBezTo>
                  <a:cubicBezTo>
                    <a:pt x="798" y="882"/>
                    <a:pt x="869" y="596"/>
                    <a:pt x="929" y="298"/>
                  </a:cubicBezTo>
                  <a:cubicBezTo>
                    <a:pt x="941" y="179"/>
                    <a:pt x="929" y="84"/>
                    <a:pt x="82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24" name="Google Shape;2824;p32"/>
            <p:cNvSpPr/>
            <p:nvPr/>
          </p:nvSpPr>
          <p:spPr>
            <a:xfrm>
              <a:off x="5848625" y="3725875"/>
              <a:ext cx="10750" cy="6000"/>
            </a:xfrm>
            <a:custGeom>
              <a:avLst/>
              <a:gdLst/>
              <a:ahLst/>
              <a:cxnLst/>
              <a:rect l="l" t="t" r="r" b="b"/>
              <a:pathLst>
                <a:path w="430" h="240" extrusionOk="0">
                  <a:moveTo>
                    <a:pt x="120" y="1"/>
                  </a:moveTo>
                  <a:cubicBezTo>
                    <a:pt x="1" y="37"/>
                    <a:pt x="1" y="108"/>
                    <a:pt x="25" y="215"/>
                  </a:cubicBezTo>
                  <a:cubicBezTo>
                    <a:pt x="144" y="215"/>
                    <a:pt x="287" y="239"/>
                    <a:pt x="406" y="239"/>
                  </a:cubicBezTo>
                  <a:cubicBezTo>
                    <a:pt x="418" y="191"/>
                    <a:pt x="418" y="144"/>
                    <a:pt x="430" y="96"/>
                  </a:cubicBezTo>
                  <a:cubicBezTo>
                    <a:pt x="322" y="72"/>
                    <a:pt x="227" y="25"/>
                    <a:pt x="12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25" name="Google Shape;2825;p32"/>
            <p:cNvSpPr/>
            <p:nvPr/>
          </p:nvSpPr>
          <p:spPr>
            <a:xfrm>
              <a:off x="5499475" y="3613675"/>
              <a:ext cx="7775" cy="3175"/>
            </a:xfrm>
            <a:custGeom>
              <a:avLst/>
              <a:gdLst/>
              <a:ahLst/>
              <a:cxnLst/>
              <a:rect l="l" t="t" r="r" b="b"/>
              <a:pathLst>
                <a:path w="311" h="127" extrusionOk="0">
                  <a:moveTo>
                    <a:pt x="299" y="0"/>
                  </a:moveTo>
                  <a:cubicBezTo>
                    <a:pt x="215" y="24"/>
                    <a:pt x="108" y="24"/>
                    <a:pt x="1" y="24"/>
                  </a:cubicBezTo>
                  <a:cubicBezTo>
                    <a:pt x="77" y="90"/>
                    <a:pt x="160" y="127"/>
                    <a:pt x="245" y="127"/>
                  </a:cubicBezTo>
                  <a:cubicBezTo>
                    <a:pt x="267" y="127"/>
                    <a:pt x="289" y="124"/>
                    <a:pt x="310" y="119"/>
                  </a:cubicBezTo>
                  <a:cubicBezTo>
                    <a:pt x="310" y="96"/>
                    <a:pt x="299" y="48"/>
                    <a:pt x="29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26" name="Google Shape;2826;p32"/>
            <p:cNvSpPr/>
            <p:nvPr/>
          </p:nvSpPr>
          <p:spPr>
            <a:xfrm>
              <a:off x="5295300" y="3466925"/>
              <a:ext cx="5675" cy="14300"/>
            </a:xfrm>
            <a:custGeom>
              <a:avLst/>
              <a:gdLst/>
              <a:ahLst/>
              <a:cxnLst/>
              <a:rect l="l" t="t" r="r" b="b"/>
              <a:pathLst>
                <a:path w="227" h="572" extrusionOk="0">
                  <a:moveTo>
                    <a:pt x="167" y="1"/>
                  </a:moveTo>
                  <a:cubicBezTo>
                    <a:pt x="0" y="84"/>
                    <a:pt x="48" y="262"/>
                    <a:pt x="36" y="417"/>
                  </a:cubicBezTo>
                  <a:lnTo>
                    <a:pt x="36" y="572"/>
                  </a:lnTo>
                  <a:cubicBezTo>
                    <a:pt x="226" y="417"/>
                    <a:pt x="155" y="191"/>
                    <a:pt x="16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27" name="Google Shape;2827;p32"/>
            <p:cNvSpPr/>
            <p:nvPr/>
          </p:nvSpPr>
          <p:spPr>
            <a:xfrm>
              <a:off x="5987650" y="3692550"/>
              <a:ext cx="7450" cy="6675"/>
            </a:xfrm>
            <a:custGeom>
              <a:avLst/>
              <a:gdLst/>
              <a:ahLst/>
              <a:cxnLst/>
              <a:rect l="l" t="t" r="r" b="b"/>
              <a:pathLst>
                <a:path w="298" h="267" extrusionOk="0">
                  <a:moveTo>
                    <a:pt x="298" y="0"/>
                  </a:moveTo>
                  <a:cubicBezTo>
                    <a:pt x="143" y="0"/>
                    <a:pt x="36" y="96"/>
                    <a:pt x="0" y="262"/>
                  </a:cubicBezTo>
                  <a:cubicBezTo>
                    <a:pt x="24" y="265"/>
                    <a:pt x="46" y="266"/>
                    <a:pt x="66" y="266"/>
                  </a:cubicBezTo>
                  <a:cubicBezTo>
                    <a:pt x="232" y="266"/>
                    <a:pt x="298" y="180"/>
                    <a:pt x="29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28" name="Google Shape;2828;p32"/>
            <p:cNvSpPr/>
            <p:nvPr/>
          </p:nvSpPr>
          <p:spPr>
            <a:xfrm>
              <a:off x="5470600" y="1674050"/>
              <a:ext cx="3025" cy="2150"/>
            </a:xfrm>
            <a:custGeom>
              <a:avLst/>
              <a:gdLst/>
              <a:ahLst/>
              <a:cxnLst/>
              <a:rect l="l" t="t" r="r" b="b"/>
              <a:pathLst>
                <a:path w="121" h="86" extrusionOk="0">
                  <a:moveTo>
                    <a:pt x="51" y="1"/>
                  </a:moveTo>
                  <a:cubicBezTo>
                    <a:pt x="35" y="1"/>
                    <a:pt x="11" y="16"/>
                    <a:pt x="1" y="16"/>
                  </a:cubicBezTo>
                  <a:cubicBezTo>
                    <a:pt x="1" y="40"/>
                    <a:pt x="1" y="64"/>
                    <a:pt x="13" y="64"/>
                  </a:cubicBezTo>
                  <a:cubicBezTo>
                    <a:pt x="21" y="72"/>
                    <a:pt x="41" y="86"/>
                    <a:pt x="56" y="86"/>
                  </a:cubicBezTo>
                  <a:cubicBezTo>
                    <a:pt x="63" y="86"/>
                    <a:pt x="69" y="83"/>
                    <a:pt x="72" y="76"/>
                  </a:cubicBezTo>
                  <a:cubicBezTo>
                    <a:pt x="120" y="52"/>
                    <a:pt x="120" y="16"/>
                    <a:pt x="61" y="4"/>
                  </a:cubicBezTo>
                  <a:cubicBezTo>
                    <a:pt x="58" y="2"/>
                    <a:pt x="55" y="1"/>
                    <a:pt x="5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29" name="Google Shape;2829;p32"/>
            <p:cNvSpPr/>
            <p:nvPr/>
          </p:nvSpPr>
          <p:spPr>
            <a:xfrm>
              <a:off x="5421500" y="1705700"/>
              <a:ext cx="3600" cy="1200"/>
            </a:xfrm>
            <a:custGeom>
              <a:avLst/>
              <a:gdLst/>
              <a:ahLst/>
              <a:cxnLst/>
              <a:rect l="l" t="t" r="r" b="b"/>
              <a:pathLst>
                <a:path w="144" h="48" extrusionOk="0">
                  <a:moveTo>
                    <a:pt x="0" y="0"/>
                  </a:moveTo>
                  <a:cubicBezTo>
                    <a:pt x="12" y="24"/>
                    <a:pt x="24" y="48"/>
                    <a:pt x="48" y="48"/>
                  </a:cubicBezTo>
                  <a:cubicBezTo>
                    <a:pt x="72" y="48"/>
                    <a:pt x="120" y="24"/>
                    <a:pt x="14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30" name="Google Shape;2830;p32"/>
            <p:cNvSpPr/>
            <p:nvPr/>
          </p:nvSpPr>
          <p:spPr>
            <a:xfrm>
              <a:off x="5457225" y="1678900"/>
              <a:ext cx="2100" cy="1525"/>
            </a:xfrm>
            <a:custGeom>
              <a:avLst/>
              <a:gdLst/>
              <a:ahLst/>
              <a:cxnLst/>
              <a:rect l="l" t="t" r="r" b="b"/>
              <a:pathLst>
                <a:path w="84" h="61" extrusionOk="0">
                  <a:moveTo>
                    <a:pt x="24" y="1"/>
                  </a:moveTo>
                  <a:cubicBezTo>
                    <a:pt x="24" y="1"/>
                    <a:pt x="12" y="48"/>
                    <a:pt x="0" y="60"/>
                  </a:cubicBezTo>
                  <a:cubicBezTo>
                    <a:pt x="72" y="37"/>
                    <a:pt x="84" y="1"/>
                    <a:pt x="2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31" name="Google Shape;2831;p32"/>
            <p:cNvSpPr/>
            <p:nvPr/>
          </p:nvSpPr>
          <p:spPr>
            <a:xfrm>
              <a:off x="5417925" y="1701825"/>
              <a:ext cx="3600" cy="3600"/>
            </a:xfrm>
            <a:custGeom>
              <a:avLst/>
              <a:gdLst/>
              <a:ahLst/>
              <a:cxnLst/>
              <a:rect l="l" t="t" r="r" b="b"/>
              <a:pathLst>
                <a:path w="144" h="144" extrusionOk="0">
                  <a:moveTo>
                    <a:pt x="1" y="1"/>
                  </a:moveTo>
                  <a:cubicBezTo>
                    <a:pt x="36" y="60"/>
                    <a:pt x="84" y="96"/>
                    <a:pt x="143" y="143"/>
                  </a:cubicBezTo>
                  <a:cubicBezTo>
                    <a:pt x="96" y="96"/>
                    <a:pt x="48" y="60"/>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32" name="Google Shape;2832;p32"/>
            <p:cNvSpPr/>
            <p:nvPr/>
          </p:nvSpPr>
          <p:spPr>
            <a:xfrm>
              <a:off x="6109675" y="1705400"/>
              <a:ext cx="26825" cy="14900"/>
            </a:xfrm>
            <a:custGeom>
              <a:avLst/>
              <a:gdLst/>
              <a:ahLst/>
              <a:cxnLst/>
              <a:rect l="l" t="t" r="r" b="b"/>
              <a:pathLst>
                <a:path w="1073" h="596" extrusionOk="0">
                  <a:moveTo>
                    <a:pt x="572" y="0"/>
                  </a:moveTo>
                  <a:cubicBezTo>
                    <a:pt x="548" y="167"/>
                    <a:pt x="477" y="274"/>
                    <a:pt x="310" y="286"/>
                  </a:cubicBezTo>
                  <a:cubicBezTo>
                    <a:pt x="144" y="298"/>
                    <a:pt x="13" y="370"/>
                    <a:pt x="1" y="584"/>
                  </a:cubicBezTo>
                  <a:cubicBezTo>
                    <a:pt x="203" y="584"/>
                    <a:pt x="394" y="596"/>
                    <a:pt x="584" y="596"/>
                  </a:cubicBezTo>
                  <a:cubicBezTo>
                    <a:pt x="656" y="405"/>
                    <a:pt x="810" y="298"/>
                    <a:pt x="1013" y="298"/>
                  </a:cubicBezTo>
                  <a:cubicBezTo>
                    <a:pt x="1060" y="250"/>
                    <a:pt x="1072" y="227"/>
                    <a:pt x="1048" y="155"/>
                  </a:cubicBezTo>
                  <a:cubicBezTo>
                    <a:pt x="1013" y="120"/>
                    <a:pt x="989" y="96"/>
                    <a:pt x="929" y="72"/>
                  </a:cubicBezTo>
                  <a:cubicBezTo>
                    <a:pt x="858" y="72"/>
                    <a:pt x="775" y="60"/>
                    <a:pt x="71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33" name="Google Shape;2833;p32"/>
            <p:cNvSpPr/>
            <p:nvPr/>
          </p:nvSpPr>
          <p:spPr>
            <a:xfrm>
              <a:off x="6048075" y="1705700"/>
              <a:ext cx="11925" cy="10625"/>
            </a:xfrm>
            <a:custGeom>
              <a:avLst/>
              <a:gdLst/>
              <a:ahLst/>
              <a:cxnLst/>
              <a:rect l="l" t="t" r="r" b="b"/>
              <a:pathLst>
                <a:path w="477" h="425" extrusionOk="0">
                  <a:moveTo>
                    <a:pt x="322" y="0"/>
                  </a:moveTo>
                  <a:cubicBezTo>
                    <a:pt x="262" y="167"/>
                    <a:pt x="0" y="143"/>
                    <a:pt x="12" y="381"/>
                  </a:cubicBezTo>
                  <a:cubicBezTo>
                    <a:pt x="92" y="411"/>
                    <a:pt x="160" y="425"/>
                    <a:pt x="216" y="425"/>
                  </a:cubicBezTo>
                  <a:cubicBezTo>
                    <a:pt x="412" y="425"/>
                    <a:pt x="476" y="259"/>
                    <a:pt x="47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34" name="Google Shape;2834;p32"/>
            <p:cNvSpPr/>
            <p:nvPr/>
          </p:nvSpPr>
          <p:spPr>
            <a:xfrm>
              <a:off x="6008175" y="1704475"/>
              <a:ext cx="8650" cy="8100"/>
            </a:xfrm>
            <a:custGeom>
              <a:avLst/>
              <a:gdLst/>
              <a:ahLst/>
              <a:cxnLst/>
              <a:rect l="l" t="t" r="r" b="b"/>
              <a:pathLst>
                <a:path w="346" h="324" extrusionOk="0">
                  <a:moveTo>
                    <a:pt x="213" y="0"/>
                  </a:moveTo>
                  <a:cubicBezTo>
                    <a:pt x="162" y="0"/>
                    <a:pt x="111" y="12"/>
                    <a:pt x="60" y="37"/>
                  </a:cubicBezTo>
                  <a:cubicBezTo>
                    <a:pt x="60" y="85"/>
                    <a:pt x="60" y="145"/>
                    <a:pt x="48" y="192"/>
                  </a:cubicBezTo>
                  <a:cubicBezTo>
                    <a:pt x="13" y="228"/>
                    <a:pt x="1" y="276"/>
                    <a:pt x="48" y="323"/>
                  </a:cubicBezTo>
                  <a:cubicBezTo>
                    <a:pt x="239" y="323"/>
                    <a:pt x="346" y="216"/>
                    <a:pt x="346" y="26"/>
                  </a:cubicBezTo>
                  <a:cubicBezTo>
                    <a:pt x="302" y="9"/>
                    <a:pt x="258" y="0"/>
                    <a:pt x="21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35" name="Google Shape;2835;p32"/>
            <p:cNvSpPr/>
            <p:nvPr/>
          </p:nvSpPr>
          <p:spPr>
            <a:xfrm>
              <a:off x="6007000" y="1709275"/>
              <a:ext cx="2700" cy="3000"/>
            </a:xfrm>
            <a:custGeom>
              <a:avLst/>
              <a:gdLst/>
              <a:ahLst/>
              <a:cxnLst/>
              <a:rect l="l" t="t" r="r" b="b"/>
              <a:pathLst>
                <a:path w="108" h="120" extrusionOk="0">
                  <a:moveTo>
                    <a:pt x="107" y="0"/>
                  </a:moveTo>
                  <a:cubicBezTo>
                    <a:pt x="0" y="36"/>
                    <a:pt x="24" y="84"/>
                    <a:pt x="107" y="119"/>
                  </a:cubicBezTo>
                  <a:lnTo>
                    <a:pt x="107" y="60"/>
                  </a:lnTo>
                  <a:lnTo>
                    <a:pt x="107"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36" name="Google Shape;2836;p32"/>
            <p:cNvSpPr/>
            <p:nvPr/>
          </p:nvSpPr>
          <p:spPr>
            <a:xfrm>
              <a:off x="6110275" y="1705400"/>
              <a:ext cx="3300" cy="1500"/>
            </a:xfrm>
            <a:custGeom>
              <a:avLst/>
              <a:gdLst/>
              <a:ahLst/>
              <a:cxnLst/>
              <a:rect l="l" t="t" r="r" b="b"/>
              <a:pathLst>
                <a:path w="132" h="60" extrusionOk="0">
                  <a:moveTo>
                    <a:pt x="131" y="0"/>
                  </a:moveTo>
                  <a:lnTo>
                    <a:pt x="131" y="0"/>
                  </a:lnTo>
                  <a:cubicBezTo>
                    <a:pt x="84" y="12"/>
                    <a:pt x="36" y="12"/>
                    <a:pt x="1" y="12"/>
                  </a:cubicBezTo>
                  <a:cubicBezTo>
                    <a:pt x="12" y="36"/>
                    <a:pt x="24" y="60"/>
                    <a:pt x="24" y="60"/>
                  </a:cubicBezTo>
                  <a:cubicBezTo>
                    <a:pt x="72" y="48"/>
                    <a:pt x="96" y="12"/>
                    <a:pt x="13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37" name="Google Shape;2837;p32"/>
            <p:cNvSpPr/>
            <p:nvPr/>
          </p:nvSpPr>
          <p:spPr>
            <a:xfrm>
              <a:off x="6117125" y="1705700"/>
              <a:ext cx="3600" cy="1200"/>
            </a:xfrm>
            <a:custGeom>
              <a:avLst/>
              <a:gdLst/>
              <a:ahLst/>
              <a:cxnLst/>
              <a:rect l="l" t="t" r="r" b="b"/>
              <a:pathLst>
                <a:path w="144" h="48" extrusionOk="0">
                  <a:moveTo>
                    <a:pt x="0" y="0"/>
                  </a:moveTo>
                  <a:cubicBezTo>
                    <a:pt x="24" y="24"/>
                    <a:pt x="36" y="48"/>
                    <a:pt x="36" y="48"/>
                  </a:cubicBezTo>
                  <a:cubicBezTo>
                    <a:pt x="84" y="48"/>
                    <a:pt x="108" y="24"/>
                    <a:pt x="14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38" name="Google Shape;2838;p32"/>
            <p:cNvSpPr/>
            <p:nvPr/>
          </p:nvSpPr>
          <p:spPr>
            <a:xfrm>
              <a:off x="5692375" y="1701825"/>
              <a:ext cx="19075" cy="10600"/>
            </a:xfrm>
            <a:custGeom>
              <a:avLst/>
              <a:gdLst/>
              <a:ahLst/>
              <a:cxnLst/>
              <a:rect l="l" t="t" r="r" b="b"/>
              <a:pathLst>
                <a:path w="763" h="424" extrusionOk="0">
                  <a:moveTo>
                    <a:pt x="488" y="1"/>
                  </a:moveTo>
                  <a:cubicBezTo>
                    <a:pt x="417" y="215"/>
                    <a:pt x="83" y="60"/>
                    <a:pt x="0" y="274"/>
                  </a:cubicBezTo>
                  <a:cubicBezTo>
                    <a:pt x="62" y="398"/>
                    <a:pt x="147" y="419"/>
                    <a:pt x="236" y="419"/>
                  </a:cubicBezTo>
                  <a:cubicBezTo>
                    <a:pt x="281" y="419"/>
                    <a:pt x="327" y="413"/>
                    <a:pt x="371" y="413"/>
                  </a:cubicBezTo>
                  <a:cubicBezTo>
                    <a:pt x="391" y="413"/>
                    <a:pt x="410" y="414"/>
                    <a:pt x="429" y="417"/>
                  </a:cubicBezTo>
                  <a:cubicBezTo>
                    <a:pt x="458" y="421"/>
                    <a:pt x="491" y="424"/>
                    <a:pt x="523" y="424"/>
                  </a:cubicBezTo>
                  <a:cubicBezTo>
                    <a:pt x="607" y="424"/>
                    <a:pt x="689" y="401"/>
                    <a:pt x="715" y="298"/>
                  </a:cubicBezTo>
                  <a:cubicBezTo>
                    <a:pt x="762" y="132"/>
                    <a:pt x="607" y="72"/>
                    <a:pt x="48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39" name="Google Shape;2839;p32"/>
            <p:cNvSpPr/>
            <p:nvPr/>
          </p:nvSpPr>
          <p:spPr>
            <a:xfrm>
              <a:off x="5756650" y="1701825"/>
              <a:ext cx="10750" cy="9100"/>
            </a:xfrm>
            <a:custGeom>
              <a:avLst/>
              <a:gdLst/>
              <a:ahLst/>
              <a:cxnLst/>
              <a:rect l="l" t="t" r="r" b="b"/>
              <a:pathLst>
                <a:path w="430" h="364" extrusionOk="0">
                  <a:moveTo>
                    <a:pt x="60" y="1"/>
                  </a:moveTo>
                  <a:cubicBezTo>
                    <a:pt x="1" y="155"/>
                    <a:pt x="1" y="298"/>
                    <a:pt x="239" y="358"/>
                  </a:cubicBezTo>
                  <a:cubicBezTo>
                    <a:pt x="257" y="362"/>
                    <a:pt x="275" y="364"/>
                    <a:pt x="292" y="364"/>
                  </a:cubicBezTo>
                  <a:cubicBezTo>
                    <a:pt x="372" y="364"/>
                    <a:pt x="430" y="318"/>
                    <a:pt x="430" y="239"/>
                  </a:cubicBezTo>
                  <a:cubicBezTo>
                    <a:pt x="430" y="60"/>
                    <a:pt x="275" y="36"/>
                    <a:pt x="132" y="12"/>
                  </a:cubicBezTo>
                  <a:cubicBezTo>
                    <a:pt x="108" y="1"/>
                    <a:pt x="96" y="1"/>
                    <a:pt x="6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40" name="Google Shape;2840;p32"/>
            <p:cNvSpPr/>
            <p:nvPr/>
          </p:nvSpPr>
          <p:spPr>
            <a:xfrm>
              <a:off x="5643250" y="1704800"/>
              <a:ext cx="12225" cy="6675"/>
            </a:xfrm>
            <a:custGeom>
              <a:avLst/>
              <a:gdLst/>
              <a:ahLst/>
              <a:cxnLst/>
              <a:rect l="l" t="t" r="r" b="b"/>
              <a:pathLst>
                <a:path w="489" h="267" extrusionOk="0">
                  <a:moveTo>
                    <a:pt x="1" y="1"/>
                  </a:moveTo>
                  <a:lnTo>
                    <a:pt x="1" y="1"/>
                  </a:lnTo>
                  <a:cubicBezTo>
                    <a:pt x="24" y="60"/>
                    <a:pt x="60" y="120"/>
                    <a:pt x="132" y="155"/>
                  </a:cubicBezTo>
                  <a:cubicBezTo>
                    <a:pt x="179" y="219"/>
                    <a:pt x="243" y="267"/>
                    <a:pt x="315" y="267"/>
                  </a:cubicBezTo>
                  <a:cubicBezTo>
                    <a:pt x="351" y="267"/>
                    <a:pt x="390" y="255"/>
                    <a:pt x="429" y="227"/>
                  </a:cubicBezTo>
                  <a:cubicBezTo>
                    <a:pt x="465" y="215"/>
                    <a:pt x="489" y="155"/>
                    <a:pt x="489" y="132"/>
                  </a:cubicBezTo>
                  <a:cubicBezTo>
                    <a:pt x="463" y="40"/>
                    <a:pt x="412" y="24"/>
                    <a:pt x="353" y="24"/>
                  </a:cubicBezTo>
                  <a:cubicBezTo>
                    <a:pt x="321" y="24"/>
                    <a:pt x="286" y="29"/>
                    <a:pt x="252" y="29"/>
                  </a:cubicBezTo>
                  <a:cubicBezTo>
                    <a:pt x="235" y="29"/>
                    <a:pt x="219" y="28"/>
                    <a:pt x="203" y="24"/>
                  </a:cubicBezTo>
                  <a:cubicBezTo>
                    <a:pt x="132" y="13"/>
                    <a:pt x="72"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41" name="Google Shape;2841;p32"/>
            <p:cNvSpPr/>
            <p:nvPr/>
          </p:nvSpPr>
          <p:spPr>
            <a:xfrm>
              <a:off x="5675100" y="1705500"/>
              <a:ext cx="10150" cy="5550"/>
            </a:xfrm>
            <a:custGeom>
              <a:avLst/>
              <a:gdLst/>
              <a:ahLst/>
              <a:cxnLst/>
              <a:rect l="l" t="t" r="r" b="b"/>
              <a:pathLst>
                <a:path w="406" h="222" extrusionOk="0">
                  <a:moveTo>
                    <a:pt x="155" y="1"/>
                  </a:moveTo>
                  <a:cubicBezTo>
                    <a:pt x="94" y="1"/>
                    <a:pt x="33" y="18"/>
                    <a:pt x="1" y="92"/>
                  </a:cubicBezTo>
                  <a:cubicBezTo>
                    <a:pt x="24" y="116"/>
                    <a:pt x="36" y="175"/>
                    <a:pt x="72" y="211"/>
                  </a:cubicBezTo>
                  <a:cubicBezTo>
                    <a:pt x="94" y="218"/>
                    <a:pt x="116" y="222"/>
                    <a:pt x="138" y="222"/>
                  </a:cubicBezTo>
                  <a:cubicBezTo>
                    <a:pt x="217" y="222"/>
                    <a:pt x="287" y="174"/>
                    <a:pt x="334" y="127"/>
                  </a:cubicBezTo>
                  <a:cubicBezTo>
                    <a:pt x="405" y="44"/>
                    <a:pt x="298" y="8"/>
                    <a:pt x="239" y="8"/>
                  </a:cubicBezTo>
                  <a:cubicBezTo>
                    <a:pt x="212" y="5"/>
                    <a:pt x="184" y="1"/>
                    <a:pt x="15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42" name="Google Shape;2842;p32"/>
            <p:cNvSpPr/>
            <p:nvPr/>
          </p:nvSpPr>
          <p:spPr>
            <a:xfrm>
              <a:off x="5662900" y="1706875"/>
              <a:ext cx="4475" cy="4250"/>
            </a:xfrm>
            <a:custGeom>
              <a:avLst/>
              <a:gdLst/>
              <a:ahLst/>
              <a:cxnLst/>
              <a:rect l="l" t="t" r="r" b="b"/>
              <a:pathLst>
                <a:path w="179" h="170" extrusionOk="0">
                  <a:moveTo>
                    <a:pt x="60" y="1"/>
                  </a:moveTo>
                  <a:cubicBezTo>
                    <a:pt x="48" y="37"/>
                    <a:pt x="36" y="72"/>
                    <a:pt x="0" y="120"/>
                  </a:cubicBezTo>
                  <a:cubicBezTo>
                    <a:pt x="43" y="131"/>
                    <a:pt x="85" y="170"/>
                    <a:pt x="111" y="170"/>
                  </a:cubicBezTo>
                  <a:cubicBezTo>
                    <a:pt x="114" y="170"/>
                    <a:pt x="117" y="169"/>
                    <a:pt x="119" y="168"/>
                  </a:cubicBezTo>
                  <a:cubicBezTo>
                    <a:pt x="155" y="156"/>
                    <a:pt x="167" y="96"/>
                    <a:pt x="179" y="49"/>
                  </a:cubicBezTo>
                  <a:cubicBezTo>
                    <a:pt x="131" y="25"/>
                    <a:pt x="108" y="13"/>
                    <a:pt x="6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43" name="Google Shape;2843;p32"/>
            <p:cNvSpPr/>
            <p:nvPr/>
          </p:nvSpPr>
          <p:spPr>
            <a:xfrm>
              <a:off x="5773975" y="1706600"/>
              <a:ext cx="3850" cy="3775"/>
            </a:xfrm>
            <a:custGeom>
              <a:avLst/>
              <a:gdLst/>
              <a:ahLst/>
              <a:cxnLst/>
              <a:rect l="l" t="t" r="r" b="b"/>
              <a:pathLst>
                <a:path w="154" h="151" extrusionOk="0">
                  <a:moveTo>
                    <a:pt x="118" y="0"/>
                  </a:moveTo>
                  <a:cubicBezTo>
                    <a:pt x="70" y="12"/>
                    <a:pt x="22" y="48"/>
                    <a:pt x="10" y="72"/>
                  </a:cubicBezTo>
                  <a:cubicBezTo>
                    <a:pt x="1" y="118"/>
                    <a:pt x="14" y="150"/>
                    <a:pt x="49" y="150"/>
                  </a:cubicBezTo>
                  <a:cubicBezTo>
                    <a:pt x="58" y="150"/>
                    <a:pt x="69" y="148"/>
                    <a:pt x="82" y="143"/>
                  </a:cubicBezTo>
                  <a:cubicBezTo>
                    <a:pt x="118" y="119"/>
                    <a:pt x="141" y="72"/>
                    <a:pt x="153" y="48"/>
                  </a:cubicBezTo>
                  <a:cubicBezTo>
                    <a:pt x="153" y="24"/>
                    <a:pt x="129" y="0"/>
                    <a:pt x="11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44" name="Google Shape;2844;p32"/>
            <p:cNvSpPr/>
            <p:nvPr/>
          </p:nvSpPr>
          <p:spPr>
            <a:xfrm>
              <a:off x="5930500" y="1616950"/>
              <a:ext cx="28900" cy="20300"/>
            </a:xfrm>
            <a:custGeom>
              <a:avLst/>
              <a:gdLst/>
              <a:ahLst/>
              <a:cxnLst/>
              <a:rect l="l" t="t" r="r" b="b"/>
              <a:pathLst>
                <a:path w="1156" h="812" extrusionOk="0">
                  <a:moveTo>
                    <a:pt x="767" y="1"/>
                  </a:moveTo>
                  <a:cubicBezTo>
                    <a:pt x="754" y="1"/>
                    <a:pt x="740" y="1"/>
                    <a:pt x="726" y="2"/>
                  </a:cubicBezTo>
                  <a:cubicBezTo>
                    <a:pt x="660" y="80"/>
                    <a:pt x="585" y="102"/>
                    <a:pt x="506" y="102"/>
                  </a:cubicBezTo>
                  <a:cubicBezTo>
                    <a:pt x="404" y="102"/>
                    <a:pt x="295" y="66"/>
                    <a:pt x="188" y="66"/>
                  </a:cubicBezTo>
                  <a:cubicBezTo>
                    <a:pt x="124" y="66"/>
                    <a:pt x="61" y="79"/>
                    <a:pt x="0" y="121"/>
                  </a:cubicBezTo>
                  <a:lnTo>
                    <a:pt x="0" y="264"/>
                  </a:lnTo>
                  <a:cubicBezTo>
                    <a:pt x="119" y="371"/>
                    <a:pt x="405" y="252"/>
                    <a:pt x="405" y="443"/>
                  </a:cubicBezTo>
                  <a:cubicBezTo>
                    <a:pt x="405" y="706"/>
                    <a:pt x="524" y="761"/>
                    <a:pt x="673" y="761"/>
                  </a:cubicBezTo>
                  <a:cubicBezTo>
                    <a:pt x="713" y="761"/>
                    <a:pt x="755" y="757"/>
                    <a:pt x="798" y="752"/>
                  </a:cubicBezTo>
                  <a:cubicBezTo>
                    <a:pt x="817" y="751"/>
                    <a:pt x="835" y="750"/>
                    <a:pt x="853" y="750"/>
                  </a:cubicBezTo>
                  <a:cubicBezTo>
                    <a:pt x="966" y="750"/>
                    <a:pt x="1050" y="781"/>
                    <a:pt x="1143" y="812"/>
                  </a:cubicBezTo>
                  <a:cubicBezTo>
                    <a:pt x="1143" y="717"/>
                    <a:pt x="1155" y="621"/>
                    <a:pt x="1155" y="514"/>
                  </a:cubicBezTo>
                  <a:cubicBezTo>
                    <a:pt x="1086" y="285"/>
                    <a:pt x="1095" y="1"/>
                    <a:pt x="76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45" name="Google Shape;2845;p32"/>
            <p:cNvSpPr/>
            <p:nvPr/>
          </p:nvSpPr>
          <p:spPr>
            <a:xfrm>
              <a:off x="5978700" y="1620375"/>
              <a:ext cx="17900" cy="16000"/>
            </a:xfrm>
            <a:custGeom>
              <a:avLst/>
              <a:gdLst/>
              <a:ahLst/>
              <a:cxnLst/>
              <a:rect l="l" t="t" r="r" b="b"/>
              <a:pathLst>
                <a:path w="716" h="640" extrusionOk="0">
                  <a:moveTo>
                    <a:pt x="301" y="0"/>
                  </a:moveTo>
                  <a:cubicBezTo>
                    <a:pt x="258" y="0"/>
                    <a:pt x="217" y="15"/>
                    <a:pt x="180" y="56"/>
                  </a:cubicBezTo>
                  <a:cubicBezTo>
                    <a:pt x="1" y="258"/>
                    <a:pt x="203" y="425"/>
                    <a:pt x="346" y="639"/>
                  </a:cubicBezTo>
                  <a:cubicBezTo>
                    <a:pt x="501" y="437"/>
                    <a:pt x="596" y="306"/>
                    <a:pt x="715" y="139"/>
                  </a:cubicBezTo>
                  <a:cubicBezTo>
                    <a:pt x="566" y="122"/>
                    <a:pt x="423" y="0"/>
                    <a:pt x="30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46" name="Google Shape;2846;p32"/>
            <p:cNvSpPr/>
            <p:nvPr/>
          </p:nvSpPr>
          <p:spPr>
            <a:xfrm>
              <a:off x="5593850" y="1628900"/>
              <a:ext cx="1800" cy="1525"/>
            </a:xfrm>
            <a:custGeom>
              <a:avLst/>
              <a:gdLst/>
              <a:ahLst/>
              <a:cxnLst/>
              <a:rect l="l" t="t" r="r" b="b"/>
              <a:pathLst>
                <a:path w="72" h="61" extrusionOk="0">
                  <a:moveTo>
                    <a:pt x="24" y="1"/>
                  </a:moveTo>
                  <a:cubicBezTo>
                    <a:pt x="24" y="1"/>
                    <a:pt x="12" y="36"/>
                    <a:pt x="0" y="60"/>
                  </a:cubicBezTo>
                  <a:cubicBezTo>
                    <a:pt x="60" y="24"/>
                    <a:pt x="72" y="12"/>
                    <a:pt x="2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47" name="Google Shape;2847;p32"/>
            <p:cNvSpPr/>
            <p:nvPr/>
          </p:nvSpPr>
          <p:spPr>
            <a:xfrm>
              <a:off x="5591175" y="1629800"/>
              <a:ext cx="2700" cy="3900"/>
            </a:xfrm>
            <a:custGeom>
              <a:avLst/>
              <a:gdLst/>
              <a:ahLst/>
              <a:cxnLst/>
              <a:rect l="l" t="t" r="r" b="b"/>
              <a:pathLst>
                <a:path w="108" h="156" extrusionOk="0">
                  <a:moveTo>
                    <a:pt x="107" y="0"/>
                  </a:moveTo>
                  <a:cubicBezTo>
                    <a:pt x="0" y="60"/>
                    <a:pt x="12" y="107"/>
                    <a:pt x="107" y="155"/>
                  </a:cubicBezTo>
                  <a:lnTo>
                    <a:pt x="107"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48" name="Google Shape;2848;p32"/>
            <p:cNvSpPr/>
            <p:nvPr/>
          </p:nvSpPr>
          <p:spPr>
            <a:xfrm>
              <a:off x="5554250" y="1637225"/>
              <a:ext cx="1525" cy="1550"/>
            </a:xfrm>
            <a:custGeom>
              <a:avLst/>
              <a:gdLst/>
              <a:ahLst/>
              <a:cxnLst/>
              <a:rect l="l" t="t" r="r" b="b"/>
              <a:pathLst>
                <a:path w="61" h="62" extrusionOk="0">
                  <a:moveTo>
                    <a:pt x="1" y="1"/>
                  </a:moveTo>
                  <a:cubicBezTo>
                    <a:pt x="8" y="39"/>
                    <a:pt x="25" y="62"/>
                    <a:pt x="40" y="62"/>
                  </a:cubicBezTo>
                  <a:cubicBezTo>
                    <a:pt x="48" y="62"/>
                    <a:pt x="56" y="54"/>
                    <a:pt x="60" y="37"/>
                  </a:cubicBezTo>
                  <a:cubicBezTo>
                    <a:pt x="60" y="37"/>
                    <a:pt x="13" y="25"/>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49" name="Google Shape;2849;p32"/>
            <p:cNvSpPr/>
            <p:nvPr/>
          </p:nvSpPr>
          <p:spPr>
            <a:xfrm>
              <a:off x="5892400" y="1621675"/>
              <a:ext cx="6850" cy="9325"/>
            </a:xfrm>
            <a:custGeom>
              <a:avLst/>
              <a:gdLst/>
              <a:ahLst/>
              <a:cxnLst/>
              <a:rect l="l" t="t" r="r" b="b"/>
              <a:pathLst>
                <a:path w="274" h="373" extrusionOk="0">
                  <a:moveTo>
                    <a:pt x="172" y="1"/>
                  </a:moveTo>
                  <a:cubicBezTo>
                    <a:pt x="151" y="1"/>
                    <a:pt x="93" y="22"/>
                    <a:pt x="83" y="51"/>
                  </a:cubicBezTo>
                  <a:cubicBezTo>
                    <a:pt x="0" y="194"/>
                    <a:pt x="60" y="301"/>
                    <a:pt x="203" y="373"/>
                  </a:cubicBezTo>
                  <a:cubicBezTo>
                    <a:pt x="274" y="254"/>
                    <a:pt x="274" y="123"/>
                    <a:pt x="179" y="4"/>
                  </a:cubicBezTo>
                  <a:cubicBezTo>
                    <a:pt x="179" y="2"/>
                    <a:pt x="176" y="1"/>
                    <a:pt x="17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50" name="Google Shape;2850;p32"/>
            <p:cNvSpPr/>
            <p:nvPr/>
          </p:nvSpPr>
          <p:spPr>
            <a:xfrm>
              <a:off x="5760225" y="1611625"/>
              <a:ext cx="17600" cy="17900"/>
            </a:xfrm>
            <a:custGeom>
              <a:avLst/>
              <a:gdLst/>
              <a:ahLst/>
              <a:cxnLst/>
              <a:rect l="l" t="t" r="r" b="b"/>
              <a:pathLst>
                <a:path w="704" h="716" extrusionOk="0">
                  <a:moveTo>
                    <a:pt x="239" y="1"/>
                  </a:moveTo>
                  <a:lnTo>
                    <a:pt x="239" y="1"/>
                  </a:lnTo>
                  <a:cubicBezTo>
                    <a:pt x="1" y="299"/>
                    <a:pt x="84" y="525"/>
                    <a:pt x="382" y="715"/>
                  </a:cubicBezTo>
                  <a:lnTo>
                    <a:pt x="513" y="715"/>
                  </a:lnTo>
                  <a:cubicBezTo>
                    <a:pt x="513" y="632"/>
                    <a:pt x="525" y="525"/>
                    <a:pt x="525" y="430"/>
                  </a:cubicBezTo>
                  <a:lnTo>
                    <a:pt x="668" y="299"/>
                  </a:lnTo>
                  <a:cubicBezTo>
                    <a:pt x="703" y="251"/>
                    <a:pt x="703" y="215"/>
                    <a:pt x="668" y="168"/>
                  </a:cubicBezTo>
                  <a:cubicBezTo>
                    <a:pt x="596" y="120"/>
                    <a:pt x="560" y="61"/>
                    <a:pt x="513" y="13"/>
                  </a:cubicBezTo>
                  <a:lnTo>
                    <a:pt x="370" y="13"/>
                  </a:lnTo>
                  <a:cubicBezTo>
                    <a:pt x="348" y="24"/>
                    <a:pt x="327" y="30"/>
                    <a:pt x="307" y="30"/>
                  </a:cubicBezTo>
                  <a:cubicBezTo>
                    <a:pt x="282" y="30"/>
                    <a:pt x="259" y="21"/>
                    <a:pt x="23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51" name="Google Shape;2851;p32"/>
            <p:cNvSpPr/>
            <p:nvPr/>
          </p:nvSpPr>
          <p:spPr>
            <a:xfrm>
              <a:off x="5838525" y="1619375"/>
              <a:ext cx="12225" cy="13800"/>
            </a:xfrm>
            <a:custGeom>
              <a:avLst/>
              <a:gdLst/>
              <a:ahLst/>
              <a:cxnLst/>
              <a:rect l="l" t="t" r="r" b="b"/>
              <a:pathLst>
                <a:path w="489" h="552" extrusionOk="0">
                  <a:moveTo>
                    <a:pt x="107" y="1"/>
                  </a:moveTo>
                  <a:cubicBezTo>
                    <a:pt x="95" y="84"/>
                    <a:pt x="95" y="155"/>
                    <a:pt x="72" y="215"/>
                  </a:cubicBezTo>
                  <a:cubicBezTo>
                    <a:pt x="0" y="382"/>
                    <a:pt x="60" y="477"/>
                    <a:pt x="226" y="536"/>
                  </a:cubicBezTo>
                  <a:cubicBezTo>
                    <a:pt x="251" y="546"/>
                    <a:pt x="284" y="552"/>
                    <a:pt x="316" y="552"/>
                  </a:cubicBezTo>
                  <a:cubicBezTo>
                    <a:pt x="360" y="552"/>
                    <a:pt x="403" y="540"/>
                    <a:pt x="417" y="513"/>
                  </a:cubicBezTo>
                  <a:cubicBezTo>
                    <a:pt x="488" y="405"/>
                    <a:pt x="393" y="298"/>
                    <a:pt x="345" y="203"/>
                  </a:cubicBezTo>
                  <a:cubicBezTo>
                    <a:pt x="310" y="120"/>
                    <a:pt x="286" y="60"/>
                    <a:pt x="25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52" name="Google Shape;2852;p32"/>
            <p:cNvSpPr/>
            <p:nvPr/>
          </p:nvSpPr>
          <p:spPr>
            <a:xfrm>
              <a:off x="5861100" y="1619375"/>
              <a:ext cx="11975" cy="11525"/>
            </a:xfrm>
            <a:custGeom>
              <a:avLst/>
              <a:gdLst/>
              <a:ahLst/>
              <a:cxnLst/>
              <a:rect l="l" t="t" r="r" b="b"/>
              <a:pathLst>
                <a:path w="479" h="461" extrusionOk="0">
                  <a:moveTo>
                    <a:pt x="112" y="0"/>
                  </a:moveTo>
                  <a:cubicBezTo>
                    <a:pt x="91" y="0"/>
                    <a:pt x="70" y="1"/>
                    <a:pt x="50" y="1"/>
                  </a:cubicBezTo>
                  <a:cubicBezTo>
                    <a:pt x="50" y="96"/>
                    <a:pt x="50" y="203"/>
                    <a:pt x="38" y="298"/>
                  </a:cubicBezTo>
                  <a:cubicBezTo>
                    <a:pt x="0" y="420"/>
                    <a:pt x="29" y="461"/>
                    <a:pt x="108" y="461"/>
                  </a:cubicBezTo>
                  <a:cubicBezTo>
                    <a:pt x="128" y="461"/>
                    <a:pt x="153" y="458"/>
                    <a:pt x="181" y="453"/>
                  </a:cubicBezTo>
                  <a:lnTo>
                    <a:pt x="204" y="441"/>
                  </a:lnTo>
                  <a:cubicBezTo>
                    <a:pt x="323" y="358"/>
                    <a:pt x="407" y="274"/>
                    <a:pt x="478" y="155"/>
                  </a:cubicBezTo>
                  <a:cubicBezTo>
                    <a:pt x="395" y="9"/>
                    <a:pt x="257" y="0"/>
                    <a:pt x="11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53" name="Google Shape;2853;p32"/>
            <p:cNvSpPr/>
            <p:nvPr/>
          </p:nvSpPr>
          <p:spPr>
            <a:xfrm>
              <a:off x="5857275" y="1626525"/>
              <a:ext cx="8950" cy="7450"/>
            </a:xfrm>
            <a:custGeom>
              <a:avLst/>
              <a:gdLst/>
              <a:ahLst/>
              <a:cxnLst/>
              <a:rect l="l" t="t" r="r" b="b"/>
              <a:pathLst>
                <a:path w="358" h="298" extrusionOk="0">
                  <a:moveTo>
                    <a:pt x="203" y="0"/>
                  </a:moveTo>
                  <a:lnTo>
                    <a:pt x="203" y="0"/>
                  </a:lnTo>
                  <a:cubicBezTo>
                    <a:pt x="0" y="227"/>
                    <a:pt x="179" y="250"/>
                    <a:pt x="357" y="298"/>
                  </a:cubicBezTo>
                  <a:lnTo>
                    <a:pt x="357" y="155"/>
                  </a:lnTo>
                  <a:cubicBezTo>
                    <a:pt x="286" y="107"/>
                    <a:pt x="250" y="48"/>
                    <a:pt x="20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54" name="Google Shape;2854;p32"/>
            <p:cNvSpPr/>
            <p:nvPr/>
          </p:nvSpPr>
          <p:spPr>
            <a:xfrm>
              <a:off x="5776300" y="1616100"/>
              <a:ext cx="2700" cy="3300"/>
            </a:xfrm>
            <a:custGeom>
              <a:avLst/>
              <a:gdLst/>
              <a:ahLst/>
              <a:cxnLst/>
              <a:rect l="l" t="t" r="r" b="b"/>
              <a:pathLst>
                <a:path w="108" h="132" extrusionOk="0">
                  <a:moveTo>
                    <a:pt x="1" y="1"/>
                  </a:moveTo>
                  <a:lnTo>
                    <a:pt x="1" y="132"/>
                  </a:lnTo>
                  <a:cubicBezTo>
                    <a:pt x="108" y="96"/>
                    <a:pt x="108" y="36"/>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55" name="Google Shape;2855;p32"/>
            <p:cNvSpPr/>
            <p:nvPr/>
          </p:nvSpPr>
          <p:spPr>
            <a:xfrm>
              <a:off x="5773025" y="1619375"/>
              <a:ext cx="3300" cy="3900"/>
            </a:xfrm>
            <a:custGeom>
              <a:avLst/>
              <a:gdLst/>
              <a:ahLst/>
              <a:cxnLst/>
              <a:rect l="l" t="t" r="r" b="b"/>
              <a:pathLst>
                <a:path w="132" h="156" extrusionOk="0">
                  <a:moveTo>
                    <a:pt x="132" y="1"/>
                  </a:moveTo>
                  <a:lnTo>
                    <a:pt x="1" y="143"/>
                  </a:lnTo>
                  <a:cubicBezTo>
                    <a:pt x="48" y="143"/>
                    <a:pt x="96" y="143"/>
                    <a:pt x="132" y="155"/>
                  </a:cubicBezTo>
                  <a:lnTo>
                    <a:pt x="132"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56" name="Google Shape;2856;p32"/>
            <p:cNvSpPr/>
            <p:nvPr/>
          </p:nvSpPr>
          <p:spPr>
            <a:xfrm>
              <a:off x="5783750" y="1615800"/>
              <a:ext cx="3600" cy="3600"/>
            </a:xfrm>
            <a:custGeom>
              <a:avLst/>
              <a:gdLst/>
              <a:ahLst/>
              <a:cxnLst/>
              <a:rect l="l" t="t" r="r" b="b"/>
              <a:pathLst>
                <a:path w="144" h="144" extrusionOk="0">
                  <a:moveTo>
                    <a:pt x="0" y="1"/>
                  </a:moveTo>
                  <a:cubicBezTo>
                    <a:pt x="48" y="48"/>
                    <a:pt x="96" y="84"/>
                    <a:pt x="143" y="144"/>
                  </a:cubicBezTo>
                  <a:cubicBezTo>
                    <a:pt x="96" y="84"/>
                    <a:pt x="48" y="48"/>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57" name="Google Shape;2857;p32"/>
            <p:cNvSpPr/>
            <p:nvPr/>
          </p:nvSpPr>
          <p:spPr>
            <a:xfrm>
              <a:off x="6116825" y="1619050"/>
              <a:ext cx="39025" cy="21900"/>
            </a:xfrm>
            <a:custGeom>
              <a:avLst/>
              <a:gdLst/>
              <a:ahLst/>
              <a:cxnLst/>
              <a:rect l="l" t="t" r="r" b="b"/>
              <a:pathLst>
                <a:path w="1561" h="876" extrusionOk="0">
                  <a:moveTo>
                    <a:pt x="591" y="1"/>
                  </a:moveTo>
                  <a:cubicBezTo>
                    <a:pt x="466" y="1"/>
                    <a:pt x="327" y="46"/>
                    <a:pt x="167" y="156"/>
                  </a:cubicBezTo>
                  <a:cubicBezTo>
                    <a:pt x="0" y="406"/>
                    <a:pt x="286" y="537"/>
                    <a:pt x="310" y="728"/>
                  </a:cubicBezTo>
                  <a:cubicBezTo>
                    <a:pt x="583" y="819"/>
                    <a:pt x="878" y="875"/>
                    <a:pt x="1172" y="875"/>
                  </a:cubicBezTo>
                  <a:cubicBezTo>
                    <a:pt x="1262" y="875"/>
                    <a:pt x="1352" y="870"/>
                    <a:pt x="1441" y="859"/>
                  </a:cubicBezTo>
                  <a:cubicBezTo>
                    <a:pt x="1560" y="752"/>
                    <a:pt x="1536" y="645"/>
                    <a:pt x="1417" y="549"/>
                  </a:cubicBezTo>
                  <a:cubicBezTo>
                    <a:pt x="1158" y="316"/>
                    <a:pt x="924" y="1"/>
                    <a:pt x="59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58" name="Google Shape;2858;p32"/>
            <p:cNvSpPr/>
            <p:nvPr/>
          </p:nvSpPr>
          <p:spPr>
            <a:xfrm>
              <a:off x="6146600" y="1623250"/>
              <a:ext cx="22050" cy="17575"/>
            </a:xfrm>
            <a:custGeom>
              <a:avLst/>
              <a:gdLst/>
              <a:ahLst/>
              <a:cxnLst/>
              <a:rect l="l" t="t" r="r" b="b"/>
              <a:pathLst>
                <a:path w="882" h="703" extrusionOk="0">
                  <a:moveTo>
                    <a:pt x="155" y="0"/>
                  </a:moveTo>
                  <a:cubicBezTo>
                    <a:pt x="0" y="131"/>
                    <a:pt x="36" y="262"/>
                    <a:pt x="131" y="417"/>
                  </a:cubicBezTo>
                  <a:cubicBezTo>
                    <a:pt x="238" y="477"/>
                    <a:pt x="274" y="584"/>
                    <a:pt x="250" y="703"/>
                  </a:cubicBezTo>
                  <a:lnTo>
                    <a:pt x="572" y="703"/>
                  </a:lnTo>
                  <a:cubicBezTo>
                    <a:pt x="631" y="655"/>
                    <a:pt x="667" y="608"/>
                    <a:pt x="714" y="560"/>
                  </a:cubicBezTo>
                  <a:cubicBezTo>
                    <a:pt x="762" y="381"/>
                    <a:pt x="881" y="191"/>
                    <a:pt x="572" y="131"/>
                  </a:cubicBezTo>
                  <a:cubicBezTo>
                    <a:pt x="513" y="176"/>
                    <a:pt x="464" y="194"/>
                    <a:pt x="420" y="194"/>
                  </a:cubicBezTo>
                  <a:cubicBezTo>
                    <a:pt x="312" y="194"/>
                    <a:pt x="240" y="85"/>
                    <a:pt x="15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59" name="Google Shape;2859;p32"/>
            <p:cNvSpPr/>
            <p:nvPr/>
          </p:nvSpPr>
          <p:spPr>
            <a:xfrm>
              <a:off x="6099250" y="1622950"/>
              <a:ext cx="14625" cy="15150"/>
            </a:xfrm>
            <a:custGeom>
              <a:avLst/>
              <a:gdLst/>
              <a:ahLst/>
              <a:cxnLst/>
              <a:rect l="l" t="t" r="r" b="b"/>
              <a:pathLst>
                <a:path w="585" h="606" extrusionOk="0">
                  <a:moveTo>
                    <a:pt x="1" y="0"/>
                  </a:moveTo>
                  <a:lnTo>
                    <a:pt x="1" y="0"/>
                  </a:lnTo>
                  <a:cubicBezTo>
                    <a:pt x="124" y="215"/>
                    <a:pt x="62" y="606"/>
                    <a:pt x="382" y="606"/>
                  </a:cubicBezTo>
                  <a:cubicBezTo>
                    <a:pt x="434" y="606"/>
                    <a:pt x="497" y="595"/>
                    <a:pt x="572" y="572"/>
                  </a:cubicBezTo>
                  <a:cubicBezTo>
                    <a:pt x="584" y="191"/>
                    <a:pt x="465" y="72"/>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60" name="Google Shape;2860;p32"/>
            <p:cNvSpPr/>
            <p:nvPr/>
          </p:nvSpPr>
          <p:spPr>
            <a:xfrm>
              <a:off x="6117125" y="1637225"/>
              <a:ext cx="7450" cy="3600"/>
            </a:xfrm>
            <a:custGeom>
              <a:avLst/>
              <a:gdLst/>
              <a:ahLst/>
              <a:cxnLst/>
              <a:rect l="l" t="t" r="r" b="b"/>
              <a:pathLst>
                <a:path w="298" h="144" extrusionOk="0">
                  <a:moveTo>
                    <a:pt x="298" y="1"/>
                  </a:moveTo>
                  <a:cubicBezTo>
                    <a:pt x="179" y="1"/>
                    <a:pt x="84" y="37"/>
                    <a:pt x="0" y="144"/>
                  </a:cubicBezTo>
                  <a:cubicBezTo>
                    <a:pt x="119" y="144"/>
                    <a:pt x="227" y="120"/>
                    <a:pt x="29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61" name="Google Shape;2861;p32"/>
            <p:cNvSpPr/>
            <p:nvPr/>
          </p:nvSpPr>
          <p:spPr>
            <a:xfrm>
              <a:off x="6137650" y="1705700"/>
              <a:ext cx="26825" cy="6075"/>
            </a:xfrm>
            <a:custGeom>
              <a:avLst/>
              <a:gdLst/>
              <a:ahLst/>
              <a:cxnLst/>
              <a:rect l="l" t="t" r="r" b="b"/>
              <a:pathLst>
                <a:path w="1073" h="243" extrusionOk="0">
                  <a:moveTo>
                    <a:pt x="49" y="0"/>
                  </a:moveTo>
                  <a:cubicBezTo>
                    <a:pt x="1" y="72"/>
                    <a:pt x="13" y="155"/>
                    <a:pt x="96" y="203"/>
                  </a:cubicBezTo>
                  <a:cubicBezTo>
                    <a:pt x="207" y="233"/>
                    <a:pt x="316" y="243"/>
                    <a:pt x="424" y="243"/>
                  </a:cubicBezTo>
                  <a:cubicBezTo>
                    <a:pt x="619" y="243"/>
                    <a:pt x="810" y="210"/>
                    <a:pt x="1001" y="203"/>
                  </a:cubicBezTo>
                  <a:cubicBezTo>
                    <a:pt x="1025" y="167"/>
                    <a:pt x="1049" y="143"/>
                    <a:pt x="1072" y="108"/>
                  </a:cubicBezTo>
                  <a:cubicBezTo>
                    <a:pt x="1061" y="84"/>
                    <a:pt x="1061" y="36"/>
                    <a:pt x="104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62" name="Google Shape;2862;p32"/>
            <p:cNvSpPr/>
            <p:nvPr/>
          </p:nvSpPr>
          <p:spPr>
            <a:xfrm>
              <a:off x="6128125" y="1705400"/>
              <a:ext cx="8375" cy="3300"/>
            </a:xfrm>
            <a:custGeom>
              <a:avLst/>
              <a:gdLst/>
              <a:ahLst/>
              <a:cxnLst/>
              <a:rect l="l" t="t" r="r" b="b"/>
              <a:pathLst>
                <a:path w="335" h="132" extrusionOk="0">
                  <a:moveTo>
                    <a:pt x="1" y="0"/>
                  </a:moveTo>
                  <a:cubicBezTo>
                    <a:pt x="60" y="120"/>
                    <a:pt x="156" y="131"/>
                    <a:pt x="275" y="131"/>
                  </a:cubicBezTo>
                  <a:cubicBezTo>
                    <a:pt x="334" y="108"/>
                    <a:pt x="334" y="60"/>
                    <a:pt x="27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63" name="Google Shape;2863;p32"/>
            <p:cNvSpPr/>
            <p:nvPr/>
          </p:nvSpPr>
          <p:spPr>
            <a:xfrm>
              <a:off x="6134975" y="1705400"/>
              <a:ext cx="3900" cy="4300"/>
            </a:xfrm>
            <a:custGeom>
              <a:avLst/>
              <a:gdLst/>
              <a:ahLst/>
              <a:cxnLst/>
              <a:rect l="l" t="t" r="r" b="b"/>
              <a:pathLst>
                <a:path w="156" h="172" extrusionOk="0">
                  <a:moveTo>
                    <a:pt x="1" y="0"/>
                  </a:moveTo>
                  <a:lnTo>
                    <a:pt x="1" y="131"/>
                  </a:lnTo>
                  <a:cubicBezTo>
                    <a:pt x="1" y="158"/>
                    <a:pt x="21" y="172"/>
                    <a:pt x="36" y="172"/>
                  </a:cubicBezTo>
                  <a:cubicBezTo>
                    <a:pt x="41" y="172"/>
                    <a:pt x="45" y="170"/>
                    <a:pt x="48" y="167"/>
                  </a:cubicBezTo>
                  <a:cubicBezTo>
                    <a:pt x="60" y="170"/>
                    <a:pt x="70" y="171"/>
                    <a:pt x="79" y="171"/>
                  </a:cubicBezTo>
                  <a:cubicBezTo>
                    <a:pt x="108" y="171"/>
                    <a:pt x="128" y="156"/>
                    <a:pt x="156" y="120"/>
                  </a:cubicBezTo>
                  <a:cubicBezTo>
                    <a:pt x="144" y="84"/>
                    <a:pt x="144" y="48"/>
                    <a:pt x="14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64" name="Google Shape;2864;p32"/>
            <p:cNvSpPr/>
            <p:nvPr/>
          </p:nvSpPr>
          <p:spPr>
            <a:xfrm>
              <a:off x="5427450" y="1709075"/>
              <a:ext cx="44250" cy="9375"/>
            </a:xfrm>
            <a:custGeom>
              <a:avLst/>
              <a:gdLst/>
              <a:ahLst/>
              <a:cxnLst/>
              <a:rect l="l" t="t" r="r" b="b"/>
              <a:pathLst>
                <a:path w="1770" h="375" extrusionOk="0">
                  <a:moveTo>
                    <a:pt x="1498" y="1"/>
                  </a:moveTo>
                  <a:cubicBezTo>
                    <a:pt x="1457" y="1"/>
                    <a:pt x="1413" y="7"/>
                    <a:pt x="1370" y="20"/>
                  </a:cubicBezTo>
                  <a:cubicBezTo>
                    <a:pt x="1120" y="80"/>
                    <a:pt x="894" y="139"/>
                    <a:pt x="644" y="151"/>
                  </a:cubicBezTo>
                  <a:cubicBezTo>
                    <a:pt x="477" y="163"/>
                    <a:pt x="179" y="127"/>
                    <a:pt x="1" y="318"/>
                  </a:cubicBezTo>
                  <a:cubicBezTo>
                    <a:pt x="272" y="357"/>
                    <a:pt x="545" y="375"/>
                    <a:pt x="818" y="375"/>
                  </a:cubicBezTo>
                  <a:cubicBezTo>
                    <a:pt x="1132" y="375"/>
                    <a:pt x="1445" y="351"/>
                    <a:pt x="1751" y="306"/>
                  </a:cubicBezTo>
                  <a:cubicBezTo>
                    <a:pt x="1769" y="91"/>
                    <a:pt x="1649" y="1"/>
                    <a:pt x="149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65" name="Google Shape;2865;p32"/>
            <p:cNvSpPr/>
            <p:nvPr/>
          </p:nvSpPr>
          <p:spPr>
            <a:xfrm>
              <a:off x="5399175" y="1699775"/>
              <a:ext cx="16100" cy="15775"/>
            </a:xfrm>
            <a:custGeom>
              <a:avLst/>
              <a:gdLst/>
              <a:ahLst/>
              <a:cxnLst/>
              <a:rect l="l" t="t" r="r" b="b"/>
              <a:pathLst>
                <a:path w="644" h="631" extrusionOk="0">
                  <a:moveTo>
                    <a:pt x="401" y="1"/>
                  </a:moveTo>
                  <a:cubicBezTo>
                    <a:pt x="330" y="1"/>
                    <a:pt x="259" y="22"/>
                    <a:pt x="191" y="59"/>
                  </a:cubicBezTo>
                  <a:lnTo>
                    <a:pt x="179" y="83"/>
                  </a:lnTo>
                  <a:cubicBezTo>
                    <a:pt x="0" y="392"/>
                    <a:pt x="298" y="475"/>
                    <a:pt x="441" y="630"/>
                  </a:cubicBezTo>
                  <a:lnTo>
                    <a:pt x="643" y="630"/>
                  </a:lnTo>
                  <a:cubicBezTo>
                    <a:pt x="620" y="452"/>
                    <a:pt x="620" y="273"/>
                    <a:pt x="608" y="83"/>
                  </a:cubicBezTo>
                  <a:lnTo>
                    <a:pt x="596" y="59"/>
                  </a:lnTo>
                  <a:cubicBezTo>
                    <a:pt x="533" y="19"/>
                    <a:pt x="467" y="1"/>
                    <a:pt x="40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66" name="Google Shape;2866;p32"/>
            <p:cNvSpPr/>
            <p:nvPr/>
          </p:nvSpPr>
          <p:spPr>
            <a:xfrm>
              <a:off x="5866500" y="1622950"/>
              <a:ext cx="7175" cy="6875"/>
            </a:xfrm>
            <a:custGeom>
              <a:avLst/>
              <a:gdLst/>
              <a:ahLst/>
              <a:cxnLst/>
              <a:rect l="l" t="t" r="r" b="b"/>
              <a:pathLst>
                <a:path w="287" h="275" extrusionOk="0">
                  <a:moveTo>
                    <a:pt x="286" y="0"/>
                  </a:moveTo>
                  <a:lnTo>
                    <a:pt x="286" y="0"/>
                  </a:lnTo>
                  <a:cubicBezTo>
                    <a:pt x="143" y="36"/>
                    <a:pt x="60" y="143"/>
                    <a:pt x="0" y="274"/>
                  </a:cubicBezTo>
                  <a:cubicBezTo>
                    <a:pt x="191" y="274"/>
                    <a:pt x="262" y="191"/>
                    <a:pt x="28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67" name="Google Shape;2867;p32"/>
            <p:cNvSpPr/>
            <p:nvPr/>
          </p:nvSpPr>
          <p:spPr>
            <a:xfrm>
              <a:off x="6182000" y="1709275"/>
              <a:ext cx="10450" cy="6325"/>
            </a:xfrm>
            <a:custGeom>
              <a:avLst/>
              <a:gdLst/>
              <a:ahLst/>
              <a:cxnLst/>
              <a:rect l="l" t="t" r="r" b="b"/>
              <a:pathLst>
                <a:path w="418" h="253" extrusionOk="0">
                  <a:moveTo>
                    <a:pt x="1" y="0"/>
                  </a:moveTo>
                  <a:cubicBezTo>
                    <a:pt x="12" y="121"/>
                    <a:pt x="54" y="253"/>
                    <a:pt x="201" y="253"/>
                  </a:cubicBezTo>
                  <a:cubicBezTo>
                    <a:pt x="213" y="253"/>
                    <a:pt x="226" y="252"/>
                    <a:pt x="239" y="250"/>
                  </a:cubicBezTo>
                  <a:cubicBezTo>
                    <a:pt x="418" y="215"/>
                    <a:pt x="299" y="84"/>
                    <a:pt x="28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68" name="Google Shape;2868;p32"/>
            <p:cNvSpPr/>
            <p:nvPr/>
          </p:nvSpPr>
          <p:spPr>
            <a:xfrm>
              <a:off x="6162950" y="1708000"/>
              <a:ext cx="15225" cy="4875"/>
            </a:xfrm>
            <a:custGeom>
              <a:avLst/>
              <a:gdLst/>
              <a:ahLst/>
              <a:cxnLst/>
              <a:rect l="l" t="t" r="r" b="b"/>
              <a:pathLst>
                <a:path w="609" h="195" extrusionOk="0">
                  <a:moveTo>
                    <a:pt x="272" y="1"/>
                  </a:moveTo>
                  <a:cubicBezTo>
                    <a:pt x="201" y="1"/>
                    <a:pt x="130" y="6"/>
                    <a:pt x="60" y="16"/>
                  </a:cubicBezTo>
                  <a:lnTo>
                    <a:pt x="37" y="75"/>
                  </a:lnTo>
                  <a:lnTo>
                    <a:pt x="1" y="135"/>
                  </a:lnTo>
                  <a:lnTo>
                    <a:pt x="49" y="194"/>
                  </a:lnTo>
                  <a:cubicBezTo>
                    <a:pt x="78" y="190"/>
                    <a:pt x="109" y="189"/>
                    <a:pt x="139" y="189"/>
                  </a:cubicBezTo>
                  <a:cubicBezTo>
                    <a:pt x="186" y="189"/>
                    <a:pt x="234" y="192"/>
                    <a:pt x="281" y="192"/>
                  </a:cubicBezTo>
                  <a:cubicBezTo>
                    <a:pt x="403" y="192"/>
                    <a:pt x="521" y="175"/>
                    <a:pt x="608" y="51"/>
                  </a:cubicBezTo>
                  <a:cubicBezTo>
                    <a:pt x="499" y="15"/>
                    <a:pt x="385" y="1"/>
                    <a:pt x="27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69" name="Google Shape;2869;p32"/>
            <p:cNvSpPr/>
            <p:nvPr/>
          </p:nvSpPr>
          <p:spPr>
            <a:xfrm>
              <a:off x="5722425" y="1615650"/>
              <a:ext cx="19675" cy="13275"/>
            </a:xfrm>
            <a:custGeom>
              <a:avLst/>
              <a:gdLst/>
              <a:ahLst/>
              <a:cxnLst/>
              <a:rect l="l" t="t" r="r" b="b"/>
              <a:pathLst>
                <a:path w="787" h="531" extrusionOk="0">
                  <a:moveTo>
                    <a:pt x="377" y="1"/>
                  </a:moveTo>
                  <a:cubicBezTo>
                    <a:pt x="254" y="1"/>
                    <a:pt x="126" y="30"/>
                    <a:pt x="1" y="30"/>
                  </a:cubicBezTo>
                  <a:cubicBezTo>
                    <a:pt x="108" y="173"/>
                    <a:pt x="191" y="304"/>
                    <a:pt x="286" y="423"/>
                  </a:cubicBezTo>
                  <a:cubicBezTo>
                    <a:pt x="346" y="447"/>
                    <a:pt x="405" y="495"/>
                    <a:pt x="465" y="531"/>
                  </a:cubicBezTo>
                  <a:cubicBezTo>
                    <a:pt x="596" y="507"/>
                    <a:pt x="691" y="423"/>
                    <a:pt x="727" y="304"/>
                  </a:cubicBezTo>
                  <a:cubicBezTo>
                    <a:pt x="786" y="257"/>
                    <a:pt x="786" y="197"/>
                    <a:pt x="727" y="150"/>
                  </a:cubicBezTo>
                  <a:cubicBezTo>
                    <a:pt x="620" y="30"/>
                    <a:pt x="501" y="1"/>
                    <a:pt x="37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70" name="Google Shape;2870;p32"/>
            <p:cNvSpPr/>
            <p:nvPr/>
          </p:nvSpPr>
          <p:spPr>
            <a:xfrm>
              <a:off x="5740575" y="1612825"/>
              <a:ext cx="26225" cy="17450"/>
            </a:xfrm>
            <a:custGeom>
              <a:avLst/>
              <a:gdLst/>
              <a:ahLst/>
              <a:cxnLst/>
              <a:rect l="l" t="t" r="r" b="b"/>
              <a:pathLst>
                <a:path w="1049" h="698" extrusionOk="0">
                  <a:moveTo>
                    <a:pt x="715" y="1"/>
                  </a:moveTo>
                  <a:lnTo>
                    <a:pt x="1" y="263"/>
                  </a:lnTo>
                  <a:lnTo>
                    <a:pt x="1" y="417"/>
                  </a:lnTo>
                  <a:cubicBezTo>
                    <a:pt x="177" y="658"/>
                    <a:pt x="417" y="697"/>
                    <a:pt x="661" y="697"/>
                  </a:cubicBezTo>
                  <a:cubicBezTo>
                    <a:pt x="731" y="697"/>
                    <a:pt x="801" y="694"/>
                    <a:pt x="870" y="691"/>
                  </a:cubicBezTo>
                  <a:cubicBezTo>
                    <a:pt x="977" y="429"/>
                    <a:pt x="1049" y="179"/>
                    <a:pt x="71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71" name="Google Shape;2871;p32"/>
            <p:cNvSpPr/>
            <p:nvPr/>
          </p:nvSpPr>
          <p:spPr>
            <a:xfrm>
              <a:off x="5758450" y="1612525"/>
              <a:ext cx="11325" cy="17900"/>
            </a:xfrm>
            <a:custGeom>
              <a:avLst/>
              <a:gdLst/>
              <a:ahLst/>
              <a:cxnLst/>
              <a:rect l="l" t="t" r="r" b="b"/>
              <a:pathLst>
                <a:path w="453" h="716" extrusionOk="0">
                  <a:moveTo>
                    <a:pt x="322" y="1"/>
                  </a:moveTo>
                  <a:cubicBezTo>
                    <a:pt x="215" y="1"/>
                    <a:pt x="107" y="13"/>
                    <a:pt x="0" y="13"/>
                  </a:cubicBezTo>
                  <a:cubicBezTo>
                    <a:pt x="167" y="215"/>
                    <a:pt x="155" y="477"/>
                    <a:pt x="155" y="715"/>
                  </a:cubicBezTo>
                  <a:lnTo>
                    <a:pt x="453" y="715"/>
                  </a:lnTo>
                  <a:cubicBezTo>
                    <a:pt x="322" y="489"/>
                    <a:pt x="286" y="251"/>
                    <a:pt x="32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72" name="Google Shape;2872;p32"/>
            <p:cNvSpPr/>
            <p:nvPr/>
          </p:nvSpPr>
          <p:spPr>
            <a:xfrm>
              <a:off x="5411675" y="3264825"/>
              <a:ext cx="37225" cy="68750"/>
            </a:xfrm>
            <a:custGeom>
              <a:avLst/>
              <a:gdLst/>
              <a:ahLst/>
              <a:cxnLst/>
              <a:rect l="l" t="t" r="r" b="b"/>
              <a:pathLst>
                <a:path w="1489" h="2750" extrusionOk="0">
                  <a:moveTo>
                    <a:pt x="1179" y="0"/>
                  </a:moveTo>
                  <a:cubicBezTo>
                    <a:pt x="1108" y="12"/>
                    <a:pt x="1048" y="24"/>
                    <a:pt x="977" y="48"/>
                  </a:cubicBezTo>
                  <a:cubicBezTo>
                    <a:pt x="977" y="84"/>
                    <a:pt x="953" y="131"/>
                    <a:pt x="989" y="179"/>
                  </a:cubicBezTo>
                  <a:cubicBezTo>
                    <a:pt x="798" y="250"/>
                    <a:pt x="774" y="465"/>
                    <a:pt x="703" y="607"/>
                  </a:cubicBezTo>
                  <a:cubicBezTo>
                    <a:pt x="643" y="1072"/>
                    <a:pt x="632" y="1548"/>
                    <a:pt x="274" y="1905"/>
                  </a:cubicBezTo>
                  <a:cubicBezTo>
                    <a:pt x="179" y="1953"/>
                    <a:pt x="143" y="2036"/>
                    <a:pt x="120" y="2131"/>
                  </a:cubicBezTo>
                  <a:cubicBezTo>
                    <a:pt x="96" y="2215"/>
                    <a:pt x="36" y="2310"/>
                    <a:pt x="24" y="2393"/>
                  </a:cubicBezTo>
                  <a:cubicBezTo>
                    <a:pt x="1" y="2489"/>
                    <a:pt x="1" y="2584"/>
                    <a:pt x="48" y="2679"/>
                  </a:cubicBezTo>
                  <a:cubicBezTo>
                    <a:pt x="130" y="2729"/>
                    <a:pt x="192" y="2750"/>
                    <a:pt x="240" y="2750"/>
                  </a:cubicBezTo>
                  <a:cubicBezTo>
                    <a:pt x="443" y="2750"/>
                    <a:pt x="399" y="2382"/>
                    <a:pt x="572" y="2334"/>
                  </a:cubicBezTo>
                  <a:cubicBezTo>
                    <a:pt x="739" y="1953"/>
                    <a:pt x="953" y="1596"/>
                    <a:pt x="989" y="1179"/>
                  </a:cubicBezTo>
                  <a:cubicBezTo>
                    <a:pt x="1048" y="1119"/>
                    <a:pt x="1108" y="1036"/>
                    <a:pt x="1120" y="953"/>
                  </a:cubicBezTo>
                  <a:cubicBezTo>
                    <a:pt x="1120" y="905"/>
                    <a:pt x="1132" y="846"/>
                    <a:pt x="1155" y="798"/>
                  </a:cubicBezTo>
                  <a:lnTo>
                    <a:pt x="1167" y="738"/>
                  </a:lnTo>
                  <a:lnTo>
                    <a:pt x="1120" y="703"/>
                  </a:lnTo>
                  <a:cubicBezTo>
                    <a:pt x="1133" y="696"/>
                    <a:pt x="1144" y="693"/>
                    <a:pt x="1155" y="693"/>
                  </a:cubicBezTo>
                  <a:cubicBezTo>
                    <a:pt x="1181" y="693"/>
                    <a:pt x="1198" y="713"/>
                    <a:pt x="1215" y="738"/>
                  </a:cubicBezTo>
                  <a:lnTo>
                    <a:pt x="1275" y="762"/>
                  </a:lnTo>
                  <a:cubicBezTo>
                    <a:pt x="1489" y="476"/>
                    <a:pt x="1215" y="250"/>
                    <a:pt x="117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73" name="Google Shape;2873;p32"/>
            <p:cNvSpPr/>
            <p:nvPr/>
          </p:nvSpPr>
          <p:spPr>
            <a:xfrm>
              <a:off x="5399475" y="3310225"/>
              <a:ext cx="18175" cy="32300"/>
            </a:xfrm>
            <a:custGeom>
              <a:avLst/>
              <a:gdLst/>
              <a:ahLst/>
              <a:cxnLst/>
              <a:rect l="l" t="t" r="r" b="b"/>
              <a:pathLst>
                <a:path w="727" h="1292" extrusionOk="0">
                  <a:moveTo>
                    <a:pt x="597" y="0"/>
                  </a:moveTo>
                  <a:cubicBezTo>
                    <a:pt x="584" y="0"/>
                    <a:pt x="575" y="6"/>
                    <a:pt x="572" y="18"/>
                  </a:cubicBezTo>
                  <a:cubicBezTo>
                    <a:pt x="453" y="315"/>
                    <a:pt x="131" y="494"/>
                    <a:pt x="12" y="792"/>
                  </a:cubicBezTo>
                  <a:cubicBezTo>
                    <a:pt x="119" y="911"/>
                    <a:pt x="0" y="1065"/>
                    <a:pt x="96" y="1208"/>
                  </a:cubicBezTo>
                  <a:cubicBezTo>
                    <a:pt x="119" y="1244"/>
                    <a:pt x="167" y="1280"/>
                    <a:pt x="227" y="1292"/>
                  </a:cubicBezTo>
                  <a:cubicBezTo>
                    <a:pt x="250" y="1280"/>
                    <a:pt x="274" y="1268"/>
                    <a:pt x="298" y="1244"/>
                  </a:cubicBezTo>
                  <a:cubicBezTo>
                    <a:pt x="524" y="1173"/>
                    <a:pt x="512" y="970"/>
                    <a:pt x="572" y="804"/>
                  </a:cubicBezTo>
                  <a:cubicBezTo>
                    <a:pt x="584" y="708"/>
                    <a:pt x="584" y="625"/>
                    <a:pt x="596" y="530"/>
                  </a:cubicBezTo>
                  <a:cubicBezTo>
                    <a:pt x="643" y="470"/>
                    <a:pt x="667" y="411"/>
                    <a:pt x="715" y="375"/>
                  </a:cubicBezTo>
                  <a:cubicBezTo>
                    <a:pt x="727" y="280"/>
                    <a:pt x="727" y="173"/>
                    <a:pt x="727" y="89"/>
                  </a:cubicBezTo>
                  <a:cubicBezTo>
                    <a:pt x="700" y="45"/>
                    <a:pt x="634" y="0"/>
                    <a:pt x="59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74" name="Google Shape;2874;p32"/>
            <p:cNvSpPr/>
            <p:nvPr/>
          </p:nvSpPr>
          <p:spPr>
            <a:xfrm>
              <a:off x="5395300" y="3330000"/>
              <a:ext cx="9850" cy="23475"/>
            </a:xfrm>
            <a:custGeom>
              <a:avLst/>
              <a:gdLst/>
              <a:ahLst/>
              <a:cxnLst/>
              <a:rect l="l" t="t" r="r" b="b"/>
              <a:pathLst>
                <a:path w="394" h="939" extrusionOk="0">
                  <a:moveTo>
                    <a:pt x="179" y="1"/>
                  </a:moveTo>
                  <a:cubicBezTo>
                    <a:pt x="108" y="155"/>
                    <a:pt x="1" y="322"/>
                    <a:pt x="36" y="536"/>
                  </a:cubicBezTo>
                  <a:cubicBezTo>
                    <a:pt x="48" y="655"/>
                    <a:pt x="48" y="775"/>
                    <a:pt x="60" y="894"/>
                  </a:cubicBezTo>
                  <a:cubicBezTo>
                    <a:pt x="60" y="906"/>
                    <a:pt x="84" y="917"/>
                    <a:pt x="108" y="929"/>
                  </a:cubicBezTo>
                  <a:cubicBezTo>
                    <a:pt x="117" y="935"/>
                    <a:pt x="126" y="938"/>
                    <a:pt x="133" y="938"/>
                  </a:cubicBezTo>
                  <a:cubicBezTo>
                    <a:pt x="155" y="938"/>
                    <a:pt x="170" y="914"/>
                    <a:pt x="179" y="870"/>
                  </a:cubicBezTo>
                  <a:cubicBezTo>
                    <a:pt x="298" y="739"/>
                    <a:pt x="263" y="572"/>
                    <a:pt x="322" y="429"/>
                  </a:cubicBezTo>
                  <a:cubicBezTo>
                    <a:pt x="334" y="263"/>
                    <a:pt x="394" y="84"/>
                    <a:pt x="17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75" name="Google Shape;2875;p32"/>
            <p:cNvSpPr/>
            <p:nvPr/>
          </p:nvSpPr>
          <p:spPr>
            <a:xfrm>
              <a:off x="5426425" y="3268900"/>
              <a:ext cx="9100" cy="11125"/>
            </a:xfrm>
            <a:custGeom>
              <a:avLst/>
              <a:gdLst/>
              <a:ahLst/>
              <a:cxnLst/>
              <a:rect l="l" t="t" r="r" b="b"/>
              <a:pathLst>
                <a:path w="364" h="445" extrusionOk="0">
                  <a:moveTo>
                    <a:pt x="222" y="0"/>
                  </a:moveTo>
                  <a:cubicBezTo>
                    <a:pt x="26" y="0"/>
                    <a:pt x="0" y="128"/>
                    <a:pt x="89" y="444"/>
                  </a:cubicBezTo>
                  <a:cubicBezTo>
                    <a:pt x="244" y="361"/>
                    <a:pt x="292" y="159"/>
                    <a:pt x="363" y="16"/>
                  </a:cubicBezTo>
                  <a:cubicBezTo>
                    <a:pt x="309" y="6"/>
                    <a:pt x="262" y="0"/>
                    <a:pt x="22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76" name="Google Shape;2876;p32"/>
            <p:cNvSpPr/>
            <p:nvPr/>
          </p:nvSpPr>
          <p:spPr>
            <a:xfrm>
              <a:off x="5453050" y="3999725"/>
              <a:ext cx="274175" cy="31575"/>
            </a:xfrm>
            <a:custGeom>
              <a:avLst/>
              <a:gdLst/>
              <a:ahLst/>
              <a:cxnLst/>
              <a:rect l="l" t="t" r="r" b="b"/>
              <a:pathLst>
                <a:path w="10967" h="1263" extrusionOk="0">
                  <a:moveTo>
                    <a:pt x="763" y="1"/>
                  </a:moveTo>
                  <a:cubicBezTo>
                    <a:pt x="655" y="1"/>
                    <a:pt x="536" y="13"/>
                    <a:pt x="429" y="24"/>
                  </a:cubicBezTo>
                  <a:cubicBezTo>
                    <a:pt x="358" y="36"/>
                    <a:pt x="286" y="72"/>
                    <a:pt x="227" y="96"/>
                  </a:cubicBezTo>
                  <a:cubicBezTo>
                    <a:pt x="96" y="179"/>
                    <a:pt x="1" y="274"/>
                    <a:pt x="60" y="441"/>
                  </a:cubicBezTo>
                  <a:lnTo>
                    <a:pt x="36" y="489"/>
                  </a:lnTo>
                  <a:cubicBezTo>
                    <a:pt x="190" y="534"/>
                    <a:pt x="348" y="546"/>
                    <a:pt x="507" y="546"/>
                  </a:cubicBezTo>
                  <a:cubicBezTo>
                    <a:pt x="684" y="546"/>
                    <a:pt x="862" y="531"/>
                    <a:pt x="1039" y="531"/>
                  </a:cubicBezTo>
                  <a:cubicBezTo>
                    <a:pt x="1207" y="531"/>
                    <a:pt x="1374" y="544"/>
                    <a:pt x="1536" y="596"/>
                  </a:cubicBezTo>
                  <a:cubicBezTo>
                    <a:pt x="1548" y="572"/>
                    <a:pt x="1560" y="560"/>
                    <a:pt x="1584" y="560"/>
                  </a:cubicBezTo>
                  <a:lnTo>
                    <a:pt x="1667" y="608"/>
                  </a:lnTo>
                  <a:cubicBezTo>
                    <a:pt x="1772" y="575"/>
                    <a:pt x="1880" y="557"/>
                    <a:pt x="1992" y="557"/>
                  </a:cubicBezTo>
                  <a:cubicBezTo>
                    <a:pt x="2084" y="557"/>
                    <a:pt x="2178" y="569"/>
                    <a:pt x="2275" y="596"/>
                  </a:cubicBezTo>
                  <a:cubicBezTo>
                    <a:pt x="2335" y="562"/>
                    <a:pt x="2392" y="548"/>
                    <a:pt x="2447" y="548"/>
                  </a:cubicBezTo>
                  <a:cubicBezTo>
                    <a:pt x="2489" y="548"/>
                    <a:pt x="2531" y="557"/>
                    <a:pt x="2572" y="572"/>
                  </a:cubicBezTo>
                  <a:cubicBezTo>
                    <a:pt x="2591" y="570"/>
                    <a:pt x="2609" y="569"/>
                    <a:pt x="2626" y="569"/>
                  </a:cubicBezTo>
                  <a:cubicBezTo>
                    <a:pt x="2897" y="569"/>
                    <a:pt x="3100" y="785"/>
                    <a:pt x="3356" y="785"/>
                  </a:cubicBezTo>
                  <a:cubicBezTo>
                    <a:pt x="3387" y="785"/>
                    <a:pt x="3420" y="782"/>
                    <a:pt x="3453" y="775"/>
                  </a:cubicBezTo>
                  <a:cubicBezTo>
                    <a:pt x="3590" y="775"/>
                    <a:pt x="3730" y="764"/>
                    <a:pt x="3869" y="764"/>
                  </a:cubicBezTo>
                  <a:cubicBezTo>
                    <a:pt x="3986" y="764"/>
                    <a:pt x="4102" y="771"/>
                    <a:pt x="4215" y="798"/>
                  </a:cubicBezTo>
                  <a:lnTo>
                    <a:pt x="4394" y="846"/>
                  </a:lnTo>
                  <a:cubicBezTo>
                    <a:pt x="4513" y="870"/>
                    <a:pt x="4632" y="894"/>
                    <a:pt x="4751" y="894"/>
                  </a:cubicBezTo>
                  <a:cubicBezTo>
                    <a:pt x="4811" y="906"/>
                    <a:pt x="4870" y="906"/>
                    <a:pt x="4930" y="906"/>
                  </a:cubicBezTo>
                  <a:cubicBezTo>
                    <a:pt x="5049" y="917"/>
                    <a:pt x="5156" y="965"/>
                    <a:pt x="5275" y="977"/>
                  </a:cubicBezTo>
                  <a:cubicBezTo>
                    <a:pt x="5358" y="977"/>
                    <a:pt x="5454" y="965"/>
                    <a:pt x="5513" y="894"/>
                  </a:cubicBezTo>
                  <a:cubicBezTo>
                    <a:pt x="5624" y="871"/>
                    <a:pt x="5734" y="862"/>
                    <a:pt x="5845" y="862"/>
                  </a:cubicBezTo>
                  <a:cubicBezTo>
                    <a:pt x="5973" y="862"/>
                    <a:pt x="6100" y="874"/>
                    <a:pt x="6227" y="894"/>
                  </a:cubicBezTo>
                  <a:cubicBezTo>
                    <a:pt x="6269" y="935"/>
                    <a:pt x="6314" y="956"/>
                    <a:pt x="6360" y="956"/>
                  </a:cubicBezTo>
                  <a:cubicBezTo>
                    <a:pt x="6406" y="956"/>
                    <a:pt x="6454" y="935"/>
                    <a:pt x="6501" y="894"/>
                  </a:cubicBezTo>
                  <a:cubicBezTo>
                    <a:pt x="6678" y="885"/>
                    <a:pt x="6855" y="877"/>
                    <a:pt x="7031" y="877"/>
                  </a:cubicBezTo>
                  <a:cubicBezTo>
                    <a:pt x="7352" y="877"/>
                    <a:pt x="7670" y="905"/>
                    <a:pt x="7978" y="1013"/>
                  </a:cubicBezTo>
                  <a:cubicBezTo>
                    <a:pt x="8025" y="1060"/>
                    <a:pt x="8085" y="1120"/>
                    <a:pt x="8156" y="1156"/>
                  </a:cubicBezTo>
                  <a:cubicBezTo>
                    <a:pt x="8311" y="1215"/>
                    <a:pt x="8466" y="1215"/>
                    <a:pt x="8633" y="1227"/>
                  </a:cubicBezTo>
                  <a:lnTo>
                    <a:pt x="10216" y="1227"/>
                  </a:lnTo>
                  <a:cubicBezTo>
                    <a:pt x="10478" y="1203"/>
                    <a:pt x="10776" y="1263"/>
                    <a:pt x="10966" y="989"/>
                  </a:cubicBezTo>
                  <a:cubicBezTo>
                    <a:pt x="10917" y="766"/>
                    <a:pt x="10783" y="743"/>
                    <a:pt x="10640" y="743"/>
                  </a:cubicBezTo>
                  <a:cubicBezTo>
                    <a:pt x="10602" y="743"/>
                    <a:pt x="10563" y="744"/>
                    <a:pt x="10525" y="744"/>
                  </a:cubicBezTo>
                  <a:cubicBezTo>
                    <a:pt x="10461" y="744"/>
                    <a:pt x="10400" y="740"/>
                    <a:pt x="10347" y="715"/>
                  </a:cubicBezTo>
                  <a:cubicBezTo>
                    <a:pt x="10288" y="679"/>
                    <a:pt x="10228" y="667"/>
                    <a:pt x="10157" y="667"/>
                  </a:cubicBezTo>
                  <a:cubicBezTo>
                    <a:pt x="10109" y="691"/>
                    <a:pt x="10062" y="704"/>
                    <a:pt x="10018" y="704"/>
                  </a:cubicBezTo>
                  <a:cubicBezTo>
                    <a:pt x="9951" y="704"/>
                    <a:pt x="9887" y="677"/>
                    <a:pt x="9823" y="620"/>
                  </a:cubicBezTo>
                  <a:cubicBezTo>
                    <a:pt x="9692" y="596"/>
                    <a:pt x="9561" y="596"/>
                    <a:pt x="9418" y="596"/>
                  </a:cubicBezTo>
                  <a:cubicBezTo>
                    <a:pt x="9103" y="554"/>
                    <a:pt x="8806" y="447"/>
                    <a:pt x="8479" y="447"/>
                  </a:cubicBezTo>
                  <a:cubicBezTo>
                    <a:pt x="8436" y="447"/>
                    <a:pt x="8392" y="449"/>
                    <a:pt x="8347" y="453"/>
                  </a:cubicBezTo>
                  <a:cubicBezTo>
                    <a:pt x="8327" y="452"/>
                    <a:pt x="8307" y="452"/>
                    <a:pt x="8287" y="452"/>
                  </a:cubicBezTo>
                  <a:cubicBezTo>
                    <a:pt x="8139" y="452"/>
                    <a:pt x="7987" y="470"/>
                    <a:pt x="7836" y="470"/>
                  </a:cubicBezTo>
                  <a:cubicBezTo>
                    <a:pt x="7677" y="470"/>
                    <a:pt x="7520" y="450"/>
                    <a:pt x="7370" y="370"/>
                  </a:cubicBezTo>
                  <a:cubicBezTo>
                    <a:pt x="7192" y="298"/>
                    <a:pt x="7001" y="322"/>
                    <a:pt x="6823" y="310"/>
                  </a:cubicBezTo>
                  <a:cubicBezTo>
                    <a:pt x="6668" y="298"/>
                    <a:pt x="6537" y="191"/>
                    <a:pt x="6382" y="191"/>
                  </a:cubicBezTo>
                  <a:cubicBezTo>
                    <a:pt x="4513" y="84"/>
                    <a:pt x="2632" y="72"/>
                    <a:pt x="76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77" name="Google Shape;2877;p32"/>
            <p:cNvSpPr/>
            <p:nvPr/>
          </p:nvSpPr>
          <p:spPr>
            <a:xfrm>
              <a:off x="5626275" y="4025200"/>
              <a:ext cx="99150" cy="15025"/>
            </a:xfrm>
            <a:custGeom>
              <a:avLst/>
              <a:gdLst/>
              <a:ahLst/>
              <a:cxnLst/>
              <a:rect l="l" t="t" r="r" b="b"/>
              <a:pathLst>
                <a:path w="3966" h="601" extrusionOk="0">
                  <a:moveTo>
                    <a:pt x="1071" y="1"/>
                  </a:moveTo>
                  <a:cubicBezTo>
                    <a:pt x="1061" y="1"/>
                    <a:pt x="1050" y="2"/>
                    <a:pt x="1037" y="6"/>
                  </a:cubicBezTo>
                  <a:cubicBezTo>
                    <a:pt x="784" y="14"/>
                    <a:pt x="538" y="22"/>
                    <a:pt x="310" y="22"/>
                  </a:cubicBezTo>
                  <a:cubicBezTo>
                    <a:pt x="215" y="22"/>
                    <a:pt x="124" y="21"/>
                    <a:pt x="37" y="17"/>
                  </a:cubicBezTo>
                  <a:cubicBezTo>
                    <a:pt x="1" y="77"/>
                    <a:pt x="1" y="125"/>
                    <a:pt x="37" y="172"/>
                  </a:cubicBezTo>
                  <a:cubicBezTo>
                    <a:pt x="96" y="208"/>
                    <a:pt x="144" y="268"/>
                    <a:pt x="180" y="315"/>
                  </a:cubicBezTo>
                  <a:cubicBezTo>
                    <a:pt x="281" y="369"/>
                    <a:pt x="379" y="396"/>
                    <a:pt x="476" y="396"/>
                  </a:cubicBezTo>
                  <a:cubicBezTo>
                    <a:pt x="572" y="396"/>
                    <a:pt x="668" y="369"/>
                    <a:pt x="763" y="315"/>
                  </a:cubicBezTo>
                  <a:lnTo>
                    <a:pt x="894" y="315"/>
                  </a:lnTo>
                  <a:cubicBezTo>
                    <a:pt x="953" y="375"/>
                    <a:pt x="1049" y="375"/>
                    <a:pt x="1132" y="375"/>
                  </a:cubicBezTo>
                  <a:lnTo>
                    <a:pt x="1394" y="375"/>
                  </a:lnTo>
                  <a:cubicBezTo>
                    <a:pt x="1465" y="375"/>
                    <a:pt x="1549" y="387"/>
                    <a:pt x="1608" y="446"/>
                  </a:cubicBezTo>
                  <a:cubicBezTo>
                    <a:pt x="1656" y="488"/>
                    <a:pt x="1707" y="509"/>
                    <a:pt x="1756" y="509"/>
                  </a:cubicBezTo>
                  <a:cubicBezTo>
                    <a:pt x="1805" y="509"/>
                    <a:pt x="1852" y="488"/>
                    <a:pt x="1894" y="446"/>
                  </a:cubicBezTo>
                  <a:cubicBezTo>
                    <a:pt x="1894" y="446"/>
                    <a:pt x="1906" y="434"/>
                    <a:pt x="1942" y="422"/>
                  </a:cubicBezTo>
                  <a:cubicBezTo>
                    <a:pt x="1965" y="422"/>
                    <a:pt x="2001" y="434"/>
                    <a:pt x="2025" y="470"/>
                  </a:cubicBezTo>
                  <a:cubicBezTo>
                    <a:pt x="2073" y="506"/>
                    <a:pt x="2120" y="553"/>
                    <a:pt x="2180" y="589"/>
                  </a:cubicBezTo>
                  <a:cubicBezTo>
                    <a:pt x="2263" y="601"/>
                    <a:pt x="2358" y="601"/>
                    <a:pt x="2442" y="601"/>
                  </a:cubicBezTo>
                  <a:cubicBezTo>
                    <a:pt x="2489" y="553"/>
                    <a:pt x="2549" y="506"/>
                    <a:pt x="2597" y="470"/>
                  </a:cubicBezTo>
                  <a:lnTo>
                    <a:pt x="2727" y="470"/>
                  </a:lnTo>
                  <a:cubicBezTo>
                    <a:pt x="2727" y="482"/>
                    <a:pt x="2739" y="482"/>
                    <a:pt x="2775" y="494"/>
                  </a:cubicBezTo>
                  <a:cubicBezTo>
                    <a:pt x="2788" y="497"/>
                    <a:pt x="2799" y="498"/>
                    <a:pt x="2809" y="498"/>
                  </a:cubicBezTo>
                  <a:cubicBezTo>
                    <a:pt x="2836" y="498"/>
                    <a:pt x="2856" y="487"/>
                    <a:pt x="2882" y="470"/>
                  </a:cubicBezTo>
                  <a:cubicBezTo>
                    <a:pt x="2966" y="506"/>
                    <a:pt x="3073" y="553"/>
                    <a:pt x="3168" y="601"/>
                  </a:cubicBezTo>
                  <a:cubicBezTo>
                    <a:pt x="3251" y="553"/>
                    <a:pt x="3359" y="506"/>
                    <a:pt x="3442" y="470"/>
                  </a:cubicBezTo>
                  <a:cubicBezTo>
                    <a:pt x="3442" y="470"/>
                    <a:pt x="3466" y="482"/>
                    <a:pt x="3489" y="494"/>
                  </a:cubicBezTo>
                  <a:cubicBezTo>
                    <a:pt x="3502" y="497"/>
                    <a:pt x="3513" y="498"/>
                    <a:pt x="3523" y="498"/>
                  </a:cubicBezTo>
                  <a:cubicBezTo>
                    <a:pt x="3551" y="498"/>
                    <a:pt x="3570" y="487"/>
                    <a:pt x="3597" y="470"/>
                  </a:cubicBezTo>
                  <a:cubicBezTo>
                    <a:pt x="3680" y="446"/>
                    <a:pt x="3787" y="446"/>
                    <a:pt x="3882" y="446"/>
                  </a:cubicBezTo>
                  <a:cubicBezTo>
                    <a:pt x="3966" y="363"/>
                    <a:pt x="3966" y="256"/>
                    <a:pt x="3906" y="148"/>
                  </a:cubicBezTo>
                  <a:cubicBezTo>
                    <a:pt x="3834" y="115"/>
                    <a:pt x="3758" y="108"/>
                    <a:pt x="3680" y="108"/>
                  </a:cubicBezTo>
                  <a:cubicBezTo>
                    <a:pt x="3628" y="108"/>
                    <a:pt x="3576" y="111"/>
                    <a:pt x="3524" y="111"/>
                  </a:cubicBezTo>
                  <a:cubicBezTo>
                    <a:pt x="3435" y="111"/>
                    <a:pt x="3346" y="102"/>
                    <a:pt x="3263" y="53"/>
                  </a:cubicBezTo>
                  <a:lnTo>
                    <a:pt x="1573" y="53"/>
                  </a:lnTo>
                  <a:cubicBezTo>
                    <a:pt x="1498" y="88"/>
                    <a:pt x="1426" y="108"/>
                    <a:pt x="1357" y="108"/>
                  </a:cubicBezTo>
                  <a:cubicBezTo>
                    <a:pt x="1282" y="108"/>
                    <a:pt x="1212" y="85"/>
                    <a:pt x="1144" y="29"/>
                  </a:cubicBezTo>
                  <a:cubicBezTo>
                    <a:pt x="1118" y="12"/>
                    <a:pt x="1098" y="1"/>
                    <a:pt x="107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78" name="Google Shape;2878;p32"/>
            <p:cNvSpPr/>
            <p:nvPr/>
          </p:nvSpPr>
          <p:spPr>
            <a:xfrm>
              <a:off x="5521500" y="4016625"/>
              <a:ext cx="56900" cy="13200"/>
            </a:xfrm>
            <a:custGeom>
              <a:avLst/>
              <a:gdLst/>
              <a:ahLst/>
              <a:cxnLst/>
              <a:rect l="l" t="t" r="r" b="b"/>
              <a:pathLst>
                <a:path w="2276" h="528" extrusionOk="0">
                  <a:moveTo>
                    <a:pt x="1245" y="1"/>
                  </a:moveTo>
                  <a:cubicBezTo>
                    <a:pt x="1129" y="1"/>
                    <a:pt x="1013" y="12"/>
                    <a:pt x="900" y="12"/>
                  </a:cubicBezTo>
                  <a:cubicBezTo>
                    <a:pt x="849" y="12"/>
                    <a:pt x="800" y="10"/>
                    <a:pt x="751" y="3"/>
                  </a:cubicBezTo>
                  <a:cubicBezTo>
                    <a:pt x="706" y="12"/>
                    <a:pt x="660" y="15"/>
                    <a:pt x="614" y="15"/>
                  </a:cubicBezTo>
                  <a:cubicBezTo>
                    <a:pt x="516" y="15"/>
                    <a:pt x="415" y="2"/>
                    <a:pt x="315" y="2"/>
                  </a:cubicBezTo>
                  <a:cubicBezTo>
                    <a:pt x="213" y="2"/>
                    <a:pt x="111" y="16"/>
                    <a:pt x="13" y="75"/>
                  </a:cubicBezTo>
                  <a:cubicBezTo>
                    <a:pt x="1" y="134"/>
                    <a:pt x="1" y="182"/>
                    <a:pt x="1" y="241"/>
                  </a:cubicBezTo>
                  <a:cubicBezTo>
                    <a:pt x="65" y="359"/>
                    <a:pt x="148" y="485"/>
                    <a:pt x="284" y="485"/>
                  </a:cubicBezTo>
                  <a:cubicBezTo>
                    <a:pt x="300" y="485"/>
                    <a:pt x="317" y="483"/>
                    <a:pt x="334" y="480"/>
                  </a:cubicBezTo>
                  <a:cubicBezTo>
                    <a:pt x="473" y="461"/>
                    <a:pt x="611" y="453"/>
                    <a:pt x="750" y="453"/>
                  </a:cubicBezTo>
                  <a:cubicBezTo>
                    <a:pt x="1194" y="453"/>
                    <a:pt x="1638" y="528"/>
                    <a:pt x="2082" y="528"/>
                  </a:cubicBezTo>
                  <a:cubicBezTo>
                    <a:pt x="2107" y="528"/>
                    <a:pt x="2131" y="528"/>
                    <a:pt x="2156" y="527"/>
                  </a:cubicBezTo>
                  <a:cubicBezTo>
                    <a:pt x="2239" y="468"/>
                    <a:pt x="2275" y="372"/>
                    <a:pt x="2263" y="277"/>
                  </a:cubicBezTo>
                  <a:cubicBezTo>
                    <a:pt x="2251" y="194"/>
                    <a:pt x="2204" y="158"/>
                    <a:pt x="2156" y="110"/>
                  </a:cubicBezTo>
                  <a:cubicBezTo>
                    <a:pt x="2132" y="93"/>
                    <a:pt x="2111" y="84"/>
                    <a:pt x="2090" y="84"/>
                  </a:cubicBezTo>
                  <a:cubicBezTo>
                    <a:pt x="2070" y="84"/>
                    <a:pt x="2049" y="93"/>
                    <a:pt x="2025" y="110"/>
                  </a:cubicBezTo>
                  <a:cubicBezTo>
                    <a:pt x="1955" y="145"/>
                    <a:pt x="1883" y="172"/>
                    <a:pt x="1813" y="172"/>
                  </a:cubicBezTo>
                  <a:cubicBezTo>
                    <a:pt x="1740" y="172"/>
                    <a:pt x="1669" y="142"/>
                    <a:pt x="1608" y="63"/>
                  </a:cubicBezTo>
                  <a:cubicBezTo>
                    <a:pt x="1488" y="13"/>
                    <a:pt x="1366" y="1"/>
                    <a:pt x="124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79" name="Google Shape;2879;p32"/>
            <p:cNvSpPr/>
            <p:nvPr/>
          </p:nvSpPr>
          <p:spPr>
            <a:xfrm>
              <a:off x="5575375" y="4021125"/>
              <a:ext cx="22950" cy="12200"/>
            </a:xfrm>
            <a:custGeom>
              <a:avLst/>
              <a:gdLst/>
              <a:ahLst/>
              <a:cxnLst/>
              <a:rect l="l" t="t" r="r" b="b"/>
              <a:pathLst>
                <a:path w="918" h="488" extrusionOk="0">
                  <a:moveTo>
                    <a:pt x="169" y="0"/>
                  </a:moveTo>
                  <a:cubicBezTo>
                    <a:pt x="113" y="0"/>
                    <a:pt x="57" y="18"/>
                    <a:pt x="1" y="61"/>
                  </a:cubicBezTo>
                  <a:lnTo>
                    <a:pt x="1" y="347"/>
                  </a:lnTo>
                  <a:cubicBezTo>
                    <a:pt x="216" y="357"/>
                    <a:pt x="399" y="487"/>
                    <a:pt x="590" y="487"/>
                  </a:cubicBezTo>
                  <a:cubicBezTo>
                    <a:pt x="631" y="487"/>
                    <a:pt x="673" y="481"/>
                    <a:pt x="715" y="466"/>
                  </a:cubicBezTo>
                  <a:cubicBezTo>
                    <a:pt x="811" y="431"/>
                    <a:pt x="918" y="395"/>
                    <a:pt x="882" y="288"/>
                  </a:cubicBezTo>
                  <a:cubicBezTo>
                    <a:pt x="882" y="240"/>
                    <a:pt x="799" y="216"/>
                    <a:pt x="739" y="180"/>
                  </a:cubicBezTo>
                  <a:cubicBezTo>
                    <a:pt x="680" y="133"/>
                    <a:pt x="632" y="109"/>
                    <a:pt x="572" y="61"/>
                  </a:cubicBezTo>
                  <a:cubicBezTo>
                    <a:pt x="501" y="50"/>
                    <a:pt x="406" y="50"/>
                    <a:pt x="322" y="38"/>
                  </a:cubicBezTo>
                  <a:cubicBezTo>
                    <a:pt x="271" y="15"/>
                    <a:pt x="220" y="0"/>
                    <a:pt x="16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80" name="Google Shape;2880;p32"/>
            <p:cNvSpPr/>
            <p:nvPr/>
          </p:nvSpPr>
          <p:spPr>
            <a:xfrm>
              <a:off x="5604550" y="4022350"/>
              <a:ext cx="14925" cy="10225"/>
            </a:xfrm>
            <a:custGeom>
              <a:avLst/>
              <a:gdLst/>
              <a:ahLst/>
              <a:cxnLst/>
              <a:rect l="l" t="t" r="r" b="b"/>
              <a:pathLst>
                <a:path w="597" h="409" extrusionOk="0">
                  <a:moveTo>
                    <a:pt x="132" y="1"/>
                  </a:moveTo>
                  <a:cubicBezTo>
                    <a:pt x="72" y="143"/>
                    <a:pt x="1" y="310"/>
                    <a:pt x="227" y="370"/>
                  </a:cubicBezTo>
                  <a:cubicBezTo>
                    <a:pt x="269" y="393"/>
                    <a:pt x="313" y="408"/>
                    <a:pt x="356" y="408"/>
                  </a:cubicBezTo>
                  <a:cubicBezTo>
                    <a:pt x="400" y="408"/>
                    <a:pt x="441" y="393"/>
                    <a:pt x="477" y="358"/>
                  </a:cubicBezTo>
                  <a:cubicBezTo>
                    <a:pt x="596" y="227"/>
                    <a:pt x="441" y="120"/>
                    <a:pt x="41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81" name="Google Shape;2881;p32"/>
            <p:cNvSpPr/>
            <p:nvPr/>
          </p:nvSpPr>
          <p:spPr>
            <a:xfrm>
              <a:off x="5629550" y="4033375"/>
              <a:ext cx="14325" cy="3250"/>
            </a:xfrm>
            <a:custGeom>
              <a:avLst/>
              <a:gdLst/>
              <a:ahLst/>
              <a:cxnLst/>
              <a:rect l="l" t="t" r="r" b="b"/>
              <a:pathLst>
                <a:path w="573" h="130" extrusionOk="0">
                  <a:moveTo>
                    <a:pt x="1" y="0"/>
                  </a:moveTo>
                  <a:cubicBezTo>
                    <a:pt x="1" y="36"/>
                    <a:pt x="13" y="83"/>
                    <a:pt x="25" y="107"/>
                  </a:cubicBezTo>
                  <a:cubicBezTo>
                    <a:pt x="117" y="107"/>
                    <a:pt x="215" y="130"/>
                    <a:pt x="308" y="130"/>
                  </a:cubicBezTo>
                  <a:cubicBezTo>
                    <a:pt x="406" y="130"/>
                    <a:pt x="499" y="104"/>
                    <a:pt x="57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82" name="Google Shape;2882;p32"/>
            <p:cNvSpPr/>
            <p:nvPr/>
          </p:nvSpPr>
          <p:spPr>
            <a:xfrm>
              <a:off x="5482225" y="4026525"/>
              <a:ext cx="11325" cy="2700"/>
            </a:xfrm>
            <a:custGeom>
              <a:avLst/>
              <a:gdLst/>
              <a:ahLst/>
              <a:cxnLst/>
              <a:rect l="l" t="t" r="r" b="b"/>
              <a:pathLst>
                <a:path w="453" h="108" extrusionOk="0">
                  <a:moveTo>
                    <a:pt x="0" y="0"/>
                  </a:moveTo>
                  <a:cubicBezTo>
                    <a:pt x="72" y="72"/>
                    <a:pt x="146" y="107"/>
                    <a:pt x="222" y="107"/>
                  </a:cubicBezTo>
                  <a:cubicBezTo>
                    <a:pt x="298" y="107"/>
                    <a:pt x="375" y="72"/>
                    <a:pt x="45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83" name="Google Shape;2883;p32"/>
            <p:cNvSpPr/>
            <p:nvPr/>
          </p:nvSpPr>
          <p:spPr>
            <a:xfrm>
              <a:off x="5460800" y="4025025"/>
              <a:ext cx="3875" cy="925"/>
            </a:xfrm>
            <a:custGeom>
              <a:avLst/>
              <a:gdLst/>
              <a:ahLst/>
              <a:cxnLst/>
              <a:rect l="l" t="t" r="r" b="b"/>
              <a:pathLst>
                <a:path w="155" h="37" extrusionOk="0">
                  <a:moveTo>
                    <a:pt x="107" y="1"/>
                  </a:moveTo>
                  <a:cubicBezTo>
                    <a:pt x="83" y="1"/>
                    <a:pt x="36" y="24"/>
                    <a:pt x="0" y="36"/>
                  </a:cubicBezTo>
                  <a:lnTo>
                    <a:pt x="155" y="36"/>
                  </a:lnTo>
                  <a:cubicBezTo>
                    <a:pt x="143" y="24"/>
                    <a:pt x="119" y="1"/>
                    <a:pt x="10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84" name="Google Shape;2884;p32"/>
            <p:cNvSpPr/>
            <p:nvPr/>
          </p:nvSpPr>
          <p:spPr>
            <a:xfrm>
              <a:off x="5442925" y="4024425"/>
              <a:ext cx="3900" cy="1225"/>
            </a:xfrm>
            <a:custGeom>
              <a:avLst/>
              <a:gdLst/>
              <a:ahLst/>
              <a:cxnLst/>
              <a:rect l="l" t="t" r="r" b="b"/>
              <a:pathLst>
                <a:path w="156" h="49" extrusionOk="0">
                  <a:moveTo>
                    <a:pt x="108" y="1"/>
                  </a:moveTo>
                  <a:cubicBezTo>
                    <a:pt x="60" y="1"/>
                    <a:pt x="36" y="25"/>
                    <a:pt x="1" y="37"/>
                  </a:cubicBezTo>
                  <a:cubicBezTo>
                    <a:pt x="48" y="48"/>
                    <a:pt x="96" y="48"/>
                    <a:pt x="155" y="48"/>
                  </a:cubicBezTo>
                  <a:cubicBezTo>
                    <a:pt x="144" y="37"/>
                    <a:pt x="120" y="1"/>
                    <a:pt x="10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85" name="Google Shape;2885;p32"/>
            <p:cNvSpPr/>
            <p:nvPr/>
          </p:nvSpPr>
          <p:spPr>
            <a:xfrm>
              <a:off x="5623600" y="4025925"/>
              <a:ext cx="2425" cy="3900"/>
            </a:xfrm>
            <a:custGeom>
              <a:avLst/>
              <a:gdLst/>
              <a:ahLst/>
              <a:cxnLst/>
              <a:rect l="l" t="t" r="r" b="b"/>
              <a:pathLst>
                <a:path w="97" h="156" extrusionOk="0">
                  <a:moveTo>
                    <a:pt x="96" y="0"/>
                  </a:moveTo>
                  <a:cubicBezTo>
                    <a:pt x="1" y="48"/>
                    <a:pt x="1" y="108"/>
                    <a:pt x="96" y="155"/>
                  </a:cubicBezTo>
                  <a:lnTo>
                    <a:pt x="96"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86" name="Google Shape;2886;p32"/>
            <p:cNvSpPr/>
            <p:nvPr/>
          </p:nvSpPr>
          <p:spPr>
            <a:xfrm>
              <a:off x="5625700" y="4029800"/>
              <a:ext cx="3875" cy="3600"/>
            </a:xfrm>
            <a:custGeom>
              <a:avLst/>
              <a:gdLst/>
              <a:ahLst/>
              <a:cxnLst/>
              <a:rect l="l" t="t" r="r" b="b"/>
              <a:pathLst>
                <a:path w="155" h="144" extrusionOk="0">
                  <a:moveTo>
                    <a:pt x="0" y="0"/>
                  </a:moveTo>
                  <a:cubicBezTo>
                    <a:pt x="9" y="9"/>
                    <a:pt x="19" y="18"/>
                    <a:pt x="28" y="26"/>
                  </a:cubicBezTo>
                  <a:lnTo>
                    <a:pt x="28" y="26"/>
                  </a:lnTo>
                  <a:lnTo>
                    <a:pt x="0" y="0"/>
                  </a:lnTo>
                  <a:close/>
                  <a:moveTo>
                    <a:pt x="28" y="26"/>
                  </a:moveTo>
                  <a:lnTo>
                    <a:pt x="155" y="143"/>
                  </a:lnTo>
                  <a:cubicBezTo>
                    <a:pt x="116" y="95"/>
                    <a:pt x="70" y="62"/>
                    <a:pt x="28" y="26"/>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87" name="Google Shape;2887;p32"/>
            <p:cNvSpPr/>
            <p:nvPr/>
          </p:nvSpPr>
          <p:spPr>
            <a:xfrm>
              <a:off x="5420600" y="4000550"/>
              <a:ext cx="36950" cy="12900"/>
            </a:xfrm>
            <a:custGeom>
              <a:avLst/>
              <a:gdLst/>
              <a:ahLst/>
              <a:cxnLst/>
              <a:rect l="l" t="t" r="r" b="b"/>
              <a:pathLst>
                <a:path w="1478" h="516" extrusionOk="0">
                  <a:moveTo>
                    <a:pt x="1072" y="0"/>
                  </a:moveTo>
                  <a:cubicBezTo>
                    <a:pt x="1041" y="0"/>
                    <a:pt x="1009" y="1"/>
                    <a:pt x="977" y="3"/>
                  </a:cubicBezTo>
                  <a:cubicBezTo>
                    <a:pt x="858" y="3"/>
                    <a:pt x="751" y="15"/>
                    <a:pt x="644" y="51"/>
                  </a:cubicBezTo>
                  <a:cubicBezTo>
                    <a:pt x="429" y="111"/>
                    <a:pt x="227" y="134"/>
                    <a:pt x="48" y="253"/>
                  </a:cubicBezTo>
                  <a:cubicBezTo>
                    <a:pt x="1" y="313"/>
                    <a:pt x="1" y="361"/>
                    <a:pt x="60" y="420"/>
                  </a:cubicBezTo>
                  <a:cubicBezTo>
                    <a:pt x="132" y="432"/>
                    <a:pt x="227" y="432"/>
                    <a:pt x="310" y="456"/>
                  </a:cubicBezTo>
                  <a:cubicBezTo>
                    <a:pt x="337" y="483"/>
                    <a:pt x="368" y="498"/>
                    <a:pt x="398" y="498"/>
                  </a:cubicBezTo>
                  <a:cubicBezTo>
                    <a:pt x="421" y="498"/>
                    <a:pt x="444" y="489"/>
                    <a:pt x="465" y="468"/>
                  </a:cubicBezTo>
                  <a:cubicBezTo>
                    <a:pt x="513" y="468"/>
                    <a:pt x="572" y="480"/>
                    <a:pt x="608" y="480"/>
                  </a:cubicBezTo>
                  <a:cubicBezTo>
                    <a:pt x="656" y="503"/>
                    <a:pt x="706" y="515"/>
                    <a:pt x="755" y="515"/>
                  </a:cubicBezTo>
                  <a:cubicBezTo>
                    <a:pt x="804" y="515"/>
                    <a:pt x="852" y="503"/>
                    <a:pt x="894" y="480"/>
                  </a:cubicBezTo>
                  <a:cubicBezTo>
                    <a:pt x="1048" y="456"/>
                    <a:pt x="1191" y="444"/>
                    <a:pt x="1346" y="420"/>
                  </a:cubicBezTo>
                  <a:cubicBezTo>
                    <a:pt x="1394" y="349"/>
                    <a:pt x="1429" y="265"/>
                    <a:pt x="1477" y="182"/>
                  </a:cubicBezTo>
                  <a:cubicBezTo>
                    <a:pt x="1378" y="33"/>
                    <a:pt x="1229" y="0"/>
                    <a:pt x="107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88" name="Google Shape;2888;p32"/>
            <p:cNvSpPr/>
            <p:nvPr/>
          </p:nvSpPr>
          <p:spPr>
            <a:xfrm>
              <a:off x="5453350" y="4011900"/>
              <a:ext cx="37825" cy="3325"/>
            </a:xfrm>
            <a:custGeom>
              <a:avLst/>
              <a:gdLst/>
              <a:ahLst/>
              <a:cxnLst/>
              <a:rect l="l" t="t" r="r" b="b"/>
              <a:pathLst>
                <a:path w="1513" h="133" extrusionOk="0">
                  <a:moveTo>
                    <a:pt x="735" y="0"/>
                  </a:moveTo>
                  <a:cubicBezTo>
                    <a:pt x="523" y="0"/>
                    <a:pt x="311" y="15"/>
                    <a:pt x="97" y="15"/>
                  </a:cubicBezTo>
                  <a:cubicBezTo>
                    <a:pt x="65" y="15"/>
                    <a:pt x="33" y="14"/>
                    <a:pt x="0" y="14"/>
                  </a:cubicBezTo>
                  <a:lnTo>
                    <a:pt x="0" y="14"/>
                  </a:lnTo>
                  <a:cubicBezTo>
                    <a:pt x="24" y="61"/>
                    <a:pt x="24" y="85"/>
                    <a:pt x="24" y="133"/>
                  </a:cubicBezTo>
                  <a:cubicBezTo>
                    <a:pt x="512" y="133"/>
                    <a:pt x="1012" y="121"/>
                    <a:pt x="1513" y="121"/>
                  </a:cubicBezTo>
                  <a:cubicBezTo>
                    <a:pt x="1254" y="22"/>
                    <a:pt x="995" y="0"/>
                    <a:pt x="73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89" name="Google Shape;2889;p32"/>
            <p:cNvSpPr/>
            <p:nvPr/>
          </p:nvSpPr>
          <p:spPr>
            <a:xfrm>
              <a:off x="5392925" y="4003375"/>
              <a:ext cx="29200" cy="12850"/>
            </a:xfrm>
            <a:custGeom>
              <a:avLst/>
              <a:gdLst/>
              <a:ahLst/>
              <a:cxnLst/>
              <a:rect l="l" t="t" r="r" b="b"/>
              <a:pathLst>
                <a:path w="1168" h="514" extrusionOk="0">
                  <a:moveTo>
                    <a:pt x="589" y="0"/>
                  </a:moveTo>
                  <a:cubicBezTo>
                    <a:pt x="420" y="0"/>
                    <a:pt x="246" y="53"/>
                    <a:pt x="72" y="128"/>
                  </a:cubicBezTo>
                  <a:cubicBezTo>
                    <a:pt x="36" y="176"/>
                    <a:pt x="24" y="200"/>
                    <a:pt x="0" y="236"/>
                  </a:cubicBezTo>
                  <a:cubicBezTo>
                    <a:pt x="72" y="343"/>
                    <a:pt x="179" y="343"/>
                    <a:pt x="274" y="343"/>
                  </a:cubicBezTo>
                  <a:cubicBezTo>
                    <a:pt x="298" y="345"/>
                    <a:pt x="323" y="345"/>
                    <a:pt x="348" y="345"/>
                  </a:cubicBezTo>
                  <a:cubicBezTo>
                    <a:pt x="368" y="345"/>
                    <a:pt x="388" y="345"/>
                    <a:pt x="407" y="345"/>
                  </a:cubicBezTo>
                  <a:cubicBezTo>
                    <a:pt x="523" y="345"/>
                    <a:pt x="638" y="354"/>
                    <a:pt x="715" y="474"/>
                  </a:cubicBezTo>
                  <a:cubicBezTo>
                    <a:pt x="756" y="502"/>
                    <a:pt x="790" y="514"/>
                    <a:pt x="820" y="514"/>
                  </a:cubicBezTo>
                  <a:cubicBezTo>
                    <a:pt x="903" y="514"/>
                    <a:pt x="951" y="425"/>
                    <a:pt x="1012" y="355"/>
                  </a:cubicBezTo>
                  <a:cubicBezTo>
                    <a:pt x="1072" y="343"/>
                    <a:pt x="1108" y="331"/>
                    <a:pt x="1167" y="307"/>
                  </a:cubicBezTo>
                  <a:cubicBezTo>
                    <a:pt x="1155" y="271"/>
                    <a:pt x="1143" y="236"/>
                    <a:pt x="1108" y="212"/>
                  </a:cubicBezTo>
                  <a:cubicBezTo>
                    <a:pt x="943" y="59"/>
                    <a:pt x="768" y="0"/>
                    <a:pt x="58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90" name="Google Shape;2890;p32"/>
            <p:cNvSpPr/>
            <p:nvPr/>
          </p:nvSpPr>
          <p:spPr>
            <a:xfrm>
              <a:off x="5517050" y="4013600"/>
              <a:ext cx="24725" cy="5500"/>
            </a:xfrm>
            <a:custGeom>
              <a:avLst/>
              <a:gdLst/>
              <a:ahLst/>
              <a:cxnLst/>
              <a:rect l="l" t="t" r="r" b="b"/>
              <a:pathLst>
                <a:path w="989" h="220" extrusionOk="0">
                  <a:moveTo>
                    <a:pt x="268" y="1"/>
                  </a:moveTo>
                  <a:cubicBezTo>
                    <a:pt x="179" y="1"/>
                    <a:pt x="90" y="15"/>
                    <a:pt x="0" y="53"/>
                  </a:cubicBezTo>
                  <a:cubicBezTo>
                    <a:pt x="60" y="112"/>
                    <a:pt x="131" y="160"/>
                    <a:pt x="191" y="220"/>
                  </a:cubicBezTo>
                  <a:lnTo>
                    <a:pt x="905" y="220"/>
                  </a:lnTo>
                  <a:cubicBezTo>
                    <a:pt x="965" y="172"/>
                    <a:pt x="989" y="124"/>
                    <a:pt x="905" y="100"/>
                  </a:cubicBezTo>
                  <a:cubicBezTo>
                    <a:pt x="694" y="84"/>
                    <a:pt x="483" y="1"/>
                    <a:pt x="26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91" name="Google Shape;2891;p32"/>
            <p:cNvSpPr/>
            <p:nvPr/>
          </p:nvSpPr>
          <p:spPr>
            <a:xfrm>
              <a:off x="5410775" y="4011925"/>
              <a:ext cx="9850" cy="6750"/>
            </a:xfrm>
            <a:custGeom>
              <a:avLst/>
              <a:gdLst/>
              <a:ahLst/>
              <a:cxnLst/>
              <a:rect l="l" t="t" r="r" b="b"/>
              <a:pathLst>
                <a:path w="394" h="270" extrusionOk="0">
                  <a:moveTo>
                    <a:pt x="298" y="1"/>
                  </a:moveTo>
                  <a:lnTo>
                    <a:pt x="298" y="1"/>
                  </a:lnTo>
                  <a:cubicBezTo>
                    <a:pt x="191" y="48"/>
                    <a:pt x="96" y="72"/>
                    <a:pt x="1" y="120"/>
                  </a:cubicBezTo>
                  <a:cubicBezTo>
                    <a:pt x="43" y="213"/>
                    <a:pt x="103" y="269"/>
                    <a:pt x="177" y="269"/>
                  </a:cubicBezTo>
                  <a:cubicBezTo>
                    <a:pt x="207" y="269"/>
                    <a:pt x="240" y="260"/>
                    <a:pt x="275" y="239"/>
                  </a:cubicBezTo>
                  <a:cubicBezTo>
                    <a:pt x="394" y="179"/>
                    <a:pt x="310" y="84"/>
                    <a:pt x="29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92" name="Google Shape;2892;p32"/>
            <p:cNvSpPr/>
            <p:nvPr/>
          </p:nvSpPr>
          <p:spPr>
            <a:xfrm>
              <a:off x="5494725" y="4012425"/>
              <a:ext cx="14900" cy="2500"/>
            </a:xfrm>
            <a:custGeom>
              <a:avLst/>
              <a:gdLst/>
              <a:ahLst/>
              <a:cxnLst/>
              <a:rect l="l" t="t" r="r" b="b"/>
              <a:pathLst>
                <a:path w="596" h="100" extrusionOk="0">
                  <a:moveTo>
                    <a:pt x="271" y="1"/>
                  </a:moveTo>
                  <a:cubicBezTo>
                    <a:pt x="179" y="1"/>
                    <a:pt x="87" y="29"/>
                    <a:pt x="0" y="100"/>
                  </a:cubicBezTo>
                  <a:lnTo>
                    <a:pt x="596" y="100"/>
                  </a:lnTo>
                  <a:cubicBezTo>
                    <a:pt x="492" y="42"/>
                    <a:pt x="381" y="1"/>
                    <a:pt x="27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93" name="Google Shape;2893;p32"/>
            <p:cNvSpPr/>
            <p:nvPr/>
          </p:nvSpPr>
          <p:spPr>
            <a:xfrm>
              <a:off x="5436075" y="4012225"/>
              <a:ext cx="6875" cy="2475"/>
            </a:xfrm>
            <a:custGeom>
              <a:avLst/>
              <a:gdLst/>
              <a:ahLst/>
              <a:cxnLst/>
              <a:rect l="l" t="t" r="r" b="b"/>
              <a:pathLst>
                <a:path w="275" h="99" extrusionOk="0">
                  <a:moveTo>
                    <a:pt x="1" y="1"/>
                  </a:moveTo>
                  <a:cubicBezTo>
                    <a:pt x="43" y="66"/>
                    <a:pt x="87" y="99"/>
                    <a:pt x="133" y="99"/>
                  </a:cubicBezTo>
                  <a:cubicBezTo>
                    <a:pt x="179" y="99"/>
                    <a:pt x="227" y="66"/>
                    <a:pt x="27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94" name="Google Shape;2894;p32"/>
            <p:cNvSpPr/>
            <p:nvPr/>
          </p:nvSpPr>
          <p:spPr>
            <a:xfrm>
              <a:off x="5452450" y="4015200"/>
              <a:ext cx="1525" cy="1525"/>
            </a:xfrm>
            <a:custGeom>
              <a:avLst/>
              <a:gdLst/>
              <a:ahLst/>
              <a:cxnLst/>
              <a:rect l="l" t="t" r="r" b="b"/>
              <a:pathLst>
                <a:path w="61" h="61" extrusionOk="0">
                  <a:moveTo>
                    <a:pt x="60" y="1"/>
                  </a:moveTo>
                  <a:lnTo>
                    <a:pt x="1" y="36"/>
                  </a:lnTo>
                  <a:lnTo>
                    <a:pt x="25" y="60"/>
                  </a:lnTo>
                  <a:lnTo>
                    <a:pt x="60"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95" name="Google Shape;2895;p32"/>
            <p:cNvSpPr/>
            <p:nvPr/>
          </p:nvSpPr>
          <p:spPr>
            <a:xfrm>
              <a:off x="5428650" y="4011925"/>
              <a:ext cx="3600" cy="1800"/>
            </a:xfrm>
            <a:custGeom>
              <a:avLst/>
              <a:gdLst/>
              <a:ahLst/>
              <a:cxnLst/>
              <a:rect l="l" t="t" r="r" b="b"/>
              <a:pathLst>
                <a:path w="144" h="72" extrusionOk="0">
                  <a:moveTo>
                    <a:pt x="0" y="1"/>
                  </a:moveTo>
                  <a:cubicBezTo>
                    <a:pt x="12" y="13"/>
                    <a:pt x="24" y="48"/>
                    <a:pt x="36" y="60"/>
                  </a:cubicBezTo>
                  <a:cubicBezTo>
                    <a:pt x="51" y="68"/>
                    <a:pt x="65" y="72"/>
                    <a:pt x="78" y="72"/>
                  </a:cubicBezTo>
                  <a:cubicBezTo>
                    <a:pt x="105" y="72"/>
                    <a:pt x="127" y="53"/>
                    <a:pt x="143" y="13"/>
                  </a:cubicBezTo>
                  <a:cubicBezTo>
                    <a:pt x="84" y="1"/>
                    <a:pt x="36" y="1"/>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96" name="Google Shape;2896;p32"/>
            <p:cNvSpPr/>
            <p:nvPr/>
          </p:nvSpPr>
          <p:spPr>
            <a:xfrm>
              <a:off x="5923050" y="4037525"/>
              <a:ext cx="61350" cy="14275"/>
            </a:xfrm>
            <a:custGeom>
              <a:avLst/>
              <a:gdLst/>
              <a:ahLst/>
              <a:cxnLst/>
              <a:rect l="l" t="t" r="r" b="b"/>
              <a:pathLst>
                <a:path w="2454" h="571" extrusionOk="0">
                  <a:moveTo>
                    <a:pt x="239" y="1"/>
                  </a:moveTo>
                  <a:cubicBezTo>
                    <a:pt x="179" y="13"/>
                    <a:pt x="120" y="48"/>
                    <a:pt x="72" y="96"/>
                  </a:cubicBezTo>
                  <a:cubicBezTo>
                    <a:pt x="24" y="132"/>
                    <a:pt x="12" y="191"/>
                    <a:pt x="0" y="251"/>
                  </a:cubicBezTo>
                  <a:cubicBezTo>
                    <a:pt x="12" y="298"/>
                    <a:pt x="24" y="334"/>
                    <a:pt x="60" y="358"/>
                  </a:cubicBezTo>
                  <a:cubicBezTo>
                    <a:pt x="211" y="509"/>
                    <a:pt x="367" y="571"/>
                    <a:pt x="529" y="571"/>
                  </a:cubicBezTo>
                  <a:cubicBezTo>
                    <a:pt x="686" y="571"/>
                    <a:pt x="848" y="512"/>
                    <a:pt x="1013" y="417"/>
                  </a:cubicBezTo>
                  <a:lnTo>
                    <a:pt x="1310" y="417"/>
                  </a:lnTo>
                  <a:cubicBezTo>
                    <a:pt x="1372" y="400"/>
                    <a:pt x="1434" y="393"/>
                    <a:pt x="1496" y="393"/>
                  </a:cubicBezTo>
                  <a:cubicBezTo>
                    <a:pt x="1753" y="393"/>
                    <a:pt x="2010" y="513"/>
                    <a:pt x="2267" y="513"/>
                  </a:cubicBezTo>
                  <a:cubicBezTo>
                    <a:pt x="2329" y="513"/>
                    <a:pt x="2391" y="506"/>
                    <a:pt x="2453" y="489"/>
                  </a:cubicBezTo>
                  <a:lnTo>
                    <a:pt x="2453" y="417"/>
                  </a:lnTo>
                  <a:cubicBezTo>
                    <a:pt x="2227" y="239"/>
                    <a:pt x="1977" y="275"/>
                    <a:pt x="1727" y="251"/>
                  </a:cubicBezTo>
                  <a:cubicBezTo>
                    <a:pt x="1705" y="250"/>
                    <a:pt x="1683" y="250"/>
                    <a:pt x="1661" y="250"/>
                  </a:cubicBezTo>
                  <a:cubicBezTo>
                    <a:pt x="1493" y="250"/>
                    <a:pt x="1324" y="267"/>
                    <a:pt x="1157" y="267"/>
                  </a:cubicBezTo>
                  <a:cubicBezTo>
                    <a:pt x="956" y="267"/>
                    <a:pt x="756" y="242"/>
                    <a:pt x="560" y="132"/>
                  </a:cubicBezTo>
                  <a:cubicBezTo>
                    <a:pt x="501" y="1"/>
                    <a:pt x="370" y="1"/>
                    <a:pt x="23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97" name="Google Shape;2897;p32"/>
            <p:cNvSpPr/>
            <p:nvPr/>
          </p:nvSpPr>
          <p:spPr>
            <a:xfrm>
              <a:off x="5984675" y="4048250"/>
              <a:ext cx="36625" cy="3900"/>
            </a:xfrm>
            <a:custGeom>
              <a:avLst/>
              <a:gdLst/>
              <a:ahLst/>
              <a:cxnLst/>
              <a:rect l="l" t="t" r="r" b="b"/>
              <a:pathLst>
                <a:path w="1465" h="156" extrusionOk="0">
                  <a:moveTo>
                    <a:pt x="0" y="0"/>
                  </a:moveTo>
                  <a:lnTo>
                    <a:pt x="0" y="84"/>
                  </a:lnTo>
                  <a:cubicBezTo>
                    <a:pt x="95" y="96"/>
                    <a:pt x="179" y="119"/>
                    <a:pt x="274" y="155"/>
                  </a:cubicBezTo>
                  <a:cubicBezTo>
                    <a:pt x="398" y="126"/>
                    <a:pt x="522" y="120"/>
                    <a:pt x="645" y="120"/>
                  </a:cubicBezTo>
                  <a:cubicBezTo>
                    <a:pt x="721" y="120"/>
                    <a:pt x="798" y="122"/>
                    <a:pt x="874" y="122"/>
                  </a:cubicBezTo>
                  <a:cubicBezTo>
                    <a:pt x="1072" y="122"/>
                    <a:pt x="1268" y="108"/>
                    <a:pt x="146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98" name="Google Shape;2898;p32"/>
            <p:cNvSpPr/>
            <p:nvPr/>
          </p:nvSpPr>
          <p:spPr>
            <a:xfrm>
              <a:off x="5277725" y="3823200"/>
              <a:ext cx="55100" cy="18725"/>
            </a:xfrm>
            <a:custGeom>
              <a:avLst/>
              <a:gdLst/>
              <a:ahLst/>
              <a:cxnLst/>
              <a:rect l="l" t="t" r="r" b="b"/>
              <a:pathLst>
                <a:path w="2204" h="749" extrusionOk="0">
                  <a:moveTo>
                    <a:pt x="915" y="0"/>
                  </a:moveTo>
                  <a:cubicBezTo>
                    <a:pt x="879" y="0"/>
                    <a:pt x="844" y="1"/>
                    <a:pt x="810" y="1"/>
                  </a:cubicBezTo>
                  <a:cubicBezTo>
                    <a:pt x="691" y="37"/>
                    <a:pt x="572" y="61"/>
                    <a:pt x="453" y="73"/>
                  </a:cubicBezTo>
                  <a:cubicBezTo>
                    <a:pt x="394" y="97"/>
                    <a:pt x="334" y="108"/>
                    <a:pt x="275" y="132"/>
                  </a:cubicBezTo>
                  <a:cubicBezTo>
                    <a:pt x="167" y="192"/>
                    <a:pt x="60" y="251"/>
                    <a:pt x="1" y="370"/>
                  </a:cubicBezTo>
                  <a:cubicBezTo>
                    <a:pt x="1" y="418"/>
                    <a:pt x="25" y="454"/>
                    <a:pt x="48" y="478"/>
                  </a:cubicBezTo>
                  <a:cubicBezTo>
                    <a:pt x="334" y="537"/>
                    <a:pt x="644" y="430"/>
                    <a:pt x="894" y="632"/>
                  </a:cubicBezTo>
                  <a:cubicBezTo>
                    <a:pt x="1017" y="619"/>
                    <a:pt x="1143" y="609"/>
                    <a:pt x="1268" y="609"/>
                  </a:cubicBezTo>
                  <a:cubicBezTo>
                    <a:pt x="1480" y="609"/>
                    <a:pt x="1692" y="638"/>
                    <a:pt x="1894" y="728"/>
                  </a:cubicBezTo>
                  <a:cubicBezTo>
                    <a:pt x="1937" y="741"/>
                    <a:pt x="1979" y="749"/>
                    <a:pt x="2019" y="749"/>
                  </a:cubicBezTo>
                  <a:cubicBezTo>
                    <a:pt x="2088" y="749"/>
                    <a:pt x="2151" y="724"/>
                    <a:pt x="2203" y="656"/>
                  </a:cubicBezTo>
                  <a:cubicBezTo>
                    <a:pt x="2203" y="144"/>
                    <a:pt x="1775" y="287"/>
                    <a:pt x="1513" y="180"/>
                  </a:cubicBezTo>
                  <a:cubicBezTo>
                    <a:pt x="1500" y="179"/>
                    <a:pt x="1486" y="178"/>
                    <a:pt x="1472" y="178"/>
                  </a:cubicBezTo>
                  <a:cubicBezTo>
                    <a:pt x="1441" y="178"/>
                    <a:pt x="1409" y="180"/>
                    <a:pt x="1377" y="180"/>
                  </a:cubicBezTo>
                  <a:cubicBezTo>
                    <a:pt x="1291" y="180"/>
                    <a:pt x="1210" y="165"/>
                    <a:pt x="1179" y="49"/>
                  </a:cubicBezTo>
                  <a:cubicBezTo>
                    <a:pt x="1094" y="6"/>
                    <a:pt x="1003" y="0"/>
                    <a:pt x="91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99" name="Google Shape;2899;p32"/>
            <p:cNvSpPr/>
            <p:nvPr/>
          </p:nvSpPr>
          <p:spPr>
            <a:xfrm>
              <a:off x="5200350" y="3799675"/>
              <a:ext cx="41675" cy="18200"/>
            </a:xfrm>
            <a:custGeom>
              <a:avLst/>
              <a:gdLst/>
              <a:ahLst/>
              <a:cxnLst/>
              <a:rect l="l" t="t" r="r" b="b"/>
              <a:pathLst>
                <a:path w="1667" h="728" extrusionOk="0">
                  <a:moveTo>
                    <a:pt x="575" y="0"/>
                  </a:moveTo>
                  <a:cubicBezTo>
                    <a:pt x="562" y="0"/>
                    <a:pt x="549" y="1"/>
                    <a:pt x="536" y="2"/>
                  </a:cubicBezTo>
                  <a:cubicBezTo>
                    <a:pt x="369" y="2"/>
                    <a:pt x="226" y="37"/>
                    <a:pt x="107" y="133"/>
                  </a:cubicBezTo>
                  <a:cubicBezTo>
                    <a:pt x="36" y="240"/>
                    <a:pt x="0" y="347"/>
                    <a:pt x="95" y="454"/>
                  </a:cubicBezTo>
                  <a:cubicBezTo>
                    <a:pt x="150" y="509"/>
                    <a:pt x="191" y="620"/>
                    <a:pt x="277" y="620"/>
                  </a:cubicBezTo>
                  <a:cubicBezTo>
                    <a:pt x="303" y="620"/>
                    <a:pt x="333" y="610"/>
                    <a:pt x="369" y="585"/>
                  </a:cubicBezTo>
                  <a:cubicBezTo>
                    <a:pt x="466" y="568"/>
                    <a:pt x="560" y="556"/>
                    <a:pt x="650" y="556"/>
                  </a:cubicBezTo>
                  <a:cubicBezTo>
                    <a:pt x="815" y="556"/>
                    <a:pt x="969" y="597"/>
                    <a:pt x="1107" y="728"/>
                  </a:cubicBezTo>
                  <a:cubicBezTo>
                    <a:pt x="1187" y="710"/>
                    <a:pt x="1260" y="679"/>
                    <a:pt x="1341" y="679"/>
                  </a:cubicBezTo>
                  <a:cubicBezTo>
                    <a:pt x="1369" y="679"/>
                    <a:pt x="1398" y="683"/>
                    <a:pt x="1429" y="692"/>
                  </a:cubicBezTo>
                  <a:cubicBezTo>
                    <a:pt x="1452" y="696"/>
                    <a:pt x="1472" y="698"/>
                    <a:pt x="1491" y="698"/>
                  </a:cubicBezTo>
                  <a:cubicBezTo>
                    <a:pt x="1636" y="698"/>
                    <a:pt x="1656" y="581"/>
                    <a:pt x="1667" y="454"/>
                  </a:cubicBezTo>
                  <a:cubicBezTo>
                    <a:pt x="1476" y="264"/>
                    <a:pt x="1179" y="323"/>
                    <a:pt x="953" y="168"/>
                  </a:cubicBezTo>
                  <a:cubicBezTo>
                    <a:pt x="844" y="59"/>
                    <a:pt x="714" y="0"/>
                    <a:pt x="57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00" name="Google Shape;2900;p32"/>
            <p:cNvSpPr/>
            <p:nvPr/>
          </p:nvSpPr>
          <p:spPr>
            <a:xfrm>
              <a:off x="5279050" y="3821425"/>
              <a:ext cx="28175" cy="7550"/>
            </a:xfrm>
            <a:custGeom>
              <a:avLst/>
              <a:gdLst/>
              <a:ahLst/>
              <a:cxnLst/>
              <a:rect l="l" t="t" r="r" b="b"/>
              <a:pathLst>
                <a:path w="1127" h="302" extrusionOk="0">
                  <a:moveTo>
                    <a:pt x="412" y="1"/>
                  </a:moveTo>
                  <a:cubicBezTo>
                    <a:pt x="293" y="13"/>
                    <a:pt x="186" y="13"/>
                    <a:pt x="67" y="25"/>
                  </a:cubicBezTo>
                  <a:cubicBezTo>
                    <a:pt x="34" y="168"/>
                    <a:pt x="1" y="301"/>
                    <a:pt x="185" y="301"/>
                  </a:cubicBezTo>
                  <a:cubicBezTo>
                    <a:pt x="200" y="301"/>
                    <a:pt x="216" y="300"/>
                    <a:pt x="233" y="298"/>
                  </a:cubicBezTo>
                  <a:lnTo>
                    <a:pt x="388" y="298"/>
                  </a:lnTo>
                  <a:cubicBezTo>
                    <a:pt x="472" y="203"/>
                    <a:pt x="591" y="239"/>
                    <a:pt x="686" y="168"/>
                  </a:cubicBezTo>
                  <a:cubicBezTo>
                    <a:pt x="829" y="144"/>
                    <a:pt x="984" y="144"/>
                    <a:pt x="1126" y="132"/>
                  </a:cubicBezTo>
                  <a:cubicBezTo>
                    <a:pt x="900" y="1"/>
                    <a:pt x="650" y="1"/>
                    <a:pt x="41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01" name="Google Shape;2901;p32"/>
            <p:cNvSpPr/>
            <p:nvPr/>
          </p:nvSpPr>
          <p:spPr>
            <a:xfrm>
              <a:off x="5272075" y="3822025"/>
              <a:ext cx="12825" cy="10450"/>
            </a:xfrm>
            <a:custGeom>
              <a:avLst/>
              <a:gdLst/>
              <a:ahLst/>
              <a:cxnLst/>
              <a:rect l="l" t="t" r="r" b="b"/>
              <a:pathLst>
                <a:path w="513" h="418" extrusionOk="0">
                  <a:moveTo>
                    <a:pt x="262" y="1"/>
                  </a:moveTo>
                  <a:cubicBezTo>
                    <a:pt x="155" y="108"/>
                    <a:pt x="1" y="215"/>
                    <a:pt x="108" y="405"/>
                  </a:cubicBezTo>
                  <a:cubicBezTo>
                    <a:pt x="143" y="405"/>
                    <a:pt x="179" y="405"/>
                    <a:pt x="215" y="417"/>
                  </a:cubicBezTo>
                  <a:cubicBezTo>
                    <a:pt x="334" y="405"/>
                    <a:pt x="453" y="394"/>
                    <a:pt x="512" y="274"/>
                  </a:cubicBezTo>
                  <a:cubicBezTo>
                    <a:pt x="405" y="215"/>
                    <a:pt x="382" y="108"/>
                    <a:pt x="34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02" name="Google Shape;2902;p32"/>
            <p:cNvSpPr/>
            <p:nvPr/>
          </p:nvSpPr>
          <p:spPr>
            <a:xfrm>
              <a:off x="5267025" y="3822025"/>
              <a:ext cx="11625" cy="10150"/>
            </a:xfrm>
            <a:custGeom>
              <a:avLst/>
              <a:gdLst/>
              <a:ahLst/>
              <a:cxnLst/>
              <a:rect l="l" t="t" r="r" b="b"/>
              <a:pathLst>
                <a:path w="465" h="406" extrusionOk="0">
                  <a:moveTo>
                    <a:pt x="464" y="1"/>
                  </a:moveTo>
                  <a:cubicBezTo>
                    <a:pt x="298" y="96"/>
                    <a:pt x="0" y="144"/>
                    <a:pt x="310" y="405"/>
                  </a:cubicBezTo>
                  <a:cubicBezTo>
                    <a:pt x="357" y="274"/>
                    <a:pt x="417" y="144"/>
                    <a:pt x="46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03" name="Google Shape;2903;p32"/>
            <p:cNvSpPr/>
            <p:nvPr/>
          </p:nvSpPr>
          <p:spPr>
            <a:xfrm>
              <a:off x="5160750" y="3635100"/>
              <a:ext cx="15500" cy="16425"/>
            </a:xfrm>
            <a:custGeom>
              <a:avLst/>
              <a:gdLst/>
              <a:ahLst/>
              <a:cxnLst/>
              <a:rect l="l" t="t" r="r" b="b"/>
              <a:pathLst>
                <a:path w="620" h="657" extrusionOk="0">
                  <a:moveTo>
                    <a:pt x="382" y="1"/>
                  </a:moveTo>
                  <a:cubicBezTo>
                    <a:pt x="239" y="1"/>
                    <a:pt x="96" y="72"/>
                    <a:pt x="1" y="179"/>
                  </a:cubicBezTo>
                  <a:lnTo>
                    <a:pt x="84" y="441"/>
                  </a:lnTo>
                  <a:cubicBezTo>
                    <a:pt x="159" y="558"/>
                    <a:pt x="246" y="657"/>
                    <a:pt x="364" y="657"/>
                  </a:cubicBezTo>
                  <a:cubicBezTo>
                    <a:pt x="415" y="657"/>
                    <a:pt x="472" y="639"/>
                    <a:pt x="536" y="596"/>
                  </a:cubicBezTo>
                  <a:cubicBezTo>
                    <a:pt x="501" y="465"/>
                    <a:pt x="548" y="370"/>
                    <a:pt x="620" y="274"/>
                  </a:cubicBezTo>
                  <a:cubicBezTo>
                    <a:pt x="620" y="131"/>
                    <a:pt x="501" y="60"/>
                    <a:pt x="38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04" name="Google Shape;2904;p32"/>
            <p:cNvSpPr/>
            <p:nvPr/>
          </p:nvSpPr>
          <p:spPr>
            <a:xfrm>
              <a:off x="5192000" y="3605550"/>
              <a:ext cx="6875" cy="5950"/>
            </a:xfrm>
            <a:custGeom>
              <a:avLst/>
              <a:gdLst/>
              <a:ahLst/>
              <a:cxnLst/>
              <a:rect l="l" t="t" r="r" b="b"/>
              <a:pathLst>
                <a:path w="275" h="238" extrusionOk="0">
                  <a:moveTo>
                    <a:pt x="169" y="1"/>
                  </a:moveTo>
                  <a:cubicBezTo>
                    <a:pt x="75" y="1"/>
                    <a:pt x="50" y="104"/>
                    <a:pt x="1" y="182"/>
                  </a:cubicBezTo>
                  <a:cubicBezTo>
                    <a:pt x="57" y="189"/>
                    <a:pt x="121" y="237"/>
                    <a:pt x="174" y="237"/>
                  </a:cubicBezTo>
                  <a:cubicBezTo>
                    <a:pt x="211" y="237"/>
                    <a:pt x="243" y="214"/>
                    <a:pt x="263" y="135"/>
                  </a:cubicBezTo>
                  <a:cubicBezTo>
                    <a:pt x="275" y="111"/>
                    <a:pt x="263" y="28"/>
                    <a:pt x="239" y="16"/>
                  </a:cubicBezTo>
                  <a:cubicBezTo>
                    <a:pt x="212" y="5"/>
                    <a:pt x="189" y="1"/>
                    <a:pt x="16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05" name="Google Shape;2905;p32"/>
            <p:cNvSpPr/>
            <p:nvPr/>
          </p:nvSpPr>
          <p:spPr>
            <a:xfrm>
              <a:off x="5707550" y="4019075"/>
              <a:ext cx="202125" cy="27175"/>
            </a:xfrm>
            <a:custGeom>
              <a:avLst/>
              <a:gdLst/>
              <a:ahLst/>
              <a:cxnLst/>
              <a:rect l="l" t="t" r="r" b="b"/>
              <a:pathLst>
                <a:path w="8085" h="1087" extrusionOk="0">
                  <a:moveTo>
                    <a:pt x="1620" y="1"/>
                  </a:moveTo>
                  <a:cubicBezTo>
                    <a:pt x="1524" y="7"/>
                    <a:pt x="1429" y="7"/>
                    <a:pt x="1334" y="7"/>
                  </a:cubicBezTo>
                  <a:cubicBezTo>
                    <a:pt x="1239" y="7"/>
                    <a:pt x="1143" y="7"/>
                    <a:pt x="1048" y="12"/>
                  </a:cubicBezTo>
                  <a:cubicBezTo>
                    <a:pt x="929" y="12"/>
                    <a:pt x="822" y="60"/>
                    <a:pt x="750" y="155"/>
                  </a:cubicBezTo>
                  <a:cubicBezTo>
                    <a:pt x="639" y="267"/>
                    <a:pt x="508" y="285"/>
                    <a:pt x="373" y="285"/>
                  </a:cubicBezTo>
                  <a:cubicBezTo>
                    <a:pt x="308" y="285"/>
                    <a:pt x="243" y="281"/>
                    <a:pt x="179" y="281"/>
                  </a:cubicBezTo>
                  <a:cubicBezTo>
                    <a:pt x="118" y="281"/>
                    <a:pt x="58" y="284"/>
                    <a:pt x="0" y="298"/>
                  </a:cubicBezTo>
                  <a:cubicBezTo>
                    <a:pt x="215" y="334"/>
                    <a:pt x="405" y="393"/>
                    <a:pt x="608" y="441"/>
                  </a:cubicBezTo>
                  <a:cubicBezTo>
                    <a:pt x="674" y="491"/>
                    <a:pt x="740" y="517"/>
                    <a:pt x="805" y="517"/>
                  </a:cubicBezTo>
                  <a:cubicBezTo>
                    <a:pt x="880" y="517"/>
                    <a:pt x="954" y="482"/>
                    <a:pt x="1024" y="405"/>
                  </a:cubicBezTo>
                  <a:cubicBezTo>
                    <a:pt x="1106" y="400"/>
                    <a:pt x="1189" y="397"/>
                    <a:pt x="1271" y="397"/>
                  </a:cubicBezTo>
                  <a:cubicBezTo>
                    <a:pt x="1545" y="397"/>
                    <a:pt x="1818" y="430"/>
                    <a:pt x="2084" y="513"/>
                  </a:cubicBezTo>
                  <a:cubicBezTo>
                    <a:pt x="2153" y="625"/>
                    <a:pt x="2235" y="656"/>
                    <a:pt x="2323" y="656"/>
                  </a:cubicBezTo>
                  <a:cubicBezTo>
                    <a:pt x="2403" y="656"/>
                    <a:pt x="2487" y="631"/>
                    <a:pt x="2572" y="620"/>
                  </a:cubicBezTo>
                  <a:cubicBezTo>
                    <a:pt x="2679" y="620"/>
                    <a:pt x="2786" y="620"/>
                    <a:pt x="2894" y="572"/>
                  </a:cubicBezTo>
                  <a:lnTo>
                    <a:pt x="3036" y="572"/>
                  </a:lnTo>
                  <a:cubicBezTo>
                    <a:pt x="3227" y="667"/>
                    <a:pt x="3465" y="572"/>
                    <a:pt x="3667" y="679"/>
                  </a:cubicBezTo>
                  <a:cubicBezTo>
                    <a:pt x="3743" y="663"/>
                    <a:pt x="3818" y="656"/>
                    <a:pt x="3894" y="656"/>
                  </a:cubicBezTo>
                  <a:cubicBezTo>
                    <a:pt x="4091" y="656"/>
                    <a:pt x="4287" y="701"/>
                    <a:pt x="4477" y="727"/>
                  </a:cubicBezTo>
                  <a:cubicBezTo>
                    <a:pt x="4751" y="786"/>
                    <a:pt x="5037" y="810"/>
                    <a:pt x="5287" y="917"/>
                  </a:cubicBezTo>
                  <a:cubicBezTo>
                    <a:pt x="5299" y="919"/>
                    <a:pt x="5311" y="920"/>
                    <a:pt x="5323" y="920"/>
                  </a:cubicBezTo>
                  <a:cubicBezTo>
                    <a:pt x="5379" y="920"/>
                    <a:pt x="5428" y="897"/>
                    <a:pt x="5477" y="858"/>
                  </a:cubicBezTo>
                  <a:cubicBezTo>
                    <a:pt x="5656" y="870"/>
                    <a:pt x="5846" y="870"/>
                    <a:pt x="6049" y="882"/>
                  </a:cubicBezTo>
                  <a:cubicBezTo>
                    <a:pt x="6128" y="917"/>
                    <a:pt x="6210" y="925"/>
                    <a:pt x="6293" y="925"/>
                  </a:cubicBezTo>
                  <a:cubicBezTo>
                    <a:pt x="6359" y="925"/>
                    <a:pt x="6425" y="920"/>
                    <a:pt x="6490" y="920"/>
                  </a:cubicBezTo>
                  <a:cubicBezTo>
                    <a:pt x="6588" y="920"/>
                    <a:pt x="6685" y="932"/>
                    <a:pt x="6775" y="989"/>
                  </a:cubicBezTo>
                  <a:lnTo>
                    <a:pt x="7061" y="989"/>
                  </a:lnTo>
                  <a:cubicBezTo>
                    <a:pt x="7141" y="1049"/>
                    <a:pt x="7218" y="1087"/>
                    <a:pt x="7298" y="1087"/>
                  </a:cubicBezTo>
                  <a:cubicBezTo>
                    <a:pt x="7359" y="1087"/>
                    <a:pt x="7422" y="1064"/>
                    <a:pt x="7489" y="1013"/>
                  </a:cubicBezTo>
                  <a:cubicBezTo>
                    <a:pt x="7537" y="989"/>
                    <a:pt x="7597" y="977"/>
                    <a:pt x="7632" y="965"/>
                  </a:cubicBezTo>
                  <a:cubicBezTo>
                    <a:pt x="7682" y="923"/>
                    <a:pt x="7749" y="919"/>
                    <a:pt x="7815" y="919"/>
                  </a:cubicBezTo>
                  <a:cubicBezTo>
                    <a:pt x="7829" y="919"/>
                    <a:pt x="7843" y="920"/>
                    <a:pt x="7857" y="920"/>
                  </a:cubicBezTo>
                  <a:cubicBezTo>
                    <a:pt x="7965" y="920"/>
                    <a:pt x="8064" y="910"/>
                    <a:pt x="8085" y="739"/>
                  </a:cubicBezTo>
                  <a:cubicBezTo>
                    <a:pt x="7085" y="429"/>
                    <a:pt x="6061" y="393"/>
                    <a:pt x="5037" y="274"/>
                  </a:cubicBezTo>
                  <a:cubicBezTo>
                    <a:pt x="4965" y="285"/>
                    <a:pt x="4894" y="290"/>
                    <a:pt x="4824" y="290"/>
                  </a:cubicBezTo>
                  <a:cubicBezTo>
                    <a:pt x="4500" y="290"/>
                    <a:pt x="4193" y="192"/>
                    <a:pt x="3870" y="143"/>
                  </a:cubicBezTo>
                  <a:cubicBezTo>
                    <a:pt x="3794" y="140"/>
                    <a:pt x="3717" y="139"/>
                    <a:pt x="3640" y="139"/>
                  </a:cubicBezTo>
                  <a:cubicBezTo>
                    <a:pt x="3411" y="139"/>
                    <a:pt x="3179" y="150"/>
                    <a:pt x="2947" y="150"/>
                  </a:cubicBezTo>
                  <a:cubicBezTo>
                    <a:pt x="2697" y="150"/>
                    <a:pt x="2448" y="137"/>
                    <a:pt x="2203" y="84"/>
                  </a:cubicBezTo>
                  <a:cubicBezTo>
                    <a:pt x="2024" y="1"/>
                    <a:pt x="1822" y="1"/>
                    <a:pt x="162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06" name="Google Shape;2906;p32"/>
            <p:cNvSpPr/>
            <p:nvPr/>
          </p:nvSpPr>
          <p:spPr>
            <a:xfrm>
              <a:off x="5741775" y="4032475"/>
              <a:ext cx="33075" cy="8550"/>
            </a:xfrm>
            <a:custGeom>
              <a:avLst/>
              <a:gdLst/>
              <a:ahLst/>
              <a:cxnLst/>
              <a:rect l="l" t="t" r="r" b="b"/>
              <a:pathLst>
                <a:path w="1323" h="342" extrusionOk="0">
                  <a:moveTo>
                    <a:pt x="727" y="0"/>
                  </a:moveTo>
                  <a:cubicBezTo>
                    <a:pt x="513" y="24"/>
                    <a:pt x="286" y="60"/>
                    <a:pt x="1" y="72"/>
                  </a:cubicBezTo>
                  <a:cubicBezTo>
                    <a:pt x="376" y="268"/>
                    <a:pt x="543" y="342"/>
                    <a:pt x="783" y="342"/>
                  </a:cubicBezTo>
                  <a:cubicBezTo>
                    <a:pt x="878" y="342"/>
                    <a:pt x="984" y="330"/>
                    <a:pt x="1120" y="310"/>
                  </a:cubicBezTo>
                  <a:cubicBezTo>
                    <a:pt x="1167" y="262"/>
                    <a:pt x="1203" y="203"/>
                    <a:pt x="1251" y="155"/>
                  </a:cubicBezTo>
                  <a:cubicBezTo>
                    <a:pt x="1322" y="119"/>
                    <a:pt x="1310" y="84"/>
                    <a:pt x="1251" y="36"/>
                  </a:cubicBezTo>
                  <a:cubicBezTo>
                    <a:pt x="1072" y="24"/>
                    <a:pt x="905" y="12"/>
                    <a:pt x="72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07" name="Google Shape;2907;p32"/>
            <p:cNvSpPr/>
            <p:nvPr/>
          </p:nvSpPr>
          <p:spPr>
            <a:xfrm>
              <a:off x="5831075" y="4038750"/>
              <a:ext cx="13425" cy="8825"/>
            </a:xfrm>
            <a:custGeom>
              <a:avLst/>
              <a:gdLst/>
              <a:ahLst/>
              <a:cxnLst/>
              <a:rect l="l" t="t" r="r" b="b"/>
              <a:pathLst>
                <a:path w="537" h="353" extrusionOk="0">
                  <a:moveTo>
                    <a:pt x="204" y="1"/>
                  </a:moveTo>
                  <a:cubicBezTo>
                    <a:pt x="133" y="1"/>
                    <a:pt x="64" y="26"/>
                    <a:pt x="0" y="107"/>
                  </a:cubicBezTo>
                  <a:cubicBezTo>
                    <a:pt x="140" y="269"/>
                    <a:pt x="228" y="352"/>
                    <a:pt x="303" y="352"/>
                  </a:cubicBezTo>
                  <a:cubicBezTo>
                    <a:pt x="381" y="352"/>
                    <a:pt x="445" y="260"/>
                    <a:pt x="536" y="71"/>
                  </a:cubicBezTo>
                  <a:cubicBezTo>
                    <a:pt x="519" y="54"/>
                    <a:pt x="497" y="37"/>
                    <a:pt x="468" y="37"/>
                  </a:cubicBezTo>
                  <a:cubicBezTo>
                    <a:pt x="456" y="37"/>
                    <a:pt x="443" y="40"/>
                    <a:pt x="429" y="47"/>
                  </a:cubicBezTo>
                  <a:cubicBezTo>
                    <a:pt x="356" y="29"/>
                    <a:pt x="279" y="1"/>
                    <a:pt x="20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08" name="Google Shape;2908;p32"/>
            <p:cNvSpPr/>
            <p:nvPr/>
          </p:nvSpPr>
          <p:spPr>
            <a:xfrm>
              <a:off x="5819475" y="4037475"/>
              <a:ext cx="22350" cy="3950"/>
            </a:xfrm>
            <a:custGeom>
              <a:avLst/>
              <a:gdLst/>
              <a:ahLst/>
              <a:cxnLst/>
              <a:rect l="l" t="t" r="r" b="b"/>
              <a:pathLst>
                <a:path w="894" h="158" extrusionOk="0">
                  <a:moveTo>
                    <a:pt x="270" y="1"/>
                  </a:moveTo>
                  <a:cubicBezTo>
                    <a:pt x="182" y="1"/>
                    <a:pt x="92" y="3"/>
                    <a:pt x="0" y="3"/>
                  </a:cubicBezTo>
                  <a:cubicBezTo>
                    <a:pt x="119" y="158"/>
                    <a:pt x="310" y="110"/>
                    <a:pt x="464" y="158"/>
                  </a:cubicBezTo>
                  <a:cubicBezTo>
                    <a:pt x="595" y="122"/>
                    <a:pt x="750" y="110"/>
                    <a:pt x="893" y="98"/>
                  </a:cubicBezTo>
                  <a:cubicBezTo>
                    <a:pt x="697" y="13"/>
                    <a:pt x="490" y="1"/>
                    <a:pt x="27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09" name="Google Shape;2909;p32"/>
            <p:cNvSpPr/>
            <p:nvPr/>
          </p:nvSpPr>
          <p:spPr>
            <a:xfrm>
              <a:off x="5859050" y="4040425"/>
              <a:ext cx="18175" cy="3475"/>
            </a:xfrm>
            <a:custGeom>
              <a:avLst/>
              <a:gdLst/>
              <a:ahLst/>
              <a:cxnLst/>
              <a:rect l="l" t="t" r="r" b="b"/>
              <a:pathLst>
                <a:path w="727" h="139" extrusionOk="0">
                  <a:moveTo>
                    <a:pt x="302" y="0"/>
                  </a:moveTo>
                  <a:cubicBezTo>
                    <a:pt x="202" y="0"/>
                    <a:pt x="102" y="11"/>
                    <a:pt x="1" y="16"/>
                  </a:cubicBezTo>
                  <a:cubicBezTo>
                    <a:pt x="136" y="115"/>
                    <a:pt x="279" y="138"/>
                    <a:pt x="426" y="138"/>
                  </a:cubicBezTo>
                  <a:cubicBezTo>
                    <a:pt x="525" y="138"/>
                    <a:pt x="626" y="128"/>
                    <a:pt x="727" y="123"/>
                  </a:cubicBezTo>
                  <a:cubicBezTo>
                    <a:pt x="592" y="23"/>
                    <a:pt x="449" y="0"/>
                    <a:pt x="30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10" name="Google Shape;2910;p32"/>
            <p:cNvSpPr/>
            <p:nvPr/>
          </p:nvSpPr>
          <p:spPr>
            <a:xfrm>
              <a:off x="5783750" y="4033650"/>
              <a:ext cx="15800" cy="3300"/>
            </a:xfrm>
            <a:custGeom>
              <a:avLst/>
              <a:gdLst/>
              <a:ahLst/>
              <a:cxnLst/>
              <a:rect l="l" t="t" r="r" b="b"/>
              <a:pathLst>
                <a:path w="632" h="132" extrusionOk="0">
                  <a:moveTo>
                    <a:pt x="206" y="0"/>
                  </a:moveTo>
                  <a:cubicBezTo>
                    <a:pt x="139" y="0"/>
                    <a:pt x="70" y="6"/>
                    <a:pt x="0" y="13"/>
                  </a:cubicBezTo>
                  <a:cubicBezTo>
                    <a:pt x="90" y="108"/>
                    <a:pt x="191" y="132"/>
                    <a:pt x="298" y="132"/>
                  </a:cubicBezTo>
                  <a:cubicBezTo>
                    <a:pt x="405" y="132"/>
                    <a:pt x="518" y="108"/>
                    <a:pt x="631" y="108"/>
                  </a:cubicBezTo>
                  <a:cubicBezTo>
                    <a:pt x="500" y="26"/>
                    <a:pt x="357" y="0"/>
                    <a:pt x="20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11" name="Google Shape;2911;p32"/>
            <p:cNvSpPr/>
            <p:nvPr/>
          </p:nvSpPr>
          <p:spPr>
            <a:xfrm>
              <a:off x="5772725" y="4033950"/>
              <a:ext cx="7175" cy="3000"/>
            </a:xfrm>
            <a:custGeom>
              <a:avLst/>
              <a:gdLst/>
              <a:ahLst/>
              <a:cxnLst/>
              <a:rect l="l" t="t" r="r" b="b"/>
              <a:pathLst>
                <a:path w="287" h="120" extrusionOk="0">
                  <a:moveTo>
                    <a:pt x="1" y="1"/>
                  </a:moveTo>
                  <a:lnTo>
                    <a:pt x="1" y="120"/>
                  </a:lnTo>
                  <a:cubicBezTo>
                    <a:pt x="120" y="120"/>
                    <a:pt x="227" y="96"/>
                    <a:pt x="28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12" name="Google Shape;2912;p32"/>
            <p:cNvSpPr/>
            <p:nvPr/>
          </p:nvSpPr>
          <p:spPr>
            <a:xfrm>
              <a:off x="5134850" y="3646125"/>
              <a:ext cx="39625" cy="111325"/>
            </a:xfrm>
            <a:custGeom>
              <a:avLst/>
              <a:gdLst/>
              <a:ahLst/>
              <a:cxnLst/>
              <a:rect l="l" t="t" r="r" b="b"/>
              <a:pathLst>
                <a:path w="1585" h="4453" extrusionOk="0">
                  <a:moveTo>
                    <a:pt x="1132" y="0"/>
                  </a:moveTo>
                  <a:cubicBezTo>
                    <a:pt x="834" y="333"/>
                    <a:pt x="715" y="750"/>
                    <a:pt x="584" y="1143"/>
                  </a:cubicBezTo>
                  <a:cubicBezTo>
                    <a:pt x="572" y="1274"/>
                    <a:pt x="572" y="1429"/>
                    <a:pt x="572" y="1560"/>
                  </a:cubicBezTo>
                  <a:cubicBezTo>
                    <a:pt x="501" y="1655"/>
                    <a:pt x="322" y="1691"/>
                    <a:pt x="417" y="1857"/>
                  </a:cubicBezTo>
                  <a:cubicBezTo>
                    <a:pt x="346" y="2096"/>
                    <a:pt x="96" y="2286"/>
                    <a:pt x="215" y="2572"/>
                  </a:cubicBezTo>
                  <a:cubicBezTo>
                    <a:pt x="334" y="2846"/>
                    <a:pt x="239" y="3084"/>
                    <a:pt x="144" y="3322"/>
                  </a:cubicBezTo>
                  <a:cubicBezTo>
                    <a:pt x="1" y="3631"/>
                    <a:pt x="84" y="4001"/>
                    <a:pt x="286" y="4298"/>
                  </a:cubicBezTo>
                  <a:cubicBezTo>
                    <a:pt x="298" y="4191"/>
                    <a:pt x="239" y="4072"/>
                    <a:pt x="382" y="3989"/>
                  </a:cubicBezTo>
                  <a:cubicBezTo>
                    <a:pt x="441" y="4155"/>
                    <a:pt x="513" y="4298"/>
                    <a:pt x="572" y="4453"/>
                  </a:cubicBezTo>
                  <a:cubicBezTo>
                    <a:pt x="1001" y="4346"/>
                    <a:pt x="715" y="3953"/>
                    <a:pt x="870" y="3739"/>
                  </a:cubicBezTo>
                  <a:cubicBezTo>
                    <a:pt x="882" y="3584"/>
                    <a:pt x="882" y="3453"/>
                    <a:pt x="834" y="3322"/>
                  </a:cubicBezTo>
                  <a:cubicBezTo>
                    <a:pt x="810" y="3262"/>
                    <a:pt x="775" y="3203"/>
                    <a:pt x="739" y="3143"/>
                  </a:cubicBezTo>
                  <a:lnTo>
                    <a:pt x="739" y="2608"/>
                  </a:lnTo>
                  <a:cubicBezTo>
                    <a:pt x="775" y="2369"/>
                    <a:pt x="441" y="2036"/>
                    <a:pt x="858" y="1857"/>
                  </a:cubicBezTo>
                  <a:lnTo>
                    <a:pt x="882" y="1810"/>
                  </a:lnTo>
                  <a:lnTo>
                    <a:pt x="870" y="1774"/>
                  </a:lnTo>
                  <a:cubicBezTo>
                    <a:pt x="929" y="1667"/>
                    <a:pt x="882" y="1512"/>
                    <a:pt x="989" y="1429"/>
                  </a:cubicBezTo>
                  <a:lnTo>
                    <a:pt x="989" y="1012"/>
                  </a:lnTo>
                  <a:cubicBezTo>
                    <a:pt x="941" y="964"/>
                    <a:pt x="918" y="905"/>
                    <a:pt x="929" y="833"/>
                  </a:cubicBezTo>
                  <a:lnTo>
                    <a:pt x="929" y="833"/>
                  </a:lnTo>
                  <a:cubicBezTo>
                    <a:pt x="929" y="893"/>
                    <a:pt x="941" y="964"/>
                    <a:pt x="989" y="1012"/>
                  </a:cubicBezTo>
                  <a:cubicBezTo>
                    <a:pt x="1013" y="1012"/>
                    <a:pt x="1060" y="1012"/>
                    <a:pt x="1108" y="1000"/>
                  </a:cubicBezTo>
                  <a:cubicBezTo>
                    <a:pt x="1132" y="893"/>
                    <a:pt x="1156" y="786"/>
                    <a:pt x="1251" y="726"/>
                  </a:cubicBezTo>
                  <a:lnTo>
                    <a:pt x="1299" y="679"/>
                  </a:lnTo>
                  <a:lnTo>
                    <a:pt x="1299" y="619"/>
                  </a:lnTo>
                  <a:cubicBezTo>
                    <a:pt x="1334" y="476"/>
                    <a:pt x="1418" y="369"/>
                    <a:pt x="1537" y="286"/>
                  </a:cubicBezTo>
                  <a:lnTo>
                    <a:pt x="1584" y="155"/>
                  </a:lnTo>
                  <a:cubicBezTo>
                    <a:pt x="1429" y="107"/>
                    <a:pt x="1287" y="48"/>
                    <a:pt x="113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13" name="Google Shape;2913;p32"/>
            <p:cNvSpPr/>
            <p:nvPr/>
          </p:nvSpPr>
          <p:spPr>
            <a:xfrm>
              <a:off x="5139925" y="3685100"/>
              <a:ext cx="8950" cy="7475"/>
            </a:xfrm>
            <a:custGeom>
              <a:avLst/>
              <a:gdLst/>
              <a:ahLst/>
              <a:cxnLst/>
              <a:rect l="l" t="t" r="r" b="b"/>
              <a:pathLst>
                <a:path w="358" h="299" extrusionOk="0">
                  <a:moveTo>
                    <a:pt x="357" y="1"/>
                  </a:moveTo>
                  <a:lnTo>
                    <a:pt x="357" y="1"/>
                  </a:lnTo>
                  <a:cubicBezTo>
                    <a:pt x="179" y="36"/>
                    <a:pt x="0" y="84"/>
                    <a:pt x="203" y="298"/>
                  </a:cubicBezTo>
                  <a:cubicBezTo>
                    <a:pt x="262" y="203"/>
                    <a:pt x="310" y="108"/>
                    <a:pt x="35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14" name="Google Shape;2914;p32"/>
            <p:cNvSpPr/>
            <p:nvPr/>
          </p:nvSpPr>
          <p:spPr>
            <a:xfrm>
              <a:off x="5410200" y="3185650"/>
              <a:ext cx="36625" cy="14575"/>
            </a:xfrm>
            <a:custGeom>
              <a:avLst/>
              <a:gdLst/>
              <a:ahLst/>
              <a:cxnLst/>
              <a:rect l="l" t="t" r="r" b="b"/>
              <a:pathLst>
                <a:path w="1465" h="583" extrusionOk="0">
                  <a:moveTo>
                    <a:pt x="476" y="12"/>
                  </a:moveTo>
                  <a:cubicBezTo>
                    <a:pt x="286" y="60"/>
                    <a:pt x="24" y="0"/>
                    <a:pt x="0" y="322"/>
                  </a:cubicBezTo>
                  <a:cubicBezTo>
                    <a:pt x="331" y="429"/>
                    <a:pt x="656" y="582"/>
                    <a:pt x="995" y="582"/>
                  </a:cubicBezTo>
                  <a:cubicBezTo>
                    <a:pt x="1144" y="582"/>
                    <a:pt x="1296" y="553"/>
                    <a:pt x="1453" y="476"/>
                  </a:cubicBezTo>
                  <a:cubicBezTo>
                    <a:pt x="1464" y="381"/>
                    <a:pt x="1464" y="310"/>
                    <a:pt x="1464" y="214"/>
                  </a:cubicBezTo>
                  <a:cubicBezTo>
                    <a:pt x="1389" y="130"/>
                    <a:pt x="1293" y="112"/>
                    <a:pt x="1190" y="112"/>
                  </a:cubicBezTo>
                  <a:cubicBezTo>
                    <a:pt x="1116" y="112"/>
                    <a:pt x="1039" y="121"/>
                    <a:pt x="962" y="121"/>
                  </a:cubicBezTo>
                  <a:cubicBezTo>
                    <a:pt x="876" y="121"/>
                    <a:pt x="791" y="109"/>
                    <a:pt x="714" y="60"/>
                  </a:cubicBezTo>
                  <a:cubicBezTo>
                    <a:pt x="643" y="36"/>
                    <a:pt x="560" y="24"/>
                    <a:pt x="476" y="12"/>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15" name="Google Shape;2915;p32"/>
            <p:cNvSpPr/>
            <p:nvPr/>
          </p:nvSpPr>
          <p:spPr>
            <a:xfrm>
              <a:off x="5432225" y="3251425"/>
              <a:ext cx="3300" cy="7475"/>
            </a:xfrm>
            <a:custGeom>
              <a:avLst/>
              <a:gdLst/>
              <a:ahLst/>
              <a:cxnLst/>
              <a:rect l="l" t="t" r="r" b="b"/>
              <a:pathLst>
                <a:path w="132" h="299" extrusionOk="0">
                  <a:moveTo>
                    <a:pt x="131" y="0"/>
                  </a:moveTo>
                  <a:lnTo>
                    <a:pt x="131" y="0"/>
                  </a:lnTo>
                  <a:cubicBezTo>
                    <a:pt x="36" y="60"/>
                    <a:pt x="0" y="167"/>
                    <a:pt x="0" y="298"/>
                  </a:cubicBezTo>
                  <a:cubicBezTo>
                    <a:pt x="119" y="215"/>
                    <a:pt x="131" y="119"/>
                    <a:pt x="13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16" name="Google Shape;2916;p32"/>
            <p:cNvSpPr/>
            <p:nvPr/>
          </p:nvSpPr>
          <p:spPr>
            <a:xfrm>
              <a:off x="5433400" y="3243975"/>
              <a:ext cx="2125" cy="3600"/>
            </a:xfrm>
            <a:custGeom>
              <a:avLst/>
              <a:gdLst/>
              <a:ahLst/>
              <a:cxnLst/>
              <a:rect l="l" t="t" r="r" b="b"/>
              <a:pathLst>
                <a:path w="85" h="144" extrusionOk="0">
                  <a:moveTo>
                    <a:pt x="84" y="1"/>
                  </a:moveTo>
                  <a:cubicBezTo>
                    <a:pt x="1" y="60"/>
                    <a:pt x="1" y="108"/>
                    <a:pt x="84" y="144"/>
                  </a:cubicBezTo>
                  <a:lnTo>
                    <a:pt x="84"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17" name="Google Shape;2917;p32"/>
            <p:cNvSpPr/>
            <p:nvPr/>
          </p:nvSpPr>
          <p:spPr>
            <a:xfrm>
              <a:off x="5314650" y="3850900"/>
              <a:ext cx="35425" cy="156600"/>
            </a:xfrm>
            <a:custGeom>
              <a:avLst/>
              <a:gdLst/>
              <a:ahLst/>
              <a:cxnLst/>
              <a:rect l="l" t="t" r="r" b="b"/>
              <a:pathLst>
                <a:path w="1417" h="6264" extrusionOk="0">
                  <a:moveTo>
                    <a:pt x="572" y="1"/>
                  </a:moveTo>
                  <a:cubicBezTo>
                    <a:pt x="476" y="382"/>
                    <a:pt x="369" y="751"/>
                    <a:pt x="286" y="1132"/>
                  </a:cubicBezTo>
                  <a:cubicBezTo>
                    <a:pt x="310" y="1155"/>
                    <a:pt x="345" y="1203"/>
                    <a:pt x="357" y="1251"/>
                  </a:cubicBezTo>
                  <a:cubicBezTo>
                    <a:pt x="369" y="1286"/>
                    <a:pt x="393" y="1346"/>
                    <a:pt x="393" y="1394"/>
                  </a:cubicBezTo>
                  <a:cubicBezTo>
                    <a:pt x="369" y="1465"/>
                    <a:pt x="333" y="1548"/>
                    <a:pt x="286" y="1608"/>
                  </a:cubicBezTo>
                  <a:cubicBezTo>
                    <a:pt x="214" y="1703"/>
                    <a:pt x="95" y="1798"/>
                    <a:pt x="72" y="1941"/>
                  </a:cubicBezTo>
                  <a:cubicBezTo>
                    <a:pt x="155" y="2025"/>
                    <a:pt x="167" y="2084"/>
                    <a:pt x="72" y="2156"/>
                  </a:cubicBezTo>
                  <a:cubicBezTo>
                    <a:pt x="48" y="2275"/>
                    <a:pt x="119" y="2417"/>
                    <a:pt x="0" y="2537"/>
                  </a:cubicBezTo>
                  <a:cubicBezTo>
                    <a:pt x="95" y="3275"/>
                    <a:pt x="333" y="3965"/>
                    <a:pt x="274" y="4715"/>
                  </a:cubicBezTo>
                  <a:cubicBezTo>
                    <a:pt x="274" y="4823"/>
                    <a:pt x="286" y="4906"/>
                    <a:pt x="286" y="5001"/>
                  </a:cubicBezTo>
                  <a:cubicBezTo>
                    <a:pt x="333" y="5037"/>
                    <a:pt x="357" y="5096"/>
                    <a:pt x="405" y="5144"/>
                  </a:cubicBezTo>
                  <a:cubicBezTo>
                    <a:pt x="369" y="5632"/>
                    <a:pt x="703" y="5930"/>
                    <a:pt x="1000" y="6263"/>
                  </a:cubicBezTo>
                  <a:cubicBezTo>
                    <a:pt x="1417" y="6251"/>
                    <a:pt x="1143" y="6013"/>
                    <a:pt x="1143" y="5858"/>
                  </a:cubicBezTo>
                  <a:lnTo>
                    <a:pt x="1143" y="5775"/>
                  </a:lnTo>
                  <a:cubicBezTo>
                    <a:pt x="1131" y="5716"/>
                    <a:pt x="1119" y="5656"/>
                    <a:pt x="1084" y="5608"/>
                  </a:cubicBezTo>
                  <a:cubicBezTo>
                    <a:pt x="1072" y="5549"/>
                    <a:pt x="1060" y="5489"/>
                    <a:pt x="1024" y="5442"/>
                  </a:cubicBezTo>
                  <a:lnTo>
                    <a:pt x="941" y="5180"/>
                  </a:lnTo>
                  <a:cubicBezTo>
                    <a:pt x="667" y="4287"/>
                    <a:pt x="512" y="3370"/>
                    <a:pt x="726" y="2441"/>
                  </a:cubicBezTo>
                  <a:cubicBezTo>
                    <a:pt x="726" y="2275"/>
                    <a:pt x="714" y="2120"/>
                    <a:pt x="762" y="1977"/>
                  </a:cubicBezTo>
                  <a:cubicBezTo>
                    <a:pt x="774" y="1917"/>
                    <a:pt x="810" y="1870"/>
                    <a:pt x="822" y="1810"/>
                  </a:cubicBezTo>
                  <a:cubicBezTo>
                    <a:pt x="869" y="1739"/>
                    <a:pt x="893" y="1644"/>
                    <a:pt x="929" y="1572"/>
                  </a:cubicBezTo>
                  <a:cubicBezTo>
                    <a:pt x="941" y="1525"/>
                    <a:pt x="953" y="1465"/>
                    <a:pt x="953" y="1405"/>
                  </a:cubicBezTo>
                  <a:cubicBezTo>
                    <a:pt x="953" y="1346"/>
                    <a:pt x="941" y="1286"/>
                    <a:pt x="905" y="1251"/>
                  </a:cubicBezTo>
                  <a:cubicBezTo>
                    <a:pt x="869" y="1167"/>
                    <a:pt x="845" y="1096"/>
                    <a:pt x="822" y="1024"/>
                  </a:cubicBezTo>
                  <a:cubicBezTo>
                    <a:pt x="810" y="965"/>
                    <a:pt x="762" y="893"/>
                    <a:pt x="774" y="810"/>
                  </a:cubicBezTo>
                  <a:cubicBezTo>
                    <a:pt x="786" y="774"/>
                    <a:pt x="822" y="727"/>
                    <a:pt x="845" y="691"/>
                  </a:cubicBezTo>
                  <a:lnTo>
                    <a:pt x="845" y="620"/>
                  </a:lnTo>
                  <a:lnTo>
                    <a:pt x="845" y="548"/>
                  </a:lnTo>
                  <a:cubicBezTo>
                    <a:pt x="786" y="501"/>
                    <a:pt x="762" y="441"/>
                    <a:pt x="714" y="393"/>
                  </a:cubicBezTo>
                  <a:cubicBezTo>
                    <a:pt x="703" y="251"/>
                    <a:pt x="750" y="84"/>
                    <a:pt x="57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18" name="Google Shape;2918;p32"/>
            <p:cNvSpPr/>
            <p:nvPr/>
          </p:nvSpPr>
          <p:spPr>
            <a:xfrm>
              <a:off x="5313150" y="3878575"/>
              <a:ext cx="14325" cy="35750"/>
            </a:xfrm>
            <a:custGeom>
              <a:avLst/>
              <a:gdLst/>
              <a:ahLst/>
              <a:cxnLst/>
              <a:rect l="l" t="t" r="r" b="b"/>
              <a:pathLst>
                <a:path w="573" h="1430" extrusionOk="0">
                  <a:moveTo>
                    <a:pt x="334" y="1"/>
                  </a:moveTo>
                  <a:cubicBezTo>
                    <a:pt x="108" y="453"/>
                    <a:pt x="1" y="929"/>
                    <a:pt x="48" y="1430"/>
                  </a:cubicBezTo>
                  <a:cubicBezTo>
                    <a:pt x="215" y="1346"/>
                    <a:pt x="167" y="1168"/>
                    <a:pt x="179" y="1013"/>
                  </a:cubicBezTo>
                  <a:cubicBezTo>
                    <a:pt x="227" y="977"/>
                    <a:pt x="227" y="929"/>
                    <a:pt x="179" y="882"/>
                  </a:cubicBezTo>
                  <a:cubicBezTo>
                    <a:pt x="227" y="751"/>
                    <a:pt x="310" y="656"/>
                    <a:pt x="453" y="596"/>
                  </a:cubicBezTo>
                  <a:cubicBezTo>
                    <a:pt x="572" y="477"/>
                    <a:pt x="524" y="334"/>
                    <a:pt x="548" y="191"/>
                  </a:cubicBezTo>
                  <a:cubicBezTo>
                    <a:pt x="536" y="120"/>
                    <a:pt x="524" y="60"/>
                    <a:pt x="47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19" name="Google Shape;2919;p32"/>
            <p:cNvSpPr/>
            <p:nvPr/>
          </p:nvSpPr>
          <p:spPr>
            <a:xfrm>
              <a:off x="5195275" y="3024300"/>
              <a:ext cx="42900" cy="131000"/>
            </a:xfrm>
            <a:custGeom>
              <a:avLst/>
              <a:gdLst/>
              <a:ahLst/>
              <a:cxnLst/>
              <a:rect l="l" t="t" r="r" b="b"/>
              <a:pathLst>
                <a:path w="1716" h="5240" extrusionOk="0">
                  <a:moveTo>
                    <a:pt x="1358" y="1"/>
                  </a:moveTo>
                  <a:cubicBezTo>
                    <a:pt x="1203" y="120"/>
                    <a:pt x="1334" y="370"/>
                    <a:pt x="1144" y="477"/>
                  </a:cubicBezTo>
                  <a:lnTo>
                    <a:pt x="1144" y="620"/>
                  </a:lnTo>
                  <a:cubicBezTo>
                    <a:pt x="1239" y="834"/>
                    <a:pt x="1060" y="1001"/>
                    <a:pt x="1013" y="1192"/>
                  </a:cubicBezTo>
                  <a:cubicBezTo>
                    <a:pt x="941" y="1942"/>
                    <a:pt x="620" y="2620"/>
                    <a:pt x="429" y="3335"/>
                  </a:cubicBezTo>
                  <a:cubicBezTo>
                    <a:pt x="358" y="3835"/>
                    <a:pt x="120" y="4275"/>
                    <a:pt x="144" y="4787"/>
                  </a:cubicBezTo>
                  <a:cubicBezTo>
                    <a:pt x="1" y="5002"/>
                    <a:pt x="144" y="5121"/>
                    <a:pt x="310" y="5240"/>
                  </a:cubicBezTo>
                  <a:cubicBezTo>
                    <a:pt x="822" y="3787"/>
                    <a:pt x="1370" y="2346"/>
                    <a:pt x="1596" y="799"/>
                  </a:cubicBezTo>
                  <a:cubicBezTo>
                    <a:pt x="1656" y="692"/>
                    <a:pt x="1608" y="561"/>
                    <a:pt x="1691" y="477"/>
                  </a:cubicBezTo>
                  <a:cubicBezTo>
                    <a:pt x="1691" y="418"/>
                    <a:pt x="1715" y="370"/>
                    <a:pt x="1715" y="334"/>
                  </a:cubicBezTo>
                  <a:cubicBezTo>
                    <a:pt x="1560" y="263"/>
                    <a:pt x="1596" y="25"/>
                    <a:pt x="135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20" name="Google Shape;2920;p32"/>
            <p:cNvSpPr/>
            <p:nvPr/>
          </p:nvSpPr>
          <p:spPr>
            <a:xfrm>
              <a:off x="5192300" y="3143975"/>
              <a:ext cx="11925" cy="17875"/>
            </a:xfrm>
            <a:custGeom>
              <a:avLst/>
              <a:gdLst/>
              <a:ahLst/>
              <a:cxnLst/>
              <a:rect l="l" t="t" r="r" b="b"/>
              <a:pathLst>
                <a:path w="477" h="715" extrusionOk="0">
                  <a:moveTo>
                    <a:pt x="263" y="0"/>
                  </a:moveTo>
                  <a:cubicBezTo>
                    <a:pt x="1" y="322"/>
                    <a:pt x="203" y="512"/>
                    <a:pt x="477" y="715"/>
                  </a:cubicBezTo>
                  <a:cubicBezTo>
                    <a:pt x="465" y="619"/>
                    <a:pt x="441" y="548"/>
                    <a:pt x="429" y="453"/>
                  </a:cubicBezTo>
                  <a:cubicBezTo>
                    <a:pt x="358" y="310"/>
                    <a:pt x="263" y="179"/>
                    <a:pt x="26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21" name="Google Shape;2921;p32"/>
            <p:cNvSpPr/>
            <p:nvPr/>
          </p:nvSpPr>
          <p:spPr>
            <a:xfrm>
              <a:off x="5201825" y="3168850"/>
              <a:ext cx="10150" cy="5625"/>
            </a:xfrm>
            <a:custGeom>
              <a:avLst/>
              <a:gdLst/>
              <a:ahLst/>
              <a:cxnLst/>
              <a:rect l="l" t="t" r="r" b="b"/>
              <a:pathLst>
                <a:path w="406" h="225" extrusionOk="0">
                  <a:moveTo>
                    <a:pt x="210" y="1"/>
                  </a:moveTo>
                  <a:cubicBezTo>
                    <a:pt x="146" y="1"/>
                    <a:pt x="76" y="30"/>
                    <a:pt x="1" y="77"/>
                  </a:cubicBezTo>
                  <a:cubicBezTo>
                    <a:pt x="94" y="160"/>
                    <a:pt x="187" y="224"/>
                    <a:pt x="295" y="224"/>
                  </a:cubicBezTo>
                  <a:cubicBezTo>
                    <a:pt x="312" y="224"/>
                    <a:pt x="329" y="223"/>
                    <a:pt x="346" y="220"/>
                  </a:cubicBezTo>
                  <a:cubicBezTo>
                    <a:pt x="382" y="220"/>
                    <a:pt x="405" y="136"/>
                    <a:pt x="394" y="113"/>
                  </a:cubicBezTo>
                  <a:cubicBezTo>
                    <a:pt x="339" y="33"/>
                    <a:pt x="278" y="1"/>
                    <a:pt x="21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22" name="Google Shape;2922;p32"/>
            <p:cNvSpPr/>
            <p:nvPr/>
          </p:nvSpPr>
          <p:spPr>
            <a:xfrm>
              <a:off x="5254525" y="3170750"/>
              <a:ext cx="72050" cy="18775"/>
            </a:xfrm>
            <a:custGeom>
              <a:avLst/>
              <a:gdLst/>
              <a:ahLst/>
              <a:cxnLst/>
              <a:rect l="l" t="t" r="r" b="b"/>
              <a:pathLst>
                <a:path w="2882" h="751" extrusionOk="0">
                  <a:moveTo>
                    <a:pt x="1691" y="1"/>
                  </a:moveTo>
                  <a:cubicBezTo>
                    <a:pt x="1605" y="1"/>
                    <a:pt x="1518" y="12"/>
                    <a:pt x="1429" y="37"/>
                  </a:cubicBezTo>
                  <a:cubicBezTo>
                    <a:pt x="964" y="60"/>
                    <a:pt x="500" y="72"/>
                    <a:pt x="60" y="108"/>
                  </a:cubicBezTo>
                  <a:cubicBezTo>
                    <a:pt x="0" y="203"/>
                    <a:pt x="12" y="287"/>
                    <a:pt x="83" y="370"/>
                  </a:cubicBezTo>
                  <a:lnTo>
                    <a:pt x="381" y="370"/>
                  </a:lnTo>
                  <a:cubicBezTo>
                    <a:pt x="699" y="370"/>
                    <a:pt x="1016" y="465"/>
                    <a:pt x="1334" y="465"/>
                  </a:cubicBezTo>
                  <a:cubicBezTo>
                    <a:pt x="1492" y="465"/>
                    <a:pt x="1651" y="441"/>
                    <a:pt x="1810" y="370"/>
                  </a:cubicBezTo>
                  <a:cubicBezTo>
                    <a:pt x="1917" y="632"/>
                    <a:pt x="2215" y="513"/>
                    <a:pt x="2381" y="668"/>
                  </a:cubicBezTo>
                  <a:cubicBezTo>
                    <a:pt x="2405" y="727"/>
                    <a:pt x="2453" y="751"/>
                    <a:pt x="2524" y="751"/>
                  </a:cubicBezTo>
                  <a:cubicBezTo>
                    <a:pt x="2881" y="584"/>
                    <a:pt x="2619" y="418"/>
                    <a:pt x="2524" y="227"/>
                  </a:cubicBezTo>
                  <a:cubicBezTo>
                    <a:pt x="2250" y="117"/>
                    <a:pt x="1976" y="1"/>
                    <a:pt x="169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23" name="Google Shape;2923;p32"/>
            <p:cNvSpPr/>
            <p:nvPr/>
          </p:nvSpPr>
          <p:spPr>
            <a:xfrm>
              <a:off x="5367625" y="3179650"/>
              <a:ext cx="32775" cy="4225"/>
            </a:xfrm>
            <a:custGeom>
              <a:avLst/>
              <a:gdLst/>
              <a:ahLst/>
              <a:cxnLst/>
              <a:rect l="l" t="t" r="r" b="b"/>
              <a:pathLst>
                <a:path w="1311" h="169" extrusionOk="0">
                  <a:moveTo>
                    <a:pt x="747" y="1"/>
                  </a:moveTo>
                  <a:cubicBezTo>
                    <a:pt x="578" y="1"/>
                    <a:pt x="408" y="17"/>
                    <a:pt x="240" y="17"/>
                  </a:cubicBezTo>
                  <a:cubicBezTo>
                    <a:pt x="159" y="17"/>
                    <a:pt x="79" y="13"/>
                    <a:pt x="0" y="2"/>
                  </a:cubicBezTo>
                  <a:lnTo>
                    <a:pt x="0" y="2"/>
                  </a:lnTo>
                  <a:cubicBezTo>
                    <a:pt x="150" y="131"/>
                    <a:pt x="311" y="163"/>
                    <a:pt x="477" y="163"/>
                  </a:cubicBezTo>
                  <a:cubicBezTo>
                    <a:pt x="636" y="163"/>
                    <a:pt x="798" y="134"/>
                    <a:pt x="957" y="134"/>
                  </a:cubicBezTo>
                  <a:cubicBezTo>
                    <a:pt x="1028" y="134"/>
                    <a:pt x="1098" y="140"/>
                    <a:pt x="1167" y="157"/>
                  </a:cubicBezTo>
                  <a:cubicBezTo>
                    <a:pt x="1203" y="169"/>
                    <a:pt x="1227" y="169"/>
                    <a:pt x="1262" y="169"/>
                  </a:cubicBezTo>
                  <a:cubicBezTo>
                    <a:pt x="1274" y="157"/>
                    <a:pt x="1286" y="133"/>
                    <a:pt x="1310" y="109"/>
                  </a:cubicBezTo>
                  <a:cubicBezTo>
                    <a:pt x="1129" y="21"/>
                    <a:pt x="939" y="1"/>
                    <a:pt x="74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24" name="Google Shape;2924;p32"/>
            <p:cNvSpPr/>
            <p:nvPr/>
          </p:nvSpPr>
          <p:spPr>
            <a:xfrm>
              <a:off x="5392925" y="3184150"/>
              <a:ext cx="10750" cy="6425"/>
            </a:xfrm>
            <a:custGeom>
              <a:avLst/>
              <a:gdLst/>
              <a:ahLst/>
              <a:cxnLst/>
              <a:rect l="l" t="t" r="r" b="b"/>
              <a:pathLst>
                <a:path w="430" h="257" extrusionOk="0">
                  <a:moveTo>
                    <a:pt x="155" y="1"/>
                  </a:moveTo>
                  <a:cubicBezTo>
                    <a:pt x="120" y="72"/>
                    <a:pt x="60" y="155"/>
                    <a:pt x="0" y="251"/>
                  </a:cubicBezTo>
                  <a:cubicBezTo>
                    <a:pt x="23" y="245"/>
                    <a:pt x="47" y="243"/>
                    <a:pt x="71" y="243"/>
                  </a:cubicBezTo>
                  <a:cubicBezTo>
                    <a:pt x="131" y="243"/>
                    <a:pt x="194" y="256"/>
                    <a:pt x="253" y="256"/>
                  </a:cubicBezTo>
                  <a:cubicBezTo>
                    <a:pt x="317" y="256"/>
                    <a:pt x="378" y="241"/>
                    <a:pt x="429" y="179"/>
                  </a:cubicBezTo>
                  <a:cubicBezTo>
                    <a:pt x="429" y="155"/>
                    <a:pt x="310" y="60"/>
                    <a:pt x="25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25" name="Google Shape;2925;p32"/>
            <p:cNvSpPr/>
            <p:nvPr/>
          </p:nvSpPr>
          <p:spPr>
            <a:xfrm>
              <a:off x="6063550" y="4051825"/>
              <a:ext cx="21750" cy="7900"/>
            </a:xfrm>
            <a:custGeom>
              <a:avLst/>
              <a:gdLst/>
              <a:ahLst/>
              <a:cxnLst/>
              <a:rect l="l" t="t" r="r" b="b"/>
              <a:pathLst>
                <a:path w="870" h="316" extrusionOk="0">
                  <a:moveTo>
                    <a:pt x="560" y="0"/>
                  </a:moveTo>
                  <a:cubicBezTo>
                    <a:pt x="499" y="47"/>
                    <a:pt x="435" y="53"/>
                    <a:pt x="371" y="53"/>
                  </a:cubicBezTo>
                  <a:cubicBezTo>
                    <a:pt x="353" y="53"/>
                    <a:pt x="334" y="52"/>
                    <a:pt x="315" y="52"/>
                  </a:cubicBezTo>
                  <a:cubicBezTo>
                    <a:pt x="285" y="52"/>
                    <a:pt x="255" y="53"/>
                    <a:pt x="226" y="60"/>
                  </a:cubicBezTo>
                  <a:cubicBezTo>
                    <a:pt x="203" y="60"/>
                    <a:pt x="176" y="57"/>
                    <a:pt x="149" y="57"/>
                  </a:cubicBezTo>
                  <a:cubicBezTo>
                    <a:pt x="95" y="57"/>
                    <a:pt x="40" y="68"/>
                    <a:pt x="0" y="131"/>
                  </a:cubicBezTo>
                  <a:lnTo>
                    <a:pt x="0" y="262"/>
                  </a:lnTo>
                  <a:cubicBezTo>
                    <a:pt x="48" y="298"/>
                    <a:pt x="98" y="316"/>
                    <a:pt x="148" y="316"/>
                  </a:cubicBezTo>
                  <a:cubicBezTo>
                    <a:pt x="197" y="316"/>
                    <a:pt x="244" y="298"/>
                    <a:pt x="286" y="262"/>
                  </a:cubicBezTo>
                  <a:cubicBezTo>
                    <a:pt x="476" y="262"/>
                    <a:pt x="679" y="250"/>
                    <a:pt x="869" y="250"/>
                  </a:cubicBezTo>
                  <a:cubicBezTo>
                    <a:pt x="834" y="155"/>
                    <a:pt x="798" y="84"/>
                    <a:pt x="76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26" name="Google Shape;2926;p32"/>
            <p:cNvSpPr/>
            <p:nvPr/>
          </p:nvSpPr>
          <p:spPr>
            <a:xfrm>
              <a:off x="6063550" y="4058375"/>
              <a:ext cx="7150" cy="2925"/>
            </a:xfrm>
            <a:custGeom>
              <a:avLst/>
              <a:gdLst/>
              <a:ahLst/>
              <a:cxnLst/>
              <a:rect l="l" t="t" r="r" b="b"/>
              <a:pathLst>
                <a:path w="286" h="117" extrusionOk="0">
                  <a:moveTo>
                    <a:pt x="0" y="0"/>
                  </a:moveTo>
                  <a:cubicBezTo>
                    <a:pt x="48" y="78"/>
                    <a:pt x="93" y="116"/>
                    <a:pt x="139" y="116"/>
                  </a:cubicBezTo>
                  <a:cubicBezTo>
                    <a:pt x="185" y="116"/>
                    <a:pt x="232" y="78"/>
                    <a:pt x="28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27" name="Google Shape;2927;p32"/>
            <p:cNvSpPr/>
            <p:nvPr/>
          </p:nvSpPr>
          <p:spPr>
            <a:xfrm>
              <a:off x="6106700" y="4061350"/>
              <a:ext cx="3600" cy="2400"/>
            </a:xfrm>
            <a:custGeom>
              <a:avLst/>
              <a:gdLst/>
              <a:ahLst/>
              <a:cxnLst/>
              <a:rect l="l" t="t" r="r" b="b"/>
              <a:pathLst>
                <a:path w="144" h="96" extrusionOk="0">
                  <a:moveTo>
                    <a:pt x="1" y="0"/>
                  </a:moveTo>
                  <a:cubicBezTo>
                    <a:pt x="21" y="62"/>
                    <a:pt x="38" y="96"/>
                    <a:pt x="64" y="96"/>
                  </a:cubicBezTo>
                  <a:cubicBezTo>
                    <a:pt x="83" y="96"/>
                    <a:pt x="108" y="77"/>
                    <a:pt x="144" y="36"/>
                  </a:cubicBezTo>
                  <a:cubicBezTo>
                    <a:pt x="96" y="0"/>
                    <a:pt x="48" y="0"/>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28" name="Google Shape;2928;p32"/>
            <p:cNvSpPr/>
            <p:nvPr/>
          </p:nvSpPr>
          <p:spPr>
            <a:xfrm>
              <a:off x="6085275" y="4057950"/>
              <a:ext cx="3300" cy="2350"/>
            </a:xfrm>
            <a:custGeom>
              <a:avLst/>
              <a:gdLst/>
              <a:ahLst/>
              <a:cxnLst/>
              <a:rect l="l" t="t" r="r" b="b"/>
              <a:pathLst>
                <a:path w="132" h="94" extrusionOk="0">
                  <a:moveTo>
                    <a:pt x="37" y="1"/>
                  </a:moveTo>
                  <a:cubicBezTo>
                    <a:pt x="25" y="1"/>
                    <a:pt x="13" y="2"/>
                    <a:pt x="0" y="5"/>
                  </a:cubicBezTo>
                  <a:cubicBezTo>
                    <a:pt x="13" y="64"/>
                    <a:pt x="33" y="94"/>
                    <a:pt x="58" y="94"/>
                  </a:cubicBezTo>
                  <a:cubicBezTo>
                    <a:pt x="80" y="94"/>
                    <a:pt x="104" y="73"/>
                    <a:pt x="131" y="29"/>
                  </a:cubicBezTo>
                  <a:cubicBezTo>
                    <a:pt x="96" y="12"/>
                    <a:pt x="68" y="1"/>
                    <a:pt x="3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29" name="Google Shape;2929;p32"/>
            <p:cNvSpPr/>
            <p:nvPr/>
          </p:nvSpPr>
          <p:spPr>
            <a:xfrm>
              <a:off x="5152725" y="3720950"/>
              <a:ext cx="50325" cy="74325"/>
            </a:xfrm>
            <a:custGeom>
              <a:avLst/>
              <a:gdLst/>
              <a:ahLst/>
              <a:cxnLst/>
              <a:rect l="l" t="t" r="r" b="b"/>
              <a:pathLst>
                <a:path w="2013" h="2973" extrusionOk="0">
                  <a:moveTo>
                    <a:pt x="828" y="0"/>
                  </a:moveTo>
                  <a:cubicBezTo>
                    <a:pt x="799" y="0"/>
                    <a:pt x="768" y="9"/>
                    <a:pt x="738" y="31"/>
                  </a:cubicBezTo>
                  <a:cubicBezTo>
                    <a:pt x="626" y="156"/>
                    <a:pt x="501" y="189"/>
                    <a:pt x="369" y="189"/>
                  </a:cubicBezTo>
                  <a:cubicBezTo>
                    <a:pt x="250" y="189"/>
                    <a:pt x="125" y="162"/>
                    <a:pt x="0" y="150"/>
                  </a:cubicBezTo>
                  <a:lnTo>
                    <a:pt x="0" y="317"/>
                  </a:lnTo>
                  <a:cubicBezTo>
                    <a:pt x="274" y="496"/>
                    <a:pt x="405" y="746"/>
                    <a:pt x="381" y="1103"/>
                  </a:cubicBezTo>
                  <a:cubicBezTo>
                    <a:pt x="345" y="1591"/>
                    <a:pt x="464" y="2067"/>
                    <a:pt x="536" y="2543"/>
                  </a:cubicBezTo>
                  <a:cubicBezTo>
                    <a:pt x="536" y="2579"/>
                    <a:pt x="524" y="2615"/>
                    <a:pt x="524" y="2651"/>
                  </a:cubicBezTo>
                  <a:cubicBezTo>
                    <a:pt x="584" y="2734"/>
                    <a:pt x="643" y="2817"/>
                    <a:pt x="703" y="2901"/>
                  </a:cubicBezTo>
                  <a:cubicBezTo>
                    <a:pt x="750" y="2948"/>
                    <a:pt x="810" y="2972"/>
                    <a:pt x="869" y="2972"/>
                  </a:cubicBezTo>
                  <a:cubicBezTo>
                    <a:pt x="929" y="2972"/>
                    <a:pt x="988" y="2948"/>
                    <a:pt x="1036" y="2901"/>
                  </a:cubicBezTo>
                  <a:cubicBezTo>
                    <a:pt x="1048" y="2877"/>
                    <a:pt x="1048" y="2841"/>
                    <a:pt x="1060" y="2817"/>
                  </a:cubicBezTo>
                  <a:cubicBezTo>
                    <a:pt x="1072" y="2698"/>
                    <a:pt x="1072" y="2579"/>
                    <a:pt x="1131" y="2472"/>
                  </a:cubicBezTo>
                  <a:cubicBezTo>
                    <a:pt x="1220" y="2353"/>
                    <a:pt x="1337" y="2335"/>
                    <a:pt x="1457" y="2335"/>
                  </a:cubicBezTo>
                  <a:cubicBezTo>
                    <a:pt x="1509" y="2335"/>
                    <a:pt x="1561" y="2338"/>
                    <a:pt x="1613" y="2338"/>
                  </a:cubicBezTo>
                  <a:cubicBezTo>
                    <a:pt x="1682" y="2338"/>
                    <a:pt x="1749" y="2333"/>
                    <a:pt x="1810" y="2305"/>
                  </a:cubicBezTo>
                  <a:cubicBezTo>
                    <a:pt x="1893" y="2282"/>
                    <a:pt x="1965" y="2234"/>
                    <a:pt x="2012" y="2139"/>
                  </a:cubicBezTo>
                  <a:cubicBezTo>
                    <a:pt x="2012" y="2020"/>
                    <a:pt x="1941" y="1936"/>
                    <a:pt x="1893" y="1829"/>
                  </a:cubicBezTo>
                  <a:cubicBezTo>
                    <a:pt x="1881" y="1770"/>
                    <a:pt x="1881" y="1722"/>
                    <a:pt x="1869" y="1662"/>
                  </a:cubicBezTo>
                  <a:lnTo>
                    <a:pt x="1869" y="1412"/>
                  </a:lnTo>
                  <a:cubicBezTo>
                    <a:pt x="1869" y="1341"/>
                    <a:pt x="1846" y="1246"/>
                    <a:pt x="1834" y="1162"/>
                  </a:cubicBezTo>
                  <a:cubicBezTo>
                    <a:pt x="1822" y="1103"/>
                    <a:pt x="1786" y="1043"/>
                    <a:pt x="1762" y="996"/>
                  </a:cubicBezTo>
                  <a:cubicBezTo>
                    <a:pt x="1715" y="972"/>
                    <a:pt x="1667" y="936"/>
                    <a:pt x="1607" y="912"/>
                  </a:cubicBezTo>
                  <a:cubicBezTo>
                    <a:pt x="1512" y="865"/>
                    <a:pt x="1405" y="829"/>
                    <a:pt x="1298" y="769"/>
                  </a:cubicBezTo>
                  <a:cubicBezTo>
                    <a:pt x="1131" y="698"/>
                    <a:pt x="1131" y="627"/>
                    <a:pt x="1298" y="567"/>
                  </a:cubicBezTo>
                  <a:cubicBezTo>
                    <a:pt x="1369" y="519"/>
                    <a:pt x="1429" y="460"/>
                    <a:pt x="1465" y="377"/>
                  </a:cubicBezTo>
                  <a:cubicBezTo>
                    <a:pt x="1453" y="234"/>
                    <a:pt x="1357" y="162"/>
                    <a:pt x="1250" y="115"/>
                  </a:cubicBezTo>
                  <a:cubicBezTo>
                    <a:pt x="1167" y="103"/>
                    <a:pt x="1095" y="91"/>
                    <a:pt x="1012" y="55"/>
                  </a:cubicBezTo>
                  <a:cubicBezTo>
                    <a:pt x="955" y="39"/>
                    <a:pt x="893" y="0"/>
                    <a:pt x="82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30" name="Google Shape;2930;p32"/>
            <p:cNvSpPr/>
            <p:nvPr/>
          </p:nvSpPr>
          <p:spPr>
            <a:xfrm>
              <a:off x="5148850" y="3738675"/>
              <a:ext cx="13425" cy="40225"/>
            </a:xfrm>
            <a:custGeom>
              <a:avLst/>
              <a:gdLst/>
              <a:ahLst/>
              <a:cxnLst/>
              <a:rect l="l" t="t" r="r" b="b"/>
              <a:pathLst>
                <a:path w="537" h="1609" extrusionOk="0">
                  <a:moveTo>
                    <a:pt x="143" y="1"/>
                  </a:moveTo>
                  <a:lnTo>
                    <a:pt x="143" y="1"/>
                  </a:lnTo>
                  <a:cubicBezTo>
                    <a:pt x="0" y="227"/>
                    <a:pt x="191" y="525"/>
                    <a:pt x="0" y="739"/>
                  </a:cubicBezTo>
                  <a:cubicBezTo>
                    <a:pt x="0" y="1096"/>
                    <a:pt x="131" y="1394"/>
                    <a:pt x="369" y="1608"/>
                  </a:cubicBezTo>
                  <a:cubicBezTo>
                    <a:pt x="441" y="1573"/>
                    <a:pt x="488" y="1513"/>
                    <a:pt x="500" y="1430"/>
                  </a:cubicBezTo>
                  <a:cubicBezTo>
                    <a:pt x="512" y="1180"/>
                    <a:pt x="488" y="930"/>
                    <a:pt x="453" y="680"/>
                  </a:cubicBezTo>
                  <a:cubicBezTo>
                    <a:pt x="441" y="418"/>
                    <a:pt x="536" y="96"/>
                    <a:pt x="14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31" name="Google Shape;2931;p32"/>
            <p:cNvSpPr/>
            <p:nvPr/>
          </p:nvSpPr>
          <p:spPr>
            <a:xfrm>
              <a:off x="5165525" y="3791375"/>
              <a:ext cx="16075" cy="18475"/>
            </a:xfrm>
            <a:custGeom>
              <a:avLst/>
              <a:gdLst/>
              <a:ahLst/>
              <a:cxnLst/>
              <a:rect l="l" t="t" r="r" b="b"/>
              <a:pathLst>
                <a:path w="643" h="739" extrusionOk="0">
                  <a:moveTo>
                    <a:pt x="560" y="0"/>
                  </a:moveTo>
                  <a:lnTo>
                    <a:pt x="476" y="36"/>
                  </a:lnTo>
                  <a:lnTo>
                    <a:pt x="488" y="60"/>
                  </a:lnTo>
                  <a:cubicBezTo>
                    <a:pt x="461" y="93"/>
                    <a:pt x="438" y="108"/>
                    <a:pt x="413" y="108"/>
                  </a:cubicBezTo>
                  <a:cubicBezTo>
                    <a:pt x="393" y="108"/>
                    <a:pt x="371" y="99"/>
                    <a:pt x="345" y="84"/>
                  </a:cubicBezTo>
                  <a:cubicBezTo>
                    <a:pt x="274" y="84"/>
                    <a:pt x="238" y="72"/>
                    <a:pt x="191" y="72"/>
                  </a:cubicBezTo>
                  <a:cubicBezTo>
                    <a:pt x="0" y="393"/>
                    <a:pt x="0" y="393"/>
                    <a:pt x="226" y="727"/>
                  </a:cubicBezTo>
                  <a:cubicBezTo>
                    <a:pt x="254" y="733"/>
                    <a:pt x="282" y="738"/>
                    <a:pt x="307" y="738"/>
                  </a:cubicBezTo>
                  <a:cubicBezTo>
                    <a:pt x="369" y="738"/>
                    <a:pt x="417" y="709"/>
                    <a:pt x="417" y="608"/>
                  </a:cubicBezTo>
                  <a:cubicBezTo>
                    <a:pt x="417" y="500"/>
                    <a:pt x="484" y="487"/>
                    <a:pt x="552" y="487"/>
                  </a:cubicBezTo>
                  <a:cubicBezTo>
                    <a:pt x="575" y="487"/>
                    <a:pt x="598" y="488"/>
                    <a:pt x="619" y="488"/>
                  </a:cubicBezTo>
                  <a:cubicBezTo>
                    <a:pt x="619" y="334"/>
                    <a:pt x="643" y="203"/>
                    <a:pt x="643" y="60"/>
                  </a:cubicBezTo>
                  <a:cubicBezTo>
                    <a:pt x="607" y="36"/>
                    <a:pt x="595" y="12"/>
                    <a:pt x="56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32" name="Google Shape;2932;p32"/>
            <p:cNvSpPr/>
            <p:nvPr/>
          </p:nvSpPr>
          <p:spPr>
            <a:xfrm>
              <a:off x="5158675" y="3778275"/>
              <a:ext cx="5675" cy="4775"/>
            </a:xfrm>
            <a:custGeom>
              <a:avLst/>
              <a:gdLst/>
              <a:ahLst/>
              <a:cxnLst/>
              <a:rect l="l" t="t" r="r" b="b"/>
              <a:pathLst>
                <a:path w="227" h="191" extrusionOk="0">
                  <a:moveTo>
                    <a:pt x="84" y="0"/>
                  </a:moveTo>
                  <a:cubicBezTo>
                    <a:pt x="48" y="0"/>
                    <a:pt x="24" y="12"/>
                    <a:pt x="0" y="24"/>
                  </a:cubicBezTo>
                  <a:cubicBezTo>
                    <a:pt x="48" y="72"/>
                    <a:pt x="107" y="131"/>
                    <a:pt x="155" y="191"/>
                  </a:cubicBezTo>
                  <a:cubicBezTo>
                    <a:pt x="167" y="167"/>
                    <a:pt x="179" y="143"/>
                    <a:pt x="226" y="119"/>
                  </a:cubicBezTo>
                  <a:cubicBezTo>
                    <a:pt x="203" y="48"/>
                    <a:pt x="155" y="12"/>
                    <a:pt x="8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33" name="Google Shape;2933;p32"/>
            <p:cNvSpPr/>
            <p:nvPr/>
          </p:nvSpPr>
          <p:spPr>
            <a:xfrm>
              <a:off x="5162550" y="3781475"/>
              <a:ext cx="4975" cy="5450"/>
            </a:xfrm>
            <a:custGeom>
              <a:avLst/>
              <a:gdLst/>
              <a:ahLst/>
              <a:cxnLst/>
              <a:rect l="l" t="t" r="r" b="b"/>
              <a:pathLst>
                <a:path w="199" h="218" extrusionOk="0">
                  <a:moveTo>
                    <a:pt x="86" y="1"/>
                  </a:moveTo>
                  <a:cubicBezTo>
                    <a:pt x="74" y="1"/>
                    <a:pt x="61" y="2"/>
                    <a:pt x="48" y="3"/>
                  </a:cubicBezTo>
                  <a:cubicBezTo>
                    <a:pt x="24" y="39"/>
                    <a:pt x="12" y="51"/>
                    <a:pt x="0" y="63"/>
                  </a:cubicBezTo>
                  <a:cubicBezTo>
                    <a:pt x="48" y="122"/>
                    <a:pt x="83" y="170"/>
                    <a:pt x="131" y="218"/>
                  </a:cubicBezTo>
                  <a:lnTo>
                    <a:pt x="179" y="158"/>
                  </a:lnTo>
                  <a:cubicBezTo>
                    <a:pt x="199" y="36"/>
                    <a:pt x="158" y="1"/>
                    <a:pt x="8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34" name="Google Shape;2934;p32"/>
            <p:cNvSpPr/>
            <p:nvPr/>
          </p:nvSpPr>
          <p:spPr>
            <a:xfrm>
              <a:off x="5247375" y="3172575"/>
              <a:ext cx="8950" cy="7125"/>
            </a:xfrm>
            <a:custGeom>
              <a:avLst/>
              <a:gdLst/>
              <a:ahLst/>
              <a:cxnLst/>
              <a:rect l="l" t="t" r="r" b="b"/>
              <a:pathLst>
                <a:path w="358" h="285" extrusionOk="0">
                  <a:moveTo>
                    <a:pt x="158" y="1"/>
                  </a:moveTo>
                  <a:cubicBezTo>
                    <a:pt x="97" y="1"/>
                    <a:pt x="43" y="20"/>
                    <a:pt x="24" y="94"/>
                  </a:cubicBezTo>
                  <a:cubicBezTo>
                    <a:pt x="0" y="237"/>
                    <a:pt x="167" y="261"/>
                    <a:pt x="286" y="285"/>
                  </a:cubicBezTo>
                  <a:lnTo>
                    <a:pt x="357" y="285"/>
                  </a:lnTo>
                  <a:cubicBezTo>
                    <a:pt x="346" y="190"/>
                    <a:pt x="346" y="118"/>
                    <a:pt x="322" y="23"/>
                  </a:cubicBezTo>
                  <a:cubicBezTo>
                    <a:pt x="276" y="17"/>
                    <a:pt x="214" y="1"/>
                    <a:pt x="15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35" name="Google Shape;2935;p32"/>
            <p:cNvSpPr/>
            <p:nvPr/>
          </p:nvSpPr>
          <p:spPr>
            <a:xfrm>
              <a:off x="5184850" y="3780650"/>
              <a:ext cx="112250" cy="24750"/>
            </a:xfrm>
            <a:custGeom>
              <a:avLst/>
              <a:gdLst/>
              <a:ahLst/>
              <a:cxnLst/>
              <a:rect l="l" t="t" r="r" b="b"/>
              <a:pathLst>
                <a:path w="4490" h="990" extrusionOk="0">
                  <a:moveTo>
                    <a:pt x="287" y="1"/>
                  </a:moveTo>
                  <a:cubicBezTo>
                    <a:pt x="168" y="36"/>
                    <a:pt x="84" y="108"/>
                    <a:pt x="49" y="215"/>
                  </a:cubicBezTo>
                  <a:cubicBezTo>
                    <a:pt x="1" y="453"/>
                    <a:pt x="168" y="620"/>
                    <a:pt x="287" y="798"/>
                  </a:cubicBezTo>
                  <a:cubicBezTo>
                    <a:pt x="322" y="798"/>
                    <a:pt x="382" y="810"/>
                    <a:pt x="430" y="822"/>
                  </a:cubicBezTo>
                  <a:cubicBezTo>
                    <a:pt x="477" y="822"/>
                    <a:pt x="501" y="810"/>
                    <a:pt x="537" y="810"/>
                  </a:cubicBezTo>
                  <a:cubicBezTo>
                    <a:pt x="799" y="775"/>
                    <a:pt x="1061" y="775"/>
                    <a:pt x="1323" y="775"/>
                  </a:cubicBezTo>
                  <a:cubicBezTo>
                    <a:pt x="1470" y="767"/>
                    <a:pt x="1623" y="708"/>
                    <a:pt x="1774" y="708"/>
                  </a:cubicBezTo>
                  <a:cubicBezTo>
                    <a:pt x="1854" y="708"/>
                    <a:pt x="1935" y="725"/>
                    <a:pt x="2013" y="775"/>
                  </a:cubicBezTo>
                  <a:cubicBezTo>
                    <a:pt x="2275" y="798"/>
                    <a:pt x="2561" y="798"/>
                    <a:pt x="2823" y="810"/>
                  </a:cubicBezTo>
                  <a:cubicBezTo>
                    <a:pt x="2927" y="847"/>
                    <a:pt x="3034" y="857"/>
                    <a:pt x="3143" y="857"/>
                  </a:cubicBezTo>
                  <a:cubicBezTo>
                    <a:pt x="3254" y="857"/>
                    <a:pt x="3367" y="847"/>
                    <a:pt x="3480" y="847"/>
                  </a:cubicBezTo>
                  <a:cubicBezTo>
                    <a:pt x="3612" y="847"/>
                    <a:pt x="3743" y="860"/>
                    <a:pt x="3871" y="917"/>
                  </a:cubicBezTo>
                  <a:cubicBezTo>
                    <a:pt x="3954" y="917"/>
                    <a:pt x="4037" y="929"/>
                    <a:pt x="4121" y="941"/>
                  </a:cubicBezTo>
                  <a:cubicBezTo>
                    <a:pt x="4178" y="967"/>
                    <a:pt x="4254" y="989"/>
                    <a:pt x="4316" y="989"/>
                  </a:cubicBezTo>
                  <a:cubicBezTo>
                    <a:pt x="4370" y="989"/>
                    <a:pt x="4414" y="973"/>
                    <a:pt x="4430" y="929"/>
                  </a:cubicBezTo>
                  <a:cubicBezTo>
                    <a:pt x="4490" y="644"/>
                    <a:pt x="4228" y="644"/>
                    <a:pt x="4061" y="548"/>
                  </a:cubicBezTo>
                  <a:cubicBezTo>
                    <a:pt x="3942" y="501"/>
                    <a:pt x="3835" y="489"/>
                    <a:pt x="3716" y="465"/>
                  </a:cubicBezTo>
                  <a:cubicBezTo>
                    <a:pt x="3418" y="453"/>
                    <a:pt x="3120" y="465"/>
                    <a:pt x="2847" y="358"/>
                  </a:cubicBezTo>
                  <a:cubicBezTo>
                    <a:pt x="2585" y="298"/>
                    <a:pt x="2323" y="298"/>
                    <a:pt x="2073" y="298"/>
                  </a:cubicBezTo>
                  <a:cubicBezTo>
                    <a:pt x="2019" y="304"/>
                    <a:pt x="1966" y="307"/>
                    <a:pt x="1914" y="307"/>
                  </a:cubicBezTo>
                  <a:cubicBezTo>
                    <a:pt x="1756" y="307"/>
                    <a:pt x="1602" y="280"/>
                    <a:pt x="1442" y="227"/>
                  </a:cubicBezTo>
                  <a:cubicBezTo>
                    <a:pt x="1061" y="108"/>
                    <a:pt x="680" y="1"/>
                    <a:pt x="28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36" name="Google Shape;2936;p32"/>
            <p:cNvSpPr/>
            <p:nvPr/>
          </p:nvSpPr>
          <p:spPr>
            <a:xfrm>
              <a:off x="5179500" y="3784425"/>
              <a:ext cx="12825" cy="25425"/>
            </a:xfrm>
            <a:custGeom>
              <a:avLst/>
              <a:gdLst/>
              <a:ahLst/>
              <a:cxnLst/>
              <a:rect l="l" t="t" r="r" b="b"/>
              <a:pathLst>
                <a:path w="513" h="1017" extrusionOk="0">
                  <a:moveTo>
                    <a:pt x="232" y="0"/>
                  </a:moveTo>
                  <a:cubicBezTo>
                    <a:pt x="221" y="0"/>
                    <a:pt x="212" y="2"/>
                    <a:pt x="203" y="4"/>
                  </a:cubicBezTo>
                  <a:cubicBezTo>
                    <a:pt x="96" y="100"/>
                    <a:pt x="1" y="183"/>
                    <a:pt x="84" y="338"/>
                  </a:cubicBezTo>
                  <a:lnTo>
                    <a:pt x="84" y="350"/>
                  </a:lnTo>
                  <a:cubicBezTo>
                    <a:pt x="513" y="421"/>
                    <a:pt x="24" y="886"/>
                    <a:pt x="358" y="1016"/>
                  </a:cubicBezTo>
                  <a:cubicBezTo>
                    <a:pt x="405" y="886"/>
                    <a:pt x="453" y="743"/>
                    <a:pt x="501" y="635"/>
                  </a:cubicBezTo>
                  <a:cubicBezTo>
                    <a:pt x="441" y="433"/>
                    <a:pt x="394" y="243"/>
                    <a:pt x="346" y="52"/>
                  </a:cubicBezTo>
                  <a:cubicBezTo>
                    <a:pt x="310" y="16"/>
                    <a:pt x="266" y="0"/>
                    <a:pt x="23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37" name="Google Shape;2937;p32"/>
            <p:cNvSpPr/>
            <p:nvPr/>
          </p:nvSpPr>
          <p:spPr>
            <a:xfrm>
              <a:off x="5202725" y="3811025"/>
              <a:ext cx="7175" cy="5950"/>
            </a:xfrm>
            <a:custGeom>
              <a:avLst/>
              <a:gdLst/>
              <a:ahLst/>
              <a:cxnLst/>
              <a:rect l="l" t="t" r="r" b="b"/>
              <a:pathLst>
                <a:path w="287" h="238" extrusionOk="0">
                  <a:moveTo>
                    <a:pt x="0" y="0"/>
                  </a:moveTo>
                  <a:cubicBezTo>
                    <a:pt x="16" y="119"/>
                    <a:pt x="37" y="237"/>
                    <a:pt x="116" y="237"/>
                  </a:cubicBezTo>
                  <a:cubicBezTo>
                    <a:pt x="156" y="237"/>
                    <a:pt x="210" y="207"/>
                    <a:pt x="286" y="131"/>
                  </a:cubicBezTo>
                  <a:cubicBezTo>
                    <a:pt x="191" y="83"/>
                    <a:pt x="84"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38" name="Google Shape;2938;p32"/>
            <p:cNvSpPr/>
            <p:nvPr/>
          </p:nvSpPr>
          <p:spPr>
            <a:xfrm>
              <a:off x="5198850" y="3802675"/>
              <a:ext cx="3900" cy="8375"/>
            </a:xfrm>
            <a:custGeom>
              <a:avLst/>
              <a:gdLst/>
              <a:ahLst/>
              <a:cxnLst/>
              <a:rect l="l" t="t" r="r" b="b"/>
              <a:pathLst>
                <a:path w="156" h="335" extrusionOk="0">
                  <a:moveTo>
                    <a:pt x="48" y="1"/>
                  </a:moveTo>
                  <a:lnTo>
                    <a:pt x="1" y="48"/>
                  </a:lnTo>
                  <a:cubicBezTo>
                    <a:pt x="24" y="167"/>
                    <a:pt x="36" y="275"/>
                    <a:pt x="155" y="334"/>
                  </a:cubicBezTo>
                  <a:lnTo>
                    <a:pt x="155" y="48"/>
                  </a:lnTo>
                  <a:lnTo>
                    <a:pt x="108"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39" name="Google Shape;2939;p32"/>
            <p:cNvSpPr/>
            <p:nvPr/>
          </p:nvSpPr>
          <p:spPr>
            <a:xfrm>
              <a:off x="5195575" y="3799250"/>
              <a:ext cx="5375" cy="4650"/>
            </a:xfrm>
            <a:custGeom>
              <a:avLst/>
              <a:gdLst/>
              <a:ahLst/>
              <a:cxnLst/>
              <a:rect l="l" t="t" r="r" b="b"/>
              <a:pathLst>
                <a:path w="215" h="186" extrusionOk="0">
                  <a:moveTo>
                    <a:pt x="69" y="0"/>
                  </a:moveTo>
                  <a:cubicBezTo>
                    <a:pt x="51" y="0"/>
                    <a:pt x="32" y="3"/>
                    <a:pt x="13" y="7"/>
                  </a:cubicBezTo>
                  <a:cubicBezTo>
                    <a:pt x="13" y="42"/>
                    <a:pt x="13" y="54"/>
                    <a:pt x="1" y="78"/>
                  </a:cubicBezTo>
                  <a:cubicBezTo>
                    <a:pt x="48" y="114"/>
                    <a:pt x="96" y="150"/>
                    <a:pt x="132" y="185"/>
                  </a:cubicBezTo>
                  <a:cubicBezTo>
                    <a:pt x="191" y="138"/>
                    <a:pt x="215" y="102"/>
                    <a:pt x="179" y="42"/>
                  </a:cubicBezTo>
                  <a:cubicBezTo>
                    <a:pt x="140" y="11"/>
                    <a:pt x="105" y="0"/>
                    <a:pt x="6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40" name="Google Shape;2940;p32"/>
            <p:cNvSpPr/>
            <p:nvPr/>
          </p:nvSpPr>
          <p:spPr>
            <a:xfrm>
              <a:off x="5288750" y="2867750"/>
              <a:ext cx="47050" cy="41225"/>
            </a:xfrm>
            <a:custGeom>
              <a:avLst/>
              <a:gdLst/>
              <a:ahLst/>
              <a:cxnLst/>
              <a:rect l="l" t="t" r="r" b="b"/>
              <a:pathLst>
                <a:path w="1882" h="1649" extrusionOk="0">
                  <a:moveTo>
                    <a:pt x="1727" y="0"/>
                  </a:moveTo>
                  <a:cubicBezTo>
                    <a:pt x="1679" y="0"/>
                    <a:pt x="1631" y="0"/>
                    <a:pt x="1584" y="60"/>
                  </a:cubicBezTo>
                  <a:cubicBezTo>
                    <a:pt x="1548" y="107"/>
                    <a:pt x="1489" y="131"/>
                    <a:pt x="1441" y="191"/>
                  </a:cubicBezTo>
                  <a:cubicBezTo>
                    <a:pt x="1393" y="191"/>
                    <a:pt x="1346" y="215"/>
                    <a:pt x="1322" y="226"/>
                  </a:cubicBezTo>
                  <a:cubicBezTo>
                    <a:pt x="1310" y="250"/>
                    <a:pt x="1286" y="286"/>
                    <a:pt x="1286" y="334"/>
                  </a:cubicBezTo>
                  <a:cubicBezTo>
                    <a:pt x="1250" y="369"/>
                    <a:pt x="1203" y="417"/>
                    <a:pt x="1143" y="453"/>
                  </a:cubicBezTo>
                  <a:lnTo>
                    <a:pt x="869" y="488"/>
                  </a:lnTo>
                  <a:cubicBezTo>
                    <a:pt x="834" y="536"/>
                    <a:pt x="774" y="584"/>
                    <a:pt x="727" y="631"/>
                  </a:cubicBezTo>
                  <a:lnTo>
                    <a:pt x="572" y="774"/>
                  </a:lnTo>
                  <a:lnTo>
                    <a:pt x="441" y="905"/>
                  </a:lnTo>
                  <a:cubicBezTo>
                    <a:pt x="417" y="1143"/>
                    <a:pt x="215" y="1179"/>
                    <a:pt x="24" y="1203"/>
                  </a:cubicBezTo>
                  <a:cubicBezTo>
                    <a:pt x="12" y="1250"/>
                    <a:pt x="0" y="1274"/>
                    <a:pt x="0" y="1322"/>
                  </a:cubicBezTo>
                  <a:cubicBezTo>
                    <a:pt x="131" y="1369"/>
                    <a:pt x="215" y="1453"/>
                    <a:pt x="262" y="1596"/>
                  </a:cubicBezTo>
                  <a:cubicBezTo>
                    <a:pt x="290" y="1630"/>
                    <a:pt x="322" y="1649"/>
                    <a:pt x="358" y="1649"/>
                  </a:cubicBezTo>
                  <a:cubicBezTo>
                    <a:pt x="383" y="1649"/>
                    <a:pt x="411" y="1639"/>
                    <a:pt x="441" y="1620"/>
                  </a:cubicBezTo>
                  <a:cubicBezTo>
                    <a:pt x="475" y="1539"/>
                    <a:pt x="510" y="1481"/>
                    <a:pt x="597" y="1477"/>
                  </a:cubicBezTo>
                  <a:lnTo>
                    <a:pt x="597" y="1477"/>
                  </a:lnTo>
                  <a:cubicBezTo>
                    <a:pt x="596" y="1481"/>
                    <a:pt x="596" y="1485"/>
                    <a:pt x="596" y="1489"/>
                  </a:cubicBezTo>
                  <a:lnTo>
                    <a:pt x="607" y="1477"/>
                  </a:lnTo>
                  <a:cubicBezTo>
                    <a:pt x="604" y="1477"/>
                    <a:pt x="600" y="1477"/>
                    <a:pt x="597" y="1477"/>
                  </a:cubicBezTo>
                  <a:lnTo>
                    <a:pt x="597" y="1477"/>
                  </a:lnTo>
                  <a:cubicBezTo>
                    <a:pt x="618" y="1359"/>
                    <a:pt x="776" y="1379"/>
                    <a:pt x="834" y="1298"/>
                  </a:cubicBezTo>
                  <a:lnTo>
                    <a:pt x="846" y="1274"/>
                  </a:lnTo>
                  <a:cubicBezTo>
                    <a:pt x="905" y="1250"/>
                    <a:pt x="953" y="1203"/>
                    <a:pt x="977" y="1143"/>
                  </a:cubicBezTo>
                  <a:lnTo>
                    <a:pt x="988" y="1131"/>
                  </a:lnTo>
                  <a:cubicBezTo>
                    <a:pt x="1048" y="1084"/>
                    <a:pt x="1096" y="1036"/>
                    <a:pt x="1143" y="1000"/>
                  </a:cubicBezTo>
                  <a:cubicBezTo>
                    <a:pt x="1191" y="953"/>
                    <a:pt x="1227" y="905"/>
                    <a:pt x="1286" y="869"/>
                  </a:cubicBezTo>
                  <a:cubicBezTo>
                    <a:pt x="1322" y="810"/>
                    <a:pt x="1381" y="762"/>
                    <a:pt x="1429" y="715"/>
                  </a:cubicBezTo>
                  <a:cubicBezTo>
                    <a:pt x="1465" y="667"/>
                    <a:pt x="1512" y="631"/>
                    <a:pt x="1572" y="584"/>
                  </a:cubicBezTo>
                  <a:cubicBezTo>
                    <a:pt x="1620" y="524"/>
                    <a:pt x="1679" y="465"/>
                    <a:pt x="1762" y="465"/>
                  </a:cubicBezTo>
                  <a:cubicBezTo>
                    <a:pt x="1846" y="453"/>
                    <a:pt x="1881" y="405"/>
                    <a:pt x="1881" y="334"/>
                  </a:cubicBezTo>
                  <a:cubicBezTo>
                    <a:pt x="1762" y="250"/>
                    <a:pt x="1727" y="131"/>
                    <a:pt x="172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41" name="Google Shape;2941;p32"/>
            <p:cNvSpPr/>
            <p:nvPr/>
          </p:nvSpPr>
          <p:spPr>
            <a:xfrm>
              <a:off x="5281900" y="2906725"/>
              <a:ext cx="18175" cy="15525"/>
            </a:xfrm>
            <a:custGeom>
              <a:avLst/>
              <a:gdLst/>
              <a:ahLst/>
              <a:cxnLst/>
              <a:rect l="l" t="t" r="r" b="b"/>
              <a:pathLst>
                <a:path w="727" h="621" extrusionOk="0">
                  <a:moveTo>
                    <a:pt x="548" y="1"/>
                  </a:moveTo>
                  <a:cubicBezTo>
                    <a:pt x="346" y="180"/>
                    <a:pt x="96" y="311"/>
                    <a:pt x="0" y="620"/>
                  </a:cubicBezTo>
                  <a:cubicBezTo>
                    <a:pt x="298" y="501"/>
                    <a:pt x="524" y="275"/>
                    <a:pt x="727" y="37"/>
                  </a:cubicBezTo>
                  <a:cubicBezTo>
                    <a:pt x="667" y="37"/>
                    <a:pt x="608" y="25"/>
                    <a:pt x="54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42" name="Google Shape;2942;p32"/>
            <p:cNvSpPr/>
            <p:nvPr/>
          </p:nvSpPr>
          <p:spPr>
            <a:xfrm>
              <a:off x="5722725" y="4028900"/>
              <a:ext cx="11050" cy="7475"/>
            </a:xfrm>
            <a:custGeom>
              <a:avLst/>
              <a:gdLst/>
              <a:ahLst/>
              <a:cxnLst/>
              <a:rect l="l" t="t" r="r" b="b"/>
              <a:pathLst>
                <a:path w="442" h="299" extrusionOk="0">
                  <a:moveTo>
                    <a:pt x="255" y="1"/>
                  </a:moveTo>
                  <a:cubicBezTo>
                    <a:pt x="172" y="1"/>
                    <a:pt x="90" y="20"/>
                    <a:pt x="1" y="48"/>
                  </a:cubicBezTo>
                  <a:lnTo>
                    <a:pt x="1" y="298"/>
                  </a:lnTo>
                  <a:lnTo>
                    <a:pt x="286" y="298"/>
                  </a:lnTo>
                  <a:cubicBezTo>
                    <a:pt x="334" y="262"/>
                    <a:pt x="441" y="262"/>
                    <a:pt x="441" y="167"/>
                  </a:cubicBezTo>
                  <a:lnTo>
                    <a:pt x="441" y="36"/>
                  </a:lnTo>
                  <a:cubicBezTo>
                    <a:pt x="376" y="11"/>
                    <a:pt x="315" y="1"/>
                    <a:pt x="25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43" name="Google Shape;2943;p32"/>
            <p:cNvSpPr/>
            <p:nvPr/>
          </p:nvSpPr>
          <p:spPr>
            <a:xfrm>
              <a:off x="5729875" y="4033375"/>
              <a:ext cx="7175" cy="4725"/>
            </a:xfrm>
            <a:custGeom>
              <a:avLst/>
              <a:gdLst/>
              <a:ahLst/>
              <a:cxnLst/>
              <a:rect l="l" t="t" r="r" b="b"/>
              <a:pathLst>
                <a:path w="287" h="189" extrusionOk="0">
                  <a:moveTo>
                    <a:pt x="155" y="0"/>
                  </a:moveTo>
                  <a:cubicBezTo>
                    <a:pt x="96" y="48"/>
                    <a:pt x="48" y="95"/>
                    <a:pt x="0" y="143"/>
                  </a:cubicBezTo>
                  <a:cubicBezTo>
                    <a:pt x="48" y="143"/>
                    <a:pt x="96" y="143"/>
                    <a:pt x="155" y="155"/>
                  </a:cubicBezTo>
                  <a:cubicBezTo>
                    <a:pt x="155" y="167"/>
                    <a:pt x="167" y="167"/>
                    <a:pt x="191" y="179"/>
                  </a:cubicBezTo>
                  <a:cubicBezTo>
                    <a:pt x="201" y="186"/>
                    <a:pt x="211" y="189"/>
                    <a:pt x="220" y="189"/>
                  </a:cubicBezTo>
                  <a:cubicBezTo>
                    <a:pt x="242" y="189"/>
                    <a:pt x="261" y="172"/>
                    <a:pt x="286" y="155"/>
                  </a:cubicBezTo>
                  <a:cubicBezTo>
                    <a:pt x="238" y="95"/>
                    <a:pt x="191" y="48"/>
                    <a:pt x="15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44" name="Google Shape;2944;p32"/>
            <p:cNvSpPr/>
            <p:nvPr/>
          </p:nvSpPr>
          <p:spPr>
            <a:xfrm>
              <a:off x="5733750" y="4036925"/>
              <a:ext cx="3575" cy="1825"/>
            </a:xfrm>
            <a:custGeom>
              <a:avLst/>
              <a:gdLst/>
              <a:ahLst/>
              <a:cxnLst/>
              <a:rect l="l" t="t" r="r" b="b"/>
              <a:pathLst>
                <a:path w="143" h="73" extrusionOk="0">
                  <a:moveTo>
                    <a:pt x="0" y="1"/>
                  </a:moveTo>
                  <a:cubicBezTo>
                    <a:pt x="18" y="49"/>
                    <a:pt x="39" y="72"/>
                    <a:pt x="63" y="72"/>
                  </a:cubicBezTo>
                  <a:cubicBezTo>
                    <a:pt x="86" y="72"/>
                    <a:pt x="113" y="49"/>
                    <a:pt x="14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45" name="Google Shape;2945;p32"/>
            <p:cNvSpPr/>
            <p:nvPr/>
          </p:nvSpPr>
          <p:spPr>
            <a:xfrm>
              <a:off x="5712000" y="4036925"/>
              <a:ext cx="3900" cy="1825"/>
            </a:xfrm>
            <a:custGeom>
              <a:avLst/>
              <a:gdLst/>
              <a:ahLst/>
              <a:cxnLst/>
              <a:rect l="l" t="t" r="r" b="b"/>
              <a:pathLst>
                <a:path w="156" h="73" extrusionOk="0">
                  <a:moveTo>
                    <a:pt x="1" y="1"/>
                  </a:moveTo>
                  <a:cubicBezTo>
                    <a:pt x="25" y="49"/>
                    <a:pt x="49" y="72"/>
                    <a:pt x="74" y="72"/>
                  </a:cubicBezTo>
                  <a:cubicBezTo>
                    <a:pt x="99" y="72"/>
                    <a:pt x="126" y="49"/>
                    <a:pt x="15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46" name="Google Shape;2946;p32"/>
            <p:cNvSpPr/>
            <p:nvPr/>
          </p:nvSpPr>
          <p:spPr>
            <a:xfrm>
              <a:off x="6134100" y="4061850"/>
              <a:ext cx="29775" cy="5275"/>
            </a:xfrm>
            <a:custGeom>
              <a:avLst/>
              <a:gdLst/>
              <a:ahLst/>
              <a:cxnLst/>
              <a:rect l="l" t="t" r="r" b="b"/>
              <a:pathLst>
                <a:path w="1191" h="211" extrusionOk="0">
                  <a:moveTo>
                    <a:pt x="654" y="0"/>
                  </a:moveTo>
                  <a:cubicBezTo>
                    <a:pt x="465" y="0"/>
                    <a:pt x="276" y="30"/>
                    <a:pt x="90" y="30"/>
                  </a:cubicBezTo>
                  <a:cubicBezTo>
                    <a:pt x="60" y="30"/>
                    <a:pt x="30" y="30"/>
                    <a:pt x="0" y="28"/>
                  </a:cubicBezTo>
                  <a:lnTo>
                    <a:pt x="0" y="28"/>
                  </a:lnTo>
                  <a:cubicBezTo>
                    <a:pt x="60" y="52"/>
                    <a:pt x="131" y="99"/>
                    <a:pt x="179" y="147"/>
                  </a:cubicBezTo>
                  <a:cubicBezTo>
                    <a:pt x="179" y="159"/>
                    <a:pt x="191" y="195"/>
                    <a:pt x="214" y="206"/>
                  </a:cubicBezTo>
                  <a:cubicBezTo>
                    <a:pt x="223" y="209"/>
                    <a:pt x="231" y="211"/>
                    <a:pt x="238" y="211"/>
                  </a:cubicBezTo>
                  <a:cubicBezTo>
                    <a:pt x="263" y="211"/>
                    <a:pt x="285" y="195"/>
                    <a:pt x="321" y="159"/>
                  </a:cubicBezTo>
                  <a:cubicBezTo>
                    <a:pt x="619" y="147"/>
                    <a:pt x="905" y="147"/>
                    <a:pt x="1191" y="135"/>
                  </a:cubicBezTo>
                  <a:cubicBezTo>
                    <a:pt x="1013" y="28"/>
                    <a:pt x="834" y="0"/>
                    <a:pt x="65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47" name="Google Shape;2947;p32"/>
            <p:cNvSpPr/>
            <p:nvPr/>
          </p:nvSpPr>
          <p:spPr>
            <a:xfrm>
              <a:off x="6135450" y="4065500"/>
              <a:ext cx="10575" cy="11025"/>
            </a:xfrm>
            <a:custGeom>
              <a:avLst/>
              <a:gdLst/>
              <a:ahLst/>
              <a:cxnLst/>
              <a:rect l="l" t="t" r="r" b="b"/>
              <a:pathLst>
                <a:path w="423" h="441" extrusionOk="0">
                  <a:moveTo>
                    <a:pt x="137" y="1"/>
                  </a:moveTo>
                  <a:cubicBezTo>
                    <a:pt x="126" y="182"/>
                    <a:pt x="0" y="440"/>
                    <a:pt x="300" y="440"/>
                  </a:cubicBezTo>
                  <a:cubicBezTo>
                    <a:pt x="335" y="440"/>
                    <a:pt x="375" y="437"/>
                    <a:pt x="422" y="430"/>
                  </a:cubicBezTo>
                  <a:cubicBezTo>
                    <a:pt x="375" y="299"/>
                    <a:pt x="327" y="144"/>
                    <a:pt x="279" y="13"/>
                  </a:cubicBezTo>
                  <a:cubicBezTo>
                    <a:pt x="244" y="13"/>
                    <a:pt x="184" y="1"/>
                    <a:pt x="13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48" name="Google Shape;2948;p32"/>
            <p:cNvSpPr/>
            <p:nvPr/>
          </p:nvSpPr>
          <p:spPr>
            <a:xfrm>
              <a:off x="5220275" y="3039800"/>
              <a:ext cx="9850" cy="14300"/>
            </a:xfrm>
            <a:custGeom>
              <a:avLst/>
              <a:gdLst/>
              <a:ahLst/>
              <a:cxnLst/>
              <a:rect l="l" t="t" r="r" b="b"/>
              <a:pathLst>
                <a:path w="394" h="572" extrusionOk="0">
                  <a:moveTo>
                    <a:pt x="156" y="0"/>
                  </a:moveTo>
                  <a:lnTo>
                    <a:pt x="156" y="0"/>
                  </a:lnTo>
                  <a:cubicBezTo>
                    <a:pt x="60" y="179"/>
                    <a:pt x="1" y="369"/>
                    <a:pt x="25" y="572"/>
                  </a:cubicBezTo>
                  <a:cubicBezTo>
                    <a:pt x="144" y="393"/>
                    <a:pt x="394" y="262"/>
                    <a:pt x="15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49" name="Google Shape;2949;p32"/>
            <p:cNvSpPr/>
            <p:nvPr/>
          </p:nvSpPr>
          <p:spPr>
            <a:xfrm>
              <a:off x="5299450" y="3179675"/>
              <a:ext cx="14025" cy="9550"/>
            </a:xfrm>
            <a:custGeom>
              <a:avLst/>
              <a:gdLst/>
              <a:ahLst/>
              <a:cxnLst/>
              <a:rect l="l" t="t" r="r" b="b"/>
              <a:pathLst>
                <a:path w="561" h="382" extrusionOk="0">
                  <a:moveTo>
                    <a:pt x="1" y="1"/>
                  </a:moveTo>
                  <a:lnTo>
                    <a:pt x="1" y="1"/>
                  </a:lnTo>
                  <a:cubicBezTo>
                    <a:pt x="49" y="382"/>
                    <a:pt x="346" y="251"/>
                    <a:pt x="560" y="299"/>
                  </a:cubicBezTo>
                  <a:cubicBezTo>
                    <a:pt x="430" y="84"/>
                    <a:pt x="179" y="132"/>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50" name="Google Shape;2950;p32"/>
            <p:cNvSpPr/>
            <p:nvPr/>
          </p:nvSpPr>
          <p:spPr>
            <a:xfrm>
              <a:off x="6124575" y="4067000"/>
              <a:ext cx="6550" cy="7400"/>
            </a:xfrm>
            <a:custGeom>
              <a:avLst/>
              <a:gdLst/>
              <a:ahLst/>
              <a:cxnLst/>
              <a:rect l="l" t="t" r="r" b="b"/>
              <a:pathLst>
                <a:path w="262" h="296" extrusionOk="0">
                  <a:moveTo>
                    <a:pt x="179" y="0"/>
                  </a:moveTo>
                  <a:cubicBezTo>
                    <a:pt x="48" y="24"/>
                    <a:pt x="24" y="84"/>
                    <a:pt x="0" y="143"/>
                  </a:cubicBezTo>
                  <a:cubicBezTo>
                    <a:pt x="20" y="232"/>
                    <a:pt x="63" y="295"/>
                    <a:pt x="131" y="295"/>
                  </a:cubicBezTo>
                  <a:cubicBezTo>
                    <a:pt x="146" y="295"/>
                    <a:pt x="162" y="293"/>
                    <a:pt x="179" y="286"/>
                  </a:cubicBezTo>
                  <a:cubicBezTo>
                    <a:pt x="226" y="262"/>
                    <a:pt x="262" y="179"/>
                    <a:pt x="262" y="120"/>
                  </a:cubicBezTo>
                  <a:cubicBezTo>
                    <a:pt x="262" y="48"/>
                    <a:pt x="214" y="0"/>
                    <a:pt x="17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51" name="Google Shape;2951;p32"/>
            <p:cNvSpPr/>
            <p:nvPr/>
          </p:nvSpPr>
          <p:spPr>
            <a:xfrm>
              <a:off x="5360475" y="3996675"/>
              <a:ext cx="51225" cy="13875"/>
            </a:xfrm>
            <a:custGeom>
              <a:avLst/>
              <a:gdLst/>
              <a:ahLst/>
              <a:cxnLst/>
              <a:rect l="l" t="t" r="r" b="b"/>
              <a:pathLst>
                <a:path w="2049" h="555" extrusionOk="0">
                  <a:moveTo>
                    <a:pt x="1576" y="0"/>
                  </a:moveTo>
                  <a:cubicBezTo>
                    <a:pt x="1439" y="0"/>
                    <a:pt x="1296" y="29"/>
                    <a:pt x="1156" y="39"/>
                  </a:cubicBezTo>
                  <a:cubicBezTo>
                    <a:pt x="786" y="206"/>
                    <a:pt x="322" y="4"/>
                    <a:pt x="1" y="325"/>
                  </a:cubicBezTo>
                  <a:cubicBezTo>
                    <a:pt x="48" y="373"/>
                    <a:pt x="108" y="420"/>
                    <a:pt x="144" y="456"/>
                  </a:cubicBezTo>
                  <a:cubicBezTo>
                    <a:pt x="224" y="436"/>
                    <a:pt x="304" y="420"/>
                    <a:pt x="388" y="420"/>
                  </a:cubicBezTo>
                  <a:cubicBezTo>
                    <a:pt x="454" y="420"/>
                    <a:pt x="523" y="430"/>
                    <a:pt x="596" y="456"/>
                  </a:cubicBezTo>
                  <a:cubicBezTo>
                    <a:pt x="703" y="516"/>
                    <a:pt x="811" y="554"/>
                    <a:pt x="921" y="554"/>
                  </a:cubicBezTo>
                  <a:cubicBezTo>
                    <a:pt x="1005" y="554"/>
                    <a:pt x="1091" y="532"/>
                    <a:pt x="1179" y="480"/>
                  </a:cubicBezTo>
                  <a:cubicBezTo>
                    <a:pt x="1190" y="472"/>
                    <a:pt x="1203" y="470"/>
                    <a:pt x="1216" y="470"/>
                  </a:cubicBezTo>
                  <a:cubicBezTo>
                    <a:pt x="1245" y="470"/>
                    <a:pt x="1277" y="484"/>
                    <a:pt x="1310" y="492"/>
                  </a:cubicBezTo>
                  <a:lnTo>
                    <a:pt x="1310" y="420"/>
                  </a:lnTo>
                  <a:cubicBezTo>
                    <a:pt x="1364" y="394"/>
                    <a:pt x="1422" y="385"/>
                    <a:pt x="1481" y="385"/>
                  </a:cubicBezTo>
                  <a:cubicBezTo>
                    <a:pt x="1572" y="385"/>
                    <a:pt x="1667" y="404"/>
                    <a:pt x="1757" y="404"/>
                  </a:cubicBezTo>
                  <a:cubicBezTo>
                    <a:pt x="1868" y="404"/>
                    <a:pt x="1972" y="375"/>
                    <a:pt x="2049" y="242"/>
                  </a:cubicBezTo>
                  <a:cubicBezTo>
                    <a:pt x="1915" y="48"/>
                    <a:pt x="1751" y="0"/>
                    <a:pt x="157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52" name="Google Shape;2952;p32"/>
            <p:cNvSpPr/>
            <p:nvPr/>
          </p:nvSpPr>
          <p:spPr>
            <a:xfrm>
              <a:off x="5375075" y="4008075"/>
              <a:ext cx="14300" cy="6425"/>
            </a:xfrm>
            <a:custGeom>
              <a:avLst/>
              <a:gdLst/>
              <a:ahLst/>
              <a:cxnLst/>
              <a:rect l="l" t="t" r="r" b="b"/>
              <a:pathLst>
                <a:path w="572" h="257" extrusionOk="0">
                  <a:moveTo>
                    <a:pt x="0" y="0"/>
                  </a:moveTo>
                  <a:cubicBezTo>
                    <a:pt x="123" y="61"/>
                    <a:pt x="241" y="256"/>
                    <a:pt x="363" y="256"/>
                  </a:cubicBezTo>
                  <a:cubicBezTo>
                    <a:pt x="431" y="256"/>
                    <a:pt x="500" y="197"/>
                    <a:pt x="572" y="24"/>
                  </a:cubicBezTo>
                  <a:cubicBezTo>
                    <a:pt x="381" y="24"/>
                    <a:pt x="191" y="0"/>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53" name="Google Shape;2953;p32"/>
            <p:cNvSpPr/>
            <p:nvPr/>
          </p:nvSpPr>
          <p:spPr>
            <a:xfrm>
              <a:off x="5338450" y="3828575"/>
              <a:ext cx="76825" cy="39625"/>
            </a:xfrm>
            <a:custGeom>
              <a:avLst/>
              <a:gdLst/>
              <a:ahLst/>
              <a:cxnLst/>
              <a:rect l="l" t="t" r="r" b="b"/>
              <a:pathLst>
                <a:path w="3073" h="1585" extrusionOk="0">
                  <a:moveTo>
                    <a:pt x="24" y="1"/>
                  </a:moveTo>
                  <a:lnTo>
                    <a:pt x="24" y="1"/>
                  </a:lnTo>
                  <a:cubicBezTo>
                    <a:pt x="167" y="203"/>
                    <a:pt x="179" y="477"/>
                    <a:pt x="72" y="810"/>
                  </a:cubicBezTo>
                  <a:cubicBezTo>
                    <a:pt x="60" y="846"/>
                    <a:pt x="48" y="858"/>
                    <a:pt x="24" y="870"/>
                  </a:cubicBezTo>
                  <a:cubicBezTo>
                    <a:pt x="13" y="1036"/>
                    <a:pt x="1" y="1203"/>
                    <a:pt x="167" y="1310"/>
                  </a:cubicBezTo>
                  <a:cubicBezTo>
                    <a:pt x="167" y="1429"/>
                    <a:pt x="179" y="1525"/>
                    <a:pt x="298" y="1584"/>
                  </a:cubicBezTo>
                  <a:cubicBezTo>
                    <a:pt x="346" y="1548"/>
                    <a:pt x="394" y="1489"/>
                    <a:pt x="429" y="1441"/>
                  </a:cubicBezTo>
                  <a:cubicBezTo>
                    <a:pt x="596" y="1215"/>
                    <a:pt x="810" y="1025"/>
                    <a:pt x="1025" y="846"/>
                  </a:cubicBezTo>
                  <a:cubicBezTo>
                    <a:pt x="1072" y="784"/>
                    <a:pt x="1134" y="770"/>
                    <a:pt x="1199" y="770"/>
                  </a:cubicBezTo>
                  <a:cubicBezTo>
                    <a:pt x="1252" y="770"/>
                    <a:pt x="1308" y="779"/>
                    <a:pt x="1360" y="779"/>
                  </a:cubicBezTo>
                  <a:cubicBezTo>
                    <a:pt x="1402" y="779"/>
                    <a:pt x="1442" y="773"/>
                    <a:pt x="1477" y="751"/>
                  </a:cubicBezTo>
                  <a:cubicBezTo>
                    <a:pt x="1468" y="618"/>
                    <a:pt x="1446" y="484"/>
                    <a:pt x="1554" y="484"/>
                  </a:cubicBezTo>
                  <a:cubicBezTo>
                    <a:pt x="1590" y="484"/>
                    <a:pt x="1642" y="500"/>
                    <a:pt x="1715" y="536"/>
                  </a:cubicBezTo>
                  <a:cubicBezTo>
                    <a:pt x="1768" y="559"/>
                    <a:pt x="1835" y="567"/>
                    <a:pt x="1908" y="567"/>
                  </a:cubicBezTo>
                  <a:cubicBezTo>
                    <a:pt x="1949" y="567"/>
                    <a:pt x="1993" y="565"/>
                    <a:pt x="2037" y="560"/>
                  </a:cubicBezTo>
                  <a:lnTo>
                    <a:pt x="2310" y="513"/>
                  </a:lnTo>
                  <a:lnTo>
                    <a:pt x="2572" y="513"/>
                  </a:lnTo>
                  <a:cubicBezTo>
                    <a:pt x="2775" y="489"/>
                    <a:pt x="2953" y="477"/>
                    <a:pt x="3072" y="298"/>
                  </a:cubicBezTo>
                  <a:cubicBezTo>
                    <a:pt x="2048" y="132"/>
                    <a:pt x="1060" y="12"/>
                    <a:pt x="2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54" name="Google Shape;2954;p32"/>
            <p:cNvSpPr/>
            <p:nvPr/>
          </p:nvSpPr>
          <p:spPr>
            <a:xfrm>
              <a:off x="5308975" y="3825000"/>
              <a:ext cx="50350" cy="25325"/>
            </a:xfrm>
            <a:custGeom>
              <a:avLst/>
              <a:gdLst/>
              <a:ahLst/>
              <a:cxnLst/>
              <a:rect l="l" t="t" r="r" b="b"/>
              <a:pathLst>
                <a:path w="2014" h="1013" extrusionOk="0">
                  <a:moveTo>
                    <a:pt x="60" y="1"/>
                  </a:moveTo>
                  <a:cubicBezTo>
                    <a:pt x="1" y="60"/>
                    <a:pt x="1" y="108"/>
                    <a:pt x="60" y="155"/>
                  </a:cubicBezTo>
                  <a:cubicBezTo>
                    <a:pt x="334" y="358"/>
                    <a:pt x="775" y="203"/>
                    <a:pt x="941" y="620"/>
                  </a:cubicBezTo>
                  <a:cubicBezTo>
                    <a:pt x="956" y="619"/>
                    <a:pt x="970" y="618"/>
                    <a:pt x="982" y="618"/>
                  </a:cubicBezTo>
                  <a:cubicBezTo>
                    <a:pt x="1245" y="618"/>
                    <a:pt x="1181" y="842"/>
                    <a:pt x="1215" y="1013"/>
                  </a:cubicBezTo>
                  <a:cubicBezTo>
                    <a:pt x="1334" y="596"/>
                    <a:pt x="1727" y="715"/>
                    <a:pt x="2013" y="620"/>
                  </a:cubicBezTo>
                  <a:cubicBezTo>
                    <a:pt x="1870" y="203"/>
                    <a:pt x="1394" y="441"/>
                    <a:pt x="1215" y="144"/>
                  </a:cubicBezTo>
                  <a:cubicBezTo>
                    <a:pt x="822" y="96"/>
                    <a:pt x="441" y="48"/>
                    <a:pt x="6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55" name="Google Shape;2955;p32"/>
            <p:cNvSpPr/>
            <p:nvPr/>
          </p:nvSpPr>
          <p:spPr>
            <a:xfrm>
              <a:off x="5329525" y="3868175"/>
              <a:ext cx="9250" cy="15600"/>
            </a:xfrm>
            <a:custGeom>
              <a:avLst/>
              <a:gdLst/>
              <a:ahLst/>
              <a:cxnLst/>
              <a:rect l="l" t="t" r="r" b="b"/>
              <a:pathLst>
                <a:path w="370" h="624" extrusionOk="0">
                  <a:moveTo>
                    <a:pt x="96" y="0"/>
                  </a:moveTo>
                  <a:cubicBezTo>
                    <a:pt x="12" y="95"/>
                    <a:pt x="0" y="202"/>
                    <a:pt x="72" y="286"/>
                  </a:cubicBezTo>
                  <a:cubicBezTo>
                    <a:pt x="96" y="405"/>
                    <a:pt x="108" y="512"/>
                    <a:pt x="227" y="572"/>
                  </a:cubicBezTo>
                  <a:cubicBezTo>
                    <a:pt x="227" y="583"/>
                    <a:pt x="239" y="595"/>
                    <a:pt x="274" y="619"/>
                  </a:cubicBezTo>
                  <a:cubicBezTo>
                    <a:pt x="280" y="622"/>
                    <a:pt x="286" y="624"/>
                    <a:pt x="293" y="624"/>
                  </a:cubicBezTo>
                  <a:cubicBezTo>
                    <a:pt x="314" y="624"/>
                    <a:pt x="339" y="608"/>
                    <a:pt x="358" y="572"/>
                  </a:cubicBezTo>
                  <a:lnTo>
                    <a:pt x="370" y="572"/>
                  </a:lnTo>
                  <a:cubicBezTo>
                    <a:pt x="370" y="381"/>
                    <a:pt x="358" y="167"/>
                    <a:pt x="23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56" name="Google Shape;2956;p32"/>
            <p:cNvSpPr/>
            <p:nvPr/>
          </p:nvSpPr>
          <p:spPr>
            <a:xfrm>
              <a:off x="5332200" y="3860725"/>
              <a:ext cx="3300" cy="3900"/>
            </a:xfrm>
            <a:custGeom>
              <a:avLst/>
              <a:gdLst/>
              <a:ahLst/>
              <a:cxnLst/>
              <a:rect l="l" t="t" r="r" b="b"/>
              <a:pathLst>
                <a:path w="132" h="156" extrusionOk="0">
                  <a:moveTo>
                    <a:pt x="1" y="0"/>
                  </a:moveTo>
                  <a:lnTo>
                    <a:pt x="1" y="0"/>
                  </a:lnTo>
                  <a:cubicBezTo>
                    <a:pt x="48" y="60"/>
                    <a:pt x="84" y="108"/>
                    <a:pt x="132" y="155"/>
                  </a:cubicBezTo>
                  <a:cubicBezTo>
                    <a:pt x="84" y="108"/>
                    <a:pt x="48"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57" name="Google Shape;2957;p32"/>
            <p:cNvSpPr/>
            <p:nvPr/>
          </p:nvSpPr>
          <p:spPr>
            <a:xfrm>
              <a:off x="5665275" y="4037225"/>
              <a:ext cx="6875" cy="2375"/>
            </a:xfrm>
            <a:custGeom>
              <a:avLst/>
              <a:gdLst/>
              <a:ahLst/>
              <a:cxnLst/>
              <a:rect l="l" t="t" r="r" b="b"/>
              <a:pathLst>
                <a:path w="275" h="95" extrusionOk="0">
                  <a:moveTo>
                    <a:pt x="1" y="1"/>
                  </a:moveTo>
                  <a:cubicBezTo>
                    <a:pt x="47" y="65"/>
                    <a:pt x="94" y="95"/>
                    <a:pt x="139" y="95"/>
                  </a:cubicBezTo>
                  <a:cubicBezTo>
                    <a:pt x="186" y="95"/>
                    <a:pt x="232" y="62"/>
                    <a:pt x="27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58" name="Google Shape;2958;p32"/>
            <p:cNvSpPr/>
            <p:nvPr/>
          </p:nvSpPr>
          <p:spPr>
            <a:xfrm>
              <a:off x="5652775" y="4033375"/>
              <a:ext cx="10150" cy="3575"/>
            </a:xfrm>
            <a:custGeom>
              <a:avLst/>
              <a:gdLst/>
              <a:ahLst/>
              <a:cxnLst/>
              <a:rect l="l" t="t" r="r" b="b"/>
              <a:pathLst>
                <a:path w="406" h="143" extrusionOk="0">
                  <a:moveTo>
                    <a:pt x="84" y="0"/>
                  </a:moveTo>
                  <a:cubicBezTo>
                    <a:pt x="1" y="48"/>
                    <a:pt x="1" y="95"/>
                    <a:pt x="84" y="143"/>
                  </a:cubicBezTo>
                  <a:lnTo>
                    <a:pt x="382" y="143"/>
                  </a:lnTo>
                  <a:cubicBezTo>
                    <a:pt x="405" y="95"/>
                    <a:pt x="405" y="48"/>
                    <a:pt x="35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59" name="Google Shape;2959;p32"/>
            <p:cNvSpPr/>
            <p:nvPr/>
          </p:nvSpPr>
          <p:spPr>
            <a:xfrm>
              <a:off x="5646825" y="4033375"/>
              <a:ext cx="8050" cy="3575"/>
            </a:xfrm>
            <a:custGeom>
              <a:avLst/>
              <a:gdLst/>
              <a:ahLst/>
              <a:cxnLst/>
              <a:rect l="l" t="t" r="r" b="b"/>
              <a:pathLst>
                <a:path w="322" h="143" extrusionOk="0">
                  <a:moveTo>
                    <a:pt x="0" y="0"/>
                  </a:moveTo>
                  <a:cubicBezTo>
                    <a:pt x="84" y="107"/>
                    <a:pt x="179" y="143"/>
                    <a:pt x="298" y="143"/>
                  </a:cubicBezTo>
                  <a:cubicBezTo>
                    <a:pt x="322" y="95"/>
                    <a:pt x="322" y="48"/>
                    <a:pt x="32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60" name="Google Shape;2960;p32"/>
            <p:cNvSpPr/>
            <p:nvPr/>
          </p:nvSpPr>
          <p:spPr>
            <a:xfrm>
              <a:off x="5661400" y="4033375"/>
              <a:ext cx="3900" cy="3875"/>
            </a:xfrm>
            <a:custGeom>
              <a:avLst/>
              <a:gdLst/>
              <a:ahLst/>
              <a:cxnLst/>
              <a:rect l="l" t="t" r="r" b="b"/>
              <a:pathLst>
                <a:path w="156" h="155" extrusionOk="0">
                  <a:moveTo>
                    <a:pt x="1" y="0"/>
                  </a:moveTo>
                  <a:lnTo>
                    <a:pt x="1" y="0"/>
                  </a:lnTo>
                  <a:cubicBezTo>
                    <a:pt x="13" y="48"/>
                    <a:pt x="13" y="95"/>
                    <a:pt x="13" y="143"/>
                  </a:cubicBezTo>
                  <a:cubicBezTo>
                    <a:pt x="60" y="143"/>
                    <a:pt x="108" y="143"/>
                    <a:pt x="156" y="155"/>
                  </a:cubicBezTo>
                  <a:cubicBezTo>
                    <a:pt x="108" y="95"/>
                    <a:pt x="49"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61" name="Google Shape;2961;p32"/>
            <p:cNvSpPr/>
            <p:nvPr/>
          </p:nvSpPr>
          <p:spPr>
            <a:xfrm>
              <a:off x="5686700" y="4036925"/>
              <a:ext cx="3900" cy="3300"/>
            </a:xfrm>
            <a:custGeom>
              <a:avLst/>
              <a:gdLst/>
              <a:ahLst/>
              <a:cxnLst/>
              <a:rect l="l" t="t" r="r" b="b"/>
              <a:pathLst>
                <a:path w="156" h="132" extrusionOk="0">
                  <a:moveTo>
                    <a:pt x="1" y="132"/>
                  </a:moveTo>
                  <a:cubicBezTo>
                    <a:pt x="49" y="84"/>
                    <a:pt x="108" y="37"/>
                    <a:pt x="156" y="1"/>
                  </a:cubicBezTo>
                  <a:cubicBezTo>
                    <a:pt x="108" y="37"/>
                    <a:pt x="49" y="84"/>
                    <a:pt x="1" y="132"/>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62" name="Google Shape;2962;p32"/>
            <p:cNvSpPr/>
            <p:nvPr/>
          </p:nvSpPr>
          <p:spPr>
            <a:xfrm>
              <a:off x="5676000" y="4036925"/>
              <a:ext cx="3600" cy="3000"/>
            </a:xfrm>
            <a:custGeom>
              <a:avLst/>
              <a:gdLst/>
              <a:ahLst/>
              <a:cxnLst/>
              <a:rect l="l" t="t" r="r" b="b"/>
              <a:pathLst>
                <a:path w="144" h="120" extrusionOk="0">
                  <a:moveTo>
                    <a:pt x="0" y="1"/>
                  </a:moveTo>
                  <a:cubicBezTo>
                    <a:pt x="22" y="17"/>
                    <a:pt x="47" y="34"/>
                    <a:pt x="70" y="51"/>
                  </a:cubicBezTo>
                  <a:lnTo>
                    <a:pt x="70" y="51"/>
                  </a:lnTo>
                  <a:cubicBezTo>
                    <a:pt x="49" y="34"/>
                    <a:pt x="26" y="16"/>
                    <a:pt x="0" y="1"/>
                  </a:cubicBezTo>
                  <a:close/>
                  <a:moveTo>
                    <a:pt x="70" y="51"/>
                  </a:moveTo>
                  <a:cubicBezTo>
                    <a:pt x="98" y="75"/>
                    <a:pt x="123" y="100"/>
                    <a:pt x="143" y="120"/>
                  </a:cubicBezTo>
                  <a:cubicBezTo>
                    <a:pt x="124" y="94"/>
                    <a:pt x="98" y="72"/>
                    <a:pt x="70" y="5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63" name="Google Shape;2963;p32"/>
            <p:cNvSpPr/>
            <p:nvPr/>
          </p:nvSpPr>
          <p:spPr>
            <a:xfrm>
              <a:off x="5672725" y="4035225"/>
              <a:ext cx="3600" cy="1725"/>
            </a:xfrm>
            <a:custGeom>
              <a:avLst/>
              <a:gdLst/>
              <a:ahLst/>
              <a:cxnLst/>
              <a:rect l="l" t="t" r="r" b="b"/>
              <a:pathLst>
                <a:path w="144" h="69" extrusionOk="0">
                  <a:moveTo>
                    <a:pt x="66" y="0"/>
                  </a:moveTo>
                  <a:cubicBezTo>
                    <a:pt x="38" y="0"/>
                    <a:pt x="9" y="25"/>
                    <a:pt x="0" y="69"/>
                  </a:cubicBezTo>
                  <a:lnTo>
                    <a:pt x="143" y="69"/>
                  </a:lnTo>
                  <a:cubicBezTo>
                    <a:pt x="131" y="45"/>
                    <a:pt x="119" y="21"/>
                    <a:pt x="96" y="9"/>
                  </a:cubicBezTo>
                  <a:cubicBezTo>
                    <a:pt x="86" y="3"/>
                    <a:pt x="76" y="0"/>
                    <a:pt x="6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64" name="Google Shape;2964;p32"/>
            <p:cNvSpPr/>
            <p:nvPr/>
          </p:nvSpPr>
          <p:spPr>
            <a:xfrm>
              <a:off x="5694150" y="4036925"/>
              <a:ext cx="3900" cy="1825"/>
            </a:xfrm>
            <a:custGeom>
              <a:avLst/>
              <a:gdLst/>
              <a:ahLst/>
              <a:cxnLst/>
              <a:rect l="l" t="t" r="r" b="b"/>
              <a:pathLst>
                <a:path w="156" h="73" extrusionOk="0">
                  <a:moveTo>
                    <a:pt x="1" y="1"/>
                  </a:moveTo>
                  <a:cubicBezTo>
                    <a:pt x="24" y="49"/>
                    <a:pt x="48" y="72"/>
                    <a:pt x="73" y="72"/>
                  </a:cubicBezTo>
                  <a:cubicBezTo>
                    <a:pt x="99" y="72"/>
                    <a:pt x="126" y="49"/>
                    <a:pt x="15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65" name="Google Shape;2965;p32"/>
            <p:cNvSpPr/>
            <p:nvPr/>
          </p:nvSpPr>
          <p:spPr>
            <a:xfrm>
              <a:off x="5917400" y="4046750"/>
              <a:ext cx="31275" cy="14850"/>
            </a:xfrm>
            <a:custGeom>
              <a:avLst/>
              <a:gdLst/>
              <a:ahLst/>
              <a:cxnLst/>
              <a:rect l="l" t="t" r="r" b="b"/>
              <a:pathLst>
                <a:path w="1251" h="594" extrusionOk="0">
                  <a:moveTo>
                    <a:pt x="298" y="1"/>
                  </a:moveTo>
                  <a:cubicBezTo>
                    <a:pt x="167" y="48"/>
                    <a:pt x="0" y="60"/>
                    <a:pt x="0" y="239"/>
                  </a:cubicBezTo>
                  <a:cubicBezTo>
                    <a:pt x="0" y="441"/>
                    <a:pt x="155" y="453"/>
                    <a:pt x="298" y="465"/>
                  </a:cubicBezTo>
                  <a:cubicBezTo>
                    <a:pt x="339" y="471"/>
                    <a:pt x="381" y="472"/>
                    <a:pt x="423" y="472"/>
                  </a:cubicBezTo>
                  <a:cubicBezTo>
                    <a:pt x="520" y="472"/>
                    <a:pt x="620" y="462"/>
                    <a:pt x="718" y="462"/>
                  </a:cubicBezTo>
                  <a:cubicBezTo>
                    <a:pt x="858" y="462"/>
                    <a:pt x="994" y="483"/>
                    <a:pt x="1119" y="584"/>
                  </a:cubicBezTo>
                  <a:cubicBezTo>
                    <a:pt x="1131" y="590"/>
                    <a:pt x="1149" y="593"/>
                    <a:pt x="1169" y="593"/>
                  </a:cubicBezTo>
                  <a:cubicBezTo>
                    <a:pt x="1188" y="593"/>
                    <a:pt x="1209" y="590"/>
                    <a:pt x="1227" y="584"/>
                  </a:cubicBezTo>
                  <a:cubicBezTo>
                    <a:pt x="1239" y="406"/>
                    <a:pt x="1239" y="239"/>
                    <a:pt x="1250" y="60"/>
                  </a:cubicBezTo>
                  <a:cubicBezTo>
                    <a:pt x="1076" y="13"/>
                    <a:pt x="894" y="8"/>
                    <a:pt x="713" y="8"/>
                  </a:cubicBezTo>
                  <a:cubicBezTo>
                    <a:pt x="659" y="8"/>
                    <a:pt x="606" y="8"/>
                    <a:pt x="553" y="8"/>
                  </a:cubicBezTo>
                  <a:cubicBezTo>
                    <a:pt x="467" y="8"/>
                    <a:pt x="381" y="7"/>
                    <a:pt x="29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66" name="Google Shape;2966;p32"/>
            <p:cNvSpPr/>
            <p:nvPr/>
          </p:nvSpPr>
          <p:spPr>
            <a:xfrm>
              <a:off x="5883175" y="4044375"/>
              <a:ext cx="29175" cy="13725"/>
            </a:xfrm>
            <a:custGeom>
              <a:avLst/>
              <a:gdLst/>
              <a:ahLst/>
              <a:cxnLst/>
              <a:rect l="l" t="t" r="r" b="b"/>
              <a:pathLst>
                <a:path w="1167" h="549" extrusionOk="0">
                  <a:moveTo>
                    <a:pt x="48" y="1"/>
                  </a:moveTo>
                  <a:cubicBezTo>
                    <a:pt x="0" y="263"/>
                    <a:pt x="95" y="429"/>
                    <a:pt x="405" y="429"/>
                  </a:cubicBezTo>
                  <a:cubicBezTo>
                    <a:pt x="488" y="441"/>
                    <a:pt x="572" y="501"/>
                    <a:pt x="655" y="524"/>
                  </a:cubicBezTo>
                  <a:cubicBezTo>
                    <a:pt x="726" y="524"/>
                    <a:pt x="786" y="548"/>
                    <a:pt x="869" y="548"/>
                  </a:cubicBezTo>
                  <a:cubicBezTo>
                    <a:pt x="1012" y="548"/>
                    <a:pt x="1167" y="513"/>
                    <a:pt x="1167" y="334"/>
                  </a:cubicBezTo>
                  <a:cubicBezTo>
                    <a:pt x="1167" y="203"/>
                    <a:pt x="1048" y="155"/>
                    <a:pt x="929" y="143"/>
                  </a:cubicBezTo>
                  <a:cubicBezTo>
                    <a:pt x="774" y="132"/>
                    <a:pt x="595" y="155"/>
                    <a:pt x="476" y="12"/>
                  </a:cubicBezTo>
                  <a:cubicBezTo>
                    <a:pt x="333" y="12"/>
                    <a:pt x="191" y="1"/>
                    <a:pt x="4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67" name="Google Shape;2967;p32"/>
            <p:cNvSpPr/>
            <p:nvPr/>
          </p:nvSpPr>
          <p:spPr>
            <a:xfrm>
              <a:off x="5898950" y="4036775"/>
              <a:ext cx="28300" cy="8125"/>
            </a:xfrm>
            <a:custGeom>
              <a:avLst/>
              <a:gdLst/>
              <a:ahLst/>
              <a:cxnLst/>
              <a:rect l="l" t="t" r="r" b="b"/>
              <a:pathLst>
                <a:path w="1132" h="325" extrusionOk="0">
                  <a:moveTo>
                    <a:pt x="784" y="1"/>
                  </a:moveTo>
                  <a:cubicBezTo>
                    <a:pt x="671" y="1"/>
                    <a:pt x="556" y="45"/>
                    <a:pt x="441" y="126"/>
                  </a:cubicBezTo>
                  <a:cubicBezTo>
                    <a:pt x="298" y="150"/>
                    <a:pt x="119" y="102"/>
                    <a:pt x="0" y="257"/>
                  </a:cubicBezTo>
                  <a:cubicBezTo>
                    <a:pt x="199" y="303"/>
                    <a:pt x="412" y="324"/>
                    <a:pt x="624" y="324"/>
                  </a:cubicBezTo>
                  <a:cubicBezTo>
                    <a:pt x="743" y="324"/>
                    <a:pt x="861" y="317"/>
                    <a:pt x="976" y="305"/>
                  </a:cubicBezTo>
                  <a:cubicBezTo>
                    <a:pt x="1024" y="257"/>
                    <a:pt x="1084" y="209"/>
                    <a:pt x="1131" y="162"/>
                  </a:cubicBezTo>
                  <a:cubicBezTo>
                    <a:pt x="1021" y="51"/>
                    <a:pt x="904" y="1"/>
                    <a:pt x="78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68" name="Google Shape;2968;p32"/>
            <p:cNvSpPr/>
            <p:nvPr/>
          </p:nvSpPr>
          <p:spPr>
            <a:xfrm>
              <a:off x="6030500" y="4046750"/>
              <a:ext cx="22050" cy="8400"/>
            </a:xfrm>
            <a:custGeom>
              <a:avLst/>
              <a:gdLst/>
              <a:ahLst/>
              <a:cxnLst/>
              <a:rect l="l" t="t" r="r" b="b"/>
              <a:pathLst>
                <a:path w="882" h="336" extrusionOk="0">
                  <a:moveTo>
                    <a:pt x="334" y="1"/>
                  </a:moveTo>
                  <a:cubicBezTo>
                    <a:pt x="227" y="37"/>
                    <a:pt x="120" y="48"/>
                    <a:pt x="1" y="60"/>
                  </a:cubicBezTo>
                  <a:cubicBezTo>
                    <a:pt x="60" y="227"/>
                    <a:pt x="251" y="156"/>
                    <a:pt x="310" y="287"/>
                  </a:cubicBezTo>
                  <a:cubicBezTo>
                    <a:pt x="406" y="325"/>
                    <a:pt x="509" y="336"/>
                    <a:pt x="613" y="336"/>
                  </a:cubicBezTo>
                  <a:cubicBezTo>
                    <a:pt x="703" y="336"/>
                    <a:pt x="794" y="328"/>
                    <a:pt x="882" y="322"/>
                  </a:cubicBezTo>
                  <a:cubicBezTo>
                    <a:pt x="786" y="215"/>
                    <a:pt x="691" y="120"/>
                    <a:pt x="596" y="37"/>
                  </a:cubicBezTo>
                  <a:cubicBezTo>
                    <a:pt x="513" y="25"/>
                    <a:pt x="417" y="25"/>
                    <a:pt x="33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69" name="Google Shape;2969;p32"/>
            <p:cNvSpPr/>
            <p:nvPr/>
          </p:nvSpPr>
          <p:spPr>
            <a:xfrm>
              <a:off x="6056700" y="4051300"/>
              <a:ext cx="15500" cy="3825"/>
            </a:xfrm>
            <a:custGeom>
              <a:avLst/>
              <a:gdLst/>
              <a:ahLst/>
              <a:cxnLst/>
              <a:rect l="l" t="t" r="r" b="b"/>
              <a:pathLst>
                <a:path w="620" h="153" extrusionOk="0">
                  <a:moveTo>
                    <a:pt x="268" y="0"/>
                  </a:moveTo>
                  <a:cubicBezTo>
                    <a:pt x="167" y="0"/>
                    <a:pt x="72" y="27"/>
                    <a:pt x="0" y="140"/>
                  </a:cubicBezTo>
                  <a:cubicBezTo>
                    <a:pt x="96" y="152"/>
                    <a:pt x="191" y="152"/>
                    <a:pt x="274" y="152"/>
                  </a:cubicBezTo>
                  <a:cubicBezTo>
                    <a:pt x="369" y="140"/>
                    <a:pt x="477" y="140"/>
                    <a:pt x="572" y="116"/>
                  </a:cubicBezTo>
                  <a:cubicBezTo>
                    <a:pt x="620" y="93"/>
                    <a:pt x="620" y="57"/>
                    <a:pt x="572" y="21"/>
                  </a:cubicBezTo>
                  <a:cubicBezTo>
                    <a:pt x="562" y="22"/>
                    <a:pt x="553" y="22"/>
                    <a:pt x="543" y="22"/>
                  </a:cubicBezTo>
                  <a:cubicBezTo>
                    <a:pt x="455" y="22"/>
                    <a:pt x="359" y="0"/>
                    <a:pt x="26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70" name="Google Shape;2970;p32"/>
            <p:cNvSpPr/>
            <p:nvPr/>
          </p:nvSpPr>
          <p:spPr>
            <a:xfrm>
              <a:off x="5321475" y="3975925"/>
              <a:ext cx="3000" cy="3600"/>
            </a:xfrm>
            <a:custGeom>
              <a:avLst/>
              <a:gdLst/>
              <a:ahLst/>
              <a:cxnLst/>
              <a:rect l="l" t="t" r="r" b="b"/>
              <a:pathLst>
                <a:path w="120" h="144" extrusionOk="0">
                  <a:moveTo>
                    <a:pt x="1" y="0"/>
                  </a:moveTo>
                  <a:cubicBezTo>
                    <a:pt x="37" y="36"/>
                    <a:pt x="72" y="95"/>
                    <a:pt x="120" y="143"/>
                  </a:cubicBezTo>
                  <a:cubicBezTo>
                    <a:pt x="72" y="95"/>
                    <a:pt x="37" y="36"/>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71" name="Google Shape;2971;p32"/>
            <p:cNvSpPr/>
            <p:nvPr/>
          </p:nvSpPr>
          <p:spPr>
            <a:xfrm>
              <a:off x="5324750" y="2867750"/>
              <a:ext cx="3600" cy="3300"/>
            </a:xfrm>
            <a:custGeom>
              <a:avLst/>
              <a:gdLst/>
              <a:ahLst/>
              <a:cxnLst/>
              <a:rect l="l" t="t" r="r" b="b"/>
              <a:pathLst>
                <a:path w="144" h="132" extrusionOk="0">
                  <a:moveTo>
                    <a:pt x="144" y="0"/>
                  </a:moveTo>
                  <a:lnTo>
                    <a:pt x="144" y="0"/>
                  </a:lnTo>
                  <a:cubicBezTo>
                    <a:pt x="84" y="48"/>
                    <a:pt x="49" y="84"/>
                    <a:pt x="1" y="131"/>
                  </a:cubicBezTo>
                  <a:cubicBezTo>
                    <a:pt x="49" y="96"/>
                    <a:pt x="108" y="48"/>
                    <a:pt x="14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72" name="Google Shape;2972;p32"/>
            <p:cNvSpPr/>
            <p:nvPr/>
          </p:nvSpPr>
          <p:spPr>
            <a:xfrm>
              <a:off x="5317325" y="2874900"/>
              <a:ext cx="3575" cy="3000"/>
            </a:xfrm>
            <a:custGeom>
              <a:avLst/>
              <a:gdLst/>
              <a:ahLst/>
              <a:cxnLst/>
              <a:rect l="l" t="t" r="r" b="b"/>
              <a:pathLst>
                <a:path w="143" h="120" extrusionOk="0">
                  <a:moveTo>
                    <a:pt x="143" y="0"/>
                  </a:moveTo>
                  <a:cubicBezTo>
                    <a:pt x="136" y="9"/>
                    <a:pt x="129" y="17"/>
                    <a:pt x="121" y="26"/>
                  </a:cubicBezTo>
                  <a:lnTo>
                    <a:pt x="121" y="26"/>
                  </a:lnTo>
                  <a:cubicBezTo>
                    <a:pt x="129" y="18"/>
                    <a:pt x="136" y="9"/>
                    <a:pt x="143" y="0"/>
                  </a:cubicBezTo>
                  <a:close/>
                  <a:moveTo>
                    <a:pt x="121" y="26"/>
                  </a:moveTo>
                  <a:lnTo>
                    <a:pt x="121" y="26"/>
                  </a:lnTo>
                  <a:cubicBezTo>
                    <a:pt x="88" y="58"/>
                    <a:pt x="48" y="81"/>
                    <a:pt x="0" y="119"/>
                  </a:cubicBezTo>
                  <a:cubicBezTo>
                    <a:pt x="39" y="90"/>
                    <a:pt x="86" y="61"/>
                    <a:pt x="121" y="26"/>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73" name="Google Shape;2973;p32"/>
            <p:cNvSpPr/>
            <p:nvPr/>
          </p:nvSpPr>
          <p:spPr>
            <a:xfrm>
              <a:off x="5422700" y="2712900"/>
              <a:ext cx="128300" cy="62300"/>
            </a:xfrm>
            <a:custGeom>
              <a:avLst/>
              <a:gdLst/>
              <a:ahLst/>
              <a:cxnLst/>
              <a:rect l="l" t="t" r="r" b="b"/>
              <a:pathLst>
                <a:path w="5132" h="2492" extrusionOk="0">
                  <a:moveTo>
                    <a:pt x="2273" y="0"/>
                  </a:moveTo>
                  <a:cubicBezTo>
                    <a:pt x="2231" y="0"/>
                    <a:pt x="2209" y="30"/>
                    <a:pt x="2179" y="110"/>
                  </a:cubicBezTo>
                  <a:cubicBezTo>
                    <a:pt x="2179" y="122"/>
                    <a:pt x="2203" y="146"/>
                    <a:pt x="2203" y="170"/>
                  </a:cubicBezTo>
                  <a:cubicBezTo>
                    <a:pt x="2203" y="182"/>
                    <a:pt x="2179" y="205"/>
                    <a:pt x="2167" y="205"/>
                  </a:cubicBezTo>
                  <a:cubicBezTo>
                    <a:pt x="1822" y="182"/>
                    <a:pt x="1488" y="158"/>
                    <a:pt x="1143" y="158"/>
                  </a:cubicBezTo>
                  <a:cubicBezTo>
                    <a:pt x="988" y="170"/>
                    <a:pt x="845" y="194"/>
                    <a:pt x="726" y="277"/>
                  </a:cubicBezTo>
                  <a:cubicBezTo>
                    <a:pt x="202" y="634"/>
                    <a:pt x="250" y="1253"/>
                    <a:pt x="83" y="1777"/>
                  </a:cubicBezTo>
                  <a:cubicBezTo>
                    <a:pt x="60" y="2027"/>
                    <a:pt x="0" y="2301"/>
                    <a:pt x="250" y="2491"/>
                  </a:cubicBezTo>
                  <a:cubicBezTo>
                    <a:pt x="257" y="2492"/>
                    <a:pt x="264" y="2492"/>
                    <a:pt x="271" y="2492"/>
                  </a:cubicBezTo>
                  <a:cubicBezTo>
                    <a:pt x="542" y="2492"/>
                    <a:pt x="672" y="2262"/>
                    <a:pt x="869" y="2146"/>
                  </a:cubicBezTo>
                  <a:cubicBezTo>
                    <a:pt x="976" y="2063"/>
                    <a:pt x="1036" y="1944"/>
                    <a:pt x="1036" y="1801"/>
                  </a:cubicBezTo>
                  <a:cubicBezTo>
                    <a:pt x="1024" y="1718"/>
                    <a:pt x="988" y="1658"/>
                    <a:pt x="929" y="1598"/>
                  </a:cubicBezTo>
                  <a:cubicBezTo>
                    <a:pt x="917" y="1598"/>
                    <a:pt x="869" y="1587"/>
                    <a:pt x="869" y="1587"/>
                  </a:cubicBezTo>
                  <a:cubicBezTo>
                    <a:pt x="869" y="1587"/>
                    <a:pt x="895" y="1569"/>
                    <a:pt x="888" y="1564"/>
                  </a:cubicBezTo>
                  <a:lnTo>
                    <a:pt x="888" y="1564"/>
                  </a:lnTo>
                  <a:cubicBezTo>
                    <a:pt x="923" y="1571"/>
                    <a:pt x="959" y="1575"/>
                    <a:pt x="996" y="1575"/>
                  </a:cubicBezTo>
                  <a:cubicBezTo>
                    <a:pt x="1084" y="1575"/>
                    <a:pt x="1173" y="1550"/>
                    <a:pt x="1238" y="1467"/>
                  </a:cubicBezTo>
                  <a:cubicBezTo>
                    <a:pt x="1262" y="1408"/>
                    <a:pt x="1262" y="1348"/>
                    <a:pt x="1226" y="1289"/>
                  </a:cubicBezTo>
                  <a:cubicBezTo>
                    <a:pt x="1143" y="1206"/>
                    <a:pt x="1072" y="1122"/>
                    <a:pt x="1036" y="1003"/>
                  </a:cubicBezTo>
                  <a:cubicBezTo>
                    <a:pt x="1036" y="944"/>
                    <a:pt x="953" y="896"/>
                    <a:pt x="1036" y="836"/>
                  </a:cubicBezTo>
                  <a:lnTo>
                    <a:pt x="1036" y="836"/>
                  </a:lnTo>
                  <a:cubicBezTo>
                    <a:pt x="1024" y="932"/>
                    <a:pt x="1095" y="956"/>
                    <a:pt x="1143" y="991"/>
                  </a:cubicBezTo>
                  <a:cubicBezTo>
                    <a:pt x="1253" y="1036"/>
                    <a:pt x="1366" y="1057"/>
                    <a:pt x="1479" y="1057"/>
                  </a:cubicBezTo>
                  <a:cubicBezTo>
                    <a:pt x="1574" y="1057"/>
                    <a:pt x="1669" y="1042"/>
                    <a:pt x="1762" y="1015"/>
                  </a:cubicBezTo>
                  <a:cubicBezTo>
                    <a:pt x="1846" y="1003"/>
                    <a:pt x="1905" y="956"/>
                    <a:pt x="1941" y="896"/>
                  </a:cubicBezTo>
                  <a:cubicBezTo>
                    <a:pt x="1963" y="597"/>
                    <a:pt x="2129" y="453"/>
                    <a:pt x="2400" y="453"/>
                  </a:cubicBezTo>
                  <a:cubicBezTo>
                    <a:pt x="2421" y="453"/>
                    <a:pt x="2443" y="454"/>
                    <a:pt x="2465" y="455"/>
                  </a:cubicBezTo>
                  <a:cubicBezTo>
                    <a:pt x="2568" y="459"/>
                    <a:pt x="2670" y="461"/>
                    <a:pt x="2772" y="461"/>
                  </a:cubicBezTo>
                  <a:cubicBezTo>
                    <a:pt x="2975" y="461"/>
                    <a:pt x="3179" y="455"/>
                    <a:pt x="3393" y="455"/>
                  </a:cubicBezTo>
                  <a:cubicBezTo>
                    <a:pt x="3512" y="402"/>
                    <a:pt x="3631" y="372"/>
                    <a:pt x="3751" y="372"/>
                  </a:cubicBezTo>
                  <a:cubicBezTo>
                    <a:pt x="3870" y="372"/>
                    <a:pt x="3989" y="402"/>
                    <a:pt x="4108" y="467"/>
                  </a:cubicBezTo>
                  <a:cubicBezTo>
                    <a:pt x="4200" y="567"/>
                    <a:pt x="4313" y="590"/>
                    <a:pt x="4433" y="590"/>
                  </a:cubicBezTo>
                  <a:cubicBezTo>
                    <a:pt x="4514" y="590"/>
                    <a:pt x="4598" y="579"/>
                    <a:pt x="4679" y="575"/>
                  </a:cubicBezTo>
                  <a:lnTo>
                    <a:pt x="4727" y="527"/>
                  </a:lnTo>
                  <a:lnTo>
                    <a:pt x="4727" y="467"/>
                  </a:lnTo>
                  <a:cubicBezTo>
                    <a:pt x="4712" y="479"/>
                    <a:pt x="4706" y="484"/>
                    <a:pt x="4704" y="484"/>
                  </a:cubicBezTo>
                  <a:cubicBezTo>
                    <a:pt x="4695" y="484"/>
                    <a:pt x="4748" y="419"/>
                    <a:pt x="4692" y="419"/>
                  </a:cubicBezTo>
                  <a:cubicBezTo>
                    <a:pt x="4688" y="419"/>
                    <a:pt x="4684" y="419"/>
                    <a:pt x="4679" y="420"/>
                  </a:cubicBezTo>
                  <a:lnTo>
                    <a:pt x="4715" y="396"/>
                  </a:lnTo>
                  <a:cubicBezTo>
                    <a:pt x="4766" y="419"/>
                    <a:pt x="4815" y="430"/>
                    <a:pt x="4863" y="430"/>
                  </a:cubicBezTo>
                  <a:cubicBezTo>
                    <a:pt x="4939" y="430"/>
                    <a:pt x="5011" y="404"/>
                    <a:pt x="5084" y="360"/>
                  </a:cubicBezTo>
                  <a:cubicBezTo>
                    <a:pt x="5096" y="336"/>
                    <a:pt x="5120" y="313"/>
                    <a:pt x="5132" y="289"/>
                  </a:cubicBezTo>
                  <a:cubicBezTo>
                    <a:pt x="5021" y="178"/>
                    <a:pt x="4884" y="169"/>
                    <a:pt x="4744" y="169"/>
                  </a:cubicBezTo>
                  <a:cubicBezTo>
                    <a:pt x="4719" y="169"/>
                    <a:pt x="4693" y="170"/>
                    <a:pt x="4667" y="170"/>
                  </a:cubicBezTo>
                  <a:cubicBezTo>
                    <a:pt x="4566" y="173"/>
                    <a:pt x="4464" y="174"/>
                    <a:pt x="4363" y="174"/>
                  </a:cubicBezTo>
                  <a:cubicBezTo>
                    <a:pt x="3678" y="174"/>
                    <a:pt x="2993" y="107"/>
                    <a:pt x="2298" y="3"/>
                  </a:cubicBezTo>
                  <a:cubicBezTo>
                    <a:pt x="2289" y="1"/>
                    <a:pt x="2280" y="0"/>
                    <a:pt x="227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74" name="Google Shape;2974;p32"/>
            <p:cNvSpPr/>
            <p:nvPr/>
          </p:nvSpPr>
          <p:spPr>
            <a:xfrm>
              <a:off x="5663200" y="2927950"/>
              <a:ext cx="142600" cy="19250"/>
            </a:xfrm>
            <a:custGeom>
              <a:avLst/>
              <a:gdLst/>
              <a:ahLst/>
              <a:cxnLst/>
              <a:rect l="l" t="t" r="r" b="b"/>
              <a:pathLst>
                <a:path w="5704" h="770" extrusionOk="0">
                  <a:moveTo>
                    <a:pt x="670" y="0"/>
                  </a:moveTo>
                  <a:cubicBezTo>
                    <a:pt x="522" y="0"/>
                    <a:pt x="374" y="7"/>
                    <a:pt x="227" y="21"/>
                  </a:cubicBezTo>
                  <a:cubicBezTo>
                    <a:pt x="155" y="104"/>
                    <a:pt x="0" y="140"/>
                    <a:pt x="96" y="307"/>
                  </a:cubicBezTo>
                  <a:cubicBezTo>
                    <a:pt x="1191" y="402"/>
                    <a:pt x="2298" y="557"/>
                    <a:pt x="3394" y="581"/>
                  </a:cubicBezTo>
                  <a:cubicBezTo>
                    <a:pt x="3542" y="533"/>
                    <a:pt x="3691" y="518"/>
                    <a:pt x="3833" y="518"/>
                  </a:cubicBezTo>
                  <a:cubicBezTo>
                    <a:pt x="3913" y="518"/>
                    <a:pt x="3990" y="523"/>
                    <a:pt x="4064" y="529"/>
                  </a:cubicBezTo>
                  <a:lnTo>
                    <a:pt x="4064" y="529"/>
                  </a:lnTo>
                  <a:cubicBezTo>
                    <a:pt x="4020" y="542"/>
                    <a:pt x="3973" y="568"/>
                    <a:pt x="3929" y="616"/>
                  </a:cubicBezTo>
                  <a:cubicBezTo>
                    <a:pt x="4078" y="712"/>
                    <a:pt x="4226" y="725"/>
                    <a:pt x="4379" y="725"/>
                  </a:cubicBezTo>
                  <a:cubicBezTo>
                    <a:pt x="4435" y="725"/>
                    <a:pt x="4491" y="724"/>
                    <a:pt x="4549" y="724"/>
                  </a:cubicBezTo>
                  <a:cubicBezTo>
                    <a:pt x="4644" y="682"/>
                    <a:pt x="4739" y="655"/>
                    <a:pt x="4833" y="655"/>
                  </a:cubicBezTo>
                  <a:cubicBezTo>
                    <a:pt x="4927" y="655"/>
                    <a:pt x="5019" y="682"/>
                    <a:pt x="5108" y="747"/>
                  </a:cubicBezTo>
                  <a:cubicBezTo>
                    <a:pt x="5141" y="756"/>
                    <a:pt x="5162" y="770"/>
                    <a:pt x="5188" y="770"/>
                  </a:cubicBezTo>
                  <a:cubicBezTo>
                    <a:pt x="5200" y="770"/>
                    <a:pt x="5212" y="767"/>
                    <a:pt x="5227" y="759"/>
                  </a:cubicBezTo>
                  <a:cubicBezTo>
                    <a:pt x="5263" y="759"/>
                    <a:pt x="5287" y="747"/>
                    <a:pt x="5322" y="747"/>
                  </a:cubicBezTo>
                  <a:cubicBezTo>
                    <a:pt x="5441" y="736"/>
                    <a:pt x="5561" y="736"/>
                    <a:pt x="5656" y="640"/>
                  </a:cubicBezTo>
                  <a:cubicBezTo>
                    <a:pt x="5680" y="628"/>
                    <a:pt x="5692" y="605"/>
                    <a:pt x="5703" y="569"/>
                  </a:cubicBezTo>
                  <a:cubicBezTo>
                    <a:pt x="4620" y="319"/>
                    <a:pt x="3501" y="259"/>
                    <a:pt x="2405" y="152"/>
                  </a:cubicBezTo>
                  <a:cubicBezTo>
                    <a:pt x="1836" y="95"/>
                    <a:pt x="1252" y="0"/>
                    <a:pt x="67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75" name="Google Shape;2975;p32"/>
            <p:cNvSpPr/>
            <p:nvPr/>
          </p:nvSpPr>
          <p:spPr>
            <a:xfrm>
              <a:off x="5448300" y="2762350"/>
              <a:ext cx="105975" cy="23750"/>
            </a:xfrm>
            <a:custGeom>
              <a:avLst/>
              <a:gdLst/>
              <a:ahLst/>
              <a:cxnLst/>
              <a:rect l="l" t="t" r="r" b="b"/>
              <a:pathLst>
                <a:path w="4239" h="950" extrusionOk="0">
                  <a:moveTo>
                    <a:pt x="2309" y="1"/>
                  </a:moveTo>
                  <a:cubicBezTo>
                    <a:pt x="1964" y="1"/>
                    <a:pt x="1629" y="147"/>
                    <a:pt x="1276" y="147"/>
                  </a:cubicBezTo>
                  <a:cubicBezTo>
                    <a:pt x="1252" y="147"/>
                    <a:pt x="1227" y="146"/>
                    <a:pt x="1203" y="144"/>
                  </a:cubicBezTo>
                  <a:cubicBezTo>
                    <a:pt x="1160" y="146"/>
                    <a:pt x="1117" y="146"/>
                    <a:pt x="1073" y="146"/>
                  </a:cubicBezTo>
                  <a:cubicBezTo>
                    <a:pt x="1002" y="146"/>
                    <a:pt x="931" y="145"/>
                    <a:pt x="859" y="145"/>
                  </a:cubicBezTo>
                  <a:cubicBezTo>
                    <a:pt x="655" y="145"/>
                    <a:pt x="448" y="156"/>
                    <a:pt x="250" y="240"/>
                  </a:cubicBezTo>
                  <a:cubicBezTo>
                    <a:pt x="83" y="335"/>
                    <a:pt x="0" y="454"/>
                    <a:pt x="12" y="644"/>
                  </a:cubicBezTo>
                  <a:cubicBezTo>
                    <a:pt x="24" y="716"/>
                    <a:pt x="71" y="799"/>
                    <a:pt x="143" y="835"/>
                  </a:cubicBezTo>
                  <a:cubicBezTo>
                    <a:pt x="326" y="920"/>
                    <a:pt x="510" y="950"/>
                    <a:pt x="696" y="950"/>
                  </a:cubicBezTo>
                  <a:cubicBezTo>
                    <a:pt x="873" y="950"/>
                    <a:pt x="1053" y="923"/>
                    <a:pt x="1238" y="894"/>
                  </a:cubicBezTo>
                  <a:cubicBezTo>
                    <a:pt x="1463" y="820"/>
                    <a:pt x="1691" y="804"/>
                    <a:pt x="1922" y="804"/>
                  </a:cubicBezTo>
                  <a:cubicBezTo>
                    <a:pt x="2095" y="804"/>
                    <a:pt x="2269" y="813"/>
                    <a:pt x="2446" y="813"/>
                  </a:cubicBezTo>
                  <a:cubicBezTo>
                    <a:pt x="2484" y="813"/>
                    <a:pt x="2522" y="812"/>
                    <a:pt x="2560" y="811"/>
                  </a:cubicBezTo>
                  <a:cubicBezTo>
                    <a:pt x="3108" y="692"/>
                    <a:pt x="3739" y="811"/>
                    <a:pt x="4239" y="454"/>
                  </a:cubicBezTo>
                  <a:cubicBezTo>
                    <a:pt x="4155" y="359"/>
                    <a:pt x="4048" y="287"/>
                    <a:pt x="3953" y="204"/>
                  </a:cubicBezTo>
                  <a:cubicBezTo>
                    <a:pt x="3750" y="49"/>
                    <a:pt x="3500" y="49"/>
                    <a:pt x="3239" y="25"/>
                  </a:cubicBezTo>
                  <a:cubicBezTo>
                    <a:pt x="2941" y="1"/>
                    <a:pt x="2643" y="1"/>
                    <a:pt x="2346" y="1"/>
                  </a:cubicBezTo>
                  <a:cubicBezTo>
                    <a:pt x="2333" y="1"/>
                    <a:pt x="2321" y="1"/>
                    <a:pt x="230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76" name="Google Shape;2976;p32"/>
            <p:cNvSpPr/>
            <p:nvPr/>
          </p:nvSpPr>
          <p:spPr>
            <a:xfrm>
              <a:off x="5542650" y="2918350"/>
              <a:ext cx="126225" cy="17500"/>
            </a:xfrm>
            <a:custGeom>
              <a:avLst/>
              <a:gdLst/>
              <a:ahLst/>
              <a:cxnLst/>
              <a:rect l="l" t="t" r="r" b="b"/>
              <a:pathLst>
                <a:path w="5049" h="700" extrusionOk="0">
                  <a:moveTo>
                    <a:pt x="298" y="0"/>
                  </a:moveTo>
                  <a:cubicBezTo>
                    <a:pt x="238" y="12"/>
                    <a:pt x="179" y="12"/>
                    <a:pt x="119" y="48"/>
                  </a:cubicBezTo>
                  <a:cubicBezTo>
                    <a:pt x="60" y="72"/>
                    <a:pt x="12" y="119"/>
                    <a:pt x="0" y="179"/>
                  </a:cubicBezTo>
                  <a:cubicBezTo>
                    <a:pt x="72" y="441"/>
                    <a:pt x="346" y="274"/>
                    <a:pt x="477" y="393"/>
                  </a:cubicBezTo>
                  <a:cubicBezTo>
                    <a:pt x="1405" y="405"/>
                    <a:pt x="2310" y="465"/>
                    <a:pt x="3239" y="536"/>
                  </a:cubicBezTo>
                  <a:cubicBezTo>
                    <a:pt x="3715" y="578"/>
                    <a:pt x="4200" y="700"/>
                    <a:pt x="4694" y="700"/>
                  </a:cubicBezTo>
                  <a:cubicBezTo>
                    <a:pt x="4768" y="700"/>
                    <a:pt x="4843" y="697"/>
                    <a:pt x="4918" y="691"/>
                  </a:cubicBezTo>
                  <a:cubicBezTo>
                    <a:pt x="4965" y="584"/>
                    <a:pt x="5001" y="488"/>
                    <a:pt x="5049" y="405"/>
                  </a:cubicBezTo>
                  <a:cubicBezTo>
                    <a:pt x="3965" y="238"/>
                    <a:pt x="2858" y="119"/>
                    <a:pt x="1774" y="60"/>
                  </a:cubicBezTo>
                  <a:cubicBezTo>
                    <a:pt x="1751" y="72"/>
                    <a:pt x="1715" y="72"/>
                    <a:pt x="1679" y="96"/>
                  </a:cubicBezTo>
                  <a:cubicBezTo>
                    <a:pt x="1608" y="107"/>
                    <a:pt x="1539" y="113"/>
                    <a:pt x="1469" y="113"/>
                  </a:cubicBezTo>
                  <a:cubicBezTo>
                    <a:pt x="1399" y="113"/>
                    <a:pt x="1328" y="107"/>
                    <a:pt x="1250" y="96"/>
                  </a:cubicBezTo>
                  <a:cubicBezTo>
                    <a:pt x="1191" y="72"/>
                    <a:pt x="1155" y="60"/>
                    <a:pt x="1084" y="60"/>
                  </a:cubicBezTo>
                  <a:cubicBezTo>
                    <a:pt x="1051" y="60"/>
                    <a:pt x="1006" y="111"/>
                    <a:pt x="959" y="111"/>
                  </a:cubicBezTo>
                  <a:cubicBezTo>
                    <a:pt x="937" y="111"/>
                    <a:pt x="915" y="101"/>
                    <a:pt x="893" y="72"/>
                  </a:cubicBezTo>
                  <a:cubicBezTo>
                    <a:pt x="869" y="72"/>
                    <a:pt x="858" y="60"/>
                    <a:pt x="822" y="60"/>
                  </a:cubicBezTo>
                  <a:cubicBezTo>
                    <a:pt x="786" y="72"/>
                    <a:pt x="774" y="72"/>
                    <a:pt x="750" y="72"/>
                  </a:cubicBezTo>
                  <a:cubicBezTo>
                    <a:pt x="716" y="124"/>
                    <a:pt x="689" y="143"/>
                    <a:pt x="666" y="143"/>
                  </a:cubicBezTo>
                  <a:cubicBezTo>
                    <a:pt x="626" y="143"/>
                    <a:pt x="598" y="86"/>
                    <a:pt x="560" y="48"/>
                  </a:cubicBezTo>
                  <a:cubicBezTo>
                    <a:pt x="477" y="12"/>
                    <a:pt x="393" y="0"/>
                    <a:pt x="29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77" name="Google Shape;2977;p32"/>
            <p:cNvSpPr/>
            <p:nvPr/>
          </p:nvSpPr>
          <p:spPr>
            <a:xfrm>
              <a:off x="5867975" y="2854900"/>
              <a:ext cx="39325" cy="91450"/>
            </a:xfrm>
            <a:custGeom>
              <a:avLst/>
              <a:gdLst/>
              <a:ahLst/>
              <a:cxnLst/>
              <a:rect l="l" t="t" r="r" b="b"/>
              <a:pathLst>
                <a:path w="1573" h="3658" extrusionOk="0">
                  <a:moveTo>
                    <a:pt x="1338" y="1"/>
                  </a:moveTo>
                  <a:cubicBezTo>
                    <a:pt x="1263" y="1"/>
                    <a:pt x="1190" y="14"/>
                    <a:pt x="1120" y="14"/>
                  </a:cubicBezTo>
                  <a:cubicBezTo>
                    <a:pt x="1060" y="14"/>
                    <a:pt x="1013" y="26"/>
                    <a:pt x="965" y="74"/>
                  </a:cubicBezTo>
                  <a:lnTo>
                    <a:pt x="918" y="205"/>
                  </a:lnTo>
                  <a:cubicBezTo>
                    <a:pt x="787" y="371"/>
                    <a:pt x="965" y="621"/>
                    <a:pt x="775" y="764"/>
                  </a:cubicBezTo>
                  <a:cubicBezTo>
                    <a:pt x="310" y="1622"/>
                    <a:pt x="191" y="2550"/>
                    <a:pt x="60" y="3479"/>
                  </a:cubicBezTo>
                  <a:cubicBezTo>
                    <a:pt x="1" y="3562"/>
                    <a:pt x="25" y="3622"/>
                    <a:pt x="120" y="3658"/>
                  </a:cubicBezTo>
                  <a:cubicBezTo>
                    <a:pt x="227" y="3312"/>
                    <a:pt x="322" y="2967"/>
                    <a:pt x="477" y="2515"/>
                  </a:cubicBezTo>
                  <a:cubicBezTo>
                    <a:pt x="501" y="2776"/>
                    <a:pt x="525" y="2931"/>
                    <a:pt x="537" y="3086"/>
                  </a:cubicBezTo>
                  <a:cubicBezTo>
                    <a:pt x="525" y="3110"/>
                    <a:pt x="537" y="3122"/>
                    <a:pt x="584" y="3122"/>
                  </a:cubicBezTo>
                  <a:cubicBezTo>
                    <a:pt x="620" y="3122"/>
                    <a:pt x="656" y="3110"/>
                    <a:pt x="703" y="3074"/>
                  </a:cubicBezTo>
                  <a:cubicBezTo>
                    <a:pt x="727" y="3026"/>
                    <a:pt x="739" y="3003"/>
                    <a:pt x="763" y="2955"/>
                  </a:cubicBezTo>
                  <a:cubicBezTo>
                    <a:pt x="775" y="2896"/>
                    <a:pt x="787" y="2824"/>
                    <a:pt x="799" y="2765"/>
                  </a:cubicBezTo>
                  <a:cubicBezTo>
                    <a:pt x="822" y="2467"/>
                    <a:pt x="834" y="2157"/>
                    <a:pt x="1013" y="1883"/>
                  </a:cubicBezTo>
                  <a:cubicBezTo>
                    <a:pt x="1037" y="1824"/>
                    <a:pt x="1072" y="1764"/>
                    <a:pt x="1084" y="1705"/>
                  </a:cubicBezTo>
                  <a:lnTo>
                    <a:pt x="1084" y="1693"/>
                  </a:lnTo>
                  <a:cubicBezTo>
                    <a:pt x="1215" y="1181"/>
                    <a:pt x="1370" y="681"/>
                    <a:pt x="1572" y="193"/>
                  </a:cubicBezTo>
                  <a:cubicBezTo>
                    <a:pt x="1572" y="145"/>
                    <a:pt x="1561" y="98"/>
                    <a:pt x="1537" y="50"/>
                  </a:cubicBezTo>
                  <a:cubicBezTo>
                    <a:pt x="1470" y="11"/>
                    <a:pt x="1403" y="1"/>
                    <a:pt x="133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78" name="Google Shape;2978;p32"/>
            <p:cNvSpPr/>
            <p:nvPr/>
          </p:nvSpPr>
          <p:spPr>
            <a:xfrm>
              <a:off x="5448575" y="2867025"/>
              <a:ext cx="122075" cy="17050"/>
            </a:xfrm>
            <a:custGeom>
              <a:avLst/>
              <a:gdLst/>
              <a:ahLst/>
              <a:cxnLst/>
              <a:rect l="l" t="t" r="r" b="b"/>
              <a:pathLst>
                <a:path w="4883" h="682" extrusionOk="0">
                  <a:moveTo>
                    <a:pt x="437" y="0"/>
                  </a:moveTo>
                  <a:cubicBezTo>
                    <a:pt x="309" y="0"/>
                    <a:pt x="184" y="31"/>
                    <a:pt x="72" y="113"/>
                  </a:cubicBezTo>
                  <a:cubicBezTo>
                    <a:pt x="1" y="279"/>
                    <a:pt x="72" y="386"/>
                    <a:pt x="191" y="470"/>
                  </a:cubicBezTo>
                  <a:cubicBezTo>
                    <a:pt x="267" y="505"/>
                    <a:pt x="344" y="511"/>
                    <a:pt x="420" y="511"/>
                  </a:cubicBezTo>
                  <a:cubicBezTo>
                    <a:pt x="457" y="511"/>
                    <a:pt x="493" y="510"/>
                    <a:pt x="528" y="510"/>
                  </a:cubicBezTo>
                  <a:cubicBezTo>
                    <a:pt x="619" y="510"/>
                    <a:pt x="706" y="518"/>
                    <a:pt x="787" y="577"/>
                  </a:cubicBezTo>
                  <a:cubicBezTo>
                    <a:pt x="1369" y="593"/>
                    <a:pt x="1951" y="642"/>
                    <a:pt x="2537" y="642"/>
                  </a:cubicBezTo>
                  <a:cubicBezTo>
                    <a:pt x="2814" y="642"/>
                    <a:pt x="3092" y="631"/>
                    <a:pt x="3370" y="601"/>
                  </a:cubicBezTo>
                  <a:cubicBezTo>
                    <a:pt x="3411" y="555"/>
                    <a:pt x="3457" y="531"/>
                    <a:pt x="3506" y="531"/>
                  </a:cubicBezTo>
                  <a:cubicBezTo>
                    <a:pt x="3558" y="531"/>
                    <a:pt x="3613" y="558"/>
                    <a:pt x="3668" y="613"/>
                  </a:cubicBezTo>
                  <a:cubicBezTo>
                    <a:pt x="3835" y="660"/>
                    <a:pt x="4007" y="681"/>
                    <a:pt x="4183" y="681"/>
                  </a:cubicBezTo>
                  <a:cubicBezTo>
                    <a:pt x="4359" y="681"/>
                    <a:pt x="4537" y="660"/>
                    <a:pt x="4716" y="625"/>
                  </a:cubicBezTo>
                  <a:cubicBezTo>
                    <a:pt x="4734" y="631"/>
                    <a:pt x="4749" y="634"/>
                    <a:pt x="4763" y="634"/>
                  </a:cubicBezTo>
                  <a:cubicBezTo>
                    <a:pt x="4778" y="634"/>
                    <a:pt x="4793" y="631"/>
                    <a:pt x="4811" y="625"/>
                  </a:cubicBezTo>
                  <a:cubicBezTo>
                    <a:pt x="4823" y="589"/>
                    <a:pt x="4859" y="565"/>
                    <a:pt x="4871" y="529"/>
                  </a:cubicBezTo>
                  <a:cubicBezTo>
                    <a:pt x="4882" y="458"/>
                    <a:pt x="4871" y="398"/>
                    <a:pt x="4811" y="339"/>
                  </a:cubicBezTo>
                  <a:lnTo>
                    <a:pt x="4656" y="339"/>
                  </a:lnTo>
                  <a:cubicBezTo>
                    <a:pt x="4543" y="365"/>
                    <a:pt x="4431" y="388"/>
                    <a:pt x="4323" y="388"/>
                  </a:cubicBezTo>
                  <a:cubicBezTo>
                    <a:pt x="4182" y="388"/>
                    <a:pt x="4046" y="348"/>
                    <a:pt x="3918" y="220"/>
                  </a:cubicBezTo>
                  <a:cubicBezTo>
                    <a:pt x="3787" y="160"/>
                    <a:pt x="3644" y="136"/>
                    <a:pt x="3513" y="136"/>
                  </a:cubicBezTo>
                  <a:lnTo>
                    <a:pt x="2620" y="136"/>
                  </a:lnTo>
                  <a:cubicBezTo>
                    <a:pt x="2477" y="113"/>
                    <a:pt x="2311" y="89"/>
                    <a:pt x="2156" y="77"/>
                  </a:cubicBezTo>
                  <a:lnTo>
                    <a:pt x="1965" y="77"/>
                  </a:lnTo>
                  <a:cubicBezTo>
                    <a:pt x="1537" y="77"/>
                    <a:pt x="1108" y="65"/>
                    <a:pt x="668" y="29"/>
                  </a:cubicBezTo>
                  <a:cubicBezTo>
                    <a:pt x="592" y="11"/>
                    <a:pt x="514" y="0"/>
                    <a:pt x="43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79" name="Google Shape;2979;p32"/>
            <p:cNvSpPr/>
            <p:nvPr/>
          </p:nvSpPr>
          <p:spPr>
            <a:xfrm>
              <a:off x="5793575" y="2941675"/>
              <a:ext cx="77100" cy="19250"/>
            </a:xfrm>
            <a:custGeom>
              <a:avLst/>
              <a:gdLst/>
              <a:ahLst/>
              <a:cxnLst/>
              <a:rect l="l" t="t" r="r" b="b"/>
              <a:pathLst>
                <a:path w="3084" h="770" extrusionOk="0">
                  <a:moveTo>
                    <a:pt x="703" y="0"/>
                  </a:moveTo>
                  <a:cubicBezTo>
                    <a:pt x="632" y="0"/>
                    <a:pt x="560" y="3"/>
                    <a:pt x="488" y="8"/>
                  </a:cubicBezTo>
                  <a:lnTo>
                    <a:pt x="441" y="56"/>
                  </a:lnTo>
                  <a:cubicBezTo>
                    <a:pt x="381" y="109"/>
                    <a:pt x="307" y="109"/>
                    <a:pt x="235" y="109"/>
                  </a:cubicBezTo>
                  <a:cubicBezTo>
                    <a:pt x="164" y="109"/>
                    <a:pt x="96" y="109"/>
                    <a:pt x="48" y="163"/>
                  </a:cubicBezTo>
                  <a:lnTo>
                    <a:pt x="0" y="198"/>
                  </a:lnTo>
                  <a:cubicBezTo>
                    <a:pt x="655" y="437"/>
                    <a:pt x="1358" y="401"/>
                    <a:pt x="2024" y="508"/>
                  </a:cubicBezTo>
                  <a:cubicBezTo>
                    <a:pt x="2322" y="556"/>
                    <a:pt x="2643" y="508"/>
                    <a:pt x="2882" y="770"/>
                  </a:cubicBezTo>
                  <a:cubicBezTo>
                    <a:pt x="2965" y="734"/>
                    <a:pt x="3024" y="651"/>
                    <a:pt x="2989" y="615"/>
                  </a:cubicBezTo>
                  <a:cubicBezTo>
                    <a:pt x="2751" y="425"/>
                    <a:pt x="2941" y="317"/>
                    <a:pt x="3084" y="198"/>
                  </a:cubicBezTo>
                  <a:cubicBezTo>
                    <a:pt x="3060" y="139"/>
                    <a:pt x="3036" y="79"/>
                    <a:pt x="3024" y="20"/>
                  </a:cubicBezTo>
                  <a:cubicBezTo>
                    <a:pt x="2866" y="178"/>
                    <a:pt x="2693" y="226"/>
                    <a:pt x="2516" y="226"/>
                  </a:cubicBezTo>
                  <a:cubicBezTo>
                    <a:pt x="2307" y="226"/>
                    <a:pt x="2093" y="159"/>
                    <a:pt x="1893" y="127"/>
                  </a:cubicBezTo>
                  <a:cubicBezTo>
                    <a:pt x="1499" y="76"/>
                    <a:pt x="1105" y="0"/>
                    <a:pt x="70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80" name="Google Shape;2980;p32"/>
            <p:cNvSpPr/>
            <p:nvPr/>
          </p:nvSpPr>
          <p:spPr>
            <a:xfrm>
              <a:off x="5604850" y="2903650"/>
              <a:ext cx="77125" cy="10550"/>
            </a:xfrm>
            <a:custGeom>
              <a:avLst/>
              <a:gdLst/>
              <a:ahLst/>
              <a:cxnLst/>
              <a:rect l="l" t="t" r="r" b="b"/>
              <a:pathLst>
                <a:path w="3085" h="422" extrusionOk="0">
                  <a:moveTo>
                    <a:pt x="1447" y="1"/>
                  </a:moveTo>
                  <a:cubicBezTo>
                    <a:pt x="1287" y="1"/>
                    <a:pt x="1126" y="9"/>
                    <a:pt x="965" y="29"/>
                  </a:cubicBezTo>
                  <a:cubicBezTo>
                    <a:pt x="898" y="74"/>
                    <a:pt x="833" y="97"/>
                    <a:pt x="768" y="97"/>
                  </a:cubicBezTo>
                  <a:cubicBezTo>
                    <a:pt x="696" y="97"/>
                    <a:pt x="624" y="68"/>
                    <a:pt x="548" y="5"/>
                  </a:cubicBezTo>
                  <a:lnTo>
                    <a:pt x="120" y="5"/>
                  </a:lnTo>
                  <a:cubicBezTo>
                    <a:pt x="1" y="100"/>
                    <a:pt x="370" y="231"/>
                    <a:pt x="96" y="303"/>
                  </a:cubicBezTo>
                  <a:cubicBezTo>
                    <a:pt x="214" y="398"/>
                    <a:pt x="345" y="417"/>
                    <a:pt x="477" y="417"/>
                  </a:cubicBezTo>
                  <a:cubicBezTo>
                    <a:pt x="557" y="417"/>
                    <a:pt x="638" y="410"/>
                    <a:pt x="715" y="410"/>
                  </a:cubicBezTo>
                  <a:cubicBezTo>
                    <a:pt x="1477" y="410"/>
                    <a:pt x="2239" y="422"/>
                    <a:pt x="2989" y="422"/>
                  </a:cubicBezTo>
                  <a:cubicBezTo>
                    <a:pt x="3084" y="326"/>
                    <a:pt x="3084" y="231"/>
                    <a:pt x="2977" y="160"/>
                  </a:cubicBezTo>
                  <a:cubicBezTo>
                    <a:pt x="2469" y="87"/>
                    <a:pt x="1960" y="1"/>
                    <a:pt x="144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81" name="Google Shape;2981;p32"/>
            <p:cNvSpPr/>
            <p:nvPr/>
          </p:nvSpPr>
          <p:spPr>
            <a:xfrm>
              <a:off x="5505450" y="2773675"/>
              <a:ext cx="87525" cy="13725"/>
            </a:xfrm>
            <a:custGeom>
              <a:avLst/>
              <a:gdLst/>
              <a:ahLst/>
              <a:cxnLst/>
              <a:rect l="l" t="t" r="r" b="b"/>
              <a:pathLst>
                <a:path w="3501" h="549" extrusionOk="0">
                  <a:moveTo>
                    <a:pt x="1953" y="1"/>
                  </a:moveTo>
                  <a:lnTo>
                    <a:pt x="1953" y="1"/>
                  </a:lnTo>
                  <a:cubicBezTo>
                    <a:pt x="1369" y="72"/>
                    <a:pt x="810" y="132"/>
                    <a:pt x="226" y="191"/>
                  </a:cubicBezTo>
                  <a:cubicBezTo>
                    <a:pt x="143" y="239"/>
                    <a:pt x="36" y="263"/>
                    <a:pt x="0" y="418"/>
                  </a:cubicBezTo>
                  <a:cubicBezTo>
                    <a:pt x="36" y="477"/>
                    <a:pt x="71" y="525"/>
                    <a:pt x="155" y="549"/>
                  </a:cubicBezTo>
                  <a:cubicBezTo>
                    <a:pt x="333" y="549"/>
                    <a:pt x="488" y="537"/>
                    <a:pt x="655" y="477"/>
                  </a:cubicBezTo>
                  <a:cubicBezTo>
                    <a:pt x="1607" y="418"/>
                    <a:pt x="2548" y="370"/>
                    <a:pt x="3500" y="310"/>
                  </a:cubicBezTo>
                  <a:cubicBezTo>
                    <a:pt x="3456" y="119"/>
                    <a:pt x="3359" y="73"/>
                    <a:pt x="3247" y="73"/>
                  </a:cubicBezTo>
                  <a:cubicBezTo>
                    <a:pt x="3146" y="73"/>
                    <a:pt x="3032" y="111"/>
                    <a:pt x="2933" y="111"/>
                  </a:cubicBezTo>
                  <a:cubicBezTo>
                    <a:pt x="2877" y="111"/>
                    <a:pt x="2827" y="98"/>
                    <a:pt x="2786" y="60"/>
                  </a:cubicBezTo>
                  <a:cubicBezTo>
                    <a:pt x="2738" y="60"/>
                    <a:pt x="2679" y="49"/>
                    <a:pt x="2631" y="49"/>
                  </a:cubicBezTo>
                  <a:cubicBezTo>
                    <a:pt x="2631" y="60"/>
                    <a:pt x="2619" y="60"/>
                    <a:pt x="2596" y="72"/>
                  </a:cubicBezTo>
                  <a:cubicBezTo>
                    <a:pt x="2586" y="76"/>
                    <a:pt x="2577" y="77"/>
                    <a:pt x="2569" y="77"/>
                  </a:cubicBezTo>
                  <a:cubicBezTo>
                    <a:pt x="2546" y="77"/>
                    <a:pt x="2526" y="66"/>
                    <a:pt x="2500" y="49"/>
                  </a:cubicBezTo>
                  <a:lnTo>
                    <a:pt x="2357" y="49"/>
                  </a:lnTo>
                  <a:cubicBezTo>
                    <a:pt x="2357" y="60"/>
                    <a:pt x="2346" y="60"/>
                    <a:pt x="2310" y="72"/>
                  </a:cubicBezTo>
                  <a:cubicBezTo>
                    <a:pt x="2303" y="76"/>
                    <a:pt x="2296" y="77"/>
                    <a:pt x="2289" y="77"/>
                  </a:cubicBezTo>
                  <a:cubicBezTo>
                    <a:pt x="2268" y="77"/>
                    <a:pt x="2244" y="66"/>
                    <a:pt x="2226" y="49"/>
                  </a:cubicBezTo>
                  <a:cubicBezTo>
                    <a:pt x="2179" y="60"/>
                    <a:pt x="2119" y="60"/>
                    <a:pt x="2072" y="60"/>
                  </a:cubicBezTo>
                  <a:cubicBezTo>
                    <a:pt x="2072" y="60"/>
                    <a:pt x="2060" y="72"/>
                    <a:pt x="2024" y="72"/>
                  </a:cubicBezTo>
                  <a:cubicBezTo>
                    <a:pt x="2018" y="76"/>
                    <a:pt x="2010" y="77"/>
                    <a:pt x="2003" y="77"/>
                  </a:cubicBezTo>
                  <a:cubicBezTo>
                    <a:pt x="1982" y="77"/>
                    <a:pt x="1958" y="66"/>
                    <a:pt x="1941" y="49"/>
                  </a:cubicBezTo>
                  <a:lnTo>
                    <a:pt x="1953"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82" name="Google Shape;2982;p32"/>
            <p:cNvSpPr/>
            <p:nvPr/>
          </p:nvSpPr>
          <p:spPr>
            <a:xfrm>
              <a:off x="5471200" y="2735100"/>
              <a:ext cx="74450" cy="18550"/>
            </a:xfrm>
            <a:custGeom>
              <a:avLst/>
              <a:gdLst/>
              <a:ahLst/>
              <a:cxnLst/>
              <a:rect l="l" t="t" r="r" b="b"/>
              <a:pathLst>
                <a:path w="2978" h="742" extrusionOk="0">
                  <a:moveTo>
                    <a:pt x="1309" y="212"/>
                  </a:moveTo>
                  <a:cubicBezTo>
                    <a:pt x="1374" y="212"/>
                    <a:pt x="1438" y="221"/>
                    <a:pt x="1501" y="246"/>
                  </a:cubicBezTo>
                  <a:cubicBezTo>
                    <a:pt x="1358" y="235"/>
                    <a:pt x="1228" y="231"/>
                    <a:pt x="1105" y="230"/>
                  </a:cubicBezTo>
                  <a:lnTo>
                    <a:pt x="1105" y="230"/>
                  </a:lnTo>
                  <a:cubicBezTo>
                    <a:pt x="1173" y="222"/>
                    <a:pt x="1241" y="212"/>
                    <a:pt x="1309" y="212"/>
                  </a:cubicBezTo>
                  <a:close/>
                  <a:moveTo>
                    <a:pt x="1654" y="0"/>
                  </a:moveTo>
                  <a:cubicBezTo>
                    <a:pt x="1302" y="0"/>
                    <a:pt x="949" y="9"/>
                    <a:pt x="596" y="20"/>
                  </a:cubicBezTo>
                  <a:cubicBezTo>
                    <a:pt x="659" y="142"/>
                    <a:pt x="735" y="200"/>
                    <a:pt x="819" y="226"/>
                  </a:cubicBezTo>
                  <a:lnTo>
                    <a:pt x="819" y="226"/>
                  </a:lnTo>
                  <a:cubicBezTo>
                    <a:pt x="788" y="225"/>
                    <a:pt x="758" y="224"/>
                    <a:pt x="727" y="222"/>
                  </a:cubicBezTo>
                  <a:cubicBezTo>
                    <a:pt x="596" y="210"/>
                    <a:pt x="456" y="160"/>
                    <a:pt x="328" y="160"/>
                  </a:cubicBezTo>
                  <a:cubicBezTo>
                    <a:pt x="200" y="160"/>
                    <a:pt x="84" y="210"/>
                    <a:pt x="1" y="401"/>
                  </a:cubicBezTo>
                  <a:cubicBezTo>
                    <a:pt x="175" y="613"/>
                    <a:pt x="407" y="618"/>
                    <a:pt x="639" y="618"/>
                  </a:cubicBezTo>
                  <a:cubicBezTo>
                    <a:pt x="650" y="618"/>
                    <a:pt x="661" y="618"/>
                    <a:pt x="672" y="618"/>
                  </a:cubicBezTo>
                  <a:cubicBezTo>
                    <a:pt x="793" y="618"/>
                    <a:pt x="914" y="619"/>
                    <a:pt x="1025" y="651"/>
                  </a:cubicBezTo>
                  <a:cubicBezTo>
                    <a:pt x="1108" y="663"/>
                    <a:pt x="1168" y="663"/>
                    <a:pt x="1239" y="663"/>
                  </a:cubicBezTo>
                  <a:cubicBezTo>
                    <a:pt x="1290" y="632"/>
                    <a:pt x="1339" y="617"/>
                    <a:pt x="1386" y="617"/>
                  </a:cubicBezTo>
                  <a:cubicBezTo>
                    <a:pt x="1448" y="617"/>
                    <a:pt x="1506" y="644"/>
                    <a:pt x="1561" y="699"/>
                  </a:cubicBezTo>
                  <a:cubicBezTo>
                    <a:pt x="1669" y="724"/>
                    <a:pt x="1774" y="741"/>
                    <a:pt x="1876" y="741"/>
                  </a:cubicBezTo>
                  <a:cubicBezTo>
                    <a:pt x="2008" y="741"/>
                    <a:pt x="2135" y="713"/>
                    <a:pt x="2263" y="639"/>
                  </a:cubicBezTo>
                  <a:cubicBezTo>
                    <a:pt x="2287" y="603"/>
                    <a:pt x="2311" y="579"/>
                    <a:pt x="2323" y="544"/>
                  </a:cubicBezTo>
                  <a:cubicBezTo>
                    <a:pt x="2227" y="460"/>
                    <a:pt x="2132" y="365"/>
                    <a:pt x="2025" y="282"/>
                  </a:cubicBezTo>
                  <a:cubicBezTo>
                    <a:pt x="2065" y="279"/>
                    <a:pt x="2105" y="278"/>
                    <a:pt x="2145" y="278"/>
                  </a:cubicBezTo>
                  <a:cubicBezTo>
                    <a:pt x="2264" y="278"/>
                    <a:pt x="2383" y="288"/>
                    <a:pt x="2501" y="288"/>
                  </a:cubicBezTo>
                  <a:cubicBezTo>
                    <a:pt x="2659" y="288"/>
                    <a:pt x="2817" y="270"/>
                    <a:pt x="2977" y="187"/>
                  </a:cubicBezTo>
                  <a:cubicBezTo>
                    <a:pt x="2918" y="103"/>
                    <a:pt x="2906" y="44"/>
                    <a:pt x="2870" y="44"/>
                  </a:cubicBezTo>
                  <a:cubicBezTo>
                    <a:pt x="2468" y="12"/>
                    <a:pt x="2062" y="0"/>
                    <a:pt x="165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83" name="Google Shape;2983;p32"/>
            <p:cNvSpPr/>
            <p:nvPr/>
          </p:nvSpPr>
          <p:spPr>
            <a:xfrm>
              <a:off x="5926325" y="2781425"/>
              <a:ext cx="76825" cy="14250"/>
            </a:xfrm>
            <a:custGeom>
              <a:avLst/>
              <a:gdLst/>
              <a:ahLst/>
              <a:cxnLst/>
              <a:rect l="l" t="t" r="r" b="b"/>
              <a:pathLst>
                <a:path w="3073" h="570" extrusionOk="0">
                  <a:moveTo>
                    <a:pt x="1917" y="0"/>
                  </a:moveTo>
                  <a:cubicBezTo>
                    <a:pt x="1662" y="69"/>
                    <a:pt x="1406" y="85"/>
                    <a:pt x="1147" y="85"/>
                  </a:cubicBezTo>
                  <a:cubicBezTo>
                    <a:pt x="911" y="85"/>
                    <a:pt x="673" y="72"/>
                    <a:pt x="429" y="72"/>
                  </a:cubicBezTo>
                  <a:cubicBezTo>
                    <a:pt x="298" y="108"/>
                    <a:pt x="167" y="131"/>
                    <a:pt x="60" y="227"/>
                  </a:cubicBezTo>
                  <a:cubicBezTo>
                    <a:pt x="36" y="250"/>
                    <a:pt x="12" y="286"/>
                    <a:pt x="0" y="310"/>
                  </a:cubicBezTo>
                  <a:cubicBezTo>
                    <a:pt x="0" y="346"/>
                    <a:pt x="12" y="370"/>
                    <a:pt x="36" y="405"/>
                  </a:cubicBezTo>
                  <a:cubicBezTo>
                    <a:pt x="333" y="442"/>
                    <a:pt x="631" y="448"/>
                    <a:pt x="929" y="448"/>
                  </a:cubicBezTo>
                  <a:cubicBezTo>
                    <a:pt x="1062" y="448"/>
                    <a:pt x="1194" y="447"/>
                    <a:pt x="1327" y="447"/>
                  </a:cubicBezTo>
                  <a:cubicBezTo>
                    <a:pt x="1757" y="447"/>
                    <a:pt x="2185" y="459"/>
                    <a:pt x="2608" y="560"/>
                  </a:cubicBezTo>
                  <a:cubicBezTo>
                    <a:pt x="2629" y="566"/>
                    <a:pt x="2650" y="569"/>
                    <a:pt x="2670" y="569"/>
                  </a:cubicBezTo>
                  <a:cubicBezTo>
                    <a:pt x="2764" y="569"/>
                    <a:pt x="2847" y="505"/>
                    <a:pt x="2906" y="417"/>
                  </a:cubicBezTo>
                  <a:cubicBezTo>
                    <a:pt x="2965" y="370"/>
                    <a:pt x="3013" y="310"/>
                    <a:pt x="3072" y="250"/>
                  </a:cubicBezTo>
                  <a:cubicBezTo>
                    <a:pt x="2977" y="156"/>
                    <a:pt x="2859" y="122"/>
                    <a:pt x="2742" y="122"/>
                  </a:cubicBezTo>
                  <a:cubicBezTo>
                    <a:pt x="2654" y="122"/>
                    <a:pt x="2566" y="141"/>
                    <a:pt x="2489" y="167"/>
                  </a:cubicBezTo>
                  <a:cubicBezTo>
                    <a:pt x="2444" y="180"/>
                    <a:pt x="2403" y="185"/>
                    <a:pt x="2364" y="185"/>
                  </a:cubicBezTo>
                  <a:cubicBezTo>
                    <a:pt x="2187" y="185"/>
                    <a:pt x="2064" y="69"/>
                    <a:pt x="191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84" name="Google Shape;2984;p32"/>
            <p:cNvSpPr/>
            <p:nvPr/>
          </p:nvSpPr>
          <p:spPr>
            <a:xfrm>
              <a:off x="5544125" y="2902875"/>
              <a:ext cx="73550" cy="11850"/>
            </a:xfrm>
            <a:custGeom>
              <a:avLst/>
              <a:gdLst/>
              <a:ahLst/>
              <a:cxnLst/>
              <a:rect l="l" t="t" r="r" b="b"/>
              <a:pathLst>
                <a:path w="2942" h="474" extrusionOk="0">
                  <a:moveTo>
                    <a:pt x="691" y="0"/>
                  </a:moveTo>
                  <a:cubicBezTo>
                    <a:pt x="60" y="143"/>
                    <a:pt x="60" y="143"/>
                    <a:pt x="1" y="357"/>
                  </a:cubicBezTo>
                  <a:cubicBezTo>
                    <a:pt x="111" y="445"/>
                    <a:pt x="225" y="473"/>
                    <a:pt x="341" y="473"/>
                  </a:cubicBezTo>
                  <a:cubicBezTo>
                    <a:pt x="561" y="473"/>
                    <a:pt x="789" y="371"/>
                    <a:pt x="1011" y="371"/>
                  </a:cubicBezTo>
                  <a:cubicBezTo>
                    <a:pt x="1104" y="371"/>
                    <a:pt x="1197" y="389"/>
                    <a:pt x="1287" y="441"/>
                  </a:cubicBezTo>
                  <a:cubicBezTo>
                    <a:pt x="1703" y="417"/>
                    <a:pt x="2108" y="369"/>
                    <a:pt x="2525" y="334"/>
                  </a:cubicBezTo>
                  <a:cubicBezTo>
                    <a:pt x="2942" y="274"/>
                    <a:pt x="2596" y="143"/>
                    <a:pt x="2549" y="36"/>
                  </a:cubicBezTo>
                  <a:cubicBezTo>
                    <a:pt x="1930" y="24"/>
                    <a:pt x="1311" y="12"/>
                    <a:pt x="69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85" name="Google Shape;2985;p32"/>
            <p:cNvSpPr/>
            <p:nvPr/>
          </p:nvSpPr>
          <p:spPr>
            <a:xfrm>
              <a:off x="5488600" y="2752325"/>
              <a:ext cx="102575" cy="16450"/>
            </a:xfrm>
            <a:custGeom>
              <a:avLst/>
              <a:gdLst/>
              <a:ahLst/>
              <a:cxnLst/>
              <a:rect l="l" t="t" r="r" b="b"/>
              <a:pathLst>
                <a:path w="4103" h="658" extrusionOk="0">
                  <a:moveTo>
                    <a:pt x="421" y="0"/>
                  </a:moveTo>
                  <a:cubicBezTo>
                    <a:pt x="296" y="0"/>
                    <a:pt x="172" y="21"/>
                    <a:pt x="55" y="105"/>
                  </a:cubicBezTo>
                  <a:cubicBezTo>
                    <a:pt x="1" y="412"/>
                    <a:pt x="165" y="438"/>
                    <a:pt x="336" y="438"/>
                  </a:cubicBezTo>
                  <a:cubicBezTo>
                    <a:pt x="372" y="438"/>
                    <a:pt x="408" y="437"/>
                    <a:pt x="442" y="437"/>
                  </a:cubicBezTo>
                  <a:cubicBezTo>
                    <a:pt x="461" y="437"/>
                    <a:pt x="478" y="437"/>
                    <a:pt x="495" y="438"/>
                  </a:cubicBezTo>
                  <a:cubicBezTo>
                    <a:pt x="596" y="450"/>
                    <a:pt x="698" y="452"/>
                    <a:pt x="800" y="452"/>
                  </a:cubicBezTo>
                  <a:cubicBezTo>
                    <a:pt x="878" y="452"/>
                    <a:pt x="957" y="451"/>
                    <a:pt x="1035" y="451"/>
                  </a:cubicBezTo>
                  <a:cubicBezTo>
                    <a:pt x="1279" y="451"/>
                    <a:pt x="1520" y="465"/>
                    <a:pt x="1746" y="581"/>
                  </a:cubicBezTo>
                  <a:cubicBezTo>
                    <a:pt x="1888" y="581"/>
                    <a:pt x="2024" y="657"/>
                    <a:pt x="2163" y="657"/>
                  </a:cubicBezTo>
                  <a:cubicBezTo>
                    <a:pt x="2222" y="657"/>
                    <a:pt x="2281" y="644"/>
                    <a:pt x="2341" y="605"/>
                  </a:cubicBezTo>
                  <a:cubicBezTo>
                    <a:pt x="2480" y="445"/>
                    <a:pt x="2628" y="314"/>
                    <a:pt x="2845" y="314"/>
                  </a:cubicBezTo>
                  <a:cubicBezTo>
                    <a:pt x="2871" y="314"/>
                    <a:pt x="2897" y="315"/>
                    <a:pt x="2924" y="319"/>
                  </a:cubicBezTo>
                  <a:cubicBezTo>
                    <a:pt x="2977" y="321"/>
                    <a:pt x="3030" y="322"/>
                    <a:pt x="3084" y="322"/>
                  </a:cubicBezTo>
                  <a:cubicBezTo>
                    <a:pt x="3405" y="322"/>
                    <a:pt x="3739" y="295"/>
                    <a:pt x="4055" y="295"/>
                  </a:cubicBezTo>
                  <a:cubicBezTo>
                    <a:pt x="4103" y="200"/>
                    <a:pt x="4067" y="141"/>
                    <a:pt x="3972" y="105"/>
                  </a:cubicBezTo>
                  <a:cubicBezTo>
                    <a:pt x="3256" y="95"/>
                    <a:pt x="2558" y="10"/>
                    <a:pt x="1861" y="10"/>
                  </a:cubicBezTo>
                  <a:cubicBezTo>
                    <a:pt x="1723" y="10"/>
                    <a:pt x="1586" y="14"/>
                    <a:pt x="1448" y="21"/>
                  </a:cubicBezTo>
                  <a:lnTo>
                    <a:pt x="841" y="21"/>
                  </a:lnTo>
                  <a:cubicBezTo>
                    <a:pt x="827" y="22"/>
                    <a:pt x="813" y="22"/>
                    <a:pt x="799" y="22"/>
                  </a:cubicBezTo>
                  <a:cubicBezTo>
                    <a:pt x="678" y="22"/>
                    <a:pt x="549" y="0"/>
                    <a:pt x="42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86" name="Google Shape;2986;p32"/>
            <p:cNvSpPr/>
            <p:nvPr/>
          </p:nvSpPr>
          <p:spPr>
            <a:xfrm>
              <a:off x="5423575" y="2786175"/>
              <a:ext cx="26225" cy="53325"/>
            </a:xfrm>
            <a:custGeom>
              <a:avLst/>
              <a:gdLst/>
              <a:ahLst/>
              <a:cxnLst/>
              <a:rect l="l" t="t" r="r" b="b"/>
              <a:pathLst>
                <a:path w="1049" h="2133" extrusionOk="0">
                  <a:moveTo>
                    <a:pt x="733" y="4"/>
                  </a:moveTo>
                  <a:cubicBezTo>
                    <a:pt x="688" y="4"/>
                    <a:pt x="644" y="7"/>
                    <a:pt x="596" y="13"/>
                  </a:cubicBezTo>
                  <a:cubicBezTo>
                    <a:pt x="453" y="49"/>
                    <a:pt x="298" y="1"/>
                    <a:pt x="167" y="96"/>
                  </a:cubicBezTo>
                  <a:cubicBezTo>
                    <a:pt x="120" y="132"/>
                    <a:pt x="96" y="191"/>
                    <a:pt x="84" y="251"/>
                  </a:cubicBezTo>
                  <a:cubicBezTo>
                    <a:pt x="48" y="418"/>
                    <a:pt x="37" y="584"/>
                    <a:pt x="37" y="751"/>
                  </a:cubicBezTo>
                  <a:cubicBezTo>
                    <a:pt x="37" y="989"/>
                    <a:pt x="1" y="1227"/>
                    <a:pt x="108" y="1442"/>
                  </a:cubicBezTo>
                  <a:cubicBezTo>
                    <a:pt x="465" y="1537"/>
                    <a:pt x="346" y="2061"/>
                    <a:pt x="715" y="2132"/>
                  </a:cubicBezTo>
                  <a:cubicBezTo>
                    <a:pt x="751" y="2120"/>
                    <a:pt x="763" y="2085"/>
                    <a:pt x="799" y="2073"/>
                  </a:cubicBezTo>
                  <a:cubicBezTo>
                    <a:pt x="763" y="1906"/>
                    <a:pt x="751" y="1727"/>
                    <a:pt x="799" y="1561"/>
                  </a:cubicBezTo>
                  <a:cubicBezTo>
                    <a:pt x="834" y="1525"/>
                    <a:pt x="858" y="1465"/>
                    <a:pt x="882" y="1418"/>
                  </a:cubicBezTo>
                  <a:cubicBezTo>
                    <a:pt x="882" y="1299"/>
                    <a:pt x="834" y="1192"/>
                    <a:pt x="834" y="1073"/>
                  </a:cubicBezTo>
                  <a:cubicBezTo>
                    <a:pt x="882" y="1001"/>
                    <a:pt x="929" y="906"/>
                    <a:pt x="965" y="834"/>
                  </a:cubicBezTo>
                  <a:cubicBezTo>
                    <a:pt x="953" y="822"/>
                    <a:pt x="941" y="787"/>
                    <a:pt x="929" y="775"/>
                  </a:cubicBezTo>
                  <a:cubicBezTo>
                    <a:pt x="882" y="715"/>
                    <a:pt x="739" y="668"/>
                    <a:pt x="918" y="596"/>
                  </a:cubicBezTo>
                  <a:cubicBezTo>
                    <a:pt x="929" y="584"/>
                    <a:pt x="953" y="572"/>
                    <a:pt x="977" y="549"/>
                  </a:cubicBezTo>
                  <a:cubicBezTo>
                    <a:pt x="989" y="525"/>
                    <a:pt x="1001" y="513"/>
                    <a:pt x="1013" y="477"/>
                  </a:cubicBezTo>
                  <a:cubicBezTo>
                    <a:pt x="1037" y="430"/>
                    <a:pt x="1049" y="370"/>
                    <a:pt x="1049" y="311"/>
                  </a:cubicBezTo>
                  <a:cubicBezTo>
                    <a:pt x="1049" y="251"/>
                    <a:pt x="1037" y="191"/>
                    <a:pt x="1001" y="132"/>
                  </a:cubicBezTo>
                  <a:cubicBezTo>
                    <a:pt x="977" y="72"/>
                    <a:pt x="929" y="49"/>
                    <a:pt x="870" y="13"/>
                  </a:cubicBezTo>
                  <a:cubicBezTo>
                    <a:pt x="822" y="7"/>
                    <a:pt x="778" y="4"/>
                    <a:pt x="733" y="4"/>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87" name="Google Shape;2987;p32"/>
            <p:cNvSpPr/>
            <p:nvPr/>
          </p:nvSpPr>
          <p:spPr>
            <a:xfrm>
              <a:off x="5496200" y="2905350"/>
              <a:ext cx="80100" cy="17200"/>
            </a:xfrm>
            <a:custGeom>
              <a:avLst/>
              <a:gdLst/>
              <a:ahLst/>
              <a:cxnLst/>
              <a:rect l="l" t="t" r="r" b="b"/>
              <a:pathLst>
                <a:path w="3204" h="688" extrusionOk="0">
                  <a:moveTo>
                    <a:pt x="680" y="1"/>
                  </a:moveTo>
                  <a:cubicBezTo>
                    <a:pt x="445" y="1"/>
                    <a:pt x="216" y="48"/>
                    <a:pt x="1" y="223"/>
                  </a:cubicBezTo>
                  <a:cubicBezTo>
                    <a:pt x="13" y="282"/>
                    <a:pt x="13" y="330"/>
                    <a:pt x="37" y="389"/>
                  </a:cubicBezTo>
                  <a:cubicBezTo>
                    <a:pt x="291" y="604"/>
                    <a:pt x="572" y="641"/>
                    <a:pt x="861" y="641"/>
                  </a:cubicBezTo>
                  <a:cubicBezTo>
                    <a:pt x="1014" y="641"/>
                    <a:pt x="1169" y="631"/>
                    <a:pt x="1323" y="631"/>
                  </a:cubicBezTo>
                  <a:cubicBezTo>
                    <a:pt x="1394" y="631"/>
                    <a:pt x="1466" y="633"/>
                    <a:pt x="1537" y="639"/>
                  </a:cubicBezTo>
                  <a:cubicBezTo>
                    <a:pt x="1546" y="640"/>
                    <a:pt x="1555" y="641"/>
                    <a:pt x="1564" y="641"/>
                  </a:cubicBezTo>
                  <a:cubicBezTo>
                    <a:pt x="1714" y="641"/>
                    <a:pt x="1833" y="500"/>
                    <a:pt x="1979" y="500"/>
                  </a:cubicBezTo>
                  <a:cubicBezTo>
                    <a:pt x="2016" y="500"/>
                    <a:pt x="2055" y="509"/>
                    <a:pt x="2096" y="532"/>
                  </a:cubicBezTo>
                  <a:cubicBezTo>
                    <a:pt x="2096" y="592"/>
                    <a:pt x="2132" y="627"/>
                    <a:pt x="2192" y="627"/>
                  </a:cubicBezTo>
                  <a:cubicBezTo>
                    <a:pt x="2275" y="639"/>
                    <a:pt x="2370" y="639"/>
                    <a:pt x="2454" y="651"/>
                  </a:cubicBezTo>
                  <a:cubicBezTo>
                    <a:pt x="2454" y="663"/>
                    <a:pt x="2477" y="663"/>
                    <a:pt x="2501" y="687"/>
                  </a:cubicBezTo>
                  <a:cubicBezTo>
                    <a:pt x="2525" y="687"/>
                    <a:pt x="2561" y="675"/>
                    <a:pt x="2596" y="639"/>
                  </a:cubicBezTo>
                  <a:lnTo>
                    <a:pt x="2727" y="592"/>
                  </a:lnTo>
                  <a:cubicBezTo>
                    <a:pt x="2799" y="568"/>
                    <a:pt x="2799" y="532"/>
                    <a:pt x="2739" y="497"/>
                  </a:cubicBezTo>
                  <a:cubicBezTo>
                    <a:pt x="2692" y="413"/>
                    <a:pt x="2727" y="377"/>
                    <a:pt x="2799" y="354"/>
                  </a:cubicBezTo>
                  <a:cubicBezTo>
                    <a:pt x="2930" y="342"/>
                    <a:pt x="3073" y="342"/>
                    <a:pt x="3204" y="342"/>
                  </a:cubicBezTo>
                  <a:cubicBezTo>
                    <a:pt x="2989" y="219"/>
                    <a:pt x="2762" y="194"/>
                    <a:pt x="2533" y="194"/>
                  </a:cubicBezTo>
                  <a:cubicBezTo>
                    <a:pt x="2379" y="194"/>
                    <a:pt x="2224" y="206"/>
                    <a:pt x="2073" y="206"/>
                  </a:cubicBezTo>
                  <a:cubicBezTo>
                    <a:pt x="2013" y="206"/>
                    <a:pt x="1953" y="204"/>
                    <a:pt x="1894" y="199"/>
                  </a:cubicBezTo>
                  <a:cubicBezTo>
                    <a:pt x="1834" y="139"/>
                    <a:pt x="1763" y="92"/>
                    <a:pt x="1656" y="56"/>
                  </a:cubicBezTo>
                  <a:cubicBezTo>
                    <a:pt x="1605" y="62"/>
                    <a:pt x="1553" y="64"/>
                    <a:pt x="1501" y="64"/>
                  </a:cubicBezTo>
                  <a:cubicBezTo>
                    <a:pt x="1231" y="64"/>
                    <a:pt x="952" y="1"/>
                    <a:pt x="68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88" name="Google Shape;2988;p32"/>
            <p:cNvSpPr/>
            <p:nvPr/>
          </p:nvSpPr>
          <p:spPr>
            <a:xfrm>
              <a:off x="5650700" y="2706375"/>
              <a:ext cx="63625" cy="14525"/>
            </a:xfrm>
            <a:custGeom>
              <a:avLst/>
              <a:gdLst/>
              <a:ahLst/>
              <a:cxnLst/>
              <a:rect l="l" t="t" r="r" b="b"/>
              <a:pathLst>
                <a:path w="2545" h="581" extrusionOk="0">
                  <a:moveTo>
                    <a:pt x="899" y="1"/>
                  </a:moveTo>
                  <a:cubicBezTo>
                    <a:pt x="882" y="1"/>
                    <a:pt x="864" y="1"/>
                    <a:pt x="846" y="2"/>
                  </a:cubicBezTo>
                  <a:cubicBezTo>
                    <a:pt x="785" y="54"/>
                    <a:pt x="712" y="68"/>
                    <a:pt x="634" y="68"/>
                  </a:cubicBezTo>
                  <a:cubicBezTo>
                    <a:pt x="534" y="68"/>
                    <a:pt x="426" y="45"/>
                    <a:pt x="325" y="45"/>
                  </a:cubicBezTo>
                  <a:cubicBezTo>
                    <a:pt x="194" y="45"/>
                    <a:pt x="75" y="84"/>
                    <a:pt x="0" y="264"/>
                  </a:cubicBezTo>
                  <a:cubicBezTo>
                    <a:pt x="715" y="335"/>
                    <a:pt x="1441" y="359"/>
                    <a:pt x="2143" y="550"/>
                  </a:cubicBezTo>
                  <a:cubicBezTo>
                    <a:pt x="2190" y="567"/>
                    <a:pt x="2251" y="581"/>
                    <a:pt x="2310" y="581"/>
                  </a:cubicBezTo>
                  <a:cubicBezTo>
                    <a:pt x="2416" y="581"/>
                    <a:pt x="2517" y="536"/>
                    <a:pt x="2524" y="383"/>
                  </a:cubicBezTo>
                  <a:cubicBezTo>
                    <a:pt x="2545" y="242"/>
                    <a:pt x="2419" y="134"/>
                    <a:pt x="2293" y="134"/>
                  </a:cubicBezTo>
                  <a:cubicBezTo>
                    <a:pt x="2271" y="134"/>
                    <a:pt x="2248" y="138"/>
                    <a:pt x="2227" y="145"/>
                  </a:cubicBezTo>
                  <a:cubicBezTo>
                    <a:pt x="2138" y="169"/>
                    <a:pt x="2051" y="178"/>
                    <a:pt x="1966" y="178"/>
                  </a:cubicBezTo>
                  <a:cubicBezTo>
                    <a:pt x="1600" y="178"/>
                    <a:pt x="1259" y="1"/>
                    <a:pt x="89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89" name="Google Shape;2989;p32"/>
            <p:cNvSpPr/>
            <p:nvPr/>
          </p:nvSpPr>
          <p:spPr>
            <a:xfrm>
              <a:off x="5488475" y="2899575"/>
              <a:ext cx="58650" cy="11650"/>
            </a:xfrm>
            <a:custGeom>
              <a:avLst/>
              <a:gdLst/>
              <a:ahLst/>
              <a:cxnLst/>
              <a:rect l="l" t="t" r="r" b="b"/>
              <a:pathLst>
                <a:path w="2346" h="466" extrusionOk="0">
                  <a:moveTo>
                    <a:pt x="967" y="0"/>
                  </a:moveTo>
                  <a:cubicBezTo>
                    <a:pt x="769" y="0"/>
                    <a:pt x="567" y="38"/>
                    <a:pt x="367" y="38"/>
                  </a:cubicBezTo>
                  <a:cubicBezTo>
                    <a:pt x="352" y="38"/>
                    <a:pt x="337" y="37"/>
                    <a:pt x="322" y="37"/>
                  </a:cubicBezTo>
                  <a:cubicBezTo>
                    <a:pt x="286" y="49"/>
                    <a:pt x="262" y="96"/>
                    <a:pt x="286" y="144"/>
                  </a:cubicBezTo>
                  <a:cubicBezTo>
                    <a:pt x="291" y="207"/>
                    <a:pt x="275" y="224"/>
                    <a:pt x="251" y="224"/>
                  </a:cubicBezTo>
                  <a:cubicBezTo>
                    <a:pt x="224" y="224"/>
                    <a:pt x="186" y="201"/>
                    <a:pt x="158" y="201"/>
                  </a:cubicBezTo>
                  <a:cubicBezTo>
                    <a:pt x="147" y="201"/>
                    <a:pt x="138" y="205"/>
                    <a:pt x="131" y="216"/>
                  </a:cubicBezTo>
                  <a:cubicBezTo>
                    <a:pt x="72" y="251"/>
                    <a:pt x="24" y="275"/>
                    <a:pt x="0" y="335"/>
                  </a:cubicBezTo>
                  <a:cubicBezTo>
                    <a:pt x="84" y="442"/>
                    <a:pt x="203" y="442"/>
                    <a:pt x="322" y="466"/>
                  </a:cubicBezTo>
                  <a:cubicBezTo>
                    <a:pt x="905" y="454"/>
                    <a:pt x="1477" y="454"/>
                    <a:pt x="2048" y="442"/>
                  </a:cubicBezTo>
                  <a:cubicBezTo>
                    <a:pt x="2132" y="287"/>
                    <a:pt x="2274" y="251"/>
                    <a:pt x="2346" y="144"/>
                  </a:cubicBezTo>
                  <a:cubicBezTo>
                    <a:pt x="2216" y="54"/>
                    <a:pt x="2081" y="14"/>
                    <a:pt x="1944" y="14"/>
                  </a:cubicBezTo>
                  <a:cubicBezTo>
                    <a:pt x="1792" y="14"/>
                    <a:pt x="1639" y="63"/>
                    <a:pt x="1489" y="144"/>
                  </a:cubicBezTo>
                  <a:cubicBezTo>
                    <a:pt x="1321" y="30"/>
                    <a:pt x="1145" y="0"/>
                    <a:pt x="96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90" name="Google Shape;2990;p32"/>
            <p:cNvSpPr/>
            <p:nvPr/>
          </p:nvSpPr>
          <p:spPr>
            <a:xfrm>
              <a:off x="5596400" y="2699875"/>
              <a:ext cx="75450" cy="13125"/>
            </a:xfrm>
            <a:custGeom>
              <a:avLst/>
              <a:gdLst/>
              <a:ahLst/>
              <a:cxnLst/>
              <a:rect l="l" t="t" r="r" b="b"/>
              <a:pathLst>
                <a:path w="3018" h="525" extrusionOk="0">
                  <a:moveTo>
                    <a:pt x="250" y="5"/>
                  </a:moveTo>
                  <a:cubicBezTo>
                    <a:pt x="106" y="5"/>
                    <a:pt x="1" y="80"/>
                    <a:pt x="17" y="405"/>
                  </a:cubicBezTo>
                  <a:cubicBezTo>
                    <a:pt x="744" y="441"/>
                    <a:pt x="1458" y="393"/>
                    <a:pt x="2172" y="524"/>
                  </a:cubicBezTo>
                  <a:cubicBezTo>
                    <a:pt x="2272" y="408"/>
                    <a:pt x="2405" y="397"/>
                    <a:pt x="2541" y="397"/>
                  </a:cubicBezTo>
                  <a:cubicBezTo>
                    <a:pt x="2573" y="397"/>
                    <a:pt x="2606" y="398"/>
                    <a:pt x="2639" y="398"/>
                  </a:cubicBezTo>
                  <a:cubicBezTo>
                    <a:pt x="2779" y="398"/>
                    <a:pt x="2915" y="386"/>
                    <a:pt x="3018" y="262"/>
                  </a:cubicBezTo>
                  <a:cubicBezTo>
                    <a:pt x="2815" y="262"/>
                    <a:pt x="2589" y="238"/>
                    <a:pt x="2363" y="214"/>
                  </a:cubicBezTo>
                  <a:cubicBezTo>
                    <a:pt x="1863" y="0"/>
                    <a:pt x="1303" y="119"/>
                    <a:pt x="767" y="36"/>
                  </a:cubicBezTo>
                  <a:cubicBezTo>
                    <a:pt x="733" y="54"/>
                    <a:pt x="693" y="61"/>
                    <a:pt x="649" y="61"/>
                  </a:cubicBezTo>
                  <a:cubicBezTo>
                    <a:pt x="525" y="61"/>
                    <a:pt x="373" y="5"/>
                    <a:pt x="250" y="5"/>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91" name="Google Shape;2991;p32"/>
            <p:cNvSpPr/>
            <p:nvPr/>
          </p:nvSpPr>
          <p:spPr>
            <a:xfrm>
              <a:off x="5430425" y="2837975"/>
              <a:ext cx="25325" cy="46275"/>
            </a:xfrm>
            <a:custGeom>
              <a:avLst/>
              <a:gdLst/>
              <a:ahLst/>
              <a:cxnLst/>
              <a:rect l="l" t="t" r="r" b="b"/>
              <a:pathLst>
                <a:path w="1013" h="1851" extrusionOk="0">
                  <a:moveTo>
                    <a:pt x="525" y="1"/>
                  </a:moveTo>
                  <a:lnTo>
                    <a:pt x="477" y="60"/>
                  </a:lnTo>
                  <a:cubicBezTo>
                    <a:pt x="370" y="120"/>
                    <a:pt x="263" y="167"/>
                    <a:pt x="179" y="251"/>
                  </a:cubicBezTo>
                  <a:cubicBezTo>
                    <a:pt x="84" y="346"/>
                    <a:pt x="13" y="453"/>
                    <a:pt x="1" y="584"/>
                  </a:cubicBezTo>
                  <a:cubicBezTo>
                    <a:pt x="1" y="655"/>
                    <a:pt x="13" y="715"/>
                    <a:pt x="24" y="775"/>
                  </a:cubicBezTo>
                  <a:cubicBezTo>
                    <a:pt x="72" y="989"/>
                    <a:pt x="227" y="1132"/>
                    <a:pt x="239" y="1358"/>
                  </a:cubicBezTo>
                  <a:cubicBezTo>
                    <a:pt x="252" y="1709"/>
                    <a:pt x="343" y="1851"/>
                    <a:pt x="483" y="1851"/>
                  </a:cubicBezTo>
                  <a:cubicBezTo>
                    <a:pt x="600" y="1851"/>
                    <a:pt x="750" y="1753"/>
                    <a:pt x="917" y="1596"/>
                  </a:cubicBezTo>
                  <a:cubicBezTo>
                    <a:pt x="882" y="1501"/>
                    <a:pt x="834" y="1429"/>
                    <a:pt x="786" y="1346"/>
                  </a:cubicBezTo>
                  <a:cubicBezTo>
                    <a:pt x="786" y="1239"/>
                    <a:pt x="882" y="1144"/>
                    <a:pt x="882" y="1048"/>
                  </a:cubicBezTo>
                  <a:cubicBezTo>
                    <a:pt x="858" y="989"/>
                    <a:pt x="834" y="941"/>
                    <a:pt x="786" y="906"/>
                  </a:cubicBezTo>
                  <a:cubicBezTo>
                    <a:pt x="596" y="763"/>
                    <a:pt x="560" y="548"/>
                    <a:pt x="655" y="334"/>
                  </a:cubicBezTo>
                  <a:cubicBezTo>
                    <a:pt x="703" y="191"/>
                    <a:pt x="1013" y="310"/>
                    <a:pt x="917" y="48"/>
                  </a:cubicBezTo>
                  <a:lnTo>
                    <a:pt x="525"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92" name="Google Shape;2992;p32"/>
            <p:cNvSpPr/>
            <p:nvPr/>
          </p:nvSpPr>
          <p:spPr>
            <a:xfrm>
              <a:off x="5889425" y="2816850"/>
              <a:ext cx="32150" cy="44375"/>
            </a:xfrm>
            <a:custGeom>
              <a:avLst/>
              <a:gdLst/>
              <a:ahLst/>
              <a:cxnLst/>
              <a:rect l="l" t="t" r="r" b="b"/>
              <a:pathLst>
                <a:path w="1286" h="1775" extrusionOk="0">
                  <a:moveTo>
                    <a:pt x="988" y="0"/>
                  </a:moveTo>
                  <a:cubicBezTo>
                    <a:pt x="786" y="24"/>
                    <a:pt x="726" y="191"/>
                    <a:pt x="631" y="322"/>
                  </a:cubicBezTo>
                  <a:cubicBezTo>
                    <a:pt x="583" y="417"/>
                    <a:pt x="536" y="524"/>
                    <a:pt x="488" y="608"/>
                  </a:cubicBezTo>
                  <a:cubicBezTo>
                    <a:pt x="453" y="846"/>
                    <a:pt x="0" y="893"/>
                    <a:pt x="179" y="1239"/>
                  </a:cubicBezTo>
                  <a:lnTo>
                    <a:pt x="179" y="1429"/>
                  </a:lnTo>
                  <a:cubicBezTo>
                    <a:pt x="208" y="1479"/>
                    <a:pt x="246" y="1503"/>
                    <a:pt x="293" y="1503"/>
                  </a:cubicBezTo>
                  <a:cubicBezTo>
                    <a:pt x="302" y="1503"/>
                    <a:pt x="312" y="1502"/>
                    <a:pt x="322" y="1500"/>
                  </a:cubicBezTo>
                  <a:cubicBezTo>
                    <a:pt x="375" y="1447"/>
                    <a:pt x="421" y="1424"/>
                    <a:pt x="462" y="1424"/>
                  </a:cubicBezTo>
                  <a:cubicBezTo>
                    <a:pt x="532" y="1424"/>
                    <a:pt x="586" y="1491"/>
                    <a:pt x="631" y="1596"/>
                  </a:cubicBezTo>
                  <a:lnTo>
                    <a:pt x="679" y="1774"/>
                  </a:lnTo>
                  <a:lnTo>
                    <a:pt x="691" y="1774"/>
                  </a:lnTo>
                  <a:cubicBezTo>
                    <a:pt x="822" y="1429"/>
                    <a:pt x="988" y="1119"/>
                    <a:pt x="1191" y="822"/>
                  </a:cubicBezTo>
                  <a:cubicBezTo>
                    <a:pt x="1203" y="608"/>
                    <a:pt x="1226" y="405"/>
                    <a:pt x="1286" y="227"/>
                  </a:cubicBezTo>
                  <a:cubicBezTo>
                    <a:pt x="1238" y="72"/>
                    <a:pt x="1131" y="12"/>
                    <a:pt x="98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93" name="Google Shape;2993;p32"/>
            <p:cNvSpPr/>
            <p:nvPr/>
          </p:nvSpPr>
          <p:spPr>
            <a:xfrm>
              <a:off x="5521225" y="2748375"/>
              <a:ext cx="79200" cy="9975"/>
            </a:xfrm>
            <a:custGeom>
              <a:avLst/>
              <a:gdLst/>
              <a:ahLst/>
              <a:cxnLst/>
              <a:rect l="l" t="t" r="r" b="b"/>
              <a:pathLst>
                <a:path w="3168" h="399" extrusionOk="0">
                  <a:moveTo>
                    <a:pt x="310" y="1"/>
                  </a:moveTo>
                  <a:lnTo>
                    <a:pt x="310" y="60"/>
                  </a:lnTo>
                  <a:cubicBezTo>
                    <a:pt x="226" y="144"/>
                    <a:pt x="0" y="48"/>
                    <a:pt x="24" y="287"/>
                  </a:cubicBezTo>
                  <a:cubicBezTo>
                    <a:pt x="349" y="325"/>
                    <a:pt x="673" y="336"/>
                    <a:pt x="996" y="336"/>
                  </a:cubicBezTo>
                  <a:cubicBezTo>
                    <a:pt x="1442" y="336"/>
                    <a:pt x="1886" y="315"/>
                    <a:pt x="2329" y="315"/>
                  </a:cubicBezTo>
                  <a:cubicBezTo>
                    <a:pt x="2470" y="315"/>
                    <a:pt x="2610" y="317"/>
                    <a:pt x="2750" y="322"/>
                  </a:cubicBezTo>
                  <a:cubicBezTo>
                    <a:pt x="2837" y="341"/>
                    <a:pt x="2941" y="399"/>
                    <a:pt x="3023" y="399"/>
                  </a:cubicBezTo>
                  <a:cubicBezTo>
                    <a:pt x="3098" y="399"/>
                    <a:pt x="3156" y="350"/>
                    <a:pt x="3167" y="179"/>
                  </a:cubicBezTo>
                  <a:lnTo>
                    <a:pt x="310"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94" name="Google Shape;2994;p32"/>
            <p:cNvSpPr/>
            <p:nvPr/>
          </p:nvSpPr>
          <p:spPr>
            <a:xfrm>
              <a:off x="5427750" y="2853150"/>
              <a:ext cx="40200" cy="47625"/>
            </a:xfrm>
            <a:custGeom>
              <a:avLst/>
              <a:gdLst/>
              <a:ahLst/>
              <a:cxnLst/>
              <a:rect l="l" t="t" r="r" b="b"/>
              <a:pathLst>
                <a:path w="1608" h="1905" extrusionOk="0">
                  <a:moveTo>
                    <a:pt x="179" y="1"/>
                  </a:moveTo>
                  <a:cubicBezTo>
                    <a:pt x="0" y="203"/>
                    <a:pt x="0" y="394"/>
                    <a:pt x="179" y="596"/>
                  </a:cubicBezTo>
                  <a:cubicBezTo>
                    <a:pt x="358" y="751"/>
                    <a:pt x="179" y="1001"/>
                    <a:pt x="334" y="1168"/>
                  </a:cubicBezTo>
                  <a:cubicBezTo>
                    <a:pt x="477" y="1406"/>
                    <a:pt x="608" y="1644"/>
                    <a:pt x="762" y="1882"/>
                  </a:cubicBezTo>
                  <a:cubicBezTo>
                    <a:pt x="799" y="1898"/>
                    <a:pt x="832" y="1905"/>
                    <a:pt x="862" y="1905"/>
                  </a:cubicBezTo>
                  <a:cubicBezTo>
                    <a:pt x="965" y="1905"/>
                    <a:pt x="1026" y="1817"/>
                    <a:pt x="1072" y="1715"/>
                  </a:cubicBezTo>
                  <a:cubicBezTo>
                    <a:pt x="916" y="1227"/>
                    <a:pt x="896" y="1165"/>
                    <a:pt x="1282" y="1165"/>
                  </a:cubicBezTo>
                  <a:cubicBezTo>
                    <a:pt x="1338" y="1165"/>
                    <a:pt x="1403" y="1166"/>
                    <a:pt x="1477" y="1168"/>
                  </a:cubicBezTo>
                  <a:cubicBezTo>
                    <a:pt x="1524" y="1168"/>
                    <a:pt x="1560" y="1156"/>
                    <a:pt x="1608" y="1156"/>
                  </a:cubicBezTo>
                  <a:cubicBezTo>
                    <a:pt x="1465" y="953"/>
                    <a:pt x="1227" y="1025"/>
                    <a:pt x="1024" y="989"/>
                  </a:cubicBezTo>
                  <a:cubicBezTo>
                    <a:pt x="893" y="1025"/>
                    <a:pt x="739" y="1117"/>
                    <a:pt x="630" y="1117"/>
                  </a:cubicBezTo>
                  <a:cubicBezTo>
                    <a:pt x="521" y="1117"/>
                    <a:pt x="459" y="1025"/>
                    <a:pt x="512" y="691"/>
                  </a:cubicBezTo>
                  <a:cubicBezTo>
                    <a:pt x="536" y="477"/>
                    <a:pt x="298" y="227"/>
                    <a:pt x="17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95" name="Google Shape;2995;p32"/>
            <p:cNvSpPr/>
            <p:nvPr/>
          </p:nvSpPr>
          <p:spPr>
            <a:xfrm>
              <a:off x="5446800" y="2838225"/>
              <a:ext cx="65800" cy="8125"/>
            </a:xfrm>
            <a:custGeom>
              <a:avLst/>
              <a:gdLst/>
              <a:ahLst/>
              <a:cxnLst/>
              <a:rect l="l" t="t" r="r" b="b"/>
              <a:pathLst>
                <a:path w="2632" h="325" extrusionOk="0">
                  <a:moveTo>
                    <a:pt x="802" y="0"/>
                  </a:moveTo>
                  <a:cubicBezTo>
                    <a:pt x="624" y="0"/>
                    <a:pt x="444" y="12"/>
                    <a:pt x="262" y="38"/>
                  </a:cubicBezTo>
                  <a:cubicBezTo>
                    <a:pt x="179" y="134"/>
                    <a:pt x="84" y="229"/>
                    <a:pt x="0" y="324"/>
                  </a:cubicBezTo>
                  <a:cubicBezTo>
                    <a:pt x="174" y="315"/>
                    <a:pt x="347" y="312"/>
                    <a:pt x="519" y="312"/>
                  </a:cubicBezTo>
                  <a:cubicBezTo>
                    <a:pt x="804" y="312"/>
                    <a:pt x="1088" y="320"/>
                    <a:pt x="1372" y="320"/>
                  </a:cubicBezTo>
                  <a:cubicBezTo>
                    <a:pt x="1791" y="320"/>
                    <a:pt x="2210" y="302"/>
                    <a:pt x="2632" y="217"/>
                  </a:cubicBezTo>
                  <a:cubicBezTo>
                    <a:pt x="2022" y="134"/>
                    <a:pt x="1420" y="0"/>
                    <a:pt x="80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96" name="Google Shape;2996;p32"/>
            <p:cNvSpPr/>
            <p:nvPr/>
          </p:nvSpPr>
          <p:spPr>
            <a:xfrm>
              <a:off x="5550075" y="2695400"/>
              <a:ext cx="69975" cy="14600"/>
            </a:xfrm>
            <a:custGeom>
              <a:avLst/>
              <a:gdLst/>
              <a:ahLst/>
              <a:cxnLst/>
              <a:rect l="l" t="t" r="r" b="b"/>
              <a:pathLst>
                <a:path w="2799" h="584" extrusionOk="0">
                  <a:moveTo>
                    <a:pt x="572" y="1"/>
                  </a:moveTo>
                  <a:cubicBezTo>
                    <a:pt x="510" y="49"/>
                    <a:pt x="436" y="57"/>
                    <a:pt x="360" y="57"/>
                  </a:cubicBezTo>
                  <a:cubicBezTo>
                    <a:pt x="327" y="57"/>
                    <a:pt x="293" y="55"/>
                    <a:pt x="260" y="55"/>
                  </a:cubicBezTo>
                  <a:cubicBezTo>
                    <a:pt x="165" y="55"/>
                    <a:pt x="73" y="67"/>
                    <a:pt x="1" y="155"/>
                  </a:cubicBezTo>
                  <a:cubicBezTo>
                    <a:pt x="174" y="268"/>
                    <a:pt x="352" y="295"/>
                    <a:pt x="535" y="295"/>
                  </a:cubicBezTo>
                  <a:cubicBezTo>
                    <a:pt x="700" y="295"/>
                    <a:pt x="868" y="274"/>
                    <a:pt x="1039" y="274"/>
                  </a:cubicBezTo>
                  <a:cubicBezTo>
                    <a:pt x="1058" y="274"/>
                    <a:pt x="1077" y="274"/>
                    <a:pt x="1096" y="274"/>
                  </a:cubicBezTo>
                  <a:cubicBezTo>
                    <a:pt x="1346" y="286"/>
                    <a:pt x="1608" y="274"/>
                    <a:pt x="1727" y="572"/>
                  </a:cubicBezTo>
                  <a:cubicBezTo>
                    <a:pt x="1775" y="584"/>
                    <a:pt x="1823" y="584"/>
                    <a:pt x="1870" y="584"/>
                  </a:cubicBezTo>
                  <a:cubicBezTo>
                    <a:pt x="1894" y="358"/>
                    <a:pt x="2049" y="286"/>
                    <a:pt x="2251" y="286"/>
                  </a:cubicBezTo>
                  <a:cubicBezTo>
                    <a:pt x="2307" y="290"/>
                    <a:pt x="2362" y="292"/>
                    <a:pt x="2417" y="292"/>
                  </a:cubicBezTo>
                  <a:cubicBezTo>
                    <a:pt x="2528" y="292"/>
                    <a:pt x="2636" y="286"/>
                    <a:pt x="2739" y="286"/>
                  </a:cubicBezTo>
                  <a:cubicBezTo>
                    <a:pt x="2799" y="239"/>
                    <a:pt x="2799" y="215"/>
                    <a:pt x="2739" y="155"/>
                  </a:cubicBezTo>
                  <a:cubicBezTo>
                    <a:pt x="2442" y="84"/>
                    <a:pt x="2120" y="179"/>
                    <a:pt x="183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97" name="Google Shape;2997;p32"/>
            <p:cNvSpPr/>
            <p:nvPr/>
          </p:nvSpPr>
          <p:spPr>
            <a:xfrm>
              <a:off x="5446800" y="2784075"/>
              <a:ext cx="67600" cy="16525"/>
            </a:xfrm>
            <a:custGeom>
              <a:avLst/>
              <a:gdLst/>
              <a:ahLst/>
              <a:cxnLst/>
              <a:rect l="l" t="t" r="r" b="b"/>
              <a:pathLst>
                <a:path w="2704" h="661" extrusionOk="0">
                  <a:moveTo>
                    <a:pt x="1812" y="0"/>
                  </a:moveTo>
                  <a:cubicBezTo>
                    <a:pt x="1784" y="0"/>
                    <a:pt x="1755" y="1"/>
                    <a:pt x="1727" y="2"/>
                  </a:cubicBezTo>
                  <a:cubicBezTo>
                    <a:pt x="1655" y="2"/>
                    <a:pt x="1572" y="2"/>
                    <a:pt x="1501" y="14"/>
                  </a:cubicBezTo>
                  <a:lnTo>
                    <a:pt x="1191" y="61"/>
                  </a:lnTo>
                  <a:cubicBezTo>
                    <a:pt x="1120" y="73"/>
                    <a:pt x="1036" y="85"/>
                    <a:pt x="977" y="121"/>
                  </a:cubicBezTo>
                  <a:cubicBezTo>
                    <a:pt x="667" y="228"/>
                    <a:pt x="286" y="61"/>
                    <a:pt x="12" y="347"/>
                  </a:cubicBezTo>
                  <a:cubicBezTo>
                    <a:pt x="0" y="371"/>
                    <a:pt x="0" y="418"/>
                    <a:pt x="12" y="454"/>
                  </a:cubicBezTo>
                  <a:cubicBezTo>
                    <a:pt x="176" y="635"/>
                    <a:pt x="377" y="660"/>
                    <a:pt x="576" y="660"/>
                  </a:cubicBezTo>
                  <a:cubicBezTo>
                    <a:pt x="651" y="660"/>
                    <a:pt x="726" y="656"/>
                    <a:pt x="798" y="656"/>
                  </a:cubicBezTo>
                  <a:lnTo>
                    <a:pt x="1501" y="656"/>
                  </a:lnTo>
                  <a:cubicBezTo>
                    <a:pt x="1584" y="651"/>
                    <a:pt x="1661" y="651"/>
                    <a:pt x="1737" y="651"/>
                  </a:cubicBezTo>
                  <a:cubicBezTo>
                    <a:pt x="1813" y="651"/>
                    <a:pt x="1888" y="651"/>
                    <a:pt x="1965" y="645"/>
                  </a:cubicBezTo>
                  <a:cubicBezTo>
                    <a:pt x="2036" y="645"/>
                    <a:pt x="2108" y="621"/>
                    <a:pt x="2191" y="609"/>
                  </a:cubicBezTo>
                  <a:cubicBezTo>
                    <a:pt x="2370" y="597"/>
                    <a:pt x="2572" y="645"/>
                    <a:pt x="2703" y="442"/>
                  </a:cubicBezTo>
                  <a:lnTo>
                    <a:pt x="2703" y="192"/>
                  </a:lnTo>
                  <a:cubicBezTo>
                    <a:pt x="2419" y="61"/>
                    <a:pt x="2125" y="0"/>
                    <a:pt x="181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98" name="Google Shape;2998;p32"/>
            <p:cNvSpPr/>
            <p:nvPr/>
          </p:nvSpPr>
          <p:spPr>
            <a:xfrm>
              <a:off x="5862025" y="2780050"/>
              <a:ext cx="52425" cy="12125"/>
            </a:xfrm>
            <a:custGeom>
              <a:avLst/>
              <a:gdLst/>
              <a:ahLst/>
              <a:cxnLst/>
              <a:rect l="l" t="t" r="r" b="b"/>
              <a:pathLst>
                <a:path w="2097" h="485" extrusionOk="0">
                  <a:moveTo>
                    <a:pt x="280" y="0"/>
                  </a:moveTo>
                  <a:cubicBezTo>
                    <a:pt x="161" y="0"/>
                    <a:pt x="58" y="58"/>
                    <a:pt x="1" y="282"/>
                  </a:cubicBezTo>
                  <a:cubicBezTo>
                    <a:pt x="90" y="337"/>
                    <a:pt x="187" y="349"/>
                    <a:pt x="284" y="349"/>
                  </a:cubicBezTo>
                  <a:cubicBezTo>
                    <a:pt x="352" y="349"/>
                    <a:pt x="419" y="343"/>
                    <a:pt x="484" y="343"/>
                  </a:cubicBezTo>
                  <a:cubicBezTo>
                    <a:pt x="527" y="343"/>
                    <a:pt x="568" y="346"/>
                    <a:pt x="608" y="353"/>
                  </a:cubicBezTo>
                  <a:cubicBezTo>
                    <a:pt x="679" y="425"/>
                    <a:pt x="822" y="401"/>
                    <a:pt x="894" y="484"/>
                  </a:cubicBezTo>
                  <a:lnTo>
                    <a:pt x="1025" y="484"/>
                  </a:lnTo>
                  <a:cubicBezTo>
                    <a:pt x="1097" y="376"/>
                    <a:pt x="1195" y="337"/>
                    <a:pt x="1299" y="337"/>
                  </a:cubicBezTo>
                  <a:cubicBezTo>
                    <a:pt x="1366" y="337"/>
                    <a:pt x="1435" y="354"/>
                    <a:pt x="1501" y="377"/>
                  </a:cubicBezTo>
                  <a:cubicBezTo>
                    <a:pt x="1547" y="391"/>
                    <a:pt x="1591" y="397"/>
                    <a:pt x="1632" y="397"/>
                  </a:cubicBezTo>
                  <a:cubicBezTo>
                    <a:pt x="1727" y="397"/>
                    <a:pt x="1811" y="366"/>
                    <a:pt x="1894" y="341"/>
                  </a:cubicBezTo>
                  <a:cubicBezTo>
                    <a:pt x="1977" y="317"/>
                    <a:pt x="2037" y="282"/>
                    <a:pt x="2096" y="186"/>
                  </a:cubicBezTo>
                  <a:cubicBezTo>
                    <a:pt x="2096" y="127"/>
                    <a:pt x="2084" y="91"/>
                    <a:pt x="2037" y="55"/>
                  </a:cubicBezTo>
                  <a:lnTo>
                    <a:pt x="1037" y="55"/>
                  </a:lnTo>
                  <a:cubicBezTo>
                    <a:pt x="995" y="103"/>
                    <a:pt x="947" y="127"/>
                    <a:pt x="900" y="127"/>
                  </a:cubicBezTo>
                  <a:cubicBezTo>
                    <a:pt x="852" y="127"/>
                    <a:pt x="804" y="103"/>
                    <a:pt x="763" y="55"/>
                  </a:cubicBezTo>
                  <a:cubicBezTo>
                    <a:pt x="737" y="62"/>
                    <a:pt x="710" y="65"/>
                    <a:pt x="683" y="65"/>
                  </a:cubicBezTo>
                  <a:cubicBezTo>
                    <a:pt x="553" y="65"/>
                    <a:pt x="407" y="0"/>
                    <a:pt x="28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99" name="Google Shape;2999;p32"/>
            <p:cNvSpPr/>
            <p:nvPr/>
          </p:nvSpPr>
          <p:spPr>
            <a:xfrm>
              <a:off x="5618550" y="2698075"/>
              <a:ext cx="73250" cy="8300"/>
            </a:xfrm>
            <a:custGeom>
              <a:avLst/>
              <a:gdLst/>
              <a:ahLst/>
              <a:cxnLst/>
              <a:rect l="l" t="t" r="r" b="b"/>
              <a:pathLst>
                <a:path w="2930" h="332" extrusionOk="0">
                  <a:moveTo>
                    <a:pt x="1584" y="1"/>
                  </a:moveTo>
                  <a:cubicBezTo>
                    <a:pt x="1060" y="13"/>
                    <a:pt x="524" y="48"/>
                    <a:pt x="0" y="60"/>
                  </a:cubicBezTo>
                  <a:lnTo>
                    <a:pt x="0" y="179"/>
                  </a:lnTo>
                  <a:cubicBezTo>
                    <a:pt x="377" y="269"/>
                    <a:pt x="747" y="332"/>
                    <a:pt x="1115" y="332"/>
                  </a:cubicBezTo>
                  <a:cubicBezTo>
                    <a:pt x="1236" y="332"/>
                    <a:pt x="1356" y="325"/>
                    <a:pt x="1477" y="310"/>
                  </a:cubicBezTo>
                  <a:cubicBezTo>
                    <a:pt x="1648" y="204"/>
                    <a:pt x="1829" y="177"/>
                    <a:pt x="2015" y="177"/>
                  </a:cubicBezTo>
                  <a:cubicBezTo>
                    <a:pt x="2212" y="177"/>
                    <a:pt x="2414" y="208"/>
                    <a:pt x="2612" y="208"/>
                  </a:cubicBezTo>
                  <a:cubicBezTo>
                    <a:pt x="2707" y="208"/>
                    <a:pt x="2801" y="201"/>
                    <a:pt x="2894" y="179"/>
                  </a:cubicBezTo>
                  <a:cubicBezTo>
                    <a:pt x="2929" y="120"/>
                    <a:pt x="2917" y="96"/>
                    <a:pt x="2846" y="72"/>
                  </a:cubicBezTo>
                  <a:cubicBezTo>
                    <a:pt x="2667" y="48"/>
                    <a:pt x="2489" y="36"/>
                    <a:pt x="2310" y="13"/>
                  </a:cubicBezTo>
                  <a:cubicBezTo>
                    <a:pt x="2203" y="1"/>
                    <a:pt x="2096" y="1"/>
                    <a:pt x="200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00" name="Google Shape;3000;p32"/>
            <p:cNvSpPr/>
            <p:nvPr/>
          </p:nvSpPr>
          <p:spPr>
            <a:xfrm>
              <a:off x="5446500" y="2895725"/>
              <a:ext cx="50025" cy="12800"/>
            </a:xfrm>
            <a:custGeom>
              <a:avLst/>
              <a:gdLst/>
              <a:ahLst/>
              <a:cxnLst/>
              <a:rect l="l" t="t" r="r" b="b"/>
              <a:pathLst>
                <a:path w="2001" h="512" extrusionOk="0">
                  <a:moveTo>
                    <a:pt x="310" y="0"/>
                  </a:moveTo>
                  <a:cubicBezTo>
                    <a:pt x="203" y="60"/>
                    <a:pt x="96" y="108"/>
                    <a:pt x="1" y="155"/>
                  </a:cubicBezTo>
                  <a:cubicBezTo>
                    <a:pt x="26" y="339"/>
                    <a:pt x="62" y="511"/>
                    <a:pt x="193" y="511"/>
                  </a:cubicBezTo>
                  <a:cubicBezTo>
                    <a:pt x="249" y="511"/>
                    <a:pt x="321" y="480"/>
                    <a:pt x="417" y="405"/>
                  </a:cubicBezTo>
                  <a:cubicBezTo>
                    <a:pt x="459" y="377"/>
                    <a:pt x="500" y="367"/>
                    <a:pt x="542" y="367"/>
                  </a:cubicBezTo>
                  <a:cubicBezTo>
                    <a:pt x="633" y="367"/>
                    <a:pt x="723" y="415"/>
                    <a:pt x="809" y="415"/>
                  </a:cubicBezTo>
                  <a:cubicBezTo>
                    <a:pt x="829" y="415"/>
                    <a:pt x="850" y="412"/>
                    <a:pt x="870" y="405"/>
                  </a:cubicBezTo>
                  <a:cubicBezTo>
                    <a:pt x="947" y="375"/>
                    <a:pt x="1019" y="355"/>
                    <a:pt x="1087" y="355"/>
                  </a:cubicBezTo>
                  <a:cubicBezTo>
                    <a:pt x="1155" y="355"/>
                    <a:pt x="1221" y="375"/>
                    <a:pt x="1286" y="429"/>
                  </a:cubicBezTo>
                  <a:cubicBezTo>
                    <a:pt x="1406" y="441"/>
                    <a:pt x="1536" y="441"/>
                    <a:pt x="1679" y="465"/>
                  </a:cubicBezTo>
                  <a:cubicBezTo>
                    <a:pt x="1739" y="441"/>
                    <a:pt x="1810" y="441"/>
                    <a:pt x="1870" y="429"/>
                  </a:cubicBezTo>
                  <a:cubicBezTo>
                    <a:pt x="1917" y="381"/>
                    <a:pt x="1989" y="370"/>
                    <a:pt x="2001" y="286"/>
                  </a:cubicBezTo>
                  <a:lnTo>
                    <a:pt x="2001" y="179"/>
                  </a:lnTo>
                  <a:cubicBezTo>
                    <a:pt x="1441" y="131"/>
                    <a:pt x="858" y="203"/>
                    <a:pt x="31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01" name="Google Shape;3001;p32"/>
            <p:cNvSpPr/>
            <p:nvPr/>
          </p:nvSpPr>
          <p:spPr>
            <a:xfrm>
              <a:off x="5466450" y="2796075"/>
              <a:ext cx="51800" cy="9875"/>
            </a:xfrm>
            <a:custGeom>
              <a:avLst/>
              <a:gdLst/>
              <a:ahLst/>
              <a:cxnLst/>
              <a:rect l="l" t="t" r="r" b="b"/>
              <a:pathLst>
                <a:path w="2072" h="395" extrusionOk="0">
                  <a:moveTo>
                    <a:pt x="1288" y="1"/>
                  </a:moveTo>
                  <a:cubicBezTo>
                    <a:pt x="1265" y="1"/>
                    <a:pt x="1244" y="4"/>
                    <a:pt x="1227" y="10"/>
                  </a:cubicBezTo>
                  <a:cubicBezTo>
                    <a:pt x="1149" y="45"/>
                    <a:pt x="1075" y="63"/>
                    <a:pt x="1000" y="63"/>
                  </a:cubicBezTo>
                  <a:cubicBezTo>
                    <a:pt x="926" y="63"/>
                    <a:pt x="852" y="45"/>
                    <a:pt x="774" y="10"/>
                  </a:cubicBezTo>
                  <a:lnTo>
                    <a:pt x="96" y="10"/>
                  </a:lnTo>
                  <a:cubicBezTo>
                    <a:pt x="36" y="10"/>
                    <a:pt x="0" y="57"/>
                    <a:pt x="12" y="117"/>
                  </a:cubicBezTo>
                  <a:cubicBezTo>
                    <a:pt x="72" y="200"/>
                    <a:pt x="155" y="296"/>
                    <a:pt x="215" y="379"/>
                  </a:cubicBezTo>
                  <a:cubicBezTo>
                    <a:pt x="326" y="390"/>
                    <a:pt x="436" y="394"/>
                    <a:pt x="547" y="394"/>
                  </a:cubicBezTo>
                  <a:cubicBezTo>
                    <a:pt x="1052" y="394"/>
                    <a:pt x="1554" y="299"/>
                    <a:pt x="2072" y="260"/>
                  </a:cubicBezTo>
                  <a:cubicBezTo>
                    <a:pt x="2028" y="78"/>
                    <a:pt x="1931" y="36"/>
                    <a:pt x="1819" y="36"/>
                  </a:cubicBezTo>
                  <a:cubicBezTo>
                    <a:pt x="1723" y="36"/>
                    <a:pt x="1615" y="67"/>
                    <a:pt x="1521" y="67"/>
                  </a:cubicBezTo>
                  <a:cubicBezTo>
                    <a:pt x="1458" y="67"/>
                    <a:pt x="1402" y="54"/>
                    <a:pt x="1358" y="10"/>
                  </a:cubicBezTo>
                  <a:cubicBezTo>
                    <a:pt x="1334" y="4"/>
                    <a:pt x="1310" y="1"/>
                    <a:pt x="128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02" name="Google Shape;3002;p32"/>
            <p:cNvSpPr/>
            <p:nvPr/>
          </p:nvSpPr>
          <p:spPr>
            <a:xfrm>
              <a:off x="5568550" y="2877500"/>
              <a:ext cx="63125" cy="7825"/>
            </a:xfrm>
            <a:custGeom>
              <a:avLst/>
              <a:gdLst/>
              <a:ahLst/>
              <a:cxnLst/>
              <a:rect l="l" t="t" r="r" b="b"/>
              <a:pathLst>
                <a:path w="2525" h="313" extrusionOk="0">
                  <a:moveTo>
                    <a:pt x="1341" y="1"/>
                  </a:moveTo>
                  <a:cubicBezTo>
                    <a:pt x="1231" y="1"/>
                    <a:pt x="1122" y="8"/>
                    <a:pt x="1012" y="27"/>
                  </a:cubicBezTo>
                  <a:cubicBezTo>
                    <a:pt x="934" y="79"/>
                    <a:pt x="853" y="96"/>
                    <a:pt x="770" y="96"/>
                  </a:cubicBezTo>
                  <a:cubicBezTo>
                    <a:pt x="613" y="96"/>
                    <a:pt x="451" y="35"/>
                    <a:pt x="297" y="35"/>
                  </a:cubicBezTo>
                  <a:cubicBezTo>
                    <a:pt x="197" y="35"/>
                    <a:pt x="101" y="61"/>
                    <a:pt x="12" y="146"/>
                  </a:cubicBezTo>
                  <a:lnTo>
                    <a:pt x="0" y="194"/>
                  </a:lnTo>
                  <a:cubicBezTo>
                    <a:pt x="95" y="241"/>
                    <a:pt x="214" y="313"/>
                    <a:pt x="322" y="313"/>
                  </a:cubicBezTo>
                  <a:lnTo>
                    <a:pt x="2441" y="313"/>
                  </a:lnTo>
                  <a:cubicBezTo>
                    <a:pt x="2524" y="217"/>
                    <a:pt x="2524" y="146"/>
                    <a:pt x="2429" y="63"/>
                  </a:cubicBezTo>
                  <a:cubicBezTo>
                    <a:pt x="2392" y="65"/>
                    <a:pt x="2356" y="65"/>
                    <a:pt x="2319" y="65"/>
                  </a:cubicBezTo>
                  <a:cubicBezTo>
                    <a:pt x="1997" y="65"/>
                    <a:pt x="1670" y="1"/>
                    <a:pt x="134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03" name="Google Shape;3003;p32"/>
            <p:cNvSpPr/>
            <p:nvPr/>
          </p:nvSpPr>
          <p:spPr>
            <a:xfrm>
              <a:off x="5545625" y="2860300"/>
              <a:ext cx="57775" cy="8475"/>
            </a:xfrm>
            <a:custGeom>
              <a:avLst/>
              <a:gdLst/>
              <a:ahLst/>
              <a:cxnLst/>
              <a:rect l="l" t="t" r="r" b="b"/>
              <a:pathLst>
                <a:path w="2311" h="339" extrusionOk="0">
                  <a:moveTo>
                    <a:pt x="1227" y="1"/>
                  </a:moveTo>
                  <a:cubicBezTo>
                    <a:pt x="834" y="1"/>
                    <a:pt x="453" y="13"/>
                    <a:pt x="60" y="13"/>
                  </a:cubicBezTo>
                  <a:cubicBezTo>
                    <a:pt x="0" y="167"/>
                    <a:pt x="96" y="251"/>
                    <a:pt x="203" y="334"/>
                  </a:cubicBezTo>
                  <a:cubicBezTo>
                    <a:pt x="218" y="337"/>
                    <a:pt x="233" y="338"/>
                    <a:pt x="247" y="338"/>
                  </a:cubicBezTo>
                  <a:cubicBezTo>
                    <a:pt x="292" y="338"/>
                    <a:pt x="337" y="325"/>
                    <a:pt x="381" y="298"/>
                  </a:cubicBezTo>
                  <a:cubicBezTo>
                    <a:pt x="393" y="304"/>
                    <a:pt x="411" y="307"/>
                    <a:pt x="429" y="307"/>
                  </a:cubicBezTo>
                  <a:cubicBezTo>
                    <a:pt x="447" y="307"/>
                    <a:pt x="465" y="304"/>
                    <a:pt x="477" y="298"/>
                  </a:cubicBezTo>
                  <a:cubicBezTo>
                    <a:pt x="531" y="251"/>
                    <a:pt x="589" y="223"/>
                    <a:pt x="647" y="223"/>
                  </a:cubicBezTo>
                  <a:cubicBezTo>
                    <a:pt x="690" y="223"/>
                    <a:pt x="733" y="239"/>
                    <a:pt x="774" y="274"/>
                  </a:cubicBezTo>
                  <a:cubicBezTo>
                    <a:pt x="1262" y="274"/>
                    <a:pt x="1739" y="251"/>
                    <a:pt x="2227" y="251"/>
                  </a:cubicBezTo>
                  <a:cubicBezTo>
                    <a:pt x="2310" y="167"/>
                    <a:pt x="2310" y="96"/>
                    <a:pt x="2227" y="1"/>
                  </a:cubicBezTo>
                  <a:lnTo>
                    <a:pt x="1489" y="1"/>
                  </a:lnTo>
                  <a:cubicBezTo>
                    <a:pt x="1447" y="36"/>
                    <a:pt x="1402" y="54"/>
                    <a:pt x="1358" y="54"/>
                  </a:cubicBezTo>
                  <a:cubicBezTo>
                    <a:pt x="1313" y="54"/>
                    <a:pt x="1268" y="36"/>
                    <a:pt x="122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04" name="Google Shape;3004;p32"/>
            <p:cNvSpPr/>
            <p:nvPr/>
          </p:nvSpPr>
          <p:spPr>
            <a:xfrm>
              <a:off x="5442925" y="2813875"/>
              <a:ext cx="41400" cy="11325"/>
            </a:xfrm>
            <a:custGeom>
              <a:avLst/>
              <a:gdLst/>
              <a:ahLst/>
              <a:cxnLst/>
              <a:rect l="l" t="t" r="r" b="b"/>
              <a:pathLst>
                <a:path w="1656" h="453" extrusionOk="0">
                  <a:moveTo>
                    <a:pt x="144" y="0"/>
                  </a:moveTo>
                  <a:cubicBezTo>
                    <a:pt x="48" y="72"/>
                    <a:pt x="1" y="179"/>
                    <a:pt x="1" y="298"/>
                  </a:cubicBezTo>
                  <a:cubicBezTo>
                    <a:pt x="1" y="357"/>
                    <a:pt x="25" y="405"/>
                    <a:pt x="25" y="453"/>
                  </a:cubicBezTo>
                  <a:cubicBezTo>
                    <a:pt x="536" y="441"/>
                    <a:pt x="1060" y="429"/>
                    <a:pt x="1572" y="405"/>
                  </a:cubicBezTo>
                  <a:cubicBezTo>
                    <a:pt x="1656" y="322"/>
                    <a:pt x="1656" y="238"/>
                    <a:pt x="1572" y="143"/>
                  </a:cubicBezTo>
                  <a:cubicBezTo>
                    <a:pt x="1096" y="107"/>
                    <a:pt x="620" y="36"/>
                    <a:pt x="14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05" name="Google Shape;3005;p32"/>
            <p:cNvSpPr/>
            <p:nvPr/>
          </p:nvSpPr>
          <p:spPr>
            <a:xfrm>
              <a:off x="5890300" y="2796600"/>
              <a:ext cx="22350" cy="27425"/>
            </a:xfrm>
            <a:custGeom>
              <a:avLst/>
              <a:gdLst/>
              <a:ahLst/>
              <a:cxnLst/>
              <a:rect l="l" t="t" r="r" b="b"/>
              <a:pathLst>
                <a:path w="894" h="1097" extrusionOk="0">
                  <a:moveTo>
                    <a:pt x="358" y="1"/>
                  </a:moveTo>
                  <a:cubicBezTo>
                    <a:pt x="1" y="513"/>
                    <a:pt x="13" y="513"/>
                    <a:pt x="501" y="917"/>
                  </a:cubicBezTo>
                  <a:cubicBezTo>
                    <a:pt x="548" y="941"/>
                    <a:pt x="560" y="1037"/>
                    <a:pt x="596" y="1096"/>
                  </a:cubicBezTo>
                  <a:cubicBezTo>
                    <a:pt x="739" y="1060"/>
                    <a:pt x="846" y="989"/>
                    <a:pt x="894" y="834"/>
                  </a:cubicBezTo>
                  <a:cubicBezTo>
                    <a:pt x="537" y="691"/>
                    <a:pt x="727" y="453"/>
                    <a:pt x="787" y="215"/>
                  </a:cubicBezTo>
                  <a:cubicBezTo>
                    <a:pt x="656" y="144"/>
                    <a:pt x="501" y="84"/>
                    <a:pt x="35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06" name="Google Shape;3006;p32"/>
            <p:cNvSpPr/>
            <p:nvPr/>
          </p:nvSpPr>
          <p:spPr>
            <a:xfrm>
              <a:off x="5613475" y="2860300"/>
              <a:ext cx="42000" cy="7475"/>
            </a:xfrm>
            <a:custGeom>
              <a:avLst/>
              <a:gdLst/>
              <a:ahLst/>
              <a:cxnLst/>
              <a:rect l="l" t="t" r="r" b="b"/>
              <a:pathLst>
                <a:path w="1680" h="299" extrusionOk="0">
                  <a:moveTo>
                    <a:pt x="72" y="1"/>
                  </a:moveTo>
                  <a:cubicBezTo>
                    <a:pt x="1" y="48"/>
                    <a:pt x="1" y="108"/>
                    <a:pt x="72" y="155"/>
                  </a:cubicBezTo>
                  <a:cubicBezTo>
                    <a:pt x="108" y="179"/>
                    <a:pt x="144" y="191"/>
                    <a:pt x="191" y="215"/>
                  </a:cubicBezTo>
                  <a:cubicBezTo>
                    <a:pt x="263" y="227"/>
                    <a:pt x="311" y="298"/>
                    <a:pt x="382" y="298"/>
                  </a:cubicBezTo>
                  <a:lnTo>
                    <a:pt x="1680" y="298"/>
                  </a:lnTo>
                  <a:lnTo>
                    <a:pt x="1680" y="108"/>
                  </a:lnTo>
                  <a:cubicBezTo>
                    <a:pt x="1493" y="31"/>
                    <a:pt x="1301" y="11"/>
                    <a:pt x="1109" y="11"/>
                  </a:cubicBezTo>
                  <a:cubicBezTo>
                    <a:pt x="888" y="11"/>
                    <a:pt x="666" y="38"/>
                    <a:pt x="448" y="38"/>
                  </a:cubicBezTo>
                  <a:cubicBezTo>
                    <a:pt x="321" y="38"/>
                    <a:pt x="196" y="29"/>
                    <a:pt x="7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07" name="Google Shape;3007;p32"/>
            <p:cNvSpPr/>
            <p:nvPr/>
          </p:nvSpPr>
          <p:spPr>
            <a:xfrm>
              <a:off x="5461375" y="2735150"/>
              <a:ext cx="50050" cy="12050"/>
            </a:xfrm>
            <a:custGeom>
              <a:avLst/>
              <a:gdLst/>
              <a:ahLst/>
              <a:cxnLst/>
              <a:rect l="l" t="t" r="r" b="b"/>
              <a:pathLst>
                <a:path w="2002" h="482" extrusionOk="0">
                  <a:moveTo>
                    <a:pt x="593" y="1"/>
                  </a:moveTo>
                  <a:cubicBezTo>
                    <a:pt x="527" y="1"/>
                    <a:pt x="461" y="2"/>
                    <a:pt x="394" y="6"/>
                  </a:cubicBezTo>
                  <a:lnTo>
                    <a:pt x="251" y="6"/>
                  </a:lnTo>
                  <a:cubicBezTo>
                    <a:pt x="132" y="125"/>
                    <a:pt x="1" y="256"/>
                    <a:pt x="120" y="458"/>
                  </a:cubicBezTo>
                  <a:cubicBezTo>
                    <a:pt x="158" y="473"/>
                    <a:pt x="195" y="481"/>
                    <a:pt x="232" y="481"/>
                  </a:cubicBezTo>
                  <a:cubicBezTo>
                    <a:pt x="289" y="481"/>
                    <a:pt x="343" y="461"/>
                    <a:pt x="394" y="411"/>
                  </a:cubicBezTo>
                  <a:cubicBezTo>
                    <a:pt x="596" y="293"/>
                    <a:pt x="806" y="267"/>
                    <a:pt x="1020" y="267"/>
                  </a:cubicBezTo>
                  <a:cubicBezTo>
                    <a:pt x="1193" y="267"/>
                    <a:pt x="1369" y="284"/>
                    <a:pt x="1544" y="284"/>
                  </a:cubicBezTo>
                  <a:cubicBezTo>
                    <a:pt x="1697" y="284"/>
                    <a:pt x="1850" y="271"/>
                    <a:pt x="2001" y="220"/>
                  </a:cubicBezTo>
                  <a:cubicBezTo>
                    <a:pt x="1878" y="138"/>
                    <a:pt x="1742" y="124"/>
                    <a:pt x="1605" y="124"/>
                  </a:cubicBezTo>
                  <a:cubicBezTo>
                    <a:pt x="1535" y="124"/>
                    <a:pt x="1465" y="128"/>
                    <a:pt x="1395" y="128"/>
                  </a:cubicBezTo>
                  <a:cubicBezTo>
                    <a:pt x="1246" y="128"/>
                    <a:pt x="1102" y="111"/>
                    <a:pt x="977" y="6"/>
                  </a:cubicBezTo>
                  <a:cubicBezTo>
                    <a:pt x="850" y="6"/>
                    <a:pt x="723" y="1"/>
                    <a:pt x="59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08" name="Google Shape;3008;p32"/>
            <p:cNvSpPr/>
            <p:nvPr/>
          </p:nvSpPr>
          <p:spPr>
            <a:xfrm>
              <a:off x="5528350" y="2796050"/>
              <a:ext cx="52125" cy="8100"/>
            </a:xfrm>
            <a:custGeom>
              <a:avLst/>
              <a:gdLst/>
              <a:ahLst/>
              <a:cxnLst/>
              <a:rect l="l" t="t" r="r" b="b"/>
              <a:pathLst>
                <a:path w="2085" h="324" extrusionOk="0">
                  <a:moveTo>
                    <a:pt x="967" y="0"/>
                  </a:moveTo>
                  <a:cubicBezTo>
                    <a:pt x="718" y="0"/>
                    <a:pt x="480" y="16"/>
                    <a:pt x="245" y="16"/>
                  </a:cubicBezTo>
                  <a:cubicBezTo>
                    <a:pt x="171" y="16"/>
                    <a:pt x="98" y="15"/>
                    <a:pt x="25" y="11"/>
                  </a:cubicBezTo>
                  <a:lnTo>
                    <a:pt x="25" y="11"/>
                  </a:lnTo>
                  <a:cubicBezTo>
                    <a:pt x="1" y="142"/>
                    <a:pt x="84" y="189"/>
                    <a:pt x="191" y="225"/>
                  </a:cubicBezTo>
                  <a:cubicBezTo>
                    <a:pt x="282" y="244"/>
                    <a:pt x="372" y="248"/>
                    <a:pt x="460" y="248"/>
                  </a:cubicBezTo>
                  <a:cubicBezTo>
                    <a:pt x="541" y="248"/>
                    <a:pt x="621" y="245"/>
                    <a:pt x="700" y="245"/>
                  </a:cubicBezTo>
                  <a:cubicBezTo>
                    <a:pt x="809" y="245"/>
                    <a:pt x="917" y="252"/>
                    <a:pt x="1025" y="285"/>
                  </a:cubicBezTo>
                  <a:cubicBezTo>
                    <a:pt x="1114" y="312"/>
                    <a:pt x="1202" y="324"/>
                    <a:pt x="1292" y="324"/>
                  </a:cubicBezTo>
                  <a:cubicBezTo>
                    <a:pt x="1515" y="324"/>
                    <a:pt x="1754" y="254"/>
                    <a:pt x="2084" y="177"/>
                  </a:cubicBezTo>
                  <a:cubicBezTo>
                    <a:pt x="1676" y="31"/>
                    <a:pt x="1311" y="0"/>
                    <a:pt x="96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09" name="Google Shape;3009;p32"/>
            <p:cNvSpPr/>
            <p:nvPr/>
          </p:nvSpPr>
          <p:spPr>
            <a:xfrm>
              <a:off x="5833450" y="2838075"/>
              <a:ext cx="50925" cy="8050"/>
            </a:xfrm>
            <a:custGeom>
              <a:avLst/>
              <a:gdLst/>
              <a:ahLst/>
              <a:cxnLst/>
              <a:rect l="l" t="t" r="r" b="b"/>
              <a:pathLst>
                <a:path w="2037" h="322" extrusionOk="0">
                  <a:moveTo>
                    <a:pt x="761" y="0"/>
                  </a:moveTo>
                  <a:cubicBezTo>
                    <a:pt x="486" y="0"/>
                    <a:pt x="220" y="33"/>
                    <a:pt x="1" y="104"/>
                  </a:cubicBezTo>
                  <a:cubicBezTo>
                    <a:pt x="592" y="190"/>
                    <a:pt x="1115" y="321"/>
                    <a:pt x="1642" y="321"/>
                  </a:cubicBezTo>
                  <a:cubicBezTo>
                    <a:pt x="1773" y="321"/>
                    <a:pt x="1904" y="313"/>
                    <a:pt x="2037" y="294"/>
                  </a:cubicBezTo>
                  <a:cubicBezTo>
                    <a:pt x="1986" y="133"/>
                    <a:pt x="1884" y="100"/>
                    <a:pt x="1769" y="100"/>
                  </a:cubicBezTo>
                  <a:cubicBezTo>
                    <a:pt x="1689" y="100"/>
                    <a:pt x="1603" y="116"/>
                    <a:pt x="1523" y="116"/>
                  </a:cubicBezTo>
                  <a:cubicBezTo>
                    <a:pt x="1446" y="116"/>
                    <a:pt x="1376" y="101"/>
                    <a:pt x="1322" y="44"/>
                  </a:cubicBezTo>
                  <a:cubicBezTo>
                    <a:pt x="1139" y="15"/>
                    <a:pt x="948" y="0"/>
                    <a:pt x="76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10" name="Google Shape;3010;p32"/>
            <p:cNvSpPr/>
            <p:nvPr/>
          </p:nvSpPr>
          <p:spPr>
            <a:xfrm>
              <a:off x="5598900" y="2774575"/>
              <a:ext cx="36050" cy="8450"/>
            </a:xfrm>
            <a:custGeom>
              <a:avLst/>
              <a:gdLst/>
              <a:ahLst/>
              <a:cxnLst/>
              <a:rect l="l" t="t" r="r" b="b"/>
              <a:pathLst>
                <a:path w="1442" h="338" extrusionOk="0">
                  <a:moveTo>
                    <a:pt x="72" y="1"/>
                  </a:moveTo>
                  <a:cubicBezTo>
                    <a:pt x="1" y="96"/>
                    <a:pt x="1" y="167"/>
                    <a:pt x="72" y="263"/>
                  </a:cubicBezTo>
                  <a:cubicBezTo>
                    <a:pt x="225" y="314"/>
                    <a:pt x="382" y="337"/>
                    <a:pt x="538" y="337"/>
                  </a:cubicBezTo>
                  <a:cubicBezTo>
                    <a:pt x="673" y="337"/>
                    <a:pt x="809" y="320"/>
                    <a:pt x="941" y="286"/>
                  </a:cubicBezTo>
                  <a:cubicBezTo>
                    <a:pt x="941" y="274"/>
                    <a:pt x="953" y="263"/>
                    <a:pt x="989" y="239"/>
                  </a:cubicBezTo>
                  <a:cubicBezTo>
                    <a:pt x="997" y="235"/>
                    <a:pt x="1007" y="232"/>
                    <a:pt x="1019" y="232"/>
                  </a:cubicBezTo>
                  <a:cubicBezTo>
                    <a:pt x="1042" y="232"/>
                    <a:pt x="1068" y="243"/>
                    <a:pt x="1084" y="274"/>
                  </a:cubicBezTo>
                  <a:lnTo>
                    <a:pt x="1370" y="274"/>
                  </a:lnTo>
                  <a:cubicBezTo>
                    <a:pt x="1441" y="191"/>
                    <a:pt x="1441" y="96"/>
                    <a:pt x="137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11" name="Google Shape;3011;p32"/>
            <p:cNvSpPr/>
            <p:nvPr/>
          </p:nvSpPr>
          <p:spPr>
            <a:xfrm>
              <a:off x="5566450" y="2719875"/>
              <a:ext cx="39325" cy="8900"/>
            </a:xfrm>
            <a:custGeom>
              <a:avLst/>
              <a:gdLst/>
              <a:ahLst/>
              <a:cxnLst/>
              <a:rect l="l" t="t" r="r" b="b"/>
              <a:pathLst>
                <a:path w="1573" h="356" extrusionOk="0">
                  <a:moveTo>
                    <a:pt x="550" y="0"/>
                  </a:moveTo>
                  <a:cubicBezTo>
                    <a:pt x="442" y="0"/>
                    <a:pt x="334" y="7"/>
                    <a:pt x="227" y="22"/>
                  </a:cubicBezTo>
                  <a:cubicBezTo>
                    <a:pt x="156" y="93"/>
                    <a:pt x="1" y="141"/>
                    <a:pt x="96" y="296"/>
                  </a:cubicBezTo>
                  <a:cubicBezTo>
                    <a:pt x="572" y="319"/>
                    <a:pt x="1049" y="331"/>
                    <a:pt x="1525" y="355"/>
                  </a:cubicBezTo>
                  <a:cubicBezTo>
                    <a:pt x="1537" y="331"/>
                    <a:pt x="1549" y="307"/>
                    <a:pt x="1572" y="296"/>
                  </a:cubicBezTo>
                  <a:cubicBezTo>
                    <a:pt x="1572" y="236"/>
                    <a:pt x="1549" y="188"/>
                    <a:pt x="1501" y="141"/>
                  </a:cubicBezTo>
                  <a:cubicBezTo>
                    <a:pt x="1197" y="60"/>
                    <a:pt x="874" y="0"/>
                    <a:pt x="55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12" name="Google Shape;3012;p32"/>
            <p:cNvSpPr/>
            <p:nvPr/>
          </p:nvSpPr>
          <p:spPr>
            <a:xfrm>
              <a:off x="5604550" y="2724200"/>
              <a:ext cx="44675" cy="10825"/>
            </a:xfrm>
            <a:custGeom>
              <a:avLst/>
              <a:gdLst/>
              <a:ahLst/>
              <a:cxnLst/>
              <a:rect l="l" t="t" r="r" b="b"/>
              <a:pathLst>
                <a:path w="1787" h="433" extrusionOk="0">
                  <a:moveTo>
                    <a:pt x="732" y="1"/>
                  </a:moveTo>
                  <a:cubicBezTo>
                    <a:pt x="676" y="1"/>
                    <a:pt x="618" y="5"/>
                    <a:pt x="560" y="15"/>
                  </a:cubicBezTo>
                  <a:cubicBezTo>
                    <a:pt x="510" y="52"/>
                    <a:pt x="457" y="63"/>
                    <a:pt x="403" y="63"/>
                  </a:cubicBezTo>
                  <a:cubicBezTo>
                    <a:pt x="332" y="63"/>
                    <a:pt x="259" y="44"/>
                    <a:pt x="188" y="44"/>
                  </a:cubicBezTo>
                  <a:cubicBezTo>
                    <a:pt x="122" y="44"/>
                    <a:pt x="59" y="60"/>
                    <a:pt x="1" y="123"/>
                  </a:cubicBezTo>
                  <a:lnTo>
                    <a:pt x="1" y="182"/>
                  </a:lnTo>
                  <a:cubicBezTo>
                    <a:pt x="126" y="277"/>
                    <a:pt x="266" y="292"/>
                    <a:pt x="410" y="292"/>
                  </a:cubicBezTo>
                  <a:cubicBezTo>
                    <a:pt x="476" y="292"/>
                    <a:pt x="542" y="289"/>
                    <a:pt x="609" y="289"/>
                  </a:cubicBezTo>
                  <a:cubicBezTo>
                    <a:pt x="688" y="289"/>
                    <a:pt x="768" y="294"/>
                    <a:pt x="846" y="313"/>
                  </a:cubicBezTo>
                  <a:cubicBezTo>
                    <a:pt x="977" y="384"/>
                    <a:pt x="1156" y="313"/>
                    <a:pt x="1299" y="420"/>
                  </a:cubicBezTo>
                  <a:cubicBezTo>
                    <a:pt x="1322" y="420"/>
                    <a:pt x="1370" y="420"/>
                    <a:pt x="1418" y="396"/>
                  </a:cubicBezTo>
                  <a:cubicBezTo>
                    <a:pt x="1501" y="313"/>
                    <a:pt x="1787" y="432"/>
                    <a:pt x="1727" y="146"/>
                  </a:cubicBezTo>
                  <a:lnTo>
                    <a:pt x="1727" y="146"/>
                  </a:lnTo>
                  <a:cubicBezTo>
                    <a:pt x="1716" y="147"/>
                    <a:pt x="1705" y="147"/>
                    <a:pt x="1694" y="147"/>
                  </a:cubicBezTo>
                  <a:cubicBezTo>
                    <a:pt x="1361" y="147"/>
                    <a:pt x="1058" y="1"/>
                    <a:pt x="73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13" name="Google Shape;3013;p32"/>
            <p:cNvSpPr/>
            <p:nvPr/>
          </p:nvSpPr>
          <p:spPr>
            <a:xfrm>
              <a:off x="5671825" y="2730850"/>
              <a:ext cx="30675" cy="11125"/>
            </a:xfrm>
            <a:custGeom>
              <a:avLst/>
              <a:gdLst/>
              <a:ahLst/>
              <a:cxnLst/>
              <a:rect l="l" t="t" r="r" b="b"/>
              <a:pathLst>
                <a:path w="1227" h="445" extrusionOk="0">
                  <a:moveTo>
                    <a:pt x="146" y="1"/>
                  </a:moveTo>
                  <a:cubicBezTo>
                    <a:pt x="111" y="1"/>
                    <a:pt x="74" y="4"/>
                    <a:pt x="36" y="11"/>
                  </a:cubicBezTo>
                  <a:cubicBezTo>
                    <a:pt x="1" y="59"/>
                    <a:pt x="1" y="107"/>
                    <a:pt x="36" y="154"/>
                  </a:cubicBezTo>
                  <a:cubicBezTo>
                    <a:pt x="254" y="316"/>
                    <a:pt x="476" y="444"/>
                    <a:pt x="712" y="444"/>
                  </a:cubicBezTo>
                  <a:cubicBezTo>
                    <a:pt x="876" y="444"/>
                    <a:pt x="1046" y="382"/>
                    <a:pt x="1227" y="226"/>
                  </a:cubicBezTo>
                  <a:lnTo>
                    <a:pt x="1227" y="226"/>
                  </a:lnTo>
                  <a:cubicBezTo>
                    <a:pt x="1163" y="246"/>
                    <a:pt x="1102" y="254"/>
                    <a:pt x="1043" y="254"/>
                  </a:cubicBezTo>
                  <a:cubicBezTo>
                    <a:pt x="721" y="254"/>
                    <a:pt x="462" y="1"/>
                    <a:pt x="14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14" name="Google Shape;3014;p32"/>
            <p:cNvSpPr/>
            <p:nvPr/>
          </p:nvSpPr>
          <p:spPr>
            <a:xfrm>
              <a:off x="5633125" y="2774875"/>
              <a:ext cx="37525" cy="10450"/>
            </a:xfrm>
            <a:custGeom>
              <a:avLst/>
              <a:gdLst/>
              <a:ahLst/>
              <a:cxnLst/>
              <a:rect l="l" t="t" r="r" b="b"/>
              <a:pathLst>
                <a:path w="1501" h="418" extrusionOk="0">
                  <a:moveTo>
                    <a:pt x="1" y="1"/>
                  </a:moveTo>
                  <a:lnTo>
                    <a:pt x="1" y="262"/>
                  </a:lnTo>
                  <a:cubicBezTo>
                    <a:pt x="310" y="417"/>
                    <a:pt x="656" y="322"/>
                    <a:pt x="1001" y="393"/>
                  </a:cubicBezTo>
                  <a:cubicBezTo>
                    <a:pt x="1132" y="274"/>
                    <a:pt x="1310" y="382"/>
                    <a:pt x="1441" y="262"/>
                  </a:cubicBezTo>
                  <a:cubicBezTo>
                    <a:pt x="1501" y="215"/>
                    <a:pt x="1501" y="179"/>
                    <a:pt x="1430" y="131"/>
                  </a:cubicBezTo>
                  <a:cubicBezTo>
                    <a:pt x="953" y="131"/>
                    <a:pt x="477" y="96"/>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15" name="Google Shape;3015;p32"/>
            <p:cNvSpPr/>
            <p:nvPr/>
          </p:nvSpPr>
          <p:spPr>
            <a:xfrm>
              <a:off x="5639975" y="2727475"/>
              <a:ext cx="32775" cy="8925"/>
            </a:xfrm>
            <a:custGeom>
              <a:avLst/>
              <a:gdLst/>
              <a:ahLst/>
              <a:cxnLst/>
              <a:rect l="l" t="t" r="r" b="b"/>
              <a:pathLst>
                <a:path w="1311" h="357" extrusionOk="0">
                  <a:moveTo>
                    <a:pt x="835" y="0"/>
                  </a:moveTo>
                  <a:cubicBezTo>
                    <a:pt x="695" y="0"/>
                    <a:pt x="552" y="21"/>
                    <a:pt x="413" y="21"/>
                  </a:cubicBezTo>
                  <a:cubicBezTo>
                    <a:pt x="375" y="21"/>
                    <a:pt x="336" y="19"/>
                    <a:pt x="298" y="15"/>
                  </a:cubicBezTo>
                  <a:cubicBezTo>
                    <a:pt x="191" y="111"/>
                    <a:pt x="96" y="182"/>
                    <a:pt x="1" y="265"/>
                  </a:cubicBezTo>
                  <a:cubicBezTo>
                    <a:pt x="334" y="289"/>
                    <a:pt x="667" y="301"/>
                    <a:pt x="1013" y="313"/>
                  </a:cubicBezTo>
                  <a:cubicBezTo>
                    <a:pt x="1058" y="341"/>
                    <a:pt x="1106" y="356"/>
                    <a:pt x="1155" y="356"/>
                  </a:cubicBezTo>
                  <a:cubicBezTo>
                    <a:pt x="1207" y="356"/>
                    <a:pt x="1261" y="338"/>
                    <a:pt x="1310" y="301"/>
                  </a:cubicBezTo>
                  <a:lnTo>
                    <a:pt x="1310" y="146"/>
                  </a:lnTo>
                  <a:cubicBezTo>
                    <a:pt x="1158" y="28"/>
                    <a:pt x="997" y="0"/>
                    <a:pt x="83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16" name="Google Shape;3016;p32"/>
            <p:cNvSpPr/>
            <p:nvPr/>
          </p:nvSpPr>
          <p:spPr>
            <a:xfrm>
              <a:off x="5482225" y="2816325"/>
              <a:ext cx="31275" cy="8275"/>
            </a:xfrm>
            <a:custGeom>
              <a:avLst/>
              <a:gdLst/>
              <a:ahLst/>
              <a:cxnLst/>
              <a:rect l="l" t="t" r="r" b="b"/>
              <a:pathLst>
                <a:path w="1251" h="331" extrusionOk="0">
                  <a:moveTo>
                    <a:pt x="343" y="0"/>
                  </a:moveTo>
                  <a:cubicBezTo>
                    <a:pt x="228" y="0"/>
                    <a:pt x="114" y="14"/>
                    <a:pt x="0" y="57"/>
                  </a:cubicBezTo>
                  <a:lnTo>
                    <a:pt x="0" y="319"/>
                  </a:lnTo>
                  <a:cubicBezTo>
                    <a:pt x="334" y="319"/>
                    <a:pt x="679" y="319"/>
                    <a:pt x="1012" y="331"/>
                  </a:cubicBezTo>
                  <a:cubicBezTo>
                    <a:pt x="1096" y="259"/>
                    <a:pt x="1250" y="212"/>
                    <a:pt x="1155" y="45"/>
                  </a:cubicBezTo>
                  <a:lnTo>
                    <a:pt x="1155" y="45"/>
                  </a:lnTo>
                  <a:cubicBezTo>
                    <a:pt x="1108" y="51"/>
                    <a:pt x="1061" y="53"/>
                    <a:pt x="1013" y="53"/>
                  </a:cubicBezTo>
                  <a:cubicBezTo>
                    <a:pt x="791" y="53"/>
                    <a:pt x="566" y="0"/>
                    <a:pt x="34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17" name="Google Shape;3017;p32"/>
            <p:cNvSpPr/>
            <p:nvPr/>
          </p:nvSpPr>
          <p:spPr>
            <a:xfrm>
              <a:off x="5702475" y="2910250"/>
              <a:ext cx="31875" cy="7550"/>
            </a:xfrm>
            <a:custGeom>
              <a:avLst/>
              <a:gdLst/>
              <a:ahLst/>
              <a:cxnLst/>
              <a:rect l="l" t="t" r="r" b="b"/>
              <a:pathLst>
                <a:path w="1275" h="302" extrusionOk="0">
                  <a:moveTo>
                    <a:pt x="857" y="0"/>
                  </a:moveTo>
                  <a:cubicBezTo>
                    <a:pt x="809" y="0"/>
                    <a:pt x="762" y="9"/>
                    <a:pt x="715" y="27"/>
                  </a:cubicBezTo>
                  <a:cubicBezTo>
                    <a:pt x="654" y="46"/>
                    <a:pt x="595" y="53"/>
                    <a:pt x="539" y="53"/>
                  </a:cubicBezTo>
                  <a:cubicBezTo>
                    <a:pt x="389" y="53"/>
                    <a:pt x="252" y="3"/>
                    <a:pt x="96" y="3"/>
                  </a:cubicBezTo>
                  <a:cubicBezTo>
                    <a:pt x="1" y="86"/>
                    <a:pt x="13" y="170"/>
                    <a:pt x="84" y="265"/>
                  </a:cubicBezTo>
                  <a:cubicBezTo>
                    <a:pt x="298" y="285"/>
                    <a:pt x="511" y="301"/>
                    <a:pt x="733" y="301"/>
                  </a:cubicBezTo>
                  <a:cubicBezTo>
                    <a:pt x="907" y="301"/>
                    <a:pt x="1086" y="291"/>
                    <a:pt x="1275" y="265"/>
                  </a:cubicBezTo>
                  <a:cubicBezTo>
                    <a:pt x="1149" y="85"/>
                    <a:pt x="1003" y="0"/>
                    <a:pt x="85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18" name="Google Shape;3018;p32"/>
            <p:cNvSpPr/>
            <p:nvPr/>
          </p:nvSpPr>
          <p:spPr>
            <a:xfrm>
              <a:off x="5444125" y="2797375"/>
              <a:ext cx="30075" cy="9750"/>
            </a:xfrm>
            <a:custGeom>
              <a:avLst/>
              <a:gdLst/>
              <a:ahLst/>
              <a:cxnLst/>
              <a:rect l="l" t="t" r="r" b="b"/>
              <a:pathLst>
                <a:path w="1203" h="390" extrusionOk="0">
                  <a:moveTo>
                    <a:pt x="520" y="1"/>
                  </a:moveTo>
                  <a:cubicBezTo>
                    <a:pt x="388" y="1"/>
                    <a:pt x="257" y="18"/>
                    <a:pt x="119" y="41"/>
                  </a:cubicBezTo>
                  <a:lnTo>
                    <a:pt x="60" y="77"/>
                  </a:lnTo>
                  <a:cubicBezTo>
                    <a:pt x="0" y="172"/>
                    <a:pt x="0" y="244"/>
                    <a:pt x="48" y="327"/>
                  </a:cubicBezTo>
                  <a:cubicBezTo>
                    <a:pt x="72" y="339"/>
                    <a:pt x="96" y="363"/>
                    <a:pt x="119" y="374"/>
                  </a:cubicBezTo>
                  <a:cubicBezTo>
                    <a:pt x="146" y="374"/>
                    <a:pt x="172" y="373"/>
                    <a:pt x="198" y="373"/>
                  </a:cubicBezTo>
                  <a:cubicBezTo>
                    <a:pt x="361" y="373"/>
                    <a:pt x="527" y="389"/>
                    <a:pt x="694" y="389"/>
                  </a:cubicBezTo>
                  <a:cubicBezTo>
                    <a:pt x="831" y="389"/>
                    <a:pt x="969" y="378"/>
                    <a:pt x="1108" y="339"/>
                  </a:cubicBezTo>
                  <a:cubicBezTo>
                    <a:pt x="1203" y="172"/>
                    <a:pt x="1167" y="77"/>
                    <a:pt x="953" y="77"/>
                  </a:cubicBezTo>
                  <a:cubicBezTo>
                    <a:pt x="804" y="21"/>
                    <a:pt x="662" y="1"/>
                    <a:pt x="52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19" name="Google Shape;3019;p32"/>
            <p:cNvSpPr/>
            <p:nvPr/>
          </p:nvSpPr>
          <p:spPr>
            <a:xfrm>
              <a:off x="5589975" y="2753150"/>
              <a:ext cx="34250" cy="6575"/>
            </a:xfrm>
            <a:custGeom>
              <a:avLst/>
              <a:gdLst/>
              <a:ahLst/>
              <a:cxnLst/>
              <a:rect l="l" t="t" r="r" b="b"/>
              <a:pathLst>
                <a:path w="1370" h="263" extrusionOk="0">
                  <a:moveTo>
                    <a:pt x="417" y="0"/>
                  </a:moveTo>
                  <a:cubicBezTo>
                    <a:pt x="334" y="167"/>
                    <a:pt x="155" y="108"/>
                    <a:pt x="0" y="131"/>
                  </a:cubicBezTo>
                  <a:lnTo>
                    <a:pt x="0" y="250"/>
                  </a:lnTo>
                  <a:cubicBezTo>
                    <a:pt x="429" y="250"/>
                    <a:pt x="846" y="262"/>
                    <a:pt x="1286" y="262"/>
                  </a:cubicBezTo>
                  <a:cubicBezTo>
                    <a:pt x="1370" y="179"/>
                    <a:pt x="1370" y="96"/>
                    <a:pt x="126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20" name="Google Shape;3020;p32"/>
            <p:cNvSpPr/>
            <p:nvPr/>
          </p:nvSpPr>
          <p:spPr>
            <a:xfrm>
              <a:off x="5539975" y="2718900"/>
              <a:ext cx="32150" cy="8375"/>
            </a:xfrm>
            <a:custGeom>
              <a:avLst/>
              <a:gdLst/>
              <a:ahLst/>
              <a:cxnLst/>
              <a:rect l="l" t="t" r="r" b="b"/>
              <a:pathLst>
                <a:path w="1286" h="335" extrusionOk="0">
                  <a:moveTo>
                    <a:pt x="680" y="0"/>
                  </a:moveTo>
                  <a:cubicBezTo>
                    <a:pt x="604" y="0"/>
                    <a:pt x="528" y="13"/>
                    <a:pt x="453" y="49"/>
                  </a:cubicBezTo>
                  <a:cubicBezTo>
                    <a:pt x="441" y="61"/>
                    <a:pt x="417" y="96"/>
                    <a:pt x="405" y="108"/>
                  </a:cubicBezTo>
                  <a:cubicBezTo>
                    <a:pt x="365" y="132"/>
                    <a:pt x="319" y="136"/>
                    <a:pt x="271" y="136"/>
                  </a:cubicBezTo>
                  <a:cubicBezTo>
                    <a:pt x="247" y="136"/>
                    <a:pt x="222" y="135"/>
                    <a:pt x="198" y="135"/>
                  </a:cubicBezTo>
                  <a:cubicBezTo>
                    <a:pt x="125" y="135"/>
                    <a:pt x="54" y="144"/>
                    <a:pt x="0" y="215"/>
                  </a:cubicBezTo>
                  <a:lnTo>
                    <a:pt x="0" y="335"/>
                  </a:lnTo>
                  <a:lnTo>
                    <a:pt x="1155" y="335"/>
                  </a:lnTo>
                  <a:lnTo>
                    <a:pt x="1286" y="61"/>
                  </a:lnTo>
                  <a:lnTo>
                    <a:pt x="1286" y="61"/>
                  </a:lnTo>
                  <a:cubicBezTo>
                    <a:pt x="1259" y="64"/>
                    <a:pt x="1232" y="66"/>
                    <a:pt x="1206" y="66"/>
                  </a:cubicBezTo>
                  <a:cubicBezTo>
                    <a:pt x="1027" y="66"/>
                    <a:pt x="853" y="0"/>
                    <a:pt x="68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21" name="Google Shape;3021;p32"/>
            <p:cNvSpPr/>
            <p:nvPr/>
          </p:nvSpPr>
          <p:spPr>
            <a:xfrm>
              <a:off x="5866500" y="2831425"/>
              <a:ext cx="36325" cy="15500"/>
            </a:xfrm>
            <a:custGeom>
              <a:avLst/>
              <a:gdLst/>
              <a:ahLst/>
              <a:cxnLst/>
              <a:rect l="l" t="t" r="r" b="b"/>
              <a:pathLst>
                <a:path w="1453" h="620" extrusionOk="0">
                  <a:moveTo>
                    <a:pt x="1417" y="1"/>
                  </a:moveTo>
                  <a:lnTo>
                    <a:pt x="1417" y="1"/>
                  </a:lnTo>
                  <a:cubicBezTo>
                    <a:pt x="1000" y="382"/>
                    <a:pt x="477" y="239"/>
                    <a:pt x="0" y="310"/>
                  </a:cubicBezTo>
                  <a:cubicBezTo>
                    <a:pt x="84" y="441"/>
                    <a:pt x="218" y="444"/>
                    <a:pt x="353" y="444"/>
                  </a:cubicBezTo>
                  <a:cubicBezTo>
                    <a:pt x="359" y="444"/>
                    <a:pt x="366" y="444"/>
                    <a:pt x="372" y="444"/>
                  </a:cubicBezTo>
                  <a:cubicBezTo>
                    <a:pt x="501" y="444"/>
                    <a:pt x="630" y="447"/>
                    <a:pt x="715" y="560"/>
                  </a:cubicBezTo>
                  <a:cubicBezTo>
                    <a:pt x="846" y="572"/>
                    <a:pt x="977" y="608"/>
                    <a:pt x="1096" y="620"/>
                  </a:cubicBezTo>
                  <a:cubicBezTo>
                    <a:pt x="1096" y="370"/>
                    <a:pt x="1453" y="275"/>
                    <a:pt x="141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22" name="Google Shape;3022;p32"/>
            <p:cNvSpPr/>
            <p:nvPr/>
          </p:nvSpPr>
          <p:spPr>
            <a:xfrm>
              <a:off x="5466450" y="2863275"/>
              <a:ext cx="33950" cy="10250"/>
            </a:xfrm>
            <a:custGeom>
              <a:avLst/>
              <a:gdLst/>
              <a:ahLst/>
              <a:cxnLst/>
              <a:rect l="l" t="t" r="r" b="b"/>
              <a:pathLst>
                <a:path w="1358" h="410" extrusionOk="0">
                  <a:moveTo>
                    <a:pt x="713" y="14"/>
                  </a:moveTo>
                  <a:cubicBezTo>
                    <a:pt x="692" y="14"/>
                    <a:pt x="669" y="23"/>
                    <a:pt x="643" y="36"/>
                  </a:cubicBezTo>
                  <a:cubicBezTo>
                    <a:pt x="574" y="106"/>
                    <a:pt x="496" y="121"/>
                    <a:pt x="415" y="121"/>
                  </a:cubicBezTo>
                  <a:cubicBezTo>
                    <a:pt x="350" y="121"/>
                    <a:pt x="284" y="111"/>
                    <a:pt x="220" y="111"/>
                  </a:cubicBezTo>
                  <a:cubicBezTo>
                    <a:pt x="159" y="111"/>
                    <a:pt x="101" y="120"/>
                    <a:pt x="48" y="155"/>
                  </a:cubicBezTo>
                  <a:cubicBezTo>
                    <a:pt x="0" y="215"/>
                    <a:pt x="12" y="275"/>
                    <a:pt x="60" y="334"/>
                  </a:cubicBezTo>
                  <a:cubicBezTo>
                    <a:pt x="91" y="331"/>
                    <a:pt x="122" y="330"/>
                    <a:pt x="153" y="330"/>
                  </a:cubicBezTo>
                  <a:cubicBezTo>
                    <a:pt x="410" y="330"/>
                    <a:pt x="671" y="409"/>
                    <a:pt x="930" y="409"/>
                  </a:cubicBezTo>
                  <a:cubicBezTo>
                    <a:pt x="1073" y="409"/>
                    <a:pt x="1216" y="385"/>
                    <a:pt x="1358" y="310"/>
                  </a:cubicBezTo>
                  <a:cubicBezTo>
                    <a:pt x="1262" y="1"/>
                    <a:pt x="929" y="191"/>
                    <a:pt x="762" y="36"/>
                  </a:cubicBezTo>
                  <a:cubicBezTo>
                    <a:pt x="746" y="20"/>
                    <a:pt x="730" y="14"/>
                    <a:pt x="713" y="14"/>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23" name="Google Shape;3023;p32"/>
            <p:cNvSpPr/>
            <p:nvPr/>
          </p:nvSpPr>
          <p:spPr>
            <a:xfrm>
              <a:off x="5450075" y="2860075"/>
              <a:ext cx="32775" cy="8975"/>
            </a:xfrm>
            <a:custGeom>
              <a:avLst/>
              <a:gdLst/>
              <a:ahLst/>
              <a:cxnLst/>
              <a:rect l="l" t="t" r="r" b="b"/>
              <a:pathLst>
                <a:path w="1311" h="359" extrusionOk="0">
                  <a:moveTo>
                    <a:pt x="275" y="1"/>
                  </a:moveTo>
                  <a:cubicBezTo>
                    <a:pt x="184" y="1"/>
                    <a:pt x="93" y="7"/>
                    <a:pt x="0" y="22"/>
                  </a:cubicBezTo>
                  <a:cubicBezTo>
                    <a:pt x="0" y="69"/>
                    <a:pt x="12" y="129"/>
                    <a:pt x="12" y="176"/>
                  </a:cubicBezTo>
                  <a:cubicBezTo>
                    <a:pt x="95" y="320"/>
                    <a:pt x="201" y="359"/>
                    <a:pt x="315" y="359"/>
                  </a:cubicBezTo>
                  <a:cubicBezTo>
                    <a:pt x="446" y="359"/>
                    <a:pt x="587" y="307"/>
                    <a:pt x="715" y="307"/>
                  </a:cubicBezTo>
                  <a:cubicBezTo>
                    <a:pt x="744" y="304"/>
                    <a:pt x="773" y="303"/>
                    <a:pt x="802" y="303"/>
                  </a:cubicBezTo>
                  <a:cubicBezTo>
                    <a:pt x="858" y="303"/>
                    <a:pt x="915" y="307"/>
                    <a:pt x="971" y="307"/>
                  </a:cubicBezTo>
                  <a:cubicBezTo>
                    <a:pt x="1101" y="307"/>
                    <a:pt x="1223" y="285"/>
                    <a:pt x="1310" y="141"/>
                  </a:cubicBezTo>
                  <a:cubicBezTo>
                    <a:pt x="960" y="93"/>
                    <a:pt x="625" y="1"/>
                    <a:pt x="27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24" name="Google Shape;3024;p32"/>
            <p:cNvSpPr/>
            <p:nvPr/>
          </p:nvSpPr>
          <p:spPr>
            <a:xfrm>
              <a:off x="5679575" y="2907325"/>
              <a:ext cx="25325" cy="9550"/>
            </a:xfrm>
            <a:custGeom>
              <a:avLst/>
              <a:gdLst/>
              <a:ahLst/>
              <a:cxnLst/>
              <a:rect l="l" t="t" r="r" b="b"/>
              <a:pathLst>
                <a:path w="1013" h="382" extrusionOk="0">
                  <a:moveTo>
                    <a:pt x="0" y="1"/>
                  </a:moveTo>
                  <a:lnTo>
                    <a:pt x="0" y="263"/>
                  </a:lnTo>
                  <a:cubicBezTo>
                    <a:pt x="114" y="322"/>
                    <a:pt x="233" y="336"/>
                    <a:pt x="353" y="336"/>
                  </a:cubicBezTo>
                  <a:cubicBezTo>
                    <a:pt x="463" y="336"/>
                    <a:pt x="573" y="324"/>
                    <a:pt x="682" y="324"/>
                  </a:cubicBezTo>
                  <a:cubicBezTo>
                    <a:pt x="790" y="324"/>
                    <a:pt x="897" y="336"/>
                    <a:pt x="1000" y="382"/>
                  </a:cubicBezTo>
                  <a:cubicBezTo>
                    <a:pt x="1000" y="298"/>
                    <a:pt x="1012" y="203"/>
                    <a:pt x="1012" y="120"/>
                  </a:cubicBezTo>
                  <a:cubicBezTo>
                    <a:pt x="879" y="82"/>
                    <a:pt x="744" y="78"/>
                    <a:pt x="608" y="78"/>
                  </a:cubicBezTo>
                  <a:cubicBezTo>
                    <a:pt x="574" y="78"/>
                    <a:pt x="540" y="78"/>
                    <a:pt x="506" y="78"/>
                  </a:cubicBezTo>
                  <a:cubicBezTo>
                    <a:pt x="337" y="78"/>
                    <a:pt x="167" y="72"/>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25" name="Google Shape;3025;p32"/>
            <p:cNvSpPr/>
            <p:nvPr/>
          </p:nvSpPr>
          <p:spPr>
            <a:xfrm>
              <a:off x="5530450" y="2861200"/>
              <a:ext cx="24725" cy="14900"/>
            </a:xfrm>
            <a:custGeom>
              <a:avLst/>
              <a:gdLst/>
              <a:ahLst/>
              <a:cxnLst/>
              <a:rect l="l" t="t" r="r" b="b"/>
              <a:pathLst>
                <a:path w="989" h="596" extrusionOk="0">
                  <a:moveTo>
                    <a:pt x="95" y="0"/>
                  </a:moveTo>
                  <a:cubicBezTo>
                    <a:pt x="36" y="48"/>
                    <a:pt x="0" y="107"/>
                    <a:pt x="12" y="203"/>
                  </a:cubicBezTo>
                  <a:cubicBezTo>
                    <a:pt x="36" y="262"/>
                    <a:pt x="48" y="310"/>
                    <a:pt x="72" y="346"/>
                  </a:cubicBezTo>
                  <a:cubicBezTo>
                    <a:pt x="107" y="405"/>
                    <a:pt x="167" y="453"/>
                    <a:pt x="226" y="512"/>
                  </a:cubicBezTo>
                  <a:lnTo>
                    <a:pt x="667" y="560"/>
                  </a:lnTo>
                  <a:cubicBezTo>
                    <a:pt x="667" y="572"/>
                    <a:pt x="703" y="596"/>
                    <a:pt x="726" y="596"/>
                  </a:cubicBezTo>
                  <a:cubicBezTo>
                    <a:pt x="762" y="596"/>
                    <a:pt x="786" y="572"/>
                    <a:pt x="822" y="536"/>
                  </a:cubicBezTo>
                  <a:cubicBezTo>
                    <a:pt x="881" y="441"/>
                    <a:pt x="929" y="358"/>
                    <a:pt x="988" y="262"/>
                  </a:cubicBezTo>
                  <a:cubicBezTo>
                    <a:pt x="929" y="262"/>
                    <a:pt x="869" y="250"/>
                    <a:pt x="810" y="250"/>
                  </a:cubicBezTo>
                  <a:cubicBezTo>
                    <a:pt x="643" y="119"/>
                    <a:pt x="417" y="119"/>
                    <a:pt x="27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26" name="Google Shape;3026;p32"/>
            <p:cNvSpPr/>
            <p:nvPr/>
          </p:nvSpPr>
          <p:spPr>
            <a:xfrm>
              <a:off x="5485800" y="2862275"/>
              <a:ext cx="33950" cy="8850"/>
            </a:xfrm>
            <a:custGeom>
              <a:avLst/>
              <a:gdLst/>
              <a:ahLst/>
              <a:cxnLst/>
              <a:rect l="l" t="t" r="r" b="b"/>
              <a:pathLst>
                <a:path w="1358" h="354" extrusionOk="0">
                  <a:moveTo>
                    <a:pt x="946" y="0"/>
                  </a:moveTo>
                  <a:cubicBezTo>
                    <a:pt x="665" y="0"/>
                    <a:pt x="380" y="55"/>
                    <a:pt x="103" y="55"/>
                  </a:cubicBezTo>
                  <a:cubicBezTo>
                    <a:pt x="68" y="55"/>
                    <a:pt x="34" y="54"/>
                    <a:pt x="0" y="53"/>
                  </a:cubicBezTo>
                  <a:lnTo>
                    <a:pt x="0" y="53"/>
                  </a:lnTo>
                  <a:cubicBezTo>
                    <a:pt x="131" y="279"/>
                    <a:pt x="417" y="195"/>
                    <a:pt x="584" y="350"/>
                  </a:cubicBezTo>
                  <a:cubicBezTo>
                    <a:pt x="619" y="322"/>
                    <a:pt x="655" y="313"/>
                    <a:pt x="691" y="313"/>
                  </a:cubicBezTo>
                  <a:cubicBezTo>
                    <a:pt x="767" y="313"/>
                    <a:pt x="845" y="353"/>
                    <a:pt x="919" y="353"/>
                  </a:cubicBezTo>
                  <a:cubicBezTo>
                    <a:pt x="930" y="353"/>
                    <a:pt x="941" y="352"/>
                    <a:pt x="953" y="350"/>
                  </a:cubicBezTo>
                  <a:cubicBezTo>
                    <a:pt x="1084" y="350"/>
                    <a:pt x="1215" y="338"/>
                    <a:pt x="1322" y="231"/>
                  </a:cubicBezTo>
                  <a:cubicBezTo>
                    <a:pt x="1358" y="160"/>
                    <a:pt x="1358" y="100"/>
                    <a:pt x="1310" y="41"/>
                  </a:cubicBezTo>
                  <a:cubicBezTo>
                    <a:pt x="1190" y="11"/>
                    <a:pt x="1069" y="0"/>
                    <a:pt x="94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27" name="Google Shape;3027;p32"/>
            <p:cNvSpPr/>
            <p:nvPr/>
          </p:nvSpPr>
          <p:spPr>
            <a:xfrm>
              <a:off x="5500375" y="2795425"/>
              <a:ext cx="33375" cy="8050"/>
            </a:xfrm>
            <a:custGeom>
              <a:avLst/>
              <a:gdLst/>
              <a:ahLst/>
              <a:cxnLst/>
              <a:rect l="l" t="t" r="r" b="b"/>
              <a:pathLst>
                <a:path w="1335" h="322" extrusionOk="0">
                  <a:moveTo>
                    <a:pt x="584" y="0"/>
                  </a:moveTo>
                  <a:lnTo>
                    <a:pt x="1" y="48"/>
                  </a:lnTo>
                  <a:cubicBezTo>
                    <a:pt x="86" y="161"/>
                    <a:pt x="211" y="164"/>
                    <a:pt x="339" y="164"/>
                  </a:cubicBezTo>
                  <a:cubicBezTo>
                    <a:pt x="345" y="164"/>
                    <a:pt x="351" y="164"/>
                    <a:pt x="358" y="164"/>
                  </a:cubicBezTo>
                  <a:cubicBezTo>
                    <a:pt x="492" y="164"/>
                    <a:pt x="626" y="167"/>
                    <a:pt x="715" y="298"/>
                  </a:cubicBezTo>
                  <a:cubicBezTo>
                    <a:pt x="894" y="298"/>
                    <a:pt x="1084" y="322"/>
                    <a:pt x="1275" y="322"/>
                  </a:cubicBezTo>
                  <a:cubicBezTo>
                    <a:pt x="1322" y="274"/>
                    <a:pt x="1334" y="226"/>
                    <a:pt x="1298" y="167"/>
                  </a:cubicBezTo>
                  <a:cubicBezTo>
                    <a:pt x="1251" y="131"/>
                    <a:pt x="1191" y="83"/>
                    <a:pt x="1144" y="36"/>
                  </a:cubicBezTo>
                  <a:cubicBezTo>
                    <a:pt x="953" y="24"/>
                    <a:pt x="775" y="0"/>
                    <a:pt x="58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28" name="Google Shape;3028;p32"/>
            <p:cNvSpPr/>
            <p:nvPr/>
          </p:nvSpPr>
          <p:spPr>
            <a:xfrm>
              <a:off x="5568850" y="2875300"/>
              <a:ext cx="25025" cy="6800"/>
            </a:xfrm>
            <a:custGeom>
              <a:avLst/>
              <a:gdLst/>
              <a:ahLst/>
              <a:cxnLst/>
              <a:rect l="l" t="t" r="r" b="b"/>
              <a:pathLst>
                <a:path w="1001" h="272" extrusionOk="0">
                  <a:moveTo>
                    <a:pt x="146" y="0"/>
                  </a:moveTo>
                  <a:cubicBezTo>
                    <a:pt x="97" y="0"/>
                    <a:pt x="49" y="2"/>
                    <a:pt x="0" y="8"/>
                  </a:cubicBezTo>
                  <a:lnTo>
                    <a:pt x="0" y="246"/>
                  </a:lnTo>
                  <a:cubicBezTo>
                    <a:pt x="16" y="245"/>
                    <a:pt x="31" y="245"/>
                    <a:pt x="47" y="245"/>
                  </a:cubicBezTo>
                  <a:cubicBezTo>
                    <a:pt x="208" y="245"/>
                    <a:pt x="366" y="271"/>
                    <a:pt x="522" y="271"/>
                  </a:cubicBezTo>
                  <a:cubicBezTo>
                    <a:pt x="684" y="271"/>
                    <a:pt x="844" y="243"/>
                    <a:pt x="1000" y="127"/>
                  </a:cubicBezTo>
                  <a:cubicBezTo>
                    <a:pt x="707" y="76"/>
                    <a:pt x="422" y="0"/>
                    <a:pt x="14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29" name="Google Shape;3029;p32"/>
            <p:cNvSpPr/>
            <p:nvPr/>
          </p:nvSpPr>
          <p:spPr>
            <a:xfrm>
              <a:off x="5486100" y="2780925"/>
              <a:ext cx="36925" cy="7975"/>
            </a:xfrm>
            <a:custGeom>
              <a:avLst/>
              <a:gdLst/>
              <a:ahLst/>
              <a:cxnLst/>
              <a:rect l="l" t="t" r="r" b="b"/>
              <a:pathLst>
                <a:path w="1477" h="319" extrusionOk="0">
                  <a:moveTo>
                    <a:pt x="375" y="1"/>
                  </a:moveTo>
                  <a:cubicBezTo>
                    <a:pt x="233" y="1"/>
                    <a:pt x="104" y="69"/>
                    <a:pt x="0" y="282"/>
                  </a:cubicBezTo>
                  <a:cubicBezTo>
                    <a:pt x="381" y="306"/>
                    <a:pt x="762" y="306"/>
                    <a:pt x="1155" y="318"/>
                  </a:cubicBezTo>
                  <a:cubicBezTo>
                    <a:pt x="1250" y="270"/>
                    <a:pt x="1357" y="235"/>
                    <a:pt x="1476" y="175"/>
                  </a:cubicBezTo>
                  <a:cubicBezTo>
                    <a:pt x="1274" y="175"/>
                    <a:pt x="1060" y="151"/>
                    <a:pt x="857" y="140"/>
                  </a:cubicBezTo>
                  <a:cubicBezTo>
                    <a:pt x="692" y="78"/>
                    <a:pt x="526" y="1"/>
                    <a:pt x="37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30" name="Google Shape;3030;p32"/>
            <p:cNvSpPr/>
            <p:nvPr/>
          </p:nvSpPr>
          <p:spPr>
            <a:xfrm>
              <a:off x="5532225" y="2799200"/>
              <a:ext cx="21750" cy="6100"/>
            </a:xfrm>
            <a:custGeom>
              <a:avLst/>
              <a:gdLst/>
              <a:ahLst/>
              <a:cxnLst/>
              <a:rect l="l" t="t" r="r" b="b"/>
              <a:pathLst>
                <a:path w="870" h="244" extrusionOk="0">
                  <a:moveTo>
                    <a:pt x="479" y="1"/>
                  </a:moveTo>
                  <a:cubicBezTo>
                    <a:pt x="359" y="1"/>
                    <a:pt x="236" y="21"/>
                    <a:pt x="120" y="21"/>
                  </a:cubicBezTo>
                  <a:cubicBezTo>
                    <a:pt x="87" y="21"/>
                    <a:pt x="56" y="20"/>
                    <a:pt x="24" y="16"/>
                  </a:cubicBezTo>
                  <a:cubicBezTo>
                    <a:pt x="24" y="63"/>
                    <a:pt x="1" y="123"/>
                    <a:pt x="1" y="171"/>
                  </a:cubicBezTo>
                  <a:cubicBezTo>
                    <a:pt x="153" y="213"/>
                    <a:pt x="303" y="244"/>
                    <a:pt x="451" y="244"/>
                  </a:cubicBezTo>
                  <a:cubicBezTo>
                    <a:pt x="591" y="244"/>
                    <a:pt x="731" y="216"/>
                    <a:pt x="870" y="147"/>
                  </a:cubicBezTo>
                  <a:cubicBezTo>
                    <a:pt x="751" y="28"/>
                    <a:pt x="617" y="1"/>
                    <a:pt x="47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31" name="Google Shape;3031;p32"/>
            <p:cNvSpPr/>
            <p:nvPr/>
          </p:nvSpPr>
          <p:spPr>
            <a:xfrm>
              <a:off x="5659625" y="2881800"/>
              <a:ext cx="22050" cy="7100"/>
            </a:xfrm>
            <a:custGeom>
              <a:avLst/>
              <a:gdLst/>
              <a:ahLst/>
              <a:cxnLst/>
              <a:rect l="l" t="t" r="r" b="b"/>
              <a:pathLst>
                <a:path w="882" h="284" extrusionOk="0">
                  <a:moveTo>
                    <a:pt x="440" y="1"/>
                  </a:moveTo>
                  <a:cubicBezTo>
                    <a:pt x="345" y="1"/>
                    <a:pt x="250" y="13"/>
                    <a:pt x="158" y="13"/>
                  </a:cubicBezTo>
                  <a:cubicBezTo>
                    <a:pt x="133" y="13"/>
                    <a:pt x="108" y="12"/>
                    <a:pt x="84" y="10"/>
                  </a:cubicBezTo>
                  <a:lnTo>
                    <a:pt x="84" y="10"/>
                  </a:lnTo>
                  <a:cubicBezTo>
                    <a:pt x="0" y="105"/>
                    <a:pt x="0" y="200"/>
                    <a:pt x="108" y="284"/>
                  </a:cubicBezTo>
                  <a:cubicBezTo>
                    <a:pt x="170" y="242"/>
                    <a:pt x="240" y="230"/>
                    <a:pt x="314" y="230"/>
                  </a:cubicBezTo>
                  <a:cubicBezTo>
                    <a:pt x="419" y="230"/>
                    <a:pt x="532" y="254"/>
                    <a:pt x="646" y="254"/>
                  </a:cubicBezTo>
                  <a:cubicBezTo>
                    <a:pt x="725" y="254"/>
                    <a:pt x="805" y="242"/>
                    <a:pt x="882" y="200"/>
                  </a:cubicBezTo>
                  <a:cubicBezTo>
                    <a:pt x="748" y="33"/>
                    <a:pt x="595" y="1"/>
                    <a:pt x="44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32" name="Google Shape;3032;p32"/>
            <p:cNvSpPr/>
            <p:nvPr/>
          </p:nvSpPr>
          <p:spPr>
            <a:xfrm>
              <a:off x="5628975" y="2878750"/>
              <a:ext cx="20250" cy="7150"/>
            </a:xfrm>
            <a:custGeom>
              <a:avLst/>
              <a:gdLst/>
              <a:ahLst/>
              <a:cxnLst/>
              <a:rect l="l" t="t" r="r" b="b"/>
              <a:pathLst>
                <a:path w="810" h="286" extrusionOk="0">
                  <a:moveTo>
                    <a:pt x="0" y="1"/>
                  </a:moveTo>
                  <a:lnTo>
                    <a:pt x="0" y="1"/>
                  </a:lnTo>
                  <a:cubicBezTo>
                    <a:pt x="24" y="96"/>
                    <a:pt x="24" y="167"/>
                    <a:pt x="24" y="263"/>
                  </a:cubicBezTo>
                  <a:cubicBezTo>
                    <a:pt x="56" y="257"/>
                    <a:pt x="89" y="254"/>
                    <a:pt x="122" y="254"/>
                  </a:cubicBezTo>
                  <a:cubicBezTo>
                    <a:pt x="241" y="254"/>
                    <a:pt x="365" y="285"/>
                    <a:pt x="488" y="285"/>
                  </a:cubicBezTo>
                  <a:cubicBezTo>
                    <a:pt x="598" y="285"/>
                    <a:pt x="707" y="261"/>
                    <a:pt x="810" y="167"/>
                  </a:cubicBezTo>
                  <a:cubicBezTo>
                    <a:pt x="678" y="47"/>
                    <a:pt x="540" y="26"/>
                    <a:pt x="406" y="26"/>
                  </a:cubicBezTo>
                  <a:cubicBezTo>
                    <a:pt x="335" y="26"/>
                    <a:pt x="265" y="32"/>
                    <a:pt x="198" y="32"/>
                  </a:cubicBezTo>
                  <a:cubicBezTo>
                    <a:pt x="129" y="32"/>
                    <a:pt x="62" y="26"/>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33" name="Google Shape;3033;p32"/>
            <p:cNvSpPr/>
            <p:nvPr/>
          </p:nvSpPr>
          <p:spPr>
            <a:xfrm>
              <a:off x="5507525" y="2817100"/>
              <a:ext cx="16700" cy="7575"/>
            </a:xfrm>
            <a:custGeom>
              <a:avLst/>
              <a:gdLst/>
              <a:ahLst/>
              <a:cxnLst/>
              <a:rect l="l" t="t" r="r" b="b"/>
              <a:pathLst>
                <a:path w="668" h="303" extrusionOk="0">
                  <a:moveTo>
                    <a:pt x="324" y="1"/>
                  </a:moveTo>
                  <a:cubicBezTo>
                    <a:pt x="280" y="1"/>
                    <a:pt x="236" y="4"/>
                    <a:pt x="192" y="4"/>
                  </a:cubicBezTo>
                  <a:cubicBezTo>
                    <a:pt x="176" y="4"/>
                    <a:pt x="159" y="3"/>
                    <a:pt x="143" y="2"/>
                  </a:cubicBezTo>
                  <a:cubicBezTo>
                    <a:pt x="96" y="97"/>
                    <a:pt x="36" y="193"/>
                    <a:pt x="0" y="288"/>
                  </a:cubicBezTo>
                  <a:cubicBezTo>
                    <a:pt x="96" y="288"/>
                    <a:pt x="196" y="302"/>
                    <a:pt x="296" y="302"/>
                  </a:cubicBezTo>
                  <a:cubicBezTo>
                    <a:pt x="422" y="302"/>
                    <a:pt x="548" y="280"/>
                    <a:pt x="667" y="181"/>
                  </a:cubicBezTo>
                  <a:cubicBezTo>
                    <a:pt x="564" y="22"/>
                    <a:pt x="445" y="1"/>
                    <a:pt x="32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34" name="Google Shape;3034;p32"/>
            <p:cNvSpPr/>
            <p:nvPr/>
          </p:nvSpPr>
          <p:spPr>
            <a:xfrm>
              <a:off x="5575975" y="2774250"/>
              <a:ext cx="24725" cy="7200"/>
            </a:xfrm>
            <a:custGeom>
              <a:avLst/>
              <a:gdLst/>
              <a:ahLst/>
              <a:cxnLst/>
              <a:rect l="l" t="t" r="r" b="b"/>
              <a:pathLst>
                <a:path w="989" h="288" extrusionOk="0">
                  <a:moveTo>
                    <a:pt x="526" y="0"/>
                  </a:moveTo>
                  <a:cubicBezTo>
                    <a:pt x="349" y="0"/>
                    <a:pt x="173" y="12"/>
                    <a:pt x="1" y="37"/>
                  </a:cubicBezTo>
                  <a:cubicBezTo>
                    <a:pt x="191" y="264"/>
                    <a:pt x="548" y="26"/>
                    <a:pt x="715" y="287"/>
                  </a:cubicBezTo>
                  <a:cubicBezTo>
                    <a:pt x="799" y="287"/>
                    <a:pt x="906" y="276"/>
                    <a:pt x="989" y="276"/>
                  </a:cubicBezTo>
                  <a:lnTo>
                    <a:pt x="989" y="26"/>
                  </a:lnTo>
                  <a:cubicBezTo>
                    <a:pt x="834" y="9"/>
                    <a:pt x="680" y="0"/>
                    <a:pt x="52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35" name="Google Shape;3035;p32"/>
            <p:cNvSpPr/>
            <p:nvPr/>
          </p:nvSpPr>
          <p:spPr>
            <a:xfrm>
              <a:off x="5539675" y="2901875"/>
              <a:ext cx="21450" cy="8750"/>
            </a:xfrm>
            <a:custGeom>
              <a:avLst/>
              <a:gdLst/>
              <a:ahLst/>
              <a:cxnLst/>
              <a:rect l="l" t="t" r="r" b="b"/>
              <a:pathLst>
                <a:path w="858" h="350" extrusionOk="0">
                  <a:moveTo>
                    <a:pt x="635" y="1"/>
                  </a:moveTo>
                  <a:cubicBezTo>
                    <a:pt x="521" y="1"/>
                    <a:pt x="405" y="31"/>
                    <a:pt x="298" y="52"/>
                  </a:cubicBezTo>
                  <a:cubicBezTo>
                    <a:pt x="143" y="76"/>
                    <a:pt x="0" y="135"/>
                    <a:pt x="0" y="350"/>
                  </a:cubicBezTo>
                  <a:cubicBezTo>
                    <a:pt x="30" y="344"/>
                    <a:pt x="57" y="341"/>
                    <a:pt x="81" y="341"/>
                  </a:cubicBezTo>
                  <a:cubicBezTo>
                    <a:pt x="104" y="341"/>
                    <a:pt x="125" y="344"/>
                    <a:pt x="143" y="350"/>
                  </a:cubicBezTo>
                  <a:cubicBezTo>
                    <a:pt x="322" y="76"/>
                    <a:pt x="703" y="350"/>
                    <a:pt x="857" y="52"/>
                  </a:cubicBezTo>
                  <a:cubicBezTo>
                    <a:pt x="786" y="14"/>
                    <a:pt x="711" y="1"/>
                    <a:pt x="63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36" name="Google Shape;3036;p32"/>
            <p:cNvSpPr/>
            <p:nvPr/>
          </p:nvSpPr>
          <p:spPr>
            <a:xfrm>
              <a:off x="5621525" y="2752850"/>
              <a:ext cx="13025" cy="7475"/>
            </a:xfrm>
            <a:custGeom>
              <a:avLst/>
              <a:gdLst/>
              <a:ahLst/>
              <a:cxnLst/>
              <a:rect l="l" t="t" r="r" b="b"/>
              <a:pathLst>
                <a:path w="521" h="299" extrusionOk="0">
                  <a:moveTo>
                    <a:pt x="215" y="0"/>
                  </a:moveTo>
                  <a:cubicBezTo>
                    <a:pt x="143" y="0"/>
                    <a:pt x="84" y="12"/>
                    <a:pt x="0" y="12"/>
                  </a:cubicBezTo>
                  <a:cubicBezTo>
                    <a:pt x="0" y="108"/>
                    <a:pt x="24" y="191"/>
                    <a:pt x="24" y="286"/>
                  </a:cubicBezTo>
                  <a:lnTo>
                    <a:pt x="227" y="286"/>
                  </a:lnTo>
                  <a:cubicBezTo>
                    <a:pt x="334" y="262"/>
                    <a:pt x="501" y="298"/>
                    <a:pt x="512" y="167"/>
                  </a:cubicBezTo>
                  <a:cubicBezTo>
                    <a:pt x="521" y="17"/>
                    <a:pt x="429" y="1"/>
                    <a:pt x="333" y="1"/>
                  </a:cubicBezTo>
                  <a:cubicBezTo>
                    <a:pt x="308" y="1"/>
                    <a:pt x="283" y="2"/>
                    <a:pt x="259" y="2"/>
                  </a:cubicBezTo>
                  <a:cubicBezTo>
                    <a:pt x="243" y="2"/>
                    <a:pt x="229" y="2"/>
                    <a:pt x="21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37" name="Google Shape;3037;p32"/>
            <p:cNvSpPr/>
            <p:nvPr/>
          </p:nvSpPr>
          <p:spPr>
            <a:xfrm>
              <a:off x="5689675" y="2698525"/>
              <a:ext cx="25625" cy="3750"/>
            </a:xfrm>
            <a:custGeom>
              <a:avLst/>
              <a:gdLst/>
              <a:ahLst/>
              <a:cxnLst/>
              <a:rect l="l" t="t" r="r" b="b"/>
              <a:pathLst>
                <a:path w="1025" h="150" extrusionOk="0">
                  <a:moveTo>
                    <a:pt x="517" y="1"/>
                  </a:moveTo>
                  <a:cubicBezTo>
                    <a:pt x="346" y="1"/>
                    <a:pt x="174" y="12"/>
                    <a:pt x="1" y="42"/>
                  </a:cubicBezTo>
                  <a:cubicBezTo>
                    <a:pt x="13" y="78"/>
                    <a:pt x="37" y="114"/>
                    <a:pt x="49" y="149"/>
                  </a:cubicBezTo>
                  <a:lnTo>
                    <a:pt x="1025" y="149"/>
                  </a:lnTo>
                  <a:lnTo>
                    <a:pt x="1025" y="90"/>
                  </a:lnTo>
                  <a:lnTo>
                    <a:pt x="1025" y="30"/>
                  </a:lnTo>
                  <a:cubicBezTo>
                    <a:pt x="858" y="12"/>
                    <a:pt x="689" y="1"/>
                    <a:pt x="51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38" name="Google Shape;3038;p32"/>
            <p:cNvSpPr/>
            <p:nvPr/>
          </p:nvSpPr>
          <p:spPr>
            <a:xfrm>
              <a:off x="5668550" y="2778000"/>
              <a:ext cx="19075" cy="5100"/>
            </a:xfrm>
            <a:custGeom>
              <a:avLst/>
              <a:gdLst/>
              <a:ahLst/>
              <a:cxnLst/>
              <a:rect l="l" t="t" r="r" b="b"/>
              <a:pathLst>
                <a:path w="763" h="204" extrusionOk="0">
                  <a:moveTo>
                    <a:pt x="254" y="0"/>
                  </a:moveTo>
                  <a:cubicBezTo>
                    <a:pt x="167" y="0"/>
                    <a:pt x="83" y="6"/>
                    <a:pt x="1" y="6"/>
                  </a:cubicBezTo>
                  <a:cubicBezTo>
                    <a:pt x="13" y="54"/>
                    <a:pt x="13" y="90"/>
                    <a:pt x="13" y="137"/>
                  </a:cubicBezTo>
                  <a:cubicBezTo>
                    <a:pt x="97" y="186"/>
                    <a:pt x="179" y="204"/>
                    <a:pt x="264" y="204"/>
                  </a:cubicBezTo>
                  <a:cubicBezTo>
                    <a:pt x="407" y="204"/>
                    <a:pt x="561" y="155"/>
                    <a:pt x="763" y="126"/>
                  </a:cubicBezTo>
                  <a:cubicBezTo>
                    <a:pt x="573" y="19"/>
                    <a:pt x="408" y="0"/>
                    <a:pt x="25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39" name="Google Shape;3039;p32"/>
            <p:cNvSpPr/>
            <p:nvPr/>
          </p:nvSpPr>
          <p:spPr>
            <a:xfrm>
              <a:off x="5518225" y="2860475"/>
              <a:ext cx="14025" cy="10225"/>
            </a:xfrm>
            <a:custGeom>
              <a:avLst/>
              <a:gdLst/>
              <a:ahLst/>
              <a:cxnLst/>
              <a:rect l="l" t="t" r="r" b="b"/>
              <a:pathLst>
                <a:path w="561" h="409" extrusionOk="0">
                  <a:moveTo>
                    <a:pt x="375" y="1"/>
                  </a:moveTo>
                  <a:cubicBezTo>
                    <a:pt x="248" y="1"/>
                    <a:pt x="125" y="40"/>
                    <a:pt x="13" y="113"/>
                  </a:cubicBezTo>
                  <a:cubicBezTo>
                    <a:pt x="13" y="172"/>
                    <a:pt x="1" y="220"/>
                    <a:pt x="1" y="279"/>
                  </a:cubicBezTo>
                  <a:cubicBezTo>
                    <a:pt x="98" y="364"/>
                    <a:pt x="192" y="409"/>
                    <a:pt x="286" y="409"/>
                  </a:cubicBezTo>
                  <a:cubicBezTo>
                    <a:pt x="376" y="409"/>
                    <a:pt x="467" y="367"/>
                    <a:pt x="561" y="279"/>
                  </a:cubicBezTo>
                  <a:lnTo>
                    <a:pt x="561" y="29"/>
                  </a:lnTo>
                  <a:cubicBezTo>
                    <a:pt x="499" y="10"/>
                    <a:pt x="436" y="1"/>
                    <a:pt x="37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40" name="Google Shape;3040;p32"/>
            <p:cNvSpPr/>
            <p:nvPr/>
          </p:nvSpPr>
          <p:spPr>
            <a:xfrm>
              <a:off x="5539675" y="2882025"/>
              <a:ext cx="26500" cy="3200"/>
            </a:xfrm>
            <a:custGeom>
              <a:avLst/>
              <a:gdLst/>
              <a:ahLst/>
              <a:cxnLst/>
              <a:rect l="l" t="t" r="r" b="b"/>
              <a:pathLst>
                <a:path w="1060" h="128" extrusionOk="0">
                  <a:moveTo>
                    <a:pt x="0" y="1"/>
                  </a:moveTo>
                  <a:cubicBezTo>
                    <a:pt x="163" y="91"/>
                    <a:pt x="329" y="128"/>
                    <a:pt x="496" y="128"/>
                  </a:cubicBezTo>
                  <a:cubicBezTo>
                    <a:pt x="683" y="128"/>
                    <a:pt x="871" y="82"/>
                    <a:pt x="1060" y="13"/>
                  </a:cubicBezTo>
                  <a:cubicBezTo>
                    <a:pt x="715" y="1"/>
                    <a:pt x="357" y="1"/>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41" name="Google Shape;3041;p32"/>
            <p:cNvSpPr/>
            <p:nvPr/>
          </p:nvSpPr>
          <p:spPr>
            <a:xfrm>
              <a:off x="5815000" y="2706075"/>
              <a:ext cx="26225" cy="3750"/>
            </a:xfrm>
            <a:custGeom>
              <a:avLst/>
              <a:gdLst/>
              <a:ahLst/>
              <a:cxnLst/>
              <a:rect l="l" t="t" r="r" b="b"/>
              <a:pathLst>
                <a:path w="1049" h="150" extrusionOk="0">
                  <a:moveTo>
                    <a:pt x="567" y="0"/>
                  </a:moveTo>
                  <a:cubicBezTo>
                    <a:pt x="404" y="0"/>
                    <a:pt x="240" y="29"/>
                    <a:pt x="80" y="29"/>
                  </a:cubicBezTo>
                  <a:cubicBezTo>
                    <a:pt x="53" y="29"/>
                    <a:pt x="27" y="28"/>
                    <a:pt x="1" y="26"/>
                  </a:cubicBezTo>
                  <a:lnTo>
                    <a:pt x="1" y="26"/>
                  </a:lnTo>
                  <a:cubicBezTo>
                    <a:pt x="257" y="127"/>
                    <a:pt x="527" y="150"/>
                    <a:pt x="800" y="150"/>
                  </a:cubicBezTo>
                  <a:cubicBezTo>
                    <a:pt x="883" y="150"/>
                    <a:pt x="966" y="148"/>
                    <a:pt x="1048" y="145"/>
                  </a:cubicBezTo>
                  <a:cubicBezTo>
                    <a:pt x="894" y="29"/>
                    <a:pt x="731" y="0"/>
                    <a:pt x="56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42" name="Google Shape;3042;p32"/>
            <p:cNvSpPr/>
            <p:nvPr/>
          </p:nvSpPr>
          <p:spPr>
            <a:xfrm>
              <a:off x="5603675" y="2721850"/>
              <a:ext cx="14600" cy="6000"/>
            </a:xfrm>
            <a:custGeom>
              <a:avLst/>
              <a:gdLst/>
              <a:ahLst/>
              <a:cxnLst/>
              <a:rect l="l" t="t" r="r" b="b"/>
              <a:pathLst>
                <a:path w="584" h="240" extrusionOk="0">
                  <a:moveTo>
                    <a:pt x="173" y="0"/>
                  </a:moveTo>
                  <a:cubicBezTo>
                    <a:pt x="118" y="0"/>
                    <a:pt x="61" y="17"/>
                    <a:pt x="0" y="62"/>
                  </a:cubicBezTo>
                  <a:cubicBezTo>
                    <a:pt x="24" y="109"/>
                    <a:pt x="24" y="169"/>
                    <a:pt x="24" y="217"/>
                  </a:cubicBezTo>
                  <a:cubicBezTo>
                    <a:pt x="110" y="222"/>
                    <a:pt x="199" y="239"/>
                    <a:pt x="285" y="239"/>
                  </a:cubicBezTo>
                  <a:cubicBezTo>
                    <a:pt x="390" y="239"/>
                    <a:pt x="492" y="214"/>
                    <a:pt x="583" y="109"/>
                  </a:cubicBezTo>
                  <a:lnTo>
                    <a:pt x="583" y="109"/>
                  </a:lnTo>
                  <a:cubicBezTo>
                    <a:pt x="579" y="110"/>
                    <a:pt x="574" y="110"/>
                    <a:pt x="569" y="110"/>
                  </a:cubicBezTo>
                  <a:cubicBezTo>
                    <a:pt x="436" y="110"/>
                    <a:pt x="313" y="0"/>
                    <a:pt x="17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43" name="Google Shape;3043;p32"/>
            <p:cNvSpPr/>
            <p:nvPr/>
          </p:nvSpPr>
          <p:spPr>
            <a:xfrm>
              <a:off x="5601275" y="2860300"/>
              <a:ext cx="14025" cy="6875"/>
            </a:xfrm>
            <a:custGeom>
              <a:avLst/>
              <a:gdLst/>
              <a:ahLst/>
              <a:cxnLst/>
              <a:rect l="l" t="t" r="r" b="b"/>
              <a:pathLst>
                <a:path w="561" h="275" extrusionOk="0">
                  <a:moveTo>
                    <a:pt x="560" y="1"/>
                  </a:moveTo>
                  <a:cubicBezTo>
                    <a:pt x="370" y="1"/>
                    <a:pt x="179" y="13"/>
                    <a:pt x="1" y="13"/>
                  </a:cubicBezTo>
                  <a:lnTo>
                    <a:pt x="1" y="274"/>
                  </a:lnTo>
                  <a:cubicBezTo>
                    <a:pt x="179" y="227"/>
                    <a:pt x="370" y="191"/>
                    <a:pt x="560" y="155"/>
                  </a:cubicBezTo>
                  <a:lnTo>
                    <a:pt x="560"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44" name="Google Shape;3044;p32"/>
            <p:cNvSpPr/>
            <p:nvPr/>
          </p:nvSpPr>
          <p:spPr>
            <a:xfrm>
              <a:off x="5536700" y="2860600"/>
              <a:ext cx="14000" cy="7050"/>
            </a:xfrm>
            <a:custGeom>
              <a:avLst/>
              <a:gdLst/>
              <a:ahLst/>
              <a:cxnLst/>
              <a:rect l="l" t="t" r="r" b="b"/>
              <a:pathLst>
                <a:path w="560" h="282" extrusionOk="0">
                  <a:moveTo>
                    <a:pt x="0" y="1"/>
                  </a:moveTo>
                  <a:cubicBezTo>
                    <a:pt x="88" y="225"/>
                    <a:pt x="248" y="281"/>
                    <a:pt x="434" y="281"/>
                  </a:cubicBezTo>
                  <a:cubicBezTo>
                    <a:pt x="474" y="281"/>
                    <a:pt x="517" y="279"/>
                    <a:pt x="560" y="274"/>
                  </a:cubicBezTo>
                  <a:cubicBezTo>
                    <a:pt x="512" y="203"/>
                    <a:pt x="453" y="108"/>
                    <a:pt x="417" y="24"/>
                  </a:cubicBezTo>
                  <a:cubicBezTo>
                    <a:pt x="274" y="1"/>
                    <a:pt x="143" y="1"/>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45" name="Google Shape;3045;p32"/>
            <p:cNvSpPr/>
            <p:nvPr/>
          </p:nvSpPr>
          <p:spPr>
            <a:xfrm>
              <a:off x="5564675" y="2918050"/>
              <a:ext cx="22050" cy="5300"/>
            </a:xfrm>
            <a:custGeom>
              <a:avLst/>
              <a:gdLst/>
              <a:ahLst/>
              <a:cxnLst/>
              <a:rect l="l" t="t" r="r" b="b"/>
              <a:pathLst>
                <a:path w="882" h="212" extrusionOk="0">
                  <a:moveTo>
                    <a:pt x="12" y="0"/>
                  </a:moveTo>
                  <a:cubicBezTo>
                    <a:pt x="12" y="24"/>
                    <a:pt x="0" y="72"/>
                    <a:pt x="0" y="108"/>
                  </a:cubicBezTo>
                  <a:cubicBezTo>
                    <a:pt x="0" y="119"/>
                    <a:pt x="0" y="143"/>
                    <a:pt x="12" y="179"/>
                  </a:cubicBezTo>
                  <a:cubicBezTo>
                    <a:pt x="29" y="187"/>
                    <a:pt x="46" y="191"/>
                    <a:pt x="62" y="191"/>
                  </a:cubicBezTo>
                  <a:cubicBezTo>
                    <a:pt x="91" y="191"/>
                    <a:pt x="116" y="178"/>
                    <a:pt x="131" y="155"/>
                  </a:cubicBezTo>
                  <a:lnTo>
                    <a:pt x="310" y="155"/>
                  </a:lnTo>
                  <a:cubicBezTo>
                    <a:pt x="399" y="197"/>
                    <a:pt x="489" y="212"/>
                    <a:pt x="578" y="212"/>
                  </a:cubicBezTo>
                  <a:cubicBezTo>
                    <a:pt x="667" y="212"/>
                    <a:pt x="756" y="197"/>
                    <a:pt x="846" y="179"/>
                  </a:cubicBezTo>
                  <a:cubicBezTo>
                    <a:pt x="870" y="155"/>
                    <a:pt x="881" y="131"/>
                    <a:pt x="881" y="108"/>
                  </a:cubicBezTo>
                  <a:cubicBezTo>
                    <a:pt x="738" y="20"/>
                    <a:pt x="584" y="5"/>
                    <a:pt x="430" y="5"/>
                  </a:cubicBezTo>
                  <a:cubicBezTo>
                    <a:pt x="346" y="5"/>
                    <a:pt x="262" y="9"/>
                    <a:pt x="178" y="9"/>
                  </a:cubicBezTo>
                  <a:cubicBezTo>
                    <a:pt x="122" y="9"/>
                    <a:pt x="67" y="7"/>
                    <a:pt x="1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46" name="Google Shape;3046;p32"/>
            <p:cNvSpPr/>
            <p:nvPr/>
          </p:nvSpPr>
          <p:spPr>
            <a:xfrm>
              <a:off x="5721825" y="2713050"/>
              <a:ext cx="12225" cy="6400"/>
            </a:xfrm>
            <a:custGeom>
              <a:avLst/>
              <a:gdLst/>
              <a:ahLst/>
              <a:cxnLst/>
              <a:rect l="l" t="t" r="r" b="b"/>
              <a:pathLst>
                <a:path w="489" h="256" extrusionOk="0">
                  <a:moveTo>
                    <a:pt x="342" y="1"/>
                  </a:moveTo>
                  <a:cubicBezTo>
                    <a:pt x="311" y="1"/>
                    <a:pt x="280" y="5"/>
                    <a:pt x="251" y="9"/>
                  </a:cubicBezTo>
                  <a:cubicBezTo>
                    <a:pt x="132" y="33"/>
                    <a:pt x="25" y="68"/>
                    <a:pt x="1" y="235"/>
                  </a:cubicBezTo>
                  <a:cubicBezTo>
                    <a:pt x="30" y="250"/>
                    <a:pt x="57" y="256"/>
                    <a:pt x="83" y="256"/>
                  </a:cubicBezTo>
                  <a:cubicBezTo>
                    <a:pt x="162" y="256"/>
                    <a:pt x="230" y="200"/>
                    <a:pt x="310" y="164"/>
                  </a:cubicBezTo>
                  <a:cubicBezTo>
                    <a:pt x="370" y="152"/>
                    <a:pt x="429" y="104"/>
                    <a:pt x="489" y="68"/>
                  </a:cubicBezTo>
                  <a:cubicBezTo>
                    <a:pt x="451" y="15"/>
                    <a:pt x="397" y="1"/>
                    <a:pt x="34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47" name="Google Shape;3047;p32"/>
            <p:cNvSpPr/>
            <p:nvPr/>
          </p:nvSpPr>
          <p:spPr>
            <a:xfrm>
              <a:off x="5547100" y="2874600"/>
              <a:ext cx="17600" cy="4000"/>
            </a:xfrm>
            <a:custGeom>
              <a:avLst/>
              <a:gdLst/>
              <a:ahLst/>
              <a:cxnLst/>
              <a:rect l="l" t="t" r="r" b="b"/>
              <a:pathLst>
                <a:path w="704" h="160" extrusionOk="0">
                  <a:moveTo>
                    <a:pt x="156" y="0"/>
                  </a:moveTo>
                  <a:cubicBezTo>
                    <a:pt x="96" y="12"/>
                    <a:pt x="49" y="12"/>
                    <a:pt x="1" y="24"/>
                  </a:cubicBezTo>
                  <a:cubicBezTo>
                    <a:pt x="116" y="115"/>
                    <a:pt x="234" y="159"/>
                    <a:pt x="354" y="159"/>
                  </a:cubicBezTo>
                  <a:cubicBezTo>
                    <a:pt x="469" y="159"/>
                    <a:pt x="586" y="118"/>
                    <a:pt x="703" y="36"/>
                  </a:cubicBezTo>
                  <a:cubicBezTo>
                    <a:pt x="525" y="24"/>
                    <a:pt x="334" y="12"/>
                    <a:pt x="15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48" name="Google Shape;3048;p32"/>
            <p:cNvSpPr/>
            <p:nvPr/>
          </p:nvSpPr>
          <p:spPr>
            <a:xfrm>
              <a:off x="5618850" y="2903250"/>
              <a:ext cx="10725" cy="5600"/>
            </a:xfrm>
            <a:custGeom>
              <a:avLst/>
              <a:gdLst/>
              <a:ahLst/>
              <a:cxnLst/>
              <a:rect l="l" t="t" r="r" b="b"/>
              <a:pathLst>
                <a:path w="429" h="224" extrusionOk="0">
                  <a:moveTo>
                    <a:pt x="210" y="0"/>
                  </a:moveTo>
                  <a:cubicBezTo>
                    <a:pt x="140" y="0"/>
                    <a:pt x="72" y="15"/>
                    <a:pt x="0" y="45"/>
                  </a:cubicBezTo>
                  <a:cubicBezTo>
                    <a:pt x="0" y="176"/>
                    <a:pt x="48" y="223"/>
                    <a:pt x="215" y="223"/>
                  </a:cubicBezTo>
                  <a:cubicBezTo>
                    <a:pt x="369" y="200"/>
                    <a:pt x="429" y="200"/>
                    <a:pt x="429" y="45"/>
                  </a:cubicBezTo>
                  <a:cubicBezTo>
                    <a:pt x="352" y="15"/>
                    <a:pt x="280" y="0"/>
                    <a:pt x="21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49" name="Google Shape;3049;p32"/>
            <p:cNvSpPr/>
            <p:nvPr/>
          </p:nvSpPr>
          <p:spPr>
            <a:xfrm>
              <a:off x="5507825" y="2719950"/>
              <a:ext cx="17875" cy="4350"/>
            </a:xfrm>
            <a:custGeom>
              <a:avLst/>
              <a:gdLst/>
              <a:ahLst/>
              <a:cxnLst/>
              <a:rect l="l" t="t" r="r" b="b"/>
              <a:pathLst>
                <a:path w="715" h="174" extrusionOk="0">
                  <a:moveTo>
                    <a:pt x="338" y="0"/>
                  </a:moveTo>
                  <a:cubicBezTo>
                    <a:pt x="225" y="0"/>
                    <a:pt x="113" y="48"/>
                    <a:pt x="0" y="150"/>
                  </a:cubicBezTo>
                  <a:cubicBezTo>
                    <a:pt x="238" y="173"/>
                    <a:pt x="477" y="173"/>
                    <a:pt x="715" y="173"/>
                  </a:cubicBezTo>
                  <a:cubicBezTo>
                    <a:pt x="589" y="60"/>
                    <a:pt x="463" y="0"/>
                    <a:pt x="33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50" name="Google Shape;3050;p32"/>
            <p:cNvSpPr/>
            <p:nvPr/>
          </p:nvSpPr>
          <p:spPr>
            <a:xfrm>
              <a:off x="5438175" y="2812675"/>
              <a:ext cx="8350" cy="8650"/>
            </a:xfrm>
            <a:custGeom>
              <a:avLst/>
              <a:gdLst/>
              <a:ahLst/>
              <a:cxnLst/>
              <a:rect l="l" t="t" r="r" b="b"/>
              <a:pathLst>
                <a:path w="334" h="346" extrusionOk="0">
                  <a:moveTo>
                    <a:pt x="226" y="1"/>
                  </a:moveTo>
                  <a:cubicBezTo>
                    <a:pt x="60" y="108"/>
                    <a:pt x="0" y="227"/>
                    <a:pt x="191" y="346"/>
                  </a:cubicBezTo>
                  <a:cubicBezTo>
                    <a:pt x="286" y="274"/>
                    <a:pt x="334" y="167"/>
                    <a:pt x="334" y="48"/>
                  </a:cubicBezTo>
                  <a:cubicBezTo>
                    <a:pt x="298" y="36"/>
                    <a:pt x="274" y="13"/>
                    <a:pt x="22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51" name="Google Shape;3051;p32"/>
            <p:cNvSpPr/>
            <p:nvPr/>
          </p:nvSpPr>
          <p:spPr>
            <a:xfrm>
              <a:off x="5470325" y="2704400"/>
              <a:ext cx="12825" cy="10425"/>
            </a:xfrm>
            <a:custGeom>
              <a:avLst/>
              <a:gdLst/>
              <a:ahLst/>
              <a:cxnLst/>
              <a:rect l="l" t="t" r="r" b="b"/>
              <a:pathLst>
                <a:path w="513" h="417" extrusionOk="0">
                  <a:moveTo>
                    <a:pt x="313" y="1"/>
                  </a:moveTo>
                  <a:cubicBezTo>
                    <a:pt x="262" y="1"/>
                    <a:pt x="208" y="16"/>
                    <a:pt x="155" y="45"/>
                  </a:cubicBezTo>
                  <a:cubicBezTo>
                    <a:pt x="72" y="141"/>
                    <a:pt x="0" y="236"/>
                    <a:pt x="72" y="355"/>
                  </a:cubicBezTo>
                  <a:cubicBezTo>
                    <a:pt x="106" y="400"/>
                    <a:pt x="145" y="416"/>
                    <a:pt x="186" y="416"/>
                  </a:cubicBezTo>
                  <a:cubicBezTo>
                    <a:pt x="231" y="416"/>
                    <a:pt x="278" y="397"/>
                    <a:pt x="322" y="379"/>
                  </a:cubicBezTo>
                  <a:cubicBezTo>
                    <a:pt x="333" y="355"/>
                    <a:pt x="369" y="343"/>
                    <a:pt x="393" y="343"/>
                  </a:cubicBezTo>
                  <a:cubicBezTo>
                    <a:pt x="369" y="224"/>
                    <a:pt x="476" y="176"/>
                    <a:pt x="512" y="105"/>
                  </a:cubicBezTo>
                  <a:lnTo>
                    <a:pt x="453" y="45"/>
                  </a:lnTo>
                  <a:cubicBezTo>
                    <a:pt x="411" y="16"/>
                    <a:pt x="363" y="1"/>
                    <a:pt x="31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52" name="Google Shape;3052;p32"/>
            <p:cNvSpPr/>
            <p:nvPr/>
          </p:nvSpPr>
          <p:spPr>
            <a:xfrm>
              <a:off x="5886150" y="2860000"/>
              <a:ext cx="7150" cy="14025"/>
            </a:xfrm>
            <a:custGeom>
              <a:avLst/>
              <a:gdLst/>
              <a:ahLst/>
              <a:cxnLst/>
              <a:rect l="l" t="t" r="r" b="b"/>
              <a:pathLst>
                <a:path w="286" h="561" extrusionOk="0">
                  <a:moveTo>
                    <a:pt x="191" y="1"/>
                  </a:moveTo>
                  <a:lnTo>
                    <a:pt x="191" y="1"/>
                  </a:lnTo>
                  <a:cubicBezTo>
                    <a:pt x="0" y="167"/>
                    <a:pt x="60" y="370"/>
                    <a:pt x="48" y="560"/>
                  </a:cubicBezTo>
                  <a:cubicBezTo>
                    <a:pt x="286" y="429"/>
                    <a:pt x="191" y="203"/>
                    <a:pt x="19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53" name="Google Shape;3053;p32"/>
            <p:cNvSpPr/>
            <p:nvPr/>
          </p:nvSpPr>
          <p:spPr>
            <a:xfrm>
              <a:off x="5655750" y="2882025"/>
              <a:ext cx="6575" cy="7475"/>
            </a:xfrm>
            <a:custGeom>
              <a:avLst/>
              <a:gdLst/>
              <a:ahLst/>
              <a:cxnLst/>
              <a:rect l="l" t="t" r="r" b="b"/>
              <a:pathLst>
                <a:path w="263" h="299" extrusionOk="0">
                  <a:moveTo>
                    <a:pt x="239" y="1"/>
                  </a:moveTo>
                  <a:cubicBezTo>
                    <a:pt x="144" y="1"/>
                    <a:pt x="36" y="25"/>
                    <a:pt x="24" y="108"/>
                  </a:cubicBezTo>
                  <a:cubicBezTo>
                    <a:pt x="1" y="275"/>
                    <a:pt x="144" y="275"/>
                    <a:pt x="263" y="298"/>
                  </a:cubicBezTo>
                  <a:cubicBezTo>
                    <a:pt x="239" y="191"/>
                    <a:pt x="239" y="96"/>
                    <a:pt x="23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54" name="Google Shape;3054;p32"/>
            <p:cNvSpPr/>
            <p:nvPr/>
          </p:nvSpPr>
          <p:spPr>
            <a:xfrm>
              <a:off x="5625700" y="2731325"/>
              <a:ext cx="11325" cy="3525"/>
            </a:xfrm>
            <a:custGeom>
              <a:avLst/>
              <a:gdLst/>
              <a:ahLst/>
              <a:cxnLst/>
              <a:rect l="l" t="t" r="r" b="b"/>
              <a:pathLst>
                <a:path w="453" h="141" extrusionOk="0">
                  <a:moveTo>
                    <a:pt x="176" y="0"/>
                  </a:moveTo>
                  <a:cubicBezTo>
                    <a:pt x="119" y="0"/>
                    <a:pt x="60" y="11"/>
                    <a:pt x="0" y="28"/>
                  </a:cubicBezTo>
                  <a:cubicBezTo>
                    <a:pt x="91" y="118"/>
                    <a:pt x="209" y="140"/>
                    <a:pt x="333" y="140"/>
                  </a:cubicBezTo>
                  <a:cubicBezTo>
                    <a:pt x="372" y="140"/>
                    <a:pt x="413" y="138"/>
                    <a:pt x="453" y="135"/>
                  </a:cubicBezTo>
                  <a:cubicBezTo>
                    <a:pt x="376" y="36"/>
                    <a:pt x="280" y="0"/>
                    <a:pt x="17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55" name="Google Shape;3055;p32"/>
            <p:cNvSpPr/>
            <p:nvPr/>
          </p:nvSpPr>
          <p:spPr>
            <a:xfrm>
              <a:off x="5657850" y="2781125"/>
              <a:ext cx="11025" cy="4000"/>
            </a:xfrm>
            <a:custGeom>
              <a:avLst/>
              <a:gdLst/>
              <a:ahLst/>
              <a:cxnLst/>
              <a:rect l="l" t="t" r="r" b="b"/>
              <a:pathLst>
                <a:path w="441" h="160" extrusionOk="0">
                  <a:moveTo>
                    <a:pt x="441" y="12"/>
                  </a:moveTo>
                  <a:lnTo>
                    <a:pt x="441" y="12"/>
                  </a:lnTo>
                  <a:cubicBezTo>
                    <a:pt x="274" y="24"/>
                    <a:pt x="119" y="1"/>
                    <a:pt x="0" y="143"/>
                  </a:cubicBezTo>
                  <a:cubicBezTo>
                    <a:pt x="53" y="152"/>
                    <a:pt x="109" y="160"/>
                    <a:pt x="164" y="160"/>
                  </a:cubicBezTo>
                  <a:cubicBezTo>
                    <a:pt x="269" y="160"/>
                    <a:pt x="370" y="130"/>
                    <a:pt x="441" y="12"/>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56" name="Google Shape;3056;p32"/>
            <p:cNvSpPr/>
            <p:nvPr/>
          </p:nvSpPr>
          <p:spPr>
            <a:xfrm>
              <a:off x="5575975" y="2860600"/>
              <a:ext cx="6575" cy="2700"/>
            </a:xfrm>
            <a:custGeom>
              <a:avLst/>
              <a:gdLst/>
              <a:ahLst/>
              <a:cxnLst/>
              <a:rect l="l" t="t" r="r" b="b"/>
              <a:pathLst>
                <a:path w="263" h="108" extrusionOk="0">
                  <a:moveTo>
                    <a:pt x="1" y="1"/>
                  </a:moveTo>
                  <a:cubicBezTo>
                    <a:pt x="41" y="75"/>
                    <a:pt x="83" y="108"/>
                    <a:pt x="126" y="108"/>
                  </a:cubicBezTo>
                  <a:cubicBezTo>
                    <a:pt x="173" y="108"/>
                    <a:pt x="219" y="69"/>
                    <a:pt x="26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57" name="Google Shape;3057;p32"/>
            <p:cNvSpPr/>
            <p:nvPr/>
          </p:nvSpPr>
          <p:spPr>
            <a:xfrm>
              <a:off x="5583800" y="2801075"/>
              <a:ext cx="2025" cy="2800"/>
            </a:xfrm>
            <a:custGeom>
              <a:avLst/>
              <a:gdLst/>
              <a:ahLst/>
              <a:cxnLst/>
              <a:rect l="l" t="t" r="r" b="b"/>
              <a:pathLst>
                <a:path w="81" h="112" extrusionOk="0">
                  <a:moveTo>
                    <a:pt x="57" y="0"/>
                  </a:moveTo>
                  <a:cubicBezTo>
                    <a:pt x="45" y="24"/>
                    <a:pt x="9" y="36"/>
                    <a:pt x="9" y="48"/>
                  </a:cubicBezTo>
                  <a:cubicBezTo>
                    <a:pt x="0" y="94"/>
                    <a:pt x="12" y="112"/>
                    <a:pt x="40" y="112"/>
                  </a:cubicBezTo>
                  <a:cubicBezTo>
                    <a:pt x="49" y="112"/>
                    <a:pt x="58" y="110"/>
                    <a:pt x="69" y="107"/>
                  </a:cubicBezTo>
                  <a:cubicBezTo>
                    <a:pt x="69" y="96"/>
                    <a:pt x="81" y="60"/>
                    <a:pt x="81" y="48"/>
                  </a:cubicBezTo>
                  <a:cubicBezTo>
                    <a:pt x="69" y="36"/>
                    <a:pt x="57" y="24"/>
                    <a:pt x="5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58" name="Google Shape;3058;p32"/>
            <p:cNvSpPr/>
            <p:nvPr/>
          </p:nvSpPr>
          <p:spPr>
            <a:xfrm>
              <a:off x="5532825" y="2879125"/>
              <a:ext cx="6875" cy="2925"/>
            </a:xfrm>
            <a:custGeom>
              <a:avLst/>
              <a:gdLst/>
              <a:ahLst/>
              <a:cxnLst/>
              <a:rect l="l" t="t" r="r" b="b"/>
              <a:pathLst>
                <a:path w="275" h="117" extrusionOk="0">
                  <a:moveTo>
                    <a:pt x="142" y="1"/>
                  </a:moveTo>
                  <a:cubicBezTo>
                    <a:pt x="96" y="1"/>
                    <a:pt x="48" y="39"/>
                    <a:pt x="0" y="117"/>
                  </a:cubicBezTo>
                  <a:lnTo>
                    <a:pt x="274" y="117"/>
                  </a:lnTo>
                  <a:cubicBezTo>
                    <a:pt x="233" y="39"/>
                    <a:pt x="188" y="1"/>
                    <a:pt x="14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59" name="Google Shape;3059;p32"/>
            <p:cNvSpPr/>
            <p:nvPr/>
          </p:nvSpPr>
          <p:spPr>
            <a:xfrm>
              <a:off x="5557525" y="2864800"/>
              <a:ext cx="7475" cy="2975"/>
            </a:xfrm>
            <a:custGeom>
              <a:avLst/>
              <a:gdLst/>
              <a:ahLst/>
              <a:cxnLst/>
              <a:rect l="l" t="t" r="r" b="b"/>
              <a:pathLst>
                <a:path w="299" h="119" extrusionOk="0">
                  <a:moveTo>
                    <a:pt x="158" y="0"/>
                  </a:moveTo>
                  <a:cubicBezTo>
                    <a:pt x="105" y="0"/>
                    <a:pt x="51" y="43"/>
                    <a:pt x="1" y="118"/>
                  </a:cubicBezTo>
                  <a:cubicBezTo>
                    <a:pt x="96" y="118"/>
                    <a:pt x="203" y="118"/>
                    <a:pt x="298" y="106"/>
                  </a:cubicBezTo>
                  <a:cubicBezTo>
                    <a:pt x="253" y="34"/>
                    <a:pt x="206" y="0"/>
                    <a:pt x="15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60" name="Google Shape;3060;p32"/>
            <p:cNvSpPr/>
            <p:nvPr/>
          </p:nvSpPr>
          <p:spPr>
            <a:xfrm>
              <a:off x="5665275" y="2735000"/>
              <a:ext cx="7475" cy="2725"/>
            </a:xfrm>
            <a:custGeom>
              <a:avLst/>
              <a:gdLst/>
              <a:ahLst/>
              <a:cxnLst/>
              <a:rect l="l" t="t" r="r" b="b"/>
              <a:pathLst>
                <a:path w="299" h="109" extrusionOk="0">
                  <a:moveTo>
                    <a:pt x="298" y="0"/>
                  </a:moveTo>
                  <a:cubicBezTo>
                    <a:pt x="191" y="0"/>
                    <a:pt x="96" y="12"/>
                    <a:pt x="1" y="12"/>
                  </a:cubicBezTo>
                  <a:cubicBezTo>
                    <a:pt x="47" y="76"/>
                    <a:pt x="97" y="109"/>
                    <a:pt x="146" y="109"/>
                  </a:cubicBezTo>
                  <a:cubicBezTo>
                    <a:pt x="198" y="109"/>
                    <a:pt x="250" y="73"/>
                    <a:pt x="29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61" name="Google Shape;3061;p32"/>
            <p:cNvSpPr/>
            <p:nvPr/>
          </p:nvSpPr>
          <p:spPr>
            <a:xfrm>
              <a:off x="5662600" y="2862675"/>
              <a:ext cx="1800" cy="2650"/>
            </a:xfrm>
            <a:custGeom>
              <a:avLst/>
              <a:gdLst/>
              <a:ahLst/>
              <a:cxnLst/>
              <a:rect l="l" t="t" r="r" b="b"/>
              <a:pathLst>
                <a:path w="72" h="106" extrusionOk="0">
                  <a:moveTo>
                    <a:pt x="48" y="1"/>
                  </a:moveTo>
                  <a:cubicBezTo>
                    <a:pt x="24" y="13"/>
                    <a:pt x="1" y="25"/>
                    <a:pt x="1" y="37"/>
                  </a:cubicBezTo>
                  <a:cubicBezTo>
                    <a:pt x="1" y="81"/>
                    <a:pt x="7" y="105"/>
                    <a:pt x="30" y="105"/>
                  </a:cubicBezTo>
                  <a:cubicBezTo>
                    <a:pt x="38" y="105"/>
                    <a:pt x="48" y="102"/>
                    <a:pt x="60" y="96"/>
                  </a:cubicBezTo>
                  <a:cubicBezTo>
                    <a:pt x="60" y="96"/>
                    <a:pt x="72" y="72"/>
                    <a:pt x="72" y="60"/>
                  </a:cubicBezTo>
                  <a:cubicBezTo>
                    <a:pt x="72" y="25"/>
                    <a:pt x="60" y="13"/>
                    <a:pt x="4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62" name="Google Shape;3062;p32"/>
            <p:cNvSpPr/>
            <p:nvPr/>
          </p:nvSpPr>
          <p:spPr>
            <a:xfrm>
              <a:off x="5617650" y="2864175"/>
              <a:ext cx="5100" cy="5100"/>
            </a:xfrm>
            <a:custGeom>
              <a:avLst/>
              <a:gdLst/>
              <a:ahLst/>
              <a:cxnLst/>
              <a:rect l="l" t="t" r="r" b="b"/>
              <a:pathLst>
                <a:path w="204" h="204" extrusionOk="0">
                  <a:moveTo>
                    <a:pt x="36" y="0"/>
                  </a:moveTo>
                  <a:cubicBezTo>
                    <a:pt x="1" y="36"/>
                    <a:pt x="1" y="96"/>
                    <a:pt x="24" y="143"/>
                  </a:cubicBezTo>
                  <a:cubicBezTo>
                    <a:pt x="49" y="187"/>
                    <a:pt x="74" y="203"/>
                    <a:pt x="98" y="203"/>
                  </a:cubicBezTo>
                  <a:cubicBezTo>
                    <a:pt x="133" y="203"/>
                    <a:pt x="168" y="171"/>
                    <a:pt x="203" y="143"/>
                  </a:cubicBezTo>
                  <a:cubicBezTo>
                    <a:pt x="179" y="72"/>
                    <a:pt x="132" y="12"/>
                    <a:pt x="3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63" name="Google Shape;3063;p32"/>
            <p:cNvSpPr/>
            <p:nvPr/>
          </p:nvSpPr>
          <p:spPr>
            <a:xfrm>
              <a:off x="5553950" y="2774950"/>
              <a:ext cx="3600" cy="1150"/>
            </a:xfrm>
            <a:custGeom>
              <a:avLst/>
              <a:gdLst/>
              <a:ahLst/>
              <a:cxnLst/>
              <a:rect l="l" t="t" r="r" b="b"/>
              <a:pathLst>
                <a:path w="144" h="46" extrusionOk="0">
                  <a:moveTo>
                    <a:pt x="81" y="1"/>
                  </a:moveTo>
                  <a:cubicBezTo>
                    <a:pt x="57" y="1"/>
                    <a:pt x="30" y="3"/>
                    <a:pt x="1" y="9"/>
                  </a:cubicBezTo>
                  <a:cubicBezTo>
                    <a:pt x="13" y="21"/>
                    <a:pt x="25" y="45"/>
                    <a:pt x="48" y="45"/>
                  </a:cubicBezTo>
                  <a:cubicBezTo>
                    <a:pt x="72" y="33"/>
                    <a:pt x="120" y="21"/>
                    <a:pt x="144" y="9"/>
                  </a:cubicBezTo>
                  <a:cubicBezTo>
                    <a:pt x="126" y="3"/>
                    <a:pt x="105" y="1"/>
                    <a:pt x="8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64" name="Google Shape;3064;p32"/>
            <p:cNvSpPr/>
            <p:nvPr/>
          </p:nvSpPr>
          <p:spPr>
            <a:xfrm>
              <a:off x="5568550" y="2774425"/>
              <a:ext cx="3575" cy="1375"/>
            </a:xfrm>
            <a:custGeom>
              <a:avLst/>
              <a:gdLst/>
              <a:ahLst/>
              <a:cxnLst/>
              <a:rect l="l" t="t" r="r" b="b"/>
              <a:pathLst>
                <a:path w="143" h="55" extrusionOk="0">
                  <a:moveTo>
                    <a:pt x="67" y="1"/>
                  </a:moveTo>
                  <a:cubicBezTo>
                    <a:pt x="42" y="1"/>
                    <a:pt x="18" y="7"/>
                    <a:pt x="0" y="19"/>
                  </a:cubicBezTo>
                  <a:cubicBezTo>
                    <a:pt x="12" y="30"/>
                    <a:pt x="24" y="54"/>
                    <a:pt x="36" y="54"/>
                  </a:cubicBezTo>
                  <a:cubicBezTo>
                    <a:pt x="83" y="54"/>
                    <a:pt x="119" y="30"/>
                    <a:pt x="143" y="19"/>
                  </a:cubicBezTo>
                  <a:cubicBezTo>
                    <a:pt x="119" y="7"/>
                    <a:pt x="92" y="1"/>
                    <a:pt x="6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65" name="Google Shape;3065;p32"/>
            <p:cNvSpPr/>
            <p:nvPr/>
          </p:nvSpPr>
          <p:spPr>
            <a:xfrm>
              <a:off x="5561400" y="2774300"/>
              <a:ext cx="3600" cy="1500"/>
            </a:xfrm>
            <a:custGeom>
              <a:avLst/>
              <a:gdLst/>
              <a:ahLst/>
              <a:cxnLst/>
              <a:rect l="l" t="t" r="r" b="b"/>
              <a:pathLst>
                <a:path w="144" h="60" extrusionOk="0">
                  <a:moveTo>
                    <a:pt x="74" y="1"/>
                  </a:moveTo>
                  <a:cubicBezTo>
                    <a:pt x="49" y="1"/>
                    <a:pt x="27" y="10"/>
                    <a:pt x="0" y="24"/>
                  </a:cubicBezTo>
                  <a:lnTo>
                    <a:pt x="48" y="59"/>
                  </a:lnTo>
                  <a:cubicBezTo>
                    <a:pt x="84" y="59"/>
                    <a:pt x="119" y="35"/>
                    <a:pt x="143" y="24"/>
                  </a:cubicBezTo>
                  <a:cubicBezTo>
                    <a:pt x="116" y="7"/>
                    <a:pt x="94" y="1"/>
                    <a:pt x="7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66" name="Google Shape;3066;p32"/>
            <p:cNvSpPr/>
            <p:nvPr/>
          </p:nvSpPr>
          <p:spPr>
            <a:xfrm>
              <a:off x="5614975" y="2864175"/>
              <a:ext cx="3600" cy="3900"/>
            </a:xfrm>
            <a:custGeom>
              <a:avLst/>
              <a:gdLst/>
              <a:ahLst/>
              <a:cxnLst/>
              <a:rect l="l" t="t" r="r" b="b"/>
              <a:pathLst>
                <a:path w="144" h="156" extrusionOk="0">
                  <a:moveTo>
                    <a:pt x="143" y="0"/>
                  </a:moveTo>
                  <a:cubicBezTo>
                    <a:pt x="108" y="0"/>
                    <a:pt x="60" y="0"/>
                    <a:pt x="1" y="12"/>
                  </a:cubicBezTo>
                  <a:cubicBezTo>
                    <a:pt x="12" y="96"/>
                    <a:pt x="60" y="143"/>
                    <a:pt x="143" y="155"/>
                  </a:cubicBezTo>
                  <a:lnTo>
                    <a:pt x="143"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67" name="Google Shape;3067;p32"/>
            <p:cNvSpPr/>
            <p:nvPr/>
          </p:nvSpPr>
          <p:spPr>
            <a:xfrm>
              <a:off x="5622425" y="2779200"/>
              <a:ext cx="3600" cy="2250"/>
            </a:xfrm>
            <a:custGeom>
              <a:avLst/>
              <a:gdLst/>
              <a:ahLst/>
              <a:cxnLst/>
              <a:rect l="l" t="t" r="r" b="b"/>
              <a:pathLst>
                <a:path w="144" h="90" extrusionOk="0">
                  <a:moveTo>
                    <a:pt x="76" y="0"/>
                  </a:moveTo>
                  <a:cubicBezTo>
                    <a:pt x="51" y="0"/>
                    <a:pt x="24" y="30"/>
                    <a:pt x="0" y="89"/>
                  </a:cubicBezTo>
                  <a:lnTo>
                    <a:pt x="143" y="89"/>
                  </a:lnTo>
                  <a:cubicBezTo>
                    <a:pt x="125" y="30"/>
                    <a:pt x="101" y="0"/>
                    <a:pt x="7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68" name="Google Shape;3068;p32"/>
            <p:cNvSpPr/>
            <p:nvPr/>
          </p:nvSpPr>
          <p:spPr>
            <a:xfrm>
              <a:off x="5891800" y="2852275"/>
              <a:ext cx="4775" cy="4475"/>
            </a:xfrm>
            <a:custGeom>
              <a:avLst/>
              <a:gdLst/>
              <a:ahLst/>
              <a:cxnLst/>
              <a:rect l="l" t="t" r="r" b="b"/>
              <a:pathLst>
                <a:path w="191" h="179" extrusionOk="0">
                  <a:moveTo>
                    <a:pt x="107" y="0"/>
                  </a:moveTo>
                  <a:cubicBezTo>
                    <a:pt x="24" y="36"/>
                    <a:pt x="0" y="95"/>
                    <a:pt x="12" y="179"/>
                  </a:cubicBezTo>
                  <a:lnTo>
                    <a:pt x="131" y="179"/>
                  </a:lnTo>
                  <a:lnTo>
                    <a:pt x="191" y="107"/>
                  </a:lnTo>
                  <a:lnTo>
                    <a:pt x="167" y="60"/>
                  </a:lnTo>
                  <a:lnTo>
                    <a:pt x="107"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69" name="Google Shape;3069;p32"/>
            <p:cNvSpPr/>
            <p:nvPr/>
          </p:nvSpPr>
          <p:spPr>
            <a:xfrm>
              <a:off x="5844775" y="2707775"/>
              <a:ext cx="3875" cy="1950"/>
            </a:xfrm>
            <a:custGeom>
              <a:avLst/>
              <a:gdLst/>
              <a:ahLst/>
              <a:cxnLst/>
              <a:rect l="l" t="t" r="r" b="b"/>
              <a:pathLst>
                <a:path w="155" h="78" extrusionOk="0">
                  <a:moveTo>
                    <a:pt x="68" y="1"/>
                  </a:moveTo>
                  <a:cubicBezTo>
                    <a:pt x="43" y="1"/>
                    <a:pt x="24" y="25"/>
                    <a:pt x="0" y="65"/>
                  </a:cubicBezTo>
                  <a:cubicBezTo>
                    <a:pt x="48" y="77"/>
                    <a:pt x="95" y="77"/>
                    <a:pt x="155" y="77"/>
                  </a:cubicBezTo>
                  <a:cubicBezTo>
                    <a:pt x="143" y="41"/>
                    <a:pt x="119" y="29"/>
                    <a:pt x="107" y="18"/>
                  </a:cubicBezTo>
                  <a:cubicBezTo>
                    <a:pt x="92" y="6"/>
                    <a:pt x="79" y="1"/>
                    <a:pt x="6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70" name="Google Shape;3070;p32"/>
            <p:cNvSpPr/>
            <p:nvPr/>
          </p:nvSpPr>
          <p:spPr>
            <a:xfrm>
              <a:off x="5485800" y="2940800"/>
              <a:ext cx="128300" cy="23100"/>
            </a:xfrm>
            <a:custGeom>
              <a:avLst/>
              <a:gdLst/>
              <a:ahLst/>
              <a:cxnLst/>
              <a:rect l="l" t="t" r="r" b="b"/>
              <a:pathLst>
                <a:path w="5132" h="924" extrusionOk="0">
                  <a:moveTo>
                    <a:pt x="918" y="0"/>
                  </a:moveTo>
                  <a:cubicBezTo>
                    <a:pt x="522" y="0"/>
                    <a:pt x="222" y="231"/>
                    <a:pt x="12" y="650"/>
                  </a:cubicBezTo>
                  <a:cubicBezTo>
                    <a:pt x="0" y="733"/>
                    <a:pt x="0" y="829"/>
                    <a:pt x="0" y="924"/>
                  </a:cubicBezTo>
                  <a:lnTo>
                    <a:pt x="453" y="829"/>
                  </a:lnTo>
                  <a:cubicBezTo>
                    <a:pt x="743" y="700"/>
                    <a:pt x="1062" y="648"/>
                    <a:pt x="1393" y="648"/>
                  </a:cubicBezTo>
                  <a:cubicBezTo>
                    <a:pt x="1429" y="648"/>
                    <a:pt x="1465" y="649"/>
                    <a:pt x="1500" y="650"/>
                  </a:cubicBezTo>
                  <a:cubicBezTo>
                    <a:pt x="2012" y="662"/>
                    <a:pt x="2501" y="662"/>
                    <a:pt x="3012" y="686"/>
                  </a:cubicBezTo>
                  <a:cubicBezTo>
                    <a:pt x="3062" y="682"/>
                    <a:pt x="3112" y="681"/>
                    <a:pt x="3161" y="681"/>
                  </a:cubicBezTo>
                  <a:cubicBezTo>
                    <a:pt x="3711" y="681"/>
                    <a:pt x="4233" y="884"/>
                    <a:pt x="4774" y="884"/>
                  </a:cubicBezTo>
                  <a:cubicBezTo>
                    <a:pt x="4834" y="884"/>
                    <a:pt x="4893" y="882"/>
                    <a:pt x="4953" y="876"/>
                  </a:cubicBezTo>
                  <a:cubicBezTo>
                    <a:pt x="5037" y="864"/>
                    <a:pt x="5096" y="829"/>
                    <a:pt x="5120" y="757"/>
                  </a:cubicBezTo>
                  <a:cubicBezTo>
                    <a:pt x="5132" y="686"/>
                    <a:pt x="5120" y="626"/>
                    <a:pt x="5108" y="543"/>
                  </a:cubicBezTo>
                  <a:cubicBezTo>
                    <a:pt x="5037" y="412"/>
                    <a:pt x="4834" y="483"/>
                    <a:pt x="4775" y="341"/>
                  </a:cubicBezTo>
                  <a:cubicBezTo>
                    <a:pt x="4721" y="316"/>
                    <a:pt x="4665" y="309"/>
                    <a:pt x="4608" y="309"/>
                  </a:cubicBezTo>
                  <a:cubicBezTo>
                    <a:pt x="4507" y="309"/>
                    <a:pt x="4403" y="333"/>
                    <a:pt x="4302" y="333"/>
                  </a:cubicBezTo>
                  <a:cubicBezTo>
                    <a:pt x="4210" y="333"/>
                    <a:pt x="4120" y="313"/>
                    <a:pt x="4036" y="233"/>
                  </a:cubicBezTo>
                  <a:cubicBezTo>
                    <a:pt x="3132" y="174"/>
                    <a:pt x="2215" y="126"/>
                    <a:pt x="1310" y="67"/>
                  </a:cubicBezTo>
                  <a:cubicBezTo>
                    <a:pt x="1170" y="22"/>
                    <a:pt x="1039" y="0"/>
                    <a:pt x="91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71" name="Google Shape;3071;p32"/>
            <p:cNvSpPr/>
            <p:nvPr/>
          </p:nvSpPr>
          <p:spPr>
            <a:xfrm>
              <a:off x="5411075" y="2798000"/>
              <a:ext cx="28800" cy="120025"/>
            </a:xfrm>
            <a:custGeom>
              <a:avLst/>
              <a:gdLst/>
              <a:ahLst/>
              <a:cxnLst/>
              <a:rect l="l" t="t" r="r" b="b"/>
              <a:pathLst>
                <a:path w="1152" h="4801" extrusionOk="0">
                  <a:moveTo>
                    <a:pt x="189" y="0"/>
                  </a:moveTo>
                  <a:cubicBezTo>
                    <a:pt x="154" y="0"/>
                    <a:pt x="119" y="12"/>
                    <a:pt x="84" y="40"/>
                  </a:cubicBezTo>
                  <a:cubicBezTo>
                    <a:pt x="1" y="766"/>
                    <a:pt x="1" y="1492"/>
                    <a:pt x="84" y="2231"/>
                  </a:cubicBezTo>
                  <a:cubicBezTo>
                    <a:pt x="132" y="3159"/>
                    <a:pt x="417" y="4029"/>
                    <a:pt x="965" y="4791"/>
                  </a:cubicBezTo>
                  <a:cubicBezTo>
                    <a:pt x="995" y="4797"/>
                    <a:pt x="1020" y="4801"/>
                    <a:pt x="1042" y="4801"/>
                  </a:cubicBezTo>
                  <a:cubicBezTo>
                    <a:pt x="1131" y="4801"/>
                    <a:pt x="1151" y="4742"/>
                    <a:pt x="1132" y="4636"/>
                  </a:cubicBezTo>
                  <a:cubicBezTo>
                    <a:pt x="953" y="4171"/>
                    <a:pt x="727" y="3731"/>
                    <a:pt x="679" y="3219"/>
                  </a:cubicBezTo>
                  <a:cubicBezTo>
                    <a:pt x="620" y="2790"/>
                    <a:pt x="620" y="2350"/>
                    <a:pt x="644" y="1885"/>
                  </a:cubicBezTo>
                  <a:cubicBezTo>
                    <a:pt x="679" y="1778"/>
                    <a:pt x="727" y="1659"/>
                    <a:pt x="715" y="1528"/>
                  </a:cubicBezTo>
                  <a:cubicBezTo>
                    <a:pt x="667" y="1421"/>
                    <a:pt x="584" y="1338"/>
                    <a:pt x="501" y="1242"/>
                  </a:cubicBezTo>
                  <a:cubicBezTo>
                    <a:pt x="429" y="1135"/>
                    <a:pt x="441" y="1016"/>
                    <a:pt x="465" y="909"/>
                  </a:cubicBezTo>
                  <a:cubicBezTo>
                    <a:pt x="477" y="850"/>
                    <a:pt x="477" y="790"/>
                    <a:pt x="465" y="730"/>
                  </a:cubicBezTo>
                  <a:cubicBezTo>
                    <a:pt x="429" y="611"/>
                    <a:pt x="417" y="492"/>
                    <a:pt x="406" y="373"/>
                  </a:cubicBezTo>
                  <a:cubicBezTo>
                    <a:pt x="382" y="242"/>
                    <a:pt x="358" y="123"/>
                    <a:pt x="263" y="16"/>
                  </a:cubicBezTo>
                  <a:cubicBezTo>
                    <a:pt x="238" y="6"/>
                    <a:pt x="213" y="0"/>
                    <a:pt x="18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72" name="Google Shape;3072;p32"/>
            <p:cNvSpPr/>
            <p:nvPr/>
          </p:nvSpPr>
          <p:spPr>
            <a:xfrm>
              <a:off x="5560200" y="2949200"/>
              <a:ext cx="94100" cy="19475"/>
            </a:xfrm>
            <a:custGeom>
              <a:avLst/>
              <a:gdLst/>
              <a:ahLst/>
              <a:cxnLst/>
              <a:rect l="l" t="t" r="r" b="b"/>
              <a:pathLst>
                <a:path w="3764" h="779" extrusionOk="0">
                  <a:moveTo>
                    <a:pt x="2327" y="0"/>
                  </a:moveTo>
                  <a:cubicBezTo>
                    <a:pt x="2143" y="0"/>
                    <a:pt x="1958" y="5"/>
                    <a:pt x="1775" y="5"/>
                  </a:cubicBezTo>
                  <a:cubicBezTo>
                    <a:pt x="1822" y="147"/>
                    <a:pt x="1941" y="159"/>
                    <a:pt x="2061" y="183"/>
                  </a:cubicBezTo>
                  <a:cubicBezTo>
                    <a:pt x="2132" y="267"/>
                    <a:pt x="2251" y="290"/>
                    <a:pt x="2358" y="350"/>
                  </a:cubicBezTo>
                  <a:cubicBezTo>
                    <a:pt x="2239" y="350"/>
                    <a:pt x="2144" y="386"/>
                    <a:pt x="2061" y="481"/>
                  </a:cubicBezTo>
                  <a:cubicBezTo>
                    <a:pt x="2021" y="478"/>
                    <a:pt x="1981" y="476"/>
                    <a:pt x="1941" y="476"/>
                  </a:cubicBezTo>
                  <a:cubicBezTo>
                    <a:pt x="1823" y="476"/>
                    <a:pt x="1706" y="487"/>
                    <a:pt x="1590" y="487"/>
                  </a:cubicBezTo>
                  <a:cubicBezTo>
                    <a:pt x="1466" y="487"/>
                    <a:pt x="1344" y="474"/>
                    <a:pt x="1227" y="421"/>
                  </a:cubicBezTo>
                  <a:cubicBezTo>
                    <a:pt x="1011" y="326"/>
                    <a:pt x="795" y="288"/>
                    <a:pt x="578" y="288"/>
                  </a:cubicBezTo>
                  <a:cubicBezTo>
                    <a:pt x="387" y="288"/>
                    <a:pt x="195" y="317"/>
                    <a:pt x="1" y="362"/>
                  </a:cubicBezTo>
                  <a:cubicBezTo>
                    <a:pt x="108" y="481"/>
                    <a:pt x="239" y="481"/>
                    <a:pt x="394" y="493"/>
                  </a:cubicBezTo>
                  <a:cubicBezTo>
                    <a:pt x="989" y="588"/>
                    <a:pt x="1608" y="564"/>
                    <a:pt x="2192" y="778"/>
                  </a:cubicBezTo>
                  <a:cubicBezTo>
                    <a:pt x="2462" y="735"/>
                    <a:pt x="2736" y="711"/>
                    <a:pt x="3008" y="711"/>
                  </a:cubicBezTo>
                  <a:cubicBezTo>
                    <a:pt x="3263" y="711"/>
                    <a:pt x="3516" y="732"/>
                    <a:pt x="3763" y="778"/>
                  </a:cubicBezTo>
                  <a:lnTo>
                    <a:pt x="3763" y="481"/>
                  </a:lnTo>
                  <a:cubicBezTo>
                    <a:pt x="3659" y="516"/>
                    <a:pt x="3547" y="591"/>
                    <a:pt x="3452" y="591"/>
                  </a:cubicBezTo>
                  <a:cubicBezTo>
                    <a:pt x="3385" y="591"/>
                    <a:pt x="3327" y="552"/>
                    <a:pt x="3287" y="433"/>
                  </a:cubicBezTo>
                  <a:cubicBezTo>
                    <a:pt x="3215" y="195"/>
                    <a:pt x="3489" y="219"/>
                    <a:pt x="3632" y="183"/>
                  </a:cubicBezTo>
                  <a:cubicBezTo>
                    <a:pt x="3205" y="24"/>
                    <a:pt x="2766" y="0"/>
                    <a:pt x="232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73" name="Google Shape;3073;p32"/>
            <p:cNvSpPr/>
            <p:nvPr/>
          </p:nvSpPr>
          <p:spPr>
            <a:xfrm>
              <a:off x="5464650" y="2939425"/>
              <a:ext cx="53900" cy="17950"/>
            </a:xfrm>
            <a:custGeom>
              <a:avLst/>
              <a:gdLst/>
              <a:ahLst/>
              <a:cxnLst/>
              <a:rect l="l" t="t" r="r" b="b"/>
              <a:pathLst>
                <a:path w="2156" h="718" extrusionOk="0">
                  <a:moveTo>
                    <a:pt x="1445" y="1"/>
                  </a:moveTo>
                  <a:cubicBezTo>
                    <a:pt x="1236" y="1"/>
                    <a:pt x="1029" y="29"/>
                    <a:pt x="834" y="62"/>
                  </a:cubicBezTo>
                  <a:cubicBezTo>
                    <a:pt x="537" y="98"/>
                    <a:pt x="287" y="372"/>
                    <a:pt x="1" y="550"/>
                  </a:cubicBezTo>
                  <a:cubicBezTo>
                    <a:pt x="263" y="705"/>
                    <a:pt x="584" y="598"/>
                    <a:pt x="858" y="717"/>
                  </a:cubicBezTo>
                  <a:cubicBezTo>
                    <a:pt x="1217" y="506"/>
                    <a:pt x="1520" y="126"/>
                    <a:pt x="1975" y="126"/>
                  </a:cubicBezTo>
                  <a:cubicBezTo>
                    <a:pt x="2032" y="126"/>
                    <a:pt x="2093" y="132"/>
                    <a:pt x="2156" y="146"/>
                  </a:cubicBezTo>
                  <a:cubicBezTo>
                    <a:pt x="1927" y="38"/>
                    <a:pt x="1685" y="1"/>
                    <a:pt x="144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74" name="Google Shape;3074;p32"/>
            <p:cNvSpPr/>
            <p:nvPr/>
          </p:nvSpPr>
          <p:spPr>
            <a:xfrm>
              <a:off x="5416725" y="2744525"/>
              <a:ext cx="18200" cy="48825"/>
            </a:xfrm>
            <a:custGeom>
              <a:avLst/>
              <a:gdLst/>
              <a:ahLst/>
              <a:cxnLst/>
              <a:rect l="l" t="t" r="r" b="b"/>
              <a:pathLst>
                <a:path w="728" h="1953" extrusionOk="0">
                  <a:moveTo>
                    <a:pt x="322" y="0"/>
                  </a:moveTo>
                  <a:cubicBezTo>
                    <a:pt x="1" y="488"/>
                    <a:pt x="49" y="1060"/>
                    <a:pt x="37" y="1596"/>
                  </a:cubicBezTo>
                  <a:cubicBezTo>
                    <a:pt x="13" y="1655"/>
                    <a:pt x="1" y="1715"/>
                    <a:pt x="13" y="1774"/>
                  </a:cubicBezTo>
                  <a:cubicBezTo>
                    <a:pt x="60" y="1893"/>
                    <a:pt x="156" y="1953"/>
                    <a:pt x="299" y="1953"/>
                  </a:cubicBezTo>
                  <a:cubicBezTo>
                    <a:pt x="382" y="1905"/>
                    <a:pt x="418" y="1822"/>
                    <a:pt x="477" y="1762"/>
                  </a:cubicBezTo>
                  <a:cubicBezTo>
                    <a:pt x="727" y="1607"/>
                    <a:pt x="668" y="1405"/>
                    <a:pt x="620" y="1179"/>
                  </a:cubicBezTo>
                  <a:cubicBezTo>
                    <a:pt x="370" y="1000"/>
                    <a:pt x="513" y="738"/>
                    <a:pt x="489" y="500"/>
                  </a:cubicBezTo>
                  <a:cubicBezTo>
                    <a:pt x="453" y="322"/>
                    <a:pt x="501" y="119"/>
                    <a:pt x="32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75" name="Google Shape;3075;p32"/>
            <p:cNvSpPr/>
            <p:nvPr/>
          </p:nvSpPr>
          <p:spPr>
            <a:xfrm>
              <a:off x="5495925" y="2915375"/>
              <a:ext cx="58350" cy="13525"/>
            </a:xfrm>
            <a:custGeom>
              <a:avLst/>
              <a:gdLst/>
              <a:ahLst/>
              <a:cxnLst/>
              <a:rect l="l" t="t" r="r" b="b"/>
              <a:pathLst>
                <a:path w="2334" h="541" extrusionOk="0">
                  <a:moveTo>
                    <a:pt x="60" y="0"/>
                  </a:moveTo>
                  <a:lnTo>
                    <a:pt x="60" y="0"/>
                  </a:lnTo>
                  <a:cubicBezTo>
                    <a:pt x="0" y="226"/>
                    <a:pt x="107" y="369"/>
                    <a:pt x="345" y="405"/>
                  </a:cubicBezTo>
                  <a:cubicBezTo>
                    <a:pt x="417" y="409"/>
                    <a:pt x="491" y="410"/>
                    <a:pt x="567" y="410"/>
                  </a:cubicBezTo>
                  <a:cubicBezTo>
                    <a:pt x="718" y="410"/>
                    <a:pt x="877" y="405"/>
                    <a:pt x="1036" y="405"/>
                  </a:cubicBezTo>
                  <a:cubicBezTo>
                    <a:pt x="1115" y="344"/>
                    <a:pt x="1191" y="308"/>
                    <a:pt x="1265" y="308"/>
                  </a:cubicBezTo>
                  <a:cubicBezTo>
                    <a:pt x="1337" y="308"/>
                    <a:pt x="1406" y="341"/>
                    <a:pt x="1476" y="417"/>
                  </a:cubicBezTo>
                  <a:cubicBezTo>
                    <a:pt x="1611" y="515"/>
                    <a:pt x="1756" y="541"/>
                    <a:pt x="1905" y="541"/>
                  </a:cubicBezTo>
                  <a:cubicBezTo>
                    <a:pt x="2045" y="541"/>
                    <a:pt x="2189" y="518"/>
                    <a:pt x="2334" y="512"/>
                  </a:cubicBezTo>
                  <a:cubicBezTo>
                    <a:pt x="2250" y="346"/>
                    <a:pt x="1965" y="453"/>
                    <a:pt x="1905" y="226"/>
                  </a:cubicBezTo>
                  <a:cubicBezTo>
                    <a:pt x="1914" y="146"/>
                    <a:pt x="1909" y="86"/>
                    <a:pt x="1841" y="86"/>
                  </a:cubicBezTo>
                  <a:cubicBezTo>
                    <a:pt x="1819" y="86"/>
                    <a:pt x="1789" y="93"/>
                    <a:pt x="1750" y="107"/>
                  </a:cubicBezTo>
                  <a:cubicBezTo>
                    <a:pt x="1644" y="116"/>
                    <a:pt x="1538" y="120"/>
                    <a:pt x="1432" y="120"/>
                  </a:cubicBezTo>
                  <a:cubicBezTo>
                    <a:pt x="975" y="120"/>
                    <a:pt x="513" y="49"/>
                    <a:pt x="6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76" name="Google Shape;3076;p32"/>
            <p:cNvSpPr/>
            <p:nvPr/>
          </p:nvSpPr>
          <p:spPr>
            <a:xfrm>
              <a:off x="5424175" y="2701350"/>
              <a:ext cx="20875" cy="55700"/>
            </a:xfrm>
            <a:custGeom>
              <a:avLst/>
              <a:gdLst/>
              <a:ahLst/>
              <a:cxnLst/>
              <a:rect l="l" t="t" r="r" b="b"/>
              <a:pathLst>
                <a:path w="835" h="2228" extrusionOk="0">
                  <a:moveTo>
                    <a:pt x="596" y="1"/>
                  </a:moveTo>
                  <a:lnTo>
                    <a:pt x="453" y="179"/>
                  </a:lnTo>
                  <a:cubicBezTo>
                    <a:pt x="370" y="275"/>
                    <a:pt x="394" y="406"/>
                    <a:pt x="322" y="477"/>
                  </a:cubicBezTo>
                  <a:cubicBezTo>
                    <a:pt x="310" y="525"/>
                    <a:pt x="286" y="560"/>
                    <a:pt x="286" y="596"/>
                  </a:cubicBezTo>
                  <a:cubicBezTo>
                    <a:pt x="155" y="929"/>
                    <a:pt x="132" y="1287"/>
                    <a:pt x="24" y="1632"/>
                  </a:cubicBezTo>
                  <a:cubicBezTo>
                    <a:pt x="13" y="1668"/>
                    <a:pt x="13" y="1703"/>
                    <a:pt x="13" y="1751"/>
                  </a:cubicBezTo>
                  <a:cubicBezTo>
                    <a:pt x="36" y="1906"/>
                    <a:pt x="1" y="2108"/>
                    <a:pt x="191" y="2227"/>
                  </a:cubicBezTo>
                  <a:cubicBezTo>
                    <a:pt x="370" y="1727"/>
                    <a:pt x="394" y="1191"/>
                    <a:pt x="739" y="763"/>
                  </a:cubicBezTo>
                  <a:cubicBezTo>
                    <a:pt x="751" y="644"/>
                    <a:pt x="810" y="536"/>
                    <a:pt x="810" y="441"/>
                  </a:cubicBezTo>
                  <a:cubicBezTo>
                    <a:pt x="834" y="382"/>
                    <a:pt x="810" y="334"/>
                    <a:pt x="798" y="275"/>
                  </a:cubicBezTo>
                  <a:cubicBezTo>
                    <a:pt x="751" y="155"/>
                    <a:pt x="715" y="48"/>
                    <a:pt x="59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77" name="Google Shape;3077;p32"/>
            <p:cNvSpPr/>
            <p:nvPr/>
          </p:nvSpPr>
          <p:spPr>
            <a:xfrm>
              <a:off x="5389050" y="2770700"/>
              <a:ext cx="10750" cy="56875"/>
            </a:xfrm>
            <a:custGeom>
              <a:avLst/>
              <a:gdLst/>
              <a:ahLst/>
              <a:cxnLst/>
              <a:rect l="l" t="t" r="r" b="b"/>
              <a:pathLst>
                <a:path w="430" h="2275" extrusionOk="0">
                  <a:moveTo>
                    <a:pt x="286" y="1"/>
                  </a:moveTo>
                  <a:cubicBezTo>
                    <a:pt x="120" y="132"/>
                    <a:pt x="155" y="322"/>
                    <a:pt x="155" y="501"/>
                  </a:cubicBezTo>
                  <a:cubicBezTo>
                    <a:pt x="132" y="679"/>
                    <a:pt x="179" y="882"/>
                    <a:pt x="1" y="1013"/>
                  </a:cubicBezTo>
                  <a:lnTo>
                    <a:pt x="1" y="2275"/>
                  </a:lnTo>
                  <a:cubicBezTo>
                    <a:pt x="405" y="1608"/>
                    <a:pt x="191" y="965"/>
                    <a:pt x="417" y="418"/>
                  </a:cubicBezTo>
                  <a:cubicBezTo>
                    <a:pt x="298" y="298"/>
                    <a:pt x="429" y="108"/>
                    <a:pt x="28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78" name="Google Shape;3078;p32"/>
            <p:cNvSpPr/>
            <p:nvPr/>
          </p:nvSpPr>
          <p:spPr>
            <a:xfrm>
              <a:off x="5417325" y="2842150"/>
              <a:ext cx="14625" cy="36325"/>
            </a:xfrm>
            <a:custGeom>
              <a:avLst/>
              <a:gdLst/>
              <a:ahLst/>
              <a:cxnLst/>
              <a:rect l="l" t="t" r="r" b="b"/>
              <a:pathLst>
                <a:path w="585" h="1453" extrusionOk="0">
                  <a:moveTo>
                    <a:pt x="298" y="0"/>
                  </a:moveTo>
                  <a:cubicBezTo>
                    <a:pt x="1" y="524"/>
                    <a:pt x="310" y="977"/>
                    <a:pt x="429" y="1453"/>
                  </a:cubicBezTo>
                  <a:cubicBezTo>
                    <a:pt x="477" y="1322"/>
                    <a:pt x="417" y="1131"/>
                    <a:pt x="572" y="1012"/>
                  </a:cubicBezTo>
                  <a:cubicBezTo>
                    <a:pt x="572" y="822"/>
                    <a:pt x="584" y="608"/>
                    <a:pt x="584" y="417"/>
                  </a:cubicBezTo>
                  <a:cubicBezTo>
                    <a:pt x="489" y="346"/>
                    <a:pt x="548" y="203"/>
                    <a:pt x="489" y="119"/>
                  </a:cubicBezTo>
                  <a:cubicBezTo>
                    <a:pt x="465" y="72"/>
                    <a:pt x="417" y="48"/>
                    <a:pt x="370" y="12"/>
                  </a:cubicBezTo>
                  <a:cubicBezTo>
                    <a:pt x="358" y="12"/>
                    <a:pt x="334" y="0"/>
                    <a:pt x="29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79" name="Google Shape;3079;p32"/>
            <p:cNvSpPr/>
            <p:nvPr/>
          </p:nvSpPr>
          <p:spPr>
            <a:xfrm>
              <a:off x="5408100" y="2799275"/>
              <a:ext cx="5975" cy="54800"/>
            </a:xfrm>
            <a:custGeom>
              <a:avLst/>
              <a:gdLst/>
              <a:ahLst/>
              <a:cxnLst/>
              <a:rect l="l" t="t" r="r" b="b"/>
              <a:pathLst>
                <a:path w="239" h="2192" extrusionOk="0">
                  <a:moveTo>
                    <a:pt x="239" y="1"/>
                  </a:moveTo>
                  <a:cubicBezTo>
                    <a:pt x="1" y="727"/>
                    <a:pt x="60" y="1465"/>
                    <a:pt x="239" y="2192"/>
                  </a:cubicBezTo>
                  <a:lnTo>
                    <a:pt x="239"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80" name="Google Shape;3080;p32"/>
            <p:cNvSpPr/>
            <p:nvPr/>
          </p:nvSpPr>
          <p:spPr>
            <a:xfrm>
              <a:off x="5439050" y="2692125"/>
              <a:ext cx="23250" cy="18500"/>
            </a:xfrm>
            <a:custGeom>
              <a:avLst/>
              <a:gdLst/>
              <a:ahLst/>
              <a:cxnLst/>
              <a:rect l="l" t="t" r="r" b="b"/>
              <a:pathLst>
                <a:path w="930" h="740" extrusionOk="0">
                  <a:moveTo>
                    <a:pt x="310" y="1"/>
                  </a:moveTo>
                  <a:cubicBezTo>
                    <a:pt x="215" y="96"/>
                    <a:pt x="144" y="191"/>
                    <a:pt x="37" y="286"/>
                  </a:cubicBezTo>
                  <a:cubicBezTo>
                    <a:pt x="13" y="310"/>
                    <a:pt x="1" y="346"/>
                    <a:pt x="1" y="394"/>
                  </a:cubicBezTo>
                  <a:cubicBezTo>
                    <a:pt x="25" y="524"/>
                    <a:pt x="37" y="644"/>
                    <a:pt x="180" y="715"/>
                  </a:cubicBezTo>
                  <a:cubicBezTo>
                    <a:pt x="207" y="732"/>
                    <a:pt x="235" y="740"/>
                    <a:pt x="263" y="740"/>
                  </a:cubicBezTo>
                  <a:cubicBezTo>
                    <a:pt x="330" y="740"/>
                    <a:pt x="394" y="698"/>
                    <a:pt x="453" y="655"/>
                  </a:cubicBezTo>
                  <a:cubicBezTo>
                    <a:pt x="488" y="655"/>
                    <a:pt x="498" y="565"/>
                    <a:pt x="538" y="565"/>
                  </a:cubicBezTo>
                  <a:cubicBezTo>
                    <a:pt x="553" y="565"/>
                    <a:pt x="571" y="576"/>
                    <a:pt x="596" y="608"/>
                  </a:cubicBezTo>
                  <a:cubicBezTo>
                    <a:pt x="620" y="608"/>
                    <a:pt x="656" y="632"/>
                    <a:pt x="668" y="644"/>
                  </a:cubicBezTo>
                  <a:cubicBezTo>
                    <a:pt x="680" y="655"/>
                    <a:pt x="715" y="655"/>
                    <a:pt x="739" y="655"/>
                  </a:cubicBezTo>
                  <a:cubicBezTo>
                    <a:pt x="799" y="655"/>
                    <a:pt x="846" y="632"/>
                    <a:pt x="894" y="596"/>
                  </a:cubicBezTo>
                  <a:cubicBezTo>
                    <a:pt x="918" y="536"/>
                    <a:pt x="930" y="489"/>
                    <a:pt x="918" y="429"/>
                  </a:cubicBezTo>
                  <a:cubicBezTo>
                    <a:pt x="894" y="358"/>
                    <a:pt x="834" y="286"/>
                    <a:pt x="751" y="239"/>
                  </a:cubicBezTo>
                  <a:cubicBezTo>
                    <a:pt x="751" y="227"/>
                    <a:pt x="739" y="227"/>
                    <a:pt x="691" y="227"/>
                  </a:cubicBezTo>
                  <a:cubicBezTo>
                    <a:pt x="656" y="227"/>
                    <a:pt x="620" y="239"/>
                    <a:pt x="596" y="274"/>
                  </a:cubicBezTo>
                  <a:cubicBezTo>
                    <a:pt x="418" y="274"/>
                    <a:pt x="441" y="48"/>
                    <a:pt x="31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81" name="Google Shape;3081;p32"/>
            <p:cNvSpPr/>
            <p:nvPr/>
          </p:nvSpPr>
          <p:spPr>
            <a:xfrm>
              <a:off x="5403650" y="2719100"/>
              <a:ext cx="14600" cy="30500"/>
            </a:xfrm>
            <a:custGeom>
              <a:avLst/>
              <a:gdLst/>
              <a:ahLst/>
              <a:cxnLst/>
              <a:rect l="l" t="t" r="r" b="b"/>
              <a:pathLst>
                <a:path w="584" h="1220" extrusionOk="0">
                  <a:moveTo>
                    <a:pt x="491" y="1"/>
                  </a:moveTo>
                  <a:cubicBezTo>
                    <a:pt x="462" y="1"/>
                    <a:pt x="434" y="18"/>
                    <a:pt x="405" y="53"/>
                  </a:cubicBezTo>
                  <a:cubicBezTo>
                    <a:pt x="143" y="398"/>
                    <a:pt x="12" y="779"/>
                    <a:pt x="0" y="1219"/>
                  </a:cubicBezTo>
                  <a:cubicBezTo>
                    <a:pt x="322" y="886"/>
                    <a:pt x="322" y="410"/>
                    <a:pt x="583" y="65"/>
                  </a:cubicBezTo>
                  <a:cubicBezTo>
                    <a:pt x="553" y="21"/>
                    <a:pt x="522" y="1"/>
                    <a:pt x="49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82" name="Google Shape;3082;p32"/>
            <p:cNvSpPr/>
            <p:nvPr/>
          </p:nvSpPr>
          <p:spPr>
            <a:xfrm>
              <a:off x="5413750" y="2702850"/>
              <a:ext cx="16400" cy="17575"/>
            </a:xfrm>
            <a:custGeom>
              <a:avLst/>
              <a:gdLst/>
              <a:ahLst/>
              <a:cxnLst/>
              <a:rect l="l" t="t" r="r" b="b"/>
              <a:pathLst>
                <a:path w="656" h="703" extrusionOk="0">
                  <a:moveTo>
                    <a:pt x="334" y="0"/>
                  </a:moveTo>
                  <a:lnTo>
                    <a:pt x="334" y="0"/>
                  </a:lnTo>
                  <a:cubicBezTo>
                    <a:pt x="191" y="215"/>
                    <a:pt x="37" y="417"/>
                    <a:pt x="1" y="691"/>
                  </a:cubicBezTo>
                  <a:cubicBezTo>
                    <a:pt x="60" y="703"/>
                    <a:pt x="120" y="703"/>
                    <a:pt x="179" y="703"/>
                  </a:cubicBezTo>
                  <a:cubicBezTo>
                    <a:pt x="215" y="476"/>
                    <a:pt x="656" y="334"/>
                    <a:pt x="33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83" name="Google Shape;3083;p32"/>
            <p:cNvSpPr/>
            <p:nvPr/>
          </p:nvSpPr>
          <p:spPr>
            <a:xfrm>
              <a:off x="5423575" y="2716250"/>
              <a:ext cx="8075" cy="25900"/>
            </a:xfrm>
            <a:custGeom>
              <a:avLst/>
              <a:gdLst/>
              <a:ahLst/>
              <a:cxnLst/>
              <a:rect l="l" t="t" r="r" b="b"/>
              <a:pathLst>
                <a:path w="323" h="1036" extrusionOk="0">
                  <a:moveTo>
                    <a:pt x="322" y="0"/>
                  </a:moveTo>
                  <a:cubicBezTo>
                    <a:pt x="60" y="298"/>
                    <a:pt x="1" y="655"/>
                    <a:pt x="48" y="1036"/>
                  </a:cubicBezTo>
                  <a:cubicBezTo>
                    <a:pt x="227" y="714"/>
                    <a:pt x="322" y="381"/>
                    <a:pt x="32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84" name="Google Shape;3084;p32"/>
            <p:cNvSpPr/>
            <p:nvPr/>
          </p:nvSpPr>
          <p:spPr>
            <a:xfrm>
              <a:off x="5586400" y="2946400"/>
              <a:ext cx="18475" cy="6050"/>
            </a:xfrm>
            <a:custGeom>
              <a:avLst/>
              <a:gdLst/>
              <a:ahLst/>
              <a:cxnLst/>
              <a:rect l="l" t="t" r="r" b="b"/>
              <a:pathLst>
                <a:path w="739" h="242" extrusionOk="0">
                  <a:moveTo>
                    <a:pt x="349" y="0"/>
                  </a:moveTo>
                  <a:cubicBezTo>
                    <a:pt x="252" y="0"/>
                    <a:pt x="153" y="11"/>
                    <a:pt x="55" y="11"/>
                  </a:cubicBezTo>
                  <a:cubicBezTo>
                    <a:pt x="37" y="11"/>
                    <a:pt x="19" y="10"/>
                    <a:pt x="1" y="9"/>
                  </a:cubicBezTo>
                  <a:lnTo>
                    <a:pt x="1" y="9"/>
                  </a:lnTo>
                  <a:cubicBezTo>
                    <a:pt x="82" y="187"/>
                    <a:pt x="183" y="242"/>
                    <a:pt x="291" y="242"/>
                  </a:cubicBezTo>
                  <a:cubicBezTo>
                    <a:pt x="436" y="242"/>
                    <a:pt x="595" y="144"/>
                    <a:pt x="739" y="117"/>
                  </a:cubicBezTo>
                  <a:cubicBezTo>
                    <a:pt x="617" y="20"/>
                    <a:pt x="484" y="0"/>
                    <a:pt x="34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85" name="Google Shape;3085;p32"/>
            <p:cNvSpPr/>
            <p:nvPr/>
          </p:nvSpPr>
          <p:spPr>
            <a:xfrm>
              <a:off x="5748025" y="2939000"/>
              <a:ext cx="22050" cy="4975"/>
            </a:xfrm>
            <a:custGeom>
              <a:avLst/>
              <a:gdLst/>
              <a:ahLst/>
              <a:cxnLst/>
              <a:rect l="l" t="t" r="r" b="b"/>
              <a:pathLst>
                <a:path w="882" h="199" extrusionOk="0">
                  <a:moveTo>
                    <a:pt x="416" y="0"/>
                  </a:moveTo>
                  <a:cubicBezTo>
                    <a:pt x="273" y="0"/>
                    <a:pt x="134" y="29"/>
                    <a:pt x="1" y="139"/>
                  </a:cubicBezTo>
                  <a:cubicBezTo>
                    <a:pt x="179" y="163"/>
                    <a:pt x="358" y="163"/>
                    <a:pt x="536" y="174"/>
                  </a:cubicBezTo>
                  <a:cubicBezTo>
                    <a:pt x="644" y="127"/>
                    <a:pt x="775" y="198"/>
                    <a:pt x="882" y="32"/>
                  </a:cubicBezTo>
                  <a:cubicBezTo>
                    <a:pt x="723" y="32"/>
                    <a:pt x="567" y="0"/>
                    <a:pt x="41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86" name="Google Shape;3086;p32"/>
            <p:cNvSpPr/>
            <p:nvPr/>
          </p:nvSpPr>
          <p:spPr>
            <a:xfrm>
              <a:off x="5442325" y="2921625"/>
              <a:ext cx="20875" cy="7275"/>
            </a:xfrm>
            <a:custGeom>
              <a:avLst/>
              <a:gdLst/>
              <a:ahLst/>
              <a:cxnLst/>
              <a:rect l="l" t="t" r="r" b="b"/>
              <a:pathLst>
                <a:path w="835" h="291" extrusionOk="0">
                  <a:moveTo>
                    <a:pt x="299" y="0"/>
                  </a:moveTo>
                  <a:cubicBezTo>
                    <a:pt x="203" y="60"/>
                    <a:pt x="72" y="12"/>
                    <a:pt x="1" y="155"/>
                  </a:cubicBezTo>
                  <a:cubicBezTo>
                    <a:pt x="122" y="252"/>
                    <a:pt x="244" y="291"/>
                    <a:pt x="381" y="291"/>
                  </a:cubicBezTo>
                  <a:cubicBezTo>
                    <a:pt x="513" y="291"/>
                    <a:pt x="659" y="255"/>
                    <a:pt x="834" y="203"/>
                  </a:cubicBezTo>
                  <a:cubicBezTo>
                    <a:pt x="596" y="107"/>
                    <a:pt x="441" y="60"/>
                    <a:pt x="29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87" name="Google Shape;3087;p32"/>
            <p:cNvSpPr/>
            <p:nvPr/>
          </p:nvSpPr>
          <p:spPr>
            <a:xfrm>
              <a:off x="5435500" y="2914175"/>
              <a:ext cx="14300" cy="11350"/>
            </a:xfrm>
            <a:custGeom>
              <a:avLst/>
              <a:gdLst/>
              <a:ahLst/>
              <a:cxnLst/>
              <a:rect l="l" t="t" r="r" b="b"/>
              <a:pathLst>
                <a:path w="572" h="454" extrusionOk="0">
                  <a:moveTo>
                    <a:pt x="167" y="1"/>
                  </a:moveTo>
                  <a:cubicBezTo>
                    <a:pt x="107" y="48"/>
                    <a:pt x="60" y="108"/>
                    <a:pt x="0" y="155"/>
                  </a:cubicBezTo>
                  <a:cubicBezTo>
                    <a:pt x="48" y="298"/>
                    <a:pt x="167" y="382"/>
                    <a:pt x="286" y="453"/>
                  </a:cubicBezTo>
                  <a:cubicBezTo>
                    <a:pt x="393" y="441"/>
                    <a:pt x="512" y="441"/>
                    <a:pt x="572" y="298"/>
                  </a:cubicBezTo>
                  <a:cubicBezTo>
                    <a:pt x="441" y="203"/>
                    <a:pt x="298" y="96"/>
                    <a:pt x="16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88" name="Google Shape;3088;p32"/>
            <p:cNvSpPr/>
            <p:nvPr/>
          </p:nvSpPr>
          <p:spPr>
            <a:xfrm>
              <a:off x="5442925" y="2953475"/>
              <a:ext cx="21450" cy="4625"/>
            </a:xfrm>
            <a:custGeom>
              <a:avLst/>
              <a:gdLst/>
              <a:ahLst/>
              <a:cxnLst/>
              <a:rect l="l" t="t" r="r" b="b"/>
              <a:pathLst>
                <a:path w="858" h="185" extrusionOk="0">
                  <a:moveTo>
                    <a:pt x="858" y="0"/>
                  </a:moveTo>
                  <a:cubicBezTo>
                    <a:pt x="572" y="0"/>
                    <a:pt x="286" y="0"/>
                    <a:pt x="1" y="12"/>
                  </a:cubicBezTo>
                  <a:cubicBezTo>
                    <a:pt x="144" y="125"/>
                    <a:pt x="286" y="185"/>
                    <a:pt x="429" y="185"/>
                  </a:cubicBezTo>
                  <a:cubicBezTo>
                    <a:pt x="572" y="185"/>
                    <a:pt x="715" y="125"/>
                    <a:pt x="85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89" name="Google Shape;3089;p32"/>
            <p:cNvSpPr/>
            <p:nvPr/>
          </p:nvSpPr>
          <p:spPr>
            <a:xfrm>
              <a:off x="5805475" y="2964675"/>
              <a:ext cx="15200" cy="3475"/>
            </a:xfrm>
            <a:custGeom>
              <a:avLst/>
              <a:gdLst/>
              <a:ahLst/>
              <a:cxnLst/>
              <a:rect l="l" t="t" r="r" b="b"/>
              <a:pathLst>
                <a:path w="608" h="139" extrusionOk="0">
                  <a:moveTo>
                    <a:pt x="119" y="1"/>
                  </a:moveTo>
                  <a:cubicBezTo>
                    <a:pt x="79" y="1"/>
                    <a:pt x="40" y="2"/>
                    <a:pt x="1" y="5"/>
                  </a:cubicBezTo>
                  <a:cubicBezTo>
                    <a:pt x="95" y="112"/>
                    <a:pt x="203" y="139"/>
                    <a:pt x="313" y="139"/>
                  </a:cubicBezTo>
                  <a:cubicBezTo>
                    <a:pt x="412" y="139"/>
                    <a:pt x="512" y="117"/>
                    <a:pt x="608" y="112"/>
                  </a:cubicBezTo>
                  <a:cubicBezTo>
                    <a:pt x="454" y="25"/>
                    <a:pt x="285" y="1"/>
                    <a:pt x="11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90" name="Google Shape;3090;p32"/>
            <p:cNvSpPr/>
            <p:nvPr/>
          </p:nvSpPr>
          <p:spPr>
            <a:xfrm>
              <a:off x="5430725" y="2867750"/>
              <a:ext cx="6875" cy="14300"/>
            </a:xfrm>
            <a:custGeom>
              <a:avLst/>
              <a:gdLst/>
              <a:ahLst/>
              <a:cxnLst/>
              <a:rect l="l" t="t" r="r" b="b"/>
              <a:pathLst>
                <a:path w="275" h="572" extrusionOk="0">
                  <a:moveTo>
                    <a:pt x="48" y="0"/>
                  </a:moveTo>
                  <a:cubicBezTo>
                    <a:pt x="60" y="191"/>
                    <a:pt x="1" y="417"/>
                    <a:pt x="191" y="572"/>
                  </a:cubicBezTo>
                  <a:cubicBezTo>
                    <a:pt x="191" y="357"/>
                    <a:pt x="274" y="155"/>
                    <a:pt x="4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91" name="Google Shape;3091;p32"/>
            <p:cNvSpPr/>
            <p:nvPr/>
          </p:nvSpPr>
          <p:spPr>
            <a:xfrm>
              <a:off x="5395300" y="2767425"/>
              <a:ext cx="5100" cy="13725"/>
            </a:xfrm>
            <a:custGeom>
              <a:avLst/>
              <a:gdLst/>
              <a:ahLst/>
              <a:cxnLst/>
              <a:rect l="l" t="t" r="r" b="b"/>
              <a:pathLst>
                <a:path w="204" h="549" extrusionOk="0">
                  <a:moveTo>
                    <a:pt x="203" y="1"/>
                  </a:moveTo>
                  <a:cubicBezTo>
                    <a:pt x="144" y="37"/>
                    <a:pt x="96" y="84"/>
                    <a:pt x="36" y="132"/>
                  </a:cubicBezTo>
                  <a:cubicBezTo>
                    <a:pt x="48" y="275"/>
                    <a:pt x="1" y="441"/>
                    <a:pt x="167" y="549"/>
                  </a:cubicBezTo>
                  <a:cubicBezTo>
                    <a:pt x="179" y="358"/>
                    <a:pt x="179" y="179"/>
                    <a:pt x="20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92" name="Google Shape;3092;p32"/>
            <p:cNvSpPr/>
            <p:nvPr/>
          </p:nvSpPr>
          <p:spPr>
            <a:xfrm>
              <a:off x="5397975" y="2749575"/>
              <a:ext cx="5700" cy="13725"/>
            </a:xfrm>
            <a:custGeom>
              <a:avLst/>
              <a:gdLst/>
              <a:ahLst/>
              <a:cxnLst/>
              <a:rect l="l" t="t" r="r" b="b"/>
              <a:pathLst>
                <a:path w="228" h="549" extrusionOk="0">
                  <a:moveTo>
                    <a:pt x="227" y="0"/>
                  </a:moveTo>
                  <a:cubicBezTo>
                    <a:pt x="37" y="179"/>
                    <a:pt x="1" y="358"/>
                    <a:pt x="215" y="548"/>
                  </a:cubicBezTo>
                  <a:cubicBezTo>
                    <a:pt x="215" y="346"/>
                    <a:pt x="227" y="179"/>
                    <a:pt x="22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93" name="Google Shape;3093;p32"/>
            <p:cNvSpPr/>
            <p:nvPr/>
          </p:nvSpPr>
          <p:spPr>
            <a:xfrm>
              <a:off x="5413750" y="2784400"/>
              <a:ext cx="7775" cy="14600"/>
            </a:xfrm>
            <a:custGeom>
              <a:avLst/>
              <a:gdLst/>
              <a:ahLst/>
              <a:cxnLst/>
              <a:rect l="l" t="t" r="r" b="b"/>
              <a:pathLst>
                <a:path w="311" h="584" extrusionOk="0">
                  <a:moveTo>
                    <a:pt x="156" y="1"/>
                  </a:moveTo>
                  <a:cubicBezTo>
                    <a:pt x="1" y="179"/>
                    <a:pt x="13" y="393"/>
                    <a:pt x="25" y="584"/>
                  </a:cubicBezTo>
                  <a:lnTo>
                    <a:pt x="156" y="584"/>
                  </a:lnTo>
                  <a:cubicBezTo>
                    <a:pt x="310" y="465"/>
                    <a:pt x="275" y="322"/>
                    <a:pt x="203" y="191"/>
                  </a:cubicBezTo>
                  <a:cubicBezTo>
                    <a:pt x="191" y="131"/>
                    <a:pt x="168" y="60"/>
                    <a:pt x="15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94" name="Google Shape;3094;p32"/>
            <p:cNvSpPr/>
            <p:nvPr/>
          </p:nvSpPr>
          <p:spPr>
            <a:xfrm>
              <a:off x="5776900" y="2942300"/>
              <a:ext cx="14025" cy="5200"/>
            </a:xfrm>
            <a:custGeom>
              <a:avLst/>
              <a:gdLst/>
              <a:ahLst/>
              <a:cxnLst/>
              <a:rect l="l" t="t" r="r" b="b"/>
              <a:pathLst>
                <a:path w="561" h="208" extrusionOk="0">
                  <a:moveTo>
                    <a:pt x="277" y="1"/>
                  </a:moveTo>
                  <a:cubicBezTo>
                    <a:pt x="186" y="1"/>
                    <a:pt x="93" y="51"/>
                    <a:pt x="1" y="150"/>
                  </a:cubicBezTo>
                  <a:cubicBezTo>
                    <a:pt x="107" y="185"/>
                    <a:pt x="218" y="208"/>
                    <a:pt x="330" y="208"/>
                  </a:cubicBezTo>
                  <a:cubicBezTo>
                    <a:pt x="406" y="208"/>
                    <a:pt x="483" y="197"/>
                    <a:pt x="560" y="173"/>
                  </a:cubicBezTo>
                  <a:cubicBezTo>
                    <a:pt x="468" y="57"/>
                    <a:pt x="373" y="1"/>
                    <a:pt x="27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95" name="Google Shape;3095;p32"/>
            <p:cNvSpPr/>
            <p:nvPr/>
          </p:nvSpPr>
          <p:spPr>
            <a:xfrm>
              <a:off x="5468225" y="2903300"/>
              <a:ext cx="10450" cy="4300"/>
            </a:xfrm>
            <a:custGeom>
              <a:avLst/>
              <a:gdLst/>
              <a:ahLst/>
              <a:cxnLst/>
              <a:rect l="l" t="t" r="r" b="b"/>
              <a:pathLst>
                <a:path w="418" h="172" extrusionOk="0">
                  <a:moveTo>
                    <a:pt x="211" y="1"/>
                  </a:moveTo>
                  <a:cubicBezTo>
                    <a:pt x="144" y="1"/>
                    <a:pt x="75" y="40"/>
                    <a:pt x="1" y="114"/>
                  </a:cubicBezTo>
                  <a:cubicBezTo>
                    <a:pt x="79" y="153"/>
                    <a:pt x="158" y="171"/>
                    <a:pt x="235" y="171"/>
                  </a:cubicBezTo>
                  <a:cubicBezTo>
                    <a:pt x="297" y="171"/>
                    <a:pt x="359" y="159"/>
                    <a:pt x="417" y="138"/>
                  </a:cubicBezTo>
                  <a:cubicBezTo>
                    <a:pt x="350" y="45"/>
                    <a:pt x="282" y="1"/>
                    <a:pt x="21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96" name="Google Shape;3096;p32"/>
            <p:cNvSpPr/>
            <p:nvPr/>
          </p:nvSpPr>
          <p:spPr>
            <a:xfrm>
              <a:off x="5521800" y="2921550"/>
              <a:ext cx="11050" cy="3975"/>
            </a:xfrm>
            <a:custGeom>
              <a:avLst/>
              <a:gdLst/>
              <a:ahLst/>
              <a:cxnLst/>
              <a:rect l="l" t="t" r="r" b="b"/>
              <a:pathLst>
                <a:path w="442" h="159" extrusionOk="0">
                  <a:moveTo>
                    <a:pt x="232" y="0"/>
                  </a:moveTo>
                  <a:cubicBezTo>
                    <a:pt x="157" y="0"/>
                    <a:pt x="81" y="54"/>
                    <a:pt x="1" y="146"/>
                  </a:cubicBezTo>
                  <a:cubicBezTo>
                    <a:pt x="144" y="146"/>
                    <a:pt x="287" y="158"/>
                    <a:pt x="441" y="158"/>
                  </a:cubicBezTo>
                  <a:cubicBezTo>
                    <a:pt x="372" y="48"/>
                    <a:pt x="303" y="0"/>
                    <a:pt x="23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97" name="Google Shape;3097;p32"/>
            <p:cNvSpPr/>
            <p:nvPr/>
          </p:nvSpPr>
          <p:spPr>
            <a:xfrm>
              <a:off x="5440550" y="2691825"/>
              <a:ext cx="6575" cy="7475"/>
            </a:xfrm>
            <a:custGeom>
              <a:avLst/>
              <a:gdLst/>
              <a:ahLst/>
              <a:cxnLst/>
              <a:rect l="l" t="t" r="r" b="b"/>
              <a:pathLst>
                <a:path w="263" h="299" extrusionOk="0">
                  <a:moveTo>
                    <a:pt x="131" y="1"/>
                  </a:moveTo>
                  <a:cubicBezTo>
                    <a:pt x="84" y="108"/>
                    <a:pt x="36" y="191"/>
                    <a:pt x="0" y="298"/>
                  </a:cubicBezTo>
                  <a:cubicBezTo>
                    <a:pt x="179" y="286"/>
                    <a:pt x="239" y="179"/>
                    <a:pt x="262" y="13"/>
                  </a:cubicBezTo>
                  <a:cubicBezTo>
                    <a:pt x="215" y="13"/>
                    <a:pt x="179" y="13"/>
                    <a:pt x="13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98" name="Google Shape;3098;p32"/>
            <p:cNvSpPr/>
            <p:nvPr/>
          </p:nvSpPr>
          <p:spPr>
            <a:xfrm>
              <a:off x="5431925" y="2706425"/>
              <a:ext cx="4475" cy="7450"/>
            </a:xfrm>
            <a:custGeom>
              <a:avLst/>
              <a:gdLst/>
              <a:ahLst/>
              <a:cxnLst/>
              <a:rect l="l" t="t" r="r" b="b"/>
              <a:pathLst>
                <a:path w="179" h="298" extrusionOk="0">
                  <a:moveTo>
                    <a:pt x="167" y="0"/>
                  </a:moveTo>
                  <a:cubicBezTo>
                    <a:pt x="60" y="60"/>
                    <a:pt x="0" y="155"/>
                    <a:pt x="24" y="298"/>
                  </a:cubicBezTo>
                  <a:cubicBezTo>
                    <a:pt x="131" y="214"/>
                    <a:pt x="179" y="119"/>
                    <a:pt x="16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99" name="Google Shape;3099;p32"/>
            <p:cNvSpPr/>
            <p:nvPr/>
          </p:nvSpPr>
          <p:spPr>
            <a:xfrm>
              <a:off x="5793575" y="2962625"/>
              <a:ext cx="5075" cy="1575"/>
            </a:xfrm>
            <a:custGeom>
              <a:avLst/>
              <a:gdLst/>
              <a:ahLst/>
              <a:cxnLst/>
              <a:rect l="l" t="t" r="r" b="b"/>
              <a:pathLst>
                <a:path w="203" h="63" extrusionOk="0">
                  <a:moveTo>
                    <a:pt x="99" y="0"/>
                  </a:moveTo>
                  <a:cubicBezTo>
                    <a:pt x="67" y="0"/>
                    <a:pt x="33" y="19"/>
                    <a:pt x="0" y="63"/>
                  </a:cubicBezTo>
                  <a:lnTo>
                    <a:pt x="203" y="63"/>
                  </a:lnTo>
                  <a:cubicBezTo>
                    <a:pt x="171" y="25"/>
                    <a:pt x="136" y="0"/>
                    <a:pt x="9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00" name="Google Shape;3100;p32"/>
            <p:cNvSpPr/>
            <p:nvPr/>
          </p:nvSpPr>
          <p:spPr>
            <a:xfrm>
              <a:off x="6112650" y="2685575"/>
              <a:ext cx="12525" cy="9400"/>
            </a:xfrm>
            <a:custGeom>
              <a:avLst/>
              <a:gdLst/>
              <a:ahLst/>
              <a:cxnLst/>
              <a:rect l="l" t="t" r="r" b="b"/>
              <a:pathLst>
                <a:path w="501" h="376" extrusionOk="0">
                  <a:moveTo>
                    <a:pt x="203" y="1"/>
                  </a:moveTo>
                  <a:cubicBezTo>
                    <a:pt x="144" y="24"/>
                    <a:pt x="84" y="60"/>
                    <a:pt x="48" y="120"/>
                  </a:cubicBezTo>
                  <a:cubicBezTo>
                    <a:pt x="1" y="155"/>
                    <a:pt x="1" y="203"/>
                    <a:pt x="36" y="263"/>
                  </a:cubicBezTo>
                  <a:cubicBezTo>
                    <a:pt x="108" y="328"/>
                    <a:pt x="191" y="375"/>
                    <a:pt x="265" y="375"/>
                  </a:cubicBezTo>
                  <a:cubicBezTo>
                    <a:pt x="325" y="375"/>
                    <a:pt x="380" y="343"/>
                    <a:pt x="417" y="263"/>
                  </a:cubicBezTo>
                  <a:cubicBezTo>
                    <a:pt x="501" y="120"/>
                    <a:pt x="322" y="36"/>
                    <a:pt x="20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01" name="Google Shape;3101;p32"/>
            <p:cNvSpPr/>
            <p:nvPr/>
          </p:nvSpPr>
          <p:spPr>
            <a:xfrm>
              <a:off x="6090025" y="2683050"/>
              <a:ext cx="14925" cy="9100"/>
            </a:xfrm>
            <a:custGeom>
              <a:avLst/>
              <a:gdLst/>
              <a:ahLst/>
              <a:cxnLst/>
              <a:rect l="l" t="t" r="r" b="b"/>
              <a:pathLst>
                <a:path w="597" h="364" extrusionOk="0">
                  <a:moveTo>
                    <a:pt x="240" y="0"/>
                  </a:moveTo>
                  <a:cubicBezTo>
                    <a:pt x="190" y="0"/>
                    <a:pt x="141" y="21"/>
                    <a:pt x="96" y="66"/>
                  </a:cubicBezTo>
                  <a:cubicBezTo>
                    <a:pt x="1" y="233"/>
                    <a:pt x="13" y="352"/>
                    <a:pt x="239" y="364"/>
                  </a:cubicBezTo>
                  <a:cubicBezTo>
                    <a:pt x="334" y="364"/>
                    <a:pt x="418" y="352"/>
                    <a:pt x="513" y="352"/>
                  </a:cubicBezTo>
                  <a:cubicBezTo>
                    <a:pt x="584" y="245"/>
                    <a:pt x="596" y="161"/>
                    <a:pt x="489" y="66"/>
                  </a:cubicBezTo>
                  <a:cubicBezTo>
                    <a:pt x="465" y="54"/>
                    <a:pt x="418" y="54"/>
                    <a:pt x="370" y="42"/>
                  </a:cubicBezTo>
                  <a:cubicBezTo>
                    <a:pt x="326" y="15"/>
                    <a:pt x="283" y="0"/>
                    <a:pt x="24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02" name="Google Shape;3102;p32"/>
            <p:cNvSpPr/>
            <p:nvPr/>
          </p:nvSpPr>
          <p:spPr>
            <a:xfrm>
              <a:off x="6092425" y="2682050"/>
              <a:ext cx="6850" cy="2650"/>
            </a:xfrm>
            <a:custGeom>
              <a:avLst/>
              <a:gdLst/>
              <a:ahLst/>
              <a:cxnLst/>
              <a:rect l="l" t="t" r="r" b="b"/>
              <a:pathLst>
                <a:path w="274" h="106" extrusionOk="0">
                  <a:moveTo>
                    <a:pt x="136" y="0"/>
                  </a:moveTo>
                  <a:cubicBezTo>
                    <a:pt x="89" y="0"/>
                    <a:pt x="43" y="33"/>
                    <a:pt x="0" y="106"/>
                  </a:cubicBezTo>
                  <a:cubicBezTo>
                    <a:pt x="83" y="94"/>
                    <a:pt x="191" y="94"/>
                    <a:pt x="274" y="82"/>
                  </a:cubicBezTo>
                  <a:cubicBezTo>
                    <a:pt x="227" y="30"/>
                    <a:pt x="181" y="0"/>
                    <a:pt x="13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03" name="Google Shape;3103;p32"/>
            <p:cNvSpPr/>
            <p:nvPr/>
          </p:nvSpPr>
          <p:spPr>
            <a:xfrm>
              <a:off x="6102250" y="2684675"/>
              <a:ext cx="4475" cy="7175"/>
            </a:xfrm>
            <a:custGeom>
              <a:avLst/>
              <a:gdLst/>
              <a:ahLst/>
              <a:cxnLst/>
              <a:rect l="l" t="t" r="r" b="b"/>
              <a:pathLst>
                <a:path w="179" h="287" extrusionOk="0">
                  <a:moveTo>
                    <a:pt x="0" y="1"/>
                  </a:moveTo>
                  <a:lnTo>
                    <a:pt x="0" y="1"/>
                  </a:lnTo>
                  <a:cubicBezTo>
                    <a:pt x="24" y="108"/>
                    <a:pt x="24" y="191"/>
                    <a:pt x="24" y="287"/>
                  </a:cubicBezTo>
                  <a:cubicBezTo>
                    <a:pt x="179" y="180"/>
                    <a:pt x="179" y="96"/>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04" name="Google Shape;3104;p32"/>
            <p:cNvSpPr/>
            <p:nvPr/>
          </p:nvSpPr>
          <p:spPr>
            <a:xfrm>
              <a:off x="6111175" y="2687950"/>
              <a:ext cx="2400" cy="3900"/>
            </a:xfrm>
            <a:custGeom>
              <a:avLst/>
              <a:gdLst/>
              <a:ahLst/>
              <a:cxnLst/>
              <a:rect l="l" t="t" r="r" b="b"/>
              <a:pathLst>
                <a:path w="96" h="156" extrusionOk="0">
                  <a:moveTo>
                    <a:pt x="95" y="1"/>
                  </a:moveTo>
                  <a:lnTo>
                    <a:pt x="95" y="1"/>
                  </a:lnTo>
                  <a:cubicBezTo>
                    <a:pt x="0" y="49"/>
                    <a:pt x="0" y="108"/>
                    <a:pt x="84" y="156"/>
                  </a:cubicBezTo>
                  <a:cubicBezTo>
                    <a:pt x="95" y="108"/>
                    <a:pt x="95" y="49"/>
                    <a:pt x="9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05" name="Google Shape;3105;p32"/>
            <p:cNvSpPr/>
            <p:nvPr/>
          </p:nvSpPr>
          <p:spPr>
            <a:xfrm>
              <a:off x="6113850" y="2685575"/>
              <a:ext cx="3900" cy="2400"/>
            </a:xfrm>
            <a:custGeom>
              <a:avLst/>
              <a:gdLst/>
              <a:ahLst/>
              <a:cxnLst/>
              <a:rect l="l" t="t" r="r" b="b"/>
              <a:pathLst>
                <a:path w="156" h="96" extrusionOk="0">
                  <a:moveTo>
                    <a:pt x="155" y="1"/>
                  </a:moveTo>
                  <a:cubicBezTo>
                    <a:pt x="72" y="1"/>
                    <a:pt x="12" y="36"/>
                    <a:pt x="0" y="96"/>
                  </a:cubicBezTo>
                  <a:cubicBezTo>
                    <a:pt x="48" y="72"/>
                    <a:pt x="108" y="24"/>
                    <a:pt x="15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06" name="Google Shape;3106;p32"/>
            <p:cNvSpPr/>
            <p:nvPr/>
          </p:nvSpPr>
          <p:spPr>
            <a:xfrm>
              <a:off x="5511100" y="2691975"/>
              <a:ext cx="53300" cy="8575"/>
            </a:xfrm>
            <a:custGeom>
              <a:avLst/>
              <a:gdLst/>
              <a:ahLst/>
              <a:cxnLst/>
              <a:rect l="l" t="t" r="r" b="b"/>
              <a:pathLst>
                <a:path w="2132" h="343" extrusionOk="0">
                  <a:moveTo>
                    <a:pt x="426" y="0"/>
                  </a:moveTo>
                  <a:cubicBezTo>
                    <a:pt x="277" y="0"/>
                    <a:pt x="132" y="26"/>
                    <a:pt x="0" y="138"/>
                  </a:cubicBezTo>
                  <a:cubicBezTo>
                    <a:pt x="106" y="296"/>
                    <a:pt x="249" y="342"/>
                    <a:pt x="422" y="342"/>
                  </a:cubicBezTo>
                  <a:cubicBezTo>
                    <a:pt x="443" y="342"/>
                    <a:pt x="466" y="341"/>
                    <a:pt x="488" y="340"/>
                  </a:cubicBezTo>
                  <a:cubicBezTo>
                    <a:pt x="846" y="304"/>
                    <a:pt x="1203" y="304"/>
                    <a:pt x="1560" y="304"/>
                  </a:cubicBezTo>
                  <a:cubicBezTo>
                    <a:pt x="1619" y="284"/>
                    <a:pt x="1686" y="283"/>
                    <a:pt x="1753" y="283"/>
                  </a:cubicBezTo>
                  <a:cubicBezTo>
                    <a:pt x="1763" y="283"/>
                    <a:pt x="1774" y="283"/>
                    <a:pt x="1784" y="283"/>
                  </a:cubicBezTo>
                  <a:cubicBezTo>
                    <a:pt x="1909" y="283"/>
                    <a:pt x="2036" y="279"/>
                    <a:pt x="2131" y="161"/>
                  </a:cubicBezTo>
                  <a:lnTo>
                    <a:pt x="750" y="19"/>
                  </a:lnTo>
                  <a:cubicBezTo>
                    <a:pt x="641" y="14"/>
                    <a:pt x="532" y="0"/>
                    <a:pt x="42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07" name="Google Shape;3107;p32"/>
            <p:cNvSpPr/>
            <p:nvPr/>
          </p:nvSpPr>
          <p:spPr>
            <a:xfrm>
              <a:off x="5453950" y="2677125"/>
              <a:ext cx="23225" cy="23475"/>
            </a:xfrm>
            <a:custGeom>
              <a:avLst/>
              <a:gdLst/>
              <a:ahLst/>
              <a:cxnLst/>
              <a:rect l="l" t="t" r="r" b="b"/>
              <a:pathLst>
                <a:path w="929" h="939" extrusionOk="0">
                  <a:moveTo>
                    <a:pt x="614" y="1"/>
                  </a:moveTo>
                  <a:cubicBezTo>
                    <a:pt x="555" y="1"/>
                    <a:pt x="496" y="31"/>
                    <a:pt x="441" y="101"/>
                  </a:cubicBezTo>
                  <a:cubicBezTo>
                    <a:pt x="250" y="315"/>
                    <a:pt x="0" y="517"/>
                    <a:pt x="0" y="851"/>
                  </a:cubicBezTo>
                  <a:cubicBezTo>
                    <a:pt x="36" y="851"/>
                    <a:pt x="84" y="863"/>
                    <a:pt x="131" y="886"/>
                  </a:cubicBezTo>
                  <a:cubicBezTo>
                    <a:pt x="177" y="923"/>
                    <a:pt x="222" y="938"/>
                    <a:pt x="268" y="938"/>
                  </a:cubicBezTo>
                  <a:cubicBezTo>
                    <a:pt x="282" y="938"/>
                    <a:pt x="296" y="937"/>
                    <a:pt x="310" y="934"/>
                  </a:cubicBezTo>
                  <a:cubicBezTo>
                    <a:pt x="381" y="886"/>
                    <a:pt x="453" y="827"/>
                    <a:pt x="536" y="767"/>
                  </a:cubicBezTo>
                  <a:cubicBezTo>
                    <a:pt x="643" y="601"/>
                    <a:pt x="929" y="565"/>
                    <a:pt x="857" y="267"/>
                  </a:cubicBezTo>
                  <a:cubicBezTo>
                    <a:pt x="857" y="243"/>
                    <a:pt x="846" y="196"/>
                    <a:pt x="846" y="148"/>
                  </a:cubicBezTo>
                  <a:cubicBezTo>
                    <a:pt x="776" y="58"/>
                    <a:pt x="695" y="1"/>
                    <a:pt x="61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08" name="Google Shape;3108;p32"/>
            <p:cNvSpPr/>
            <p:nvPr/>
          </p:nvSpPr>
          <p:spPr>
            <a:xfrm>
              <a:off x="5464650" y="2684400"/>
              <a:ext cx="27425" cy="15200"/>
            </a:xfrm>
            <a:custGeom>
              <a:avLst/>
              <a:gdLst/>
              <a:ahLst/>
              <a:cxnLst/>
              <a:rect l="l" t="t" r="r" b="b"/>
              <a:pathLst>
                <a:path w="1097" h="608" extrusionOk="0">
                  <a:moveTo>
                    <a:pt x="441" y="0"/>
                  </a:moveTo>
                  <a:cubicBezTo>
                    <a:pt x="346" y="191"/>
                    <a:pt x="60" y="202"/>
                    <a:pt x="1" y="441"/>
                  </a:cubicBezTo>
                  <a:cubicBezTo>
                    <a:pt x="191" y="607"/>
                    <a:pt x="429" y="524"/>
                    <a:pt x="656" y="583"/>
                  </a:cubicBezTo>
                  <a:lnTo>
                    <a:pt x="739" y="583"/>
                  </a:lnTo>
                  <a:cubicBezTo>
                    <a:pt x="786" y="583"/>
                    <a:pt x="837" y="595"/>
                    <a:pt x="889" y="595"/>
                  </a:cubicBezTo>
                  <a:cubicBezTo>
                    <a:pt x="958" y="595"/>
                    <a:pt x="1029" y="576"/>
                    <a:pt x="1096" y="488"/>
                  </a:cubicBezTo>
                  <a:cubicBezTo>
                    <a:pt x="882" y="322"/>
                    <a:pt x="668" y="167"/>
                    <a:pt x="44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09" name="Google Shape;3109;p32"/>
            <p:cNvSpPr/>
            <p:nvPr/>
          </p:nvSpPr>
          <p:spPr>
            <a:xfrm>
              <a:off x="5466150" y="2696400"/>
              <a:ext cx="17000" cy="11525"/>
            </a:xfrm>
            <a:custGeom>
              <a:avLst/>
              <a:gdLst/>
              <a:ahLst/>
              <a:cxnLst/>
              <a:rect l="l" t="t" r="r" b="b"/>
              <a:pathLst>
                <a:path w="680" h="461" extrusionOk="0">
                  <a:moveTo>
                    <a:pt x="349" y="1"/>
                  </a:moveTo>
                  <a:cubicBezTo>
                    <a:pt x="287" y="1"/>
                    <a:pt x="224" y="14"/>
                    <a:pt x="155" y="44"/>
                  </a:cubicBezTo>
                  <a:cubicBezTo>
                    <a:pt x="48" y="68"/>
                    <a:pt x="0" y="139"/>
                    <a:pt x="0" y="258"/>
                  </a:cubicBezTo>
                  <a:cubicBezTo>
                    <a:pt x="12" y="342"/>
                    <a:pt x="48" y="401"/>
                    <a:pt x="84" y="437"/>
                  </a:cubicBezTo>
                  <a:cubicBezTo>
                    <a:pt x="128" y="452"/>
                    <a:pt x="170" y="460"/>
                    <a:pt x="211" y="460"/>
                  </a:cubicBezTo>
                  <a:cubicBezTo>
                    <a:pt x="268" y="460"/>
                    <a:pt x="321" y="443"/>
                    <a:pt x="369" y="401"/>
                  </a:cubicBezTo>
                  <a:cubicBezTo>
                    <a:pt x="441" y="401"/>
                    <a:pt x="536" y="377"/>
                    <a:pt x="620" y="365"/>
                  </a:cubicBezTo>
                  <a:cubicBezTo>
                    <a:pt x="643" y="282"/>
                    <a:pt x="655" y="187"/>
                    <a:pt x="679" y="103"/>
                  </a:cubicBezTo>
                  <a:lnTo>
                    <a:pt x="667" y="103"/>
                  </a:lnTo>
                  <a:cubicBezTo>
                    <a:pt x="560" y="42"/>
                    <a:pt x="458" y="1"/>
                    <a:pt x="34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10" name="Google Shape;3110;p32"/>
            <p:cNvSpPr/>
            <p:nvPr/>
          </p:nvSpPr>
          <p:spPr>
            <a:xfrm>
              <a:off x="5501875" y="2691825"/>
              <a:ext cx="5975" cy="6025"/>
            </a:xfrm>
            <a:custGeom>
              <a:avLst/>
              <a:gdLst/>
              <a:ahLst/>
              <a:cxnLst/>
              <a:rect l="l" t="t" r="r" b="b"/>
              <a:pathLst>
                <a:path w="239" h="241" extrusionOk="0">
                  <a:moveTo>
                    <a:pt x="83" y="1"/>
                  </a:moveTo>
                  <a:lnTo>
                    <a:pt x="0" y="48"/>
                  </a:lnTo>
                  <a:cubicBezTo>
                    <a:pt x="32" y="128"/>
                    <a:pt x="48" y="241"/>
                    <a:pt x="109" y="241"/>
                  </a:cubicBezTo>
                  <a:cubicBezTo>
                    <a:pt x="139" y="241"/>
                    <a:pt x="180" y="214"/>
                    <a:pt x="238" y="144"/>
                  </a:cubicBezTo>
                  <a:cubicBezTo>
                    <a:pt x="191" y="84"/>
                    <a:pt x="131" y="48"/>
                    <a:pt x="8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11" name="Google Shape;3111;p32"/>
            <p:cNvSpPr/>
            <p:nvPr/>
          </p:nvSpPr>
          <p:spPr>
            <a:xfrm>
              <a:off x="5920075" y="2674275"/>
              <a:ext cx="7475" cy="2375"/>
            </a:xfrm>
            <a:custGeom>
              <a:avLst/>
              <a:gdLst/>
              <a:ahLst/>
              <a:cxnLst/>
              <a:rect l="l" t="t" r="r" b="b"/>
              <a:pathLst>
                <a:path w="299" h="95" extrusionOk="0">
                  <a:moveTo>
                    <a:pt x="0" y="0"/>
                  </a:moveTo>
                  <a:cubicBezTo>
                    <a:pt x="43" y="61"/>
                    <a:pt x="92" y="94"/>
                    <a:pt x="144" y="94"/>
                  </a:cubicBezTo>
                  <a:cubicBezTo>
                    <a:pt x="193" y="94"/>
                    <a:pt x="246" y="64"/>
                    <a:pt x="29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12" name="Google Shape;3112;p32"/>
            <p:cNvSpPr/>
            <p:nvPr/>
          </p:nvSpPr>
          <p:spPr>
            <a:xfrm>
              <a:off x="5873050" y="2670100"/>
              <a:ext cx="3875" cy="1525"/>
            </a:xfrm>
            <a:custGeom>
              <a:avLst/>
              <a:gdLst/>
              <a:ahLst/>
              <a:cxnLst/>
              <a:rect l="l" t="t" r="r" b="b"/>
              <a:pathLst>
                <a:path w="155" h="61" extrusionOk="0">
                  <a:moveTo>
                    <a:pt x="0" y="1"/>
                  </a:moveTo>
                  <a:cubicBezTo>
                    <a:pt x="24" y="36"/>
                    <a:pt x="48" y="60"/>
                    <a:pt x="48" y="60"/>
                  </a:cubicBezTo>
                  <a:cubicBezTo>
                    <a:pt x="84" y="48"/>
                    <a:pt x="119" y="36"/>
                    <a:pt x="155" y="24"/>
                  </a:cubicBezTo>
                  <a:cubicBezTo>
                    <a:pt x="107" y="1"/>
                    <a:pt x="48" y="1"/>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13" name="Google Shape;3113;p32"/>
            <p:cNvSpPr/>
            <p:nvPr/>
          </p:nvSpPr>
          <p:spPr>
            <a:xfrm>
              <a:off x="5866200" y="2670700"/>
              <a:ext cx="3600" cy="3300"/>
            </a:xfrm>
            <a:custGeom>
              <a:avLst/>
              <a:gdLst/>
              <a:ahLst/>
              <a:cxnLst/>
              <a:rect l="l" t="t" r="r" b="b"/>
              <a:pathLst>
                <a:path w="144" h="132" extrusionOk="0">
                  <a:moveTo>
                    <a:pt x="143" y="0"/>
                  </a:moveTo>
                  <a:cubicBezTo>
                    <a:pt x="96" y="36"/>
                    <a:pt x="36" y="84"/>
                    <a:pt x="0" y="131"/>
                  </a:cubicBezTo>
                  <a:cubicBezTo>
                    <a:pt x="60" y="84"/>
                    <a:pt x="96" y="36"/>
                    <a:pt x="14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14" name="Google Shape;3114;p32"/>
            <p:cNvSpPr/>
            <p:nvPr/>
          </p:nvSpPr>
          <p:spPr>
            <a:xfrm>
              <a:off x="6098375" y="2717425"/>
              <a:ext cx="8950" cy="3000"/>
            </a:xfrm>
            <a:custGeom>
              <a:avLst/>
              <a:gdLst/>
              <a:ahLst/>
              <a:cxnLst/>
              <a:rect l="l" t="t" r="r" b="b"/>
              <a:pathLst>
                <a:path w="358" h="120" extrusionOk="0">
                  <a:moveTo>
                    <a:pt x="36" y="1"/>
                  </a:moveTo>
                  <a:cubicBezTo>
                    <a:pt x="0" y="36"/>
                    <a:pt x="0" y="60"/>
                    <a:pt x="36" y="108"/>
                  </a:cubicBezTo>
                  <a:cubicBezTo>
                    <a:pt x="131" y="108"/>
                    <a:pt x="215" y="120"/>
                    <a:pt x="310" y="120"/>
                  </a:cubicBezTo>
                  <a:lnTo>
                    <a:pt x="357" y="60"/>
                  </a:lnTo>
                  <a:lnTo>
                    <a:pt x="310"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15" name="Google Shape;3115;p32"/>
            <p:cNvSpPr/>
            <p:nvPr/>
          </p:nvSpPr>
          <p:spPr>
            <a:xfrm>
              <a:off x="6116225" y="2717125"/>
              <a:ext cx="9850" cy="3000"/>
            </a:xfrm>
            <a:custGeom>
              <a:avLst/>
              <a:gdLst/>
              <a:ahLst/>
              <a:cxnLst/>
              <a:rect l="l" t="t" r="r" b="b"/>
              <a:pathLst>
                <a:path w="394" h="120" extrusionOk="0">
                  <a:moveTo>
                    <a:pt x="36" y="1"/>
                  </a:moveTo>
                  <a:lnTo>
                    <a:pt x="1" y="60"/>
                  </a:lnTo>
                  <a:lnTo>
                    <a:pt x="36" y="120"/>
                  </a:lnTo>
                  <a:lnTo>
                    <a:pt x="322" y="120"/>
                  </a:lnTo>
                  <a:cubicBezTo>
                    <a:pt x="394" y="84"/>
                    <a:pt x="394" y="60"/>
                    <a:pt x="31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16" name="Google Shape;3116;p32"/>
            <p:cNvSpPr/>
            <p:nvPr/>
          </p:nvSpPr>
          <p:spPr>
            <a:xfrm>
              <a:off x="6095400" y="2717425"/>
              <a:ext cx="3875" cy="2400"/>
            </a:xfrm>
            <a:custGeom>
              <a:avLst/>
              <a:gdLst/>
              <a:ahLst/>
              <a:cxnLst/>
              <a:rect l="l" t="t" r="r" b="b"/>
              <a:pathLst>
                <a:path w="155" h="96" extrusionOk="0">
                  <a:moveTo>
                    <a:pt x="0" y="1"/>
                  </a:moveTo>
                  <a:lnTo>
                    <a:pt x="0" y="96"/>
                  </a:lnTo>
                  <a:lnTo>
                    <a:pt x="155" y="96"/>
                  </a:lnTo>
                  <a:lnTo>
                    <a:pt x="155" y="48"/>
                  </a:lnTo>
                  <a:lnTo>
                    <a:pt x="155"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17" name="Google Shape;3117;p32"/>
            <p:cNvSpPr/>
            <p:nvPr/>
          </p:nvSpPr>
          <p:spPr>
            <a:xfrm>
              <a:off x="6106400" y="2717425"/>
              <a:ext cx="2400" cy="2700"/>
            </a:xfrm>
            <a:custGeom>
              <a:avLst/>
              <a:gdLst/>
              <a:ahLst/>
              <a:cxnLst/>
              <a:rect l="l" t="t" r="r" b="b"/>
              <a:pathLst>
                <a:path w="96" h="108" extrusionOk="0">
                  <a:moveTo>
                    <a:pt x="1" y="1"/>
                  </a:moveTo>
                  <a:lnTo>
                    <a:pt x="1" y="108"/>
                  </a:lnTo>
                  <a:cubicBezTo>
                    <a:pt x="96" y="72"/>
                    <a:pt x="96" y="36"/>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18" name="Google Shape;3118;p32"/>
            <p:cNvSpPr/>
            <p:nvPr/>
          </p:nvSpPr>
          <p:spPr>
            <a:xfrm>
              <a:off x="6126950" y="2717425"/>
              <a:ext cx="5975" cy="3000"/>
            </a:xfrm>
            <a:custGeom>
              <a:avLst/>
              <a:gdLst/>
              <a:ahLst/>
              <a:cxnLst/>
              <a:rect l="l" t="t" r="r" b="b"/>
              <a:pathLst>
                <a:path w="239" h="120" extrusionOk="0">
                  <a:moveTo>
                    <a:pt x="60" y="1"/>
                  </a:moveTo>
                  <a:cubicBezTo>
                    <a:pt x="0" y="48"/>
                    <a:pt x="0" y="72"/>
                    <a:pt x="60" y="120"/>
                  </a:cubicBezTo>
                  <a:lnTo>
                    <a:pt x="191" y="120"/>
                  </a:lnTo>
                  <a:cubicBezTo>
                    <a:pt x="238" y="72"/>
                    <a:pt x="238" y="36"/>
                    <a:pt x="19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19" name="Google Shape;3119;p32"/>
            <p:cNvSpPr/>
            <p:nvPr/>
          </p:nvSpPr>
          <p:spPr>
            <a:xfrm>
              <a:off x="6124575" y="2717425"/>
              <a:ext cx="3875" cy="3000"/>
            </a:xfrm>
            <a:custGeom>
              <a:avLst/>
              <a:gdLst/>
              <a:ahLst/>
              <a:cxnLst/>
              <a:rect l="l" t="t" r="r" b="b"/>
              <a:pathLst>
                <a:path w="155" h="120" extrusionOk="0">
                  <a:moveTo>
                    <a:pt x="155" y="1"/>
                  </a:moveTo>
                  <a:cubicBezTo>
                    <a:pt x="95" y="1"/>
                    <a:pt x="36" y="1"/>
                    <a:pt x="0" y="13"/>
                  </a:cubicBezTo>
                  <a:lnTo>
                    <a:pt x="0" y="120"/>
                  </a:lnTo>
                  <a:lnTo>
                    <a:pt x="155" y="120"/>
                  </a:lnTo>
                  <a:lnTo>
                    <a:pt x="155" y="60"/>
                  </a:lnTo>
                  <a:lnTo>
                    <a:pt x="155"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20" name="Google Shape;3120;p32"/>
            <p:cNvSpPr/>
            <p:nvPr/>
          </p:nvSpPr>
          <p:spPr>
            <a:xfrm>
              <a:off x="6131700" y="2716250"/>
              <a:ext cx="4500" cy="4175"/>
            </a:xfrm>
            <a:custGeom>
              <a:avLst/>
              <a:gdLst/>
              <a:ahLst/>
              <a:cxnLst/>
              <a:rect l="l" t="t" r="r" b="b"/>
              <a:pathLst>
                <a:path w="180" h="167" extrusionOk="0">
                  <a:moveTo>
                    <a:pt x="179" y="0"/>
                  </a:moveTo>
                  <a:lnTo>
                    <a:pt x="1" y="48"/>
                  </a:lnTo>
                  <a:lnTo>
                    <a:pt x="1" y="167"/>
                  </a:lnTo>
                  <a:cubicBezTo>
                    <a:pt x="48" y="107"/>
                    <a:pt x="108" y="60"/>
                    <a:pt x="17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21" name="Google Shape;3121;p32"/>
            <p:cNvSpPr/>
            <p:nvPr/>
          </p:nvSpPr>
          <p:spPr>
            <a:xfrm>
              <a:off x="6115050" y="2717425"/>
              <a:ext cx="2700" cy="3000"/>
            </a:xfrm>
            <a:custGeom>
              <a:avLst/>
              <a:gdLst/>
              <a:ahLst/>
              <a:cxnLst/>
              <a:rect l="l" t="t" r="r" b="b"/>
              <a:pathLst>
                <a:path w="108" h="120" extrusionOk="0">
                  <a:moveTo>
                    <a:pt x="107" y="1"/>
                  </a:moveTo>
                  <a:cubicBezTo>
                    <a:pt x="0" y="36"/>
                    <a:pt x="12" y="72"/>
                    <a:pt x="107" y="120"/>
                  </a:cubicBezTo>
                  <a:lnTo>
                    <a:pt x="107" y="60"/>
                  </a:lnTo>
                  <a:lnTo>
                    <a:pt x="107"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22" name="Google Shape;3122;p32"/>
            <p:cNvSpPr/>
            <p:nvPr/>
          </p:nvSpPr>
          <p:spPr>
            <a:xfrm>
              <a:off x="6138550" y="2716250"/>
              <a:ext cx="1525" cy="2100"/>
            </a:xfrm>
            <a:custGeom>
              <a:avLst/>
              <a:gdLst/>
              <a:ahLst/>
              <a:cxnLst/>
              <a:rect l="l" t="t" r="r" b="b"/>
              <a:pathLst>
                <a:path w="61" h="84" extrusionOk="0">
                  <a:moveTo>
                    <a:pt x="1" y="0"/>
                  </a:moveTo>
                  <a:lnTo>
                    <a:pt x="1" y="0"/>
                  </a:lnTo>
                  <a:cubicBezTo>
                    <a:pt x="13" y="36"/>
                    <a:pt x="24" y="48"/>
                    <a:pt x="60" y="83"/>
                  </a:cubicBezTo>
                  <a:cubicBezTo>
                    <a:pt x="36" y="48"/>
                    <a:pt x="13" y="36"/>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23" name="Google Shape;3123;p32"/>
            <p:cNvSpPr/>
            <p:nvPr/>
          </p:nvSpPr>
          <p:spPr>
            <a:xfrm>
              <a:off x="6073950" y="2788875"/>
              <a:ext cx="14625" cy="10050"/>
            </a:xfrm>
            <a:custGeom>
              <a:avLst/>
              <a:gdLst/>
              <a:ahLst/>
              <a:cxnLst/>
              <a:rect l="l" t="t" r="r" b="b"/>
              <a:pathLst>
                <a:path w="585" h="402" extrusionOk="0">
                  <a:moveTo>
                    <a:pt x="275" y="0"/>
                  </a:moveTo>
                  <a:cubicBezTo>
                    <a:pt x="239" y="12"/>
                    <a:pt x="203" y="12"/>
                    <a:pt x="156" y="12"/>
                  </a:cubicBezTo>
                  <a:cubicBezTo>
                    <a:pt x="108" y="48"/>
                    <a:pt x="49" y="95"/>
                    <a:pt x="1" y="119"/>
                  </a:cubicBezTo>
                  <a:cubicBezTo>
                    <a:pt x="13" y="214"/>
                    <a:pt x="13" y="298"/>
                    <a:pt x="13" y="393"/>
                  </a:cubicBezTo>
                  <a:cubicBezTo>
                    <a:pt x="37" y="399"/>
                    <a:pt x="60" y="402"/>
                    <a:pt x="84" y="402"/>
                  </a:cubicBezTo>
                  <a:cubicBezTo>
                    <a:pt x="108" y="402"/>
                    <a:pt x="132" y="399"/>
                    <a:pt x="156" y="393"/>
                  </a:cubicBezTo>
                  <a:cubicBezTo>
                    <a:pt x="239" y="226"/>
                    <a:pt x="501" y="310"/>
                    <a:pt x="584" y="131"/>
                  </a:cubicBezTo>
                  <a:cubicBezTo>
                    <a:pt x="465" y="119"/>
                    <a:pt x="346" y="95"/>
                    <a:pt x="27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24" name="Google Shape;3124;p32"/>
            <p:cNvSpPr/>
            <p:nvPr/>
          </p:nvSpPr>
          <p:spPr>
            <a:xfrm>
              <a:off x="6101950" y="2763575"/>
              <a:ext cx="8350" cy="3300"/>
            </a:xfrm>
            <a:custGeom>
              <a:avLst/>
              <a:gdLst/>
              <a:ahLst/>
              <a:cxnLst/>
              <a:rect l="l" t="t" r="r" b="b"/>
              <a:pathLst>
                <a:path w="334" h="132" extrusionOk="0">
                  <a:moveTo>
                    <a:pt x="334" y="0"/>
                  </a:moveTo>
                  <a:cubicBezTo>
                    <a:pt x="250" y="0"/>
                    <a:pt x="191" y="0"/>
                    <a:pt x="119" y="12"/>
                  </a:cubicBezTo>
                  <a:cubicBezTo>
                    <a:pt x="72" y="12"/>
                    <a:pt x="48" y="48"/>
                    <a:pt x="0" y="60"/>
                  </a:cubicBezTo>
                  <a:cubicBezTo>
                    <a:pt x="36" y="95"/>
                    <a:pt x="72" y="131"/>
                    <a:pt x="107" y="131"/>
                  </a:cubicBezTo>
                  <a:cubicBezTo>
                    <a:pt x="214" y="131"/>
                    <a:pt x="286" y="95"/>
                    <a:pt x="33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25" name="Google Shape;3125;p32"/>
            <p:cNvSpPr/>
            <p:nvPr/>
          </p:nvSpPr>
          <p:spPr>
            <a:xfrm>
              <a:off x="5997175" y="2716675"/>
              <a:ext cx="26800" cy="3250"/>
            </a:xfrm>
            <a:custGeom>
              <a:avLst/>
              <a:gdLst/>
              <a:ahLst/>
              <a:cxnLst/>
              <a:rect l="l" t="t" r="r" b="b"/>
              <a:pathLst>
                <a:path w="1072" h="130" extrusionOk="0">
                  <a:moveTo>
                    <a:pt x="572" y="1"/>
                  </a:moveTo>
                  <a:cubicBezTo>
                    <a:pt x="414" y="1"/>
                    <a:pt x="254" y="22"/>
                    <a:pt x="97" y="22"/>
                  </a:cubicBezTo>
                  <a:cubicBezTo>
                    <a:pt x="65" y="22"/>
                    <a:pt x="32" y="21"/>
                    <a:pt x="0" y="19"/>
                  </a:cubicBezTo>
                  <a:lnTo>
                    <a:pt x="0" y="19"/>
                  </a:lnTo>
                  <a:cubicBezTo>
                    <a:pt x="222" y="114"/>
                    <a:pt x="466" y="130"/>
                    <a:pt x="709" y="130"/>
                  </a:cubicBezTo>
                  <a:cubicBezTo>
                    <a:pt x="831" y="130"/>
                    <a:pt x="953" y="126"/>
                    <a:pt x="1072" y="126"/>
                  </a:cubicBezTo>
                  <a:cubicBezTo>
                    <a:pt x="909" y="25"/>
                    <a:pt x="741" y="1"/>
                    <a:pt x="57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26" name="Google Shape;3126;p32"/>
            <p:cNvSpPr/>
            <p:nvPr/>
          </p:nvSpPr>
          <p:spPr>
            <a:xfrm>
              <a:off x="6038250" y="2716775"/>
              <a:ext cx="14600" cy="3950"/>
            </a:xfrm>
            <a:custGeom>
              <a:avLst/>
              <a:gdLst/>
              <a:ahLst/>
              <a:cxnLst/>
              <a:rect l="l" t="t" r="r" b="b"/>
              <a:pathLst>
                <a:path w="584" h="158" extrusionOk="0">
                  <a:moveTo>
                    <a:pt x="296" y="1"/>
                  </a:moveTo>
                  <a:cubicBezTo>
                    <a:pt x="213" y="1"/>
                    <a:pt x="123" y="16"/>
                    <a:pt x="36" y="16"/>
                  </a:cubicBezTo>
                  <a:cubicBezTo>
                    <a:pt x="24" y="16"/>
                    <a:pt x="12" y="15"/>
                    <a:pt x="0" y="15"/>
                  </a:cubicBezTo>
                  <a:lnTo>
                    <a:pt x="0" y="146"/>
                  </a:lnTo>
                  <a:cubicBezTo>
                    <a:pt x="203" y="146"/>
                    <a:pt x="393" y="158"/>
                    <a:pt x="584" y="158"/>
                  </a:cubicBezTo>
                  <a:cubicBezTo>
                    <a:pt x="512" y="28"/>
                    <a:pt x="410" y="1"/>
                    <a:pt x="29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27" name="Google Shape;3127;p32"/>
            <p:cNvSpPr/>
            <p:nvPr/>
          </p:nvSpPr>
          <p:spPr>
            <a:xfrm>
              <a:off x="6027525" y="2717650"/>
              <a:ext cx="7175" cy="2475"/>
            </a:xfrm>
            <a:custGeom>
              <a:avLst/>
              <a:gdLst/>
              <a:ahLst/>
              <a:cxnLst/>
              <a:rect l="l" t="t" r="r" b="b"/>
              <a:pathLst>
                <a:path w="287" h="99" extrusionOk="0">
                  <a:moveTo>
                    <a:pt x="148" y="1"/>
                  </a:moveTo>
                  <a:cubicBezTo>
                    <a:pt x="102" y="1"/>
                    <a:pt x="54" y="33"/>
                    <a:pt x="1" y="99"/>
                  </a:cubicBezTo>
                  <a:lnTo>
                    <a:pt x="286" y="99"/>
                  </a:lnTo>
                  <a:cubicBezTo>
                    <a:pt x="239" y="33"/>
                    <a:pt x="194" y="1"/>
                    <a:pt x="14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28" name="Google Shape;3128;p32"/>
            <p:cNvSpPr/>
            <p:nvPr/>
          </p:nvSpPr>
          <p:spPr>
            <a:xfrm>
              <a:off x="6002225" y="2792150"/>
              <a:ext cx="4200" cy="3000"/>
            </a:xfrm>
            <a:custGeom>
              <a:avLst/>
              <a:gdLst/>
              <a:ahLst/>
              <a:cxnLst/>
              <a:rect l="l" t="t" r="r" b="b"/>
              <a:pathLst>
                <a:path w="168" h="120" extrusionOk="0">
                  <a:moveTo>
                    <a:pt x="167" y="119"/>
                  </a:moveTo>
                  <a:cubicBezTo>
                    <a:pt x="108" y="83"/>
                    <a:pt x="60" y="48"/>
                    <a:pt x="1" y="0"/>
                  </a:cubicBezTo>
                  <a:cubicBezTo>
                    <a:pt x="60" y="48"/>
                    <a:pt x="108" y="83"/>
                    <a:pt x="167" y="119"/>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29" name="Google Shape;3129;p32"/>
            <p:cNvSpPr/>
            <p:nvPr/>
          </p:nvSpPr>
          <p:spPr>
            <a:xfrm>
              <a:off x="6216250" y="2743025"/>
              <a:ext cx="2700" cy="1850"/>
            </a:xfrm>
            <a:custGeom>
              <a:avLst/>
              <a:gdLst/>
              <a:ahLst/>
              <a:cxnLst/>
              <a:rect l="l" t="t" r="r" b="b"/>
              <a:pathLst>
                <a:path w="108" h="74" extrusionOk="0">
                  <a:moveTo>
                    <a:pt x="60" y="1"/>
                  </a:moveTo>
                  <a:cubicBezTo>
                    <a:pt x="48" y="1"/>
                    <a:pt x="12" y="12"/>
                    <a:pt x="0" y="36"/>
                  </a:cubicBezTo>
                  <a:cubicBezTo>
                    <a:pt x="13" y="62"/>
                    <a:pt x="32" y="74"/>
                    <a:pt x="53" y="74"/>
                  </a:cubicBezTo>
                  <a:cubicBezTo>
                    <a:pt x="72" y="74"/>
                    <a:pt x="91" y="65"/>
                    <a:pt x="107" y="48"/>
                  </a:cubicBezTo>
                  <a:cubicBezTo>
                    <a:pt x="83" y="36"/>
                    <a:pt x="72" y="1"/>
                    <a:pt x="6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30" name="Google Shape;3130;p32"/>
            <p:cNvSpPr/>
            <p:nvPr/>
          </p:nvSpPr>
          <p:spPr>
            <a:xfrm>
              <a:off x="5357500" y="2590925"/>
              <a:ext cx="13725" cy="4375"/>
            </a:xfrm>
            <a:custGeom>
              <a:avLst/>
              <a:gdLst/>
              <a:ahLst/>
              <a:cxnLst/>
              <a:rect l="l" t="t" r="r" b="b"/>
              <a:pathLst>
                <a:path w="549" h="175" extrusionOk="0">
                  <a:moveTo>
                    <a:pt x="429" y="0"/>
                  </a:moveTo>
                  <a:cubicBezTo>
                    <a:pt x="286" y="12"/>
                    <a:pt x="132" y="36"/>
                    <a:pt x="1" y="36"/>
                  </a:cubicBezTo>
                  <a:cubicBezTo>
                    <a:pt x="88" y="130"/>
                    <a:pt x="179" y="175"/>
                    <a:pt x="270" y="175"/>
                  </a:cubicBezTo>
                  <a:cubicBezTo>
                    <a:pt x="364" y="175"/>
                    <a:pt x="458" y="127"/>
                    <a:pt x="548" y="36"/>
                  </a:cubicBezTo>
                  <a:cubicBezTo>
                    <a:pt x="501" y="12"/>
                    <a:pt x="477" y="0"/>
                    <a:pt x="42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31" name="Google Shape;3131;p32"/>
            <p:cNvSpPr/>
            <p:nvPr/>
          </p:nvSpPr>
          <p:spPr>
            <a:xfrm>
              <a:off x="6123675" y="2656100"/>
              <a:ext cx="7750" cy="3225"/>
            </a:xfrm>
            <a:custGeom>
              <a:avLst/>
              <a:gdLst/>
              <a:ahLst/>
              <a:cxnLst/>
              <a:rect l="l" t="t" r="r" b="b"/>
              <a:pathLst>
                <a:path w="310" h="129" extrusionOk="0">
                  <a:moveTo>
                    <a:pt x="146" y="1"/>
                  </a:moveTo>
                  <a:cubicBezTo>
                    <a:pt x="93" y="1"/>
                    <a:pt x="42" y="13"/>
                    <a:pt x="0" y="60"/>
                  </a:cubicBezTo>
                  <a:cubicBezTo>
                    <a:pt x="42" y="114"/>
                    <a:pt x="93" y="129"/>
                    <a:pt x="146" y="129"/>
                  </a:cubicBezTo>
                  <a:cubicBezTo>
                    <a:pt x="200" y="129"/>
                    <a:pt x="256" y="114"/>
                    <a:pt x="310" y="108"/>
                  </a:cubicBezTo>
                  <a:lnTo>
                    <a:pt x="310" y="13"/>
                  </a:lnTo>
                  <a:cubicBezTo>
                    <a:pt x="256" y="13"/>
                    <a:pt x="200" y="1"/>
                    <a:pt x="14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32" name="Google Shape;3132;p32"/>
            <p:cNvSpPr/>
            <p:nvPr/>
          </p:nvSpPr>
          <p:spPr>
            <a:xfrm>
              <a:off x="6131400" y="2656400"/>
              <a:ext cx="2700" cy="2425"/>
            </a:xfrm>
            <a:custGeom>
              <a:avLst/>
              <a:gdLst/>
              <a:ahLst/>
              <a:cxnLst/>
              <a:rect l="l" t="t" r="r" b="b"/>
              <a:pathLst>
                <a:path w="108" h="97" extrusionOk="0">
                  <a:moveTo>
                    <a:pt x="1" y="1"/>
                  </a:moveTo>
                  <a:lnTo>
                    <a:pt x="1" y="96"/>
                  </a:lnTo>
                  <a:cubicBezTo>
                    <a:pt x="108" y="60"/>
                    <a:pt x="84" y="37"/>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33" name="Google Shape;3133;p32"/>
            <p:cNvSpPr/>
            <p:nvPr/>
          </p:nvSpPr>
          <p:spPr>
            <a:xfrm>
              <a:off x="5238750" y="2554900"/>
              <a:ext cx="3275" cy="7775"/>
            </a:xfrm>
            <a:custGeom>
              <a:avLst/>
              <a:gdLst/>
              <a:ahLst/>
              <a:cxnLst/>
              <a:rect l="l" t="t" r="r" b="b"/>
              <a:pathLst>
                <a:path w="131" h="311" extrusionOk="0">
                  <a:moveTo>
                    <a:pt x="12" y="1"/>
                  </a:moveTo>
                  <a:lnTo>
                    <a:pt x="12" y="1"/>
                  </a:lnTo>
                  <a:cubicBezTo>
                    <a:pt x="0" y="120"/>
                    <a:pt x="0" y="227"/>
                    <a:pt x="119" y="310"/>
                  </a:cubicBezTo>
                  <a:cubicBezTo>
                    <a:pt x="131" y="191"/>
                    <a:pt x="107" y="84"/>
                    <a:pt x="1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34" name="Google Shape;3134;p32"/>
            <p:cNvSpPr/>
            <p:nvPr/>
          </p:nvSpPr>
          <p:spPr>
            <a:xfrm>
              <a:off x="5224150" y="2540625"/>
              <a:ext cx="4500" cy="4475"/>
            </a:xfrm>
            <a:custGeom>
              <a:avLst/>
              <a:gdLst/>
              <a:ahLst/>
              <a:cxnLst/>
              <a:rect l="l" t="t" r="r" b="b"/>
              <a:pathLst>
                <a:path w="180" h="179" extrusionOk="0">
                  <a:moveTo>
                    <a:pt x="48" y="0"/>
                  </a:moveTo>
                  <a:cubicBezTo>
                    <a:pt x="36" y="0"/>
                    <a:pt x="24" y="119"/>
                    <a:pt x="1" y="179"/>
                  </a:cubicBezTo>
                  <a:cubicBezTo>
                    <a:pt x="24" y="173"/>
                    <a:pt x="45" y="170"/>
                    <a:pt x="65" y="170"/>
                  </a:cubicBezTo>
                  <a:cubicBezTo>
                    <a:pt x="84" y="170"/>
                    <a:pt x="102" y="173"/>
                    <a:pt x="120" y="179"/>
                  </a:cubicBezTo>
                  <a:cubicBezTo>
                    <a:pt x="120" y="119"/>
                    <a:pt x="179" y="24"/>
                    <a:pt x="4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35" name="Google Shape;3135;p32"/>
            <p:cNvSpPr/>
            <p:nvPr/>
          </p:nvSpPr>
          <p:spPr>
            <a:xfrm>
              <a:off x="5235475" y="2543600"/>
              <a:ext cx="3000" cy="4475"/>
            </a:xfrm>
            <a:custGeom>
              <a:avLst/>
              <a:gdLst/>
              <a:ahLst/>
              <a:cxnLst/>
              <a:rect l="l" t="t" r="r" b="b"/>
              <a:pathLst>
                <a:path w="120" h="179" extrusionOk="0">
                  <a:moveTo>
                    <a:pt x="12" y="0"/>
                  </a:moveTo>
                  <a:lnTo>
                    <a:pt x="12" y="0"/>
                  </a:lnTo>
                  <a:cubicBezTo>
                    <a:pt x="0" y="96"/>
                    <a:pt x="48" y="155"/>
                    <a:pt x="119" y="179"/>
                  </a:cubicBezTo>
                  <a:cubicBezTo>
                    <a:pt x="83" y="119"/>
                    <a:pt x="48" y="60"/>
                    <a:pt x="1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36" name="Google Shape;3136;p32"/>
            <p:cNvSpPr/>
            <p:nvPr/>
          </p:nvSpPr>
          <p:spPr>
            <a:xfrm>
              <a:off x="5313450" y="2587950"/>
              <a:ext cx="4200" cy="3300"/>
            </a:xfrm>
            <a:custGeom>
              <a:avLst/>
              <a:gdLst/>
              <a:ahLst/>
              <a:cxnLst/>
              <a:rect l="l" t="t" r="r" b="b"/>
              <a:pathLst>
                <a:path w="168" h="132" extrusionOk="0">
                  <a:moveTo>
                    <a:pt x="167" y="0"/>
                  </a:moveTo>
                  <a:cubicBezTo>
                    <a:pt x="108" y="0"/>
                    <a:pt x="60" y="12"/>
                    <a:pt x="0" y="12"/>
                  </a:cubicBezTo>
                  <a:cubicBezTo>
                    <a:pt x="0" y="60"/>
                    <a:pt x="0" y="108"/>
                    <a:pt x="12" y="131"/>
                  </a:cubicBezTo>
                  <a:cubicBezTo>
                    <a:pt x="60" y="96"/>
                    <a:pt x="120" y="48"/>
                    <a:pt x="16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37" name="Google Shape;3137;p32"/>
            <p:cNvSpPr/>
            <p:nvPr/>
          </p:nvSpPr>
          <p:spPr>
            <a:xfrm>
              <a:off x="5320900" y="2587950"/>
              <a:ext cx="3875" cy="3300"/>
            </a:xfrm>
            <a:custGeom>
              <a:avLst/>
              <a:gdLst/>
              <a:ahLst/>
              <a:cxnLst/>
              <a:rect l="l" t="t" r="r" b="b"/>
              <a:pathLst>
                <a:path w="155" h="132" extrusionOk="0">
                  <a:moveTo>
                    <a:pt x="0" y="1"/>
                  </a:moveTo>
                  <a:lnTo>
                    <a:pt x="0" y="1"/>
                  </a:lnTo>
                  <a:cubicBezTo>
                    <a:pt x="48" y="48"/>
                    <a:pt x="95" y="96"/>
                    <a:pt x="155" y="131"/>
                  </a:cubicBezTo>
                  <a:cubicBezTo>
                    <a:pt x="107" y="96"/>
                    <a:pt x="48" y="48"/>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38" name="Google Shape;3138;p32"/>
            <p:cNvSpPr/>
            <p:nvPr/>
          </p:nvSpPr>
          <p:spPr>
            <a:xfrm>
              <a:off x="5944250" y="2804600"/>
              <a:ext cx="45800" cy="21175"/>
            </a:xfrm>
            <a:custGeom>
              <a:avLst/>
              <a:gdLst/>
              <a:ahLst/>
              <a:cxnLst/>
              <a:rect l="l" t="t" r="r" b="b"/>
              <a:pathLst>
                <a:path w="1832" h="847" extrusionOk="0">
                  <a:moveTo>
                    <a:pt x="605" y="478"/>
                  </a:moveTo>
                  <a:cubicBezTo>
                    <a:pt x="605" y="484"/>
                    <a:pt x="599" y="490"/>
                    <a:pt x="593" y="496"/>
                  </a:cubicBezTo>
                  <a:lnTo>
                    <a:pt x="593" y="496"/>
                  </a:lnTo>
                  <a:cubicBezTo>
                    <a:pt x="597" y="491"/>
                    <a:pt x="601" y="485"/>
                    <a:pt x="605" y="478"/>
                  </a:cubicBezTo>
                  <a:close/>
                  <a:moveTo>
                    <a:pt x="234" y="1"/>
                  </a:moveTo>
                  <a:cubicBezTo>
                    <a:pt x="120" y="1"/>
                    <a:pt x="24" y="42"/>
                    <a:pt x="10" y="264"/>
                  </a:cubicBezTo>
                  <a:cubicBezTo>
                    <a:pt x="0" y="558"/>
                    <a:pt x="119" y="618"/>
                    <a:pt x="301" y="618"/>
                  </a:cubicBezTo>
                  <a:cubicBezTo>
                    <a:pt x="347" y="618"/>
                    <a:pt x="397" y="614"/>
                    <a:pt x="450" y="609"/>
                  </a:cubicBezTo>
                  <a:cubicBezTo>
                    <a:pt x="498" y="580"/>
                    <a:pt x="546" y="552"/>
                    <a:pt x="582" y="510"/>
                  </a:cubicBezTo>
                  <a:lnTo>
                    <a:pt x="582" y="510"/>
                  </a:lnTo>
                  <a:cubicBezTo>
                    <a:pt x="582" y="512"/>
                    <a:pt x="581" y="513"/>
                    <a:pt x="581" y="514"/>
                  </a:cubicBezTo>
                  <a:cubicBezTo>
                    <a:pt x="546" y="574"/>
                    <a:pt x="569" y="633"/>
                    <a:pt x="605" y="693"/>
                  </a:cubicBezTo>
                  <a:cubicBezTo>
                    <a:pt x="629" y="717"/>
                    <a:pt x="641" y="717"/>
                    <a:pt x="653" y="728"/>
                  </a:cubicBezTo>
                  <a:cubicBezTo>
                    <a:pt x="695" y="690"/>
                    <a:pt x="746" y="673"/>
                    <a:pt x="796" y="673"/>
                  </a:cubicBezTo>
                  <a:cubicBezTo>
                    <a:pt x="886" y="673"/>
                    <a:pt x="976" y="728"/>
                    <a:pt x="1022" y="812"/>
                  </a:cubicBezTo>
                  <a:cubicBezTo>
                    <a:pt x="1128" y="831"/>
                    <a:pt x="1232" y="846"/>
                    <a:pt x="1334" y="846"/>
                  </a:cubicBezTo>
                  <a:cubicBezTo>
                    <a:pt x="1425" y="846"/>
                    <a:pt x="1515" y="834"/>
                    <a:pt x="1605" y="800"/>
                  </a:cubicBezTo>
                  <a:cubicBezTo>
                    <a:pt x="1831" y="669"/>
                    <a:pt x="1724" y="431"/>
                    <a:pt x="1760" y="216"/>
                  </a:cubicBezTo>
                  <a:cubicBezTo>
                    <a:pt x="1641" y="216"/>
                    <a:pt x="1534" y="193"/>
                    <a:pt x="1462" y="85"/>
                  </a:cubicBezTo>
                  <a:cubicBezTo>
                    <a:pt x="1343" y="74"/>
                    <a:pt x="1200" y="74"/>
                    <a:pt x="1081" y="62"/>
                  </a:cubicBezTo>
                  <a:cubicBezTo>
                    <a:pt x="966" y="14"/>
                    <a:pt x="847" y="2"/>
                    <a:pt x="729" y="2"/>
                  </a:cubicBezTo>
                  <a:cubicBezTo>
                    <a:pt x="639" y="2"/>
                    <a:pt x="550" y="9"/>
                    <a:pt x="462" y="14"/>
                  </a:cubicBezTo>
                  <a:cubicBezTo>
                    <a:pt x="454" y="15"/>
                    <a:pt x="445" y="15"/>
                    <a:pt x="437" y="15"/>
                  </a:cubicBezTo>
                  <a:cubicBezTo>
                    <a:pt x="372" y="15"/>
                    <a:pt x="300" y="1"/>
                    <a:pt x="23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39" name="Google Shape;3139;p32"/>
            <p:cNvSpPr/>
            <p:nvPr/>
          </p:nvSpPr>
          <p:spPr>
            <a:xfrm>
              <a:off x="6105425" y="2816950"/>
              <a:ext cx="23025" cy="11525"/>
            </a:xfrm>
            <a:custGeom>
              <a:avLst/>
              <a:gdLst/>
              <a:ahLst/>
              <a:cxnLst/>
              <a:rect l="l" t="t" r="r" b="b"/>
              <a:pathLst>
                <a:path w="921" h="461" extrusionOk="0">
                  <a:moveTo>
                    <a:pt x="260" y="0"/>
                  </a:moveTo>
                  <a:cubicBezTo>
                    <a:pt x="244" y="0"/>
                    <a:pt x="226" y="3"/>
                    <a:pt x="206" y="8"/>
                  </a:cubicBezTo>
                  <a:cubicBezTo>
                    <a:pt x="147" y="56"/>
                    <a:pt x="28" y="115"/>
                    <a:pt x="16" y="187"/>
                  </a:cubicBezTo>
                  <a:cubicBezTo>
                    <a:pt x="0" y="302"/>
                    <a:pt x="65" y="318"/>
                    <a:pt x="138" y="318"/>
                  </a:cubicBezTo>
                  <a:cubicBezTo>
                    <a:pt x="166" y="318"/>
                    <a:pt x="194" y="316"/>
                    <a:pt x="221" y="316"/>
                  </a:cubicBezTo>
                  <a:cubicBezTo>
                    <a:pt x="232" y="316"/>
                    <a:pt x="244" y="316"/>
                    <a:pt x="254" y="318"/>
                  </a:cubicBezTo>
                  <a:cubicBezTo>
                    <a:pt x="337" y="342"/>
                    <a:pt x="409" y="377"/>
                    <a:pt x="468" y="461"/>
                  </a:cubicBezTo>
                  <a:cubicBezTo>
                    <a:pt x="671" y="461"/>
                    <a:pt x="814" y="377"/>
                    <a:pt x="921" y="223"/>
                  </a:cubicBezTo>
                  <a:cubicBezTo>
                    <a:pt x="706" y="127"/>
                    <a:pt x="456" y="258"/>
                    <a:pt x="325" y="20"/>
                  </a:cubicBezTo>
                  <a:cubicBezTo>
                    <a:pt x="305" y="6"/>
                    <a:pt x="284" y="0"/>
                    <a:pt x="26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40" name="Google Shape;3140;p32"/>
            <p:cNvSpPr/>
            <p:nvPr/>
          </p:nvSpPr>
          <p:spPr>
            <a:xfrm>
              <a:off x="6003125" y="2823175"/>
              <a:ext cx="28000" cy="7025"/>
            </a:xfrm>
            <a:custGeom>
              <a:avLst/>
              <a:gdLst/>
              <a:ahLst/>
              <a:cxnLst/>
              <a:rect l="l" t="t" r="r" b="b"/>
              <a:pathLst>
                <a:path w="1120" h="281" extrusionOk="0">
                  <a:moveTo>
                    <a:pt x="546" y="0"/>
                  </a:moveTo>
                  <a:cubicBezTo>
                    <a:pt x="500" y="0"/>
                    <a:pt x="453" y="15"/>
                    <a:pt x="405" y="45"/>
                  </a:cubicBezTo>
                  <a:cubicBezTo>
                    <a:pt x="262" y="57"/>
                    <a:pt x="84" y="33"/>
                    <a:pt x="0" y="212"/>
                  </a:cubicBezTo>
                  <a:lnTo>
                    <a:pt x="131" y="212"/>
                  </a:lnTo>
                  <a:cubicBezTo>
                    <a:pt x="244" y="259"/>
                    <a:pt x="354" y="280"/>
                    <a:pt x="465" y="280"/>
                  </a:cubicBezTo>
                  <a:cubicBezTo>
                    <a:pt x="575" y="280"/>
                    <a:pt x="685" y="259"/>
                    <a:pt x="798" y="224"/>
                  </a:cubicBezTo>
                  <a:cubicBezTo>
                    <a:pt x="905" y="212"/>
                    <a:pt x="1024" y="188"/>
                    <a:pt x="1119" y="176"/>
                  </a:cubicBezTo>
                  <a:lnTo>
                    <a:pt x="679" y="45"/>
                  </a:lnTo>
                  <a:cubicBezTo>
                    <a:pt x="637" y="15"/>
                    <a:pt x="593" y="0"/>
                    <a:pt x="54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41" name="Google Shape;3141;p32"/>
            <p:cNvSpPr/>
            <p:nvPr/>
          </p:nvSpPr>
          <p:spPr>
            <a:xfrm>
              <a:off x="6013075" y="2814125"/>
              <a:ext cx="11200" cy="10175"/>
            </a:xfrm>
            <a:custGeom>
              <a:avLst/>
              <a:gdLst/>
              <a:ahLst/>
              <a:cxnLst/>
              <a:rect l="l" t="t" r="r" b="b"/>
              <a:pathLst>
                <a:path w="448" h="407" extrusionOk="0">
                  <a:moveTo>
                    <a:pt x="259" y="1"/>
                  </a:moveTo>
                  <a:cubicBezTo>
                    <a:pt x="63" y="1"/>
                    <a:pt x="0" y="163"/>
                    <a:pt x="19" y="407"/>
                  </a:cubicBezTo>
                  <a:lnTo>
                    <a:pt x="281" y="407"/>
                  </a:lnTo>
                  <a:cubicBezTo>
                    <a:pt x="340" y="276"/>
                    <a:pt x="400" y="145"/>
                    <a:pt x="448" y="38"/>
                  </a:cubicBezTo>
                  <a:cubicBezTo>
                    <a:pt x="374" y="13"/>
                    <a:pt x="312" y="1"/>
                    <a:pt x="25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42" name="Google Shape;3142;p32"/>
            <p:cNvSpPr/>
            <p:nvPr/>
          </p:nvSpPr>
          <p:spPr>
            <a:xfrm>
              <a:off x="6073075" y="2817750"/>
              <a:ext cx="9550" cy="6550"/>
            </a:xfrm>
            <a:custGeom>
              <a:avLst/>
              <a:gdLst/>
              <a:ahLst/>
              <a:cxnLst/>
              <a:rect l="l" t="t" r="r" b="b"/>
              <a:pathLst>
                <a:path w="382" h="262" extrusionOk="0">
                  <a:moveTo>
                    <a:pt x="131" y="0"/>
                  </a:moveTo>
                  <a:cubicBezTo>
                    <a:pt x="84" y="24"/>
                    <a:pt x="0" y="48"/>
                    <a:pt x="12" y="60"/>
                  </a:cubicBezTo>
                  <a:cubicBezTo>
                    <a:pt x="24" y="214"/>
                    <a:pt x="131" y="262"/>
                    <a:pt x="262" y="262"/>
                  </a:cubicBezTo>
                  <a:cubicBezTo>
                    <a:pt x="310" y="262"/>
                    <a:pt x="381" y="214"/>
                    <a:pt x="381" y="202"/>
                  </a:cubicBezTo>
                  <a:cubicBezTo>
                    <a:pt x="369" y="36"/>
                    <a:pt x="250" y="24"/>
                    <a:pt x="13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43" name="Google Shape;3143;p32"/>
            <p:cNvSpPr/>
            <p:nvPr/>
          </p:nvSpPr>
          <p:spPr>
            <a:xfrm>
              <a:off x="6033175" y="2815050"/>
              <a:ext cx="8625" cy="7500"/>
            </a:xfrm>
            <a:custGeom>
              <a:avLst/>
              <a:gdLst/>
              <a:ahLst/>
              <a:cxnLst/>
              <a:rect l="l" t="t" r="r" b="b"/>
              <a:pathLst>
                <a:path w="345" h="300" extrusionOk="0">
                  <a:moveTo>
                    <a:pt x="191" y="1"/>
                  </a:moveTo>
                  <a:cubicBezTo>
                    <a:pt x="72" y="13"/>
                    <a:pt x="13" y="60"/>
                    <a:pt x="1" y="144"/>
                  </a:cubicBezTo>
                  <a:cubicBezTo>
                    <a:pt x="13" y="251"/>
                    <a:pt x="120" y="275"/>
                    <a:pt x="203" y="299"/>
                  </a:cubicBezTo>
                  <a:cubicBezTo>
                    <a:pt x="210" y="299"/>
                    <a:pt x="217" y="300"/>
                    <a:pt x="223" y="300"/>
                  </a:cubicBezTo>
                  <a:cubicBezTo>
                    <a:pt x="305" y="300"/>
                    <a:pt x="344" y="233"/>
                    <a:pt x="322" y="156"/>
                  </a:cubicBezTo>
                  <a:cubicBezTo>
                    <a:pt x="322" y="60"/>
                    <a:pt x="263" y="1"/>
                    <a:pt x="19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44" name="Google Shape;3144;p32"/>
            <p:cNvSpPr/>
            <p:nvPr/>
          </p:nvSpPr>
          <p:spPr>
            <a:xfrm>
              <a:off x="5938225" y="2877575"/>
              <a:ext cx="28300" cy="100625"/>
            </a:xfrm>
            <a:custGeom>
              <a:avLst/>
              <a:gdLst/>
              <a:ahLst/>
              <a:cxnLst/>
              <a:rect l="l" t="t" r="r" b="b"/>
              <a:pathLst>
                <a:path w="1132" h="4025" extrusionOk="0">
                  <a:moveTo>
                    <a:pt x="881" y="1"/>
                  </a:moveTo>
                  <a:cubicBezTo>
                    <a:pt x="860" y="1"/>
                    <a:pt x="836" y="4"/>
                    <a:pt x="810" y="12"/>
                  </a:cubicBezTo>
                  <a:cubicBezTo>
                    <a:pt x="810" y="24"/>
                    <a:pt x="810" y="24"/>
                    <a:pt x="787" y="36"/>
                  </a:cubicBezTo>
                  <a:cubicBezTo>
                    <a:pt x="525" y="786"/>
                    <a:pt x="334" y="1548"/>
                    <a:pt x="167" y="2322"/>
                  </a:cubicBezTo>
                  <a:cubicBezTo>
                    <a:pt x="48" y="2893"/>
                    <a:pt x="1" y="3465"/>
                    <a:pt x="1" y="4024"/>
                  </a:cubicBezTo>
                  <a:cubicBezTo>
                    <a:pt x="96" y="3965"/>
                    <a:pt x="215" y="4001"/>
                    <a:pt x="275" y="3905"/>
                  </a:cubicBezTo>
                  <a:cubicBezTo>
                    <a:pt x="334" y="3774"/>
                    <a:pt x="346" y="3643"/>
                    <a:pt x="429" y="3524"/>
                  </a:cubicBezTo>
                  <a:cubicBezTo>
                    <a:pt x="477" y="3417"/>
                    <a:pt x="441" y="3286"/>
                    <a:pt x="536" y="3215"/>
                  </a:cubicBezTo>
                  <a:cubicBezTo>
                    <a:pt x="608" y="3132"/>
                    <a:pt x="608" y="3048"/>
                    <a:pt x="596" y="2953"/>
                  </a:cubicBezTo>
                  <a:cubicBezTo>
                    <a:pt x="394" y="2524"/>
                    <a:pt x="644" y="2191"/>
                    <a:pt x="834" y="1858"/>
                  </a:cubicBezTo>
                  <a:cubicBezTo>
                    <a:pt x="894" y="1834"/>
                    <a:pt x="941" y="1822"/>
                    <a:pt x="965" y="1762"/>
                  </a:cubicBezTo>
                  <a:lnTo>
                    <a:pt x="965" y="1357"/>
                  </a:lnTo>
                  <a:cubicBezTo>
                    <a:pt x="822" y="1167"/>
                    <a:pt x="1060" y="1143"/>
                    <a:pt x="1120" y="1048"/>
                  </a:cubicBezTo>
                  <a:cubicBezTo>
                    <a:pt x="1120" y="1000"/>
                    <a:pt x="1132" y="965"/>
                    <a:pt x="1132" y="929"/>
                  </a:cubicBezTo>
                  <a:cubicBezTo>
                    <a:pt x="1132" y="822"/>
                    <a:pt x="1120" y="726"/>
                    <a:pt x="1120" y="619"/>
                  </a:cubicBezTo>
                  <a:cubicBezTo>
                    <a:pt x="1111" y="569"/>
                    <a:pt x="1091" y="554"/>
                    <a:pt x="1071" y="554"/>
                  </a:cubicBezTo>
                  <a:cubicBezTo>
                    <a:pt x="1063" y="554"/>
                    <a:pt x="1055" y="556"/>
                    <a:pt x="1048" y="560"/>
                  </a:cubicBezTo>
                  <a:cubicBezTo>
                    <a:pt x="989" y="512"/>
                    <a:pt x="1084" y="488"/>
                    <a:pt x="1060" y="453"/>
                  </a:cubicBezTo>
                  <a:cubicBezTo>
                    <a:pt x="1084" y="381"/>
                    <a:pt x="1108" y="286"/>
                    <a:pt x="1084" y="203"/>
                  </a:cubicBezTo>
                  <a:cubicBezTo>
                    <a:pt x="1054" y="93"/>
                    <a:pt x="991" y="1"/>
                    <a:pt x="88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45" name="Google Shape;3145;p32"/>
            <p:cNvSpPr/>
            <p:nvPr/>
          </p:nvSpPr>
          <p:spPr>
            <a:xfrm>
              <a:off x="5959075" y="2820525"/>
              <a:ext cx="30975" cy="66400"/>
            </a:xfrm>
            <a:custGeom>
              <a:avLst/>
              <a:gdLst/>
              <a:ahLst/>
              <a:cxnLst/>
              <a:rect l="l" t="t" r="r" b="b"/>
              <a:pathLst>
                <a:path w="1239" h="2656" extrusionOk="0">
                  <a:moveTo>
                    <a:pt x="444" y="0"/>
                  </a:moveTo>
                  <a:cubicBezTo>
                    <a:pt x="343" y="0"/>
                    <a:pt x="238" y="12"/>
                    <a:pt x="131" y="32"/>
                  </a:cubicBezTo>
                  <a:cubicBezTo>
                    <a:pt x="131" y="32"/>
                    <a:pt x="131" y="44"/>
                    <a:pt x="155" y="44"/>
                  </a:cubicBezTo>
                  <a:cubicBezTo>
                    <a:pt x="167" y="42"/>
                    <a:pt x="180" y="41"/>
                    <a:pt x="192" y="41"/>
                  </a:cubicBezTo>
                  <a:cubicBezTo>
                    <a:pt x="325" y="41"/>
                    <a:pt x="464" y="151"/>
                    <a:pt x="464" y="282"/>
                  </a:cubicBezTo>
                  <a:cubicBezTo>
                    <a:pt x="476" y="972"/>
                    <a:pt x="226" y="1592"/>
                    <a:pt x="0" y="2235"/>
                  </a:cubicBezTo>
                  <a:cubicBezTo>
                    <a:pt x="12" y="2258"/>
                    <a:pt x="36" y="2294"/>
                    <a:pt x="48" y="2306"/>
                  </a:cubicBezTo>
                  <a:cubicBezTo>
                    <a:pt x="155" y="2377"/>
                    <a:pt x="167" y="2485"/>
                    <a:pt x="179" y="2604"/>
                  </a:cubicBezTo>
                  <a:cubicBezTo>
                    <a:pt x="224" y="2640"/>
                    <a:pt x="270" y="2656"/>
                    <a:pt x="315" y="2656"/>
                  </a:cubicBezTo>
                  <a:cubicBezTo>
                    <a:pt x="329" y="2656"/>
                    <a:pt x="343" y="2654"/>
                    <a:pt x="357" y="2651"/>
                  </a:cubicBezTo>
                  <a:cubicBezTo>
                    <a:pt x="631" y="2580"/>
                    <a:pt x="453" y="2294"/>
                    <a:pt x="595" y="2163"/>
                  </a:cubicBezTo>
                  <a:cubicBezTo>
                    <a:pt x="607" y="1758"/>
                    <a:pt x="703" y="1365"/>
                    <a:pt x="929" y="1008"/>
                  </a:cubicBezTo>
                  <a:cubicBezTo>
                    <a:pt x="1060" y="770"/>
                    <a:pt x="1238" y="484"/>
                    <a:pt x="1012" y="175"/>
                  </a:cubicBezTo>
                  <a:cubicBezTo>
                    <a:pt x="838" y="48"/>
                    <a:pt x="647" y="0"/>
                    <a:pt x="44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46" name="Google Shape;3146;p32"/>
            <p:cNvSpPr/>
            <p:nvPr/>
          </p:nvSpPr>
          <p:spPr>
            <a:xfrm>
              <a:off x="5965025" y="2874900"/>
              <a:ext cx="11325" cy="14600"/>
            </a:xfrm>
            <a:custGeom>
              <a:avLst/>
              <a:gdLst/>
              <a:ahLst/>
              <a:cxnLst/>
              <a:rect l="l" t="t" r="r" b="b"/>
              <a:pathLst>
                <a:path w="453" h="584" extrusionOk="0">
                  <a:moveTo>
                    <a:pt x="346" y="0"/>
                  </a:moveTo>
                  <a:lnTo>
                    <a:pt x="346" y="0"/>
                  </a:lnTo>
                  <a:cubicBezTo>
                    <a:pt x="167" y="83"/>
                    <a:pt x="250" y="357"/>
                    <a:pt x="60" y="429"/>
                  </a:cubicBezTo>
                  <a:cubicBezTo>
                    <a:pt x="0" y="476"/>
                    <a:pt x="0" y="524"/>
                    <a:pt x="60" y="583"/>
                  </a:cubicBezTo>
                  <a:cubicBezTo>
                    <a:pt x="453" y="524"/>
                    <a:pt x="334" y="226"/>
                    <a:pt x="34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47" name="Google Shape;3147;p32"/>
            <p:cNvSpPr/>
            <p:nvPr/>
          </p:nvSpPr>
          <p:spPr>
            <a:xfrm>
              <a:off x="5948350" y="2921025"/>
              <a:ext cx="14600" cy="36050"/>
            </a:xfrm>
            <a:custGeom>
              <a:avLst/>
              <a:gdLst/>
              <a:ahLst/>
              <a:cxnLst/>
              <a:rect l="l" t="t" r="r" b="b"/>
              <a:pathLst>
                <a:path w="584" h="1442" extrusionOk="0">
                  <a:moveTo>
                    <a:pt x="417" y="0"/>
                  </a:moveTo>
                  <a:cubicBezTo>
                    <a:pt x="167" y="322"/>
                    <a:pt x="1" y="703"/>
                    <a:pt x="143" y="1132"/>
                  </a:cubicBezTo>
                  <a:cubicBezTo>
                    <a:pt x="143" y="1239"/>
                    <a:pt x="167" y="1334"/>
                    <a:pt x="167" y="1441"/>
                  </a:cubicBezTo>
                  <a:cubicBezTo>
                    <a:pt x="465" y="1013"/>
                    <a:pt x="524" y="501"/>
                    <a:pt x="58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48" name="Google Shape;3148;p32"/>
            <p:cNvSpPr/>
            <p:nvPr/>
          </p:nvSpPr>
          <p:spPr>
            <a:xfrm>
              <a:off x="5954300" y="2902575"/>
              <a:ext cx="12225" cy="8650"/>
            </a:xfrm>
            <a:custGeom>
              <a:avLst/>
              <a:gdLst/>
              <a:ahLst/>
              <a:cxnLst/>
              <a:rect l="l" t="t" r="r" b="b"/>
              <a:pathLst>
                <a:path w="489" h="346" extrusionOk="0">
                  <a:moveTo>
                    <a:pt x="489" y="0"/>
                  </a:moveTo>
                  <a:lnTo>
                    <a:pt x="489" y="0"/>
                  </a:lnTo>
                  <a:cubicBezTo>
                    <a:pt x="465" y="24"/>
                    <a:pt x="441" y="24"/>
                    <a:pt x="417" y="24"/>
                  </a:cubicBezTo>
                  <a:cubicBezTo>
                    <a:pt x="382" y="36"/>
                    <a:pt x="358" y="36"/>
                    <a:pt x="346" y="36"/>
                  </a:cubicBezTo>
                  <a:cubicBezTo>
                    <a:pt x="328" y="40"/>
                    <a:pt x="307" y="41"/>
                    <a:pt x="285" y="41"/>
                  </a:cubicBezTo>
                  <a:cubicBezTo>
                    <a:pt x="248" y="41"/>
                    <a:pt x="207" y="38"/>
                    <a:pt x="168" y="38"/>
                  </a:cubicBezTo>
                  <a:cubicBezTo>
                    <a:pt x="79" y="38"/>
                    <a:pt x="1" y="55"/>
                    <a:pt x="1" y="167"/>
                  </a:cubicBezTo>
                  <a:cubicBezTo>
                    <a:pt x="1" y="346"/>
                    <a:pt x="227" y="286"/>
                    <a:pt x="346" y="334"/>
                  </a:cubicBezTo>
                  <a:cubicBezTo>
                    <a:pt x="382" y="227"/>
                    <a:pt x="429" y="131"/>
                    <a:pt x="48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49" name="Google Shape;3149;p32"/>
            <p:cNvSpPr/>
            <p:nvPr/>
          </p:nvSpPr>
          <p:spPr>
            <a:xfrm>
              <a:off x="5945675" y="2957350"/>
              <a:ext cx="6875" cy="15500"/>
            </a:xfrm>
            <a:custGeom>
              <a:avLst/>
              <a:gdLst/>
              <a:ahLst/>
              <a:cxnLst/>
              <a:rect l="l" t="t" r="r" b="b"/>
              <a:pathLst>
                <a:path w="275" h="620" extrusionOk="0">
                  <a:moveTo>
                    <a:pt x="274" y="0"/>
                  </a:moveTo>
                  <a:cubicBezTo>
                    <a:pt x="131" y="60"/>
                    <a:pt x="131" y="167"/>
                    <a:pt x="119" y="286"/>
                  </a:cubicBezTo>
                  <a:cubicBezTo>
                    <a:pt x="0" y="405"/>
                    <a:pt x="36" y="512"/>
                    <a:pt x="167" y="619"/>
                  </a:cubicBezTo>
                  <a:cubicBezTo>
                    <a:pt x="191" y="619"/>
                    <a:pt x="238" y="595"/>
                    <a:pt x="274" y="583"/>
                  </a:cubicBezTo>
                  <a:lnTo>
                    <a:pt x="274"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50" name="Google Shape;3150;p32"/>
            <p:cNvSpPr/>
            <p:nvPr/>
          </p:nvSpPr>
          <p:spPr>
            <a:xfrm>
              <a:off x="6106400" y="2935900"/>
              <a:ext cx="8950" cy="3350"/>
            </a:xfrm>
            <a:custGeom>
              <a:avLst/>
              <a:gdLst/>
              <a:ahLst/>
              <a:cxnLst/>
              <a:rect l="l" t="t" r="r" b="b"/>
              <a:pathLst>
                <a:path w="358" h="134" extrusionOk="0">
                  <a:moveTo>
                    <a:pt x="1" y="1"/>
                  </a:moveTo>
                  <a:lnTo>
                    <a:pt x="1" y="1"/>
                  </a:lnTo>
                  <a:cubicBezTo>
                    <a:pt x="59" y="80"/>
                    <a:pt x="117" y="134"/>
                    <a:pt x="191" y="134"/>
                  </a:cubicBezTo>
                  <a:cubicBezTo>
                    <a:pt x="238" y="134"/>
                    <a:pt x="293" y="112"/>
                    <a:pt x="358" y="60"/>
                  </a:cubicBezTo>
                  <a:cubicBezTo>
                    <a:pt x="227" y="25"/>
                    <a:pt x="108"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51" name="Google Shape;3151;p32"/>
            <p:cNvSpPr/>
            <p:nvPr/>
          </p:nvSpPr>
          <p:spPr>
            <a:xfrm>
              <a:off x="6006400" y="2828450"/>
              <a:ext cx="16675" cy="3875"/>
            </a:xfrm>
            <a:custGeom>
              <a:avLst/>
              <a:gdLst/>
              <a:ahLst/>
              <a:cxnLst/>
              <a:rect l="l" t="t" r="r" b="b"/>
              <a:pathLst>
                <a:path w="667" h="155" extrusionOk="0">
                  <a:moveTo>
                    <a:pt x="0" y="1"/>
                  </a:moveTo>
                  <a:cubicBezTo>
                    <a:pt x="118" y="100"/>
                    <a:pt x="233" y="154"/>
                    <a:pt x="349" y="154"/>
                  </a:cubicBezTo>
                  <a:cubicBezTo>
                    <a:pt x="454" y="154"/>
                    <a:pt x="559" y="109"/>
                    <a:pt x="667" y="13"/>
                  </a:cubicBezTo>
                  <a:cubicBezTo>
                    <a:pt x="441" y="1"/>
                    <a:pt x="226" y="1"/>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52" name="Google Shape;3152;p32"/>
            <p:cNvSpPr/>
            <p:nvPr/>
          </p:nvSpPr>
          <p:spPr>
            <a:xfrm>
              <a:off x="5973650" y="2437325"/>
              <a:ext cx="10750" cy="3500"/>
            </a:xfrm>
            <a:custGeom>
              <a:avLst/>
              <a:gdLst/>
              <a:ahLst/>
              <a:cxnLst/>
              <a:rect l="l" t="t" r="r" b="b"/>
              <a:pathLst>
                <a:path w="430" h="140" extrusionOk="0">
                  <a:moveTo>
                    <a:pt x="1" y="1"/>
                  </a:moveTo>
                  <a:cubicBezTo>
                    <a:pt x="71" y="95"/>
                    <a:pt x="144" y="139"/>
                    <a:pt x="216" y="139"/>
                  </a:cubicBezTo>
                  <a:cubicBezTo>
                    <a:pt x="290" y="139"/>
                    <a:pt x="363" y="92"/>
                    <a:pt x="42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53" name="Google Shape;3153;p32"/>
            <p:cNvSpPr/>
            <p:nvPr/>
          </p:nvSpPr>
          <p:spPr>
            <a:xfrm>
              <a:off x="5981100" y="2990600"/>
              <a:ext cx="17875" cy="6025"/>
            </a:xfrm>
            <a:custGeom>
              <a:avLst/>
              <a:gdLst/>
              <a:ahLst/>
              <a:cxnLst/>
              <a:rect l="l" t="t" r="r" b="b"/>
              <a:pathLst>
                <a:path w="715" h="241" extrusionOk="0">
                  <a:moveTo>
                    <a:pt x="161" y="1"/>
                  </a:moveTo>
                  <a:cubicBezTo>
                    <a:pt x="36" y="1"/>
                    <a:pt x="10" y="111"/>
                    <a:pt x="0" y="230"/>
                  </a:cubicBezTo>
                  <a:cubicBezTo>
                    <a:pt x="24" y="227"/>
                    <a:pt x="48" y="226"/>
                    <a:pt x="73" y="226"/>
                  </a:cubicBezTo>
                  <a:cubicBezTo>
                    <a:pt x="166" y="226"/>
                    <a:pt x="261" y="240"/>
                    <a:pt x="355" y="240"/>
                  </a:cubicBezTo>
                  <a:cubicBezTo>
                    <a:pt x="481" y="240"/>
                    <a:pt x="604" y="215"/>
                    <a:pt x="715" y="99"/>
                  </a:cubicBezTo>
                  <a:cubicBezTo>
                    <a:pt x="584" y="4"/>
                    <a:pt x="405" y="63"/>
                    <a:pt x="250" y="15"/>
                  </a:cubicBezTo>
                  <a:cubicBezTo>
                    <a:pt x="216" y="5"/>
                    <a:pt x="186" y="1"/>
                    <a:pt x="16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54" name="Google Shape;3154;p32"/>
            <p:cNvSpPr/>
            <p:nvPr/>
          </p:nvSpPr>
          <p:spPr>
            <a:xfrm>
              <a:off x="5939725" y="2964475"/>
              <a:ext cx="10150" cy="12225"/>
            </a:xfrm>
            <a:custGeom>
              <a:avLst/>
              <a:gdLst/>
              <a:ahLst/>
              <a:cxnLst/>
              <a:rect l="l" t="t" r="r" b="b"/>
              <a:pathLst>
                <a:path w="406" h="489" extrusionOk="0">
                  <a:moveTo>
                    <a:pt x="357" y="1"/>
                  </a:moveTo>
                  <a:cubicBezTo>
                    <a:pt x="0" y="48"/>
                    <a:pt x="107" y="227"/>
                    <a:pt x="226" y="429"/>
                  </a:cubicBezTo>
                  <a:cubicBezTo>
                    <a:pt x="250" y="453"/>
                    <a:pt x="262" y="477"/>
                    <a:pt x="298" y="489"/>
                  </a:cubicBezTo>
                  <a:cubicBezTo>
                    <a:pt x="310" y="477"/>
                    <a:pt x="334" y="453"/>
                    <a:pt x="346" y="418"/>
                  </a:cubicBezTo>
                  <a:cubicBezTo>
                    <a:pt x="357" y="394"/>
                    <a:pt x="393" y="358"/>
                    <a:pt x="405" y="334"/>
                  </a:cubicBezTo>
                  <a:cubicBezTo>
                    <a:pt x="393" y="227"/>
                    <a:pt x="369" y="108"/>
                    <a:pt x="35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55" name="Google Shape;3155;p32"/>
            <p:cNvSpPr/>
            <p:nvPr/>
          </p:nvSpPr>
          <p:spPr>
            <a:xfrm>
              <a:off x="6002525" y="2991500"/>
              <a:ext cx="11025" cy="4925"/>
            </a:xfrm>
            <a:custGeom>
              <a:avLst/>
              <a:gdLst/>
              <a:ahLst/>
              <a:cxnLst/>
              <a:rect l="l" t="t" r="r" b="b"/>
              <a:pathLst>
                <a:path w="441" h="197" extrusionOk="0">
                  <a:moveTo>
                    <a:pt x="216" y="0"/>
                  </a:moveTo>
                  <a:cubicBezTo>
                    <a:pt x="143" y="0"/>
                    <a:pt x="72" y="21"/>
                    <a:pt x="0" y="63"/>
                  </a:cubicBezTo>
                  <a:cubicBezTo>
                    <a:pt x="78" y="152"/>
                    <a:pt x="149" y="197"/>
                    <a:pt x="221" y="197"/>
                  </a:cubicBezTo>
                  <a:cubicBezTo>
                    <a:pt x="292" y="197"/>
                    <a:pt x="364" y="152"/>
                    <a:pt x="441" y="63"/>
                  </a:cubicBezTo>
                  <a:cubicBezTo>
                    <a:pt x="364" y="21"/>
                    <a:pt x="289" y="0"/>
                    <a:pt x="21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56" name="Google Shape;3156;p32"/>
            <p:cNvSpPr/>
            <p:nvPr/>
          </p:nvSpPr>
          <p:spPr>
            <a:xfrm>
              <a:off x="6023350" y="2993250"/>
              <a:ext cx="11950" cy="2800"/>
            </a:xfrm>
            <a:custGeom>
              <a:avLst/>
              <a:gdLst/>
              <a:ahLst/>
              <a:cxnLst/>
              <a:rect l="l" t="t" r="r" b="b"/>
              <a:pathLst>
                <a:path w="478" h="112" extrusionOk="0">
                  <a:moveTo>
                    <a:pt x="248" y="0"/>
                  </a:moveTo>
                  <a:cubicBezTo>
                    <a:pt x="168" y="0"/>
                    <a:pt x="86" y="39"/>
                    <a:pt x="1" y="112"/>
                  </a:cubicBezTo>
                  <a:lnTo>
                    <a:pt x="477" y="112"/>
                  </a:lnTo>
                  <a:cubicBezTo>
                    <a:pt x="401" y="36"/>
                    <a:pt x="325" y="0"/>
                    <a:pt x="24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57" name="Google Shape;3157;p32"/>
            <p:cNvSpPr/>
            <p:nvPr/>
          </p:nvSpPr>
          <p:spPr>
            <a:xfrm>
              <a:off x="6038250" y="2996325"/>
              <a:ext cx="7150" cy="2925"/>
            </a:xfrm>
            <a:custGeom>
              <a:avLst/>
              <a:gdLst/>
              <a:ahLst/>
              <a:cxnLst/>
              <a:rect l="l" t="t" r="r" b="b"/>
              <a:pathLst>
                <a:path w="286" h="117" extrusionOk="0">
                  <a:moveTo>
                    <a:pt x="0" y="1"/>
                  </a:moveTo>
                  <a:cubicBezTo>
                    <a:pt x="48" y="78"/>
                    <a:pt x="98" y="117"/>
                    <a:pt x="148" y="117"/>
                  </a:cubicBezTo>
                  <a:cubicBezTo>
                    <a:pt x="197" y="117"/>
                    <a:pt x="244" y="78"/>
                    <a:pt x="28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58" name="Google Shape;3158;p32"/>
            <p:cNvSpPr/>
            <p:nvPr/>
          </p:nvSpPr>
          <p:spPr>
            <a:xfrm>
              <a:off x="6016800" y="2991900"/>
              <a:ext cx="4200" cy="4150"/>
            </a:xfrm>
            <a:custGeom>
              <a:avLst/>
              <a:gdLst/>
              <a:ahLst/>
              <a:cxnLst/>
              <a:rect l="l" t="t" r="r" b="b"/>
              <a:pathLst>
                <a:path w="168" h="166" extrusionOk="0">
                  <a:moveTo>
                    <a:pt x="89" y="0"/>
                  </a:moveTo>
                  <a:cubicBezTo>
                    <a:pt x="68" y="0"/>
                    <a:pt x="40" y="10"/>
                    <a:pt x="1" y="35"/>
                  </a:cubicBezTo>
                  <a:cubicBezTo>
                    <a:pt x="25" y="106"/>
                    <a:pt x="84" y="154"/>
                    <a:pt x="168" y="166"/>
                  </a:cubicBezTo>
                  <a:cubicBezTo>
                    <a:pt x="130" y="147"/>
                    <a:pt x="167" y="0"/>
                    <a:pt x="8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59" name="Google Shape;3159;p32"/>
            <p:cNvSpPr/>
            <p:nvPr/>
          </p:nvSpPr>
          <p:spPr>
            <a:xfrm>
              <a:off x="5977225" y="2996925"/>
              <a:ext cx="3900" cy="1625"/>
            </a:xfrm>
            <a:custGeom>
              <a:avLst/>
              <a:gdLst/>
              <a:ahLst/>
              <a:cxnLst/>
              <a:rect l="l" t="t" r="r" b="b"/>
              <a:pathLst>
                <a:path w="156" h="65" extrusionOk="0">
                  <a:moveTo>
                    <a:pt x="0" y="1"/>
                  </a:moveTo>
                  <a:cubicBezTo>
                    <a:pt x="24" y="24"/>
                    <a:pt x="36" y="36"/>
                    <a:pt x="48" y="60"/>
                  </a:cubicBezTo>
                  <a:cubicBezTo>
                    <a:pt x="59" y="63"/>
                    <a:pt x="69" y="64"/>
                    <a:pt x="80" y="64"/>
                  </a:cubicBezTo>
                  <a:cubicBezTo>
                    <a:pt x="115" y="64"/>
                    <a:pt x="146" y="47"/>
                    <a:pt x="15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60" name="Google Shape;3160;p32"/>
            <p:cNvSpPr/>
            <p:nvPr/>
          </p:nvSpPr>
          <p:spPr>
            <a:xfrm>
              <a:off x="5973650" y="2993050"/>
              <a:ext cx="3600" cy="3300"/>
            </a:xfrm>
            <a:custGeom>
              <a:avLst/>
              <a:gdLst/>
              <a:ahLst/>
              <a:cxnLst/>
              <a:rect l="l" t="t" r="r" b="b"/>
              <a:pathLst>
                <a:path w="144" h="132" extrusionOk="0">
                  <a:moveTo>
                    <a:pt x="1" y="1"/>
                  </a:moveTo>
                  <a:cubicBezTo>
                    <a:pt x="48" y="48"/>
                    <a:pt x="108" y="96"/>
                    <a:pt x="143" y="132"/>
                  </a:cubicBezTo>
                  <a:cubicBezTo>
                    <a:pt x="108" y="96"/>
                    <a:pt x="60" y="48"/>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61" name="Google Shape;3161;p32"/>
            <p:cNvSpPr/>
            <p:nvPr/>
          </p:nvSpPr>
          <p:spPr>
            <a:xfrm>
              <a:off x="5966500" y="2991575"/>
              <a:ext cx="3900" cy="1500"/>
            </a:xfrm>
            <a:custGeom>
              <a:avLst/>
              <a:gdLst/>
              <a:ahLst/>
              <a:cxnLst/>
              <a:rect l="l" t="t" r="r" b="b"/>
              <a:pathLst>
                <a:path w="156" h="60" extrusionOk="0">
                  <a:moveTo>
                    <a:pt x="108" y="0"/>
                  </a:moveTo>
                  <a:cubicBezTo>
                    <a:pt x="60" y="24"/>
                    <a:pt x="37" y="48"/>
                    <a:pt x="1" y="60"/>
                  </a:cubicBezTo>
                  <a:cubicBezTo>
                    <a:pt x="60" y="60"/>
                    <a:pt x="108" y="48"/>
                    <a:pt x="156" y="48"/>
                  </a:cubicBezTo>
                  <a:cubicBezTo>
                    <a:pt x="132" y="36"/>
                    <a:pt x="120" y="0"/>
                    <a:pt x="10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62" name="Google Shape;3162;p32"/>
            <p:cNvSpPr/>
            <p:nvPr/>
          </p:nvSpPr>
          <p:spPr>
            <a:xfrm>
              <a:off x="5962925" y="2993050"/>
              <a:ext cx="3600" cy="3300"/>
            </a:xfrm>
            <a:custGeom>
              <a:avLst/>
              <a:gdLst/>
              <a:ahLst/>
              <a:cxnLst/>
              <a:rect l="l" t="t" r="r" b="b"/>
              <a:pathLst>
                <a:path w="144" h="132" extrusionOk="0">
                  <a:moveTo>
                    <a:pt x="144" y="1"/>
                  </a:moveTo>
                  <a:lnTo>
                    <a:pt x="144" y="1"/>
                  </a:lnTo>
                  <a:cubicBezTo>
                    <a:pt x="96" y="48"/>
                    <a:pt x="37" y="96"/>
                    <a:pt x="1" y="132"/>
                  </a:cubicBezTo>
                  <a:cubicBezTo>
                    <a:pt x="60" y="96"/>
                    <a:pt x="96" y="48"/>
                    <a:pt x="14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63" name="Google Shape;3163;p32"/>
            <p:cNvSpPr/>
            <p:nvPr/>
          </p:nvSpPr>
          <p:spPr>
            <a:xfrm>
              <a:off x="5998950" y="2991475"/>
              <a:ext cx="3600" cy="1600"/>
            </a:xfrm>
            <a:custGeom>
              <a:avLst/>
              <a:gdLst/>
              <a:ahLst/>
              <a:cxnLst/>
              <a:rect l="l" t="t" r="r" b="b"/>
              <a:pathLst>
                <a:path w="144" h="64" extrusionOk="0">
                  <a:moveTo>
                    <a:pt x="76" y="0"/>
                  </a:moveTo>
                  <a:cubicBezTo>
                    <a:pt x="40" y="0"/>
                    <a:pt x="10" y="18"/>
                    <a:pt x="1" y="64"/>
                  </a:cubicBezTo>
                  <a:lnTo>
                    <a:pt x="143" y="64"/>
                  </a:lnTo>
                  <a:cubicBezTo>
                    <a:pt x="132" y="52"/>
                    <a:pt x="120" y="28"/>
                    <a:pt x="108" y="4"/>
                  </a:cubicBezTo>
                  <a:cubicBezTo>
                    <a:pt x="97" y="2"/>
                    <a:pt x="86" y="0"/>
                    <a:pt x="7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64" name="Google Shape;3164;p32"/>
            <p:cNvSpPr/>
            <p:nvPr/>
          </p:nvSpPr>
          <p:spPr>
            <a:xfrm>
              <a:off x="5943875" y="2982650"/>
              <a:ext cx="4800" cy="4175"/>
            </a:xfrm>
            <a:custGeom>
              <a:avLst/>
              <a:gdLst/>
              <a:ahLst/>
              <a:cxnLst/>
              <a:rect l="l" t="t" r="r" b="b"/>
              <a:pathLst>
                <a:path w="192" h="167" extrusionOk="0">
                  <a:moveTo>
                    <a:pt x="25" y="0"/>
                  </a:moveTo>
                  <a:cubicBezTo>
                    <a:pt x="25" y="36"/>
                    <a:pt x="13" y="60"/>
                    <a:pt x="1" y="95"/>
                  </a:cubicBezTo>
                  <a:lnTo>
                    <a:pt x="72" y="167"/>
                  </a:lnTo>
                  <a:cubicBezTo>
                    <a:pt x="120" y="155"/>
                    <a:pt x="144" y="155"/>
                    <a:pt x="180" y="143"/>
                  </a:cubicBezTo>
                  <a:lnTo>
                    <a:pt x="191" y="119"/>
                  </a:lnTo>
                  <a:cubicBezTo>
                    <a:pt x="144" y="83"/>
                    <a:pt x="84" y="48"/>
                    <a:pt x="2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65" name="Google Shape;3165;p32"/>
            <p:cNvSpPr/>
            <p:nvPr/>
          </p:nvSpPr>
          <p:spPr>
            <a:xfrm>
              <a:off x="5940600" y="2982650"/>
              <a:ext cx="4500" cy="4175"/>
            </a:xfrm>
            <a:custGeom>
              <a:avLst/>
              <a:gdLst/>
              <a:ahLst/>
              <a:cxnLst/>
              <a:rect l="l" t="t" r="r" b="b"/>
              <a:pathLst>
                <a:path w="180" h="167" extrusionOk="0">
                  <a:moveTo>
                    <a:pt x="60" y="0"/>
                  </a:moveTo>
                  <a:cubicBezTo>
                    <a:pt x="25" y="36"/>
                    <a:pt x="13" y="60"/>
                    <a:pt x="1" y="95"/>
                  </a:cubicBezTo>
                  <a:cubicBezTo>
                    <a:pt x="13" y="119"/>
                    <a:pt x="37" y="143"/>
                    <a:pt x="72" y="167"/>
                  </a:cubicBezTo>
                  <a:cubicBezTo>
                    <a:pt x="120" y="167"/>
                    <a:pt x="144" y="155"/>
                    <a:pt x="180" y="143"/>
                  </a:cubicBezTo>
                  <a:cubicBezTo>
                    <a:pt x="180" y="95"/>
                    <a:pt x="180" y="48"/>
                    <a:pt x="15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66" name="Google Shape;3166;p32"/>
            <p:cNvSpPr/>
            <p:nvPr/>
          </p:nvSpPr>
          <p:spPr>
            <a:xfrm>
              <a:off x="5945075" y="2974600"/>
              <a:ext cx="3300" cy="3600"/>
            </a:xfrm>
            <a:custGeom>
              <a:avLst/>
              <a:gdLst/>
              <a:ahLst/>
              <a:cxnLst/>
              <a:rect l="l" t="t" r="r" b="b"/>
              <a:pathLst>
                <a:path w="132" h="144" extrusionOk="0">
                  <a:moveTo>
                    <a:pt x="120" y="1"/>
                  </a:moveTo>
                  <a:cubicBezTo>
                    <a:pt x="72" y="1"/>
                    <a:pt x="36" y="1"/>
                    <a:pt x="1" y="13"/>
                  </a:cubicBezTo>
                  <a:cubicBezTo>
                    <a:pt x="1" y="60"/>
                    <a:pt x="1" y="108"/>
                    <a:pt x="12" y="143"/>
                  </a:cubicBezTo>
                  <a:cubicBezTo>
                    <a:pt x="84" y="132"/>
                    <a:pt x="132" y="72"/>
                    <a:pt x="12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67" name="Google Shape;3167;p32"/>
            <p:cNvSpPr/>
            <p:nvPr/>
          </p:nvSpPr>
          <p:spPr>
            <a:xfrm>
              <a:off x="6037950" y="2964850"/>
              <a:ext cx="7750" cy="3525"/>
            </a:xfrm>
            <a:custGeom>
              <a:avLst/>
              <a:gdLst/>
              <a:ahLst/>
              <a:cxnLst/>
              <a:rect l="l" t="t" r="r" b="b"/>
              <a:pathLst>
                <a:path w="310" h="141" extrusionOk="0">
                  <a:moveTo>
                    <a:pt x="207" y="1"/>
                  </a:moveTo>
                  <a:cubicBezTo>
                    <a:pt x="170" y="1"/>
                    <a:pt x="131" y="22"/>
                    <a:pt x="96" y="45"/>
                  </a:cubicBezTo>
                  <a:cubicBezTo>
                    <a:pt x="60" y="57"/>
                    <a:pt x="36" y="105"/>
                    <a:pt x="0" y="141"/>
                  </a:cubicBezTo>
                  <a:cubicBezTo>
                    <a:pt x="48" y="141"/>
                    <a:pt x="96" y="117"/>
                    <a:pt x="131" y="117"/>
                  </a:cubicBezTo>
                  <a:lnTo>
                    <a:pt x="310" y="81"/>
                  </a:lnTo>
                  <a:cubicBezTo>
                    <a:pt x="280" y="22"/>
                    <a:pt x="244" y="1"/>
                    <a:pt x="20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68" name="Google Shape;3168;p32"/>
            <p:cNvSpPr/>
            <p:nvPr/>
          </p:nvSpPr>
          <p:spPr>
            <a:xfrm>
              <a:off x="6138550" y="2996925"/>
              <a:ext cx="7475" cy="9375"/>
            </a:xfrm>
            <a:custGeom>
              <a:avLst/>
              <a:gdLst/>
              <a:ahLst/>
              <a:cxnLst/>
              <a:rect l="l" t="t" r="r" b="b"/>
              <a:pathLst>
                <a:path w="299" h="375" extrusionOk="0">
                  <a:moveTo>
                    <a:pt x="1" y="1"/>
                  </a:moveTo>
                  <a:cubicBezTo>
                    <a:pt x="24" y="72"/>
                    <a:pt x="48" y="132"/>
                    <a:pt x="84" y="191"/>
                  </a:cubicBezTo>
                  <a:cubicBezTo>
                    <a:pt x="116" y="245"/>
                    <a:pt x="52" y="375"/>
                    <a:pt x="151" y="375"/>
                  </a:cubicBezTo>
                  <a:cubicBezTo>
                    <a:pt x="162" y="375"/>
                    <a:pt x="175" y="373"/>
                    <a:pt x="191" y="370"/>
                  </a:cubicBezTo>
                  <a:cubicBezTo>
                    <a:pt x="298" y="334"/>
                    <a:pt x="274" y="227"/>
                    <a:pt x="298" y="132"/>
                  </a:cubicBezTo>
                  <a:cubicBezTo>
                    <a:pt x="239" y="12"/>
                    <a:pt x="132" y="1"/>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69" name="Google Shape;3169;p32"/>
            <p:cNvSpPr/>
            <p:nvPr/>
          </p:nvSpPr>
          <p:spPr>
            <a:xfrm>
              <a:off x="5520325" y="3601475"/>
              <a:ext cx="19975" cy="8350"/>
            </a:xfrm>
            <a:custGeom>
              <a:avLst/>
              <a:gdLst/>
              <a:ahLst/>
              <a:cxnLst/>
              <a:rect l="l" t="t" r="r" b="b"/>
              <a:pathLst>
                <a:path w="799" h="334" extrusionOk="0">
                  <a:moveTo>
                    <a:pt x="107" y="0"/>
                  </a:moveTo>
                  <a:cubicBezTo>
                    <a:pt x="48" y="48"/>
                    <a:pt x="24" y="95"/>
                    <a:pt x="0" y="167"/>
                  </a:cubicBezTo>
                  <a:cubicBezTo>
                    <a:pt x="0" y="226"/>
                    <a:pt x="36" y="286"/>
                    <a:pt x="96" y="310"/>
                  </a:cubicBezTo>
                  <a:cubicBezTo>
                    <a:pt x="334" y="310"/>
                    <a:pt x="560" y="333"/>
                    <a:pt x="798" y="333"/>
                  </a:cubicBezTo>
                  <a:cubicBezTo>
                    <a:pt x="739" y="238"/>
                    <a:pt x="691" y="155"/>
                    <a:pt x="643" y="60"/>
                  </a:cubicBezTo>
                  <a:cubicBezTo>
                    <a:pt x="524" y="48"/>
                    <a:pt x="405" y="48"/>
                    <a:pt x="286" y="36"/>
                  </a:cubicBezTo>
                  <a:cubicBezTo>
                    <a:pt x="215" y="36"/>
                    <a:pt x="155" y="12"/>
                    <a:pt x="10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70" name="Google Shape;3170;p32"/>
            <p:cNvSpPr/>
            <p:nvPr/>
          </p:nvSpPr>
          <p:spPr>
            <a:xfrm>
              <a:off x="6020375" y="3660600"/>
              <a:ext cx="47050" cy="3675"/>
            </a:xfrm>
            <a:custGeom>
              <a:avLst/>
              <a:gdLst/>
              <a:ahLst/>
              <a:cxnLst/>
              <a:rect l="l" t="t" r="r" b="b"/>
              <a:pathLst>
                <a:path w="1882" h="147" extrusionOk="0">
                  <a:moveTo>
                    <a:pt x="601" y="1"/>
                  </a:moveTo>
                  <a:cubicBezTo>
                    <a:pt x="401" y="1"/>
                    <a:pt x="200" y="4"/>
                    <a:pt x="1" y="4"/>
                  </a:cubicBezTo>
                  <a:cubicBezTo>
                    <a:pt x="268" y="118"/>
                    <a:pt x="538" y="146"/>
                    <a:pt x="808" y="146"/>
                  </a:cubicBezTo>
                  <a:cubicBezTo>
                    <a:pt x="1089" y="146"/>
                    <a:pt x="1370" y="115"/>
                    <a:pt x="1652" y="115"/>
                  </a:cubicBezTo>
                  <a:cubicBezTo>
                    <a:pt x="1729" y="115"/>
                    <a:pt x="1805" y="118"/>
                    <a:pt x="1882" y="124"/>
                  </a:cubicBezTo>
                  <a:cubicBezTo>
                    <a:pt x="1467" y="18"/>
                    <a:pt x="1034" y="1"/>
                    <a:pt x="60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71" name="Google Shape;3171;p32"/>
            <p:cNvSpPr/>
            <p:nvPr/>
          </p:nvSpPr>
          <p:spPr>
            <a:xfrm>
              <a:off x="6121000" y="3667175"/>
              <a:ext cx="17575" cy="7325"/>
            </a:xfrm>
            <a:custGeom>
              <a:avLst/>
              <a:gdLst/>
              <a:ahLst/>
              <a:cxnLst/>
              <a:rect l="l" t="t" r="r" b="b"/>
              <a:pathLst>
                <a:path w="703" h="293" extrusionOk="0">
                  <a:moveTo>
                    <a:pt x="225" y="1"/>
                  </a:moveTo>
                  <a:cubicBezTo>
                    <a:pt x="151" y="1"/>
                    <a:pt x="76" y="8"/>
                    <a:pt x="0" y="27"/>
                  </a:cubicBezTo>
                  <a:lnTo>
                    <a:pt x="0" y="265"/>
                  </a:lnTo>
                  <a:cubicBezTo>
                    <a:pt x="125" y="275"/>
                    <a:pt x="258" y="292"/>
                    <a:pt x="393" y="292"/>
                  </a:cubicBezTo>
                  <a:cubicBezTo>
                    <a:pt x="425" y="292"/>
                    <a:pt x="456" y="291"/>
                    <a:pt x="488" y="289"/>
                  </a:cubicBezTo>
                  <a:cubicBezTo>
                    <a:pt x="703" y="277"/>
                    <a:pt x="607" y="146"/>
                    <a:pt x="560" y="39"/>
                  </a:cubicBezTo>
                  <a:cubicBezTo>
                    <a:pt x="445" y="18"/>
                    <a:pt x="335" y="1"/>
                    <a:pt x="22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72" name="Google Shape;3172;p32"/>
            <p:cNvSpPr/>
            <p:nvPr/>
          </p:nvSpPr>
          <p:spPr>
            <a:xfrm>
              <a:off x="5977225" y="3656600"/>
              <a:ext cx="30675" cy="3975"/>
            </a:xfrm>
            <a:custGeom>
              <a:avLst/>
              <a:gdLst/>
              <a:ahLst/>
              <a:cxnLst/>
              <a:rect l="l" t="t" r="r" b="b"/>
              <a:pathLst>
                <a:path w="1227" h="159" extrusionOk="0">
                  <a:moveTo>
                    <a:pt x="414" y="0"/>
                  </a:moveTo>
                  <a:cubicBezTo>
                    <a:pt x="277" y="0"/>
                    <a:pt x="139" y="6"/>
                    <a:pt x="0" y="10"/>
                  </a:cubicBezTo>
                  <a:cubicBezTo>
                    <a:pt x="176" y="127"/>
                    <a:pt x="359" y="158"/>
                    <a:pt x="544" y="158"/>
                  </a:cubicBezTo>
                  <a:cubicBezTo>
                    <a:pt x="757" y="158"/>
                    <a:pt x="973" y="116"/>
                    <a:pt x="1184" y="116"/>
                  </a:cubicBezTo>
                  <a:cubicBezTo>
                    <a:pt x="1198" y="116"/>
                    <a:pt x="1212" y="116"/>
                    <a:pt x="1227" y="117"/>
                  </a:cubicBezTo>
                  <a:cubicBezTo>
                    <a:pt x="957" y="22"/>
                    <a:pt x="687" y="0"/>
                    <a:pt x="41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73" name="Google Shape;3173;p32"/>
            <p:cNvSpPr/>
            <p:nvPr/>
          </p:nvSpPr>
          <p:spPr>
            <a:xfrm>
              <a:off x="5934650" y="3653550"/>
              <a:ext cx="15500" cy="3000"/>
            </a:xfrm>
            <a:custGeom>
              <a:avLst/>
              <a:gdLst/>
              <a:ahLst/>
              <a:cxnLst/>
              <a:rect l="l" t="t" r="r" b="b"/>
              <a:pathLst>
                <a:path w="620" h="120" extrusionOk="0">
                  <a:moveTo>
                    <a:pt x="1" y="1"/>
                  </a:moveTo>
                  <a:lnTo>
                    <a:pt x="1" y="120"/>
                  </a:lnTo>
                  <a:cubicBezTo>
                    <a:pt x="203" y="120"/>
                    <a:pt x="418" y="108"/>
                    <a:pt x="620" y="108"/>
                  </a:cubicBezTo>
                  <a:cubicBezTo>
                    <a:pt x="429" y="1"/>
                    <a:pt x="203" y="1"/>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74" name="Google Shape;3174;p32"/>
            <p:cNvSpPr/>
            <p:nvPr/>
          </p:nvSpPr>
          <p:spPr>
            <a:xfrm>
              <a:off x="6013525" y="3659975"/>
              <a:ext cx="3300" cy="1950"/>
            </a:xfrm>
            <a:custGeom>
              <a:avLst/>
              <a:gdLst/>
              <a:ahLst/>
              <a:cxnLst/>
              <a:rect l="l" t="t" r="r" b="b"/>
              <a:pathLst>
                <a:path w="132" h="78" extrusionOk="0">
                  <a:moveTo>
                    <a:pt x="55" y="1"/>
                  </a:moveTo>
                  <a:cubicBezTo>
                    <a:pt x="35" y="1"/>
                    <a:pt x="17" y="7"/>
                    <a:pt x="1" y="18"/>
                  </a:cubicBezTo>
                  <a:cubicBezTo>
                    <a:pt x="1" y="41"/>
                    <a:pt x="25" y="77"/>
                    <a:pt x="25" y="77"/>
                  </a:cubicBezTo>
                  <a:cubicBezTo>
                    <a:pt x="61" y="53"/>
                    <a:pt x="96" y="41"/>
                    <a:pt x="132" y="29"/>
                  </a:cubicBezTo>
                  <a:cubicBezTo>
                    <a:pt x="106" y="10"/>
                    <a:pt x="80" y="1"/>
                    <a:pt x="5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75" name="Google Shape;3175;p32"/>
            <p:cNvSpPr/>
            <p:nvPr/>
          </p:nvSpPr>
          <p:spPr>
            <a:xfrm>
              <a:off x="5506925" y="3605075"/>
              <a:ext cx="15500" cy="8325"/>
            </a:xfrm>
            <a:custGeom>
              <a:avLst/>
              <a:gdLst/>
              <a:ahLst/>
              <a:cxnLst/>
              <a:rect l="l" t="t" r="r" b="b"/>
              <a:pathLst>
                <a:path w="620" h="333" extrusionOk="0">
                  <a:moveTo>
                    <a:pt x="450" y="0"/>
                  </a:moveTo>
                  <a:cubicBezTo>
                    <a:pt x="399" y="0"/>
                    <a:pt x="347" y="28"/>
                    <a:pt x="298" y="70"/>
                  </a:cubicBezTo>
                  <a:cubicBezTo>
                    <a:pt x="227" y="189"/>
                    <a:pt x="108" y="166"/>
                    <a:pt x="1" y="201"/>
                  </a:cubicBezTo>
                  <a:cubicBezTo>
                    <a:pt x="1" y="249"/>
                    <a:pt x="24" y="285"/>
                    <a:pt x="36" y="320"/>
                  </a:cubicBezTo>
                  <a:cubicBezTo>
                    <a:pt x="167" y="320"/>
                    <a:pt x="322" y="332"/>
                    <a:pt x="453" y="332"/>
                  </a:cubicBezTo>
                  <a:cubicBezTo>
                    <a:pt x="513" y="285"/>
                    <a:pt x="560" y="225"/>
                    <a:pt x="620" y="166"/>
                  </a:cubicBezTo>
                  <a:cubicBezTo>
                    <a:pt x="620" y="142"/>
                    <a:pt x="596" y="106"/>
                    <a:pt x="584" y="82"/>
                  </a:cubicBezTo>
                  <a:cubicBezTo>
                    <a:pt x="543" y="25"/>
                    <a:pt x="497" y="0"/>
                    <a:pt x="45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76" name="Google Shape;3176;p32"/>
            <p:cNvSpPr/>
            <p:nvPr/>
          </p:nvSpPr>
          <p:spPr>
            <a:xfrm>
              <a:off x="6060875" y="3469625"/>
              <a:ext cx="107775" cy="16050"/>
            </a:xfrm>
            <a:custGeom>
              <a:avLst/>
              <a:gdLst/>
              <a:ahLst/>
              <a:cxnLst/>
              <a:rect l="l" t="t" r="r" b="b"/>
              <a:pathLst>
                <a:path w="4311" h="642" extrusionOk="0">
                  <a:moveTo>
                    <a:pt x="3355" y="1"/>
                  </a:moveTo>
                  <a:cubicBezTo>
                    <a:pt x="2267" y="1"/>
                    <a:pt x="1186" y="156"/>
                    <a:pt x="95" y="166"/>
                  </a:cubicBezTo>
                  <a:cubicBezTo>
                    <a:pt x="0" y="274"/>
                    <a:pt x="24" y="393"/>
                    <a:pt x="107" y="500"/>
                  </a:cubicBezTo>
                  <a:cubicBezTo>
                    <a:pt x="297" y="616"/>
                    <a:pt x="500" y="641"/>
                    <a:pt x="708" y="641"/>
                  </a:cubicBezTo>
                  <a:cubicBezTo>
                    <a:pt x="862" y="641"/>
                    <a:pt x="1019" y="627"/>
                    <a:pt x="1175" y="627"/>
                  </a:cubicBezTo>
                  <a:cubicBezTo>
                    <a:pt x="1216" y="627"/>
                    <a:pt x="1257" y="628"/>
                    <a:pt x="1298" y="631"/>
                  </a:cubicBezTo>
                  <a:lnTo>
                    <a:pt x="1893" y="631"/>
                  </a:lnTo>
                  <a:cubicBezTo>
                    <a:pt x="2131" y="631"/>
                    <a:pt x="2369" y="619"/>
                    <a:pt x="2548" y="440"/>
                  </a:cubicBezTo>
                  <a:cubicBezTo>
                    <a:pt x="2822" y="404"/>
                    <a:pt x="3108" y="369"/>
                    <a:pt x="3370" y="333"/>
                  </a:cubicBezTo>
                  <a:cubicBezTo>
                    <a:pt x="3491" y="371"/>
                    <a:pt x="3616" y="382"/>
                    <a:pt x="3739" y="382"/>
                  </a:cubicBezTo>
                  <a:cubicBezTo>
                    <a:pt x="3845" y="382"/>
                    <a:pt x="3949" y="374"/>
                    <a:pt x="4048" y="369"/>
                  </a:cubicBezTo>
                  <a:cubicBezTo>
                    <a:pt x="4310" y="35"/>
                    <a:pt x="3870" y="154"/>
                    <a:pt x="3834" y="12"/>
                  </a:cubicBezTo>
                  <a:cubicBezTo>
                    <a:pt x="3674" y="4"/>
                    <a:pt x="3515" y="1"/>
                    <a:pt x="335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77" name="Google Shape;3177;p32"/>
            <p:cNvSpPr/>
            <p:nvPr/>
          </p:nvSpPr>
          <p:spPr>
            <a:xfrm>
              <a:off x="5965025" y="3470225"/>
              <a:ext cx="98550" cy="15175"/>
            </a:xfrm>
            <a:custGeom>
              <a:avLst/>
              <a:gdLst/>
              <a:ahLst/>
              <a:cxnLst/>
              <a:rect l="l" t="t" r="r" b="b"/>
              <a:pathLst>
                <a:path w="3942" h="607" extrusionOk="0">
                  <a:moveTo>
                    <a:pt x="408" y="1"/>
                  </a:moveTo>
                  <a:cubicBezTo>
                    <a:pt x="302" y="1"/>
                    <a:pt x="195" y="10"/>
                    <a:pt x="84" y="23"/>
                  </a:cubicBezTo>
                  <a:cubicBezTo>
                    <a:pt x="0" y="107"/>
                    <a:pt x="0" y="190"/>
                    <a:pt x="48" y="297"/>
                  </a:cubicBezTo>
                  <a:cubicBezTo>
                    <a:pt x="84" y="357"/>
                    <a:pt x="143" y="380"/>
                    <a:pt x="203" y="416"/>
                  </a:cubicBezTo>
                  <a:cubicBezTo>
                    <a:pt x="346" y="464"/>
                    <a:pt x="477" y="464"/>
                    <a:pt x="607" y="476"/>
                  </a:cubicBezTo>
                  <a:lnTo>
                    <a:pt x="2310" y="476"/>
                  </a:lnTo>
                  <a:cubicBezTo>
                    <a:pt x="2382" y="488"/>
                    <a:pt x="2441" y="488"/>
                    <a:pt x="2512" y="488"/>
                  </a:cubicBezTo>
                  <a:cubicBezTo>
                    <a:pt x="2774" y="523"/>
                    <a:pt x="2989" y="607"/>
                    <a:pt x="3251" y="607"/>
                  </a:cubicBezTo>
                  <a:cubicBezTo>
                    <a:pt x="3346" y="607"/>
                    <a:pt x="3465" y="607"/>
                    <a:pt x="3572" y="595"/>
                  </a:cubicBezTo>
                  <a:cubicBezTo>
                    <a:pt x="3727" y="583"/>
                    <a:pt x="3858" y="547"/>
                    <a:pt x="3941" y="404"/>
                  </a:cubicBezTo>
                  <a:lnTo>
                    <a:pt x="3941" y="142"/>
                  </a:lnTo>
                  <a:cubicBezTo>
                    <a:pt x="3411" y="95"/>
                    <a:pt x="2881" y="3"/>
                    <a:pt x="2363" y="3"/>
                  </a:cubicBezTo>
                  <a:cubicBezTo>
                    <a:pt x="2229" y="3"/>
                    <a:pt x="2097" y="9"/>
                    <a:pt x="1965" y="23"/>
                  </a:cubicBezTo>
                  <a:cubicBezTo>
                    <a:pt x="1750" y="71"/>
                    <a:pt x="1536" y="95"/>
                    <a:pt x="1320" y="95"/>
                  </a:cubicBezTo>
                  <a:cubicBezTo>
                    <a:pt x="1105" y="95"/>
                    <a:pt x="887" y="71"/>
                    <a:pt x="667" y="23"/>
                  </a:cubicBezTo>
                  <a:cubicBezTo>
                    <a:pt x="581" y="7"/>
                    <a:pt x="495" y="1"/>
                    <a:pt x="40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78" name="Google Shape;3178;p32"/>
            <p:cNvSpPr/>
            <p:nvPr/>
          </p:nvSpPr>
          <p:spPr>
            <a:xfrm>
              <a:off x="5851900" y="3463350"/>
              <a:ext cx="94975" cy="16325"/>
            </a:xfrm>
            <a:custGeom>
              <a:avLst/>
              <a:gdLst/>
              <a:ahLst/>
              <a:cxnLst/>
              <a:rect l="l" t="t" r="r" b="b"/>
              <a:pathLst>
                <a:path w="3799" h="653" extrusionOk="0">
                  <a:moveTo>
                    <a:pt x="132" y="1"/>
                  </a:moveTo>
                  <a:cubicBezTo>
                    <a:pt x="96" y="84"/>
                    <a:pt x="49" y="167"/>
                    <a:pt x="1" y="263"/>
                  </a:cubicBezTo>
                  <a:cubicBezTo>
                    <a:pt x="156" y="465"/>
                    <a:pt x="370" y="513"/>
                    <a:pt x="584" y="572"/>
                  </a:cubicBezTo>
                  <a:cubicBezTo>
                    <a:pt x="846" y="608"/>
                    <a:pt x="1108" y="596"/>
                    <a:pt x="1370" y="608"/>
                  </a:cubicBezTo>
                  <a:lnTo>
                    <a:pt x="2025" y="608"/>
                  </a:lnTo>
                  <a:cubicBezTo>
                    <a:pt x="2126" y="613"/>
                    <a:pt x="2229" y="615"/>
                    <a:pt x="2331" y="615"/>
                  </a:cubicBezTo>
                  <a:cubicBezTo>
                    <a:pt x="2472" y="615"/>
                    <a:pt x="2614" y="612"/>
                    <a:pt x="2754" y="612"/>
                  </a:cubicBezTo>
                  <a:cubicBezTo>
                    <a:pt x="2942" y="612"/>
                    <a:pt x="3129" y="618"/>
                    <a:pt x="3311" y="644"/>
                  </a:cubicBezTo>
                  <a:cubicBezTo>
                    <a:pt x="3341" y="650"/>
                    <a:pt x="3373" y="652"/>
                    <a:pt x="3408" y="652"/>
                  </a:cubicBezTo>
                  <a:cubicBezTo>
                    <a:pt x="3442" y="652"/>
                    <a:pt x="3478" y="650"/>
                    <a:pt x="3513" y="644"/>
                  </a:cubicBezTo>
                  <a:cubicBezTo>
                    <a:pt x="3632" y="632"/>
                    <a:pt x="3704" y="548"/>
                    <a:pt x="3763" y="465"/>
                  </a:cubicBezTo>
                  <a:cubicBezTo>
                    <a:pt x="3799" y="394"/>
                    <a:pt x="3787" y="334"/>
                    <a:pt x="3739" y="274"/>
                  </a:cubicBezTo>
                  <a:cubicBezTo>
                    <a:pt x="3586" y="221"/>
                    <a:pt x="3430" y="207"/>
                    <a:pt x="3275" y="207"/>
                  </a:cubicBezTo>
                  <a:cubicBezTo>
                    <a:pt x="3104" y="207"/>
                    <a:pt x="2934" y="223"/>
                    <a:pt x="2764" y="223"/>
                  </a:cubicBezTo>
                  <a:cubicBezTo>
                    <a:pt x="2608" y="223"/>
                    <a:pt x="2453" y="209"/>
                    <a:pt x="2299" y="155"/>
                  </a:cubicBezTo>
                  <a:cubicBezTo>
                    <a:pt x="1584" y="96"/>
                    <a:pt x="846" y="48"/>
                    <a:pt x="13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79" name="Google Shape;3179;p32"/>
            <p:cNvSpPr/>
            <p:nvPr/>
          </p:nvSpPr>
          <p:spPr>
            <a:xfrm>
              <a:off x="5858750" y="3437475"/>
              <a:ext cx="55400" cy="15000"/>
            </a:xfrm>
            <a:custGeom>
              <a:avLst/>
              <a:gdLst/>
              <a:ahLst/>
              <a:cxnLst/>
              <a:rect l="l" t="t" r="r" b="b"/>
              <a:pathLst>
                <a:path w="2216" h="600" extrusionOk="0">
                  <a:moveTo>
                    <a:pt x="341" y="1"/>
                  </a:moveTo>
                  <a:cubicBezTo>
                    <a:pt x="233" y="1"/>
                    <a:pt x="123" y="8"/>
                    <a:pt x="13" y="24"/>
                  </a:cubicBezTo>
                  <a:cubicBezTo>
                    <a:pt x="1" y="345"/>
                    <a:pt x="358" y="226"/>
                    <a:pt x="441" y="428"/>
                  </a:cubicBezTo>
                  <a:cubicBezTo>
                    <a:pt x="485" y="424"/>
                    <a:pt x="528" y="421"/>
                    <a:pt x="571" y="421"/>
                  </a:cubicBezTo>
                  <a:cubicBezTo>
                    <a:pt x="961" y="421"/>
                    <a:pt x="1341" y="600"/>
                    <a:pt x="1734" y="600"/>
                  </a:cubicBezTo>
                  <a:cubicBezTo>
                    <a:pt x="1834" y="600"/>
                    <a:pt x="1935" y="588"/>
                    <a:pt x="2037" y="559"/>
                  </a:cubicBezTo>
                  <a:cubicBezTo>
                    <a:pt x="2144" y="524"/>
                    <a:pt x="2215" y="464"/>
                    <a:pt x="2168" y="321"/>
                  </a:cubicBezTo>
                  <a:cubicBezTo>
                    <a:pt x="1930" y="297"/>
                    <a:pt x="1691" y="262"/>
                    <a:pt x="1465" y="190"/>
                  </a:cubicBezTo>
                  <a:cubicBezTo>
                    <a:pt x="1094" y="88"/>
                    <a:pt x="723" y="1"/>
                    <a:pt x="34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80" name="Google Shape;3180;p32"/>
            <p:cNvSpPr/>
            <p:nvPr/>
          </p:nvSpPr>
          <p:spPr>
            <a:xfrm>
              <a:off x="6156700" y="3466925"/>
              <a:ext cx="47350" cy="13425"/>
            </a:xfrm>
            <a:custGeom>
              <a:avLst/>
              <a:gdLst/>
              <a:ahLst/>
              <a:cxnLst/>
              <a:rect l="l" t="t" r="r" b="b"/>
              <a:pathLst>
                <a:path w="1894" h="537" extrusionOk="0">
                  <a:moveTo>
                    <a:pt x="1573" y="1"/>
                  </a:moveTo>
                  <a:cubicBezTo>
                    <a:pt x="1513" y="24"/>
                    <a:pt x="1477" y="72"/>
                    <a:pt x="1430" y="96"/>
                  </a:cubicBezTo>
                  <a:cubicBezTo>
                    <a:pt x="1396" y="98"/>
                    <a:pt x="1363" y="98"/>
                    <a:pt x="1330" y="98"/>
                  </a:cubicBezTo>
                  <a:cubicBezTo>
                    <a:pt x="1051" y="98"/>
                    <a:pt x="780" y="42"/>
                    <a:pt x="508" y="42"/>
                  </a:cubicBezTo>
                  <a:cubicBezTo>
                    <a:pt x="375" y="42"/>
                    <a:pt x="242" y="56"/>
                    <a:pt x="108" y="96"/>
                  </a:cubicBezTo>
                  <a:cubicBezTo>
                    <a:pt x="91" y="91"/>
                    <a:pt x="75" y="89"/>
                    <a:pt x="61" y="89"/>
                  </a:cubicBezTo>
                  <a:cubicBezTo>
                    <a:pt x="36" y="89"/>
                    <a:pt x="16" y="97"/>
                    <a:pt x="1" y="120"/>
                  </a:cubicBezTo>
                  <a:cubicBezTo>
                    <a:pt x="84" y="215"/>
                    <a:pt x="191" y="310"/>
                    <a:pt x="287" y="393"/>
                  </a:cubicBezTo>
                  <a:cubicBezTo>
                    <a:pt x="403" y="474"/>
                    <a:pt x="527" y="494"/>
                    <a:pt x="655" y="494"/>
                  </a:cubicBezTo>
                  <a:cubicBezTo>
                    <a:pt x="783" y="494"/>
                    <a:pt x="914" y="474"/>
                    <a:pt x="1043" y="474"/>
                  </a:cubicBezTo>
                  <a:cubicBezTo>
                    <a:pt x="1130" y="474"/>
                    <a:pt x="1215" y="483"/>
                    <a:pt x="1299" y="512"/>
                  </a:cubicBezTo>
                  <a:cubicBezTo>
                    <a:pt x="1382" y="512"/>
                    <a:pt x="1489" y="536"/>
                    <a:pt x="1573" y="536"/>
                  </a:cubicBezTo>
                  <a:cubicBezTo>
                    <a:pt x="1751" y="441"/>
                    <a:pt x="1894" y="334"/>
                    <a:pt x="1727" y="131"/>
                  </a:cubicBezTo>
                  <a:cubicBezTo>
                    <a:pt x="1680" y="84"/>
                    <a:pt x="1620" y="36"/>
                    <a:pt x="157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81" name="Google Shape;3181;p32"/>
            <p:cNvSpPr/>
            <p:nvPr/>
          </p:nvSpPr>
          <p:spPr>
            <a:xfrm>
              <a:off x="5909350" y="3444325"/>
              <a:ext cx="31575" cy="9175"/>
            </a:xfrm>
            <a:custGeom>
              <a:avLst/>
              <a:gdLst/>
              <a:ahLst/>
              <a:cxnLst/>
              <a:rect l="l" t="t" r="r" b="b"/>
              <a:pathLst>
                <a:path w="1263" h="367" extrusionOk="0">
                  <a:moveTo>
                    <a:pt x="594" y="1"/>
                  </a:moveTo>
                  <a:cubicBezTo>
                    <a:pt x="438" y="1"/>
                    <a:pt x="283" y="13"/>
                    <a:pt x="132" y="47"/>
                  </a:cubicBezTo>
                  <a:cubicBezTo>
                    <a:pt x="84" y="131"/>
                    <a:pt x="37" y="214"/>
                    <a:pt x="1" y="285"/>
                  </a:cubicBezTo>
                  <a:cubicBezTo>
                    <a:pt x="96" y="285"/>
                    <a:pt x="191" y="285"/>
                    <a:pt x="275" y="309"/>
                  </a:cubicBezTo>
                  <a:cubicBezTo>
                    <a:pt x="298" y="291"/>
                    <a:pt x="322" y="282"/>
                    <a:pt x="346" y="282"/>
                  </a:cubicBezTo>
                  <a:cubicBezTo>
                    <a:pt x="370" y="282"/>
                    <a:pt x="394" y="291"/>
                    <a:pt x="418" y="309"/>
                  </a:cubicBezTo>
                  <a:cubicBezTo>
                    <a:pt x="478" y="309"/>
                    <a:pt x="543" y="252"/>
                    <a:pt x="606" y="252"/>
                  </a:cubicBezTo>
                  <a:cubicBezTo>
                    <a:pt x="643" y="252"/>
                    <a:pt x="680" y="272"/>
                    <a:pt x="715" y="333"/>
                  </a:cubicBezTo>
                  <a:cubicBezTo>
                    <a:pt x="736" y="354"/>
                    <a:pt x="761" y="366"/>
                    <a:pt x="789" y="366"/>
                  </a:cubicBezTo>
                  <a:cubicBezTo>
                    <a:pt x="810" y="366"/>
                    <a:pt x="833" y="360"/>
                    <a:pt x="858" y="345"/>
                  </a:cubicBezTo>
                  <a:cubicBezTo>
                    <a:pt x="965" y="333"/>
                    <a:pt x="1049" y="321"/>
                    <a:pt x="1144" y="309"/>
                  </a:cubicBezTo>
                  <a:cubicBezTo>
                    <a:pt x="1168" y="214"/>
                    <a:pt x="1215" y="143"/>
                    <a:pt x="1263" y="47"/>
                  </a:cubicBezTo>
                  <a:cubicBezTo>
                    <a:pt x="1045" y="26"/>
                    <a:pt x="819" y="1"/>
                    <a:pt x="59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82" name="Google Shape;3182;p32"/>
            <p:cNvSpPr/>
            <p:nvPr/>
          </p:nvSpPr>
          <p:spPr>
            <a:xfrm>
              <a:off x="5796250" y="3433475"/>
              <a:ext cx="28900" cy="11575"/>
            </a:xfrm>
            <a:custGeom>
              <a:avLst/>
              <a:gdLst/>
              <a:ahLst/>
              <a:cxnLst/>
              <a:rect l="l" t="t" r="r" b="b"/>
              <a:pathLst>
                <a:path w="1156" h="463" extrusionOk="0">
                  <a:moveTo>
                    <a:pt x="609" y="0"/>
                  </a:moveTo>
                  <a:cubicBezTo>
                    <a:pt x="433" y="0"/>
                    <a:pt x="254" y="46"/>
                    <a:pt x="72" y="53"/>
                  </a:cubicBezTo>
                  <a:cubicBezTo>
                    <a:pt x="0" y="303"/>
                    <a:pt x="274" y="207"/>
                    <a:pt x="346" y="326"/>
                  </a:cubicBezTo>
                  <a:cubicBezTo>
                    <a:pt x="582" y="326"/>
                    <a:pt x="770" y="462"/>
                    <a:pt x="1006" y="462"/>
                  </a:cubicBezTo>
                  <a:cubicBezTo>
                    <a:pt x="1032" y="462"/>
                    <a:pt x="1057" y="461"/>
                    <a:pt x="1084" y="457"/>
                  </a:cubicBezTo>
                  <a:cubicBezTo>
                    <a:pt x="1155" y="350"/>
                    <a:pt x="1155" y="267"/>
                    <a:pt x="1072" y="172"/>
                  </a:cubicBezTo>
                  <a:cubicBezTo>
                    <a:pt x="920" y="37"/>
                    <a:pt x="766" y="0"/>
                    <a:pt x="60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83" name="Google Shape;3183;p32"/>
            <p:cNvSpPr/>
            <p:nvPr/>
          </p:nvSpPr>
          <p:spPr>
            <a:xfrm>
              <a:off x="5835550" y="3434175"/>
              <a:ext cx="23825" cy="12975"/>
            </a:xfrm>
            <a:custGeom>
              <a:avLst/>
              <a:gdLst/>
              <a:ahLst/>
              <a:cxnLst/>
              <a:rect l="l" t="t" r="r" b="b"/>
              <a:pathLst>
                <a:path w="953" h="519" extrusionOk="0">
                  <a:moveTo>
                    <a:pt x="655" y="1"/>
                  </a:moveTo>
                  <a:cubicBezTo>
                    <a:pt x="512" y="46"/>
                    <a:pt x="409" y="225"/>
                    <a:pt x="250" y="225"/>
                  </a:cubicBezTo>
                  <a:cubicBezTo>
                    <a:pt x="198" y="225"/>
                    <a:pt x="139" y="206"/>
                    <a:pt x="71" y="156"/>
                  </a:cubicBezTo>
                  <a:cubicBezTo>
                    <a:pt x="0" y="251"/>
                    <a:pt x="0" y="334"/>
                    <a:pt x="71" y="429"/>
                  </a:cubicBezTo>
                  <a:cubicBezTo>
                    <a:pt x="98" y="425"/>
                    <a:pt x="125" y="423"/>
                    <a:pt x="151" y="423"/>
                  </a:cubicBezTo>
                  <a:cubicBezTo>
                    <a:pt x="341" y="423"/>
                    <a:pt x="526" y="518"/>
                    <a:pt x="713" y="518"/>
                  </a:cubicBezTo>
                  <a:cubicBezTo>
                    <a:pt x="793" y="518"/>
                    <a:pt x="872" y="502"/>
                    <a:pt x="953" y="453"/>
                  </a:cubicBezTo>
                  <a:cubicBezTo>
                    <a:pt x="905" y="334"/>
                    <a:pt x="881" y="239"/>
                    <a:pt x="810" y="132"/>
                  </a:cubicBezTo>
                  <a:cubicBezTo>
                    <a:pt x="750" y="84"/>
                    <a:pt x="703" y="37"/>
                    <a:pt x="65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84" name="Google Shape;3184;p32"/>
            <p:cNvSpPr/>
            <p:nvPr/>
          </p:nvSpPr>
          <p:spPr>
            <a:xfrm>
              <a:off x="5945075" y="3469175"/>
              <a:ext cx="21450" cy="12025"/>
            </a:xfrm>
            <a:custGeom>
              <a:avLst/>
              <a:gdLst/>
              <a:ahLst/>
              <a:cxnLst/>
              <a:rect l="l" t="t" r="r" b="b"/>
              <a:pathLst>
                <a:path w="858" h="481" extrusionOk="0">
                  <a:moveTo>
                    <a:pt x="366" y="0"/>
                  </a:moveTo>
                  <a:cubicBezTo>
                    <a:pt x="249" y="0"/>
                    <a:pt x="132" y="10"/>
                    <a:pt x="12" y="30"/>
                  </a:cubicBezTo>
                  <a:cubicBezTo>
                    <a:pt x="1" y="89"/>
                    <a:pt x="1" y="125"/>
                    <a:pt x="1" y="184"/>
                  </a:cubicBezTo>
                  <a:cubicBezTo>
                    <a:pt x="24" y="303"/>
                    <a:pt x="96" y="387"/>
                    <a:pt x="203" y="422"/>
                  </a:cubicBezTo>
                  <a:cubicBezTo>
                    <a:pt x="300" y="458"/>
                    <a:pt x="397" y="481"/>
                    <a:pt x="492" y="481"/>
                  </a:cubicBezTo>
                  <a:cubicBezTo>
                    <a:pt x="617" y="481"/>
                    <a:pt x="737" y="441"/>
                    <a:pt x="846" y="339"/>
                  </a:cubicBezTo>
                  <a:cubicBezTo>
                    <a:pt x="846" y="244"/>
                    <a:pt x="858" y="149"/>
                    <a:pt x="858" y="53"/>
                  </a:cubicBezTo>
                  <a:cubicBezTo>
                    <a:pt x="691" y="19"/>
                    <a:pt x="529" y="0"/>
                    <a:pt x="36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85" name="Google Shape;3185;p32"/>
            <p:cNvSpPr/>
            <p:nvPr/>
          </p:nvSpPr>
          <p:spPr>
            <a:xfrm>
              <a:off x="5779275" y="3434475"/>
              <a:ext cx="25925" cy="7775"/>
            </a:xfrm>
            <a:custGeom>
              <a:avLst/>
              <a:gdLst/>
              <a:ahLst/>
              <a:cxnLst/>
              <a:rect l="l" t="t" r="r" b="b"/>
              <a:pathLst>
                <a:path w="1037" h="311" extrusionOk="0">
                  <a:moveTo>
                    <a:pt x="322" y="1"/>
                  </a:moveTo>
                  <a:cubicBezTo>
                    <a:pt x="239" y="108"/>
                    <a:pt x="60" y="25"/>
                    <a:pt x="1" y="167"/>
                  </a:cubicBezTo>
                  <a:cubicBezTo>
                    <a:pt x="188" y="275"/>
                    <a:pt x="380" y="310"/>
                    <a:pt x="575" y="310"/>
                  </a:cubicBezTo>
                  <a:cubicBezTo>
                    <a:pt x="726" y="310"/>
                    <a:pt x="880" y="289"/>
                    <a:pt x="1037" y="263"/>
                  </a:cubicBezTo>
                  <a:cubicBezTo>
                    <a:pt x="929" y="179"/>
                    <a:pt x="834" y="108"/>
                    <a:pt x="751" y="13"/>
                  </a:cubicBezTo>
                  <a:cubicBezTo>
                    <a:pt x="620" y="1"/>
                    <a:pt x="465" y="1"/>
                    <a:pt x="32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86" name="Google Shape;3186;p32"/>
            <p:cNvSpPr/>
            <p:nvPr/>
          </p:nvSpPr>
          <p:spPr>
            <a:xfrm>
              <a:off x="5909350" y="3466825"/>
              <a:ext cx="36050" cy="3650"/>
            </a:xfrm>
            <a:custGeom>
              <a:avLst/>
              <a:gdLst/>
              <a:ahLst/>
              <a:cxnLst/>
              <a:rect l="l" t="t" r="r" b="b"/>
              <a:pathLst>
                <a:path w="1442" h="146" extrusionOk="0">
                  <a:moveTo>
                    <a:pt x="605" y="0"/>
                  </a:moveTo>
                  <a:cubicBezTo>
                    <a:pt x="446" y="0"/>
                    <a:pt x="287" y="6"/>
                    <a:pt x="127" y="6"/>
                  </a:cubicBezTo>
                  <a:cubicBezTo>
                    <a:pt x="85" y="6"/>
                    <a:pt x="43" y="6"/>
                    <a:pt x="1" y="5"/>
                  </a:cubicBezTo>
                  <a:lnTo>
                    <a:pt x="1" y="5"/>
                  </a:lnTo>
                  <a:cubicBezTo>
                    <a:pt x="205" y="117"/>
                    <a:pt x="421" y="145"/>
                    <a:pt x="641" y="145"/>
                  </a:cubicBezTo>
                  <a:cubicBezTo>
                    <a:pt x="857" y="145"/>
                    <a:pt x="1076" y="118"/>
                    <a:pt x="1290" y="118"/>
                  </a:cubicBezTo>
                  <a:cubicBezTo>
                    <a:pt x="1341" y="118"/>
                    <a:pt x="1391" y="120"/>
                    <a:pt x="1441" y="124"/>
                  </a:cubicBezTo>
                  <a:cubicBezTo>
                    <a:pt x="1169" y="19"/>
                    <a:pt x="889" y="0"/>
                    <a:pt x="60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87" name="Google Shape;3187;p32"/>
            <p:cNvSpPr/>
            <p:nvPr/>
          </p:nvSpPr>
          <p:spPr>
            <a:xfrm>
              <a:off x="6159400" y="3465725"/>
              <a:ext cx="33050" cy="6800"/>
            </a:xfrm>
            <a:custGeom>
              <a:avLst/>
              <a:gdLst/>
              <a:ahLst/>
              <a:cxnLst/>
              <a:rect l="l" t="t" r="r" b="b"/>
              <a:pathLst>
                <a:path w="1322" h="272" extrusionOk="0">
                  <a:moveTo>
                    <a:pt x="750" y="25"/>
                  </a:moveTo>
                  <a:cubicBezTo>
                    <a:pt x="500" y="84"/>
                    <a:pt x="226" y="1"/>
                    <a:pt x="0" y="144"/>
                  </a:cubicBezTo>
                  <a:cubicBezTo>
                    <a:pt x="111" y="176"/>
                    <a:pt x="226" y="182"/>
                    <a:pt x="343" y="182"/>
                  </a:cubicBezTo>
                  <a:cubicBezTo>
                    <a:pt x="426" y="182"/>
                    <a:pt x="510" y="179"/>
                    <a:pt x="593" y="179"/>
                  </a:cubicBezTo>
                  <a:cubicBezTo>
                    <a:pt x="744" y="179"/>
                    <a:pt x="893" y="190"/>
                    <a:pt x="1036" y="251"/>
                  </a:cubicBezTo>
                  <a:cubicBezTo>
                    <a:pt x="1070" y="265"/>
                    <a:pt x="1103" y="271"/>
                    <a:pt x="1134" y="271"/>
                  </a:cubicBezTo>
                  <a:cubicBezTo>
                    <a:pt x="1212" y="271"/>
                    <a:pt x="1279" y="229"/>
                    <a:pt x="1322" y="144"/>
                  </a:cubicBezTo>
                  <a:cubicBezTo>
                    <a:pt x="1131" y="120"/>
                    <a:pt x="953" y="72"/>
                    <a:pt x="750" y="25"/>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88" name="Google Shape;3188;p32"/>
            <p:cNvSpPr/>
            <p:nvPr/>
          </p:nvSpPr>
          <p:spPr>
            <a:xfrm>
              <a:off x="5981100" y="3470500"/>
              <a:ext cx="32450" cy="3825"/>
            </a:xfrm>
            <a:custGeom>
              <a:avLst/>
              <a:gdLst/>
              <a:ahLst/>
              <a:cxnLst/>
              <a:rect l="l" t="t" r="r" b="b"/>
              <a:pathLst>
                <a:path w="1298" h="153" extrusionOk="0">
                  <a:moveTo>
                    <a:pt x="0" y="0"/>
                  </a:moveTo>
                  <a:cubicBezTo>
                    <a:pt x="208" y="104"/>
                    <a:pt x="416" y="152"/>
                    <a:pt x="626" y="152"/>
                  </a:cubicBezTo>
                  <a:cubicBezTo>
                    <a:pt x="848" y="152"/>
                    <a:pt x="1071" y="98"/>
                    <a:pt x="129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89" name="Google Shape;3189;p32"/>
            <p:cNvSpPr/>
            <p:nvPr/>
          </p:nvSpPr>
          <p:spPr>
            <a:xfrm>
              <a:off x="5769450" y="3431800"/>
              <a:ext cx="17900" cy="8275"/>
            </a:xfrm>
            <a:custGeom>
              <a:avLst/>
              <a:gdLst/>
              <a:ahLst/>
              <a:cxnLst/>
              <a:rect l="l" t="t" r="r" b="b"/>
              <a:pathLst>
                <a:path w="716" h="331" extrusionOk="0">
                  <a:moveTo>
                    <a:pt x="132" y="1"/>
                  </a:moveTo>
                  <a:cubicBezTo>
                    <a:pt x="84" y="72"/>
                    <a:pt x="37" y="167"/>
                    <a:pt x="1" y="239"/>
                  </a:cubicBezTo>
                  <a:cubicBezTo>
                    <a:pt x="47" y="308"/>
                    <a:pt x="96" y="330"/>
                    <a:pt x="147" y="330"/>
                  </a:cubicBezTo>
                  <a:cubicBezTo>
                    <a:pt x="228" y="330"/>
                    <a:pt x="313" y="273"/>
                    <a:pt x="394" y="251"/>
                  </a:cubicBezTo>
                  <a:cubicBezTo>
                    <a:pt x="513" y="227"/>
                    <a:pt x="656" y="227"/>
                    <a:pt x="715" y="96"/>
                  </a:cubicBezTo>
                  <a:lnTo>
                    <a:pt x="132"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90" name="Google Shape;3190;p32"/>
            <p:cNvSpPr/>
            <p:nvPr/>
          </p:nvSpPr>
          <p:spPr>
            <a:xfrm>
              <a:off x="5823325" y="3435125"/>
              <a:ext cx="14025" cy="10000"/>
            </a:xfrm>
            <a:custGeom>
              <a:avLst/>
              <a:gdLst/>
              <a:ahLst/>
              <a:cxnLst/>
              <a:rect l="l" t="t" r="r" b="b"/>
              <a:pathLst>
                <a:path w="561" h="400" extrusionOk="0">
                  <a:moveTo>
                    <a:pt x="187" y="0"/>
                  </a:moveTo>
                  <a:cubicBezTo>
                    <a:pt x="126" y="0"/>
                    <a:pt x="64" y="27"/>
                    <a:pt x="1" y="106"/>
                  </a:cubicBezTo>
                  <a:cubicBezTo>
                    <a:pt x="1" y="213"/>
                    <a:pt x="13" y="296"/>
                    <a:pt x="13" y="391"/>
                  </a:cubicBezTo>
                  <a:cubicBezTo>
                    <a:pt x="33" y="396"/>
                    <a:pt x="52" y="399"/>
                    <a:pt x="71" y="399"/>
                  </a:cubicBezTo>
                  <a:cubicBezTo>
                    <a:pt x="98" y="399"/>
                    <a:pt x="123" y="393"/>
                    <a:pt x="144" y="380"/>
                  </a:cubicBezTo>
                  <a:cubicBezTo>
                    <a:pt x="189" y="357"/>
                    <a:pt x="236" y="345"/>
                    <a:pt x="283" y="345"/>
                  </a:cubicBezTo>
                  <a:cubicBezTo>
                    <a:pt x="335" y="345"/>
                    <a:pt x="386" y="360"/>
                    <a:pt x="430" y="391"/>
                  </a:cubicBezTo>
                  <a:cubicBezTo>
                    <a:pt x="461" y="391"/>
                    <a:pt x="493" y="397"/>
                    <a:pt x="521" y="397"/>
                  </a:cubicBezTo>
                  <a:cubicBezTo>
                    <a:pt x="535" y="397"/>
                    <a:pt x="549" y="395"/>
                    <a:pt x="560" y="391"/>
                  </a:cubicBezTo>
                  <a:lnTo>
                    <a:pt x="560" y="118"/>
                  </a:lnTo>
                  <a:cubicBezTo>
                    <a:pt x="433" y="110"/>
                    <a:pt x="311" y="0"/>
                    <a:pt x="18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91" name="Google Shape;3191;p32"/>
            <p:cNvSpPr/>
            <p:nvPr/>
          </p:nvSpPr>
          <p:spPr>
            <a:xfrm>
              <a:off x="5855775" y="3437150"/>
              <a:ext cx="14900" cy="11050"/>
            </a:xfrm>
            <a:custGeom>
              <a:avLst/>
              <a:gdLst/>
              <a:ahLst/>
              <a:cxnLst/>
              <a:rect l="l" t="t" r="r" b="b"/>
              <a:pathLst>
                <a:path w="596" h="442" extrusionOk="0">
                  <a:moveTo>
                    <a:pt x="1" y="1"/>
                  </a:moveTo>
                  <a:cubicBezTo>
                    <a:pt x="1" y="132"/>
                    <a:pt x="13" y="251"/>
                    <a:pt x="144" y="322"/>
                  </a:cubicBezTo>
                  <a:cubicBezTo>
                    <a:pt x="179" y="334"/>
                    <a:pt x="215" y="334"/>
                    <a:pt x="239" y="334"/>
                  </a:cubicBezTo>
                  <a:cubicBezTo>
                    <a:pt x="310" y="334"/>
                    <a:pt x="346" y="394"/>
                    <a:pt x="417" y="430"/>
                  </a:cubicBezTo>
                  <a:cubicBezTo>
                    <a:pt x="453" y="441"/>
                    <a:pt x="501" y="441"/>
                    <a:pt x="548" y="441"/>
                  </a:cubicBezTo>
                  <a:cubicBezTo>
                    <a:pt x="596" y="108"/>
                    <a:pt x="215" y="215"/>
                    <a:pt x="132" y="37"/>
                  </a:cubicBezTo>
                  <a:cubicBezTo>
                    <a:pt x="84" y="13"/>
                    <a:pt x="36" y="1"/>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92" name="Google Shape;3192;p32"/>
            <p:cNvSpPr/>
            <p:nvPr/>
          </p:nvSpPr>
          <p:spPr>
            <a:xfrm>
              <a:off x="5737025" y="3441025"/>
              <a:ext cx="10725" cy="3925"/>
            </a:xfrm>
            <a:custGeom>
              <a:avLst/>
              <a:gdLst/>
              <a:ahLst/>
              <a:cxnLst/>
              <a:rect l="l" t="t" r="r" b="b"/>
              <a:pathLst>
                <a:path w="429" h="157" extrusionOk="0">
                  <a:moveTo>
                    <a:pt x="0" y="1"/>
                  </a:moveTo>
                  <a:cubicBezTo>
                    <a:pt x="70" y="106"/>
                    <a:pt x="144" y="157"/>
                    <a:pt x="216" y="157"/>
                  </a:cubicBezTo>
                  <a:cubicBezTo>
                    <a:pt x="290" y="157"/>
                    <a:pt x="362" y="103"/>
                    <a:pt x="42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93" name="Google Shape;3193;p32"/>
            <p:cNvSpPr/>
            <p:nvPr/>
          </p:nvSpPr>
          <p:spPr>
            <a:xfrm>
              <a:off x="5826600" y="3442050"/>
              <a:ext cx="7175" cy="2575"/>
            </a:xfrm>
            <a:custGeom>
              <a:avLst/>
              <a:gdLst/>
              <a:ahLst/>
              <a:cxnLst/>
              <a:rect l="l" t="t" r="r" b="b"/>
              <a:pathLst>
                <a:path w="287" h="103" extrusionOk="0">
                  <a:moveTo>
                    <a:pt x="134" y="0"/>
                  </a:moveTo>
                  <a:cubicBezTo>
                    <a:pt x="93" y="0"/>
                    <a:pt x="49" y="25"/>
                    <a:pt x="1" y="79"/>
                  </a:cubicBezTo>
                  <a:cubicBezTo>
                    <a:pt x="108" y="79"/>
                    <a:pt x="191" y="103"/>
                    <a:pt x="287" y="103"/>
                  </a:cubicBezTo>
                  <a:cubicBezTo>
                    <a:pt x="234" y="37"/>
                    <a:pt x="186" y="0"/>
                    <a:pt x="13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94" name="Google Shape;3194;p32"/>
            <p:cNvSpPr/>
            <p:nvPr/>
          </p:nvSpPr>
          <p:spPr>
            <a:xfrm>
              <a:off x="5981100" y="3455900"/>
              <a:ext cx="3600" cy="2050"/>
            </a:xfrm>
            <a:custGeom>
              <a:avLst/>
              <a:gdLst/>
              <a:ahLst/>
              <a:cxnLst/>
              <a:rect l="l" t="t" r="r" b="b"/>
              <a:pathLst>
                <a:path w="144" h="82" extrusionOk="0">
                  <a:moveTo>
                    <a:pt x="0" y="1"/>
                  </a:moveTo>
                  <a:cubicBezTo>
                    <a:pt x="24" y="55"/>
                    <a:pt x="45" y="81"/>
                    <a:pt x="67" y="81"/>
                  </a:cubicBezTo>
                  <a:cubicBezTo>
                    <a:pt x="89" y="81"/>
                    <a:pt x="113" y="55"/>
                    <a:pt x="14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95" name="Google Shape;3195;p32"/>
            <p:cNvSpPr/>
            <p:nvPr/>
          </p:nvSpPr>
          <p:spPr>
            <a:xfrm>
              <a:off x="5916800" y="3450850"/>
              <a:ext cx="3300" cy="1450"/>
            </a:xfrm>
            <a:custGeom>
              <a:avLst/>
              <a:gdLst/>
              <a:ahLst/>
              <a:cxnLst/>
              <a:rect l="l" t="t" r="r" b="b"/>
              <a:pathLst>
                <a:path w="132" h="58" extrusionOk="0">
                  <a:moveTo>
                    <a:pt x="84" y="1"/>
                  </a:moveTo>
                  <a:cubicBezTo>
                    <a:pt x="60" y="1"/>
                    <a:pt x="24" y="24"/>
                    <a:pt x="0" y="48"/>
                  </a:cubicBezTo>
                  <a:cubicBezTo>
                    <a:pt x="18" y="54"/>
                    <a:pt x="39" y="57"/>
                    <a:pt x="61" y="57"/>
                  </a:cubicBezTo>
                  <a:cubicBezTo>
                    <a:pt x="84" y="57"/>
                    <a:pt x="108" y="54"/>
                    <a:pt x="131" y="48"/>
                  </a:cubicBezTo>
                  <a:lnTo>
                    <a:pt x="84"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96" name="Google Shape;3196;p32"/>
            <p:cNvSpPr/>
            <p:nvPr/>
          </p:nvSpPr>
          <p:spPr>
            <a:xfrm>
              <a:off x="5927225" y="3452350"/>
              <a:ext cx="3600" cy="1250"/>
            </a:xfrm>
            <a:custGeom>
              <a:avLst/>
              <a:gdLst/>
              <a:ahLst/>
              <a:cxnLst/>
              <a:rect l="l" t="t" r="r" b="b"/>
              <a:pathLst>
                <a:path w="144" h="50" extrusionOk="0">
                  <a:moveTo>
                    <a:pt x="0" y="0"/>
                  </a:moveTo>
                  <a:cubicBezTo>
                    <a:pt x="11" y="11"/>
                    <a:pt x="21" y="50"/>
                    <a:pt x="24" y="50"/>
                  </a:cubicBezTo>
                  <a:cubicBezTo>
                    <a:pt x="24" y="50"/>
                    <a:pt x="24" y="49"/>
                    <a:pt x="24" y="48"/>
                  </a:cubicBezTo>
                  <a:cubicBezTo>
                    <a:pt x="72" y="48"/>
                    <a:pt x="95" y="24"/>
                    <a:pt x="143" y="12"/>
                  </a:cubicBezTo>
                  <a:cubicBezTo>
                    <a:pt x="95" y="12"/>
                    <a:pt x="36" y="0"/>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97" name="Google Shape;3197;p32"/>
            <p:cNvSpPr/>
            <p:nvPr/>
          </p:nvSpPr>
          <p:spPr>
            <a:xfrm>
              <a:off x="5862025" y="3445500"/>
              <a:ext cx="4500" cy="2450"/>
            </a:xfrm>
            <a:custGeom>
              <a:avLst/>
              <a:gdLst/>
              <a:ahLst/>
              <a:cxnLst/>
              <a:rect l="l" t="t" r="r" b="b"/>
              <a:pathLst>
                <a:path w="180" h="98" extrusionOk="0">
                  <a:moveTo>
                    <a:pt x="1" y="0"/>
                  </a:moveTo>
                  <a:cubicBezTo>
                    <a:pt x="43" y="54"/>
                    <a:pt x="76" y="97"/>
                    <a:pt x="151" y="97"/>
                  </a:cubicBezTo>
                  <a:cubicBezTo>
                    <a:pt x="160" y="97"/>
                    <a:pt x="169" y="97"/>
                    <a:pt x="179" y="96"/>
                  </a:cubicBezTo>
                  <a:cubicBezTo>
                    <a:pt x="132" y="36"/>
                    <a:pt x="72" y="0"/>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98" name="Google Shape;3198;p32"/>
            <p:cNvSpPr/>
            <p:nvPr/>
          </p:nvSpPr>
          <p:spPr>
            <a:xfrm>
              <a:off x="6080500" y="3484050"/>
              <a:ext cx="90825" cy="20150"/>
            </a:xfrm>
            <a:custGeom>
              <a:avLst/>
              <a:gdLst/>
              <a:ahLst/>
              <a:cxnLst/>
              <a:rect l="l" t="t" r="r" b="b"/>
              <a:pathLst>
                <a:path w="3633" h="806" extrusionOk="0">
                  <a:moveTo>
                    <a:pt x="651" y="0"/>
                  </a:moveTo>
                  <a:cubicBezTo>
                    <a:pt x="479" y="0"/>
                    <a:pt x="306" y="12"/>
                    <a:pt x="132" y="42"/>
                  </a:cubicBezTo>
                  <a:cubicBezTo>
                    <a:pt x="60" y="66"/>
                    <a:pt x="13" y="125"/>
                    <a:pt x="1" y="208"/>
                  </a:cubicBezTo>
                  <a:cubicBezTo>
                    <a:pt x="25" y="339"/>
                    <a:pt x="120" y="387"/>
                    <a:pt x="215" y="411"/>
                  </a:cubicBezTo>
                  <a:cubicBezTo>
                    <a:pt x="358" y="447"/>
                    <a:pt x="477" y="447"/>
                    <a:pt x="608" y="447"/>
                  </a:cubicBezTo>
                  <a:lnTo>
                    <a:pt x="870" y="482"/>
                  </a:lnTo>
                  <a:cubicBezTo>
                    <a:pt x="900" y="494"/>
                    <a:pt x="927" y="500"/>
                    <a:pt x="953" y="500"/>
                  </a:cubicBezTo>
                  <a:cubicBezTo>
                    <a:pt x="980" y="500"/>
                    <a:pt x="1007" y="494"/>
                    <a:pt x="1037" y="482"/>
                  </a:cubicBezTo>
                  <a:cubicBezTo>
                    <a:pt x="1072" y="470"/>
                    <a:pt x="1084" y="459"/>
                    <a:pt x="1108" y="447"/>
                  </a:cubicBezTo>
                  <a:cubicBezTo>
                    <a:pt x="1132" y="423"/>
                    <a:pt x="1148" y="414"/>
                    <a:pt x="1158" y="414"/>
                  </a:cubicBezTo>
                  <a:cubicBezTo>
                    <a:pt x="1192" y="414"/>
                    <a:pt x="1175" y="508"/>
                    <a:pt x="1216" y="508"/>
                  </a:cubicBezTo>
                  <a:cubicBezTo>
                    <a:pt x="1219" y="508"/>
                    <a:pt x="1223" y="508"/>
                    <a:pt x="1227" y="506"/>
                  </a:cubicBezTo>
                  <a:cubicBezTo>
                    <a:pt x="1276" y="520"/>
                    <a:pt x="1321" y="526"/>
                    <a:pt x="1366" y="526"/>
                  </a:cubicBezTo>
                  <a:cubicBezTo>
                    <a:pt x="1398" y="526"/>
                    <a:pt x="1431" y="523"/>
                    <a:pt x="1465" y="518"/>
                  </a:cubicBezTo>
                  <a:cubicBezTo>
                    <a:pt x="1500" y="499"/>
                    <a:pt x="1534" y="491"/>
                    <a:pt x="1566" y="491"/>
                  </a:cubicBezTo>
                  <a:cubicBezTo>
                    <a:pt x="1633" y="491"/>
                    <a:pt x="1695" y="525"/>
                    <a:pt x="1751" y="566"/>
                  </a:cubicBezTo>
                  <a:cubicBezTo>
                    <a:pt x="1977" y="625"/>
                    <a:pt x="2215" y="625"/>
                    <a:pt x="2454" y="661"/>
                  </a:cubicBezTo>
                  <a:cubicBezTo>
                    <a:pt x="2492" y="666"/>
                    <a:pt x="2531" y="667"/>
                    <a:pt x="2569" y="667"/>
                  </a:cubicBezTo>
                  <a:cubicBezTo>
                    <a:pt x="2606" y="667"/>
                    <a:pt x="2642" y="666"/>
                    <a:pt x="2678" y="666"/>
                  </a:cubicBezTo>
                  <a:cubicBezTo>
                    <a:pt x="2780" y="666"/>
                    <a:pt x="2881" y="675"/>
                    <a:pt x="2977" y="744"/>
                  </a:cubicBezTo>
                  <a:cubicBezTo>
                    <a:pt x="3058" y="786"/>
                    <a:pt x="3134" y="806"/>
                    <a:pt x="3204" y="806"/>
                  </a:cubicBezTo>
                  <a:cubicBezTo>
                    <a:pt x="3371" y="806"/>
                    <a:pt x="3508" y="694"/>
                    <a:pt x="3608" y="518"/>
                  </a:cubicBezTo>
                  <a:cubicBezTo>
                    <a:pt x="3608" y="482"/>
                    <a:pt x="3632" y="459"/>
                    <a:pt x="3632" y="423"/>
                  </a:cubicBezTo>
                  <a:cubicBezTo>
                    <a:pt x="3180" y="220"/>
                    <a:pt x="2656" y="387"/>
                    <a:pt x="2204" y="173"/>
                  </a:cubicBezTo>
                  <a:cubicBezTo>
                    <a:pt x="1684" y="110"/>
                    <a:pt x="1172" y="0"/>
                    <a:pt x="65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99" name="Google Shape;3199;p32"/>
            <p:cNvSpPr/>
            <p:nvPr/>
          </p:nvSpPr>
          <p:spPr>
            <a:xfrm>
              <a:off x="6050150" y="3479725"/>
              <a:ext cx="85450" cy="13125"/>
            </a:xfrm>
            <a:custGeom>
              <a:avLst/>
              <a:gdLst/>
              <a:ahLst/>
              <a:cxnLst/>
              <a:rect l="l" t="t" r="r" b="b"/>
              <a:pathLst>
                <a:path w="3418" h="525" extrusionOk="0">
                  <a:moveTo>
                    <a:pt x="512" y="0"/>
                  </a:moveTo>
                  <a:cubicBezTo>
                    <a:pt x="381" y="24"/>
                    <a:pt x="227" y="36"/>
                    <a:pt x="96" y="48"/>
                  </a:cubicBezTo>
                  <a:cubicBezTo>
                    <a:pt x="0" y="167"/>
                    <a:pt x="12" y="286"/>
                    <a:pt x="120" y="393"/>
                  </a:cubicBezTo>
                  <a:cubicBezTo>
                    <a:pt x="305" y="478"/>
                    <a:pt x="485" y="525"/>
                    <a:pt x="661" y="525"/>
                  </a:cubicBezTo>
                  <a:cubicBezTo>
                    <a:pt x="858" y="525"/>
                    <a:pt x="1050" y="466"/>
                    <a:pt x="1239" y="334"/>
                  </a:cubicBezTo>
                  <a:cubicBezTo>
                    <a:pt x="1333" y="318"/>
                    <a:pt x="1426" y="312"/>
                    <a:pt x="1518" y="312"/>
                  </a:cubicBezTo>
                  <a:cubicBezTo>
                    <a:pt x="1717" y="312"/>
                    <a:pt x="1911" y="338"/>
                    <a:pt x="2108" y="338"/>
                  </a:cubicBezTo>
                  <a:cubicBezTo>
                    <a:pt x="2152" y="338"/>
                    <a:pt x="2195" y="337"/>
                    <a:pt x="2239" y="334"/>
                  </a:cubicBezTo>
                  <a:cubicBezTo>
                    <a:pt x="2269" y="331"/>
                    <a:pt x="2300" y="330"/>
                    <a:pt x="2330" y="330"/>
                  </a:cubicBezTo>
                  <a:cubicBezTo>
                    <a:pt x="2585" y="330"/>
                    <a:pt x="2831" y="415"/>
                    <a:pt x="3078" y="415"/>
                  </a:cubicBezTo>
                  <a:cubicBezTo>
                    <a:pt x="3191" y="415"/>
                    <a:pt x="3304" y="397"/>
                    <a:pt x="3418" y="346"/>
                  </a:cubicBezTo>
                  <a:cubicBezTo>
                    <a:pt x="3263" y="298"/>
                    <a:pt x="3120" y="239"/>
                    <a:pt x="2965" y="179"/>
                  </a:cubicBezTo>
                  <a:cubicBezTo>
                    <a:pt x="2887" y="118"/>
                    <a:pt x="2803" y="103"/>
                    <a:pt x="2717" y="103"/>
                  </a:cubicBezTo>
                  <a:cubicBezTo>
                    <a:pt x="2635" y="103"/>
                    <a:pt x="2551" y="116"/>
                    <a:pt x="2472" y="116"/>
                  </a:cubicBezTo>
                  <a:cubicBezTo>
                    <a:pt x="2392" y="116"/>
                    <a:pt x="2317" y="103"/>
                    <a:pt x="2251" y="48"/>
                  </a:cubicBezTo>
                  <a:cubicBezTo>
                    <a:pt x="2191" y="60"/>
                    <a:pt x="2144" y="60"/>
                    <a:pt x="2084" y="60"/>
                  </a:cubicBezTo>
                  <a:cubicBezTo>
                    <a:pt x="2042" y="90"/>
                    <a:pt x="1998" y="105"/>
                    <a:pt x="1953" y="105"/>
                  </a:cubicBezTo>
                  <a:cubicBezTo>
                    <a:pt x="1908" y="105"/>
                    <a:pt x="1864" y="90"/>
                    <a:pt x="1822" y="60"/>
                  </a:cubicBezTo>
                  <a:cubicBezTo>
                    <a:pt x="1370" y="36"/>
                    <a:pt x="941" y="24"/>
                    <a:pt x="51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00" name="Google Shape;3200;p32"/>
            <p:cNvSpPr/>
            <p:nvPr/>
          </p:nvSpPr>
          <p:spPr>
            <a:xfrm>
              <a:off x="6170400" y="3494300"/>
              <a:ext cx="63725" cy="17075"/>
            </a:xfrm>
            <a:custGeom>
              <a:avLst/>
              <a:gdLst/>
              <a:ahLst/>
              <a:cxnLst/>
              <a:rect l="l" t="t" r="r" b="b"/>
              <a:pathLst>
                <a:path w="2549" h="683" extrusionOk="0">
                  <a:moveTo>
                    <a:pt x="387" y="0"/>
                  </a:moveTo>
                  <a:cubicBezTo>
                    <a:pt x="271" y="0"/>
                    <a:pt x="154" y="4"/>
                    <a:pt x="36" y="13"/>
                  </a:cubicBezTo>
                  <a:cubicBezTo>
                    <a:pt x="12" y="49"/>
                    <a:pt x="12" y="60"/>
                    <a:pt x="1" y="96"/>
                  </a:cubicBezTo>
                  <a:cubicBezTo>
                    <a:pt x="132" y="429"/>
                    <a:pt x="465" y="346"/>
                    <a:pt x="715" y="394"/>
                  </a:cubicBezTo>
                  <a:cubicBezTo>
                    <a:pt x="1132" y="477"/>
                    <a:pt x="1560" y="429"/>
                    <a:pt x="1941" y="668"/>
                  </a:cubicBezTo>
                  <a:cubicBezTo>
                    <a:pt x="2031" y="668"/>
                    <a:pt x="2123" y="683"/>
                    <a:pt x="2214" y="683"/>
                  </a:cubicBezTo>
                  <a:cubicBezTo>
                    <a:pt x="2304" y="683"/>
                    <a:pt x="2394" y="668"/>
                    <a:pt x="2477" y="608"/>
                  </a:cubicBezTo>
                  <a:cubicBezTo>
                    <a:pt x="2549" y="477"/>
                    <a:pt x="2441" y="358"/>
                    <a:pt x="2429" y="227"/>
                  </a:cubicBezTo>
                  <a:cubicBezTo>
                    <a:pt x="1757" y="135"/>
                    <a:pt x="1077" y="0"/>
                    <a:pt x="38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01" name="Google Shape;3201;p32"/>
            <p:cNvSpPr/>
            <p:nvPr/>
          </p:nvSpPr>
          <p:spPr>
            <a:xfrm>
              <a:off x="6145100" y="3476750"/>
              <a:ext cx="44075" cy="4225"/>
            </a:xfrm>
            <a:custGeom>
              <a:avLst/>
              <a:gdLst/>
              <a:ahLst/>
              <a:cxnLst/>
              <a:rect l="l" t="t" r="r" b="b"/>
              <a:pathLst>
                <a:path w="1763" h="169" extrusionOk="0">
                  <a:moveTo>
                    <a:pt x="751" y="0"/>
                  </a:moveTo>
                  <a:cubicBezTo>
                    <a:pt x="489" y="24"/>
                    <a:pt x="239" y="36"/>
                    <a:pt x="1" y="48"/>
                  </a:cubicBezTo>
                  <a:cubicBezTo>
                    <a:pt x="332" y="143"/>
                    <a:pt x="664" y="168"/>
                    <a:pt x="997" y="168"/>
                  </a:cubicBezTo>
                  <a:cubicBezTo>
                    <a:pt x="1251" y="168"/>
                    <a:pt x="1506" y="154"/>
                    <a:pt x="1763" y="143"/>
                  </a:cubicBezTo>
                  <a:cubicBezTo>
                    <a:pt x="1619" y="42"/>
                    <a:pt x="1466" y="22"/>
                    <a:pt x="1312" y="22"/>
                  </a:cubicBezTo>
                  <a:cubicBezTo>
                    <a:pt x="1209" y="22"/>
                    <a:pt x="1105" y="31"/>
                    <a:pt x="1003" y="31"/>
                  </a:cubicBezTo>
                  <a:cubicBezTo>
                    <a:pt x="917" y="31"/>
                    <a:pt x="832" y="25"/>
                    <a:pt x="75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02" name="Google Shape;3202;p32"/>
            <p:cNvSpPr/>
            <p:nvPr/>
          </p:nvSpPr>
          <p:spPr>
            <a:xfrm>
              <a:off x="6196000" y="3470400"/>
              <a:ext cx="14500" cy="11400"/>
            </a:xfrm>
            <a:custGeom>
              <a:avLst/>
              <a:gdLst/>
              <a:ahLst/>
              <a:cxnLst/>
              <a:rect l="l" t="t" r="r" b="b"/>
              <a:pathLst>
                <a:path w="580" h="456" extrusionOk="0">
                  <a:moveTo>
                    <a:pt x="260" y="0"/>
                  </a:moveTo>
                  <a:cubicBezTo>
                    <a:pt x="225" y="0"/>
                    <a:pt x="189" y="2"/>
                    <a:pt x="155" y="4"/>
                  </a:cubicBezTo>
                  <a:cubicBezTo>
                    <a:pt x="155" y="159"/>
                    <a:pt x="84" y="290"/>
                    <a:pt x="1" y="409"/>
                  </a:cubicBezTo>
                  <a:cubicBezTo>
                    <a:pt x="6" y="409"/>
                    <a:pt x="12" y="409"/>
                    <a:pt x="19" y="409"/>
                  </a:cubicBezTo>
                  <a:cubicBezTo>
                    <a:pt x="122" y="409"/>
                    <a:pt x="249" y="456"/>
                    <a:pt x="354" y="456"/>
                  </a:cubicBezTo>
                  <a:cubicBezTo>
                    <a:pt x="456" y="456"/>
                    <a:pt x="537" y="412"/>
                    <a:pt x="560" y="243"/>
                  </a:cubicBezTo>
                  <a:cubicBezTo>
                    <a:pt x="580" y="37"/>
                    <a:pt x="423" y="0"/>
                    <a:pt x="26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03" name="Google Shape;3203;p32"/>
            <p:cNvSpPr/>
            <p:nvPr/>
          </p:nvSpPr>
          <p:spPr>
            <a:xfrm>
              <a:off x="6106400" y="3480050"/>
              <a:ext cx="17900" cy="4750"/>
            </a:xfrm>
            <a:custGeom>
              <a:avLst/>
              <a:gdLst/>
              <a:ahLst/>
              <a:cxnLst/>
              <a:rect l="l" t="t" r="r" b="b"/>
              <a:pathLst>
                <a:path w="716" h="190" extrusionOk="0">
                  <a:moveTo>
                    <a:pt x="378" y="1"/>
                  </a:moveTo>
                  <a:cubicBezTo>
                    <a:pt x="252" y="1"/>
                    <a:pt x="126" y="16"/>
                    <a:pt x="1" y="47"/>
                  </a:cubicBezTo>
                  <a:cubicBezTo>
                    <a:pt x="108" y="166"/>
                    <a:pt x="227" y="190"/>
                    <a:pt x="349" y="190"/>
                  </a:cubicBezTo>
                  <a:cubicBezTo>
                    <a:pt x="430" y="190"/>
                    <a:pt x="513" y="179"/>
                    <a:pt x="594" y="179"/>
                  </a:cubicBezTo>
                  <a:cubicBezTo>
                    <a:pt x="635" y="179"/>
                    <a:pt x="675" y="182"/>
                    <a:pt x="715" y="190"/>
                  </a:cubicBezTo>
                  <a:lnTo>
                    <a:pt x="715" y="35"/>
                  </a:lnTo>
                  <a:cubicBezTo>
                    <a:pt x="603" y="13"/>
                    <a:pt x="490" y="1"/>
                    <a:pt x="37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04" name="Google Shape;3204;p32"/>
            <p:cNvSpPr/>
            <p:nvPr/>
          </p:nvSpPr>
          <p:spPr>
            <a:xfrm>
              <a:off x="5372375" y="3535075"/>
              <a:ext cx="168800" cy="30700"/>
            </a:xfrm>
            <a:custGeom>
              <a:avLst/>
              <a:gdLst/>
              <a:ahLst/>
              <a:cxnLst/>
              <a:rect l="l" t="t" r="r" b="b"/>
              <a:pathLst>
                <a:path w="6752" h="1228" extrusionOk="0">
                  <a:moveTo>
                    <a:pt x="496" y="0"/>
                  </a:moveTo>
                  <a:cubicBezTo>
                    <a:pt x="46" y="0"/>
                    <a:pt x="38" y="117"/>
                    <a:pt x="1" y="620"/>
                  </a:cubicBezTo>
                  <a:cubicBezTo>
                    <a:pt x="489" y="1227"/>
                    <a:pt x="1251" y="942"/>
                    <a:pt x="1858" y="1168"/>
                  </a:cubicBezTo>
                  <a:cubicBezTo>
                    <a:pt x="2037" y="1168"/>
                    <a:pt x="2215" y="1156"/>
                    <a:pt x="2394" y="1120"/>
                  </a:cubicBezTo>
                  <a:cubicBezTo>
                    <a:pt x="2601" y="1060"/>
                    <a:pt x="2809" y="1043"/>
                    <a:pt x="3012" y="1043"/>
                  </a:cubicBezTo>
                  <a:cubicBezTo>
                    <a:pt x="3088" y="1043"/>
                    <a:pt x="3164" y="1046"/>
                    <a:pt x="3239" y="1049"/>
                  </a:cubicBezTo>
                  <a:cubicBezTo>
                    <a:pt x="3394" y="1028"/>
                    <a:pt x="3566" y="999"/>
                    <a:pt x="3725" y="999"/>
                  </a:cubicBezTo>
                  <a:cubicBezTo>
                    <a:pt x="3750" y="999"/>
                    <a:pt x="3775" y="1000"/>
                    <a:pt x="3799" y="1001"/>
                  </a:cubicBezTo>
                  <a:cubicBezTo>
                    <a:pt x="3870" y="1001"/>
                    <a:pt x="3930" y="1025"/>
                    <a:pt x="3990" y="1025"/>
                  </a:cubicBezTo>
                  <a:cubicBezTo>
                    <a:pt x="4156" y="1049"/>
                    <a:pt x="4311" y="1108"/>
                    <a:pt x="4478" y="1144"/>
                  </a:cubicBezTo>
                  <a:cubicBezTo>
                    <a:pt x="4549" y="1156"/>
                    <a:pt x="4609" y="1168"/>
                    <a:pt x="4692" y="1168"/>
                  </a:cubicBezTo>
                  <a:cubicBezTo>
                    <a:pt x="4877" y="1174"/>
                    <a:pt x="5061" y="1174"/>
                    <a:pt x="5246" y="1174"/>
                  </a:cubicBezTo>
                  <a:cubicBezTo>
                    <a:pt x="5430" y="1174"/>
                    <a:pt x="5615" y="1174"/>
                    <a:pt x="5799" y="1180"/>
                  </a:cubicBezTo>
                  <a:lnTo>
                    <a:pt x="6037" y="1180"/>
                  </a:lnTo>
                  <a:cubicBezTo>
                    <a:pt x="6264" y="1168"/>
                    <a:pt x="6514" y="1204"/>
                    <a:pt x="6692" y="977"/>
                  </a:cubicBezTo>
                  <a:lnTo>
                    <a:pt x="6692" y="846"/>
                  </a:lnTo>
                  <a:cubicBezTo>
                    <a:pt x="6752" y="811"/>
                    <a:pt x="6752" y="763"/>
                    <a:pt x="6728" y="715"/>
                  </a:cubicBezTo>
                  <a:cubicBezTo>
                    <a:pt x="6680" y="680"/>
                    <a:pt x="6633" y="656"/>
                    <a:pt x="6573" y="656"/>
                  </a:cubicBezTo>
                  <a:cubicBezTo>
                    <a:pt x="6549" y="656"/>
                    <a:pt x="6537" y="680"/>
                    <a:pt x="6502" y="692"/>
                  </a:cubicBezTo>
                  <a:cubicBezTo>
                    <a:pt x="6479" y="714"/>
                    <a:pt x="6463" y="723"/>
                    <a:pt x="6450" y="723"/>
                  </a:cubicBezTo>
                  <a:cubicBezTo>
                    <a:pt x="6410" y="723"/>
                    <a:pt x="6416" y="628"/>
                    <a:pt x="6384" y="628"/>
                  </a:cubicBezTo>
                  <a:cubicBezTo>
                    <a:pt x="6380" y="628"/>
                    <a:pt x="6376" y="629"/>
                    <a:pt x="6371" y="632"/>
                  </a:cubicBezTo>
                  <a:cubicBezTo>
                    <a:pt x="6323" y="596"/>
                    <a:pt x="6264" y="584"/>
                    <a:pt x="6204" y="573"/>
                  </a:cubicBezTo>
                  <a:cubicBezTo>
                    <a:pt x="6061" y="537"/>
                    <a:pt x="5906" y="525"/>
                    <a:pt x="5764" y="501"/>
                  </a:cubicBezTo>
                  <a:cubicBezTo>
                    <a:pt x="5704" y="477"/>
                    <a:pt x="5644" y="477"/>
                    <a:pt x="5585" y="477"/>
                  </a:cubicBezTo>
                  <a:cubicBezTo>
                    <a:pt x="5539" y="500"/>
                    <a:pt x="5496" y="511"/>
                    <a:pt x="5456" y="511"/>
                  </a:cubicBezTo>
                  <a:cubicBezTo>
                    <a:pt x="5393" y="511"/>
                    <a:pt x="5338" y="485"/>
                    <a:pt x="5287" y="442"/>
                  </a:cubicBezTo>
                  <a:cubicBezTo>
                    <a:pt x="5121" y="382"/>
                    <a:pt x="4930" y="442"/>
                    <a:pt x="4763" y="358"/>
                  </a:cubicBezTo>
                  <a:cubicBezTo>
                    <a:pt x="4704" y="346"/>
                    <a:pt x="4644" y="334"/>
                    <a:pt x="4585" y="334"/>
                  </a:cubicBezTo>
                  <a:cubicBezTo>
                    <a:pt x="4540" y="341"/>
                    <a:pt x="4498" y="344"/>
                    <a:pt x="4457" y="344"/>
                  </a:cubicBezTo>
                  <a:cubicBezTo>
                    <a:pt x="4346" y="344"/>
                    <a:pt x="4246" y="322"/>
                    <a:pt x="4132" y="287"/>
                  </a:cubicBezTo>
                  <a:cubicBezTo>
                    <a:pt x="4073" y="287"/>
                    <a:pt x="4001" y="275"/>
                    <a:pt x="3942" y="275"/>
                  </a:cubicBezTo>
                  <a:cubicBezTo>
                    <a:pt x="3428" y="235"/>
                    <a:pt x="2930" y="66"/>
                    <a:pt x="2414" y="66"/>
                  </a:cubicBezTo>
                  <a:cubicBezTo>
                    <a:pt x="2321" y="66"/>
                    <a:pt x="2227" y="72"/>
                    <a:pt x="2132" y="84"/>
                  </a:cubicBezTo>
                  <a:cubicBezTo>
                    <a:pt x="2024" y="89"/>
                    <a:pt x="1914" y="93"/>
                    <a:pt x="1804" y="93"/>
                  </a:cubicBezTo>
                  <a:cubicBezTo>
                    <a:pt x="1623" y="93"/>
                    <a:pt x="1441" y="81"/>
                    <a:pt x="1263" y="37"/>
                  </a:cubicBezTo>
                  <a:cubicBezTo>
                    <a:pt x="1192" y="25"/>
                    <a:pt x="1120" y="25"/>
                    <a:pt x="1037" y="25"/>
                  </a:cubicBezTo>
                  <a:cubicBezTo>
                    <a:pt x="808" y="11"/>
                    <a:pt x="632" y="0"/>
                    <a:pt x="49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05" name="Google Shape;3205;p32"/>
            <p:cNvSpPr/>
            <p:nvPr/>
          </p:nvSpPr>
          <p:spPr>
            <a:xfrm>
              <a:off x="5732550" y="3580725"/>
              <a:ext cx="100025" cy="18525"/>
            </a:xfrm>
            <a:custGeom>
              <a:avLst/>
              <a:gdLst/>
              <a:ahLst/>
              <a:cxnLst/>
              <a:rect l="l" t="t" r="r" b="b"/>
              <a:pathLst>
                <a:path w="4001" h="741" extrusionOk="0">
                  <a:moveTo>
                    <a:pt x="589" y="0"/>
                  </a:moveTo>
                  <a:cubicBezTo>
                    <a:pt x="501" y="0"/>
                    <a:pt x="411" y="3"/>
                    <a:pt x="322" y="9"/>
                  </a:cubicBezTo>
                  <a:cubicBezTo>
                    <a:pt x="262" y="116"/>
                    <a:pt x="0" y="56"/>
                    <a:pt x="48" y="247"/>
                  </a:cubicBezTo>
                  <a:cubicBezTo>
                    <a:pt x="67" y="368"/>
                    <a:pt x="155" y="376"/>
                    <a:pt x="250" y="376"/>
                  </a:cubicBezTo>
                  <a:cubicBezTo>
                    <a:pt x="266" y="376"/>
                    <a:pt x="281" y="376"/>
                    <a:pt x="297" y="376"/>
                  </a:cubicBezTo>
                  <a:cubicBezTo>
                    <a:pt x="365" y="376"/>
                    <a:pt x="432" y="380"/>
                    <a:pt x="477" y="425"/>
                  </a:cubicBezTo>
                  <a:cubicBezTo>
                    <a:pt x="882" y="485"/>
                    <a:pt x="1263" y="568"/>
                    <a:pt x="1667" y="580"/>
                  </a:cubicBezTo>
                  <a:cubicBezTo>
                    <a:pt x="2260" y="599"/>
                    <a:pt x="2859" y="741"/>
                    <a:pt x="3467" y="741"/>
                  </a:cubicBezTo>
                  <a:cubicBezTo>
                    <a:pt x="3617" y="741"/>
                    <a:pt x="3767" y="732"/>
                    <a:pt x="3918" y="711"/>
                  </a:cubicBezTo>
                  <a:cubicBezTo>
                    <a:pt x="4001" y="628"/>
                    <a:pt x="4001" y="532"/>
                    <a:pt x="3918" y="425"/>
                  </a:cubicBezTo>
                  <a:cubicBezTo>
                    <a:pt x="3653" y="345"/>
                    <a:pt x="3400" y="187"/>
                    <a:pt x="3136" y="187"/>
                  </a:cubicBezTo>
                  <a:cubicBezTo>
                    <a:pt x="3127" y="187"/>
                    <a:pt x="3117" y="187"/>
                    <a:pt x="3108" y="187"/>
                  </a:cubicBezTo>
                  <a:cubicBezTo>
                    <a:pt x="3035" y="191"/>
                    <a:pt x="2962" y="193"/>
                    <a:pt x="2890" y="193"/>
                  </a:cubicBezTo>
                  <a:cubicBezTo>
                    <a:pt x="2116" y="193"/>
                    <a:pt x="1362" y="0"/>
                    <a:pt x="58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06" name="Google Shape;3206;p32"/>
            <p:cNvSpPr/>
            <p:nvPr/>
          </p:nvSpPr>
          <p:spPr>
            <a:xfrm>
              <a:off x="5451275" y="3556525"/>
              <a:ext cx="76125" cy="22925"/>
            </a:xfrm>
            <a:custGeom>
              <a:avLst/>
              <a:gdLst/>
              <a:ahLst/>
              <a:cxnLst/>
              <a:rect l="l" t="t" r="r" b="b"/>
              <a:pathLst>
                <a:path w="3045" h="917" extrusionOk="0">
                  <a:moveTo>
                    <a:pt x="407" y="1"/>
                  </a:moveTo>
                  <a:cubicBezTo>
                    <a:pt x="289" y="1"/>
                    <a:pt x="172" y="20"/>
                    <a:pt x="72" y="107"/>
                  </a:cubicBezTo>
                  <a:cubicBezTo>
                    <a:pt x="0" y="322"/>
                    <a:pt x="560" y="381"/>
                    <a:pt x="226" y="679"/>
                  </a:cubicBezTo>
                  <a:cubicBezTo>
                    <a:pt x="191" y="738"/>
                    <a:pt x="191" y="798"/>
                    <a:pt x="238" y="846"/>
                  </a:cubicBezTo>
                  <a:cubicBezTo>
                    <a:pt x="282" y="883"/>
                    <a:pt x="329" y="901"/>
                    <a:pt x="379" y="901"/>
                  </a:cubicBezTo>
                  <a:cubicBezTo>
                    <a:pt x="424" y="901"/>
                    <a:pt x="473" y="886"/>
                    <a:pt x="524" y="858"/>
                  </a:cubicBezTo>
                  <a:cubicBezTo>
                    <a:pt x="560" y="858"/>
                    <a:pt x="619" y="846"/>
                    <a:pt x="667" y="846"/>
                  </a:cubicBezTo>
                  <a:cubicBezTo>
                    <a:pt x="821" y="902"/>
                    <a:pt x="977" y="917"/>
                    <a:pt x="1134" y="917"/>
                  </a:cubicBezTo>
                  <a:cubicBezTo>
                    <a:pt x="1296" y="917"/>
                    <a:pt x="1459" y="901"/>
                    <a:pt x="1620" y="901"/>
                  </a:cubicBezTo>
                  <a:cubicBezTo>
                    <a:pt x="1663" y="901"/>
                    <a:pt x="1707" y="902"/>
                    <a:pt x="1750" y="905"/>
                  </a:cubicBezTo>
                  <a:cubicBezTo>
                    <a:pt x="1941" y="905"/>
                    <a:pt x="2126" y="900"/>
                    <a:pt x="2309" y="900"/>
                  </a:cubicBezTo>
                  <a:cubicBezTo>
                    <a:pt x="2401" y="900"/>
                    <a:pt x="2492" y="901"/>
                    <a:pt x="2584" y="905"/>
                  </a:cubicBezTo>
                  <a:cubicBezTo>
                    <a:pt x="2621" y="908"/>
                    <a:pt x="2655" y="910"/>
                    <a:pt x="2686" y="910"/>
                  </a:cubicBezTo>
                  <a:cubicBezTo>
                    <a:pt x="3029" y="910"/>
                    <a:pt x="3045" y="733"/>
                    <a:pt x="2881" y="417"/>
                  </a:cubicBezTo>
                  <a:cubicBezTo>
                    <a:pt x="2822" y="310"/>
                    <a:pt x="2750" y="226"/>
                    <a:pt x="2667" y="143"/>
                  </a:cubicBezTo>
                  <a:cubicBezTo>
                    <a:pt x="2227" y="143"/>
                    <a:pt x="1810" y="131"/>
                    <a:pt x="1381" y="131"/>
                  </a:cubicBezTo>
                  <a:cubicBezTo>
                    <a:pt x="1357" y="250"/>
                    <a:pt x="1381" y="357"/>
                    <a:pt x="1393" y="477"/>
                  </a:cubicBezTo>
                  <a:cubicBezTo>
                    <a:pt x="1238" y="429"/>
                    <a:pt x="1334" y="238"/>
                    <a:pt x="1250" y="143"/>
                  </a:cubicBezTo>
                  <a:cubicBezTo>
                    <a:pt x="1119" y="93"/>
                    <a:pt x="1005" y="16"/>
                    <a:pt x="871" y="16"/>
                  </a:cubicBezTo>
                  <a:cubicBezTo>
                    <a:pt x="847" y="16"/>
                    <a:pt x="823" y="19"/>
                    <a:pt x="798" y="24"/>
                  </a:cubicBezTo>
                  <a:cubicBezTo>
                    <a:pt x="762" y="48"/>
                    <a:pt x="738" y="84"/>
                    <a:pt x="774" y="119"/>
                  </a:cubicBezTo>
                  <a:lnTo>
                    <a:pt x="786" y="179"/>
                  </a:lnTo>
                  <a:lnTo>
                    <a:pt x="738" y="143"/>
                  </a:lnTo>
                  <a:cubicBezTo>
                    <a:pt x="714" y="119"/>
                    <a:pt x="703" y="60"/>
                    <a:pt x="679" y="12"/>
                  </a:cubicBezTo>
                  <a:cubicBezTo>
                    <a:pt x="591" y="12"/>
                    <a:pt x="498" y="1"/>
                    <a:pt x="40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07" name="Google Shape;3207;p32"/>
            <p:cNvSpPr/>
            <p:nvPr/>
          </p:nvSpPr>
          <p:spPr>
            <a:xfrm>
              <a:off x="5869475" y="3593200"/>
              <a:ext cx="97350" cy="16625"/>
            </a:xfrm>
            <a:custGeom>
              <a:avLst/>
              <a:gdLst/>
              <a:ahLst/>
              <a:cxnLst/>
              <a:rect l="l" t="t" r="r" b="b"/>
              <a:pathLst>
                <a:path w="3894" h="665" extrusionOk="0">
                  <a:moveTo>
                    <a:pt x="609" y="0"/>
                  </a:moveTo>
                  <a:cubicBezTo>
                    <a:pt x="491" y="0"/>
                    <a:pt x="373" y="18"/>
                    <a:pt x="262" y="45"/>
                  </a:cubicBezTo>
                  <a:cubicBezTo>
                    <a:pt x="0" y="129"/>
                    <a:pt x="167" y="272"/>
                    <a:pt x="286" y="391"/>
                  </a:cubicBezTo>
                  <a:cubicBezTo>
                    <a:pt x="977" y="641"/>
                    <a:pt x="1727" y="522"/>
                    <a:pt x="2441" y="641"/>
                  </a:cubicBezTo>
                  <a:cubicBezTo>
                    <a:pt x="2532" y="572"/>
                    <a:pt x="2623" y="542"/>
                    <a:pt x="2715" y="542"/>
                  </a:cubicBezTo>
                  <a:cubicBezTo>
                    <a:pt x="2816" y="542"/>
                    <a:pt x="2919" y="578"/>
                    <a:pt x="3025" y="641"/>
                  </a:cubicBezTo>
                  <a:lnTo>
                    <a:pt x="3167" y="641"/>
                  </a:lnTo>
                  <a:cubicBezTo>
                    <a:pt x="3197" y="626"/>
                    <a:pt x="3226" y="616"/>
                    <a:pt x="3253" y="616"/>
                  </a:cubicBezTo>
                  <a:cubicBezTo>
                    <a:pt x="3269" y="616"/>
                    <a:pt x="3285" y="620"/>
                    <a:pt x="3298" y="629"/>
                  </a:cubicBezTo>
                  <a:cubicBezTo>
                    <a:pt x="3406" y="641"/>
                    <a:pt x="3501" y="641"/>
                    <a:pt x="3596" y="664"/>
                  </a:cubicBezTo>
                  <a:cubicBezTo>
                    <a:pt x="3703" y="581"/>
                    <a:pt x="3834" y="569"/>
                    <a:pt x="3870" y="426"/>
                  </a:cubicBezTo>
                  <a:cubicBezTo>
                    <a:pt x="3894" y="367"/>
                    <a:pt x="3894" y="307"/>
                    <a:pt x="3858" y="260"/>
                  </a:cubicBezTo>
                  <a:cubicBezTo>
                    <a:pt x="2905" y="200"/>
                    <a:pt x="1965" y="141"/>
                    <a:pt x="1012" y="81"/>
                  </a:cubicBezTo>
                  <a:cubicBezTo>
                    <a:pt x="885" y="24"/>
                    <a:pt x="747" y="0"/>
                    <a:pt x="60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08" name="Google Shape;3208;p32"/>
            <p:cNvSpPr/>
            <p:nvPr/>
          </p:nvSpPr>
          <p:spPr>
            <a:xfrm>
              <a:off x="5749225" y="3553425"/>
              <a:ext cx="86050" cy="18600"/>
            </a:xfrm>
            <a:custGeom>
              <a:avLst/>
              <a:gdLst/>
              <a:ahLst/>
              <a:cxnLst/>
              <a:rect l="l" t="t" r="r" b="b"/>
              <a:pathLst>
                <a:path w="3442" h="744" extrusionOk="0">
                  <a:moveTo>
                    <a:pt x="1333" y="1"/>
                  </a:moveTo>
                  <a:cubicBezTo>
                    <a:pt x="914" y="1"/>
                    <a:pt x="493" y="56"/>
                    <a:pt x="72" y="208"/>
                  </a:cubicBezTo>
                  <a:cubicBezTo>
                    <a:pt x="12" y="315"/>
                    <a:pt x="0" y="422"/>
                    <a:pt x="95" y="529"/>
                  </a:cubicBezTo>
                  <a:cubicBezTo>
                    <a:pt x="792" y="644"/>
                    <a:pt x="1501" y="686"/>
                    <a:pt x="2214" y="686"/>
                  </a:cubicBezTo>
                  <a:cubicBezTo>
                    <a:pt x="2464" y="686"/>
                    <a:pt x="2715" y="681"/>
                    <a:pt x="2965" y="672"/>
                  </a:cubicBezTo>
                  <a:cubicBezTo>
                    <a:pt x="3072" y="529"/>
                    <a:pt x="3441" y="743"/>
                    <a:pt x="3405" y="362"/>
                  </a:cubicBezTo>
                  <a:cubicBezTo>
                    <a:pt x="3346" y="315"/>
                    <a:pt x="3310" y="267"/>
                    <a:pt x="3227" y="243"/>
                  </a:cubicBezTo>
                  <a:cubicBezTo>
                    <a:pt x="2603" y="129"/>
                    <a:pt x="1970" y="1"/>
                    <a:pt x="133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09" name="Google Shape;3209;p32"/>
            <p:cNvSpPr/>
            <p:nvPr/>
          </p:nvSpPr>
          <p:spPr>
            <a:xfrm>
              <a:off x="5616475" y="3574125"/>
              <a:ext cx="71450" cy="33025"/>
            </a:xfrm>
            <a:custGeom>
              <a:avLst/>
              <a:gdLst/>
              <a:ahLst/>
              <a:cxnLst/>
              <a:rect l="l" t="t" r="r" b="b"/>
              <a:pathLst>
                <a:path w="2858" h="1321" extrusionOk="0">
                  <a:moveTo>
                    <a:pt x="396" y="1"/>
                  </a:moveTo>
                  <a:cubicBezTo>
                    <a:pt x="364" y="1"/>
                    <a:pt x="331" y="4"/>
                    <a:pt x="298" y="11"/>
                  </a:cubicBezTo>
                  <a:cubicBezTo>
                    <a:pt x="179" y="34"/>
                    <a:pt x="60" y="58"/>
                    <a:pt x="24" y="189"/>
                  </a:cubicBezTo>
                  <a:cubicBezTo>
                    <a:pt x="0" y="332"/>
                    <a:pt x="131" y="380"/>
                    <a:pt x="214" y="451"/>
                  </a:cubicBezTo>
                  <a:cubicBezTo>
                    <a:pt x="393" y="630"/>
                    <a:pt x="679" y="606"/>
                    <a:pt x="881" y="749"/>
                  </a:cubicBezTo>
                  <a:cubicBezTo>
                    <a:pt x="964" y="844"/>
                    <a:pt x="953" y="927"/>
                    <a:pt x="941" y="1035"/>
                  </a:cubicBezTo>
                  <a:cubicBezTo>
                    <a:pt x="1029" y="1136"/>
                    <a:pt x="1140" y="1161"/>
                    <a:pt x="1259" y="1161"/>
                  </a:cubicBezTo>
                  <a:cubicBezTo>
                    <a:pt x="1349" y="1161"/>
                    <a:pt x="1444" y="1147"/>
                    <a:pt x="1536" y="1142"/>
                  </a:cubicBezTo>
                  <a:cubicBezTo>
                    <a:pt x="1627" y="1051"/>
                    <a:pt x="1718" y="1006"/>
                    <a:pt x="1807" y="1006"/>
                  </a:cubicBezTo>
                  <a:cubicBezTo>
                    <a:pt x="1906" y="1006"/>
                    <a:pt x="2002" y="1060"/>
                    <a:pt x="2096" y="1166"/>
                  </a:cubicBezTo>
                  <a:cubicBezTo>
                    <a:pt x="2203" y="1320"/>
                    <a:pt x="2381" y="1261"/>
                    <a:pt x="2524" y="1308"/>
                  </a:cubicBezTo>
                  <a:cubicBezTo>
                    <a:pt x="2619" y="1285"/>
                    <a:pt x="2727" y="1273"/>
                    <a:pt x="2810" y="1261"/>
                  </a:cubicBezTo>
                  <a:cubicBezTo>
                    <a:pt x="2858" y="1035"/>
                    <a:pt x="2524" y="1046"/>
                    <a:pt x="2548" y="808"/>
                  </a:cubicBezTo>
                  <a:cubicBezTo>
                    <a:pt x="2399" y="689"/>
                    <a:pt x="2224" y="689"/>
                    <a:pt x="2043" y="689"/>
                  </a:cubicBezTo>
                  <a:cubicBezTo>
                    <a:pt x="1863" y="689"/>
                    <a:pt x="1679" y="689"/>
                    <a:pt x="1512" y="570"/>
                  </a:cubicBezTo>
                  <a:cubicBezTo>
                    <a:pt x="1810" y="558"/>
                    <a:pt x="2096" y="546"/>
                    <a:pt x="2381" y="523"/>
                  </a:cubicBezTo>
                  <a:cubicBezTo>
                    <a:pt x="2417" y="487"/>
                    <a:pt x="2417" y="427"/>
                    <a:pt x="2381" y="368"/>
                  </a:cubicBezTo>
                  <a:cubicBezTo>
                    <a:pt x="2322" y="332"/>
                    <a:pt x="2262" y="308"/>
                    <a:pt x="2203" y="284"/>
                  </a:cubicBezTo>
                  <a:cubicBezTo>
                    <a:pt x="2156" y="272"/>
                    <a:pt x="2106" y="268"/>
                    <a:pt x="2056" y="268"/>
                  </a:cubicBezTo>
                  <a:cubicBezTo>
                    <a:pt x="1986" y="268"/>
                    <a:pt x="1914" y="276"/>
                    <a:pt x="1844" y="276"/>
                  </a:cubicBezTo>
                  <a:cubicBezTo>
                    <a:pt x="1723" y="276"/>
                    <a:pt x="1607" y="255"/>
                    <a:pt x="1512" y="142"/>
                  </a:cubicBezTo>
                  <a:lnTo>
                    <a:pt x="1214" y="142"/>
                  </a:lnTo>
                  <a:cubicBezTo>
                    <a:pt x="1214" y="154"/>
                    <a:pt x="1203" y="165"/>
                    <a:pt x="1179" y="189"/>
                  </a:cubicBezTo>
                  <a:cubicBezTo>
                    <a:pt x="1170" y="192"/>
                    <a:pt x="1163" y="194"/>
                    <a:pt x="1157" y="194"/>
                  </a:cubicBezTo>
                  <a:cubicBezTo>
                    <a:pt x="1136" y="194"/>
                    <a:pt x="1123" y="178"/>
                    <a:pt x="1095" y="142"/>
                  </a:cubicBezTo>
                  <a:cubicBezTo>
                    <a:pt x="1074" y="144"/>
                    <a:pt x="1054" y="145"/>
                    <a:pt x="1033" y="145"/>
                  </a:cubicBezTo>
                  <a:cubicBezTo>
                    <a:pt x="808" y="145"/>
                    <a:pt x="617" y="1"/>
                    <a:pt x="39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10" name="Google Shape;3210;p32"/>
            <p:cNvSpPr/>
            <p:nvPr/>
          </p:nvSpPr>
          <p:spPr>
            <a:xfrm>
              <a:off x="5439350" y="3586775"/>
              <a:ext cx="88150" cy="20325"/>
            </a:xfrm>
            <a:custGeom>
              <a:avLst/>
              <a:gdLst/>
              <a:ahLst/>
              <a:cxnLst/>
              <a:rect l="l" t="t" r="r" b="b"/>
              <a:pathLst>
                <a:path w="3526" h="813" extrusionOk="0">
                  <a:moveTo>
                    <a:pt x="165" y="0"/>
                  </a:moveTo>
                  <a:cubicBezTo>
                    <a:pt x="82" y="0"/>
                    <a:pt x="18" y="49"/>
                    <a:pt x="1" y="231"/>
                  </a:cubicBezTo>
                  <a:cubicBezTo>
                    <a:pt x="418" y="540"/>
                    <a:pt x="953" y="481"/>
                    <a:pt x="1430" y="660"/>
                  </a:cubicBezTo>
                  <a:cubicBezTo>
                    <a:pt x="1488" y="648"/>
                    <a:pt x="1547" y="643"/>
                    <a:pt x="1605" y="643"/>
                  </a:cubicBezTo>
                  <a:cubicBezTo>
                    <a:pt x="1948" y="643"/>
                    <a:pt x="2281" y="813"/>
                    <a:pt x="2622" y="813"/>
                  </a:cubicBezTo>
                  <a:cubicBezTo>
                    <a:pt x="2704" y="813"/>
                    <a:pt x="2787" y="803"/>
                    <a:pt x="2870" y="779"/>
                  </a:cubicBezTo>
                  <a:cubicBezTo>
                    <a:pt x="2930" y="713"/>
                    <a:pt x="3007" y="713"/>
                    <a:pt x="3085" y="713"/>
                  </a:cubicBezTo>
                  <a:cubicBezTo>
                    <a:pt x="3162" y="713"/>
                    <a:pt x="3239" y="713"/>
                    <a:pt x="3299" y="648"/>
                  </a:cubicBezTo>
                  <a:cubicBezTo>
                    <a:pt x="3382" y="636"/>
                    <a:pt x="3454" y="636"/>
                    <a:pt x="3525" y="624"/>
                  </a:cubicBezTo>
                  <a:cubicBezTo>
                    <a:pt x="3406" y="588"/>
                    <a:pt x="3299" y="517"/>
                    <a:pt x="3204" y="517"/>
                  </a:cubicBezTo>
                  <a:cubicBezTo>
                    <a:pt x="2275" y="421"/>
                    <a:pt x="1370" y="267"/>
                    <a:pt x="453" y="64"/>
                  </a:cubicBezTo>
                  <a:cubicBezTo>
                    <a:pt x="357" y="52"/>
                    <a:pt x="251" y="0"/>
                    <a:pt x="16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11" name="Google Shape;3211;p32"/>
            <p:cNvSpPr/>
            <p:nvPr/>
          </p:nvSpPr>
          <p:spPr>
            <a:xfrm>
              <a:off x="5833450" y="3557250"/>
              <a:ext cx="74750" cy="17275"/>
            </a:xfrm>
            <a:custGeom>
              <a:avLst/>
              <a:gdLst/>
              <a:ahLst/>
              <a:cxnLst/>
              <a:rect l="l" t="t" r="r" b="b"/>
              <a:pathLst>
                <a:path w="2990" h="691" extrusionOk="0">
                  <a:moveTo>
                    <a:pt x="293" y="0"/>
                  </a:moveTo>
                  <a:cubicBezTo>
                    <a:pt x="184" y="0"/>
                    <a:pt x="83" y="51"/>
                    <a:pt x="1" y="221"/>
                  </a:cubicBezTo>
                  <a:lnTo>
                    <a:pt x="36" y="269"/>
                  </a:lnTo>
                  <a:cubicBezTo>
                    <a:pt x="84" y="352"/>
                    <a:pt x="60" y="471"/>
                    <a:pt x="155" y="531"/>
                  </a:cubicBezTo>
                  <a:cubicBezTo>
                    <a:pt x="879" y="662"/>
                    <a:pt x="1595" y="690"/>
                    <a:pt x="2309" y="690"/>
                  </a:cubicBezTo>
                  <a:cubicBezTo>
                    <a:pt x="2500" y="690"/>
                    <a:pt x="2691" y="688"/>
                    <a:pt x="2882" y="686"/>
                  </a:cubicBezTo>
                  <a:cubicBezTo>
                    <a:pt x="2918" y="650"/>
                    <a:pt x="2930" y="626"/>
                    <a:pt x="2953" y="578"/>
                  </a:cubicBezTo>
                  <a:cubicBezTo>
                    <a:pt x="2989" y="459"/>
                    <a:pt x="2953" y="376"/>
                    <a:pt x="2858" y="293"/>
                  </a:cubicBezTo>
                  <a:cubicBezTo>
                    <a:pt x="2470" y="222"/>
                    <a:pt x="2089" y="139"/>
                    <a:pt x="1700" y="139"/>
                  </a:cubicBezTo>
                  <a:cubicBezTo>
                    <a:pt x="1563" y="139"/>
                    <a:pt x="1426" y="149"/>
                    <a:pt x="1287" y="174"/>
                  </a:cubicBezTo>
                  <a:cubicBezTo>
                    <a:pt x="1219" y="216"/>
                    <a:pt x="1158" y="232"/>
                    <a:pt x="1100" y="232"/>
                  </a:cubicBezTo>
                  <a:cubicBezTo>
                    <a:pt x="992" y="232"/>
                    <a:pt x="894" y="176"/>
                    <a:pt x="787" y="114"/>
                  </a:cubicBezTo>
                  <a:cubicBezTo>
                    <a:pt x="625" y="107"/>
                    <a:pt x="450" y="0"/>
                    <a:pt x="29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12" name="Google Shape;3212;p32"/>
            <p:cNvSpPr/>
            <p:nvPr/>
          </p:nvSpPr>
          <p:spPr>
            <a:xfrm>
              <a:off x="5962350" y="3599975"/>
              <a:ext cx="51500" cy="15100"/>
            </a:xfrm>
            <a:custGeom>
              <a:avLst/>
              <a:gdLst/>
              <a:ahLst/>
              <a:cxnLst/>
              <a:rect l="l" t="t" r="r" b="b"/>
              <a:pathLst>
                <a:path w="2060" h="604" extrusionOk="0">
                  <a:moveTo>
                    <a:pt x="167" y="12"/>
                  </a:moveTo>
                  <a:lnTo>
                    <a:pt x="167" y="132"/>
                  </a:lnTo>
                  <a:cubicBezTo>
                    <a:pt x="95" y="227"/>
                    <a:pt x="48" y="310"/>
                    <a:pt x="0" y="429"/>
                  </a:cubicBezTo>
                  <a:cubicBezTo>
                    <a:pt x="282" y="554"/>
                    <a:pt x="574" y="577"/>
                    <a:pt x="867" y="577"/>
                  </a:cubicBezTo>
                  <a:cubicBezTo>
                    <a:pt x="1046" y="577"/>
                    <a:pt x="1226" y="568"/>
                    <a:pt x="1404" y="568"/>
                  </a:cubicBezTo>
                  <a:cubicBezTo>
                    <a:pt x="1464" y="568"/>
                    <a:pt x="1524" y="569"/>
                    <a:pt x="1584" y="572"/>
                  </a:cubicBezTo>
                  <a:cubicBezTo>
                    <a:pt x="1621" y="595"/>
                    <a:pt x="1659" y="603"/>
                    <a:pt x="1697" y="603"/>
                  </a:cubicBezTo>
                  <a:cubicBezTo>
                    <a:pt x="1719" y="603"/>
                    <a:pt x="1740" y="600"/>
                    <a:pt x="1762" y="596"/>
                  </a:cubicBezTo>
                  <a:cubicBezTo>
                    <a:pt x="1893" y="513"/>
                    <a:pt x="2000" y="405"/>
                    <a:pt x="2060" y="251"/>
                  </a:cubicBezTo>
                  <a:cubicBezTo>
                    <a:pt x="1441" y="1"/>
                    <a:pt x="798" y="155"/>
                    <a:pt x="167" y="12"/>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13" name="Google Shape;3213;p32"/>
            <p:cNvSpPr/>
            <p:nvPr/>
          </p:nvSpPr>
          <p:spPr>
            <a:xfrm>
              <a:off x="5367925" y="3548400"/>
              <a:ext cx="58350" cy="30700"/>
            </a:xfrm>
            <a:custGeom>
              <a:avLst/>
              <a:gdLst/>
              <a:ahLst/>
              <a:cxnLst/>
              <a:rect l="l" t="t" r="r" b="b"/>
              <a:pathLst>
                <a:path w="2334" h="1228" extrusionOk="0">
                  <a:moveTo>
                    <a:pt x="177" y="1"/>
                  </a:moveTo>
                  <a:cubicBezTo>
                    <a:pt x="136" y="1"/>
                    <a:pt x="98" y="31"/>
                    <a:pt x="60" y="99"/>
                  </a:cubicBezTo>
                  <a:cubicBezTo>
                    <a:pt x="0" y="301"/>
                    <a:pt x="107" y="444"/>
                    <a:pt x="250" y="563"/>
                  </a:cubicBezTo>
                  <a:cubicBezTo>
                    <a:pt x="643" y="754"/>
                    <a:pt x="1084" y="706"/>
                    <a:pt x="1453" y="944"/>
                  </a:cubicBezTo>
                  <a:cubicBezTo>
                    <a:pt x="1512" y="980"/>
                    <a:pt x="1560" y="1016"/>
                    <a:pt x="1620" y="1052"/>
                  </a:cubicBezTo>
                  <a:cubicBezTo>
                    <a:pt x="1745" y="1106"/>
                    <a:pt x="1858" y="1227"/>
                    <a:pt x="2003" y="1227"/>
                  </a:cubicBezTo>
                  <a:cubicBezTo>
                    <a:pt x="2050" y="1227"/>
                    <a:pt x="2100" y="1215"/>
                    <a:pt x="2155" y="1183"/>
                  </a:cubicBezTo>
                  <a:cubicBezTo>
                    <a:pt x="2203" y="1147"/>
                    <a:pt x="2227" y="1075"/>
                    <a:pt x="2274" y="1040"/>
                  </a:cubicBezTo>
                  <a:lnTo>
                    <a:pt x="2334" y="992"/>
                  </a:lnTo>
                  <a:lnTo>
                    <a:pt x="2334" y="921"/>
                  </a:lnTo>
                  <a:cubicBezTo>
                    <a:pt x="2286" y="849"/>
                    <a:pt x="2334" y="790"/>
                    <a:pt x="2334" y="706"/>
                  </a:cubicBezTo>
                  <a:cubicBezTo>
                    <a:pt x="2322" y="587"/>
                    <a:pt x="2227" y="551"/>
                    <a:pt x="2143" y="492"/>
                  </a:cubicBezTo>
                  <a:cubicBezTo>
                    <a:pt x="1846" y="432"/>
                    <a:pt x="1548" y="373"/>
                    <a:pt x="1250" y="337"/>
                  </a:cubicBezTo>
                  <a:cubicBezTo>
                    <a:pt x="893" y="290"/>
                    <a:pt x="536" y="266"/>
                    <a:pt x="250" y="28"/>
                  </a:cubicBezTo>
                  <a:cubicBezTo>
                    <a:pt x="225" y="10"/>
                    <a:pt x="200" y="1"/>
                    <a:pt x="17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14" name="Google Shape;3214;p32"/>
            <p:cNvSpPr/>
            <p:nvPr/>
          </p:nvSpPr>
          <p:spPr>
            <a:xfrm>
              <a:off x="5830475" y="3590975"/>
              <a:ext cx="64925" cy="12875"/>
            </a:xfrm>
            <a:custGeom>
              <a:avLst/>
              <a:gdLst/>
              <a:ahLst/>
              <a:cxnLst/>
              <a:rect l="l" t="t" r="r" b="b"/>
              <a:pathLst>
                <a:path w="2597" h="515" extrusionOk="0">
                  <a:moveTo>
                    <a:pt x="553" y="0"/>
                  </a:moveTo>
                  <a:cubicBezTo>
                    <a:pt x="373" y="0"/>
                    <a:pt x="195" y="39"/>
                    <a:pt x="13" y="39"/>
                  </a:cubicBezTo>
                  <a:cubicBezTo>
                    <a:pt x="1" y="134"/>
                    <a:pt x="1" y="230"/>
                    <a:pt x="1" y="313"/>
                  </a:cubicBezTo>
                  <a:cubicBezTo>
                    <a:pt x="493" y="390"/>
                    <a:pt x="985" y="514"/>
                    <a:pt x="1495" y="514"/>
                  </a:cubicBezTo>
                  <a:cubicBezTo>
                    <a:pt x="1615" y="514"/>
                    <a:pt x="1736" y="507"/>
                    <a:pt x="1858" y="492"/>
                  </a:cubicBezTo>
                  <a:cubicBezTo>
                    <a:pt x="1822" y="361"/>
                    <a:pt x="1739" y="218"/>
                    <a:pt x="1977" y="194"/>
                  </a:cubicBezTo>
                  <a:cubicBezTo>
                    <a:pt x="2179" y="182"/>
                    <a:pt x="2394" y="182"/>
                    <a:pt x="2596" y="182"/>
                  </a:cubicBezTo>
                  <a:cubicBezTo>
                    <a:pt x="2289" y="75"/>
                    <a:pt x="1965" y="53"/>
                    <a:pt x="1644" y="53"/>
                  </a:cubicBezTo>
                  <a:cubicBezTo>
                    <a:pt x="1430" y="53"/>
                    <a:pt x="1217" y="63"/>
                    <a:pt x="1013" y="63"/>
                  </a:cubicBezTo>
                  <a:cubicBezTo>
                    <a:pt x="965" y="75"/>
                    <a:pt x="953" y="111"/>
                    <a:pt x="953" y="158"/>
                  </a:cubicBezTo>
                  <a:lnTo>
                    <a:pt x="917" y="194"/>
                  </a:lnTo>
                  <a:lnTo>
                    <a:pt x="917" y="134"/>
                  </a:lnTo>
                  <a:cubicBezTo>
                    <a:pt x="929" y="99"/>
                    <a:pt x="906" y="63"/>
                    <a:pt x="858" y="51"/>
                  </a:cubicBezTo>
                  <a:cubicBezTo>
                    <a:pt x="755" y="12"/>
                    <a:pt x="654" y="0"/>
                    <a:pt x="55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15" name="Google Shape;3215;p32"/>
            <p:cNvSpPr/>
            <p:nvPr/>
          </p:nvSpPr>
          <p:spPr>
            <a:xfrm>
              <a:off x="5674500" y="3577425"/>
              <a:ext cx="51825" cy="12200"/>
            </a:xfrm>
            <a:custGeom>
              <a:avLst/>
              <a:gdLst/>
              <a:ahLst/>
              <a:cxnLst/>
              <a:rect l="l" t="t" r="r" b="b"/>
              <a:pathLst>
                <a:path w="2073" h="488" extrusionOk="0">
                  <a:moveTo>
                    <a:pt x="821" y="1"/>
                  </a:moveTo>
                  <a:cubicBezTo>
                    <a:pt x="567" y="1"/>
                    <a:pt x="314" y="34"/>
                    <a:pt x="60" y="129"/>
                  </a:cubicBezTo>
                  <a:cubicBezTo>
                    <a:pt x="1" y="188"/>
                    <a:pt x="1" y="248"/>
                    <a:pt x="48" y="307"/>
                  </a:cubicBezTo>
                  <a:cubicBezTo>
                    <a:pt x="84" y="355"/>
                    <a:pt x="132" y="391"/>
                    <a:pt x="191" y="426"/>
                  </a:cubicBezTo>
                  <a:cubicBezTo>
                    <a:pt x="555" y="451"/>
                    <a:pt x="924" y="487"/>
                    <a:pt x="1291" y="487"/>
                  </a:cubicBezTo>
                  <a:cubicBezTo>
                    <a:pt x="1453" y="487"/>
                    <a:pt x="1614" y="480"/>
                    <a:pt x="1775" y="462"/>
                  </a:cubicBezTo>
                  <a:cubicBezTo>
                    <a:pt x="1799" y="438"/>
                    <a:pt x="1834" y="438"/>
                    <a:pt x="1858" y="426"/>
                  </a:cubicBezTo>
                  <a:cubicBezTo>
                    <a:pt x="1953" y="379"/>
                    <a:pt x="2013" y="319"/>
                    <a:pt x="2049" y="236"/>
                  </a:cubicBezTo>
                  <a:cubicBezTo>
                    <a:pt x="2049" y="200"/>
                    <a:pt x="2072" y="176"/>
                    <a:pt x="2072" y="141"/>
                  </a:cubicBezTo>
                  <a:cubicBezTo>
                    <a:pt x="1652" y="89"/>
                    <a:pt x="1235" y="1"/>
                    <a:pt x="82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16" name="Google Shape;3216;p32"/>
            <p:cNvSpPr/>
            <p:nvPr/>
          </p:nvSpPr>
          <p:spPr>
            <a:xfrm>
              <a:off x="6075450" y="3613675"/>
              <a:ext cx="65200" cy="14300"/>
            </a:xfrm>
            <a:custGeom>
              <a:avLst/>
              <a:gdLst/>
              <a:ahLst/>
              <a:cxnLst/>
              <a:rect l="l" t="t" r="r" b="b"/>
              <a:pathLst>
                <a:path w="2608" h="572" extrusionOk="0">
                  <a:moveTo>
                    <a:pt x="524" y="0"/>
                  </a:moveTo>
                  <a:cubicBezTo>
                    <a:pt x="417" y="24"/>
                    <a:pt x="334" y="24"/>
                    <a:pt x="227" y="24"/>
                  </a:cubicBezTo>
                  <a:cubicBezTo>
                    <a:pt x="155" y="96"/>
                    <a:pt x="0" y="143"/>
                    <a:pt x="96" y="286"/>
                  </a:cubicBezTo>
                  <a:cubicBezTo>
                    <a:pt x="751" y="524"/>
                    <a:pt x="1429" y="500"/>
                    <a:pt x="2108" y="572"/>
                  </a:cubicBezTo>
                  <a:cubicBezTo>
                    <a:pt x="2127" y="547"/>
                    <a:pt x="2152" y="531"/>
                    <a:pt x="2179" y="531"/>
                  </a:cubicBezTo>
                  <a:cubicBezTo>
                    <a:pt x="2203" y="531"/>
                    <a:pt x="2228" y="544"/>
                    <a:pt x="2251" y="572"/>
                  </a:cubicBezTo>
                  <a:cubicBezTo>
                    <a:pt x="2298" y="572"/>
                    <a:pt x="2346" y="572"/>
                    <a:pt x="2382" y="560"/>
                  </a:cubicBezTo>
                  <a:cubicBezTo>
                    <a:pt x="2525" y="524"/>
                    <a:pt x="2608" y="453"/>
                    <a:pt x="2548" y="286"/>
                  </a:cubicBezTo>
                  <a:lnTo>
                    <a:pt x="2537" y="286"/>
                  </a:lnTo>
                  <a:cubicBezTo>
                    <a:pt x="2346" y="203"/>
                    <a:pt x="2132" y="167"/>
                    <a:pt x="1929" y="107"/>
                  </a:cubicBezTo>
                  <a:cubicBezTo>
                    <a:pt x="1864" y="94"/>
                    <a:pt x="1797" y="91"/>
                    <a:pt x="1729" y="91"/>
                  </a:cubicBezTo>
                  <a:cubicBezTo>
                    <a:pt x="1663" y="91"/>
                    <a:pt x="1596" y="94"/>
                    <a:pt x="1529" y="94"/>
                  </a:cubicBezTo>
                  <a:cubicBezTo>
                    <a:pt x="1415" y="94"/>
                    <a:pt x="1300" y="85"/>
                    <a:pt x="1191" y="36"/>
                  </a:cubicBezTo>
                  <a:lnTo>
                    <a:pt x="941" y="36"/>
                  </a:lnTo>
                  <a:cubicBezTo>
                    <a:pt x="917" y="96"/>
                    <a:pt x="858" y="143"/>
                    <a:pt x="774" y="155"/>
                  </a:cubicBezTo>
                  <a:cubicBezTo>
                    <a:pt x="757" y="155"/>
                    <a:pt x="739" y="156"/>
                    <a:pt x="721" y="156"/>
                  </a:cubicBezTo>
                  <a:cubicBezTo>
                    <a:pt x="676" y="156"/>
                    <a:pt x="630" y="150"/>
                    <a:pt x="596" y="107"/>
                  </a:cubicBezTo>
                  <a:cubicBezTo>
                    <a:pt x="596" y="60"/>
                    <a:pt x="572" y="24"/>
                    <a:pt x="52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17" name="Google Shape;3217;p32"/>
            <p:cNvSpPr/>
            <p:nvPr/>
          </p:nvSpPr>
          <p:spPr>
            <a:xfrm>
              <a:off x="5998650" y="3573200"/>
              <a:ext cx="45275" cy="15225"/>
            </a:xfrm>
            <a:custGeom>
              <a:avLst/>
              <a:gdLst/>
              <a:ahLst/>
              <a:cxnLst/>
              <a:rect l="l" t="t" r="r" b="b"/>
              <a:pathLst>
                <a:path w="1811" h="609" extrusionOk="0">
                  <a:moveTo>
                    <a:pt x="155" y="0"/>
                  </a:moveTo>
                  <a:cubicBezTo>
                    <a:pt x="120" y="48"/>
                    <a:pt x="84" y="95"/>
                    <a:pt x="72" y="155"/>
                  </a:cubicBezTo>
                  <a:cubicBezTo>
                    <a:pt x="72" y="238"/>
                    <a:pt x="60" y="310"/>
                    <a:pt x="24" y="405"/>
                  </a:cubicBezTo>
                  <a:cubicBezTo>
                    <a:pt x="13" y="429"/>
                    <a:pt x="13" y="464"/>
                    <a:pt x="1" y="488"/>
                  </a:cubicBezTo>
                  <a:cubicBezTo>
                    <a:pt x="236" y="577"/>
                    <a:pt x="472" y="608"/>
                    <a:pt x="709" y="608"/>
                  </a:cubicBezTo>
                  <a:cubicBezTo>
                    <a:pt x="1046" y="608"/>
                    <a:pt x="1384" y="544"/>
                    <a:pt x="1727" y="488"/>
                  </a:cubicBezTo>
                  <a:cubicBezTo>
                    <a:pt x="1810" y="405"/>
                    <a:pt x="1810" y="310"/>
                    <a:pt x="1739" y="214"/>
                  </a:cubicBezTo>
                  <a:cubicBezTo>
                    <a:pt x="1215" y="155"/>
                    <a:pt x="667" y="191"/>
                    <a:pt x="15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18" name="Google Shape;3218;p32"/>
            <p:cNvSpPr/>
            <p:nvPr/>
          </p:nvSpPr>
          <p:spPr>
            <a:xfrm>
              <a:off x="5428950" y="3557525"/>
              <a:ext cx="36325" cy="19850"/>
            </a:xfrm>
            <a:custGeom>
              <a:avLst/>
              <a:gdLst/>
              <a:ahLst/>
              <a:cxnLst/>
              <a:rect l="l" t="t" r="r" b="b"/>
              <a:pathLst>
                <a:path w="1453" h="794" extrusionOk="0">
                  <a:moveTo>
                    <a:pt x="567" y="1"/>
                  </a:moveTo>
                  <a:cubicBezTo>
                    <a:pt x="464" y="1"/>
                    <a:pt x="362" y="22"/>
                    <a:pt x="262" y="79"/>
                  </a:cubicBezTo>
                  <a:cubicBezTo>
                    <a:pt x="274" y="91"/>
                    <a:pt x="298" y="127"/>
                    <a:pt x="310" y="139"/>
                  </a:cubicBezTo>
                  <a:cubicBezTo>
                    <a:pt x="280" y="178"/>
                    <a:pt x="250" y="201"/>
                    <a:pt x="214" y="201"/>
                  </a:cubicBezTo>
                  <a:cubicBezTo>
                    <a:pt x="207" y="201"/>
                    <a:pt x="199" y="200"/>
                    <a:pt x="191" y="198"/>
                  </a:cubicBezTo>
                  <a:cubicBezTo>
                    <a:pt x="12" y="341"/>
                    <a:pt x="0" y="496"/>
                    <a:pt x="143" y="675"/>
                  </a:cubicBezTo>
                  <a:cubicBezTo>
                    <a:pt x="209" y="725"/>
                    <a:pt x="279" y="740"/>
                    <a:pt x="352" y="740"/>
                  </a:cubicBezTo>
                  <a:cubicBezTo>
                    <a:pt x="471" y="740"/>
                    <a:pt x="597" y="699"/>
                    <a:pt x="717" y="699"/>
                  </a:cubicBezTo>
                  <a:cubicBezTo>
                    <a:pt x="804" y="699"/>
                    <a:pt x="887" y="720"/>
                    <a:pt x="965" y="794"/>
                  </a:cubicBezTo>
                  <a:cubicBezTo>
                    <a:pt x="1012" y="782"/>
                    <a:pt x="1072" y="746"/>
                    <a:pt x="1095" y="698"/>
                  </a:cubicBezTo>
                  <a:cubicBezTo>
                    <a:pt x="1203" y="639"/>
                    <a:pt x="1369" y="734"/>
                    <a:pt x="1453" y="556"/>
                  </a:cubicBezTo>
                  <a:cubicBezTo>
                    <a:pt x="1238" y="448"/>
                    <a:pt x="1310" y="67"/>
                    <a:pt x="965" y="67"/>
                  </a:cubicBezTo>
                  <a:cubicBezTo>
                    <a:pt x="831" y="34"/>
                    <a:pt x="698" y="1"/>
                    <a:pt x="56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19" name="Google Shape;3219;p32"/>
            <p:cNvSpPr/>
            <p:nvPr/>
          </p:nvSpPr>
          <p:spPr>
            <a:xfrm>
              <a:off x="5525675" y="3561175"/>
              <a:ext cx="36050" cy="20150"/>
            </a:xfrm>
            <a:custGeom>
              <a:avLst/>
              <a:gdLst/>
              <a:ahLst/>
              <a:cxnLst/>
              <a:rect l="l" t="t" r="r" b="b"/>
              <a:pathLst>
                <a:path w="1442" h="806" extrusionOk="0">
                  <a:moveTo>
                    <a:pt x="545" y="1"/>
                  </a:moveTo>
                  <a:cubicBezTo>
                    <a:pt x="359" y="1"/>
                    <a:pt x="180" y="60"/>
                    <a:pt x="24" y="243"/>
                  </a:cubicBezTo>
                  <a:cubicBezTo>
                    <a:pt x="1" y="410"/>
                    <a:pt x="48" y="541"/>
                    <a:pt x="132" y="660"/>
                  </a:cubicBezTo>
                  <a:cubicBezTo>
                    <a:pt x="309" y="744"/>
                    <a:pt x="493" y="806"/>
                    <a:pt x="685" y="806"/>
                  </a:cubicBezTo>
                  <a:cubicBezTo>
                    <a:pt x="738" y="806"/>
                    <a:pt x="792" y="801"/>
                    <a:pt x="846" y="791"/>
                  </a:cubicBezTo>
                  <a:cubicBezTo>
                    <a:pt x="1025" y="612"/>
                    <a:pt x="1298" y="552"/>
                    <a:pt x="1441" y="338"/>
                  </a:cubicBezTo>
                  <a:cubicBezTo>
                    <a:pt x="1441" y="254"/>
                    <a:pt x="1412" y="177"/>
                    <a:pt x="1335" y="177"/>
                  </a:cubicBezTo>
                  <a:cubicBezTo>
                    <a:pt x="1315" y="177"/>
                    <a:pt x="1291" y="183"/>
                    <a:pt x="1263" y="195"/>
                  </a:cubicBezTo>
                  <a:cubicBezTo>
                    <a:pt x="1239" y="200"/>
                    <a:pt x="1216" y="202"/>
                    <a:pt x="1194" y="202"/>
                  </a:cubicBezTo>
                  <a:cubicBezTo>
                    <a:pt x="1103" y="202"/>
                    <a:pt x="1025" y="162"/>
                    <a:pt x="977" y="76"/>
                  </a:cubicBezTo>
                  <a:cubicBezTo>
                    <a:pt x="833" y="35"/>
                    <a:pt x="687" y="1"/>
                    <a:pt x="54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20" name="Google Shape;3220;p32"/>
            <p:cNvSpPr/>
            <p:nvPr/>
          </p:nvSpPr>
          <p:spPr>
            <a:xfrm>
              <a:off x="5597125" y="3550575"/>
              <a:ext cx="47050" cy="12600"/>
            </a:xfrm>
            <a:custGeom>
              <a:avLst/>
              <a:gdLst/>
              <a:ahLst/>
              <a:cxnLst/>
              <a:rect l="l" t="t" r="r" b="b"/>
              <a:pathLst>
                <a:path w="1882" h="504" extrusionOk="0">
                  <a:moveTo>
                    <a:pt x="1193" y="0"/>
                  </a:moveTo>
                  <a:cubicBezTo>
                    <a:pt x="1133" y="0"/>
                    <a:pt x="1073" y="20"/>
                    <a:pt x="1012" y="72"/>
                  </a:cubicBezTo>
                  <a:cubicBezTo>
                    <a:pt x="953" y="72"/>
                    <a:pt x="905" y="60"/>
                    <a:pt x="857" y="60"/>
                  </a:cubicBezTo>
                  <a:cubicBezTo>
                    <a:pt x="655" y="60"/>
                    <a:pt x="441" y="60"/>
                    <a:pt x="226" y="48"/>
                  </a:cubicBezTo>
                  <a:cubicBezTo>
                    <a:pt x="189" y="40"/>
                    <a:pt x="154" y="33"/>
                    <a:pt x="123" y="33"/>
                  </a:cubicBezTo>
                  <a:cubicBezTo>
                    <a:pt x="63" y="33"/>
                    <a:pt x="20" y="57"/>
                    <a:pt x="12" y="143"/>
                  </a:cubicBezTo>
                  <a:cubicBezTo>
                    <a:pt x="0" y="262"/>
                    <a:pt x="83" y="345"/>
                    <a:pt x="179" y="345"/>
                  </a:cubicBezTo>
                  <a:cubicBezTo>
                    <a:pt x="655" y="356"/>
                    <a:pt x="1122" y="504"/>
                    <a:pt x="1610" y="504"/>
                  </a:cubicBezTo>
                  <a:cubicBezTo>
                    <a:pt x="1696" y="504"/>
                    <a:pt x="1782" y="499"/>
                    <a:pt x="1869" y="488"/>
                  </a:cubicBezTo>
                  <a:cubicBezTo>
                    <a:pt x="1881" y="191"/>
                    <a:pt x="1584" y="250"/>
                    <a:pt x="1465" y="107"/>
                  </a:cubicBezTo>
                  <a:cubicBezTo>
                    <a:pt x="1378" y="49"/>
                    <a:pt x="1286" y="0"/>
                    <a:pt x="119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21" name="Google Shape;3221;p32"/>
            <p:cNvSpPr/>
            <p:nvPr/>
          </p:nvSpPr>
          <p:spPr>
            <a:xfrm>
              <a:off x="5993900" y="3554725"/>
              <a:ext cx="52100" cy="14625"/>
            </a:xfrm>
            <a:custGeom>
              <a:avLst/>
              <a:gdLst/>
              <a:ahLst/>
              <a:cxnLst/>
              <a:rect l="l" t="t" r="r" b="b"/>
              <a:pathLst>
                <a:path w="2084" h="585" extrusionOk="0">
                  <a:moveTo>
                    <a:pt x="1142" y="6"/>
                  </a:moveTo>
                  <a:cubicBezTo>
                    <a:pt x="965" y="6"/>
                    <a:pt x="784" y="19"/>
                    <a:pt x="604" y="19"/>
                  </a:cubicBezTo>
                  <a:cubicBezTo>
                    <a:pt x="541" y="19"/>
                    <a:pt x="479" y="17"/>
                    <a:pt x="417" y="13"/>
                  </a:cubicBezTo>
                  <a:cubicBezTo>
                    <a:pt x="250" y="25"/>
                    <a:pt x="119" y="144"/>
                    <a:pt x="36" y="275"/>
                  </a:cubicBezTo>
                  <a:cubicBezTo>
                    <a:pt x="0" y="334"/>
                    <a:pt x="0" y="394"/>
                    <a:pt x="0" y="453"/>
                  </a:cubicBezTo>
                  <a:cubicBezTo>
                    <a:pt x="36" y="501"/>
                    <a:pt x="84" y="549"/>
                    <a:pt x="143" y="572"/>
                  </a:cubicBezTo>
                  <a:cubicBezTo>
                    <a:pt x="171" y="581"/>
                    <a:pt x="200" y="585"/>
                    <a:pt x="228" y="585"/>
                  </a:cubicBezTo>
                  <a:cubicBezTo>
                    <a:pt x="318" y="585"/>
                    <a:pt x="404" y="546"/>
                    <a:pt x="476" y="501"/>
                  </a:cubicBezTo>
                  <a:cubicBezTo>
                    <a:pt x="572" y="501"/>
                    <a:pt x="679" y="489"/>
                    <a:pt x="762" y="489"/>
                  </a:cubicBezTo>
                  <a:cubicBezTo>
                    <a:pt x="817" y="452"/>
                    <a:pt x="869" y="425"/>
                    <a:pt x="917" y="425"/>
                  </a:cubicBezTo>
                  <a:cubicBezTo>
                    <a:pt x="961" y="425"/>
                    <a:pt x="1001" y="449"/>
                    <a:pt x="1036" y="513"/>
                  </a:cubicBezTo>
                  <a:lnTo>
                    <a:pt x="1310" y="513"/>
                  </a:lnTo>
                  <a:cubicBezTo>
                    <a:pt x="1403" y="543"/>
                    <a:pt x="1494" y="558"/>
                    <a:pt x="1581" y="558"/>
                  </a:cubicBezTo>
                  <a:cubicBezTo>
                    <a:pt x="1772" y="558"/>
                    <a:pt x="1945" y="482"/>
                    <a:pt x="2084" y="310"/>
                  </a:cubicBezTo>
                  <a:cubicBezTo>
                    <a:pt x="1965" y="1"/>
                    <a:pt x="1691" y="60"/>
                    <a:pt x="1453" y="25"/>
                  </a:cubicBezTo>
                  <a:cubicBezTo>
                    <a:pt x="1351" y="10"/>
                    <a:pt x="1247" y="6"/>
                    <a:pt x="1142" y="6"/>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22" name="Google Shape;3222;p32"/>
            <p:cNvSpPr/>
            <p:nvPr/>
          </p:nvSpPr>
          <p:spPr>
            <a:xfrm>
              <a:off x="5407200" y="3571100"/>
              <a:ext cx="43800" cy="21175"/>
            </a:xfrm>
            <a:custGeom>
              <a:avLst/>
              <a:gdLst/>
              <a:ahLst/>
              <a:cxnLst/>
              <a:rect l="l" t="t" r="r" b="b"/>
              <a:pathLst>
                <a:path w="1752" h="847" extrusionOk="0">
                  <a:moveTo>
                    <a:pt x="120" y="1"/>
                  </a:moveTo>
                  <a:cubicBezTo>
                    <a:pt x="1" y="144"/>
                    <a:pt x="108" y="275"/>
                    <a:pt x="120" y="417"/>
                  </a:cubicBezTo>
                  <a:cubicBezTo>
                    <a:pt x="477" y="620"/>
                    <a:pt x="870" y="798"/>
                    <a:pt x="1287" y="846"/>
                  </a:cubicBezTo>
                  <a:cubicBezTo>
                    <a:pt x="1394" y="656"/>
                    <a:pt x="1584" y="715"/>
                    <a:pt x="1751" y="679"/>
                  </a:cubicBezTo>
                  <a:cubicBezTo>
                    <a:pt x="1358" y="536"/>
                    <a:pt x="989" y="394"/>
                    <a:pt x="596" y="251"/>
                  </a:cubicBezTo>
                  <a:cubicBezTo>
                    <a:pt x="430" y="155"/>
                    <a:pt x="287" y="84"/>
                    <a:pt x="12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23" name="Google Shape;3223;p32"/>
            <p:cNvSpPr/>
            <p:nvPr/>
          </p:nvSpPr>
          <p:spPr>
            <a:xfrm>
              <a:off x="5964425" y="3569325"/>
              <a:ext cx="36625" cy="16100"/>
            </a:xfrm>
            <a:custGeom>
              <a:avLst/>
              <a:gdLst/>
              <a:ahLst/>
              <a:cxnLst/>
              <a:rect l="l" t="t" r="r" b="b"/>
              <a:pathLst>
                <a:path w="1465" h="644" extrusionOk="0">
                  <a:moveTo>
                    <a:pt x="443" y="0"/>
                  </a:moveTo>
                  <a:cubicBezTo>
                    <a:pt x="295" y="0"/>
                    <a:pt x="154" y="35"/>
                    <a:pt x="36" y="191"/>
                  </a:cubicBezTo>
                  <a:cubicBezTo>
                    <a:pt x="0" y="286"/>
                    <a:pt x="0" y="393"/>
                    <a:pt x="84" y="488"/>
                  </a:cubicBezTo>
                  <a:cubicBezTo>
                    <a:pt x="501" y="619"/>
                    <a:pt x="929" y="631"/>
                    <a:pt x="1370" y="643"/>
                  </a:cubicBezTo>
                  <a:lnTo>
                    <a:pt x="1393" y="607"/>
                  </a:lnTo>
                  <a:cubicBezTo>
                    <a:pt x="1465" y="465"/>
                    <a:pt x="1465" y="322"/>
                    <a:pt x="1393" y="167"/>
                  </a:cubicBezTo>
                  <a:cubicBezTo>
                    <a:pt x="1227" y="48"/>
                    <a:pt x="1048" y="36"/>
                    <a:pt x="858" y="24"/>
                  </a:cubicBezTo>
                  <a:cubicBezTo>
                    <a:pt x="846" y="25"/>
                    <a:pt x="834" y="25"/>
                    <a:pt x="822" y="25"/>
                  </a:cubicBezTo>
                  <a:cubicBezTo>
                    <a:pt x="696" y="25"/>
                    <a:pt x="567" y="0"/>
                    <a:pt x="44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24" name="Google Shape;3224;p32"/>
            <p:cNvSpPr/>
            <p:nvPr/>
          </p:nvSpPr>
          <p:spPr>
            <a:xfrm>
              <a:off x="5692950" y="3553800"/>
              <a:ext cx="58675" cy="13475"/>
            </a:xfrm>
            <a:custGeom>
              <a:avLst/>
              <a:gdLst/>
              <a:ahLst/>
              <a:cxnLst/>
              <a:rect l="l" t="t" r="r" b="b"/>
              <a:pathLst>
                <a:path w="2347" h="539" extrusionOk="0">
                  <a:moveTo>
                    <a:pt x="1767" y="1"/>
                  </a:moveTo>
                  <a:cubicBezTo>
                    <a:pt x="1633" y="1"/>
                    <a:pt x="1491" y="66"/>
                    <a:pt x="1370" y="121"/>
                  </a:cubicBezTo>
                  <a:cubicBezTo>
                    <a:pt x="1108" y="240"/>
                    <a:pt x="822" y="193"/>
                    <a:pt x="537" y="216"/>
                  </a:cubicBezTo>
                  <a:cubicBezTo>
                    <a:pt x="477" y="216"/>
                    <a:pt x="406" y="216"/>
                    <a:pt x="346" y="228"/>
                  </a:cubicBezTo>
                  <a:cubicBezTo>
                    <a:pt x="287" y="228"/>
                    <a:pt x="215" y="240"/>
                    <a:pt x="156" y="276"/>
                  </a:cubicBezTo>
                  <a:cubicBezTo>
                    <a:pt x="96" y="300"/>
                    <a:pt x="37" y="347"/>
                    <a:pt x="1" y="407"/>
                  </a:cubicBezTo>
                  <a:cubicBezTo>
                    <a:pt x="414" y="515"/>
                    <a:pt x="834" y="538"/>
                    <a:pt x="1253" y="538"/>
                  </a:cubicBezTo>
                  <a:cubicBezTo>
                    <a:pt x="1570" y="538"/>
                    <a:pt x="1887" y="525"/>
                    <a:pt x="2200" y="525"/>
                  </a:cubicBezTo>
                  <a:cubicBezTo>
                    <a:pt x="2249" y="525"/>
                    <a:pt x="2298" y="525"/>
                    <a:pt x="2346" y="526"/>
                  </a:cubicBezTo>
                  <a:lnTo>
                    <a:pt x="2346" y="276"/>
                  </a:lnTo>
                  <a:cubicBezTo>
                    <a:pt x="2311" y="216"/>
                    <a:pt x="2263" y="181"/>
                    <a:pt x="2192" y="169"/>
                  </a:cubicBezTo>
                  <a:cubicBezTo>
                    <a:pt x="2061" y="133"/>
                    <a:pt x="1942" y="38"/>
                    <a:pt x="1799" y="2"/>
                  </a:cubicBezTo>
                  <a:cubicBezTo>
                    <a:pt x="1788" y="1"/>
                    <a:pt x="1777" y="1"/>
                    <a:pt x="176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25" name="Google Shape;3225;p32"/>
            <p:cNvSpPr/>
            <p:nvPr/>
          </p:nvSpPr>
          <p:spPr>
            <a:xfrm>
              <a:off x="5534300" y="3544800"/>
              <a:ext cx="45275" cy="11450"/>
            </a:xfrm>
            <a:custGeom>
              <a:avLst/>
              <a:gdLst/>
              <a:ahLst/>
              <a:cxnLst/>
              <a:rect l="l" t="t" r="r" b="b"/>
              <a:pathLst>
                <a:path w="1811" h="458" extrusionOk="0">
                  <a:moveTo>
                    <a:pt x="352" y="1"/>
                  </a:moveTo>
                  <a:cubicBezTo>
                    <a:pt x="261" y="1"/>
                    <a:pt x="168" y="9"/>
                    <a:pt x="72" y="29"/>
                  </a:cubicBezTo>
                  <a:cubicBezTo>
                    <a:pt x="1" y="124"/>
                    <a:pt x="1" y="195"/>
                    <a:pt x="72" y="291"/>
                  </a:cubicBezTo>
                  <a:cubicBezTo>
                    <a:pt x="120" y="303"/>
                    <a:pt x="180" y="303"/>
                    <a:pt x="215" y="314"/>
                  </a:cubicBezTo>
                  <a:cubicBezTo>
                    <a:pt x="263" y="362"/>
                    <a:pt x="310" y="410"/>
                    <a:pt x="370" y="434"/>
                  </a:cubicBezTo>
                  <a:lnTo>
                    <a:pt x="656" y="434"/>
                  </a:lnTo>
                  <a:cubicBezTo>
                    <a:pt x="725" y="393"/>
                    <a:pt x="797" y="369"/>
                    <a:pt x="868" y="369"/>
                  </a:cubicBezTo>
                  <a:cubicBezTo>
                    <a:pt x="943" y="369"/>
                    <a:pt x="1017" y="396"/>
                    <a:pt x="1084" y="457"/>
                  </a:cubicBezTo>
                  <a:cubicBezTo>
                    <a:pt x="1263" y="457"/>
                    <a:pt x="1453" y="434"/>
                    <a:pt x="1811" y="422"/>
                  </a:cubicBezTo>
                  <a:cubicBezTo>
                    <a:pt x="1513" y="291"/>
                    <a:pt x="1311" y="350"/>
                    <a:pt x="1215" y="172"/>
                  </a:cubicBezTo>
                  <a:cubicBezTo>
                    <a:pt x="933" y="90"/>
                    <a:pt x="651" y="1"/>
                    <a:pt x="35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26" name="Google Shape;3226;p32"/>
            <p:cNvSpPr/>
            <p:nvPr/>
          </p:nvSpPr>
          <p:spPr>
            <a:xfrm>
              <a:off x="5670625" y="3550100"/>
              <a:ext cx="49150" cy="14125"/>
            </a:xfrm>
            <a:custGeom>
              <a:avLst/>
              <a:gdLst/>
              <a:ahLst/>
              <a:cxnLst/>
              <a:rect l="l" t="t" r="r" b="b"/>
              <a:pathLst>
                <a:path w="1966" h="565" extrusionOk="0">
                  <a:moveTo>
                    <a:pt x="982" y="1"/>
                  </a:moveTo>
                  <a:cubicBezTo>
                    <a:pt x="679" y="1"/>
                    <a:pt x="373" y="87"/>
                    <a:pt x="61" y="257"/>
                  </a:cubicBezTo>
                  <a:cubicBezTo>
                    <a:pt x="1" y="400"/>
                    <a:pt x="108" y="460"/>
                    <a:pt x="215" y="519"/>
                  </a:cubicBezTo>
                  <a:cubicBezTo>
                    <a:pt x="313" y="555"/>
                    <a:pt x="412" y="565"/>
                    <a:pt x="512" y="565"/>
                  </a:cubicBezTo>
                  <a:cubicBezTo>
                    <a:pt x="620" y="565"/>
                    <a:pt x="727" y="553"/>
                    <a:pt x="831" y="553"/>
                  </a:cubicBezTo>
                  <a:cubicBezTo>
                    <a:pt x="852" y="553"/>
                    <a:pt x="873" y="554"/>
                    <a:pt x="894" y="555"/>
                  </a:cubicBezTo>
                  <a:cubicBezTo>
                    <a:pt x="977" y="555"/>
                    <a:pt x="1037" y="543"/>
                    <a:pt x="1108" y="519"/>
                  </a:cubicBezTo>
                  <a:lnTo>
                    <a:pt x="1168" y="483"/>
                  </a:lnTo>
                  <a:lnTo>
                    <a:pt x="1215" y="519"/>
                  </a:lnTo>
                  <a:lnTo>
                    <a:pt x="1394" y="519"/>
                  </a:lnTo>
                  <a:cubicBezTo>
                    <a:pt x="1441" y="472"/>
                    <a:pt x="1502" y="461"/>
                    <a:pt x="1567" y="461"/>
                  </a:cubicBezTo>
                  <a:cubicBezTo>
                    <a:pt x="1619" y="461"/>
                    <a:pt x="1674" y="468"/>
                    <a:pt x="1726" y="468"/>
                  </a:cubicBezTo>
                  <a:cubicBezTo>
                    <a:pt x="1822" y="468"/>
                    <a:pt x="1912" y="445"/>
                    <a:pt x="1966" y="317"/>
                  </a:cubicBezTo>
                  <a:cubicBezTo>
                    <a:pt x="1641" y="105"/>
                    <a:pt x="1314" y="1"/>
                    <a:pt x="98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27" name="Google Shape;3227;p32"/>
            <p:cNvSpPr/>
            <p:nvPr/>
          </p:nvSpPr>
          <p:spPr>
            <a:xfrm>
              <a:off x="6039725" y="3610100"/>
              <a:ext cx="35150" cy="13125"/>
            </a:xfrm>
            <a:custGeom>
              <a:avLst/>
              <a:gdLst/>
              <a:ahLst/>
              <a:cxnLst/>
              <a:rect l="l" t="t" r="r" b="b"/>
              <a:pathLst>
                <a:path w="1406" h="525" extrusionOk="0">
                  <a:moveTo>
                    <a:pt x="227" y="0"/>
                  </a:moveTo>
                  <a:cubicBezTo>
                    <a:pt x="167" y="12"/>
                    <a:pt x="156" y="60"/>
                    <a:pt x="167" y="119"/>
                  </a:cubicBezTo>
                  <a:cubicBezTo>
                    <a:pt x="334" y="310"/>
                    <a:pt x="1" y="191"/>
                    <a:pt x="48" y="310"/>
                  </a:cubicBezTo>
                  <a:cubicBezTo>
                    <a:pt x="366" y="394"/>
                    <a:pt x="673" y="524"/>
                    <a:pt x="992" y="524"/>
                  </a:cubicBezTo>
                  <a:cubicBezTo>
                    <a:pt x="1127" y="524"/>
                    <a:pt x="1264" y="501"/>
                    <a:pt x="1406" y="441"/>
                  </a:cubicBezTo>
                  <a:cubicBezTo>
                    <a:pt x="1370" y="346"/>
                    <a:pt x="1239" y="262"/>
                    <a:pt x="1227" y="143"/>
                  </a:cubicBezTo>
                  <a:cubicBezTo>
                    <a:pt x="1092" y="36"/>
                    <a:pt x="943" y="13"/>
                    <a:pt x="789" y="13"/>
                  </a:cubicBezTo>
                  <a:cubicBezTo>
                    <a:pt x="679" y="13"/>
                    <a:pt x="567" y="25"/>
                    <a:pt x="455" y="25"/>
                  </a:cubicBezTo>
                  <a:cubicBezTo>
                    <a:pt x="378" y="25"/>
                    <a:pt x="302" y="19"/>
                    <a:pt x="22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28" name="Google Shape;3228;p32"/>
            <p:cNvSpPr/>
            <p:nvPr/>
          </p:nvSpPr>
          <p:spPr>
            <a:xfrm>
              <a:off x="6001625" y="3607525"/>
              <a:ext cx="43775" cy="9850"/>
            </a:xfrm>
            <a:custGeom>
              <a:avLst/>
              <a:gdLst/>
              <a:ahLst/>
              <a:cxnLst/>
              <a:rect l="l" t="t" r="r" b="b"/>
              <a:pathLst>
                <a:path w="1751" h="394" extrusionOk="0">
                  <a:moveTo>
                    <a:pt x="1282" y="1"/>
                  </a:moveTo>
                  <a:cubicBezTo>
                    <a:pt x="1111" y="1"/>
                    <a:pt x="934" y="31"/>
                    <a:pt x="751" y="68"/>
                  </a:cubicBezTo>
                  <a:cubicBezTo>
                    <a:pt x="560" y="115"/>
                    <a:pt x="358" y="56"/>
                    <a:pt x="191" y="222"/>
                  </a:cubicBezTo>
                  <a:cubicBezTo>
                    <a:pt x="132" y="234"/>
                    <a:pt x="60" y="234"/>
                    <a:pt x="1" y="246"/>
                  </a:cubicBezTo>
                  <a:cubicBezTo>
                    <a:pt x="246" y="369"/>
                    <a:pt x="495" y="394"/>
                    <a:pt x="745" y="394"/>
                  </a:cubicBezTo>
                  <a:cubicBezTo>
                    <a:pt x="913" y="394"/>
                    <a:pt x="1083" y="382"/>
                    <a:pt x="1252" y="382"/>
                  </a:cubicBezTo>
                  <a:cubicBezTo>
                    <a:pt x="1319" y="382"/>
                    <a:pt x="1386" y="384"/>
                    <a:pt x="1453" y="389"/>
                  </a:cubicBezTo>
                  <a:cubicBezTo>
                    <a:pt x="1525" y="282"/>
                    <a:pt x="1691" y="342"/>
                    <a:pt x="1751" y="234"/>
                  </a:cubicBezTo>
                  <a:lnTo>
                    <a:pt x="1751" y="103"/>
                  </a:lnTo>
                  <a:cubicBezTo>
                    <a:pt x="1600" y="28"/>
                    <a:pt x="1444" y="1"/>
                    <a:pt x="128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29" name="Google Shape;3229;p32"/>
            <p:cNvSpPr/>
            <p:nvPr/>
          </p:nvSpPr>
          <p:spPr>
            <a:xfrm>
              <a:off x="5905500" y="3563625"/>
              <a:ext cx="31275" cy="15400"/>
            </a:xfrm>
            <a:custGeom>
              <a:avLst/>
              <a:gdLst/>
              <a:ahLst/>
              <a:cxnLst/>
              <a:rect l="l" t="t" r="r" b="b"/>
              <a:pathLst>
                <a:path w="1251" h="616" extrusionOk="0">
                  <a:moveTo>
                    <a:pt x="472" y="0"/>
                  </a:moveTo>
                  <a:cubicBezTo>
                    <a:pt x="407" y="0"/>
                    <a:pt x="341" y="8"/>
                    <a:pt x="274" y="26"/>
                  </a:cubicBezTo>
                  <a:cubicBezTo>
                    <a:pt x="71" y="62"/>
                    <a:pt x="167" y="300"/>
                    <a:pt x="36" y="371"/>
                  </a:cubicBezTo>
                  <a:lnTo>
                    <a:pt x="0" y="431"/>
                  </a:lnTo>
                  <a:cubicBezTo>
                    <a:pt x="286" y="526"/>
                    <a:pt x="560" y="615"/>
                    <a:pt x="843" y="615"/>
                  </a:cubicBezTo>
                  <a:cubicBezTo>
                    <a:pt x="949" y="615"/>
                    <a:pt x="1057" y="603"/>
                    <a:pt x="1167" y="574"/>
                  </a:cubicBezTo>
                  <a:cubicBezTo>
                    <a:pt x="1250" y="419"/>
                    <a:pt x="1143" y="312"/>
                    <a:pt x="1048" y="204"/>
                  </a:cubicBezTo>
                  <a:cubicBezTo>
                    <a:pt x="868" y="79"/>
                    <a:pt x="674" y="0"/>
                    <a:pt x="47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30" name="Google Shape;3230;p32"/>
            <p:cNvSpPr/>
            <p:nvPr/>
          </p:nvSpPr>
          <p:spPr>
            <a:xfrm>
              <a:off x="5937050" y="3567650"/>
              <a:ext cx="29475" cy="13975"/>
            </a:xfrm>
            <a:custGeom>
              <a:avLst/>
              <a:gdLst/>
              <a:ahLst/>
              <a:cxnLst/>
              <a:rect l="l" t="t" r="r" b="b"/>
              <a:pathLst>
                <a:path w="1179" h="559" extrusionOk="0">
                  <a:moveTo>
                    <a:pt x="715" y="0"/>
                  </a:moveTo>
                  <a:cubicBezTo>
                    <a:pt x="538" y="0"/>
                    <a:pt x="348" y="61"/>
                    <a:pt x="167" y="79"/>
                  </a:cubicBezTo>
                  <a:cubicBezTo>
                    <a:pt x="48" y="162"/>
                    <a:pt x="36" y="293"/>
                    <a:pt x="0" y="436"/>
                  </a:cubicBezTo>
                  <a:cubicBezTo>
                    <a:pt x="199" y="539"/>
                    <a:pt x="409" y="559"/>
                    <a:pt x="623" y="559"/>
                  </a:cubicBezTo>
                  <a:cubicBezTo>
                    <a:pt x="755" y="559"/>
                    <a:pt x="889" y="551"/>
                    <a:pt x="1024" y="551"/>
                  </a:cubicBezTo>
                  <a:cubicBezTo>
                    <a:pt x="1075" y="551"/>
                    <a:pt x="1127" y="552"/>
                    <a:pt x="1179" y="555"/>
                  </a:cubicBezTo>
                  <a:lnTo>
                    <a:pt x="1179" y="270"/>
                  </a:lnTo>
                  <a:cubicBezTo>
                    <a:pt x="1049" y="58"/>
                    <a:pt x="888" y="0"/>
                    <a:pt x="71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31" name="Google Shape;3231;p32"/>
            <p:cNvSpPr/>
            <p:nvPr/>
          </p:nvSpPr>
          <p:spPr>
            <a:xfrm>
              <a:off x="5633125" y="3551875"/>
              <a:ext cx="37525" cy="12225"/>
            </a:xfrm>
            <a:custGeom>
              <a:avLst/>
              <a:gdLst/>
              <a:ahLst/>
              <a:cxnLst/>
              <a:rect l="l" t="t" r="r" b="b"/>
              <a:pathLst>
                <a:path w="1501" h="489" extrusionOk="0">
                  <a:moveTo>
                    <a:pt x="970" y="1"/>
                  </a:moveTo>
                  <a:cubicBezTo>
                    <a:pt x="660" y="1"/>
                    <a:pt x="342" y="175"/>
                    <a:pt x="38" y="175"/>
                  </a:cubicBezTo>
                  <a:cubicBezTo>
                    <a:pt x="26" y="175"/>
                    <a:pt x="13" y="175"/>
                    <a:pt x="1" y="174"/>
                  </a:cubicBezTo>
                  <a:lnTo>
                    <a:pt x="1" y="174"/>
                  </a:lnTo>
                  <a:cubicBezTo>
                    <a:pt x="72" y="365"/>
                    <a:pt x="334" y="293"/>
                    <a:pt x="429" y="448"/>
                  </a:cubicBezTo>
                  <a:cubicBezTo>
                    <a:pt x="447" y="448"/>
                    <a:pt x="465" y="447"/>
                    <a:pt x="483" y="447"/>
                  </a:cubicBezTo>
                  <a:cubicBezTo>
                    <a:pt x="695" y="447"/>
                    <a:pt x="911" y="488"/>
                    <a:pt x="1125" y="488"/>
                  </a:cubicBezTo>
                  <a:cubicBezTo>
                    <a:pt x="1231" y="488"/>
                    <a:pt x="1337" y="478"/>
                    <a:pt x="1441" y="448"/>
                  </a:cubicBezTo>
                  <a:cubicBezTo>
                    <a:pt x="1489" y="377"/>
                    <a:pt x="1501" y="305"/>
                    <a:pt x="1489" y="234"/>
                  </a:cubicBezTo>
                  <a:cubicBezTo>
                    <a:pt x="1321" y="57"/>
                    <a:pt x="1147" y="1"/>
                    <a:pt x="97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32" name="Google Shape;3232;p32"/>
            <p:cNvSpPr/>
            <p:nvPr/>
          </p:nvSpPr>
          <p:spPr>
            <a:xfrm>
              <a:off x="6082900" y="3585350"/>
              <a:ext cx="28000" cy="13450"/>
            </a:xfrm>
            <a:custGeom>
              <a:avLst/>
              <a:gdLst/>
              <a:ahLst/>
              <a:cxnLst/>
              <a:rect l="l" t="t" r="r" b="b"/>
              <a:pathLst>
                <a:path w="1120" h="538" extrusionOk="0">
                  <a:moveTo>
                    <a:pt x="547" y="1"/>
                  </a:moveTo>
                  <a:cubicBezTo>
                    <a:pt x="438" y="1"/>
                    <a:pt x="300" y="48"/>
                    <a:pt x="83" y="121"/>
                  </a:cubicBezTo>
                  <a:cubicBezTo>
                    <a:pt x="0" y="216"/>
                    <a:pt x="0" y="300"/>
                    <a:pt x="83" y="407"/>
                  </a:cubicBezTo>
                  <a:cubicBezTo>
                    <a:pt x="213" y="377"/>
                    <a:pt x="342" y="354"/>
                    <a:pt x="479" y="354"/>
                  </a:cubicBezTo>
                  <a:cubicBezTo>
                    <a:pt x="670" y="354"/>
                    <a:pt x="877" y="399"/>
                    <a:pt x="1119" y="538"/>
                  </a:cubicBezTo>
                  <a:cubicBezTo>
                    <a:pt x="839" y="144"/>
                    <a:pt x="737" y="1"/>
                    <a:pt x="54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33" name="Google Shape;3233;p32"/>
            <p:cNvSpPr/>
            <p:nvPr/>
          </p:nvSpPr>
          <p:spPr>
            <a:xfrm>
              <a:off x="6027225" y="3558500"/>
              <a:ext cx="34250" cy="13300"/>
            </a:xfrm>
            <a:custGeom>
              <a:avLst/>
              <a:gdLst/>
              <a:ahLst/>
              <a:cxnLst/>
              <a:rect l="l" t="t" r="r" b="b"/>
              <a:pathLst>
                <a:path w="1370" h="532" extrusionOk="0">
                  <a:moveTo>
                    <a:pt x="799" y="0"/>
                  </a:moveTo>
                  <a:cubicBezTo>
                    <a:pt x="775" y="0"/>
                    <a:pt x="754" y="16"/>
                    <a:pt x="727" y="52"/>
                  </a:cubicBezTo>
                  <a:cubicBezTo>
                    <a:pt x="525" y="243"/>
                    <a:pt x="251" y="278"/>
                    <a:pt x="1" y="350"/>
                  </a:cubicBezTo>
                  <a:cubicBezTo>
                    <a:pt x="201" y="477"/>
                    <a:pt x="416" y="495"/>
                    <a:pt x="631" y="495"/>
                  </a:cubicBezTo>
                  <a:cubicBezTo>
                    <a:pt x="719" y="495"/>
                    <a:pt x="807" y="492"/>
                    <a:pt x="893" y="492"/>
                  </a:cubicBezTo>
                  <a:cubicBezTo>
                    <a:pt x="974" y="492"/>
                    <a:pt x="1054" y="495"/>
                    <a:pt x="1132" y="505"/>
                  </a:cubicBezTo>
                  <a:cubicBezTo>
                    <a:pt x="1162" y="523"/>
                    <a:pt x="1194" y="531"/>
                    <a:pt x="1227" y="531"/>
                  </a:cubicBezTo>
                  <a:cubicBezTo>
                    <a:pt x="1260" y="531"/>
                    <a:pt x="1292" y="523"/>
                    <a:pt x="1322" y="505"/>
                  </a:cubicBezTo>
                  <a:cubicBezTo>
                    <a:pt x="1370" y="398"/>
                    <a:pt x="1370" y="290"/>
                    <a:pt x="1275" y="207"/>
                  </a:cubicBezTo>
                  <a:cubicBezTo>
                    <a:pt x="1239" y="207"/>
                    <a:pt x="1191" y="207"/>
                    <a:pt x="1144" y="183"/>
                  </a:cubicBezTo>
                  <a:cubicBezTo>
                    <a:pt x="1072" y="112"/>
                    <a:pt x="941" y="147"/>
                    <a:pt x="858" y="52"/>
                  </a:cubicBezTo>
                  <a:cubicBezTo>
                    <a:pt x="858" y="40"/>
                    <a:pt x="846" y="28"/>
                    <a:pt x="822" y="5"/>
                  </a:cubicBezTo>
                  <a:cubicBezTo>
                    <a:pt x="814" y="2"/>
                    <a:pt x="806" y="0"/>
                    <a:pt x="79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34" name="Google Shape;3234;p32"/>
            <p:cNvSpPr/>
            <p:nvPr/>
          </p:nvSpPr>
          <p:spPr>
            <a:xfrm>
              <a:off x="5545675" y="3570200"/>
              <a:ext cx="24375" cy="12625"/>
            </a:xfrm>
            <a:custGeom>
              <a:avLst/>
              <a:gdLst/>
              <a:ahLst/>
              <a:cxnLst/>
              <a:rect l="l" t="t" r="r" b="b"/>
              <a:pathLst>
                <a:path w="975" h="505" extrusionOk="0">
                  <a:moveTo>
                    <a:pt x="572" y="1"/>
                  </a:moveTo>
                  <a:cubicBezTo>
                    <a:pt x="288" y="1"/>
                    <a:pt x="1" y="12"/>
                    <a:pt x="46" y="430"/>
                  </a:cubicBezTo>
                  <a:cubicBezTo>
                    <a:pt x="122" y="486"/>
                    <a:pt x="199" y="505"/>
                    <a:pt x="276" y="505"/>
                  </a:cubicBezTo>
                  <a:cubicBezTo>
                    <a:pt x="415" y="505"/>
                    <a:pt x="555" y="446"/>
                    <a:pt x="693" y="446"/>
                  </a:cubicBezTo>
                  <a:cubicBezTo>
                    <a:pt x="719" y="446"/>
                    <a:pt x="746" y="448"/>
                    <a:pt x="772" y="453"/>
                  </a:cubicBezTo>
                  <a:cubicBezTo>
                    <a:pt x="832" y="251"/>
                    <a:pt x="975" y="49"/>
                    <a:pt x="617" y="1"/>
                  </a:cubicBezTo>
                  <a:cubicBezTo>
                    <a:pt x="602" y="1"/>
                    <a:pt x="587" y="1"/>
                    <a:pt x="57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35" name="Google Shape;3235;p32"/>
            <p:cNvSpPr/>
            <p:nvPr/>
          </p:nvSpPr>
          <p:spPr>
            <a:xfrm>
              <a:off x="5495025" y="3564975"/>
              <a:ext cx="33950" cy="16925"/>
            </a:xfrm>
            <a:custGeom>
              <a:avLst/>
              <a:gdLst/>
              <a:ahLst/>
              <a:cxnLst/>
              <a:rect l="l" t="t" r="r" b="b"/>
              <a:pathLst>
                <a:path w="1358" h="677" extrusionOk="0">
                  <a:moveTo>
                    <a:pt x="1133" y="0"/>
                  </a:moveTo>
                  <a:cubicBezTo>
                    <a:pt x="1058" y="0"/>
                    <a:pt x="988" y="36"/>
                    <a:pt x="941" y="103"/>
                  </a:cubicBezTo>
                  <a:cubicBezTo>
                    <a:pt x="941" y="258"/>
                    <a:pt x="1155" y="305"/>
                    <a:pt x="1108" y="543"/>
                  </a:cubicBezTo>
                  <a:lnTo>
                    <a:pt x="84" y="543"/>
                  </a:lnTo>
                  <a:cubicBezTo>
                    <a:pt x="24" y="579"/>
                    <a:pt x="0" y="615"/>
                    <a:pt x="84" y="662"/>
                  </a:cubicBezTo>
                  <a:cubicBezTo>
                    <a:pt x="138" y="656"/>
                    <a:pt x="193" y="654"/>
                    <a:pt x="249" y="654"/>
                  </a:cubicBezTo>
                  <a:cubicBezTo>
                    <a:pt x="421" y="654"/>
                    <a:pt x="597" y="676"/>
                    <a:pt x="771" y="676"/>
                  </a:cubicBezTo>
                  <a:cubicBezTo>
                    <a:pt x="971" y="676"/>
                    <a:pt x="1170" y="647"/>
                    <a:pt x="1358" y="520"/>
                  </a:cubicBezTo>
                  <a:lnTo>
                    <a:pt x="1358" y="91"/>
                  </a:lnTo>
                  <a:cubicBezTo>
                    <a:pt x="1310" y="31"/>
                    <a:pt x="1250" y="8"/>
                    <a:pt x="1191" y="8"/>
                  </a:cubicBezTo>
                  <a:cubicBezTo>
                    <a:pt x="1171" y="3"/>
                    <a:pt x="1152" y="0"/>
                    <a:pt x="113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36" name="Google Shape;3236;p32"/>
            <p:cNvSpPr/>
            <p:nvPr/>
          </p:nvSpPr>
          <p:spPr>
            <a:xfrm>
              <a:off x="5651300" y="3577825"/>
              <a:ext cx="25025" cy="7300"/>
            </a:xfrm>
            <a:custGeom>
              <a:avLst/>
              <a:gdLst/>
              <a:ahLst/>
              <a:cxnLst/>
              <a:rect l="l" t="t" r="r" b="b"/>
              <a:pathLst>
                <a:path w="1001" h="292" extrusionOk="0">
                  <a:moveTo>
                    <a:pt x="567" y="1"/>
                  </a:moveTo>
                  <a:cubicBezTo>
                    <a:pt x="465" y="1"/>
                    <a:pt x="361" y="10"/>
                    <a:pt x="256" y="10"/>
                  </a:cubicBezTo>
                  <a:cubicBezTo>
                    <a:pt x="218" y="10"/>
                    <a:pt x="181" y="9"/>
                    <a:pt x="143" y="6"/>
                  </a:cubicBezTo>
                  <a:lnTo>
                    <a:pt x="143" y="6"/>
                  </a:lnTo>
                  <a:cubicBezTo>
                    <a:pt x="119" y="113"/>
                    <a:pt x="0" y="267"/>
                    <a:pt x="214" y="279"/>
                  </a:cubicBezTo>
                  <a:cubicBezTo>
                    <a:pt x="464" y="291"/>
                    <a:pt x="738" y="291"/>
                    <a:pt x="988" y="291"/>
                  </a:cubicBezTo>
                  <a:cubicBezTo>
                    <a:pt x="988" y="232"/>
                    <a:pt x="1000" y="172"/>
                    <a:pt x="1000" y="113"/>
                  </a:cubicBezTo>
                  <a:cubicBezTo>
                    <a:pt x="864" y="20"/>
                    <a:pt x="718" y="1"/>
                    <a:pt x="56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37" name="Google Shape;3237;p32"/>
            <p:cNvSpPr/>
            <p:nvPr/>
          </p:nvSpPr>
          <p:spPr>
            <a:xfrm>
              <a:off x="5718850" y="3580625"/>
              <a:ext cx="25325" cy="11250"/>
            </a:xfrm>
            <a:custGeom>
              <a:avLst/>
              <a:gdLst/>
              <a:ahLst/>
              <a:cxnLst/>
              <a:rect l="l" t="t" r="r" b="b"/>
              <a:pathLst>
                <a:path w="1013" h="450" extrusionOk="0">
                  <a:moveTo>
                    <a:pt x="310" y="1"/>
                  </a:moveTo>
                  <a:lnTo>
                    <a:pt x="298" y="24"/>
                  </a:lnTo>
                  <a:cubicBezTo>
                    <a:pt x="251" y="167"/>
                    <a:pt x="144" y="227"/>
                    <a:pt x="37" y="286"/>
                  </a:cubicBezTo>
                  <a:lnTo>
                    <a:pt x="1" y="310"/>
                  </a:lnTo>
                  <a:cubicBezTo>
                    <a:pt x="200" y="421"/>
                    <a:pt x="408" y="449"/>
                    <a:pt x="619" y="449"/>
                  </a:cubicBezTo>
                  <a:cubicBezTo>
                    <a:pt x="749" y="449"/>
                    <a:pt x="881" y="438"/>
                    <a:pt x="1013" y="429"/>
                  </a:cubicBezTo>
                  <a:cubicBezTo>
                    <a:pt x="918" y="310"/>
                    <a:pt x="537" y="286"/>
                    <a:pt x="870" y="13"/>
                  </a:cubicBezTo>
                  <a:cubicBezTo>
                    <a:pt x="679" y="13"/>
                    <a:pt x="501" y="13"/>
                    <a:pt x="31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38" name="Google Shape;3238;p32"/>
            <p:cNvSpPr/>
            <p:nvPr/>
          </p:nvSpPr>
          <p:spPr>
            <a:xfrm>
              <a:off x="6067700" y="3585050"/>
              <a:ext cx="17300" cy="10650"/>
            </a:xfrm>
            <a:custGeom>
              <a:avLst/>
              <a:gdLst/>
              <a:ahLst/>
              <a:cxnLst/>
              <a:rect l="l" t="t" r="r" b="b"/>
              <a:pathLst>
                <a:path w="692" h="426" extrusionOk="0">
                  <a:moveTo>
                    <a:pt x="276" y="1"/>
                  </a:moveTo>
                  <a:cubicBezTo>
                    <a:pt x="177" y="1"/>
                    <a:pt x="81" y="22"/>
                    <a:pt x="1" y="133"/>
                  </a:cubicBezTo>
                  <a:cubicBezTo>
                    <a:pt x="188" y="320"/>
                    <a:pt x="366" y="426"/>
                    <a:pt x="590" y="426"/>
                  </a:cubicBezTo>
                  <a:cubicBezTo>
                    <a:pt x="623" y="426"/>
                    <a:pt x="657" y="424"/>
                    <a:pt x="691" y="419"/>
                  </a:cubicBezTo>
                  <a:lnTo>
                    <a:pt x="691" y="133"/>
                  </a:lnTo>
                  <a:lnTo>
                    <a:pt x="549" y="2"/>
                  </a:lnTo>
                  <a:cubicBezTo>
                    <a:pt x="522" y="8"/>
                    <a:pt x="494" y="10"/>
                    <a:pt x="465" y="10"/>
                  </a:cubicBezTo>
                  <a:cubicBezTo>
                    <a:pt x="403" y="10"/>
                    <a:pt x="339" y="1"/>
                    <a:pt x="27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39" name="Google Shape;3239;p32"/>
            <p:cNvSpPr/>
            <p:nvPr/>
          </p:nvSpPr>
          <p:spPr>
            <a:xfrm>
              <a:off x="5620925" y="3591050"/>
              <a:ext cx="29800" cy="11775"/>
            </a:xfrm>
            <a:custGeom>
              <a:avLst/>
              <a:gdLst/>
              <a:ahLst/>
              <a:cxnLst/>
              <a:rect l="l" t="t" r="r" b="b"/>
              <a:pathLst>
                <a:path w="1192" h="471" extrusionOk="0">
                  <a:moveTo>
                    <a:pt x="703" y="0"/>
                  </a:moveTo>
                  <a:cubicBezTo>
                    <a:pt x="24" y="48"/>
                    <a:pt x="1" y="96"/>
                    <a:pt x="203" y="453"/>
                  </a:cubicBezTo>
                  <a:cubicBezTo>
                    <a:pt x="247" y="465"/>
                    <a:pt x="289" y="470"/>
                    <a:pt x="330" y="470"/>
                  </a:cubicBezTo>
                  <a:cubicBezTo>
                    <a:pt x="486" y="470"/>
                    <a:pt x="621" y="393"/>
                    <a:pt x="763" y="346"/>
                  </a:cubicBezTo>
                  <a:cubicBezTo>
                    <a:pt x="917" y="286"/>
                    <a:pt x="1191" y="274"/>
                    <a:pt x="894" y="12"/>
                  </a:cubicBezTo>
                  <a:cubicBezTo>
                    <a:pt x="822" y="0"/>
                    <a:pt x="763" y="0"/>
                    <a:pt x="70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40" name="Google Shape;3240;p32"/>
            <p:cNvSpPr/>
            <p:nvPr/>
          </p:nvSpPr>
          <p:spPr>
            <a:xfrm>
              <a:off x="5422100" y="3559500"/>
              <a:ext cx="17575" cy="15150"/>
            </a:xfrm>
            <a:custGeom>
              <a:avLst/>
              <a:gdLst/>
              <a:ahLst/>
              <a:cxnLst/>
              <a:rect l="l" t="t" r="r" b="b"/>
              <a:pathLst>
                <a:path w="703" h="606" extrusionOk="0">
                  <a:moveTo>
                    <a:pt x="524" y="0"/>
                  </a:moveTo>
                  <a:cubicBezTo>
                    <a:pt x="346" y="0"/>
                    <a:pt x="155" y="12"/>
                    <a:pt x="0" y="24"/>
                  </a:cubicBezTo>
                  <a:cubicBezTo>
                    <a:pt x="36" y="143"/>
                    <a:pt x="72" y="250"/>
                    <a:pt x="107" y="358"/>
                  </a:cubicBezTo>
                  <a:lnTo>
                    <a:pt x="107" y="405"/>
                  </a:lnTo>
                  <a:cubicBezTo>
                    <a:pt x="119" y="465"/>
                    <a:pt x="119" y="500"/>
                    <a:pt x="131" y="560"/>
                  </a:cubicBezTo>
                  <a:cubicBezTo>
                    <a:pt x="188" y="595"/>
                    <a:pt x="244" y="605"/>
                    <a:pt x="300" y="605"/>
                  </a:cubicBezTo>
                  <a:cubicBezTo>
                    <a:pt x="339" y="605"/>
                    <a:pt x="378" y="601"/>
                    <a:pt x="417" y="596"/>
                  </a:cubicBezTo>
                  <a:cubicBezTo>
                    <a:pt x="417" y="381"/>
                    <a:pt x="405" y="179"/>
                    <a:pt x="703" y="167"/>
                  </a:cubicBezTo>
                  <a:cubicBezTo>
                    <a:pt x="643" y="107"/>
                    <a:pt x="584" y="60"/>
                    <a:pt x="52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41" name="Google Shape;3241;p32"/>
            <p:cNvSpPr/>
            <p:nvPr/>
          </p:nvSpPr>
          <p:spPr>
            <a:xfrm>
              <a:off x="6055800" y="3563675"/>
              <a:ext cx="25050" cy="11425"/>
            </a:xfrm>
            <a:custGeom>
              <a:avLst/>
              <a:gdLst/>
              <a:ahLst/>
              <a:cxnLst/>
              <a:rect l="l" t="t" r="r" b="b"/>
              <a:pathLst>
                <a:path w="1002" h="457" extrusionOk="0">
                  <a:moveTo>
                    <a:pt x="778" y="0"/>
                  </a:moveTo>
                  <a:cubicBezTo>
                    <a:pt x="544" y="0"/>
                    <a:pt x="376" y="150"/>
                    <a:pt x="191" y="274"/>
                  </a:cubicBezTo>
                  <a:cubicBezTo>
                    <a:pt x="120" y="274"/>
                    <a:pt x="60" y="298"/>
                    <a:pt x="1" y="298"/>
                  </a:cubicBezTo>
                  <a:cubicBezTo>
                    <a:pt x="167" y="452"/>
                    <a:pt x="394" y="393"/>
                    <a:pt x="596" y="452"/>
                  </a:cubicBezTo>
                  <a:cubicBezTo>
                    <a:pt x="629" y="455"/>
                    <a:pt x="660" y="457"/>
                    <a:pt x="688" y="457"/>
                  </a:cubicBezTo>
                  <a:cubicBezTo>
                    <a:pt x="992" y="457"/>
                    <a:pt x="1002" y="284"/>
                    <a:pt x="882" y="12"/>
                  </a:cubicBezTo>
                  <a:lnTo>
                    <a:pt x="894" y="12"/>
                  </a:lnTo>
                  <a:cubicBezTo>
                    <a:pt x="853" y="4"/>
                    <a:pt x="815" y="0"/>
                    <a:pt x="77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42" name="Google Shape;3242;p32"/>
            <p:cNvSpPr/>
            <p:nvPr/>
          </p:nvSpPr>
          <p:spPr>
            <a:xfrm>
              <a:off x="5615275" y="3588725"/>
              <a:ext cx="25025" cy="14275"/>
            </a:xfrm>
            <a:custGeom>
              <a:avLst/>
              <a:gdLst/>
              <a:ahLst/>
              <a:cxnLst/>
              <a:rect l="l" t="t" r="r" b="b"/>
              <a:pathLst>
                <a:path w="1001" h="571" extrusionOk="0">
                  <a:moveTo>
                    <a:pt x="554" y="1"/>
                  </a:moveTo>
                  <a:cubicBezTo>
                    <a:pt x="415" y="1"/>
                    <a:pt x="274" y="36"/>
                    <a:pt x="131" y="93"/>
                  </a:cubicBezTo>
                  <a:cubicBezTo>
                    <a:pt x="60" y="129"/>
                    <a:pt x="0" y="189"/>
                    <a:pt x="0" y="272"/>
                  </a:cubicBezTo>
                  <a:cubicBezTo>
                    <a:pt x="48" y="320"/>
                    <a:pt x="48" y="367"/>
                    <a:pt x="0" y="403"/>
                  </a:cubicBezTo>
                  <a:cubicBezTo>
                    <a:pt x="62" y="542"/>
                    <a:pt x="149" y="571"/>
                    <a:pt x="247" y="571"/>
                  </a:cubicBezTo>
                  <a:cubicBezTo>
                    <a:pt x="301" y="571"/>
                    <a:pt x="358" y="562"/>
                    <a:pt x="417" y="558"/>
                  </a:cubicBezTo>
                  <a:cubicBezTo>
                    <a:pt x="358" y="427"/>
                    <a:pt x="298" y="284"/>
                    <a:pt x="548" y="284"/>
                  </a:cubicBezTo>
                  <a:cubicBezTo>
                    <a:pt x="596" y="284"/>
                    <a:pt x="644" y="287"/>
                    <a:pt x="692" y="287"/>
                  </a:cubicBezTo>
                  <a:cubicBezTo>
                    <a:pt x="811" y="287"/>
                    <a:pt x="924" y="269"/>
                    <a:pt x="1001" y="141"/>
                  </a:cubicBezTo>
                  <a:cubicBezTo>
                    <a:pt x="852" y="42"/>
                    <a:pt x="704" y="1"/>
                    <a:pt x="55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43" name="Google Shape;3243;p32"/>
            <p:cNvSpPr/>
            <p:nvPr/>
          </p:nvSpPr>
          <p:spPr>
            <a:xfrm>
              <a:off x="5618550" y="3585275"/>
              <a:ext cx="24725" cy="7000"/>
            </a:xfrm>
            <a:custGeom>
              <a:avLst/>
              <a:gdLst/>
              <a:ahLst/>
              <a:cxnLst/>
              <a:rect l="l" t="t" r="r" b="b"/>
              <a:pathLst>
                <a:path w="989" h="280" extrusionOk="0">
                  <a:moveTo>
                    <a:pt x="335" y="0"/>
                  </a:moveTo>
                  <a:cubicBezTo>
                    <a:pt x="272" y="0"/>
                    <a:pt x="208" y="3"/>
                    <a:pt x="143" y="5"/>
                  </a:cubicBezTo>
                  <a:cubicBezTo>
                    <a:pt x="96" y="77"/>
                    <a:pt x="48" y="172"/>
                    <a:pt x="0" y="243"/>
                  </a:cubicBezTo>
                  <a:cubicBezTo>
                    <a:pt x="286" y="267"/>
                    <a:pt x="584" y="267"/>
                    <a:pt x="870" y="279"/>
                  </a:cubicBezTo>
                  <a:cubicBezTo>
                    <a:pt x="893" y="267"/>
                    <a:pt x="941" y="243"/>
                    <a:pt x="989" y="243"/>
                  </a:cubicBezTo>
                  <a:cubicBezTo>
                    <a:pt x="800" y="36"/>
                    <a:pt x="574" y="0"/>
                    <a:pt x="33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44" name="Google Shape;3244;p32"/>
            <p:cNvSpPr/>
            <p:nvPr/>
          </p:nvSpPr>
          <p:spPr>
            <a:xfrm>
              <a:off x="5557525" y="3563075"/>
              <a:ext cx="16100" cy="17875"/>
            </a:xfrm>
            <a:custGeom>
              <a:avLst/>
              <a:gdLst/>
              <a:ahLst/>
              <a:cxnLst/>
              <a:rect l="l" t="t" r="r" b="b"/>
              <a:pathLst>
                <a:path w="644" h="715" extrusionOk="0">
                  <a:moveTo>
                    <a:pt x="242" y="0"/>
                  </a:moveTo>
                  <a:cubicBezTo>
                    <a:pt x="165" y="0"/>
                    <a:pt x="81" y="44"/>
                    <a:pt x="1" y="119"/>
                  </a:cubicBezTo>
                  <a:cubicBezTo>
                    <a:pt x="48" y="179"/>
                    <a:pt x="96" y="226"/>
                    <a:pt x="143" y="274"/>
                  </a:cubicBezTo>
                  <a:cubicBezTo>
                    <a:pt x="322" y="381"/>
                    <a:pt x="286" y="560"/>
                    <a:pt x="298" y="715"/>
                  </a:cubicBezTo>
                  <a:cubicBezTo>
                    <a:pt x="644" y="631"/>
                    <a:pt x="536" y="393"/>
                    <a:pt x="453" y="167"/>
                  </a:cubicBezTo>
                  <a:cubicBezTo>
                    <a:pt x="398" y="50"/>
                    <a:pt x="324" y="0"/>
                    <a:pt x="24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45" name="Google Shape;3245;p32"/>
            <p:cNvSpPr/>
            <p:nvPr/>
          </p:nvSpPr>
          <p:spPr>
            <a:xfrm>
              <a:off x="5520025" y="3559200"/>
              <a:ext cx="30675" cy="8050"/>
            </a:xfrm>
            <a:custGeom>
              <a:avLst/>
              <a:gdLst/>
              <a:ahLst/>
              <a:cxnLst/>
              <a:rect l="l" t="t" r="r" b="b"/>
              <a:pathLst>
                <a:path w="1227" h="322" extrusionOk="0">
                  <a:moveTo>
                    <a:pt x="810" y="12"/>
                  </a:moveTo>
                  <a:cubicBezTo>
                    <a:pt x="572" y="24"/>
                    <a:pt x="310" y="24"/>
                    <a:pt x="72" y="36"/>
                  </a:cubicBezTo>
                  <a:cubicBezTo>
                    <a:pt x="0" y="191"/>
                    <a:pt x="131" y="239"/>
                    <a:pt x="215" y="310"/>
                  </a:cubicBezTo>
                  <a:cubicBezTo>
                    <a:pt x="274" y="322"/>
                    <a:pt x="310" y="322"/>
                    <a:pt x="358" y="322"/>
                  </a:cubicBezTo>
                  <a:cubicBezTo>
                    <a:pt x="573" y="210"/>
                    <a:pt x="802" y="171"/>
                    <a:pt x="1035" y="171"/>
                  </a:cubicBezTo>
                  <a:cubicBezTo>
                    <a:pt x="1099" y="171"/>
                    <a:pt x="1163" y="174"/>
                    <a:pt x="1227" y="179"/>
                  </a:cubicBezTo>
                  <a:cubicBezTo>
                    <a:pt x="1132" y="0"/>
                    <a:pt x="953" y="36"/>
                    <a:pt x="810" y="12"/>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46" name="Google Shape;3246;p32"/>
            <p:cNvSpPr/>
            <p:nvPr/>
          </p:nvSpPr>
          <p:spPr>
            <a:xfrm>
              <a:off x="6041825" y="3578550"/>
              <a:ext cx="15200" cy="10850"/>
            </a:xfrm>
            <a:custGeom>
              <a:avLst/>
              <a:gdLst/>
              <a:ahLst/>
              <a:cxnLst/>
              <a:rect l="l" t="t" r="r" b="b"/>
              <a:pathLst>
                <a:path w="608" h="434" extrusionOk="0">
                  <a:moveTo>
                    <a:pt x="12" y="0"/>
                  </a:moveTo>
                  <a:cubicBezTo>
                    <a:pt x="12" y="84"/>
                    <a:pt x="0" y="191"/>
                    <a:pt x="0" y="274"/>
                  </a:cubicBezTo>
                  <a:cubicBezTo>
                    <a:pt x="88" y="369"/>
                    <a:pt x="215" y="433"/>
                    <a:pt x="324" y="433"/>
                  </a:cubicBezTo>
                  <a:cubicBezTo>
                    <a:pt x="405" y="433"/>
                    <a:pt x="476" y="397"/>
                    <a:pt x="512" y="310"/>
                  </a:cubicBezTo>
                  <a:cubicBezTo>
                    <a:pt x="607" y="60"/>
                    <a:pt x="274" y="131"/>
                    <a:pt x="143" y="24"/>
                  </a:cubicBezTo>
                  <a:cubicBezTo>
                    <a:pt x="119" y="0"/>
                    <a:pt x="48" y="12"/>
                    <a:pt x="1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47" name="Google Shape;3247;p32"/>
            <p:cNvSpPr/>
            <p:nvPr/>
          </p:nvSpPr>
          <p:spPr>
            <a:xfrm>
              <a:off x="5652175" y="3595275"/>
              <a:ext cx="16700" cy="8000"/>
            </a:xfrm>
            <a:custGeom>
              <a:avLst/>
              <a:gdLst/>
              <a:ahLst/>
              <a:cxnLst/>
              <a:rect l="l" t="t" r="r" b="b"/>
              <a:pathLst>
                <a:path w="668" h="320" extrusionOk="0">
                  <a:moveTo>
                    <a:pt x="384" y="1"/>
                  </a:moveTo>
                  <a:cubicBezTo>
                    <a:pt x="286" y="1"/>
                    <a:pt x="175" y="33"/>
                    <a:pt x="72" y="58"/>
                  </a:cubicBezTo>
                  <a:cubicBezTo>
                    <a:pt x="1" y="70"/>
                    <a:pt x="72" y="200"/>
                    <a:pt x="108" y="296"/>
                  </a:cubicBezTo>
                  <a:cubicBezTo>
                    <a:pt x="287" y="308"/>
                    <a:pt x="477" y="308"/>
                    <a:pt x="668" y="320"/>
                  </a:cubicBezTo>
                  <a:cubicBezTo>
                    <a:pt x="640" y="67"/>
                    <a:pt x="525" y="1"/>
                    <a:pt x="38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48" name="Google Shape;3248;p32"/>
            <p:cNvSpPr/>
            <p:nvPr/>
          </p:nvSpPr>
          <p:spPr>
            <a:xfrm>
              <a:off x="5467925" y="3577650"/>
              <a:ext cx="28600" cy="3725"/>
            </a:xfrm>
            <a:custGeom>
              <a:avLst/>
              <a:gdLst/>
              <a:ahLst/>
              <a:cxnLst/>
              <a:rect l="l" t="t" r="r" b="b"/>
              <a:pathLst>
                <a:path w="1144" h="149" extrusionOk="0">
                  <a:moveTo>
                    <a:pt x="1" y="1"/>
                  </a:moveTo>
                  <a:lnTo>
                    <a:pt x="1" y="1"/>
                  </a:lnTo>
                  <a:cubicBezTo>
                    <a:pt x="155" y="119"/>
                    <a:pt x="319" y="148"/>
                    <a:pt x="485" y="148"/>
                  </a:cubicBezTo>
                  <a:cubicBezTo>
                    <a:pt x="649" y="148"/>
                    <a:pt x="816" y="120"/>
                    <a:pt x="980" y="120"/>
                  </a:cubicBezTo>
                  <a:cubicBezTo>
                    <a:pt x="1035" y="120"/>
                    <a:pt x="1090" y="123"/>
                    <a:pt x="1144" y="132"/>
                  </a:cubicBezTo>
                  <a:lnTo>
                    <a:pt x="1144" y="13"/>
                  </a:lnTo>
                  <a:cubicBezTo>
                    <a:pt x="775" y="13"/>
                    <a:pt x="394"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49" name="Google Shape;3249;p32"/>
            <p:cNvSpPr/>
            <p:nvPr/>
          </p:nvSpPr>
          <p:spPr>
            <a:xfrm>
              <a:off x="6065625" y="3613675"/>
              <a:ext cx="15500" cy="7700"/>
            </a:xfrm>
            <a:custGeom>
              <a:avLst/>
              <a:gdLst/>
              <a:ahLst/>
              <a:cxnLst/>
              <a:rect l="l" t="t" r="r" b="b"/>
              <a:pathLst>
                <a:path w="620" h="308" extrusionOk="0">
                  <a:moveTo>
                    <a:pt x="191" y="0"/>
                  </a:moveTo>
                  <a:cubicBezTo>
                    <a:pt x="120" y="36"/>
                    <a:pt x="1" y="96"/>
                    <a:pt x="24" y="179"/>
                  </a:cubicBezTo>
                  <a:cubicBezTo>
                    <a:pt x="48" y="268"/>
                    <a:pt x="105" y="283"/>
                    <a:pt x="170" y="283"/>
                  </a:cubicBezTo>
                  <a:cubicBezTo>
                    <a:pt x="203" y="283"/>
                    <a:pt x="238" y="279"/>
                    <a:pt x="272" y="279"/>
                  </a:cubicBezTo>
                  <a:cubicBezTo>
                    <a:pt x="306" y="279"/>
                    <a:pt x="340" y="283"/>
                    <a:pt x="370" y="298"/>
                  </a:cubicBezTo>
                  <a:cubicBezTo>
                    <a:pt x="384" y="305"/>
                    <a:pt x="397" y="308"/>
                    <a:pt x="409" y="308"/>
                  </a:cubicBezTo>
                  <a:cubicBezTo>
                    <a:pt x="438" y="308"/>
                    <a:pt x="463" y="291"/>
                    <a:pt x="489" y="274"/>
                  </a:cubicBezTo>
                  <a:lnTo>
                    <a:pt x="620"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50" name="Google Shape;3250;p32"/>
            <p:cNvSpPr/>
            <p:nvPr/>
          </p:nvSpPr>
          <p:spPr>
            <a:xfrm>
              <a:off x="6005500" y="3605925"/>
              <a:ext cx="15500" cy="7450"/>
            </a:xfrm>
            <a:custGeom>
              <a:avLst/>
              <a:gdLst/>
              <a:ahLst/>
              <a:cxnLst/>
              <a:rect l="l" t="t" r="r" b="b"/>
              <a:pathLst>
                <a:path w="620" h="298" extrusionOk="0">
                  <a:moveTo>
                    <a:pt x="334" y="1"/>
                  </a:moveTo>
                  <a:cubicBezTo>
                    <a:pt x="167" y="36"/>
                    <a:pt x="1" y="48"/>
                    <a:pt x="48" y="286"/>
                  </a:cubicBezTo>
                  <a:cubicBezTo>
                    <a:pt x="122" y="286"/>
                    <a:pt x="201" y="297"/>
                    <a:pt x="279" y="297"/>
                  </a:cubicBezTo>
                  <a:cubicBezTo>
                    <a:pt x="403" y="297"/>
                    <a:pt x="525" y="270"/>
                    <a:pt x="620" y="132"/>
                  </a:cubicBezTo>
                  <a:cubicBezTo>
                    <a:pt x="536" y="60"/>
                    <a:pt x="453" y="13"/>
                    <a:pt x="33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51" name="Google Shape;3251;p32"/>
            <p:cNvSpPr/>
            <p:nvPr/>
          </p:nvSpPr>
          <p:spPr>
            <a:xfrm>
              <a:off x="5931075" y="3568375"/>
              <a:ext cx="10450" cy="10500"/>
            </a:xfrm>
            <a:custGeom>
              <a:avLst/>
              <a:gdLst/>
              <a:ahLst/>
              <a:cxnLst/>
              <a:rect l="l" t="t" r="r" b="b"/>
              <a:pathLst>
                <a:path w="418" h="420" extrusionOk="0">
                  <a:moveTo>
                    <a:pt x="214" y="1"/>
                  </a:moveTo>
                  <a:cubicBezTo>
                    <a:pt x="138" y="1"/>
                    <a:pt x="64" y="39"/>
                    <a:pt x="1" y="122"/>
                  </a:cubicBezTo>
                  <a:cubicBezTo>
                    <a:pt x="49" y="229"/>
                    <a:pt x="96" y="312"/>
                    <a:pt x="144" y="407"/>
                  </a:cubicBezTo>
                  <a:cubicBezTo>
                    <a:pt x="168" y="419"/>
                    <a:pt x="203" y="419"/>
                    <a:pt x="239" y="419"/>
                  </a:cubicBezTo>
                  <a:cubicBezTo>
                    <a:pt x="382" y="348"/>
                    <a:pt x="418" y="229"/>
                    <a:pt x="418" y="86"/>
                  </a:cubicBezTo>
                  <a:cubicBezTo>
                    <a:pt x="351" y="30"/>
                    <a:pt x="282" y="1"/>
                    <a:pt x="21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52" name="Google Shape;3252;p32"/>
            <p:cNvSpPr/>
            <p:nvPr/>
          </p:nvSpPr>
          <p:spPr>
            <a:xfrm>
              <a:off x="6088550" y="3613675"/>
              <a:ext cx="13125" cy="7175"/>
            </a:xfrm>
            <a:custGeom>
              <a:avLst/>
              <a:gdLst/>
              <a:ahLst/>
              <a:cxnLst/>
              <a:rect l="l" t="t" r="r" b="b"/>
              <a:pathLst>
                <a:path w="525" h="287" extrusionOk="0">
                  <a:moveTo>
                    <a:pt x="0" y="0"/>
                  </a:moveTo>
                  <a:lnTo>
                    <a:pt x="0" y="143"/>
                  </a:lnTo>
                  <a:cubicBezTo>
                    <a:pt x="60" y="238"/>
                    <a:pt x="215" y="179"/>
                    <a:pt x="286" y="286"/>
                  </a:cubicBezTo>
                  <a:cubicBezTo>
                    <a:pt x="512" y="286"/>
                    <a:pt x="524" y="179"/>
                    <a:pt x="429" y="24"/>
                  </a:cubicBezTo>
                  <a:cubicBezTo>
                    <a:pt x="286" y="24"/>
                    <a:pt x="155" y="0"/>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53" name="Google Shape;3253;p32"/>
            <p:cNvSpPr/>
            <p:nvPr/>
          </p:nvSpPr>
          <p:spPr>
            <a:xfrm>
              <a:off x="6115925" y="3594025"/>
              <a:ext cx="9550" cy="5425"/>
            </a:xfrm>
            <a:custGeom>
              <a:avLst/>
              <a:gdLst/>
              <a:ahLst/>
              <a:cxnLst/>
              <a:rect l="l" t="t" r="r" b="b"/>
              <a:pathLst>
                <a:path w="382" h="217" extrusionOk="0">
                  <a:moveTo>
                    <a:pt x="191" y="0"/>
                  </a:moveTo>
                  <a:cubicBezTo>
                    <a:pt x="72" y="0"/>
                    <a:pt x="13" y="48"/>
                    <a:pt x="1" y="120"/>
                  </a:cubicBezTo>
                  <a:cubicBezTo>
                    <a:pt x="18" y="205"/>
                    <a:pt x="77" y="217"/>
                    <a:pt x="140" y="217"/>
                  </a:cubicBezTo>
                  <a:cubicBezTo>
                    <a:pt x="165" y="217"/>
                    <a:pt x="191" y="215"/>
                    <a:pt x="215" y="215"/>
                  </a:cubicBezTo>
                  <a:cubicBezTo>
                    <a:pt x="275" y="215"/>
                    <a:pt x="382" y="215"/>
                    <a:pt x="346" y="131"/>
                  </a:cubicBezTo>
                  <a:cubicBezTo>
                    <a:pt x="334" y="60"/>
                    <a:pt x="227" y="36"/>
                    <a:pt x="19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54" name="Google Shape;3254;p32"/>
            <p:cNvSpPr/>
            <p:nvPr/>
          </p:nvSpPr>
          <p:spPr>
            <a:xfrm>
              <a:off x="5823325" y="3563950"/>
              <a:ext cx="14025" cy="6575"/>
            </a:xfrm>
            <a:custGeom>
              <a:avLst/>
              <a:gdLst/>
              <a:ahLst/>
              <a:cxnLst/>
              <a:rect l="l" t="t" r="r" b="b"/>
              <a:pathLst>
                <a:path w="561" h="263" extrusionOk="0">
                  <a:moveTo>
                    <a:pt x="441" y="1"/>
                  </a:moveTo>
                  <a:cubicBezTo>
                    <a:pt x="346" y="144"/>
                    <a:pt x="108" y="72"/>
                    <a:pt x="1" y="251"/>
                  </a:cubicBezTo>
                  <a:cubicBezTo>
                    <a:pt x="191" y="251"/>
                    <a:pt x="370" y="263"/>
                    <a:pt x="560" y="263"/>
                  </a:cubicBezTo>
                  <a:cubicBezTo>
                    <a:pt x="560" y="168"/>
                    <a:pt x="549" y="60"/>
                    <a:pt x="44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55" name="Google Shape;3255;p32"/>
            <p:cNvSpPr/>
            <p:nvPr/>
          </p:nvSpPr>
          <p:spPr>
            <a:xfrm>
              <a:off x="6100150" y="3570200"/>
              <a:ext cx="6275" cy="7475"/>
            </a:xfrm>
            <a:custGeom>
              <a:avLst/>
              <a:gdLst/>
              <a:ahLst/>
              <a:cxnLst/>
              <a:rect l="l" t="t" r="r" b="b"/>
              <a:pathLst>
                <a:path w="251" h="299" extrusionOk="0">
                  <a:moveTo>
                    <a:pt x="251" y="1"/>
                  </a:moveTo>
                  <a:cubicBezTo>
                    <a:pt x="132" y="37"/>
                    <a:pt x="1" y="49"/>
                    <a:pt x="25" y="191"/>
                  </a:cubicBezTo>
                  <a:cubicBezTo>
                    <a:pt x="48" y="299"/>
                    <a:pt x="167" y="299"/>
                    <a:pt x="251" y="299"/>
                  </a:cubicBezTo>
                  <a:lnTo>
                    <a:pt x="251"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56" name="Google Shape;3256;p32"/>
            <p:cNvSpPr/>
            <p:nvPr/>
          </p:nvSpPr>
          <p:spPr>
            <a:xfrm>
              <a:off x="6113550" y="3570500"/>
              <a:ext cx="7775" cy="6400"/>
            </a:xfrm>
            <a:custGeom>
              <a:avLst/>
              <a:gdLst/>
              <a:ahLst/>
              <a:cxnLst/>
              <a:rect l="l" t="t" r="r" b="b"/>
              <a:pathLst>
                <a:path w="311" h="256" extrusionOk="0">
                  <a:moveTo>
                    <a:pt x="286" y="1"/>
                  </a:moveTo>
                  <a:cubicBezTo>
                    <a:pt x="179" y="25"/>
                    <a:pt x="0" y="37"/>
                    <a:pt x="48" y="168"/>
                  </a:cubicBezTo>
                  <a:cubicBezTo>
                    <a:pt x="71" y="232"/>
                    <a:pt x="105" y="255"/>
                    <a:pt x="141" y="255"/>
                  </a:cubicBezTo>
                  <a:cubicBezTo>
                    <a:pt x="200" y="255"/>
                    <a:pt x="266" y="195"/>
                    <a:pt x="310" y="144"/>
                  </a:cubicBezTo>
                  <a:cubicBezTo>
                    <a:pt x="298" y="96"/>
                    <a:pt x="286" y="48"/>
                    <a:pt x="28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57" name="Google Shape;3257;p32"/>
            <p:cNvSpPr/>
            <p:nvPr/>
          </p:nvSpPr>
          <p:spPr>
            <a:xfrm>
              <a:off x="5550675" y="3553025"/>
              <a:ext cx="10750" cy="3525"/>
            </a:xfrm>
            <a:custGeom>
              <a:avLst/>
              <a:gdLst/>
              <a:ahLst/>
              <a:cxnLst/>
              <a:rect l="l" t="t" r="r" b="b"/>
              <a:pathLst>
                <a:path w="430" h="141" extrusionOk="0">
                  <a:moveTo>
                    <a:pt x="220" y="0"/>
                  </a:moveTo>
                  <a:cubicBezTo>
                    <a:pt x="147" y="0"/>
                    <a:pt x="72" y="45"/>
                    <a:pt x="1" y="128"/>
                  </a:cubicBezTo>
                  <a:cubicBezTo>
                    <a:pt x="132" y="128"/>
                    <a:pt x="275" y="128"/>
                    <a:pt x="429" y="140"/>
                  </a:cubicBezTo>
                  <a:cubicBezTo>
                    <a:pt x="364" y="45"/>
                    <a:pt x="292" y="0"/>
                    <a:pt x="22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58" name="Google Shape;3258;p32"/>
            <p:cNvSpPr/>
            <p:nvPr/>
          </p:nvSpPr>
          <p:spPr>
            <a:xfrm>
              <a:off x="5851600" y="3591000"/>
              <a:ext cx="3600" cy="5900"/>
            </a:xfrm>
            <a:custGeom>
              <a:avLst/>
              <a:gdLst/>
              <a:ahLst/>
              <a:cxnLst/>
              <a:rect l="l" t="t" r="r" b="b"/>
              <a:pathLst>
                <a:path w="144" h="236" extrusionOk="0">
                  <a:moveTo>
                    <a:pt x="112" y="1"/>
                  </a:moveTo>
                  <a:cubicBezTo>
                    <a:pt x="111" y="1"/>
                    <a:pt x="109" y="1"/>
                    <a:pt x="108" y="2"/>
                  </a:cubicBezTo>
                  <a:cubicBezTo>
                    <a:pt x="72" y="14"/>
                    <a:pt x="25" y="38"/>
                    <a:pt x="1" y="50"/>
                  </a:cubicBezTo>
                  <a:lnTo>
                    <a:pt x="1" y="181"/>
                  </a:lnTo>
                  <a:cubicBezTo>
                    <a:pt x="1" y="193"/>
                    <a:pt x="13" y="217"/>
                    <a:pt x="49" y="229"/>
                  </a:cubicBezTo>
                  <a:cubicBezTo>
                    <a:pt x="57" y="233"/>
                    <a:pt x="67" y="235"/>
                    <a:pt x="79" y="235"/>
                  </a:cubicBezTo>
                  <a:cubicBezTo>
                    <a:pt x="102" y="235"/>
                    <a:pt x="128" y="225"/>
                    <a:pt x="144" y="193"/>
                  </a:cubicBezTo>
                  <a:lnTo>
                    <a:pt x="144" y="50"/>
                  </a:lnTo>
                  <a:cubicBezTo>
                    <a:pt x="144" y="39"/>
                    <a:pt x="125" y="1"/>
                    <a:pt x="11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59" name="Google Shape;3259;p32"/>
            <p:cNvSpPr/>
            <p:nvPr/>
          </p:nvSpPr>
          <p:spPr>
            <a:xfrm>
              <a:off x="5669150" y="3558200"/>
              <a:ext cx="7175" cy="5650"/>
            </a:xfrm>
            <a:custGeom>
              <a:avLst/>
              <a:gdLst/>
              <a:ahLst/>
              <a:cxnLst/>
              <a:rect l="l" t="t" r="r" b="b"/>
              <a:pathLst>
                <a:path w="287" h="226" extrusionOk="0">
                  <a:moveTo>
                    <a:pt x="50" y="0"/>
                  </a:moveTo>
                  <a:cubicBezTo>
                    <a:pt x="37" y="0"/>
                    <a:pt x="19" y="16"/>
                    <a:pt x="0" y="52"/>
                  </a:cubicBezTo>
                  <a:lnTo>
                    <a:pt x="0" y="183"/>
                  </a:lnTo>
                  <a:cubicBezTo>
                    <a:pt x="54" y="210"/>
                    <a:pt x="104" y="226"/>
                    <a:pt x="156" y="226"/>
                  </a:cubicBezTo>
                  <a:cubicBezTo>
                    <a:pt x="197" y="226"/>
                    <a:pt x="239" y="216"/>
                    <a:pt x="286" y="195"/>
                  </a:cubicBezTo>
                  <a:cubicBezTo>
                    <a:pt x="227" y="136"/>
                    <a:pt x="167" y="100"/>
                    <a:pt x="108" y="40"/>
                  </a:cubicBezTo>
                  <a:cubicBezTo>
                    <a:pt x="108" y="17"/>
                    <a:pt x="96" y="17"/>
                    <a:pt x="60" y="5"/>
                  </a:cubicBezTo>
                  <a:cubicBezTo>
                    <a:pt x="57" y="2"/>
                    <a:pt x="54" y="0"/>
                    <a:pt x="5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60" name="Google Shape;3260;p32"/>
            <p:cNvSpPr/>
            <p:nvPr/>
          </p:nvSpPr>
          <p:spPr>
            <a:xfrm>
              <a:off x="5643250" y="3577650"/>
              <a:ext cx="4200" cy="4800"/>
            </a:xfrm>
            <a:custGeom>
              <a:avLst/>
              <a:gdLst/>
              <a:ahLst/>
              <a:cxnLst/>
              <a:rect l="l" t="t" r="r" b="b"/>
              <a:pathLst>
                <a:path w="168" h="192" extrusionOk="0">
                  <a:moveTo>
                    <a:pt x="75" y="0"/>
                  </a:moveTo>
                  <a:cubicBezTo>
                    <a:pt x="58" y="0"/>
                    <a:pt x="41" y="4"/>
                    <a:pt x="24" y="13"/>
                  </a:cubicBezTo>
                  <a:cubicBezTo>
                    <a:pt x="48" y="96"/>
                    <a:pt x="1" y="191"/>
                    <a:pt x="120" y="191"/>
                  </a:cubicBezTo>
                  <a:cubicBezTo>
                    <a:pt x="132" y="191"/>
                    <a:pt x="143" y="96"/>
                    <a:pt x="167" y="36"/>
                  </a:cubicBezTo>
                  <a:cubicBezTo>
                    <a:pt x="137" y="13"/>
                    <a:pt x="106" y="0"/>
                    <a:pt x="7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61" name="Google Shape;3261;p32"/>
            <p:cNvSpPr/>
            <p:nvPr/>
          </p:nvSpPr>
          <p:spPr>
            <a:xfrm>
              <a:off x="5457225" y="3577650"/>
              <a:ext cx="7150" cy="2975"/>
            </a:xfrm>
            <a:custGeom>
              <a:avLst/>
              <a:gdLst/>
              <a:ahLst/>
              <a:cxnLst/>
              <a:rect l="l" t="t" r="r" b="b"/>
              <a:pathLst>
                <a:path w="286" h="119" extrusionOk="0">
                  <a:moveTo>
                    <a:pt x="0" y="1"/>
                  </a:moveTo>
                  <a:cubicBezTo>
                    <a:pt x="43" y="80"/>
                    <a:pt x="91" y="118"/>
                    <a:pt x="142" y="118"/>
                  </a:cubicBezTo>
                  <a:cubicBezTo>
                    <a:pt x="190" y="118"/>
                    <a:pt x="239" y="83"/>
                    <a:pt x="286" y="13"/>
                  </a:cubicBezTo>
                  <a:cubicBezTo>
                    <a:pt x="191" y="13"/>
                    <a:pt x="84" y="1"/>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62" name="Google Shape;3262;p32"/>
            <p:cNvSpPr/>
            <p:nvPr/>
          </p:nvSpPr>
          <p:spPr>
            <a:xfrm>
              <a:off x="5452750" y="3574975"/>
              <a:ext cx="4200" cy="2700"/>
            </a:xfrm>
            <a:custGeom>
              <a:avLst/>
              <a:gdLst/>
              <a:ahLst/>
              <a:cxnLst/>
              <a:rect l="l" t="t" r="r" b="b"/>
              <a:pathLst>
                <a:path w="168" h="108" extrusionOk="0">
                  <a:moveTo>
                    <a:pt x="132" y="0"/>
                  </a:moveTo>
                  <a:lnTo>
                    <a:pt x="1" y="96"/>
                  </a:lnTo>
                  <a:cubicBezTo>
                    <a:pt x="60" y="96"/>
                    <a:pt x="120" y="108"/>
                    <a:pt x="167" y="108"/>
                  </a:cubicBezTo>
                  <a:cubicBezTo>
                    <a:pt x="167" y="84"/>
                    <a:pt x="143" y="36"/>
                    <a:pt x="13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63" name="Google Shape;3263;p32"/>
            <p:cNvSpPr/>
            <p:nvPr/>
          </p:nvSpPr>
          <p:spPr>
            <a:xfrm>
              <a:off x="5614675" y="3595800"/>
              <a:ext cx="3600" cy="3600"/>
            </a:xfrm>
            <a:custGeom>
              <a:avLst/>
              <a:gdLst/>
              <a:ahLst/>
              <a:cxnLst/>
              <a:rect l="l" t="t" r="r" b="b"/>
              <a:pathLst>
                <a:path w="144" h="144" extrusionOk="0">
                  <a:moveTo>
                    <a:pt x="24" y="1"/>
                  </a:moveTo>
                  <a:cubicBezTo>
                    <a:pt x="1" y="49"/>
                    <a:pt x="1" y="96"/>
                    <a:pt x="24" y="144"/>
                  </a:cubicBezTo>
                  <a:cubicBezTo>
                    <a:pt x="143" y="96"/>
                    <a:pt x="143" y="49"/>
                    <a:pt x="2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64" name="Google Shape;3264;p32"/>
            <p:cNvSpPr/>
            <p:nvPr/>
          </p:nvSpPr>
          <p:spPr>
            <a:xfrm>
              <a:off x="5539675" y="3552650"/>
              <a:ext cx="4175" cy="3600"/>
            </a:xfrm>
            <a:custGeom>
              <a:avLst/>
              <a:gdLst/>
              <a:ahLst/>
              <a:cxnLst/>
              <a:rect l="l" t="t" r="r" b="b"/>
              <a:pathLst>
                <a:path w="167" h="144" extrusionOk="0">
                  <a:moveTo>
                    <a:pt x="0" y="0"/>
                  </a:moveTo>
                  <a:cubicBezTo>
                    <a:pt x="0" y="48"/>
                    <a:pt x="0" y="96"/>
                    <a:pt x="24" y="143"/>
                  </a:cubicBezTo>
                  <a:cubicBezTo>
                    <a:pt x="60" y="143"/>
                    <a:pt x="119" y="120"/>
                    <a:pt x="167" y="120"/>
                  </a:cubicBezTo>
                  <a:cubicBezTo>
                    <a:pt x="107" y="96"/>
                    <a:pt x="60"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65" name="Google Shape;3265;p32"/>
            <p:cNvSpPr/>
            <p:nvPr/>
          </p:nvSpPr>
          <p:spPr>
            <a:xfrm>
              <a:off x="6081100" y="3585100"/>
              <a:ext cx="3900" cy="3300"/>
            </a:xfrm>
            <a:custGeom>
              <a:avLst/>
              <a:gdLst/>
              <a:ahLst/>
              <a:cxnLst/>
              <a:rect l="l" t="t" r="r" b="b"/>
              <a:pathLst>
                <a:path w="156" h="132" extrusionOk="0">
                  <a:moveTo>
                    <a:pt x="155" y="131"/>
                  </a:moveTo>
                  <a:cubicBezTo>
                    <a:pt x="108" y="96"/>
                    <a:pt x="60" y="48"/>
                    <a:pt x="1" y="0"/>
                  </a:cubicBezTo>
                  <a:cubicBezTo>
                    <a:pt x="60" y="48"/>
                    <a:pt x="108" y="96"/>
                    <a:pt x="155" y="13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66" name="Google Shape;3266;p32"/>
            <p:cNvSpPr/>
            <p:nvPr/>
          </p:nvSpPr>
          <p:spPr>
            <a:xfrm>
              <a:off x="5915025" y="3624225"/>
              <a:ext cx="116700" cy="17975"/>
            </a:xfrm>
            <a:custGeom>
              <a:avLst/>
              <a:gdLst/>
              <a:ahLst/>
              <a:cxnLst/>
              <a:rect l="l" t="t" r="r" b="b"/>
              <a:pathLst>
                <a:path w="4668" h="719" extrusionOk="0">
                  <a:moveTo>
                    <a:pt x="995" y="0"/>
                  </a:moveTo>
                  <a:cubicBezTo>
                    <a:pt x="874" y="0"/>
                    <a:pt x="752" y="12"/>
                    <a:pt x="631" y="43"/>
                  </a:cubicBezTo>
                  <a:cubicBezTo>
                    <a:pt x="512" y="293"/>
                    <a:pt x="214" y="114"/>
                    <a:pt x="48" y="269"/>
                  </a:cubicBezTo>
                  <a:cubicBezTo>
                    <a:pt x="0" y="328"/>
                    <a:pt x="24" y="376"/>
                    <a:pt x="83" y="412"/>
                  </a:cubicBezTo>
                  <a:lnTo>
                    <a:pt x="60" y="412"/>
                  </a:lnTo>
                  <a:cubicBezTo>
                    <a:pt x="214" y="497"/>
                    <a:pt x="373" y="518"/>
                    <a:pt x="533" y="518"/>
                  </a:cubicBezTo>
                  <a:cubicBezTo>
                    <a:pt x="687" y="518"/>
                    <a:pt x="842" y="499"/>
                    <a:pt x="996" y="499"/>
                  </a:cubicBezTo>
                  <a:cubicBezTo>
                    <a:pt x="1130" y="499"/>
                    <a:pt x="1262" y="514"/>
                    <a:pt x="1393" y="566"/>
                  </a:cubicBezTo>
                  <a:cubicBezTo>
                    <a:pt x="1512" y="507"/>
                    <a:pt x="1643" y="507"/>
                    <a:pt x="1798" y="507"/>
                  </a:cubicBezTo>
                  <a:cubicBezTo>
                    <a:pt x="2603" y="528"/>
                    <a:pt x="3398" y="719"/>
                    <a:pt x="4201" y="719"/>
                  </a:cubicBezTo>
                  <a:cubicBezTo>
                    <a:pt x="4301" y="719"/>
                    <a:pt x="4401" y="716"/>
                    <a:pt x="4501" y="709"/>
                  </a:cubicBezTo>
                  <a:cubicBezTo>
                    <a:pt x="4667" y="507"/>
                    <a:pt x="4512" y="400"/>
                    <a:pt x="4370" y="316"/>
                  </a:cubicBezTo>
                  <a:cubicBezTo>
                    <a:pt x="3560" y="138"/>
                    <a:pt x="2727" y="269"/>
                    <a:pt x="1905" y="138"/>
                  </a:cubicBezTo>
                  <a:cubicBezTo>
                    <a:pt x="1606" y="78"/>
                    <a:pt x="1302" y="0"/>
                    <a:pt x="99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67" name="Google Shape;3267;p32"/>
            <p:cNvSpPr/>
            <p:nvPr/>
          </p:nvSpPr>
          <p:spPr>
            <a:xfrm>
              <a:off x="6119800" y="3637750"/>
              <a:ext cx="63725" cy="15825"/>
            </a:xfrm>
            <a:custGeom>
              <a:avLst/>
              <a:gdLst/>
              <a:ahLst/>
              <a:cxnLst/>
              <a:rect l="l" t="t" r="r" b="b"/>
              <a:pathLst>
                <a:path w="2549" h="633" extrusionOk="0">
                  <a:moveTo>
                    <a:pt x="534" y="0"/>
                  </a:moveTo>
                  <a:cubicBezTo>
                    <a:pt x="416" y="0"/>
                    <a:pt x="298" y="11"/>
                    <a:pt x="179" y="37"/>
                  </a:cubicBezTo>
                  <a:cubicBezTo>
                    <a:pt x="108" y="97"/>
                    <a:pt x="36" y="180"/>
                    <a:pt x="1" y="287"/>
                  </a:cubicBezTo>
                  <a:cubicBezTo>
                    <a:pt x="1" y="347"/>
                    <a:pt x="1" y="395"/>
                    <a:pt x="12" y="454"/>
                  </a:cubicBezTo>
                  <a:cubicBezTo>
                    <a:pt x="60" y="526"/>
                    <a:pt x="131" y="561"/>
                    <a:pt x="215" y="609"/>
                  </a:cubicBezTo>
                  <a:cubicBezTo>
                    <a:pt x="453" y="573"/>
                    <a:pt x="691" y="573"/>
                    <a:pt x="905" y="466"/>
                  </a:cubicBezTo>
                  <a:cubicBezTo>
                    <a:pt x="905" y="466"/>
                    <a:pt x="929" y="454"/>
                    <a:pt x="965" y="418"/>
                  </a:cubicBezTo>
                  <a:cubicBezTo>
                    <a:pt x="974" y="415"/>
                    <a:pt x="984" y="414"/>
                    <a:pt x="993" y="414"/>
                  </a:cubicBezTo>
                  <a:cubicBezTo>
                    <a:pt x="1023" y="414"/>
                    <a:pt x="1054" y="427"/>
                    <a:pt x="1072" y="454"/>
                  </a:cubicBezTo>
                  <a:cubicBezTo>
                    <a:pt x="1156" y="516"/>
                    <a:pt x="1244" y="533"/>
                    <a:pt x="1334" y="533"/>
                  </a:cubicBezTo>
                  <a:cubicBezTo>
                    <a:pt x="1448" y="533"/>
                    <a:pt x="1565" y="506"/>
                    <a:pt x="1679" y="506"/>
                  </a:cubicBezTo>
                  <a:cubicBezTo>
                    <a:pt x="1769" y="506"/>
                    <a:pt x="1857" y="523"/>
                    <a:pt x="1941" y="585"/>
                  </a:cubicBezTo>
                  <a:cubicBezTo>
                    <a:pt x="1941" y="597"/>
                    <a:pt x="1953" y="621"/>
                    <a:pt x="1977" y="633"/>
                  </a:cubicBezTo>
                  <a:cubicBezTo>
                    <a:pt x="2013" y="633"/>
                    <a:pt x="2025" y="633"/>
                    <a:pt x="2060" y="585"/>
                  </a:cubicBezTo>
                  <a:cubicBezTo>
                    <a:pt x="2215" y="502"/>
                    <a:pt x="2548" y="514"/>
                    <a:pt x="2358" y="168"/>
                  </a:cubicBezTo>
                  <a:cubicBezTo>
                    <a:pt x="2084" y="145"/>
                    <a:pt x="1834" y="156"/>
                    <a:pt x="1584" y="121"/>
                  </a:cubicBezTo>
                  <a:cubicBezTo>
                    <a:pt x="1236" y="94"/>
                    <a:pt x="888" y="0"/>
                    <a:pt x="53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68" name="Google Shape;3268;p32"/>
            <p:cNvSpPr/>
            <p:nvPr/>
          </p:nvSpPr>
          <p:spPr>
            <a:xfrm>
              <a:off x="6023950" y="3631500"/>
              <a:ext cx="43475" cy="14725"/>
            </a:xfrm>
            <a:custGeom>
              <a:avLst/>
              <a:gdLst/>
              <a:ahLst/>
              <a:cxnLst/>
              <a:rect l="l" t="t" r="r" b="b"/>
              <a:pathLst>
                <a:path w="1739" h="589" extrusionOk="0">
                  <a:moveTo>
                    <a:pt x="339" y="1"/>
                  </a:moveTo>
                  <a:cubicBezTo>
                    <a:pt x="226" y="1"/>
                    <a:pt x="113" y="2"/>
                    <a:pt x="1" y="2"/>
                  </a:cubicBezTo>
                  <a:cubicBezTo>
                    <a:pt x="72" y="145"/>
                    <a:pt x="155" y="264"/>
                    <a:pt x="144" y="418"/>
                  </a:cubicBezTo>
                  <a:cubicBezTo>
                    <a:pt x="477" y="561"/>
                    <a:pt x="810" y="526"/>
                    <a:pt x="1168" y="537"/>
                  </a:cubicBezTo>
                  <a:cubicBezTo>
                    <a:pt x="1273" y="550"/>
                    <a:pt x="1382" y="588"/>
                    <a:pt x="1484" y="588"/>
                  </a:cubicBezTo>
                  <a:cubicBezTo>
                    <a:pt x="1577" y="588"/>
                    <a:pt x="1665" y="556"/>
                    <a:pt x="1739" y="442"/>
                  </a:cubicBezTo>
                  <a:cubicBezTo>
                    <a:pt x="1632" y="359"/>
                    <a:pt x="1668" y="228"/>
                    <a:pt x="1584" y="156"/>
                  </a:cubicBezTo>
                  <a:cubicBezTo>
                    <a:pt x="1180" y="15"/>
                    <a:pt x="761" y="1"/>
                    <a:pt x="33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69" name="Google Shape;3269;p32"/>
            <p:cNvSpPr/>
            <p:nvPr/>
          </p:nvSpPr>
          <p:spPr>
            <a:xfrm>
              <a:off x="6076650" y="3635650"/>
              <a:ext cx="46450" cy="16100"/>
            </a:xfrm>
            <a:custGeom>
              <a:avLst/>
              <a:gdLst/>
              <a:ahLst/>
              <a:cxnLst/>
              <a:rect l="l" t="t" r="r" b="b"/>
              <a:pathLst>
                <a:path w="1858" h="644" extrusionOk="0">
                  <a:moveTo>
                    <a:pt x="493" y="1"/>
                  </a:moveTo>
                  <a:cubicBezTo>
                    <a:pt x="350" y="1"/>
                    <a:pt x="205" y="5"/>
                    <a:pt x="60" y="14"/>
                  </a:cubicBezTo>
                  <a:cubicBezTo>
                    <a:pt x="0" y="240"/>
                    <a:pt x="357" y="217"/>
                    <a:pt x="298" y="419"/>
                  </a:cubicBezTo>
                  <a:cubicBezTo>
                    <a:pt x="286" y="479"/>
                    <a:pt x="298" y="538"/>
                    <a:pt x="345" y="574"/>
                  </a:cubicBezTo>
                  <a:cubicBezTo>
                    <a:pt x="345" y="574"/>
                    <a:pt x="357" y="586"/>
                    <a:pt x="393" y="598"/>
                  </a:cubicBezTo>
                  <a:cubicBezTo>
                    <a:pt x="399" y="601"/>
                    <a:pt x="407" y="602"/>
                    <a:pt x="414" y="602"/>
                  </a:cubicBezTo>
                  <a:cubicBezTo>
                    <a:pt x="435" y="602"/>
                    <a:pt x="459" y="591"/>
                    <a:pt x="476" y="574"/>
                  </a:cubicBezTo>
                  <a:cubicBezTo>
                    <a:pt x="536" y="550"/>
                    <a:pt x="584" y="550"/>
                    <a:pt x="631" y="550"/>
                  </a:cubicBezTo>
                  <a:cubicBezTo>
                    <a:pt x="819" y="598"/>
                    <a:pt x="1010" y="644"/>
                    <a:pt x="1199" y="644"/>
                  </a:cubicBezTo>
                  <a:cubicBezTo>
                    <a:pt x="1382" y="644"/>
                    <a:pt x="1563" y="601"/>
                    <a:pt x="1738" y="479"/>
                  </a:cubicBezTo>
                  <a:cubicBezTo>
                    <a:pt x="1762" y="443"/>
                    <a:pt x="1774" y="431"/>
                    <a:pt x="1786" y="407"/>
                  </a:cubicBezTo>
                  <a:cubicBezTo>
                    <a:pt x="1846" y="300"/>
                    <a:pt x="1857" y="217"/>
                    <a:pt x="1774" y="121"/>
                  </a:cubicBezTo>
                  <a:cubicBezTo>
                    <a:pt x="1346" y="41"/>
                    <a:pt x="924" y="1"/>
                    <a:pt x="49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70" name="Google Shape;3270;p32"/>
            <p:cNvSpPr/>
            <p:nvPr/>
          </p:nvSpPr>
          <p:spPr>
            <a:xfrm>
              <a:off x="5876625" y="3620225"/>
              <a:ext cx="54200" cy="13075"/>
            </a:xfrm>
            <a:custGeom>
              <a:avLst/>
              <a:gdLst/>
              <a:ahLst/>
              <a:cxnLst/>
              <a:rect l="l" t="t" r="r" b="b"/>
              <a:pathLst>
                <a:path w="2168" h="523" extrusionOk="0">
                  <a:moveTo>
                    <a:pt x="310" y="0"/>
                  </a:moveTo>
                  <a:cubicBezTo>
                    <a:pt x="179" y="36"/>
                    <a:pt x="0" y="72"/>
                    <a:pt x="24" y="250"/>
                  </a:cubicBezTo>
                  <a:cubicBezTo>
                    <a:pt x="72" y="441"/>
                    <a:pt x="250" y="476"/>
                    <a:pt x="417" y="512"/>
                  </a:cubicBezTo>
                  <a:cubicBezTo>
                    <a:pt x="448" y="511"/>
                    <a:pt x="480" y="511"/>
                    <a:pt x="512" y="511"/>
                  </a:cubicBezTo>
                  <a:cubicBezTo>
                    <a:pt x="681" y="511"/>
                    <a:pt x="853" y="523"/>
                    <a:pt x="1025" y="523"/>
                  </a:cubicBezTo>
                  <a:cubicBezTo>
                    <a:pt x="1208" y="523"/>
                    <a:pt x="1391" y="509"/>
                    <a:pt x="1572" y="453"/>
                  </a:cubicBezTo>
                  <a:cubicBezTo>
                    <a:pt x="1614" y="441"/>
                    <a:pt x="1660" y="438"/>
                    <a:pt x="1707" y="438"/>
                  </a:cubicBezTo>
                  <a:cubicBezTo>
                    <a:pt x="1755" y="438"/>
                    <a:pt x="1804" y="441"/>
                    <a:pt x="1851" y="441"/>
                  </a:cubicBezTo>
                  <a:cubicBezTo>
                    <a:pt x="1994" y="441"/>
                    <a:pt x="2124" y="413"/>
                    <a:pt x="2167" y="191"/>
                  </a:cubicBezTo>
                  <a:cubicBezTo>
                    <a:pt x="1548" y="131"/>
                    <a:pt x="917" y="72"/>
                    <a:pt x="31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71" name="Google Shape;3271;p32"/>
            <p:cNvSpPr/>
            <p:nvPr/>
          </p:nvSpPr>
          <p:spPr>
            <a:xfrm>
              <a:off x="5745350" y="3604200"/>
              <a:ext cx="61050" cy="16925"/>
            </a:xfrm>
            <a:custGeom>
              <a:avLst/>
              <a:gdLst/>
              <a:ahLst/>
              <a:cxnLst/>
              <a:rect l="l" t="t" r="r" b="b"/>
              <a:pathLst>
                <a:path w="2442" h="677" extrusionOk="0">
                  <a:moveTo>
                    <a:pt x="167" y="1"/>
                  </a:moveTo>
                  <a:cubicBezTo>
                    <a:pt x="137" y="1"/>
                    <a:pt x="113" y="23"/>
                    <a:pt x="96" y="58"/>
                  </a:cubicBezTo>
                  <a:cubicBezTo>
                    <a:pt x="0" y="177"/>
                    <a:pt x="24" y="284"/>
                    <a:pt x="96" y="403"/>
                  </a:cubicBezTo>
                  <a:cubicBezTo>
                    <a:pt x="251" y="520"/>
                    <a:pt x="427" y="540"/>
                    <a:pt x="606" y="540"/>
                  </a:cubicBezTo>
                  <a:cubicBezTo>
                    <a:pt x="701" y="540"/>
                    <a:pt x="798" y="534"/>
                    <a:pt x="893" y="534"/>
                  </a:cubicBezTo>
                  <a:cubicBezTo>
                    <a:pt x="941" y="558"/>
                    <a:pt x="992" y="570"/>
                    <a:pt x="1041" y="570"/>
                  </a:cubicBezTo>
                  <a:cubicBezTo>
                    <a:pt x="1090" y="570"/>
                    <a:pt x="1137" y="558"/>
                    <a:pt x="1179" y="534"/>
                  </a:cubicBezTo>
                  <a:cubicBezTo>
                    <a:pt x="1334" y="605"/>
                    <a:pt x="1524" y="546"/>
                    <a:pt x="1679" y="653"/>
                  </a:cubicBezTo>
                  <a:cubicBezTo>
                    <a:pt x="1822" y="665"/>
                    <a:pt x="1953" y="665"/>
                    <a:pt x="2108" y="677"/>
                  </a:cubicBezTo>
                  <a:cubicBezTo>
                    <a:pt x="2132" y="677"/>
                    <a:pt x="2155" y="677"/>
                    <a:pt x="2167" y="653"/>
                  </a:cubicBezTo>
                  <a:cubicBezTo>
                    <a:pt x="2227" y="653"/>
                    <a:pt x="2263" y="641"/>
                    <a:pt x="2310" y="605"/>
                  </a:cubicBezTo>
                  <a:cubicBezTo>
                    <a:pt x="2358" y="582"/>
                    <a:pt x="2406" y="546"/>
                    <a:pt x="2429" y="498"/>
                  </a:cubicBezTo>
                  <a:cubicBezTo>
                    <a:pt x="2441" y="439"/>
                    <a:pt x="2429" y="403"/>
                    <a:pt x="2382" y="367"/>
                  </a:cubicBezTo>
                  <a:cubicBezTo>
                    <a:pt x="2365" y="351"/>
                    <a:pt x="2342" y="334"/>
                    <a:pt x="2322" y="334"/>
                  </a:cubicBezTo>
                  <a:cubicBezTo>
                    <a:pt x="2313" y="334"/>
                    <a:pt x="2305" y="337"/>
                    <a:pt x="2298" y="344"/>
                  </a:cubicBezTo>
                  <a:cubicBezTo>
                    <a:pt x="2205" y="299"/>
                    <a:pt x="2107" y="288"/>
                    <a:pt x="2007" y="288"/>
                  </a:cubicBezTo>
                  <a:cubicBezTo>
                    <a:pt x="1914" y="288"/>
                    <a:pt x="1820" y="297"/>
                    <a:pt x="1728" y="297"/>
                  </a:cubicBezTo>
                  <a:cubicBezTo>
                    <a:pt x="1604" y="297"/>
                    <a:pt x="1482" y="280"/>
                    <a:pt x="1370" y="201"/>
                  </a:cubicBezTo>
                  <a:cubicBezTo>
                    <a:pt x="1338" y="193"/>
                    <a:pt x="1306" y="189"/>
                    <a:pt x="1275" y="189"/>
                  </a:cubicBezTo>
                  <a:cubicBezTo>
                    <a:pt x="1212" y="189"/>
                    <a:pt x="1151" y="205"/>
                    <a:pt x="1096" y="236"/>
                  </a:cubicBezTo>
                  <a:cubicBezTo>
                    <a:pt x="1096" y="248"/>
                    <a:pt x="1072" y="248"/>
                    <a:pt x="1048" y="260"/>
                  </a:cubicBezTo>
                  <a:cubicBezTo>
                    <a:pt x="1038" y="267"/>
                    <a:pt x="1028" y="270"/>
                    <a:pt x="1019" y="270"/>
                  </a:cubicBezTo>
                  <a:cubicBezTo>
                    <a:pt x="998" y="270"/>
                    <a:pt x="978" y="253"/>
                    <a:pt x="953" y="236"/>
                  </a:cubicBezTo>
                  <a:cubicBezTo>
                    <a:pt x="909" y="200"/>
                    <a:pt x="865" y="186"/>
                    <a:pt x="816" y="186"/>
                  </a:cubicBezTo>
                  <a:cubicBezTo>
                    <a:pt x="785" y="186"/>
                    <a:pt x="752" y="191"/>
                    <a:pt x="715" y="201"/>
                  </a:cubicBezTo>
                  <a:cubicBezTo>
                    <a:pt x="572" y="117"/>
                    <a:pt x="381" y="224"/>
                    <a:pt x="239" y="70"/>
                  </a:cubicBezTo>
                  <a:cubicBezTo>
                    <a:pt x="227" y="46"/>
                    <a:pt x="215" y="22"/>
                    <a:pt x="203" y="10"/>
                  </a:cubicBezTo>
                  <a:cubicBezTo>
                    <a:pt x="190" y="4"/>
                    <a:pt x="178" y="1"/>
                    <a:pt x="16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72" name="Google Shape;3272;p32"/>
            <p:cNvSpPr/>
            <p:nvPr/>
          </p:nvSpPr>
          <p:spPr>
            <a:xfrm>
              <a:off x="5824525" y="3616600"/>
              <a:ext cx="40200" cy="11675"/>
            </a:xfrm>
            <a:custGeom>
              <a:avLst/>
              <a:gdLst/>
              <a:ahLst/>
              <a:cxnLst/>
              <a:rect l="l" t="t" r="r" b="b"/>
              <a:pathLst>
                <a:path w="1608" h="467" extrusionOk="0">
                  <a:moveTo>
                    <a:pt x="810" y="0"/>
                  </a:moveTo>
                  <a:cubicBezTo>
                    <a:pt x="662" y="0"/>
                    <a:pt x="515" y="8"/>
                    <a:pt x="370" y="26"/>
                  </a:cubicBezTo>
                  <a:cubicBezTo>
                    <a:pt x="274" y="121"/>
                    <a:pt x="1" y="50"/>
                    <a:pt x="84" y="324"/>
                  </a:cubicBezTo>
                  <a:cubicBezTo>
                    <a:pt x="328" y="442"/>
                    <a:pt x="585" y="467"/>
                    <a:pt x="842" y="467"/>
                  </a:cubicBezTo>
                  <a:cubicBezTo>
                    <a:pt x="1023" y="467"/>
                    <a:pt x="1204" y="455"/>
                    <a:pt x="1382" y="455"/>
                  </a:cubicBezTo>
                  <a:cubicBezTo>
                    <a:pt x="1501" y="336"/>
                    <a:pt x="1608" y="229"/>
                    <a:pt x="1525" y="50"/>
                  </a:cubicBezTo>
                  <a:cubicBezTo>
                    <a:pt x="1289" y="21"/>
                    <a:pt x="1049" y="0"/>
                    <a:pt x="81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73" name="Google Shape;3273;p32"/>
            <p:cNvSpPr/>
            <p:nvPr/>
          </p:nvSpPr>
          <p:spPr>
            <a:xfrm>
              <a:off x="5673625" y="3594875"/>
              <a:ext cx="42875" cy="14675"/>
            </a:xfrm>
            <a:custGeom>
              <a:avLst/>
              <a:gdLst/>
              <a:ahLst/>
              <a:cxnLst/>
              <a:rect l="l" t="t" r="r" b="b"/>
              <a:pathLst>
                <a:path w="1715" h="587" extrusionOk="0">
                  <a:moveTo>
                    <a:pt x="312" y="1"/>
                  </a:moveTo>
                  <a:cubicBezTo>
                    <a:pt x="296" y="1"/>
                    <a:pt x="279" y="1"/>
                    <a:pt x="262" y="2"/>
                  </a:cubicBezTo>
                  <a:cubicBezTo>
                    <a:pt x="167" y="38"/>
                    <a:pt x="0" y="14"/>
                    <a:pt x="0" y="181"/>
                  </a:cubicBezTo>
                  <a:cubicBezTo>
                    <a:pt x="0" y="300"/>
                    <a:pt x="119" y="300"/>
                    <a:pt x="214" y="312"/>
                  </a:cubicBezTo>
                  <a:cubicBezTo>
                    <a:pt x="333" y="324"/>
                    <a:pt x="452" y="324"/>
                    <a:pt x="524" y="431"/>
                  </a:cubicBezTo>
                  <a:cubicBezTo>
                    <a:pt x="719" y="544"/>
                    <a:pt x="913" y="586"/>
                    <a:pt x="1115" y="586"/>
                  </a:cubicBezTo>
                  <a:cubicBezTo>
                    <a:pt x="1210" y="586"/>
                    <a:pt x="1306" y="577"/>
                    <a:pt x="1405" y="562"/>
                  </a:cubicBezTo>
                  <a:cubicBezTo>
                    <a:pt x="1488" y="490"/>
                    <a:pt x="1715" y="562"/>
                    <a:pt x="1715" y="336"/>
                  </a:cubicBezTo>
                  <a:cubicBezTo>
                    <a:pt x="1691" y="312"/>
                    <a:pt x="1667" y="300"/>
                    <a:pt x="1655" y="264"/>
                  </a:cubicBezTo>
                  <a:cubicBezTo>
                    <a:pt x="1622" y="267"/>
                    <a:pt x="1590" y="269"/>
                    <a:pt x="1558" y="269"/>
                  </a:cubicBezTo>
                  <a:cubicBezTo>
                    <a:pt x="1127" y="269"/>
                    <a:pt x="747" y="1"/>
                    <a:pt x="31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74" name="Google Shape;3274;p32"/>
            <p:cNvSpPr/>
            <p:nvPr/>
          </p:nvSpPr>
          <p:spPr>
            <a:xfrm>
              <a:off x="5715000" y="3601900"/>
              <a:ext cx="32750" cy="12675"/>
            </a:xfrm>
            <a:custGeom>
              <a:avLst/>
              <a:gdLst/>
              <a:ahLst/>
              <a:cxnLst/>
              <a:rect l="l" t="t" r="r" b="b"/>
              <a:pathLst>
                <a:path w="1310" h="507" extrusionOk="0">
                  <a:moveTo>
                    <a:pt x="250" y="0"/>
                  </a:moveTo>
                  <a:cubicBezTo>
                    <a:pt x="168" y="0"/>
                    <a:pt x="84" y="2"/>
                    <a:pt x="0" y="7"/>
                  </a:cubicBezTo>
                  <a:lnTo>
                    <a:pt x="36" y="66"/>
                  </a:lnTo>
                  <a:cubicBezTo>
                    <a:pt x="71" y="150"/>
                    <a:pt x="95" y="257"/>
                    <a:pt x="167" y="328"/>
                  </a:cubicBezTo>
                  <a:cubicBezTo>
                    <a:pt x="226" y="364"/>
                    <a:pt x="274" y="436"/>
                    <a:pt x="333" y="471"/>
                  </a:cubicBezTo>
                  <a:cubicBezTo>
                    <a:pt x="655" y="495"/>
                    <a:pt x="988" y="495"/>
                    <a:pt x="1310" y="507"/>
                  </a:cubicBezTo>
                  <a:lnTo>
                    <a:pt x="1310" y="162"/>
                  </a:lnTo>
                  <a:cubicBezTo>
                    <a:pt x="961" y="45"/>
                    <a:pt x="612" y="0"/>
                    <a:pt x="25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75" name="Google Shape;3275;p32"/>
            <p:cNvSpPr/>
            <p:nvPr/>
          </p:nvSpPr>
          <p:spPr>
            <a:xfrm>
              <a:off x="6068775" y="3635225"/>
              <a:ext cx="24250" cy="13900"/>
            </a:xfrm>
            <a:custGeom>
              <a:avLst/>
              <a:gdLst/>
              <a:ahLst/>
              <a:cxnLst/>
              <a:rect l="l" t="t" r="r" b="b"/>
              <a:pathLst>
                <a:path w="970" h="556" extrusionOk="0">
                  <a:moveTo>
                    <a:pt x="223" y="0"/>
                  </a:moveTo>
                  <a:cubicBezTo>
                    <a:pt x="31" y="0"/>
                    <a:pt x="0" y="129"/>
                    <a:pt x="137" y="353"/>
                  </a:cubicBezTo>
                  <a:cubicBezTo>
                    <a:pt x="196" y="436"/>
                    <a:pt x="315" y="484"/>
                    <a:pt x="398" y="555"/>
                  </a:cubicBezTo>
                  <a:cubicBezTo>
                    <a:pt x="410" y="549"/>
                    <a:pt x="422" y="546"/>
                    <a:pt x="436" y="546"/>
                  </a:cubicBezTo>
                  <a:cubicBezTo>
                    <a:pt x="449" y="546"/>
                    <a:pt x="464" y="549"/>
                    <a:pt x="482" y="555"/>
                  </a:cubicBezTo>
                  <a:cubicBezTo>
                    <a:pt x="541" y="531"/>
                    <a:pt x="577" y="496"/>
                    <a:pt x="613" y="448"/>
                  </a:cubicBezTo>
                  <a:cubicBezTo>
                    <a:pt x="744" y="412"/>
                    <a:pt x="958" y="436"/>
                    <a:pt x="970" y="198"/>
                  </a:cubicBezTo>
                  <a:cubicBezTo>
                    <a:pt x="791" y="67"/>
                    <a:pt x="529" y="234"/>
                    <a:pt x="375" y="19"/>
                  </a:cubicBezTo>
                  <a:cubicBezTo>
                    <a:pt x="316" y="6"/>
                    <a:pt x="266" y="0"/>
                    <a:pt x="22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76" name="Google Shape;3276;p32"/>
            <p:cNvSpPr/>
            <p:nvPr/>
          </p:nvSpPr>
          <p:spPr>
            <a:xfrm>
              <a:off x="6157300" y="3620825"/>
              <a:ext cx="28000" cy="12850"/>
            </a:xfrm>
            <a:custGeom>
              <a:avLst/>
              <a:gdLst/>
              <a:ahLst/>
              <a:cxnLst/>
              <a:rect l="l" t="t" r="r" b="b"/>
              <a:pathLst>
                <a:path w="1120" h="514" extrusionOk="0">
                  <a:moveTo>
                    <a:pt x="275" y="0"/>
                  </a:moveTo>
                  <a:cubicBezTo>
                    <a:pt x="227" y="0"/>
                    <a:pt x="179" y="12"/>
                    <a:pt x="144" y="12"/>
                  </a:cubicBezTo>
                  <a:cubicBezTo>
                    <a:pt x="1" y="155"/>
                    <a:pt x="1" y="286"/>
                    <a:pt x="144" y="417"/>
                  </a:cubicBezTo>
                  <a:cubicBezTo>
                    <a:pt x="150" y="417"/>
                    <a:pt x="156" y="416"/>
                    <a:pt x="162" y="416"/>
                  </a:cubicBezTo>
                  <a:cubicBezTo>
                    <a:pt x="346" y="416"/>
                    <a:pt x="544" y="514"/>
                    <a:pt x="733" y="514"/>
                  </a:cubicBezTo>
                  <a:cubicBezTo>
                    <a:pt x="870" y="514"/>
                    <a:pt x="1002" y="463"/>
                    <a:pt x="1120" y="286"/>
                  </a:cubicBezTo>
                  <a:cubicBezTo>
                    <a:pt x="858" y="167"/>
                    <a:pt x="525" y="191"/>
                    <a:pt x="27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77" name="Google Shape;3277;p32"/>
            <p:cNvSpPr/>
            <p:nvPr/>
          </p:nvSpPr>
          <p:spPr>
            <a:xfrm>
              <a:off x="5858750" y="3617200"/>
              <a:ext cx="17000" cy="11375"/>
            </a:xfrm>
            <a:custGeom>
              <a:avLst/>
              <a:gdLst/>
              <a:ahLst/>
              <a:cxnLst/>
              <a:rect l="l" t="t" r="r" b="b"/>
              <a:pathLst>
                <a:path w="680" h="455" extrusionOk="0">
                  <a:moveTo>
                    <a:pt x="298" y="0"/>
                  </a:moveTo>
                  <a:cubicBezTo>
                    <a:pt x="252" y="0"/>
                    <a:pt x="204" y="9"/>
                    <a:pt x="156" y="26"/>
                  </a:cubicBezTo>
                  <a:cubicBezTo>
                    <a:pt x="84" y="157"/>
                    <a:pt x="1" y="276"/>
                    <a:pt x="13" y="431"/>
                  </a:cubicBezTo>
                  <a:cubicBezTo>
                    <a:pt x="144" y="443"/>
                    <a:pt x="275" y="443"/>
                    <a:pt x="417" y="455"/>
                  </a:cubicBezTo>
                  <a:cubicBezTo>
                    <a:pt x="679" y="455"/>
                    <a:pt x="679" y="324"/>
                    <a:pt x="596" y="133"/>
                  </a:cubicBezTo>
                  <a:cubicBezTo>
                    <a:pt x="512" y="49"/>
                    <a:pt x="410" y="0"/>
                    <a:pt x="29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78" name="Google Shape;3278;p32"/>
            <p:cNvSpPr/>
            <p:nvPr/>
          </p:nvSpPr>
          <p:spPr>
            <a:xfrm>
              <a:off x="5797725" y="3613375"/>
              <a:ext cx="29200" cy="11325"/>
            </a:xfrm>
            <a:custGeom>
              <a:avLst/>
              <a:gdLst/>
              <a:ahLst/>
              <a:cxnLst/>
              <a:rect l="l" t="t" r="r" b="b"/>
              <a:pathLst>
                <a:path w="1168" h="453" extrusionOk="0">
                  <a:moveTo>
                    <a:pt x="812" y="0"/>
                  </a:moveTo>
                  <a:cubicBezTo>
                    <a:pt x="686" y="0"/>
                    <a:pt x="555" y="30"/>
                    <a:pt x="430" y="48"/>
                  </a:cubicBezTo>
                  <a:cubicBezTo>
                    <a:pt x="373" y="71"/>
                    <a:pt x="392" y="180"/>
                    <a:pt x="311" y="180"/>
                  </a:cubicBezTo>
                  <a:cubicBezTo>
                    <a:pt x="307" y="180"/>
                    <a:pt x="303" y="180"/>
                    <a:pt x="299" y="179"/>
                  </a:cubicBezTo>
                  <a:cubicBezTo>
                    <a:pt x="263" y="167"/>
                    <a:pt x="215" y="167"/>
                    <a:pt x="180" y="167"/>
                  </a:cubicBezTo>
                  <a:cubicBezTo>
                    <a:pt x="132" y="191"/>
                    <a:pt x="72" y="238"/>
                    <a:pt x="13" y="286"/>
                  </a:cubicBezTo>
                  <a:lnTo>
                    <a:pt x="1" y="334"/>
                  </a:lnTo>
                  <a:cubicBezTo>
                    <a:pt x="98" y="424"/>
                    <a:pt x="219" y="452"/>
                    <a:pt x="346" y="452"/>
                  </a:cubicBezTo>
                  <a:cubicBezTo>
                    <a:pt x="421" y="452"/>
                    <a:pt x="497" y="442"/>
                    <a:pt x="572" y="429"/>
                  </a:cubicBezTo>
                  <a:cubicBezTo>
                    <a:pt x="692" y="286"/>
                    <a:pt x="894" y="310"/>
                    <a:pt x="1049" y="250"/>
                  </a:cubicBezTo>
                  <a:cubicBezTo>
                    <a:pt x="1108" y="238"/>
                    <a:pt x="1144" y="191"/>
                    <a:pt x="1168" y="131"/>
                  </a:cubicBezTo>
                  <a:cubicBezTo>
                    <a:pt x="1061" y="30"/>
                    <a:pt x="939" y="0"/>
                    <a:pt x="81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79" name="Google Shape;3279;p32"/>
            <p:cNvSpPr/>
            <p:nvPr/>
          </p:nvSpPr>
          <p:spPr>
            <a:xfrm>
              <a:off x="5869175" y="3618325"/>
              <a:ext cx="15200" cy="14875"/>
            </a:xfrm>
            <a:custGeom>
              <a:avLst/>
              <a:gdLst/>
              <a:ahLst/>
              <a:cxnLst/>
              <a:rect l="l" t="t" r="r" b="b"/>
              <a:pathLst>
                <a:path w="608" h="595" extrusionOk="0">
                  <a:moveTo>
                    <a:pt x="455" y="1"/>
                  </a:moveTo>
                  <a:cubicBezTo>
                    <a:pt x="361" y="1"/>
                    <a:pt x="273" y="80"/>
                    <a:pt x="179" y="88"/>
                  </a:cubicBezTo>
                  <a:cubicBezTo>
                    <a:pt x="179" y="231"/>
                    <a:pt x="131" y="338"/>
                    <a:pt x="0" y="410"/>
                  </a:cubicBezTo>
                  <a:cubicBezTo>
                    <a:pt x="96" y="457"/>
                    <a:pt x="215" y="505"/>
                    <a:pt x="322" y="552"/>
                  </a:cubicBezTo>
                  <a:cubicBezTo>
                    <a:pt x="371" y="580"/>
                    <a:pt x="415" y="595"/>
                    <a:pt x="458" y="595"/>
                  </a:cubicBezTo>
                  <a:cubicBezTo>
                    <a:pt x="508" y="595"/>
                    <a:pt x="556" y="574"/>
                    <a:pt x="608" y="529"/>
                  </a:cubicBezTo>
                  <a:cubicBezTo>
                    <a:pt x="370" y="386"/>
                    <a:pt x="441" y="231"/>
                    <a:pt x="608" y="88"/>
                  </a:cubicBezTo>
                  <a:cubicBezTo>
                    <a:pt x="554" y="23"/>
                    <a:pt x="504" y="1"/>
                    <a:pt x="45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80" name="Google Shape;3280;p32"/>
            <p:cNvSpPr/>
            <p:nvPr/>
          </p:nvSpPr>
          <p:spPr>
            <a:xfrm>
              <a:off x="6170700" y="3641950"/>
              <a:ext cx="19075" cy="12525"/>
            </a:xfrm>
            <a:custGeom>
              <a:avLst/>
              <a:gdLst/>
              <a:ahLst/>
              <a:cxnLst/>
              <a:rect l="l" t="t" r="r" b="b"/>
              <a:pathLst>
                <a:path w="763" h="501" extrusionOk="0">
                  <a:moveTo>
                    <a:pt x="298" y="0"/>
                  </a:moveTo>
                  <a:lnTo>
                    <a:pt x="298" y="0"/>
                  </a:lnTo>
                  <a:cubicBezTo>
                    <a:pt x="346" y="238"/>
                    <a:pt x="96" y="274"/>
                    <a:pt x="0" y="417"/>
                  </a:cubicBezTo>
                  <a:cubicBezTo>
                    <a:pt x="129" y="446"/>
                    <a:pt x="250" y="500"/>
                    <a:pt x="364" y="500"/>
                  </a:cubicBezTo>
                  <a:cubicBezTo>
                    <a:pt x="440" y="500"/>
                    <a:pt x="513" y="476"/>
                    <a:pt x="584" y="405"/>
                  </a:cubicBezTo>
                  <a:cubicBezTo>
                    <a:pt x="655" y="286"/>
                    <a:pt x="762" y="179"/>
                    <a:pt x="739" y="36"/>
                  </a:cubicBezTo>
                  <a:cubicBezTo>
                    <a:pt x="584" y="36"/>
                    <a:pt x="453" y="24"/>
                    <a:pt x="29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81" name="Google Shape;3281;p32"/>
            <p:cNvSpPr/>
            <p:nvPr/>
          </p:nvSpPr>
          <p:spPr>
            <a:xfrm>
              <a:off x="6134975" y="3620225"/>
              <a:ext cx="16400" cy="11150"/>
            </a:xfrm>
            <a:custGeom>
              <a:avLst/>
              <a:gdLst/>
              <a:ahLst/>
              <a:cxnLst/>
              <a:rect l="l" t="t" r="r" b="b"/>
              <a:pathLst>
                <a:path w="656" h="446" extrusionOk="0">
                  <a:moveTo>
                    <a:pt x="275" y="0"/>
                  </a:moveTo>
                  <a:cubicBezTo>
                    <a:pt x="227" y="12"/>
                    <a:pt x="203" y="12"/>
                    <a:pt x="167" y="12"/>
                  </a:cubicBezTo>
                  <a:cubicBezTo>
                    <a:pt x="108" y="95"/>
                    <a:pt x="60" y="191"/>
                    <a:pt x="1" y="274"/>
                  </a:cubicBezTo>
                  <a:cubicBezTo>
                    <a:pt x="96" y="421"/>
                    <a:pt x="224" y="446"/>
                    <a:pt x="355" y="446"/>
                  </a:cubicBezTo>
                  <a:cubicBezTo>
                    <a:pt x="420" y="446"/>
                    <a:pt x="486" y="439"/>
                    <a:pt x="550" y="439"/>
                  </a:cubicBezTo>
                  <a:cubicBezTo>
                    <a:pt x="566" y="439"/>
                    <a:pt x="581" y="440"/>
                    <a:pt x="596" y="441"/>
                  </a:cubicBezTo>
                  <a:cubicBezTo>
                    <a:pt x="656" y="203"/>
                    <a:pt x="406" y="167"/>
                    <a:pt x="322" y="36"/>
                  </a:cubicBezTo>
                  <a:lnTo>
                    <a:pt x="275"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82" name="Google Shape;3282;p32"/>
            <p:cNvSpPr/>
            <p:nvPr/>
          </p:nvSpPr>
          <p:spPr>
            <a:xfrm>
              <a:off x="6141525" y="3620825"/>
              <a:ext cx="14325" cy="10425"/>
            </a:xfrm>
            <a:custGeom>
              <a:avLst/>
              <a:gdLst/>
              <a:ahLst/>
              <a:cxnLst/>
              <a:rect l="l" t="t" r="r" b="b"/>
              <a:pathLst>
                <a:path w="573" h="417" extrusionOk="0">
                  <a:moveTo>
                    <a:pt x="453" y="0"/>
                  </a:moveTo>
                  <a:cubicBezTo>
                    <a:pt x="310" y="12"/>
                    <a:pt x="179" y="12"/>
                    <a:pt x="36" y="12"/>
                  </a:cubicBezTo>
                  <a:cubicBezTo>
                    <a:pt x="1" y="238"/>
                    <a:pt x="239" y="286"/>
                    <a:pt x="322" y="417"/>
                  </a:cubicBezTo>
                  <a:lnTo>
                    <a:pt x="453" y="417"/>
                  </a:lnTo>
                  <a:cubicBezTo>
                    <a:pt x="572" y="286"/>
                    <a:pt x="572" y="131"/>
                    <a:pt x="45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83" name="Google Shape;3283;p32"/>
            <p:cNvSpPr/>
            <p:nvPr/>
          </p:nvSpPr>
          <p:spPr>
            <a:xfrm>
              <a:off x="5930800" y="3604300"/>
              <a:ext cx="14600" cy="5925"/>
            </a:xfrm>
            <a:custGeom>
              <a:avLst/>
              <a:gdLst/>
              <a:ahLst/>
              <a:cxnLst/>
              <a:rect l="l" t="t" r="r" b="b"/>
              <a:pathLst>
                <a:path w="584" h="237" extrusionOk="0">
                  <a:moveTo>
                    <a:pt x="278" y="0"/>
                  </a:moveTo>
                  <a:cubicBezTo>
                    <a:pt x="185" y="0"/>
                    <a:pt x="95" y="66"/>
                    <a:pt x="0" y="197"/>
                  </a:cubicBezTo>
                  <a:cubicBezTo>
                    <a:pt x="90" y="225"/>
                    <a:pt x="183" y="237"/>
                    <a:pt x="276" y="237"/>
                  </a:cubicBezTo>
                  <a:cubicBezTo>
                    <a:pt x="379" y="237"/>
                    <a:pt x="483" y="222"/>
                    <a:pt x="583" y="197"/>
                  </a:cubicBezTo>
                  <a:cubicBezTo>
                    <a:pt x="470" y="66"/>
                    <a:pt x="372" y="0"/>
                    <a:pt x="27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84" name="Google Shape;3284;p32"/>
            <p:cNvSpPr/>
            <p:nvPr/>
          </p:nvSpPr>
          <p:spPr>
            <a:xfrm>
              <a:off x="6152850" y="3620825"/>
              <a:ext cx="7450" cy="10425"/>
            </a:xfrm>
            <a:custGeom>
              <a:avLst/>
              <a:gdLst/>
              <a:ahLst/>
              <a:cxnLst/>
              <a:rect l="l" t="t" r="r" b="b"/>
              <a:pathLst>
                <a:path w="298" h="417" extrusionOk="0">
                  <a:moveTo>
                    <a:pt x="0" y="0"/>
                  </a:moveTo>
                  <a:lnTo>
                    <a:pt x="0" y="417"/>
                  </a:lnTo>
                  <a:lnTo>
                    <a:pt x="298" y="417"/>
                  </a:lnTo>
                  <a:lnTo>
                    <a:pt x="298" y="12"/>
                  </a:lnTo>
                  <a:cubicBezTo>
                    <a:pt x="203" y="12"/>
                    <a:pt x="107" y="0"/>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85" name="Google Shape;3285;p32"/>
            <p:cNvSpPr/>
            <p:nvPr/>
          </p:nvSpPr>
          <p:spPr>
            <a:xfrm>
              <a:off x="5780175" y="3609800"/>
              <a:ext cx="22650" cy="3925"/>
            </a:xfrm>
            <a:custGeom>
              <a:avLst/>
              <a:gdLst/>
              <a:ahLst/>
              <a:cxnLst/>
              <a:rect l="l" t="t" r="r" b="b"/>
              <a:pathLst>
                <a:path w="906" h="157" extrusionOk="0">
                  <a:moveTo>
                    <a:pt x="0" y="0"/>
                  </a:moveTo>
                  <a:lnTo>
                    <a:pt x="0" y="0"/>
                  </a:lnTo>
                  <a:cubicBezTo>
                    <a:pt x="120" y="125"/>
                    <a:pt x="254" y="156"/>
                    <a:pt x="394" y="156"/>
                  </a:cubicBezTo>
                  <a:cubicBezTo>
                    <a:pt x="531" y="156"/>
                    <a:pt x="674" y="127"/>
                    <a:pt x="813" y="127"/>
                  </a:cubicBezTo>
                  <a:cubicBezTo>
                    <a:pt x="844" y="127"/>
                    <a:pt x="875" y="128"/>
                    <a:pt x="905" y="131"/>
                  </a:cubicBezTo>
                  <a:cubicBezTo>
                    <a:pt x="723" y="17"/>
                    <a:pt x="525" y="5"/>
                    <a:pt x="329" y="5"/>
                  </a:cubicBezTo>
                  <a:cubicBezTo>
                    <a:pt x="277" y="5"/>
                    <a:pt x="225" y="6"/>
                    <a:pt x="174" y="6"/>
                  </a:cubicBezTo>
                  <a:cubicBezTo>
                    <a:pt x="115" y="6"/>
                    <a:pt x="57" y="5"/>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86" name="Google Shape;3286;p32"/>
            <p:cNvSpPr/>
            <p:nvPr/>
          </p:nvSpPr>
          <p:spPr>
            <a:xfrm>
              <a:off x="6180825" y="3642925"/>
              <a:ext cx="12825" cy="10650"/>
            </a:xfrm>
            <a:custGeom>
              <a:avLst/>
              <a:gdLst/>
              <a:ahLst/>
              <a:cxnLst/>
              <a:rect l="l" t="t" r="r" b="b"/>
              <a:pathLst>
                <a:path w="513" h="426" extrusionOk="0">
                  <a:moveTo>
                    <a:pt x="405" y="0"/>
                  </a:moveTo>
                  <a:cubicBezTo>
                    <a:pt x="387" y="0"/>
                    <a:pt x="369" y="3"/>
                    <a:pt x="346" y="9"/>
                  </a:cubicBezTo>
                  <a:cubicBezTo>
                    <a:pt x="274" y="128"/>
                    <a:pt x="0" y="164"/>
                    <a:pt x="191" y="378"/>
                  </a:cubicBezTo>
                  <a:lnTo>
                    <a:pt x="334" y="426"/>
                  </a:lnTo>
                  <a:cubicBezTo>
                    <a:pt x="512" y="319"/>
                    <a:pt x="488" y="176"/>
                    <a:pt x="465" y="9"/>
                  </a:cubicBezTo>
                  <a:cubicBezTo>
                    <a:pt x="441" y="3"/>
                    <a:pt x="423" y="0"/>
                    <a:pt x="40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87" name="Google Shape;3287;p32"/>
            <p:cNvSpPr/>
            <p:nvPr/>
          </p:nvSpPr>
          <p:spPr>
            <a:xfrm>
              <a:off x="6038250" y="3613375"/>
              <a:ext cx="11325" cy="4775"/>
            </a:xfrm>
            <a:custGeom>
              <a:avLst/>
              <a:gdLst/>
              <a:ahLst/>
              <a:cxnLst/>
              <a:rect l="l" t="t" r="r" b="b"/>
              <a:pathLst>
                <a:path w="453" h="191" extrusionOk="0">
                  <a:moveTo>
                    <a:pt x="298" y="0"/>
                  </a:moveTo>
                  <a:cubicBezTo>
                    <a:pt x="179" y="12"/>
                    <a:pt x="60" y="36"/>
                    <a:pt x="0" y="155"/>
                  </a:cubicBezTo>
                  <a:cubicBezTo>
                    <a:pt x="36" y="179"/>
                    <a:pt x="84" y="179"/>
                    <a:pt x="119" y="191"/>
                  </a:cubicBezTo>
                  <a:cubicBezTo>
                    <a:pt x="179" y="179"/>
                    <a:pt x="262" y="179"/>
                    <a:pt x="322" y="167"/>
                  </a:cubicBezTo>
                  <a:cubicBezTo>
                    <a:pt x="357" y="155"/>
                    <a:pt x="453" y="179"/>
                    <a:pt x="453" y="96"/>
                  </a:cubicBezTo>
                  <a:cubicBezTo>
                    <a:pt x="453" y="60"/>
                    <a:pt x="345" y="36"/>
                    <a:pt x="29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88" name="Google Shape;3288;p32"/>
            <p:cNvSpPr/>
            <p:nvPr/>
          </p:nvSpPr>
          <p:spPr>
            <a:xfrm>
              <a:off x="5820950" y="3616050"/>
              <a:ext cx="12825" cy="8650"/>
            </a:xfrm>
            <a:custGeom>
              <a:avLst/>
              <a:gdLst/>
              <a:ahLst/>
              <a:cxnLst/>
              <a:rect l="l" t="t" r="r" b="b"/>
              <a:pathLst>
                <a:path w="513" h="346" extrusionOk="0">
                  <a:moveTo>
                    <a:pt x="405" y="1"/>
                  </a:moveTo>
                  <a:cubicBezTo>
                    <a:pt x="386" y="1"/>
                    <a:pt x="366" y="4"/>
                    <a:pt x="346" y="12"/>
                  </a:cubicBezTo>
                  <a:lnTo>
                    <a:pt x="239" y="12"/>
                  </a:lnTo>
                  <a:cubicBezTo>
                    <a:pt x="203" y="24"/>
                    <a:pt x="144" y="48"/>
                    <a:pt x="96" y="60"/>
                  </a:cubicBezTo>
                  <a:cubicBezTo>
                    <a:pt x="1" y="143"/>
                    <a:pt x="1" y="239"/>
                    <a:pt x="96" y="322"/>
                  </a:cubicBezTo>
                  <a:cubicBezTo>
                    <a:pt x="144" y="346"/>
                    <a:pt x="179" y="346"/>
                    <a:pt x="227" y="346"/>
                  </a:cubicBezTo>
                  <a:cubicBezTo>
                    <a:pt x="322" y="239"/>
                    <a:pt x="417" y="143"/>
                    <a:pt x="513" y="48"/>
                  </a:cubicBezTo>
                  <a:cubicBezTo>
                    <a:pt x="481" y="16"/>
                    <a:pt x="444" y="1"/>
                    <a:pt x="40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89" name="Google Shape;3289;p32"/>
            <p:cNvSpPr/>
            <p:nvPr/>
          </p:nvSpPr>
          <p:spPr>
            <a:xfrm>
              <a:off x="5751600" y="3606225"/>
              <a:ext cx="11925" cy="3925"/>
            </a:xfrm>
            <a:custGeom>
              <a:avLst/>
              <a:gdLst/>
              <a:ahLst/>
              <a:cxnLst/>
              <a:rect l="l" t="t" r="r" b="b"/>
              <a:pathLst>
                <a:path w="477" h="157" extrusionOk="0">
                  <a:moveTo>
                    <a:pt x="0" y="1"/>
                  </a:moveTo>
                  <a:lnTo>
                    <a:pt x="0" y="1"/>
                  </a:lnTo>
                  <a:cubicBezTo>
                    <a:pt x="76" y="129"/>
                    <a:pt x="176" y="157"/>
                    <a:pt x="284" y="157"/>
                  </a:cubicBezTo>
                  <a:cubicBezTo>
                    <a:pt x="347" y="157"/>
                    <a:pt x="412" y="148"/>
                    <a:pt x="477" y="143"/>
                  </a:cubicBezTo>
                  <a:cubicBezTo>
                    <a:pt x="334" y="24"/>
                    <a:pt x="155" y="24"/>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90" name="Google Shape;3290;p32"/>
            <p:cNvSpPr/>
            <p:nvPr/>
          </p:nvSpPr>
          <p:spPr>
            <a:xfrm>
              <a:off x="5959950" y="3603250"/>
              <a:ext cx="6875" cy="7475"/>
            </a:xfrm>
            <a:custGeom>
              <a:avLst/>
              <a:gdLst/>
              <a:ahLst/>
              <a:cxnLst/>
              <a:rect l="l" t="t" r="r" b="b"/>
              <a:pathLst>
                <a:path w="275" h="299" extrusionOk="0">
                  <a:moveTo>
                    <a:pt x="263" y="1"/>
                  </a:moveTo>
                  <a:lnTo>
                    <a:pt x="263" y="1"/>
                  </a:lnTo>
                  <a:cubicBezTo>
                    <a:pt x="120" y="36"/>
                    <a:pt x="37" y="143"/>
                    <a:pt x="1" y="274"/>
                  </a:cubicBezTo>
                  <a:cubicBezTo>
                    <a:pt x="25" y="298"/>
                    <a:pt x="72" y="298"/>
                    <a:pt x="120" y="298"/>
                  </a:cubicBezTo>
                  <a:cubicBezTo>
                    <a:pt x="215" y="227"/>
                    <a:pt x="275" y="143"/>
                    <a:pt x="26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91" name="Google Shape;3291;p32"/>
            <p:cNvSpPr/>
            <p:nvPr/>
          </p:nvSpPr>
          <p:spPr>
            <a:xfrm>
              <a:off x="6063550" y="3635400"/>
              <a:ext cx="4475" cy="7175"/>
            </a:xfrm>
            <a:custGeom>
              <a:avLst/>
              <a:gdLst/>
              <a:ahLst/>
              <a:cxnLst/>
              <a:rect l="l" t="t" r="r" b="b"/>
              <a:pathLst>
                <a:path w="179" h="287" extrusionOk="0">
                  <a:moveTo>
                    <a:pt x="0" y="0"/>
                  </a:moveTo>
                  <a:lnTo>
                    <a:pt x="0" y="0"/>
                  </a:lnTo>
                  <a:cubicBezTo>
                    <a:pt x="24" y="119"/>
                    <a:pt x="36" y="227"/>
                    <a:pt x="155" y="286"/>
                  </a:cubicBezTo>
                  <a:cubicBezTo>
                    <a:pt x="167" y="143"/>
                    <a:pt x="179" y="24"/>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92" name="Google Shape;3292;p32"/>
            <p:cNvSpPr/>
            <p:nvPr/>
          </p:nvSpPr>
          <p:spPr>
            <a:xfrm>
              <a:off x="6121000" y="3638250"/>
              <a:ext cx="3300" cy="7300"/>
            </a:xfrm>
            <a:custGeom>
              <a:avLst/>
              <a:gdLst/>
              <a:ahLst/>
              <a:cxnLst/>
              <a:rect l="l" t="t" r="r" b="b"/>
              <a:pathLst>
                <a:path w="132" h="292" extrusionOk="0">
                  <a:moveTo>
                    <a:pt x="40" y="1"/>
                  </a:moveTo>
                  <a:cubicBezTo>
                    <a:pt x="27" y="1"/>
                    <a:pt x="14" y="2"/>
                    <a:pt x="0" y="5"/>
                  </a:cubicBezTo>
                  <a:cubicBezTo>
                    <a:pt x="0" y="113"/>
                    <a:pt x="12" y="196"/>
                    <a:pt x="12" y="291"/>
                  </a:cubicBezTo>
                  <a:cubicBezTo>
                    <a:pt x="131" y="244"/>
                    <a:pt x="131" y="136"/>
                    <a:pt x="131" y="17"/>
                  </a:cubicBezTo>
                  <a:cubicBezTo>
                    <a:pt x="97" y="9"/>
                    <a:pt x="70" y="1"/>
                    <a:pt x="4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93" name="Google Shape;3293;p32"/>
            <p:cNvSpPr/>
            <p:nvPr/>
          </p:nvSpPr>
          <p:spPr>
            <a:xfrm>
              <a:off x="5805475" y="3613500"/>
              <a:ext cx="4125" cy="5150"/>
            </a:xfrm>
            <a:custGeom>
              <a:avLst/>
              <a:gdLst/>
              <a:ahLst/>
              <a:cxnLst/>
              <a:rect l="l" t="t" r="r" b="b"/>
              <a:pathLst>
                <a:path w="165" h="206" extrusionOk="0">
                  <a:moveTo>
                    <a:pt x="49" y="0"/>
                  </a:moveTo>
                  <a:cubicBezTo>
                    <a:pt x="34" y="0"/>
                    <a:pt x="18" y="3"/>
                    <a:pt x="1" y="7"/>
                  </a:cubicBezTo>
                  <a:lnTo>
                    <a:pt x="1" y="162"/>
                  </a:lnTo>
                  <a:cubicBezTo>
                    <a:pt x="48" y="193"/>
                    <a:pt x="80" y="205"/>
                    <a:pt x="100" y="205"/>
                  </a:cubicBezTo>
                  <a:cubicBezTo>
                    <a:pt x="165" y="205"/>
                    <a:pt x="113" y="77"/>
                    <a:pt x="131" y="31"/>
                  </a:cubicBezTo>
                  <a:cubicBezTo>
                    <a:pt x="101" y="8"/>
                    <a:pt x="76" y="0"/>
                    <a:pt x="4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94" name="Google Shape;3294;p32"/>
            <p:cNvSpPr/>
            <p:nvPr/>
          </p:nvSpPr>
          <p:spPr>
            <a:xfrm>
              <a:off x="6128125" y="3626025"/>
              <a:ext cx="3900" cy="1950"/>
            </a:xfrm>
            <a:custGeom>
              <a:avLst/>
              <a:gdLst/>
              <a:ahLst/>
              <a:cxnLst/>
              <a:rect l="l" t="t" r="r" b="b"/>
              <a:pathLst>
                <a:path w="156" h="78" extrusionOk="0">
                  <a:moveTo>
                    <a:pt x="74" y="0"/>
                  </a:moveTo>
                  <a:cubicBezTo>
                    <a:pt x="46" y="0"/>
                    <a:pt x="20" y="27"/>
                    <a:pt x="1" y="78"/>
                  </a:cubicBezTo>
                  <a:cubicBezTo>
                    <a:pt x="37" y="78"/>
                    <a:pt x="96" y="66"/>
                    <a:pt x="156" y="66"/>
                  </a:cubicBezTo>
                  <a:cubicBezTo>
                    <a:pt x="128" y="21"/>
                    <a:pt x="100" y="0"/>
                    <a:pt x="7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95" name="Google Shape;3295;p32"/>
            <p:cNvSpPr/>
            <p:nvPr/>
          </p:nvSpPr>
          <p:spPr>
            <a:xfrm>
              <a:off x="5769450" y="3610400"/>
              <a:ext cx="3300" cy="1200"/>
            </a:xfrm>
            <a:custGeom>
              <a:avLst/>
              <a:gdLst/>
              <a:ahLst/>
              <a:cxnLst/>
              <a:rect l="l" t="t" r="r" b="b"/>
              <a:pathLst>
                <a:path w="132" h="48" extrusionOk="0">
                  <a:moveTo>
                    <a:pt x="1" y="0"/>
                  </a:moveTo>
                  <a:cubicBezTo>
                    <a:pt x="1" y="12"/>
                    <a:pt x="13" y="48"/>
                    <a:pt x="25" y="48"/>
                  </a:cubicBezTo>
                  <a:cubicBezTo>
                    <a:pt x="72" y="36"/>
                    <a:pt x="96" y="12"/>
                    <a:pt x="13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96" name="Google Shape;3296;p32"/>
            <p:cNvSpPr/>
            <p:nvPr/>
          </p:nvSpPr>
          <p:spPr>
            <a:xfrm>
              <a:off x="5676000" y="3585100"/>
              <a:ext cx="3600" cy="3550"/>
            </a:xfrm>
            <a:custGeom>
              <a:avLst/>
              <a:gdLst/>
              <a:ahLst/>
              <a:cxnLst/>
              <a:rect l="l" t="t" r="r" b="b"/>
              <a:pathLst>
                <a:path w="144" h="142" extrusionOk="0">
                  <a:moveTo>
                    <a:pt x="0" y="0"/>
                  </a:moveTo>
                  <a:cubicBezTo>
                    <a:pt x="0" y="48"/>
                    <a:pt x="0" y="72"/>
                    <a:pt x="12" y="131"/>
                  </a:cubicBezTo>
                  <a:cubicBezTo>
                    <a:pt x="27" y="139"/>
                    <a:pt x="42" y="141"/>
                    <a:pt x="56" y="141"/>
                  </a:cubicBezTo>
                  <a:cubicBezTo>
                    <a:pt x="88" y="141"/>
                    <a:pt x="119" y="128"/>
                    <a:pt x="143" y="119"/>
                  </a:cubicBezTo>
                  <a:cubicBezTo>
                    <a:pt x="84" y="72"/>
                    <a:pt x="48"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97" name="Google Shape;3297;p32"/>
            <p:cNvSpPr/>
            <p:nvPr/>
          </p:nvSpPr>
          <p:spPr>
            <a:xfrm>
              <a:off x="5948650" y="3608300"/>
              <a:ext cx="3300" cy="1725"/>
            </a:xfrm>
            <a:custGeom>
              <a:avLst/>
              <a:gdLst/>
              <a:ahLst/>
              <a:cxnLst/>
              <a:rect l="l" t="t" r="r" b="b"/>
              <a:pathLst>
                <a:path w="132" h="69" extrusionOk="0">
                  <a:moveTo>
                    <a:pt x="96" y="1"/>
                  </a:moveTo>
                  <a:cubicBezTo>
                    <a:pt x="60" y="1"/>
                    <a:pt x="36" y="25"/>
                    <a:pt x="0" y="37"/>
                  </a:cubicBezTo>
                  <a:cubicBezTo>
                    <a:pt x="28" y="59"/>
                    <a:pt x="51" y="68"/>
                    <a:pt x="70" y="68"/>
                  </a:cubicBezTo>
                  <a:cubicBezTo>
                    <a:pt x="93" y="68"/>
                    <a:pt x="112" y="56"/>
                    <a:pt x="131" y="37"/>
                  </a:cubicBezTo>
                  <a:cubicBezTo>
                    <a:pt x="119" y="25"/>
                    <a:pt x="108" y="1"/>
                    <a:pt x="9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98" name="Google Shape;3298;p32"/>
            <p:cNvSpPr/>
            <p:nvPr/>
          </p:nvSpPr>
          <p:spPr>
            <a:xfrm>
              <a:off x="5829575" y="3615100"/>
              <a:ext cx="4200" cy="2175"/>
            </a:xfrm>
            <a:custGeom>
              <a:avLst/>
              <a:gdLst/>
              <a:ahLst/>
              <a:cxnLst/>
              <a:rect l="l" t="t" r="r" b="b"/>
              <a:pathLst>
                <a:path w="168" h="87" extrusionOk="0">
                  <a:moveTo>
                    <a:pt x="89" y="1"/>
                  </a:moveTo>
                  <a:cubicBezTo>
                    <a:pt x="63" y="1"/>
                    <a:pt x="33" y="18"/>
                    <a:pt x="1" y="50"/>
                  </a:cubicBezTo>
                  <a:cubicBezTo>
                    <a:pt x="60" y="62"/>
                    <a:pt x="108" y="62"/>
                    <a:pt x="168" y="86"/>
                  </a:cubicBezTo>
                  <a:cubicBezTo>
                    <a:pt x="148" y="27"/>
                    <a:pt x="121" y="1"/>
                    <a:pt x="8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99" name="Google Shape;3299;p32"/>
            <p:cNvSpPr/>
            <p:nvPr/>
          </p:nvSpPr>
          <p:spPr>
            <a:xfrm>
              <a:off x="6074550" y="3492225"/>
              <a:ext cx="142900" cy="19475"/>
            </a:xfrm>
            <a:custGeom>
              <a:avLst/>
              <a:gdLst/>
              <a:ahLst/>
              <a:cxnLst/>
              <a:rect l="l" t="t" r="r" b="b"/>
              <a:pathLst>
                <a:path w="5716" h="779" extrusionOk="0">
                  <a:moveTo>
                    <a:pt x="298" y="1"/>
                  </a:moveTo>
                  <a:cubicBezTo>
                    <a:pt x="1" y="334"/>
                    <a:pt x="13" y="429"/>
                    <a:pt x="382" y="489"/>
                  </a:cubicBezTo>
                  <a:cubicBezTo>
                    <a:pt x="429" y="496"/>
                    <a:pt x="476" y="499"/>
                    <a:pt x="523" y="499"/>
                  </a:cubicBezTo>
                  <a:cubicBezTo>
                    <a:pt x="658" y="499"/>
                    <a:pt x="794" y="477"/>
                    <a:pt x="929" y="477"/>
                  </a:cubicBezTo>
                  <a:cubicBezTo>
                    <a:pt x="1049" y="477"/>
                    <a:pt x="1169" y="494"/>
                    <a:pt x="1287" y="560"/>
                  </a:cubicBezTo>
                  <a:cubicBezTo>
                    <a:pt x="1307" y="581"/>
                    <a:pt x="1324" y="594"/>
                    <a:pt x="1344" y="594"/>
                  </a:cubicBezTo>
                  <a:cubicBezTo>
                    <a:pt x="1358" y="594"/>
                    <a:pt x="1374" y="587"/>
                    <a:pt x="1394" y="572"/>
                  </a:cubicBezTo>
                  <a:cubicBezTo>
                    <a:pt x="1594" y="625"/>
                    <a:pt x="1797" y="638"/>
                    <a:pt x="2000" y="638"/>
                  </a:cubicBezTo>
                  <a:cubicBezTo>
                    <a:pt x="2206" y="638"/>
                    <a:pt x="2412" y="625"/>
                    <a:pt x="2617" y="625"/>
                  </a:cubicBezTo>
                  <a:cubicBezTo>
                    <a:pt x="2847" y="625"/>
                    <a:pt x="3075" y="642"/>
                    <a:pt x="3299" y="715"/>
                  </a:cubicBezTo>
                  <a:cubicBezTo>
                    <a:pt x="3306" y="730"/>
                    <a:pt x="3323" y="740"/>
                    <a:pt x="3345" y="740"/>
                  </a:cubicBezTo>
                  <a:cubicBezTo>
                    <a:pt x="3359" y="740"/>
                    <a:pt x="3376" y="736"/>
                    <a:pt x="3394" y="727"/>
                  </a:cubicBezTo>
                  <a:cubicBezTo>
                    <a:pt x="3454" y="757"/>
                    <a:pt x="3516" y="771"/>
                    <a:pt x="3579" y="771"/>
                  </a:cubicBezTo>
                  <a:cubicBezTo>
                    <a:pt x="3641" y="771"/>
                    <a:pt x="3704" y="757"/>
                    <a:pt x="3763" y="727"/>
                  </a:cubicBezTo>
                  <a:cubicBezTo>
                    <a:pt x="3859" y="755"/>
                    <a:pt x="3960" y="767"/>
                    <a:pt x="4062" y="767"/>
                  </a:cubicBezTo>
                  <a:cubicBezTo>
                    <a:pt x="4177" y="767"/>
                    <a:pt x="4293" y="752"/>
                    <a:pt x="4406" y="727"/>
                  </a:cubicBezTo>
                  <a:cubicBezTo>
                    <a:pt x="4499" y="770"/>
                    <a:pt x="4600" y="778"/>
                    <a:pt x="4703" y="778"/>
                  </a:cubicBezTo>
                  <a:cubicBezTo>
                    <a:pt x="4771" y="778"/>
                    <a:pt x="4839" y="774"/>
                    <a:pt x="4906" y="774"/>
                  </a:cubicBezTo>
                  <a:cubicBezTo>
                    <a:pt x="4961" y="731"/>
                    <a:pt x="5017" y="707"/>
                    <a:pt x="5071" y="707"/>
                  </a:cubicBezTo>
                  <a:cubicBezTo>
                    <a:pt x="5121" y="707"/>
                    <a:pt x="5170" y="728"/>
                    <a:pt x="5216" y="774"/>
                  </a:cubicBezTo>
                  <a:cubicBezTo>
                    <a:pt x="5240" y="771"/>
                    <a:pt x="5264" y="770"/>
                    <a:pt x="5288" y="770"/>
                  </a:cubicBezTo>
                  <a:cubicBezTo>
                    <a:pt x="5348" y="770"/>
                    <a:pt x="5410" y="777"/>
                    <a:pt x="5470" y="777"/>
                  </a:cubicBezTo>
                  <a:cubicBezTo>
                    <a:pt x="5555" y="777"/>
                    <a:pt x="5638" y="763"/>
                    <a:pt x="5716" y="691"/>
                  </a:cubicBezTo>
                  <a:cubicBezTo>
                    <a:pt x="5699" y="402"/>
                    <a:pt x="5522" y="371"/>
                    <a:pt x="5348" y="371"/>
                  </a:cubicBezTo>
                  <a:cubicBezTo>
                    <a:pt x="5300" y="371"/>
                    <a:pt x="5252" y="373"/>
                    <a:pt x="5207" y="373"/>
                  </a:cubicBezTo>
                  <a:cubicBezTo>
                    <a:pt x="5181" y="373"/>
                    <a:pt x="5156" y="372"/>
                    <a:pt x="5132" y="370"/>
                  </a:cubicBezTo>
                  <a:cubicBezTo>
                    <a:pt x="4704" y="298"/>
                    <a:pt x="4263" y="310"/>
                    <a:pt x="3846" y="179"/>
                  </a:cubicBezTo>
                  <a:cubicBezTo>
                    <a:pt x="3839" y="178"/>
                    <a:pt x="3831" y="177"/>
                    <a:pt x="3823" y="177"/>
                  </a:cubicBezTo>
                  <a:cubicBezTo>
                    <a:pt x="3690" y="177"/>
                    <a:pt x="3584" y="385"/>
                    <a:pt x="3443" y="385"/>
                  </a:cubicBezTo>
                  <a:cubicBezTo>
                    <a:pt x="3396" y="385"/>
                    <a:pt x="3344" y="361"/>
                    <a:pt x="3287" y="298"/>
                  </a:cubicBezTo>
                  <a:cubicBezTo>
                    <a:pt x="3245" y="267"/>
                    <a:pt x="3203" y="255"/>
                    <a:pt x="3162" y="255"/>
                  </a:cubicBezTo>
                  <a:cubicBezTo>
                    <a:pt x="3060" y="255"/>
                    <a:pt x="2960" y="323"/>
                    <a:pt x="2855" y="323"/>
                  </a:cubicBezTo>
                  <a:cubicBezTo>
                    <a:pt x="2809" y="323"/>
                    <a:pt x="2763" y="311"/>
                    <a:pt x="2715" y="274"/>
                  </a:cubicBezTo>
                  <a:cubicBezTo>
                    <a:pt x="2598" y="162"/>
                    <a:pt x="2464" y="137"/>
                    <a:pt x="2325" y="137"/>
                  </a:cubicBezTo>
                  <a:cubicBezTo>
                    <a:pt x="2215" y="137"/>
                    <a:pt x="2101" y="153"/>
                    <a:pt x="1990" y="153"/>
                  </a:cubicBezTo>
                  <a:cubicBezTo>
                    <a:pt x="1945" y="153"/>
                    <a:pt x="1901" y="151"/>
                    <a:pt x="1858" y="143"/>
                  </a:cubicBezTo>
                  <a:cubicBezTo>
                    <a:pt x="1858" y="143"/>
                    <a:pt x="1846" y="132"/>
                    <a:pt x="1811" y="120"/>
                  </a:cubicBezTo>
                  <a:cubicBezTo>
                    <a:pt x="1797" y="113"/>
                    <a:pt x="1785" y="110"/>
                    <a:pt x="1774" y="110"/>
                  </a:cubicBezTo>
                  <a:cubicBezTo>
                    <a:pt x="1748" y="110"/>
                    <a:pt x="1729" y="127"/>
                    <a:pt x="1703" y="143"/>
                  </a:cubicBezTo>
                  <a:lnTo>
                    <a:pt x="1430" y="143"/>
                  </a:lnTo>
                  <a:cubicBezTo>
                    <a:pt x="1430" y="132"/>
                    <a:pt x="1406" y="132"/>
                    <a:pt x="1382" y="120"/>
                  </a:cubicBezTo>
                  <a:cubicBezTo>
                    <a:pt x="1371" y="113"/>
                    <a:pt x="1362" y="110"/>
                    <a:pt x="1353" y="110"/>
                  </a:cubicBezTo>
                  <a:cubicBezTo>
                    <a:pt x="1331" y="110"/>
                    <a:pt x="1312" y="127"/>
                    <a:pt x="1287" y="143"/>
                  </a:cubicBezTo>
                  <a:cubicBezTo>
                    <a:pt x="1287" y="143"/>
                    <a:pt x="1275" y="155"/>
                    <a:pt x="1251" y="179"/>
                  </a:cubicBezTo>
                  <a:cubicBezTo>
                    <a:pt x="1242" y="182"/>
                    <a:pt x="1234" y="184"/>
                    <a:pt x="1226" y="184"/>
                  </a:cubicBezTo>
                  <a:cubicBezTo>
                    <a:pt x="1203" y="184"/>
                    <a:pt x="1182" y="170"/>
                    <a:pt x="1156" y="143"/>
                  </a:cubicBezTo>
                  <a:lnTo>
                    <a:pt x="1025" y="12"/>
                  </a:lnTo>
                  <a:cubicBezTo>
                    <a:pt x="947" y="48"/>
                    <a:pt x="873" y="69"/>
                    <a:pt x="798" y="69"/>
                  </a:cubicBezTo>
                  <a:cubicBezTo>
                    <a:pt x="724" y="69"/>
                    <a:pt x="650" y="48"/>
                    <a:pt x="57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00" name="Google Shape;3300;p32"/>
            <p:cNvSpPr/>
            <p:nvPr/>
          </p:nvSpPr>
          <p:spPr>
            <a:xfrm>
              <a:off x="5887025" y="3486875"/>
              <a:ext cx="219400" cy="19375"/>
            </a:xfrm>
            <a:custGeom>
              <a:avLst/>
              <a:gdLst/>
              <a:ahLst/>
              <a:cxnLst/>
              <a:rect l="l" t="t" r="r" b="b"/>
              <a:pathLst>
                <a:path w="8776" h="775" extrusionOk="0">
                  <a:moveTo>
                    <a:pt x="6573" y="0"/>
                  </a:moveTo>
                  <a:cubicBezTo>
                    <a:pt x="6525" y="0"/>
                    <a:pt x="6490" y="36"/>
                    <a:pt x="6454" y="60"/>
                  </a:cubicBezTo>
                  <a:cubicBezTo>
                    <a:pt x="6442" y="131"/>
                    <a:pt x="6466" y="191"/>
                    <a:pt x="6514" y="250"/>
                  </a:cubicBezTo>
                  <a:cubicBezTo>
                    <a:pt x="6668" y="393"/>
                    <a:pt x="6859" y="346"/>
                    <a:pt x="7037" y="417"/>
                  </a:cubicBezTo>
                  <a:cubicBezTo>
                    <a:pt x="6968" y="452"/>
                    <a:pt x="6900" y="463"/>
                    <a:pt x="6834" y="463"/>
                  </a:cubicBezTo>
                  <a:cubicBezTo>
                    <a:pt x="6717" y="463"/>
                    <a:pt x="6603" y="429"/>
                    <a:pt x="6490" y="429"/>
                  </a:cubicBezTo>
                  <a:cubicBezTo>
                    <a:pt x="6406" y="429"/>
                    <a:pt x="6347" y="417"/>
                    <a:pt x="6287" y="417"/>
                  </a:cubicBezTo>
                  <a:lnTo>
                    <a:pt x="6204" y="417"/>
                  </a:lnTo>
                  <a:cubicBezTo>
                    <a:pt x="6085" y="453"/>
                    <a:pt x="5978" y="465"/>
                    <a:pt x="5859" y="476"/>
                  </a:cubicBezTo>
                  <a:lnTo>
                    <a:pt x="5537" y="476"/>
                  </a:lnTo>
                  <a:cubicBezTo>
                    <a:pt x="5430" y="476"/>
                    <a:pt x="5323" y="453"/>
                    <a:pt x="5240" y="405"/>
                  </a:cubicBezTo>
                  <a:cubicBezTo>
                    <a:pt x="5156" y="357"/>
                    <a:pt x="5097" y="310"/>
                    <a:pt x="5025" y="286"/>
                  </a:cubicBezTo>
                  <a:cubicBezTo>
                    <a:pt x="5001" y="280"/>
                    <a:pt x="4975" y="277"/>
                    <a:pt x="4949" y="277"/>
                  </a:cubicBezTo>
                  <a:cubicBezTo>
                    <a:pt x="4924" y="277"/>
                    <a:pt x="4900" y="280"/>
                    <a:pt x="4882" y="286"/>
                  </a:cubicBezTo>
                  <a:cubicBezTo>
                    <a:pt x="4835" y="310"/>
                    <a:pt x="4799" y="346"/>
                    <a:pt x="4763" y="369"/>
                  </a:cubicBezTo>
                  <a:cubicBezTo>
                    <a:pt x="4718" y="406"/>
                    <a:pt x="4672" y="421"/>
                    <a:pt x="4616" y="421"/>
                  </a:cubicBezTo>
                  <a:cubicBezTo>
                    <a:pt x="4599" y="421"/>
                    <a:pt x="4581" y="420"/>
                    <a:pt x="4561" y="417"/>
                  </a:cubicBezTo>
                  <a:lnTo>
                    <a:pt x="4430" y="369"/>
                  </a:lnTo>
                  <a:lnTo>
                    <a:pt x="4204" y="286"/>
                  </a:lnTo>
                  <a:cubicBezTo>
                    <a:pt x="4144" y="274"/>
                    <a:pt x="4108" y="274"/>
                    <a:pt x="4049" y="274"/>
                  </a:cubicBezTo>
                  <a:cubicBezTo>
                    <a:pt x="3954" y="286"/>
                    <a:pt x="3882" y="310"/>
                    <a:pt x="3811" y="346"/>
                  </a:cubicBezTo>
                  <a:cubicBezTo>
                    <a:pt x="3751" y="369"/>
                    <a:pt x="3704" y="393"/>
                    <a:pt x="3644" y="405"/>
                  </a:cubicBezTo>
                  <a:cubicBezTo>
                    <a:pt x="3611" y="412"/>
                    <a:pt x="3578" y="415"/>
                    <a:pt x="3544" y="415"/>
                  </a:cubicBezTo>
                  <a:cubicBezTo>
                    <a:pt x="3459" y="415"/>
                    <a:pt x="3373" y="395"/>
                    <a:pt x="3287" y="369"/>
                  </a:cubicBezTo>
                  <a:cubicBezTo>
                    <a:pt x="3168" y="334"/>
                    <a:pt x="3049" y="310"/>
                    <a:pt x="2930" y="310"/>
                  </a:cubicBezTo>
                  <a:lnTo>
                    <a:pt x="1394" y="310"/>
                  </a:lnTo>
                  <a:cubicBezTo>
                    <a:pt x="1215" y="310"/>
                    <a:pt x="1037" y="298"/>
                    <a:pt x="858" y="298"/>
                  </a:cubicBezTo>
                  <a:lnTo>
                    <a:pt x="632" y="298"/>
                  </a:lnTo>
                  <a:cubicBezTo>
                    <a:pt x="418" y="310"/>
                    <a:pt x="156" y="286"/>
                    <a:pt x="1" y="512"/>
                  </a:cubicBezTo>
                  <a:cubicBezTo>
                    <a:pt x="275" y="655"/>
                    <a:pt x="596" y="607"/>
                    <a:pt x="894" y="631"/>
                  </a:cubicBezTo>
                  <a:cubicBezTo>
                    <a:pt x="1846" y="667"/>
                    <a:pt x="2811" y="607"/>
                    <a:pt x="3763" y="762"/>
                  </a:cubicBezTo>
                  <a:cubicBezTo>
                    <a:pt x="3870" y="750"/>
                    <a:pt x="3989" y="726"/>
                    <a:pt x="4108" y="726"/>
                  </a:cubicBezTo>
                  <a:cubicBezTo>
                    <a:pt x="5668" y="738"/>
                    <a:pt x="7216" y="762"/>
                    <a:pt x="8776" y="774"/>
                  </a:cubicBezTo>
                  <a:cubicBezTo>
                    <a:pt x="8654" y="646"/>
                    <a:pt x="8512" y="618"/>
                    <a:pt x="8367" y="618"/>
                  </a:cubicBezTo>
                  <a:cubicBezTo>
                    <a:pt x="8249" y="618"/>
                    <a:pt x="8129" y="637"/>
                    <a:pt x="8015" y="637"/>
                  </a:cubicBezTo>
                  <a:cubicBezTo>
                    <a:pt x="7982" y="637"/>
                    <a:pt x="7950" y="635"/>
                    <a:pt x="7918" y="631"/>
                  </a:cubicBezTo>
                  <a:cubicBezTo>
                    <a:pt x="7597" y="572"/>
                    <a:pt x="7561" y="417"/>
                    <a:pt x="7776" y="191"/>
                  </a:cubicBezTo>
                  <a:lnTo>
                    <a:pt x="7764" y="131"/>
                  </a:lnTo>
                  <a:lnTo>
                    <a:pt x="7764" y="60"/>
                  </a:lnTo>
                  <a:lnTo>
                    <a:pt x="6645" y="12"/>
                  </a:lnTo>
                  <a:cubicBezTo>
                    <a:pt x="6645" y="12"/>
                    <a:pt x="6621" y="0"/>
                    <a:pt x="657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01" name="Google Shape;3301;p32"/>
            <p:cNvSpPr/>
            <p:nvPr/>
          </p:nvSpPr>
          <p:spPr>
            <a:xfrm>
              <a:off x="6128125" y="3527450"/>
              <a:ext cx="48850" cy="11650"/>
            </a:xfrm>
            <a:custGeom>
              <a:avLst/>
              <a:gdLst/>
              <a:ahLst/>
              <a:cxnLst/>
              <a:rect l="l" t="t" r="r" b="b"/>
              <a:pathLst>
                <a:path w="1954" h="466" extrusionOk="0">
                  <a:moveTo>
                    <a:pt x="575" y="0"/>
                  </a:moveTo>
                  <a:cubicBezTo>
                    <a:pt x="383" y="0"/>
                    <a:pt x="191" y="8"/>
                    <a:pt x="1" y="32"/>
                  </a:cubicBezTo>
                  <a:lnTo>
                    <a:pt x="1" y="282"/>
                  </a:lnTo>
                  <a:cubicBezTo>
                    <a:pt x="37" y="330"/>
                    <a:pt x="96" y="377"/>
                    <a:pt x="144" y="413"/>
                  </a:cubicBezTo>
                  <a:cubicBezTo>
                    <a:pt x="220" y="378"/>
                    <a:pt x="296" y="366"/>
                    <a:pt x="371" y="366"/>
                  </a:cubicBezTo>
                  <a:cubicBezTo>
                    <a:pt x="474" y="366"/>
                    <a:pt x="577" y="388"/>
                    <a:pt x="680" y="401"/>
                  </a:cubicBezTo>
                  <a:cubicBezTo>
                    <a:pt x="874" y="426"/>
                    <a:pt x="1074" y="465"/>
                    <a:pt x="1275" y="465"/>
                  </a:cubicBezTo>
                  <a:cubicBezTo>
                    <a:pt x="1467" y="465"/>
                    <a:pt x="1660" y="429"/>
                    <a:pt x="1846" y="306"/>
                  </a:cubicBezTo>
                  <a:cubicBezTo>
                    <a:pt x="1954" y="163"/>
                    <a:pt x="1823" y="104"/>
                    <a:pt x="1727" y="32"/>
                  </a:cubicBezTo>
                  <a:cubicBezTo>
                    <a:pt x="1346" y="32"/>
                    <a:pt x="960" y="0"/>
                    <a:pt x="57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02" name="Google Shape;3302;p32"/>
            <p:cNvSpPr/>
            <p:nvPr/>
          </p:nvSpPr>
          <p:spPr>
            <a:xfrm>
              <a:off x="6171300" y="3527825"/>
              <a:ext cx="43475" cy="11150"/>
            </a:xfrm>
            <a:custGeom>
              <a:avLst/>
              <a:gdLst/>
              <a:ahLst/>
              <a:cxnLst/>
              <a:rect l="l" t="t" r="r" b="b"/>
              <a:pathLst>
                <a:path w="1739" h="446" extrusionOk="0">
                  <a:moveTo>
                    <a:pt x="1300" y="0"/>
                  </a:moveTo>
                  <a:cubicBezTo>
                    <a:pt x="1103" y="0"/>
                    <a:pt x="921" y="55"/>
                    <a:pt x="738" y="136"/>
                  </a:cubicBezTo>
                  <a:cubicBezTo>
                    <a:pt x="596" y="29"/>
                    <a:pt x="417" y="124"/>
                    <a:pt x="274" y="17"/>
                  </a:cubicBezTo>
                  <a:lnTo>
                    <a:pt x="0" y="17"/>
                  </a:lnTo>
                  <a:cubicBezTo>
                    <a:pt x="36" y="101"/>
                    <a:pt x="72" y="208"/>
                    <a:pt x="119" y="303"/>
                  </a:cubicBezTo>
                  <a:cubicBezTo>
                    <a:pt x="215" y="362"/>
                    <a:pt x="357" y="327"/>
                    <a:pt x="429" y="446"/>
                  </a:cubicBezTo>
                  <a:cubicBezTo>
                    <a:pt x="846" y="434"/>
                    <a:pt x="1274" y="434"/>
                    <a:pt x="1691" y="422"/>
                  </a:cubicBezTo>
                  <a:cubicBezTo>
                    <a:pt x="1739" y="196"/>
                    <a:pt x="1727" y="17"/>
                    <a:pt x="1405" y="5"/>
                  </a:cubicBezTo>
                  <a:cubicBezTo>
                    <a:pt x="1370" y="2"/>
                    <a:pt x="1335" y="0"/>
                    <a:pt x="130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03" name="Google Shape;3303;p32"/>
            <p:cNvSpPr/>
            <p:nvPr/>
          </p:nvSpPr>
          <p:spPr>
            <a:xfrm>
              <a:off x="6039125" y="3523775"/>
              <a:ext cx="47950" cy="11025"/>
            </a:xfrm>
            <a:custGeom>
              <a:avLst/>
              <a:gdLst/>
              <a:ahLst/>
              <a:cxnLst/>
              <a:rect l="l" t="t" r="r" b="b"/>
              <a:pathLst>
                <a:path w="1918" h="441" extrusionOk="0">
                  <a:moveTo>
                    <a:pt x="251" y="1"/>
                  </a:moveTo>
                  <a:cubicBezTo>
                    <a:pt x="180" y="12"/>
                    <a:pt x="60" y="12"/>
                    <a:pt x="25" y="120"/>
                  </a:cubicBezTo>
                  <a:cubicBezTo>
                    <a:pt x="1" y="215"/>
                    <a:pt x="84" y="263"/>
                    <a:pt x="180" y="298"/>
                  </a:cubicBezTo>
                  <a:cubicBezTo>
                    <a:pt x="208" y="309"/>
                    <a:pt x="236" y="313"/>
                    <a:pt x="264" y="313"/>
                  </a:cubicBezTo>
                  <a:cubicBezTo>
                    <a:pt x="408" y="313"/>
                    <a:pt x="537" y="193"/>
                    <a:pt x="659" y="193"/>
                  </a:cubicBezTo>
                  <a:cubicBezTo>
                    <a:pt x="698" y="193"/>
                    <a:pt x="737" y="206"/>
                    <a:pt x="775" y="239"/>
                  </a:cubicBezTo>
                  <a:cubicBezTo>
                    <a:pt x="990" y="402"/>
                    <a:pt x="1210" y="440"/>
                    <a:pt x="1434" y="440"/>
                  </a:cubicBezTo>
                  <a:cubicBezTo>
                    <a:pt x="1570" y="440"/>
                    <a:pt x="1707" y="426"/>
                    <a:pt x="1846" y="417"/>
                  </a:cubicBezTo>
                  <a:cubicBezTo>
                    <a:pt x="1918" y="322"/>
                    <a:pt x="1918" y="239"/>
                    <a:pt x="1834" y="143"/>
                  </a:cubicBezTo>
                  <a:cubicBezTo>
                    <a:pt x="1311" y="108"/>
                    <a:pt x="775" y="36"/>
                    <a:pt x="25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04" name="Google Shape;3304;p32"/>
            <p:cNvSpPr/>
            <p:nvPr/>
          </p:nvSpPr>
          <p:spPr>
            <a:xfrm>
              <a:off x="6184700" y="3508675"/>
              <a:ext cx="47925" cy="5925"/>
            </a:xfrm>
            <a:custGeom>
              <a:avLst/>
              <a:gdLst/>
              <a:ahLst/>
              <a:cxnLst/>
              <a:rect l="l" t="t" r="r" b="b"/>
              <a:pathLst>
                <a:path w="1917" h="237" extrusionOk="0">
                  <a:moveTo>
                    <a:pt x="685" y="0"/>
                  </a:moveTo>
                  <a:cubicBezTo>
                    <a:pt x="655" y="0"/>
                    <a:pt x="625" y="3"/>
                    <a:pt x="595" y="9"/>
                  </a:cubicBezTo>
                  <a:cubicBezTo>
                    <a:pt x="393" y="21"/>
                    <a:pt x="191" y="33"/>
                    <a:pt x="0" y="57"/>
                  </a:cubicBezTo>
                  <a:cubicBezTo>
                    <a:pt x="536" y="188"/>
                    <a:pt x="1095" y="140"/>
                    <a:pt x="1667" y="235"/>
                  </a:cubicBezTo>
                  <a:cubicBezTo>
                    <a:pt x="1677" y="236"/>
                    <a:pt x="1687" y="237"/>
                    <a:pt x="1696" y="237"/>
                  </a:cubicBezTo>
                  <a:cubicBezTo>
                    <a:pt x="1801" y="237"/>
                    <a:pt x="1884" y="177"/>
                    <a:pt x="1917" y="57"/>
                  </a:cubicBezTo>
                  <a:cubicBezTo>
                    <a:pt x="1703" y="33"/>
                    <a:pt x="1512" y="33"/>
                    <a:pt x="1322" y="33"/>
                  </a:cubicBezTo>
                  <a:cubicBezTo>
                    <a:pt x="1143" y="21"/>
                    <a:pt x="953" y="21"/>
                    <a:pt x="774" y="9"/>
                  </a:cubicBezTo>
                  <a:cubicBezTo>
                    <a:pt x="744" y="3"/>
                    <a:pt x="714" y="0"/>
                    <a:pt x="68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05" name="Google Shape;3305;p32"/>
            <p:cNvSpPr/>
            <p:nvPr/>
          </p:nvSpPr>
          <p:spPr>
            <a:xfrm>
              <a:off x="6109075" y="3506225"/>
              <a:ext cx="47650" cy="4175"/>
            </a:xfrm>
            <a:custGeom>
              <a:avLst/>
              <a:gdLst/>
              <a:ahLst/>
              <a:cxnLst/>
              <a:rect l="l" t="t" r="r" b="b"/>
              <a:pathLst>
                <a:path w="1906" h="167" extrusionOk="0">
                  <a:moveTo>
                    <a:pt x="1537" y="0"/>
                  </a:moveTo>
                  <a:cubicBezTo>
                    <a:pt x="1025" y="0"/>
                    <a:pt x="501" y="12"/>
                    <a:pt x="1" y="12"/>
                  </a:cubicBezTo>
                  <a:cubicBezTo>
                    <a:pt x="620" y="167"/>
                    <a:pt x="1263" y="131"/>
                    <a:pt x="1906" y="155"/>
                  </a:cubicBezTo>
                  <a:cubicBezTo>
                    <a:pt x="1811" y="36"/>
                    <a:pt x="1680" y="0"/>
                    <a:pt x="153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06" name="Google Shape;3306;p32"/>
            <p:cNvSpPr/>
            <p:nvPr/>
          </p:nvSpPr>
          <p:spPr>
            <a:xfrm>
              <a:off x="6084975" y="3524925"/>
              <a:ext cx="11025" cy="9300"/>
            </a:xfrm>
            <a:custGeom>
              <a:avLst/>
              <a:gdLst/>
              <a:ahLst/>
              <a:cxnLst/>
              <a:rect l="l" t="t" r="r" b="b"/>
              <a:pathLst>
                <a:path w="441" h="372" extrusionOk="0">
                  <a:moveTo>
                    <a:pt x="288" y="0"/>
                  </a:moveTo>
                  <a:cubicBezTo>
                    <a:pt x="188" y="0"/>
                    <a:pt x="97" y="81"/>
                    <a:pt x="0" y="97"/>
                  </a:cubicBezTo>
                  <a:cubicBezTo>
                    <a:pt x="0" y="193"/>
                    <a:pt x="12" y="276"/>
                    <a:pt x="12" y="371"/>
                  </a:cubicBezTo>
                  <a:lnTo>
                    <a:pt x="429" y="371"/>
                  </a:lnTo>
                  <a:cubicBezTo>
                    <a:pt x="429" y="336"/>
                    <a:pt x="441" y="300"/>
                    <a:pt x="441" y="264"/>
                  </a:cubicBezTo>
                  <a:lnTo>
                    <a:pt x="441" y="74"/>
                  </a:lnTo>
                  <a:cubicBezTo>
                    <a:pt x="387" y="19"/>
                    <a:pt x="336" y="0"/>
                    <a:pt x="28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07" name="Google Shape;3307;p32"/>
            <p:cNvSpPr/>
            <p:nvPr/>
          </p:nvSpPr>
          <p:spPr>
            <a:xfrm>
              <a:off x="6178150" y="3527950"/>
              <a:ext cx="11625" cy="3225"/>
            </a:xfrm>
            <a:custGeom>
              <a:avLst/>
              <a:gdLst/>
              <a:ahLst/>
              <a:cxnLst/>
              <a:rect l="l" t="t" r="r" b="b"/>
              <a:pathLst>
                <a:path w="465" h="129" extrusionOk="0">
                  <a:moveTo>
                    <a:pt x="0" y="0"/>
                  </a:moveTo>
                  <a:cubicBezTo>
                    <a:pt x="97" y="105"/>
                    <a:pt x="200" y="128"/>
                    <a:pt x="308" y="128"/>
                  </a:cubicBezTo>
                  <a:cubicBezTo>
                    <a:pt x="359" y="128"/>
                    <a:pt x="411" y="123"/>
                    <a:pt x="464" y="119"/>
                  </a:cubicBezTo>
                  <a:cubicBezTo>
                    <a:pt x="334" y="0"/>
                    <a:pt x="167" y="0"/>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08" name="Google Shape;3308;p32"/>
            <p:cNvSpPr/>
            <p:nvPr/>
          </p:nvSpPr>
          <p:spPr>
            <a:xfrm>
              <a:off x="6159400" y="3510375"/>
              <a:ext cx="9250" cy="1950"/>
            </a:xfrm>
            <a:custGeom>
              <a:avLst/>
              <a:gdLst/>
              <a:ahLst/>
              <a:cxnLst/>
              <a:rect l="l" t="t" r="r" b="b"/>
              <a:pathLst>
                <a:path w="370" h="78" extrusionOk="0">
                  <a:moveTo>
                    <a:pt x="0" y="1"/>
                  </a:moveTo>
                  <a:cubicBezTo>
                    <a:pt x="54" y="55"/>
                    <a:pt x="109" y="77"/>
                    <a:pt x="164" y="77"/>
                  </a:cubicBezTo>
                  <a:cubicBezTo>
                    <a:pt x="230" y="77"/>
                    <a:pt x="298" y="46"/>
                    <a:pt x="36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09" name="Google Shape;3309;p32"/>
            <p:cNvSpPr/>
            <p:nvPr/>
          </p:nvSpPr>
          <p:spPr>
            <a:xfrm>
              <a:off x="6019800" y="3541350"/>
              <a:ext cx="32750" cy="8675"/>
            </a:xfrm>
            <a:custGeom>
              <a:avLst/>
              <a:gdLst/>
              <a:ahLst/>
              <a:cxnLst/>
              <a:rect l="l" t="t" r="r" b="b"/>
              <a:pathLst>
                <a:path w="1310" h="347" extrusionOk="0">
                  <a:moveTo>
                    <a:pt x="1036" y="12"/>
                  </a:moveTo>
                  <a:cubicBezTo>
                    <a:pt x="845" y="24"/>
                    <a:pt x="655" y="24"/>
                    <a:pt x="464" y="24"/>
                  </a:cubicBezTo>
                  <a:cubicBezTo>
                    <a:pt x="321" y="131"/>
                    <a:pt x="107" y="0"/>
                    <a:pt x="0" y="191"/>
                  </a:cubicBezTo>
                  <a:cubicBezTo>
                    <a:pt x="238" y="281"/>
                    <a:pt x="476" y="346"/>
                    <a:pt x="713" y="346"/>
                  </a:cubicBezTo>
                  <a:cubicBezTo>
                    <a:pt x="913" y="346"/>
                    <a:pt x="1113" y="299"/>
                    <a:pt x="1310" y="179"/>
                  </a:cubicBezTo>
                  <a:cubicBezTo>
                    <a:pt x="1214" y="119"/>
                    <a:pt x="1131" y="71"/>
                    <a:pt x="1036" y="12"/>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10" name="Google Shape;3310;p32"/>
            <p:cNvSpPr/>
            <p:nvPr/>
          </p:nvSpPr>
          <p:spPr>
            <a:xfrm>
              <a:off x="6174575" y="3534725"/>
              <a:ext cx="7450" cy="3700"/>
            </a:xfrm>
            <a:custGeom>
              <a:avLst/>
              <a:gdLst/>
              <a:ahLst/>
              <a:cxnLst/>
              <a:rect l="l" t="t" r="r" b="b"/>
              <a:pathLst>
                <a:path w="298" h="148" extrusionOk="0">
                  <a:moveTo>
                    <a:pt x="46" y="1"/>
                  </a:moveTo>
                  <a:cubicBezTo>
                    <a:pt x="31" y="1"/>
                    <a:pt x="16" y="2"/>
                    <a:pt x="0" y="3"/>
                  </a:cubicBezTo>
                  <a:cubicBezTo>
                    <a:pt x="65" y="100"/>
                    <a:pt x="148" y="148"/>
                    <a:pt x="260" y="148"/>
                  </a:cubicBezTo>
                  <a:cubicBezTo>
                    <a:pt x="272" y="148"/>
                    <a:pt x="285" y="147"/>
                    <a:pt x="298" y="146"/>
                  </a:cubicBezTo>
                  <a:cubicBezTo>
                    <a:pt x="246" y="41"/>
                    <a:pt x="156" y="1"/>
                    <a:pt x="4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11" name="Google Shape;3311;p32"/>
            <p:cNvSpPr/>
            <p:nvPr/>
          </p:nvSpPr>
          <p:spPr>
            <a:xfrm>
              <a:off x="6124275" y="3616650"/>
              <a:ext cx="14600" cy="4200"/>
            </a:xfrm>
            <a:custGeom>
              <a:avLst/>
              <a:gdLst/>
              <a:ahLst/>
              <a:cxnLst/>
              <a:rect l="l" t="t" r="r" b="b"/>
              <a:pathLst>
                <a:path w="584" h="168" extrusionOk="0">
                  <a:moveTo>
                    <a:pt x="429" y="0"/>
                  </a:moveTo>
                  <a:cubicBezTo>
                    <a:pt x="298" y="24"/>
                    <a:pt x="155" y="24"/>
                    <a:pt x="0" y="36"/>
                  </a:cubicBezTo>
                  <a:cubicBezTo>
                    <a:pt x="79" y="143"/>
                    <a:pt x="170" y="167"/>
                    <a:pt x="265" y="167"/>
                  </a:cubicBezTo>
                  <a:cubicBezTo>
                    <a:pt x="347" y="167"/>
                    <a:pt x="431" y="149"/>
                    <a:pt x="512" y="149"/>
                  </a:cubicBezTo>
                  <a:cubicBezTo>
                    <a:pt x="536" y="149"/>
                    <a:pt x="560" y="151"/>
                    <a:pt x="584" y="155"/>
                  </a:cubicBezTo>
                  <a:lnTo>
                    <a:pt x="429"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12" name="Google Shape;3312;p32"/>
            <p:cNvSpPr/>
            <p:nvPr/>
          </p:nvSpPr>
          <p:spPr>
            <a:xfrm>
              <a:off x="5374475" y="2102825"/>
              <a:ext cx="166400" cy="34500"/>
            </a:xfrm>
            <a:custGeom>
              <a:avLst/>
              <a:gdLst/>
              <a:ahLst/>
              <a:cxnLst/>
              <a:rect l="l" t="t" r="r" b="b"/>
              <a:pathLst>
                <a:path w="6656" h="1380" extrusionOk="0">
                  <a:moveTo>
                    <a:pt x="870" y="0"/>
                  </a:moveTo>
                  <a:cubicBezTo>
                    <a:pt x="776" y="0"/>
                    <a:pt x="681" y="5"/>
                    <a:pt x="584" y="10"/>
                  </a:cubicBezTo>
                  <a:cubicBezTo>
                    <a:pt x="512" y="22"/>
                    <a:pt x="441" y="58"/>
                    <a:pt x="381" y="105"/>
                  </a:cubicBezTo>
                  <a:cubicBezTo>
                    <a:pt x="96" y="320"/>
                    <a:pt x="0" y="546"/>
                    <a:pt x="357" y="772"/>
                  </a:cubicBezTo>
                  <a:cubicBezTo>
                    <a:pt x="477" y="844"/>
                    <a:pt x="596" y="891"/>
                    <a:pt x="738" y="939"/>
                  </a:cubicBezTo>
                  <a:cubicBezTo>
                    <a:pt x="774" y="939"/>
                    <a:pt x="810" y="951"/>
                    <a:pt x="834" y="951"/>
                  </a:cubicBezTo>
                  <a:cubicBezTo>
                    <a:pt x="881" y="963"/>
                    <a:pt x="917" y="963"/>
                    <a:pt x="941" y="963"/>
                  </a:cubicBezTo>
                  <a:cubicBezTo>
                    <a:pt x="1524" y="1082"/>
                    <a:pt x="2120" y="1010"/>
                    <a:pt x="2703" y="1070"/>
                  </a:cubicBezTo>
                  <a:cubicBezTo>
                    <a:pt x="2763" y="1082"/>
                    <a:pt x="2822" y="1082"/>
                    <a:pt x="2882" y="1082"/>
                  </a:cubicBezTo>
                  <a:cubicBezTo>
                    <a:pt x="2888" y="1084"/>
                    <a:pt x="2893" y="1085"/>
                    <a:pt x="2899" y="1085"/>
                  </a:cubicBezTo>
                  <a:cubicBezTo>
                    <a:pt x="2941" y="1085"/>
                    <a:pt x="2963" y="1019"/>
                    <a:pt x="2990" y="1019"/>
                  </a:cubicBezTo>
                  <a:cubicBezTo>
                    <a:pt x="2994" y="1019"/>
                    <a:pt x="2997" y="1020"/>
                    <a:pt x="3001" y="1022"/>
                  </a:cubicBezTo>
                  <a:cubicBezTo>
                    <a:pt x="3024" y="1070"/>
                    <a:pt x="2917" y="1117"/>
                    <a:pt x="2941" y="1177"/>
                  </a:cubicBezTo>
                  <a:cubicBezTo>
                    <a:pt x="2941" y="1260"/>
                    <a:pt x="2977" y="1344"/>
                    <a:pt x="3072" y="1379"/>
                  </a:cubicBezTo>
                  <a:cubicBezTo>
                    <a:pt x="3429" y="1225"/>
                    <a:pt x="3810" y="1308"/>
                    <a:pt x="4167" y="1177"/>
                  </a:cubicBezTo>
                  <a:cubicBezTo>
                    <a:pt x="4253" y="1166"/>
                    <a:pt x="4137" y="1041"/>
                    <a:pt x="4224" y="1041"/>
                  </a:cubicBezTo>
                  <a:cubicBezTo>
                    <a:pt x="4234" y="1041"/>
                    <a:pt x="4247" y="1042"/>
                    <a:pt x="4263" y="1046"/>
                  </a:cubicBezTo>
                  <a:cubicBezTo>
                    <a:pt x="4310" y="1070"/>
                    <a:pt x="4370" y="1082"/>
                    <a:pt x="4429" y="1082"/>
                  </a:cubicBezTo>
                  <a:cubicBezTo>
                    <a:pt x="4566" y="1063"/>
                    <a:pt x="4704" y="1038"/>
                    <a:pt x="4841" y="1038"/>
                  </a:cubicBezTo>
                  <a:cubicBezTo>
                    <a:pt x="4882" y="1038"/>
                    <a:pt x="4924" y="1040"/>
                    <a:pt x="4965" y="1046"/>
                  </a:cubicBezTo>
                  <a:cubicBezTo>
                    <a:pt x="5239" y="1058"/>
                    <a:pt x="5537" y="1106"/>
                    <a:pt x="5799" y="1248"/>
                  </a:cubicBezTo>
                  <a:cubicBezTo>
                    <a:pt x="5872" y="1266"/>
                    <a:pt x="5943" y="1274"/>
                    <a:pt x="6011" y="1274"/>
                  </a:cubicBezTo>
                  <a:cubicBezTo>
                    <a:pt x="6219" y="1274"/>
                    <a:pt x="6405" y="1198"/>
                    <a:pt x="6584" y="1082"/>
                  </a:cubicBezTo>
                  <a:cubicBezTo>
                    <a:pt x="6632" y="1046"/>
                    <a:pt x="6656" y="986"/>
                    <a:pt x="6656" y="903"/>
                  </a:cubicBezTo>
                  <a:cubicBezTo>
                    <a:pt x="6596" y="665"/>
                    <a:pt x="6311" y="725"/>
                    <a:pt x="6180" y="582"/>
                  </a:cubicBezTo>
                  <a:cubicBezTo>
                    <a:pt x="5537" y="332"/>
                    <a:pt x="4822" y="534"/>
                    <a:pt x="4167" y="308"/>
                  </a:cubicBezTo>
                  <a:cubicBezTo>
                    <a:pt x="4025" y="224"/>
                    <a:pt x="3870" y="177"/>
                    <a:pt x="3691" y="141"/>
                  </a:cubicBezTo>
                  <a:cubicBezTo>
                    <a:pt x="3544" y="152"/>
                    <a:pt x="3396" y="157"/>
                    <a:pt x="3249" y="157"/>
                  </a:cubicBezTo>
                  <a:cubicBezTo>
                    <a:pt x="2587" y="157"/>
                    <a:pt x="1927" y="65"/>
                    <a:pt x="1274" y="46"/>
                  </a:cubicBezTo>
                  <a:cubicBezTo>
                    <a:pt x="1140" y="11"/>
                    <a:pt x="1006" y="0"/>
                    <a:pt x="87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13" name="Google Shape;3313;p32"/>
            <p:cNvSpPr/>
            <p:nvPr/>
          </p:nvSpPr>
          <p:spPr>
            <a:xfrm>
              <a:off x="5657250" y="2120925"/>
              <a:ext cx="94675" cy="21125"/>
            </a:xfrm>
            <a:custGeom>
              <a:avLst/>
              <a:gdLst/>
              <a:ahLst/>
              <a:cxnLst/>
              <a:rect l="l" t="t" r="r" b="b"/>
              <a:pathLst>
                <a:path w="3787" h="845" extrusionOk="0">
                  <a:moveTo>
                    <a:pt x="888" y="0"/>
                  </a:moveTo>
                  <a:cubicBezTo>
                    <a:pt x="846" y="0"/>
                    <a:pt x="804" y="10"/>
                    <a:pt x="762" y="36"/>
                  </a:cubicBezTo>
                  <a:cubicBezTo>
                    <a:pt x="721" y="78"/>
                    <a:pt x="676" y="99"/>
                    <a:pt x="628" y="99"/>
                  </a:cubicBezTo>
                  <a:cubicBezTo>
                    <a:pt x="581" y="99"/>
                    <a:pt x="530" y="78"/>
                    <a:pt x="476" y="36"/>
                  </a:cubicBezTo>
                  <a:lnTo>
                    <a:pt x="334" y="36"/>
                  </a:lnTo>
                  <a:cubicBezTo>
                    <a:pt x="155" y="203"/>
                    <a:pt x="0" y="393"/>
                    <a:pt x="167" y="643"/>
                  </a:cubicBezTo>
                  <a:cubicBezTo>
                    <a:pt x="265" y="804"/>
                    <a:pt x="410" y="844"/>
                    <a:pt x="572" y="844"/>
                  </a:cubicBezTo>
                  <a:cubicBezTo>
                    <a:pt x="626" y="844"/>
                    <a:pt x="682" y="840"/>
                    <a:pt x="738" y="834"/>
                  </a:cubicBezTo>
                  <a:cubicBezTo>
                    <a:pt x="1030" y="809"/>
                    <a:pt x="1321" y="778"/>
                    <a:pt x="1612" y="778"/>
                  </a:cubicBezTo>
                  <a:cubicBezTo>
                    <a:pt x="1738" y="778"/>
                    <a:pt x="1863" y="784"/>
                    <a:pt x="1989" y="798"/>
                  </a:cubicBezTo>
                  <a:cubicBezTo>
                    <a:pt x="2245" y="798"/>
                    <a:pt x="2506" y="819"/>
                    <a:pt x="2768" y="819"/>
                  </a:cubicBezTo>
                  <a:cubicBezTo>
                    <a:pt x="3030" y="819"/>
                    <a:pt x="3292" y="798"/>
                    <a:pt x="3548" y="715"/>
                  </a:cubicBezTo>
                  <a:cubicBezTo>
                    <a:pt x="3691" y="632"/>
                    <a:pt x="3786" y="501"/>
                    <a:pt x="3786" y="322"/>
                  </a:cubicBezTo>
                  <a:cubicBezTo>
                    <a:pt x="3737" y="260"/>
                    <a:pt x="3687" y="224"/>
                    <a:pt x="3635" y="224"/>
                  </a:cubicBezTo>
                  <a:cubicBezTo>
                    <a:pt x="3588" y="224"/>
                    <a:pt x="3540" y="254"/>
                    <a:pt x="3489" y="322"/>
                  </a:cubicBezTo>
                  <a:cubicBezTo>
                    <a:pt x="3438" y="367"/>
                    <a:pt x="3390" y="391"/>
                    <a:pt x="3340" y="391"/>
                  </a:cubicBezTo>
                  <a:cubicBezTo>
                    <a:pt x="3297" y="391"/>
                    <a:pt x="3253" y="373"/>
                    <a:pt x="3203" y="334"/>
                  </a:cubicBezTo>
                  <a:cubicBezTo>
                    <a:pt x="2977" y="274"/>
                    <a:pt x="2762" y="227"/>
                    <a:pt x="2620" y="24"/>
                  </a:cubicBezTo>
                  <a:cubicBezTo>
                    <a:pt x="2608" y="24"/>
                    <a:pt x="2596" y="1"/>
                    <a:pt x="2584" y="1"/>
                  </a:cubicBezTo>
                  <a:cubicBezTo>
                    <a:pt x="2548" y="1"/>
                    <a:pt x="2524" y="24"/>
                    <a:pt x="2489" y="36"/>
                  </a:cubicBezTo>
                  <a:cubicBezTo>
                    <a:pt x="2395" y="141"/>
                    <a:pt x="2306" y="187"/>
                    <a:pt x="2217" y="187"/>
                  </a:cubicBezTo>
                  <a:cubicBezTo>
                    <a:pt x="2115" y="187"/>
                    <a:pt x="2014" y="126"/>
                    <a:pt x="1905" y="24"/>
                  </a:cubicBezTo>
                  <a:cubicBezTo>
                    <a:pt x="1810" y="24"/>
                    <a:pt x="1715" y="24"/>
                    <a:pt x="1596" y="48"/>
                  </a:cubicBezTo>
                  <a:cubicBezTo>
                    <a:pt x="1596" y="48"/>
                    <a:pt x="1584" y="60"/>
                    <a:pt x="1548" y="84"/>
                  </a:cubicBezTo>
                  <a:cubicBezTo>
                    <a:pt x="1524" y="84"/>
                    <a:pt x="1488" y="84"/>
                    <a:pt x="1465" y="36"/>
                  </a:cubicBezTo>
                  <a:cubicBezTo>
                    <a:pt x="1417" y="24"/>
                    <a:pt x="1369" y="24"/>
                    <a:pt x="1334" y="24"/>
                  </a:cubicBezTo>
                  <a:cubicBezTo>
                    <a:pt x="1269" y="32"/>
                    <a:pt x="1211" y="73"/>
                    <a:pt x="1146" y="73"/>
                  </a:cubicBezTo>
                  <a:cubicBezTo>
                    <a:pt x="1115" y="73"/>
                    <a:pt x="1083" y="63"/>
                    <a:pt x="1048" y="36"/>
                  </a:cubicBezTo>
                  <a:cubicBezTo>
                    <a:pt x="995" y="16"/>
                    <a:pt x="941" y="0"/>
                    <a:pt x="88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14" name="Google Shape;3314;p32"/>
            <p:cNvSpPr/>
            <p:nvPr/>
          </p:nvSpPr>
          <p:spPr>
            <a:xfrm>
              <a:off x="5601275" y="2121525"/>
              <a:ext cx="104800" cy="25325"/>
            </a:xfrm>
            <a:custGeom>
              <a:avLst/>
              <a:gdLst/>
              <a:ahLst/>
              <a:cxnLst/>
              <a:rect l="l" t="t" r="r" b="b"/>
              <a:pathLst>
                <a:path w="4192" h="1013" extrusionOk="0">
                  <a:moveTo>
                    <a:pt x="2561" y="0"/>
                  </a:moveTo>
                  <a:lnTo>
                    <a:pt x="2561" y="0"/>
                  </a:lnTo>
                  <a:cubicBezTo>
                    <a:pt x="1703" y="12"/>
                    <a:pt x="846" y="12"/>
                    <a:pt x="1" y="24"/>
                  </a:cubicBezTo>
                  <a:cubicBezTo>
                    <a:pt x="143" y="309"/>
                    <a:pt x="360" y="351"/>
                    <a:pt x="589" y="351"/>
                  </a:cubicBezTo>
                  <a:cubicBezTo>
                    <a:pt x="684" y="351"/>
                    <a:pt x="782" y="344"/>
                    <a:pt x="877" y="344"/>
                  </a:cubicBezTo>
                  <a:cubicBezTo>
                    <a:pt x="974" y="344"/>
                    <a:pt x="1068" y="351"/>
                    <a:pt x="1156" y="381"/>
                  </a:cubicBezTo>
                  <a:cubicBezTo>
                    <a:pt x="1177" y="384"/>
                    <a:pt x="1198" y="385"/>
                    <a:pt x="1219" y="385"/>
                  </a:cubicBezTo>
                  <a:cubicBezTo>
                    <a:pt x="1410" y="385"/>
                    <a:pt x="1581" y="280"/>
                    <a:pt x="1829" y="280"/>
                  </a:cubicBezTo>
                  <a:cubicBezTo>
                    <a:pt x="1899" y="280"/>
                    <a:pt x="1976" y="288"/>
                    <a:pt x="2061" y="310"/>
                  </a:cubicBezTo>
                  <a:cubicBezTo>
                    <a:pt x="1976" y="297"/>
                    <a:pt x="1901" y="290"/>
                    <a:pt x="1835" y="290"/>
                  </a:cubicBezTo>
                  <a:cubicBezTo>
                    <a:pt x="1604" y="290"/>
                    <a:pt x="1477" y="372"/>
                    <a:pt x="1394" y="548"/>
                  </a:cubicBezTo>
                  <a:cubicBezTo>
                    <a:pt x="1382" y="619"/>
                    <a:pt x="1394" y="679"/>
                    <a:pt x="1430" y="739"/>
                  </a:cubicBezTo>
                  <a:cubicBezTo>
                    <a:pt x="1572" y="870"/>
                    <a:pt x="1763" y="893"/>
                    <a:pt x="1965" y="953"/>
                  </a:cubicBezTo>
                  <a:cubicBezTo>
                    <a:pt x="2025" y="965"/>
                    <a:pt x="2096" y="965"/>
                    <a:pt x="2156" y="965"/>
                  </a:cubicBezTo>
                  <a:cubicBezTo>
                    <a:pt x="2237" y="943"/>
                    <a:pt x="2318" y="880"/>
                    <a:pt x="2396" y="880"/>
                  </a:cubicBezTo>
                  <a:cubicBezTo>
                    <a:pt x="2444" y="880"/>
                    <a:pt x="2491" y="904"/>
                    <a:pt x="2537" y="977"/>
                  </a:cubicBezTo>
                  <a:cubicBezTo>
                    <a:pt x="2596" y="989"/>
                    <a:pt x="2656" y="1012"/>
                    <a:pt x="2739" y="1012"/>
                  </a:cubicBezTo>
                  <a:cubicBezTo>
                    <a:pt x="3192" y="870"/>
                    <a:pt x="3692" y="977"/>
                    <a:pt x="4132" y="750"/>
                  </a:cubicBezTo>
                  <a:cubicBezTo>
                    <a:pt x="4192" y="691"/>
                    <a:pt x="4192" y="619"/>
                    <a:pt x="4132" y="560"/>
                  </a:cubicBezTo>
                  <a:cubicBezTo>
                    <a:pt x="4013" y="540"/>
                    <a:pt x="3894" y="532"/>
                    <a:pt x="3777" y="532"/>
                  </a:cubicBezTo>
                  <a:cubicBezTo>
                    <a:pt x="3472" y="532"/>
                    <a:pt x="3171" y="585"/>
                    <a:pt x="2870" y="619"/>
                  </a:cubicBezTo>
                  <a:cubicBezTo>
                    <a:pt x="2787" y="629"/>
                    <a:pt x="2719" y="636"/>
                    <a:pt x="2666" y="636"/>
                  </a:cubicBezTo>
                  <a:cubicBezTo>
                    <a:pt x="2460" y="636"/>
                    <a:pt x="2456" y="543"/>
                    <a:pt x="2513" y="203"/>
                  </a:cubicBezTo>
                  <a:cubicBezTo>
                    <a:pt x="2525" y="131"/>
                    <a:pt x="2537" y="72"/>
                    <a:pt x="256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15" name="Google Shape;3315;p32"/>
            <p:cNvSpPr/>
            <p:nvPr/>
          </p:nvSpPr>
          <p:spPr>
            <a:xfrm>
              <a:off x="5584900" y="2121525"/>
              <a:ext cx="53625" cy="19900"/>
            </a:xfrm>
            <a:custGeom>
              <a:avLst/>
              <a:gdLst/>
              <a:ahLst/>
              <a:cxnLst/>
              <a:rect l="l" t="t" r="r" b="b"/>
              <a:pathLst>
                <a:path w="2145" h="796" extrusionOk="0">
                  <a:moveTo>
                    <a:pt x="334" y="0"/>
                  </a:moveTo>
                  <a:cubicBezTo>
                    <a:pt x="263" y="96"/>
                    <a:pt x="84" y="36"/>
                    <a:pt x="13" y="155"/>
                  </a:cubicBezTo>
                  <a:cubicBezTo>
                    <a:pt x="1" y="238"/>
                    <a:pt x="1" y="298"/>
                    <a:pt x="25" y="358"/>
                  </a:cubicBezTo>
                  <a:cubicBezTo>
                    <a:pt x="311" y="750"/>
                    <a:pt x="775" y="667"/>
                    <a:pt x="1156" y="786"/>
                  </a:cubicBezTo>
                  <a:cubicBezTo>
                    <a:pt x="1186" y="792"/>
                    <a:pt x="1218" y="795"/>
                    <a:pt x="1251" y="795"/>
                  </a:cubicBezTo>
                  <a:cubicBezTo>
                    <a:pt x="1284" y="795"/>
                    <a:pt x="1317" y="792"/>
                    <a:pt x="1346" y="786"/>
                  </a:cubicBezTo>
                  <a:cubicBezTo>
                    <a:pt x="1450" y="729"/>
                    <a:pt x="1550" y="710"/>
                    <a:pt x="1650" y="710"/>
                  </a:cubicBezTo>
                  <a:cubicBezTo>
                    <a:pt x="1758" y="710"/>
                    <a:pt x="1866" y="732"/>
                    <a:pt x="1977" y="750"/>
                  </a:cubicBezTo>
                  <a:cubicBezTo>
                    <a:pt x="2001" y="750"/>
                    <a:pt x="2037" y="739"/>
                    <a:pt x="2061" y="727"/>
                  </a:cubicBezTo>
                  <a:lnTo>
                    <a:pt x="2061" y="572"/>
                  </a:lnTo>
                  <a:cubicBezTo>
                    <a:pt x="2144" y="417"/>
                    <a:pt x="2049" y="334"/>
                    <a:pt x="1906" y="274"/>
                  </a:cubicBezTo>
                  <a:cubicBezTo>
                    <a:pt x="1692" y="143"/>
                    <a:pt x="1454" y="143"/>
                    <a:pt x="1215" y="143"/>
                  </a:cubicBezTo>
                  <a:cubicBezTo>
                    <a:pt x="1145" y="143"/>
                    <a:pt x="1072" y="149"/>
                    <a:pt x="999" y="149"/>
                  </a:cubicBezTo>
                  <a:cubicBezTo>
                    <a:pt x="863" y="149"/>
                    <a:pt x="729" y="129"/>
                    <a:pt x="620" y="12"/>
                  </a:cubicBezTo>
                  <a:cubicBezTo>
                    <a:pt x="537" y="12"/>
                    <a:pt x="430" y="0"/>
                    <a:pt x="33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16" name="Google Shape;3316;p32"/>
            <p:cNvSpPr/>
            <p:nvPr/>
          </p:nvSpPr>
          <p:spPr>
            <a:xfrm>
              <a:off x="5529250" y="2116450"/>
              <a:ext cx="54500" cy="10425"/>
            </a:xfrm>
            <a:custGeom>
              <a:avLst/>
              <a:gdLst/>
              <a:ahLst/>
              <a:cxnLst/>
              <a:rect l="l" t="t" r="r" b="b"/>
              <a:pathLst>
                <a:path w="2180" h="417" extrusionOk="0">
                  <a:moveTo>
                    <a:pt x="1" y="37"/>
                  </a:moveTo>
                  <a:lnTo>
                    <a:pt x="1" y="37"/>
                  </a:lnTo>
                  <a:cubicBezTo>
                    <a:pt x="96" y="215"/>
                    <a:pt x="274" y="239"/>
                    <a:pt x="417" y="334"/>
                  </a:cubicBezTo>
                  <a:cubicBezTo>
                    <a:pt x="670" y="387"/>
                    <a:pt x="920" y="416"/>
                    <a:pt x="1169" y="416"/>
                  </a:cubicBezTo>
                  <a:cubicBezTo>
                    <a:pt x="1485" y="416"/>
                    <a:pt x="1801" y="369"/>
                    <a:pt x="2120" y="263"/>
                  </a:cubicBezTo>
                  <a:cubicBezTo>
                    <a:pt x="2132" y="227"/>
                    <a:pt x="2167" y="203"/>
                    <a:pt x="2179" y="168"/>
                  </a:cubicBezTo>
                  <a:cubicBezTo>
                    <a:pt x="1465" y="1"/>
                    <a:pt x="739" y="60"/>
                    <a:pt x="1" y="37"/>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17" name="Google Shape;3317;p32"/>
            <p:cNvSpPr/>
            <p:nvPr/>
          </p:nvSpPr>
          <p:spPr>
            <a:xfrm>
              <a:off x="5467925" y="2105375"/>
              <a:ext cx="10750" cy="5900"/>
            </a:xfrm>
            <a:custGeom>
              <a:avLst/>
              <a:gdLst/>
              <a:ahLst/>
              <a:cxnLst/>
              <a:rect l="l" t="t" r="r" b="b"/>
              <a:pathLst>
                <a:path w="430" h="236" extrusionOk="0">
                  <a:moveTo>
                    <a:pt x="120" y="1"/>
                  </a:moveTo>
                  <a:cubicBezTo>
                    <a:pt x="51" y="1"/>
                    <a:pt x="1" y="44"/>
                    <a:pt x="1" y="194"/>
                  </a:cubicBezTo>
                  <a:cubicBezTo>
                    <a:pt x="78" y="224"/>
                    <a:pt x="150" y="236"/>
                    <a:pt x="220" y="236"/>
                  </a:cubicBezTo>
                  <a:cubicBezTo>
                    <a:pt x="290" y="236"/>
                    <a:pt x="358" y="224"/>
                    <a:pt x="429" y="206"/>
                  </a:cubicBezTo>
                  <a:cubicBezTo>
                    <a:pt x="429" y="146"/>
                    <a:pt x="418" y="111"/>
                    <a:pt x="406" y="27"/>
                  </a:cubicBezTo>
                  <a:cubicBezTo>
                    <a:pt x="370" y="27"/>
                    <a:pt x="346" y="27"/>
                    <a:pt x="310" y="51"/>
                  </a:cubicBezTo>
                  <a:cubicBezTo>
                    <a:pt x="246" y="30"/>
                    <a:pt x="177" y="1"/>
                    <a:pt x="12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18" name="Google Shape;3318;p32"/>
            <p:cNvSpPr/>
            <p:nvPr/>
          </p:nvSpPr>
          <p:spPr>
            <a:xfrm>
              <a:off x="5552775" y="2104250"/>
              <a:ext cx="13700" cy="2725"/>
            </a:xfrm>
            <a:custGeom>
              <a:avLst/>
              <a:gdLst/>
              <a:ahLst/>
              <a:cxnLst/>
              <a:rect l="l" t="t" r="r" b="b"/>
              <a:pathLst>
                <a:path w="548" h="109" extrusionOk="0">
                  <a:moveTo>
                    <a:pt x="0" y="1"/>
                  </a:moveTo>
                  <a:cubicBezTo>
                    <a:pt x="97" y="65"/>
                    <a:pt x="193" y="109"/>
                    <a:pt x="292" y="109"/>
                  </a:cubicBezTo>
                  <a:cubicBezTo>
                    <a:pt x="375" y="109"/>
                    <a:pt x="460" y="77"/>
                    <a:pt x="54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19" name="Google Shape;3319;p32"/>
            <p:cNvSpPr/>
            <p:nvPr/>
          </p:nvSpPr>
          <p:spPr>
            <a:xfrm>
              <a:off x="5683425" y="2119600"/>
              <a:ext cx="7175" cy="5325"/>
            </a:xfrm>
            <a:custGeom>
              <a:avLst/>
              <a:gdLst/>
              <a:ahLst/>
              <a:cxnLst/>
              <a:rect l="l" t="t" r="r" b="b"/>
              <a:pathLst>
                <a:path w="287" h="213" extrusionOk="0">
                  <a:moveTo>
                    <a:pt x="173" y="1"/>
                  </a:moveTo>
                  <a:cubicBezTo>
                    <a:pt x="111" y="1"/>
                    <a:pt x="54" y="59"/>
                    <a:pt x="1" y="89"/>
                  </a:cubicBezTo>
                  <a:cubicBezTo>
                    <a:pt x="54" y="171"/>
                    <a:pt x="101" y="213"/>
                    <a:pt x="146" y="213"/>
                  </a:cubicBezTo>
                  <a:cubicBezTo>
                    <a:pt x="193" y="213"/>
                    <a:pt x="238" y="168"/>
                    <a:pt x="287" y="77"/>
                  </a:cubicBezTo>
                  <a:cubicBezTo>
                    <a:pt x="247" y="20"/>
                    <a:pt x="209" y="1"/>
                    <a:pt x="17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20" name="Google Shape;3320;p32"/>
            <p:cNvSpPr/>
            <p:nvPr/>
          </p:nvSpPr>
          <p:spPr>
            <a:xfrm>
              <a:off x="5581925" y="2120625"/>
              <a:ext cx="11950" cy="4750"/>
            </a:xfrm>
            <a:custGeom>
              <a:avLst/>
              <a:gdLst/>
              <a:ahLst/>
              <a:cxnLst/>
              <a:rect l="l" t="t" r="r" b="b"/>
              <a:pathLst>
                <a:path w="478" h="190" extrusionOk="0">
                  <a:moveTo>
                    <a:pt x="60" y="1"/>
                  </a:moveTo>
                  <a:cubicBezTo>
                    <a:pt x="25" y="13"/>
                    <a:pt x="13" y="36"/>
                    <a:pt x="1" y="48"/>
                  </a:cubicBezTo>
                  <a:cubicBezTo>
                    <a:pt x="10" y="134"/>
                    <a:pt x="43" y="190"/>
                    <a:pt x="117" y="190"/>
                  </a:cubicBezTo>
                  <a:cubicBezTo>
                    <a:pt x="135" y="190"/>
                    <a:pt x="156" y="186"/>
                    <a:pt x="180" y="179"/>
                  </a:cubicBezTo>
                  <a:cubicBezTo>
                    <a:pt x="310" y="179"/>
                    <a:pt x="418" y="155"/>
                    <a:pt x="477" y="36"/>
                  </a:cubicBezTo>
                  <a:cubicBezTo>
                    <a:pt x="334" y="36"/>
                    <a:pt x="203" y="13"/>
                    <a:pt x="6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21" name="Google Shape;3321;p32"/>
            <p:cNvSpPr/>
            <p:nvPr/>
          </p:nvSpPr>
          <p:spPr>
            <a:xfrm>
              <a:off x="5668850" y="2121525"/>
              <a:ext cx="7175" cy="2700"/>
            </a:xfrm>
            <a:custGeom>
              <a:avLst/>
              <a:gdLst/>
              <a:ahLst/>
              <a:cxnLst/>
              <a:rect l="l" t="t" r="r" b="b"/>
              <a:pathLst>
                <a:path w="287" h="108" extrusionOk="0">
                  <a:moveTo>
                    <a:pt x="1" y="0"/>
                  </a:moveTo>
                  <a:cubicBezTo>
                    <a:pt x="48" y="72"/>
                    <a:pt x="96" y="108"/>
                    <a:pt x="143" y="108"/>
                  </a:cubicBezTo>
                  <a:cubicBezTo>
                    <a:pt x="191" y="108"/>
                    <a:pt x="239" y="72"/>
                    <a:pt x="28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22" name="Google Shape;3322;p32"/>
            <p:cNvSpPr/>
            <p:nvPr/>
          </p:nvSpPr>
          <p:spPr>
            <a:xfrm>
              <a:off x="5693850" y="2121525"/>
              <a:ext cx="3600" cy="1800"/>
            </a:xfrm>
            <a:custGeom>
              <a:avLst/>
              <a:gdLst/>
              <a:ahLst/>
              <a:cxnLst/>
              <a:rect l="l" t="t" r="r" b="b"/>
              <a:pathLst>
                <a:path w="144" h="72" extrusionOk="0">
                  <a:moveTo>
                    <a:pt x="1" y="0"/>
                  </a:moveTo>
                  <a:cubicBezTo>
                    <a:pt x="24" y="48"/>
                    <a:pt x="51" y="72"/>
                    <a:pt x="77" y="72"/>
                  </a:cubicBezTo>
                  <a:cubicBezTo>
                    <a:pt x="102" y="72"/>
                    <a:pt x="126" y="48"/>
                    <a:pt x="14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23" name="Google Shape;3323;p32"/>
            <p:cNvSpPr/>
            <p:nvPr/>
          </p:nvSpPr>
          <p:spPr>
            <a:xfrm>
              <a:off x="5854300" y="2135800"/>
              <a:ext cx="98550" cy="17950"/>
            </a:xfrm>
            <a:custGeom>
              <a:avLst/>
              <a:gdLst/>
              <a:ahLst/>
              <a:cxnLst/>
              <a:rect l="l" t="t" r="r" b="b"/>
              <a:pathLst>
                <a:path w="3942" h="718" extrusionOk="0">
                  <a:moveTo>
                    <a:pt x="619" y="1"/>
                  </a:moveTo>
                  <a:cubicBezTo>
                    <a:pt x="536" y="48"/>
                    <a:pt x="441" y="96"/>
                    <a:pt x="334" y="120"/>
                  </a:cubicBezTo>
                  <a:cubicBezTo>
                    <a:pt x="301" y="107"/>
                    <a:pt x="275" y="97"/>
                    <a:pt x="249" y="97"/>
                  </a:cubicBezTo>
                  <a:cubicBezTo>
                    <a:pt x="228" y="97"/>
                    <a:pt x="206" y="104"/>
                    <a:pt x="179" y="120"/>
                  </a:cubicBezTo>
                  <a:cubicBezTo>
                    <a:pt x="131" y="120"/>
                    <a:pt x="83" y="120"/>
                    <a:pt x="36" y="108"/>
                  </a:cubicBezTo>
                  <a:cubicBezTo>
                    <a:pt x="24" y="144"/>
                    <a:pt x="12" y="179"/>
                    <a:pt x="0" y="215"/>
                  </a:cubicBezTo>
                  <a:cubicBezTo>
                    <a:pt x="0" y="239"/>
                    <a:pt x="12" y="287"/>
                    <a:pt x="24" y="322"/>
                  </a:cubicBezTo>
                  <a:cubicBezTo>
                    <a:pt x="48" y="334"/>
                    <a:pt x="83" y="358"/>
                    <a:pt x="107" y="382"/>
                  </a:cubicBezTo>
                  <a:cubicBezTo>
                    <a:pt x="191" y="406"/>
                    <a:pt x="262" y="418"/>
                    <a:pt x="334" y="418"/>
                  </a:cubicBezTo>
                  <a:cubicBezTo>
                    <a:pt x="411" y="415"/>
                    <a:pt x="489" y="413"/>
                    <a:pt x="566" y="413"/>
                  </a:cubicBezTo>
                  <a:cubicBezTo>
                    <a:pt x="1119" y="413"/>
                    <a:pt x="1672" y="480"/>
                    <a:pt x="2215" y="501"/>
                  </a:cubicBezTo>
                  <a:cubicBezTo>
                    <a:pt x="2603" y="509"/>
                    <a:pt x="2997" y="718"/>
                    <a:pt x="3388" y="718"/>
                  </a:cubicBezTo>
                  <a:cubicBezTo>
                    <a:pt x="3561" y="718"/>
                    <a:pt x="3734" y="677"/>
                    <a:pt x="3905" y="560"/>
                  </a:cubicBezTo>
                  <a:cubicBezTo>
                    <a:pt x="3929" y="513"/>
                    <a:pt x="3929" y="477"/>
                    <a:pt x="3941" y="441"/>
                  </a:cubicBezTo>
                  <a:cubicBezTo>
                    <a:pt x="3893" y="358"/>
                    <a:pt x="3834" y="322"/>
                    <a:pt x="3763" y="287"/>
                  </a:cubicBezTo>
                  <a:cubicBezTo>
                    <a:pt x="3632" y="287"/>
                    <a:pt x="3477" y="275"/>
                    <a:pt x="3346" y="275"/>
                  </a:cubicBezTo>
                  <a:cubicBezTo>
                    <a:pt x="3227" y="168"/>
                    <a:pt x="3048" y="275"/>
                    <a:pt x="2905" y="156"/>
                  </a:cubicBezTo>
                  <a:lnTo>
                    <a:pt x="2774" y="156"/>
                  </a:lnTo>
                  <a:cubicBezTo>
                    <a:pt x="2715" y="203"/>
                    <a:pt x="2655" y="227"/>
                    <a:pt x="2608" y="275"/>
                  </a:cubicBezTo>
                  <a:lnTo>
                    <a:pt x="2346" y="275"/>
                  </a:lnTo>
                  <a:cubicBezTo>
                    <a:pt x="2298" y="239"/>
                    <a:pt x="2239" y="203"/>
                    <a:pt x="2191" y="156"/>
                  </a:cubicBezTo>
                  <a:cubicBezTo>
                    <a:pt x="1965" y="156"/>
                    <a:pt x="1715" y="144"/>
                    <a:pt x="1488" y="144"/>
                  </a:cubicBezTo>
                  <a:cubicBezTo>
                    <a:pt x="1488" y="120"/>
                    <a:pt x="1465" y="120"/>
                    <a:pt x="1441" y="108"/>
                  </a:cubicBezTo>
                  <a:cubicBezTo>
                    <a:pt x="1432" y="105"/>
                    <a:pt x="1423" y="104"/>
                    <a:pt x="1414" y="104"/>
                  </a:cubicBezTo>
                  <a:cubicBezTo>
                    <a:pt x="1387" y="104"/>
                    <a:pt x="1360" y="117"/>
                    <a:pt x="1334" y="144"/>
                  </a:cubicBezTo>
                  <a:cubicBezTo>
                    <a:pt x="1221" y="103"/>
                    <a:pt x="1117" y="18"/>
                    <a:pt x="984" y="18"/>
                  </a:cubicBezTo>
                  <a:cubicBezTo>
                    <a:pt x="962" y="18"/>
                    <a:pt x="940" y="20"/>
                    <a:pt x="917" y="25"/>
                  </a:cubicBezTo>
                  <a:cubicBezTo>
                    <a:pt x="866" y="81"/>
                    <a:pt x="815" y="111"/>
                    <a:pt x="766" y="111"/>
                  </a:cubicBezTo>
                  <a:cubicBezTo>
                    <a:pt x="713" y="111"/>
                    <a:pt x="663" y="76"/>
                    <a:pt x="61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24" name="Google Shape;3324;p32"/>
            <p:cNvSpPr/>
            <p:nvPr/>
          </p:nvSpPr>
          <p:spPr>
            <a:xfrm>
              <a:off x="5981100" y="2132525"/>
              <a:ext cx="16975" cy="13450"/>
            </a:xfrm>
            <a:custGeom>
              <a:avLst/>
              <a:gdLst/>
              <a:ahLst/>
              <a:cxnLst/>
              <a:rect l="l" t="t" r="r" b="b"/>
              <a:pathLst>
                <a:path w="679" h="538" extrusionOk="0">
                  <a:moveTo>
                    <a:pt x="298" y="1"/>
                  </a:moveTo>
                  <a:cubicBezTo>
                    <a:pt x="167" y="60"/>
                    <a:pt x="60" y="156"/>
                    <a:pt x="0" y="275"/>
                  </a:cubicBezTo>
                  <a:lnTo>
                    <a:pt x="0" y="406"/>
                  </a:lnTo>
                  <a:cubicBezTo>
                    <a:pt x="48" y="465"/>
                    <a:pt x="84" y="489"/>
                    <a:pt x="167" y="525"/>
                  </a:cubicBezTo>
                  <a:cubicBezTo>
                    <a:pt x="203" y="534"/>
                    <a:pt x="241" y="538"/>
                    <a:pt x="281" y="538"/>
                  </a:cubicBezTo>
                  <a:cubicBezTo>
                    <a:pt x="344" y="538"/>
                    <a:pt x="410" y="528"/>
                    <a:pt x="476" y="513"/>
                  </a:cubicBezTo>
                  <a:cubicBezTo>
                    <a:pt x="548" y="477"/>
                    <a:pt x="596" y="430"/>
                    <a:pt x="643" y="370"/>
                  </a:cubicBezTo>
                  <a:cubicBezTo>
                    <a:pt x="679" y="239"/>
                    <a:pt x="679" y="108"/>
                    <a:pt x="54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25" name="Google Shape;3325;p32"/>
            <p:cNvSpPr/>
            <p:nvPr/>
          </p:nvSpPr>
          <p:spPr>
            <a:xfrm>
              <a:off x="5958475" y="2141650"/>
              <a:ext cx="19975" cy="9825"/>
            </a:xfrm>
            <a:custGeom>
              <a:avLst/>
              <a:gdLst/>
              <a:ahLst/>
              <a:cxnLst/>
              <a:rect l="l" t="t" r="r" b="b"/>
              <a:pathLst>
                <a:path w="799" h="393" extrusionOk="0">
                  <a:moveTo>
                    <a:pt x="542" y="1"/>
                  </a:moveTo>
                  <a:cubicBezTo>
                    <a:pt x="521" y="1"/>
                    <a:pt x="495" y="18"/>
                    <a:pt x="477" y="65"/>
                  </a:cubicBezTo>
                  <a:cubicBezTo>
                    <a:pt x="405" y="53"/>
                    <a:pt x="369" y="53"/>
                    <a:pt x="322" y="53"/>
                  </a:cubicBezTo>
                  <a:cubicBezTo>
                    <a:pt x="322" y="44"/>
                    <a:pt x="316" y="36"/>
                    <a:pt x="291" y="36"/>
                  </a:cubicBezTo>
                  <a:cubicBezTo>
                    <a:pt x="281" y="36"/>
                    <a:pt x="268" y="37"/>
                    <a:pt x="250" y="41"/>
                  </a:cubicBezTo>
                  <a:cubicBezTo>
                    <a:pt x="241" y="38"/>
                    <a:pt x="232" y="36"/>
                    <a:pt x="224" y="36"/>
                  </a:cubicBezTo>
                  <a:cubicBezTo>
                    <a:pt x="201" y="36"/>
                    <a:pt x="181" y="47"/>
                    <a:pt x="155" y="65"/>
                  </a:cubicBezTo>
                  <a:cubicBezTo>
                    <a:pt x="107" y="65"/>
                    <a:pt x="72" y="88"/>
                    <a:pt x="24" y="88"/>
                  </a:cubicBezTo>
                  <a:cubicBezTo>
                    <a:pt x="0" y="160"/>
                    <a:pt x="12" y="207"/>
                    <a:pt x="60" y="267"/>
                  </a:cubicBezTo>
                  <a:cubicBezTo>
                    <a:pt x="197" y="322"/>
                    <a:pt x="334" y="392"/>
                    <a:pt x="471" y="392"/>
                  </a:cubicBezTo>
                  <a:cubicBezTo>
                    <a:pt x="572" y="392"/>
                    <a:pt x="673" y="354"/>
                    <a:pt x="774" y="243"/>
                  </a:cubicBezTo>
                  <a:cubicBezTo>
                    <a:pt x="786" y="219"/>
                    <a:pt x="786" y="184"/>
                    <a:pt x="798" y="160"/>
                  </a:cubicBezTo>
                  <a:cubicBezTo>
                    <a:pt x="786" y="124"/>
                    <a:pt x="750" y="112"/>
                    <a:pt x="739" y="88"/>
                  </a:cubicBezTo>
                  <a:cubicBezTo>
                    <a:pt x="691" y="65"/>
                    <a:pt x="643" y="65"/>
                    <a:pt x="608" y="65"/>
                  </a:cubicBezTo>
                  <a:cubicBezTo>
                    <a:pt x="608" y="41"/>
                    <a:pt x="596" y="29"/>
                    <a:pt x="560" y="5"/>
                  </a:cubicBezTo>
                  <a:cubicBezTo>
                    <a:pt x="555" y="2"/>
                    <a:pt x="549" y="1"/>
                    <a:pt x="54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26" name="Google Shape;3326;p32"/>
            <p:cNvSpPr/>
            <p:nvPr/>
          </p:nvSpPr>
          <p:spPr>
            <a:xfrm>
              <a:off x="5977225" y="2132525"/>
              <a:ext cx="11325" cy="6875"/>
            </a:xfrm>
            <a:custGeom>
              <a:avLst/>
              <a:gdLst/>
              <a:ahLst/>
              <a:cxnLst/>
              <a:rect l="l" t="t" r="r" b="b"/>
              <a:pathLst>
                <a:path w="453" h="275" extrusionOk="0">
                  <a:moveTo>
                    <a:pt x="0" y="1"/>
                  </a:moveTo>
                  <a:cubicBezTo>
                    <a:pt x="60" y="96"/>
                    <a:pt x="108" y="179"/>
                    <a:pt x="155" y="275"/>
                  </a:cubicBezTo>
                  <a:cubicBezTo>
                    <a:pt x="286" y="227"/>
                    <a:pt x="381" y="120"/>
                    <a:pt x="45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27" name="Google Shape;3327;p32"/>
            <p:cNvSpPr/>
            <p:nvPr/>
          </p:nvSpPr>
          <p:spPr>
            <a:xfrm>
              <a:off x="5927225" y="2139450"/>
              <a:ext cx="10725" cy="3275"/>
            </a:xfrm>
            <a:custGeom>
              <a:avLst/>
              <a:gdLst/>
              <a:ahLst/>
              <a:cxnLst/>
              <a:rect l="l" t="t" r="r" b="b"/>
              <a:pathLst>
                <a:path w="429" h="131" extrusionOk="0">
                  <a:moveTo>
                    <a:pt x="150" y="1"/>
                  </a:moveTo>
                  <a:cubicBezTo>
                    <a:pt x="101" y="1"/>
                    <a:pt x="50" y="6"/>
                    <a:pt x="0" y="10"/>
                  </a:cubicBezTo>
                  <a:cubicBezTo>
                    <a:pt x="72" y="117"/>
                    <a:pt x="183" y="130"/>
                    <a:pt x="305" y="130"/>
                  </a:cubicBezTo>
                  <a:cubicBezTo>
                    <a:pt x="345" y="130"/>
                    <a:pt x="387" y="129"/>
                    <a:pt x="429" y="129"/>
                  </a:cubicBezTo>
                  <a:cubicBezTo>
                    <a:pt x="356" y="23"/>
                    <a:pt x="256" y="1"/>
                    <a:pt x="15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28" name="Google Shape;3328;p32"/>
            <p:cNvSpPr/>
            <p:nvPr/>
          </p:nvSpPr>
          <p:spPr>
            <a:xfrm>
              <a:off x="5977225" y="2142950"/>
              <a:ext cx="8350" cy="5275"/>
            </a:xfrm>
            <a:custGeom>
              <a:avLst/>
              <a:gdLst/>
              <a:ahLst/>
              <a:cxnLst/>
              <a:rect l="l" t="t" r="r" b="b"/>
              <a:pathLst>
                <a:path w="334" h="211" extrusionOk="0">
                  <a:moveTo>
                    <a:pt x="155" y="1"/>
                  </a:moveTo>
                  <a:cubicBezTo>
                    <a:pt x="108" y="1"/>
                    <a:pt x="48" y="13"/>
                    <a:pt x="0" y="13"/>
                  </a:cubicBezTo>
                  <a:cubicBezTo>
                    <a:pt x="0" y="60"/>
                    <a:pt x="0" y="96"/>
                    <a:pt x="24" y="132"/>
                  </a:cubicBezTo>
                  <a:cubicBezTo>
                    <a:pt x="66" y="187"/>
                    <a:pt x="112" y="210"/>
                    <a:pt x="164" y="210"/>
                  </a:cubicBezTo>
                  <a:cubicBezTo>
                    <a:pt x="201" y="210"/>
                    <a:pt x="242" y="199"/>
                    <a:pt x="286" y="179"/>
                  </a:cubicBezTo>
                  <a:cubicBezTo>
                    <a:pt x="334" y="132"/>
                    <a:pt x="334" y="72"/>
                    <a:pt x="286" y="13"/>
                  </a:cubicBezTo>
                  <a:cubicBezTo>
                    <a:pt x="239" y="13"/>
                    <a:pt x="203" y="1"/>
                    <a:pt x="15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29" name="Google Shape;3329;p32"/>
            <p:cNvSpPr/>
            <p:nvPr/>
          </p:nvSpPr>
          <p:spPr>
            <a:xfrm>
              <a:off x="5970375" y="2137675"/>
              <a:ext cx="3600" cy="2875"/>
            </a:xfrm>
            <a:custGeom>
              <a:avLst/>
              <a:gdLst/>
              <a:ahLst/>
              <a:cxnLst/>
              <a:rect l="l" t="t" r="r" b="b"/>
              <a:pathLst>
                <a:path w="144" h="115" extrusionOk="0">
                  <a:moveTo>
                    <a:pt x="63" y="0"/>
                  </a:moveTo>
                  <a:cubicBezTo>
                    <a:pt x="39" y="0"/>
                    <a:pt x="18" y="27"/>
                    <a:pt x="1" y="81"/>
                  </a:cubicBezTo>
                  <a:cubicBezTo>
                    <a:pt x="1" y="81"/>
                    <a:pt x="12" y="93"/>
                    <a:pt x="60" y="104"/>
                  </a:cubicBezTo>
                  <a:cubicBezTo>
                    <a:pt x="67" y="111"/>
                    <a:pt x="75" y="114"/>
                    <a:pt x="83" y="114"/>
                  </a:cubicBezTo>
                  <a:cubicBezTo>
                    <a:pt x="104" y="114"/>
                    <a:pt x="127" y="97"/>
                    <a:pt x="143" y="81"/>
                  </a:cubicBezTo>
                  <a:cubicBezTo>
                    <a:pt x="114" y="27"/>
                    <a:pt x="87" y="0"/>
                    <a:pt x="6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30" name="Google Shape;3330;p32"/>
            <p:cNvSpPr/>
            <p:nvPr/>
          </p:nvSpPr>
          <p:spPr>
            <a:xfrm>
              <a:off x="5970375" y="2139675"/>
              <a:ext cx="3600" cy="3600"/>
            </a:xfrm>
            <a:custGeom>
              <a:avLst/>
              <a:gdLst/>
              <a:ahLst/>
              <a:cxnLst/>
              <a:rect l="l" t="t" r="r" b="b"/>
              <a:pathLst>
                <a:path w="144" h="144" extrusionOk="0">
                  <a:moveTo>
                    <a:pt x="1" y="1"/>
                  </a:moveTo>
                  <a:lnTo>
                    <a:pt x="1" y="144"/>
                  </a:lnTo>
                  <a:lnTo>
                    <a:pt x="143" y="144"/>
                  </a:lnTo>
                  <a:lnTo>
                    <a:pt x="143"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31" name="Google Shape;3331;p32"/>
            <p:cNvSpPr/>
            <p:nvPr/>
          </p:nvSpPr>
          <p:spPr>
            <a:xfrm>
              <a:off x="5954300" y="2143250"/>
              <a:ext cx="5675" cy="4500"/>
            </a:xfrm>
            <a:custGeom>
              <a:avLst/>
              <a:gdLst/>
              <a:ahLst/>
              <a:cxnLst/>
              <a:rect l="l" t="t" r="r" b="b"/>
              <a:pathLst>
                <a:path w="227" h="180" extrusionOk="0">
                  <a:moveTo>
                    <a:pt x="60" y="1"/>
                  </a:moveTo>
                  <a:cubicBezTo>
                    <a:pt x="24" y="36"/>
                    <a:pt x="13" y="48"/>
                    <a:pt x="1" y="72"/>
                  </a:cubicBezTo>
                  <a:lnTo>
                    <a:pt x="48" y="167"/>
                  </a:lnTo>
                  <a:cubicBezTo>
                    <a:pt x="72" y="167"/>
                    <a:pt x="108" y="179"/>
                    <a:pt x="132" y="179"/>
                  </a:cubicBezTo>
                  <a:cubicBezTo>
                    <a:pt x="167" y="179"/>
                    <a:pt x="191" y="167"/>
                    <a:pt x="227" y="155"/>
                  </a:cubicBezTo>
                  <a:lnTo>
                    <a:pt x="227"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32" name="Google Shape;3332;p32"/>
            <p:cNvSpPr/>
            <p:nvPr/>
          </p:nvSpPr>
          <p:spPr>
            <a:xfrm>
              <a:off x="5951025" y="2143025"/>
              <a:ext cx="4800" cy="4725"/>
            </a:xfrm>
            <a:custGeom>
              <a:avLst/>
              <a:gdLst/>
              <a:ahLst/>
              <a:cxnLst/>
              <a:rect l="l" t="t" r="r" b="b"/>
              <a:pathLst>
                <a:path w="192" h="189" extrusionOk="0">
                  <a:moveTo>
                    <a:pt x="118" y="1"/>
                  </a:moveTo>
                  <a:cubicBezTo>
                    <a:pt x="93" y="1"/>
                    <a:pt x="66" y="4"/>
                    <a:pt x="36" y="10"/>
                  </a:cubicBezTo>
                  <a:cubicBezTo>
                    <a:pt x="1" y="45"/>
                    <a:pt x="1" y="93"/>
                    <a:pt x="24" y="129"/>
                  </a:cubicBezTo>
                  <a:lnTo>
                    <a:pt x="60" y="164"/>
                  </a:lnTo>
                  <a:cubicBezTo>
                    <a:pt x="60" y="176"/>
                    <a:pt x="72" y="188"/>
                    <a:pt x="96" y="188"/>
                  </a:cubicBezTo>
                  <a:cubicBezTo>
                    <a:pt x="132" y="188"/>
                    <a:pt x="155" y="188"/>
                    <a:pt x="191" y="164"/>
                  </a:cubicBezTo>
                  <a:lnTo>
                    <a:pt x="191" y="10"/>
                  </a:lnTo>
                  <a:cubicBezTo>
                    <a:pt x="167" y="4"/>
                    <a:pt x="144" y="1"/>
                    <a:pt x="11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33" name="Google Shape;3333;p32"/>
            <p:cNvSpPr/>
            <p:nvPr/>
          </p:nvSpPr>
          <p:spPr>
            <a:xfrm>
              <a:off x="5962925" y="2141475"/>
              <a:ext cx="3600" cy="1500"/>
            </a:xfrm>
            <a:custGeom>
              <a:avLst/>
              <a:gdLst/>
              <a:ahLst/>
              <a:cxnLst/>
              <a:rect l="l" t="t" r="r" b="b"/>
              <a:pathLst>
                <a:path w="144" h="60" extrusionOk="0">
                  <a:moveTo>
                    <a:pt x="96" y="0"/>
                  </a:moveTo>
                  <a:cubicBezTo>
                    <a:pt x="60" y="12"/>
                    <a:pt x="25" y="48"/>
                    <a:pt x="1" y="60"/>
                  </a:cubicBezTo>
                  <a:lnTo>
                    <a:pt x="144" y="60"/>
                  </a:lnTo>
                  <a:cubicBezTo>
                    <a:pt x="132" y="36"/>
                    <a:pt x="120" y="0"/>
                    <a:pt x="9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34" name="Google Shape;3334;p32"/>
            <p:cNvSpPr/>
            <p:nvPr/>
          </p:nvSpPr>
          <p:spPr>
            <a:xfrm>
              <a:off x="5909350" y="2139975"/>
              <a:ext cx="3600" cy="3000"/>
            </a:xfrm>
            <a:custGeom>
              <a:avLst/>
              <a:gdLst/>
              <a:ahLst/>
              <a:cxnLst/>
              <a:rect l="l" t="t" r="r" b="b"/>
              <a:pathLst>
                <a:path w="144" h="120" extrusionOk="0">
                  <a:moveTo>
                    <a:pt x="1" y="1"/>
                  </a:moveTo>
                  <a:lnTo>
                    <a:pt x="1" y="1"/>
                  </a:lnTo>
                  <a:cubicBezTo>
                    <a:pt x="37" y="36"/>
                    <a:pt x="96" y="72"/>
                    <a:pt x="144" y="120"/>
                  </a:cubicBezTo>
                  <a:cubicBezTo>
                    <a:pt x="96" y="72"/>
                    <a:pt x="37" y="24"/>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35" name="Google Shape;3335;p32"/>
            <p:cNvSpPr/>
            <p:nvPr/>
          </p:nvSpPr>
          <p:spPr>
            <a:xfrm>
              <a:off x="5919775" y="2139975"/>
              <a:ext cx="3900" cy="3000"/>
            </a:xfrm>
            <a:custGeom>
              <a:avLst/>
              <a:gdLst/>
              <a:ahLst/>
              <a:cxnLst/>
              <a:rect l="l" t="t" r="r" b="b"/>
              <a:pathLst>
                <a:path w="156" h="120" extrusionOk="0">
                  <a:moveTo>
                    <a:pt x="155" y="1"/>
                  </a:moveTo>
                  <a:cubicBezTo>
                    <a:pt x="96" y="48"/>
                    <a:pt x="60" y="72"/>
                    <a:pt x="1" y="120"/>
                  </a:cubicBezTo>
                  <a:cubicBezTo>
                    <a:pt x="60" y="72"/>
                    <a:pt x="120" y="36"/>
                    <a:pt x="15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36" name="Google Shape;3336;p32"/>
            <p:cNvSpPr/>
            <p:nvPr/>
          </p:nvSpPr>
          <p:spPr>
            <a:xfrm>
              <a:off x="5887625" y="2138125"/>
              <a:ext cx="3900" cy="1275"/>
            </a:xfrm>
            <a:custGeom>
              <a:avLst/>
              <a:gdLst/>
              <a:ahLst/>
              <a:cxnLst/>
              <a:rect l="l" t="t" r="r" b="b"/>
              <a:pathLst>
                <a:path w="156" h="51" extrusionOk="0">
                  <a:moveTo>
                    <a:pt x="113" y="1"/>
                  </a:moveTo>
                  <a:cubicBezTo>
                    <a:pt x="111" y="1"/>
                    <a:pt x="109" y="1"/>
                    <a:pt x="108" y="3"/>
                  </a:cubicBezTo>
                  <a:cubicBezTo>
                    <a:pt x="72" y="3"/>
                    <a:pt x="36" y="27"/>
                    <a:pt x="1" y="51"/>
                  </a:cubicBezTo>
                  <a:lnTo>
                    <a:pt x="155" y="51"/>
                  </a:lnTo>
                  <a:cubicBezTo>
                    <a:pt x="135" y="30"/>
                    <a:pt x="123" y="1"/>
                    <a:pt x="11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37" name="Google Shape;3337;p32"/>
            <p:cNvSpPr/>
            <p:nvPr/>
          </p:nvSpPr>
          <p:spPr>
            <a:xfrm>
              <a:off x="5948650" y="2143250"/>
              <a:ext cx="3900" cy="3000"/>
            </a:xfrm>
            <a:custGeom>
              <a:avLst/>
              <a:gdLst/>
              <a:ahLst/>
              <a:cxnLst/>
              <a:rect l="l" t="t" r="r" b="b"/>
              <a:pathLst>
                <a:path w="156" h="120" extrusionOk="0">
                  <a:moveTo>
                    <a:pt x="0" y="1"/>
                  </a:moveTo>
                  <a:cubicBezTo>
                    <a:pt x="48" y="48"/>
                    <a:pt x="96" y="84"/>
                    <a:pt x="131" y="120"/>
                  </a:cubicBezTo>
                  <a:cubicBezTo>
                    <a:pt x="131" y="84"/>
                    <a:pt x="155" y="48"/>
                    <a:pt x="15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38" name="Google Shape;3338;p32"/>
            <p:cNvSpPr/>
            <p:nvPr/>
          </p:nvSpPr>
          <p:spPr>
            <a:xfrm>
              <a:off x="6041825" y="2142050"/>
              <a:ext cx="54175" cy="17350"/>
            </a:xfrm>
            <a:custGeom>
              <a:avLst/>
              <a:gdLst/>
              <a:ahLst/>
              <a:cxnLst/>
              <a:rect l="l" t="t" r="r" b="b"/>
              <a:pathLst>
                <a:path w="2167" h="694" extrusionOk="0">
                  <a:moveTo>
                    <a:pt x="262" y="1"/>
                  </a:moveTo>
                  <a:cubicBezTo>
                    <a:pt x="250" y="25"/>
                    <a:pt x="214" y="37"/>
                    <a:pt x="202" y="49"/>
                  </a:cubicBezTo>
                  <a:cubicBezTo>
                    <a:pt x="179" y="84"/>
                    <a:pt x="143" y="120"/>
                    <a:pt x="119" y="168"/>
                  </a:cubicBezTo>
                  <a:cubicBezTo>
                    <a:pt x="72" y="263"/>
                    <a:pt x="12" y="346"/>
                    <a:pt x="0" y="453"/>
                  </a:cubicBezTo>
                  <a:cubicBezTo>
                    <a:pt x="691" y="465"/>
                    <a:pt x="1381" y="513"/>
                    <a:pt x="2048" y="691"/>
                  </a:cubicBezTo>
                  <a:cubicBezTo>
                    <a:pt x="2053" y="693"/>
                    <a:pt x="2058" y="694"/>
                    <a:pt x="2062" y="694"/>
                  </a:cubicBezTo>
                  <a:cubicBezTo>
                    <a:pt x="2093" y="694"/>
                    <a:pt x="2126" y="663"/>
                    <a:pt x="2167" y="632"/>
                  </a:cubicBezTo>
                  <a:lnTo>
                    <a:pt x="2167" y="453"/>
                  </a:lnTo>
                  <a:cubicBezTo>
                    <a:pt x="2167" y="251"/>
                    <a:pt x="2024" y="263"/>
                    <a:pt x="1857" y="239"/>
                  </a:cubicBezTo>
                  <a:cubicBezTo>
                    <a:pt x="1322" y="203"/>
                    <a:pt x="786" y="203"/>
                    <a:pt x="26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39" name="Google Shape;3339;p32"/>
            <p:cNvSpPr/>
            <p:nvPr/>
          </p:nvSpPr>
          <p:spPr>
            <a:xfrm>
              <a:off x="6014125" y="2132825"/>
              <a:ext cx="35150" cy="14875"/>
            </a:xfrm>
            <a:custGeom>
              <a:avLst/>
              <a:gdLst/>
              <a:ahLst/>
              <a:cxnLst/>
              <a:rect l="l" t="t" r="r" b="b"/>
              <a:pathLst>
                <a:path w="1406" h="595" extrusionOk="0">
                  <a:moveTo>
                    <a:pt x="287" y="1"/>
                  </a:moveTo>
                  <a:cubicBezTo>
                    <a:pt x="132" y="120"/>
                    <a:pt x="1" y="239"/>
                    <a:pt x="120" y="453"/>
                  </a:cubicBezTo>
                  <a:cubicBezTo>
                    <a:pt x="179" y="513"/>
                    <a:pt x="239" y="537"/>
                    <a:pt x="310" y="560"/>
                  </a:cubicBezTo>
                  <a:cubicBezTo>
                    <a:pt x="477" y="571"/>
                    <a:pt x="641" y="595"/>
                    <a:pt x="799" y="595"/>
                  </a:cubicBezTo>
                  <a:cubicBezTo>
                    <a:pt x="1004" y="595"/>
                    <a:pt x="1201" y="555"/>
                    <a:pt x="1382" y="394"/>
                  </a:cubicBezTo>
                  <a:lnTo>
                    <a:pt x="1382" y="382"/>
                  </a:lnTo>
                  <a:cubicBezTo>
                    <a:pt x="1382" y="287"/>
                    <a:pt x="1406" y="203"/>
                    <a:pt x="1406" y="108"/>
                  </a:cubicBezTo>
                  <a:cubicBezTo>
                    <a:pt x="1378" y="107"/>
                    <a:pt x="1351" y="107"/>
                    <a:pt x="1323" y="107"/>
                  </a:cubicBezTo>
                  <a:cubicBezTo>
                    <a:pt x="1175" y="107"/>
                    <a:pt x="1027" y="117"/>
                    <a:pt x="881" y="117"/>
                  </a:cubicBezTo>
                  <a:cubicBezTo>
                    <a:pt x="678" y="117"/>
                    <a:pt x="479" y="97"/>
                    <a:pt x="28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40" name="Google Shape;3340;p32"/>
            <p:cNvSpPr/>
            <p:nvPr/>
          </p:nvSpPr>
          <p:spPr>
            <a:xfrm>
              <a:off x="5777500" y="2135475"/>
              <a:ext cx="42875" cy="14475"/>
            </a:xfrm>
            <a:custGeom>
              <a:avLst/>
              <a:gdLst/>
              <a:ahLst/>
              <a:cxnLst/>
              <a:rect l="l" t="t" r="r" b="b"/>
              <a:pathLst>
                <a:path w="1715" h="579" extrusionOk="0">
                  <a:moveTo>
                    <a:pt x="603" y="0"/>
                  </a:moveTo>
                  <a:cubicBezTo>
                    <a:pt x="506" y="0"/>
                    <a:pt x="409" y="18"/>
                    <a:pt x="310" y="61"/>
                  </a:cubicBezTo>
                  <a:cubicBezTo>
                    <a:pt x="0" y="312"/>
                    <a:pt x="36" y="514"/>
                    <a:pt x="429" y="550"/>
                  </a:cubicBezTo>
                  <a:cubicBezTo>
                    <a:pt x="560" y="567"/>
                    <a:pt x="691" y="578"/>
                    <a:pt x="819" y="578"/>
                  </a:cubicBezTo>
                  <a:cubicBezTo>
                    <a:pt x="1133" y="578"/>
                    <a:pt x="1436" y="511"/>
                    <a:pt x="1715" y="300"/>
                  </a:cubicBezTo>
                  <a:cubicBezTo>
                    <a:pt x="1708" y="154"/>
                    <a:pt x="1660" y="97"/>
                    <a:pt x="1583" y="97"/>
                  </a:cubicBezTo>
                  <a:cubicBezTo>
                    <a:pt x="1535" y="97"/>
                    <a:pt x="1474" y="120"/>
                    <a:pt x="1405" y="157"/>
                  </a:cubicBezTo>
                  <a:cubicBezTo>
                    <a:pt x="1310" y="157"/>
                    <a:pt x="1203" y="133"/>
                    <a:pt x="1120" y="133"/>
                  </a:cubicBezTo>
                  <a:cubicBezTo>
                    <a:pt x="945" y="57"/>
                    <a:pt x="775" y="0"/>
                    <a:pt x="60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41" name="Google Shape;3341;p32"/>
            <p:cNvSpPr/>
            <p:nvPr/>
          </p:nvSpPr>
          <p:spPr>
            <a:xfrm>
              <a:off x="5782550" y="2132525"/>
              <a:ext cx="22950" cy="7475"/>
            </a:xfrm>
            <a:custGeom>
              <a:avLst/>
              <a:gdLst/>
              <a:ahLst/>
              <a:cxnLst/>
              <a:rect l="l" t="t" r="r" b="b"/>
              <a:pathLst>
                <a:path w="918" h="299" extrusionOk="0">
                  <a:moveTo>
                    <a:pt x="632" y="1"/>
                  </a:moveTo>
                  <a:cubicBezTo>
                    <a:pt x="591" y="37"/>
                    <a:pt x="551" y="49"/>
                    <a:pt x="510" y="49"/>
                  </a:cubicBezTo>
                  <a:cubicBezTo>
                    <a:pt x="438" y="49"/>
                    <a:pt x="366" y="12"/>
                    <a:pt x="294" y="12"/>
                  </a:cubicBezTo>
                  <a:cubicBezTo>
                    <a:pt x="287" y="12"/>
                    <a:pt x="281" y="12"/>
                    <a:pt x="275" y="13"/>
                  </a:cubicBezTo>
                  <a:cubicBezTo>
                    <a:pt x="215" y="13"/>
                    <a:pt x="156" y="37"/>
                    <a:pt x="96" y="60"/>
                  </a:cubicBezTo>
                  <a:cubicBezTo>
                    <a:pt x="48" y="96"/>
                    <a:pt x="1" y="156"/>
                    <a:pt x="1" y="215"/>
                  </a:cubicBezTo>
                  <a:cubicBezTo>
                    <a:pt x="1" y="239"/>
                    <a:pt x="25" y="275"/>
                    <a:pt x="36" y="299"/>
                  </a:cubicBezTo>
                  <a:cubicBezTo>
                    <a:pt x="334" y="287"/>
                    <a:pt x="620" y="275"/>
                    <a:pt x="918" y="251"/>
                  </a:cubicBezTo>
                  <a:cubicBezTo>
                    <a:pt x="858" y="132"/>
                    <a:pt x="751" y="49"/>
                    <a:pt x="63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42" name="Google Shape;3342;p32"/>
            <p:cNvSpPr/>
            <p:nvPr/>
          </p:nvSpPr>
          <p:spPr>
            <a:xfrm>
              <a:off x="5812625" y="2134075"/>
              <a:ext cx="18475" cy="9900"/>
            </a:xfrm>
            <a:custGeom>
              <a:avLst/>
              <a:gdLst/>
              <a:ahLst/>
              <a:cxnLst/>
              <a:rect l="l" t="t" r="r" b="b"/>
              <a:pathLst>
                <a:path w="739" h="396" extrusionOk="0">
                  <a:moveTo>
                    <a:pt x="279" y="0"/>
                  </a:moveTo>
                  <a:cubicBezTo>
                    <a:pt x="184" y="0"/>
                    <a:pt x="91" y="53"/>
                    <a:pt x="0" y="213"/>
                  </a:cubicBezTo>
                  <a:lnTo>
                    <a:pt x="310" y="344"/>
                  </a:lnTo>
                  <a:cubicBezTo>
                    <a:pt x="346" y="380"/>
                    <a:pt x="376" y="396"/>
                    <a:pt x="425" y="396"/>
                  </a:cubicBezTo>
                  <a:cubicBezTo>
                    <a:pt x="440" y="396"/>
                    <a:pt x="457" y="394"/>
                    <a:pt x="477" y="391"/>
                  </a:cubicBezTo>
                  <a:cubicBezTo>
                    <a:pt x="548" y="368"/>
                    <a:pt x="631" y="332"/>
                    <a:pt x="691" y="272"/>
                  </a:cubicBezTo>
                  <a:cubicBezTo>
                    <a:pt x="715" y="237"/>
                    <a:pt x="727" y="225"/>
                    <a:pt x="738" y="189"/>
                  </a:cubicBezTo>
                  <a:cubicBezTo>
                    <a:pt x="584" y="138"/>
                    <a:pt x="430" y="0"/>
                    <a:pt x="27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43" name="Google Shape;3343;p32"/>
            <p:cNvSpPr/>
            <p:nvPr/>
          </p:nvSpPr>
          <p:spPr>
            <a:xfrm>
              <a:off x="5784925" y="2128375"/>
              <a:ext cx="13125" cy="7375"/>
            </a:xfrm>
            <a:custGeom>
              <a:avLst/>
              <a:gdLst/>
              <a:ahLst/>
              <a:cxnLst/>
              <a:rect l="l" t="t" r="r" b="b"/>
              <a:pathLst>
                <a:path w="525" h="295" extrusionOk="0">
                  <a:moveTo>
                    <a:pt x="96" y="0"/>
                  </a:moveTo>
                  <a:cubicBezTo>
                    <a:pt x="1" y="95"/>
                    <a:pt x="1" y="191"/>
                    <a:pt x="96" y="286"/>
                  </a:cubicBezTo>
                  <a:cubicBezTo>
                    <a:pt x="144" y="290"/>
                    <a:pt x="193" y="294"/>
                    <a:pt x="241" y="294"/>
                  </a:cubicBezTo>
                  <a:cubicBezTo>
                    <a:pt x="348" y="294"/>
                    <a:pt x="451" y="270"/>
                    <a:pt x="525" y="155"/>
                  </a:cubicBezTo>
                  <a:lnTo>
                    <a:pt x="370"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44" name="Google Shape;3344;p32"/>
            <p:cNvSpPr/>
            <p:nvPr/>
          </p:nvSpPr>
          <p:spPr>
            <a:xfrm>
              <a:off x="5844175" y="2136050"/>
              <a:ext cx="11025" cy="8550"/>
            </a:xfrm>
            <a:custGeom>
              <a:avLst/>
              <a:gdLst/>
              <a:ahLst/>
              <a:cxnLst/>
              <a:rect l="l" t="t" r="r" b="b"/>
              <a:pathLst>
                <a:path w="441" h="342" extrusionOk="0">
                  <a:moveTo>
                    <a:pt x="235" y="1"/>
                  </a:moveTo>
                  <a:cubicBezTo>
                    <a:pt x="156" y="1"/>
                    <a:pt x="76" y="40"/>
                    <a:pt x="0" y="110"/>
                  </a:cubicBezTo>
                  <a:cubicBezTo>
                    <a:pt x="0" y="146"/>
                    <a:pt x="12" y="169"/>
                    <a:pt x="0" y="205"/>
                  </a:cubicBezTo>
                  <a:cubicBezTo>
                    <a:pt x="24" y="241"/>
                    <a:pt x="72" y="289"/>
                    <a:pt x="119" y="324"/>
                  </a:cubicBezTo>
                  <a:cubicBezTo>
                    <a:pt x="161" y="333"/>
                    <a:pt x="198" y="341"/>
                    <a:pt x="236" y="341"/>
                  </a:cubicBezTo>
                  <a:cubicBezTo>
                    <a:pt x="252" y="341"/>
                    <a:pt x="269" y="340"/>
                    <a:pt x="286" y="336"/>
                  </a:cubicBezTo>
                  <a:cubicBezTo>
                    <a:pt x="358" y="312"/>
                    <a:pt x="369" y="217"/>
                    <a:pt x="429" y="158"/>
                  </a:cubicBezTo>
                  <a:lnTo>
                    <a:pt x="441" y="98"/>
                  </a:lnTo>
                  <a:cubicBezTo>
                    <a:pt x="374" y="31"/>
                    <a:pt x="305" y="1"/>
                    <a:pt x="23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45" name="Google Shape;3345;p32"/>
            <p:cNvSpPr/>
            <p:nvPr/>
          </p:nvSpPr>
          <p:spPr>
            <a:xfrm>
              <a:off x="5829000" y="2138775"/>
              <a:ext cx="16975" cy="7050"/>
            </a:xfrm>
            <a:custGeom>
              <a:avLst/>
              <a:gdLst/>
              <a:ahLst/>
              <a:cxnLst/>
              <a:rect l="l" t="t" r="r" b="b"/>
              <a:pathLst>
                <a:path w="679" h="282" extrusionOk="0">
                  <a:moveTo>
                    <a:pt x="72" y="1"/>
                  </a:moveTo>
                  <a:lnTo>
                    <a:pt x="36" y="13"/>
                  </a:lnTo>
                  <a:cubicBezTo>
                    <a:pt x="0" y="60"/>
                    <a:pt x="0" y="120"/>
                    <a:pt x="24" y="180"/>
                  </a:cubicBezTo>
                  <a:cubicBezTo>
                    <a:pt x="72" y="227"/>
                    <a:pt x="131" y="251"/>
                    <a:pt x="191" y="275"/>
                  </a:cubicBezTo>
                  <a:cubicBezTo>
                    <a:pt x="234" y="279"/>
                    <a:pt x="277" y="281"/>
                    <a:pt x="318" y="281"/>
                  </a:cubicBezTo>
                  <a:cubicBezTo>
                    <a:pt x="401" y="281"/>
                    <a:pt x="480" y="271"/>
                    <a:pt x="560" y="239"/>
                  </a:cubicBezTo>
                  <a:cubicBezTo>
                    <a:pt x="619" y="215"/>
                    <a:pt x="643" y="168"/>
                    <a:pt x="679" y="108"/>
                  </a:cubicBezTo>
                  <a:cubicBezTo>
                    <a:pt x="667" y="96"/>
                    <a:pt x="643" y="60"/>
                    <a:pt x="631" y="37"/>
                  </a:cubicBezTo>
                  <a:lnTo>
                    <a:pt x="607"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46" name="Google Shape;3346;p32"/>
            <p:cNvSpPr/>
            <p:nvPr/>
          </p:nvSpPr>
          <p:spPr>
            <a:xfrm>
              <a:off x="5794175" y="2126125"/>
              <a:ext cx="7450" cy="2275"/>
            </a:xfrm>
            <a:custGeom>
              <a:avLst/>
              <a:gdLst/>
              <a:ahLst/>
              <a:cxnLst/>
              <a:rect l="l" t="t" r="r" b="b"/>
              <a:pathLst>
                <a:path w="298" h="91" extrusionOk="0">
                  <a:moveTo>
                    <a:pt x="153" y="1"/>
                  </a:moveTo>
                  <a:cubicBezTo>
                    <a:pt x="104" y="1"/>
                    <a:pt x="54" y="31"/>
                    <a:pt x="0" y="90"/>
                  </a:cubicBezTo>
                  <a:lnTo>
                    <a:pt x="298" y="90"/>
                  </a:lnTo>
                  <a:cubicBezTo>
                    <a:pt x="250" y="31"/>
                    <a:pt x="202" y="1"/>
                    <a:pt x="15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47" name="Google Shape;3347;p32"/>
            <p:cNvSpPr/>
            <p:nvPr/>
          </p:nvSpPr>
          <p:spPr>
            <a:xfrm>
              <a:off x="5858750" y="2138125"/>
              <a:ext cx="3900" cy="1275"/>
            </a:xfrm>
            <a:custGeom>
              <a:avLst/>
              <a:gdLst/>
              <a:ahLst/>
              <a:cxnLst/>
              <a:rect l="l" t="t" r="r" b="b"/>
              <a:pathLst>
                <a:path w="156" h="51" extrusionOk="0">
                  <a:moveTo>
                    <a:pt x="125" y="1"/>
                  </a:moveTo>
                  <a:cubicBezTo>
                    <a:pt x="123" y="1"/>
                    <a:pt x="121" y="1"/>
                    <a:pt x="120" y="3"/>
                  </a:cubicBezTo>
                  <a:cubicBezTo>
                    <a:pt x="72" y="3"/>
                    <a:pt x="25" y="27"/>
                    <a:pt x="1" y="51"/>
                  </a:cubicBezTo>
                  <a:lnTo>
                    <a:pt x="156" y="51"/>
                  </a:lnTo>
                  <a:cubicBezTo>
                    <a:pt x="145" y="30"/>
                    <a:pt x="135" y="1"/>
                    <a:pt x="12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48" name="Google Shape;3348;p32"/>
            <p:cNvSpPr/>
            <p:nvPr/>
          </p:nvSpPr>
          <p:spPr>
            <a:xfrm>
              <a:off x="5975425" y="2139650"/>
              <a:ext cx="72950" cy="14050"/>
            </a:xfrm>
            <a:custGeom>
              <a:avLst/>
              <a:gdLst/>
              <a:ahLst/>
              <a:cxnLst/>
              <a:rect l="l" t="t" r="r" b="b"/>
              <a:pathLst>
                <a:path w="2918" h="562" extrusionOk="0">
                  <a:moveTo>
                    <a:pt x="1317" y="0"/>
                  </a:moveTo>
                  <a:cubicBezTo>
                    <a:pt x="1121" y="0"/>
                    <a:pt x="953" y="77"/>
                    <a:pt x="775" y="133"/>
                  </a:cubicBezTo>
                  <a:cubicBezTo>
                    <a:pt x="727" y="133"/>
                    <a:pt x="692" y="145"/>
                    <a:pt x="644" y="145"/>
                  </a:cubicBezTo>
                  <a:cubicBezTo>
                    <a:pt x="572" y="240"/>
                    <a:pt x="430" y="192"/>
                    <a:pt x="358" y="287"/>
                  </a:cubicBezTo>
                  <a:cubicBezTo>
                    <a:pt x="251" y="264"/>
                    <a:pt x="168" y="264"/>
                    <a:pt x="72" y="264"/>
                  </a:cubicBezTo>
                  <a:lnTo>
                    <a:pt x="49" y="299"/>
                  </a:lnTo>
                  <a:cubicBezTo>
                    <a:pt x="1" y="442"/>
                    <a:pt x="108" y="502"/>
                    <a:pt x="215" y="561"/>
                  </a:cubicBezTo>
                  <a:lnTo>
                    <a:pt x="2656" y="561"/>
                  </a:lnTo>
                  <a:cubicBezTo>
                    <a:pt x="2787" y="490"/>
                    <a:pt x="2906" y="418"/>
                    <a:pt x="2918" y="252"/>
                  </a:cubicBezTo>
                  <a:cubicBezTo>
                    <a:pt x="2814" y="218"/>
                    <a:pt x="2707" y="208"/>
                    <a:pt x="2599" y="208"/>
                  </a:cubicBezTo>
                  <a:cubicBezTo>
                    <a:pt x="2439" y="208"/>
                    <a:pt x="2276" y="230"/>
                    <a:pt x="2112" y="230"/>
                  </a:cubicBezTo>
                  <a:cubicBezTo>
                    <a:pt x="1956" y="230"/>
                    <a:pt x="1799" y="210"/>
                    <a:pt x="1644" y="133"/>
                  </a:cubicBezTo>
                  <a:cubicBezTo>
                    <a:pt x="1608" y="73"/>
                    <a:pt x="1585" y="2"/>
                    <a:pt x="1489" y="2"/>
                  </a:cubicBezTo>
                  <a:lnTo>
                    <a:pt x="1358" y="2"/>
                  </a:lnTo>
                  <a:cubicBezTo>
                    <a:pt x="1344" y="1"/>
                    <a:pt x="1331" y="0"/>
                    <a:pt x="131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49" name="Google Shape;3349;p32"/>
            <p:cNvSpPr/>
            <p:nvPr/>
          </p:nvSpPr>
          <p:spPr>
            <a:xfrm>
              <a:off x="5994775" y="2132325"/>
              <a:ext cx="14925" cy="12875"/>
            </a:xfrm>
            <a:custGeom>
              <a:avLst/>
              <a:gdLst/>
              <a:ahLst/>
              <a:cxnLst/>
              <a:rect l="l" t="t" r="r" b="b"/>
              <a:pathLst>
                <a:path w="597" h="515" extrusionOk="0">
                  <a:moveTo>
                    <a:pt x="264" y="1"/>
                  </a:moveTo>
                  <a:cubicBezTo>
                    <a:pt x="190" y="1"/>
                    <a:pt x="112" y="10"/>
                    <a:pt x="39" y="10"/>
                  </a:cubicBezTo>
                  <a:cubicBezTo>
                    <a:pt x="26" y="10"/>
                    <a:pt x="13" y="10"/>
                    <a:pt x="1" y="9"/>
                  </a:cubicBezTo>
                  <a:lnTo>
                    <a:pt x="1" y="9"/>
                  </a:lnTo>
                  <a:cubicBezTo>
                    <a:pt x="1" y="164"/>
                    <a:pt x="13" y="295"/>
                    <a:pt x="13" y="426"/>
                  </a:cubicBezTo>
                  <a:cubicBezTo>
                    <a:pt x="117" y="478"/>
                    <a:pt x="217" y="514"/>
                    <a:pt x="308" y="514"/>
                  </a:cubicBezTo>
                  <a:cubicBezTo>
                    <a:pt x="423" y="514"/>
                    <a:pt x="523" y="455"/>
                    <a:pt x="596" y="295"/>
                  </a:cubicBezTo>
                  <a:cubicBezTo>
                    <a:pt x="558" y="41"/>
                    <a:pt x="420" y="1"/>
                    <a:pt x="26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50" name="Google Shape;3350;p32"/>
            <p:cNvSpPr/>
            <p:nvPr/>
          </p:nvSpPr>
          <p:spPr>
            <a:xfrm>
              <a:off x="6012950" y="2132750"/>
              <a:ext cx="8350" cy="10225"/>
            </a:xfrm>
            <a:custGeom>
              <a:avLst/>
              <a:gdLst/>
              <a:ahLst/>
              <a:cxnLst/>
              <a:rect l="l" t="t" r="r" b="b"/>
              <a:pathLst>
                <a:path w="334" h="409" extrusionOk="0">
                  <a:moveTo>
                    <a:pt x="277" y="1"/>
                  </a:moveTo>
                  <a:cubicBezTo>
                    <a:pt x="100" y="1"/>
                    <a:pt x="11" y="105"/>
                    <a:pt x="0" y="278"/>
                  </a:cubicBezTo>
                  <a:cubicBezTo>
                    <a:pt x="48" y="313"/>
                    <a:pt x="107" y="361"/>
                    <a:pt x="155" y="409"/>
                  </a:cubicBezTo>
                  <a:lnTo>
                    <a:pt x="334" y="4"/>
                  </a:lnTo>
                  <a:cubicBezTo>
                    <a:pt x="314" y="2"/>
                    <a:pt x="295" y="1"/>
                    <a:pt x="27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51" name="Google Shape;3351;p32"/>
            <p:cNvSpPr/>
            <p:nvPr/>
          </p:nvSpPr>
          <p:spPr>
            <a:xfrm>
              <a:off x="5753675" y="2128375"/>
              <a:ext cx="33675" cy="11875"/>
            </a:xfrm>
            <a:custGeom>
              <a:avLst/>
              <a:gdLst/>
              <a:ahLst/>
              <a:cxnLst/>
              <a:rect l="l" t="t" r="r" b="b"/>
              <a:pathLst>
                <a:path w="1347" h="475" extrusionOk="0">
                  <a:moveTo>
                    <a:pt x="477" y="0"/>
                  </a:moveTo>
                  <a:cubicBezTo>
                    <a:pt x="394" y="119"/>
                    <a:pt x="1" y="84"/>
                    <a:pt x="298" y="381"/>
                  </a:cubicBezTo>
                  <a:cubicBezTo>
                    <a:pt x="438" y="440"/>
                    <a:pt x="574" y="475"/>
                    <a:pt x="708" y="475"/>
                  </a:cubicBezTo>
                  <a:cubicBezTo>
                    <a:pt x="873" y="475"/>
                    <a:pt x="1034" y="422"/>
                    <a:pt x="1191" y="298"/>
                  </a:cubicBezTo>
                  <a:lnTo>
                    <a:pt x="1346" y="298"/>
                  </a:lnTo>
                  <a:lnTo>
                    <a:pt x="1346" y="24"/>
                  </a:lnTo>
                  <a:lnTo>
                    <a:pt x="1191" y="24"/>
                  </a:lnTo>
                  <a:cubicBezTo>
                    <a:pt x="1144" y="60"/>
                    <a:pt x="1084" y="107"/>
                    <a:pt x="1049" y="155"/>
                  </a:cubicBezTo>
                  <a:cubicBezTo>
                    <a:pt x="953" y="107"/>
                    <a:pt x="846" y="60"/>
                    <a:pt x="763" y="24"/>
                  </a:cubicBezTo>
                  <a:cubicBezTo>
                    <a:pt x="763" y="24"/>
                    <a:pt x="751" y="36"/>
                    <a:pt x="715" y="48"/>
                  </a:cubicBezTo>
                  <a:cubicBezTo>
                    <a:pt x="691" y="48"/>
                    <a:pt x="656" y="48"/>
                    <a:pt x="63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52" name="Google Shape;3352;p32"/>
            <p:cNvSpPr/>
            <p:nvPr/>
          </p:nvSpPr>
          <p:spPr>
            <a:xfrm>
              <a:off x="5747425" y="2128075"/>
              <a:ext cx="18200" cy="10150"/>
            </a:xfrm>
            <a:custGeom>
              <a:avLst/>
              <a:gdLst/>
              <a:ahLst/>
              <a:cxnLst/>
              <a:rect l="l" t="t" r="r" b="b"/>
              <a:pathLst>
                <a:path w="728" h="406" extrusionOk="0">
                  <a:moveTo>
                    <a:pt x="156" y="0"/>
                  </a:moveTo>
                  <a:cubicBezTo>
                    <a:pt x="37" y="72"/>
                    <a:pt x="13" y="179"/>
                    <a:pt x="1" y="310"/>
                  </a:cubicBezTo>
                  <a:cubicBezTo>
                    <a:pt x="25" y="334"/>
                    <a:pt x="37" y="357"/>
                    <a:pt x="72" y="369"/>
                  </a:cubicBezTo>
                  <a:cubicBezTo>
                    <a:pt x="126" y="393"/>
                    <a:pt x="173" y="405"/>
                    <a:pt x="221" y="405"/>
                  </a:cubicBezTo>
                  <a:cubicBezTo>
                    <a:pt x="269" y="405"/>
                    <a:pt x="316" y="393"/>
                    <a:pt x="370" y="369"/>
                  </a:cubicBezTo>
                  <a:cubicBezTo>
                    <a:pt x="406" y="357"/>
                    <a:pt x="418" y="334"/>
                    <a:pt x="441" y="310"/>
                  </a:cubicBezTo>
                  <a:cubicBezTo>
                    <a:pt x="548" y="227"/>
                    <a:pt x="644" y="119"/>
                    <a:pt x="727" y="36"/>
                  </a:cubicBezTo>
                  <a:cubicBezTo>
                    <a:pt x="548" y="36"/>
                    <a:pt x="358" y="12"/>
                    <a:pt x="15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53" name="Google Shape;3353;p32"/>
            <p:cNvSpPr/>
            <p:nvPr/>
          </p:nvSpPr>
          <p:spPr>
            <a:xfrm>
              <a:off x="5737025" y="2128375"/>
              <a:ext cx="7150" cy="3125"/>
            </a:xfrm>
            <a:custGeom>
              <a:avLst/>
              <a:gdLst/>
              <a:ahLst/>
              <a:cxnLst/>
              <a:rect l="l" t="t" r="r" b="b"/>
              <a:pathLst>
                <a:path w="286" h="125" extrusionOk="0">
                  <a:moveTo>
                    <a:pt x="286" y="0"/>
                  </a:moveTo>
                  <a:cubicBezTo>
                    <a:pt x="191" y="0"/>
                    <a:pt x="107" y="24"/>
                    <a:pt x="0" y="24"/>
                  </a:cubicBezTo>
                  <a:cubicBezTo>
                    <a:pt x="50" y="91"/>
                    <a:pt x="96" y="124"/>
                    <a:pt x="139" y="124"/>
                  </a:cubicBezTo>
                  <a:cubicBezTo>
                    <a:pt x="188" y="124"/>
                    <a:pt x="235" y="82"/>
                    <a:pt x="28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54" name="Google Shape;3354;p32"/>
            <p:cNvSpPr/>
            <p:nvPr/>
          </p:nvSpPr>
          <p:spPr>
            <a:xfrm>
              <a:off x="5769450" y="2128375"/>
              <a:ext cx="3600" cy="2000"/>
            </a:xfrm>
            <a:custGeom>
              <a:avLst/>
              <a:gdLst/>
              <a:ahLst/>
              <a:cxnLst/>
              <a:rect l="l" t="t" r="r" b="b"/>
              <a:pathLst>
                <a:path w="144" h="80" extrusionOk="0">
                  <a:moveTo>
                    <a:pt x="1" y="0"/>
                  </a:moveTo>
                  <a:cubicBezTo>
                    <a:pt x="13" y="36"/>
                    <a:pt x="25" y="48"/>
                    <a:pt x="37" y="60"/>
                  </a:cubicBezTo>
                  <a:cubicBezTo>
                    <a:pt x="54" y="73"/>
                    <a:pt x="72" y="80"/>
                    <a:pt x="88" y="80"/>
                  </a:cubicBezTo>
                  <a:cubicBezTo>
                    <a:pt x="115" y="80"/>
                    <a:pt x="136" y="61"/>
                    <a:pt x="144" y="24"/>
                  </a:cubicBezTo>
                  <a:cubicBezTo>
                    <a:pt x="84" y="0"/>
                    <a:pt x="37" y="0"/>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55" name="Google Shape;3355;p32"/>
            <p:cNvSpPr/>
            <p:nvPr/>
          </p:nvSpPr>
          <p:spPr>
            <a:xfrm>
              <a:off x="5779875" y="2128975"/>
              <a:ext cx="3600" cy="3275"/>
            </a:xfrm>
            <a:custGeom>
              <a:avLst/>
              <a:gdLst/>
              <a:ahLst/>
              <a:cxnLst/>
              <a:rect l="l" t="t" r="r" b="b"/>
              <a:pathLst>
                <a:path w="144" h="131" extrusionOk="0">
                  <a:moveTo>
                    <a:pt x="143" y="0"/>
                  </a:moveTo>
                  <a:lnTo>
                    <a:pt x="143" y="0"/>
                  </a:lnTo>
                  <a:cubicBezTo>
                    <a:pt x="72" y="12"/>
                    <a:pt x="24" y="60"/>
                    <a:pt x="1" y="131"/>
                  </a:cubicBezTo>
                  <a:cubicBezTo>
                    <a:pt x="36" y="83"/>
                    <a:pt x="96" y="36"/>
                    <a:pt x="14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56" name="Google Shape;3356;p32"/>
            <p:cNvSpPr/>
            <p:nvPr/>
          </p:nvSpPr>
          <p:spPr>
            <a:xfrm>
              <a:off x="6160275" y="1616425"/>
              <a:ext cx="21750" cy="20825"/>
            </a:xfrm>
            <a:custGeom>
              <a:avLst/>
              <a:gdLst/>
              <a:ahLst/>
              <a:cxnLst/>
              <a:rect l="l" t="t" r="r" b="b"/>
              <a:pathLst>
                <a:path w="870" h="833" extrusionOk="0">
                  <a:moveTo>
                    <a:pt x="396" y="0"/>
                  </a:moveTo>
                  <a:cubicBezTo>
                    <a:pt x="154" y="0"/>
                    <a:pt x="120" y="90"/>
                    <a:pt x="1" y="404"/>
                  </a:cubicBezTo>
                  <a:cubicBezTo>
                    <a:pt x="179" y="511"/>
                    <a:pt x="144" y="690"/>
                    <a:pt x="156" y="833"/>
                  </a:cubicBezTo>
                  <a:cubicBezTo>
                    <a:pt x="322" y="750"/>
                    <a:pt x="263" y="523"/>
                    <a:pt x="417" y="452"/>
                  </a:cubicBezTo>
                  <a:cubicBezTo>
                    <a:pt x="443" y="438"/>
                    <a:pt x="466" y="432"/>
                    <a:pt x="489" y="432"/>
                  </a:cubicBezTo>
                  <a:cubicBezTo>
                    <a:pt x="597" y="432"/>
                    <a:pt x="678" y="571"/>
                    <a:pt x="782" y="571"/>
                  </a:cubicBezTo>
                  <a:cubicBezTo>
                    <a:pt x="799" y="571"/>
                    <a:pt x="816" y="568"/>
                    <a:pt x="834" y="559"/>
                  </a:cubicBezTo>
                  <a:cubicBezTo>
                    <a:pt x="858" y="357"/>
                    <a:pt x="870" y="202"/>
                    <a:pt x="810" y="35"/>
                  </a:cubicBezTo>
                  <a:cubicBezTo>
                    <a:pt x="626" y="15"/>
                    <a:pt x="494" y="0"/>
                    <a:pt x="39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57" name="Google Shape;3357;p32"/>
            <p:cNvSpPr/>
            <p:nvPr/>
          </p:nvSpPr>
          <p:spPr>
            <a:xfrm>
              <a:off x="6121000" y="1615800"/>
              <a:ext cx="31275" cy="21925"/>
            </a:xfrm>
            <a:custGeom>
              <a:avLst/>
              <a:gdLst/>
              <a:ahLst/>
              <a:cxnLst/>
              <a:rect l="l" t="t" r="r" b="b"/>
              <a:pathLst>
                <a:path w="1251" h="877" extrusionOk="0">
                  <a:moveTo>
                    <a:pt x="1012" y="1"/>
                  </a:moveTo>
                  <a:cubicBezTo>
                    <a:pt x="679" y="13"/>
                    <a:pt x="345" y="13"/>
                    <a:pt x="12" y="24"/>
                  </a:cubicBezTo>
                  <a:cubicBezTo>
                    <a:pt x="0" y="108"/>
                    <a:pt x="0" y="191"/>
                    <a:pt x="0" y="286"/>
                  </a:cubicBezTo>
                  <a:cubicBezTo>
                    <a:pt x="250" y="310"/>
                    <a:pt x="500" y="310"/>
                    <a:pt x="762" y="358"/>
                  </a:cubicBezTo>
                  <a:cubicBezTo>
                    <a:pt x="905" y="382"/>
                    <a:pt x="941" y="489"/>
                    <a:pt x="917" y="667"/>
                  </a:cubicBezTo>
                  <a:cubicBezTo>
                    <a:pt x="903" y="825"/>
                    <a:pt x="922" y="876"/>
                    <a:pt x="955" y="876"/>
                  </a:cubicBezTo>
                  <a:cubicBezTo>
                    <a:pt x="1006" y="876"/>
                    <a:pt x="1092" y="751"/>
                    <a:pt x="1143" y="715"/>
                  </a:cubicBezTo>
                  <a:cubicBezTo>
                    <a:pt x="1143" y="584"/>
                    <a:pt x="1155" y="429"/>
                    <a:pt x="1155" y="298"/>
                  </a:cubicBezTo>
                  <a:cubicBezTo>
                    <a:pt x="1191" y="144"/>
                    <a:pt x="1250" y="1"/>
                    <a:pt x="101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58" name="Google Shape;3358;p32"/>
            <p:cNvSpPr/>
            <p:nvPr/>
          </p:nvSpPr>
          <p:spPr>
            <a:xfrm>
              <a:off x="6085275" y="1625300"/>
              <a:ext cx="5075" cy="6000"/>
            </a:xfrm>
            <a:custGeom>
              <a:avLst/>
              <a:gdLst/>
              <a:ahLst/>
              <a:cxnLst/>
              <a:rect l="l" t="t" r="r" b="b"/>
              <a:pathLst>
                <a:path w="203" h="240" extrusionOk="0">
                  <a:moveTo>
                    <a:pt x="78" y="0"/>
                  </a:moveTo>
                  <a:cubicBezTo>
                    <a:pt x="72" y="0"/>
                    <a:pt x="66" y="1"/>
                    <a:pt x="60" y="2"/>
                  </a:cubicBezTo>
                  <a:cubicBezTo>
                    <a:pt x="24" y="25"/>
                    <a:pt x="0" y="61"/>
                    <a:pt x="0" y="109"/>
                  </a:cubicBezTo>
                  <a:cubicBezTo>
                    <a:pt x="0" y="168"/>
                    <a:pt x="12" y="240"/>
                    <a:pt x="84" y="240"/>
                  </a:cubicBezTo>
                  <a:cubicBezTo>
                    <a:pt x="167" y="240"/>
                    <a:pt x="203" y="180"/>
                    <a:pt x="203" y="109"/>
                  </a:cubicBezTo>
                  <a:cubicBezTo>
                    <a:pt x="181" y="54"/>
                    <a:pt x="139" y="0"/>
                    <a:pt x="7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59" name="Google Shape;3359;p32"/>
            <p:cNvSpPr/>
            <p:nvPr/>
          </p:nvSpPr>
          <p:spPr>
            <a:xfrm>
              <a:off x="6077825" y="1630400"/>
              <a:ext cx="1525" cy="1350"/>
            </a:xfrm>
            <a:custGeom>
              <a:avLst/>
              <a:gdLst/>
              <a:ahLst/>
              <a:cxnLst/>
              <a:rect l="l" t="t" r="r" b="b"/>
              <a:pathLst>
                <a:path w="61" h="54" extrusionOk="0">
                  <a:moveTo>
                    <a:pt x="1" y="0"/>
                  </a:moveTo>
                  <a:lnTo>
                    <a:pt x="1" y="0"/>
                  </a:lnTo>
                  <a:cubicBezTo>
                    <a:pt x="15" y="35"/>
                    <a:pt x="28" y="53"/>
                    <a:pt x="40" y="53"/>
                  </a:cubicBezTo>
                  <a:cubicBezTo>
                    <a:pt x="48" y="53"/>
                    <a:pt x="55" y="44"/>
                    <a:pt x="60" y="24"/>
                  </a:cubicBezTo>
                  <a:cubicBezTo>
                    <a:pt x="60" y="24"/>
                    <a:pt x="13"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60" name="Google Shape;3360;p32"/>
            <p:cNvSpPr/>
            <p:nvPr/>
          </p:nvSpPr>
          <p:spPr>
            <a:xfrm>
              <a:off x="5792675" y="2222125"/>
              <a:ext cx="160175" cy="10150"/>
            </a:xfrm>
            <a:custGeom>
              <a:avLst/>
              <a:gdLst/>
              <a:ahLst/>
              <a:cxnLst/>
              <a:rect l="l" t="t" r="r" b="b"/>
              <a:pathLst>
                <a:path w="6407" h="406" extrusionOk="0">
                  <a:moveTo>
                    <a:pt x="60" y="1"/>
                  </a:moveTo>
                  <a:cubicBezTo>
                    <a:pt x="1" y="48"/>
                    <a:pt x="1" y="96"/>
                    <a:pt x="60" y="120"/>
                  </a:cubicBezTo>
                  <a:cubicBezTo>
                    <a:pt x="274" y="167"/>
                    <a:pt x="477" y="263"/>
                    <a:pt x="691" y="263"/>
                  </a:cubicBezTo>
                  <a:cubicBezTo>
                    <a:pt x="2382" y="310"/>
                    <a:pt x="4096" y="358"/>
                    <a:pt x="5811" y="405"/>
                  </a:cubicBezTo>
                  <a:cubicBezTo>
                    <a:pt x="5874" y="355"/>
                    <a:pt x="5947" y="344"/>
                    <a:pt x="6022" y="344"/>
                  </a:cubicBezTo>
                  <a:cubicBezTo>
                    <a:pt x="6071" y="344"/>
                    <a:pt x="6121" y="349"/>
                    <a:pt x="6171" y="349"/>
                  </a:cubicBezTo>
                  <a:cubicBezTo>
                    <a:pt x="6256" y="349"/>
                    <a:pt x="6338" y="336"/>
                    <a:pt x="6406" y="263"/>
                  </a:cubicBezTo>
                  <a:cubicBezTo>
                    <a:pt x="6307" y="163"/>
                    <a:pt x="6183" y="155"/>
                    <a:pt x="6068" y="155"/>
                  </a:cubicBezTo>
                  <a:cubicBezTo>
                    <a:pt x="6046" y="155"/>
                    <a:pt x="6023" y="155"/>
                    <a:pt x="6001" y="155"/>
                  </a:cubicBezTo>
                  <a:cubicBezTo>
                    <a:pt x="4025" y="108"/>
                    <a:pt x="2048" y="48"/>
                    <a:pt x="6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61" name="Google Shape;3361;p32"/>
            <p:cNvSpPr/>
            <p:nvPr/>
          </p:nvSpPr>
          <p:spPr>
            <a:xfrm>
              <a:off x="5832275" y="2239100"/>
              <a:ext cx="85150" cy="13475"/>
            </a:xfrm>
            <a:custGeom>
              <a:avLst/>
              <a:gdLst/>
              <a:ahLst/>
              <a:cxnLst/>
              <a:rect l="l" t="t" r="r" b="b"/>
              <a:pathLst>
                <a:path w="3406" h="539" extrusionOk="0">
                  <a:moveTo>
                    <a:pt x="60" y="12"/>
                  </a:moveTo>
                  <a:cubicBezTo>
                    <a:pt x="0" y="215"/>
                    <a:pt x="143" y="310"/>
                    <a:pt x="286" y="417"/>
                  </a:cubicBezTo>
                  <a:cubicBezTo>
                    <a:pt x="650" y="511"/>
                    <a:pt x="1016" y="538"/>
                    <a:pt x="1384" y="538"/>
                  </a:cubicBezTo>
                  <a:cubicBezTo>
                    <a:pt x="1810" y="538"/>
                    <a:pt x="2239" y="501"/>
                    <a:pt x="2667" y="488"/>
                  </a:cubicBezTo>
                  <a:cubicBezTo>
                    <a:pt x="2798" y="453"/>
                    <a:pt x="2929" y="417"/>
                    <a:pt x="3060" y="393"/>
                  </a:cubicBezTo>
                  <a:cubicBezTo>
                    <a:pt x="3143" y="393"/>
                    <a:pt x="3203" y="381"/>
                    <a:pt x="3262" y="369"/>
                  </a:cubicBezTo>
                  <a:cubicBezTo>
                    <a:pt x="3334" y="310"/>
                    <a:pt x="3393" y="250"/>
                    <a:pt x="3405" y="143"/>
                  </a:cubicBezTo>
                  <a:cubicBezTo>
                    <a:pt x="3233" y="57"/>
                    <a:pt x="3058" y="32"/>
                    <a:pt x="2883" y="32"/>
                  </a:cubicBezTo>
                  <a:cubicBezTo>
                    <a:pt x="2635" y="32"/>
                    <a:pt x="2385" y="82"/>
                    <a:pt x="2135" y="82"/>
                  </a:cubicBezTo>
                  <a:cubicBezTo>
                    <a:pt x="2074" y="82"/>
                    <a:pt x="2013" y="79"/>
                    <a:pt x="1953" y="72"/>
                  </a:cubicBezTo>
                  <a:cubicBezTo>
                    <a:pt x="1322" y="0"/>
                    <a:pt x="679" y="24"/>
                    <a:pt x="60" y="12"/>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62" name="Google Shape;3362;p32"/>
            <p:cNvSpPr/>
            <p:nvPr/>
          </p:nvSpPr>
          <p:spPr>
            <a:xfrm>
              <a:off x="5779275" y="2238850"/>
              <a:ext cx="58675" cy="9650"/>
            </a:xfrm>
            <a:custGeom>
              <a:avLst/>
              <a:gdLst/>
              <a:ahLst/>
              <a:cxnLst/>
              <a:rect l="l" t="t" r="r" b="b"/>
              <a:pathLst>
                <a:path w="2347" h="386" extrusionOk="0">
                  <a:moveTo>
                    <a:pt x="357" y="0"/>
                  </a:moveTo>
                  <a:cubicBezTo>
                    <a:pt x="336" y="0"/>
                    <a:pt x="317" y="3"/>
                    <a:pt x="298" y="10"/>
                  </a:cubicBezTo>
                  <a:cubicBezTo>
                    <a:pt x="179" y="34"/>
                    <a:pt x="60" y="94"/>
                    <a:pt x="1" y="225"/>
                  </a:cubicBezTo>
                  <a:cubicBezTo>
                    <a:pt x="36" y="260"/>
                    <a:pt x="48" y="284"/>
                    <a:pt x="60" y="332"/>
                  </a:cubicBezTo>
                  <a:cubicBezTo>
                    <a:pt x="691" y="344"/>
                    <a:pt x="1299" y="344"/>
                    <a:pt x="1906" y="368"/>
                  </a:cubicBezTo>
                  <a:cubicBezTo>
                    <a:pt x="1930" y="379"/>
                    <a:pt x="1953" y="385"/>
                    <a:pt x="1977" y="385"/>
                  </a:cubicBezTo>
                  <a:cubicBezTo>
                    <a:pt x="2001" y="385"/>
                    <a:pt x="2025" y="379"/>
                    <a:pt x="2049" y="368"/>
                  </a:cubicBezTo>
                  <a:cubicBezTo>
                    <a:pt x="2084" y="344"/>
                    <a:pt x="2144" y="344"/>
                    <a:pt x="2192" y="344"/>
                  </a:cubicBezTo>
                  <a:cubicBezTo>
                    <a:pt x="2192" y="368"/>
                    <a:pt x="2203" y="368"/>
                    <a:pt x="2251" y="379"/>
                  </a:cubicBezTo>
                  <a:cubicBezTo>
                    <a:pt x="2287" y="379"/>
                    <a:pt x="2311" y="368"/>
                    <a:pt x="2346" y="308"/>
                  </a:cubicBezTo>
                  <a:cubicBezTo>
                    <a:pt x="2287" y="213"/>
                    <a:pt x="2239" y="106"/>
                    <a:pt x="2180" y="22"/>
                  </a:cubicBezTo>
                  <a:cubicBezTo>
                    <a:pt x="1941" y="34"/>
                    <a:pt x="1703" y="46"/>
                    <a:pt x="1441" y="94"/>
                  </a:cubicBezTo>
                  <a:cubicBezTo>
                    <a:pt x="1441" y="94"/>
                    <a:pt x="1430" y="106"/>
                    <a:pt x="1406" y="106"/>
                  </a:cubicBezTo>
                  <a:cubicBezTo>
                    <a:pt x="1395" y="113"/>
                    <a:pt x="1387" y="115"/>
                    <a:pt x="1379" y="115"/>
                  </a:cubicBezTo>
                  <a:cubicBezTo>
                    <a:pt x="1361" y="115"/>
                    <a:pt x="1348" y="99"/>
                    <a:pt x="1322" y="82"/>
                  </a:cubicBezTo>
                  <a:cubicBezTo>
                    <a:pt x="1287" y="82"/>
                    <a:pt x="1227" y="70"/>
                    <a:pt x="1179" y="70"/>
                  </a:cubicBezTo>
                  <a:cubicBezTo>
                    <a:pt x="1072" y="129"/>
                    <a:pt x="968" y="159"/>
                    <a:pt x="864" y="159"/>
                  </a:cubicBezTo>
                  <a:cubicBezTo>
                    <a:pt x="738" y="159"/>
                    <a:pt x="613" y="114"/>
                    <a:pt x="489" y="22"/>
                  </a:cubicBezTo>
                  <a:cubicBezTo>
                    <a:pt x="448" y="14"/>
                    <a:pt x="401" y="0"/>
                    <a:pt x="35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63" name="Google Shape;3363;p32"/>
            <p:cNvSpPr/>
            <p:nvPr/>
          </p:nvSpPr>
          <p:spPr>
            <a:xfrm>
              <a:off x="5961450" y="2228725"/>
              <a:ext cx="49125" cy="7975"/>
            </a:xfrm>
            <a:custGeom>
              <a:avLst/>
              <a:gdLst/>
              <a:ahLst/>
              <a:cxnLst/>
              <a:rect l="l" t="t" r="r" b="b"/>
              <a:pathLst>
                <a:path w="1965" h="319" extrusionOk="0">
                  <a:moveTo>
                    <a:pt x="1111" y="1"/>
                  </a:moveTo>
                  <a:cubicBezTo>
                    <a:pt x="829" y="1"/>
                    <a:pt x="546" y="28"/>
                    <a:pt x="268" y="28"/>
                  </a:cubicBezTo>
                  <a:cubicBezTo>
                    <a:pt x="202" y="28"/>
                    <a:pt x="137" y="26"/>
                    <a:pt x="72" y="22"/>
                  </a:cubicBezTo>
                  <a:cubicBezTo>
                    <a:pt x="0" y="70"/>
                    <a:pt x="0" y="118"/>
                    <a:pt x="72" y="177"/>
                  </a:cubicBezTo>
                  <a:cubicBezTo>
                    <a:pt x="366" y="291"/>
                    <a:pt x="664" y="318"/>
                    <a:pt x="963" y="318"/>
                  </a:cubicBezTo>
                  <a:cubicBezTo>
                    <a:pt x="1197" y="318"/>
                    <a:pt x="1432" y="301"/>
                    <a:pt x="1667" y="296"/>
                  </a:cubicBezTo>
                  <a:cubicBezTo>
                    <a:pt x="1739" y="201"/>
                    <a:pt x="1905" y="272"/>
                    <a:pt x="1965" y="141"/>
                  </a:cubicBezTo>
                  <a:cubicBezTo>
                    <a:pt x="1686" y="29"/>
                    <a:pt x="1399" y="1"/>
                    <a:pt x="111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64" name="Google Shape;3364;p32"/>
            <p:cNvSpPr/>
            <p:nvPr/>
          </p:nvSpPr>
          <p:spPr>
            <a:xfrm>
              <a:off x="6030500" y="2231975"/>
              <a:ext cx="52125" cy="9100"/>
            </a:xfrm>
            <a:custGeom>
              <a:avLst/>
              <a:gdLst/>
              <a:ahLst/>
              <a:cxnLst/>
              <a:rect l="l" t="t" r="r" b="b"/>
              <a:pathLst>
                <a:path w="2085" h="364" extrusionOk="0">
                  <a:moveTo>
                    <a:pt x="1656" y="0"/>
                  </a:moveTo>
                  <a:cubicBezTo>
                    <a:pt x="1555" y="0"/>
                    <a:pt x="1455" y="14"/>
                    <a:pt x="1358" y="23"/>
                  </a:cubicBezTo>
                  <a:cubicBezTo>
                    <a:pt x="1242" y="46"/>
                    <a:pt x="1123" y="55"/>
                    <a:pt x="1005" y="55"/>
                  </a:cubicBezTo>
                  <a:cubicBezTo>
                    <a:pt x="870" y="55"/>
                    <a:pt x="735" y="43"/>
                    <a:pt x="608" y="23"/>
                  </a:cubicBezTo>
                  <a:cubicBezTo>
                    <a:pt x="539" y="92"/>
                    <a:pt x="456" y="104"/>
                    <a:pt x="372" y="104"/>
                  </a:cubicBezTo>
                  <a:cubicBezTo>
                    <a:pt x="324" y="104"/>
                    <a:pt x="276" y="101"/>
                    <a:pt x="230" y="101"/>
                  </a:cubicBezTo>
                  <a:cubicBezTo>
                    <a:pt x="144" y="101"/>
                    <a:pt x="63" y="114"/>
                    <a:pt x="1" y="190"/>
                  </a:cubicBezTo>
                  <a:cubicBezTo>
                    <a:pt x="296" y="301"/>
                    <a:pt x="599" y="323"/>
                    <a:pt x="900" y="323"/>
                  </a:cubicBezTo>
                  <a:cubicBezTo>
                    <a:pt x="1093" y="323"/>
                    <a:pt x="1286" y="314"/>
                    <a:pt x="1477" y="314"/>
                  </a:cubicBezTo>
                  <a:cubicBezTo>
                    <a:pt x="1565" y="314"/>
                    <a:pt x="1652" y="316"/>
                    <a:pt x="1739" y="321"/>
                  </a:cubicBezTo>
                  <a:cubicBezTo>
                    <a:pt x="1779" y="353"/>
                    <a:pt x="1818" y="363"/>
                    <a:pt x="1858" y="363"/>
                  </a:cubicBezTo>
                  <a:cubicBezTo>
                    <a:pt x="1878" y="363"/>
                    <a:pt x="1898" y="361"/>
                    <a:pt x="1918" y="357"/>
                  </a:cubicBezTo>
                  <a:cubicBezTo>
                    <a:pt x="2013" y="309"/>
                    <a:pt x="2072" y="250"/>
                    <a:pt x="2084" y="142"/>
                  </a:cubicBezTo>
                  <a:cubicBezTo>
                    <a:pt x="1950" y="29"/>
                    <a:pt x="1803" y="0"/>
                    <a:pt x="165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65" name="Google Shape;3365;p32"/>
            <p:cNvSpPr/>
            <p:nvPr/>
          </p:nvSpPr>
          <p:spPr>
            <a:xfrm>
              <a:off x="5912325" y="2242675"/>
              <a:ext cx="33975" cy="8625"/>
            </a:xfrm>
            <a:custGeom>
              <a:avLst/>
              <a:gdLst/>
              <a:ahLst/>
              <a:cxnLst/>
              <a:rect l="l" t="t" r="r" b="b"/>
              <a:pathLst>
                <a:path w="1359" h="345" extrusionOk="0">
                  <a:moveTo>
                    <a:pt x="191" y="0"/>
                  </a:moveTo>
                  <a:cubicBezTo>
                    <a:pt x="132" y="72"/>
                    <a:pt x="60" y="131"/>
                    <a:pt x="1" y="215"/>
                  </a:cubicBezTo>
                  <a:cubicBezTo>
                    <a:pt x="10" y="291"/>
                    <a:pt x="43" y="344"/>
                    <a:pt x="110" y="344"/>
                  </a:cubicBezTo>
                  <a:cubicBezTo>
                    <a:pt x="127" y="344"/>
                    <a:pt x="146" y="341"/>
                    <a:pt x="168" y="334"/>
                  </a:cubicBezTo>
                  <a:cubicBezTo>
                    <a:pt x="354" y="288"/>
                    <a:pt x="534" y="275"/>
                    <a:pt x="715" y="275"/>
                  </a:cubicBezTo>
                  <a:cubicBezTo>
                    <a:pt x="915" y="275"/>
                    <a:pt x="1116" y="292"/>
                    <a:pt x="1322" y="298"/>
                  </a:cubicBezTo>
                  <a:cubicBezTo>
                    <a:pt x="1358" y="250"/>
                    <a:pt x="1358" y="215"/>
                    <a:pt x="1334" y="155"/>
                  </a:cubicBezTo>
                  <a:cubicBezTo>
                    <a:pt x="1275" y="119"/>
                    <a:pt x="1227" y="95"/>
                    <a:pt x="1168" y="60"/>
                  </a:cubicBezTo>
                  <a:cubicBezTo>
                    <a:pt x="846" y="36"/>
                    <a:pt x="513" y="12"/>
                    <a:pt x="19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66" name="Google Shape;3366;p32"/>
            <p:cNvSpPr/>
            <p:nvPr/>
          </p:nvSpPr>
          <p:spPr>
            <a:xfrm>
              <a:off x="6083475" y="2234975"/>
              <a:ext cx="32175" cy="8650"/>
            </a:xfrm>
            <a:custGeom>
              <a:avLst/>
              <a:gdLst/>
              <a:ahLst/>
              <a:cxnLst/>
              <a:rect l="l" t="t" r="r" b="b"/>
              <a:pathLst>
                <a:path w="1287" h="346" extrusionOk="0">
                  <a:moveTo>
                    <a:pt x="397" y="1"/>
                  </a:moveTo>
                  <a:cubicBezTo>
                    <a:pt x="289" y="1"/>
                    <a:pt x="181" y="12"/>
                    <a:pt x="72" y="46"/>
                  </a:cubicBezTo>
                  <a:cubicBezTo>
                    <a:pt x="13" y="70"/>
                    <a:pt x="1" y="118"/>
                    <a:pt x="13" y="177"/>
                  </a:cubicBezTo>
                  <a:cubicBezTo>
                    <a:pt x="37" y="189"/>
                    <a:pt x="60" y="201"/>
                    <a:pt x="84" y="225"/>
                  </a:cubicBezTo>
                  <a:cubicBezTo>
                    <a:pt x="309" y="312"/>
                    <a:pt x="537" y="346"/>
                    <a:pt x="768" y="346"/>
                  </a:cubicBezTo>
                  <a:cubicBezTo>
                    <a:pt x="916" y="346"/>
                    <a:pt x="1066" y="332"/>
                    <a:pt x="1215" y="308"/>
                  </a:cubicBezTo>
                  <a:cubicBezTo>
                    <a:pt x="1287" y="225"/>
                    <a:pt x="1287" y="142"/>
                    <a:pt x="1215" y="58"/>
                  </a:cubicBezTo>
                  <a:cubicBezTo>
                    <a:pt x="1187" y="60"/>
                    <a:pt x="1159" y="61"/>
                    <a:pt x="1131" y="61"/>
                  </a:cubicBezTo>
                  <a:cubicBezTo>
                    <a:pt x="887" y="61"/>
                    <a:pt x="642" y="1"/>
                    <a:pt x="39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67" name="Google Shape;3367;p32"/>
            <p:cNvSpPr/>
            <p:nvPr/>
          </p:nvSpPr>
          <p:spPr>
            <a:xfrm>
              <a:off x="6003125" y="2232250"/>
              <a:ext cx="42575" cy="5975"/>
            </a:xfrm>
            <a:custGeom>
              <a:avLst/>
              <a:gdLst/>
              <a:ahLst/>
              <a:cxnLst/>
              <a:rect l="l" t="t" r="r" b="b"/>
              <a:pathLst>
                <a:path w="1703" h="239" extrusionOk="0">
                  <a:moveTo>
                    <a:pt x="298" y="0"/>
                  </a:moveTo>
                  <a:cubicBezTo>
                    <a:pt x="191" y="36"/>
                    <a:pt x="72" y="36"/>
                    <a:pt x="0" y="155"/>
                  </a:cubicBezTo>
                  <a:cubicBezTo>
                    <a:pt x="281" y="155"/>
                    <a:pt x="556" y="211"/>
                    <a:pt x="834" y="211"/>
                  </a:cubicBezTo>
                  <a:cubicBezTo>
                    <a:pt x="921" y="211"/>
                    <a:pt x="1008" y="205"/>
                    <a:pt x="1096" y="191"/>
                  </a:cubicBezTo>
                  <a:cubicBezTo>
                    <a:pt x="1310" y="131"/>
                    <a:pt x="1548" y="239"/>
                    <a:pt x="1703" y="12"/>
                  </a:cubicBezTo>
                  <a:cubicBezTo>
                    <a:pt x="1227" y="0"/>
                    <a:pt x="750" y="0"/>
                    <a:pt x="29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68" name="Google Shape;3368;p32"/>
            <p:cNvSpPr/>
            <p:nvPr/>
          </p:nvSpPr>
          <p:spPr>
            <a:xfrm>
              <a:off x="6113850" y="2236725"/>
              <a:ext cx="28600" cy="7400"/>
            </a:xfrm>
            <a:custGeom>
              <a:avLst/>
              <a:gdLst/>
              <a:ahLst/>
              <a:cxnLst/>
              <a:rect l="l" t="t" r="r" b="b"/>
              <a:pathLst>
                <a:path w="1144" h="296" extrusionOk="0">
                  <a:moveTo>
                    <a:pt x="0" y="0"/>
                  </a:moveTo>
                  <a:lnTo>
                    <a:pt x="0" y="250"/>
                  </a:lnTo>
                  <a:cubicBezTo>
                    <a:pt x="219" y="285"/>
                    <a:pt x="446" y="296"/>
                    <a:pt x="673" y="296"/>
                  </a:cubicBezTo>
                  <a:cubicBezTo>
                    <a:pt x="830" y="296"/>
                    <a:pt x="988" y="291"/>
                    <a:pt x="1143" y="286"/>
                  </a:cubicBezTo>
                  <a:lnTo>
                    <a:pt x="1143" y="214"/>
                  </a:lnTo>
                  <a:lnTo>
                    <a:pt x="1143" y="131"/>
                  </a:lnTo>
                  <a:cubicBezTo>
                    <a:pt x="762" y="119"/>
                    <a:pt x="369" y="95"/>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69" name="Google Shape;3369;p32"/>
            <p:cNvSpPr/>
            <p:nvPr/>
          </p:nvSpPr>
          <p:spPr>
            <a:xfrm>
              <a:off x="5943600" y="2243600"/>
              <a:ext cx="25900" cy="6825"/>
            </a:xfrm>
            <a:custGeom>
              <a:avLst/>
              <a:gdLst/>
              <a:ahLst/>
              <a:cxnLst/>
              <a:rect l="l" t="t" r="r" b="b"/>
              <a:pathLst>
                <a:path w="1036" h="273" extrusionOk="0">
                  <a:moveTo>
                    <a:pt x="192" y="0"/>
                  </a:moveTo>
                  <a:cubicBezTo>
                    <a:pt x="140" y="0"/>
                    <a:pt x="88" y="7"/>
                    <a:pt x="36" y="23"/>
                  </a:cubicBezTo>
                  <a:lnTo>
                    <a:pt x="0" y="70"/>
                  </a:lnTo>
                  <a:lnTo>
                    <a:pt x="36" y="130"/>
                  </a:lnTo>
                  <a:cubicBezTo>
                    <a:pt x="60" y="178"/>
                    <a:pt x="60" y="213"/>
                    <a:pt x="60" y="261"/>
                  </a:cubicBezTo>
                  <a:cubicBezTo>
                    <a:pt x="393" y="261"/>
                    <a:pt x="726" y="273"/>
                    <a:pt x="1036" y="273"/>
                  </a:cubicBezTo>
                  <a:cubicBezTo>
                    <a:pt x="976" y="142"/>
                    <a:pt x="845" y="142"/>
                    <a:pt x="726" y="118"/>
                  </a:cubicBezTo>
                  <a:cubicBezTo>
                    <a:pt x="550" y="81"/>
                    <a:pt x="374" y="0"/>
                    <a:pt x="19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70" name="Google Shape;3370;p32"/>
            <p:cNvSpPr/>
            <p:nvPr/>
          </p:nvSpPr>
          <p:spPr>
            <a:xfrm>
              <a:off x="5938225" y="2228975"/>
              <a:ext cx="25025" cy="4575"/>
            </a:xfrm>
            <a:custGeom>
              <a:avLst/>
              <a:gdLst/>
              <a:ahLst/>
              <a:cxnLst/>
              <a:rect l="l" t="t" r="r" b="b"/>
              <a:pathLst>
                <a:path w="1001" h="183" extrusionOk="0">
                  <a:moveTo>
                    <a:pt x="596" y="1"/>
                  </a:moveTo>
                  <a:cubicBezTo>
                    <a:pt x="533" y="20"/>
                    <a:pt x="464" y="22"/>
                    <a:pt x="394" y="22"/>
                  </a:cubicBezTo>
                  <a:cubicBezTo>
                    <a:pt x="383" y="22"/>
                    <a:pt x="373" y="22"/>
                    <a:pt x="362" y="22"/>
                  </a:cubicBezTo>
                  <a:cubicBezTo>
                    <a:pt x="233" y="22"/>
                    <a:pt x="103" y="26"/>
                    <a:pt x="1" y="143"/>
                  </a:cubicBezTo>
                  <a:cubicBezTo>
                    <a:pt x="196" y="171"/>
                    <a:pt x="391" y="183"/>
                    <a:pt x="587" y="183"/>
                  </a:cubicBezTo>
                  <a:cubicBezTo>
                    <a:pt x="725" y="183"/>
                    <a:pt x="863" y="177"/>
                    <a:pt x="1001" y="167"/>
                  </a:cubicBezTo>
                  <a:lnTo>
                    <a:pt x="1001" y="12"/>
                  </a:lnTo>
                  <a:cubicBezTo>
                    <a:pt x="870" y="1"/>
                    <a:pt x="727" y="1"/>
                    <a:pt x="59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71" name="Google Shape;3371;p32"/>
            <p:cNvSpPr/>
            <p:nvPr/>
          </p:nvSpPr>
          <p:spPr>
            <a:xfrm>
              <a:off x="5790450" y="2236175"/>
              <a:ext cx="18325" cy="7850"/>
            </a:xfrm>
            <a:custGeom>
              <a:avLst/>
              <a:gdLst/>
              <a:ahLst/>
              <a:cxnLst/>
              <a:rect l="l" t="t" r="r" b="b"/>
              <a:pathLst>
                <a:path w="733" h="314" extrusionOk="0">
                  <a:moveTo>
                    <a:pt x="58" y="0"/>
                  </a:moveTo>
                  <a:cubicBezTo>
                    <a:pt x="2" y="0"/>
                    <a:pt x="1" y="67"/>
                    <a:pt x="18" y="153"/>
                  </a:cubicBezTo>
                  <a:cubicBezTo>
                    <a:pt x="137" y="260"/>
                    <a:pt x="256" y="314"/>
                    <a:pt x="375" y="314"/>
                  </a:cubicBezTo>
                  <a:cubicBezTo>
                    <a:pt x="494" y="314"/>
                    <a:pt x="613" y="260"/>
                    <a:pt x="732" y="153"/>
                  </a:cubicBezTo>
                  <a:cubicBezTo>
                    <a:pt x="542" y="94"/>
                    <a:pt x="316" y="189"/>
                    <a:pt x="149" y="34"/>
                  </a:cubicBezTo>
                  <a:cubicBezTo>
                    <a:pt x="109" y="11"/>
                    <a:pt x="79" y="0"/>
                    <a:pt x="5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72" name="Google Shape;3372;p32"/>
            <p:cNvSpPr/>
            <p:nvPr/>
          </p:nvSpPr>
          <p:spPr>
            <a:xfrm>
              <a:off x="5779875" y="2220400"/>
              <a:ext cx="14325" cy="5625"/>
            </a:xfrm>
            <a:custGeom>
              <a:avLst/>
              <a:gdLst/>
              <a:ahLst/>
              <a:cxnLst/>
              <a:rect l="l" t="t" r="r" b="b"/>
              <a:pathLst>
                <a:path w="573" h="225" extrusionOk="0">
                  <a:moveTo>
                    <a:pt x="118" y="0"/>
                  </a:moveTo>
                  <a:cubicBezTo>
                    <a:pt x="52" y="0"/>
                    <a:pt x="6" y="41"/>
                    <a:pt x="12" y="189"/>
                  </a:cubicBezTo>
                  <a:lnTo>
                    <a:pt x="1" y="224"/>
                  </a:lnTo>
                  <a:cubicBezTo>
                    <a:pt x="191" y="224"/>
                    <a:pt x="382" y="213"/>
                    <a:pt x="572" y="213"/>
                  </a:cubicBezTo>
                  <a:lnTo>
                    <a:pt x="572" y="70"/>
                  </a:lnTo>
                  <a:cubicBezTo>
                    <a:pt x="501" y="58"/>
                    <a:pt x="417" y="46"/>
                    <a:pt x="310" y="46"/>
                  </a:cubicBezTo>
                  <a:cubicBezTo>
                    <a:pt x="245" y="29"/>
                    <a:pt x="174" y="0"/>
                    <a:pt x="11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73" name="Google Shape;3373;p32"/>
            <p:cNvSpPr/>
            <p:nvPr/>
          </p:nvSpPr>
          <p:spPr>
            <a:xfrm>
              <a:off x="6073675" y="2238425"/>
              <a:ext cx="11925" cy="4600"/>
            </a:xfrm>
            <a:custGeom>
              <a:avLst/>
              <a:gdLst/>
              <a:ahLst/>
              <a:cxnLst/>
              <a:rect l="l" t="t" r="r" b="b"/>
              <a:pathLst>
                <a:path w="477" h="184" extrusionOk="0">
                  <a:moveTo>
                    <a:pt x="299" y="1"/>
                  </a:moveTo>
                  <a:cubicBezTo>
                    <a:pt x="256" y="1"/>
                    <a:pt x="214" y="15"/>
                    <a:pt x="179" y="51"/>
                  </a:cubicBezTo>
                  <a:cubicBezTo>
                    <a:pt x="119" y="51"/>
                    <a:pt x="60" y="63"/>
                    <a:pt x="0" y="63"/>
                  </a:cubicBezTo>
                  <a:cubicBezTo>
                    <a:pt x="85" y="148"/>
                    <a:pt x="164" y="184"/>
                    <a:pt x="243" y="184"/>
                  </a:cubicBezTo>
                  <a:cubicBezTo>
                    <a:pt x="319" y="184"/>
                    <a:pt x="395" y="151"/>
                    <a:pt x="476" y="99"/>
                  </a:cubicBezTo>
                  <a:cubicBezTo>
                    <a:pt x="464" y="63"/>
                    <a:pt x="452" y="51"/>
                    <a:pt x="429" y="39"/>
                  </a:cubicBezTo>
                  <a:cubicBezTo>
                    <a:pt x="387" y="15"/>
                    <a:pt x="342" y="1"/>
                    <a:pt x="29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74" name="Google Shape;3374;p32"/>
            <p:cNvSpPr/>
            <p:nvPr/>
          </p:nvSpPr>
          <p:spPr>
            <a:xfrm>
              <a:off x="6037350" y="2250100"/>
              <a:ext cx="4775" cy="3575"/>
            </a:xfrm>
            <a:custGeom>
              <a:avLst/>
              <a:gdLst/>
              <a:ahLst/>
              <a:cxnLst/>
              <a:rect l="l" t="t" r="r" b="b"/>
              <a:pathLst>
                <a:path w="191" h="143" extrusionOk="0">
                  <a:moveTo>
                    <a:pt x="72" y="1"/>
                  </a:moveTo>
                  <a:cubicBezTo>
                    <a:pt x="36" y="48"/>
                    <a:pt x="24" y="72"/>
                    <a:pt x="0" y="108"/>
                  </a:cubicBezTo>
                  <a:cubicBezTo>
                    <a:pt x="29" y="133"/>
                    <a:pt x="53" y="143"/>
                    <a:pt x="74" y="143"/>
                  </a:cubicBezTo>
                  <a:cubicBezTo>
                    <a:pt x="124" y="143"/>
                    <a:pt x="158" y="87"/>
                    <a:pt x="191" y="37"/>
                  </a:cubicBezTo>
                  <a:cubicBezTo>
                    <a:pt x="143" y="13"/>
                    <a:pt x="96"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75" name="Google Shape;3375;p32"/>
            <p:cNvSpPr/>
            <p:nvPr/>
          </p:nvSpPr>
          <p:spPr>
            <a:xfrm>
              <a:off x="5941500" y="2243700"/>
              <a:ext cx="3600" cy="3150"/>
            </a:xfrm>
            <a:custGeom>
              <a:avLst/>
              <a:gdLst/>
              <a:ahLst/>
              <a:cxnLst/>
              <a:rect l="l" t="t" r="r" b="b"/>
              <a:pathLst>
                <a:path w="144" h="126" extrusionOk="0">
                  <a:moveTo>
                    <a:pt x="72" y="1"/>
                  </a:moveTo>
                  <a:cubicBezTo>
                    <a:pt x="48" y="1"/>
                    <a:pt x="24" y="7"/>
                    <a:pt x="1" y="19"/>
                  </a:cubicBezTo>
                  <a:cubicBezTo>
                    <a:pt x="48" y="54"/>
                    <a:pt x="96" y="90"/>
                    <a:pt x="144" y="126"/>
                  </a:cubicBezTo>
                  <a:lnTo>
                    <a:pt x="144" y="19"/>
                  </a:lnTo>
                  <a:cubicBezTo>
                    <a:pt x="120" y="7"/>
                    <a:pt x="96"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76" name="Google Shape;3376;p32"/>
            <p:cNvSpPr/>
            <p:nvPr/>
          </p:nvSpPr>
          <p:spPr>
            <a:xfrm>
              <a:off x="5812625" y="2239875"/>
              <a:ext cx="3000" cy="1325"/>
            </a:xfrm>
            <a:custGeom>
              <a:avLst/>
              <a:gdLst/>
              <a:ahLst/>
              <a:cxnLst/>
              <a:rect l="l" t="t" r="r" b="b"/>
              <a:pathLst>
                <a:path w="120" h="53" extrusionOk="0">
                  <a:moveTo>
                    <a:pt x="31" y="0"/>
                  </a:moveTo>
                  <a:cubicBezTo>
                    <a:pt x="20" y="0"/>
                    <a:pt x="10" y="2"/>
                    <a:pt x="0" y="5"/>
                  </a:cubicBezTo>
                  <a:cubicBezTo>
                    <a:pt x="12" y="29"/>
                    <a:pt x="24" y="53"/>
                    <a:pt x="24" y="53"/>
                  </a:cubicBezTo>
                  <a:cubicBezTo>
                    <a:pt x="60" y="53"/>
                    <a:pt x="84" y="41"/>
                    <a:pt x="119" y="29"/>
                  </a:cubicBezTo>
                  <a:cubicBezTo>
                    <a:pt x="93" y="11"/>
                    <a:pt x="61" y="0"/>
                    <a:pt x="3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77" name="Google Shape;3377;p32"/>
            <p:cNvSpPr/>
            <p:nvPr/>
          </p:nvSpPr>
          <p:spPr>
            <a:xfrm>
              <a:off x="5785850" y="2273600"/>
              <a:ext cx="100325" cy="12750"/>
            </a:xfrm>
            <a:custGeom>
              <a:avLst/>
              <a:gdLst/>
              <a:ahLst/>
              <a:cxnLst/>
              <a:rect l="l" t="t" r="r" b="b"/>
              <a:pathLst>
                <a:path w="4013" h="510" extrusionOk="0">
                  <a:moveTo>
                    <a:pt x="339" y="1"/>
                  </a:moveTo>
                  <a:cubicBezTo>
                    <a:pt x="183" y="1"/>
                    <a:pt x="55" y="57"/>
                    <a:pt x="24" y="240"/>
                  </a:cubicBezTo>
                  <a:cubicBezTo>
                    <a:pt x="0" y="413"/>
                    <a:pt x="100" y="438"/>
                    <a:pt x="230" y="438"/>
                  </a:cubicBezTo>
                  <a:cubicBezTo>
                    <a:pt x="282" y="438"/>
                    <a:pt x="339" y="434"/>
                    <a:pt x="395" y="434"/>
                  </a:cubicBezTo>
                  <a:cubicBezTo>
                    <a:pt x="486" y="434"/>
                    <a:pt x="574" y="444"/>
                    <a:pt x="631" y="502"/>
                  </a:cubicBezTo>
                  <a:cubicBezTo>
                    <a:pt x="926" y="465"/>
                    <a:pt x="1221" y="453"/>
                    <a:pt x="1515" y="453"/>
                  </a:cubicBezTo>
                  <a:cubicBezTo>
                    <a:pt x="2145" y="453"/>
                    <a:pt x="2772" y="510"/>
                    <a:pt x="3398" y="510"/>
                  </a:cubicBezTo>
                  <a:cubicBezTo>
                    <a:pt x="3528" y="510"/>
                    <a:pt x="3657" y="507"/>
                    <a:pt x="3786" y="502"/>
                  </a:cubicBezTo>
                  <a:cubicBezTo>
                    <a:pt x="3881" y="430"/>
                    <a:pt x="4012" y="406"/>
                    <a:pt x="3953" y="216"/>
                  </a:cubicBezTo>
                  <a:lnTo>
                    <a:pt x="3655" y="216"/>
                  </a:lnTo>
                  <a:cubicBezTo>
                    <a:pt x="3583" y="109"/>
                    <a:pt x="3491" y="79"/>
                    <a:pt x="3393" y="79"/>
                  </a:cubicBezTo>
                  <a:cubicBezTo>
                    <a:pt x="3295" y="79"/>
                    <a:pt x="3191" y="109"/>
                    <a:pt x="3095" y="121"/>
                  </a:cubicBezTo>
                  <a:cubicBezTo>
                    <a:pt x="3012" y="204"/>
                    <a:pt x="2893" y="168"/>
                    <a:pt x="2810" y="216"/>
                  </a:cubicBezTo>
                  <a:cubicBezTo>
                    <a:pt x="2736" y="293"/>
                    <a:pt x="2676" y="323"/>
                    <a:pt x="2625" y="323"/>
                  </a:cubicBezTo>
                  <a:cubicBezTo>
                    <a:pt x="2510" y="323"/>
                    <a:pt x="2439" y="175"/>
                    <a:pt x="2357" y="85"/>
                  </a:cubicBezTo>
                  <a:cubicBezTo>
                    <a:pt x="2357" y="85"/>
                    <a:pt x="2345" y="73"/>
                    <a:pt x="2321" y="61"/>
                  </a:cubicBezTo>
                  <a:cubicBezTo>
                    <a:pt x="2311" y="54"/>
                    <a:pt x="2302" y="51"/>
                    <a:pt x="2292" y="51"/>
                  </a:cubicBezTo>
                  <a:cubicBezTo>
                    <a:pt x="2271" y="51"/>
                    <a:pt x="2251" y="68"/>
                    <a:pt x="2226" y="85"/>
                  </a:cubicBezTo>
                  <a:cubicBezTo>
                    <a:pt x="2226" y="97"/>
                    <a:pt x="2202" y="97"/>
                    <a:pt x="2167" y="121"/>
                  </a:cubicBezTo>
                  <a:cubicBezTo>
                    <a:pt x="2161" y="123"/>
                    <a:pt x="2153" y="125"/>
                    <a:pt x="2145" y="125"/>
                  </a:cubicBezTo>
                  <a:cubicBezTo>
                    <a:pt x="2120" y="125"/>
                    <a:pt x="2086" y="112"/>
                    <a:pt x="2059" y="85"/>
                  </a:cubicBezTo>
                  <a:cubicBezTo>
                    <a:pt x="2046" y="58"/>
                    <a:pt x="2025" y="43"/>
                    <a:pt x="1999" y="43"/>
                  </a:cubicBezTo>
                  <a:cubicBezTo>
                    <a:pt x="1978" y="43"/>
                    <a:pt x="1955" y="52"/>
                    <a:pt x="1929" y="73"/>
                  </a:cubicBezTo>
                  <a:lnTo>
                    <a:pt x="1786" y="73"/>
                  </a:lnTo>
                  <a:cubicBezTo>
                    <a:pt x="1593" y="113"/>
                    <a:pt x="1405" y="138"/>
                    <a:pt x="1218" y="138"/>
                  </a:cubicBezTo>
                  <a:cubicBezTo>
                    <a:pt x="1069" y="138"/>
                    <a:pt x="921" y="122"/>
                    <a:pt x="774" y="85"/>
                  </a:cubicBezTo>
                  <a:cubicBezTo>
                    <a:pt x="639" y="46"/>
                    <a:pt x="478" y="1"/>
                    <a:pt x="33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78" name="Google Shape;3378;p32"/>
            <p:cNvSpPr/>
            <p:nvPr/>
          </p:nvSpPr>
          <p:spPr>
            <a:xfrm>
              <a:off x="5876025" y="2254275"/>
              <a:ext cx="83375" cy="14575"/>
            </a:xfrm>
            <a:custGeom>
              <a:avLst/>
              <a:gdLst/>
              <a:ahLst/>
              <a:cxnLst/>
              <a:rect l="l" t="t" r="r" b="b"/>
              <a:pathLst>
                <a:path w="3335" h="583" extrusionOk="0">
                  <a:moveTo>
                    <a:pt x="532" y="0"/>
                  </a:moveTo>
                  <a:cubicBezTo>
                    <a:pt x="358" y="0"/>
                    <a:pt x="190" y="45"/>
                    <a:pt x="36" y="203"/>
                  </a:cubicBezTo>
                  <a:cubicBezTo>
                    <a:pt x="0" y="262"/>
                    <a:pt x="0" y="346"/>
                    <a:pt x="36" y="405"/>
                  </a:cubicBezTo>
                  <a:cubicBezTo>
                    <a:pt x="776" y="527"/>
                    <a:pt x="1522" y="583"/>
                    <a:pt x="2274" y="583"/>
                  </a:cubicBezTo>
                  <a:cubicBezTo>
                    <a:pt x="2622" y="583"/>
                    <a:pt x="2972" y="571"/>
                    <a:pt x="3322" y="548"/>
                  </a:cubicBezTo>
                  <a:lnTo>
                    <a:pt x="3322" y="501"/>
                  </a:lnTo>
                  <a:lnTo>
                    <a:pt x="3322" y="465"/>
                  </a:lnTo>
                  <a:lnTo>
                    <a:pt x="3334" y="429"/>
                  </a:lnTo>
                  <a:cubicBezTo>
                    <a:pt x="2763" y="12"/>
                    <a:pt x="2024" y="346"/>
                    <a:pt x="1429" y="48"/>
                  </a:cubicBezTo>
                  <a:cubicBezTo>
                    <a:pt x="1360" y="68"/>
                    <a:pt x="1290" y="76"/>
                    <a:pt x="1219" y="76"/>
                  </a:cubicBezTo>
                  <a:cubicBezTo>
                    <a:pt x="994" y="76"/>
                    <a:pt x="758" y="0"/>
                    <a:pt x="53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79" name="Google Shape;3379;p32"/>
            <p:cNvSpPr/>
            <p:nvPr/>
          </p:nvSpPr>
          <p:spPr>
            <a:xfrm>
              <a:off x="5880475" y="2276700"/>
              <a:ext cx="72075" cy="10050"/>
            </a:xfrm>
            <a:custGeom>
              <a:avLst/>
              <a:gdLst/>
              <a:ahLst/>
              <a:cxnLst/>
              <a:rect l="l" t="t" r="r" b="b"/>
              <a:pathLst>
                <a:path w="2883" h="402" extrusionOk="0">
                  <a:moveTo>
                    <a:pt x="1010" y="1"/>
                  </a:moveTo>
                  <a:cubicBezTo>
                    <a:pt x="720" y="1"/>
                    <a:pt x="432" y="77"/>
                    <a:pt x="144" y="127"/>
                  </a:cubicBezTo>
                  <a:cubicBezTo>
                    <a:pt x="96" y="199"/>
                    <a:pt x="49" y="294"/>
                    <a:pt x="1" y="378"/>
                  </a:cubicBezTo>
                  <a:cubicBezTo>
                    <a:pt x="953" y="378"/>
                    <a:pt x="1906" y="378"/>
                    <a:pt x="2882" y="401"/>
                  </a:cubicBezTo>
                  <a:cubicBezTo>
                    <a:pt x="2829" y="173"/>
                    <a:pt x="2713" y="126"/>
                    <a:pt x="2581" y="126"/>
                  </a:cubicBezTo>
                  <a:cubicBezTo>
                    <a:pt x="2488" y="126"/>
                    <a:pt x="2388" y="149"/>
                    <a:pt x="2295" y="149"/>
                  </a:cubicBezTo>
                  <a:cubicBezTo>
                    <a:pt x="2250" y="149"/>
                    <a:pt x="2207" y="143"/>
                    <a:pt x="2168" y="127"/>
                  </a:cubicBezTo>
                  <a:cubicBezTo>
                    <a:pt x="2120" y="127"/>
                    <a:pt x="2061" y="116"/>
                    <a:pt x="2013" y="116"/>
                  </a:cubicBezTo>
                  <a:cubicBezTo>
                    <a:pt x="2006" y="115"/>
                    <a:pt x="1999" y="115"/>
                    <a:pt x="1992" y="115"/>
                  </a:cubicBezTo>
                  <a:cubicBezTo>
                    <a:pt x="1898" y="115"/>
                    <a:pt x="1803" y="165"/>
                    <a:pt x="1709" y="165"/>
                  </a:cubicBezTo>
                  <a:cubicBezTo>
                    <a:pt x="1667" y="165"/>
                    <a:pt x="1626" y="155"/>
                    <a:pt x="1584" y="127"/>
                  </a:cubicBezTo>
                  <a:cubicBezTo>
                    <a:pt x="1391" y="33"/>
                    <a:pt x="1200" y="1"/>
                    <a:pt x="101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80" name="Google Shape;3380;p32"/>
            <p:cNvSpPr/>
            <p:nvPr/>
          </p:nvSpPr>
          <p:spPr>
            <a:xfrm>
              <a:off x="5816500" y="2251925"/>
              <a:ext cx="54775" cy="14750"/>
            </a:xfrm>
            <a:custGeom>
              <a:avLst/>
              <a:gdLst/>
              <a:ahLst/>
              <a:cxnLst/>
              <a:rect l="l" t="t" r="r" b="b"/>
              <a:pathLst>
                <a:path w="2191" h="590" extrusionOk="0">
                  <a:moveTo>
                    <a:pt x="1345" y="1"/>
                  </a:moveTo>
                  <a:cubicBezTo>
                    <a:pt x="1189" y="1"/>
                    <a:pt x="1030" y="31"/>
                    <a:pt x="869" y="95"/>
                  </a:cubicBezTo>
                  <a:cubicBezTo>
                    <a:pt x="782" y="150"/>
                    <a:pt x="686" y="160"/>
                    <a:pt x="587" y="160"/>
                  </a:cubicBezTo>
                  <a:cubicBezTo>
                    <a:pt x="524" y="160"/>
                    <a:pt x="460" y="156"/>
                    <a:pt x="397" y="156"/>
                  </a:cubicBezTo>
                  <a:cubicBezTo>
                    <a:pt x="304" y="156"/>
                    <a:pt x="214" y="166"/>
                    <a:pt x="131" y="214"/>
                  </a:cubicBezTo>
                  <a:cubicBezTo>
                    <a:pt x="95" y="321"/>
                    <a:pt x="48" y="404"/>
                    <a:pt x="0" y="499"/>
                  </a:cubicBezTo>
                  <a:cubicBezTo>
                    <a:pt x="58" y="563"/>
                    <a:pt x="124" y="587"/>
                    <a:pt x="193" y="587"/>
                  </a:cubicBezTo>
                  <a:cubicBezTo>
                    <a:pt x="267" y="587"/>
                    <a:pt x="343" y="560"/>
                    <a:pt x="417" y="523"/>
                  </a:cubicBezTo>
                  <a:cubicBezTo>
                    <a:pt x="572" y="535"/>
                    <a:pt x="703" y="535"/>
                    <a:pt x="845" y="535"/>
                  </a:cubicBezTo>
                  <a:cubicBezTo>
                    <a:pt x="897" y="567"/>
                    <a:pt x="952" y="589"/>
                    <a:pt x="1005" y="589"/>
                  </a:cubicBezTo>
                  <a:cubicBezTo>
                    <a:pt x="1050" y="589"/>
                    <a:pt x="1093" y="573"/>
                    <a:pt x="1131" y="535"/>
                  </a:cubicBezTo>
                  <a:lnTo>
                    <a:pt x="1417" y="535"/>
                  </a:lnTo>
                  <a:cubicBezTo>
                    <a:pt x="1655" y="523"/>
                    <a:pt x="1893" y="523"/>
                    <a:pt x="2143" y="499"/>
                  </a:cubicBezTo>
                  <a:cubicBezTo>
                    <a:pt x="2191" y="440"/>
                    <a:pt x="2191" y="356"/>
                    <a:pt x="2143" y="285"/>
                  </a:cubicBezTo>
                  <a:cubicBezTo>
                    <a:pt x="1898" y="101"/>
                    <a:pt x="1627" y="1"/>
                    <a:pt x="134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81" name="Google Shape;3381;p32"/>
            <p:cNvSpPr/>
            <p:nvPr/>
          </p:nvSpPr>
          <p:spPr>
            <a:xfrm>
              <a:off x="5934650" y="2276450"/>
              <a:ext cx="30400" cy="9700"/>
            </a:xfrm>
            <a:custGeom>
              <a:avLst/>
              <a:gdLst/>
              <a:ahLst/>
              <a:cxnLst/>
              <a:rect l="l" t="t" r="r" b="b"/>
              <a:pathLst>
                <a:path w="1216" h="388" extrusionOk="0">
                  <a:moveTo>
                    <a:pt x="410" y="0"/>
                  </a:moveTo>
                  <a:cubicBezTo>
                    <a:pt x="270" y="0"/>
                    <a:pt x="133" y="39"/>
                    <a:pt x="1" y="126"/>
                  </a:cubicBezTo>
                  <a:cubicBezTo>
                    <a:pt x="179" y="376"/>
                    <a:pt x="537" y="137"/>
                    <a:pt x="715" y="388"/>
                  </a:cubicBezTo>
                  <a:lnTo>
                    <a:pt x="1144" y="388"/>
                  </a:lnTo>
                  <a:cubicBezTo>
                    <a:pt x="1215" y="126"/>
                    <a:pt x="930" y="245"/>
                    <a:pt x="858" y="126"/>
                  </a:cubicBezTo>
                  <a:cubicBezTo>
                    <a:pt x="710" y="45"/>
                    <a:pt x="559" y="0"/>
                    <a:pt x="41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82" name="Google Shape;3382;p32"/>
            <p:cNvSpPr/>
            <p:nvPr/>
          </p:nvSpPr>
          <p:spPr>
            <a:xfrm>
              <a:off x="5956100" y="2279575"/>
              <a:ext cx="29475" cy="7800"/>
            </a:xfrm>
            <a:custGeom>
              <a:avLst/>
              <a:gdLst/>
              <a:ahLst/>
              <a:cxnLst/>
              <a:rect l="l" t="t" r="r" b="b"/>
              <a:pathLst>
                <a:path w="1179" h="312" extrusionOk="0">
                  <a:moveTo>
                    <a:pt x="0" y="1"/>
                  </a:moveTo>
                  <a:cubicBezTo>
                    <a:pt x="95" y="84"/>
                    <a:pt x="191" y="179"/>
                    <a:pt x="286" y="263"/>
                  </a:cubicBezTo>
                  <a:cubicBezTo>
                    <a:pt x="419" y="301"/>
                    <a:pt x="550" y="312"/>
                    <a:pt x="682" y="312"/>
                  </a:cubicBezTo>
                  <a:cubicBezTo>
                    <a:pt x="832" y="312"/>
                    <a:pt x="984" y="298"/>
                    <a:pt x="1143" y="298"/>
                  </a:cubicBezTo>
                  <a:lnTo>
                    <a:pt x="1143" y="239"/>
                  </a:lnTo>
                  <a:cubicBezTo>
                    <a:pt x="1179" y="96"/>
                    <a:pt x="1095" y="48"/>
                    <a:pt x="101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83" name="Google Shape;3383;p32"/>
            <p:cNvSpPr/>
            <p:nvPr/>
          </p:nvSpPr>
          <p:spPr>
            <a:xfrm>
              <a:off x="5920075" y="2276900"/>
              <a:ext cx="10750" cy="5900"/>
            </a:xfrm>
            <a:custGeom>
              <a:avLst/>
              <a:gdLst/>
              <a:ahLst/>
              <a:cxnLst/>
              <a:rect l="l" t="t" r="r" b="b"/>
              <a:pathLst>
                <a:path w="430" h="236" extrusionOk="0">
                  <a:moveTo>
                    <a:pt x="251" y="0"/>
                  </a:moveTo>
                  <a:cubicBezTo>
                    <a:pt x="167" y="0"/>
                    <a:pt x="84" y="52"/>
                    <a:pt x="0" y="108"/>
                  </a:cubicBezTo>
                  <a:cubicBezTo>
                    <a:pt x="72" y="191"/>
                    <a:pt x="146" y="236"/>
                    <a:pt x="219" y="236"/>
                  </a:cubicBezTo>
                  <a:cubicBezTo>
                    <a:pt x="292" y="236"/>
                    <a:pt x="364" y="191"/>
                    <a:pt x="429" y="96"/>
                  </a:cubicBezTo>
                  <a:cubicBezTo>
                    <a:pt x="370" y="26"/>
                    <a:pt x="310" y="0"/>
                    <a:pt x="25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84" name="Google Shape;3384;p32"/>
            <p:cNvSpPr/>
            <p:nvPr/>
          </p:nvSpPr>
          <p:spPr>
            <a:xfrm>
              <a:off x="5981100" y="2278650"/>
              <a:ext cx="11625" cy="7100"/>
            </a:xfrm>
            <a:custGeom>
              <a:avLst/>
              <a:gdLst/>
              <a:ahLst/>
              <a:cxnLst/>
              <a:rect l="l" t="t" r="r" b="b"/>
              <a:pathLst>
                <a:path w="465" h="284" extrusionOk="0">
                  <a:moveTo>
                    <a:pt x="192" y="1"/>
                  </a:moveTo>
                  <a:cubicBezTo>
                    <a:pt x="132" y="1"/>
                    <a:pt x="69" y="15"/>
                    <a:pt x="0" y="38"/>
                  </a:cubicBezTo>
                  <a:cubicBezTo>
                    <a:pt x="48" y="109"/>
                    <a:pt x="84" y="204"/>
                    <a:pt x="131" y="276"/>
                  </a:cubicBezTo>
                  <a:cubicBezTo>
                    <a:pt x="159" y="281"/>
                    <a:pt x="187" y="284"/>
                    <a:pt x="214" y="284"/>
                  </a:cubicBezTo>
                  <a:cubicBezTo>
                    <a:pt x="312" y="284"/>
                    <a:pt x="399" y="245"/>
                    <a:pt x="465" y="133"/>
                  </a:cubicBezTo>
                  <a:cubicBezTo>
                    <a:pt x="376" y="37"/>
                    <a:pt x="288" y="1"/>
                    <a:pt x="19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85" name="Google Shape;3385;p32"/>
            <p:cNvSpPr/>
            <p:nvPr/>
          </p:nvSpPr>
          <p:spPr>
            <a:xfrm>
              <a:off x="5981100" y="2265000"/>
              <a:ext cx="13700" cy="7100"/>
            </a:xfrm>
            <a:custGeom>
              <a:avLst/>
              <a:gdLst/>
              <a:ahLst/>
              <a:cxnLst/>
              <a:rect l="l" t="t" r="r" b="b"/>
              <a:pathLst>
                <a:path w="548" h="284" extrusionOk="0">
                  <a:moveTo>
                    <a:pt x="131" y="0"/>
                  </a:moveTo>
                  <a:lnTo>
                    <a:pt x="131" y="0"/>
                  </a:lnTo>
                  <a:cubicBezTo>
                    <a:pt x="0" y="131"/>
                    <a:pt x="12" y="238"/>
                    <a:pt x="191" y="274"/>
                  </a:cubicBezTo>
                  <a:cubicBezTo>
                    <a:pt x="224" y="280"/>
                    <a:pt x="259" y="284"/>
                    <a:pt x="293" y="284"/>
                  </a:cubicBezTo>
                  <a:cubicBezTo>
                    <a:pt x="391" y="284"/>
                    <a:pt x="486" y="252"/>
                    <a:pt x="548" y="155"/>
                  </a:cubicBezTo>
                  <a:cubicBezTo>
                    <a:pt x="405" y="131"/>
                    <a:pt x="238" y="155"/>
                    <a:pt x="13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86" name="Google Shape;3386;p32"/>
            <p:cNvSpPr/>
            <p:nvPr/>
          </p:nvSpPr>
          <p:spPr>
            <a:xfrm>
              <a:off x="5855775" y="2276125"/>
              <a:ext cx="6875" cy="5150"/>
            </a:xfrm>
            <a:custGeom>
              <a:avLst/>
              <a:gdLst/>
              <a:ahLst/>
              <a:cxnLst/>
              <a:rect l="l" t="t" r="r" b="b"/>
              <a:pathLst>
                <a:path w="275" h="206" extrusionOk="0">
                  <a:moveTo>
                    <a:pt x="138" y="0"/>
                  </a:moveTo>
                  <a:cubicBezTo>
                    <a:pt x="73" y="0"/>
                    <a:pt x="23" y="35"/>
                    <a:pt x="1" y="139"/>
                  </a:cubicBezTo>
                  <a:cubicBezTo>
                    <a:pt x="61" y="163"/>
                    <a:pt x="128" y="206"/>
                    <a:pt x="181" y="206"/>
                  </a:cubicBezTo>
                  <a:cubicBezTo>
                    <a:pt x="231" y="206"/>
                    <a:pt x="269" y="166"/>
                    <a:pt x="275" y="31"/>
                  </a:cubicBezTo>
                  <a:cubicBezTo>
                    <a:pt x="225" y="13"/>
                    <a:pt x="179" y="0"/>
                    <a:pt x="13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87" name="Google Shape;3387;p32"/>
            <p:cNvSpPr/>
            <p:nvPr/>
          </p:nvSpPr>
          <p:spPr>
            <a:xfrm>
              <a:off x="5869775" y="2259975"/>
              <a:ext cx="7150" cy="4750"/>
            </a:xfrm>
            <a:custGeom>
              <a:avLst/>
              <a:gdLst/>
              <a:ahLst/>
              <a:cxnLst/>
              <a:rect l="l" t="t" r="r" b="b"/>
              <a:pathLst>
                <a:path w="286" h="190" extrusionOk="0">
                  <a:moveTo>
                    <a:pt x="134" y="0"/>
                  </a:moveTo>
                  <a:cubicBezTo>
                    <a:pt x="87" y="0"/>
                    <a:pt x="41" y="24"/>
                    <a:pt x="0" y="70"/>
                  </a:cubicBezTo>
                  <a:lnTo>
                    <a:pt x="0" y="189"/>
                  </a:lnTo>
                  <a:cubicBezTo>
                    <a:pt x="96" y="189"/>
                    <a:pt x="191" y="189"/>
                    <a:pt x="286" y="177"/>
                  </a:cubicBezTo>
                  <a:lnTo>
                    <a:pt x="286" y="130"/>
                  </a:lnTo>
                  <a:lnTo>
                    <a:pt x="286" y="82"/>
                  </a:lnTo>
                  <a:cubicBezTo>
                    <a:pt x="237" y="27"/>
                    <a:pt x="185" y="0"/>
                    <a:pt x="13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88" name="Google Shape;3388;p32"/>
            <p:cNvSpPr/>
            <p:nvPr/>
          </p:nvSpPr>
          <p:spPr>
            <a:xfrm>
              <a:off x="6099850" y="2289700"/>
              <a:ext cx="24725" cy="8050"/>
            </a:xfrm>
            <a:custGeom>
              <a:avLst/>
              <a:gdLst/>
              <a:ahLst/>
              <a:cxnLst/>
              <a:rect l="l" t="t" r="r" b="b"/>
              <a:pathLst>
                <a:path w="989" h="322" extrusionOk="0">
                  <a:moveTo>
                    <a:pt x="132" y="24"/>
                  </a:moveTo>
                  <a:cubicBezTo>
                    <a:pt x="84" y="96"/>
                    <a:pt x="37" y="191"/>
                    <a:pt x="1" y="262"/>
                  </a:cubicBezTo>
                  <a:cubicBezTo>
                    <a:pt x="215" y="274"/>
                    <a:pt x="453" y="310"/>
                    <a:pt x="679" y="322"/>
                  </a:cubicBezTo>
                  <a:cubicBezTo>
                    <a:pt x="799" y="298"/>
                    <a:pt x="918" y="274"/>
                    <a:pt x="989" y="179"/>
                  </a:cubicBezTo>
                  <a:cubicBezTo>
                    <a:pt x="727" y="0"/>
                    <a:pt x="418" y="60"/>
                    <a:pt x="132" y="24"/>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89" name="Google Shape;3389;p32"/>
            <p:cNvSpPr/>
            <p:nvPr/>
          </p:nvSpPr>
          <p:spPr>
            <a:xfrm>
              <a:off x="6031400" y="2286725"/>
              <a:ext cx="9850" cy="3900"/>
            </a:xfrm>
            <a:custGeom>
              <a:avLst/>
              <a:gdLst/>
              <a:ahLst/>
              <a:cxnLst/>
              <a:rect l="l" t="t" r="r" b="b"/>
              <a:pathLst>
                <a:path w="394" h="156" extrusionOk="0">
                  <a:moveTo>
                    <a:pt x="239" y="1"/>
                  </a:moveTo>
                  <a:cubicBezTo>
                    <a:pt x="147" y="1"/>
                    <a:pt x="62" y="24"/>
                    <a:pt x="0" y="131"/>
                  </a:cubicBezTo>
                  <a:cubicBezTo>
                    <a:pt x="24" y="155"/>
                    <a:pt x="60" y="155"/>
                    <a:pt x="96" y="155"/>
                  </a:cubicBezTo>
                  <a:cubicBezTo>
                    <a:pt x="215" y="131"/>
                    <a:pt x="334" y="131"/>
                    <a:pt x="393" y="12"/>
                  </a:cubicBezTo>
                  <a:cubicBezTo>
                    <a:pt x="342" y="8"/>
                    <a:pt x="290" y="1"/>
                    <a:pt x="23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90" name="Google Shape;3390;p32"/>
            <p:cNvSpPr/>
            <p:nvPr/>
          </p:nvSpPr>
          <p:spPr>
            <a:xfrm>
              <a:off x="6060275" y="2287025"/>
              <a:ext cx="2400" cy="2700"/>
            </a:xfrm>
            <a:custGeom>
              <a:avLst/>
              <a:gdLst/>
              <a:ahLst/>
              <a:cxnLst/>
              <a:rect l="l" t="t" r="r" b="b"/>
              <a:pathLst>
                <a:path w="96" h="108" extrusionOk="0">
                  <a:moveTo>
                    <a:pt x="96" y="0"/>
                  </a:moveTo>
                  <a:lnTo>
                    <a:pt x="96" y="0"/>
                  </a:lnTo>
                  <a:cubicBezTo>
                    <a:pt x="60" y="24"/>
                    <a:pt x="36" y="72"/>
                    <a:pt x="0" y="107"/>
                  </a:cubicBezTo>
                  <a:cubicBezTo>
                    <a:pt x="48" y="84"/>
                    <a:pt x="96" y="72"/>
                    <a:pt x="9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91" name="Google Shape;3391;p32"/>
            <p:cNvSpPr/>
            <p:nvPr/>
          </p:nvSpPr>
          <p:spPr>
            <a:xfrm>
              <a:off x="5966500" y="3042775"/>
              <a:ext cx="68800" cy="21450"/>
            </a:xfrm>
            <a:custGeom>
              <a:avLst/>
              <a:gdLst/>
              <a:ahLst/>
              <a:cxnLst/>
              <a:rect l="l" t="t" r="r" b="b"/>
              <a:pathLst>
                <a:path w="2752" h="858" extrusionOk="0">
                  <a:moveTo>
                    <a:pt x="179" y="0"/>
                  </a:moveTo>
                  <a:lnTo>
                    <a:pt x="179" y="0"/>
                  </a:lnTo>
                  <a:cubicBezTo>
                    <a:pt x="167" y="298"/>
                    <a:pt x="1" y="607"/>
                    <a:pt x="310" y="857"/>
                  </a:cubicBezTo>
                  <a:cubicBezTo>
                    <a:pt x="257" y="590"/>
                    <a:pt x="338" y="447"/>
                    <a:pt x="580" y="447"/>
                  </a:cubicBezTo>
                  <a:cubicBezTo>
                    <a:pt x="607" y="447"/>
                    <a:pt x="636" y="449"/>
                    <a:pt x="668" y="453"/>
                  </a:cubicBezTo>
                  <a:cubicBezTo>
                    <a:pt x="1133" y="519"/>
                    <a:pt x="1599" y="631"/>
                    <a:pt x="2071" y="631"/>
                  </a:cubicBezTo>
                  <a:cubicBezTo>
                    <a:pt x="2190" y="631"/>
                    <a:pt x="2310" y="624"/>
                    <a:pt x="2430" y="607"/>
                  </a:cubicBezTo>
                  <a:cubicBezTo>
                    <a:pt x="2513" y="500"/>
                    <a:pt x="2692" y="560"/>
                    <a:pt x="2751" y="429"/>
                  </a:cubicBezTo>
                  <a:cubicBezTo>
                    <a:pt x="2739" y="393"/>
                    <a:pt x="2739" y="357"/>
                    <a:pt x="2727" y="310"/>
                  </a:cubicBezTo>
                  <a:cubicBezTo>
                    <a:pt x="2700" y="309"/>
                    <a:pt x="2673" y="309"/>
                    <a:pt x="2646" y="309"/>
                  </a:cubicBezTo>
                  <a:cubicBezTo>
                    <a:pt x="2478" y="309"/>
                    <a:pt x="2308" y="321"/>
                    <a:pt x="2138" y="321"/>
                  </a:cubicBezTo>
                  <a:cubicBezTo>
                    <a:pt x="1898" y="321"/>
                    <a:pt x="1658" y="296"/>
                    <a:pt x="1430" y="179"/>
                  </a:cubicBezTo>
                  <a:cubicBezTo>
                    <a:pt x="1398" y="180"/>
                    <a:pt x="1367" y="180"/>
                    <a:pt x="1336" y="180"/>
                  </a:cubicBezTo>
                  <a:cubicBezTo>
                    <a:pt x="941" y="180"/>
                    <a:pt x="555" y="111"/>
                    <a:pt x="17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92" name="Google Shape;3392;p32"/>
            <p:cNvSpPr/>
            <p:nvPr/>
          </p:nvSpPr>
          <p:spPr>
            <a:xfrm>
              <a:off x="6042400" y="3053950"/>
              <a:ext cx="68500" cy="16525"/>
            </a:xfrm>
            <a:custGeom>
              <a:avLst/>
              <a:gdLst/>
              <a:ahLst/>
              <a:cxnLst/>
              <a:rect l="l" t="t" r="r" b="b"/>
              <a:pathLst>
                <a:path w="2740" h="661" extrusionOk="0">
                  <a:moveTo>
                    <a:pt x="208" y="0"/>
                  </a:moveTo>
                  <a:cubicBezTo>
                    <a:pt x="183" y="0"/>
                    <a:pt x="157" y="2"/>
                    <a:pt x="132" y="6"/>
                  </a:cubicBezTo>
                  <a:cubicBezTo>
                    <a:pt x="1" y="101"/>
                    <a:pt x="441" y="232"/>
                    <a:pt x="108" y="303"/>
                  </a:cubicBezTo>
                  <a:cubicBezTo>
                    <a:pt x="953" y="577"/>
                    <a:pt x="1846" y="601"/>
                    <a:pt x="2739" y="660"/>
                  </a:cubicBezTo>
                  <a:cubicBezTo>
                    <a:pt x="2632" y="577"/>
                    <a:pt x="2537" y="494"/>
                    <a:pt x="2430" y="422"/>
                  </a:cubicBezTo>
                  <a:cubicBezTo>
                    <a:pt x="2370" y="398"/>
                    <a:pt x="2323" y="351"/>
                    <a:pt x="2263" y="303"/>
                  </a:cubicBezTo>
                  <a:cubicBezTo>
                    <a:pt x="2099" y="329"/>
                    <a:pt x="1931" y="354"/>
                    <a:pt x="1765" y="354"/>
                  </a:cubicBezTo>
                  <a:cubicBezTo>
                    <a:pt x="1545" y="354"/>
                    <a:pt x="1329" y="310"/>
                    <a:pt x="1132" y="160"/>
                  </a:cubicBezTo>
                  <a:cubicBezTo>
                    <a:pt x="1013" y="137"/>
                    <a:pt x="906" y="113"/>
                    <a:pt x="834" y="29"/>
                  </a:cubicBezTo>
                  <a:cubicBezTo>
                    <a:pt x="777" y="52"/>
                    <a:pt x="720" y="61"/>
                    <a:pt x="663" y="61"/>
                  </a:cubicBezTo>
                  <a:cubicBezTo>
                    <a:pt x="511" y="61"/>
                    <a:pt x="361" y="0"/>
                    <a:pt x="20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93" name="Google Shape;3393;p32"/>
            <p:cNvSpPr/>
            <p:nvPr/>
          </p:nvSpPr>
          <p:spPr>
            <a:xfrm>
              <a:off x="6027225" y="3053475"/>
              <a:ext cx="28300" cy="8075"/>
            </a:xfrm>
            <a:custGeom>
              <a:avLst/>
              <a:gdLst/>
              <a:ahLst/>
              <a:cxnLst/>
              <a:rect l="l" t="t" r="r" b="b"/>
              <a:pathLst>
                <a:path w="1132" h="323" extrusionOk="0">
                  <a:moveTo>
                    <a:pt x="322" y="1"/>
                  </a:moveTo>
                  <a:cubicBezTo>
                    <a:pt x="191" y="25"/>
                    <a:pt x="60" y="48"/>
                    <a:pt x="1" y="179"/>
                  </a:cubicBezTo>
                  <a:cubicBezTo>
                    <a:pt x="203" y="310"/>
                    <a:pt x="465" y="298"/>
                    <a:pt x="703" y="322"/>
                  </a:cubicBezTo>
                  <a:cubicBezTo>
                    <a:pt x="1132" y="263"/>
                    <a:pt x="739" y="132"/>
                    <a:pt x="727" y="25"/>
                  </a:cubicBezTo>
                  <a:cubicBezTo>
                    <a:pt x="596" y="25"/>
                    <a:pt x="465" y="13"/>
                    <a:pt x="32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94" name="Google Shape;3394;p32"/>
            <p:cNvSpPr/>
            <p:nvPr/>
          </p:nvSpPr>
          <p:spPr>
            <a:xfrm>
              <a:off x="5192600" y="2217675"/>
              <a:ext cx="154500" cy="44675"/>
            </a:xfrm>
            <a:custGeom>
              <a:avLst/>
              <a:gdLst/>
              <a:ahLst/>
              <a:cxnLst/>
              <a:rect l="l" t="t" r="r" b="b"/>
              <a:pathLst>
                <a:path w="6180" h="1787" extrusionOk="0">
                  <a:moveTo>
                    <a:pt x="1405" y="1084"/>
                  </a:moveTo>
                  <a:lnTo>
                    <a:pt x="1405" y="1084"/>
                  </a:lnTo>
                  <a:cubicBezTo>
                    <a:pt x="1635" y="1145"/>
                    <a:pt x="1871" y="1201"/>
                    <a:pt x="2114" y="1210"/>
                  </a:cubicBezTo>
                  <a:lnTo>
                    <a:pt x="2114" y="1210"/>
                  </a:lnTo>
                  <a:cubicBezTo>
                    <a:pt x="2093" y="1212"/>
                    <a:pt x="2072" y="1212"/>
                    <a:pt x="2051" y="1212"/>
                  </a:cubicBezTo>
                  <a:cubicBezTo>
                    <a:pt x="1826" y="1212"/>
                    <a:pt x="1620" y="1152"/>
                    <a:pt x="1405" y="1084"/>
                  </a:cubicBezTo>
                  <a:close/>
                  <a:moveTo>
                    <a:pt x="2370" y="1203"/>
                  </a:moveTo>
                  <a:cubicBezTo>
                    <a:pt x="2535" y="1216"/>
                    <a:pt x="2700" y="1220"/>
                    <a:pt x="2867" y="1220"/>
                  </a:cubicBezTo>
                  <a:cubicBezTo>
                    <a:pt x="3177" y="1220"/>
                    <a:pt x="3489" y="1205"/>
                    <a:pt x="3802" y="1204"/>
                  </a:cubicBezTo>
                  <a:lnTo>
                    <a:pt x="3802" y="1204"/>
                  </a:lnTo>
                  <a:cubicBezTo>
                    <a:pt x="3457" y="1207"/>
                    <a:pt x="3114" y="1229"/>
                    <a:pt x="2769" y="1229"/>
                  </a:cubicBezTo>
                  <a:cubicBezTo>
                    <a:pt x="2606" y="1229"/>
                    <a:pt x="2443" y="1224"/>
                    <a:pt x="2279" y="1210"/>
                  </a:cubicBezTo>
                  <a:lnTo>
                    <a:pt x="2279" y="1210"/>
                  </a:lnTo>
                  <a:cubicBezTo>
                    <a:pt x="2309" y="1208"/>
                    <a:pt x="2340" y="1206"/>
                    <a:pt x="2370" y="1203"/>
                  </a:cubicBezTo>
                  <a:close/>
                  <a:moveTo>
                    <a:pt x="4829" y="1234"/>
                  </a:moveTo>
                  <a:lnTo>
                    <a:pt x="4829" y="1234"/>
                  </a:lnTo>
                  <a:cubicBezTo>
                    <a:pt x="4779" y="1247"/>
                    <a:pt x="4733" y="1255"/>
                    <a:pt x="4685" y="1255"/>
                  </a:cubicBezTo>
                  <a:cubicBezTo>
                    <a:pt x="4664" y="1255"/>
                    <a:pt x="4642" y="1253"/>
                    <a:pt x="4620" y="1250"/>
                  </a:cubicBezTo>
                  <a:lnTo>
                    <a:pt x="4620" y="1250"/>
                  </a:lnTo>
                  <a:cubicBezTo>
                    <a:pt x="4634" y="1252"/>
                    <a:pt x="4648" y="1253"/>
                    <a:pt x="4662" y="1253"/>
                  </a:cubicBezTo>
                  <a:cubicBezTo>
                    <a:pt x="4715" y="1253"/>
                    <a:pt x="4771" y="1242"/>
                    <a:pt x="4829" y="1234"/>
                  </a:cubicBezTo>
                  <a:close/>
                  <a:moveTo>
                    <a:pt x="1489" y="0"/>
                  </a:moveTo>
                  <a:cubicBezTo>
                    <a:pt x="1358" y="0"/>
                    <a:pt x="1203" y="0"/>
                    <a:pt x="1060" y="12"/>
                  </a:cubicBezTo>
                  <a:cubicBezTo>
                    <a:pt x="953" y="36"/>
                    <a:pt x="846" y="48"/>
                    <a:pt x="751" y="95"/>
                  </a:cubicBezTo>
                  <a:cubicBezTo>
                    <a:pt x="655" y="131"/>
                    <a:pt x="572" y="191"/>
                    <a:pt x="513" y="286"/>
                  </a:cubicBezTo>
                  <a:cubicBezTo>
                    <a:pt x="370" y="476"/>
                    <a:pt x="286" y="691"/>
                    <a:pt x="179" y="893"/>
                  </a:cubicBezTo>
                  <a:cubicBezTo>
                    <a:pt x="96" y="1119"/>
                    <a:pt x="1" y="1345"/>
                    <a:pt x="251" y="1524"/>
                  </a:cubicBezTo>
                  <a:cubicBezTo>
                    <a:pt x="310" y="1548"/>
                    <a:pt x="370" y="1584"/>
                    <a:pt x="429" y="1596"/>
                  </a:cubicBezTo>
                  <a:cubicBezTo>
                    <a:pt x="489" y="1596"/>
                    <a:pt x="572" y="1607"/>
                    <a:pt x="632" y="1607"/>
                  </a:cubicBezTo>
                  <a:cubicBezTo>
                    <a:pt x="894" y="1607"/>
                    <a:pt x="1167" y="1655"/>
                    <a:pt x="1417" y="1726"/>
                  </a:cubicBezTo>
                  <a:cubicBezTo>
                    <a:pt x="1489" y="1750"/>
                    <a:pt x="1548" y="1762"/>
                    <a:pt x="1620" y="1774"/>
                  </a:cubicBezTo>
                  <a:cubicBezTo>
                    <a:pt x="1679" y="1786"/>
                    <a:pt x="1763" y="1786"/>
                    <a:pt x="1834" y="1786"/>
                  </a:cubicBezTo>
                  <a:cubicBezTo>
                    <a:pt x="1864" y="1785"/>
                    <a:pt x="1895" y="1784"/>
                    <a:pt x="1927" y="1784"/>
                  </a:cubicBezTo>
                  <a:cubicBezTo>
                    <a:pt x="1964" y="1784"/>
                    <a:pt x="2001" y="1785"/>
                    <a:pt x="2038" y="1785"/>
                  </a:cubicBezTo>
                  <a:cubicBezTo>
                    <a:pt x="2229" y="1785"/>
                    <a:pt x="2420" y="1770"/>
                    <a:pt x="2560" y="1596"/>
                  </a:cubicBezTo>
                  <a:cubicBezTo>
                    <a:pt x="2683" y="1487"/>
                    <a:pt x="2817" y="1463"/>
                    <a:pt x="2952" y="1463"/>
                  </a:cubicBezTo>
                  <a:cubicBezTo>
                    <a:pt x="3053" y="1463"/>
                    <a:pt x="3154" y="1476"/>
                    <a:pt x="3251" y="1476"/>
                  </a:cubicBezTo>
                  <a:cubicBezTo>
                    <a:pt x="4025" y="1465"/>
                    <a:pt x="4811" y="1465"/>
                    <a:pt x="5596" y="1453"/>
                  </a:cubicBezTo>
                  <a:cubicBezTo>
                    <a:pt x="5556" y="1368"/>
                    <a:pt x="5505" y="1311"/>
                    <a:pt x="5449" y="1274"/>
                  </a:cubicBezTo>
                  <a:lnTo>
                    <a:pt x="5449" y="1274"/>
                  </a:lnTo>
                  <a:cubicBezTo>
                    <a:pt x="5499" y="1278"/>
                    <a:pt x="5549" y="1281"/>
                    <a:pt x="5599" y="1281"/>
                  </a:cubicBezTo>
                  <a:cubicBezTo>
                    <a:pt x="5793" y="1281"/>
                    <a:pt x="5985" y="1239"/>
                    <a:pt x="6168" y="1084"/>
                  </a:cubicBezTo>
                  <a:cubicBezTo>
                    <a:pt x="6180" y="1012"/>
                    <a:pt x="6168" y="953"/>
                    <a:pt x="6120" y="893"/>
                  </a:cubicBezTo>
                  <a:cubicBezTo>
                    <a:pt x="5424" y="648"/>
                    <a:pt x="4718" y="593"/>
                    <a:pt x="4016" y="593"/>
                  </a:cubicBezTo>
                  <a:cubicBezTo>
                    <a:pt x="3445" y="593"/>
                    <a:pt x="2877" y="629"/>
                    <a:pt x="2320" y="629"/>
                  </a:cubicBezTo>
                  <a:cubicBezTo>
                    <a:pt x="2097" y="629"/>
                    <a:pt x="1875" y="624"/>
                    <a:pt x="1656" y="607"/>
                  </a:cubicBezTo>
                  <a:cubicBezTo>
                    <a:pt x="1679" y="595"/>
                    <a:pt x="1798" y="572"/>
                    <a:pt x="1917" y="572"/>
                  </a:cubicBezTo>
                  <a:cubicBezTo>
                    <a:pt x="1935" y="573"/>
                    <a:pt x="1953" y="574"/>
                    <a:pt x="1971" y="574"/>
                  </a:cubicBezTo>
                  <a:cubicBezTo>
                    <a:pt x="2041" y="574"/>
                    <a:pt x="2111" y="563"/>
                    <a:pt x="2181" y="563"/>
                  </a:cubicBezTo>
                  <a:cubicBezTo>
                    <a:pt x="2212" y="563"/>
                    <a:pt x="2243" y="565"/>
                    <a:pt x="2275" y="572"/>
                  </a:cubicBezTo>
                  <a:lnTo>
                    <a:pt x="2441" y="572"/>
                  </a:lnTo>
                  <a:cubicBezTo>
                    <a:pt x="2501" y="560"/>
                    <a:pt x="2560" y="560"/>
                    <a:pt x="2620" y="560"/>
                  </a:cubicBezTo>
                  <a:cubicBezTo>
                    <a:pt x="2679" y="560"/>
                    <a:pt x="2739" y="560"/>
                    <a:pt x="2799" y="548"/>
                  </a:cubicBezTo>
                  <a:cubicBezTo>
                    <a:pt x="2858" y="524"/>
                    <a:pt x="2918" y="488"/>
                    <a:pt x="2965" y="453"/>
                  </a:cubicBezTo>
                  <a:cubicBezTo>
                    <a:pt x="3049" y="310"/>
                    <a:pt x="3084" y="191"/>
                    <a:pt x="2918" y="95"/>
                  </a:cubicBezTo>
                  <a:cubicBezTo>
                    <a:pt x="2787" y="36"/>
                    <a:pt x="2632" y="0"/>
                    <a:pt x="248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95" name="Google Shape;3395;p32"/>
            <p:cNvSpPr/>
            <p:nvPr/>
          </p:nvSpPr>
          <p:spPr>
            <a:xfrm>
              <a:off x="5208675" y="2182925"/>
              <a:ext cx="290825" cy="18000"/>
            </a:xfrm>
            <a:custGeom>
              <a:avLst/>
              <a:gdLst/>
              <a:ahLst/>
              <a:cxnLst/>
              <a:rect l="l" t="t" r="r" b="b"/>
              <a:pathLst>
                <a:path w="11633" h="720" extrusionOk="0">
                  <a:moveTo>
                    <a:pt x="9015" y="0"/>
                  </a:moveTo>
                  <a:cubicBezTo>
                    <a:pt x="8860" y="0"/>
                    <a:pt x="8701" y="25"/>
                    <a:pt x="8546" y="25"/>
                  </a:cubicBezTo>
                  <a:cubicBezTo>
                    <a:pt x="8483" y="25"/>
                    <a:pt x="8420" y="20"/>
                    <a:pt x="8359" y="9"/>
                  </a:cubicBezTo>
                  <a:cubicBezTo>
                    <a:pt x="8323" y="21"/>
                    <a:pt x="8299" y="57"/>
                    <a:pt x="8299" y="104"/>
                  </a:cubicBezTo>
                  <a:cubicBezTo>
                    <a:pt x="8323" y="140"/>
                    <a:pt x="8335" y="188"/>
                    <a:pt x="8347" y="223"/>
                  </a:cubicBezTo>
                  <a:cubicBezTo>
                    <a:pt x="8275" y="188"/>
                    <a:pt x="8204" y="164"/>
                    <a:pt x="8121" y="164"/>
                  </a:cubicBezTo>
                  <a:cubicBezTo>
                    <a:pt x="8092" y="164"/>
                    <a:pt x="8063" y="165"/>
                    <a:pt x="8034" y="165"/>
                  </a:cubicBezTo>
                  <a:cubicBezTo>
                    <a:pt x="7629" y="165"/>
                    <a:pt x="7225" y="100"/>
                    <a:pt x="6820" y="100"/>
                  </a:cubicBezTo>
                  <a:cubicBezTo>
                    <a:pt x="6765" y="100"/>
                    <a:pt x="6711" y="102"/>
                    <a:pt x="6656" y="104"/>
                  </a:cubicBezTo>
                  <a:lnTo>
                    <a:pt x="1036" y="104"/>
                  </a:lnTo>
                  <a:cubicBezTo>
                    <a:pt x="997" y="107"/>
                    <a:pt x="958" y="108"/>
                    <a:pt x="918" y="108"/>
                  </a:cubicBezTo>
                  <a:cubicBezTo>
                    <a:pt x="819" y="108"/>
                    <a:pt x="719" y="102"/>
                    <a:pt x="619" y="102"/>
                  </a:cubicBezTo>
                  <a:cubicBezTo>
                    <a:pt x="415" y="102"/>
                    <a:pt x="213" y="127"/>
                    <a:pt x="36" y="283"/>
                  </a:cubicBezTo>
                  <a:cubicBezTo>
                    <a:pt x="0" y="342"/>
                    <a:pt x="0" y="414"/>
                    <a:pt x="36" y="473"/>
                  </a:cubicBezTo>
                  <a:cubicBezTo>
                    <a:pt x="227" y="592"/>
                    <a:pt x="417" y="592"/>
                    <a:pt x="608" y="604"/>
                  </a:cubicBezTo>
                  <a:lnTo>
                    <a:pt x="786" y="652"/>
                  </a:lnTo>
                  <a:cubicBezTo>
                    <a:pt x="835" y="666"/>
                    <a:pt x="888" y="672"/>
                    <a:pt x="940" y="672"/>
                  </a:cubicBezTo>
                  <a:cubicBezTo>
                    <a:pt x="977" y="672"/>
                    <a:pt x="1014" y="669"/>
                    <a:pt x="1048" y="664"/>
                  </a:cubicBezTo>
                  <a:cubicBezTo>
                    <a:pt x="1143" y="652"/>
                    <a:pt x="1227" y="652"/>
                    <a:pt x="1322" y="652"/>
                  </a:cubicBezTo>
                  <a:cubicBezTo>
                    <a:pt x="1394" y="652"/>
                    <a:pt x="1453" y="652"/>
                    <a:pt x="1513" y="640"/>
                  </a:cubicBezTo>
                  <a:cubicBezTo>
                    <a:pt x="1685" y="616"/>
                    <a:pt x="1858" y="610"/>
                    <a:pt x="2029" y="610"/>
                  </a:cubicBezTo>
                  <a:cubicBezTo>
                    <a:pt x="2200" y="610"/>
                    <a:pt x="2370" y="616"/>
                    <a:pt x="2537" y="616"/>
                  </a:cubicBezTo>
                  <a:cubicBezTo>
                    <a:pt x="2620" y="616"/>
                    <a:pt x="2691" y="616"/>
                    <a:pt x="2763" y="604"/>
                  </a:cubicBezTo>
                  <a:cubicBezTo>
                    <a:pt x="2851" y="591"/>
                    <a:pt x="2939" y="586"/>
                    <a:pt x="3028" y="586"/>
                  </a:cubicBezTo>
                  <a:cubicBezTo>
                    <a:pt x="3276" y="586"/>
                    <a:pt x="3526" y="625"/>
                    <a:pt x="3775" y="625"/>
                  </a:cubicBezTo>
                  <a:cubicBezTo>
                    <a:pt x="3906" y="625"/>
                    <a:pt x="4037" y="614"/>
                    <a:pt x="4168" y="580"/>
                  </a:cubicBezTo>
                  <a:lnTo>
                    <a:pt x="5001" y="580"/>
                  </a:lnTo>
                  <a:cubicBezTo>
                    <a:pt x="5085" y="582"/>
                    <a:pt x="5169" y="583"/>
                    <a:pt x="5252" y="583"/>
                  </a:cubicBezTo>
                  <a:cubicBezTo>
                    <a:pt x="5464" y="583"/>
                    <a:pt x="5674" y="579"/>
                    <a:pt x="5885" y="579"/>
                  </a:cubicBezTo>
                  <a:cubicBezTo>
                    <a:pt x="6109" y="579"/>
                    <a:pt x="6334" y="584"/>
                    <a:pt x="6561" y="604"/>
                  </a:cubicBezTo>
                  <a:cubicBezTo>
                    <a:pt x="6666" y="589"/>
                    <a:pt x="6762" y="574"/>
                    <a:pt x="6861" y="574"/>
                  </a:cubicBezTo>
                  <a:cubicBezTo>
                    <a:pt x="6918" y="574"/>
                    <a:pt x="6976" y="579"/>
                    <a:pt x="7037" y="592"/>
                  </a:cubicBezTo>
                  <a:cubicBezTo>
                    <a:pt x="7109" y="604"/>
                    <a:pt x="7204" y="616"/>
                    <a:pt x="7275" y="616"/>
                  </a:cubicBezTo>
                  <a:cubicBezTo>
                    <a:pt x="7442" y="616"/>
                    <a:pt x="7609" y="616"/>
                    <a:pt x="7751" y="676"/>
                  </a:cubicBezTo>
                  <a:cubicBezTo>
                    <a:pt x="7994" y="708"/>
                    <a:pt x="8234" y="719"/>
                    <a:pt x="8473" y="719"/>
                  </a:cubicBezTo>
                  <a:cubicBezTo>
                    <a:pt x="8680" y="719"/>
                    <a:pt x="8887" y="711"/>
                    <a:pt x="9097" y="700"/>
                  </a:cubicBezTo>
                  <a:cubicBezTo>
                    <a:pt x="9171" y="694"/>
                    <a:pt x="9246" y="691"/>
                    <a:pt x="9322" y="691"/>
                  </a:cubicBezTo>
                  <a:cubicBezTo>
                    <a:pt x="9581" y="691"/>
                    <a:pt x="9845" y="718"/>
                    <a:pt x="10108" y="718"/>
                  </a:cubicBezTo>
                  <a:cubicBezTo>
                    <a:pt x="10393" y="718"/>
                    <a:pt x="10677" y="687"/>
                    <a:pt x="10954" y="557"/>
                  </a:cubicBezTo>
                  <a:cubicBezTo>
                    <a:pt x="11085" y="295"/>
                    <a:pt x="11454" y="545"/>
                    <a:pt x="11633" y="247"/>
                  </a:cubicBezTo>
                  <a:cubicBezTo>
                    <a:pt x="11413" y="247"/>
                    <a:pt x="11198" y="272"/>
                    <a:pt x="10992" y="272"/>
                  </a:cubicBezTo>
                  <a:cubicBezTo>
                    <a:pt x="10775" y="272"/>
                    <a:pt x="10566" y="244"/>
                    <a:pt x="10371" y="128"/>
                  </a:cubicBezTo>
                  <a:cubicBezTo>
                    <a:pt x="10323" y="189"/>
                    <a:pt x="10271" y="216"/>
                    <a:pt x="10220" y="216"/>
                  </a:cubicBezTo>
                  <a:cubicBezTo>
                    <a:pt x="10182" y="216"/>
                    <a:pt x="10144" y="201"/>
                    <a:pt x="10109" y="176"/>
                  </a:cubicBezTo>
                  <a:cubicBezTo>
                    <a:pt x="9906" y="176"/>
                    <a:pt x="9704" y="164"/>
                    <a:pt x="9514" y="164"/>
                  </a:cubicBezTo>
                  <a:cubicBezTo>
                    <a:pt x="9360" y="31"/>
                    <a:pt x="9190" y="0"/>
                    <a:pt x="901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96" name="Google Shape;3396;p32"/>
            <p:cNvSpPr/>
            <p:nvPr/>
          </p:nvSpPr>
          <p:spPr>
            <a:xfrm>
              <a:off x="5323575" y="2282850"/>
              <a:ext cx="162550" cy="21125"/>
            </a:xfrm>
            <a:custGeom>
              <a:avLst/>
              <a:gdLst/>
              <a:ahLst/>
              <a:cxnLst/>
              <a:rect l="l" t="t" r="r" b="b"/>
              <a:pathLst>
                <a:path w="6502" h="845" extrusionOk="0">
                  <a:moveTo>
                    <a:pt x="346" y="1"/>
                  </a:moveTo>
                  <a:cubicBezTo>
                    <a:pt x="250" y="108"/>
                    <a:pt x="60" y="36"/>
                    <a:pt x="0" y="179"/>
                  </a:cubicBezTo>
                  <a:cubicBezTo>
                    <a:pt x="36" y="215"/>
                    <a:pt x="48" y="239"/>
                    <a:pt x="72" y="274"/>
                  </a:cubicBezTo>
                  <a:cubicBezTo>
                    <a:pt x="215" y="274"/>
                    <a:pt x="346" y="286"/>
                    <a:pt x="477" y="298"/>
                  </a:cubicBezTo>
                  <a:cubicBezTo>
                    <a:pt x="548" y="358"/>
                    <a:pt x="643" y="358"/>
                    <a:pt x="727" y="393"/>
                  </a:cubicBezTo>
                  <a:cubicBezTo>
                    <a:pt x="804" y="370"/>
                    <a:pt x="877" y="352"/>
                    <a:pt x="951" y="352"/>
                  </a:cubicBezTo>
                  <a:cubicBezTo>
                    <a:pt x="990" y="352"/>
                    <a:pt x="1030" y="357"/>
                    <a:pt x="1072" y="370"/>
                  </a:cubicBezTo>
                  <a:cubicBezTo>
                    <a:pt x="1119" y="405"/>
                    <a:pt x="1179" y="429"/>
                    <a:pt x="1215" y="465"/>
                  </a:cubicBezTo>
                  <a:cubicBezTo>
                    <a:pt x="1270" y="461"/>
                    <a:pt x="1326" y="460"/>
                    <a:pt x="1381" y="460"/>
                  </a:cubicBezTo>
                  <a:cubicBezTo>
                    <a:pt x="1905" y="460"/>
                    <a:pt x="2411" y="600"/>
                    <a:pt x="2917" y="643"/>
                  </a:cubicBezTo>
                  <a:lnTo>
                    <a:pt x="3072" y="643"/>
                  </a:lnTo>
                  <a:cubicBezTo>
                    <a:pt x="3163" y="683"/>
                    <a:pt x="3261" y="692"/>
                    <a:pt x="3362" y="692"/>
                  </a:cubicBezTo>
                  <a:cubicBezTo>
                    <a:pt x="3450" y="692"/>
                    <a:pt x="3540" y="685"/>
                    <a:pt x="3629" y="685"/>
                  </a:cubicBezTo>
                  <a:cubicBezTo>
                    <a:pt x="3744" y="685"/>
                    <a:pt x="3858" y="697"/>
                    <a:pt x="3965" y="751"/>
                  </a:cubicBezTo>
                  <a:cubicBezTo>
                    <a:pt x="3977" y="733"/>
                    <a:pt x="3995" y="724"/>
                    <a:pt x="4013" y="724"/>
                  </a:cubicBezTo>
                  <a:cubicBezTo>
                    <a:pt x="4031" y="724"/>
                    <a:pt x="4048" y="733"/>
                    <a:pt x="4060" y="751"/>
                  </a:cubicBezTo>
                  <a:cubicBezTo>
                    <a:pt x="4214" y="813"/>
                    <a:pt x="4367" y="829"/>
                    <a:pt x="4521" y="829"/>
                  </a:cubicBezTo>
                  <a:cubicBezTo>
                    <a:pt x="4684" y="829"/>
                    <a:pt x="4848" y="811"/>
                    <a:pt x="5014" y="811"/>
                  </a:cubicBezTo>
                  <a:cubicBezTo>
                    <a:pt x="5081" y="811"/>
                    <a:pt x="5148" y="814"/>
                    <a:pt x="5215" y="822"/>
                  </a:cubicBezTo>
                  <a:cubicBezTo>
                    <a:pt x="5283" y="803"/>
                    <a:pt x="5353" y="796"/>
                    <a:pt x="5424" y="796"/>
                  </a:cubicBezTo>
                  <a:cubicBezTo>
                    <a:pt x="5611" y="796"/>
                    <a:pt x="5804" y="845"/>
                    <a:pt x="5988" y="845"/>
                  </a:cubicBezTo>
                  <a:cubicBezTo>
                    <a:pt x="6171" y="845"/>
                    <a:pt x="6347" y="797"/>
                    <a:pt x="6501" y="608"/>
                  </a:cubicBezTo>
                  <a:cubicBezTo>
                    <a:pt x="5727" y="417"/>
                    <a:pt x="4941" y="465"/>
                    <a:pt x="4167" y="370"/>
                  </a:cubicBezTo>
                  <a:cubicBezTo>
                    <a:pt x="2882" y="227"/>
                    <a:pt x="1620" y="120"/>
                    <a:pt x="34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97" name="Google Shape;3397;p32"/>
            <p:cNvSpPr/>
            <p:nvPr/>
          </p:nvSpPr>
          <p:spPr>
            <a:xfrm>
              <a:off x="5728975" y="2151875"/>
              <a:ext cx="119600" cy="16400"/>
            </a:xfrm>
            <a:custGeom>
              <a:avLst/>
              <a:gdLst/>
              <a:ahLst/>
              <a:cxnLst/>
              <a:rect l="l" t="t" r="r" b="b"/>
              <a:pathLst>
                <a:path w="4784" h="656" extrusionOk="0">
                  <a:moveTo>
                    <a:pt x="2627" y="12"/>
                  </a:moveTo>
                  <a:cubicBezTo>
                    <a:pt x="2378" y="12"/>
                    <a:pt x="2126" y="39"/>
                    <a:pt x="1876" y="39"/>
                  </a:cubicBezTo>
                  <a:cubicBezTo>
                    <a:pt x="1782" y="39"/>
                    <a:pt x="1689" y="35"/>
                    <a:pt x="1596" y="25"/>
                  </a:cubicBezTo>
                  <a:lnTo>
                    <a:pt x="870" y="25"/>
                  </a:lnTo>
                  <a:cubicBezTo>
                    <a:pt x="608" y="48"/>
                    <a:pt x="322" y="1"/>
                    <a:pt x="84" y="167"/>
                  </a:cubicBezTo>
                  <a:cubicBezTo>
                    <a:pt x="0" y="412"/>
                    <a:pt x="101" y="437"/>
                    <a:pt x="224" y="437"/>
                  </a:cubicBezTo>
                  <a:cubicBezTo>
                    <a:pt x="257" y="437"/>
                    <a:pt x="291" y="436"/>
                    <a:pt x="324" y="436"/>
                  </a:cubicBezTo>
                  <a:cubicBezTo>
                    <a:pt x="397" y="436"/>
                    <a:pt x="462" y="444"/>
                    <a:pt x="489" y="501"/>
                  </a:cubicBezTo>
                  <a:cubicBezTo>
                    <a:pt x="1060" y="584"/>
                    <a:pt x="1644" y="477"/>
                    <a:pt x="2215" y="644"/>
                  </a:cubicBezTo>
                  <a:cubicBezTo>
                    <a:pt x="2965" y="644"/>
                    <a:pt x="3739" y="656"/>
                    <a:pt x="4501" y="656"/>
                  </a:cubicBezTo>
                  <a:cubicBezTo>
                    <a:pt x="4573" y="584"/>
                    <a:pt x="4751" y="596"/>
                    <a:pt x="4775" y="477"/>
                  </a:cubicBezTo>
                  <a:cubicBezTo>
                    <a:pt x="4784" y="315"/>
                    <a:pt x="4688" y="299"/>
                    <a:pt x="4589" y="299"/>
                  </a:cubicBezTo>
                  <a:cubicBezTo>
                    <a:pt x="4566" y="299"/>
                    <a:pt x="4544" y="300"/>
                    <a:pt x="4522" y="300"/>
                  </a:cubicBezTo>
                  <a:cubicBezTo>
                    <a:pt x="4507" y="300"/>
                    <a:pt x="4491" y="300"/>
                    <a:pt x="4477" y="298"/>
                  </a:cubicBezTo>
                  <a:cubicBezTo>
                    <a:pt x="4438" y="296"/>
                    <a:pt x="4399" y="294"/>
                    <a:pt x="4359" y="294"/>
                  </a:cubicBezTo>
                  <a:cubicBezTo>
                    <a:pt x="4232" y="294"/>
                    <a:pt x="4105" y="310"/>
                    <a:pt x="3977" y="346"/>
                  </a:cubicBezTo>
                  <a:lnTo>
                    <a:pt x="3489" y="215"/>
                  </a:lnTo>
                  <a:cubicBezTo>
                    <a:pt x="3214" y="50"/>
                    <a:pt x="2923" y="12"/>
                    <a:pt x="2627" y="12"/>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98" name="Google Shape;3398;p32"/>
            <p:cNvSpPr/>
            <p:nvPr/>
          </p:nvSpPr>
          <p:spPr>
            <a:xfrm>
              <a:off x="5548300" y="2304325"/>
              <a:ext cx="117600" cy="17550"/>
            </a:xfrm>
            <a:custGeom>
              <a:avLst/>
              <a:gdLst/>
              <a:ahLst/>
              <a:cxnLst/>
              <a:rect l="l" t="t" r="r" b="b"/>
              <a:pathLst>
                <a:path w="4704" h="702" extrusionOk="0">
                  <a:moveTo>
                    <a:pt x="289" y="0"/>
                  </a:moveTo>
                  <a:cubicBezTo>
                    <a:pt x="225" y="0"/>
                    <a:pt x="160" y="4"/>
                    <a:pt x="96" y="11"/>
                  </a:cubicBezTo>
                  <a:cubicBezTo>
                    <a:pt x="1" y="165"/>
                    <a:pt x="167" y="201"/>
                    <a:pt x="239" y="285"/>
                  </a:cubicBezTo>
                  <a:cubicBezTo>
                    <a:pt x="453" y="332"/>
                    <a:pt x="655" y="404"/>
                    <a:pt x="870" y="427"/>
                  </a:cubicBezTo>
                  <a:cubicBezTo>
                    <a:pt x="2084" y="523"/>
                    <a:pt x="3322" y="618"/>
                    <a:pt x="4537" y="701"/>
                  </a:cubicBezTo>
                  <a:cubicBezTo>
                    <a:pt x="4703" y="630"/>
                    <a:pt x="4084" y="427"/>
                    <a:pt x="4584" y="404"/>
                  </a:cubicBezTo>
                  <a:cubicBezTo>
                    <a:pt x="4383" y="293"/>
                    <a:pt x="4164" y="284"/>
                    <a:pt x="3943" y="284"/>
                  </a:cubicBezTo>
                  <a:cubicBezTo>
                    <a:pt x="3903" y="284"/>
                    <a:pt x="3863" y="285"/>
                    <a:pt x="3822" y="285"/>
                  </a:cubicBezTo>
                  <a:cubicBezTo>
                    <a:pt x="2989" y="285"/>
                    <a:pt x="2179" y="189"/>
                    <a:pt x="1358" y="130"/>
                  </a:cubicBezTo>
                  <a:cubicBezTo>
                    <a:pt x="1004" y="99"/>
                    <a:pt x="650" y="0"/>
                    <a:pt x="28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99" name="Google Shape;3399;p32"/>
            <p:cNvSpPr/>
            <p:nvPr/>
          </p:nvSpPr>
          <p:spPr>
            <a:xfrm>
              <a:off x="5381625" y="2193550"/>
              <a:ext cx="131275" cy="14175"/>
            </a:xfrm>
            <a:custGeom>
              <a:avLst/>
              <a:gdLst/>
              <a:ahLst/>
              <a:cxnLst/>
              <a:rect l="l" t="t" r="r" b="b"/>
              <a:pathLst>
                <a:path w="5251" h="567" extrusionOk="0">
                  <a:moveTo>
                    <a:pt x="774" y="1"/>
                  </a:moveTo>
                  <a:cubicBezTo>
                    <a:pt x="631" y="96"/>
                    <a:pt x="452" y="48"/>
                    <a:pt x="310" y="96"/>
                  </a:cubicBezTo>
                  <a:cubicBezTo>
                    <a:pt x="191" y="132"/>
                    <a:pt x="60" y="144"/>
                    <a:pt x="0" y="298"/>
                  </a:cubicBezTo>
                  <a:cubicBezTo>
                    <a:pt x="131" y="417"/>
                    <a:pt x="310" y="370"/>
                    <a:pt x="464" y="417"/>
                  </a:cubicBezTo>
                  <a:cubicBezTo>
                    <a:pt x="524" y="429"/>
                    <a:pt x="572" y="429"/>
                    <a:pt x="607" y="429"/>
                  </a:cubicBezTo>
                  <a:cubicBezTo>
                    <a:pt x="700" y="485"/>
                    <a:pt x="798" y="508"/>
                    <a:pt x="898" y="508"/>
                  </a:cubicBezTo>
                  <a:cubicBezTo>
                    <a:pt x="992" y="508"/>
                    <a:pt x="1087" y="488"/>
                    <a:pt x="1179" y="453"/>
                  </a:cubicBezTo>
                  <a:cubicBezTo>
                    <a:pt x="1579" y="444"/>
                    <a:pt x="1977" y="437"/>
                    <a:pt x="2375" y="437"/>
                  </a:cubicBezTo>
                  <a:cubicBezTo>
                    <a:pt x="3043" y="437"/>
                    <a:pt x="3710" y="457"/>
                    <a:pt x="4382" y="525"/>
                  </a:cubicBezTo>
                  <a:cubicBezTo>
                    <a:pt x="4512" y="536"/>
                    <a:pt x="4652" y="566"/>
                    <a:pt x="4791" y="566"/>
                  </a:cubicBezTo>
                  <a:cubicBezTo>
                    <a:pt x="4929" y="566"/>
                    <a:pt x="5066" y="536"/>
                    <a:pt x="5191" y="429"/>
                  </a:cubicBezTo>
                  <a:cubicBezTo>
                    <a:pt x="5251" y="405"/>
                    <a:pt x="5251" y="358"/>
                    <a:pt x="5239" y="298"/>
                  </a:cubicBezTo>
                  <a:cubicBezTo>
                    <a:pt x="5191" y="251"/>
                    <a:pt x="5155" y="227"/>
                    <a:pt x="5096" y="227"/>
                  </a:cubicBezTo>
                  <a:cubicBezTo>
                    <a:pt x="5056" y="242"/>
                    <a:pt x="5018" y="248"/>
                    <a:pt x="4981" y="248"/>
                  </a:cubicBezTo>
                  <a:cubicBezTo>
                    <a:pt x="4929" y="248"/>
                    <a:pt x="4877" y="236"/>
                    <a:pt x="4822" y="215"/>
                  </a:cubicBezTo>
                  <a:cubicBezTo>
                    <a:pt x="4751" y="215"/>
                    <a:pt x="4684" y="204"/>
                    <a:pt x="4617" y="204"/>
                  </a:cubicBezTo>
                  <a:cubicBezTo>
                    <a:pt x="4583" y="204"/>
                    <a:pt x="4548" y="207"/>
                    <a:pt x="4512" y="215"/>
                  </a:cubicBezTo>
                  <a:cubicBezTo>
                    <a:pt x="4477" y="251"/>
                    <a:pt x="4441" y="286"/>
                    <a:pt x="4403" y="286"/>
                  </a:cubicBezTo>
                  <a:cubicBezTo>
                    <a:pt x="4378" y="286"/>
                    <a:pt x="4351" y="270"/>
                    <a:pt x="4322" y="227"/>
                  </a:cubicBezTo>
                  <a:cubicBezTo>
                    <a:pt x="4227" y="191"/>
                    <a:pt x="4108" y="215"/>
                    <a:pt x="4036" y="132"/>
                  </a:cubicBezTo>
                  <a:cubicBezTo>
                    <a:pt x="3334" y="120"/>
                    <a:pt x="2643" y="120"/>
                    <a:pt x="1965" y="108"/>
                  </a:cubicBezTo>
                  <a:cubicBezTo>
                    <a:pt x="1776" y="108"/>
                    <a:pt x="1587" y="126"/>
                    <a:pt x="1400" y="126"/>
                  </a:cubicBezTo>
                  <a:cubicBezTo>
                    <a:pt x="1187" y="126"/>
                    <a:pt x="977" y="102"/>
                    <a:pt x="77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00" name="Google Shape;3400;p32"/>
            <p:cNvSpPr/>
            <p:nvPr/>
          </p:nvSpPr>
          <p:spPr>
            <a:xfrm>
              <a:off x="5381325" y="2268275"/>
              <a:ext cx="119375" cy="11250"/>
            </a:xfrm>
            <a:custGeom>
              <a:avLst/>
              <a:gdLst/>
              <a:ahLst/>
              <a:cxnLst/>
              <a:rect l="l" t="t" r="r" b="b"/>
              <a:pathLst>
                <a:path w="4775" h="450" extrusionOk="0">
                  <a:moveTo>
                    <a:pt x="881" y="0"/>
                  </a:moveTo>
                  <a:cubicBezTo>
                    <a:pt x="786" y="0"/>
                    <a:pt x="679" y="24"/>
                    <a:pt x="595" y="24"/>
                  </a:cubicBezTo>
                  <a:cubicBezTo>
                    <a:pt x="532" y="44"/>
                    <a:pt x="463" y="45"/>
                    <a:pt x="393" y="45"/>
                  </a:cubicBezTo>
                  <a:cubicBezTo>
                    <a:pt x="383" y="45"/>
                    <a:pt x="372" y="45"/>
                    <a:pt x="361" y="45"/>
                  </a:cubicBezTo>
                  <a:cubicBezTo>
                    <a:pt x="232" y="45"/>
                    <a:pt x="103" y="50"/>
                    <a:pt x="0" y="167"/>
                  </a:cubicBezTo>
                  <a:cubicBezTo>
                    <a:pt x="83" y="203"/>
                    <a:pt x="167" y="274"/>
                    <a:pt x="250" y="274"/>
                  </a:cubicBezTo>
                  <a:cubicBezTo>
                    <a:pt x="1500" y="298"/>
                    <a:pt x="2762" y="345"/>
                    <a:pt x="4013" y="417"/>
                  </a:cubicBezTo>
                  <a:cubicBezTo>
                    <a:pt x="4130" y="428"/>
                    <a:pt x="4256" y="450"/>
                    <a:pt x="4380" y="450"/>
                  </a:cubicBezTo>
                  <a:cubicBezTo>
                    <a:pt x="4519" y="450"/>
                    <a:pt x="4655" y="422"/>
                    <a:pt x="4775" y="322"/>
                  </a:cubicBezTo>
                  <a:cubicBezTo>
                    <a:pt x="4763" y="286"/>
                    <a:pt x="4739" y="274"/>
                    <a:pt x="4727" y="238"/>
                  </a:cubicBezTo>
                  <a:cubicBezTo>
                    <a:pt x="4655" y="226"/>
                    <a:pt x="4548" y="238"/>
                    <a:pt x="4489" y="167"/>
                  </a:cubicBezTo>
                  <a:cubicBezTo>
                    <a:pt x="4429" y="167"/>
                    <a:pt x="4394" y="155"/>
                    <a:pt x="4346" y="155"/>
                  </a:cubicBezTo>
                  <a:cubicBezTo>
                    <a:pt x="4227" y="36"/>
                    <a:pt x="4096" y="36"/>
                    <a:pt x="3941" y="24"/>
                  </a:cubicBezTo>
                  <a:cubicBezTo>
                    <a:pt x="3060" y="24"/>
                    <a:pt x="2191" y="0"/>
                    <a:pt x="1310" y="0"/>
                  </a:cubicBezTo>
                  <a:cubicBezTo>
                    <a:pt x="1250" y="83"/>
                    <a:pt x="1155" y="83"/>
                    <a:pt x="1084" y="83"/>
                  </a:cubicBezTo>
                  <a:cubicBezTo>
                    <a:pt x="1012" y="83"/>
                    <a:pt x="941" y="60"/>
                    <a:pt x="88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01" name="Google Shape;3401;p32"/>
            <p:cNvSpPr/>
            <p:nvPr/>
          </p:nvSpPr>
          <p:spPr>
            <a:xfrm>
              <a:off x="5566450" y="2147725"/>
              <a:ext cx="161350" cy="15150"/>
            </a:xfrm>
            <a:custGeom>
              <a:avLst/>
              <a:gdLst/>
              <a:ahLst/>
              <a:cxnLst/>
              <a:rect l="l" t="t" r="r" b="b"/>
              <a:pathLst>
                <a:path w="6454" h="606" extrusionOk="0">
                  <a:moveTo>
                    <a:pt x="179" y="0"/>
                  </a:moveTo>
                  <a:cubicBezTo>
                    <a:pt x="108" y="24"/>
                    <a:pt x="48" y="83"/>
                    <a:pt x="25" y="155"/>
                  </a:cubicBezTo>
                  <a:cubicBezTo>
                    <a:pt x="1" y="417"/>
                    <a:pt x="203" y="417"/>
                    <a:pt x="394" y="441"/>
                  </a:cubicBezTo>
                  <a:cubicBezTo>
                    <a:pt x="413" y="441"/>
                    <a:pt x="432" y="442"/>
                    <a:pt x="451" y="442"/>
                  </a:cubicBezTo>
                  <a:cubicBezTo>
                    <a:pt x="614" y="442"/>
                    <a:pt x="786" y="418"/>
                    <a:pt x="956" y="418"/>
                  </a:cubicBezTo>
                  <a:cubicBezTo>
                    <a:pt x="1093" y="418"/>
                    <a:pt x="1229" y="433"/>
                    <a:pt x="1358" y="488"/>
                  </a:cubicBezTo>
                  <a:lnTo>
                    <a:pt x="1513" y="488"/>
                  </a:lnTo>
                  <a:cubicBezTo>
                    <a:pt x="1513" y="476"/>
                    <a:pt x="1525" y="476"/>
                    <a:pt x="1549" y="464"/>
                  </a:cubicBezTo>
                  <a:cubicBezTo>
                    <a:pt x="1584" y="464"/>
                    <a:pt x="1608" y="476"/>
                    <a:pt x="1644" y="512"/>
                  </a:cubicBezTo>
                  <a:cubicBezTo>
                    <a:pt x="1715" y="524"/>
                    <a:pt x="1811" y="524"/>
                    <a:pt x="1882" y="536"/>
                  </a:cubicBezTo>
                  <a:cubicBezTo>
                    <a:pt x="1944" y="561"/>
                    <a:pt x="2006" y="579"/>
                    <a:pt x="2067" y="579"/>
                  </a:cubicBezTo>
                  <a:cubicBezTo>
                    <a:pt x="2122" y="579"/>
                    <a:pt x="2176" y="564"/>
                    <a:pt x="2227" y="524"/>
                  </a:cubicBezTo>
                  <a:cubicBezTo>
                    <a:pt x="2227" y="512"/>
                    <a:pt x="2239" y="512"/>
                    <a:pt x="2263" y="488"/>
                  </a:cubicBezTo>
                  <a:cubicBezTo>
                    <a:pt x="2271" y="485"/>
                    <a:pt x="2279" y="484"/>
                    <a:pt x="2287" y="484"/>
                  </a:cubicBezTo>
                  <a:cubicBezTo>
                    <a:pt x="2311" y="484"/>
                    <a:pt x="2331" y="500"/>
                    <a:pt x="2358" y="536"/>
                  </a:cubicBezTo>
                  <a:cubicBezTo>
                    <a:pt x="2484" y="587"/>
                    <a:pt x="2610" y="606"/>
                    <a:pt x="2736" y="606"/>
                  </a:cubicBezTo>
                  <a:cubicBezTo>
                    <a:pt x="2872" y="606"/>
                    <a:pt x="3008" y="584"/>
                    <a:pt x="3144" y="560"/>
                  </a:cubicBezTo>
                  <a:lnTo>
                    <a:pt x="3192" y="560"/>
                  </a:lnTo>
                  <a:cubicBezTo>
                    <a:pt x="3543" y="595"/>
                    <a:pt x="3893" y="606"/>
                    <a:pt x="4243" y="606"/>
                  </a:cubicBezTo>
                  <a:cubicBezTo>
                    <a:pt x="4765" y="606"/>
                    <a:pt x="5287" y="582"/>
                    <a:pt x="5815" y="582"/>
                  </a:cubicBezTo>
                  <a:cubicBezTo>
                    <a:pt x="5881" y="582"/>
                    <a:pt x="5947" y="583"/>
                    <a:pt x="6013" y="584"/>
                  </a:cubicBezTo>
                  <a:cubicBezTo>
                    <a:pt x="6028" y="582"/>
                    <a:pt x="6043" y="582"/>
                    <a:pt x="6058" y="582"/>
                  </a:cubicBezTo>
                  <a:cubicBezTo>
                    <a:pt x="6107" y="582"/>
                    <a:pt x="6156" y="586"/>
                    <a:pt x="6203" y="586"/>
                  </a:cubicBezTo>
                  <a:cubicBezTo>
                    <a:pt x="6303" y="586"/>
                    <a:pt x="6395" y="566"/>
                    <a:pt x="6454" y="441"/>
                  </a:cubicBezTo>
                  <a:cubicBezTo>
                    <a:pt x="6240" y="107"/>
                    <a:pt x="5918" y="226"/>
                    <a:pt x="5632" y="179"/>
                  </a:cubicBezTo>
                  <a:cubicBezTo>
                    <a:pt x="5525" y="179"/>
                    <a:pt x="5418" y="167"/>
                    <a:pt x="5323" y="155"/>
                  </a:cubicBezTo>
                  <a:cubicBezTo>
                    <a:pt x="5275" y="155"/>
                    <a:pt x="5240" y="143"/>
                    <a:pt x="5216" y="143"/>
                  </a:cubicBezTo>
                  <a:cubicBezTo>
                    <a:pt x="5156" y="143"/>
                    <a:pt x="5085" y="143"/>
                    <a:pt x="5025" y="155"/>
                  </a:cubicBezTo>
                  <a:cubicBezTo>
                    <a:pt x="4942" y="178"/>
                    <a:pt x="4857" y="187"/>
                    <a:pt x="4773" y="187"/>
                  </a:cubicBezTo>
                  <a:cubicBezTo>
                    <a:pt x="4639" y="187"/>
                    <a:pt x="4506" y="165"/>
                    <a:pt x="4382" y="143"/>
                  </a:cubicBezTo>
                  <a:cubicBezTo>
                    <a:pt x="4347" y="131"/>
                    <a:pt x="4314" y="125"/>
                    <a:pt x="4283" y="125"/>
                  </a:cubicBezTo>
                  <a:cubicBezTo>
                    <a:pt x="4251" y="125"/>
                    <a:pt x="4222" y="131"/>
                    <a:pt x="4192" y="143"/>
                  </a:cubicBezTo>
                  <a:cubicBezTo>
                    <a:pt x="4011" y="180"/>
                    <a:pt x="3834" y="198"/>
                    <a:pt x="3658" y="198"/>
                  </a:cubicBezTo>
                  <a:cubicBezTo>
                    <a:pt x="3498" y="198"/>
                    <a:pt x="3339" y="183"/>
                    <a:pt x="3180" y="155"/>
                  </a:cubicBezTo>
                  <a:cubicBezTo>
                    <a:pt x="3120" y="143"/>
                    <a:pt x="3061" y="143"/>
                    <a:pt x="3001" y="143"/>
                  </a:cubicBezTo>
                  <a:cubicBezTo>
                    <a:pt x="2906" y="143"/>
                    <a:pt x="2799" y="155"/>
                    <a:pt x="2715" y="155"/>
                  </a:cubicBezTo>
                  <a:cubicBezTo>
                    <a:pt x="2584" y="143"/>
                    <a:pt x="2465" y="95"/>
                    <a:pt x="2323" y="60"/>
                  </a:cubicBezTo>
                  <a:cubicBezTo>
                    <a:pt x="2117" y="27"/>
                    <a:pt x="1916" y="19"/>
                    <a:pt x="1714" y="19"/>
                  </a:cubicBezTo>
                  <a:cubicBezTo>
                    <a:pt x="1553" y="19"/>
                    <a:pt x="1391" y="24"/>
                    <a:pt x="1227" y="24"/>
                  </a:cubicBezTo>
                  <a:cubicBezTo>
                    <a:pt x="1131" y="27"/>
                    <a:pt x="1037" y="29"/>
                    <a:pt x="942" y="29"/>
                  </a:cubicBezTo>
                  <a:cubicBezTo>
                    <a:pt x="685" y="29"/>
                    <a:pt x="432" y="18"/>
                    <a:pt x="17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02" name="Google Shape;3402;p32"/>
            <p:cNvSpPr/>
            <p:nvPr/>
          </p:nvSpPr>
          <p:spPr>
            <a:xfrm>
              <a:off x="5300950" y="2261150"/>
              <a:ext cx="95275" cy="11400"/>
            </a:xfrm>
            <a:custGeom>
              <a:avLst/>
              <a:gdLst/>
              <a:ahLst/>
              <a:cxnLst/>
              <a:rect l="l" t="t" r="r" b="b"/>
              <a:pathLst>
                <a:path w="3811" h="456" extrusionOk="0">
                  <a:moveTo>
                    <a:pt x="364" y="1"/>
                  </a:moveTo>
                  <a:cubicBezTo>
                    <a:pt x="221" y="1"/>
                    <a:pt x="87" y="70"/>
                    <a:pt x="0" y="273"/>
                  </a:cubicBezTo>
                  <a:cubicBezTo>
                    <a:pt x="913" y="422"/>
                    <a:pt x="1801" y="455"/>
                    <a:pt x="2685" y="455"/>
                  </a:cubicBezTo>
                  <a:cubicBezTo>
                    <a:pt x="2862" y="455"/>
                    <a:pt x="3038" y="454"/>
                    <a:pt x="3215" y="452"/>
                  </a:cubicBezTo>
                  <a:cubicBezTo>
                    <a:pt x="3261" y="440"/>
                    <a:pt x="3310" y="438"/>
                    <a:pt x="3359" y="438"/>
                  </a:cubicBezTo>
                  <a:cubicBezTo>
                    <a:pt x="3398" y="438"/>
                    <a:pt x="3436" y="439"/>
                    <a:pt x="3475" y="439"/>
                  </a:cubicBezTo>
                  <a:cubicBezTo>
                    <a:pt x="3595" y="439"/>
                    <a:pt x="3715" y="425"/>
                    <a:pt x="3810" y="309"/>
                  </a:cubicBezTo>
                  <a:cubicBezTo>
                    <a:pt x="3763" y="285"/>
                    <a:pt x="3739" y="249"/>
                    <a:pt x="3703" y="214"/>
                  </a:cubicBezTo>
                  <a:cubicBezTo>
                    <a:pt x="2620" y="107"/>
                    <a:pt x="1536" y="190"/>
                    <a:pt x="465" y="11"/>
                  </a:cubicBezTo>
                  <a:cubicBezTo>
                    <a:pt x="431" y="5"/>
                    <a:pt x="397" y="1"/>
                    <a:pt x="36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03" name="Google Shape;3403;p32"/>
            <p:cNvSpPr/>
            <p:nvPr/>
          </p:nvSpPr>
          <p:spPr>
            <a:xfrm>
              <a:off x="5262250" y="2268825"/>
              <a:ext cx="69675" cy="18225"/>
            </a:xfrm>
            <a:custGeom>
              <a:avLst/>
              <a:gdLst/>
              <a:ahLst/>
              <a:cxnLst/>
              <a:rect l="l" t="t" r="r" b="b"/>
              <a:pathLst>
                <a:path w="2787" h="729" extrusionOk="0">
                  <a:moveTo>
                    <a:pt x="472" y="0"/>
                  </a:moveTo>
                  <a:cubicBezTo>
                    <a:pt x="424" y="0"/>
                    <a:pt x="373" y="7"/>
                    <a:pt x="322" y="14"/>
                  </a:cubicBezTo>
                  <a:cubicBezTo>
                    <a:pt x="263" y="26"/>
                    <a:pt x="203" y="61"/>
                    <a:pt x="143" y="85"/>
                  </a:cubicBezTo>
                  <a:cubicBezTo>
                    <a:pt x="72" y="133"/>
                    <a:pt x="13" y="204"/>
                    <a:pt x="1" y="312"/>
                  </a:cubicBezTo>
                  <a:cubicBezTo>
                    <a:pt x="775" y="669"/>
                    <a:pt x="1620" y="609"/>
                    <a:pt x="2441" y="728"/>
                  </a:cubicBezTo>
                  <a:cubicBezTo>
                    <a:pt x="2572" y="716"/>
                    <a:pt x="2703" y="693"/>
                    <a:pt x="2787" y="550"/>
                  </a:cubicBezTo>
                  <a:cubicBezTo>
                    <a:pt x="2108" y="419"/>
                    <a:pt x="1441" y="300"/>
                    <a:pt x="739" y="157"/>
                  </a:cubicBezTo>
                  <a:cubicBezTo>
                    <a:pt x="681" y="33"/>
                    <a:pt x="583" y="0"/>
                    <a:pt x="47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04" name="Google Shape;3404;p32"/>
            <p:cNvSpPr/>
            <p:nvPr/>
          </p:nvSpPr>
          <p:spPr>
            <a:xfrm>
              <a:off x="5470600" y="2246750"/>
              <a:ext cx="69700" cy="8375"/>
            </a:xfrm>
            <a:custGeom>
              <a:avLst/>
              <a:gdLst/>
              <a:ahLst/>
              <a:cxnLst/>
              <a:rect l="l" t="t" r="r" b="b"/>
              <a:pathLst>
                <a:path w="2788" h="335" extrusionOk="0">
                  <a:moveTo>
                    <a:pt x="2426" y="1"/>
                  </a:moveTo>
                  <a:cubicBezTo>
                    <a:pt x="2371" y="1"/>
                    <a:pt x="2317" y="4"/>
                    <a:pt x="2263" y="4"/>
                  </a:cubicBezTo>
                  <a:cubicBezTo>
                    <a:pt x="1573" y="16"/>
                    <a:pt x="882" y="16"/>
                    <a:pt x="180" y="28"/>
                  </a:cubicBezTo>
                  <a:cubicBezTo>
                    <a:pt x="72" y="87"/>
                    <a:pt x="1" y="147"/>
                    <a:pt x="49" y="266"/>
                  </a:cubicBezTo>
                  <a:cubicBezTo>
                    <a:pt x="575" y="302"/>
                    <a:pt x="1106" y="334"/>
                    <a:pt x="1636" y="334"/>
                  </a:cubicBezTo>
                  <a:cubicBezTo>
                    <a:pt x="1969" y="334"/>
                    <a:pt x="2301" y="322"/>
                    <a:pt x="2632" y="290"/>
                  </a:cubicBezTo>
                  <a:cubicBezTo>
                    <a:pt x="2680" y="242"/>
                    <a:pt x="2763" y="230"/>
                    <a:pt x="2787" y="135"/>
                  </a:cubicBezTo>
                  <a:cubicBezTo>
                    <a:pt x="2679" y="18"/>
                    <a:pt x="2553" y="1"/>
                    <a:pt x="242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05" name="Google Shape;3405;p32"/>
            <p:cNvSpPr/>
            <p:nvPr/>
          </p:nvSpPr>
          <p:spPr>
            <a:xfrm>
              <a:off x="5337550" y="2177925"/>
              <a:ext cx="81000" cy="11475"/>
            </a:xfrm>
            <a:custGeom>
              <a:avLst/>
              <a:gdLst/>
              <a:ahLst/>
              <a:cxnLst/>
              <a:rect l="l" t="t" r="r" b="b"/>
              <a:pathLst>
                <a:path w="3240" h="459" extrusionOk="0">
                  <a:moveTo>
                    <a:pt x="1726" y="1"/>
                  </a:moveTo>
                  <a:cubicBezTo>
                    <a:pt x="1683" y="1"/>
                    <a:pt x="1640" y="3"/>
                    <a:pt x="1596" y="7"/>
                  </a:cubicBezTo>
                  <a:lnTo>
                    <a:pt x="1382" y="7"/>
                  </a:lnTo>
                  <a:cubicBezTo>
                    <a:pt x="1227" y="7"/>
                    <a:pt x="1096" y="18"/>
                    <a:pt x="941" y="30"/>
                  </a:cubicBezTo>
                  <a:cubicBezTo>
                    <a:pt x="870" y="42"/>
                    <a:pt x="811" y="66"/>
                    <a:pt x="739" y="78"/>
                  </a:cubicBezTo>
                  <a:cubicBezTo>
                    <a:pt x="513" y="161"/>
                    <a:pt x="263" y="138"/>
                    <a:pt x="49" y="280"/>
                  </a:cubicBezTo>
                  <a:cubicBezTo>
                    <a:pt x="1" y="364"/>
                    <a:pt x="1" y="399"/>
                    <a:pt x="60" y="459"/>
                  </a:cubicBezTo>
                  <a:lnTo>
                    <a:pt x="1322" y="459"/>
                  </a:lnTo>
                  <a:cubicBezTo>
                    <a:pt x="1346" y="441"/>
                    <a:pt x="1379" y="432"/>
                    <a:pt x="1413" y="432"/>
                  </a:cubicBezTo>
                  <a:cubicBezTo>
                    <a:pt x="1447" y="432"/>
                    <a:pt x="1483" y="441"/>
                    <a:pt x="1513" y="459"/>
                  </a:cubicBezTo>
                  <a:cubicBezTo>
                    <a:pt x="2073" y="459"/>
                    <a:pt x="2644" y="447"/>
                    <a:pt x="3204" y="447"/>
                  </a:cubicBezTo>
                  <a:cubicBezTo>
                    <a:pt x="3204" y="423"/>
                    <a:pt x="3204" y="388"/>
                    <a:pt x="3227" y="376"/>
                  </a:cubicBezTo>
                  <a:lnTo>
                    <a:pt x="3239" y="316"/>
                  </a:lnTo>
                  <a:cubicBezTo>
                    <a:pt x="3144" y="257"/>
                    <a:pt x="3025" y="280"/>
                    <a:pt x="2942" y="209"/>
                  </a:cubicBezTo>
                  <a:lnTo>
                    <a:pt x="2811" y="209"/>
                  </a:lnTo>
                  <a:cubicBezTo>
                    <a:pt x="2742" y="217"/>
                    <a:pt x="2674" y="244"/>
                    <a:pt x="2606" y="244"/>
                  </a:cubicBezTo>
                  <a:cubicBezTo>
                    <a:pt x="2567" y="244"/>
                    <a:pt x="2528" y="235"/>
                    <a:pt x="2489" y="209"/>
                  </a:cubicBezTo>
                  <a:cubicBezTo>
                    <a:pt x="2442" y="209"/>
                    <a:pt x="2406" y="197"/>
                    <a:pt x="2358" y="185"/>
                  </a:cubicBezTo>
                  <a:cubicBezTo>
                    <a:pt x="2158" y="55"/>
                    <a:pt x="1950" y="1"/>
                    <a:pt x="172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06" name="Google Shape;3406;p32"/>
            <p:cNvSpPr/>
            <p:nvPr/>
          </p:nvSpPr>
          <p:spPr>
            <a:xfrm>
              <a:off x="5595325" y="2276300"/>
              <a:ext cx="56000" cy="12375"/>
            </a:xfrm>
            <a:custGeom>
              <a:avLst/>
              <a:gdLst/>
              <a:ahLst/>
              <a:cxnLst/>
              <a:rect l="l" t="t" r="r" b="b"/>
              <a:pathLst>
                <a:path w="2240" h="495" extrusionOk="0">
                  <a:moveTo>
                    <a:pt x="60" y="1"/>
                  </a:moveTo>
                  <a:cubicBezTo>
                    <a:pt x="1" y="84"/>
                    <a:pt x="1" y="179"/>
                    <a:pt x="60" y="251"/>
                  </a:cubicBezTo>
                  <a:cubicBezTo>
                    <a:pt x="632" y="441"/>
                    <a:pt x="1263" y="394"/>
                    <a:pt x="1858" y="477"/>
                  </a:cubicBezTo>
                  <a:cubicBezTo>
                    <a:pt x="1899" y="481"/>
                    <a:pt x="1942" y="495"/>
                    <a:pt x="1988" y="495"/>
                  </a:cubicBezTo>
                  <a:cubicBezTo>
                    <a:pt x="2061" y="495"/>
                    <a:pt x="2143" y="460"/>
                    <a:pt x="2239" y="298"/>
                  </a:cubicBezTo>
                  <a:cubicBezTo>
                    <a:pt x="1501" y="120"/>
                    <a:pt x="775" y="72"/>
                    <a:pt x="6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07" name="Google Shape;3407;p32"/>
            <p:cNvSpPr/>
            <p:nvPr/>
          </p:nvSpPr>
          <p:spPr>
            <a:xfrm>
              <a:off x="5233075" y="2257250"/>
              <a:ext cx="62550" cy="16850"/>
            </a:xfrm>
            <a:custGeom>
              <a:avLst/>
              <a:gdLst/>
              <a:ahLst/>
              <a:cxnLst/>
              <a:rect l="l" t="t" r="r" b="b"/>
              <a:pathLst>
                <a:path w="2502" h="674" extrusionOk="0">
                  <a:moveTo>
                    <a:pt x="941" y="1"/>
                  </a:moveTo>
                  <a:cubicBezTo>
                    <a:pt x="644" y="13"/>
                    <a:pt x="358" y="13"/>
                    <a:pt x="60" y="24"/>
                  </a:cubicBezTo>
                  <a:cubicBezTo>
                    <a:pt x="25" y="72"/>
                    <a:pt x="1" y="132"/>
                    <a:pt x="37" y="191"/>
                  </a:cubicBezTo>
                  <a:cubicBezTo>
                    <a:pt x="60" y="239"/>
                    <a:pt x="108" y="274"/>
                    <a:pt x="156" y="322"/>
                  </a:cubicBezTo>
                  <a:cubicBezTo>
                    <a:pt x="179" y="346"/>
                    <a:pt x="203" y="358"/>
                    <a:pt x="227" y="370"/>
                  </a:cubicBezTo>
                  <a:cubicBezTo>
                    <a:pt x="263" y="370"/>
                    <a:pt x="287" y="382"/>
                    <a:pt x="322" y="382"/>
                  </a:cubicBezTo>
                  <a:cubicBezTo>
                    <a:pt x="346" y="370"/>
                    <a:pt x="382" y="370"/>
                    <a:pt x="406" y="370"/>
                  </a:cubicBezTo>
                  <a:cubicBezTo>
                    <a:pt x="465" y="358"/>
                    <a:pt x="513" y="358"/>
                    <a:pt x="572" y="346"/>
                  </a:cubicBezTo>
                  <a:cubicBezTo>
                    <a:pt x="656" y="358"/>
                    <a:pt x="739" y="370"/>
                    <a:pt x="822" y="382"/>
                  </a:cubicBezTo>
                  <a:cubicBezTo>
                    <a:pt x="829" y="381"/>
                    <a:pt x="835" y="381"/>
                    <a:pt x="841" y="381"/>
                  </a:cubicBezTo>
                  <a:cubicBezTo>
                    <a:pt x="1004" y="381"/>
                    <a:pt x="884" y="538"/>
                    <a:pt x="941" y="596"/>
                  </a:cubicBezTo>
                  <a:cubicBezTo>
                    <a:pt x="1007" y="655"/>
                    <a:pt x="1078" y="673"/>
                    <a:pt x="1151" y="673"/>
                  </a:cubicBezTo>
                  <a:cubicBezTo>
                    <a:pt x="1224" y="673"/>
                    <a:pt x="1299" y="655"/>
                    <a:pt x="1370" y="644"/>
                  </a:cubicBezTo>
                  <a:cubicBezTo>
                    <a:pt x="1394" y="608"/>
                    <a:pt x="1394" y="596"/>
                    <a:pt x="1394" y="560"/>
                  </a:cubicBezTo>
                  <a:cubicBezTo>
                    <a:pt x="1442" y="530"/>
                    <a:pt x="1497" y="524"/>
                    <a:pt x="1555" y="524"/>
                  </a:cubicBezTo>
                  <a:cubicBezTo>
                    <a:pt x="1601" y="524"/>
                    <a:pt x="1649" y="528"/>
                    <a:pt x="1697" y="528"/>
                  </a:cubicBezTo>
                  <a:cubicBezTo>
                    <a:pt x="1782" y="528"/>
                    <a:pt x="1868" y="515"/>
                    <a:pt x="1942" y="441"/>
                  </a:cubicBezTo>
                  <a:cubicBezTo>
                    <a:pt x="1942" y="429"/>
                    <a:pt x="1953" y="429"/>
                    <a:pt x="1989" y="417"/>
                  </a:cubicBezTo>
                  <a:cubicBezTo>
                    <a:pt x="1995" y="415"/>
                    <a:pt x="2000" y="413"/>
                    <a:pt x="2004" y="413"/>
                  </a:cubicBezTo>
                  <a:cubicBezTo>
                    <a:pt x="2020" y="413"/>
                    <a:pt x="2033" y="429"/>
                    <a:pt x="2061" y="465"/>
                  </a:cubicBezTo>
                  <a:cubicBezTo>
                    <a:pt x="2501" y="465"/>
                    <a:pt x="2501" y="465"/>
                    <a:pt x="2370" y="167"/>
                  </a:cubicBezTo>
                  <a:cubicBezTo>
                    <a:pt x="2252" y="102"/>
                    <a:pt x="2126" y="88"/>
                    <a:pt x="1998" y="88"/>
                  </a:cubicBezTo>
                  <a:cubicBezTo>
                    <a:pt x="1900" y="88"/>
                    <a:pt x="1800" y="96"/>
                    <a:pt x="1702" y="96"/>
                  </a:cubicBezTo>
                  <a:cubicBezTo>
                    <a:pt x="1579" y="96"/>
                    <a:pt x="1459" y="83"/>
                    <a:pt x="1346" y="24"/>
                  </a:cubicBezTo>
                  <a:cubicBezTo>
                    <a:pt x="1215" y="13"/>
                    <a:pt x="1072" y="13"/>
                    <a:pt x="94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08" name="Google Shape;3408;p32"/>
            <p:cNvSpPr/>
            <p:nvPr/>
          </p:nvSpPr>
          <p:spPr>
            <a:xfrm>
              <a:off x="5419125" y="2243550"/>
              <a:ext cx="51225" cy="10600"/>
            </a:xfrm>
            <a:custGeom>
              <a:avLst/>
              <a:gdLst/>
              <a:ahLst/>
              <a:cxnLst/>
              <a:rect l="l" t="t" r="r" b="b"/>
              <a:pathLst>
                <a:path w="2049" h="424" extrusionOk="0">
                  <a:moveTo>
                    <a:pt x="95" y="1"/>
                  </a:moveTo>
                  <a:cubicBezTo>
                    <a:pt x="24" y="60"/>
                    <a:pt x="0" y="132"/>
                    <a:pt x="24" y="203"/>
                  </a:cubicBezTo>
                  <a:cubicBezTo>
                    <a:pt x="36" y="263"/>
                    <a:pt x="84" y="287"/>
                    <a:pt x="143" y="310"/>
                  </a:cubicBezTo>
                  <a:cubicBezTo>
                    <a:pt x="460" y="399"/>
                    <a:pt x="784" y="424"/>
                    <a:pt x="1109" y="424"/>
                  </a:cubicBezTo>
                  <a:cubicBezTo>
                    <a:pt x="1395" y="424"/>
                    <a:pt x="1681" y="405"/>
                    <a:pt x="1965" y="394"/>
                  </a:cubicBezTo>
                  <a:cubicBezTo>
                    <a:pt x="2048" y="251"/>
                    <a:pt x="1905" y="215"/>
                    <a:pt x="1834" y="144"/>
                  </a:cubicBezTo>
                  <a:cubicBezTo>
                    <a:pt x="1753" y="120"/>
                    <a:pt x="1669" y="115"/>
                    <a:pt x="1584" y="115"/>
                  </a:cubicBezTo>
                  <a:cubicBezTo>
                    <a:pt x="1512" y="115"/>
                    <a:pt x="1439" y="119"/>
                    <a:pt x="1367" y="119"/>
                  </a:cubicBezTo>
                  <a:cubicBezTo>
                    <a:pt x="1224" y="119"/>
                    <a:pt x="1083" y="103"/>
                    <a:pt x="953" y="13"/>
                  </a:cubicBezTo>
                  <a:cubicBezTo>
                    <a:pt x="655" y="13"/>
                    <a:pt x="381" y="1"/>
                    <a:pt x="9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09" name="Google Shape;3409;p32"/>
            <p:cNvSpPr/>
            <p:nvPr/>
          </p:nvSpPr>
          <p:spPr>
            <a:xfrm>
              <a:off x="5516450" y="2272075"/>
              <a:ext cx="44975" cy="10525"/>
            </a:xfrm>
            <a:custGeom>
              <a:avLst/>
              <a:gdLst/>
              <a:ahLst/>
              <a:cxnLst/>
              <a:rect l="l" t="t" r="r" b="b"/>
              <a:pathLst>
                <a:path w="1799" h="421" extrusionOk="0">
                  <a:moveTo>
                    <a:pt x="1092" y="1"/>
                  </a:moveTo>
                  <a:cubicBezTo>
                    <a:pt x="1058" y="1"/>
                    <a:pt x="1023" y="1"/>
                    <a:pt x="989" y="3"/>
                  </a:cubicBezTo>
                  <a:cubicBezTo>
                    <a:pt x="679" y="15"/>
                    <a:pt x="382" y="15"/>
                    <a:pt x="72" y="27"/>
                  </a:cubicBezTo>
                  <a:cubicBezTo>
                    <a:pt x="1" y="110"/>
                    <a:pt x="1" y="193"/>
                    <a:pt x="72" y="289"/>
                  </a:cubicBezTo>
                  <a:cubicBezTo>
                    <a:pt x="302" y="298"/>
                    <a:pt x="524" y="331"/>
                    <a:pt x="751" y="331"/>
                  </a:cubicBezTo>
                  <a:cubicBezTo>
                    <a:pt x="806" y="331"/>
                    <a:pt x="862" y="329"/>
                    <a:pt x="917" y="324"/>
                  </a:cubicBezTo>
                  <a:cubicBezTo>
                    <a:pt x="924" y="324"/>
                    <a:pt x="930" y="324"/>
                    <a:pt x="937" y="324"/>
                  </a:cubicBezTo>
                  <a:cubicBezTo>
                    <a:pt x="1110" y="324"/>
                    <a:pt x="1292" y="421"/>
                    <a:pt x="1481" y="421"/>
                  </a:cubicBezTo>
                  <a:cubicBezTo>
                    <a:pt x="1585" y="421"/>
                    <a:pt x="1691" y="391"/>
                    <a:pt x="1798" y="301"/>
                  </a:cubicBezTo>
                  <a:cubicBezTo>
                    <a:pt x="1579" y="49"/>
                    <a:pt x="1340" y="1"/>
                    <a:pt x="109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10" name="Google Shape;3410;p32"/>
            <p:cNvSpPr/>
            <p:nvPr/>
          </p:nvSpPr>
          <p:spPr>
            <a:xfrm>
              <a:off x="5542650" y="2145300"/>
              <a:ext cx="58050" cy="15250"/>
            </a:xfrm>
            <a:custGeom>
              <a:avLst/>
              <a:gdLst/>
              <a:ahLst/>
              <a:cxnLst/>
              <a:rect l="l" t="t" r="r" b="b"/>
              <a:pathLst>
                <a:path w="2322" h="610" extrusionOk="0">
                  <a:moveTo>
                    <a:pt x="499" y="389"/>
                  </a:moveTo>
                  <a:cubicBezTo>
                    <a:pt x="529" y="389"/>
                    <a:pt x="558" y="394"/>
                    <a:pt x="584" y="407"/>
                  </a:cubicBezTo>
                  <a:cubicBezTo>
                    <a:pt x="536" y="407"/>
                    <a:pt x="487" y="405"/>
                    <a:pt x="436" y="405"/>
                  </a:cubicBezTo>
                  <a:cubicBezTo>
                    <a:pt x="412" y="405"/>
                    <a:pt x="389" y="405"/>
                    <a:pt x="365" y="406"/>
                  </a:cubicBezTo>
                  <a:lnTo>
                    <a:pt x="365" y="406"/>
                  </a:lnTo>
                  <a:cubicBezTo>
                    <a:pt x="411" y="398"/>
                    <a:pt x="457" y="389"/>
                    <a:pt x="499" y="389"/>
                  </a:cubicBezTo>
                  <a:close/>
                  <a:moveTo>
                    <a:pt x="488" y="1"/>
                  </a:moveTo>
                  <a:cubicBezTo>
                    <a:pt x="311" y="1"/>
                    <a:pt x="141" y="52"/>
                    <a:pt x="0" y="228"/>
                  </a:cubicBezTo>
                  <a:cubicBezTo>
                    <a:pt x="52" y="384"/>
                    <a:pt x="139" y="422"/>
                    <a:pt x="233" y="422"/>
                  </a:cubicBezTo>
                  <a:cubicBezTo>
                    <a:pt x="235" y="422"/>
                    <a:pt x="236" y="422"/>
                    <a:pt x="237" y="422"/>
                  </a:cubicBezTo>
                  <a:lnTo>
                    <a:pt x="237" y="422"/>
                  </a:lnTo>
                  <a:cubicBezTo>
                    <a:pt x="226" y="425"/>
                    <a:pt x="214" y="427"/>
                    <a:pt x="203" y="430"/>
                  </a:cubicBezTo>
                  <a:cubicBezTo>
                    <a:pt x="143" y="466"/>
                    <a:pt x="143" y="538"/>
                    <a:pt x="167" y="585"/>
                  </a:cubicBezTo>
                  <a:cubicBezTo>
                    <a:pt x="893" y="609"/>
                    <a:pt x="1608" y="609"/>
                    <a:pt x="2322" y="609"/>
                  </a:cubicBezTo>
                  <a:cubicBezTo>
                    <a:pt x="2191" y="490"/>
                    <a:pt x="2048" y="463"/>
                    <a:pt x="1901" y="463"/>
                  </a:cubicBezTo>
                  <a:cubicBezTo>
                    <a:pt x="1780" y="463"/>
                    <a:pt x="1657" y="481"/>
                    <a:pt x="1534" y="481"/>
                  </a:cubicBezTo>
                  <a:cubicBezTo>
                    <a:pt x="1507" y="481"/>
                    <a:pt x="1480" y="480"/>
                    <a:pt x="1453" y="478"/>
                  </a:cubicBezTo>
                  <a:cubicBezTo>
                    <a:pt x="1250" y="454"/>
                    <a:pt x="1060" y="490"/>
                    <a:pt x="1036" y="216"/>
                  </a:cubicBezTo>
                  <a:cubicBezTo>
                    <a:pt x="1000" y="157"/>
                    <a:pt x="941" y="97"/>
                    <a:pt x="858" y="49"/>
                  </a:cubicBezTo>
                  <a:cubicBezTo>
                    <a:pt x="736" y="25"/>
                    <a:pt x="611" y="1"/>
                    <a:pt x="48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11" name="Google Shape;3411;p32"/>
            <p:cNvSpPr/>
            <p:nvPr/>
          </p:nvSpPr>
          <p:spPr>
            <a:xfrm>
              <a:off x="5311675" y="2241800"/>
              <a:ext cx="41975" cy="11775"/>
            </a:xfrm>
            <a:custGeom>
              <a:avLst/>
              <a:gdLst/>
              <a:ahLst/>
              <a:cxnLst/>
              <a:rect l="l" t="t" r="r" b="b"/>
              <a:pathLst>
                <a:path w="1679" h="471" extrusionOk="0">
                  <a:moveTo>
                    <a:pt x="1527" y="1"/>
                  </a:moveTo>
                  <a:cubicBezTo>
                    <a:pt x="1483" y="1"/>
                    <a:pt x="1431" y="24"/>
                    <a:pt x="1369" y="71"/>
                  </a:cubicBezTo>
                  <a:cubicBezTo>
                    <a:pt x="1133" y="117"/>
                    <a:pt x="896" y="134"/>
                    <a:pt x="658" y="134"/>
                  </a:cubicBezTo>
                  <a:cubicBezTo>
                    <a:pt x="464" y="134"/>
                    <a:pt x="269" y="123"/>
                    <a:pt x="71" y="107"/>
                  </a:cubicBezTo>
                  <a:cubicBezTo>
                    <a:pt x="12" y="190"/>
                    <a:pt x="0" y="250"/>
                    <a:pt x="60" y="321"/>
                  </a:cubicBezTo>
                  <a:cubicBezTo>
                    <a:pt x="139" y="353"/>
                    <a:pt x="225" y="358"/>
                    <a:pt x="313" y="358"/>
                  </a:cubicBezTo>
                  <a:cubicBezTo>
                    <a:pt x="357" y="358"/>
                    <a:pt x="401" y="357"/>
                    <a:pt x="445" y="357"/>
                  </a:cubicBezTo>
                  <a:cubicBezTo>
                    <a:pt x="577" y="357"/>
                    <a:pt x="708" y="369"/>
                    <a:pt x="822" y="464"/>
                  </a:cubicBezTo>
                  <a:cubicBezTo>
                    <a:pt x="853" y="468"/>
                    <a:pt x="885" y="470"/>
                    <a:pt x="916" y="470"/>
                  </a:cubicBezTo>
                  <a:cubicBezTo>
                    <a:pt x="1063" y="470"/>
                    <a:pt x="1210" y="427"/>
                    <a:pt x="1357" y="369"/>
                  </a:cubicBezTo>
                  <a:cubicBezTo>
                    <a:pt x="1441" y="261"/>
                    <a:pt x="1643" y="333"/>
                    <a:pt x="1679" y="154"/>
                  </a:cubicBezTo>
                  <a:cubicBezTo>
                    <a:pt x="1643" y="54"/>
                    <a:pt x="1594" y="1"/>
                    <a:pt x="152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12" name="Google Shape;3412;p32"/>
            <p:cNvSpPr/>
            <p:nvPr/>
          </p:nvSpPr>
          <p:spPr>
            <a:xfrm>
              <a:off x="5574500" y="2250100"/>
              <a:ext cx="52400" cy="9350"/>
            </a:xfrm>
            <a:custGeom>
              <a:avLst/>
              <a:gdLst/>
              <a:ahLst/>
              <a:cxnLst/>
              <a:rect l="l" t="t" r="r" b="b"/>
              <a:pathLst>
                <a:path w="2096" h="374" extrusionOk="0">
                  <a:moveTo>
                    <a:pt x="60" y="1"/>
                  </a:moveTo>
                  <a:cubicBezTo>
                    <a:pt x="0" y="72"/>
                    <a:pt x="12" y="132"/>
                    <a:pt x="72" y="191"/>
                  </a:cubicBezTo>
                  <a:cubicBezTo>
                    <a:pt x="501" y="293"/>
                    <a:pt x="931" y="374"/>
                    <a:pt x="1364" y="374"/>
                  </a:cubicBezTo>
                  <a:cubicBezTo>
                    <a:pt x="1591" y="374"/>
                    <a:pt x="1819" y="352"/>
                    <a:pt x="2048" y="299"/>
                  </a:cubicBezTo>
                  <a:cubicBezTo>
                    <a:pt x="2096" y="251"/>
                    <a:pt x="2096" y="215"/>
                    <a:pt x="2060" y="168"/>
                  </a:cubicBezTo>
                  <a:cubicBezTo>
                    <a:pt x="1944" y="103"/>
                    <a:pt x="1823" y="88"/>
                    <a:pt x="1699" y="88"/>
                  </a:cubicBezTo>
                  <a:cubicBezTo>
                    <a:pt x="1592" y="88"/>
                    <a:pt x="1483" y="100"/>
                    <a:pt x="1376" y="100"/>
                  </a:cubicBezTo>
                  <a:cubicBezTo>
                    <a:pt x="1264" y="100"/>
                    <a:pt x="1153" y="87"/>
                    <a:pt x="1048" y="37"/>
                  </a:cubicBezTo>
                  <a:cubicBezTo>
                    <a:pt x="858" y="37"/>
                    <a:pt x="679" y="13"/>
                    <a:pt x="488" y="13"/>
                  </a:cubicBezTo>
                  <a:cubicBezTo>
                    <a:pt x="488" y="37"/>
                    <a:pt x="453" y="37"/>
                    <a:pt x="429" y="48"/>
                  </a:cubicBezTo>
                  <a:cubicBezTo>
                    <a:pt x="381" y="48"/>
                    <a:pt x="357" y="48"/>
                    <a:pt x="32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13" name="Google Shape;3413;p32"/>
            <p:cNvSpPr/>
            <p:nvPr/>
          </p:nvSpPr>
          <p:spPr>
            <a:xfrm>
              <a:off x="5646225" y="2161100"/>
              <a:ext cx="74750" cy="3475"/>
            </a:xfrm>
            <a:custGeom>
              <a:avLst/>
              <a:gdLst/>
              <a:ahLst/>
              <a:cxnLst/>
              <a:rect l="l" t="t" r="r" b="b"/>
              <a:pathLst>
                <a:path w="2990" h="139" extrusionOk="0">
                  <a:moveTo>
                    <a:pt x="2918" y="1"/>
                  </a:moveTo>
                  <a:cubicBezTo>
                    <a:pt x="1929" y="1"/>
                    <a:pt x="965" y="25"/>
                    <a:pt x="1" y="25"/>
                  </a:cubicBezTo>
                  <a:cubicBezTo>
                    <a:pt x="547" y="112"/>
                    <a:pt x="1102" y="139"/>
                    <a:pt x="1655" y="139"/>
                  </a:cubicBezTo>
                  <a:cubicBezTo>
                    <a:pt x="2078" y="139"/>
                    <a:pt x="2500" y="124"/>
                    <a:pt x="2918" y="108"/>
                  </a:cubicBezTo>
                  <a:cubicBezTo>
                    <a:pt x="2989" y="72"/>
                    <a:pt x="2977" y="37"/>
                    <a:pt x="291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14" name="Google Shape;3414;p32"/>
            <p:cNvSpPr/>
            <p:nvPr/>
          </p:nvSpPr>
          <p:spPr>
            <a:xfrm>
              <a:off x="5625700" y="2251225"/>
              <a:ext cx="39600" cy="10525"/>
            </a:xfrm>
            <a:custGeom>
              <a:avLst/>
              <a:gdLst/>
              <a:ahLst/>
              <a:cxnLst/>
              <a:rect l="l" t="t" r="r" b="b"/>
              <a:pathLst>
                <a:path w="1584" h="421" extrusionOk="0">
                  <a:moveTo>
                    <a:pt x="296" y="1"/>
                  </a:moveTo>
                  <a:cubicBezTo>
                    <a:pt x="196" y="1"/>
                    <a:pt x="103" y="91"/>
                    <a:pt x="0" y="123"/>
                  </a:cubicBezTo>
                  <a:lnTo>
                    <a:pt x="0" y="254"/>
                  </a:lnTo>
                  <a:cubicBezTo>
                    <a:pt x="168" y="379"/>
                    <a:pt x="339" y="413"/>
                    <a:pt x="518" y="413"/>
                  </a:cubicBezTo>
                  <a:cubicBezTo>
                    <a:pt x="733" y="413"/>
                    <a:pt x="957" y="363"/>
                    <a:pt x="1195" y="363"/>
                  </a:cubicBezTo>
                  <a:cubicBezTo>
                    <a:pt x="1321" y="363"/>
                    <a:pt x="1450" y="377"/>
                    <a:pt x="1584" y="420"/>
                  </a:cubicBezTo>
                  <a:cubicBezTo>
                    <a:pt x="1399" y="162"/>
                    <a:pt x="1206" y="128"/>
                    <a:pt x="1026" y="128"/>
                  </a:cubicBezTo>
                  <a:cubicBezTo>
                    <a:pt x="961" y="128"/>
                    <a:pt x="897" y="132"/>
                    <a:pt x="837" y="132"/>
                  </a:cubicBezTo>
                  <a:cubicBezTo>
                    <a:pt x="795" y="132"/>
                    <a:pt x="754" y="130"/>
                    <a:pt x="715" y="123"/>
                  </a:cubicBezTo>
                  <a:cubicBezTo>
                    <a:pt x="652" y="150"/>
                    <a:pt x="594" y="206"/>
                    <a:pt x="545" y="206"/>
                  </a:cubicBezTo>
                  <a:cubicBezTo>
                    <a:pt x="509" y="206"/>
                    <a:pt x="478" y="177"/>
                    <a:pt x="453" y="87"/>
                  </a:cubicBezTo>
                  <a:cubicBezTo>
                    <a:pt x="397" y="23"/>
                    <a:pt x="345" y="1"/>
                    <a:pt x="29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15" name="Google Shape;3415;p32"/>
            <p:cNvSpPr/>
            <p:nvPr/>
          </p:nvSpPr>
          <p:spPr>
            <a:xfrm>
              <a:off x="5584325" y="2203825"/>
              <a:ext cx="42275" cy="9100"/>
            </a:xfrm>
            <a:custGeom>
              <a:avLst/>
              <a:gdLst/>
              <a:ahLst/>
              <a:cxnLst/>
              <a:rect l="l" t="t" r="r" b="b"/>
              <a:pathLst>
                <a:path w="1691" h="364" extrusionOk="0">
                  <a:moveTo>
                    <a:pt x="363" y="1"/>
                  </a:moveTo>
                  <a:cubicBezTo>
                    <a:pt x="271" y="1"/>
                    <a:pt x="178" y="7"/>
                    <a:pt x="84" y="18"/>
                  </a:cubicBezTo>
                  <a:cubicBezTo>
                    <a:pt x="0" y="114"/>
                    <a:pt x="0" y="185"/>
                    <a:pt x="84" y="280"/>
                  </a:cubicBezTo>
                  <a:cubicBezTo>
                    <a:pt x="198" y="288"/>
                    <a:pt x="313" y="290"/>
                    <a:pt x="428" y="290"/>
                  </a:cubicBezTo>
                  <a:cubicBezTo>
                    <a:pt x="581" y="290"/>
                    <a:pt x="734" y="286"/>
                    <a:pt x="887" y="286"/>
                  </a:cubicBezTo>
                  <a:cubicBezTo>
                    <a:pt x="1155" y="286"/>
                    <a:pt x="1423" y="298"/>
                    <a:pt x="1691" y="364"/>
                  </a:cubicBezTo>
                  <a:cubicBezTo>
                    <a:pt x="1263" y="145"/>
                    <a:pt x="828" y="1"/>
                    <a:pt x="36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16" name="Google Shape;3416;p32"/>
            <p:cNvSpPr/>
            <p:nvPr/>
          </p:nvSpPr>
          <p:spPr>
            <a:xfrm>
              <a:off x="5510800" y="2198900"/>
              <a:ext cx="41400" cy="8700"/>
            </a:xfrm>
            <a:custGeom>
              <a:avLst/>
              <a:gdLst/>
              <a:ahLst/>
              <a:cxnLst/>
              <a:rect l="l" t="t" r="r" b="b"/>
              <a:pathLst>
                <a:path w="1656" h="348" extrusionOk="0">
                  <a:moveTo>
                    <a:pt x="78" y="1"/>
                  </a:moveTo>
                  <a:cubicBezTo>
                    <a:pt x="42" y="1"/>
                    <a:pt x="16" y="30"/>
                    <a:pt x="0" y="84"/>
                  </a:cubicBezTo>
                  <a:cubicBezTo>
                    <a:pt x="0" y="132"/>
                    <a:pt x="0" y="180"/>
                    <a:pt x="12" y="203"/>
                  </a:cubicBezTo>
                  <a:cubicBezTo>
                    <a:pt x="161" y="307"/>
                    <a:pt x="316" y="347"/>
                    <a:pt x="475" y="347"/>
                  </a:cubicBezTo>
                  <a:cubicBezTo>
                    <a:pt x="609" y="347"/>
                    <a:pt x="745" y="318"/>
                    <a:pt x="881" y="275"/>
                  </a:cubicBezTo>
                  <a:cubicBezTo>
                    <a:pt x="881" y="263"/>
                    <a:pt x="893" y="263"/>
                    <a:pt x="917" y="251"/>
                  </a:cubicBezTo>
                  <a:cubicBezTo>
                    <a:pt x="953" y="251"/>
                    <a:pt x="977" y="263"/>
                    <a:pt x="1012" y="299"/>
                  </a:cubicBezTo>
                  <a:lnTo>
                    <a:pt x="1155" y="299"/>
                  </a:lnTo>
                  <a:cubicBezTo>
                    <a:pt x="1155" y="299"/>
                    <a:pt x="1179" y="275"/>
                    <a:pt x="1203" y="263"/>
                  </a:cubicBezTo>
                  <a:cubicBezTo>
                    <a:pt x="1239" y="263"/>
                    <a:pt x="1262" y="263"/>
                    <a:pt x="1298" y="311"/>
                  </a:cubicBezTo>
                  <a:cubicBezTo>
                    <a:pt x="1381" y="322"/>
                    <a:pt x="1489" y="322"/>
                    <a:pt x="1572" y="322"/>
                  </a:cubicBezTo>
                  <a:cubicBezTo>
                    <a:pt x="1631" y="311"/>
                    <a:pt x="1655" y="263"/>
                    <a:pt x="1631" y="203"/>
                  </a:cubicBezTo>
                  <a:cubicBezTo>
                    <a:pt x="1620" y="191"/>
                    <a:pt x="1596" y="180"/>
                    <a:pt x="1572" y="156"/>
                  </a:cubicBezTo>
                  <a:cubicBezTo>
                    <a:pt x="1315" y="54"/>
                    <a:pt x="1043" y="45"/>
                    <a:pt x="769" y="45"/>
                  </a:cubicBezTo>
                  <a:cubicBezTo>
                    <a:pt x="707" y="45"/>
                    <a:pt x="644" y="46"/>
                    <a:pt x="582" y="46"/>
                  </a:cubicBezTo>
                  <a:cubicBezTo>
                    <a:pt x="435" y="46"/>
                    <a:pt x="288" y="43"/>
                    <a:pt x="143" y="25"/>
                  </a:cubicBezTo>
                  <a:cubicBezTo>
                    <a:pt x="119" y="8"/>
                    <a:pt x="97" y="1"/>
                    <a:pt x="7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17" name="Google Shape;3417;p32"/>
            <p:cNvSpPr/>
            <p:nvPr/>
          </p:nvSpPr>
          <p:spPr>
            <a:xfrm>
              <a:off x="5345900" y="2236125"/>
              <a:ext cx="36925" cy="18550"/>
            </a:xfrm>
            <a:custGeom>
              <a:avLst/>
              <a:gdLst/>
              <a:ahLst/>
              <a:cxnLst/>
              <a:rect l="l" t="t" r="r" b="b"/>
              <a:pathLst>
                <a:path w="1477" h="742" extrusionOk="0">
                  <a:moveTo>
                    <a:pt x="584" y="0"/>
                  </a:moveTo>
                  <a:cubicBezTo>
                    <a:pt x="405" y="0"/>
                    <a:pt x="238" y="0"/>
                    <a:pt x="72" y="84"/>
                  </a:cubicBezTo>
                  <a:lnTo>
                    <a:pt x="0" y="155"/>
                  </a:lnTo>
                  <a:lnTo>
                    <a:pt x="0" y="298"/>
                  </a:lnTo>
                  <a:cubicBezTo>
                    <a:pt x="119" y="310"/>
                    <a:pt x="238" y="310"/>
                    <a:pt x="298" y="429"/>
                  </a:cubicBezTo>
                  <a:cubicBezTo>
                    <a:pt x="393" y="536"/>
                    <a:pt x="548" y="548"/>
                    <a:pt x="548" y="715"/>
                  </a:cubicBezTo>
                  <a:cubicBezTo>
                    <a:pt x="709" y="732"/>
                    <a:pt x="863" y="741"/>
                    <a:pt x="1015" y="741"/>
                  </a:cubicBezTo>
                  <a:cubicBezTo>
                    <a:pt x="1167" y="741"/>
                    <a:pt x="1316" y="732"/>
                    <a:pt x="1465" y="715"/>
                  </a:cubicBezTo>
                  <a:cubicBezTo>
                    <a:pt x="1477" y="655"/>
                    <a:pt x="1477" y="596"/>
                    <a:pt x="1429" y="548"/>
                  </a:cubicBezTo>
                  <a:cubicBezTo>
                    <a:pt x="1381" y="536"/>
                    <a:pt x="1322" y="512"/>
                    <a:pt x="1262" y="500"/>
                  </a:cubicBezTo>
                  <a:cubicBezTo>
                    <a:pt x="1108" y="441"/>
                    <a:pt x="1108" y="274"/>
                    <a:pt x="1024" y="155"/>
                  </a:cubicBezTo>
                  <a:cubicBezTo>
                    <a:pt x="905" y="24"/>
                    <a:pt x="750" y="12"/>
                    <a:pt x="58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18" name="Google Shape;3418;p32"/>
            <p:cNvSpPr/>
            <p:nvPr/>
          </p:nvSpPr>
          <p:spPr>
            <a:xfrm>
              <a:off x="5542950" y="2248000"/>
              <a:ext cx="33350" cy="9125"/>
            </a:xfrm>
            <a:custGeom>
              <a:avLst/>
              <a:gdLst/>
              <a:ahLst/>
              <a:cxnLst/>
              <a:rect l="l" t="t" r="r" b="b"/>
              <a:pathLst>
                <a:path w="1334" h="365" extrusionOk="0">
                  <a:moveTo>
                    <a:pt x="402" y="0"/>
                  </a:moveTo>
                  <a:cubicBezTo>
                    <a:pt x="268" y="0"/>
                    <a:pt x="134" y="24"/>
                    <a:pt x="0" y="97"/>
                  </a:cubicBezTo>
                  <a:cubicBezTo>
                    <a:pt x="60" y="216"/>
                    <a:pt x="215" y="180"/>
                    <a:pt x="298" y="240"/>
                  </a:cubicBezTo>
                  <a:cubicBezTo>
                    <a:pt x="531" y="264"/>
                    <a:pt x="759" y="364"/>
                    <a:pt x="993" y="364"/>
                  </a:cubicBezTo>
                  <a:cubicBezTo>
                    <a:pt x="1105" y="364"/>
                    <a:pt x="1218" y="341"/>
                    <a:pt x="1334" y="275"/>
                  </a:cubicBezTo>
                  <a:cubicBezTo>
                    <a:pt x="1334" y="204"/>
                    <a:pt x="1322" y="144"/>
                    <a:pt x="1322" y="85"/>
                  </a:cubicBezTo>
                  <a:cubicBezTo>
                    <a:pt x="1278" y="91"/>
                    <a:pt x="1235" y="93"/>
                    <a:pt x="1192" y="93"/>
                  </a:cubicBezTo>
                  <a:cubicBezTo>
                    <a:pt x="928" y="93"/>
                    <a:pt x="665" y="0"/>
                    <a:pt x="40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19" name="Google Shape;3419;p32"/>
            <p:cNvSpPr/>
            <p:nvPr/>
          </p:nvSpPr>
          <p:spPr>
            <a:xfrm>
              <a:off x="5466150" y="2221825"/>
              <a:ext cx="34250" cy="7175"/>
            </a:xfrm>
            <a:custGeom>
              <a:avLst/>
              <a:gdLst/>
              <a:ahLst/>
              <a:cxnLst/>
              <a:rect l="l" t="t" r="r" b="b"/>
              <a:pathLst>
                <a:path w="1370" h="287" extrusionOk="0">
                  <a:moveTo>
                    <a:pt x="72" y="1"/>
                  </a:moveTo>
                  <a:cubicBezTo>
                    <a:pt x="0" y="96"/>
                    <a:pt x="0" y="191"/>
                    <a:pt x="60" y="287"/>
                  </a:cubicBezTo>
                  <a:cubicBezTo>
                    <a:pt x="176" y="273"/>
                    <a:pt x="293" y="271"/>
                    <a:pt x="413" y="271"/>
                  </a:cubicBezTo>
                  <a:cubicBezTo>
                    <a:pt x="461" y="271"/>
                    <a:pt x="510" y="271"/>
                    <a:pt x="559" y="271"/>
                  </a:cubicBezTo>
                  <a:cubicBezTo>
                    <a:pt x="815" y="271"/>
                    <a:pt x="1084" y="263"/>
                    <a:pt x="1370" y="156"/>
                  </a:cubicBezTo>
                  <a:cubicBezTo>
                    <a:pt x="1198" y="40"/>
                    <a:pt x="1032" y="9"/>
                    <a:pt x="871" y="9"/>
                  </a:cubicBezTo>
                  <a:cubicBezTo>
                    <a:pt x="685" y="9"/>
                    <a:pt x="507" y="50"/>
                    <a:pt x="338" y="50"/>
                  </a:cubicBezTo>
                  <a:cubicBezTo>
                    <a:pt x="246" y="50"/>
                    <a:pt x="158" y="38"/>
                    <a:pt x="7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20" name="Google Shape;3420;p32"/>
            <p:cNvSpPr/>
            <p:nvPr/>
          </p:nvSpPr>
          <p:spPr>
            <a:xfrm>
              <a:off x="5550675" y="2200900"/>
              <a:ext cx="35750" cy="10525"/>
            </a:xfrm>
            <a:custGeom>
              <a:avLst/>
              <a:gdLst/>
              <a:ahLst/>
              <a:cxnLst/>
              <a:rect l="l" t="t" r="r" b="b"/>
              <a:pathLst>
                <a:path w="1430" h="421" extrusionOk="0">
                  <a:moveTo>
                    <a:pt x="276" y="1"/>
                  </a:moveTo>
                  <a:cubicBezTo>
                    <a:pt x="186" y="1"/>
                    <a:pt x="94" y="29"/>
                    <a:pt x="1" y="111"/>
                  </a:cubicBezTo>
                  <a:lnTo>
                    <a:pt x="13" y="147"/>
                  </a:lnTo>
                  <a:cubicBezTo>
                    <a:pt x="132" y="242"/>
                    <a:pt x="310" y="135"/>
                    <a:pt x="429" y="266"/>
                  </a:cubicBezTo>
                  <a:cubicBezTo>
                    <a:pt x="678" y="340"/>
                    <a:pt x="933" y="421"/>
                    <a:pt x="1196" y="421"/>
                  </a:cubicBezTo>
                  <a:cubicBezTo>
                    <a:pt x="1273" y="421"/>
                    <a:pt x="1351" y="413"/>
                    <a:pt x="1430" y="397"/>
                  </a:cubicBezTo>
                  <a:lnTo>
                    <a:pt x="1430" y="135"/>
                  </a:lnTo>
                  <a:lnTo>
                    <a:pt x="1013" y="135"/>
                  </a:lnTo>
                  <a:cubicBezTo>
                    <a:pt x="1013" y="135"/>
                    <a:pt x="989" y="147"/>
                    <a:pt x="965" y="171"/>
                  </a:cubicBezTo>
                  <a:cubicBezTo>
                    <a:pt x="956" y="174"/>
                    <a:pt x="948" y="175"/>
                    <a:pt x="940" y="175"/>
                  </a:cubicBezTo>
                  <a:cubicBezTo>
                    <a:pt x="917" y="175"/>
                    <a:pt x="897" y="162"/>
                    <a:pt x="870" y="135"/>
                  </a:cubicBezTo>
                  <a:cubicBezTo>
                    <a:pt x="666" y="135"/>
                    <a:pt x="473" y="1"/>
                    <a:pt x="27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21" name="Google Shape;3421;p32"/>
            <p:cNvSpPr/>
            <p:nvPr/>
          </p:nvSpPr>
          <p:spPr>
            <a:xfrm>
              <a:off x="5487575" y="2297475"/>
              <a:ext cx="36650" cy="10400"/>
            </a:xfrm>
            <a:custGeom>
              <a:avLst/>
              <a:gdLst/>
              <a:ahLst/>
              <a:cxnLst/>
              <a:rect l="l" t="t" r="r" b="b"/>
              <a:pathLst>
                <a:path w="1466" h="416" extrusionOk="0">
                  <a:moveTo>
                    <a:pt x="253" y="0"/>
                  </a:moveTo>
                  <a:cubicBezTo>
                    <a:pt x="200" y="0"/>
                    <a:pt x="148" y="10"/>
                    <a:pt x="96" y="23"/>
                  </a:cubicBezTo>
                  <a:cubicBezTo>
                    <a:pt x="13" y="118"/>
                    <a:pt x="1" y="201"/>
                    <a:pt x="96" y="297"/>
                  </a:cubicBezTo>
                  <a:cubicBezTo>
                    <a:pt x="155" y="297"/>
                    <a:pt x="227" y="309"/>
                    <a:pt x="298" y="309"/>
                  </a:cubicBezTo>
                  <a:cubicBezTo>
                    <a:pt x="405" y="352"/>
                    <a:pt x="513" y="358"/>
                    <a:pt x="621" y="358"/>
                  </a:cubicBezTo>
                  <a:cubicBezTo>
                    <a:pt x="664" y="358"/>
                    <a:pt x="707" y="357"/>
                    <a:pt x="750" y="357"/>
                  </a:cubicBezTo>
                  <a:cubicBezTo>
                    <a:pt x="864" y="357"/>
                    <a:pt x="976" y="364"/>
                    <a:pt x="1084" y="416"/>
                  </a:cubicBezTo>
                  <a:cubicBezTo>
                    <a:pt x="1179" y="404"/>
                    <a:pt x="1287" y="404"/>
                    <a:pt x="1370" y="404"/>
                  </a:cubicBezTo>
                  <a:cubicBezTo>
                    <a:pt x="1465" y="309"/>
                    <a:pt x="1465" y="237"/>
                    <a:pt x="1394" y="166"/>
                  </a:cubicBezTo>
                  <a:cubicBezTo>
                    <a:pt x="1310" y="124"/>
                    <a:pt x="1224" y="112"/>
                    <a:pt x="1138" y="112"/>
                  </a:cubicBezTo>
                  <a:cubicBezTo>
                    <a:pt x="1051" y="112"/>
                    <a:pt x="965" y="124"/>
                    <a:pt x="882" y="130"/>
                  </a:cubicBezTo>
                  <a:cubicBezTo>
                    <a:pt x="715" y="70"/>
                    <a:pt x="525" y="118"/>
                    <a:pt x="382" y="23"/>
                  </a:cubicBezTo>
                  <a:cubicBezTo>
                    <a:pt x="339" y="7"/>
                    <a:pt x="296" y="0"/>
                    <a:pt x="25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22" name="Google Shape;3422;p32"/>
            <p:cNvSpPr/>
            <p:nvPr/>
          </p:nvSpPr>
          <p:spPr>
            <a:xfrm>
              <a:off x="5403650" y="2218050"/>
              <a:ext cx="25450" cy="8050"/>
            </a:xfrm>
            <a:custGeom>
              <a:avLst/>
              <a:gdLst/>
              <a:ahLst/>
              <a:cxnLst/>
              <a:rect l="l" t="t" r="r" b="b"/>
              <a:pathLst>
                <a:path w="1018" h="322" extrusionOk="0">
                  <a:moveTo>
                    <a:pt x="813" y="1"/>
                  </a:moveTo>
                  <a:cubicBezTo>
                    <a:pt x="688" y="1"/>
                    <a:pt x="526" y="29"/>
                    <a:pt x="393" y="29"/>
                  </a:cubicBezTo>
                  <a:cubicBezTo>
                    <a:pt x="354" y="29"/>
                    <a:pt x="318" y="27"/>
                    <a:pt x="286" y="21"/>
                  </a:cubicBezTo>
                  <a:cubicBezTo>
                    <a:pt x="167" y="21"/>
                    <a:pt x="60" y="45"/>
                    <a:pt x="0" y="152"/>
                  </a:cubicBezTo>
                  <a:cubicBezTo>
                    <a:pt x="48" y="199"/>
                    <a:pt x="83" y="259"/>
                    <a:pt x="131" y="307"/>
                  </a:cubicBezTo>
                  <a:cubicBezTo>
                    <a:pt x="202" y="283"/>
                    <a:pt x="286" y="283"/>
                    <a:pt x="345" y="259"/>
                  </a:cubicBezTo>
                  <a:cubicBezTo>
                    <a:pt x="375" y="242"/>
                    <a:pt x="409" y="236"/>
                    <a:pt x="445" y="236"/>
                  </a:cubicBezTo>
                  <a:cubicBezTo>
                    <a:pt x="578" y="236"/>
                    <a:pt x="745" y="321"/>
                    <a:pt x="864" y="321"/>
                  </a:cubicBezTo>
                  <a:cubicBezTo>
                    <a:pt x="948" y="321"/>
                    <a:pt x="1008" y="278"/>
                    <a:pt x="1012" y="128"/>
                  </a:cubicBezTo>
                  <a:cubicBezTo>
                    <a:pt x="1017" y="27"/>
                    <a:pt x="932" y="1"/>
                    <a:pt x="81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23" name="Google Shape;3423;p32"/>
            <p:cNvSpPr/>
            <p:nvPr/>
          </p:nvSpPr>
          <p:spPr>
            <a:xfrm>
              <a:off x="5506625" y="2151975"/>
              <a:ext cx="40500" cy="9500"/>
            </a:xfrm>
            <a:custGeom>
              <a:avLst/>
              <a:gdLst/>
              <a:ahLst/>
              <a:cxnLst/>
              <a:rect l="l" t="t" r="r" b="b"/>
              <a:pathLst>
                <a:path w="1620" h="380" extrusionOk="0">
                  <a:moveTo>
                    <a:pt x="751" y="0"/>
                  </a:moveTo>
                  <a:cubicBezTo>
                    <a:pt x="500" y="0"/>
                    <a:pt x="250" y="68"/>
                    <a:pt x="1" y="235"/>
                  </a:cubicBezTo>
                  <a:cubicBezTo>
                    <a:pt x="36" y="271"/>
                    <a:pt x="60" y="306"/>
                    <a:pt x="96" y="342"/>
                  </a:cubicBezTo>
                  <a:cubicBezTo>
                    <a:pt x="192" y="324"/>
                    <a:pt x="289" y="317"/>
                    <a:pt x="387" y="317"/>
                  </a:cubicBezTo>
                  <a:cubicBezTo>
                    <a:pt x="680" y="317"/>
                    <a:pt x="979" y="379"/>
                    <a:pt x="1273" y="379"/>
                  </a:cubicBezTo>
                  <a:cubicBezTo>
                    <a:pt x="1389" y="379"/>
                    <a:pt x="1505" y="369"/>
                    <a:pt x="1620" y="342"/>
                  </a:cubicBezTo>
                  <a:lnTo>
                    <a:pt x="1620" y="223"/>
                  </a:lnTo>
                  <a:cubicBezTo>
                    <a:pt x="1328" y="90"/>
                    <a:pt x="1039" y="0"/>
                    <a:pt x="75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24" name="Google Shape;3424;p32"/>
            <p:cNvSpPr/>
            <p:nvPr/>
          </p:nvSpPr>
          <p:spPr>
            <a:xfrm>
              <a:off x="5433700" y="2220750"/>
              <a:ext cx="25625" cy="8325"/>
            </a:xfrm>
            <a:custGeom>
              <a:avLst/>
              <a:gdLst/>
              <a:ahLst/>
              <a:cxnLst/>
              <a:rect l="l" t="t" r="r" b="b"/>
              <a:pathLst>
                <a:path w="1025" h="333" extrusionOk="0">
                  <a:moveTo>
                    <a:pt x="304" y="0"/>
                  </a:moveTo>
                  <a:cubicBezTo>
                    <a:pt x="210" y="0"/>
                    <a:pt x="110" y="11"/>
                    <a:pt x="1" y="44"/>
                  </a:cubicBezTo>
                  <a:cubicBezTo>
                    <a:pt x="360" y="218"/>
                    <a:pt x="600" y="333"/>
                    <a:pt x="875" y="333"/>
                  </a:cubicBezTo>
                  <a:cubicBezTo>
                    <a:pt x="901" y="333"/>
                    <a:pt x="927" y="332"/>
                    <a:pt x="953" y="330"/>
                  </a:cubicBezTo>
                  <a:cubicBezTo>
                    <a:pt x="1025" y="234"/>
                    <a:pt x="1025" y="151"/>
                    <a:pt x="953" y="56"/>
                  </a:cubicBezTo>
                  <a:cubicBezTo>
                    <a:pt x="926" y="59"/>
                    <a:pt x="898" y="61"/>
                    <a:pt x="870" y="61"/>
                  </a:cubicBezTo>
                  <a:cubicBezTo>
                    <a:pt x="698" y="61"/>
                    <a:pt x="519" y="0"/>
                    <a:pt x="30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25" name="Google Shape;3425;p32"/>
            <p:cNvSpPr/>
            <p:nvPr/>
          </p:nvSpPr>
          <p:spPr>
            <a:xfrm>
              <a:off x="5452750" y="2297725"/>
              <a:ext cx="36925" cy="6875"/>
            </a:xfrm>
            <a:custGeom>
              <a:avLst/>
              <a:gdLst/>
              <a:ahLst/>
              <a:cxnLst/>
              <a:rect l="l" t="t" r="r" b="b"/>
              <a:pathLst>
                <a:path w="1477" h="275" extrusionOk="0">
                  <a:moveTo>
                    <a:pt x="1334" y="1"/>
                  </a:moveTo>
                  <a:cubicBezTo>
                    <a:pt x="1158" y="117"/>
                    <a:pt x="971" y="143"/>
                    <a:pt x="782" y="143"/>
                  </a:cubicBezTo>
                  <a:cubicBezTo>
                    <a:pt x="623" y="143"/>
                    <a:pt x="462" y="124"/>
                    <a:pt x="305" y="124"/>
                  </a:cubicBezTo>
                  <a:cubicBezTo>
                    <a:pt x="206" y="124"/>
                    <a:pt x="108" y="132"/>
                    <a:pt x="13" y="156"/>
                  </a:cubicBezTo>
                  <a:cubicBezTo>
                    <a:pt x="1" y="215"/>
                    <a:pt x="24" y="239"/>
                    <a:pt x="84" y="251"/>
                  </a:cubicBezTo>
                  <a:cubicBezTo>
                    <a:pt x="548" y="251"/>
                    <a:pt x="1013" y="275"/>
                    <a:pt x="1477" y="275"/>
                  </a:cubicBezTo>
                  <a:lnTo>
                    <a:pt x="1477"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26" name="Google Shape;3426;p32"/>
            <p:cNvSpPr/>
            <p:nvPr/>
          </p:nvSpPr>
          <p:spPr>
            <a:xfrm>
              <a:off x="5482825" y="2195225"/>
              <a:ext cx="32150" cy="6250"/>
            </a:xfrm>
            <a:custGeom>
              <a:avLst/>
              <a:gdLst/>
              <a:ahLst/>
              <a:cxnLst/>
              <a:rect l="l" t="t" r="r" b="b"/>
              <a:pathLst>
                <a:path w="1286" h="250" extrusionOk="0">
                  <a:moveTo>
                    <a:pt x="889" y="1"/>
                  </a:moveTo>
                  <a:cubicBezTo>
                    <a:pt x="867" y="1"/>
                    <a:pt x="845" y="2"/>
                    <a:pt x="822" y="5"/>
                  </a:cubicBezTo>
                  <a:cubicBezTo>
                    <a:pt x="548" y="53"/>
                    <a:pt x="274" y="53"/>
                    <a:pt x="0" y="65"/>
                  </a:cubicBezTo>
                  <a:cubicBezTo>
                    <a:pt x="60" y="196"/>
                    <a:pt x="179" y="219"/>
                    <a:pt x="298" y="219"/>
                  </a:cubicBezTo>
                  <a:cubicBezTo>
                    <a:pt x="298" y="231"/>
                    <a:pt x="310" y="231"/>
                    <a:pt x="345" y="243"/>
                  </a:cubicBezTo>
                  <a:cubicBezTo>
                    <a:pt x="369" y="243"/>
                    <a:pt x="405" y="243"/>
                    <a:pt x="429" y="196"/>
                  </a:cubicBezTo>
                  <a:cubicBezTo>
                    <a:pt x="584" y="219"/>
                    <a:pt x="715" y="219"/>
                    <a:pt x="869" y="231"/>
                  </a:cubicBezTo>
                  <a:cubicBezTo>
                    <a:pt x="887" y="243"/>
                    <a:pt x="908" y="249"/>
                    <a:pt x="930" y="249"/>
                  </a:cubicBezTo>
                  <a:cubicBezTo>
                    <a:pt x="953" y="249"/>
                    <a:pt x="976" y="243"/>
                    <a:pt x="1000" y="231"/>
                  </a:cubicBezTo>
                  <a:cubicBezTo>
                    <a:pt x="1014" y="228"/>
                    <a:pt x="1027" y="226"/>
                    <a:pt x="1040" y="226"/>
                  </a:cubicBezTo>
                  <a:cubicBezTo>
                    <a:pt x="1070" y="226"/>
                    <a:pt x="1098" y="235"/>
                    <a:pt x="1131" y="243"/>
                  </a:cubicBezTo>
                  <a:cubicBezTo>
                    <a:pt x="1179" y="219"/>
                    <a:pt x="1238" y="208"/>
                    <a:pt x="1286" y="184"/>
                  </a:cubicBezTo>
                  <a:cubicBezTo>
                    <a:pt x="1161" y="70"/>
                    <a:pt x="1037" y="1"/>
                    <a:pt x="88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27" name="Google Shape;3427;p32"/>
            <p:cNvSpPr/>
            <p:nvPr/>
          </p:nvSpPr>
          <p:spPr>
            <a:xfrm>
              <a:off x="5500375" y="2271775"/>
              <a:ext cx="17875" cy="7350"/>
            </a:xfrm>
            <a:custGeom>
              <a:avLst/>
              <a:gdLst/>
              <a:ahLst/>
              <a:cxnLst/>
              <a:rect l="l" t="t" r="r" b="b"/>
              <a:pathLst>
                <a:path w="715" h="294" extrusionOk="0">
                  <a:moveTo>
                    <a:pt x="435" y="1"/>
                  </a:moveTo>
                  <a:cubicBezTo>
                    <a:pt x="290" y="1"/>
                    <a:pt x="145" y="24"/>
                    <a:pt x="1" y="39"/>
                  </a:cubicBezTo>
                  <a:lnTo>
                    <a:pt x="1" y="98"/>
                  </a:lnTo>
                  <a:cubicBezTo>
                    <a:pt x="1" y="134"/>
                    <a:pt x="13" y="146"/>
                    <a:pt x="13" y="182"/>
                  </a:cubicBezTo>
                  <a:cubicBezTo>
                    <a:pt x="183" y="244"/>
                    <a:pt x="354" y="294"/>
                    <a:pt x="535" y="294"/>
                  </a:cubicBezTo>
                  <a:cubicBezTo>
                    <a:pt x="594" y="294"/>
                    <a:pt x="654" y="289"/>
                    <a:pt x="715" y="277"/>
                  </a:cubicBezTo>
                  <a:lnTo>
                    <a:pt x="715" y="39"/>
                  </a:lnTo>
                  <a:cubicBezTo>
                    <a:pt x="622" y="11"/>
                    <a:pt x="528" y="1"/>
                    <a:pt x="43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28" name="Google Shape;3428;p32"/>
            <p:cNvSpPr/>
            <p:nvPr/>
          </p:nvSpPr>
          <p:spPr>
            <a:xfrm>
              <a:off x="5574800" y="2276025"/>
              <a:ext cx="22050" cy="7225"/>
            </a:xfrm>
            <a:custGeom>
              <a:avLst/>
              <a:gdLst/>
              <a:ahLst/>
              <a:cxnLst/>
              <a:rect l="l" t="t" r="r" b="b"/>
              <a:pathLst>
                <a:path w="882" h="289" extrusionOk="0">
                  <a:moveTo>
                    <a:pt x="793" y="1"/>
                  </a:moveTo>
                  <a:cubicBezTo>
                    <a:pt x="684" y="1"/>
                    <a:pt x="570" y="40"/>
                    <a:pt x="456" y="40"/>
                  </a:cubicBezTo>
                  <a:cubicBezTo>
                    <a:pt x="407" y="40"/>
                    <a:pt x="358" y="33"/>
                    <a:pt x="310" y="12"/>
                  </a:cubicBezTo>
                  <a:cubicBezTo>
                    <a:pt x="226" y="95"/>
                    <a:pt x="72" y="24"/>
                    <a:pt x="0" y="154"/>
                  </a:cubicBezTo>
                  <a:cubicBezTo>
                    <a:pt x="131" y="262"/>
                    <a:pt x="277" y="288"/>
                    <a:pt x="427" y="288"/>
                  </a:cubicBezTo>
                  <a:cubicBezTo>
                    <a:pt x="578" y="288"/>
                    <a:pt x="732" y="262"/>
                    <a:pt x="881" y="262"/>
                  </a:cubicBezTo>
                  <a:lnTo>
                    <a:pt x="881" y="12"/>
                  </a:lnTo>
                  <a:cubicBezTo>
                    <a:pt x="852" y="4"/>
                    <a:pt x="823" y="1"/>
                    <a:pt x="79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29" name="Google Shape;3429;p32"/>
            <p:cNvSpPr/>
            <p:nvPr/>
          </p:nvSpPr>
          <p:spPr>
            <a:xfrm>
              <a:off x="5377150" y="2214400"/>
              <a:ext cx="19075" cy="7900"/>
            </a:xfrm>
            <a:custGeom>
              <a:avLst/>
              <a:gdLst/>
              <a:ahLst/>
              <a:cxnLst/>
              <a:rect l="l" t="t" r="r" b="b"/>
              <a:pathLst>
                <a:path w="763" h="316" extrusionOk="0">
                  <a:moveTo>
                    <a:pt x="631" y="0"/>
                  </a:moveTo>
                  <a:lnTo>
                    <a:pt x="48" y="48"/>
                  </a:lnTo>
                  <a:cubicBezTo>
                    <a:pt x="0" y="107"/>
                    <a:pt x="0" y="155"/>
                    <a:pt x="60" y="179"/>
                  </a:cubicBezTo>
                  <a:cubicBezTo>
                    <a:pt x="283" y="268"/>
                    <a:pt x="415" y="316"/>
                    <a:pt x="504" y="316"/>
                  </a:cubicBezTo>
                  <a:cubicBezTo>
                    <a:pt x="630" y="316"/>
                    <a:pt x="672" y="221"/>
                    <a:pt x="762" y="12"/>
                  </a:cubicBezTo>
                  <a:cubicBezTo>
                    <a:pt x="715" y="12"/>
                    <a:pt x="667" y="12"/>
                    <a:pt x="63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30" name="Google Shape;3430;p32"/>
            <p:cNvSpPr/>
            <p:nvPr/>
          </p:nvSpPr>
          <p:spPr>
            <a:xfrm>
              <a:off x="5381900" y="2245650"/>
              <a:ext cx="29200" cy="8525"/>
            </a:xfrm>
            <a:custGeom>
              <a:avLst/>
              <a:gdLst/>
              <a:ahLst/>
              <a:cxnLst/>
              <a:rect l="l" t="t" r="r" b="b"/>
              <a:pathLst>
                <a:path w="1168" h="341" extrusionOk="0">
                  <a:moveTo>
                    <a:pt x="584" y="36"/>
                  </a:moveTo>
                  <a:cubicBezTo>
                    <a:pt x="394" y="72"/>
                    <a:pt x="168" y="0"/>
                    <a:pt x="1" y="191"/>
                  </a:cubicBezTo>
                  <a:cubicBezTo>
                    <a:pt x="25" y="238"/>
                    <a:pt x="25" y="274"/>
                    <a:pt x="37" y="310"/>
                  </a:cubicBezTo>
                  <a:cubicBezTo>
                    <a:pt x="53" y="309"/>
                    <a:pt x="70" y="309"/>
                    <a:pt x="87" y="309"/>
                  </a:cubicBezTo>
                  <a:cubicBezTo>
                    <a:pt x="276" y="309"/>
                    <a:pt x="475" y="341"/>
                    <a:pt x="670" y="341"/>
                  </a:cubicBezTo>
                  <a:cubicBezTo>
                    <a:pt x="840" y="341"/>
                    <a:pt x="1009" y="317"/>
                    <a:pt x="1168" y="226"/>
                  </a:cubicBezTo>
                  <a:cubicBezTo>
                    <a:pt x="1156" y="167"/>
                    <a:pt x="1120" y="119"/>
                    <a:pt x="1061" y="96"/>
                  </a:cubicBezTo>
                  <a:cubicBezTo>
                    <a:pt x="1033" y="83"/>
                    <a:pt x="1004" y="80"/>
                    <a:pt x="974" y="80"/>
                  </a:cubicBezTo>
                  <a:cubicBezTo>
                    <a:pt x="932" y="80"/>
                    <a:pt x="887" y="87"/>
                    <a:pt x="844" y="87"/>
                  </a:cubicBezTo>
                  <a:cubicBezTo>
                    <a:pt x="799" y="87"/>
                    <a:pt x="756" y="79"/>
                    <a:pt x="715" y="48"/>
                  </a:cubicBezTo>
                  <a:cubicBezTo>
                    <a:pt x="680" y="48"/>
                    <a:pt x="632" y="36"/>
                    <a:pt x="584" y="36"/>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31" name="Google Shape;3431;p32"/>
            <p:cNvSpPr/>
            <p:nvPr/>
          </p:nvSpPr>
          <p:spPr>
            <a:xfrm>
              <a:off x="5345900" y="2245075"/>
              <a:ext cx="19075" cy="8925"/>
            </a:xfrm>
            <a:custGeom>
              <a:avLst/>
              <a:gdLst/>
              <a:ahLst/>
              <a:cxnLst/>
              <a:rect l="l" t="t" r="r" b="b"/>
              <a:pathLst>
                <a:path w="763" h="357" extrusionOk="0">
                  <a:moveTo>
                    <a:pt x="599" y="1"/>
                  </a:moveTo>
                  <a:cubicBezTo>
                    <a:pt x="528" y="1"/>
                    <a:pt x="452" y="71"/>
                    <a:pt x="381" y="71"/>
                  </a:cubicBezTo>
                  <a:cubicBezTo>
                    <a:pt x="377" y="71"/>
                    <a:pt x="373" y="71"/>
                    <a:pt x="369" y="71"/>
                  </a:cubicBezTo>
                  <a:lnTo>
                    <a:pt x="298" y="71"/>
                  </a:lnTo>
                  <a:cubicBezTo>
                    <a:pt x="179" y="83"/>
                    <a:pt x="60" y="95"/>
                    <a:pt x="0" y="238"/>
                  </a:cubicBezTo>
                  <a:cubicBezTo>
                    <a:pt x="191" y="273"/>
                    <a:pt x="369" y="309"/>
                    <a:pt x="572" y="357"/>
                  </a:cubicBezTo>
                  <a:cubicBezTo>
                    <a:pt x="619" y="249"/>
                    <a:pt x="762" y="178"/>
                    <a:pt x="691" y="59"/>
                  </a:cubicBezTo>
                  <a:cubicBezTo>
                    <a:pt x="662" y="16"/>
                    <a:pt x="631" y="1"/>
                    <a:pt x="59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32" name="Google Shape;3432;p32"/>
            <p:cNvSpPr/>
            <p:nvPr/>
          </p:nvSpPr>
          <p:spPr>
            <a:xfrm>
              <a:off x="5528950" y="2301900"/>
              <a:ext cx="25325" cy="9550"/>
            </a:xfrm>
            <a:custGeom>
              <a:avLst/>
              <a:gdLst/>
              <a:ahLst/>
              <a:cxnLst/>
              <a:rect l="l" t="t" r="r" b="b"/>
              <a:pathLst>
                <a:path w="1013" h="382" extrusionOk="0">
                  <a:moveTo>
                    <a:pt x="249" y="0"/>
                  </a:moveTo>
                  <a:cubicBezTo>
                    <a:pt x="147" y="0"/>
                    <a:pt x="59" y="53"/>
                    <a:pt x="1" y="239"/>
                  </a:cubicBezTo>
                  <a:cubicBezTo>
                    <a:pt x="34" y="247"/>
                    <a:pt x="56" y="255"/>
                    <a:pt x="83" y="255"/>
                  </a:cubicBezTo>
                  <a:cubicBezTo>
                    <a:pt x="94" y="255"/>
                    <a:pt x="106" y="254"/>
                    <a:pt x="120" y="251"/>
                  </a:cubicBezTo>
                  <a:cubicBezTo>
                    <a:pt x="197" y="307"/>
                    <a:pt x="286" y="315"/>
                    <a:pt x="376" y="315"/>
                  </a:cubicBezTo>
                  <a:cubicBezTo>
                    <a:pt x="408" y="315"/>
                    <a:pt x="441" y="314"/>
                    <a:pt x="473" y="314"/>
                  </a:cubicBezTo>
                  <a:cubicBezTo>
                    <a:pt x="558" y="314"/>
                    <a:pt x="642" y="321"/>
                    <a:pt x="715" y="370"/>
                  </a:cubicBezTo>
                  <a:cubicBezTo>
                    <a:pt x="822" y="370"/>
                    <a:pt x="905" y="382"/>
                    <a:pt x="1013" y="382"/>
                  </a:cubicBezTo>
                  <a:cubicBezTo>
                    <a:pt x="953" y="298"/>
                    <a:pt x="905" y="191"/>
                    <a:pt x="870" y="108"/>
                  </a:cubicBezTo>
                  <a:cubicBezTo>
                    <a:pt x="775" y="108"/>
                    <a:pt x="691" y="108"/>
                    <a:pt x="596" y="84"/>
                  </a:cubicBezTo>
                  <a:cubicBezTo>
                    <a:pt x="480" y="59"/>
                    <a:pt x="357" y="0"/>
                    <a:pt x="24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33" name="Google Shape;3433;p32"/>
            <p:cNvSpPr/>
            <p:nvPr/>
          </p:nvSpPr>
          <p:spPr>
            <a:xfrm>
              <a:off x="5521500" y="2300700"/>
              <a:ext cx="22350" cy="7600"/>
            </a:xfrm>
            <a:custGeom>
              <a:avLst/>
              <a:gdLst/>
              <a:ahLst/>
              <a:cxnLst/>
              <a:rect l="l" t="t" r="r" b="b"/>
              <a:pathLst>
                <a:path w="894" h="304" extrusionOk="0">
                  <a:moveTo>
                    <a:pt x="390" y="1"/>
                  </a:moveTo>
                  <a:cubicBezTo>
                    <a:pt x="262" y="1"/>
                    <a:pt x="130" y="15"/>
                    <a:pt x="1" y="25"/>
                  </a:cubicBezTo>
                  <a:lnTo>
                    <a:pt x="1" y="275"/>
                  </a:lnTo>
                  <a:cubicBezTo>
                    <a:pt x="60" y="294"/>
                    <a:pt x="112" y="303"/>
                    <a:pt x="164" y="303"/>
                  </a:cubicBezTo>
                  <a:cubicBezTo>
                    <a:pt x="207" y="303"/>
                    <a:pt x="250" y="297"/>
                    <a:pt x="299" y="287"/>
                  </a:cubicBezTo>
                  <a:cubicBezTo>
                    <a:pt x="401" y="154"/>
                    <a:pt x="532" y="140"/>
                    <a:pt x="661" y="140"/>
                  </a:cubicBezTo>
                  <a:cubicBezTo>
                    <a:pt x="697" y="140"/>
                    <a:pt x="732" y="141"/>
                    <a:pt x="768" y="141"/>
                  </a:cubicBezTo>
                  <a:cubicBezTo>
                    <a:pt x="811" y="141"/>
                    <a:pt x="854" y="139"/>
                    <a:pt x="894" y="132"/>
                  </a:cubicBezTo>
                  <a:cubicBezTo>
                    <a:pt x="742" y="28"/>
                    <a:pt x="569" y="1"/>
                    <a:pt x="39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34" name="Google Shape;3434;p32"/>
            <p:cNvSpPr/>
            <p:nvPr/>
          </p:nvSpPr>
          <p:spPr>
            <a:xfrm>
              <a:off x="5653975" y="2314400"/>
              <a:ext cx="19075" cy="8075"/>
            </a:xfrm>
            <a:custGeom>
              <a:avLst/>
              <a:gdLst/>
              <a:ahLst/>
              <a:cxnLst/>
              <a:rect l="l" t="t" r="r" b="b"/>
              <a:pathLst>
                <a:path w="763" h="323" extrusionOk="0">
                  <a:moveTo>
                    <a:pt x="369" y="1"/>
                  </a:moveTo>
                  <a:cubicBezTo>
                    <a:pt x="298" y="24"/>
                    <a:pt x="238" y="24"/>
                    <a:pt x="167" y="36"/>
                  </a:cubicBezTo>
                  <a:cubicBezTo>
                    <a:pt x="119" y="36"/>
                    <a:pt x="36" y="48"/>
                    <a:pt x="36" y="60"/>
                  </a:cubicBezTo>
                  <a:cubicBezTo>
                    <a:pt x="0" y="155"/>
                    <a:pt x="95" y="155"/>
                    <a:pt x="155" y="179"/>
                  </a:cubicBezTo>
                  <a:cubicBezTo>
                    <a:pt x="215" y="215"/>
                    <a:pt x="250" y="263"/>
                    <a:pt x="310" y="298"/>
                  </a:cubicBezTo>
                  <a:cubicBezTo>
                    <a:pt x="405" y="322"/>
                    <a:pt x="512" y="322"/>
                    <a:pt x="607" y="322"/>
                  </a:cubicBezTo>
                  <a:cubicBezTo>
                    <a:pt x="667" y="227"/>
                    <a:pt x="715" y="120"/>
                    <a:pt x="762" y="36"/>
                  </a:cubicBezTo>
                  <a:cubicBezTo>
                    <a:pt x="631" y="36"/>
                    <a:pt x="512" y="24"/>
                    <a:pt x="36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35" name="Google Shape;3435;p32"/>
            <p:cNvSpPr/>
            <p:nvPr/>
          </p:nvSpPr>
          <p:spPr>
            <a:xfrm>
              <a:off x="5600400" y="2250275"/>
              <a:ext cx="25325" cy="4025"/>
            </a:xfrm>
            <a:custGeom>
              <a:avLst/>
              <a:gdLst/>
              <a:ahLst/>
              <a:cxnLst/>
              <a:rect l="l" t="t" r="r" b="b"/>
              <a:pathLst>
                <a:path w="1013" h="161" extrusionOk="0">
                  <a:moveTo>
                    <a:pt x="558" y="1"/>
                  </a:moveTo>
                  <a:cubicBezTo>
                    <a:pt x="399" y="1"/>
                    <a:pt x="235" y="32"/>
                    <a:pt x="74" y="32"/>
                  </a:cubicBezTo>
                  <a:cubicBezTo>
                    <a:pt x="49" y="32"/>
                    <a:pt x="25" y="31"/>
                    <a:pt x="0" y="30"/>
                  </a:cubicBezTo>
                  <a:lnTo>
                    <a:pt x="0" y="30"/>
                  </a:lnTo>
                  <a:cubicBezTo>
                    <a:pt x="149" y="133"/>
                    <a:pt x="315" y="153"/>
                    <a:pt x="483" y="153"/>
                  </a:cubicBezTo>
                  <a:cubicBezTo>
                    <a:pt x="592" y="153"/>
                    <a:pt x="701" y="145"/>
                    <a:pt x="808" y="145"/>
                  </a:cubicBezTo>
                  <a:cubicBezTo>
                    <a:pt x="878" y="145"/>
                    <a:pt x="946" y="148"/>
                    <a:pt x="1012" y="161"/>
                  </a:cubicBezTo>
                  <a:cubicBezTo>
                    <a:pt x="873" y="33"/>
                    <a:pt x="719" y="1"/>
                    <a:pt x="55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36" name="Google Shape;3436;p32"/>
            <p:cNvSpPr/>
            <p:nvPr/>
          </p:nvSpPr>
          <p:spPr>
            <a:xfrm>
              <a:off x="5719150" y="2156750"/>
              <a:ext cx="21450" cy="8100"/>
            </a:xfrm>
            <a:custGeom>
              <a:avLst/>
              <a:gdLst/>
              <a:ahLst/>
              <a:cxnLst/>
              <a:rect l="l" t="t" r="r" b="b"/>
              <a:pathLst>
                <a:path w="858" h="324" extrusionOk="0">
                  <a:moveTo>
                    <a:pt x="348" y="1"/>
                  </a:moveTo>
                  <a:cubicBezTo>
                    <a:pt x="325" y="1"/>
                    <a:pt x="303" y="10"/>
                    <a:pt x="286" y="32"/>
                  </a:cubicBezTo>
                  <a:cubicBezTo>
                    <a:pt x="227" y="151"/>
                    <a:pt x="120" y="175"/>
                    <a:pt x="1" y="175"/>
                  </a:cubicBezTo>
                  <a:lnTo>
                    <a:pt x="1" y="282"/>
                  </a:lnTo>
                  <a:cubicBezTo>
                    <a:pt x="144" y="312"/>
                    <a:pt x="289" y="324"/>
                    <a:pt x="434" y="324"/>
                  </a:cubicBezTo>
                  <a:cubicBezTo>
                    <a:pt x="578" y="324"/>
                    <a:pt x="721" y="312"/>
                    <a:pt x="858" y="294"/>
                  </a:cubicBezTo>
                  <a:cubicBezTo>
                    <a:pt x="775" y="115"/>
                    <a:pt x="525" y="211"/>
                    <a:pt x="429" y="32"/>
                  </a:cubicBezTo>
                  <a:cubicBezTo>
                    <a:pt x="404" y="13"/>
                    <a:pt x="375" y="1"/>
                    <a:pt x="34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37" name="Google Shape;3437;p32"/>
            <p:cNvSpPr/>
            <p:nvPr/>
          </p:nvSpPr>
          <p:spPr>
            <a:xfrm>
              <a:off x="5266725" y="2257400"/>
              <a:ext cx="25625" cy="4050"/>
            </a:xfrm>
            <a:custGeom>
              <a:avLst/>
              <a:gdLst/>
              <a:ahLst/>
              <a:cxnLst/>
              <a:rect l="l" t="t" r="r" b="b"/>
              <a:pathLst>
                <a:path w="1025" h="162" extrusionOk="0">
                  <a:moveTo>
                    <a:pt x="550" y="0"/>
                  </a:moveTo>
                  <a:cubicBezTo>
                    <a:pt x="405" y="0"/>
                    <a:pt x="257" y="24"/>
                    <a:pt x="111" y="24"/>
                  </a:cubicBezTo>
                  <a:cubicBezTo>
                    <a:pt x="74" y="24"/>
                    <a:pt x="37" y="22"/>
                    <a:pt x="0" y="18"/>
                  </a:cubicBezTo>
                  <a:lnTo>
                    <a:pt x="0" y="18"/>
                  </a:lnTo>
                  <a:cubicBezTo>
                    <a:pt x="172" y="139"/>
                    <a:pt x="354" y="162"/>
                    <a:pt x="539" y="162"/>
                  </a:cubicBezTo>
                  <a:cubicBezTo>
                    <a:pt x="647" y="162"/>
                    <a:pt x="756" y="154"/>
                    <a:pt x="865" y="154"/>
                  </a:cubicBezTo>
                  <a:cubicBezTo>
                    <a:pt x="918" y="154"/>
                    <a:pt x="971" y="156"/>
                    <a:pt x="1024" y="161"/>
                  </a:cubicBezTo>
                  <a:cubicBezTo>
                    <a:pt x="877" y="31"/>
                    <a:pt x="716" y="0"/>
                    <a:pt x="55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38" name="Google Shape;3438;p32"/>
            <p:cNvSpPr/>
            <p:nvPr/>
          </p:nvSpPr>
          <p:spPr>
            <a:xfrm>
              <a:off x="5457525" y="2222125"/>
              <a:ext cx="10725" cy="7175"/>
            </a:xfrm>
            <a:custGeom>
              <a:avLst/>
              <a:gdLst/>
              <a:ahLst/>
              <a:cxnLst/>
              <a:rect l="l" t="t" r="r" b="b"/>
              <a:pathLst>
                <a:path w="429" h="287" extrusionOk="0">
                  <a:moveTo>
                    <a:pt x="0" y="1"/>
                  </a:moveTo>
                  <a:lnTo>
                    <a:pt x="0" y="275"/>
                  </a:lnTo>
                  <a:cubicBezTo>
                    <a:pt x="131" y="275"/>
                    <a:pt x="274" y="275"/>
                    <a:pt x="429" y="286"/>
                  </a:cubicBezTo>
                  <a:lnTo>
                    <a:pt x="429"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39" name="Google Shape;3439;p32"/>
            <p:cNvSpPr/>
            <p:nvPr/>
          </p:nvSpPr>
          <p:spPr>
            <a:xfrm>
              <a:off x="5399775" y="2214100"/>
              <a:ext cx="11025" cy="7750"/>
            </a:xfrm>
            <a:custGeom>
              <a:avLst/>
              <a:gdLst/>
              <a:ahLst/>
              <a:cxnLst/>
              <a:rect l="l" t="t" r="r" b="b"/>
              <a:pathLst>
                <a:path w="441" h="310" extrusionOk="0">
                  <a:moveTo>
                    <a:pt x="96" y="0"/>
                  </a:moveTo>
                  <a:cubicBezTo>
                    <a:pt x="60" y="0"/>
                    <a:pt x="36" y="0"/>
                    <a:pt x="0" y="36"/>
                  </a:cubicBezTo>
                  <a:lnTo>
                    <a:pt x="24" y="36"/>
                  </a:lnTo>
                  <a:cubicBezTo>
                    <a:pt x="24" y="167"/>
                    <a:pt x="48" y="250"/>
                    <a:pt x="155" y="310"/>
                  </a:cubicBezTo>
                  <a:cubicBezTo>
                    <a:pt x="274" y="310"/>
                    <a:pt x="381" y="298"/>
                    <a:pt x="441" y="179"/>
                  </a:cubicBezTo>
                  <a:cubicBezTo>
                    <a:pt x="405" y="131"/>
                    <a:pt x="357" y="84"/>
                    <a:pt x="322" y="36"/>
                  </a:cubicBezTo>
                  <a:cubicBezTo>
                    <a:pt x="322" y="36"/>
                    <a:pt x="298" y="60"/>
                    <a:pt x="250" y="72"/>
                  </a:cubicBezTo>
                  <a:cubicBezTo>
                    <a:pt x="242" y="74"/>
                    <a:pt x="233" y="76"/>
                    <a:pt x="223" y="76"/>
                  </a:cubicBezTo>
                  <a:cubicBezTo>
                    <a:pt x="193" y="76"/>
                    <a:pt x="159" y="60"/>
                    <a:pt x="131" y="24"/>
                  </a:cubicBezTo>
                  <a:cubicBezTo>
                    <a:pt x="131" y="24"/>
                    <a:pt x="119" y="12"/>
                    <a:pt x="9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40" name="Google Shape;3440;p32"/>
            <p:cNvSpPr/>
            <p:nvPr/>
          </p:nvSpPr>
          <p:spPr>
            <a:xfrm>
              <a:off x="5567650" y="2275300"/>
              <a:ext cx="14900" cy="4675"/>
            </a:xfrm>
            <a:custGeom>
              <a:avLst/>
              <a:gdLst/>
              <a:ahLst/>
              <a:cxnLst/>
              <a:rect l="l" t="t" r="r" b="b"/>
              <a:pathLst>
                <a:path w="596" h="187" extrusionOk="0">
                  <a:moveTo>
                    <a:pt x="104" y="0"/>
                  </a:moveTo>
                  <a:cubicBezTo>
                    <a:pt x="45" y="0"/>
                    <a:pt x="0" y="20"/>
                    <a:pt x="0" y="100"/>
                  </a:cubicBezTo>
                  <a:cubicBezTo>
                    <a:pt x="0" y="173"/>
                    <a:pt x="56" y="187"/>
                    <a:pt x="124" y="187"/>
                  </a:cubicBezTo>
                  <a:cubicBezTo>
                    <a:pt x="165" y="187"/>
                    <a:pt x="211" y="182"/>
                    <a:pt x="251" y="182"/>
                  </a:cubicBezTo>
                  <a:cubicBezTo>
                    <a:pt x="263" y="182"/>
                    <a:pt x="275" y="182"/>
                    <a:pt x="286" y="183"/>
                  </a:cubicBezTo>
                  <a:cubicBezTo>
                    <a:pt x="405" y="160"/>
                    <a:pt x="524" y="160"/>
                    <a:pt x="596" y="41"/>
                  </a:cubicBezTo>
                  <a:cubicBezTo>
                    <a:pt x="517" y="23"/>
                    <a:pt x="432" y="12"/>
                    <a:pt x="355" y="12"/>
                  </a:cubicBezTo>
                  <a:cubicBezTo>
                    <a:pt x="327" y="12"/>
                    <a:pt x="300" y="14"/>
                    <a:pt x="274" y="17"/>
                  </a:cubicBezTo>
                  <a:cubicBezTo>
                    <a:pt x="223" y="17"/>
                    <a:pt x="158" y="0"/>
                    <a:pt x="10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41" name="Google Shape;3441;p32"/>
            <p:cNvSpPr/>
            <p:nvPr/>
          </p:nvSpPr>
          <p:spPr>
            <a:xfrm>
              <a:off x="5625700" y="2161100"/>
              <a:ext cx="19650" cy="2900"/>
            </a:xfrm>
            <a:custGeom>
              <a:avLst/>
              <a:gdLst/>
              <a:ahLst/>
              <a:cxnLst/>
              <a:rect l="l" t="t" r="r" b="b"/>
              <a:pathLst>
                <a:path w="786" h="116" extrusionOk="0">
                  <a:moveTo>
                    <a:pt x="0" y="1"/>
                  </a:moveTo>
                  <a:cubicBezTo>
                    <a:pt x="128" y="80"/>
                    <a:pt x="262" y="116"/>
                    <a:pt x="397" y="116"/>
                  </a:cubicBezTo>
                  <a:cubicBezTo>
                    <a:pt x="527" y="116"/>
                    <a:pt x="658" y="83"/>
                    <a:pt x="786" y="25"/>
                  </a:cubicBezTo>
                  <a:cubicBezTo>
                    <a:pt x="524" y="1"/>
                    <a:pt x="274" y="1"/>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42" name="Google Shape;3442;p32"/>
            <p:cNvSpPr/>
            <p:nvPr/>
          </p:nvSpPr>
          <p:spPr>
            <a:xfrm>
              <a:off x="5504850" y="2226500"/>
              <a:ext cx="7450" cy="5625"/>
            </a:xfrm>
            <a:custGeom>
              <a:avLst/>
              <a:gdLst/>
              <a:ahLst/>
              <a:cxnLst/>
              <a:rect l="l" t="t" r="r" b="b"/>
              <a:pathLst>
                <a:path w="298" h="225" extrusionOk="0">
                  <a:moveTo>
                    <a:pt x="141" y="0"/>
                  </a:moveTo>
                  <a:cubicBezTo>
                    <a:pt x="92" y="0"/>
                    <a:pt x="43" y="22"/>
                    <a:pt x="24" y="88"/>
                  </a:cubicBezTo>
                  <a:cubicBezTo>
                    <a:pt x="0" y="159"/>
                    <a:pt x="60" y="195"/>
                    <a:pt x="131" y="219"/>
                  </a:cubicBezTo>
                  <a:cubicBezTo>
                    <a:pt x="148" y="222"/>
                    <a:pt x="167" y="224"/>
                    <a:pt x="185" y="224"/>
                  </a:cubicBezTo>
                  <a:cubicBezTo>
                    <a:pt x="229" y="224"/>
                    <a:pt x="272" y="210"/>
                    <a:pt x="298" y="159"/>
                  </a:cubicBezTo>
                  <a:cubicBezTo>
                    <a:pt x="298" y="88"/>
                    <a:pt x="238" y="40"/>
                    <a:pt x="179" y="4"/>
                  </a:cubicBezTo>
                  <a:cubicBezTo>
                    <a:pt x="166" y="2"/>
                    <a:pt x="154" y="0"/>
                    <a:pt x="14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43" name="Google Shape;3443;p32"/>
            <p:cNvSpPr/>
            <p:nvPr/>
          </p:nvSpPr>
          <p:spPr>
            <a:xfrm>
              <a:off x="5536400" y="2249800"/>
              <a:ext cx="13700" cy="5800"/>
            </a:xfrm>
            <a:custGeom>
              <a:avLst/>
              <a:gdLst/>
              <a:ahLst/>
              <a:cxnLst/>
              <a:rect l="l" t="t" r="r" b="b"/>
              <a:pathLst>
                <a:path w="548" h="232" extrusionOk="0">
                  <a:moveTo>
                    <a:pt x="155" y="1"/>
                  </a:moveTo>
                  <a:cubicBezTo>
                    <a:pt x="107" y="60"/>
                    <a:pt x="48" y="96"/>
                    <a:pt x="0" y="144"/>
                  </a:cubicBezTo>
                  <a:cubicBezTo>
                    <a:pt x="113" y="166"/>
                    <a:pt x="231" y="232"/>
                    <a:pt x="347" y="232"/>
                  </a:cubicBezTo>
                  <a:cubicBezTo>
                    <a:pt x="415" y="232"/>
                    <a:pt x="482" y="210"/>
                    <a:pt x="548" y="144"/>
                  </a:cubicBezTo>
                  <a:cubicBezTo>
                    <a:pt x="488" y="49"/>
                    <a:pt x="369" y="25"/>
                    <a:pt x="250" y="13"/>
                  </a:cubicBezTo>
                  <a:cubicBezTo>
                    <a:pt x="226" y="13"/>
                    <a:pt x="191" y="13"/>
                    <a:pt x="15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44" name="Google Shape;3444;p32"/>
            <p:cNvSpPr/>
            <p:nvPr/>
          </p:nvSpPr>
          <p:spPr>
            <a:xfrm>
              <a:off x="5461375" y="2186125"/>
              <a:ext cx="6575" cy="5675"/>
            </a:xfrm>
            <a:custGeom>
              <a:avLst/>
              <a:gdLst/>
              <a:ahLst/>
              <a:cxnLst/>
              <a:rect l="l" t="t" r="r" b="b"/>
              <a:pathLst>
                <a:path w="263" h="227" extrusionOk="0">
                  <a:moveTo>
                    <a:pt x="263" y="0"/>
                  </a:moveTo>
                  <a:cubicBezTo>
                    <a:pt x="179" y="0"/>
                    <a:pt x="84" y="12"/>
                    <a:pt x="1" y="12"/>
                  </a:cubicBezTo>
                  <a:cubicBezTo>
                    <a:pt x="1" y="107"/>
                    <a:pt x="13" y="214"/>
                    <a:pt x="96" y="226"/>
                  </a:cubicBezTo>
                  <a:cubicBezTo>
                    <a:pt x="103" y="227"/>
                    <a:pt x="109" y="227"/>
                    <a:pt x="115" y="227"/>
                  </a:cubicBezTo>
                  <a:cubicBezTo>
                    <a:pt x="251" y="227"/>
                    <a:pt x="251" y="103"/>
                    <a:pt x="26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45" name="Google Shape;3445;p32"/>
            <p:cNvSpPr/>
            <p:nvPr/>
          </p:nvSpPr>
          <p:spPr>
            <a:xfrm>
              <a:off x="5464950" y="2246950"/>
              <a:ext cx="10450" cy="7275"/>
            </a:xfrm>
            <a:custGeom>
              <a:avLst/>
              <a:gdLst/>
              <a:ahLst/>
              <a:cxnLst/>
              <a:rect l="l" t="t" r="r" b="b"/>
              <a:pathLst>
                <a:path w="418" h="291" extrusionOk="0">
                  <a:moveTo>
                    <a:pt x="193" y="0"/>
                  </a:moveTo>
                  <a:cubicBezTo>
                    <a:pt x="127" y="0"/>
                    <a:pt x="61" y="9"/>
                    <a:pt x="1" y="20"/>
                  </a:cubicBezTo>
                  <a:cubicBezTo>
                    <a:pt x="48" y="103"/>
                    <a:pt x="96" y="186"/>
                    <a:pt x="132" y="282"/>
                  </a:cubicBezTo>
                  <a:cubicBezTo>
                    <a:pt x="156" y="288"/>
                    <a:pt x="179" y="291"/>
                    <a:pt x="205" y="291"/>
                  </a:cubicBezTo>
                  <a:cubicBezTo>
                    <a:pt x="230" y="291"/>
                    <a:pt x="257" y="288"/>
                    <a:pt x="287" y="282"/>
                  </a:cubicBezTo>
                  <a:cubicBezTo>
                    <a:pt x="334" y="198"/>
                    <a:pt x="370" y="115"/>
                    <a:pt x="417" y="44"/>
                  </a:cubicBezTo>
                  <a:cubicBezTo>
                    <a:pt x="347" y="12"/>
                    <a:pt x="270" y="0"/>
                    <a:pt x="19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46" name="Google Shape;3446;p32"/>
            <p:cNvSpPr/>
            <p:nvPr/>
          </p:nvSpPr>
          <p:spPr>
            <a:xfrm>
              <a:off x="5409600" y="2245350"/>
              <a:ext cx="12525" cy="8425"/>
            </a:xfrm>
            <a:custGeom>
              <a:avLst/>
              <a:gdLst/>
              <a:ahLst/>
              <a:cxnLst/>
              <a:rect l="l" t="t" r="r" b="b"/>
              <a:pathLst>
                <a:path w="501" h="337" extrusionOk="0">
                  <a:moveTo>
                    <a:pt x="167" y="0"/>
                  </a:moveTo>
                  <a:cubicBezTo>
                    <a:pt x="60" y="24"/>
                    <a:pt x="0" y="72"/>
                    <a:pt x="24" y="191"/>
                  </a:cubicBezTo>
                  <a:cubicBezTo>
                    <a:pt x="36" y="203"/>
                    <a:pt x="60" y="238"/>
                    <a:pt x="72" y="250"/>
                  </a:cubicBezTo>
                  <a:cubicBezTo>
                    <a:pt x="152" y="280"/>
                    <a:pt x="242" y="336"/>
                    <a:pt x="333" y="336"/>
                  </a:cubicBezTo>
                  <a:cubicBezTo>
                    <a:pt x="389" y="336"/>
                    <a:pt x="445" y="314"/>
                    <a:pt x="500" y="250"/>
                  </a:cubicBezTo>
                  <a:cubicBezTo>
                    <a:pt x="488" y="238"/>
                    <a:pt x="476" y="203"/>
                    <a:pt x="465" y="179"/>
                  </a:cubicBezTo>
                  <a:cubicBezTo>
                    <a:pt x="381" y="72"/>
                    <a:pt x="298" y="0"/>
                    <a:pt x="16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47" name="Google Shape;3447;p32"/>
            <p:cNvSpPr/>
            <p:nvPr/>
          </p:nvSpPr>
          <p:spPr>
            <a:xfrm>
              <a:off x="5765875" y="2189975"/>
              <a:ext cx="7475" cy="6875"/>
            </a:xfrm>
            <a:custGeom>
              <a:avLst/>
              <a:gdLst/>
              <a:ahLst/>
              <a:cxnLst/>
              <a:rect l="l" t="t" r="r" b="b"/>
              <a:pathLst>
                <a:path w="299" h="275" extrusionOk="0">
                  <a:moveTo>
                    <a:pt x="1" y="1"/>
                  </a:moveTo>
                  <a:cubicBezTo>
                    <a:pt x="1" y="156"/>
                    <a:pt x="37" y="275"/>
                    <a:pt x="227" y="275"/>
                  </a:cubicBezTo>
                  <a:cubicBezTo>
                    <a:pt x="263" y="275"/>
                    <a:pt x="299" y="203"/>
                    <a:pt x="299" y="203"/>
                  </a:cubicBezTo>
                  <a:cubicBezTo>
                    <a:pt x="239" y="132"/>
                    <a:pt x="180" y="72"/>
                    <a:pt x="12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48" name="Google Shape;3448;p32"/>
            <p:cNvSpPr/>
            <p:nvPr/>
          </p:nvSpPr>
          <p:spPr>
            <a:xfrm>
              <a:off x="5753375" y="2189975"/>
              <a:ext cx="8975" cy="7475"/>
            </a:xfrm>
            <a:custGeom>
              <a:avLst/>
              <a:gdLst/>
              <a:ahLst/>
              <a:cxnLst/>
              <a:rect l="l" t="t" r="r" b="b"/>
              <a:pathLst>
                <a:path w="359" h="299" extrusionOk="0">
                  <a:moveTo>
                    <a:pt x="358" y="1"/>
                  </a:moveTo>
                  <a:lnTo>
                    <a:pt x="358" y="1"/>
                  </a:lnTo>
                  <a:cubicBezTo>
                    <a:pt x="144" y="25"/>
                    <a:pt x="1" y="72"/>
                    <a:pt x="227" y="298"/>
                  </a:cubicBezTo>
                  <a:cubicBezTo>
                    <a:pt x="346" y="239"/>
                    <a:pt x="358" y="120"/>
                    <a:pt x="35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49" name="Google Shape;3449;p32"/>
            <p:cNvSpPr/>
            <p:nvPr/>
          </p:nvSpPr>
          <p:spPr>
            <a:xfrm>
              <a:off x="5675100" y="2256650"/>
              <a:ext cx="7175" cy="4800"/>
            </a:xfrm>
            <a:custGeom>
              <a:avLst/>
              <a:gdLst/>
              <a:ahLst/>
              <a:cxnLst/>
              <a:rect l="l" t="t" r="r" b="b"/>
              <a:pathLst>
                <a:path w="287" h="192" extrusionOk="0">
                  <a:moveTo>
                    <a:pt x="198" y="1"/>
                  </a:moveTo>
                  <a:cubicBezTo>
                    <a:pt x="130" y="1"/>
                    <a:pt x="70" y="41"/>
                    <a:pt x="24" y="96"/>
                  </a:cubicBezTo>
                  <a:cubicBezTo>
                    <a:pt x="1" y="144"/>
                    <a:pt x="24" y="167"/>
                    <a:pt x="84" y="191"/>
                  </a:cubicBezTo>
                  <a:cubicBezTo>
                    <a:pt x="132" y="191"/>
                    <a:pt x="215" y="156"/>
                    <a:pt x="274" y="132"/>
                  </a:cubicBezTo>
                  <a:cubicBezTo>
                    <a:pt x="286" y="108"/>
                    <a:pt x="274" y="13"/>
                    <a:pt x="263" y="13"/>
                  </a:cubicBezTo>
                  <a:cubicBezTo>
                    <a:pt x="240" y="4"/>
                    <a:pt x="219" y="1"/>
                    <a:pt x="19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50" name="Google Shape;3450;p32"/>
            <p:cNvSpPr/>
            <p:nvPr/>
          </p:nvSpPr>
          <p:spPr>
            <a:xfrm>
              <a:off x="5267325" y="2268100"/>
              <a:ext cx="14000" cy="4650"/>
            </a:xfrm>
            <a:custGeom>
              <a:avLst/>
              <a:gdLst/>
              <a:ahLst/>
              <a:cxnLst/>
              <a:rect l="l" t="t" r="r" b="b"/>
              <a:pathLst>
                <a:path w="560" h="186" extrusionOk="0">
                  <a:moveTo>
                    <a:pt x="394" y="1"/>
                  </a:moveTo>
                  <a:cubicBezTo>
                    <a:pt x="253" y="1"/>
                    <a:pt x="120" y="23"/>
                    <a:pt x="0" y="126"/>
                  </a:cubicBezTo>
                  <a:cubicBezTo>
                    <a:pt x="202" y="150"/>
                    <a:pt x="381" y="174"/>
                    <a:pt x="560" y="186"/>
                  </a:cubicBezTo>
                  <a:lnTo>
                    <a:pt x="560" y="7"/>
                  </a:lnTo>
                  <a:cubicBezTo>
                    <a:pt x="503" y="4"/>
                    <a:pt x="448" y="1"/>
                    <a:pt x="39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51" name="Google Shape;3451;p32"/>
            <p:cNvSpPr/>
            <p:nvPr/>
          </p:nvSpPr>
          <p:spPr>
            <a:xfrm>
              <a:off x="5496500" y="2297600"/>
              <a:ext cx="12825" cy="3225"/>
            </a:xfrm>
            <a:custGeom>
              <a:avLst/>
              <a:gdLst/>
              <a:ahLst/>
              <a:cxnLst/>
              <a:rect l="l" t="t" r="r" b="b"/>
              <a:pathLst>
                <a:path w="513" h="129" extrusionOk="0">
                  <a:moveTo>
                    <a:pt x="139" y="1"/>
                  </a:moveTo>
                  <a:cubicBezTo>
                    <a:pt x="95" y="1"/>
                    <a:pt x="49" y="3"/>
                    <a:pt x="1" y="6"/>
                  </a:cubicBezTo>
                  <a:cubicBezTo>
                    <a:pt x="93" y="105"/>
                    <a:pt x="194" y="128"/>
                    <a:pt x="298" y="128"/>
                  </a:cubicBezTo>
                  <a:cubicBezTo>
                    <a:pt x="369" y="128"/>
                    <a:pt x="441" y="118"/>
                    <a:pt x="513" y="113"/>
                  </a:cubicBezTo>
                  <a:cubicBezTo>
                    <a:pt x="395" y="23"/>
                    <a:pt x="278" y="1"/>
                    <a:pt x="13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52" name="Google Shape;3452;p32"/>
            <p:cNvSpPr/>
            <p:nvPr/>
          </p:nvSpPr>
          <p:spPr>
            <a:xfrm>
              <a:off x="5550675" y="2204300"/>
              <a:ext cx="10750" cy="3575"/>
            </a:xfrm>
            <a:custGeom>
              <a:avLst/>
              <a:gdLst/>
              <a:ahLst/>
              <a:cxnLst/>
              <a:rect l="l" t="t" r="r" b="b"/>
              <a:pathLst>
                <a:path w="430" h="143" extrusionOk="0">
                  <a:moveTo>
                    <a:pt x="179" y="1"/>
                  </a:moveTo>
                  <a:cubicBezTo>
                    <a:pt x="127" y="1"/>
                    <a:pt x="71" y="11"/>
                    <a:pt x="13" y="23"/>
                  </a:cubicBezTo>
                  <a:cubicBezTo>
                    <a:pt x="1" y="47"/>
                    <a:pt x="1" y="95"/>
                    <a:pt x="1" y="142"/>
                  </a:cubicBezTo>
                  <a:lnTo>
                    <a:pt x="429" y="142"/>
                  </a:lnTo>
                  <a:cubicBezTo>
                    <a:pt x="360" y="34"/>
                    <a:pt x="275" y="1"/>
                    <a:pt x="17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53" name="Google Shape;3453;p32"/>
            <p:cNvSpPr/>
            <p:nvPr/>
          </p:nvSpPr>
          <p:spPr>
            <a:xfrm>
              <a:off x="5677775" y="2285225"/>
              <a:ext cx="4800" cy="4400"/>
            </a:xfrm>
            <a:custGeom>
              <a:avLst/>
              <a:gdLst/>
              <a:ahLst/>
              <a:cxnLst/>
              <a:rect l="l" t="t" r="r" b="b"/>
              <a:pathLst>
                <a:path w="192" h="176" extrusionOk="0">
                  <a:moveTo>
                    <a:pt x="156" y="1"/>
                  </a:moveTo>
                  <a:cubicBezTo>
                    <a:pt x="120" y="13"/>
                    <a:pt x="60" y="13"/>
                    <a:pt x="36" y="37"/>
                  </a:cubicBezTo>
                  <a:cubicBezTo>
                    <a:pt x="1" y="84"/>
                    <a:pt x="13" y="144"/>
                    <a:pt x="72" y="156"/>
                  </a:cubicBezTo>
                  <a:cubicBezTo>
                    <a:pt x="94" y="169"/>
                    <a:pt x="115" y="176"/>
                    <a:pt x="133" y="176"/>
                  </a:cubicBezTo>
                  <a:cubicBezTo>
                    <a:pt x="162" y="176"/>
                    <a:pt x="184" y="157"/>
                    <a:pt x="191" y="120"/>
                  </a:cubicBezTo>
                  <a:cubicBezTo>
                    <a:pt x="191" y="84"/>
                    <a:pt x="167" y="37"/>
                    <a:pt x="15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54" name="Google Shape;3454;p32"/>
            <p:cNvSpPr/>
            <p:nvPr/>
          </p:nvSpPr>
          <p:spPr>
            <a:xfrm>
              <a:off x="5634325" y="2253075"/>
              <a:ext cx="9250" cy="4550"/>
            </a:xfrm>
            <a:custGeom>
              <a:avLst/>
              <a:gdLst/>
              <a:ahLst/>
              <a:cxnLst/>
              <a:rect l="l" t="t" r="r" b="b"/>
              <a:pathLst>
                <a:path w="370" h="182" extrusionOk="0">
                  <a:moveTo>
                    <a:pt x="96" y="1"/>
                  </a:moveTo>
                  <a:cubicBezTo>
                    <a:pt x="60" y="49"/>
                    <a:pt x="0" y="108"/>
                    <a:pt x="84" y="156"/>
                  </a:cubicBezTo>
                  <a:cubicBezTo>
                    <a:pt x="119" y="173"/>
                    <a:pt x="152" y="181"/>
                    <a:pt x="184" y="181"/>
                  </a:cubicBezTo>
                  <a:cubicBezTo>
                    <a:pt x="261" y="181"/>
                    <a:pt x="327" y="133"/>
                    <a:pt x="370" y="49"/>
                  </a:cubicBezTo>
                  <a:cubicBezTo>
                    <a:pt x="286" y="49"/>
                    <a:pt x="191" y="37"/>
                    <a:pt x="9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55" name="Google Shape;3455;p32"/>
            <p:cNvSpPr/>
            <p:nvPr/>
          </p:nvSpPr>
          <p:spPr>
            <a:xfrm>
              <a:off x="5656950" y="2283750"/>
              <a:ext cx="3000" cy="2100"/>
            </a:xfrm>
            <a:custGeom>
              <a:avLst/>
              <a:gdLst/>
              <a:ahLst/>
              <a:cxnLst/>
              <a:rect l="l" t="t" r="r" b="b"/>
              <a:pathLst>
                <a:path w="120" h="84" extrusionOk="0">
                  <a:moveTo>
                    <a:pt x="60" y="0"/>
                  </a:moveTo>
                  <a:cubicBezTo>
                    <a:pt x="48" y="0"/>
                    <a:pt x="12" y="0"/>
                    <a:pt x="0" y="12"/>
                  </a:cubicBezTo>
                  <a:lnTo>
                    <a:pt x="0" y="60"/>
                  </a:lnTo>
                  <a:cubicBezTo>
                    <a:pt x="12" y="72"/>
                    <a:pt x="36" y="84"/>
                    <a:pt x="48" y="84"/>
                  </a:cubicBezTo>
                  <a:cubicBezTo>
                    <a:pt x="119" y="60"/>
                    <a:pt x="119" y="24"/>
                    <a:pt x="6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56" name="Google Shape;3456;p32"/>
            <p:cNvSpPr/>
            <p:nvPr/>
          </p:nvSpPr>
          <p:spPr>
            <a:xfrm>
              <a:off x="5613775" y="2161100"/>
              <a:ext cx="8675" cy="2225"/>
            </a:xfrm>
            <a:custGeom>
              <a:avLst/>
              <a:gdLst/>
              <a:ahLst/>
              <a:cxnLst/>
              <a:rect l="l" t="t" r="r" b="b"/>
              <a:pathLst>
                <a:path w="347" h="89" extrusionOk="0">
                  <a:moveTo>
                    <a:pt x="346" y="1"/>
                  </a:moveTo>
                  <a:cubicBezTo>
                    <a:pt x="227" y="1"/>
                    <a:pt x="120" y="25"/>
                    <a:pt x="1" y="25"/>
                  </a:cubicBezTo>
                  <a:cubicBezTo>
                    <a:pt x="59" y="65"/>
                    <a:pt x="116" y="89"/>
                    <a:pt x="173" y="89"/>
                  </a:cubicBezTo>
                  <a:cubicBezTo>
                    <a:pt x="233" y="89"/>
                    <a:pt x="291" y="62"/>
                    <a:pt x="34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57" name="Google Shape;3457;p32"/>
            <p:cNvSpPr/>
            <p:nvPr/>
          </p:nvSpPr>
          <p:spPr>
            <a:xfrm>
              <a:off x="5406325" y="2268275"/>
              <a:ext cx="8050" cy="3950"/>
            </a:xfrm>
            <a:custGeom>
              <a:avLst/>
              <a:gdLst/>
              <a:ahLst/>
              <a:cxnLst/>
              <a:rect l="l" t="t" r="r" b="b"/>
              <a:pathLst>
                <a:path w="322" h="158" extrusionOk="0">
                  <a:moveTo>
                    <a:pt x="36" y="0"/>
                  </a:moveTo>
                  <a:cubicBezTo>
                    <a:pt x="0" y="60"/>
                    <a:pt x="12" y="107"/>
                    <a:pt x="60" y="155"/>
                  </a:cubicBezTo>
                  <a:cubicBezTo>
                    <a:pt x="74" y="157"/>
                    <a:pt x="88" y="158"/>
                    <a:pt x="103" y="158"/>
                  </a:cubicBezTo>
                  <a:cubicBezTo>
                    <a:pt x="186" y="158"/>
                    <a:pt x="271" y="125"/>
                    <a:pt x="322" y="24"/>
                  </a:cubicBezTo>
                  <a:cubicBezTo>
                    <a:pt x="215" y="0"/>
                    <a:pt x="131" y="0"/>
                    <a:pt x="3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58" name="Google Shape;3458;p32"/>
            <p:cNvSpPr/>
            <p:nvPr/>
          </p:nvSpPr>
          <p:spPr>
            <a:xfrm>
              <a:off x="5493525" y="2272425"/>
              <a:ext cx="6875" cy="2775"/>
            </a:xfrm>
            <a:custGeom>
              <a:avLst/>
              <a:gdLst/>
              <a:ahLst/>
              <a:cxnLst/>
              <a:rect l="l" t="t" r="r" b="b"/>
              <a:pathLst>
                <a:path w="275" h="111" extrusionOk="0">
                  <a:moveTo>
                    <a:pt x="1" y="1"/>
                  </a:moveTo>
                  <a:cubicBezTo>
                    <a:pt x="39" y="78"/>
                    <a:pt x="93" y="110"/>
                    <a:pt x="159" y="110"/>
                  </a:cubicBezTo>
                  <a:cubicBezTo>
                    <a:pt x="194" y="110"/>
                    <a:pt x="233" y="101"/>
                    <a:pt x="275" y="84"/>
                  </a:cubicBezTo>
                  <a:lnTo>
                    <a:pt x="275" y="37"/>
                  </a:lnTo>
                  <a:cubicBezTo>
                    <a:pt x="167" y="13"/>
                    <a:pt x="84" y="1"/>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59" name="Google Shape;3459;p32"/>
            <p:cNvSpPr/>
            <p:nvPr/>
          </p:nvSpPr>
          <p:spPr>
            <a:xfrm>
              <a:off x="5572125" y="2204050"/>
              <a:ext cx="3275" cy="2250"/>
            </a:xfrm>
            <a:custGeom>
              <a:avLst/>
              <a:gdLst/>
              <a:ahLst/>
              <a:cxnLst/>
              <a:rect l="l" t="t" r="r" b="b"/>
              <a:pathLst>
                <a:path w="131" h="90" extrusionOk="0">
                  <a:moveTo>
                    <a:pt x="70" y="0"/>
                  </a:moveTo>
                  <a:cubicBezTo>
                    <a:pt x="48" y="0"/>
                    <a:pt x="24" y="3"/>
                    <a:pt x="0" y="9"/>
                  </a:cubicBezTo>
                  <a:cubicBezTo>
                    <a:pt x="24" y="63"/>
                    <a:pt x="48" y="90"/>
                    <a:pt x="70" y="90"/>
                  </a:cubicBezTo>
                  <a:cubicBezTo>
                    <a:pt x="92" y="90"/>
                    <a:pt x="113" y="63"/>
                    <a:pt x="131" y="9"/>
                  </a:cubicBezTo>
                  <a:cubicBezTo>
                    <a:pt x="113" y="3"/>
                    <a:pt x="92" y="0"/>
                    <a:pt x="7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60" name="Google Shape;3460;p32"/>
            <p:cNvSpPr/>
            <p:nvPr/>
          </p:nvSpPr>
          <p:spPr>
            <a:xfrm>
              <a:off x="5582525" y="2250100"/>
              <a:ext cx="3900" cy="2325"/>
            </a:xfrm>
            <a:custGeom>
              <a:avLst/>
              <a:gdLst/>
              <a:ahLst/>
              <a:cxnLst/>
              <a:rect l="l" t="t" r="r" b="b"/>
              <a:pathLst>
                <a:path w="156" h="93" extrusionOk="0">
                  <a:moveTo>
                    <a:pt x="1" y="1"/>
                  </a:moveTo>
                  <a:lnTo>
                    <a:pt x="1" y="1"/>
                  </a:lnTo>
                  <a:cubicBezTo>
                    <a:pt x="26" y="59"/>
                    <a:pt x="52" y="92"/>
                    <a:pt x="80" y="92"/>
                  </a:cubicBezTo>
                  <a:cubicBezTo>
                    <a:pt x="103" y="92"/>
                    <a:pt x="128" y="68"/>
                    <a:pt x="156" y="13"/>
                  </a:cubicBezTo>
                  <a:cubicBezTo>
                    <a:pt x="108" y="13"/>
                    <a:pt x="60"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61" name="Google Shape;3461;p32"/>
            <p:cNvSpPr/>
            <p:nvPr/>
          </p:nvSpPr>
          <p:spPr>
            <a:xfrm>
              <a:off x="5622425" y="2159250"/>
              <a:ext cx="3300" cy="2475"/>
            </a:xfrm>
            <a:custGeom>
              <a:avLst/>
              <a:gdLst/>
              <a:ahLst/>
              <a:cxnLst/>
              <a:rect l="l" t="t" r="r" b="b"/>
              <a:pathLst>
                <a:path w="132" h="99" extrusionOk="0">
                  <a:moveTo>
                    <a:pt x="70" y="1"/>
                  </a:moveTo>
                  <a:cubicBezTo>
                    <a:pt x="50" y="1"/>
                    <a:pt x="26" y="23"/>
                    <a:pt x="0" y="75"/>
                  </a:cubicBezTo>
                  <a:cubicBezTo>
                    <a:pt x="48" y="99"/>
                    <a:pt x="84" y="99"/>
                    <a:pt x="131" y="99"/>
                  </a:cubicBezTo>
                  <a:cubicBezTo>
                    <a:pt x="118" y="38"/>
                    <a:pt x="97" y="1"/>
                    <a:pt x="7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62" name="Google Shape;3462;p32"/>
            <p:cNvSpPr/>
            <p:nvPr/>
          </p:nvSpPr>
          <p:spPr>
            <a:xfrm>
              <a:off x="5604550" y="2159325"/>
              <a:ext cx="3600" cy="1800"/>
            </a:xfrm>
            <a:custGeom>
              <a:avLst/>
              <a:gdLst/>
              <a:ahLst/>
              <a:cxnLst/>
              <a:rect l="l" t="t" r="r" b="b"/>
              <a:pathLst>
                <a:path w="144" h="72" extrusionOk="0">
                  <a:moveTo>
                    <a:pt x="64" y="1"/>
                  </a:moveTo>
                  <a:cubicBezTo>
                    <a:pt x="34" y="1"/>
                    <a:pt x="9" y="19"/>
                    <a:pt x="1" y="60"/>
                  </a:cubicBezTo>
                  <a:cubicBezTo>
                    <a:pt x="48" y="60"/>
                    <a:pt x="84" y="60"/>
                    <a:pt x="144" y="72"/>
                  </a:cubicBezTo>
                  <a:cubicBezTo>
                    <a:pt x="132" y="48"/>
                    <a:pt x="120" y="36"/>
                    <a:pt x="108" y="12"/>
                  </a:cubicBezTo>
                  <a:cubicBezTo>
                    <a:pt x="93" y="5"/>
                    <a:pt x="78" y="1"/>
                    <a:pt x="6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63" name="Google Shape;3463;p32"/>
            <p:cNvSpPr/>
            <p:nvPr/>
          </p:nvSpPr>
          <p:spPr>
            <a:xfrm>
              <a:off x="5532825" y="2205850"/>
              <a:ext cx="3300" cy="2050"/>
            </a:xfrm>
            <a:custGeom>
              <a:avLst/>
              <a:gdLst/>
              <a:ahLst/>
              <a:cxnLst/>
              <a:rect l="l" t="t" r="r" b="b"/>
              <a:pathLst>
                <a:path w="132" h="82" extrusionOk="0">
                  <a:moveTo>
                    <a:pt x="56" y="1"/>
                  </a:moveTo>
                  <a:cubicBezTo>
                    <a:pt x="35" y="1"/>
                    <a:pt x="15" y="19"/>
                    <a:pt x="0" y="56"/>
                  </a:cubicBezTo>
                  <a:cubicBezTo>
                    <a:pt x="22" y="71"/>
                    <a:pt x="49" y="81"/>
                    <a:pt x="77" y="81"/>
                  </a:cubicBezTo>
                  <a:cubicBezTo>
                    <a:pt x="95" y="81"/>
                    <a:pt x="113" y="77"/>
                    <a:pt x="131" y="68"/>
                  </a:cubicBezTo>
                  <a:cubicBezTo>
                    <a:pt x="131" y="56"/>
                    <a:pt x="119" y="33"/>
                    <a:pt x="96" y="21"/>
                  </a:cubicBezTo>
                  <a:cubicBezTo>
                    <a:pt x="82" y="7"/>
                    <a:pt x="69" y="1"/>
                    <a:pt x="5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64" name="Google Shape;3464;p32"/>
            <p:cNvSpPr/>
            <p:nvPr/>
          </p:nvSpPr>
          <p:spPr>
            <a:xfrm>
              <a:off x="5539675" y="2205650"/>
              <a:ext cx="3875" cy="2175"/>
            </a:xfrm>
            <a:custGeom>
              <a:avLst/>
              <a:gdLst/>
              <a:ahLst/>
              <a:cxnLst/>
              <a:rect l="l" t="t" r="r" b="b"/>
              <a:pathLst>
                <a:path w="155" h="87" extrusionOk="0">
                  <a:moveTo>
                    <a:pt x="77" y="1"/>
                  </a:moveTo>
                  <a:cubicBezTo>
                    <a:pt x="44" y="1"/>
                    <a:pt x="19" y="18"/>
                    <a:pt x="0" y="64"/>
                  </a:cubicBezTo>
                  <a:cubicBezTo>
                    <a:pt x="26" y="77"/>
                    <a:pt x="56" y="87"/>
                    <a:pt x="85" y="87"/>
                  </a:cubicBezTo>
                  <a:cubicBezTo>
                    <a:pt x="110" y="87"/>
                    <a:pt x="134" y="80"/>
                    <a:pt x="155" y="64"/>
                  </a:cubicBezTo>
                  <a:cubicBezTo>
                    <a:pt x="143" y="41"/>
                    <a:pt x="119" y="29"/>
                    <a:pt x="107" y="5"/>
                  </a:cubicBezTo>
                  <a:cubicBezTo>
                    <a:pt x="97" y="2"/>
                    <a:pt x="87" y="1"/>
                    <a:pt x="7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65" name="Google Shape;3465;p32"/>
            <p:cNvSpPr/>
            <p:nvPr/>
          </p:nvSpPr>
          <p:spPr>
            <a:xfrm>
              <a:off x="5403650" y="2268050"/>
              <a:ext cx="3575" cy="4100"/>
            </a:xfrm>
            <a:custGeom>
              <a:avLst/>
              <a:gdLst/>
              <a:ahLst/>
              <a:cxnLst/>
              <a:rect l="l" t="t" r="r" b="b"/>
              <a:pathLst>
                <a:path w="143" h="164" extrusionOk="0">
                  <a:moveTo>
                    <a:pt x="66" y="0"/>
                  </a:moveTo>
                  <a:cubicBezTo>
                    <a:pt x="45" y="0"/>
                    <a:pt x="24" y="3"/>
                    <a:pt x="0" y="9"/>
                  </a:cubicBezTo>
                  <a:lnTo>
                    <a:pt x="143" y="164"/>
                  </a:lnTo>
                  <a:cubicBezTo>
                    <a:pt x="143" y="116"/>
                    <a:pt x="131" y="57"/>
                    <a:pt x="131" y="9"/>
                  </a:cubicBezTo>
                  <a:cubicBezTo>
                    <a:pt x="107" y="3"/>
                    <a:pt x="86" y="0"/>
                    <a:pt x="6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66" name="Google Shape;3466;p32"/>
            <p:cNvSpPr/>
            <p:nvPr/>
          </p:nvSpPr>
          <p:spPr>
            <a:xfrm>
              <a:off x="5281600" y="2266875"/>
              <a:ext cx="3300" cy="2000"/>
            </a:xfrm>
            <a:custGeom>
              <a:avLst/>
              <a:gdLst/>
              <a:ahLst/>
              <a:cxnLst/>
              <a:rect l="l" t="t" r="r" b="b"/>
              <a:pathLst>
                <a:path w="132" h="80" extrusionOk="0">
                  <a:moveTo>
                    <a:pt x="59" y="0"/>
                  </a:moveTo>
                  <a:cubicBezTo>
                    <a:pt x="35" y="0"/>
                    <a:pt x="15" y="19"/>
                    <a:pt x="1" y="56"/>
                  </a:cubicBezTo>
                  <a:cubicBezTo>
                    <a:pt x="24" y="80"/>
                    <a:pt x="72" y="80"/>
                    <a:pt x="131" y="80"/>
                  </a:cubicBezTo>
                  <a:cubicBezTo>
                    <a:pt x="120" y="56"/>
                    <a:pt x="120" y="32"/>
                    <a:pt x="108" y="20"/>
                  </a:cubicBezTo>
                  <a:cubicBezTo>
                    <a:pt x="90" y="7"/>
                    <a:pt x="74" y="0"/>
                    <a:pt x="5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67" name="Google Shape;3467;p32"/>
            <p:cNvSpPr/>
            <p:nvPr/>
          </p:nvSpPr>
          <p:spPr>
            <a:xfrm>
              <a:off x="5951325" y="2301300"/>
              <a:ext cx="75925" cy="10200"/>
            </a:xfrm>
            <a:custGeom>
              <a:avLst/>
              <a:gdLst/>
              <a:ahLst/>
              <a:cxnLst/>
              <a:rect l="l" t="t" r="r" b="b"/>
              <a:pathLst>
                <a:path w="3037" h="408" extrusionOk="0">
                  <a:moveTo>
                    <a:pt x="1068" y="0"/>
                  </a:moveTo>
                  <a:cubicBezTo>
                    <a:pt x="796" y="0"/>
                    <a:pt x="526" y="16"/>
                    <a:pt x="255" y="16"/>
                  </a:cubicBezTo>
                  <a:cubicBezTo>
                    <a:pt x="186" y="16"/>
                    <a:pt x="117" y="15"/>
                    <a:pt x="48" y="13"/>
                  </a:cubicBezTo>
                  <a:lnTo>
                    <a:pt x="48" y="13"/>
                  </a:lnTo>
                  <a:cubicBezTo>
                    <a:pt x="1" y="132"/>
                    <a:pt x="60" y="191"/>
                    <a:pt x="167" y="227"/>
                  </a:cubicBezTo>
                  <a:cubicBezTo>
                    <a:pt x="310" y="251"/>
                    <a:pt x="465" y="275"/>
                    <a:pt x="608" y="286"/>
                  </a:cubicBezTo>
                  <a:cubicBezTo>
                    <a:pt x="632" y="286"/>
                    <a:pt x="667" y="275"/>
                    <a:pt x="691" y="275"/>
                  </a:cubicBezTo>
                  <a:cubicBezTo>
                    <a:pt x="774" y="334"/>
                    <a:pt x="858" y="382"/>
                    <a:pt x="953" y="406"/>
                  </a:cubicBezTo>
                  <a:cubicBezTo>
                    <a:pt x="973" y="407"/>
                    <a:pt x="993" y="407"/>
                    <a:pt x="1013" y="407"/>
                  </a:cubicBezTo>
                  <a:cubicBezTo>
                    <a:pt x="1246" y="407"/>
                    <a:pt x="1474" y="326"/>
                    <a:pt x="1704" y="326"/>
                  </a:cubicBezTo>
                  <a:cubicBezTo>
                    <a:pt x="1818" y="326"/>
                    <a:pt x="1933" y="346"/>
                    <a:pt x="2048" y="406"/>
                  </a:cubicBezTo>
                  <a:cubicBezTo>
                    <a:pt x="2096" y="406"/>
                    <a:pt x="2144" y="406"/>
                    <a:pt x="2191" y="394"/>
                  </a:cubicBezTo>
                  <a:cubicBezTo>
                    <a:pt x="2250" y="338"/>
                    <a:pt x="2320" y="321"/>
                    <a:pt x="2395" y="321"/>
                  </a:cubicBezTo>
                  <a:cubicBezTo>
                    <a:pt x="2509" y="321"/>
                    <a:pt x="2634" y="360"/>
                    <a:pt x="2747" y="360"/>
                  </a:cubicBezTo>
                  <a:cubicBezTo>
                    <a:pt x="2864" y="360"/>
                    <a:pt x="2968" y="319"/>
                    <a:pt x="3037" y="156"/>
                  </a:cubicBezTo>
                  <a:cubicBezTo>
                    <a:pt x="2922" y="79"/>
                    <a:pt x="2803" y="55"/>
                    <a:pt x="2684" y="55"/>
                  </a:cubicBezTo>
                  <a:cubicBezTo>
                    <a:pt x="2492" y="55"/>
                    <a:pt x="2298" y="117"/>
                    <a:pt x="2117" y="117"/>
                  </a:cubicBezTo>
                  <a:cubicBezTo>
                    <a:pt x="2061" y="117"/>
                    <a:pt x="2006" y="111"/>
                    <a:pt x="1953" y="96"/>
                  </a:cubicBezTo>
                  <a:cubicBezTo>
                    <a:pt x="1656" y="19"/>
                    <a:pt x="1361" y="0"/>
                    <a:pt x="106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68" name="Google Shape;3468;p32"/>
            <p:cNvSpPr/>
            <p:nvPr/>
          </p:nvSpPr>
          <p:spPr>
            <a:xfrm>
              <a:off x="5812625" y="2297225"/>
              <a:ext cx="62825" cy="8575"/>
            </a:xfrm>
            <a:custGeom>
              <a:avLst/>
              <a:gdLst/>
              <a:ahLst/>
              <a:cxnLst/>
              <a:rect l="l" t="t" r="r" b="b"/>
              <a:pathLst>
                <a:path w="2513" h="343" extrusionOk="0">
                  <a:moveTo>
                    <a:pt x="1574" y="1"/>
                  </a:moveTo>
                  <a:cubicBezTo>
                    <a:pt x="896" y="1"/>
                    <a:pt x="259" y="59"/>
                    <a:pt x="0" y="176"/>
                  </a:cubicBezTo>
                  <a:cubicBezTo>
                    <a:pt x="161" y="277"/>
                    <a:pt x="328" y="295"/>
                    <a:pt x="493" y="295"/>
                  </a:cubicBezTo>
                  <a:cubicBezTo>
                    <a:pt x="583" y="295"/>
                    <a:pt x="673" y="289"/>
                    <a:pt x="761" y="289"/>
                  </a:cubicBezTo>
                  <a:cubicBezTo>
                    <a:pt x="834" y="289"/>
                    <a:pt x="906" y="293"/>
                    <a:pt x="977" y="307"/>
                  </a:cubicBezTo>
                  <a:cubicBezTo>
                    <a:pt x="1006" y="330"/>
                    <a:pt x="1033" y="342"/>
                    <a:pt x="1060" y="342"/>
                  </a:cubicBezTo>
                  <a:cubicBezTo>
                    <a:pt x="1087" y="342"/>
                    <a:pt x="1113" y="330"/>
                    <a:pt x="1143" y="307"/>
                  </a:cubicBezTo>
                  <a:cubicBezTo>
                    <a:pt x="1572" y="295"/>
                    <a:pt x="2001" y="295"/>
                    <a:pt x="2441" y="271"/>
                  </a:cubicBezTo>
                  <a:cubicBezTo>
                    <a:pt x="2512" y="199"/>
                    <a:pt x="2512" y="116"/>
                    <a:pt x="2441" y="33"/>
                  </a:cubicBezTo>
                  <a:cubicBezTo>
                    <a:pt x="2162" y="11"/>
                    <a:pt x="1865" y="1"/>
                    <a:pt x="157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69" name="Google Shape;3469;p32"/>
            <p:cNvSpPr/>
            <p:nvPr/>
          </p:nvSpPr>
          <p:spPr>
            <a:xfrm>
              <a:off x="6006100" y="2300750"/>
              <a:ext cx="57475" cy="10400"/>
            </a:xfrm>
            <a:custGeom>
              <a:avLst/>
              <a:gdLst/>
              <a:ahLst/>
              <a:cxnLst/>
              <a:rect l="l" t="t" r="r" b="b"/>
              <a:pathLst>
                <a:path w="2299" h="416" extrusionOk="0">
                  <a:moveTo>
                    <a:pt x="1535" y="0"/>
                  </a:moveTo>
                  <a:cubicBezTo>
                    <a:pt x="1303" y="0"/>
                    <a:pt x="1073" y="46"/>
                    <a:pt x="846" y="166"/>
                  </a:cubicBezTo>
                  <a:cubicBezTo>
                    <a:pt x="738" y="284"/>
                    <a:pt x="604" y="295"/>
                    <a:pt x="467" y="295"/>
                  </a:cubicBezTo>
                  <a:cubicBezTo>
                    <a:pt x="434" y="295"/>
                    <a:pt x="401" y="295"/>
                    <a:pt x="369" y="295"/>
                  </a:cubicBezTo>
                  <a:cubicBezTo>
                    <a:pt x="235" y="295"/>
                    <a:pt x="105" y="306"/>
                    <a:pt x="0" y="416"/>
                  </a:cubicBezTo>
                  <a:cubicBezTo>
                    <a:pt x="715" y="416"/>
                    <a:pt x="1441" y="416"/>
                    <a:pt x="2155" y="404"/>
                  </a:cubicBezTo>
                  <a:cubicBezTo>
                    <a:pt x="2239" y="344"/>
                    <a:pt x="2298" y="249"/>
                    <a:pt x="2298" y="130"/>
                  </a:cubicBezTo>
                  <a:cubicBezTo>
                    <a:pt x="2043" y="55"/>
                    <a:pt x="1788" y="0"/>
                    <a:pt x="153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70" name="Google Shape;3470;p32"/>
            <p:cNvSpPr/>
            <p:nvPr/>
          </p:nvSpPr>
          <p:spPr>
            <a:xfrm>
              <a:off x="5902225" y="2296150"/>
              <a:ext cx="40800" cy="11125"/>
            </a:xfrm>
            <a:custGeom>
              <a:avLst/>
              <a:gdLst/>
              <a:ahLst/>
              <a:cxnLst/>
              <a:rect l="l" t="t" r="r" b="b"/>
              <a:pathLst>
                <a:path w="1632" h="445" extrusionOk="0">
                  <a:moveTo>
                    <a:pt x="1364" y="0"/>
                  </a:moveTo>
                  <a:cubicBezTo>
                    <a:pt x="1346" y="0"/>
                    <a:pt x="1328" y="16"/>
                    <a:pt x="1310" y="52"/>
                  </a:cubicBezTo>
                  <a:cubicBezTo>
                    <a:pt x="1238" y="76"/>
                    <a:pt x="1191" y="135"/>
                    <a:pt x="1143" y="183"/>
                  </a:cubicBezTo>
                  <a:cubicBezTo>
                    <a:pt x="1119" y="195"/>
                    <a:pt x="1072" y="195"/>
                    <a:pt x="1024" y="195"/>
                  </a:cubicBezTo>
                  <a:cubicBezTo>
                    <a:pt x="1024" y="219"/>
                    <a:pt x="1000" y="219"/>
                    <a:pt x="964" y="231"/>
                  </a:cubicBezTo>
                  <a:cubicBezTo>
                    <a:pt x="953" y="233"/>
                    <a:pt x="943" y="235"/>
                    <a:pt x="934" y="235"/>
                  </a:cubicBezTo>
                  <a:cubicBezTo>
                    <a:pt x="905" y="235"/>
                    <a:pt x="885" y="219"/>
                    <a:pt x="857" y="183"/>
                  </a:cubicBezTo>
                  <a:cubicBezTo>
                    <a:pt x="583" y="183"/>
                    <a:pt x="286" y="195"/>
                    <a:pt x="0" y="219"/>
                  </a:cubicBezTo>
                  <a:lnTo>
                    <a:pt x="0" y="290"/>
                  </a:lnTo>
                  <a:cubicBezTo>
                    <a:pt x="306" y="373"/>
                    <a:pt x="607" y="445"/>
                    <a:pt x="911" y="445"/>
                  </a:cubicBezTo>
                  <a:cubicBezTo>
                    <a:pt x="1129" y="445"/>
                    <a:pt x="1348" y="408"/>
                    <a:pt x="1572" y="314"/>
                  </a:cubicBezTo>
                  <a:cubicBezTo>
                    <a:pt x="1607" y="290"/>
                    <a:pt x="1619" y="278"/>
                    <a:pt x="1631" y="242"/>
                  </a:cubicBezTo>
                  <a:cubicBezTo>
                    <a:pt x="1619" y="219"/>
                    <a:pt x="1584" y="195"/>
                    <a:pt x="1572" y="171"/>
                  </a:cubicBezTo>
                  <a:cubicBezTo>
                    <a:pt x="1536" y="123"/>
                    <a:pt x="1488" y="64"/>
                    <a:pt x="1429" y="40"/>
                  </a:cubicBezTo>
                  <a:cubicBezTo>
                    <a:pt x="1429" y="40"/>
                    <a:pt x="1417" y="16"/>
                    <a:pt x="1381" y="4"/>
                  </a:cubicBezTo>
                  <a:cubicBezTo>
                    <a:pt x="1376" y="2"/>
                    <a:pt x="1370" y="0"/>
                    <a:pt x="136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71" name="Google Shape;3471;p32"/>
            <p:cNvSpPr/>
            <p:nvPr/>
          </p:nvSpPr>
          <p:spPr>
            <a:xfrm>
              <a:off x="6059975" y="2304575"/>
              <a:ext cx="25025" cy="12225"/>
            </a:xfrm>
            <a:custGeom>
              <a:avLst/>
              <a:gdLst/>
              <a:ahLst/>
              <a:cxnLst/>
              <a:rect l="l" t="t" r="r" b="b"/>
              <a:pathLst>
                <a:path w="1001" h="489" extrusionOk="0">
                  <a:moveTo>
                    <a:pt x="143" y="1"/>
                  </a:moveTo>
                  <a:cubicBezTo>
                    <a:pt x="48" y="36"/>
                    <a:pt x="0" y="144"/>
                    <a:pt x="0" y="263"/>
                  </a:cubicBezTo>
                  <a:cubicBezTo>
                    <a:pt x="143" y="310"/>
                    <a:pt x="346" y="239"/>
                    <a:pt x="441" y="417"/>
                  </a:cubicBezTo>
                  <a:cubicBezTo>
                    <a:pt x="489" y="465"/>
                    <a:pt x="533" y="489"/>
                    <a:pt x="578" y="489"/>
                  </a:cubicBezTo>
                  <a:cubicBezTo>
                    <a:pt x="622" y="489"/>
                    <a:pt x="667" y="465"/>
                    <a:pt x="715" y="417"/>
                  </a:cubicBezTo>
                  <a:cubicBezTo>
                    <a:pt x="786" y="322"/>
                    <a:pt x="893" y="310"/>
                    <a:pt x="1000" y="310"/>
                  </a:cubicBezTo>
                  <a:lnTo>
                    <a:pt x="1000" y="155"/>
                  </a:lnTo>
                  <a:cubicBezTo>
                    <a:pt x="935" y="69"/>
                    <a:pt x="853" y="35"/>
                    <a:pt x="768" y="35"/>
                  </a:cubicBezTo>
                  <a:cubicBezTo>
                    <a:pt x="714" y="35"/>
                    <a:pt x="659" y="49"/>
                    <a:pt x="608" y="72"/>
                  </a:cubicBezTo>
                  <a:cubicBezTo>
                    <a:pt x="551" y="98"/>
                    <a:pt x="500" y="109"/>
                    <a:pt x="451" y="109"/>
                  </a:cubicBezTo>
                  <a:cubicBezTo>
                    <a:pt x="344" y="109"/>
                    <a:pt x="249" y="58"/>
                    <a:pt x="14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72" name="Google Shape;3472;p32"/>
            <p:cNvSpPr/>
            <p:nvPr/>
          </p:nvSpPr>
          <p:spPr>
            <a:xfrm>
              <a:off x="5784650" y="2294725"/>
              <a:ext cx="22625" cy="6950"/>
            </a:xfrm>
            <a:custGeom>
              <a:avLst/>
              <a:gdLst/>
              <a:ahLst/>
              <a:cxnLst/>
              <a:rect l="l" t="t" r="r" b="b"/>
              <a:pathLst>
                <a:path w="905" h="278" extrusionOk="0">
                  <a:moveTo>
                    <a:pt x="180" y="1"/>
                  </a:moveTo>
                  <a:cubicBezTo>
                    <a:pt x="44" y="1"/>
                    <a:pt x="11" y="104"/>
                    <a:pt x="0" y="228"/>
                  </a:cubicBezTo>
                  <a:cubicBezTo>
                    <a:pt x="141" y="241"/>
                    <a:pt x="288" y="278"/>
                    <a:pt x="450" y="278"/>
                  </a:cubicBezTo>
                  <a:cubicBezTo>
                    <a:pt x="590" y="278"/>
                    <a:pt x="740" y="250"/>
                    <a:pt x="905" y="157"/>
                  </a:cubicBezTo>
                  <a:cubicBezTo>
                    <a:pt x="619" y="97"/>
                    <a:pt x="417" y="38"/>
                    <a:pt x="202" y="2"/>
                  </a:cubicBezTo>
                  <a:cubicBezTo>
                    <a:pt x="195" y="1"/>
                    <a:pt x="187" y="1"/>
                    <a:pt x="18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73" name="Google Shape;3473;p32"/>
            <p:cNvSpPr/>
            <p:nvPr/>
          </p:nvSpPr>
          <p:spPr>
            <a:xfrm>
              <a:off x="5873650" y="2297425"/>
              <a:ext cx="14000" cy="7350"/>
            </a:xfrm>
            <a:custGeom>
              <a:avLst/>
              <a:gdLst/>
              <a:ahLst/>
              <a:cxnLst/>
              <a:rect l="l" t="t" r="r" b="b"/>
              <a:pathLst>
                <a:path w="560" h="294" extrusionOk="0">
                  <a:moveTo>
                    <a:pt x="560" y="1"/>
                  </a:moveTo>
                  <a:lnTo>
                    <a:pt x="560" y="1"/>
                  </a:lnTo>
                  <a:cubicBezTo>
                    <a:pt x="369" y="13"/>
                    <a:pt x="191" y="13"/>
                    <a:pt x="0" y="25"/>
                  </a:cubicBezTo>
                  <a:lnTo>
                    <a:pt x="0" y="263"/>
                  </a:lnTo>
                  <a:cubicBezTo>
                    <a:pt x="7" y="263"/>
                    <a:pt x="14" y="262"/>
                    <a:pt x="21" y="262"/>
                  </a:cubicBezTo>
                  <a:cubicBezTo>
                    <a:pt x="114" y="262"/>
                    <a:pt x="227" y="294"/>
                    <a:pt x="325" y="294"/>
                  </a:cubicBezTo>
                  <a:cubicBezTo>
                    <a:pt x="451" y="294"/>
                    <a:pt x="553" y="241"/>
                    <a:pt x="56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74" name="Google Shape;3474;p32"/>
            <p:cNvSpPr/>
            <p:nvPr/>
          </p:nvSpPr>
          <p:spPr>
            <a:xfrm>
              <a:off x="5941500" y="2301000"/>
              <a:ext cx="14025" cy="6600"/>
            </a:xfrm>
            <a:custGeom>
              <a:avLst/>
              <a:gdLst/>
              <a:ahLst/>
              <a:cxnLst/>
              <a:rect l="l" t="t" r="r" b="b"/>
              <a:pathLst>
                <a:path w="561" h="264" extrusionOk="0">
                  <a:moveTo>
                    <a:pt x="167" y="1"/>
                  </a:moveTo>
                  <a:cubicBezTo>
                    <a:pt x="101" y="23"/>
                    <a:pt x="55" y="76"/>
                    <a:pt x="10" y="132"/>
                  </a:cubicBezTo>
                  <a:lnTo>
                    <a:pt x="10" y="132"/>
                  </a:lnTo>
                  <a:cubicBezTo>
                    <a:pt x="7" y="128"/>
                    <a:pt x="4" y="124"/>
                    <a:pt x="1" y="120"/>
                  </a:cubicBezTo>
                  <a:lnTo>
                    <a:pt x="1" y="144"/>
                  </a:lnTo>
                  <a:cubicBezTo>
                    <a:pt x="4" y="140"/>
                    <a:pt x="7" y="136"/>
                    <a:pt x="10" y="132"/>
                  </a:cubicBezTo>
                  <a:lnTo>
                    <a:pt x="10" y="132"/>
                  </a:lnTo>
                  <a:cubicBezTo>
                    <a:pt x="94" y="234"/>
                    <a:pt x="190" y="264"/>
                    <a:pt x="293" y="264"/>
                  </a:cubicBezTo>
                  <a:cubicBezTo>
                    <a:pt x="379" y="264"/>
                    <a:pt x="470" y="243"/>
                    <a:pt x="560" y="227"/>
                  </a:cubicBezTo>
                  <a:cubicBezTo>
                    <a:pt x="525" y="156"/>
                    <a:pt x="477" y="84"/>
                    <a:pt x="44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75" name="Google Shape;3475;p32"/>
            <p:cNvSpPr/>
            <p:nvPr/>
          </p:nvSpPr>
          <p:spPr>
            <a:xfrm>
              <a:off x="5923650" y="2300700"/>
              <a:ext cx="3900" cy="2075"/>
            </a:xfrm>
            <a:custGeom>
              <a:avLst/>
              <a:gdLst/>
              <a:ahLst/>
              <a:cxnLst/>
              <a:rect l="l" t="t" r="r" b="b"/>
              <a:pathLst>
                <a:path w="156" h="83" extrusionOk="0">
                  <a:moveTo>
                    <a:pt x="0" y="1"/>
                  </a:moveTo>
                  <a:cubicBezTo>
                    <a:pt x="19" y="56"/>
                    <a:pt x="43" y="83"/>
                    <a:pt x="71" y="83"/>
                  </a:cubicBezTo>
                  <a:cubicBezTo>
                    <a:pt x="97" y="83"/>
                    <a:pt x="126" y="59"/>
                    <a:pt x="155" y="13"/>
                  </a:cubicBezTo>
                  <a:cubicBezTo>
                    <a:pt x="107" y="13"/>
                    <a:pt x="60" y="1"/>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76" name="Google Shape;3476;p32"/>
            <p:cNvSpPr/>
            <p:nvPr/>
          </p:nvSpPr>
          <p:spPr>
            <a:xfrm>
              <a:off x="5941500" y="2300700"/>
              <a:ext cx="4200" cy="3600"/>
            </a:xfrm>
            <a:custGeom>
              <a:avLst/>
              <a:gdLst/>
              <a:ahLst/>
              <a:cxnLst/>
              <a:rect l="l" t="t" r="r" b="b"/>
              <a:pathLst>
                <a:path w="168" h="144" extrusionOk="0">
                  <a:moveTo>
                    <a:pt x="1" y="1"/>
                  </a:moveTo>
                  <a:lnTo>
                    <a:pt x="1" y="144"/>
                  </a:lnTo>
                  <a:cubicBezTo>
                    <a:pt x="48" y="108"/>
                    <a:pt x="108" y="60"/>
                    <a:pt x="167" y="13"/>
                  </a:cubicBezTo>
                  <a:cubicBezTo>
                    <a:pt x="108" y="13"/>
                    <a:pt x="48"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77" name="Google Shape;3477;p32"/>
            <p:cNvSpPr/>
            <p:nvPr/>
          </p:nvSpPr>
          <p:spPr>
            <a:xfrm>
              <a:off x="5930800" y="2297725"/>
              <a:ext cx="4175" cy="3300"/>
            </a:xfrm>
            <a:custGeom>
              <a:avLst/>
              <a:gdLst/>
              <a:ahLst/>
              <a:cxnLst/>
              <a:rect l="l" t="t" r="r" b="b"/>
              <a:pathLst>
                <a:path w="167" h="132" extrusionOk="0">
                  <a:moveTo>
                    <a:pt x="167" y="1"/>
                  </a:moveTo>
                  <a:lnTo>
                    <a:pt x="167" y="1"/>
                  </a:lnTo>
                  <a:cubicBezTo>
                    <a:pt x="107" y="37"/>
                    <a:pt x="48" y="72"/>
                    <a:pt x="0" y="132"/>
                  </a:cubicBezTo>
                  <a:cubicBezTo>
                    <a:pt x="95" y="120"/>
                    <a:pt x="131" y="72"/>
                    <a:pt x="16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78" name="Google Shape;3478;p32"/>
            <p:cNvSpPr/>
            <p:nvPr/>
          </p:nvSpPr>
          <p:spPr>
            <a:xfrm>
              <a:off x="5937925" y="2297725"/>
              <a:ext cx="3600" cy="3300"/>
            </a:xfrm>
            <a:custGeom>
              <a:avLst/>
              <a:gdLst/>
              <a:ahLst/>
              <a:cxnLst/>
              <a:rect l="l" t="t" r="r" b="b"/>
              <a:pathLst>
                <a:path w="144" h="132" extrusionOk="0">
                  <a:moveTo>
                    <a:pt x="1" y="1"/>
                  </a:moveTo>
                  <a:cubicBezTo>
                    <a:pt x="25" y="72"/>
                    <a:pt x="72" y="120"/>
                    <a:pt x="144" y="132"/>
                  </a:cubicBezTo>
                  <a:cubicBezTo>
                    <a:pt x="120" y="60"/>
                    <a:pt x="72" y="1"/>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79" name="Google Shape;3479;p32"/>
            <p:cNvSpPr/>
            <p:nvPr/>
          </p:nvSpPr>
          <p:spPr>
            <a:xfrm>
              <a:off x="5934950" y="2295500"/>
              <a:ext cx="3000" cy="2250"/>
            </a:xfrm>
            <a:custGeom>
              <a:avLst/>
              <a:gdLst/>
              <a:ahLst/>
              <a:cxnLst/>
              <a:rect l="l" t="t" r="r" b="b"/>
              <a:pathLst>
                <a:path w="120" h="90" extrusionOk="0">
                  <a:moveTo>
                    <a:pt x="51" y="1"/>
                  </a:moveTo>
                  <a:cubicBezTo>
                    <a:pt x="30" y="1"/>
                    <a:pt x="13" y="30"/>
                    <a:pt x="1" y="90"/>
                  </a:cubicBezTo>
                  <a:lnTo>
                    <a:pt x="120" y="90"/>
                  </a:lnTo>
                  <a:cubicBezTo>
                    <a:pt x="96" y="30"/>
                    <a:pt x="72" y="1"/>
                    <a:pt x="5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80" name="Google Shape;3480;p32"/>
            <p:cNvSpPr/>
            <p:nvPr/>
          </p:nvSpPr>
          <p:spPr>
            <a:xfrm>
              <a:off x="5837025" y="2304875"/>
              <a:ext cx="4200" cy="3000"/>
            </a:xfrm>
            <a:custGeom>
              <a:avLst/>
              <a:gdLst/>
              <a:ahLst/>
              <a:cxnLst/>
              <a:rect l="l" t="t" r="r" b="b"/>
              <a:pathLst>
                <a:path w="168" h="120" extrusionOk="0">
                  <a:moveTo>
                    <a:pt x="1" y="1"/>
                  </a:moveTo>
                  <a:cubicBezTo>
                    <a:pt x="12" y="48"/>
                    <a:pt x="12" y="72"/>
                    <a:pt x="12" y="120"/>
                  </a:cubicBezTo>
                  <a:cubicBezTo>
                    <a:pt x="72" y="84"/>
                    <a:pt x="120" y="48"/>
                    <a:pt x="16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81" name="Google Shape;3481;p32"/>
            <p:cNvSpPr/>
            <p:nvPr/>
          </p:nvSpPr>
          <p:spPr>
            <a:xfrm>
              <a:off x="5966500" y="2306675"/>
              <a:ext cx="36050" cy="10125"/>
            </a:xfrm>
            <a:custGeom>
              <a:avLst/>
              <a:gdLst/>
              <a:ahLst/>
              <a:cxnLst/>
              <a:rect l="l" t="t" r="r" b="b"/>
              <a:pathLst>
                <a:path w="1442" h="405" extrusionOk="0">
                  <a:moveTo>
                    <a:pt x="1" y="0"/>
                  </a:moveTo>
                  <a:lnTo>
                    <a:pt x="1" y="60"/>
                  </a:lnTo>
                  <a:cubicBezTo>
                    <a:pt x="13" y="119"/>
                    <a:pt x="13" y="167"/>
                    <a:pt x="13" y="226"/>
                  </a:cubicBezTo>
                  <a:cubicBezTo>
                    <a:pt x="155" y="339"/>
                    <a:pt x="298" y="404"/>
                    <a:pt x="450" y="404"/>
                  </a:cubicBezTo>
                  <a:cubicBezTo>
                    <a:pt x="538" y="404"/>
                    <a:pt x="630" y="382"/>
                    <a:pt x="727" y="333"/>
                  </a:cubicBezTo>
                  <a:cubicBezTo>
                    <a:pt x="838" y="216"/>
                    <a:pt x="962" y="195"/>
                    <a:pt x="1088" y="195"/>
                  </a:cubicBezTo>
                  <a:cubicBezTo>
                    <a:pt x="1161" y="195"/>
                    <a:pt x="1235" y="202"/>
                    <a:pt x="1308" y="202"/>
                  </a:cubicBezTo>
                  <a:cubicBezTo>
                    <a:pt x="1353" y="202"/>
                    <a:pt x="1398" y="199"/>
                    <a:pt x="1441" y="191"/>
                  </a:cubicBezTo>
                  <a:cubicBezTo>
                    <a:pt x="1253" y="77"/>
                    <a:pt x="1057" y="54"/>
                    <a:pt x="858" y="54"/>
                  </a:cubicBezTo>
                  <a:cubicBezTo>
                    <a:pt x="723" y="54"/>
                    <a:pt x="586" y="65"/>
                    <a:pt x="450" y="65"/>
                  </a:cubicBezTo>
                  <a:cubicBezTo>
                    <a:pt x="344" y="65"/>
                    <a:pt x="237" y="59"/>
                    <a:pt x="132" y="36"/>
                  </a:cubicBezTo>
                  <a:cubicBezTo>
                    <a:pt x="108" y="0"/>
                    <a:pt x="60" y="0"/>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82" name="Google Shape;3482;p32"/>
            <p:cNvSpPr/>
            <p:nvPr/>
          </p:nvSpPr>
          <p:spPr>
            <a:xfrm>
              <a:off x="5927225" y="2313000"/>
              <a:ext cx="6850" cy="5900"/>
            </a:xfrm>
            <a:custGeom>
              <a:avLst/>
              <a:gdLst/>
              <a:ahLst/>
              <a:cxnLst/>
              <a:rect l="l" t="t" r="r" b="b"/>
              <a:pathLst>
                <a:path w="274" h="236" extrusionOk="0">
                  <a:moveTo>
                    <a:pt x="152" y="1"/>
                  </a:moveTo>
                  <a:cubicBezTo>
                    <a:pt x="129" y="1"/>
                    <a:pt x="106" y="10"/>
                    <a:pt x="84" y="33"/>
                  </a:cubicBezTo>
                  <a:cubicBezTo>
                    <a:pt x="0" y="104"/>
                    <a:pt x="36" y="176"/>
                    <a:pt x="131" y="235"/>
                  </a:cubicBezTo>
                  <a:cubicBezTo>
                    <a:pt x="179" y="199"/>
                    <a:pt x="238" y="152"/>
                    <a:pt x="274" y="104"/>
                  </a:cubicBezTo>
                  <a:cubicBezTo>
                    <a:pt x="249" y="47"/>
                    <a:pt x="202" y="1"/>
                    <a:pt x="15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83" name="Google Shape;3483;p32"/>
            <p:cNvSpPr/>
            <p:nvPr/>
          </p:nvSpPr>
          <p:spPr>
            <a:xfrm>
              <a:off x="5893875" y="2300500"/>
              <a:ext cx="8375" cy="4250"/>
            </a:xfrm>
            <a:custGeom>
              <a:avLst/>
              <a:gdLst/>
              <a:ahLst/>
              <a:cxnLst/>
              <a:rect l="l" t="t" r="r" b="b"/>
              <a:pathLst>
                <a:path w="335" h="170" extrusionOk="0">
                  <a:moveTo>
                    <a:pt x="146" y="1"/>
                  </a:moveTo>
                  <a:cubicBezTo>
                    <a:pt x="102" y="1"/>
                    <a:pt x="61" y="15"/>
                    <a:pt x="24" y="57"/>
                  </a:cubicBezTo>
                  <a:cubicBezTo>
                    <a:pt x="1" y="57"/>
                    <a:pt x="1" y="80"/>
                    <a:pt x="24" y="104"/>
                  </a:cubicBezTo>
                  <a:cubicBezTo>
                    <a:pt x="72" y="152"/>
                    <a:pt x="123" y="170"/>
                    <a:pt x="175" y="170"/>
                  </a:cubicBezTo>
                  <a:cubicBezTo>
                    <a:pt x="227" y="170"/>
                    <a:pt x="280" y="152"/>
                    <a:pt x="334" y="128"/>
                  </a:cubicBezTo>
                  <a:lnTo>
                    <a:pt x="334" y="80"/>
                  </a:lnTo>
                  <a:lnTo>
                    <a:pt x="334" y="45"/>
                  </a:lnTo>
                  <a:cubicBezTo>
                    <a:pt x="267" y="25"/>
                    <a:pt x="204" y="1"/>
                    <a:pt x="14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84" name="Google Shape;3484;p32"/>
            <p:cNvSpPr/>
            <p:nvPr/>
          </p:nvSpPr>
          <p:spPr>
            <a:xfrm>
              <a:off x="5848350" y="2333975"/>
              <a:ext cx="6850" cy="2475"/>
            </a:xfrm>
            <a:custGeom>
              <a:avLst/>
              <a:gdLst/>
              <a:ahLst/>
              <a:cxnLst/>
              <a:rect l="l" t="t" r="r" b="b"/>
              <a:pathLst>
                <a:path w="274" h="99" extrusionOk="0">
                  <a:moveTo>
                    <a:pt x="141" y="0"/>
                  </a:moveTo>
                  <a:cubicBezTo>
                    <a:pt x="95" y="0"/>
                    <a:pt x="48" y="33"/>
                    <a:pt x="0" y="99"/>
                  </a:cubicBezTo>
                  <a:lnTo>
                    <a:pt x="274" y="99"/>
                  </a:lnTo>
                  <a:cubicBezTo>
                    <a:pt x="232" y="33"/>
                    <a:pt x="188" y="0"/>
                    <a:pt x="14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85" name="Google Shape;3485;p32"/>
            <p:cNvSpPr/>
            <p:nvPr/>
          </p:nvSpPr>
          <p:spPr>
            <a:xfrm>
              <a:off x="6070100" y="2322450"/>
              <a:ext cx="4475" cy="3000"/>
            </a:xfrm>
            <a:custGeom>
              <a:avLst/>
              <a:gdLst/>
              <a:ahLst/>
              <a:cxnLst/>
              <a:rect l="l" t="t" r="r" b="b"/>
              <a:pathLst>
                <a:path w="179" h="120" extrusionOk="0">
                  <a:moveTo>
                    <a:pt x="179" y="0"/>
                  </a:moveTo>
                  <a:lnTo>
                    <a:pt x="0" y="36"/>
                  </a:lnTo>
                  <a:cubicBezTo>
                    <a:pt x="12" y="72"/>
                    <a:pt x="24" y="83"/>
                    <a:pt x="36" y="119"/>
                  </a:cubicBezTo>
                  <a:cubicBezTo>
                    <a:pt x="84" y="72"/>
                    <a:pt x="131" y="36"/>
                    <a:pt x="17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86" name="Google Shape;3486;p32"/>
            <p:cNvSpPr/>
            <p:nvPr/>
          </p:nvSpPr>
          <p:spPr>
            <a:xfrm>
              <a:off x="5905775" y="3105525"/>
              <a:ext cx="89575" cy="39275"/>
            </a:xfrm>
            <a:custGeom>
              <a:avLst/>
              <a:gdLst/>
              <a:ahLst/>
              <a:cxnLst/>
              <a:rect l="l" t="t" r="r" b="b"/>
              <a:pathLst>
                <a:path w="3583" h="1571" extrusionOk="0">
                  <a:moveTo>
                    <a:pt x="589" y="0"/>
                  </a:moveTo>
                  <a:cubicBezTo>
                    <a:pt x="407" y="0"/>
                    <a:pt x="244" y="85"/>
                    <a:pt x="96" y="240"/>
                  </a:cubicBezTo>
                  <a:cubicBezTo>
                    <a:pt x="1" y="336"/>
                    <a:pt x="37" y="443"/>
                    <a:pt x="132" y="514"/>
                  </a:cubicBezTo>
                  <a:cubicBezTo>
                    <a:pt x="211" y="472"/>
                    <a:pt x="284" y="438"/>
                    <a:pt x="354" y="438"/>
                  </a:cubicBezTo>
                  <a:cubicBezTo>
                    <a:pt x="421" y="438"/>
                    <a:pt x="485" y="469"/>
                    <a:pt x="549" y="550"/>
                  </a:cubicBezTo>
                  <a:cubicBezTo>
                    <a:pt x="1061" y="1098"/>
                    <a:pt x="1704" y="1372"/>
                    <a:pt x="2418" y="1503"/>
                  </a:cubicBezTo>
                  <a:cubicBezTo>
                    <a:pt x="2498" y="1455"/>
                    <a:pt x="2576" y="1437"/>
                    <a:pt x="2653" y="1437"/>
                  </a:cubicBezTo>
                  <a:cubicBezTo>
                    <a:pt x="2865" y="1437"/>
                    <a:pt x="3068" y="1570"/>
                    <a:pt x="3277" y="1570"/>
                  </a:cubicBezTo>
                  <a:cubicBezTo>
                    <a:pt x="3331" y="1570"/>
                    <a:pt x="3386" y="1561"/>
                    <a:pt x="3442" y="1538"/>
                  </a:cubicBezTo>
                  <a:cubicBezTo>
                    <a:pt x="3475" y="1337"/>
                    <a:pt x="3582" y="1094"/>
                    <a:pt x="3252" y="1094"/>
                  </a:cubicBezTo>
                  <a:cubicBezTo>
                    <a:pt x="3230" y="1094"/>
                    <a:pt x="3206" y="1095"/>
                    <a:pt x="3180" y="1098"/>
                  </a:cubicBezTo>
                  <a:cubicBezTo>
                    <a:pt x="3101" y="1107"/>
                    <a:pt x="3020" y="1117"/>
                    <a:pt x="2941" y="1117"/>
                  </a:cubicBezTo>
                  <a:cubicBezTo>
                    <a:pt x="2808" y="1117"/>
                    <a:pt x="2682" y="1087"/>
                    <a:pt x="2585" y="967"/>
                  </a:cubicBezTo>
                  <a:cubicBezTo>
                    <a:pt x="1942" y="824"/>
                    <a:pt x="1418" y="443"/>
                    <a:pt x="894" y="74"/>
                  </a:cubicBezTo>
                  <a:cubicBezTo>
                    <a:pt x="787" y="24"/>
                    <a:pt x="685" y="0"/>
                    <a:pt x="58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87" name="Google Shape;3487;p32"/>
            <p:cNvSpPr/>
            <p:nvPr/>
          </p:nvSpPr>
          <p:spPr>
            <a:xfrm>
              <a:off x="5938225" y="2983225"/>
              <a:ext cx="14625" cy="70275"/>
            </a:xfrm>
            <a:custGeom>
              <a:avLst/>
              <a:gdLst/>
              <a:ahLst/>
              <a:cxnLst/>
              <a:rect l="l" t="t" r="r" b="b"/>
              <a:pathLst>
                <a:path w="585" h="2811" extrusionOk="0">
                  <a:moveTo>
                    <a:pt x="1" y="1"/>
                  </a:moveTo>
                  <a:cubicBezTo>
                    <a:pt x="1" y="930"/>
                    <a:pt x="108" y="1870"/>
                    <a:pt x="179" y="2811"/>
                  </a:cubicBezTo>
                  <a:cubicBezTo>
                    <a:pt x="584" y="2704"/>
                    <a:pt x="251" y="2299"/>
                    <a:pt x="406" y="2096"/>
                  </a:cubicBezTo>
                  <a:lnTo>
                    <a:pt x="406" y="2025"/>
                  </a:lnTo>
                  <a:lnTo>
                    <a:pt x="394" y="1942"/>
                  </a:lnTo>
                  <a:cubicBezTo>
                    <a:pt x="298" y="1668"/>
                    <a:pt x="275" y="1346"/>
                    <a:pt x="275" y="1025"/>
                  </a:cubicBezTo>
                  <a:cubicBezTo>
                    <a:pt x="239" y="727"/>
                    <a:pt x="346" y="418"/>
                    <a:pt x="155" y="132"/>
                  </a:cubicBezTo>
                  <a:lnTo>
                    <a:pt x="108" y="84"/>
                  </a:lnTo>
                  <a:cubicBezTo>
                    <a:pt x="72" y="60"/>
                    <a:pt x="48" y="25"/>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88" name="Google Shape;3488;p32"/>
            <p:cNvSpPr/>
            <p:nvPr/>
          </p:nvSpPr>
          <p:spPr>
            <a:xfrm>
              <a:off x="5942100" y="3035925"/>
              <a:ext cx="14025" cy="36325"/>
            </a:xfrm>
            <a:custGeom>
              <a:avLst/>
              <a:gdLst/>
              <a:ahLst/>
              <a:cxnLst/>
              <a:rect l="l" t="t" r="r" b="b"/>
              <a:pathLst>
                <a:path w="561" h="1453" extrusionOk="0">
                  <a:moveTo>
                    <a:pt x="262" y="0"/>
                  </a:moveTo>
                  <a:lnTo>
                    <a:pt x="262" y="0"/>
                  </a:lnTo>
                  <a:cubicBezTo>
                    <a:pt x="0" y="155"/>
                    <a:pt x="203" y="477"/>
                    <a:pt x="36" y="667"/>
                  </a:cubicBezTo>
                  <a:lnTo>
                    <a:pt x="84" y="1250"/>
                  </a:lnTo>
                  <a:cubicBezTo>
                    <a:pt x="131" y="1322"/>
                    <a:pt x="167" y="1393"/>
                    <a:pt x="251" y="1453"/>
                  </a:cubicBezTo>
                  <a:cubicBezTo>
                    <a:pt x="251" y="1310"/>
                    <a:pt x="262" y="1155"/>
                    <a:pt x="262" y="1012"/>
                  </a:cubicBezTo>
                  <a:lnTo>
                    <a:pt x="262" y="1012"/>
                  </a:lnTo>
                  <a:lnTo>
                    <a:pt x="251" y="1024"/>
                  </a:lnTo>
                  <a:cubicBezTo>
                    <a:pt x="560" y="691"/>
                    <a:pt x="393" y="346"/>
                    <a:pt x="26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89" name="Google Shape;3489;p32"/>
            <p:cNvSpPr/>
            <p:nvPr/>
          </p:nvSpPr>
          <p:spPr>
            <a:xfrm>
              <a:off x="5938525" y="2996925"/>
              <a:ext cx="10150" cy="35750"/>
            </a:xfrm>
            <a:custGeom>
              <a:avLst/>
              <a:gdLst/>
              <a:ahLst/>
              <a:cxnLst/>
              <a:rect l="l" t="t" r="r" b="b"/>
              <a:pathLst>
                <a:path w="406" h="1430" extrusionOk="0">
                  <a:moveTo>
                    <a:pt x="394" y="1"/>
                  </a:moveTo>
                  <a:cubicBezTo>
                    <a:pt x="1" y="48"/>
                    <a:pt x="322" y="417"/>
                    <a:pt x="143" y="548"/>
                  </a:cubicBezTo>
                  <a:cubicBezTo>
                    <a:pt x="96" y="870"/>
                    <a:pt x="215" y="1155"/>
                    <a:pt x="405" y="1429"/>
                  </a:cubicBezTo>
                  <a:cubicBezTo>
                    <a:pt x="405" y="953"/>
                    <a:pt x="394" y="465"/>
                    <a:pt x="39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90" name="Google Shape;3490;p32"/>
            <p:cNvSpPr/>
            <p:nvPr/>
          </p:nvSpPr>
          <p:spPr>
            <a:xfrm>
              <a:off x="5942100" y="2985625"/>
              <a:ext cx="6275" cy="24725"/>
            </a:xfrm>
            <a:custGeom>
              <a:avLst/>
              <a:gdLst/>
              <a:ahLst/>
              <a:cxnLst/>
              <a:rect l="l" t="t" r="r" b="b"/>
              <a:pathLst>
                <a:path w="251" h="989" extrusionOk="0">
                  <a:moveTo>
                    <a:pt x="131" y="0"/>
                  </a:moveTo>
                  <a:lnTo>
                    <a:pt x="131" y="0"/>
                  </a:lnTo>
                  <a:cubicBezTo>
                    <a:pt x="84" y="24"/>
                    <a:pt x="60" y="24"/>
                    <a:pt x="12" y="36"/>
                  </a:cubicBezTo>
                  <a:cubicBezTo>
                    <a:pt x="12" y="345"/>
                    <a:pt x="0" y="679"/>
                    <a:pt x="0" y="988"/>
                  </a:cubicBezTo>
                  <a:cubicBezTo>
                    <a:pt x="215" y="869"/>
                    <a:pt x="36" y="548"/>
                    <a:pt x="251" y="429"/>
                  </a:cubicBezTo>
                  <a:lnTo>
                    <a:pt x="251" y="381"/>
                  </a:lnTo>
                  <a:lnTo>
                    <a:pt x="251" y="298"/>
                  </a:lnTo>
                  <a:cubicBezTo>
                    <a:pt x="179" y="226"/>
                    <a:pt x="215" y="95"/>
                    <a:pt x="120" y="24"/>
                  </a:cubicBezTo>
                  <a:lnTo>
                    <a:pt x="131"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91" name="Google Shape;3491;p32"/>
            <p:cNvSpPr/>
            <p:nvPr/>
          </p:nvSpPr>
          <p:spPr>
            <a:xfrm>
              <a:off x="5945075" y="2985775"/>
              <a:ext cx="3600" cy="7300"/>
            </a:xfrm>
            <a:custGeom>
              <a:avLst/>
              <a:gdLst/>
              <a:ahLst/>
              <a:cxnLst/>
              <a:rect l="l" t="t" r="r" b="b"/>
              <a:pathLst>
                <a:path w="144" h="292" extrusionOk="0">
                  <a:moveTo>
                    <a:pt x="62" y="0"/>
                  </a:moveTo>
                  <a:cubicBezTo>
                    <a:pt x="39" y="0"/>
                    <a:pt x="18" y="6"/>
                    <a:pt x="1" y="18"/>
                  </a:cubicBezTo>
                  <a:cubicBezTo>
                    <a:pt x="1" y="113"/>
                    <a:pt x="24" y="232"/>
                    <a:pt x="132" y="292"/>
                  </a:cubicBezTo>
                  <a:cubicBezTo>
                    <a:pt x="132" y="208"/>
                    <a:pt x="143" y="101"/>
                    <a:pt x="132" y="18"/>
                  </a:cubicBezTo>
                  <a:cubicBezTo>
                    <a:pt x="108" y="6"/>
                    <a:pt x="84" y="0"/>
                    <a:pt x="6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92" name="Google Shape;3492;p32"/>
            <p:cNvSpPr/>
            <p:nvPr/>
          </p:nvSpPr>
          <p:spPr>
            <a:xfrm>
              <a:off x="6153425" y="2613250"/>
              <a:ext cx="6575" cy="6875"/>
            </a:xfrm>
            <a:custGeom>
              <a:avLst/>
              <a:gdLst/>
              <a:ahLst/>
              <a:cxnLst/>
              <a:rect l="l" t="t" r="r" b="b"/>
              <a:pathLst>
                <a:path w="263" h="275" extrusionOk="0">
                  <a:moveTo>
                    <a:pt x="1" y="0"/>
                  </a:moveTo>
                  <a:cubicBezTo>
                    <a:pt x="1" y="108"/>
                    <a:pt x="1" y="215"/>
                    <a:pt x="96" y="274"/>
                  </a:cubicBezTo>
                  <a:cubicBezTo>
                    <a:pt x="215" y="120"/>
                    <a:pt x="263" y="0"/>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93" name="Google Shape;3493;p32"/>
            <p:cNvSpPr/>
            <p:nvPr/>
          </p:nvSpPr>
          <p:spPr>
            <a:xfrm>
              <a:off x="6100150" y="2610350"/>
              <a:ext cx="2700" cy="2325"/>
            </a:xfrm>
            <a:custGeom>
              <a:avLst/>
              <a:gdLst/>
              <a:ahLst/>
              <a:cxnLst/>
              <a:rect l="l" t="t" r="r" b="b"/>
              <a:pathLst>
                <a:path w="108" h="93" extrusionOk="0">
                  <a:moveTo>
                    <a:pt x="43" y="1"/>
                  </a:moveTo>
                  <a:cubicBezTo>
                    <a:pt x="32" y="1"/>
                    <a:pt x="18" y="4"/>
                    <a:pt x="1" y="9"/>
                  </a:cubicBezTo>
                  <a:cubicBezTo>
                    <a:pt x="13" y="57"/>
                    <a:pt x="48" y="69"/>
                    <a:pt x="108" y="93"/>
                  </a:cubicBezTo>
                  <a:cubicBezTo>
                    <a:pt x="90" y="30"/>
                    <a:pt x="79" y="1"/>
                    <a:pt x="4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94" name="Google Shape;3494;p32"/>
            <p:cNvSpPr/>
            <p:nvPr/>
          </p:nvSpPr>
          <p:spPr>
            <a:xfrm>
              <a:off x="5238750" y="1854750"/>
              <a:ext cx="20850" cy="99225"/>
            </a:xfrm>
            <a:custGeom>
              <a:avLst/>
              <a:gdLst/>
              <a:ahLst/>
              <a:cxnLst/>
              <a:rect l="l" t="t" r="r" b="b"/>
              <a:pathLst>
                <a:path w="834" h="3969" extrusionOk="0">
                  <a:moveTo>
                    <a:pt x="704" y="0"/>
                  </a:moveTo>
                  <a:cubicBezTo>
                    <a:pt x="664" y="0"/>
                    <a:pt x="625" y="21"/>
                    <a:pt x="583" y="63"/>
                  </a:cubicBezTo>
                  <a:cubicBezTo>
                    <a:pt x="321" y="563"/>
                    <a:pt x="357" y="1146"/>
                    <a:pt x="167" y="1646"/>
                  </a:cubicBezTo>
                  <a:cubicBezTo>
                    <a:pt x="167" y="1885"/>
                    <a:pt x="155" y="2123"/>
                    <a:pt x="155" y="2361"/>
                  </a:cubicBezTo>
                  <a:cubicBezTo>
                    <a:pt x="191" y="2397"/>
                    <a:pt x="191" y="2432"/>
                    <a:pt x="167" y="2516"/>
                  </a:cubicBezTo>
                  <a:cubicBezTo>
                    <a:pt x="191" y="3004"/>
                    <a:pt x="0" y="3480"/>
                    <a:pt x="131" y="3968"/>
                  </a:cubicBezTo>
                  <a:cubicBezTo>
                    <a:pt x="191" y="3968"/>
                    <a:pt x="250" y="3956"/>
                    <a:pt x="298" y="3921"/>
                  </a:cubicBezTo>
                  <a:cubicBezTo>
                    <a:pt x="345" y="3885"/>
                    <a:pt x="393" y="3849"/>
                    <a:pt x="417" y="3801"/>
                  </a:cubicBezTo>
                  <a:cubicBezTo>
                    <a:pt x="417" y="3766"/>
                    <a:pt x="429" y="3706"/>
                    <a:pt x="429" y="3659"/>
                  </a:cubicBezTo>
                  <a:cubicBezTo>
                    <a:pt x="393" y="3599"/>
                    <a:pt x="393" y="3551"/>
                    <a:pt x="429" y="3504"/>
                  </a:cubicBezTo>
                  <a:cubicBezTo>
                    <a:pt x="417" y="3468"/>
                    <a:pt x="417" y="3409"/>
                    <a:pt x="417" y="3361"/>
                  </a:cubicBezTo>
                  <a:cubicBezTo>
                    <a:pt x="357" y="3313"/>
                    <a:pt x="357" y="3242"/>
                    <a:pt x="357" y="3170"/>
                  </a:cubicBezTo>
                  <a:lnTo>
                    <a:pt x="357" y="3016"/>
                  </a:lnTo>
                  <a:cubicBezTo>
                    <a:pt x="357" y="2969"/>
                    <a:pt x="372" y="2937"/>
                    <a:pt x="407" y="2937"/>
                  </a:cubicBezTo>
                  <a:cubicBezTo>
                    <a:pt x="417" y="2937"/>
                    <a:pt x="428" y="2939"/>
                    <a:pt x="441" y="2944"/>
                  </a:cubicBezTo>
                  <a:cubicBezTo>
                    <a:pt x="476" y="2944"/>
                    <a:pt x="524" y="2932"/>
                    <a:pt x="548" y="2909"/>
                  </a:cubicBezTo>
                  <a:cubicBezTo>
                    <a:pt x="417" y="2539"/>
                    <a:pt x="429" y="2147"/>
                    <a:pt x="548" y="1777"/>
                  </a:cubicBezTo>
                  <a:cubicBezTo>
                    <a:pt x="464" y="1646"/>
                    <a:pt x="476" y="1492"/>
                    <a:pt x="548" y="1361"/>
                  </a:cubicBezTo>
                  <a:cubicBezTo>
                    <a:pt x="762" y="956"/>
                    <a:pt x="691" y="492"/>
                    <a:pt x="833" y="63"/>
                  </a:cubicBezTo>
                  <a:cubicBezTo>
                    <a:pt x="786" y="21"/>
                    <a:pt x="744" y="0"/>
                    <a:pt x="70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95" name="Google Shape;3495;p32"/>
            <p:cNvSpPr/>
            <p:nvPr/>
          </p:nvSpPr>
          <p:spPr>
            <a:xfrm>
              <a:off x="5259575" y="1723550"/>
              <a:ext cx="44375" cy="32175"/>
            </a:xfrm>
            <a:custGeom>
              <a:avLst/>
              <a:gdLst/>
              <a:ahLst/>
              <a:cxnLst/>
              <a:rect l="l" t="t" r="r" b="b"/>
              <a:pathLst>
                <a:path w="1775" h="1287" extrusionOk="0">
                  <a:moveTo>
                    <a:pt x="1584" y="1"/>
                  </a:moveTo>
                  <a:cubicBezTo>
                    <a:pt x="1468" y="49"/>
                    <a:pt x="1360" y="121"/>
                    <a:pt x="1234" y="121"/>
                  </a:cubicBezTo>
                  <a:cubicBezTo>
                    <a:pt x="1205" y="121"/>
                    <a:pt x="1175" y="117"/>
                    <a:pt x="1143" y="108"/>
                  </a:cubicBezTo>
                  <a:cubicBezTo>
                    <a:pt x="1132" y="120"/>
                    <a:pt x="1108" y="144"/>
                    <a:pt x="1072" y="144"/>
                  </a:cubicBezTo>
                  <a:cubicBezTo>
                    <a:pt x="1048" y="179"/>
                    <a:pt x="1012" y="227"/>
                    <a:pt x="1012" y="275"/>
                  </a:cubicBezTo>
                  <a:cubicBezTo>
                    <a:pt x="584" y="394"/>
                    <a:pt x="274" y="656"/>
                    <a:pt x="120" y="1096"/>
                  </a:cubicBezTo>
                  <a:cubicBezTo>
                    <a:pt x="96" y="1168"/>
                    <a:pt x="48" y="1215"/>
                    <a:pt x="0" y="1275"/>
                  </a:cubicBezTo>
                  <a:cubicBezTo>
                    <a:pt x="60" y="1275"/>
                    <a:pt x="108" y="1287"/>
                    <a:pt x="167" y="1287"/>
                  </a:cubicBezTo>
                  <a:cubicBezTo>
                    <a:pt x="691" y="870"/>
                    <a:pt x="1310" y="632"/>
                    <a:pt x="1774" y="156"/>
                  </a:cubicBezTo>
                  <a:cubicBezTo>
                    <a:pt x="1739" y="60"/>
                    <a:pt x="1679" y="1"/>
                    <a:pt x="158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96" name="Google Shape;3496;p32"/>
            <p:cNvSpPr/>
            <p:nvPr/>
          </p:nvSpPr>
          <p:spPr>
            <a:xfrm>
              <a:off x="5217300" y="1771175"/>
              <a:ext cx="29500" cy="32025"/>
            </a:xfrm>
            <a:custGeom>
              <a:avLst/>
              <a:gdLst/>
              <a:ahLst/>
              <a:cxnLst/>
              <a:rect l="l" t="t" r="r" b="b"/>
              <a:pathLst>
                <a:path w="1180" h="1281" extrusionOk="0">
                  <a:moveTo>
                    <a:pt x="751" y="1"/>
                  </a:moveTo>
                  <a:cubicBezTo>
                    <a:pt x="656" y="477"/>
                    <a:pt x="334" y="810"/>
                    <a:pt x="1" y="1108"/>
                  </a:cubicBezTo>
                  <a:cubicBezTo>
                    <a:pt x="156" y="1120"/>
                    <a:pt x="334" y="1096"/>
                    <a:pt x="441" y="1275"/>
                  </a:cubicBezTo>
                  <a:cubicBezTo>
                    <a:pt x="459" y="1279"/>
                    <a:pt x="476" y="1281"/>
                    <a:pt x="490" y="1281"/>
                  </a:cubicBezTo>
                  <a:cubicBezTo>
                    <a:pt x="605" y="1281"/>
                    <a:pt x="640" y="1170"/>
                    <a:pt x="703" y="1096"/>
                  </a:cubicBezTo>
                  <a:cubicBezTo>
                    <a:pt x="798" y="870"/>
                    <a:pt x="906" y="632"/>
                    <a:pt x="1001" y="406"/>
                  </a:cubicBezTo>
                  <a:cubicBezTo>
                    <a:pt x="1037" y="346"/>
                    <a:pt x="1084" y="286"/>
                    <a:pt x="1144" y="239"/>
                  </a:cubicBezTo>
                  <a:cubicBezTo>
                    <a:pt x="1179" y="203"/>
                    <a:pt x="1179" y="144"/>
                    <a:pt x="1144" y="96"/>
                  </a:cubicBezTo>
                  <a:cubicBezTo>
                    <a:pt x="1025" y="60"/>
                    <a:pt x="894" y="36"/>
                    <a:pt x="75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97" name="Google Shape;3497;p32"/>
            <p:cNvSpPr/>
            <p:nvPr/>
          </p:nvSpPr>
          <p:spPr>
            <a:xfrm>
              <a:off x="5223850" y="1798875"/>
              <a:ext cx="14325" cy="36325"/>
            </a:xfrm>
            <a:custGeom>
              <a:avLst/>
              <a:gdLst/>
              <a:ahLst/>
              <a:cxnLst/>
              <a:rect l="l" t="t" r="r" b="b"/>
              <a:pathLst>
                <a:path w="573" h="1453" extrusionOk="0">
                  <a:moveTo>
                    <a:pt x="453" y="0"/>
                  </a:moveTo>
                  <a:lnTo>
                    <a:pt x="453" y="0"/>
                  </a:lnTo>
                  <a:cubicBezTo>
                    <a:pt x="358" y="60"/>
                    <a:pt x="275" y="107"/>
                    <a:pt x="179" y="167"/>
                  </a:cubicBezTo>
                  <a:cubicBezTo>
                    <a:pt x="167" y="191"/>
                    <a:pt x="167" y="238"/>
                    <a:pt x="132" y="274"/>
                  </a:cubicBezTo>
                  <a:cubicBezTo>
                    <a:pt x="96" y="333"/>
                    <a:pt x="48" y="381"/>
                    <a:pt x="36" y="452"/>
                  </a:cubicBezTo>
                  <a:cubicBezTo>
                    <a:pt x="36" y="643"/>
                    <a:pt x="13" y="810"/>
                    <a:pt x="1" y="988"/>
                  </a:cubicBezTo>
                  <a:cubicBezTo>
                    <a:pt x="13" y="1155"/>
                    <a:pt x="13" y="1310"/>
                    <a:pt x="36" y="1453"/>
                  </a:cubicBezTo>
                  <a:cubicBezTo>
                    <a:pt x="72" y="1441"/>
                    <a:pt x="108" y="1429"/>
                    <a:pt x="155" y="1405"/>
                  </a:cubicBezTo>
                  <a:cubicBezTo>
                    <a:pt x="215" y="941"/>
                    <a:pt x="572" y="512"/>
                    <a:pt x="45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98" name="Google Shape;3498;p32"/>
            <p:cNvSpPr/>
            <p:nvPr/>
          </p:nvSpPr>
          <p:spPr>
            <a:xfrm>
              <a:off x="5363150" y="1709125"/>
              <a:ext cx="33675" cy="12675"/>
            </a:xfrm>
            <a:custGeom>
              <a:avLst/>
              <a:gdLst/>
              <a:ahLst/>
              <a:cxnLst/>
              <a:rect l="l" t="t" r="r" b="b"/>
              <a:pathLst>
                <a:path w="1347" h="507" extrusionOk="0">
                  <a:moveTo>
                    <a:pt x="820" y="1"/>
                  </a:moveTo>
                  <a:cubicBezTo>
                    <a:pt x="479" y="1"/>
                    <a:pt x="313" y="380"/>
                    <a:pt x="1" y="447"/>
                  </a:cubicBezTo>
                  <a:cubicBezTo>
                    <a:pt x="105" y="491"/>
                    <a:pt x="207" y="507"/>
                    <a:pt x="308" y="507"/>
                  </a:cubicBezTo>
                  <a:cubicBezTo>
                    <a:pt x="505" y="507"/>
                    <a:pt x="697" y="447"/>
                    <a:pt x="894" y="423"/>
                  </a:cubicBezTo>
                  <a:cubicBezTo>
                    <a:pt x="846" y="280"/>
                    <a:pt x="1346" y="137"/>
                    <a:pt x="894" y="6"/>
                  </a:cubicBezTo>
                  <a:cubicBezTo>
                    <a:pt x="868" y="2"/>
                    <a:pt x="844" y="1"/>
                    <a:pt x="82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99" name="Google Shape;3499;p32"/>
            <p:cNvSpPr/>
            <p:nvPr/>
          </p:nvSpPr>
          <p:spPr>
            <a:xfrm>
              <a:off x="5299150" y="1719125"/>
              <a:ext cx="32175" cy="8675"/>
            </a:xfrm>
            <a:custGeom>
              <a:avLst/>
              <a:gdLst/>
              <a:ahLst/>
              <a:cxnLst/>
              <a:rect l="l" t="t" r="r" b="b"/>
              <a:pathLst>
                <a:path w="1287" h="347" extrusionOk="0">
                  <a:moveTo>
                    <a:pt x="888" y="1"/>
                  </a:moveTo>
                  <a:cubicBezTo>
                    <a:pt x="740" y="1"/>
                    <a:pt x="588" y="35"/>
                    <a:pt x="442" y="35"/>
                  </a:cubicBezTo>
                  <a:cubicBezTo>
                    <a:pt x="405" y="27"/>
                    <a:pt x="370" y="23"/>
                    <a:pt x="336" y="23"/>
                  </a:cubicBezTo>
                  <a:cubicBezTo>
                    <a:pt x="214" y="23"/>
                    <a:pt x="106" y="73"/>
                    <a:pt x="13" y="166"/>
                  </a:cubicBezTo>
                  <a:lnTo>
                    <a:pt x="1" y="202"/>
                  </a:lnTo>
                  <a:cubicBezTo>
                    <a:pt x="61" y="237"/>
                    <a:pt x="132" y="297"/>
                    <a:pt x="191" y="344"/>
                  </a:cubicBezTo>
                  <a:cubicBezTo>
                    <a:pt x="210" y="346"/>
                    <a:pt x="228" y="347"/>
                    <a:pt x="246" y="347"/>
                  </a:cubicBezTo>
                  <a:cubicBezTo>
                    <a:pt x="557" y="347"/>
                    <a:pt x="814" y="117"/>
                    <a:pt x="1098" y="117"/>
                  </a:cubicBezTo>
                  <a:cubicBezTo>
                    <a:pt x="1159" y="117"/>
                    <a:pt x="1222" y="128"/>
                    <a:pt x="1287" y="154"/>
                  </a:cubicBezTo>
                  <a:cubicBezTo>
                    <a:pt x="1165" y="32"/>
                    <a:pt x="1028" y="1"/>
                    <a:pt x="88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00" name="Google Shape;3500;p32"/>
            <p:cNvSpPr/>
            <p:nvPr/>
          </p:nvSpPr>
          <p:spPr>
            <a:xfrm>
              <a:off x="5253325" y="1833700"/>
              <a:ext cx="8050" cy="22350"/>
            </a:xfrm>
            <a:custGeom>
              <a:avLst/>
              <a:gdLst/>
              <a:ahLst/>
              <a:cxnLst/>
              <a:rect l="l" t="t" r="r" b="b"/>
              <a:pathLst>
                <a:path w="322" h="894" extrusionOk="0">
                  <a:moveTo>
                    <a:pt x="203" y="0"/>
                  </a:moveTo>
                  <a:lnTo>
                    <a:pt x="203" y="0"/>
                  </a:lnTo>
                  <a:cubicBezTo>
                    <a:pt x="24" y="179"/>
                    <a:pt x="227" y="464"/>
                    <a:pt x="0" y="619"/>
                  </a:cubicBezTo>
                  <a:lnTo>
                    <a:pt x="0" y="893"/>
                  </a:lnTo>
                  <a:lnTo>
                    <a:pt x="250" y="893"/>
                  </a:lnTo>
                  <a:cubicBezTo>
                    <a:pt x="250" y="750"/>
                    <a:pt x="262" y="607"/>
                    <a:pt x="286" y="464"/>
                  </a:cubicBezTo>
                  <a:cubicBezTo>
                    <a:pt x="250" y="322"/>
                    <a:pt x="322" y="143"/>
                    <a:pt x="20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01" name="Google Shape;3501;p32"/>
            <p:cNvSpPr/>
            <p:nvPr/>
          </p:nvSpPr>
          <p:spPr>
            <a:xfrm>
              <a:off x="5941200" y="1738475"/>
              <a:ext cx="11350" cy="2975"/>
            </a:xfrm>
            <a:custGeom>
              <a:avLst/>
              <a:gdLst/>
              <a:ahLst/>
              <a:cxnLst/>
              <a:rect l="l" t="t" r="r" b="b"/>
              <a:pathLst>
                <a:path w="454" h="119" extrusionOk="0">
                  <a:moveTo>
                    <a:pt x="231" y="0"/>
                  </a:moveTo>
                  <a:cubicBezTo>
                    <a:pt x="156" y="0"/>
                    <a:pt x="80" y="39"/>
                    <a:pt x="1" y="118"/>
                  </a:cubicBezTo>
                  <a:cubicBezTo>
                    <a:pt x="156" y="106"/>
                    <a:pt x="298" y="106"/>
                    <a:pt x="453" y="106"/>
                  </a:cubicBezTo>
                  <a:cubicBezTo>
                    <a:pt x="377" y="36"/>
                    <a:pt x="304" y="0"/>
                    <a:pt x="23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02" name="Google Shape;3502;p32"/>
            <p:cNvSpPr/>
            <p:nvPr/>
          </p:nvSpPr>
          <p:spPr>
            <a:xfrm>
              <a:off x="5242600" y="1777125"/>
              <a:ext cx="3300" cy="4200"/>
            </a:xfrm>
            <a:custGeom>
              <a:avLst/>
              <a:gdLst/>
              <a:ahLst/>
              <a:cxnLst/>
              <a:rect l="l" t="t" r="r" b="b"/>
              <a:pathLst>
                <a:path w="132" h="168" extrusionOk="0">
                  <a:moveTo>
                    <a:pt x="132" y="1"/>
                  </a:moveTo>
                  <a:lnTo>
                    <a:pt x="132" y="1"/>
                  </a:lnTo>
                  <a:cubicBezTo>
                    <a:pt x="37" y="37"/>
                    <a:pt x="1" y="84"/>
                    <a:pt x="1" y="168"/>
                  </a:cubicBezTo>
                  <a:cubicBezTo>
                    <a:pt x="72" y="144"/>
                    <a:pt x="120" y="96"/>
                    <a:pt x="13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03" name="Google Shape;3503;p32"/>
            <p:cNvSpPr/>
            <p:nvPr/>
          </p:nvSpPr>
          <p:spPr>
            <a:xfrm>
              <a:off x="5245875" y="1772275"/>
              <a:ext cx="3600" cy="4875"/>
            </a:xfrm>
            <a:custGeom>
              <a:avLst/>
              <a:gdLst/>
              <a:ahLst/>
              <a:cxnLst/>
              <a:rect l="l" t="t" r="r" b="b"/>
              <a:pathLst>
                <a:path w="144" h="195" extrusionOk="0">
                  <a:moveTo>
                    <a:pt x="75" y="0"/>
                  </a:moveTo>
                  <a:cubicBezTo>
                    <a:pt x="40" y="0"/>
                    <a:pt x="10" y="16"/>
                    <a:pt x="1" y="52"/>
                  </a:cubicBezTo>
                  <a:lnTo>
                    <a:pt x="1" y="195"/>
                  </a:lnTo>
                  <a:cubicBezTo>
                    <a:pt x="72" y="183"/>
                    <a:pt x="120" y="135"/>
                    <a:pt x="144" y="52"/>
                  </a:cubicBezTo>
                  <a:lnTo>
                    <a:pt x="108" y="4"/>
                  </a:lnTo>
                  <a:cubicBezTo>
                    <a:pt x="97" y="2"/>
                    <a:pt x="85" y="0"/>
                    <a:pt x="7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04" name="Google Shape;3504;p32"/>
            <p:cNvSpPr/>
            <p:nvPr/>
          </p:nvSpPr>
          <p:spPr>
            <a:xfrm>
              <a:off x="5259875" y="1795600"/>
              <a:ext cx="2700" cy="3000"/>
            </a:xfrm>
            <a:custGeom>
              <a:avLst/>
              <a:gdLst/>
              <a:ahLst/>
              <a:cxnLst/>
              <a:rect l="l" t="t" r="r" b="b"/>
              <a:pathLst>
                <a:path w="108" h="120" extrusionOk="0">
                  <a:moveTo>
                    <a:pt x="36" y="0"/>
                  </a:moveTo>
                  <a:cubicBezTo>
                    <a:pt x="24" y="36"/>
                    <a:pt x="0" y="83"/>
                    <a:pt x="24" y="119"/>
                  </a:cubicBezTo>
                  <a:cubicBezTo>
                    <a:pt x="84" y="83"/>
                    <a:pt x="108" y="60"/>
                    <a:pt x="3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05" name="Google Shape;3505;p32"/>
            <p:cNvSpPr/>
            <p:nvPr/>
          </p:nvSpPr>
          <p:spPr>
            <a:xfrm>
              <a:off x="5424775" y="2300700"/>
              <a:ext cx="29800" cy="4375"/>
            </a:xfrm>
            <a:custGeom>
              <a:avLst/>
              <a:gdLst/>
              <a:ahLst/>
              <a:cxnLst/>
              <a:rect l="l" t="t" r="r" b="b"/>
              <a:pathLst>
                <a:path w="1192" h="175" extrusionOk="0">
                  <a:moveTo>
                    <a:pt x="0" y="1"/>
                  </a:moveTo>
                  <a:cubicBezTo>
                    <a:pt x="171" y="138"/>
                    <a:pt x="351" y="174"/>
                    <a:pt x="536" y="174"/>
                  </a:cubicBezTo>
                  <a:cubicBezTo>
                    <a:pt x="739" y="174"/>
                    <a:pt x="946" y="131"/>
                    <a:pt x="1151" y="131"/>
                  </a:cubicBezTo>
                  <a:cubicBezTo>
                    <a:pt x="1164" y="131"/>
                    <a:pt x="1178" y="131"/>
                    <a:pt x="1191" y="132"/>
                  </a:cubicBezTo>
                  <a:cubicBezTo>
                    <a:pt x="1179" y="108"/>
                    <a:pt x="1143" y="60"/>
                    <a:pt x="1120" y="37"/>
                  </a:cubicBezTo>
                  <a:cubicBezTo>
                    <a:pt x="751" y="13"/>
                    <a:pt x="370" y="1"/>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06" name="Google Shape;3506;p32"/>
            <p:cNvSpPr/>
            <p:nvPr/>
          </p:nvSpPr>
          <p:spPr>
            <a:xfrm>
              <a:off x="5399775" y="2297150"/>
              <a:ext cx="22350" cy="4075"/>
            </a:xfrm>
            <a:custGeom>
              <a:avLst/>
              <a:gdLst/>
              <a:ahLst/>
              <a:cxnLst/>
              <a:rect l="l" t="t" r="r" b="b"/>
              <a:pathLst>
                <a:path w="894" h="163" extrusionOk="0">
                  <a:moveTo>
                    <a:pt x="0" y="24"/>
                  </a:moveTo>
                  <a:lnTo>
                    <a:pt x="0" y="24"/>
                  </a:lnTo>
                  <a:cubicBezTo>
                    <a:pt x="140" y="134"/>
                    <a:pt x="284" y="162"/>
                    <a:pt x="431" y="162"/>
                  </a:cubicBezTo>
                  <a:cubicBezTo>
                    <a:pt x="585" y="162"/>
                    <a:pt x="741" y="131"/>
                    <a:pt x="893" y="131"/>
                  </a:cubicBezTo>
                  <a:cubicBezTo>
                    <a:pt x="619" y="0"/>
                    <a:pt x="298" y="36"/>
                    <a:pt x="0" y="24"/>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07" name="Google Shape;3507;p32"/>
            <p:cNvSpPr/>
            <p:nvPr/>
          </p:nvSpPr>
          <p:spPr>
            <a:xfrm>
              <a:off x="5495025" y="2304200"/>
              <a:ext cx="19950" cy="3750"/>
            </a:xfrm>
            <a:custGeom>
              <a:avLst/>
              <a:gdLst/>
              <a:ahLst/>
              <a:cxnLst/>
              <a:rect l="l" t="t" r="r" b="b"/>
              <a:pathLst>
                <a:path w="798" h="150" extrusionOk="0">
                  <a:moveTo>
                    <a:pt x="413" y="1"/>
                  </a:moveTo>
                  <a:cubicBezTo>
                    <a:pt x="277" y="1"/>
                    <a:pt x="137" y="28"/>
                    <a:pt x="0" y="28"/>
                  </a:cubicBezTo>
                  <a:cubicBezTo>
                    <a:pt x="172" y="114"/>
                    <a:pt x="363" y="150"/>
                    <a:pt x="564" y="150"/>
                  </a:cubicBezTo>
                  <a:cubicBezTo>
                    <a:pt x="641" y="150"/>
                    <a:pt x="719" y="145"/>
                    <a:pt x="798" y="135"/>
                  </a:cubicBezTo>
                  <a:cubicBezTo>
                    <a:pt x="679" y="28"/>
                    <a:pt x="548" y="1"/>
                    <a:pt x="41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08" name="Google Shape;3508;p32"/>
            <p:cNvSpPr/>
            <p:nvPr/>
          </p:nvSpPr>
          <p:spPr>
            <a:xfrm>
              <a:off x="5531925" y="2307825"/>
              <a:ext cx="14900" cy="3625"/>
            </a:xfrm>
            <a:custGeom>
              <a:avLst/>
              <a:gdLst/>
              <a:ahLst/>
              <a:cxnLst/>
              <a:rect l="l" t="t" r="r" b="b"/>
              <a:pathLst>
                <a:path w="596" h="145" extrusionOk="0">
                  <a:moveTo>
                    <a:pt x="272" y="0"/>
                  </a:moveTo>
                  <a:cubicBezTo>
                    <a:pt x="184" y="0"/>
                    <a:pt x="93" y="14"/>
                    <a:pt x="1" y="14"/>
                  </a:cubicBezTo>
                  <a:cubicBezTo>
                    <a:pt x="115" y="121"/>
                    <a:pt x="245" y="144"/>
                    <a:pt x="376" y="144"/>
                  </a:cubicBezTo>
                  <a:cubicBezTo>
                    <a:pt x="450" y="144"/>
                    <a:pt x="524" y="137"/>
                    <a:pt x="596" y="133"/>
                  </a:cubicBezTo>
                  <a:cubicBezTo>
                    <a:pt x="501" y="24"/>
                    <a:pt x="390" y="0"/>
                    <a:pt x="27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09" name="Google Shape;3509;p32"/>
            <p:cNvSpPr/>
            <p:nvPr/>
          </p:nvSpPr>
          <p:spPr>
            <a:xfrm>
              <a:off x="5848350" y="2370525"/>
              <a:ext cx="94675" cy="5825"/>
            </a:xfrm>
            <a:custGeom>
              <a:avLst/>
              <a:gdLst/>
              <a:ahLst/>
              <a:cxnLst/>
              <a:rect l="l" t="t" r="r" b="b"/>
              <a:pathLst>
                <a:path w="3787" h="233" extrusionOk="0">
                  <a:moveTo>
                    <a:pt x="1768" y="0"/>
                  </a:moveTo>
                  <a:cubicBezTo>
                    <a:pt x="1646" y="0"/>
                    <a:pt x="1525" y="17"/>
                    <a:pt x="1405" y="65"/>
                  </a:cubicBezTo>
                  <a:cubicBezTo>
                    <a:pt x="1297" y="91"/>
                    <a:pt x="1186" y="98"/>
                    <a:pt x="1074" y="98"/>
                  </a:cubicBezTo>
                  <a:cubicBezTo>
                    <a:pt x="923" y="98"/>
                    <a:pt x="770" y="85"/>
                    <a:pt x="617" y="85"/>
                  </a:cubicBezTo>
                  <a:cubicBezTo>
                    <a:pt x="405" y="85"/>
                    <a:pt x="196" y="111"/>
                    <a:pt x="0" y="232"/>
                  </a:cubicBezTo>
                  <a:cubicBezTo>
                    <a:pt x="536" y="232"/>
                    <a:pt x="1048" y="220"/>
                    <a:pt x="1572" y="220"/>
                  </a:cubicBezTo>
                  <a:cubicBezTo>
                    <a:pt x="2048" y="220"/>
                    <a:pt x="2529" y="210"/>
                    <a:pt x="3009" y="210"/>
                  </a:cubicBezTo>
                  <a:cubicBezTo>
                    <a:pt x="3249" y="210"/>
                    <a:pt x="3489" y="212"/>
                    <a:pt x="3727" y="220"/>
                  </a:cubicBezTo>
                  <a:cubicBezTo>
                    <a:pt x="3774" y="173"/>
                    <a:pt x="3786" y="125"/>
                    <a:pt x="3727" y="77"/>
                  </a:cubicBezTo>
                  <a:cubicBezTo>
                    <a:pt x="3694" y="45"/>
                    <a:pt x="3661" y="26"/>
                    <a:pt x="3629" y="26"/>
                  </a:cubicBezTo>
                  <a:cubicBezTo>
                    <a:pt x="3602" y="26"/>
                    <a:pt x="3575" y="39"/>
                    <a:pt x="3548" y="65"/>
                  </a:cubicBezTo>
                  <a:lnTo>
                    <a:pt x="2322" y="65"/>
                  </a:lnTo>
                  <a:cubicBezTo>
                    <a:pt x="2130" y="37"/>
                    <a:pt x="1947" y="0"/>
                    <a:pt x="176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10" name="Google Shape;3510;p32"/>
            <p:cNvSpPr/>
            <p:nvPr/>
          </p:nvSpPr>
          <p:spPr>
            <a:xfrm>
              <a:off x="5944475" y="2364700"/>
              <a:ext cx="22350" cy="11650"/>
            </a:xfrm>
            <a:custGeom>
              <a:avLst/>
              <a:gdLst/>
              <a:ahLst/>
              <a:cxnLst/>
              <a:rect l="l" t="t" r="r" b="b"/>
              <a:pathLst>
                <a:path w="894" h="466" extrusionOk="0">
                  <a:moveTo>
                    <a:pt x="763" y="1"/>
                  </a:moveTo>
                  <a:cubicBezTo>
                    <a:pt x="489" y="72"/>
                    <a:pt x="179" y="1"/>
                    <a:pt x="1" y="286"/>
                  </a:cubicBezTo>
                  <a:cubicBezTo>
                    <a:pt x="54" y="370"/>
                    <a:pt x="138" y="376"/>
                    <a:pt x="222" y="376"/>
                  </a:cubicBezTo>
                  <a:cubicBezTo>
                    <a:pt x="237" y="376"/>
                    <a:pt x="251" y="376"/>
                    <a:pt x="265" y="376"/>
                  </a:cubicBezTo>
                  <a:cubicBezTo>
                    <a:pt x="335" y="376"/>
                    <a:pt x="404" y="380"/>
                    <a:pt x="453" y="429"/>
                  </a:cubicBezTo>
                  <a:cubicBezTo>
                    <a:pt x="596" y="453"/>
                    <a:pt x="739" y="453"/>
                    <a:pt x="882" y="465"/>
                  </a:cubicBezTo>
                  <a:cubicBezTo>
                    <a:pt x="882" y="370"/>
                    <a:pt x="882" y="275"/>
                    <a:pt x="894" y="156"/>
                  </a:cubicBezTo>
                  <a:lnTo>
                    <a:pt x="882" y="108"/>
                  </a:lnTo>
                  <a:cubicBezTo>
                    <a:pt x="846" y="72"/>
                    <a:pt x="834" y="48"/>
                    <a:pt x="810" y="36"/>
                  </a:cubicBezTo>
                  <a:lnTo>
                    <a:pt x="763"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11" name="Google Shape;3511;p32"/>
            <p:cNvSpPr/>
            <p:nvPr/>
          </p:nvSpPr>
          <p:spPr>
            <a:xfrm>
              <a:off x="5962925" y="2361525"/>
              <a:ext cx="27125" cy="7375"/>
            </a:xfrm>
            <a:custGeom>
              <a:avLst/>
              <a:gdLst/>
              <a:ahLst/>
              <a:cxnLst/>
              <a:rect l="l" t="t" r="r" b="b"/>
              <a:pathLst>
                <a:path w="1085" h="295" extrusionOk="0">
                  <a:moveTo>
                    <a:pt x="419" y="1"/>
                  </a:moveTo>
                  <a:cubicBezTo>
                    <a:pt x="278" y="1"/>
                    <a:pt x="140" y="28"/>
                    <a:pt x="13" y="140"/>
                  </a:cubicBezTo>
                  <a:lnTo>
                    <a:pt x="1" y="163"/>
                  </a:lnTo>
                  <a:cubicBezTo>
                    <a:pt x="60" y="187"/>
                    <a:pt x="96" y="247"/>
                    <a:pt x="144" y="294"/>
                  </a:cubicBezTo>
                  <a:cubicBezTo>
                    <a:pt x="430" y="247"/>
                    <a:pt x="727" y="199"/>
                    <a:pt x="1013" y="163"/>
                  </a:cubicBezTo>
                  <a:cubicBezTo>
                    <a:pt x="1084" y="116"/>
                    <a:pt x="1084" y="56"/>
                    <a:pt x="989" y="9"/>
                  </a:cubicBezTo>
                  <a:cubicBezTo>
                    <a:pt x="935" y="21"/>
                    <a:pt x="880" y="25"/>
                    <a:pt x="824" y="25"/>
                  </a:cubicBezTo>
                  <a:cubicBezTo>
                    <a:pt x="690" y="25"/>
                    <a:pt x="553" y="1"/>
                    <a:pt x="41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12" name="Google Shape;3512;p32"/>
            <p:cNvSpPr/>
            <p:nvPr/>
          </p:nvSpPr>
          <p:spPr>
            <a:xfrm>
              <a:off x="5883450" y="2365600"/>
              <a:ext cx="22950" cy="6275"/>
            </a:xfrm>
            <a:custGeom>
              <a:avLst/>
              <a:gdLst/>
              <a:ahLst/>
              <a:cxnLst/>
              <a:rect l="l" t="t" r="r" b="b"/>
              <a:pathLst>
                <a:path w="918" h="251" extrusionOk="0">
                  <a:moveTo>
                    <a:pt x="37" y="0"/>
                  </a:moveTo>
                  <a:cubicBezTo>
                    <a:pt x="25" y="36"/>
                    <a:pt x="25" y="72"/>
                    <a:pt x="1" y="120"/>
                  </a:cubicBezTo>
                  <a:cubicBezTo>
                    <a:pt x="25" y="155"/>
                    <a:pt x="25" y="203"/>
                    <a:pt x="1" y="250"/>
                  </a:cubicBezTo>
                  <a:lnTo>
                    <a:pt x="918" y="250"/>
                  </a:lnTo>
                  <a:cubicBezTo>
                    <a:pt x="644" y="96"/>
                    <a:pt x="334" y="84"/>
                    <a:pt x="3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13" name="Google Shape;3513;p32"/>
            <p:cNvSpPr/>
            <p:nvPr/>
          </p:nvSpPr>
          <p:spPr>
            <a:xfrm>
              <a:off x="5910250" y="2358725"/>
              <a:ext cx="8950" cy="8725"/>
            </a:xfrm>
            <a:custGeom>
              <a:avLst/>
              <a:gdLst/>
              <a:ahLst/>
              <a:cxnLst/>
              <a:rect l="l" t="t" r="r" b="b"/>
              <a:pathLst>
                <a:path w="358" h="349" extrusionOk="0">
                  <a:moveTo>
                    <a:pt x="177" y="0"/>
                  </a:moveTo>
                  <a:cubicBezTo>
                    <a:pt x="167" y="0"/>
                    <a:pt x="155" y="1"/>
                    <a:pt x="143" y="2"/>
                  </a:cubicBezTo>
                  <a:cubicBezTo>
                    <a:pt x="60" y="14"/>
                    <a:pt x="1" y="49"/>
                    <a:pt x="1" y="156"/>
                  </a:cubicBezTo>
                  <a:cubicBezTo>
                    <a:pt x="34" y="268"/>
                    <a:pt x="99" y="348"/>
                    <a:pt x="214" y="348"/>
                  </a:cubicBezTo>
                  <a:cubicBezTo>
                    <a:pt x="222" y="348"/>
                    <a:pt x="230" y="348"/>
                    <a:pt x="239" y="347"/>
                  </a:cubicBezTo>
                  <a:cubicBezTo>
                    <a:pt x="322" y="335"/>
                    <a:pt x="358" y="275"/>
                    <a:pt x="358" y="192"/>
                  </a:cubicBezTo>
                  <a:cubicBezTo>
                    <a:pt x="358" y="61"/>
                    <a:pt x="298" y="0"/>
                    <a:pt x="17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14" name="Google Shape;3514;p32"/>
            <p:cNvSpPr/>
            <p:nvPr/>
          </p:nvSpPr>
          <p:spPr>
            <a:xfrm>
              <a:off x="5941500" y="2371850"/>
              <a:ext cx="14325" cy="4200"/>
            </a:xfrm>
            <a:custGeom>
              <a:avLst/>
              <a:gdLst/>
              <a:ahLst/>
              <a:cxnLst/>
              <a:rect l="l" t="t" r="r" b="b"/>
              <a:pathLst>
                <a:path w="573" h="168" extrusionOk="0">
                  <a:moveTo>
                    <a:pt x="1" y="12"/>
                  </a:moveTo>
                  <a:lnTo>
                    <a:pt x="1" y="143"/>
                  </a:lnTo>
                  <a:cubicBezTo>
                    <a:pt x="203" y="167"/>
                    <a:pt x="382" y="167"/>
                    <a:pt x="572" y="167"/>
                  </a:cubicBezTo>
                  <a:cubicBezTo>
                    <a:pt x="465" y="0"/>
                    <a:pt x="286" y="48"/>
                    <a:pt x="120" y="12"/>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15" name="Google Shape;3515;p32"/>
            <p:cNvSpPr/>
            <p:nvPr/>
          </p:nvSpPr>
          <p:spPr>
            <a:xfrm>
              <a:off x="5937050" y="2367675"/>
              <a:ext cx="4475" cy="4500"/>
            </a:xfrm>
            <a:custGeom>
              <a:avLst/>
              <a:gdLst/>
              <a:ahLst/>
              <a:cxnLst/>
              <a:rect l="l" t="t" r="r" b="b"/>
              <a:pathLst>
                <a:path w="179" h="180" extrusionOk="0">
                  <a:moveTo>
                    <a:pt x="107" y="1"/>
                  </a:moveTo>
                  <a:cubicBezTo>
                    <a:pt x="83" y="60"/>
                    <a:pt x="36" y="108"/>
                    <a:pt x="0" y="167"/>
                  </a:cubicBezTo>
                  <a:cubicBezTo>
                    <a:pt x="60" y="167"/>
                    <a:pt x="119" y="179"/>
                    <a:pt x="179" y="179"/>
                  </a:cubicBezTo>
                  <a:cubicBezTo>
                    <a:pt x="167" y="120"/>
                    <a:pt x="143" y="60"/>
                    <a:pt x="10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16" name="Google Shape;3516;p32"/>
            <p:cNvSpPr/>
            <p:nvPr/>
          </p:nvSpPr>
          <p:spPr>
            <a:xfrm>
              <a:off x="6040400" y="2365900"/>
              <a:ext cx="38950" cy="11075"/>
            </a:xfrm>
            <a:custGeom>
              <a:avLst/>
              <a:gdLst/>
              <a:ahLst/>
              <a:cxnLst/>
              <a:rect l="l" t="t" r="r" b="b"/>
              <a:pathLst>
                <a:path w="1558" h="443" extrusionOk="0">
                  <a:moveTo>
                    <a:pt x="629" y="0"/>
                  </a:moveTo>
                  <a:cubicBezTo>
                    <a:pt x="597" y="49"/>
                    <a:pt x="541" y="62"/>
                    <a:pt x="476" y="62"/>
                  </a:cubicBezTo>
                  <a:cubicBezTo>
                    <a:pt x="398" y="62"/>
                    <a:pt x="307" y="43"/>
                    <a:pt x="229" y="43"/>
                  </a:cubicBezTo>
                  <a:cubicBezTo>
                    <a:pt x="96" y="43"/>
                    <a:pt x="1" y="96"/>
                    <a:pt x="69" y="381"/>
                  </a:cubicBezTo>
                  <a:cubicBezTo>
                    <a:pt x="250" y="419"/>
                    <a:pt x="426" y="442"/>
                    <a:pt x="603" y="442"/>
                  </a:cubicBezTo>
                  <a:cubicBezTo>
                    <a:pt x="706" y="442"/>
                    <a:pt x="809" y="435"/>
                    <a:pt x="914" y="417"/>
                  </a:cubicBezTo>
                  <a:cubicBezTo>
                    <a:pt x="961" y="404"/>
                    <a:pt x="1010" y="400"/>
                    <a:pt x="1058" y="400"/>
                  </a:cubicBezTo>
                  <a:cubicBezTo>
                    <a:pt x="1130" y="400"/>
                    <a:pt x="1202" y="409"/>
                    <a:pt x="1273" y="409"/>
                  </a:cubicBezTo>
                  <a:cubicBezTo>
                    <a:pt x="1373" y="409"/>
                    <a:pt x="1470" y="392"/>
                    <a:pt x="1557" y="310"/>
                  </a:cubicBezTo>
                  <a:cubicBezTo>
                    <a:pt x="1438" y="84"/>
                    <a:pt x="1188" y="167"/>
                    <a:pt x="1069" y="12"/>
                  </a:cubicBezTo>
                  <a:cubicBezTo>
                    <a:pt x="914" y="12"/>
                    <a:pt x="783" y="0"/>
                    <a:pt x="62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17" name="Google Shape;3517;p32"/>
            <p:cNvSpPr/>
            <p:nvPr/>
          </p:nvSpPr>
          <p:spPr>
            <a:xfrm>
              <a:off x="6087050" y="2373625"/>
              <a:ext cx="2700" cy="1600"/>
            </a:xfrm>
            <a:custGeom>
              <a:avLst/>
              <a:gdLst/>
              <a:ahLst/>
              <a:cxnLst/>
              <a:rect l="l" t="t" r="r" b="b"/>
              <a:pathLst>
                <a:path w="108" h="64" extrusionOk="0">
                  <a:moveTo>
                    <a:pt x="60" y="1"/>
                  </a:moveTo>
                  <a:cubicBezTo>
                    <a:pt x="48" y="1"/>
                    <a:pt x="13" y="13"/>
                    <a:pt x="1" y="37"/>
                  </a:cubicBezTo>
                  <a:cubicBezTo>
                    <a:pt x="25" y="55"/>
                    <a:pt x="42" y="63"/>
                    <a:pt x="59" y="63"/>
                  </a:cubicBezTo>
                  <a:cubicBezTo>
                    <a:pt x="75" y="63"/>
                    <a:pt x="90" y="55"/>
                    <a:pt x="108" y="37"/>
                  </a:cubicBezTo>
                  <a:cubicBezTo>
                    <a:pt x="96" y="37"/>
                    <a:pt x="72" y="1"/>
                    <a:pt x="6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18" name="Google Shape;3518;p32"/>
            <p:cNvSpPr/>
            <p:nvPr/>
          </p:nvSpPr>
          <p:spPr>
            <a:xfrm>
              <a:off x="6029900" y="2365525"/>
              <a:ext cx="26225" cy="10525"/>
            </a:xfrm>
            <a:custGeom>
              <a:avLst/>
              <a:gdLst/>
              <a:ahLst/>
              <a:cxnLst/>
              <a:rect l="l" t="t" r="r" b="b"/>
              <a:pathLst>
                <a:path w="1049" h="421" extrusionOk="0">
                  <a:moveTo>
                    <a:pt x="525" y="0"/>
                  </a:moveTo>
                  <a:cubicBezTo>
                    <a:pt x="352" y="0"/>
                    <a:pt x="179" y="15"/>
                    <a:pt x="1" y="75"/>
                  </a:cubicBezTo>
                  <a:cubicBezTo>
                    <a:pt x="84" y="218"/>
                    <a:pt x="144" y="313"/>
                    <a:pt x="203" y="420"/>
                  </a:cubicBezTo>
                  <a:cubicBezTo>
                    <a:pt x="298" y="420"/>
                    <a:pt x="394" y="396"/>
                    <a:pt x="489" y="396"/>
                  </a:cubicBezTo>
                  <a:cubicBezTo>
                    <a:pt x="513" y="27"/>
                    <a:pt x="930" y="242"/>
                    <a:pt x="1049" y="15"/>
                  </a:cubicBezTo>
                  <a:cubicBezTo>
                    <a:pt x="870" y="15"/>
                    <a:pt x="697" y="0"/>
                    <a:pt x="52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19" name="Google Shape;3519;p32"/>
            <p:cNvSpPr/>
            <p:nvPr/>
          </p:nvSpPr>
          <p:spPr>
            <a:xfrm>
              <a:off x="5988225" y="2361725"/>
              <a:ext cx="24450" cy="8750"/>
            </a:xfrm>
            <a:custGeom>
              <a:avLst/>
              <a:gdLst/>
              <a:ahLst/>
              <a:cxnLst/>
              <a:rect l="l" t="t" r="r" b="b"/>
              <a:pathLst>
                <a:path w="978" h="350" extrusionOk="0">
                  <a:moveTo>
                    <a:pt x="1" y="1"/>
                  </a:moveTo>
                  <a:lnTo>
                    <a:pt x="1" y="155"/>
                  </a:lnTo>
                  <a:cubicBezTo>
                    <a:pt x="223" y="173"/>
                    <a:pt x="418" y="350"/>
                    <a:pt x="632" y="350"/>
                  </a:cubicBezTo>
                  <a:cubicBezTo>
                    <a:pt x="704" y="350"/>
                    <a:pt x="779" y="329"/>
                    <a:pt x="858" y="275"/>
                  </a:cubicBezTo>
                  <a:cubicBezTo>
                    <a:pt x="977" y="191"/>
                    <a:pt x="894" y="120"/>
                    <a:pt x="834" y="48"/>
                  </a:cubicBezTo>
                  <a:cubicBezTo>
                    <a:pt x="549" y="36"/>
                    <a:pt x="275"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20" name="Google Shape;3520;p32"/>
            <p:cNvSpPr/>
            <p:nvPr/>
          </p:nvSpPr>
          <p:spPr>
            <a:xfrm>
              <a:off x="6177850" y="2387025"/>
              <a:ext cx="7450" cy="4800"/>
            </a:xfrm>
            <a:custGeom>
              <a:avLst/>
              <a:gdLst/>
              <a:ahLst/>
              <a:cxnLst/>
              <a:rect l="l" t="t" r="r" b="b"/>
              <a:pathLst>
                <a:path w="298" h="192" extrusionOk="0">
                  <a:moveTo>
                    <a:pt x="298" y="1"/>
                  </a:moveTo>
                  <a:cubicBezTo>
                    <a:pt x="215" y="1"/>
                    <a:pt x="107" y="13"/>
                    <a:pt x="0" y="13"/>
                  </a:cubicBezTo>
                  <a:lnTo>
                    <a:pt x="0" y="132"/>
                  </a:lnTo>
                  <a:cubicBezTo>
                    <a:pt x="72" y="159"/>
                    <a:pt x="141" y="192"/>
                    <a:pt x="194" y="192"/>
                  </a:cubicBezTo>
                  <a:cubicBezTo>
                    <a:pt x="257" y="192"/>
                    <a:pt x="298" y="148"/>
                    <a:pt x="29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21" name="Google Shape;3521;p32"/>
            <p:cNvSpPr/>
            <p:nvPr/>
          </p:nvSpPr>
          <p:spPr>
            <a:xfrm>
              <a:off x="6199875" y="2387025"/>
              <a:ext cx="7450" cy="2400"/>
            </a:xfrm>
            <a:custGeom>
              <a:avLst/>
              <a:gdLst/>
              <a:ahLst/>
              <a:cxnLst/>
              <a:rect l="l" t="t" r="r" b="b"/>
              <a:pathLst>
                <a:path w="298" h="96" extrusionOk="0">
                  <a:moveTo>
                    <a:pt x="298" y="1"/>
                  </a:moveTo>
                  <a:cubicBezTo>
                    <a:pt x="191" y="1"/>
                    <a:pt x="84" y="13"/>
                    <a:pt x="0" y="13"/>
                  </a:cubicBezTo>
                  <a:cubicBezTo>
                    <a:pt x="54" y="66"/>
                    <a:pt x="101" y="96"/>
                    <a:pt x="149" y="96"/>
                  </a:cubicBezTo>
                  <a:cubicBezTo>
                    <a:pt x="197" y="96"/>
                    <a:pt x="244" y="66"/>
                    <a:pt x="29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22" name="Google Shape;3522;p32"/>
            <p:cNvSpPr/>
            <p:nvPr/>
          </p:nvSpPr>
          <p:spPr>
            <a:xfrm>
              <a:off x="5298875" y="1712900"/>
              <a:ext cx="11625" cy="10375"/>
            </a:xfrm>
            <a:custGeom>
              <a:avLst/>
              <a:gdLst/>
              <a:ahLst/>
              <a:cxnLst/>
              <a:rect l="l" t="t" r="r" b="b"/>
              <a:pathLst>
                <a:path w="465" h="415" extrusionOk="0">
                  <a:moveTo>
                    <a:pt x="261" y="0"/>
                  </a:moveTo>
                  <a:cubicBezTo>
                    <a:pt x="200" y="0"/>
                    <a:pt x="134" y="18"/>
                    <a:pt x="72" y="34"/>
                  </a:cubicBezTo>
                  <a:cubicBezTo>
                    <a:pt x="0" y="153"/>
                    <a:pt x="24" y="284"/>
                    <a:pt x="36" y="415"/>
                  </a:cubicBezTo>
                  <a:cubicBezTo>
                    <a:pt x="60" y="413"/>
                    <a:pt x="85" y="413"/>
                    <a:pt x="110" y="413"/>
                  </a:cubicBezTo>
                  <a:cubicBezTo>
                    <a:pt x="129" y="413"/>
                    <a:pt x="149" y="413"/>
                    <a:pt x="169" y="413"/>
                  </a:cubicBezTo>
                  <a:cubicBezTo>
                    <a:pt x="284" y="413"/>
                    <a:pt x="396" y="404"/>
                    <a:pt x="464" y="284"/>
                  </a:cubicBezTo>
                  <a:lnTo>
                    <a:pt x="464" y="129"/>
                  </a:lnTo>
                  <a:cubicBezTo>
                    <a:pt x="411" y="29"/>
                    <a:pt x="339" y="0"/>
                    <a:pt x="26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23" name="Google Shape;3523;p32"/>
            <p:cNvSpPr/>
            <p:nvPr/>
          </p:nvSpPr>
          <p:spPr>
            <a:xfrm>
              <a:off x="5392925" y="1701825"/>
              <a:ext cx="3300" cy="3600"/>
            </a:xfrm>
            <a:custGeom>
              <a:avLst/>
              <a:gdLst/>
              <a:ahLst/>
              <a:cxnLst/>
              <a:rect l="l" t="t" r="r" b="b"/>
              <a:pathLst>
                <a:path w="132" h="144" extrusionOk="0">
                  <a:moveTo>
                    <a:pt x="131" y="1"/>
                  </a:moveTo>
                  <a:cubicBezTo>
                    <a:pt x="84" y="36"/>
                    <a:pt x="36" y="96"/>
                    <a:pt x="0" y="143"/>
                  </a:cubicBezTo>
                  <a:cubicBezTo>
                    <a:pt x="36" y="96"/>
                    <a:pt x="84" y="36"/>
                    <a:pt x="13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24" name="Google Shape;3524;p32"/>
            <p:cNvSpPr/>
            <p:nvPr/>
          </p:nvSpPr>
          <p:spPr>
            <a:xfrm>
              <a:off x="5275650" y="1719100"/>
              <a:ext cx="13125" cy="11025"/>
            </a:xfrm>
            <a:custGeom>
              <a:avLst/>
              <a:gdLst/>
              <a:ahLst/>
              <a:cxnLst/>
              <a:rect l="l" t="t" r="r" b="b"/>
              <a:pathLst>
                <a:path w="525" h="441" extrusionOk="0">
                  <a:moveTo>
                    <a:pt x="239" y="0"/>
                  </a:moveTo>
                  <a:cubicBezTo>
                    <a:pt x="72" y="155"/>
                    <a:pt x="0" y="298"/>
                    <a:pt x="227" y="441"/>
                  </a:cubicBezTo>
                  <a:cubicBezTo>
                    <a:pt x="298" y="357"/>
                    <a:pt x="441" y="393"/>
                    <a:pt x="500" y="286"/>
                  </a:cubicBezTo>
                  <a:cubicBezTo>
                    <a:pt x="524" y="107"/>
                    <a:pt x="405" y="36"/>
                    <a:pt x="23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25" name="Google Shape;3525;p32"/>
            <p:cNvSpPr/>
            <p:nvPr/>
          </p:nvSpPr>
          <p:spPr>
            <a:xfrm>
              <a:off x="5249450" y="1744975"/>
              <a:ext cx="11050" cy="12300"/>
            </a:xfrm>
            <a:custGeom>
              <a:avLst/>
              <a:gdLst/>
              <a:ahLst/>
              <a:cxnLst/>
              <a:rect l="l" t="t" r="r" b="b"/>
              <a:pathLst>
                <a:path w="442" h="492" extrusionOk="0">
                  <a:moveTo>
                    <a:pt x="274" y="1"/>
                  </a:moveTo>
                  <a:cubicBezTo>
                    <a:pt x="239" y="1"/>
                    <a:pt x="203" y="1"/>
                    <a:pt x="155" y="13"/>
                  </a:cubicBezTo>
                  <a:cubicBezTo>
                    <a:pt x="144" y="132"/>
                    <a:pt x="108" y="215"/>
                    <a:pt x="1" y="299"/>
                  </a:cubicBezTo>
                  <a:cubicBezTo>
                    <a:pt x="44" y="360"/>
                    <a:pt x="56" y="491"/>
                    <a:pt x="144" y="491"/>
                  </a:cubicBezTo>
                  <a:cubicBezTo>
                    <a:pt x="175" y="491"/>
                    <a:pt x="217" y="474"/>
                    <a:pt x="274" y="430"/>
                  </a:cubicBezTo>
                  <a:cubicBezTo>
                    <a:pt x="227" y="299"/>
                    <a:pt x="441" y="144"/>
                    <a:pt x="27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26" name="Google Shape;3526;p32"/>
            <p:cNvSpPr/>
            <p:nvPr/>
          </p:nvSpPr>
          <p:spPr>
            <a:xfrm>
              <a:off x="5281600" y="1726525"/>
              <a:ext cx="7175" cy="4200"/>
            </a:xfrm>
            <a:custGeom>
              <a:avLst/>
              <a:gdLst/>
              <a:ahLst/>
              <a:cxnLst/>
              <a:rect l="l" t="t" r="r" b="b"/>
              <a:pathLst>
                <a:path w="287" h="168" extrusionOk="0">
                  <a:moveTo>
                    <a:pt x="286" y="1"/>
                  </a:moveTo>
                  <a:cubicBezTo>
                    <a:pt x="167" y="1"/>
                    <a:pt x="72" y="60"/>
                    <a:pt x="1" y="156"/>
                  </a:cubicBezTo>
                  <a:cubicBezTo>
                    <a:pt x="48" y="156"/>
                    <a:pt x="84" y="167"/>
                    <a:pt x="143" y="167"/>
                  </a:cubicBezTo>
                  <a:cubicBezTo>
                    <a:pt x="191" y="108"/>
                    <a:pt x="239" y="60"/>
                    <a:pt x="28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27" name="Google Shape;3527;p32"/>
            <p:cNvSpPr/>
            <p:nvPr/>
          </p:nvSpPr>
          <p:spPr>
            <a:xfrm>
              <a:off x="5245875" y="1769375"/>
              <a:ext cx="3225" cy="4500"/>
            </a:xfrm>
            <a:custGeom>
              <a:avLst/>
              <a:gdLst/>
              <a:ahLst/>
              <a:cxnLst/>
              <a:rect l="l" t="t" r="r" b="b"/>
              <a:pathLst>
                <a:path w="129" h="180" extrusionOk="0">
                  <a:moveTo>
                    <a:pt x="54" y="0"/>
                  </a:moveTo>
                  <a:cubicBezTo>
                    <a:pt x="48" y="0"/>
                    <a:pt x="43" y="1"/>
                    <a:pt x="36" y="1"/>
                  </a:cubicBezTo>
                  <a:cubicBezTo>
                    <a:pt x="25" y="1"/>
                    <a:pt x="13" y="120"/>
                    <a:pt x="1" y="180"/>
                  </a:cubicBezTo>
                  <a:cubicBezTo>
                    <a:pt x="36" y="168"/>
                    <a:pt x="72" y="156"/>
                    <a:pt x="108" y="132"/>
                  </a:cubicBezTo>
                  <a:cubicBezTo>
                    <a:pt x="108" y="77"/>
                    <a:pt x="129" y="0"/>
                    <a:pt x="5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28" name="Google Shape;3528;p32"/>
            <p:cNvSpPr/>
            <p:nvPr/>
          </p:nvSpPr>
          <p:spPr>
            <a:xfrm>
              <a:off x="5397975" y="1702000"/>
              <a:ext cx="13725" cy="14150"/>
            </a:xfrm>
            <a:custGeom>
              <a:avLst/>
              <a:gdLst/>
              <a:ahLst/>
              <a:cxnLst/>
              <a:rect l="l" t="t" r="r" b="b"/>
              <a:pathLst>
                <a:path w="549" h="566" extrusionOk="0">
                  <a:moveTo>
                    <a:pt x="186" y="1"/>
                  </a:moveTo>
                  <a:cubicBezTo>
                    <a:pt x="154" y="1"/>
                    <a:pt x="125" y="9"/>
                    <a:pt x="108" y="17"/>
                  </a:cubicBezTo>
                  <a:cubicBezTo>
                    <a:pt x="108" y="113"/>
                    <a:pt x="96" y="196"/>
                    <a:pt x="96" y="291"/>
                  </a:cubicBezTo>
                  <a:cubicBezTo>
                    <a:pt x="1" y="386"/>
                    <a:pt x="1" y="482"/>
                    <a:pt x="108" y="565"/>
                  </a:cubicBezTo>
                  <a:cubicBezTo>
                    <a:pt x="239" y="565"/>
                    <a:pt x="358" y="553"/>
                    <a:pt x="489" y="553"/>
                  </a:cubicBezTo>
                  <a:cubicBezTo>
                    <a:pt x="549" y="303"/>
                    <a:pt x="179" y="256"/>
                    <a:pt x="227" y="5"/>
                  </a:cubicBezTo>
                  <a:cubicBezTo>
                    <a:pt x="213" y="2"/>
                    <a:pt x="199" y="1"/>
                    <a:pt x="18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29" name="Google Shape;3529;p32"/>
            <p:cNvSpPr/>
            <p:nvPr/>
          </p:nvSpPr>
          <p:spPr>
            <a:xfrm>
              <a:off x="5396200" y="1709275"/>
              <a:ext cx="4200" cy="6875"/>
            </a:xfrm>
            <a:custGeom>
              <a:avLst/>
              <a:gdLst/>
              <a:ahLst/>
              <a:cxnLst/>
              <a:rect l="l" t="t" r="r" b="b"/>
              <a:pathLst>
                <a:path w="168" h="275" extrusionOk="0">
                  <a:moveTo>
                    <a:pt x="143" y="0"/>
                  </a:moveTo>
                  <a:cubicBezTo>
                    <a:pt x="0" y="95"/>
                    <a:pt x="0" y="191"/>
                    <a:pt x="167" y="274"/>
                  </a:cubicBezTo>
                  <a:cubicBezTo>
                    <a:pt x="167" y="179"/>
                    <a:pt x="143" y="84"/>
                    <a:pt x="14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30" name="Google Shape;3530;p32"/>
            <p:cNvSpPr/>
            <p:nvPr/>
          </p:nvSpPr>
          <p:spPr>
            <a:xfrm>
              <a:off x="5403925" y="1696800"/>
              <a:ext cx="10150" cy="5050"/>
            </a:xfrm>
            <a:custGeom>
              <a:avLst/>
              <a:gdLst/>
              <a:ahLst/>
              <a:cxnLst/>
              <a:rect l="l" t="t" r="r" b="b"/>
              <a:pathLst>
                <a:path w="406" h="202" extrusionOk="0">
                  <a:moveTo>
                    <a:pt x="252" y="1"/>
                  </a:moveTo>
                  <a:cubicBezTo>
                    <a:pt x="168" y="1"/>
                    <a:pt x="82" y="135"/>
                    <a:pt x="1" y="202"/>
                  </a:cubicBezTo>
                  <a:lnTo>
                    <a:pt x="406" y="202"/>
                  </a:lnTo>
                  <a:cubicBezTo>
                    <a:pt x="356" y="52"/>
                    <a:pt x="304" y="1"/>
                    <a:pt x="25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31" name="Google Shape;3531;p32"/>
            <p:cNvSpPr/>
            <p:nvPr/>
          </p:nvSpPr>
          <p:spPr>
            <a:xfrm>
              <a:off x="5998950" y="2169775"/>
              <a:ext cx="134575" cy="18750"/>
            </a:xfrm>
            <a:custGeom>
              <a:avLst/>
              <a:gdLst/>
              <a:ahLst/>
              <a:cxnLst/>
              <a:rect l="l" t="t" r="r" b="b"/>
              <a:pathLst>
                <a:path w="5383" h="750" extrusionOk="0">
                  <a:moveTo>
                    <a:pt x="191" y="1"/>
                  </a:moveTo>
                  <a:cubicBezTo>
                    <a:pt x="108" y="1"/>
                    <a:pt x="42" y="37"/>
                    <a:pt x="24" y="154"/>
                  </a:cubicBezTo>
                  <a:cubicBezTo>
                    <a:pt x="1" y="392"/>
                    <a:pt x="346" y="213"/>
                    <a:pt x="429" y="392"/>
                  </a:cubicBezTo>
                  <a:cubicBezTo>
                    <a:pt x="1665" y="611"/>
                    <a:pt x="2909" y="672"/>
                    <a:pt x="4155" y="672"/>
                  </a:cubicBezTo>
                  <a:cubicBezTo>
                    <a:pt x="4397" y="672"/>
                    <a:pt x="4640" y="670"/>
                    <a:pt x="4882" y="666"/>
                  </a:cubicBezTo>
                  <a:cubicBezTo>
                    <a:pt x="4954" y="464"/>
                    <a:pt x="5382" y="749"/>
                    <a:pt x="5323" y="344"/>
                  </a:cubicBezTo>
                  <a:cubicBezTo>
                    <a:pt x="5184" y="301"/>
                    <a:pt x="5045" y="288"/>
                    <a:pt x="4906" y="288"/>
                  </a:cubicBezTo>
                  <a:cubicBezTo>
                    <a:pt x="4691" y="288"/>
                    <a:pt x="4476" y="319"/>
                    <a:pt x="4258" y="319"/>
                  </a:cubicBezTo>
                  <a:cubicBezTo>
                    <a:pt x="4192" y="319"/>
                    <a:pt x="4127" y="316"/>
                    <a:pt x="4061" y="309"/>
                  </a:cubicBezTo>
                  <a:cubicBezTo>
                    <a:pt x="2858" y="213"/>
                    <a:pt x="1667" y="154"/>
                    <a:pt x="465" y="71"/>
                  </a:cubicBezTo>
                  <a:cubicBezTo>
                    <a:pt x="380" y="40"/>
                    <a:pt x="276" y="1"/>
                    <a:pt x="19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32" name="Google Shape;3532;p32"/>
            <p:cNvSpPr/>
            <p:nvPr/>
          </p:nvSpPr>
          <p:spPr>
            <a:xfrm>
              <a:off x="5828400" y="2157075"/>
              <a:ext cx="108375" cy="18375"/>
            </a:xfrm>
            <a:custGeom>
              <a:avLst/>
              <a:gdLst/>
              <a:ahLst/>
              <a:cxnLst/>
              <a:rect l="l" t="t" r="r" b="b"/>
              <a:pathLst>
                <a:path w="4335" h="735" extrusionOk="0">
                  <a:moveTo>
                    <a:pt x="579" y="0"/>
                  </a:moveTo>
                  <a:cubicBezTo>
                    <a:pt x="383" y="0"/>
                    <a:pt x="187" y="34"/>
                    <a:pt x="0" y="138"/>
                  </a:cubicBezTo>
                  <a:cubicBezTo>
                    <a:pt x="143" y="138"/>
                    <a:pt x="286" y="150"/>
                    <a:pt x="417" y="150"/>
                  </a:cubicBezTo>
                  <a:cubicBezTo>
                    <a:pt x="431" y="150"/>
                    <a:pt x="444" y="149"/>
                    <a:pt x="457" y="149"/>
                  </a:cubicBezTo>
                  <a:cubicBezTo>
                    <a:pt x="863" y="149"/>
                    <a:pt x="570" y="332"/>
                    <a:pt x="512" y="448"/>
                  </a:cubicBezTo>
                  <a:cubicBezTo>
                    <a:pt x="1000" y="483"/>
                    <a:pt x="1489" y="507"/>
                    <a:pt x="2001" y="567"/>
                  </a:cubicBezTo>
                  <a:cubicBezTo>
                    <a:pt x="2701" y="634"/>
                    <a:pt x="3411" y="734"/>
                    <a:pt x="4133" y="734"/>
                  </a:cubicBezTo>
                  <a:cubicBezTo>
                    <a:pt x="4172" y="734"/>
                    <a:pt x="4211" y="734"/>
                    <a:pt x="4251" y="733"/>
                  </a:cubicBezTo>
                  <a:cubicBezTo>
                    <a:pt x="4334" y="626"/>
                    <a:pt x="4334" y="543"/>
                    <a:pt x="4251" y="436"/>
                  </a:cubicBezTo>
                  <a:cubicBezTo>
                    <a:pt x="4227" y="418"/>
                    <a:pt x="4203" y="409"/>
                    <a:pt x="4179" y="409"/>
                  </a:cubicBezTo>
                  <a:cubicBezTo>
                    <a:pt x="4156" y="409"/>
                    <a:pt x="4132" y="418"/>
                    <a:pt x="4108" y="436"/>
                  </a:cubicBezTo>
                  <a:cubicBezTo>
                    <a:pt x="4013" y="364"/>
                    <a:pt x="3906" y="329"/>
                    <a:pt x="3786" y="317"/>
                  </a:cubicBezTo>
                  <a:cubicBezTo>
                    <a:pt x="2941" y="269"/>
                    <a:pt x="2108" y="186"/>
                    <a:pt x="1250" y="79"/>
                  </a:cubicBezTo>
                  <a:cubicBezTo>
                    <a:pt x="1038" y="46"/>
                    <a:pt x="809" y="0"/>
                    <a:pt x="57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33" name="Google Shape;3533;p32"/>
            <p:cNvSpPr/>
            <p:nvPr/>
          </p:nvSpPr>
          <p:spPr>
            <a:xfrm>
              <a:off x="5934075" y="2167750"/>
              <a:ext cx="75925" cy="11525"/>
            </a:xfrm>
            <a:custGeom>
              <a:avLst/>
              <a:gdLst/>
              <a:ahLst/>
              <a:cxnLst/>
              <a:rect l="l" t="t" r="r" b="b"/>
              <a:pathLst>
                <a:path w="3037" h="461" extrusionOk="0">
                  <a:moveTo>
                    <a:pt x="936" y="0"/>
                  </a:moveTo>
                  <a:cubicBezTo>
                    <a:pt x="624" y="0"/>
                    <a:pt x="312" y="5"/>
                    <a:pt x="0" y="9"/>
                  </a:cubicBezTo>
                  <a:lnTo>
                    <a:pt x="0" y="306"/>
                  </a:lnTo>
                  <a:cubicBezTo>
                    <a:pt x="726" y="427"/>
                    <a:pt x="1458" y="461"/>
                    <a:pt x="2187" y="461"/>
                  </a:cubicBezTo>
                  <a:cubicBezTo>
                    <a:pt x="2463" y="461"/>
                    <a:pt x="2738" y="456"/>
                    <a:pt x="3012" y="449"/>
                  </a:cubicBezTo>
                  <a:cubicBezTo>
                    <a:pt x="2977" y="294"/>
                    <a:pt x="2774" y="330"/>
                    <a:pt x="2703" y="175"/>
                  </a:cubicBezTo>
                  <a:cubicBezTo>
                    <a:pt x="2822" y="152"/>
                    <a:pt x="2917" y="152"/>
                    <a:pt x="3036" y="140"/>
                  </a:cubicBezTo>
                  <a:cubicBezTo>
                    <a:pt x="2336" y="24"/>
                    <a:pt x="1636" y="0"/>
                    <a:pt x="93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34" name="Google Shape;3534;p32"/>
            <p:cNvSpPr/>
            <p:nvPr/>
          </p:nvSpPr>
          <p:spPr>
            <a:xfrm>
              <a:off x="6020375" y="2203975"/>
              <a:ext cx="58975" cy="11450"/>
            </a:xfrm>
            <a:custGeom>
              <a:avLst/>
              <a:gdLst/>
              <a:ahLst/>
              <a:cxnLst/>
              <a:rect l="l" t="t" r="r" b="b"/>
              <a:pathLst>
                <a:path w="2359" h="458" extrusionOk="0">
                  <a:moveTo>
                    <a:pt x="441" y="0"/>
                  </a:moveTo>
                  <a:cubicBezTo>
                    <a:pt x="394" y="12"/>
                    <a:pt x="334" y="12"/>
                    <a:pt x="287" y="12"/>
                  </a:cubicBezTo>
                  <a:cubicBezTo>
                    <a:pt x="203" y="96"/>
                    <a:pt x="120" y="167"/>
                    <a:pt x="48" y="227"/>
                  </a:cubicBezTo>
                  <a:cubicBezTo>
                    <a:pt x="37" y="250"/>
                    <a:pt x="13" y="274"/>
                    <a:pt x="1" y="298"/>
                  </a:cubicBezTo>
                  <a:cubicBezTo>
                    <a:pt x="528" y="380"/>
                    <a:pt x="1061" y="457"/>
                    <a:pt x="1611" y="457"/>
                  </a:cubicBezTo>
                  <a:cubicBezTo>
                    <a:pt x="1856" y="457"/>
                    <a:pt x="2105" y="442"/>
                    <a:pt x="2358" y="405"/>
                  </a:cubicBezTo>
                  <a:cubicBezTo>
                    <a:pt x="2263" y="286"/>
                    <a:pt x="2227" y="203"/>
                    <a:pt x="2168" y="131"/>
                  </a:cubicBezTo>
                  <a:cubicBezTo>
                    <a:pt x="2168" y="119"/>
                    <a:pt x="2144" y="119"/>
                    <a:pt x="2120" y="108"/>
                  </a:cubicBezTo>
                  <a:cubicBezTo>
                    <a:pt x="2110" y="101"/>
                    <a:pt x="2099" y="98"/>
                    <a:pt x="2089" y="98"/>
                  </a:cubicBezTo>
                  <a:cubicBezTo>
                    <a:pt x="2063" y="98"/>
                    <a:pt x="2038" y="115"/>
                    <a:pt x="2013" y="131"/>
                  </a:cubicBezTo>
                  <a:cubicBezTo>
                    <a:pt x="1946" y="124"/>
                    <a:pt x="1880" y="121"/>
                    <a:pt x="1812" y="121"/>
                  </a:cubicBezTo>
                  <a:cubicBezTo>
                    <a:pt x="1573" y="121"/>
                    <a:pt x="1331" y="158"/>
                    <a:pt x="1093" y="158"/>
                  </a:cubicBezTo>
                  <a:cubicBezTo>
                    <a:pt x="871" y="158"/>
                    <a:pt x="652" y="126"/>
                    <a:pt x="44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35" name="Google Shape;3535;p32"/>
            <p:cNvSpPr/>
            <p:nvPr/>
          </p:nvSpPr>
          <p:spPr>
            <a:xfrm>
              <a:off x="5946575" y="2200100"/>
              <a:ext cx="31575" cy="10900"/>
            </a:xfrm>
            <a:custGeom>
              <a:avLst/>
              <a:gdLst/>
              <a:ahLst/>
              <a:cxnLst/>
              <a:rect l="l" t="t" r="r" b="b"/>
              <a:pathLst>
                <a:path w="1263" h="436" extrusionOk="0">
                  <a:moveTo>
                    <a:pt x="191" y="1"/>
                  </a:moveTo>
                  <a:cubicBezTo>
                    <a:pt x="95" y="1"/>
                    <a:pt x="0" y="48"/>
                    <a:pt x="0" y="167"/>
                  </a:cubicBezTo>
                  <a:cubicBezTo>
                    <a:pt x="12" y="227"/>
                    <a:pt x="72" y="334"/>
                    <a:pt x="119" y="334"/>
                  </a:cubicBezTo>
                  <a:cubicBezTo>
                    <a:pt x="304" y="354"/>
                    <a:pt x="493" y="436"/>
                    <a:pt x="704" y="436"/>
                  </a:cubicBezTo>
                  <a:cubicBezTo>
                    <a:pt x="872" y="436"/>
                    <a:pt x="1056" y="383"/>
                    <a:pt x="1262" y="203"/>
                  </a:cubicBezTo>
                  <a:cubicBezTo>
                    <a:pt x="834" y="132"/>
                    <a:pt x="512" y="72"/>
                    <a:pt x="19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36" name="Google Shape;3536;p32"/>
            <p:cNvSpPr/>
            <p:nvPr/>
          </p:nvSpPr>
          <p:spPr>
            <a:xfrm>
              <a:off x="5747425" y="2216850"/>
              <a:ext cx="40525" cy="10375"/>
            </a:xfrm>
            <a:custGeom>
              <a:avLst/>
              <a:gdLst/>
              <a:ahLst/>
              <a:cxnLst/>
              <a:rect l="l" t="t" r="r" b="b"/>
              <a:pathLst>
                <a:path w="1621" h="415" extrusionOk="0">
                  <a:moveTo>
                    <a:pt x="292" y="0"/>
                  </a:moveTo>
                  <a:cubicBezTo>
                    <a:pt x="172" y="0"/>
                    <a:pt x="71" y="7"/>
                    <a:pt x="1" y="21"/>
                  </a:cubicBezTo>
                  <a:cubicBezTo>
                    <a:pt x="239" y="307"/>
                    <a:pt x="644" y="140"/>
                    <a:pt x="894" y="355"/>
                  </a:cubicBezTo>
                  <a:cubicBezTo>
                    <a:pt x="932" y="393"/>
                    <a:pt x="982" y="414"/>
                    <a:pt x="1032" y="414"/>
                  </a:cubicBezTo>
                  <a:cubicBezTo>
                    <a:pt x="1074" y="414"/>
                    <a:pt x="1117" y="399"/>
                    <a:pt x="1156" y="366"/>
                  </a:cubicBezTo>
                  <a:cubicBezTo>
                    <a:pt x="1215" y="355"/>
                    <a:pt x="1263" y="355"/>
                    <a:pt x="1322" y="331"/>
                  </a:cubicBezTo>
                  <a:cubicBezTo>
                    <a:pt x="1382" y="212"/>
                    <a:pt x="1513" y="212"/>
                    <a:pt x="1620" y="188"/>
                  </a:cubicBezTo>
                  <a:cubicBezTo>
                    <a:pt x="1248" y="70"/>
                    <a:pt x="675" y="0"/>
                    <a:pt x="29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37" name="Google Shape;3537;p32"/>
            <p:cNvSpPr/>
            <p:nvPr/>
          </p:nvSpPr>
          <p:spPr>
            <a:xfrm>
              <a:off x="5861125" y="2196825"/>
              <a:ext cx="29200" cy="9975"/>
            </a:xfrm>
            <a:custGeom>
              <a:avLst/>
              <a:gdLst/>
              <a:ahLst/>
              <a:cxnLst/>
              <a:rect l="l" t="t" r="r" b="b"/>
              <a:pathLst>
                <a:path w="1168" h="399" extrusionOk="0">
                  <a:moveTo>
                    <a:pt x="632" y="1"/>
                  </a:moveTo>
                  <a:cubicBezTo>
                    <a:pt x="601" y="4"/>
                    <a:pt x="569" y="5"/>
                    <a:pt x="536" y="5"/>
                  </a:cubicBezTo>
                  <a:cubicBezTo>
                    <a:pt x="497" y="5"/>
                    <a:pt x="457" y="4"/>
                    <a:pt x="417" y="4"/>
                  </a:cubicBezTo>
                  <a:cubicBezTo>
                    <a:pt x="261" y="4"/>
                    <a:pt x="106" y="24"/>
                    <a:pt x="1" y="227"/>
                  </a:cubicBezTo>
                  <a:cubicBezTo>
                    <a:pt x="322" y="358"/>
                    <a:pt x="644" y="239"/>
                    <a:pt x="918" y="394"/>
                  </a:cubicBezTo>
                  <a:cubicBezTo>
                    <a:pt x="927" y="397"/>
                    <a:pt x="938" y="398"/>
                    <a:pt x="949" y="398"/>
                  </a:cubicBezTo>
                  <a:cubicBezTo>
                    <a:pt x="1022" y="398"/>
                    <a:pt x="1122" y="335"/>
                    <a:pt x="1132" y="263"/>
                  </a:cubicBezTo>
                  <a:cubicBezTo>
                    <a:pt x="1168" y="120"/>
                    <a:pt x="1049" y="60"/>
                    <a:pt x="930" y="24"/>
                  </a:cubicBezTo>
                  <a:cubicBezTo>
                    <a:pt x="878" y="87"/>
                    <a:pt x="827" y="120"/>
                    <a:pt x="778" y="120"/>
                  </a:cubicBezTo>
                  <a:cubicBezTo>
                    <a:pt x="725" y="120"/>
                    <a:pt x="675" y="81"/>
                    <a:pt x="63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38" name="Google Shape;3538;p32"/>
            <p:cNvSpPr/>
            <p:nvPr/>
          </p:nvSpPr>
          <p:spPr>
            <a:xfrm>
              <a:off x="5746250" y="2235525"/>
              <a:ext cx="41100" cy="8350"/>
            </a:xfrm>
            <a:custGeom>
              <a:avLst/>
              <a:gdLst/>
              <a:ahLst/>
              <a:cxnLst/>
              <a:rect l="l" t="t" r="r" b="b"/>
              <a:pathLst>
                <a:path w="1644" h="334" extrusionOk="0">
                  <a:moveTo>
                    <a:pt x="345" y="36"/>
                  </a:moveTo>
                  <a:cubicBezTo>
                    <a:pt x="214" y="60"/>
                    <a:pt x="0" y="0"/>
                    <a:pt x="36" y="334"/>
                  </a:cubicBezTo>
                  <a:lnTo>
                    <a:pt x="1322" y="334"/>
                  </a:lnTo>
                  <a:cubicBezTo>
                    <a:pt x="1441" y="298"/>
                    <a:pt x="1584" y="298"/>
                    <a:pt x="1643" y="167"/>
                  </a:cubicBezTo>
                  <a:cubicBezTo>
                    <a:pt x="1484" y="103"/>
                    <a:pt x="1317" y="90"/>
                    <a:pt x="1149" y="90"/>
                  </a:cubicBezTo>
                  <a:cubicBezTo>
                    <a:pt x="1030" y="90"/>
                    <a:pt x="911" y="97"/>
                    <a:pt x="793" y="97"/>
                  </a:cubicBezTo>
                  <a:cubicBezTo>
                    <a:pt x="641" y="97"/>
                    <a:pt x="490" y="86"/>
                    <a:pt x="345" y="36"/>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39" name="Google Shape;3539;p32"/>
            <p:cNvSpPr/>
            <p:nvPr/>
          </p:nvSpPr>
          <p:spPr>
            <a:xfrm>
              <a:off x="5826025" y="2196825"/>
              <a:ext cx="26200" cy="6600"/>
            </a:xfrm>
            <a:custGeom>
              <a:avLst/>
              <a:gdLst/>
              <a:ahLst/>
              <a:cxnLst/>
              <a:rect l="l" t="t" r="r" b="b"/>
              <a:pathLst>
                <a:path w="1048" h="264" extrusionOk="0">
                  <a:moveTo>
                    <a:pt x="475" y="1"/>
                  </a:moveTo>
                  <a:cubicBezTo>
                    <a:pt x="307" y="1"/>
                    <a:pt x="155" y="48"/>
                    <a:pt x="0" y="167"/>
                  </a:cubicBezTo>
                  <a:cubicBezTo>
                    <a:pt x="191" y="175"/>
                    <a:pt x="382" y="264"/>
                    <a:pt x="601" y="264"/>
                  </a:cubicBezTo>
                  <a:cubicBezTo>
                    <a:pt x="737" y="264"/>
                    <a:pt x="884" y="229"/>
                    <a:pt x="1048" y="120"/>
                  </a:cubicBezTo>
                  <a:cubicBezTo>
                    <a:pt x="828" y="48"/>
                    <a:pt x="643" y="1"/>
                    <a:pt x="47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40" name="Google Shape;3540;p32"/>
            <p:cNvSpPr/>
            <p:nvPr/>
          </p:nvSpPr>
          <p:spPr>
            <a:xfrm>
              <a:off x="5993000" y="2200325"/>
              <a:ext cx="28600" cy="12350"/>
            </a:xfrm>
            <a:custGeom>
              <a:avLst/>
              <a:gdLst/>
              <a:ahLst/>
              <a:cxnLst/>
              <a:rect l="l" t="t" r="r" b="b"/>
              <a:pathLst>
                <a:path w="1144" h="494" extrusionOk="0">
                  <a:moveTo>
                    <a:pt x="297" y="0"/>
                  </a:moveTo>
                  <a:cubicBezTo>
                    <a:pt x="227" y="0"/>
                    <a:pt x="155" y="8"/>
                    <a:pt x="84" y="15"/>
                  </a:cubicBezTo>
                  <a:cubicBezTo>
                    <a:pt x="0" y="206"/>
                    <a:pt x="120" y="313"/>
                    <a:pt x="227" y="420"/>
                  </a:cubicBezTo>
                  <a:lnTo>
                    <a:pt x="381" y="420"/>
                  </a:lnTo>
                  <a:cubicBezTo>
                    <a:pt x="381" y="396"/>
                    <a:pt x="405" y="385"/>
                    <a:pt x="429" y="373"/>
                  </a:cubicBezTo>
                  <a:cubicBezTo>
                    <a:pt x="432" y="370"/>
                    <a:pt x="436" y="368"/>
                    <a:pt x="441" y="368"/>
                  </a:cubicBezTo>
                  <a:cubicBezTo>
                    <a:pt x="457" y="368"/>
                    <a:pt x="482" y="384"/>
                    <a:pt x="501" y="420"/>
                  </a:cubicBezTo>
                  <a:cubicBezTo>
                    <a:pt x="641" y="428"/>
                    <a:pt x="775" y="494"/>
                    <a:pt x="907" y="494"/>
                  </a:cubicBezTo>
                  <a:cubicBezTo>
                    <a:pt x="966" y="494"/>
                    <a:pt x="1025" y="481"/>
                    <a:pt x="1084" y="444"/>
                  </a:cubicBezTo>
                  <a:lnTo>
                    <a:pt x="1096" y="420"/>
                  </a:lnTo>
                  <a:cubicBezTo>
                    <a:pt x="1143" y="361"/>
                    <a:pt x="1143" y="313"/>
                    <a:pt x="1084" y="265"/>
                  </a:cubicBezTo>
                  <a:cubicBezTo>
                    <a:pt x="1035" y="265"/>
                    <a:pt x="982" y="270"/>
                    <a:pt x="932" y="270"/>
                  </a:cubicBezTo>
                  <a:cubicBezTo>
                    <a:pt x="847" y="270"/>
                    <a:pt x="767" y="257"/>
                    <a:pt x="715" y="182"/>
                  </a:cubicBezTo>
                  <a:cubicBezTo>
                    <a:pt x="593" y="36"/>
                    <a:pt x="448" y="0"/>
                    <a:pt x="29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41" name="Google Shape;3541;p32"/>
            <p:cNvSpPr/>
            <p:nvPr/>
          </p:nvSpPr>
          <p:spPr>
            <a:xfrm>
              <a:off x="5982275" y="2200100"/>
              <a:ext cx="17000" cy="10750"/>
            </a:xfrm>
            <a:custGeom>
              <a:avLst/>
              <a:gdLst/>
              <a:ahLst/>
              <a:cxnLst/>
              <a:rect l="l" t="t" r="r" b="b"/>
              <a:pathLst>
                <a:path w="680" h="430" extrusionOk="0">
                  <a:moveTo>
                    <a:pt x="251" y="1"/>
                  </a:moveTo>
                  <a:cubicBezTo>
                    <a:pt x="203" y="143"/>
                    <a:pt x="1" y="143"/>
                    <a:pt x="13" y="346"/>
                  </a:cubicBezTo>
                  <a:cubicBezTo>
                    <a:pt x="215" y="370"/>
                    <a:pt x="441" y="394"/>
                    <a:pt x="668" y="429"/>
                  </a:cubicBezTo>
                  <a:cubicBezTo>
                    <a:pt x="679" y="274"/>
                    <a:pt x="572" y="155"/>
                    <a:pt x="513" y="24"/>
                  </a:cubicBezTo>
                  <a:cubicBezTo>
                    <a:pt x="429" y="24"/>
                    <a:pt x="334" y="24"/>
                    <a:pt x="25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42" name="Google Shape;3542;p32"/>
            <p:cNvSpPr/>
            <p:nvPr/>
          </p:nvSpPr>
          <p:spPr>
            <a:xfrm>
              <a:off x="5793875" y="2196175"/>
              <a:ext cx="20250" cy="6600"/>
            </a:xfrm>
            <a:custGeom>
              <a:avLst/>
              <a:gdLst/>
              <a:ahLst/>
              <a:cxnLst/>
              <a:rect l="l" t="t" r="r" b="b"/>
              <a:pathLst>
                <a:path w="810" h="264" extrusionOk="0">
                  <a:moveTo>
                    <a:pt x="352" y="1"/>
                  </a:moveTo>
                  <a:cubicBezTo>
                    <a:pt x="250" y="1"/>
                    <a:pt x="136" y="28"/>
                    <a:pt x="0" y="122"/>
                  </a:cubicBezTo>
                  <a:cubicBezTo>
                    <a:pt x="226" y="130"/>
                    <a:pt x="381" y="264"/>
                    <a:pt x="532" y="264"/>
                  </a:cubicBezTo>
                  <a:cubicBezTo>
                    <a:pt x="603" y="264"/>
                    <a:pt x="674" y="234"/>
                    <a:pt x="750" y="146"/>
                  </a:cubicBezTo>
                  <a:cubicBezTo>
                    <a:pt x="810" y="122"/>
                    <a:pt x="810" y="74"/>
                    <a:pt x="762" y="50"/>
                  </a:cubicBezTo>
                  <a:lnTo>
                    <a:pt x="762" y="50"/>
                  </a:lnTo>
                  <a:cubicBezTo>
                    <a:pt x="749" y="52"/>
                    <a:pt x="736" y="53"/>
                    <a:pt x="723" y="53"/>
                  </a:cubicBezTo>
                  <a:cubicBezTo>
                    <a:pt x="607" y="53"/>
                    <a:pt x="491" y="1"/>
                    <a:pt x="35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43" name="Google Shape;3543;p32"/>
            <p:cNvSpPr/>
            <p:nvPr/>
          </p:nvSpPr>
          <p:spPr>
            <a:xfrm>
              <a:off x="6088250" y="2207850"/>
              <a:ext cx="11025" cy="9875"/>
            </a:xfrm>
            <a:custGeom>
              <a:avLst/>
              <a:gdLst/>
              <a:ahLst/>
              <a:cxnLst/>
              <a:rect l="l" t="t" r="r" b="b"/>
              <a:pathLst>
                <a:path w="441" h="395" extrusionOk="0">
                  <a:moveTo>
                    <a:pt x="298" y="0"/>
                  </a:moveTo>
                  <a:cubicBezTo>
                    <a:pt x="143" y="12"/>
                    <a:pt x="0" y="60"/>
                    <a:pt x="24" y="226"/>
                  </a:cubicBezTo>
                  <a:cubicBezTo>
                    <a:pt x="55" y="374"/>
                    <a:pt x="157" y="395"/>
                    <a:pt x="264" y="395"/>
                  </a:cubicBezTo>
                  <a:cubicBezTo>
                    <a:pt x="306" y="395"/>
                    <a:pt x="349" y="392"/>
                    <a:pt x="389" y="392"/>
                  </a:cubicBezTo>
                  <a:cubicBezTo>
                    <a:pt x="403" y="392"/>
                    <a:pt x="416" y="392"/>
                    <a:pt x="429" y="393"/>
                  </a:cubicBezTo>
                  <a:cubicBezTo>
                    <a:pt x="441" y="357"/>
                    <a:pt x="441" y="310"/>
                    <a:pt x="441" y="262"/>
                  </a:cubicBezTo>
                  <a:lnTo>
                    <a:pt x="441" y="131"/>
                  </a:lnTo>
                  <a:cubicBezTo>
                    <a:pt x="381" y="84"/>
                    <a:pt x="346" y="36"/>
                    <a:pt x="29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44" name="Google Shape;3544;p32"/>
            <p:cNvSpPr/>
            <p:nvPr/>
          </p:nvSpPr>
          <p:spPr>
            <a:xfrm>
              <a:off x="6121000" y="2177925"/>
              <a:ext cx="19650" cy="8500"/>
            </a:xfrm>
            <a:custGeom>
              <a:avLst/>
              <a:gdLst/>
              <a:ahLst/>
              <a:cxnLst/>
              <a:rect l="l" t="t" r="r" b="b"/>
              <a:pathLst>
                <a:path w="786" h="340" extrusionOk="0">
                  <a:moveTo>
                    <a:pt x="493" y="0"/>
                  </a:moveTo>
                  <a:cubicBezTo>
                    <a:pt x="476" y="0"/>
                    <a:pt x="458" y="5"/>
                    <a:pt x="441" y="18"/>
                  </a:cubicBezTo>
                  <a:cubicBezTo>
                    <a:pt x="369" y="221"/>
                    <a:pt x="72" y="138"/>
                    <a:pt x="0" y="340"/>
                  </a:cubicBezTo>
                  <a:lnTo>
                    <a:pt x="715" y="340"/>
                  </a:lnTo>
                  <a:lnTo>
                    <a:pt x="738" y="304"/>
                  </a:lnTo>
                  <a:cubicBezTo>
                    <a:pt x="786" y="149"/>
                    <a:pt x="655" y="102"/>
                    <a:pt x="584" y="30"/>
                  </a:cubicBezTo>
                  <a:cubicBezTo>
                    <a:pt x="553" y="15"/>
                    <a:pt x="523" y="0"/>
                    <a:pt x="49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45" name="Google Shape;3545;p32"/>
            <p:cNvSpPr/>
            <p:nvPr/>
          </p:nvSpPr>
          <p:spPr>
            <a:xfrm>
              <a:off x="5895375" y="2196825"/>
              <a:ext cx="11025" cy="9975"/>
            </a:xfrm>
            <a:custGeom>
              <a:avLst/>
              <a:gdLst/>
              <a:ahLst/>
              <a:cxnLst/>
              <a:rect l="l" t="t" r="r" b="b"/>
              <a:pathLst>
                <a:path w="441" h="399" extrusionOk="0">
                  <a:moveTo>
                    <a:pt x="119" y="1"/>
                  </a:moveTo>
                  <a:cubicBezTo>
                    <a:pt x="107" y="48"/>
                    <a:pt x="95" y="96"/>
                    <a:pt x="60" y="132"/>
                  </a:cubicBezTo>
                  <a:cubicBezTo>
                    <a:pt x="0" y="274"/>
                    <a:pt x="84" y="346"/>
                    <a:pt x="203" y="394"/>
                  </a:cubicBezTo>
                  <a:cubicBezTo>
                    <a:pt x="209" y="397"/>
                    <a:pt x="217" y="398"/>
                    <a:pt x="228" y="398"/>
                  </a:cubicBezTo>
                  <a:cubicBezTo>
                    <a:pt x="259" y="398"/>
                    <a:pt x="304" y="385"/>
                    <a:pt x="322" y="358"/>
                  </a:cubicBezTo>
                  <a:cubicBezTo>
                    <a:pt x="441" y="227"/>
                    <a:pt x="334" y="155"/>
                    <a:pt x="238" y="84"/>
                  </a:cubicBezTo>
                  <a:cubicBezTo>
                    <a:pt x="215" y="48"/>
                    <a:pt x="167" y="24"/>
                    <a:pt x="11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46" name="Google Shape;3546;p32"/>
            <p:cNvSpPr/>
            <p:nvPr/>
          </p:nvSpPr>
          <p:spPr>
            <a:xfrm>
              <a:off x="5931975" y="2200775"/>
              <a:ext cx="7175" cy="5750"/>
            </a:xfrm>
            <a:custGeom>
              <a:avLst/>
              <a:gdLst/>
              <a:ahLst/>
              <a:cxnLst/>
              <a:rect l="l" t="t" r="r" b="b"/>
              <a:pathLst>
                <a:path w="287" h="230" extrusionOk="0">
                  <a:moveTo>
                    <a:pt x="163" y="1"/>
                  </a:moveTo>
                  <a:cubicBezTo>
                    <a:pt x="96" y="1"/>
                    <a:pt x="40" y="34"/>
                    <a:pt x="13" y="116"/>
                  </a:cubicBezTo>
                  <a:cubicBezTo>
                    <a:pt x="1" y="140"/>
                    <a:pt x="24" y="224"/>
                    <a:pt x="60" y="224"/>
                  </a:cubicBezTo>
                  <a:cubicBezTo>
                    <a:pt x="79" y="228"/>
                    <a:pt x="96" y="230"/>
                    <a:pt x="113" y="230"/>
                  </a:cubicBezTo>
                  <a:cubicBezTo>
                    <a:pt x="192" y="230"/>
                    <a:pt x="247" y="185"/>
                    <a:pt x="286" y="116"/>
                  </a:cubicBezTo>
                  <a:cubicBezTo>
                    <a:pt x="251" y="81"/>
                    <a:pt x="251" y="21"/>
                    <a:pt x="227" y="9"/>
                  </a:cubicBezTo>
                  <a:cubicBezTo>
                    <a:pt x="205" y="4"/>
                    <a:pt x="184" y="1"/>
                    <a:pt x="16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47" name="Google Shape;3547;p32"/>
            <p:cNvSpPr/>
            <p:nvPr/>
          </p:nvSpPr>
          <p:spPr>
            <a:xfrm>
              <a:off x="5781675" y="2193550"/>
              <a:ext cx="8950" cy="5675"/>
            </a:xfrm>
            <a:custGeom>
              <a:avLst/>
              <a:gdLst/>
              <a:ahLst/>
              <a:cxnLst/>
              <a:rect l="l" t="t" r="r" b="b"/>
              <a:pathLst>
                <a:path w="358" h="227" extrusionOk="0">
                  <a:moveTo>
                    <a:pt x="167" y="1"/>
                  </a:moveTo>
                  <a:cubicBezTo>
                    <a:pt x="60" y="36"/>
                    <a:pt x="0" y="60"/>
                    <a:pt x="60" y="132"/>
                  </a:cubicBezTo>
                  <a:cubicBezTo>
                    <a:pt x="83" y="179"/>
                    <a:pt x="167" y="227"/>
                    <a:pt x="226" y="227"/>
                  </a:cubicBezTo>
                  <a:cubicBezTo>
                    <a:pt x="310" y="227"/>
                    <a:pt x="357" y="155"/>
                    <a:pt x="310" y="96"/>
                  </a:cubicBezTo>
                  <a:cubicBezTo>
                    <a:pt x="286" y="48"/>
                    <a:pt x="202" y="13"/>
                    <a:pt x="16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48" name="Google Shape;3548;p32"/>
            <p:cNvSpPr/>
            <p:nvPr/>
          </p:nvSpPr>
          <p:spPr>
            <a:xfrm>
              <a:off x="5910250" y="2199975"/>
              <a:ext cx="8050" cy="5225"/>
            </a:xfrm>
            <a:custGeom>
              <a:avLst/>
              <a:gdLst/>
              <a:ahLst/>
              <a:cxnLst/>
              <a:rect l="l" t="t" r="r" b="b"/>
              <a:pathLst>
                <a:path w="322" h="209" extrusionOk="0">
                  <a:moveTo>
                    <a:pt x="163" y="0"/>
                  </a:moveTo>
                  <a:cubicBezTo>
                    <a:pt x="99" y="0"/>
                    <a:pt x="36" y="20"/>
                    <a:pt x="1" y="101"/>
                  </a:cubicBezTo>
                  <a:cubicBezTo>
                    <a:pt x="1" y="137"/>
                    <a:pt x="48" y="208"/>
                    <a:pt x="48" y="208"/>
                  </a:cubicBezTo>
                  <a:cubicBezTo>
                    <a:pt x="143" y="196"/>
                    <a:pt x="215" y="160"/>
                    <a:pt x="274" y="148"/>
                  </a:cubicBezTo>
                  <a:cubicBezTo>
                    <a:pt x="322" y="77"/>
                    <a:pt x="298" y="29"/>
                    <a:pt x="227" y="6"/>
                  </a:cubicBezTo>
                  <a:cubicBezTo>
                    <a:pt x="206" y="3"/>
                    <a:pt x="184" y="0"/>
                    <a:pt x="16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49" name="Google Shape;3549;p32"/>
            <p:cNvSpPr/>
            <p:nvPr/>
          </p:nvSpPr>
          <p:spPr>
            <a:xfrm>
              <a:off x="6078125" y="2235525"/>
              <a:ext cx="7175" cy="4200"/>
            </a:xfrm>
            <a:custGeom>
              <a:avLst/>
              <a:gdLst/>
              <a:ahLst/>
              <a:cxnLst/>
              <a:rect l="l" t="t" r="r" b="b"/>
              <a:pathLst>
                <a:path w="287" h="168" extrusionOk="0">
                  <a:moveTo>
                    <a:pt x="155" y="0"/>
                  </a:moveTo>
                  <a:cubicBezTo>
                    <a:pt x="108" y="60"/>
                    <a:pt x="48" y="108"/>
                    <a:pt x="1" y="167"/>
                  </a:cubicBezTo>
                  <a:cubicBezTo>
                    <a:pt x="96" y="167"/>
                    <a:pt x="167" y="155"/>
                    <a:pt x="251" y="155"/>
                  </a:cubicBezTo>
                  <a:cubicBezTo>
                    <a:pt x="274" y="108"/>
                    <a:pt x="286" y="60"/>
                    <a:pt x="274" y="24"/>
                  </a:cubicBezTo>
                  <a:cubicBezTo>
                    <a:pt x="239" y="24"/>
                    <a:pt x="191" y="0"/>
                    <a:pt x="15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50" name="Google Shape;3550;p32"/>
            <p:cNvSpPr/>
            <p:nvPr/>
          </p:nvSpPr>
          <p:spPr>
            <a:xfrm>
              <a:off x="5812625" y="2197425"/>
              <a:ext cx="4775" cy="2975"/>
            </a:xfrm>
            <a:custGeom>
              <a:avLst/>
              <a:gdLst/>
              <a:ahLst/>
              <a:cxnLst/>
              <a:rect l="l" t="t" r="r" b="b"/>
              <a:pathLst>
                <a:path w="191" h="119" extrusionOk="0">
                  <a:moveTo>
                    <a:pt x="12" y="0"/>
                  </a:moveTo>
                  <a:cubicBezTo>
                    <a:pt x="12" y="24"/>
                    <a:pt x="0" y="72"/>
                    <a:pt x="0" y="96"/>
                  </a:cubicBezTo>
                  <a:cubicBezTo>
                    <a:pt x="37" y="96"/>
                    <a:pt x="78" y="118"/>
                    <a:pt x="113" y="118"/>
                  </a:cubicBezTo>
                  <a:cubicBezTo>
                    <a:pt x="145" y="118"/>
                    <a:pt x="174" y="99"/>
                    <a:pt x="191" y="24"/>
                  </a:cubicBezTo>
                  <a:cubicBezTo>
                    <a:pt x="191" y="24"/>
                    <a:pt x="72" y="12"/>
                    <a:pt x="1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51" name="Google Shape;3551;p32"/>
            <p:cNvSpPr/>
            <p:nvPr/>
          </p:nvSpPr>
          <p:spPr>
            <a:xfrm>
              <a:off x="6002525" y="2206650"/>
              <a:ext cx="3900" cy="4500"/>
            </a:xfrm>
            <a:custGeom>
              <a:avLst/>
              <a:gdLst/>
              <a:ahLst/>
              <a:cxnLst/>
              <a:rect l="l" t="t" r="r" b="b"/>
              <a:pathLst>
                <a:path w="156" h="180" extrusionOk="0">
                  <a:moveTo>
                    <a:pt x="84" y="1"/>
                  </a:moveTo>
                  <a:cubicBezTo>
                    <a:pt x="0" y="1"/>
                    <a:pt x="24" y="108"/>
                    <a:pt x="24" y="179"/>
                  </a:cubicBezTo>
                  <a:lnTo>
                    <a:pt x="143" y="179"/>
                  </a:lnTo>
                  <a:cubicBezTo>
                    <a:pt x="143" y="108"/>
                    <a:pt x="155" y="1"/>
                    <a:pt x="8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52" name="Google Shape;3552;p32"/>
            <p:cNvSpPr/>
            <p:nvPr/>
          </p:nvSpPr>
          <p:spPr>
            <a:xfrm>
              <a:off x="6134975" y="2178675"/>
              <a:ext cx="39325" cy="8100"/>
            </a:xfrm>
            <a:custGeom>
              <a:avLst/>
              <a:gdLst/>
              <a:ahLst/>
              <a:cxnLst/>
              <a:rect l="l" t="t" r="r" b="b"/>
              <a:pathLst>
                <a:path w="1573" h="324" extrusionOk="0">
                  <a:moveTo>
                    <a:pt x="1" y="0"/>
                  </a:moveTo>
                  <a:cubicBezTo>
                    <a:pt x="60" y="96"/>
                    <a:pt x="108" y="179"/>
                    <a:pt x="167" y="274"/>
                  </a:cubicBezTo>
                  <a:cubicBezTo>
                    <a:pt x="201" y="283"/>
                    <a:pt x="241" y="291"/>
                    <a:pt x="278" y="291"/>
                  </a:cubicBezTo>
                  <a:cubicBezTo>
                    <a:pt x="293" y="291"/>
                    <a:pt x="308" y="290"/>
                    <a:pt x="322" y="286"/>
                  </a:cubicBezTo>
                  <a:lnTo>
                    <a:pt x="298" y="286"/>
                  </a:lnTo>
                  <a:cubicBezTo>
                    <a:pt x="346" y="233"/>
                    <a:pt x="391" y="206"/>
                    <a:pt x="435" y="206"/>
                  </a:cubicBezTo>
                  <a:cubicBezTo>
                    <a:pt x="480" y="206"/>
                    <a:pt x="525" y="233"/>
                    <a:pt x="572" y="286"/>
                  </a:cubicBezTo>
                  <a:cubicBezTo>
                    <a:pt x="611" y="312"/>
                    <a:pt x="645" y="323"/>
                    <a:pt x="680" y="323"/>
                  </a:cubicBezTo>
                  <a:cubicBezTo>
                    <a:pt x="711" y="323"/>
                    <a:pt x="741" y="315"/>
                    <a:pt x="775" y="298"/>
                  </a:cubicBezTo>
                  <a:lnTo>
                    <a:pt x="822" y="298"/>
                  </a:lnTo>
                  <a:cubicBezTo>
                    <a:pt x="1072" y="286"/>
                    <a:pt x="1310" y="274"/>
                    <a:pt x="1572" y="250"/>
                  </a:cubicBezTo>
                  <a:cubicBezTo>
                    <a:pt x="1525" y="179"/>
                    <a:pt x="1489" y="96"/>
                    <a:pt x="1453" y="12"/>
                  </a:cubicBezTo>
                  <a:lnTo>
                    <a:pt x="1013" y="12"/>
                  </a:lnTo>
                  <a:cubicBezTo>
                    <a:pt x="1013" y="36"/>
                    <a:pt x="989" y="36"/>
                    <a:pt x="953" y="48"/>
                  </a:cubicBezTo>
                  <a:cubicBezTo>
                    <a:pt x="948" y="51"/>
                    <a:pt x="941" y="52"/>
                    <a:pt x="935" y="52"/>
                  </a:cubicBezTo>
                  <a:cubicBezTo>
                    <a:pt x="913" y="52"/>
                    <a:pt x="888" y="37"/>
                    <a:pt x="87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53" name="Google Shape;3553;p32"/>
            <p:cNvSpPr/>
            <p:nvPr/>
          </p:nvSpPr>
          <p:spPr>
            <a:xfrm>
              <a:off x="6142425" y="2183500"/>
              <a:ext cx="6875" cy="2925"/>
            </a:xfrm>
            <a:custGeom>
              <a:avLst/>
              <a:gdLst/>
              <a:ahLst/>
              <a:cxnLst/>
              <a:rect l="l" t="t" r="r" b="b"/>
              <a:pathLst>
                <a:path w="275" h="117" extrusionOk="0">
                  <a:moveTo>
                    <a:pt x="137" y="1"/>
                  </a:moveTo>
                  <a:cubicBezTo>
                    <a:pt x="93" y="1"/>
                    <a:pt x="48" y="40"/>
                    <a:pt x="0" y="117"/>
                  </a:cubicBezTo>
                  <a:lnTo>
                    <a:pt x="274" y="117"/>
                  </a:lnTo>
                  <a:cubicBezTo>
                    <a:pt x="227" y="40"/>
                    <a:pt x="182" y="1"/>
                    <a:pt x="13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54" name="Google Shape;3554;p32"/>
            <p:cNvSpPr/>
            <p:nvPr/>
          </p:nvSpPr>
          <p:spPr>
            <a:xfrm>
              <a:off x="6149275" y="2186400"/>
              <a:ext cx="5075" cy="1900"/>
            </a:xfrm>
            <a:custGeom>
              <a:avLst/>
              <a:gdLst/>
              <a:ahLst/>
              <a:cxnLst/>
              <a:rect l="l" t="t" r="r" b="b"/>
              <a:pathLst>
                <a:path w="203" h="76" extrusionOk="0">
                  <a:moveTo>
                    <a:pt x="0" y="1"/>
                  </a:moveTo>
                  <a:cubicBezTo>
                    <a:pt x="30" y="54"/>
                    <a:pt x="63" y="75"/>
                    <a:pt x="97" y="75"/>
                  </a:cubicBezTo>
                  <a:cubicBezTo>
                    <a:pt x="131" y="75"/>
                    <a:pt x="167" y="54"/>
                    <a:pt x="203" y="25"/>
                  </a:cubicBezTo>
                  <a:cubicBezTo>
                    <a:pt x="131" y="25"/>
                    <a:pt x="72" y="1"/>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55" name="Google Shape;3555;p32"/>
            <p:cNvSpPr/>
            <p:nvPr/>
          </p:nvSpPr>
          <p:spPr>
            <a:xfrm>
              <a:off x="5197950" y="2254575"/>
              <a:ext cx="41700" cy="15200"/>
            </a:xfrm>
            <a:custGeom>
              <a:avLst/>
              <a:gdLst/>
              <a:ahLst/>
              <a:cxnLst/>
              <a:rect l="l" t="t" r="r" b="b"/>
              <a:pathLst>
                <a:path w="1668" h="608" extrusionOk="0">
                  <a:moveTo>
                    <a:pt x="179" y="0"/>
                  </a:moveTo>
                  <a:cubicBezTo>
                    <a:pt x="120" y="60"/>
                    <a:pt x="13" y="60"/>
                    <a:pt x="1" y="167"/>
                  </a:cubicBezTo>
                  <a:cubicBezTo>
                    <a:pt x="179" y="334"/>
                    <a:pt x="382" y="274"/>
                    <a:pt x="572" y="298"/>
                  </a:cubicBezTo>
                  <a:cubicBezTo>
                    <a:pt x="668" y="358"/>
                    <a:pt x="799" y="346"/>
                    <a:pt x="894" y="405"/>
                  </a:cubicBezTo>
                  <a:cubicBezTo>
                    <a:pt x="918" y="417"/>
                    <a:pt x="965" y="429"/>
                    <a:pt x="1013" y="429"/>
                  </a:cubicBezTo>
                  <a:cubicBezTo>
                    <a:pt x="1072" y="465"/>
                    <a:pt x="1108" y="489"/>
                    <a:pt x="1168" y="512"/>
                  </a:cubicBezTo>
                  <a:cubicBezTo>
                    <a:pt x="1251" y="524"/>
                    <a:pt x="1334" y="548"/>
                    <a:pt x="1406" y="584"/>
                  </a:cubicBezTo>
                  <a:cubicBezTo>
                    <a:pt x="1453" y="596"/>
                    <a:pt x="1513" y="608"/>
                    <a:pt x="1572" y="608"/>
                  </a:cubicBezTo>
                  <a:cubicBezTo>
                    <a:pt x="1632" y="584"/>
                    <a:pt x="1668" y="536"/>
                    <a:pt x="1668" y="477"/>
                  </a:cubicBezTo>
                  <a:lnTo>
                    <a:pt x="1608" y="417"/>
                  </a:lnTo>
                  <a:lnTo>
                    <a:pt x="1620" y="405"/>
                  </a:lnTo>
                  <a:cubicBezTo>
                    <a:pt x="1561" y="358"/>
                    <a:pt x="1465" y="346"/>
                    <a:pt x="1406" y="274"/>
                  </a:cubicBezTo>
                  <a:cubicBezTo>
                    <a:pt x="1394" y="215"/>
                    <a:pt x="1382" y="167"/>
                    <a:pt x="1334" y="120"/>
                  </a:cubicBezTo>
                  <a:cubicBezTo>
                    <a:pt x="1320" y="106"/>
                    <a:pt x="1302" y="100"/>
                    <a:pt x="1285" y="100"/>
                  </a:cubicBezTo>
                  <a:cubicBezTo>
                    <a:pt x="1273" y="100"/>
                    <a:pt x="1261" y="103"/>
                    <a:pt x="1251" y="108"/>
                  </a:cubicBezTo>
                  <a:cubicBezTo>
                    <a:pt x="1144" y="69"/>
                    <a:pt x="1034" y="60"/>
                    <a:pt x="923" y="60"/>
                  </a:cubicBezTo>
                  <a:cubicBezTo>
                    <a:pt x="818" y="60"/>
                    <a:pt x="712" y="68"/>
                    <a:pt x="606" y="68"/>
                  </a:cubicBezTo>
                  <a:cubicBezTo>
                    <a:pt x="511" y="68"/>
                    <a:pt x="416" y="61"/>
                    <a:pt x="322" y="36"/>
                  </a:cubicBezTo>
                  <a:cubicBezTo>
                    <a:pt x="275" y="12"/>
                    <a:pt x="215" y="12"/>
                    <a:pt x="17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56" name="Google Shape;3556;p32"/>
            <p:cNvSpPr/>
            <p:nvPr/>
          </p:nvSpPr>
          <p:spPr>
            <a:xfrm>
              <a:off x="5241425" y="2265700"/>
              <a:ext cx="25625" cy="10925"/>
            </a:xfrm>
            <a:custGeom>
              <a:avLst/>
              <a:gdLst/>
              <a:ahLst/>
              <a:cxnLst/>
              <a:rect l="l" t="t" r="r" b="b"/>
              <a:pathLst>
                <a:path w="1025" h="437" extrusionOk="0">
                  <a:moveTo>
                    <a:pt x="259" y="0"/>
                  </a:moveTo>
                  <a:cubicBezTo>
                    <a:pt x="187" y="0"/>
                    <a:pt x="118" y="24"/>
                    <a:pt x="48" y="79"/>
                  </a:cubicBezTo>
                  <a:cubicBezTo>
                    <a:pt x="0" y="139"/>
                    <a:pt x="0" y="198"/>
                    <a:pt x="24" y="258"/>
                  </a:cubicBezTo>
                  <a:cubicBezTo>
                    <a:pt x="286" y="437"/>
                    <a:pt x="560" y="389"/>
                    <a:pt x="846" y="437"/>
                  </a:cubicBezTo>
                  <a:lnTo>
                    <a:pt x="1024" y="306"/>
                  </a:lnTo>
                  <a:cubicBezTo>
                    <a:pt x="893" y="246"/>
                    <a:pt x="703" y="306"/>
                    <a:pt x="595" y="139"/>
                  </a:cubicBezTo>
                  <a:cubicBezTo>
                    <a:pt x="548" y="79"/>
                    <a:pt x="488" y="44"/>
                    <a:pt x="417" y="32"/>
                  </a:cubicBezTo>
                  <a:cubicBezTo>
                    <a:pt x="363" y="12"/>
                    <a:pt x="310" y="0"/>
                    <a:pt x="25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57" name="Google Shape;3557;p32"/>
            <p:cNvSpPr/>
            <p:nvPr/>
          </p:nvSpPr>
          <p:spPr>
            <a:xfrm>
              <a:off x="5170275" y="2249800"/>
              <a:ext cx="32475" cy="8675"/>
            </a:xfrm>
            <a:custGeom>
              <a:avLst/>
              <a:gdLst/>
              <a:ahLst/>
              <a:cxnLst/>
              <a:rect l="l" t="t" r="r" b="b"/>
              <a:pathLst>
                <a:path w="1299" h="347" extrusionOk="0">
                  <a:moveTo>
                    <a:pt x="700" y="0"/>
                  </a:moveTo>
                  <a:cubicBezTo>
                    <a:pt x="662" y="0"/>
                    <a:pt x="624" y="4"/>
                    <a:pt x="584" y="13"/>
                  </a:cubicBezTo>
                  <a:cubicBezTo>
                    <a:pt x="429" y="72"/>
                    <a:pt x="274" y="72"/>
                    <a:pt x="120" y="132"/>
                  </a:cubicBezTo>
                  <a:cubicBezTo>
                    <a:pt x="72" y="132"/>
                    <a:pt x="48" y="132"/>
                    <a:pt x="1" y="144"/>
                  </a:cubicBezTo>
                  <a:cubicBezTo>
                    <a:pt x="98" y="291"/>
                    <a:pt x="225" y="318"/>
                    <a:pt x="360" y="318"/>
                  </a:cubicBezTo>
                  <a:cubicBezTo>
                    <a:pt x="440" y="318"/>
                    <a:pt x="524" y="308"/>
                    <a:pt x="606" y="308"/>
                  </a:cubicBezTo>
                  <a:cubicBezTo>
                    <a:pt x="655" y="308"/>
                    <a:pt x="703" y="312"/>
                    <a:pt x="751" y="322"/>
                  </a:cubicBezTo>
                  <a:cubicBezTo>
                    <a:pt x="870" y="346"/>
                    <a:pt x="1001" y="346"/>
                    <a:pt x="1120" y="346"/>
                  </a:cubicBezTo>
                  <a:cubicBezTo>
                    <a:pt x="1179" y="299"/>
                    <a:pt x="1239" y="239"/>
                    <a:pt x="1298" y="180"/>
                  </a:cubicBezTo>
                  <a:cubicBezTo>
                    <a:pt x="1251" y="168"/>
                    <a:pt x="1227" y="144"/>
                    <a:pt x="1167" y="144"/>
                  </a:cubicBezTo>
                  <a:cubicBezTo>
                    <a:pt x="1012" y="76"/>
                    <a:pt x="865" y="0"/>
                    <a:pt x="70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58" name="Google Shape;3558;p32"/>
            <p:cNvSpPr/>
            <p:nvPr/>
          </p:nvSpPr>
          <p:spPr>
            <a:xfrm>
              <a:off x="5212850" y="2261625"/>
              <a:ext cx="7750" cy="2800"/>
            </a:xfrm>
            <a:custGeom>
              <a:avLst/>
              <a:gdLst/>
              <a:ahLst/>
              <a:cxnLst/>
              <a:rect l="l" t="t" r="r" b="b"/>
              <a:pathLst>
                <a:path w="310" h="112" extrusionOk="0">
                  <a:moveTo>
                    <a:pt x="69" y="0"/>
                  </a:moveTo>
                  <a:cubicBezTo>
                    <a:pt x="46" y="0"/>
                    <a:pt x="23" y="2"/>
                    <a:pt x="0" y="4"/>
                  </a:cubicBezTo>
                  <a:cubicBezTo>
                    <a:pt x="84" y="88"/>
                    <a:pt x="191" y="111"/>
                    <a:pt x="310" y="111"/>
                  </a:cubicBezTo>
                  <a:cubicBezTo>
                    <a:pt x="252" y="25"/>
                    <a:pt x="164" y="0"/>
                    <a:pt x="6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59" name="Google Shape;3559;p32"/>
            <p:cNvSpPr/>
            <p:nvPr/>
          </p:nvSpPr>
          <p:spPr>
            <a:xfrm>
              <a:off x="5223550" y="2265300"/>
              <a:ext cx="4200" cy="2100"/>
            </a:xfrm>
            <a:custGeom>
              <a:avLst/>
              <a:gdLst/>
              <a:ahLst/>
              <a:cxnLst/>
              <a:rect l="l" t="t" r="r" b="b"/>
              <a:pathLst>
                <a:path w="168" h="84" extrusionOk="0">
                  <a:moveTo>
                    <a:pt x="1" y="0"/>
                  </a:moveTo>
                  <a:lnTo>
                    <a:pt x="1" y="0"/>
                  </a:lnTo>
                  <a:cubicBezTo>
                    <a:pt x="60" y="36"/>
                    <a:pt x="108" y="60"/>
                    <a:pt x="167" y="83"/>
                  </a:cubicBezTo>
                  <a:cubicBezTo>
                    <a:pt x="108" y="48"/>
                    <a:pt x="60"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60" name="Google Shape;3560;p32"/>
            <p:cNvSpPr/>
            <p:nvPr/>
          </p:nvSpPr>
          <p:spPr>
            <a:xfrm>
              <a:off x="5233675" y="2268275"/>
              <a:ext cx="4800" cy="2700"/>
            </a:xfrm>
            <a:custGeom>
              <a:avLst/>
              <a:gdLst/>
              <a:ahLst/>
              <a:cxnLst/>
              <a:rect l="l" t="t" r="r" b="b"/>
              <a:pathLst>
                <a:path w="192" h="108" extrusionOk="0">
                  <a:moveTo>
                    <a:pt x="191" y="0"/>
                  </a:moveTo>
                  <a:cubicBezTo>
                    <a:pt x="132" y="24"/>
                    <a:pt x="60" y="24"/>
                    <a:pt x="1" y="36"/>
                  </a:cubicBezTo>
                  <a:cubicBezTo>
                    <a:pt x="72" y="60"/>
                    <a:pt x="132" y="95"/>
                    <a:pt x="191" y="107"/>
                  </a:cubicBezTo>
                  <a:lnTo>
                    <a:pt x="191"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61" name="Google Shape;3561;p32"/>
            <p:cNvSpPr/>
            <p:nvPr/>
          </p:nvSpPr>
          <p:spPr>
            <a:xfrm>
              <a:off x="5238450" y="2266775"/>
              <a:ext cx="3575" cy="5375"/>
            </a:xfrm>
            <a:custGeom>
              <a:avLst/>
              <a:gdLst/>
              <a:ahLst/>
              <a:cxnLst/>
              <a:rect l="l" t="t" r="r" b="b"/>
              <a:pathLst>
                <a:path w="143" h="215" extrusionOk="0">
                  <a:moveTo>
                    <a:pt x="72" y="1"/>
                  </a:moveTo>
                  <a:cubicBezTo>
                    <a:pt x="48" y="24"/>
                    <a:pt x="24" y="48"/>
                    <a:pt x="0" y="60"/>
                  </a:cubicBezTo>
                  <a:lnTo>
                    <a:pt x="0" y="167"/>
                  </a:lnTo>
                  <a:cubicBezTo>
                    <a:pt x="60" y="179"/>
                    <a:pt x="107" y="203"/>
                    <a:pt x="143" y="215"/>
                  </a:cubicBezTo>
                  <a:lnTo>
                    <a:pt x="143" y="143"/>
                  </a:lnTo>
                  <a:lnTo>
                    <a:pt x="143" y="60"/>
                  </a:lnTo>
                  <a:cubicBezTo>
                    <a:pt x="119" y="48"/>
                    <a:pt x="107" y="24"/>
                    <a:pt x="7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62" name="Google Shape;3562;p32"/>
            <p:cNvSpPr/>
            <p:nvPr/>
          </p:nvSpPr>
          <p:spPr>
            <a:xfrm>
              <a:off x="5335475" y="2288250"/>
              <a:ext cx="18775" cy="5675"/>
            </a:xfrm>
            <a:custGeom>
              <a:avLst/>
              <a:gdLst/>
              <a:ahLst/>
              <a:cxnLst/>
              <a:rect l="l" t="t" r="r" b="b"/>
              <a:pathLst>
                <a:path w="751" h="227" extrusionOk="0">
                  <a:moveTo>
                    <a:pt x="526" y="0"/>
                  </a:moveTo>
                  <a:cubicBezTo>
                    <a:pt x="454" y="0"/>
                    <a:pt x="378" y="28"/>
                    <a:pt x="298" y="58"/>
                  </a:cubicBezTo>
                  <a:cubicBezTo>
                    <a:pt x="191" y="70"/>
                    <a:pt x="108" y="70"/>
                    <a:pt x="1" y="82"/>
                  </a:cubicBezTo>
                  <a:cubicBezTo>
                    <a:pt x="117" y="198"/>
                    <a:pt x="242" y="227"/>
                    <a:pt x="372" y="227"/>
                  </a:cubicBezTo>
                  <a:cubicBezTo>
                    <a:pt x="496" y="227"/>
                    <a:pt x="623" y="201"/>
                    <a:pt x="751" y="201"/>
                  </a:cubicBezTo>
                  <a:cubicBezTo>
                    <a:pt x="727" y="154"/>
                    <a:pt x="727" y="130"/>
                    <a:pt x="715" y="94"/>
                  </a:cubicBezTo>
                  <a:cubicBezTo>
                    <a:pt x="657" y="25"/>
                    <a:pt x="594" y="0"/>
                    <a:pt x="52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63" name="Google Shape;3563;p32"/>
            <p:cNvSpPr/>
            <p:nvPr/>
          </p:nvSpPr>
          <p:spPr>
            <a:xfrm>
              <a:off x="5217300" y="1938175"/>
              <a:ext cx="2125" cy="3875"/>
            </a:xfrm>
            <a:custGeom>
              <a:avLst/>
              <a:gdLst/>
              <a:ahLst/>
              <a:cxnLst/>
              <a:rect l="l" t="t" r="r" b="b"/>
              <a:pathLst>
                <a:path w="85" h="155" extrusionOk="0">
                  <a:moveTo>
                    <a:pt x="1" y="0"/>
                  </a:moveTo>
                  <a:lnTo>
                    <a:pt x="1" y="155"/>
                  </a:lnTo>
                  <a:cubicBezTo>
                    <a:pt x="84" y="107"/>
                    <a:pt x="84" y="72"/>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64" name="Google Shape;3564;p32"/>
            <p:cNvSpPr/>
            <p:nvPr/>
          </p:nvSpPr>
          <p:spPr>
            <a:xfrm>
              <a:off x="5220575" y="1973000"/>
              <a:ext cx="1825" cy="1500"/>
            </a:xfrm>
            <a:custGeom>
              <a:avLst/>
              <a:gdLst/>
              <a:ahLst/>
              <a:cxnLst/>
              <a:rect l="l" t="t" r="r" b="b"/>
              <a:pathLst>
                <a:path w="73" h="60" extrusionOk="0">
                  <a:moveTo>
                    <a:pt x="25" y="0"/>
                  </a:moveTo>
                  <a:lnTo>
                    <a:pt x="25" y="0"/>
                  </a:lnTo>
                  <a:cubicBezTo>
                    <a:pt x="13" y="0"/>
                    <a:pt x="13" y="48"/>
                    <a:pt x="1" y="60"/>
                  </a:cubicBezTo>
                  <a:cubicBezTo>
                    <a:pt x="60" y="24"/>
                    <a:pt x="72" y="12"/>
                    <a:pt x="2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65" name="Google Shape;3565;p32"/>
            <p:cNvSpPr/>
            <p:nvPr/>
          </p:nvSpPr>
          <p:spPr>
            <a:xfrm>
              <a:off x="5225050" y="1806000"/>
              <a:ext cx="2700" cy="4500"/>
            </a:xfrm>
            <a:custGeom>
              <a:avLst/>
              <a:gdLst/>
              <a:ahLst/>
              <a:cxnLst/>
              <a:rect l="l" t="t" r="r" b="b"/>
              <a:pathLst>
                <a:path w="108" h="180" extrusionOk="0">
                  <a:moveTo>
                    <a:pt x="107" y="1"/>
                  </a:moveTo>
                  <a:cubicBezTo>
                    <a:pt x="24" y="25"/>
                    <a:pt x="0" y="84"/>
                    <a:pt x="0" y="179"/>
                  </a:cubicBezTo>
                  <a:cubicBezTo>
                    <a:pt x="24" y="120"/>
                    <a:pt x="72" y="60"/>
                    <a:pt x="10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66" name="Google Shape;3566;p32"/>
            <p:cNvSpPr/>
            <p:nvPr/>
          </p:nvSpPr>
          <p:spPr>
            <a:xfrm>
              <a:off x="5909350" y="3114825"/>
              <a:ext cx="10450" cy="4475"/>
            </a:xfrm>
            <a:custGeom>
              <a:avLst/>
              <a:gdLst/>
              <a:ahLst/>
              <a:cxnLst/>
              <a:rect l="l" t="t" r="r" b="b"/>
              <a:pathLst>
                <a:path w="418" h="179" extrusionOk="0">
                  <a:moveTo>
                    <a:pt x="214" y="1"/>
                  </a:moveTo>
                  <a:cubicBezTo>
                    <a:pt x="147" y="1"/>
                    <a:pt x="75" y="51"/>
                    <a:pt x="1" y="154"/>
                  </a:cubicBezTo>
                  <a:cubicBezTo>
                    <a:pt x="46" y="136"/>
                    <a:pt x="89" y="129"/>
                    <a:pt x="133" y="129"/>
                  </a:cubicBezTo>
                  <a:cubicBezTo>
                    <a:pt x="227" y="129"/>
                    <a:pt x="320" y="162"/>
                    <a:pt x="418" y="178"/>
                  </a:cubicBezTo>
                  <a:cubicBezTo>
                    <a:pt x="356" y="60"/>
                    <a:pt x="287" y="1"/>
                    <a:pt x="21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67" name="Google Shape;3567;p32"/>
            <p:cNvSpPr/>
            <p:nvPr/>
          </p:nvSpPr>
          <p:spPr>
            <a:xfrm>
              <a:off x="6084975" y="3087425"/>
              <a:ext cx="4500" cy="3000"/>
            </a:xfrm>
            <a:custGeom>
              <a:avLst/>
              <a:gdLst/>
              <a:ahLst/>
              <a:cxnLst/>
              <a:rect l="l" t="t" r="r" b="b"/>
              <a:pathLst>
                <a:path w="180" h="120" extrusionOk="0">
                  <a:moveTo>
                    <a:pt x="131" y="0"/>
                  </a:moveTo>
                  <a:cubicBezTo>
                    <a:pt x="84" y="36"/>
                    <a:pt x="36" y="71"/>
                    <a:pt x="0" y="119"/>
                  </a:cubicBezTo>
                  <a:cubicBezTo>
                    <a:pt x="60" y="83"/>
                    <a:pt x="120" y="71"/>
                    <a:pt x="179" y="60"/>
                  </a:cubicBezTo>
                  <a:cubicBezTo>
                    <a:pt x="155" y="36"/>
                    <a:pt x="143" y="12"/>
                    <a:pt x="13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68" name="Google Shape;3568;p32"/>
            <p:cNvSpPr/>
            <p:nvPr/>
          </p:nvSpPr>
          <p:spPr>
            <a:xfrm>
              <a:off x="6001025" y="3072775"/>
              <a:ext cx="5100" cy="3050"/>
            </a:xfrm>
            <a:custGeom>
              <a:avLst/>
              <a:gdLst/>
              <a:ahLst/>
              <a:cxnLst/>
              <a:rect l="l" t="t" r="r" b="b"/>
              <a:pathLst>
                <a:path w="204" h="122" extrusionOk="0">
                  <a:moveTo>
                    <a:pt x="91" y="1"/>
                  </a:moveTo>
                  <a:cubicBezTo>
                    <a:pt x="67" y="1"/>
                    <a:pt x="38" y="17"/>
                    <a:pt x="1" y="62"/>
                  </a:cubicBezTo>
                  <a:cubicBezTo>
                    <a:pt x="84" y="86"/>
                    <a:pt x="144" y="110"/>
                    <a:pt x="203" y="122"/>
                  </a:cubicBezTo>
                  <a:cubicBezTo>
                    <a:pt x="171" y="81"/>
                    <a:pt x="144" y="1"/>
                    <a:pt x="9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69" name="Google Shape;3569;p32"/>
            <p:cNvSpPr/>
            <p:nvPr/>
          </p:nvSpPr>
          <p:spPr>
            <a:xfrm>
              <a:off x="6146300" y="3648275"/>
              <a:ext cx="21450" cy="5300"/>
            </a:xfrm>
            <a:custGeom>
              <a:avLst/>
              <a:gdLst/>
              <a:ahLst/>
              <a:cxnLst/>
              <a:rect l="l" t="t" r="r" b="b"/>
              <a:pathLst>
                <a:path w="858" h="212" extrusionOk="0">
                  <a:moveTo>
                    <a:pt x="615" y="0"/>
                  </a:moveTo>
                  <a:cubicBezTo>
                    <a:pt x="591" y="0"/>
                    <a:pt x="565" y="3"/>
                    <a:pt x="536" y="9"/>
                  </a:cubicBezTo>
                  <a:cubicBezTo>
                    <a:pt x="357" y="33"/>
                    <a:pt x="179" y="33"/>
                    <a:pt x="0" y="45"/>
                  </a:cubicBezTo>
                  <a:cubicBezTo>
                    <a:pt x="48" y="164"/>
                    <a:pt x="167" y="200"/>
                    <a:pt x="286" y="212"/>
                  </a:cubicBezTo>
                  <a:cubicBezTo>
                    <a:pt x="476" y="200"/>
                    <a:pt x="667" y="200"/>
                    <a:pt x="857" y="188"/>
                  </a:cubicBezTo>
                  <a:cubicBezTo>
                    <a:pt x="798" y="70"/>
                    <a:pt x="731" y="0"/>
                    <a:pt x="61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70" name="Google Shape;3570;p32"/>
            <p:cNvSpPr/>
            <p:nvPr/>
          </p:nvSpPr>
          <p:spPr>
            <a:xfrm>
              <a:off x="6167725" y="3652950"/>
              <a:ext cx="3000" cy="2125"/>
            </a:xfrm>
            <a:custGeom>
              <a:avLst/>
              <a:gdLst/>
              <a:ahLst/>
              <a:cxnLst/>
              <a:rect l="l" t="t" r="r" b="b"/>
              <a:pathLst>
                <a:path w="120" h="85" extrusionOk="0">
                  <a:moveTo>
                    <a:pt x="0" y="1"/>
                  </a:moveTo>
                  <a:cubicBezTo>
                    <a:pt x="24" y="13"/>
                    <a:pt x="48" y="37"/>
                    <a:pt x="60" y="84"/>
                  </a:cubicBezTo>
                  <a:cubicBezTo>
                    <a:pt x="96" y="60"/>
                    <a:pt x="108" y="25"/>
                    <a:pt x="11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71" name="Google Shape;3571;p32"/>
            <p:cNvSpPr/>
            <p:nvPr/>
          </p:nvSpPr>
          <p:spPr>
            <a:xfrm>
              <a:off x="6194225" y="3644925"/>
              <a:ext cx="26850" cy="8075"/>
            </a:xfrm>
            <a:custGeom>
              <a:avLst/>
              <a:gdLst/>
              <a:ahLst/>
              <a:cxnLst/>
              <a:rect l="l" t="t" r="r" b="b"/>
              <a:pathLst>
                <a:path w="1074" h="323" extrusionOk="0">
                  <a:moveTo>
                    <a:pt x="238" y="0"/>
                  </a:moveTo>
                  <a:cubicBezTo>
                    <a:pt x="0" y="227"/>
                    <a:pt x="393" y="203"/>
                    <a:pt x="369" y="322"/>
                  </a:cubicBezTo>
                  <a:lnTo>
                    <a:pt x="714" y="322"/>
                  </a:lnTo>
                  <a:cubicBezTo>
                    <a:pt x="728" y="322"/>
                    <a:pt x="741" y="323"/>
                    <a:pt x="753" y="323"/>
                  </a:cubicBezTo>
                  <a:cubicBezTo>
                    <a:pt x="1073" y="323"/>
                    <a:pt x="936" y="174"/>
                    <a:pt x="810" y="36"/>
                  </a:cubicBezTo>
                  <a:cubicBezTo>
                    <a:pt x="607" y="36"/>
                    <a:pt x="429" y="24"/>
                    <a:pt x="23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72" name="Google Shape;3572;p32"/>
            <p:cNvSpPr/>
            <p:nvPr/>
          </p:nvSpPr>
          <p:spPr>
            <a:xfrm>
              <a:off x="5751000" y="2138225"/>
              <a:ext cx="230125" cy="18675"/>
            </a:xfrm>
            <a:custGeom>
              <a:avLst/>
              <a:gdLst/>
              <a:ahLst/>
              <a:cxnLst/>
              <a:rect l="l" t="t" r="r" b="b"/>
              <a:pathLst>
                <a:path w="9205" h="747" extrusionOk="0">
                  <a:moveTo>
                    <a:pt x="584" y="0"/>
                  </a:moveTo>
                  <a:cubicBezTo>
                    <a:pt x="359" y="0"/>
                    <a:pt x="150" y="68"/>
                    <a:pt x="1" y="356"/>
                  </a:cubicBezTo>
                  <a:cubicBezTo>
                    <a:pt x="141" y="627"/>
                    <a:pt x="405" y="656"/>
                    <a:pt x="639" y="656"/>
                  </a:cubicBezTo>
                  <a:cubicBezTo>
                    <a:pt x="703" y="656"/>
                    <a:pt x="766" y="654"/>
                    <a:pt x="822" y="654"/>
                  </a:cubicBezTo>
                  <a:cubicBezTo>
                    <a:pt x="1751" y="642"/>
                    <a:pt x="2680" y="583"/>
                    <a:pt x="3608" y="487"/>
                  </a:cubicBezTo>
                  <a:cubicBezTo>
                    <a:pt x="3908" y="440"/>
                    <a:pt x="4207" y="423"/>
                    <a:pt x="4505" y="423"/>
                  </a:cubicBezTo>
                  <a:cubicBezTo>
                    <a:pt x="5307" y="423"/>
                    <a:pt x="6105" y="547"/>
                    <a:pt x="6910" y="547"/>
                  </a:cubicBezTo>
                  <a:cubicBezTo>
                    <a:pt x="6937" y="547"/>
                    <a:pt x="6963" y="547"/>
                    <a:pt x="6990" y="547"/>
                  </a:cubicBezTo>
                  <a:cubicBezTo>
                    <a:pt x="7255" y="699"/>
                    <a:pt x="7522" y="746"/>
                    <a:pt x="7790" y="746"/>
                  </a:cubicBezTo>
                  <a:cubicBezTo>
                    <a:pt x="8233" y="746"/>
                    <a:pt x="8681" y="617"/>
                    <a:pt x="9133" y="617"/>
                  </a:cubicBezTo>
                  <a:cubicBezTo>
                    <a:pt x="9156" y="617"/>
                    <a:pt x="9180" y="617"/>
                    <a:pt x="9204" y="618"/>
                  </a:cubicBezTo>
                  <a:cubicBezTo>
                    <a:pt x="9145" y="535"/>
                    <a:pt x="9097" y="440"/>
                    <a:pt x="9038" y="356"/>
                  </a:cubicBezTo>
                  <a:cubicBezTo>
                    <a:pt x="8974" y="397"/>
                    <a:pt x="8909" y="410"/>
                    <a:pt x="8843" y="410"/>
                  </a:cubicBezTo>
                  <a:cubicBezTo>
                    <a:pt x="8703" y="410"/>
                    <a:pt x="8558" y="348"/>
                    <a:pt x="8410" y="348"/>
                  </a:cubicBezTo>
                  <a:cubicBezTo>
                    <a:pt x="8381" y="348"/>
                    <a:pt x="8352" y="351"/>
                    <a:pt x="8323" y="356"/>
                  </a:cubicBezTo>
                  <a:cubicBezTo>
                    <a:pt x="8323" y="368"/>
                    <a:pt x="8299" y="368"/>
                    <a:pt x="8264" y="380"/>
                  </a:cubicBezTo>
                  <a:cubicBezTo>
                    <a:pt x="8253" y="387"/>
                    <a:pt x="8243" y="390"/>
                    <a:pt x="8232" y="390"/>
                  </a:cubicBezTo>
                  <a:cubicBezTo>
                    <a:pt x="8207" y="390"/>
                    <a:pt x="8182" y="373"/>
                    <a:pt x="8156" y="356"/>
                  </a:cubicBezTo>
                  <a:lnTo>
                    <a:pt x="8037" y="356"/>
                  </a:lnTo>
                  <a:cubicBezTo>
                    <a:pt x="7855" y="415"/>
                    <a:pt x="7673" y="436"/>
                    <a:pt x="7490" y="436"/>
                  </a:cubicBezTo>
                  <a:cubicBezTo>
                    <a:pt x="7078" y="436"/>
                    <a:pt x="6668" y="326"/>
                    <a:pt x="6263" y="285"/>
                  </a:cubicBezTo>
                  <a:cubicBezTo>
                    <a:pt x="5800" y="243"/>
                    <a:pt x="5337" y="201"/>
                    <a:pt x="4874" y="201"/>
                  </a:cubicBezTo>
                  <a:cubicBezTo>
                    <a:pt x="4682" y="201"/>
                    <a:pt x="4491" y="208"/>
                    <a:pt x="4299" y="225"/>
                  </a:cubicBezTo>
                  <a:cubicBezTo>
                    <a:pt x="4299" y="225"/>
                    <a:pt x="4287" y="237"/>
                    <a:pt x="4263" y="237"/>
                  </a:cubicBezTo>
                  <a:cubicBezTo>
                    <a:pt x="4227" y="237"/>
                    <a:pt x="4204" y="225"/>
                    <a:pt x="4168" y="190"/>
                  </a:cubicBezTo>
                  <a:cubicBezTo>
                    <a:pt x="4136" y="164"/>
                    <a:pt x="4104" y="152"/>
                    <a:pt x="4072" y="152"/>
                  </a:cubicBezTo>
                  <a:cubicBezTo>
                    <a:pt x="4045" y="152"/>
                    <a:pt x="4017" y="161"/>
                    <a:pt x="3989" y="178"/>
                  </a:cubicBezTo>
                  <a:lnTo>
                    <a:pt x="3930" y="178"/>
                  </a:lnTo>
                  <a:cubicBezTo>
                    <a:pt x="3897" y="161"/>
                    <a:pt x="3866" y="152"/>
                    <a:pt x="3837" y="152"/>
                  </a:cubicBezTo>
                  <a:cubicBezTo>
                    <a:pt x="3803" y="152"/>
                    <a:pt x="3771" y="164"/>
                    <a:pt x="3739" y="190"/>
                  </a:cubicBezTo>
                  <a:cubicBezTo>
                    <a:pt x="3648" y="251"/>
                    <a:pt x="3553" y="283"/>
                    <a:pt x="3456" y="283"/>
                  </a:cubicBezTo>
                  <a:cubicBezTo>
                    <a:pt x="3362" y="283"/>
                    <a:pt x="3267" y="254"/>
                    <a:pt x="3168" y="190"/>
                  </a:cubicBezTo>
                  <a:lnTo>
                    <a:pt x="3192" y="190"/>
                  </a:lnTo>
                  <a:cubicBezTo>
                    <a:pt x="3135" y="156"/>
                    <a:pt x="3081" y="140"/>
                    <a:pt x="3028" y="140"/>
                  </a:cubicBezTo>
                  <a:cubicBezTo>
                    <a:pt x="2970" y="140"/>
                    <a:pt x="2914" y="159"/>
                    <a:pt x="2858" y="190"/>
                  </a:cubicBezTo>
                  <a:cubicBezTo>
                    <a:pt x="2834" y="178"/>
                    <a:pt x="2799" y="178"/>
                    <a:pt x="2775" y="178"/>
                  </a:cubicBezTo>
                  <a:cubicBezTo>
                    <a:pt x="2310" y="237"/>
                    <a:pt x="1846" y="297"/>
                    <a:pt x="1382" y="321"/>
                  </a:cubicBezTo>
                  <a:cubicBezTo>
                    <a:pt x="1369" y="322"/>
                    <a:pt x="1358" y="323"/>
                    <a:pt x="1348" y="323"/>
                  </a:cubicBezTo>
                  <a:cubicBezTo>
                    <a:pt x="1200" y="323"/>
                    <a:pt x="1265" y="171"/>
                    <a:pt x="1298" y="71"/>
                  </a:cubicBezTo>
                  <a:lnTo>
                    <a:pt x="1310" y="47"/>
                  </a:lnTo>
                  <a:lnTo>
                    <a:pt x="1310" y="47"/>
                  </a:lnTo>
                  <a:cubicBezTo>
                    <a:pt x="1273" y="52"/>
                    <a:pt x="1234" y="54"/>
                    <a:pt x="1195" y="54"/>
                  </a:cubicBezTo>
                  <a:cubicBezTo>
                    <a:pt x="997" y="54"/>
                    <a:pt x="784" y="0"/>
                    <a:pt x="58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73" name="Google Shape;3573;p32"/>
            <p:cNvSpPr/>
            <p:nvPr/>
          </p:nvSpPr>
          <p:spPr>
            <a:xfrm>
              <a:off x="5697425" y="2144000"/>
              <a:ext cx="143800" cy="13600"/>
            </a:xfrm>
            <a:custGeom>
              <a:avLst/>
              <a:gdLst/>
              <a:ahLst/>
              <a:cxnLst/>
              <a:rect l="l" t="t" r="r" b="b"/>
              <a:pathLst>
                <a:path w="5752" h="544" extrusionOk="0">
                  <a:moveTo>
                    <a:pt x="880" y="0"/>
                  </a:moveTo>
                  <a:cubicBezTo>
                    <a:pt x="742" y="0"/>
                    <a:pt x="604" y="8"/>
                    <a:pt x="465" y="30"/>
                  </a:cubicBezTo>
                  <a:cubicBezTo>
                    <a:pt x="286" y="90"/>
                    <a:pt x="24" y="30"/>
                    <a:pt x="24" y="340"/>
                  </a:cubicBezTo>
                  <a:lnTo>
                    <a:pt x="1" y="387"/>
                  </a:lnTo>
                  <a:cubicBezTo>
                    <a:pt x="84" y="423"/>
                    <a:pt x="155" y="435"/>
                    <a:pt x="239" y="435"/>
                  </a:cubicBezTo>
                  <a:cubicBezTo>
                    <a:pt x="344" y="439"/>
                    <a:pt x="448" y="440"/>
                    <a:pt x="553" y="440"/>
                  </a:cubicBezTo>
                  <a:cubicBezTo>
                    <a:pt x="818" y="440"/>
                    <a:pt x="1081" y="431"/>
                    <a:pt x="1345" y="431"/>
                  </a:cubicBezTo>
                  <a:cubicBezTo>
                    <a:pt x="1626" y="431"/>
                    <a:pt x="1908" y="441"/>
                    <a:pt x="2191" y="482"/>
                  </a:cubicBezTo>
                  <a:cubicBezTo>
                    <a:pt x="2263" y="494"/>
                    <a:pt x="2346" y="494"/>
                    <a:pt x="2418" y="494"/>
                  </a:cubicBezTo>
                  <a:cubicBezTo>
                    <a:pt x="2471" y="471"/>
                    <a:pt x="2528" y="456"/>
                    <a:pt x="2583" y="456"/>
                  </a:cubicBezTo>
                  <a:cubicBezTo>
                    <a:pt x="2638" y="456"/>
                    <a:pt x="2691" y="471"/>
                    <a:pt x="2739" y="506"/>
                  </a:cubicBezTo>
                  <a:cubicBezTo>
                    <a:pt x="2847" y="497"/>
                    <a:pt x="2956" y="493"/>
                    <a:pt x="3063" y="493"/>
                  </a:cubicBezTo>
                  <a:cubicBezTo>
                    <a:pt x="3459" y="493"/>
                    <a:pt x="3850" y="543"/>
                    <a:pt x="4241" y="543"/>
                  </a:cubicBezTo>
                  <a:cubicBezTo>
                    <a:pt x="4411" y="543"/>
                    <a:pt x="4581" y="534"/>
                    <a:pt x="4751" y="506"/>
                  </a:cubicBezTo>
                  <a:cubicBezTo>
                    <a:pt x="4906" y="352"/>
                    <a:pt x="5085" y="387"/>
                    <a:pt x="5263" y="375"/>
                  </a:cubicBezTo>
                  <a:cubicBezTo>
                    <a:pt x="5325" y="375"/>
                    <a:pt x="5387" y="381"/>
                    <a:pt x="5447" y="381"/>
                  </a:cubicBezTo>
                  <a:cubicBezTo>
                    <a:pt x="5560" y="381"/>
                    <a:pt x="5666" y="361"/>
                    <a:pt x="5751" y="244"/>
                  </a:cubicBezTo>
                  <a:cubicBezTo>
                    <a:pt x="5447" y="224"/>
                    <a:pt x="5150" y="211"/>
                    <a:pt x="4853" y="211"/>
                  </a:cubicBezTo>
                  <a:cubicBezTo>
                    <a:pt x="4638" y="211"/>
                    <a:pt x="4423" y="217"/>
                    <a:pt x="4203" y="232"/>
                  </a:cubicBezTo>
                  <a:cubicBezTo>
                    <a:pt x="3849" y="251"/>
                    <a:pt x="3481" y="307"/>
                    <a:pt x="3116" y="307"/>
                  </a:cubicBezTo>
                  <a:cubicBezTo>
                    <a:pt x="2794" y="307"/>
                    <a:pt x="2474" y="264"/>
                    <a:pt x="2167" y="113"/>
                  </a:cubicBezTo>
                  <a:cubicBezTo>
                    <a:pt x="2132" y="113"/>
                    <a:pt x="2108" y="113"/>
                    <a:pt x="2060" y="66"/>
                  </a:cubicBezTo>
                  <a:cubicBezTo>
                    <a:pt x="1663" y="66"/>
                    <a:pt x="1273" y="0"/>
                    <a:pt x="88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74" name="Google Shape;3574;p32"/>
            <p:cNvSpPr/>
            <p:nvPr/>
          </p:nvSpPr>
          <p:spPr>
            <a:xfrm>
              <a:off x="6156700" y="2178975"/>
              <a:ext cx="3600" cy="2125"/>
            </a:xfrm>
            <a:custGeom>
              <a:avLst/>
              <a:gdLst/>
              <a:ahLst/>
              <a:cxnLst/>
              <a:rect l="l" t="t" r="r" b="b"/>
              <a:pathLst>
                <a:path w="144" h="85" extrusionOk="0">
                  <a:moveTo>
                    <a:pt x="1" y="0"/>
                  </a:moveTo>
                  <a:cubicBezTo>
                    <a:pt x="28" y="54"/>
                    <a:pt x="51" y="85"/>
                    <a:pt x="76" y="85"/>
                  </a:cubicBezTo>
                  <a:cubicBezTo>
                    <a:pt x="96" y="85"/>
                    <a:pt x="118" y="66"/>
                    <a:pt x="144" y="24"/>
                  </a:cubicBezTo>
                  <a:cubicBezTo>
                    <a:pt x="108" y="0"/>
                    <a:pt x="49" y="0"/>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75" name="Google Shape;3575;p32"/>
            <p:cNvSpPr/>
            <p:nvPr/>
          </p:nvSpPr>
          <p:spPr>
            <a:xfrm>
              <a:off x="5378350" y="2132600"/>
              <a:ext cx="187525" cy="23025"/>
            </a:xfrm>
            <a:custGeom>
              <a:avLst/>
              <a:gdLst/>
              <a:ahLst/>
              <a:cxnLst/>
              <a:rect l="l" t="t" r="r" b="b"/>
              <a:pathLst>
                <a:path w="7501" h="921" extrusionOk="0">
                  <a:moveTo>
                    <a:pt x="1272" y="0"/>
                  </a:moveTo>
                  <a:cubicBezTo>
                    <a:pt x="847" y="0"/>
                    <a:pt x="423" y="53"/>
                    <a:pt x="12" y="236"/>
                  </a:cubicBezTo>
                  <a:cubicBezTo>
                    <a:pt x="0" y="343"/>
                    <a:pt x="0" y="450"/>
                    <a:pt x="0" y="546"/>
                  </a:cubicBezTo>
                  <a:cubicBezTo>
                    <a:pt x="131" y="712"/>
                    <a:pt x="322" y="712"/>
                    <a:pt x="500" y="760"/>
                  </a:cubicBezTo>
                  <a:cubicBezTo>
                    <a:pt x="530" y="766"/>
                    <a:pt x="560" y="769"/>
                    <a:pt x="589" y="769"/>
                  </a:cubicBezTo>
                  <a:cubicBezTo>
                    <a:pt x="619" y="769"/>
                    <a:pt x="649" y="766"/>
                    <a:pt x="679" y="760"/>
                  </a:cubicBezTo>
                  <a:cubicBezTo>
                    <a:pt x="720" y="712"/>
                    <a:pt x="759" y="688"/>
                    <a:pt x="796" y="688"/>
                  </a:cubicBezTo>
                  <a:cubicBezTo>
                    <a:pt x="833" y="688"/>
                    <a:pt x="869" y="712"/>
                    <a:pt x="905" y="760"/>
                  </a:cubicBezTo>
                  <a:cubicBezTo>
                    <a:pt x="947" y="768"/>
                    <a:pt x="989" y="777"/>
                    <a:pt x="1031" y="777"/>
                  </a:cubicBezTo>
                  <a:cubicBezTo>
                    <a:pt x="1049" y="777"/>
                    <a:pt x="1066" y="775"/>
                    <a:pt x="1084" y="772"/>
                  </a:cubicBezTo>
                  <a:cubicBezTo>
                    <a:pt x="1160" y="753"/>
                    <a:pt x="1240" y="745"/>
                    <a:pt x="1321" y="745"/>
                  </a:cubicBezTo>
                  <a:cubicBezTo>
                    <a:pt x="1444" y="745"/>
                    <a:pt x="1569" y="762"/>
                    <a:pt x="1691" y="784"/>
                  </a:cubicBezTo>
                  <a:cubicBezTo>
                    <a:pt x="1774" y="808"/>
                    <a:pt x="1822" y="808"/>
                    <a:pt x="1881" y="808"/>
                  </a:cubicBezTo>
                  <a:cubicBezTo>
                    <a:pt x="2024" y="808"/>
                    <a:pt x="2155" y="843"/>
                    <a:pt x="2286" y="843"/>
                  </a:cubicBezTo>
                  <a:cubicBezTo>
                    <a:pt x="2377" y="842"/>
                    <a:pt x="2469" y="841"/>
                    <a:pt x="2560" y="841"/>
                  </a:cubicBezTo>
                  <a:cubicBezTo>
                    <a:pt x="3032" y="841"/>
                    <a:pt x="3504" y="857"/>
                    <a:pt x="3977" y="857"/>
                  </a:cubicBezTo>
                  <a:cubicBezTo>
                    <a:pt x="4199" y="857"/>
                    <a:pt x="4421" y="853"/>
                    <a:pt x="4643" y="843"/>
                  </a:cubicBezTo>
                  <a:lnTo>
                    <a:pt x="5322" y="843"/>
                  </a:lnTo>
                  <a:cubicBezTo>
                    <a:pt x="5413" y="843"/>
                    <a:pt x="5506" y="840"/>
                    <a:pt x="5598" y="840"/>
                  </a:cubicBezTo>
                  <a:cubicBezTo>
                    <a:pt x="5760" y="840"/>
                    <a:pt x="5921" y="850"/>
                    <a:pt x="6072" y="903"/>
                  </a:cubicBezTo>
                  <a:cubicBezTo>
                    <a:pt x="6083" y="902"/>
                    <a:pt x="6093" y="902"/>
                    <a:pt x="6103" y="902"/>
                  </a:cubicBezTo>
                  <a:cubicBezTo>
                    <a:pt x="6184" y="902"/>
                    <a:pt x="6269" y="921"/>
                    <a:pt x="6351" y="921"/>
                  </a:cubicBezTo>
                  <a:cubicBezTo>
                    <a:pt x="6430" y="921"/>
                    <a:pt x="6506" y="903"/>
                    <a:pt x="6572" y="831"/>
                  </a:cubicBezTo>
                  <a:cubicBezTo>
                    <a:pt x="6709" y="736"/>
                    <a:pt x="6855" y="721"/>
                    <a:pt x="7004" y="721"/>
                  </a:cubicBezTo>
                  <a:cubicBezTo>
                    <a:pt x="7072" y="721"/>
                    <a:pt x="7140" y="724"/>
                    <a:pt x="7208" y="724"/>
                  </a:cubicBezTo>
                  <a:cubicBezTo>
                    <a:pt x="7290" y="724"/>
                    <a:pt x="7372" y="720"/>
                    <a:pt x="7453" y="700"/>
                  </a:cubicBezTo>
                  <a:cubicBezTo>
                    <a:pt x="7501" y="474"/>
                    <a:pt x="7382" y="367"/>
                    <a:pt x="7180" y="248"/>
                  </a:cubicBezTo>
                  <a:cubicBezTo>
                    <a:pt x="6929" y="176"/>
                    <a:pt x="6668" y="200"/>
                    <a:pt x="6406" y="188"/>
                  </a:cubicBezTo>
                  <a:cubicBezTo>
                    <a:pt x="6301" y="185"/>
                    <a:pt x="6195" y="184"/>
                    <a:pt x="6089" y="184"/>
                  </a:cubicBezTo>
                  <a:cubicBezTo>
                    <a:pt x="5726" y="184"/>
                    <a:pt x="5358" y="198"/>
                    <a:pt x="4989" y="198"/>
                  </a:cubicBezTo>
                  <a:cubicBezTo>
                    <a:pt x="4589" y="198"/>
                    <a:pt x="4188" y="182"/>
                    <a:pt x="3786" y="117"/>
                  </a:cubicBezTo>
                  <a:cubicBezTo>
                    <a:pt x="3665" y="123"/>
                    <a:pt x="3543" y="126"/>
                    <a:pt x="3420" y="126"/>
                  </a:cubicBezTo>
                  <a:cubicBezTo>
                    <a:pt x="3084" y="126"/>
                    <a:pt x="2742" y="104"/>
                    <a:pt x="2393" y="69"/>
                  </a:cubicBezTo>
                  <a:cubicBezTo>
                    <a:pt x="2024" y="41"/>
                    <a:pt x="1648" y="0"/>
                    <a:pt x="127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76" name="Google Shape;3576;p32"/>
            <p:cNvSpPr/>
            <p:nvPr/>
          </p:nvSpPr>
          <p:spPr>
            <a:xfrm>
              <a:off x="5378050" y="2124000"/>
              <a:ext cx="116400" cy="17350"/>
            </a:xfrm>
            <a:custGeom>
              <a:avLst/>
              <a:gdLst/>
              <a:ahLst/>
              <a:cxnLst/>
              <a:rect l="l" t="t" r="r" b="b"/>
              <a:pathLst>
                <a:path w="4656" h="694" extrusionOk="0">
                  <a:moveTo>
                    <a:pt x="419" y="0"/>
                  </a:moveTo>
                  <a:cubicBezTo>
                    <a:pt x="386" y="0"/>
                    <a:pt x="353" y="7"/>
                    <a:pt x="322" y="20"/>
                  </a:cubicBezTo>
                  <a:cubicBezTo>
                    <a:pt x="250" y="56"/>
                    <a:pt x="203" y="139"/>
                    <a:pt x="155" y="211"/>
                  </a:cubicBezTo>
                  <a:cubicBezTo>
                    <a:pt x="107" y="294"/>
                    <a:pt x="36" y="390"/>
                    <a:pt x="0" y="497"/>
                  </a:cubicBezTo>
                  <a:cubicBezTo>
                    <a:pt x="12" y="520"/>
                    <a:pt x="12" y="568"/>
                    <a:pt x="24" y="592"/>
                  </a:cubicBezTo>
                  <a:cubicBezTo>
                    <a:pt x="1310" y="592"/>
                    <a:pt x="2596" y="616"/>
                    <a:pt x="3882" y="628"/>
                  </a:cubicBezTo>
                  <a:cubicBezTo>
                    <a:pt x="3983" y="681"/>
                    <a:pt x="4090" y="693"/>
                    <a:pt x="4200" y="693"/>
                  </a:cubicBezTo>
                  <a:cubicBezTo>
                    <a:pt x="4288" y="693"/>
                    <a:pt x="4378" y="686"/>
                    <a:pt x="4469" y="686"/>
                  </a:cubicBezTo>
                  <a:cubicBezTo>
                    <a:pt x="4491" y="686"/>
                    <a:pt x="4514" y="686"/>
                    <a:pt x="4536" y="687"/>
                  </a:cubicBezTo>
                  <a:cubicBezTo>
                    <a:pt x="4608" y="651"/>
                    <a:pt x="4632" y="616"/>
                    <a:pt x="4655" y="532"/>
                  </a:cubicBezTo>
                  <a:cubicBezTo>
                    <a:pt x="4572" y="318"/>
                    <a:pt x="4322" y="318"/>
                    <a:pt x="4179" y="199"/>
                  </a:cubicBezTo>
                  <a:cubicBezTo>
                    <a:pt x="4179" y="175"/>
                    <a:pt x="4155" y="175"/>
                    <a:pt x="4132" y="163"/>
                  </a:cubicBezTo>
                  <a:cubicBezTo>
                    <a:pt x="4096" y="163"/>
                    <a:pt x="4072" y="163"/>
                    <a:pt x="4036" y="199"/>
                  </a:cubicBezTo>
                  <a:cubicBezTo>
                    <a:pt x="3951" y="297"/>
                    <a:pt x="3859" y="363"/>
                    <a:pt x="3766" y="363"/>
                  </a:cubicBezTo>
                  <a:cubicBezTo>
                    <a:pt x="3689" y="363"/>
                    <a:pt x="3611" y="318"/>
                    <a:pt x="3536" y="211"/>
                  </a:cubicBezTo>
                  <a:cubicBezTo>
                    <a:pt x="3458" y="102"/>
                    <a:pt x="3392" y="52"/>
                    <a:pt x="3340" y="52"/>
                  </a:cubicBezTo>
                  <a:cubicBezTo>
                    <a:pt x="3274" y="52"/>
                    <a:pt x="3233" y="135"/>
                    <a:pt x="3227" y="282"/>
                  </a:cubicBezTo>
                  <a:cubicBezTo>
                    <a:pt x="3209" y="431"/>
                    <a:pt x="3152" y="464"/>
                    <a:pt x="3084" y="464"/>
                  </a:cubicBezTo>
                  <a:cubicBezTo>
                    <a:pt x="3030" y="464"/>
                    <a:pt x="2969" y="444"/>
                    <a:pt x="2913" y="444"/>
                  </a:cubicBezTo>
                  <a:cubicBezTo>
                    <a:pt x="2898" y="444"/>
                    <a:pt x="2884" y="445"/>
                    <a:pt x="2870" y="449"/>
                  </a:cubicBezTo>
                  <a:cubicBezTo>
                    <a:pt x="2750" y="401"/>
                    <a:pt x="2822" y="259"/>
                    <a:pt x="2727" y="199"/>
                  </a:cubicBezTo>
                  <a:cubicBezTo>
                    <a:pt x="2623" y="65"/>
                    <a:pt x="2493" y="56"/>
                    <a:pt x="2352" y="56"/>
                  </a:cubicBezTo>
                  <a:cubicBezTo>
                    <a:pt x="2330" y="56"/>
                    <a:pt x="2308" y="56"/>
                    <a:pt x="2286" y="56"/>
                  </a:cubicBezTo>
                  <a:cubicBezTo>
                    <a:pt x="1750" y="56"/>
                    <a:pt x="1226" y="44"/>
                    <a:pt x="703" y="44"/>
                  </a:cubicBezTo>
                  <a:cubicBezTo>
                    <a:pt x="631" y="151"/>
                    <a:pt x="619" y="270"/>
                    <a:pt x="691" y="390"/>
                  </a:cubicBezTo>
                  <a:cubicBezTo>
                    <a:pt x="607" y="294"/>
                    <a:pt x="679" y="151"/>
                    <a:pt x="572" y="56"/>
                  </a:cubicBezTo>
                  <a:cubicBezTo>
                    <a:pt x="527" y="19"/>
                    <a:pt x="473" y="0"/>
                    <a:pt x="41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77" name="Google Shape;3577;p32"/>
            <p:cNvSpPr/>
            <p:nvPr/>
          </p:nvSpPr>
          <p:spPr>
            <a:xfrm>
              <a:off x="5315825" y="2145850"/>
              <a:ext cx="183375" cy="13200"/>
            </a:xfrm>
            <a:custGeom>
              <a:avLst/>
              <a:gdLst/>
              <a:ahLst/>
              <a:cxnLst/>
              <a:rect l="l" t="t" r="r" b="b"/>
              <a:pathLst>
                <a:path w="7335" h="528" extrusionOk="0">
                  <a:moveTo>
                    <a:pt x="487" y="1"/>
                  </a:moveTo>
                  <a:cubicBezTo>
                    <a:pt x="441" y="1"/>
                    <a:pt x="394" y="10"/>
                    <a:pt x="346" y="27"/>
                  </a:cubicBezTo>
                  <a:cubicBezTo>
                    <a:pt x="251" y="135"/>
                    <a:pt x="108" y="75"/>
                    <a:pt x="13" y="170"/>
                  </a:cubicBezTo>
                  <a:cubicBezTo>
                    <a:pt x="1" y="242"/>
                    <a:pt x="13" y="289"/>
                    <a:pt x="60" y="325"/>
                  </a:cubicBezTo>
                  <a:cubicBezTo>
                    <a:pt x="417" y="325"/>
                    <a:pt x="787" y="349"/>
                    <a:pt x="1144" y="349"/>
                  </a:cubicBezTo>
                  <a:cubicBezTo>
                    <a:pt x="1185" y="361"/>
                    <a:pt x="1230" y="367"/>
                    <a:pt x="1275" y="367"/>
                  </a:cubicBezTo>
                  <a:cubicBezTo>
                    <a:pt x="1319" y="367"/>
                    <a:pt x="1364" y="361"/>
                    <a:pt x="1406" y="349"/>
                  </a:cubicBezTo>
                  <a:lnTo>
                    <a:pt x="1429" y="349"/>
                  </a:lnTo>
                  <a:cubicBezTo>
                    <a:pt x="1554" y="380"/>
                    <a:pt x="1678" y="398"/>
                    <a:pt x="1803" y="398"/>
                  </a:cubicBezTo>
                  <a:cubicBezTo>
                    <a:pt x="1916" y="398"/>
                    <a:pt x="2030" y="383"/>
                    <a:pt x="2144" y="349"/>
                  </a:cubicBezTo>
                  <a:cubicBezTo>
                    <a:pt x="2183" y="359"/>
                    <a:pt x="2223" y="365"/>
                    <a:pt x="2261" y="365"/>
                  </a:cubicBezTo>
                  <a:cubicBezTo>
                    <a:pt x="2316" y="365"/>
                    <a:pt x="2369" y="353"/>
                    <a:pt x="2418" y="325"/>
                  </a:cubicBezTo>
                  <a:cubicBezTo>
                    <a:pt x="2648" y="373"/>
                    <a:pt x="2879" y="385"/>
                    <a:pt x="3110" y="385"/>
                  </a:cubicBezTo>
                  <a:cubicBezTo>
                    <a:pt x="3378" y="385"/>
                    <a:pt x="3644" y="368"/>
                    <a:pt x="3909" y="368"/>
                  </a:cubicBezTo>
                  <a:cubicBezTo>
                    <a:pt x="4161" y="368"/>
                    <a:pt x="4410" y="384"/>
                    <a:pt x="4656" y="444"/>
                  </a:cubicBezTo>
                  <a:cubicBezTo>
                    <a:pt x="5231" y="468"/>
                    <a:pt x="5801" y="528"/>
                    <a:pt x="6373" y="528"/>
                  </a:cubicBezTo>
                  <a:cubicBezTo>
                    <a:pt x="6665" y="528"/>
                    <a:pt x="6958" y="512"/>
                    <a:pt x="7252" y="468"/>
                  </a:cubicBezTo>
                  <a:cubicBezTo>
                    <a:pt x="7335" y="373"/>
                    <a:pt x="7335" y="278"/>
                    <a:pt x="7252" y="182"/>
                  </a:cubicBezTo>
                  <a:cubicBezTo>
                    <a:pt x="6359" y="170"/>
                    <a:pt x="5466" y="170"/>
                    <a:pt x="4573" y="158"/>
                  </a:cubicBezTo>
                  <a:cubicBezTo>
                    <a:pt x="4531" y="135"/>
                    <a:pt x="4489" y="123"/>
                    <a:pt x="4449" y="123"/>
                  </a:cubicBezTo>
                  <a:cubicBezTo>
                    <a:pt x="4409" y="123"/>
                    <a:pt x="4370" y="135"/>
                    <a:pt x="4335" y="158"/>
                  </a:cubicBezTo>
                  <a:lnTo>
                    <a:pt x="4287" y="158"/>
                  </a:lnTo>
                  <a:cubicBezTo>
                    <a:pt x="4144" y="117"/>
                    <a:pt x="4007" y="96"/>
                    <a:pt x="3870" y="96"/>
                  </a:cubicBezTo>
                  <a:cubicBezTo>
                    <a:pt x="3733" y="96"/>
                    <a:pt x="3596" y="117"/>
                    <a:pt x="3454" y="158"/>
                  </a:cubicBezTo>
                  <a:lnTo>
                    <a:pt x="3418" y="158"/>
                  </a:lnTo>
                  <a:cubicBezTo>
                    <a:pt x="3365" y="136"/>
                    <a:pt x="3307" y="128"/>
                    <a:pt x="3251" y="128"/>
                  </a:cubicBezTo>
                  <a:cubicBezTo>
                    <a:pt x="3218" y="128"/>
                    <a:pt x="3186" y="130"/>
                    <a:pt x="3156" y="135"/>
                  </a:cubicBezTo>
                  <a:lnTo>
                    <a:pt x="3120" y="135"/>
                  </a:lnTo>
                  <a:cubicBezTo>
                    <a:pt x="2931" y="92"/>
                    <a:pt x="2740" y="80"/>
                    <a:pt x="2549" y="80"/>
                  </a:cubicBezTo>
                  <a:cubicBezTo>
                    <a:pt x="2316" y="80"/>
                    <a:pt x="2081" y="98"/>
                    <a:pt x="1846" y="98"/>
                  </a:cubicBezTo>
                  <a:cubicBezTo>
                    <a:pt x="1632" y="98"/>
                    <a:pt x="1418" y="83"/>
                    <a:pt x="1203" y="27"/>
                  </a:cubicBezTo>
                  <a:lnTo>
                    <a:pt x="906" y="27"/>
                  </a:lnTo>
                  <a:cubicBezTo>
                    <a:pt x="864" y="69"/>
                    <a:pt x="816" y="90"/>
                    <a:pt x="767" y="90"/>
                  </a:cubicBezTo>
                  <a:cubicBezTo>
                    <a:pt x="718" y="90"/>
                    <a:pt x="667" y="69"/>
                    <a:pt x="620" y="27"/>
                  </a:cubicBezTo>
                  <a:cubicBezTo>
                    <a:pt x="578" y="10"/>
                    <a:pt x="534" y="1"/>
                    <a:pt x="48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78" name="Google Shape;3578;p32"/>
            <p:cNvSpPr/>
            <p:nvPr/>
          </p:nvSpPr>
          <p:spPr>
            <a:xfrm>
              <a:off x="5312550" y="2107875"/>
              <a:ext cx="72950" cy="29450"/>
            </a:xfrm>
            <a:custGeom>
              <a:avLst/>
              <a:gdLst/>
              <a:ahLst/>
              <a:cxnLst/>
              <a:rect l="l" t="t" r="r" b="b"/>
              <a:pathLst>
                <a:path w="2918" h="1178" extrusionOk="0">
                  <a:moveTo>
                    <a:pt x="1658" y="1"/>
                  </a:moveTo>
                  <a:cubicBezTo>
                    <a:pt x="1565" y="1"/>
                    <a:pt x="1481" y="36"/>
                    <a:pt x="1453" y="82"/>
                  </a:cubicBezTo>
                  <a:cubicBezTo>
                    <a:pt x="1365" y="231"/>
                    <a:pt x="1273" y="278"/>
                    <a:pt x="1182" y="278"/>
                  </a:cubicBezTo>
                  <a:cubicBezTo>
                    <a:pt x="1026" y="278"/>
                    <a:pt x="869" y="143"/>
                    <a:pt x="723" y="143"/>
                  </a:cubicBezTo>
                  <a:cubicBezTo>
                    <a:pt x="700" y="143"/>
                    <a:pt x="678" y="146"/>
                    <a:pt x="656" y="153"/>
                  </a:cubicBezTo>
                  <a:cubicBezTo>
                    <a:pt x="382" y="213"/>
                    <a:pt x="417" y="511"/>
                    <a:pt x="263" y="665"/>
                  </a:cubicBezTo>
                  <a:cubicBezTo>
                    <a:pt x="191" y="701"/>
                    <a:pt x="96" y="749"/>
                    <a:pt x="36" y="808"/>
                  </a:cubicBezTo>
                  <a:cubicBezTo>
                    <a:pt x="1" y="868"/>
                    <a:pt x="13" y="927"/>
                    <a:pt x="60" y="975"/>
                  </a:cubicBezTo>
                  <a:cubicBezTo>
                    <a:pt x="906" y="1177"/>
                    <a:pt x="1763" y="1046"/>
                    <a:pt x="2620" y="1142"/>
                  </a:cubicBezTo>
                  <a:cubicBezTo>
                    <a:pt x="2739" y="1118"/>
                    <a:pt x="2858" y="1106"/>
                    <a:pt x="2918" y="975"/>
                  </a:cubicBezTo>
                  <a:cubicBezTo>
                    <a:pt x="2823" y="904"/>
                    <a:pt x="2775" y="784"/>
                    <a:pt x="2763" y="677"/>
                  </a:cubicBezTo>
                  <a:cubicBezTo>
                    <a:pt x="2739" y="582"/>
                    <a:pt x="2692" y="511"/>
                    <a:pt x="2596" y="463"/>
                  </a:cubicBezTo>
                  <a:cubicBezTo>
                    <a:pt x="2477" y="403"/>
                    <a:pt x="2358" y="392"/>
                    <a:pt x="2227" y="392"/>
                  </a:cubicBezTo>
                  <a:cubicBezTo>
                    <a:pt x="2144" y="392"/>
                    <a:pt x="2049" y="403"/>
                    <a:pt x="1965" y="451"/>
                  </a:cubicBezTo>
                  <a:cubicBezTo>
                    <a:pt x="1918" y="463"/>
                    <a:pt x="1870" y="487"/>
                    <a:pt x="1846" y="511"/>
                  </a:cubicBezTo>
                  <a:cubicBezTo>
                    <a:pt x="1822" y="403"/>
                    <a:pt x="1977" y="451"/>
                    <a:pt x="1977" y="368"/>
                  </a:cubicBezTo>
                  <a:cubicBezTo>
                    <a:pt x="1977" y="90"/>
                    <a:pt x="1807" y="1"/>
                    <a:pt x="165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79" name="Google Shape;3579;p32"/>
            <p:cNvSpPr/>
            <p:nvPr/>
          </p:nvSpPr>
          <p:spPr>
            <a:xfrm>
              <a:off x="5168500" y="2141875"/>
              <a:ext cx="148850" cy="12425"/>
            </a:xfrm>
            <a:custGeom>
              <a:avLst/>
              <a:gdLst/>
              <a:ahLst/>
              <a:cxnLst/>
              <a:rect l="l" t="t" r="r" b="b"/>
              <a:pathLst>
                <a:path w="5954" h="497" extrusionOk="0">
                  <a:moveTo>
                    <a:pt x="264" y="0"/>
                  </a:moveTo>
                  <a:cubicBezTo>
                    <a:pt x="196" y="0"/>
                    <a:pt x="128" y="15"/>
                    <a:pt x="60" y="44"/>
                  </a:cubicBezTo>
                  <a:cubicBezTo>
                    <a:pt x="12" y="103"/>
                    <a:pt x="0" y="163"/>
                    <a:pt x="48" y="234"/>
                  </a:cubicBezTo>
                  <a:cubicBezTo>
                    <a:pt x="119" y="329"/>
                    <a:pt x="203" y="389"/>
                    <a:pt x="310" y="437"/>
                  </a:cubicBezTo>
                  <a:cubicBezTo>
                    <a:pt x="453" y="472"/>
                    <a:pt x="619" y="496"/>
                    <a:pt x="774" y="496"/>
                  </a:cubicBezTo>
                  <a:cubicBezTo>
                    <a:pt x="1084" y="448"/>
                    <a:pt x="1381" y="377"/>
                    <a:pt x="1691" y="329"/>
                  </a:cubicBezTo>
                  <a:lnTo>
                    <a:pt x="1881" y="329"/>
                  </a:lnTo>
                  <a:cubicBezTo>
                    <a:pt x="2048" y="377"/>
                    <a:pt x="2213" y="389"/>
                    <a:pt x="2378" y="389"/>
                  </a:cubicBezTo>
                  <a:cubicBezTo>
                    <a:pt x="2542" y="389"/>
                    <a:pt x="2706" y="377"/>
                    <a:pt x="2869" y="377"/>
                  </a:cubicBezTo>
                  <a:cubicBezTo>
                    <a:pt x="3032" y="377"/>
                    <a:pt x="3195" y="389"/>
                    <a:pt x="3358" y="437"/>
                  </a:cubicBezTo>
                  <a:cubicBezTo>
                    <a:pt x="3849" y="477"/>
                    <a:pt x="4337" y="491"/>
                    <a:pt x="4826" y="491"/>
                  </a:cubicBezTo>
                  <a:cubicBezTo>
                    <a:pt x="5201" y="491"/>
                    <a:pt x="5576" y="483"/>
                    <a:pt x="5953" y="472"/>
                  </a:cubicBezTo>
                  <a:lnTo>
                    <a:pt x="5953" y="329"/>
                  </a:lnTo>
                  <a:cubicBezTo>
                    <a:pt x="5918" y="282"/>
                    <a:pt x="5882" y="234"/>
                    <a:pt x="5787" y="198"/>
                  </a:cubicBezTo>
                  <a:cubicBezTo>
                    <a:pt x="5199" y="167"/>
                    <a:pt x="4607" y="124"/>
                    <a:pt x="4016" y="124"/>
                  </a:cubicBezTo>
                  <a:cubicBezTo>
                    <a:pt x="3720" y="124"/>
                    <a:pt x="3425" y="135"/>
                    <a:pt x="3131" y="163"/>
                  </a:cubicBezTo>
                  <a:cubicBezTo>
                    <a:pt x="2813" y="102"/>
                    <a:pt x="2492" y="87"/>
                    <a:pt x="2169" y="87"/>
                  </a:cubicBezTo>
                  <a:cubicBezTo>
                    <a:pt x="1867" y="87"/>
                    <a:pt x="1565" y="100"/>
                    <a:pt x="1263" y="100"/>
                  </a:cubicBezTo>
                  <a:cubicBezTo>
                    <a:pt x="1004" y="100"/>
                    <a:pt x="746" y="90"/>
                    <a:pt x="488" y="56"/>
                  </a:cubicBezTo>
                  <a:cubicBezTo>
                    <a:pt x="414" y="18"/>
                    <a:pt x="339" y="0"/>
                    <a:pt x="26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80" name="Google Shape;3580;p32"/>
            <p:cNvSpPr/>
            <p:nvPr/>
          </p:nvSpPr>
          <p:spPr>
            <a:xfrm>
              <a:off x="5256000" y="2113300"/>
              <a:ext cx="58375" cy="19025"/>
            </a:xfrm>
            <a:custGeom>
              <a:avLst/>
              <a:gdLst/>
              <a:ahLst/>
              <a:cxnLst/>
              <a:rect l="l" t="t" r="r" b="b"/>
              <a:pathLst>
                <a:path w="2335" h="761" extrusionOk="0">
                  <a:moveTo>
                    <a:pt x="1410" y="1"/>
                  </a:moveTo>
                  <a:cubicBezTo>
                    <a:pt x="1292" y="1"/>
                    <a:pt x="1172" y="22"/>
                    <a:pt x="1048" y="79"/>
                  </a:cubicBezTo>
                  <a:cubicBezTo>
                    <a:pt x="1025" y="115"/>
                    <a:pt x="1013" y="151"/>
                    <a:pt x="977" y="175"/>
                  </a:cubicBezTo>
                  <a:cubicBezTo>
                    <a:pt x="969" y="183"/>
                    <a:pt x="950" y="250"/>
                    <a:pt x="932" y="250"/>
                  </a:cubicBezTo>
                  <a:cubicBezTo>
                    <a:pt x="922" y="250"/>
                    <a:pt x="913" y="233"/>
                    <a:pt x="905" y="186"/>
                  </a:cubicBezTo>
                  <a:cubicBezTo>
                    <a:pt x="870" y="151"/>
                    <a:pt x="846" y="115"/>
                    <a:pt x="798" y="91"/>
                  </a:cubicBezTo>
                  <a:cubicBezTo>
                    <a:pt x="727" y="44"/>
                    <a:pt x="644" y="8"/>
                    <a:pt x="560" y="8"/>
                  </a:cubicBezTo>
                  <a:cubicBezTo>
                    <a:pt x="501" y="8"/>
                    <a:pt x="453" y="44"/>
                    <a:pt x="417" y="91"/>
                  </a:cubicBezTo>
                  <a:cubicBezTo>
                    <a:pt x="334" y="329"/>
                    <a:pt x="155" y="472"/>
                    <a:pt x="1" y="639"/>
                  </a:cubicBezTo>
                  <a:cubicBezTo>
                    <a:pt x="102" y="730"/>
                    <a:pt x="211" y="761"/>
                    <a:pt x="329" y="761"/>
                  </a:cubicBezTo>
                  <a:cubicBezTo>
                    <a:pt x="350" y="761"/>
                    <a:pt x="372" y="760"/>
                    <a:pt x="393" y="758"/>
                  </a:cubicBezTo>
                  <a:cubicBezTo>
                    <a:pt x="622" y="724"/>
                    <a:pt x="850" y="713"/>
                    <a:pt x="1078" y="713"/>
                  </a:cubicBezTo>
                  <a:cubicBezTo>
                    <a:pt x="1493" y="713"/>
                    <a:pt x="1907" y="750"/>
                    <a:pt x="2322" y="758"/>
                  </a:cubicBezTo>
                  <a:lnTo>
                    <a:pt x="2322" y="627"/>
                  </a:lnTo>
                  <a:cubicBezTo>
                    <a:pt x="2334" y="389"/>
                    <a:pt x="2215" y="222"/>
                    <a:pt x="2001" y="115"/>
                  </a:cubicBezTo>
                  <a:cubicBezTo>
                    <a:pt x="1806" y="63"/>
                    <a:pt x="1611" y="1"/>
                    <a:pt x="141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81" name="Google Shape;3581;p32"/>
            <p:cNvSpPr/>
            <p:nvPr/>
          </p:nvSpPr>
          <p:spPr>
            <a:xfrm>
              <a:off x="5237550" y="2092875"/>
              <a:ext cx="34625" cy="36200"/>
            </a:xfrm>
            <a:custGeom>
              <a:avLst/>
              <a:gdLst/>
              <a:ahLst/>
              <a:cxnLst/>
              <a:rect l="l" t="t" r="r" b="b"/>
              <a:pathLst>
                <a:path w="1385" h="1448" extrusionOk="0">
                  <a:moveTo>
                    <a:pt x="625" y="1"/>
                  </a:moveTo>
                  <a:cubicBezTo>
                    <a:pt x="535" y="1"/>
                    <a:pt x="443" y="34"/>
                    <a:pt x="346" y="99"/>
                  </a:cubicBezTo>
                  <a:cubicBezTo>
                    <a:pt x="346" y="158"/>
                    <a:pt x="334" y="218"/>
                    <a:pt x="334" y="277"/>
                  </a:cubicBezTo>
                  <a:cubicBezTo>
                    <a:pt x="0" y="670"/>
                    <a:pt x="393" y="968"/>
                    <a:pt x="453" y="1301"/>
                  </a:cubicBezTo>
                  <a:cubicBezTo>
                    <a:pt x="524" y="1420"/>
                    <a:pt x="631" y="1444"/>
                    <a:pt x="750" y="1444"/>
                  </a:cubicBezTo>
                  <a:cubicBezTo>
                    <a:pt x="794" y="1446"/>
                    <a:pt x="838" y="1447"/>
                    <a:pt x="880" y="1447"/>
                  </a:cubicBezTo>
                  <a:cubicBezTo>
                    <a:pt x="1153" y="1447"/>
                    <a:pt x="1384" y="1390"/>
                    <a:pt x="1251" y="968"/>
                  </a:cubicBezTo>
                  <a:cubicBezTo>
                    <a:pt x="1239" y="932"/>
                    <a:pt x="1298" y="884"/>
                    <a:pt x="1334" y="861"/>
                  </a:cubicBezTo>
                  <a:cubicBezTo>
                    <a:pt x="1334" y="551"/>
                    <a:pt x="941" y="456"/>
                    <a:pt x="941" y="146"/>
                  </a:cubicBezTo>
                  <a:cubicBezTo>
                    <a:pt x="837" y="49"/>
                    <a:pt x="733" y="1"/>
                    <a:pt x="62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82" name="Google Shape;3582;p32"/>
            <p:cNvSpPr/>
            <p:nvPr/>
          </p:nvSpPr>
          <p:spPr>
            <a:xfrm>
              <a:off x="5170275" y="2152775"/>
              <a:ext cx="28600" cy="48550"/>
            </a:xfrm>
            <a:custGeom>
              <a:avLst/>
              <a:gdLst/>
              <a:ahLst/>
              <a:cxnLst/>
              <a:rect l="l" t="t" r="r" b="b"/>
              <a:pathLst>
                <a:path w="1144" h="1942" extrusionOk="0">
                  <a:moveTo>
                    <a:pt x="715" y="1596"/>
                  </a:moveTo>
                  <a:lnTo>
                    <a:pt x="715" y="1596"/>
                  </a:lnTo>
                  <a:cubicBezTo>
                    <a:pt x="746" y="1621"/>
                    <a:pt x="764" y="1660"/>
                    <a:pt x="777" y="1702"/>
                  </a:cubicBezTo>
                  <a:lnTo>
                    <a:pt x="777" y="1702"/>
                  </a:lnTo>
                  <a:cubicBezTo>
                    <a:pt x="764" y="1669"/>
                    <a:pt x="743" y="1634"/>
                    <a:pt x="715" y="1596"/>
                  </a:cubicBezTo>
                  <a:close/>
                  <a:moveTo>
                    <a:pt x="179" y="1"/>
                  </a:moveTo>
                  <a:cubicBezTo>
                    <a:pt x="120" y="12"/>
                    <a:pt x="72" y="60"/>
                    <a:pt x="36" y="96"/>
                  </a:cubicBezTo>
                  <a:cubicBezTo>
                    <a:pt x="12" y="131"/>
                    <a:pt x="12" y="155"/>
                    <a:pt x="1" y="191"/>
                  </a:cubicBezTo>
                  <a:cubicBezTo>
                    <a:pt x="251" y="774"/>
                    <a:pt x="584" y="1322"/>
                    <a:pt x="703" y="1941"/>
                  </a:cubicBezTo>
                  <a:cubicBezTo>
                    <a:pt x="774" y="1884"/>
                    <a:pt x="803" y="1823"/>
                    <a:pt x="791" y="1752"/>
                  </a:cubicBezTo>
                  <a:lnTo>
                    <a:pt x="791" y="1752"/>
                  </a:lnTo>
                  <a:cubicBezTo>
                    <a:pt x="816" y="1844"/>
                    <a:pt x="840" y="1935"/>
                    <a:pt x="959" y="1935"/>
                  </a:cubicBezTo>
                  <a:cubicBezTo>
                    <a:pt x="975" y="1935"/>
                    <a:pt x="993" y="1933"/>
                    <a:pt x="1013" y="1929"/>
                  </a:cubicBezTo>
                  <a:cubicBezTo>
                    <a:pt x="1108" y="1858"/>
                    <a:pt x="1132" y="1751"/>
                    <a:pt x="1144" y="1644"/>
                  </a:cubicBezTo>
                  <a:cubicBezTo>
                    <a:pt x="1144" y="1251"/>
                    <a:pt x="1001" y="905"/>
                    <a:pt x="751" y="608"/>
                  </a:cubicBezTo>
                  <a:cubicBezTo>
                    <a:pt x="608" y="453"/>
                    <a:pt x="524" y="298"/>
                    <a:pt x="417" y="131"/>
                  </a:cubicBezTo>
                  <a:cubicBezTo>
                    <a:pt x="358" y="60"/>
                    <a:pt x="286" y="1"/>
                    <a:pt x="17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83" name="Google Shape;3583;p32"/>
            <p:cNvSpPr/>
            <p:nvPr/>
          </p:nvSpPr>
          <p:spPr>
            <a:xfrm>
              <a:off x="5234275" y="2098850"/>
              <a:ext cx="19075" cy="27100"/>
            </a:xfrm>
            <a:custGeom>
              <a:avLst/>
              <a:gdLst/>
              <a:ahLst/>
              <a:cxnLst/>
              <a:rect l="l" t="t" r="r" b="b"/>
              <a:pathLst>
                <a:path w="763" h="1084" extrusionOk="0">
                  <a:moveTo>
                    <a:pt x="288" y="1"/>
                  </a:moveTo>
                  <a:cubicBezTo>
                    <a:pt x="239" y="1"/>
                    <a:pt x="196" y="29"/>
                    <a:pt x="167" y="122"/>
                  </a:cubicBezTo>
                  <a:cubicBezTo>
                    <a:pt x="108" y="348"/>
                    <a:pt x="60" y="586"/>
                    <a:pt x="0" y="812"/>
                  </a:cubicBezTo>
                  <a:cubicBezTo>
                    <a:pt x="12" y="884"/>
                    <a:pt x="72" y="931"/>
                    <a:pt x="155" y="931"/>
                  </a:cubicBezTo>
                  <a:cubicBezTo>
                    <a:pt x="250" y="991"/>
                    <a:pt x="370" y="955"/>
                    <a:pt x="465" y="1050"/>
                  </a:cubicBezTo>
                  <a:cubicBezTo>
                    <a:pt x="482" y="1067"/>
                    <a:pt x="504" y="1084"/>
                    <a:pt x="533" y="1084"/>
                  </a:cubicBezTo>
                  <a:cubicBezTo>
                    <a:pt x="545" y="1084"/>
                    <a:pt x="558" y="1081"/>
                    <a:pt x="572" y="1074"/>
                  </a:cubicBezTo>
                  <a:cubicBezTo>
                    <a:pt x="703" y="979"/>
                    <a:pt x="762" y="860"/>
                    <a:pt x="631" y="729"/>
                  </a:cubicBezTo>
                  <a:cubicBezTo>
                    <a:pt x="429" y="526"/>
                    <a:pt x="453" y="288"/>
                    <a:pt x="453" y="50"/>
                  </a:cubicBezTo>
                  <a:cubicBezTo>
                    <a:pt x="398" y="32"/>
                    <a:pt x="340" y="1"/>
                    <a:pt x="28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84" name="Google Shape;3584;p32"/>
            <p:cNvSpPr/>
            <p:nvPr/>
          </p:nvSpPr>
          <p:spPr>
            <a:xfrm>
              <a:off x="5181600" y="2143800"/>
              <a:ext cx="66100" cy="3150"/>
            </a:xfrm>
            <a:custGeom>
              <a:avLst/>
              <a:gdLst/>
              <a:ahLst/>
              <a:cxnLst/>
              <a:rect l="l" t="t" r="r" b="b"/>
              <a:pathLst>
                <a:path w="2644" h="126" extrusionOk="0">
                  <a:moveTo>
                    <a:pt x="2212" y="0"/>
                  </a:moveTo>
                  <a:cubicBezTo>
                    <a:pt x="2153" y="0"/>
                    <a:pt x="2094" y="2"/>
                    <a:pt x="2036" y="2"/>
                  </a:cubicBezTo>
                  <a:cubicBezTo>
                    <a:pt x="1345" y="14"/>
                    <a:pt x="679" y="14"/>
                    <a:pt x="0" y="14"/>
                  </a:cubicBezTo>
                  <a:cubicBezTo>
                    <a:pt x="95" y="109"/>
                    <a:pt x="222" y="125"/>
                    <a:pt x="349" y="125"/>
                  </a:cubicBezTo>
                  <a:cubicBezTo>
                    <a:pt x="413" y="125"/>
                    <a:pt x="476" y="121"/>
                    <a:pt x="536" y="121"/>
                  </a:cubicBezTo>
                  <a:cubicBezTo>
                    <a:pt x="1226" y="121"/>
                    <a:pt x="1941" y="98"/>
                    <a:pt x="2643" y="98"/>
                  </a:cubicBezTo>
                  <a:cubicBezTo>
                    <a:pt x="2507" y="13"/>
                    <a:pt x="2359" y="0"/>
                    <a:pt x="221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85" name="Google Shape;3585;p32"/>
            <p:cNvSpPr/>
            <p:nvPr/>
          </p:nvSpPr>
          <p:spPr>
            <a:xfrm>
              <a:off x="5182175" y="2231350"/>
              <a:ext cx="18200" cy="22650"/>
            </a:xfrm>
            <a:custGeom>
              <a:avLst/>
              <a:gdLst/>
              <a:ahLst/>
              <a:cxnLst/>
              <a:rect l="l" t="t" r="r" b="b"/>
              <a:pathLst>
                <a:path w="728" h="906" extrusionOk="0">
                  <a:moveTo>
                    <a:pt x="227" y="1"/>
                  </a:moveTo>
                  <a:cubicBezTo>
                    <a:pt x="191" y="1"/>
                    <a:pt x="156" y="25"/>
                    <a:pt x="120" y="48"/>
                  </a:cubicBezTo>
                  <a:cubicBezTo>
                    <a:pt x="108" y="144"/>
                    <a:pt x="108" y="215"/>
                    <a:pt x="96" y="287"/>
                  </a:cubicBezTo>
                  <a:cubicBezTo>
                    <a:pt x="37" y="501"/>
                    <a:pt x="1" y="691"/>
                    <a:pt x="96" y="906"/>
                  </a:cubicBezTo>
                  <a:lnTo>
                    <a:pt x="703" y="906"/>
                  </a:lnTo>
                  <a:cubicBezTo>
                    <a:pt x="525" y="727"/>
                    <a:pt x="703" y="560"/>
                    <a:pt x="703" y="382"/>
                  </a:cubicBezTo>
                  <a:cubicBezTo>
                    <a:pt x="727" y="322"/>
                    <a:pt x="727" y="263"/>
                    <a:pt x="715" y="203"/>
                  </a:cubicBezTo>
                  <a:cubicBezTo>
                    <a:pt x="683" y="168"/>
                    <a:pt x="654" y="156"/>
                    <a:pt x="625" y="156"/>
                  </a:cubicBezTo>
                  <a:cubicBezTo>
                    <a:pt x="542" y="156"/>
                    <a:pt x="470" y="264"/>
                    <a:pt x="388" y="264"/>
                  </a:cubicBezTo>
                  <a:cubicBezTo>
                    <a:pt x="382" y="264"/>
                    <a:pt x="376" y="264"/>
                    <a:pt x="370" y="263"/>
                  </a:cubicBezTo>
                  <a:cubicBezTo>
                    <a:pt x="370" y="179"/>
                    <a:pt x="346" y="96"/>
                    <a:pt x="287" y="36"/>
                  </a:cubicBezTo>
                  <a:cubicBezTo>
                    <a:pt x="287" y="25"/>
                    <a:pt x="275" y="1"/>
                    <a:pt x="22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86" name="Google Shape;3586;p32"/>
            <p:cNvSpPr/>
            <p:nvPr/>
          </p:nvSpPr>
          <p:spPr>
            <a:xfrm>
              <a:off x="5346200" y="2146225"/>
              <a:ext cx="48225" cy="3900"/>
            </a:xfrm>
            <a:custGeom>
              <a:avLst/>
              <a:gdLst/>
              <a:ahLst/>
              <a:cxnLst/>
              <a:rect l="l" t="t" r="r" b="b"/>
              <a:pathLst>
                <a:path w="1929" h="156" extrusionOk="0">
                  <a:moveTo>
                    <a:pt x="1298" y="1"/>
                  </a:moveTo>
                  <a:cubicBezTo>
                    <a:pt x="869" y="24"/>
                    <a:pt x="441" y="24"/>
                    <a:pt x="0" y="24"/>
                  </a:cubicBezTo>
                  <a:cubicBezTo>
                    <a:pt x="102" y="147"/>
                    <a:pt x="239" y="156"/>
                    <a:pt x="381" y="156"/>
                  </a:cubicBezTo>
                  <a:cubicBezTo>
                    <a:pt x="405" y="156"/>
                    <a:pt x="429" y="155"/>
                    <a:pt x="453" y="155"/>
                  </a:cubicBezTo>
                  <a:cubicBezTo>
                    <a:pt x="941" y="155"/>
                    <a:pt x="1429" y="143"/>
                    <a:pt x="1929" y="143"/>
                  </a:cubicBezTo>
                  <a:cubicBezTo>
                    <a:pt x="1727" y="1"/>
                    <a:pt x="1488" y="60"/>
                    <a:pt x="129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87" name="Google Shape;3587;p32"/>
            <p:cNvSpPr/>
            <p:nvPr/>
          </p:nvSpPr>
          <p:spPr>
            <a:xfrm>
              <a:off x="5186350" y="2192375"/>
              <a:ext cx="12525" cy="34000"/>
            </a:xfrm>
            <a:custGeom>
              <a:avLst/>
              <a:gdLst/>
              <a:ahLst/>
              <a:cxnLst/>
              <a:rect l="l" t="t" r="r" b="b"/>
              <a:pathLst>
                <a:path w="501" h="1360" extrusionOk="0">
                  <a:moveTo>
                    <a:pt x="120" y="0"/>
                  </a:moveTo>
                  <a:cubicBezTo>
                    <a:pt x="84" y="119"/>
                    <a:pt x="72" y="238"/>
                    <a:pt x="60" y="357"/>
                  </a:cubicBezTo>
                  <a:cubicBezTo>
                    <a:pt x="60" y="417"/>
                    <a:pt x="60" y="476"/>
                    <a:pt x="72" y="524"/>
                  </a:cubicBezTo>
                  <a:cubicBezTo>
                    <a:pt x="1" y="762"/>
                    <a:pt x="24" y="1000"/>
                    <a:pt x="24" y="1238"/>
                  </a:cubicBezTo>
                  <a:cubicBezTo>
                    <a:pt x="56" y="1322"/>
                    <a:pt x="105" y="1360"/>
                    <a:pt x="173" y="1360"/>
                  </a:cubicBezTo>
                  <a:cubicBezTo>
                    <a:pt x="183" y="1360"/>
                    <a:pt x="193" y="1359"/>
                    <a:pt x="203" y="1357"/>
                  </a:cubicBezTo>
                  <a:cubicBezTo>
                    <a:pt x="417" y="1214"/>
                    <a:pt x="417" y="976"/>
                    <a:pt x="489" y="750"/>
                  </a:cubicBezTo>
                  <a:cubicBezTo>
                    <a:pt x="501" y="583"/>
                    <a:pt x="501" y="441"/>
                    <a:pt x="382" y="322"/>
                  </a:cubicBezTo>
                  <a:cubicBezTo>
                    <a:pt x="227" y="274"/>
                    <a:pt x="286" y="48"/>
                    <a:pt x="12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88" name="Google Shape;3588;p32"/>
            <p:cNvSpPr/>
            <p:nvPr/>
          </p:nvSpPr>
          <p:spPr>
            <a:xfrm>
              <a:off x="5131875" y="2185825"/>
              <a:ext cx="9850" cy="25025"/>
            </a:xfrm>
            <a:custGeom>
              <a:avLst/>
              <a:gdLst/>
              <a:ahLst/>
              <a:cxnLst/>
              <a:rect l="l" t="t" r="r" b="b"/>
              <a:pathLst>
                <a:path w="394" h="1001" extrusionOk="0">
                  <a:moveTo>
                    <a:pt x="227" y="0"/>
                  </a:moveTo>
                  <a:cubicBezTo>
                    <a:pt x="48" y="322"/>
                    <a:pt x="1" y="667"/>
                    <a:pt x="239" y="1000"/>
                  </a:cubicBezTo>
                  <a:cubicBezTo>
                    <a:pt x="286" y="714"/>
                    <a:pt x="334" y="429"/>
                    <a:pt x="394" y="143"/>
                  </a:cubicBezTo>
                  <a:cubicBezTo>
                    <a:pt x="334" y="83"/>
                    <a:pt x="322" y="0"/>
                    <a:pt x="22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89" name="Google Shape;3589;p32"/>
            <p:cNvSpPr/>
            <p:nvPr/>
          </p:nvSpPr>
          <p:spPr>
            <a:xfrm>
              <a:off x="5137225" y="2164975"/>
              <a:ext cx="8675" cy="24425"/>
            </a:xfrm>
            <a:custGeom>
              <a:avLst/>
              <a:gdLst/>
              <a:ahLst/>
              <a:cxnLst/>
              <a:rect l="l" t="t" r="r" b="b"/>
              <a:pathLst>
                <a:path w="347" h="977" extrusionOk="0">
                  <a:moveTo>
                    <a:pt x="180" y="1"/>
                  </a:moveTo>
                  <a:cubicBezTo>
                    <a:pt x="120" y="263"/>
                    <a:pt x="61" y="548"/>
                    <a:pt x="1" y="834"/>
                  </a:cubicBezTo>
                  <a:cubicBezTo>
                    <a:pt x="61" y="894"/>
                    <a:pt x="108" y="941"/>
                    <a:pt x="168" y="977"/>
                  </a:cubicBezTo>
                  <a:cubicBezTo>
                    <a:pt x="239" y="703"/>
                    <a:pt x="299" y="429"/>
                    <a:pt x="346" y="167"/>
                  </a:cubicBezTo>
                  <a:lnTo>
                    <a:pt x="180"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90" name="Google Shape;3590;p32"/>
            <p:cNvSpPr/>
            <p:nvPr/>
          </p:nvSpPr>
          <p:spPr>
            <a:xfrm>
              <a:off x="5183675" y="2205750"/>
              <a:ext cx="5975" cy="24600"/>
            </a:xfrm>
            <a:custGeom>
              <a:avLst/>
              <a:gdLst/>
              <a:ahLst/>
              <a:cxnLst/>
              <a:rect l="l" t="t" r="r" b="b"/>
              <a:pathLst>
                <a:path w="239" h="984" extrusionOk="0">
                  <a:moveTo>
                    <a:pt x="167" y="1"/>
                  </a:moveTo>
                  <a:cubicBezTo>
                    <a:pt x="0" y="298"/>
                    <a:pt x="48" y="620"/>
                    <a:pt x="48" y="941"/>
                  </a:cubicBezTo>
                  <a:cubicBezTo>
                    <a:pt x="81" y="968"/>
                    <a:pt x="107" y="984"/>
                    <a:pt x="136" y="984"/>
                  </a:cubicBezTo>
                  <a:cubicBezTo>
                    <a:pt x="159" y="984"/>
                    <a:pt x="183" y="974"/>
                    <a:pt x="215" y="953"/>
                  </a:cubicBezTo>
                  <a:cubicBezTo>
                    <a:pt x="238" y="894"/>
                    <a:pt x="227" y="834"/>
                    <a:pt x="179" y="799"/>
                  </a:cubicBezTo>
                  <a:cubicBezTo>
                    <a:pt x="179" y="525"/>
                    <a:pt x="167" y="275"/>
                    <a:pt x="16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91" name="Google Shape;3591;p32"/>
            <p:cNvSpPr/>
            <p:nvPr/>
          </p:nvSpPr>
          <p:spPr>
            <a:xfrm>
              <a:off x="5172950" y="2238500"/>
              <a:ext cx="11050" cy="15500"/>
            </a:xfrm>
            <a:custGeom>
              <a:avLst/>
              <a:gdLst/>
              <a:ahLst/>
              <a:cxnLst/>
              <a:rect l="l" t="t" r="r" b="b"/>
              <a:pathLst>
                <a:path w="442" h="620" extrusionOk="0">
                  <a:moveTo>
                    <a:pt x="441" y="1"/>
                  </a:moveTo>
                  <a:cubicBezTo>
                    <a:pt x="310" y="215"/>
                    <a:pt x="310" y="524"/>
                    <a:pt x="1" y="620"/>
                  </a:cubicBezTo>
                  <a:lnTo>
                    <a:pt x="441" y="620"/>
                  </a:lnTo>
                  <a:lnTo>
                    <a:pt x="441"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92" name="Google Shape;3592;p32"/>
            <p:cNvSpPr/>
            <p:nvPr/>
          </p:nvSpPr>
          <p:spPr>
            <a:xfrm>
              <a:off x="5159850" y="2143250"/>
              <a:ext cx="11950" cy="10450"/>
            </a:xfrm>
            <a:custGeom>
              <a:avLst/>
              <a:gdLst/>
              <a:ahLst/>
              <a:cxnLst/>
              <a:rect l="l" t="t" r="r" b="b"/>
              <a:pathLst>
                <a:path w="478" h="418" extrusionOk="0">
                  <a:moveTo>
                    <a:pt x="429" y="1"/>
                  </a:moveTo>
                  <a:cubicBezTo>
                    <a:pt x="310" y="120"/>
                    <a:pt x="1" y="167"/>
                    <a:pt x="275" y="417"/>
                  </a:cubicBezTo>
                  <a:cubicBezTo>
                    <a:pt x="299" y="417"/>
                    <a:pt x="334" y="405"/>
                    <a:pt x="358" y="393"/>
                  </a:cubicBezTo>
                  <a:cubicBezTo>
                    <a:pt x="429" y="322"/>
                    <a:pt x="477" y="227"/>
                    <a:pt x="453" y="120"/>
                  </a:cubicBezTo>
                  <a:cubicBezTo>
                    <a:pt x="453" y="96"/>
                    <a:pt x="429" y="48"/>
                    <a:pt x="42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93" name="Google Shape;3593;p32"/>
            <p:cNvSpPr/>
            <p:nvPr/>
          </p:nvSpPr>
          <p:spPr>
            <a:xfrm>
              <a:off x="5313450" y="2146825"/>
              <a:ext cx="11025" cy="3300"/>
            </a:xfrm>
            <a:custGeom>
              <a:avLst/>
              <a:gdLst/>
              <a:ahLst/>
              <a:cxnLst/>
              <a:rect l="l" t="t" r="r" b="b"/>
              <a:pathLst>
                <a:path w="441" h="132" extrusionOk="0">
                  <a:moveTo>
                    <a:pt x="0" y="0"/>
                  </a:moveTo>
                  <a:cubicBezTo>
                    <a:pt x="60" y="36"/>
                    <a:pt x="108" y="84"/>
                    <a:pt x="155" y="131"/>
                  </a:cubicBezTo>
                  <a:cubicBezTo>
                    <a:pt x="274" y="131"/>
                    <a:pt x="381" y="119"/>
                    <a:pt x="44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94" name="Google Shape;3594;p32"/>
            <p:cNvSpPr/>
            <p:nvPr/>
          </p:nvSpPr>
          <p:spPr>
            <a:xfrm>
              <a:off x="5331900" y="2147125"/>
              <a:ext cx="6875" cy="2475"/>
            </a:xfrm>
            <a:custGeom>
              <a:avLst/>
              <a:gdLst/>
              <a:ahLst/>
              <a:cxnLst/>
              <a:rect l="l" t="t" r="r" b="b"/>
              <a:pathLst>
                <a:path w="275" h="99" extrusionOk="0">
                  <a:moveTo>
                    <a:pt x="1" y="0"/>
                  </a:moveTo>
                  <a:cubicBezTo>
                    <a:pt x="42" y="66"/>
                    <a:pt x="90" y="99"/>
                    <a:pt x="138" y="99"/>
                  </a:cubicBezTo>
                  <a:cubicBezTo>
                    <a:pt x="185" y="99"/>
                    <a:pt x="233" y="66"/>
                    <a:pt x="27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95" name="Google Shape;3595;p32"/>
            <p:cNvSpPr/>
            <p:nvPr/>
          </p:nvSpPr>
          <p:spPr>
            <a:xfrm>
              <a:off x="5238150" y="2121500"/>
              <a:ext cx="7750" cy="3825"/>
            </a:xfrm>
            <a:custGeom>
              <a:avLst/>
              <a:gdLst/>
              <a:ahLst/>
              <a:cxnLst/>
              <a:rect l="l" t="t" r="r" b="b"/>
              <a:pathLst>
                <a:path w="310" h="153" extrusionOk="0">
                  <a:moveTo>
                    <a:pt x="92" y="0"/>
                  </a:moveTo>
                  <a:cubicBezTo>
                    <a:pt x="63" y="0"/>
                    <a:pt x="32" y="5"/>
                    <a:pt x="0" y="13"/>
                  </a:cubicBezTo>
                  <a:cubicBezTo>
                    <a:pt x="43" y="108"/>
                    <a:pt x="117" y="152"/>
                    <a:pt x="204" y="152"/>
                  </a:cubicBezTo>
                  <a:cubicBezTo>
                    <a:pt x="237" y="152"/>
                    <a:pt x="273" y="146"/>
                    <a:pt x="310" y="132"/>
                  </a:cubicBezTo>
                  <a:cubicBezTo>
                    <a:pt x="256" y="42"/>
                    <a:pt x="182" y="0"/>
                    <a:pt x="9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96" name="Google Shape;3596;p32"/>
            <p:cNvSpPr/>
            <p:nvPr/>
          </p:nvSpPr>
          <p:spPr>
            <a:xfrm>
              <a:off x="5184850" y="2229275"/>
              <a:ext cx="4500" cy="3900"/>
            </a:xfrm>
            <a:custGeom>
              <a:avLst/>
              <a:gdLst/>
              <a:ahLst/>
              <a:cxnLst/>
              <a:rect l="l" t="t" r="r" b="b"/>
              <a:pathLst>
                <a:path w="180" h="156" extrusionOk="0">
                  <a:moveTo>
                    <a:pt x="13" y="0"/>
                  </a:moveTo>
                  <a:cubicBezTo>
                    <a:pt x="13" y="48"/>
                    <a:pt x="1" y="96"/>
                    <a:pt x="13" y="155"/>
                  </a:cubicBezTo>
                  <a:cubicBezTo>
                    <a:pt x="61" y="155"/>
                    <a:pt x="96" y="131"/>
                    <a:pt x="144" y="131"/>
                  </a:cubicBezTo>
                  <a:cubicBezTo>
                    <a:pt x="180" y="96"/>
                    <a:pt x="168" y="48"/>
                    <a:pt x="13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97" name="Google Shape;3597;p32"/>
            <p:cNvSpPr/>
            <p:nvPr/>
          </p:nvSpPr>
          <p:spPr>
            <a:xfrm>
              <a:off x="5166700" y="2153375"/>
              <a:ext cx="4800" cy="4200"/>
            </a:xfrm>
            <a:custGeom>
              <a:avLst/>
              <a:gdLst/>
              <a:ahLst/>
              <a:cxnLst/>
              <a:rect l="l" t="t" r="r" b="b"/>
              <a:pathLst>
                <a:path w="192" h="168" extrusionOk="0">
                  <a:moveTo>
                    <a:pt x="60" y="0"/>
                  </a:moveTo>
                  <a:lnTo>
                    <a:pt x="1" y="36"/>
                  </a:lnTo>
                  <a:cubicBezTo>
                    <a:pt x="36" y="72"/>
                    <a:pt x="96" y="119"/>
                    <a:pt x="144" y="167"/>
                  </a:cubicBezTo>
                  <a:lnTo>
                    <a:pt x="191" y="131"/>
                  </a:lnTo>
                  <a:cubicBezTo>
                    <a:pt x="179" y="60"/>
                    <a:pt x="132" y="12"/>
                    <a:pt x="6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98" name="Google Shape;3598;p32"/>
            <p:cNvSpPr/>
            <p:nvPr/>
          </p:nvSpPr>
          <p:spPr>
            <a:xfrm>
              <a:off x="5303025" y="2911875"/>
              <a:ext cx="41700" cy="27325"/>
            </a:xfrm>
            <a:custGeom>
              <a:avLst/>
              <a:gdLst/>
              <a:ahLst/>
              <a:cxnLst/>
              <a:rect l="l" t="t" r="r" b="b"/>
              <a:pathLst>
                <a:path w="1668" h="1093" extrusionOk="0">
                  <a:moveTo>
                    <a:pt x="1037" y="795"/>
                  </a:moveTo>
                  <a:lnTo>
                    <a:pt x="1037" y="795"/>
                  </a:lnTo>
                  <a:cubicBezTo>
                    <a:pt x="950" y="867"/>
                    <a:pt x="861" y="885"/>
                    <a:pt x="780" y="886"/>
                  </a:cubicBezTo>
                  <a:lnTo>
                    <a:pt x="780" y="886"/>
                  </a:lnTo>
                  <a:cubicBezTo>
                    <a:pt x="861" y="877"/>
                    <a:pt x="950" y="851"/>
                    <a:pt x="1037" y="795"/>
                  </a:cubicBezTo>
                  <a:close/>
                  <a:moveTo>
                    <a:pt x="176" y="1"/>
                  </a:moveTo>
                  <a:cubicBezTo>
                    <a:pt x="159" y="1"/>
                    <a:pt x="140" y="4"/>
                    <a:pt x="120" y="9"/>
                  </a:cubicBezTo>
                  <a:cubicBezTo>
                    <a:pt x="84" y="21"/>
                    <a:pt x="25" y="93"/>
                    <a:pt x="36" y="105"/>
                  </a:cubicBezTo>
                  <a:cubicBezTo>
                    <a:pt x="179" y="378"/>
                    <a:pt x="84" y="652"/>
                    <a:pt x="36" y="914"/>
                  </a:cubicBezTo>
                  <a:cubicBezTo>
                    <a:pt x="1" y="1057"/>
                    <a:pt x="167" y="1093"/>
                    <a:pt x="287" y="1093"/>
                  </a:cubicBezTo>
                  <a:cubicBezTo>
                    <a:pt x="656" y="1093"/>
                    <a:pt x="1049" y="1081"/>
                    <a:pt x="1418" y="1081"/>
                  </a:cubicBezTo>
                  <a:cubicBezTo>
                    <a:pt x="1537" y="1021"/>
                    <a:pt x="1668" y="974"/>
                    <a:pt x="1608" y="795"/>
                  </a:cubicBezTo>
                  <a:cubicBezTo>
                    <a:pt x="1542" y="749"/>
                    <a:pt x="1475" y="734"/>
                    <a:pt x="1409" y="734"/>
                  </a:cubicBezTo>
                  <a:cubicBezTo>
                    <a:pt x="1285" y="734"/>
                    <a:pt x="1161" y="787"/>
                    <a:pt x="1037" y="795"/>
                  </a:cubicBezTo>
                  <a:cubicBezTo>
                    <a:pt x="984" y="712"/>
                    <a:pt x="905" y="674"/>
                    <a:pt x="838" y="674"/>
                  </a:cubicBezTo>
                  <a:cubicBezTo>
                    <a:pt x="828" y="674"/>
                    <a:pt x="819" y="675"/>
                    <a:pt x="810" y="676"/>
                  </a:cubicBezTo>
                  <a:cubicBezTo>
                    <a:pt x="744" y="689"/>
                    <a:pt x="684" y="696"/>
                    <a:pt x="630" y="696"/>
                  </a:cubicBezTo>
                  <a:cubicBezTo>
                    <a:pt x="385" y="696"/>
                    <a:pt x="273" y="556"/>
                    <a:pt x="322" y="224"/>
                  </a:cubicBezTo>
                  <a:cubicBezTo>
                    <a:pt x="322" y="188"/>
                    <a:pt x="298" y="140"/>
                    <a:pt x="287" y="93"/>
                  </a:cubicBezTo>
                  <a:cubicBezTo>
                    <a:pt x="268" y="30"/>
                    <a:pt x="230" y="1"/>
                    <a:pt x="17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99" name="Google Shape;3599;p32"/>
            <p:cNvSpPr/>
            <p:nvPr/>
          </p:nvSpPr>
          <p:spPr>
            <a:xfrm>
              <a:off x="5338450" y="2931750"/>
              <a:ext cx="32775" cy="8100"/>
            </a:xfrm>
            <a:custGeom>
              <a:avLst/>
              <a:gdLst/>
              <a:ahLst/>
              <a:cxnLst/>
              <a:rect l="l" t="t" r="r" b="b"/>
              <a:pathLst>
                <a:path w="1311" h="324" extrusionOk="0">
                  <a:moveTo>
                    <a:pt x="191" y="0"/>
                  </a:moveTo>
                  <a:cubicBezTo>
                    <a:pt x="120" y="95"/>
                    <a:pt x="60" y="191"/>
                    <a:pt x="1" y="286"/>
                  </a:cubicBezTo>
                  <a:cubicBezTo>
                    <a:pt x="14" y="285"/>
                    <a:pt x="28" y="285"/>
                    <a:pt x="42" y="285"/>
                  </a:cubicBezTo>
                  <a:cubicBezTo>
                    <a:pt x="241" y="285"/>
                    <a:pt x="442" y="323"/>
                    <a:pt x="649" y="323"/>
                  </a:cubicBezTo>
                  <a:cubicBezTo>
                    <a:pt x="863" y="323"/>
                    <a:pt x="1082" y="283"/>
                    <a:pt x="1310" y="119"/>
                  </a:cubicBezTo>
                  <a:cubicBezTo>
                    <a:pt x="1075" y="25"/>
                    <a:pt x="859" y="14"/>
                    <a:pt x="654" y="14"/>
                  </a:cubicBezTo>
                  <a:cubicBezTo>
                    <a:pt x="593" y="14"/>
                    <a:pt x="533" y="15"/>
                    <a:pt x="474" y="15"/>
                  </a:cubicBezTo>
                  <a:cubicBezTo>
                    <a:pt x="378" y="15"/>
                    <a:pt x="284" y="13"/>
                    <a:pt x="19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00" name="Google Shape;3600;p32"/>
            <p:cNvSpPr/>
            <p:nvPr/>
          </p:nvSpPr>
          <p:spPr>
            <a:xfrm>
              <a:off x="5266425" y="2946925"/>
              <a:ext cx="12525" cy="36325"/>
            </a:xfrm>
            <a:custGeom>
              <a:avLst/>
              <a:gdLst/>
              <a:ahLst/>
              <a:cxnLst/>
              <a:rect l="l" t="t" r="r" b="b"/>
              <a:pathLst>
                <a:path w="501" h="1453" extrusionOk="0">
                  <a:moveTo>
                    <a:pt x="203" y="0"/>
                  </a:moveTo>
                  <a:cubicBezTo>
                    <a:pt x="84" y="286"/>
                    <a:pt x="0" y="560"/>
                    <a:pt x="60" y="869"/>
                  </a:cubicBezTo>
                  <a:cubicBezTo>
                    <a:pt x="238" y="1012"/>
                    <a:pt x="131" y="1250"/>
                    <a:pt x="203" y="1453"/>
                  </a:cubicBezTo>
                  <a:cubicBezTo>
                    <a:pt x="238" y="1429"/>
                    <a:pt x="262" y="1417"/>
                    <a:pt x="310" y="1405"/>
                  </a:cubicBezTo>
                  <a:cubicBezTo>
                    <a:pt x="238" y="941"/>
                    <a:pt x="500" y="453"/>
                    <a:pt x="20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01" name="Google Shape;3601;p32"/>
            <p:cNvSpPr/>
            <p:nvPr/>
          </p:nvSpPr>
          <p:spPr>
            <a:xfrm>
              <a:off x="5336375" y="2864375"/>
              <a:ext cx="14000" cy="11125"/>
            </a:xfrm>
            <a:custGeom>
              <a:avLst/>
              <a:gdLst/>
              <a:ahLst/>
              <a:cxnLst/>
              <a:rect l="l" t="t" r="r" b="b"/>
              <a:pathLst>
                <a:path w="560" h="445" extrusionOk="0">
                  <a:moveTo>
                    <a:pt x="491" y="0"/>
                  </a:moveTo>
                  <a:cubicBezTo>
                    <a:pt x="225" y="0"/>
                    <a:pt x="77" y="192"/>
                    <a:pt x="0" y="445"/>
                  </a:cubicBezTo>
                  <a:cubicBezTo>
                    <a:pt x="203" y="350"/>
                    <a:pt x="417" y="219"/>
                    <a:pt x="560" y="4"/>
                  </a:cubicBezTo>
                  <a:cubicBezTo>
                    <a:pt x="536" y="2"/>
                    <a:pt x="513" y="0"/>
                    <a:pt x="49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02" name="Google Shape;3602;p32"/>
            <p:cNvSpPr/>
            <p:nvPr/>
          </p:nvSpPr>
          <p:spPr>
            <a:xfrm>
              <a:off x="5303925" y="2899900"/>
              <a:ext cx="5975" cy="4775"/>
            </a:xfrm>
            <a:custGeom>
              <a:avLst/>
              <a:gdLst/>
              <a:ahLst/>
              <a:cxnLst/>
              <a:rect l="l" t="t" r="r" b="b"/>
              <a:pathLst>
                <a:path w="239" h="191" extrusionOk="0">
                  <a:moveTo>
                    <a:pt x="239" y="0"/>
                  </a:moveTo>
                  <a:cubicBezTo>
                    <a:pt x="120" y="12"/>
                    <a:pt x="12" y="36"/>
                    <a:pt x="0" y="191"/>
                  </a:cubicBezTo>
                  <a:cubicBezTo>
                    <a:pt x="108" y="155"/>
                    <a:pt x="191" y="95"/>
                    <a:pt x="23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03" name="Google Shape;3603;p32"/>
            <p:cNvSpPr/>
            <p:nvPr/>
          </p:nvSpPr>
          <p:spPr>
            <a:xfrm>
              <a:off x="5350050" y="2860600"/>
              <a:ext cx="4200" cy="4200"/>
            </a:xfrm>
            <a:custGeom>
              <a:avLst/>
              <a:gdLst/>
              <a:ahLst/>
              <a:cxnLst/>
              <a:rect l="l" t="t" r="r" b="b"/>
              <a:pathLst>
                <a:path w="168" h="168" extrusionOk="0">
                  <a:moveTo>
                    <a:pt x="168" y="1"/>
                  </a:moveTo>
                  <a:cubicBezTo>
                    <a:pt x="72" y="36"/>
                    <a:pt x="13" y="72"/>
                    <a:pt x="1" y="167"/>
                  </a:cubicBezTo>
                  <a:cubicBezTo>
                    <a:pt x="108" y="155"/>
                    <a:pt x="144" y="96"/>
                    <a:pt x="16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04" name="Google Shape;3604;p32"/>
            <p:cNvSpPr/>
            <p:nvPr/>
          </p:nvSpPr>
          <p:spPr>
            <a:xfrm>
              <a:off x="5299750" y="2904350"/>
              <a:ext cx="4200" cy="3600"/>
            </a:xfrm>
            <a:custGeom>
              <a:avLst/>
              <a:gdLst/>
              <a:ahLst/>
              <a:cxnLst/>
              <a:rect l="l" t="t" r="r" b="b"/>
              <a:pathLst>
                <a:path w="168" h="144" extrusionOk="0">
                  <a:moveTo>
                    <a:pt x="167" y="1"/>
                  </a:moveTo>
                  <a:cubicBezTo>
                    <a:pt x="72" y="13"/>
                    <a:pt x="13" y="60"/>
                    <a:pt x="1" y="144"/>
                  </a:cubicBezTo>
                  <a:cubicBezTo>
                    <a:pt x="108" y="132"/>
                    <a:pt x="156" y="84"/>
                    <a:pt x="16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05" name="Google Shape;3605;p32"/>
            <p:cNvSpPr/>
            <p:nvPr/>
          </p:nvSpPr>
          <p:spPr>
            <a:xfrm>
              <a:off x="5328325" y="2878900"/>
              <a:ext cx="5100" cy="3150"/>
            </a:xfrm>
            <a:custGeom>
              <a:avLst/>
              <a:gdLst/>
              <a:ahLst/>
              <a:cxnLst/>
              <a:rect l="l" t="t" r="r" b="b"/>
              <a:pathLst>
                <a:path w="204" h="126" extrusionOk="0">
                  <a:moveTo>
                    <a:pt x="156" y="1"/>
                  </a:moveTo>
                  <a:cubicBezTo>
                    <a:pt x="84" y="1"/>
                    <a:pt x="30" y="47"/>
                    <a:pt x="1" y="126"/>
                  </a:cubicBezTo>
                  <a:cubicBezTo>
                    <a:pt x="96" y="126"/>
                    <a:pt x="156" y="78"/>
                    <a:pt x="203" y="7"/>
                  </a:cubicBezTo>
                  <a:cubicBezTo>
                    <a:pt x="187" y="3"/>
                    <a:pt x="171" y="1"/>
                    <a:pt x="15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06" name="Google Shape;3606;p32"/>
            <p:cNvSpPr/>
            <p:nvPr/>
          </p:nvSpPr>
          <p:spPr>
            <a:xfrm>
              <a:off x="5324750" y="2882325"/>
              <a:ext cx="3600" cy="3300"/>
            </a:xfrm>
            <a:custGeom>
              <a:avLst/>
              <a:gdLst/>
              <a:ahLst/>
              <a:cxnLst/>
              <a:rect l="l" t="t" r="r" b="b"/>
              <a:pathLst>
                <a:path w="144" h="132" extrusionOk="0">
                  <a:moveTo>
                    <a:pt x="144" y="1"/>
                  </a:moveTo>
                  <a:lnTo>
                    <a:pt x="144" y="1"/>
                  </a:lnTo>
                  <a:cubicBezTo>
                    <a:pt x="72" y="13"/>
                    <a:pt x="13" y="60"/>
                    <a:pt x="1" y="132"/>
                  </a:cubicBezTo>
                  <a:cubicBezTo>
                    <a:pt x="72" y="96"/>
                    <a:pt x="120" y="72"/>
                    <a:pt x="14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07" name="Google Shape;3607;p32"/>
            <p:cNvSpPr/>
            <p:nvPr/>
          </p:nvSpPr>
          <p:spPr>
            <a:xfrm>
              <a:off x="5320900" y="2885600"/>
              <a:ext cx="3575" cy="3900"/>
            </a:xfrm>
            <a:custGeom>
              <a:avLst/>
              <a:gdLst/>
              <a:ahLst/>
              <a:cxnLst/>
              <a:rect l="l" t="t" r="r" b="b"/>
              <a:pathLst>
                <a:path w="143" h="156" extrusionOk="0">
                  <a:moveTo>
                    <a:pt x="143" y="1"/>
                  </a:moveTo>
                  <a:lnTo>
                    <a:pt x="143" y="1"/>
                  </a:lnTo>
                  <a:cubicBezTo>
                    <a:pt x="60" y="36"/>
                    <a:pt x="12" y="72"/>
                    <a:pt x="0" y="155"/>
                  </a:cubicBezTo>
                  <a:cubicBezTo>
                    <a:pt x="95" y="120"/>
                    <a:pt x="119" y="72"/>
                    <a:pt x="14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08" name="Google Shape;3608;p32"/>
            <p:cNvSpPr/>
            <p:nvPr/>
          </p:nvSpPr>
          <p:spPr>
            <a:xfrm>
              <a:off x="5310175" y="2896025"/>
              <a:ext cx="3300" cy="3300"/>
            </a:xfrm>
            <a:custGeom>
              <a:avLst/>
              <a:gdLst/>
              <a:ahLst/>
              <a:cxnLst/>
              <a:rect l="l" t="t" r="r" b="b"/>
              <a:pathLst>
                <a:path w="132" h="132" extrusionOk="0">
                  <a:moveTo>
                    <a:pt x="1" y="131"/>
                  </a:moveTo>
                  <a:lnTo>
                    <a:pt x="131"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09" name="Google Shape;3609;p32"/>
            <p:cNvSpPr/>
            <p:nvPr/>
          </p:nvSpPr>
          <p:spPr>
            <a:xfrm>
              <a:off x="5317325" y="2889475"/>
              <a:ext cx="3600" cy="3300"/>
            </a:xfrm>
            <a:custGeom>
              <a:avLst/>
              <a:gdLst/>
              <a:ahLst/>
              <a:cxnLst/>
              <a:rect l="l" t="t" r="r" b="b"/>
              <a:pathLst>
                <a:path w="144" h="132" extrusionOk="0">
                  <a:moveTo>
                    <a:pt x="143" y="0"/>
                  </a:moveTo>
                  <a:lnTo>
                    <a:pt x="143" y="0"/>
                  </a:lnTo>
                  <a:cubicBezTo>
                    <a:pt x="107" y="36"/>
                    <a:pt x="48" y="84"/>
                    <a:pt x="0" y="131"/>
                  </a:cubicBezTo>
                  <a:cubicBezTo>
                    <a:pt x="84" y="108"/>
                    <a:pt x="131" y="72"/>
                    <a:pt x="14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10" name="Google Shape;3610;p32"/>
            <p:cNvSpPr/>
            <p:nvPr/>
          </p:nvSpPr>
          <p:spPr>
            <a:xfrm>
              <a:off x="5313450" y="2892750"/>
              <a:ext cx="3900" cy="3300"/>
            </a:xfrm>
            <a:custGeom>
              <a:avLst/>
              <a:gdLst/>
              <a:ahLst/>
              <a:cxnLst/>
              <a:rect l="l" t="t" r="r" b="b"/>
              <a:pathLst>
                <a:path w="156" h="132" extrusionOk="0">
                  <a:moveTo>
                    <a:pt x="155" y="0"/>
                  </a:moveTo>
                  <a:cubicBezTo>
                    <a:pt x="108" y="36"/>
                    <a:pt x="48" y="84"/>
                    <a:pt x="0" y="131"/>
                  </a:cubicBezTo>
                  <a:cubicBezTo>
                    <a:pt x="96" y="119"/>
                    <a:pt x="143" y="72"/>
                    <a:pt x="15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11" name="Google Shape;3611;p32"/>
            <p:cNvSpPr/>
            <p:nvPr/>
          </p:nvSpPr>
          <p:spPr>
            <a:xfrm>
              <a:off x="5374475" y="2752850"/>
              <a:ext cx="14900" cy="29200"/>
            </a:xfrm>
            <a:custGeom>
              <a:avLst/>
              <a:gdLst/>
              <a:ahLst/>
              <a:cxnLst/>
              <a:rect l="l" t="t" r="r" b="b"/>
              <a:pathLst>
                <a:path w="596" h="1168" extrusionOk="0">
                  <a:moveTo>
                    <a:pt x="441" y="0"/>
                  </a:moveTo>
                  <a:cubicBezTo>
                    <a:pt x="203" y="298"/>
                    <a:pt x="0" y="608"/>
                    <a:pt x="24" y="1012"/>
                  </a:cubicBezTo>
                  <a:cubicBezTo>
                    <a:pt x="32" y="1013"/>
                    <a:pt x="39" y="1014"/>
                    <a:pt x="46" y="1014"/>
                  </a:cubicBezTo>
                  <a:cubicBezTo>
                    <a:pt x="241" y="1014"/>
                    <a:pt x="196" y="720"/>
                    <a:pt x="369" y="720"/>
                  </a:cubicBezTo>
                  <a:cubicBezTo>
                    <a:pt x="383" y="720"/>
                    <a:pt x="399" y="722"/>
                    <a:pt x="417" y="727"/>
                  </a:cubicBezTo>
                  <a:cubicBezTo>
                    <a:pt x="441" y="893"/>
                    <a:pt x="441" y="1036"/>
                    <a:pt x="453" y="1167"/>
                  </a:cubicBezTo>
                  <a:cubicBezTo>
                    <a:pt x="524" y="1167"/>
                    <a:pt x="560" y="1143"/>
                    <a:pt x="560" y="1084"/>
                  </a:cubicBezTo>
                  <a:cubicBezTo>
                    <a:pt x="572" y="810"/>
                    <a:pt x="584" y="560"/>
                    <a:pt x="596" y="298"/>
                  </a:cubicBezTo>
                  <a:cubicBezTo>
                    <a:pt x="596" y="262"/>
                    <a:pt x="584" y="239"/>
                    <a:pt x="584" y="203"/>
                  </a:cubicBezTo>
                  <a:cubicBezTo>
                    <a:pt x="572" y="120"/>
                    <a:pt x="524" y="36"/>
                    <a:pt x="44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12" name="Google Shape;3612;p32"/>
            <p:cNvSpPr/>
            <p:nvPr/>
          </p:nvSpPr>
          <p:spPr>
            <a:xfrm>
              <a:off x="5386375" y="2745700"/>
              <a:ext cx="5975" cy="14625"/>
            </a:xfrm>
            <a:custGeom>
              <a:avLst/>
              <a:gdLst/>
              <a:ahLst/>
              <a:cxnLst/>
              <a:rect l="l" t="t" r="r" b="b"/>
              <a:pathLst>
                <a:path w="239" h="585" extrusionOk="0">
                  <a:moveTo>
                    <a:pt x="239" y="1"/>
                  </a:moveTo>
                  <a:cubicBezTo>
                    <a:pt x="203" y="48"/>
                    <a:pt x="155" y="108"/>
                    <a:pt x="96" y="167"/>
                  </a:cubicBezTo>
                  <a:cubicBezTo>
                    <a:pt x="1" y="286"/>
                    <a:pt x="36" y="406"/>
                    <a:pt x="60" y="525"/>
                  </a:cubicBezTo>
                  <a:cubicBezTo>
                    <a:pt x="96" y="536"/>
                    <a:pt x="108" y="560"/>
                    <a:pt x="120" y="584"/>
                  </a:cubicBezTo>
                  <a:cubicBezTo>
                    <a:pt x="239" y="406"/>
                    <a:pt x="239" y="203"/>
                    <a:pt x="23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13" name="Google Shape;3613;p32"/>
            <p:cNvSpPr/>
            <p:nvPr/>
          </p:nvSpPr>
          <p:spPr>
            <a:xfrm>
              <a:off x="5384875" y="2749575"/>
              <a:ext cx="3900" cy="8650"/>
            </a:xfrm>
            <a:custGeom>
              <a:avLst/>
              <a:gdLst/>
              <a:ahLst/>
              <a:cxnLst/>
              <a:rect l="l" t="t" r="r" b="b"/>
              <a:pathLst>
                <a:path w="156" h="346" extrusionOk="0">
                  <a:moveTo>
                    <a:pt x="156" y="0"/>
                  </a:moveTo>
                  <a:lnTo>
                    <a:pt x="25" y="131"/>
                  </a:lnTo>
                  <a:cubicBezTo>
                    <a:pt x="37" y="203"/>
                    <a:pt x="1" y="310"/>
                    <a:pt x="120" y="346"/>
                  </a:cubicBezTo>
                  <a:cubicBezTo>
                    <a:pt x="144" y="239"/>
                    <a:pt x="144" y="108"/>
                    <a:pt x="15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14" name="Google Shape;3614;p32"/>
            <p:cNvSpPr/>
            <p:nvPr/>
          </p:nvSpPr>
          <p:spPr>
            <a:xfrm>
              <a:off x="5386075" y="2779925"/>
              <a:ext cx="4200" cy="12250"/>
            </a:xfrm>
            <a:custGeom>
              <a:avLst/>
              <a:gdLst/>
              <a:ahLst/>
              <a:cxnLst/>
              <a:rect l="l" t="t" r="r" b="b"/>
              <a:pathLst>
                <a:path w="168" h="490" extrusionOk="0">
                  <a:moveTo>
                    <a:pt x="108" y="1"/>
                  </a:moveTo>
                  <a:cubicBezTo>
                    <a:pt x="60" y="37"/>
                    <a:pt x="36" y="60"/>
                    <a:pt x="1" y="96"/>
                  </a:cubicBezTo>
                  <a:lnTo>
                    <a:pt x="1" y="489"/>
                  </a:lnTo>
                  <a:cubicBezTo>
                    <a:pt x="167" y="358"/>
                    <a:pt x="132" y="180"/>
                    <a:pt x="10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15" name="Google Shape;3615;p32"/>
            <p:cNvSpPr/>
            <p:nvPr/>
          </p:nvSpPr>
          <p:spPr>
            <a:xfrm>
              <a:off x="5901325" y="2801950"/>
              <a:ext cx="70575" cy="24700"/>
            </a:xfrm>
            <a:custGeom>
              <a:avLst/>
              <a:gdLst/>
              <a:ahLst/>
              <a:cxnLst/>
              <a:rect l="l" t="t" r="r" b="b"/>
              <a:pathLst>
                <a:path w="2823" h="988" extrusionOk="0">
                  <a:moveTo>
                    <a:pt x="346" y="1"/>
                  </a:moveTo>
                  <a:cubicBezTo>
                    <a:pt x="179" y="84"/>
                    <a:pt x="96" y="251"/>
                    <a:pt x="0" y="418"/>
                  </a:cubicBezTo>
                  <a:cubicBezTo>
                    <a:pt x="119" y="549"/>
                    <a:pt x="286" y="584"/>
                    <a:pt x="453" y="620"/>
                  </a:cubicBezTo>
                  <a:lnTo>
                    <a:pt x="762" y="763"/>
                  </a:lnTo>
                  <a:cubicBezTo>
                    <a:pt x="1022" y="910"/>
                    <a:pt x="1281" y="988"/>
                    <a:pt x="1539" y="988"/>
                  </a:cubicBezTo>
                  <a:cubicBezTo>
                    <a:pt x="1802" y="988"/>
                    <a:pt x="2064" y="907"/>
                    <a:pt x="2322" y="739"/>
                  </a:cubicBezTo>
                  <a:lnTo>
                    <a:pt x="2322" y="608"/>
                  </a:lnTo>
                  <a:cubicBezTo>
                    <a:pt x="2274" y="608"/>
                    <a:pt x="2232" y="603"/>
                    <a:pt x="2188" y="603"/>
                  </a:cubicBezTo>
                  <a:cubicBezTo>
                    <a:pt x="2166" y="603"/>
                    <a:pt x="2143" y="604"/>
                    <a:pt x="2120" y="608"/>
                  </a:cubicBezTo>
                  <a:cubicBezTo>
                    <a:pt x="2090" y="613"/>
                    <a:pt x="2065" y="616"/>
                    <a:pt x="2043" y="616"/>
                  </a:cubicBezTo>
                  <a:cubicBezTo>
                    <a:pt x="1914" y="616"/>
                    <a:pt x="1936" y="524"/>
                    <a:pt x="1905" y="370"/>
                  </a:cubicBezTo>
                  <a:cubicBezTo>
                    <a:pt x="1886" y="208"/>
                    <a:pt x="1930" y="173"/>
                    <a:pt x="1988" y="173"/>
                  </a:cubicBezTo>
                  <a:cubicBezTo>
                    <a:pt x="2031" y="173"/>
                    <a:pt x="2082" y="192"/>
                    <a:pt x="2119" y="192"/>
                  </a:cubicBezTo>
                  <a:cubicBezTo>
                    <a:pt x="2124" y="192"/>
                    <a:pt x="2128" y="192"/>
                    <a:pt x="2132" y="191"/>
                  </a:cubicBezTo>
                  <a:cubicBezTo>
                    <a:pt x="2358" y="168"/>
                    <a:pt x="2596" y="180"/>
                    <a:pt x="2822" y="168"/>
                  </a:cubicBezTo>
                  <a:cubicBezTo>
                    <a:pt x="2703" y="61"/>
                    <a:pt x="2548" y="72"/>
                    <a:pt x="2417" y="61"/>
                  </a:cubicBezTo>
                  <a:cubicBezTo>
                    <a:pt x="1727" y="49"/>
                    <a:pt x="1036" y="13"/>
                    <a:pt x="34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16" name="Google Shape;3616;p32"/>
            <p:cNvSpPr/>
            <p:nvPr/>
          </p:nvSpPr>
          <p:spPr>
            <a:xfrm>
              <a:off x="5909650" y="2784575"/>
              <a:ext cx="17900" cy="7300"/>
            </a:xfrm>
            <a:custGeom>
              <a:avLst/>
              <a:gdLst/>
              <a:ahLst/>
              <a:cxnLst/>
              <a:rect l="l" t="t" r="r" b="b"/>
              <a:pathLst>
                <a:path w="716" h="292" extrusionOk="0">
                  <a:moveTo>
                    <a:pt x="225" y="0"/>
                  </a:moveTo>
                  <a:cubicBezTo>
                    <a:pt x="195" y="0"/>
                    <a:pt x="164" y="2"/>
                    <a:pt x="132" y="5"/>
                  </a:cubicBezTo>
                  <a:cubicBezTo>
                    <a:pt x="84" y="65"/>
                    <a:pt x="25" y="113"/>
                    <a:pt x="1" y="160"/>
                  </a:cubicBezTo>
                  <a:cubicBezTo>
                    <a:pt x="48" y="196"/>
                    <a:pt x="84" y="244"/>
                    <a:pt x="144" y="291"/>
                  </a:cubicBezTo>
                  <a:cubicBezTo>
                    <a:pt x="346" y="291"/>
                    <a:pt x="525" y="279"/>
                    <a:pt x="715" y="279"/>
                  </a:cubicBezTo>
                  <a:cubicBezTo>
                    <a:pt x="715" y="232"/>
                    <a:pt x="703" y="184"/>
                    <a:pt x="703" y="136"/>
                  </a:cubicBezTo>
                  <a:cubicBezTo>
                    <a:pt x="551" y="55"/>
                    <a:pt x="399" y="0"/>
                    <a:pt x="22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17" name="Google Shape;3617;p32"/>
            <p:cNvSpPr/>
            <p:nvPr/>
          </p:nvSpPr>
          <p:spPr>
            <a:xfrm>
              <a:off x="5909350" y="2788575"/>
              <a:ext cx="3600" cy="3300"/>
            </a:xfrm>
            <a:custGeom>
              <a:avLst/>
              <a:gdLst/>
              <a:ahLst/>
              <a:cxnLst/>
              <a:rect l="l" t="t" r="r" b="b"/>
              <a:pathLst>
                <a:path w="144" h="132" extrusionOk="0">
                  <a:moveTo>
                    <a:pt x="1" y="0"/>
                  </a:moveTo>
                  <a:cubicBezTo>
                    <a:pt x="37" y="36"/>
                    <a:pt x="96" y="84"/>
                    <a:pt x="144" y="131"/>
                  </a:cubicBezTo>
                  <a:cubicBezTo>
                    <a:pt x="96" y="84"/>
                    <a:pt x="60"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18" name="Google Shape;3618;p32"/>
            <p:cNvSpPr/>
            <p:nvPr/>
          </p:nvSpPr>
          <p:spPr>
            <a:xfrm>
              <a:off x="6146000" y="2142650"/>
              <a:ext cx="14900" cy="11050"/>
            </a:xfrm>
            <a:custGeom>
              <a:avLst/>
              <a:gdLst/>
              <a:ahLst/>
              <a:cxnLst/>
              <a:rect l="l" t="t" r="r" b="b"/>
              <a:pathLst>
                <a:path w="596" h="442" extrusionOk="0">
                  <a:moveTo>
                    <a:pt x="274" y="1"/>
                  </a:moveTo>
                  <a:cubicBezTo>
                    <a:pt x="143" y="72"/>
                    <a:pt x="60" y="167"/>
                    <a:pt x="0" y="298"/>
                  </a:cubicBezTo>
                  <a:cubicBezTo>
                    <a:pt x="0" y="310"/>
                    <a:pt x="12" y="322"/>
                    <a:pt x="36" y="358"/>
                  </a:cubicBezTo>
                  <a:cubicBezTo>
                    <a:pt x="44" y="361"/>
                    <a:pt x="54" y="362"/>
                    <a:pt x="63" y="362"/>
                  </a:cubicBezTo>
                  <a:cubicBezTo>
                    <a:pt x="93" y="362"/>
                    <a:pt x="125" y="347"/>
                    <a:pt x="143" y="310"/>
                  </a:cubicBezTo>
                  <a:lnTo>
                    <a:pt x="298" y="310"/>
                  </a:lnTo>
                  <a:cubicBezTo>
                    <a:pt x="334" y="358"/>
                    <a:pt x="393" y="406"/>
                    <a:pt x="441" y="441"/>
                  </a:cubicBezTo>
                  <a:cubicBezTo>
                    <a:pt x="488" y="429"/>
                    <a:pt x="548" y="429"/>
                    <a:pt x="596" y="429"/>
                  </a:cubicBezTo>
                  <a:cubicBezTo>
                    <a:pt x="572" y="322"/>
                    <a:pt x="572" y="239"/>
                    <a:pt x="560" y="144"/>
                  </a:cubicBezTo>
                  <a:cubicBezTo>
                    <a:pt x="500" y="84"/>
                    <a:pt x="441" y="25"/>
                    <a:pt x="357" y="13"/>
                  </a:cubicBezTo>
                  <a:cubicBezTo>
                    <a:pt x="334" y="13"/>
                    <a:pt x="310" y="1"/>
                    <a:pt x="27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19" name="Google Shape;3619;p32"/>
            <p:cNvSpPr/>
            <p:nvPr/>
          </p:nvSpPr>
          <p:spPr>
            <a:xfrm>
              <a:off x="6142125" y="2150100"/>
              <a:ext cx="7475" cy="5075"/>
            </a:xfrm>
            <a:custGeom>
              <a:avLst/>
              <a:gdLst/>
              <a:ahLst/>
              <a:cxnLst/>
              <a:rect l="l" t="t" r="r" b="b"/>
              <a:pathLst>
                <a:path w="299" h="203" extrusionOk="0">
                  <a:moveTo>
                    <a:pt x="155" y="0"/>
                  </a:moveTo>
                  <a:cubicBezTo>
                    <a:pt x="108" y="48"/>
                    <a:pt x="60" y="84"/>
                    <a:pt x="0" y="131"/>
                  </a:cubicBezTo>
                  <a:cubicBezTo>
                    <a:pt x="62" y="182"/>
                    <a:pt x="106" y="202"/>
                    <a:pt x="141" y="202"/>
                  </a:cubicBezTo>
                  <a:cubicBezTo>
                    <a:pt x="226" y="202"/>
                    <a:pt x="247" y="77"/>
                    <a:pt x="29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20" name="Google Shape;3620;p32"/>
            <p:cNvSpPr/>
            <p:nvPr/>
          </p:nvSpPr>
          <p:spPr>
            <a:xfrm>
              <a:off x="6160875" y="2153375"/>
              <a:ext cx="7775" cy="4200"/>
            </a:xfrm>
            <a:custGeom>
              <a:avLst/>
              <a:gdLst/>
              <a:ahLst/>
              <a:cxnLst/>
              <a:rect l="l" t="t" r="r" b="b"/>
              <a:pathLst>
                <a:path w="311" h="168" extrusionOk="0">
                  <a:moveTo>
                    <a:pt x="1" y="0"/>
                  </a:moveTo>
                  <a:cubicBezTo>
                    <a:pt x="36" y="131"/>
                    <a:pt x="143" y="155"/>
                    <a:pt x="263" y="167"/>
                  </a:cubicBezTo>
                  <a:cubicBezTo>
                    <a:pt x="310" y="107"/>
                    <a:pt x="310" y="60"/>
                    <a:pt x="263" y="12"/>
                  </a:cubicBezTo>
                  <a:cubicBezTo>
                    <a:pt x="179" y="12"/>
                    <a:pt x="84" y="0"/>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21" name="Google Shape;3621;p32"/>
            <p:cNvSpPr/>
            <p:nvPr/>
          </p:nvSpPr>
          <p:spPr>
            <a:xfrm>
              <a:off x="6167425" y="2152100"/>
              <a:ext cx="8650" cy="5475"/>
            </a:xfrm>
            <a:custGeom>
              <a:avLst/>
              <a:gdLst/>
              <a:ahLst/>
              <a:cxnLst/>
              <a:rect l="l" t="t" r="r" b="b"/>
              <a:pathLst>
                <a:path w="346" h="219" extrusionOk="0">
                  <a:moveTo>
                    <a:pt x="140" y="1"/>
                  </a:moveTo>
                  <a:cubicBezTo>
                    <a:pt x="90" y="1"/>
                    <a:pt x="42" y="22"/>
                    <a:pt x="1" y="63"/>
                  </a:cubicBezTo>
                  <a:lnTo>
                    <a:pt x="1" y="218"/>
                  </a:lnTo>
                  <a:cubicBezTo>
                    <a:pt x="54" y="212"/>
                    <a:pt x="102" y="209"/>
                    <a:pt x="149" y="209"/>
                  </a:cubicBezTo>
                  <a:cubicBezTo>
                    <a:pt x="197" y="209"/>
                    <a:pt x="245" y="212"/>
                    <a:pt x="298" y="218"/>
                  </a:cubicBezTo>
                  <a:cubicBezTo>
                    <a:pt x="334" y="158"/>
                    <a:pt x="346" y="111"/>
                    <a:pt x="298" y="63"/>
                  </a:cubicBezTo>
                  <a:cubicBezTo>
                    <a:pt x="245" y="22"/>
                    <a:pt x="191" y="1"/>
                    <a:pt x="14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22" name="Google Shape;3622;p32"/>
            <p:cNvSpPr/>
            <p:nvPr/>
          </p:nvSpPr>
          <p:spPr>
            <a:xfrm>
              <a:off x="6177850" y="2148900"/>
              <a:ext cx="4175" cy="4800"/>
            </a:xfrm>
            <a:custGeom>
              <a:avLst/>
              <a:gdLst/>
              <a:ahLst/>
              <a:cxnLst/>
              <a:rect l="l" t="t" r="r" b="b"/>
              <a:pathLst>
                <a:path w="167" h="192" extrusionOk="0">
                  <a:moveTo>
                    <a:pt x="95" y="1"/>
                  </a:moveTo>
                  <a:cubicBezTo>
                    <a:pt x="0" y="36"/>
                    <a:pt x="12" y="108"/>
                    <a:pt x="0" y="179"/>
                  </a:cubicBezTo>
                  <a:cubicBezTo>
                    <a:pt x="60" y="191"/>
                    <a:pt x="107" y="191"/>
                    <a:pt x="167" y="191"/>
                  </a:cubicBezTo>
                  <a:cubicBezTo>
                    <a:pt x="131" y="132"/>
                    <a:pt x="119" y="60"/>
                    <a:pt x="9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23" name="Google Shape;3623;p32"/>
            <p:cNvSpPr/>
            <p:nvPr/>
          </p:nvSpPr>
          <p:spPr>
            <a:xfrm>
              <a:off x="6182000" y="2157250"/>
              <a:ext cx="4200" cy="3300"/>
            </a:xfrm>
            <a:custGeom>
              <a:avLst/>
              <a:gdLst/>
              <a:ahLst/>
              <a:cxnLst/>
              <a:rect l="l" t="t" r="r" b="b"/>
              <a:pathLst>
                <a:path w="168" h="132" extrusionOk="0">
                  <a:moveTo>
                    <a:pt x="1" y="0"/>
                  </a:moveTo>
                  <a:lnTo>
                    <a:pt x="1" y="0"/>
                  </a:lnTo>
                  <a:cubicBezTo>
                    <a:pt x="25" y="72"/>
                    <a:pt x="72" y="119"/>
                    <a:pt x="168" y="131"/>
                  </a:cubicBezTo>
                  <a:cubicBezTo>
                    <a:pt x="108" y="83"/>
                    <a:pt x="60" y="36"/>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24" name="Google Shape;3624;p32"/>
            <p:cNvSpPr/>
            <p:nvPr/>
          </p:nvSpPr>
          <p:spPr>
            <a:xfrm>
              <a:off x="6174875" y="2153375"/>
              <a:ext cx="3000" cy="3900"/>
            </a:xfrm>
            <a:custGeom>
              <a:avLst/>
              <a:gdLst/>
              <a:ahLst/>
              <a:cxnLst/>
              <a:rect l="l" t="t" r="r" b="b"/>
              <a:pathLst>
                <a:path w="120" h="156" extrusionOk="0">
                  <a:moveTo>
                    <a:pt x="0" y="0"/>
                  </a:moveTo>
                  <a:lnTo>
                    <a:pt x="0" y="155"/>
                  </a:lnTo>
                  <a:cubicBezTo>
                    <a:pt x="48" y="107"/>
                    <a:pt x="95" y="60"/>
                    <a:pt x="11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25" name="Google Shape;3625;p32"/>
            <p:cNvSpPr/>
            <p:nvPr/>
          </p:nvSpPr>
          <p:spPr>
            <a:xfrm>
              <a:off x="6153425" y="2150100"/>
              <a:ext cx="3600" cy="3300"/>
            </a:xfrm>
            <a:custGeom>
              <a:avLst/>
              <a:gdLst/>
              <a:ahLst/>
              <a:cxnLst/>
              <a:rect l="l" t="t" r="r" b="b"/>
              <a:pathLst>
                <a:path w="144" h="132" extrusionOk="0">
                  <a:moveTo>
                    <a:pt x="1" y="0"/>
                  </a:moveTo>
                  <a:cubicBezTo>
                    <a:pt x="37" y="60"/>
                    <a:pt x="84" y="108"/>
                    <a:pt x="144" y="131"/>
                  </a:cubicBezTo>
                  <a:cubicBezTo>
                    <a:pt x="96" y="84"/>
                    <a:pt x="37"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26" name="Google Shape;3626;p32"/>
            <p:cNvSpPr/>
            <p:nvPr/>
          </p:nvSpPr>
          <p:spPr>
            <a:xfrm>
              <a:off x="6164150" y="2147000"/>
              <a:ext cx="10750" cy="6700"/>
            </a:xfrm>
            <a:custGeom>
              <a:avLst/>
              <a:gdLst/>
              <a:ahLst/>
              <a:cxnLst/>
              <a:rect l="l" t="t" r="r" b="b"/>
              <a:pathLst>
                <a:path w="430" h="268" extrusionOk="0">
                  <a:moveTo>
                    <a:pt x="232" y="0"/>
                  </a:moveTo>
                  <a:cubicBezTo>
                    <a:pt x="215" y="0"/>
                    <a:pt x="198" y="2"/>
                    <a:pt x="179" y="5"/>
                  </a:cubicBezTo>
                  <a:cubicBezTo>
                    <a:pt x="1" y="29"/>
                    <a:pt x="120" y="172"/>
                    <a:pt x="132" y="267"/>
                  </a:cubicBezTo>
                  <a:lnTo>
                    <a:pt x="429" y="267"/>
                  </a:lnTo>
                  <a:cubicBezTo>
                    <a:pt x="418" y="138"/>
                    <a:pt x="379" y="0"/>
                    <a:pt x="23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27" name="Google Shape;3627;p32"/>
            <p:cNvSpPr/>
            <p:nvPr/>
          </p:nvSpPr>
          <p:spPr>
            <a:xfrm>
              <a:off x="6152550" y="2140275"/>
              <a:ext cx="8650" cy="4925"/>
            </a:xfrm>
            <a:custGeom>
              <a:avLst/>
              <a:gdLst/>
              <a:ahLst/>
              <a:cxnLst/>
              <a:rect l="l" t="t" r="r" b="b"/>
              <a:pathLst>
                <a:path w="346" h="197" extrusionOk="0">
                  <a:moveTo>
                    <a:pt x="0" y="0"/>
                  </a:moveTo>
                  <a:lnTo>
                    <a:pt x="0" y="0"/>
                  </a:lnTo>
                  <a:cubicBezTo>
                    <a:pt x="12" y="36"/>
                    <a:pt x="12" y="84"/>
                    <a:pt x="12" y="108"/>
                  </a:cubicBezTo>
                  <a:lnTo>
                    <a:pt x="48" y="143"/>
                  </a:lnTo>
                  <a:cubicBezTo>
                    <a:pt x="84" y="179"/>
                    <a:pt x="125" y="197"/>
                    <a:pt x="168" y="197"/>
                  </a:cubicBezTo>
                  <a:cubicBezTo>
                    <a:pt x="212" y="197"/>
                    <a:pt x="256" y="179"/>
                    <a:pt x="298" y="143"/>
                  </a:cubicBezTo>
                  <a:cubicBezTo>
                    <a:pt x="310" y="96"/>
                    <a:pt x="334" y="60"/>
                    <a:pt x="345" y="36"/>
                  </a:cubicBezTo>
                  <a:cubicBezTo>
                    <a:pt x="226" y="24"/>
                    <a:pt x="119" y="24"/>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28" name="Google Shape;3628;p32"/>
            <p:cNvSpPr/>
            <p:nvPr/>
          </p:nvSpPr>
          <p:spPr>
            <a:xfrm>
              <a:off x="6153425" y="2143250"/>
              <a:ext cx="6275" cy="3000"/>
            </a:xfrm>
            <a:custGeom>
              <a:avLst/>
              <a:gdLst/>
              <a:ahLst/>
              <a:cxnLst/>
              <a:rect l="l" t="t" r="r" b="b"/>
              <a:pathLst>
                <a:path w="251" h="120" extrusionOk="0">
                  <a:moveTo>
                    <a:pt x="1" y="1"/>
                  </a:moveTo>
                  <a:cubicBezTo>
                    <a:pt x="60" y="108"/>
                    <a:pt x="156" y="120"/>
                    <a:pt x="251" y="120"/>
                  </a:cubicBezTo>
                  <a:lnTo>
                    <a:pt x="251" y="60"/>
                  </a:lnTo>
                  <a:lnTo>
                    <a:pt x="251"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29" name="Google Shape;3629;p32"/>
            <p:cNvSpPr/>
            <p:nvPr/>
          </p:nvSpPr>
          <p:spPr>
            <a:xfrm>
              <a:off x="6135275" y="1709275"/>
              <a:ext cx="36050" cy="11150"/>
            </a:xfrm>
            <a:custGeom>
              <a:avLst/>
              <a:gdLst/>
              <a:ahLst/>
              <a:cxnLst/>
              <a:rect l="l" t="t" r="r" b="b"/>
              <a:pathLst>
                <a:path w="1442" h="446" extrusionOk="0">
                  <a:moveTo>
                    <a:pt x="155" y="0"/>
                  </a:moveTo>
                  <a:cubicBezTo>
                    <a:pt x="108" y="12"/>
                    <a:pt x="48" y="12"/>
                    <a:pt x="1" y="12"/>
                  </a:cubicBezTo>
                  <a:lnTo>
                    <a:pt x="1" y="155"/>
                  </a:lnTo>
                  <a:cubicBezTo>
                    <a:pt x="26" y="174"/>
                    <a:pt x="55" y="186"/>
                    <a:pt x="84" y="186"/>
                  </a:cubicBezTo>
                  <a:cubicBezTo>
                    <a:pt x="109" y="186"/>
                    <a:pt x="133" y="177"/>
                    <a:pt x="155" y="155"/>
                  </a:cubicBezTo>
                  <a:cubicBezTo>
                    <a:pt x="206" y="227"/>
                    <a:pt x="267" y="247"/>
                    <a:pt x="335" y="247"/>
                  </a:cubicBezTo>
                  <a:cubicBezTo>
                    <a:pt x="419" y="247"/>
                    <a:pt x="513" y="215"/>
                    <a:pt x="602" y="215"/>
                  </a:cubicBezTo>
                  <a:cubicBezTo>
                    <a:pt x="677" y="215"/>
                    <a:pt x="749" y="238"/>
                    <a:pt x="810" y="322"/>
                  </a:cubicBezTo>
                  <a:cubicBezTo>
                    <a:pt x="882" y="417"/>
                    <a:pt x="963" y="446"/>
                    <a:pt x="1048" y="446"/>
                  </a:cubicBezTo>
                  <a:cubicBezTo>
                    <a:pt x="1176" y="446"/>
                    <a:pt x="1313" y="381"/>
                    <a:pt x="1441" y="381"/>
                  </a:cubicBezTo>
                  <a:cubicBezTo>
                    <a:pt x="1334" y="274"/>
                    <a:pt x="1215" y="262"/>
                    <a:pt x="1156" y="143"/>
                  </a:cubicBezTo>
                  <a:cubicBezTo>
                    <a:pt x="1156" y="95"/>
                    <a:pt x="1144" y="60"/>
                    <a:pt x="1144" y="24"/>
                  </a:cubicBezTo>
                  <a:cubicBezTo>
                    <a:pt x="810" y="12"/>
                    <a:pt x="489" y="0"/>
                    <a:pt x="15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30" name="Google Shape;3630;p32"/>
            <p:cNvSpPr/>
            <p:nvPr/>
          </p:nvSpPr>
          <p:spPr>
            <a:xfrm>
              <a:off x="6134975" y="1712850"/>
              <a:ext cx="3900" cy="1800"/>
            </a:xfrm>
            <a:custGeom>
              <a:avLst/>
              <a:gdLst/>
              <a:ahLst/>
              <a:cxnLst/>
              <a:rect l="l" t="t" r="r" b="b"/>
              <a:pathLst>
                <a:path w="156" h="72" extrusionOk="0">
                  <a:moveTo>
                    <a:pt x="1" y="0"/>
                  </a:moveTo>
                  <a:cubicBezTo>
                    <a:pt x="25" y="48"/>
                    <a:pt x="51" y="72"/>
                    <a:pt x="78" y="72"/>
                  </a:cubicBezTo>
                  <a:cubicBezTo>
                    <a:pt x="105" y="72"/>
                    <a:pt x="132" y="48"/>
                    <a:pt x="15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31" name="Google Shape;3631;p32"/>
            <p:cNvSpPr/>
            <p:nvPr/>
          </p:nvSpPr>
          <p:spPr>
            <a:xfrm>
              <a:off x="5318800" y="2100750"/>
              <a:ext cx="67600" cy="26575"/>
            </a:xfrm>
            <a:custGeom>
              <a:avLst/>
              <a:gdLst/>
              <a:ahLst/>
              <a:cxnLst/>
              <a:rect l="l" t="t" r="r" b="b"/>
              <a:pathLst>
                <a:path w="2704" h="1063" extrusionOk="0">
                  <a:moveTo>
                    <a:pt x="1944" y="1"/>
                  </a:moveTo>
                  <a:cubicBezTo>
                    <a:pt x="1806" y="1"/>
                    <a:pt x="1668" y="37"/>
                    <a:pt x="1537" y="117"/>
                  </a:cubicBezTo>
                  <a:cubicBezTo>
                    <a:pt x="1430" y="117"/>
                    <a:pt x="1334" y="93"/>
                    <a:pt x="1239" y="93"/>
                  </a:cubicBezTo>
                  <a:cubicBezTo>
                    <a:pt x="1131" y="30"/>
                    <a:pt x="1023" y="10"/>
                    <a:pt x="915" y="10"/>
                  </a:cubicBezTo>
                  <a:cubicBezTo>
                    <a:pt x="725" y="10"/>
                    <a:pt x="536" y="71"/>
                    <a:pt x="347" y="71"/>
                  </a:cubicBezTo>
                  <a:cubicBezTo>
                    <a:pt x="299" y="71"/>
                    <a:pt x="251" y="67"/>
                    <a:pt x="203" y="57"/>
                  </a:cubicBezTo>
                  <a:cubicBezTo>
                    <a:pt x="120" y="69"/>
                    <a:pt x="60" y="117"/>
                    <a:pt x="25" y="188"/>
                  </a:cubicBezTo>
                  <a:cubicBezTo>
                    <a:pt x="1" y="438"/>
                    <a:pt x="191" y="486"/>
                    <a:pt x="370" y="546"/>
                  </a:cubicBezTo>
                  <a:cubicBezTo>
                    <a:pt x="465" y="558"/>
                    <a:pt x="560" y="546"/>
                    <a:pt x="644" y="593"/>
                  </a:cubicBezTo>
                  <a:cubicBezTo>
                    <a:pt x="739" y="629"/>
                    <a:pt x="644" y="688"/>
                    <a:pt x="608" y="736"/>
                  </a:cubicBezTo>
                  <a:cubicBezTo>
                    <a:pt x="537" y="843"/>
                    <a:pt x="489" y="962"/>
                    <a:pt x="608" y="1034"/>
                  </a:cubicBezTo>
                  <a:cubicBezTo>
                    <a:pt x="635" y="1054"/>
                    <a:pt x="659" y="1062"/>
                    <a:pt x="680" y="1062"/>
                  </a:cubicBezTo>
                  <a:cubicBezTo>
                    <a:pt x="759" y="1062"/>
                    <a:pt x="799" y="942"/>
                    <a:pt x="846" y="867"/>
                  </a:cubicBezTo>
                  <a:cubicBezTo>
                    <a:pt x="906" y="784"/>
                    <a:pt x="965" y="665"/>
                    <a:pt x="1025" y="569"/>
                  </a:cubicBezTo>
                  <a:cubicBezTo>
                    <a:pt x="1095" y="471"/>
                    <a:pt x="1191" y="460"/>
                    <a:pt x="1289" y="460"/>
                  </a:cubicBezTo>
                  <a:cubicBezTo>
                    <a:pt x="1317" y="460"/>
                    <a:pt x="1346" y="461"/>
                    <a:pt x="1374" y="461"/>
                  </a:cubicBezTo>
                  <a:cubicBezTo>
                    <a:pt x="1414" y="461"/>
                    <a:pt x="1452" y="459"/>
                    <a:pt x="1489" y="450"/>
                  </a:cubicBezTo>
                  <a:cubicBezTo>
                    <a:pt x="1499" y="449"/>
                    <a:pt x="1508" y="448"/>
                    <a:pt x="1517" y="448"/>
                  </a:cubicBezTo>
                  <a:cubicBezTo>
                    <a:pt x="1625" y="448"/>
                    <a:pt x="1657" y="578"/>
                    <a:pt x="1668" y="688"/>
                  </a:cubicBezTo>
                  <a:cubicBezTo>
                    <a:pt x="1691" y="712"/>
                    <a:pt x="1715" y="712"/>
                    <a:pt x="1739" y="712"/>
                  </a:cubicBezTo>
                  <a:cubicBezTo>
                    <a:pt x="1781" y="675"/>
                    <a:pt x="1821" y="659"/>
                    <a:pt x="1861" y="659"/>
                  </a:cubicBezTo>
                  <a:cubicBezTo>
                    <a:pt x="1911" y="659"/>
                    <a:pt x="1960" y="684"/>
                    <a:pt x="2013" y="724"/>
                  </a:cubicBezTo>
                  <a:cubicBezTo>
                    <a:pt x="2156" y="712"/>
                    <a:pt x="2275" y="629"/>
                    <a:pt x="2311" y="474"/>
                  </a:cubicBezTo>
                  <a:cubicBezTo>
                    <a:pt x="2311" y="427"/>
                    <a:pt x="2287" y="391"/>
                    <a:pt x="2251" y="391"/>
                  </a:cubicBezTo>
                  <a:cubicBezTo>
                    <a:pt x="2256" y="360"/>
                    <a:pt x="2268" y="351"/>
                    <a:pt x="2282" y="351"/>
                  </a:cubicBezTo>
                  <a:cubicBezTo>
                    <a:pt x="2302" y="351"/>
                    <a:pt x="2326" y="367"/>
                    <a:pt x="2346" y="367"/>
                  </a:cubicBezTo>
                  <a:cubicBezTo>
                    <a:pt x="2359" y="368"/>
                    <a:pt x="2371" y="369"/>
                    <a:pt x="2384" y="369"/>
                  </a:cubicBezTo>
                  <a:cubicBezTo>
                    <a:pt x="2486" y="369"/>
                    <a:pt x="2572" y="327"/>
                    <a:pt x="2668" y="296"/>
                  </a:cubicBezTo>
                  <a:cubicBezTo>
                    <a:pt x="2680" y="272"/>
                    <a:pt x="2692" y="248"/>
                    <a:pt x="2704" y="236"/>
                  </a:cubicBezTo>
                  <a:cubicBezTo>
                    <a:pt x="2695" y="161"/>
                    <a:pt x="2687" y="79"/>
                    <a:pt x="2629" y="79"/>
                  </a:cubicBezTo>
                  <a:cubicBezTo>
                    <a:pt x="2604" y="79"/>
                    <a:pt x="2571" y="94"/>
                    <a:pt x="2525" y="129"/>
                  </a:cubicBezTo>
                  <a:cubicBezTo>
                    <a:pt x="2514" y="132"/>
                    <a:pt x="2503" y="134"/>
                    <a:pt x="2491" y="134"/>
                  </a:cubicBezTo>
                  <a:cubicBezTo>
                    <a:pt x="2461" y="134"/>
                    <a:pt x="2428" y="125"/>
                    <a:pt x="2394" y="117"/>
                  </a:cubicBezTo>
                  <a:cubicBezTo>
                    <a:pt x="2246" y="43"/>
                    <a:pt x="2094" y="1"/>
                    <a:pt x="194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32" name="Google Shape;3632;p32"/>
            <p:cNvSpPr/>
            <p:nvPr/>
          </p:nvSpPr>
          <p:spPr>
            <a:xfrm>
              <a:off x="5402975" y="2101950"/>
              <a:ext cx="73325" cy="8975"/>
            </a:xfrm>
            <a:custGeom>
              <a:avLst/>
              <a:gdLst/>
              <a:ahLst/>
              <a:cxnLst/>
              <a:rect l="l" t="t" r="r" b="b"/>
              <a:pathLst>
                <a:path w="2933" h="359" extrusionOk="0">
                  <a:moveTo>
                    <a:pt x="938" y="0"/>
                  </a:moveTo>
                  <a:cubicBezTo>
                    <a:pt x="683" y="0"/>
                    <a:pt x="428" y="19"/>
                    <a:pt x="170" y="69"/>
                  </a:cubicBezTo>
                  <a:cubicBezTo>
                    <a:pt x="135" y="54"/>
                    <a:pt x="107" y="48"/>
                    <a:pt x="84" y="48"/>
                  </a:cubicBezTo>
                  <a:cubicBezTo>
                    <a:pt x="14" y="48"/>
                    <a:pt x="0" y="113"/>
                    <a:pt x="27" y="212"/>
                  </a:cubicBezTo>
                  <a:cubicBezTo>
                    <a:pt x="509" y="332"/>
                    <a:pt x="995" y="359"/>
                    <a:pt x="1481" y="359"/>
                  </a:cubicBezTo>
                  <a:cubicBezTo>
                    <a:pt x="1858" y="359"/>
                    <a:pt x="2236" y="343"/>
                    <a:pt x="2611" y="343"/>
                  </a:cubicBezTo>
                  <a:cubicBezTo>
                    <a:pt x="2694" y="224"/>
                    <a:pt x="2813" y="212"/>
                    <a:pt x="2932" y="200"/>
                  </a:cubicBezTo>
                  <a:cubicBezTo>
                    <a:pt x="2261" y="131"/>
                    <a:pt x="1603" y="0"/>
                    <a:pt x="93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33" name="Google Shape;3633;p32"/>
            <p:cNvSpPr/>
            <p:nvPr/>
          </p:nvSpPr>
          <p:spPr>
            <a:xfrm>
              <a:off x="5381625" y="2099450"/>
              <a:ext cx="25600" cy="7500"/>
            </a:xfrm>
            <a:custGeom>
              <a:avLst/>
              <a:gdLst/>
              <a:ahLst/>
              <a:cxnLst/>
              <a:rect l="l" t="t" r="r" b="b"/>
              <a:pathLst>
                <a:path w="1024" h="300" extrusionOk="0">
                  <a:moveTo>
                    <a:pt x="538" y="1"/>
                  </a:moveTo>
                  <a:cubicBezTo>
                    <a:pt x="360" y="1"/>
                    <a:pt x="180" y="57"/>
                    <a:pt x="0" y="169"/>
                  </a:cubicBezTo>
                  <a:cubicBezTo>
                    <a:pt x="60" y="193"/>
                    <a:pt x="119" y="240"/>
                    <a:pt x="179" y="264"/>
                  </a:cubicBezTo>
                  <a:cubicBezTo>
                    <a:pt x="417" y="288"/>
                    <a:pt x="643" y="288"/>
                    <a:pt x="881" y="300"/>
                  </a:cubicBezTo>
                  <a:lnTo>
                    <a:pt x="1024" y="145"/>
                  </a:lnTo>
                  <a:cubicBezTo>
                    <a:pt x="864" y="48"/>
                    <a:pt x="702" y="1"/>
                    <a:pt x="53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34" name="Google Shape;3634;p32"/>
            <p:cNvSpPr/>
            <p:nvPr/>
          </p:nvSpPr>
          <p:spPr>
            <a:xfrm>
              <a:off x="5356600" y="2097200"/>
              <a:ext cx="21775" cy="6475"/>
            </a:xfrm>
            <a:custGeom>
              <a:avLst/>
              <a:gdLst/>
              <a:ahLst/>
              <a:cxnLst/>
              <a:rect l="l" t="t" r="r" b="b"/>
              <a:pathLst>
                <a:path w="871" h="259" extrusionOk="0">
                  <a:moveTo>
                    <a:pt x="358" y="0"/>
                  </a:moveTo>
                  <a:cubicBezTo>
                    <a:pt x="225" y="0"/>
                    <a:pt x="101" y="58"/>
                    <a:pt x="1" y="259"/>
                  </a:cubicBezTo>
                  <a:lnTo>
                    <a:pt x="870" y="259"/>
                  </a:lnTo>
                  <a:lnTo>
                    <a:pt x="870" y="104"/>
                  </a:lnTo>
                  <a:cubicBezTo>
                    <a:pt x="705" y="91"/>
                    <a:pt x="524" y="0"/>
                    <a:pt x="35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35" name="Google Shape;3635;p32"/>
            <p:cNvSpPr/>
            <p:nvPr/>
          </p:nvSpPr>
          <p:spPr>
            <a:xfrm>
              <a:off x="5245000" y="2020025"/>
              <a:ext cx="5075" cy="11625"/>
            </a:xfrm>
            <a:custGeom>
              <a:avLst/>
              <a:gdLst/>
              <a:ahLst/>
              <a:cxnLst/>
              <a:rect l="l" t="t" r="r" b="b"/>
              <a:pathLst>
                <a:path w="203" h="465" extrusionOk="0">
                  <a:moveTo>
                    <a:pt x="119" y="0"/>
                  </a:moveTo>
                  <a:cubicBezTo>
                    <a:pt x="95" y="0"/>
                    <a:pt x="60" y="24"/>
                    <a:pt x="36" y="48"/>
                  </a:cubicBezTo>
                  <a:cubicBezTo>
                    <a:pt x="48" y="203"/>
                    <a:pt x="0" y="369"/>
                    <a:pt x="167" y="465"/>
                  </a:cubicBezTo>
                  <a:cubicBezTo>
                    <a:pt x="179" y="429"/>
                    <a:pt x="202" y="393"/>
                    <a:pt x="202" y="346"/>
                  </a:cubicBezTo>
                  <a:cubicBezTo>
                    <a:pt x="179" y="250"/>
                    <a:pt x="179" y="143"/>
                    <a:pt x="179" y="24"/>
                  </a:cubicBezTo>
                  <a:lnTo>
                    <a:pt x="167" y="36"/>
                  </a:lnTo>
                  <a:cubicBezTo>
                    <a:pt x="167" y="36"/>
                    <a:pt x="155" y="24"/>
                    <a:pt x="11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36" name="Google Shape;3636;p32"/>
            <p:cNvSpPr/>
            <p:nvPr/>
          </p:nvSpPr>
          <p:spPr>
            <a:xfrm>
              <a:off x="5302725" y="2027175"/>
              <a:ext cx="1825" cy="1500"/>
            </a:xfrm>
            <a:custGeom>
              <a:avLst/>
              <a:gdLst/>
              <a:ahLst/>
              <a:cxnLst/>
              <a:rect l="l" t="t" r="r" b="b"/>
              <a:pathLst>
                <a:path w="73" h="60" extrusionOk="0">
                  <a:moveTo>
                    <a:pt x="72" y="0"/>
                  </a:moveTo>
                  <a:lnTo>
                    <a:pt x="72" y="0"/>
                  </a:lnTo>
                  <a:cubicBezTo>
                    <a:pt x="48" y="12"/>
                    <a:pt x="13" y="36"/>
                    <a:pt x="1" y="60"/>
                  </a:cubicBezTo>
                  <a:cubicBezTo>
                    <a:pt x="37" y="48"/>
                    <a:pt x="48" y="12"/>
                    <a:pt x="7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37" name="Google Shape;3637;p32"/>
            <p:cNvSpPr/>
            <p:nvPr/>
          </p:nvSpPr>
          <p:spPr>
            <a:xfrm>
              <a:off x="5240225" y="2002750"/>
              <a:ext cx="8950" cy="18200"/>
            </a:xfrm>
            <a:custGeom>
              <a:avLst/>
              <a:gdLst/>
              <a:ahLst/>
              <a:cxnLst/>
              <a:rect l="l" t="t" r="r" b="b"/>
              <a:pathLst>
                <a:path w="358" h="728" extrusionOk="0">
                  <a:moveTo>
                    <a:pt x="227" y="1"/>
                  </a:moveTo>
                  <a:cubicBezTo>
                    <a:pt x="1" y="239"/>
                    <a:pt x="1" y="477"/>
                    <a:pt x="215" y="727"/>
                  </a:cubicBezTo>
                  <a:lnTo>
                    <a:pt x="358" y="727"/>
                  </a:lnTo>
                  <a:cubicBezTo>
                    <a:pt x="358" y="679"/>
                    <a:pt x="346" y="644"/>
                    <a:pt x="346" y="596"/>
                  </a:cubicBezTo>
                  <a:cubicBezTo>
                    <a:pt x="286" y="489"/>
                    <a:pt x="298" y="370"/>
                    <a:pt x="251" y="263"/>
                  </a:cubicBezTo>
                  <a:lnTo>
                    <a:pt x="251" y="227"/>
                  </a:lnTo>
                  <a:lnTo>
                    <a:pt x="239" y="179"/>
                  </a:lnTo>
                  <a:cubicBezTo>
                    <a:pt x="262" y="120"/>
                    <a:pt x="251" y="60"/>
                    <a:pt x="22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38" name="Google Shape;3638;p32"/>
            <p:cNvSpPr/>
            <p:nvPr/>
          </p:nvSpPr>
          <p:spPr>
            <a:xfrm>
              <a:off x="5241725" y="1967050"/>
              <a:ext cx="7150" cy="15200"/>
            </a:xfrm>
            <a:custGeom>
              <a:avLst/>
              <a:gdLst/>
              <a:ahLst/>
              <a:cxnLst/>
              <a:rect l="l" t="t" r="r" b="b"/>
              <a:pathLst>
                <a:path w="286" h="608" extrusionOk="0">
                  <a:moveTo>
                    <a:pt x="95" y="0"/>
                  </a:moveTo>
                  <a:cubicBezTo>
                    <a:pt x="72" y="0"/>
                    <a:pt x="44" y="4"/>
                    <a:pt x="12" y="12"/>
                  </a:cubicBezTo>
                  <a:cubicBezTo>
                    <a:pt x="12" y="95"/>
                    <a:pt x="0" y="179"/>
                    <a:pt x="0" y="262"/>
                  </a:cubicBezTo>
                  <a:cubicBezTo>
                    <a:pt x="12" y="381"/>
                    <a:pt x="0" y="536"/>
                    <a:pt x="60" y="595"/>
                  </a:cubicBezTo>
                  <a:cubicBezTo>
                    <a:pt x="70" y="604"/>
                    <a:pt x="79" y="607"/>
                    <a:pt x="89" y="607"/>
                  </a:cubicBezTo>
                  <a:cubicBezTo>
                    <a:pt x="145" y="607"/>
                    <a:pt x="192" y="471"/>
                    <a:pt x="274" y="441"/>
                  </a:cubicBezTo>
                  <a:cubicBezTo>
                    <a:pt x="286" y="393"/>
                    <a:pt x="286" y="333"/>
                    <a:pt x="286" y="298"/>
                  </a:cubicBezTo>
                  <a:cubicBezTo>
                    <a:pt x="191" y="224"/>
                    <a:pt x="274" y="0"/>
                    <a:pt x="9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39" name="Google Shape;3639;p32"/>
            <p:cNvSpPr/>
            <p:nvPr/>
          </p:nvSpPr>
          <p:spPr>
            <a:xfrm>
              <a:off x="5244400" y="1997950"/>
              <a:ext cx="1500" cy="1850"/>
            </a:xfrm>
            <a:custGeom>
              <a:avLst/>
              <a:gdLst/>
              <a:ahLst/>
              <a:cxnLst/>
              <a:rect l="l" t="t" r="r" b="b"/>
              <a:pathLst>
                <a:path w="60" h="74" extrusionOk="0">
                  <a:moveTo>
                    <a:pt x="17" y="1"/>
                  </a:moveTo>
                  <a:cubicBezTo>
                    <a:pt x="10" y="1"/>
                    <a:pt x="5" y="13"/>
                    <a:pt x="0" y="38"/>
                  </a:cubicBezTo>
                  <a:cubicBezTo>
                    <a:pt x="0" y="38"/>
                    <a:pt x="48" y="50"/>
                    <a:pt x="60" y="74"/>
                  </a:cubicBezTo>
                  <a:cubicBezTo>
                    <a:pt x="39" y="25"/>
                    <a:pt x="26" y="1"/>
                    <a:pt x="1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40" name="Google Shape;3640;p32"/>
            <p:cNvSpPr/>
            <p:nvPr/>
          </p:nvSpPr>
          <p:spPr>
            <a:xfrm>
              <a:off x="5317325" y="2096725"/>
              <a:ext cx="32275" cy="7975"/>
            </a:xfrm>
            <a:custGeom>
              <a:avLst/>
              <a:gdLst/>
              <a:ahLst/>
              <a:cxnLst/>
              <a:rect l="l" t="t" r="r" b="b"/>
              <a:pathLst>
                <a:path w="1291" h="319" extrusionOk="0">
                  <a:moveTo>
                    <a:pt x="1050" y="0"/>
                  </a:moveTo>
                  <a:cubicBezTo>
                    <a:pt x="999" y="0"/>
                    <a:pt x="944" y="5"/>
                    <a:pt x="894" y="5"/>
                  </a:cubicBezTo>
                  <a:cubicBezTo>
                    <a:pt x="882" y="5"/>
                    <a:pt x="869" y="5"/>
                    <a:pt x="858" y="4"/>
                  </a:cubicBezTo>
                  <a:cubicBezTo>
                    <a:pt x="759" y="118"/>
                    <a:pt x="635" y="135"/>
                    <a:pt x="507" y="135"/>
                  </a:cubicBezTo>
                  <a:cubicBezTo>
                    <a:pt x="452" y="135"/>
                    <a:pt x="396" y="132"/>
                    <a:pt x="341" y="132"/>
                  </a:cubicBezTo>
                  <a:cubicBezTo>
                    <a:pt x="216" y="132"/>
                    <a:pt x="97" y="148"/>
                    <a:pt x="0" y="254"/>
                  </a:cubicBezTo>
                  <a:cubicBezTo>
                    <a:pt x="16" y="295"/>
                    <a:pt x="49" y="319"/>
                    <a:pt x="87" y="319"/>
                  </a:cubicBezTo>
                  <a:cubicBezTo>
                    <a:pt x="105" y="319"/>
                    <a:pt x="124" y="313"/>
                    <a:pt x="143" y="302"/>
                  </a:cubicBezTo>
                  <a:cubicBezTo>
                    <a:pt x="524" y="290"/>
                    <a:pt x="905" y="278"/>
                    <a:pt x="1274" y="254"/>
                  </a:cubicBezTo>
                  <a:cubicBezTo>
                    <a:pt x="1290" y="32"/>
                    <a:pt x="1179" y="0"/>
                    <a:pt x="105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41" name="Google Shape;3641;p32"/>
            <p:cNvSpPr/>
            <p:nvPr/>
          </p:nvSpPr>
          <p:spPr>
            <a:xfrm>
              <a:off x="5302425" y="2086150"/>
              <a:ext cx="14925" cy="3250"/>
            </a:xfrm>
            <a:custGeom>
              <a:avLst/>
              <a:gdLst/>
              <a:ahLst/>
              <a:cxnLst/>
              <a:rect l="l" t="t" r="r" b="b"/>
              <a:pathLst>
                <a:path w="597" h="130" extrusionOk="0">
                  <a:moveTo>
                    <a:pt x="236" y="0"/>
                  </a:moveTo>
                  <a:cubicBezTo>
                    <a:pt x="158" y="0"/>
                    <a:pt x="78" y="13"/>
                    <a:pt x="1" y="58"/>
                  </a:cubicBezTo>
                  <a:cubicBezTo>
                    <a:pt x="90" y="118"/>
                    <a:pt x="171" y="129"/>
                    <a:pt x="247" y="129"/>
                  </a:cubicBezTo>
                  <a:cubicBezTo>
                    <a:pt x="297" y="129"/>
                    <a:pt x="346" y="124"/>
                    <a:pt x="394" y="124"/>
                  </a:cubicBezTo>
                  <a:cubicBezTo>
                    <a:pt x="418" y="124"/>
                    <a:pt x="441" y="126"/>
                    <a:pt x="465" y="129"/>
                  </a:cubicBezTo>
                  <a:cubicBezTo>
                    <a:pt x="489" y="82"/>
                    <a:pt x="537" y="58"/>
                    <a:pt x="596" y="10"/>
                  </a:cubicBezTo>
                  <a:lnTo>
                    <a:pt x="596" y="10"/>
                  </a:lnTo>
                  <a:cubicBezTo>
                    <a:pt x="568" y="16"/>
                    <a:pt x="539" y="18"/>
                    <a:pt x="510" y="18"/>
                  </a:cubicBezTo>
                  <a:cubicBezTo>
                    <a:pt x="423" y="18"/>
                    <a:pt x="330" y="0"/>
                    <a:pt x="23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42" name="Google Shape;3642;p32"/>
            <p:cNvSpPr/>
            <p:nvPr/>
          </p:nvSpPr>
          <p:spPr>
            <a:xfrm>
              <a:off x="5331900" y="2093975"/>
              <a:ext cx="6575" cy="2875"/>
            </a:xfrm>
            <a:custGeom>
              <a:avLst/>
              <a:gdLst/>
              <a:ahLst/>
              <a:cxnLst/>
              <a:rect l="l" t="t" r="r" b="b"/>
              <a:pathLst>
                <a:path w="263" h="115" extrusionOk="0">
                  <a:moveTo>
                    <a:pt x="147" y="0"/>
                  </a:moveTo>
                  <a:cubicBezTo>
                    <a:pt x="98" y="0"/>
                    <a:pt x="46" y="44"/>
                    <a:pt x="1" y="102"/>
                  </a:cubicBezTo>
                  <a:cubicBezTo>
                    <a:pt x="84" y="114"/>
                    <a:pt x="179" y="114"/>
                    <a:pt x="263" y="114"/>
                  </a:cubicBezTo>
                  <a:cubicBezTo>
                    <a:pt x="230" y="32"/>
                    <a:pt x="189" y="0"/>
                    <a:pt x="14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43" name="Google Shape;3643;p32"/>
            <p:cNvSpPr/>
            <p:nvPr/>
          </p:nvSpPr>
          <p:spPr>
            <a:xfrm>
              <a:off x="5319400" y="2093250"/>
              <a:ext cx="5675" cy="2400"/>
            </a:xfrm>
            <a:custGeom>
              <a:avLst/>
              <a:gdLst/>
              <a:ahLst/>
              <a:cxnLst/>
              <a:rect l="l" t="t" r="r" b="b"/>
              <a:pathLst>
                <a:path w="227" h="96" extrusionOk="0">
                  <a:moveTo>
                    <a:pt x="60" y="0"/>
                  </a:moveTo>
                  <a:cubicBezTo>
                    <a:pt x="24" y="12"/>
                    <a:pt x="1" y="60"/>
                    <a:pt x="36" y="96"/>
                  </a:cubicBezTo>
                  <a:lnTo>
                    <a:pt x="227" y="96"/>
                  </a:lnTo>
                  <a:cubicBezTo>
                    <a:pt x="179" y="72"/>
                    <a:pt x="120" y="24"/>
                    <a:pt x="6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44" name="Google Shape;3644;p32"/>
            <p:cNvSpPr/>
            <p:nvPr/>
          </p:nvSpPr>
          <p:spPr>
            <a:xfrm>
              <a:off x="5316425" y="2093250"/>
              <a:ext cx="5075" cy="3000"/>
            </a:xfrm>
            <a:custGeom>
              <a:avLst/>
              <a:gdLst/>
              <a:ahLst/>
              <a:cxnLst/>
              <a:rect l="l" t="t" r="r" b="b"/>
              <a:pathLst>
                <a:path w="203" h="120" extrusionOk="0">
                  <a:moveTo>
                    <a:pt x="36" y="0"/>
                  </a:moveTo>
                  <a:cubicBezTo>
                    <a:pt x="1" y="36"/>
                    <a:pt x="1" y="84"/>
                    <a:pt x="60" y="119"/>
                  </a:cubicBezTo>
                  <a:cubicBezTo>
                    <a:pt x="108" y="119"/>
                    <a:pt x="143" y="119"/>
                    <a:pt x="167" y="96"/>
                  </a:cubicBezTo>
                  <a:cubicBezTo>
                    <a:pt x="167" y="72"/>
                    <a:pt x="179" y="24"/>
                    <a:pt x="20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45" name="Google Shape;3645;p32"/>
            <p:cNvSpPr/>
            <p:nvPr/>
          </p:nvSpPr>
          <p:spPr>
            <a:xfrm>
              <a:off x="5313450" y="2093250"/>
              <a:ext cx="4500" cy="3050"/>
            </a:xfrm>
            <a:custGeom>
              <a:avLst/>
              <a:gdLst/>
              <a:ahLst/>
              <a:cxnLst/>
              <a:rect l="l" t="t" r="r" b="b"/>
              <a:pathLst>
                <a:path w="180" h="122" extrusionOk="0">
                  <a:moveTo>
                    <a:pt x="155" y="0"/>
                  </a:moveTo>
                  <a:cubicBezTo>
                    <a:pt x="108" y="0"/>
                    <a:pt x="48" y="12"/>
                    <a:pt x="0" y="24"/>
                  </a:cubicBezTo>
                  <a:cubicBezTo>
                    <a:pt x="43" y="77"/>
                    <a:pt x="95" y="121"/>
                    <a:pt x="157" y="121"/>
                  </a:cubicBezTo>
                  <a:cubicBezTo>
                    <a:pt x="164" y="121"/>
                    <a:pt x="172" y="121"/>
                    <a:pt x="179" y="119"/>
                  </a:cubicBezTo>
                  <a:cubicBezTo>
                    <a:pt x="167" y="72"/>
                    <a:pt x="167" y="36"/>
                    <a:pt x="15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46" name="Google Shape;3646;p32"/>
            <p:cNvSpPr/>
            <p:nvPr/>
          </p:nvSpPr>
          <p:spPr>
            <a:xfrm>
              <a:off x="5342625" y="2024775"/>
              <a:ext cx="3600" cy="3300"/>
            </a:xfrm>
            <a:custGeom>
              <a:avLst/>
              <a:gdLst/>
              <a:ahLst/>
              <a:cxnLst/>
              <a:rect l="l" t="t" r="r" b="b"/>
              <a:pathLst>
                <a:path w="144" h="132" extrusionOk="0">
                  <a:moveTo>
                    <a:pt x="143" y="1"/>
                  </a:moveTo>
                  <a:lnTo>
                    <a:pt x="143" y="1"/>
                  </a:lnTo>
                  <a:cubicBezTo>
                    <a:pt x="60" y="25"/>
                    <a:pt x="0" y="72"/>
                    <a:pt x="131" y="132"/>
                  </a:cubicBezTo>
                  <a:cubicBezTo>
                    <a:pt x="143" y="84"/>
                    <a:pt x="143" y="37"/>
                    <a:pt x="14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47" name="Google Shape;3647;p32"/>
            <p:cNvSpPr/>
            <p:nvPr/>
          </p:nvSpPr>
          <p:spPr>
            <a:xfrm>
              <a:off x="5299450" y="2092650"/>
              <a:ext cx="7775" cy="3600"/>
            </a:xfrm>
            <a:custGeom>
              <a:avLst/>
              <a:gdLst/>
              <a:ahLst/>
              <a:cxnLst/>
              <a:rect l="l" t="t" r="r" b="b"/>
              <a:pathLst>
                <a:path w="311" h="144" extrusionOk="0">
                  <a:moveTo>
                    <a:pt x="1" y="0"/>
                  </a:moveTo>
                  <a:cubicBezTo>
                    <a:pt x="60" y="108"/>
                    <a:pt x="168" y="143"/>
                    <a:pt x="287" y="143"/>
                  </a:cubicBezTo>
                  <a:cubicBezTo>
                    <a:pt x="287" y="108"/>
                    <a:pt x="299" y="60"/>
                    <a:pt x="310" y="24"/>
                  </a:cubicBezTo>
                  <a:cubicBezTo>
                    <a:pt x="203" y="24"/>
                    <a:pt x="108" y="0"/>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48" name="Google Shape;3648;p32"/>
            <p:cNvSpPr/>
            <p:nvPr/>
          </p:nvSpPr>
          <p:spPr>
            <a:xfrm>
              <a:off x="5270875" y="2078650"/>
              <a:ext cx="3600" cy="3300"/>
            </a:xfrm>
            <a:custGeom>
              <a:avLst/>
              <a:gdLst/>
              <a:ahLst/>
              <a:cxnLst/>
              <a:rect l="l" t="t" r="r" b="b"/>
              <a:pathLst>
                <a:path w="144" h="132" extrusionOk="0">
                  <a:moveTo>
                    <a:pt x="1" y="1"/>
                  </a:moveTo>
                  <a:cubicBezTo>
                    <a:pt x="13" y="72"/>
                    <a:pt x="72" y="120"/>
                    <a:pt x="144" y="132"/>
                  </a:cubicBezTo>
                  <a:cubicBezTo>
                    <a:pt x="84" y="84"/>
                    <a:pt x="37" y="48"/>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49" name="Google Shape;3649;p32"/>
            <p:cNvSpPr/>
            <p:nvPr/>
          </p:nvSpPr>
          <p:spPr>
            <a:xfrm>
              <a:off x="5381625" y="2021400"/>
              <a:ext cx="18175" cy="7100"/>
            </a:xfrm>
            <a:custGeom>
              <a:avLst/>
              <a:gdLst/>
              <a:ahLst/>
              <a:cxnLst/>
              <a:rect l="l" t="t" r="r" b="b"/>
              <a:pathLst>
                <a:path w="727" h="284" extrusionOk="0">
                  <a:moveTo>
                    <a:pt x="280" y="0"/>
                  </a:moveTo>
                  <a:cubicBezTo>
                    <a:pt x="232" y="0"/>
                    <a:pt x="182" y="5"/>
                    <a:pt x="131" y="17"/>
                  </a:cubicBezTo>
                  <a:lnTo>
                    <a:pt x="6" y="142"/>
                  </a:lnTo>
                  <a:lnTo>
                    <a:pt x="6" y="142"/>
                  </a:lnTo>
                  <a:cubicBezTo>
                    <a:pt x="4" y="140"/>
                    <a:pt x="2" y="138"/>
                    <a:pt x="0" y="136"/>
                  </a:cubicBezTo>
                  <a:lnTo>
                    <a:pt x="0" y="148"/>
                  </a:lnTo>
                  <a:lnTo>
                    <a:pt x="6" y="142"/>
                  </a:lnTo>
                  <a:lnTo>
                    <a:pt x="6" y="142"/>
                  </a:lnTo>
                  <a:cubicBezTo>
                    <a:pt x="108" y="258"/>
                    <a:pt x="224" y="283"/>
                    <a:pt x="344" y="283"/>
                  </a:cubicBezTo>
                  <a:cubicBezTo>
                    <a:pt x="434" y="283"/>
                    <a:pt x="526" y="269"/>
                    <a:pt x="615" y="269"/>
                  </a:cubicBezTo>
                  <a:cubicBezTo>
                    <a:pt x="653" y="269"/>
                    <a:pt x="690" y="271"/>
                    <a:pt x="726" y="279"/>
                  </a:cubicBezTo>
                  <a:lnTo>
                    <a:pt x="726" y="207"/>
                  </a:lnTo>
                  <a:lnTo>
                    <a:pt x="714" y="136"/>
                  </a:lnTo>
                  <a:cubicBezTo>
                    <a:pt x="578" y="54"/>
                    <a:pt x="435" y="0"/>
                    <a:pt x="28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50" name="Google Shape;3650;p32"/>
            <p:cNvSpPr/>
            <p:nvPr/>
          </p:nvSpPr>
          <p:spPr>
            <a:xfrm>
              <a:off x="5324750" y="1805950"/>
              <a:ext cx="10750" cy="3350"/>
            </a:xfrm>
            <a:custGeom>
              <a:avLst/>
              <a:gdLst/>
              <a:ahLst/>
              <a:cxnLst/>
              <a:rect l="l" t="t" r="r" b="b"/>
              <a:pathLst>
                <a:path w="430" h="134" extrusionOk="0">
                  <a:moveTo>
                    <a:pt x="203" y="1"/>
                  </a:moveTo>
                  <a:cubicBezTo>
                    <a:pt x="136" y="1"/>
                    <a:pt x="68" y="37"/>
                    <a:pt x="1" y="110"/>
                  </a:cubicBezTo>
                  <a:cubicBezTo>
                    <a:pt x="132" y="110"/>
                    <a:pt x="287" y="134"/>
                    <a:pt x="430" y="134"/>
                  </a:cubicBezTo>
                  <a:cubicBezTo>
                    <a:pt x="354" y="46"/>
                    <a:pt x="279" y="1"/>
                    <a:pt x="20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51" name="Google Shape;3651;p32"/>
            <p:cNvSpPr/>
            <p:nvPr/>
          </p:nvSpPr>
          <p:spPr>
            <a:xfrm>
              <a:off x="5300950" y="1791725"/>
              <a:ext cx="9250" cy="7450"/>
            </a:xfrm>
            <a:custGeom>
              <a:avLst/>
              <a:gdLst/>
              <a:ahLst/>
              <a:cxnLst/>
              <a:rect l="l" t="t" r="r" b="b"/>
              <a:pathLst>
                <a:path w="370" h="298" extrusionOk="0">
                  <a:moveTo>
                    <a:pt x="84" y="0"/>
                  </a:moveTo>
                  <a:cubicBezTo>
                    <a:pt x="0" y="96"/>
                    <a:pt x="0" y="167"/>
                    <a:pt x="84" y="238"/>
                  </a:cubicBezTo>
                  <a:cubicBezTo>
                    <a:pt x="131" y="250"/>
                    <a:pt x="191" y="286"/>
                    <a:pt x="250" y="298"/>
                  </a:cubicBezTo>
                  <a:lnTo>
                    <a:pt x="370" y="298"/>
                  </a:lnTo>
                  <a:cubicBezTo>
                    <a:pt x="346" y="131"/>
                    <a:pt x="239" y="48"/>
                    <a:pt x="8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52" name="Google Shape;3652;p32"/>
            <p:cNvSpPr/>
            <p:nvPr/>
          </p:nvSpPr>
          <p:spPr>
            <a:xfrm>
              <a:off x="5338750" y="1806825"/>
              <a:ext cx="7475" cy="2475"/>
            </a:xfrm>
            <a:custGeom>
              <a:avLst/>
              <a:gdLst/>
              <a:ahLst/>
              <a:cxnLst/>
              <a:rect l="l" t="t" r="r" b="b"/>
              <a:pathLst>
                <a:path w="299" h="99" extrusionOk="0">
                  <a:moveTo>
                    <a:pt x="154" y="1"/>
                  </a:moveTo>
                  <a:cubicBezTo>
                    <a:pt x="105" y="1"/>
                    <a:pt x="54" y="33"/>
                    <a:pt x="1" y="99"/>
                  </a:cubicBezTo>
                  <a:lnTo>
                    <a:pt x="298" y="99"/>
                  </a:lnTo>
                  <a:cubicBezTo>
                    <a:pt x="251" y="33"/>
                    <a:pt x="203" y="1"/>
                    <a:pt x="15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53" name="Google Shape;3653;p32"/>
            <p:cNvSpPr/>
            <p:nvPr/>
          </p:nvSpPr>
          <p:spPr>
            <a:xfrm>
              <a:off x="5349175" y="1807200"/>
              <a:ext cx="4475" cy="3400"/>
            </a:xfrm>
            <a:custGeom>
              <a:avLst/>
              <a:gdLst/>
              <a:ahLst/>
              <a:cxnLst/>
              <a:rect l="l" t="t" r="r" b="b"/>
              <a:pathLst>
                <a:path w="179" h="136" extrusionOk="0">
                  <a:moveTo>
                    <a:pt x="90" y="0"/>
                  </a:moveTo>
                  <a:cubicBezTo>
                    <a:pt x="60" y="0"/>
                    <a:pt x="30" y="24"/>
                    <a:pt x="0" y="72"/>
                  </a:cubicBezTo>
                  <a:lnTo>
                    <a:pt x="36" y="96"/>
                  </a:lnTo>
                  <a:cubicBezTo>
                    <a:pt x="36" y="108"/>
                    <a:pt x="48" y="108"/>
                    <a:pt x="84" y="131"/>
                  </a:cubicBezTo>
                  <a:cubicBezTo>
                    <a:pt x="90" y="134"/>
                    <a:pt x="96" y="136"/>
                    <a:pt x="103" y="136"/>
                  </a:cubicBezTo>
                  <a:cubicBezTo>
                    <a:pt x="124" y="136"/>
                    <a:pt x="149" y="122"/>
                    <a:pt x="167" y="96"/>
                  </a:cubicBezTo>
                  <a:lnTo>
                    <a:pt x="179" y="72"/>
                  </a:lnTo>
                  <a:cubicBezTo>
                    <a:pt x="149" y="24"/>
                    <a:pt x="119" y="0"/>
                    <a:pt x="9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54" name="Google Shape;3654;p32"/>
            <p:cNvSpPr/>
            <p:nvPr/>
          </p:nvSpPr>
          <p:spPr>
            <a:xfrm>
              <a:off x="5269700" y="1797350"/>
              <a:ext cx="26500" cy="16825"/>
            </a:xfrm>
            <a:custGeom>
              <a:avLst/>
              <a:gdLst/>
              <a:ahLst/>
              <a:cxnLst/>
              <a:rect l="l" t="t" r="r" b="b"/>
              <a:pathLst>
                <a:path w="1060" h="673" extrusionOk="0">
                  <a:moveTo>
                    <a:pt x="267" y="1"/>
                  </a:moveTo>
                  <a:cubicBezTo>
                    <a:pt x="187" y="1"/>
                    <a:pt x="117" y="40"/>
                    <a:pt x="72" y="180"/>
                  </a:cubicBezTo>
                  <a:cubicBezTo>
                    <a:pt x="0" y="406"/>
                    <a:pt x="24" y="597"/>
                    <a:pt x="322" y="621"/>
                  </a:cubicBezTo>
                  <a:cubicBezTo>
                    <a:pt x="322" y="644"/>
                    <a:pt x="346" y="656"/>
                    <a:pt x="381" y="668"/>
                  </a:cubicBezTo>
                  <a:cubicBezTo>
                    <a:pt x="384" y="671"/>
                    <a:pt x="388" y="672"/>
                    <a:pt x="392" y="672"/>
                  </a:cubicBezTo>
                  <a:cubicBezTo>
                    <a:pt x="408" y="672"/>
                    <a:pt x="432" y="655"/>
                    <a:pt x="441" y="609"/>
                  </a:cubicBezTo>
                  <a:cubicBezTo>
                    <a:pt x="560" y="454"/>
                    <a:pt x="738" y="502"/>
                    <a:pt x="893" y="478"/>
                  </a:cubicBezTo>
                  <a:cubicBezTo>
                    <a:pt x="1060" y="228"/>
                    <a:pt x="905" y="121"/>
                    <a:pt x="691" y="61"/>
                  </a:cubicBezTo>
                  <a:lnTo>
                    <a:pt x="607" y="61"/>
                  </a:lnTo>
                  <a:cubicBezTo>
                    <a:pt x="599" y="62"/>
                    <a:pt x="590" y="63"/>
                    <a:pt x="581" y="63"/>
                  </a:cubicBezTo>
                  <a:cubicBezTo>
                    <a:pt x="482" y="63"/>
                    <a:pt x="367" y="1"/>
                    <a:pt x="26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55" name="Google Shape;3655;p32"/>
            <p:cNvSpPr/>
            <p:nvPr/>
          </p:nvSpPr>
          <p:spPr>
            <a:xfrm>
              <a:off x="5284875" y="1791425"/>
              <a:ext cx="18175" cy="8625"/>
            </a:xfrm>
            <a:custGeom>
              <a:avLst/>
              <a:gdLst/>
              <a:ahLst/>
              <a:cxnLst/>
              <a:rect l="l" t="t" r="r" b="b"/>
              <a:pathLst>
                <a:path w="727" h="345" extrusionOk="0">
                  <a:moveTo>
                    <a:pt x="596" y="0"/>
                  </a:moveTo>
                  <a:cubicBezTo>
                    <a:pt x="497" y="113"/>
                    <a:pt x="378" y="130"/>
                    <a:pt x="258" y="130"/>
                  </a:cubicBezTo>
                  <a:cubicBezTo>
                    <a:pt x="206" y="130"/>
                    <a:pt x="153" y="127"/>
                    <a:pt x="102" y="127"/>
                  </a:cubicBezTo>
                  <a:cubicBezTo>
                    <a:pt x="71" y="127"/>
                    <a:pt x="41" y="128"/>
                    <a:pt x="12" y="131"/>
                  </a:cubicBezTo>
                  <a:cubicBezTo>
                    <a:pt x="12" y="191"/>
                    <a:pt x="0" y="238"/>
                    <a:pt x="0" y="286"/>
                  </a:cubicBezTo>
                  <a:cubicBezTo>
                    <a:pt x="81" y="323"/>
                    <a:pt x="155" y="344"/>
                    <a:pt x="227" y="344"/>
                  </a:cubicBezTo>
                  <a:cubicBezTo>
                    <a:pt x="294" y="344"/>
                    <a:pt x="360" y="326"/>
                    <a:pt x="429" y="286"/>
                  </a:cubicBezTo>
                  <a:cubicBezTo>
                    <a:pt x="536" y="286"/>
                    <a:pt x="632" y="262"/>
                    <a:pt x="727" y="250"/>
                  </a:cubicBezTo>
                  <a:lnTo>
                    <a:pt x="727" y="12"/>
                  </a:lnTo>
                  <a:cubicBezTo>
                    <a:pt x="691" y="12"/>
                    <a:pt x="643" y="12"/>
                    <a:pt x="59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56" name="Google Shape;3656;p32"/>
            <p:cNvSpPr/>
            <p:nvPr/>
          </p:nvSpPr>
          <p:spPr>
            <a:xfrm>
              <a:off x="5283100" y="1812675"/>
              <a:ext cx="18475" cy="8250"/>
            </a:xfrm>
            <a:custGeom>
              <a:avLst/>
              <a:gdLst/>
              <a:ahLst/>
              <a:cxnLst/>
              <a:rect l="l" t="t" r="r" b="b"/>
              <a:pathLst>
                <a:path w="739" h="330" extrusionOk="0">
                  <a:moveTo>
                    <a:pt x="491" y="1"/>
                  </a:moveTo>
                  <a:cubicBezTo>
                    <a:pt x="380" y="1"/>
                    <a:pt x="259" y="45"/>
                    <a:pt x="147" y="45"/>
                  </a:cubicBezTo>
                  <a:cubicBezTo>
                    <a:pt x="134" y="45"/>
                    <a:pt x="120" y="45"/>
                    <a:pt x="107" y="43"/>
                  </a:cubicBezTo>
                  <a:lnTo>
                    <a:pt x="107" y="43"/>
                  </a:lnTo>
                  <a:cubicBezTo>
                    <a:pt x="0" y="329"/>
                    <a:pt x="310" y="174"/>
                    <a:pt x="369" y="293"/>
                  </a:cubicBezTo>
                  <a:cubicBezTo>
                    <a:pt x="417" y="293"/>
                    <a:pt x="464" y="281"/>
                    <a:pt x="500" y="270"/>
                  </a:cubicBezTo>
                  <a:cubicBezTo>
                    <a:pt x="583" y="222"/>
                    <a:pt x="667" y="186"/>
                    <a:pt x="738" y="150"/>
                  </a:cubicBezTo>
                  <a:cubicBezTo>
                    <a:pt x="672" y="33"/>
                    <a:pt x="585" y="1"/>
                    <a:pt x="49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57" name="Google Shape;3657;p32"/>
            <p:cNvSpPr/>
            <p:nvPr/>
          </p:nvSpPr>
          <p:spPr>
            <a:xfrm>
              <a:off x="5284875" y="1798875"/>
              <a:ext cx="11925" cy="10425"/>
            </a:xfrm>
            <a:custGeom>
              <a:avLst/>
              <a:gdLst/>
              <a:ahLst/>
              <a:cxnLst/>
              <a:rect l="l" t="t" r="r" b="b"/>
              <a:pathLst>
                <a:path w="477" h="417" extrusionOk="0">
                  <a:moveTo>
                    <a:pt x="0" y="0"/>
                  </a:moveTo>
                  <a:cubicBezTo>
                    <a:pt x="96" y="143"/>
                    <a:pt x="346" y="179"/>
                    <a:pt x="286" y="417"/>
                  </a:cubicBezTo>
                  <a:cubicBezTo>
                    <a:pt x="477" y="321"/>
                    <a:pt x="429" y="167"/>
                    <a:pt x="42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58" name="Google Shape;3658;p32"/>
            <p:cNvSpPr/>
            <p:nvPr/>
          </p:nvSpPr>
          <p:spPr>
            <a:xfrm>
              <a:off x="5277725" y="1812250"/>
              <a:ext cx="14625" cy="8075"/>
            </a:xfrm>
            <a:custGeom>
              <a:avLst/>
              <a:gdLst/>
              <a:ahLst/>
              <a:cxnLst/>
              <a:rect l="l" t="t" r="r" b="b"/>
              <a:pathLst>
                <a:path w="585" h="323" extrusionOk="0">
                  <a:moveTo>
                    <a:pt x="120" y="1"/>
                  </a:moveTo>
                  <a:cubicBezTo>
                    <a:pt x="84" y="1"/>
                    <a:pt x="36" y="1"/>
                    <a:pt x="1" y="13"/>
                  </a:cubicBezTo>
                  <a:cubicBezTo>
                    <a:pt x="60" y="120"/>
                    <a:pt x="108" y="203"/>
                    <a:pt x="167" y="298"/>
                  </a:cubicBezTo>
                  <a:cubicBezTo>
                    <a:pt x="203" y="310"/>
                    <a:pt x="227" y="322"/>
                    <a:pt x="275" y="322"/>
                  </a:cubicBezTo>
                  <a:cubicBezTo>
                    <a:pt x="370" y="310"/>
                    <a:pt x="477" y="310"/>
                    <a:pt x="584" y="298"/>
                  </a:cubicBezTo>
                  <a:cubicBezTo>
                    <a:pt x="501" y="227"/>
                    <a:pt x="406" y="132"/>
                    <a:pt x="322" y="48"/>
                  </a:cubicBezTo>
                  <a:cubicBezTo>
                    <a:pt x="263" y="48"/>
                    <a:pt x="179" y="25"/>
                    <a:pt x="12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59" name="Google Shape;3659;p32"/>
            <p:cNvSpPr/>
            <p:nvPr/>
          </p:nvSpPr>
          <p:spPr>
            <a:xfrm>
              <a:off x="5316125" y="1815225"/>
              <a:ext cx="1525" cy="1525"/>
            </a:xfrm>
            <a:custGeom>
              <a:avLst/>
              <a:gdLst/>
              <a:ahLst/>
              <a:cxnLst/>
              <a:rect l="l" t="t" r="r" b="b"/>
              <a:pathLst>
                <a:path w="61" h="61" extrusionOk="0">
                  <a:moveTo>
                    <a:pt x="1" y="1"/>
                  </a:moveTo>
                  <a:lnTo>
                    <a:pt x="60" y="60"/>
                  </a:lnTo>
                  <a:cubicBezTo>
                    <a:pt x="48" y="48"/>
                    <a:pt x="48" y="25"/>
                    <a:pt x="36" y="13"/>
                  </a:cubicBezTo>
                  <a:cubicBezTo>
                    <a:pt x="36" y="1"/>
                    <a:pt x="13" y="1"/>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60" name="Google Shape;3660;p32"/>
            <p:cNvSpPr/>
            <p:nvPr/>
          </p:nvSpPr>
          <p:spPr>
            <a:xfrm>
              <a:off x="5349775" y="1809350"/>
              <a:ext cx="3575" cy="3525"/>
            </a:xfrm>
            <a:custGeom>
              <a:avLst/>
              <a:gdLst/>
              <a:ahLst/>
              <a:cxnLst/>
              <a:rect l="l" t="t" r="r" b="b"/>
              <a:pathLst>
                <a:path w="143" h="141" extrusionOk="0">
                  <a:moveTo>
                    <a:pt x="77" y="1"/>
                  </a:moveTo>
                  <a:cubicBezTo>
                    <a:pt x="57" y="1"/>
                    <a:pt x="36" y="4"/>
                    <a:pt x="12" y="10"/>
                  </a:cubicBezTo>
                  <a:cubicBezTo>
                    <a:pt x="0" y="57"/>
                    <a:pt x="0" y="93"/>
                    <a:pt x="12" y="141"/>
                  </a:cubicBezTo>
                  <a:cubicBezTo>
                    <a:pt x="95" y="141"/>
                    <a:pt x="131" y="81"/>
                    <a:pt x="143" y="10"/>
                  </a:cubicBezTo>
                  <a:cubicBezTo>
                    <a:pt x="119" y="4"/>
                    <a:pt x="98" y="1"/>
                    <a:pt x="7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61" name="Google Shape;3661;p32"/>
            <p:cNvSpPr/>
            <p:nvPr/>
          </p:nvSpPr>
          <p:spPr>
            <a:xfrm>
              <a:off x="5248550" y="1888450"/>
              <a:ext cx="3900" cy="10450"/>
            </a:xfrm>
            <a:custGeom>
              <a:avLst/>
              <a:gdLst/>
              <a:ahLst/>
              <a:cxnLst/>
              <a:rect l="l" t="t" r="r" b="b"/>
              <a:pathLst>
                <a:path w="156" h="418" extrusionOk="0">
                  <a:moveTo>
                    <a:pt x="156" y="1"/>
                  </a:moveTo>
                  <a:cubicBezTo>
                    <a:pt x="13" y="132"/>
                    <a:pt x="1" y="287"/>
                    <a:pt x="156" y="418"/>
                  </a:cubicBezTo>
                  <a:lnTo>
                    <a:pt x="156"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62" name="Google Shape;3662;p32"/>
            <p:cNvSpPr/>
            <p:nvPr/>
          </p:nvSpPr>
          <p:spPr>
            <a:xfrm>
              <a:off x="5268800" y="1853025"/>
              <a:ext cx="2400" cy="3025"/>
            </a:xfrm>
            <a:custGeom>
              <a:avLst/>
              <a:gdLst/>
              <a:ahLst/>
              <a:cxnLst/>
              <a:rect l="l" t="t" r="r" b="b"/>
              <a:pathLst>
                <a:path w="96" h="121" extrusionOk="0">
                  <a:moveTo>
                    <a:pt x="96" y="1"/>
                  </a:moveTo>
                  <a:lnTo>
                    <a:pt x="1" y="49"/>
                  </a:lnTo>
                  <a:lnTo>
                    <a:pt x="84" y="120"/>
                  </a:lnTo>
                  <a:lnTo>
                    <a:pt x="96" y="60"/>
                  </a:lnTo>
                  <a:lnTo>
                    <a:pt x="96"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63" name="Google Shape;3663;p32"/>
            <p:cNvSpPr/>
            <p:nvPr/>
          </p:nvSpPr>
          <p:spPr>
            <a:xfrm>
              <a:off x="5241725" y="1949775"/>
              <a:ext cx="7150" cy="24725"/>
            </a:xfrm>
            <a:custGeom>
              <a:avLst/>
              <a:gdLst/>
              <a:ahLst/>
              <a:cxnLst/>
              <a:rect l="l" t="t" r="r" b="b"/>
              <a:pathLst>
                <a:path w="286" h="989" extrusionOk="0">
                  <a:moveTo>
                    <a:pt x="167" y="0"/>
                  </a:moveTo>
                  <a:cubicBezTo>
                    <a:pt x="95" y="84"/>
                    <a:pt x="119" y="215"/>
                    <a:pt x="36" y="286"/>
                  </a:cubicBezTo>
                  <a:cubicBezTo>
                    <a:pt x="12" y="334"/>
                    <a:pt x="0" y="381"/>
                    <a:pt x="12" y="417"/>
                  </a:cubicBezTo>
                  <a:cubicBezTo>
                    <a:pt x="36" y="465"/>
                    <a:pt x="36" y="524"/>
                    <a:pt x="12" y="572"/>
                  </a:cubicBezTo>
                  <a:cubicBezTo>
                    <a:pt x="0" y="620"/>
                    <a:pt x="0" y="655"/>
                    <a:pt x="12" y="703"/>
                  </a:cubicBezTo>
                  <a:cubicBezTo>
                    <a:pt x="107" y="798"/>
                    <a:pt x="191" y="893"/>
                    <a:pt x="286" y="989"/>
                  </a:cubicBezTo>
                  <a:lnTo>
                    <a:pt x="286"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64" name="Google Shape;3664;p32"/>
            <p:cNvSpPr/>
            <p:nvPr/>
          </p:nvSpPr>
          <p:spPr>
            <a:xfrm>
              <a:off x="5245875" y="2009300"/>
              <a:ext cx="3300" cy="8375"/>
            </a:xfrm>
            <a:custGeom>
              <a:avLst/>
              <a:gdLst/>
              <a:ahLst/>
              <a:cxnLst/>
              <a:rect l="l" t="t" r="r" b="b"/>
              <a:pathLst>
                <a:path w="132" h="335" extrusionOk="0">
                  <a:moveTo>
                    <a:pt x="25" y="1"/>
                  </a:moveTo>
                  <a:lnTo>
                    <a:pt x="25" y="1"/>
                  </a:lnTo>
                  <a:cubicBezTo>
                    <a:pt x="1" y="132"/>
                    <a:pt x="13" y="239"/>
                    <a:pt x="120" y="334"/>
                  </a:cubicBezTo>
                  <a:cubicBezTo>
                    <a:pt x="132" y="215"/>
                    <a:pt x="108" y="96"/>
                    <a:pt x="2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65" name="Google Shape;3665;p32"/>
            <p:cNvSpPr/>
            <p:nvPr/>
          </p:nvSpPr>
          <p:spPr>
            <a:xfrm>
              <a:off x="5245300" y="1926550"/>
              <a:ext cx="4775" cy="6100"/>
            </a:xfrm>
            <a:custGeom>
              <a:avLst/>
              <a:gdLst/>
              <a:ahLst/>
              <a:cxnLst/>
              <a:rect l="l" t="t" r="r" b="b"/>
              <a:pathLst>
                <a:path w="191" h="244" extrusionOk="0">
                  <a:moveTo>
                    <a:pt x="70" y="0"/>
                  </a:moveTo>
                  <a:cubicBezTo>
                    <a:pt x="0" y="0"/>
                    <a:pt x="41" y="138"/>
                    <a:pt x="24" y="191"/>
                  </a:cubicBezTo>
                  <a:cubicBezTo>
                    <a:pt x="24" y="203"/>
                    <a:pt x="36" y="239"/>
                    <a:pt x="71" y="239"/>
                  </a:cubicBezTo>
                  <a:cubicBezTo>
                    <a:pt x="77" y="242"/>
                    <a:pt x="83" y="243"/>
                    <a:pt x="90" y="243"/>
                  </a:cubicBezTo>
                  <a:cubicBezTo>
                    <a:pt x="111" y="243"/>
                    <a:pt x="137" y="228"/>
                    <a:pt x="155" y="191"/>
                  </a:cubicBezTo>
                  <a:cubicBezTo>
                    <a:pt x="167" y="144"/>
                    <a:pt x="190" y="96"/>
                    <a:pt x="190" y="60"/>
                  </a:cubicBezTo>
                  <a:cubicBezTo>
                    <a:pt x="132" y="17"/>
                    <a:pt x="94" y="0"/>
                    <a:pt x="7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66" name="Google Shape;3666;p32"/>
            <p:cNvSpPr/>
            <p:nvPr/>
          </p:nvSpPr>
          <p:spPr>
            <a:xfrm>
              <a:off x="5245875" y="1931325"/>
              <a:ext cx="3300" cy="4600"/>
            </a:xfrm>
            <a:custGeom>
              <a:avLst/>
              <a:gdLst/>
              <a:ahLst/>
              <a:cxnLst/>
              <a:rect l="l" t="t" r="r" b="b"/>
              <a:pathLst>
                <a:path w="132" h="184" extrusionOk="0">
                  <a:moveTo>
                    <a:pt x="1" y="0"/>
                  </a:moveTo>
                  <a:lnTo>
                    <a:pt x="1" y="143"/>
                  </a:lnTo>
                  <a:cubicBezTo>
                    <a:pt x="1" y="155"/>
                    <a:pt x="13" y="155"/>
                    <a:pt x="48" y="179"/>
                  </a:cubicBezTo>
                  <a:cubicBezTo>
                    <a:pt x="54" y="182"/>
                    <a:pt x="61" y="183"/>
                    <a:pt x="68" y="183"/>
                  </a:cubicBezTo>
                  <a:cubicBezTo>
                    <a:pt x="89" y="183"/>
                    <a:pt x="114" y="170"/>
                    <a:pt x="132" y="143"/>
                  </a:cubicBezTo>
                  <a:lnTo>
                    <a:pt x="132"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67" name="Google Shape;3667;p32"/>
            <p:cNvSpPr/>
            <p:nvPr/>
          </p:nvSpPr>
          <p:spPr>
            <a:xfrm>
              <a:off x="5245875" y="1934900"/>
              <a:ext cx="3600" cy="3000"/>
            </a:xfrm>
            <a:custGeom>
              <a:avLst/>
              <a:gdLst/>
              <a:ahLst/>
              <a:cxnLst/>
              <a:rect l="l" t="t" r="r" b="b"/>
              <a:pathLst>
                <a:path w="144" h="120" extrusionOk="0">
                  <a:moveTo>
                    <a:pt x="1" y="0"/>
                  </a:moveTo>
                  <a:cubicBezTo>
                    <a:pt x="48" y="48"/>
                    <a:pt x="84" y="95"/>
                    <a:pt x="132" y="119"/>
                  </a:cubicBezTo>
                  <a:lnTo>
                    <a:pt x="144" y="60"/>
                  </a:lnTo>
                  <a:lnTo>
                    <a:pt x="132"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68" name="Google Shape;3668;p32"/>
            <p:cNvSpPr/>
            <p:nvPr/>
          </p:nvSpPr>
          <p:spPr>
            <a:xfrm>
              <a:off x="5247075" y="1942025"/>
              <a:ext cx="2400" cy="3600"/>
            </a:xfrm>
            <a:custGeom>
              <a:avLst/>
              <a:gdLst/>
              <a:ahLst/>
              <a:cxnLst/>
              <a:rect l="l" t="t" r="r" b="b"/>
              <a:pathLst>
                <a:path w="96" h="144" extrusionOk="0">
                  <a:moveTo>
                    <a:pt x="84" y="1"/>
                  </a:moveTo>
                  <a:cubicBezTo>
                    <a:pt x="0" y="60"/>
                    <a:pt x="0" y="108"/>
                    <a:pt x="84" y="144"/>
                  </a:cubicBezTo>
                  <a:lnTo>
                    <a:pt x="96" y="72"/>
                  </a:lnTo>
                  <a:lnTo>
                    <a:pt x="84"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69" name="Google Shape;3669;p32"/>
            <p:cNvSpPr/>
            <p:nvPr/>
          </p:nvSpPr>
          <p:spPr>
            <a:xfrm>
              <a:off x="5245875" y="2003050"/>
              <a:ext cx="2700" cy="4500"/>
            </a:xfrm>
            <a:custGeom>
              <a:avLst/>
              <a:gdLst/>
              <a:ahLst/>
              <a:cxnLst/>
              <a:rect l="l" t="t" r="r" b="b"/>
              <a:pathLst>
                <a:path w="108" h="180" extrusionOk="0">
                  <a:moveTo>
                    <a:pt x="1" y="1"/>
                  </a:moveTo>
                  <a:cubicBezTo>
                    <a:pt x="1" y="60"/>
                    <a:pt x="13" y="120"/>
                    <a:pt x="13" y="179"/>
                  </a:cubicBezTo>
                  <a:cubicBezTo>
                    <a:pt x="72" y="120"/>
                    <a:pt x="108" y="48"/>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70" name="Google Shape;3670;p32"/>
            <p:cNvSpPr/>
            <p:nvPr/>
          </p:nvSpPr>
          <p:spPr>
            <a:xfrm>
              <a:off x="5859350" y="1780750"/>
              <a:ext cx="14325" cy="3550"/>
            </a:xfrm>
            <a:custGeom>
              <a:avLst/>
              <a:gdLst/>
              <a:ahLst/>
              <a:cxnLst/>
              <a:rect l="l" t="t" r="r" b="b"/>
              <a:pathLst>
                <a:path w="573" h="142" extrusionOk="0">
                  <a:moveTo>
                    <a:pt x="286" y="0"/>
                  </a:moveTo>
                  <a:cubicBezTo>
                    <a:pt x="191" y="0"/>
                    <a:pt x="94" y="42"/>
                    <a:pt x="1" y="118"/>
                  </a:cubicBezTo>
                  <a:cubicBezTo>
                    <a:pt x="179" y="118"/>
                    <a:pt x="370" y="130"/>
                    <a:pt x="572" y="142"/>
                  </a:cubicBezTo>
                  <a:cubicBezTo>
                    <a:pt x="481" y="45"/>
                    <a:pt x="384" y="0"/>
                    <a:pt x="28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71" name="Google Shape;3671;p32"/>
            <p:cNvSpPr/>
            <p:nvPr/>
          </p:nvSpPr>
          <p:spPr>
            <a:xfrm>
              <a:off x="5876925" y="1791950"/>
              <a:ext cx="7450" cy="3250"/>
            </a:xfrm>
            <a:custGeom>
              <a:avLst/>
              <a:gdLst/>
              <a:ahLst/>
              <a:cxnLst/>
              <a:rect l="l" t="t" r="r" b="b"/>
              <a:pathLst>
                <a:path w="298" h="130" extrusionOk="0">
                  <a:moveTo>
                    <a:pt x="254" y="1"/>
                  </a:moveTo>
                  <a:cubicBezTo>
                    <a:pt x="153" y="1"/>
                    <a:pt x="63" y="39"/>
                    <a:pt x="0" y="122"/>
                  </a:cubicBezTo>
                  <a:cubicBezTo>
                    <a:pt x="23" y="127"/>
                    <a:pt x="46" y="129"/>
                    <a:pt x="69" y="129"/>
                  </a:cubicBezTo>
                  <a:cubicBezTo>
                    <a:pt x="160" y="129"/>
                    <a:pt x="240" y="89"/>
                    <a:pt x="298" y="3"/>
                  </a:cubicBezTo>
                  <a:cubicBezTo>
                    <a:pt x="283" y="2"/>
                    <a:pt x="269" y="1"/>
                    <a:pt x="25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72" name="Google Shape;3672;p32"/>
            <p:cNvSpPr/>
            <p:nvPr/>
          </p:nvSpPr>
          <p:spPr>
            <a:xfrm>
              <a:off x="5959375" y="1791425"/>
              <a:ext cx="3875" cy="2175"/>
            </a:xfrm>
            <a:custGeom>
              <a:avLst/>
              <a:gdLst/>
              <a:ahLst/>
              <a:cxnLst/>
              <a:rect l="l" t="t" r="r" b="b"/>
              <a:pathLst>
                <a:path w="155" h="87" extrusionOk="0">
                  <a:moveTo>
                    <a:pt x="0" y="0"/>
                  </a:moveTo>
                  <a:lnTo>
                    <a:pt x="0" y="0"/>
                  </a:lnTo>
                  <a:cubicBezTo>
                    <a:pt x="25" y="57"/>
                    <a:pt x="50" y="87"/>
                    <a:pt x="77" y="87"/>
                  </a:cubicBezTo>
                  <a:cubicBezTo>
                    <a:pt x="101" y="87"/>
                    <a:pt x="127" y="63"/>
                    <a:pt x="155" y="12"/>
                  </a:cubicBezTo>
                  <a:cubicBezTo>
                    <a:pt x="107" y="12"/>
                    <a:pt x="60"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73" name="Google Shape;3673;p32"/>
            <p:cNvSpPr/>
            <p:nvPr/>
          </p:nvSpPr>
          <p:spPr>
            <a:xfrm>
              <a:off x="5956100" y="1790225"/>
              <a:ext cx="3300" cy="1225"/>
            </a:xfrm>
            <a:custGeom>
              <a:avLst/>
              <a:gdLst/>
              <a:ahLst/>
              <a:cxnLst/>
              <a:rect l="l" t="t" r="r" b="b"/>
              <a:pathLst>
                <a:path w="132" h="49" extrusionOk="0">
                  <a:moveTo>
                    <a:pt x="107" y="1"/>
                  </a:moveTo>
                  <a:cubicBezTo>
                    <a:pt x="72" y="1"/>
                    <a:pt x="36" y="13"/>
                    <a:pt x="0" y="36"/>
                  </a:cubicBezTo>
                  <a:cubicBezTo>
                    <a:pt x="48" y="36"/>
                    <a:pt x="95" y="48"/>
                    <a:pt x="131" y="48"/>
                  </a:cubicBezTo>
                  <a:cubicBezTo>
                    <a:pt x="119" y="36"/>
                    <a:pt x="107" y="1"/>
                    <a:pt x="10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74" name="Google Shape;3674;p32"/>
            <p:cNvSpPr/>
            <p:nvPr/>
          </p:nvSpPr>
          <p:spPr>
            <a:xfrm>
              <a:off x="5935025" y="2597175"/>
              <a:ext cx="2050" cy="2800"/>
            </a:xfrm>
            <a:custGeom>
              <a:avLst/>
              <a:gdLst/>
              <a:ahLst/>
              <a:cxnLst/>
              <a:rect l="l" t="t" r="r" b="b"/>
              <a:pathLst>
                <a:path w="82" h="112" extrusionOk="0">
                  <a:moveTo>
                    <a:pt x="57" y="1"/>
                  </a:moveTo>
                  <a:cubicBezTo>
                    <a:pt x="45" y="24"/>
                    <a:pt x="10" y="36"/>
                    <a:pt x="10" y="48"/>
                  </a:cubicBezTo>
                  <a:cubicBezTo>
                    <a:pt x="0" y="94"/>
                    <a:pt x="13" y="112"/>
                    <a:pt x="41" y="112"/>
                  </a:cubicBezTo>
                  <a:cubicBezTo>
                    <a:pt x="49" y="112"/>
                    <a:pt x="58" y="110"/>
                    <a:pt x="69" y="108"/>
                  </a:cubicBezTo>
                  <a:cubicBezTo>
                    <a:pt x="69" y="96"/>
                    <a:pt x="81" y="60"/>
                    <a:pt x="81" y="48"/>
                  </a:cubicBezTo>
                  <a:cubicBezTo>
                    <a:pt x="69" y="24"/>
                    <a:pt x="69" y="1"/>
                    <a:pt x="5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75" name="Google Shape;3675;p32"/>
            <p:cNvSpPr/>
            <p:nvPr/>
          </p:nvSpPr>
          <p:spPr>
            <a:xfrm>
              <a:off x="5324475" y="2580500"/>
              <a:ext cx="1500" cy="1500"/>
            </a:xfrm>
            <a:custGeom>
              <a:avLst/>
              <a:gdLst/>
              <a:ahLst/>
              <a:cxnLst/>
              <a:rect l="l" t="t" r="r" b="b"/>
              <a:pathLst>
                <a:path w="60" h="60" extrusionOk="0">
                  <a:moveTo>
                    <a:pt x="0" y="1"/>
                  </a:moveTo>
                  <a:cubicBezTo>
                    <a:pt x="14" y="43"/>
                    <a:pt x="32" y="60"/>
                    <a:pt x="45" y="60"/>
                  </a:cubicBezTo>
                  <a:cubicBezTo>
                    <a:pt x="53" y="60"/>
                    <a:pt x="60" y="51"/>
                    <a:pt x="60" y="36"/>
                  </a:cubicBezTo>
                  <a:cubicBezTo>
                    <a:pt x="60" y="36"/>
                    <a:pt x="12"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76" name="Google Shape;3676;p32"/>
            <p:cNvSpPr/>
            <p:nvPr/>
          </p:nvSpPr>
          <p:spPr>
            <a:xfrm>
              <a:off x="5461975" y="2580800"/>
              <a:ext cx="2400" cy="3000"/>
            </a:xfrm>
            <a:custGeom>
              <a:avLst/>
              <a:gdLst/>
              <a:ahLst/>
              <a:cxnLst/>
              <a:rect l="l" t="t" r="r" b="b"/>
              <a:pathLst>
                <a:path w="96" h="120" extrusionOk="0">
                  <a:moveTo>
                    <a:pt x="96" y="1"/>
                  </a:moveTo>
                  <a:cubicBezTo>
                    <a:pt x="13" y="36"/>
                    <a:pt x="1" y="84"/>
                    <a:pt x="72" y="120"/>
                  </a:cubicBezTo>
                  <a:lnTo>
                    <a:pt x="96" y="60"/>
                  </a:lnTo>
                  <a:lnTo>
                    <a:pt x="96"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77" name="Google Shape;3677;p32"/>
            <p:cNvSpPr/>
            <p:nvPr/>
          </p:nvSpPr>
          <p:spPr>
            <a:xfrm>
              <a:off x="5476875" y="2580500"/>
              <a:ext cx="12800" cy="3350"/>
            </a:xfrm>
            <a:custGeom>
              <a:avLst/>
              <a:gdLst/>
              <a:ahLst/>
              <a:cxnLst/>
              <a:rect l="l" t="t" r="r" b="b"/>
              <a:pathLst>
                <a:path w="512" h="134" extrusionOk="0">
                  <a:moveTo>
                    <a:pt x="512" y="1"/>
                  </a:moveTo>
                  <a:lnTo>
                    <a:pt x="512" y="1"/>
                  </a:lnTo>
                  <a:cubicBezTo>
                    <a:pt x="357" y="13"/>
                    <a:pt x="214" y="36"/>
                    <a:pt x="0" y="48"/>
                  </a:cubicBezTo>
                  <a:cubicBezTo>
                    <a:pt x="104" y="106"/>
                    <a:pt x="193" y="133"/>
                    <a:pt x="269" y="133"/>
                  </a:cubicBezTo>
                  <a:cubicBezTo>
                    <a:pt x="367" y="133"/>
                    <a:pt x="445" y="88"/>
                    <a:pt x="51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78" name="Google Shape;3678;p32"/>
            <p:cNvSpPr/>
            <p:nvPr/>
          </p:nvSpPr>
          <p:spPr>
            <a:xfrm>
              <a:off x="5385775" y="2581875"/>
              <a:ext cx="6275" cy="6100"/>
            </a:xfrm>
            <a:custGeom>
              <a:avLst/>
              <a:gdLst/>
              <a:ahLst/>
              <a:cxnLst/>
              <a:rect l="l" t="t" r="r" b="b"/>
              <a:pathLst>
                <a:path w="251" h="244" extrusionOk="0">
                  <a:moveTo>
                    <a:pt x="142" y="1"/>
                  </a:moveTo>
                  <a:cubicBezTo>
                    <a:pt x="112" y="1"/>
                    <a:pt x="69" y="14"/>
                    <a:pt x="60" y="41"/>
                  </a:cubicBezTo>
                  <a:cubicBezTo>
                    <a:pt x="1" y="136"/>
                    <a:pt x="60" y="196"/>
                    <a:pt x="144" y="243"/>
                  </a:cubicBezTo>
                  <a:cubicBezTo>
                    <a:pt x="167" y="172"/>
                    <a:pt x="251" y="77"/>
                    <a:pt x="167" y="5"/>
                  </a:cubicBezTo>
                  <a:cubicBezTo>
                    <a:pt x="161" y="2"/>
                    <a:pt x="153" y="1"/>
                    <a:pt x="14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79" name="Google Shape;3679;p32"/>
            <p:cNvSpPr/>
            <p:nvPr/>
          </p:nvSpPr>
          <p:spPr>
            <a:xfrm>
              <a:off x="5841200" y="2360650"/>
              <a:ext cx="11025" cy="8300"/>
            </a:xfrm>
            <a:custGeom>
              <a:avLst/>
              <a:gdLst/>
              <a:ahLst/>
              <a:cxnLst/>
              <a:rect l="l" t="t" r="r" b="b"/>
              <a:pathLst>
                <a:path w="441" h="332" extrusionOk="0">
                  <a:moveTo>
                    <a:pt x="292" y="0"/>
                  </a:moveTo>
                  <a:cubicBezTo>
                    <a:pt x="212" y="0"/>
                    <a:pt x="115" y="57"/>
                    <a:pt x="26" y="57"/>
                  </a:cubicBezTo>
                  <a:cubicBezTo>
                    <a:pt x="18" y="57"/>
                    <a:pt x="9" y="57"/>
                    <a:pt x="0" y="56"/>
                  </a:cubicBezTo>
                  <a:lnTo>
                    <a:pt x="0" y="56"/>
                  </a:lnTo>
                  <a:cubicBezTo>
                    <a:pt x="40" y="246"/>
                    <a:pt x="105" y="332"/>
                    <a:pt x="191" y="332"/>
                  </a:cubicBezTo>
                  <a:cubicBezTo>
                    <a:pt x="261" y="332"/>
                    <a:pt x="345" y="276"/>
                    <a:pt x="441" y="175"/>
                  </a:cubicBezTo>
                  <a:cubicBezTo>
                    <a:pt x="410" y="38"/>
                    <a:pt x="356" y="0"/>
                    <a:pt x="29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80" name="Google Shape;3680;p32"/>
            <p:cNvSpPr/>
            <p:nvPr/>
          </p:nvSpPr>
          <p:spPr>
            <a:xfrm>
              <a:off x="5855175" y="2364700"/>
              <a:ext cx="3900" cy="2600"/>
            </a:xfrm>
            <a:custGeom>
              <a:avLst/>
              <a:gdLst/>
              <a:ahLst/>
              <a:cxnLst/>
              <a:rect l="l" t="t" r="r" b="b"/>
              <a:pathLst>
                <a:path w="156" h="104" extrusionOk="0">
                  <a:moveTo>
                    <a:pt x="83" y="1"/>
                  </a:moveTo>
                  <a:cubicBezTo>
                    <a:pt x="57" y="1"/>
                    <a:pt x="31" y="13"/>
                    <a:pt x="1" y="36"/>
                  </a:cubicBezTo>
                  <a:cubicBezTo>
                    <a:pt x="25" y="80"/>
                    <a:pt x="50" y="104"/>
                    <a:pt x="76" y="104"/>
                  </a:cubicBezTo>
                  <a:cubicBezTo>
                    <a:pt x="101" y="104"/>
                    <a:pt x="127" y="83"/>
                    <a:pt x="156" y="36"/>
                  </a:cubicBezTo>
                  <a:cubicBezTo>
                    <a:pt x="132" y="13"/>
                    <a:pt x="108" y="1"/>
                    <a:pt x="8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81" name="Google Shape;3681;p32"/>
            <p:cNvSpPr/>
            <p:nvPr/>
          </p:nvSpPr>
          <p:spPr>
            <a:xfrm>
              <a:off x="5855175" y="2363600"/>
              <a:ext cx="3900" cy="2025"/>
            </a:xfrm>
            <a:custGeom>
              <a:avLst/>
              <a:gdLst/>
              <a:ahLst/>
              <a:cxnLst/>
              <a:rect l="l" t="t" r="r" b="b"/>
              <a:pathLst>
                <a:path w="156" h="81" extrusionOk="0">
                  <a:moveTo>
                    <a:pt x="83" y="0"/>
                  </a:moveTo>
                  <a:cubicBezTo>
                    <a:pt x="57" y="0"/>
                    <a:pt x="31" y="27"/>
                    <a:pt x="1" y="80"/>
                  </a:cubicBezTo>
                  <a:lnTo>
                    <a:pt x="156" y="80"/>
                  </a:lnTo>
                  <a:cubicBezTo>
                    <a:pt x="132" y="27"/>
                    <a:pt x="108" y="0"/>
                    <a:pt x="8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82" name="Google Shape;3682;p32"/>
            <p:cNvSpPr/>
            <p:nvPr/>
          </p:nvSpPr>
          <p:spPr>
            <a:xfrm>
              <a:off x="5835825" y="3756900"/>
              <a:ext cx="23250" cy="3700"/>
            </a:xfrm>
            <a:custGeom>
              <a:avLst/>
              <a:gdLst/>
              <a:ahLst/>
              <a:cxnLst/>
              <a:rect l="l" t="t" r="r" b="b"/>
              <a:pathLst>
                <a:path w="930" h="148" extrusionOk="0">
                  <a:moveTo>
                    <a:pt x="495" y="1"/>
                  </a:moveTo>
                  <a:cubicBezTo>
                    <a:pt x="354" y="1"/>
                    <a:pt x="211" y="25"/>
                    <a:pt x="76" y="25"/>
                  </a:cubicBezTo>
                  <a:cubicBezTo>
                    <a:pt x="50" y="25"/>
                    <a:pt x="26" y="24"/>
                    <a:pt x="1" y="22"/>
                  </a:cubicBezTo>
                  <a:lnTo>
                    <a:pt x="1" y="22"/>
                  </a:lnTo>
                  <a:cubicBezTo>
                    <a:pt x="216" y="125"/>
                    <a:pt x="444" y="148"/>
                    <a:pt x="670" y="148"/>
                  </a:cubicBezTo>
                  <a:cubicBezTo>
                    <a:pt x="757" y="148"/>
                    <a:pt x="844" y="144"/>
                    <a:pt x="930" y="141"/>
                  </a:cubicBezTo>
                  <a:cubicBezTo>
                    <a:pt x="794" y="28"/>
                    <a:pt x="645" y="1"/>
                    <a:pt x="49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83" name="Google Shape;3683;p32"/>
            <p:cNvSpPr/>
            <p:nvPr/>
          </p:nvSpPr>
          <p:spPr>
            <a:xfrm>
              <a:off x="5803100" y="3753375"/>
              <a:ext cx="19950" cy="3225"/>
            </a:xfrm>
            <a:custGeom>
              <a:avLst/>
              <a:gdLst/>
              <a:ahLst/>
              <a:cxnLst/>
              <a:rect l="l" t="t" r="r" b="b"/>
              <a:pathLst>
                <a:path w="798" h="129" extrusionOk="0">
                  <a:moveTo>
                    <a:pt x="425" y="1"/>
                  </a:moveTo>
                  <a:cubicBezTo>
                    <a:pt x="323" y="1"/>
                    <a:pt x="217" y="15"/>
                    <a:pt x="112" y="15"/>
                  </a:cubicBezTo>
                  <a:cubicBezTo>
                    <a:pt x="75" y="15"/>
                    <a:pt x="37" y="13"/>
                    <a:pt x="0" y="8"/>
                  </a:cubicBezTo>
                  <a:lnTo>
                    <a:pt x="0" y="8"/>
                  </a:lnTo>
                  <a:cubicBezTo>
                    <a:pt x="150" y="113"/>
                    <a:pt x="318" y="128"/>
                    <a:pt x="490" y="128"/>
                  </a:cubicBezTo>
                  <a:cubicBezTo>
                    <a:pt x="563" y="128"/>
                    <a:pt x="636" y="126"/>
                    <a:pt x="709" y="126"/>
                  </a:cubicBezTo>
                  <a:cubicBezTo>
                    <a:pt x="739" y="126"/>
                    <a:pt x="769" y="126"/>
                    <a:pt x="798" y="127"/>
                  </a:cubicBezTo>
                  <a:cubicBezTo>
                    <a:pt x="683" y="24"/>
                    <a:pt x="556" y="1"/>
                    <a:pt x="42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84" name="Google Shape;3684;p32"/>
            <p:cNvSpPr/>
            <p:nvPr/>
          </p:nvSpPr>
          <p:spPr>
            <a:xfrm>
              <a:off x="5771550" y="3749850"/>
              <a:ext cx="15800" cy="3150"/>
            </a:xfrm>
            <a:custGeom>
              <a:avLst/>
              <a:gdLst/>
              <a:ahLst/>
              <a:cxnLst/>
              <a:rect l="l" t="t" r="r" b="b"/>
              <a:pathLst>
                <a:path w="632" h="126" extrusionOk="0">
                  <a:moveTo>
                    <a:pt x="299" y="0"/>
                  </a:moveTo>
                  <a:cubicBezTo>
                    <a:pt x="200" y="0"/>
                    <a:pt x="100" y="18"/>
                    <a:pt x="0" y="18"/>
                  </a:cubicBezTo>
                  <a:cubicBezTo>
                    <a:pt x="191" y="125"/>
                    <a:pt x="417" y="125"/>
                    <a:pt x="631" y="125"/>
                  </a:cubicBezTo>
                  <a:cubicBezTo>
                    <a:pt x="523" y="24"/>
                    <a:pt x="412" y="0"/>
                    <a:pt x="29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85" name="Google Shape;3685;p32"/>
            <p:cNvSpPr/>
            <p:nvPr/>
          </p:nvSpPr>
          <p:spPr>
            <a:xfrm>
              <a:off x="5762325" y="3746125"/>
              <a:ext cx="7150" cy="3900"/>
            </a:xfrm>
            <a:custGeom>
              <a:avLst/>
              <a:gdLst/>
              <a:ahLst/>
              <a:cxnLst/>
              <a:rect l="l" t="t" r="r" b="b"/>
              <a:pathLst>
                <a:path w="286" h="156" extrusionOk="0">
                  <a:moveTo>
                    <a:pt x="286" y="1"/>
                  </a:moveTo>
                  <a:cubicBezTo>
                    <a:pt x="179" y="1"/>
                    <a:pt x="72" y="12"/>
                    <a:pt x="0" y="120"/>
                  </a:cubicBezTo>
                  <a:cubicBezTo>
                    <a:pt x="83" y="143"/>
                    <a:pt x="191" y="143"/>
                    <a:pt x="286" y="155"/>
                  </a:cubicBezTo>
                  <a:lnTo>
                    <a:pt x="286"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86" name="Google Shape;3686;p32"/>
            <p:cNvSpPr/>
            <p:nvPr/>
          </p:nvSpPr>
          <p:spPr>
            <a:xfrm>
              <a:off x="5610800" y="3734225"/>
              <a:ext cx="42600" cy="17625"/>
            </a:xfrm>
            <a:custGeom>
              <a:avLst/>
              <a:gdLst/>
              <a:ahLst/>
              <a:cxnLst/>
              <a:rect l="l" t="t" r="r" b="b"/>
              <a:pathLst>
                <a:path w="1704" h="705" extrusionOk="0">
                  <a:moveTo>
                    <a:pt x="1120" y="0"/>
                  </a:moveTo>
                  <a:cubicBezTo>
                    <a:pt x="1072" y="0"/>
                    <a:pt x="1049" y="24"/>
                    <a:pt x="1025" y="60"/>
                  </a:cubicBezTo>
                  <a:cubicBezTo>
                    <a:pt x="1068" y="199"/>
                    <a:pt x="1120" y="339"/>
                    <a:pt x="956" y="339"/>
                  </a:cubicBezTo>
                  <a:cubicBezTo>
                    <a:pt x="938" y="339"/>
                    <a:pt x="917" y="337"/>
                    <a:pt x="894" y="334"/>
                  </a:cubicBezTo>
                  <a:cubicBezTo>
                    <a:pt x="800" y="315"/>
                    <a:pt x="707" y="308"/>
                    <a:pt x="613" y="308"/>
                  </a:cubicBezTo>
                  <a:cubicBezTo>
                    <a:pt x="409" y="308"/>
                    <a:pt x="205" y="341"/>
                    <a:pt x="1" y="357"/>
                  </a:cubicBezTo>
                  <a:cubicBezTo>
                    <a:pt x="178" y="634"/>
                    <a:pt x="398" y="704"/>
                    <a:pt x="635" y="704"/>
                  </a:cubicBezTo>
                  <a:cubicBezTo>
                    <a:pt x="876" y="704"/>
                    <a:pt x="1135" y="631"/>
                    <a:pt x="1382" y="631"/>
                  </a:cubicBezTo>
                  <a:cubicBezTo>
                    <a:pt x="1703" y="619"/>
                    <a:pt x="1537" y="298"/>
                    <a:pt x="1668" y="179"/>
                  </a:cubicBezTo>
                  <a:cubicBezTo>
                    <a:pt x="1656" y="119"/>
                    <a:pt x="1620" y="84"/>
                    <a:pt x="1561" y="84"/>
                  </a:cubicBezTo>
                  <a:cubicBezTo>
                    <a:pt x="1430" y="60"/>
                    <a:pt x="1311" y="48"/>
                    <a:pt x="1180" y="36"/>
                  </a:cubicBezTo>
                  <a:cubicBezTo>
                    <a:pt x="1180" y="24"/>
                    <a:pt x="1168" y="0"/>
                    <a:pt x="112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87" name="Google Shape;3687;p32"/>
            <p:cNvSpPr/>
            <p:nvPr/>
          </p:nvSpPr>
          <p:spPr>
            <a:xfrm>
              <a:off x="5602775" y="3728450"/>
              <a:ext cx="15800" cy="3625"/>
            </a:xfrm>
            <a:custGeom>
              <a:avLst/>
              <a:gdLst/>
              <a:ahLst/>
              <a:cxnLst/>
              <a:rect l="l" t="t" r="r" b="b"/>
              <a:pathLst>
                <a:path w="632" h="145" extrusionOk="0">
                  <a:moveTo>
                    <a:pt x="315" y="1"/>
                  </a:moveTo>
                  <a:cubicBezTo>
                    <a:pt x="220" y="1"/>
                    <a:pt x="124" y="18"/>
                    <a:pt x="35" y="18"/>
                  </a:cubicBezTo>
                  <a:cubicBezTo>
                    <a:pt x="23" y="18"/>
                    <a:pt x="12" y="18"/>
                    <a:pt x="0" y="17"/>
                  </a:cubicBezTo>
                  <a:lnTo>
                    <a:pt x="0" y="17"/>
                  </a:lnTo>
                  <a:cubicBezTo>
                    <a:pt x="130" y="122"/>
                    <a:pt x="276" y="145"/>
                    <a:pt x="423" y="145"/>
                  </a:cubicBezTo>
                  <a:cubicBezTo>
                    <a:pt x="493" y="145"/>
                    <a:pt x="563" y="140"/>
                    <a:pt x="631" y="136"/>
                  </a:cubicBezTo>
                  <a:cubicBezTo>
                    <a:pt x="539" y="26"/>
                    <a:pt x="428" y="1"/>
                    <a:pt x="31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88" name="Google Shape;3688;p32"/>
            <p:cNvSpPr/>
            <p:nvPr/>
          </p:nvSpPr>
          <p:spPr>
            <a:xfrm>
              <a:off x="5649800" y="3735700"/>
              <a:ext cx="11925" cy="4900"/>
            </a:xfrm>
            <a:custGeom>
              <a:avLst/>
              <a:gdLst/>
              <a:ahLst/>
              <a:cxnLst/>
              <a:rect l="l" t="t" r="r" b="b"/>
              <a:pathLst>
                <a:path w="477" h="196" extrusionOk="0">
                  <a:moveTo>
                    <a:pt x="188" y="1"/>
                  </a:moveTo>
                  <a:cubicBezTo>
                    <a:pt x="126" y="1"/>
                    <a:pt x="62" y="8"/>
                    <a:pt x="1" y="13"/>
                  </a:cubicBezTo>
                  <a:cubicBezTo>
                    <a:pt x="36" y="48"/>
                    <a:pt x="60" y="84"/>
                    <a:pt x="84" y="120"/>
                  </a:cubicBezTo>
                  <a:cubicBezTo>
                    <a:pt x="84" y="144"/>
                    <a:pt x="84" y="156"/>
                    <a:pt x="108" y="179"/>
                  </a:cubicBezTo>
                  <a:cubicBezTo>
                    <a:pt x="122" y="189"/>
                    <a:pt x="135" y="195"/>
                    <a:pt x="148" y="195"/>
                  </a:cubicBezTo>
                  <a:cubicBezTo>
                    <a:pt x="165" y="195"/>
                    <a:pt x="182" y="184"/>
                    <a:pt x="203" y="156"/>
                  </a:cubicBezTo>
                  <a:cubicBezTo>
                    <a:pt x="286" y="144"/>
                    <a:pt x="393" y="144"/>
                    <a:pt x="477" y="120"/>
                  </a:cubicBezTo>
                  <a:cubicBezTo>
                    <a:pt x="395" y="23"/>
                    <a:pt x="293" y="1"/>
                    <a:pt x="18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89" name="Google Shape;3689;p32"/>
            <p:cNvSpPr/>
            <p:nvPr/>
          </p:nvSpPr>
          <p:spPr>
            <a:xfrm>
              <a:off x="5627475" y="3732150"/>
              <a:ext cx="12825" cy="3575"/>
            </a:xfrm>
            <a:custGeom>
              <a:avLst/>
              <a:gdLst/>
              <a:ahLst/>
              <a:cxnLst/>
              <a:rect l="l" t="t" r="r" b="b"/>
              <a:pathLst>
                <a:path w="513" h="143" extrusionOk="0">
                  <a:moveTo>
                    <a:pt x="227" y="1"/>
                  </a:moveTo>
                  <a:cubicBezTo>
                    <a:pt x="150" y="1"/>
                    <a:pt x="73" y="12"/>
                    <a:pt x="1" y="12"/>
                  </a:cubicBezTo>
                  <a:cubicBezTo>
                    <a:pt x="143" y="59"/>
                    <a:pt x="263" y="107"/>
                    <a:pt x="382" y="143"/>
                  </a:cubicBezTo>
                  <a:lnTo>
                    <a:pt x="513" y="107"/>
                  </a:lnTo>
                  <a:cubicBezTo>
                    <a:pt x="425" y="20"/>
                    <a:pt x="326" y="1"/>
                    <a:pt x="22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90" name="Google Shape;3690;p32"/>
            <p:cNvSpPr/>
            <p:nvPr/>
          </p:nvSpPr>
          <p:spPr>
            <a:xfrm>
              <a:off x="5405425" y="3706850"/>
              <a:ext cx="16100" cy="3675"/>
            </a:xfrm>
            <a:custGeom>
              <a:avLst/>
              <a:gdLst/>
              <a:ahLst/>
              <a:cxnLst/>
              <a:rect l="l" t="t" r="r" b="b"/>
              <a:pathLst>
                <a:path w="644" h="147" extrusionOk="0">
                  <a:moveTo>
                    <a:pt x="304" y="1"/>
                  </a:moveTo>
                  <a:cubicBezTo>
                    <a:pt x="205" y="1"/>
                    <a:pt x="103" y="18"/>
                    <a:pt x="1" y="24"/>
                  </a:cubicBezTo>
                  <a:cubicBezTo>
                    <a:pt x="147" y="110"/>
                    <a:pt x="299" y="146"/>
                    <a:pt x="458" y="146"/>
                  </a:cubicBezTo>
                  <a:cubicBezTo>
                    <a:pt x="519" y="146"/>
                    <a:pt x="581" y="141"/>
                    <a:pt x="643" y="131"/>
                  </a:cubicBezTo>
                  <a:cubicBezTo>
                    <a:pt x="539" y="27"/>
                    <a:pt x="424" y="1"/>
                    <a:pt x="30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91" name="Google Shape;3691;p32"/>
            <p:cNvSpPr/>
            <p:nvPr/>
          </p:nvSpPr>
          <p:spPr>
            <a:xfrm>
              <a:off x="5305425" y="3692725"/>
              <a:ext cx="11925" cy="3575"/>
            </a:xfrm>
            <a:custGeom>
              <a:avLst/>
              <a:gdLst/>
              <a:ahLst/>
              <a:cxnLst/>
              <a:rect l="l" t="t" r="r" b="b"/>
              <a:pathLst>
                <a:path w="477" h="143" extrusionOk="0">
                  <a:moveTo>
                    <a:pt x="187" y="0"/>
                  </a:moveTo>
                  <a:cubicBezTo>
                    <a:pt x="126" y="0"/>
                    <a:pt x="63" y="9"/>
                    <a:pt x="0" y="17"/>
                  </a:cubicBezTo>
                  <a:cubicBezTo>
                    <a:pt x="95" y="120"/>
                    <a:pt x="208" y="143"/>
                    <a:pt x="331" y="143"/>
                  </a:cubicBezTo>
                  <a:cubicBezTo>
                    <a:pt x="378" y="143"/>
                    <a:pt x="427" y="140"/>
                    <a:pt x="476" y="136"/>
                  </a:cubicBezTo>
                  <a:cubicBezTo>
                    <a:pt x="399" y="29"/>
                    <a:pt x="297" y="0"/>
                    <a:pt x="18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92" name="Google Shape;3692;p32"/>
            <p:cNvSpPr/>
            <p:nvPr/>
          </p:nvSpPr>
          <p:spPr>
            <a:xfrm>
              <a:off x="5290525" y="3688975"/>
              <a:ext cx="8950" cy="3600"/>
            </a:xfrm>
            <a:custGeom>
              <a:avLst/>
              <a:gdLst/>
              <a:ahLst/>
              <a:cxnLst/>
              <a:rect l="l" t="t" r="r" b="b"/>
              <a:pathLst>
                <a:path w="358" h="144" extrusionOk="0">
                  <a:moveTo>
                    <a:pt x="358" y="1"/>
                  </a:moveTo>
                  <a:cubicBezTo>
                    <a:pt x="239" y="12"/>
                    <a:pt x="120" y="12"/>
                    <a:pt x="1" y="24"/>
                  </a:cubicBezTo>
                  <a:cubicBezTo>
                    <a:pt x="84" y="98"/>
                    <a:pt x="174" y="143"/>
                    <a:pt x="271" y="143"/>
                  </a:cubicBezTo>
                  <a:cubicBezTo>
                    <a:pt x="300" y="143"/>
                    <a:pt x="328" y="140"/>
                    <a:pt x="358" y="132"/>
                  </a:cubicBezTo>
                  <a:lnTo>
                    <a:pt x="358"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93" name="Google Shape;3693;p32"/>
            <p:cNvSpPr/>
            <p:nvPr/>
          </p:nvSpPr>
          <p:spPr>
            <a:xfrm>
              <a:off x="5195275" y="3676950"/>
              <a:ext cx="23550" cy="17575"/>
            </a:xfrm>
            <a:custGeom>
              <a:avLst/>
              <a:gdLst/>
              <a:ahLst/>
              <a:cxnLst/>
              <a:rect l="l" t="t" r="r" b="b"/>
              <a:pathLst>
                <a:path w="942" h="703" extrusionOk="0">
                  <a:moveTo>
                    <a:pt x="530" y="0"/>
                  </a:moveTo>
                  <a:cubicBezTo>
                    <a:pt x="328" y="0"/>
                    <a:pt x="185" y="143"/>
                    <a:pt x="13" y="208"/>
                  </a:cubicBezTo>
                  <a:cubicBezTo>
                    <a:pt x="1" y="362"/>
                    <a:pt x="60" y="482"/>
                    <a:pt x="179" y="601"/>
                  </a:cubicBezTo>
                  <a:cubicBezTo>
                    <a:pt x="228" y="673"/>
                    <a:pt x="292" y="702"/>
                    <a:pt x="366" y="702"/>
                  </a:cubicBezTo>
                  <a:cubicBezTo>
                    <a:pt x="401" y="702"/>
                    <a:pt x="439" y="695"/>
                    <a:pt x="477" y="684"/>
                  </a:cubicBezTo>
                  <a:cubicBezTo>
                    <a:pt x="679" y="529"/>
                    <a:pt x="941" y="386"/>
                    <a:pt x="727" y="65"/>
                  </a:cubicBezTo>
                  <a:cubicBezTo>
                    <a:pt x="667" y="53"/>
                    <a:pt x="620" y="29"/>
                    <a:pt x="596" y="5"/>
                  </a:cubicBezTo>
                  <a:cubicBezTo>
                    <a:pt x="573" y="2"/>
                    <a:pt x="552" y="0"/>
                    <a:pt x="53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94" name="Google Shape;3694;p32"/>
            <p:cNvSpPr/>
            <p:nvPr/>
          </p:nvSpPr>
          <p:spPr>
            <a:xfrm>
              <a:off x="5205800" y="3678550"/>
              <a:ext cx="14800" cy="18925"/>
            </a:xfrm>
            <a:custGeom>
              <a:avLst/>
              <a:gdLst/>
              <a:ahLst/>
              <a:cxnLst/>
              <a:rect l="l" t="t" r="r" b="b"/>
              <a:pathLst>
                <a:path w="592" h="757" extrusionOk="0">
                  <a:moveTo>
                    <a:pt x="294" y="1"/>
                  </a:moveTo>
                  <a:lnTo>
                    <a:pt x="294" y="1"/>
                  </a:lnTo>
                  <a:cubicBezTo>
                    <a:pt x="354" y="263"/>
                    <a:pt x="104" y="358"/>
                    <a:pt x="8" y="537"/>
                  </a:cubicBezTo>
                  <a:cubicBezTo>
                    <a:pt x="1" y="699"/>
                    <a:pt x="49" y="756"/>
                    <a:pt x="126" y="756"/>
                  </a:cubicBezTo>
                  <a:cubicBezTo>
                    <a:pt x="173" y="756"/>
                    <a:pt x="231" y="735"/>
                    <a:pt x="294" y="703"/>
                  </a:cubicBezTo>
                  <a:cubicBezTo>
                    <a:pt x="354" y="584"/>
                    <a:pt x="413" y="465"/>
                    <a:pt x="544" y="406"/>
                  </a:cubicBezTo>
                  <a:lnTo>
                    <a:pt x="556" y="382"/>
                  </a:lnTo>
                  <a:cubicBezTo>
                    <a:pt x="580" y="298"/>
                    <a:pt x="580" y="227"/>
                    <a:pt x="592" y="132"/>
                  </a:cubicBezTo>
                  <a:cubicBezTo>
                    <a:pt x="485" y="84"/>
                    <a:pt x="401" y="48"/>
                    <a:pt x="29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95" name="Google Shape;3695;p32"/>
            <p:cNvSpPr/>
            <p:nvPr/>
          </p:nvSpPr>
          <p:spPr>
            <a:xfrm>
              <a:off x="5169975" y="3700000"/>
              <a:ext cx="17000" cy="15125"/>
            </a:xfrm>
            <a:custGeom>
              <a:avLst/>
              <a:gdLst/>
              <a:ahLst/>
              <a:cxnLst/>
              <a:rect l="l" t="t" r="r" b="b"/>
              <a:pathLst>
                <a:path w="680" h="605" extrusionOk="0">
                  <a:moveTo>
                    <a:pt x="429" y="0"/>
                  </a:moveTo>
                  <a:cubicBezTo>
                    <a:pt x="358" y="60"/>
                    <a:pt x="382" y="226"/>
                    <a:pt x="251" y="250"/>
                  </a:cubicBezTo>
                  <a:cubicBezTo>
                    <a:pt x="191" y="298"/>
                    <a:pt x="1" y="250"/>
                    <a:pt x="132" y="441"/>
                  </a:cubicBezTo>
                  <a:cubicBezTo>
                    <a:pt x="224" y="492"/>
                    <a:pt x="290" y="605"/>
                    <a:pt x="405" y="605"/>
                  </a:cubicBezTo>
                  <a:cubicBezTo>
                    <a:pt x="424" y="605"/>
                    <a:pt x="444" y="602"/>
                    <a:pt x="465" y="595"/>
                  </a:cubicBezTo>
                  <a:cubicBezTo>
                    <a:pt x="584" y="536"/>
                    <a:pt x="656" y="417"/>
                    <a:pt x="679" y="286"/>
                  </a:cubicBezTo>
                  <a:cubicBezTo>
                    <a:pt x="679" y="179"/>
                    <a:pt x="667" y="72"/>
                    <a:pt x="59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96" name="Google Shape;3696;p32"/>
            <p:cNvSpPr/>
            <p:nvPr/>
          </p:nvSpPr>
          <p:spPr>
            <a:xfrm>
              <a:off x="5195275" y="3691950"/>
              <a:ext cx="19675" cy="11100"/>
            </a:xfrm>
            <a:custGeom>
              <a:avLst/>
              <a:gdLst/>
              <a:ahLst/>
              <a:cxnLst/>
              <a:rect l="l" t="t" r="r" b="b"/>
              <a:pathLst>
                <a:path w="787" h="444" extrusionOk="0">
                  <a:moveTo>
                    <a:pt x="144" y="1"/>
                  </a:moveTo>
                  <a:cubicBezTo>
                    <a:pt x="108" y="48"/>
                    <a:pt x="48" y="108"/>
                    <a:pt x="1" y="167"/>
                  </a:cubicBezTo>
                  <a:cubicBezTo>
                    <a:pt x="13" y="191"/>
                    <a:pt x="13" y="227"/>
                    <a:pt x="25" y="251"/>
                  </a:cubicBezTo>
                  <a:cubicBezTo>
                    <a:pt x="132" y="394"/>
                    <a:pt x="267" y="443"/>
                    <a:pt x="414" y="443"/>
                  </a:cubicBezTo>
                  <a:cubicBezTo>
                    <a:pt x="462" y="443"/>
                    <a:pt x="511" y="438"/>
                    <a:pt x="560" y="429"/>
                  </a:cubicBezTo>
                  <a:cubicBezTo>
                    <a:pt x="644" y="417"/>
                    <a:pt x="703" y="382"/>
                    <a:pt x="739" y="346"/>
                  </a:cubicBezTo>
                  <a:cubicBezTo>
                    <a:pt x="787" y="263"/>
                    <a:pt x="775" y="227"/>
                    <a:pt x="727" y="167"/>
                  </a:cubicBezTo>
                  <a:cubicBezTo>
                    <a:pt x="709" y="170"/>
                    <a:pt x="691" y="172"/>
                    <a:pt x="674" y="172"/>
                  </a:cubicBezTo>
                  <a:cubicBezTo>
                    <a:pt x="560" y="172"/>
                    <a:pt x="481" y="104"/>
                    <a:pt x="42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97" name="Google Shape;3697;p32"/>
            <p:cNvSpPr/>
            <p:nvPr/>
          </p:nvSpPr>
          <p:spPr>
            <a:xfrm>
              <a:off x="5185150" y="3695950"/>
              <a:ext cx="13725" cy="12700"/>
            </a:xfrm>
            <a:custGeom>
              <a:avLst/>
              <a:gdLst/>
              <a:ahLst/>
              <a:cxnLst/>
              <a:rect l="l" t="t" r="r" b="b"/>
              <a:pathLst>
                <a:path w="549" h="508" extrusionOk="0">
                  <a:moveTo>
                    <a:pt x="368" y="0"/>
                  </a:moveTo>
                  <a:cubicBezTo>
                    <a:pt x="242" y="0"/>
                    <a:pt x="136" y="88"/>
                    <a:pt x="13" y="150"/>
                  </a:cubicBezTo>
                  <a:cubicBezTo>
                    <a:pt x="13" y="245"/>
                    <a:pt x="1" y="329"/>
                    <a:pt x="1" y="424"/>
                  </a:cubicBezTo>
                  <a:cubicBezTo>
                    <a:pt x="49" y="484"/>
                    <a:pt x="108" y="507"/>
                    <a:pt x="191" y="507"/>
                  </a:cubicBezTo>
                  <a:cubicBezTo>
                    <a:pt x="441" y="424"/>
                    <a:pt x="549" y="269"/>
                    <a:pt x="441" y="7"/>
                  </a:cubicBezTo>
                  <a:lnTo>
                    <a:pt x="430" y="7"/>
                  </a:lnTo>
                  <a:cubicBezTo>
                    <a:pt x="408" y="2"/>
                    <a:pt x="388" y="0"/>
                    <a:pt x="36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98" name="Google Shape;3698;p32"/>
            <p:cNvSpPr/>
            <p:nvPr/>
          </p:nvSpPr>
          <p:spPr>
            <a:xfrm>
              <a:off x="5171175" y="3711000"/>
              <a:ext cx="11925" cy="14900"/>
            </a:xfrm>
            <a:custGeom>
              <a:avLst/>
              <a:gdLst/>
              <a:ahLst/>
              <a:cxnLst/>
              <a:rect l="l" t="t" r="r" b="b"/>
              <a:pathLst>
                <a:path w="477" h="596" extrusionOk="0">
                  <a:moveTo>
                    <a:pt x="84" y="1"/>
                  </a:moveTo>
                  <a:cubicBezTo>
                    <a:pt x="84" y="96"/>
                    <a:pt x="72" y="203"/>
                    <a:pt x="0" y="298"/>
                  </a:cubicBezTo>
                  <a:cubicBezTo>
                    <a:pt x="0" y="334"/>
                    <a:pt x="12" y="394"/>
                    <a:pt x="12" y="441"/>
                  </a:cubicBezTo>
                  <a:cubicBezTo>
                    <a:pt x="84" y="489"/>
                    <a:pt x="179" y="548"/>
                    <a:pt x="250" y="596"/>
                  </a:cubicBezTo>
                  <a:cubicBezTo>
                    <a:pt x="262" y="572"/>
                    <a:pt x="298" y="548"/>
                    <a:pt x="322" y="536"/>
                  </a:cubicBezTo>
                  <a:cubicBezTo>
                    <a:pt x="417" y="429"/>
                    <a:pt x="477" y="322"/>
                    <a:pt x="441" y="179"/>
                  </a:cubicBezTo>
                  <a:lnTo>
                    <a:pt x="369" y="96"/>
                  </a:lnTo>
                  <a:cubicBezTo>
                    <a:pt x="274" y="60"/>
                    <a:pt x="179" y="24"/>
                    <a:pt x="8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99" name="Google Shape;3699;p32"/>
            <p:cNvSpPr/>
            <p:nvPr/>
          </p:nvSpPr>
          <p:spPr>
            <a:xfrm>
              <a:off x="5176525" y="3699700"/>
              <a:ext cx="5075" cy="6275"/>
            </a:xfrm>
            <a:custGeom>
              <a:avLst/>
              <a:gdLst/>
              <a:ahLst/>
              <a:cxnLst/>
              <a:rect l="l" t="t" r="r" b="b"/>
              <a:pathLst>
                <a:path w="203" h="251" extrusionOk="0">
                  <a:moveTo>
                    <a:pt x="179" y="0"/>
                  </a:moveTo>
                  <a:cubicBezTo>
                    <a:pt x="84" y="60"/>
                    <a:pt x="36" y="155"/>
                    <a:pt x="1" y="250"/>
                  </a:cubicBezTo>
                  <a:cubicBezTo>
                    <a:pt x="155" y="238"/>
                    <a:pt x="203" y="131"/>
                    <a:pt x="17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00" name="Google Shape;3700;p32"/>
            <p:cNvSpPr/>
            <p:nvPr/>
          </p:nvSpPr>
          <p:spPr>
            <a:xfrm>
              <a:off x="5156275" y="3681825"/>
              <a:ext cx="3300" cy="8675"/>
            </a:xfrm>
            <a:custGeom>
              <a:avLst/>
              <a:gdLst/>
              <a:ahLst/>
              <a:cxnLst/>
              <a:rect l="l" t="t" r="r" b="b"/>
              <a:pathLst>
                <a:path w="132" h="347" extrusionOk="0">
                  <a:moveTo>
                    <a:pt x="132" y="1"/>
                  </a:moveTo>
                  <a:cubicBezTo>
                    <a:pt x="1" y="72"/>
                    <a:pt x="1" y="215"/>
                    <a:pt x="13" y="346"/>
                  </a:cubicBezTo>
                  <a:cubicBezTo>
                    <a:pt x="61" y="334"/>
                    <a:pt x="84" y="298"/>
                    <a:pt x="132" y="287"/>
                  </a:cubicBezTo>
                  <a:lnTo>
                    <a:pt x="132"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01" name="Google Shape;3701;p32"/>
            <p:cNvSpPr/>
            <p:nvPr/>
          </p:nvSpPr>
          <p:spPr>
            <a:xfrm>
              <a:off x="5166700" y="3652950"/>
              <a:ext cx="6575" cy="8375"/>
            </a:xfrm>
            <a:custGeom>
              <a:avLst/>
              <a:gdLst/>
              <a:ahLst/>
              <a:cxnLst/>
              <a:rect l="l" t="t" r="r" b="b"/>
              <a:pathLst>
                <a:path w="263" h="335" extrusionOk="0">
                  <a:moveTo>
                    <a:pt x="263" y="1"/>
                  </a:moveTo>
                  <a:cubicBezTo>
                    <a:pt x="60" y="25"/>
                    <a:pt x="1" y="156"/>
                    <a:pt x="25" y="334"/>
                  </a:cubicBezTo>
                  <a:cubicBezTo>
                    <a:pt x="72" y="334"/>
                    <a:pt x="120" y="322"/>
                    <a:pt x="144" y="275"/>
                  </a:cubicBezTo>
                  <a:cubicBezTo>
                    <a:pt x="155" y="203"/>
                    <a:pt x="191" y="144"/>
                    <a:pt x="263" y="120"/>
                  </a:cubicBezTo>
                  <a:lnTo>
                    <a:pt x="263"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02" name="Google Shape;3702;p32"/>
            <p:cNvSpPr/>
            <p:nvPr/>
          </p:nvSpPr>
          <p:spPr>
            <a:xfrm>
              <a:off x="6013525" y="3879175"/>
              <a:ext cx="11050" cy="3575"/>
            </a:xfrm>
            <a:custGeom>
              <a:avLst/>
              <a:gdLst/>
              <a:ahLst/>
              <a:cxnLst/>
              <a:rect l="l" t="t" r="r" b="b"/>
              <a:pathLst>
                <a:path w="442" h="143" extrusionOk="0">
                  <a:moveTo>
                    <a:pt x="1" y="1"/>
                  </a:moveTo>
                  <a:lnTo>
                    <a:pt x="1" y="132"/>
                  </a:lnTo>
                  <a:cubicBezTo>
                    <a:pt x="13" y="131"/>
                    <a:pt x="25" y="130"/>
                    <a:pt x="37" y="130"/>
                  </a:cubicBezTo>
                  <a:cubicBezTo>
                    <a:pt x="102" y="130"/>
                    <a:pt x="170" y="142"/>
                    <a:pt x="238" y="142"/>
                  </a:cubicBezTo>
                  <a:cubicBezTo>
                    <a:pt x="309" y="142"/>
                    <a:pt x="379" y="128"/>
                    <a:pt x="442" y="72"/>
                  </a:cubicBezTo>
                  <a:cubicBezTo>
                    <a:pt x="376" y="13"/>
                    <a:pt x="302" y="1"/>
                    <a:pt x="226" y="1"/>
                  </a:cubicBezTo>
                  <a:cubicBezTo>
                    <a:pt x="175" y="1"/>
                    <a:pt x="124" y="6"/>
                    <a:pt x="74" y="6"/>
                  </a:cubicBezTo>
                  <a:cubicBezTo>
                    <a:pt x="49" y="6"/>
                    <a:pt x="25" y="5"/>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03" name="Google Shape;3703;p32"/>
            <p:cNvSpPr/>
            <p:nvPr/>
          </p:nvSpPr>
          <p:spPr>
            <a:xfrm>
              <a:off x="5966200" y="3879075"/>
              <a:ext cx="14625" cy="3325"/>
            </a:xfrm>
            <a:custGeom>
              <a:avLst/>
              <a:gdLst/>
              <a:ahLst/>
              <a:cxnLst/>
              <a:rect l="l" t="t" r="r" b="b"/>
              <a:pathLst>
                <a:path w="585" h="133" extrusionOk="0">
                  <a:moveTo>
                    <a:pt x="254" y="0"/>
                  </a:moveTo>
                  <a:cubicBezTo>
                    <a:pt x="188" y="0"/>
                    <a:pt x="120" y="6"/>
                    <a:pt x="54" y="6"/>
                  </a:cubicBezTo>
                  <a:cubicBezTo>
                    <a:pt x="36" y="6"/>
                    <a:pt x="18" y="6"/>
                    <a:pt x="1" y="5"/>
                  </a:cubicBezTo>
                  <a:lnTo>
                    <a:pt x="1" y="5"/>
                  </a:lnTo>
                  <a:cubicBezTo>
                    <a:pt x="114" y="110"/>
                    <a:pt x="244" y="133"/>
                    <a:pt x="383" y="133"/>
                  </a:cubicBezTo>
                  <a:cubicBezTo>
                    <a:pt x="448" y="133"/>
                    <a:pt x="516" y="127"/>
                    <a:pt x="584" y="124"/>
                  </a:cubicBezTo>
                  <a:cubicBezTo>
                    <a:pt x="487" y="19"/>
                    <a:pt x="372" y="0"/>
                    <a:pt x="25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04" name="Google Shape;3704;p32"/>
            <p:cNvSpPr/>
            <p:nvPr/>
          </p:nvSpPr>
          <p:spPr>
            <a:xfrm>
              <a:off x="6056700" y="3850700"/>
              <a:ext cx="10450" cy="3500"/>
            </a:xfrm>
            <a:custGeom>
              <a:avLst/>
              <a:gdLst/>
              <a:ahLst/>
              <a:cxnLst/>
              <a:rect l="l" t="t" r="r" b="b"/>
              <a:pathLst>
                <a:path w="418" h="140" extrusionOk="0">
                  <a:moveTo>
                    <a:pt x="197" y="1"/>
                  </a:moveTo>
                  <a:cubicBezTo>
                    <a:pt x="133" y="1"/>
                    <a:pt x="68" y="36"/>
                    <a:pt x="0" y="104"/>
                  </a:cubicBezTo>
                  <a:cubicBezTo>
                    <a:pt x="131" y="104"/>
                    <a:pt x="274" y="128"/>
                    <a:pt x="417" y="140"/>
                  </a:cubicBezTo>
                  <a:cubicBezTo>
                    <a:pt x="342" y="45"/>
                    <a:pt x="270" y="1"/>
                    <a:pt x="19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05" name="Google Shape;3705;p32"/>
            <p:cNvSpPr/>
            <p:nvPr/>
          </p:nvSpPr>
          <p:spPr>
            <a:xfrm>
              <a:off x="6070675" y="3852400"/>
              <a:ext cx="3300" cy="1675"/>
            </a:xfrm>
            <a:custGeom>
              <a:avLst/>
              <a:gdLst/>
              <a:ahLst/>
              <a:cxnLst/>
              <a:rect l="l" t="t" r="r" b="b"/>
              <a:pathLst>
                <a:path w="132" h="67" extrusionOk="0">
                  <a:moveTo>
                    <a:pt x="84" y="0"/>
                  </a:moveTo>
                  <a:cubicBezTo>
                    <a:pt x="61" y="12"/>
                    <a:pt x="37" y="36"/>
                    <a:pt x="1" y="60"/>
                  </a:cubicBezTo>
                  <a:cubicBezTo>
                    <a:pt x="18" y="64"/>
                    <a:pt x="36" y="67"/>
                    <a:pt x="53" y="67"/>
                  </a:cubicBezTo>
                  <a:cubicBezTo>
                    <a:pt x="82" y="67"/>
                    <a:pt x="109" y="58"/>
                    <a:pt x="132" y="36"/>
                  </a:cubicBezTo>
                  <a:lnTo>
                    <a:pt x="84"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06" name="Google Shape;3706;p32"/>
            <p:cNvSpPr/>
            <p:nvPr/>
          </p:nvSpPr>
          <p:spPr>
            <a:xfrm>
              <a:off x="5701900" y="3753575"/>
              <a:ext cx="63425" cy="18775"/>
            </a:xfrm>
            <a:custGeom>
              <a:avLst/>
              <a:gdLst/>
              <a:ahLst/>
              <a:cxnLst/>
              <a:rect l="l" t="t" r="r" b="b"/>
              <a:pathLst>
                <a:path w="2537" h="751" extrusionOk="0">
                  <a:moveTo>
                    <a:pt x="238" y="0"/>
                  </a:moveTo>
                  <a:cubicBezTo>
                    <a:pt x="226" y="155"/>
                    <a:pt x="0" y="262"/>
                    <a:pt x="119" y="453"/>
                  </a:cubicBezTo>
                  <a:cubicBezTo>
                    <a:pt x="655" y="738"/>
                    <a:pt x="1274" y="596"/>
                    <a:pt x="1834" y="750"/>
                  </a:cubicBezTo>
                  <a:cubicBezTo>
                    <a:pt x="2024" y="750"/>
                    <a:pt x="2203" y="750"/>
                    <a:pt x="2369" y="643"/>
                  </a:cubicBezTo>
                  <a:cubicBezTo>
                    <a:pt x="2536" y="465"/>
                    <a:pt x="2405" y="393"/>
                    <a:pt x="2262" y="298"/>
                  </a:cubicBezTo>
                  <a:lnTo>
                    <a:pt x="2119" y="298"/>
                  </a:lnTo>
                  <a:cubicBezTo>
                    <a:pt x="2119" y="322"/>
                    <a:pt x="2108" y="322"/>
                    <a:pt x="2048" y="334"/>
                  </a:cubicBezTo>
                  <a:cubicBezTo>
                    <a:pt x="2023" y="341"/>
                    <a:pt x="2004" y="345"/>
                    <a:pt x="1991" y="345"/>
                  </a:cubicBezTo>
                  <a:cubicBezTo>
                    <a:pt x="1960" y="345"/>
                    <a:pt x="1956" y="324"/>
                    <a:pt x="1965" y="274"/>
                  </a:cubicBezTo>
                  <a:cubicBezTo>
                    <a:pt x="1417" y="48"/>
                    <a:pt x="822" y="24"/>
                    <a:pt x="23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07" name="Google Shape;3707;p32"/>
            <p:cNvSpPr/>
            <p:nvPr/>
          </p:nvSpPr>
          <p:spPr>
            <a:xfrm>
              <a:off x="5662600" y="3749400"/>
              <a:ext cx="48250" cy="15150"/>
            </a:xfrm>
            <a:custGeom>
              <a:avLst/>
              <a:gdLst/>
              <a:ahLst/>
              <a:cxnLst/>
              <a:rect l="l" t="t" r="r" b="b"/>
              <a:pathLst>
                <a:path w="1930" h="606" extrusionOk="0">
                  <a:moveTo>
                    <a:pt x="469" y="1"/>
                  </a:moveTo>
                  <a:cubicBezTo>
                    <a:pt x="399" y="1"/>
                    <a:pt x="328" y="12"/>
                    <a:pt x="251" y="36"/>
                  </a:cubicBezTo>
                  <a:cubicBezTo>
                    <a:pt x="120" y="108"/>
                    <a:pt x="1" y="203"/>
                    <a:pt x="131" y="358"/>
                  </a:cubicBezTo>
                  <a:cubicBezTo>
                    <a:pt x="286" y="465"/>
                    <a:pt x="465" y="477"/>
                    <a:pt x="643" y="501"/>
                  </a:cubicBezTo>
                  <a:cubicBezTo>
                    <a:pt x="786" y="512"/>
                    <a:pt x="917" y="560"/>
                    <a:pt x="1060" y="584"/>
                  </a:cubicBezTo>
                  <a:cubicBezTo>
                    <a:pt x="1133" y="596"/>
                    <a:pt x="1208" y="606"/>
                    <a:pt x="1282" y="606"/>
                  </a:cubicBezTo>
                  <a:cubicBezTo>
                    <a:pt x="1423" y="606"/>
                    <a:pt x="1562" y="571"/>
                    <a:pt x="1679" y="453"/>
                  </a:cubicBezTo>
                  <a:cubicBezTo>
                    <a:pt x="1894" y="441"/>
                    <a:pt x="1929" y="346"/>
                    <a:pt x="1834" y="167"/>
                  </a:cubicBezTo>
                  <a:cubicBezTo>
                    <a:pt x="1739" y="167"/>
                    <a:pt x="1655" y="155"/>
                    <a:pt x="1572" y="155"/>
                  </a:cubicBezTo>
                  <a:cubicBezTo>
                    <a:pt x="1472" y="107"/>
                    <a:pt x="1364" y="98"/>
                    <a:pt x="1253" y="98"/>
                  </a:cubicBezTo>
                  <a:cubicBezTo>
                    <a:pt x="1178" y="98"/>
                    <a:pt x="1101" y="102"/>
                    <a:pt x="1025" y="102"/>
                  </a:cubicBezTo>
                  <a:cubicBezTo>
                    <a:pt x="907" y="102"/>
                    <a:pt x="789" y="91"/>
                    <a:pt x="679" y="36"/>
                  </a:cubicBezTo>
                  <a:cubicBezTo>
                    <a:pt x="608" y="12"/>
                    <a:pt x="539" y="1"/>
                    <a:pt x="46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08" name="Google Shape;3708;p32"/>
            <p:cNvSpPr/>
            <p:nvPr/>
          </p:nvSpPr>
          <p:spPr>
            <a:xfrm>
              <a:off x="5759050" y="3760600"/>
              <a:ext cx="36625" cy="15025"/>
            </a:xfrm>
            <a:custGeom>
              <a:avLst/>
              <a:gdLst/>
              <a:ahLst/>
              <a:cxnLst/>
              <a:rect l="l" t="t" r="r" b="b"/>
              <a:pathLst>
                <a:path w="1465" h="601" extrusionOk="0">
                  <a:moveTo>
                    <a:pt x="273" y="1"/>
                  </a:moveTo>
                  <a:cubicBezTo>
                    <a:pt x="183" y="1"/>
                    <a:pt x="92" y="6"/>
                    <a:pt x="0" y="17"/>
                  </a:cubicBezTo>
                  <a:lnTo>
                    <a:pt x="131" y="291"/>
                  </a:lnTo>
                  <a:cubicBezTo>
                    <a:pt x="203" y="422"/>
                    <a:pt x="322" y="493"/>
                    <a:pt x="453" y="541"/>
                  </a:cubicBezTo>
                  <a:cubicBezTo>
                    <a:pt x="607" y="588"/>
                    <a:pt x="738" y="600"/>
                    <a:pt x="893" y="600"/>
                  </a:cubicBezTo>
                  <a:cubicBezTo>
                    <a:pt x="1072" y="600"/>
                    <a:pt x="1250" y="600"/>
                    <a:pt x="1405" y="481"/>
                  </a:cubicBezTo>
                  <a:cubicBezTo>
                    <a:pt x="1465" y="422"/>
                    <a:pt x="1465" y="362"/>
                    <a:pt x="1429" y="291"/>
                  </a:cubicBezTo>
                  <a:cubicBezTo>
                    <a:pt x="1059" y="106"/>
                    <a:pt x="674" y="1"/>
                    <a:pt x="27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09" name="Google Shape;3709;p32"/>
            <p:cNvSpPr/>
            <p:nvPr/>
          </p:nvSpPr>
          <p:spPr>
            <a:xfrm>
              <a:off x="5649800" y="3748200"/>
              <a:ext cx="19075" cy="11625"/>
            </a:xfrm>
            <a:custGeom>
              <a:avLst/>
              <a:gdLst/>
              <a:ahLst/>
              <a:cxnLst/>
              <a:rect l="l" t="t" r="r" b="b"/>
              <a:pathLst>
                <a:path w="763" h="465" extrusionOk="0">
                  <a:moveTo>
                    <a:pt x="167" y="1"/>
                  </a:moveTo>
                  <a:cubicBezTo>
                    <a:pt x="96" y="1"/>
                    <a:pt x="48" y="37"/>
                    <a:pt x="1" y="96"/>
                  </a:cubicBezTo>
                  <a:cubicBezTo>
                    <a:pt x="1" y="263"/>
                    <a:pt x="96" y="370"/>
                    <a:pt x="227" y="441"/>
                  </a:cubicBezTo>
                  <a:cubicBezTo>
                    <a:pt x="273" y="457"/>
                    <a:pt x="321" y="465"/>
                    <a:pt x="368" y="465"/>
                  </a:cubicBezTo>
                  <a:cubicBezTo>
                    <a:pt x="465" y="465"/>
                    <a:pt x="559" y="430"/>
                    <a:pt x="632" y="358"/>
                  </a:cubicBezTo>
                  <a:lnTo>
                    <a:pt x="763" y="84"/>
                  </a:lnTo>
                  <a:cubicBezTo>
                    <a:pt x="632" y="72"/>
                    <a:pt x="513" y="72"/>
                    <a:pt x="370" y="60"/>
                  </a:cubicBezTo>
                  <a:cubicBezTo>
                    <a:pt x="298" y="25"/>
                    <a:pt x="239" y="13"/>
                    <a:pt x="16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10" name="Google Shape;3710;p32"/>
            <p:cNvSpPr/>
            <p:nvPr/>
          </p:nvSpPr>
          <p:spPr>
            <a:xfrm>
              <a:off x="5679575" y="3749100"/>
              <a:ext cx="22350" cy="4650"/>
            </a:xfrm>
            <a:custGeom>
              <a:avLst/>
              <a:gdLst/>
              <a:ahLst/>
              <a:cxnLst/>
              <a:rect l="l" t="t" r="r" b="b"/>
              <a:pathLst>
                <a:path w="894" h="186" extrusionOk="0">
                  <a:moveTo>
                    <a:pt x="0" y="36"/>
                  </a:moveTo>
                  <a:lnTo>
                    <a:pt x="0" y="36"/>
                  </a:lnTo>
                  <a:cubicBezTo>
                    <a:pt x="143" y="155"/>
                    <a:pt x="292" y="185"/>
                    <a:pt x="442" y="185"/>
                  </a:cubicBezTo>
                  <a:cubicBezTo>
                    <a:pt x="593" y="185"/>
                    <a:pt x="744" y="155"/>
                    <a:pt x="893" y="155"/>
                  </a:cubicBezTo>
                  <a:cubicBezTo>
                    <a:pt x="619" y="1"/>
                    <a:pt x="298" y="60"/>
                    <a:pt x="0" y="36"/>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11" name="Google Shape;3711;p32"/>
            <p:cNvSpPr/>
            <p:nvPr/>
          </p:nvSpPr>
          <p:spPr>
            <a:xfrm>
              <a:off x="5880475" y="3768150"/>
              <a:ext cx="8675" cy="9250"/>
            </a:xfrm>
            <a:custGeom>
              <a:avLst/>
              <a:gdLst/>
              <a:ahLst/>
              <a:cxnLst/>
              <a:rect l="l" t="t" r="r" b="b"/>
              <a:pathLst>
                <a:path w="347" h="370" extrusionOk="0">
                  <a:moveTo>
                    <a:pt x="275" y="1"/>
                  </a:moveTo>
                  <a:cubicBezTo>
                    <a:pt x="120" y="1"/>
                    <a:pt x="1" y="36"/>
                    <a:pt x="25" y="227"/>
                  </a:cubicBezTo>
                  <a:cubicBezTo>
                    <a:pt x="25" y="298"/>
                    <a:pt x="49" y="370"/>
                    <a:pt x="120" y="370"/>
                  </a:cubicBezTo>
                  <a:cubicBezTo>
                    <a:pt x="287" y="370"/>
                    <a:pt x="275" y="239"/>
                    <a:pt x="299" y="132"/>
                  </a:cubicBezTo>
                  <a:cubicBezTo>
                    <a:pt x="346" y="72"/>
                    <a:pt x="322" y="36"/>
                    <a:pt x="27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12" name="Google Shape;3712;p32"/>
            <p:cNvSpPr/>
            <p:nvPr/>
          </p:nvSpPr>
          <p:spPr>
            <a:xfrm>
              <a:off x="5747425" y="3760600"/>
              <a:ext cx="7475" cy="3250"/>
            </a:xfrm>
            <a:custGeom>
              <a:avLst/>
              <a:gdLst/>
              <a:ahLst/>
              <a:cxnLst/>
              <a:rect l="l" t="t" r="r" b="b"/>
              <a:pathLst>
                <a:path w="299" h="130" extrusionOk="0">
                  <a:moveTo>
                    <a:pt x="202" y="0"/>
                  </a:moveTo>
                  <a:cubicBezTo>
                    <a:pt x="189" y="0"/>
                    <a:pt x="178" y="1"/>
                    <a:pt x="167" y="5"/>
                  </a:cubicBezTo>
                  <a:cubicBezTo>
                    <a:pt x="108" y="17"/>
                    <a:pt x="1" y="53"/>
                    <a:pt x="1" y="64"/>
                  </a:cubicBezTo>
                  <a:cubicBezTo>
                    <a:pt x="1" y="115"/>
                    <a:pt x="37" y="130"/>
                    <a:pt x="79" y="130"/>
                  </a:cubicBezTo>
                  <a:cubicBezTo>
                    <a:pt x="96" y="130"/>
                    <a:pt x="114" y="127"/>
                    <a:pt x="132" y="124"/>
                  </a:cubicBezTo>
                  <a:cubicBezTo>
                    <a:pt x="191" y="112"/>
                    <a:pt x="239" y="53"/>
                    <a:pt x="298" y="17"/>
                  </a:cubicBezTo>
                  <a:cubicBezTo>
                    <a:pt x="265" y="8"/>
                    <a:pt x="231" y="0"/>
                    <a:pt x="20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13" name="Google Shape;3713;p32"/>
            <p:cNvSpPr/>
            <p:nvPr/>
          </p:nvSpPr>
          <p:spPr>
            <a:xfrm>
              <a:off x="5794750" y="3766375"/>
              <a:ext cx="5100" cy="5825"/>
            </a:xfrm>
            <a:custGeom>
              <a:avLst/>
              <a:gdLst/>
              <a:ahLst/>
              <a:cxnLst/>
              <a:rect l="l" t="t" r="r" b="b"/>
              <a:pathLst>
                <a:path w="204" h="233" extrusionOk="0">
                  <a:moveTo>
                    <a:pt x="96" y="0"/>
                  </a:moveTo>
                  <a:cubicBezTo>
                    <a:pt x="72" y="12"/>
                    <a:pt x="25" y="48"/>
                    <a:pt x="1" y="60"/>
                  </a:cubicBezTo>
                  <a:lnTo>
                    <a:pt x="1" y="179"/>
                  </a:lnTo>
                  <a:cubicBezTo>
                    <a:pt x="26" y="220"/>
                    <a:pt x="62" y="233"/>
                    <a:pt x="101" y="233"/>
                  </a:cubicBezTo>
                  <a:cubicBezTo>
                    <a:pt x="119" y="233"/>
                    <a:pt x="137" y="230"/>
                    <a:pt x="156" y="226"/>
                  </a:cubicBezTo>
                  <a:cubicBezTo>
                    <a:pt x="203" y="167"/>
                    <a:pt x="191" y="107"/>
                    <a:pt x="144" y="48"/>
                  </a:cubicBezTo>
                  <a:cubicBezTo>
                    <a:pt x="132" y="24"/>
                    <a:pt x="120" y="0"/>
                    <a:pt x="9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14" name="Google Shape;3714;p32"/>
            <p:cNvSpPr/>
            <p:nvPr/>
          </p:nvSpPr>
          <p:spPr>
            <a:xfrm>
              <a:off x="5805475" y="3767725"/>
              <a:ext cx="3300" cy="2250"/>
            </a:xfrm>
            <a:custGeom>
              <a:avLst/>
              <a:gdLst/>
              <a:ahLst/>
              <a:cxnLst/>
              <a:rect l="l" t="t" r="r" b="b"/>
              <a:pathLst>
                <a:path w="132" h="90" extrusionOk="0">
                  <a:moveTo>
                    <a:pt x="29" y="1"/>
                  </a:moveTo>
                  <a:cubicBezTo>
                    <a:pt x="18" y="1"/>
                    <a:pt x="7" y="2"/>
                    <a:pt x="1" y="6"/>
                  </a:cubicBezTo>
                  <a:cubicBezTo>
                    <a:pt x="14" y="53"/>
                    <a:pt x="35" y="89"/>
                    <a:pt x="62" y="89"/>
                  </a:cubicBezTo>
                  <a:cubicBezTo>
                    <a:pt x="83" y="89"/>
                    <a:pt x="106" y="69"/>
                    <a:pt x="131" y="18"/>
                  </a:cubicBezTo>
                  <a:cubicBezTo>
                    <a:pt x="98" y="9"/>
                    <a:pt x="58" y="1"/>
                    <a:pt x="2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15" name="Google Shape;3715;p32"/>
            <p:cNvSpPr/>
            <p:nvPr/>
          </p:nvSpPr>
          <p:spPr>
            <a:xfrm>
              <a:off x="5798025" y="3767550"/>
              <a:ext cx="3300" cy="4875"/>
            </a:xfrm>
            <a:custGeom>
              <a:avLst/>
              <a:gdLst/>
              <a:ahLst/>
              <a:cxnLst/>
              <a:rect l="l" t="t" r="r" b="b"/>
              <a:pathLst>
                <a:path w="132" h="195" extrusionOk="0">
                  <a:moveTo>
                    <a:pt x="1" y="1"/>
                  </a:moveTo>
                  <a:lnTo>
                    <a:pt x="1" y="144"/>
                  </a:lnTo>
                  <a:cubicBezTo>
                    <a:pt x="30" y="180"/>
                    <a:pt x="55" y="194"/>
                    <a:pt x="80" y="194"/>
                  </a:cubicBezTo>
                  <a:cubicBezTo>
                    <a:pt x="97" y="194"/>
                    <a:pt x="113" y="189"/>
                    <a:pt x="132" y="179"/>
                  </a:cubicBezTo>
                  <a:lnTo>
                    <a:pt x="132" y="13"/>
                  </a:lnTo>
                  <a:cubicBezTo>
                    <a:pt x="84" y="1"/>
                    <a:pt x="48" y="1"/>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16" name="Google Shape;3716;p32"/>
            <p:cNvSpPr/>
            <p:nvPr/>
          </p:nvSpPr>
          <p:spPr>
            <a:xfrm>
              <a:off x="5652775" y="3746725"/>
              <a:ext cx="6575" cy="3000"/>
            </a:xfrm>
            <a:custGeom>
              <a:avLst/>
              <a:gdLst/>
              <a:ahLst/>
              <a:cxnLst/>
              <a:rect l="l" t="t" r="r" b="b"/>
              <a:pathLst>
                <a:path w="263" h="120" extrusionOk="0">
                  <a:moveTo>
                    <a:pt x="84" y="0"/>
                  </a:moveTo>
                  <a:cubicBezTo>
                    <a:pt x="24" y="24"/>
                    <a:pt x="1" y="60"/>
                    <a:pt x="24" y="119"/>
                  </a:cubicBezTo>
                  <a:lnTo>
                    <a:pt x="263" y="119"/>
                  </a:lnTo>
                  <a:cubicBezTo>
                    <a:pt x="203" y="72"/>
                    <a:pt x="143" y="36"/>
                    <a:pt x="8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17" name="Google Shape;3717;p32"/>
            <p:cNvSpPr/>
            <p:nvPr/>
          </p:nvSpPr>
          <p:spPr>
            <a:xfrm>
              <a:off x="5793575" y="3782525"/>
              <a:ext cx="25925" cy="7450"/>
            </a:xfrm>
            <a:custGeom>
              <a:avLst/>
              <a:gdLst/>
              <a:ahLst/>
              <a:cxnLst/>
              <a:rect l="l" t="t" r="r" b="b"/>
              <a:pathLst>
                <a:path w="1037" h="298" extrusionOk="0">
                  <a:moveTo>
                    <a:pt x="324" y="1"/>
                  </a:moveTo>
                  <a:cubicBezTo>
                    <a:pt x="276" y="1"/>
                    <a:pt x="227" y="3"/>
                    <a:pt x="179" y="9"/>
                  </a:cubicBezTo>
                  <a:cubicBezTo>
                    <a:pt x="72" y="57"/>
                    <a:pt x="0" y="116"/>
                    <a:pt x="48" y="247"/>
                  </a:cubicBezTo>
                  <a:cubicBezTo>
                    <a:pt x="131" y="259"/>
                    <a:pt x="238" y="271"/>
                    <a:pt x="322" y="295"/>
                  </a:cubicBezTo>
                  <a:cubicBezTo>
                    <a:pt x="355" y="290"/>
                    <a:pt x="389" y="288"/>
                    <a:pt x="423" y="288"/>
                  </a:cubicBezTo>
                  <a:cubicBezTo>
                    <a:pt x="506" y="288"/>
                    <a:pt x="591" y="298"/>
                    <a:pt x="674" y="298"/>
                  </a:cubicBezTo>
                  <a:cubicBezTo>
                    <a:pt x="807" y="298"/>
                    <a:pt x="935" y="273"/>
                    <a:pt x="1036" y="140"/>
                  </a:cubicBezTo>
                  <a:cubicBezTo>
                    <a:pt x="807" y="70"/>
                    <a:pt x="570" y="1"/>
                    <a:pt x="32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18" name="Google Shape;3718;p32"/>
            <p:cNvSpPr/>
            <p:nvPr/>
          </p:nvSpPr>
          <p:spPr>
            <a:xfrm>
              <a:off x="5811125" y="3796425"/>
              <a:ext cx="9250" cy="3300"/>
            </a:xfrm>
            <a:custGeom>
              <a:avLst/>
              <a:gdLst/>
              <a:ahLst/>
              <a:cxnLst/>
              <a:rect l="l" t="t" r="r" b="b"/>
              <a:pathLst>
                <a:path w="370" h="132" extrusionOk="0">
                  <a:moveTo>
                    <a:pt x="60" y="1"/>
                  </a:moveTo>
                  <a:cubicBezTo>
                    <a:pt x="25" y="48"/>
                    <a:pt x="13" y="72"/>
                    <a:pt x="1" y="120"/>
                  </a:cubicBezTo>
                  <a:cubicBezTo>
                    <a:pt x="120" y="132"/>
                    <a:pt x="251" y="132"/>
                    <a:pt x="370" y="132"/>
                  </a:cubicBezTo>
                  <a:cubicBezTo>
                    <a:pt x="298" y="13"/>
                    <a:pt x="179" y="36"/>
                    <a:pt x="6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19" name="Google Shape;3719;p32"/>
            <p:cNvSpPr/>
            <p:nvPr/>
          </p:nvSpPr>
          <p:spPr>
            <a:xfrm>
              <a:off x="5780175" y="3770525"/>
              <a:ext cx="21450" cy="4600"/>
            </a:xfrm>
            <a:custGeom>
              <a:avLst/>
              <a:gdLst/>
              <a:ahLst/>
              <a:cxnLst/>
              <a:rect l="l" t="t" r="r" b="b"/>
              <a:pathLst>
                <a:path w="858" h="184" extrusionOk="0">
                  <a:moveTo>
                    <a:pt x="560" y="1"/>
                  </a:moveTo>
                  <a:cubicBezTo>
                    <a:pt x="381" y="13"/>
                    <a:pt x="191" y="25"/>
                    <a:pt x="0" y="37"/>
                  </a:cubicBezTo>
                  <a:cubicBezTo>
                    <a:pt x="129" y="159"/>
                    <a:pt x="280" y="184"/>
                    <a:pt x="434" y="184"/>
                  </a:cubicBezTo>
                  <a:cubicBezTo>
                    <a:pt x="537" y="184"/>
                    <a:pt x="642" y="173"/>
                    <a:pt x="742" y="173"/>
                  </a:cubicBezTo>
                  <a:cubicBezTo>
                    <a:pt x="781" y="173"/>
                    <a:pt x="820" y="175"/>
                    <a:pt x="858" y="179"/>
                  </a:cubicBezTo>
                  <a:lnTo>
                    <a:pt x="858" y="37"/>
                  </a:lnTo>
                  <a:cubicBezTo>
                    <a:pt x="798" y="37"/>
                    <a:pt x="762" y="25"/>
                    <a:pt x="715" y="25"/>
                  </a:cubicBezTo>
                  <a:cubicBezTo>
                    <a:pt x="655" y="13"/>
                    <a:pt x="608" y="13"/>
                    <a:pt x="56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20" name="Google Shape;3720;p32"/>
            <p:cNvSpPr/>
            <p:nvPr/>
          </p:nvSpPr>
          <p:spPr>
            <a:xfrm>
              <a:off x="5351125" y="3943325"/>
              <a:ext cx="142125" cy="58825"/>
            </a:xfrm>
            <a:custGeom>
              <a:avLst/>
              <a:gdLst/>
              <a:ahLst/>
              <a:cxnLst/>
              <a:rect l="l" t="t" r="r" b="b"/>
              <a:pathLst>
                <a:path w="5685" h="2353" extrusionOk="0">
                  <a:moveTo>
                    <a:pt x="209" y="0"/>
                  </a:moveTo>
                  <a:cubicBezTo>
                    <a:pt x="75" y="0"/>
                    <a:pt x="0" y="91"/>
                    <a:pt x="17" y="304"/>
                  </a:cubicBezTo>
                  <a:cubicBezTo>
                    <a:pt x="29" y="506"/>
                    <a:pt x="89" y="721"/>
                    <a:pt x="148" y="911"/>
                  </a:cubicBezTo>
                  <a:cubicBezTo>
                    <a:pt x="494" y="1328"/>
                    <a:pt x="434" y="2054"/>
                    <a:pt x="1160" y="2161"/>
                  </a:cubicBezTo>
                  <a:cubicBezTo>
                    <a:pt x="1207" y="2163"/>
                    <a:pt x="1254" y="2163"/>
                    <a:pt x="1301" y="2163"/>
                  </a:cubicBezTo>
                  <a:cubicBezTo>
                    <a:pt x="1406" y="2163"/>
                    <a:pt x="1511" y="2161"/>
                    <a:pt x="1616" y="2161"/>
                  </a:cubicBezTo>
                  <a:cubicBezTo>
                    <a:pt x="1821" y="2161"/>
                    <a:pt x="2027" y="2171"/>
                    <a:pt x="2232" y="2233"/>
                  </a:cubicBezTo>
                  <a:cubicBezTo>
                    <a:pt x="2502" y="2326"/>
                    <a:pt x="2773" y="2353"/>
                    <a:pt x="3045" y="2353"/>
                  </a:cubicBezTo>
                  <a:cubicBezTo>
                    <a:pt x="3428" y="2353"/>
                    <a:pt x="3812" y="2299"/>
                    <a:pt x="4197" y="2299"/>
                  </a:cubicBezTo>
                  <a:cubicBezTo>
                    <a:pt x="4312" y="2299"/>
                    <a:pt x="4427" y="2304"/>
                    <a:pt x="4542" y="2316"/>
                  </a:cubicBezTo>
                  <a:cubicBezTo>
                    <a:pt x="4610" y="2306"/>
                    <a:pt x="4679" y="2302"/>
                    <a:pt x="4748" y="2302"/>
                  </a:cubicBezTo>
                  <a:cubicBezTo>
                    <a:pt x="4872" y="2302"/>
                    <a:pt x="4998" y="2313"/>
                    <a:pt x="5122" y="2313"/>
                  </a:cubicBezTo>
                  <a:cubicBezTo>
                    <a:pt x="5316" y="2313"/>
                    <a:pt x="5506" y="2286"/>
                    <a:pt x="5685" y="2149"/>
                  </a:cubicBezTo>
                  <a:cubicBezTo>
                    <a:pt x="5577" y="2035"/>
                    <a:pt x="5448" y="2012"/>
                    <a:pt x="5316" y="2012"/>
                  </a:cubicBezTo>
                  <a:cubicBezTo>
                    <a:pt x="5228" y="2012"/>
                    <a:pt x="5139" y="2022"/>
                    <a:pt x="5052" y="2022"/>
                  </a:cubicBezTo>
                  <a:cubicBezTo>
                    <a:pt x="5025" y="2022"/>
                    <a:pt x="4997" y="2021"/>
                    <a:pt x="4970" y="2019"/>
                  </a:cubicBezTo>
                  <a:cubicBezTo>
                    <a:pt x="4934" y="2013"/>
                    <a:pt x="4897" y="2011"/>
                    <a:pt x="4859" y="2011"/>
                  </a:cubicBezTo>
                  <a:cubicBezTo>
                    <a:pt x="4783" y="2011"/>
                    <a:pt x="4706" y="2019"/>
                    <a:pt x="4630" y="2019"/>
                  </a:cubicBezTo>
                  <a:cubicBezTo>
                    <a:pt x="4499" y="2019"/>
                    <a:pt x="4371" y="1997"/>
                    <a:pt x="4256" y="1876"/>
                  </a:cubicBezTo>
                  <a:cubicBezTo>
                    <a:pt x="3494" y="1602"/>
                    <a:pt x="2684" y="1792"/>
                    <a:pt x="1934" y="1554"/>
                  </a:cubicBezTo>
                  <a:cubicBezTo>
                    <a:pt x="1744" y="1399"/>
                    <a:pt x="1339" y="1447"/>
                    <a:pt x="1387" y="1030"/>
                  </a:cubicBezTo>
                  <a:cubicBezTo>
                    <a:pt x="1479" y="893"/>
                    <a:pt x="1605" y="868"/>
                    <a:pt x="1737" y="868"/>
                  </a:cubicBezTo>
                  <a:cubicBezTo>
                    <a:pt x="1811" y="868"/>
                    <a:pt x="1886" y="876"/>
                    <a:pt x="1958" y="876"/>
                  </a:cubicBezTo>
                  <a:cubicBezTo>
                    <a:pt x="2286" y="870"/>
                    <a:pt x="2619" y="870"/>
                    <a:pt x="2952" y="870"/>
                  </a:cubicBezTo>
                  <a:cubicBezTo>
                    <a:pt x="3286" y="870"/>
                    <a:pt x="3619" y="870"/>
                    <a:pt x="3947" y="864"/>
                  </a:cubicBezTo>
                  <a:cubicBezTo>
                    <a:pt x="4024" y="864"/>
                    <a:pt x="4106" y="872"/>
                    <a:pt x="4186" y="872"/>
                  </a:cubicBezTo>
                  <a:cubicBezTo>
                    <a:pt x="4314" y="872"/>
                    <a:pt x="4439" y="850"/>
                    <a:pt x="4542" y="733"/>
                  </a:cubicBezTo>
                  <a:cubicBezTo>
                    <a:pt x="4380" y="563"/>
                    <a:pt x="4174" y="541"/>
                    <a:pt x="3965" y="541"/>
                  </a:cubicBezTo>
                  <a:cubicBezTo>
                    <a:pt x="3895" y="541"/>
                    <a:pt x="3825" y="544"/>
                    <a:pt x="3756" y="544"/>
                  </a:cubicBezTo>
                  <a:cubicBezTo>
                    <a:pt x="3728" y="544"/>
                    <a:pt x="3700" y="543"/>
                    <a:pt x="3673" y="542"/>
                  </a:cubicBezTo>
                  <a:cubicBezTo>
                    <a:pt x="3537" y="536"/>
                    <a:pt x="3400" y="534"/>
                    <a:pt x="3263" y="534"/>
                  </a:cubicBezTo>
                  <a:cubicBezTo>
                    <a:pt x="2889" y="534"/>
                    <a:pt x="2512" y="550"/>
                    <a:pt x="2134" y="550"/>
                  </a:cubicBezTo>
                  <a:cubicBezTo>
                    <a:pt x="1777" y="550"/>
                    <a:pt x="1420" y="536"/>
                    <a:pt x="1065" y="483"/>
                  </a:cubicBezTo>
                  <a:cubicBezTo>
                    <a:pt x="815" y="387"/>
                    <a:pt x="637" y="149"/>
                    <a:pt x="398" y="42"/>
                  </a:cubicBezTo>
                  <a:cubicBezTo>
                    <a:pt x="327" y="15"/>
                    <a:pt x="263" y="0"/>
                    <a:pt x="20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21" name="Google Shape;3721;p32"/>
            <p:cNvSpPr/>
            <p:nvPr/>
          </p:nvSpPr>
          <p:spPr>
            <a:xfrm>
              <a:off x="5393050" y="3977600"/>
              <a:ext cx="140700" cy="13525"/>
            </a:xfrm>
            <a:custGeom>
              <a:avLst/>
              <a:gdLst/>
              <a:ahLst/>
              <a:cxnLst/>
              <a:rect l="l" t="t" r="r" b="b"/>
              <a:pathLst>
                <a:path w="5628" h="541" extrusionOk="0">
                  <a:moveTo>
                    <a:pt x="118" y="1"/>
                  </a:moveTo>
                  <a:cubicBezTo>
                    <a:pt x="48" y="1"/>
                    <a:pt x="1" y="46"/>
                    <a:pt x="7" y="195"/>
                  </a:cubicBezTo>
                  <a:lnTo>
                    <a:pt x="412" y="326"/>
                  </a:lnTo>
                  <a:cubicBezTo>
                    <a:pt x="1127" y="540"/>
                    <a:pt x="1853" y="445"/>
                    <a:pt x="2579" y="505"/>
                  </a:cubicBezTo>
                  <a:cubicBezTo>
                    <a:pt x="3579" y="445"/>
                    <a:pt x="4579" y="386"/>
                    <a:pt x="5591" y="314"/>
                  </a:cubicBezTo>
                  <a:cubicBezTo>
                    <a:pt x="5627" y="195"/>
                    <a:pt x="5556" y="124"/>
                    <a:pt x="5449" y="76"/>
                  </a:cubicBezTo>
                  <a:cubicBezTo>
                    <a:pt x="5198" y="76"/>
                    <a:pt x="4937" y="64"/>
                    <a:pt x="4675" y="64"/>
                  </a:cubicBezTo>
                  <a:cubicBezTo>
                    <a:pt x="3749" y="79"/>
                    <a:pt x="2818" y="167"/>
                    <a:pt x="1889" y="167"/>
                  </a:cubicBezTo>
                  <a:cubicBezTo>
                    <a:pt x="1360" y="167"/>
                    <a:pt x="832" y="139"/>
                    <a:pt x="305" y="52"/>
                  </a:cubicBezTo>
                  <a:cubicBezTo>
                    <a:pt x="238" y="27"/>
                    <a:pt x="172" y="1"/>
                    <a:pt x="11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22" name="Google Shape;3722;p32"/>
            <p:cNvSpPr/>
            <p:nvPr/>
          </p:nvSpPr>
          <p:spPr>
            <a:xfrm>
              <a:off x="5513475" y="3870200"/>
              <a:ext cx="159875" cy="17725"/>
            </a:xfrm>
            <a:custGeom>
              <a:avLst/>
              <a:gdLst/>
              <a:ahLst/>
              <a:cxnLst/>
              <a:rect l="l" t="t" r="r" b="b"/>
              <a:pathLst>
                <a:path w="6395" h="709" extrusionOk="0">
                  <a:moveTo>
                    <a:pt x="5884" y="1"/>
                  </a:moveTo>
                  <a:cubicBezTo>
                    <a:pt x="5712" y="1"/>
                    <a:pt x="5535" y="75"/>
                    <a:pt x="5358" y="205"/>
                  </a:cubicBezTo>
                  <a:cubicBezTo>
                    <a:pt x="5285" y="351"/>
                    <a:pt x="5176" y="360"/>
                    <a:pt x="5054" y="360"/>
                  </a:cubicBezTo>
                  <a:cubicBezTo>
                    <a:pt x="5037" y="360"/>
                    <a:pt x="5019" y="360"/>
                    <a:pt x="5001" y="360"/>
                  </a:cubicBezTo>
                  <a:cubicBezTo>
                    <a:pt x="4311" y="336"/>
                    <a:pt x="3644" y="336"/>
                    <a:pt x="2953" y="324"/>
                  </a:cubicBezTo>
                  <a:cubicBezTo>
                    <a:pt x="2846" y="288"/>
                    <a:pt x="2739" y="270"/>
                    <a:pt x="2633" y="270"/>
                  </a:cubicBezTo>
                  <a:cubicBezTo>
                    <a:pt x="2528" y="270"/>
                    <a:pt x="2423" y="288"/>
                    <a:pt x="2322" y="324"/>
                  </a:cubicBezTo>
                  <a:lnTo>
                    <a:pt x="2096" y="324"/>
                  </a:lnTo>
                  <a:cubicBezTo>
                    <a:pt x="2040" y="296"/>
                    <a:pt x="1983" y="284"/>
                    <a:pt x="1927" y="284"/>
                  </a:cubicBezTo>
                  <a:cubicBezTo>
                    <a:pt x="1864" y="284"/>
                    <a:pt x="1802" y="299"/>
                    <a:pt x="1739" y="324"/>
                  </a:cubicBezTo>
                  <a:lnTo>
                    <a:pt x="1524" y="324"/>
                  </a:lnTo>
                  <a:cubicBezTo>
                    <a:pt x="1419" y="286"/>
                    <a:pt x="1308" y="277"/>
                    <a:pt x="1196" y="277"/>
                  </a:cubicBezTo>
                  <a:cubicBezTo>
                    <a:pt x="1094" y="277"/>
                    <a:pt x="992" y="284"/>
                    <a:pt x="890" y="284"/>
                  </a:cubicBezTo>
                  <a:cubicBezTo>
                    <a:pt x="752" y="284"/>
                    <a:pt x="615" y="271"/>
                    <a:pt x="489" y="205"/>
                  </a:cubicBezTo>
                  <a:cubicBezTo>
                    <a:pt x="407" y="180"/>
                    <a:pt x="332" y="165"/>
                    <a:pt x="258" y="165"/>
                  </a:cubicBezTo>
                  <a:cubicBezTo>
                    <a:pt x="192" y="165"/>
                    <a:pt x="128" y="177"/>
                    <a:pt x="60" y="205"/>
                  </a:cubicBezTo>
                  <a:cubicBezTo>
                    <a:pt x="0" y="372"/>
                    <a:pt x="84" y="467"/>
                    <a:pt x="215" y="550"/>
                  </a:cubicBezTo>
                  <a:lnTo>
                    <a:pt x="620" y="586"/>
                  </a:lnTo>
                  <a:cubicBezTo>
                    <a:pt x="786" y="550"/>
                    <a:pt x="929" y="550"/>
                    <a:pt x="1096" y="550"/>
                  </a:cubicBezTo>
                  <a:lnTo>
                    <a:pt x="1548" y="550"/>
                  </a:lnTo>
                  <a:cubicBezTo>
                    <a:pt x="1632" y="550"/>
                    <a:pt x="1703" y="550"/>
                    <a:pt x="1786" y="610"/>
                  </a:cubicBezTo>
                  <a:cubicBezTo>
                    <a:pt x="2834" y="622"/>
                    <a:pt x="3882" y="622"/>
                    <a:pt x="4942" y="633"/>
                  </a:cubicBezTo>
                  <a:cubicBezTo>
                    <a:pt x="5165" y="671"/>
                    <a:pt x="5389" y="708"/>
                    <a:pt x="5613" y="708"/>
                  </a:cubicBezTo>
                  <a:cubicBezTo>
                    <a:pt x="5818" y="708"/>
                    <a:pt x="6023" y="677"/>
                    <a:pt x="6227" y="586"/>
                  </a:cubicBezTo>
                  <a:cubicBezTo>
                    <a:pt x="6144" y="324"/>
                    <a:pt x="5906" y="514"/>
                    <a:pt x="5811" y="372"/>
                  </a:cubicBezTo>
                  <a:lnTo>
                    <a:pt x="5811" y="372"/>
                  </a:lnTo>
                  <a:cubicBezTo>
                    <a:pt x="5924" y="378"/>
                    <a:pt x="6041" y="424"/>
                    <a:pt x="6146" y="424"/>
                  </a:cubicBezTo>
                  <a:cubicBezTo>
                    <a:pt x="6241" y="424"/>
                    <a:pt x="6327" y="387"/>
                    <a:pt x="6394" y="252"/>
                  </a:cubicBezTo>
                  <a:cubicBezTo>
                    <a:pt x="6232" y="78"/>
                    <a:pt x="6060" y="1"/>
                    <a:pt x="588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23" name="Google Shape;3723;p32"/>
            <p:cNvSpPr/>
            <p:nvPr/>
          </p:nvSpPr>
          <p:spPr>
            <a:xfrm>
              <a:off x="5371200" y="3949125"/>
              <a:ext cx="140225" cy="12950"/>
            </a:xfrm>
            <a:custGeom>
              <a:avLst/>
              <a:gdLst/>
              <a:ahLst/>
              <a:cxnLst/>
              <a:rect l="l" t="t" r="r" b="b"/>
              <a:pathLst>
                <a:path w="5609" h="518" extrusionOk="0">
                  <a:moveTo>
                    <a:pt x="1334" y="10"/>
                  </a:moveTo>
                  <a:cubicBezTo>
                    <a:pt x="1087" y="10"/>
                    <a:pt x="840" y="12"/>
                    <a:pt x="596" y="24"/>
                  </a:cubicBezTo>
                  <a:cubicBezTo>
                    <a:pt x="568" y="26"/>
                    <a:pt x="540" y="26"/>
                    <a:pt x="511" y="26"/>
                  </a:cubicBezTo>
                  <a:cubicBezTo>
                    <a:pt x="493" y="26"/>
                    <a:pt x="474" y="26"/>
                    <a:pt x="455" y="26"/>
                  </a:cubicBezTo>
                  <a:cubicBezTo>
                    <a:pt x="249" y="26"/>
                    <a:pt x="39" y="39"/>
                    <a:pt x="0" y="358"/>
                  </a:cubicBezTo>
                  <a:cubicBezTo>
                    <a:pt x="187" y="495"/>
                    <a:pt x="395" y="517"/>
                    <a:pt x="603" y="517"/>
                  </a:cubicBezTo>
                  <a:cubicBezTo>
                    <a:pt x="700" y="517"/>
                    <a:pt x="798" y="513"/>
                    <a:pt x="893" y="513"/>
                  </a:cubicBezTo>
                  <a:cubicBezTo>
                    <a:pt x="1846" y="513"/>
                    <a:pt x="2786" y="501"/>
                    <a:pt x="3739" y="501"/>
                  </a:cubicBezTo>
                  <a:cubicBezTo>
                    <a:pt x="3880" y="487"/>
                    <a:pt x="4022" y="483"/>
                    <a:pt x="4164" y="483"/>
                  </a:cubicBezTo>
                  <a:cubicBezTo>
                    <a:pt x="4335" y="483"/>
                    <a:pt x="4507" y="489"/>
                    <a:pt x="4678" y="489"/>
                  </a:cubicBezTo>
                  <a:cubicBezTo>
                    <a:pt x="4992" y="489"/>
                    <a:pt x="5305" y="471"/>
                    <a:pt x="5608" y="370"/>
                  </a:cubicBezTo>
                  <a:cubicBezTo>
                    <a:pt x="5596" y="274"/>
                    <a:pt x="5549" y="215"/>
                    <a:pt x="5477" y="167"/>
                  </a:cubicBezTo>
                  <a:cubicBezTo>
                    <a:pt x="5447" y="161"/>
                    <a:pt x="5421" y="158"/>
                    <a:pt x="5394" y="158"/>
                  </a:cubicBezTo>
                  <a:cubicBezTo>
                    <a:pt x="5367" y="158"/>
                    <a:pt x="5340" y="161"/>
                    <a:pt x="5310" y="167"/>
                  </a:cubicBezTo>
                  <a:cubicBezTo>
                    <a:pt x="5280" y="212"/>
                    <a:pt x="5250" y="230"/>
                    <a:pt x="5221" y="230"/>
                  </a:cubicBezTo>
                  <a:cubicBezTo>
                    <a:pt x="5181" y="230"/>
                    <a:pt x="5143" y="197"/>
                    <a:pt x="5108" y="155"/>
                  </a:cubicBezTo>
                  <a:lnTo>
                    <a:pt x="4941" y="155"/>
                  </a:lnTo>
                  <a:cubicBezTo>
                    <a:pt x="4922" y="157"/>
                    <a:pt x="4903" y="158"/>
                    <a:pt x="4884" y="158"/>
                  </a:cubicBezTo>
                  <a:cubicBezTo>
                    <a:pt x="4760" y="158"/>
                    <a:pt x="4636" y="127"/>
                    <a:pt x="4513" y="96"/>
                  </a:cubicBezTo>
                  <a:cubicBezTo>
                    <a:pt x="4459" y="91"/>
                    <a:pt x="4406" y="88"/>
                    <a:pt x="4354" y="88"/>
                  </a:cubicBezTo>
                  <a:cubicBezTo>
                    <a:pt x="4279" y="88"/>
                    <a:pt x="4204" y="94"/>
                    <a:pt x="4120" y="108"/>
                  </a:cubicBezTo>
                  <a:cubicBezTo>
                    <a:pt x="4017" y="145"/>
                    <a:pt x="3919" y="159"/>
                    <a:pt x="3823" y="159"/>
                  </a:cubicBezTo>
                  <a:cubicBezTo>
                    <a:pt x="3640" y="159"/>
                    <a:pt x="3466" y="107"/>
                    <a:pt x="3286" y="60"/>
                  </a:cubicBezTo>
                  <a:cubicBezTo>
                    <a:pt x="2870" y="1"/>
                    <a:pt x="2477" y="24"/>
                    <a:pt x="2072" y="12"/>
                  </a:cubicBezTo>
                  <a:cubicBezTo>
                    <a:pt x="1828" y="12"/>
                    <a:pt x="1581" y="10"/>
                    <a:pt x="1334" y="1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24" name="Google Shape;3724;p32"/>
            <p:cNvSpPr/>
            <p:nvPr/>
          </p:nvSpPr>
          <p:spPr>
            <a:xfrm>
              <a:off x="5536100" y="3977700"/>
              <a:ext cx="123550" cy="8650"/>
            </a:xfrm>
            <a:custGeom>
              <a:avLst/>
              <a:gdLst/>
              <a:ahLst/>
              <a:cxnLst/>
              <a:rect l="l" t="t" r="r" b="b"/>
              <a:pathLst>
                <a:path w="4942" h="346" extrusionOk="0">
                  <a:moveTo>
                    <a:pt x="4668" y="1"/>
                  </a:moveTo>
                  <a:cubicBezTo>
                    <a:pt x="4373" y="12"/>
                    <a:pt x="4076" y="15"/>
                    <a:pt x="3779" y="15"/>
                  </a:cubicBezTo>
                  <a:cubicBezTo>
                    <a:pt x="3426" y="15"/>
                    <a:pt x="3072" y="11"/>
                    <a:pt x="2719" y="11"/>
                  </a:cubicBezTo>
                  <a:cubicBezTo>
                    <a:pt x="2144" y="11"/>
                    <a:pt x="1570" y="23"/>
                    <a:pt x="1000" y="84"/>
                  </a:cubicBezTo>
                  <a:cubicBezTo>
                    <a:pt x="926" y="140"/>
                    <a:pt x="842" y="157"/>
                    <a:pt x="754" y="157"/>
                  </a:cubicBezTo>
                  <a:cubicBezTo>
                    <a:pt x="628" y="157"/>
                    <a:pt x="493" y="123"/>
                    <a:pt x="368" y="123"/>
                  </a:cubicBezTo>
                  <a:cubicBezTo>
                    <a:pt x="226" y="123"/>
                    <a:pt x="95" y="166"/>
                    <a:pt x="0" y="346"/>
                  </a:cubicBezTo>
                  <a:cubicBezTo>
                    <a:pt x="1620" y="310"/>
                    <a:pt x="3263" y="263"/>
                    <a:pt x="4882" y="239"/>
                  </a:cubicBezTo>
                  <a:cubicBezTo>
                    <a:pt x="4941" y="179"/>
                    <a:pt x="4941" y="120"/>
                    <a:pt x="4870" y="72"/>
                  </a:cubicBezTo>
                  <a:cubicBezTo>
                    <a:pt x="4810" y="48"/>
                    <a:pt x="4727" y="1"/>
                    <a:pt x="466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25" name="Google Shape;3725;p32"/>
            <p:cNvSpPr/>
            <p:nvPr/>
          </p:nvSpPr>
          <p:spPr>
            <a:xfrm>
              <a:off x="5636400" y="3873225"/>
              <a:ext cx="79800" cy="19400"/>
            </a:xfrm>
            <a:custGeom>
              <a:avLst/>
              <a:gdLst/>
              <a:ahLst/>
              <a:cxnLst/>
              <a:rect l="l" t="t" r="r" b="b"/>
              <a:pathLst>
                <a:path w="3192" h="776" extrusionOk="0">
                  <a:moveTo>
                    <a:pt x="2294" y="0"/>
                  </a:moveTo>
                  <a:cubicBezTo>
                    <a:pt x="2013" y="0"/>
                    <a:pt x="1733" y="78"/>
                    <a:pt x="1453" y="215"/>
                  </a:cubicBezTo>
                  <a:cubicBezTo>
                    <a:pt x="1396" y="239"/>
                    <a:pt x="1336" y="246"/>
                    <a:pt x="1274" y="246"/>
                  </a:cubicBezTo>
                  <a:cubicBezTo>
                    <a:pt x="1179" y="246"/>
                    <a:pt x="1080" y="229"/>
                    <a:pt x="985" y="229"/>
                  </a:cubicBezTo>
                  <a:cubicBezTo>
                    <a:pt x="899" y="229"/>
                    <a:pt x="815" y="243"/>
                    <a:pt x="739" y="298"/>
                  </a:cubicBezTo>
                  <a:cubicBezTo>
                    <a:pt x="858" y="441"/>
                    <a:pt x="1072" y="310"/>
                    <a:pt x="1168" y="536"/>
                  </a:cubicBezTo>
                  <a:lnTo>
                    <a:pt x="1" y="536"/>
                  </a:lnTo>
                  <a:cubicBezTo>
                    <a:pt x="60" y="572"/>
                    <a:pt x="120" y="632"/>
                    <a:pt x="179" y="655"/>
                  </a:cubicBezTo>
                  <a:cubicBezTo>
                    <a:pt x="344" y="675"/>
                    <a:pt x="510" y="681"/>
                    <a:pt x="676" y="681"/>
                  </a:cubicBezTo>
                  <a:cubicBezTo>
                    <a:pt x="914" y="681"/>
                    <a:pt x="1152" y="669"/>
                    <a:pt x="1389" y="669"/>
                  </a:cubicBezTo>
                  <a:cubicBezTo>
                    <a:pt x="1688" y="669"/>
                    <a:pt x="1985" y="688"/>
                    <a:pt x="2275" y="774"/>
                  </a:cubicBezTo>
                  <a:cubicBezTo>
                    <a:pt x="2279" y="775"/>
                    <a:pt x="2284" y="776"/>
                    <a:pt x="2290" y="776"/>
                  </a:cubicBezTo>
                  <a:cubicBezTo>
                    <a:pt x="2347" y="776"/>
                    <a:pt x="2465" y="724"/>
                    <a:pt x="2465" y="691"/>
                  </a:cubicBezTo>
                  <a:cubicBezTo>
                    <a:pt x="2515" y="421"/>
                    <a:pt x="2675" y="388"/>
                    <a:pt x="2850" y="388"/>
                  </a:cubicBezTo>
                  <a:cubicBezTo>
                    <a:pt x="2904" y="388"/>
                    <a:pt x="2961" y="392"/>
                    <a:pt x="3015" y="392"/>
                  </a:cubicBezTo>
                  <a:cubicBezTo>
                    <a:pt x="3078" y="392"/>
                    <a:pt x="3138" y="387"/>
                    <a:pt x="3192" y="370"/>
                  </a:cubicBezTo>
                  <a:cubicBezTo>
                    <a:pt x="3180" y="322"/>
                    <a:pt x="3156" y="274"/>
                    <a:pt x="3144" y="251"/>
                  </a:cubicBezTo>
                  <a:cubicBezTo>
                    <a:pt x="2858" y="78"/>
                    <a:pt x="2575" y="0"/>
                    <a:pt x="229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26" name="Google Shape;3726;p32"/>
            <p:cNvSpPr/>
            <p:nvPr/>
          </p:nvSpPr>
          <p:spPr>
            <a:xfrm>
              <a:off x="5424275" y="3882400"/>
              <a:ext cx="83875" cy="15475"/>
            </a:xfrm>
            <a:custGeom>
              <a:avLst/>
              <a:gdLst/>
              <a:ahLst/>
              <a:cxnLst/>
              <a:rect l="l" t="t" r="r" b="b"/>
              <a:pathLst>
                <a:path w="3355" h="619" extrusionOk="0">
                  <a:moveTo>
                    <a:pt x="2955" y="1"/>
                  </a:moveTo>
                  <a:cubicBezTo>
                    <a:pt x="2828" y="1"/>
                    <a:pt x="2710" y="49"/>
                    <a:pt x="2592" y="134"/>
                  </a:cubicBezTo>
                  <a:cubicBezTo>
                    <a:pt x="1735" y="229"/>
                    <a:pt x="890" y="324"/>
                    <a:pt x="20" y="419"/>
                  </a:cubicBezTo>
                  <a:cubicBezTo>
                    <a:pt x="0" y="540"/>
                    <a:pt x="40" y="618"/>
                    <a:pt x="138" y="618"/>
                  </a:cubicBezTo>
                  <a:cubicBezTo>
                    <a:pt x="156" y="618"/>
                    <a:pt x="177" y="615"/>
                    <a:pt x="199" y="610"/>
                  </a:cubicBezTo>
                  <a:lnTo>
                    <a:pt x="2616" y="431"/>
                  </a:lnTo>
                  <a:cubicBezTo>
                    <a:pt x="2652" y="392"/>
                    <a:pt x="2691" y="379"/>
                    <a:pt x="2730" y="379"/>
                  </a:cubicBezTo>
                  <a:cubicBezTo>
                    <a:pt x="2813" y="379"/>
                    <a:pt x="2900" y="435"/>
                    <a:pt x="2980" y="435"/>
                  </a:cubicBezTo>
                  <a:cubicBezTo>
                    <a:pt x="3002" y="435"/>
                    <a:pt x="3024" y="431"/>
                    <a:pt x="3045" y="419"/>
                  </a:cubicBezTo>
                  <a:cubicBezTo>
                    <a:pt x="3152" y="372"/>
                    <a:pt x="3295" y="384"/>
                    <a:pt x="3330" y="253"/>
                  </a:cubicBezTo>
                  <a:cubicBezTo>
                    <a:pt x="3354" y="122"/>
                    <a:pt x="3223" y="62"/>
                    <a:pt x="3116" y="26"/>
                  </a:cubicBezTo>
                  <a:cubicBezTo>
                    <a:pt x="3060" y="9"/>
                    <a:pt x="3007" y="1"/>
                    <a:pt x="295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27" name="Google Shape;3727;p32"/>
            <p:cNvSpPr/>
            <p:nvPr/>
          </p:nvSpPr>
          <p:spPr>
            <a:xfrm>
              <a:off x="5421500" y="3905775"/>
              <a:ext cx="66100" cy="9225"/>
            </a:xfrm>
            <a:custGeom>
              <a:avLst/>
              <a:gdLst/>
              <a:ahLst/>
              <a:cxnLst/>
              <a:rect l="l" t="t" r="r" b="b"/>
              <a:pathLst>
                <a:path w="2644" h="369" extrusionOk="0">
                  <a:moveTo>
                    <a:pt x="1075" y="1"/>
                  </a:moveTo>
                  <a:cubicBezTo>
                    <a:pt x="999" y="1"/>
                    <a:pt x="925" y="24"/>
                    <a:pt x="858" y="80"/>
                  </a:cubicBezTo>
                  <a:cubicBezTo>
                    <a:pt x="858" y="92"/>
                    <a:pt x="846" y="92"/>
                    <a:pt x="810" y="103"/>
                  </a:cubicBezTo>
                  <a:cubicBezTo>
                    <a:pt x="803" y="110"/>
                    <a:pt x="796" y="113"/>
                    <a:pt x="788" y="113"/>
                  </a:cubicBezTo>
                  <a:cubicBezTo>
                    <a:pt x="767" y="113"/>
                    <a:pt x="744" y="93"/>
                    <a:pt x="727" y="68"/>
                  </a:cubicBezTo>
                  <a:lnTo>
                    <a:pt x="715" y="68"/>
                  </a:lnTo>
                  <a:cubicBezTo>
                    <a:pt x="477" y="80"/>
                    <a:pt x="227" y="68"/>
                    <a:pt x="0" y="222"/>
                  </a:cubicBezTo>
                  <a:cubicBezTo>
                    <a:pt x="75" y="338"/>
                    <a:pt x="170" y="368"/>
                    <a:pt x="271" y="368"/>
                  </a:cubicBezTo>
                  <a:cubicBezTo>
                    <a:pt x="346" y="368"/>
                    <a:pt x="424" y="352"/>
                    <a:pt x="501" y="342"/>
                  </a:cubicBezTo>
                  <a:lnTo>
                    <a:pt x="2572" y="342"/>
                  </a:lnTo>
                  <a:cubicBezTo>
                    <a:pt x="2644" y="187"/>
                    <a:pt x="2525" y="115"/>
                    <a:pt x="2406" y="80"/>
                  </a:cubicBezTo>
                  <a:cubicBezTo>
                    <a:pt x="2398" y="84"/>
                    <a:pt x="2387" y="85"/>
                    <a:pt x="2375" y="85"/>
                  </a:cubicBezTo>
                  <a:cubicBezTo>
                    <a:pt x="2351" y="85"/>
                    <a:pt x="2322" y="80"/>
                    <a:pt x="2298" y="80"/>
                  </a:cubicBezTo>
                  <a:cubicBezTo>
                    <a:pt x="2249" y="117"/>
                    <a:pt x="2196" y="138"/>
                    <a:pt x="2142" y="138"/>
                  </a:cubicBezTo>
                  <a:cubicBezTo>
                    <a:pt x="2092" y="138"/>
                    <a:pt x="2040" y="120"/>
                    <a:pt x="1989" y="80"/>
                  </a:cubicBezTo>
                  <a:lnTo>
                    <a:pt x="1870" y="80"/>
                  </a:lnTo>
                  <a:cubicBezTo>
                    <a:pt x="1796" y="135"/>
                    <a:pt x="1723" y="165"/>
                    <a:pt x="1650" y="165"/>
                  </a:cubicBezTo>
                  <a:cubicBezTo>
                    <a:pt x="1580" y="165"/>
                    <a:pt x="1511" y="138"/>
                    <a:pt x="1441" y="80"/>
                  </a:cubicBezTo>
                  <a:cubicBezTo>
                    <a:pt x="1393" y="80"/>
                    <a:pt x="1334" y="56"/>
                    <a:pt x="1286" y="56"/>
                  </a:cubicBezTo>
                  <a:cubicBezTo>
                    <a:pt x="1217" y="21"/>
                    <a:pt x="1145" y="1"/>
                    <a:pt x="107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28" name="Google Shape;3728;p32"/>
            <p:cNvSpPr/>
            <p:nvPr/>
          </p:nvSpPr>
          <p:spPr>
            <a:xfrm>
              <a:off x="5507525" y="3950600"/>
              <a:ext cx="50925" cy="10325"/>
            </a:xfrm>
            <a:custGeom>
              <a:avLst/>
              <a:gdLst/>
              <a:ahLst/>
              <a:cxnLst/>
              <a:rect l="l" t="t" r="r" b="b"/>
              <a:pathLst>
                <a:path w="2037" h="413" extrusionOk="0">
                  <a:moveTo>
                    <a:pt x="360" y="1"/>
                  </a:moveTo>
                  <a:cubicBezTo>
                    <a:pt x="233" y="1"/>
                    <a:pt x="110" y="57"/>
                    <a:pt x="0" y="180"/>
                  </a:cubicBezTo>
                  <a:cubicBezTo>
                    <a:pt x="60" y="215"/>
                    <a:pt x="96" y="263"/>
                    <a:pt x="155" y="311"/>
                  </a:cubicBezTo>
                  <a:cubicBezTo>
                    <a:pt x="448" y="377"/>
                    <a:pt x="790" y="413"/>
                    <a:pt x="1111" y="413"/>
                  </a:cubicBezTo>
                  <a:cubicBezTo>
                    <a:pt x="1482" y="413"/>
                    <a:pt x="1826" y="365"/>
                    <a:pt x="2036" y="263"/>
                  </a:cubicBezTo>
                  <a:lnTo>
                    <a:pt x="2036" y="263"/>
                  </a:lnTo>
                  <a:cubicBezTo>
                    <a:pt x="1952" y="285"/>
                    <a:pt x="1870" y="293"/>
                    <a:pt x="1790" y="293"/>
                  </a:cubicBezTo>
                  <a:cubicBezTo>
                    <a:pt x="1452" y="293"/>
                    <a:pt x="1139" y="141"/>
                    <a:pt x="808" y="141"/>
                  </a:cubicBezTo>
                  <a:cubicBezTo>
                    <a:pt x="781" y="141"/>
                    <a:pt x="754" y="142"/>
                    <a:pt x="727" y="144"/>
                  </a:cubicBezTo>
                  <a:cubicBezTo>
                    <a:pt x="605" y="51"/>
                    <a:pt x="481" y="1"/>
                    <a:pt x="36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29" name="Google Shape;3729;p32"/>
            <p:cNvSpPr/>
            <p:nvPr/>
          </p:nvSpPr>
          <p:spPr>
            <a:xfrm>
              <a:off x="5489075" y="3879150"/>
              <a:ext cx="44075" cy="13750"/>
            </a:xfrm>
            <a:custGeom>
              <a:avLst/>
              <a:gdLst/>
              <a:ahLst/>
              <a:cxnLst/>
              <a:rect l="l" t="t" r="r" b="b"/>
              <a:pathLst>
                <a:path w="1763" h="550" extrusionOk="0">
                  <a:moveTo>
                    <a:pt x="544" y="0"/>
                  </a:moveTo>
                  <a:cubicBezTo>
                    <a:pt x="367" y="0"/>
                    <a:pt x="192" y="43"/>
                    <a:pt x="24" y="156"/>
                  </a:cubicBezTo>
                  <a:cubicBezTo>
                    <a:pt x="24" y="192"/>
                    <a:pt x="24" y="240"/>
                    <a:pt x="0" y="275"/>
                  </a:cubicBezTo>
                  <a:cubicBezTo>
                    <a:pt x="131" y="275"/>
                    <a:pt x="286" y="275"/>
                    <a:pt x="417" y="299"/>
                  </a:cubicBezTo>
                  <a:cubicBezTo>
                    <a:pt x="476" y="299"/>
                    <a:pt x="536" y="323"/>
                    <a:pt x="595" y="335"/>
                  </a:cubicBezTo>
                  <a:cubicBezTo>
                    <a:pt x="560" y="418"/>
                    <a:pt x="500" y="478"/>
                    <a:pt x="453" y="549"/>
                  </a:cubicBezTo>
                  <a:cubicBezTo>
                    <a:pt x="893" y="549"/>
                    <a:pt x="1310" y="371"/>
                    <a:pt x="1762" y="299"/>
                  </a:cubicBezTo>
                  <a:cubicBezTo>
                    <a:pt x="1750" y="216"/>
                    <a:pt x="1655" y="216"/>
                    <a:pt x="1608" y="156"/>
                  </a:cubicBezTo>
                  <a:cubicBezTo>
                    <a:pt x="1465" y="144"/>
                    <a:pt x="1322" y="144"/>
                    <a:pt x="1179" y="133"/>
                  </a:cubicBezTo>
                  <a:cubicBezTo>
                    <a:pt x="971" y="61"/>
                    <a:pt x="756" y="0"/>
                    <a:pt x="54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30" name="Google Shape;3730;p32"/>
            <p:cNvSpPr/>
            <p:nvPr/>
          </p:nvSpPr>
          <p:spPr>
            <a:xfrm>
              <a:off x="5451550" y="3919825"/>
              <a:ext cx="41400" cy="9075"/>
            </a:xfrm>
            <a:custGeom>
              <a:avLst/>
              <a:gdLst/>
              <a:ahLst/>
              <a:cxnLst/>
              <a:rect l="l" t="t" r="r" b="b"/>
              <a:pathLst>
                <a:path w="1656" h="363" extrusionOk="0">
                  <a:moveTo>
                    <a:pt x="521" y="1"/>
                  </a:moveTo>
                  <a:cubicBezTo>
                    <a:pt x="428" y="1"/>
                    <a:pt x="333" y="18"/>
                    <a:pt x="239" y="65"/>
                  </a:cubicBezTo>
                  <a:cubicBezTo>
                    <a:pt x="180" y="65"/>
                    <a:pt x="132" y="77"/>
                    <a:pt x="72" y="77"/>
                  </a:cubicBezTo>
                  <a:cubicBezTo>
                    <a:pt x="1" y="244"/>
                    <a:pt x="156" y="292"/>
                    <a:pt x="227" y="363"/>
                  </a:cubicBezTo>
                  <a:lnTo>
                    <a:pt x="537" y="363"/>
                  </a:lnTo>
                  <a:cubicBezTo>
                    <a:pt x="537" y="351"/>
                    <a:pt x="549" y="351"/>
                    <a:pt x="572" y="315"/>
                  </a:cubicBezTo>
                  <a:cubicBezTo>
                    <a:pt x="584" y="315"/>
                    <a:pt x="608" y="339"/>
                    <a:pt x="644" y="363"/>
                  </a:cubicBezTo>
                  <a:lnTo>
                    <a:pt x="1656" y="363"/>
                  </a:lnTo>
                  <a:cubicBezTo>
                    <a:pt x="1549" y="196"/>
                    <a:pt x="1370" y="172"/>
                    <a:pt x="1227" y="77"/>
                  </a:cubicBezTo>
                  <a:lnTo>
                    <a:pt x="942" y="77"/>
                  </a:lnTo>
                  <a:cubicBezTo>
                    <a:pt x="805" y="41"/>
                    <a:pt x="664" y="1"/>
                    <a:pt x="52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31" name="Google Shape;3731;p32"/>
            <p:cNvSpPr/>
            <p:nvPr/>
          </p:nvSpPr>
          <p:spPr>
            <a:xfrm>
              <a:off x="5658125" y="3978350"/>
              <a:ext cx="38975" cy="6075"/>
            </a:xfrm>
            <a:custGeom>
              <a:avLst/>
              <a:gdLst/>
              <a:ahLst/>
              <a:cxnLst/>
              <a:rect l="l" t="t" r="r" b="b"/>
              <a:pathLst>
                <a:path w="1559" h="243" extrusionOk="0">
                  <a:moveTo>
                    <a:pt x="398" y="1"/>
                  </a:moveTo>
                  <a:cubicBezTo>
                    <a:pt x="266" y="1"/>
                    <a:pt x="134" y="13"/>
                    <a:pt x="1" y="46"/>
                  </a:cubicBezTo>
                  <a:lnTo>
                    <a:pt x="1" y="213"/>
                  </a:lnTo>
                  <a:cubicBezTo>
                    <a:pt x="465" y="213"/>
                    <a:pt x="906" y="213"/>
                    <a:pt x="1358" y="237"/>
                  </a:cubicBezTo>
                  <a:cubicBezTo>
                    <a:pt x="1383" y="240"/>
                    <a:pt x="1405" y="242"/>
                    <a:pt x="1425" y="242"/>
                  </a:cubicBezTo>
                  <a:cubicBezTo>
                    <a:pt x="1527" y="242"/>
                    <a:pt x="1559" y="188"/>
                    <a:pt x="1549" y="58"/>
                  </a:cubicBezTo>
                  <a:lnTo>
                    <a:pt x="1549" y="58"/>
                  </a:lnTo>
                  <a:cubicBezTo>
                    <a:pt x="1480" y="66"/>
                    <a:pt x="1411" y="69"/>
                    <a:pt x="1343" y="69"/>
                  </a:cubicBezTo>
                  <a:cubicBezTo>
                    <a:pt x="1029" y="69"/>
                    <a:pt x="715" y="1"/>
                    <a:pt x="39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32" name="Google Shape;3732;p32"/>
            <p:cNvSpPr/>
            <p:nvPr/>
          </p:nvSpPr>
          <p:spPr>
            <a:xfrm>
              <a:off x="5516750" y="3943425"/>
              <a:ext cx="40200" cy="7800"/>
            </a:xfrm>
            <a:custGeom>
              <a:avLst/>
              <a:gdLst/>
              <a:ahLst/>
              <a:cxnLst/>
              <a:rect l="l" t="t" r="r" b="b"/>
              <a:pathLst>
                <a:path w="1608" h="312" extrusionOk="0">
                  <a:moveTo>
                    <a:pt x="257" y="0"/>
                  </a:moveTo>
                  <a:cubicBezTo>
                    <a:pt x="192" y="0"/>
                    <a:pt x="126" y="5"/>
                    <a:pt x="60" y="14"/>
                  </a:cubicBezTo>
                  <a:cubicBezTo>
                    <a:pt x="0" y="205"/>
                    <a:pt x="143" y="240"/>
                    <a:pt x="286" y="300"/>
                  </a:cubicBezTo>
                  <a:cubicBezTo>
                    <a:pt x="298" y="300"/>
                    <a:pt x="322" y="312"/>
                    <a:pt x="358" y="312"/>
                  </a:cubicBezTo>
                  <a:cubicBezTo>
                    <a:pt x="414" y="308"/>
                    <a:pt x="471" y="307"/>
                    <a:pt x="528" y="307"/>
                  </a:cubicBezTo>
                  <a:cubicBezTo>
                    <a:pt x="626" y="307"/>
                    <a:pt x="725" y="310"/>
                    <a:pt x="829" y="310"/>
                  </a:cubicBezTo>
                  <a:cubicBezTo>
                    <a:pt x="1065" y="310"/>
                    <a:pt x="1320" y="293"/>
                    <a:pt x="1608" y="181"/>
                  </a:cubicBezTo>
                  <a:cubicBezTo>
                    <a:pt x="1083" y="171"/>
                    <a:pt x="674" y="0"/>
                    <a:pt x="25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33" name="Google Shape;3733;p32"/>
            <p:cNvSpPr/>
            <p:nvPr/>
          </p:nvSpPr>
          <p:spPr>
            <a:xfrm>
              <a:off x="5488650" y="3910900"/>
              <a:ext cx="29900" cy="6500"/>
            </a:xfrm>
            <a:custGeom>
              <a:avLst/>
              <a:gdLst/>
              <a:ahLst/>
              <a:cxnLst/>
              <a:rect l="l" t="t" r="r" b="b"/>
              <a:pathLst>
                <a:path w="1196" h="260" extrusionOk="0">
                  <a:moveTo>
                    <a:pt x="131" y="0"/>
                  </a:moveTo>
                  <a:cubicBezTo>
                    <a:pt x="38" y="0"/>
                    <a:pt x="0" y="59"/>
                    <a:pt x="41" y="160"/>
                  </a:cubicBezTo>
                  <a:cubicBezTo>
                    <a:pt x="209" y="218"/>
                    <a:pt x="374" y="259"/>
                    <a:pt x="541" y="259"/>
                  </a:cubicBezTo>
                  <a:cubicBezTo>
                    <a:pt x="754" y="259"/>
                    <a:pt x="969" y="192"/>
                    <a:pt x="1196" y="6"/>
                  </a:cubicBezTo>
                  <a:lnTo>
                    <a:pt x="184" y="6"/>
                  </a:lnTo>
                  <a:cubicBezTo>
                    <a:pt x="165" y="2"/>
                    <a:pt x="147"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34" name="Google Shape;3734;p32"/>
            <p:cNvSpPr/>
            <p:nvPr/>
          </p:nvSpPr>
          <p:spPr>
            <a:xfrm>
              <a:off x="5529250" y="3978675"/>
              <a:ext cx="32175" cy="7100"/>
            </a:xfrm>
            <a:custGeom>
              <a:avLst/>
              <a:gdLst/>
              <a:ahLst/>
              <a:cxnLst/>
              <a:rect l="l" t="t" r="r" b="b"/>
              <a:pathLst>
                <a:path w="1287" h="284" extrusionOk="0">
                  <a:moveTo>
                    <a:pt x="763" y="0"/>
                  </a:moveTo>
                  <a:cubicBezTo>
                    <a:pt x="505" y="0"/>
                    <a:pt x="249" y="19"/>
                    <a:pt x="1" y="33"/>
                  </a:cubicBezTo>
                  <a:cubicBezTo>
                    <a:pt x="48" y="104"/>
                    <a:pt x="96" y="200"/>
                    <a:pt x="143" y="271"/>
                  </a:cubicBezTo>
                  <a:cubicBezTo>
                    <a:pt x="203" y="283"/>
                    <a:pt x="239" y="283"/>
                    <a:pt x="286" y="283"/>
                  </a:cubicBezTo>
                  <a:cubicBezTo>
                    <a:pt x="392" y="177"/>
                    <a:pt x="509" y="160"/>
                    <a:pt x="630" y="160"/>
                  </a:cubicBezTo>
                  <a:cubicBezTo>
                    <a:pt x="685" y="160"/>
                    <a:pt x="742" y="164"/>
                    <a:pt x="798" y="164"/>
                  </a:cubicBezTo>
                  <a:cubicBezTo>
                    <a:pt x="845" y="164"/>
                    <a:pt x="895" y="167"/>
                    <a:pt x="947" y="167"/>
                  </a:cubicBezTo>
                  <a:cubicBezTo>
                    <a:pt x="1068" y="167"/>
                    <a:pt x="1195" y="150"/>
                    <a:pt x="1286" y="33"/>
                  </a:cubicBezTo>
                  <a:cubicBezTo>
                    <a:pt x="1113" y="9"/>
                    <a:pt x="938" y="0"/>
                    <a:pt x="76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35" name="Google Shape;3735;p32"/>
            <p:cNvSpPr/>
            <p:nvPr/>
          </p:nvSpPr>
          <p:spPr>
            <a:xfrm>
              <a:off x="5495925" y="3945550"/>
              <a:ext cx="29775" cy="9625"/>
            </a:xfrm>
            <a:custGeom>
              <a:avLst/>
              <a:gdLst/>
              <a:ahLst/>
              <a:cxnLst/>
              <a:rect l="l" t="t" r="r" b="b"/>
              <a:pathLst>
                <a:path w="1191" h="385" extrusionOk="0">
                  <a:moveTo>
                    <a:pt x="548" y="1"/>
                  </a:moveTo>
                  <a:cubicBezTo>
                    <a:pt x="488" y="1"/>
                    <a:pt x="429" y="25"/>
                    <a:pt x="369" y="36"/>
                  </a:cubicBezTo>
                  <a:cubicBezTo>
                    <a:pt x="238" y="84"/>
                    <a:pt x="71" y="84"/>
                    <a:pt x="0" y="263"/>
                  </a:cubicBezTo>
                  <a:cubicBezTo>
                    <a:pt x="12" y="286"/>
                    <a:pt x="12" y="322"/>
                    <a:pt x="24" y="346"/>
                  </a:cubicBezTo>
                  <a:cubicBezTo>
                    <a:pt x="71" y="346"/>
                    <a:pt x="131" y="358"/>
                    <a:pt x="179" y="358"/>
                  </a:cubicBezTo>
                  <a:cubicBezTo>
                    <a:pt x="202" y="376"/>
                    <a:pt x="223" y="385"/>
                    <a:pt x="244" y="385"/>
                  </a:cubicBezTo>
                  <a:cubicBezTo>
                    <a:pt x="265" y="385"/>
                    <a:pt x="286" y="376"/>
                    <a:pt x="310" y="358"/>
                  </a:cubicBezTo>
                  <a:lnTo>
                    <a:pt x="452" y="358"/>
                  </a:lnTo>
                  <a:cubicBezTo>
                    <a:pt x="714" y="358"/>
                    <a:pt x="953" y="346"/>
                    <a:pt x="1191" y="334"/>
                  </a:cubicBezTo>
                  <a:lnTo>
                    <a:pt x="1167" y="251"/>
                  </a:lnTo>
                  <a:lnTo>
                    <a:pt x="1167" y="215"/>
                  </a:lnTo>
                  <a:lnTo>
                    <a:pt x="1155" y="167"/>
                  </a:lnTo>
                  <a:cubicBezTo>
                    <a:pt x="953" y="108"/>
                    <a:pt x="738" y="60"/>
                    <a:pt x="54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36" name="Google Shape;3736;p32"/>
            <p:cNvSpPr/>
            <p:nvPr/>
          </p:nvSpPr>
          <p:spPr>
            <a:xfrm>
              <a:off x="5378625" y="3969075"/>
              <a:ext cx="21775" cy="13700"/>
            </a:xfrm>
            <a:custGeom>
              <a:avLst/>
              <a:gdLst/>
              <a:ahLst/>
              <a:cxnLst/>
              <a:rect l="l" t="t" r="r" b="b"/>
              <a:pathLst>
                <a:path w="871" h="548" extrusionOk="0">
                  <a:moveTo>
                    <a:pt x="275" y="0"/>
                  </a:moveTo>
                  <a:cubicBezTo>
                    <a:pt x="1" y="369"/>
                    <a:pt x="370" y="417"/>
                    <a:pt x="572" y="548"/>
                  </a:cubicBezTo>
                  <a:cubicBezTo>
                    <a:pt x="632" y="429"/>
                    <a:pt x="751" y="417"/>
                    <a:pt x="870" y="405"/>
                  </a:cubicBezTo>
                  <a:cubicBezTo>
                    <a:pt x="692" y="250"/>
                    <a:pt x="406" y="238"/>
                    <a:pt x="27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37" name="Google Shape;3737;p32"/>
            <p:cNvSpPr/>
            <p:nvPr/>
          </p:nvSpPr>
          <p:spPr>
            <a:xfrm>
              <a:off x="5506325" y="3942575"/>
              <a:ext cx="19075" cy="8175"/>
            </a:xfrm>
            <a:custGeom>
              <a:avLst/>
              <a:gdLst/>
              <a:ahLst/>
              <a:cxnLst/>
              <a:rect l="l" t="t" r="r" b="b"/>
              <a:pathLst>
                <a:path w="763" h="327" extrusionOk="0">
                  <a:moveTo>
                    <a:pt x="48" y="1"/>
                  </a:moveTo>
                  <a:lnTo>
                    <a:pt x="60" y="60"/>
                  </a:lnTo>
                  <a:cubicBezTo>
                    <a:pt x="1" y="108"/>
                    <a:pt x="13" y="155"/>
                    <a:pt x="60" y="203"/>
                  </a:cubicBezTo>
                  <a:cubicBezTo>
                    <a:pt x="214" y="284"/>
                    <a:pt x="363" y="327"/>
                    <a:pt x="525" y="327"/>
                  </a:cubicBezTo>
                  <a:cubicBezTo>
                    <a:pt x="601" y="327"/>
                    <a:pt x="679" y="317"/>
                    <a:pt x="763" y="298"/>
                  </a:cubicBezTo>
                  <a:cubicBezTo>
                    <a:pt x="667" y="215"/>
                    <a:pt x="560" y="144"/>
                    <a:pt x="477" y="48"/>
                  </a:cubicBezTo>
                  <a:cubicBezTo>
                    <a:pt x="346" y="36"/>
                    <a:pt x="191" y="24"/>
                    <a:pt x="4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38" name="Google Shape;3738;p32"/>
            <p:cNvSpPr/>
            <p:nvPr/>
          </p:nvSpPr>
          <p:spPr>
            <a:xfrm>
              <a:off x="5567650" y="3958025"/>
              <a:ext cx="12850" cy="4975"/>
            </a:xfrm>
            <a:custGeom>
              <a:avLst/>
              <a:gdLst/>
              <a:ahLst/>
              <a:cxnLst/>
              <a:rect l="l" t="t" r="r" b="b"/>
              <a:pathLst>
                <a:path w="514" h="199" extrusionOk="0">
                  <a:moveTo>
                    <a:pt x="379" y="0"/>
                  </a:moveTo>
                  <a:cubicBezTo>
                    <a:pt x="356" y="0"/>
                    <a:pt x="332" y="2"/>
                    <a:pt x="310" y="2"/>
                  </a:cubicBezTo>
                  <a:lnTo>
                    <a:pt x="36" y="2"/>
                  </a:lnTo>
                  <a:cubicBezTo>
                    <a:pt x="0" y="37"/>
                    <a:pt x="0" y="97"/>
                    <a:pt x="12" y="145"/>
                  </a:cubicBezTo>
                  <a:cubicBezTo>
                    <a:pt x="119" y="157"/>
                    <a:pt x="215" y="157"/>
                    <a:pt x="298" y="192"/>
                  </a:cubicBezTo>
                  <a:cubicBezTo>
                    <a:pt x="326" y="196"/>
                    <a:pt x="351" y="198"/>
                    <a:pt x="374" y="198"/>
                  </a:cubicBezTo>
                  <a:cubicBezTo>
                    <a:pt x="430" y="198"/>
                    <a:pt x="468" y="183"/>
                    <a:pt x="477" y="133"/>
                  </a:cubicBezTo>
                  <a:cubicBezTo>
                    <a:pt x="513" y="14"/>
                    <a:pt x="452" y="0"/>
                    <a:pt x="37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39" name="Google Shape;3739;p32"/>
            <p:cNvSpPr/>
            <p:nvPr/>
          </p:nvSpPr>
          <p:spPr>
            <a:xfrm>
              <a:off x="5528950" y="3882750"/>
              <a:ext cx="16100" cy="3300"/>
            </a:xfrm>
            <a:custGeom>
              <a:avLst/>
              <a:gdLst/>
              <a:ahLst/>
              <a:cxnLst/>
              <a:rect l="l" t="t" r="r" b="b"/>
              <a:pathLst>
                <a:path w="644" h="132" extrusionOk="0">
                  <a:moveTo>
                    <a:pt x="1" y="0"/>
                  </a:moveTo>
                  <a:cubicBezTo>
                    <a:pt x="60" y="48"/>
                    <a:pt x="108" y="96"/>
                    <a:pt x="155" y="131"/>
                  </a:cubicBezTo>
                  <a:cubicBezTo>
                    <a:pt x="243" y="131"/>
                    <a:pt x="335" y="126"/>
                    <a:pt x="430" y="126"/>
                  </a:cubicBezTo>
                  <a:cubicBezTo>
                    <a:pt x="477" y="126"/>
                    <a:pt x="524" y="127"/>
                    <a:pt x="572" y="131"/>
                  </a:cubicBezTo>
                  <a:cubicBezTo>
                    <a:pt x="632" y="96"/>
                    <a:pt x="644" y="48"/>
                    <a:pt x="572" y="12"/>
                  </a:cubicBezTo>
                  <a:cubicBezTo>
                    <a:pt x="394" y="0"/>
                    <a:pt x="191" y="0"/>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40" name="Google Shape;3740;p32"/>
            <p:cNvSpPr/>
            <p:nvPr/>
          </p:nvSpPr>
          <p:spPr>
            <a:xfrm>
              <a:off x="5543550" y="3882450"/>
              <a:ext cx="8650" cy="3900"/>
            </a:xfrm>
            <a:custGeom>
              <a:avLst/>
              <a:gdLst/>
              <a:ahLst/>
              <a:cxnLst/>
              <a:rect l="l" t="t" r="r" b="b"/>
              <a:pathLst>
                <a:path w="346" h="156" extrusionOk="0">
                  <a:moveTo>
                    <a:pt x="286" y="1"/>
                  </a:moveTo>
                  <a:cubicBezTo>
                    <a:pt x="191" y="12"/>
                    <a:pt x="83" y="12"/>
                    <a:pt x="0" y="12"/>
                  </a:cubicBezTo>
                  <a:lnTo>
                    <a:pt x="0" y="132"/>
                  </a:lnTo>
                  <a:cubicBezTo>
                    <a:pt x="36" y="147"/>
                    <a:pt x="77" y="156"/>
                    <a:pt x="120" y="156"/>
                  </a:cubicBezTo>
                  <a:cubicBezTo>
                    <a:pt x="175" y="156"/>
                    <a:pt x="232" y="141"/>
                    <a:pt x="286" y="108"/>
                  </a:cubicBezTo>
                  <a:cubicBezTo>
                    <a:pt x="345" y="72"/>
                    <a:pt x="345" y="48"/>
                    <a:pt x="28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41" name="Google Shape;3741;p32"/>
            <p:cNvSpPr/>
            <p:nvPr/>
          </p:nvSpPr>
          <p:spPr>
            <a:xfrm>
              <a:off x="5552775" y="3882450"/>
              <a:ext cx="4775" cy="3300"/>
            </a:xfrm>
            <a:custGeom>
              <a:avLst/>
              <a:gdLst/>
              <a:ahLst/>
              <a:cxnLst/>
              <a:rect l="l" t="t" r="r" b="b"/>
              <a:pathLst>
                <a:path w="191" h="132" extrusionOk="0">
                  <a:moveTo>
                    <a:pt x="60" y="1"/>
                  </a:moveTo>
                  <a:cubicBezTo>
                    <a:pt x="0" y="48"/>
                    <a:pt x="0" y="72"/>
                    <a:pt x="60" y="120"/>
                  </a:cubicBezTo>
                  <a:cubicBezTo>
                    <a:pt x="107" y="120"/>
                    <a:pt x="155" y="132"/>
                    <a:pt x="191" y="132"/>
                  </a:cubicBezTo>
                  <a:lnTo>
                    <a:pt x="60"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42" name="Google Shape;3742;p32"/>
            <p:cNvSpPr/>
            <p:nvPr/>
          </p:nvSpPr>
          <p:spPr>
            <a:xfrm>
              <a:off x="5550675" y="3882450"/>
              <a:ext cx="3600" cy="2700"/>
            </a:xfrm>
            <a:custGeom>
              <a:avLst/>
              <a:gdLst/>
              <a:ahLst/>
              <a:cxnLst/>
              <a:rect l="l" t="t" r="r" b="b"/>
              <a:pathLst>
                <a:path w="144" h="108" extrusionOk="0">
                  <a:moveTo>
                    <a:pt x="1" y="1"/>
                  </a:moveTo>
                  <a:lnTo>
                    <a:pt x="1" y="108"/>
                  </a:lnTo>
                  <a:lnTo>
                    <a:pt x="144" y="108"/>
                  </a:lnTo>
                  <a:lnTo>
                    <a:pt x="144"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43" name="Google Shape;3743;p32"/>
            <p:cNvSpPr/>
            <p:nvPr/>
          </p:nvSpPr>
          <p:spPr>
            <a:xfrm>
              <a:off x="5564975" y="3958050"/>
              <a:ext cx="3600" cy="3600"/>
            </a:xfrm>
            <a:custGeom>
              <a:avLst/>
              <a:gdLst/>
              <a:ahLst/>
              <a:cxnLst/>
              <a:rect l="l" t="t" r="r" b="b"/>
              <a:pathLst>
                <a:path w="144" h="144" extrusionOk="0">
                  <a:moveTo>
                    <a:pt x="143" y="1"/>
                  </a:moveTo>
                  <a:cubicBezTo>
                    <a:pt x="107" y="13"/>
                    <a:pt x="36" y="25"/>
                    <a:pt x="36" y="36"/>
                  </a:cubicBezTo>
                  <a:cubicBezTo>
                    <a:pt x="0" y="132"/>
                    <a:pt x="72" y="144"/>
                    <a:pt x="143" y="144"/>
                  </a:cubicBezTo>
                  <a:lnTo>
                    <a:pt x="143"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44" name="Google Shape;3744;p32"/>
            <p:cNvSpPr/>
            <p:nvPr/>
          </p:nvSpPr>
          <p:spPr>
            <a:xfrm>
              <a:off x="5463475" y="3997050"/>
              <a:ext cx="191700" cy="16950"/>
            </a:xfrm>
            <a:custGeom>
              <a:avLst/>
              <a:gdLst/>
              <a:ahLst/>
              <a:cxnLst/>
              <a:rect l="l" t="t" r="r" b="b"/>
              <a:pathLst>
                <a:path w="7668" h="678" extrusionOk="0">
                  <a:moveTo>
                    <a:pt x="1191" y="0"/>
                  </a:moveTo>
                  <a:cubicBezTo>
                    <a:pt x="810" y="12"/>
                    <a:pt x="429" y="24"/>
                    <a:pt x="48" y="48"/>
                  </a:cubicBezTo>
                  <a:cubicBezTo>
                    <a:pt x="0" y="179"/>
                    <a:pt x="72" y="239"/>
                    <a:pt x="191" y="286"/>
                  </a:cubicBezTo>
                  <a:lnTo>
                    <a:pt x="6037" y="465"/>
                  </a:lnTo>
                  <a:cubicBezTo>
                    <a:pt x="6144" y="524"/>
                    <a:pt x="6263" y="501"/>
                    <a:pt x="6370" y="560"/>
                  </a:cubicBezTo>
                  <a:cubicBezTo>
                    <a:pt x="6488" y="594"/>
                    <a:pt x="6606" y="627"/>
                    <a:pt x="6728" y="627"/>
                  </a:cubicBezTo>
                  <a:cubicBezTo>
                    <a:pt x="6778" y="627"/>
                    <a:pt x="6830" y="622"/>
                    <a:pt x="6882" y="608"/>
                  </a:cubicBezTo>
                  <a:cubicBezTo>
                    <a:pt x="7024" y="608"/>
                    <a:pt x="7186" y="677"/>
                    <a:pt x="7336" y="677"/>
                  </a:cubicBezTo>
                  <a:cubicBezTo>
                    <a:pt x="7463" y="677"/>
                    <a:pt x="7580" y="627"/>
                    <a:pt x="7668" y="441"/>
                  </a:cubicBezTo>
                  <a:cubicBezTo>
                    <a:pt x="7570" y="402"/>
                    <a:pt x="7475" y="384"/>
                    <a:pt x="7380" y="384"/>
                  </a:cubicBezTo>
                  <a:cubicBezTo>
                    <a:pt x="7302" y="384"/>
                    <a:pt x="7224" y="396"/>
                    <a:pt x="7144" y="417"/>
                  </a:cubicBezTo>
                  <a:cubicBezTo>
                    <a:pt x="7025" y="381"/>
                    <a:pt x="6906" y="370"/>
                    <a:pt x="6799" y="322"/>
                  </a:cubicBezTo>
                  <a:cubicBezTo>
                    <a:pt x="6656" y="310"/>
                    <a:pt x="6525" y="298"/>
                    <a:pt x="6382" y="286"/>
                  </a:cubicBezTo>
                  <a:cubicBezTo>
                    <a:pt x="6251" y="191"/>
                    <a:pt x="6084" y="251"/>
                    <a:pt x="5941" y="191"/>
                  </a:cubicBezTo>
                  <a:cubicBezTo>
                    <a:pt x="4995" y="125"/>
                    <a:pt x="4041" y="23"/>
                    <a:pt x="3091" y="23"/>
                  </a:cubicBezTo>
                  <a:cubicBezTo>
                    <a:pt x="2834" y="23"/>
                    <a:pt x="2578" y="30"/>
                    <a:pt x="2322" y="48"/>
                  </a:cubicBezTo>
                  <a:cubicBezTo>
                    <a:pt x="2182" y="57"/>
                    <a:pt x="2043" y="62"/>
                    <a:pt x="1904" y="62"/>
                  </a:cubicBezTo>
                  <a:cubicBezTo>
                    <a:pt x="1664" y="62"/>
                    <a:pt x="1425" y="46"/>
                    <a:pt x="119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45" name="Google Shape;3745;p32"/>
            <p:cNvSpPr/>
            <p:nvPr/>
          </p:nvSpPr>
          <p:spPr>
            <a:xfrm>
              <a:off x="5831975" y="4022950"/>
              <a:ext cx="110150" cy="18475"/>
            </a:xfrm>
            <a:custGeom>
              <a:avLst/>
              <a:gdLst/>
              <a:ahLst/>
              <a:cxnLst/>
              <a:rect l="l" t="t" r="r" b="b"/>
              <a:pathLst>
                <a:path w="4406" h="739" extrusionOk="0">
                  <a:moveTo>
                    <a:pt x="72" y="0"/>
                  </a:moveTo>
                  <a:cubicBezTo>
                    <a:pt x="0" y="84"/>
                    <a:pt x="0" y="167"/>
                    <a:pt x="72" y="262"/>
                  </a:cubicBezTo>
                  <a:cubicBezTo>
                    <a:pt x="203" y="274"/>
                    <a:pt x="357" y="286"/>
                    <a:pt x="488" y="322"/>
                  </a:cubicBezTo>
                  <a:cubicBezTo>
                    <a:pt x="1369" y="465"/>
                    <a:pt x="2262" y="500"/>
                    <a:pt x="3120" y="691"/>
                  </a:cubicBezTo>
                  <a:cubicBezTo>
                    <a:pt x="3346" y="703"/>
                    <a:pt x="3584" y="715"/>
                    <a:pt x="3810" y="739"/>
                  </a:cubicBezTo>
                  <a:lnTo>
                    <a:pt x="3822" y="679"/>
                  </a:lnTo>
                  <a:cubicBezTo>
                    <a:pt x="3873" y="652"/>
                    <a:pt x="3929" y="645"/>
                    <a:pt x="3987" y="645"/>
                  </a:cubicBezTo>
                  <a:cubicBezTo>
                    <a:pt x="4044" y="645"/>
                    <a:pt x="4104" y="652"/>
                    <a:pt x="4162" y="652"/>
                  </a:cubicBezTo>
                  <a:cubicBezTo>
                    <a:pt x="4249" y="652"/>
                    <a:pt x="4334" y="636"/>
                    <a:pt x="4405" y="560"/>
                  </a:cubicBezTo>
                  <a:cubicBezTo>
                    <a:pt x="4001" y="334"/>
                    <a:pt x="3572" y="393"/>
                    <a:pt x="3155" y="346"/>
                  </a:cubicBezTo>
                  <a:cubicBezTo>
                    <a:pt x="2119" y="238"/>
                    <a:pt x="1107" y="24"/>
                    <a:pt x="7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46" name="Google Shape;3746;p32"/>
            <p:cNvSpPr/>
            <p:nvPr/>
          </p:nvSpPr>
          <p:spPr>
            <a:xfrm>
              <a:off x="5659625" y="4008950"/>
              <a:ext cx="53600" cy="9575"/>
            </a:xfrm>
            <a:custGeom>
              <a:avLst/>
              <a:gdLst/>
              <a:ahLst/>
              <a:cxnLst/>
              <a:rect l="l" t="t" r="r" b="b"/>
              <a:pathLst>
                <a:path w="2144" h="383" extrusionOk="0">
                  <a:moveTo>
                    <a:pt x="84" y="1"/>
                  </a:moveTo>
                  <a:cubicBezTo>
                    <a:pt x="0" y="84"/>
                    <a:pt x="0" y="167"/>
                    <a:pt x="84" y="251"/>
                  </a:cubicBezTo>
                  <a:cubicBezTo>
                    <a:pt x="403" y="309"/>
                    <a:pt x="707" y="383"/>
                    <a:pt x="1027" y="383"/>
                  </a:cubicBezTo>
                  <a:cubicBezTo>
                    <a:pt x="1100" y="383"/>
                    <a:pt x="1175" y="379"/>
                    <a:pt x="1251" y="370"/>
                  </a:cubicBezTo>
                  <a:cubicBezTo>
                    <a:pt x="1330" y="337"/>
                    <a:pt x="1413" y="327"/>
                    <a:pt x="1497" y="327"/>
                  </a:cubicBezTo>
                  <a:cubicBezTo>
                    <a:pt x="1598" y="327"/>
                    <a:pt x="1701" y="341"/>
                    <a:pt x="1804" y="341"/>
                  </a:cubicBezTo>
                  <a:cubicBezTo>
                    <a:pt x="1920" y="341"/>
                    <a:pt x="2034" y="324"/>
                    <a:pt x="2144" y="251"/>
                  </a:cubicBezTo>
                  <a:cubicBezTo>
                    <a:pt x="1477" y="84"/>
                    <a:pt x="774" y="25"/>
                    <a:pt x="8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47" name="Google Shape;3747;p32"/>
            <p:cNvSpPr/>
            <p:nvPr/>
          </p:nvSpPr>
          <p:spPr>
            <a:xfrm>
              <a:off x="5690875" y="4014800"/>
              <a:ext cx="72650" cy="7575"/>
            </a:xfrm>
            <a:custGeom>
              <a:avLst/>
              <a:gdLst/>
              <a:ahLst/>
              <a:cxnLst/>
              <a:rect l="l" t="t" r="r" b="b"/>
              <a:pathLst>
                <a:path w="2906" h="303" extrusionOk="0">
                  <a:moveTo>
                    <a:pt x="1342" y="0"/>
                  </a:moveTo>
                  <a:cubicBezTo>
                    <a:pt x="1192" y="0"/>
                    <a:pt x="1043" y="2"/>
                    <a:pt x="894" y="5"/>
                  </a:cubicBezTo>
                  <a:cubicBezTo>
                    <a:pt x="821" y="22"/>
                    <a:pt x="746" y="27"/>
                    <a:pt x="670" y="27"/>
                  </a:cubicBezTo>
                  <a:cubicBezTo>
                    <a:pt x="585" y="27"/>
                    <a:pt x="499" y="21"/>
                    <a:pt x="415" y="21"/>
                  </a:cubicBezTo>
                  <a:cubicBezTo>
                    <a:pt x="268" y="21"/>
                    <a:pt x="126" y="39"/>
                    <a:pt x="1" y="136"/>
                  </a:cubicBezTo>
                  <a:cubicBezTo>
                    <a:pt x="79" y="171"/>
                    <a:pt x="164" y="193"/>
                    <a:pt x="250" y="193"/>
                  </a:cubicBezTo>
                  <a:cubicBezTo>
                    <a:pt x="282" y="193"/>
                    <a:pt x="314" y="190"/>
                    <a:pt x="346" y="183"/>
                  </a:cubicBezTo>
                  <a:cubicBezTo>
                    <a:pt x="388" y="195"/>
                    <a:pt x="435" y="201"/>
                    <a:pt x="483" y="201"/>
                  </a:cubicBezTo>
                  <a:cubicBezTo>
                    <a:pt x="530" y="201"/>
                    <a:pt x="578" y="195"/>
                    <a:pt x="620" y="183"/>
                  </a:cubicBezTo>
                  <a:lnTo>
                    <a:pt x="644" y="183"/>
                  </a:lnTo>
                  <a:cubicBezTo>
                    <a:pt x="780" y="233"/>
                    <a:pt x="918" y="244"/>
                    <a:pt x="1056" y="244"/>
                  </a:cubicBezTo>
                  <a:cubicBezTo>
                    <a:pt x="1149" y="244"/>
                    <a:pt x="1243" y="239"/>
                    <a:pt x="1335" y="239"/>
                  </a:cubicBezTo>
                  <a:cubicBezTo>
                    <a:pt x="1464" y="239"/>
                    <a:pt x="1591" y="248"/>
                    <a:pt x="1715" y="291"/>
                  </a:cubicBezTo>
                  <a:cubicBezTo>
                    <a:pt x="1906" y="291"/>
                    <a:pt x="2096" y="303"/>
                    <a:pt x="2287" y="303"/>
                  </a:cubicBezTo>
                  <a:cubicBezTo>
                    <a:pt x="2348" y="245"/>
                    <a:pt x="2422" y="233"/>
                    <a:pt x="2498" y="233"/>
                  </a:cubicBezTo>
                  <a:cubicBezTo>
                    <a:pt x="2553" y="233"/>
                    <a:pt x="2609" y="239"/>
                    <a:pt x="2664" y="239"/>
                  </a:cubicBezTo>
                  <a:cubicBezTo>
                    <a:pt x="2753" y="239"/>
                    <a:pt x="2838" y="223"/>
                    <a:pt x="2906" y="136"/>
                  </a:cubicBezTo>
                  <a:cubicBezTo>
                    <a:pt x="2379" y="25"/>
                    <a:pt x="1860" y="0"/>
                    <a:pt x="134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48" name="Google Shape;3748;p32"/>
            <p:cNvSpPr/>
            <p:nvPr/>
          </p:nvSpPr>
          <p:spPr>
            <a:xfrm>
              <a:off x="5761425" y="4018125"/>
              <a:ext cx="55975" cy="7925"/>
            </a:xfrm>
            <a:custGeom>
              <a:avLst/>
              <a:gdLst/>
              <a:ahLst/>
              <a:cxnLst/>
              <a:rect l="l" t="t" r="r" b="b"/>
              <a:pathLst>
                <a:path w="2239" h="317" extrusionOk="0">
                  <a:moveTo>
                    <a:pt x="1441" y="1"/>
                  </a:moveTo>
                  <a:cubicBezTo>
                    <a:pt x="1211" y="1"/>
                    <a:pt x="980" y="22"/>
                    <a:pt x="750" y="39"/>
                  </a:cubicBezTo>
                  <a:cubicBezTo>
                    <a:pt x="674" y="99"/>
                    <a:pt x="588" y="113"/>
                    <a:pt x="499" y="113"/>
                  </a:cubicBezTo>
                  <a:cubicBezTo>
                    <a:pt x="422" y="113"/>
                    <a:pt x="343" y="102"/>
                    <a:pt x="266" y="102"/>
                  </a:cubicBezTo>
                  <a:cubicBezTo>
                    <a:pt x="171" y="102"/>
                    <a:pt x="79" y="119"/>
                    <a:pt x="0" y="193"/>
                  </a:cubicBezTo>
                  <a:cubicBezTo>
                    <a:pt x="342" y="298"/>
                    <a:pt x="689" y="317"/>
                    <a:pt x="1034" y="317"/>
                  </a:cubicBezTo>
                  <a:cubicBezTo>
                    <a:pt x="1227" y="317"/>
                    <a:pt x="1420" y="311"/>
                    <a:pt x="1611" y="311"/>
                  </a:cubicBezTo>
                  <a:cubicBezTo>
                    <a:pt x="1662" y="311"/>
                    <a:pt x="1712" y="311"/>
                    <a:pt x="1763" y="312"/>
                  </a:cubicBezTo>
                  <a:cubicBezTo>
                    <a:pt x="1810" y="255"/>
                    <a:pt x="1877" y="250"/>
                    <a:pt x="1947" y="250"/>
                  </a:cubicBezTo>
                  <a:cubicBezTo>
                    <a:pt x="1965" y="250"/>
                    <a:pt x="1983" y="250"/>
                    <a:pt x="2001" y="250"/>
                  </a:cubicBezTo>
                  <a:cubicBezTo>
                    <a:pt x="2090" y="250"/>
                    <a:pt x="2179" y="241"/>
                    <a:pt x="2239" y="134"/>
                  </a:cubicBezTo>
                  <a:cubicBezTo>
                    <a:pt x="1981" y="31"/>
                    <a:pt x="1712" y="1"/>
                    <a:pt x="144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49" name="Google Shape;3749;p32"/>
            <p:cNvSpPr/>
            <p:nvPr/>
          </p:nvSpPr>
          <p:spPr>
            <a:xfrm>
              <a:off x="5805475" y="4021450"/>
              <a:ext cx="28600" cy="7500"/>
            </a:xfrm>
            <a:custGeom>
              <a:avLst/>
              <a:gdLst/>
              <a:ahLst/>
              <a:cxnLst/>
              <a:rect l="l" t="t" r="r" b="b"/>
              <a:pathLst>
                <a:path w="1144" h="300" extrusionOk="0">
                  <a:moveTo>
                    <a:pt x="684" y="4"/>
                  </a:moveTo>
                  <a:cubicBezTo>
                    <a:pt x="616" y="4"/>
                    <a:pt x="547" y="10"/>
                    <a:pt x="477" y="25"/>
                  </a:cubicBezTo>
                  <a:cubicBezTo>
                    <a:pt x="310" y="60"/>
                    <a:pt x="120" y="1"/>
                    <a:pt x="1" y="179"/>
                  </a:cubicBezTo>
                  <a:cubicBezTo>
                    <a:pt x="268" y="287"/>
                    <a:pt x="563" y="300"/>
                    <a:pt x="854" y="300"/>
                  </a:cubicBezTo>
                  <a:cubicBezTo>
                    <a:pt x="952" y="300"/>
                    <a:pt x="1048" y="298"/>
                    <a:pt x="1144" y="298"/>
                  </a:cubicBezTo>
                  <a:lnTo>
                    <a:pt x="1144" y="48"/>
                  </a:lnTo>
                  <a:cubicBezTo>
                    <a:pt x="987" y="32"/>
                    <a:pt x="837" y="4"/>
                    <a:pt x="684" y="4"/>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50" name="Google Shape;3750;p32"/>
            <p:cNvSpPr/>
            <p:nvPr/>
          </p:nvSpPr>
          <p:spPr>
            <a:xfrm>
              <a:off x="5796550" y="4004500"/>
              <a:ext cx="40500" cy="3925"/>
            </a:xfrm>
            <a:custGeom>
              <a:avLst/>
              <a:gdLst/>
              <a:ahLst/>
              <a:cxnLst/>
              <a:rect l="l" t="t" r="r" b="b"/>
              <a:pathLst>
                <a:path w="1620" h="157" extrusionOk="0">
                  <a:moveTo>
                    <a:pt x="488" y="0"/>
                  </a:moveTo>
                  <a:cubicBezTo>
                    <a:pt x="346" y="0"/>
                    <a:pt x="179" y="12"/>
                    <a:pt x="0" y="24"/>
                  </a:cubicBezTo>
                  <a:cubicBezTo>
                    <a:pt x="331" y="119"/>
                    <a:pt x="662" y="156"/>
                    <a:pt x="995" y="156"/>
                  </a:cubicBezTo>
                  <a:cubicBezTo>
                    <a:pt x="1202" y="156"/>
                    <a:pt x="1410" y="142"/>
                    <a:pt x="1620" y="119"/>
                  </a:cubicBezTo>
                  <a:cubicBezTo>
                    <a:pt x="1458" y="22"/>
                    <a:pt x="1288" y="1"/>
                    <a:pt x="1115" y="1"/>
                  </a:cubicBezTo>
                  <a:cubicBezTo>
                    <a:pt x="976" y="1"/>
                    <a:pt x="835" y="15"/>
                    <a:pt x="698" y="15"/>
                  </a:cubicBezTo>
                  <a:cubicBezTo>
                    <a:pt x="627" y="15"/>
                    <a:pt x="557" y="11"/>
                    <a:pt x="48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51" name="Google Shape;3751;p32"/>
            <p:cNvSpPr/>
            <p:nvPr/>
          </p:nvSpPr>
          <p:spPr>
            <a:xfrm>
              <a:off x="5719150" y="3991800"/>
              <a:ext cx="27125" cy="8550"/>
            </a:xfrm>
            <a:custGeom>
              <a:avLst/>
              <a:gdLst/>
              <a:ahLst/>
              <a:cxnLst/>
              <a:rect l="l" t="t" r="r" b="b"/>
              <a:pathLst>
                <a:path w="1085" h="342" extrusionOk="0">
                  <a:moveTo>
                    <a:pt x="248" y="1"/>
                  </a:moveTo>
                  <a:cubicBezTo>
                    <a:pt x="172" y="1"/>
                    <a:pt x="98" y="24"/>
                    <a:pt x="25" y="80"/>
                  </a:cubicBezTo>
                  <a:cubicBezTo>
                    <a:pt x="1" y="163"/>
                    <a:pt x="25" y="210"/>
                    <a:pt x="108" y="234"/>
                  </a:cubicBezTo>
                  <a:cubicBezTo>
                    <a:pt x="189" y="280"/>
                    <a:pt x="278" y="287"/>
                    <a:pt x="367" y="287"/>
                  </a:cubicBezTo>
                  <a:cubicBezTo>
                    <a:pt x="402" y="287"/>
                    <a:pt x="438" y="286"/>
                    <a:pt x="474" y="286"/>
                  </a:cubicBezTo>
                  <a:cubicBezTo>
                    <a:pt x="557" y="286"/>
                    <a:pt x="639" y="291"/>
                    <a:pt x="715" y="330"/>
                  </a:cubicBezTo>
                  <a:cubicBezTo>
                    <a:pt x="798" y="341"/>
                    <a:pt x="906" y="341"/>
                    <a:pt x="1001" y="341"/>
                  </a:cubicBezTo>
                  <a:cubicBezTo>
                    <a:pt x="1084" y="258"/>
                    <a:pt x="1084" y="175"/>
                    <a:pt x="1001" y="91"/>
                  </a:cubicBezTo>
                  <a:cubicBezTo>
                    <a:pt x="891" y="55"/>
                    <a:pt x="782" y="41"/>
                    <a:pt x="673" y="41"/>
                  </a:cubicBezTo>
                  <a:cubicBezTo>
                    <a:pt x="603" y="41"/>
                    <a:pt x="534" y="46"/>
                    <a:pt x="465" y="56"/>
                  </a:cubicBezTo>
                  <a:cubicBezTo>
                    <a:pt x="390" y="21"/>
                    <a:pt x="318" y="1"/>
                    <a:pt x="24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52" name="Google Shape;3752;p32"/>
            <p:cNvSpPr/>
            <p:nvPr/>
          </p:nvSpPr>
          <p:spPr>
            <a:xfrm>
              <a:off x="5748025" y="4017875"/>
              <a:ext cx="32175" cy="5700"/>
            </a:xfrm>
            <a:custGeom>
              <a:avLst/>
              <a:gdLst/>
              <a:ahLst/>
              <a:cxnLst/>
              <a:rect l="l" t="t" r="r" b="b"/>
              <a:pathLst>
                <a:path w="1287" h="228" extrusionOk="0">
                  <a:moveTo>
                    <a:pt x="620" y="25"/>
                  </a:moveTo>
                  <a:cubicBezTo>
                    <a:pt x="417" y="120"/>
                    <a:pt x="167" y="1"/>
                    <a:pt x="1" y="191"/>
                  </a:cubicBezTo>
                  <a:cubicBezTo>
                    <a:pt x="179" y="191"/>
                    <a:pt x="358" y="203"/>
                    <a:pt x="536" y="227"/>
                  </a:cubicBezTo>
                  <a:cubicBezTo>
                    <a:pt x="612" y="197"/>
                    <a:pt x="694" y="192"/>
                    <a:pt x="777" y="192"/>
                  </a:cubicBezTo>
                  <a:cubicBezTo>
                    <a:pt x="818" y="192"/>
                    <a:pt x="859" y="193"/>
                    <a:pt x="900" y="193"/>
                  </a:cubicBezTo>
                  <a:cubicBezTo>
                    <a:pt x="1038" y="193"/>
                    <a:pt x="1174" y="179"/>
                    <a:pt x="1286" y="60"/>
                  </a:cubicBezTo>
                  <a:cubicBezTo>
                    <a:pt x="1060" y="49"/>
                    <a:pt x="822" y="25"/>
                    <a:pt x="620" y="25"/>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53" name="Google Shape;3753;p32"/>
            <p:cNvSpPr/>
            <p:nvPr/>
          </p:nvSpPr>
          <p:spPr>
            <a:xfrm>
              <a:off x="5634925" y="4008075"/>
              <a:ext cx="26800" cy="6900"/>
            </a:xfrm>
            <a:custGeom>
              <a:avLst/>
              <a:gdLst/>
              <a:ahLst/>
              <a:cxnLst/>
              <a:rect l="l" t="t" r="r" b="b"/>
              <a:pathLst>
                <a:path w="1072" h="276" extrusionOk="0">
                  <a:moveTo>
                    <a:pt x="798" y="0"/>
                  </a:moveTo>
                  <a:cubicBezTo>
                    <a:pt x="685" y="131"/>
                    <a:pt x="551" y="155"/>
                    <a:pt x="412" y="155"/>
                  </a:cubicBezTo>
                  <a:cubicBezTo>
                    <a:pt x="333" y="155"/>
                    <a:pt x="253" y="147"/>
                    <a:pt x="174" y="147"/>
                  </a:cubicBezTo>
                  <a:cubicBezTo>
                    <a:pt x="115" y="147"/>
                    <a:pt x="56" y="151"/>
                    <a:pt x="0" y="167"/>
                  </a:cubicBezTo>
                  <a:cubicBezTo>
                    <a:pt x="209" y="260"/>
                    <a:pt x="427" y="276"/>
                    <a:pt x="646" y="276"/>
                  </a:cubicBezTo>
                  <a:cubicBezTo>
                    <a:pt x="750" y="276"/>
                    <a:pt x="854" y="272"/>
                    <a:pt x="958" y="272"/>
                  </a:cubicBezTo>
                  <a:cubicBezTo>
                    <a:pt x="996" y="272"/>
                    <a:pt x="1034" y="273"/>
                    <a:pt x="1072" y="274"/>
                  </a:cubicBezTo>
                  <a:lnTo>
                    <a:pt x="1072" y="24"/>
                  </a:lnTo>
                  <a:cubicBezTo>
                    <a:pt x="977" y="24"/>
                    <a:pt x="881" y="0"/>
                    <a:pt x="79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54" name="Google Shape;3754;p32"/>
            <p:cNvSpPr/>
            <p:nvPr/>
          </p:nvSpPr>
          <p:spPr>
            <a:xfrm>
              <a:off x="5927525" y="4035750"/>
              <a:ext cx="17575" cy="5075"/>
            </a:xfrm>
            <a:custGeom>
              <a:avLst/>
              <a:gdLst/>
              <a:ahLst/>
              <a:cxnLst/>
              <a:rect l="l" t="t" r="r" b="b"/>
              <a:pathLst>
                <a:path w="703" h="203" extrusionOk="0">
                  <a:moveTo>
                    <a:pt x="614" y="19"/>
                  </a:moveTo>
                  <a:cubicBezTo>
                    <a:pt x="603" y="19"/>
                    <a:pt x="593" y="21"/>
                    <a:pt x="583" y="24"/>
                  </a:cubicBezTo>
                  <a:cubicBezTo>
                    <a:pt x="405" y="84"/>
                    <a:pt x="179" y="0"/>
                    <a:pt x="0" y="143"/>
                  </a:cubicBezTo>
                  <a:cubicBezTo>
                    <a:pt x="131" y="179"/>
                    <a:pt x="262" y="191"/>
                    <a:pt x="381" y="203"/>
                  </a:cubicBezTo>
                  <a:cubicBezTo>
                    <a:pt x="500" y="179"/>
                    <a:pt x="643" y="179"/>
                    <a:pt x="703" y="48"/>
                  </a:cubicBezTo>
                  <a:cubicBezTo>
                    <a:pt x="676" y="30"/>
                    <a:pt x="644" y="19"/>
                    <a:pt x="614" y="19"/>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55" name="Google Shape;3755;p32"/>
            <p:cNvSpPr/>
            <p:nvPr/>
          </p:nvSpPr>
          <p:spPr>
            <a:xfrm>
              <a:off x="5886450" y="4008200"/>
              <a:ext cx="15800" cy="3500"/>
            </a:xfrm>
            <a:custGeom>
              <a:avLst/>
              <a:gdLst/>
              <a:ahLst/>
              <a:cxnLst/>
              <a:rect l="l" t="t" r="r" b="b"/>
              <a:pathLst>
                <a:path w="632" h="140" extrusionOk="0">
                  <a:moveTo>
                    <a:pt x="343" y="1"/>
                  </a:moveTo>
                  <a:cubicBezTo>
                    <a:pt x="230" y="1"/>
                    <a:pt x="113" y="31"/>
                    <a:pt x="0" y="31"/>
                  </a:cubicBezTo>
                  <a:cubicBezTo>
                    <a:pt x="86" y="117"/>
                    <a:pt x="184" y="139"/>
                    <a:pt x="287" y="139"/>
                  </a:cubicBezTo>
                  <a:cubicBezTo>
                    <a:pt x="398" y="139"/>
                    <a:pt x="514" y="114"/>
                    <a:pt x="631" y="114"/>
                  </a:cubicBezTo>
                  <a:cubicBezTo>
                    <a:pt x="541" y="24"/>
                    <a:pt x="444" y="1"/>
                    <a:pt x="34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56" name="Google Shape;3756;p32"/>
            <p:cNvSpPr/>
            <p:nvPr/>
          </p:nvSpPr>
          <p:spPr>
            <a:xfrm>
              <a:off x="5744150" y="3994375"/>
              <a:ext cx="7475" cy="7175"/>
            </a:xfrm>
            <a:custGeom>
              <a:avLst/>
              <a:gdLst/>
              <a:ahLst/>
              <a:cxnLst/>
              <a:rect l="l" t="t" r="r" b="b"/>
              <a:pathLst>
                <a:path w="299" h="287" extrusionOk="0">
                  <a:moveTo>
                    <a:pt x="1" y="0"/>
                  </a:moveTo>
                  <a:lnTo>
                    <a:pt x="1" y="250"/>
                  </a:lnTo>
                  <a:cubicBezTo>
                    <a:pt x="96" y="250"/>
                    <a:pt x="191" y="274"/>
                    <a:pt x="298" y="286"/>
                  </a:cubicBezTo>
                  <a:lnTo>
                    <a:pt x="298"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57" name="Google Shape;3757;p32"/>
            <p:cNvSpPr/>
            <p:nvPr/>
          </p:nvSpPr>
          <p:spPr>
            <a:xfrm>
              <a:off x="5721825" y="3997075"/>
              <a:ext cx="15225" cy="3525"/>
            </a:xfrm>
            <a:custGeom>
              <a:avLst/>
              <a:gdLst/>
              <a:ahLst/>
              <a:cxnLst/>
              <a:rect l="l" t="t" r="r" b="b"/>
              <a:pathLst>
                <a:path w="609" h="141" extrusionOk="0">
                  <a:moveTo>
                    <a:pt x="283" y="0"/>
                  </a:moveTo>
                  <a:cubicBezTo>
                    <a:pt x="189" y="0"/>
                    <a:pt x="92" y="18"/>
                    <a:pt x="1" y="23"/>
                  </a:cubicBezTo>
                  <a:cubicBezTo>
                    <a:pt x="105" y="121"/>
                    <a:pt x="221" y="141"/>
                    <a:pt x="343" y="141"/>
                  </a:cubicBezTo>
                  <a:cubicBezTo>
                    <a:pt x="429" y="141"/>
                    <a:pt x="519" y="130"/>
                    <a:pt x="608" y="130"/>
                  </a:cubicBezTo>
                  <a:cubicBezTo>
                    <a:pt x="510" y="26"/>
                    <a:pt x="398" y="0"/>
                    <a:pt x="28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58" name="Google Shape;3758;p32"/>
            <p:cNvSpPr/>
            <p:nvPr/>
          </p:nvSpPr>
          <p:spPr>
            <a:xfrm>
              <a:off x="5719750" y="3990750"/>
              <a:ext cx="11050" cy="3050"/>
            </a:xfrm>
            <a:custGeom>
              <a:avLst/>
              <a:gdLst/>
              <a:ahLst/>
              <a:cxnLst/>
              <a:rect l="l" t="t" r="r" b="b"/>
              <a:pathLst>
                <a:path w="442" h="122" extrusionOk="0">
                  <a:moveTo>
                    <a:pt x="191" y="1"/>
                  </a:moveTo>
                  <a:cubicBezTo>
                    <a:pt x="127" y="1"/>
                    <a:pt x="64" y="32"/>
                    <a:pt x="1" y="122"/>
                  </a:cubicBezTo>
                  <a:cubicBezTo>
                    <a:pt x="143" y="122"/>
                    <a:pt x="286" y="98"/>
                    <a:pt x="441" y="98"/>
                  </a:cubicBezTo>
                  <a:cubicBezTo>
                    <a:pt x="355" y="51"/>
                    <a:pt x="272" y="1"/>
                    <a:pt x="19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59" name="Google Shape;3759;p32"/>
            <p:cNvSpPr/>
            <p:nvPr/>
          </p:nvSpPr>
          <p:spPr>
            <a:xfrm>
              <a:off x="5611700" y="4001975"/>
              <a:ext cx="11050" cy="2850"/>
            </a:xfrm>
            <a:custGeom>
              <a:avLst/>
              <a:gdLst/>
              <a:ahLst/>
              <a:cxnLst/>
              <a:rect l="l" t="t" r="r" b="b"/>
              <a:pathLst>
                <a:path w="442" h="114" extrusionOk="0">
                  <a:moveTo>
                    <a:pt x="116" y="1"/>
                  </a:moveTo>
                  <a:cubicBezTo>
                    <a:pt x="78" y="1"/>
                    <a:pt x="39" y="3"/>
                    <a:pt x="1" y="6"/>
                  </a:cubicBezTo>
                  <a:cubicBezTo>
                    <a:pt x="81" y="93"/>
                    <a:pt x="166" y="114"/>
                    <a:pt x="257" y="114"/>
                  </a:cubicBezTo>
                  <a:cubicBezTo>
                    <a:pt x="316" y="114"/>
                    <a:pt x="377" y="106"/>
                    <a:pt x="441" y="101"/>
                  </a:cubicBezTo>
                  <a:cubicBezTo>
                    <a:pt x="343" y="21"/>
                    <a:pt x="231" y="1"/>
                    <a:pt x="11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60" name="Google Shape;3760;p32"/>
            <p:cNvSpPr/>
            <p:nvPr/>
          </p:nvSpPr>
          <p:spPr>
            <a:xfrm>
              <a:off x="5633125" y="4005025"/>
              <a:ext cx="8675" cy="2650"/>
            </a:xfrm>
            <a:custGeom>
              <a:avLst/>
              <a:gdLst/>
              <a:ahLst/>
              <a:cxnLst/>
              <a:rect l="l" t="t" r="r" b="b"/>
              <a:pathLst>
                <a:path w="347" h="106" extrusionOk="0">
                  <a:moveTo>
                    <a:pt x="50" y="1"/>
                  </a:moveTo>
                  <a:cubicBezTo>
                    <a:pt x="34" y="1"/>
                    <a:pt x="17" y="1"/>
                    <a:pt x="1" y="3"/>
                  </a:cubicBezTo>
                  <a:cubicBezTo>
                    <a:pt x="67" y="86"/>
                    <a:pt x="145" y="105"/>
                    <a:pt x="231" y="105"/>
                  </a:cubicBezTo>
                  <a:cubicBezTo>
                    <a:pt x="268" y="105"/>
                    <a:pt x="307" y="102"/>
                    <a:pt x="346" y="98"/>
                  </a:cubicBezTo>
                  <a:cubicBezTo>
                    <a:pt x="253" y="36"/>
                    <a:pt x="159" y="1"/>
                    <a:pt x="5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61" name="Google Shape;3761;p32"/>
            <p:cNvSpPr/>
            <p:nvPr/>
          </p:nvSpPr>
          <p:spPr>
            <a:xfrm>
              <a:off x="5562875" y="3852000"/>
              <a:ext cx="174450" cy="28100"/>
            </a:xfrm>
            <a:custGeom>
              <a:avLst/>
              <a:gdLst/>
              <a:ahLst/>
              <a:cxnLst/>
              <a:rect l="l" t="t" r="r" b="b"/>
              <a:pathLst>
                <a:path w="6978" h="1124" extrusionOk="0">
                  <a:moveTo>
                    <a:pt x="435" y="1"/>
                  </a:moveTo>
                  <a:cubicBezTo>
                    <a:pt x="312" y="1"/>
                    <a:pt x="192" y="42"/>
                    <a:pt x="84" y="135"/>
                  </a:cubicBezTo>
                  <a:cubicBezTo>
                    <a:pt x="37" y="195"/>
                    <a:pt x="13" y="254"/>
                    <a:pt x="1" y="326"/>
                  </a:cubicBezTo>
                  <a:cubicBezTo>
                    <a:pt x="1" y="397"/>
                    <a:pt x="25" y="457"/>
                    <a:pt x="72" y="516"/>
                  </a:cubicBezTo>
                  <a:cubicBezTo>
                    <a:pt x="222" y="574"/>
                    <a:pt x="378" y="588"/>
                    <a:pt x="534" y="588"/>
                  </a:cubicBezTo>
                  <a:cubicBezTo>
                    <a:pt x="686" y="588"/>
                    <a:pt x="839" y="575"/>
                    <a:pt x="991" y="575"/>
                  </a:cubicBezTo>
                  <a:cubicBezTo>
                    <a:pt x="1168" y="575"/>
                    <a:pt x="1344" y="593"/>
                    <a:pt x="1513" y="671"/>
                  </a:cubicBezTo>
                  <a:cubicBezTo>
                    <a:pt x="2132" y="754"/>
                    <a:pt x="2751" y="861"/>
                    <a:pt x="3358" y="945"/>
                  </a:cubicBezTo>
                  <a:cubicBezTo>
                    <a:pt x="3508" y="930"/>
                    <a:pt x="3655" y="913"/>
                    <a:pt x="3800" y="913"/>
                  </a:cubicBezTo>
                  <a:cubicBezTo>
                    <a:pt x="4002" y="913"/>
                    <a:pt x="4200" y="946"/>
                    <a:pt x="4394" y="1064"/>
                  </a:cubicBezTo>
                  <a:cubicBezTo>
                    <a:pt x="4954" y="1088"/>
                    <a:pt x="5525" y="1088"/>
                    <a:pt x="6085" y="1100"/>
                  </a:cubicBezTo>
                  <a:cubicBezTo>
                    <a:pt x="6383" y="1052"/>
                    <a:pt x="6692" y="1123"/>
                    <a:pt x="6954" y="909"/>
                  </a:cubicBezTo>
                  <a:cubicBezTo>
                    <a:pt x="6966" y="873"/>
                    <a:pt x="6966" y="849"/>
                    <a:pt x="6978" y="814"/>
                  </a:cubicBezTo>
                  <a:cubicBezTo>
                    <a:pt x="6954" y="683"/>
                    <a:pt x="6835" y="611"/>
                    <a:pt x="6716" y="528"/>
                  </a:cubicBezTo>
                  <a:lnTo>
                    <a:pt x="6537" y="445"/>
                  </a:lnTo>
                  <a:cubicBezTo>
                    <a:pt x="6395" y="385"/>
                    <a:pt x="6264" y="338"/>
                    <a:pt x="6133" y="326"/>
                  </a:cubicBezTo>
                  <a:cubicBezTo>
                    <a:pt x="4728" y="218"/>
                    <a:pt x="3335" y="159"/>
                    <a:pt x="1930" y="76"/>
                  </a:cubicBezTo>
                  <a:cubicBezTo>
                    <a:pt x="1692" y="52"/>
                    <a:pt x="1453" y="52"/>
                    <a:pt x="1215" y="40"/>
                  </a:cubicBezTo>
                  <a:cubicBezTo>
                    <a:pt x="1166" y="95"/>
                    <a:pt x="1118" y="125"/>
                    <a:pt x="1070" y="125"/>
                  </a:cubicBezTo>
                  <a:cubicBezTo>
                    <a:pt x="1025" y="125"/>
                    <a:pt x="982" y="98"/>
                    <a:pt x="942" y="40"/>
                  </a:cubicBezTo>
                  <a:lnTo>
                    <a:pt x="953" y="40"/>
                  </a:lnTo>
                  <a:cubicBezTo>
                    <a:pt x="924" y="28"/>
                    <a:pt x="894" y="22"/>
                    <a:pt x="864" y="22"/>
                  </a:cubicBezTo>
                  <a:cubicBezTo>
                    <a:pt x="834" y="22"/>
                    <a:pt x="805" y="28"/>
                    <a:pt x="775" y="40"/>
                  </a:cubicBezTo>
                  <a:lnTo>
                    <a:pt x="787" y="40"/>
                  </a:lnTo>
                  <a:cubicBezTo>
                    <a:pt x="787" y="52"/>
                    <a:pt x="775" y="76"/>
                    <a:pt x="739" y="88"/>
                  </a:cubicBezTo>
                  <a:cubicBezTo>
                    <a:pt x="733" y="90"/>
                    <a:pt x="728" y="92"/>
                    <a:pt x="722" y="92"/>
                  </a:cubicBezTo>
                  <a:cubicBezTo>
                    <a:pt x="706" y="92"/>
                    <a:pt x="689" y="79"/>
                    <a:pt x="672" y="49"/>
                  </a:cubicBezTo>
                  <a:lnTo>
                    <a:pt x="672" y="49"/>
                  </a:lnTo>
                  <a:cubicBezTo>
                    <a:pt x="675" y="50"/>
                    <a:pt x="677" y="51"/>
                    <a:pt x="680" y="52"/>
                  </a:cubicBezTo>
                  <a:lnTo>
                    <a:pt x="668" y="40"/>
                  </a:lnTo>
                  <a:lnTo>
                    <a:pt x="668" y="40"/>
                  </a:lnTo>
                  <a:cubicBezTo>
                    <a:pt x="669" y="43"/>
                    <a:pt x="671" y="46"/>
                    <a:pt x="672" y="49"/>
                  </a:cubicBezTo>
                  <a:lnTo>
                    <a:pt x="672" y="49"/>
                  </a:lnTo>
                  <a:cubicBezTo>
                    <a:pt x="594" y="18"/>
                    <a:pt x="514" y="1"/>
                    <a:pt x="43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62" name="Google Shape;3762;p32"/>
            <p:cNvSpPr/>
            <p:nvPr/>
          </p:nvSpPr>
          <p:spPr>
            <a:xfrm>
              <a:off x="5745650" y="3907150"/>
              <a:ext cx="38725" cy="32475"/>
            </a:xfrm>
            <a:custGeom>
              <a:avLst/>
              <a:gdLst/>
              <a:ahLst/>
              <a:cxnLst/>
              <a:rect l="l" t="t" r="r" b="b"/>
              <a:pathLst>
                <a:path w="1549" h="1299" extrusionOk="0">
                  <a:moveTo>
                    <a:pt x="722" y="0"/>
                  </a:moveTo>
                  <a:cubicBezTo>
                    <a:pt x="606" y="0"/>
                    <a:pt x="488" y="86"/>
                    <a:pt x="369" y="156"/>
                  </a:cubicBezTo>
                  <a:lnTo>
                    <a:pt x="369" y="167"/>
                  </a:lnTo>
                  <a:cubicBezTo>
                    <a:pt x="286" y="251"/>
                    <a:pt x="334" y="394"/>
                    <a:pt x="203" y="441"/>
                  </a:cubicBezTo>
                  <a:cubicBezTo>
                    <a:pt x="191" y="560"/>
                    <a:pt x="131" y="668"/>
                    <a:pt x="36" y="751"/>
                  </a:cubicBezTo>
                  <a:cubicBezTo>
                    <a:pt x="0" y="858"/>
                    <a:pt x="12" y="941"/>
                    <a:pt x="72" y="1025"/>
                  </a:cubicBezTo>
                  <a:cubicBezTo>
                    <a:pt x="84" y="1144"/>
                    <a:pt x="84" y="1263"/>
                    <a:pt x="215" y="1299"/>
                  </a:cubicBezTo>
                  <a:lnTo>
                    <a:pt x="358" y="1168"/>
                  </a:lnTo>
                  <a:lnTo>
                    <a:pt x="500" y="1025"/>
                  </a:lnTo>
                  <a:lnTo>
                    <a:pt x="679" y="882"/>
                  </a:lnTo>
                  <a:cubicBezTo>
                    <a:pt x="793" y="768"/>
                    <a:pt x="904" y="674"/>
                    <a:pt x="1002" y="674"/>
                  </a:cubicBezTo>
                  <a:cubicBezTo>
                    <a:pt x="1089" y="674"/>
                    <a:pt x="1165" y="746"/>
                    <a:pt x="1227" y="941"/>
                  </a:cubicBezTo>
                  <a:cubicBezTo>
                    <a:pt x="1264" y="1043"/>
                    <a:pt x="1309" y="1075"/>
                    <a:pt x="1358" y="1075"/>
                  </a:cubicBezTo>
                  <a:cubicBezTo>
                    <a:pt x="1417" y="1075"/>
                    <a:pt x="1483" y="1027"/>
                    <a:pt x="1548" y="1001"/>
                  </a:cubicBezTo>
                  <a:cubicBezTo>
                    <a:pt x="1465" y="644"/>
                    <a:pt x="1108" y="489"/>
                    <a:pt x="965" y="167"/>
                  </a:cubicBezTo>
                  <a:cubicBezTo>
                    <a:pt x="886" y="44"/>
                    <a:pt x="804" y="0"/>
                    <a:pt x="72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63" name="Google Shape;3763;p32"/>
            <p:cNvSpPr/>
            <p:nvPr/>
          </p:nvSpPr>
          <p:spPr>
            <a:xfrm>
              <a:off x="5736125" y="3874000"/>
              <a:ext cx="13125" cy="58175"/>
            </a:xfrm>
            <a:custGeom>
              <a:avLst/>
              <a:gdLst/>
              <a:ahLst/>
              <a:cxnLst/>
              <a:rect l="l" t="t" r="r" b="b"/>
              <a:pathLst>
                <a:path w="525" h="2327" extrusionOk="0">
                  <a:moveTo>
                    <a:pt x="101" y="1"/>
                  </a:moveTo>
                  <a:cubicBezTo>
                    <a:pt x="79" y="1"/>
                    <a:pt x="54" y="16"/>
                    <a:pt x="36" y="53"/>
                  </a:cubicBezTo>
                  <a:cubicBezTo>
                    <a:pt x="36" y="601"/>
                    <a:pt x="48" y="1160"/>
                    <a:pt x="24" y="1696"/>
                  </a:cubicBezTo>
                  <a:cubicBezTo>
                    <a:pt x="0" y="2029"/>
                    <a:pt x="119" y="2232"/>
                    <a:pt x="441" y="2327"/>
                  </a:cubicBezTo>
                  <a:cubicBezTo>
                    <a:pt x="453" y="2255"/>
                    <a:pt x="465" y="2172"/>
                    <a:pt x="477" y="2077"/>
                  </a:cubicBezTo>
                  <a:cubicBezTo>
                    <a:pt x="524" y="2005"/>
                    <a:pt x="524" y="1946"/>
                    <a:pt x="453" y="1898"/>
                  </a:cubicBezTo>
                  <a:cubicBezTo>
                    <a:pt x="399" y="1918"/>
                    <a:pt x="342" y="1937"/>
                    <a:pt x="293" y="1937"/>
                  </a:cubicBezTo>
                  <a:cubicBezTo>
                    <a:pt x="221" y="1937"/>
                    <a:pt x="167" y="1896"/>
                    <a:pt x="167" y="1755"/>
                  </a:cubicBezTo>
                  <a:lnTo>
                    <a:pt x="167" y="53"/>
                  </a:lnTo>
                  <a:cubicBezTo>
                    <a:pt x="167" y="41"/>
                    <a:pt x="155" y="29"/>
                    <a:pt x="119" y="5"/>
                  </a:cubicBezTo>
                  <a:cubicBezTo>
                    <a:pt x="114" y="2"/>
                    <a:pt x="108" y="1"/>
                    <a:pt x="10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64" name="Google Shape;3764;p32"/>
            <p:cNvSpPr/>
            <p:nvPr/>
          </p:nvSpPr>
          <p:spPr>
            <a:xfrm>
              <a:off x="5762325" y="3928875"/>
              <a:ext cx="3575" cy="3575"/>
            </a:xfrm>
            <a:custGeom>
              <a:avLst/>
              <a:gdLst/>
              <a:ahLst/>
              <a:cxnLst/>
              <a:rect l="l" t="t" r="r" b="b"/>
              <a:pathLst>
                <a:path w="143" h="143" extrusionOk="0">
                  <a:moveTo>
                    <a:pt x="12" y="1"/>
                  </a:moveTo>
                  <a:lnTo>
                    <a:pt x="12" y="1"/>
                  </a:lnTo>
                  <a:cubicBezTo>
                    <a:pt x="0" y="49"/>
                    <a:pt x="12" y="96"/>
                    <a:pt x="24" y="120"/>
                  </a:cubicBezTo>
                  <a:cubicBezTo>
                    <a:pt x="49" y="128"/>
                    <a:pt x="79" y="142"/>
                    <a:pt x="107" y="142"/>
                  </a:cubicBezTo>
                  <a:cubicBezTo>
                    <a:pt x="120" y="142"/>
                    <a:pt x="132" y="139"/>
                    <a:pt x="143" y="132"/>
                  </a:cubicBezTo>
                  <a:lnTo>
                    <a:pt x="12"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65" name="Google Shape;3765;p32"/>
            <p:cNvSpPr/>
            <p:nvPr/>
          </p:nvSpPr>
          <p:spPr>
            <a:xfrm>
              <a:off x="5784350" y="3932150"/>
              <a:ext cx="3300" cy="4200"/>
            </a:xfrm>
            <a:custGeom>
              <a:avLst/>
              <a:gdLst/>
              <a:ahLst/>
              <a:cxnLst/>
              <a:rect l="l" t="t" r="r" b="b"/>
              <a:pathLst>
                <a:path w="132" h="168" extrusionOk="0">
                  <a:moveTo>
                    <a:pt x="0" y="1"/>
                  </a:moveTo>
                  <a:cubicBezTo>
                    <a:pt x="0" y="96"/>
                    <a:pt x="60" y="144"/>
                    <a:pt x="131" y="168"/>
                  </a:cubicBezTo>
                  <a:cubicBezTo>
                    <a:pt x="131" y="84"/>
                    <a:pt x="84" y="25"/>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66" name="Google Shape;3766;p32"/>
            <p:cNvSpPr/>
            <p:nvPr/>
          </p:nvSpPr>
          <p:spPr>
            <a:xfrm>
              <a:off x="6094800" y="4051250"/>
              <a:ext cx="14900" cy="3400"/>
            </a:xfrm>
            <a:custGeom>
              <a:avLst/>
              <a:gdLst/>
              <a:ahLst/>
              <a:cxnLst/>
              <a:rect l="l" t="t" r="r" b="b"/>
              <a:pathLst>
                <a:path w="596" h="136" extrusionOk="0">
                  <a:moveTo>
                    <a:pt x="314" y="1"/>
                  </a:moveTo>
                  <a:cubicBezTo>
                    <a:pt x="210" y="1"/>
                    <a:pt x="105" y="23"/>
                    <a:pt x="0" y="23"/>
                  </a:cubicBezTo>
                  <a:cubicBezTo>
                    <a:pt x="98" y="108"/>
                    <a:pt x="206" y="135"/>
                    <a:pt x="317" y="135"/>
                  </a:cubicBezTo>
                  <a:cubicBezTo>
                    <a:pt x="409" y="135"/>
                    <a:pt x="504" y="116"/>
                    <a:pt x="596" y="95"/>
                  </a:cubicBezTo>
                  <a:cubicBezTo>
                    <a:pt x="504" y="20"/>
                    <a:pt x="409" y="1"/>
                    <a:pt x="31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67" name="Google Shape;3767;p32"/>
            <p:cNvSpPr/>
            <p:nvPr/>
          </p:nvSpPr>
          <p:spPr>
            <a:xfrm>
              <a:off x="6070975" y="4051825"/>
              <a:ext cx="6575" cy="2775"/>
            </a:xfrm>
            <a:custGeom>
              <a:avLst/>
              <a:gdLst/>
              <a:ahLst/>
              <a:cxnLst/>
              <a:rect l="l" t="t" r="r" b="b"/>
              <a:pathLst>
                <a:path w="263" h="111" extrusionOk="0">
                  <a:moveTo>
                    <a:pt x="1" y="0"/>
                  </a:moveTo>
                  <a:lnTo>
                    <a:pt x="1" y="95"/>
                  </a:lnTo>
                  <a:cubicBezTo>
                    <a:pt x="38" y="104"/>
                    <a:pt x="75" y="111"/>
                    <a:pt x="109" y="111"/>
                  </a:cubicBezTo>
                  <a:cubicBezTo>
                    <a:pt x="175" y="111"/>
                    <a:pt x="232" y="86"/>
                    <a:pt x="26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68" name="Google Shape;3768;p32"/>
            <p:cNvSpPr/>
            <p:nvPr/>
          </p:nvSpPr>
          <p:spPr>
            <a:xfrm>
              <a:off x="6087950" y="4051825"/>
              <a:ext cx="5375" cy="1250"/>
            </a:xfrm>
            <a:custGeom>
              <a:avLst/>
              <a:gdLst/>
              <a:ahLst/>
              <a:cxnLst/>
              <a:rect l="l" t="t" r="r" b="b"/>
              <a:pathLst>
                <a:path w="215" h="50" extrusionOk="0">
                  <a:moveTo>
                    <a:pt x="1" y="0"/>
                  </a:moveTo>
                  <a:cubicBezTo>
                    <a:pt x="35" y="34"/>
                    <a:pt x="69" y="49"/>
                    <a:pt x="103" y="49"/>
                  </a:cubicBezTo>
                  <a:cubicBezTo>
                    <a:pt x="140" y="49"/>
                    <a:pt x="178" y="31"/>
                    <a:pt x="21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69" name="Google Shape;3769;p32"/>
            <p:cNvSpPr/>
            <p:nvPr/>
          </p:nvSpPr>
          <p:spPr>
            <a:xfrm>
              <a:off x="6043300" y="4015500"/>
              <a:ext cx="2400" cy="3600"/>
            </a:xfrm>
            <a:custGeom>
              <a:avLst/>
              <a:gdLst/>
              <a:ahLst/>
              <a:cxnLst/>
              <a:rect l="l" t="t" r="r" b="b"/>
              <a:pathLst>
                <a:path w="96" h="144" extrusionOk="0">
                  <a:moveTo>
                    <a:pt x="96" y="1"/>
                  </a:moveTo>
                  <a:lnTo>
                    <a:pt x="96" y="1"/>
                  </a:lnTo>
                  <a:cubicBezTo>
                    <a:pt x="1" y="36"/>
                    <a:pt x="1" y="84"/>
                    <a:pt x="84" y="144"/>
                  </a:cubicBezTo>
                  <a:cubicBezTo>
                    <a:pt x="84" y="96"/>
                    <a:pt x="84" y="48"/>
                    <a:pt x="9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70" name="Google Shape;3770;p32"/>
            <p:cNvSpPr/>
            <p:nvPr/>
          </p:nvSpPr>
          <p:spPr>
            <a:xfrm>
              <a:off x="6006400" y="3899425"/>
              <a:ext cx="29475" cy="19625"/>
            </a:xfrm>
            <a:custGeom>
              <a:avLst/>
              <a:gdLst/>
              <a:ahLst/>
              <a:cxnLst/>
              <a:rect l="l" t="t" r="r" b="b"/>
              <a:pathLst>
                <a:path w="1179" h="785" extrusionOk="0">
                  <a:moveTo>
                    <a:pt x="417" y="0"/>
                  </a:moveTo>
                  <a:cubicBezTo>
                    <a:pt x="286" y="95"/>
                    <a:pt x="131" y="203"/>
                    <a:pt x="0" y="286"/>
                  </a:cubicBezTo>
                  <a:cubicBezTo>
                    <a:pt x="0" y="322"/>
                    <a:pt x="12" y="334"/>
                    <a:pt x="48" y="346"/>
                  </a:cubicBezTo>
                  <a:cubicBezTo>
                    <a:pt x="52" y="358"/>
                    <a:pt x="60" y="363"/>
                    <a:pt x="71" y="363"/>
                  </a:cubicBezTo>
                  <a:cubicBezTo>
                    <a:pt x="90" y="363"/>
                    <a:pt x="116" y="345"/>
                    <a:pt x="131" y="322"/>
                  </a:cubicBezTo>
                  <a:cubicBezTo>
                    <a:pt x="298" y="405"/>
                    <a:pt x="262" y="572"/>
                    <a:pt x="298" y="715"/>
                  </a:cubicBezTo>
                  <a:cubicBezTo>
                    <a:pt x="326" y="768"/>
                    <a:pt x="358" y="784"/>
                    <a:pt x="390" y="784"/>
                  </a:cubicBezTo>
                  <a:cubicBezTo>
                    <a:pt x="446" y="784"/>
                    <a:pt x="506" y="736"/>
                    <a:pt x="562" y="736"/>
                  </a:cubicBezTo>
                  <a:cubicBezTo>
                    <a:pt x="569" y="736"/>
                    <a:pt x="577" y="737"/>
                    <a:pt x="584" y="738"/>
                  </a:cubicBezTo>
                  <a:cubicBezTo>
                    <a:pt x="1155" y="596"/>
                    <a:pt x="1179" y="584"/>
                    <a:pt x="1000" y="179"/>
                  </a:cubicBezTo>
                  <a:cubicBezTo>
                    <a:pt x="881" y="60"/>
                    <a:pt x="679" y="179"/>
                    <a:pt x="548" y="24"/>
                  </a:cubicBezTo>
                  <a:cubicBezTo>
                    <a:pt x="500" y="24"/>
                    <a:pt x="465" y="24"/>
                    <a:pt x="41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71" name="Google Shape;3771;p32"/>
            <p:cNvSpPr/>
            <p:nvPr/>
          </p:nvSpPr>
          <p:spPr>
            <a:xfrm>
              <a:off x="6020375" y="3900300"/>
              <a:ext cx="11050" cy="3700"/>
            </a:xfrm>
            <a:custGeom>
              <a:avLst/>
              <a:gdLst/>
              <a:ahLst/>
              <a:cxnLst/>
              <a:rect l="l" t="t" r="r" b="b"/>
              <a:pathLst>
                <a:path w="442" h="148" extrusionOk="0">
                  <a:moveTo>
                    <a:pt x="156" y="1"/>
                  </a:moveTo>
                  <a:cubicBezTo>
                    <a:pt x="96" y="1"/>
                    <a:pt x="48" y="13"/>
                    <a:pt x="1" y="13"/>
                  </a:cubicBezTo>
                  <a:cubicBezTo>
                    <a:pt x="76" y="130"/>
                    <a:pt x="180" y="147"/>
                    <a:pt x="293" y="147"/>
                  </a:cubicBezTo>
                  <a:cubicBezTo>
                    <a:pt x="341" y="147"/>
                    <a:pt x="391" y="144"/>
                    <a:pt x="441" y="144"/>
                  </a:cubicBezTo>
                  <a:cubicBezTo>
                    <a:pt x="382" y="25"/>
                    <a:pt x="263" y="13"/>
                    <a:pt x="15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72" name="Google Shape;3772;p32"/>
            <p:cNvSpPr/>
            <p:nvPr/>
          </p:nvSpPr>
          <p:spPr>
            <a:xfrm>
              <a:off x="6005200" y="3916775"/>
              <a:ext cx="15800" cy="5000"/>
            </a:xfrm>
            <a:custGeom>
              <a:avLst/>
              <a:gdLst/>
              <a:ahLst/>
              <a:cxnLst/>
              <a:rect l="l" t="t" r="r" b="b"/>
              <a:pathLst>
                <a:path w="632" h="200" extrusionOk="0">
                  <a:moveTo>
                    <a:pt x="527" y="0"/>
                  </a:moveTo>
                  <a:cubicBezTo>
                    <a:pt x="463" y="0"/>
                    <a:pt x="399" y="44"/>
                    <a:pt x="346" y="44"/>
                  </a:cubicBezTo>
                  <a:cubicBezTo>
                    <a:pt x="227" y="56"/>
                    <a:pt x="108" y="68"/>
                    <a:pt x="1" y="104"/>
                  </a:cubicBezTo>
                  <a:cubicBezTo>
                    <a:pt x="13" y="128"/>
                    <a:pt x="36" y="175"/>
                    <a:pt x="60" y="199"/>
                  </a:cubicBezTo>
                  <a:cubicBezTo>
                    <a:pt x="251" y="187"/>
                    <a:pt x="429" y="187"/>
                    <a:pt x="632" y="175"/>
                  </a:cubicBezTo>
                  <a:lnTo>
                    <a:pt x="632" y="116"/>
                  </a:lnTo>
                  <a:lnTo>
                    <a:pt x="632" y="56"/>
                  </a:lnTo>
                  <a:cubicBezTo>
                    <a:pt x="598" y="14"/>
                    <a:pt x="562" y="0"/>
                    <a:pt x="52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73" name="Google Shape;3773;p32"/>
            <p:cNvSpPr/>
            <p:nvPr/>
          </p:nvSpPr>
          <p:spPr>
            <a:xfrm>
              <a:off x="6003425" y="3907450"/>
              <a:ext cx="6925" cy="5225"/>
            </a:xfrm>
            <a:custGeom>
              <a:avLst/>
              <a:gdLst/>
              <a:ahLst/>
              <a:cxnLst/>
              <a:rect l="l" t="t" r="r" b="b"/>
              <a:pathLst>
                <a:path w="277" h="209" extrusionOk="0">
                  <a:moveTo>
                    <a:pt x="119" y="1"/>
                  </a:moveTo>
                  <a:cubicBezTo>
                    <a:pt x="12" y="72"/>
                    <a:pt x="0" y="179"/>
                    <a:pt x="131" y="203"/>
                  </a:cubicBezTo>
                  <a:cubicBezTo>
                    <a:pt x="148" y="207"/>
                    <a:pt x="162" y="209"/>
                    <a:pt x="174" y="209"/>
                  </a:cubicBezTo>
                  <a:cubicBezTo>
                    <a:pt x="276" y="209"/>
                    <a:pt x="240" y="87"/>
                    <a:pt x="250" y="13"/>
                  </a:cubicBezTo>
                  <a:cubicBezTo>
                    <a:pt x="203" y="13"/>
                    <a:pt x="167" y="1"/>
                    <a:pt x="11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74" name="Google Shape;3774;p32"/>
            <p:cNvSpPr/>
            <p:nvPr/>
          </p:nvSpPr>
          <p:spPr>
            <a:xfrm>
              <a:off x="6128425" y="4055700"/>
              <a:ext cx="4500" cy="2400"/>
            </a:xfrm>
            <a:custGeom>
              <a:avLst/>
              <a:gdLst/>
              <a:ahLst/>
              <a:cxnLst/>
              <a:rect l="l" t="t" r="r" b="b"/>
              <a:pathLst>
                <a:path w="180" h="96" extrusionOk="0">
                  <a:moveTo>
                    <a:pt x="179" y="95"/>
                  </a:moveTo>
                  <a:lnTo>
                    <a:pt x="1"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75" name="Google Shape;3775;p32"/>
            <p:cNvSpPr/>
            <p:nvPr/>
          </p:nvSpPr>
          <p:spPr>
            <a:xfrm>
              <a:off x="6171300" y="4055100"/>
              <a:ext cx="12225" cy="2700"/>
            </a:xfrm>
            <a:custGeom>
              <a:avLst/>
              <a:gdLst/>
              <a:ahLst/>
              <a:cxnLst/>
              <a:rect l="l" t="t" r="r" b="b"/>
              <a:pathLst>
                <a:path w="489" h="108" extrusionOk="0">
                  <a:moveTo>
                    <a:pt x="0" y="0"/>
                  </a:moveTo>
                  <a:lnTo>
                    <a:pt x="0" y="84"/>
                  </a:lnTo>
                  <a:cubicBezTo>
                    <a:pt x="131" y="84"/>
                    <a:pt x="274" y="107"/>
                    <a:pt x="417" y="107"/>
                  </a:cubicBezTo>
                  <a:cubicBezTo>
                    <a:pt x="488" y="72"/>
                    <a:pt x="488" y="48"/>
                    <a:pt x="39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76" name="Google Shape;3776;p32"/>
            <p:cNvSpPr/>
            <p:nvPr/>
          </p:nvSpPr>
          <p:spPr>
            <a:xfrm>
              <a:off x="6184100" y="4055400"/>
              <a:ext cx="4475" cy="3300"/>
            </a:xfrm>
            <a:custGeom>
              <a:avLst/>
              <a:gdLst/>
              <a:ahLst/>
              <a:cxnLst/>
              <a:rect l="l" t="t" r="r" b="b"/>
              <a:pathLst>
                <a:path w="179" h="132" extrusionOk="0">
                  <a:moveTo>
                    <a:pt x="60" y="0"/>
                  </a:moveTo>
                  <a:cubicBezTo>
                    <a:pt x="0" y="36"/>
                    <a:pt x="0" y="72"/>
                    <a:pt x="60" y="107"/>
                  </a:cubicBezTo>
                  <a:lnTo>
                    <a:pt x="48" y="131"/>
                  </a:lnTo>
                  <a:cubicBezTo>
                    <a:pt x="96" y="119"/>
                    <a:pt x="143" y="119"/>
                    <a:pt x="179" y="107"/>
                  </a:cubicBezTo>
                  <a:cubicBezTo>
                    <a:pt x="179" y="36"/>
                    <a:pt x="119" y="0"/>
                    <a:pt x="6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77" name="Google Shape;3777;p32"/>
            <p:cNvSpPr/>
            <p:nvPr/>
          </p:nvSpPr>
          <p:spPr>
            <a:xfrm>
              <a:off x="6181725" y="4055100"/>
              <a:ext cx="3875" cy="3000"/>
            </a:xfrm>
            <a:custGeom>
              <a:avLst/>
              <a:gdLst/>
              <a:ahLst/>
              <a:cxnLst/>
              <a:rect l="l" t="t" r="r" b="b"/>
              <a:pathLst>
                <a:path w="155" h="120" extrusionOk="0">
                  <a:moveTo>
                    <a:pt x="155" y="0"/>
                  </a:moveTo>
                  <a:cubicBezTo>
                    <a:pt x="95" y="0"/>
                    <a:pt x="60" y="0"/>
                    <a:pt x="0" y="12"/>
                  </a:cubicBezTo>
                  <a:lnTo>
                    <a:pt x="0" y="119"/>
                  </a:lnTo>
                  <a:lnTo>
                    <a:pt x="155" y="119"/>
                  </a:lnTo>
                  <a:lnTo>
                    <a:pt x="155" y="60"/>
                  </a:lnTo>
                  <a:lnTo>
                    <a:pt x="155"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78" name="Google Shape;3778;p32"/>
            <p:cNvSpPr/>
            <p:nvPr/>
          </p:nvSpPr>
          <p:spPr>
            <a:xfrm>
              <a:off x="6168325" y="4055400"/>
              <a:ext cx="3300" cy="2550"/>
            </a:xfrm>
            <a:custGeom>
              <a:avLst/>
              <a:gdLst/>
              <a:ahLst/>
              <a:cxnLst/>
              <a:rect l="l" t="t" r="r" b="b"/>
              <a:pathLst>
                <a:path w="132" h="102" extrusionOk="0">
                  <a:moveTo>
                    <a:pt x="131" y="0"/>
                  </a:moveTo>
                  <a:cubicBezTo>
                    <a:pt x="84" y="36"/>
                    <a:pt x="36" y="48"/>
                    <a:pt x="0" y="83"/>
                  </a:cubicBezTo>
                  <a:cubicBezTo>
                    <a:pt x="18" y="95"/>
                    <a:pt x="39" y="101"/>
                    <a:pt x="61" y="101"/>
                  </a:cubicBezTo>
                  <a:cubicBezTo>
                    <a:pt x="84" y="101"/>
                    <a:pt x="107" y="95"/>
                    <a:pt x="131" y="83"/>
                  </a:cubicBezTo>
                  <a:lnTo>
                    <a:pt x="131" y="48"/>
                  </a:lnTo>
                  <a:lnTo>
                    <a:pt x="131"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79" name="Google Shape;3779;p32"/>
            <p:cNvSpPr/>
            <p:nvPr/>
          </p:nvSpPr>
          <p:spPr>
            <a:xfrm>
              <a:off x="5981100" y="3926200"/>
              <a:ext cx="13700" cy="3425"/>
            </a:xfrm>
            <a:custGeom>
              <a:avLst/>
              <a:gdLst/>
              <a:ahLst/>
              <a:cxnLst/>
              <a:rect l="l" t="t" r="r" b="b"/>
              <a:pathLst>
                <a:path w="548" h="137" extrusionOk="0">
                  <a:moveTo>
                    <a:pt x="0" y="1"/>
                  </a:moveTo>
                  <a:lnTo>
                    <a:pt x="0" y="96"/>
                  </a:lnTo>
                  <a:cubicBezTo>
                    <a:pt x="87" y="118"/>
                    <a:pt x="173" y="137"/>
                    <a:pt x="257" y="137"/>
                  </a:cubicBezTo>
                  <a:cubicBezTo>
                    <a:pt x="359" y="137"/>
                    <a:pt x="457" y="109"/>
                    <a:pt x="548" y="25"/>
                  </a:cubicBezTo>
                  <a:cubicBezTo>
                    <a:pt x="369" y="25"/>
                    <a:pt x="179" y="1"/>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80" name="Google Shape;3780;p32"/>
            <p:cNvSpPr/>
            <p:nvPr/>
          </p:nvSpPr>
          <p:spPr>
            <a:xfrm>
              <a:off x="5737300" y="3846725"/>
              <a:ext cx="50925" cy="14600"/>
            </a:xfrm>
            <a:custGeom>
              <a:avLst/>
              <a:gdLst/>
              <a:ahLst/>
              <a:cxnLst/>
              <a:rect l="l" t="t" r="r" b="b"/>
              <a:pathLst>
                <a:path w="2037" h="584" extrusionOk="0">
                  <a:moveTo>
                    <a:pt x="287" y="1"/>
                  </a:moveTo>
                  <a:cubicBezTo>
                    <a:pt x="239" y="25"/>
                    <a:pt x="227" y="72"/>
                    <a:pt x="215" y="132"/>
                  </a:cubicBezTo>
                  <a:cubicBezTo>
                    <a:pt x="215" y="251"/>
                    <a:pt x="1" y="346"/>
                    <a:pt x="168" y="477"/>
                  </a:cubicBezTo>
                  <a:cubicBezTo>
                    <a:pt x="255" y="457"/>
                    <a:pt x="341" y="449"/>
                    <a:pt x="427" y="449"/>
                  </a:cubicBezTo>
                  <a:cubicBezTo>
                    <a:pt x="780" y="449"/>
                    <a:pt x="1125" y="583"/>
                    <a:pt x="1478" y="583"/>
                  </a:cubicBezTo>
                  <a:cubicBezTo>
                    <a:pt x="1557" y="583"/>
                    <a:pt x="1636" y="577"/>
                    <a:pt x="1715" y="560"/>
                  </a:cubicBezTo>
                  <a:cubicBezTo>
                    <a:pt x="1668" y="489"/>
                    <a:pt x="1561" y="406"/>
                    <a:pt x="1596" y="358"/>
                  </a:cubicBezTo>
                  <a:cubicBezTo>
                    <a:pt x="1608" y="314"/>
                    <a:pt x="1639" y="303"/>
                    <a:pt x="1680" y="303"/>
                  </a:cubicBezTo>
                  <a:cubicBezTo>
                    <a:pt x="1718" y="303"/>
                    <a:pt x="1763" y="312"/>
                    <a:pt x="1806" y="312"/>
                  </a:cubicBezTo>
                  <a:cubicBezTo>
                    <a:pt x="1815" y="312"/>
                    <a:pt x="1825" y="312"/>
                    <a:pt x="1835" y="310"/>
                  </a:cubicBezTo>
                  <a:cubicBezTo>
                    <a:pt x="1906" y="299"/>
                    <a:pt x="1966" y="287"/>
                    <a:pt x="2037" y="263"/>
                  </a:cubicBezTo>
                  <a:cubicBezTo>
                    <a:pt x="1442" y="179"/>
                    <a:pt x="870" y="84"/>
                    <a:pt x="28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81" name="Google Shape;3781;p32"/>
            <p:cNvSpPr/>
            <p:nvPr/>
          </p:nvSpPr>
          <p:spPr>
            <a:xfrm>
              <a:off x="5734625" y="3814575"/>
              <a:ext cx="11350" cy="35875"/>
            </a:xfrm>
            <a:custGeom>
              <a:avLst/>
              <a:gdLst/>
              <a:ahLst/>
              <a:cxnLst/>
              <a:rect l="l" t="t" r="r" b="b"/>
              <a:pathLst>
                <a:path w="454" h="1435" extrusionOk="0">
                  <a:moveTo>
                    <a:pt x="108" y="1"/>
                  </a:moveTo>
                  <a:cubicBezTo>
                    <a:pt x="96" y="37"/>
                    <a:pt x="60" y="61"/>
                    <a:pt x="48" y="96"/>
                  </a:cubicBezTo>
                  <a:cubicBezTo>
                    <a:pt x="48" y="430"/>
                    <a:pt x="25" y="763"/>
                    <a:pt x="1" y="1108"/>
                  </a:cubicBezTo>
                  <a:cubicBezTo>
                    <a:pt x="77" y="1261"/>
                    <a:pt x="134" y="1434"/>
                    <a:pt x="335" y="1434"/>
                  </a:cubicBezTo>
                  <a:cubicBezTo>
                    <a:pt x="354" y="1434"/>
                    <a:pt x="373" y="1433"/>
                    <a:pt x="394" y="1430"/>
                  </a:cubicBezTo>
                  <a:lnTo>
                    <a:pt x="394" y="1287"/>
                  </a:lnTo>
                  <a:cubicBezTo>
                    <a:pt x="406" y="942"/>
                    <a:pt x="453" y="620"/>
                    <a:pt x="406" y="299"/>
                  </a:cubicBezTo>
                  <a:lnTo>
                    <a:pt x="108"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82" name="Google Shape;3782;p32"/>
            <p:cNvSpPr/>
            <p:nvPr/>
          </p:nvSpPr>
          <p:spPr>
            <a:xfrm>
              <a:off x="5743575" y="3811600"/>
              <a:ext cx="5375" cy="7175"/>
            </a:xfrm>
            <a:custGeom>
              <a:avLst/>
              <a:gdLst/>
              <a:ahLst/>
              <a:cxnLst/>
              <a:rect l="l" t="t" r="r" b="b"/>
              <a:pathLst>
                <a:path w="215" h="287" extrusionOk="0">
                  <a:moveTo>
                    <a:pt x="214" y="1"/>
                  </a:moveTo>
                  <a:cubicBezTo>
                    <a:pt x="36" y="25"/>
                    <a:pt x="0" y="144"/>
                    <a:pt x="48" y="287"/>
                  </a:cubicBezTo>
                  <a:cubicBezTo>
                    <a:pt x="107" y="180"/>
                    <a:pt x="155" y="96"/>
                    <a:pt x="21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83" name="Google Shape;3783;p32"/>
            <p:cNvSpPr/>
            <p:nvPr/>
          </p:nvSpPr>
          <p:spPr>
            <a:xfrm>
              <a:off x="5790900" y="3852975"/>
              <a:ext cx="3000" cy="2850"/>
            </a:xfrm>
            <a:custGeom>
              <a:avLst/>
              <a:gdLst/>
              <a:ahLst/>
              <a:cxnLst/>
              <a:rect l="l" t="t" r="r" b="b"/>
              <a:pathLst>
                <a:path w="120" h="114" extrusionOk="0">
                  <a:moveTo>
                    <a:pt x="75" y="0"/>
                  </a:moveTo>
                  <a:cubicBezTo>
                    <a:pt x="52" y="0"/>
                    <a:pt x="31" y="14"/>
                    <a:pt x="0" y="37"/>
                  </a:cubicBezTo>
                  <a:cubicBezTo>
                    <a:pt x="24" y="84"/>
                    <a:pt x="48" y="114"/>
                    <a:pt x="69" y="114"/>
                  </a:cubicBezTo>
                  <a:cubicBezTo>
                    <a:pt x="89" y="114"/>
                    <a:pt x="107" y="84"/>
                    <a:pt x="119" y="13"/>
                  </a:cubicBezTo>
                  <a:cubicBezTo>
                    <a:pt x="102" y="4"/>
                    <a:pt x="88" y="0"/>
                    <a:pt x="7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84" name="Google Shape;3784;p32"/>
            <p:cNvSpPr/>
            <p:nvPr/>
          </p:nvSpPr>
          <p:spPr>
            <a:xfrm>
              <a:off x="5680450" y="3802975"/>
              <a:ext cx="42300" cy="12700"/>
            </a:xfrm>
            <a:custGeom>
              <a:avLst/>
              <a:gdLst/>
              <a:ahLst/>
              <a:cxnLst/>
              <a:rect l="l" t="t" r="r" b="b"/>
              <a:pathLst>
                <a:path w="1692" h="508" extrusionOk="0">
                  <a:moveTo>
                    <a:pt x="1" y="1"/>
                  </a:moveTo>
                  <a:lnTo>
                    <a:pt x="1" y="1"/>
                  </a:lnTo>
                  <a:cubicBezTo>
                    <a:pt x="107" y="300"/>
                    <a:pt x="296" y="365"/>
                    <a:pt x="508" y="365"/>
                  </a:cubicBezTo>
                  <a:cubicBezTo>
                    <a:pt x="667" y="365"/>
                    <a:pt x="840" y="328"/>
                    <a:pt x="1000" y="328"/>
                  </a:cubicBezTo>
                  <a:cubicBezTo>
                    <a:pt x="1153" y="328"/>
                    <a:pt x="1295" y="361"/>
                    <a:pt x="1406" y="489"/>
                  </a:cubicBezTo>
                  <a:cubicBezTo>
                    <a:pt x="1421" y="502"/>
                    <a:pt x="1436" y="507"/>
                    <a:pt x="1451" y="507"/>
                  </a:cubicBezTo>
                  <a:cubicBezTo>
                    <a:pt x="1515" y="507"/>
                    <a:pt x="1574" y="399"/>
                    <a:pt x="1632" y="370"/>
                  </a:cubicBezTo>
                  <a:cubicBezTo>
                    <a:pt x="1656" y="346"/>
                    <a:pt x="1680" y="334"/>
                    <a:pt x="1692" y="322"/>
                  </a:cubicBezTo>
                  <a:cubicBezTo>
                    <a:pt x="1156" y="48"/>
                    <a:pt x="537" y="251"/>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85" name="Google Shape;3785;p32"/>
            <p:cNvSpPr/>
            <p:nvPr/>
          </p:nvSpPr>
          <p:spPr>
            <a:xfrm>
              <a:off x="5673025" y="3789050"/>
              <a:ext cx="24425" cy="14250"/>
            </a:xfrm>
            <a:custGeom>
              <a:avLst/>
              <a:gdLst/>
              <a:ahLst/>
              <a:cxnLst/>
              <a:rect l="l" t="t" r="r" b="b"/>
              <a:pathLst>
                <a:path w="977" h="570" extrusionOk="0">
                  <a:moveTo>
                    <a:pt x="632" y="0"/>
                  </a:moveTo>
                  <a:cubicBezTo>
                    <a:pt x="539" y="0"/>
                    <a:pt x="445" y="28"/>
                    <a:pt x="357" y="69"/>
                  </a:cubicBezTo>
                  <a:cubicBezTo>
                    <a:pt x="131" y="177"/>
                    <a:pt x="0" y="367"/>
                    <a:pt x="310" y="570"/>
                  </a:cubicBezTo>
                  <a:cubicBezTo>
                    <a:pt x="337" y="214"/>
                    <a:pt x="538" y="173"/>
                    <a:pt x="765" y="173"/>
                  </a:cubicBezTo>
                  <a:cubicBezTo>
                    <a:pt x="834" y="173"/>
                    <a:pt x="907" y="177"/>
                    <a:pt x="977" y="177"/>
                  </a:cubicBezTo>
                  <a:cubicBezTo>
                    <a:pt x="875" y="48"/>
                    <a:pt x="755" y="0"/>
                    <a:pt x="63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86" name="Google Shape;3786;p32"/>
            <p:cNvSpPr/>
            <p:nvPr/>
          </p:nvSpPr>
          <p:spPr>
            <a:xfrm>
              <a:off x="5732550" y="3811325"/>
              <a:ext cx="4500" cy="4475"/>
            </a:xfrm>
            <a:custGeom>
              <a:avLst/>
              <a:gdLst/>
              <a:ahLst/>
              <a:cxnLst/>
              <a:rect l="l" t="t" r="r" b="b"/>
              <a:pathLst>
                <a:path w="180" h="179" extrusionOk="0">
                  <a:moveTo>
                    <a:pt x="0" y="0"/>
                  </a:moveTo>
                  <a:cubicBezTo>
                    <a:pt x="0" y="48"/>
                    <a:pt x="12" y="95"/>
                    <a:pt x="48" y="119"/>
                  </a:cubicBezTo>
                  <a:cubicBezTo>
                    <a:pt x="48" y="131"/>
                    <a:pt x="48" y="155"/>
                    <a:pt x="72" y="167"/>
                  </a:cubicBezTo>
                  <a:cubicBezTo>
                    <a:pt x="84" y="175"/>
                    <a:pt x="94" y="179"/>
                    <a:pt x="105" y="179"/>
                  </a:cubicBezTo>
                  <a:cubicBezTo>
                    <a:pt x="125" y="179"/>
                    <a:pt x="143" y="163"/>
                    <a:pt x="167" y="131"/>
                  </a:cubicBezTo>
                  <a:lnTo>
                    <a:pt x="179" y="119"/>
                  </a:lnTo>
                  <a:cubicBezTo>
                    <a:pt x="143" y="48"/>
                    <a:pt x="84" y="0"/>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87" name="Google Shape;3787;p32"/>
            <p:cNvSpPr/>
            <p:nvPr/>
          </p:nvSpPr>
          <p:spPr>
            <a:xfrm>
              <a:off x="5582225" y="3761850"/>
              <a:ext cx="135775" cy="20025"/>
            </a:xfrm>
            <a:custGeom>
              <a:avLst/>
              <a:gdLst/>
              <a:ahLst/>
              <a:cxnLst/>
              <a:rect l="l" t="t" r="r" b="b"/>
              <a:pathLst>
                <a:path w="5431" h="801" extrusionOk="0">
                  <a:moveTo>
                    <a:pt x="252" y="1"/>
                  </a:moveTo>
                  <a:cubicBezTo>
                    <a:pt x="147" y="1"/>
                    <a:pt x="54" y="54"/>
                    <a:pt x="1" y="253"/>
                  </a:cubicBezTo>
                  <a:cubicBezTo>
                    <a:pt x="132" y="360"/>
                    <a:pt x="310" y="265"/>
                    <a:pt x="441" y="372"/>
                  </a:cubicBezTo>
                  <a:cubicBezTo>
                    <a:pt x="1394" y="538"/>
                    <a:pt x="2346" y="622"/>
                    <a:pt x="3323" y="681"/>
                  </a:cubicBezTo>
                  <a:cubicBezTo>
                    <a:pt x="3487" y="738"/>
                    <a:pt x="3654" y="752"/>
                    <a:pt x="3821" y="752"/>
                  </a:cubicBezTo>
                  <a:cubicBezTo>
                    <a:pt x="3994" y="752"/>
                    <a:pt x="4167" y="737"/>
                    <a:pt x="4338" y="737"/>
                  </a:cubicBezTo>
                  <a:cubicBezTo>
                    <a:pt x="4385" y="737"/>
                    <a:pt x="4431" y="738"/>
                    <a:pt x="4478" y="741"/>
                  </a:cubicBezTo>
                  <a:cubicBezTo>
                    <a:pt x="4511" y="743"/>
                    <a:pt x="4544" y="743"/>
                    <a:pt x="4578" y="743"/>
                  </a:cubicBezTo>
                  <a:cubicBezTo>
                    <a:pt x="4630" y="743"/>
                    <a:pt x="4682" y="742"/>
                    <a:pt x="4733" y="742"/>
                  </a:cubicBezTo>
                  <a:cubicBezTo>
                    <a:pt x="4842" y="742"/>
                    <a:pt x="4949" y="748"/>
                    <a:pt x="5049" y="788"/>
                  </a:cubicBezTo>
                  <a:cubicBezTo>
                    <a:pt x="5085" y="800"/>
                    <a:pt x="5144" y="800"/>
                    <a:pt x="5192" y="800"/>
                  </a:cubicBezTo>
                  <a:cubicBezTo>
                    <a:pt x="5299" y="741"/>
                    <a:pt x="5430" y="705"/>
                    <a:pt x="5347" y="538"/>
                  </a:cubicBezTo>
                  <a:cubicBezTo>
                    <a:pt x="5144" y="491"/>
                    <a:pt x="4966" y="431"/>
                    <a:pt x="4775" y="419"/>
                  </a:cubicBezTo>
                  <a:cubicBezTo>
                    <a:pt x="3406" y="300"/>
                    <a:pt x="2025" y="181"/>
                    <a:pt x="656" y="74"/>
                  </a:cubicBezTo>
                  <a:cubicBezTo>
                    <a:pt x="651" y="74"/>
                    <a:pt x="646" y="74"/>
                    <a:pt x="641" y="74"/>
                  </a:cubicBezTo>
                  <a:cubicBezTo>
                    <a:pt x="520" y="74"/>
                    <a:pt x="377" y="1"/>
                    <a:pt x="25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88" name="Google Shape;3788;p32"/>
            <p:cNvSpPr/>
            <p:nvPr/>
          </p:nvSpPr>
          <p:spPr>
            <a:xfrm>
              <a:off x="5728075" y="3775300"/>
              <a:ext cx="69975" cy="13425"/>
            </a:xfrm>
            <a:custGeom>
              <a:avLst/>
              <a:gdLst/>
              <a:ahLst/>
              <a:cxnLst/>
              <a:rect l="l" t="t" r="r" b="b"/>
              <a:pathLst>
                <a:path w="2799" h="537" extrusionOk="0">
                  <a:moveTo>
                    <a:pt x="552" y="21"/>
                  </a:moveTo>
                  <a:cubicBezTo>
                    <a:pt x="487" y="21"/>
                    <a:pt x="422" y="24"/>
                    <a:pt x="358" y="24"/>
                  </a:cubicBezTo>
                  <a:cubicBezTo>
                    <a:pt x="263" y="119"/>
                    <a:pt x="1" y="0"/>
                    <a:pt x="72" y="262"/>
                  </a:cubicBezTo>
                  <a:cubicBezTo>
                    <a:pt x="918" y="500"/>
                    <a:pt x="1811" y="369"/>
                    <a:pt x="2668" y="536"/>
                  </a:cubicBezTo>
                  <a:cubicBezTo>
                    <a:pt x="2704" y="465"/>
                    <a:pt x="2751" y="369"/>
                    <a:pt x="2799" y="298"/>
                  </a:cubicBezTo>
                  <a:lnTo>
                    <a:pt x="2799" y="298"/>
                  </a:lnTo>
                  <a:cubicBezTo>
                    <a:pt x="2784" y="298"/>
                    <a:pt x="2769" y="298"/>
                    <a:pt x="2755" y="298"/>
                  </a:cubicBezTo>
                  <a:cubicBezTo>
                    <a:pt x="2230" y="298"/>
                    <a:pt x="1730" y="126"/>
                    <a:pt x="1218" y="126"/>
                  </a:cubicBezTo>
                  <a:cubicBezTo>
                    <a:pt x="1130" y="126"/>
                    <a:pt x="1042" y="131"/>
                    <a:pt x="953" y="143"/>
                  </a:cubicBezTo>
                  <a:cubicBezTo>
                    <a:pt x="831" y="37"/>
                    <a:pt x="692" y="21"/>
                    <a:pt x="552" y="2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89" name="Google Shape;3789;p32"/>
            <p:cNvSpPr/>
            <p:nvPr/>
          </p:nvSpPr>
          <p:spPr>
            <a:xfrm>
              <a:off x="5712000" y="3774475"/>
              <a:ext cx="25050" cy="8000"/>
            </a:xfrm>
            <a:custGeom>
              <a:avLst/>
              <a:gdLst/>
              <a:ahLst/>
              <a:cxnLst/>
              <a:rect l="l" t="t" r="r" b="b"/>
              <a:pathLst>
                <a:path w="1002" h="320" extrusionOk="0">
                  <a:moveTo>
                    <a:pt x="649" y="1"/>
                  </a:moveTo>
                  <a:cubicBezTo>
                    <a:pt x="482" y="1"/>
                    <a:pt x="317" y="21"/>
                    <a:pt x="156" y="21"/>
                  </a:cubicBezTo>
                  <a:cubicBezTo>
                    <a:pt x="96" y="105"/>
                    <a:pt x="49" y="200"/>
                    <a:pt x="1" y="283"/>
                  </a:cubicBezTo>
                  <a:cubicBezTo>
                    <a:pt x="134" y="303"/>
                    <a:pt x="268" y="320"/>
                    <a:pt x="401" y="320"/>
                  </a:cubicBezTo>
                  <a:cubicBezTo>
                    <a:pt x="506" y="320"/>
                    <a:pt x="611" y="310"/>
                    <a:pt x="715" y="283"/>
                  </a:cubicBezTo>
                  <a:cubicBezTo>
                    <a:pt x="822" y="212"/>
                    <a:pt x="906" y="117"/>
                    <a:pt x="1001" y="45"/>
                  </a:cubicBezTo>
                  <a:cubicBezTo>
                    <a:pt x="883" y="11"/>
                    <a:pt x="766" y="1"/>
                    <a:pt x="64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90" name="Google Shape;3790;p32"/>
            <p:cNvSpPr/>
            <p:nvPr/>
          </p:nvSpPr>
          <p:spPr>
            <a:xfrm>
              <a:off x="5695950" y="3778525"/>
              <a:ext cx="11925" cy="3050"/>
            </a:xfrm>
            <a:custGeom>
              <a:avLst/>
              <a:gdLst/>
              <a:ahLst/>
              <a:cxnLst/>
              <a:rect l="l" t="t" r="r" b="b"/>
              <a:pathLst>
                <a:path w="477" h="122" extrusionOk="0">
                  <a:moveTo>
                    <a:pt x="171" y="1"/>
                  </a:moveTo>
                  <a:cubicBezTo>
                    <a:pt x="130" y="1"/>
                    <a:pt x="89" y="2"/>
                    <a:pt x="48" y="2"/>
                  </a:cubicBezTo>
                  <a:cubicBezTo>
                    <a:pt x="0" y="62"/>
                    <a:pt x="24" y="109"/>
                    <a:pt x="83" y="121"/>
                  </a:cubicBezTo>
                  <a:cubicBezTo>
                    <a:pt x="214" y="121"/>
                    <a:pt x="345" y="109"/>
                    <a:pt x="476" y="109"/>
                  </a:cubicBezTo>
                  <a:cubicBezTo>
                    <a:pt x="389" y="13"/>
                    <a:pt x="282" y="1"/>
                    <a:pt x="17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91" name="Google Shape;3791;p32"/>
            <p:cNvSpPr/>
            <p:nvPr/>
          </p:nvSpPr>
          <p:spPr>
            <a:xfrm>
              <a:off x="5783450" y="3860625"/>
              <a:ext cx="10750" cy="4300"/>
            </a:xfrm>
            <a:custGeom>
              <a:avLst/>
              <a:gdLst/>
              <a:ahLst/>
              <a:cxnLst/>
              <a:rect l="l" t="t" r="r" b="b"/>
              <a:pathLst>
                <a:path w="430" h="172" extrusionOk="0">
                  <a:moveTo>
                    <a:pt x="207" y="0"/>
                  </a:moveTo>
                  <a:cubicBezTo>
                    <a:pt x="142" y="0"/>
                    <a:pt x="70" y="20"/>
                    <a:pt x="0" y="40"/>
                  </a:cubicBezTo>
                  <a:cubicBezTo>
                    <a:pt x="131" y="88"/>
                    <a:pt x="286" y="123"/>
                    <a:pt x="429" y="171"/>
                  </a:cubicBezTo>
                  <a:cubicBezTo>
                    <a:pt x="380" y="39"/>
                    <a:pt x="300" y="0"/>
                    <a:pt x="20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92" name="Google Shape;3792;p32"/>
            <p:cNvSpPr/>
            <p:nvPr/>
          </p:nvSpPr>
          <p:spPr>
            <a:xfrm>
              <a:off x="6072175" y="3907750"/>
              <a:ext cx="1800" cy="1525"/>
            </a:xfrm>
            <a:custGeom>
              <a:avLst/>
              <a:gdLst/>
              <a:ahLst/>
              <a:cxnLst/>
              <a:rect l="l" t="t" r="r" b="b"/>
              <a:pathLst>
                <a:path w="72" h="61" extrusionOk="0">
                  <a:moveTo>
                    <a:pt x="72" y="1"/>
                  </a:moveTo>
                  <a:lnTo>
                    <a:pt x="72" y="1"/>
                  </a:lnTo>
                  <a:cubicBezTo>
                    <a:pt x="12" y="24"/>
                    <a:pt x="1" y="48"/>
                    <a:pt x="48" y="60"/>
                  </a:cubicBezTo>
                  <a:cubicBezTo>
                    <a:pt x="48" y="60"/>
                    <a:pt x="60" y="13"/>
                    <a:pt x="7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93" name="Google Shape;3793;p32"/>
            <p:cNvSpPr/>
            <p:nvPr/>
          </p:nvSpPr>
          <p:spPr>
            <a:xfrm>
              <a:off x="6077825" y="3900025"/>
              <a:ext cx="15500" cy="4175"/>
            </a:xfrm>
            <a:custGeom>
              <a:avLst/>
              <a:gdLst/>
              <a:ahLst/>
              <a:cxnLst/>
              <a:rect l="l" t="t" r="r" b="b"/>
              <a:pathLst>
                <a:path w="620" h="167" extrusionOk="0">
                  <a:moveTo>
                    <a:pt x="288" y="1"/>
                  </a:moveTo>
                  <a:cubicBezTo>
                    <a:pt x="191" y="1"/>
                    <a:pt x="92" y="18"/>
                    <a:pt x="1" y="24"/>
                  </a:cubicBezTo>
                  <a:cubicBezTo>
                    <a:pt x="90" y="137"/>
                    <a:pt x="191" y="167"/>
                    <a:pt x="297" y="167"/>
                  </a:cubicBezTo>
                  <a:cubicBezTo>
                    <a:pt x="403" y="167"/>
                    <a:pt x="513" y="137"/>
                    <a:pt x="620" y="131"/>
                  </a:cubicBezTo>
                  <a:cubicBezTo>
                    <a:pt x="522" y="27"/>
                    <a:pt x="406" y="1"/>
                    <a:pt x="28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94" name="Google Shape;3794;p32"/>
            <p:cNvSpPr/>
            <p:nvPr/>
          </p:nvSpPr>
          <p:spPr>
            <a:xfrm>
              <a:off x="5723925" y="3844675"/>
              <a:ext cx="16675" cy="30650"/>
            </a:xfrm>
            <a:custGeom>
              <a:avLst/>
              <a:gdLst/>
              <a:ahLst/>
              <a:cxnLst/>
              <a:rect l="l" t="t" r="r" b="b"/>
              <a:pathLst>
                <a:path w="667" h="1226" extrusionOk="0">
                  <a:moveTo>
                    <a:pt x="364" y="1"/>
                  </a:moveTo>
                  <a:cubicBezTo>
                    <a:pt x="273" y="1"/>
                    <a:pt x="175" y="35"/>
                    <a:pt x="84" y="47"/>
                  </a:cubicBezTo>
                  <a:cubicBezTo>
                    <a:pt x="24" y="119"/>
                    <a:pt x="0" y="202"/>
                    <a:pt x="12" y="285"/>
                  </a:cubicBezTo>
                  <a:cubicBezTo>
                    <a:pt x="24" y="345"/>
                    <a:pt x="72" y="392"/>
                    <a:pt x="119" y="416"/>
                  </a:cubicBezTo>
                  <a:cubicBezTo>
                    <a:pt x="167" y="440"/>
                    <a:pt x="203" y="452"/>
                    <a:pt x="250" y="452"/>
                  </a:cubicBezTo>
                  <a:cubicBezTo>
                    <a:pt x="238" y="500"/>
                    <a:pt x="179" y="511"/>
                    <a:pt x="167" y="559"/>
                  </a:cubicBezTo>
                  <a:cubicBezTo>
                    <a:pt x="131" y="631"/>
                    <a:pt x="131" y="726"/>
                    <a:pt x="155" y="809"/>
                  </a:cubicBezTo>
                  <a:cubicBezTo>
                    <a:pt x="179" y="857"/>
                    <a:pt x="215" y="904"/>
                    <a:pt x="250" y="940"/>
                  </a:cubicBezTo>
                  <a:cubicBezTo>
                    <a:pt x="345" y="1047"/>
                    <a:pt x="453" y="1142"/>
                    <a:pt x="536" y="1226"/>
                  </a:cubicBezTo>
                  <a:lnTo>
                    <a:pt x="655" y="1226"/>
                  </a:lnTo>
                  <a:lnTo>
                    <a:pt x="655" y="928"/>
                  </a:lnTo>
                  <a:cubicBezTo>
                    <a:pt x="500" y="678"/>
                    <a:pt x="667" y="392"/>
                    <a:pt x="596" y="142"/>
                  </a:cubicBezTo>
                  <a:cubicBezTo>
                    <a:pt x="532" y="32"/>
                    <a:pt x="451" y="1"/>
                    <a:pt x="36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95" name="Google Shape;3795;p32"/>
            <p:cNvSpPr/>
            <p:nvPr/>
          </p:nvSpPr>
          <p:spPr>
            <a:xfrm>
              <a:off x="5734325" y="3843450"/>
              <a:ext cx="13425" cy="24750"/>
            </a:xfrm>
            <a:custGeom>
              <a:avLst/>
              <a:gdLst/>
              <a:ahLst/>
              <a:cxnLst/>
              <a:rect l="l" t="t" r="r" b="b"/>
              <a:pathLst>
                <a:path w="537" h="990" extrusionOk="0">
                  <a:moveTo>
                    <a:pt x="108" y="1"/>
                  </a:moveTo>
                  <a:cubicBezTo>
                    <a:pt x="60" y="37"/>
                    <a:pt x="60" y="84"/>
                    <a:pt x="108" y="132"/>
                  </a:cubicBezTo>
                  <a:cubicBezTo>
                    <a:pt x="156" y="430"/>
                    <a:pt x="1" y="739"/>
                    <a:pt x="239" y="989"/>
                  </a:cubicBezTo>
                  <a:cubicBezTo>
                    <a:pt x="251" y="858"/>
                    <a:pt x="275" y="727"/>
                    <a:pt x="287" y="608"/>
                  </a:cubicBezTo>
                  <a:cubicBezTo>
                    <a:pt x="191" y="453"/>
                    <a:pt x="537" y="441"/>
                    <a:pt x="394" y="275"/>
                  </a:cubicBezTo>
                  <a:lnTo>
                    <a:pt x="108"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96" name="Google Shape;3796;p32"/>
            <p:cNvSpPr/>
            <p:nvPr/>
          </p:nvSpPr>
          <p:spPr>
            <a:xfrm>
              <a:off x="5755175" y="3904750"/>
              <a:ext cx="14900" cy="6650"/>
            </a:xfrm>
            <a:custGeom>
              <a:avLst/>
              <a:gdLst/>
              <a:ahLst/>
              <a:cxnLst/>
              <a:rect l="l" t="t" r="r" b="b"/>
              <a:pathLst>
                <a:path w="596" h="266" extrusionOk="0">
                  <a:moveTo>
                    <a:pt x="318" y="0"/>
                  </a:moveTo>
                  <a:cubicBezTo>
                    <a:pt x="149" y="0"/>
                    <a:pt x="34" y="75"/>
                    <a:pt x="0" y="263"/>
                  </a:cubicBezTo>
                  <a:cubicBezTo>
                    <a:pt x="13" y="265"/>
                    <a:pt x="27" y="266"/>
                    <a:pt x="40" y="266"/>
                  </a:cubicBezTo>
                  <a:cubicBezTo>
                    <a:pt x="160" y="266"/>
                    <a:pt x="284" y="205"/>
                    <a:pt x="406" y="205"/>
                  </a:cubicBezTo>
                  <a:cubicBezTo>
                    <a:pt x="466" y="205"/>
                    <a:pt x="525" y="220"/>
                    <a:pt x="584" y="263"/>
                  </a:cubicBezTo>
                  <a:cubicBezTo>
                    <a:pt x="596" y="73"/>
                    <a:pt x="512" y="2"/>
                    <a:pt x="358" y="2"/>
                  </a:cubicBezTo>
                  <a:cubicBezTo>
                    <a:pt x="344" y="1"/>
                    <a:pt x="331" y="0"/>
                    <a:pt x="31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97" name="Google Shape;3797;p32"/>
            <p:cNvSpPr/>
            <p:nvPr/>
          </p:nvSpPr>
          <p:spPr>
            <a:xfrm>
              <a:off x="5750700" y="3911325"/>
              <a:ext cx="4500" cy="6875"/>
            </a:xfrm>
            <a:custGeom>
              <a:avLst/>
              <a:gdLst/>
              <a:ahLst/>
              <a:cxnLst/>
              <a:rect l="l" t="t" r="r" b="b"/>
              <a:pathLst>
                <a:path w="180" h="275" extrusionOk="0">
                  <a:moveTo>
                    <a:pt x="167" y="0"/>
                  </a:moveTo>
                  <a:cubicBezTo>
                    <a:pt x="60" y="48"/>
                    <a:pt x="1" y="143"/>
                    <a:pt x="1" y="274"/>
                  </a:cubicBezTo>
                  <a:cubicBezTo>
                    <a:pt x="132" y="239"/>
                    <a:pt x="179" y="143"/>
                    <a:pt x="16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98" name="Google Shape;3798;p32"/>
            <p:cNvSpPr/>
            <p:nvPr/>
          </p:nvSpPr>
          <p:spPr>
            <a:xfrm>
              <a:off x="5747425" y="3918175"/>
              <a:ext cx="4200" cy="7750"/>
            </a:xfrm>
            <a:custGeom>
              <a:avLst/>
              <a:gdLst/>
              <a:ahLst/>
              <a:cxnLst/>
              <a:rect l="l" t="t" r="r" b="b"/>
              <a:pathLst>
                <a:path w="168" h="310" extrusionOk="0">
                  <a:moveTo>
                    <a:pt x="120" y="0"/>
                  </a:moveTo>
                  <a:lnTo>
                    <a:pt x="120" y="0"/>
                  </a:lnTo>
                  <a:cubicBezTo>
                    <a:pt x="48" y="12"/>
                    <a:pt x="13" y="72"/>
                    <a:pt x="1" y="143"/>
                  </a:cubicBezTo>
                  <a:cubicBezTo>
                    <a:pt x="13" y="191"/>
                    <a:pt x="13" y="250"/>
                    <a:pt x="25" y="310"/>
                  </a:cubicBezTo>
                  <a:cubicBezTo>
                    <a:pt x="144" y="227"/>
                    <a:pt x="167" y="119"/>
                    <a:pt x="12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99" name="Google Shape;3799;p32"/>
            <p:cNvSpPr/>
            <p:nvPr/>
          </p:nvSpPr>
          <p:spPr>
            <a:xfrm>
              <a:off x="5998050" y="3255325"/>
              <a:ext cx="5400" cy="1625"/>
            </a:xfrm>
            <a:custGeom>
              <a:avLst/>
              <a:gdLst/>
              <a:ahLst/>
              <a:cxnLst/>
              <a:rect l="l" t="t" r="r" b="b"/>
              <a:pathLst>
                <a:path w="216" h="65" extrusionOk="0">
                  <a:moveTo>
                    <a:pt x="80" y="0"/>
                  </a:moveTo>
                  <a:cubicBezTo>
                    <a:pt x="55" y="0"/>
                    <a:pt x="29" y="3"/>
                    <a:pt x="1" y="11"/>
                  </a:cubicBezTo>
                  <a:cubicBezTo>
                    <a:pt x="31" y="47"/>
                    <a:pt x="66" y="65"/>
                    <a:pt x="104" y="65"/>
                  </a:cubicBezTo>
                  <a:cubicBezTo>
                    <a:pt x="141" y="65"/>
                    <a:pt x="179" y="47"/>
                    <a:pt x="215" y="11"/>
                  </a:cubicBezTo>
                  <a:cubicBezTo>
                    <a:pt x="175" y="11"/>
                    <a:pt x="130" y="0"/>
                    <a:pt x="8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00" name="Google Shape;3800;p32"/>
            <p:cNvSpPr/>
            <p:nvPr/>
          </p:nvSpPr>
          <p:spPr>
            <a:xfrm>
              <a:off x="5990025" y="3251725"/>
              <a:ext cx="5075" cy="2700"/>
            </a:xfrm>
            <a:custGeom>
              <a:avLst/>
              <a:gdLst/>
              <a:ahLst/>
              <a:cxnLst/>
              <a:rect l="l" t="t" r="r" b="b"/>
              <a:pathLst>
                <a:path w="203" h="108" extrusionOk="0">
                  <a:moveTo>
                    <a:pt x="0" y="0"/>
                  </a:moveTo>
                  <a:cubicBezTo>
                    <a:pt x="72" y="48"/>
                    <a:pt x="131" y="72"/>
                    <a:pt x="203" y="107"/>
                  </a:cubicBezTo>
                  <a:cubicBezTo>
                    <a:pt x="167" y="36"/>
                    <a:pt x="84" y="0"/>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01" name="Google Shape;3801;p32"/>
            <p:cNvSpPr/>
            <p:nvPr/>
          </p:nvSpPr>
          <p:spPr>
            <a:xfrm>
              <a:off x="5246175" y="3121825"/>
              <a:ext cx="92300" cy="27225"/>
            </a:xfrm>
            <a:custGeom>
              <a:avLst/>
              <a:gdLst/>
              <a:ahLst/>
              <a:cxnLst/>
              <a:rect l="l" t="t" r="r" b="b"/>
              <a:pathLst>
                <a:path w="3692" h="1089" extrusionOk="0">
                  <a:moveTo>
                    <a:pt x="3525" y="0"/>
                  </a:moveTo>
                  <a:cubicBezTo>
                    <a:pt x="3448" y="0"/>
                    <a:pt x="3361" y="65"/>
                    <a:pt x="3287" y="65"/>
                  </a:cubicBezTo>
                  <a:cubicBezTo>
                    <a:pt x="3283" y="65"/>
                    <a:pt x="3279" y="65"/>
                    <a:pt x="3275" y="65"/>
                  </a:cubicBezTo>
                  <a:cubicBezTo>
                    <a:pt x="3215" y="53"/>
                    <a:pt x="3168" y="29"/>
                    <a:pt x="3108" y="29"/>
                  </a:cubicBezTo>
                  <a:cubicBezTo>
                    <a:pt x="3013" y="17"/>
                    <a:pt x="2894" y="17"/>
                    <a:pt x="2787" y="17"/>
                  </a:cubicBezTo>
                  <a:lnTo>
                    <a:pt x="2430" y="17"/>
                  </a:lnTo>
                  <a:cubicBezTo>
                    <a:pt x="2344" y="153"/>
                    <a:pt x="2246" y="195"/>
                    <a:pt x="2143" y="195"/>
                  </a:cubicBezTo>
                  <a:cubicBezTo>
                    <a:pt x="1971" y="195"/>
                    <a:pt x="1785" y="77"/>
                    <a:pt x="1613" y="77"/>
                  </a:cubicBezTo>
                  <a:cubicBezTo>
                    <a:pt x="1545" y="77"/>
                    <a:pt x="1479" y="96"/>
                    <a:pt x="1418" y="148"/>
                  </a:cubicBezTo>
                  <a:cubicBezTo>
                    <a:pt x="1226" y="326"/>
                    <a:pt x="1017" y="373"/>
                    <a:pt x="801" y="373"/>
                  </a:cubicBezTo>
                  <a:cubicBezTo>
                    <a:pt x="627" y="373"/>
                    <a:pt x="450" y="343"/>
                    <a:pt x="275" y="327"/>
                  </a:cubicBezTo>
                  <a:cubicBezTo>
                    <a:pt x="251" y="321"/>
                    <a:pt x="227" y="318"/>
                    <a:pt x="203" y="318"/>
                  </a:cubicBezTo>
                  <a:cubicBezTo>
                    <a:pt x="179" y="318"/>
                    <a:pt x="155" y="321"/>
                    <a:pt x="132" y="327"/>
                  </a:cubicBezTo>
                  <a:cubicBezTo>
                    <a:pt x="96" y="362"/>
                    <a:pt x="48" y="386"/>
                    <a:pt x="13" y="446"/>
                  </a:cubicBezTo>
                  <a:cubicBezTo>
                    <a:pt x="1" y="493"/>
                    <a:pt x="1" y="529"/>
                    <a:pt x="13" y="565"/>
                  </a:cubicBezTo>
                  <a:cubicBezTo>
                    <a:pt x="358" y="910"/>
                    <a:pt x="846" y="839"/>
                    <a:pt x="1239" y="1053"/>
                  </a:cubicBezTo>
                  <a:cubicBezTo>
                    <a:pt x="1298" y="1089"/>
                    <a:pt x="1370" y="1089"/>
                    <a:pt x="1429" y="1089"/>
                  </a:cubicBezTo>
                  <a:cubicBezTo>
                    <a:pt x="1596" y="1065"/>
                    <a:pt x="1739" y="1017"/>
                    <a:pt x="1906" y="970"/>
                  </a:cubicBezTo>
                  <a:cubicBezTo>
                    <a:pt x="1991" y="933"/>
                    <a:pt x="2078" y="922"/>
                    <a:pt x="2167" y="922"/>
                  </a:cubicBezTo>
                  <a:cubicBezTo>
                    <a:pt x="2326" y="922"/>
                    <a:pt x="2489" y="959"/>
                    <a:pt x="2649" y="959"/>
                  </a:cubicBezTo>
                  <a:cubicBezTo>
                    <a:pt x="2663" y="959"/>
                    <a:pt x="2677" y="958"/>
                    <a:pt x="2691" y="958"/>
                  </a:cubicBezTo>
                  <a:cubicBezTo>
                    <a:pt x="2894" y="672"/>
                    <a:pt x="2858" y="600"/>
                    <a:pt x="2608" y="493"/>
                  </a:cubicBezTo>
                  <a:cubicBezTo>
                    <a:pt x="2621" y="489"/>
                    <a:pt x="2635" y="488"/>
                    <a:pt x="2650" y="488"/>
                  </a:cubicBezTo>
                  <a:cubicBezTo>
                    <a:pt x="2724" y="488"/>
                    <a:pt x="2821" y="528"/>
                    <a:pt x="2931" y="528"/>
                  </a:cubicBezTo>
                  <a:cubicBezTo>
                    <a:pt x="3001" y="528"/>
                    <a:pt x="3077" y="511"/>
                    <a:pt x="3156" y="458"/>
                  </a:cubicBezTo>
                  <a:cubicBezTo>
                    <a:pt x="3287" y="446"/>
                    <a:pt x="3442" y="434"/>
                    <a:pt x="3573" y="422"/>
                  </a:cubicBezTo>
                  <a:cubicBezTo>
                    <a:pt x="3668" y="315"/>
                    <a:pt x="3692" y="208"/>
                    <a:pt x="3644" y="89"/>
                  </a:cubicBezTo>
                  <a:cubicBezTo>
                    <a:pt x="3610" y="21"/>
                    <a:pt x="3570" y="0"/>
                    <a:pt x="352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02" name="Google Shape;3802;p32"/>
            <p:cNvSpPr/>
            <p:nvPr/>
          </p:nvSpPr>
          <p:spPr>
            <a:xfrm>
              <a:off x="5253025" y="3122325"/>
              <a:ext cx="28850" cy="14200"/>
            </a:xfrm>
            <a:custGeom>
              <a:avLst/>
              <a:gdLst/>
              <a:ahLst/>
              <a:cxnLst/>
              <a:rect l="l" t="t" r="r" b="b"/>
              <a:pathLst>
                <a:path w="1154" h="568" extrusionOk="0">
                  <a:moveTo>
                    <a:pt x="749" y="0"/>
                  </a:moveTo>
                  <a:cubicBezTo>
                    <a:pt x="623" y="0"/>
                    <a:pt x="501" y="51"/>
                    <a:pt x="382" y="176"/>
                  </a:cubicBezTo>
                  <a:cubicBezTo>
                    <a:pt x="298" y="295"/>
                    <a:pt x="131" y="283"/>
                    <a:pt x="1" y="307"/>
                  </a:cubicBezTo>
                  <a:cubicBezTo>
                    <a:pt x="203" y="485"/>
                    <a:pt x="477" y="450"/>
                    <a:pt x="715" y="533"/>
                  </a:cubicBezTo>
                  <a:cubicBezTo>
                    <a:pt x="778" y="556"/>
                    <a:pt x="834" y="567"/>
                    <a:pt x="882" y="567"/>
                  </a:cubicBezTo>
                  <a:cubicBezTo>
                    <a:pt x="1078" y="567"/>
                    <a:pt x="1153" y="386"/>
                    <a:pt x="1144" y="128"/>
                  </a:cubicBezTo>
                  <a:cubicBezTo>
                    <a:pt x="1007" y="51"/>
                    <a:pt x="876" y="0"/>
                    <a:pt x="74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03" name="Google Shape;3803;p32"/>
            <p:cNvSpPr/>
            <p:nvPr/>
          </p:nvSpPr>
          <p:spPr>
            <a:xfrm>
              <a:off x="5244400" y="3135925"/>
              <a:ext cx="33050" cy="14625"/>
            </a:xfrm>
            <a:custGeom>
              <a:avLst/>
              <a:gdLst/>
              <a:ahLst/>
              <a:cxnLst/>
              <a:rect l="l" t="t" r="r" b="b"/>
              <a:pathLst>
                <a:path w="1322" h="585" extrusionOk="0">
                  <a:moveTo>
                    <a:pt x="84" y="1"/>
                  </a:moveTo>
                  <a:cubicBezTo>
                    <a:pt x="72" y="60"/>
                    <a:pt x="60" y="120"/>
                    <a:pt x="36" y="167"/>
                  </a:cubicBezTo>
                  <a:cubicBezTo>
                    <a:pt x="0" y="239"/>
                    <a:pt x="12" y="298"/>
                    <a:pt x="72" y="358"/>
                  </a:cubicBezTo>
                  <a:cubicBezTo>
                    <a:pt x="131" y="406"/>
                    <a:pt x="203" y="417"/>
                    <a:pt x="286" y="429"/>
                  </a:cubicBezTo>
                  <a:cubicBezTo>
                    <a:pt x="506" y="429"/>
                    <a:pt x="736" y="585"/>
                    <a:pt x="966" y="585"/>
                  </a:cubicBezTo>
                  <a:cubicBezTo>
                    <a:pt x="1085" y="585"/>
                    <a:pt x="1204" y="543"/>
                    <a:pt x="1322" y="417"/>
                  </a:cubicBezTo>
                  <a:cubicBezTo>
                    <a:pt x="977" y="96"/>
                    <a:pt x="536" y="60"/>
                    <a:pt x="8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04" name="Google Shape;3804;p32"/>
            <p:cNvSpPr/>
            <p:nvPr/>
          </p:nvSpPr>
          <p:spPr>
            <a:xfrm>
              <a:off x="5281900" y="3121900"/>
              <a:ext cx="25025" cy="7350"/>
            </a:xfrm>
            <a:custGeom>
              <a:avLst/>
              <a:gdLst/>
              <a:ahLst/>
              <a:cxnLst/>
              <a:rect l="l" t="t" r="r" b="b"/>
              <a:pathLst>
                <a:path w="1001" h="294" extrusionOk="0">
                  <a:moveTo>
                    <a:pt x="356" y="0"/>
                  </a:moveTo>
                  <a:cubicBezTo>
                    <a:pt x="228" y="0"/>
                    <a:pt x="104" y="34"/>
                    <a:pt x="0" y="145"/>
                  </a:cubicBezTo>
                  <a:cubicBezTo>
                    <a:pt x="11" y="144"/>
                    <a:pt x="21" y="144"/>
                    <a:pt x="31" y="144"/>
                  </a:cubicBezTo>
                  <a:cubicBezTo>
                    <a:pt x="233" y="144"/>
                    <a:pt x="415" y="254"/>
                    <a:pt x="608" y="288"/>
                  </a:cubicBezTo>
                  <a:cubicBezTo>
                    <a:pt x="639" y="291"/>
                    <a:pt x="670" y="293"/>
                    <a:pt x="699" y="293"/>
                  </a:cubicBezTo>
                  <a:cubicBezTo>
                    <a:pt x="868" y="293"/>
                    <a:pt x="990" y="227"/>
                    <a:pt x="1001" y="14"/>
                  </a:cubicBezTo>
                  <a:lnTo>
                    <a:pt x="1001" y="14"/>
                  </a:lnTo>
                  <a:cubicBezTo>
                    <a:pt x="924" y="49"/>
                    <a:pt x="856" y="67"/>
                    <a:pt x="786" y="67"/>
                  </a:cubicBezTo>
                  <a:cubicBezTo>
                    <a:pt x="737" y="67"/>
                    <a:pt x="686" y="58"/>
                    <a:pt x="631" y="38"/>
                  </a:cubicBezTo>
                  <a:cubicBezTo>
                    <a:pt x="542" y="18"/>
                    <a:pt x="448" y="0"/>
                    <a:pt x="35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05" name="Google Shape;3805;p32"/>
            <p:cNvSpPr/>
            <p:nvPr/>
          </p:nvSpPr>
          <p:spPr>
            <a:xfrm>
              <a:off x="5226825" y="3136825"/>
              <a:ext cx="19375" cy="10000"/>
            </a:xfrm>
            <a:custGeom>
              <a:avLst/>
              <a:gdLst/>
              <a:ahLst/>
              <a:cxnLst/>
              <a:rect l="l" t="t" r="r" b="b"/>
              <a:pathLst>
                <a:path w="775" h="400" extrusionOk="0">
                  <a:moveTo>
                    <a:pt x="298" y="0"/>
                  </a:moveTo>
                  <a:cubicBezTo>
                    <a:pt x="191" y="72"/>
                    <a:pt x="1" y="120"/>
                    <a:pt x="215" y="298"/>
                  </a:cubicBezTo>
                  <a:cubicBezTo>
                    <a:pt x="307" y="361"/>
                    <a:pt x="399" y="400"/>
                    <a:pt x="489" y="400"/>
                  </a:cubicBezTo>
                  <a:cubicBezTo>
                    <a:pt x="586" y="400"/>
                    <a:pt x="682" y="355"/>
                    <a:pt x="775" y="251"/>
                  </a:cubicBezTo>
                  <a:cubicBezTo>
                    <a:pt x="763" y="203"/>
                    <a:pt x="763" y="179"/>
                    <a:pt x="763" y="131"/>
                  </a:cubicBezTo>
                  <a:cubicBezTo>
                    <a:pt x="709" y="131"/>
                    <a:pt x="656" y="135"/>
                    <a:pt x="604" y="135"/>
                  </a:cubicBezTo>
                  <a:cubicBezTo>
                    <a:pt x="483" y="135"/>
                    <a:pt x="373" y="117"/>
                    <a:pt x="29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06" name="Google Shape;3806;p32"/>
            <p:cNvSpPr/>
            <p:nvPr/>
          </p:nvSpPr>
          <p:spPr>
            <a:xfrm>
              <a:off x="5299450" y="3115800"/>
              <a:ext cx="6575" cy="3200"/>
            </a:xfrm>
            <a:custGeom>
              <a:avLst/>
              <a:gdLst/>
              <a:ahLst/>
              <a:cxnLst/>
              <a:rect l="l" t="t" r="r" b="b"/>
              <a:pathLst>
                <a:path w="263" h="128" extrusionOk="0">
                  <a:moveTo>
                    <a:pt x="148" y="1"/>
                  </a:moveTo>
                  <a:cubicBezTo>
                    <a:pt x="104" y="1"/>
                    <a:pt x="55" y="42"/>
                    <a:pt x="1" y="115"/>
                  </a:cubicBezTo>
                  <a:cubicBezTo>
                    <a:pt x="84" y="127"/>
                    <a:pt x="179" y="127"/>
                    <a:pt x="263" y="127"/>
                  </a:cubicBezTo>
                  <a:cubicBezTo>
                    <a:pt x="228" y="39"/>
                    <a:pt x="190" y="1"/>
                    <a:pt x="14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07" name="Google Shape;3807;p32"/>
            <p:cNvSpPr/>
            <p:nvPr/>
          </p:nvSpPr>
          <p:spPr>
            <a:xfrm>
              <a:off x="5246175" y="3129975"/>
              <a:ext cx="3300" cy="3000"/>
            </a:xfrm>
            <a:custGeom>
              <a:avLst/>
              <a:gdLst/>
              <a:ahLst/>
              <a:cxnLst/>
              <a:rect l="l" t="t" r="r" b="b"/>
              <a:pathLst>
                <a:path w="132" h="120" extrusionOk="0">
                  <a:moveTo>
                    <a:pt x="132" y="1"/>
                  </a:moveTo>
                  <a:cubicBezTo>
                    <a:pt x="48" y="1"/>
                    <a:pt x="1" y="48"/>
                    <a:pt x="13" y="120"/>
                  </a:cubicBezTo>
                  <a:cubicBezTo>
                    <a:pt x="48" y="84"/>
                    <a:pt x="96" y="48"/>
                    <a:pt x="13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08" name="Google Shape;3808;p32"/>
            <p:cNvSpPr/>
            <p:nvPr/>
          </p:nvSpPr>
          <p:spPr>
            <a:xfrm>
              <a:off x="5335475" y="3120450"/>
              <a:ext cx="14600" cy="12425"/>
            </a:xfrm>
            <a:custGeom>
              <a:avLst/>
              <a:gdLst/>
              <a:ahLst/>
              <a:cxnLst/>
              <a:rect l="l" t="t" r="r" b="b"/>
              <a:pathLst>
                <a:path w="584" h="497" extrusionOk="0">
                  <a:moveTo>
                    <a:pt x="132" y="1"/>
                  </a:moveTo>
                  <a:cubicBezTo>
                    <a:pt x="96" y="1"/>
                    <a:pt x="36" y="24"/>
                    <a:pt x="1" y="72"/>
                  </a:cubicBezTo>
                  <a:lnTo>
                    <a:pt x="1" y="477"/>
                  </a:lnTo>
                  <a:cubicBezTo>
                    <a:pt x="28" y="491"/>
                    <a:pt x="56" y="497"/>
                    <a:pt x="79" y="497"/>
                  </a:cubicBezTo>
                  <a:cubicBezTo>
                    <a:pt x="96" y="497"/>
                    <a:pt x="110" y="494"/>
                    <a:pt x="120" y="489"/>
                  </a:cubicBezTo>
                  <a:cubicBezTo>
                    <a:pt x="227" y="322"/>
                    <a:pt x="417" y="394"/>
                    <a:pt x="584" y="310"/>
                  </a:cubicBezTo>
                  <a:lnTo>
                    <a:pt x="274" y="84"/>
                  </a:lnTo>
                  <a:cubicBezTo>
                    <a:pt x="239" y="24"/>
                    <a:pt x="191" y="1"/>
                    <a:pt x="13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09" name="Google Shape;3809;p32"/>
            <p:cNvSpPr/>
            <p:nvPr/>
          </p:nvSpPr>
          <p:spPr>
            <a:xfrm>
              <a:off x="5313450" y="3115100"/>
              <a:ext cx="17300" cy="10450"/>
            </a:xfrm>
            <a:custGeom>
              <a:avLst/>
              <a:gdLst/>
              <a:ahLst/>
              <a:cxnLst/>
              <a:rect l="l" t="t" r="r" b="b"/>
              <a:pathLst>
                <a:path w="692" h="418" extrusionOk="0">
                  <a:moveTo>
                    <a:pt x="298" y="0"/>
                  </a:moveTo>
                  <a:cubicBezTo>
                    <a:pt x="203" y="96"/>
                    <a:pt x="108" y="203"/>
                    <a:pt x="0" y="286"/>
                  </a:cubicBezTo>
                  <a:cubicBezTo>
                    <a:pt x="143" y="393"/>
                    <a:pt x="334" y="286"/>
                    <a:pt x="453" y="405"/>
                  </a:cubicBezTo>
                  <a:cubicBezTo>
                    <a:pt x="501" y="417"/>
                    <a:pt x="536" y="417"/>
                    <a:pt x="584" y="417"/>
                  </a:cubicBezTo>
                  <a:cubicBezTo>
                    <a:pt x="655" y="358"/>
                    <a:pt x="691" y="262"/>
                    <a:pt x="691" y="167"/>
                  </a:cubicBezTo>
                  <a:cubicBezTo>
                    <a:pt x="679" y="107"/>
                    <a:pt x="632" y="48"/>
                    <a:pt x="58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10" name="Google Shape;3810;p32"/>
            <p:cNvSpPr/>
            <p:nvPr/>
          </p:nvSpPr>
          <p:spPr>
            <a:xfrm>
              <a:off x="5328025" y="3113800"/>
              <a:ext cx="14500" cy="8750"/>
            </a:xfrm>
            <a:custGeom>
              <a:avLst/>
              <a:gdLst/>
              <a:ahLst/>
              <a:cxnLst/>
              <a:rect l="l" t="t" r="r" b="b"/>
              <a:pathLst>
                <a:path w="580" h="350" extrusionOk="0">
                  <a:moveTo>
                    <a:pt x="341" y="1"/>
                  </a:moveTo>
                  <a:cubicBezTo>
                    <a:pt x="239" y="1"/>
                    <a:pt x="117" y="37"/>
                    <a:pt x="1" y="52"/>
                  </a:cubicBezTo>
                  <a:cubicBezTo>
                    <a:pt x="13" y="88"/>
                    <a:pt x="37" y="136"/>
                    <a:pt x="49" y="171"/>
                  </a:cubicBezTo>
                  <a:cubicBezTo>
                    <a:pt x="120" y="350"/>
                    <a:pt x="334" y="195"/>
                    <a:pt x="418" y="338"/>
                  </a:cubicBezTo>
                  <a:cubicBezTo>
                    <a:pt x="465" y="338"/>
                    <a:pt x="525" y="350"/>
                    <a:pt x="572" y="350"/>
                  </a:cubicBezTo>
                  <a:cubicBezTo>
                    <a:pt x="579" y="68"/>
                    <a:pt x="479" y="1"/>
                    <a:pt x="34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11" name="Google Shape;3811;p32"/>
            <p:cNvSpPr/>
            <p:nvPr/>
          </p:nvSpPr>
          <p:spPr>
            <a:xfrm>
              <a:off x="5349775" y="3116000"/>
              <a:ext cx="3875" cy="4625"/>
            </a:xfrm>
            <a:custGeom>
              <a:avLst/>
              <a:gdLst/>
              <a:ahLst/>
              <a:cxnLst/>
              <a:rect l="l" t="t" r="r" b="b"/>
              <a:pathLst>
                <a:path w="155" h="185" extrusionOk="0">
                  <a:moveTo>
                    <a:pt x="119" y="0"/>
                  </a:moveTo>
                  <a:cubicBezTo>
                    <a:pt x="60" y="24"/>
                    <a:pt x="0" y="83"/>
                    <a:pt x="24" y="143"/>
                  </a:cubicBezTo>
                  <a:cubicBezTo>
                    <a:pt x="46" y="173"/>
                    <a:pt x="65" y="184"/>
                    <a:pt x="82" y="184"/>
                  </a:cubicBezTo>
                  <a:cubicBezTo>
                    <a:pt x="117" y="184"/>
                    <a:pt x="139" y="132"/>
                    <a:pt x="155" y="107"/>
                  </a:cubicBezTo>
                  <a:cubicBezTo>
                    <a:pt x="143" y="71"/>
                    <a:pt x="131" y="24"/>
                    <a:pt x="11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12" name="Google Shape;3812;p32"/>
            <p:cNvSpPr/>
            <p:nvPr/>
          </p:nvSpPr>
          <p:spPr>
            <a:xfrm>
              <a:off x="5723925" y="3226425"/>
              <a:ext cx="78300" cy="25025"/>
            </a:xfrm>
            <a:custGeom>
              <a:avLst/>
              <a:gdLst/>
              <a:ahLst/>
              <a:cxnLst/>
              <a:rect l="l" t="t" r="r" b="b"/>
              <a:pathLst>
                <a:path w="3132" h="1001" extrusionOk="0">
                  <a:moveTo>
                    <a:pt x="1073" y="201"/>
                  </a:moveTo>
                  <a:cubicBezTo>
                    <a:pt x="1077" y="233"/>
                    <a:pt x="1087" y="275"/>
                    <a:pt x="1038" y="275"/>
                  </a:cubicBezTo>
                  <a:cubicBezTo>
                    <a:pt x="1034" y="275"/>
                    <a:pt x="1029" y="275"/>
                    <a:pt x="1024" y="274"/>
                  </a:cubicBezTo>
                  <a:cubicBezTo>
                    <a:pt x="1050" y="248"/>
                    <a:pt x="1063" y="229"/>
                    <a:pt x="1073" y="201"/>
                  </a:cubicBezTo>
                  <a:close/>
                  <a:moveTo>
                    <a:pt x="810" y="0"/>
                  </a:moveTo>
                  <a:cubicBezTo>
                    <a:pt x="655" y="0"/>
                    <a:pt x="524" y="12"/>
                    <a:pt x="369" y="12"/>
                  </a:cubicBezTo>
                  <a:cubicBezTo>
                    <a:pt x="0" y="548"/>
                    <a:pt x="488" y="584"/>
                    <a:pt x="810" y="727"/>
                  </a:cubicBezTo>
                  <a:cubicBezTo>
                    <a:pt x="1262" y="953"/>
                    <a:pt x="1762" y="953"/>
                    <a:pt x="2250" y="1000"/>
                  </a:cubicBezTo>
                  <a:cubicBezTo>
                    <a:pt x="2298" y="953"/>
                    <a:pt x="2322" y="905"/>
                    <a:pt x="2310" y="881"/>
                  </a:cubicBezTo>
                  <a:cubicBezTo>
                    <a:pt x="2315" y="746"/>
                    <a:pt x="2361" y="711"/>
                    <a:pt x="2421" y="711"/>
                  </a:cubicBezTo>
                  <a:cubicBezTo>
                    <a:pt x="2487" y="711"/>
                    <a:pt x="2571" y="755"/>
                    <a:pt x="2636" y="755"/>
                  </a:cubicBezTo>
                  <a:cubicBezTo>
                    <a:pt x="2647" y="755"/>
                    <a:pt x="2657" y="753"/>
                    <a:pt x="2667" y="750"/>
                  </a:cubicBezTo>
                  <a:cubicBezTo>
                    <a:pt x="2846" y="750"/>
                    <a:pt x="3012" y="750"/>
                    <a:pt x="3132" y="584"/>
                  </a:cubicBezTo>
                  <a:cubicBezTo>
                    <a:pt x="2691" y="274"/>
                    <a:pt x="2131" y="405"/>
                    <a:pt x="1667" y="167"/>
                  </a:cubicBezTo>
                  <a:lnTo>
                    <a:pt x="1084" y="167"/>
                  </a:lnTo>
                  <a:cubicBezTo>
                    <a:pt x="1024" y="48"/>
                    <a:pt x="893" y="60"/>
                    <a:pt x="81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13" name="Google Shape;3813;p32"/>
            <p:cNvSpPr/>
            <p:nvPr/>
          </p:nvSpPr>
          <p:spPr>
            <a:xfrm>
              <a:off x="5780175" y="3239275"/>
              <a:ext cx="55675" cy="21100"/>
            </a:xfrm>
            <a:custGeom>
              <a:avLst/>
              <a:gdLst/>
              <a:ahLst/>
              <a:cxnLst/>
              <a:rect l="l" t="t" r="r" b="b"/>
              <a:pathLst>
                <a:path w="2227" h="844" extrusionOk="0">
                  <a:moveTo>
                    <a:pt x="1227" y="0"/>
                  </a:moveTo>
                  <a:cubicBezTo>
                    <a:pt x="1118" y="0"/>
                    <a:pt x="1007" y="11"/>
                    <a:pt x="893" y="34"/>
                  </a:cubicBezTo>
                  <a:cubicBezTo>
                    <a:pt x="679" y="58"/>
                    <a:pt x="477" y="58"/>
                    <a:pt x="262" y="70"/>
                  </a:cubicBezTo>
                  <a:cubicBezTo>
                    <a:pt x="167" y="141"/>
                    <a:pt x="48" y="201"/>
                    <a:pt x="0" y="320"/>
                  </a:cubicBezTo>
                  <a:lnTo>
                    <a:pt x="0" y="463"/>
                  </a:lnTo>
                  <a:cubicBezTo>
                    <a:pt x="74" y="536"/>
                    <a:pt x="162" y="549"/>
                    <a:pt x="252" y="549"/>
                  </a:cubicBezTo>
                  <a:cubicBezTo>
                    <a:pt x="302" y="549"/>
                    <a:pt x="354" y="545"/>
                    <a:pt x="403" y="545"/>
                  </a:cubicBezTo>
                  <a:cubicBezTo>
                    <a:pt x="467" y="545"/>
                    <a:pt x="528" y="552"/>
                    <a:pt x="584" y="582"/>
                  </a:cubicBezTo>
                  <a:cubicBezTo>
                    <a:pt x="1001" y="760"/>
                    <a:pt x="1417" y="844"/>
                    <a:pt x="1858" y="844"/>
                  </a:cubicBezTo>
                  <a:cubicBezTo>
                    <a:pt x="2227" y="736"/>
                    <a:pt x="1727" y="451"/>
                    <a:pt x="1953" y="320"/>
                  </a:cubicBezTo>
                  <a:cubicBezTo>
                    <a:pt x="1989" y="272"/>
                    <a:pt x="2025" y="213"/>
                    <a:pt x="2036" y="153"/>
                  </a:cubicBezTo>
                  <a:cubicBezTo>
                    <a:pt x="1771" y="67"/>
                    <a:pt x="1506" y="0"/>
                    <a:pt x="122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14" name="Google Shape;3814;p32"/>
            <p:cNvSpPr/>
            <p:nvPr/>
          </p:nvSpPr>
          <p:spPr>
            <a:xfrm>
              <a:off x="5863525" y="3251425"/>
              <a:ext cx="82175" cy="21825"/>
            </a:xfrm>
            <a:custGeom>
              <a:avLst/>
              <a:gdLst/>
              <a:ahLst/>
              <a:cxnLst/>
              <a:rect l="l" t="t" r="r" b="b"/>
              <a:pathLst>
                <a:path w="3287" h="873" extrusionOk="0">
                  <a:moveTo>
                    <a:pt x="107" y="0"/>
                  </a:moveTo>
                  <a:cubicBezTo>
                    <a:pt x="48" y="24"/>
                    <a:pt x="24" y="84"/>
                    <a:pt x="48" y="143"/>
                  </a:cubicBezTo>
                  <a:cubicBezTo>
                    <a:pt x="191" y="334"/>
                    <a:pt x="0" y="548"/>
                    <a:pt x="107" y="739"/>
                  </a:cubicBezTo>
                  <a:cubicBezTo>
                    <a:pt x="219" y="831"/>
                    <a:pt x="336" y="873"/>
                    <a:pt x="457" y="873"/>
                  </a:cubicBezTo>
                  <a:cubicBezTo>
                    <a:pt x="569" y="873"/>
                    <a:pt x="683" y="837"/>
                    <a:pt x="798" y="774"/>
                  </a:cubicBezTo>
                  <a:cubicBezTo>
                    <a:pt x="857" y="715"/>
                    <a:pt x="881" y="655"/>
                    <a:pt x="822" y="572"/>
                  </a:cubicBezTo>
                  <a:cubicBezTo>
                    <a:pt x="649" y="389"/>
                    <a:pt x="710" y="302"/>
                    <a:pt x="871" y="302"/>
                  </a:cubicBezTo>
                  <a:cubicBezTo>
                    <a:pt x="900" y="302"/>
                    <a:pt x="931" y="305"/>
                    <a:pt x="965" y="310"/>
                  </a:cubicBezTo>
                  <a:cubicBezTo>
                    <a:pt x="1617" y="420"/>
                    <a:pt x="2260" y="564"/>
                    <a:pt x="2916" y="564"/>
                  </a:cubicBezTo>
                  <a:cubicBezTo>
                    <a:pt x="3039" y="564"/>
                    <a:pt x="3162" y="559"/>
                    <a:pt x="3286" y="548"/>
                  </a:cubicBezTo>
                  <a:cubicBezTo>
                    <a:pt x="3155" y="381"/>
                    <a:pt x="2965" y="369"/>
                    <a:pt x="2762" y="358"/>
                  </a:cubicBezTo>
                  <a:cubicBezTo>
                    <a:pt x="1870" y="239"/>
                    <a:pt x="1000" y="119"/>
                    <a:pt x="10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15" name="Google Shape;3815;p32"/>
            <p:cNvSpPr/>
            <p:nvPr/>
          </p:nvSpPr>
          <p:spPr>
            <a:xfrm>
              <a:off x="6097175" y="3285650"/>
              <a:ext cx="45275" cy="15675"/>
            </a:xfrm>
            <a:custGeom>
              <a:avLst/>
              <a:gdLst/>
              <a:ahLst/>
              <a:cxnLst/>
              <a:rect l="l" t="t" r="r" b="b"/>
              <a:pathLst>
                <a:path w="1811" h="627" extrusionOk="0">
                  <a:moveTo>
                    <a:pt x="201" y="0"/>
                  </a:moveTo>
                  <a:cubicBezTo>
                    <a:pt x="174" y="0"/>
                    <a:pt x="147" y="3"/>
                    <a:pt x="120" y="13"/>
                  </a:cubicBezTo>
                  <a:cubicBezTo>
                    <a:pt x="24" y="60"/>
                    <a:pt x="1" y="143"/>
                    <a:pt x="1" y="239"/>
                  </a:cubicBezTo>
                  <a:cubicBezTo>
                    <a:pt x="13" y="298"/>
                    <a:pt x="24" y="358"/>
                    <a:pt x="72" y="405"/>
                  </a:cubicBezTo>
                  <a:cubicBezTo>
                    <a:pt x="120" y="429"/>
                    <a:pt x="179" y="465"/>
                    <a:pt x="227" y="489"/>
                  </a:cubicBezTo>
                  <a:lnTo>
                    <a:pt x="370" y="489"/>
                  </a:lnTo>
                  <a:cubicBezTo>
                    <a:pt x="370" y="477"/>
                    <a:pt x="382" y="477"/>
                    <a:pt x="417" y="465"/>
                  </a:cubicBezTo>
                  <a:cubicBezTo>
                    <a:pt x="424" y="458"/>
                    <a:pt x="432" y="455"/>
                    <a:pt x="441" y="455"/>
                  </a:cubicBezTo>
                  <a:cubicBezTo>
                    <a:pt x="461" y="455"/>
                    <a:pt x="484" y="472"/>
                    <a:pt x="501" y="489"/>
                  </a:cubicBezTo>
                  <a:cubicBezTo>
                    <a:pt x="655" y="489"/>
                    <a:pt x="786" y="501"/>
                    <a:pt x="941" y="501"/>
                  </a:cubicBezTo>
                  <a:cubicBezTo>
                    <a:pt x="1060" y="501"/>
                    <a:pt x="1156" y="524"/>
                    <a:pt x="1239" y="620"/>
                  </a:cubicBezTo>
                  <a:cubicBezTo>
                    <a:pt x="1279" y="624"/>
                    <a:pt x="1317" y="626"/>
                    <a:pt x="1353" y="626"/>
                  </a:cubicBezTo>
                  <a:cubicBezTo>
                    <a:pt x="1623" y="626"/>
                    <a:pt x="1800" y="504"/>
                    <a:pt x="1810" y="179"/>
                  </a:cubicBezTo>
                  <a:cubicBezTo>
                    <a:pt x="1555" y="40"/>
                    <a:pt x="1275" y="6"/>
                    <a:pt x="992" y="6"/>
                  </a:cubicBezTo>
                  <a:cubicBezTo>
                    <a:pt x="840" y="6"/>
                    <a:pt x="687" y="16"/>
                    <a:pt x="536" y="24"/>
                  </a:cubicBezTo>
                  <a:cubicBezTo>
                    <a:pt x="512" y="33"/>
                    <a:pt x="486" y="37"/>
                    <a:pt x="461" y="37"/>
                  </a:cubicBezTo>
                  <a:cubicBezTo>
                    <a:pt x="377" y="37"/>
                    <a:pt x="289" y="0"/>
                    <a:pt x="20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16" name="Google Shape;3816;p32"/>
            <p:cNvSpPr/>
            <p:nvPr/>
          </p:nvSpPr>
          <p:spPr>
            <a:xfrm>
              <a:off x="6060875" y="3280075"/>
              <a:ext cx="49725" cy="17500"/>
            </a:xfrm>
            <a:custGeom>
              <a:avLst/>
              <a:gdLst/>
              <a:ahLst/>
              <a:cxnLst/>
              <a:rect l="l" t="t" r="r" b="b"/>
              <a:pathLst>
                <a:path w="1989" h="700" extrusionOk="0">
                  <a:moveTo>
                    <a:pt x="356" y="1"/>
                  </a:moveTo>
                  <a:cubicBezTo>
                    <a:pt x="254" y="1"/>
                    <a:pt x="152" y="36"/>
                    <a:pt x="48" y="140"/>
                  </a:cubicBezTo>
                  <a:cubicBezTo>
                    <a:pt x="0" y="247"/>
                    <a:pt x="24" y="355"/>
                    <a:pt x="107" y="438"/>
                  </a:cubicBezTo>
                  <a:cubicBezTo>
                    <a:pt x="500" y="533"/>
                    <a:pt x="869" y="605"/>
                    <a:pt x="1262" y="700"/>
                  </a:cubicBezTo>
                  <a:cubicBezTo>
                    <a:pt x="1298" y="664"/>
                    <a:pt x="1334" y="628"/>
                    <a:pt x="1334" y="569"/>
                  </a:cubicBezTo>
                  <a:cubicBezTo>
                    <a:pt x="1274" y="366"/>
                    <a:pt x="1476" y="390"/>
                    <a:pt x="1536" y="295"/>
                  </a:cubicBezTo>
                  <a:cubicBezTo>
                    <a:pt x="1555" y="288"/>
                    <a:pt x="1574" y="285"/>
                    <a:pt x="1594" y="285"/>
                  </a:cubicBezTo>
                  <a:cubicBezTo>
                    <a:pt x="1679" y="285"/>
                    <a:pt x="1765" y="342"/>
                    <a:pt x="1846" y="342"/>
                  </a:cubicBezTo>
                  <a:cubicBezTo>
                    <a:pt x="1896" y="342"/>
                    <a:pt x="1944" y="320"/>
                    <a:pt x="1988" y="247"/>
                  </a:cubicBezTo>
                  <a:cubicBezTo>
                    <a:pt x="1849" y="143"/>
                    <a:pt x="1706" y="113"/>
                    <a:pt x="1561" y="113"/>
                  </a:cubicBezTo>
                  <a:cubicBezTo>
                    <a:pt x="1370" y="113"/>
                    <a:pt x="1177" y="165"/>
                    <a:pt x="987" y="165"/>
                  </a:cubicBezTo>
                  <a:cubicBezTo>
                    <a:pt x="975" y="165"/>
                    <a:pt x="964" y="164"/>
                    <a:pt x="953" y="164"/>
                  </a:cubicBezTo>
                  <a:cubicBezTo>
                    <a:pt x="755" y="140"/>
                    <a:pt x="557" y="1"/>
                    <a:pt x="35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17" name="Google Shape;3817;p32"/>
            <p:cNvSpPr/>
            <p:nvPr/>
          </p:nvSpPr>
          <p:spPr>
            <a:xfrm>
              <a:off x="6034975" y="3276425"/>
              <a:ext cx="50025" cy="10225"/>
            </a:xfrm>
            <a:custGeom>
              <a:avLst/>
              <a:gdLst/>
              <a:ahLst/>
              <a:cxnLst/>
              <a:rect l="l" t="t" r="r" b="b"/>
              <a:pathLst>
                <a:path w="2001" h="409" extrusionOk="0">
                  <a:moveTo>
                    <a:pt x="0" y="1"/>
                  </a:moveTo>
                  <a:lnTo>
                    <a:pt x="0" y="1"/>
                  </a:lnTo>
                  <a:cubicBezTo>
                    <a:pt x="107" y="262"/>
                    <a:pt x="453" y="84"/>
                    <a:pt x="584" y="298"/>
                  </a:cubicBezTo>
                  <a:cubicBezTo>
                    <a:pt x="631" y="334"/>
                    <a:pt x="667" y="370"/>
                    <a:pt x="750" y="382"/>
                  </a:cubicBezTo>
                  <a:cubicBezTo>
                    <a:pt x="799" y="399"/>
                    <a:pt x="846" y="409"/>
                    <a:pt x="892" y="409"/>
                  </a:cubicBezTo>
                  <a:cubicBezTo>
                    <a:pt x="970" y="409"/>
                    <a:pt x="1045" y="382"/>
                    <a:pt x="1119" y="322"/>
                  </a:cubicBezTo>
                  <a:cubicBezTo>
                    <a:pt x="1210" y="257"/>
                    <a:pt x="1300" y="236"/>
                    <a:pt x="1390" y="236"/>
                  </a:cubicBezTo>
                  <a:cubicBezTo>
                    <a:pt x="1559" y="236"/>
                    <a:pt x="1727" y="311"/>
                    <a:pt x="1891" y="311"/>
                  </a:cubicBezTo>
                  <a:cubicBezTo>
                    <a:pt x="1928" y="311"/>
                    <a:pt x="1964" y="307"/>
                    <a:pt x="2000" y="298"/>
                  </a:cubicBezTo>
                  <a:cubicBezTo>
                    <a:pt x="1858" y="131"/>
                    <a:pt x="1667" y="72"/>
                    <a:pt x="1489" y="72"/>
                  </a:cubicBezTo>
                  <a:cubicBezTo>
                    <a:pt x="1000" y="24"/>
                    <a:pt x="488" y="24"/>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18" name="Google Shape;3818;p32"/>
            <p:cNvSpPr/>
            <p:nvPr/>
          </p:nvSpPr>
          <p:spPr>
            <a:xfrm>
              <a:off x="5844175" y="3246650"/>
              <a:ext cx="20550" cy="12150"/>
            </a:xfrm>
            <a:custGeom>
              <a:avLst/>
              <a:gdLst/>
              <a:ahLst/>
              <a:cxnLst/>
              <a:rect l="l" t="t" r="r" b="b"/>
              <a:pathLst>
                <a:path w="822" h="486" extrusionOk="0">
                  <a:moveTo>
                    <a:pt x="24" y="37"/>
                  </a:moveTo>
                  <a:cubicBezTo>
                    <a:pt x="12" y="72"/>
                    <a:pt x="0" y="96"/>
                    <a:pt x="12" y="132"/>
                  </a:cubicBezTo>
                  <a:cubicBezTo>
                    <a:pt x="167" y="287"/>
                    <a:pt x="305" y="486"/>
                    <a:pt x="495" y="486"/>
                  </a:cubicBezTo>
                  <a:cubicBezTo>
                    <a:pt x="583" y="486"/>
                    <a:pt x="681" y="443"/>
                    <a:pt x="798" y="334"/>
                  </a:cubicBezTo>
                  <a:cubicBezTo>
                    <a:pt x="822" y="275"/>
                    <a:pt x="798" y="215"/>
                    <a:pt x="762" y="156"/>
                  </a:cubicBezTo>
                  <a:cubicBezTo>
                    <a:pt x="536" y="1"/>
                    <a:pt x="262" y="60"/>
                    <a:pt x="24" y="37"/>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19" name="Google Shape;3819;p32"/>
            <p:cNvSpPr/>
            <p:nvPr/>
          </p:nvSpPr>
          <p:spPr>
            <a:xfrm>
              <a:off x="5830475" y="3243100"/>
              <a:ext cx="14325" cy="9300"/>
            </a:xfrm>
            <a:custGeom>
              <a:avLst/>
              <a:gdLst/>
              <a:ahLst/>
              <a:cxnLst/>
              <a:rect l="l" t="t" r="r" b="b"/>
              <a:pathLst>
                <a:path w="573" h="372" extrusionOk="0">
                  <a:moveTo>
                    <a:pt x="24" y="0"/>
                  </a:moveTo>
                  <a:lnTo>
                    <a:pt x="1" y="48"/>
                  </a:lnTo>
                  <a:cubicBezTo>
                    <a:pt x="57" y="260"/>
                    <a:pt x="144" y="372"/>
                    <a:pt x="264" y="372"/>
                  </a:cubicBezTo>
                  <a:cubicBezTo>
                    <a:pt x="347" y="372"/>
                    <a:pt x="445" y="320"/>
                    <a:pt x="560" y="214"/>
                  </a:cubicBezTo>
                  <a:lnTo>
                    <a:pt x="572" y="179"/>
                  </a:lnTo>
                  <a:cubicBezTo>
                    <a:pt x="429" y="24"/>
                    <a:pt x="215" y="24"/>
                    <a:pt x="2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20" name="Google Shape;3820;p32"/>
            <p:cNvSpPr/>
            <p:nvPr/>
          </p:nvSpPr>
          <p:spPr>
            <a:xfrm>
              <a:off x="5862625" y="3250525"/>
              <a:ext cx="3900" cy="5200"/>
            </a:xfrm>
            <a:custGeom>
              <a:avLst/>
              <a:gdLst/>
              <a:ahLst/>
              <a:cxnLst/>
              <a:rect l="l" t="t" r="r" b="b"/>
              <a:pathLst>
                <a:path w="156" h="208" extrusionOk="0">
                  <a:moveTo>
                    <a:pt x="24" y="1"/>
                  </a:moveTo>
                  <a:cubicBezTo>
                    <a:pt x="1" y="60"/>
                    <a:pt x="1" y="108"/>
                    <a:pt x="1" y="167"/>
                  </a:cubicBezTo>
                  <a:cubicBezTo>
                    <a:pt x="1" y="179"/>
                    <a:pt x="24" y="179"/>
                    <a:pt x="48" y="203"/>
                  </a:cubicBezTo>
                  <a:cubicBezTo>
                    <a:pt x="60" y="206"/>
                    <a:pt x="70" y="208"/>
                    <a:pt x="80" y="208"/>
                  </a:cubicBezTo>
                  <a:cubicBezTo>
                    <a:pt x="108" y="208"/>
                    <a:pt x="129" y="194"/>
                    <a:pt x="155" y="167"/>
                  </a:cubicBezTo>
                  <a:lnTo>
                    <a:pt x="155" y="24"/>
                  </a:lnTo>
                  <a:cubicBezTo>
                    <a:pt x="108" y="24"/>
                    <a:pt x="60" y="1"/>
                    <a:pt x="2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21" name="Google Shape;3821;p32"/>
            <p:cNvSpPr/>
            <p:nvPr/>
          </p:nvSpPr>
          <p:spPr>
            <a:xfrm>
              <a:off x="5876925" y="2957050"/>
              <a:ext cx="5675" cy="14900"/>
            </a:xfrm>
            <a:custGeom>
              <a:avLst/>
              <a:gdLst/>
              <a:ahLst/>
              <a:cxnLst/>
              <a:rect l="l" t="t" r="r" b="b"/>
              <a:pathLst>
                <a:path w="227" h="596" extrusionOk="0">
                  <a:moveTo>
                    <a:pt x="226" y="0"/>
                  </a:moveTo>
                  <a:cubicBezTo>
                    <a:pt x="202" y="12"/>
                    <a:pt x="179" y="12"/>
                    <a:pt x="167" y="36"/>
                  </a:cubicBezTo>
                  <a:cubicBezTo>
                    <a:pt x="0" y="214"/>
                    <a:pt x="48" y="393"/>
                    <a:pt x="131" y="584"/>
                  </a:cubicBezTo>
                  <a:cubicBezTo>
                    <a:pt x="167" y="584"/>
                    <a:pt x="179" y="595"/>
                    <a:pt x="179" y="595"/>
                  </a:cubicBezTo>
                  <a:cubicBezTo>
                    <a:pt x="191" y="405"/>
                    <a:pt x="202" y="191"/>
                    <a:pt x="22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22" name="Google Shape;3822;p32"/>
            <p:cNvSpPr/>
            <p:nvPr/>
          </p:nvSpPr>
          <p:spPr>
            <a:xfrm>
              <a:off x="5879900" y="2932050"/>
              <a:ext cx="5975" cy="26200"/>
            </a:xfrm>
            <a:custGeom>
              <a:avLst/>
              <a:gdLst/>
              <a:ahLst/>
              <a:cxnLst/>
              <a:rect l="l" t="t" r="r" b="b"/>
              <a:pathLst>
                <a:path w="239" h="1048" extrusionOk="0">
                  <a:moveTo>
                    <a:pt x="167" y="0"/>
                  </a:moveTo>
                  <a:cubicBezTo>
                    <a:pt x="119" y="0"/>
                    <a:pt x="83" y="0"/>
                    <a:pt x="48" y="24"/>
                  </a:cubicBezTo>
                  <a:cubicBezTo>
                    <a:pt x="12" y="357"/>
                    <a:pt x="0" y="702"/>
                    <a:pt x="60" y="1048"/>
                  </a:cubicBezTo>
                  <a:cubicBezTo>
                    <a:pt x="72" y="1036"/>
                    <a:pt x="83" y="1036"/>
                    <a:pt x="119" y="1036"/>
                  </a:cubicBezTo>
                  <a:cubicBezTo>
                    <a:pt x="143" y="738"/>
                    <a:pt x="191" y="417"/>
                    <a:pt x="238" y="119"/>
                  </a:cubicBezTo>
                  <a:cubicBezTo>
                    <a:pt x="202" y="83"/>
                    <a:pt x="191" y="48"/>
                    <a:pt x="16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23" name="Google Shape;3823;p32"/>
            <p:cNvSpPr/>
            <p:nvPr/>
          </p:nvSpPr>
          <p:spPr>
            <a:xfrm>
              <a:off x="5874525" y="3062125"/>
              <a:ext cx="5975" cy="24125"/>
            </a:xfrm>
            <a:custGeom>
              <a:avLst/>
              <a:gdLst/>
              <a:ahLst/>
              <a:cxnLst/>
              <a:rect l="l" t="t" r="r" b="b"/>
              <a:pathLst>
                <a:path w="239" h="965" extrusionOk="0">
                  <a:moveTo>
                    <a:pt x="144" y="0"/>
                  </a:moveTo>
                  <a:lnTo>
                    <a:pt x="144" y="0"/>
                  </a:lnTo>
                  <a:cubicBezTo>
                    <a:pt x="96" y="322"/>
                    <a:pt x="1" y="667"/>
                    <a:pt x="227" y="964"/>
                  </a:cubicBezTo>
                  <a:cubicBezTo>
                    <a:pt x="239" y="631"/>
                    <a:pt x="239" y="310"/>
                    <a:pt x="14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24" name="Google Shape;3824;p32"/>
            <p:cNvSpPr/>
            <p:nvPr/>
          </p:nvSpPr>
          <p:spPr>
            <a:xfrm>
              <a:off x="5878100" y="3092175"/>
              <a:ext cx="9250" cy="19375"/>
            </a:xfrm>
            <a:custGeom>
              <a:avLst/>
              <a:gdLst/>
              <a:ahLst/>
              <a:cxnLst/>
              <a:rect l="l" t="t" r="r" b="b"/>
              <a:pathLst>
                <a:path w="370" h="775" extrusionOk="0">
                  <a:moveTo>
                    <a:pt x="120" y="1"/>
                  </a:moveTo>
                  <a:lnTo>
                    <a:pt x="120" y="1"/>
                  </a:lnTo>
                  <a:cubicBezTo>
                    <a:pt x="132" y="251"/>
                    <a:pt x="1" y="548"/>
                    <a:pt x="251" y="774"/>
                  </a:cubicBezTo>
                  <a:cubicBezTo>
                    <a:pt x="191" y="524"/>
                    <a:pt x="370" y="227"/>
                    <a:pt x="12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25" name="Google Shape;3825;p32"/>
            <p:cNvSpPr/>
            <p:nvPr/>
          </p:nvSpPr>
          <p:spPr>
            <a:xfrm>
              <a:off x="5875125" y="2957925"/>
              <a:ext cx="6275" cy="13725"/>
            </a:xfrm>
            <a:custGeom>
              <a:avLst/>
              <a:gdLst/>
              <a:ahLst/>
              <a:cxnLst/>
              <a:rect l="l" t="t" r="r" b="b"/>
              <a:pathLst>
                <a:path w="251" h="549" extrusionOk="0">
                  <a:moveTo>
                    <a:pt x="251" y="1"/>
                  </a:moveTo>
                  <a:lnTo>
                    <a:pt x="251" y="1"/>
                  </a:lnTo>
                  <a:cubicBezTo>
                    <a:pt x="1" y="156"/>
                    <a:pt x="36" y="346"/>
                    <a:pt x="215" y="549"/>
                  </a:cubicBezTo>
                  <a:cubicBezTo>
                    <a:pt x="239" y="370"/>
                    <a:pt x="239" y="179"/>
                    <a:pt x="25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26" name="Google Shape;3826;p32"/>
            <p:cNvSpPr/>
            <p:nvPr/>
          </p:nvSpPr>
          <p:spPr>
            <a:xfrm>
              <a:off x="5884350" y="3111225"/>
              <a:ext cx="3300" cy="11050"/>
            </a:xfrm>
            <a:custGeom>
              <a:avLst/>
              <a:gdLst/>
              <a:ahLst/>
              <a:cxnLst/>
              <a:rect l="l" t="t" r="r" b="b"/>
              <a:pathLst>
                <a:path w="132" h="442" extrusionOk="0">
                  <a:moveTo>
                    <a:pt x="13" y="1"/>
                  </a:moveTo>
                  <a:cubicBezTo>
                    <a:pt x="1" y="143"/>
                    <a:pt x="1" y="298"/>
                    <a:pt x="1" y="441"/>
                  </a:cubicBezTo>
                  <a:lnTo>
                    <a:pt x="132" y="441"/>
                  </a:lnTo>
                  <a:cubicBezTo>
                    <a:pt x="132" y="298"/>
                    <a:pt x="132" y="132"/>
                    <a:pt x="1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27" name="Google Shape;3827;p32"/>
            <p:cNvSpPr/>
            <p:nvPr/>
          </p:nvSpPr>
          <p:spPr>
            <a:xfrm>
              <a:off x="5654850" y="2958175"/>
              <a:ext cx="6275" cy="4325"/>
            </a:xfrm>
            <a:custGeom>
              <a:avLst/>
              <a:gdLst/>
              <a:ahLst/>
              <a:cxnLst/>
              <a:rect l="l" t="t" r="r" b="b"/>
              <a:pathLst>
                <a:path w="251" h="173" extrusionOk="0">
                  <a:moveTo>
                    <a:pt x="137" y="0"/>
                  </a:moveTo>
                  <a:cubicBezTo>
                    <a:pt x="84" y="0"/>
                    <a:pt x="42" y="44"/>
                    <a:pt x="1" y="110"/>
                  </a:cubicBezTo>
                  <a:cubicBezTo>
                    <a:pt x="51" y="118"/>
                    <a:pt x="101" y="173"/>
                    <a:pt x="158" y="173"/>
                  </a:cubicBezTo>
                  <a:cubicBezTo>
                    <a:pt x="184" y="173"/>
                    <a:pt x="210" y="163"/>
                    <a:pt x="239" y="134"/>
                  </a:cubicBezTo>
                  <a:cubicBezTo>
                    <a:pt x="251" y="122"/>
                    <a:pt x="251" y="50"/>
                    <a:pt x="215" y="27"/>
                  </a:cubicBezTo>
                  <a:cubicBezTo>
                    <a:pt x="186" y="9"/>
                    <a:pt x="161" y="0"/>
                    <a:pt x="13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28" name="Google Shape;3828;p32"/>
            <p:cNvSpPr/>
            <p:nvPr/>
          </p:nvSpPr>
          <p:spPr>
            <a:xfrm>
              <a:off x="5647425" y="3218075"/>
              <a:ext cx="97050" cy="26225"/>
            </a:xfrm>
            <a:custGeom>
              <a:avLst/>
              <a:gdLst/>
              <a:ahLst/>
              <a:cxnLst/>
              <a:rect l="l" t="t" r="r" b="b"/>
              <a:pathLst>
                <a:path w="3882" h="1049" extrusionOk="0">
                  <a:moveTo>
                    <a:pt x="1866" y="174"/>
                  </a:moveTo>
                  <a:lnTo>
                    <a:pt x="1866" y="174"/>
                  </a:lnTo>
                  <a:cubicBezTo>
                    <a:pt x="1828" y="519"/>
                    <a:pt x="2136" y="419"/>
                    <a:pt x="2310" y="477"/>
                  </a:cubicBezTo>
                  <a:cubicBezTo>
                    <a:pt x="2389" y="505"/>
                    <a:pt x="2473" y="510"/>
                    <a:pt x="2557" y="510"/>
                  </a:cubicBezTo>
                  <a:cubicBezTo>
                    <a:pt x="2610" y="510"/>
                    <a:pt x="2662" y="508"/>
                    <a:pt x="2715" y="508"/>
                  </a:cubicBezTo>
                  <a:cubicBezTo>
                    <a:pt x="2833" y="508"/>
                    <a:pt x="2950" y="518"/>
                    <a:pt x="3060" y="584"/>
                  </a:cubicBezTo>
                  <a:cubicBezTo>
                    <a:pt x="3120" y="620"/>
                    <a:pt x="3179" y="644"/>
                    <a:pt x="3227" y="691"/>
                  </a:cubicBezTo>
                  <a:cubicBezTo>
                    <a:pt x="3179" y="680"/>
                    <a:pt x="3120" y="644"/>
                    <a:pt x="3060" y="620"/>
                  </a:cubicBezTo>
                  <a:cubicBezTo>
                    <a:pt x="2703" y="560"/>
                    <a:pt x="2334" y="572"/>
                    <a:pt x="1977" y="453"/>
                  </a:cubicBezTo>
                  <a:cubicBezTo>
                    <a:pt x="1784" y="397"/>
                    <a:pt x="1764" y="297"/>
                    <a:pt x="1866" y="174"/>
                  </a:cubicBezTo>
                  <a:close/>
                  <a:moveTo>
                    <a:pt x="1201" y="1"/>
                  </a:moveTo>
                  <a:cubicBezTo>
                    <a:pt x="992" y="1"/>
                    <a:pt x="780" y="25"/>
                    <a:pt x="572" y="25"/>
                  </a:cubicBezTo>
                  <a:cubicBezTo>
                    <a:pt x="512" y="60"/>
                    <a:pt x="512" y="108"/>
                    <a:pt x="536" y="168"/>
                  </a:cubicBezTo>
                  <a:cubicBezTo>
                    <a:pt x="572" y="203"/>
                    <a:pt x="608" y="227"/>
                    <a:pt x="631" y="263"/>
                  </a:cubicBezTo>
                  <a:cubicBezTo>
                    <a:pt x="612" y="271"/>
                    <a:pt x="593" y="274"/>
                    <a:pt x="575" y="274"/>
                  </a:cubicBezTo>
                  <a:cubicBezTo>
                    <a:pt x="514" y="274"/>
                    <a:pt x="457" y="239"/>
                    <a:pt x="393" y="239"/>
                  </a:cubicBezTo>
                  <a:cubicBezTo>
                    <a:pt x="238" y="263"/>
                    <a:pt x="84" y="299"/>
                    <a:pt x="0" y="465"/>
                  </a:cubicBezTo>
                  <a:cubicBezTo>
                    <a:pt x="310" y="691"/>
                    <a:pt x="691" y="537"/>
                    <a:pt x="1024" y="644"/>
                  </a:cubicBezTo>
                  <a:cubicBezTo>
                    <a:pt x="1965" y="953"/>
                    <a:pt x="2929" y="906"/>
                    <a:pt x="3882" y="1049"/>
                  </a:cubicBezTo>
                  <a:cubicBezTo>
                    <a:pt x="3644" y="870"/>
                    <a:pt x="3334" y="727"/>
                    <a:pt x="3453" y="334"/>
                  </a:cubicBezTo>
                  <a:cubicBezTo>
                    <a:pt x="3221" y="205"/>
                    <a:pt x="2981" y="180"/>
                    <a:pt x="2739" y="180"/>
                  </a:cubicBezTo>
                  <a:cubicBezTo>
                    <a:pt x="2595" y="180"/>
                    <a:pt x="2451" y="189"/>
                    <a:pt x="2308" y="189"/>
                  </a:cubicBezTo>
                  <a:cubicBezTo>
                    <a:pt x="2161" y="189"/>
                    <a:pt x="2014" y="180"/>
                    <a:pt x="1870" y="144"/>
                  </a:cubicBezTo>
                  <a:lnTo>
                    <a:pt x="1870" y="144"/>
                  </a:lnTo>
                  <a:cubicBezTo>
                    <a:pt x="1869" y="145"/>
                    <a:pt x="1869" y="147"/>
                    <a:pt x="1869" y="149"/>
                  </a:cubicBezTo>
                  <a:lnTo>
                    <a:pt x="1869" y="149"/>
                  </a:lnTo>
                  <a:cubicBezTo>
                    <a:pt x="1653" y="29"/>
                    <a:pt x="1428" y="1"/>
                    <a:pt x="120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29" name="Google Shape;3829;p32"/>
            <p:cNvSpPr/>
            <p:nvPr/>
          </p:nvSpPr>
          <p:spPr>
            <a:xfrm>
              <a:off x="5607525" y="3210950"/>
              <a:ext cx="54200" cy="19375"/>
            </a:xfrm>
            <a:custGeom>
              <a:avLst/>
              <a:gdLst/>
              <a:ahLst/>
              <a:cxnLst/>
              <a:rect l="l" t="t" r="r" b="b"/>
              <a:pathLst>
                <a:path w="2168" h="775" extrusionOk="0">
                  <a:moveTo>
                    <a:pt x="191" y="0"/>
                  </a:moveTo>
                  <a:cubicBezTo>
                    <a:pt x="1" y="274"/>
                    <a:pt x="251" y="393"/>
                    <a:pt x="406" y="560"/>
                  </a:cubicBezTo>
                  <a:cubicBezTo>
                    <a:pt x="541" y="663"/>
                    <a:pt x="689" y="685"/>
                    <a:pt x="841" y="685"/>
                  </a:cubicBezTo>
                  <a:cubicBezTo>
                    <a:pt x="952" y="685"/>
                    <a:pt x="1065" y="673"/>
                    <a:pt x="1176" y="673"/>
                  </a:cubicBezTo>
                  <a:cubicBezTo>
                    <a:pt x="1314" y="673"/>
                    <a:pt x="1449" y="692"/>
                    <a:pt x="1572" y="774"/>
                  </a:cubicBezTo>
                  <a:cubicBezTo>
                    <a:pt x="1727" y="726"/>
                    <a:pt x="1858" y="667"/>
                    <a:pt x="2013" y="619"/>
                  </a:cubicBezTo>
                  <a:cubicBezTo>
                    <a:pt x="2096" y="607"/>
                    <a:pt x="2156" y="548"/>
                    <a:pt x="2168" y="453"/>
                  </a:cubicBezTo>
                  <a:lnTo>
                    <a:pt x="2168" y="322"/>
                  </a:lnTo>
                  <a:cubicBezTo>
                    <a:pt x="2154" y="308"/>
                    <a:pt x="2136" y="302"/>
                    <a:pt x="2114" y="302"/>
                  </a:cubicBezTo>
                  <a:cubicBezTo>
                    <a:pt x="2098" y="302"/>
                    <a:pt x="2080" y="305"/>
                    <a:pt x="2061" y="310"/>
                  </a:cubicBezTo>
                  <a:cubicBezTo>
                    <a:pt x="1906" y="250"/>
                    <a:pt x="1692" y="262"/>
                    <a:pt x="1549" y="131"/>
                  </a:cubicBezTo>
                  <a:cubicBezTo>
                    <a:pt x="1479" y="142"/>
                    <a:pt x="1410" y="146"/>
                    <a:pt x="1342" y="146"/>
                  </a:cubicBezTo>
                  <a:cubicBezTo>
                    <a:pt x="955" y="146"/>
                    <a:pt x="586" y="0"/>
                    <a:pt x="19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30" name="Google Shape;3830;p32"/>
            <p:cNvSpPr/>
            <p:nvPr/>
          </p:nvSpPr>
          <p:spPr>
            <a:xfrm>
              <a:off x="5646825" y="3214650"/>
              <a:ext cx="12525" cy="4425"/>
            </a:xfrm>
            <a:custGeom>
              <a:avLst/>
              <a:gdLst/>
              <a:ahLst/>
              <a:cxnLst/>
              <a:rect l="l" t="t" r="r" b="b"/>
              <a:pathLst>
                <a:path w="501" h="177" extrusionOk="0">
                  <a:moveTo>
                    <a:pt x="82" y="1"/>
                  </a:moveTo>
                  <a:cubicBezTo>
                    <a:pt x="52" y="1"/>
                    <a:pt x="26" y="21"/>
                    <a:pt x="0" y="66"/>
                  </a:cubicBezTo>
                  <a:cubicBezTo>
                    <a:pt x="94" y="152"/>
                    <a:pt x="203" y="177"/>
                    <a:pt x="317" y="177"/>
                  </a:cubicBezTo>
                  <a:cubicBezTo>
                    <a:pt x="377" y="177"/>
                    <a:pt x="439" y="170"/>
                    <a:pt x="501" y="162"/>
                  </a:cubicBezTo>
                  <a:cubicBezTo>
                    <a:pt x="477" y="114"/>
                    <a:pt x="465" y="66"/>
                    <a:pt x="453" y="43"/>
                  </a:cubicBezTo>
                  <a:lnTo>
                    <a:pt x="167" y="43"/>
                  </a:lnTo>
                  <a:cubicBezTo>
                    <a:pt x="134" y="15"/>
                    <a:pt x="107" y="1"/>
                    <a:pt x="8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31" name="Google Shape;3831;p32"/>
            <p:cNvSpPr/>
            <p:nvPr/>
          </p:nvSpPr>
          <p:spPr>
            <a:xfrm>
              <a:off x="5213425" y="3143175"/>
              <a:ext cx="16400" cy="13000"/>
            </a:xfrm>
            <a:custGeom>
              <a:avLst/>
              <a:gdLst/>
              <a:ahLst/>
              <a:cxnLst/>
              <a:rect l="l" t="t" r="r" b="b"/>
              <a:pathLst>
                <a:path w="656" h="520" extrusionOk="0">
                  <a:moveTo>
                    <a:pt x="188" y="1"/>
                  </a:moveTo>
                  <a:cubicBezTo>
                    <a:pt x="97" y="1"/>
                    <a:pt x="56" y="102"/>
                    <a:pt x="1" y="175"/>
                  </a:cubicBezTo>
                  <a:cubicBezTo>
                    <a:pt x="1" y="449"/>
                    <a:pt x="104" y="520"/>
                    <a:pt x="245" y="520"/>
                  </a:cubicBezTo>
                  <a:cubicBezTo>
                    <a:pt x="344" y="520"/>
                    <a:pt x="460" y="485"/>
                    <a:pt x="572" y="461"/>
                  </a:cubicBezTo>
                  <a:cubicBezTo>
                    <a:pt x="656" y="294"/>
                    <a:pt x="513" y="247"/>
                    <a:pt x="418" y="175"/>
                  </a:cubicBezTo>
                  <a:cubicBezTo>
                    <a:pt x="370" y="116"/>
                    <a:pt x="334" y="68"/>
                    <a:pt x="287" y="32"/>
                  </a:cubicBezTo>
                  <a:cubicBezTo>
                    <a:pt x="248" y="10"/>
                    <a:pt x="216" y="1"/>
                    <a:pt x="18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32" name="Google Shape;3832;p32"/>
            <p:cNvSpPr/>
            <p:nvPr/>
          </p:nvSpPr>
          <p:spPr>
            <a:xfrm>
              <a:off x="5223850" y="3145450"/>
              <a:ext cx="22650" cy="9100"/>
            </a:xfrm>
            <a:custGeom>
              <a:avLst/>
              <a:gdLst/>
              <a:ahLst/>
              <a:cxnLst/>
              <a:rect l="l" t="t" r="r" b="b"/>
              <a:pathLst>
                <a:path w="906" h="364" extrusionOk="0">
                  <a:moveTo>
                    <a:pt x="568" y="1"/>
                  </a:moveTo>
                  <a:cubicBezTo>
                    <a:pt x="480" y="1"/>
                    <a:pt x="394" y="13"/>
                    <a:pt x="310" y="60"/>
                  </a:cubicBezTo>
                  <a:cubicBezTo>
                    <a:pt x="215" y="60"/>
                    <a:pt x="108" y="72"/>
                    <a:pt x="1" y="72"/>
                  </a:cubicBezTo>
                  <a:cubicBezTo>
                    <a:pt x="48" y="156"/>
                    <a:pt x="108" y="263"/>
                    <a:pt x="155" y="358"/>
                  </a:cubicBezTo>
                  <a:cubicBezTo>
                    <a:pt x="179" y="358"/>
                    <a:pt x="214" y="363"/>
                    <a:pt x="248" y="363"/>
                  </a:cubicBezTo>
                  <a:cubicBezTo>
                    <a:pt x="265" y="363"/>
                    <a:pt x="282" y="362"/>
                    <a:pt x="298" y="358"/>
                  </a:cubicBezTo>
                  <a:cubicBezTo>
                    <a:pt x="441" y="144"/>
                    <a:pt x="691" y="251"/>
                    <a:pt x="882" y="191"/>
                  </a:cubicBezTo>
                  <a:cubicBezTo>
                    <a:pt x="906" y="120"/>
                    <a:pt x="894" y="60"/>
                    <a:pt x="834" y="13"/>
                  </a:cubicBezTo>
                  <a:cubicBezTo>
                    <a:pt x="745" y="13"/>
                    <a:pt x="656" y="1"/>
                    <a:pt x="56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33" name="Google Shape;3833;p32"/>
            <p:cNvSpPr/>
            <p:nvPr/>
          </p:nvSpPr>
          <p:spPr>
            <a:xfrm>
              <a:off x="5213425" y="3132950"/>
              <a:ext cx="11350" cy="14625"/>
            </a:xfrm>
            <a:custGeom>
              <a:avLst/>
              <a:gdLst/>
              <a:ahLst/>
              <a:cxnLst/>
              <a:rect l="l" t="t" r="r" b="b"/>
              <a:pathLst>
                <a:path w="454" h="585" extrusionOk="0">
                  <a:moveTo>
                    <a:pt x="430" y="1"/>
                  </a:moveTo>
                  <a:lnTo>
                    <a:pt x="430" y="1"/>
                  </a:lnTo>
                  <a:cubicBezTo>
                    <a:pt x="239" y="167"/>
                    <a:pt x="1" y="286"/>
                    <a:pt x="1" y="584"/>
                  </a:cubicBezTo>
                  <a:cubicBezTo>
                    <a:pt x="96" y="525"/>
                    <a:pt x="191" y="477"/>
                    <a:pt x="287" y="441"/>
                  </a:cubicBezTo>
                  <a:cubicBezTo>
                    <a:pt x="346" y="286"/>
                    <a:pt x="453" y="155"/>
                    <a:pt x="43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34" name="Google Shape;3834;p32"/>
            <p:cNvSpPr/>
            <p:nvPr/>
          </p:nvSpPr>
          <p:spPr>
            <a:xfrm>
              <a:off x="5231000" y="3035925"/>
              <a:ext cx="7475" cy="7750"/>
            </a:xfrm>
            <a:custGeom>
              <a:avLst/>
              <a:gdLst/>
              <a:ahLst/>
              <a:cxnLst/>
              <a:rect l="l" t="t" r="r" b="b"/>
              <a:pathLst>
                <a:path w="299" h="310" extrusionOk="0">
                  <a:moveTo>
                    <a:pt x="286" y="0"/>
                  </a:moveTo>
                  <a:cubicBezTo>
                    <a:pt x="0" y="36"/>
                    <a:pt x="131" y="179"/>
                    <a:pt x="179" y="310"/>
                  </a:cubicBezTo>
                  <a:cubicBezTo>
                    <a:pt x="262" y="238"/>
                    <a:pt x="298" y="131"/>
                    <a:pt x="28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35" name="Google Shape;3835;p32"/>
            <p:cNvSpPr/>
            <p:nvPr/>
          </p:nvSpPr>
          <p:spPr>
            <a:xfrm>
              <a:off x="5231600" y="3142775"/>
              <a:ext cx="18275" cy="5500"/>
            </a:xfrm>
            <a:custGeom>
              <a:avLst/>
              <a:gdLst/>
              <a:ahLst/>
              <a:cxnLst/>
              <a:rect l="l" t="t" r="r" b="b"/>
              <a:pathLst>
                <a:path w="731" h="220" extrusionOk="0">
                  <a:moveTo>
                    <a:pt x="584" y="1"/>
                  </a:moveTo>
                  <a:cubicBezTo>
                    <a:pt x="393" y="13"/>
                    <a:pt x="215" y="24"/>
                    <a:pt x="24" y="48"/>
                  </a:cubicBezTo>
                  <a:cubicBezTo>
                    <a:pt x="0" y="84"/>
                    <a:pt x="0" y="120"/>
                    <a:pt x="24" y="167"/>
                  </a:cubicBezTo>
                  <a:lnTo>
                    <a:pt x="560" y="203"/>
                  </a:lnTo>
                  <a:cubicBezTo>
                    <a:pt x="590" y="214"/>
                    <a:pt x="615" y="219"/>
                    <a:pt x="636" y="219"/>
                  </a:cubicBezTo>
                  <a:cubicBezTo>
                    <a:pt x="708" y="219"/>
                    <a:pt x="730" y="159"/>
                    <a:pt x="703" y="48"/>
                  </a:cubicBezTo>
                  <a:cubicBezTo>
                    <a:pt x="679" y="24"/>
                    <a:pt x="631" y="13"/>
                    <a:pt x="58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36" name="Google Shape;3836;p32"/>
            <p:cNvSpPr/>
            <p:nvPr/>
          </p:nvSpPr>
          <p:spPr>
            <a:xfrm>
              <a:off x="5416150" y="3164425"/>
              <a:ext cx="156275" cy="23325"/>
            </a:xfrm>
            <a:custGeom>
              <a:avLst/>
              <a:gdLst/>
              <a:ahLst/>
              <a:cxnLst/>
              <a:rect l="l" t="t" r="r" b="b"/>
              <a:pathLst>
                <a:path w="6251" h="933" extrusionOk="0">
                  <a:moveTo>
                    <a:pt x="1137" y="1"/>
                  </a:moveTo>
                  <a:cubicBezTo>
                    <a:pt x="1110" y="1"/>
                    <a:pt x="1084" y="10"/>
                    <a:pt x="1060" y="28"/>
                  </a:cubicBezTo>
                  <a:cubicBezTo>
                    <a:pt x="1012" y="28"/>
                    <a:pt x="953" y="39"/>
                    <a:pt x="917" y="51"/>
                  </a:cubicBezTo>
                  <a:cubicBezTo>
                    <a:pt x="880" y="56"/>
                    <a:pt x="842" y="57"/>
                    <a:pt x="805" y="57"/>
                  </a:cubicBezTo>
                  <a:cubicBezTo>
                    <a:pt x="685" y="57"/>
                    <a:pt x="564" y="41"/>
                    <a:pt x="448" y="41"/>
                  </a:cubicBezTo>
                  <a:cubicBezTo>
                    <a:pt x="287" y="41"/>
                    <a:pt x="134" y="72"/>
                    <a:pt x="0" y="218"/>
                  </a:cubicBezTo>
                  <a:cubicBezTo>
                    <a:pt x="1536" y="528"/>
                    <a:pt x="3120" y="468"/>
                    <a:pt x="4644" y="801"/>
                  </a:cubicBezTo>
                  <a:cubicBezTo>
                    <a:pt x="5025" y="873"/>
                    <a:pt x="5406" y="873"/>
                    <a:pt x="5775" y="921"/>
                  </a:cubicBezTo>
                  <a:cubicBezTo>
                    <a:pt x="5953" y="909"/>
                    <a:pt x="6156" y="932"/>
                    <a:pt x="6251" y="742"/>
                  </a:cubicBezTo>
                  <a:cubicBezTo>
                    <a:pt x="5894" y="516"/>
                    <a:pt x="5453" y="694"/>
                    <a:pt x="5096" y="468"/>
                  </a:cubicBezTo>
                  <a:cubicBezTo>
                    <a:pt x="5059" y="469"/>
                    <a:pt x="5023" y="470"/>
                    <a:pt x="4987" y="470"/>
                  </a:cubicBezTo>
                  <a:cubicBezTo>
                    <a:pt x="4250" y="470"/>
                    <a:pt x="3524" y="249"/>
                    <a:pt x="2798" y="159"/>
                  </a:cubicBezTo>
                  <a:cubicBezTo>
                    <a:pt x="2770" y="142"/>
                    <a:pt x="2748" y="133"/>
                    <a:pt x="2726" y="133"/>
                  </a:cubicBezTo>
                  <a:cubicBezTo>
                    <a:pt x="2700" y="133"/>
                    <a:pt x="2675" y="145"/>
                    <a:pt x="2643" y="170"/>
                  </a:cubicBezTo>
                  <a:cubicBezTo>
                    <a:pt x="2620" y="182"/>
                    <a:pt x="2596" y="188"/>
                    <a:pt x="2572" y="188"/>
                  </a:cubicBezTo>
                  <a:cubicBezTo>
                    <a:pt x="2548" y="188"/>
                    <a:pt x="2524" y="182"/>
                    <a:pt x="2500" y="170"/>
                  </a:cubicBezTo>
                  <a:cubicBezTo>
                    <a:pt x="2358" y="87"/>
                    <a:pt x="2179" y="147"/>
                    <a:pt x="2024" y="87"/>
                  </a:cubicBezTo>
                  <a:cubicBezTo>
                    <a:pt x="1869" y="87"/>
                    <a:pt x="1691" y="75"/>
                    <a:pt x="1524" y="75"/>
                  </a:cubicBezTo>
                  <a:cubicBezTo>
                    <a:pt x="1499" y="85"/>
                    <a:pt x="1475" y="91"/>
                    <a:pt x="1450" y="91"/>
                  </a:cubicBezTo>
                  <a:cubicBezTo>
                    <a:pt x="1415" y="91"/>
                    <a:pt x="1380" y="79"/>
                    <a:pt x="1346" y="51"/>
                  </a:cubicBezTo>
                  <a:cubicBezTo>
                    <a:pt x="1298" y="51"/>
                    <a:pt x="1250" y="39"/>
                    <a:pt x="1215" y="28"/>
                  </a:cubicBezTo>
                  <a:cubicBezTo>
                    <a:pt x="1191" y="10"/>
                    <a:pt x="1164" y="1"/>
                    <a:pt x="113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37" name="Google Shape;3837;p32"/>
            <p:cNvSpPr/>
            <p:nvPr/>
          </p:nvSpPr>
          <p:spPr>
            <a:xfrm>
              <a:off x="5338150" y="3157650"/>
              <a:ext cx="101225" cy="11950"/>
            </a:xfrm>
            <a:custGeom>
              <a:avLst/>
              <a:gdLst/>
              <a:ahLst/>
              <a:cxnLst/>
              <a:rect l="l" t="t" r="r" b="b"/>
              <a:pathLst>
                <a:path w="4049" h="478" extrusionOk="0">
                  <a:moveTo>
                    <a:pt x="667" y="1"/>
                  </a:moveTo>
                  <a:cubicBezTo>
                    <a:pt x="465" y="13"/>
                    <a:pt x="239" y="1"/>
                    <a:pt x="48" y="120"/>
                  </a:cubicBezTo>
                  <a:cubicBezTo>
                    <a:pt x="25" y="132"/>
                    <a:pt x="13" y="168"/>
                    <a:pt x="1" y="191"/>
                  </a:cubicBezTo>
                  <a:cubicBezTo>
                    <a:pt x="1037" y="358"/>
                    <a:pt x="2096" y="370"/>
                    <a:pt x="3144" y="477"/>
                  </a:cubicBezTo>
                  <a:cubicBezTo>
                    <a:pt x="3225" y="448"/>
                    <a:pt x="3308" y="441"/>
                    <a:pt x="3392" y="441"/>
                  </a:cubicBezTo>
                  <a:cubicBezTo>
                    <a:pt x="3474" y="441"/>
                    <a:pt x="3557" y="448"/>
                    <a:pt x="3638" y="448"/>
                  </a:cubicBezTo>
                  <a:cubicBezTo>
                    <a:pt x="3781" y="448"/>
                    <a:pt x="3922" y="427"/>
                    <a:pt x="4049" y="310"/>
                  </a:cubicBezTo>
                  <a:lnTo>
                    <a:pt x="4049" y="263"/>
                  </a:lnTo>
                  <a:cubicBezTo>
                    <a:pt x="3894" y="203"/>
                    <a:pt x="3739" y="263"/>
                    <a:pt x="3584" y="180"/>
                  </a:cubicBezTo>
                  <a:cubicBezTo>
                    <a:pt x="3454" y="180"/>
                    <a:pt x="3323" y="168"/>
                    <a:pt x="3180" y="144"/>
                  </a:cubicBezTo>
                  <a:cubicBezTo>
                    <a:pt x="2692" y="132"/>
                    <a:pt x="2215" y="84"/>
                    <a:pt x="173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38" name="Google Shape;3838;p32"/>
            <p:cNvSpPr/>
            <p:nvPr/>
          </p:nvSpPr>
          <p:spPr>
            <a:xfrm>
              <a:off x="5496200" y="3201425"/>
              <a:ext cx="69100" cy="19950"/>
            </a:xfrm>
            <a:custGeom>
              <a:avLst/>
              <a:gdLst/>
              <a:ahLst/>
              <a:cxnLst/>
              <a:rect l="l" t="t" r="r" b="b"/>
              <a:pathLst>
                <a:path w="2764" h="798" extrusionOk="0">
                  <a:moveTo>
                    <a:pt x="1727" y="0"/>
                  </a:moveTo>
                  <a:cubicBezTo>
                    <a:pt x="1656" y="155"/>
                    <a:pt x="1549" y="262"/>
                    <a:pt x="1370" y="262"/>
                  </a:cubicBezTo>
                  <a:cubicBezTo>
                    <a:pt x="1251" y="262"/>
                    <a:pt x="1132" y="214"/>
                    <a:pt x="1025" y="155"/>
                  </a:cubicBezTo>
                  <a:cubicBezTo>
                    <a:pt x="953" y="107"/>
                    <a:pt x="858" y="60"/>
                    <a:pt x="763" y="60"/>
                  </a:cubicBezTo>
                  <a:cubicBezTo>
                    <a:pt x="489" y="95"/>
                    <a:pt x="215" y="60"/>
                    <a:pt x="1" y="298"/>
                  </a:cubicBezTo>
                  <a:cubicBezTo>
                    <a:pt x="310" y="524"/>
                    <a:pt x="727" y="322"/>
                    <a:pt x="1025" y="572"/>
                  </a:cubicBezTo>
                  <a:cubicBezTo>
                    <a:pt x="1136" y="623"/>
                    <a:pt x="1251" y="635"/>
                    <a:pt x="1367" y="635"/>
                  </a:cubicBezTo>
                  <a:cubicBezTo>
                    <a:pt x="1466" y="635"/>
                    <a:pt x="1565" y="626"/>
                    <a:pt x="1662" y="626"/>
                  </a:cubicBezTo>
                  <a:cubicBezTo>
                    <a:pt x="1792" y="626"/>
                    <a:pt x="1919" y="642"/>
                    <a:pt x="2037" y="715"/>
                  </a:cubicBezTo>
                  <a:cubicBezTo>
                    <a:pt x="2132" y="715"/>
                    <a:pt x="2215" y="738"/>
                    <a:pt x="2311" y="738"/>
                  </a:cubicBezTo>
                  <a:cubicBezTo>
                    <a:pt x="2358" y="786"/>
                    <a:pt x="2418" y="795"/>
                    <a:pt x="2480" y="795"/>
                  </a:cubicBezTo>
                  <a:cubicBezTo>
                    <a:pt x="2518" y="795"/>
                    <a:pt x="2556" y="792"/>
                    <a:pt x="2594" y="792"/>
                  </a:cubicBezTo>
                  <a:cubicBezTo>
                    <a:pt x="2619" y="792"/>
                    <a:pt x="2644" y="793"/>
                    <a:pt x="2668" y="798"/>
                  </a:cubicBezTo>
                  <a:cubicBezTo>
                    <a:pt x="2727" y="774"/>
                    <a:pt x="2751" y="750"/>
                    <a:pt x="2763" y="679"/>
                  </a:cubicBezTo>
                  <a:cubicBezTo>
                    <a:pt x="2739" y="584"/>
                    <a:pt x="2680" y="524"/>
                    <a:pt x="2608" y="476"/>
                  </a:cubicBezTo>
                  <a:cubicBezTo>
                    <a:pt x="2501" y="441"/>
                    <a:pt x="2454" y="381"/>
                    <a:pt x="2585" y="298"/>
                  </a:cubicBezTo>
                  <a:cubicBezTo>
                    <a:pt x="2668" y="262"/>
                    <a:pt x="2727" y="226"/>
                    <a:pt x="2763" y="143"/>
                  </a:cubicBezTo>
                  <a:cubicBezTo>
                    <a:pt x="2586" y="32"/>
                    <a:pt x="2395" y="18"/>
                    <a:pt x="2201" y="18"/>
                  </a:cubicBezTo>
                  <a:cubicBezTo>
                    <a:pt x="2136" y="18"/>
                    <a:pt x="2071" y="19"/>
                    <a:pt x="2005" y="19"/>
                  </a:cubicBezTo>
                  <a:cubicBezTo>
                    <a:pt x="1912" y="19"/>
                    <a:pt x="1819" y="16"/>
                    <a:pt x="172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39" name="Google Shape;3839;p32"/>
            <p:cNvSpPr/>
            <p:nvPr/>
          </p:nvSpPr>
          <p:spPr>
            <a:xfrm>
              <a:off x="5488775" y="3193575"/>
              <a:ext cx="44975" cy="18050"/>
            </a:xfrm>
            <a:custGeom>
              <a:avLst/>
              <a:gdLst/>
              <a:ahLst/>
              <a:cxnLst/>
              <a:rect l="l" t="t" r="r" b="b"/>
              <a:pathLst>
                <a:path w="1799" h="722" extrusionOk="0">
                  <a:moveTo>
                    <a:pt x="466" y="1"/>
                  </a:moveTo>
                  <a:cubicBezTo>
                    <a:pt x="410" y="1"/>
                    <a:pt x="354" y="2"/>
                    <a:pt x="298" y="5"/>
                  </a:cubicBezTo>
                  <a:cubicBezTo>
                    <a:pt x="0" y="195"/>
                    <a:pt x="119" y="397"/>
                    <a:pt x="286" y="600"/>
                  </a:cubicBezTo>
                  <a:cubicBezTo>
                    <a:pt x="584" y="576"/>
                    <a:pt x="893" y="612"/>
                    <a:pt x="1167" y="433"/>
                  </a:cubicBezTo>
                  <a:cubicBezTo>
                    <a:pt x="1250" y="457"/>
                    <a:pt x="1298" y="493"/>
                    <a:pt x="1310" y="588"/>
                  </a:cubicBezTo>
                  <a:cubicBezTo>
                    <a:pt x="1371" y="689"/>
                    <a:pt x="1466" y="722"/>
                    <a:pt x="1567" y="722"/>
                  </a:cubicBezTo>
                  <a:cubicBezTo>
                    <a:pt x="1584" y="722"/>
                    <a:pt x="1602" y="721"/>
                    <a:pt x="1620" y="719"/>
                  </a:cubicBezTo>
                  <a:cubicBezTo>
                    <a:pt x="1739" y="600"/>
                    <a:pt x="1798" y="445"/>
                    <a:pt x="1774" y="278"/>
                  </a:cubicBezTo>
                  <a:cubicBezTo>
                    <a:pt x="1350" y="88"/>
                    <a:pt x="917" y="1"/>
                    <a:pt x="46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40" name="Google Shape;3840;p32"/>
            <p:cNvSpPr/>
            <p:nvPr/>
          </p:nvSpPr>
          <p:spPr>
            <a:xfrm>
              <a:off x="5283675" y="3146975"/>
              <a:ext cx="73550" cy="15175"/>
            </a:xfrm>
            <a:custGeom>
              <a:avLst/>
              <a:gdLst/>
              <a:ahLst/>
              <a:cxnLst/>
              <a:rect l="l" t="t" r="r" b="b"/>
              <a:pathLst>
                <a:path w="2942" h="607" extrusionOk="0">
                  <a:moveTo>
                    <a:pt x="1259" y="1"/>
                  </a:moveTo>
                  <a:cubicBezTo>
                    <a:pt x="1142" y="1"/>
                    <a:pt x="1021" y="23"/>
                    <a:pt x="906" y="23"/>
                  </a:cubicBezTo>
                  <a:cubicBezTo>
                    <a:pt x="644" y="106"/>
                    <a:pt x="334" y="71"/>
                    <a:pt x="84" y="214"/>
                  </a:cubicBezTo>
                  <a:cubicBezTo>
                    <a:pt x="48" y="249"/>
                    <a:pt x="37" y="273"/>
                    <a:pt x="1" y="309"/>
                  </a:cubicBezTo>
                  <a:cubicBezTo>
                    <a:pt x="715" y="440"/>
                    <a:pt x="1430" y="607"/>
                    <a:pt x="2168" y="607"/>
                  </a:cubicBezTo>
                  <a:cubicBezTo>
                    <a:pt x="2180" y="583"/>
                    <a:pt x="2204" y="559"/>
                    <a:pt x="2239" y="547"/>
                  </a:cubicBezTo>
                  <a:cubicBezTo>
                    <a:pt x="2313" y="512"/>
                    <a:pt x="2390" y="504"/>
                    <a:pt x="2467" y="504"/>
                  </a:cubicBezTo>
                  <a:cubicBezTo>
                    <a:pt x="2531" y="504"/>
                    <a:pt x="2595" y="510"/>
                    <a:pt x="2658" y="510"/>
                  </a:cubicBezTo>
                  <a:cubicBezTo>
                    <a:pt x="2727" y="510"/>
                    <a:pt x="2795" y="503"/>
                    <a:pt x="2858" y="476"/>
                  </a:cubicBezTo>
                  <a:cubicBezTo>
                    <a:pt x="2894" y="452"/>
                    <a:pt x="2918" y="440"/>
                    <a:pt x="2942" y="428"/>
                  </a:cubicBezTo>
                  <a:cubicBezTo>
                    <a:pt x="2918" y="392"/>
                    <a:pt x="2906" y="368"/>
                    <a:pt x="2906" y="321"/>
                  </a:cubicBezTo>
                  <a:cubicBezTo>
                    <a:pt x="2737" y="161"/>
                    <a:pt x="2542" y="127"/>
                    <a:pt x="2309" y="127"/>
                  </a:cubicBezTo>
                  <a:cubicBezTo>
                    <a:pt x="2263" y="127"/>
                    <a:pt x="2216" y="128"/>
                    <a:pt x="2168" y="130"/>
                  </a:cubicBezTo>
                  <a:cubicBezTo>
                    <a:pt x="2084" y="142"/>
                    <a:pt x="2013" y="154"/>
                    <a:pt x="1953" y="178"/>
                  </a:cubicBezTo>
                  <a:cubicBezTo>
                    <a:pt x="1799" y="190"/>
                    <a:pt x="1715" y="356"/>
                    <a:pt x="1549" y="356"/>
                  </a:cubicBezTo>
                  <a:cubicBezTo>
                    <a:pt x="1572" y="273"/>
                    <a:pt x="1703" y="237"/>
                    <a:pt x="1608" y="130"/>
                  </a:cubicBezTo>
                  <a:cubicBezTo>
                    <a:pt x="1504" y="26"/>
                    <a:pt x="1384" y="1"/>
                    <a:pt x="125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41" name="Google Shape;3841;p32"/>
            <p:cNvSpPr/>
            <p:nvPr/>
          </p:nvSpPr>
          <p:spPr>
            <a:xfrm>
              <a:off x="5245575" y="3143800"/>
              <a:ext cx="51225" cy="12075"/>
            </a:xfrm>
            <a:custGeom>
              <a:avLst/>
              <a:gdLst/>
              <a:ahLst/>
              <a:cxnLst/>
              <a:rect l="l" t="t" r="r" b="b"/>
              <a:pathLst>
                <a:path w="2049" h="483" extrusionOk="0">
                  <a:moveTo>
                    <a:pt x="308" y="0"/>
                  </a:moveTo>
                  <a:cubicBezTo>
                    <a:pt x="254" y="0"/>
                    <a:pt x="199" y="6"/>
                    <a:pt x="144" y="19"/>
                  </a:cubicBezTo>
                  <a:lnTo>
                    <a:pt x="1" y="162"/>
                  </a:lnTo>
                  <a:cubicBezTo>
                    <a:pt x="1" y="198"/>
                    <a:pt x="13" y="222"/>
                    <a:pt x="13" y="281"/>
                  </a:cubicBezTo>
                  <a:cubicBezTo>
                    <a:pt x="447" y="321"/>
                    <a:pt x="857" y="483"/>
                    <a:pt x="1290" y="483"/>
                  </a:cubicBezTo>
                  <a:cubicBezTo>
                    <a:pt x="1379" y="483"/>
                    <a:pt x="1469" y="476"/>
                    <a:pt x="1561" y="460"/>
                  </a:cubicBezTo>
                  <a:lnTo>
                    <a:pt x="1644" y="424"/>
                  </a:lnTo>
                  <a:cubicBezTo>
                    <a:pt x="1763" y="317"/>
                    <a:pt x="1977" y="448"/>
                    <a:pt x="2049" y="257"/>
                  </a:cubicBezTo>
                  <a:cubicBezTo>
                    <a:pt x="2037" y="138"/>
                    <a:pt x="1965" y="91"/>
                    <a:pt x="1858" y="79"/>
                  </a:cubicBezTo>
                  <a:cubicBezTo>
                    <a:pt x="1739" y="91"/>
                    <a:pt x="1584" y="67"/>
                    <a:pt x="1465" y="138"/>
                  </a:cubicBezTo>
                  <a:cubicBezTo>
                    <a:pt x="1406" y="138"/>
                    <a:pt x="1346" y="126"/>
                    <a:pt x="1287" y="126"/>
                  </a:cubicBezTo>
                  <a:cubicBezTo>
                    <a:pt x="1231" y="140"/>
                    <a:pt x="1177" y="145"/>
                    <a:pt x="1122" y="145"/>
                  </a:cubicBezTo>
                  <a:cubicBezTo>
                    <a:pt x="847" y="145"/>
                    <a:pt x="584" y="0"/>
                    <a:pt x="30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42" name="Google Shape;3842;p32"/>
            <p:cNvSpPr/>
            <p:nvPr/>
          </p:nvSpPr>
          <p:spPr>
            <a:xfrm>
              <a:off x="5553950" y="3203875"/>
              <a:ext cx="33975" cy="17475"/>
            </a:xfrm>
            <a:custGeom>
              <a:avLst/>
              <a:gdLst/>
              <a:ahLst/>
              <a:cxnLst/>
              <a:rect l="l" t="t" r="r" b="b"/>
              <a:pathLst>
                <a:path w="1359" h="699" extrusionOk="0">
                  <a:moveTo>
                    <a:pt x="679" y="0"/>
                  </a:moveTo>
                  <a:cubicBezTo>
                    <a:pt x="612" y="0"/>
                    <a:pt x="544" y="5"/>
                    <a:pt x="477" y="9"/>
                  </a:cubicBezTo>
                  <a:lnTo>
                    <a:pt x="120" y="57"/>
                  </a:lnTo>
                  <a:cubicBezTo>
                    <a:pt x="1" y="236"/>
                    <a:pt x="108" y="355"/>
                    <a:pt x="251" y="438"/>
                  </a:cubicBezTo>
                  <a:cubicBezTo>
                    <a:pt x="310" y="486"/>
                    <a:pt x="382" y="533"/>
                    <a:pt x="441" y="581"/>
                  </a:cubicBezTo>
                  <a:cubicBezTo>
                    <a:pt x="570" y="665"/>
                    <a:pt x="696" y="699"/>
                    <a:pt x="822" y="699"/>
                  </a:cubicBezTo>
                  <a:cubicBezTo>
                    <a:pt x="964" y="699"/>
                    <a:pt x="1106" y="656"/>
                    <a:pt x="1251" y="593"/>
                  </a:cubicBezTo>
                  <a:cubicBezTo>
                    <a:pt x="1310" y="545"/>
                    <a:pt x="1334" y="486"/>
                    <a:pt x="1358" y="414"/>
                  </a:cubicBezTo>
                  <a:cubicBezTo>
                    <a:pt x="1334" y="188"/>
                    <a:pt x="1156" y="140"/>
                    <a:pt x="1013" y="57"/>
                  </a:cubicBezTo>
                  <a:cubicBezTo>
                    <a:pt x="902" y="12"/>
                    <a:pt x="791" y="0"/>
                    <a:pt x="67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43" name="Google Shape;3843;p32"/>
            <p:cNvSpPr/>
            <p:nvPr/>
          </p:nvSpPr>
          <p:spPr>
            <a:xfrm>
              <a:off x="5592350" y="3207075"/>
              <a:ext cx="58675" cy="8950"/>
            </a:xfrm>
            <a:custGeom>
              <a:avLst/>
              <a:gdLst/>
              <a:ahLst/>
              <a:cxnLst/>
              <a:rect l="l" t="t" r="r" b="b"/>
              <a:pathLst>
                <a:path w="2347" h="358" extrusionOk="0">
                  <a:moveTo>
                    <a:pt x="72" y="0"/>
                  </a:moveTo>
                  <a:cubicBezTo>
                    <a:pt x="13" y="60"/>
                    <a:pt x="1" y="119"/>
                    <a:pt x="36" y="191"/>
                  </a:cubicBezTo>
                  <a:cubicBezTo>
                    <a:pt x="161" y="297"/>
                    <a:pt x="285" y="350"/>
                    <a:pt x="410" y="350"/>
                  </a:cubicBezTo>
                  <a:cubicBezTo>
                    <a:pt x="523" y="350"/>
                    <a:pt x="637" y="306"/>
                    <a:pt x="751" y="215"/>
                  </a:cubicBezTo>
                  <a:cubicBezTo>
                    <a:pt x="1227" y="250"/>
                    <a:pt x="1703" y="310"/>
                    <a:pt x="2179" y="358"/>
                  </a:cubicBezTo>
                  <a:cubicBezTo>
                    <a:pt x="2239" y="346"/>
                    <a:pt x="2287" y="346"/>
                    <a:pt x="2346" y="334"/>
                  </a:cubicBezTo>
                  <a:cubicBezTo>
                    <a:pt x="1608" y="119"/>
                    <a:pt x="846" y="36"/>
                    <a:pt x="7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44" name="Google Shape;3844;p32"/>
            <p:cNvSpPr/>
            <p:nvPr/>
          </p:nvSpPr>
          <p:spPr>
            <a:xfrm>
              <a:off x="5457225" y="3193975"/>
              <a:ext cx="39900" cy="14900"/>
            </a:xfrm>
            <a:custGeom>
              <a:avLst/>
              <a:gdLst/>
              <a:ahLst/>
              <a:cxnLst/>
              <a:rect l="l" t="t" r="r" b="b"/>
              <a:pathLst>
                <a:path w="1596" h="596" extrusionOk="0">
                  <a:moveTo>
                    <a:pt x="1262" y="0"/>
                  </a:moveTo>
                  <a:cubicBezTo>
                    <a:pt x="1238" y="24"/>
                    <a:pt x="1203" y="48"/>
                    <a:pt x="1179" y="96"/>
                  </a:cubicBezTo>
                  <a:cubicBezTo>
                    <a:pt x="1155" y="131"/>
                    <a:pt x="1131" y="167"/>
                    <a:pt x="1119" y="215"/>
                  </a:cubicBezTo>
                  <a:cubicBezTo>
                    <a:pt x="1084" y="239"/>
                    <a:pt x="1060" y="251"/>
                    <a:pt x="1012" y="274"/>
                  </a:cubicBezTo>
                  <a:cubicBezTo>
                    <a:pt x="965" y="286"/>
                    <a:pt x="917" y="286"/>
                    <a:pt x="881" y="286"/>
                  </a:cubicBezTo>
                  <a:cubicBezTo>
                    <a:pt x="798" y="274"/>
                    <a:pt x="715" y="274"/>
                    <a:pt x="643" y="274"/>
                  </a:cubicBezTo>
                  <a:cubicBezTo>
                    <a:pt x="584" y="274"/>
                    <a:pt x="524" y="274"/>
                    <a:pt x="465" y="286"/>
                  </a:cubicBezTo>
                  <a:cubicBezTo>
                    <a:pt x="345" y="310"/>
                    <a:pt x="226" y="358"/>
                    <a:pt x="119" y="417"/>
                  </a:cubicBezTo>
                  <a:cubicBezTo>
                    <a:pt x="72" y="477"/>
                    <a:pt x="48" y="524"/>
                    <a:pt x="0" y="584"/>
                  </a:cubicBezTo>
                  <a:cubicBezTo>
                    <a:pt x="524" y="596"/>
                    <a:pt x="1036" y="596"/>
                    <a:pt x="1560" y="596"/>
                  </a:cubicBezTo>
                  <a:cubicBezTo>
                    <a:pt x="1596" y="405"/>
                    <a:pt x="1429" y="191"/>
                    <a:pt x="157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45" name="Google Shape;3845;p32"/>
            <p:cNvSpPr/>
            <p:nvPr/>
          </p:nvSpPr>
          <p:spPr>
            <a:xfrm>
              <a:off x="5528650" y="3200525"/>
              <a:ext cx="14625" cy="11025"/>
            </a:xfrm>
            <a:custGeom>
              <a:avLst/>
              <a:gdLst/>
              <a:ahLst/>
              <a:cxnLst/>
              <a:rect l="l" t="t" r="r" b="b"/>
              <a:pathLst>
                <a:path w="585" h="441" extrusionOk="0">
                  <a:moveTo>
                    <a:pt x="191" y="0"/>
                  </a:moveTo>
                  <a:cubicBezTo>
                    <a:pt x="13" y="96"/>
                    <a:pt x="1" y="262"/>
                    <a:pt x="25" y="441"/>
                  </a:cubicBezTo>
                  <a:cubicBezTo>
                    <a:pt x="584" y="441"/>
                    <a:pt x="584" y="441"/>
                    <a:pt x="441" y="12"/>
                  </a:cubicBezTo>
                  <a:cubicBezTo>
                    <a:pt x="358" y="12"/>
                    <a:pt x="275" y="0"/>
                    <a:pt x="19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46" name="Google Shape;3846;p32"/>
            <p:cNvSpPr/>
            <p:nvPr/>
          </p:nvSpPr>
          <p:spPr>
            <a:xfrm>
              <a:off x="5469125" y="3193675"/>
              <a:ext cx="19975" cy="11350"/>
            </a:xfrm>
            <a:custGeom>
              <a:avLst/>
              <a:gdLst/>
              <a:ahLst/>
              <a:cxnLst/>
              <a:rect l="l" t="t" r="r" b="b"/>
              <a:pathLst>
                <a:path w="799" h="454" extrusionOk="0">
                  <a:moveTo>
                    <a:pt x="84" y="1"/>
                  </a:moveTo>
                  <a:cubicBezTo>
                    <a:pt x="36" y="48"/>
                    <a:pt x="12" y="96"/>
                    <a:pt x="0" y="155"/>
                  </a:cubicBezTo>
                  <a:cubicBezTo>
                    <a:pt x="0" y="215"/>
                    <a:pt x="12" y="274"/>
                    <a:pt x="36" y="334"/>
                  </a:cubicBezTo>
                  <a:cubicBezTo>
                    <a:pt x="72" y="346"/>
                    <a:pt x="84" y="358"/>
                    <a:pt x="120" y="370"/>
                  </a:cubicBezTo>
                  <a:cubicBezTo>
                    <a:pt x="179" y="393"/>
                    <a:pt x="239" y="393"/>
                    <a:pt x="298" y="393"/>
                  </a:cubicBezTo>
                  <a:cubicBezTo>
                    <a:pt x="381" y="393"/>
                    <a:pt x="453" y="393"/>
                    <a:pt x="536" y="453"/>
                  </a:cubicBezTo>
                  <a:lnTo>
                    <a:pt x="667" y="453"/>
                  </a:lnTo>
                  <a:cubicBezTo>
                    <a:pt x="715" y="393"/>
                    <a:pt x="762" y="346"/>
                    <a:pt x="798" y="286"/>
                  </a:cubicBezTo>
                  <a:lnTo>
                    <a:pt x="798" y="179"/>
                  </a:lnTo>
                  <a:cubicBezTo>
                    <a:pt x="739" y="72"/>
                    <a:pt x="620" y="48"/>
                    <a:pt x="501" y="12"/>
                  </a:cubicBezTo>
                  <a:cubicBezTo>
                    <a:pt x="370" y="12"/>
                    <a:pt x="227" y="1"/>
                    <a:pt x="8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47" name="Google Shape;3847;p32"/>
            <p:cNvSpPr/>
            <p:nvPr/>
          </p:nvSpPr>
          <p:spPr>
            <a:xfrm>
              <a:off x="5428650" y="3186900"/>
              <a:ext cx="25325" cy="4125"/>
            </a:xfrm>
            <a:custGeom>
              <a:avLst/>
              <a:gdLst/>
              <a:ahLst/>
              <a:cxnLst/>
              <a:rect l="l" t="t" r="r" b="b"/>
              <a:pathLst>
                <a:path w="1013" h="165" extrusionOk="0">
                  <a:moveTo>
                    <a:pt x="506" y="1"/>
                  </a:moveTo>
                  <a:cubicBezTo>
                    <a:pt x="374" y="1"/>
                    <a:pt x="242" y="13"/>
                    <a:pt x="112" y="13"/>
                  </a:cubicBezTo>
                  <a:cubicBezTo>
                    <a:pt x="74" y="13"/>
                    <a:pt x="37" y="12"/>
                    <a:pt x="0" y="10"/>
                  </a:cubicBezTo>
                  <a:lnTo>
                    <a:pt x="0" y="10"/>
                  </a:lnTo>
                  <a:cubicBezTo>
                    <a:pt x="112" y="128"/>
                    <a:pt x="249" y="141"/>
                    <a:pt x="390" y="141"/>
                  </a:cubicBezTo>
                  <a:cubicBezTo>
                    <a:pt x="429" y="141"/>
                    <a:pt x="470" y="140"/>
                    <a:pt x="510" y="140"/>
                  </a:cubicBezTo>
                  <a:cubicBezTo>
                    <a:pt x="584" y="140"/>
                    <a:pt x="657" y="144"/>
                    <a:pt x="726" y="164"/>
                  </a:cubicBezTo>
                  <a:cubicBezTo>
                    <a:pt x="810" y="153"/>
                    <a:pt x="917" y="153"/>
                    <a:pt x="1012" y="117"/>
                  </a:cubicBezTo>
                  <a:cubicBezTo>
                    <a:pt x="846" y="22"/>
                    <a:pt x="676" y="1"/>
                    <a:pt x="50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48" name="Google Shape;3848;p32"/>
            <p:cNvSpPr/>
            <p:nvPr/>
          </p:nvSpPr>
          <p:spPr>
            <a:xfrm>
              <a:off x="5453350" y="3190175"/>
              <a:ext cx="18475" cy="9000"/>
            </a:xfrm>
            <a:custGeom>
              <a:avLst/>
              <a:gdLst/>
              <a:ahLst/>
              <a:cxnLst/>
              <a:rect l="l" t="t" r="r" b="b"/>
              <a:pathLst>
                <a:path w="739" h="360" extrusionOk="0">
                  <a:moveTo>
                    <a:pt x="312" y="0"/>
                  </a:moveTo>
                  <a:cubicBezTo>
                    <a:pt x="210" y="0"/>
                    <a:pt x="105" y="10"/>
                    <a:pt x="0" y="10"/>
                  </a:cubicBezTo>
                  <a:cubicBezTo>
                    <a:pt x="96" y="188"/>
                    <a:pt x="262" y="141"/>
                    <a:pt x="405" y="176"/>
                  </a:cubicBezTo>
                  <a:cubicBezTo>
                    <a:pt x="477" y="212"/>
                    <a:pt x="512" y="307"/>
                    <a:pt x="584" y="355"/>
                  </a:cubicBezTo>
                  <a:cubicBezTo>
                    <a:pt x="597" y="358"/>
                    <a:pt x="610" y="359"/>
                    <a:pt x="622" y="359"/>
                  </a:cubicBezTo>
                  <a:cubicBezTo>
                    <a:pt x="664" y="359"/>
                    <a:pt x="696" y="342"/>
                    <a:pt x="715" y="295"/>
                  </a:cubicBezTo>
                  <a:cubicBezTo>
                    <a:pt x="715" y="236"/>
                    <a:pt x="739" y="188"/>
                    <a:pt x="739" y="129"/>
                  </a:cubicBezTo>
                  <a:cubicBezTo>
                    <a:pt x="610" y="22"/>
                    <a:pt x="464" y="0"/>
                    <a:pt x="31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49" name="Google Shape;3849;p32"/>
            <p:cNvSpPr/>
            <p:nvPr/>
          </p:nvSpPr>
          <p:spPr>
            <a:xfrm>
              <a:off x="5579250" y="3204475"/>
              <a:ext cx="15200" cy="8250"/>
            </a:xfrm>
            <a:custGeom>
              <a:avLst/>
              <a:gdLst/>
              <a:ahLst/>
              <a:cxnLst/>
              <a:rect l="l" t="t" r="r" b="b"/>
              <a:pathLst>
                <a:path w="608" h="330" extrusionOk="0">
                  <a:moveTo>
                    <a:pt x="276" y="1"/>
                  </a:moveTo>
                  <a:cubicBezTo>
                    <a:pt x="184" y="1"/>
                    <a:pt x="91" y="17"/>
                    <a:pt x="1" y="33"/>
                  </a:cubicBezTo>
                  <a:cubicBezTo>
                    <a:pt x="60" y="164"/>
                    <a:pt x="167" y="259"/>
                    <a:pt x="298" y="295"/>
                  </a:cubicBezTo>
                  <a:cubicBezTo>
                    <a:pt x="336" y="319"/>
                    <a:pt x="368" y="329"/>
                    <a:pt x="396" y="329"/>
                  </a:cubicBezTo>
                  <a:cubicBezTo>
                    <a:pt x="464" y="329"/>
                    <a:pt x="506" y="267"/>
                    <a:pt x="548" y="200"/>
                  </a:cubicBezTo>
                  <a:cubicBezTo>
                    <a:pt x="560" y="164"/>
                    <a:pt x="596" y="140"/>
                    <a:pt x="608" y="104"/>
                  </a:cubicBezTo>
                  <a:cubicBezTo>
                    <a:pt x="503" y="25"/>
                    <a:pt x="390" y="1"/>
                    <a:pt x="27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50" name="Google Shape;3850;p32"/>
            <p:cNvSpPr/>
            <p:nvPr/>
          </p:nvSpPr>
          <p:spPr>
            <a:xfrm>
              <a:off x="5482225" y="3192075"/>
              <a:ext cx="7450" cy="6100"/>
            </a:xfrm>
            <a:custGeom>
              <a:avLst/>
              <a:gdLst/>
              <a:ahLst/>
              <a:cxnLst/>
              <a:rect l="l" t="t" r="r" b="b"/>
              <a:pathLst>
                <a:path w="298" h="244" extrusionOk="0">
                  <a:moveTo>
                    <a:pt x="114" y="0"/>
                  </a:moveTo>
                  <a:cubicBezTo>
                    <a:pt x="76" y="0"/>
                    <a:pt x="38" y="17"/>
                    <a:pt x="0" y="65"/>
                  </a:cubicBezTo>
                  <a:cubicBezTo>
                    <a:pt x="60" y="184"/>
                    <a:pt x="155" y="207"/>
                    <a:pt x="274" y="243"/>
                  </a:cubicBezTo>
                  <a:cubicBezTo>
                    <a:pt x="298" y="184"/>
                    <a:pt x="298" y="124"/>
                    <a:pt x="298" y="76"/>
                  </a:cubicBezTo>
                  <a:cubicBezTo>
                    <a:pt x="233" y="41"/>
                    <a:pt x="173" y="0"/>
                    <a:pt x="11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51" name="Google Shape;3851;p32"/>
            <p:cNvSpPr/>
            <p:nvPr/>
          </p:nvSpPr>
          <p:spPr>
            <a:xfrm>
              <a:off x="5301250" y="3133550"/>
              <a:ext cx="38425" cy="22550"/>
            </a:xfrm>
            <a:custGeom>
              <a:avLst/>
              <a:gdLst/>
              <a:ahLst/>
              <a:cxnLst/>
              <a:rect l="l" t="t" r="r" b="b"/>
              <a:pathLst>
                <a:path w="1537" h="902" extrusionOk="0">
                  <a:moveTo>
                    <a:pt x="179" y="1"/>
                  </a:moveTo>
                  <a:cubicBezTo>
                    <a:pt x="274" y="143"/>
                    <a:pt x="393" y="84"/>
                    <a:pt x="465" y="131"/>
                  </a:cubicBezTo>
                  <a:cubicBezTo>
                    <a:pt x="536" y="179"/>
                    <a:pt x="596" y="215"/>
                    <a:pt x="572" y="298"/>
                  </a:cubicBezTo>
                  <a:cubicBezTo>
                    <a:pt x="543" y="374"/>
                    <a:pt x="461" y="382"/>
                    <a:pt x="387" y="382"/>
                  </a:cubicBezTo>
                  <a:cubicBezTo>
                    <a:pt x="368" y="382"/>
                    <a:pt x="350" y="382"/>
                    <a:pt x="334" y="382"/>
                  </a:cubicBezTo>
                  <a:cubicBezTo>
                    <a:pt x="310" y="370"/>
                    <a:pt x="283" y="364"/>
                    <a:pt x="255" y="364"/>
                  </a:cubicBezTo>
                  <a:cubicBezTo>
                    <a:pt x="227" y="364"/>
                    <a:pt x="197" y="370"/>
                    <a:pt x="167" y="382"/>
                  </a:cubicBezTo>
                  <a:cubicBezTo>
                    <a:pt x="60" y="477"/>
                    <a:pt x="0" y="572"/>
                    <a:pt x="48" y="715"/>
                  </a:cubicBezTo>
                  <a:cubicBezTo>
                    <a:pt x="78" y="733"/>
                    <a:pt x="105" y="742"/>
                    <a:pt x="131" y="742"/>
                  </a:cubicBezTo>
                  <a:cubicBezTo>
                    <a:pt x="158" y="742"/>
                    <a:pt x="185" y="733"/>
                    <a:pt x="215" y="715"/>
                  </a:cubicBezTo>
                  <a:cubicBezTo>
                    <a:pt x="241" y="716"/>
                    <a:pt x="268" y="717"/>
                    <a:pt x="295" y="717"/>
                  </a:cubicBezTo>
                  <a:cubicBezTo>
                    <a:pt x="362" y="717"/>
                    <a:pt x="430" y="714"/>
                    <a:pt x="497" y="714"/>
                  </a:cubicBezTo>
                  <a:cubicBezTo>
                    <a:pt x="655" y="714"/>
                    <a:pt x="811" y="729"/>
                    <a:pt x="953" y="834"/>
                  </a:cubicBezTo>
                  <a:cubicBezTo>
                    <a:pt x="994" y="881"/>
                    <a:pt x="1042" y="902"/>
                    <a:pt x="1087" y="902"/>
                  </a:cubicBezTo>
                  <a:cubicBezTo>
                    <a:pt x="1121" y="902"/>
                    <a:pt x="1153" y="890"/>
                    <a:pt x="1179" y="870"/>
                  </a:cubicBezTo>
                  <a:lnTo>
                    <a:pt x="1358" y="834"/>
                  </a:lnTo>
                  <a:cubicBezTo>
                    <a:pt x="1417" y="798"/>
                    <a:pt x="1453" y="763"/>
                    <a:pt x="1512" y="727"/>
                  </a:cubicBezTo>
                  <a:cubicBezTo>
                    <a:pt x="1536" y="655"/>
                    <a:pt x="1536" y="596"/>
                    <a:pt x="1501" y="536"/>
                  </a:cubicBezTo>
                  <a:cubicBezTo>
                    <a:pt x="1465" y="489"/>
                    <a:pt x="1405" y="441"/>
                    <a:pt x="1346" y="429"/>
                  </a:cubicBezTo>
                  <a:cubicBezTo>
                    <a:pt x="1143" y="393"/>
                    <a:pt x="1000" y="310"/>
                    <a:pt x="905" y="120"/>
                  </a:cubicBezTo>
                  <a:cubicBezTo>
                    <a:pt x="905" y="72"/>
                    <a:pt x="917" y="36"/>
                    <a:pt x="91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52" name="Google Shape;3852;p32"/>
            <p:cNvSpPr/>
            <p:nvPr/>
          </p:nvSpPr>
          <p:spPr>
            <a:xfrm>
              <a:off x="5320100" y="3136525"/>
              <a:ext cx="21050" cy="10800"/>
            </a:xfrm>
            <a:custGeom>
              <a:avLst/>
              <a:gdLst/>
              <a:ahLst/>
              <a:cxnLst/>
              <a:rect l="l" t="t" r="r" b="b"/>
              <a:pathLst>
                <a:path w="842" h="432" extrusionOk="0">
                  <a:moveTo>
                    <a:pt x="175" y="1"/>
                  </a:moveTo>
                  <a:lnTo>
                    <a:pt x="175" y="1"/>
                  </a:lnTo>
                  <a:cubicBezTo>
                    <a:pt x="40" y="237"/>
                    <a:pt x="1" y="431"/>
                    <a:pt x="330" y="431"/>
                  </a:cubicBezTo>
                  <a:cubicBezTo>
                    <a:pt x="348" y="431"/>
                    <a:pt x="368" y="430"/>
                    <a:pt x="389" y="429"/>
                  </a:cubicBezTo>
                  <a:lnTo>
                    <a:pt x="747" y="429"/>
                  </a:lnTo>
                  <a:cubicBezTo>
                    <a:pt x="842" y="263"/>
                    <a:pt x="687" y="215"/>
                    <a:pt x="604" y="143"/>
                  </a:cubicBezTo>
                  <a:cubicBezTo>
                    <a:pt x="449" y="84"/>
                    <a:pt x="318" y="36"/>
                    <a:pt x="17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53" name="Google Shape;3853;p32"/>
            <p:cNvSpPr/>
            <p:nvPr/>
          </p:nvSpPr>
          <p:spPr>
            <a:xfrm>
              <a:off x="5335175" y="3140100"/>
              <a:ext cx="22350" cy="12025"/>
            </a:xfrm>
            <a:custGeom>
              <a:avLst/>
              <a:gdLst/>
              <a:ahLst/>
              <a:cxnLst/>
              <a:rect l="l" t="t" r="r" b="b"/>
              <a:pathLst>
                <a:path w="894" h="481" extrusionOk="0">
                  <a:moveTo>
                    <a:pt x="1" y="0"/>
                  </a:moveTo>
                  <a:cubicBezTo>
                    <a:pt x="48" y="96"/>
                    <a:pt x="108" y="191"/>
                    <a:pt x="144" y="286"/>
                  </a:cubicBezTo>
                  <a:cubicBezTo>
                    <a:pt x="251" y="417"/>
                    <a:pt x="417" y="429"/>
                    <a:pt x="548" y="477"/>
                  </a:cubicBezTo>
                  <a:cubicBezTo>
                    <a:pt x="562" y="479"/>
                    <a:pt x="575" y="481"/>
                    <a:pt x="588" y="481"/>
                  </a:cubicBezTo>
                  <a:cubicBezTo>
                    <a:pt x="633" y="481"/>
                    <a:pt x="675" y="463"/>
                    <a:pt x="703" y="417"/>
                  </a:cubicBezTo>
                  <a:cubicBezTo>
                    <a:pt x="894" y="179"/>
                    <a:pt x="894" y="167"/>
                    <a:pt x="715" y="155"/>
                  </a:cubicBezTo>
                  <a:cubicBezTo>
                    <a:pt x="560" y="131"/>
                    <a:pt x="405" y="155"/>
                    <a:pt x="286" y="12"/>
                  </a:cubicBezTo>
                  <a:cubicBezTo>
                    <a:pt x="191" y="12"/>
                    <a:pt x="84" y="0"/>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54" name="Google Shape;3854;p32"/>
            <p:cNvSpPr/>
            <p:nvPr/>
          </p:nvSpPr>
          <p:spPr>
            <a:xfrm>
              <a:off x="5466750" y="3165600"/>
              <a:ext cx="11925" cy="3200"/>
            </a:xfrm>
            <a:custGeom>
              <a:avLst/>
              <a:gdLst/>
              <a:ahLst/>
              <a:cxnLst/>
              <a:rect l="l" t="t" r="r" b="b"/>
              <a:pathLst>
                <a:path w="477" h="128" extrusionOk="0">
                  <a:moveTo>
                    <a:pt x="212" y="1"/>
                  </a:moveTo>
                  <a:cubicBezTo>
                    <a:pt x="144" y="1"/>
                    <a:pt x="73" y="14"/>
                    <a:pt x="0" y="28"/>
                  </a:cubicBezTo>
                  <a:cubicBezTo>
                    <a:pt x="110" y="96"/>
                    <a:pt x="225" y="127"/>
                    <a:pt x="339" y="127"/>
                  </a:cubicBezTo>
                  <a:cubicBezTo>
                    <a:pt x="385" y="127"/>
                    <a:pt x="431" y="122"/>
                    <a:pt x="476" y="112"/>
                  </a:cubicBezTo>
                  <a:cubicBezTo>
                    <a:pt x="399" y="27"/>
                    <a:pt x="309" y="1"/>
                    <a:pt x="21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55" name="Google Shape;3855;p32"/>
            <p:cNvSpPr/>
            <p:nvPr/>
          </p:nvSpPr>
          <p:spPr>
            <a:xfrm>
              <a:off x="5428050" y="3161900"/>
              <a:ext cx="11625" cy="3050"/>
            </a:xfrm>
            <a:custGeom>
              <a:avLst/>
              <a:gdLst/>
              <a:ahLst/>
              <a:cxnLst/>
              <a:rect l="l" t="t" r="r" b="b"/>
              <a:pathLst>
                <a:path w="465" h="122" extrusionOk="0">
                  <a:moveTo>
                    <a:pt x="201" y="0"/>
                  </a:moveTo>
                  <a:cubicBezTo>
                    <a:pt x="136" y="0"/>
                    <a:pt x="68" y="12"/>
                    <a:pt x="0" y="21"/>
                  </a:cubicBezTo>
                  <a:cubicBezTo>
                    <a:pt x="93" y="106"/>
                    <a:pt x="190" y="121"/>
                    <a:pt x="293" y="121"/>
                  </a:cubicBezTo>
                  <a:cubicBezTo>
                    <a:pt x="349" y="121"/>
                    <a:pt x="406" y="117"/>
                    <a:pt x="465" y="117"/>
                  </a:cubicBezTo>
                  <a:cubicBezTo>
                    <a:pt x="387" y="25"/>
                    <a:pt x="297" y="0"/>
                    <a:pt x="20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56" name="Google Shape;3856;p32"/>
            <p:cNvSpPr/>
            <p:nvPr/>
          </p:nvSpPr>
          <p:spPr>
            <a:xfrm>
              <a:off x="5459300" y="3158250"/>
              <a:ext cx="8650" cy="3300"/>
            </a:xfrm>
            <a:custGeom>
              <a:avLst/>
              <a:gdLst/>
              <a:ahLst/>
              <a:cxnLst/>
              <a:rect l="l" t="t" r="r" b="b"/>
              <a:pathLst>
                <a:path w="346" h="132" extrusionOk="0">
                  <a:moveTo>
                    <a:pt x="346" y="1"/>
                  </a:moveTo>
                  <a:cubicBezTo>
                    <a:pt x="262" y="1"/>
                    <a:pt x="155" y="25"/>
                    <a:pt x="60" y="25"/>
                  </a:cubicBezTo>
                  <a:cubicBezTo>
                    <a:pt x="1" y="48"/>
                    <a:pt x="1" y="96"/>
                    <a:pt x="60" y="132"/>
                  </a:cubicBezTo>
                  <a:cubicBezTo>
                    <a:pt x="179" y="132"/>
                    <a:pt x="286" y="120"/>
                    <a:pt x="34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57" name="Google Shape;3857;p32"/>
            <p:cNvSpPr/>
            <p:nvPr/>
          </p:nvSpPr>
          <p:spPr>
            <a:xfrm>
              <a:off x="5453950" y="3158250"/>
              <a:ext cx="6875" cy="3300"/>
            </a:xfrm>
            <a:custGeom>
              <a:avLst/>
              <a:gdLst/>
              <a:ahLst/>
              <a:cxnLst/>
              <a:rect l="l" t="t" r="r" b="b"/>
              <a:pathLst>
                <a:path w="275" h="132" extrusionOk="0">
                  <a:moveTo>
                    <a:pt x="0" y="1"/>
                  </a:moveTo>
                  <a:cubicBezTo>
                    <a:pt x="60" y="120"/>
                    <a:pt x="155" y="132"/>
                    <a:pt x="274" y="132"/>
                  </a:cubicBezTo>
                  <a:lnTo>
                    <a:pt x="274" y="25"/>
                  </a:lnTo>
                  <a:cubicBezTo>
                    <a:pt x="191" y="1"/>
                    <a:pt x="84" y="1"/>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58" name="Google Shape;3858;p32"/>
            <p:cNvSpPr/>
            <p:nvPr/>
          </p:nvSpPr>
          <p:spPr>
            <a:xfrm>
              <a:off x="5450075" y="3165400"/>
              <a:ext cx="4200" cy="1225"/>
            </a:xfrm>
            <a:custGeom>
              <a:avLst/>
              <a:gdLst/>
              <a:ahLst/>
              <a:cxnLst/>
              <a:rect l="l" t="t" r="r" b="b"/>
              <a:pathLst>
                <a:path w="168" h="49" extrusionOk="0">
                  <a:moveTo>
                    <a:pt x="0" y="0"/>
                  </a:moveTo>
                  <a:cubicBezTo>
                    <a:pt x="12" y="12"/>
                    <a:pt x="36" y="48"/>
                    <a:pt x="48" y="48"/>
                  </a:cubicBezTo>
                  <a:cubicBezTo>
                    <a:pt x="72" y="48"/>
                    <a:pt x="120" y="36"/>
                    <a:pt x="167" y="12"/>
                  </a:cubicBezTo>
                  <a:cubicBezTo>
                    <a:pt x="120" y="12"/>
                    <a:pt x="60" y="0"/>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59" name="Google Shape;3859;p32"/>
            <p:cNvSpPr/>
            <p:nvPr/>
          </p:nvSpPr>
          <p:spPr>
            <a:xfrm>
              <a:off x="5442925" y="3154975"/>
              <a:ext cx="4500" cy="3000"/>
            </a:xfrm>
            <a:custGeom>
              <a:avLst/>
              <a:gdLst/>
              <a:ahLst/>
              <a:cxnLst/>
              <a:rect l="l" t="t" r="r" b="b"/>
              <a:pathLst>
                <a:path w="180" h="120" extrusionOk="0">
                  <a:moveTo>
                    <a:pt x="1" y="1"/>
                  </a:moveTo>
                  <a:lnTo>
                    <a:pt x="1" y="120"/>
                  </a:lnTo>
                  <a:cubicBezTo>
                    <a:pt x="60" y="120"/>
                    <a:pt x="108" y="108"/>
                    <a:pt x="179" y="108"/>
                  </a:cubicBezTo>
                  <a:cubicBezTo>
                    <a:pt x="120" y="72"/>
                    <a:pt x="60" y="36"/>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60" name="Google Shape;3860;p32"/>
            <p:cNvSpPr/>
            <p:nvPr/>
          </p:nvSpPr>
          <p:spPr>
            <a:xfrm>
              <a:off x="5442925" y="3163625"/>
              <a:ext cx="3900" cy="1200"/>
            </a:xfrm>
            <a:custGeom>
              <a:avLst/>
              <a:gdLst/>
              <a:ahLst/>
              <a:cxnLst/>
              <a:rect l="l" t="t" r="r" b="b"/>
              <a:pathLst>
                <a:path w="156" h="48" extrusionOk="0">
                  <a:moveTo>
                    <a:pt x="108" y="0"/>
                  </a:moveTo>
                  <a:cubicBezTo>
                    <a:pt x="84" y="12"/>
                    <a:pt x="36" y="24"/>
                    <a:pt x="1" y="48"/>
                  </a:cubicBezTo>
                  <a:lnTo>
                    <a:pt x="155" y="48"/>
                  </a:lnTo>
                  <a:lnTo>
                    <a:pt x="108"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61" name="Google Shape;3861;p32"/>
            <p:cNvSpPr/>
            <p:nvPr/>
          </p:nvSpPr>
          <p:spPr>
            <a:xfrm>
              <a:off x="5482525" y="3167150"/>
              <a:ext cx="3600" cy="1250"/>
            </a:xfrm>
            <a:custGeom>
              <a:avLst/>
              <a:gdLst/>
              <a:ahLst/>
              <a:cxnLst/>
              <a:rect l="l" t="t" r="r" b="b"/>
              <a:pathLst>
                <a:path w="144" h="50" extrusionOk="0">
                  <a:moveTo>
                    <a:pt x="108" y="0"/>
                  </a:moveTo>
                  <a:cubicBezTo>
                    <a:pt x="108" y="0"/>
                    <a:pt x="107" y="1"/>
                    <a:pt x="107" y="2"/>
                  </a:cubicBezTo>
                  <a:cubicBezTo>
                    <a:pt x="72" y="2"/>
                    <a:pt x="24" y="38"/>
                    <a:pt x="0" y="50"/>
                  </a:cubicBezTo>
                  <a:lnTo>
                    <a:pt x="143" y="50"/>
                  </a:lnTo>
                  <a:cubicBezTo>
                    <a:pt x="133" y="39"/>
                    <a:pt x="112" y="0"/>
                    <a:pt x="10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62" name="Google Shape;3862;p32"/>
            <p:cNvSpPr/>
            <p:nvPr/>
          </p:nvSpPr>
          <p:spPr>
            <a:xfrm>
              <a:off x="5478050" y="3159375"/>
              <a:ext cx="5100" cy="1575"/>
            </a:xfrm>
            <a:custGeom>
              <a:avLst/>
              <a:gdLst/>
              <a:ahLst/>
              <a:cxnLst/>
              <a:rect l="l" t="t" r="r" b="b"/>
              <a:pathLst>
                <a:path w="204" h="63" extrusionOk="0">
                  <a:moveTo>
                    <a:pt x="102" y="0"/>
                  </a:moveTo>
                  <a:cubicBezTo>
                    <a:pt x="69" y="0"/>
                    <a:pt x="36" y="21"/>
                    <a:pt x="1" y="63"/>
                  </a:cubicBezTo>
                  <a:lnTo>
                    <a:pt x="203" y="63"/>
                  </a:lnTo>
                  <a:cubicBezTo>
                    <a:pt x="167" y="21"/>
                    <a:pt x="135" y="0"/>
                    <a:pt x="10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63" name="Google Shape;3863;p32"/>
            <p:cNvSpPr/>
            <p:nvPr/>
          </p:nvSpPr>
          <p:spPr>
            <a:xfrm>
              <a:off x="5489650" y="3161225"/>
              <a:ext cx="3600" cy="2350"/>
            </a:xfrm>
            <a:custGeom>
              <a:avLst/>
              <a:gdLst/>
              <a:ahLst/>
              <a:cxnLst/>
              <a:rect l="l" t="t" r="r" b="b"/>
              <a:pathLst>
                <a:path w="144" h="94" extrusionOk="0">
                  <a:moveTo>
                    <a:pt x="144" y="1"/>
                  </a:moveTo>
                  <a:lnTo>
                    <a:pt x="144" y="1"/>
                  </a:lnTo>
                  <a:cubicBezTo>
                    <a:pt x="84" y="25"/>
                    <a:pt x="37" y="25"/>
                    <a:pt x="1" y="25"/>
                  </a:cubicBezTo>
                  <a:cubicBezTo>
                    <a:pt x="29" y="70"/>
                    <a:pt x="52" y="93"/>
                    <a:pt x="73" y="93"/>
                  </a:cubicBezTo>
                  <a:cubicBezTo>
                    <a:pt x="97" y="93"/>
                    <a:pt x="119" y="64"/>
                    <a:pt x="14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64" name="Google Shape;3864;p32"/>
            <p:cNvSpPr/>
            <p:nvPr/>
          </p:nvSpPr>
          <p:spPr>
            <a:xfrm>
              <a:off x="5887325" y="3122525"/>
              <a:ext cx="7775" cy="4950"/>
            </a:xfrm>
            <a:custGeom>
              <a:avLst/>
              <a:gdLst/>
              <a:ahLst/>
              <a:cxnLst/>
              <a:rect l="l" t="t" r="r" b="b"/>
              <a:pathLst>
                <a:path w="311" h="198" extrusionOk="0">
                  <a:moveTo>
                    <a:pt x="13" y="1"/>
                  </a:moveTo>
                  <a:cubicBezTo>
                    <a:pt x="1" y="49"/>
                    <a:pt x="1" y="96"/>
                    <a:pt x="1" y="144"/>
                  </a:cubicBezTo>
                  <a:cubicBezTo>
                    <a:pt x="70" y="161"/>
                    <a:pt x="144" y="198"/>
                    <a:pt x="202" y="198"/>
                  </a:cubicBezTo>
                  <a:cubicBezTo>
                    <a:pt x="266" y="198"/>
                    <a:pt x="310" y="155"/>
                    <a:pt x="31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65" name="Google Shape;3865;p32"/>
            <p:cNvSpPr/>
            <p:nvPr/>
          </p:nvSpPr>
          <p:spPr>
            <a:xfrm>
              <a:off x="5546225" y="3224750"/>
              <a:ext cx="43775" cy="42825"/>
            </a:xfrm>
            <a:custGeom>
              <a:avLst/>
              <a:gdLst/>
              <a:ahLst/>
              <a:cxnLst/>
              <a:rect l="l" t="t" r="r" b="b"/>
              <a:pathLst>
                <a:path w="1751" h="1713" extrusionOk="0">
                  <a:moveTo>
                    <a:pt x="187" y="0"/>
                  </a:moveTo>
                  <a:cubicBezTo>
                    <a:pt x="135" y="0"/>
                    <a:pt x="86" y="18"/>
                    <a:pt x="36" y="55"/>
                  </a:cubicBezTo>
                  <a:cubicBezTo>
                    <a:pt x="0" y="103"/>
                    <a:pt x="0" y="139"/>
                    <a:pt x="24" y="198"/>
                  </a:cubicBezTo>
                  <a:cubicBezTo>
                    <a:pt x="310" y="615"/>
                    <a:pt x="441" y="1115"/>
                    <a:pt x="750" y="1508"/>
                  </a:cubicBezTo>
                  <a:cubicBezTo>
                    <a:pt x="854" y="1629"/>
                    <a:pt x="945" y="1712"/>
                    <a:pt x="1070" y="1712"/>
                  </a:cubicBezTo>
                  <a:cubicBezTo>
                    <a:pt x="1116" y="1712"/>
                    <a:pt x="1168" y="1701"/>
                    <a:pt x="1227" y="1675"/>
                  </a:cubicBezTo>
                  <a:cubicBezTo>
                    <a:pt x="1429" y="1603"/>
                    <a:pt x="1631" y="1556"/>
                    <a:pt x="1750" y="1353"/>
                  </a:cubicBezTo>
                  <a:cubicBezTo>
                    <a:pt x="1727" y="1246"/>
                    <a:pt x="1667" y="1186"/>
                    <a:pt x="1572" y="1175"/>
                  </a:cubicBezTo>
                  <a:cubicBezTo>
                    <a:pt x="1443" y="1218"/>
                    <a:pt x="1308" y="1385"/>
                    <a:pt x="1184" y="1385"/>
                  </a:cubicBezTo>
                  <a:cubicBezTo>
                    <a:pt x="1137" y="1385"/>
                    <a:pt x="1091" y="1360"/>
                    <a:pt x="1048" y="1294"/>
                  </a:cubicBezTo>
                  <a:cubicBezTo>
                    <a:pt x="869" y="1008"/>
                    <a:pt x="560" y="758"/>
                    <a:pt x="572" y="365"/>
                  </a:cubicBezTo>
                  <a:cubicBezTo>
                    <a:pt x="548" y="222"/>
                    <a:pt x="429" y="139"/>
                    <a:pt x="334" y="43"/>
                  </a:cubicBezTo>
                  <a:cubicBezTo>
                    <a:pt x="282" y="15"/>
                    <a:pt x="234" y="0"/>
                    <a:pt x="18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66" name="Google Shape;3866;p32"/>
            <p:cNvSpPr/>
            <p:nvPr/>
          </p:nvSpPr>
          <p:spPr>
            <a:xfrm>
              <a:off x="5610225" y="3254700"/>
              <a:ext cx="62800" cy="11450"/>
            </a:xfrm>
            <a:custGeom>
              <a:avLst/>
              <a:gdLst/>
              <a:ahLst/>
              <a:cxnLst/>
              <a:rect l="l" t="t" r="r" b="b"/>
              <a:pathLst>
                <a:path w="2512" h="458" extrusionOk="0">
                  <a:moveTo>
                    <a:pt x="60" y="0"/>
                  </a:moveTo>
                  <a:cubicBezTo>
                    <a:pt x="0" y="60"/>
                    <a:pt x="0" y="108"/>
                    <a:pt x="60" y="167"/>
                  </a:cubicBezTo>
                  <a:cubicBezTo>
                    <a:pt x="694" y="417"/>
                    <a:pt x="1352" y="457"/>
                    <a:pt x="2021" y="457"/>
                  </a:cubicBezTo>
                  <a:cubicBezTo>
                    <a:pt x="2180" y="457"/>
                    <a:pt x="2340" y="455"/>
                    <a:pt x="2500" y="453"/>
                  </a:cubicBezTo>
                  <a:cubicBezTo>
                    <a:pt x="2512" y="255"/>
                    <a:pt x="2433" y="222"/>
                    <a:pt x="2335" y="222"/>
                  </a:cubicBezTo>
                  <a:cubicBezTo>
                    <a:pt x="2286" y="222"/>
                    <a:pt x="2232" y="230"/>
                    <a:pt x="2183" y="230"/>
                  </a:cubicBezTo>
                  <a:cubicBezTo>
                    <a:pt x="2129" y="230"/>
                    <a:pt x="2080" y="220"/>
                    <a:pt x="2048" y="179"/>
                  </a:cubicBezTo>
                  <a:cubicBezTo>
                    <a:pt x="1381" y="119"/>
                    <a:pt x="726" y="60"/>
                    <a:pt x="6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67" name="Google Shape;3867;p32"/>
            <p:cNvSpPr/>
            <p:nvPr/>
          </p:nvSpPr>
          <p:spPr>
            <a:xfrm>
              <a:off x="5453050" y="3255050"/>
              <a:ext cx="27100" cy="63125"/>
            </a:xfrm>
            <a:custGeom>
              <a:avLst/>
              <a:gdLst/>
              <a:ahLst/>
              <a:cxnLst/>
              <a:rect l="l" t="t" r="r" b="b"/>
              <a:pathLst>
                <a:path w="1084" h="2525" extrusionOk="0">
                  <a:moveTo>
                    <a:pt x="972" y="0"/>
                  </a:moveTo>
                  <a:cubicBezTo>
                    <a:pt x="950" y="0"/>
                    <a:pt x="924" y="7"/>
                    <a:pt x="893" y="22"/>
                  </a:cubicBezTo>
                  <a:cubicBezTo>
                    <a:pt x="703" y="403"/>
                    <a:pt x="393" y="736"/>
                    <a:pt x="274" y="1165"/>
                  </a:cubicBezTo>
                  <a:cubicBezTo>
                    <a:pt x="239" y="1248"/>
                    <a:pt x="131" y="1272"/>
                    <a:pt x="48" y="1284"/>
                  </a:cubicBezTo>
                  <a:cubicBezTo>
                    <a:pt x="1" y="1534"/>
                    <a:pt x="286" y="1748"/>
                    <a:pt x="167" y="2010"/>
                  </a:cubicBezTo>
                  <a:cubicBezTo>
                    <a:pt x="120" y="2058"/>
                    <a:pt x="120" y="2106"/>
                    <a:pt x="167" y="2141"/>
                  </a:cubicBezTo>
                  <a:cubicBezTo>
                    <a:pt x="179" y="2201"/>
                    <a:pt x="179" y="2284"/>
                    <a:pt x="191" y="2356"/>
                  </a:cubicBezTo>
                  <a:cubicBezTo>
                    <a:pt x="191" y="2427"/>
                    <a:pt x="227" y="2475"/>
                    <a:pt x="298" y="2522"/>
                  </a:cubicBezTo>
                  <a:cubicBezTo>
                    <a:pt x="310" y="2524"/>
                    <a:pt x="322" y="2525"/>
                    <a:pt x="333" y="2525"/>
                  </a:cubicBezTo>
                  <a:cubicBezTo>
                    <a:pt x="411" y="2525"/>
                    <a:pt x="471" y="2488"/>
                    <a:pt x="512" y="2415"/>
                  </a:cubicBezTo>
                  <a:cubicBezTo>
                    <a:pt x="489" y="2320"/>
                    <a:pt x="429" y="2237"/>
                    <a:pt x="524" y="2165"/>
                  </a:cubicBezTo>
                  <a:cubicBezTo>
                    <a:pt x="524" y="2106"/>
                    <a:pt x="536" y="2058"/>
                    <a:pt x="524" y="1999"/>
                  </a:cubicBezTo>
                  <a:cubicBezTo>
                    <a:pt x="512" y="1903"/>
                    <a:pt x="477" y="1832"/>
                    <a:pt x="477" y="1760"/>
                  </a:cubicBezTo>
                  <a:cubicBezTo>
                    <a:pt x="477" y="1713"/>
                    <a:pt x="477" y="1653"/>
                    <a:pt x="489" y="1606"/>
                  </a:cubicBezTo>
                  <a:cubicBezTo>
                    <a:pt x="536" y="1522"/>
                    <a:pt x="584" y="1463"/>
                    <a:pt x="632" y="1391"/>
                  </a:cubicBezTo>
                  <a:cubicBezTo>
                    <a:pt x="893" y="1058"/>
                    <a:pt x="893" y="653"/>
                    <a:pt x="1024" y="284"/>
                  </a:cubicBezTo>
                  <a:cubicBezTo>
                    <a:pt x="1060" y="236"/>
                    <a:pt x="1084" y="177"/>
                    <a:pt x="1084" y="117"/>
                  </a:cubicBezTo>
                  <a:cubicBezTo>
                    <a:pt x="1066" y="55"/>
                    <a:pt x="1035" y="0"/>
                    <a:pt x="97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68" name="Google Shape;3868;p32"/>
            <p:cNvSpPr/>
            <p:nvPr/>
          </p:nvSpPr>
          <p:spPr>
            <a:xfrm>
              <a:off x="5473875" y="3253050"/>
              <a:ext cx="40825" cy="39300"/>
            </a:xfrm>
            <a:custGeom>
              <a:avLst/>
              <a:gdLst/>
              <a:ahLst/>
              <a:cxnLst/>
              <a:rect l="l" t="t" r="r" b="b"/>
              <a:pathLst>
                <a:path w="1633" h="1572" extrusionOk="0">
                  <a:moveTo>
                    <a:pt x="1421" y="1"/>
                  </a:moveTo>
                  <a:cubicBezTo>
                    <a:pt x="1352" y="1"/>
                    <a:pt x="1281" y="31"/>
                    <a:pt x="1203" y="78"/>
                  </a:cubicBezTo>
                  <a:cubicBezTo>
                    <a:pt x="1132" y="174"/>
                    <a:pt x="989" y="138"/>
                    <a:pt x="930" y="245"/>
                  </a:cubicBezTo>
                  <a:cubicBezTo>
                    <a:pt x="715" y="316"/>
                    <a:pt x="668" y="555"/>
                    <a:pt x="489" y="674"/>
                  </a:cubicBezTo>
                  <a:lnTo>
                    <a:pt x="513" y="674"/>
                  </a:lnTo>
                  <a:cubicBezTo>
                    <a:pt x="275" y="840"/>
                    <a:pt x="49" y="1019"/>
                    <a:pt x="1" y="1328"/>
                  </a:cubicBezTo>
                  <a:cubicBezTo>
                    <a:pt x="13" y="1436"/>
                    <a:pt x="72" y="1507"/>
                    <a:pt x="168" y="1555"/>
                  </a:cubicBezTo>
                  <a:cubicBezTo>
                    <a:pt x="187" y="1566"/>
                    <a:pt x="206" y="1571"/>
                    <a:pt x="224" y="1571"/>
                  </a:cubicBezTo>
                  <a:cubicBezTo>
                    <a:pt x="264" y="1571"/>
                    <a:pt x="302" y="1547"/>
                    <a:pt x="334" y="1507"/>
                  </a:cubicBezTo>
                  <a:cubicBezTo>
                    <a:pt x="394" y="1471"/>
                    <a:pt x="430" y="1412"/>
                    <a:pt x="477" y="1352"/>
                  </a:cubicBezTo>
                  <a:cubicBezTo>
                    <a:pt x="751" y="936"/>
                    <a:pt x="1049" y="531"/>
                    <a:pt x="1537" y="352"/>
                  </a:cubicBezTo>
                  <a:cubicBezTo>
                    <a:pt x="1632" y="304"/>
                    <a:pt x="1620" y="185"/>
                    <a:pt x="1620" y="102"/>
                  </a:cubicBezTo>
                  <a:cubicBezTo>
                    <a:pt x="1555" y="31"/>
                    <a:pt x="1489" y="1"/>
                    <a:pt x="142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69" name="Google Shape;3869;p32"/>
            <p:cNvSpPr/>
            <p:nvPr/>
          </p:nvSpPr>
          <p:spPr>
            <a:xfrm>
              <a:off x="5661400" y="3258450"/>
              <a:ext cx="45875" cy="10800"/>
            </a:xfrm>
            <a:custGeom>
              <a:avLst/>
              <a:gdLst/>
              <a:ahLst/>
              <a:cxnLst/>
              <a:rect l="l" t="t" r="r" b="b"/>
              <a:pathLst>
                <a:path w="1835" h="432" extrusionOk="0">
                  <a:moveTo>
                    <a:pt x="202" y="0"/>
                  </a:moveTo>
                  <a:cubicBezTo>
                    <a:pt x="136" y="0"/>
                    <a:pt x="69" y="8"/>
                    <a:pt x="1" y="29"/>
                  </a:cubicBezTo>
                  <a:cubicBezTo>
                    <a:pt x="108" y="208"/>
                    <a:pt x="370" y="88"/>
                    <a:pt x="453" y="303"/>
                  </a:cubicBezTo>
                  <a:cubicBezTo>
                    <a:pt x="646" y="394"/>
                    <a:pt x="840" y="431"/>
                    <a:pt x="1036" y="431"/>
                  </a:cubicBezTo>
                  <a:cubicBezTo>
                    <a:pt x="1300" y="431"/>
                    <a:pt x="1567" y="363"/>
                    <a:pt x="1834" y="267"/>
                  </a:cubicBezTo>
                  <a:cubicBezTo>
                    <a:pt x="1676" y="175"/>
                    <a:pt x="1517" y="148"/>
                    <a:pt x="1363" y="148"/>
                  </a:cubicBezTo>
                  <a:cubicBezTo>
                    <a:pt x="1297" y="148"/>
                    <a:pt x="1232" y="153"/>
                    <a:pt x="1168" y="160"/>
                  </a:cubicBezTo>
                  <a:cubicBezTo>
                    <a:pt x="1168" y="160"/>
                    <a:pt x="1144" y="184"/>
                    <a:pt x="1120" y="196"/>
                  </a:cubicBezTo>
                  <a:cubicBezTo>
                    <a:pt x="1084" y="196"/>
                    <a:pt x="1061" y="184"/>
                    <a:pt x="1025" y="148"/>
                  </a:cubicBezTo>
                  <a:cubicBezTo>
                    <a:pt x="736" y="148"/>
                    <a:pt x="478" y="0"/>
                    <a:pt x="20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70" name="Google Shape;3870;p32"/>
            <p:cNvSpPr/>
            <p:nvPr/>
          </p:nvSpPr>
          <p:spPr>
            <a:xfrm>
              <a:off x="5807550" y="3280300"/>
              <a:ext cx="47650" cy="8475"/>
            </a:xfrm>
            <a:custGeom>
              <a:avLst/>
              <a:gdLst/>
              <a:ahLst/>
              <a:cxnLst/>
              <a:rect l="l" t="t" r="r" b="b"/>
              <a:pathLst>
                <a:path w="1906" h="339" extrusionOk="0">
                  <a:moveTo>
                    <a:pt x="48" y="0"/>
                  </a:moveTo>
                  <a:cubicBezTo>
                    <a:pt x="37" y="36"/>
                    <a:pt x="25" y="84"/>
                    <a:pt x="1" y="119"/>
                  </a:cubicBezTo>
                  <a:cubicBezTo>
                    <a:pt x="86" y="185"/>
                    <a:pt x="179" y="211"/>
                    <a:pt x="273" y="211"/>
                  </a:cubicBezTo>
                  <a:cubicBezTo>
                    <a:pt x="349" y="211"/>
                    <a:pt x="426" y="194"/>
                    <a:pt x="501" y="167"/>
                  </a:cubicBezTo>
                  <a:cubicBezTo>
                    <a:pt x="525" y="167"/>
                    <a:pt x="572" y="179"/>
                    <a:pt x="596" y="179"/>
                  </a:cubicBezTo>
                  <a:cubicBezTo>
                    <a:pt x="626" y="197"/>
                    <a:pt x="656" y="206"/>
                    <a:pt x="685" y="206"/>
                  </a:cubicBezTo>
                  <a:cubicBezTo>
                    <a:pt x="715" y="206"/>
                    <a:pt x="745" y="197"/>
                    <a:pt x="775" y="179"/>
                  </a:cubicBezTo>
                  <a:cubicBezTo>
                    <a:pt x="810" y="167"/>
                    <a:pt x="858" y="167"/>
                    <a:pt x="882" y="167"/>
                  </a:cubicBezTo>
                  <a:cubicBezTo>
                    <a:pt x="885" y="167"/>
                    <a:pt x="888" y="167"/>
                    <a:pt x="891" y="167"/>
                  </a:cubicBezTo>
                  <a:cubicBezTo>
                    <a:pt x="1009" y="167"/>
                    <a:pt x="1071" y="338"/>
                    <a:pt x="1156" y="338"/>
                  </a:cubicBezTo>
                  <a:cubicBezTo>
                    <a:pt x="1177" y="338"/>
                    <a:pt x="1201" y="327"/>
                    <a:pt x="1227" y="298"/>
                  </a:cubicBezTo>
                  <a:cubicBezTo>
                    <a:pt x="1418" y="107"/>
                    <a:pt x="1727" y="227"/>
                    <a:pt x="1906" y="24"/>
                  </a:cubicBezTo>
                  <a:cubicBezTo>
                    <a:pt x="1287" y="0"/>
                    <a:pt x="680" y="0"/>
                    <a:pt x="4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71" name="Google Shape;3871;p32"/>
            <p:cNvSpPr/>
            <p:nvPr/>
          </p:nvSpPr>
          <p:spPr>
            <a:xfrm>
              <a:off x="5457825" y="3294875"/>
              <a:ext cx="17875" cy="35450"/>
            </a:xfrm>
            <a:custGeom>
              <a:avLst/>
              <a:gdLst/>
              <a:ahLst/>
              <a:cxnLst/>
              <a:rect l="l" t="t" r="r" b="b"/>
              <a:pathLst>
                <a:path w="715" h="1418" extrusionOk="0">
                  <a:moveTo>
                    <a:pt x="572" y="1"/>
                  </a:moveTo>
                  <a:cubicBezTo>
                    <a:pt x="464" y="36"/>
                    <a:pt x="417" y="132"/>
                    <a:pt x="393" y="239"/>
                  </a:cubicBezTo>
                  <a:cubicBezTo>
                    <a:pt x="345" y="298"/>
                    <a:pt x="274" y="334"/>
                    <a:pt x="274" y="417"/>
                  </a:cubicBezTo>
                  <a:cubicBezTo>
                    <a:pt x="274" y="477"/>
                    <a:pt x="262" y="525"/>
                    <a:pt x="262" y="572"/>
                  </a:cubicBezTo>
                  <a:cubicBezTo>
                    <a:pt x="214" y="608"/>
                    <a:pt x="214" y="656"/>
                    <a:pt x="262" y="703"/>
                  </a:cubicBezTo>
                  <a:cubicBezTo>
                    <a:pt x="202" y="751"/>
                    <a:pt x="155" y="810"/>
                    <a:pt x="107" y="846"/>
                  </a:cubicBezTo>
                  <a:cubicBezTo>
                    <a:pt x="24" y="1025"/>
                    <a:pt x="0" y="1227"/>
                    <a:pt x="119" y="1418"/>
                  </a:cubicBezTo>
                  <a:cubicBezTo>
                    <a:pt x="333" y="1001"/>
                    <a:pt x="524" y="572"/>
                    <a:pt x="714" y="155"/>
                  </a:cubicBezTo>
                  <a:cubicBezTo>
                    <a:pt x="714" y="60"/>
                    <a:pt x="655" y="13"/>
                    <a:pt x="57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72" name="Google Shape;3872;p32"/>
            <p:cNvSpPr/>
            <p:nvPr/>
          </p:nvSpPr>
          <p:spPr>
            <a:xfrm>
              <a:off x="5603950" y="3219850"/>
              <a:ext cx="43500" cy="10800"/>
            </a:xfrm>
            <a:custGeom>
              <a:avLst/>
              <a:gdLst/>
              <a:ahLst/>
              <a:cxnLst/>
              <a:rect l="l" t="t" r="r" b="b"/>
              <a:pathLst>
                <a:path w="1740" h="432" extrusionOk="0">
                  <a:moveTo>
                    <a:pt x="306" y="0"/>
                  </a:moveTo>
                  <a:cubicBezTo>
                    <a:pt x="234" y="0"/>
                    <a:pt x="159" y="23"/>
                    <a:pt x="84" y="73"/>
                  </a:cubicBezTo>
                  <a:cubicBezTo>
                    <a:pt x="25" y="132"/>
                    <a:pt x="1" y="192"/>
                    <a:pt x="37" y="263"/>
                  </a:cubicBezTo>
                  <a:cubicBezTo>
                    <a:pt x="567" y="363"/>
                    <a:pt x="1086" y="431"/>
                    <a:pt x="1614" y="431"/>
                  </a:cubicBezTo>
                  <a:cubicBezTo>
                    <a:pt x="1656" y="431"/>
                    <a:pt x="1698" y="431"/>
                    <a:pt x="1739" y="430"/>
                  </a:cubicBezTo>
                  <a:cubicBezTo>
                    <a:pt x="1644" y="278"/>
                    <a:pt x="1495" y="262"/>
                    <a:pt x="1348" y="262"/>
                  </a:cubicBezTo>
                  <a:cubicBezTo>
                    <a:pt x="1312" y="262"/>
                    <a:pt x="1275" y="263"/>
                    <a:pt x="1239" y="263"/>
                  </a:cubicBezTo>
                  <a:cubicBezTo>
                    <a:pt x="1001" y="263"/>
                    <a:pt x="799" y="239"/>
                    <a:pt x="584" y="120"/>
                  </a:cubicBezTo>
                  <a:cubicBezTo>
                    <a:pt x="501" y="44"/>
                    <a:pt x="406" y="0"/>
                    <a:pt x="30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73" name="Google Shape;3873;p32"/>
            <p:cNvSpPr/>
            <p:nvPr/>
          </p:nvSpPr>
          <p:spPr>
            <a:xfrm>
              <a:off x="5475675" y="3240075"/>
              <a:ext cx="20550" cy="20125"/>
            </a:xfrm>
            <a:custGeom>
              <a:avLst/>
              <a:gdLst/>
              <a:ahLst/>
              <a:cxnLst/>
              <a:rect l="l" t="t" r="r" b="b"/>
              <a:pathLst>
                <a:path w="822" h="805" extrusionOk="0">
                  <a:moveTo>
                    <a:pt x="642" y="0"/>
                  </a:moveTo>
                  <a:cubicBezTo>
                    <a:pt x="619" y="0"/>
                    <a:pt x="594" y="9"/>
                    <a:pt x="572" y="26"/>
                  </a:cubicBezTo>
                  <a:cubicBezTo>
                    <a:pt x="524" y="26"/>
                    <a:pt x="477" y="38"/>
                    <a:pt x="441" y="38"/>
                  </a:cubicBezTo>
                  <a:cubicBezTo>
                    <a:pt x="358" y="61"/>
                    <a:pt x="322" y="121"/>
                    <a:pt x="286" y="181"/>
                  </a:cubicBezTo>
                  <a:cubicBezTo>
                    <a:pt x="191" y="323"/>
                    <a:pt x="96" y="466"/>
                    <a:pt x="0" y="621"/>
                  </a:cubicBezTo>
                  <a:lnTo>
                    <a:pt x="143" y="752"/>
                  </a:lnTo>
                  <a:cubicBezTo>
                    <a:pt x="143" y="752"/>
                    <a:pt x="155" y="764"/>
                    <a:pt x="203" y="800"/>
                  </a:cubicBezTo>
                  <a:cubicBezTo>
                    <a:pt x="209" y="803"/>
                    <a:pt x="215" y="804"/>
                    <a:pt x="223" y="804"/>
                  </a:cubicBezTo>
                  <a:cubicBezTo>
                    <a:pt x="244" y="804"/>
                    <a:pt x="268" y="791"/>
                    <a:pt x="286" y="764"/>
                  </a:cubicBezTo>
                  <a:cubicBezTo>
                    <a:pt x="334" y="716"/>
                    <a:pt x="381" y="657"/>
                    <a:pt x="417" y="621"/>
                  </a:cubicBezTo>
                  <a:cubicBezTo>
                    <a:pt x="477" y="573"/>
                    <a:pt x="524" y="514"/>
                    <a:pt x="572" y="466"/>
                  </a:cubicBezTo>
                  <a:cubicBezTo>
                    <a:pt x="584" y="419"/>
                    <a:pt x="584" y="371"/>
                    <a:pt x="596" y="335"/>
                  </a:cubicBezTo>
                  <a:cubicBezTo>
                    <a:pt x="655" y="240"/>
                    <a:pt x="822" y="204"/>
                    <a:pt x="715" y="38"/>
                  </a:cubicBezTo>
                  <a:cubicBezTo>
                    <a:pt x="696" y="12"/>
                    <a:pt x="670" y="0"/>
                    <a:pt x="64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74" name="Google Shape;3874;p32"/>
            <p:cNvSpPr/>
            <p:nvPr/>
          </p:nvSpPr>
          <p:spPr>
            <a:xfrm>
              <a:off x="5713500" y="3261850"/>
              <a:ext cx="10150" cy="7150"/>
            </a:xfrm>
            <a:custGeom>
              <a:avLst/>
              <a:gdLst/>
              <a:ahLst/>
              <a:cxnLst/>
              <a:rect l="l" t="t" r="r" b="b"/>
              <a:pathLst>
                <a:path w="406" h="286" extrusionOk="0">
                  <a:moveTo>
                    <a:pt x="215" y="12"/>
                  </a:moveTo>
                  <a:cubicBezTo>
                    <a:pt x="120" y="24"/>
                    <a:pt x="12" y="24"/>
                    <a:pt x="0" y="143"/>
                  </a:cubicBezTo>
                  <a:cubicBezTo>
                    <a:pt x="0" y="262"/>
                    <a:pt x="108" y="286"/>
                    <a:pt x="191" y="286"/>
                  </a:cubicBezTo>
                  <a:cubicBezTo>
                    <a:pt x="286" y="262"/>
                    <a:pt x="370" y="238"/>
                    <a:pt x="393" y="131"/>
                  </a:cubicBezTo>
                  <a:cubicBezTo>
                    <a:pt x="405" y="0"/>
                    <a:pt x="286" y="24"/>
                    <a:pt x="215" y="12"/>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75" name="Google Shape;3875;p32"/>
            <p:cNvSpPr/>
            <p:nvPr/>
          </p:nvSpPr>
          <p:spPr>
            <a:xfrm>
              <a:off x="5521800" y="3215450"/>
              <a:ext cx="25925" cy="4050"/>
            </a:xfrm>
            <a:custGeom>
              <a:avLst/>
              <a:gdLst/>
              <a:ahLst/>
              <a:cxnLst/>
              <a:rect l="l" t="t" r="r" b="b"/>
              <a:pathLst>
                <a:path w="1037" h="162" extrusionOk="0">
                  <a:moveTo>
                    <a:pt x="507" y="0"/>
                  </a:moveTo>
                  <a:cubicBezTo>
                    <a:pt x="373" y="0"/>
                    <a:pt x="239" y="14"/>
                    <a:pt x="105" y="14"/>
                  </a:cubicBezTo>
                  <a:cubicBezTo>
                    <a:pt x="70" y="14"/>
                    <a:pt x="36" y="13"/>
                    <a:pt x="1" y="11"/>
                  </a:cubicBezTo>
                  <a:lnTo>
                    <a:pt x="1" y="11"/>
                  </a:lnTo>
                  <a:cubicBezTo>
                    <a:pt x="157" y="132"/>
                    <a:pt x="325" y="161"/>
                    <a:pt x="496" y="161"/>
                  </a:cubicBezTo>
                  <a:cubicBezTo>
                    <a:pt x="647" y="161"/>
                    <a:pt x="800" y="139"/>
                    <a:pt x="950" y="139"/>
                  </a:cubicBezTo>
                  <a:cubicBezTo>
                    <a:pt x="979" y="139"/>
                    <a:pt x="1008" y="140"/>
                    <a:pt x="1037" y="142"/>
                  </a:cubicBezTo>
                  <a:cubicBezTo>
                    <a:pt x="865" y="25"/>
                    <a:pt x="687" y="0"/>
                    <a:pt x="50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76" name="Google Shape;3876;p32"/>
            <p:cNvSpPr/>
            <p:nvPr/>
          </p:nvSpPr>
          <p:spPr>
            <a:xfrm>
              <a:off x="5579250" y="3218975"/>
              <a:ext cx="25625" cy="8025"/>
            </a:xfrm>
            <a:custGeom>
              <a:avLst/>
              <a:gdLst/>
              <a:ahLst/>
              <a:cxnLst/>
              <a:rect l="l" t="t" r="r" b="b"/>
              <a:pathLst>
                <a:path w="1025" h="321" extrusionOk="0">
                  <a:moveTo>
                    <a:pt x="441" y="1"/>
                  </a:moveTo>
                  <a:cubicBezTo>
                    <a:pt x="382" y="1"/>
                    <a:pt x="310" y="13"/>
                    <a:pt x="251" y="36"/>
                  </a:cubicBezTo>
                  <a:cubicBezTo>
                    <a:pt x="167" y="60"/>
                    <a:pt x="60" y="72"/>
                    <a:pt x="1" y="167"/>
                  </a:cubicBezTo>
                  <a:cubicBezTo>
                    <a:pt x="152" y="289"/>
                    <a:pt x="317" y="321"/>
                    <a:pt x="487" y="321"/>
                  </a:cubicBezTo>
                  <a:cubicBezTo>
                    <a:pt x="665" y="321"/>
                    <a:pt x="848" y="286"/>
                    <a:pt x="1025" y="286"/>
                  </a:cubicBezTo>
                  <a:cubicBezTo>
                    <a:pt x="1013" y="239"/>
                    <a:pt x="1001" y="215"/>
                    <a:pt x="1001" y="167"/>
                  </a:cubicBezTo>
                  <a:cubicBezTo>
                    <a:pt x="965" y="132"/>
                    <a:pt x="953" y="108"/>
                    <a:pt x="918" y="96"/>
                  </a:cubicBezTo>
                  <a:cubicBezTo>
                    <a:pt x="775" y="1"/>
                    <a:pt x="608" y="1"/>
                    <a:pt x="44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77" name="Google Shape;3877;p32"/>
            <p:cNvSpPr/>
            <p:nvPr/>
          </p:nvSpPr>
          <p:spPr>
            <a:xfrm>
              <a:off x="5563475" y="3215400"/>
              <a:ext cx="25025" cy="8175"/>
            </a:xfrm>
            <a:custGeom>
              <a:avLst/>
              <a:gdLst/>
              <a:ahLst/>
              <a:cxnLst/>
              <a:rect l="l" t="t" r="r" b="b"/>
              <a:pathLst>
                <a:path w="1001" h="327" extrusionOk="0">
                  <a:moveTo>
                    <a:pt x="894" y="1"/>
                  </a:moveTo>
                  <a:cubicBezTo>
                    <a:pt x="741" y="95"/>
                    <a:pt x="570" y="128"/>
                    <a:pt x="396" y="128"/>
                  </a:cubicBezTo>
                  <a:cubicBezTo>
                    <a:pt x="284" y="128"/>
                    <a:pt x="171" y="115"/>
                    <a:pt x="60" y="96"/>
                  </a:cubicBezTo>
                  <a:lnTo>
                    <a:pt x="48" y="144"/>
                  </a:lnTo>
                  <a:cubicBezTo>
                    <a:pt x="1" y="203"/>
                    <a:pt x="25" y="251"/>
                    <a:pt x="96" y="263"/>
                  </a:cubicBezTo>
                  <a:cubicBezTo>
                    <a:pt x="179" y="275"/>
                    <a:pt x="263" y="275"/>
                    <a:pt x="346" y="298"/>
                  </a:cubicBezTo>
                  <a:cubicBezTo>
                    <a:pt x="346" y="310"/>
                    <a:pt x="358" y="310"/>
                    <a:pt x="394" y="322"/>
                  </a:cubicBezTo>
                  <a:cubicBezTo>
                    <a:pt x="403" y="325"/>
                    <a:pt x="413" y="327"/>
                    <a:pt x="422" y="327"/>
                  </a:cubicBezTo>
                  <a:cubicBezTo>
                    <a:pt x="448" y="327"/>
                    <a:pt x="475" y="316"/>
                    <a:pt x="501" y="298"/>
                  </a:cubicBezTo>
                  <a:cubicBezTo>
                    <a:pt x="517" y="282"/>
                    <a:pt x="535" y="276"/>
                    <a:pt x="555" y="276"/>
                  </a:cubicBezTo>
                  <a:cubicBezTo>
                    <a:pt x="580" y="276"/>
                    <a:pt x="606" y="285"/>
                    <a:pt x="632" y="298"/>
                  </a:cubicBezTo>
                  <a:cubicBezTo>
                    <a:pt x="739" y="275"/>
                    <a:pt x="822" y="275"/>
                    <a:pt x="929" y="263"/>
                  </a:cubicBezTo>
                  <a:cubicBezTo>
                    <a:pt x="1001" y="167"/>
                    <a:pt x="989" y="84"/>
                    <a:pt x="89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78" name="Google Shape;3878;p32"/>
            <p:cNvSpPr/>
            <p:nvPr/>
          </p:nvSpPr>
          <p:spPr>
            <a:xfrm>
              <a:off x="5454250" y="3314225"/>
              <a:ext cx="7150" cy="26825"/>
            </a:xfrm>
            <a:custGeom>
              <a:avLst/>
              <a:gdLst/>
              <a:ahLst/>
              <a:cxnLst/>
              <a:rect l="l" t="t" r="r" b="b"/>
              <a:pathLst>
                <a:path w="286" h="1073" extrusionOk="0">
                  <a:moveTo>
                    <a:pt x="167" y="1"/>
                  </a:moveTo>
                  <a:cubicBezTo>
                    <a:pt x="167" y="358"/>
                    <a:pt x="0" y="727"/>
                    <a:pt x="262" y="1072"/>
                  </a:cubicBezTo>
                  <a:cubicBezTo>
                    <a:pt x="262" y="929"/>
                    <a:pt x="286" y="786"/>
                    <a:pt x="286" y="644"/>
                  </a:cubicBezTo>
                  <a:cubicBezTo>
                    <a:pt x="191" y="465"/>
                    <a:pt x="250" y="274"/>
                    <a:pt x="262" y="72"/>
                  </a:cubicBezTo>
                  <a:cubicBezTo>
                    <a:pt x="226" y="48"/>
                    <a:pt x="191" y="13"/>
                    <a:pt x="16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79" name="Google Shape;3879;p32"/>
            <p:cNvSpPr/>
            <p:nvPr/>
          </p:nvSpPr>
          <p:spPr>
            <a:xfrm>
              <a:off x="5585500" y="3250325"/>
              <a:ext cx="13425" cy="8275"/>
            </a:xfrm>
            <a:custGeom>
              <a:avLst/>
              <a:gdLst/>
              <a:ahLst/>
              <a:cxnLst/>
              <a:rect l="l" t="t" r="r" b="b"/>
              <a:pathLst>
                <a:path w="537" h="331" extrusionOk="0">
                  <a:moveTo>
                    <a:pt x="269" y="1"/>
                  </a:moveTo>
                  <a:cubicBezTo>
                    <a:pt x="171" y="1"/>
                    <a:pt x="81" y="49"/>
                    <a:pt x="1" y="152"/>
                  </a:cubicBezTo>
                  <a:lnTo>
                    <a:pt x="179" y="330"/>
                  </a:lnTo>
                  <a:cubicBezTo>
                    <a:pt x="287" y="283"/>
                    <a:pt x="406" y="294"/>
                    <a:pt x="465" y="187"/>
                  </a:cubicBezTo>
                  <a:cubicBezTo>
                    <a:pt x="537" y="152"/>
                    <a:pt x="537" y="104"/>
                    <a:pt x="465" y="56"/>
                  </a:cubicBezTo>
                  <a:cubicBezTo>
                    <a:pt x="396" y="20"/>
                    <a:pt x="331" y="1"/>
                    <a:pt x="26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80" name="Google Shape;3880;p32"/>
            <p:cNvSpPr/>
            <p:nvPr/>
          </p:nvSpPr>
          <p:spPr>
            <a:xfrm>
              <a:off x="5597125" y="3251975"/>
              <a:ext cx="14900" cy="7225"/>
            </a:xfrm>
            <a:custGeom>
              <a:avLst/>
              <a:gdLst/>
              <a:ahLst/>
              <a:cxnLst/>
              <a:rect l="l" t="t" r="r" b="b"/>
              <a:pathLst>
                <a:path w="596" h="289" extrusionOk="0">
                  <a:moveTo>
                    <a:pt x="77" y="0"/>
                  </a:moveTo>
                  <a:cubicBezTo>
                    <a:pt x="55" y="0"/>
                    <a:pt x="34" y="1"/>
                    <a:pt x="12" y="2"/>
                  </a:cubicBezTo>
                  <a:cubicBezTo>
                    <a:pt x="0" y="50"/>
                    <a:pt x="12" y="97"/>
                    <a:pt x="12" y="145"/>
                  </a:cubicBezTo>
                  <a:cubicBezTo>
                    <a:pt x="146" y="279"/>
                    <a:pt x="316" y="288"/>
                    <a:pt x="506" y="288"/>
                  </a:cubicBezTo>
                  <a:cubicBezTo>
                    <a:pt x="536" y="288"/>
                    <a:pt x="565" y="288"/>
                    <a:pt x="595" y="288"/>
                  </a:cubicBezTo>
                  <a:lnTo>
                    <a:pt x="595" y="121"/>
                  </a:lnTo>
                  <a:cubicBezTo>
                    <a:pt x="424" y="46"/>
                    <a:pt x="263" y="0"/>
                    <a:pt x="7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81" name="Google Shape;3881;p32"/>
            <p:cNvSpPr/>
            <p:nvPr/>
          </p:nvSpPr>
          <p:spPr>
            <a:xfrm>
              <a:off x="5449475" y="3262150"/>
              <a:ext cx="6575" cy="18175"/>
            </a:xfrm>
            <a:custGeom>
              <a:avLst/>
              <a:gdLst/>
              <a:ahLst/>
              <a:cxnLst/>
              <a:rect l="l" t="t" r="r" b="b"/>
              <a:pathLst>
                <a:path w="263" h="727" extrusionOk="0">
                  <a:moveTo>
                    <a:pt x="36" y="0"/>
                  </a:moveTo>
                  <a:lnTo>
                    <a:pt x="36" y="0"/>
                  </a:lnTo>
                  <a:cubicBezTo>
                    <a:pt x="60" y="250"/>
                    <a:pt x="1" y="512"/>
                    <a:pt x="155" y="726"/>
                  </a:cubicBezTo>
                  <a:cubicBezTo>
                    <a:pt x="179" y="476"/>
                    <a:pt x="263" y="214"/>
                    <a:pt x="3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82" name="Google Shape;3882;p32"/>
            <p:cNvSpPr/>
            <p:nvPr/>
          </p:nvSpPr>
          <p:spPr>
            <a:xfrm>
              <a:off x="5475075" y="3225175"/>
              <a:ext cx="8075" cy="9700"/>
            </a:xfrm>
            <a:custGeom>
              <a:avLst/>
              <a:gdLst/>
              <a:ahLst/>
              <a:cxnLst/>
              <a:rect l="l" t="t" r="r" b="b"/>
              <a:pathLst>
                <a:path w="323" h="388" extrusionOk="0">
                  <a:moveTo>
                    <a:pt x="215" y="0"/>
                  </a:moveTo>
                  <a:cubicBezTo>
                    <a:pt x="184" y="0"/>
                    <a:pt x="128" y="30"/>
                    <a:pt x="108" y="50"/>
                  </a:cubicBezTo>
                  <a:cubicBezTo>
                    <a:pt x="1" y="157"/>
                    <a:pt x="24" y="265"/>
                    <a:pt x="143" y="336"/>
                  </a:cubicBezTo>
                  <a:cubicBezTo>
                    <a:pt x="143" y="348"/>
                    <a:pt x="167" y="360"/>
                    <a:pt x="191" y="384"/>
                  </a:cubicBezTo>
                  <a:cubicBezTo>
                    <a:pt x="202" y="386"/>
                    <a:pt x="212" y="388"/>
                    <a:pt x="221" y="388"/>
                  </a:cubicBezTo>
                  <a:cubicBezTo>
                    <a:pt x="251" y="388"/>
                    <a:pt x="271" y="372"/>
                    <a:pt x="298" y="336"/>
                  </a:cubicBezTo>
                  <a:cubicBezTo>
                    <a:pt x="286" y="217"/>
                    <a:pt x="322" y="98"/>
                    <a:pt x="227" y="3"/>
                  </a:cubicBezTo>
                  <a:cubicBezTo>
                    <a:pt x="224" y="1"/>
                    <a:pt x="219" y="0"/>
                    <a:pt x="21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83" name="Google Shape;3883;p32"/>
            <p:cNvSpPr/>
            <p:nvPr/>
          </p:nvSpPr>
          <p:spPr>
            <a:xfrm>
              <a:off x="5472100" y="3287450"/>
              <a:ext cx="8650" cy="11325"/>
            </a:xfrm>
            <a:custGeom>
              <a:avLst/>
              <a:gdLst/>
              <a:ahLst/>
              <a:cxnLst/>
              <a:rect l="l" t="t" r="r" b="b"/>
              <a:pathLst>
                <a:path w="346" h="453" extrusionOk="0">
                  <a:moveTo>
                    <a:pt x="143" y="0"/>
                  </a:moveTo>
                  <a:cubicBezTo>
                    <a:pt x="120" y="36"/>
                    <a:pt x="108" y="60"/>
                    <a:pt x="108" y="107"/>
                  </a:cubicBezTo>
                  <a:cubicBezTo>
                    <a:pt x="84" y="179"/>
                    <a:pt x="24" y="226"/>
                    <a:pt x="1" y="286"/>
                  </a:cubicBezTo>
                  <a:lnTo>
                    <a:pt x="1" y="298"/>
                  </a:lnTo>
                  <a:lnTo>
                    <a:pt x="143" y="452"/>
                  </a:lnTo>
                  <a:cubicBezTo>
                    <a:pt x="191" y="429"/>
                    <a:pt x="227" y="429"/>
                    <a:pt x="251" y="405"/>
                  </a:cubicBezTo>
                  <a:cubicBezTo>
                    <a:pt x="346" y="333"/>
                    <a:pt x="346" y="238"/>
                    <a:pt x="286" y="143"/>
                  </a:cubicBezTo>
                  <a:cubicBezTo>
                    <a:pt x="239" y="107"/>
                    <a:pt x="191" y="48"/>
                    <a:pt x="14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84" name="Google Shape;3884;p32"/>
            <p:cNvSpPr/>
            <p:nvPr/>
          </p:nvSpPr>
          <p:spPr>
            <a:xfrm>
              <a:off x="5554250" y="3219275"/>
              <a:ext cx="11625" cy="3600"/>
            </a:xfrm>
            <a:custGeom>
              <a:avLst/>
              <a:gdLst/>
              <a:ahLst/>
              <a:cxnLst/>
              <a:rect l="l" t="t" r="r" b="b"/>
              <a:pathLst>
                <a:path w="465" h="144" extrusionOk="0">
                  <a:moveTo>
                    <a:pt x="1" y="1"/>
                  </a:moveTo>
                  <a:lnTo>
                    <a:pt x="1" y="143"/>
                  </a:lnTo>
                  <a:cubicBezTo>
                    <a:pt x="155" y="143"/>
                    <a:pt x="310" y="120"/>
                    <a:pt x="465" y="120"/>
                  </a:cubicBezTo>
                  <a:cubicBezTo>
                    <a:pt x="453" y="84"/>
                    <a:pt x="429" y="48"/>
                    <a:pt x="41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85" name="Google Shape;3885;p32"/>
            <p:cNvSpPr/>
            <p:nvPr/>
          </p:nvSpPr>
          <p:spPr>
            <a:xfrm>
              <a:off x="5554250" y="3225825"/>
              <a:ext cx="7175" cy="8050"/>
            </a:xfrm>
            <a:custGeom>
              <a:avLst/>
              <a:gdLst/>
              <a:ahLst/>
              <a:cxnLst/>
              <a:rect l="l" t="t" r="r" b="b"/>
              <a:pathLst>
                <a:path w="287" h="322" extrusionOk="0">
                  <a:moveTo>
                    <a:pt x="1" y="0"/>
                  </a:moveTo>
                  <a:lnTo>
                    <a:pt x="1" y="0"/>
                  </a:lnTo>
                  <a:cubicBezTo>
                    <a:pt x="48" y="143"/>
                    <a:pt x="132" y="250"/>
                    <a:pt x="251" y="322"/>
                  </a:cubicBezTo>
                  <a:cubicBezTo>
                    <a:pt x="286" y="131"/>
                    <a:pt x="215"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86" name="Google Shape;3886;p32"/>
            <p:cNvSpPr/>
            <p:nvPr/>
          </p:nvSpPr>
          <p:spPr>
            <a:xfrm>
              <a:off x="5546800" y="3223075"/>
              <a:ext cx="7475" cy="3375"/>
            </a:xfrm>
            <a:custGeom>
              <a:avLst/>
              <a:gdLst/>
              <a:ahLst/>
              <a:cxnLst/>
              <a:rect l="l" t="t" r="r" b="b"/>
              <a:pathLst>
                <a:path w="299" h="135" extrusionOk="0">
                  <a:moveTo>
                    <a:pt x="235" y="1"/>
                  </a:moveTo>
                  <a:cubicBezTo>
                    <a:pt x="137" y="1"/>
                    <a:pt x="52" y="33"/>
                    <a:pt x="1" y="134"/>
                  </a:cubicBezTo>
                  <a:cubicBezTo>
                    <a:pt x="108" y="122"/>
                    <a:pt x="191" y="122"/>
                    <a:pt x="299" y="122"/>
                  </a:cubicBezTo>
                  <a:cubicBezTo>
                    <a:pt x="299" y="75"/>
                    <a:pt x="299" y="27"/>
                    <a:pt x="287" y="3"/>
                  </a:cubicBezTo>
                  <a:cubicBezTo>
                    <a:pt x="269" y="2"/>
                    <a:pt x="252" y="1"/>
                    <a:pt x="23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87" name="Google Shape;3887;p32"/>
            <p:cNvSpPr/>
            <p:nvPr/>
          </p:nvSpPr>
          <p:spPr>
            <a:xfrm>
              <a:off x="5460800" y="3342800"/>
              <a:ext cx="4175" cy="5375"/>
            </a:xfrm>
            <a:custGeom>
              <a:avLst/>
              <a:gdLst/>
              <a:ahLst/>
              <a:cxnLst/>
              <a:rect l="l" t="t" r="r" b="b"/>
              <a:pathLst>
                <a:path w="167" h="215" extrusionOk="0">
                  <a:moveTo>
                    <a:pt x="36" y="1"/>
                  </a:moveTo>
                  <a:cubicBezTo>
                    <a:pt x="24" y="84"/>
                    <a:pt x="24" y="143"/>
                    <a:pt x="0" y="215"/>
                  </a:cubicBezTo>
                  <a:cubicBezTo>
                    <a:pt x="36" y="215"/>
                    <a:pt x="60" y="215"/>
                    <a:pt x="95" y="203"/>
                  </a:cubicBezTo>
                  <a:cubicBezTo>
                    <a:pt x="106" y="192"/>
                    <a:pt x="119" y="186"/>
                    <a:pt x="131" y="186"/>
                  </a:cubicBezTo>
                  <a:cubicBezTo>
                    <a:pt x="139" y="186"/>
                    <a:pt x="146" y="189"/>
                    <a:pt x="153" y="194"/>
                  </a:cubicBezTo>
                  <a:lnTo>
                    <a:pt x="153" y="194"/>
                  </a:lnTo>
                  <a:cubicBezTo>
                    <a:pt x="112" y="131"/>
                    <a:pt x="79" y="76"/>
                    <a:pt x="36" y="1"/>
                  </a:cubicBezTo>
                  <a:close/>
                  <a:moveTo>
                    <a:pt x="153" y="194"/>
                  </a:moveTo>
                  <a:cubicBezTo>
                    <a:pt x="157" y="201"/>
                    <a:pt x="162" y="208"/>
                    <a:pt x="167" y="215"/>
                  </a:cubicBezTo>
                  <a:cubicBezTo>
                    <a:pt x="164" y="205"/>
                    <a:pt x="159" y="198"/>
                    <a:pt x="153" y="194"/>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88" name="Google Shape;3888;p32"/>
            <p:cNvSpPr/>
            <p:nvPr/>
          </p:nvSpPr>
          <p:spPr>
            <a:xfrm>
              <a:off x="5572125" y="3222850"/>
              <a:ext cx="3875" cy="1625"/>
            </a:xfrm>
            <a:custGeom>
              <a:avLst/>
              <a:gdLst/>
              <a:ahLst/>
              <a:cxnLst/>
              <a:rect l="l" t="t" r="r" b="b"/>
              <a:pathLst>
                <a:path w="155" h="65" extrusionOk="0">
                  <a:moveTo>
                    <a:pt x="0" y="0"/>
                  </a:moveTo>
                  <a:cubicBezTo>
                    <a:pt x="12" y="24"/>
                    <a:pt x="12" y="36"/>
                    <a:pt x="48" y="60"/>
                  </a:cubicBezTo>
                  <a:cubicBezTo>
                    <a:pt x="56" y="63"/>
                    <a:pt x="64" y="64"/>
                    <a:pt x="73" y="64"/>
                  </a:cubicBezTo>
                  <a:cubicBezTo>
                    <a:pt x="104" y="64"/>
                    <a:pt x="136" y="47"/>
                    <a:pt x="15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89" name="Google Shape;3889;p32"/>
            <p:cNvSpPr/>
            <p:nvPr/>
          </p:nvSpPr>
          <p:spPr>
            <a:xfrm>
              <a:off x="5544725" y="3226125"/>
              <a:ext cx="2100" cy="3600"/>
            </a:xfrm>
            <a:custGeom>
              <a:avLst/>
              <a:gdLst/>
              <a:ahLst/>
              <a:cxnLst/>
              <a:rect l="l" t="t" r="r" b="b"/>
              <a:pathLst>
                <a:path w="84" h="144" extrusionOk="0">
                  <a:moveTo>
                    <a:pt x="84" y="0"/>
                  </a:moveTo>
                  <a:cubicBezTo>
                    <a:pt x="13" y="36"/>
                    <a:pt x="1" y="108"/>
                    <a:pt x="72" y="143"/>
                  </a:cubicBezTo>
                  <a:cubicBezTo>
                    <a:pt x="72" y="108"/>
                    <a:pt x="84" y="36"/>
                    <a:pt x="8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90" name="Google Shape;3890;p32"/>
            <p:cNvSpPr/>
            <p:nvPr/>
          </p:nvSpPr>
          <p:spPr>
            <a:xfrm>
              <a:off x="5686700" y="3261925"/>
              <a:ext cx="3300" cy="2125"/>
            </a:xfrm>
            <a:custGeom>
              <a:avLst/>
              <a:gdLst/>
              <a:ahLst/>
              <a:cxnLst/>
              <a:rect l="l" t="t" r="r" b="b"/>
              <a:pathLst>
                <a:path w="132" h="85" extrusionOk="0">
                  <a:moveTo>
                    <a:pt x="80" y="0"/>
                  </a:moveTo>
                  <a:cubicBezTo>
                    <a:pt x="57" y="0"/>
                    <a:pt x="31" y="3"/>
                    <a:pt x="1" y="9"/>
                  </a:cubicBezTo>
                  <a:cubicBezTo>
                    <a:pt x="25" y="58"/>
                    <a:pt x="50" y="85"/>
                    <a:pt x="73" y="85"/>
                  </a:cubicBezTo>
                  <a:cubicBezTo>
                    <a:pt x="94" y="85"/>
                    <a:pt x="115" y="61"/>
                    <a:pt x="132" y="9"/>
                  </a:cubicBezTo>
                  <a:cubicBezTo>
                    <a:pt x="120" y="3"/>
                    <a:pt x="102" y="0"/>
                    <a:pt x="8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91" name="Google Shape;3891;p32"/>
            <p:cNvSpPr/>
            <p:nvPr/>
          </p:nvSpPr>
          <p:spPr>
            <a:xfrm>
              <a:off x="5374175" y="3441300"/>
              <a:ext cx="45850" cy="51750"/>
            </a:xfrm>
            <a:custGeom>
              <a:avLst/>
              <a:gdLst/>
              <a:ahLst/>
              <a:cxnLst/>
              <a:rect l="l" t="t" r="r" b="b"/>
              <a:pathLst>
                <a:path w="1834" h="2070" extrusionOk="0">
                  <a:moveTo>
                    <a:pt x="1535" y="1"/>
                  </a:moveTo>
                  <a:cubicBezTo>
                    <a:pt x="1360" y="1"/>
                    <a:pt x="1237" y="209"/>
                    <a:pt x="1120" y="335"/>
                  </a:cubicBezTo>
                  <a:cubicBezTo>
                    <a:pt x="870" y="585"/>
                    <a:pt x="667" y="883"/>
                    <a:pt x="465" y="1156"/>
                  </a:cubicBezTo>
                  <a:cubicBezTo>
                    <a:pt x="310" y="1418"/>
                    <a:pt x="108" y="1657"/>
                    <a:pt x="0" y="1978"/>
                  </a:cubicBezTo>
                  <a:lnTo>
                    <a:pt x="48" y="2061"/>
                  </a:lnTo>
                  <a:cubicBezTo>
                    <a:pt x="73" y="2066"/>
                    <a:pt x="97" y="2069"/>
                    <a:pt x="122" y="2069"/>
                  </a:cubicBezTo>
                  <a:cubicBezTo>
                    <a:pt x="157" y="2069"/>
                    <a:pt x="192" y="2063"/>
                    <a:pt x="227" y="2049"/>
                  </a:cubicBezTo>
                  <a:cubicBezTo>
                    <a:pt x="405" y="1942"/>
                    <a:pt x="512" y="1764"/>
                    <a:pt x="703" y="1680"/>
                  </a:cubicBezTo>
                  <a:cubicBezTo>
                    <a:pt x="750" y="1657"/>
                    <a:pt x="786" y="1633"/>
                    <a:pt x="834" y="1585"/>
                  </a:cubicBezTo>
                  <a:cubicBezTo>
                    <a:pt x="929" y="1514"/>
                    <a:pt x="1012" y="1442"/>
                    <a:pt x="1108" y="1383"/>
                  </a:cubicBezTo>
                  <a:cubicBezTo>
                    <a:pt x="1191" y="1323"/>
                    <a:pt x="1298" y="1264"/>
                    <a:pt x="1346" y="1145"/>
                  </a:cubicBezTo>
                  <a:cubicBezTo>
                    <a:pt x="1072" y="1002"/>
                    <a:pt x="1108" y="883"/>
                    <a:pt x="1286" y="668"/>
                  </a:cubicBezTo>
                  <a:cubicBezTo>
                    <a:pt x="1369" y="563"/>
                    <a:pt x="1435" y="525"/>
                    <a:pt x="1495" y="525"/>
                  </a:cubicBezTo>
                  <a:cubicBezTo>
                    <a:pt x="1590" y="525"/>
                    <a:pt x="1667" y="623"/>
                    <a:pt x="1762" y="704"/>
                  </a:cubicBezTo>
                  <a:cubicBezTo>
                    <a:pt x="1834" y="514"/>
                    <a:pt x="1548" y="311"/>
                    <a:pt x="1786" y="133"/>
                  </a:cubicBezTo>
                  <a:cubicBezTo>
                    <a:pt x="1691" y="37"/>
                    <a:pt x="1609" y="1"/>
                    <a:pt x="153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92" name="Google Shape;3892;p32"/>
            <p:cNvSpPr/>
            <p:nvPr/>
          </p:nvSpPr>
          <p:spPr>
            <a:xfrm>
              <a:off x="5355125" y="3440425"/>
              <a:ext cx="36625" cy="48675"/>
            </a:xfrm>
            <a:custGeom>
              <a:avLst/>
              <a:gdLst/>
              <a:ahLst/>
              <a:cxnLst/>
              <a:rect l="l" t="t" r="r" b="b"/>
              <a:pathLst>
                <a:path w="1465" h="1947" extrusionOk="0">
                  <a:moveTo>
                    <a:pt x="1465" y="1"/>
                  </a:moveTo>
                  <a:cubicBezTo>
                    <a:pt x="1298" y="144"/>
                    <a:pt x="1191" y="239"/>
                    <a:pt x="1096" y="322"/>
                  </a:cubicBezTo>
                  <a:cubicBezTo>
                    <a:pt x="1048" y="382"/>
                    <a:pt x="1000" y="429"/>
                    <a:pt x="953" y="477"/>
                  </a:cubicBezTo>
                  <a:cubicBezTo>
                    <a:pt x="893" y="584"/>
                    <a:pt x="834" y="668"/>
                    <a:pt x="774" y="763"/>
                  </a:cubicBezTo>
                  <a:cubicBezTo>
                    <a:pt x="750" y="822"/>
                    <a:pt x="703" y="858"/>
                    <a:pt x="655" y="906"/>
                  </a:cubicBezTo>
                  <a:cubicBezTo>
                    <a:pt x="500" y="977"/>
                    <a:pt x="405" y="1191"/>
                    <a:pt x="227" y="1251"/>
                  </a:cubicBezTo>
                  <a:cubicBezTo>
                    <a:pt x="167" y="1263"/>
                    <a:pt x="119" y="1311"/>
                    <a:pt x="108" y="1370"/>
                  </a:cubicBezTo>
                  <a:cubicBezTo>
                    <a:pt x="108" y="1418"/>
                    <a:pt x="96" y="1453"/>
                    <a:pt x="60" y="1489"/>
                  </a:cubicBezTo>
                  <a:cubicBezTo>
                    <a:pt x="0" y="1572"/>
                    <a:pt x="0" y="1692"/>
                    <a:pt x="24" y="1799"/>
                  </a:cubicBezTo>
                  <a:cubicBezTo>
                    <a:pt x="50" y="1885"/>
                    <a:pt x="88" y="1946"/>
                    <a:pt x="162" y="1946"/>
                  </a:cubicBezTo>
                  <a:cubicBezTo>
                    <a:pt x="190" y="1946"/>
                    <a:pt x="223" y="1937"/>
                    <a:pt x="262" y="1918"/>
                  </a:cubicBezTo>
                  <a:cubicBezTo>
                    <a:pt x="322" y="1894"/>
                    <a:pt x="346" y="1834"/>
                    <a:pt x="346" y="1751"/>
                  </a:cubicBezTo>
                  <a:cubicBezTo>
                    <a:pt x="322" y="1692"/>
                    <a:pt x="334" y="1656"/>
                    <a:pt x="405" y="1620"/>
                  </a:cubicBezTo>
                  <a:cubicBezTo>
                    <a:pt x="643" y="1489"/>
                    <a:pt x="679" y="1156"/>
                    <a:pt x="929" y="1025"/>
                  </a:cubicBezTo>
                  <a:cubicBezTo>
                    <a:pt x="989" y="656"/>
                    <a:pt x="1417" y="477"/>
                    <a:pt x="146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93" name="Google Shape;3893;p32"/>
            <p:cNvSpPr/>
            <p:nvPr/>
          </p:nvSpPr>
          <p:spPr>
            <a:xfrm>
              <a:off x="5407200" y="3323150"/>
              <a:ext cx="18200" cy="32475"/>
            </a:xfrm>
            <a:custGeom>
              <a:avLst/>
              <a:gdLst/>
              <a:ahLst/>
              <a:cxnLst/>
              <a:rect l="l" t="t" r="r" b="b"/>
              <a:pathLst>
                <a:path w="728" h="1299" extrusionOk="0">
                  <a:moveTo>
                    <a:pt x="727" y="1"/>
                  </a:moveTo>
                  <a:lnTo>
                    <a:pt x="727" y="1"/>
                  </a:lnTo>
                  <a:cubicBezTo>
                    <a:pt x="596" y="48"/>
                    <a:pt x="513" y="132"/>
                    <a:pt x="430" y="275"/>
                  </a:cubicBezTo>
                  <a:cubicBezTo>
                    <a:pt x="413" y="313"/>
                    <a:pt x="392" y="329"/>
                    <a:pt x="368" y="329"/>
                  </a:cubicBezTo>
                  <a:cubicBezTo>
                    <a:pt x="339" y="329"/>
                    <a:pt x="307" y="307"/>
                    <a:pt x="275" y="275"/>
                  </a:cubicBezTo>
                  <a:cubicBezTo>
                    <a:pt x="120" y="394"/>
                    <a:pt x="84" y="572"/>
                    <a:pt x="1" y="715"/>
                  </a:cubicBezTo>
                  <a:cubicBezTo>
                    <a:pt x="215" y="882"/>
                    <a:pt x="108" y="1108"/>
                    <a:pt x="156" y="1299"/>
                  </a:cubicBezTo>
                  <a:cubicBezTo>
                    <a:pt x="465" y="929"/>
                    <a:pt x="644" y="477"/>
                    <a:pt x="72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94" name="Google Shape;3894;p32"/>
            <p:cNvSpPr/>
            <p:nvPr/>
          </p:nvSpPr>
          <p:spPr>
            <a:xfrm>
              <a:off x="5396200" y="3355600"/>
              <a:ext cx="14600" cy="36350"/>
            </a:xfrm>
            <a:custGeom>
              <a:avLst/>
              <a:gdLst/>
              <a:ahLst/>
              <a:cxnLst/>
              <a:rect l="l" t="t" r="r" b="b"/>
              <a:pathLst>
                <a:path w="584" h="1454" extrusionOk="0">
                  <a:moveTo>
                    <a:pt x="584" y="1"/>
                  </a:moveTo>
                  <a:lnTo>
                    <a:pt x="584" y="1"/>
                  </a:lnTo>
                  <a:cubicBezTo>
                    <a:pt x="143" y="382"/>
                    <a:pt x="0" y="894"/>
                    <a:pt x="12" y="1453"/>
                  </a:cubicBezTo>
                  <a:cubicBezTo>
                    <a:pt x="239" y="977"/>
                    <a:pt x="465" y="501"/>
                    <a:pt x="58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95" name="Google Shape;3895;p32"/>
            <p:cNvSpPr/>
            <p:nvPr/>
          </p:nvSpPr>
          <p:spPr>
            <a:xfrm>
              <a:off x="5358100" y="3455625"/>
              <a:ext cx="13125" cy="19925"/>
            </a:xfrm>
            <a:custGeom>
              <a:avLst/>
              <a:gdLst/>
              <a:ahLst/>
              <a:cxnLst/>
              <a:rect l="l" t="t" r="r" b="b"/>
              <a:pathLst>
                <a:path w="525" h="797" extrusionOk="0">
                  <a:moveTo>
                    <a:pt x="358" y="0"/>
                  </a:moveTo>
                  <a:cubicBezTo>
                    <a:pt x="179" y="95"/>
                    <a:pt x="227" y="345"/>
                    <a:pt x="84" y="453"/>
                  </a:cubicBezTo>
                  <a:cubicBezTo>
                    <a:pt x="0" y="536"/>
                    <a:pt x="0" y="631"/>
                    <a:pt x="60" y="714"/>
                  </a:cubicBezTo>
                  <a:cubicBezTo>
                    <a:pt x="105" y="766"/>
                    <a:pt x="151" y="797"/>
                    <a:pt x="192" y="797"/>
                  </a:cubicBezTo>
                  <a:cubicBezTo>
                    <a:pt x="227" y="797"/>
                    <a:pt x="259" y="775"/>
                    <a:pt x="286" y="726"/>
                  </a:cubicBezTo>
                  <a:cubicBezTo>
                    <a:pt x="381" y="595"/>
                    <a:pt x="453" y="453"/>
                    <a:pt x="524" y="298"/>
                  </a:cubicBezTo>
                  <a:cubicBezTo>
                    <a:pt x="405" y="226"/>
                    <a:pt x="405" y="107"/>
                    <a:pt x="35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96" name="Google Shape;3896;p32"/>
            <p:cNvSpPr/>
            <p:nvPr/>
          </p:nvSpPr>
          <p:spPr>
            <a:xfrm>
              <a:off x="5435200" y="3282150"/>
              <a:ext cx="11325" cy="15725"/>
            </a:xfrm>
            <a:custGeom>
              <a:avLst/>
              <a:gdLst/>
              <a:ahLst/>
              <a:cxnLst/>
              <a:rect l="l" t="t" r="r" b="b"/>
              <a:pathLst>
                <a:path w="453" h="629" extrusionOk="0">
                  <a:moveTo>
                    <a:pt x="237" y="0"/>
                  </a:moveTo>
                  <a:cubicBezTo>
                    <a:pt x="207" y="0"/>
                    <a:pt x="184" y="20"/>
                    <a:pt x="167" y="45"/>
                  </a:cubicBezTo>
                  <a:cubicBezTo>
                    <a:pt x="0" y="153"/>
                    <a:pt x="12" y="319"/>
                    <a:pt x="12" y="486"/>
                  </a:cubicBezTo>
                  <a:cubicBezTo>
                    <a:pt x="38" y="478"/>
                    <a:pt x="62" y="474"/>
                    <a:pt x="83" y="474"/>
                  </a:cubicBezTo>
                  <a:cubicBezTo>
                    <a:pt x="187" y="474"/>
                    <a:pt x="239" y="560"/>
                    <a:pt x="298" y="629"/>
                  </a:cubicBezTo>
                  <a:lnTo>
                    <a:pt x="453" y="629"/>
                  </a:lnTo>
                  <a:lnTo>
                    <a:pt x="310" y="45"/>
                  </a:lnTo>
                  <a:cubicBezTo>
                    <a:pt x="310" y="33"/>
                    <a:pt x="298" y="22"/>
                    <a:pt x="274" y="10"/>
                  </a:cubicBezTo>
                  <a:cubicBezTo>
                    <a:pt x="261" y="3"/>
                    <a:pt x="248" y="0"/>
                    <a:pt x="23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97" name="Google Shape;3897;p32"/>
            <p:cNvSpPr/>
            <p:nvPr/>
          </p:nvSpPr>
          <p:spPr>
            <a:xfrm>
              <a:off x="5367625" y="3441025"/>
              <a:ext cx="6875" cy="14625"/>
            </a:xfrm>
            <a:custGeom>
              <a:avLst/>
              <a:gdLst/>
              <a:ahLst/>
              <a:cxnLst/>
              <a:rect l="l" t="t" r="r" b="b"/>
              <a:pathLst>
                <a:path w="275" h="585" extrusionOk="0">
                  <a:moveTo>
                    <a:pt x="274" y="1"/>
                  </a:moveTo>
                  <a:cubicBezTo>
                    <a:pt x="84" y="144"/>
                    <a:pt x="0" y="346"/>
                    <a:pt x="0" y="584"/>
                  </a:cubicBezTo>
                  <a:cubicBezTo>
                    <a:pt x="203" y="453"/>
                    <a:pt x="274" y="239"/>
                    <a:pt x="27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98" name="Google Shape;3898;p32"/>
            <p:cNvSpPr/>
            <p:nvPr/>
          </p:nvSpPr>
          <p:spPr>
            <a:xfrm>
              <a:off x="5381625" y="3409475"/>
              <a:ext cx="7750" cy="11350"/>
            </a:xfrm>
            <a:custGeom>
              <a:avLst/>
              <a:gdLst/>
              <a:ahLst/>
              <a:cxnLst/>
              <a:rect l="l" t="t" r="r" b="b"/>
              <a:pathLst>
                <a:path w="310" h="454" extrusionOk="0">
                  <a:moveTo>
                    <a:pt x="310" y="1"/>
                  </a:moveTo>
                  <a:lnTo>
                    <a:pt x="310" y="1"/>
                  </a:lnTo>
                  <a:cubicBezTo>
                    <a:pt x="107" y="72"/>
                    <a:pt x="0" y="227"/>
                    <a:pt x="36" y="453"/>
                  </a:cubicBezTo>
                  <a:cubicBezTo>
                    <a:pt x="179" y="334"/>
                    <a:pt x="298" y="191"/>
                    <a:pt x="31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99" name="Google Shape;3899;p32"/>
            <p:cNvSpPr/>
            <p:nvPr/>
          </p:nvSpPr>
          <p:spPr>
            <a:xfrm>
              <a:off x="5432500" y="3364550"/>
              <a:ext cx="5400" cy="4525"/>
            </a:xfrm>
            <a:custGeom>
              <a:avLst/>
              <a:gdLst/>
              <a:ahLst/>
              <a:cxnLst/>
              <a:rect l="l" t="t" r="r" b="b"/>
              <a:pathLst>
                <a:path w="216" h="181" extrusionOk="0">
                  <a:moveTo>
                    <a:pt x="84" y="0"/>
                  </a:moveTo>
                  <a:cubicBezTo>
                    <a:pt x="58" y="0"/>
                    <a:pt x="33" y="19"/>
                    <a:pt x="25" y="59"/>
                  </a:cubicBezTo>
                  <a:cubicBezTo>
                    <a:pt x="1" y="83"/>
                    <a:pt x="37" y="143"/>
                    <a:pt x="61" y="166"/>
                  </a:cubicBezTo>
                  <a:cubicBezTo>
                    <a:pt x="81" y="175"/>
                    <a:pt x="105" y="180"/>
                    <a:pt x="127" y="180"/>
                  </a:cubicBezTo>
                  <a:cubicBezTo>
                    <a:pt x="168" y="180"/>
                    <a:pt x="203" y="161"/>
                    <a:pt x="203" y="107"/>
                  </a:cubicBezTo>
                  <a:cubicBezTo>
                    <a:pt x="215" y="71"/>
                    <a:pt x="156" y="47"/>
                    <a:pt x="120" y="12"/>
                  </a:cubicBezTo>
                  <a:cubicBezTo>
                    <a:pt x="109" y="4"/>
                    <a:pt x="96" y="0"/>
                    <a:pt x="8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00" name="Google Shape;3900;p32"/>
            <p:cNvSpPr/>
            <p:nvPr/>
          </p:nvSpPr>
          <p:spPr>
            <a:xfrm>
              <a:off x="5371200" y="3459475"/>
              <a:ext cx="3000" cy="3600"/>
            </a:xfrm>
            <a:custGeom>
              <a:avLst/>
              <a:gdLst/>
              <a:ahLst/>
              <a:cxnLst/>
              <a:rect l="l" t="t" r="r" b="b"/>
              <a:pathLst>
                <a:path w="120" h="144" extrusionOk="0">
                  <a:moveTo>
                    <a:pt x="119" y="1"/>
                  </a:moveTo>
                  <a:lnTo>
                    <a:pt x="119" y="1"/>
                  </a:lnTo>
                  <a:cubicBezTo>
                    <a:pt x="72" y="37"/>
                    <a:pt x="48" y="84"/>
                    <a:pt x="0" y="144"/>
                  </a:cubicBezTo>
                  <a:cubicBezTo>
                    <a:pt x="72" y="120"/>
                    <a:pt x="119" y="72"/>
                    <a:pt x="11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01" name="Google Shape;3901;p32"/>
            <p:cNvSpPr/>
            <p:nvPr/>
          </p:nvSpPr>
          <p:spPr>
            <a:xfrm>
              <a:off x="5378625" y="3448475"/>
              <a:ext cx="3300" cy="3900"/>
            </a:xfrm>
            <a:custGeom>
              <a:avLst/>
              <a:gdLst/>
              <a:ahLst/>
              <a:cxnLst/>
              <a:rect l="l" t="t" r="r" b="b"/>
              <a:pathLst>
                <a:path w="132" h="156" extrusionOk="0">
                  <a:moveTo>
                    <a:pt x="132" y="0"/>
                  </a:moveTo>
                  <a:cubicBezTo>
                    <a:pt x="96" y="48"/>
                    <a:pt x="49" y="107"/>
                    <a:pt x="1" y="155"/>
                  </a:cubicBezTo>
                  <a:cubicBezTo>
                    <a:pt x="49" y="107"/>
                    <a:pt x="96" y="48"/>
                    <a:pt x="13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02" name="Google Shape;3902;p32"/>
            <p:cNvSpPr/>
            <p:nvPr/>
          </p:nvSpPr>
          <p:spPr>
            <a:xfrm>
              <a:off x="5539075" y="3459350"/>
              <a:ext cx="94075" cy="3425"/>
            </a:xfrm>
            <a:custGeom>
              <a:avLst/>
              <a:gdLst/>
              <a:ahLst/>
              <a:cxnLst/>
              <a:rect l="l" t="t" r="r" b="b"/>
              <a:pathLst>
                <a:path w="3763" h="137" extrusionOk="0">
                  <a:moveTo>
                    <a:pt x="3427" y="0"/>
                  </a:moveTo>
                  <a:cubicBezTo>
                    <a:pt x="3361" y="0"/>
                    <a:pt x="3293" y="6"/>
                    <a:pt x="3227" y="6"/>
                  </a:cubicBezTo>
                  <a:cubicBezTo>
                    <a:pt x="2144" y="18"/>
                    <a:pt x="1072" y="18"/>
                    <a:pt x="0" y="18"/>
                  </a:cubicBezTo>
                  <a:cubicBezTo>
                    <a:pt x="90" y="98"/>
                    <a:pt x="192" y="118"/>
                    <a:pt x="303" y="118"/>
                  </a:cubicBezTo>
                  <a:cubicBezTo>
                    <a:pt x="340" y="118"/>
                    <a:pt x="378" y="116"/>
                    <a:pt x="417" y="113"/>
                  </a:cubicBezTo>
                  <a:cubicBezTo>
                    <a:pt x="1536" y="113"/>
                    <a:pt x="2644" y="137"/>
                    <a:pt x="3763" y="137"/>
                  </a:cubicBezTo>
                  <a:cubicBezTo>
                    <a:pt x="3670" y="20"/>
                    <a:pt x="3551" y="0"/>
                    <a:pt x="342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03" name="Google Shape;3903;p32"/>
            <p:cNvSpPr/>
            <p:nvPr/>
          </p:nvSpPr>
          <p:spPr>
            <a:xfrm>
              <a:off x="5761425" y="3484775"/>
              <a:ext cx="77125" cy="10750"/>
            </a:xfrm>
            <a:custGeom>
              <a:avLst/>
              <a:gdLst/>
              <a:ahLst/>
              <a:cxnLst/>
              <a:rect l="l" t="t" r="r" b="b"/>
              <a:pathLst>
                <a:path w="3085" h="430" extrusionOk="0">
                  <a:moveTo>
                    <a:pt x="1048" y="1"/>
                  </a:moveTo>
                  <a:cubicBezTo>
                    <a:pt x="1001" y="37"/>
                    <a:pt x="953" y="84"/>
                    <a:pt x="893" y="120"/>
                  </a:cubicBezTo>
                  <a:cubicBezTo>
                    <a:pt x="750" y="120"/>
                    <a:pt x="596" y="96"/>
                    <a:pt x="453" y="96"/>
                  </a:cubicBezTo>
                  <a:cubicBezTo>
                    <a:pt x="400" y="76"/>
                    <a:pt x="352" y="68"/>
                    <a:pt x="302" y="68"/>
                  </a:cubicBezTo>
                  <a:cubicBezTo>
                    <a:pt x="262" y="68"/>
                    <a:pt x="222" y="74"/>
                    <a:pt x="179" y="84"/>
                  </a:cubicBezTo>
                  <a:cubicBezTo>
                    <a:pt x="119" y="96"/>
                    <a:pt x="60" y="132"/>
                    <a:pt x="0" y="144"/>
                  </a:cubicBezTo>
                  <a:cubicBezTo>
                    <a:pt x="1001" y="310"/>
                    <a:pt x="2013" y="382"/>
                    <a:pt x="3025" y="430"/>
                  </a:cubicBezTo>
                  <a:cubicBezTo>
                    <a:pt x="3072" y="382"/>
                    <a:pt x="3084" y="322"/>
                    <a:pt x="3072" y="263"/>
                  </a:cubicBezTo>
                  <a:cubicBezTo>
                    <a:pt x="2960" y="158"/>
                    <a:pt x="2825" y="143"/>
                    <a:pt x="2683" y="143"/>
                  </a:cubicBezTo>
                  <a:cubicBezTo>
                    <a:pt x="2624" y="143"/>
                    <a:pt x="2563" y="145"/>
                    <a:pt x="2502" y="145"/>
                  </a:cubicBezTo>
                  <a:cubicBezTo>
                    <a:pt x="2478" y="145"/>
                    <a:pt x="2454" y="145"/>
                    <a:pt x="2429" y="144"/>
                  </a:cubicBezTo>
                  <a:lnTo>
                    <a:pt x="2203" y="144"/>
                  </a:lnTo>
                  <a:cubicBezTo>
                    <a:pt x="2155" y="179"/>
                    <a:pt x="2105" y="197"/>
                    <a:pt x="2053" y="197"/>
                  </a:cubicBezTo>
                  <a:cubicBezTo>
                    <a:pt x="2001" y="197"/>
                    <a:pt x="1947" y="179"/>
                    <a:pt x="1893" y="144"/>
                  </a:cubicBezTo>
                  <a:cubicBezTo>
                    <a:pt x="1854" y="144"/>
                    <a:pt x="1814" y="144"/>
                    <a:pt x="1775" y="144"/>
                  </a:cubicBezTo>
                  <a:cubicBezTo>
                    <a:pt x="1520" y="144"/>
                    <a:pt x="1275" y="135"/>
                    <a:pt x="104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04" name="Google Shape;3904;p32"/>
            <p:cNvSpPr/>
            <p:nvPr/>
          </p:nvSpPr>
          <p:spPr>
            <a:xfrm>
              <a:off x="5800725" y="3472775"/>
              <a:ext cx="48525" cy="10850"/>
            </a:xfrm>
            <a:custGeom>
              <a:avLst/>
              <a:gdLst/>
              <a:ahLst/>
              <a:cxnLst/>
              <a:rect l="l" t="t" r="r" b="b"/>
              <a:pathLst>
                <a:path w="1941" h="434" extrusionOk="0">
                  <a:moveTo>
                    <a:pt x="695" y="0"/>
                  </a:moveTo>
                  <a:cubicBezTo>
                    <a:pt x="487" y="0"/>
                    <a:pt x="279" y="19"/>
                    <a:pt x="83" y="124"/>
                  </a:cubicBezTo>
                  <a:cubicBezTo>
                    <a:pt x="12" y="183"/>
                    <a:pt x="0" y="255"/>
                    <a:pt x="36" y="326"/>
                  </a:cubicBezTo>
                  <a:lnTo>
                    <a:pt x="1464" y="374"/>
                  </a:lnTo>
                  <a:cubicBezTo>
                    <a:pt x="1524" y="421"/>
                    <a:pt x="1607" y="433"/>
                    <a:pt x="1691" y="433"/>
                  </a:cubicBezTo>
                  <a:cubicBezTo>
                    <a:pt x="1810" y="421"/>
                    <a:pt x="1905" y="374"/>
                    <a:pt x="1941" y="255"/>
                  </a:cubicBezTo>
                  <a:cubicBezTo>
                    <a:pt x="1929" y="183"/>
                    <a:pt x="1881" y="124"/>
                    <a:pt x="1810" y="88"/>
                  </a:cubicBezTo>
                  <a:cubicBezTo>
                    <a:pt x="1584" y="28"/>
                    <a:pt x="1345" y="5"/>
                    <a:pt x="1131" y="5"/>
                  </a:cubicBezTo>
                  <a:cubicBezTo>
                    <a:pt x="1101" y="6"/>
                    <a:pt x="1071" y="6"/>
                    <a:pt x="1041" y="6"/>
                  </a:cubicBezTo>
                  <a:cubicBezTo>
                    <a:pt x="927" y="6"/>
                    <a:pt x="811" y="0"/>
                    <a:pt x="69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05" name="Google Shape;3905;p32"/>
            <p:cNvSpPr/>
            <p:nvPr/>
          </p:nvSpPr>
          <p:spPr>
            <a:xfrm>
              <a:off x="5819475" y="3481225"/>
              <a:ext cx="27400" cy="15300"/>
            </a:xfrm>
            <a:custGeom>
              <a:avLst/>
              <a:gdLst/>
              <a:ahLst/>
              <a:cxnLst/>
              <a:rect l="l" t="t" r="r" b="b"/>
              <a:pathLst>
                <a:path w="1096" h="612" extrusionOk="0">
                  <a:moveTo>
                    <a:pt x="857" y="24"/>
                  </a:moveTo>
                  <a:cubicBezTo>
                    <a:pt x="810" y="24"/>
                    <a:pt x="762" y="24"/>
                    <a:pt x="714" y="36"/>
                  </a:cubicBezTo>
                  <a:cubicBezTo>
                    <a:pt x="524" y="238"/>
                    <a:pt x="179" y="0"/>
                    <a:pt x="0" y="286"/>
                  </a:cubicBezTo>
                  <a:cubicBezTo>
                    <a:pt x="73" y="342"/>
                    <a:pt x="155" y="355"/>
                    <a:pt x="240" y="355"/>
                  </a:cubicBezTo>
                  <a:cubicBezTo>
                    <a:pt x="309" y="355"/>
                    <a:pt x="380" y="347"/>
                    <a:pt x="449" y="347"/>
                  </a:cubicBezTo>
                  <a:cubicBezTo>
                    <a:pt x="545" y="347"/>
                    <a:pt x="637" y="363"/>
                    <a:pt x="714" y="441"/>
                  </a:cubicBezTo>
                  <a:cubicBezTo>
                    <a:pt x="703" y="476"/>
                    <a:pt x="703" y="536"/>
                    <a:pt x="703" y="583"/>
                  </a:cubicBezTo>
                  <a:cubicBezTo>
                    <a:pt x="729" y="603"/>
                    <a:pt x="759" y="612"/>
                    <a:pt x="790" y="612"/>
                  </a:cubicBezTo>
                  <a:cubicBezTo>
                    <a:pt x="816" y="612"/>
                    <a:pt x="842" y="606"/>
                    <a:pt x="869" y="595"/>
                  </a:cubicBezTo>
                  <a:cubicBezTo>
                    <a:pt x="953" y="572"/>
                    <a:pt x="1012" y="500"/>
                    <a:pt x="1060" y="417"/>
                  </a:cubicBezTo>
                  <a:cubicBezTo>
                    <a:pt x="1095" y="357"/>
                    <a:pt x="1095" y="298"/>
                    <a:pt x="1095" y="238"/>
                  </a:cubicBezTo>
                  <a:cubicBezTo>
                    <a:pt x="1060" y="119"/>
                    <a:pt x="976" y="60"/>
                    <a:pt x="857" y="24"/>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06" name="Google Shape;3906;p32"/>
            <p:cNvSpPr/>
            <p:nvPr/>
          </p:nvSpPr>
          <p:spPr>
            <a:xfrm>
              <a:off x="5674200" y="3465975"/>
              <a:ext cx="34275" cy="4250"/>
            </a:xfrm>
            <a:custGeom>
              <a:avLst/>
              <a:gdLst/>
              <a:ahLst/>
              <a:cxnLst/>
              <a:rect l="l" t="t" r="r" b="b"/>
              <a:pathLst>
                <a:path w="1371" h="170" extrusionOk="0">
                  <a:moveTo>
                    <a:pt x="757" y="0"/>
                  </a:moveTo>
                  <a:cubicBezTo>
                    <a:pt x="533" y="0"/>
                    <a:pt x="306" y="41"/>
                    <a:pt x="85" y="41"/>
                  </a:cubicBezTo>
                  <a:cubicBezTo>
                    <a:pt x="57" y="41"/>
                    <a:pt x="29" y="40"/>
                    <a:pt x="1" y="39"/>
                  </a:cubicBezTo>
                  <a:lnTo>
                    <a:pt x="1" y="39"/>
                  </a:lnTo>
                  <a:cubicBezTo>
                    <a:pt x="276" y="150"/>
                    <a:pt x="565" y="159"/>
                    <a:pt x="854" y="159"/>
                  </a:cubicBezTo>
                  <a:cubicBezTo>
                    <a:pt x="912" y="159"/>
                    <a:pt x="970" y="159"/>
                    <a:pt x="1027" y="159"/>
                  </a:cubicBezTo>
                  <a:cubicBezTo>
                    <a:pt x="1142" y="159"/>
                    <a:pt x="1257" y="161"/>
                    <a:pt x="1370" y="169"/>
                  </a:cubicBezTo>
                  <a:cubicBezTo>
                    <a:pt x="1171" y="35"/>
                    <a:pt x="965" y="0"/>
                    <a:pt x="75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07" name="Google Shape;3907;p32"/>
            <p:cNvSpPr/>
            <p:nvPr/>
          </p:nvSpPr>
          <p:spPr>
            <a:xfrm>
              <a:off x="5749525" y="3474375"/>
              <a:ext cx="31275" cy="5075"/>
            </a:xfrm>
            <a:custGeom>
              <a:avLst/>
              <a:gdLst/>
              <a:ahLst/>
              <a:cxnLst/>
              <a:rect l="l" t="t" r="r" b="b"/>
              <a:pathLst>
                <a:path w="1251" h="203" extrusionOk="0">
                  <a:moveTo>
                    <a:pt x="0" y="0"/>
                  </a:moveTo>
                  <a:cubicBezTo>
                    <a:pt x="155" y="119"/>
                    <a:pt x="345" y="36"/>
                    <a:pt x="500" y="131"/>
                  </a:cubicBezTo>
                  <a:cubicBezTo>
                    <a:pt x="567" y="181"/>
                    <a:pt x="632" y="203"/>
                    <a:pt x="697" y="203"/>
                  </a:cubicBezTo>
                  <a:cubicBezTo>
                    <a:pt x="771" y="203"/>
                    <a:pt x="847" y="175"/>
                    <a:pt x="929" y="131"/>
                  </a:cubicBezTo>
                  <a:cubicBezTo>
                    <a:pt x="976" y="131"/>
                    <a:pt x="1036" y="119"/>
                    <a:pt x="1072" y="119"/>
                  </a:cubicBezTo>
                  <a:cubicBezTo>
                    <a:pt x="1108" y="140"/>
                    <a:pt x="1136" y="149"/>
                    <a:pt x="1159" y="149"/>
                  </a:cubicBezTo>
                  <a:cubicBezTo>
                    <a:pt x="1226" y="149"/>
                    <a:pt x="1241" y="71"/>
                    <a:pt x="125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08" name="Google Shape;3908;p32"/>
            <p:cNvSpPr/>
            <p:nvPr/>
          </p:nvSpPr>
          <p:spPr>
            <a:xfrm>
              <a:off x="5713500" y="3469575"/>
              <a:ext cx="30975" cy="4250"/>
            </a:xfrm>
            <a:custGeom>
              <a:avLst/>
              <a:gdLst/>
              <a:ahLst/>
              <a:cxnLst/>
              <a:rect l="l" t="t" r="r" b="b"/>
              <a:pathLst>
                <a:path w="1239" h="170" extrusionOk="0">
                  <a:moveTo>
                    <a:pt x="715" y="1"/>
                  </a:moveTo>
                  <a:cubicBezTo>
                    <a:pt x="515" y="1"/>
                    <a:pt x="311" y="42"/>
                    <a:pt x="109" y="42"/>
                  </a:cubicBezTo>
                  <a:cubicBezTo>
                    <a:pt x="73" y="42"/>
                    <a:pt x="36" y="40"/>
                    <a:pt x="0" y="37"/>
                  </a:cubicBezTo>
                  <a:lnTo>
                    <a:pt x="0" y="37"/>
                  </a:lnTo>
                  <a:cubicBezTo>
                    <a:pt x="225" y="146"/>
                    <a:pt x="461" y="170"/>
                    <a:pt x="700" y="170"/>
                  </a:cubicBezTo>
                  <a:cubicBezTo>
                    <a:pt x="879" y="170"/>
                    <a:pt x="1060" y="156"/>
                    <a:pt x="1239" y="156"/>
                  </a:cubicBezTo>
                  <a:cubicBezTo>
                    <a:pt x="1070" y="33"/>
                    <a:pt x="894" y="1"/>
                    <a:pt x="71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09" name="Google Shape;3909;p32"/>
            <p:cNvSpPr/>
            <p:nvPr/>
          </p:nvSpPr>
          <p:spPr>
            <a:xfrm>
              <a:off x="5776300" y="3471250"/>
              <a:ext cx="18775" cy="9400"/>
            </a:xfrm>
            <a:custGeom>
              <a:avLst/>
              <a:gdLst/>
              <a:ahLst/>
              <a:cxnLst/>
              <a:rect l="l" t="t" r="r" b="b"/>
              <a:pathLst>
                <a:path w="751" h="376" extrusionOk="0">
                  <a:moveTo>
                    <a:pt x="505" y="0"/>
                  </a:moveTo>
                  <a:cubicBezTo>
                    <a:pt x="427" y="0"/>
                    <a:pt x="352" y="28"/>
                    <a:pt x="286" y="101"/>
                  </a:cubicBezTo>
                  <a:cubicBezTo>
                    <a:pt x="269" y="119"/>
                    <a:pt x="245" y="130"/>
                    <a:pt x="215" y="130"/>
                  </a:cubicBezTo>
                  <a:cubicBezTo>
                    <a:pt x="204" y="130"/>
                    <a:pt x="192" y="128"/>
                    <a:pt x="179" y="125"/>
                  </a:cubicBezTo>
                  <a:cubicBezTo>
                    <a:pt x="120" y="161"/>
                    <a:pt x="60" y="197"/>
                    <a:pt x="1" y="244"/>
                  </a:cubicBezTo>
                  <a:cubicBezTo>
                    <a:pt x="60" y="363"/>
                    <a:pt x="167" y="375"/>
                    <a:pt x="275" y="375"/>
                  </a:cubicBezTo>
                  <a:cubicBezTo>
                    <a:pt x="346" y="304"/>
                    <a:pt x="465" y="316"/>
                    <a:pt x="548" y="268"/>
                  </a:cubicBezTo>
                  <a:lnTo>
                    <a:pt x="691" y="268"/>
                  </a:lnTo>
                  <a:cubicBezTo>
                    <a:pt x="703" y="256"/>
                    <a:pt x="739" y="220"/>
                    <a:pt x="751" y="197"/>
                  </a:cubicBezTo>
                  <a:cubicBezTo>
                    <a:pt x="751" y="125"/>
                    <a:pt x="715" y="78"/>
                    <a:pt x="656" y="30"/>
                  </a:cubicBezTo>
                  <a:cubicBezTo>
                    <a:pt x="605" y="11"/>
                    <a:pt x="554" y="0"/>
                    <a:pt x="50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10" name="Google Shape;3910;p32"/>
            <p:cNvSpPr/>
            <p:nvPr/>
          </p:nvSpPr>
          <p:spPr>
            <a:xfrm>
              <a:off x="5645925" y="3462900"/>
              <a:ext cx="19675" cy="4200"/>
            </a:xfrm>
            <a:custGeom>
              <a:avLst/>
              <a:gdLst/>
              <a:ahLst/>
              <a:cxnLst/>
              <a:rect l="l" t="t" r="r" b="b"/>
              <a:pathLst>
                <a:path w="787" h="168" extrusionOk="0">
                  <a:moveTo>
                    <a:pt x="403" y="1"/>
                  </a:moveTo>
                  <a:cubicBezTo>
                    <a:pt x="291" y="1"/>
                    <a:pt x="177" y="21"/>
                    <a:pt x="67" y="21"/>
                  </a:cubicBezTo>
                  <a:cubicBezTo>
                    <a:pt x="45" y="21"/>
                    <a:pt x="23" y="21"/>
                    <a:pt x="1" y="19"/>
                  </a:cubicBezTo>
                  <a:lnTo>
                    <a:pt x="1" y="19"/>
                  </a:lnTo>
                  <a:cubicBezTo>
                    <a:pt x="209" y="118"/>
                    <a:pt x="417" y="167"/>
                    <a:pt x="647" y="167"/>
                  </a:cubicBezTo>
                  <a:cubicBezTo>
                    <a:pt x="692" y="167"/>
                    <a:pt x="739" y="165"/>
                    <a:pt x="787" y="162"/>
                  </a:cubicBezTo>
                  <a:cubicBezTo>
                    <a:pt x="668" y="31"/>
                    <a:pt x="537" y="1"/>
                    <a:pt x="40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11" name="Google Shape;3911;p32"/>
            <p:cNvSpPr/>
            <p:nvPr/>
          </p:nvSpPr>
          <p:spPr>
            <a:xfrm>
              <a:off x="5762325" y="3477350"/>
              <a:ext cx="10725" cy="3600"/>
            </a:xfrm>
            <a:custGeom>
              <a:avLst/>
              <a:gdLst/>
              <a:ahLst/>
              <a:cxnLst/>
              <a:rect l="l" t="t" r="r" b="b"/>
              <a:pathLst>
                <a:path w="429" h="144" extrusionOk="0">
                  <a:moveTo>
                    <a:pt x="0" y="0"/>
                  </a:moveTo>
                  <a:cubicBezTo>
                    <a:pt x="66" y="95"/>
                    <a:pt x="137" y="143"/>
                    <a:pt x="210" y="143"/>
                  </a:cubicBezTo>
                  <a:cubicBezTo>
                    <a:pt x="283" y="143"/>
                    <a:pt x="357" y="95"/>
                    <a:pt x="42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12" name="Google Shape;3912;p32"/>
            <p:cNvSpPr/>
            <p:nvPr/>
          </p:nvSpPr>
          <p:spPr>
            <a:xfrm>
              <a:off x="5808450" y="3488350"/>
              <a:ext cx="7775" cy="2375"/>
            </a:xfrm>
            <a:custGeom>
              <a:avLst/>
              <a:gdLst/>
              <a:ahLst/>
              <a:cxnLst/>
              <a:rect l="l" t="t" r="r" b="b"/>
              <a:pathLst>
                <a:path w="311" h="95" extrusionOk="0">
                  <a:moveTo>
                    <a:pt x="1" y="1"/>
                  </a:moveTo>
                  <a:cubicBezTo>
                    <a:pt x="55" y="62"/>
                    <a:pt x="107" y="95"/>
                    <a:pt x="159" y="95"/>
                  </a:cubicBezTo>
                  <a:cubicBezTo>
                    <a:pt x="208" y="95"/>
                    <a:pt x="258" y="65"/>
                    <a:pt x="31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13" name="Google Shape;3913;p32"/>
            <p:cNvSpPr/>
            <p:nvPr/>
          </p:nvSpPr>
          <p:spPr>
            <a:xfrm>
              <a:off x="5783450" y="3477850"/>
              <a:ext cx="7175" cy="2875"/>
            </a:xfrm>
            <a:custGeom>
              <a:avLst/>
              <a:gdLst/>
              <a:ahLst/>
              <a:cxnLst/>
              <a:rect l="l" t="t" r="r" b="b"/>
              <a:pathLst>
                <a:path w="287" h="115" extrusionOk="0">
                  <a:moveTo>
                    <a:pt x="224" y="0"/>
                  </a:moveTo>
                  <a:cubicBezTo>
                    <a:pt x="139" y="0"/>
                    <a:pt x="58" y="25"/>
                    <a:pt x="0" y="111"/>
                  </a:cubicBezTo>
                  <a:cubicBezTo>
                    <a:pt x="21" y="113"/>
                    <a:pt x="42" y="115"/>
                    <a:pt x="62" y="115"/>
                  </a:cubicBezTo>
                  <a:cubicBezTo>
                    <a:pt x="148" y="115"/>
                    <a:pt x="229" y="90"/>
                    <a:pt x="286" y="4"/>
                  </a:cubicBezTo>
                  <a:cubicBezTo>
                    <a:pt x="265" y="2"/>
                    <a:pt x="245" y="0"/>
                    <a:pt x="22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14" name="Google Shape;3914;p32"/>
            <p:cNvSpPr/>
            <p:nvPr/>
          </p:nvSpPr>
          <p:spPr>
            <a:xfrm>
              <a:off x="5765875" y="3484900"/>
              <a:ext cx="6875" cy="2300"/>
            </a:xfrm>
            <a:custGeom>
              <a:avLst/>
              <a:gdLst/>
              <a:ahLst/>
              <a:cxnLst/>
              <a:rect l="l" t="t" r="r" b="b"/>
              <a:pathLst>
                <a:path w="275" h="92" extrusionOk="0">
                  <a:moveTo>
                    <a:pt x="134" y="0"/>
                  </a:moveTo>
                  <a:cubicBezTo>
                    <a:pt x="91" y="0"/>
                    <a:pt x="47" y="27"/>
                    <a:pt x="1" y="79"/>
                  </a:cubicBezTo>
                  <a:cubicBezTo>
                    <a:pt x="96" y="91"/>
                    <a:pt x="180" y="91"/>
                    <a:pt x="275" y="91"/>
                  </a:cubicBezTo>
                  <a:cubicBezTo>
                    <a:pt x="226" y="30"/>
                    <a:pt x="180" y="0"/>
                    <a:pt x="13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15" name="Google Shape;3915;p32"/>
            <p:cNvSpPr/>
            <p:nvPr/>
          </p:nvSpPr>
          <p:spPr>
            <a:xfrm>
              <a:off x="5793875" y="3475925"/>
              <a:ext cx="5675" cy="4725"/>
            </a:xfrm>
            <a:custGeom>
              <a:avLst/>
              <a:gdLst/>
              <a:ahLst/>
              <a:cxnLst/>
              <a:rect l="l" t="t" r="r" b="b"/>
              <a:pathLst>
                <a:path w="227" h="189" extrusionOk="0">
                  <a:moveTo>
                    <a:pt x="107" y="0"/>
                  </a:moveTo>
                  <a:cubicBezTo>
                    <a:pt x="92" y="0"/>
                    <a:pt x="76" y="3"/>
                    <a:pt x="60" y="10"/>
                  </a:cubicBezTo>
                  <a:cubicBezTo>
                    <a:pt x="48" y="33"/>
                    <a:pt x="12" y="45"/>
                    <a:pt x="0" y="81"/>
                  </a:cubicBezTo>
                  <a:cubicBezTo>
                    <a:pt x="60" y="117"/>
                    <a:pt x="107" y="152"/>
                    <a:pt x="167" y="188"/>
                  </a:cubicBezTo>
                  <a:cubicBezTo>
                    <a:pt x="214" y="152"/>
                    <a:pt x="226" y="117"/>
                    <a:pt x="214" y="45"/>
                  </a:cubicBezTo>
                  <a:cubicBezTo>
                    <a:pt x="180" y="20"/>
                    <a:pt x="146" y="0"/>
                    <a:pt x="10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16" name="Google Shape;3916;p32"/>
            <p:cNvSpPr/>
            <p:nvPr/>
          </p:nvSpPr>
          <p:spPr>
            <a:xfrm>
              <a:off x="5798025" y="3476700"/>
              <a:ext cx="3600" cy="3950"/>
            </a:xfrm>
            <a:custGeom>
              <a:avLst/>
              <a:gdLst/>
              <a:ahLst/>
              <a:cxnLst/>
              <a:rect l="l" t="t" r="r" b="b"/>
              <a:pathLst>
                <a:path w="144" h="158" extrusionOk="0">
                  <a:moveTo>
                    <a:pt x="71" y="1"/>
                  </a:moveTo>
                  <a:cubicBezTo>
                    <a:pt x="48" y="1"/>
                    <a:pt x="23" y="10"/>
                    <a:pt x="1" y="26"/>
                  </a:cubicBezTo>
                  <a:lnTo>
                    <a:pt x="1" y="157"/>
                  </a:lnTo>
                  <a:lnTo>
                    <a:pt x="144" y="157"/>
                  </a:lnTo>
                  <a:lnTo>
                    <a:pt x="144" y="38"/>
                  </a:lnTo>
                  <a:cubicBezTo>
                    <a:pt x="125" y="13"/>
                    <a:pt x="99" y="1"/>
                    <a:pt x="7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17" name="Google Shape;3917;p32"/>
            <p:cNvSpPr/>
            <p:nvPr/>
          </p:nvSpPr>
          <p:spPr>
            <a:xfrm>
              <a:off x="5783750" y="3484775"/>
              <a:ext cx="3900" cy="3000"/>
            </a:xfrm>
            <a:custGeom>
              <a:avLst/>
              <a:gdLst/>
              <a:ahLst/>
              <a:cxnLst/>
              <a:rect l="l" t="t" r="r" b="b"/>
              <a:pathLst>
                <a:path w="156" h="120" extrusionOk="0">
                  <a:moveTo>
                    <a:pt x="155" y="1"/>
                  </a:moveTo>
                  <a:lnTo>
                    <a:pt x="155" y="1"/>
                  </a:lnTo>
                  <a:cubicBezTo>
                    <a:pt x="96" y="25"/>
                    <a:pt x="48" y="72"/>
                    <a:pt x="0" y="120"/>
                  </a:cubicBezTo>
                  <a:cubicBezTo>
                    <a:pt x="48" y="72"/>
                    <a:pt x="108" y="37"/>
                    <a:pt x="15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18" name="Google Shape;3918;p32"/>
            <p:cNvSpPr/>
            <p:nvPr/>
          </p:nvSpPr>
          <p:spPr>
            <a:xfrm>
              <a:off x="5467350" y="3370475"/>
              <a:ext cx="10725" cy="13725"/>
            </a:xfrm>
            <a:custGeom>
              <a:avLst/>
              <a:gdLst/>
              <a:ahLst/>
              <a:cxnLst/>
              <a:rect l="l" t="t" r="r" b="b"/>
              <a:pathLst>
                <a:path w="429" h="549" extrusionOk="0">
                  <a:moveTo>
                    <a:pt x="310" y="1"/>
                  </a:moveTo>
                  <a:lnTo>
                    <a:pt x="310" y="1"/>
                  </a:lnTo>
                  <a:cubicBezTo>
                    <a:pt x="0" y="144"/>
                    <a:pt x="24" y="322"/>
                    <a:pt x="274" y="549"/>
                  </a:cubicBezTo>
                  <a:cubicBezTo>
                    <a:pt x="250" y="370"/>
                    <a:pt x="429" y="203"/>
                    <a:pt x="31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19" name="Google Shape;3919;p32"/>
            <p:cNvSpPr/>
            <p:nvPr/>
          </p:nvSpPr>
          <p:spPr>
            <a:xfrm>
              <a:off x="5460500" y="3194575"/>
              <a:ext cx="12825" cy="9550"/>
            </a:xfrm>
            <a:custGeom>
              <a:avLst/>
              <a:gdLst/>
              <a:ahLst/>
              <a:cxnLst/>
              <a:rect l="l" t="t" r="r" b="b"/>
              <a:pathLst>
                <a:path w="513" h="382" extrusionOk="0">
                  <a:moveTo>
                    <a:pt x="131" y="0"/>
                  </a:moveTo>
                  <a:lnTo>
                    <a:pt x="131" y="0"/>
                  </a:lnTo>
                  <a:cubicBezTo>
                    <a:pt x="179" y="155"/>
                    <a:pt x="72" y="262"/>
                    <a:pt x="0" y="381"/>
                  </a:cubicBezTo>
                  <a:lnTo>
                    <a:pt x="476" y="381"/>
                  </a:lnTo>
                  <a:cubicBezTo>
                    <a:pt x="512" y="334"/>
                    <a:pt x="488" y="298"/>
                    <a:pt x="453" y="262"/>
                  </a:cubicBezTo>
                  <a:cubicBezTo>
                    <a:pt x="381" y="215"/>
                    <a:pt x="357" y="155"/>
                    <a:pt x="298" y="107"/>
                  </a:cubicBezTo>
                  <a:cubicBezTo>
                    <a:pt x="238" y="72"/>
                    <a:pt x="191" y="36"/>
                    <a:pt x="13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20" name="Google Shape;3920;p32"/>
            <p:cNvSpPr/>
            <p:nvPr/>
          </p:nvSpPr>
          <p:spPr>
            <a:xfrm>
              <a:off x="5456925" y="3375550"/>
              <a:ext cx="7450" cy="11925"/>
            </a:xfrm>
            <a:custGeom>
              <a:avLst/>
              <a:gdLst/>
              <a:ahLst/>
              <a:cxnLst/>
              <a:rect l="l" t="t" r="r" b="b"/>
              <a:pathLst>
                <a:path w="298" h="477" extrusionOk="0">
                  <a:moveTo>
                    <a:pt x="96" y="0"/>
                  </a:moveTo>
                  <a:cubicBezTo>
                    <a:pt x="72" y="0"/>
                    <a:pt x="36" y="0"/>
                    <a:pt x="12" y="48"/>
                  </a:cubicBezTo>
                  <a:cubicBezTo>
                    <a:pt x="24" y="215"/>
                    <a:pt x="0" y="381"/>
                    <a:pt x="155" y="477"/>
                  </a:cubicBezTo>
                  <a:cubicBezTo>
                    <a:pt x="250" y="477"/>
                    <a:pt x="250" y="393"/>
                    <a:pt x="298" y="322"/>
                  </a:cubicBezTo>
                  <a:cubicBezTo>
                    <a:pt x="250" y="227"/>
                    <a:pt x="191" y="119"/>
                    <a:pt x="143" y="36"/>
                  </a:cubicBezTo>
                  <a:cubicBezTo>
                    <a:pt x="143" y="36"/>
                    <a:pt x="131" y="24"/>
                    <a:pt x="9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21" name="Google Shape;3921;p32"/>
            <p:cNvSpPr/>
            <p:nvPr/>
          </p:nvSpPr>
          <p:spPr>
            <a:xfrm>
              <a:off x="5454825" y="3373175"/>
              <a:ext cx="6000" cy="3575"/>
            </a:xfrm>
            <a:custGeom>
              <a:avLst/>
              <a:gdLst/>
              <a:ahLst/>
              <a:cxnLst/>
              <a:rect l="l" t="t" r="r" b="b"/>
              <a:pathLst>
                <a:path w="240" h="143" extrusionOk="0">
                  <a:moveTo>
                    <a:pt x="1" y="0"/>
                  </a:moveTo>
                  <a:cubicBezTo>
                    <a:pt x="1" y="71"/>
                    <a:pt x="37" y="119"/>
                    <a:pt x="108" y="143"/>
                  </a:cubicBezTo>
                  <a:lnTo>
                    <a:pt x="239" y="143"/>
                  </a:lnTo>
                  <a:cubicBezTo>
                    <a:pt x="180" y="36"/>
                    <a:pt x="96"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22" name="Google Shape;3922;p32"/>
            <p:cNvSpPr/>
            <p:nvPr/>
          </p:nvSpPr>
          <p:spPr>
            <a:xfrm>
              <a:off x="5460800" y="3383875"/>
              <a:ext cx="3875" cy="7175"/>
            </a:xfrm>
            <a:custGeom>
              <a:avLst/>
              <a:gdLst/>
              <a:ahLst/>
              <a:cxnLst/>
              <a:rect l="l" t="t" r="r" b="b"/>
              <a:pathLst>
                <a:path w="155" h="287" extrusionOk="0">
                  <a:moveTo>
                    <a:pt x="155" y="1"/>
                  </a:moveTo>
                  <a:lnTo>
                    <a:pt x="0" y="144"/>
                  </a:lnTo>
                  <a:lnTo>
                    <a:pt x="0" y="286"/>
                  </a:lnTo>
                  <a:lnTo>
                    <a:pt x="155" y="286"/>
                  </a:lnTo>
                  <a:lnTo>
                    <a:pt x="155"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23" name="Google Shape;3923;p32"/>
            <p:cNvSpPr/>
            <p:nvPr/>
          </p:nvSpPr>
          <p:spPr>
            <a:xfrm>
              <a:off x="5460800" y="3348150"/>
              <a:ext cx="3875" cy="7475"/>
            </a:xfrm>
            <a:custGeom>
              <a:avLst/>
              <a:gdLst/>
              <a:ahLst/>
              <a:cxnLst/>
              <a:rect l="l" t="t" r="r" b="b"/>
              <a:pathLst>
                <a:path w="155" h="299" extrusionOk="0">
                  <a:moveTo>
                    <a:pt x="0" y="1"/>
                  </a:moveTo>
                  <a:cubicBezTo>
                    <a:pt x="0" y="120"/>
                    <a:pt x="36" y="239"/>
                    <a:pt x="155" y="299"/>
                  </a:cubicBezTo>
                  <a:cubicBezTo>
                    <a:pt x="143" y="191"/>
                    <a:pt x="107" y="108"/>
                    <a:pt x="9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24" name="Google Shape;3924;p32"/>
            <p:cNvSpPr/>
            <p:nvPr/>
          </p:nvSpPr>
          <p:spPr>
            <a:xfrm>
              <a:off x="5450375" y="3337450"/>
              <a:ext cx="3000" cy="3600"/>
            </a:xfrm>
            <a:custGeom>
              <a:avLst/>
              <a:gdLst/>
              <a:ahLst/>
              <a:cxnLst/>
              <a:rect l="l" t="t" r="r" b="b"/>
              <a:pathLst>
                <a:path w="120" h="144" extrusionOk="0">
                  <a:moveTo>
                    <a:pt x="0" y="0"/>
                  </a:moveTo>
                  <a:cubicBezTo>
                    <a:pt x="29" y="36"/>
                    <a:pt x="57" y="63"/>
                    <a:pt x="80" y="89"/>
                  </a:cubicBezTo>
                  <a:lnTo>
                    <a:pt x="80" y="89"/>
                  </a:lnTo>
                  <a:cubicBezTo>
                    <a:pt x="56" y="56"/>
                    <a:pt x="31" y="23"/>
                    <a:pt x="0" y="0"/>
                  </a:cubicBezTo>
                  <a:close/>
                  <a:moveTo>
                    <a:pt x="80" y="89"/>
                  </a:moveTo>
                  <a:lnTo>
                    <a:pt x="80" y="89"/>
                  </a:lnTo>
                  <a:cubicBezTo>
                    <a:pt x="94" y="107"/>
                    <a:pt x="106" y="126"/>
                    <a:pt x="119" y="143"/>
                  </a:cubicBezTo>
                  <a:cubicBezTo>
                    <a:pt x="110" y="124"/>
                    <a:pt x="96" y="106"/>
                    <a:pt x="80" y="89"/>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25" name="Google Shape;3925;p32"/>
            <p:cNvSpPr/>
            <p:nvPr/>
          </p:nvSpPr>
          <p:spPr>
            <a:xfrm>
              <a:off x="5450375" y="3330300"/>
              <a:ext cx="2100" cy="3600"/>
            </a:xfrm>
            <a:custGeom>
              <a:avLst/>
              <a:gdLst/>
              <a:ahLst/>
              <a:cxnLst/>
              <a:rect l="l" t="t" r="r" b="b"/>
              <a:pathLst>
                <a:path w="84" h="144" extrusionOk="0">
                  <a:moveTo>
                    <a:pt x="0" y="1"/>
                  </a:moveTo>
                  <a:lnTo>
                    <a:pt x="0" y="143"/>
                  </a:lnTo>
                  <a:cubicBezTo>
                    <a:pt x="84" y="84"/>
                    <a:pt x="84" y="48"/>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26" name="Google Shape;3926;p32"/>
            <p:cNvSpPr/>
            <p:nvPr/>
          </p:nvSpPr>
          <p:spPr>
            <a:xfrm>
              <a:off x="5451550" y="3344875"/>
              <a:ext cx="1825" cy="3600"/>
            </a:xfrm>
            <a:custGeom>
              <a:avLst/>
              <a:gdLst/>
              <a:ahLst/>
              <a:cxnLst/>
              <a:rect l="l" t="t" r="r" b="b"/>
              <a:pathLst>
                <a:path w="73" h="144" extrusionOk="0">
                  <a:moveTo>
                    <a:pt x="72" y="1"/>
                  </a:moveTo>
                  <a:cubicBezTo>
                    <a:pt x="1" y="37"/>
                    <a:pt x="1" y="96"/>
                    <a:pt x="72" y="144"/>
                  </a:cubicBezTo>
                  <a:lnTo>
                    <a:pt x="72"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27" name="Google Shape;3927;p32"/>
            <p:cNvSpPr/>
            <p:nvPr/>
          </p:nvSpPr>
          <p:spPr>
            <a:xfrm>
              <a:off x="5455425" y="3305300"/>
              <a:ext cx="2125" cy="3900"/>
            </a:xfrm>
            <a:custGeom>
              <a:avLst/>
              <a:gdLst/>
              <a:ahLst/>
              <a:cxnLst/>
              <a:rect l="l" t="t" r="r" b="b"/>
              <a:pathLst>
                <a:path w="85" h="156" extrusionOk="0">
                  <a:moveTo>
                    <a:pt x="72" y="0"/>
                  </a:moveTo>
                  <a:cubicBezTo>
                    <a:pt x="1" y="48"/>
                    <a:pt x="1" y="96"/>
                    <a:pt x="72" y="155"/>
                  </a:cubicBezTo>
                  <a:lnTo>
                    <a:pt x="84" y="72"/>
                  </a:lnTo>
                  <a:lnTo>
                    <a:pt x="72"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28" name="Google Shape;3928;p32"/>
            <p:cNvSpPr/>
            <p:nvPr/>
          </p:nvSpPr>
          <p:spPr>
            <a:xfrm>
              <a:off x="5446800" y="3301725"/>
              <a:ext cx="3000" cy="3600"/>
            </a:xfrm>
            <a:custGeom>
              <a:avLst/>
              <a:gdLst/>
              <a:ahLst/>
              <a:cxnLst/>
              <a:rect l="l" t="t" r="r" b="b"/>
              <a:pathLst>
                <a:path w="120" h="144" extrusionOk="0">
                  <a:moveTo>
                    <a:pt x="0" y="1"/>
                  </a:moveTo>
                  <a:cubicBezTo>
                    <a:pt x="24" y="36"/>
                    <a:pt x="72" y="96"/>
                    <a:pt x="120" y="143"/>
                  </a:cubicBezTo>
                  <a:cubicBezTo>
                    <a:pt x="84" y="96"/>
                    <a:pt x="48" y="36"/>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29" name="Google Shape;3929;p32"/>
            <p:cNvSpPr/>
            <p:nvPr/>
          </p:nvSpPr>
          <p:spPr>
            <a:xfrm>
              <a:off x="5448300" y="3312450"/>
              <a:ext cx="1800" cy="3600"/>
            </a:xfrm>
            <a:custGeom>
              <a:avLst/>
              <a:gdLst/>
              <a:ahLst/>
              <a:cxnLst/>
              <a:rect l="l" t="t" r="r" b="b"/>
              <a:pathLst>
                <a:path w="72" h="144" extrusionOk="0">
                  <a:moveTo>
                    <a:pt x="71" y="0"/>
                  </a:moveTo>
                  <a:cubicBezTo>
                    <a:pt x="0" y="48"/>
                    <a:pt x="0" y="107"/>
                    <a:pt x="71" y="143"/>
                  </a:cubicBezTo>
                  <a:lnTo>
                    <a:pt x="71"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30" name="Google Shape;3930;p32"/>
            <p:cNvSpPr/>
            <p:nvPr/>
          </p:nvSpPr>
          <p:spPr>
            <a:xfrm>
              <a:off x="5464950" y="3357400"/>
              <a:ext cx="2700" cy="5375"/>
            </a:xfrm>
            <a:custGeom>
              <a:avLst/>
              <a:gdLst/>
              <a:ahLst/>
              <a:cxnLst/>
              <a:rect l="l" t="t" r="r" b="b"/>
              <a:pathLst>
                <a:path w="108" h="215" extrusionOk="0">
                  <a:moveTo>
                    <a:pt x="1" y="0"/>
                  </a:moveTo>
                  <a:cubicBezTo>
                    <a:pt x="1" y="95"/>
                    <a:pt x="36" y="167"/>
                    <a:pt x="108" y="214"/>
                  </a:cubicBezTo>
                  <a:cubicBezTo>
                    <a:pt x="72" y="131"/>
                    <a:pt x="36" y="71"/>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31" name="Google Shape;3931;p32"/>
            <p:cNvSpPr/>
            <p:nvPr/>
          </p:nvSpPr>
          <p:spPr>
            <a:xfrm>
              <a:off x="5506625" y="3491025"/>
              <a:ext cx="72350" cy="13900"/>
            </a:xfrm>
            <a:custGeom>
              <a:avLst/>
              <a:gdLst/>
              <a:ahLst/>
              <a:cxnLst/>
              <a:rect l="l" t="t" r="r" b="b"/>
              <a:pathLst>
                <a:path w="2894" h="556" extrusionOk="0">
                  <a:moveTo>
                    <a:pt x="179" y="1"/>
                  </a:moveTo>
                  <a:cubicBezTo>
                    <a:pt x="120" y="49"/>
                    <a:pt x="60" y="84"/>
                    <a:pt x="1" y="144"/>
                  </a:cubicBezTo>
                  <a:cubicBezTo>
                    <a:pt x="120" y="322"/>
                    <a:pt x="334" y="239"/>
                    <a:pt x="477" y="346"/>
                  </a:cubicBezTo>
                  <a:cubicBezTo>
                    <a:pt x="965" y="501"/>
                    <a:pt x="1489" y="465"/>
                    <a:pt x="2013" y="489"/>
                  </a:cubicBezTo>
                  <a:cubicBezTo>
                    <a:pt x="2026" y="488"/>
                    <a:pt x="2039" y="488"/>
                    <a:pt x="2052" y="488"/>
                  </a:cubicBezTo>
                  <a:cubicBezTo>
                    <a:pt x="2208" y="488"/>
                    <a:pt x="2378" y="556"/>
                    <a:pt x="2535" y="556"/>
                  </a:cubicBezTo>
                  <a:cubicBezTo>
                    <a:pt x="2669" y="556"/>
                    <a:pt x="2794" y="506"/>
                    <a:pt x="2894" y="322"/>
                  </a:cubicBezTo>
                  <a:cubicBezTo>
                    <a:pt x="2833" y="268"/>
                    <a:pt x="2764" y="252"/>
                    <a:pt x="2692" y="252"/>
                  </a:cubicBezTo>
                  <a:cubicBezTo>
                    <a:pt x="2596" y="252"/>
                    <a:pt x="2495" y="280"/>
                    <a:pt x="2402" y="280"/>
                  </a:cubicBezTo>
                  <a:cubicBezTo>
                    <a:pt x="2320" y="280"/>
                    <a:pt x="2243" y="259"/>
                    <a:pt x="2179" y="180"/>
                  </a:cubicBezTo>
                  <a:cubicBezTo>
                    <a:pt x="2074" y="187"/>
                    <a:pt x="1968" y="190"/>
                    <a:pt x="1863" y="190"/>
                  </a:cubicBezTo>
                  <a:cubicBezTo>
                    <a:pt x="1293" y="190"/>
                    <a:pt x="732" y="91"/>
                    <a:pt x="17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32" name="Google Shape;3932;p32"/>
            <p:cNvSpPr/>
            <p:nvPr/>
          </p:nvSpPr>
          <p:spPr>
            <a:xfrm>
              <a:off x="5386075" y="3476900"/>
              <a:ext cx="56575" cy="21550"/>
            </a:xfrm>
            <a:custGeom>
              <a:avLst/>
              <a:gdLst/>
              <a:ahLst/>
              <a:cxnLst/>
              <a:rect l="l" t="t" r="r" b="b"/>
              <a:pathLst>
                <a:path w="2263" h="862" extrusionOk="0">
                  <a:moveTo>
                    <a:pt x="650" y="0"/>
                  </a:moveTo>
                  <a:cubicBezTo>
                    <a:pt x="541" y="0"/>
                    <a:pt x="429" y="34"/>
                    <a:pt x="310" y="125"/>
                  </a:cubicBezTo>
                  <a:cubicBezTo>
                    <a:pt x="286" y="149"/>
                    <a:pt x="251" y="149"/>
                    <a:pt x="227" y="161"/>
                  </a:cubicBezTo>
                  <a:cubicBezTo>
                    <a:pt x="108" y="268"/>
                    <a:pt x="1" y="387"/>
                    <a:pt x="179" y="518"/>
                  </a:cubicBezTo>
                  <a:cubicBezTo>
                    <a:pt x="370" y="625"/>
                    <a:pt x="596" y="625"/>
                    <a:pt x="810" y="625"/>
                  </a:cubicBezTo>
                  <a:cubicBezTo>
                    <a:pt x="854" y="623"/>
                    <a:pt x="897" y="622"/>
                    <a:pt x="940" y="622"/>
                  </a:cubicBezTo>
                  <a:cubicBezTo>
                    <a:pt x="1155" y="622"/>
                    <a:pt x="1360" y="655"/>
                    <a:pt x="1548" y="804"/>
                  </a:cubicBezTo>
                  <a:cubicBezTo>
                    <a:pt x="1647" y="843"/>
                    <a:pt x="1741" y="861"/>
                    <a:pt x="1837" y="861"/>
                  </a:cubicBezTo>
                  <a:cubicBezTo>
                    <a:pt x="1914" y="861"/>
                    <a:pt x="1992" y="849"/>
                    <a:pt x="2072" y="828"/>
                  </a:cubicBezTo>
                  <a:cubicBezTo>
                    <a:pt x="2179" y="792"/>
                    <a:pt x="2239" y="709"/>
                    <a:pt x="2263" y="590"/>
                  </a:cubicBezTo>
                  <a:cubicBezTo>
                    <a:pt x="2132" y="506"/>
                    <a:pt x="1977" y="399"/>
                    <a:pt x="1846" y="316"/>
                  </a:cubicBezTo>
                  <a:cubicBezTo>
                    <a:pt x="1739" y="292"/>
                    <a:pt x="1656" y="280"/>
                    <a:pt x="1560" y="268"/>
                  </a:cubicBezTo>
                  <a:cubicBezTo>
                    <a:pt x="1551" y="269"/>
                    <a:pt x="1542" y="269"/>
                    <a:pt x="1532" y="269"/>
                  </a:cubicBezTo>
                  <a:cubicBezTo>
                    <a:pt x="1233" y="269"/>
                    <a:pt x="957" y="0"/>
                    <a:pt x="65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33" name="Google Shape;3933;p32"/>
            <p:cNvSpPr/>
            <p:nvPr/>
          </p:nvSpPr>
          <p:spPr>
            <a:xfrm>
              <a:off x="5406625" y="3470500"/>
              <a:ext cx="61325" cy="8250"/>
            </a:xfrm>
            <a:custGeom>
              <a:avLst/>
              <a:gdLst/>
              <a:ahLst/>
              <a:cxnLst/>
              <a:rect l="l" t="t" r="r" b="b"/>
              <a:pathLst>
                <a:path w="2453" h="330" extrusionOk="0">
                  <a:moveTo>
                    <a:pt x="1036" y="0"/>
                  </a:moveTo>
                  <a:cubicBezTo>
                    <a:pt x="941" y="12"/>
                    <a:pt x="834" y="12"/>
                    <a:pt x="726" y="12"/>
                  </a:cubicBezTo>
                  <a:cubicBezTo>
                    <a:pt x="656" y="55"/>
                    <a:pt x="581" y="66"/>
                    <a:pt x="505" y="66"/>
                  </a:cubicBezTo>
                  <a:cubicBezTo>
                    <a:pt x="425" y="66"/>
                    <a:pt x="344" y="53"/>
                    <a:pt x="266" y="53"/>
                  </a:cubicBezTo>
                  <a:cubicBezTo>
                    <a:pt x="170" y="53"/>
                    <a:pt x="79" y="72"/>
                    <a:pt x="0" y="155"/>
                  </a:cubicBezTo>
                  <a:cubicBezTo>
                    <a:pt x="30" y="282"/>
                    <a:pt x="88" y="329"/>
                    <a:pt x="165" y="329"/>
                  </a:cubicBezTo>
                  <a:cubicBezTo>
                    <a:pt x="211" y="329"/>
                    <a:pt x="264" y="313"/>
                    <a:pt x="322" y="286"/>
                  </a:cubicBezTo>
                  <a:lnTo>
                    <a:pt x="2453" y="286"/>
                  </a:lnTo>
                  <a:lnTo>
                    <a:pt x="2453" y="179"/>
                  </a:lnTo>
                  <a:cubicBezTo>
                    <a:pt x="2072" y="119"/>
                    <a:pt x="1679" y="72"/>
                    <a:pt x="1298" y="12"/>
                  </a:cubicBezTo>
                  <a:cubicBezTo>
                    <a:pt x="1253" y="35"/>
                    <a:pt x="1211" y="47"/>
                    <a:pt x="1170" y="47"/>
                  </a:cubicBezTo>
                  <a:cubicBezTo>
                    <a:pt x="1124" y="47"/>
                    <a:pt x="1080" y="32"/>
                    <a:pt x="103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34" name="Google Shape;3934;p32"/>
            <p:cNvSpPr/>
            <p:nvPr/>
          </p:nvSpPr>
          <p:spPr>
            <a:xfrm>
              <a:off x="5480125" y="3491625"/>
              <a:ext cx="38425" cy="9050"/>
            </a:xfrm>
            <a:custGeom>
              <a:avLst/>
              <a:gdLst/>
              <a:ahLst/>
              <a:cxnLst/>
              <a:rect l="l" t="t" r="r" b="b"/>
              <a:pathLst>
                <a:path w="1537" h="362" extrusionOk="0">
                  <a:moveTo>
                    <a:pt x="96" y="1"/>
                  </a:moveTo>
                  <a:cubicBezTo>
                    <a:pt x="1" y="96"/>
                    <a:pt x="1" y="179"/>
                    <a:pt x="96" y="275"/>
                  </a:cubicBezTo>
                  <a:lnTo>
                    <a:pt x="382" y="275"/>
                  </a:lnTo>
                  <a:cubicBezTo>
                    <a:pt x="382" y="275"/>
                    <a:pt x="394" y="263"/>
                    <a:pt x="418" y="239"/>
                  </a:cubicBezTo>
                  <a:cubicBezTo>
                    <a:pt x="453" y="239"/>
                    <a:pt x="477" y="251"/>
                    <a:pt x="513" y="286"/>
                  </a:cubicBezTo>
                  <a:cubicBezTo>
                    <a:pt x="745" y="294"/>
                    <a:pt x="971" y="361"/>
                    <a:pt x="1199" y="361"/>
                  </a:cubicBezTo>
                  <a:cubicBezTo>
                    <a:pt x="1311" y="361"/>
                    <a:pt x="1423" y="345"/>
                    <a:pt x="1537" y="298"/>
                  </a:cubicBezTo>
                  <a:cubicBezTo>
                    <a:pt x="1430" y="108"/>
                    <a:pt x="1227" y="156"/>
                    <a:pt x="1061" y="108"/>
                  </a:cubicBezTo>
                  <a:cubicBezTo>
                    <a:pt x="1048" y="110"/>
                    <a:pt x="1036" y="112"/>
                    <a:pt x="1025" y="112"/>
                  </a:cubicBezTo>
                  <a:cubicBezTo>
                    <a:pt x="983" y="112"/>
                    <a:pt x="951" y="91"/>
                    <a:pt x="942" y="25"/>
                  </a:cubicBezTo>
                  <a:cubicBezTo>
                    <a:pt x="656" y="25"/>
                    <a:pt x="382" y="1"/>
                    <a:pt x="9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35" name="Google Shape;3935;p32"/>
            <p:cNvSpPr/>
            <p:nvPr/>
          </p:nvSpPr>
          <p:spPr>
            <a:xfrm>
              <a:off x="5392325" y="3472275"/>
              <a:ext cx="32475" cy="11925"/>
            </a:xfrm>
            <a:custGeom>
              <a:avLst/>
              <a:gdLst/>
              <a:ahLst/>
              <a:cxnLst/>
              <a:rect l="l" t="t" r="r" b="b"/>
              <a:pathLst>
                <a:path w="1299" h="477" extrusionOk="0">
                  <a:moveTo>
                    <a:pt x="442" y="1"/>
                  </a:moveTo>
                  <a:cubicBezTo>
                    <a:pt x="403" y="1"/>
                    <a:pt x="361" y="21"/>
                    <a:pt x="322" y="48"/>
                  </a:cubicBezTo>
                  <a:cubicBezTo>
                    <a:pt x="132" y="60"/>
                    <a:pt x="1" y="108"/>
                    <a:pt x="48" y="334"/>
                  </a:cubicBezTo>
                  <a:cubicBezTo>
                    <a:pt x="60" y="334"/>
                    <a:pt x="72" y="334"/>
                    <a:pt x="84" y="334"/>
                  </a:cubicBezTo>
                  <a:cubicBezTo>
                    <a:pt x="435" y="334"/>
                    <a:pt x="778" y="476"/>
                    <a:pt x="1134" y="476"/>
                  </a:cubicBezTo>
                  <a:cubicBezTo>
                    <a:pt x="1188" y="476"/>
                    <a:pt x="1243" y="473"/>
                    <a:pt x="1298" y="465"/>
                  </a:cubicBezTo>
                  <a:cubicBezTo>
                    <a:pt x="1215" y="322"/>
                    <a:pt x="977" y="394"/>
                    <a:pt x="882" y="227"/>
                  </a:cubicBezTo>
                  <a:cubicBezTo>
                    <a:pt x="763" y="203"/>
                    <a:pt x="644" y="203"/>
                    <a:pt x="560" y="96"/>
                  </a:cubicBezTo>
                  <a:cubicBezTo>
                    <a:pt x="529" y="26"/>
                    <a:pt x="487" y="1"/>
                    <a:pt x="44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36" name="Google Shape;3936;p32"/>
            <p:cNvSpPr/>
            <p:nvPr/>
          </p:nvSpPr>
          <p:spPr>
            <a:xfrm>
              <a:off x="5400375" y="3469900"/>
              <a:ext cx="24425" cy="4800"/>
            </a:xfrm>
            <a:custGeom>
              <a:avLst/>
              <a:gdLst/>
              <a:ahLst/>
              <a:cxnLst/>
              <a:rect l="l" t="t" r="r" b="b"/>
              <a:pathLst>
                <a:path w="977" h="192" extrusionOk="0">
                  <a:moveTo>
                    <a:pt x="298" y="1"/>
                  </a:moveTo>
                  <a:cubicBezTo>
                    <a:pt x="191" y="24"/>
                    <a:pt x="60" y="12"/>
                    <a:pt x="0" y="143"/>
                  </a:cubicBezTo>
                  <a:cubicBezTo>
                    <a:pt x="72" y="155"/>
                    <a:pt x="155" y="179"/>
                    <a:pt x="238" y="191"/>
                  </a:cubicBezTo>
                  <a:cubicBezTo>
                    <a:pt x="313" y="158"/>
                    <a:pt x="390" y="151"/>
                    <a:pt x="469" y="151"/>
                  </a:cubicBezTo>
                  <a:cubicBezTo>
                    <a:pt x="523" y="151"/>
                    <a:pt x="577" y="154"/>
                    <a:pt x="630" y="154"/>
                  </a:cubicBezTo>
                  <a:cubicBezTo>
                    <a:pt x="750" y="154"/>
                    <a:pt x="869" y="138"/>
                    <a:pt x="976" y="36"/>
                  </a:cubicBezTo>
                  <a:cubicBezTo>
                    <a:pt x="738" y="24"/>
                    <a:pt x="512" y="12"/>
                    <a:pt x="29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37" name="Google Shape;3937;p32"/>
            <p:cNvSpPr/>
            <p:nvPr/>
          </p:nvSpPr>
          <p:spPr>
            <a:xfrm>
              <a:off x="5432500" y="3470500"/>
              <a:ext cx="6575" cy="2750"/>
            </a:xfrm>
            <a:custGeom>
              <a:avLst/>
              <a:gdLst/>
              <a:ahLst/>
              <a:cxnLst/>
              <a:rect l="l" t="t" r="r" b="b"/>
              <a:pathLst>
                <a:path w="263" h="110" extrusionOk="0">
                  <a:moveTo>
                    <a:pt x="1" y="0"/>
                  </a:moveTo>
                  <a:cubicBezTo>
                    <a:pt x="42" y="76"/>
                    <a:pt x="80" y="109"/>
                    <a:pt x="120" y="109"/>
                  </a:cubicBezTo>
                  <a:cubicBezTo>
                    <a:pt x="163" y="109"/>
                    <a:pt x="208" y="73"/>
                    <a:pt x="263" y="12"/>
                  </a:cubicBezTo>
                  <a:cubicBezTo>
                    <a:pt x="168" y="12"/>
                    <a:pt x="84" y="0"/>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38" name="Google Shape;3938;p32"/>
            <p:cNvSpPr/>
            <p:nvPr/>
          </p:nvSpPr>
          <p:spPr>
            <a:xfrm>
              <a:off x="5828400" y="3469000"/>
              <a:ext cx="37825" cy="12525"/>
            </a:xfrm>
            <a:custGeom>
              <a:avLst/>
              <a:gdLst/>
              <a:ahLst/>
              <a:cxnLst/>
              <a:rect l="l" t="t" r="r" b="b"/>
              <a:pathLst>
                <a:path w="1513" h="501" extrusionOk="0">
                  <a:moveTo>
                    <a:pt x="397" y="0"/>
                  </a:moveTo>
                  <a:cubicBezTo>
                    <a:pt x="376" y="0"/>
                    <a:pt x="355" y="4"/>
                    <a:pt x="334" y="13"/>
                  </a:cubicBezTo>
                  <a:cubicBezTo>
                    <a:pt x="203" y="96"/>
                    <a:pt x="0" y="108"/>
                    <a:pt x="84" y="334"/>
                  </a:cubicBezTo>
                  <a:cubicBezTo>
                    <a:pt x="175" y="365"/>
                    <a:pt x="270" y="374"/>
                    <a:pt x="365" y="374"/>
                  </a:cubicBezTo>
                  <a:cubicBezTo>
                    <a:pt x="492" y="374"/>
                    <a:pt x="621" y="358"/>
                    <a:pt x="750" y="358"/>
                  </a:cubicBezTo>
                  <a:cubicBezTo>
                    <a:pt x="896" y="434"/>
                    <a:pt x="1039" y="501"/>
                    <a:pt x="1168" y="501"/>
                  </a:cubicBezTo>
                  <a:cubicBezTo>
                    <a:pt x="1302" y="501"/>
                    <a:pt x="1421" y="428"/>
                    <a:pt x="1512" y="215"/>
                  </a:cubicBezTo>
                  <a:cubicBezTo>
                    <a:pt x="1334" y="156"/>
                    <a:pt x="1131" y="108"/>
                    <a:pt x="941" y="48"/>
                  </a:cubicBezTo>
                  <a:lnTo>
                    <a:pt x="798" y="48"/>
                  </a:lnTo>
                  <a:cubicBezTo>
                    <a:pt x="798" y="37"/>
                    <a:pt x="774" y="37"/>
                    <a:pt x="750" y="13"/>
                  </a:cubicBezTo>
                  <a:cubicBezTo>
                    <a:pt x="741" y="10"/>
                    <a:pt x="733" y="8"/>
                    <a:pt x="725" y="8"/>
                  </a:cubicBezTo>
                  <a:cubicBezTo>
                    <a:pt x="702" y="8"/>
                    <a:pt x="682" y="22"/>
                    <a:pt x="655" y="48"/>
                  </a:cubicBezTo>
                  <a:cubicBezTo>
                    <a:pt x="619" y="37"/>
                    <a:pt x="560" y="37"/>
                    <a:pt x="512" y="37"/>
                  </a:cubicBezTo>
                  <a:cubicBezTo>
                    <a:pt x="474" y="13"/>
                    <a:pt x="435" y="0"/>
                    <a:pt x="39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39" name="Google Shape;3939;p32"/>
            <p:cNvSpPr/>
            <p:nvPr/>
          </p:nvSpPr>
          <p:spPr>
            <a:xfrm>
              <a:off x="5773025" y="3466175"/>
              <a:ext cx="47350" cy="9850"/>
            </a:xfrm>
            <a:custGeom>
              <a:avLst/>
              <a:gdLst/>
              <a:ahLst/>
              <a:cxnLst/>
              <a:rect l="l" t="t" r="r" b="b"/>
              <a:pathLst>
                <a:path w="1894" h="394" extrusionOk="0">
                  <a:moveTo>
                    <a:pt x="95" y="1"/>
                  </a:moveTo>
                  <a:cubicBezTo>
                    <a:pt x="64" y="1"/>
                    <a:pt x="32" y="3"/>
                    <a:pt x="1" y="7"/>
                  </a:cubicBezTo>
                  <a:cubicBezTo>
                    <a:pt x="96" y="185"/>
                    <a:pt x="346" y="114"/>
                    <a:pt x="429" y="292"/>
                  </a:cubicBezTo>
                  <a:cubicBezTo>
                    <a:pt x="572" y="292"/>
                    <a:pt x="703" y="304"/>
                    <a:pt x="834" y="304"/>
                  </a:cubicBezTo>
                  <a:cubicBezTo>
                    <a:pt x="1030" y="324"/>
                    <a:pt x="1237" y="394"/>
                    <a:pt x="1435" y="394"/>
                  </a:cubicBezTo>
                  <a:cubicBezTo>
                    <a:pt x="1597" y="394"/>
                    <a:pt x="1754" y="346"/>
                    <a:pt x="1894" y="185"/>
                  </a:cubicBezTo>
                  <a:cubicBezTo>
                    <a:pt x="1766" y="90"/>
                    <a:pt x="1627" y="67"/>
                    <a:pt x="1484" y="67"/>
                  </a:cubicBezTo>
                  <a:cubicBezTo>
                    <a:pt x="1357" y="67"/>
                    <a:pt x="1228" y="85"/>
                    <a:pt x="1103" y="85"/>
                  </a:cubicBezTo>
                  <a:cubicBezTo>
                    <a:pt x="1001" y="85"/>
                    <a:pt x="903" y="73"/>
                    <a:pt x="810" y="31"/>
                  </a:cubicBezTo>
                  <a:cubicBezTo>
                    <a:pt x="747" y="50"/>
                    <a:pt x="684" y="57"/>
                    <a:pt x="621" y="57"/>
                  </a:cubicBezTo>
                  <a:cubicBezTo>
                    <a:pt x="445" y="57"/>
                    <a:pt x="272" y="1"/>
                    <a:pt x="9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40" name="Google Shape;3940;p32"/>
            <p:cNvSpPr/>
            <p:nvPr/>
          </p:nvSpPr>
          <p:spPr>
            <a:xfrm>
              <a:off x="5793275" y="3466275"/>
              <a:ext cx="47650" cy="6700"/>
            </a:xfrm>
            <a:custGeom>
              <a:avLst/>
              <a:gdLst/>
              <a:ahLst/>
              <a:cxnLst/>
              <a:rect l="l" t="t" r="r" b="b"/>
              <a:pathLst>
                <a:path w="1906" h="268" extrusionOk="0">
                  <a:moveTo>
                    <a:pt x="1075" y="1"/>
                  </a:moveTo>
                  <a:cubicBezTo>
                    <a:pt x="758" y="1"/>
                    <a:pt x="440" y="41"/>
                    <a:pt x="125" y="41"/>
                  </a:cubicBezTo>
                  <a:cubicBezTo>
                    <a:pt x="83" y="41"/>
                    <a:pt x="42" y="40"/>
                    <a:pt x="0" y="38"/>
                  </a:cubicBezTo>
                  <a:lnTo>
                    <a:pt x="0" y="38"/>
                  </a:lnTo>
                  <a:cubicBezTo>
                    <a:pt x="155" y="116"/>
                    <a:pt x="319" y="126"/>
                    <a:pt x="485" y="126"/>
                  </a:cubicBezTo>
                  <a:cubicBezTo>
                    <a:pt x="549" y="126"/>
                    <a:pt x="614" y="125"/>
                    <a:pt x="678" y="125"/>
                  </a:cubicBezTo>
                  <a:cubicBezTo>
                    <a:pt x="804" y="125"/>
                    <a:pt x="929" y="131"/>
                    <a:pt x="1048" y="169"/>
                  </a:cubicBezTo>
                  <a:cubicBezTo>
                    <a:pt x="1144" y="242"/>
                    <a:pt x="1241" y="267"/>
                    <a:pt x="1337" y="267"/>
                  </a:cubicBezTo>
                  <a:cubicBezTo>
                    <a:pt x="1479" y="267"/>
                    <a:pt x="1621" y="212"/>
                    <a:pt x="1762" y="169"/>
                  </a:cubicBezTo>
                  <a:cubicBezTo>
                    <a:pt x="1810" y="157"/>
                    <a:pt x="1858" y="157"/>
                    <a:pt x="1905" y="146"/>
                  </a:cubicBezTo>
                  <a:cubicBezTo>
                    <a:pt x="1630" y="31"/>
                    <a:pt x="1353" y="1"/>
                    <a:pt x="107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41" name="Google Shape;3941;p32"/>
            <p:cNvSpPr/>
            <p:nvPr/>
          </p:nvSpPr>
          <p:spPr>
            <a:xfrm>
              <a:off x="5636400" y="3455625"/>
              <a:ext cx="29800" cy="4125"/>
            </a:xfrm>
            <a:custGeom>
              <a:avLst/>
              <a:gdLst/>
              <a:ahLst/>
              <a:cxnLst/>
              <a:rect l="l" t="t" r="r" b="b"/>
              <a:pathLst>
                <a:path w="1192" h="165" extrusionOk="0">
                  <a:moveTo>
                    <a:pt x="1" y="0"/>
                  </a:moveTo>
                  <a:lnTo>
                    <a:pt x="1" y="0"/>
                  </a:lnTo>
                  <a:cubicBezTo>
                    <a:pt x="176" y="131"/>
                    <a:pt x="358" y="165"/>
                    <a:pt x="542" y="165"/>
                  </a:cubicBezTo>
                  <a:cubicBezTo>
                    <a:pt x="733" y="165"/>
                    <a:pt x="925" y="129"/>
                    <a:pt x="1113" y="129"/>
                  </a:cubicBezTo>
                  <a:cubicBezTo>
                    <a:pt x="1139" y="129"/>
                    <a:pt x="1165" y="129"/>
                    <a:pt x="1191" y="131"/>
                  </a:cubicBezTo>
                  <a:cubicBezTo>
                    <a:pt x="810" y="0"/>
                    <a:pt x="406"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42" name="Google Shape;3942;p32"/>
            <p:cNvSpPr/>
            <p:nvPr/>
          </p:nvSpPr>
          <p:spPr>
            <a:xfrm>
              <a:off x="5604550" y="3452250"/>
              <a:ext cx="26825" cy="3850"/>
            </a:xfrm>
            <a:custGeom>
              <a:avLst/>
              <a:gdLst/>
              <a:ahLst/>
              <a:cxnLst/>
              <a:rect l="l" t="t" r="r" b="b"/>
              <a:pathLst>
                <a:path w="1073" h="154" extrusionOk="0">
                  <a:moveTo>
                    <a:pt x="576" y="1"/>
                  </a:moveTo>
                  <a:cubicBezTo>
                    <a:pt x="443" y="1"/>
                    <a:pt x="309" y="15"/>
                    <a:pt x="177" y="15"/>
                  </a:cubicBezTo>
                  <a:cubicBezTo>
                    <a:pt x="118" y="15"/>
                    <a:pt x="59" y="12"/>
                    <a:pt x="1" y="4"/>
                  </a:cubicBezTo>
                  <a:lnTo>
                    <a:pt x="1" y="4"/>
                  </a:lnTo>
                  <a:cubicBezTo>
                    <a:pt x="154" y="123"/>
                    <a:pt x="323" y="153"/>
                    <a:pt x="497" y="153"/>
                  </a:cubicBezTo>
                  <a:cubicBezTo>
                    <a:pt x="673" y="153"/>
                    <a:pt x="854" y="122"/>
                    <a:pt x="1028" y="122"/>
                  </a:cubicBezTo>
                  <a:cubicBezTo>
                    <a:pt x="1043" y="122"/>
                    <a:pt x="1058" y="123"/>
                    <a:pt x="1072" y="123"/>
                  </a:cubicBezTo>
                  <a:cubicBezTo>
                    <a:pt x="911" y="23"/>
                    <a:pt x="744" y="1"/>
                    <a:pt x="57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43" name="Google Shape;3943;p32"/>
            <p:cNvSpPr/>
            <p:nvPr/>
          </p:nvSpPr>
          <p:spPr>
            <a:xfrm>
              <a:off x="5690575" y="3459550"/>
              <a:ext cx="25625" cy="3650"/>
            </a:xfrm>
            <a:custGeom>
              <a:avLst/>
              <a:gdLst/>
              <a:ahLst/>
              <a:cxnLst/>
              <a:rect l="l" t="t" r="r" b="b"/>
              <a:pathLst>
                <a:path w="1025" h="146" extrusionOk="0">
                  <a:moveTo>
                    <a:pt x="419" y="0"/>
                  </a:moveTo>
                  <a:cubicBezTo>
                    <a:pt x="283" y="0"/>
                    <a:pt x="144" y="10"/>
                    <a:pt x="1" y="10"/>
                  </a:cubicBezTo>
                  <a:cubicBezTo>
                    <a:pt x="143" y="119"/>
                    <a:pt x="298" y="146"/>
                    <a:pt x="458" y="146"/>
                  </a:cubicBezTo>
                  <a:cubicBezTo>
                    <a:pt x="606" y="146"/>
                    <a:pt x="757" y="123"/>
                    <a:pt x="906" y="123"/>
                  </a:cubicBezTo>
                  <a:cubicBezTo>
                    <a:pt x="946" y="123"/>
                    <a:pt x="985" y="125"/>
                    <a:pt x="1025" y="129"/>
                  </a:cubicBezTo>
                  <a:cubicBezTo>
                    <a:pt x="825" y="22"/>
                    <a:pt x="625" y="0"/>
                    <a:pt x="41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44" name="Google Shape;3944;p32"/>
            <p:cNvSpPr/>
            <p:nvPr/>
          </p:nvSpPr>
          <p:spPr>
            <a:xfrm>
              <a:off x="5719450" y="3462875"/>
              <a:ext cx="15800" cy="3700"/>
            </a:xfrm>
            <a:custGeom>
              <a:avLst/>
              <a:gdLst/>
              <a:ahLst/>
              <a:cxnLst/>
              <a:rect l="l" t="t" r="r" b="b"/>
              <a:pathLst>
                <a:path w="632" h="148" extrusionOk="0">
                  <a:moveTo>
                    <a:pt x="126" y="1"/>
                  </a:moveTo>
                  <a:cubicBezTo>
                    <a:pt x="84" y="1"/>
                    <a:pt x="43" y="3"/>
                    <a:pt x="1" y="8"/>
                  </a:cubicBezTo>
                  <a:cubicBezTo>
                    <a:pt x="95" y="121"/>
                    <a:pt x="203" y="148"/>
                    <a:pt x="317" y="148"/>
                  </a:cubicBezTo>
                  <a:cubicBezTo>
                    <a:pt x="419" y="148"/>
                    <a:pt x="525" y="127"/>
                    <a:pt x="632" y="127"/>
                  </a:cubicBezTo>
                  <a:cubicBezTo>
                    <a:pt x="459" y="41"/>
                    <a:pt x="295" y="1"/>
                    <a:pt x="12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45" name="Google Shape;3945;p32"/>
            <p:cNvSpPr/>
            <p:nvPr/>
          </p:nvSpPr>
          <p:spPr>
            <a:xfrm>
              <a:off x="5668850" y="3459475"/>
              <a:ext cx="3900" cy="1625"/>
            </a:xfrm>
            <a:custGeom>
              <a:avLst/>
              <a:gdLst/>
              <a:ahLst/>
              <a:cxnLst/>
              <a:rect l="l" t="t" r="r" b="b"/>
              <a:pathLst>
                <a:path w="156" h="65" extrusionOk="0">
                  <a:moveTo>
                    <a:pt x="1" y="1"/>
                  </a:moveTo>
                  <a:cubicBezTo>
                    <a:pt x="12" y="25"/>
                    <a:pt x="36" y="37"/>
                    <a:pt x="48" y="60"/>
                  </a:cubicBezTo>
                  <a:cubicBezTo>
                    <a:pt x="56" y="63"/>
                    <a:pt x="65" y="65"/>
                    <a:pt x="74" y="65"/>
                  </a:cubicBezTo>
                  <a:cubicBezTo>
                    <a:pt x="104" y="65"/>
                    <a:pt x="137" y="47"/>
                    <a:pt x="15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46" name="Google Shape;3946;p32"/>
            <p:cNvSpPr/>
            <p:nvPr/>
          </p:nvSpPr>
          <p:spPr>
            <a:xfrm>
              <a:off x="5844475" y="3468600"/>
              <a:ext cx="3875" cy="1625"/>
            </a:xfrm>
            <a:custGeom>
              <a:avLst/>
              <a:gdLst/>
              <a:ahLst/>
              <a:cxnLst/>
              <a:rect l="l" t="t" r="r" b="b"/>
              <a:pathLst>
                <a:path w="155" h="65" extrusionOk="0">
                  <a:moveTo>
                    <a:pt x="76" y="1"/>
                  </a:moveTo>
                  <a:cubicBezTo>
                    <a:pt x="40" y="1"/>
                    <a:pt x="9" y="18"/>
                    <a:pt x="0" y="64"/>
                  </a:cubicBezTo>
                  <a:lnTo>
                    <a:pt x="155" y="64"/>
                  </a:lnTo>
                  <a:cubicBezTo>
                    <a:pt x="131" y="29"/>
                    <a:pt x="131" y="17"/>
                    <a:pt x="107" y="5"/>
                  </a:cubicBezTo>
                  <a:cubicBezTo>
                    <a:pt x="97" y="2"/>
                    <a:pt x="86" y="1"/>
                    <a:pt x="7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47" name="Google Shape;3947;p32"/>
            <p:cNvSpPr/>
            <p:nvPr/>
          </p:nvSpPr>
          <p:spPr>
            <a:xfrm>
              <a:off x="5884050" y="3265400"/>
              <a:ext cx="61350" cy="22975"/>
            </a:xfrm>
            <a:custGeom>
              <a:avLst/>
              <a:gdLst/>
              <a:ahLst/>
              <a:cxnLst/>
              <a:rect l="l" t="t" r="r" b="b"/>
              <a:pathLst>
                <a:path w="2454" h="919" extrusionOk="0">
                  <a:moveTo>
                    <a:pt x="13" y="1"/>
                  </a:moveTo>
                  <a:cubicBezTo>
                    <a:pt x="1" y="61"/>
                    <a:pt x="1" y="120"/>
                    <a:pt x="1" y="180"/>
                  </a:cubicBezTo>
                  <a:cubicBezTo>
                    <a:pt x="477" y="346"/>
                    <a:pt x="989" y="334"/>
                    <a:pt x="1441" y="572"/>
                  </a:cubicBezTo>
                  <a:cubicBezTo>
                    <a:pt x="1370" y="620"/>
                    <a:pt x="1370" y="680"/>
                    <a:pt x="1441" y="715"/>
                  </a:cubicBezTo>
                  <a:cubicBezTo>
                    <a:pt x="1469" y="715"/>
                    <a:pt x="1504" y="714"/>
                    <a:pt x="1538" y="714"/>
                  </a:cubicBezTo>
                  <a:cubicBezTo>
                    <a:pt x="1608" y="714"/>
                    <a:pt x="1680" y="719"/>
                    <a:pt x="1703" y="751"/>
                  </a:cubicBezTo>
                  <a:cubicBezTo>
                    <a:pt x="1815" y="872"/>
                    <a:pt x="1921" y="919"/>
                    <a:pt x="2023" y="919"/>
                  </a:cubicBezTo>
                  <a:cubicBezTo>
                    <a:pt x="2171" y="919"/>
                    <a:pt x="2312" y="821"/>
                    <a:pt x="2453" y="715"/>
                  </a:cubicBezTo>
                  <a:cubicBezTo>
                    <a:pt x="2392" y="387"/>
                    <a:pt x="2109" y="227"/>
                    <a:pt x="1865" y="227"/>
                  </a:cubicBezTo>
                  <a:cubicBezTo>
                    <a:pt x="1826" y="227"/>
                    <a:pt x="1787" y="231"/>
                    <a:pt x="1751" y="239"/>
                  </a:cubicBezTo>
                  <a:cubicBezTo>
                    <a:pt x="1650" y="258"/>
                    <a:pt x="1553" y="266"/>
                    <a:pt x="1457" y="266"/>
                  </a:cubicBezTo>
                  <a:cubicBezTo>
                    <a:pt x="951" y="266"/>
                    <a:pt x="503" y="41"/>
                    <a:pt x="1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48" name="Google Shape;3948;p32"/>
            <p:cNvSpPr/>
            <p:nvPr/>
          </p:nvSpPr>
          <p:spPr>
            <a:xfrm>
              <a:off x="5859650" y="3279700"/>
              <a:ext cx="60450" cy="10450"/>
            </a:xfrm>
            <a:custGeom>
              <a:avLst/>
              <a:gdLst/>
              <a:ahLst/>
              <a:cxnLst/>
              <a:rect l="l" t="t" r="r" b="b"/>
              <a:pathLst>
                <a:path w="2418" h="418" extrusionOk="0">
                  <a:moveTo>
                    <a:pt x="2417" y="0"/>
                  </a:moveTo>
                  <a:cubicBezTo>
                    <a:pt x="1837" y="9"/>
                    <a:pt x="1267" y="17"/>
                    <a:pt x="702" y="17"/>
                  </a:cubicBezTo>
                  <a:cubicBezTo>
                    <a:pt x="468" y="17"/>
                    <a:pt x="234" y="16"/>
                    <a:pt x="0" y="12"/>
                  </a:cubicBezTo>
                  <a:lnTo>
                    <a:pt x="0" y="12"/>
                  </a:lnTo>
                  <a:cubicBezTo>
                    <a:pt x="191" y="227"/>
                    <a:pt x="584" y="96"/>
                    <a:pt x="715" y="417"/>
                  </a:cubicBezTo>
                  <a:cubicBezTo>
                    <a:pt x="816" y="204"/>
                    <a:pt x="987" y="138"/>
                    <a:pt x="1191" y="138"/>
                  </a:cubicBezTo>
                  <a:cubicBezTo>
                    <a:pt x="1226" y="138"/>
                    <a:pt x="1261" y="140"/>
                    <a:pt x="1298" y="143"/>
                  </a:cubicBezTo>
                  <a:cubicBezTo>
                    <a:pt x="1322" y="161"/>
                    <a:pt x="1346" y="170"/>
                    <a:pt x="1368" y="170"/>
                  </a:cubicBezTo>
                  <a:cubicBezTo>
                    <a:pt x="1391" y="170"/>
                    <a:pt x="1411" y="161"/>
                    <a:pt x="1429" y="143"/>
                  </a:cubicBezTo>
                  <a:cubicBezTo>
                    <a:pt x="1477" y="179"/>
                    <a:pt x="1536" y="227"/>
                    <a:pt x="1584" y="262"/>
                  </a:cubicBezTo>
                  <a:cubicBezTo>
                    <a:pt x="1584" y="286"/>
                    <a:pt x="1596" y="286"/>
                    <a:pt x="1632" y="298"/>
                  </a:cubicBezTo>
                  <a:cubicBezTo>
                    <a:pt x="1638" y="301"/>
                    <a:pt x="1644" y="303"/>
                    <a:pt x="1650" y="303"/>
                  </a:cubicBezTo>
                  <a:cubicBezTo>
                    <a:pt x="1668" y="303"/>
                    <a:pt x="1688" y="289"/>
                    <a:pt x="1715" y="262"/>
                  </a:cubicBezTo>
                  <a:cubicBezTo>
                    <a:pt x="1774" y="167"/>
                    <a:pt x="1882" y="131"/>
                    <a:pt x="2001" y="131"/>
                  </a:cubicBezTo>
                  <a:lnTo>
                    <a:pt x="2144" y="286"/>
                  </a:lnTo>
                  <a:cubicBezTo>
                    <a:pt x="2144" y="298"/>
                    <a:pt x="2167" y="298"/>
                    <a:pt x="2191" y="310"/>
                  </a:cubicBezTo>
                  <a:cubicBezTo>
                    <a:pt x="2198" y="313"/>
                    <a:pt x="2205" y="315"/>
                    <a:pt x="2212" y="315"/>
                  </a:cubicBezTo>
                  <a:cubicBezTo>
                    <a:pt x="2233" y="315"/>
                    <a:pt x="2257" y="304"/>
                    <a:pt x="2275" y="286"/>
                  </a:cubicBezTo>
                  <a:lnTo>
                    <a:pt x="2417" y="143"/>
                  </a:lnTo>
                  <a:lnTo>
                    <a:pt x="2417"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49" name="Google Shape;3949;p32"/>
            <p:cNvSpPr/>
            <p:nvPr/>
          </p:nvSpPr>
          <p:spPr>
            <a:xfrm>
              <a:off x="5965325" y="3269875"/>
              <a:ext cx="20850" cy="15100"/>
            </a:xfrm>
            <a:custGeom>
              <a:avLst/>
              <a:gdLst/>
              <a:ahLst/>
              <a:cxnLst/>
              <a:rect l="l" t="t" r="r" b="b"/>
              <a:pathLst>
                <a:path w="834" h="604" extrusionOk="0">
                  <a:moveTo>
                    <a:pt x="214" y="1"/>
                  </a:moveTo>
                  <a:cubicBezTo>
                    <a:pt x="167" y="96"/>
                    <a:pt x="107" y="179"/>
                    <a:pt x="48" y="263"/>
                  </a:cubicBezTo>
                  <a:cubicBezTo>
                    <a:pt x="0" y="322"/>
                    <a:pt x="0" y="358"/>
                    <a:pt x="48" y="405"/>
                  </a:cubicBezTo>
                  <a:cubicBezTo>
                    <a:pt x="186" y="459"/>
                    <a:pt x="296" y="540"/>
                    <a:pt x="428" y="540"/>
                  </a:cubicBezTo>
                  <a:cubicBezTo>
                    <a:pt x="444" y="540"/>
                    <a:pt x="460" y="539"/>
                    <a:pt x="476" y="536"/>
                  </a:cubicBezTo>
                  <a:cubicBezTo>
                    <a:pt x="522" y="582"/>
                    <a:pt x="571" y="603"/>
                    <a:pt x="619" y="603"/>
                  </a:cubicBezTo>
                  <a:cubicBezTo>
                    <a:pt x="670" y="603"/>
                    <a:pt x="719" y="579"/>
                    <a:pt x="762" y="536"/>
                  </a:cubicBezTo>
                  <a:cubicBezTo>
                    <a:pt x="834" y="108"/>
                    <a:pt x="465" y="120"/>
                    <a:pt x="21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50" name="Google Shape;3950;p32"/>
            <p:cNvSpPr/>
            <p:nvPr/>
          </p:nvSpPr>
          <p:spPr>
            <a:xfrm>
              <a:off x="5977225" y="3283275"/>
              <a:ext cx="7175" cy="7175"/>
            </a:xfrm>
            <a:custGeom>
              <a:avLst/>
              <a:gdLst/>
              <a:ahLst/>
              <a:cxnLst/>
              <a:rect l="l" t="t" r="r" b="b"/>
              <a:pathLst>
                <a:path w="287" h="287" extrusionOk="0">
                  <a:moveTo>
                    <a:pt x="0" y="0"/>
                  </a:moveTo>
                  <a:cubicBezTo>
                    <a:pt x="0" y="119"/>
                    <a:pt x="36" y="238"/>
                    <a:pt x="143" y="286"/>
                  </a:cubicBezTo>
                  <a:cubicBezTo>
                    <a:pt x="179" y="203"/>
                    <a:pt x="239" y="96"/>
                    <a:pt x="28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51" name="Google Shape;3951;p32"/>
            <p:cNvSpPr/>
            <p:nvPr/>
          </p:nvSpPr>
          <p:spPr>
            <a:xfrm>
              <a:off x="5964425" y="3276725"/>
              <a:ext cx="2100" cy="3600"/>
            </a:xfrm>
            <a:custGeom>
              <a:avLst/>
              <a:gdLst/>
              <a:ahLst/>
              <a:cxnLst/>
              <a:rect l="l" t="t" r="r" b="b"/>
              <a:pathLst>
                <a:path w="84" h="144" extrusionOk="0">
                  <a:moveTo>
                    <a:pt x="84" y="0"/>
                  </a:moveTo>
                  <a:cubicBezTo>
                    <a:pt x="0" y="48"/>
                    <a:pt x="12" y="84"/>
                    <a:pt x="84" y="143"/>
                  </a:cubicBezTo>
                  <a:lnTo>
                    <a:pt x="84"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52" name="Google Shape;3952;p32"/>
            <p:cNvSpPr/>
            <p:nvPr/>
          </p:nvSpPr>
          <p:spPr>
            <a:xfrm>
              <a:off x="5912925" y="3287150"/>
              <a:ext cx="3300" cy="2025"/>
            </a:xfrm>
            <a:custGeom>
              <a:avLst/>
              <a:gdLst/>
              <a:ahLst/>
              <a:cxnLst/>
              <a:rect l="l" t="t" r="r" b="b"/>
              <a:pathLst>
                <a:path w="132" h="81" extrusionOk="0">
                  <a:moveTo>
                    <a:pt x="1" y="0"/>
                  </a:moveTo>
                  <a:cubicBezTo>
                    <a:pt x="24" y="54"/>
                    <a:pt x="48" y="81"/>
                    <a:pt x="71" y="81"/>
                  </a:cubicBezTo>
                  <a:cubicBezTo>
                    <a:pt x="93" y="81"/>
                    <a:pt x="114" y="54"/>
                    <a:pt x="13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53" name="Google Shape;3953;p32"/>
            <p:cNvSpPr/>
            <p:nvPr/>
          </p:nvSpPr>
          <p:spPr>
            <a:xfrm>
              <a:off x="5909350" y="3283875"/>
              <a:ext cx="3600" cy="3600"/>
            </a:xfrm>
            <a:custGeom>
              <a:avLst/>
              <a:gdLst/>
              <a:ahLst/>
              <a:cxnLst/>
              <a:rect l="l" t="t" r="r" b="b"/>
              <a:pathLst>
                <a:path w="144" h="144" extrusionOk="0">
                  <a:moveTo>
                    <a:pt x="1" y="0"/>
                  </a:moveTo>
                  <a:lnTo>
                    <a:pt x="144" y="143"/>
                  </a:lnTo>
                  <a:cubicBezTo>
                    <a:pt x="96" y="84"/>
                    <a:pt x="37" y="36"/>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54" name="Google Shape;3954;p32"/>
            <p:cNvSpPr/>
            <p:nvPr/>
          </p:nvSpPr>
          <p:spPr>
            <a:xfrm>
              <a:off x="5891500" y="3283875"/>
              <a:ext cx="3300" cy="1100"/>
            </a:xfrm>
            <a:custGeom>
              <a:avLst/>
              <a:gdLst/>
              <a:ahLst/>
              <a:cxnLst/>
              <a:rect l="l" t="t" r="r" b="b"/>
              <a:pathLst>
                <a:path w="132" h="44" extrusionOk="0">
                  <a:moveTo>
                    <a:pt x="0" y="0"/>
                  </a:moveTo>
                  <a:cubicBezTo>
                    <a:pt x="10" y="18"/>
                    <a:pt x="19" y="44"/>
                    <a:pt x="22" y="44"/>
                  </a:cubicBezTo>
                  <a:cubicBezTo>
                    <a:pt x="24" y="44"/>
                    <a:pt x="24" y="41"/>
                    <a:pt x="24" y="36"/>
                  </a:cubicBezTo>
                  <a:cubicBezTo>
                    <a:pt x="72" y="24"/>
                    <a:pt x="96" y="12"/>
                    <a:pt x="13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55" name="Google Shape;3955;p32"/>
            <p:cNvSpPr/>
            <p:nvPr/>
          </p:nvSpPr>
          <p:spPr>
            <a:xfrm>
              <a:off x="5898350" y="3287150"/>
              <a:ext cx="3900" cy="2025"/>
            </a:xfrm>
            <a:custGeom>
              <a:avLst/>
              <a:gdLst/>
              <a:ahLst/>
              <a:cxnLst/>
              <a:rect l="l" t="t" r="r" b="b"/>
              <a:pathLst>
                <a:path w="156" h="81" extrusionOk="0">
                  <a:moveTo>
                    <a:pt x="0" y="0"/>
                  </a:moveTo>
                  <a:cubicBezTo>
                    <a:pt x="30" y="54"/>
                    <a:pt x="57" y="81"/>
                    <a:pt x="82" y="81"/>
                  </a:cubicBezTo>
                  <a:cubicBezTo>
                    <a:pt x="107" y="81"/>
                    <a:pt x="131" y="54"/>
                    <a:pt x="15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56" name="Google Shape;3956;p32"/>
            <p:cNvSpPr/>
            <p:nvPr/>
          </p:nvSpPr>
          <p:spPr>
            <a:xfrm>
              <a:off x="5945375" y="3283875"/>
              <a:ext cx="1500" cy="1350"/>
            </a:xfrm>
            <a:custGeom>
              <a:avLst/>
              <a:gdLst/>
              <a:ahLst/>
              <a:cxnLst/>
              <a:rect l="l" t="t" r="r" b="b"/>
              <a:pathLst>
                <a:path w="60" h="54" extrusionOk="0">
                  <a:moveTo>
                    <a:pt x="0" y="0"/>
                  </a:moveTo>
                  <a:lnTo>
                    <a:pt x="0" y="0"/>
                  </a:lnTo>
                  <a:cubicBezTo>
                    <a:pt x="7" y="35"/>
                    <a:pt x="22" y="53"/>
                    <a:pt x="36" y="53"/>
                  </a:cubicBezTo>
                  <a:cubicBezTo>
                    <a:pt x="46" y="53"/>
                    <a:pt x="55" y="44"/>
                    <a:pt x="60" y="24"/>
                  </a:cubicBezTo>
                  <a:cubicBezTo>
                    <a:pt x="60" y="24"/>
                    <a:pt x="12"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57" name="Google Shape;3957;p32"/>
            <p:cNvSpPr/>
            <p:nvPr/>
          </p:nvSpPr>
          <p:spPr>
            <a:xfrm>
              <a:off x="5822450" y="3284450"/>
              <a:ext cx="4475" cy="1275"/>
            </a:xfrm>
            <a:custGeom>
              <a:avLst/>
              <a:gdLst/>
              <a:ahLst/>
              <a:cxnLst/>
              <a:rect l="l" t="t" r="r" b="b"/>
              <a:pathLst>
                <a:path w="179" h="51" extrusionOk="0">
                  <a:moveTo>
                    <a:pt x="0" y="1"/>
                  </a:moveTo>
                  <a:cubicBezTo>
                    <a:pt x="29" y="35"/>
                    <a:pt x="62" y="50"/>
                    <a:pt x="94" y="50"/>
                  </a:cubicBezTo>
                  <a:cubicBezTo>
                    <a:pt x="128" y="50"/>
                    <a:pt x="160" y="32"/>
                    <a:pt x="17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58" name="Google Shape;3958;p32"/>
            <p:cNvSpPr/>
            <p:nvPr/>
          </p:nvSpPr>
          <p:spPr>
            <a:xfrm>
              <a:off x="6051050" y="3283875"/>
              <a:ext cx="12525" cy="8725"/>
            </a:xfrm>
            <a:custGeom>
              <a:avLst/>
              <a:gdLst/>
              <a:ahLst/>
              <a:cxnLst/>
              <a:rect l="l" t="t" r="r" b="b"/>
              <a:pathLst>
                <a:path w="501" h="349" extrusionOk="0">
                  <a:moveTo>
                    <a:pt x="60" y="0"/>
                  </a:moveTo>
                  <a:cubicBezTo>
                    <a:pt x="0" y="36"/>
                    <a:pt x="0" y="84"/>
                    <a:pt x="60" y="143"/>
                  </a:cubicBezTo>
                  <a:cubicBezTo>
                    <a:pt x="107" y="203"/>
                    <a:pt x="167" y="250"/>
                    <a:pt x="203" y="310"/>
                  </a:cubicBezTo>
                  <a:cubicBezTo>
                    <a:pt x="251" y="337"/>
                    <a:pt x="299" y="349"/>
                    <a:pt x="345" y="349"/>
                  </a:cubicBezTo>
                  <a:cubicBezTo>
                    <a:pt x="401" y="349"/>
                    <a:pt x="454" y="331"/>
                    <a:pt x="500" y="298"/>
                  </a:cubicBezTo>
                  <a:cubicBezTo>
                    <a:pt x="488" y="203"/>
                    <a:pt x="488" y="119"/>
                    <a:pt x="476" y="24"/>
                  </a:cubicBezTo>
                  <a:cubicBezTo>
                    <a:pt x="345" y="12"/>
                    <a:pt x="191" y="12"/>
                    <a:pt x="6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59" name="Google Shape;3959;p32"/>
            <p:cNvSpPr/>
            <p:nvPr/>
          </p:nvSpPr>
          <p:spPr>
            <a:xfrm>
              <a:off x="6056100" y="3290725"/>
              <a:ext cx="7475" cy="3175"/>
            </a:xfrm>
            <a:custGeom>
              <a:avLst/>
              <a:gdLst/>
              <a:ahLst/>
              <a:cxnLst/>
              <a:rect l="l" t="t" r="r" b="b"/>
              <a:pathLst>
                <a:path w="299" h="127" extrusionOk="0">
                  <a:moveTo>
                    <a:pt x="298" y="0"/>
                  </a:moveTo>
                  <a:lnTo>
                    <a:pt x="298" y="0"/>
                  </a:lnTo>
                  <a:cubicBezTo>
                    <a:pt x="203" y="24"/>
                    <a:pt x="108" y="24"/>
                    <a:pt x="1" y="24"/>
                  </a:cubicBezTo>
                  <a:cubicBezTo>
                    <a:pt x="1" y="60"/>
                    <a:pt x="1" y="95"/>
                    <a:pt x="24" y="119"/>
                  </a:cubicBezTo>
                  <a:cubicBezTo>
                    <a:pt x="43" y="124"/>
                    <a:pt x="62" y="126"/>
                    <a:pt x="81" y="126"/>
                  </a:cubicBezTo>
                  <a:cubicBezTo>
                    <a:pt x="160" y="126"/>
                    <a:pt x="241" y="86"/>
                    <a:pt x="29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60" name="Google Shape;3960;p32"/>
            <p:cNvSpPr/>
            <p:nvPr/>
          </p:nvSpPr>
          <p:spPr>
            <a:xfrm>
              <a:off x="6047775" y="3283275"/>
              <a:ext cx="4775" cy="4200"/>
            </a:xfrm>
            <a:custGeom>
              <a:avLst/>
              <a:gdLst/>
              <a:ahLst/>
              <a:cxnLst/>
              <a:rect l="l" t="t" r="r" b="b"/>
              <a:pathLst>
                <a:path w="191" h="168" extrusionOk="0">
                  <a:moveTo>
                    <a:pt x="72" y="0"/>
                  </a:moveTo>
                  <a:lnTo>
                    <a:pt x="60" y="24"/>
                  </a:lnTo>
                  <a:cubicBezTo>
                    <a:pt x="0" y="84"/>
                    <a:pt x="0" y="119"/>
                    <a:pt x="60" y="167"/>
                  </a:cubicBezTo>
                  <a:lnTo>
                    <a:pt x="179" y="167"/>
                  </a:lnTo>
                  <a:cubicBezTo>
                    <a:pt x="191" y="119"/>
                    <a:pt x="191" y="60"/>
                    <a:pt x="191" y="24"/>
                  </a:cubicBezTo>
                  <a:cubicBezTo>
                    <a:pt x="155" y="0"/>
                    <a:pt x="119" y="0"/>
                    <a:pt x="7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61" name="Google Shape;3961;p32"/>
            <p:cNvSpPr/>
            <p:nvPr/>
          </p:nvSpPr>
          <p:spPr>
            <a:xfrm>
              <a:off x="6045375" y="3283875"/>
              <a:ext cx="3900" cy="4600"/>
            </a:xfrm>
            <a:custGeom>
              <a:avLst/>
              <a:gdLst/>
              <a:ahLst/>
              <a:cxnLst/>
              <a:rect l="l" t="t" r="r" b="b"/>
              <a:pathLst>
                <a:path w="156" h="184" extrusionOk="0">
                  <a:moveTo>
                    <a:pt x="156" y="0"/>
                  </a:moveTo>
                  <a:cubicBezTo>
                    <a:pt x="108" y="36"/>
                    <a:pt x="49" y="84"/>
                    <a:pt x="1" y="143"/>
                  </a:cubicBezTo>
                  <a:cubicBezTo>
                    <a:pt x="1" y="143"/>
                    <a:pt x="13" y="155"/>
                    <a:pt x="49" y="179"/>
                  </a:cubicBezTo>
                  <a:cubicBezTo>
                    <a:pt x="60" y="182"/>
                    <a:pt x="71" y="183"/>
                    <a:pt x="80" y="183"/>
                  </a:cubicBezTo>
                  <a:cubicBezTo>
                    <a:pt x="109" y="183"/>
                    <a:pt x="129" y="170"/>
                    <a:pt x="156" y="143"/>
                  </a:cubicBezTo>
                  <a:lnTo>
                    <a:pt x="156"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62" name="Google Shape;3962;p32"/>
            <p:cNvSpPr/>
            <p:nvPr/>
          </p:nvSpPr>
          <p:spPr>
            <a:xfrm>
              <a:off x="6044200" y="3287150"/>
              <a:ext cx="5075" cy="3300"/>
            </a:xfrm>
            <a:custGeom>
              <a:avLst/>
              <a:gdLst/>
              <a:ahLst/>
              <a:cxnLst/>
              <a:rect l="l" t="t" r="r" b="b"/>
              <a:pathLst>
                <a:path w="203" h="132" extrusionOk="0">
                  <a:moveTo>
                    <a:pt x="48" y="0"/>
                  </a:moveTo>
                  <a:lnTo>
                    <a:pt x="36" y="12"/>
                  </a:lnTo>
                  <a:cubicBezTo>
                    <a:pt x="0" y="60"/>
                    <a:pt x="0" y="95"/>
                    <a:pt x="48" y="131"/>
                  </a:cubicBezTo>
                  <a:cubicBezTo>
                    <a:pt x="96" y="83"/>
                    <a:pt x="155" y="48"/>
                    <a:pt x="20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63" name="Google Shape;3963;p32"/>
            <p:cNvSpPr/>
            <p:nvPr/>
          </p:nvSpPr>
          <p:spPr>
            <a:xfrm>
              <a:off x="6043300" y="3287725"/>
              <a:ext cx="2100" cy="3025"/>
            </a:xfrm>
            <a:custGeom>
              <a:avLst/>
              <a:gdLst/>
              <a:ahLst/>
              <a:cxnLst/>
              <a:rect l="l" t="t" r="r" b="b"/>
              <a:pathLst>
                <a:path w="84" h="121" extrusionOk="0">
                  <a:moveTo>
                    <a:pt x="72" y="1"/>
                  </a:moveTo>
                  <a:cubicBezTo>
                    <a:pt x="1" y="49"/>
                    <a:pt x="24" y="84"/>
                    <a:pt x="84" y="120"/>
                  </a:cubicBezTo>
                  <a:cubicBezTo>
                    <a:pt x="84" y="84"/>
                    <a:pt x="72" y="49"/>
                    <a:pt x="7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64" name="Google Shape;3964;p32"/>
            <p:cNvSpPr/>
            <p:nvPr/>
          </p:nvSpPr>
          <p:spPr>
            <a:xfrm>
              <a:off x="6092425" y="3292800"/>
              <a:ext cx="8050" cy="4775"/>
            </a:xfrm>
            <a:custGeom>
              <a:avLst/>
              <a:gdLst/>
              <a:ahLst/>
              <a:cxnLst/>
              <a:rect l="l" t="t" r="r" b="b"/>
              <a:pathLst>
                <a:path w="322" h="191" extrusionOk="0">
                  <a:moveTo>
                    <a:pt x="137" y="0"/>
                  </a:moveTo>
                  <a:cubicBezTo>
                    <a:pt x="89" y="0"/>
                    <a:pt x="42" y="24"/>
                    <a:pt x="0" y="72"/>
                  </a:cubicBezTo>
                  <a:lnTo>
                    <a:pt x="0" y="191"/>
                  </a:lnTo>
                  <a:lnTo>
                    <a:pt x="274" y="191"/>
                  </a:lnTo>
                  <a:cubicBezTo>
                    <a:pt x="322" y="155"/>
                    <a:pt x="322" y="119"/>
                    <a:pt x="274" y="72"/>
                  </a:cubicBezTo>
                  <a:cubicBezTo>
                    <a:pt x="232" y="24"/>
                    <a:pt x="185" y="0"/>
                    <a:pt x="13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65" name="Google Shape;3965;p32"/>
            <p:cNvSpPr/>
            <p:nvPr/>
          </p:nvSpPr>
          <p:spPr>
            <a:xfrm>
              <a:off x="6099250" y="3294575"/>
              <a:ext cx="3600" cy="3225"/>
            </a:xfrm>
            <a:custGeom>
              <a:avLst/>
              <a:gdLst/>
              <a:ahLst/>
              <a:cxnLst/>
              <a:rect l="l" t="t" r="r" b="b"/>
              <a:pathLst>
                <a:path w="144" h="129" extrusionOk="0">
                  <a:moveTo>
                    <a:pt x="1" y="1"/>
                  </a:moveTo>
                  <a:lnTo>
                    <a:pt x="1" y="120"/>
                  </a:lnTo>
                  <a:cubicBezTo>
                    <a:pt x="25" y="126"/>
                    <a:pt x="49" y="129"/>
                    <a:pt x="72" y="129"/>
                  </a:cubicBezTo>
                  <a:cubicBezTo>
                    <a:pt x="96" y="129"/>
                    <a:pt x="120" y="126"/>
                    <a:pt x="144" y="120"/>
                  </a:cubicBezTo>
                  <a:cubicBezTo>
                    <a:pt x="96" y="84"/>
                    <a:pt x="49" y="48"/>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66" name="Google Shape;3966;p32"/>
            <p:cNvSpPr/>
            <p:nvPr/>
          </p:nvSpPr>
          <p:spPr>
            <a:xfrm>
              <a:off x="6106700" y="3296375"/>
              <a:ext cx="3600" cy="1350"/>
            </a:xfrm>
            <a:custGeom>
              <a:avLst/>
              <a:gdLst/>
              <a:ahLst/>
              <a:cxnLst/>
              <a:rect l="l" t="t" r="r" b="b"/>
              <a:pathLst>
                <a:path w="144" h="54" extrusionOk="0">
                  <a:moveTo>
                    <a:pt x="108" y="0"/>
                  </a:moveTo>
                  <a:cubicBezTo>
                    <a:pt x="60" y="12"/>
                    <a:pt x="36" y="36"/>
                    <a:pt x="1" y="48"/>
                  </a:cubicBezTo>
                  <a:cubicBezTo>
                    <a:pt x="32" y="48"/>
                    <a:pt x="64" y="53"/>
                    <a:pt x="96" y="53"/>
                  </a:cubicBezTo>
                  <a:cubicBezTo>
                    <a:pt x="112" y="53"/>
                    <a:pt x="128" y="52"/>
                    <a:pt x="144" y="48"/>
                  </a:cubicBezTo>
                  <a:cubicBezTo>
                    <a:pt x="144" y="36"/>
                    <a:pt x="120" y="0"/>
                    <a:pt x="10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67" name="Google Shape;3967;p32"/>
            <p:cNvSpPr/>
            <p:nvPr/>
          </p:nvSpPr>
          <p:spPr>
            <a:xfrm>
              <a:off x="5361975" y="3549375"/>
              <a:ext cx="39300" cy="35150"/>
            </a:xfrm>
            <a:custGeom>
              <a:avLst/>
              <a:gdLst/>
              <a:ahLst/>
              <a:cxnLst/>
              <a:rect l="l" t="t" r="r" b="b"/>
              <a:pathLst>
                <a:path w="1572" h="1406" extrusionOk="0">
                  <a:moveTo>
                    <a:pt x="357" y="1"/>
                  </a:moveTo>
                  <a:cubicBezTo>
                    <a:pt x="0" y="48"/>
                    <a:pt x="203" y="298"/>
                    <a:pt x="203" y="465"/>
                  </a:cubicBezTo>
                  <a:cubicBezTo>
                    <a:pt x="203" y="822"/>
                    <a:pt x="286" y="1144"/>
                    <a:pt x="560" y="1405"/>
                  </a:cubicBezTo>
                  <a:cubicBezTo>
                    <a:pt x="893" y="1358"/>
                    <a:pt x="1203" y="1310"/>
                    <a:pt x="1536" y="1263"/>
                  </a:cubicBezTo>
                  <a:cubicBezTo>
                    <a:pt x="1572" y="1215"/>
                    <a:pt x="1572" y="1167"/>
                    <a:pt x="1548" y="1108"/>
                  </a:cubicBezTo>
                  <a:cubicBezTo>
                    <a:pt x="1500" y="1060"/>
                    <a:pt x="1441" y="1024"/>
                    <a:pt x="1381" y="1013"/>
                  </a:cubicBezTo>
                  <a:cubicBezTo>
                    <a:pt x="1215" y="965"/>
                    <a:pt x="1036" y="1001"/>
                    <a:pt x="881" y="941"/>
                  </a:cubicBezTo>
                  <a:cubicBezTo>
                    <a:pt x="822" y="905"/>
                    <a:pt x="786" y="882"/>
                    <a:pt x="738" y="846"/>
                  </a:cubicBezTo>
                  <a:cubicBezTo>
                    <a:pt x="703" y="786"/>
                    <a:pt x="667" y="715"/>
                    <a:pt x="655" y="643"/>
                  </a:cubicBezTo>
                  <a:cubicBezTo>
                    <a:pt x="619" y="572"/>
                    <a:pt x="596" y="489"/>
                    <a:pt x="536" y="429"/>
                  </a:cubicBezTo>
                  <a:cubicBezTo>
                    <a:pt x="476" y="298"/>
                    <a:pt x="417" y="155"/>
                    <a:pt x="35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68" name="Google Shape;3968;p32"/>
            <p:cNvSpPr/>
            <p:nvPr/>
          </p:nvSpPr>
          <p:spPr>
            <a:xfrm>
              <a:off x="5398575" y="3570200"/>
              <a:ext cx="16100" cy="11350"/>
            </a:xfrm>
            <a:custGeom>
              <a:avLst/>
              <a:gdLst/>
              <a:ahLst/>
              <a:cxnLst/>
              <a:rect l="l" t="t" r="r" b="b"/>
              <a:pathLst>
                <a:path w="644" h="454" extrusionOk="0">
                  <a:moveTo>
                    <a:pt x="286" y="1"/>
                  </a:moveTo>
                  <a:cubicBezTo>
                    <a:pt x="203" y="13"/>
                    <a:pt x="132" y="49"/>
                    <a:pt x="72" y="96"/>
                  </a:cubicBezTo>
                  <a:cubicBezTo>
                    <a:pt x="24" y="132"/>
                    <a:pt x="1" y="180"/>
                    <a:pt x="1" y="239"/>
                  </a:cubicBezTo>
                  <a:cubicBezTo>
                    <a:pt x="24" y="251"/>
                    <a:pt x="48" y="275"/>
                    <a:pt x="72" y="287"/>
                  </a:cubicBezTo>
                  <a:cubicBezTo>
                    <a:pt x="96" y="334"/>
                    <a:pt x="144" y="358"/>
                    <a:pt x="203" y="358"/>
                  </a:cubicBezTo>
                  <a:cubicBezTo>
                    <a:pt x="263" y="370"/>
                    <a:pt x="310" y="382"/>
                    <a:pt x="346" y="418"/>
                  </a:cubicBezTo>
                  <a:cubicBezTo>
                    <a:pt x="382" y="453"/>
                    <a:pt x="429" y="453"/>
                    <a:pt x="465" y="453"/>
                  </a:cubicBezTo>
                  <a:cubicBezTo>
                    <a:pt x="644" y="311"/>
                    <a:pt x="465" y="168"/>
                    <a:pt x="465" y="37"/>
                  </a:cubicBezTo>
                  <a:cubicBezTo>
                    <a:pt x="429" y="37"/>
                    <a:pt x="382" y="37"/>
                    <a:pt x="37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69" name="Google Shape;3969;p32"/>
            <p:cNvSpPr/>
            <p:nvPr/>
          </p:nvSpPr>
          <p:spPr>
            <a:xfrm>
              <a:off x="5402150" y="3577650"/>
              <a:ext cx="5075" cy="3000"/>
            </a:xfrm>
            <a:custGeom>
              <a:avLst/>
              <a:gdLst/>
              <a:ahLst/>
              <a:cxnLst/>
              <a:rect l="l" t="t" r="r" b="b"/>
              <a:pathLst>
                <a:path w="203" h="120" extrusionOk="0">
                  <a:moveTo>
                    <a:pt x="60" y="1"/>
                  </a:moveTo>
                  <a:cubicBezTo>
                    <a:pt x="1" y="48"/>
                    <a:pt x="1" y="96"/>
                    <a:pt x="60" y="120"/>
                  </a:cubicBezTo>
                  <a:lnTo>
                    <a:pt x="203" y="120"/>
                  </a:lnTo>
                  <a:cubicBezTo>
                    <a:pt x="167" y="72"/>
                    <a:pt x="108" y="48"/>
                    <a:pt x="6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70" name="Google Shape;3970;p32"/>
            <p:cNvSpPr/>
            <p:nvPr/>
          </p:nvSpPr>
          <p:spPr>
            <a:xfrm>
              <a:off x="5399775" y="3577350"/>
              <a:ext cx="3900" cy="3300"/>
            </a:xfrm>
            <a:custGeom>
              <a:avLst/>
              <a:gdLst/>
              <a:ahLst/>
              <a:cxnLst/>
              <a:rect l="l" t="t" r="r" b="b"/>
              <a:pathLst>
                <a:path w="156" h="132" extrusionOk="0">
                  <a:moveTo>
                    <a:pt x="0" y="1"/>
                  </a:moveTo>
                  <a:lnTo>
                    <a:pt x="0" y="132"/>
                  </a:lnTo>
                  <a:lnTo>
                    <a:pt x="155" y="132"/>
                  </a:lnTo>
                  <a:lnTo>
                    <a:pt x="155" y="13"/>
                  </a:lnTo>
                  <a:cubicBezTo>
                    <a:pt x="107" y="13"/>
                    <a:pt x="48"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71" name="Google Shape;3971;p32"/>
            <p:cNvSpPr/>
            <p:nvPr/>
          </p:nvSpPr>
          <p:spPr>
            <a:xfrm>
              <a:off x="5511100" y="3602650"/>
              <a:ext cx="10725" cy="4200"/>
            </a:xfrm>
            <a:custGeom>
              <a:avLst/>
              <a:gdLst/>
              <a:ahLst/>
              <a:cxnLst/>
              <a:rect l="l" t="t" r="r" b="b"/>
              <a:pathLst>
                <a:path w="429" h="168" extrusionOk="0">
                  <a:moveTo>
                    <a:pt x="429" y="1"/>
                  </a:moveTo>
                  <a:lnTo>
                    <a:pt x="429" y="1"/>
                  </a:lnTo>
                  <a:cubicBezTo>
                    <a:pt x="405" y="3"/>
                    <a:pt x="380" y="3"/>
                    <a:pt x="356" y="3"/>
                  </a:cubicBezTo>
                  <a:cubicBezTo>
                    <a:pt x="337" y="3"/>
                    <a:pt x="317" y="3"/>
                    <a:pt x="298" y="3"/>
                  </a:cubicBezTo>
                  <a:cubicBezTo>
                    <a:pt x="186" y="3"/>
                    <a:pt x="77" y="12"/>
                    <a:pt x="0" y="132"/>
                  </a:cubicBezTo>
                  <a:cubicBezTo>
                    <a:pt x="48" y="144"/>
                    <a:pt x="95" y="167"/>
                    <a:pt x="131" y="167"/>
                  </a:cubicBezTo>
                  <a:lnTo>
                    <a:pt x="417" y="167"/>
                  </a:lnTo>
                  <a:cubicBezTo>
                    <a:pt x="417" y="120"/>
                    <a:pt x="429" y="60"/>
                    <a:pt x="42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72" name="Google Shape;3972;p32"/>
            <p:cNvSpPr/>
            <p:nvPr/>
          </p:nvSpPr>
          <p:spPr>
            <a:xfrm>
              <a:off x="5478650" y="3614275"/>
              <a:ext cx="3900" cy="2700"/>
            </a:xfrm>
            <a:custGeom>
              <a:avLst/>
              <a:gdLst/>
              <a:ahLst/>
              <a:cxnLst/>
              <a:rect l="l" t="t" r="r" b="b"/>
              <a:pathLst>
                <a:path w="156" h="108" extrusionOk="0">
                  <a:moveTo>
                    <a:pt x="155" y="0"/>
                  </a:moveTo>
                  <a:lnTo>
                    <a:pt x="155" y="0"/>
                  </a:lnTo>
                  <a:cubicBezTo>
                    <a:pt x="84" y="12"/>
                    <a:pt x="36" y="36"/>
                    <a:pt x="0" y="107"/>
                  </a:cubicBezTo>
                  <a:cubicBezTo>
                    <a:pt x="48" y="72"/>
                    <a:pt x="108" y="36"/>
                    <a:pt x="15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73" name="Google Shape;3973;p32"/>
            <p:cNvSpPr/>
            <p:nvPr/>
          </p:nvSpPr>
          <p:spPr>
            <a:xfrm>
              <a:off x="5347675" y="3483250"/>
              <a:ext cx="13425" cy="24525"/>
            </a:xfrm>
            <a:custGeom>
              <a:avLst/>
              <a:gdLst/>
              <a:ahLst/>
              <a:cxnLst/>
              <a:rect l="l" t="t" r="r" b="b"/>
              <a:pathLst>
                <a:path w="537" h="981" extrusionOk="0">
                  <a:moveTo>
                    <a:pt x="296" y="0"/>
                  </a:moveTo>
                  <a:cubicBezTo>
                    <a:pt x="264" y="0"/>
                    <a:pt x="239" y="31"/>
                    <a:pt x="239" y="74"/>
                  </a:cubicBezTo>
                  <a:lnTo>
                    <a:pt x="203" y="205"/>
                  </a:lnTo>
                  <a:cubicBezTo>
                    <a:pt x="167" y="264"/>
                    <a:pt x="120" y="324"/>
                    <a:pt x="96" y="371"/>
                  </a:cubicBezTo>
                  <a:cubicBezTo>
                    <a:pt x="96" y="419"/>
                    <a:pt x="84" y="443"/>
                    <a:pt x="60" y="491"/>
                  </a:cubicBezTo>
                  <a:cubicBezTo>
                    <a:pt x="1" y="586"/>
                    <a:pt x="1" y="681"/>
                    <a:pt x="84" y="776"/>
                  </a:cubicBezTo>
                  <a:cubicBezTo>
                    <a:pt x="96" y="812"/>
                    <a:pt x="108" y="860"/>
                    <a:pt x="96" y="907"/>
                  </a:cubicBezTo>
                  <a:cubicBezTo>
                    <a:pt x="122" y="953"/>
                    <a:pt x="145" y="981"/>
                    <a:pt x="170" y="981"/>
                  </a:cubicBezTo>
                  <a:cubicBezTo>
                    <a:pt x="190" y="981"/>
                    <a:pt x="212" y="962"/>
                    <a:pt x="239" y="919"/>
                  </a:cubicBezTo>
                  <a:cubicBezTo>
                    <a:pt x="441" y="717"/>
                    <a:pt x="513" y="479"/>
                    <a:pt x="536" y="205"/>
                  </a:cubicBezTo>
                  <a:cubicBezTo>
                    <a:pt x="441" y="181"/>
                    <a:pt x="382" y="98"/>
                    <a:pt x="334" y="14"/>
                  </a:cubicBezTo>
                  <a:cubicBezTo>
                    <a:pt x="321" y="4"/>
                    <a:pt x="308" y="0"/>
                    <a:pt x="29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74" name="Google Shape;3974;p32"/>
            <p:cNvSpPr/>
            <p:nvPr/>
          </p:nvSpPr>
          <p:spPr>
            <a:xfrm>
              <a:off x="5388450" y="3351425"/>
              <a:ext cx="11050" cy="18200"/>
            </a:xfrm>
            <a:custGeom>
              <a:avLst/>
              <a:gdLst/>
              <a:ahLst/>
              <a:cxnLst/>
              <a:rect l="l" t="t" r="r" b="b"/>
              <a:pathLst>
                <a:path w="442" h="728" extrusionOk="0">
                  <a:moveTo>
                    <a:pt x="441" y="1"/>
                  </a:moveTo>
                  <a:cubicBezTo>
                    <a:pt x="394" y="1"/>
                    <a:pt x="370" y="13"/>
                    <a:pt x="322" y="37"/>
                  </a:cubicBezTo>
                  <a:cubicBezTo>
                    <a:pt x="239" y="251"/>
                    <a:pt x="37" y="453"/>
                    <a:pt x="1" y="715"/>
                  </a:cubicBezTo>
                  <a:cubicBezTo>
                    <a:pt x="60" y="727"/>
                    <a:pt x="96" y="727"/>
                    <a:pt x="156" y="727"/>
                  </a:cubicBezTo>
                  <a:cubicBezTo>
                    <a:pt x="203" y="668"/>
                    <a:pt x="263" y="644"/>
                    <a:pt x="310" y="584"/>
                  </a:cubicBezTo>
                  <a:cubicBezTo>
                    <a:pt x="358" y="537"/>
                    <a:pt x="394" y="489"/>
                    <a:pt x="441" y="430"/>
                  </a:cubicBezTo>
                  <a:lnTo>
                    <a:pt x="441"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75" name="Google Shape;3975;p32"/>
            <p:cNvSpPr/>
            <p:nvPr/>
          </p:nvSpPr>
          <p:spPr>
            <a:xfrm>
              <a:off x="5344700" y="3527950"/>
              <a:ext cx="5100" cy="17875"/>
            </a:xfrm>
            <a:custGeom>
              <a:avLst/>
              <a:gdLst/>
              <a:ahLst/>
              <a:cxnLst/>
              <a:rect l="l" t="t" r="r" b="b"/>
              <a:pathLst>
                <a:path w="204" h="715" extrusionOk="0">
                  <a:moveTo>
                    <a:pt x="179" y="0"/>
                  </a:moveTo>
                  <a:lnTo>
                    <a:pt x="179" y="0"/>
                  </a:lnTo>
                  <a:cubicBezTo>
                    <a:pt x="1" y="238"/>
                    <a:pt x="1" y="477"/>
                    <a:pt x="203" y="715"/>
                  </a:cubicBezTo>
                  <a:cubicBezTo>
                    <a:pt x="179" y="477"/>
                    <a:pt x="179" y="238"/>
                    <a:pt x="17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76" name="Google Shape;3976;p32"/>
            <p:cNvSpPr/>
            <p:nvPr/>
          </p:nvSpPr>
          <p:spPr>
            <a:xfrm>
              <a:off x="5399475" y="3340425"/>
              <a:ext cx="5375" cy="11025"/>
            </a:xfrm>
            <a:custGeom>
              <a:avLst/>
              <a:gdLst/>
              <a:ahLst/>
              <a:cxnLst/>
              <a:rect l="l" t="t" r="r" b="b"/>
              <a:pathLst>
                <a:path w="215" h="441" extrusionOk="0">
                  <a:moveTo>
                    <a:pt x="131" y="0"/>
                  </a:moveTo>
                  <a:cubicBezTo>
                    <a:pt x="0" y="131"/>
                    <a:pt x="12" y="274"/>
                    <a:pt x="0" y="441"/>
                  </a:cubicBezTo>
                  <a:cubicBezTo>
                    <a:pt x="131" y="393"/>
                    <a:pt x="167" y="274"/>
                    <a:pt x="179" y="155"/>
                  </a:cubicBezTo>
                  <a:lnTo>
                    <a:pt x="215" y="96"/>
                  </a:lnTo>
                  <a:lnTo>
                    <a:pt x="179" y="36"/>
                  </a:lnTo>
                  <a:lnTo>
                    <a:pt x="131"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77" name="Google Shape;3977;p32"/>
            <p:cNvSpPr/>
            <p:nvPr/>
          </p:nvSpPr>
          <p:spPr>
            <a:xfrm>
              <a:off x="5348875" y="3551150"/>
              <a:ext cx="4475" cy="11950"/>
            </a:xfrm>
            <a:custGeom>
              <a:avLst/>
              <a:gdLst/>
              <a:ahLst/>
              <a:cxnLst/>
              <a:rect l="l" t="t" r="r" b="b"/>
              <a:pathLst>
                <a:path w="179" h="478" extrusionOk="0">
                  <a:moveTo>
                    <a:pt x="48" y="1"/>
                  </a:moveTo>
                  <a:cubicBezTo>
                    <a:pt x="36" y="180"/>
                    <a:pt x="0" y="358"/>
                    <a:pt x="179" y="477"/>
                  </a:cubicBezTo>
                  <a:cubicBezTo>
                    <a:pt x="167" y="322"/>
                    <a:pt x="131" y="156"/>
                    <a:pt x="4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78" name="Google Shape;3978;p32"/>
            <p:cNvSpPr/>
            <p:nvPr/>
          </p:nvSpPr>
          <p:spPr>
            <a:xfrm>
              <a:off x="5350050" y="3505925"/>
              <a:ext cx="3600" cy="8950"/>
            </a:xfrm>
            <a:custGeom>
              <a:avLst/>
              <a:gdLst/>
              <a:ahLst/>
              <a:cxnLst/>
              <a:rect l="l" t="t" r="r" b="b"/>
              <a:pathLst>
                <a:path w="144" h="358" extrusionOk="0">
                  <a:moveTo>
                    <a:pt x="1" y="0"/>
                  </a:moveTo>
                  <a:cubicBezTo>
                    <a:pt x="1" y="107"/>
                    <a:pt x="1" y="226"/>
                    <a:pt x="13" y="357"/>
                  </a:cubicBezTo>
                  <a:cubicBezTo>
                    <a:pt x="132" y="262"/>
                    <a:pt x="120" y="131"/>
                    <a:pt x="144" y="12"/>
                  </a:cubicBezTo>
                  <a:cubicBezTo>
                    <a:pt x="108" y="12"/>
                    <a:pt x="49" y="0"/>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79" name="Google Shape;3979;p32"/>
            <p:cNvSpPr/>
            <p:nvPr/>
          </p:nvSpPr>
          <p:spPr>
            <a:xfrm>
              <a:off x="5345900" y="3495500"/>
              <a:ext cx="3900" cy="7175"/>
            </a:xfrm>
            <a:custGeom>
              <a:avLst/>
              <a:gdLst/>
              <a:ahLst/>
              <a:cxnLst/>
              <a:rect l="l" t="t" r="r" b="b"/>
              <a:pathLst>
                <a:path w="156" h="287" extrusionOk="0">
                  <a:moveTo>
                    <a:pt x="131" y="1"/>
                  </a:moveTo>
                  <a:lnTo>
                    <a:pt x="131" y="1"/>
                  </a:lnTo>
                  <a:cubicBezTo>
                    <a:pt x="0" y="108"/>
                    <a:pt x="12" y="191"/>
                    <a:pt x="155" y="286"/>
                  </a:cubicBezTo>
                  <a:cubicBezTo>
                    <a:pt x="155" y="191"/>
                    <a:pt x="131" y="84"/>
                    <a:pt x="13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80" name="Google Shape;3980;p32"/>
            <p:cNvSpPr/>
            <p:nvPr/>
          </p:nvSpPr>
          <p:spPr>
            <a:xfrm>
              <a:off x="5357200" y="3466925"/>
              <a:ext cx="3300" cy="7775"/>
            </a:xfrm>
            <a:custGeom>
              <a:avLst/>
              <a:gdLst/>
              <a:ahLst/>
              <a:cxnLst/>
              <a:rect l="l" t="t" r="r" b="b"/>
              <a:pathLst>
                <a:path w="132" h="311" extrusionOk="0">
                  <a:moveTo>
                    <a:pt x="132" y="1"/>
                  </a:moveTo>
                  <a:cubicBezTo>
                    <a:pt x="1" y="60"/>
                    <a:pt x="1" y="179"/>
                    <a:pt x="13" y="310"/>
                  </a:cubicBezTo>
                  <a:cubicBezTo>
                    <a:pt x="36" y="298"/>
                    <a:pt x="84" y="274"/>
                    <a:pt x="120" y="262"/>
                  </a:cubicBezTo>
                  <a:cubicBezTo>
                    <a:pt x="120" y="179"/>
                    <a:pt x="132" y="84"/>
                    <a:pt x="13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81" name="Google Shape;3981;p32"/>
            <p:cNvSpPr/>
            <p:nvPr/>
          </p:nvSpPr>
          <p:spPr>
            <a:xfrm>
              <a:off x="5353325" y="3563075"/>
              <a:ext cx="3300" cy="7150"/>
            </a:xfrm>
            <a:custGeom>
              <a:avLst/>
              <a:gdLst/>
              <a:ahLst/>
              <a:cxnLst/>
              <a:rect l="l" t="t" r="r" b="b"/>
              <a:pathLst>
                <a:path w="132" h="286" extrusionOk="0">
                  <a:moveTo>
                    <a:pt x="1" y="0"/>
                  </a:moveTo>
                  <a:cubicBezTo>
                    <a:pt x="1" y="119"/>
                    <a:pt x="13" y="226"/>
                    <a:pt x="120" y="286"/>
                  </a:cubicBezTo>
                  <a:cubicBezTo>
                    <a:pt x="132" y="167"/>
                    <a:pt x="108" y="84"/>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82" name="Google Shape;3982;p32"/>
            <p:cNvSpPr/>
            <p:nvPr/>
          </p:nvSpPr>
          <p:spPr>
            <a:xfrm>
              <a:off x="5353325" y="3477650"/>
              <a:ext cx="3000" cy="7450"/>
            </a:xfrm>
            <a:custGeom>
              <a:avLst/>
              <a:gdLst/>
              <a:ahLst/>
              <a:cxnLst/>
              <a:rect l="l" t="t" r="r" b="b"/>
              <a:pathLst>
                <a:path w="120" h="298" extrusionOk="0">
                  <a:moveTo>
                    <a:pt x="120" y="0"/>
                  </a:moveTo>
                  <a:cubicBezTo>
                    <a:pt x="13" y="72"/>
                    <a:pt x="1" y="179"/>
                    <a:pt x="1" y="298"/>
                  </a:cubicBezTo>
                  <a:cubicBezTo>
                    <a:pt x="37" y="286"/>
                    <a:pt x="72" y="250"/>
                    <a:pt x="108" y="238"/>
                  </a:cubicBezTo>
                  <a:cubicBezTo>
                    <a:pt x="120" y="143"/>
                    <a:pt x="120" y="72"/>
                    <a:pt x="12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83" name="Google Shape;3983;p32"/>
            <p:cNvSpPr/>
            <p:nvPr/>
          </p:nvSpPr>
          <p:spPr>
            <a:xfrm>
              <a:off x="5364050" y="3419900"/>
              <a:ext cx="3600" cy="3900"/>
            </a:xfrm>
            <a:custGeom>
              <a:avLst/>
              <a:gdLst/>
              <a:ahLst/>
              <a:cxnLst/>
              <a:rect l="l" t="t" r="r" b="b"/>
              <a:pathLst>
                <a:path w="144" h="156" extrusionOk="0">
                  <a:moveTo>
                    <a:pt x="143" y="0"/>
                  </a:moveTo>
                  <a:cubicBezTo>
                    <a:pt x="96" y="48"/>
                    <a:pt x="48" y="107"/>
                    <a:pt x="1" y="155"/>
                  </a:cubicBezTo>
                  <a:cubicBezTo>
                    <a:pt x="48" y="107"/>
                    <a:pt x="96" y="60"/>
                    <a:pt x="14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84" name="Google Shape;3984;p32"/>
            <p:cNvSpPr/>
            <p:nvPr/>
          </p:nvSpPr>
          <p:spPr>
            <a:xfrm>
              <a:off x="5364050" y="3584500"/>
              <a:ext cx="3600" cy="3900"/>
            </a:xfrm>
            <a:custGeom>
              <a:avLst/>
              <a:gdLst/>
              <a:ahLst/>
              <a:cxnLst/>
              <a:rect l="l" t="t" r="r" b="b"/>
              <a:pathLst>
                <a:path w="144" h="156" extrusionOk="0">
                  <a:moveTo>
                    <a:pt x="1" y="0"/>
                  </a:moveTo>
                  <a:cubicBezTo>
                    <a:pt x="48" y="60"/>
                    <a:pt x="96" y="120"/>
                    <a:pt x="143" y="155"/>
                  </a:cubicBezTo>
                  <a:cubicBezTo>
                    <a:pt x="120" y="72"/>
                    <a:pt x="84"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85" name="Google Shape;3985;p32"/>
            <p:cNvSpPr/>
            <p:nvPr/>
          </p:nvSpPr>
          <p:spPr>
            <a:xfrm>
              <a:off x="5360775" y="3434175"/>
              <a:ext cx="3000" cy="3600"/>
            </a:xfrm>
            <a:custGeom>
              <a:avLst/>
              <a:gdLst/>
              <a:ahLst/>
              <a:cxnLst/>
              <a:rect l="l" t="t" r="r" b="b"/>
              <a:pathLst>
                <a:path w="120" h="144" extrusionOk="0">
                  <a:moveTo>
                    <a:pt x="120" y="1"/>
                  </a:moveTo>
                  <a:cubicBezTo>
                    <a:pt x="72" y="37"/>
                    <a:pt x="48" y="96"/>
                    <a:pt x="1" y="144"/>
                  </a:cubicBezTo>
                  <a:cubicBezTo>
                    <a:pt x="48" y="96"/>
                    <a:pt x="96" y="60"/>
                    <a:pt x="12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86" name="Google Shape;3986;p32"/>
            <p:cNvSpPr/>
            <p:nvPr/>
          </p:nvSpPr>
          <p:spPr>
            <a:xfrm>
              <a:off x="5361075" y="3579450"/>
              <a:ext cx="3600" cy="5375"/>
            </a:xfrm>
            <a:custGeom>
              <a:avLst/>
              <a:gdLst/>
              <a:ahLst/>
              <a:cxnLst/>
              <a:rect l="l" t="t" r="r" b="b"/>
              <a:pathLst>
                <a:path w="144" h="215" extrusionOk="0">
                  <a:moveTo>
                    <a:pt x="0" y="0"/>
                  </a:moveTo>
                  <a:cubicBezTo>
                    <a:pt x="0" y="107"/>
                    <a:pt x="48" y="167"/>
                    <a:pt x="143" y="214"/>
                  </a:cubicBezTo>
                  <a:cubicBezTo>
                    <a:pt x="143" y="119"/>
                    <a:pt x="96"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87" name="Google Shape;3987;p32"/>
            <p:cNvSpPr/>
            <p:nvPr/>
          </p:nvSpPr>
          <p:spPr>
            <a:xfrm>
              <a:off x="5349775" y="3488350"/>
              <a:ext cx="2400" cy="4200"/>
            </a:xfrm>
            <a:custGeom>
              <a:avLst/>
              <a:gdLst/>
              <a:ahLst/>
              <a:cxnLst/>
              <a:rect l="l" t="t" r="r" b="b"/>
              <a:pathLst>
                <a:path w="96" h="168" extrusionOk="0">
                  <a:moveTo>
                    <a:pt x="95" y="1"/>
                  </a:moveTo>
                  <a:lnTo>
                    <a:pt x="95" y="1"/>
                  </a:lnTo>
                  <a:cubicBezTo>
                    <a:pt x="86" y="19"/>
                    <a:pt x="75" y="40"/>
                    <a:pt x="62" y="62"/>
                  </a:cubicBezTo>
                  <a:lnTo>
                    <a:pt x="62" y="62"/>
                  </a:lnTo>
                  <a:cubicBezTo>
                    <a:pt x="75" y="42"/>
                    <a:pt x="87" y="22"/>
                    <a:pt x="95" y="1"/>
                  </a:cubicBezTo>
                  <a:close/>
                  <a:moveTo>
                    <a:pt x="62" y="62"/>
                  </a:moveTo>
                  <a:cubicBezTo>
                    <a:pt x="40" y="96"/>
                    <a:pt x="15" y="129"/>
                    <a:pt x="0" y="167"/>
                  </a:cubicBezTo>
                  <a:cubicBezTo>
                    <a:pt x="22" y="131"/>
                    <a:pt x="43" y="95"/>
                    <a:pt x="62" y="62"/>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88" name="Google Shape;3988;p32"/>
            <p:cNvSpPr/>
            <p:nvPr/>
          </p:nvSpPr>
          <p:spPr>
            <a:xfrm>
              <a:off x="5346200" y="3473775"/>
              <a:ext cx="3600" cy="3600"/>
            </a:xfrm>
            <a:custGeom>
              <a:avLst/>
              <a:gdLst/>
              <a:ahLst/>
              <a:cxnLst/>
              <a:rect l="l" t="t" r="r" b="b"/>
              <a:pathLst>
                <a:path w="144" h="144" extrusionOk="0">
                  <a:moveTo>
                    <a:pt x="0" y="143"/>
                  </a:moveTo>
                  <a:lnTo>
                    <a:pt x="143"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89" name="Google Shape;3989;p32"/>
            <p:cNvSpPr/>
            <p:nvPr/>
          </p:nvSpPr>
          <p:spPr>
            <a:xfrm>
              <a:off x="5347375" y="3520500"/>
              <a:ext cx="2425" cy="3300"/>
            </a:xfrm>
            <a:custGeom>
              <a:avLst/>
              <a:gdLst/>
              <a:ahLst/>
              <a:cxnLst/>
              <a:rect l="l" t="t" r="r" b="b"/>
              <a:pathLst>
                <a:path w="97" h="132" extrusionOk="0">
                  <a:moveTo>
                    <a:pt x="96" y="1"/>
                  </a:moveTo>
                  <a:cubicBezTo>
                    <a:pt x="1" y="36"/>
                    <a:pt x="1" y="84"/>
                    <a:pt x="72" y="132"/>
                  </a:cubicBezTo>
                  <a:cubicBezTo>
                    <a:pt x="96" y="84"/>
                    <a:pt x="96" y="36"/>
                    <a:pt x="9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90" name="Google Shape;3990;p32"/>
            <p:cNvSpPr/>
            <p:nvPr/>
          </p:nvSpPr>
          <p:spPr>
            <a:xfrm>
              <a:off x="5357200" y="3573475"/>
              <a:ext cx="2400" cy="4200"/>
            </a:xfrm>
            <a:custGeom>
              <a:avLst/>
              <a:gdLst/>
              <a:ahLst/>
              <a:cxnLst/>
              <a:rect l="l" t="t" r="r" b="b"/>
              <a:pathLst>
                <a:path w="96" h="168" extrusionOk="0">
                  <a:moveTo>
                    <a:pt x="1" y="1"/>
                  </a:moveTo>
                  <a:lnTo>
                    <a:pt x="1" y="1"/>
                  </a:lnTo>
                  <a:cubicBezTo>
                    <a:pt x="25" y="49"/>
                    <a:pt x="72" y="108"/>
                    <a:pt x="96" y="168"/>
                  </a:cubicBezTo>
                  <a:cubicBezTo>
                    <a:pt x="96" y="96"/>
                    <a:pt x="60" y="49"/>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91" name="Google Shape;3991;p32"/>
            <p:cNvSpPr/>
            <p:nvPr/>
          </p:nvSpPr>
          <p:spPr>
            <a:xfrm>
              <a:off x="5403925" y="3341025"/>
              <a:ext cx="3025" cy="3300"/>
            </a:xfrm>
            <a:custGeom>
              <a:avLst/>
              <a:gdLst/>
              <a:ahLst/>
              <a:cxnLst/>
              <a:rect l="l" t="t" r="r" b="b"/>
              <a:pathLst>
                <a:path w="121" h="132" extrusionOk="0">
                  <a:moveTo>
                    <a:pt x="120" y="0"/>
                  </a:moveTo>
                  <a:cubicBezTo>
                    <a:pt x="72" y="0"/>
                    <a:pt x="49" y="0"/>
                    <a:pt x="1" y="12"/>
                  </a:cubicBezTo>
                  <a:lnTo>
                    <a:pt x="1" y="131"/>
                  </a:lnTo>
                  <a:cubicBezTo>
                    <a:pt x="49" y="95"/>
                    <a:pt x="96" y="48"/>
                    <a:pt x="12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92" name="Google Shape;3992;p32"/>
            <p:cNvSpPr/>
            <p:nvPr/>
          </p:nvSpPr>
          <p:spPr>
            <a:xfrm>
              <a:off x="5396200" y="3362150"/>
              <a:ext cx="3300" cy="3900"/>
            </a:xfrm>
            <a:custGeom>
              <a:avLst/>
              <a:gdLst/>
              <a:ahLst/>
              <a:cxnLst/>
              <a:rect l="l" t="t" r="r" b="b"/>
              <a:pathLst>
                <a:path w="132" h="156" extrusionOk="0">
                  <a:moveTo>
                    <a:pt x="0" y="155"/>
                  </a:moveTo>
                  <a:cubicBezTo>
                    <a:pt x="48" y="108"/>
                    <a:pt x="84" y="48"/>
                    <a:pt x="131" y="1"/>
                  </a:cubicBezTo>
                  <a:cubicBezTo>
                    <a:pt x="84" y="48"/>
                    <a:pt x="48" y="108"/>
                    <a:pt x="0" y="155"/>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93" name="Google Shape;3993;p32"/>
            <p:cNvSpPr/>
            <p:nvPr/>
          </p:nvSpPr>
          <p:spPr>
            <a:xfrm>
              <a:off x="5392925" y="3366025"/>
              <a:ext cx="3600" cy="3600"/>
            </a:xfrm>
            <a:custGeom>
              <a:avLst/>
              <a:gdLst/>
              <a:ahLst/>
              <a:cxnLst/>
              <a:rect l="l" t="t" r="r" b="b"/>
              <a:pathLst>
                <a:path w="144" h="144" extrusionOk="0">
                  <a:moveTo>
                    <a:pt x="0" y="143"/>
                  </a:moveTo>
                  <a:cubicBezTo>
                    <a:pt x="36" y="107"/>
                    <a:pt x="84" y="48"/>
                    <a:pt x="143" y="0"/>
                  </a:cubicBezTo>
                  <a:cubicBezTo>
                    <a:pt x="84" y="48"/>
                    <a:pt x="36" y="107"/>
                    <a:pt x="0" y="143"/>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94" name="Google Shape;3994;p32"/>
            <p:cNvSpPr/>
            <p:nvPr/>
          </p:nvSpPr>
          <p:spPr>
            <a:xfrm>
              <a:off x="5360475" y="3490750"/>
              <a:ext cx="96775" cy="70250"/>
            </a:xfrm>
            <a:custGeom>
              <a:avLst/>
              <a:gdLst/>
              <a:ahLst/>
              <a:cxnLst/>
              <a:rect l="l" t="t" r="r" b="b"/>
              <a:pathLst>
                <a:path w="3871" h="2810" extrusionOk="0">
                  <a:moveTo>
                    <a:pt x="536" y="0"/>
                  </a:moveTo>
                  <a:cubicBezTo>
                    <a:pt x="108" y="905"/>
                    <a:pt x="1" y="1845"/>
                    <a:pt x="251" y="2810"/>
                  </a:cubicBezTo>
                  <a:cubicBezTo>
                    <a:pt x="298" y="2643"/>
                    <a:pt x="251" y="2465"/>
                    <a:pt x="417" y="2346"/>
                  </a:cubicBezTo>
                  <a:cubicBezTo>
                    <a:pt x="465" y="2346"/>
                    <a:pt x="501" y="2334"/>
                    <a:pt x="501" y="2322"/>
                  </a:cubicBezTo>
                  <a:cubicBezTo>
                    <a:pt x="501" y="2107"/>
                    <a:pt x="544" y="1903"/>
                    <a:pt x="802" y="1903"/>
                  </a:cubicBezTo>
                  <a:cubicBezTo>
                    <a:pt x="816" y="1903"/>
                    <a:pt x="831" y="1904"/>
                    <a:pt x="846" y="1905"/>
                  </a:cubicBezTo>
                  <a:cubicBezTo>
                    <a:pt x="1084" y="1917"/>
                    <a:pt x="1310" y="1917"/>
                    <a:pt x="1548" y="1917"/>
                  </a:cubicBezTo>
                  <a:cubicBezTo>
                    <a:pt x="1608" y="1822"/>
                    <a:pt x="1715" y="1822"/>
                    <a:pt x="1799" y="1810"/>
                  </a:cubicBezTo>
                  <a:cubicBezTo>
                    <a:pt x="1858" y="1786"/>
                    <a:pt x="1894" y="1726"/>
                    <a:pt x="1894" y="1667"/>
                  </a:cubicBezTo>
                  <a:cubicBezTo>
                    <a:pt x="1858" y="1667"/>
                    <a:pt x="1834" y="1643"/>
                    <a:pt x="1799" y="1631"/>
                  </a:cubicBezTo>
                  <a:cubicBezTo>
                    <a:pt x="1668" y="1631"/>
                    <a:pt x="1548" y="1619"/>
                    <a:pt x="1418" y="1619"/>
                  </a:cubicBezTo>
                  <a:cubicBezTo>
                    <a:pt x="1418" y="1619"/>
                    <a:pt x="1394" y="1631"/>
                    <a:pt x="1370" y="1643"/>
                  </a:cubicBezTo>
                  <a:cubicBezTo>
                    <a:pt x="1360" y="1650"/>
                    <a:pt x="1351" y="1653"/>
                    <a:pt x="1342" y="1653"/>
                  </a:cubicBezTo>
                  <a:cubicBezTo>
                    <a:pt x="1320" y="1653"/>
                    <a:pt x="1300" y="1633"/>
                    <a:pt x="1275" y="1607"/>
                  </a:cubicBezTo>
                  <a:cubicBezTo>
                    <a:pt x="548" y="1548"/>
                    <a:pt x="548" y="1548"/>
                    <a:pt x="656" y="917"/>
                  </a:cubicBezTo>
                  <a:lnTo>
                    <a:pt x="656" y="917"/>
                  </a:lnTo>
                  <a:cubicBezTo>
                    <a:pt x="697" y="930"/>
                    <a:pt x="732" y="936"/>
                    <a:pt x="760" y="936"/>
                  </a:cubicBezTo>
                  <a:cubicBezTo>
                    <a:pt x="863" y="936"/>
                    <a:pt x="886" y="857"/>
                    <a:pt x="858" y="726"/>
                  </a:cubicBezTo>
                  <a:cubicBezTo>
                    <a:pt x="834" y="548"/>
                    <a:pt x="917" y="476"/>
                    <a:pt x="1096" y="476"/>
                  </a:cubicBezTo>
                  <a:cubicBezTo>
                    <a:pt x="1323" y="483"/>
                    <a:pt x="1546" y="490"/>
                    <a:pt x="1767" y="490"/>
                  </a:cubicBezTo>
                  <a:cubicBezTo>
                    <a:pt x="1929" y="490"/>
                    <a:pt x="2090" y="486"/>
                    <a:pt x="2251" y="476"/>
                  </a:cubicBezTo>
                  <a:cubicBezTo>
                    <a:pt x="2326" y="470"/>
                    <a:pt x="2402" y="467"/>
                    <a:pt x="2479" y="467"/>
                  </a:cubicBezTo>
                  <a:cubicBezTo>
                    <a:pt x="2687" y="467"/>
                    <a:pt x="2898" y="485"/>
                    <a:pt x="3107" y="485"/>
                  </a:cubicBezTo>
                  <a:cubicBezTo>
                    <a:pt x="3365" y="485"/>
                    <a:pt x="3622" y="458"/>
                    <a:pt x="3870" y="333"/>
                  </a:cubicBezTo>
                  <a:cubicBezTo>
                    <a:pt x="3858" y="310"/>
                    <a:pt x="3823" y="274"/>
                    <a:pt x="3811" y="250"/>
                  </a:cubicBezTo>
                  <a:cubicBezTo>
                    <a:pt x="3751" y="214"/>
                    <a:pt x="3692" y="202"/>
                    <a:pt x="3620" y="191"/>
                  </a:cubicBezTo>
                  <a:lnTo>
                    <a:pt x="3406" y="191"/>
                  </a:lnTo>
                  <a:cubicBezTo>
                    <a:pt x="3236" y="234"/>
                    <a:pt x="3066" y="260"/>
                    <a:pt x="2899" y="260"/>
                  </a:cubicBezTo>
                  <a:cubicBezTo>
                    <a:pt x="2655" y="260"/>
                    <a:pt x="2417" y="205"/>
                    <a:pt x="2191" y="71"/>
                  </a:cubicBezTo>
                  <a:cubicBezTo>
                    <a:pt x="2108" y="60"/>
                    <a:pt x="2049" y="36"/>
                    <a:pt x="1977" y="36"/>
                  </a:cubicBezTo>
                  <a:cubicBezTo>
                    <a:pt x="1877" y="36"/>
                    <a:pt x="1779" y="34"/>
                    <a:pt x="1682" y="34"/>
                  </a:cubicBezTo>
                  <a:cubicBezTo>
                    <a:pt x="1537" y="34"/>
                    <a:pt x="1394" y="38"/>
                    <a:pt x="1251" y="60"/>
                  </a:cubicBezTo>
                  <a:cubicBezTo>
                    <a:pt x="1132" y="71"/>
                    <a:pt x="1013" y="131"/>
                    <a:pt x="894" y="179"/>
                  </a:cubicBezTo>
                  <a:cubicBezTo>
                    <a:pt x="844" y="214"/>
                    <a:pt x="804" y="228"/>
                    <a:pt x="771" y="228"/>
                  </a:cubicBezTo>
                  <a:cubicBezTo>
                    <a:pt x="691" y="228"/>
                    <a:pt x="646" y="147"/>
                    <a:pt x="596" y="71"/>
                  </a:cubicBezTo>
                  <a:cubicBezTo>
                    <a:pt x="584" y="36"/>
                    <a:pt x="548" y="24"/>
                    <a:pt x="53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95" name="Google Shape;3995;p32"/>
            <p:cNvSpPr/>
            <p:nvPr/>
          </p:nvSpPr>
          <p:spPr>
            <a:xfrm>
              <a:off x="5361075" y="3480925"/>
              <a:ext cx="3900" cy="3300"/>
            </a:xfrm>
            <a:custGeom>
              <a:avLst/>
              <a:gdLst/>
              <a:ahLst/>
              <a:cxnLst/>
              <a:rect l="l" t="t" r="r" b="b"/>
              <a:pathLst>
                <a:path w="156" h="132" extrusionOk="0">
                  <a:moveTo>
                    <a:pt x="155" y="0"/>
                  </a:moveTo>
                  <a:lnTo>
                    <a:pt x="155" y="0"/>
                  </a:lnTo>
                  <a:cubicBezTo>
                    <a:pt x="84" y="36"/>
                    <a:pt x="0" y="48"/>
                    <a:pt x="108" y="131"/>
                  </a:cubicBezTo>
                  <a:lnTo>
                    <a:pt x="155"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96" name="Google Shape;3996;p32"/>
            <p:cNvSpPr/>
            <p:nvPr/>
          </p:nvSpPr>
          <p:spPr>
            <a:xfrm>
              <a:off x="5414350" y="3319000"/>
              <a:ext cx="3000" cy="4175"/>
            </a:xfrm>
            <a:custGeom>
              <a:avLst/>
              <a:gdLst/>
              <a:ahLst/>
              <a:cxnLst/>
              <a:rect l="l" t="t" r="r" b="b"/>
              <a:pathLst>
                <a:path w="120" h="167" extrusionOk="0">
                  <a:moveTo>
                    <a:pt x="120" y="0"/>
                  </a:moveTo>
                  <a:lnTo>
                    <a:pt x="120" y="0"/>
                  </a:lnTo>
                  <a:cubicBezTo>
                    <a:pt x="72" y="60"/>
                    <a:pt x="48" y="119"/>
                    <a:pt x="1" y="167"/>
                  </a:cubicBezTo>
                  <a:cubicBezTo>
                    <a:pt x="48" y="119"/>
                    <a:pt x="96" y="60"/>
                    <a:pt x="12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97" name="Google Shape;3997;p32"/>
            <p:cNvSpPr/>
            <p:nvPr/>
          </p:nvSpPr>
          <p:spPr>
            <a:xfrm>
              <a:off x="5439350" y="3280300"/>
              <a:ext cx="3600" cy="3600"/>
            </a:xfrm>
            <a:custGeom>
              <a:avLst/>
              <a:gdLst/>
              <a:ahLst/>
              <a:cxnLst/>
              <a:rect l="l" t="t" r="r" b="b"/>
              <a:pathLst>
                <a:path w="144" h="144" extrusionOk="0">
                  <a:moveTo>
                    <a:pt x="1" y="0"/>
                  </a:moveTo>
                  <a:lnTo>
                    <a:pt x="1" y="143"/>
                  </a:lnTo>
                  <a:lnTo>
                    <a:pt x="144" y="143"/>
                  </a:lnTo>
                  <a:cubicBezTo>
                    <a:pt x="108" y="84"/>
                    <a:pt x="48" y="36"/>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98" name="Google Shape;3998;p32"/>
            <p:cNvSpPr/>
            <p:nvPr/>
          </p:nvSpPr>
          <p:spPr>
            <a:xfrm>
              <a:off x="5437875" y="3278525"/>
              <a:ext cx="1500" cy="1500"/>
            </a:xfrm>
            <a:custGeom>
              <a:avLst/>
              <a:gdLst/>
              <a:ahLst/>
              <a:cxnLst/>
              <a:rect l="l" t="t" r="r" b="b"/>
              <a:pathLst>
                <a:path w="60" h="60" extrusionOk="0">
                  <a:moveTo>
                    <a:pt x="24" y="0"/>
                  </a:moveTo>
                  <a:cubicBezTo>
                    <a:pt x="14" y="0"/>
                    <a:pt x="5" y="9"/>
                    <a:pt x="0" y="24"/>
                  </a:cubicBezTo>
                  <a:cubicBezTo>
                    <a:pt x="0" y="24"/>
                    <a:pt x="48" y="47"/>
                    <a:pt x="60" y="59"/>
                  </a:cubicBezTo>
                  <a:cubicBezTo>
                    <a:pt x="53" y="18"/>
                    <a:pt x="38" y="0"/>
                    <a:pt x="2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99" name="Google Shape;3999;p32"/>
            <p:cNvSpPr/>
            <p:nvPr/>
          </p:nvSpPr>
          <p:spPr>
            <a:xfrm>
              <a:off x="5389050" y="3995075"/>
              <a:ext cx="78900" cy="11500"/>
            </a:xfrm>
            <a:custGeom>
              <a:avLst/>
              <a:gdLst/>
              <a:ahLst/>
              <a:cxnLst/>
              <a:rect l="l" t="t" r="r" b="b"/>
              <a:pathLst>
                <a:path w="3156" h="460" extrusionOk="0">
                  <a:moveTo>
                    <a:pt x="258" y="1"/>
                  </a:moveTo>
                  <a:cubicBezTo>
                    <a:pt x="156" y="1"/>
                    <a:pt x="67" y="48"/>
                    <a:pt x="13" y="222"/>
                  </a:cubicBezTo>
                  <a:lnTo>
                    <a:pt x="1" y="258"/>
                  </a:lnTo>
                  <a:cubicBezTo>
                    <a:pt x="133" y="258"/>
                    <a:pt x="268" y="244"/>
                    <a:pt x="401" y="244"/>
                  </a:cubicBezTo>
                  <a:cubicBezTo>
                    <a:pt x="569" y="244"/>
                    <a:pt x="735" y="266"/>
                    <a:pt x="894" y="365"/>
                  </a:cubicBezTo>
                  <a:cubicBezTo>
                    <a:pt x="1035" y="436"/>
                    <a:pt x="1182" y="460"/>
                    <a:pt x="1331" y="460"/>
                  </a:cubicBezTo>
                  <a:cubicBezTo>
                    <a:pt x="1506" y="460"/>
                    <a:pt x="1684" y="427"/>
                    <a:pt x="1858" y="401"/>
                  </a:cubicBezTo>
                  <a:cubicBezTo>
                    <a:pt x="1953" y="389"/>
                    <a:pt x="2060" y="389"/>
                    <a:pt x="2156" y="377"/>
                  </a:cubicBezTo>
                  <a:cubicBezTo>
                    <a:pt x="2269" y="324"/>
                    <a:pt x="2385" y="300"/>
                    <a:pt x="2502" y="300"/>
                  </a:cubicBezTo>
                  <a:cubicBezTo>
                    <a:pt x="2620" y="300"/>
                    <a:pt x="2739" y="324"/>
                    <a:pt x="2858" y="365"/>
                  </a:cubicBezTo>
                  <a:lnTo>
                    <a:pt x="3156" y="365"/>
                  </a:lnTo>
                  <a:cubicBezTo>
                    <a:pt x="3108" y="282"/>
                    <a:pt x="3072" y="199"/>
                    <a:pt x="3025" y="127"/>
                  </a:cubicBezTo>
                  <a:cubicBezTo>
                    <a:pt x="2215" y="103"/>
                    <a:pt x="1418" y="91"/>
                    <a:pt x="632" y="68"/>
                  </a:cubicBezTo>
                  <a:cubicBezTo>
                    <a:pt x="515" y="68"/>
                    <a:pt x="378" y="1"/>
                    <a:pt x="25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00" name="Google Shape;4000;p32"/>
            <p:cNvSpPr/>
            <p:nvPr/>
          </p:nvSpPr>
          <p:spPr>
            <a:xfrm>
              <a:off x="5706950" y="4018700"/>
              <a:ext cx="26825" cy="4275"/>
            </a:xfrm>
            <a:custGeom>
              <a:avLst/>
              <a:gdLst/>
              <a:ahLst/>
              <a:cxnLst/>
              <a:rect l="l" t="t" r="r" b="b"/>
              <a:pathLst>
                <a:path w="1073" h="171" extrusionOk="0">
                  <a:moveTo>
                    <a:pt x="569" y="0"/>
                  </a:moveTo>
                  <a:cubicBezTo>
                    <a:pt x="396" y="0"/>
                    <a:pt x="221" y="28"/>
                    <a:pt x="49" y="28"/>
                  </a:cubicBezTo>
                  <a:cubicBezTo>
                    <a:pt x="33" y="28"/>
                    <a:pt x="17" y="28"/>
                    <a:pt x="1" y="27"/>
                  </a:cubicBezTo>
                  <a:lnTo>
                    <a:pt x="1" y="27"/>
                  </a:lnTo>
                  <a:cubicBezTo>
                    <a:pt x="239" y="158"/>
                    <a:pt x="513" y="87"/>
                    <a:pt x="786" y="170"/>
                  </a:cubicBezTo>
                  <a:cubicBezTo>
                    <a:pt x="870" y="158"/>
                    <a:pt x="977" y="147"/>
                    <a:pt x="1072" y="135"/>
                  </a:cubicBezTo>
                  <a:cubicBezTo>
                    <a:pt x="908" y="27"/>
                    <a:pt x="740" y="0"/>
                    <a:pt x="56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01" name="Google Shape;4001;p32"/>
            <p:cNvSpPr/>
            <p:nvPr/>
          </p:nvSpPr>
          <p:spPr>
            <a:xfrm>
              <a:off x="5539675" y="4015600"/>
              <a:ext cx="22050" cy="3500"/>
            </a:xfrm>
            <a:custGeom>
              <a:avLst/>
              <a:gdLst/>
              <a:ahLst/>
              <a:cxnLst/>
              <a:rect l="l" t="t" r="r" b="b"/>
              <a:pathLst>
                <a:path w="882" h="140" extrusionOk="0">
                  <a:moveTo>
                    <a:pt x="340" y="1"/>
                  </a:moveTo>
                  <a:cubicBezTo>
                    <a:pt x="227" y="1"/>
                    <a:pt x="114" y="11"/>
                    <a:pt x="0" y="20"/>
                  </a:cubicBezTo>
                  <a:lnTo>
                    <a:pt x="0" y="140"/>
                  </a:lnTo>
                  <a:cubicBezTo>
                    <a:pt x="199" y="140"/>
                    <a:pt x="392" y="129"/>
                    <a:pt x="587" y="129"/>
                  </a:cubicBezTo>
                  <a:cubicBezTo>
                    <a:pt x="684" y="129"/>
                    <a:pt x="782" y="132"/>
                    <a:pt x="881" y="140"/>
                  </a:cubicBezTo>
                  <a:cubicBezTo>
                    <a:pt x="705" y="29"/>
                    <a:pt x="523" y="1"/>
                    <a:pt x="34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02" name="Google Shape;4002;p32"/>
            <p:cNvSpPr/>
            <p:nvPr/>
          </p:nvSpPr>
          <p:spPr>
            <a:xfrm>
              <a:off x="5442925" y="4000875"/>
              <a:ext cx="17600" cy="4225"/>
            </a:xfrm>
            <a:custGeom>
              <a:avLst/>
              <a:gdLst/>
              <a:ahLst/>
              <a:cxnLst/>
              <a:rect l="l" t="t" r="r" b="b"/>
              <a:pathLst>
                <a:path w="704" h="169" extrusionOk="0">
                  <a:moveTo>
                    <a:pt x="358" y="1"/>
                  </a:moveTo>
                  <a:cubicBezTo>
                    <a:pt x="240" y="1"/>
                    <a:pt x="122" y="48"/>
                    <a:pt x="1" y="145"/>
                  </a:cubicBezTo>
                  <a:cubicBezTo>
                    <a:pt x="203" y="145"/>
                    <a:pt x="394" y="157"/>
                    <a:pt x="572" y="169"/>
                  </a:cubicBezTo>
                  <a:lnTo>
                    <a:pt x="703" y="133"/>
                  </a:lnTo>
                  <a:cubicBezTo>
                    <a:pt x="586" y="45"/>
                    <a:pt x="472" y="1"/>
                    <a:pt x="35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03" name="Google Shape;4003;p32"/>
            <p:cNvSpPr/>
            <p:nvPr/>
          </p:nvSpPr>
          <p:spPr>
            <a:xfrm>
              <a:off x="5561400" y="4018475"/>
              <a:ext cx="10725" cy="4050"/>
            </a:xfrm>
            <a:custGeom>
              <a:avLst/>
              <a:gdLst/>
              <a:ahLst/>
              <a:cxnLst/>
              <a:rect l="l" t="t" r="r" b="b"/>
              <a:pathLst>
                <a:path w="429" h="162" extrusionOk="0">
                  <a:moveTo>
                    <a:pt x="0" y="1"/>
                  </a:moveTo>
                  <a:cubicBezTo>
                    <a:pt x="68" y="111"/>
                    <a:pt x="142" y="162"/>
                    <a:pt x="217" y="162"/>
                  </a:cubicBezTo>
                  <a:cubicBezTo>
                    <a:pt x="288" y="162"/>
                    <a:pt x="360" y="117"/>
                    <a:pt x="429" y="36"/>
                  </a:cubicBezTo>
                  <a:cubicBezTo>
                    <a:pt x="286" y="25"/>
                    <a:pt x="143" y="25"/>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04" name="Google Shape;4004;p32"/>
            <p:cNvSpPr/>
            <p:nvPr/>
          </p:nvSpPr>
          <p:spPr>
            <a:xfrm>
              <a:off x="5654275" y="4025925"/>
              <a:ext cx="11025" cy="3450"/>
            </a:xfrm>
            <a:custGeom>
              <a:avLst/>
              <a:gdLst/>
              <a:ahLst/>
              <a:cxnLst/>
              <a:rect l="l" t="t" r="r" b="b"/>
              <a:pathLst>
                <a:path w="441" h="138" extrusionOk="0">
                  <a:moveTo>
                    <a:pt x="0" y="0"/>
                  </a:moveTo>
                  <a:cubicBezTo>
                    <a:pt x="80" y="93"/>
                    <a:pt x="154" y="137"/>
                    <a:pt x="228" y="137"/>
                  </a:cubicBezTo>
                  <a:cubicBezTo>
                    <a:pt x="297" y="137"/>
                    <a:pt x="366" y="99"/>
                    <a:pt x="441" y="24"/>
                  </a:cubicBezTo>
                  <a:cubicBezTo>
                    <a:pt x="298" y="24"/>
                    <a:pt x="155" y="24"/>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05" name="Google Shape;4005;p32"/>
            <p:cNvSpPr/>
            <p:nvPr/>
          </p:nvSpPr>
          <p:spPr>
            <a:xfrm>
              <a:off x="5575975" y="4019425"/>
              <a:ext cx="7775" cy="3250"/>
            </a:xfrm>
            <a:custGeom>
              <a:avLst/>
              <a:gdLst/>
              <a:ahLst/>
              <a:cxnLst/>
              <a:rect l="l" t="t" r="r" b="b"/>
              <a:pathLst>
                <a:path w="311" h="130" extrusionOk="0">
                  <a:moveTo>
                    <a:pt x="83" y="0"/>
                  </a:moveTo>
                  <a:cubicBezTo>
                    <a:pt x="54" y="0"/>
                    <a:pt x="27" y="4"/>
                    <a:pt x="1" y="10"/>
                  </a:cubicBezTo>
                  <a:lnTo>
                    <a:pt x="1" y="129"/>
                  </a:lnTo>
                  <a:cubicBezTo>
                    <a:pt x="96" y="118"/>
                    <a:pt x="203" y="118"/>
                    <a:pt x="310" y="106"/>
                  </a:cubicBezTo>
                  <a:cubicBezTo>
                    <a:pt x="241" y="28"/>
                    <a:pt x="159" y="0"/>
                    <a:pt x="8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06" name="Google Shape;4006;p32"/>
            <p:cNvSpPr/>
            <p:nvPr/>
          </p:nvSpPr>
          <p:spPr>
            <a:xfrm>
              <a:off x="5614075" y="4008450"/>
              <a:ext cx="8375" cy="2800"/>
            </a:xfrm>
            <a:custGeom>
              <a:avLst/>
              <a:gdLst/>
              <a:ahLst/>
              <a:cxnLst/>
              <a:rect l="l" t="t" r="r" b="b"/>
              <a:pathLst>
                <a:path w="335" h="112" extrusionOk="0">
                  <a:moveTo>
                    <a:pt x="85" y="0"/>
                  </a:moveTo>
                  <a:cubicBezTo>
                    <a:pt x="57" y="0"/>
                    <a:pt x="29" y="3"/>
                    <a:pt x="1" y="9"/>
                  </a:cubicBezTo>
                  <a:cubicBezTo>
                    <a:pt x="77" y="75"/>
                    <a:pt x="160" y="111"/>
                    <a:pt x="257" y="111"/>
                  </a:cubicBezTo>
                  <a:cubicBezTo>
                    <a:pt x="282" y="111"/>
                    <a:pt x="307" y="109"/>
                    <a:pt x="334" y="104"/>
                  </a:cubicBezTo>
                  <a:cubicBezTo>
                    <a:pt x="261" y="31"/>
                    <a:pt x="175" y="0"/>
                    <a:pt x="8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07" name="Google Shape;4007;p32"/>
            <p:cNvSpPr/>
            <p:nvPr/>
          </p:nvSpPr>
          <p:spPr>
            <a:xfrm>
              <a:off x="5699500" y="4019375"/>
              <a:ext cx="6875" cy="1250"/>
            </a:xfrm>
            <a:custGeom>
              <a:avLst/>
              <a:gdLst/>
              <a:ahLst/>
              <a:cxnLst/>
              <a:rect l="l" t="t" r="r" b="b"/>
              <a:pathLst>
                <a:path w="275" h="50" extrusionOk="0">
                  <a:moveTo>
                    <a:pt x="1" y="0"/>
                  </a:moveTo>
                  <a:cubicBezTo>
                    <a:pt x="51" y="32"/>
                    <a:pt x="100" y="50"/>
                    <a:pt x="149" y="50"/>
                  </a:cubicBezTo>
                  <a:cubicBezTo>
                    <a:pt x="192" y="50"/>
                    <a:pt x="235" y="35"/>
                    <a:pt x="27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08" name="Google Shape;4008;p32"/>
            <p:cNvSpPr/>
            <p:nvPr/>
          </p:nvSpPr>
          <p:spPr>
            <a:xfrm>
              <a:off x="5392925" y="4004200"/>
              <a:ext cx="42600" cy="5375"/>
            </a:xfrm>
            <a:custGeom>
              <a:avLst/>
              <a:gdLst/>
              <a:ahLst/>
              <a:cxnLst/>
              <a:rect l="l" t="t" r="r" b="b"/>
              <a:pathLst>
                <a:path w="1704" h="215" extrusionOk="0">
                  <a:moveTo>
                    <a:pt x="739" y="0"/>
                  </a:moveTo>
                  <a:cubicBezTo>
                    <a:pt x="676" y="15"/>
                    <a:pt x="612" y="19"/>
                    <a:pt x="548" y="19"/>
                  </a:cubicBezTo>
                  <a:cubicBezTo>
                    <a:pt x="484" y="19"/>
                    <a:pt x="419" y="15"/>
                    <a:pt x="356" y="15"/>
                  </a:cubicBezTo>
                  <a:cubicBezTo>
                    <a:pt x="230" y="15"/>
                    <a:pt x="108" y="30"/>
                    <a:pt x="0" y="119"/>
                  </a:cubicBezTo>
                  <a:cubicBezTo>
                    <a:pt x="370" y="131"/>
                    <a:pt x="739" y="155"/>
                    <a:pt x="1108" y="179"/>
                  </a:cubicBezTo>
                  <a:cubicBezTo>
                    <a:pt x="1310" y="131"/>
                    <a:pt x="1548" y="215"/>
                    <a:pt x="1703" y="36"/>
                  </a:cubicBezTo>
                  <a:cubicBezTo>
                    <a:pt x="1382" y="24"/>
                    <a:pt x="1072" y="12"/>
                    <a:pt x="73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09" name="Google Shape;4009;p32"/>
            <p:cNvSpPr/>
            <p:nvPr/>
          </p:nvSpPr>
          <p:spPr>
            <a:xfrm>
              <a:off x="5398875" y="3836025"/>
              <a:ext cx="125925" cy="23275"/>
            </a:xfrm>
            <a:custGeom>
              <a:avLst/>
              <a:gdLst/>
              <a:ahLst/>
              <a:cxnLst/>
              <a:rect l="l" t="t" r="r" b="b"/>
              <a:pathLst>
                <a:path w="5037" h="931" extrusionOk="0">
                  <a:moveTo>
                    <a:pt x="632" y="0"/>
                  </a:moveTo>
                  <a:cubicBezTo>
                    <a:pt x="429" y="0"/>
                    <a:pt x="215" y="36"/>
                    <a:pt x="36" y="143"/>
                  </a:cubicBezTo>
                  <a:cubicBezTo>
                    <a:pt x="12" y="191"/>
                    <a:pt x="1" y="250"/>
                    <a:pt x="1" y="322"/>
                  </a:cubicBezTo>
                  <a:cubicBezTo>
                    <a:pt x="84" y="512"/>
                    <a:pt x="322" y="465"/>
                    <a:pt x="453" y="572"/>
                  </a:cubicBezTo>
                  <a:lnTo>
                    <a:pt x="4561" y="893"/>
                  </a:lnTo>
                  <a:cubicBezTo>
                    <a:pt x="4630" y="910"/>
                    <a:pt x="4699" y="930"/>
                    <a:pt x="4761" y="930"/>
                  </a:cubicBezTo>
                  <a:cubicBezTo>
                    <a:pt x="4828" y="930"/>
                    <a:pt x="4887" y="908"/>
                    <a:pt x="4930" y="834"/>
                  </a:cubicBezTo>
                  <a:cubicBezTo>
                    <a:pt x="5037" y="655"/>
                    <a:pt x="4918" y="536"/>
                    <a:pt x="4775" y="441"/>
                  </a:cubicBezTo>
                  <a:cubicBezTo>
                    <a:pt x="3406" y="143"/>
                    <a:pt x="2001" y="191"/>
                    <a:pt x="63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10" name="Google Shape;4010;p32"/>
            <p:cNvSpPr/>
            <p:nvPr/>
          </p:nvSpPr>
          <p:spPr>
            <a:xfrm>
              <a:off x="5605750" y="3832450"/>
              <a:ext cx="93775" cy="19950"/>
            </a:xfrm>
            <a:custGeom>
              <a:avLst/>
              <a:gdLst/>
              <a:ahLst/>
              <a:cxnLst/>
              <a:rect l="l" t="t" r="r" b="b"/>
              <a:pathLst>
                <a:path w="3751" h="798" extrusionOk="0">
                  <a:moveTo>
                    <a:pt x="84" y="0"/>
                  </a:moveTo>
                  <a:cubicBezTo>
                    <a:pt x="0" y="96"/>
                    <a:pt x="12" y="203"/>
                    <a:pt x="84" y="298"/>
                  </a:cubicBezTo>
                  <a:cubicBezTo>
                    <a:pt x="1132" y="453"/>
                    <a:pt x="2179" y="584"/>
                    <a:pt x="3227" y="739"/>
                  </a:cubicBezTo>
                  <a:cubicBezTo>
                    <a:pt x="3276" y="780"/>
                    <a:pt x="3333" y="798"/>
                    <a:pt x="3393" y="798"/>
                  </a:cubicBezTo>
                  <a:cubicBezTo>
                    <a:pt x="3436" y="798"/>
                    <a:pt x="3480" y="789"/>
                    <a:pt x="3525" y="774"/>
                  </a:cubicBezTo>
                  <a:cubicBezTo>
                    <a:pt x="3644" y="703"/>
                    <a:pt x="3751" y="596"/>
                    <a:pt x="3668" y="441"/>
                  </a:cubicBezTo>
                  <a:cubicBezTo>
                    <a:pt x="2477" y="262"/>
                    <a:pt x="1286" y="24"/>
                    <a:pt x="8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11" name="Google Shape;4011;p32"/>
            <p:cNvSpPr/>
            <p:nvPr/>
          </p:nvSpPr>
          <p:spPr>
            <a:xfrm>
              <a:off x="5320000" y="3798225"/>
              <a:ext cx="133375" cy="22275"/>
            </a:xfrm>
            <a:custGeom>
              <a:avLst/>
              <a:gdLst/>
              <a:ahLst/>
              <a:cxnLst/>
              <a:rect l="l" t="t" r="r" b="b"/>
              <a:pathLst>
                <a:path w="5335" h="891" extrusionOk="0">
                  <a:moveTo>
                    <a:pt x="938" y="1"/>
                  </a:moveTo>
                  <a:cubicBezTo>
                    <a:pt x="735" y="1"/>
                    <a:pt x="531" y="25"/>
                    <a:pt x="329" y="25"/>
                  </a:cubicBezTo>
                  <a:cubicBezTo>
                    <a:pt x="307" y="25"/>
                    <a:pt x="285" y="25"/>
                    <a:pt x="262" y="24"/>
                  </a:cubicBezTo>
                  <a:lnTo>
                    <a:pt x="262" y="24"/>
                  </a:lnTo>
                  <a:cubicBezTo>
                    <a:pt x="0" y="179"/>
                    <a:pt x="262" y="274"/>
                    <a:pt x="322" y="393"/>
                  </a:cubicBezTo>
                  <a:cubicBezTo>
                    <a:pt x="732" y="484"/>
                    <a:pt x="1149" y="540"/>
                    <a:pt x="1579" y="540"/>
                  </a:cubicBezTo>
                  <a:cubicBezTo>
                    <a:pt x="1710" y="540"/>
                    <a:pt x="1843" y="535"/>
                    <a:pt x="1977" y="524"/>
                  </a:cubicBezTo>
                  <a:cubicBezTo>
                    <a:pt x="2115" y="576"/>
                    <a:pt x="2256" y="590"/>
                    <a:pt x="2399" y="590"/>
                  </a:cubicBezTo>
                  <a:cubicBezTo>
                    <a:pt x="2557" y="590"/>
                    <a:pt x="2716" y="573"/>
                    <a:pt x="2875" y="573"/>
                  </a:cubicBezTo>
                  <a:cubicBezTo>
                    <a:pt x="3033" y="573"/>
                    <a:pt x="3191" y="590"/>
                    <a:pt x="3346" y="655"/>
                  </a:cubicBezTo>
                  <a:cubicBezTo>
                    <a:pt x="3361" y="678"/>
                    <a:pt x="3381" y="686"/>
                    <a:pt x="3406" y="686"/>
                  </a:cubicBezTo>
                  <a:cubicBezTo>
                    <a:pt x="3420" y="686"/>
                    <a:pt x="3436" y="683"/>
                    <a:pt x="3453" y="679"/>
                  </a:cubicBezTo>
                  <a:cubicBezTo>
                    <a:pt x="3499" y="692"/>
                    <a:pt x="3541" y="701"/>
                    <a:pt x="3586" y="701"/>
                  </a:cubicBezTo>
                  <a:cubicBezTo>
                    <a:pt x="3622" y="701"/>
                    <a:pt x="3660" y="695"/>
                    <a:pt x="3703" y="679"/>
                  </a:cubicBezTo>
                  <a:cubicBezTo>
                    <a:pt x="3770" y="708"/>
                    <a:pt x="3844" y="712"/>
                    <a:pt x="3921" y="712"/>
                  </a:cubicBezTo>
                  <a:cubicBezTo>
                    <a:pt x="3953" y="712"/>
                    <a:pt x="3987" y="712"/>
                    <a:pt x="4020" y="712"/>
                  </a:cubicBezTo>
                  <a:cubicBezTo>
                    <a:pt x="4132" y="712"/>
                    <a:pt x="4245" y="720"/>
                    <a:pt x="4346" y="798"/>
                  </a:cubicBezTo>
                  <a:cubicBezTo>
                    <a:pt x="4360" y="812"/>
                    <a:pt x="4378" y="818"/>
                    <a:pt x="4396" y="818"/>
                  </a:cubicBezTo>
                  <a:cubicBezTo>
                    <a:pt x="4408" y="818"/>
                    <a:pt x="4420" y="815"/>
                    <a:pt x="4430" y="810"/>
                  </a:cubicBezTo>
                  <a:cubicBezTo>
                    <a:pt x="4602" y="810"/>
                    <a:pt x="4789" y="891"/>
                    <a:pt x="4962" y="891"/>
                  </a:cubicBezTo>
                  <a:cubicBezTo>
                    <a:pt x="5100" y="891"/>
                    <a:pt x="5229" y="840"/>
                    <a:pt x="5334" y="655"/>
                  </a:cubicBezTo>
                  <a:cubicBezTo>
                    <a:pt x="5263" y="643"/>
                    <a:pt x="5192" y="643"/>
                    <a:pt x="5120" y="631"/>
                  </a:cubicBezTo>
                  <a:cubicBezTo>
                    <a:pt x="5039" y="593"/>
                    <a:pt x="4956" y="585"/>
                    <a:pt x="4873" y="585"/>
                  </a:cubicBezTo>
                  <a:cubicBezTo>
                    <a:pt x="4818" y="585"/>
                    <a:pt x="4762" y="589"/>
                    <a:pt x="4706" y="589"/>
                  </a:cubicBezTo>
                  <a:cubicBezTo>
                    <a:pt x="4637" y="589"/>
                    <a:pt x="4568" y="584"/>
                    <a:pt x="4501" y="560"/>
                  </a:cubicBezTo>
                  <a:lnTo>
                    <a:pt x="4239" y="512"/>
                  </a:lnTo>
                  <a:cubicBezTo>
                    <a:pt x="4156" y="464"/>
                    <a:pt x="4066" y="455"/>
                    <a:pt x="3972" y="455"/>
                  </a:cubicBezTo>
                  <a:cubicBezTo>
                    <a:pt x="3909" y="455"/>
                    <a:pt x="3844" y="459"/>
                    <a:pt x="3780" y="459"/>
                  </a:cubicBezTo>
                  <a:cubicBezTo>
                    <a:pt x="3680" y="459"/>
                    <a:pt x="3581" y="448"/>
                    <a:pt x="3489" y="393"/>
                  </a:cubicBezTo>
                  <a:cubicBezTo>
                    <a:pt x="3418" y="381"/>
                    <a:pt x="3346" y="381"/>
                    <a:pt x="3275" y="357"/>
                  </a:cubicBezTo>
                  <a:cubicBezTo>
                    <a:pt x="3001" y="179"/>
                    <a:pt x="2679" y="262"/>
                    <a:pt x="2382" y="203"/>
                  </a:cubicBezTo>
                  <a:cubicBezTo>
                    <a:pt x="2120" y="143"/>
                    <a:pt x="1846" y="167"/>
                    <a:pt x="1584" y="107"/>
                  </a:cubicBezTo>
                  <a:cubicBezTo>
                    <a:pt x="1569" y="112"/>
                    <a:pt x="1554" y="115"/>
                    <a:pt x="1540" y="115"/>
                  </a:cubicBezTo>
                  <a:cubicBezTo>
                    <a:pt x="1521" y="115"/>
                    <a:pt x="1503" y="109"/>
                    <a:pt x="1489" y="95"/>
                  </a:cubicBezTo>
                  <a:cubicBezTo>
                    <a:pt x="1307" y="21"/>
                    <a:pt x="1123" y="1"/>
                    <a:pt x="93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12" name="Google Shape;4012;p32"/>
            <p:cNvSpPr/>
            <p:nvPr/>
          </p:nvSpPr>
          <p:spPr>
            <a:xfrm>
              <a:off x="5548300" y="3825425"/>
              <a:ext cx="59550" cy="14550"/>
            </a:xfrm>
            <a:custGeom>
              <a:avLst/>
              <a:gdLst/>
              <a:ahLst/>
              <a:cxnLst/>
              <a:rect l="l" t="t" r="r" b="b"/>
              <a:pathLst>
                <a:path w="2382" h="582" extrusionOk="0">
                  <a:moveTo>
                    <a:pt x="414" y="0"/>
                  </a:moveTo>
                  <a:cubicBezTo>
                    <a:pt x="308" y="0"/>
                    <a:pt x="202" y="3"/>
                    <a:pt x="96" y="8"/>
                  </a:cubicBezTo>
                  <a:cubicBezTo>
                    <a:pt x="12" y="91"/>
                    <a:pt x="1" y="186"/>
                    <a:pt x="96" y="269"/>
                  </a:cubicBezTo>
                  <a:cubicBezTo>
                    <a:pt x="772" y="466"/>
                    <a:pt x="1467" y="582"/>
                    <a:pt x="2183" y="582"/>
                  </a:cubicBezTo>
                  <a:cubicBezTo>
                    <a:pt x="2249" y="582"/>
                    <a:pt x="2315" y="581"/>
                    <a:pt x="2382" y="579"/>
                  </a:cubicBezTo>
                  <a:lnTo>
                    <a:pt x="2382" y="281"/>
                  </a:lnTo>
                  <a:cubicBezTo>
                    <a:pt x="1745" y="96"/>
                    <a:pt x="1081" y="0"/>
                    <a:pt x="41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13" name="Google Shape;4013;p32"/>
            <p:cNvSpPr/>
            <p:nvPr/>
          </p:nvSpPr>
          <p:spPr>
            <a:xfrm>
              <a:off x="5430725" y="3814575"/>
              <a:ext cx="78900" cy="14325"/>
            </a:xfrm>
            <a:custGeom>
              <a:avLst/>
              <a:gdLst/>
              <a:ahLst/>
              <a:cxnLst/>
              <a:rect l="l" t="t" r="r" b="b"/>
              <a:pathLst>
                <a:path w="3156" h="573" extrusionOk="0">
                  <a:moveTo>
                    <a:pt x="905" y="1"/>
                  </a:moveTo>
                  <a:cubicBezTo>
                    <a:pt x="782" y="125"/>
                    <a:pt x="640" y="150"/>
                    <a:pt x="493" y="150"/>
                  </a:cubicBezTo>
                  <a:cubicBezTo>
                    <a:pt x="389" y="150"/>
                    <a:pt x="283" y="137"/>
                    <a:pt x="180" y="137"/>
                  </a:cubicBezTo>
                  <a:cubicBezTo>
                    <a:pt x="119" y="137"/>
                    <a:pt x="59" y="142"/>
                    <a:pt x="1" y="156"/>
                  </a:cubicBezTo>
                  <a:cubicBezTo>
                    <a:pt x="987" y="353"/>
                    <a:pt x="1973" y="573"/>
                    <a:pt x="2982" y="573"/>
                  </a:cubicBezTo>
                  <a:cubicBezTo>
                    <a:pt x="3008" y="573"/>
                    <a:pt x="3034" y="573"/>
                    <a:pt x="3060" y="572"/>
                  </a:cubicBezTo>
                  <a:cubicBezTo>
                    <a:pt x="3156" y="477"/>
                    <a:pt x="3156" y="382"/>
                    <a:pt x="3060" y="287"/>
                  </a:cubicBezTo>
                  <a:cubicBezTo>
                    <a:pt x="2370" y="84"/>
                    <a:pt x="1644" y="37"/>
                    <a:pt x="90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14" name="Google Shape;4014;p32"/>
            <p:cNvSpPr/>
            <p:nvPr/>
          </p:nvSpPr>
          <p:spPr>
            <a:xfrm>
              <a:off x="5611100" y="3853500"/>
              <a:ext cx="107775" cy="11425"/>
            </a:xfrm>
            <a:custGeom>
              <a:avLst/>
              <a:gdLst/>
              <a:ahLst/>
              <a:cxnLst/>
              <a:rect l="l" t="t" r="r" b="b"/>
              <a:pathLst>
                <a:path w="4311" h="457" extrusionOk="0">
                  <a:moveTo>
                    <a:pt x="3459" y="0"/>
                  </a:moveTo>
                  <a:cubicBezTo>
                    <a:pt x="3284" y="0"/>
                    <a:pt x="3103" y="78"/>
                    <a:pt x="2923" y="78"/>
                  </a:cubicBezTo>
                  <a:cubicBezTo>
                    <a:pt x="2858" y="78"/>
                    <a:pt x="2792" y="68"/>
                    <a:pt x="2727" y="39"/>
                  </a:cubicBezTo>
                  <a:cubicBezTo>
                    <a:pt x="2124" y="39"/>
                    <a:pt x="1521" y="2"/>
                    <a:pt x="914" y="2"/>
                  </a:cubicBezTo>
                  <a:cubicBezTo>
                    <a:pt x="611" y="2"/>
                    <a:pt x="306" y="12"/>
                    <a:pt x="1" y="39"/>
                  </a:cubicBezTo>
                  <a:cubicBezTo>
                    <a:pt x="147" y="142"/>
                    <a:pt x="306" y="154"/>
                    <a:pt x="465" y="154"/>
                  </a:cubicBezTo>
                  <a:cubicBezTo>
                    <a:pt x="518" y="154"/>
                    <a:pt x="570" y="153"/>
                    <a:pt x="622" y="153"/>
                  </a:cubicBezTo>
                  <a:cubicBezTo>
                    <a:pt x="670" y="153"/>
                    <a:pt x="717" y="154"/>
                    <a:pt x="763" y="158"/>
                  </a:cubicBezTo>
                  <a:cubicBezTo>
                    <a:pt x="825" y="165"/>
                    <a:pt x="888" y="167"/>
                    <a:pt x="951" y="167"/>
                  </a:cubicBezTo>
                  <a:cubicBezTo>
                    <a:pt x="1106" y="167"/>
                    <a:pt x="1261" y="153"/>
                    <a:pt x="1414" y="153"/>
                  </a:cubicBezTo>
                  <a:cubicBezTo>
                    <a:pt x="1551" y="153"/>
                    <a:pt x="1688" y="164"/>
                    <a:pt x="1822" y="206"/>
                  </a:cubicBezTo>
                  <a:cubicBezTo>
                    <a:pt x="2644" y="444"/>
                    <a:pt x="3477" y="385"/>
                    <a:pt x="4311" y="456"/>
                  </a:cubicBezTo>
                  <a:cubicBezTo>
                    <a:pt x="4275" y="16"/>
                    <a:pt x="3870" y="111"/>
                    <a:pt x="3620" y="28"/>
                  </a:cubicBezTo>
                  <a:cubicBezTo>
                    <a:pt x="3567" y="8"/>
                    <a:pt x="3513" y="0"/>
                    <a:pt x="345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15" name="Google Shape;4015;p32"/>
            <p:cNvSpPr/>
            <p:nvPr/>
          </p:nvSpPr>
          <p:spPr>
            <a:xfrm>
              <a:off x="5507525" y="3821725"/>
              <a:ext cx="43175" cy="10775"/>
            </a:xfrm>
            <a:custGeom>
              <a:avLst/>
              <a:gdLst/>
              <a:ahLst/>
              <a:cxnLst/>
              <a:rect l="l" t="t" r="r" b="b"/>
              <a:pathLst>
                <a:path w="1727" h="431" extrusionOk="0">
                  <a:moveTo>
                    <a:pt x="0" y="1"/>
                  </a:moveTo>
                  <a:lnTo>
                    <a:pt x="0" y="286"/>
                  </a:lnTo>
                  <a:cubicBezTo>
                    <a:pt x="288" y="403"/>
                    <a:pt x="581" y="431"/>
                    <a:pt x="878" y="431"/>
                  </a:cubicBezTo>
                  <a:cubicBezTo>
                    <a:pt x="1159" y="431"/>
                    <a:pt x="1443" y="406"/>
                    <a:pt x="1727" y="406"/>
                  </a:cubicBezTo>
                  <a:lnTo>
                    <a:pt x="1727" y="132"/>
                  </a:lnTo>
                  <a:cubicBezTo>
                    <a:pt x="1155" y="13"/>
                    <a:pt x="572" y="1"/>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16" name="Google Shape;4016;p32"/>
            <p:cNvSpPr/>
            <p:nvPr/>
          </p:nvSpPr>
          <p:spPr>
            <a:xfrm>
              <a:off x="5678975" y="3847775"/>
              <a:ext cx="50325" cy="19825"/>
            </a:xfrm>
            <a:custGeom>
              <a:avLst/>
              <a:gdLst/>
              <a:ahLst/>
              <a:cxnLst/>
              <a:rect l="l" t="t" r="r" b="b"/>
              <a:pathLst>
                <a:path w="2013" h="793" extrusionOk="0">
                  <a:moveTo>
                    <a:pt x="902" y="0"/>
                  </a:moveTo>
                  <a:cubicBezTo>
                    <a:pt x="790" y="0"/>
                    <a:pt x="691" y="41"/>
                    <a:pt x="584" y="90"/>
                  </a:cubicBezTo>
                  <a:cubicBezTo>
                    <a:pt x="489" y="90"/>
                    <a:pt x="381" y="102"/>
                    <a:pt x="286" y="126"/>
                  </a:cubicBezTo>
                  <a:cubicBezTo>
                    <a:pt x="227" y="221"/>
                    <a:pt x="108" y="221"/>
                    <a:pt x="0" y="257"/>
                  </a:cubicBezTo>
                  <a:cubicBezTo>
                    <a:pt x="131" y="376"/>
                    <a:pt x="298" y="387"/>
                    <a:pt x="465" y="387"/>
                  </a:cubicBezTo>
                  <a:cubicBezTo>
                    <a:pt x="858" y="399"/>
                    <a:pt x="1251" y="483"/>
                    <a:pt x="1596" y="685"/>
                  </a:cubicBezTo>
                  <a:cubicBezTo>
                    <a:pt x="1679" y="733"/>
                    <a:pt x="1786" y="757"/>
                    <a:pt x="1834" y="792"/>
                  </a:cubicBezTo>
                  <a:cubicBezTo>
                    <a:pt x="1917" y="780"/>
                    <a:pt x="1965" y="733"/>
                    <a:pt x="1989" y="661"/>
                  </a:cubicBezTo>
                  <a:cubicBezTo>
                    <a:pt x="2013" y="566"/>
                    <a:pt x="2013" y="483"/>
                    <a:pt x="2013" y="387"/>
                  </a:cubicBezTo>
                  <a:cubicBezTo>
                    <a:pt x="2013" y="304"/>
                    <a:pt x="1917" y="304"/>
                    <a:pt x="1870" y="245"/>
                  </a:cubicBezTo>
                  <a:cubicBezTo>
                    <a:pt x="1810" y="197"/>
                    <a:pt x="1751" y="161"/>
                    <a:pt x="1691" y="137"/>
                  </a:cubicBezTo>
                  <a:cubicBezTo>
                    <a:pt x="1453" y="90"/>
                    <a:pt x="1215" y="66"/>
                    <a:pt x="977" y="6"/>
                  </a:cubicBezTo>
                  <a:cubicBezTo>
                    <a:pt x="951" y="2"/>
                    <a:pt x="926" y="0"/>
                    <a:pt x="90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17" name="Google Shape;4017;p32"/>
            <p:cNvSpPr/>
            <p:nvPr/>
          </p:nvSpPr>
          <p:spPr>
            <a:xfrm>
              <a:off x="5285175" y="3791475"/>
              <a:ext cx="42875" cy="16625"/>
            </a:xfrm>
            <a:custGeom>
              <a:avLst/>
              <a:gdLst/>
              <a:ahLst/>
              <a:cxnLst/>
              <a:rect l="l" t="t" r="r" b="b"/>
              <a:pathLst>
                <a:path w="1715" h="665" extrusionOk="0">
                  <a:moveTo>
                    <a:pt x="595" y="0"/>
                  </a:moveTo>
                  <a:cubicBezTo>
                    <a:pt x="401" y="0"/>
                    <a:pt x="204" y="59"/>
                    <a:pt x="0" y="211"/>
                  </a:cubicBezTo>
                  <a:cubicBezTo>
                    <a:pt x="48" y="258"/>
                    <a:pt x="108" y="306"/>
                    <a:pt x="167" y="330"/>
                  </a:cubicBezTo>
                  <a:cubicBezTo>
                    <a:pt x="215" y="365"/>
                    <a:pt x="322" y="365"/>
                    <a:pt x="286" y="437"/>
                  </a:cubicBezTo>
                  <a:cubicBezTo>
                    <a:pt x="274" y="484"/>
                    <a:pt x="167" y="484"/>
                    <a:pt x="108" y="508"/>
                  </a:cubicBezTo>
                  <a:cubicBezTo>
                    <a:pt x="598" y="606"/>
                    <a:pt x="1089" y="665"/>
                    <a:pt x="1579" y="665"/>
                  </a:cubicBezTo>
                  <a:cubicBezTo>
                    <a:pt x="1624" y="665"/>
                    <a:pt x="1670" y="664"/>
                    <a:pt x="1715" y="663"/>
                  </a:cubicBezTo>
                  <a:lnTo>
                    <a:pt x="1584" y="353"/>
                  </a:lnTo>
                  <a:cubicBezTo>
                    <a:pt x="1258" y="179"/>
                    <a:pt x="933" y="0"/>
                    <a:pt x="59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18" name="Google Shape;4018;p32"/>
            <p:cNvSpPr/>
            <p:nvPr/>
          </p:nvSpPr>
          <p:spPr>
            <a:xfrm>
              <a:off x="5513475" y="3847025"/>
              <a:ext cx="41100" cy="14175"/>
            </a:xfrm>
            <a:custGeom>
              <a:avLst/>
              <a:gdLst/>
              <a:ahLst/>
              <a:cxnLst/>
              <a:rect l="l" t="t" r="r" b="b"/>
              <a:pathLst>
                <a:path w="1644" h="567" extrusionOk="0">
                  <a:moveTo>
                    <a:pt x="203" y="1"/>
                  </a:moveTo>
                  <a:cubicBezTo>
                    <a:pt x="358" y="239"/>
                    <a:pt x="334" y="417"/>
                    <a:pt x="0" y="453"/>
                  </a:cubicBezTo>
                  <a:cubicBezTo>
                    <a:pt x="112" y="542"/>
                    <a:pt x="236" y="566"/>
                    <a:pt x="372" y="566"/>
                  </a:cubicBezTo>
                  <a:cubicBezTo>
                    <a:pt x="455" y="566"/>
                    <a:pt x="542" y="557"/>
                    <a:pt x="632" y="548"/>
                  </a:cubicBezTo>
                  <a:cubicBezTo>
                    <a:pt x="704" y="351"/>
                    <a:pt x="835" y="309"/>
                    <a:pt x="980" y="309"/>
                  </a:cubicBezTo>
                  <a:cubicBezTo>
                    <a:pt x="1086" y="309"/>
                    <a:pt x="1200" y="331"/>
                    <a:pt x="1306" y="331"/>
                  </a:cubicBezTo>
                  <a:cubicBezTo>
                    <a:pt x="1414" y="331"/>
                    <a:pt x="1512" y="308"/>
                    <a:pt x="1584" y="215"/>
                  </a:cubicBezTo>
                  <a:cubicBezTo>
                    <a:pt x="1620" y="191"/>
                    <a:pt x="1632" y="167"/>
                    <a:pt x="1644" y="132"/>
                  </a:cubicBezTo>
                  <a:cubicBezTo>
                    <a:pt x="1167" y="13"/>
                    <a:pt x="691" y="1"/>
                    <a:pt x="20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19" name="Google Shape;4019;p32"/>
            <p:cNvSpPr/>
            <p:nvPr/>
          </p:nvSpPr>
          <p:spPr>
            <a:xfrm>
              <a:off x="5195875" y="3796125"/>
              <a:ext cx="28300" cy="7775"/>
            </a:xfrm>
            <a:custGeom>
              <a:avLst/>
              <a:gdLst/>
              <a:ahLst/>
              <a:cxnLst/>
              <a:rect l="l" t="t" r="r" b="b"/>
              <a:pathLst>
                <a:path w="1132" h="311" extrusionOk="0">
                  <a:moveTo>
                    <a:pt x="401" y="1"/>
                  </a:moveTo>
                  <a:cubicBezTo>
                    <a:pt x="265" y="1"/>
                    <a:pt x="131" y="25"/>
                    <a:pt x="1" y="120"/>
                  </a:cubicBezTo>
                  <a:cubicBezTo>
                    <a:pt x="48" y="120"/>
                    <a:pt x="96" y="132"/>
                    <a:pt x="120" y="167"/>
                  </a:cubicBezTo>
                  <a:cubicBezTo>
                    <a:pt x="167" y="203"/>
                    <a:pt x="227" y="239"/>
                    <a:pt x="274" y="239"/>
                  </a:cubicBezTo>
                  <a:cubicBezTo>
                    <a:pt x="310" y="239"/>
                    <a:pt x="347" y="238"/>
                    <a:pt x="385" y="238"/>
                  </a:cubicBezTo>
                  <a:cubicBezTo>
                    <a:pt x="498" y="238"/>
                    <a:pt x="617" y="245"/>
                    <a:pt x="715" y="298"/>
                  </a:cubicBezTo>
                  <a:cubicBezTo>
                    <a:pt x="858" y="298"/>
                    <a:pt x="989" y="310"/>
                    <a:pt x="1120" y="310"/>
                  </a:cubicBezTo>
                  <a:cubicBezTo>
                    <a:pt x="1132" y="263"/>
                    <a:pt x="1132" y="227"/>
                    <a:pt x="1132" y="179"/>
                  </a:cubicBezTo>
                  <a:cubicBezTo>
                    <a:pt x="1060" y="48"/>
                    <a:pt x="917" y="108"/>
                    <a:pt x="810" y="25"/>
                  </a:cubicBezTo>
                  <a:cubicBezTo>
                    <a:pt x="673" y="25"/>
                    <a:pt x="536" y="1"/>
                    <a:pt x="40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20" name="Google Shape;4020;p32"/>
            <p:cNvSpPr/>
            <p:nvPr/>
          </p:nvSpPr>
          <p:spPr>
            <a:xfrm>
              <a:off x="5369400" y="3810800"/>
              <a:ext cx="34275" cy="4025"/>
            </a:xfrm>
            <a:custGeom>
              <a:avLst/>
              <a:gdLst/>
              <a:ahLst/>
              <a:cxnLst/>
              <a:rect l="l" t="t" r="r" b="b"/>
              <a:pathLst>
                <a:path w="1371" h="161" extrusionOk="0">
                  <a:moveTo>
                    <a:pt x="772" y="0"/>
                  </a:moveTo>
                  <a:cubicBezTo>
                    <a:pt x="571" y="0"/>
                    <a:pt x="367" y="29"/>
                    <a:pt x="168" y="29"/>
                  </a:cubicBezTo>
                  <a:cubicBezTo>
                    <a:pt x="112" y="29"/>
                    <a:pt x="56" y="27"/>
                    <a:pt x="1" y="21"/>
                  </a:cubicBezTo>
                  <a:lnTo>
                    <a:pt x="1" y="21"/>
                  </a:lnTo>
                  <a:cubicBezTo>
                    <a:pt x="272" y="138"/>
                    <a:pt x="552" y="161"/>
                    <a:pt x="836" y="161"/>
                  </a:cubicBezTo>
                  <a:cubicBezTo>
                    <a:pt x="1013" y="161"/>
                    <a:pt x="1191" y="152"/>
                    <a:pt x="1370" y="152"/>
                  </a:cubicBezTo>
                  <a:cubicBezTo>
                    <a:pt x="1180" y="30"/>
                    <a:pt x="978" y="0"/>
                    <a:pt x="77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21" name="Google Shape;4021;p32"/>
            <p:cNvSpPr/>
            <p:nvPr/>
          </p:nvSpPr>
          <p:spPr>
            <a:xfrm>
              <a:off x="5553650" y="3850225"/>
              <a:ext cx="26225" cy="7250"/>
            </a:xfrm>
            <a:custGeom>
              <a:avLst/>
              <a:gdLst/>
              <a:ahLst/>
              <a:cxnLst/>
              <a:rect l="l" t="t" r="r" b="b"/>
              <a:pathLst>
                <a:path w="1049" h="290" extrusionOk="0">
                  <a:moveTo>
                    <a:pt x="579" y="0"/>
                  </a:moveTo>
                  <a:cubicBezTo>
                    <a:pt x="452" y="0"/>
                    <a:pt x="323" y="14"/>
                    <a:pt x="195" y="14"/>
                  </a:cubicBezTo>
                  <a:cubicBezTo>
                    <a:pt x="138" y="14"/>
                    <a:pt x="81" y="11"/>
                    <a:pt x="25" y="4"/>
                  </a:cubicBezTo>
                  <a:lnTo>
                    <a:pt x="1" y="51"/>
                  </a:lnTo>
                  <a:cubicBezTo>
                    <a:pt x="55" y="280"/>
                    <a:pt x="229" y="290"/>
                    <a:pt x="403" y="290"/>
                  </a:cubicBezTo>
                  <a:cubicBezTo>
                    <a:pt x="420" y="290"/>
                    <a:pt x="437" y="289"/>
                    <a:pt x="453" y="289"/>
                  </a:cubicBezTo>
                  <a:cubicBezTo>
                    <a:pt x="632" y="182"/>
                    <a:pt x="846" y="147"/>
                    <a:pt x="1049" y="123"/>
                  </a:cubicBezTo>
                  <a:cubicBezTo>
                    <a:pt x="898" y="23"/>
                    <a:pt x="740" y="0"/>
                    <a:pt x="57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22" name="Google Shape;4022;p32"/>
            <p:cNvSpPr/>
            <p:nvPr/>
          </p:nvSpPr>
          <p:spPr>
            <a:xfrm>
              <a:off x="5255100" y="3799350"/>
              <a:ext cx="26225" cy="3950"/>
            </a:xfrm>
            <a:custGeom>
              <a:avLst/>
              <a:gdLst/>
              <a:ahLst/>
              <a:cxnLst/>
              <a:rect l="l" t="t" r="r" b="b"/>
              <a:pathLst>
                <a:path w="1049" h="158" extrusionOk="0">
                  <a:moveTo>
                    <a:pt x="566" y="1"/>
                  </a:moveTo>
                  <a:cubicBezTo>
                    <a:pt x="380" y="1"/>
                    <a:pt x="190" y="44"/>
                    <a:pt x="1" y="50"/>
                  </a:cubicBezTo>
                  <a:cubicBezTo>
                    <a:pt x="190" y="142"/>
                    <a:pt x="382" y="158"/>
                    <a:pt x="575" y="158"/>
                  </a:cubicBezTo>
                  <a:cubicBezTo>
                    <a:pt x="682" y="158"/>
                    <a:pt x="789" y="153"/>
                    <a:pt x="895" y="153"/>
                  </a:cubicBezTo>
                  <a:cubicBezTo>
                    <a:pt x="947" y="153"/>
                    <a:pt x="998" y="154"/>
                    <a:pt x="1049" y="158"/>
                  </a:cubicBezTo>
                  <a:cubicBezTo>
                    <a:pt x="892" y="35"/>
                    <a:pt x="730" y="1"/>
                    <a:pt x="56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23" name="Google Shape;4023;p32"/>
            <p:cNvSpPr/>
            <p:nvPr/>
          </p:nvSpPr>
          <p:spPr>
            <a:xfrm>
              <a:off x="5216425" y="3796425"/>
              <a:ext cx="18775" cy="4200"/>
            </a:xfrm>
            <a:custGeom>
              <a:avLst/>
              <a:gdLst/>
              <a:ahLst/>
              <a:cxnLst/>
              <a:rect l="l" t="t" r="r" b="b"/>
              <a:pathLst>
                <a:path w="751" h="168" extrusionOk="0">
                  <a:moveTo>
                    <a:pt x="384" y="1"/>
                  </a:moveTo>
                  <a:cubicBezTo>
                    <a:pt x="282" y="1"/>
                    <a:pt x="177" y="16"/>
                    <a:pt x="76" y="16"/>
                  </a:cubicBezTo>
                  <a:cubicBezTo>
                    <a:pt x="50" y="16"/>
                    <a:pt x="25" y="15"/>
                    <a:pt x="0" y="13"/>
                  </a:cubicBezTo>
                  <a:lnTo>
                    <a:pt x="0" y="13"/>
                  </a:lnTo>
                  <a:cubicBezTo>
                    <a:pt x="107" y="72"/>
                    <a:pt x="226" y="120"/>
                    <a:pt x="333" y="167"/>
                  </a:cubicBezTo>
                  <a:cubicBezTo>
                    <a:pt x="464" y="167"/>
                    <a:pt x="595" y="155"/>
                    <a:pt x="750" y="132"/>
                  </a:cubicBezTo>
                  <a:cubicBezTo>
                    <a:pt x="637" y="25"/>
                    <a:pt x="512" y="1"/>
                    <a:pt x="38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24" name="Google Shape;4024;p32"/>
            <p:cNvSpPr/>
            <p:nvPr/>
          </p:nvSpPr>
          <p:spPr>
            <a:xfrm>
              <a:off x="5412575" y="3814625"/>
              <a:ext cx="16100" cy="3575"/>
            </a:xfrm>
            <a:custGeom>
              <a:avLst/>
              <a:gdLst/>
              <a:ahLst/>
              <a:cxnLst/>
              <a:rect l="l" t="t" r="r" b="b"/>
              <a:pathLst>
                <a:path w="644" h="143" extrusionOk="0">
                  <a:moveTo>
                    <a:pt x="330" y="0"/>
                  </a:moveTo>
                  <a:cubicBezTo>
                    <a:pt x="222" y="0"/>
                    <a:pt x="110" y="23"/>
                    <a:pt x="0" y="23"/>
                  </a:cubicBezTo>
                  <a:cubicBezTo>
                    <a:pt x="134" y="115"/>
                    <a:pt x="285" y="142"/>
                    <a:pt x="441" y="142"/>
                  </a:cubicBezTo>
                  <a:cubicBezTo>
                    <a:pt x="508" y="142"/>
                    <a:pt x="576" y="137"/>
                    <a:pt x="643" y="130"/>
                  </a:cubicBezTo>
                  <a:cubicBezTo>
                    <a:pt x="551" y="26"/>
                    <a:pt x="443" y="0"/>
                    <a:pt x="33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25" name="Google Shape;4025;p32"/>
            <p:cNvSpPr/>
            <p:nvPr/>
          </p:nvSpPr>
          <p:spPr>
            <a:xfrm>
              <a:off x="5305550" y="3824700"/>
              <a:ext cx="4650" cy="4950"/>
            </a:xfrm>
            <a:custGeom>
              <a:avLst/>
              <a:gdLst/>
              <a:ahLst/>
              <a:cxnLst/>
              <a:rect l="l" t="t" r="r" b="b"/>
              <a:pathLst>
                <a:path w="186" h="198" extrusionOk="0">
                  <a:moveTo>
                    <a:pt x="55" y="1"/>
                  </a:moveTo>
                  <a:cubicBezTo>
                    <a:pt x="74" y="49"/>
                    <a:pt x="0" y="197"/>
                    <a:pt x="89" y="197"/>
                  </a:cubicBezTo>
                  <a:cubicBezTo>
                    <a:pt x="110" y="197"/>
                    <a:pt x="141" y="188"/>
                    <a:pt x="186" y="167"/>
                  </a:cubicBezTo>
                  <a:lnTo>
                    <a:pt x="186" y="13"/>
                  </a:lnTo>
                  <a:cubicBezTo>
                    <a:pt x="138" y="13"/>
                    <a:pt x="102" y="13"/>
                    <a:pt x="5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26" name="Google Shape;4026;p32"/>
            <p:cNvSpPr/>
            <p:nvPr/>
          </p:nvSpPr>
          <p:spPr>
            <a:xfrm>
              <a:off x="5586700" y="3852875"/>
              <a:ext cx="7175" cy="3925"/>
            </a:xfrm>
            <a:custGeom>
              <a:avLst/>
              <a:gdLst/>
              <a:ahLst/>
              <a:cxnLst/>
              <a:rect l="l" t="t" r="r" b="b"/>
              <a:pathLst>
                <a:path w="287" h="157" extrusionOk="0">
                  <a:moveTo>
                    <a:pt x="131" y="0"/>
                  </a:moveTo>
                  <a:cubicBezTo>
                    <a:pt x="84" y="0"/>
                    <a:pt x="40" y="12"/>
                    <a:pt x="0" y="41"/>
                  </a:cubicBezTo>
                  <a:cubicBezTo>
                    <a:pt x="42" y="118"/>
                    <a:pt x="87" y="157"/>
                    <a:pt x="134" y="157"/>
                  </a:cubicBezTo>
                  <a:cubicBezTo>
                    <a:pt x="182" y="157"/>
                    <a:pt x="233" y="118"/>
                    <a:pt x="286" y="41"/>
                  </a:cubicBezTo>
                  <a:cubicBezTo>
                    <a:pt x="236" y="15"/>
                    <a:pt x="182"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27" name="Google Shape;4027;p32"/>
            <p:cNvSpPr/>
            <p:nvPr/>
          </p:nvSpPr>
          <p:spPr>
            <a:xfrm>
              <a:off x="5582525" y="3851750"/>
              <a:ext cx="4500" cy="2150"/>
            </a:xfrm>
            <a:custGeom>
              <a:avLst/>
              <a:gdLst/>
              <a:ahLst/>
              <a:cxnLst/>
              <a:rect l="l" t="t" r="r" b="b"/>
              <a:pathLst>
                <a:path w="180" h="86" extrusionOk="0">
                  <a:moveTo>
                    <a:pt x="92" y="1"/>
                  </a:moveTo>
                  <a:cubicBezTo>
                    <a:pt x="62" y="1"/>
                    <a:pt x="31" y="31"/>
                    <a:pt x="1" y="86"/>
                  </a:cubicBezTo>
                  <a:lnTo>
                    <a:pt x="179" y="86"/>
                  </a:lnTo>
                  <a:cubicBezTo>
                    <a:pt x="150" y="28"/>
                    <a:pt x="121" y="1"/>
                    <a:pt x="9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28" name="Google Shape;4028;p32"/>
            <p:cNvSpPr/>
            <p:nvPr/>
          </p:nvSpPr>
          <p:spPr>
            <a:xfrm>
              <a:off x="5579550" y="3852825"/>
              <a:ext cx="3000" cy="2875"/>
            </a:xfrm>
            <a:custGeom>
              <a:avLst/>
              <a:gdLst/>
              <a:ahLst/>
              <a:cxnLst/>
              <a:rect l="l" t="t" r="r" b="b"/>
              <a:pathLst>
                <a:path w="120" h="115" extrusionOk="0">
                  <a:moveTo>
                    <a:pt x="69" y="1"/>
                  </a:moveTo>
                  <a:cubicBezTo>
                    <a:pt x="48" y="1"/>
                    <a:pt x="24" y="7"/>
                    <a:pt x="1" y="19"/>
                  </a:cubicBezTo>
                  <a:cubicBezTo>
                    <a:pt x="36" y="55"/>
                    <a:pt x="48" y="78"/>
                    <a:pt x="60" y="114"/>
                  </a:cubicBezTo>
                  <a:cubicBezTo>
                    <a:pt x="72" y="78"/>
                    <a:pt x="108" y="55"/>
                    <a:pt x="120" y="19"/>
                  </a:cubicBezTo>
                  <a:cubicBezTo>
                    <a:pt x="108" y="7"/>
                    <a:pt x="90" y="1"/>
                    <a:pt x="6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29" name="Google Shape;4029;p32"/>
            <p:cNvSpPr/>
            <p:nvPr/>
          </p:nvSpPr>
          <p:spPr>
            <a:xfrm>
              <a:off x="5406325" y="3814575"/>
              <a:ext cx="6275" cy="1825"/>
            </a:xfrm>
            <a:custGeom>
              <a:avLst/>
              <a:gdLst/>
              <a:ahLst/>
              <a:cxnLst/>
              <a:rect l="l" t="t" r="r" b="b"/>
              <a:pathLst>
                <a:path w="251" h="73" extrusionOk="0">
                  <a:moveTo>
                    <a:pt x="0" y="1"/>
                  </a:moveTo>
                  <a:cubicBezTo>
                    <a:pt x="36" y="49"/>
                    <a:pt x="75" y="72"/>
                    <a:pt x="116" y="72"/>
                  </a:cubicBezTo>
                  <a:cubicBezTo>
                    <a:pt x="158" y="72"/>
                    <a:pt x="203" y="49"/>
                    <a:pt x="25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30" name="Google Shape;4030;p32"/>
            <p:cNvSpPr/>
            <p:nvPr/>
          </p:nvSpPr>
          <p:spPr>
            <a:xfrm>
              <a:off x="5288750" y="3825600"/>
              <a:ext cx="7450" cy="3300"/>
            </a:xfrm>
            <a:custGeom>
              <a:avLst/>
              <a:gdLst/>
              <a:ahLst/>
              <a:cxnLst/>
              <a:rect l="l" t="t" r="r" b="b"/>
              <a:pathLst>
                <a:path w="298" h="132" extrusionOk="0">
                  <a:moveTo>
                    <a:pt x="298" y="1"/>
                  </a:moveTo>
                  <a:cubicBezTo>
                    <a:pt x="155" y="1"/>
                    <a:pt x="60" y="12"/>
                    <a:pt x="0" y="131"/>
                  </a:cubicBezTo>
                  <a:cubicBezTo>
                    <a:pt x="119" y="131"/>
                    <a:pt x="215" y="96"/>
                    <a:pt x="29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31" name="Google Shape;4031;p32"/>
            <p:cNvSpPr/>
            <p:nvPr/>
          </p:nvSpPr>
          <p:spPr>
            <a:xfrm>
              <a:off x="5201525" y="3800500"/>
              <a:ext cx="12825" cy="3100"/>
            </a:xfrm>
            <a:custGeom>
              <a:avLst/>
              <a:gdLst/>
              <a:ahLst/>
              <a:cxnLst/>
              <a:rect l="l" t="t" r="r" b="b"/>
              <a:pathLst>
                <a:path w="513" h="124" extrusionOk="0">
                  <a:moveTo>
                    <a:pt x="211" y="0"/>
                  </a:moveTo>
                  <a:cubicBezTo>
                    <a:pt x="158" y="0"/>
                    <a:pt x="104" y="4"/>
                    <a:pt x="48" y="4"/>
                  </a:cubicBezTo>
                  <a:cubicBezTo>
                    <a:pt x="1" y="52"/>
                    <a:pt x="1" y="88"/>
                    <a:pt x="48" y="123"/>
                  </a:cubicBezTo>
                  <a:cubicBezTo>
                    <a:pt x="191" y="123"/>
                    <a:pt x="358" y="112"/>
                    <a:pt x="513" y="112"/>
                  </a:cubicBezTo>
                  <a:cubicBezTo>
                    <a:pt x="417" y="16"/>
                    <a:pt x="317" y="0"/>
                    <a:pt x="21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32" name="Google Shape;4032;p32"/>
            <p:cNvSpPr/>
            <p:nvPr/>
          </p:nvSpPr>
          <p:spPr>
            <a:xfrm>
              <a:off x="5152425" y="3728275"/>
              <a:ext cx="18175" cy="57175"/>
            </a:xfrm>
            <a:custGeom>
              <a:avLst/>
              <a:gdLst/>
              <a:ahLst/>
              <a:cxnLst/>
              <a:rect l="l" t="t" r="r" b="b"/>
              <a:pathLst>
                <a:path w="727" h="2287" extrusionOk="0">
                  <a:moveTo>
                    <a:pt x="0" y="0"/>
                  </a:moveTo>
                  <a:lnTo>
                    <a:pt x="0" y="405"/>
                  </a:lnTo>
                  <a:cubicBezTo>
                    <a:pt x="203" y="905"/>
                    <a:pt x="60" y="1488"/>
                    <a:pt x="310" y="1989"/>
                  </a:cubicBezTo>
                  <a:cubicBezTo>
                    <a:pt x="357" y="2048"/>
                    <a:pt x="405" y="2084"/>
                    <a:pt x="453" y="2131"/>
                  </a:cubicBezTo>
                  <a:cubicBezTo>
                    <a:pt x="488" y="2191"/>
                    <a:pt x="536" y="2239"/>
                    <a:pt x="584" y="2286"/>
                  </a:cubicBezTo>
                  <a:cubicBezTo>
                    <a:pt x="726" y="2227"/>
                    <a:pt x="715" y="2108"/>
                    <a:pt x="691" y="1977"/>
                  </a:cubicBezTo>
                  <a:cubicBezTo>
                    <a:pt x="584" y="1488"/>
                    <a:pt x="596" y="988"/>
                    <a:pt x="596" y="488"/>
                  </a:cubicBezTo>
                  <a:cubicBezTo>
                    <a:pt x="584" y="12"/>
                    <a:pt x="584"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33" name="Google Shape;4033;p32"/>
            <p:cNvSpPr/>
            <p:nvPr/>
          </p:nvSpPr>
          <p:spPr>
            <a:xfrm>
              <a:off x="5155100" y="3660400"/>
              <a:ext cx="4475" cy="10750"/>
            </a:xfrm>
            <a:custGeom>
              <a:avLst/>
              <a:gdLst/>
              <a:ahLst/>
              <a:cxnLst/>
              <a:rect l="l" t="t" r="r" b="b"/>
              <a:pathLst>
                <a:path w="179" h="430" extrusionOk="0">
                  <a:moveTo>
                    <a:pt x="179" y="1"/>
                  </a:moveTo>
                  <a:cubicBezTo>
                    <a:pt x="0" y="143"/>
                    <a:pt x="0" y="274"/>
                    <a:pt x="179" y="429"/>
                  </a:cubicBezTo>
                  <a:lnTo>
                    <a:pt x="179"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34" name="Google Shape;4034;p32"/>
            <p:cNvSpPr/>
            <p:nvPr/>
          </p:nvSpPr>
          <p:spPr>
            <a:xfrm>
              <a:off x="5159550" y="3658925"/>
              <a:ext cx="2125" cy="1500"/>
            </a:xfrm>
            <a:custGeom>
              <a:avLst/>
              <a:gdLst/>
              <a:ahLst/>
              <a:cxnLst/>
              <a:rect l="l" t="t" r="r" b="b"/>
              <a:pathLst>
                <a:path w="85" h="60" extrusionOk="0">
                  <a:moveTo>
                    <a:pt x="25" y="0"/>
                  </a:moveTo>
                  <a:cubicBezTo>
                    <a:pt x="25" y="0"/>
                    <a:pt x="13" y="36"/>
                    <a:pt x="1" y="60"/>
                  </a:cubicBezTo>
                  <a:cubicBezTo>
                    <a:pt x="72" y="24"/>
                    <a:pt x="84" y="12"/>
                    <a:pt x="2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35" name="Google Shape;4035;p32"/>
            <p:cNvSpPr/>
            <p:nvPr/>
          </p:nvSpPr>
          <p:spPr>
            <a:xfrm>
              <a:off x="5324475" y="3881900"/>
              <a:ext cx="4475" cy="11600"/>
            </a:xfrm>
            <a:custGeom>
              <a:avLst/>
              <a:gdLst/>
              <a:ahLst/>
              <a:cxnLst/>
              <a:rect l="l" t="t" r="r" b="b"/>
              <a:pathLst>
                <a:path w="179" h="464" extrusionOk="0">
                  <a:moveTo>
                    <a:pt x="72" y="1"/>
                  </a:moveTo>
                  <a:cubicBezTo>
                    <a:pt x="52" y="1"/>
                    <a:pt x="29" y="18"/>
                    <a:pt x="12" y="34"/>
                  </a:cubicBezTo>
                  <a:cubicBezTo>
                    <a:pt x="12" y="189"/>
                    <a:pt x="0" y="320"/>
                    <a:pt x="0" y="463"/>
                  </a:cubicBezTo>
                  <a:cubicBezTo>
                    <a:pt x="179" y="368"/>
                    <a:pt x="143" y="201"/>
                    <a:pt x="143" y="34"/>
                  </a:cubicBezTo>
                  <a:cubicBezTo>
                    <a:pt x="143" y="34"/>
                    <a:pt x="131" y="23"/>
                    <a:pt x="95" y="11"/>
                  </a:cubicBezTo>
                  <a:cubicBezTo>
                    <a:pt x="88" y="4"/>
                    <a:pt x="80"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36" name="Google Shape;4036;p32"/>
            <p:cNvSpPr/>
            <p:nvPr/>
          </p:nvSpPr>
          <p:spPr>
            <a:xfrm>
              <a:off x="5326850" y="3897325"/>
              <a:ext cx="5675" cy="11950"/>
            </a:xfrm>
            <a:custGeom>
              <a:avLst/>
              <a:gdLst/>
              <a:ahLst/>
              <a:cxnLst/>
              <a:rect l="l" t="t" r="r" b="b"/>
              <a:pathLst>
                <a:path w="227" h="478" extrusionOk="0">
                  <a:moveTo>
                    <a:pt x="226" y="1"/>
                  </a:moveTo>
                  <a:lnTo>
                    <a:pt x="226" y="1"/>
                  </a:lnTo>
                  <a:cubicBezTo>
                    <a:pt x="0" y="108"/>
                    <a:pt x="60" y="299"/>
                    <a:pt x="84" y="477"/>
                  </a:cubicBezTo>
                  <a:cubicBezTo>
                    <a:pt x="203" y="346"/>
                    <a:pt x="226" y="179"/>
                    <a:pt x="22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37" name="Google Shape;4037;p32"/>
            <p:cNvSpPr/>
            <p:nvPr/>
          </p:nvSpPr>
          <p:spPr>
            <a:xfrm>
              <a:off x="5331900" y="3889900"/>
              <a:ext cx="3900" cy="7750"/>
            </a:xfrm>
            <a:custGeom>
              <a:avLst/>
              <a:gdLst/>
              <a:ahLst/>
              <a:cxnLst/>
              <a:rect l="l" t="t" r="r" b="b"/>
              <a:pathLst>
                <a:path w="156" h="310" extrusionOk="0">
                  <a:moveTo>
                    <a:pt x="144" y="0"/>
                  </a:moveTo>
                  <a:lnTo>
                    <a:pt x="144" y="0"/>
                  </a:lnTo>
                  <a:cubicBezTo>
                    <a:pt x="13" y="60"/>
                    <a:pt x="1" y="179"/>
                    <a:pt x="13" y="310"/>
                  </a:cubicBezTo>
                  <a:cubicBezTo>
                    <a:pt x="132" y="238"/>
                    <a:pt x="155" y="131"/>
                    <a:pt x="14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38" name="Google Shape;4038;p32"/>
            <p:cNvSpPr/>
            <p:nvPr/>
          </p:nvSpPr>
          <p:spPr>
            <a:xfrm>
              <a:off x="5328025" y="3868175"/>
              <a:ext cx="3900" cy="7150"/>
            </a:xfrm>
            <a:custGeom>
              <a:avLst/>
              <a:gdLst/>
              <a:ahLst/>
              <a:cxnLst/>
              <a:rect l="l" t="t" r="r" b="b"/>
              <a:pathLst>
                <a:path w="156" h="286" extrusionOk="0">
                  <a:moveTo>
                    <a:pt x="156" y="0"/>
                  </a:moveTo>
                  <a:cubicBezTo>
                    <a:pt x="1" y="95"/>
                    <a:pt x="1" y="179"/>
                    <a:pt x="156" y="286"/>
                  </a:cubicBezTo>
                  <a:lnTo>
                    <a:pt x="156"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39" name="Google Shape;4039;p32"/>
            <p:cNvSpPr/>
            <p:nvPr/>
          </p:nvSpPr>
          <p:spPr>
            <a:xfrm>
              <a:off x="5324475" y="3879175"/>
              <a:ext cx="3575" cy="3600"/>
            </a:xfrm>
            <a:custGeom>
              <a:avLst/>
              <a:gdLst/>
              <a:ahLst/>
              <a:cxnLst/>
              <a:rect l="l" t="t" r="r" b="b"/>
              <a:pathLst>
                <a:path w="143" h="144" extrusionOk="0">
                  <a:moveTo>
                    <a:pt x="0" y="1"/>
                  </a:moveTo>
                  <a:lnTo>
                    <a:pt x="0" y="1"/>
                  </a:lnTo>
                  <a:cubicBezTo>
                    <a:pt x="12" y="36"/>
                    <a:pt x="12" y="96"/>
                    <a:pt x="12" y="143"/>
                  </a:cubicBezTo>
                  <a:lnTo>
                    <a:pt x="143" y="143"/>
                  </a:lnTo>
                  <a:cubicBezTo>
                    <a:pt x="95" y="96"/>
                    <a:pt x="60" y="36"/>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40" name="Google Shape;4040;p32"/>
            <p:cNvSpPr/>
            <p:nvPr/>
          </p:nvSpPr>
          <p:spPr>
            <a:xfrm>
              <a:off x="5339350" y="3992875"/>
              <a:ext cx="3600" cy="4200"/>
            </a:xfrm>
            <a:custGeom>
              <a:avLst/>
              <a:gdLst/>
              <a:ahLst/>
              <a:cxnLst/>
              <a:rect l="l" t="t" r="r" b="b"/>
              <a:pathLst>
                <a:path w="144" h="168" extrusionOk="0">
                  <a:moveTo>
                    <a:pt x="0" y="1"/>
                  </a:moveTo>
                  <a:lnTo>
                    <a:pt x="0" y="1"/>
                  </a:lnTo>
                  <a:cubicBezTo>
                    <a:pt x="12" y="96"/>
                    <a:pt x="60" y="156"/>
                    <a:pt x="143" y="167"/>
                  </a:cubicBezTo>
                  <a:cubicBezTo>
                    <a:pt x="131" y="72"/>
                    <a:pt x="72" y="37"/>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41" name="Google Shape;4041;p32"/>
            <p:cNvSpPr/>
            <p:nvPr/>
          </p:nvSpPr>
          <p:spPr>
            <a:xfrm>
              <a:off x="5335175" y="3882450"/>
              <a:ext cx="3600" cy="5075"/>
            </a:xfrm>
            <a:custGeom>
              <a:avLst/>
              <a:gdLst/>
              <a:ahLst/>
              <a:cxnLst/>
              <a:rect l="l" t="t" r="r" b="b"/>
              <a:pathLst>
                <a:path w="144" h="203" extrusionOk="0">
                  <a:moveTo>
                    <a:pt x="1" y="1"/>
                  </a:moveTo>
                  <a:cubicBezTo>
                    <a:pt x="13" y="72"/>
                    <a:pt x="24" y="132"/>
                    <a:pt x="24" y="203"/>
                  </a:cubicBezTo>
                  <a:cubicBezTo>
                    <a:pt x="108" y="167"/>
                    <a:pt x="144" y="84"/>
                    <a:pt x="13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42" name="Google Shape;4042;p32"/>
            <p:cNvSpPr/>
            <p:nvPr/>
          </p:nvSpPr>
          <p:spPr>
            <a:xfrm>
              <a:off x="5335775" y="3985750"/>
              <a:ext cx="3000" cy="4475"/>
            </a:xfrm>
            <a:custGeom>
              <a:avLst/>
              <a:gdLst/>
              <a:ahLst/>
              <a:cxnLst/>
              <a:rect l="l" t="t" r="r" b="b"/>
              <a:pathLst>
                <a:path w="120" h="179" extrusionOk="0">
                  <a:moveTo>
                    <a:pt x="0" y="0"/>
                  </a:moveTo>
                  <a:cubicBezTo>
                    <a:pt x="0" y="83"/>
                    <a:pt x="36" y="143"/>
                    <a:pt x="108" y="179"/>
                  </a:cubicBezTo>
                  <a:cubicBezTo>
                    <a:pt x="120" y="95"/>
                    <a:pt x="84" y="36"/>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43" name="Google Shape;4043;p32"/>
            <p:cNvSpPr/>
            <p:nvPr/>
          </p:nvSpPr>
          <p:spPr>
            <a:xfrm>
              <a:off x="5317625" y="3900600"/>
              <a:ext cx="1800" cy="3300"/>
            </a:xfrm>
            <a:custGeom>
              <a:avLst/>
              <a:gdLst/>
              <a:ahLst/>
              <a:cxnLst/>
              <a:rect l="l" t="t" r="r" b="b"/>
              <a:pathLst>
                <a:path w="72" h="132" extrusionOk="0">
                  <a:moveTo>
                    <a:pt x="0" y="1"/>
                  </a:moveTo>
                  <a:lnTo>
                    <a:pt x="0" y="132"/>
                  </a:lnTo>
                  <a:cubicBezTo>
                    <a:pt x="72" y="96"/>
                    <a:pt x="72" y="48"/>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44" name="Google Shape;4044;p32"/>
            <p:cNvSpPr/>
            <p:nvPr/>
          </p:nvSpPr>
          <p:spPr>
            <a:xfrm>
              <a:off x="5186350" y="3728350"/>
              <a:ext cx="235175" cy="33925"/>
            </a:xfrm>
            <a:custGeom>
              <a:avLst/>
              <a:gdLst/>
              <a:ahLst/>
              <a:cxnLst/>
              <a:rect l="l" t="t" r="r" b="b"/>
              <a:pathLst>
                <a:path w="9407" h="1357" extrusionOk="0">
                  <a:moveTo>
                    <a:pt x="756" y="0"/>
                  </a:moveTo>
                  <a:cubicBezTo>
                    <a:pt x="664" y="0"/>
                    <a:pt x="571" y="12"/>
                    <a:pt x="477" y="45"/>
                  </a:cubicBezTo>
                  <a:cubicBezTo>
                    <a:pt x="239" y="211"/>
                    <a:pt x="1" y="378"/>
                    <a:pt x="298" y="700"/>
                  </a:cubicBezTo>
                  <a:cubicBezTo>
                    <a:pt x="308" y="695"/>
                    <a:pt x="320" y="692"/>
                    <a:pt x="331" y="692"/>
                  </a:cubicBezTo>
                  <a:cubicBezTo>
                    <a:pt x="347" y="692"/>
                    <a:pt x="363" y="698"/>
                    <a:pt x="370" y="712"/>
                  </a:cubicBezTo>
                  <a:cubicBezTo>
                    <a:pt x="584" y="926"/>
                    <a:pt x="846" y="926"/>
                    <a:pt x="1120" y="926"/>
                  </a:cubicBezTo>
                  <a:cubicBezTo>
                    <a:pt x="1256" y="933"/>
                    <a:pt x="1393" y="935"/>
                    <a:pt x="1530" y="935"/>
                  </a:cubicBezTo>
                  <a:cubicBezTo>
                    <a:pt x="1947" y="935"/>
                    <a:pt x="2367" y="911"/>
                    <a:pt x="2788" y="911"/>
                  </a:cubicBezTo>
                  <a:cubicBezTo>
                    <a:pt x="3173" y="911"/>
                    <a:pt x="3558" y="932"/>
                    <a:pt x="3941" y="1009"/>
                  </a:cubicBezTo>
                  <a:cubicBezTo>
                    <a:pt x="4170" y="1054"/>
                    <a:pt x="4403" y="1064"/>
                    <a:pt x="4636" y="1064"/>
                  </a:cubicBezTo>
                  <a:cubicBezTo>
                    <a:pt x="4853" y="1064"/>
                    <a:pt x="5071" y="1055"/>
                    <a:pt x="5284" y="1055"/>
                  </a:cubicBezTo>
                  <a:cubicBezTo>
                    <a:pt x="5333" y="1055"/>
                    <a:pt x="5382" y="1056"/>
                    <a:pt x="5430" y="1057"/>
                  </a:cubicBezTo>
                  <a:cubicBezTo>
                    <a:pt x="5506" y="1050"/>
                    <a:pt x="5583" y="1048"/>
                    <a:pt x="5659" y="1048"/>
                  </a:cubicBezTo>
                  <a:cubicBezTo>
                    <a:pt x="6130" y="1048"/>
                    <a:pt x="6597" y="1153"/>
                    <a:pt x="7079" y="1153"/>
                  </a:cubicBezTo>
                  <a:cubicBezTo>
                    <a:pt x="7101" y="1153"/>
                    <a:pt x="7123" y="1153"/>
                    <a:pt x="7144" y="1152"/>
                  </a:cubicBezTo>
                  <a:cubicBezTo>
                    <a:pt x="7200" y="1149"/>
                    <a:pt x="7254" y="1148"/>
                    <a:pt x="7309" y="1148"/>
                  </a:cubicBezTo>
                  <a:cubicBezTo>
                    <a:pt x="7714" y="1148"/>
                    <a:pt x="8104" y="1220"/>
                    <a:pt x="8513" y="1283"/>
                  </a:cubicBezTo>
                  <a:cubicBezTo>
                    <a:pt x="8545" y="1277"/>
                    <a:pt x="8577" y="1274"/>
                    <a:pt x="8609" y="1274"/>
                  </a:cubicBezTo>
                  <a:cubicBezTo>
                    <a:pt x="8785" y="1274"/>
                    <a:pt x="8962" y="1357"/>
                    <a:pt x="9138" y="1357"/>
                  </a:cubicBezTo>
                  <a:cubicBezTo>
                    <a:pt x="9227" y="1357"/>
                    <a:pt x="9317" y="1336"/>
                    <a:pt x="9406" y="1271"/>
                  </a:cubicBezTo>
                  <a:cubicBezTo>
                    <a:pt x="9371" y="1009"/>
                    <a:pt x="9240" y="866"/>
                    <a:pt x="8978" y="854"/>
                  </a:cubicBezTo>
                  <a:cubicBezTo>
                    <a:pt x="8942" y="854"/>
                    <a:pt x="8894" y="854"/>
                    <a:pt x="8871" y="866"/>
                  </a:cubicBezTo>
                  <a:cubicBezTo>
                    <a:pt x="8240" y="640"/>
                    <a:pt x="7573" y="759"/>
                    <a:pt x="6930" y="592"/>
                  </a:cubicBezTo>
                  <a:cubicBezTo>
                    <a:pt x="6787" y="557"/>
                    <a:pt x="6620" y="533"/>
                    <a:pt x="6478" y="533"/>
                  </a:cubicBezTo>
                  <a:cubicBezTo>
                    <a:pt x="5739" y="331"/>
                    <a:pt x="4965" y="473"/>
                    <a:pt x="4227" y="295"/>
                  </a:cubicBezTo>
                  <a:cubicBezTo>
                    <a:pt x="3751" y="200"/>
                    <a:pt x="3239" y="319"/>
                    <a:pt x="2787" y="152"/>
                  </a:cubicBezTo>
                  <a:cubicBezTo>
                    <a:pt x="2406" y="92"/>
                    <a:pt x="2048" y="116"/>
                    <a:pt x="1679" y="104"/>
                  </a:cubicBezTo>
                  <a:cubicBezTo>
                    <a:pt x="1643" y="109"/>
                    <a:pt x="1607" y="110"/>
                    <a:pt x="1571" y="110"/>
                  </a:cubicBezTo>
                  <a:cubicBezTo>
                    <a:pt x="1297" y="110"/>
                    <a:pt x="1032" y="0"/>
                    <a:pt x="75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45" name="Google Shape;4045;p32"/>
            <p:cNvSpPr/>
            <p:nvPr/>
          </p:nvSpPr>
          <p:spPr>
            <a:xfrm>
              <a:off x="5197950" y="3766775"/>
              <a:ext cx="113450" cy="20900"/>
            </a:xfrm>
            <a:custGeom>
              <a:avLst/>
              <a:gdLst/>
              <a:ahLst/>
              <a:cxnLst/>
              <a:rect l="l" t="t" r="r" b="b"/>
              <a:pathLst>
                <a:path w="4538" h="836" extrusionOk="0">
                  <a:moveTo>
                    <a:pt x="750" y="0"/>
                  </a:moveTo>
                  <a:cubicBezTo>
                    <a:pt x="575" y="0"/>
                    <a:pt x="404" y="30"/>
                    <a:pt x="239" y="115"/>
                  </a:cubicBezTo>
                  <a:cubicBezTo>
                    <a:pt x="203" y="151"/>
                    <a:pt x="191" y="175"/>
                    <a:pt x="156" y="210"/>
                  </a:cubicBezTo>
                  <a:cubicBezTo>
                    <a:pt x="120" y="270"/>
                    <a:pt x="60" y="306"/>
                    <a:pt x="13" y="353"/>
                  </a:cubicBezTo>
                  <a:cubicBezTo>
                    <a:pt x="1" y="449"/>
                    <a:pt x="25" y="508"/>
                    <a:pt x="108" y="544"/>
                  </a:cubicBezTo>
                  <a:cubicBezTo>
                    <a:pt x="977" y="722"/>
                    <a:pt x="1858" y="758"/>
                    <a:pt x="2727" y="770"/>
                  </a:cubicBezTo>
                  <a:cubicBezTo>
                    <a:pt x="3058" y="777"/>
                    <a:pt x="3392" y="835"/>
                    <a:pt x="3721" y="835"/>
                  </a:cubicBezTo>
                  <a:cubicBezTo>
                    <a:pt x="3961" y="835"/>
                    <a:pt x="4199" y="804"/>
                    <a:pt x="4430" y="699"/>
                  </a:cubicBezTo>
                  <a:cubicBezTo>
                    <a:pt x="4501" y="651"/>
                    <a:pt x="4537" y="579"/>
                    <a:pt x="4537" y="484"/>
                  </a:cubicBezTo>
                  <a:cubicBezTo>
                    <a:pt x="4490" y="365"/>
                    <a:pt x="4394" y="282"/>
                    <a:pt x="4275" y="222"/>
                  </a:cubicBezTo>
                  <a:cubicBezTo>
                    <a:pt x="4072" y="160"/>
                    <a:pt x="3861" y="146"/>
                    <a:pt x="3648" y="146"/>
                  </a:cubicBezTo>
                  <a:cubicBezTo>
                    <a:pt x="3475" y="146"/>
                    <a:pt x="3301" y="155"/>
                    <a:pt x="3129" y="155"/>
                  </a:cubicBezTo>
                  <a:cubicBezTo>
                    <a:pt x="3066" y="155"/>
                    <a:pt x="3004" y="154"/>
                    <a:pt x="2942" y="151"/>
                  </a:cubicBezTo>
                  <a:lnTo>
                    <a:pt x="1775" y="151"/>
                  </a:lnTo>
                  <a:cubicBezTo>
                    <a:pt x="1608" y="151"/>
                    <a:pt x="1430" y="103"/>
                    <a:pt x="1251" y="56"/>
                  </a:cubicBezTo>
                  <a:cubicBezTo>
                    <a:pt x="1083" y="27"/>
                    <a:pt x="915" y="0"/>
                    <a:pt x="75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46" name="Google Shape;4046;p32"/>
            <p:cNvSpPr/>
            <p:nvPr/>
          </p:nvSpPr>
          <p:spPr>
            <a:xfrm>
              <a:off x="5181000" y="3696125"/>
              <a:ext cx="44375" cy="49850"/>
            </a:xfrm>
            <a:custGeom>
              <a:avLst/>
              <a:gdLst/>
              <a:ahLst/>
              <a:cxnLst/>
              <a:rect l="l" t="t" r="r" b="b"/>
              <a:pathLst>
                <a:path w="1775" h="1994" extrusionOk="0">
                  <a:moveTo>
                    <a:pt x="846" y="727"/>
                  </a:moveTo>
                  <a:lnTo>
                    <a:pt x="846" y="727"/>
                  </a:lnTo>
                  <a:cubicBezTo>
                    <a:pt x="851" y="730"/>
                    <a:pt x="857" y="735"/>
                    <a:pt x="862" y="740"/>
                  </a:cubicBezTo>
                  <a:lnTo>
                    <a:pt x="862" y="740"/>
                  </a:lnTo>
                  <a:cubicBezTo>
                    <a:pt x="853" y="736"/>
                    <a:pt x="846" y="733"/>
                    <a:pt x="846" y="727"/>
                  </a:cubicBezTo>
                  <a:close/>
                  <a:moveTo>
                    <a:pt x="596" y="0"/>
                  </a:moveTo>
                  <a:cubicBezTo>
                    <a:pt x="572" y="191"/>
                    <a:pt x="488" y="369"/>
                    <a:pt x="298" y="453"/>
                  </a:cubicBezTo>
                  <a:cubicBezTo>
                    <a:pt x="48" y="727"/>
                    <a:pt x="179" y="989"/>
                    <a:pt x="274" y="1262"/>
                  </a:cubicBezTo>
                  <a:cubicBezTo>
                    <a:pt x="238" y="1346"/>
                    <a:pt x="191" y="1405"/>
                    <a:pt x="107" y="1453"/>
                  </a:cubicBezTo>
                  <a:cubicBezTo>
                    <a:pt x="0" y="1608"/>
                    <a:pt x="36" y="1739"/>
                    <a:pt x="143" y="1870"/>
                  </a:cubicBezTo>
                  <a:cubicBezTo>
                    <a:pt x="207" y="1970"/>
                    <a:pt x="299" y="1994"/>
                    <a:pt x="403" y="1994"/>
                  </a:cubicBezTo>
                  <a:cubicBezTo>
                    <a:pt x="435" y="1994"/>
                    <a:pt x="467" y="1991"/>
                    <a:pt x="500" y="1989"/>
                  </a:cubicBezTo>
                  <a:cubicBezTo>
                    <a:pt x="453" y="1751"/>
                    <a:pt x="512" y="1572"/>
                    <a:pt x="715" y="1441"/>
                  </a:cubicBezTo>
                  <a:cubicBezTo>
                    <a:pt x="762" y="1393"/>
                    <a:pt x="810" y="1346"/>
                    <a:pt x="822" y="1274"/>
                  </a:cubicBezTo>
                  <a:cubicBezTo>
                    <a:pt x="880" y="1112"/>
                    <a:pt x="926" y="939"/>
                    <a:pt x="885" y="765"/>
                  </a:cubicBezTo>
                  <a:lnTo>
                    <a:pt x="885" y="765"/>
                  </a:lnTo>
                  <a:cubicBezTo>
                    <a:pt x="903" y="787"/>
                    <a:pt x="920" y="813"/>
                    <a:pt x="941" y="834"/>
                  </a:cubicBezTo>
                  <a:cubicBezTo>
                    <a:pt x="1085" y="942"/>
                    <a:pt x="1233" y="1006"/>
                    <a:pt x="1388" y="1006"/>
                  </a:cubicBezTo>
                  <a:cubicBezTo>
                    <a:pt x="1490" y="1006"/>
                    <a:pt x="1594" y="978"/>
                    <a:pt x="1703" y="917"/>
                  </a:cubicBezTo>
                  <a:cubicBezTo>
                    <a:pt x="1739" y="869"/>
                    <a:pt x="1774" y="810"/>
                    <a:pt x="1762" y="738"/>
                  </a:cubicBezTo>
                  <a:cubicBezTo>
                    <a:pt x="1608" y="488"/>
                    <a:pt x="1250" y="441"/>
                    <a:pt x="1143" y="143"/>
                  </a:cubicBezTo>
                  <a:cubicBezTo>
                    <a:pt x="953" y="143"/>
                    <a:pt x="762" y="119"/>
                    <a:pt x="59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47" name="Google Shape;4047;p32"/>
            <p:cNvSpPr/>
            <p:nvPr/>
          </p:nvSpPr>
          <p:spPr>
            <a:xfrm>
              <a:off x="5195575" y="3752975"/>
              <a:ext cx="69375" cy="18250"/>
            </a:xfrm>
            <a:custGeom>
              <a:avLst/>
              <a:gdLst/>
              <a:ahLst/>
              <a:cxnLst/>
              <a:rect l="l" t="t" r="r" b="b"/>
              <a:pathLst>
                <a:path w="2775" h="730" extrusionOk="0">
                  <a:moveTo>
                    <a:pt x="430" y="0"/>
                  </a:moveTo>
                  <a:cubicBezTo>
                    <a:pt x="285" y="0"/>
                    <a:pt x="142" y="40"/>
                    <a:pt x="1" y="167"/>
                  </a:cubicBezTo>
                  <a:lnTo>
                    <a:pt x="1" y="441"/>
                  </a:lnTo>
                  <a:cubicBezTo>
                    <a:pt x="60" y="500"/>
                    <a:pt x="120" y="548"/>
                    <a:pt x="191" y="584"/>
                  </a:cubicBezTo>
                  <a:cubicBezTo>
                    <a:pt x="327" y="605"/>
                    <a:pt x="467" y="610"/>
                    <a:pt x="606" y="610"/>
                  </a:cubicBezTo>
                  <a:cubicBezTo>
                    <a:pt x="699" y="610"/>
                    <a:pt x="791" y="608"/>
                    <a:pt x="882" y="608"/>
                  </a:cubicBezTo>
                  <a:cubicBezTo>
                    <a:pt x="944" y="606"/>
                    <a:pt x="1007" y="605"/>
                    <a:pt x="1070" y="605"/>
                  </a:cubicBezTo>
                  <a:cubicBezTo>
                    <a:pt x="1415" y="605"/>
                    <a:pt x="1764" y="634"/>
                    <a:pt x="2096" y="715"/>
                  </a:cubicBezTo>
                  <a:cubicBezTo>
                    <a:pt x="2161" y="724"/>
                    <a:pt x="2223" y="730"/>
                    <a:pt x="2284" y="730"/>
                  </a:cubicBezTo>
                  <a:cubicBezTo>
                    <a:pt x="2381" y="730"/>
                    <a:pt x="2473" y="716"/>
                    <a:pt x="2560" y="679"/>
                  </a:cubicBezTo>
                  <a:cubicBezTo>
                    <a:pt x="2680" y="608"/>
                    <a:pt x="2739" y="524"/>
                    <a:pt x="2775" y="405"/>
                  </a:cubicBezTo>
                  <a:cubicBezTo>
                    <a:pt x="2775" y="310"/>
                    <a:pt x="2727" y="250"/>
                    <a:pt x="2656" y="203"/>
                  </a:cubicBezTo>
                  <a:cubicBezTo>
                    <a:pt x="2501" y="131"/>
                    <a:pt x="2334" y="119"/>
                    <a:pt x="2179" y="119"/>
                  </a:cubicBezTo>
                  <a:cubicBezTo>
                    <a:pt x="2001" y="113"/>
                    <a:pt x="1822" y="113"/>
                    <a:pt x="1644" y="113"/>
                  </a:cubicBezTo>
                  <a:cubicBezTo>
                    <a:pt x="1465" y="113"/>
                    <a:pt x="1286" y="113"/>
                    <a:pt x="1108" y="108"/>
                  </a:cubicBezTo>
                  <a:cubicBezTo>
                    <a:pt x="877" y="93"/>
                    <a:pt x="651" y="0"/>
                    <a:pt x="43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48" name="Google Shape;4048;p32"/>
            <p:cNvSpPr/>
            <p:nvPr/>
          </p:nvSpPr>
          <p:spPr>
            <a:xfrm>
              <a:off x="5195575" y="3748400"/>
              <a:ext cx="57475" cy="12300"/>
            </a:xfrm>
            <a:custGeom>
              <a:avLst/>
              <a:gdLst/>
              <a:ahLst/>
              <a:cxnLst/>
              <a:rect l="l" t="t" r="r" b="b"/>
              <a:pathLst>
                <a:path w="2299" h="492" extrusionOk="0">
                  <a:moveTo>
                    <a:pt x="162" y="0"/>
                  </a:moveTo>
                  <a:cubicBezTo>
                    <a:pt x="102" y="0"/>
                    <a:pt x="47" y="22"/>
                    <a:pt x="13" y="112"/>
                  </a:cubicBezTo>
                  <a:cubicBezTo>
                    <a:pt x="13" y="183"/>
                    <a:pt x="1" y="267"/>
                    <a:pt x="1" y="350"/>
                  </a:cubicBezTo>
                  <a:cubicBezTo>
                    <a:pt x="597" y="406"/>
                    <a:pt x="1194" y="491"/>
                    <a:pt x="1796" y="491"/>
                  </a:cubicBezTo>
                  <a:cubicBezTo>
                    <a:pt x="1963" y="491"/>
                    <a:pt x="2131" y="485"/>
                    <a:pt x="2299" y="469"/>
                  </a:cubicBezTo>
                  <a:cubicBezTo>
                    <a:pt x="2215" y="124"/>
                    <a:pt x="1894" y="183"/>
                    <a:pt x="1667" y="76"/>
                  </a:cubicBezTo>
                  <a:cubicBezTo>
                    <a:pt x="1538" y="60"/>
                    <a:pt x="1409" y="55"/>
                    <a:pt x="1281" y="55"/>
                  </a:cubicBezTo>
                  <a:cubicBezTo>
                    <a:pt x="1126" y="55"/>
                    <a:pt x="972" y="62"/>
                    <a:pt x="818" y="62"/>
                  </a:cubicBezTo>
                  <a:cubicBezTo>
                    <a:pt x="645" y="62"/>
                    <a:pt x="471" y="53"/>
                    <a:pt x="298" y="17"/>
                  </a:cubicBezTo>
                  <a:cubicBezTo>
                    <a:pt x="253" y="12"/>
                    <a:pt x="206" y="0"/>
                    <a:pt x="16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49" name="Google Shape;4049;p32"/>
            <p:cNvSpPr/>
            <p:nvPr/>
          </p:nvSpPr>
          <p:spPr>
            <a:xfrm>
              <a:off x="5175825" y="3773925"/>
              <a:ext cx="23650" cy="12100"/>
            </a:xfrm>
            <a:custGeom>
              <a:avLst/>
              <a:gdLst/>
              <a:ahLst/>
              <a:cxnLst/>
              <a:rect l="l" t="t" r="r" b="b"/>
              <a:pathLst>
                <a:path w="946" h="484" extrusionOk="0">
                  <a:moveTo>
                    <a:pt x="185" y="1"/>
                  </a:moveTo>
                  <a:cubicBezTo>
                    <a:pt x="1" y="1"/>
                    <a:pt x="86" y="185"/>
                    <a:pt x="64" y="282"/>
                  </a:cubicBezTo>
                  <a:cubicBezTo>
                    <a:pt x="112" y="424"/>
                    <a:pt x="207" y="484"/>
                    <a:pt x="350" y="484"/>
                  </a:cubicBezTo>
                  <a:lnTo>
                    <a:pt x="493" y="484"/>
                  </a:lnTo>
                  <a:lnTo>
                    <a:pt x="612" y="365"/>
                  </a:lnTo>
                  <a:cubicBezTo>
                    <a:pt x="743" y="341"/>
                    <a:pt x="874" y="317"/>
                    <a:pt x="945" y="174"/>
                  </a:cubicBezTo>
                  <a:cubicBezTo>
                    <a:pt x="945" y="127"/>
                    <a:pt x="922" y="103"/>
                    <a:pt x="898" y="67"/>
                  </a:cubicBezTo>
                  <a:cubicBezTo>
                    <a:pt x="683" y="43"/>
                    <a:pt x="481" y="20"/>
                    <a:pt x="255" y="8"/>
                  </a:cubicBezTo>
                  <a:cubicBezTo>
                    <a:pt x="228" y="3"/>
                    <a:pt x="205" y="1"/>
                    <a:pt x="18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50" name="Google Shape;4050;p32"/>
            <p:cNvSpPr/>
            <p:nvPr/>
          </p:nvSpPr>
          <p:spPr>
            <a:xfrm>
              <a:off x="5178900" y="3706550"/>
              <a:ext cx="13725" cy="21150"/>
            </a:xfrm>
            <a:custGeom>
              <a:avLst/>
              <a:gdLst/>
              <a:ahLst/>
              <a:cxnLst/>
              <a:rect l="l" t="t" r="r" b="b"/>
              <a:pathLst>
                <a:path w="549" h="846" extrusionOk="0">
                  <a:moveTo>
                    <a:pt x="239" y="0"/>
                  </a:moveTo>
                  <a:cubicBezTo>
                    <a:pt x="156" y="83"/>
                    <a:pt x="108" y="179"/>
                    <a:pt x="37" y="262"/>
                  </a:cubicBezTo>
                  <a:lnTo>
                    <a:pt x="72" y="298"/>
                  </a:lnTo>
                  <a:cubicBezTo>
                    <a:pt x="203" y="452"/>
                    <a:pt x="1" y="560"/>
                    <a:pt x="25" y="714"/>
                  </a:cubicBezTo>
                  <a:cubicBezTo>
                    <a:pt x="60" y="738"/>
                    <a:pt x="72" y="750"/>
                    <a:pt x="108" y="774"/>
                  </a:cubicBezTo>
                  <a:cubicBezTo>
                    <a:pt x="191" y="786"/>
                    <a:pt x="263" y="810"/>
                    <a:pt x="358" y="845"/>
                  </a:cubicBezTo>
                  <a:cubicBezTo>
                    <a:pt x="549" y="572"/>
                    <a:pt x="299" y="310"/>
                    <a:pt x="382" y="36"/>
                  </a:cubicBezTo>
                  <a:cubicBezTo>
                    <a:pt x="346" y="24"/>
                    <a:pt x="299" y="12"/>
                    <a:pt x="23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51" name="Google Shape;4051;p32"/>
            <p:cNvSpPr/>
            <p:nvPr/>
          </p:nvSpPr>
          <p:spPr>
            <a:xfrm>
              <a:off x="5173550" y="3732200"/>
              <a:ext cx="11325" cy="11875"/>
            </a:xfrm>
            <a:custGeom>
              <a:avLst/>
              <a:gdLst/>
              <a:ahLst/>
              <a:cxnLst/>
              <a:rect l="l" t="t" r="r" b="b"/>
              <a:pathLst>
                <a:path w="453" h="475" extrusionOk="0">
                  <a:moveTo>
                    <a:pt x="240" y="0"/>
                  </a:moveTo>
                  <a:cubicBezTo>
                    <a:pt x="139" y="0"/>
                    <a:pt x="51" y="29"/>
                    <a:pt x="36" y="188"/>
                  </a:cubicBezTo>
                  <a:cubicBezTo>
                    <a:pt x="1" y="474"/>
                    <a:pt x="298" y="296"/>
                    <a:pt x="393" y="415"/>
                  </a:cubicBezTo>
                  <a:cubicBezTo>
                    <a:pt x="393" y="427"/>
                    <a:pt x="441" y="427"/>
                    <a:pt x="453" y="427"/>
                  </a:cubicBezTo>
                  <a:cubicBezTo>
                    <a:pt x="441" y="284"/>
                    <a:pt x="441" y="141"/>
                    <a:pt x="417" y="10"/>
                  </a:cubicBezTo>
                  <a:cubicBezTo>
                    <a:pt x="361" y="10"/>
                    <a:pt x="298" y="0"/>
                    <a:pt x="24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52" name="Google Shape;4052;p32"/>
            <p:cNvSpPr/>
            <p:nvPr/>
          </p:nvSpPr>
          <p:spPr>
            <a:xfrm>
              <a:off x="5174750" y="3780950"/>
              <a:ext cx="10125" cy="12225"/>
            </a:xfrm>
            <a:custGeom>
              <a:avLst/>
              <a:gdLst/>
              <a:ahLst/>
              <a:cxnLst/>
              <a:rect l="l" t="t" r="r" b="b"/>
              <a:pathLst>
                <a:path w="405" h="489" extrusionOk="0">
                  <a:moveTo>
                    <a:pt x="119" y="1"/>
                  </a:moveTo>
                  <a:cubicBezTo>
                    <a:pt x="60" y="143"/>
                    <a:pt x="0" y="310"/>
                    <a:pt x="107" y="477"/>
                  </a:cubicBezTo>
                  <a:cubicBezTo>
                    <a:pt x="155" y="489"/>
                    <a:pt x="214" y="489"/>
                    <a:pt x="250" y="489"/>
                  </a:cubicBezTo>
                  <a:cubicBezTo>
                    <a:pt x="310" y="393"/>
                    <a:pt x="357" y="298"/>
                    <a:pt x="405" y="203"/>
                  </a:cubicBezTo>
                  <a:cubicBezTo>
                    <a:pt x="298" y="132"/>
                    <a:pt x="203" y="72"/>
                    <a:pt x="11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53" name="Google Shape;4053;p32"/>
            <p:cNvSpPr/>
            <p:nvPr/>
          </p:nvSpPr>
          <p:spPr>
            <a:xfrm>
              <a:off x="5195575" y="3746125"/>
              <a:ext cx="17600" cy="5700"/>
            </a:xfrm>
            <a:custGeom>
              <a:avLst/>
              <a:gdLst/>
              <a:ahLst/>
              <a:cxnLst/>
              <a:rect l="l" t="t" r="r" b="b"/>
              <a:pathLst>
                <a:path w="704" h="228" extrusionOk="0">
                  <a:moveTo>
                    <a:pt x="1" y="1"/>
                  </a:moveTo>
                  <a:cubicBezTo>
                    <a:pt x="1" y="60"/>
                    <a:pt x="13" y="143"/>
                    <a:pt x="13" y="203"/>
                  </a:cubicBezTo>
                  <a:cubicBezTo>
                    <a:pt x="96" y="179"/>
                    <a:pt x="167" y="179"/>
                    <a:pt x="239" y="167"/>
                  </a:cubicBezTo>
                  <a:cubicBezTo>
                    <a:pt x="334" y="174"/>
                    <a:pt x="443" y="227"/>
                    <a:pt x="533" y="227"/>
                  </a:cubicBezTo>
                  <a:cubicBezTo>
                    <a:pt x="611" y="227"/>
                    <a:pt x="675" y="186"/>
                    <a:pt x="703" y="36"/>
                  </a:cubicBezTo>
                  <a:cubicBezTo>
                    <a:pt x="477" y="24"/>
                    <a:pt x="239" y="24"/>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54" name="Google Shape;4054;p32"/>
            <p:cNvSpPr/>
            <p:nvPr/>
          </p:nvSpPr>
          <p:spPr>
            <a:xfrm>
              <a:off x="5183075" y="3764575"/>
              <a:ext cx="4500" cy="4375"/>
            </a:xfrm>
            <a:custGeom>
              <a:avLst/>
              <a:gdLst/>
              <a:ahLst/>
              <a:cxnLst/>
              <a:rect l="l" t="t" r="r" b="b"/>
              <a:pathLst>
                <a:path w="180" h="175" extrusionOk="0">
                  <a:moveTo>
                    <a:pt x="96" y="1"/>
                  </a:moveTo>
                  <a:cubicBezTo>
                    <a:pt x="72" y="13"/>
                    <a:pt x="24" y="25"/>
                    <a:pt x="1" y="60"/>
                  </a:cubicBezTo>
                  <a:cubicBezTo>
                    <a:pt x="12" y="84"/>
                    <a:pt x="24" y="144"/>
                    <a:pt x="60" y="156"/>
                  </a:cubicBezTo>
                  <a:cubicBezTo>
                    <a:pt x="80" y="169"/>
                    <a:pt x="98" y="175"/>
                    <a:pt x="114" y="175"/>
                  </a:cubicBezTo>
                  <a:cubicBezTo>
                    <a:pt x="154" y="175"/>
                    <a:pt x="179" y="136"/>
                    <a:pt x="179" y="84"/>
                  </a:cubicBezTo>
                  <a:cubicBezTo>
                    <a:pt x="179" y="60"/>
                    <a:pt x="132" y="25"/>
                    <a:pt x="9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55" name="Google Shape;4055;p32"/>
            <p:cNvSpPr/>
            <p:nvPr/>
          </p:nvSpPr>
          <p:spPr>
            <a:xfrm>
              <a:off x="5195875" y="3766250"/>
              <a:ext cx="8350" cy="5800"/>
            </a:xfrm>
            <a:custGeom>
              <a:avLst/>
              <a:gdLst/>
              <a:ahLst/>
              <a:cxnLst/>
              <a:rect l="l" t="t" r="r" b="b"/>
              <a:pathLst>
                <a:path w="334" h="232" extrusionOk="0">
                  <a:moveTo>
                    <a:pt x="131" y="0"/>
                  </a:moveTo>
                  <a:cubicBezTo>
                    <a:pt x="88" y="0"/>
                    <a:pt x="44" y="12"/>
                    <a:pt x="1" y="29"/>
                  </a:cubicBezTo>
                  <a:cubicBezTo>
                    <a:pt x="36" y="172"/>
                    <a:pt x="143" y="196"/>
                    <a:pt x="262" y="231"/>
                  </a:cubicBezTo>
                  <a:lnTo>
                    <a:pt x="286" y="208"/>
                  </a:lnTo>
                  <a:cubicBezTo>
                    <a:pt x="334" y="89"/>
                    <a:pt x="274" y="53"/>
                    <a:pt x="179" y="5"/>
                  </a:cubicBezTo>
                  <a:cubicBezTo>
                    <a:pt x="163" y="2"/>
                    <a:pt x="147"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56" name="Google Shape;4056;p32"/>
            <p:cNvSpPr/>
            <p:nvPr/>
          </p:nvSpPr>
          <p:spPr>
            <a:xfrm>
              <a:off x="5195275" y="3763975"/>
              <a:ext cx="5675" cy="3600"/>
            </a:xfrm>
            <a:custGeom>
              <a:avLst/>
              <a:gdLst/>
              <a:ahLst/>
              <a:cxnLst/>
              <a:rect l="l" t="t" r="r" b="b"/>
              <a:pathLst>
                <a:path w="227" h="144" extrusionOk="0">
                  <a:moveTo>
                    <a:pt x="1" y="1"/>
                  </a:moveTo>
                  <a:cubicBezTo>
                    <a:pt x="13" y="49"/>
                    <a:pt x="13" y="84"/>
                    <a:pt x="13" y="120"/>
                  </a:cubicBezTo>
                  <a:cubicBezTo>
                    <a:pt x="60" y="144"/>
                    <a:pt x="108" y="144"/>
                    <a:pt x="144" y="144"/>
                  </a:cubicBezTo>
                  <a:cubicBezTo>
                    <a:pt x="227" y="96"/>
                    <a:pt x="227" y="49"/>
                    <a:pt x="14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57" name="Google Shape;4057;p32"/>
            <p:cNvSpPr/>
            <p:nvPr/>
          </p:nvSpPr>
          <p:spPr>
            <a:xfrm>
              <a:off x="5177425" y="3723025"/>
              <a:ext cx="4475" cy="3825"/>
            </a:xfrm>
            <a:custGeom>
              <a:avLst/>
              <a:gdLst/>
              <a:ahLst/>
              <a:cxnLst/>
              <a:rect l="l" t="t" r="r" b="b"/>
              <a:pathLst>
                <a:path w="179" h="153" extrusionOk="0">
                  <a:moveTo>
                    <a:pt x="84" y="1"/>
                  </a:moveTo>
                  <a:cubicBezTo>
                    <a:pt x="65" y="1"/>
                    <a:pt x="47" y="9"/>
                    <a:pt x="24" y="32"/>
                  </a:cubicBezTo>
                  <a:lnTo>
                    <a:pt x="0" y="79"/>
                  </a:lnTo>
                  <a:cubicBezTo>
                    <a:pt x="25" y="128"/>
                    <a:pt x="56" y="152"/>
                    <a:pt x="88" y="152"/>
                  </a:cubicBezTo>
                  <a:cubicBezTo>
                    <a:pt x="119" y="152"/>
                    <a:pt x="150" y="131"/>
                    <a:pt x="179" y="91"/>
                  </a:cubicBezTo>
                  <a:lnTo>
                    <a:pt x="143" y="55"/>
                  </a:lnTo>
                  <a:cubicBezTo>
                    <a:pt x="143" y="32"/>
                    <a:pt x="143" y="20"/>
                    <a:pt x="119" y="8"/>
                  </a:cubicBezTo>
                  <a:cubicBezTo>
                    <a:pt x="106" y="3"/>
                    <a:pt x="95" y="1"/>
                    <a:pt x="8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58" name="Google Shape;4058;p32"/>
            <p:cNvSpPr/>
            <p:nvPr/>
          </p:nvSpPr>
          <p:spPr>
            <a:xfrm>
              <a:off x="5174150" y="3792850"/>
              <a:ext cx="3300" cy="1825"/>
            </a:xfrm>
            <a:custGeom>
              <a:avLst/>
              <a:gdLst/>
              <a:ahLst/>
              <a:cxnLst/>
              <a:rect l="l" t="t" r="r" b="b"/>
              <a:pathLst>
                <a:path w="132" h="73" extrusionOk="0">
                  <a:moveTo>
                    <a:pt x="131" y="1"/>
                  </a:moveTo>
                  <a:lnTo>
                    <a:pt x="131" y="1"/>
                  </a:lnTo>
                  <a:cubicBezTo>
                    <a:pt x="84" y="13"/>
                    <a:pt x="36" y="25"/>
                    <a:pt x="0" y="25"/>
                  </a:cubicBezTo>
                  <a:cubicBezTo>
                    <a:pt x="12" y="37"/>
                    <a:pt x="24" y="72"/>
                    <a:pt x="36" y="72"/>
                  </a:cubicBezTo>
                  <a:cubicBezTo>
                    <a:pt x="72" y="37"/>
                    <a:pt x="96" y="25"/>
                    <a:pt x="13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59" name="Google Shape;4059;p32"/>
            <p:cNvSpPr/>
            <p:nvPr/>
          </p:nvSpPr>
          <p:spPr>
            <a:xfrm>
              <a:off x="5256600" y="3793150"/>
              <a:ext cx="22350" cy="3875"/>
            </a:xfrm>
            <a:custGeom>
              <a:avLst/>
              <a:gdLst/>
              <a:ahLst/>
              <a:cxnLst/>
              <a:rect l="l" t="t" r="r" b="b"/>
              <a:pathLst>
                <a:path w="894" h="155" extrusionOk="0">
                  <a:moveTo>
                    <a:pt x="0" y="1"/>
                  </a:moveTo>
                  <a:lnTo>
                    <a:pt x="0" y="1"/>
                  </a:lnTo>
                  <a:cubicBezTo>
                    <a:pt x="134" y="123"/>
                    <a:pt x="276" y="154"/>
                    <a:pt x="423" y="154"/>
                  </a:cubicBezTo>
                  <a:cubicBezTo>
                    <a:pt x="577" y="154"/>
                    <a:pt x="735" y="120"/>
                    <a:pt x="893" y="120"/>
                  </a:cubicBezTo>
                  <a:cubicBezTo>
                    <a:pt x="718" y="18"/>
                    <a:pt x="534" y="5"/>
                    <a:pt x="349" y="5"/>
                  </a:cubicBezTo>
                  <a:cubicBezTo>
                    <a:pt x="288" y="5"/>
                    <a:pt x="227" y="6"/>
                    <a:pt x="166" y="6"/>
                  </a:cubicBezTo>
                  <a:cubicBezTo>
                    <a:pt x="111" y="6"/>
                    <a:pt x="55" y="5"/>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60" name="Google Shape;4060;p32"/>
            <p:cNvSpPr/>
            <p:nvPr/>
          </p:nvSpPr>
          <p:spPr>
            <a:xfrm>
              <a:off x="5220575" y="3789450"/>
              <a:ext cx="15500" cy="3800"/>
            </a:xfrm>
            <a:custGeom>
              <a:avLst/>
              <a:gdLst/>
              <a:ahLst/>
              <a:cxnLst/>
              <a:rect l="l" t="t" r="r" b="b"/>
              <a:pathLst>
                <a:path w="620" h="152" extrusionOk="0">
                  <a:moveTo>
                    <a:pt x="162" y="1"/>
                  </a:moveTo>
                  <a:cubicBezTo>
                    <a:pt x="110" y="1"/>
                    <a:pt x="56" y="6"/>
                    <a:pt x="1" y="18"/>
                  </a:cubicBezTo>
                  <a:cubicBezTo>
                    <a:pt x="103" y="120"/>
                    <a:pt x="220" y="152"/>
                    <a:pt x="342" y="152"/>
                  </a:cubicBezTo>
                  <a:cubicBezTo>
                    <a:pt x="433" y="152"/>
                    <a:pt x="528" y="133"/>
                    <a:pt x="620" y="113"/>
                  </a:cubicBezTo>
                  <a:cubicBezTo>
                    <a:pt x="467" y="50"/>
                    <a:pt x="321" y="1"/>
                    <a:pt x="16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61" name="Google Shape;4061;p32"/>
            <p:cNvSpPr/>
            <p:nvPr/>
          </p:nvSpPr>
          <p:spPr>
            <a:xfrm>
              <a:off x="5199450" y="3800300"/>
              <a:ext cx="3300" cy="3300"/>
            </a:xfrm>
            <a:custGeom>
              <a:avLst/>
              <a:gdLst/>
              <a:ahLst/>
              <a:cxnLst/>
              <a:rect l="l" t="t" r="r" b="b"/>
              <a:pathLst>
                <a:path w="132" h="132" extrusionOk="0">
                  <a:moveTo>
                    <a:pt x="0" y="0"/>
                  </a:moveTo>
                  <a:lnTo>
                    <a:pt x="0" y="131"/>
                  </a:lnTo>
                  <a:lnTo>
                    <a:pt x="131" y="131"/>
                  </a:lnTo>
                  <a:lnTo>
                    <a:pt x="131" y="72"/>
                  </a:lnTo>
                  <a:lnTo>
                    <a:pt x="131" y="12"/>
                  </a:lnTo>
                  <a:cubicBezTo>
                    <a:pt x="84" y="12"/>
                    <a:pt x="24"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62" name="Google Shape;4062;p32"/>
            <p:cNvSpPr/>
            <p:nvPr/>
          </p:nvSpPr>
          <p:spPr>
            <a:xfrm>
              <a:off x="5344400" y="3888425"/>
              <a:ext cx="53600" cy="83650"/>
            </a:xfrm>
            <a:custGeom>
              <a:avLst/>
              <a:gdLst/>
              <a:ahLst/>
              <a:cxnLst/>
              <a:rect l="l" t="t" r="r" b="b"/>
              <a:pathLst>
                <a:path w="2144" h="3346" extrusionOk="0">
                  <a:moveTo>
                    <a:pt x="1068" y="1"/>
                  </a:moveTo>
                  <a:cubicBezTo>
                    <a:pt x="1025" y="1"/>
                    <a:pt x="979" y="22"/>
                    <a:pt x="941" y="71"/>
                  </a:cubicBezTo>
                  <a:lnTo>
                    <a:pt x="929" y="83"/>
                  </a:lnTo>
                  <a:cubicBezTo>
                    <a:pt x="870" y="107"/>
                    <a:pt x="822" y="143"/>
                    <a:pt x="810" y="202"/>
                  </a:cubicBezTo>
                  <a:cubicBezTo>
                    <a:pt x="775" y="226"/>
                    <a:pt x="763" y="250"/>
                    <a:pt x="751" y="297"/>
                  </a:cubicBezTo>
                  <a:cubicBezTo>
                    <a:pt x="751" y="369"/>
                    <a:pt x="691" y="428"/>
                    <a:pt x="632" y="476"/>
                  </a:cubicBezTo>
                  <a:cubicBezTo>
                    <a:pt x="537" y="655"/>
                    <a:pt x="239" y="678"/>
                    <a:pt x="298" y="964"/>
                  </a:cubicBezTo>
                  <a:cubicBezTo>
                    <a:pt x="358" y="1250"/>
                    <a:pt x="239" y="1488"/>
                    <a:pt x="167" y="1726"/>
                  </a:cubicBezTo>
                  <a:cubicBezTo>
                    <a:pt x="1" y="2310"/>
                    <a:pt x="72" y="2821"/>
                    <a:pt x="358" y="3345"/>
                  </a:cubicBezTo>
                  <a:cubicBezTo>
                    <a:pt x="608" y="3345"/>
                    <a:pt x="584" y="3214"/>
                    <a:pt x="513" y="3048"/>
                  </a:cubicBezTo>
                  <a:cubicBezTo>
                    <a:pt x="477" y="2833"/>
                    <a:pt x="417" y="2631"/>
                    <a:pt x="417" y="2429"/>
                  </a:cubicBezTo>
                  <a:cubicBezTo>
                    <a:pt x="417" y="2324"/>
                    <a:pt x="445" y="2291"/>
                    <a:pt x="484" y="2291"/>
                  </a:cubicBezTo>
                  <a:cubicBezTo>
                    <a:pt x="530" y="2291"/>
                    <a:pt x="592" y="2337"/>
                    <a:pt x="644" y="2369"/>
                  </a:cubicBezTo>
                  <a:cubicBezTo>
                    <a:pt x="971" y="2478"/>
                    <a:pt x="1292" y="2558"/>
                    <a:pt x="1620" y="2558"/>
                  </a:cubicBezTo>
                  <a:cubicBezTo>
                    <a:pt x="1757" y="2558"/>
                    <a:pt x="1896" y="2544"/>
                    <a:pt x="2037" y="2512"/>
                  </a:cubicBezTo>
                  <a:cubicBezTo>
                    <a:pt x="2132" y="2429"/>
                    <a:pt x="2144" y="2321"/>
                    <a:pt x="2049" y="2202"/>
                  </a:cubicBezTo>
                  <a:lnTo>
                    <a:pt x="1429" y="2155"/>
                  </a:lnTo>
                  <a:cubicBezTo>
                    <a:pt x="179" y="2071"/>
                    <a:pt x="429" y="1845"/>
                    <a:pt x="751" y="1024"/>
                  </a:cubicBezTo>
                  <a:cubicBezTo>
                    <a:pt x="787" y="1000"/>
                    <a:pt x="834" y="952"/>
                    <a:pt x="846" y="905"/>
                  </a:cubicBezTo>
                  <a:cubicBezTo>
                    <a:pt x="882" y="845"/>
                    <a:pt x="929" y="774"/>
                    <a:pt x="953" y="702"/>
                  </a:cubicBezTo>
                  <a:cubicBezTo>
                    <a:pt x="965" y="655"/>
                    <a:pt x="989" y="607"/>
                    <a:pt x="989" y="547"/>
                  </a:cubicBezTo>
                  <a:cubicBezTo>
                    <a:pt x="965" y="476"/>
                    <a:pt x="1001" y="405"/>
                    <a:pt x="1060" y="345"/>
                  </a:cubicBezTo>
                  <a:cubicBezTo>
                    <a:pt x="1132" y="285"/>
                    <a:pt x="1251" y="202"/>
                    <a:pt x="1191" y="83"/>
                  </a:cubicBezTo>
                  <a:cubicBezTo>
                    <a:pt x="1165" y="31"/>
                    <a:pt x="1118" y="1"/>
                    <a:pt x="106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63" name="Google Shape;4063;p32"/>
            <p:cNvSpPr/>
            <p:nvPr/>
          </p:nvSpPr>
          <p:spPr>
            <a:xfrm>
              <a:off x="5441150" y="3871725"/>
              <a:ext cx="77100" cy="10750"/>
            </a:xfrm>
            <a:custGeom>
              <a:avLst/>
              <a:gdLst/>
              <a:ahLst/>
              <a:cxnLst/>
              <a:rect l="l" t="t" r="r" b="b"/>
              <a:pathLst>
                <a:path w="3084" h="430" extrusionOk="0">
                  <a:moveTo>
                    <a:pt x="357" y="13"/>
                  </a:moveTo>
                  <a:cubicBezTo>
                    <a:pt x="286" y="132"/>
                    <a:pt x="0" y="1"/>
                    <a:pt x="72" y="263"/>
                  </a:cubicBezTo>
                  <a:cubicBezTo>
                    <a:pt x="691" y="311"/>
                    <a:pt x="1310" y="370"/>
                    <a:pt x="1917" y="430"/>
                  </a:cubicBezTo>
                  <a:cubicBezTo>
                    <a:pt x="2310" y="430"/>
                    <a:pt x="2691" y="418"/>
                    <a:pt x="3084" y="394"/>
                  </a:cubicBezTo>
                  <a:cubicBezTo>
                    <a:pt x="3036" y="322"/>
                    <a:pt x="2989" y="251"/>
                    <a:pt x="2953" y="156"/>
                  </a:cubicBezTo>
                  <a:cubicBezTo>
                    <a:pt x="2084" y="120"/>
                    <a:pt x="1227" y="60"/>
                    <a:pt x="357" y="13"/>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64" name="Google Shape;4064;p32"/>
            <p:cNvSpPr/>
            <p:nvPr/>
          </p:nvSpPr>
          <p:spPr>
            <a:xfrm>
              <a:off x="5389050" y="3872325"/>
              <a:ext cx="61050" cy="7000"/>
            </a:xfrm>
            <a:custGeom>
              <a:avLst/>
              <a:gdLst/>
              <a:ahLst/>
              <a:cxnLst/>
              <a:rect l="l" t="t" r="r" b="b"/>
              <a:pathLst>
                <a:path w="2442" h="280" extrusionOk="0">
                  <a:moveTo>
                    <a:pt x="1" y="1"/>
                  </a:moveTo>
                  <a:cubicBezTo>
                    <a:pt x="412" y="240"/>
                    <a:pt x="847" y="279"/>
                    <a:pt x="1280" y="279"/>
                  </a:cubicBezTo>
                  <a:cubicBezTo>
                    <a:pt x="1385" y="279"/>
                    <a:pt x="1491" y="277"/>
                    <a:pt x="1596" y="275"/>
                  </a:cubicBezTo>
                  <a:cubicBezTo>
                    <a:pt x="1643" y="228"/>
                    <a:pt x="1693" y="204"/>
                    <a:pt x="1742" y="204"/>
                  </a:cubicBezTo>
                  <a:cubicBezTo>
                    <a:pt x="1782" y="204"/>
                    <a:pt x="1821" y="219"/>
                    <a:pt x="1858" y="251"/>
                  </a:cubicBezTo>
                  <a:lnTo>
                    <a:pt x="2156" y="251"/>
                  </a:lnTo>
                  <a:cubicBezTo>
                    <a:pt x="2263" y="167"/>
                    <a:pt x="2358" y="96"/>
                    <a:pt x="244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65" name="Google Shape;4065;p32"/>
            <p:cNvSpPr/>
            <p:nvPr/>
          </p:nvSpPr>
          <p:spPr>
            <a:xfrm>
              <a:off x="5377450" y="3889100"/>
              <a:ext cx="51800" cy="11400"/>
            </a:xfrm>
            <a:custGeom>
              <a:avLst/>
              <a:gdLst/>
              <a:ahLst/>
              <a:cxnLst/>
              <a:rect l="l" t="t" r="r" b="b"/>
              <a:pathLst>
                <a:path w="2072" h="456" extrusionOk="0">
                  <a:moveTo>
                    <a:pt x="116" y="0"/>
                  </a:moveTo>
                  <a:cubicBezTo>
                    <a:pt x="74" y="0"/>
                    <a:pt x="43" y="19"/>
                    <a:pt x="36" y="56"/>
                  </a:cubicBezTo>
                  <a:cubicBezTo>
                    <a:pt x="0" y="258"/>
                    <a:pt x="215" y="211"/>
                    <a:pt x="298" y="282"/>
                  </a:cubicBezTo>
                  <a:cubicBezTo>
                    <a:pt x="572" y="411"/>
                    <a:pt x="849" y="455"/>
                    <a:pt x="1127" y="455"/>
                  </a:cubicBezTo>
                  <a:cubicBezTo>
                    <a:pt x="1441" y="455"/>
                    <a:pt x="1756" y="399"/>
                    <a:pt x="2072" y="342"/>
                  </a:cubicBezTo>
                  <a:cubicBezTo>
                    <a:pt x="2012" y="270"/>
                    <a:pt x="1953" y="211"/>
                    <a:pt x="1893" y="151"/>
                  </a:cubicBezTo>
                  <a:cubicBezTo>
                    <a:pt x="1334" y="116"/>
                    <a:pt x="762" y="80"/>
                    <a:pt x="203" y="20"/>
                  </a:cubicBezTo>
                  <a:cubicBezTo>
                    <a:pt x="171" y="7"/>
                    <a:pt x="142" y="0"/>
                    <a:pt x="11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66" name="Google Shape;4066;p32"/>
            <p:cNvSpPr/>
            <p:nvPr/>
          </p:nvSpPr>
          <p:spPr>
            <a:xfrm>
              <a:off x="5526500" y="3850375"/>
              <a:ext cx="38500" cy="12350"/>
            </a:xfrm>
            <a:custGeom>
              <a:avLst/>
              <a:gdLst/>
              <a:ahLst/>
              <a:cxnLst/>
              <a:rect l="l" t="t" r="r" b="b"/>
              <a:pathLst>
                <a:path w="1540" h="494" extrusionOk="0">
                  <a:moveTo>
                    <a:pt x="233" y="1"/>
                  </a:moveTo>
                  <a:cubicBezTo>
                    <a:pt x="0" y="1"/>
                    <a:pt x="58" y="212"/>
                    <a:pt x="99" y="414"/>
                  </a:cubicBezTo>
                  <a:cubicBezTo>
                    <a:pt x="129" y="438"/>
                    <a:pt x="150" y="451"/>
                    <a:pt x="174" y="451"/>
                  </a:cubicBezTo>
                  <a:cubicBezTo>
                    <a:pt x="187" y="451"/>
                    <a:pt x="201" y="447"/>
                    <a:pt x="218" y="438"/>
                  </a:cubicBezTo>
                  <a:cubicBezTo>
                    <a:pt x="431" y="473"/>
                    <a:pt x="643" y="493"/>
                    <a:pt x="856" y="493"/>
                  </a:cubicBezTo>
                  <a:cubicBezTo>
                    <a:pt x="1084" y="493"/>
                    <a:pt x="1312" y="470"/>
                    <a:pt x="1539" y="414"/>
                  </a:cubicBezTo>
                  <a:lnTo>
                    <a:pt x="1539" y="272"/>
                  </a:lnTo>
                  <a:cubicBezTo>
                    <a:pt x="1444" y="105"/>
                    <a:pt x="1206" y="164"/>
                    <a:pt x="1087" y="33"/>
                  </a:cubicBezTo>
                  <a:cubicBezTo>
                    <a:pt x="980" y="44"/>
                    <a:pt x="875" y="50"/>
                    <a:pt x="771" y="50"/>
                  </a:cubicBezTo>
                  <a:cubicBezTo>
                    <a:pt x="643" y="50"/>
                    <a:pt x="515" y="41"/>
                    <a:pt x="384" y="22"/>
                  </a:cubicBezTo>
                  <a:cubicBezTo>
                    <a:pt x="324" y="7"/>
                    <a:pt x="274" y="1"/>
                    <a:pt x="23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67" name="Google Shape;4067;p32"/>
            <p:cNvSpPr/>
            <p:nvPr/>
          </p:nvSpPr>
          <p:spPr>
            <a:xfrm>
              <a:off x="5353325" y="3964600"/>
              <a:ext cx="29500" cy="35750"/>
            </a:xfrm>
            <a:custGeom>
              <a:avLst/>
              <a:gdLst/>
              <a:ahLst/>
              <a:cxnLst/>
              <a:rect l="l" t="t" r="r" b="b"/>
              <a:pathLst>
                <a:path w="1180" h="1430" extrusionOk="0">
                  <a:moveTo>
                    <a:pt x="156" y="1"/>
                  </a:moveTo>
                  <a:cubicBezTo>
                    <a:pt x="132" y="120"/>
                    <a:pt x="120" y="239"/>
                    <a:pt x="1" y="298"/>
                  </a:cubicBezTo>
                  <a:cubicBezTo>
                    <a:pt x="215" y="870"/>
                    <a:pt x="489" y="1346"/>
                    <a:pt x="1144" y="1429"/>
                  </a:cubicBezTo>
                  <a:cubicBezTo>
                    <a:pt x="1180" y="1310"/>
                    <a:pt x="1120" y="1251"/>
                    <a:pt x="1013" y="1203"/>
                  </a:cubicBezTo>
                  <a:cubicBezTo>
                    <a:pt x="668" y="1179"/>
                    <a:pt x="656" y="882"/>
                    <a:pt x="537" y="656"/>
                  </a:cubicBezTo>
                  <a:cubicBezTo>
                    <a:pt x="406" y="429"/>
                    <a:pt x="406" y="155"/>
                    <a:pt x="15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68" name="Google Shape;4068;p32"/>
            <p:cNvSpPr/>
            <p:nvPr/>
          </p:nvSpPr>
          <p:spPr>
            <a:xfrm>
              <a:off x="5366425" y="3836500"/>
              <a:ext cx="34850" cy="12350"/>
            </a:xfrm>
            <a:custGeom>
              <a:avLst/>
              <a:gdLst/>
              <a:ahLst/>
              <a:cxnLst/>
              <a:rect l="l" t="t" r="r" b="b"/>
              <a:pathLst>
                <a:path w="1394" h="494" extrusionOk="0">
                  <a:moveTo>
                    <a:pt x="297" y="1"/>
                  </a:moveTo>
                  <a:cubicBezTo>
                    <a:pt x="172" y="1"/>
                    <a:pt x="61" y="45"/>
                    <a:pt x="1" y="184"/>
                  </a:cubicBezTo>
                  <a:cubicBezTo>
                    <a:pt x="96" y="338"/>
                    <a:pt x="298" y="291"/>
                    <a:pt x="334" y="457"/>
                  </a:cubicBezTo>
                  <a:lnTo>
                    <a:pt x="370" y="481"/>
                  </a:lnTo>
                  <a:lnTo>
                    <a:pt x="394" y="457"/>
                  </a:lnTo>
                  <a:cubicBezTo>
                    <a:pt x="560" y="493"/>
                    <a:pt x="715" y="493"/>
                    <a:pt x="870" y="493"/>
                  </a:cubicBezTo>
                  <a:cubicBezTo>
                    <a:pt x="966" y="493"/>
                    <a:pt x="1056" y="448"/>
                    <a:pt x="1145" y="448"/>
                  </a:cubicBezTo>
                  <a:cubicBezTo>
                    <a:pt x="1176" y="448"/>
                    <a:pt x="1208" y="454"/>
                    <a:pt x="1239" y="469"/>
                  </a:cubicBezTo>
                  <a:cubicBezTo>
                    <a:pt x="1322" y="434"/>
                    <a:pt x="1394" y="398"/>
                    <a:pt x="1334" y="279"/>
                  </a:cubicBezTo>
                  <a:lnTo>
                    <a:pt x="1334" y="124"/>
                  </a:lnTo>
                  <a:cubicBezTo>
                    <a:pt x="1299" y="76"/>
                    <a:pt x="1251" y="41"/>
                    <a:pt x="1203" y="5"/>
                  </a:cubicBezTo>
                  <a:cubicBezTo>
                    <a:pt x="1144" y="53"/>
                    <a:pt x="1096" y="100"/>
                    <a:pt x="1049" y="136"/>
                  </a:cubicBezTo>
                  <a:cubicBezTo>
                    <a:pt x="1019" y="141"/>
                    <a:pt x="989" y="143"/>
                    <a:pt x="960" y="143"/>
                  </a:cubicBezTo>
                  <a:cubicBezTo>
                    <a:pt x="778" y="143"/>
                    <a:pt x="605" y="58"/>
                    <a:pt x="441" y="17"/>
                  </a:cubicBezTo>
                  <a:cubicBezTo>
                    <a:pt x="393" y="7"/>
                    <a:pt x="344" y="1"/>
                    <a:pt x="29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69" name="Google Shape;4069;p32"/>
            <p:cNvSpPr/>
            <p:nvPr/>
          </p:nvSpPr>
          <p:spPr>
            <a:xfrm>
              <a:off x="5368225" y="3880300"/>
              <a:ext cx="17875" cy="17050"/>
            </a:xfrm>
            <a:custGeom>
              <a:avLst/>
              <a:gdLst/>
              <a:ahLst/>
              <a:cxnLst/>
              <a:rect l="l" t="t" r="r" b="b"/>
              <a:pathLst>
                <a:path w="715" h="682" extrusionOk="0">
                  <a:moveTo>
                    <a:pt x="501" y="1"/>
                  </a:moveTo>
                  <a:cubicBezTo>
                    <a:pt x="427" y="1"/>
                    <a:pt x="348" y="54"/>
                    <a:pt x="274" y="98"/>
                  </a:cubicBezTo>
                  <a:cubicBezTo>
                    <a:pt x="155" y="170"/>
                    <a:pt x="48" y="265"/>
                    <a:pt x="0" y="396"/>
                  </a:cubicBezTo>
                  <a:cubicBezTo>
                    <a:pt x="286" y="396"/>
                    <a:pt x="131" y="563"/>
                    <a:pt x="119" y="682"/>
                  </a:cubicBezTo>
                  <a:cubicBezTo>
                    <a:pt x="310" y="670"/>
                    <a:pt x="488" y="670"/>
                    <a:pt x="667" y="646"/>
                  </a:cubicBezTo>
                  <a:cubicBezTo>
                    <a:pt x="703" y="527"/>
                    <a:pt x="357" y="563"/>
                    <a:pt x="572" y="384"/>
                  </a:cubicBezTo>
                  <a:cubicBezTo>
                    <a:pt x="572" y="265"/>
                    <a:pt x="715" y="158"/>
                    <a:pt x="631" y="75"/>
                  </a:cubicBezTo>
                  <a:cubicBezTo>
                    <a:pt x="591" y="21"/>
                    <a:pt x="547" y="1"/>
                    <a:pt x="50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70" name="Google Shape;4070;p32"/>
            <p:cNvSpPr/>
            <p:nvPr/>
          </p:nvSpPr>
          <p:spPr>
            <a:xfrm>
              <a:off x="5564675" y="3864225"/>
              <a:ext cx="36025" cy="5150"/>
            </a:xfrm>
            <a:custGeom>
              <a:avLst/>
              <a:gdLst/>
              <a:ahLst/>
              <a:cxnLst/>
              <a:rect l="l" t="t" r="r" b="b"/>
              <a:pathLst>
                <a:path w="1441" h="206" extrusionOk="0">
                  <a:moveTo>
                    <a:pt x="795" y="1"/>
                  </a:moveTo>
                  <a:cubicBezTo>
                    <a:pt x="582" y="1"/>
                    <a:pt x="368" y="34"/>
                    <a:pt x="157" y="34"/>
                  </a:cubicBezTo>
                  <a:cubicBezTo>
                    <a:pt x="104" y="34"/>
                    <a:pt x="52" y="32"/>
                    <a:pt x="0" y="27"/>
                  </a:cubicBezTo>
                  <a:lnTo>
                    <a:pt x="0" y="27"/>
                  </a:lnTo>
                  <a:cubicBezTo>
                    <a:pt x="477" y="206"/>
                    <a:pt x="953" y="158"/>
                    <a:pt x="1441" y="182"/>
                  </a:cubicBezTo>
                  <a:cubicBezTo>
                    <a:pt x="1231" y="37"/>
                    <a:pt x="1014" y="1"/>
                    <a:pt x="79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71" name="Google Shape;4071;p32"/>
            <p:cNvSpPr/>
            <p:nvPr/>
          </p:nvSpPr>
          <p:spPr>
            <a:xfrm>
              <a:off x="5376850" y="3843450"/>
              <a:ext cx="33950" cy="7775"/>
            </a:xfrm>
            <a:custGeom>
              <a:avLst/>
              <a:gdLst/>
              <a:ahLst/>
              <a:cxnLst/>
              <a:rect l="l" t="t" r="r" b="b"/>
              <a:pathLst>
                <a:path w="1358" h="311" extrusionOk="0">
                  <a:moveTo>
                    <a:pt x="917" y="1"/>
                  </a:moveTo>
                  <a:cubicBezTo>
                    <a:pt x="882" y="37"/>
                    <a:pt x="822" y="72"/>
                    <a:pt x="774" y="120"/>
                  </a:cubicBezTo>
                  <a:cubicBezTo>
                    <a:pt x="751" y="102"/>
                    <a:pt x="727" y="93"/>
                    <a:pt x="704" y="93"/>
                  </a:cubicBezTo>
                  <a:cubicBezTo>
                    <a:pt x="682" y="93"/>
                    <a:pt x="661" y="102"/>
                    <a:pt x="643" y="120"/>
                  </a:cubicBezTo>
                  <a:cubicBezTo>
                    <a:pt x="429" y="132"/>
                    <a:pt x="203" y="144"/>
                    <a:pt x="1" y="156"/>
                  </a:cubicBezTo>
                  <a:cubicBezTo>
                    <a:pt x="441" y="310"/>
                    <a:pt x="905" y="251"/>
                    <a:pt x="1358" y="275"/>
                  </a:cubicBezTo>
                  <a:cubicBezTo>
                    <a:pt x="1251" y="120"/>
                    <a:pt x="1072" y="84"/>
                    <a:pt x="91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72" name="Google Shape;4072;p32"/>
            <p:cNvSpPr/>
            <p:nvPr/>
          </p:nvSpPr>
          <p:spPr>
            <a:xfrm>
              <a:off x="5531925" y="3861325"/>
              <a:ext cx="33075" cy="3700"/>
            </a:xfrm>
            <a:custGeom>
              <a:avLst/>
              <a:gdLst/>
              <a:ahLst/>
              <a:cxnLst/>
              <a:rect l="l" t="t" r="r" b="b"/>
              <a:pathLst>
                <a:path w="1323" h="148" extrusionOk="0">
                  <a:moveTo>
                    <a:pt x="1322" y="0"/>
                  </a:moveTo>
                  <a:cubicBezTo>
                    <a:pt x="882" y="12"/>
                    <a:pt x="453" y="12"/>
                    <a:pt x="1" y="12"/>
                  </a:cubicBezTo>
                  <a:cubicBezTo>
                    <a:pt x="333" y="123"/>
                    <a:pt x="673" y="148"/>
                    <a:pt x="1020" y="148"/>
                  </a:cubicBezTo>
                  <a:cubicBezTo>
                    <a:pt x="1120" y="148"/>
                    <a:pt x="1221" y="146"/>
                    <a:pt x="1322" y="143"/>
                  </a:cubicBezTo>
                  <a:lnTo>
                    <a:pt x="1322"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73" name="Google Shape;4073;p32"/>
            <p:cNvSpPr/>
            <p:nvPr/>
          </p:nvSpPr>
          <p:spPr>
            <a:xfrm>
              <a:off x="5378625" y="3993750"/>
              <a:ext cx="25625" cy="7500"/>
            </a:xfrm>
            <a:custGeom>
              <a:avLst/>
              <a:gdLst/>
              <a:ahLst/>
              <a:cxnLst/>
              <a:rect l="l" t="t" r="r" b="b"/>
              <a:pathLst>
                <a:path w="1025" h="300" extrusionOk="0">
                  <a:moveTo>
                    <a:pt x="405" y="0"/>
                  </a:moveTo>
                  <a:cubicBezTo>
                    <a:pt x="273" y="0"/>
                    <a:pt x="138" y="14"/>
                    <a:pt x="1" y="37"/>
                  </a:cubicBezTo>
                  <a:lnTo>
                    <a:pt x="132" y="263"/>
                  </a:lnTo>
                  <a:cubicBezTo>
                    <a:pt x="227" y="275"/>
                    <a:pt x="334" y="275"/>
                    <a:pt x="418" y="299"/>
                  </a:cubicBezTo>
                  <a:cubicBezTo>
                    <a:pt x="512" y="162"/>
                    <a:pt x="641" y="152"/>
                    <a:pt x="774" y="152"/>
                  </a:cubicBezTo>
                  <a:cubicBezTo>
                    <a:pt x="796" y="152"/>
                    <a:pt x="818" y="152"/>
                    <a:pt x="840" y="152"/>
                  </a:cubicBezTo>
                  <a:cubicBezTo>
                    <a:pt x="903" y="152"/>
                    <a:pt x="966" y="150"/>
                    <a:pt x="1025" y="132"/>
                  </a:cubicBezTo>
                  <a:cubicBezTo>
                    <a:pt x="826" y="37"/>
                    <a:pt x="619" y="0"/>
                    <a:pt x="40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74" name="Google Shape;4074;p32"/>
            <p:cNvSpPr/>
            <p:nvPr/>
          </p:nvSpPr>
          <p:spPr>
            <a:xfrm>
              <a:off x="5525675" y="3875250"/>
              <a:ext cx="25925" cy="3950"/>
            </a:xfrm>
            <a:custGeom>
              <a:avLst/>
              <a:gdLst/>
              <a:ahLst/>
              <a:cxnLst/>
              <a:rect l="l" t="t" r="r" b="b"/>
              <a:pathLst>
                <a:path w="1037" h="158" extrusionOk="0">
                  <a:moveTo>
                    <a:pt x="465" y="1"/>
                  </a:moveTo>
                  <a:cubicBezTo>
                    <a:pt x="310" y="1"/>
                    <a:pt x="154" y="15"/>
                    <a:pt x="1" y="15"/>
                  </a:cubicBezTo>
                  <a:cubicBezTo>
                    <a:pt x="154" y="128"/>
                    <a:pt x="320" y="158"/>
                    <a:pt x="489" y="158"/>
                  </a:cubicBezTo>
                  <a:cubicBezTo>
                    <a:pt x="674" y="158"/>
                    <a:pt x="862" y="122"/>
                    <a:pt x="1036" y="122"/>
                  </a:cubicBezTo>
                  <a:cubicBezTo>
                    <a:pt x="851" y="23"/>
                    <a:pt x="659" y="1"/>
                    <a:pt x="46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75" name="Google Shape;4075;p32"/>
            <p:cNvSpPr/>
            <p:nvPr/>
          </p:nvSpPr>
          <p:spPr>
            <a:xfrm>
              <a:off x="5570925" y="3876125"/>
              <a:ext cx="16100" cy="2475"/>
            </a:xfrm>
            <a:custGeom>
              <a:avLst/>
              <a:gdLst/>
              <a:ahLst/>
              <a:cxnLst/>
              <a:rect l="l" t="t" r="r" b="b"/>
              <a:pathLst>
                <a:path w="644" h="99" extrusionOk="0">
                  <a:moveTo>
                    <a:pt x="316" y="0"/>
                  </a:moveTo>
                  <a:cubicBezTo>
                    <a:pt x="214" y="0"/>
                    <a:pt x="108" y="31"/>
                    <a:pt x="0" y="99"/>
                  </a:cubicBezTo>
                  <a:lnTo>
                    <a:pt x="643" y="99"/>
                  </a:lnTo>
                  <a:cubicBezTo>
                    <a:pt x="538" y="37"/>
                    <a:pt x="429" y="0"/>
                    <a:pt x="31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76" name="Google Shape;4076;p32"/>
            <p:cNvSpPr/>
            <p:nvPr/>
          </p:nvSpPr>
          <p:spPr>
            <a:xfrm>
              <a:off x="5556925" y="3876675"/>
              <a:ext cx="8950" cy="1925"/>
            </a:xfrm>
            <a:custGeom>
              <a:avLst/>
              <a:gdLst/>
              <a:ahLst/>
              <a:cxnLst/>
              <a:rect l="l" t="t" r="r" b="b"/>
              <a:pathLst>
                <a:path w="358" h="77" extrusionOk="0">
                  <a:moveTo>
                    <a:pt x="195" y="0"/>
                  </a:moveTo>
                  <a:cubicBezTo>
                    <a:pt x="130" y="0"/>
                    <a:pt x="65" y="32"/>
                    <a:pt x="1" y="77"/>
                  </a:cubicBezTo>
                  <a:lnTo>
                    <a:pt x="358" y="77"/>
                  </a:lnTo>
                  <a:cubicBezTo>
                    <a:pt x="304" y="22"/>
                    <a:pt x="249" y="0"/>
                    <a:pt x="19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77" name="Google Shape;4077;p32"/>
            <p:cNvSpPr/>
            <p:nvPr/>
          </p:nvSpPr>
          <p:spPr>
            <a:xfrm>
              <a:off x="5428950" y="3876100"/>
              <a:ext cx="6575" cy="2500"/>
            </a:xfrm>
            <a:custGeom>
              <a:avLst/>
              <a:gdLst/>
              <a:ahLst/>
              <a:cxnLst/>
              <a:rect l="l" t="t" r="r" b="b"/>
              <a:pathLst>
                <a:path w="263" h="100" extrusionOk="0">
                  <a:moveTo>
                    <a:pt x="134" y="0"/>
                  </a:moveTo>
                  <a:cubicBezTo>
                    <a:pt x="89" y="0"/>
                    <a:pt x="43" y="33"/>
                    <a:pt x="0" y="100"/>
                  </a:cubicBezTo>
                  <a:cubicBezTo>
                    <a:pt x="83" y="100"/>
                    <a:pt x="179" y="100"/>
                    <a:pt x="262" y="88"/>
                  </a:cubicBezTo>
                  <a:cubicBezTo>
                    <a:pt x="221" y="30"/>
                    <a:pt x="178" y="0"/>
                    <a:pt x="13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78" name="Google Shape;4078;p32"/>
            <p:cNvSpPr/>
            <p:nvPr/>
          </p:nvSpPr>
          <p:spPr>
            <a:xfrm>
              <a:off x="5364950" y="3890500"/>
              <a:ext cx="3000" cy="3000"/>
            </a:xfrm>
            <a:custGeom>
              <a:avLst/>
              <a:gdLst/>
              <a:ahLst/>
              <a:cxnLst/>
              <a:rect l="l" t="t" r="r" b="b"/>
              <a:pathLst>
                <a:path w="120" h="120" extrusionOk="0">
                  <a:moveTo>
                    <a:pt x="119" y="0"/>
                  </a:moveTo>
                  <a:lnTo>
                    <a:pt x="119" y="0"/>
                  </a:lnTo>
                  <a:cubicBezTo>
                    <a:pt x="48" y="24"/>
                    <a:pt x="12" y="48"/>
                    <a:pt x="0" y="119"/>
                  </a:cubicBezTo>
                  <a:lnTo>
                    <a:pt x="119"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79" name="Google Shape;4079;p32"/>
            <p:cNvSpPr/>
            <p:nvPr/>
          </p:nvSpPr>
          <p:spPr>
            <a:xfrm>
              <a:off x="5360475" y="3895850"/>
              <a:ext cx="3000" cy="4475"/>
            </a:xfrm>
            <a:custGeom>
              <a:avLst/>
              <a:gdLst/>
              <a:ahLst/>
              <a:cxnLst/>
              <a:rect l="l" t="t" r="r" b="b"/>
              <a:pathLst>
                <a:path w="120" h="179" extrusionOk="0">
                  <a:moveTo>
                    <a:pt x="120" y="0"/>
                  </a:moveTo>
                  <a:cubicBezTo>
                    <a:pt x="48" y="48"/>
                    <a:pt x="1" y="108"/>
                    <a:pt x="1" y="179"/>
                  </a:cubicBezTo>
                  <a:cubicBezTo>
                    <a:pt x="72" y="143"/>
                    <a:pt x="120" y="84"/>
                    <a:pt x="12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80" name="Google Shape;4080;p32"/>
            <p:cNvSpPr/>
            <p:nvPr/>
          </p:nvSpPr>
          <p:spPr>
            <a:xfrm>
              <a:off x="5342625" y="3856850"/>
              <a:ext cx="4475" cy="4500"/>
            </a:xfrm>
            <a:custGeom>
              <a:avLst/>
              <a:gdLst/>
              <a:ahLst/>
              <a:cxnLst/>
              <a:rect l="l" t="t" r="r" b="b"/>
              <a:pathLst>
                <a:path w="179" h="180" extrusionOk="0">
                  <a:moveTo>
                    <a:pt x="48" y="1"/>
                  </a:moveTo>
                  <a:lnTo>
                    <a:pt x="0" y="179"/>
                  </a:lnTo>
                  <a:cubicBezTo>
                    <a:pt x="60" y="120"/>
                    <a:pt x="179" y="84"/>
                    <a:pt x="4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81" name="Google Shape;4081;p32"/>
            <p:cNvSpPr/>
            <p:nvPr/>
          </p:nvSpPr>
          <p:spPr>
            <a:xfrm>
              <a:off x="5392925" y="3836325"/>
              <a:ext cx="3600" cy="3300"/>
            </a:xfrm>
            <a:custGeom>
              <a:avLst/>
              <a:gdLst/>
              <a:ahLst/>
              <a:cxnLst/>
              <a:rect l="l" t="t" r="r" b="b"/>
              <a:pathLst>
                <a:path w="144" h="132" extrusionOk="0">
                  <a:moveTo>
                    <a:pt x="143" y="0"/>
                  </a:moveTo>
                  <a:cubicBezTo>
                    <a:pt x="84" y="48"/>
                    <a:pt x="36" y="83"/>
                    <a:pt x="0" y="131"/>
                  </a:cubicBezTo>
                  <a:cubicBezTo>
                    <a:pt x="36" y="83"/>
                    <a:pt x="96" y="48"/>
                    <a:pt x="14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82" name="Google Shape;4082;p32"/>
            <p:cNvSpPr/>
            <p:nvPr/>
          </p:nvSpPr>
          <p:spPr>
            <a:xfrm>
              <a:off x="5428650" y="2763850"/>
              <a:ext cx="25925" cy="27625"/>
            </a:xfrm>
            <a:custGeom>
              <a:avLst/>
              <a:gdLst/>
              <a:ahLst/>
              <a:cxnLst/>
              <a:rect l="l" t="t" r="r" b="b"/>
              <a:pathLst>
                <a:path w="1037" h="1105" extrusionOk="0">
                  <a:moveTo>
                    <a:pt x="596" y="1"/>
                  </a:moveTo>
                  <a:cubicBezTo>
                    <a:pt x="393" y="108"/>
                    <a:pt x="155" y="144"/>
                    <a:pt x="143" y="418"/>
                  </a:cubicBezTo>
                  <a:cubicBezTo>
                    <a:pt x="84" y="620"/>
                    <a:pt x="36" y="811"/>
                    <a:pt x="0" y="1001"/>
                  </a:cubicBezTo>
                  <a:cubicBezTo>
                    <a:pt x="88" y="1030"/>
                    <a:pt x="185" y="1105"/>
                    <a:pt x="277" y="1105"/>
                  </a:cubicBezTo>
                  <a:cubicBezTo>
                    <a:pt x="335" y="1105"/>
                    <a:pt x="390" y="1076"/>
                    <a:pt x="441" y="989"/>
                  </a:cubicBezTo>
                  <a:cubicBezTo>
                    <a:pt x="500" y="930"/>
                    <a:pt x="548" y="870"/>
                    <a:pt x="572" y="799"/>
                  </a:cubicBezTo>
                  <a:cubicBezTo>
                    <a:pt x="655" y="692"/>
                    <a:pt x="786" y="680"/>
                    <a:pt x="857" y="584"/>
                  </a:cubicBezTo>
                  <a:lnTo>
                    <a:pt x="1036" y="322"/>
                  </a:lnTo>
                  <a:cubicBezTo>
                    <a:pt x="965" y="96"/>
                    <a:pt x="774" y="84"/>
                    <a:pt x="59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83" name="Google Shape;4083;p32"/>
            <p:cNvSpPr/>
            <p:nvPr/>
          </p:nvSpPr>
          <p:spPr>
            <a:xfrm>
              <a:off x="5448575" y="2706425"/>
              <a:ext cx="37550" cy="15650"/>
            </a:xfrm>
            <a:custGeom>
              <a:avLst/>
              <a:gdLst/>
              <a:ahLst/>
              <a:cxnLst/>
              <a:rect l="l" t="t" r="r" b="b"/>
              <a:pathLst>
                <a:path w="1502" h="626" extrusionOk="0">
                  <a:moveTo>
                    <a:pt x="787" y="0"/>
                  </a:moveTo>
                  <a:cubicBezTo>
                    <a:pt x="690" y="16"/>
                    <a:pt x="604" y="81"/>
                    <a:pt x="511" y="81"/>
                  </a:cubicBezTo>
                  <a:cubicBezTo>
                    <a:pt x="467" y="81"/>
                    <a:pt x="420" y="66"/>
                    <a:pt x="370" y="24"/>
                  </a:cubicBezTo>
                  <a:cubicBezTo>
                    <a:pt x="310" y="24"/>
                    <a:pt x="275" y="12"/>
                    <a:pt x="215" y="12"/>
                  </a:cubicBezTo>
                  <a:cubicBezTo>
                    <a:pt x="84" y="60"/>
                    <a:pt x="13" y="131"/>
                    <a:pt x="1" y="262"/>
                  </a:cubicBezTo>
                  <a:cubicBezTo>
                    <a:pt x="13" y="381"/>
                    <a:pt x="96" y="476"/>
                    <a:pt x="180" y="548"/>
                  </a:cubicBezTo>
                  <a:cubicBezTo>
                    <a:pt x="424" y="580"/>
                    <a:pt x="661" y="626"/>
                    <a:pt x="897" y="626"/>
                  </a:cubicBezTo>
                  <a:cubicBezTo>
                    <a:pt x="1098" y="626"/>
                    <a:pt x="1298" y="592"/>
                    <a:pt x="1501" y="488"/>
                  </a:cubicBezTo>
                  <a:cubicBezTo>
                    <a:pt x="1382" y="417"/>
                    <a:pt x="1299" y="357"/>
                    <a:pt x="1192" y="298"/>
                  </a:cubicBezTo>
                  <a:cubicBezTo>
                    <a:pt x="942" y="274"/>
                    <a:pt x="1001" y="155"/>
                    <a:pt x="1072" y="12"/>
                  </a:cubicBezTo>
                  <a:cubicBezTo>
                    <a:pt x="989" y="0"/>
                    <a:pt x="882" y="0"/>
                    <a:pt x="78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84" name="Google Shape;4084;p32"/>
            <p:cNvSpPr/>
            <p:nvPr/>
          </p:nvSpPr>
          <p:spPr>
            <a:xfrm>
              <a:off x="5443525" y="2753675"/>
              <a:ext cx="36625" cy="17700"/>
            </a:xfrm>
            <a:custGeom>
              <a:avLst/>
              <a:gdLst/>
              <a:ahLst/>
              <a:cxnLst/>
              <a:rect l="l" t="t" r="r" b="b"/>
              <a:pathLst>
                <a:path w="1465" h="708" extrusionOk="0">
                  <a:moveTo>
                    <a:pt x="372" y="0"/>
                  </a:moveTo>
                  <a:cubicBezTo>
                    <a:pt x="290" y="0"/>
                    <a:pt x="212" y="30"/>
                    <a:pt x="143" y="98"/>
                  </a:cubicBezTo>
                  <a:cubicBezTo>
                    <a:pt x="143" y="217"/>
                    <a:pt x="96" y="325"/>
                    <a:pt x="1" y="396"/>
                  </a:cubicBezTo>
                  <a:cubicBezTo>
                    <a:pt x="60" y="634"/>
                    <a:pt x="251" y="682"/>
                    <a:pt x="441" y="706"/>
                  </a:cubicBezTo>
                  <a:cubicBezTo>
                    <a:pt x="481" y="704"/>
                    <a:pt x="521" y="704"/>
                    <a:pt x="561" y="704"/>
                  </a:cubicBezTo>
                  <a:cubicBezTo>
                    <a:pt x="666" y="704"/>
                    <a:pt x="773" y="707"/>
                    <a:pt x="880" y="707"/>
                  </a:cubicBezTo>
                  <a:cubicBezTo>
                    <a:pt x="1055" y="707"/>
                    <a:pt x="1232" y="698"/>
                    <a:pt x="1405" y="646"/>
                  </a:cubicBezTo>
                  <a:cubicBezTo>
                    <a:pt x="1465" y="503"/>
                    <a:pt x="1382" y="408"/>
                    <a:pt x="1274" y="337"/>
                  </a:cubicBezTo>
                  <a:cubicBezTo>
                    <a:pt x="1215" y="325"/>
                    <a:pt x="1155" y="325"/>
                    <a:pt x="1096" y="325"/>
                  </a:cubicBezTo>
                  <a:cubicBezTo>
                    <a:pt x="1055" y="328"/>
                    <a:pt x="1013" y="332"/>
                    <a:pt x="973" y="332"/>
                  </a:cubicBezTo>
                  <a:cubicBezTo>
                    <a:pt x="874" y="332"/>
                    <a:pt x="783" y="311"/>
                    <a:pt x="715" y="217"/>
                  </a:cubicBezTo>
                  <a:cubicBezTo>
                    <a:pt x="667" y="146"/>
                    <a:pt x="608" y="63"/>
                    <a:pt x="512" y="27"/>
                  </a:cubicBezTo>
                  <a:cubicBezTo>
                    <a:pt x="465" y="10"/>
                    <a:pt x="418" y="0"/>
                    <a:pt x="37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85" name="Google Shape;4085;p32"/>
            <p:cNvSpPr/>
            <p:nvPr/>
          </p:nvSpPr>
          <p:spPr>
            <a:xfrm>
              <a:off x="5448300" y="2735000"/>
              <a:ext cx="19650" cy="16650"/>
            </a:xfrm>
            <a:custGeom>
              <a:avLst/>
              <a:gdLst/>
              <a:ahLst/>
              <a:cxnLst/>
              <a:rect l="l" t="t" r="r" b="b"/>
              <a:pathLst>
                <a:path w="786" h="666" extrusionOk="0">
                  <a:moveTo>
                    <a:pt x="786" y="0"/>
                  </a:moveTo>
                  <a:cubicBezTo>
                    <a:pt x="627" y="0"/>
                    <a:pt x="474" y="5"/>
                    <a:pt x="318" y="5"/>
                  </a:cubicBezTo>
                  <a:cubicBezTo>
                    <a:pt x="241" y="5"/>
                    <a:pt x="163" y="4"/>
                    <a:pt x="83" y="0"/>
                  </a:cubicBezTo>
                  <a:lnTo>
                    <a:pt x="83" y="0"/>
                  </a:lnTo>
                  <a:cubicBezTo>
                    <a:pt x="0" y="179"/>
                    <a:pt x="119" y="298"/>
                    <a:pt x="226" y="417"/>
                  </a:cubicBezTo>
                  <a:cubicBezTo>
                    <a:pt x="226" y="464"/>
                    <a:pt x="226" y="500"/>
                    <a:pt x="202" y="548"/>
                  </a:cubicBezTo>
                  <a:cubicBezTo>
                    <a:pt x="273" y="635"/>
                    <a:pt x="356" y="665"/>
                    <a:pt x="447" y="665"/>
                  </a:cubicBezTo>
                  <a:cubicBezTo>
                    <a:pt x="479" y="665"/>
                    <a:pt x="513" y="661"/>
                    <a:pt x="548" y="655"/>
                  </a:cubicBezTo>
                  <a:cubicBezTo>
                    <a:pt x="619" y="643"/>
                    <a:pt x="667" y="595"/>
                    <a:pt x="702" y="536"/>
                  </a:cubicBezTo>
                  <a:cubicBezTo>
                    <a:pt x="679" y="500"/>
                    <a:pt x="679" y="476"/>
                    <a:pt x="667" y="441"/>
                  </a:cubicBezTo>
                  <a:cubicBezTo>
                    <a:pt x="714" y="298"/>
                    <a:pt x="738" y="143"/>
                    <a:pt x="78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86" name="Google Shape;4086;p32"/>
            <p:cNvSpPr/>
            <p:nvPr/>
          </p:nvSpPr>
          <p:spPr>
            <a:xfrm>
              <a:off x="5442925" y="2748375"/>
              <a:ext cx="23550" cy="9300"/>
            </a:xfrm>
            <a:custGeom>
              <a:avLst/>
              <a:gdLst/>
              <a:ahLst/>
              <a:cxnLst/>
              <a:rect l="l" t="t" r="r" b="b"/>
              <a:pathLst>
                <a:path w="942" h="372" extrusionOk="0">
                  <a:moveTo>
                    <a:pt x="417" y="13"/>
                  </a:moveTo>
                  <a:cubicBezTo>
                    <a:pt x="275" y="60"/>
                    <a:pt x="84" y="1"/>
                    <a:pt x="1" y="191"/>
                  </a:cubicBezTo>
                  <a:lnTo>
                    <a:pt x="1" y="203"/>
                  </a:lnTo>
                  <a:cubicBezTo>
                    <a:pt x="60" y="251"/>
                    <a:pt x="108" y="287"/>
                    <a:pt x="167" y="322"/>
                  </a:cubicBezTo>
                  <a:cubicBezTo>
                    <a:pt x="298" y="322"/>
                    <a:pt x="453" y="346"/>
                    <a:pt x="596" y="346"/>
                  </a:cubicBezTo>
                  <a:cubicBezTo>
                    <a:pt x="633" y="361"/>
                    <a:pt x="665" y="371"/>
                    <a:pt x="698" y="371"/>
                  </a:cubicBezTo>
                  <a:cubicBezTo>
                    <a:pt x="719" y="371"/>
                    <a:pt x="740" y="367"/>
                    <a:pt x="763" y="358"/>
                  </a:cubicBezTo>
                  <a:cubicBezTo>
                    <a:pt x="834" y="287"/>
                    <a:pt x="941" y="203"/>
                    <a:pt x="822" y="72"/>
                  </a:cubicBezTo>
                  <a:cubicBezTo>
                    <a:pt x="691" y="48"/>
                    <a:pt x="560" y="25"/>
                    <a:pt x="417" y="13"/>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87" name="Google Shape;4087;p32"/>
            <p:cNvSpPr/>
            <p:nvPr/>
          </p:nvSpPr>
          <p:spPr>
            <a:xfrm>
              <a:off x="5445300" y="2730825"/>
              <a:ext cx="9275" cy="15000"/>
            </a:xfrm>
            <a:custGeom>
              <a:avLst/>
              <a:gdLst/>
              <a:ahLst/>
              <a:cxnLst/>
              <a:rect l="l" t="t" r="r" b="b"/>
              <a:pathLst>
                <a:path w="371" h="600" extrusionOk="0">
                  <a:moveTo>
                    <a:pt x="120" y="0"/>
                  </a:moveTo>
                  <a:cubicBezTo>
                    <a:pt x="13" y="155"/>
                    <a:pt x="1" y="346"/>
                    <a:pt x="25" y="512"/>
                  </a:cubicBezTo>
                  <a:cubicBezTo>
                    <a:pt x="38" y="585"/>
                    <a:pt x="99" y="599"/>
                    <a:pt x="172" y="599"/>
                  </a:cubicBezTo>
                  <a:cubicBezTo>
                    <a:pt x="216" y="599"/>
                    <a:pt x="264" y="594"/>
                    <a:pt x="308" y="594"/>
                  </a:cubicBezTo>
                  <a:cubicBezTo>
                    <a:pt x="321" y="594"/>
                    <a:pt x="334" y="594"/>
                    <a:pt x="346" y="596"/>
                  </a:cubicBezTo>
                  <a:cubicBezTo>
                    <a:pt x="370" y="429"/>
                    <a:pt x="227" y="334"/>
                    <a:pt x="203" y="179"/>
                  </a:cubicBezTo>
                  <a:lnTo>
                    <a:pt x="120"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88" name="Google Shape;4088;p32"/>
            <p:cNvSpPr/>
            <p:nvPr/>
          </p:nvSpPr>
          <p:spPr>
            <a:xfrm>
              <a:off x="5439350" y="2711725"/>
              <a:ext cx="14625" cy="9000"/>
            </a:xfrm>
            <a:custGeom>
              <a:avLst/>
              <a:gdLst/>
              <a:ahLst/>
              <a:cxnLst/>
              <a:rect l="l" t="t" r="r" b="b"/>
              <a:pathLst>
                <a:path w="585" h="360" extrusionOk="0">
                  <a:moveTo>
                    <a:pt x="306" y="1"/>
                  </a:moveTo>
                  <a:cubicBezTo>
                    <a:pt x="261" y="1"/>
                    <a:pt x="217" y="19"/>
                    <a:pt x="179" y="50"/>
                  </a:cubicBezTo>
                  <a:cubicBezTo>
                    <a:pt x="25" y="145"/>
                    <a:pt x="1" y="241"/>
                    <a:pt x="168" y="360"/>
                  </a:cubicBezTo>
                  <a:cubicBezTo>
                    <a:pt x="298" y="360"/>
                    <a:pt x="429" y="348"/>
                    <a:pt x="560" y="336"/>
                  </a:cubicBezTo>
                  <a:cubicBezTo>
                    <a:pt x="584" y="217"/>
                    <a:pt x="549" y="110"/>
                    <a:pt x="429" y="50"/>
                  </a:cubicBezTo>
                  <a:cubicBezTo>
                    <a:pt x="390" y="16"/>
                    <a:pt x="347" y="1"/>
                    <a:pt x="30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89" name="Google Shape;4089;p32"/>
            <p:cNvSpPr/>
            <p:nvPr/>
          </p:nvSpPr>
          <p:spPr>
            <a:xfrm>
              <a:off x="5530750" y="2720700"/>
              <a:ext cx="19075" cy="3700"/>
            </a:xfrm>
            <a:custGeom>
              <a:avLst/>
              <a:gdLst/>
              <a:ahLst/>
              <a:cxnLst/>
              <a:rect l="l" t="t" r="r" b="b"/>
              <a:pathLst>
                <a:path w="763" h="148" extrusionOk="0">
                  <a:moveTo>
                    <a:pt x="386" y="0"/>
                  </a:moveTo>
                  <a:cubicBezTo>
                    <a:pt x="267" y="0"/>
                    <a:pt x="140" y="24"/>
                    <a:pt x="0" y="108"/>
                  </a:cubicBezTo>
                  <a:cubicBezTo>
                    <a:pt x="179" y="120"/>
                    <a:pt x="274" y="120"/>
                    <a:pt x="357" y="143"/>
                  </a:cubicBezTo>
                  <a:cubicBezTo>
                    <a:pt x="409" y="143"/>
                    <a:pt x="459" y="147"/>
                    <a:pt x="507" y="147"/>
                  </a:cubicBezTo>
                  <a:cubicBezTo>
                    <a:pt x="603" y="147"/>
                    <a:pt x="691" y="132"/>
                    <a:pt x="762" y="36"/>
                  </a:cubicBezTo>
                  <a:cubicBezTo>
                    <a:pt x="642" y="30"/>
                    <a:pt x="519" y="0"/>
                    <a:pt x="38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90" name="Google Shape;4090;p32"/>
            <p:cNvSpPr/>
            <p:nvPr/>
          </p:nvSpPr>
          <p:spPr>
            <a:xfrm>
              <a:off x="5436075" y="2751525"/>
              <a:ext cx="6575" cy="6950"/>
            </a:xfrm>
            <a:custGeom>
              <a:avLst/>
              <a:gdLst/>
              <a:ahLst/>
              <a:cxnLst/>
              <a:rect l="l" t="t" r="r" b="b"/>
              <a:pathLst>
                <a:path w="263" h="278" extrusionOk="0">
                  <a:moveTo>
                    <a:pt x="88" y="0"/>
                  </a:moveTo>
                  <a:cubicBezTo>
                    <a:pt x="51" y="0"/>
                    <a:pt x="22" y="27"/>
                    <a:pt x="13" y="113"/>
                  </a:cubicBezTo>
                  <a:cubicBezTo>
                    <a:pt x="1" y="161"/>
                    <a:pt x="37" y="256"/>
                    <a:pt x="84" y="268"/>
                  </a:cubicBezTo>
                  <a:cubicBezTo>
                    <a:pt x="107" y="274"/>
                    <a:pt x="126" y="277"/>
                    <a:pt x="143" y="277"/>
                  </a:cubicBezTo>
                  <a:cubicBezTo>
                    <a:pt x="251" y="277"/>
                    <a:pt x="253" y="158"/>
                    <a:pt x="263" y="65"/>
                  </a:cubicBezTo>
                  <a:cubicBezTo>
                    <a:pt x="213" y="58"/>
                    <a:pt x="142" y="0"/>
                    <a:pt x="8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91" name="Google Shape;4091;p32"/>
            <p:cNvSpPr/>
            <p:nvPr/>
          </p:nvSpPr>
          <p:spPr>
            <a:xfrm>
              <a:off x="5795050" y="2943050"/>
              <a:ext cx="10150" cy="3600"/>
            </a:xfrm>
            <a:custGeom>
              <a:avLst/>
              <a:gdLst/>
              <a:ahLst/>
              <a:cxnLst/>
              <a:rect l="l" t="t" r="r" b="b"/>
              <a:pathLst>
                <a:path w="406" h="144" extrusionOk="0">
                  <a:moveTo>
                    <a:pt x="239" y="1"/>
                  </a:moveTo>
                  <a:cubicBezTo>
                    <a:pt x="142" y="1"/>
                    <a:pt x="54" y="24"/>
                    <a:pt x="1" y="132"/>
                  </a:cubicBezTo>
                  <a:cubicBezTo>
                    <a:pt x="52" y="136"/>
                    <a:pt x="106" y="143"/>
                    <a:pt x="159" y="143"/>
                  </a:cubicBezTo>
                  <a:cubicBezTo>
                    <a:pt x="254" y="143"/>
                    <a:pt x="344" y="120"/>
                    <a:pt x="406" y="12"/>
                  </a:cubicBezTo>
                  <a:cubicBezTo>
                    <a:pt x="350" y="8"/>
                    <a:pt x="293" y="1"/>
                    <a:pt x="23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92" name="Google Shape;4092;p32"/>
            <p:cNvSpPr/>
            <p:nvPr/>
          </p:nvSpPr>
          <p:spPr>
            <a:xfrm>
              <a:off x="5445900" y="2779525"/>
              <a:ext cx="61650" cy="11425"/>
            </a:xfrm>
            <a:custGeom>
              <a:avLst/>
              <a:gdLst/>
              <a:ahLst/>
              <a:cxnLst/>
              <a:rect l="l" t="t" r="r" b="b"/>
              <a:pathLst>
                <a:path w="2466" h="457" extrusionOk="0">
                  <a:moveTo>
                    <a:pt x="1893" y="0"/>
                  </a:moveTo>
                  <a:cubicBezTo>
                    <a:pt x="1694" y="0"/>
                    <a:pt x="1495" y="28"/>
                    <a:pt x="1299" y="65"/>
                  </a:cubicBezTo>
                  <a:lnTo>
                    <a:pt x="191" y="65"/>
                  </a:lnTo>
                  <a:cubicBezTo>
                    <a:pt x="167" y="76"/>
                    <a:pt x="144" y="76"/>
                    <a:pt x="108" y="88"/>
                  </a:cubicBezTo>
                  <a:cubicBezTo>
                    <a:pt x="48" y="172"/>
                    <a:pt x="1" y="243"/>
                    <a:pt x="36" y="350"/>
                  </a:cubicBezTo>
                  <a:lnTo>
                    <a:pt x="48" y="410"/>
                  </a:lnTo>
                  <a:cubicBezTo>
                    <a:pt x="226" y="438"/>
                    <a:pt x="409" y="456"/>
                    <a:pt x="592" y="456"/>
                  </a:cubicBezTo>
                  <a:cubicBezTo>
                    <a:pt x="790" y="456"/>
                    <a:pt x="988" y="435"/>
                    <a:pt x="1179" y="386"/>
                  </a:cubicBezTo>
                  <a:lnTo>
                    <a:pt x="1168" y="362"/>
                  </a:lnTo>
                  <a:cubicBezTo>
                    <a:pt x="1217" y="331"/>
                    <a:pt x="1267" y="313"/>
                    <a:pt x="1319" y="313"/>
                  </a:cubicBezTo>
                  <a:cubicBezTo>
                    <a:pt x="1366" y="313"/>
                    <a:pt x="1414" y="328"/>
                    <a:pt x="1465" y="362"/>
                  </a:cubicBezTo>
                  <a:cubicBezTo>
                    <a:pt x="1489" y="368"/>
                    <a:pt x="1510" y="371"/>
                    <a:pt x="1531" y="371"/>
                  </a:cubicBezTo>
                  <a:cubicBezTo>
                    <a:pt x="1552" y="371"/>
                    <a:pt x="1572" y="368"/>
                    <a:pt x="1596" y="362"/>
                  </a:cubicBezTo>
                  <a:cubicBezTo>
                    <a:pt x="1707" y="246"/>
                    <a:pt x="1830" y="221"/>
                    <a:pt x="1957" y="221"/>
                  </a:cubicBezTo>
                  <a:cubicBezTo>
                    <a:pt x="2052" y="221"/>
                    <a:pt x="2149" y="235"/>
                    <a:pt x="2246" y="235"/>
                  </a:cubicBezTo>
                  <a:cubicBezTo>
                    <a:pt x="2312" y="235"/>
                    <a:pt x="2377" y="229"/>
                    <a:pt x="2442" y="207"/>
                  </a:cubicBezTo>
                  <a:cubicBezTo>
                    <a:pt x="2465" y="172"/>
                    <a:pt x="2465" y="124"/>
                    <a:pt x="2453" y="88"/>
                  </a:cubicBezTo>
                  <a:cubicBezTo>
                    <a:pt x="2268" y="25"/>
                    <a:pt x="2081" y="0"/>
                    <a:pt x="189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93" name="Google Shape;4093;p32"/>
            <p:cNvSpPr/>
            <p:nvPr/>
          </p:nvSpPr>
          <p:spPr>
            <a:xfrm>
              <a:off x="5483700" y="2755925"/>
              <a:ext cx="48550" cy="11525"/>
            </a:xfrm>
            <a:custGeom>
              <a:avLst/>
              <a:gdLst/>
              <a:ahLst/>
              <a:cxnLst/>
              <a:rect l="l" t="t" r="r" b="b"/>
              <a:pathLst>
                <a:path w="1942" h="461" extrusionOk="0">
                  <a:moveTo>
                    <a:pt x="160" y="1"/>
                  </a:moveTo>
                  <a:cubicBezTo>
                    <a:pt x="129" y="1"/>
                    <a:pt x="94" y="16"/>
                    <a:pt x="60" y="44"/>
                  </a:cubicBezTo>
                  <a:cubicBezTo>
                    <a:pt x="1" y="139"/>
                    <a:pt x="1" y="247"/>
                    <a:pt x="84" y="354"/>
                  </a:cubicBezTo>
                  <a:cubicBezTo>
                    <a:pt x="153" y="389"/>
                    <a:pt x="224" y="401"/>
                    <a:pt x="297" y="401"/>
                  </a:cubicBezTo>
                  <a:cubicBezTo>
                    <a:pt x="419" y="401"/>
                    <a:pt x="544" y="370"/>
                    <a:pt x="667" y="370"/>
                  </a:cubicBezTo>
                  <a:cubicBezTo>
                    <a:pt x="765" y="370"/>
                    <a:pt x="862" y="389"/>
                    <a:pt x="953" y="461"/>
                  </a:cubicBezTo>
                  <a:cubicBezTo>
                    <a:pt x="1287" y="461"/>
                    <a:pt x="1620" y="437"/>
                    <a:pt x="1942" y="437"/>
                  </a:cubicBezTo>
                  <a:cubicBezTo>
                    <a:pt x="1942" y="258"/>
                    <a:pt x="1870" y="223"/>
                    <a:pt x="1692" y="187"/>
                  </a:cubicBezTo>
                  <a:cubicBezTo>
                    <a:pt x="1583" y="173"/>
                    <a:pt x="1474" y="170"/>
                    <a:pt x="1364" y="170"/>
                  </a:cubicBezTo>
                  <a:cubicBezTo>
                    <a:pt x="1232" y="170"/>
                    <a:pt x="1099" y="175"/>
                    <a:pt x="967" y="175"/>
                  </a:cubicBezTo>
                  <a:cubicBezTo>
                    <a:pt x="724" y="175"/>
                    <a:pt x="483" y="157"/>
                    <a:pt x="251" y="56"/>
                  </a:cubicBezTo>
                  <a:cubicBezTo>
                    <a:pt x="226" y="19"/>
                    <a:pt x="195" y="1"/>
                    <a:pt x="16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94" name="Google Shape;4094;p32"/>
            <p:cNvSpPr/>
            <p:nvPr/>
          </p:nvSpPr>
          <p:spPr>
            <a:xfrm>
              <a:off x="5475375" y="2761075"/>
              <a:ext cx="32475" cy="9075"/>
            </a:xfrm>
            <a:custGeom>
              <a:avLst/>
              <a:gdLst/>
              <a:ahLst/>
              <a:cxnLst/>
              <a:rect l="l" t="t" r="r" b="b"/>
              <a:pathLst>
                <a:path w="1299" h="363" extrusionOk="0">
                  <a:moveTo>
                    <a:pt x="219" y="0"/>
                  </a:moveTo>
                  <a:cubicBezTo>
                    <a:pt x="136" y="0"/>
                    <a:pt x="64" y="39"/>
                    <a:pt x="0" y="124"/>
                  </a:cubicBezTo>
                  <a:cubicBezTo>
                    <a:pt x="48" y="207"/>
                    <a:pt x="96" y="291"/>
                    <a:pt x="131" y="362"/>
                  </a:cubicBezTo>
                  <a:cubicBezTo>
                    <a:pt x="524" y="326"/>
                    <a:pt x="905" y="291"/>
                    <a:pt x="1298" y="243"/>
                  </a:cubicBezTo>
                  <a:cubicBezTo>
                    <a:pt x="1162" y="101"/>
                    <a:pt x="998" y="85"/>
                    <a:pt x="829" y="85"/>
                  </a:cubicBezTo>
                  <a:cubicBezTo>
                    <a:pt x="781" y="85"/>
                    <a:pt x="733" y="86"/>
                    <a:pt x="684" y="86"/>
                  </a:cubicBezTo>
                  <a:cubicBezTo>
                    <a:pt x="590" y="86"/>
                    <a:pt x="495" y="81"/>
                    <a:pt x="405" y="52"/>
                  </a:cubicBezTo>
                  <a:cubicBezTo>
                    <a:pt x="338" y="19"/>
                    <a:pt x="276" y="0"/>
                    <a:pt x="21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95" name="Google Shape;4095;p32"/>
            <p:cNvSpPr/>
            <p:nvPr/>
          </p:nvSpPr>
          <p:spPr>
            <a:xfrm>
              <a:off x="5478350" y="2777975"/>
              <a:ext cx="32775" cy="3775"/>
            </a:xfrm>
            <a:custGeom>
              <a:avLst/>
              <a:gdLst/>
              <a:ahLst/>
              <a:cxnLst/>
              <a:rect l="l" t="t" r="r" b="b"/>
              <a:pathLst>
                <a:path w="1311" h="151" extrusionOk="0">
                  <a:moveTo>
                    <a:pt x="748" y="0"/>
                  </a:moveTo>
                  <a:cubicBezTo>
                    <a:pt x="497" y="0"/>
                    <a:pt x="245" y="25"/>
                    <a:pt x="1" y="127"/>
                  </a:cubicBezTo>
                  <a:cubicBezTo>
                    <a:pt x="393" y="138"/>
                    <a:pt x="774" y="138"/>
                    <a:pt x="1167" y="150"/>
                  </a:cubicBezTo>
                  <a:cubicBezTo>
                    <a:pt x="1203" y="103"/>
                    <a:pt x="1263" y="67"/>
                    <a:pt x="1310" y="19"/>
                  </a:cubicBezTo>
                  <a:cubicBezTo>
                    <a:pt x="1126" y="14"/>
                    <a:pt x="937" y="0"/>
                    <a:pt x="74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96" name="Google Shape;4096;p32"/>
            <p:cNvSpPr/>
            <p:nvPr/>
          </p:nvSpPr>
          <p:spPr>
            <a:xfrm>
              <a:off x="5439650" y="2776050"/>
              <a:ext cx="11350" cy="7550"/>
            </a:xfrm>
            <a:custGeom>
              <a:avLst/>
              <a:gdLst/>
              <a:ahLst/>
              <a:cxnLst/>
              <a:rect l="l" t="t" r="r" b="b"/>
              <a:pathLst>
                <a:path w="454" h="302" extrusionOk="0">
                  <a:moveTo>
                    <a:pt x="105" y="0"/>
                  </a:moveTo>
                  <a:cubicBezTo>
                    <a:pt x="44" y="0"/>
                    <a:pt x="1" y="48"/>
                    <a:pt x="1" y="215"/>
                  </a:cubicBezTo>
                  <a:cubicBezTo>
                    <a:pt x="60" y="275"/>
                    <a:pt x="123" y="302"/>
                    <a:pt x="188" y="302"/>
                  </a:cubicBezTo>
                  <a:cubicBezTo>
                    <a:pt x="254" y="302"/>
                    <a:pt x="322" y="275"/>
                    <a:pt x="394" y="227"/>
                  </a:cubicBezTo>
                  <a:cubicBezTo>
                    <a:pt x="406" y="215"/>
                    <a:pt x="429" y="204"/>
                    <a:pt x="453" y="180"/>
                  </a:cubicBezTo>
                  <a:cubicBezTo>
                    <a:pt x="453" y="144"/>
                    <a:pt x="429" y="108"/>
                    <a:pt x="417" y="73"/>
                  </a:cubicBezTo>
                  <a:cubicBezTo>
                    <a:pt x="405" y="79"/>
                    <a:pt x="391" y="82"/>
                    <a:pt x="376" y="82"/>
                  </a:cubicBezTo>
                  <a:cubicBezTo>
                    <a:pt x="295" y="82"/>
                    <a:pt x="185" y="0"/>
                    <a:pt x="10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97" name="Google Shape;4097;p32"/>
            <p:cNvSpPr/>
            <p:nvPr/>
          </p:nvSpPr>
          <p:spPr>
            <a:xfrm>
              <a:off x="5572400" y="2921625"/>
              <a:ext cx="13425" cy="3450"/>
            </a:xfrm>
            <a:custGeom>
              <a:avLst/>
              <a:gdLst/>
              <a:ahLst/>
              <a:cxnLst/>
              <a:rect l="l" t="t" r="r" b="b"/>
              <a:pathLst>
                <a:path w="537" h="138" extrusionOk="0">
                  <a:moveTo>
                    <a:pt x="1" y="0"/>
                  </a:moveTo>
                  <a:cubicBezTo>
                    <a:pt x="93" y="93"/>
                    <a:pt x="186" y="137"/>
                    <a:pt x="278" y="137"/>
                  </a:cubicBezTo>
                  <a:cubicBezTo>
                    <a:pt x="364" y="137"/>
                    <a:pt x="451" y="99"/>
                    <a:pt x="537" y="24"/>
                  </a:cubicBezTo>
                  <a:cubicBezTo>
                    <a:pt x="358" y="24"/>
                    <a:pt x="180" y="0"/>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98" name="Google Shape;4098;p32"/>
            <p:cNvSpPr/>
            <p:nvPr/>
          </p:nvSpPr>
          <p:spPr>
            <a:xfrm>
              <a:off x="5557525" y="2921325"/>
              <a:ext cx="3900" cy="2075"/>
            </a:xfrm>
            <a:custGeom>
              <a:avLst/>
              <a:gdLst/>
              <a:ahLst/>
              <a:cxnLst/>
              <a:rect l="l" t="t" r="r" b="b"/>
              <a:pathLst>
                <a:path w="156" h="83" extrusionOk="0">
                  <a:moveTo>
                    <a:pt x="155" y="0"/>
                  </a:moveTo>
                  <a:lnTo>
                    <a:pt x="155" y="0"/>
                  </a:lnTo>
                  <a:cubicBezTo>
                    <a:pt x="96" y="12"/>
                    <a:pt x="48" y="12"/>
                    <a:pt x="1" y="12"/>
                  </a:cubicBezTo>
                  <a:cubicBezTo>
                    <a:pt x="29" y="59"/>
                    <a:pt x="56" y="82"/>
                    <a:pt x="80" y="82"/>
                  </a:cubicBezTo>
                  <a:cubicBezTo>
                    <a:pt x="106" y="82"/>
                    <a:pt x="131" y="56"/>
                    <a:pt x="15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99" name="Google Shape;4099;p32"/>
            <p:cNvSpPr/>
            <p:nvPr/>
          </p:nvSpPr>
          <p:spPr>
            <a:xfrm>
              <a:off x="5564975" y="2921500"/>
              <a:ext cx="3000" cy="1625"/>
            </a:xfrm>
            <a:custGeom>
              <a:avLst/>
              <a:gdLst/>
              <a:ahLst/>
              <a:cxnLst/>
              <a:rect l="l" t="t" r="r" b="b"/>
              <a:pathLst>
                <a:path w="120" h="65" extrusionOk="0">
                  <a:moveTo>
                    <a:pt x="88" y="0"/>
                  </a:moveTo>
                  <a:cubicBezTo>
                    <a:pt x="62" y="0"/>
                    <a:pt x="34" y="9"/>
                    <a:pt x="0" y="17"/>
                  </a:cubicBezTo>
                  <a:cubicBezTo>
                    <a:pt x="20" y="37"/>
                    <a:pt x="40" y="57"/>
                    <a:pt x="39" y="63"/>
                  </a:cubicBezTo>
                  <a:lnTo>
                    <a:pt x="39" y="63"/>
                  </a:lnTo>
                  <a:cubicBezTo>
                    <a:pt x="63" y="50"/>
                    <a:pt x="97" y="17"/>
                    <a:pt x="119" y="5"/>
                  </a:cubicBezTo>
                  <a:cubicBezTo>
                    <a:pt x="109" y="2"/>
                    <a:pt x="98" y="0"/>
                    <a:pt x="88" y="0"/>
                  </a:cubicBezTo>
                  <a:close/>
                  <a:moveTo>
                    <a:pt x="39" y="63"/>
                  </a:moveTo>
                  <a:lnTo>
                    <a:pt x="39" y="63"/>
                  </a:lnTo>
                  <a:cubicBezTo>
                    <a:pt x="38" y="64"/>
                    <a:pt x="37" y="64"/>
                    <a:pt x="36" y="65"/>
                  </a:cubicBezTo>
                  <a:cubicBezTo>
                    <a:pt x="38" y="65"/>
                    <a:pt x="39" y="64"/>
                    <a:pt x="39" y="63"/>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00" name="Google Shape;4100;p32"/>
            <p:cNvSpPr/>
            <p:nvPr/>
          </p:nvSpPr>
          <p:spPr>
            <a:xfrm>
              <a:off x="5546225" y="2917750"/>
              <a:ext cx="4775" cy="3125"/>
            </a:xfrm>
            <a:custGeom>
              <a:avLst/>
              <a:gdLst/>
              <a:ahLst/>
              <a:cxnLst/>
              <a:rect l="l" t="t" r="r" b="b"/>
              <a:pathLst>
                <a:path w="191" h="125" extrusionOk="0">
                  <a:moveTo>
                    <a:pt x="155" y="1"/>
                  </a:moveTo>
                  <a:cubicBezTo>
                    <a:pt x="119" y="36"/>
                    <a:pt x="60" y="72"/>
                    <a:pt x="0" y="120"/>
                  </a:cubicBezTo>
                  <a:cubicBezTo>
                    <a:pt x="48" y="120"/>
                    <a:pt x="90" y="125"/>
                    <a:pt x="131" y="125"/>
                  </a:cubicBezTo>
                  <a:cubicBezTo>
                    <a:pt x="151" y="125"/>
                    <a:pt x="171" y="124"/>
                    <a:pt x="191" y="120"/>
                  </a:cubicBezTo>
                  <a:cubicBezTo>
                    <a:pt x="167" y="72"/>
                    <a:pt x="167" y="36"/>
                    <a:pt x="15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01" name="Google Shape;4101;p32"/>
            <p:cNvSpPr/>
            <p:nvPr/>
          </p:nvSpPr>
          <p:spPr>
            <a:xfrm>
              <a:off x="5891800" y="2860600"/>
              <a:ext cx="14600" cy="39900"/>
            </a:xfrm>
            <a:custGeom>
              <a:avLst/>
              <a:gdLst/>
              <a:ahLst/>
              <a:cxnLst/>
              <a:rect l="l" t="t" r="r" b="b"/>
              <a:pathLst>
                <a:path w="584" h="1596" extrusionOk="0">
                  <a:moveTo>
                    <a:pt x="584" y="1"/>
                  </a:moveTo>
                  <a:lnTo>
                    <a:pt x="584" y="1"/>
                  </a:lnTo>
                  <a:cubicBezTo>
                    <a:pt x="167" y="453"/>
                    <a:pt x="60" y="1013"/>
                    <a:pt x="0" y="1596"/>
                  </a:cubicBezTo>
                  <a:cubicBezTo>
                    <a:pt x="72" y="1489"/>
                    <a:pt x="119" y="1370"/>
                    <a:pt x="179" y="1274"/>
                  </a:cubicBezTo>
                  <a:cubicBezTo>
                    <a:pt x="286" y="882"/>
                    <a:pt x="405" y="501"/>
                    <a:pt x="548" y="120"/>
                  </a:cubicBezTo>
                  <a:cubicBezTo>
                    <a:pt x="560" y="84"/>
                    <a:pt x="584" y="36"/>
                    <a:pt x="58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02" name="Google Shape;4102;p32"/>
            <p:cNvSpPr/>
            <p:nvPr/>
          </p:nvSpPr>
          <p:spPr>
            <a:xfrm>
              <a:off x="5895075" y="2842550"/>
              <a:ext cx="14900" cy="16050"/>
            </a:xfrm>
            <a:custGeom>
              <a:avLst/>
              <a:gdLst/>
              <a:ahLst/>
              <a:cxnLst/>
              <a:rect l="l" t="t" r="r" b="b"/>
              <a:pathLst>
                <a:path w="596" h="642" extrusionOk="0">
                  <a:moveTo>
                    <a:pt x="336" y="1"/>
                  </a:moveTo>
                  <a:cubicBezTo>
                    <a:pt x="234" y="1"/>
                    <a:pt x="186" y="85"/>
                    <a:pt x="155" y="187"/>
                  </a:cubicBezTo>
                  <a:cubicBezTo>
                    <a:pt x="119" y="282"/>
                    <a:pt x="72" y="353"/>
                    <a:pt x="36" y="449"/>
                  </a:cubicBezTo>
                  <a:cubicBezTo>
                    <a:pt x="12" y="484"/>
                    <a:pt x="0" y="520"/>
                    <a:pt x="0" y="568"/>
                  </a:cubicBezTo>
                  <a:cubicBezTo>
                    <a:pt x="38" y="623"/>
                    <a:pt x="77" y="642"/>
                    <a:pt x="116" y="642"/>
                  </a:cubicBezTo>
                  <a:cubicBezTo>
                    <a:pt x="210" y="642"/>
                    <a:pt x="308" y="532"/>
                    <a:pt x="406" y="532"/>
                  </a:cubicBezTo>
                  <a:cubicBezTo>
                    <a:pt x="410" y="532"/>
                    <a:pt x="413" y="532"/>
                    <a:pt x="417" y="532"/>
                  </a:cubicBezTo>
                  <a:cubicBezTo>
                    <a:pt x="429" y="472"/>
                    <a:pt x="453" y="401"/>
                    <a:pt x="465" y="342"/>
                  </a:cubicBezTo>
                  <a:cubicBezTo>
                    <a:pt x="488" y="222"/>
                    <a:pt x="596" y="68"/>
                    <a:pt x="393" y="8"/>
                  </a:cubicBezTo>
                  <a:cubicBezTo>
                    <a:pt x="372" y="3"/>
                    <a:pt x="354" y="1"/>
                    <a:pt x="33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03" name="Google Shape;4103;p32"/>
            <p:cNvSpPr/>
            <p:nvPr/>
          </p:nvSpPr>
          <p:spPr>
            <a:xfrm>
              <a:off x="5881975" y="2900200"/>
              <a:ext cx="10150" cy="25900"/>
            </a:xfrm>
            <a:custGeom>
              <a:avLst/>
              <a:gdLst/>
              <a:ahLst/>
              <a:cxnLst/>
              <a:rect l="l" t="t" r="r" b="b"/>
              <a:pathLst>
                <a:path w="406" h="1036" extrusionOk="0">
                  <a:moveTo>
                    <a:pt x="405" y="0"/>
                  </a:moveTo>
                  <a:lnTo>
                    <a:pt x="405" y="0"/>
                  </a:lnTo>
                  <a:cubicBezTo>
                    <a:pt x="0" y="262"/>
                    <a:pt x="96" y="655"/>
                    <a:pt x="108" y="1036"/>
                  </a:cubicBezTo>
                  <a:cubicBezTo>
                    <a:pt x="262" y="714"/>
                    <a:pt x="381" y="369"/>
                    <a:pt x="40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04" name="Google Shape;4104;p32"/>
            <p:cNvSpPr/>
            <p:nvPr/>
          </p:nvSpPr>
          <p:spPr>
            <a:xfrm>
              <a:off x="5507225" y="2867150"/>
              <a:ext cx="27700" cy="7475"/>
            </a:xfrm>
            <a:custGeom>
              <a:avLst/>
              <a:gdLst/>
              <a:ahLst/>
              <a:cxnLst/>
              <a:rect l="l" t="t" r="r" b="b"/>
              <a:pathLst>
                <a:path w="1108" h="299" extrusionOk="0">
                  <a:moveTo>
                    <a:pt x="1001" y="0"/>
                  </a:moveTo>
                  <a:cubicBezTo>
                    <a:pt x="810" y="0"/>
                    <a:pt x="631" y="12"/>
                    <a:pt x="441" y="12"/>
                  </a:cubicBezTo>
                  <a:cubicBezTo>
                    <a:pt x="310" y="24"/>
                    <a:pt x="167" y="24"/>
                    <a:pt x="48" y="36"/>
                  </a:cubicBezTo>
                  <a:cubicBezTo>
                    <a:pt x="0" y="179"/>
                    <a:pt x="72" y="250"/>
                    <a:pt x="191" y="274"/>
                  </a:cubicBezTo>
                  <a:lnTo>
                    <a:pt x="762" y="274"/>
                  </a:lnTo>
                  <a:cubicBezTo>
                    <a:pt x="846" y="191"/>
                    <a:pt x="1108" y="298"/>
                    <a:pt x="1036" y="24"/>
                  </a:cubicBezTo>
                  <a:lnTo>
                    <a:pt x="1001"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05" name="Google Shape;4105;p32"/>
            <p:cNvSpPr/>
            <p:nvPr/>
          </p:nvSpPr>
          <p:spPr>
            <a:xfrm>
              <a:off x="5445600" y="2864475"/>
              <a:ext cx="22650" cy="6575"/>
            </a:xfrm>
            <a:custGeom>
              <a:avLst/>
              <a:gdLst/>
              <a:ahLst/>
              <a:cxnLst/>
              <a:rect l="l" t="t" r="r" b="b"/>
              <a:pathLst>
                <a:path w="906" h="263" extrusionOk="0">
                  <a:moveTo>
                    <a:pt x="191" y="0"/>
                  </a:moveTo>
                  <a:cubicBezTo>
                    <a:pt x="179" y="107"/>
                    <a:pt x="1" y="179"/>
                    <a:pt x="191" y="262"/>
                  </a:cubicBezTo>
                  <a:lnTo>
                    <a:pt x="906" y="262"/>
                  </a:lnTo>
                  <a:cubicBezTo>
                    <a:pt x="906" y="215"/>
                    <a:pt x="894" y="179"/>
                    <a:pt x="894" y="131"/>
                  </a:cubicBezTo>
                  <a:cubicBezTo>
                    <a:pt x="815" y="86"/>
                    <a:pt x="731" y="76"/>
                    <a:pt x="647" y="76"/>
                  </a:cubicBezTo>
                  <a:cubicBezTo>
                    <a:pt x="588" y="76"/>
                    <a:pt x="529" y="81"/>
                    <a:pt x="470" y="81"/>
                  </a:cubicBezTo>
                  <a:cubicBezTo>
                    <a:pt x="373" y="81"/>
                    <a:pt x="278" y="68"/>
                    <a:pt x="19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06" name="Google Shape;4106;p32"/>
            <p:cNvSpPr/>
            <p:nvPr/>
          </p:nvSpPr>
          <p:spPr>
            <a:xfrm>
              <a:off x="5525975" y="2867750"/>
              <a:ext cx="10150" cy="6275"/>
            </a:xfrm>
            <a:custGeom>
              <a:avLst/>
              <a:gdLst/>
              <a:ahLst/>
              <a:cxnLst/>
              <a:rect l="l" t="t" r="r" b="b"/>
              <a:pathLst>
                <a:path w="406" h="251" extrusionOk="0">
                  <a:moveTo>
                    <a:pt x="274" y="0"/>
                  </a:moveTo>
                  <a:cubicBezTo>
                    <a:pt x="179" y="84"/>
                    <a:pt x="96" y="167"/>
                    <a:pt x="1" y="250"/>
                  </a:cubicBezTo>
                  <a:lnTo>
                    <a:pt x="393" y="250"/>
                  </a:lnTo>
                  <a:cubicBezTo>
                    <a:pt x="405" y="143"/>
                    <a:pt x="393" y="48"/>
                    <a:pt x="27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07" name="Google Shape;4107;p32"/>
            <p:cNvSpPr/>
            <p:nvPr/>
          </p:nvSpPr>
          <p:spPr>
            <a:xfrm>
              <a:off x="5500375" y="2867950"/>
              <a:ext cx="11050" cy="6375"/>
            </a:xfrm>
            <a:custGeom>
              <a:avLst/>
              <a:gdLst/>
              <a:ahLst/>
              <a:cxnLst/>
              <a:rect l="l" t="t" r="r" b="b"/>
              <a:pathLst>
                <a:path w="442" h="255" extrusionOk="0">
                  <a:moveTo>
                    <a:pt x="239" y="1"/>
                  </a:moveTo>
                  <a:cubicBezTo>
                    <a:pt x="140" y="1"/>
                    <a:pt x="59" y="27"/>
                    <a:pt x="1" y="123"/>
                  </a:cubicBezTo>
                  <a:cubicBezTo>
                    <a:pt x="119" y="172"/>
                    <a:pt x="237" y="254"/>
                    <a:pt x="362" y="254"/>
                  </a:cubicBezTo>
                  <a:cubicBezTo>
                    <a:pt x="388" y="254"/>
                    <a:pt x="414" y="251"/>
                    <a:pt x="441" y="242"/>
                  </a:cubicBezTo>
                  <a:cubicBezTo>
                    <a:pt x="405" y="171"/>
                    <a:pt x="358" y="76"/>
                    <a:pt x="310" y="4"/>
                  </a:cubicBezTo>
                  <a:cubicBezTo>
                    <a:pt x="286" y="2"/>
                    <a:pt x="262" y="1"/>
                    <a:pt x="23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08" name="Google Shape;4108;p32"/>
            <p:cNvSpPr/>
            <p:nvPr/>
          </p:nvSpPr>
          <p:spPr>
            <a:xfrm>
              <a:off x="5460500" y="2746825"/>
              <a:ext cx="68175" cy="13300"/>
            </a:xfrm>
            <a:custGeom>
              <a:avLst/>
              <a:gdLst/>
              <a:ahLst/>
              <a:cxnLst/>
              <a:rect l="l" t="t" r="r" b="b"/>
              <a:pathLst>
                <a:path w="2727" h="532" extrusionOk="0">
                  <a:moveTo>
                    <a:pt x="917" y="0"/>
                  </a:moveTo>
                  <a:cubicBezTo>
                    <a:pt x="667" y="0"/>
                    <a:pt x="415" y="25"/>
                    <a:pt x="167" y="63"/>
                  </a:cubicBezTo>
                  <a:cubicBezTo>
                    <a:pt x="155" y="87"/>
                    <a:pt x="131" y="110"/>
                    <a:pt x="107" y="122"/>
                  </a:cubicBezTo>
                  <a:cubicBezTo>
                    <a:pt x="72" y="206"/>
                    <a:pt x="36" y="289"/>
                    <a:pt x="0" y="361"/>
                  </a:cubicBezTo>
                  <a:cubicBezTo>
                    <a:pt x="159" y="486"/>
                    <a:pt x="316" y="532"/>
                    <a:pt x="474" y="532"/>
                  </a:cubicBezTo>
                  <a:cubicBezTo>
                    <a:pt x="646" y="532"/>
                    <a:pt x="820" y="477"/>
                    <a:pt x="1000" y="408"/>
                  </a:cubicBezTo>
                  <a:cubicBezTo>
                    <a:pt x="1060" y="420"/>
                    <a:pt x="1119" y="420"/>
                    <a:pt x="1179" y="420"/>
                  </a:cubicBezTo>
                  <a:cubicBezTo>
                    <a:pt x="1465" y="408"/>
                    <a:pt x="1738" y="384"/>
                    <a:pt x="2012" y="349"/>
                  </a:cubicBezTo>
                  <a:cubicBezTo>
                    <a:pt x="2066" y="319"/>
                    <a:pt x="2114" y="304"/>
                    <a:pt x="2161" y="304"/>
                  </a:cubicBezTo>
                  <a:cubicBezTo>
                    <a:pt x="2209" y="304"/>
                    <a:pt x="2256" y="319"/>
                    <a:pt x="2310" y="349"/>
                  </a:cubicBezTo>
                  <a:cubicBezTo>
                    <a:pt x="2327" y="353"/>
                    <a:pt x="2343" y="356"/>
                    <a:pt x="2359" y="356"/>
                  </a:cubicBezTo>
                  <a:cubicBezTo>
                    <a:pt x="2385" y="356"/>
                    <a:pt x="2411" y="347"/>
                    <a:pt x="2441" y="325"/>
                  </a:cubicBezTo>
                  <a:cubicBezTo>
                    <a:pt x="2536" y="253"/>
                    <a:pt x="2631" y="182"/>
                    <a:pt x="2727" y="110"/>
                  </a:cubicBezTo>
                  <a:cubicBezTo>
                    <a:pt x="2429" y="87"/>
                    <a:pt x="2143" y="63"/>
                    <a:pt x="1846" y="51"/>
                  </a:cubicBezTo>
                  <a:cubicBezTo>
                    <a:pt x="1834" y="27"/>
                    <a:pt x="1816" y="15"/>
                    <a:pt x="1797" y="15"/>
                  </a:cubicBezTo>
                  <a:cubicBezTo>
                    <a:pt x="1777" y="15"/>
                    <a:pt x="1756" y="27"/>
                    <a:pt x="1738" y="51"/>
                  </a:cubicBezTo>
                  <a:cubicBezTo>
                    <a:pt x="1679" y="63"/>
                    <a:pt x="1619" y="63"/>
                    <a:pt x="1560" y="63"/>
                  </a:cubicBezTo>
                  <a:cubicBezTo>
                    <a:pt x="1350" y="19"/>
                    <a:pt x="1134" y="0"/>
                    <a:pt x="91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09" name="Google Shape;4109;p32"/>
            <p:cNvSpPr/>
            <p:nvPr/>
          </p:nvSpPr>
          <p:spPr>
            <a:xfrm>
              <a:off x="5520925" y="2741250"/>
              <a:ext cx="900" cy="900"/>
            </a:xfrm>
            <a:custGeom>
              <a:avLst/>
              <a:gdLst/>
              <a:ahLst/>
              <a:cxnLst/>
              <a:rect l="l" t="t" r="r" b="b"/>
              <a:pathLst>
                <a:path w="36" h="36" extrusionOk="0">
                  <a:moveTo>
                    <a:pt x="0" y="0"/>
                  </a:moveTo>
                  <a:cubicBezTo>
                    <a:pt x="1" y="1"/>
                    <a:pt x="13" y="13"/>
                    <a:pt x="36" y="36"/>
                  </a:cubicBezTo>
                  <a:cubicBezTo>
                    <a:pt x="24" y="12"/>
                    <a:pt x="12"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10" name="Google Shape;4110;p32"/>
            <p:cNvSpPr/>
            <p:nvPr/>
          </p:nvSpPr>
          <p:spPr>
            <a:xfrm>
              <a:off x="5927225" y="2785100"/>
              <a:ext cx="6850" cy="3500"/>
            </a:xfrm>
            <a:custGeom>
              <a:avLst/>
              <a:gdLst/>
              <a:ahLst/>
              <a:cxnLst/>
              <a:rect l="l" t="t" r="r" b="b"/>
              <a:pathLst>
                <a:path w="274" h="140" extrusionOk="0">
                  <a:moveTo>
                    <a:pt x="161" y="1"/>
                  </a:moveTo>
                  <a:cubicBezTo>
                    <a:pt x="86" y="1"/>
                    <a:pt x="24" y="35"/>
                    <a:pt x="0" y="139"/>
                  </a:cubicBezTo>
                  <a:cubicBezTo>
                    <a:pt x="95" y="139"/>
                    <a:pt x="203" y="115"/>
                    <a:pt x="274" y="20"/>
                  </a:cubicBezTo>
                  <a:cubicBezTo>
                    <a:pt x="235" y="9"/>
                    <a:pt x="197" y="1"/>
                    <a:pt x="16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11" name="Google Shape;4111;p32"/>
            <p:cNvSpPr/>
            <p:nvPr/>
          </p:nvSpPr>
          <p:spPr>
            <a:xfrm>
              <a:off x="5511100" y="2753600"/>
              <a:ext cx="7450" cy="2250"/>
            </a:xfrm>
            <a:custGeom>
              <a:avLst/>
              <a:gdLst/>
              <a:ahLst/>
              <a:cxnLst/>
              <a:rect l="l" t="t" r="r" b="b"/>
              <a:pathLst>
                <a:path w="298" h="90" extrusionOk="0">
                  <a:moveTo>
                    <a:pt x="145" y="0"/>
                  </a:moveTo>
                  <a:cubicBezTo>
                    <a:pt x="95" y="0"/>
                    <a:pt x="48" y="30"/>
                    <a:pt x="0" y="90"/>
                  </a:cubicBezTo>
                  <a:lnTo>
                    <a:pt x="298" y="90"/>
                  </a:lnTo>
                  <a:cubicBezTo>
                    <a:pt x="244" y="30"/>
                    <a:pt x="194" y="0"/>
                    <a:pt x="14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12" name="Google Shape;4112;p32"/>
            <p:cNvSpPr/>
            <p:nvPr/>
          </p:nvSpPr>
          <p:spPr>
            <a:xfrm>
              <a:off x="5419125" y="2800850"/>
              <a:ext cx="11625" cy="33875"/>
            </a:xfrm>
            <a:custGeom>
              <a:avLst/>
              <a:gdLst/>
              <a:ahLst/>
              <a:cxnLst/>
              <a:rect l="l" t="t" r="r" b="b"/>
              <a:pathLst>
                <a:path w="465" h="1355" extrusionOk="0">
                  <a:moveTo>
                    <a:pt x="209" y="1"/>
                  </a:moveTo>
                  <a:cubicBezTo>
                    <a:pt x="168" y="1"/>
                    <a:pt x="125" y="13"/>
                    <a:pt x="84" y="33"/>
                  </a:cubicBezTo>
                  <a:cubicBezTo>
                    <a:pt x="24" y="128"/>
                    <a:pt x="24" y="235"/>
                    <a:pt x="24" y="343"/>
                  </a:cubicBezTo>
                  <a:cubicBezTo>
                    <a:pt x="24" y="450"/>
                    <a:pt x="24" y="545"/>
                    <a:pt x="60" y="652"/>
                  </a:cubicBezTo>
                  <a:cubicBezTo>
                    <a:pt x="84" y="712"/>
                    <a:pt x="84" y="759"/>
                    <a:pt x="60" y="807"/>
                  </a:cubicBezTo>
                  <a:cubicBezTo>
                    <a:pt x="24" y="950"/>
                    <a:pt x="0" y="1105"/>
                    <a:pt x="84" y="1236"/>
                  </a:cubicBezTo>
                  <a:cubicBezTo>
                    <a:pt x="143" y="1355"/>
                    <a:pt x="238" y="1355"/>
                    <a:pt x="357" y="1355"/>
                  </a:cubicBezTo>
                  <a:cubicBezTo>
                    <a:pt x="393" y="1343"/>
                    <a:pt x="405" y="1319"/>
                    <a:pt x="417" y="1271"/>
                  </a:cubicBezTo>
                  <a:cubicBezTo>
                    <a:pt x="453" y="1224"/>
                    <a:pt x="465" y="1140"/>
                    <a:pt x="465" y="1081"/>
                  </a:cubicBezTo>
                  <a:cubicBezTo>
                    <a:pt x="453" y="1021"/>
                    <a:pt x="417" y="962"/>
                    <a:pt x="381" y="926"/>
                  </a:cubicBezTo>
                  <a:cubicBezTo>
                    <a:pt x="357" y="640"/>
                    <a:pt x="357" y="355"/>
                    <a:pt x="357" y="69"/>
                  </a:cubicBezTo>
                  <a:cubicBezTo>
                    <a:pt x="317" y="21"/>
                    <a:pt x="264" y="1"/>
                    <a:pt x="20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13" name="Google Shape;4113;p32"/>
            <p:cNvSpPr/>
            <p:nvPr/>
          </p:nvSpPr>
          <p:spPr>
            <a:xfrm>
              <a:off x="5425075" y="2823475"/>
              <a:ext cx="17875" cy="22275"/>
            </a:xfrm>
            <a:custGeom>
              <a:avLst/>
              <a:gdLst/>
              <a:ahLst/>
              <a:cxnLst/>
              <a:rect l="l" t="t" r="r" b="b"/>
              <a:pathLst>
                <a:path w="715" h="891" extrusionOk="0">
                  <a:moveTo>
                    <a:pt x="337" y="0"/>
                  </a:moveTo>
                  <a:cubicBezTo>
                    <a:pt x="282" y="0"/>
                    <a:pt x="216" y="38"/>
                    <a:pt x="155" y="45"/>
                  </a:cubicBezTo>
                  <a:cubicBezTo>
                    <a:pt x="155" y="92"/>
                    <a:pt x="167" y="140"/>
                    <a:pt x="167" y="176"/>
                  </a:cubicBezTo>
                  <a:cubicBezTo>
                    <a:pt x="227" y="283"/>
                    <a:pt x="238" y="390"/>
                    <a:pt x="119" y="450"/>
                  </a:cubicBezTo>
                  <a:cubicBezTo>
                    <a:pt x="84" y="533"/>
                    <a:pt x="48" y="640"/>
                    <a:pt x="0" y="747"/>
                  </a:cubicBezTo>
                  <a:cubicBezTo>
                    <a:pt x="60" y="807"/>
                    <a:pt x="143" y="819"/>
                    <a:pt x="215" y="854"/>
                  </a:cubicBezTo>
                  <a:cubicBezTo>
                    <a:pt x="262" y="878"/>
                    <a:pt x="322" y="890"/>
                    <a:pt x="358" y="890"/>
                  </a:cubicBezTo>
                  <a:lnTo>
                    <a:pt x="441" y="890"/>
                  </a:lnTo>
                  <a:cubicBezTo>
                    <a:pt x="596" y="890"/>
                    <a:pt x="715" y="831"/>
                    <a:pt x="703" y="640"/>
                  </a:cubicBezTo>
                  <a:cubicBezTo>
                    <a:pt x="560" y="497"/>
                    <a:pt x="500" y="295"/>
                    <a:pt x="441" y="92"/>
                  </a:cubicBezTo>
                  <a:cubicBezTo>
                    <a:pt x="415" y="21"/>
                    <a:pt x="379" y="0"/>
                    <a:pt x="33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14" name="Google Shape;4114;p32"/>
            <p:cNvSpPr/>
            <p:nvPr/>
          </p:nvSpPr>
          <p:spPr>
            <a:xfrm>
              <a:off x="5433100" y="2796800"/>
              <a:ext cx="12825" cy="9650"/>
            </a:xfrm>
            <a:custGeom>
              <a:avLst/>
              <a:gdLst/>
              <a:ahLst/>
              <a:cxnLst/>
              <a:rect l="l" t="t" r="r" b="b"/>
              <a:pathLst>
                <a:path w="513" h="386" extrusionOk="0">
                  <a:moveTo>
                    <a:pt x="247" y="1"/>
                  </a:moveTo>
                  <a:cubicBezTo>
                    <a:pt x="170" y="1"/>
                    <a:pt x="108" y="42"/>
                    <a:pt x="72" y="136"/>
                  </a:cubicBezTo>
                  <a:cubicBezTo>
                    <a:pt x="1" y="314"/>
                    <a:pt x="156" y="350"/>
                    <a:pt x="298" y="386"/>
                  </a:cubicBezTo>
                  <a:cubicBezTo>
                    <a:pt x="370" y="386"/>
                    <a:pt x="429" y="374"/>
                    <a:pt x="501" y="374"/>
                  </a:cubicBezTo>
                  <a:cubicBezTo>
                    <a:pt x="501" y="278"/>
                    <a:pt x="513" y="207"/>
                    <a:pt x="513" y="112"/>
                  </a:cubicBezTo>
                  <a:cubicBezTo>
                    <a:pt x="477" y="88"/>
                    <a:pt x="429" y="76"/>
                    <a:pt x="418" y="52"/>
                  </a:cubicBezTo>
                  <a:cubicBezTo>
                    <a:pt x="356" y="19"/>
                    <a:pt x="298" y="1"/>
                    <a:pt x="24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15" name="Google Shape;4115;p32"/>
            <p:cNvSpPr/>
            <p:nvPr/>
          </p:nvSpPr>
          <p:spPr>
            <a:xfrm>
              <a:off x="5446800" y="2788275"/>
              <a:ext cx="28600" cy="3975"/>
            </a:xfrm>
            <a:custGeom>
              <a:avLst/>
              <a:gdLst/>
              <a:ahLst/>
              <a:cxnLst/>
              <a:rect l="l" t="t" r="r" b="b"/>
              <a:pathLst>
                <a:path w="1144" h="159" extrusionOk="0">
                  <a:moveTo>
                    <a:pt x="435" y="1"/>
                  </a:moveTo>
                  <a:cubicBezTo>
                    <a:pt x="293" y="1"/>
                    <a:pt x="151" y="9"/>
                    <a:pt x="12" y="36"/>
                  </a:cubicBezTo>
                  <a:cubicBezTo>
                    <a:pt x="0" y="84"/>
                    <a:pt x="12" y="131"/>
                    <a:pt x="24" y="155"/>
                  </a:cubicBezTo>
                  <a:cubicBezTo>
                    <a:pt x="88" y="142"/>
                    <a:pt x="155" y="138"/>
                    <a:pt x="222" y="138"/>
                  </a:cubicBezTo>
                  <a:cubicBezTo>
                    <a:pt x="366" y="138"/>
                    <a:pt x="517" y="158"/>
                    <a:pt x="664" y="158"/>
                  </a:cubicBezTo>
                  <a:cubicBezTo>
                    <a:pt x="830" y="158"/>
                    <a:pt x="994" y="133"/>
                    <a:pt x="1143" y="24"/>
                  </a:cubicBezTo>
                  <a:cubicBezTo>
                    <a:pt x="913" y="24"/>
                    <a:pt x="673" y="1"/>
                    <a:pt x="43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16" name="Google Shape;4116;p32"/>
            <p:cNvSpPr/>
            <p:nvPr/>
          </p:nvSpPr>
          <p:spPr>
            <a:xfrm>
              <a:off x="5446800" y="2795425"/>
              <a:ext cx="22050" cy="3875"/>
            </a:xfrm>
            <a:custGeom>
              <a:avLst/>
              <a:gdLst/>
              <a:ahLst/>
              <a:cxnLst/>
              <a:rect l="l" t="t" r="r" b="b"/>
              <a:pathLst>
                <a:path w="882" h="155" extrusionOk="0">
                  <a:moveTo>
                    <a:pt x="12" y="0"/>
                  </a:moveTo>
                  <a:cubicBezTo>
                    <a:pt x="0" y="48"/>
                    <a:pt x="0" y="95"/>
                    <a:pt x="12" y="143"/>
                  </a:cubicBezTo>
                  <a:cubicBezTo>
                    <a:pt x="298" y="143"/>
                    <a:pt x="560" y="155"/>
                    <a:pt x="846" y="155"/>
                  </a:cubicBezTo>
                  <a:cubicBezTo>
                    <a:pt x="858" y="131"/>
                    <a:pt x="882" y="83"/>
                    <a:pt x="882" y="36"/>
                  </a:cubicBezTo>
                  <a:cubicBezTo>
                    <a:pt x="596" y="36"/>
                    <a:pt x="298" y="24"/>
                    <a:pt x="1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17" name="Google Shape;4117;p32"/>
            <p:cNvSpPr/>
            <p:nvPr/>
          </p:nvSpPr>
          <p:spPr>
            <a:xfrm>
              <a:off x="5439650" y="2781425"/>
              <a:ext cx="9850" cy="6875"/>
            </a:xfrm>
            <a:custGeom>
              <a:avLst/>
              <a:gdLst/>
              <a:ahLst/>
              <a:cxnLst/>
              <a:rect l="l" t="t" r="r" b="b"/>
              <a:pathLst>
                <a:path w="394" h="275" extrusionOk="0">
                  <a:moveTo>
                    <a:pt x="1" y="0"/>
                  </a:moveTo>
                  <a:cubicBezTo>
                    <a:pt x="1" y="96"/>
                    <a:pt x="1" y="179"/>
                    <a:pt x="13" y="274"/>
                  </a:cubicBezTo>
                  <a:cubicBezTo>
                    <a:pt x="108" y="274"/>
                    <a:pt x="191" y="250"/>
                    <a:pt x="286" y="250"/>
                  </a:cubicBezTo>
                  <a:cubicBezTo>
                    <a:pt x="310" y="179"/>
                    <a:pt x="358" y="108"/>
                    <a:pt x="394" y="36"/>
                  </a:cubicBezTo>
                  <a:cubicBezTo>
                    <a:pt x="251" y="12"/>
                    <a:pt x="132"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18" name="Google Shape;4118;p32"/>
            <p:cNvSpPr/>
            <p:nvPr/>
          </p:nvSpPr>
          <p:spPr>
            <a:xfrm>
              <a:off x="5420000" y="2788575"/>
              <a:ext cx="8975" cy="14900"/>
            </a:xfrm>
            <a:custGeom>
              <a:avLst/>
              <a:gdLst/>
              <a:ahLst/>
              <a:cxnLst/>
              <a:rect l="l" t="t" r="r" b="b"/>
              <a:pathLst>
                <a:path w="359" h="596" extrusionOk="0">
                  <a:moveTo>
                    <a:pt x="358" y="0"/>
                  </a:moveTo>
                  <a:lnTo>
                    <a:pt x="358" y="0"/>
                  </a:lnTo>
                  <a:cubicBezTo>
                    <a:pt x="299" y="36"/>
                    <a:pt x="251" y="107"/>
                    <a:pt x="191" y="143"/>
                  </a:cubicBezTo>
                  <a:cubicBezTo>
                    <a:pt x="144" y="191"/>
                    <a:pt x="120" y="226"/>
                    <a:pt x="84" y="262"/>
                  </a:cubicBezTo>
                  <a:cubicBezTo>
                    <a:pt x="49" y="334"/>
                    <a:pt x="13" y="417"/>
                    <a:pt x="1" y="488"/>
                  </a:cubicBezTo>
                  <a:cubicBezTo>
                    <a:pt x="1" y="548"/>
                    <a:pt x="25" y="572"/>
                    <a:pt x="84" y="596"/>
                  </a:cubicBezTo>
                  <a:cubicBezTo>
                    <a:pt x="180" y="596"/>
                    <a:pt x="251" y="572"/>
                    <a:pt x="346" y="572"/>
                  </a:cubicBezTo>
                  <a:cubicBezTo>
                    <a:pt x="346" y="381"/>
                    <a:pt x="346" y="191"/>
                    <a:pt x="35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19" name="Google Shape;4119;p32"/>
            <p:cNvSpPr/>
            <p:nvPr/>
          </p:nvSpPr>
          <p:spPr>
            <a:xfrm>
              <a:off x="5493225" y="2903175"/>
              <a:ext cx="12825" cy="3775"/>
            </a:xfrm>
            <a:custGeom>
              <a:avLst/>
              <a:gdLst/>
              <a:ahLst/>
              <a:cxnLst/>
              <a:rect l="l" t="t" r="r" b="b"/>
              <a:pathLst>
                <a:path w="513" h="151" extrusionOk="0">
                  <a:moveTo>
                    <a:pt x="132" y="0"/>
                  </a:moveTo>
                  <a:cubicBezTo>
                    <a:pt x="96" y="48"/>
                    <a:pt x="48" y="107"/>
                    <a:pt x="1" y="143"/>
                  </a:cubicBezTo>
                  <a:cubicBezTo>
                    <a:pt x="63" y="143"/>
                    <a:pt x="125" y="151"/>
                    <a:pt x="190" y="151"/>
                  </a:cubicBezTo>
                  <a:cubicBezTo>
                    <a:pt x="287" y="151"/>
                    <a:pt x="391" y="133"/>
                    <a:pt x="513" y="48"/>
                  </a:cubicBezTo>
                  <a:cubicBezTo>
                    <a:pt x="346" y="24"/>
                    <a:pt x="239" y="12"/>
                    <a:pt x="13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20" name="Google Shape;4120;p32"/>
            <p:cNvSpPr/>
            <p:nvPr/>
          </p:nvSpPr>
          <p:spPr>
            <a:xfrm>
              <a:off x="5524200" y="2903175"/>
              <a:ext cx="1800" cy="1800"/>
            </a:xfrm>
            <a:custGeom>
              <a:avLst/>
              <a:gdLst/>
              <a:ahLst/>
              <a:cxnLst/>
              <a:rect l="l" t="t" r="r" b="b"/>
              <a:pathLst>
                <a:path w="72" h="72" extrusionOk="0">
                  <a:moveTo>
                    <a:pt x="72" y="0"/>
                  </a:moveTo>
                  <a:cubicBezTo>
                    <a:pt x="48" y="12"/>
                    <a:pt x="12" y="48"/>
                    <a:pt x="0" y="72"/>
                  </a:cubicBezTo>
                  <a:lnTo>
                    <a:pt x="72"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21" name="Google Shape;4121;p32"/>
            <p:cNvSpPr/>
            <p:nvPr/>
          </p:nvSpPr>
          <p:spPr>
            <a:xfrm>
              <a:off x="5428650" y="2844225"/>
              <a:ext cx="6875" cy="8950"/>
            </a:xfrm>
            <a:custGeom>
              <a:avLst/>
              <a:gdLst/>
              <a:ahLst/>
              <a:cxnLst/>
              <a:rect l="l" t="t" r="r" b="b"/>
              <a:pathLst>
                <a:path w="275" h="358" extrusionOk="0">
                  <a:moveTo>
                    <a:pt x="131" y="1"/>
                  </a:moveTo>
                  <a:cubicBezTo>
                    <a:pt x="72" y="1"/>
                    <a:pt x="24" y="36"/>
                    <a:pt x="0" y="84"/>
                  </a:cubicBezTo>
                  <a:cubicBezTo>
                    <a:pt x="12" y="191"/>
                    <a:pt x="24" y="298"/>
                    <a:pt x="143" y="358"/>
                  </a:cubicBezTo>
                  <a:cubicBezTo>
                    <a:pt x="191" y="263"/>
                    <a:pt x="250" y="167"/>
                    <a:pt x="274" y="60"/>
                  </a:cubicBezTo>
                  <a:cubicBezTo>
                    <a:pt x="238" y="36"/>
                    <a:pt x="191" y="1"/>
                    <a:pt x="13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22" name="Google Shape;4122;p32"/>
            <p:cNvSpPr/>
            <p:nvPr/>
          </p:nvSpPr>
          <p:spPr>
            <a:xfrm>
              <a:off x="5486100" y="2796300"/>
              <a:ext cx="11025" cy="2925"/>
            </a:xfrm>
            <a:custGeom>
              <a:avLst/>
              <a:gdLst/>
              <a:ahLst/>
              <a:cxnLst/>
              <a:rect l="l" t="t" r="r" b="b"/>
              <a:pathLst>
                <a:path w="441" h="117" extrusionOk="0">
                  <a:moveTo>
                    <a:pt x="0" y="1"/>
                  </a:moveTo>
                  <a:cubicBezTo>
                    <a:pt x="72" y="78"/>
                    <a:pt x="143" y="117"/>
                    <a:pt x="216" y="117"/>
                  </a:cubicBezTo>
                  <a:cubicBezTo>
                    <a:pt x="289" y="117"/>
                    <a:pt x="363" y="78"/>
                    <a:pt x="44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23" name="Google Shape;4123;p32"/>
            <p:cNvSpPr/>
            <p:nvPr/>
          </p:nvSpPr>
          <p:spPr>
            <a:xfrm>
              <a:off x="5475075" y="2785525"/>
              <a:ext cx="7475" cy="2475"/>
            </a:xfrm>
            <a:custGeom>
              <a:avLst/>
              <a:gdLst/>
              <a:ahLst/>
              <a:cxnLst/>
              <a:rect l="l" t="t" r="r" b="b"/>
              <a:pathLst>
                <a:path w="299" h="99" extrusionOk="0">
                  <a:moveTo>
                    <a:pt x="149" y="0"/>
                  </a:moveTo>
                  <a:cubicBezTo>
                    <a:pt x="102" y="0"/>
                    <a:pt x="54" y="33"/>
                    <a:pt x="1" y="98"/>
                  </a:cubicBezTo>
                  <a:lnTo>
                    <a:pt x="298" y="98"/>
                  </a:lnTo>
                  <a:cubicBezTo>
                    <a:pt x="245" y="33"/>
                    <a:pt x="197" y="0"/>
                    <a:pt x="14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24" name="Google Shape;4124;p32"/>
            <p:cNvSpPr/>
            <p:nvPr/>
          </p:nvSpPr>
          <p:spPr>
            <a:xfrm>
              <a:off x="5611700" y="2953775"/>
              <a:ext cx="21450" cy="8575"/>
            </a:xfrm>
            <a:custGeom>
              <a:avLst/>
              <a:gdLst/>
              <a:ahLst/>
              <a:cxnLst/>
              <a:rect l="l" t="t" r="r" b="b"/>
              <a:pathLst>
                <a:path w="858" h="343" extrusionOk="0">
                  <a:moveTo>
                    <a:pt x="1" y="0"/>
                  </a:moveTo>
                  <a:lnTo>
                    <a:pt x="1" y="131"/>
                  </a:lnTo>
                  <a:cubicBezTo>
                    <a:pt x="96" y="262"/>
                    <a:pt x="298" y="143"/>
                    <a:pt x="417" y="262"/>
                  </a:cubicBezTo>
                  <a:cubicBezTo>
                    <a:pt x="487" y="290"/>
                    <a:pt x="570" y="343"/>
                    <a:pt x="642" y="343"/>
                  </a:cubicBezTo>
                  <a:cubicBezTo>
                    <a:pt x="694" y="343"/>
                    <a:pt x="740" y="317"/>
                    <a:pt x="774" y="238"/>
                  </a:cubicBezTo>
                  <a:cubicBezTo>
                    <a:pt x="858" y="36"/>
                    <a:pt x="691" y="0"/>
                    <a:pt x="54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25" name="Google Shape;4125;p32"/>
            <p:cNvSpPr/>
            <p:nvPr/>
          </p:nvSpPr>
          <p:spPr>
            <a:xfrm>
              <a:off x="5611700" y="2957000"/>
              <a:ext cx="10450" cy="3925"/>
            </a:xfrm>
            <a:custGeom>
              <a:avLst/>
              <a:gdLst/>
              <a:ahLst/>
              <a:cxnLst/>
              <a:rect l="l" t="t" r="r" b="b"/>
              <a:pathLst>
                <a:path w="418" h="157" extrusionOk="0">
                  <a:moveTo>
                    <a:pt x="104" y="1"/>
                  </a:moveTo>
                  <a:cubicBezTo>
                    <a:pt x="69" y="1"/>
                    <a:pt x="34" y="2"/>
                    <a:pt x="1" y="2"/>
                  </a:cubicBezTo>
                  <a:lnTo>
                    <a:pt x="1" y="157"/>
                  </a:lnTo>
                  <a:cubicBezTo>
                    <a:pt x="132" y="133"/>
                    <a:pt x="274" y="133"/>
                    <a:pt x="417" y="133"/>
                  </a:cubicBezTo>
                  <a:cubicBezTo>
                    <a:pt x="335" y="15"/>
                    <a:pt x="219" y="1"/>
                    <a:pt x="10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26" name="Google Shape;4126;p32"/>
            <p:cNvSpPr/>
            <p:nvPr/>
          </p:nvSpPr>
          <p:spPr>
            <a:xfrm>
              <a:off x="5417325" y="2789175"/>
              <a:ext cx="7475" cy="22150"/>
            </a:xfrm>
            <a:custGeom>
              <a:avLst/>
              <a:gdLst/>
              <a:ahLst/>
              <a:cxnLst/>
              <a:rect l="l" t="t" r="r" b="b"/>
              <a:pathLst>
                <a:path w="299" h="886" extrusionOk="0">
                  <a:moveTo>
                    <a:pt x="48" y="0"/>
                  </a:moveTo>
                  <a:cubicBezTo>
                    <a:pt x="36" y="143"/>
                    <a:pt x="13" y="262"/>
                    <a:pt x="1" y="393"/>
                  </a:cubicBezTo>
                  <a:cubicBezTo>
                    <a:pt x="1" y="536"/>
                    <a:pt x="13" y="691"/>
                    <a:pt x="13" y="833"/>
                  </a:cubicBezTo>
                  <a:cubicBezTo>
                    <a:pt x="13" y="845"/>
                    <a:pt x="25" y="869"/>
                    <a:pt x="60" y="881"/>
                  </a:cubicBezTo>
                  <a:cubicBezTo>
                    <a:pt x="68" y="884"/>
                    <a:pt x="76" y="885"/>
                    <a:pt x="83" y="885"/>
                  </a:cubicBezTo>
                  <a:cubicBezTo>
                    <a:pt x="106" y="885"/>
                    <a:pt x="122" y="868"/>
                    <a:pt x="132" y="822"/>
                  </a:cubicBezTo>
                  <a:cubicBezTo>
                    <a:pt x="167" y="738"/>
                    <a:pt x="179" y="655"/>
                    <a:pt x="191" y="572"/>
                  </a:cubicBezTo>
                  <a:cubicBezTo>
                    <a:pt x="191" y="524"/>
                    <a:pt x="179" y="464"/>
                    <a:pt x="179" y="405"/>
                  </a:cubicBezTo>
                  <a:cubicBezTo>
                    <a:pt x="227" y="357"/>
                    <a:pt x="251" y="298"/>
                    <a:pt x="298" y="238"/>
                  </a:cubicBezTo>
                  <a:lnTo>
                    <a:pt x="298" y="119"/>
                  </a:lnTo>
                  <a:cubicBezTo>
                    <a:pt x="215" y="95"/>
                    <a:pt x="132" y="48"/>
                    <a:pt x="4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27" name="Google Shape;4127;p32"/>
            <p:cNvSpPr/>
            <p:nvPr/>
          </p:nvSpPr>
          <p:spPr>
            <a:xfrm>
              <a:off x="5417025" y="2821000"/>
              <a:ext cx="4200" cy="10750"/>
            </a:xfrm>
            <a:custGeom>
              <a:avLst/>
              <a:gdLst/>
              <a:ahLst/>
              <a:cxnLst/>
              <a:rect l="l" t="t" r="r" b="b"/>
              <a:pathLst>
                <a:path w="168" h="430" extrusionOk="0">
                  <a:moveTo>
                    <a:pt x="144" y="1"/>
                  </a:moveTo>
                  <a:lnTo>
                    <a:pt x="144" y="1"/>
                  </a:lnTo>
                  <a:cubicBezTo>
                    <a:pt x="1" y="144"/>
                    <a:pt x="1" y="299"/>
                    <a:pt x="168" y="430"/>
                  </a:cubicBezTo>
                  <a:cubicBezTo>
                    <a:pt x="168" y="275"/>
                    <a:pt x="144" y="144"/>
                    <a:pt x="14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28" name="Google Shape;4128;p32"/>
            <p:cNvSpPr/>
            <p:nvPr/>
          </p:nvSpPr>
          <p:spPr>
            <a:xfrm>
              <a:off x="5417625" y="2809700"/>
              <a:ext cx="3000" cy="7475"/>
            </a:xfrm>
            <a:custGeom>
              <a:avLst/>
              <a:gdLst/>
              <a:ahLst/>
              <a:cxnLst/>
              <a:rect l="l" t="t" r="r" b="b"/>
              <a:pathLst>
                <a:path w="120" h="299" extrusionOk="0">
                  <a:moveTo>
                    <a:pt x="120" y="1"/>
                  </a:moveTo>
                  <a:cubicBezTo>
                    <a:pt x="84" y="12"/>
                    <a:pt x="48" y="12"/>
                    <a:pt x="1" y="12"/>
                  </a:cubicBezTo>
                  <a:cubicBezTo>
                    <a:pt x="24" y="132"/>
                    <a:pt x="36" y="239"/>
                    <a:pt x="120" y="298"/>
                  </a:cubicBezTo>
                  <a:lnTo>
                    <a:pt x="120"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29" name="Google Shape;4129;p32"/>
            <p:cNvSpPr/>
            <p:nvPr/>
          </p:nvSpPr>
          <p:spPr>
            <a:xfrm>
              <a:off x="5443525" y="2705400"/>
              <a:ext cx="10450" cy="7600"/>
            </a:xfrm>
            <a:custGeom>
              <a:avLst/>
              <a:gdLst/>
              <a:ahLst/>
              <a:cxnLst/>
              <a:rect l="l" t="t" r="r" b="b"/>
              <a:pathLst>
                <a:path w="418" h="304" extrusionOk="0">
                  <a:moveTo>
                    <a:pt x="338" y="1"/>
                  </a:moveTo>
                  <a:cubicBezTo>
                    <a:pt x="309" y="1"/>
                    <a:pt x="289" y="14"/>
                    <a:pt x="262" y="41"/>
                  </a:cubicBezTo>
                  <a:cubicBezTo>
                    <a:pt x="179" y="101"/>
                    <a:pt x="84" y="136"/>
                    <a:pt x="1" y="196"/>
                  </a:cubicBezTo>
                  <a:cubicBezTo>
                    <a:pt x="1" y="232"/>
                    <a:pt x="1" y="279"/>
                    <a:pt x="12" y="303"/>
                  </a:cubicBezTo>
                  <a:lnTo>
                    <a:pt x="262" y="303"/>
                  </a:lnTo>
                  <a:cubicBezTo>
                    <a:pt x="310" y="220"/>
                    <a:pt x="358" y="124"/>
                    <a:pt x="417" y="41"/>
                  </a:cubicBezTo>
                  <a:cubicBezTo>
                    <a:pt x="417" y="17"/>
                    <a:pt x="393" y="17"/>
                    <a:pt x="370" y="5"/>
                  </a:cubicBezTo>
                  <a:cubicBezTo>
                    <a:pt x="358" y="2"/>
                    <a:pt x="347" y="1"/>
                    <a:pt x="33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30" name="Google Shape;4130;p32"/>
            <p:cNvSpPr/>
            <p:nvPr/>
          </p:nvSpPr>
          <p:spPr>
            <a:xfrm>
              <a:off x="5425075" y="2842450"/>
              <a:ext cx="8350" cy="3900"/>
            </a:xfrm>
            <a:custGeom>
              <a:avLst/>
              <a:gdLst/>
              <a:ahLst/>
              <a:cxnLst/>
              <a:rect l="l" t="t" r="r" b="b"/>
              <a:pathLst>
                <a:path w="334" h="156" extrusionOk="0">
                  <a:moveTo>
                    <a:pt x="0" y="0"/>
                  </a:moveTo>
                  <a:cubicBezTo>
                    <a:pt x="48" y="48"/>
                    <a:pt x="96" y="107"/>
                    <a:pt x="143" y="155"/>
                  </a:cubicBezTo>
                  <a:cubicBezTo>
                    <a:pt x="179" y="131"/>
                    <a:pt x="238" y="131"/>
                    <a:pt x="286" y="131"/>
                  </a:cubicBezTo>
                  <a:cubicBezTo>
                    <a:pt x="334" y="95"/>
                    <a:pt x="334" y="48"/>
                    <a:pt x="28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31" name="Google Shape;4131;p32"/>
            <p:cNvSpPr/>
            <p:nvPr/>
          </p:nvSpPr>
          <p:spPr>
            <a:xfrm>
              <a:off x="5457525" y="2704425"/>
              <a:ext cx="10725" cy="9000"/>
            </a:xfrm>
            <a:custGeom>
              <a:avLst/>
              <a:gdLst/>
              <a:ahLst/>
              <a:cxnLst/>
              <a:rect l="l" t="t" r="r" b="b"/>
              <a:pathLst>
                <a:path w="429" h="360" extrusionOk="0">
                  <a:moveTo>
                    <a:pt x="263" y="1"/>
                  </a:moveTo>
                  <a:cubicBezTo>
                    <a:pt x="216" y="1"/>
                    <a:pt x="167" y="19"/>
                    <a:pt x="119" y="56"/>
                  </a:cubicBezTo>
                  <a:cubicBezTo>
                    <a:pt x="95" y="80"/>
                    <a:pt x="48" y="92"/>
                    <a:pt x="12" y="104"/>
                  </a:cubicBezTo>
                  <a:cubicBezTo>
                    <a:pt x="12" y="211"/>
                    <a:pt x="0" y="330"/>
                    <a:pt x="155" y="354"/>
                  </a:cubicBezTo>
                  <a:cubicBezTo>
                    <a:pt x="177" y="358"/>
                    <a:pt x="198" y="360"/>
                    <a:pt x="217" y="360"/>
                  </a:cubicBezTo>
                  <a:cubicBezTo>
                    <a:pt x="370" y="360"/>
                    <a:pt x="418" y="239"/>
                    <a:pt x="429" y="80"/>
                  </a:cubicBezTo>
                  <a:cubicBezTo>
                    <a:pt x="376" y="28"/>
                    <a:pt x="320" y="1"/>
                    <a:pt x="26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32" name="Google Shape;4132;p32"/>
            <p:cNvSpPr/>
            <p:nvPr/>
          </p:nvSpPr>
          <p:spPr>
            <a:xfrm>
              <a:off x="5460500" y="2698000"/>
              <a:ext cx="8350" cy="7850"/>
            </a:xfrm>
            <a:custGeom>
              <a:avLst/>
              <a:gdLst/>
              <a:ahLst/>
              <a:cxnLst/>
              <a:rect l="l" t="t" r="r" b="b"/>
              <a:pathLst>
                <a:path w="334" h="314" extrusionOk="0">
                  <a:moveTo>
                    <a:pt x="221" y="0"/>
                  </a:moveTo>
                  <a:cubicBezTo>
                    <a:pt x="151" y="0"/>
                    <a:pt x="105" y="70"/>
                    <a:pt x="48" y="111"/>
                  </a:cubicBezTo>
                  <a:cubicBezTo>
                    <a:pt x="36" y="135"/>
                    <a:pt x="12" y="159"/>
                    <a:pt x="0" y="182"/>
                  </a:cubicBezTo>
                  <a:lnTo>
                    <a:pt x="0" y="289"/>
                  </a:lnTo>
                  <a:cubicBezTo>
                    <a:pt x="107" y="301"/>
                    <a:pt x="191" y="301"/>
                    <a:pt x="298" y="313"/>
                  </a:cubicBezTo>
                  <a:cubicBezTo>
                    <a:pt x="310" y="230"/>
                    <a:pt x="310" y="135"/>
                    <a:pt x="334" y="51"/>
                  </a:cubicBezTo>
                  <a:cubicBezTo>
                    <a:pt x="289" y="14"/>
                    <a:pt x="253" y="0"/>
                    <a:pt x="22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33" name="Google Shape;4133;p32"/>
            <p:cNvSpPr/>
            <p:nvPr/>
          </p:nvSpPr>
          <p:spPr>
            <a:xfrm>
              <a:off x="5450075" y="2704400"/>
              <a:ext cx="3900" cy="2050"/>
            </a:xfrm>
            <a:custGeom>
              <a:avLst/>
              <a:gdLst/>
              <a:ahLst/>
              <a:cxnLst/>
              <a:rect l="l" t="t" r="r" b="b"/>
              <a:pathLst>
                <a:path w="156" h="82" extrusionOk="0">
                  <a:moveTo>
                    <a:pt x="78" y="1"/>
                  </a:moveTo>
                  <a:cubicBezTo>
                    <a:pt x="51" y="1"/>
                    <a:pt x="24" y="28"/>
                    <a:pt x="0" y="81"/>
                  </a:cubicBezTo>
                  <a:lnTo>
                    <a:pt x="155" y="81"/>
                  </a:lnTo>
                  <a:cubicBezTo>
                    <a:pt x="131" y="28"/>
                    <a:pt x="105" y="1"/>
                    <a:pt x="7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34" name="Google Shape;4134;p32"/>
            <p:cNvSpPr/>
            <p:nvPr/>
          </p:nvSpPr>
          <p:spPr>
            <a:xfrm>
              <a:off x="5457225" y="2698375"/>
              <a:ext cx="5075" cy="4200"/>
            </a:xfrm>
            <a:custGeom>
              <a:avLst/>
              <a:gdLst/>
              <a:ahLst/>
              <a:cxnLst/>
              <a:rect l="l" t="t" r="r" b="b"/>
              <a:pathLst>
                <a:path w="203" h="168" extrusionOk="0">
                  <a:moveTo>
                    <a:pt x="143" y="1"/>
                  </a:moveTo>
                  <a:cubicBezTo>
                    <a:pt x="84" y="13"/>
                    <a:pt x="48" y="13"/>
                    <a:pt x="0" y="36"/>
                  </a:cubicBezTo>
                  <a:cubicBezTo>
                    <a:pt x="48" y="84"/>
                    <a:pt x="84" y="144"/>
                    <a:pt x="131" y="167"/>
                  </a:cubicBezTo>
                  <a:lnTo>
                    <a:pt x="143" y="155"/>
                  </a:lnTo>
                  <a:cubicBezTo>
                    <a:pt x="203" y="108"/>
                    <a:pt x="203" y="48"/>
                    <a:pt x="14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35" name="Google Shape;4135;p32"/>
            <p:cNvSpPr/>
            <p:nvPr/>
          </p:nvSpPr>
          <p:spPr>
            <a:xfrm>
              <a:off x="5460800" y="2693050"/>
              <a:ext cx="22050" cy="9525"/>
            </a:xfrm>
            <a:custGeom>
              <a:avLst/>
              <a:gdLst/>
              <a:ahLst/>
              <a:cxnLst/>
              <a:rect l="l" t="t" r="r" b="b"/>
              <a:pathLst>
                <a:path w="882" h="381" extrusionOk="0">
                  <a:moveTo>
                    <a:pt x="585" y="0"/>
                  </a:moveTo>
                  <a:cubicBezTo>
                    <a:pt x="446" y="0"/>
                    <a:pt x="293" y="75"/>
                    <a:pt x="155" y="95"/>
                  </a:cubicBezTo>
                  <a:cubicBezTo>
                    <a:pt x="107" y="142"/>
                    <a:pt x="48" y="190"/>
                    <a:pt x="0" y="237"/>
                  </a:cubicBezTo>
                  <a:lnTo>
                    <a:pt x="0" y="380"/>
                  </a:lnTo>
                  <a:lnTo>
                    <a:pt x="322" y="249"/>
                  </a:lnTo>
                  <a:cubicBezTo>
                    <a:pt x="512" y="237"/>
                    <a:pt x="691" y="237"/>
                    <a:pt x="881" y="214"/>
                  </a:cubicBezTo>
                  <a:cubicBezTo>
                    <a:pt x="801" y="49"/>
                    <a:pt x="698" y="0"/>
                    <a:pt x="58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36" name="Google Shape;4136;p32"/>
            <p:cNvSpPr/>
            <p:nvPr/>
          </p:nvSpPr>
          <p:spPr>
            <a:xfrm>
              <a:off x="5956375" y="2811350"/>
              <a:ext cx="17000" cy="5975"/>
            </a:xfrm>
            <a:custGeom>
              <a:avLst/>
              <a:gdLst/>
              <a:ahLst/>
              <a:cxnLst/>
              <a:rect l="l" t="t" r="r" b="b"/>
              <a:pathLst>
                <a:path w="680" h="239" extrusionOk="0">
                  <a:moveTo>
                    <a:pt x="187" y="1"/>
                  </a:moveTo>
                  <a:cubicBezTo>
                    <a:pt x="160" y="1"/>
                    <a:pt x="134" y="2"/>
                    <a:pt x="108" y="6"/>
                  </a:cubicBezTo>
                  <a:cubicBezTo>
                    <a:pt x="1" y="30"/>
                    <a:pt x="108" y="161"/>
                    <a:pt x="120" y="232"/>
                  </a:cubicBezTo>
                  <a:cubicBezTo>
                    <a:pt x="132" y="231"/>
                    <a:pt x="145" y="231"/>
                    <a:pt x="157" y="231"/>
                  </a:cubicBezTo>
                  <a:cubicBezTo>
                    <a:pt x="214" y="231"/>
                    <a:pt x="272" y="239"/>
                    <a:pt x="333" y="239"/>
                  </a:cubicBezTo>
                  <a:cubicBezTo>
                    <a:pt x="440" y="239"/>
                    <a:pt x="553" y="216"/>
                    <a:pt x="680" y="89"/>
                  </a:cubicBezTo>
                  <a:cubicBezTo>
                    <a:pt x="479" y="49"/>
                    <a:pt x="329" y="1"/>
                    <a:pt x="18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37" name="Google Shape;4137;p32"/>
            <p:cNvSpPr/>
            <p:nvPr/>
          </p:nvSpPr>
          <p:spPr>
            <a:xfrm>
              <a:off x="5812325" y="3617350"/>
              <a:ext cx="11025" cy="7650"/>
            </a:xfrm>
            <a:custGeom>
              <a:avLst/>
              <a:gdLst/>
              <a:ahLst/>
              <a:cxnLst/>
              <a:rect l="l" t="t" r="r" b="b"/>
              <a:pathLst>
                <a:path w="441" h="306" extrusionOk="0">
                  <a:moveTo>
                    <a:pt x="282" y="0"/>
                  </a:moveTo>
                  <a:cubicBezTo>
                    <a:pt x="135" y="0"/>
                    <a:pt x="18" y="39"/>
                    <a:pt x="0" y="270"/>
                  </a:cubicBezTo>
                  <a:cubicBezTo>
                    <a:pt x="78" y="294"/>
                    <a:pt x="149" y="306"/>
                    <a:pt x="221" y="306"/>
                  </a:cubicBezTo>
                  <a:cubicBezTo>
                    <a:pt x="292" y="306"/>
                    <a:pt x="363" y="294"/>
                    <a:pt x="441" y="270"/>
                  </a:cubicBezTo>
                  <a:lnTo>
                    <a:pt x="441" y="8"/>
                  </a:lnTo>
                  <a:cubicBezTo>
                    <a:pt x="386" y="5"/>
                    <a:pt x="332" y="0"/>
                    <a:pt x="28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38" name="Google Shape;4138;p32"/>
            <p:cNvSpPr/>
            <p:nvPr/>
          </p:nvSpPr>
          <p:spPr>
            <a:xfrm>
              <a:off x="5774825" y="3617300"/>
              <a:ext cx="12525" cy="3250"/>
            </a:xfrm>
            <a:custGeom>
              <a:avLst/>
              <a:gdLst/>
              <a:ahLst/>
              <a:cxnLst/>
              <a:rect l="l" t="t" r="r" b="b"/>
              <a:pathLst>
                <a:path w="501" h="130" extrusionOk="0">
                  <a:moveTo>
                    <a:pt x="212" y="1"/>
                  </a:moveTo>
                  <a:cubicBezTo>
                    <a:pt x="143" y="1"/>
                    <a:pt x="72" y="10"/>
                    <a:pt x="0" y="10"/>
                  </a:cubicBezTo>
                  <a:cubicBezTo>
                    <a:pt x="155" y="117"/>
                    <a:pt x="322" y="129"/>
                    <a:pt x="500" y="129"/>
                  </a:cubicBezTo>
                  <a:cubicBezTo>
                    <a:pt x="415" y="22"/>
                    <a:pt x="316" y="1"/>
                    <a:pt x="21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39" name="Google Shape;4139;p32"/>
            <p:cNvSpPr/>
            <p:nvPr/>
          </p:nvSpPr>
          <p:spPr>
            <a:xfrm>
              <a:off x="6142425" y="3647000"/>
              <a:ext cx="3900" cy="2425"/>
            </a:xfrm>
            <a:custGeom>
              <a:avLst/>
              <a:gdLst/>
              <a:ahLst/>
              <a:cxnLst/>
              <a:rect l="l" t="t" r="r" b="b"/>
              <a:pathLst>
                <a:path w="156" h="97" extrusionOk="0">
                  <a:moveTo>
                    <a:pt x="77" y="1"/>
                  </a:moveTo>
                  <a:cubicBezTo>
                    <a:pt x="50" y="1"/>
                    <a:pt x="25" y="34"/>
                    <a:pt x="0" y="96"/>
                  </a:cubicBezTo>
                  <a:cubicBezTo>
                    <a:pt x="48" y="96"/>
                    <a:pt x="96" y="96"/>
                    <a:pt x="155" y="84"/>
                  </a:cubicBezTo>
                  <a:cubicBezTo>
                    <a:pt x="127" y="28"/>
                    <a:pt x="101" y="1"/>
                    <a:pt x="7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40" name="Google Shape;4140;p32"/>
            <p:cNvSpPr/>
            <p:nvPr/>
          </p:nvSpPr>
          <p:spPr>
            <a:xfrm>
              <a:off x="5767975" y="3617550"/>
              <a:ext cx="6875" cy="1350"/>
            </a:xfrm>
            <a:custGeom>
              <a:avLst/>
              <a:gdLst/>
              <a:ahLst/>
              <a:cxnLst/>
              <a:rect l="l" t="t" r="r" b="b"/>
              <a:pathLst>
                <a:path w="275" h="54" extrusionOk="0">
                  <a:moveTo>
                    <a:pt x="0" y="0"/>
                  </a:moveTo>
                  <a:cubicBezTo>
                    <a:pt x="42" y="36"/>
                    <a:pt x="87" y="54"/>
                    <a:pt x="133" y="54"/>
                  </a:cubicBezTo>
                  <a:cubicBezTo>
                    <a:pt x="179" y="54"/>
                    <a:pt x="227" y="36"/>
                    <a:pt x="27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41" name="Google Shape;4141;p32"/>
            <p:cNvSpPr/>
            <p:nvPr/>
          </p:nvSpPr>
          <p:spPr>
            <a:xfrm>
              <a:off x="5708725" y="3603250"/>
              <a:ext cx="10450" cy="7050"/>
            </a:xfrm>
            <a:custGeom>
              <a:avLst/>
              <a:gdLst/>
              <a:ahLst/>
              <a:cxnLst/>
              <a:rect l="l" t="t" r="r" b="b"/>
              <a:pathLst>
                <a:path w="418" h="282" extrusionOk="0">
                  <a:moveTo>
                    <a:pt x="287" y="1"/>
                  </a:moveTo>
                  <a:cubicBezTo>
                    <a:pt x="191" y="96"/>
                    <a:pt x="84" y="167"/>
                    <a:pt x="1" y="239"/>
                  </a:cubicBezTo>
                  <a:cubicBezTo>
                    <a:pt x="71" y="271"/>
                    <a:pt x="148" y="282"/>
                    <a:pt x="225" y="282"/>
                  </a:cubicBezTo>
                  <a:cubicBezTo>
                    <a:pt x="291" y="282"/>
                    <a:pt x="357" y="274"/>
                    <a:pt x="418" y="262"/>
                  </a:cubicBezTo>
                  <a:cubicBezTo>
                    <a:pt x="418" y="155"/>
                    <a:pt x="406" y="48"/>
                    <a:pt x="28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42" name="Google Shape;4142;p32"/>
            <p:cNvSpPr/>
            <p:nvPr/>
          </p:nvSpPr>
          <p:spPr>
            <a:xfrm>
              <a:off x="6096000" y="3481225"/>
              <a:ext cx="6850" cy="2250"/>
            </a:xfrm>
            <a:custGeom>
              <a:avLst/>
              <a:gdLst/>
              <a:ahLst/>
              <a:cxnLst/>
              <a:rect l="l" t="t" r="r" b="b"/>
              <a:pathLst>
                <a:path w="274" h="90" extrusionOk="0">
                  <a:moveTo>
                    <a:pt x="0" y="0"/>
                  </a:moveTo>
                  <a:cubicBezTo>
                    <a:pt x="48" y="60"/>
                    <a:pt x="92" y="89"/>
                    <a:pt x="137" y="89"/>
                  </a:cubicBezTo>
                  <a:cubicBezTo>
                    <a:pt x="182" y="89"/>
                    <a:pt x="226" y="60"/>
                    <a:pt x="27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43" name="Google Shape;4143;p32"/>
            <p:cNvSpPr/>
            <p:nvPr/>
          </p:nvSpPr>
          <p:spPr>
            <a:xfrm>
              <a:off x="5911450" y="3475600"/>
              <a:ext cx="71450" cy="13675"/>
            </a:xfrm>
            <a:custGeom>
              <a:avLst/>
              <a:gdLst/>
              <a:ahLst/>
              <a:cxnLst/>
              <a:rect l="l" t="t" r="r" b="b"/>
              <a:pathLst>
                <a:path w="2858" h="547" extrusionOk="0">
                  <a:moveTo>
                    <a:pt x="1349" y="0"/>
                  </a:moveTo>
                  <a:cubicBezTo>
                    <a:pt x="1300" y="0"/>
                    <a:pt x="1253" y="15"/>
                    <a:pt x="1203" y="46"/>
                  </a:cubicBezTo>
                  <a:lnTo>
                    <a:pt x="1060" y="46"/>
                  </a:lnTo>
                  <a:cubicBezTo>
                    <a:pt x="932" y="16"/>
                    <a:pt x="800" y="7"/>
                    <a:pt x="667" y="7"/>
                  </a:cubicBezTo>
                  <a:cubicBezTo>
                    <a:pt x="489" y="7"/>
                    <a:pt x="308" y="23"/>
                    <a:pt x="131" y="23"/>
                  </a:cubicBezTo>
                  <a:cubicBezTo>
                    <a:pt x="48" y="35"/>
                    <a:pt x="0" y="94"/>
                    <a:pt x="12" y="189"/>
                  </a:cubicBezTo>
                  <a:cubicBezTo>
                    <a:pt x="119" y="356"/>
                    <a:pt x="310" y="404"/>
                    <a:pt x="488" y="463"/>
                  </a:cubicBezTo>
                  <a:cubicBezTo>
                    <a:pt x="619" y="511"/>
                    <a:pt x="774" y="546"/>
                    <a:pt x="917" y="546"/>
                  </a:cubicBezTo>
                  <a:lnTo>
                    <a:pt x="1691" y="546"/>
                  </a:lnTo>
                  <a:cubicBezTo>
                    <a:pt x="1770" y="541"/>
                    <a:pt x="1849" y="540"/>
                    <a:pt x="1928" y="540"/>
                  </a:cubicBezTo>
                  <a:cubicBezTo>
                    <a:pt x="1980" y="540"/>
                    <a:pt x="2031" y="540"/>
                    <a:pt x="2083" y="540"/>
                  </a:cubicBezTo>
                  <a:cubicBezTo>
                    <a:pt x="2295" y="540"/>
                    <a:pt x="2503" y="532"/>
                    <a:pt x="2703" y="451"/>
                  </a:cubicBezTo>
                  <a:cubicBezTo>
                    <a:pt x="2786" y="404"/>
                    <a:pt x="2822" y="344"/>
                    <a:pt x="2846" y="273"/>
                  </a:cubicBezTo>
                  <a:cubicBezTo>
                    <a:pt x="2858" y="201"/>
                    <a:pt x="2822" y="118"/>
                    <a:pt x="2750" y="82"/>
                  </a:cubicBezTo>
                  <a:cubicBezTo>
                    <a:pt x="2735" y="82"/>
                    <a:pt x="2713" y="87"/>
                    <a:pt x="2694" y="87"/>
                  </a:cubicBezTo>
                  <a:cubicBezTo>
                    <a:pt x="2684" y="87"/>
                    <a:pt x="2675" y="86"/>
                    <a:pt x="2667" y="82"/>
                  </a:cubicBezTo>
                  <a:cubicBezTo>
                    <a:pt x="2582" y="121"/>
                    <a:pt x="2497" y="150"/>
                    <a:pt x="2412" y="150"/>
                  </a:cubicBezTo>
                  <a:cubicBezTo>
                    <a:pt x="2343" y="150"/>
                    <a:pt x="2273" y="130"/>
                    <a:pt x="2203" y="82"/>
                  </a:cubicBezTo>
                  <a:lnTo>
                    <a:pt x="1488" y="35"/>
                  </a:lnTo>
                  <a:cubicBezTo>
                    <a:pt x="1438" y="12"/>
                    <a:pt x="1393" y="0"/>
                    <a:pt x="134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44" name="Google Shape;4144;p32"/>
            <p:cNvSpPr/>
            <p:nvPr/>
          </p:nvSpPr>
          <p:spPr>
            <a:xfrm>
              <a:off x="5981100" y="3477350"/>
              <a:ext cx="64025" cy="12225"/>
            </a:xfrm>
            <a:custGeom>
              <a:avLst/>
              <a:gdLst/>
              <a:ahLst/>
              <a:cxnLst/>
              <a:rect l="l" t="t" r="r" b="b"/>
              <a:pathLst>
                <a:path w="2561" h="489" extrusionOk="0">
                  <a:moveTo>
                    <a:pt x="1869" y="0"/>
                  </a:moveTo>
                  <a:cubicBezTo>
                    <a:pt x="1869" y="12"/>
                    <a:pt x="1846" y="24"/>
                    <a:pt x="1810" y="36"/>
                  </a:cubicBezTo>
                  <a:cubicBezTo>
                    <a:pt x="1800" y="39"/>
                    <a:pt x="1790" y="41"/>
                    <a:pt x="1779" y="41"/>
                  </a:cubicBezTo>
                  <a:cubicBezTo>
                    <a:pt x="1750" y="41"/>
                    <a:pt x="1717" y="30"/>
                    <a:pt x="1691" y="12"/>
                  </a:cubicBezTo>
                  <a:cubicBezTo>
                    <a:pt x="1619" y="24"/>
                    <a:pt x="1548" y="24"/>
                    <a:pt x="1477" y="24"/>
                  </a:cubicBezTo>
                  <a:cubicBezTo>
                    <a:pt x="1318" y="73"/>
                    <a:pt x="1159" y="86"/>
                    <a:pt x="1001" y="86"/>
                  </a:cubicBezTo>
                  <a:cubicBezTo>
                    <a:pt x="819" y="86"/>
                    <a:pt x="639" y="69"/>
                    <a:pt x="460" y="69"/>
                  </a:cubicBezTo>
                  <a:cubicBezTo>
                    <a:pt x="305" y="69"/>
                    <a:pt x="151" y="82"/>
                    <a:pt x="0" y="131"/>
                  </a:cubicBezTo>
                  <a:lnTo>
                    <a:pt x="0" y="262"/>
                  </a:lnTo>
                  <a:cubicBezTo>
                    <a:pt x="173" y="450"/>
                    <a:pt x="381" y="480"/>
                    <a:pt x="595" y="480"/>
                  </a:cubicBezTo>
                  <a:cubicBezTo>
                    <a:pt x="697" y="480"/>
                    <a:pt x="800" y="473"/>
                    <a:pt x="902" y="473"/>
                  </a:cubicBezTo>
                  <a:cubicBezTo>
                    <a:pt x="939" y="473"/>
                    <a:pt x="976" y="474"/>
                    <a:pt x="1012" y="476"/>
                  </a:cubicBezTo>
                  <a:cubicBezTo>
                    <a:pt x="1155" y="476"/>
                    <a:pt x="1296" y="478"/>
                    <a:pt x="1435" y="478"/>
                  </a:cubicBezTo>
                  <a:cubicBezTo>
                    <a:pt x="1644" y="478"/>
                    <a:pt x="1848" y="474"/>
                    <a:pt x="2048" y="453"/>
                  </a:cubicBezTo>
                  <a:cubicBezTo>
                    <a:pt x="2262" y="441"/>
                    <a:pt x="2524" y="488"/>
                    <a:pt x="2560" y="143"/>
                  </a:cubicBezTo>
                  <a:cubicBezTo>
                    <a:pt x="2322" y="95"/>
                    <a:pt x="2096" y="36"/>
                    <a:pt x="186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45" name="Google Shape;4145;p32"/>
            <p:cNvSpPr/>
            <p:nvPr/>
          </p:nvSpPr>
          <p:spPr>
            <a:xfrm>
              <a:off x="6004900" y="3481225"/>
              <a:ext cx="48250" cy="11650"/>
            </a:xfrm>
            <a:custGeom>
              <a:avLst/>
              <a:gdLst/>
              <a:ahLst/>
              <a:cxnLst/>
              <a:rect l="l" t="t" r="r" b="b"/>
              <a:pathLst>
                <a:path w="1930" h="466" extrusionOk="0">
                  <a:moveTo>
                    <a:pt x="1608" y="0"/>
                  </a:moveTo>
                  <a:cubicBezTo>
                    <a:pt x="1515" y="130"/>
                    <a:pt x="1394" y="144"/>
                    <a:pt x="1266" y="144"/>
                  </a:cubicBezTo>
                  <a:cubicBezTo>
                    <a:pt x="1230" y="144"/>
                    <a:pt x="1193" y="143"/>
                    <a:pt x="1156" y="143"/>
                  </a:cubicBezTo>
                  <a:lnTo>
                    <a:pt x="48" y="143"/>
                  </a:lnTo>
                  <a:cubicBezTo>
                    <a:pt x="1" y="214"/>
                    <a:pt x="13" y="274"/>
                    <a:pt x="72" y="345"/>
                  </a:cubicBezTo>
                  <a:cubicBezTo>
                    <a:pt x="132" y="393"/>
                    <a:pt x="191" y="405"/>
                    <a:pt x="263" y="417"/>
                  </a:cubicBezTo>
                  <a:cubicBezTo>
                    <a:pt x="501" y="459"/>
                    <a:pt x="733" y="465"/>
                    <a:pt x="967" y="465"/>
                  </a:cubicBezTo>
                  <a:cubicBezTo>
                    <a:pt x="1061" y="465"/>
                    <a:pt x="1156" y="464"/>
                    <a:pt x="1251" y="464"/>
                  </a:cubicBezTo>
                  <a:cubicBezTo>
                    <a:pt x="1441" y="464"/>
                    <a:pt x="1620" y="441"/>
                    <a:pt x="1775" y="286"/>
                  </a:cubicBezTo>
                  <a:cubicBezTo>
                    <a:pt x="1810" y="274"/>
                    <a:pt x="1870" y="262"/>
                    <a:pt x="1930" y="238"/>
                  </a:cubicBezTo>
                  <a:cubicBezTo>
                    <a:pt x="1930" y="167"/>
                    <a:pt x="1918" y="83"/>
                    <a:pt x="191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46" name="Google Shape;4146;p32"/>
            <p:cNvSpPr/>
            <p:nvPr/>
          </p:nvSpPr>
          <p:spPr>
            <a:xfrm>
              <a:off x="5980200" y="3477650"/>
              <a:ext cx="37825" cy="3175"/>
            </a:xfrm>
            <a:custGeom>
              <a:avLst/>
              <a:gdLst/>
              <a:ahLst/>
              <a:cxnLst/>
              <a:rect l="l" t="t" r="r" b="b"/>
              <a:pathLst>
                <a:path w="1513" h="127" extrusionOk="0">
                  <a:moveTo>
                    <a:pt x="0" y="0"/>
                  </a:moveTo>
                  <a:cubicBezTo>
                    <a:pt x="24" y="48"/>
                    <a:pt x="36" y="72"/>
                    <a:pt x="36" y="119"/>
                  </a:cubicBezTo>
                  <a:cubicBezTo>
                    <a:pt x="123" y="107"/>
                    <a:pt x="210" y="102"/>
                    <a:pt x="297" y="102"/>
                  </a:cubicBezTo>
                  <a:cubicBezTo>
                    <a:pt x="504" y="102"/>
                    <a:pt x="713" y="127"/>
                    <a:pt x="920" y="127"/>
                  </a:cubicBezTo>
                  <a:cubicBezTo>
                    <a:pt x="1121" y="127"/>
                    <a:pt x="1320" y="104"/>
                    <a:pt x="1513" y="12"/>
                  </a:cubicBezTo>
                  <a:cubicBezTo>
                    <a:pt x="1001" y="12"/>
                    <a:pt x="512" y="0"/>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47" name="Google Shape;4147;p32"/>
            <p:cNvSpPr/>
            <p:nvPr/>
          </p:nvSpPr>
          <p:spPr>
            <a:xfrm>
              <a:off x="5966500" y="3477650"/>
              <a:ext cx="11650" cy="2575"/>
            </a:xfrm>
            <a:custGeom>
              <a:avLst/>
              <a:gdLst/>
              <a:ahLst/>
              <a:cxnLst/>
              <a:rect l="l" t="t" r="r" b="b"/>
              <a:pathLst>
                <a:path w="466" h="103" extrusionOk="0">
                  <a:moveTo>
                    <a:pt x="1" y="0"/>
                  </a:moveTo>
                  <a:cubicBezTo>
                    <a:pt x="76" y="70"/>
                    <a:pt x="149" y="103"/>
                    <a:pt x="224" y="103"/>
                  </a:cubicBezTo>
                  <a:cubicBezTo>
                    <a:pt x="301" y="103"/>
                    <a:pt x="380" y="67"/>
                    <a:pt x="46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48" name="Google Shape;4148;p32"/>
            <p:cNvSpPr/>
            <p:nvPr/>
          </p:nvSpPr>
          <p:spPr>
            <a:xfrm>
              <a:off x="6023350" y="3477650"/>
              <a:ext cx="4500" cy="1575"/>
            </a:xfrm>
            <a:custGeom>
              <a:avLst/>
              <a:gdLst/>
              <a:ahLst/>
              <a:cxnLst/>
              <a:rect l="l" t="t" r="r" b="b"/>
              <a:pathLst>
                <a:path w="180" h="63" extrusionOk="0">
                  <a:moveTo>
                    <a:pt x="1" y="0"/>
                  </a:moveTo>
                  <a:cubicBezTo>
                    <a:pt x="31" y="42"/>
                    <a:pt x="60" y="63"/>
                    <a:pt x="90" y="63"/>
                  </a:cubicBezTo>
                  <a:cubicBezTo>
                    <a:pt x="120" y="63"/>
                    <a:pt x="150" y="42"/>
                    <a:pt x="17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49" name="Google Shape;4149;p32"/>
            <p:cNvSpPr/>
            <p:nvPr/>
          </p:nvSpPr>
          <p:spPr>
            <a:xfrm>
              <a:off x="5847150" y="3473775"/>
              <a:ext cx="45275" cy="11350"/>
            </a:xfrm>
            <a:custGeom>
              <a:avLst/>
              <a:gdLst/>
              <a:ahLst/>
              <a:cxnLst/>
              <a:rect l="l" t="t" r="r" b="b"/>
              <a:pathLst>
                <a:path w="1811" h="454" extrusionOk="0">
                  <a:moveTo>
                    <a:pt x="762" y="0"/>
                  </a:moveTo>
                  <a:cubicBezTo>
                    <a:pt x="651" y="124"/>
                    <a:pt x="516" y="142"/>
                    <a:pt x="378" y="142"/>
                  </a:cubicBezTo>
                  <a:cubicBezTo>
                    <a:pt x="324" y="142"/>
                    <a:pt x="269" y="139"/>
                    <a:pt x="215" y="139"/>
                  </a:cubicBezTo>
                  <a:cubicBezTo>
                    <a:pt x="142" y="139"/>
                    <a:pt x="69" y="144"/>
                    <a:pt x="0" y="167"/>
                  </a:cubicBezTo>
                  <a:cubicBezTo>
                    <a:pt x="24" y="203"/>
                    <a:pt x="48" y="227"/>
                    <a:pt x="72" y="286"/>
                  </a:cubicBezTo>
                  <a:cubicBezTo>
                    <a:pt x="84" y="322"/>
                    <a:pt x="108" y="334"/>
                    <a:pt x="119" y="358"/>
                  </a:cubicBezTo>
                  <a:cubicBezTo>
                    <a:pt x="143" y="369"/>
                    <a:pt x="167" y="393"/>
                    <a:pt x="191" y="405"/>
                  </a:cubicBezTo>
                  <a:cubicBezTo>
                    <a:pt x="239" y="417"/>
                    <a:pt x="298" y="441"/>
                    <a:pt x="358" y="441"/>
                  </a:cubicBezTo>
                  <a:cubicBezTo>
                    <a:pt x="393" y="453"/>
                    <a:pt x="453" y="453"/>
                    <a:pt x="512" y="453"/>
                  </a:cubicBezTo>
                  <a:lnTo>
                    <a:pt x="1143" y="453"/>
                  </a:lnTo>
                  <a:cubicBezTo>
                    <a:pt x="1186" y="453"/>
                    <a:pt x="1228" y="453"/>
                    <a:pt x="1270" y="453"/>
                  </a:cubicBezTo>
                  <a:cubicBezTo>
                    <a:pt x="1418" y="453"/>
                    <a:pt x="1564" y="446"/>
                    <a:pt x="1703" y="381"/>
                  </a:cubicBezTo>
                  <a:cubicBezTo>
                    <a:pt x="1774" y="334"/>
                    <a:pt x="1798" y="286"/>
                    <a:pt x="1810" y="215"/>
                  </a:cubicBezTo>
                  <a:cubicBezTo>
                    <a:pt x="1798" y="96"/>
                    <a:pt x="1691" y="60"/>
                    <a:pt x="162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50" name="Google Shape;4150;p32"/>
            <p:cNvSpPr/>
            <p:nvPr/>
          </p:nvSpPr>
          <p:spPr>
            <a:xfrm>
              <a:off x="5900725" y="3473525"/>
              <a:ext cx="37225" cy="6175"/>
            </a:xfrm>
            <a:custGeom>
              <a:avLst/>
              <a:gdLst/>
              <a:ahLst/>
              <a:cxnLst/>
              <a:rect l="l" t="t" r="r" b="b"/>
              <a:pathLst>
                <a:path w="1489" h="247" extrusionOk="0">
                  <a:moveTo>
                    <a:pt x="824" y="0"/>
                  </a:moveTo>
                  <a:cubicBezTo>
                    <a:pt x="551" y="0"/>
                    <a:pt x="276" y="40"/>
                    <a:pt x="1" y="46"/>
                  </a:cubicBezTo>
                  <a:cubicBezTo>
                    <a:pt x="62" y="190"/>
                    <a:pt x="147" y="247"/>
                    <a:pt x="245" y="247"/>
                  </a:cubicBezTo>
                  <a:cubicBezTo>
                    <a:pt x="317" y="247"/>
                    <a:pt x="396" y="216"/>
                    <a:pt x="477" y="165"/>
                  </a:cubicBezTo>
                  <a:cubicBezTo>
                    <a:pt x="822" y="153"/>
                    <a:pt x="1144" y="129"/>
                    <a:pt x="1489" y="118"/>
                  </a:cubicBezTo>
                  <a:cubicBezTo>
                    <a:pt x="1269" y="27"/>
                    <a:pt x="1047" y="0"/>
                    <a:pt x="82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51" name="Google Shape;4151;p32"/>
            <p:cNvSpPr/>
            <p:nvPr/>
          </p:nvSpPr>
          <p:spPr>
            <a:xfrm>
              <a:off x="5890900" y="3474075"/>
              <a:ext cx="22050" cy="11175"/>
            </a:xfrm>
            <a:custGeom>
              <a:avLst/>
              <a:gdLst/>
              <a:ahLst/>
              <a:cxnLst/>
              <a:rect l="l" t="t" r="r" b="b"/>
              <a:pathLst>
                <a:path w="882" h="447" extrusionOk="0">
                  <a:moveTo>
                    <a:pt x="96" y="0"/>
                  </a:moveTo>
                  <a:cubicBezTo>
                    <a:pt x="24" y="0"/>
                    <a:pt x="1" y="36"/>
                    <a:pt x="36" y="107"/>
                  </a:cubicBezTo>
                  <a:lnTo>
                    <a:pt x="36" y="238"/>
                  </a:lnTo>
                  <a:cubicBezTo>
                    <a:pt x="182" y="378"/>
                    <a:pt x="325" y="447"/>
                    <a:pt x="469" y="447"/>
                  </a:cubicBezTo>
                  <a:cubicBezTo>
                    <a:pt x="605" y="447"/>
                    <a:pt x="742" y="384"/>
                    <a:pt x="882" y="262"/>
                  </a:cubicBezTo>
                  <a:lnTo>
                    <a:pt x="882" y="203"/>
                  </a:lnTo>
                  <a:lnTo>
                    <a:pt x="882" y="143"/>
                  </a:lnTo>
                  <a:cubicBezTo>
                    <a:pt x="715" y="96"/>
                    <a:pt x="572" y="60"/>
                    <a:pt x="405" y="24"/>
                  </a:cubicBezTo>
                  <a:cubicBezTo>
                    <a:pt x="286" y="24"/>
                    <a:pt x="179" y="24"/>
                    <a:pt x="9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52" name="Google Shape;4152;p32"/>
            <p:cNvSpPr/>
            <p:nvPr/>
          </p:nvSpPr>
          <p:spPr>
            <a:xfrm>
              <a:off x="5941500" y="3473475"/>
              <a:ext cx="7175" cy="3000"/>
            </a:xfrm>
            <a:custGeom>
              <a:avLst/>
              <a:gdLst/>
              <a:ahLst/>
              <a:cxnLst/>
              <a:rect l="l" t="t" r="r" b="b"/>
              <a:pathLst>
                <a:path w="287" h="120" extrusionOk="0">
                  <a:moveTo>
                    <a:pt x="155" y="0"/>
                  </a:moveTo>
                  <a:cubicBezTo>
                    <a:pt x="96" y="48"/>
                    <a:pt x="48" y="72"/>
                    <a:pt x="1" y="120"/>
                  </a:cubicBezTo>
                  <a:lnTo>
                    <a:pt x="286" y="120"/>
                  </a:lnTo>
                  <a:cubicBezTo>
                    <a:pt x="239" y="96"/>
                    <a:pt x="203" y="48"/>
                    <a:pt x="15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53" name="Google Shape;4153;p32"/>
            <p:cNvSpPr/>
            <p:nvPr/>
          </p:nvSpPr>
          <p:spPr>
            <a:xfrm>
              <a:off x="5887625" y="3473775"/>
              <a:ext cx="5375" cy="3600"/>
            </a:xfrm>
            <a:custGeom>
              <a:avLst/>
              <a:gdLst/>
              <a:ahLst/>
              <a:cxnLst/>
              <a:rect l="l" t="t" r="r" b="b"/>
              <a:pathLst>
                <a:path w="215" h="144" extrusionOk="0">
                  <a:moveTo>
                    <a:pt x="1" y="0"/>
                  </a:moveTo>
                  <a:cubicBezTo>
                    <a:pt x="60" y="48"/>
                    <a:pt x="108" y="96"/>
                    <a:pt x="155" y="143"/>
                  </a:cubicBezTo>
                  <a:cubicBezTo>
                    <a:pt x="167" y="96"/>
                    <a:pt x="179" y="60"/>
                    <a:pt x="215" y="36"/>
                  </a:cubicBezTo>
                  <a:cubicBezTo>
                    <a:pt x="132" y="24"/>
                    <a:pt x="72" y="0"/>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54" name="Google Shape;4154;p32"/>
            <p:cNvSpPr/>
            <p:nvPr/>
          </p:nvSpPr>
          <p:spPr>
            <a:xfrm>
              <a:off x="6142425" y="3495550"/>
              <a:ext cx="14300" cy="6700"/>
            </a:xfrm>
            <a:custGeom>
              <a:avLst/>
              <a:gdLst/>
              <a:ahLst/>
              <a:cxnLst/>
              <a:rect l="l" t="t" r="r" b="b"/>
              <a:pathLst>
                <a:path w="572" h="268" extrusionOk="0">
                  <a:moveTo>
                    <a:pt x="359" y="0"/>
                  </a:moveTo>
                  <a:cubicBezTo>
                    <a:pt x="244" y="0"/>
                    <a:pt x="124" y="81"/>
                    <a:pt x="0" y="118"/>
                  </a:cubicBezTo>
                  <a:cubicBezTo>
                    <a:pt x="68" y="230"/>
                    <a:pt x="139" y="268"/>
                    <a:pt x="211" y="268"/>
                  </a:cubicBezTo>
                  <a:cubicBezTo>
                    <a:pt x="331" y="268"/>
                    <a:pt x="453" y="166"/>
                    <a:pt x="572" y="129"/>
                  </a:cubicBezTo>
                  <a:cubicBezTo>
                    <a:pt x="503" y="33"/>
                    <a:pt x="432" y="0"/>
                    <a:pt x="35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55" name="Google Shape;4155;p32"/>
            <p:cNvSpPr/>
            <p:nvPr/>
          </p:nvSpPr>
          <p:spPr>
            <a:xfrm>
              <a:off x="6088250" y="3491625"/>
              <a:ext cx="11025" cy="3450"/>
            </a:xfrm>
            <a:custGeom>
              <a:avLst/>
              <a:gdLst/>
              <a:ahLst/>
              <a:cxnLst/>
              <a:rect l="l" t="t" r="r" b="b"/>
              <a:pathLst>
                <a:path w="441" h="138" extrusionOk="0">
                  <a:moveTo>
                    <a:pt x="0" y="1"/>
                  </a:moveTo>
                  <a:cubicBezTo>
                    <a:pt x="74" y="93"/>
                    <a:pt x="152" y="138"/>
                    <a:pt x="229" y="138"/>
                  </a:cubicBezTo>
                  <a:cubicBezTo>
                    <a:pt x="300" y="138"/>
                    <a:pt x="372" y="99"/>
                    <a:pt x="441" y="25"/>
                  </a:cubicBezTo>
                  <a:cubicBezTo>
                    <a:pt x="310" y="25"/>
                    <a:pt x="167" y="1"/>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56" name="Google Shape;4156;p32"/>
            <p:cNvSpPr/>
            <p:nvPr/>
          </p:nvSpPr>
          <p:spPr>
            <a:xfrm>
              <a:off x="6106400" y="3493475"/>
              <a:ext cx="3900" cy="1750"/>
            </a:xfrm>
            <a:custGeom>
              <a:avLst/>
              <a:gdLst/>
              <a:ahLst/>
              <a:cxnLst/>
              <a:rect l="l" t="t" r="r" b="b"/>
              <a:pathLst>
                <a:path w="156" h="70" extrusionOk="0">
                  <a:moveTo>
                    <a:pt x="72" y="1"/>
                  </a:moveTo>
                  <a:cubicBezTo>
                    <a:pt x="38" y="1"/>
                    <a:pt x="10" y="25"/>
                    <a:pt x="1" y="70"/>
                  </a:cubicBezTo>
                  <a:lnTo>
                    <a:pt x="156" y="70"/>
                  </a:lnTo>
                  <a:cubicBezTo>
                    <a:pt x="132" y="46"/>
                    <a:pt x="120" y="22"/>
                    <a:pt x="108" y="10"/>
                  </a:cubicBezTo>
                  <a:cubicBezTo>
                    <a:pt x="96" y="4"/>
                    <a:pt x="83"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57" name="Google Shape;4157;p32"/>
            <p:cNvSpPr/>
            <p:nvPr/>
          </p:nvSpPr>
          <p:spPr>
            <a:xfrm>
              <a:off x="6102825" y="3495200"/>
              <a:ext cx="3600" cy="1625"/>
            </a:xfrm>
            <a:custGeom>
              <a:avLst/>
              <a:gdLst/>
              <a:ahLst/>
              <a:cxnLst/>
              <a:rect l="l" t="t" r="r" b="b"/>
              <a:pathLst>
                <a:path w="144" h="65" extrusionOk="0">
                  <a:moveTo>
                    <a:pt x="1" y="1"/>
                  </a:moveTo>
                  <a:cubicBezTo>
                    <a:pt x="13" y="24"/>
                    <a:pt x="25" y="36"/>
                    <a:pt x="37" y="60"/>
                  </a:cubicBezTo>
                  <a:cubicBezTo>
                    <a:pt x="47" y="63"/>
                    <a:pt x="58" y="64"/>
                    <a:pt x="68" y="64"/>
                  </a:cubicBezTo>
                  <a:cubicBezTo>
                    <a:pt x="104" y="64"/>
                    <a:pt x="134" y="47"/>
                    <a:pt x="14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58" name="Google Shape;4158;p32"/>
            <p:cNvSpPr/>
            <p:nvPr/>
          </p:nvSpPr>
          <p:spPr>
            <a:xfrm>
              <a:off x="6117125" y="3493475"/>
              <a:ext cx="3900" cy="1750"/>
            </a:xfrm>
            <a:custGeom>
              <a:avLst/>
              <a:gdLst/>
              <a:ahLst/>
              <a:cxnLst/>
              <a:rect l="l" t="t" r="r" b="b"/>
              <a:pathLst>
                <a:path w="156" h="70" extrusionOk="0">
                  <a:moveTo>
                    <a:pt x="71" y="1"/>
                  </a:moveTo>
                  <a:cubicBezTo>
                    <a:pt x="38" y="1"/>
                    <a:pt x="9" y="25"/>
                    <a:pt x="0" y="70"/>
                  </a:cubicBezTo>
                  <a:lnTo>
                    <a:pt x="155" y="70"/>
                  </a:lnTo>
                  <a:cubicBezTo>
                    <a:pt x="143" y="46"/>
                    <a:pt x="119" y="22"/>
                    <a:pt x="108" y="10"/>
                  </a:cubicBezTo>
                  <a:cubicBezTo>
                    <a:pt x="95" y="4"/>
                    <a:pt x="83" y="1"/>
                    <a:pt x="7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59" name="Google Shape;4159;p32"/>
            <p:cNvSpPr/>
            <p:nvPr/>
          </p:nvSpPr>
          <p:spPr>
            <a:xfrm>
              <a:off x="5377150" y="3508900"/>
              <a:ext cx="124750" cy="13925"/>
            </a:xfrm>
            <a:custGeom>
              <a:avLst/>
              <a:gdLst/>
              <a:ahLst/>
              <a:cxnLst/>
              <a:rect l="l" t="t" r="r" b="b"/>
              <a:pathLst>
                <a:path w="4990" h="557" extrusionOk="0">
                  <a:moveTo>
                    <a:pt x="215" y="0"/>
                  </a:moveTo>
                  <a:cubicBezTo>
                    <a:pt x="131" y="60"/>
                    <a:pt x="72" y="131"/>
                    <a:pt x="0" y="191"/>
                  </a:cubicBezTo>
                  <a:cubicBezTo>
                    <a:pt x="429" y="405"/>
                    <a:pt x="905" y="441"/>
                    <a:pt x="1382" y="441"/>
                  </a:cubicBezTo>
                  <a:cubicBezTo>
                    <a:pt x="1735" y="461"/>
                    <a:pt x="2087" y="463"/>
                    <a:pt x="2437" y="463"/>
                  </a:cubicBezTo>
                  <a:cubicBezTo>
                    <a:pt x="2565" y="463"/>
                    <a:pt x="2692" y="463"/>
                    <a:pt x="2819" y="463"/>
                  </a:cubicBezTo>
                  <a:cubicBezTo>
                    <a:pt x="3391" y="463"/>
                    <a:pt x="3960" y="470"/>
                    <a:pt x="4525" y="548"/>
                  </a:cubicBezTo>
                  <a:cubicBezTo>
                    <a:pt x="4550" y="554"/>
                    <a:pt x="4575" y="557"/>
                    <a:pt x="4600" y="557"/>
                  </a:cubicBezTo>
                  <a:cubicBezTo>
                    <a:pt x="4722" y="557"/>
                    <a:pt x="4830" y="489"/>
                    <a:pt x="4930" y="429"/>
                  </a:cubicBezTo>
                  <a:cubicBezTo>
                    <a:pt x="4989" y="405"/>
                    <a:pt x="4989" y="357"/>
                    <a:pt x="4930" y="322"/>
                  </a:cubicBezTo>
                  <a:cubicBezTo>
                    <a:pt x="4358" y="226"/>
                    <a:pt x="3810" y="167"/>
                    <a:pt x="3251" y="167"/>
                  </a:cubicBezTo>
                  <a:cubicBezTo>
                    <a:pt x="3048" y="167"/>
                    <a:pt x="2846" y="168"/>
                    <a:pt x="2644" y="168"/>
                  </a:cubicBezTo>
                  <a:cubicBezTo>
                    <a:pt x="1834" y="168"/>
                    <a:pt x="1024" y="153"/>
                    <a:pt x="21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60" name="Google Shape;4160;p32"/>
            <p:cNvSpPr/>
            <p:nvPr/>
          </p:nvSpPr>
          <p:spPr>
            <a:xfrm>
              <a:off x="5422700" y="3532475"/>
              <a:ext cx="58050" cy="12750"/>
            </a:xfrm>
            <a:custGeom>
              <a:avLst/>
              <a:gdLst/>
              <a:ahLst/>
              <a:cxnLst/>
              <a:rect l="l" t="t" r="r" b="b"/>
              <a:pathLst>
                <a:path w="2322" h="510" extrusionOk="0">
                  <a:moveTo>
                    <a:pt x="813" y="0"/>
                  </a:moveTo>
                  <a:cubicBezTo>
                    <a:pt x="586" y="0"/>
                    <a:pt x="358" y="22"/>
                    <a:pt x="131" y="22"/>
                  </a:cubicBezTo>
                  <a:cubicBezTo>
                    <a:pt x="0" y="105"/>
                    <a:pt x="0" y="236"/>
                    <a:pt x="83" y="355"/>
                  </a:cubicBezTo>
                  <a:cubicBezTo>
                    <a:pt x="810" y="403"/>
                    <a:pt x="1524" y="450"/>
                    <a:pt x="2238" y="510"/>
                  </a:cubicBezTo>
                  <a:cubicBezTo>
                    <a:pt x="2322" y="367"/>
                    <a:pt x="2215" y="319"/>
                    <a:pt x="2107" y="248"/>
                  </a:cubicBezTo>
                  <a:cubicBezTo>
                    <a:pt x="1857" y="188"/>
                    <a:pt x="1619" y="129"/>
                    <a:pt x="1381" y="69"/>
                  </a:cubicBezTo>
                  <a:cubicBezTo>
                    <a:pt x="1192" y="15"/>
                    <a:pt x="1002" y="0"/>
                    <a:pt x="81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61" name="Google Shape;4161;p32"/>
            <p:cNvSpPr/>
            <p:nvPr/>
          </p:nvSpPr>
          <p:spPr>
            <a:xfrm>
              <a:off x="5489075" y="3540700"/>
              <a:ext cx="38125" cy="10125"/>
            </a:xfrm>
            <a:custGeom>
              <a:avLst/>
              <a:gdLst/>
              <a:ahLst/>
              <a:cxnLst/>
              <a:rect l="l" t="t" r="r" b="b"/>
              <a:pathLst>
                <a:path w="1525" h="405" extrusionOk="0">
                  <a:moveTo>
                    <a:pt x="739" y="0"/>
                  </a:moveTo>
                  <a:cubicBezTo>
                    <a:pt x="550" y="0"/>
                    <a:pt x="360" y="18"/>
                    <a:pt x="167" y="50"/>
                  </a:cubicBezTo>
                  <a:cubicBezTo>
                    <a:pt x="72" y="62"/>
                    <a:pt x="12" y="121"/>
                    <a:pt x="0" y="217"/>
                  </a:cubicBezTo>
                  <a:cubicBezTo>
                    <a:pt x="226" y="383"/>
                    <a:pt x="500" y="324"/>
                    <a:pt x="726" y="359"/>
                  </a:cubicBezTo>
                  <a:cubicBezTo>
                    <a:pt x="750" y="377"/>
                    <a:pt x="777" y="386"/>
                    <a:pt x="804" y="386"/>
                  </a:cubicBezTo>
                  <a:cubicBezTo>
                    <a:pt x="831" y="386"/>
                    <a:pt x="857" y="377"/>
                    <a:pt x="881" y="359"/>
                  </a:cubicBezTo>
                  <a:cubicBezTo>
                    <a:pt x="897" y="355"/>
                    <a:pt x="913" y="354"/>
                    <a:pt x="928" y="354"/>
                  </a:cubicBezTo>
                  <a:cubicBezTo>
                    <a:pt x="959" y="354"/>
                    <a:pt x="988" y="359"/>
                    <a:pt x="1012" y="359"/>
                  </a:cubicBezTo>
                  <a:cubicBezTo>
                    <a:pt x="1097" y="395"/>
                    <a:pt x="1177" y="405"/>
                    <a:pt x="1256" y="405"/>
                  </a:cubicBezTo>
                  <a:cubicBezTo>
                    <a:pt x="1310" y="405"/>
                    <a:pt x="1364" y="400"/>
                    <a:pt x="1417" y="395"/>
                  </a:cubicBezTo>
                  <a:cubicBezTo>
                    <a:pt x="1477" y="359"/>
                    <a:pt x="1500" y="324"/>
                    <a:pt x="1524" y="240"/>
                  </a:cubicBezTo>
                  <a:cubicBezTo>
                    <a:pt x="1524" y="181"/>
                    <a:pt x="1488" y="121"/>
                    <a:pt x="1429" y="86"/>
                  </a:cubicBezTo>
                  <a:cubicBezTo>
                    <a:pt x="1200" y="27"/>
                    <a:pt x="970" y="0"/>
                    <a:pt x="73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62" name="Google Shape;4162;p32"/>
            <p:cNvSpPr/>
            <p:nvPr/>
          </p:nvSpPr>
          <p:spPr>
            <a:xfrm>
              <a:off x="5500375" y="3514950"/>
              <a:ext cx="39925" cy="8750"/>
            </a:xfrm>
            <a:custGeom>
              <a:avLst/>
              <a:gdLst/>
              <a:ahLst/>
              <a:cxnLst/>
              <a:rect l="l" t="t" r="r" b="b"/>
              <a:pathLst>
                <a:path w="1597" h="350" extrusionOk="0">
                  <a:moveTo>
                    <a:pt x="432" y="1"/>
                  </a:moveTo>
                  <a:cubicBezTo>
                    <a:pt x="291" y="1"/>
                    <a:pt x="147" y="24"/>
                    <a:pt x="1" y="80"/>
                  </a:cubicBezTo>
                  <a:lnTo>
                    <a:pt x="1" y="187"/>
                  </a:lnTo>
                  <a:cubicBezTo>
                    <a:pt x="223" y="314"/>
                    <a:pt x="457" y="349"/>
                    <a:pt x="695" y="349"/>
                  </a:cubicBezTo>
                  <a:cubicBezTo>
                    <a:pt x="993" y="349"/>
                    <a:pt x="1298" y="294"/>
                    <a:pt x="1596" y="294"/>
                  </a:cubicBezTo>
                  <a:cubicBezTo>
                    <a:pt x="1210" y="180"/>
                    <a:pt x="830" y="1"/>
                    <a:pt x="43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63" name="Google Shape;4163;p32"/>
            <p:cNvSpPr/>
            <p:nvPr/>
          </p:nvSpPr>
          <p:spPr>
            <a:xfrm>
              <a:off x="5439050" y="3492225"/>
              <a:ext cx="43500" cy="7900"/>
            </a:xfrm>
            <a:custGeom>
              <a:avLst/>
              <a:gdLst/>
              <a:ahLst/>
              <a:cxnLst/>
              <a:rect l="l" t="t" r="r" b="b"/>
              <a:pathLst>
                <a:path w="1740" h="316" extrusionOk="0">
                  <a:moveTo>
                    <a:pt x="144" y="1"/>
                  </a:moveTo>
                  <a:cubicBezTo>
                    <a:pt x="96" y="24"/>
                    <a:pt x="37" y="72"/>
                    <a:pt x="1" y="120"/>
                  </a:cubicBezTo>
                  <a:cubicBezTo>
                    <a:pt x="49" y="191"/>
                    <a:pt x="126" y="194"/>
                    <a:pt x="206" y="194"/>
                  </a:cubicBezTo>
                  <a:cubicBezTo>
                    <a:pt x="214" y="194"/>
                    <a:pt x="221" y="194"/>
                    <a:pt x="228" y="194"/>
                  </a:cubicBezTo>
                  <a:cubicBezTo>
                    <a:pt x="302" y="194"/>
                    <a:pt x="375" y="196"/>
                    <a:pt x="430" y="251"/>
                  </a:cubicBezTo>
                  <a:cubicBezTo>
                    <a:pt x="489" y="251"/>
                    <a:pt x="549" y="239"/>
                    <a:pt x="608" y="239"/>
                  </a:cubicBezTo>
                  <a:cubicBezTo>
                    <a:pt x="620" y="221"/>
                    <a:pt x="635" y="209"/>
                    <a:pt x="651" y="209"/>
                  </a:cubicBezTo>
                  <a:cubicBezTo>
                    <a:pt x="668" y="209"/>
                    <a:pt x="686" y="221"/>
                    <a:pt x="703" y="251"/>
                  </a:cubicBezTo>
                  <a:cubicBezTo>
                    <a:pt x="727" y="262"/>
                    <a:pt x="739" y="274"/>
                    <a:pt x="739" y="310"/>
                  </a:cubicBezTo>
                  <a:cubicBezTo>
                    <a:pt x="753" y="314"/>
                    <a:pt x="767" y="315"/>
                    <a:pt x="781" y="315"/>
                  </a:cubicBezTo>
                  <a:cubicBezTo>
                    <a:pt x="814" y="315"/>
                    <a:pt x="845" y="307"/>
                    <a:pt x="870" y="298"/>
                  </a:cubicBezTo>
                  <a:cubicBezTo>
                    <a:pt x="922" y="246"/>
                    <a:pt x="971" y="219"/>
                    <a:pt x="1022" y="219"/>
                  </a:cubicBezTo>
                  <a:cubicBezTo>
                    <a:pt x="1064" y="219"/>
                    <a:pt x="1108" y="237"/>
                    <a:pt x="1156" y="274"/>
                  </a:cubicBezTo>
                  <a:cubicBezTo>
                    <a:pt x="1256" y="299"/>
                    <a:pt x="1360" y="315"/>
                    <a:pt x="1464" y="315"/>
                  </a:cubicBezTo>
                  <a:cubicBezTo>
                    <a:pt x="1557" y="315"/>
                    <a:pt x="1649" y="303"/>
                    <a:pt x="1739" y="274"/>
                  </a:cubicBezTo>
                  <a:lnTo>
                    <a:pt x="1739" y="12"/>
                  </a:lnTo>
                  <a:cubicBezTo>
                    <a:pt x="1203" y="1"/>
                    <a:pt x="680" y="1"/>
                    <a:pt x="14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64" name="Google Shape;4164;p32"/>
            <p:cNvSpPr/>
            <p:nvPr/>
          </p:nvSpPr>
          <p:spPr>
            <a:xfrm>
              <a:off x="5557225" y="3499075"/>
              <a:ext cx="44975" cy="7400"/>
            </a:xfrm>
            <a:custGeom>
              <a:avLst/>
              <a:gdLst/>
              <a:ahLst/>
              <a:cxnLst/>
              <a:rect l="l" t="t" r="r" b="b"/>
              <a:pathLst>
                <a:path w="1799" h="296" extrusionOk="0">
                  <a:moveTo>
                    <a:pt x="882" y="0"/>
                  </a:moveTo>
                  <a:cubicBezTo>
                    <a:pt x="757" y="131"/>
                    <a:pt x="608" y="155"/>
                    <a:pt x="455" y="155"/>
                  </a:cubicBezTo>
                  <a:cubicBezTo>
                    <a:pt x="367" y="155"/>
                    <a:pt x="278" y="147"/>
                    <a:pt x="191" y="147"/>
                  </a:cubicBezTo>
                  <a:cubicBezTo>
                    <a:pt x="126" y="147"/>
                    <a:pt x="62" y="152"/>
                    <a:pt x="1" y="167"/>
                  </a:cubicBezTo>
                  <a:cubicBezTo>
                    <a:pt x="248" y="270"/>
                    <a:pt x="500" y="295"/>
                    <a:pt x="753" y="295"/>
                  </a:cubicBezTo>
                  <a:cubicBezTo>
                    <a:pt x="990" y="295"/>
                    <a:pt x="1227" y="273"/>
                    <a:pt x="1462" y="273"/>
                  </a:cubicBezTo>
                  <a:cubicBezTo>
                    <a:pt x="1555" y="273"/>
                    <a:pt x="1647" y="277"/>
                    <a:pt x="1739" y="286"/>
                  </a:cubicBezTo>
                  <a:cubicBezTo>
                    <a:pt x="1799" y="238"/>
                    <a:pt x="1799" y="215"/>
                    <a:pt x="1739" y="167"/>
                  </a:cubicBezTo>
                  <a:cubicBezTo>
                    <a:pt x="1703" y="119"/>
                    <a:pt x="1644" y="84"/>
                    <a:pt x="1596" y="36"/>
                  </a:cubicBezTo>
                  <a:cubicBezTo>
                    <a:pt x="1358" y="24"/>
                    <a:pt x="1120" y="24"/>
                    <a:pt x="88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65" name="Google Shape;4165;p32"/>
            <p:cNvSpPr/>
            <p:nvPr/>
          </p:nvSpPr>
          <p:spPr>
            <a:xfrm>
              <a:off x="5406325" y="3530925"/>
              <a:ext cx="50925" cy="7175"/>
            </a:xfrm>
            <a:custGeom>
              <a:avLst/>
              <a:gdLst/>
              <a:ahLst/>
              <a:cxnLst/>
              <a:rect l="l" t="t" r="r" b="b"/>
              <a:pathLst>
                <a:path w="2037" h="287" extrusionOk="0">
                  <a:moveTo>
                    <a:pt x="1584" y="0"/>
                  </a:moveTo>
                  <a:cubicBezTo>
                    <a:pt x="1072" y="0"/>
                    <a:pt x="536" y="12"/>
                    <a:pt x="0" y="12"/>
                  </a:cubicBezTo>
                  <a:cubicBezTo>
                    <a:pt x="12" y="60"/>
                    <a:pt x="24" y="84"/>
                    <a:pt x="36" y="131"/>
                  </a:cubicBezTo>
                  <a:cubicBezTo>
                    <a:pt x="146" y="241"/>
                    <a:pt x="258" y="286"/>
                    <a:pt x="372" y="286"/>
                  </a:cubicBezTo>
                  <a:cubicBezTo>
                    <a:pt x="493" y="286"/>
                    <a:pt x="616" y="235"/>
                    <a:pt x="738" y="155"/>
                  </a:cubicBezTo>
                  <a:cubicBezTo>
                    <a:pt x="852" y="136"/>
                    <a:pt x="967" y="130"/>
                    <a:pt x="1083" y="130"/>
                  </a:cubicBezTo>
                  <a:cubicBezTo>
                    <a:pt x="1316" y="130"/>
                    <a:pt x="1552" y="156"/>
                    <a:pt x="1785" y="156"/>
                  </a:cubicBezTo>
                  <a:cubicBezTo>
                    <a:pt x="1869" y="156"/>
                    <a:pt x="1953" y="152"/>
                    <a:pt x="2036" y="143"/>
                  </a:cubicBezTo>
                  <a:cubicBezTo>
                    <a:pt x="1929" y="0"/>
                    <a:pt x="1750" y="12"/>
                    <a:pt x="158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66" name="Google Shape;4166;p32"/>
            <p:cNvSpPr/>
            <p:nvPr/>
          </p:nvSpPr>
          <p:spPr>
            <a:xfrm>
              <a:off x="5475375" y="3537575"/>
              <a:ext cx="17875" cy="9300"/>
            </a:xfrm>
            <a:custGeom>
              <a:avLst/>
              <a:gdLst/>
              <a:ahLst/>
              <a:cxnLst/>
              <a:rect l="l" t="t" r="r" b="b"/>
              <a:pathLst>
                <a:path w="715" h="372" extrusionOk="0">
                  <a:moveTo>
                    <a:pt x="194" y="1"/>
                  </a:moveTo>
                  <a:cubicBezTo>
                    <a:pt x="127" y="1"/>
                    <a:pt x="61" y="10"/>
                    <a:pt x="0" y="32"/>
                  </a:cubicBezTo>
                  <a:lnTo>
                    <a:pt x="131" y="294"/>
                  </a:lnTo>
                  <a:lnTo>
                    <a:pt x="131" y="306"/>
                  </a:lnTo>
                  <a:cubicBezTo>
                    <a:pt x="190" y="351"/>
                    <a:pt x="248" y="372"/>
                    <a:pt x="306" y="372"/>
                  </a:cubicBezTo>
                  <a:cubicBezTo>
                    <a:pt x="355" y="372"/>
                    <a:pt x="404" y="357"/>
                    <a:pt x="453" y="330"/>
                  </a:cubicBezTo>
                  <a:lnTo>
                    <a:pt x="548" y="330"/>
                  </a:lnTo>
                  <a:lnTo>
                    <a:pt x="715" y="163"/>
                  </a:lnTo>
                  <a:cubicBezTo>
                    <a:pt x="632" y="103"/>
                    <a:pt x="512" y="115"/>
                    <a:pt x="417" y="32"/>
                  </a:cubicBezTo>
                  <a:cubicBezTo>
                    <a:pt x="347" y="13"/>
                    <a:pt x="270" y="1"/>
                    <a:pt x="19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67" name="Google Shape;4167;p32"/>
            <p:cNvSpPr/>
            <p:nvPr/>
          </p:nvSpPr>
          <p:spPr>
            <a:xfrm>
              <a:off x="5525675" y="3543775"/>
              <a:ext cx="11050" cy="9600"/>
            </a:xfrm>
            <a:custGeom>
              <a:avLst/>
              <a:gdLst/>
              <a:ahLst/>
              <a:cxnLst/>
              <a:rect l="l" t="t" r="r" b="b"/>
              <a:pathLst>
                <a:path w="442" h="384" extrusionOk="0">
                  <a:moveTo>
                    <a:pt x="152" y="1"/>
                  </a:moveTo>
                  <a:cubicBezTo>
                    <a:pt x="97" y="1"/>
                    <a:pt x="45" y="24"/>
                    <a:pt x="1" y="82"/>
                  </a:cubicBezTo>
                  <a:lnTo>
                    <a:pt x="1" y="201"/>
                  </a:lnTo>
                  <a:cubicBezTo>
                    <a:pt x="60" y="320"/>
                    <a:pt x="203" y="260"/>
                    <a:pt x="310" y="344"/>
                  </a:cubicBezTo>
                  <a:cubicBezTo>
                    <a:pt x="310" y="355"/>
                    <a:pt x="322" y="355"/>
                    <a:pt x="358" y="379"/>
                  </a:cubicBezTo>
                  <a:cubicBezTo>
                    <a:pt x="364" y="382"/>
                    <a:pt x="370" y="384"/>
                    <a:pt x="378" y="384"/>
                  </a:cubicBezTo>
                  <a:cubicBezTo>
                    <a:pt x="399" y="384"/>
                    <a:pt x="423" y="370"/>
                    <a:pt x="441" y="344"/>
                  </a:cubicBezTo>
                  <a:lnTo>
                    <a:pt x="429" y="332"/>
                  </a:lnTo>
                  <a:lnTo>
                    <a:pt x="429" y="82"/>
                  </a:lnTo>
                  <a:cubicBezTo>
                    <a:pt x="382" y="58"/>
                    <a:pt x="346" y="46"/>
                    <a:pt x="298" y="46"/>
                  </a:cubicBezTo>
                  <a:cubicBezTo>
                    <a:pt x="249" y="18"/>
                    <a:pt x="199" y="1"/>
                    <a:pt x="15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68" name="Google Shape;4168;p32"/>
            <p:cNvSpPr/>
            <p:nvPr/>
          </p:nvSpPr>
          <p:spPr>
            <a:xfrm>
              <a:off x="5600700" y="3502950"/>
              <a:ext cx="4475" cy="3175"/>
            </a:xfrm>
            <a:custGeom>
              <a:avLst/>
              <a:gdLst/>
              <a:ahLst/>
              <a:cxnLst/>
              <a:rect l="l" t="t" r="r" b="b"/>
              <a:pathLst>
                <a:path w="179" h="127" extrusionOk="0">
                  <a:moveTo>
                    <a:pt x="0" y="0"/>
                  </a:moveTo>
                  <a:lnTo>
                    <a:pt x="0" y="119"/>
                  </a:lnTo>
                  <a:cubicBezTo>
                    <a:pt x="33" y="119"/>
                    <a:pt x="69" y="127"/>
                    <a:pt x="99" y="127"/>
                  </a:cubicBezTo>
                  <a:cubicBezTo>
                    <a:pt x="144" y="127"/>
                    <a:pt x="179" y="110"/>
                    <a:pt x="179" y="24"/>
                  </a:cubicBezTo>
                  <a:cubicBezTo>
                    <a:pt x="179" y="12"/>
                    <a:pt x="60"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69" name="Google Shape;4169;p32"/>
            <p:cNvSpPr/>
            <p:nvPr/>
          </p:nvSpPr>
          <p:spPr>
            <a:xfrm>
              <a:off x="5524775" y="3542150"/>
              <a:ext cx="8075" cy="3675"/>
            </a:xfrm>
            <a:custGeom>
              <a:avLst/>
              <a:gdLst/>
              <a:ahLst/>
              <a:cxnLst/>
              <a:rect l="l" t="t" r="r" b="b"/>
              <a:pathLst>
                <a:path w="323" h="147" extrusionOk="0">
                  <a:moveTo>
                    <a:pt x="79" y="0"/>
                  </a:moveTo>
                  <a:cubicBezTo>
                    <a:pt x="54" y="0"/>
                    <a:pt x="29" y="1"/>
                    <a:pt x="1" y="4"/>
                  </a:cubicBezTo>
                  <a:cubicBezTo>
                    <a:pt x="1" y="51"/>
                    <a:pt x="25" y="99"/>
                    <a:pt x="25" y="147"/>
                  </a:cubicBezTo>
                  <a:cubicBezTo>
                    <a:pt x="120" y="123"/>
                    <a:pt x="215" y="123"/>
                    <a:pt x="322" y="111"/>
                  </a:cubicBezTo>
                  <a:cubicBezTo>
                    <a:pt x="255" y="25"/>
                    <a:pt x="180" y="0"/>
                    <a:pt x="7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70" name="Google Shape;4170;p32"/>
            <p:cNvSpPr/>
            <p:nvPr/>
          </p:nvSpPr>
          <p:spPr>
            <a:xfrm>
              <a:off x="5485800" y="3538650"/>
              <a:ext cx="7450" cy="3100"/>
            </a:xfrm>
            <a:custGeom>
              <a:avLst/>
              <a:gdLst/>
              <a:ahLst/>
              <a:cxnLst/>
              <a:rect l="l" t="t" r="r" b="b"/>
              <a:pathLst>
                <a:path w="298" h="124" extrusionOk="0">
                  <a:moveTo>
                    <a:pt x="55" y="1"/>
                  </a:moveTo>
                  <a:cubicBezTo>
                    <a:pt x="37" y="1"/>
                    <a:pt x="19" y="1"/>
                    <a:pt x="0" y="1"/>
                  </a:cubicBezTo>
                  <a:cubicBezTo>
                    <a:pt x="58" y="98"/>
                    <a:pt x="140" y="124"/>
                    <a:pt x="232" y="124"/>
                  </a:cubicBezTo>
                  <a:cubicBezTo>
                    <a:pt x="253" y="124"/>
                    <a:pt x="275" y="122"/>
                    <a:pt x="298" y="120"/>
                  </a:cubicBezTo>
                  <a:cubicBezTo>
                    <a:pt x="247" y="9"/>
                    <a:pt x="154" y="1"/>
                    <a:pt x="5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71" name="Google Shape;4171;p32"/>
            <p:cNvSpPr/>
            <p:nvPr/>
          </p:nvSpPr>
          <p:spPr>
            <a:xfrm>
              <a:off x="5460800" y="3496050"/>
              <a:ext cx="7150" cy="3725"/>
            </a:xfrm>
            <a:custGeom>
              <a:avLst/>
              <a:gdLst/>
              <a:ahLst/>
              <a:cxnLst/>
              <a:rect l="l" t="t" r="r" b="b"/>
              <a:pathLst>
                <a:path w="286" h="149" extrusionOk="0">
                  <a:moveTo>
                    <a:pt x="141" y="1"/>
                  </a:moveTo>
                  <a:cubicBezTo>
                    <a:pt x="94" y="1"/>
                    <a:pt x="49" y="36"/>
                    <a:pt x="0" y="109"/>
                  </a:cubicBezTo>
                  <a:cubicBezTo>
                    <a:pt x="43" y="136"/>
                    <a:pt x="88" y="149"/>
                    <a:pt x="133" y="149"/>
                  </a:cubicBezTo>
                  <a:cubicBezTo>
                    <a:pt x="187" y="149"/>
                    <a:pt x="240" y="130"/>
                    <a:pt x="286" y="98"/>
                  </a:cubicBezTo>
                  <a:cubicBezTo>
                    <a:pt x="233" y="34"/>
                    <a:pt x="187" y="1"/>
                    <a:pt x="14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72" name="Google Shape;4172;p32"/>
            <p:cNvSpPr/>
            <p:nvPr/>
          </p:nvSpPr>
          <p:spPr>
            <a:xfrm>
              <a:off x="5489650" y="3497300"/>
              <a:ext cx="3600" cy="1800"/>
            </a:xfrm>
            <a:custGeom>
              <a:avLst/>
              <a:gdLst/>
              <a:ahLst/>
              <a:cxnLst/>
              <a:rect l="l" t="t" r="r" b="b"/>
              <a:pathLst>
                <a:path w="144" h="72" extrusionOk="0">
                  <a:moveTo>
                    <a:pt x="60" y="0"/>
                  </a:moveTo>
                  <a:cubicBezTo>
                    <a:pt x="34" y="0"/>
                    <a:pt x="9" y="19"/>
                    <a:pt x="1" y="59"/>
                  </a:cubicBezTo>
                  <a:cubicBezTo>
                    <a:pt x="37" y="59"/>
                    <a:pt x="96" y="59"/>
                    <a:pt x="144" y="71"/>
                  </a:cubicBezTo>
                  <a:cubicBezTo>
                    <a:pt x="132" y="48"/>
                    <a:pt x="120" y="36"/>
                    <a:pt x="96" y="12"/>
                  </a:cubicBezTo>
                  <a:cubicBezTo>
                    <a:pt x="85" y="4"/>
                    <a:pt x="72" y="0"/>
                    <a:pt x="6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73" name="Google Shape;4173;p32"/>
            <p:cNvSpPr/>
            <p:nvPr/>
          </p:nvSpPr>
          <p:spPr>
            <a:xfrm>
              <a:off x="5392925" y="3530925"/>
              <a:ext cx="3600" cy="1800"/>
            </a:xfrm>
            <a:custGeom>
              <a:avLst/>
              <a:gdLst/>
              <a:ahLst/>
              <a:cxnLst/>
              <a:rect l="l" t="t" r="r" b="b"/>
              <a:pathLst>
                <a:path w="144" h="72" extrusionOk="0">
                  <a:moveTo>
                    <a:pt x="0" y="0"/>
                  </a:moveTo>
                  <a:lnTo>
                    <a:pt x="0" y="0"/>
                  </a:lnTo>
                  <a:cubicBezTo>
                    <a:pt x="12" y="24"/>
                    <a:pt x="24" y="36"/>
                    <a:pt x="36" y="60"/>
                  </a:cubicBezTo>
                  <a:cubicBezTo>
                    <a:pt x="51" y="67"/>
                    <a:pt x="65" y="71"/>
                    <a:pt x="78" y="71"/>
                  </a:cubicBezTo>
                  <a:cubicBezTo>
                    <a:pt x="105" y="71"/>
                    <a:pt x="127" y="53"/>
                    <a:pt x="143" y="12"/>
                  </a:cubicBezTo>
                  <a:cubicBezTo>
                    <a:pt x="96" y="12"/>
                    <a:pt x="60"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74" name="Google Shape;4174;p32"/>
            <p:cNvSpPr/>
            <p:nvPr/>
          </p:nvSpPr>
          <p:spPr>
            <a:xfrm>
              <a:off x="5402750" y="3534500"/>
              <a:ext cx="22350" cy="7850"/>
            </a:xfrm>
            <a:custGeom>
              <a:avLst/>
              <a:gdLst/>
              <a:ahLst/>
              <a:cxnLst/>
              <a:rect l="l" t="t" r="r" b="b"/>
              <a:pathLst>
                <a:path w="894" h="314" extrusionOk="0">
                  <a:moveTo>
                    <a:pt x="203" y="0"/>
                  </a:moveTo>
                  <a:lnTo>
                    <a:pt x="155" y="36"/>
                  </a:lnTo>
                  <a:cubicBezTo>
                    <a:pt x="108" y="72"/>
                    <a:pt x="24" y="95"/>
                    <a:pt x="0" y="179"/>
                  </a:cubicBezTo>
                  <a:cubicBezTo>
                    <a:pt x="184" y="278"/>
                    <a:pt x="373" y="314"/>
                    <a:pt x="567" y="314"/>
                  </a:cubicBezTo>
                  <a:cubicBezTo>
                    <a:pt x="674" y="314"/>
                    <a:pt x="783" y="303"/>
                    <a:pt x="893" y="286"/>
                  </a:cubicBezTo>
                  <a:lnTo>
                    <a:pt x="893" y="36"/>
                  </a:lnTo>
                  <a:cubicBezTo>
                    <a:pt x="655" y="12"/>
                    <a:pt x="441" y="12"/>
                    <a:pt x="20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75" name="Google Shape;4175;p32"/>
            <p:cNvSpPr/>
            <p:nvPr/>
          </p:nvSpPr>
          <p:spPr>
            <a:xfrm>
              <a:off x="5479850" y="3559600"/>
              <a:ext cx="13100" cy="14125"/>
            </a:xfrm>
            <a:custGeom>
              <a:avLst/>
              <a:gdLst/>
              <a:ahLst/>
              <a:cxnLst/>
              <a:rect l="l" t="t" r="r" b="b"/>
              <a:pathLst>
                <a:path w="524" h="565" extrusionOk="0">
                  <a:moveTo>
                    <a:pt x="183" y="0"/>
                  </a:moveTo>
                  <a:cubicBezTo>
                    <a:pt x="159" y="0"/>
                    <a:pt x="135" y="6"/>
                    <a:pt x="107" y="20"/>
                  </a:cubicBezTo>
                  <a:cubicBezTo>
                    <a:pt x="72" y="56"/>
                    <a:pt x="60" y="103"/>
                    <a:pt x="48" y="139"/>
                  </a:cubicBezTo>
                  <a:cubicBezTo>
                    <a:pt x="0" y="342"/>
                    <a:pt x="72" y="484"/>
                    <a:pt x="286" y="556"/>
                  </a:cubicBezTo>
                  <a:cubicBezTo>
                    <a:pt x="298" y="562"/>
                    <a:pt x="309" y="564"/>
                    <a:pt x="320" y="564"/>
                  </a:cubicBezTo>
                  <a:cubicBezTo>
                    <a:pt x="352" y="564"/>
                    <a:pt x="381" y="544"/>
                    <a:pt x="417" y="544"/>
                  </a:cubicBezTo>
                  <a:cubicBezTo>
                    <a:pt x="286" y="401"/>
                    <a:pt x="524" y="115"/>
                    <a:pt x="238" y="8"/>
                  </a:cubicBezTo>
                  <a:cubicBezTo>
                    <a:pt x="218" y="3"/>
                    <a:pt x="201" y="0"/>
                    <a:pt x="18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76" name="Google Shape;4176;p32"/>
            <p:cNvSpPr/>
            <p:nvPr/>
          </p:nvSpPr>
          <p:spPr>
            <a:xfrm>
              <a:off x="5514975" y="3548775"/>
              <a:ext cx="17875" cy="4200"/>
            </a:xfrm>
            <a:custGeom>
              <a:avLst/>
              <a:gdLst/>
              <a:ahLst/>
              <a:cxnLst/>
              <a:rect l="l" t="t" r="r" b="b"/>
              <a:pathLst>
                <a:path w="715" h="168" extrusionOk="0">
                  <a:moveTo>
                    <a:pt x="429" y="1"/>
                  </a:moveTo>
                  <a:cubicBezTo>
                    <a:pt x="274" y="13"/>
                    <a:pt x="131" y="25"/>
                    <a:pt x="0" y="36"/>
                  </a:cubicBezTo>
                  <a:cubicBezTo>
                    <a:pt x="101" y="144"/>
                    <a:pt x="220" y="167"/>
                    <a:pt x="344" y="167"/>
                  </a:cubicBezTo>
                  <a:cubicBezTo>
                    <a:pt x="443" y="167"/>
                    <a:pt x="544" y="152"/>
                    <a:pt x="642" y="152"/>
                  </a:cubicBezTo>
                  <a:cubicBezTo>
                    <a:pt x="666" y="152"/>
                    <a:pt x="691" y="153"/>
                    <a:pt x="714" y="155"/>
                  </a:cubicBezTo>
                  <a:cubicBezTo>
                    <a:pt x="655" y="36"/>
                    <a:pt x="536" y="25"/>
                    <a:pt x="42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77" name="Google Shape;4177;p32"/>
            <p:cNvSpPr/>
            <p:nvPr/>
          </p:nvSpPr>
          <p:spPr>
            <a:xfrm>
              <a:off x="5464950" y="3556600"/>
              <a:ext cx="8375" cy="6500"/>
            </a:xfrm>
            <a:custGeom>
              <a:avLst/>
              <a:gdLst/>
              <a:ahLst/>
              <a:cxnLst/>
              <a:rect l="l" t="t" r="r" b="b"/>
              <a:pathLst>
                <a:path w="335" h="260" extrusionOk="0">
                  <a:moveTo>
                    <a:pt x="203" y="0"/>
                  </a:moveTo>
                  <a:cubicBezTo>
                    <a:pt x="179" y="0"/>
                    <a:pt x="156" y="3"/>
                    <a:pt x="132" y="9"/>
                  </a:cubicBezTo>
                  <a:cubicBezTo>
                    <a:pt x="1" y="188"/>
                    <a:pt x="60" y="259"/>
                    <a:pt x="275" y="259"/>
                  </a:cubicBezTo>
                  <a:cubicBezTo>
                    <a:pt x="334" y="223"/>
                    <a:pt x="334" y="176"/>
                    <a:pt x="287" y="128"/>
                  </a:cubicBezTo>
                  <a:cubicBezTo>
                    <a:pt x="275" y="81"/>
                    <a:pt x="275" y="57"/>
                    <a:pt x="275" y="9"/>
                  </a:cubicBezTo>
                  <a:cubicBezTo>
                    <a:pt x="251" y="3"/>
                    <a:pt x="227" y="0"/>
                    <a:pt x="20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78" name="Google Shape;4178;p32"/>
            <p:cNvSpPr/>
            <p:nvPr/>
          </p:nvSpPr>
          <p:spPr>
            <a:xfrm>
              <a:off x="5518525" y="3560100"/>
              <a:ext cx="7175" cy="7150"/>
            </a:xfrm>
            <a:custGeom>
              <a:avLst/>
              <a:gdLst/>
              <a:ahLst/>
              <a:cxnLst/>
              <a:rect l="l" t="t" r="r" b="b"/>
              <a:pathLst>
                <a:path w="287" h="286" extrusionOk="0">
                  <a:moveTo>
                    <a:pt x="132" y="0"/>
                  </a:moveTo>
                  <a:cubicBezTo>
                    <a:pt x="72" y="0"/>
                    <a:pt x="37" y="0"/>
                    <a:pt x="1" y="24"/>
                  </a:cubicBezTo>
                  <a:cubicBezTo>
                    <a:pt x="1" y="107"/>
                    <a:pt x="13" y="191"/>
                    <a:pt x="13" y="286"/>
                  </a:cubicBezTo>
                  <a:cubicBezTo>
                    <a:pt x="108" y="286"/>
                    <a:pt x="191" y="274"/>
                    <a:pt x="287" y="274"/>
                  </a:cubicBezTo>
                  <a:cubicBezTo>
                    <a:pt x="227" y="179"/>
                    <a:pt x="179" y="95"/>
                    <a:pt x="13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79" name="Google Shape;4179;p32"/>
            <p:cNvSpPr/>
            <p:nvPr/>
          </p:nvSpPr>
          <p:spPr>
            <a:xfrm>
              <a:off x="5399775" y="3535225"/>
              <a:ext cx="6575" cy="3900"/>
            </a:xfrm>
            <a:custGeom>
              <a:avLst/>
              <a:gdLst/>
              <a:ahLst/>
              <a:cxnLst/>
              <a:rect l="l" t="t" r="r" b="b"/>
              <a:pathLst>
                <a:path w="263" h="156" extrusionOk="0">
                  <a:moveTo>
                    <a:pt x="205" y="1"/>
                  </a:moveTo>
                  <a:cubicBezTo>
                    <a:pt x="113" y="1"/>
                    <a:pt x="40" y="51"/>
                    <a:pt x="0" y="150"/>
                  </a:cubicBezTo>
                  <a:cubicBezTo>
                    <a:pt x="24" y="150"/>
                    <a:pt x="53" y="155"/>
                    <a:pt x="77" y="155"/>
                  </a:cubicBezTo>
                  <a:cubicBezTo>
                    <a:pt x="89" y="155"/>
                    <a:pt x="100" y="154"/>
                    <a:pt x="107" y="150"/>
                  </a:cubicBezTo>
                  <a:cubicBezTo>
                    <a:pt x="167" y="102"/>
                    <a:pt x="215" y="43"/>
                    <a:pt x="262" y="7"/>
                  </a:cubicBezTo>
                  <a:cubicBezTo>
                    <a:pt x="242" y="3"/>
                    <a:pt x="223" y="1"/>
                    <a:pt x="20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80" name="Google Shape;4180;p32"/>
            <p:cNvSpPr/>
            <p:nvPr/>
          </p:nvSpPr>
          <p:spPr>
            <a:xfrm>
              <a:off x="5478650" y="3545800"/>
              <a:ext cx="8050" cy="2300"/>
            </a:xfrm>
            <a:custGeom>
              <a:avLst/>
              <a:gdLst/>
              <a:ahLst/>
              <a:cxnLst/>
              <a:rect l="l" t="t" r="r" b="b"/>
              <a:pathLst>
                <a:path w="322" h="92" extrusionOk="0">
                  <a:moveTo>
                    <a:pt x="0" y="1"/>
                  </a:moveTo>
                  <a:cubicBezTo>
                    <a:pt x="55" y="62"/>
                    <a:pt x="110" y="91"/>
                    <a:pt x="165" y="91"/>
                  </a:cubicBezTo>
                  <a:cubicBezTo>
                    <a:pt x="218" y="91"/>
                    <a:pt x="270" y="65"/>
                    <a:pt x="322" y="13"/>
                  </a:cubicBezTo>
                  <a:cubicBezTo>
                    <a:pt x="215" y="1"/>
                    <a:pt x="108" y="1"/>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81" name="Google Shape;4181;p32"/>
            <p:cNvSpPr/>
            <p:nvPr/>
          </p:nvSpPr>
          <p:spPr>
            <a:xfrm>
              <a:off x="5532825" y="3552650"/>
              <a:ext cx="3300" cy="1800"/>
            </a:xfrm>
            <a:custGeom>
              <a:avLst/>
              <a:gdLst/>
              <a:ahLst/>
              <a:cxnLst/>
              <a:rect l="l" t="t" r="r" b="b"/>
              <a:pathLst>
                <a:path w="132" h="72" extrusionOk="0">
                  <a:moveTo>
                    <a:pt x="0" y="0"/>
                  </a:moveTo>
                  <a:cubicBezTo>
                    <a:pt x="18" y="48"/>
                    <a:pt x="39" y="72"/>
                    <a:pt x="61" y="72"/>
                  </a:cubicBezTo>
                  <a:cubicBezTo>
                    <a:pt x="84" y="72"/>
                    <a:pt x="108" y="48"/>
                    <a:pt x="13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82" name="Google Shape;4182;p32"/>
            <p:cNvSpPr/>
            <p:nvPr/>
          </p:nvSpPr>
          <p:spPr>
            <a:xfrm>
              <a:off x="5507525" y="3549375"/>
              <a:ext cx="3600" cy="1300"/>
            </a:xfrm>
            <a:custGeom>
              <a:avLst/>
              <a:gdLst/>
              <a:ahLst/>
              <a:cxnLst/>
              <a:rect l="l" t="t" r="r" b="b"/>
              <a:pathLst>
                <a:path w="144" h="52" extrusionOk="0">
                  <a:moveTo>
                    <a:pt x="0" y="1"/>
                  </a:moveTo>
                  <a:cubicBezTo>
                    <a:pt x="10" y="30"/>
                    <a:pt x="20" y="51"/>
                    <a:pt x="30" y="51"/>
                  </a:cubicBezTo>
                  <a:cubicBezTo>
                    <a:pt x="32" y="51"/>
                    <a:pt x="34" y="50"/>
                    <a:pt x="36" y="48"/>
                  </a:cubicBezTo>
                  <a:cubicBezTo>
                    <a:pt x="72" y="36"/>
                    <a:pt x="119" y="12"/>
                    <a:pt x="14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83" name="Google Shape;4183;p32"/>
            <p:cNvSpPr/>
            <p:nvPr/>
          </p:nvSpPr>
          <p:spPr>
            <a:xfrm>
              <a:off x="5503050" y="3567225"/>
              <a:ext cx="7275" cy="5100"/>
            </a:xfrm>
            <a:custGeom>
              <a:avLst/>
              <a:gdLst/>
              <a:ahLst/>
              <a:cxnLst/>
              <a:rect l="l" t="t" r="r" b="b"/>
              <a:pathLst>
                <a:path w="291" h="204" extrusionOk="0">
                  <a:moveTo>
                    <a:pt x="120" y="1"/>
                  </a:moveTo>
                  <a:cubicBezTo>
                    <a:pt x="72" y="37"/>
                    <a:pt x="25" y="49"/>
                    <a:pt x="1" y="72"/>
                  </a:cubicBezTo>
                  <a:cubicBezTo>
                    <a:pt x="60" y="120"/>
                    <a:pt x="96" y="168"/>
                    <a:pt x="156" y="191"/>
                  </a:cubicBezTo>
                  <a:cubicBezTo>
                    <a:pt x="175" y="200"/>
                    <a:pt x="193" y="204"/>
                    <a:pt x="209" y="204"/>
                  </a:cubicBezTo>
                  <a:cubicBezTo>
                    <a:pt x="262" y="204"/>
                    <a:pt x="290" y="163"/>
                    <a:pt x="263" y="108"/>
                  </a:cubicBezTo>
                  <a:cubicBezTo>
                    <a:pt x="251" y="60"/>
                    <a:pt x="156" y="37"/>
                    <a:pt x="12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84" name="Google Shape;4184;p32"/>
            <p:cNvSpPr/>
            <p:nvPr/>
          </p:nvSpPr>
          <p:spPr>
            <a:xfrm>
              <a:off x="5471800" y="3559800"/>
              <a:ext cx="3600" cy="4775"/>
            </a:xfrm>
            <a:custGeom>
              <a:avLst/>
              <a:gdLst/>
              <a:ahLst/>
              <a:cxnLst/>
              <a:rect l="l" t="t" r="r" b="b"/>
              <a:pathLst>
                <a:path w="144" h="191" extrusionOk="0">
                  <a:moveTo>
                    <a:pt x="1" y="0"/>
                  </a:moveTo>
                  <a:lnTo>
                    <a:pt x="1" y="131"/>
                  </a:lnTo>
                  <a:cubicBezTo>
                    <a:pt x="24" y="167"/>
                    <a:pt x="60" y="179"/>
                    <a:pt x="96" y="191"/>
                  </a:cubicBezTo>
                  <a:cubicBezTo>
                    <a:pt x="143" y="95"/>
                    <a:pt x="84" y="36"/>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85" name="Google Shape;4185;p32"/>
            <p:cNvSpPr/>
            <p:nvPr/>
          </p:nvSpPr>
          <p:spPr>
            <a:xfrm>
              <a:off x="5855775" y="3563375"/>
              <a:ext cx="6875" cy="6250"/>
            </a:xfrm>
            <a:custGeom>
              <a:avLst/>
              <a:gdLst/>
              <a:ahLst/>
              <a:cxnLst/>
              <a:rect l="l" t="t" r="r" b="b"/>
              <a:pathLst>
                <a:path w="275" h="250" extrusionOk="0">
                  <a:moveTo>
                    <a:pt x="80" y="0"/>
                  </a:moveTo>
                  <a:cubicBezTo>
                    <a:pt x="55" y="0"/>
                    <a:pt x="29" y="4"/>
                    <a:pt x="1" y="12"/>
                  </a:cubicBezTo>
                  <a:cubicBezTo>
                    <a:pt x="9" y="131"/>
                    <a:pt x="22" y="249"/>
                    <a:pt x="99" y="249"/>
                  </a:cubicBezTo>
                  <a:cubicBezTo>
                    <a:pt x="139" y="249"/>
                    <a:pt x="195" y="219"/>
                    <a:pt x="275" y="143"/>
                  </a:cubicBezTo>
                  <a:cubicBezTo>
                    <a:pt x="228" y="50"/>
                    <a:pt x="167" y="0"/>
                    <a:pt x="8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86" name="Google Shape;4186;p32"/>
            <p:cNvSpPr/>
            <p:nvPr/>
          </p:nvSpPr>
          <p:spPr>
            <a:xfrm>
              <a:off x="5905775" y="3567525"/>
              <a:ext cx="6500" cy="6150"/>
            </a:xfrm>
            <a:custGeom>
              <a:avLst/>
              <a:gdLst/>
              <a:ahLst/>
              <a:cxnLst/>
              <a:rect l="l" t="t" r="r" b="b"/>
              <a:pathLst>
                <a:path w="260" h="246" extrusionOk="0">
                  <a:moveTo>
                    <a:pt x="1" y="1"/>
                  </a:moveTo>
                  <a:cubicBezTo>
                    <a:pt x="1" y="84"/>
                    <a:pt x="1" y="156"/>
                    <a:pt x="25" y="227"/>
                  </a:cubicBezTo>
                  <a:cubicBezTo>
                    <a:pt x="73" y="240"/>
                    <a:pt x="109" y="245"/>
                    <a:pt x="135" y="245"/>
                  </a:cubicBezTo>
                  <a:cubicBezTo>
                    <a:pt x="259" y="245"/>
                    <a:pt x="173" y="123"/>
                    <a:pt x="144" y="25"/>
                  </a:cubicBezTo>
                  <a:cubicBezTo>
                    <a:pt x="96" y="25"/>
                    <a:pt x="49" y="1"/>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87" name="Google Shape;4187;p32"/>
            <p:cNvSpPr/>
            <p:nvPr/>
          </p:nvSpPr>
          <p:spPr>
            <a:xfrm>
              <a:off x="5375075" y="3559825"/>
              <a:ext cx="31875" cy="16075"/>
            </a:xfrm>
            <a:custGeom>
              <a:avLst/>
              <a:gdLst/>
              <a:ahLst/>
              <a:cxnLst/>
              <a:rect l="l" t="t" r="r" b="b"/>
              <a:pathLst>
                <a:path w="1275" h="643" extrusionOk="0">
                  <a:moveTo>
                    <a:pt x="164" y="0"/>
                  </a:moveTo>
                  <a:cubicBezTo>
                    <a:pt x="114" y="0"/>
                    <a:pt x="63" y="4"/>
                    <a:pt x="12" y="11"/>
                  </a:cubicBezTo>
                  <a:cubicBezTo>
                    <a:pt x="0" y="106"/>
                    <a:pt x="0" y="178"/>
                    <a:pt x="0" y="273"/>
                  </a:cubicBezTo>
                  <a:cubicBezTo>
                    <a:pt x="72" y="356"/>
                    <a:pt x="60" y="487"/>
                    <a:pt x="131" y="583"/>
                  </a:cubicBezTo>
                  <a:cubicBezTo>
                    <a:pt x="158" y="619"/>
                    <a:pt x="193" y="635"/>
                    <a:pt x="234" y="635"/>
                  </a:cubicBezTo>
                  <a:cubicBezTo>
                    <a:pt x="246" y="635"/>
                    <a:pt x="260" y="633"/>
                    <a:pt x="274" y="630"/>
                  </a:cubicBezTo>
                  <a:cubicBezTo>
                    <a:pt x="319" y="615"/>
                    <a:pt x="366" y="609"/>
                    <a:pt x="413" y="609"/>
                  </a:cubicBezTo>
                  <a:cubicBezTo>
                    <a:pt x="479" y="609"/>
                    <a:pt x="545" y="621"/>
                    <a:pt x="607" y="642"/>
                  </a:cubicBezTo>
                  <a:cubicBezTo>
                    <a:pt x="657" y="613"/>
                    <a:pt x="710" y="607"/>
                    <a:pt x="765" y="607"/>
                  </a:cubicBezTo>
                  <a:cubicBezTo>
                    <a:pt x="792" y="607"/>
                    <a:pt x="820" y="609"/>
                    <a:pt x="848" y="609"/>
                  </a:cubicBezTo>
                  <a:cubicBezTo>
                    <a:pt x="896" y="609"/>
                    <a:pt x="944" y="605"/>
                    <a:pt x="988" y="583"/>
                  </a:cubicBezTo>
                  <a:cubicBezTo>
                    <a:pt x="1048" y="464"/>
                    <a:pt x="1167" y="475"/>
                    <a:pt x="1274" y="452"/>
                  </a:cubicBezTo>
                  <a:lnTo>
                    <a:pt x="1274" y="428"/>
                  </a:lnTo>
                  <a:cubicBezTo>
                    <a:pt x="1262" y="345"/>
                    <a:pt x="1274" y="214"/>
                    <a:pt x="1167" y="190"/>
                  </a:cubicBezTo>
                  <a:cubicBezTo>
                    <a:pt x="834" y="159"/>
                    <a:pt x="511" y="0"/>
                    <a:pt x="16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88" name="Google Shape;4188;p32"/>
            <p:cNvSpPr/>
            <p:nvPr/>
          </p:nvSpPr>
          <p:spPr>
            <a:xfrm>
              <a:off x="5850425" y="3595500"/>
              <a:ext cx="4775" cy="3175"/>
            </a:xfrm>
            <a:custGeom>
              <a:avLst/>
              <a:gdLst/>
              <a:ahLst/>
              <a:cxnLst/>
              <a:rect l="l" t="t" r="r" b="b"/>
              <a:pathLst>
                <a:path w="191" h="127" extrusionOk="0">
                  <a:moveTo>
                    <a:pt x="48" y="1"/>
                  </a:moveTo>
                  <a:cubicBezTo>
                    <a:pt x="36" y="37"/>
                    <a:pt x="0" y="96"/>
                    <a:pt x="0" y="108"/>
                  </a:cubicBezTo>
                  <a:cubicBezTo>
                    <a:pt x="29" y="121"/>
                    <a:pt x="54" y="127"/>
                    <a:pt x="76" y="127"/>
                  </a:cubicBezTo>
                  <a:cubicBezTo>
                    <a:pt x="137" y="127"/>
                    <a:pt x="173" y="83"/>
                    <a:pt x="191" y="13"/>
                  </a:cubicBezTo>
                  <a:cubicBezTo>
                    <a:pt x="131" y="13"/>
                    <a:pt x="96" y="1"/>
                    <a:pt x="4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89" name="Google Shape;4189;p32"/>
            <p:cNvSpPr/>
            <p:nvPr/>
          </p:nvSpPr>
          <p:spPr>
            <a:xfrm>
              <a:off x="5719750" y="3581825"/>
              <a:ext cx="9450" cy="6575"/>
            </a:xfrm>
            <a:custGeom>
              <a:avLst/>
              <a:gdLst/>
              <a:ahLst/>
              <a:cxnLst/>
              <a:rect l="l" t="t" r="r" b="b"/>
              <a:pathLst>
                <a:path w="378" h="263" extrusionOk="0">
                  <a:moveTo>
                    <a:pt x="262" y="0"/>
                  </a:moveTo>
                  <a:lnTo>
                    <a:pt x="262" y="0"/>
                  </a:lnTo>
                  <a:cubicBezTo>
                    <a:pt x="120" y="24"/>
                    <a:pt x="36" y="119"/>
                    <a:pt x="1" y="250"/>
                  </a:cubicBezTo>
                  <a:cubicBezTo>
                    <a:pt x="60" y="250"/>
                    <a:pt x="133" y="262"/>
                    <a:pt x="194" y="262"/>
                  </a:cubicBezTo>
                  <a:cubicBezTo>
                    <a:pt x="305" y="262"/>
                    <a:pt x="378" y="223"/>
                    <a:pt x="26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90" name="Google Shape;4190;p32"/>
            <p:cNvSpPr/>
            <p:nvPr/>
          </p:nvSpPr>
          <p:spPr>
            <a:xfrm>
              <a:off x="6088400" y="3617250"/>
              <a:ext cx="7325" cy="3725"/>
            </a:xfrm>
            <a:custGeom>
              <a:avLst/>
              <a:gdLst/>
              <a:ahLst/>
              <a:cxnLst/>
              <a:rect l="l" t="t" r="r" b="b"/>
              <a:pathLst>
                <a:path w="293" h="149" extrusionOk="0">
                  <a:moveTo>
                    <a:pt x="6" y="0"/>
                  </a:moveTo>
                  <a:cubicBezTo>
                    <a:pt x="1" y="121"/>
                    <a:pt x="41" y="148"/>
                    <a:pt x="95" y="148"/>
                  </a:cubicBezTo>
                  <a:cubicBezTo>
                    <a:pt x="139" y="148"/>
                    <a:pt x="193" y="130"/>
                    <a:pt x="238" y="130"/>
                  </a:cubicBezTo>
                  <a:cubicBezTo>
                    <a:pt x="258" y="130"/>
                    <a:pt x="277" y="133"/>
                    <a:pt x="292" y="143"/>
                  </a:cubicBezTo>
                  <a:cubicBezTo>
                    <a:pt x="233" y="24"/>
                    <a:pt x="125" y="12"/>
                    <a:pt x="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91" name="Google Shape;4191;p32"/>
            <p:cNvSpPr/>
            <p:nvPr/>
          </p:nvSpPr>
          <p:spPr>
            <a:xfrm>
              <a:off x="5998950" y="3574375"/>
              <a:ext cx="10150" cy="10150"/>
            </a:xfrm>
            <a:custGeom>
              <a:avLst/>
              <a:gdLst/>
              <a:ahLst/>
              <a:cxnLst/>
              <a:rect l="l" t="t" r="r" b="b"/>
              <a:pathLst>
                <a:path w="406" h="406" extrusionOk="0">
                  <a:moveTo>
                    <a:pt x="1" y="1"/>
                  </a:moveTo>
                  <a:lnTo>
                    <a:pt x="1" y="1"/>
                  </a:lnTo>
                  <a:cubicBezTo>
                    <a:pt x="12" y="132"/>
                    <a:pt x="12" y="263"/>
                    <a:pt x="12" y="405"/>
                  </a:cubicBezTo>
                  <a:cubicBezTo>
                    <a:pt x="405" y="382"/>
                    <a:pt x="60" y="132"/>
                    <a:pt x="132" y="24"/>
                  </a:cubicBezTo>
                  <a:cubicBezTo>
                    <a:pt x="84" y="13"/>
                    <a:pt x="48"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92" name="Google Shape;4192;p32"/>
            <p:cNvSpPr/>
            <p:nvPr/>
          </p:nvSpPr>
          <p:spPr>
            <a:xfrm>
              <a:off x="5439350" y="3563675"/>
              <a:ext cx="5700" cy="5375"/>
            </a:xfrm>
            <a:custGeom>
              <a:avLst/>
              <a:gdLst/>
              <a:ahLst/>
              <a:cxnLst/>
              <a:rect l="l" t="t" r="r" b="b"/>
              <a:pathLst>
                <a:path w="228" h="215" extrusionOk="0">
                  <a:moveTo>
                    <a:pt x="1" y="0"/>
                  </a:moveTo>
                  <a:lnTo>
                    <a:pt x="1" y="0"/>
                  </a:lnTo>
                  <a:cubicBezTo>
                    <a:pt x="25" y="95"/>
                    <a:pt x="13" y="214"/>
                    <a:pt x="179" y="214"/>
                  </a:cubicBezTo>
                  <a:cubicBezTo>
                    <a:pt x="191" y="214"/>
                    <a:pt x="227" y="191"/>
                    <a:pt x="227" y="179"/>
                  </a:cubicBezTo>
                  <a:cubicBezTo>
                    <a:pt x="227" y="12"/>
                    <a:pt x="108"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93" name="Google Shape;4193;p32"/>
            <p:cNvSpPr/>
            <p:nvPr/>
          </p:nvSpPr>
          <p:spPr>
            <a:xfrm>
              <a:off x="5452450" y="3565175"/>
              <a:ext cx="3900" cy="4200"/>
            </a:xfrm>
            <a:custGeom>
              <a:avLst/>
              <a:gdLst/>
              <a:ahLst/>
              <a:cxnLst/>
              <a:rect l="l" t="t" r="r" b="b"/>
              <a:pathLst>
                <a:path w="156" h="168" extrusionOk="0">
                  <a:moveTo>
                    <a:pt x="98" y="1"/>
                  </a:moveTo>
                  <a:cubicBezTo>
                    <a:pt x="85" y="1"/>
                    <a:pt x="72" y="7"/>
                    <a:pt x="60" y="23"/>
                  </a:cubicBezTo>
                  <a:cubicBezTo>
                    <a:pt x="25" y="35"/>
                    <a:pt x="13" y="95"/>
                    <a:pt x="1" y="131"/>
                  </a:cubicBezTo>
                  <a:cubicBezTo>
                    <a:pt x="18" y="139"/>
                    <a:pt x="55" y="167"/>
                    <a:pt x="88" y="167"/>
                  </a:cubicBezTo>
                  <a:cubicBezTo>
                    <a:pt x="99" y="167"/>
                    <a:pt x="110" y="164"/>
                    <a:pt x="120" y="154"/>
                  </a:cubicBezTo>
                  <a:cubicBezTo>
                    <a:pt x="144" y="142"/>
                    <a:pt x="155" y="83"/>
                    <a:pt x="155" y="59"/>
                  </a:cubicBezTo>
                  <a:cubicBezTo>
                    <a:pt x="148" y="27"/>
                    <a:pt x="124" y="1"/>
                    <a:pt x="9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94" name="Google Shape;4194;p32"/>
            <p:cNvSpPr/>
            <p:nvPr/>
          </p:nvSpPr>
          <p:spPr>
            <a:xfrm>
              <a:off x="5908175" y="3548675"/>
              <a:ext cx="94075" cy="16400"/>
            </a:xfrm>
            <a:custGeom>
              <a:avLst/>
              <a:gdLst/>
              <a:ahLst/>
              <a:cxnLst/>
              <a:rect l="l" t="t" r="r" b="b"/>
              <a:pathLst>
                <a:path w="3763" h="656" extrusionOk="0">
                  <a:moveTo>
                    <a:pt x="771" y="0"/>
                  </a:moveTo>
                  <a:cubicBezTo>
                    <a:pt x="728" y="0"/>
                    <a:pt x="686" y="2"/>
                    <a:pt x="643" y="5"/>
                  </a:cubicBezTo>
                  <a:cubicBezTo>
                    <a:pt x="429" y="88"/>
                    <a:pt x="179" y="29"/>
                    <a:pt x="0" y="195"/>
                  </a:cubicBezTo>
                  <a:cubicBezTo>
                    <a:pt x="1060" y="433"/>
                    <a:pt x="2131" y="445"/>
                    <a:pt x="3203" y="600"/>
                  </a:cubicBezTo>
                  <a:cubicBezTo>
                    <a:pt x="3249" y="635"/>
                    <a:pt x="3298" y="655"/>
                    <a:pt x="3347" y="655"/>
                  </a:cubicBezTo>
                  <a:cubicBezTo>
                    <a:pt x="3399" y="655"/>
                    <a:pt x="3451" y="632"/>
                    <a:pt x="3501" y="576"/>
                  </a:cubicBezTo>
                  <a:cubicBezTo>
                    <a:pt x="3620" y="540"/>
                    <a:pt x="3703" y="445"/>
                    <a:pt x="3763" y="326"/>
                  </a:cubicBezTo>
                  <a:cubicBezTo>
                    <a:pt x="3215" y="267"/>
                    <a:pt x="2667" y="207"/>
                    <a:pt x="2096" y="183"/>
                  </a:cubicBezTo>
                  <a:cubicBezTo>
                    <a:pt x="1660" y="162"/>
                    <a:pt x="1224" y="0"/>
                    <a:pt x="77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95" name="Google Shape;4195;p32"/>
            <p:cNvSpPr/>
            <p:nvPr/>
          </p:nvSpPr>
          <p:spPr>
            <a:xfrm>
              <a:off x="5987050" y="3578550"/>
              <a:ext cx="2700" cy="1800"/>
            </a:xfrm>
            <a:custGeom>
              <a:avLst/>
              <a:gdLst/>
              <a:ahLst/>
              <a:cxnLst/>
              <a:rect l="l" t="t" r="r" b="b"/>
              <a:pathLst>
                <a:path w="108" h="72" extrusionOk="0">
                  <a:moveTo>
                    <a:pt x="48" y="0"/>
                  </a:moveTo>
                  <a:cubicBezTo>
                    <a:pt x="24" y="12"/>
                    <a:pt x="0" y="24"/>
                    <a:pt x="0" y="24"/>
                  </a:cubicBezTo>
                  <a:cubicBezTo>
                    <a:pt x="0" y="36"/>
                    <a:pt x="12" y="60"/>
                    <a:pt x="24" y="72"/>
                  </a:cubicBezTo>
                  <a:cubicBezTo>
                    <a:pt x="60" y="36"/>
                    <a:pt x="72" y="24"/>
                    <a:pt x="107" y="12"/>
                  </a:cubicBezTo>
                  <a:cubicBezTo>
                    <a:pt x="72" y="12"/>
                    <a:pt x="60" y="0"/>
                    <a:pt x="4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96" name="Google Shape;4196;p32"/>
            <p:cNvSpPr/>
            <p:nvPr/>
          </p:nvSpPr>
          <p:spPr>
            <a:xfrm>
              <a:off x="5705475" y="3558200"/>
              <a:ext cx="24125" cy="5425"/>
            </a:xfrm>
            <a:custGeom>
              <a:avLst/>
              <a:gdLst/>
              <a:ahLst/>
              <a:cxnLst/>
              <a:rect l="l" t="t" r="r" b="b"/>
              <a:pathLst>
                <a:path w="965" h="217" extrusionOk="0">
                  <a:moveTo>
                    <a:pt x="787" y="0"/>
                  </a:moveTo>
                  <a:cubicBezTo>
                    <a:pt x="719" y="0"/>
                    <a:pt x="645" y="28"/>
                    <a:pt x="572" y="52"/>
                  </a:cubicBezTo>
                  <a:cubicBezTo>
                    <a:pt x="521" y="68"/>
                    <a:pt x="467" y="71"/>
                    <a:pt x="413" y="71"/>
                  </a:cubicBezTo>
                  <a:cubicBezTo>
                    <a:pt x="375" y="71"/>
                    <a:pt x="337" y="70"/>
                    <a:pt x="299" y="70"/>
                  </a:cubicBezTo>
                  <a:cubicBezTo>
                    <a:pt x="186" y="70"/>
                    <a:pt x="79" y="84"/>
                    <a:pt x="0" y="195"/>
                  </a:cubicBezTo>
                  <a:cubicBezTo>
                    <a:pt x="36" y="191"/>
                    <a:pt x="72" y="190"/>
                    <a:pt x="109" y="190"/>
                  </a:cubicBezTo>
                  <a:cubicBezTo>
                    <a:pt x="258" y="190"/>
                    <a:pt x="410" y="216"/>
                    <a:pt x="558" y="216"/>
                  </a:cubicBezTo>
                  <a:cubicBezTo>
                    <a:pt x="699" y="216"/>
                    <a:pt x="836" y="192"/>
                    <a:pt x="964" y="100"/>
                  </a:cubicBezTo>
                  <a:cubicBezTo>
                    <a:pt x="912" y="25"/>
                    <a:pt x="852" y="0"/>
                    <a:pt x="78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97" name="Google Shape;4197;p32"/>
            <p:cNvSpPr/>
            <p:nvPr/>
          </p:nvSpPr>
          <p:spPr>
            <a:xfrm>
              <a:off x="5740575" y="3556725"/>
              <a:ext cx="7175" cy="4775"/>
            </a:xfrm>
            <a:custGeom>
              <a:avLst/>
              <a:gdLst/>
              <a:ahLst/>
              <a:cxnLst/>
              <a:rect l="l" t="t" r="r" b="b"/>
              <a:pathLst>
                <a:path w="287" h="191" extrusionOk="0">
                  <a:moveTo>
                    <a:pt x="67" y="0"/>
                  </a:moveTo>
                  <a:cubicBezTo>
                    <a:pt x="46" y="0"/>
                    <a:pt x="24" y="2"/>
                    <a:pt x="1" y="4"/>
                  </a:cubicBezTo>
                  <a:cubicBezTo>
                    <a:pt x="59" y="71"/>
                    <a:pt x="88" y="190"/>
                    <a:pt x="162" y="190"/>
                  </a:cubicBezTo>
                  <a:cubicBezTo>
                    <a:pt x="194" y="190"/>
                    <a:pt x="233" y="168"/>
                    <a:pt x="287" y="111"/>
                  </a:cubicBezTo>
                  <a:cubicBezTo>
                    <a:pt x="229" y="25"/>
                    <a:pt x="156" y="0"/>
                    <a:pt x="6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98" name="Google Shape;4198;p32"/>
            <p:cNvSpPr/>
            <p:nvPr/>
          </p:nvSpPr>
          <p:spPr>
            <a:xfrm>
              <a:off x="5698325" y="3561575"/>
              <a:ext cx="2700" cy="1450"/>
            </a:xfrm>
            <a:custGeom>
              <a:avLst/>
              <a:gdLst/>
              <a:ahLst/>
              <a:cxnLst/>
              <a:rect l="l" t="t" r="r" b="b"/>
              <a:pathLst>
                <a:path w="108" h="58" extrusionOk="0">
                  <a:moveTo>
                    <a:pt x="72" y="1"/>
                  </a:moveTo>
                  <a:cubicBezTo>
                    <a:pt x="48" y="24"/>
                    <a:pt x="24" y="36"/>
                    <a:pt x="0" y="48"/>
                  </a:cubicBezTo>
                  <a:cubicBezTo>
                    <a:pt x="12" y="54"/>
                    <a:pt x="27" y="57"/>
                    <a:pt x="45" y="57"/>
                  </a:cubicBezTo>
                  <a:cubicBezTo>
                    <a:pt x="63" y="57"/>
                    <a:pt x="84" y="54"/>
                    <a:pt x="107" y="48"/>
                  </a:cubicBezTo>
                  <a:cubicBezTo>
                    <a:pt x="84" y="36"/>
                    <a:pt x="84" y="24"/>
                    <a:pt x="7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99" name="Google Shape;4199;p32"/>
            <p:cNvSpPr/>
            <p:nvPr/>
          </p:nvSpPr>
          <p:spPr>
            <a:xfrm>
              <a:off x="6100150" y="3641350"/>
              <a:ext cx="2125" cy="2625"/>
            </a:xfrm>
            <a:custGeom>
              <a:avLst/>
              <a:gdLst/>
              <a:ahLst/>
              <a:cxnLst/>
              <a:rect l="l" t="t" r="r" b="b"/>
              <a:pathLst>
                <a:path w="85" h="105" extrusionOk="0">
                  <a:moveTo>
                    <a:pt x="25" y="1"/>
                  </a:moveTo>
                  <a:cubicBezTo>
                    <a:pt x="13" y="12"/>
                    <a:pt x="1" y="24"/>
                    <a:pt x="13" y="60"/>
                  </a:cubicBezTo>
                  <a:cubicBezTo>
                    <a:pt x="19" y="90"/>
                    <a:pt x="30" y="105"/>
                    <a:pt x="44" y="105"/>
                  </a:cubicBezTo>
                  <a:cubicBezTo>
                    <a:pt x="57" y="105"/>
                    <a:pt x="72" y="90"/>
                    <a:pt x="84" y="60"/>
                  </a:cubicBezTo>
                  <a:cubicBezTo>
                    <a:pt x="84" y="48"/>
                    <a:pt x="84" y="12"/>
                    <a:pt x="7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00" name="Google Shape;4200;p32"/>
            <p:cNvSpPr/>
            <p:nvPr/>
          </p:nvSpPr>
          <p:spPr>
            <a:xfrm>
              <a:off x="5798325" y="3617550"/>
              <a:ext cx="3900" cy="2700"/>
            </a:xfrm>
            <a:custGeom>
              <a:avLst/>
              <a:gdLst/>
              <a:ahLst/>
              <a:cxnLst/>
              <a:rect l="l" t="t" r="r" b="b"/>
              <a:pathLst>
                <a:path w="156" h="108" extrusionOk="0">
                  <a:moveTo>
                    <a:pt x="155" y="0"/>
                  </a:moveTo>
                  <a:cubicBezTo>
                    <a:pt x="108" y="24"/>
                    <a:pt x="48" y="60"/>
                    <a:pt x="1" y="107"/>
                  </a:cubicBezTo>
                  <a:cubicBezTo>
                    <a:pt x="48" y="72"/>
                    <a:pt x="108" y="24"/>
                    <a:pt x="15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01" name="Google Shape;4201;p32"/>
            <p:cNvSpPr/>
            <p:nvPr/>
          </p:nvSpPr>
          <p:spPr>
            <a:xfrm>
              <a:off x="5724800" y="3515450"/>
              <a:ext cx="116725" cy="13800"/>
            </a:xfrm>
            <a:custGeom>
              <a:avLst/>
              <a:gdLst/>
              <a:ahLst/>
              <a:cxnLst/>
              <a:rect l="l" t="t" r="r" b="b"/>
              <a:pathLst>
                <a:path w="4669" h="552" extrusionOk="0">
                  <a:moveTo>
                    <a:pt x="84" y="0"/>
                  </a:moveTo>
                  <a:cubicBezTo>
                    <a:pt x="1" y="95"/>
                    <a:pt x="1" y="179"/>
                    <a:pt x="72" y="274"/>
                  </a:cubicBezTo>
                  <a:cubicBezTo>
                    <a:pt x="120" y="286"/>
                    <a:pt x="180" y="286"/>
                    <a:pt x="215" y="298"/>
                  </a:cubicBezTo>
                  <a:cubicBezTo>
                    <a:pt x="320" y="279"/>
                    <a:pt x="421" y="255"/>
                    <a:pt x="519" y="255"/>
                  </a:cubicBezTo>
                  <a:cubicBezTo>
                    <a:pt x="611" y="255"/>
                    <a:pt x="700" y="276"/>
                    <a:pt x="787" y="345"/>
                  </a:cubicBezTo>
                  <a:cubicBezTo>
                    <a:pt x="870" y="393"/>
                    <a:pt x="977" y="417"/>
                    <a:pt x="1072" y="465"/>
                  </a:cubicBezTo>
                  <a:cubicBezTo>
                    <a:pt x="1087" y="460"/>
                    <a:pt x="1104" y="457"/>
                    <a:pt x="1122" y="457"/>
                  </a:cubicBezTo>
                  <a:cubicBezTo>
                    <a:pt x="1148" y="457"/>
                    <a:pt x="1176" y="463"/>
                    <a:pt x="1203" y="476"/>
                  </a:cubicBezTo>
                  <a:cubicBezTo>
                    <a:pt x="1203" y="500"/>
                    <a:pt x="1227" y="512"/>
                    <a:pt x="1239" y="512"/>
                  </a:cubicBezTo>
                  <a:cubicBezTo>
                    <a:pt x="1251" y="515"/>
                    <a:pt x="1262" y="517"/>
                    <a:pt x="1273" y="517"/>
                  </a:cubicBezTo>
                  <a:cubicBezTo>
                    <a:pt x="1304" y="517"/>
                    <a:pt x="1328" y="503"/>
                    <a:pt x="1346" y="476"/>
                  </a:cubicBezTo>
                  <a:cubicBezTo>
                    <a:pt x="1775" y="476"/>
                    <a:pt x="2215" y="500"/>
                    <a:pt x="2644" y="500"/>
                  </a:cubicBezTo>
                  <a:cubicBezTo>
                    <a:pt x="2747" y="536"/>
                    <a:pt x="2852" y="546"/>
                    <a:pt x="2957" y="546"/>
                  </a:cubicBezTo>
                  <a:cubicBezTo>
                    <a:pt x="3072" y="546"/>
                    <a:pt x="3187" y="534"/>
                    <a:pt x="3300" y="534"/>
                  </a:cubicBezTo>
                  <a:cubicBezTo>
                    <a:pt x="3324" y="534"/>
                    <a:pt x="3347" y="535"/>
                    <a:pt x="3370" y="536"/>
                  </a:cubicBezTo>
                  <a:lnTo>
                    <a:pt x="4204" y="536"/>
                  </a:lnTo>
                  <a:cubicBezTo>
                    <a:pt x="4226" y="526"/>
                    <a:pt x="4250" y="522"/>
                    <a:pt x="4277" y="522"/>
                  </a:cubicBezTo>
                  <a:cubicBezTo>
                    <a:pt x="4351" y="522"/>
                    <a:pt x="4440" y="552"/>
                    <a:pt x="4514" y="552"/>
                  </a:cubicBezTo>
                  <a:cubicBezTo>
                    <a:pt x="4601" y="552"/>
                    <a:pt x="4668" y="511"/>
                    <a:pt x="4668" y="334"/>
                  </a:cubicBezTo>
                  <a:cubicBezTo>
                    <a:pt x="4501" y="298"/>
                    <a:pt x="4335" y="274"/>
                    <a:pt x="4180" y="262"/>
                  </a:cubicBezTo>
                  <a:cubicBezTo>
                    <a:pt x="2811" y="143"/>
                    <a:pt x="1442" y="215"/>
                    <a:pt x="8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02" name="Google Shape;4202;p32"/>
            <p:cNvSpPr/>
            <p:nvPr/>
          </p:nvSpPr>
          <p:spPr>
            <a:xfrm>
              <a:off x="5825500" y="3522500"/>
              <a:ext cx="84475" cy="13075"/>
            </a:xfrm>
            <a:custGeom>
              <a:avLst/>
              <a:gdLst/>
              <a:ahLst/>
              <a:cxnLst/>
              <a:rect l="l" t="t" r="r" b="b"/>
              <a:pathLst>
                <a:path w="3379" h="523" extrusionOk="0">
                  <a:moveTo>
                    <a:pt x="1134" y="1"/>
                  </a:moveTo>
                  <a:cubicBezTo>
                    <a:pt x="962" y="1"/>
                    <a:pt x="790" y="15"/>
                    <a:pt x="616" y="52"/>
                  </a:cubicBezTo>
                  <a:cubicBezTo>
                    <a:pt x="519" y="194"/>
                    <a:pt x="389" y="204"/>
                    <a:pt x="255" y="204"/>
                  </a:cubicBezTo>
                  <a:cubicBezTo>
                    <a:pt x="232" y="204"/>
                    <a:pt x="209" y="204"/>
                    <a:pt x="186" y="204"/>
                  </a:cubicBezTo>
                  <a:cubicBezTo>
                    <a:pt x="130" y="204"/>
                    <a:pt x="74" y="206"/>
                    <a:pt x="21" y="218"/>
                  </a:cubicBezTo>
                  <a:cubicBezTo>
                    <a:pt x="0" y="270"/>
                    <a:pt x="16" y="304"/>
                    <a:pt x="36" y="304"/>
                  </a:cubicBezTo>
                  <a:cubicBezTo>
                    <a:pt x="39" y="304"/>
                    <a:pt x="42" y="303"/>
                    <a:pt x="45" y="302"/>
                  </a:cubicBezTo>
                  <a:lnTo>
                    <a:pt x="450" y="349"/>
                  </a:lnTo>
                  <a:cubicBezTo>
                    <a:pt x="618" y="390"/>
                    <a:pt x="787" y="401"/>
                    <a:pt x="956" y="401"/>
                  </a:cubicBezTo>
                  <a:cubicBezTo>
                    <a:pt x="1137" y="401"/>
                    <a:pt x="1319" y="389"/>
                    <a:pt x="1498" y="389"/>
                  </a:cubicBezTo>
                  <a:cubicBezTo>
                    <a:pt x="1686" y="389"/>
                    <a:pt x="1873" y="402"/>
                    <a:pt x="2057" y="456"/>
                  </a:cubicBezTo>
                  <a:cubicBezTo>
                    <a:pt x="2378" y="456"/>
                    <a:pt x="2712" y="468"/>
                    <a:pt x="3033" y="480"/>
                  </a:cubicBezTo>
                  <a:cubicBezTo>
                    <a:pt x="3097" y="512"/>
                    <a:pt x="3155" y="523"/>
                    <a:pt x="3215" y="523"/>
                  </a:cubicBezTo>
                  <a:cubicBezTo>
                    <a:pt x="3245" y="523"/>
                    <a:pt x="3275" y="520"/>
                    <a:pt x="3307" y="516"/>
                  </a:cubicBezTo>
                  <a:cubicBezTo>
                    <a:pt x="3343" y="480"/>
                    <a:pt x="3379" y="421"/>
                    <a:pt x="3379" y="361"/>
                  </a:cubicBezTo>
                  <a:cubicBezTo>
                    <a:pt x="3343" y="278"/>
                    <a:pt x="3260" y="242"/>
                    <a:pt x="3188" y="194"/>
                  </a:cubicBezTo>
                  <a:cubicBezTo>
                    <a:pt x="2890" y="183"/>
                    <a:pt x="2581" y="135"/>
                    <a:pt x="2283" y="111"/>
                  </a:cubicBezTo>
                  <a:cubicBezTo>
                    <a:pt x="1897" y="70"/>
                    <a:pt x="1517" y="1"/>
                    <a:pt x="113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03" name="Google Shape;4203;p32"/>
            <p:cNvSpPr/>
            <p:nvPr/>
          </p:nvSpPr>
          <p:spPr>
            <a:xfrm>
              <a:off x="5905500" y="3527500"/>
              <a:ext cx="84250" cy="13875"/>
            </a:xfrm>
            <a:custGeom>
              <a:avLst/>
              <a:gdLst/>
              <a:ahLst/>
              <a:cxnLst/>
              <a:rect l="l" t="t" r="r" b="b"/>
              <a:pathLst>
                <a:path w="3370" h="555" extrusionOk="0">
                  <a:moveTo>
                    <a:pt x="506" y="0"/>
                  </a:moveTo>
                  <a:cubicBezTo>
                    <a:pt x="338" y="0"/>
                    <a:pt x="170" y="6"/>
                    <a:pt x="0" y="18"/>
                  </a:cubicBezTo>
                  <a:cubicBezTo>
                    <a:pt x="48" y="54"/>
                    <a:pt x="107" y="102"/>
                    <a:pt x="155" y="149"/>
                  </a:cubicBezTo>
                  <a:cubicBezTo>
                    <a:pt x="223" y="228"/>
                    <a:pt x="299" y="253"/>
                    <a:pt x="378" y="253"/>
                  </a:cubicBezTo>
                  <a:cubicBezTo>
                    <a:pt x="503" y="253"/>
                    <a:pt x="635" y="191"/>
                    <a:pt x="751" y="191"/>
                  </a:cubicBezTo>
                  <a:cubicBezTo>
                    <a:pt x="793" y="191"/>
                    <a:pt x="833" y="199"/>
                    <a:pt x="869" y="221"/>
                  </a:cubicBezTo>
                  <a:cubicBezTo>
                    <a:pt x="849" y="221"/>
                    <a:pt x="824" y="219"/>
                    <a:pt x="796" y="219"/>
                  </a:cubicBezTo>
                  <a:cubicBezTo>
                    <a:pt x="738" y="219"/>
                    <a:pt x="667" y="225"/>
                    <a:pt x="595" y="256"/>
                  </a:cubicBezTo>
                  <a:cubicBezTo>
                    <a:pt x="548" y="304"/>
                    <a:pt x="548" y="375"/>
                    <a:pt x="607" y="411"/>
                  </a:cubicBezTo>
                  <a:cubicBezTo>
                    <a:pt x="1417" y="459"/>
                    <a:pt x="2238" y="506"/>
                    <a:pt x="3036" y="554"/>
                  </a:cubicBezTo>
                  <a:cubicBezTo>
                    <a:pt x="3131" y="471"/>
                    <a:pt x="3262" y="518"/>
                    <a:pt x="3346" y="435"/>
                  </a:cubicBezTo>
                  <a:cubicBezTo>
                    <a:pt x="3369" y="375"/>
                    <a:pt x="3346" y="328"/>
                    <a:pt x="3286" y="292"/>
                  </a:cubicBezTo>
                  <a:cubicBezTo>
                    <a:pt x="3228" y="297"/>
                    <a:pt x="3169" y="300"/>
                    <a:pt x="3110" y="300"/>
                  </a:cubicBezTo>
                  <a:cubicBezTo>
                    <a:pt x="2895" y="300"/>
                    <a:pt x="2677" y="267"/>
                    <a:pt x="2453" y="221"/>
                  </a:cubicBezTo>
                  <a:cubicBezTo>
                    <a:pt x="1808" y="88"/>
                    <a:pt x="1163" y="0"/>
                    <a:pt x="50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04" name="Google Shape;4204;p32"/>
            <p:cNvSpPr/>
            <p:nvPr/>
          </p:nvSpPr>
          <p:spPr>
            <a:xfrm>
              <a:off x="5840900" y="3480325"/>
              <a:ext cx="65500" cy="19675"/>
            </a:xfrm>
            <a:custGeom>
              <a:avLst/>
              <a:gdLst/>
              <a:ahLst/>
              <a:cxnLst/>
              <a:rect l="l" t="t" r="r" b="b"/>
              <a:pathLst>
                <a:path w="2620" h="787" extrusionOk="0">
                  <a:moveTo>
                    <a:pt x="298" y="0"/>
                  </a:moveTo>
                  <a:cubicBezTo>
                    <a:pt x="298" y="1"/>
                    <a:pt x="299" y="1"/>
                    <a:pt x="299" y="2"/>
                  </a:cubicBezTo>
                  <a:lnTo>
                    <a:pt x="299" y="2"/>
                  </a:lnTo>
                  <a:lnTo>
                    <a:pt x="310" y="0"/>
                  </a:lnTo>
                  <a:close/>
                  <a:moveTo>
                    <a:pt x="572" y="0"/>
                  </a:moveTo>
                  <a:cubicBezTo>
                    <a:pt x="536" y="36"/>
                    <a:pt x="489" y="72"/>
                    <a:pt x="429" y="72"/>
                  </a:cubicBezTo>
                  <a:cubicBezTo>
                    <a:pt x="370" y="72"/>
                    <a:pt x="323" y="37"/>
                    <a:pt x="299" y="2"/>
                  </a:cubicBezTo>
                  <a:lnTo>
                    <a:pt x="299" y="2"/>
                  </a:lnTo>
                  <a:lnTo>
                    <a:pt x="0" y="36"/>
                  </a:lnTo>
                  <a:cubicBezTo>
                    <a:pt x="96" y="155"/>
                    <a:pt x="167" y="274"/>
                    <a:pt x="155" y="441"/>
                  </a:cubicBezTo>
                  <a:cubicBezTo>
                    <a:pt x="191" y="500"/>
                    <a:pt x="238" y="548"/>
                    <a:pt x="298" y="572"/>
                  </a:cubicBezTo>
                  <a:cubicBezTo>
                    <a:pt x="375" y="601"/>
                    <a:pt x="445" y="638"/>
                    <a:pt x="519" y="638"/>
                  </a:cubicBezTo>
                  <a:cubicBezTo>
                    <a:pt x="537" y="638"/>
                    <a:pt x="554" y="636"/>
                    <a:pt x="572" y="631"/>
                  </a:cubicBezTo>
                  <a:cubicBezTo>
                    <a:pt x="668" y="615"/>
                    <a:pt x="762" y="608"/>
                    <a:pt x="856" y="608"/>
                  </a:cubicBezTo>
                  <a:cubicBezTo>
                    <a:pt x="1113" y="608"/>
                    <a:pt x="1364" y="663"/>
                    <a:pt x="1608" y="750"/>
                  </a:cubicBezTo>
                  <a:cubicBezTo>
                    <a:pt x="1643" y="774"/>
                    <a:pt x="1679" y="786"/>
                    <a:pt x="1718" y="786"/>
                  </a:cubicBezTo>
                  <a:cubicBezTo>
                    <a:pt x="1757" y="786"/>
                    <a:pt x="1798" y="774"/>
                    <a:pt x="1846" y="750"/>
                  </a:cubicBezTo>
                  <a:cubicBezTo>
                    <a:pt x="2096" y="738"/>
                    <a:pt x="2358" y="727"/>
                    <a:pt x="2620" y="715"/>
                  </a:cubicBezTo>
                  <a:cubicBezTo>
                    <a:pt x="2513" y="322"/>
                    <a:pt x="1965" y="488"/>
                    <a:pt x="1858" y="119"/>
                  </a:cubicBezTo>
                  <a:cubicBezTo>
                    <a:pt x="1758" y="98"/>
                    <a:pt x="1666" y="94"/>
                    <a:pt x="1573" y="94"/>
                  </a:cubicBezTo>
                  <a:cubicBezTo>
                    <a:pt x="1511" y="94"/>
                    <a:pt x="1448" y="96"/>
                    <a:pt x="1381" y="96"/>
                  </a:cubicBezTo>
                  <a:cubicBezTo>
                    <a:pt x="1366" y="94"/>
                    <a:pt x="1350" y="93"/>
                    <a:pt x="1334" y="93"/>
                  </a:cubicBezTo>
                  <a:cubicBezTo>
                    <a:pt x="1298" y="93"/>
                    <a:pt x="1262" y="96"/>
                    <a:pt x="1226" y="96"/>
                  </a:cubicBezTo>
                  <a:cubicBezTo>
                    <a:pt x="1155" y="96"/>
                    <a:pt x="1086" y="86"/>
                    <a:pt x="1024" y="24"/>
                  </a:cubicBezTo>
                  <a:cubicBezTo>
                    <a:pt x="965" y="36"/>
                    <a:pt x="917" y="36"/>
                    <a:pt x="870" y="36"/>
                  </a:cubicBezTo>
                  <a:cubicBezTo>
                    <a:pt x="870" y="60"/>
                    <a:pt x="858" y="60"/>
                    <a:pt x="810" y="60"/>
                  </a:cubicBezTo>
                  <a:cubicBezTo>
                    <a:pt x="786" y="60"/>
                    <a:pt x="750" y="36"/>
                    <a:pt x="727" y="12"/>
                  </a:cubicBezTo>
                  <a:cubicBezTo>
                    <a:pt x="667" y="0"/>
                    <a:pt x="619" y="0"/>
                    <a:pt x="57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05" name="Google Shape;4205;p32"/>
            <p:cNvSpPr/>
            <p:nvPr/>
          </p:nvSpPr>
          <p:spPr>
            <a:xfrm>
              <a:off x="5991225" y="3534800"/>
              <a:ext cx="40200" cy="11625"/>
            </a:xfrm>
            <a:custGeom>
              <a:avLst/>
              <a:gdLst/>
              <a:ahLst/>
              <a:cxnLst/>
              <a:rect l="l" t="t" r="r" b="b"/>
              <a:pathLst>
                <a:path w="1608" h="465" extrusionOk="0">
                  <a:moveTo>
                    <a:pt x="476" y="0"/>
                  </a:moveTo>
                  <a:cubicBezTo>
                    <a:pt x="444" y="115"/>
                    <a:pt x="396" y="151"/>
                    <a:pt x="335" y="151"/>
                  </a:cubicBezTo>
                  <a:cubicBezTo>
                    <a:pt x="283" y="151"/>
                    <a:pt x="221" y="123"/>
                    <a:pt x="155" y="95"/>
                  </a:cubicBezTo>
                  <a:cubicBezTo>
                    <a:pt x="71" y="143"/>
                    <a:pt x="12" y="203"/>
                    <a:pt x="0" y="298"/>
                  </a:cubicBezTo>
                  <a:cubicBezTo>
                    <a:pt x="228" y="430"/>
                    <a:pt x="460" y="444"/>
                    <a:pt x="697" y="444"/>
                  </a:cubicBezTo>
                  <a:cubicBezTo>
                    <a:pt x="763" y="444"/>
                    <a:pt x="829" y="443"/>
                    <a:pt x="895" y="443"/>
                  </a:cubicBezTo>
                  <a:cubicBezTo>
                    <a:pt x="977" y="443"/>
                    <a:pt x="1060" y="445"/>
                    <a:pt x="1143" y="453"/>
                  </a:cubicBezTo>
                  <a:cubicBezTo>
                    <a:pt x="1310" y="417"/>
                    <a:pt x="1500" y="464"/>
                    <a:pt x="1607" y="286"/>
                  </a:cubicBezTo>
                  <a:cubicBezTo>
                    <a:pt x="1560" y="226"/>
                    <a:pt x="1500" y="179"/>
                    <a:pt x="1441" y="119"/>
                  </a:cubicBezTo>
                  <a:cubicBezTo>
                    <a:pt x="1317" y="119"/>
                    <a:pt x="1194" y="140"/>
                    <a:pt x="1075" y="140"/>
                  </a:cubicBezTo>
                  <a:cubicBezTo>
                    <a:pt x="940" y="140"/>
                    <a:pt x="810" y="114"/>
                    <a:pt x="69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06" name="Google Shape;4206;p32"/>
            <p:cNvSpPr/>
            <p:nvPr/>
          </p:nvSpPr>
          <p:spPr>
            <a:xfrm>
              <a:off x="5693650" y="3512225"/>
              <a:ext cx="32975" cy="10375"/>
            </a:xfrm>
            <a:custGeom>
              <a:avLst/>
              <a:gdLst/>
              <a:ahLst/>
              <a:cxnLst/>
              <a:rect l="l" t="t" r="r" b="b"/>
              <a:pathLst>
                <a:path w="1319" h="415" extrusionOk="0">
                  <a:moveTo>
                    <a:pt x="113" y="1"/>
                  </a:moveTo>
                  <a:cubicBezTo>
                    <a:pt x="14" y="1"/>
                    <a:pt x="1" y="69"/>
                    <a:pt x="21" y="177"/>
                  </a:cubicBezTo>
                  <a:cubicBezTo>
                    <a:pt x="238" y="313"/>
                    <a:pt x="476" y="373"/>
                    <a:pt x="724" y="373"/>
                  </a:cubicBezTo>
                  <a:cubicBezTo>
                    <a:pt x="802" y="373"/>
                    <a:pt x="881" y="367"/>
                    <a:pt x="961" y="355"/>
                  </a:cubicBezTo>
                  <a:lnTo>
                    <a:pt x="1140" y="403"/>
                  </a:lnTo>
                  <a:cubicBezTo>
                    <a:pt x="1187" y="403"/>
                    <a:pt x="1247" y="415"/>
                    <a:pt x="1306" y="415"/>
                  </a:cubicBezTo>
                  <a:cubicBezTo>
                    <a:pt x="1318" y="332"/>
                    <a:pt x="1318" y="236"/>
                    <a:pt x="1318" y="153"/>
                  </a:cubicBezTo>
                  <a:cubicBezTo>
                    <a:pt x="1211" y="117"/>
                    <a:pt x="1128" y="93"/>
                    <a:pt x="1021" y="58"/>
                  </a:cubicBezTo>
                  <a:cubicBezTo>
                    <a:pt x="1009" y="70"/>
                    <a:pt x="985" y="105"/>
                    <a:pt x="973" y="105"/>
                  </a:cubicBezTo>
                  <a:cubicBezTo>
                    <a:pt x="949" y="82"/>
                    <a:pt x="902" y="70"/>
                    <a:pt x="866" y="58"/>
                  </a:cubicBezTo>
                  <a:cubicBezTo>
                    <a:pt x="652" y="46"/>
                    <a:pt x="413" y="22"/>
                    <a:pt x="187" y="10"/>
                  </a:cubicBezTo>
                  <a:cubicBezTo>
                    <a:pt x="158" y="4"/>
                    <a:pt x="134" y="1"/>
                    <a:pt x="11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07" name="Google Shape;4207;p32"/>
            <p:cNvSpPr/>
            <p:nvPr/>
          </p:nvSpPr>
          <p:spPr>
            <a:xfrm>
              <a:off x="5837325" y="3491625"/>
              <a:ext cx="43175" cy="7475"/>
            </a:xfrm>
            <a:custGeom>
              <a:avLst/>
              <a:gdLst/>
              <a:ahLst/>
              <a:cxnLst/>
              <a:rect l="l" t="t" r="r" b="b"/>
              <a:pathLst>
                <a:path w="1727" h="299" extrusionOk="0">
                  <a:moveTo>
                    <a:pt x="286" y="1"/>
                  </a:moveTo>
                  <a:cubicBezTo>
                    <a:pt x="239" y="60"/>
                    <a:pt x="179" y="108"/>
                    <a:pt x="108" y="108"/>
                  </a:cubicBezTo>
                  <a:cubicBezTo>
                    <a:pt x="60" y="108"/>
                    <a:pt x="36" y="120"/>
                    <a:pt x="0" y="156"/>
                  </a:cubicBezTo>
                  <a:cubicBezTo>
                    <a:pt x="280" y="269"/>
                    <a:pt x="569" y="289"/>
                    <a:pt x="859" y="289"/>
                  </a:cubicBezTo>
                  <a:cubicBezTo>
                    <a:pt x="1029" y="289"/>
                    <a:pt x="1198" y="282"/>
                    <a:pt x="1367" y="282"/>
                  </a:cubicBezTo>
                  <a:cubicBezTo>
                    <a:pt x="1488" y="282"/>
                    <a:pt x="1608" y="286"/>
                    <a:pt x="1727" y="298"/>
                  </a:cubicBezTo>
                  <a:cubicBezTo>
                    <a:pt x="1488" y="163"/>
                    <a:pt x="1244" y="43"/>
                    <a:pt x="983" y="43"/>
                  </a:cubicBezTo>
                  <a:cubicBezTo>
                    <a:pt x="854" y="43"/>
                    <a:pt x="722" y="73"/>
                    <a:pt x="584" y="144"/>
                  </a:cubicBezTo>
                  <a:cubicBezTo>
                    <a:pt x="524" y="96"/>
                    <a:pt x="477" y="48"/>
                    <a:pt x="44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08" name="Google Shape;4208;p32"/>
            <p:cNvSpPr/>
            <p:nvPr/>
          </p:nvSpPr>
          <p:spPr>
            <a:xfrm>
              <a:off x="5676300" y="3502650"/>
              <a:ext cx="14600" cy="10725"/>
            </a:xfrm>
            <a:custGeom>
              <a:avLst/>
              <a:gdLst/>
              <a:ahLst/>
              <a:cxnLst/>
              <a:rect l="l" t="t" r="r" b="b"/>
              <a:pathLst>
                <a:path w="584" h="429" extrusionOk="0">
                  <a:moveTo>
                    <a:pt x="286" y="0"/>
                  </a:moveTo>
                  <a:lnTo>
                    <a:pt x="286" y="0"/>
                  </a:lnTo>
                  <a:cubicBezTo>
                    <a:pt x="0" y="250"/>
                    <a:pt x="274" y="322"/>
                    <a:pt x="417" y="429"/>
                  </a:cubicBezTo>
                  <a:cubicBezTo>
                    <a:pt x="476" y="381"/>
                    <a:pt x="572" y="357"/>
                    <a:pt x="584" y="262"/>
                  </a:cubicBezTo>
                  <a:cubicBezTo>
                    <a:pt x="572" y="215"/>
                    <a:pt x="548" y="191"/>
                    <a:pt x="536" y="143"/>
                  </a:cubicBezTo>
                  <a:cubicBezTo>
                    <a:pt x="429" y="131"/>
                    <a:pt x="345" y="84"/>
                    <a:pt x="28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09" name="Google Shape;4209;p32"/>
            <p:cNvSpPr/>
            <p:nvPr/>
          </p:nvSpPr>
          <p:spPr>
            <a:xfrm>
              <a:off x="5686700" y="3509200"/>
              <a:ext cx="11650" cy="7450"/>
            </a:xfrm>
            <a:custGeom>
              <a:avLst/>
              <a:gdLst/>
              <a:ahLst/>
              <a:cxnLst/>
              <a:rect l="l" t="t" r="r" b="b"/>
              <a:pathLst>
                <a:path w="466" h="298" extrusionOk="0">
                  <a:moveTo>
                    <a:pt x="168" y="0"/>
                  </a:moveTo>
                  <a:lnTo>
                    <a:pt x="1" y="167"/>
                  </a:lnTo>
                  <a:cubicBezTo>
                    <a:pt x="108" y="214"/>
                    <a:pt x="215" y="250"/>
                    <a:pt x="299" y="298"/>
                  </a:cubicBezTo>
                  <a:lnTo>
                    <a:pt x="465" y="131"/>
                  </a:lnTo>
                  <a:cubicBezTo>
                    <a:pt x="394" y="36"/>
                    <a:pt x="287" y="12"/>
                    <a:pt x="16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10" name="Google Shape;4210;p32"/>
            <p:cNvSpPr/>
            <p:nvPr/>
          </p:nvSpPr>
          <p:spPr>
            <a:xfrm>
              <a:off x="5730175" y="3520350"/>
              <a:ext cx="14300" cy="4275"/>
            </a:xfrm>
            <a:custGeom>
              <a:avLst/>
              <a:gdLst/>
              <a:ahLst/>
              <a:cxnLst/>
              <a:rect l="l" t="t" r="r" b="b"/>
              <a:pathLst>
                <a:path w="572" h="171" extrusionOk="0">
                  <a:moveTo>
                    <a:pt x="291" y="1"/>
                  </a:moveTo>
                  <a:cubicBezTo>
                    <a:pt x="199" y="1"/>
                    <a:pt x="104" y="45"/>
                    <a:pt x="0" y="126"/>
                  </a:cubicBezTo>
                  <a:cubicBezTo>
                    <a:pt x="90" y="161"/>
                    <a:pt x="185" y="170"/>
                    <a:pt x="282" y="170"/>
                  </a:cubicBezTo>
                  <a:cubicBezTo>
                    <a:pt x="378" y="170"/>
                    <a:pt x="476" y="161"/>
                    <a:pt x="572" y="161"/>
                  </a:cubicBezTo>
                  <a:cubicBezTo>
                    <a:pt x="480" y="51"/>
                    <a:pt x="388" y="1"/>
                    <a:pt x="29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11" name="Google Shape;4211;p32"/>
            <p:cNvSpPr/>
            <p:nvPr/>
          </p:nvSpPr>
          <p:spPr>
            <a:xfrm>
              <a:off x="5717675" y="3520800"/>
              <a:ext cx="4475" cy="1450"/>
            </a:xfrm>
            <a:custGeom>
              <a:avLst/>
              <a:gdLst/>
              <a:ahLst/>
              <a:cxnLst/>
              <a:rect l="l" t="t" r="r" b="b"/>
              <a:pathLst>
                <a:path w="179" h="58" extrusionOk="0">
                  <a:moveTo>
                    <a:pt x="0" y="1"/>
                  </a:moveTo>
                  <a:lnTo>
                    <a:pt x="0" y="1"/>
                  </a:lnTo>
                  <a:cubicBezTo>
                    <a:pt x="44" y="35"/>
                    <a:pt x="81" y="57"/>
                    <a:pt x="126" y="57"/>
                  </a:cubicBezTo>
                  <a:cubicBezTo>
                    <a:pt x="142" y="57"/>
                    <a:pt x="160" y="55"/>
                    <a:pt x="179" y="48"/>
                  </a:cubicBezTo>
                  <a:lnTo>
                    <a:pt x="0"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12" name="Google Shape;4212;p32"/>
            <p:cNvSpPr/>
            <p:nvPr/>
          </p:nvSpPr>
          <p:spPr>
            <a:xfrm>
              <a:off x="6199575" y="3507700"/>
              <a:ext cx="4475" cy="1225"/>
            </a:xfrm>
            <a:custGeom>
              <a:avLst/>
              <a:gdLst/>
              <a:ahLst/>
              <a:cxnLst/>
              <a:rect l="l" t="t" r="r" b="b"/>
              <a:pathLst>
                <a:path w="179" h="49" extrusionOk="0">
                  <a:moveTo>
                    <a:pt x="119" y="1"/>
                  </a:moveTo>
                  <a:cubicBezTo>
                    <a:pt x="72" y="13"/>
                    <a:pt x="36" y="36"/>
                    <a:pt x="0" y="48"/>
                  </a:cubicBezTo>
                  <a:lnTo>
                    <a:pt x="179" y="48"/>
                  </a:lnTo>
                  <a:cubicBezTo>
                    <a:pt x="143" y="36"/>
                    <a:pt x="131" y="1"/>
                    <a:pt x="11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13" name="Google Shape;4213;p32"/>
            <p:cNvSpPr/>
            <p:nvPr/>
          </p:nvSpPr>
          <p:spPr>
            <a:xfrm>
              <a:off x="5940025" y="3486375"/>
              <a:ext cx="49725" cy="13100"/>
            </a:xfrm>
            <a:custGeom>
              <a:avLst/>
              <a:gdLst/>
              <a:ahLst/>
              <a:cxnLst/>
              <a:rect l="l" t="t" r="r" b="b"/>
              <a:pathLst>
                <a:path w="1989" h="524" extrusionOk="0">
                  <a:moveTo>
                    <a:pt x="1115" y="1"/>
                  </a:moveTo>
                  <a:cubicBezTo>
                    <a:pt x="952" y="1"/>
                    <a:pt x="789" y="8"/>
                    <a:pt x="619" y="8"/>
                  </a:cubicBezTo>
                  <a:lnTo>
                    <a:pt x="203" y="8"/>
                  </a:lnTo>
                  <a:cubicBezTo>
                    <a:pt x="119" y="8"/>
                    <a:pt x="60" y="32"/>
                    <a:pt x="24" y="80"/>
                  </a:cubicBezTo>
                  <a:cubicBezTo>
                    <a:pt x="24" y="115"/>
                    <a:pt x="0" y="139"/>
                    <a:pt x="0" y="163"/>
                  </a:cubicBezTo>
                  <a:cubicBezTo>
                    <a:pt x="24" y="223"/>
                    <a:pt x="48" y="294"/>
                    <a:pt x="95" y="330"/>
                  </a:cubicBezTo>
                  <a:cubicBezTo>
                    <a:pt x="143" y="377"/>
                    <a:pt x="191" y="413"/>
                    <a:pt x="250" y="425"/>
                  </a:cubicBezTo>
                  <a:cubicBezTo>
                    <a:pt x="345" y="437"/>
                    <a:pt x="441" y="437"/>
                    <a:pt x="512" y="496"/>
                  </a:cubicBezTo>
                  <a:lnTo>
                    <a:pt x="631" y="496"/>
                  </a:lnTo>
                  <a:cubicBezTo>
                    <a:pt x="631" y="485"/>
                    <a:pt x="655" y="485"/>
                    <a:pt x="691" y="461"/>
                  </a:cubicBezTo>
                  <a:cubicBezTo>
                    <a:pt x="697" y="458"/>
                    <a:pt x="704" y="456"/>
                    <a:pt x="712" y="456"/>
                  </a:cubicBezTo>
                  <a:cubicBezTo>
                    <a:pt x="738" y="456"/>
                    <a:pt x="771" y="470"/>
                    <a:pt x="798" y="496"/>
                  </a:cubicBezTo>
                  <a:lnTo>
                    <a:pt x="1215" y="496"/>
                  </a:lnTo>
                  <a:cubicBezTo>
                    <a:pt x="1280" y="514"/>
                    <a:pt x="1349" y="523"/>
                    <a:pt x="1421" y="523"/>
                  </a:cubicBezTo>
                  <a:cubicBezTo>
                    <a:pt x="1494" y="523"/>
                    <a:pt x="1572" y="514"/>
                    <a:pt x="1655" y="496"/>
                  </a:cubicBezTo>
                  <a:lnTo>
                    <a:pt x="1786" y="496"/>
                  </a:lnTo>
                  <a:cubicBezTo>
                    <a:pt x="1988" y="163"/>
                    <a:pt x="1703" y="115"/>
                    <a:pt x="1488" y="20"/>
                  </a:cubicBezTo>
                  <a:cubicBezTo>
                    <a:pt x="1361" y="5"/>
                    <a:pt x="1238" y="1"/>
                    <a:pt x="111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14" name="Google Shape;4214;p32"/>
            <p:cNvSpPr/>
            <p:nvPr/>
          </p:nvSpPr>
          <p:spPr>
            <a:xfrm>
              <a:off x="5884650" y="3482550"/>
              <a:ext cx="37225" cy="15950"/>
            </a:xfrm>
            <a:custGeom>
              <a:avLst/>
              <a:gdLst/>
              <a:ahLst/>
              <a:cxnLst/>
              <a:rect l="l" t="t" r="r" b="b"/>
              <a:pathLst>
                <a:path w="1489" h="638" extrusionOk="0">
                  <a:moveTo>
                    <a:pt x="389" y="0"/>
                  </a:moveTo>
                  <a:cubicBezTo>
                    <a:pt x="303" y="0"/>
                    <a:pt x="221" y="19"/>
                    <a:pt x="155" y="102"/>
                  </a:cubicBezTo>
                  <a:cubicBezTo>
                    <a:pt x="1" y="328"/>
                    <a:pt x="96" y="459"/>
                    <a:pt x="334" y="507"/>
                  </a:cubicBezTo>
                  <a:cubicBezTo>
                    <a:pt x="513" y="542"/>
                    <a:pt x="715" y="471"/>
                    <a:pt x="870" y="638"/>
                  </a:cubicBezTo>
                  <a:lnTo>
                    <a:pt x="965" y="638"/>
                  </a:lnTo>
                  <a:cubicBezTo>
                    <a:pt x="1132" y="542"/>
                    <a:pt x="1358" y="578"/>
                    <a:pt x="1465" y="399"/>
                  </a:cubicBezTo>
                  <a:cubicBezTo>
                    <a:pt x="1477" y="340"/>
                    <a:pt x="1489" y="280"/>
                    <a:pt x="1477" y="221"/>
                  </a:cubicBezTo>
                  <a:cubicBezTo>
                    <a:pt x="1429" y="149"/>
                    <a:pt x="1370" y="90"/>
                    <a:pt x="1286" y="42"/>
                  </a:cubicBezTo>
                  <a:cubicBezTo>
                    <a:pt x="1234" y="23"/>
                    <a:pt x="1185" y="14"/>
                    <a:pt x="1136" y="14"/>
                  </a:cubicBezTo>
                  <a:cubicBezTo>
                    <a:pt x="1096" y="14"/>
                    <a:pt x="1055" y="20"/>
                    <a:pt x="1013" y="30"/>
                  </a:cubicBezTo>
                  <a:cubicBezTo>
                    <a:pt x="983" y="54"/>
                    <a:pt x="952" y="62"/>
                    <a:pt x="921" y="62"/>
                  </a:cubicBezTo>
                  <a:cubicBezTo>
                    <a:pt x="841" y="62"/>
                    <a:pt x="760" y="7"/>
                    <a:pt x="691" y="7"/>
                  </a:cubicBezTo>
                  <a:cubicBezTo>
                    <a:pt x="665" y="12"/>
                    <a:pt x="638" y="14"/>
                    <a:pt x="610" y="14"/>
                  </a:cubicBezTo>
                  <a:cubicBezTo>
                    <a:pt x="538" y="14"/>
                    <a:pt x="462" y="0"/>
                    <a:pt x="38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15" name="Google Shape;4215;p32"/>
            <p:cNvSpPr/>
            <p:nvPr/>
          </p:nvSpPr>
          <p:spPr>
            <a:xfrm>
              <a:off x="6045375" y="3491625"/>
              <a:ext cx="28275" cy="10975"/>
            </a:xfrm>
            <a:custGeom>
              <a:avLst/>
              <a:gdLst/>
              <a:ahLst/>
              <a:cxnLst/>
              <a:rect l="l" t="t" r="r" b="b"/>
              <a:pathLst>
                <a:path w="1131" h="439" extrusionOk="0">
                  <a:moveTo>
                    <a:pt x="156" y="1"/>
                  </a:moveTo>
                  <a:cubicBezTo>
                    <a:pt x="132" y="25"/>
                    <a:pt x="120" y="36"/>
                    <a:pt x="108" y="84"/>
                  </a:cubicBezTo>
                  <a:cubicBezTo>
                    <a:pt x="72" y="120"/>
                    <a:pt x="49" y="179"/>
                    <a:pt x="37" y="227"/>
                  </a:cubicBezTo>
                  <a:cubicBezTo>
                    <a:pt x="13" y="263"/>
                    <a:pt x="13" y="275"/>
                    <a:pt x="1" y="298"/>
                  </a:cubicBezTo>
                  <a:cubicBezTo>
                    <a:pt x="138" y="411"/>
                    <a:pt x="287" y="438"/>
                    <a:pt x="439" y="438"/>
                  </a:cubicBezTo>
                  <a:cubicBezTo>
                    <a:pt x="575" y="438"/>
                    <a:pt x="714" y="417"/>
                    <a:pt x="849" y="417"/>
                  </a:cubicBezTo>
                  <a:cubicBezTo>
                    <a:pt x="864" y="417"/>
                    <a:pt x="879" y="417"/>
                    <a:pt x="894" y="417"/>
                  </a:cubicBezTo>
                  <a:cubicBezTo>
                    <a:pt x="907" y="420"/>
                    <a:pt x="921" y="421"/>
                    <a:pt x="934" y="421"/>
                  </a:cubicBezTo>
                  <a:cubicBezTo>
                    <a:pt x="1038" y="421"/>
                    <a:pt x="1131" y="342"/>
                    <a:pt x="1120" y="215"/>
                  </a:cubicBezTo>
                  <a:cubicBezTo>
                    <a:pt x="1096" y="60"/>
                    <a:pt x="1001" y="25"/>
                    <a:pt x="870" y="25"/>
                  </a:cubicBezTo>
                  <a:cubicBezTo>
                    <a:pt x="632" y="1"/>
                    <a:pt x="394" y="1"/>
                    <a:pt x="15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16" name="Google Shape;4216;p32"/>
            <p:cNvSpPr/>
            <p:nvPr/>
          </p:nvSpPr>
          <p:spPr>
            <a:xfrm>
              <a:off x="6012950" y="3489850"/>
              <a:ext cx="30375" cy="11925"/>
            </a:xfrm>
            <a:custGeom>
              <a:avLst/>
              <a:gdLst/>
              <a:ahLst/>
              <a:cxnLst/>
              <a:rect l="l" t="t" r="r" b="b"/>
              <a:pathLst>
                <a:path w="1215" h="477" extrusionOk="0">
                  <a:moveTo>
                    <a:pt x="294" y="0"/>
                  </a:moveTo>
                  <a:cubicBezTo>
                    <a:pt x="181" y="0"/>
                    <a:pt x="77" y="49"/>
                    <a:pt x="0" y="227"/>
                  </a:cubicBezTo>
                  <a:lnTo>
                    <a:pt x="155" y="369"/>
                  </a:lnTo>
                  <a:cubicBezTo>
                    <a:pt x="238" y="453"/>
                    <a:pt x="357" y="429"/>
                    <a:pt x="453" y="477"/>
                  </a:cubicBezTo>
                  <a:cubicBezTo>
                    <a:pt x="595" y="465"/>
                    <a:pt x="738" y="465"/>
                    <a:pt x="881" y="465"/>
                  </a:cubicBezTo>
                  <a:cubicBezTo>
                    <a:pt x="976" y="417"/>
                    <a:pt x="1096" y="429"/>
                    <a:pt x="1167" y="369"/>
                  </a:cubicBezTo>
                  <a:cubicBezTo>
                    <a:pt x="1215" y="310"/>
                    <a:pt x="1215" y="250"/>
                    <a:pt x="1179" y="191"/>
                  </a:cubicBezTo>
                  <a:cubicBezTo>
                    <a:pt x="1112" y="95"/>
                    <a:pt x="1037" y="38"/>
                    <a:pt x="936" y="38"/>
                  </a:cubicBezTo>
                  <a:cubicBezTo>
                    <a:pt x="911" y="38"/>
                    <a:pt x="885" y="41"/>
                    <a:pt x="857" y="48"/>
                  </a:cubicBezTo>
                  <a:cubicBezTo>
                    <a:pt x="817" y="67"/>
                    <a:pt x="774" y="75"/>
                    <a:pt x="730" y="75"/>
                  </a:cubicBezTo>
                  <a:cubicBezTo>
                    <a:pt x="589" y="75"/>
                    <a:pt x="434" y="0"/>
                    <a:pt x="29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17" name="Google Shape;4217;p32"/>
            <p:cNvSpPr/>
            <p:nvPr/>
          </p:nvSpPr>
          <p:spPr>
            <a:xfrm>
              <a:off x="5989725" y="3486350"/>
              <a:ext cx="22350" cy="14600"/>
            </a:xfrm>
            <a:custGeom>
              <a:avLst/>
              <a:gdLst/>
              <a:ahLst/>
              <a:cxnLst/>
              <a:rect l="l" t="t" r="r" b="b"/>
              <a:pathLst>
                <a:path w="894" h="584" extrusionOk="0">
                  <a:moveTo>
                    <a:pt x="371" y="0"/>
                  </a:moveTo>
                  <a:cubicBezTo>
                    <a:pt x="274" y="0"/>
                    <a:pt x="179" y="15"/>
                    <a:pt x="84" y="33"/>
                  </a:cubicBezTo>
                  <a:cubicBezTo>
                    <a:pt x="12" y="152"/>
                    <a:pt x="0" y="259"/>
                    <a:pt x="84" y="367"/>
                  </a:cubicBezTo>
                  <a:cubicBezTo>
                    <a:pt x="155" y="450"/>
                    <a:pt x="298" y="426"/>
                    <a:pt x="370" y="509"/>
                  </a:cubicBezTo>
                  <a:cubicBezTo>
                    <a:pt x="441" y="557"/>
                    <a:pt x="515" y="584"/>
                    <a:pt x="588" y="584"/>
                  </a:cubicBezTo>
                  <a:cubicBezTo>
                    <a:pt x="661" y="584"/>
                    <a:pt x="733" y="557"/>
                    <a:pt x="798" y="497"/>
                  </a:cubicBezTo>
                  <a:lnTo>
                    <a:pt x="798" y="367"/>
                  </a:lnTo>
                  <a:cubicBezTo>
                    <a:pt x="893" y="188"/>
                    <a:pt x="739" y="152"/>
                    <a:pt x="655" y="69"/>
                  </a:cubicBezTo>
                  <a:lnTo>
                    <a:pt x="667" y="57"/>
                  </a:lnTo>
                  <a:cubicBezTo>
                    <a:pt x="566" y="15"/>
                    <a:pt x="468" y="0"/>
                    <a:pt x="37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18" name="Google Shape;4218;p32"/>
            <p:cNvSpPr/>
            <p:nvPr/>
          </p:nvSpPr>
          <p:spPr>
            <a:xfrm>
              <a:off x="6006100" y="3488050"/>
              <a:ext cx="30375" cy="8275"/>
            </a:xfrm>
            <a:custGeom>
              <a:avLst/>
              <a:gdLst/>
              <a:ahLst/>
              <a:cxnLst/>
              <a:rect l="l" t="t" r="r" b="b"/>
              <a:pathLst>
                <a:path w="1215" h="331" extrusionOk="0">
                  <a:moveTo>
                    <a:pt x="0" y="1"/>
                  </a:moveTo>
                  <a:cubicBezTo>
                    <a:pt x="60" y="108"/>
                    <a:pt x="96" y="191"/>
                    <a:pt x="143" y="299"/>
                  </a:cubicBezTo>
                  <a:cubicBezTo>
                    <a:pt x="167" y="293"/>
                    <a:pt x="191" y="290"/>
                    <a:pt x="213" y="290"/>
                  </a:cubicBezTo>
                  <a:cubicBezTo>
                    <a:pt x="235" y="290"/>
                    <a:pt x="256" y="293"/>
                    <a:pt x="274" y="299"/>
                  </a:cubicBezTo>
                  <a:cubicBezTo>
                    <a:pt x="368" y="192"/>
                    <a:pt x="461" y="142"/>
                    <a:pt x="558" y="142"/>
                  </a:cubicBezTo>
                  <a:cubicBezTo>
                    <a:pt x="647" y="142"/>
                    <a:pt x="737" y="183"/>
                    <a:pt x="834" y="263"/>
                  </a:cubicBezTo>
                  <a:cubicBezTo>
                    <a:pt x="890" y="312"/>
                    <a:pt x="933" y="331"/>
                    <a:pt x="969" y="331"/>
                  </a:cubicBezTo>
                  <a:cubicBezTo>
                    <a:pt x="1054" y="331"/>
                    <a:pt x="1093" y="219"/>
                    <a:pt x="1143" y="144"/>
                  </a:cubicBezTo>
                  <a:cubicBezTo>
                    <a:pt x="1203" y="120"/>
                    <a:pt x="1215" y="72"/>
                    <a:pt x="1143" y="25"/>
                  </a:cubicBezTo>
                  <a:cubicBezTo>
                    <a:pt x="750" y="13"/>
                    <a:pt x="381" y="1"/>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19" name="Google Shape;4219;p32"/>
            <p:cNvSpPr/>
            <p:nvPr/>
          </p:nvSpPr>
          <p:spPr>
            <a:xfrm>
              <a:off x="5917700" y="3486450"/>
              <a:ext cx="19375" cy="12350"/>
            </a:xfrm>
            <a:custGeom>
              <a:avLst/>
              <a:gdLst/>
              <a:ahLst/>
              <a:cxnLst/>
              <a:rect l="l" t="t" r="r" b="b"/>
              <a:pathLst>
                <a:path w="775" h="494" extrusionOk="0">
                  <a:moveTo>
                    <a:pt x="318" y="1"/>
                  </a:moveTo>
                  <a:cubicBezTo>
                    <a:pt x="239" y="1"/>
                    <a:pt x="163" y="15"/>
                    <a:pt x="95" y="77"/>
                  </a:cubicBezTo>
                  <a:lnTo>
                    <a:pt x="95" y="208"/>
                  </a:lnTo>
                  <a:cubicBezTo>
                    <a:pt x="0" y="386"/>
                    <a:pt x="155" y="422"/>
                    <a:pt x="238" y="493"/>
                  </a:cubicBezTo>
                  <a:lnTo>
                    <a:pt x="500" y="493"/>
                  </a:lnTo>
                  <a:cubicBezTo>
                    <a:pt x="560" y="446"/>
                    <a:pt x="595" y="410"/>
                    <a:pt x="643" y="351"/>
                  </a:cubicBezTo>
                  <a:cubicBezTo>
                    <a:pt x="703" y="208"/>
                    <a:pt x="774" y="77"/>
                    <a:pt x="584" y="5"/>
                  </a:cubicBezTo>
                  <a:cubicBezTo>
                    <a:pt x="560" y="9"/>
                    <a:pt x="536" y="10"/>
                    <a:pt x="513" y="10"/>
                  </a:cubicBezTo>
                  <a:cubicBezTo>
                    <a:pt x="447" y="10"/>
                    <a:pt x="382" y="1"/>
                    <a:pt x="31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20" name="Google Shape;4220;p32"/>
            <p:cNvSpPr/>
            <p:nvPr/>
          </p:nvSpPr>
          <p:spPr>
            <a:xfrm>
              <a:off x="5977225" y="3485975"/>
              <a:ext cx="14900" cy="12525"/>
            </a:xfrm>
            <a:custGeom>
              <a:avLst/>
              <a:gdLst/>
              <a:ahLst/>
              <a:cxnLst/>
              <a:rect l="l" t="t" r="r" b="b"/>
              <a:pathLst>
                <a:path w="596" h="501" extrusionOk="0">
                  <a:moveTo>
                    <a:pt x="307" y="1"/>
                  </a:moveTo>
                  <a:cubicBezTo>
                    <a:pt x="209" y="1"/>
                    <a:pt x="108" y="30"/>
                    <a:pt x="0" y="72"/>
                  </a:cubicBezTo>
                  <a:cubicBezTo>
                    <a:pt x="96" y="215"/>
                    <a:pt x="322" y="274"/>
                    <a:pt x="286" y="501"/>
                  </a:cubicBezTo>
                  <a:cubicBezTo>
                    <a:pt x="393" y="453"/>
                    <a:pt x="477" y="405"/>
                    <a:pt x="584" y="370"/>
                  </a:cubicBezTo>
                  <a:cubicBezTo>
                    <a:pt x="584" y="274"/>
                    <a:pt x="596" y="203"/>
                    <a:pt x="596" y="108"/>
                  </a:cubicBezTo>
                  <a:cubicBezTo>
                    <a:pt x="500" y="30"/>
                    <a:pt x="405" y="1"/>
                    <a:pt x="30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21" name="Google Shape;4221;p32"/>
            <p:cNvSpPr/>
            <p:nvPr/>
          </p:nvSpPr>
          <p:spPr>
            <a:xfrm>
              <a:off x="5908750" y="3491625"/>
              <a:ext cx="15225" cy="6875"/>
            </a:xfrm>
            <a:custGeom>
              <a:avLst/>
              <a:gdLst/>
              <a:ahLst/>
              <a:cxnLst/>
              <a:rect l="l" t="t" r="r" b="b"/>
              <a:pathLst>
                <a:path w="609" h="275" extrusionOk="0">
                  <a:moveTo>
                    <a:pt x="453" y="1"/>
                  </a:moveTo>
                  <a:lnTo>
                    <a:pt x="1" y="275"/>
                  </a:lnTo>
                  <a:lnTo>
                    <a:pt x="608" y="275"/>
                  </a:lnTo>
                  <a:cubicBezTo>
                    <a:pt x="561" y="179"/>
                    <a:pt x="513" y="96"/>
                    <a:pt x="45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22" name="Google Shape;4222;p32"/>
            <p:cNvSpPr/>
            <p:nvPr/>
          </p:nvSpPr>
          <p:spPr>
            <a:xfrm>
              <a:off x="5970375" y="3497200"/>
              <a:ext cx="10750" cy="4950"/>
            </a:xfrm>
            <a:custGeom>
              <a:avLst/>
              <a:gdLst/>
              <a:ahLst/>
              <a:cxnLst/>
              <a:rect l="l" t="t" r="r" b="b"/>
              <a:pathLst>
                <a:path w="430" h="198" extrusionOk="0">
                  <a:moveTo>
                    <a:pt x="210" y="1"/>
                  </a:moveTo>
                  <a:cubicBezTo>
                    <a:pt x="140" y="1"/>
                    <a:pt x="72" y="22"/>
                    <a:pt x="1" y="63"/>
                  </a:cubicBezTo>
                  <a:cubicBezTo>
                    <a:pt x="66" y="153"/>
                    <a:pt x="135" y="197"/>
                    <a:pt x="206" y="197"/>
                  </a:cubicBezTo>
                  <a:cubicBezTo>
                    <a:pt x="277" y="197"/>
                    <a:pt x="352" y="153"/>
                    <a:pt x="429" y="63"/>
                  </a:cubicBezTo>
                  <a:cubicBezTo>
                    <a:pt x="352" y="22"/>
                    <a:pt x="280" y="1"/>
                    <a:pt x="21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23" name="Google Shape;4223;p32"/>
            <p:cNvSpPr/>
            <p:nvPr/>
          </p:nvSpPr>
          <p:spPr>
            <a:xfrm>
              <a:off x="6034675" y="3488350"/>
              <a:ext cx="14000" cy="6875"/>
            </a:xfrm>
            <a:custGeom>
              <a:avLst/>
              <a:gdLst/>
              <a:ahLst/>
              <a:cxnLst/>
              <a:rect l="l" t="t" r="r" b="b"/>
              <a:pathLst>
                <a:path w="560" h="275" extrusionOk="0">
                  <a:moveTo>
                    <a:pt x="560" y="1"/>
                  </a:moveTo>
                  <a:cubicBezTo>
                    <a:pt x="381" y="1"/>
                    <a:pt x="191" y="13"/>
                    <a:pt x="0" y="13"/>
                  </a:cubicBezTo>
                  <a:lnTo>
                    <a:pt x="0" y="132"/>
                  </a:lnTo>
                  <a:cubicBezTo>
                    <a:pt x="107" y="179"/>
                    <a:pt x="191" y="227"/>
                    <a:pt x="262" y="275"/>
                  </a:cubicBezTo>
                  <a:lnTo>
                    <a:pt x="358" y="275"/>
                  </a:lnTo>
                  <a:cubicBezTo>
                    <a:pt x="441" y="251"/>
                    <a:pt x="500" y="215"/>
                    <a:pt x="560" y="132"/>
                  </a:cubicBezTo>
                  <a:lnTo>
                    <a:pt x="560"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24" name="Google Shape;4224;p32"/>
            <p:cNvSpPr/>
            <p:nvPr/>
          </p:nvSpPr>
          <p:spPr>
            <a:xfrm>
              <a:off x="5998950" y="3498475"/>
              <a:ext cx="10750" cy="3750"/>
            </a:xfrm>
            <a:custGeom>
              <a:avLst/>
              <a:gdLst/>
              <a:ahLst/>
              <a:cxnLst/>
              <a:rect l="l" t="t" r="r" b="b"/>
              <a:pathLst>
                <a:path w="430" h="150" extrusionOk="0">
                  <a:moveTo>
                    <a:pt x="429" y="1"/>
                  </a:moveTo>
                  <a:lnTo>
                    <a:pt x="429" y="1"/>
                  </a:lnTo>
                  <a:cubicBezTo>
                    <a:pt x="286" y="12"/>
                    <a:pt x="143" y="12"/>
                    <a:pt x="1" y="12"/>
                  </a:cubicBezTo>
                  <a:cubicBezTo>
                    <a:pt x="72" y="102"/>
                    <a:pt x="143" y="149"/>
                    <a:pt x="215" y="149"/>
                  </a:cubicBezTo>
                  <a:cubicBezTo>
                    <a:pt x="286" y="149"/>
                    <a:pt x="358" y="102"/>
                    <a:pt x="42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25" name="Google Shape;4225;p32"/>
            <p:cNvSpPr/>
            <p:nvPr/>
          </p:nvSpPr>
          <p:spPr>
            <a:xfrm>
              <a:off x="6034975" y="3498775"/>
              <a:ext cx="7150" cy="2950"/>
            </a:xfrm>
            <a:custGeom>
              <a:avLst/>
              <a:gdLst/>
              <a:ahLst/>
              <a:cxnLst/>
              <a:rect l="l" t="t" r="r" b="b"/>
              <a:pathLst>
                <a:path w="286" h="118" extrusionOk="0">
                  <a:moveTo>
                    <a:pt x="286" y="0"/>
                  </a:moveTo>
                  <a:cubicBezTo>
                    <a:pt x="179" y="0"/>
                    <a:pt x="72" y="12"/>
                    <a:pt x="0" y="108"/>
                  </a:cubicBezTo>
                  <a:cubicBezTo>
                    <a:pt x="32" y="114"/>
                    <a:pt x="61" y="118"/>
                    <a:pt x="89" y="118"/>
                  </a:cubicBezTo>
                  <a:cubicBezTo>
                    <a:pt x="168" y="118"/>
                    <a:pt x="233" y="88"/>
                    <a:pt x="28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26" name="Google Shape;4226;p32"/>
            <p:cNvSpPr/>
            <p:nvPr/>
          </p:nvSpPr>
          <p:spPr>
            <a:xfrm>
              <a:off x="5991800" y="3495500"/>
              <a:ext cx="7175" cy="3600"/>
            </a:xfrm>
            <a:custGeom>
              <a:avLst/>
              <a:gdLst/>
              <a:ahLst/>
              <a:cxnLst/>
              <a:rect l="l" t="t" r="r" b="b"/>
              <a:pathLst>
                <a:path w="287" h="144" extrusionOk="0">
                  <a:moveTo>
                    <a:pt x="1" y="1"/>
                  </a:moveTo>
                  <a:cubicBezTo>
                    <a:pt x="60" y="108"/>
                    <a:pt x="168" y="131"/>
                    <a:pt x="287" y="143"/>
                  </a:cubicBezTo>
                  <a:cubicBezTo>
                    <a:pt x="227" y="24"/>
                    <a:pt x="120" y="1"/>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27" name="Google Shape;4227;p32"/>
            <p:cNvSpPr/>
            <p:nvPr/>
          </p:nvSpPr>
          <p:spPr>
            <a:xfrm>
              <a:off x="6016800" y="3498775"/>
              <a:ext cx="7475" cy="2950"/>
            </a:xfrm>
            <a:custGeom>
              <a:avLst/>
              <a:gdLst/>
              <a:ahLst/>
              <a:cxnLst/>
              <a:rect l="l" t="t" r="r" b="b"/>
              <a:pathLst>
                <a:path w="299" h="118" extrusionOk="0">
                  <a:moveTo>
                    <a:pt x="1" y="0"/>
                  </a:moveTo>
                  <a:cubicBezTo>
                    <a:pt x="54" y="88"/>
                    <a:pt x="125" y="118"/>
                    <a:pt x="207" y="118"/>
                  </a:cubicBezTo>
                  <a:cubicBezTo>
                    <a:pt x="237" y="118"/>
                    <a:pt x="267" y="114"/>
                    <a:pt x="299" y="108"/>
                  </a:cubicBezTo>
                  <a:cubicBezTo>
                    <a:pt x="227" y="12"/>
                    <a:pt x="120" y="0"/>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28" name="Google Shape;4228;p32"/>
            <p:cNvSpPr/>
            <p:nvPr/>
          </p:nvSpPr>
          <p:spPr>
            <a:xfrm>
              <a:off x="5943875" y="3495200"/>
              <a:ext cx="8675" cy="3300"/>
            </a:xfrm>
            <a:custGeom>
              <a:avLst/>
              <a:gdLst/>
              <a:ahLst/>
              <a:cxnLst/>
              <a:rect l="l" t="t" r="r" b="b"/>
              <a:pathLst>
                <a:path w="347" h="132" extrusionOk="0">
                  <a:moveTo>
                    <a:pt x="49" y="1"/>
                  </a:moveTo>
                  <a:cubicBezTo>
                    <a:pt x="1" y="36"/>
                    <a:pt x="1" y="84"/>
                    <a:pt x="25" y="132"/>
                  </a:cubicBezTo>
                  <a:lnTo>
                    <a:pt x="346" y="132"/>
                  </a:lnTo>
                  <a:cubicBezTo>
                    <a:pt x="263" y="24"/>
                    <a:pt x="168" y="1"/>
                    <a:pt x="4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29" name="Google Shape;4229;p32"/>
            <p:cNvSpPr/>
            <p:nvPr/>
          </p:nvSpPr>
          <p:spPr>
            <a:xfrm>
              <a:off x="5930500" y="3493325"/>
              <a:ext cx="8050" cy="5175"/>
            </a:xfrm>
            <a:custGeom>
              <a:avLst/>
              <a:gdLst/>
              <a:ahLst/>
              <a:cxnLst/>
              <a:rect l="l" t="t" r="r" b="b"/>
              <a:pathLst>
                <a:path w="322" h="207" extrusionOk="0">
                  <a:moveTo>
                    <a:pt x="163" y="0"/>
                  </a:moveTo>
                  <a:cubicBezTo>
                    <a:pt x="109" y="0"/>
                    <a:pt x="56" y="24"/>
                    <a:pt x="12" y="76"/>
                  </a:cubicBezTo>
                  <a:cubicBezTo>
                    <a:pt x="12" y="111"/>
                    <a:pt x="12" y="159"/>
                    <a:pt x="0" y="207"/>
                  </a:cubicBezTo>
                  <a:cubicBezTo>
                    <a:pt x="107" y="207"/>
                    <a:pt x="203" y="207"/>
                    <a:pt x="310" y="195"/>
                  </a:cubicBezTo>
                  <a:cubicBezTo>
                    <a:pt x="322" y="135"/>
                    <a:pt x="310" y="76"/>
                    <a:pt x="262" y="28"/>
                  </a:cubicBezTo>
                  <a:cubicBezTo>
                    <a:pt x="230" y="10"/>
                    <a:pt x="196" y="0"/>
                    <a:pt x="16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30" name="Google Shape;4230;p32"/>
            <p:cNvSpPr/>
            <p:nvPr/>
          </p:nvSpPr>
          <p:spPr>
            <a:xfrm>
              <a:off x="5937925" y="3492950"/>
              <a:ext cx="7475" cy="5550"/>
            </a:xfrm>
            <a:custGeom>
              <a:avLst/>
              <a:gdLst/>
              <a:ahLst/>
              <a:cxnLst/>
              <a:rect l="l" t="t" r="r" b="b"/>
              <a:pathLst>
                <a:path w="299" h="222" extrusionOk="0">
                  <a:moveTo>
                    <a:pt x="128" y="0"/>
                  </a:moveTo>
                  <a:cubicBezTo>
                    <a:pt x="98" y="0"/>
                    <a:pt x="71" y="8"/>
                    <a:pt x="48" y="31"/>
                  </a:cubicBezTo>
                  <a:lnTo>
                    <a:pt x="1" y="91"/>
                  </a:lnTo>
                  <a:cubicBezTo>
                    <a:pt x="1" y="126"/>
                    <a:pt x="1" y="174"/>
                    <a:pt x="13" y="222"/>
                  </a:cubicBezTo>
                  <a:cubicBezTo>
                    <a:pt x="108" y="222"/>
                    <a:pt x="179" y="222"/>
                    <a:pt x="287" y="210"/>
                  </a:cubicBezTo>
                  <a:cubicBezTo>
                    <a:pt x="298" y="162"/>
                    <a:pt x="298" y="114"/>
                    <a:pt x="298" y="67"/>
                  </a:cubicBezTo>
                  <a:cubicBezTo>
                    <a:pt x="263" y="43"/>
                    <a:pt x="227" y="31"/>
                    <a:pt x="179" y="7"/>
                  </a:cubicBezTo>
                  <a:cubicBezTo>
                    <a:pt x="162" y="3"/>
                    <a:pt x="145" y="0"/>
                    <a:pt x="12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31" name="Google Shape;4231;p32"/>
            <p:cNvSpPr/>
            <p:nvPr/>
          </p:nvSpPr>
          <p:spPr>
            <a:xfrm>
              <a:off x="6042100" y="3494800"/>
              <a:ext cx="4300" cy="4000"/>
            </a:xfrm>
            <a:custGeom>
              <a:avLst/>
              <a:gdLst/>
              <a:ahLst/>
              <a:cxnLst/>
              <a:rect l="l" t="t" r="r" b="b"/>
              <a:pathLst>
                <a:path w="172" h="160" extrusionOk="0">
                  <a:moveTo>
                    <a:pt x="78" y="0"/>
                  </a:moveTo>
                  <a:cubicBezTo>
                    <a:pt x="57" y="0"/>
                    <a:pt x="31" y="6"/>
                    <a:pt x="1" y="17"/>
                  </a:cubicBezTo>
                  <a:lnTo>
                    <a:pt x="1" y="159"/>
                  </a:lnTo>
                  <a:lnTo>
                    <a:pt x="144" y="159"/>
                  </a:lnTo>
                  <a:cubicBezTo>
                    <a:pt x="171" y="59"/>
                    <a:pt x="150" y="0"/>
                    <a:pt x="7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32" name="Google Shape;4232;p32"/>
            <p:cNvSpPr/>
            <p:nvPr/>
          </p:nvSpPr>
          <p:spPr>
            <a:xfrm>
              <a:off x="5955800" y="3496700"/>
              <a:ext cx="4175" cy="2025"/>
            </a:xfrm>
            <a:custGeom>
              <a:avLst/>
              <a:gdLst/>
              <a:ahLst/>
              <a:cxnLst/>
              <a:rect l="l" t="t" r="r" b="b"/>
              <a:pathLst>
                <a:path w="167" h="81" extrusionOk="0">
                  <a:moveTo>
                    <a:pt x="84" y="0"/>
                  </a:moveTo>
                  <a:cubicBezTo>
                    <a:pt x="57" y="0"/>
                    <a:pt x="30" y="24"/>
                    <a:pt x="0" y="72"/>
                  </a:cubicBezTo>
                  <a:cubicBezTo>
                    <a:pt x="24" y="78"/>
                    <a:pt x="51" y="80"/>
                    <a:pt x="79" y="80"/>
                  </a:cubicBezTo>
                  <a:cubicBezTo>
                    <a:pt x="107" y="80"/>
                    <a:pt x="137" y="78"/>
                    <a:pt x="167" y="72"/>
                  </a:cubicBezTo>
                  <a:cubicBezTo>
                    <a:pt x="137" y="24"/>
                    <a:pt x="110" y="0"/>
                    <a:pt x="8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33" name="Google Shape;4233;p32"/>
            <p:cNvSpPr/>
            <p:nvPr/>
          </p:nvSpPr>
          <p:spPr>
            <a:xfrm>
              <a:off x="5824825" y="3537975"/>
              <a:ext cx="69975" cy="14400"/>
            </a:xfrm>
            <a:custGeom>
              <a:avLst/>
              <a:gdLst/>
              <a:ahLst/>
              <a:cxnLst/>
              <a:rect l="l" t="t" r="r" b="b"/>
              <a:pathLst>
                <a:path w="2799" h="576" extrusionOk="0">
                  <a:moveTo>
                    <a:pt x="265" y="1"/>
                  </a:moveTo>
                  <a:cubicBezTo>
                    <a:pt x="168" y="1"/>
                    <a:pt x="112" y="98"/>
                    <a:pt x="24" y="147"/>
                  </a:cubicBezTo>
                  <a:cubicBezTo>
                    <a:pt x="12" y="171"/>
                    <a:pt x="12" y="206"/>
                    <a:pt x="0" y="230"/>
                  </a:cubicBezTo>
                  <a:cubicBezTo>
                    <a:pt x="12" y="266"/>
                    <a:pt x="48" y="278"/>
                    <a:pt x="60" y="314"/>
                  </a:cubicBezTo>
                  <a:cubicBezTo>
                    <a:pt x="239" y="433"/>
                    <a:pt x="441" y="445"/>
                    <a:pt x="643" y="468"/>
                  </a:cubicBezTo>
                  <a:cubicBezTo>
                    <a:pt x="786" y="511"/>
                    <a:pt x="931" y="523"/>
                    <a:pt x="1077" y="523"/>
                  </a:cubicBezTo>
                  <a:cubicBezTo>
                    <a:pt x="1255" y="523"/>
                    <a:pt x="1435" y="505"/>
                    <a:pt x="1613" y="505"/>
                  </a:cubicBezTo>
                  <a:cubicBezTo>
                    <a:pt x="1776" y="505"/>
                    <a:pt x="1937" y="520"/>
                    <a:pt x="2096" y="576"/>
                  </a:cubicBezTo>
                  <a:lnTo>
                    <a:pt x="2203" y="576"/>
                  </a:lnTo>
                  <a:cubicBezTo>
                    <a:pt x="2250" y="542"/>
                    <a:pt x="2305" y="527"/>
                    <a:pt x="2358" y="527"/>
                  </a:cubicBezTo>
                  <a:cubicBezTo>
                    <a:pt x="2400" y="527"/>
                    <a:pt x="2441" y="536"/>
                    <a:pt x="2477" y="552"/>
                  </a:cubicBezTo>
                  <a:cubicBezTo>
                    <a:pt x="2679" y="504"/>
                    <a:pt x="2798" y="433"/>
                    <a:pt x="2644" y="218"/>
                  </a:cubicBezTo>
                  <a:cubicBezTo>
                    <a:pt x="2560" y="206"/>
                    <a:pt x="2465" y="206"/>
                    <a:pt x="2382" y="195"/>
                  </a:cubicBezTo>
                  <a:cubicBezTo>
                    <a:pt x="2382" y="206"/>
                    <a:pt x="2346" y="206"/>
                    <a:pt x="2322" y="218"/>
                  </a:cubicBezTo>
                  <a:cubicBezTo>
                    <a:pt x="2313" y="222"/>
                    <a:pt x="2302" y="223"/>
                    <a:pt x="2292" y="223"/>
                  </a:cubicBezTo>
                  <a:cubicBezTo>
                    <a:pt x="2263" y="223"/>
                    <a:pt x="2232" y="212"/>
                    <a:pt x="2215" y="195"/>
                  </a:cubicBezTo>
                  <a:cubicBezTo>
                    <a:pt x="2215" y="171"/>
                    <a:pt x="2203" y="171"/>
                    <a:pt x="2167" y="159"/>
                  </a:cubicBezTo>
                  <a:cubicBezTo>
                    <a:pt x="2161" y="156"/>
                    <a:pt x="2155" y="154"/>
                    <a:pt x="2148" y="154"/>
                  </a:cubicBezTo>
                  <a:cubicBezTo>
                    <a:pt x="2126" y="154"/>
                    <a:pt x="2102" y="168"/>
                    <a:pt x="2084" y="195"/>
                  </a:cubicBezTo>
                  <a:cubicBezTo>
                    <a:pt x="2054" y="212"/>
                    <a:pt x="2027" y="221"/>
                    <a:pt x="2001" y="221"/>
                  </a:cubicBezTo>
                  <a:cubicBezTo>
                    <a:pt x="1974" y="221"/>
                    <a:pt x="1947" y="212"/>
                    <a:pt x="1917" y="195"/>
                  </a:cubicBezTo>
                  <a:cubicBezTo>
                    <a:pt x="1755" y="119"/>
                    <a:pt x="1585" y="101"/>
                    <a:pt x="1413" y="101"/>
                  </a:cubicBezTo>
                  <a:cubicBezTo>
                    <a:pt x="1253" y="101"/>
                    <a:pt x="1092" y="117"/>
                    <a:pt x="935" y="117"/>
                  </a:cubicBezTo>
                  <a:cubicBezTo>
                    <a:pt x="777" y="117"/>
                    <a:pt x="623" y="102"/>
                    <a:pt x="477" y="40"/>
                  </a:cubicBezTo>
                  <a:cubicBezTo>
                    <a:pt x="429" y="40"/>
                    <a:pt x="381" y="40"/>
                    <a:pt x="334" y="16"/>
                  </a:cubicBezTo>
                  <a:cubicBezTo>
                    <a:pt x="308" y="5"/>
                    <a:pt x="286" y="1"/>
                    <a:pt x="26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34" name="Google Shape;4234;p32"/>
            <p:cNvSpPr/>
            <p:nvPr/>
          </p:nvSpPr>
          <p:spPr>
            <a:xfrm>
              <a:off x="5711125" y="3534800"/>
              <a:ext cx="63125" cy="10675"/>
            </a:xfrm>
            <a:custGeom>
              <a:avLst/>
              <a:gdLst/>
              <a:ahLst/>
              <a:cxnLst/>
              <a:rect l="l" t="t" r="r" b="b"/>
              <a:pathLst>
                <a:path w="2525" h="427" extrusionOk="0">
                  <a:moveTo>
                    <a:pt x="36" y="0"/>
                  </a:moveTo>
                  <a:cubicBezTo>
                    <a:pt x="0" y="167"/>
                    <a:pt x="95" y="203"/>
                    <a:pt x="226" y="214"/>
                  </a:cubicBezTo>
                  <a:lnTo>
                    <a:pt x="1453" y="214"/>
                  </a:lnTo>
                  <a:cubicBezTo>
                    <a:pt x="1350" y="217"/>
                    <a:pt x="1252" y="218"/>
                    <a:pt x="1157" y="218"/>
                  </a:cubicBezTo>
                  <a:cubicBezTo>
                    <a:pt x="987" y="218"/>
                    <a:pt x="828" y="215"/>
                    <a:pt x="672" y="215"/>
                  </a:cubicBezTo>
                  <a:cubicBezTo>
                    <a:pt x="530" y="215"/>
                    <a:pt x="391" y="218"/>
                    <a:pt x="250" y="226"/>
                  </a:cubicBezTo>
                  <a:cubicBezTo>
                    <a:pt x="226" y="262"/>
                    <a:pt x="203" y="286"/>
                    <a:pt x="167" y="322"/>
                  </a:cubicBezTo>
                  <a:cubicBezTo>
                    <a:pt x="577" y="405"/>
                    <a:pt x="990" y="426"/>
                    <a:pt x="1405" y="426"/>
                  </a:cubicBezTo>
                  <a:cubicBezTo>
                    <a:pt x="1762" y="426"/>
                    <a:pt x="2119" y="410"/>
                    <a:pt x="2477" y="405"/>
                  </a:cubicBezTo>
                  <a:cubicBezTo>
                    <a:pt x="2524" y="95"/>
                    <a:pt x="2179" y="274"/>
                    <a:pt x="2108" y="119"/>
                  </a:cubicBezTo>
                  <a:cubicBezTo>
                    <a:pt x="2120" y="60"/>
                    <a:pt x="2108" y="24"/>
                    <a:pt x="204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35" name="Google Shape;4235;p32"/>
            <p:cNvSpPr/>
            <p:nvPr/>
          </p:nvSpPr>
          <p:spPr>
            <a:xfrm>
              <a:off x="5757725" y="3535375"/>
              <a:ext cx="56400" cy="9850"/>
            </a:xfrm>
            <a:custGeom>
              <a:avLst/>
              <a:gdLst/>
              <a:ahLst/>
              <a:cxnLst/>
              <a:rect l="l" t="t" r="r" b="b"/>
              <a:pathLst>
                <a:path w="2256" h="394" extrusionOk="0">
                  <a:moveTo>
                    <a:pt x="363" y="1"/>
                  </a:moveTo>
                  <a:cubicBezTo>
                    <a:pt x="303" y="13"/>
                    <a:pt x="256" y="37"/>
                    <a:pt x="208" y="84"/>
                  </a:cubicBezTo>
                  <a:cubicBezTo>
                    <a:pt x="148" y="120"/>
                    <a:pt x="53" y="132"/>
                    <a:pt x="29" y="180"/>
                  </a:cubicBezTo>
                  <a:cubicBezTo>
                    <a:pt x="1" y="256"/>
                    <a:pt x="56" y="263"/>
                    <a:pt x="110" y="263"/>
                  </a:cubicBezTo>
                  <a:cubicBezTo>
                    <a:pt x="123" y="263"/>
                    <a:pt x="136" y="263"/>
                    <a:pt x="148" y="263"/>
                  </a:cubicBezTo>
                  <a:cubicBezTo>
                    <a:pt x="315" y="275"/>
                    <a:pt x="494" y="239"/>
                    <a:pt x="613" y="382"/>
                  </a:cubicBezTo>
                  <a:cubicBezTo>
                    <a:pt x="1041" y="382"/>
                    <a:pt x="1482" y="382"/>
                    <a:pt x="1922" y="394"/>
                  </a:cubicBezTo>
                  <a:cubicBezTo>
                    <a:pt x="2018" y="310"/>
                    <a:pt x="2149" y="358"/>
                    <a:pt x="2232" y="299"/>
                  </a:cubicBezTo>
                  <a:cubicBezTo>
                    <a:pt x="2256" y="251"/>
                    <a:pt x="2232" y="191"/>
                    <a:pt x="2196" y="156"/>
                  </a:cubicBezTo>
                  <a:lnTo>
                    <a:pt x="2208" y="120"/>
                  </a:lnTo>
                  <a:cubicBezTo>
                    <a:pt x="2053" y="25"/>
                    <a:pt x="1875" y="84"/>
                    <a:pt x="1732" y="13"/>
                  </a:cubicBezTo>
                  <a:lnTo>
                    <a:pt x="1672" y="13"/>
                  </a:lnTo>
                  <a:cubicBezTo>
                    <a:pt x="1464" y="43"/>
                    <a:pt x="1259" y="60"/>
                    <a:pt x="1055" y="60"/>
                  </a:cubicBezTo>
                  <a:cubicBezTo>
                    <a:pt x="851" y="60"/>
                    <a:pt x="648" y="43"/>
                    <a:pt x="44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36" name="Google Shape;4236;p32"/>
            <p:cNvSpPr/>
            <p:nvPr/>
          </p:nvSpPr>
          <p:spPr>
            <a:xfrm>
              <a:off x="5678075" y="3534500"/>
              <a:ext cx="39325" cy="8050"/>
            </a:xfrm>
            <a:custGeom>
              <a:avLst/>
              <a:gdLst/>
              <a:ahLst/>
              <a:cxnLst/>
              <a:rect l="l" t="t" r="r" b="b"/>
              <a:pathLst>
                <a:path w="1573" h="322" extrusionOk="0">
                  <a:moveTo>
                    <a:pt x="1358" y="0"/>
                  </a:moveTo>
                  <a:cubicBezTo>
                    <a:pt x="977" y="0"/>
                    <a:pt x="584" y="0"/>
                    <a:pt x="215" y="12"/>
                  </a:cubicBezTo>
                  <a:cubicBezTo>
                    <a:pt x="144" y="84"/>
                    <a:pt x="1" y="119"/>
                    <a:pt x="84" y="274"/>
                  </a:cubicBezTo>
                  <a:cubicBezTo>
                    <a:pt x="560" y="286"/>
                    <a:pt x="1013" y="310"/>
                    <a:pt x="1489" y="322"/>
                  </a:cubicBezTo>
                  <a:lnTo>
                    <a:pt x="1513" y="274"/>
                  </a:lnTo>
                  <a:cubicBezTo>
                    <a:pt x="1572" y="226"/>
                    <a:pt x="1572" y="191"/>
                    <a:pt x="1513" y="155"/>
                  </a:cubicBezTo>
                  <a:cubicBezTo>
                    <a:pt x="1453" y="107"/>
                    <a:pt x="1406" y="48"/>
                    <a:pt x="135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37" name="Google Shape;4237;p32"/>
            <p:cNvSpPr/>
            <p:nvPr/>
          </p:nvSpPr>
          <p:spPr>
            <a:xfrm>
              <a:off x="5837325" y="3531175"/>
              <a:ext cx="40200" cy="3950"/>
            </a:xfrm>
            <a:custGeom>
              <a:avLst/>
              <a:gdLst/>
              <a:ahLst/>
              <a:cxnLst/>
              <a:rect l="l" t="t" r="r" b="b"/>
              <a:pathLst>
                <a:path w="1608" h="158" extrusionOk="0">
                  <a:moveTo>
                    <a:pt x="723" y="0"/>
                  </a:moveTo>
                  <a:cubicBezTo>
                    <a:pt x="481" y="0"/>
                    <a:pt x="239" y="14"/>
                    <a:pt x="0" y="14"/>
                  </a:cubicBezTo>
                  <a:cubicBezTo>
                    <a:pt x="239" y="128"/>
                    <a:pt x="482" y="158"/>
                    <a:pt x="727" y="158"/>
                  </a:cubicBezTo>
                  <a:cubicBezTo>
                    <a:pt x="1000" y="158"/>
                    <a:pt x="1274" y="121"/>
                    <a:pt x="1546" y="121"/>
                  </a:cubicBezTo>
                  <a:cubicBezTo>
                    <a:pt x="1567" y="121"/>
                    <a:pt x="1587" y="121"/>
                    <a:pt x="1608" y="121"/>
                  </a:cubicBezTo>
                  <a:cubicBezTo>
                    <a:pt x="1323" y="22"/>
                    <a:pt x="1024" y="0"/>
                    <a:pt x="72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38" name="Google Shape;4238;p32"/>
            <p:cNvSpPr/>
            <p:nvPr/>
          </p:nvSpPr>
          <p:spPr>
            <a:xfrm>
              <a:off x="5837025" y="3537925"/>
              <a:ext cx="36050" cy="4350"/>
            </a:xfrm>
            <a:custGeom>
              <a:avLst/>
              <a:gdLst/>
              <a:ahLst/>
              <a:cxnLst/>
              <a:rect l="l" t="t" r="r" b="b"/>
              <a:pathLst>
                <a:path w="1442" h="174" extrusionOk="0">
                  <a:moveTo>
                    <a:pt x="846" y="0"/>
                  </a:moveTo>
                  <a:cubicBezTo>
                    <a:pt x="627" y="0"/>
                    <a:pt x="402" y="40"/>
                    <a:pt x="179" y="40"/>
                  </a:cubicBezTo>
                  <a:cubicBezTo>
                    <a:pt x="119" y="40"/>
                    <a:pt x="60" y="37"/>
                    <a:pt x="1" y="30"/>
                  </a:cubicBezTo>
                  <a:lnTo>
                    <a:pt x="1" y="30"/>
                  </a:lnTo>
                  <a:cubicBezTo>
                    <a:pt x="220" y="148"/>
                    <a:pt x="446" y="173"/>
                    <a:pt x="675" y="173"/>
                  </a:cubicBezTo>
                  <a:cubicBezTo>
                    <a:pt x="846" y="173"/>
                    <a:pt x="1018" y="159"/>
                    <a:pt x="1189" y="159"/>
                  </a:cubicBezTo>
                  <a:cubicBezTo>
                    <a:pt x="1274" y="159"/>
                    <a:pt x="1358" y="162"/>
                    <a:pt x="1441" y="173"/>
                  </a:cubicBezTo>
                  <a:cubicBezTo>
                    <a:pt x="1253" y="36"/>
                    <a:pt x="1052" y="0"/>
                    <a:pt x="84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39" name="Google Shape;4239;p32"/>
            <p:cNvSpPr/>
            <p:nvPr/>
          </p:nvSpPr>
          <p:spPr>
            <a:xfrm>
              <a:off x="5892775" y="3544025"/>
              <a:ext cx="31500" cy="10725"/>
            </a:xfrm>
            <a:custGeom>
              <a:avLst/>
              <a:gdLst/>
              <a:ahLst/>
              <a:cxnLst/>
              <a:rect l="l" t="t" r="r" b="b"/>
              <a:pathLst>
                <a:path w="1260" h="429" extrusionOk="0">
                  <a:moveTo>
                    <a:pt x="187" y="1"/>
                  </a:moveTo>
                  <a:cubicBezTo>
                    <a:pt x="55" y="1"/>
                    <a:pt x="0" y="79"/>
                    <a:pt x="92" y="322"/>
                  </a:cubicBezTo>
                  <a:cubicBezTo>
                    <a:pt x="259" y="345"/>
                    <a:pt x="438" y="369"/>
                    <a:pt x="616" y="381"/>
                  </a:cubicBezTo>
                  <a:cubicBezTo>
                    <a:pt x="819" y="310"/>
                    <a:pt x="1092" y="429"/>
                    <a:pt x="1259" y="191"/>
                  </a:cubicBezTo>
                  <a:cubicBezTo>
                    <a:pt x="1200" y="161"/>
                    <a:pt x="1143" y="146"/>
                    <a:pt x="1088" y="146"/>
                  </a:cubicBezTo>
                  <a:cubicBezTo>
                    <a:pt x="1033" y="146"/>
                    <a:pt x="979" y="161"/>
                    <a:pt x="926" y="191"/>
                  </a:cubicBezTo>
                  <a:cubicBezTo>
                    <a:pt x="920" y="179"/>
                    <a:pt x="908" y="173"/>
                    <a:pt x="894" y="173"/>
                  </a:cubicBezTo>
                  <a:cubicBezTo>
                    <a:pt x="881" y="173"/>
                    <a:pt x="866" y="179"/>
                    <a:pt x="854" y="191"/>
                  </a:cubicBezTo>
                  <a:cubicBezTo>
                    <a:pt x="700" y="84"/>
                    <a:pt x="509" y="203"/>
                    <a:pt x="390" y="36"/>
                  </a:cubicBezTo>
                  <a:cubicBezTo>
                    <a:pt x="312" y="15"/>
                    <a:pt x="243" y="1"/>
                    <a:pt x="18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40" name="Google Shape;4240;p32"/>
            <p:cNvSpPr/>
            <p:nvPr/>
          </p:nvSpPr>
          <p:spPr>
            <a:xfrm>
              <a:off x="5768575" y="3533125"/>
              <a:ext cx="30675" cy="5400"/>
            </a:xfrm>
            <a:custGeom>
              <a:avLst/>
              <a:gdLst/>
              <a:ahLst/>
              <a:cxnLst/>
              <a:rect l="l" t="t" r="r" b="b"/>
              <a:pathLst>
                <a:path w="1227" h="216" extrusionOk="0">
                  <a:moveTo>
                    <a:pt x="589" y="0"/>
                  </a:moveTo>
                  <a:cubicBezTo>
                    <a:pt x="547" y="0"/>
                    <a:pt x="504" y="15"/>
                    <a:pt x="464" y="43"/>
                  </a:cubicBezTo>
                  <a:cubicBezTo>
                    <a:pt x="310" y="43"/>
                    <a:pt x="155" y="55"/>
                    <a:pt x="0" y="67"/>
                  </a:cubicBezTo>
                  <a:cubicBezTo>
                    <a:pt x="235" y="154"/>
                    <a:pt x="467" y="215"/>
                    <a:pt x="697" y="215"/>
                  </a:cubicBezTo>
                  <a:cubicBezTo>
                    <a:pt x="874" y="215"/>
                    <a:pt x="1050" y="179"/>
                    <a:pt x="1226" y="91"/>
                  </a:cubicBezTo>
                  <a:cubicBezTo>
                    <a:pt x="1060" y="67"/>
                    <a:pt x="905" y="67"/>
                    <a:pt x="726" y="55"/>
                  </a:cubicBezTo>
                  <a:cubicBezTo>
                    <a:pt x="683" y="18"/>
                    <a:pt x="636" y="0"/>
                    <a:pt x="58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41" name="Google Shape;4241;p32"/>
            <p:cNvSpPr/>
            <p:nvPr/>
          </p:nvSpPr>
          <p:spPr>
            <a:xfrm>
              <a:off x="5664100" y="3534225"/>
              <a:ext cx="19350" cy="7425"/>
            </a:xfrm>
            <a:custGeom>
              <a:avLst/>
              <a:gdLst/>
              <a:ahLst/>
              <a:cxnLst/>
              <a:rect l="l" t="t" r="r" b="b"/>
              <a:pathLst>
                <a:path w="774" h="297" extrusionOk="0">
                  <a:moveTo>
                    <a:pt x="411" y="1"/>
                  </a:moveTo>
                  <a:cubicBezTo>
                    <a:pt x="352" y="1"/>
                    <a:pt x="294" y="3"/>
                    <a:pt x="238" y="11"/>
                  </a:cubicBezTo>
                  <a:cubicBezTo>
                    <a:pt x="0" y="59"/>
                    <a:pt x="143" y="190"/>
                    <a:pt x="202" y="297"/>
                  </a:cubicBezTo>
                  <a:cubicBezTo>
                    <a:pt x="357" y="285"/>
                    <a:pt x="488" y="285"/>
                    <a:pt x="643" y="261"/>
                  </a:cubicBezTo>
                  <a:cubicBezTo>
                    <a:pt x="679" y="178"/>
                    <a:pt x="726" y="106"/>
                    <a:pt x="774" y="11"/>
                  </a:cubicBezTo>
                  <a:cubicBezTo>
                    <a:pt x="655" y="11"/>
                    <a:pt x="531" y="1"/>
                    <a:pt x="41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42" name="Google Shape;4242;p32"/>
            <p:cNvSpPr/>
            <p:nvPr/>
          </p:nvSpPr>
          <p:spPr>
            <a:xfrm>
              <a:off x="5882875" y="3542050"/>
              <a:ext cx="19650" cy="10325"/>
            </a:xfrm>
            <a:custGeom>
              <a:avLst/>
              <a:gdLst/>
              <a:ahLst/>
              <a:cxnLst/>
              <a:rect l="l" t="t" r="r" b="b"/>
              <a:pathLst>
                <a:path w="786" h="413" extrusionOk="0">
                  <a:moveTo>
                    <a:pt x="465" y="1"/>
                  </a:moveTo>
                  <a:cubicBezTo>
                    <a:pt x="418" y="1"/>
                    <a:pt x="370" y="4"/>
                    <a:pt x="322" y="8"/>
                  </a:cubicBezTo>
                  <a:cubicBezTo>
                    <a:pt x="322" y="222"/>
                    <a:pt x="179" y="282"/>
                    <a:pt x="12" y="305"/>
                  </a:cubicBezTo>
                  <a:cubicBezTo>
                    <a:pt x="0" y="353"/>
                    <a:pt x="12" y="389"/>
                    <a:pt x="60" y="413"/>
                  </a:cubicBezTo>
                  <a:cubicBezTo>
                    <a:pt x="203" y="413"/>
                    <a:pt x="345" y="401"/>
                    <a:pt x="488" y="401"/>
                  </a:cubicBezTo>
                  <a:cubicBezTo>
                    <a:pt x="488" y="210"/>
                    <a:pt x="619" y="127"/>
                    <a:pt x="786" y="115"/>
                  </a:cubicBezTo>
                  <a:cubicBezTo>
                    <a:pt x="693" y="22"/>
                    <a:pt x="582" y="1"/>
                    <a:pt x="46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43" name="Google Shape;4243;p32"/>
            <p:cNvSpPr/>
            <p:nvPr/>
          </p:nvSpPr>
          <p:spPr>
            <a:xfrm>
              <a:off x="5790900" y="3527950"/>
              <a:ext cx="22350" cy="3450"/>
            </a:xfrm>
            <a:custGeom>
              <a:avLst/>
              <a:gdLst/>
              <a:ahLst/>
              <a:cxnLst/>
              <a:rect l="l" t="t" r="r" b="b"/>
              <a:pathLst>
                <a:path w="894" h="138" extrusionOk="0">
                  <a:moveTo>
                    <a:pt x="0" y="0"/>
                  </a:moveTo>
                  <a:cubicBezTo>
                    <a:pt x="143" y="107"/>
                    <a:pt x="292" y="137"/>
                    <a:pt x="442" y="137"/>
                  </a:cubicBezTo>
                  <a:cubicBezTo>
                    <a:pt x="592" y="137"/>
                    <a:pt x="744" y="107"/>
                    <a:pt x="893" y="96"/>
                  </a:cubicBezTo>
                  <a:lnTo>
                    <a:pt x="893" y="24"/>
                  </a:lnTo>
                  <a:lnTo>
                    <a:pt x="834"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44" name="Google Shape;4244;p32"/>
            <p:cNvSpPr/>
            <p:nvPr/>
          </p:nvSpPr>
          <p:spPr>
            <a:xfrm>
              <a:off x="5902225" y="3532775"/>
              <a:ext cx="18475" cy="5725"/>
            </a:xfrm>
            <a:custGeom>
              <a:avLst/>
              <a:gdLst/>
              <a:ahLst/>
              <a:cxnLst/>
              <a:rect l="l" t="t" r="r" b="b"/>
              <a:pathLst>
                <a:path w="739" h="229" extrusionOk="0">
                  <a:moveTo>
                    <a:pt x="494" y="1"/>
                  </a:moveTo>
                  <a:cubicBezTo>
                    <a:pt x="426" y="1"/>
                    <a:pt x="357" y="28"/>
                    <a:pt x="286" y="57"/>
                  </a:cubicBezTo>
                  <a:cubicBezTo>
                    <a:pt x="191" y="69"/>
                    <a:pt x="83" y="81"/>
                    <a:pt x="0" y="105"/>
                  </a:cubicBezTo>
                  <a:cubicBezTo>
                    <a:pt x="110" y="203"/>
                    <a:pt x="228" y="229"/>
                    <a:pt x="349" y="229"/>
                  </a:cubicBezTo>
                  <a:cubicBezTo>
                    <a:pt x="478" y="229"/>
                    <a:pt x="610" y="200"/>
                    <a:pt x="738" y="200"/>
                  </a:cubicBezTo>
                  <a:cubicBezTo>
                    <a:pt x="714" y="176"/>
                    <a:pt x="714" y="129"/>
                    <a:pt x="703" y="105"/>
                  </a:cubicBezTo>
                  <a:cubicBezTo>
                    <a:pt x="631" y="28"/>
                    <a:pt x="563" y="1"/>
                    <a:pt x="49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45" name="Google Shape;4245;p32"/>
            <p:cNvSpPr/>
            <p:nvPr/>
          </p:nvSpPr>
          <p:spPr>
            <a:xfrm>
              <a:off x="5812025" y="3536650"/>
              <a:ext cx="15800" cy="6600"/>
            </a:xfrm>
            <a:custGeom>
              <a:avLst/>
              <a:gdLst/>
              <a:ahLst/>
              <a:cxnLst/>
              <a:rect l="l" t="t" r="r" b="b"/>
              <a:pathLst>
                <a:path w="632" h="264" extrusionOk="0">
                  <a:moveTo>
                    <a:pt x="294" y="1"/>
                  </a:moveTo>
                  <a:cubicBezTo>
                    <a:pt x="245" y="1"/>
                    <a:pt x="197" y="15"/>
                    <a:pt x="155" y="45"/>
                  </a:cubicBezTo>
                  <a:cubicBezTo>
                    <a:pt x="108" y="69"/>
                    <a:pt x="48" y="81"/>
                    <a:pt x="0" y="93"/>
                  </a:cubicBezTo>
                  <a:cubicBezTo>
                    <a:pt x="24" y="140"/>
                    <a:pt x="24" y="164"/>
                    <a:pt x="24" y="212"/>
                  </a:cubicBezTo>
                  <a:cubicBezTo>
                    <a:pt x="52" y="248"/>
                    <a:pt x="93" y="264"/>
                    <a:pt x="137" y="264"/>
                  </a:cubicBezTo>
                  <a:cubicBezTo>
                    <a:pt x="151" y="264"/>
                    <a:pt x="165" y="262"/>
                    <a:pt x="179" y="259"/>
                  </a:cubicBezTo>
                  <a:cubicBezTo>
                    <a:pt x="227" y="259"/>
                    <a:pt x="278" y="263"/>
                    <a:pt x="330" y="263"/>
                  </a:cubicBezTo>
                  <a:cubicBezTo>
                    <a:pt x="409" y="263"/>
                    <a:pt x="489" y="255"/>
                    <a:pt x="560" y="212"/>
                  </a:cubicBezTo>
                  <a:lnTo>
                    <a:pt x="584" y="188"/>
                  </a:lnTo>
                  <a:cubicBezTo>
                    <a:pt x="631" y="140"/>
                    <a:pt x="631" y="93"/>
                    <a:pt x="572" y="69"/>
                  </a:cubicBezTo>
                  <a:cubicBezTo>
                    <a:pt x="559" y="72"/>
                    <a:pt x="546" y="74"/>
                    <a:pt x="534" y="74"/>
                  </a:cubicBezTo>
                  <a:cubicBezTo>
                    <a:pt x="500" y="74"/>
                    <a:pt x="467" y="63"/>
                    <a:pt x="441" y="45"/>
                  </a:cubicBezTo>
                  <a:cubicBezTo>
                    <a:pt x="393" y="15"/>
                    <a:pt x="343" y="1"/>
                    <a:pt x="29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46" name="Google Shape;4246;p32"/>
            <p:cNvSpPr/>
            <p:nvPr/>
          </p:nvSpPr>
          <p:spPr>
            <a:xfrm>
              <a:off x="5981100" y="3537775"/>
              <a:ext cx="14000" cy="4175"/>
            </a:xfrm>
            <a:custGeom>
              <a:avLst/>
              <a:gdLst/>
              <a:ahLst/>
              <a:cxnLst/>
              <a:rect l="l" t="t" r="r" b="b"/>
              <a:pathLst>
                <a:path w="560" h="167" extrusionOk="0">
                  <a:moveTo>
                    <a:pt x="310" y="0"/>
                  </a:moveTo>
                  <a:cubicBezTo>
                    <a:pt x="191" y="24"/>
                    <a:pt x="72" y="36"/>
                    <a:pt x="0" y="119"/>
                  </a:cubicBezTo>
                  <a:lnTo>
                    <a:pt x="405" y="167"/>
                  </a:lnTo>
                  <a:cubicBezTo>
                    <a:pt x="465" y="119"/>
                    <a:pt x="500" y="60"/>
                    <a:pt x="560" y="24"/>
                  </a:cubicBezTo>
                  <a:cubicBezTo>
                    <a:pt x="488" y="24"/>
                    <a:pt x="393" y="0"/>
                    <a:pt x="31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47" name="Google Shape;4247;p32"/>
            <p:cNvSpPr/>
            <p:nvPr/>
          </p:nvSpPr>
          <p:spPr>
            <a:xfrm>
              <a:off x="5800725" y="3534725"/>
              <a:ext cx="11925" cy="3500"/>
            </a:xfrm>
            <a:custGeom>
              <a:avLst/>
              <a:gdLst/>
              <a:ahLst/>
              <a:cxnLst/>
              <a:rect l="l" t="t" r="r" b="b"/>
              <a:pathLst>
                <a:path w="477" h="140" extrusionOk="0">
                  <a:moveTo>
                    <a:pt x="171" y="0"/>
                  </a:moveTo>
                  <a:cubicBezTo>
                    <a:pt x="116" y="0"/>
                    <a:pt x="60" y="7"/>
                    <a:pt x="0" y="15"/>
                  </a:cubicBezTo>
                  <a:cubicBezTo>
                    <a:pt x="83" y="113"/>
                    <a:pt x="185" y="140"/>
                    <a:pt x="292" y="140"/>
                  </a:cubicBezTo>
                  <a:cubicBezTo>
                    <a:pt x="353" y="140"/>
                    <a:pt x="415" y="131"/>
                    <a:pt x="476" y="122"/>
                  </a:cubicBezTo>
                  <a:cubicBezTo>
                    <a:pt x="381" y="27"/>
                    <a:pt x="280" y="0"/>
                    <a:pt x="17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48" name="Google Shape;4248;p32"/>
            <p:cNvSpPr/>
            <p:nvPr/>
          </p:nvSpPr>
          <p:spPr>
            <a:xfrm>
              <a:off x="5902225" y="3544900"/>
              <a:ext cx="11625" cy="4225"/>
            </a:xfrm>
            <a:custGeom>
              <a:avLst/>
              <a:gdLst/>
              <a:ahLst/>
              <a:cxnLst/>
              <a:rect l="l" t="t" r="r" b="b"/>
              <a:pathLst>
                <a:path w="465" h="169" extrusionOk="0">
                  <a:moveTo>
                    <a:pt x="0" y="1"/>
                  </a:moveTo>
                  <a:lnTo>
                    <a:pt x="0" y="1"/>
                  </a:lnTo>
                  <a:cubicBezTo>
                    <a:pt x="77" y="140"/>
                    <a:pt x="174" y="169"/>
                    <a:pt x="281" y="169"/>
                  </a:cubicBezTo>
                  <a:cubicBezTo>
                    <a:pt x="340" y="169"/>
                    <a:pt x="401" y="160"/>
                    <a:pt x="464" y="156"/>
                  </a:cubicBezTo>
                  <a:cubicBezTo>
                    <a:pt x="322" y="37"/>
                    <a:pt x="167"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49" name="Google Shape;4249;p32"/>
            <p:cNvSpPr/>
            <p:nvPr/>
          </p:nvSpPr>
          <p:spPr>
            <a:xfrm>
              <a:off x="5826600" y="3535600"/>
              <a:ext cx="7175" cy="6050"/>
            </a:xfrm>
            <a:custGeom>
              <a:avLst/>
              <a:gdLst/>
              <a:ahLst/>
              <a:cxnLst/>
              <a:rect l="l" t="t" r="r" b="b"/>
              <a:pathLst>
                <a:path w="287" h="242" extrusionOk="0">
                  <a:moveTo>
                    <a:pt x="152" y="0"/>
                  </a:moveTo>
                  <a:cubicBezTo>
                    <a:pt x="95" y="0"/>
                    <a:pt x="42" y="48"/>
                    <a:pt x="1" y="123"/>
                  </a:cubicBezTo>
                  <a:cubicBezTo>
                    <a:pt x="13" y="147"/>
                    <a:pt x="13" y="194"/>
                    <a:pt x="13" y="242"/>
                  </a:cubicBezTo>
                  <a:cubicBezTo>
                    <a:pt x="108" y="182"/>
                    <a:pt x="191" y="135"/>
                    <a:pt x="287" y="87"/>
                  </a:cubicBezTo>
                  <a:cubicBezTo>
                    <a:pt x="241" y="26"/>
                    <a:pt x="195" y="0"/>
                    <a:pt x="15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50" name="Google Shape;4250;p32"/>
            <p:cNvSpPr/>
            <p:nvPr/>
          </p:nvSpPr>
          <p:spPr>
            <a:xfrm>
              <a:off x="5816200" y="3535425"/>
              <a:ext cx="7150" cy="2375"/>
            </a:xfrm>
            <a:custGeom>
              <a:avLst/>
              <a:gdLst/>
              <a:ahLst/>
              <a:cxnLst/>
              <a:rect l="l" t="t" r="r" b="b"/>
              <a:pathLst>
                <a:path w="286" h="95" extrusionOk="0">
                  <a:moveTo>
                    <a:pt x="142" y="0"/>
                  </a:moveTo>
                  <a:cubicBezTo>
                    <a:pt x="95" y="0"/>
                    <a:pt x="49" y="33"/>
                    <a:pt x="0" y="94"/>
                  </a:cubicBezTo>
                  <a:lnTo>
                    <a:pt x="286" y="94"/>
                  </a:lnTo>
                  <a:cubicBezTo>
                    <a:pt x="234" y="30"/>
                    <a:pt x="187" y="0"/>
                    <a:pt x="14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51" name="Google Shape;4251;p32"/>
            <p:cNvSpPr/>
            <p:nvPr/>
          </p:nvSpPr>
          <p:spPr>
            <a:xfrm>
              <a:off x="5915900" y="3546300"/>
              <a:ext cx="8375" cy="2500"/>
            </a:xfrm>
            <a:custGeom>
              <a:avLst/>
              <a:gdLst/>
              <a:ahLst/>
              <a:cxnLst/>
              <a:rect l="l" t="t" r="r" b="b"/>
              <a:pathLst>
                <a:path w="335" h="100" extrusionOk="0">
                  <a:moveTo>
                    <a:pt x="178" y="1"/>
                  </a:moveTo>
                  <a:cubicBezTo>
                    <a:pt x="117" y="1"/>
                    <a:pt x="59" y="41"/>
                    <a:pt x="1" y="100"/>
                  </a:cubicBezTo>
                  <a:lnTo>
                    <a:pt x="334" y="100"/>
                  </a:lnTo>
                  <a:cubicBezTo>
                    <a:pt x="280" y="29"/>
                    <a:pt x="228" y="1"/>
                    <a:pt x="17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52" name="Google Shape;4252;p32"/>
            <p:cNvSpPr/>
            <p:nvPr/>
          </p:nvSpPr>
          <p:spPr>
            <a:xfrm>
              <a:off x="5762025" y="3534800"/>
              <a:ext cx="4475" cy="2700"/>
            </a:xfrm>
            <a:custGeom>
              <a:avLst/>
              <a:gdLst/>
              <a:ahLst/>
              <a:cxnLst/>
              <a:rect l="l" t="t" r="r" b="b"/>
              <a:pathLst>
                <a:path w="179" h="108" extrusionOk="0">
                  <a:moveTo>
                    <a:pt x="0" y="0"/>
                  </a:moveTo>
                  <a:cubicBezTo>
                    <a:pt x="0" y="36"/>
                    <a:pt x="12" y="83"/>
                    <a:pt x="24" y="107"/>
                  </a:cubicBezTo>
                  <a:cubicBezTo>
                    <a:pt x="84" y="83"/>
                    <a:pt x="131" y="48"/>
                    <a:pt x="179" y="24"/>
                  </a:cubicBezTo>
                  <a:cubicBezTo>
                    <a:pt x="119" y="0"/>
                    <a:pt x="60" y="0"/>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53" name="Google Shape;4253;p32"/>
            <p:cNvSpPr/>
            <p:nvPr/>
          </p:nvSpPr>
          <p:spPr>
            <a:xfrm>
              <a:off x="5814700" y="3527950"/>
              <a:ext cx="6275" cy="2400"/>
            </a:xfrm>
            <a:custGeom>
              <a:avLst/>
              <a:gdLst/>
              <a:ahLst/>
              <a:cxnLst/>
              <a:rect l="l" t="t" r="r" b="b"/>
              <a:pathLst>
                <a:path w="251" h="96" extrusionOk="0">
                  <a:moveTo>
                    <a:pt x="96" y="0"/>
                  </a:moveTo>
                  <a:cubicBezTo>
                    <a:pt x="36" y="12"/>
                    <a:pt x="1" y="36"/>
                    <a:pt x="13" y="84"/>
                  </a:cubicBezTo>
                  <a:cubicBezTo>
                    <a:pt x="96" y="96"/>
                    <a:pt x="155" y="96"/>
                    <a:pt x="227" y="96"/>
                  </a:cubicBezTo>
                  <a:cubicBezTo>
                    <a:pt x="251" y="36"/>
                    <a:pt x="227" y="12"/>
                    <a:pt x="16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54" name="Google Shape;4254;p32"/>
            <p:cNvSpPr/>
            <p:nvPr/>
          </p:nvSpPr>
          <p:spPr>
            <a:xfrm>
              <a:off x="5811425" y="3527950"/>
              <a:ext cx="5675" cy="2400"/>
            </a:xfrm>
            <a:custGeom>
              <a:avLst/>
              <a:gdLst/>
              <a:ahLst/>
              <a:cxnLst/>
              <a:rect l="l" t="t" r="r" b="b"/>
              <a:pathLst>
                <a:path w="227" h="96" extrusionOk="0">
                  <a:moveTo>
                    <a:pt x="1" y="0"/>
                  </a:moveTo>
                  <a:cubicBezTo>
                    <a:pt x="24" y="24"/>
                    <a:pt x="60" y="60"/>
                    <a:pt x="72" y="96"/>
                  </a:cubicBezTo>
                  <a:lnTo>
                    <a:pt x="144" y="96"/>
                  </a:lnTo>
                  <a:cubicBezTo>
                    <a:pt x="167" y="60"/>
                    <a:pt x="191" y="24"/>
                    <a:pt x="22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55" name="Google Shape;4255;p32"/>
            <p:cNvSpPr/>
            <p:nvPr/>
          </p:nvSpPr>
          <p:spPr>
            <a:xfrm>
              <a:off x="5822150" y="3527350"/>
              <a:ext cx="5375" cy="3000"/>
            </a:xfrm>
            <a:custGeom>
              <a:avLst/>
              <a:gdLst/>
              <a:ahLst/>
              <a:cxnLst/>
              <a:rect l="l" t="t" r="r" b="b"/>
              <a:pathLst>
                <a:path w="215" h="120" extrusionOk="0">
                  <a:moveTo>
                    <a:pt x="72" y="0"/>
                  </a:moveTo>
                  <a:cubicBezTo>
                    <a:pt x="12" y="24"/>
                    <a:pt x="0" y="60"/>
                    <a:pt x="12" y="120"/>
                  </a:cubicBezTo>
                  <a:lnTo>
                    <a:pt x="215" y="120"/>
                  </a:lnTo>
                  <a:cubicBezTo>
                    <a:pt x="191" y="96"/>
                    <a:pt x="179" y="48"/>
                    <a:pt x="155" y="24"/>
                  </a:cubicBezTo>
                  <a:cubicBezTo>
                    <a:pt x="146" y="29"/>
                    <a:pt x="138" y="31"/>
                    <a:pt x="128" y="31"/>
                  </a:cubicBezTo>
                  <a:cubicBezTo>
                    <a:pt x="112" y="31"/>
                    <a:pt x="94" y="23"/>
                    <a:pt x="7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56" name="Google Shape;4256;p32"/>
            <p:cNvSpPr/>
            <p:nvPr/>
          </p:nvSpPr>
          <p:spPr>
            <a:xfrm>
              <a:off x="5818275" y="3527950"/>
              <a:ext cx="5675" cy="3000"/>
            </a:xfrm>
            <a:custGeom>
              <a:avLst/>
              <a:gdLst/>
              <a:ahLst/>
              <a:cxnLst/>
              <a:rect l="l" t="t" r="r" b="b"/>
              <a:pathLst>
                <a:path w="227" h="120" extrusionOk="0">
                  <a:moveTo>
                    <a:pt x="227" y="0"/>
                  </a:moveTo>
                  <a:cubicBezTo>
                    <a:pt x="155" y="0"/>
                    <a:pt x="84" y="0"/>
                    <a:pt x="0" y="12"/>
                  </a:cubicBezTo>
                  <a:cubicBezTo>
                    <a:pt x="24" y="36"/>
                    <a:pt x="48" y="72"/>
                    <a:pt x="60" y="119"/>
                  </a:cubicBezTo>
                  <a:lnTo>
                    <a:pt x="167" y="119"/>
                  </a:lnTo>
                  <a:cubicBezTo>
                    <a:pt x="191" y="72"/>
                    <a:pt x="215" y="24"/>
                    <a:pt x="22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57" name="Google Shape;4257;p32"/>
            <p:cNvSpPr/>
            <p:nvPr/>
          </p:nvSpPr>
          <p:spPr>
            <a:xfrm>
              <a:off x="5877200" y="3539925"/>
              <a:ext cx="3300" cy="2250"/>
            </a:xfrm>
            <a:custGeom>
              <a:avLst/>
              <a:gdLst/>
              <a:ahLst/>
              <a:cxnLst/>
              <a:rect l="l" t="t" r="r" b="b"/>
              <a:pathLst>
                <a:path w="132" h="90" extrusionOk="0">
                  <a:moveTo>
                    <a:pt x="57" y="1"/>
                  </a:moveTo>
                  <a:cubicBezTo>
                    <a:pt x="37" y="1"/>
                    <a:pt x="19" y="27"/>
                    <a:pt x="1" y="81"/>
                  </a:cubicBezTo>
                  <a:cubicBezTo>
                    <a:pt x="25" y="87"/>
                    <a:pt x="49" y="90"/>
                    <a:pt x="71" y="90"/>
                  </a:cubicBezTo>
                  <a:cubicBezTo>
                    <a:pt x="93" y="90"/>
                    <a:pt x="114" y="87"/>
                    <a:pt x="132" y="81"/>
                  </a:cubicBezTo>
                  <a:cubicBezTo>
                    <a:pt x="102" y="27"/>
                    <a:pt x="78" y="1"/>
                    <a:pt x="5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58" name="Google Shape;4258;p32"/>
            <p:cNvSpPr/>
            <p:nvPr/>
          </p:nvSpPr>
          <p:spPr>
            <a:xfrm>
              <a:off x="5873050" y="3541925"/>
              <a:ext cx="4175" cy="2050"/>
            </a:xfrm>
            <a:custGeom>
              <a:avLst/>
              <a:gdLst/>
              <a:ahLst/>
              <a:cxnLst/>
              <a:rect l="l" t="t" r="r" b="b"/>
              <a:pathLst>
                <a:path w="167" h="82" extrusionOk="0">
                  <a:moveTo>
                    <a:pt x="0" y="1"/>
                  </a:moveTo>
                  <a:cubicBezTo>
                    <a:pt x="30" y="54"/>
                    <a:pt x="57" y="81"/>
                    <a:pt x="84" y="81"/>
                  </a:cubicBezTo>
                  <a:cubicBezTo>
                    <a:pt x="110" y="81"/>
                    <a:pt x="137" y="54"/>
                    <a:pt x="16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59" name="Google Shape;4259;p32"/>
            <p:cNvSpPr/>
            <p:nvPr/>
          </p:nvSpPr>
          <p:spPr>
            <a:xfrm>
              <a:off x="5880175" y="3541925"/>
              <a:ext cx="4200" cy="1225"/>
            </a:xfrm>
            <a:custGeom>
              <a:avLst/>
              <a:gdLst/>
              <a:ahLst/>
              <a:cxnLst/>
              <a:rect l="l" t="t" r="r" b="b"/>
              <a:pathLst>
                <a:path w="168" h="49" extrusionOk="0">
                  <a:moveTo>
                    <a:pt x="1" y="1"/>
                  </a:moveTo>
                  <a:cubicBezTo>
                    <a:pt x="13" y="13"/>
                    <a:pt x="37" y="48"/>
                    <a:pt x="49" y="48"/>
                  </a:cubicBezTo>
                  <a:cubicBezTo>
                    <a:pt x="96" y="37"/>
                    <a:pt x="120" y="13"/>
                    <a:pt x="16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60" name="Google Shape;4260;p32"/>
            <p:cNvSpPr/>
            <p:nvPr/>
          </p:nvSpPr>
          <p:spPr>
            <a:xfrm>
              <a:off x="5540275" y="2121775"/>
              <a:ext cx="46450" cy="15950"/>
            </a:xfrm>
            <a:custGeom>
              <a:avLst/>
              <a:gdLst/>
              <a:ahLst/>
              <a:cxnLst/>
              <a:rect l="l" t="t" r="r" b="b"/>
              <a:pathLst>
                <a:path w="1858" h="638" extrusionOk="0">
                  <a:moveTo>
                    <a:pt x="1030" y="0"/>
                  </a:moveTo>
                  <a:cubicBezTo>
                    <a:pt x="678" y="0"/>
                    <a:pt x="334" y="26"/>
                    <a:pt x="0" y="145"/>
                  </a:cubicBezTo>
                  <a:lnTo>
                    <a:pt x="0" y="300"/>
                  </a:lnTo>
                  <a:cubicBezTo>
                    <a:pt x="119" y="431"/>
                    <a:pt x="274" y="443"/>
                    <a:pt x="441" y="467"/>
                  </a:cubicBezTo>
                  <a:cubicBezTo>
                    <a:pt x="465" y="464"/>
                    <a:pt x="488" y="463"/>
                    <a:pt x="511" y="463"/>
                  </a:cubicBezTo>
                  <a:cubicBezTo>
                    <a:pt x="707" y="463"/>
                    <a:pt x="876" y="547"/>
                    <a:pt x="1036" y="621"/>
                  </a:cubicBezTo>
                  <a:cubicBezTo>
                    <a:pt x="1063" y="632"/>
                    <a:pt x="1087" y="638"/>
                    <a:pt x="1111" y="638"/>
                  </a:cubicBezTo>
                  <a:cubicBezTo>
                    <a:pt x="1141" y="638"/>
                    <a:pt x="1170" y="629"/>
                    <a:pt x="1203" y="609"/>
                  </a:cubicBezTo>
                  <a:cubicBezTo>
                    <a:pt x="1250" y="586"/>
                    <a:pt x="1286" y="538"/>
                    <a:pt x="1322" y="490"/>
                  </a:cubicBezTo>
                  <a:lnTo>
                    <a:pt x="1322" y="431"/>
                  </a:lnTo>
                  <a:cubicBezTo>
                    <a:pt x="1326" y="427"/>
                    <a:pt x="1330" y="424"/>
                    <a:pt x="1334" y="424"/>
                  </a:cubicBezTo>
                  <a:cubicBezTo>
                    <a:pt x="1344" y="424"/>
                    <a:pt x="1357" y="435"/>
                    <a:pt x="1381" y="467"/>
                  </a:cubicBezTo>
                  <a:cubicBezTo>
                    <a:pt x="1429" y="479"/>
                    <a:pt x="1465" y="490"/>
                    <a:pt x="1524" y="490"/>
                  </a:cubicBezTo>
                  <a:cubicBezTo>
                    <a:pt x="1607" y="479"/>
                    <a:pt x="1679" y="443"/>
                    <a:pt x="1750" y="407"/>
                  </a:cubicBezTo>
                  <a:cubicBezTo>
                    <a:pt x="1798" y="371"/>
                    <a:pt x="1822" y="324"/>
                    <a:pt x="1857" y="288"/>
                  </a:cubicBezTo>
                  <a:lnTo>
                    <a:pt x="1857" y="145"/>
                  </a:lnTo>
                  <a:lnTo>
                    <a:pt x="1679" y="14"/>
                  </a:lnTo>
                  <a:cubicBezTo>
                    <a:pt x="1459" y="10"/>
                    <a:pt x="1243" y="0"/>
                    <a:pt x="103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61" name="Google Shape;4261;p32"/>
            <p:cNvSpPr/>
            <p:nvPr/>
          </p:nvSpPr>
          <p:spPr>
            <a:xfrm>
              <a:off x="5514125" y="2128975"/>
              <a:ext cx="47000" cy="12275"/>
            </a:xfrm>
            <a:custGeom>
              <a:avLst/>
              <a:gdLst/>
              <a:ahLst/>
              <a:cxnLst/>
              <a:rect l="l" t="t" r="r" b="b"/>
              <a:pathLst>
                <a:path w="1880" h="491" extrusionOk="0">
                  <a:moveTo>
                    <a:pt x="1022" y="0"/>
                  </a:moveTo>
                  <a:cubicBezTo>
                    <a:pt x="748" y="36"/>
                    <a:pt x="451" y="83"/>
                    <a:pt x="177" y="119"/>
                  </a:cubicBezTo>
                  <a:cubicBezTo>
                    <a:pt x="152" y="113"/>
                    <a:pt x="130" y="110"/>
                    <a:pt x="111" y="110"/>
                  </a:cubicBezTo>
                  <a:cubicBezTo>
                    <a:pt x="23" y="110"/>
                    <a:pt x="0" y="176"/>
                    <a:pt x="10" y="274"/>
                  </a:cubicBezTo>
                  <a:cubicBezTo>
                    <a:pt x="58" y="321"/>
                    <a:pt x="117" y="369"/>
                    <a:pt x="177" y="381"/>
                  </a:cubicBezTo>
                  <a:cubicBezTo>
                    <a:pt x="475" y="441"/>
                    <a:pt x="784" y="369"/>
                    <a:pt x="1070" y="476"/>
                  </a:cubicBezTo>
                  <a:cubicBezTo>
                    <a:pt x="1166" y="483"/>
                    <a:pt x="1266" y="490"/>
                    <a:pt x="1366" y="490"/>
                  </a:cubicBezTo>
                  <a:cubicBezTo>
                    <a:pt x="1439" y="490"/>
                    <a:pt x="1511" y="486"/>
                    <a:pt x="1582" y="476"/>
                  </a:cubicBezTo>
                  <a:cubicBezTo>
                    <a:pt x="1820" y="321"/>
                    <a:pt x="1879" y="179"/>
                    <a:pt x="160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62" name="Google Shape;4262;p32"/>
            <p:cNvSpPr/>
            <p:nvPr/>
          </p:nvSpPr>
          <p:spPr>
            <a:xfrm>
              <a:off x="5493225" y="2125300"/>
              <a:ext cx="25025" cy="16500"/>
            </a:xfrm>
            <a:custGeom>
              <a:avLst/>
              <a:gdLst/>
              <a:ahLst/>
              <a:cxnLst/>
              <a:rect l="l" t="t" r="r" b="b"/>
              <a:pathLst>
                <a:path w="1001" h="660" extrusionOk="0">
                  <a:moveTo>
                    <a:pt x="215" y="1"/>
                  </a:moveTo>
                  <a:cubicBezTo>
                    <a:pt x="195" y="1"/>
                    <a:pt x="175" y="2"/>
                    <a:pt x="156" y="4"/>
                  </a:cubicBezTo>
                  <a:cubicBezTo>
                    <a:pt x="13" y="123"/>
                    <a:pt x="48" y="290"/>
                    <a:pt x="1" y="445"/>
                  </a:cubicBezTo>
                  <a:lnTo>
                    <a:pt x="1" y="540"/>
                  </a:lnTo>
                  <a:cubicBezTo>
                    <a:pt x="144" y="611"/>
                    <a:pt x="284" y="660"/>
                    <a:pt x="418" y="660"/>
                  </a:cubicBezTo>
                  <a:cubicBezTo>
                    <a:pt x="575" y="660"/>
                    <a:pt x="724" y="594"/>
                    <a:pt x="858" y="421"/>
                  </a:cubicBezTo>
                  <a:cubicBezTo>
                    <a:pt x="906" y="361"/>
                    <a:pt x="953" y="326"/>
                    <a:pt x="1001" y="278"/>
                  </a:cubicBezTo>
                  <a:cubicBezTo>
                    <a:pt x="991" y="184"/>
                    <a:pt x="971" y="43"/>
                    <a:pt x="877" y="43"/>
                  </a:cubicBezTo>
                  <a:cubicBezTo>
                    <a:pt x="864" y="43"/>
                    <a:pt x="850" y="46"/>
                    <a:pt x="834" y="52"/>
                  </a:cubicBezTo>
                  <a:cubicBezTo>
                    <a:pt x="794" y="60"/>
                    <a:pt x="754" y="63"/>
                    <a:pt x="714" y="63"/>
                  </a:cubicBezTo>
                  <a:cubicBezTo>
                    <a:pt x="541" y="63"/>
                    <a:pt x="375" y="1"/>
                    <a:pt x="21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63" name="Google Shape;4263;p32"/>
            <p:cNvSpPr/>
            <p:nvPr/>
          </p:nvSpPr>
          <p:spPr>
            <a:xfrm>
              <a:off x="5366425" y="2107525"/>
              <a:ext cx="19375" cy="16075"/>
            </a:xfrm>
            <a:custGeom>
              <a:avLst/>
              <a:gdLst/>
              <a:ahLst/>
              <a:cxnLst/>
              <a:rect l="l" t="t" r="r" b="b"/>
              <a:pathLst>
                <a:path w="775" h="643" extrusionOk="0">
                  <a:moveTo>
                    <a:pt x="346" y="1"/>
                  </a:moveTo>
                  <a:cubicBezTo>
                    <a:pt x="287" y="48"/>
                    <a:pt x="287" y="96"/>
                    <a:pt x="322" y="144"/>
                  </a:cubicBezTo>
                  <a:cubicBezTo>
                    <a:pt x="275" y="275"/>
                    <a:pt x="179" y="358"/>
                    <a:pt x="48" y="417"/>
                  </a:cubicBezTo>
                  <a:cubicBezTo>
                    <a:pt x="1" y="465"/>
                    <a:pt x="1" y="513"/>
                    <a:pt x="60" y="560"/>
                  </a:cubicBezTo>
                  <a:cubicBezTo>
                    <a:pt x="203" y="572"/>
                    <a:pt x="346" y="572"/>
                    <a:pt x="489" y="572"/>
                  </a:cubicBezTo>
                  <a:cubicBezTo>
                    <a:pt x="530" y="622"/>
                    <a:pt x="578" y="643"/>
                    <a:pt x="635" y="643"/>
                  </a:cubicBezTo>
                  <a:cubicBezTo>
                    <a:pt x="660" y="643"/>
                    <a:pt x="686" y="639"/>
                    <a:pt x="715" y="632"/>
                  </a:cubicBezTo>
                  <a:lnTo>
                    <a:pt x="775" y="572"/>
                  </a:lnTo>
                  <a:cubicBezTo>
                    <a:pt x="525" y="406"/>
                    <a:pt x="608" y="215"/>
                    <a:pt x="739" y="25"/>
                  </a:cubicBezTo>
                  <a:cubicBezTo>
                    <a:pt x="608" y="25"/>
                    <a:pt x="477" y="1"/>
                    <a:pt x="34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64" name="Google Shape;4264;p32"/>
            <p:cNvSpPr/>
            <p:nvPr/>
          </p:nvSpPr>
          <p:spPr>
            <a:xfrm>
              <a:off x="5482525" y="2124975"/>
              <a:ext cx="19950" cy="11450"/>
            </a:xfrm>
            <a:custGeom>
              <a:avLst/>
              <a:gdLst/>
              <a:ahLst/>
              <a:cxnLst/>
              <a:rect l="l" t="t" r="r" b="b"/>
              <a:pathLst>
                <a:path w="798" h="458" extrusionOk="0">
                  <a:moveTo>
                    <a:pt x="500" y="1"/>
                  </a:moveTo>
                  <a:cubicBezTo>
                    <a:pt x="319" y="1"/>
                    <a:pt x="155" y="64"/>
                    <a:pt x="0" y="136"/>
                  </a:cubicBezTo>
                  <a:cubicBezTo>
                    <a:pt x="0" y="458"/>
                    <a:pt x="226" y="422"/>
                    <a:pt x="429" y="434"/>
                  </a:cubicBezTo>
                  <a:cubicBezTo>
                    <a:pt x="798" y="410"/>
                    <a:pt x="524" y="136"/>
                    <a:pt x="584" y="5"/>
                  </a:cubicBezTo>
                  <a:cubicBezTo>
                    <a:pt x="555" y="2"/>
                    <a:pt x="527" y="1"/>
                    <a:pt x="50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65" name="Google Shape;4265;p32"/>
            <p:cNvSpPr/>
            <p:nvPr/>
          </p:nvSpPr>
          <p:spPr>
            <a:xfrm>
              <a:off x="5391725" y="2124800"/>
              <a:ext cx="5100" cy="8050"/>
            </a:xfrm>
            <a:custGeom>
              <a:avLst/>
              <a:gdLst/>
              <a:ahLst/>
              <a:cxnLst/>
              <a:rect l="l" t="t" r="r" b="b"/>
              <a:pathLst>
                <a:path w="204" h="322" extrusionOk="0">
                  <a:moveTo>
                    <a:pt x="179" y="0"/>
                  </a:moveTo>
                  <a:cubicBezTo>
                    <a:pt x="132" y="12"/>
                    <a:pt x="84" y="12"/>
                    <a:pt x="48" y="12"/>
                  </a:cubicBezTo>
                  <a:cubicBezTo>
                    <a:pt x="60" y="119"/>
                    <a:pt x="1" y="238"/>
                    <a:pt x="120" y="322"/>
                  </a:cubicBezTo>
                  <a:cubicBezTo>
                    <a:pt x="203" y="227"/>
                    <a:pt x="179" y="107"/>
                    <a:pt x="17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66" name="Google Shape;4266;p32"/>
            <p:cNvSpPr/>
            <p:nvPr/>
          </p:nvSpPr>
          <p:spPr>
            <a:xfrm>
              <a:off x="5443150" y="2128375"/>
              <a:ext cx="6950" cy="6700"/>
            </a:xfrm>
            <a:custGeom>
              <a:avLst/>
              <a:gdLst/>
              <a:ahLst/>
              <a:cxnLst/>
              <a:rect l="l" t="t" r="r" b="b"/>
              <a:pathLst>
                <a:path w="278" h="268" extrusionOk="0">
                  <a:moveTo>
                    <a:pt x="135" y="0"/>
                  </a:moveTo>
                  <a:cubicBezTo>
                    <a:pt x="92" y="129"/>
                    <a:pt x="0" y="267"/>
                    <a:pt x="192" y="267"/>
                  </a:cubicBezTo>
                  <a:cubicBezTo>
                    <a:pt x="213" y="267"/>
                    <a:pt x="237" y="266"/>
                    <a:pt x="266" y="262"/>
                  </a:cubicBezTo>
                  <a:cubicBezTo>
                    <a:pt x="266" y="179"/>
                    <a:pt x="277" y="95"/>
                    <a:pt x="26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67" name="Google Shape;4267;p32"/>
            <p:cNvSpPr/>
            <p:nvPr/>
          </p:nvSpPr>
          <p:spPr>
            <a:xfrm>
              <a:off x="5384300" y="2121525"/>
              <a:ext cx="8650" cy="3600"/>
            </a:xfrm>
            <a:custGeom>
              <a:avLst/>
              <a:gdLst/>
              <a:ahLst/>
              <a:cxnLst/>
              <a:rect l="l" t="t" r="r" b="b"/>
              <a:pathLst>
                <a:path w="346" h="144" extrusionOk="0">
                  <a:moveTo>
                    <a:pt x="60" y="0"/>
                  </a:moveTo>
                  <a:cubicBezTo>
                    <a:pt x="48" y="24"/>
                    <a:pt x="12" y="36"/>
                    <a:pt x="0" y="72"/>
                  </a:cubicBezTo>
                  <a:cubicBezTo>
                    <a:pt x="12" y="96"/>
                    <a:pt x="24" y="119"/>
                    <a:pt x="48" y="143"/>
                  </a:cubicBezTo>
                  <a:lnTo>
                    <a:pt x="345" y="143"/>
                  </a:lnTo>
                  <a:cubicBezTo>
                    <a:pt x="286" y="24"/>
                    <a:pt x="179" y="12"/>
                    <a:pt x="6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68" name="Google Shape;4268;p32"/>
            <p:cNvSpPr/>
            <p:nvPr/>
          </p:nvSpPr>
          <p:spPr>
            <a:xfrm>
              <a:off x="5450075" y="2127475"/>
              <a:ext cx="1500" cy="1525"/>
            </a:xfrm>
            <a:custGeom>
              <a:avLst/>
              <a:gdLst/>
              <a:ahLst/>
              <a:cxnLst/>
              <a:rect l="l" t="t" r="r" b="b"/>
              <a:pathLst>
                <a:path w="60" h="61" extrusionOk="0">
                  <a:moveTo>
                    <a:pt x="60" y="0"/>
                  </a:moveTo>
                  <a:lnTo>
                    <a:pt x="19" y="41"/>
                  </a:lnTo>
                  <a:lnTo>
                    <a:pt x="19" y="41"/>
                  </a:lnTo>
                  <a:cubicBezTo>
                    <a:pt x="30" y="36"/>
                    <a:pt x="41" y="36"/>
                    <a:pt x="48" y="36"/>
                  </a:cubicBezTo>
                  <a:cubicBezTo>
                    <a:pt x="60" y="24"/>
                    <a:pt x="60" y="12"/>
                    <a:pt x="60" y="0"/>
                  </a:cubicBezTo>
                  <a:close/>
                  <a:moveTo>
                    <a:pt x="19" y="41"/>
                  </a:moveTo>
                  <a:cubicBezTo>
                    <a:pt x="12" y="45"/>
                    <a:pt x="5" y="50"/>
                    <a:pt x="0" y="60"/>
                  </a:cubicBezTo>
                  <a:lnTo>
                    <a:pt x="19" y="4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69" name="Google Shape;4269;p32"/>
            <p:cNvSpPr/>
            <p:nvPr/>
          </p:nvSpPr>
          <p:spPr>
            <a:xfrm>
              <a:off x="5478650" y="2126950"/>
              <a:ext cx="3900" cy="2050"/>
            </a:xfrm>
            <a:custGeom>
              <a:avLst/>
              <a:gdLst/>
              <a:ahLst/>
              <a:cxnLst/>
              <a:rect l="l" t="t" r="r" b="b"/>
              <a:pathLst>
                <a:path w="156" h="82" extrusionOk="0">
                  <a:moveTo>
                    <a:pt x="78" y="1"/>
                  </a:moveTo>
                  <a:cubicBezTo>
                    <a:pt x="51" y="1"/>
                    <a:pt x="24" y="27"/>
                    <a:pt x="0" y="81"/>
                  </a:cubicBezTo>
                  <a:lnTo>
                    <a:pt x="155" y="81"/>
                  </a:lnTo>
                  <a:cubicBezTo>
                    <a:pt x="131" y="27"/>
                    <a:pt x="105" y="1"/>
                    <a:pt x="7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70" name="Google Shape;4270;p32"/>
            <p:cNvSpPr/>
            <p:nvPr/>
          </p:nvSpPr>
          <p:spPr>
            <a:xfrm>
              <a:off x="5704575" y="2135500"/>
              <a:ext cx="79200" cy="11950"/>
            </a:xfrm>
            <a:custGeom>
              <a:avLst/>
              <a:gdLst/>
              <a:ahLst/>
              <a:cxnLst/>
              <a:rect l="l" t="t" r="r" b="b"/>
              <a:pathLst>
                <a:path w="3168" h="478" extrusionOk="0">
                  <a:moveTo>
                    <a:pt x="0" y="1"/>
                  </a:moveTo>
                  <a:lnTo>
                    <a:pt x="0" y="132"/>
                  </a:lnTo>
                  <a:cubicBezTo>
                    <a:pt x="584" y="477"/>
                    <a:pt x="1239" y="406"/>
                    <a:pt x="1881" y="453"/>
                  </a:cubicBezTo>
                  <a:cubicBezTo>
                    <a:pt x="2251" y="120"/>
                    <a:pt x="2751" y="311"/>
                    <a:pt x="3167" y="156"/>
                  </a:cubicBezTo>
                  <a:lnTo>
                    <a:pt x="3167" y="13"/>
                  </a:lnTo>
                  <a:lnTo>
                    <a:pt x="2179" y="13"/>
                  </a:lnTo>
                  <a:cubicBezTo>
                    <a:pt x="2102" y="66"/>
                    <a:pt x="2027" y="93"/>
                    <a:pt x="1953" y="93"/>
                  </a:cubicBezTo>
                  <a:cubicBezTo>
                    <a:pt x="1879" y="93"/>
                    <a:pt x="1804" y="66"/>
                    <a:pt x="1727" y="13"/>
                  </a:cubicBezTo>
                  <a:cubicBezTo>
                    <a:pt x="1143" y="13"/>
                    <a:pt x="584" y="1"/>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71" name="Google Shape;4271;p32"/>
            <p:cNvSpPr/>
            <p:nvPr/>
          </p:nvSpPr>
          <p:spPr>
            <a:xfrm>
              <a:off x="5664100" y="2138775"/>
              <a:ext cx="87525" cy="12600"/>
            </a:xfrm>
            <a:custGeom>
              <a:avLst/>
              <a:gdLst/>
              <a:ahLst/>
              <a:cxnLst/>
              <a:rect l="l" t="t" r="r" b="b"/>
              <a:pathLst>
                <a:path w="3501" h="504" extrusionOk="0">
                  <a:moveTo>
                    <a:pt x="1619" y="1"/>
                  </a:moveTo>
                  <a:cubicBezTo>
                    <a:pt x="1095" y="25"/>
                    <a:pt x="560" y="25"/>
                    <a:pt x="48" y="180"/>
                  </a:cubicBezTo>
                  <a:cubicBezTo>
                    <a:pt x="0" y="263"/>
                    <a:pt x="0" y="322"/>
                    <a:pt x="71" y="382"/>
                  </a:cubicBezTo>
                  <a:cubicBezTo>
                    <a:pt x="251" y="473"/>
                    <a:pt x="429" y="503"/>
                    <a:pt x="607" y="503"/>
                  </a:cubicBezTo>
                  <a:cubicBezTo>
                    <a:pt x="942" y="503"/>
                    <a:pt x="1276" y="397"/>
                    <a:pt x="1612" y="397"/>
                  </a:cubicBezTo>
                  <a:cubicBezTo>
                    <a:pt x="1725" y="397"/>
                    <a:pt x="1839" y="409"/>
                    <a:pt x="1953" y="441"/>
                  </a:cubicBezTo>
                  <a:cubicBezTo>
                    <a:pt x="2054" y="402"/>
                    <a:pt x="2158" y="389"/>
                    <a:pt x="2265" y="389"/>
                  </a:cubicBezTo>
                  <a:cubicBezTo>
                    <a:pt x="2384" y="389"/>
                    <a:pt x="2506" y="405"/>
                    <a:pt x="2631" y="418"/>
                  </a:cubicBezTo>
                  <a:cubicBezTo>
                    <a:pt x="2785" y="437"/>
                    <a:pt x="2948" y="487"/>
                    <a:pt x="3107" y="487"/>
                  </a:cubicBezTo>
                  <a:cubicBezTo>
                    <a:pt x="3245" y="487"/>
                    <a:pt x="3379" y="449"/>
                    <a:pt x="3500" y="322"/>
                  </a:cubicBezTo>
                  <a:cubicBezTo>
                    <a:pt x="2917" y="1"/>
                    <a:pt x="2227" y="168"/>
                    <a:pt x="161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72" name="Google Shape;4272;p32"/>
            <p:cNvSpPr/>
            <p:nvPr/>
          </p:nvSpPr>
          <p:spPr>
            <a:xfrm>
              <a:off x="5634925" y="2142525"/>
              <a:ext cx="78300" cy="13325"/>
            </a:xfrm>
            <a:custGeom>
              <a:avLst/>
              <a:gdLst/>
              <a:ahLst/>
              <a:cxnLst/>
              <a:rect l="l" t="t" r="r" b="b"/>
              <a:pathLst>
                <a:path w="3132" h="533" extrusionOk="0">
                  <a:moveTo>
                    <a:pt x="527" y="1"/>
                  </a:moveTo>
                  <a:cubicBezTo>
                    <a:pt x="377" y="1"/>
                    <a:pt x="242" y="50"/>
                    <a:pt x="107" y="113"/>
                  </a:cubicBezTo>
                  <a:cubicBezTo>
                    <a:pt x="36" y="184"/>
                    <a:pt x="0" y="268"/>
                    <a:pt x="24" y="375"/>
                  </a:cubicBezTo>
                  <a:cubicBezTo>
                    <a:pt x="48" y="446"/>
                    <a:pt x="95" y="494"/>
                    <a:pt x="155" y="530"/>
                  </a:cubicBezTo>
                  <a:lnTo>
                    <a:pt x="238" y="482"/>
                  </a:lnTo>
                  <a:cubicBezTo>
                    <a:pt x="286" y="482"/>
                    <a:pt x="346" y="494"/>
                    <a:pt x="393" y="494"/>
                  </a:cubicBezTo>
                  <a:cubicBezTo>
                    <a:pt x="578" y="518"/>
                    <a:pt x="768" y="533"/>
                    <a:pt x="959" y="533"/>
                  </a:cubicBezTo>
                  <a:cubicBezTo>
                    <a:pt x="1149" y="533"/>
                    <a:pt x="1340" y="518"/>
                    <a:pt x="1524" y="482"/>
                  </a:cubicBezTo>
                  <a:lnTo>
                    <a:pt x="1667" y="482"/>
                  </a:lnTo>
                  <a:cubicBezTo>
                    <a:pt x="1780" y="512"/>
                    <a:pt x="1896" y="527"/>
                    <a:pt x="2014" y="527"/>
                  </a:cubicBezTo>
                  <a:cubicBezTo>
                    <a:pt x="2131" y="527"/>
                    <a:pt x="2251" y="512"/>
                    <a:pt x="2370" y="482"/>
                  </a:cubicBezTo>
                  <a:cubicBezTo>
                    <a:pt x="2429" y="470"/>
                    <a:pt x="2477" y="446"/>
                    <a:pt x="2536" y="434"/>
                  </a:cubicBezTo>
                  <a:cubicBezTo>
                    <a:pt x="2639" y="317"/>
                    <a:pt x="2768" y="313"/>
                    <a:pt x="2897" y="313"/>
                  </a:cubicBezTo>
                  <a:cubicBezTo>
                    <a:pt x="2908" y="313"/>
                    <a:pt x="2919" y="313"/>
                    <a:pt x="2930" y="313"/>
                  </a:cubicBezTo>
                  <a:cubicBezTo>
                    <a:pt x="2999" y="313"/>
                    <a:pt x="3068" y="311"/>
                    <a:pt x="3132" y="291"/>
                  </a:cubicBezTo>
                  <a:cubicBezTo>
                    <a:pt x="3084" y="244"/>
                    <a:pt x="3024" y="137"/>
                    <a:pt x="3001" y="137"/>
                  </a:cubicBezTo>
                  <a:cubicBezTo>
                    <a:pt x="2818" y="162"/>
                    <a:pt x="2636" y="170"/>
                    <a:pt x="2455" y="170"/>
                  </a:cubicBezTo>
                  <a:cubicBezTo>
                    <a:pt x="2188" y="170"/>
                    <a:pt x="1922" y="153"/>
                    <a:pt x="1655" y="153"/>
                  </a:cubicBezTo>
                  <a:cubicBezTo>
                    <a:pt x="1512" y="153"/>
                    <a:pt x="1370" y="158"/>
                    <a:pt x="1227" y="172"/>
                  </a:cubicBezTo>
                  <a:cubicBezTo>
                    <a:pt x="1179" y="125"/>
                    <a:pt x="1131" y="89"/>
                    <a:pt x="1108" y="89"/>
                  </a:cubicBezTo>
                  <a:cubicBezTo>
                    <a:pt x="1000" y="77"/>
                    <a:pt x="893" y="89"/>
                    <a:pt x="798" y="53"/>
                  </a:cubicBezTo>
                  <a:cubicBezTo>
                    <a:pt x="762" y="30"/>
                    <a:pt x="715" y="18"/>
                    <a:pt x="679" y="18"/>
                  </a:cubicBezTo>
                  <a:cubicBezTo>
                    <a:pt x="626" y="6"/>
                    <a:pt x="576" y="1"/>
                    <a:pt x="52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73" name="Google Shape;4273;p32"/>
            <p:cNvSpPr/>
            <p:nvPr/>
          </p:nvSpPr>
          <p:spPr>
            <a:xfrm>
              <a:off x="5610500" y="2137600"/>
              <a:ext cx="40525" cy="13000"/>
            </a:xfrm>
            <a:custGeom>
              <a:avLst/>
              <a:gdLst/>
              <a:ahLst/>
              <a:cxnLst/>
              <a:rect l="l" t="t" r="r" b="b"/>
              <a:pathLst>
                <a:path w="1621" h="520" extrusionOk="0">
                  <a:moveTo>
                    <a:pt x="531" y="0"/>
                  </a:moveTo>
                  <a:cubicBezTo>
                    <a:pt x="461" y="0"/>
                    <a:pt x="392" y="21"/>
                    <a:pt x="322" y="84"/>
                  </a:cubicBezTo>
                  <a:cubicBezTo>
                    <a:pt x="299" y="90"/>
                    <a:pt x="278" y="93"/>
                    <a:pt x="257" y="93"/>
                  </a:cubicBezTo>
                  <a:cubicBezTo>
                    <a:pt x="236" y="93"/>
                    <a:pt x="215" y="90"/>
                    <a:pt x="191" y="84"/>
                  </a:cubicBezTo>
                  <a:cubicBezTo>
                    <a:pt x="1" y="84"/>
                    <a:pt x="25" y="191"/>
                    <a:pt x="72" y="310"/>
                  </a:cubicBezTo>
                  <a:cubicBezTo>
                    <a:pt x="223" y="461"/>
                    <a:pt x="383" y="520"/>
                    <a:pt x="547" y="520"/>
                  </a:cubicBezTo>
                  <a:cubicBezTo>
                    <a:pt x="708" y="520"/>
                    <a:pt x="872" y="464"/>
                    <a:pt x="1037" y="381"/>
                  </a:cubicBezTo>
                  <a:cubicBezTo>
                    <a:pt x="1251" y="369"/>
                    <a:pt x="1453" y="346"/>
                    <a:pt x="1620" y="203"/>
                  </a:cubicBezTo>
                  <a:cubicBezTo>
                    <a:pt x="1549" y="107"/>
                    <a:pt x="1456" y="90"/>
                    <a:pt x="1358" y="90"/>
                  </a:cubicBezTo>
                  <a:cubicBezTo>
                    <a:pt x="1299" y="90"/>
                    <a:pt x="1238" y="96"/>
                    <a:pt x="1178" y="96"/>
                  </a:cubicBezTo>
                  <a:cubicBezTo>
                    <a:pt x="1138" y="96"/>
                    <a:pt x="1099" y="93"/>
                    <a:pt x="1061" y="84"/>
                  </a:cubicBezTo>
                  <a:cubicBezTo>
                    <a:pt x="1034" y="90"/>
                    <a:pt x="1007" y="92"/>
                    <a:pt x="981" y="92"/>
                  </a:cubicBezTo>
                  <a:cubicBezTo>
                    <a:pt x="825" y="92"/>
                    <a:pt x="676" y="0"/>
                    <a:pt x="53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74" name="Google Shape;4274;p32"/>
            <p:cNvSpPr/>
            <p:nvPr/>
          </p:nvSpPr>
          <p:spPr>
            <a:xfrm>
              <a:off x="5632525" y="2125275"/>
              <a:ext cx="25450" cy="10550"/>
            </a:xfrm>
            <a:custGeom>
              <a:avLst/>
              <a:gdLst/>
              <a:ahLst/>
              <a:cxnLst/>
              <a:rect l="l" t="t" r="r" b="b"/>
              <a:pathLst>
                <a:path w="1018" h="422" extrusionOk="0">
                  <a:moveTo>
                    <a:pt x="455" y="0"/>
                  </a:moveTo>
                  <a:cubicBezTo>
                    <a:pt x="296" y="0"/>
                    <a:pt x="142" y="33"/>
                    <a:pt x="1" y="148"/>
                  </a:cubicBezTo>
                  <a:cubicBezTo>
                    <a:pt x="61" y="231"/>
                    <a:pt x="96" y="339"/>
                    <a:pt x="156" y="422"/>
                  </a:cubicBezTo>
                  <a:cubicBezTo>
                    <a:pt x="263" y="315"/>
                    <a:pt x="373" y="279"/>
                    <a:pt x="486" y="279"/>
                  </a:cubicBezTo>
                  <a:cubicBezTo>
                    <a:pt x="599" y="279"/>
                    <a:pt x="715" y="315"/>
                    <a:pt x="834" y="350"/>
                  </a:cubicBezTo>
                  <a:cubicBezTo>
                    <a:pt x="853" y="357"/>
                    <a:pt x="871" y="361"/>
                    <a:pt x="889" y="361"/>
                  </a:cubicBezTo>
                  <a:cubicBezTo>
                    <a:pt x="962" y="361"/>
                    <a:pt x="1018" y="303"/>
                    <a:pt x="989" y="208"/>
                  </a:cubicBezTo>
                  <a:cubicBezTo>
                    <a:pt x="977" y="148"/>
                    <a:pt x="918" y="41"/>
                    <a:pt x="870" y="41"/>
                  </a:cubicBezTo>
                  <a:cubicBezTo>
                    <a:pt x="732" y="24"/>
                    <a:pt x="592" y="0"/>
                    <a:pt x="45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75" name="Google Shape;4275;p32"/>
            <p:cNvSpPr/>
            <p:nvPr/>
          </p:nvSpPr>
          <p:spPr>
            <a:xfrm>
              <a:off x="5654275" y="2141250"/>
              <a:ext cx="8950" cy="5725"/>
            </a:xfrm>
            <a:custGeom>
              <a:avLst/>
              <a:gdLst/>
              <a:ahLst/>
              <a:cxnLst/>
              <a:rect l="l" t="t" r="r" b="b"/>
              <a:pathLst>
                <a:path w="358" h="229" extrusionOk="0">
                  <a:moveTo>
                    <a:pt x="194" y="0"/>
                  </a:moveTo>
                  <a:cubicBezTo>
                    <a:pt x="125" y="0"/>
                    <a:pt x="65" y="72"/>
                    <a:pt x="0" y="104"/>
                  </a:cubicBezTo>
                  <a:cubicBezTo>
                    <a:pt x="46" y="205"/>
                    <a:pt x="127" y="228"/>
                    <a:pt x="216" y="228"/>
                  </a:cubicBezTo>
                  <a:cubicBezTo>
                    <a:pt x="243" y="228"/>
                    <a:pt x="270" y="226"/>
                    <a:pt x="298" y="223"/>
                  </a:cubicBezTo>
                  <a:cubicBezTo>
                    <a:pt x="357" y="164"/>
                    <a:pt x="357" y="116"/>
                    <a:pt x="298" y="57"/>
                  </a:cubicBezTo>
                  <a:cubicBezTo>
                    <a:pt x="260" y="15"/>
                    <a:pt x="226" y="0"/>
                    <a:pt x="19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76" name="Google Shape;4276;p32"/>
            <p:cNvSpPr/>
            <p:nvPr/>
          </p:nvSpPr>
          <p:spPr>
            <a:xfrm>
              <a:off x="5661700" y="2142650"/>
              <a:ext cx="3900" cy="4200"/>
            </a:xfrm>
            <a:custGeom>
              <a:avLst/>
              <a:gdLst/>
              <a:ahLst/>
              <a:cxnLst/>
              <a:rect l="l" t="t" r="r" b="b"/>
              <a:pathLst>
                <a:path w="156" h="168" extrusionOk="0">
                  <a:moveTo>
                    <a:pt x="25" y="1"/>
                  </a:moveTo>
                  <a:cubicBezTo>
                    <a:pt x="1" y="60"/>
                    <a:pt x="1" y="108"/>
                    <a:pt x="1" y="167"/>
                  </a:cubicBezTo>
                  <a:lnTo>
                    <a:pt x="156" y="155"/>
                  </a:lnTo>
                  <a:lnTo>
                    <a:pt x="156" y="25"/>
                  </a:lnTo>
                  <a:cubicBezTo>
                    <a:pt x="108" y="13"/>
                    <a:pt x="60" y="1"/>
                    <a:pt x="2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77" name="Google Shape;4277;p32"/>
            <p:cNvSpPr/>
            <p:nvPr/>
          </p:nvSpPr>
          <p:spPr>
            <a:xfrm>
              <a:off x="5553950" y="2128500"/>
              <a:ext cx="61350" cy="16275"/>
            </a:xfrm>
            <a:custGeom>
              <a:avLst/>
              <a:gdLst/>
              <a:ahLst/>
              <a:cxnLst/>
              <a:rect l="l" t="t" r="r" b="b"/>
              <a:pathLst>
                <a:path w="2454" h="651" extrusionOk="0">
                  <a:moveTo>
                    <a:pt x="114" y="0"/>
                  </a:moveTo>
                  <a:cubicBezTo>
                    <a:pt x="79" y="0"/>
                    <a:pt x="41" y="6"/>
                    <a:pt x="1" y="19"/>
                  </a:cubicBezTo>
                  <a:cubicBezTo>
                    <a:pt x="84" y="162"/>
                    <a:pt x="84" y="293"/>
                    <a:pt x="1" y="448"/>
                  </a:cubicBezTo>
                  <a:cubicBezTo>
                    <a:pt x="400" y="610"/>
                    <a:pt x="808" y="626"/>
                    <a:pt x="1216" y="626"/>
                  </a:cubicBezTo>
                  <a:cubicBezTo>
                    <a:pt x="1315" y="626"/>
                    <a:pt x="1415" y="625"/>
                    <a:pt x="1514" y="625"/>
                  </a:cubicBezTo>
                  <a:cubicBezTo>
                    <a:pt x="1665" y="625"/>
                    <a:pt x="1815" y="627"/>
                    <a:pt x="1965" y="638"/>
                  </a:cubicBezTo>
                  <a:cubicBezTo>
                    <a:pt x="2013" y="650"/>
                    <a:pt x="2037" y="650"/>
                    <a:pt x="2084" y="650"/>
                  </a:cubicBezTo>
                  <a:cubicBezTo>
                    <a:pt x="2132" y="650"/>
                    <a:pt x="2156" y="638"/>
                    <a:pt x="2203" y="638"/>
                  </a:cubicBezTo>
                  <a:cubicBezTo>
                    <a:pt x="2251" y="626"/>
                    <a:pt x="2275" y="591"/>
                    <a:pt x="2311" y="579"/>
                  </a:cubicBezTo>
                  <a:cubicBezTo>
                    <a:pt x="2346" y="531"/>
                    <a:pt x="2406" y="495"/>
                    <a:pt x="2453" y="448"/>
                  </a:cubicBezTo>
                  <a:cubicBezTo>
                    <a:pt x="2404" y="358"/>
                    <a:pt x="2345" y="243"/>
                    <a:pt x="2251" y="243"/>
                  </a:cubicBezTo>
                  <a:cubicBezTo>
                    <a:pt x="2232" y="243"/>
                    <a:pt x="2213" y="247"/>
                    <a:pt x="2191" y="257"/>
                  </a:cubicBezTo>
                  <a:cubicBezTo>
                    <a:pt x="2116" y="283"/>
                    <a:pt x="2046" y="294"/>
                    <a:pt x="1979" y="294"/>
                  </a:cubicBezTo>
                  <a:cubicBezTo>
                    <a:pt x="1710" y="294"/>
                    <a:pt x="1504" y="114"/>
                    <a:pt x="1275" y="19"/>
                  </a:cubicBezTo>
                  <a:cubicBezTo>
                    <a:pt x="1227" y="31"/>
                    <a:pt x="1191" y="31"/>
                    <a:pt x="1144" y="31"/>
                  </a:cubicBezTo>
                  <a:cubicBezTo>
                    <a:pt x="1080" y="86"/>
                    <a:pt x="1037" y="197"/>
                    <a:pt x="945" y="197"/>
                  </a:cubicBezTo>
                  <a:cubicBezTo>
                    <a:pt x="917" y="197"/>
                    <a:pt x="885" y="187"/>
                    <a:pt x="846" y="162"/>
                  </a:cubicBezTo>
                  <a:cubicBezTo>
                    <a:pt x="846" y="150"/>
                    <a:pt x="834" y="150"/>
                    <a:pt x="798" y="138"/>
                  </a:cubicBezTo>
                  <a:cubicBezTo>
                    <a:pt x="791" y="131"/>
                    <a:pt x="783" y="128"/>
                    <a:pt x="775" y="128"/>
                  </a:cubicBezTo>
                  <a:cubicBezTo>
                    <a:pt x="755" y="128"/>
                    <a:pt x="732" y="145"/>
                    <a:pt x="715" y="162"/>
                  </a:cubicBezTo>
                  <a:cubicBezTo>
                    <a:pt x="667" y="210"/>
                    <a:pt x="608" y="245"/>
                    <a:pt x="560" y="293"/>
                  </a:cubicBezTo>
                  <a:cubicBezTo>
                    <a:pt x="430" y="172"/>
                    <a:pt x="307" y="0"/>
                    <a:pt x="11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78" name="Google Shape;4278;p32"/>
            <p:cNvSpPr/>
            <p:nvPr/>
          </p:nvSpPr>
          <p:spPr>
            <a:xfrm>
              <a:off x="5618550" y="2133275"/>
              <a:ext cx="18475" cy="8150"/>
            </a:xfrm>
            <a:custGeom>
              <a:avLst/>
              <a:gdLst/>
              <a:ahLst/>
              <a:cxnLst/>
              <a:rect l="l" t="t" r="r" b="b"/>
              <a:pathLst>
                <a:path w="739" h="326" extrusionOk="0">
                  <a:moveTo>
                    <a:pt x="269" y="0"/>
                  </a:moveTo>
                  <a:cubicBezTo>
                    <a:pt x="178" y="0"/>
                    <a:pt x="89" y="65"/>
                    <a:pt x="0" y="257"/>
                  </a:cubicBezTo>
                  <a:cubicBezTo>
                    <a:pt x="167" y="272"/>
                    <a:pt x="325" y="326"/>
                    <a:pt x="479" y="326"/>
                  </a:cubicBezTo>
                  <a:cubicBezTo>
                    <a:pt x="566" y="326"/>
                    <a:pt x="652" y="308"/>
                    <a:pt x="739" y="257"/>
                  </a:cubicBezTo>
                  <a:cubicBezTo>
                    <a:pt x="575" y="182"/>
                    <a:pt x="420" y="0"/>
                    <a:pt x="26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79" name="Google Shape;4279;p32"/>
            <p:cNvSpPr/>
            <p:nvPr/>
          </p:nvSpPr>
          <p:spPr>
            <a:xfrm>
              <a:off x="5855775" y="2142950"/>
              <a:ext cx="3300" cy="1525"/>
            </a:xfrm>
            <a:custGeom>
              <a:avLst/>
              <a:gdLst/>
              <a:ahLst/>
              <a:cxnLst/>
              <a:rect l="l" t="t" r="r" b="b"/>
              <a:pathLst>
                <a:path w="132" h="61" extrusionOk="0">
                  <a:moveTo>
                    <a:pt x="1" y="1"/>
                  </a:moveTo>
                  <a:cubicBezTo>
                    <a:pt x="1" y="36"/>
                    <a:pt x="13" y="60"/>
                    <a:pt x="24" y="60"/>
                  </a:cubicBezTo>
                  <a:cubicBezTo>
                    <a:pt x="60" y="60"/>
                    <a:pt x="96" y="48"/>
                    <a:pt x="132" y="36"/>
                  </a:cubicBezTo>
                  <a:cubicBezTo>
                    <a:pt x="84" y="13"/>
                    <a:pt x="36" y="1"/>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80" name="Google Shape;4280;p32"/>
            <p:cNvSpPr/>
            <p:nvPr/>
          </p:nvSpPr>
          <p:spPr>
            <a:xfrm>
              <a:off x="5850725" y="2139975"/>
              <a:ext cx="4475" cy="3000"/>
            </a:xfrm>
            <a:custGeom>
              <a:avLst/>
              <a:gdLst/>
              <a:ahLst/>
              <a:cxnLst/>
              <a:rect l="l" t="t" r="r" b="b"/>
              <a:pathLst>
                <a:path w="179" h="120" extrusionOk="0">
                  <a:moveTo>
                    <a:pt x="179" y="1"/>
                  </a:moveTo>
                  <a:cubicBezTo>
                    <a:pt x="119" y="24"/>
                    <a:pt x="60" y="72"/>
                    <a:pt x="0" y="108"/>
                  </a:cubicBezTo>
                  <a:cubicBezTo>
                    <a:pt x="60" y="108"/>
                    <a:pt x="119" y="120"/>
                    <a:pt x="179" y="120"/>
                  </a:cubicBezTo>
                  <a:lnTo>
                    <a:pt x="179"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81" name="Google Shape;4281;p32"/>
            <p:cNvSpPr/>
            <p:nvPr/>
          </p:nvSpPr>
          <p:spPr>
            <a:xfrm>
              <a:off x="5984675" y="2143250"/>
              <a:ext cx="7150" cy="3600"/>
            </a:xfrm>
            <a:custGeom>
              <a:avLst/>
              <a:gdLst/>
              <a:ahLst/>
              <a:cxnLst/>
              <a:rect l="l" t="t" r="r" b="b"/>
              <a:pathLst>
                <a:path w="286" h="144" extrusionOk="0">
                  <a:moveTo>
                    <a:pt x="0" y="1"/>
                  </a:moveTo>
                  <a:lnTo>
                    <a:pt x="0" y="143"/>
                  </a:lnTo>
                  <a:cubicBezTo>
                    <a:pt x="107" y="143"/>
                    <a:pt x="214" y="108"/>
                    <a:pt x="28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82" name="Google Shape;4282;p32"/>
            <p:cNvSpPr/>
            <p:nvPr/>
          </p:nvSpPr>
          <p:spPr>
            <a:xfrm>
              <a:off x="5955800" y="2146900"/>
              <a:ext cx="4175" cy="2250"/>
            </a:xfrm>
            <a:custGeom>
              <a:avLst/>
              <a:gdLst/>
              <a:ahLst/>
              <a:cxnLst/>
              <a:rect l="l" t="t" r="r" b="b"/>
              <a:pathLst>
                <a:path w="167" h="90" extrusionOk="0">
                  <a:moveTo>
                    <a:pt x="79" y="0"/>
                  </a:moveTo>
                  <a:cubicBezTo>
                    <a:pt x="51" y="0"/>
                    <a:pt x="24" y="3"/>
                    <a:pt x="0" y="9"/>
                  </a:cubicBezTo>
                  <a:cubicBezTo>
                    <a:pt x="30" y="63"/>
                    <a:pt x="57" y="90"/>
                    <a:pt x="84" y="90"/>
                  </a:cubicBezTo>
                  <a:cubicBezTo>
                    <a:pt x="110" y="90"/>
                    <a:pt x="137" y="63"/>
                    <a:pt x="167" y="9"/>
                  </a:cubicBezTo>
                  <a:cubicBezTo>
                    <a:pt x="137" y="3"/>
                    <a:pt x="107" y="0"/>
                    <a:pt x="7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83" name="Google Shape;4283;p32"/>
            <p:cNvSpPr/>
            <p:nvPr/>
          </p:nvSpPr>
          <p:spPr>
            <a:xfrm>
              <a:off x="6016800" y="2142650"/>
              <a:ext cx="31875" cy="5300"/>
            </a:xfrm>
            <a:custGeom>
              <a:avLst/>
              <a:gdLst/>
              <a:ahLst/>
              <a:cxnLst/>
              <a:rect l="l" t="t" r="r" b="b"/>
              <a:pathLst>
                <a:path w="1275" h="212" extrusionOk="0">
                  <a:moveTo>
                    <a:pt x="1275" y="1"/>
                  </a:moveTo>
                  <a:lnTo>
                    <a:pt x="1275" y="1"/>
                  </a:lnTo>
                  <a:cubicBezTo>
                    <a:pt x="846" y="13"/>
                    <a:pt x="430" y="13"/>
                    <a:pt x="1" y="13"/>
                  </a:cubicBezTo>
                  <a:cubicBezTo>
                    <a:pt x="177" y="167"/>
                    <a:pt x="368" y="211"/>
                    <a:pt x="566" y="211"/>
                  </a:cubicBezTo>
                  <a:cubicBezTo>
                    <a:pt x="795" y="211"/>
                    <a:pt x="1032" y="151"/>
                    <a:pt x="1263" y="132"/>
                  </a:cubicBezTo>
                  <a:cubicBezTo>
                    <a:pt x="1275" y="84"/>
                    <a:pt x="1275" y="60"/>
                    <a:pt x="127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84" name="Google Shape;4284;p32"/>
            <p:cNvSpPr/>
            <p:nvPr/>
          </p:nvSpPr>
          <p:spPr>
            <a:xfrm>
              <a:off x="5822450" y="2139675"/>
              <a:ext cx="8350" cy="3000"/>
            </a:xfrm>
            <a:custGeom>
              <a:avLst/>
              <a:gdLst/>
              <a:ahLst/>
              <a:cxnLst/>
              <a:rect l="l" t="t" r="r" b="b"/>
              <a:pathLst>
                <a:path w="334" h="120" extrusionOk="0">
                  <a:moveTo>
                    <a:pt x="298" y="1"/>
                  </a:moveTo>
                  <a:cubicBezTo>
                    <a:pt x="179" y="1"/>
                    <a:pt x="84" y="24"/>
                    <a:pt x="0" y="120"/>
                  </a:cubicBezTo>
                  <a:lnTo>
                    <a:pt x="334" y="120"/>
                  </a:lnTo>
                  <a:cubicBezTo>
                    <a:pt x="334" y="84"/>
                    <a:pt x="322" y="48"/>
                    <a:pt x="29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85" name="Google Shape;4285;p32"/>
            <p:cNvSpPr/>
            <p:nvPr/>
          </p:nvSpPr>
          <p:spPr>
            <a:xfrm>
              <a:off x="5844475" y="2139675"/>
              <a:ext cx="4775" cy="3300"/>
            </a:xfrm>
            <a:custGeom>
              <a:avLst/>
              <a:gdLst/>
              <a:ahLst/>
              <a:cxnLst/>
              <a:rect l="l" t="t" r="r" b="b"/>
              <a:pathLst>
                <a:path w="191" h="132" extrusionOk="0">
                  <a:moveTo>
                    <a:pt x="12" y="1"/>
                  </a:moveTo>
                  <a:cubicBezTo>
                    <a:pt x="0" y="48"/>
                    <a:pt x="0" y="84"/>
                    <a:pt x="0" y="132"/>
                  </a:cubicBezTo>
                  <a:cubicBezTo>
                    <a:pt x="60" y="132"/>
                    <a:pt x="131" y="120"/>
                    <a:pt x="191" y="120"/>
                  </a:cubicBezTo>
                  <a:cubicBezTo>
                    <a:pt x="131" y="72"/>
                    <a:pt x="72" y="48"/>
                    <a:pt x="1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86" name="Google Shape;4286;p32"/>
            <p:cNvSpPr/>
            <p:nvPr/>
          </p:nvSpPr>
          <p:spPr>
            <a:xfrm>
              <a:off x="5830475" y="2142950"/>
              <a:ext cx="14025" cy="3825"/>
            </a:xfrm>
            <a:custGeom>
              <a:avLst/>
              <a:gdLst/>
              <a:ahLst/>
              <a:cxnLst/>
              <a:rect l="l" t="t" r="r" b="b"/>
              <a:pathLst>
                <a:path w="561" h="153" extrusionOk="0">
                  <a:moveTo>
                    <a:pt x="1" y="1"/>
                  </a:moveTo>
                  <a:cubicBezTo>
                    <a:pt x="90" y="102"/>
                    <a:pt x="182" y="152"/>
                    <a:pt x="276" y="152"/>
                  </a:cubicBezTo>
                  <a:cubicBezTo>
                    <a:pt x="370" y="152"/>
                    <a:pt x="465" y="102"/>
                    <a:pt x="56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87" name="Google Shape;4287;p32"/>
            <p:cNvSpPr/>
            <p:nvPr/>
          </p:nvSpPr>
          <p:spPr>
            <a:xfrm>
              <a:off x="5747725" y="2135800"/>
              <a:ext cx="11350" cy="3375"/>
            </a:xfrm>
            <a:custGeom>
              <a:avLst/>
              <a:gdLst/>
              <a:ahLst/>
              <a:cxnLst/>
              <a:rect l="l" t="t" r="r" b="b"/>
              <a:pathLst>
                <a:path w="454" h="135" extrusionOk="0">
                  <a:moveTo>
                    <a:pt x="1" y="1"/>
                  </a:moveTo>
                  <a:cubicBezTo>
                    <a:pt x="78" y="90"/>
                    <a:pt x="153" y="135"/>
                    <a:pt x="227" y="135"/>
                  </a:cubicBezTo>
                  <a:cubicBezTo>
                    <a:pt x="301" y="135"/>
                    <a:pt x="376" y="90"/>
                    <a:pt x="45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88" name="Google Shape;4288;p32"/>
            <p:cNvSpPr/>
            <p:nvPr/>
          </p:nvSpPr>
          <p:spPr>
            <a:xfrm>
              <a:off x="5905500" y="2245275"/>
              <a:ext cx="3875" cy="1875"/>
            </a:xfrm>
            <a:custGeom>
              <a:avLst/>
              <a:gdLst/>
              <a:ahLst/>
              <a:cxnLst/>
              <a:rect l="l" t="t" r="r" b="b"/>
              <a:pathLst>
                <a:path w="155" h="75" extrusionOk="0">
                  <a:moveTo>
                    <a:pt x="78" y="0"/>
                  </a:moveTo>
                  <a:cubicBezTo>
                    <a:pt x="56" y="0"/>
                    <a:pt x="30" y="18"/>
                    <a:pt x="0" y="63"/>
                  </a:cubicBezTo>
                  <a:cubicBezTo>
                    <a:pt x="48" y="63"/>
                    <a:pt x="107" y="75"/>
                    <a:pt x="155" y="75"/>
                  </a:cubicBezTo>
                  <a:cubicBezTo>
                    <a:pt x="134" y="33"/>
                    <a:pt x="109" y="0"/>
                    <a:pt x="7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89" name="Google Shape;4289;p32"/>
            <p:cNvSpPr/>
            <p:nvPr/>
          </p:nvSpPr>
          <p:spPr>
            <a:xfrm>
              <a:off x="5869300" y="2279550"/>
              <a:ext cx="7625" cy="2875"/>
            </a:xfrm>
            <a:custGeom>
              <a:avLst/>
              <a:gdLst/>
              <a:ahLst/>
              <a:cxnLst/>
              <a:rect l="l" t="t" r="r" b="b"/>
              <a:pathLst>
                <a:path w="305" h="115" extrusionOk="0">
                  <a:moveTo>
                    <a:pt x="107" y="1"/>
                  </a:moveTo>
                  <a:cubicBezTo>
                    <a:pt x="54" y="1"/>
                    <a:pt x="1" y="8"/>
                    <a:pt x="19" y="73"/>
                  </a:cubicBezTo>
                  <a:cubicBezTo>
                    <a:pt x="25" y="103"/>
                    <a:pt x="55" y="115"/>
                    <a:pt x="91" y="115"/>
                  </a:cubicBezTo>
                  <a:cubicBezTo>
                    <a:pt x="126" y="115"/>
                    <a:pt x="168" y="103"/>
                    <a:pt x="198" y="85"/>
                  </a:cubicBezTo>
                  <a:cubicBezTo>
                    <a:pt x="245" y="73"/>
                    <a:pt x="269" y="25"/>
                    <a:pt x="305" y="2"/>
                  </a:cubicBezTo>
                  <a:lnTo>
                    <a:pt x="150" y="2"/>
                  </a:lnTo>
                  <a:cubicBezTo>
                    <a:pt x="137" y="2"/>
                    <a:pt x="122" y="1"/>
                    <a:pt x="10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90" name="Google Shape;4290;p32"/>
            <p:cNvSpPr/>
            <p:nvPr/>
          </p:nvSpPr>
          <p:spPr>
            <a:xfrm>
              <a:off x="5316425" y="2171225"/>
              <a:ext cx="65500" cy="14525"/>
            </a:xfrm>
            <a:custGeom>
              <a:avLst/>
              <a:gdLst/>
              <a:ahLst/>
              <a:cxnLst/>
              <a:rect l="l" t="t" r="r" b="b"/>
              <a:pathLst>
                <a:path w="2620" h="581" extrusionOk="0">
                  <a:moveTo>
                    <a:pt x="1358" y="1"/>
                  </a:moveTo>
                  <a:cubicBezTo>
                    <a:pt x="1346" y="13"/>
                    <a:pt x="1310" y="13"/>
                    <a:pt x="1286" y="13"/>
                  </a:cubicBezTo>
                  <a:cubicBezTo>
                    <a:pt x="1203" y="36"/>
                    <a:pt x="1120" y="60"/>
                    <a:pt x="1060" y="108"/>
                  </a:cubicBezTo>
                  <a:cubicBezTo>
                    <a:pt x="1036" y="157"/>
                    <a:pt x="1013" y="176"/>
                    <a:pt x="991" y="176"/>
                  </a:cubicBezTo>
                  <a:cubicBezTo>
                    <a:pt x="959" y="176"/>
                    <a:pt x="928" y="138"/>
                    <a:pt x="894" y="96"/>
                  </a:cubicBezTo>
                  <a:cubicBezTo>
                    <a:pt x="841" y="73"/>
                    <a:pt x="783" y="65"/>
                    <a:pt x="727" y="65"/>
                  </a:cubicBezTo>
                  <a:cubicBezTo>
                    <a:pt x="694" y="65"/>
                    <a:pt x="662" y="68"/>
                    <a:pt x="632" y="72"/>
                  </a:cubicBezTo>
                  <a:lnTo>
                    <a:pt x="453" y="120"/>
                  </a:lnTo>
                  <a:cubicBezTo>
                    <a:pt x="286" y="191"/>
                    <a:pt x="1" y="155"/>
                    <a:pt x="36" y="465"/>
                  </a:cubicBezTo>
                  <a:cubicBezTo>
                    <a:pt x="72" y="513"/>
                    <a:pt x="132" y="548"/>
                    <a:pt x="215" y="572"/>
                  </a:cubicBezTo>
                  <a:cubicBezTo>
                    <a:pt x="287" y="578"/>
                    <a:pt x="359" y="580"/>
                    <a:pt x="431" y="580"/>
                  </a:cubicBezTo>
                  <a:cubicBezTo>
                    <a:pt x="832" y="580"/>
                    <a:pt x="1224" y="505"/>
                    <a:pt x="1608" y="465"/>
                  </a:cubicBezTo>
                  <a:lnTo>
                    <a:pt x="1786" y="417"/>
                  </a:lnTo>
                  <a:cubicBezTo>
                    <a:pt x="1852" y="388"/>
                    <a:pt x="1914" y="373"/>
                    <a:pt x="1978" y="373"/>
                  </a:cubicBezTo>
                  <a:cubicBezTo>
                    <a:pt x="2042" y="373"/>
                    <a:pt x="2108" y="388"/>
                    <a:pt x="2179" y="417"/>
                  </a:cubicBezTo>
                  <a:lnTo>
                    <a:pt x="2370" y="417"/>
                  </a:lnTo>
                  <a:cubicBezTo>
                    <a:pt x="2465" y="358"/>
                    <a:pt x="2620" y="286"/>
                    <a:pt x="2620" y="239"/>
                  </a:cubicBezTo>
                  <a:cubicBezTo>
                    <a:pt x="2613" y="161"/>
                    <a:pt x="2561" y="154"/>
                    <a:pt x="2501" y="154"/>
                  </a:cubicBezTo>
                  <a:cubicBezTo>
                    <a:pt x="2488" y="154"/>
                    <a:pt x="2474" y="154"/>
                    <a:pt x="2460" y="154"/>
                  </a:cubicBezTo>
                  <a:cubicBezTo>
                    <a:pt x="2423" y="154"/>
                    <a:pt x="2386" y="152"/>
                    <a:pt x="2358" y="132"/>
                  </a:cubicBezTo>
                  <a:cubicBezTo>
                    <a:pt x="2298" y="108"/>
                    <a:pt x="2251" y="60"/>
                    <a:pt x="2191" y="13"/>
                  </a:cubicBezTo>
                  <a:cubicBezTo>
                    <a:pt x="1906" y="13"/>
                    <a:pt x="1632" y="13"/>
                    <a:pt x="135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91" name="Google Shape;4291;p32"/>
            <p:cNvSpPr/>
            <p:nvPr/>
          </p:nvSpPr>
          <p:spPr>
            <a:xfrm>
              <a:off x="5172950" y="2150700"/>
              <a:ext cx="34550" cy="43375"/>
            </a:xfrm>
            <a:custGeom>
              <a:avLst/>
              <a:gdLst/>
              <a:ahLst/>
              <a:cxnLst/>
              <a:rect l="l" t="t" r="r" b="b"/>
              <a:pathLst>
                <a:path w="1382" h="1735" extrusionOk="0">
                  <a:moveTo>
                    <a:pt x="406" y="0"/>
                  </a:moveTo>
                  <a:cubicBezTo>
                    <a:pt x="275" y="24"/>
                    <a:pt x="167" y="24"/>
                    <a:pt x="48" y="24"/>
                  </a:cubicBezTo>
                  <a:lnTo>
                    <a:pt x="1" y="60"/>
                  </a:lnTo>
                  <a:lnTo>
                    <a:pt x="48" y="107"/>
                  </a:lnTo>
                  <a:cubicBezTo>
                    <a:pt x="84" y="167"/>
                    <a:pt x="132" y="214"/>
                    <a:pt x="179" y="274"/>
                  </a:cubicBezTo>
                  <a:cubicBezTo>
                    <a:pt x="382" y="345"/>
                    <a:pt x="382" y="536"/>
                    <a:pt x="465" y="703"/>
                  </a:cubicBezTo>
                  <a:cubicBezTo>
                    <a:pt x="679" y="1000"/>
                    <a:pt x="798" y="1346"/>
                    <a:pt x="906" y="1703"/>
                  </a:cubicBezTo>
                  <a:cubicBezTo>
                    <a:pt x="936" y="1723"/>
                    <a:pt x="965" y="1735"/>
                    <a:pt x="992" y="1735"/>
                  </a:cubicBezTo>
                  <a:cubicBezTo>
                    <a:pt x="1028" y="1735"/>
                    <a:pt x="1062" y="1715"/>
                    <a:pt x="1096" y="1667"/>
                  </a:cubicBezTo>
                  <a:cubicBezTo>
                    <a:pt x="1382" y="1191"/>
                    <a:pt x="941" y="738"/>
                    <a:pt x="1037" y="262"/>
                  </a:cubicBezTo>
                  <a:lnTo>
                    <a:pt x="1037" y="214"/>
                  </a:lnTo>
                  <a:lnTo>
                    <a:pt x="1037" y="167"/>
                  </a:lnTo>
                  <a:cubicBezTo>
                    <a:pt x="955" y="64"/>
                    <a:pt x="857" y="47"/>
                    <a:pt x="756" y="47"/>
                  </a:cubicBezTo>
                  <a:cubicBezTo>
                    <a:pt x="707" y="47"/>
                    <a:pt x="657" y="51"/>
                    <a:pt x="609" y="51"/>
                  </a:cubicBezTo>
                  <a:cubicBezTo>
                    <a:pt x="537" y="51"/>
                    <a:pt x="467" y="43"/>
                    <a:pt x="40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92" name="Google Shape;4292;p32"/>
            <p:cNvSpPr/>
            <p:nvPr/>
          </p:nvSpPr>
          <p:spPr>
            <a:xfrm>
              <a:off x="5190825" y="2156950"/>
              <a:ext cx="27100" cy="41100"/>
            </a:xfrm>
            <a:custGeom>
              <a:avLst/>
              <a:gdLst/>
              <a:ahLst/>
              <a:cxnLst/>
              <a:rect l="l" t="t" r="r" b="b"/>
              <a:pathLst>
                <a:path w="1084" h="1644" extrusionOk="0">
                  <a:moveTo>
                    <a:pt x="322" y="0"/>
                  </a:moveTo>
                  <a:cubicBezTo>
                    <a:pt x="0" y="155"/>
                    <a:pt x="179" y="417"/>
                    <a:pt x="226" y="619"/>
                  </a:cubicBezTo>
                  <a:cubicBezTo>
                    <a:pt x="298" y="905"/>
                    <a:pt x="369" y="1167"/>
                    <a:pt x="310" y="1453"/>
                  </a:cubicBezTo>
                  <a:cubicBezTo>
                    <a:pt x="262" y="1572"/>
                    <a:pt x="322" y="1619"/>
                    <a:pt x="417" y="1643"/>
                  </a:cubicBezTo>
                  <a:cubicBezTo>
                    <a:pt x="560" y="1572"/>
                    <a:pt x="584" y="1417"/>
                    <a:pt x="619" y="1298"/>
                  </a:cubicBezTo>
                  <a:cubicBezTo>
                    <a:pt x="679" y="1238"/>
                    <a:pt x="762" y="1238"/>
                    <a:pt x="834" y="1238"/>
                  </a:cubicBezTo>
                  <a:cubicBezTo>
                    <a:pt x="905" y="1238"/>
                    <a:pt x="976" y="1238"/>
                    <a:pt x="1060" y="1191"/>
                  </a:cubicBezTo>
                  <a:cubicBezTo>
                    <a:pt x="1084" y="1155"/>
                    <a:pt x="1084" y="1107"/>
                    <a:pt x="1084" y="1048"/>
                  </a:cubicBezTo>
                  <a:cubicBezTo>
                    <a:pt x="1060" y="977"/>
                    <a:pt x="1012" y="893"/>
                    <a:pt x="953" y="857"/>
                  </a:cubicBezTo>
                  <a:cubicBezTo>
                    <a:pt x="893" y="810"/>
                    <a:pt x="834" y="774"/>
                    <a:pt x="786" y="715"/>
                  </a:cubicBezTo>
                  <a:cubicBezTo>
                    <a:pt x="786" y="679"/>
                    <a:pt x="798" y="619"/>
                    <a:pt x="822" y="572"/>
                  </a:cubicBezTo>
                  <a:cubicBezTo>
                    <a:pt x="822" y="512"/>
                    <a:pt x="798" y="465"/>
                    <a:pt x="762" y="417"/>
                  </a:cubicBezTo>
                  <a:cubicBezTo>
                    <a:pt x="619" y="274"/>
                    <a:pt x="345" y="274"/>
                    <a:pt x="32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93" name="Google Shape;4293;p32"/>
            <p:cNvSpPr/>
            <p:nvPr/>
          </p:nvSpPr>
          <p:spPr>
            <a:xfrm>
              <a:off x="5251825" y="2167325"/>
              <a:ext cx="44975" cy="9725"/>
            </a:xfrm>
            <a:custGeom>
              <a:avLst/>
              <a:gdLst/>
              <a:ahLst/>
              <a:cxnLst/>
              <a:rect l="l" t="t" r="r" b="b"/>
              <a:pathLst>
                <a:path w="1799" h="389" extrusionOk="0">
                  <a:moveTo>
                    <a:pt x="1092" y="1"/>
                  </a:moveTo>
                  <a:cubicBezTo>
                    <a:pt x="743" y="1"/>
                    <a:pt x="391" y="30"/>
                    <a:pt x="49" y="38"/>
                  </a:cubicBezTo>
                  <a:cubicBezTo>
                    <a:pt x="1" y="133"/>
                    <a:pt x="25" y="204"/>
                    <a:pt x="96" y="264"/>
                  </a:cubicBezTo>
                  <a:cubicBezTo>
                    <a:pt x="370" y="347"/>
                    <a:pt x="635" y="389"/>
                    <a:pt x="898" y="389"/>
                  </a:cubicBezTo>
                  <a:cubicBezTo>
                    <a:pt x="1162" y="389"/>
                    <a:pt x="1424" y="347"/>
                    <a:pt x="1692" y="264"/>
                  </a:cubicBezTo>
                  <a:cubicBezTo>
                    <a:pt x="1775" y="216"/>
                    <a:pt x="1799" y="145"/>
                    <a:pt x="1751" y="50"/>
                  </a:cubicBezTo>
                  <a:cubicBezTo>
                    <a:pt x="1534" y="13"/>
                    <a:pt x="1314" y="1"/>
                    <a:pt x="109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94" name="Google Shape;4294;p32"/>
            <p:cNvSpPr/>
            <p:nvPr/>
          </p:nvSpPr>
          <p:spPr>
            <a:xfrm>
              <a:off x="5210175" y="2167075"/>
              <a:ext cx="42875" cy="10175"/>
            </a:xfrm>
            <a:custGeom>
              <a:avLst/>
              <a:gdLst/>
              <a:ahLst/>
              <a:cxnLst/>
              <a:rect l="l" t="t" r="r" b="b"/>
              <a:pathLst>
                <a:path w="1715" h="407" extrusionOk="0">
                  <a:moveTo>
                    <a:pt x="0" y="0"/>
                  </a:moveTo>
                  <a:lnTo>
                    <a:pt x="0" y="155"/>
                  </a:lnTo>
                  <a:cubicBezTo>
                    <a:pt x="282" y="323"/>
                    <a:pt x="571" y="406"/>
                    <a:pt x="861" y="406"/>
                  </a:cubicBezTo>
                  <a:cubicBezTo>
                    <a:pt x="1145" y="406"/>
                    <a:pt x="1431" y="326"/>
                    <a:pt x="1715" y="167"/>
                  </a:cubicBezTo>
                  <a:lnTo>
                    <a:pt x="1715" y="107"/>
                  </a:lnTo>
                  <a:lnTo>
                    <a:pt x="1715" y="48"/>
                  </a:lnTo>
                  <a:cubicBezTo>
                    <a:pt x="1423" y="12"/>
                    <a:pt x="1134" y="6"/>
                    <a:pt x="848" y="6"/>
                  </a:cubicBezTo>
                  <a:cubicBezTo>
                    <a:pt x="705" y="6"/>
                    <a:pt x="563" y="7"/>
                    <a:pt x="422" y="7"/>
                  </a:cubicBezTo>
                  <a:cubicBezTo>
                    <a:pt x="281" y="7"/>
                    <a:pt x="140" y="6"/>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95" name="Google Shape;4295;p32"/>
            <p:cNvSpPr/>
            <p:nvPr/>
          </p:nvSpPr>
          <p:spPr>
            <a:xfrm>
              <a:off x="5216125" y="2149600"/>
              <a:ext cx="36925" cy="3625"/>
            </a:xfrm>
            <a:custGeom>
              <a:avLst/>
              <a:gdLst/>
              <a:ahLst/>
              <a:cxnLst/>
              <a:rect l="l" t="t" r="r" b="b"/>
              <a:pathLst>
                <a:path w="1477" h="145" extrusionOk="0">
                  <a:moveTo>
                    <a:pt x="797" y="1"/>
                  </a:moveTo>
                  <a:cubicBezTo>
                    <a:pt x="551" y="1"/>
                    <a:pt x="303" y="33"/>
                    <a:pt x="61" y="33"/>
                  </a:cubicBezTo>
                  <a:cubicBezTo>
                    <a:pt x="41" y="33"/>
                    <a:pt x="20" y="33"/>
                    <a:pt x="0" y="32"/>
                  </a:cubicBezTo>
                  <a:lnTo>
                    <a:pt x="0" y="32"/>
                  </a:lnTo>
                  <a:cubicBezTo>
                    <a:pt x="270" y="127"/>
                    <a:pt x="544" y="145"/>
                    <a:pt x="824" y="145"/>
                  </a:cubicBezTo>
                  <a:cubicBezTo>
                    <a:pt x="995" y="145"/>
                    <a:pt x="1169" y="138"/>
                    <a:pt x="1346" y="138"/>
                  </a:cubicBezTo>
                  <a:cubicBezTo>
                    <a:pt x="1389" y="138"/>
                    <a:pt x="1433" y="138"/>
                    <a:pt x="1477" y="139"/>
                  </a:cubicBezTo>
                  <a:cubicBezTo>
                    <a:pt x="1256" y="29"/>
                    <a:pt x="1027" y="1"/>
                    <a:pt x="79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96" name="Google Shape;4296;p32"/>
            <p:cNvSpPr/>
            <p:nvPr/>
          </p:nvSpPr>
          <p:spPr>
            <a:xfrm>
              <a:off x="5322375" y="2167725"/>
              <a:ext cx="27700" cy="9150"/>
            </a:xfrm>
            <a:custGeom>
              <a:avLst/>
              <a:gdLst/>
              <a:ahLst/>
              <a:cxnLst/>
              <a:rect l="l" t="t" r="r" b="b"/>
              <a:pathLst>
                <a:path w="1108" h="366" extrusionOk="0">
                  <a:moveTo>
                    <a:pt x="666" y="1"/>
                  </a:moveTo>
                  <a:cubicBezTo>
                    <a:pt x="531" y="1"/>
                    <a:pt x="394" y="23"/>
                    <a:pt x="260" y="23"/>
                  </a:cubicBezTo>
                  <a:cubicBezTo>
                    <a:pt x="245" y="23"/>
                    <a:pt x="230" y="22"/>
                    <a:pt x="215" y="22"/>
                  </a:cubicBezTo>
                  <a:cubicBezTo>
                    <a:pt x="108" y="93"/>
                    <a:pt x="1" y="176"/>
                    <a:pt x="60" y="331"/>
                  </a:cubicBezTo>
                  <a:cubicBezTo>
                    <a:pt x="105" y="354"/>
                    <a:pt x="147" y="366"/>
                    <a:pt x="190" y="366"/>
                  </a:cubicBezTo>
                  <a:cubicBezTo>
                    <a:pt x="237" y="366"/>
                    <a:pt x="284" y="351"/>
                    <a:pt x="334" y="319"/>
                  </a:cubicBezTo>
                  <a:lnTo>
                    <a:pt x="382" y="295"/>
                  </a:lnTo>
                  <a:cubicBezTo>
                    <a:pt x="457" y="238"/>
                    <a:pt x="538" y="225"/>
                    <a:pt x="622" y="225"/>
                  </a:cubicBezTo>
                  <a:cubicBezTo>
                    <a:pt x="694" y="225"/>
                    <a:pt x="768" y="235"/>
                    <a:pt x="840" y="235"/>
                  </a:cubicBezTo>
                  <a:cubicBezTo>
                    <a:pt x="912" y="235"/>
                    <a:pt x="982" y="225"/>
                    <a:pt x="1048" y="188"/>
                  </a:cubicBezTo>
                  <a:lnTo>
                    <a:pt x="1108" y="141"/>
                  </a:lnTo>
                  <a:cubicBezTo>
                    <a:pt x="965" y="28"/>
                    <a:pt x="816" y="1"/>
                    <a:pt x="66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97" name="Google Shape;4297;p32"/>
            <p:cNvSpPr/>
            <p:nvPr/>
          </p:nvSpPr>
          <p:spPr>
            <a:xfrm>
              <a:off x="5295600" y="2168550"/>
              <a:ext cx="20550" cy="9250"/>
            </a:xfrm>
            <a:custGeom>
              <a:avLst/>
              <a:gdLst/>
              <a:ahLst/>
              <a:cxnLst/>
              <a:rect l="l" t="t" r="r" b="b"/>
              <a:pathLst>
                <a:path w="822" h="370" extrusionOk="0">
                  <a:moveTo>
                    <a:pt x="738" y="1"/>
                  </a:moveTo>
                  <a:cubicBezTo>
                    <a:pt x="476" y="1"/>
                    <a:pt x="238" y="24"/>
                    <a:pt x="0" y="24"/>
                  </a:cubicBezTo>
                  <a:lnTo>
                    <a:pt x="0" y="108"/>
                  </a:lnTo>
                  <a:cubicBezTo>
                    <a:pt x="0" y="203"/>
                    <a:pt x="48" y="262"/>
                    <a:pt x="119" y="322"/>
                  </a:cubicBezTo>
                  <a:cubicBezTo>
                    <a:pt x="179" y="346"/>
                    <a:pt x="226" y="346"/>
                    <a:pt x="286" y="346"/>
                  </a:cubicBezTo>
                  <a:cubicBezTo>
                    <a:pt x="323" y="325"/>
                    <a:pt x="357" y="318"/>
                    <a:pt x="389" y="318"/>
                  </a:cubicBezTo>
                  <a:cubicBezTo>
                    <a:pt x="452" y="318"/>
                    <a:pt x="509" y="346"/>
                    <a:pt x="572" y="370"/>
                  </a:cubicBezTo>
                  <a:cubicBezTo>
                    <a:pt x="655" y="370"/>
                    <a:pt x="750" y="346"/>
                    <a:pt x="798" y="251"/>
                  </a:cubicBezTo>
                  <a:cubicBezTo>
                    <a:pt x="822" y="155"/>
                    <a:pt x="810" y="72"/>
                    <a:pt x="73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98" name="Google Shape;4298;p32"/>
            <p:cNvSpPr/>
            <p:nvPr/>
          </p:nvSpPr>
          <p:spPr>
            <a:xfrm>
              <a:off x="5313450" y="2168250"/>
              <a:ext cx="14300" cy="8925"/>
            </a:xfrm>
            <a:custGeom>
              <a:avLst/>
              <a:gdLst/>
              <a:ahLst/>
              <a:cxnLst/>
              <a:rect l="l" t="t" r="r" b="b"/>
              <a:pathLst>
                <a:path w="572" h="357" extrusionOk="0">
                  <a:moveTo>
                    <a:pt x="0" y="1"/>
                  </a:moveTo>
                  <a:lnTo>
                    <a:pt x="0" y="251"/>
                  </a:lnTo>
                  <a:cubicBezTo>
                    <a:pt x="70" y="326"/>
                    <a:pt x="140" y="356"/>
                    <a:pt x="210" y="356"/>
                  </a:cubicBezTo>
                  <a:cubicBezTo>
                    <a:pt x="283" y="356"/>
                    <a:pt x="356" y="323"/>
                    <a:pt x="429" y="274"/>
                  </a:cubicBezTo>
                  <a:lnTo>
                    <a:pt x="572"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99" name="Google Shape;4299;p32"/>
            <p:cNvSpPr/>
            <p:nvPr/>
          </p:nvSpPr>
          <p:spPr>
            <a:xfrm>
              <a:off x="5183675" y="2150400"/>
              <a:ext cx="27700" cy="4175"/>
            </a:xfrm>
            <a:custGeom>
              <a:avLst/>
              <a:gdLst/>
              <a:ahLst/>
              <a:cxnLst/>
              <a:rect l="l" t="t" r="r" b="b"/>
              <a:pathLst>
                <a:path w="1108" h="167" extrusionOk="0">
                  <a:moveTo>
                    <a:pt x="0" y="0"/>
                  </a:moveTo>
                  <a:cubicBezTo>
                    <a:pt x="215" y="60"/>
                    <a:pt x="417" y="107"/>
                    <a:pt x="631" y="167"/>
                  </a:cubicBezTo>
                  <a:cubicBezTo>
                    <a:pt x="774" y="119"/>
                    <a:pt x="941" y="60"/>
                    <a:pt x="110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00" name="Google Shape;4300;p32"/>
            <p:cNvSpPr/>
            <p:nvPr/>
          </p:nvSpPr>
          <p:spPr>
            <a:xfrm>
              <a:off x="5351550" y="2154275"/>
              <a:ext cx="17875" cy="2400"/>
            </a:xfrm>
            <a:custGeom>
              <a:avLst/>
              <a:gdLst/>
              <a:ahLst/>
              <a:cxnLst/>
              <a:rect l="l" t="t" r="r" b="b"/>
              <a:pathLst>
                <a:path w="715" h="96" extrusionOk="0">
                  <a:moveTo>
                    <a:pt x="0" y="0"/>
                  </a:moveTo>
                  <a:cubicBezTo>
                    <a:pt x="88" y="60"/>
                    <a:pt x="186" y="70"/>
                    <a:pt x="285" y="70"/>
                  </a:cubicBezTo>
                  <a:cubicBezTo>
                    <a:pt x="332" y="70"/>
                    <a:pt x="380" y="68"/>
                    <a:pt x="427" y="68"/>
                  </a:cubicBezTo>
                  <a:cubicBezTo>
                    <a:pt x="494" y="68"/>
                    <a:pt x="559" y="73"/>
                    <a:pt x="620" y="95"/>
                  </a:cubicBezTo>
                  <a:cubicBezTo>
                    <a:pt x="655" y="48"/>
                    <a:pt x="679" y="24"/>
                    <a:pt x="71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01" name="Google Shape;4301;p32"/>
            <p:cNvSpPr/>
            <p:nvPr/>
          </p:nvSpPr>
          <p:spPr>
            <a:xfrm>
              <a:off x="5344400" y="2154275"/>
              <a:ext cx="6875" cy="1350"/>
            </a:xfrm>
            <a:custGeom>
              <a:avLst/>
              <a:gdLst/>
              <a:ahLst/>
              <a:cxnLst/>
              <a:rect l="l" t="t" r="r" b="b"/>
              <a:pathLst>
                <a:path w="275" h="54" extrusionOk="0">
                  <a:moveTo>
                    <a:pt x="1" y="0"/>
                  </a:moveTo>
                  <a:cubicBezTo>
                    <a:pt x="48" y="36"/>
                    <a:pt x="93" y="54"/>
                    <a:pt x="138" y="54"/>
                  </a:cubicBezTo>
                  <a:cubicBezTo>
                    <a:pt x="182" y="54"/>
                    <a:pt x="227" y="36"/>
                    <a:pt x="27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02" name="Google Shape;4302;p32"/>
            <p:cNvSpPr/>
            <p:nvPr/>
          </p:nvSpPr>
          <p:spPr>
            <a:xfrm>
              <a:off x="5217300" y="2223625"/>
              <a:ext cx="128925" cy="16400"/>
            </a:xfrm>
            <a:custGeom>
              <a:avLst/>
              <a:gdLst/>
              <a:ahLst/>
              <a:cxnLst/>
              <a:rect l="l" t="t" r="r" b="b"/>
              <a:pathLst>
                <a:path w="5157" h="656" extrusionOk="0">
                  <a:moveTo>
                    <a:pt x="2628" y="0"/>
                  </a:moveTo>
                  <a:cubicBezTo>
                    <a:pt x="2363" y="0"/>
                    <a:pt x="2102" y="42"/>
                    <a:pt x="1858" y="203"/>
                  </a:cubicBezTo>
                  <a:lnTo>
                    <a:pt x="1703" y="203"/>
                  </a:lnTo>
                  <a:cubicBezTo>
                    <a:pt x="1663" y="169"/>
                    <a:pt x="1611" y="154"/>
                    <a:pt x="1559" y="154"/>
                  </a:cubicBezTo>
                  <a:cubicBezTo>
                    <a:pt x="1519" y="154"/>
                    <a:pt x="1478" y="163"/>
                    <a:pt x="1441" y="179"/>
                  </a:cubicBezTo>
                  <a:lnTo>
                    <a:pt x="1275" y="179"/>
                  </a:lnTo>
                  <a:cubicBezTo>
                    <a:pt x="1255" y="169"/>
                    <a:pt x="1237" y="163"/>
                    <a:pt x="1220" y="163"/>
                  </a:cubicBezTo>
                  <a:cubicBezTo>
                    <a:pt x="1195" y="163"/>
                    <a:pt x="1172" y="175"/>
                    <a:pt x="1144" y="203"/>
                  </a:cubicBezTo>
                  <a:lnTo>
                    <a:pt x="1" y="203"/>
                  </a:lnTo>
                  <a:cubicBezTo>
                    <a:pt x="72" y="298"/>
                    <a:pt x="96" y="405"/>
                    <a:pt x="144" y="405"/>
                  </a:cubicBezTo>
                  <a:cubicBezTo>
                    <a:pt x="1811" y="619"/>
                    <a:pt x="3489" y="441"/>
                    <a:pt x="5156" y="655"/>
                  </a:cubicBezTo>
                  <a:lnTo>
                    <a:pt x="5144" y="572"/>
                  </a:lnTo>
                  <a:cubicBezTo>
                    <a:pt x="5061" y="238"/>
                    <a:pt x="4704" y="381"/>
                    <a:pt x="4501" y="215"/>
                  </a:cubicBezTo>
                  <a:cubicBezTo>
                    <a:pt x="4305" y="105"/>
                    <a:pt x="4099" y="46"/>
                    <a:pt x="3882" y="46"/>
                  </a:cubicBezTo>
                  <a:cubicBezTo>
                    <a:pt x="3863" y="46"/>
                    <a:pt x="3843" y="47"/>
                    <a:pt x="3823" y="48"/>
                  </a:cubicBezTo>
                  <a:cubicBezTo>
                    <a:pt x="3751" y="48"/>
                    <a:pt x="3668" y="48"/>
                    <a:pt x="3608" y="60"/>
                  </a:cubicBezTo>
                  <a:cubicBezTo>
                    <a:pt x="3574" y="65"/>
                    <a:pt x="3540" y="68"/>
                    <a:pt x="3507" y="68"/>
                  </a:cubicBezTo>
                  <a:cubicBezTo>
                    <a:pt x="3402" y="68"/>
                    <a:pt x="3300" y="45"/>
                    <a:pt x="3192" y="36"/>
                  </a:cubicBezTo>
                  <a:cubicBezTo>
                    <a:pt x="3004" y="21"/>
                    <a:pt x="2815" y="0"/>
                    <a:pt x="262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03" name="Google Shape;4303;p32"/>
            <p:cNvSpPr/>
            <p:nvPr/>
          </p:nvSpPr>
          <p:spPr>
            <a:xfrm>
              <a:off x="5240525" y="2243550"/>
              <a:ext cx="71450" cy="7525"/>
            </a:xfrm>
            <a:custGeom>
              <a:avLst/>
              <a:gdLst/>
              <a:ahLst/>
              <a:cxnLst/>
              <a:rect l="l" t="t" r="r" b="b"/>
              <a:pathLst>
                <a:path w="2858" h="301" extrusionOk="0">
                  <a:moveTo>
                    <a:pt x="2167" y="1"/>
                  </a:moveTo>
                  <a:cubicBezTo>
                    <a:pt x="1548" y="13"/>
                    <a:pt x="953" y="13"/>
                    <a:pt x="346" y="13"/>
                  </a:cubicBezTo>
                  <a:cubicBezTo>
                    <a:pt x="274" y="120"/>
                    <a:pt x="0" y="1"/>
                    <a:pt x="84" y="263"/>
                  </a:cubicBezTo>
                  <a:cubicBezTo>
                    <a:pt x="569" y="288"/>
                    <a:pt x="1054" y="300"/>
                    <a:pt x="1539" y="300"/>
                  </a:cubicBezTo>
                  <a:cubicBezTo>
                    <a:pt x="1959" y="300"/>
                    <a:pt x="2378" y="291"/>
                    <a:pt x="2798" y="275"/>
                  </a:cubicBezTo>
                  <a:cubicBezTo>
                    <a:pt x="2858" y="215"/>
                    <a:pt x="2858" y="156"/>
                    <a:pt x="2775" y="120"/>
                  </a:cubicBezTo>
                  <a:cubicBezTo>
                    <a:pt x="2584" y="37"/>
                    <a:pt x="2382" y="1"/>
                    <a:pt x="216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04" name="Google Shape;4304;p32"/>
            <p:cNvSpPr/>
            <p:nvPr/>
          </p:nvSpPr>
          <p:spPr>
            <a:xfrm>
              <a:off x="5263750" y="2217075"/>
              <a:ext cx="48825" cy="12225"/>
            </a:xfrm>
            <a:custGeom>
              <a:avLst/>
              <a:gdLst/>
              <a:ahLst/>
              <a:cxnLst/>
              <a:rect l="l" t="t" r="r" b="b"/>
              <a:pathLst>
                <a:path w="1953" h="489" extrusionOk="0">
                  <a:moveTo>
                    <a:pt x="753" y="10"/>
                  </a:moveTo>
                  <a:cubicBezTo>
                    <a:pt x="728" y="10"/>
                    <a:pt x="703" y="11"/>
                    <a:pt x="679" y="12"/>
                  </a:cubicBezTo>
                  <a:cubicBezTo>
                    <a:pt x="500" y="84"/>
                    <a:pt x="262" y="0"/>
                    <a:pt x="143" y="215"/>
                  </a:cubicBezTo>
                  <a:cubicBezTo>
                    <a:pt x="83" y="310"/>
                    <a:pt x="36" y="381"/>
                    <a:pt x="0" y="477"/>
                  </a:cubicBezTo>
                  <a:cubicBezTo>
                    <a:pt x="512" y="477"/>
                    <a:pt x="1036" y="488"/>
                    <a:pt x="1560" y="488"/>
                  </a:cubicBezTo>
                  <a:lnTo>
                    <a:pt x="1619" y="488"/>
                  </a:lnTo>
                  <a:lnTo>
                    <a:pt x="1619" y="429"/>
                  </a:lnTo>
                  <a:lnTo>
                    <a:pt x="1667" y="477"/>
                  </a:lnTo>
                  <a:lnTo>
                    <a:pt x="1727" y="488"/>
                  </a:lnTo>
                  <a:cubicBezTo>
                    <a:pt x="1774" y="477"/>
                    <a:pt x="1834" y="477"/>
                    <a:pt x="1869" y="465"/>
                  </a:cubicBezTo>
                  <a:cubicBezTo>
                    <a:pt x="1953" y="369"/>
                    <a:pt x="1953" y="262"/>
                    <a:pt x="1881" y="155"/>
                  </a:cubicBezTo>
                  <a:cubicBezTo>
                    <a:pt x="1803" y="100"/>
                    <a:pt x="1720" y="77"/>
                    <a:pt x="1635" y="77"/>
                  </a:cubicBezTo>
                  <a:cubicBezTo>
                    <a:pt x="1591" y="77"/>
                    <a:pt x="1546" y="83"/>
                    <a:pt x="1500" y="96"/>
                  </a:cubicBezTo>
                  <a:cubicBezTo>
                    <a:pt x="1465" y="155"/>
                    <a:pt x="1426" y="185"/>
                    <a:pt x="1386" y="185"/>
                  </a:cubicBezTo>
                  <a:cubicBezTo>
                    <a:pt x="1346" y="185"/>
                    <a:pt x="1304" y="155"/>
                    <a:pt x="1262" y="96"/>
                  </a:cubicBezTo>
                  <a:cubicBezTo>
                    <a:pt x="1096" y="44"/>
                    <a:pt x="921" y="10"/>
                    <a:pt x="753" y="1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05" name="Google Shape;4305;p32"/>
            <p:cNvSpPr/>
            <p:nvPr/>
          </p:nvSpPr>
          <p:spPr>
            <a:xfrm>
              <a:off x="5194375" y="2182850"/>
              <a:ext cx="25050" cy="58650"/>
            </a:xfrm>
            <a:custGeom>
              <a:avLst/>
              <a:gdLst/>
              <a:ahLst/>
              <a:cxnLst/>
              <a:rect l="l" t="t" r="r" b="b"/>
              <a:pathLst>
                <a:path w="1002" h="2346" extrusionOk="0">
                  <a:moveTo>
                    <a:pt x="477" y="0"/>
                  </a:moveTo>
                  <a:cubicBezTo>
                    <a:pt x="239" y="167"/>
                    <a:pt x="358" y="417"/>
                    <a:pt x="287" y="619"/>
                  </a:cubicBezTo>
                  <a:cubicBezTo>
                    <a:pt x="203" y="1060"/>
                    <a:pt x="1" y="1488"/>
                    <a:pt x="61" y="1976"/>
                  </a:cubicBezTo>
                  <a:cubicBezTo>
                    <a:pt x="84" y="2048"/>
                    <a:pt x="120" y="2107"/>
                    <a:pt x="180" y="2167"/>
                  </a:cubicBezTo>
                  <a:cubicBezTo>
                    <a:pt x="203" y="2227"/>
                    <a:pt x="203" y="2286"/>
                    <a:pt x="215" y="2346"/>
                  </a:cubicBezTo>
                  <a:cubicBezTo>
                    <a:pt x="299" y="2143"/>
                    <a:pt x="394" y="1941"/>
                    <a:pt x="477" y="1738"/>
                  </a:cubicBezTo>
                  <a:cubicBezTo>
                    <a:pt x="525" y="1679"/>
                    <a:pt x="572" y="1631"/>
                    <a:pt x="632" y="1607"/>
                  </a:cubicBezTo>
                  <a:cubicBezTo>
                    <a:pt x="715" y="1595"/>
                    <a:pt x="811" y="1595"/>
                    <a:pt x="894" y="1572"/>
                  </a:cubicBezTo>
                  <a:cubicBezTo>
                    <a:pt x="1001" y="1310"/>
                    <a:pt x="656" y="1429"/>
                    <a:pt x="632" y="1274"/>
                  </a:cubicBezTo>
                  <a:lnTo>
                    <a:pt x="632" y="1250"/>
                  </a:lnTo>
                  <a:cubicBezTo>
                    <a:pt x="453" y="905"/>
                    <a:pt x="692" y="548"/>
                    <a:pt x="561" y="202"/>
                  </a:cubicBezTo>
                  <a:cubicBezTo>
                    <a:pt x="561" y="131"/>
                    <a:pt x="525" y="60"/>
                    <a:pt x="47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06" name="Google Shape;4306;p32"/>
            <p:cNvSpPr/>
            <p:nvPr/>
          </p:nvSpPr>
          <p:spPr>
            <a:xfrm>
              <a:off x="5254800" y="2214700"/>
              <a:ext cx="28900" cy="8050"/>
            </a:xfrm>
            <a:custGeom>
              <a:avLst/>
              <a:gdLst/>
              <a:ahLst/>
              <a:cxnLst/>
              <a:rect l="l" t="t" r="r" b="b"/>
              <a:pathLst>
                <a:path w="1156" h="322" extrusionOk="0">
                  <a:moveTo>
                    <a:pt x="1084" y="0"/>
                  </a:moveTo>
                  <a:cubicBezTo>
                    <a:pt x="739" y="0"/>
                    <a:pt x="418" y="24"/>
                    <a:pt x="72" y="36"/>
                  </a:cubicBezTo>
                  <a:cubicBezTo>
                    <a:pt x="1" y="107"/>
                    <a:pt x="1" y="179"/>
                    <a:pt x="72" y="262"/>
                  </a:cubicBezTo>
                  <a:cubicBezTo>
                    <a:pt x="203" y="286"/>
                    <a:pt x="358" y="298"/>
                    <a:pt x="501" y="321"/>
                  </a:cubicBezTo>
                  <a:cubicBezTo>
                    <a:pt x="557" y="305"/>
                    <a:pt x="615" y="302"/>
                    <a:pt x="674" y="302"/>
                  </a:cubicBezTo>
                  <a:cubicBezTo>
                    <a:pt x="705" y="302"/>
                    <a:pt x="736" y="303"/>
                    <a:pt x="767" y="303"/>
                  </a:cubicBezTo>
                  <a:cubicBezTo>
                    <a:pt x="888" y="303"/>
                    <a:pt x="1002" y="290"/>
                    <a:pt x="1084" y="167"/>
                  </a:cubicBezTo>
                  <a:cubicBezTo>
                    <a:pt x="1156" y="107"/>
                    <a:pt x="1144" y="60"/>
                    <a:pt x="108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07" name="Google Shape;4307;p32"/>
            <p:cNvSpPr/>
            <p:nvPr/>
          </p:nvSpPr>
          <p:spPr>
            <a:xfrm>
              <a:off x="5220875" y="2241150"/>
              <a:ext cx="28300" cy="8775"/>
            </a:xfrm>
            <a:custGeom>
              <a:avLst/>
              <a:gdLst/>
              <a:ahLst/>
              <a:cxnLst/>
              <a:rect l="l" t="t" r="r" b="b"/>
              <a:pathLst>
                <a:path w="1132" h="351" extrusionOk="0">
                  <a:moveTo>
                    <a:pt x="379" y="1"/>
                  </a:moveTo>
                  <a:cubicBezTo>
                    <a:pt x="257" y="1"/>
                    <a:pt x="132" y="31"/>
                    <a:pt x="1" y="121"/>
                  </a:cubicBezTo>
                  <a:cubicBezTo>
                    <a:pt x="278" y="260"/>
                    <a:pt x="518" y="351"/>
                    <a:pt x="779" y="351"/>
                  </a:cubicBezTo>
                  <a:cubicBezTo>
                    <a:pt x="809" y="351"/>
                    <a:pt x="839" y="349"/>
                    <a:pt x="870" y="347"/>
                  </a:cubicBezTo>
                  <a:cubicBezTo>
                    <a:pt x="953" y="276"/>
                    <a:pt x="1048" y="180"/>
                    <a:pt x="1132" y="109"/>
                  </a:cubicBezTo>
                  <a:lnTo>
                    <a:pt x="1132" y="109"/>
                  </a:lnTo>
                  <a:cubicBezTo>
                    <a:pt x="1106" y="112"/>
                    <a:pt x="1081" y="114"/>
                    <a:pt x="1055" y="114"/>
                  </a:cubicBezTo>
                  <a:cubicBezTo>
                    <a:pt x="836" y="114"/>
                    <a:pt x="615" y="1"/>
                    <a:pt x="37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08" name="Google Shape;4308;p32"/>
            <p:cNvSpPr/>
            <p:nvPr/>
          </p:nvSpPr>
          <p:spPr>
            <a:xfrm>
              <a:off x="5225650" y="2214875"/>
              <a:ext cx="30675" cy="7725"/>
            </a:xfrm>
            <a:custGeom>
              <a:avLst/>
              <a:gdLst/>
              <a:ahLst/>
              <a:cxnLst/>
              <a:rect l="l" t="t" r="r" b="b"/>
              <a:pathLst>
                <a:path w="1227" h="309" extrusionOk="0">
                  <a:moveTo>
                    <a:pt x="989" y="1"/>
                  </a:moveTo>
                  <a:cubicBezTo>
                    <a:pt x="831" y="1"/>
                    <a:pt x="675" y="49"/>
                    <a:pt x="524" y="112"/>
                  </a:cubicBezTo>
                  <a:cubicBezTo>
                    <a:pt x="453" y="76"/>
                    <a:pt x="375" y="58"/>
                    <a:pt x="296" y="58"/>
                  </a:cubicBezTo>
                  <a:cubicBezTo>
                    <a:pt x="217" y="58"/>
                    <a:pt x="137" y="76"/>
                    <a:pt x="60" y="112"/>
                  </a:cubicBezTo>
                  <a:cubicBezTo>
                    <a:pt x="0" y="172"/>
                    <a:pt x="0" y="231"/>
                    <a:pt x="83" y="279"/>
                  </a:cubicBezTo>
                  <a:cubicBezTo>
                    <a:pt x="274" y="297"/>
                    <a:pt x="467" y="309"/>
                    <a:pt x="659" y="309"/>
                  </a:cubicBezTo>
                  <a:cubicBezTo>
                    <a:pt x="851" y="309"/>
                    <a:pt x="1042" y="297"/>
                    <a:pt x="1226" y="267"/>
                  </a:cubicBezTo>
                  <a:lnTo>
                    <a:pt x="1226" y="41"/>
                  </a:lnTo>
                  <a:cubicBezTo>
                    <a:pt x="1147" y="13"/>
                    <a:pt x="1068" y="1"/>
                    <a:pt x="98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09" name="Google Shape;4309;p32"/>
            <p:cNvSpPr/>
            <p:nvPr/>
          </p:nvSpPr>
          <p:spPr>
            <a:xfrm>
              <a:off x="5210175" y="2214400"/>
              <a:ext cx="17875" cy="7450"/>
            </a:xfrm>
            <a:custGeom>
              <a:avLst/>
              <a:gdLst/>
              <a:ahLst/>
              <a:cxnLst/>
              <a:rect l="l" t="t" r="r" b="b"/>
              <a:pathLst>
                <a:path w="715" h="298" extrusionOk="0">
                  <a:moveTo>
                    <a:pt x="0" y="0"/>
                  </a:moveTo>
                  <a:cubicBezTo>
                    <a:pt x="83" y="107"/>
                    <a:pt x="179" y="191"/>
                    <a:pt x="262" y="298"/>
                  </a:cubicBezTo>
                  <a:lnTo>
                    <a:pt x="714" y="298"/>
                  </a:lnTo>
                  <a:cubicBezTo>
                    <a:pt x="714" y="238"/>
                    <a:pt x="702" y="191"/>
                    <a:pt x="702" y="131"/>
                  </a:cubicBezTo>
                  <a:cubicBezTo>
                    <a:pt x="476" y="0"/>
                    <a:pt x="238"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10" name="Google Shape;4310;p32"/>
            <p:cNvSpPr/>
            <p:nvPr/>
          </p:nvSpPr>
          <p:spPr>
            <a:xfrm>
              <a:off x="5206300" y="2254875"/>
              <a:ext cx="22925" cy="3125"/>
            </a:xfrm>
            <a:custGeom>
              <a:avLst/>
              <a:gdLst/>
              <a:ahLst/>
              <a:cxnLst/>
              <a:rect l="l" t="t" r="r" b="b"/>
              <a:pathLst>
                <a:path w="917" h="125" extrusionOk="0">
                  <a:moveTo>
                    <a:pt x="0" y="0"/>
                  </a:moveTo>
                  <a:lnTo>
                    <a:pt x="0" y="0"/>
                  </a:lnTo>
                  <a:cubicBezTo>
                    <a:pt x="132" y="99"/>
                    <a:pt x="273" y="124"/>
                    <a:pt x="416" y="124"/>
                  </a:cubicBezTo>
                  <a:cubicBezTo>
                    <a:pt x="571" y="124"/>
                    <a:pt x="728" y="95"/>
                    <a:pt x="876" y="95"/>
                  </a:cubicBezTo>
                  <a:cubicBezTo>
                    <a:pt x="890" y="95"/>
                    <a:pt x="904" y="95"/>
                    <a:pt x="917" y="96"/>
                  </a:cubicBezTo>
                  <a:cubicBezTo>
                    <a:pt x="768" y="18"/>
                    <a:pt x="613" y="3"/>
                    <a:pt x="459" y="3"/>
                  </a:cubicBezTo>
                  <a:cubicBezTo>
                    <a:pt x="362" y="3"/>
                    <a:pt x="265" y="9"/>
                    <a:pt x="170" y="9"/>
                  </a:cubicBezTo>
                  <a:cubicBezTo>
                    <a:pt x="113" y="9"/>
                    <a:pt x="56" y="7"/>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11" name="Google Shape;4311;p32"/>
            <p:cNvSpPr/>
            <p:nvPr/>
          </p:nvSpPr>
          <p:spPr>
            <a:xfrm>
              <a:off x="5309575" y="2244225"/>
              <a:ext cx="3900" cy="6200"/>
            </a:xfrm>
            <a:custGeom>
              <a:avLst/>
              <a:gdLst/>
              <a:ahLst/>
              <a:cxnLst/>
              <a:rect l="l" t="t" r="r" b="b"/>
              <a:pathLst>
                <a:path w="156" h="248" extrusionOk="0">
                  <a:moveTo>
                    <a:pt x="101" y="1"/>
                  </a:moveTo>
                  <a:cubicBezTo>
                    <a:pt x="50" y="1"/>
                    <a:pt x="19" y="30"/>
                    <a:pt x="1" y="93"/>
                  </a:cubicBezTo>
                  <a:cubicBezTo>
                    <a:pt x="13" y="153"/>
                    <a:pt x="13" y="188"/>
                    <a:pt x="25" y="248"/>
                  </a:cubicBezTo>
                  <a:cubicBezTo>
                    <a:pt x="72" y="236"/>
                    <a:pt x="120" y="236"/>
                    <a:pt x="155" y="224"/>
                  </a:cubicBezTo>
                  <a:lnTo>
                    <a:pt x="155" y="10"/>
                  </a:lnTo>
                  <a:cubicBezTo>
                    <a:pt x="135" y="4"/>
                    <a:pt x="117" y="1"/>
                    <a:pt x="10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12" name="Google Shape;4312;p32"/>
            <p:cNvSpPr/>
            <p:nvPr/>
          </p:nvSpPr>
          <p:spPr>
            <a:xfrm>
              <a:off x="5253325" y="2226250"/>
              <a:ext cx="6575" cy="2750"/>
            </a:xfrm>
            <a:custGeom>
              <a:avLst/>
              <a:gdLst/>
              <a:ahLst/>
              <a:cxnLst/>
              <a:rect l="l" t="t" r="r" b="b"/>
              <a:pathLst>
                <a:path w="263" h="110" extrusionOk="0">
                  <a:moveTo>
                    <a:pt x="123" y="0"/>
                  </a:moveTo>
                  <a:cubicBezTo>
                    <a:pt x="81" y="0"/>
                    <a:pt x="39" y="31"/>
                    <a:pt x="0" y="98"/>
                  </a:cubicBezTo>
                  <a:cubicBezTo>
                    <a:pt x="84" y="98"/>
                    <a:pt x="179" y="110"/>
                    <a:pt x="262" y="110"/>
                  </a:cubicBezTo>
                  <a:cubicBezTo>
                    <a:pt x="218" y="40"/>
                    <a:pt x="170" y="0"/>
                    <a:pt x="12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13" name="Google Shape;4313;p32"/>
            <p:cNvSpPr/>
            <p:nvPr/>
          </p:nvSpPr>
          <p:spPr>
            <a:xfrm>
              <a:off x="5206900" y="2222725"/>
              <a:ext cx="3575" cy="3300"/>
            </a:xfrm>
            <a:custGeom>
              <a:avLst/>
              <a:gdLst/>
              <a:ahLst/>
              <a:cxnLst/>
              <a:rect l="l" t="t" r="r" b="b"/>
              <a:pathLst>
                <a:path w="143" h="132" extrusionOk="0">
                  <a:moveTo>
                    <a:pt x="143" y="0"/>
                  </a:moveTo>
                  <a:cubicBezTo>
                    <a:pt x="60" y="0"/>
                    <a:pt x="12" y="36"/>
                    <a:pt x="0" y="131"/>
                  </a:cubicBezTo>
                  <a:cubicBezTo>
                    <a:pt x="36" y="72"/>
                    <a:pt x="83" y="24"/>
                    <a:pt x="14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14" name="Google Shape;4314;p32"/>
            <p:cNvSpPr/>
            <p:nvPr/>
          </p:nvSpPr>
          <p:spPr>
            <a:xfrm>
              <a:off x="5245875" y="2227475"/>
              <a:ext cx="3300" cy="1350"/>
            </a:xfrm>
            <a:custGeom>
              <a:avLst/>
              <a:gdLst/>
              <a:ahLst/>
              <a:cxnLst/>
              <a:rect l="l" t="t" r="r" b="b"/>
              <a:pathLst>
                <a:path w="132" h="54" extrusionOk="0">
                  <a:moveTo>
                    <a:pt x="84" y="1"/>
                  </a:moveTo>
                  <a:cubicBezTo>
                    <a:pt x="60" y="1"/>
                    <a:pt x="25" y="25"/>
                    <a:pt x="1" y="49"/>
                  </a:cubicBezTo>
                  <a:cubicBezTo>
                    <a:pt x="14" y="52"/>
                    <a:pt x="25" y="53"/>
                    <a:pt x="37" y="53"/>
                  </a:cubicBezTo>
                  <a:cubicBezTo>
                    <a:pt x="68" y="53"/>
                    <a:pt x="97" y="42"/>
                    <a:pt x="132" y="25"/>
                  </a:cubicBezTo>
                  <a:cubicBezTo>
                    <a:pt x="120" y="13"/>
                    <a:pt x="108" y="1"/>
                    <a:pt x="8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15" name="Google Shape;4315;p32"/>
            <p:cNvSpPr/>
            <p:nvPr/>
          </p:nvSpPr>
          <p:spPr>
            <a:xfrm>
              <a:off x="5231300" y="2257350"/>
              <a:ext cx="3900" cy="5000"/>
            </a:xfrm>
            <a:custGeom>
              <a:avLst/>
              <a:gdLst/>
              <a:ahLst/>
              <a:cxnLst/>
              <a:rect l="l" t="t" r="r" b="b"/>
              <a:pathLst>
                <a:path w="156" h="200" extrusionOk="0">
                  <a:moveTo>
                    <a:pt x="59" y="1"/>
                  </a:moveTo>
                  <a:cubicBezTo>
                    <a:pt x="40" y="1"/>
                    <a:pt x="20" y="4"/>
                    <a:pt x="0" y="9"/>
                  </a:cubicBezTo>
                  <a:lnTo>
                    <a:pt x="0" y="163"/>
                  </a:lnTo>
                  <a:cubicBezTo>
                    <a:pt x="0" y="175"/>
                    <a:pt x="36" y="187"/>
                    <a:pt x="60" y="199"/>
                  </a:cubicBezTo>
                  <a:cubicBezTo>
                    <a:pt x="96" y="199"/>
                    <a:pt x="119" y="199"/>
                    <a:pt x="155" y="163"/>
                  </a:cubicBezTo>
                  <a:cubicBezTo>
                    <a:pt x="131" y="116"/>
                    <a:pt x="131" y="68"/>
                    <a:pt x="131" y="20"/>
                  </a:cubicBezTo>
                  <a:cubicBezTo>
                    <a:pt x="110" y="6"/>
                    <a:pt x="85" y="1"/>
                    <a:pt x="5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16" name="Google Shape;4316;p32"/>
            <p:cNvSpPr/>
            <p:nvPr/>
          </p:nvSpPr>
          <p:spPr>
            <a:xfrm>
              <a:off x="5259575" y="2193250"/>
              <a:ext cx="130700" cy="10025"/>
            </a:xfrm>
            <a:custGeom>
              <a:avLst/>
              <a:gdLst/>
              <a:ahLst/>
              <a:cxnLst/>
              <a:rect l="l" t="t" r="r" b="b"/>
              <a:pathLst>
                <a:path w="5228" h="401" extrusionOk="0">
                  <a:moveTo>
                    <a:pt x="501" y="1"/>
                  </a:moveTo>
                  <a:cubicBezTo>
                    <a:pt x="451" y="46"/>
                    <a:pt x="384" y="52"/>
                    <a:pt x="315" y="52"/>
                  </a:cubicBezTo>
                  <a:cubicBezTo>
                    <a:pt x="294" y="52"/>
                    <a:pt x="273" y="51"/>
                    <a:pt x="251" y="51"/>
                  </a:cubicBezTo>
                  <a:cubicBezTo>
                    <a:pt x="143" y="51"/>
                    <a:pt x="39" y="64"/>
                    <a:pt x="0" y="227"/>
                  </a:cubicBezTo>
                  <a:cubicBezTo>
                    <a:pt x="136" y="332"/>
                    <a:pt x="277" y="363"/>
                    <a:pt x="418" y="363"/>
                  </a:cubicBezTo>
                  <a:cubicBezTo>
                    <a:pt x="598" y="363"/>
                    <a:pt x="779" y="312"/>
                    <a:pt x="953" y="298"/>
                  </a:cubicBezTo>
                  <a:cubicBezTo>
                    <a:pt x="1135" y="359"/>
                    <a:pt x="1329" y="401"/>
                    <a:pt x="1517" y="401"/>
                  </a:cubicBezTo>
                  <a:cubicBezTo>
                    <a:pt x="1588" y="401"/>
                    <a:pt x="1659" y="395"/>
                    <a:pt x="1727" y="382"/>
                  </a:cubicBezTo>
                  <a:cubicBezTo>
                    <a:pt x="2013" y="342"/>
                    <a:pt x="2300" y="331"/>
                    <a:pt x="2586" y="331"/>
                  </a:cubicBezTo>
                  <a:cubicBezTo>
                    <a:pt x="2934" y="331"/>
                    <a:pt x="3282" y="347"/>
                    <a:pt x="3630" y="347"/>
                  </a:cubicBezTo>
                  <a:cubicBezTo>
                    <a:pt x="3686" y="347"/>
                    <a:pt x="3742" y="347"/>
                    <a:pt x="3799" y="346"/>
                  </a:cubicBezTo>
                  <a:cubicBezTo>
                    <a:pt x="4007" y="346"/>
                    <a:pt x="4215" y="374"/>
                    <a:pt x="4424" y="374"/>
                  </a:cubicBezTo>
                  <a:cubicBezTo>
                    <a:pt x="4572" y="374"/>
                    <a:pt x="4721" y="360"/>
                    <a:pt x="4870" y="310"/>
                  </a:cubicBezTo>
                  <a:cubicBezTo>
                    <a:pt x="4989" y="287"/>
                    <a:pt x="5132" y="263"/>
                    <a:pt x="5192" y="120"/>
                  </a:cubicBezTo>
                  <a:cubicBezTo>
                    <a:pt x="5227" y="60"/>
                    <a:pt x="5215" y="25"/>
                    <a:pt x="5120" y="1"/>
                  </a:cubicBezTo>
                  <a:lnTo>
                    <a:pt x="5073" y="1"/>
                  </a:lnTo>
                  <a:cubicBezTo>
                    <a:pt x="4987" y="41"/>
                    <a:pt x="4906" y="59"/>
                    <a:pt x="4825" y="59"/>
                  </a:cubicBezTo>
                  <a:cubicBezTo>
                    <a:pt x="4737" y="59"/>
                    <a:pt x="4648" y="38"/>
                    <a:pt x="4549" y="1"/>
                  </a:cubicBezTo>
                  <a:lnTo>
                    <a:pt x="2917" y="1"/>
                  </a:lnTo>
                  <a:cubicBezTo>
                    <a:pt x="2834" y="42"/>
                    <a:pt x="2751" y="63"/>
                    <a:pt x="2669" y="63"/>
                  </a:cubicBezTo>
                  <a:cubicBezTo>
                    <a:pt x="2587" y="63"/>
                    <a:pt x="2507" y="42"/>
                    <a:pt x="2429" y="1"/>
                  </a:cubicBezTo>
                  <a:lnTo>
                    <a:pt x="2203" y="1"/>
                  </a:lnTo>
                  <a:cubicBezTo>
                    <a:pt x="1946" y="51"/>
                    <a:pt x="1684" y="72"/>
                    <a:pt x="1422" y="72"/>
                  </a:cubicBezTo>
                  <a:cubicBezTo>
                    <a:pt x="1124" y="72"/>
                    <a:pt x="827" y="45"/>
                    <a:pt x="53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17" name="Google Shape;4317;p32"/>
            <p:cNvSpPr/>
            <p:nvPr/>
          </p:nvSpPr>
          <p:spPr>
            <a:xfrm>
              <a:off x="5281600" y="2213200"/>
              <a:ext cx="97350" cy="13650"/>
            </a:xfrm>
            <a:custGeom>
              <a:avLst/>
              <a:gdLst/>
              <a:ahLst/>
              <a:cxnLst/>
              <a:rect l="l" t="t" r="r" b="b"/>
              <a:pathLst>
                <a:path w="3894" h="546" extrusionOk="0">
                  <a:moveTo>
                    <a:pt x="3894" y="203"/>
                  </a:moveTo>
                  <a:cubicBezTo>
                    <a:pt x="3894" y="203"/>
                    <a:pt x="3894" y="203"/>
                    <a:pt x="3894" y="203"/>
                  </a:cubicBezTo>
                  <a:lnTo>
                    <a:pt x="3894" y="203"/>
                  </a:lnTo>
                  <a:cubicBezTo>
                    <a:pt x="3894" y="207"/>
                    <a:pt x="3894" y="211"/>
                    <a:pt x="3894" y="215"/>
                  </a:cubicBezTo>
                  <a:lnTo>
                    <a:pt x="3894" y="203"/>
                  </a:lnTo>
                  <a:close/>
                  <a:moveTo>
                    <a:pt x="2298" y="0"/>
                  </a:moveTo>
                  <a:cubicBezTo>
                    <a:pt x="2010" y="0"/>
                    <a:pt x="1721" y="18"/>
                    <a:pt x="1429" y="60"/>
                  </a:cubicBezTo>
                  <a:cubicBezTo>
                    <a:pt x="1334" y="108"/>
                    <a:pt x="1236" y="134"/>
                    <a:pt x="1139" y="134"/>
                  </a:cubicBezTo>
                  <a:cubicBezTo>
                    <a:pt x="1042" y="134"/>
                    <a:pt x="947" y="108"/>
                    <a:pt x="858" y="48"/>
                  </a:cubicBezTo>
                  <a:cubicBezTo>
                    <a:pt x="584" y="60"/>
                    <a:pt x="286" y="60"/>
                    <a:pt x="1" y="60"/>
                  </a:cubicBezTo>
                  <a:cubicBezTo>
                    <a:pt x="12" y="120"/>
                    <a:pt x="12" y="167"/>
                    <a:pt x="12" y="227"/>
                  </a:cubicBezTo>
                  <a:cubicBezTo>
                    <a:pt x="203" y="286"/>
                    <a:pt x="405" y="334"/>
                    <a:pt x="608" y="358"/>
                  </a:cubicBezTo>
                  <a:cubicBezTo>
                    <a:pt x="629" y="368"/>
                    <a:pt x="648" y="374"/>
                    <a:pt x="666" y="374"/>
                  </a:cubicBezTo>
                  <a:cubicBezTo>
                    <a:pt x="687" y="374"/>
                    <a:pt x="707" y="365"/>
                    <a:pt x="727" y="346"/>
                  </a:cubicBezTo>
                  <a:cubicBezTo>
                    <a:pt x="882" y="334"/>
                    <a:pt x="1024" y="334"/>
                    <a:pt x="1179" y="334"/>
                  </a:cubicBezTo>
                  <a:cubicBezTo>
                    <a:pt x="1504" y="437"/>
                    <a:pt x="1837" y="545"/>
                    <a:pt x="2168" y="545"/>
                  </a:cubicBezTo>
                  <a:cubicBezTo>
                    <a:pt x="2408" y="545"/>
                    <a:pt x="2647" y="489"/>
                    <a:pt x="2882" y="334"/>
                  </a:cubicBezTo>
                  <a:cubicBezTo>
                    <a:pt x="3168" y="334"/>
                    <a:pt x="3465" y="322"/>
                    <a:pt x="3751" y="322"/>
                  </a:cubicBezTo>
                  <a:cubicBezTo>
                    <a:pt x="3787" y="286"/>
                    <a:pt x="3822" y="215"/>
                    <a:pt x="3894" y="203"/>
                  </a:cubicBezTo>
                  <a:lnTo>
                    <a:pt x="3894" y="203"/>
                  </a:lnTo>
                  <a:cubicBezTo>
                    <a:pt x="3892" y="159"/>
                    <a:pt x="3882" y="117"/>
                    <a:pt x="3882" y="84"/>
                  </a:cubicBezTo>
                  <a:cubicBezTo>
                    <a:pt x="3739" y="84"/>
                    <a:pt x="3584" y="60"/>
                    <a:pt x="3441" y="60"/>
                  </a:cubicBezTo>
                  <a:cubicBezTo>
                    <a:pt x="3399" y="97"/>
                    <a:pt x="3359" y="113"/>
                    <a:pt x="3320" y="113"/>
                  </a:cubicBezTo>
                  <a:cubicBezTo>
                    <a:pt x="3270" y="113"/>
                    <a:pt x="3221" y="88"/>
                    <a:pt x="3168" y="48"/>
                  </a:cubicBezTo>
                  <a:cubicBezTo>
                    <a:pt x="2876" y="18"/>
                    <a:pt x="2587" y="0"/>
                    <a:pt x="229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18" name="Google Shape;4318;p32"/>
            <p:cNvSpPr/>
            <p:nvPr/>
          </p:nvSpPr>
          <p:spPr>
            <a:xfrm>
              <a:off x="5226225" y="2195175"/>
              <a:ext cx="56900" cy="9000"/>
            </a:xfrm>
            <a:custGeom>
              <a:avLst/>
              <a:gdLst/>
              <a:ahLst/>
              <a:cxnLst/>
              <a:rect l="l" t="t" r="r" b="b"/>
              <a:pathLst>
                <a:path w="2276" h="360" extrusionOk="0">
                  <a:moveTo>
                    <a:pt x="1182" y="1"/>
                  </a:moveTo>
                  <a:cubicBezTo>
                    <a:pt x="1137" y="1"/>
                    <a:pt x="1088" y="7"/>
                    <a:pt x="1037" y="7"/>
                  </a:cubicBezTo>
                  <a:cubicBezTo>
                    <a:pt x="939" y="7"/>
                    <a:pt x="842" y="56"/>
                    <a:pt x="753" y="56"/>
                  </a:cubicBezTo>
                  <a:cubicBezTo>
                    <a:pt x="745" y="56"/>
                    <a:pt x="736" y="56"/>
                    <a:pt x="727" y="55"/>
                  </a:cubicBezTo>
                  <a:cubicBezTo>
                    <a:pt x="692" y="43"/>
                    <a:pt x="680" y="43"/>
                    <a:pt x="644" y="31"/>
                  </a:cubicBezTo>
                  <a:cubicBezTo>
                    <a:pt x="584" y="43"/>
                    <a:pt x="525" y="43"/>
                    <a:pt x="465" y="55"/>
                  </a:cubicBezTo>
                  <a:lnTo>
                    <a:pt x="430" y="90"/>
                  </a:lnTo>
                  <a:lnTo>
                    <a:pt x="418" y="150"/>
                  </a:lnTo>
                  <a:lnTo>
                    <a:pt x="418" y="90"/>
                  </a:lnTo>
                  <a:lnTo>
                    <a:pt x="370" y="43"/>
                  </a:lnTo>
                  <a:lnTo>
                    <a:pt x="60" y="90"/>
                  </a:lnTo>
                  <a:cubicBezTo>
                    <a:pt x="1" y="126"/>
                    <a:pt x="1" y="186"/>
                    <a:pt x="37" y="245"/>
                  </a:cubicBezTo>
                  <a:cubicBezTo>
                    <a:pt x="405" y="321"/>
                    <a:pt x="770" y="360"/>
                    <a:pt x="1135" y="360"/>
                  </a:cubicBezTo>
                  <a:cubicBezTo>
                    <a:pt x="1514" y="360"/>
                    <a:pt x="1893" y="318"/>
                    <a:pt x="2275" y="233"/>
                  </a:cubicBezTo>
                  <a:cubicBezTo>
                    <a:pt x="2211" y="216"/>
                    <a:pt x="2145" y="210"/>
                    <a:pt x="2077" y="210"/>
                  </a:cubicBezTo>
                  <a:cubicBezTo>
                    <a:pt x="1978" y="210"/>
                    <a:pt x="1875" y="222"/>
                    <a:pt x="1775" y="222"/>
                  </a:cubicBezTo>
                  <a:cubicBezTo>
                    <a:pt x="1623" y="222"/>
                    <a:pt x="1476" y="196"/>
                    <a:pt x="1346" y="67"/>
                  </a:cubicBezTo>
                  <a:cubicBezTo>
                    <a:pt x="1299" y="12"/>
                    <a:pt x="1243" y="1"/>
                    <a:pt x="118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19" name="Google Shape;4319;p32"/>
            <p:cNvSpPr/>
            <p:nvPr/>
          </p:nvSpPr>
          <p:spPr>
            <a:xfrm>
              <a:off x="5203900" y="2181975"/>
              <a:ext cx="31875" cy="31850"/>
            </a:xfrm>
            <a:custGeom>
              <a:avLst/>
              <a:gdLst/>
              <a:ahLst/>
              <a:cxnLst/>
              <a:rect l="l" t="t" r="r" b="b"/>
              <a:pathLst>
                <a:path w="1275" h="1274" extrusionOk="0">
                  <a:moveTo>
                    <a:pt x="922" y="1"/>
                  </a:moveTo>
                  <a:cubicBezTo>
                    <a:pt x="796" y="1"/>
                    <a:pt x="657" y="68"/>
                    <a:pt x="513" y="154"/>
                  </a:cubicBezTo>
                  <a:cubicBezTo>
                    <a:pt x="430" y="166"/>
                    <a:pt x="322" y="166"/>
                    <a:pt x="239" y="166"/>
                  </a:cubicBezTo>
                  <a:lnTo>
                    <a:pt x="132" y="166"/>
                  </a:lnTo>
                  <a:cubicBezTo>
                    <a:pt x="156" y="535"/>
                    <a:pt x="1" y="928"/>
                    <a:pt x="251" y="1273"/>
                  </a:cubicBezTo>
                  <a:cubicBezTo>
                    <a:pt x="239" y="1107"/>
                    <a:pt x="239" y="940"/>
                    <a:pt x="394" y="868"/>
                  </a:cubicBezTo>
                  <a:cubicBezTo>
                    <a:pt x="442" y="702"/>
                    <a:pt x="334" y="595"/>
                    <a:pt x="239" y="487"/>
                  </a:cubicBezTo>
                  <a:cubicBezTo>
                    <a:pt x="373" y="327"/>
                    <a:pt x="526" y="291"/>
                    <a:pt x="686" y="291"/>
                  </a:cubicBezTo>
                  <a:cubicBezTo>
                    <a:pt x="811" y="291"/>
                    <a:pt x="940" y="313"/>
                    <a:pt x="1066" y="313"/>
                  </a:cubicBezTo>
                  <a:cubicBezTo>
                    <a:pt x="1137" y="313"/>
                    <a:pt x="1207" y="306"/>
                    <a:pt x="1275" y="285"/>
                  </a:cubicBezTo>
                  <a:cubicBezTo>
                    <a:pt x="1177" y="76"/>
                    <a:pt x="1056" y="1"/>
                    <a:pt x="92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20" name="Google Shape;4320;p32"/>
            <p:cNvSpPr/>
            <p:nvPr/>
          </p:nvSpPr>
          <p:spPr>
            <a:xfrm>
              <a:off x="5208675" y="2193550"/>
              <a:ext cx="19075" cy="9850"/>
            </a:xfrm>
            <a:custGeom>
              <a:avLst/>
              <a:gdLst/>
              <a:ahLst/>
              <a:cxnLst/>
              <a:rect l="l" t="t" r="r" b="b"/>
              <a:pathLst>
                <a:path w="763" h="394" extrusionOk="0">
                  <a:moveTo>
                    <a:pt x="131" y="1"/>
                  </a:moveTo>
                  <a:cubicBezTo>
                    <a:pt x="120" y="13"/>
                    <a:pt x="84" y="13"/>
                    <a:pt x="60" y="13"/>
                  </a:cubicBezTo>
                  <a:cubicBezTo>
                    <a:pt x="0" y="191"/>
                    <a:pt x="120" y="286"/>
                    <a:pt x="227" y="394"/>
                  </a:cubicBezTo>
                  <a:cubicBezTo>
                    <a:pt x="405" y="370"/>
                    <a:pt x="584" y="346"/>
                    <a:pt x="739" y="310"/>
                  </a:cubicBezTo>
                  <a:cubicBezTo>
                    <a:pt x="762" y="275"/>
                    <a:pt x="762" y="215"/>
                    <a:pt x="762" y="155"/>
                  </a:cubicBezTo>
                  <a:lnTo>
                    <a:pt x="762" y="108"/>
                  </a:lnTo>
                  <a:cubicBezTo>
                    <a:pt x="548" y="13"/>
                    <a:pt x="322" y="108"/>
                    <a:pt x="13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21" name="Google Shape;4321;p32"/>
            <p:cNvSpPr/>
            <p:nvPr/>
          </p:nvSpPr>
          <p:spPr>
            <a:xfrm>
              <a:off x="5303025" y="2214175"/>
              <a:ext cx="14325" cy="4525"/>
            </a:xfrm>
            <a:custGeom>
              <a:avLst/>
              <a:gdLst/>
              <a:ahLst/>
              <a:cxnLst/>
              <a:rect l="l" t="t" r="r" b="b"/>
              <a:pathLst>
                <a:path w="573" h="181" extrusionOk="0">
                  <a:moveTo>
                    <a:pt x="231" y="0"/>
                  </a:moveTo>
                  <a:cubicBezTo>
                    <a:pt x="157" y="0"/>
                    <a:pt x="81" y="7"/>
                    <a:pt x="1" y="21"/>
                  </a:cubicBezTo>
                  <a:cubicBezTo>
                    <a:pt x="91" y="130"/>
                    <a:pt x="188" y="180"/>
                    <a:pt x="286" y="180"/>
                  </a:cubicBezTo>
                  <a:cubicBezTo>
                    <a:pt x="382" y="180"/>
                    <a:pt x="478" y="133"/>
                    <a:pt x="572" y="45"/>
                  </a:cubicBezTo>
                  <a:cubicBezTo>
                    <a:pt x="457" y="16"/>
                    <a:pt x="346" y="0"/>
                    <a:pt x="23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22" name="Google Shape;4322;p32"/>
            <p:cNvSpPr/>
            <p:nvPr/>
          </p:nvSpPr>
          <p:spPr>
            <a:xfrm>
              <a:off x="5227725" y="2214900"/>
              <a:ext cx="11325" cy="3375"/>
            </a:xfrm>
            <a:custGeom>
              <a:avLst/>
              <a:gdLst/>
              <a:ahLst/>
              <a:cxnLst/>
              <a:rect l="l" t="t" r="r" b="b"/>
              <a:pathLst>
                <a:path w="453" h="135" extrusionOk="0">
                  <a:moveTo>
                    <a:pt x="207" y="0"/>
                  </a:moveTo>
                  <a:cubicBezTo>
                    <a:pt x="137" y="0"/>
                    <a:pt x="67" y="40"/>
                    <a:pt x="0" y="135"/>
                  </a:cubicBezTo>
                  <a:lnTo>
                    <a:pt x="453" y="135"/>
                  </a:lnTo>
                  <a:cubicBezTo>
                    <a:pt x="370" y="52"/>
                    <a:pt x="288" y="0"/>
                    <a:pt x="20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23" name="Google Shape;4323;p32"/>
            <p:cNvSpPr/>
            <p:nvPr/>
          </p:nvSpPr>
          <p:spPr>
            <a:xfrm>
              <a:off x="5360775" y="2214700"/>
              <a:ext cx="6875" cy="3100"/>
            </a:xfrm>
            <a:custGeom>
              <a:avLst/>
              <a:gdLst/>
              <a:ahLst/>
              <a:cxnLst/>
              <a:rect l="l" t="t" r="r" b="b"/>
              <a:pathLst>
                <a:path w="275" h="124" extrusionOk="0">
                  <a:moveTo>
                    <a:pt x="1" y="0"/>
                  </a:moveTo>
                  <a:cubicBezTo>
                    <a:pt x="38" y="82"/>
                    <a:pt x="83" y="124"/>
                    <a:pt x="132" y="124"/>
                  </a:cubicBezTo>
                  <a:cubicBezTo>
                    <a:pt x="176" y="124"/>
                    <a:pt x="224" y="91"/>
                    <a:pt x="274" y="24"/>
                  </a:cubicBezTo>
                  <a:cubicBezTo>
                    <a:pt x="167" y="24"/>
                    <a:pt x="72" y="0"/>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24" name="Google Shape;4324;p32"/>
            <p:cNvSpPr/>
            <p:nvPr/>
          </p:nvSpPr>
          <p:spPr>
            <a:xfrm>
              <a:off x="5217300" y="2177325"/>
              <a:ext cx="101825" cy="11800"/>
            </a:xfrm>
            <a:custGeom>
              <a:avLst/>
              <a:gdLst/>
              <a:ahLst/>
              <a:cxnLst/>
              <a:rect l="l" t="t" r="r" b="b"/>
              <a:pathLst>
                <a:path w="4073" h="472" extrusionOk="0">
                  <a:moveTo>
                    <a:pt x="1742" y="0"/>
                  </a:moveTo>
                  <a:cubicBezTo>
                    <a:pt x="1427" y="0"/>
                    <a:pt x="1112" y="3"/>
                    <a:pt x="798" y="7"/>
                  </a:cubicBezTo>
                  <a:cubicBezTo>
                    <a:pt x="733" y="7"/>
                    <a:pt x="666" y="5"/>
                    <a:pt x="600" y="5"/>
                  </a:cubicBezTo>
                  <a:cubicBezTo>
                    <a:pt x="380" y="5"/>
                    <a:pt x="166" y="26"/>
                    <a:pt x="1" y="209"/>
                  </a:cubicBezTo>
                  <a:lnTo>
                    <a:pt x="1" y="340"/>
                  </a:lnTo>
                  <a:cubicBezTo>
                    <a:pt x="239" y="447"/>
                    <a:pt x="513" y="328"/>
                    <a:pt x="751" y="471"/>
                  </a:cubicBezTo>
                  <a:lnTo>
                    <a:pt x="1799" y="471"/>
                  </a:lnTo>
                  <a:cubicBezTo>
                    <a:pt x="1840" y="459"/>
                    <a:pt x="1885" y="453"/>
                    <a:pt x="1930" y="453"/>
                  </a:cubicBezTo>
                  <a:cubicBezTo>
                    <a:pt x="1974" y="453"/>
                    <a:pt x="2019" y="459"/>
                    <a:pt x="2061" y="471"/>
                  </a:cubicBezTo>
                  <a:lnTo>
                    <a:pt x="2084" y="471"/>
                  </a:lnTo>
                  <a:cubicBezTo>
                    <a:pt x="2307" y="425"/>
                    <a:pt x="2531" y="413"/>
                    <a:pt x="2756" y="413"/>
                  </a:cubicBezTo>
                  <a:cubicBezTo>
                    <a:pt x="3004" y="413"/>
                    <a:pt x="3252" y="428"/>
                    <a:pt x="3500" y="428"/>
                  </a:cubicBezTo>
                  <a:cubicBezTo>
                    <a:pt x="3664" y="428"/>
                    <a:pt x="3827" y="421"/>
                    <a:pt x="3989" y="400"/>
                  </a:cubicBezTo>
                  <a:cubicBezTo>
                    <a:pt x="4061" y="340"/>
                    <a:pt x="4073" y="269"/>
                    <a:pt x="4025" y="173"/>
                  </a:cubicBezTo>
                  <a:lnTo>
                    <a:pt x="3989" y="90"/>
                  </a:lnTo>
                  <a:cubicBezTo>
                    <a:pt x="3934" y="28"/>
                    <a:pt x="3872" y="8"/>
                    <a:pt x="3808" y="8"/>
                  </a:cubicBezTo>
                  <a:cubicBezTo>
                    <a:pt x="3749" y="8"/>
                    <a:pt x="3689" y="25"/>
                    <a:pt x="3632" y="42"/>
                  </a:cubicBezTo>
                  <a:cubicBezTo>
                    <a:pt x="3005" y="11"/>
                    <a:pt x="2373" y="0"/>
                    <a:pt x="174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25" name="Google Shape;4325;p32"/>
            <p:cNvSpPr/>
            <p:nvPr/>
          </p:nvSpPr>
          <p:spPr>
            <a:xfrm>
              <a:off x="5269400" y="2183700"/>
              <a:ext cx="70275" cy="5625"/>
            </a:xfrm>
            <a:custGeom>
              <a:avLst/>
              <a:gdLst/>
              <a:ahLst/>
              <a:cxnLst/>
              <a:rect l="l" t="t" r="r" b="b"/>
              <a:pathLst>
                <a:path w="2811" h="225" extrusionOk="0">
                  <a:moveTo>
                    <a:pt x="2364" y="0"/>
                  </a:moveTo>
                  <a:cubicBezTo>
                    <a:pt x="2221" y="0"/>
                    <a:pt x="2075" y="36"/>
                    <a:pt x="1929" y="97"/>
                  </a:cubicBezTo>
                  <a:cubicBezTo>
                    <a:pt x="1759" y="122"/>
                    <a:pt x="1588" y="129"/>
                    <a:pt x="1417" y="129"/>
                  </a:cubicBezTo>
                  <a:cubicBezTo>
                    <a:pt x="1212" y="129"/>
                    <a:pt x="1007" y="119"/>
                    <a:pt x="802" y="119"/>
                  </a:cubicBezTo>
                  <a:cubicBezTo>
                    <a:pt x="532" y="119"/>
                    <a:pt x="264" y="136"/>
                    <a:pt x="0" y="216"/>
                  </a:cubicBezTo>
                  <a:cubicBezTo>
                    <a:pt x="465" y="222"/>
                    <a:pt x="932" y="225"/>
                    <a:pt x="1401" y="225"/>
                  </a:cubicBezTo>
                  <a:cubicBezTo>
                    <a:pt x="1870" y="225"/>
                    <a:pt x="2340" y="222"/>
                    <a:pt x="2810" y="216"/>
                  </a:cubicBezTo>
                  <a:cubicBezTo>
                    <a:pt x="2775" y="192"/>
                    <a:pt x="2763" y="157"/>
                    <a:pt x="2763" y="109"/>
                  </a:cubicBezTo>
                  <a:cubicBezTo>
                    <a:pt x="2634" y="33"/>
                    <a:pt x="2501" y="0"/>
                    <a:pt x="236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26" name="Google Shape;4326;p32"/>
            <p:cNvSpPr/>
            <p:nvPr/>
          </p:nvSpPr>
          <p:spPr>
            <a:xfrm>
              <a:off x="5272975" y="2193550"/>
              <a:ext cx="41700" cy="2975"/>
            </a:xfrm>
            <a:custGeom>
              <a:avLst/>
              <a:gdLst/>
              <a:ahLst/>
              <a:cxnLst/>
              <a:rect l="l" t="t" r="r" b="b"/>
              <a:pathLst>
                <a:path w="1668" h="119" extrusionOk="0">
                  <a:moveTo>
                    <a:pt x="0" y="1"/>
                  </a:moveTo>
                  <a:cubicBezTo>
                    <a:pt x="304" y="67"/>
                    <a:pt x="616" y="118"/>
                    <a:pt x="927" y="118"/>
                  </a:cubicBezTo>
                  <a:cubicBezTo>
                    <a:pt x="1176" y="118"/>
                    <a:pt x="1424" y="85"/>
                    <a:pt x="166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27" name="Google Shape;4327;p32"/>
            <p:cNvSpPr/>
            <p:nvPr/>
          </p:nvSpPr>
          <p:spPr>
            <a:xfrm>
              <a:off x="5242000" y="2192850"/>
              <a:ext cx="30400" cy="5450"/>
            </a:xfrm>
            <a:custGeom>
              <a:avLst/>
              <a:gdLst/>
              <a:ahLst/>
              <a:cxnLst/>
              <a:rect l="l" t="t" r="r" b="b"/>
              <a:pathLst>
                <a:path w="1216" h="218" extrusionOk="0">
                  <a:moveTo>
                    <a:pt x="545" y="1"/>
                  </a:moveTo>
                  <a:cubicBezTo>
                    <a:pt x="373" y="1"/>
                    <a:pt x="204" y="22"/>
                    <a:pt x="37" y="100"/>
                  </a:cubicBezTo>
                  <a:cubicBezTo>
                    <a:pt x="37" y="136"/>
                    <a:pt x="13" y="160"/>
                    <a:pt x="1" y="195"/>
                  </a:cubicBezTo>
                  <a:cubicBezTo>
                    <a:pt x="51" y="207"/>
                    <a:pt x="99" y="218"/>
                    <a:pt x="145" y="218"/>
                  </a:cubicBezTo>
                  <a:cubicBezTo>
                    <a:pt x="195" y="218"/>
                    <a:pt x="243" y="204"/>
                    <a:pt x="287" y="160"/>
                  </a:cubicBezTo>
                  <a:lnTo>
                    <a:pt x="715" y="160"/>
                  </a:lnTo>
                  <a:cubicBezTo>
                    <a:pt x="882" y="124"/>
                    <a:pt x="1061" y="148"/>
                    <a:pt x="1215" y="29"/>
                  </a:cubicBezTo>
                  <a:lnTo>
                    <a:pt x="1215" y="29"/>
                  </a:lnTo>
                  <a:cubicBezTo>
                    <a:pt x="1195" y="29"/>
                    <a:pt x="1175" y="30"/>
                    <a:pt x="1155" y="30"/>
                  </a:cubicBezTo>
                  <a:cubicBezTo>
                    <a:pt x="949" y="30"/>
                    <a:pt x="745" y="1"/>
                    <a:pt x="54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28" name="Google Shape;4328;p32"/>
            <p:cNvSpPr/>
            <p:nvPr/>
          </p:nvSpPr>
          <p:spPr>
            <a:xfrm>
              <a:off x="5212250" y="2193200"/>
              <a:ext cx="15800" cy="3225"/>
            </a:xfrm>
            <a:custGeom>
              <a:avLst/>
              <a:gdLst/>
              <a:ahLst/>
              <a:cxnLst/>
              <a:rect l="l" t="t" r="r" b="b"/>
              <a:pathLst>
                <a:path w="632" h="129" extrusionOk="0">
                  <a:moveTo>
                    <a:pt x="289" y="1"/>
                  </a:moveTo>
                  <a:cubicBezTo>
                    <a:pt x="193" y="1"/>
                    <a:pt x="96" y="15"/>
                    <a:pt x="0" y="15"/>
                  </a:cubicBezTo>
                  <a:cubicBezTo>
                    <a:pt x="136" y="108"/>
                    <a:pt x="289" y="129"/>
                    <a:pt x="444" y="129"/>
                  </a:cubicBezTo>
                  <a:cubicBezTo>
                    <a:pt x="507" y="129"/>
                    <a:pt x="570" y="125"/>
                    <a:pt x="631" y="122"/>
                  </a:cubicBezTo>
                  <a:cubicBezTo>
                    <a:pt x="526" y="23"/>
                    <a:pt x="409" y="1"/>
                    <a:pt x="28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29" name="Google Shape;4329;p32"/>
            <p:cNvSpPr/>
            <p:nvPr/>
          </p:nvSpPr>
          <p:spPr>
            <a:xfrm>
              <a:off x="5387875" y="2193550"/>
              <a:ext cx="13100" cy="2875"/>
            </a:xfrm>
            <a:custGeom>
              <a:avLst/>
              <a:gdLst/>
              <a:ahLst/>
              <a:cxnLst/>
              <a:rect l="l" t="t" r="r" b="b"/>
              <a:pathLst>
                <a:path w="524" h="115" extrusionOk="0">
                  <a:moveTo>
                    <a:pt x="0" y="1"/>
                  </a:moveTo>
                  <a:cubicBezTo>
                    <a:pt x="24" y="36"/>
                    <a:pt x="48" y="72"/>
                    <a:pt x="60" y="108"/>
                  </a:cubicBezTo>
                  <a:cubicBezTo>
                    <a:pt x="108" y="111"/>
                    <a:pt x="156" y="115"/>
                    <a:pt x="203" y="115"/>
                  </a:cubicBezTo>
                  <a:cubicBezTo>
                    <a:pt x="320" y="115"/>
                    <a:pt x="431" y="94"/>
                    <a:pt x="52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30" name="Google Shape;4330;p32"/>
            <p:cNvSpPr/>
            <p:nvPr/>
          </p:nvSpPr>
          <p:spPr>
            <a:xfrm>
              <a:off x="5320300" y="2193550"/>
              <a:ext cx="12225" cy="2375"/>
            </a:xfrm>
            <a:custGeom>
              <a:avLst/>
              <a:gdLst/>
              <a:ahLst/>
              <a:cxnLst/>
              <a:rect l="l" t="t" r="r" b="b"/>
              <a:pathLst>
                <a:path w="489" h="95" extrusionOk="0">
                  <a:moveTo>
                    <a:pt x="0" y="1"/>
                  </a:moveTo>
                  <a:cubicBezTo>
                    <a:pt x="82" y="65"/>
                    <a:pt x="160" y="94"/>
                    <a:pt x="239" y="94"/>
                  </a:cubicBezTo>
                  <a:cubicBezTo>
                    <a:pt x="321" y="94"/>
                    <a:pt x="403" y="62"/>
                    <a:pt x="48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31" name="Google Shape;4331;p32"/>
            <p:cNvSpPr/>
            <p:nvPr/>
          </p:nvSpPr>
          <p:spPr>
            <a:xfrm>
              <a:off x="5373575" y="2193550"/>
              <a:ext cx="12825" cy="2150"/>
            </a:xfrm>
            <a:custGeom>
              <a:avLst/>
              <a:gdLst/>
              <a:ahLst/>
              <a:cxnLst/>
              <a:rect l="l" t="t" r="r" b="b"/>
              <a:pathLst>
                <a:path w="513" h="86" extrusionOk="0">
                  <a:moveTo>
                    <a:pt x="1" y="1"/>
                  </a:moveTo>
                  <a:cubicBezTo>
                    <a:pt x="92" y="56"/>
                    <a:pt x="178" y="86"/>
                    <a:pt x="263" y="86"/>
                  </a:cubicBezTo>
                  <a:cubicBezTo>
                    <a:pt x="344" y="86"/>
                    <a:pt x="426" y="59"/>
                    <a:pt x="51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32" name="Google Shape;4332;p32"/>
            <p:cNvSpPr/>
            <p:nvPr/>
          </p:nvSpPr>
          <p:spPr>
            <a:xfrm>
              <a:off x="5417625" y="2185875"/>
              <a:ext cx="7900" cy="3775"/>
            </a:xfrm>
            <a:custGeom>
              <a:avLst/>
              <a:gdLst/>
              <a:ahLst/>
              <a:cxnLst/>
              <a:rect l="l" t="t" r="r" b="b"/>
              <a:pathLst>
                <a:path w="316" h="151" extrusionOk="0">
                  <a:moveTo>
                    <a:pt x="201" y="1"/>
                  </a:moveTo>
                  <a:cubicBezTo>
                    <a:pt x="139" y="1"/>
                    <a:pt x="63" y="33"/>
                    <a:pt x="1" y="46"/>
                  </a:cubicBezTo>
                  <a:lnTo>
                    <a:pt x="1" y="129"/>
                  </a:lnTo>
                  <a:cubicBezTo>
                    <a:pt x="69" y="136"/>
                    <a:pt x="165" y="151"/>
                    <a:pt x="232" y="151"/>
                  </a:cubicBezTo>
                  <a:cubicBezTo>
                    <a:pt x="282" y="151"/>
                    <a:pt x="315" y="143"/>
                    <a:pt x="310" y="117"/>
                  </a:cubicBezTo>
                  <a:cubicBezTo>
                    <a:pt x="299" y="27"/>
                    <a:pt x="256" y="1"/>
                    <a:pt x="20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33" name="Google Shape;4333;p32"/>
            <p:cNvSpPr/>
            <p:nvPr/>
          </p:nvSpPr>
          <p:spPr>
            <a:xfrm>
              <a:off x="5442025" y="2186125"/>
              <a:ext cx="4500" cy="3000"/>
            </a:xfrm>
            <a:custGeom>
              <a:avLst/>
              <a:gdLst/>
              <a:ahLst/>
              <a:cxnLst/>
              <a:rect l="l" t="t" r="r" b="b"/>
              <a:pathLst>
                <a:path w="180" h="120" extrusionOk="0">
                  <a:moveTo>
                    <a:pt x="180" y="0"/>
                  </a:moveTo>
                  <a:lnTo>
                    <a:pt x="1" y="48"/>
                  </a:lnTo>
                  <a:cubicBezTo>
                    <a:pt x="13" y="71"/>
                    <a:pt x="25" y="95"/>
                    <a:pt x="37" y="119"/>
                  </a:cubicBezTo>
                  <a:cubicBezTo>
                    <a:pt x="84" y="71"/>
                    <a:pt x="132" y="48"/>
                    <a:pt x="18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34" name="Google Shape;4334;p32"/>
            <p:cNvSpPr/>
            <p:nvPr/>
          </p:nvSpPr>
          <p:spPr>
            <a:xfrm>
              <a:off x="5234875" y="2195050"/>
              <a:ext cx="3875" cy="2700"/>
            </a:xfrm>
            <a:custGeom>
              <a:avLst/>
              <a:gdLst/>
              <a:ahLst/>
              <a:cxnLst/>
              <a:rect l="l" t="t" r="r" b="b"/>
              <a:pathLst>
                <a:path w="155" h="108" extrusionOk="0">
                  <a:moveTo>
                    <a:pt x="107" y="0"/>
                  </a:moveTo>
                  <a:lnTo>
                    <a:pt x="24" y="48"/>
                  </a:lnTo>
                  <a:lnTo>
                    <a:pt x="0" y="84"/>
                  </a:lnTo>
                  <a:cubicBezTo>
                    <a:pt x="48" y="107"/>
                    <a:pt x="107" y="107"/>
                    <a:pt x="155" y="107"/>
                  </a:cubicBezTo>
                  <a:lnTo>
                    <a:pt x="143" y="48"/>
                  </a:lnTo>
                  <a:cubicBezTo>
                    <a:pt x="119" y="36"/>
                    <a:pt x="107" y="0"/>
                    <a:pt x="10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35" name="Google Shape;4335;p32"/>
            <p:cNvSpPr/>
            <p:nvPr/>
          </p:nvSpPr>
          <p:spPr>
            <a:xfrm>
              <a:off x="5370600" y="2188050"/>
              <a:ext cx="4775" cy="1350"/>
            </a:xfrm>
            <a:custGeom>
              <a:avLst/>
              <a:gdLst/>
              <a:ahLst/>
              <a:cxnLst/>
              <a:rect l="l" t="t" r="r" b="b"/>
              <a:pathLst>
                <a:path w="191" h="54" extrusionOk="0">
                  <a:moveTo>
                    <a:pt x="96" y="0"/>
                  </a:moveTo>
                  <a:cubicBezTo>
                    <a:pt x="63" y="0"/>
                    <a:pt x="30" y="18"/>
                    <a:pt x="0" y="54"/>
                  </a:cubicBezTo>
                  <a:lnTo>
                    <a:pt x="191" y="54"/>
                  </a:lnTo>
                  <a:cubicBezTo>
                    <a:pt x="161" y="18"/>
                    <a:pt x="128" y="0"/>
                    <a:pt x="9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36" name="Google Shape;4336;p32"/>
            <p:cNvSpPr/>
            <p:nvPr/>
          </p:nvSpPr>
          <p:spPr>
            <a:xfrm>
              <a:off x="5262250" y="2187750"/>
              <a:ext cx="6575" cy="1375"/>
            </a:xfrm>
            <a:custGeom>
              <a:avLst/>
              <a:gdLst/>
              <a:ahLst/>
              <a:cxnLst/>
              <a:rect l="l" t="t" r="r" b="b"/>
              <a:pathLst>
                <a:path w="263" h="55" extrusionOk="0">
                  <a:moveTo>
                    <a:pt x="132" y="0"/>
                  </a:moveTo>
                  <a:cubicBezTo>
                    <a:pt x="87" y="0"/>
                    <a:pt x="42" y="18"/>
                    <a:pt x="1" y="54"/>
                  </a:cubicBezTo>
                  <a:lnTo>
                    <a:pt x="263" y="54"/>
                  </a:lnTo>
                  <a:cubicBezTo>
                    <a:pt x="221" y="18"/>
                    <a:pt x="176" y="0"/>
                    <a:pt x="13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37" name="Google Shape;4337;p32"/>
            <p:cNvSpPr/>
            <p:nvPr/>
          </p:nvSpPr>
          <p:spPr>
            <a:xfrm>
              <a:off x="5342625" y="2286675"/>
              <a:ext cx="10425" cy="3950"/>
            </a:xfrm>
            <a:custGeom>
              <a:avLst/>
              <a:gdLst/>
              <a:ahLst/>
              <a:cxnLst/>
              <a:rect l="l" t="t" r="r" b="b"/>
              <a:pathLst>
                <a:path w="417" h="158" extrusionOk="0">
                  <a:moveTo>
                    <a:pt x="217" y="1"/>
                  </a:moveTo>
                  <a:cubicBezTo>
                    <a:pt x="151" y="1"/>
                    <a:pt x="80" y="42"/>
                    <a:pt x="0" y="121"/>
                  </a:cubicBezTo>
                  <a:cubicBezTo>
                    <a:pt x="131" y="133"/>
                    <a:pt x="286" y="145"/>
                    <a:pt x="417" y="157"/>
                  </a:cubicBezTo>
                  <a:cubicBezTo>
                    <a:pt x="355" y="51"/>
                    <a:pt x="289" y="1"/>
                    <a:pt x="21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38" name="Google Shape;4338;p32"/>
            <p:cNvSpPr/>
            <p:nvPr/>
          </p:nvSpPr>
          <p:spPr>
            <a:xfrm>
              <a:off x="5700100" y="2153175"/>
              <a:ext cx="52125" cy="4400"/>
            </a:xfrm>
            <a:custGeom>
              <a:avLst/>
              <a:gdLst/>
              <a:ahLst/>
              <a:cxnLst/>
              <a:rect l="l" t="t" r="r" b="b"/>
              <a:pathLst>
                <a:path w="2085" h="176" extrusionOk="0">
                  <a:moveTo>
                    <a:pt x="1196" y="1"/>
                  </a:moveTo>
                  <a:cubicBezTo>
                    <a:pt x="808" y="1"/>
                    <a:pt x="420" y="49"/>
                    <a:pt x="36" y="56"/>
                  </a:cubicBezTo>
                  <a:lnTo>
                    <a:pt x="1" y="127"/>
                  </a:lnTo>
                  <a:lnTo>
                    <a:pt x="48" y="175"/>
                  </a:lnTo>
                  <a:lnTo>
                    <a:pt x="1191" y="175"/>
                  </a:lnTo>
                  <a:lnTo>
                    <a:pt x="2084" y="127"/>
                  </a:lnTo>
                  <a:cubicBezTo>
                    <a:pt x="1790" y="29"/>
                    <a:pt x="1493" y="1"/>
                    <a:pt x="119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39" name="Google Shape;4339;p32"/>
            <p:cNvSpPr/>
            <p:nvPr/>
          </p:nvSpPr>
          <p:spPr>
            <a:xfrm>
              <a:off x="5757850" y="2154575"/>
              <a:ext cx="8050" cy="2700"/>
            </a:xfrm>
            <a:custGeom>
              <a:avLst/>
              <a:gdLst/>
              <a:ahLst/>
              <a:cxnLst/>
              <a:rect l="l" t="t" r="r" b="b"/>
              <a:pathLst>
                <a:path w="322" h="108" extrusionOk="0">
                  <a:moveTo>
                    <a:pt x="151" y="0"/>
                  </a:moveTo>
                  <a:cubicBezTo>
                    <a:pt x="103" y="0"/>
                    <a:pt x="53" y="25"/>
                    <a:pt x="1" y="83"/>
                  </a:cubicBezTo>
                  <a:cubicBezTo>
                    <a:pt x="120" y="83"/>
                    <a:pt x="227" y="83"/>
                    <a:pt x="322" y="107"/>
                  </a:cubicBezTo>
                  <a:cubicBezTo>
                    <a:pt x="269" y="41"/>
                    <a:pt x="212" y="0"/>
                    <a:pt x="15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40" name="Google Shape;4340;p32"/>
            <p:cNvSpPr/>
            <p:nvPr/>
          </p:nvSpPr>
          <p:spPr>
            <a:xfrm>
              <a:off x="5489650" y="2200100"/>
              <a:ext cx="3600" cy="2125"/>
            </a:xfrm>
            <a:custGeom>
              <a:avLst/>
              <a:gdLst/>
              <a:ahLst/>
              <a:cxnLst/>
              <a:rect l="l" t="t" r="r" b="b"/>
              <a:pathLst>
                <a:path w="144" h="85" extrusionOk="0">
                  <a:moveTo>
                    <a:pt x="144" y="1"/>
                  </a:moveTo>
                  <a:cubicBezTo>
                    <a:pt x="84" y="24"/>
                    <a:pt x="37" y="24"/>
                    <a:pt x="1" y="24"/>
                  </a:cubicBezTo>
                  <a:cubicBezTo>
                    <a:pt x="29" y="63"/>
                    <a:pt x="52" y="84"/>
                    <a:pt x="73" y="84"/>
                  </a:cubicBezTo>
                  <a:cubicBezTo>
                    <a:pt x="97" y="84"/>
                    <a:pt x="119" y="58"/>
                    <a:pt x="14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41" name="Google Shape;4341;p32"/>
            <p:cNvSpPr/>
            <p:nvPr/>
          </p:nvSpPr>
          <p:spPr>
            <a:xfrm>
              <a:off x="5503950" y="2200650"/>
              <a:ext cx="3600" cy="1550"/>
            </a:xfrm>
            <a:custGeom>
              <a:avLst/>
              <a:gdLst/>
              <a:ahLst/>
              <a:cxnLst/>
              <a:rect l="l" t="t" r="r" b="b"/>
              <a:pathLst>
                <a:path w="144" h="62" extrusionOk="0">
                  <a:moveTo>
                    <a:pt x="83" y="1"/>
                  </a:moveTo>
                  <a:cubicBezTo>
                    <a:pt x="55" y="1"/>
                    <a:pt x="28" y="7"/>
                    <a:pt x="0" y="14"/>
                  </a:cubicBezTo>
                  <a:cubicBezTo>
                    <a:pt x="24" y="26"/>
                    <a:pt x="36" y="62"/>
                    <a:pt x="48" y="62"/>
                  </a:cubicBezTo>
                  <a:lnTo>
                    <a:pt x="143" y="14"/>
                  </a:lnTo>
                  <a:cubicBezTo>
                    <a:pt x="123" y="4"/>
                    <a:pt x="103" y="1"/>
                    <a:pt x="8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42" name="Google Shape;4342;p32"/>
            <p:cNvSpPr/>
            <p:nvPr/>
          </p:nvSpPr>
          <p:spPr>
            <a:xfrm>
              <a:off x="5482225" y="2272125"/>
              <a:ext cx="7750" cy="3350"/>
            </a:xfrm>
            <a:custGeom>
              <a:avLst/>
              <a:gdLst/>
              <a:ahLst/>
              <a:cxnLst/>
              <a:rect l="l" t="t" r="r" b="b"/>
              <a:pathLst>
                <a:path w="310" h="134" extrusionOk="0">
                  <a:moveTo>
                    <a:pt x="310" y="1"/>
                  </a:moveTo>
                  <a:cubicBezTo>
                    <a:pt x="238" y="1"/>
                    <a:pt x="155" y="1"/>
                    <a:pt x="96" y="13"/>
                  </a:cubicBezTo>
                  <a:cubicBezTo>
                    <a:pt x="72" y="13"/>
                    <a:pt x="0" y="60"/>
                    <a:pt x="0" y="60"/>
                  </a:cubicBezTo>
                  <a:cubicBezTo>
                    <a:pt x="16" y="115"/>
                    <a:pt x="52" y="134"/>
                    <a:pt x="91" y="134"/>
                  </a:cubicBezTo>
                  <a:cubicBezTo>
                    <a:pt x="112" y="134"/>
                    <a:pt x="134" y="128"/>
                    <a:pt x="155" y="120"/>
                  </a:cubicBezTo>
                  <a:cubicBezTo>
                    <a:pt x="215" y="84"/>
                    <a:pt x="262" y="49"/>
                    <a:pt x="31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43" name="Google Shape;4343;p32"/>
            <p:cNvSpPr/>
            <p:nvPr/>
          </p:nvSpPr>
          <p:spPr>
            <a:xfrm>
              <a:off x="5349475" y="2233150"/>
              <a:ext cx="29475" cy="11675"/>
            </a:xfrm>
            <a:custGeom>
              <a:avLst/>
              <a:gdLst/>
              <a:ahLst/>
              <a:cxnLst/>
              <a:rect l="l" t="t" r="r" b="b"/>
              <a:pathLst>
                <a:path w="1179" h="467" extrusionOk="0">
                  <a:moveTo>
                    <a:pt x="12" y="0"/>
                  </a:moveTo>
                  <a:cubicBezTo>
                    <a:pt x="1" y="170"/>
                    <a:pt x="70" y="200"/>
                    <a:pt x="157" y="200"/>
                  </a:cubicBezTo>
                  <a:cubicBezTo>
                    <a:pt x="205" y="200"/>
                    <a:pt x="258" y="191"/>
                    <a:pt x="306" y="191"/>
                  </a:cubicBezTo>
                  <a:cubicBezTo>
                    <a:pt x="356" y="191"/>
                    <a:pt x="400" y="200"/>
                    <a:pt x="429" y="238"/>
                  </a:cubicBezTo>
                  <a:cubicBezTo>
                    <a:pt x="584" y="250"/>
                    <a:pt x="762" y="215"/>
                    <a:pt x="869" y="417"/>
                  </a:cubicBezTo>
                  <a:cubicBezTo>
                    <a:pt x="907" y="448"/>
                    <a:pt x="950" y="466"/>
                    <a:pt x="994" y="466"/>
                  </a:cubicBezTo>
                  <a:cubicBezTo>
                    <a:pt x="1034" y="466"/>
                    <a:pt x="1073" y="451"/>
                    <a:pt x="1107" y="417"/>
                  </a:cubicBezTo>
                  <a:cubicBezTo>
                    <a:pt x="1179" y="179"/>
                    <a:pt x="976" y="95"/>
                    <a:pt x="84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44" name="Google Shape;4344;p32"/>
            <p:cNvSpPr/>
            <p:nvPr/>
          </p:nvSpPr>
          <p:spPr>
            <a:xfrm>
              <a:off x="5377150" y="2243225"/>
              <a:ext cx="19375" cy="7800"/>
            </a:xfrm>
            <a:custGeom>
              <a:avLst/>
              <a:gdLst/>
              <a:ahLst/>
              <a:cxnLst/>
              <a:rect l="l" t="t" r="r" b="b"/>
              <a:pathLst>
                <a:path w="775" h="312" extrusionOk="0">
                  <a:moveTo>
                    <a:pt x="434" y="0"/>
                  </a:moveTo>
                  <a:cubicBezTo>
                    <a:pt x="309" y="0"/>
                    <a:pt x="185" y="52"/>
                    <a:pt x="60" y="133"/>
                  </a:cubicBezTo>
                  <a:cubicBezTo>
                    <a:pt x="12" y="169"/>
                    <a:pt x="0" y="216"/>
                    <a:pt x="48" y="276"/>
                  </a:cubicBezTo>
                  <a:cubicBezTo>
                    <a:pt x="96" y="288"/>
                    <a:pt x="155" y="288"/>
                    <a:pt x="191" y="312"/>
                  </a:cubicBezTo>
                  <a:cubicBezTo>
                    <a:pt x="235" y="304"/>
                    <a:pt x="282" y="302"/>
                    <a:pt x="328" y="302"/>
                  </a:cubicBezTo>
                  <a:cubicBezTo>
                    <a:pt x="358" y="302"/>
                    <a:pt x="387" y="303"/>
                    <a:pt x="417" y="303"/>
                  </a:cubicBezTo>
                  <a:cubicBezTo>
                    <a:pt x="552" y="303"/>
                    <a:pt x="683" y="290"/>
                    <a:pt x="774" y="145"/>
                  </a:cubicBezTo>
                  <a:cubicBezTo>
                    <a:pt x="661" y="43"/>
                    <a:pt x="548" y="0"/>
                    <a:pt x="43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45" name="Google Shape;4345;p32"/>
            <p:cNvSpPr/>
            <p:nvPr/>
          </p:nvSpPr>
          <p:spPr>
            <a:xfrm>
              <a:off x="5399775" y="2242175"/>
              <a:ext cx="16100" cy="8250"/>
            </a:xfrm>
            <a:custGeom>
              <a:avLst/>
              <a:gdLst/>
              <a:ahLst/>
              <a:cxnLst/>
              <a:rect l="l" t="t" r="r" b="b"/>
              <a:pathLst>
                <a:path w="644" h="330" extrusionOk="0">
                  <a:moveTo>
                    <a:pt x="367" y="0"/>
                  </a:moveTo>
                  <a:cubicBezTo>
                    <a:pt x="232" y="0"/>
                    <a:pt x="113" y="78"/>
                    <a:pt x="0" y="199"/>
                  </a:cubicBezTo>
                  <a:cubicBezTo>
                    <a:pt x="69" y="306"/>
                    <a:pt x="163" y="329"/>
                    <a:pt x="258" y="329"/>
                  </a:cubicBezTo>
                  <a:cubicBezTo>
                    <a:pt x="312" y="329"/>
                    <a:pt x="366" y="322"/>
                    <a:pt x="417" y="318"/>
                  </a:cubicBezTo>
                  <a:cubicBezTo>
                    <a:pt x="477" y="270"/>
                    <a:pt x="524" y="235"/>
                    <a:pt x="584" y="187"/>
                  </a:cubicBezTo>
                  <a:cubicBezTo>
                    <a:pt x="643" y="127"/>
                    <a:pt x="643" y="92"/>
                    <a:pt x="572" y="56"/>
                  </a:cubicBezTo>
                  <a:cubicBezTo>
                    <a:pt x="499" y="18"/>
                    <a:pt x="431" y="0"/>
                    <a:pt x="36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46" name="Google Shape;4346;p32"/>
            <p:cNvSpPr/>
            <p:nvPr/>
          </p:nvSpPr>
          <p:spPr>
            <a:xfrm>
              <a:off x="5367625" y="2243850"/>
              <a:ext cx="11025" cy="7675"/>
            </a:xfrm>
            <a:custGeom>
              <a:avLst/>
              <a:gdLst/>
              <a:ahLst/>
              <a:cxnLst/>
              <a:rect l="l" t="t" r="r" b="b"/>
              <a:pathLst>
                <a:path w="441" h="307" extrusionOk="0">
                  <a:moveTo>
                    <a:pt x="143" y="1"/>
                  </a:moveTo>
                  <a:cubicBezTo>
                    <a:pt x="72" y="60"/>
                    <a:pt x="0" y="132"/>
                    <a:pt x="60" y="227"/>
                  </a:cubicBezTo>
                  <a:cubicBezTo>
                    <a:pt x="103" y="286"/>
                    <a:pt x="156" y="307"/>
                    <a:pt x="213" y="307"/>
                  </a:cubicBezTo>
                  <a:cubicBezTo>
                    <a:pt x="282" y="307"/>
                    <a:pt x="357" y="277"/>
                    <a:pt x="429" y="251"/>
                  </a:cubicBezTo>
                  <a:cubicBezTo>
                    <a:pt x="429" y="191"/>
                    <a:pt x="441" y="144"/>
                    <a:pt x="441" y="108"/>
                  </a:cubicBezTo>
                  <a:cubicBezTo>
                    <a:pt x="441" y="60"/>
                    <a:pt x="429" y="13"/>
                    <a:pt x="38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47" name="Google Shape;4347;p32"/>
            <p:cNvSpPr/>
            <p:nvPr/>
          </p:nvSpPr>
          <p:spPr>
            <a:xfrm>
              <a:off x="5414350" y="2243550"/>
              <a:ext cx="7175" cy="6575"/>
            </a:xfrm>
            <a:custGeom>
              <a:avLst/>
              <a:gdLst/>
              <a:ahLst/>
              <a:cxnLst/>
              <a:rect l="l" t="t" r="r" b="b"/>
              <a:pathLst>
                <a:path w="287" h="263" extrusionOk="0">
                  <a:moveTo>
                    <a:pt x="1" y="1"/>
                  </a:moveTo>
                  <a:lnTo>
                    <a:pt x="1" y="132"/>
                  </a:lnTo>
                  <a:lnTo>
                    <a:pt x="275" y="263"/>
                  </a:lnTo>
                  <a:cubicBezTo>
                    <a:pt x="275" y="191"/>
                    <a:pt x="286" y="96"/>
                    <a:pt x="286" y="13"/>
                  </a:cubicBezTo>
                  <a:cubicBezTo>
                    <a:pt x="191" y="1"/>
                    <a:pt x="96" y="1"/>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48" name="Google Shape;4348;p32"/>
            <p:cNvSpPr/>
            <p:nvPr/>
          </p:nvSpPr>
          <p:spPr>
            <a:xfrm>
              <a:off x="5383400" y="2236725"/>
              <a:ext cx="4200" cy="2400"/>
            </a:xfrm>
            <a:custGeom>
              <a:avLst/>
              <a:gdLst/>
              <a:ahLst/>
              <a:cxnLst/>
              <a:rect l="l" t="t" r="r" b="b"/>
              <a:pathLst>
                <a:path w="168" h="96" extrusionOk="0">
                  <a:moveTo>
                    <a:pt x="120" y="0"/>
                  </a:moveTo>
                  <a:cubicBezTo>
                    <a:pt x="96" y="36"/>
                    <a:pt x="48" y="48"/>
                    <a:pt x="0" y="48"/>
                  </a:cubicBezTo>
                  <a:cubicBezTo>
                    <a:pt x="24" y="60"/>
                    <a:pt x="36" y="95"/>
                    <a:pt x="48" y="95"/>
                  </a:cubicBezTo>
                  <a:cubicBezTo>
                    <a:pt x="96" y="95"/>
                    <a:pt x="120" y="60"/>
                    <a:pt x="167" y="48"/>
                  </a:cubicBezTo>
                  <a:lnTo>
                    <a:pt x="120"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49" name="Google Shape;4349;p32"/>
            <p:cNvSpPr/>
            <p:nvPr/>
          </p:nvSpPr>
          <p:spPr>
            <a:xfrm>
              <a:off x="5375075" y="2218850"/>
              <a:ext cx="3575" cy="3000"/>
            </a:xfrm>
            <a:custGeom>
              <a:avLst/>
              <a:gdLst/>
              <a:ahLst/>
              <a:cxnLst/>
              <a:rect l="l" t="t" r="r" b="b"/>
              <a:pathLst>
                <a:path w="143" h="120" extrusionOk="0">
                  <a:moveTo>
                    <a:pt x="143" y="1"/>
                  </a:moveTo>
                  <a:lnTo>
                    <a:pt x="143" y="1"/>
                  </a:lnTo>
                  <a:cubicBezTo>
                    <a:pt x="95" y="36"/>
                    <a:pt x="36" y="72"/>
                    <a:pt x="0" y="120"/>
                  </a:cubicBezTo>
                  <a:cubicBezTo>
                    <a:pt x="72" y="108"/>
                    <a:pt x="131" y="72"/>
                    <a:pt x="14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50" name="Google Shape;4350;p32"/>
            <p:cNvSpPr/>
            <p:nvPr/>
          </p:nvSpPr>
          <p:spPr>
            <a:xfrm>
              <a:off x="5561400" y="2140575"/>
              <a:ext cx="75625" cy="14875"/>
            </a:xfrm>
            <a:custGeom>
              <a:avLst/>
              <a:gdLst/>
              <a:ahLst/>
              <a:cxnLst/>
              <a:rect l="l" t="t" r="r" b="b"/>
              <a:pathLst>
                <a:path w="3025" h="595" extrusionOk="0">
                  <a:moveTo>
                    <a:pt x="897" y="0"/>
                  </a:moveTo>
                  <a:cubicBezTo>
                    <a:pt x="597" y="0"/>
                    <a:pt x="297" y="34"/>
                    <a:pt x="0" y="131"/>
                  </a:cubicBezTo>
                  <a:cubicBezTo>
                    <a:pt x="60" y="203"/>
                    <a:pt x="108" y="286"/>
                    <a:pt x="143" y="369"/>
                  </a:cubicBezTo>
                  <a:cubicBezTo>
                    <a:pt x="191" y="381"/>
                    <a:pt x="250" y="393"/>
                    <a:pt x="298" y="405"/>
                  </a:cubicBezTo>
                  <a:cubicBezTo>
                    <a:pt x="358" y="393"/>
                    <a:pt x="405" y="393"/>
                    <a:pt x="441" y="393"/>
                  </a:cubicBezTo>
                  <a:cubicBezTo>
                    <a:pt x="560" y="449"/>
                    <a:pt x="684" y="461"/>
                    <a:pt x="809" y="461"/>
                  </a:cubicBezTo>
                  <a:cubicBezTo>
                    <a:pt x="915" y="461"/>
                    <a:pt x="1022" y="452"/>
                    <a:pt x="1127" y="452"/>
                  </a:cubicBezTo>
                  <a:cubicBezTo>
                    <a:pt x="1246" y="452"/>
                    <a:pt x="1363" y="464"/>
                    <a:pt x="1477" y="512"/>
                  </a:cubicBezTo>
                  <a:cubicBezTo>
                    <a:pt x="1612" y="493"/>
                    <a:pt x="1749" y="485"/>
                    <a:pt x="1886" y="485"/>
                  </a:cubicBezTo>
                  <a:cubicBezTo>
                    <a:pt x="2170" y="485"/>
                    <a:pt x="2457" y="520"/>
                    <a:pt x="2739" y="560"/>
                  </a:cubicBezTo>
                  <a:cubicBezTo>
                    <a:pt x="2786" y="581"/>
                    <a:pt x="2831" y="595"/>
                    <a:pt x="2873" y="595"/>
                  </a:cubicBezTo>
                  <a:cubicBezTo>
                    <a:pt x="2928" y="595"/>
                    <a:pt x="2978" y="572"/>
                    <a:pt x="3025" y="512"/>
                  </a:cubicBezTo>
                  <a:cubicBezTo>
                    <a:pt x="3001" y="429"/>
                    <a:pt x="3001" y="346"/>
                    <a:pt x="3001" y="262"/>
                  </a:cubicBezTo>
                  <a:cubicBezTo>
                    <a:pt x="2679" y="167"/>
                    <a:pt x="2322" y="286"/>
                    <a:pt x="2013" y="96"/>
                  </a:cubicBezTo>
                  <a:cubicBezTo>
                    <a:pt x="2013" y="108"/>
                    <a:pt x="1989" y="131"/>
                    <a:pt x="1965" y="131"/>
                  </a:cubicBezTo>
                  <a:cubicBezTo>
                    <a:pt x="1956" y="134"/>
                    <a:pt x="1949" y="136"/>
                    <a:pt x="1941" y="136"/>
                  </a:cubicBezTo>
                  <a:cubicBezTo>
                    <a:pt x="1917" y="136"/>
                    <a:pt x="1897" y="120"/>
                    <a:pt x="1870" y="84"/>
                  </a:cubicBezTo>
                  <a:cubicBezTo>
                    <a:pt x="1547" y="40"/>
                    <a:pt x="1222" y="0"/>
                    <a:pt x="89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51" name="Google Shape;4351;p32"/>
            <p:cNvSpPr/>
            <p:nvPr/>
          </p:nvSpPr>
          <p:spPr>
            <a:xfrm>
              <a:off x="5643850" y="2153750"/>
              <a:ext cx="28300" cy="4150"/>
            </a:xfrm>
            <a:custGeom>
              <a:avLst/>
              <a:gdLst/>
              <a:ahLst/>
              <a:cxnLst/>
              <a:rect l="l" t="t" r="r" b="b"/>
              <a:pathLst>
                <a:path w="1132" h="166" extrusionOk="0">
                  <a:moveTo>
                    <a:pt x="392" y="1"/>
                  </a:moveTo>
                  <a:cubicBezTo>
                    <a:pt x="262" y="1"/>
                    <a:pt x="131" y="8"/>
                    <a:pt x="0" y="33"/>
                  </a:cubicBezTo>
                  <a:cubicBezTo>
                    <a:pt x="194" y="121"/>
                    <a:pt x="381" y="165"/>
                    <a:pt x="566" y="165"/>
                  </a:cubicBezTo>
                  <a:cubicBezTo>
                    <a:pt x="756" y="165"/>
                    <a:pt x="944" y="118"/>
                    <a:pt x="1132" y="21"/>
                  </a:cubicBezTo>
                  <a:lnTo>
                    <a:pt x="1132" y="21"/>
                  </a:lnTo>
                  <a:cubicBezTo>
                    <a:pt x="1102" y="22"/>
                    <a:pt x="1072" y="22"/>
                    <a:pt x="1043" y="22"/>
                  </a:cubicBezTo>
                  <a:cubicBezTo>
                    <a:pt x="829" y="22"/>
                    <a:pt x="611" y="1"/>
                    <a:pt x="39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52" name="Google Shape;4352;p32"/>
            <p:cNvSpPr/>
            <p:nvPr/>
          </p:nvSpPr>
          <p:spPr>
            <a:xfrm>
              <a:off x="5572125" y="2150700"/>
              <a:ext cx="25600" cy="3400"/>
            </a:xfrm>
            <a:custGeom>
              <a:avLst/>
              <a:gdLst/>
              <a:ahLst/>
              <a:cxnLst/>
              <a:rect l="l" t="t" r="r" b="b"/>
              <a:pathLst>
                <a:path w="1024" h="136" extrusionOk="0">
                  <a:moveTo>
                    <a:pt x="0" y="0"/>
                  </a:moveTo>
                  <a:lnTo>
                    <a:pt x="0" y="0"/>
                  </a:lnTo>
                  <a:cubicBezTo>
                    <a:pt x="162" y="110"/>
                    <a:pt x="330" y="136"/>
                    <a:pt x="497" y="136"/>
                  </a:cubicBezTo>
                  <a:cubicBezTo>
                    <a:pt x="644" y="136"/>
                    <a:pt x="790" y="116"/>
                    <a:pt x="933" y="116"/>
                  </a:cubicBezTo>
                  <a:cubicBezTo>
                    <a:pt x="963" y="116"/>
                    <a:pt x="994" y="117"/>
                    <a:pt x="1024" y="119"/>
                  </a:cubicBezTo>
                  <a:cubicBezTo>
                    <a:pt x="857" y="20"/>
                    <a:pt x="680" y="2"/>
                    <a:pt x="500" y="2"/>
                  </a:cubicBezTo>
                  <a:cubicBezTo>
                    <a:pt x="392" y="2"/>
                    <a:pt x="284" y="8"/>
                    <a:pt x="176" y="8"/>
                  </a:cubicBezTo>
                  <a:cubicBezTo>
                    <a:pt x="117" y="8"/>
                    <a:pt x="58" y="6"/>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53" name="Google Shape;4353;p32"/>
            <p:cNvSpPr/>
            <p:nvPr/>
          </p:nvSpPr>
          <p:spPr>
            <a:xfrm>
              <a:off x="5676300" y="2154550"/>
              <a:ext cx="17575" cy="3150"/>
            </a:xfrm>
            <a:custGeom>
              <a:avLst/>
              <a:gdLst/>
              <a:ahLst/>
              <a:cxnLst/>
              <a:rect l="l" t="t" r="r" b="b"/>
              <a:pathLst>
                <a:path w="703" h="126" extrusionOk="0">
                  <a:moveTo>
                    <a:pt x="0" y="1"/>
                  </a:moveTo>
                  <a:cubicBezTo>
                    <a:pt x="119" y="84"/>
                    <a:pt x="235" y="126"/>
                    <a:pt x="351" y="126"/>
                  </a:cubicBezTo>
                  <a:cubicBezTo>
                    <a:pt x="468" y="126"/>
                    <a:pt x="584" y="84"/>
                    <a:pt x="70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54" name="Google Shape;4354;p32"/>
            <p:cNvSpPr/>
            <p:nvPr/>
          </p:nvSpPr>
          <p:spPr>
            <a:xfrm>
              <a:off x="5629550" y="2153375"/>
              <a:ext cx="7775" cy="3900"/>
            </a:xfrm>
            <a:custGeom>
              <a:avLst/>
              <a:gdLst/>
              <a:ahLst/>
              <a:cxnLst/>
              <a:rect l="l" t="t" r="r" b="b"/>
              <a:pathLst>
                <a:path w="311" h="156" extrusionOk="0">
                  <a:moveTo>
                    <a:pt x="275" y="0"/>
                  </a:moveTo>
                  <a:lnTo>
                    <a:pt x="275" y="0"/>
                  </a:lnTo>
                  <a:cubicBezTo>
                    <a:pt x="191" y="12"/>
                    <a:pt x="84" y="36"/>
                    <a:pt x="1" y="48"/>
                  </a:cubicBezTo>
                  <a:cubicBezTo>
                    <a:pt x="72" y="155"/>
                    <a:pt x="180" y="155"/>
                    <a:pt x="263" y="155"/>
                  </a:cubicBezTo>
                  <a:cubicBezTo>
                    <a:pt x="310" y="107"/>
                    <a:pt x="310" y="72"/>
                    <a:pt x="263" y="48"/>
                  </a:cubicBezTo>
                  <a:lnTo>
                    <a:pt x="275"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55" name="Google Shape;4355;p32"/>
            <p:cNvSpPr/>
            <p:nvPr/>
          </p:nvSpPr>
          <p:spPr>
            <a:xfrm>
              <a:off x="5636400" y="2154275"/>
              <a:ext cx="3900" cy="3000"/>
            </a:xfrm>
            <a:custGeom>
              <a:avLst/>
              <a:gdLst/>
              <a:ahLst/>
              <a:cxnLst/>
              <a:rect l="l" t="t" r="r" b="b"/>
              <a:pathLst>
                <a:path w="156" h="120" extrusionOk="0">
                  <a:moveTo>
                    <a:pt x="156" y="0"/>
                  </a:moveTo>
                  <a:cubicBezTo>
                    <a:pt x="108" y="12"/>
                    <a:pt x="48" y="12"/>
                    <a:pt x="1" y="12"/>
                  </a:cubicBezTo>
                  <a:lnTo>
                    <a:pt x="1" y="119"/>
                  </a:lnTo>
                  <a:cubicBezTo>
                    <a:pt x="48" y="83"/>
                    <a:pt x="108" y="36"/>
                    <a:pt x="15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56" name="Google Shape;4356;p32"/>
            <p:cNvSpPr/>
            <p:nvPr/>
          </p:nvSpPr>
          <p:spPr>
            <a:xfrm>
              <a:off x="5697425" y="2154275"/>
              <a:ext cx="3900" cy="3000"/>
            </a:xfrm>
            <a:custGeom>
              <a:avLst/>
              <a:gdLst/>
              <a:ahLst/>
              <a:cxnLst/>
              <a:rect l="l" t="t" r="r" b="b"/>
              <a:pathLst>
                <a:path w="156" h="120" extrusionOk="0">
                  <a:moveTo>
                    <a:pt x="1" y="0"/>
                  </a:moveTo>
                  <a:cubicBezTo>
                    <a:pt x="48" y="36"/>
                    <a:pt x="108" y="71"/>
                    <a:pt x="155" y="119"/>
                  </a:cubicBezTo>
                  <a:cubicBezTo>
                    <a:pt x="155" y="83"/>
                    <a:pt x="143" y="36"/>
                    <a:pt x="143" y="12"/>
                  </a:cubicBezTo>
                  <a:cubicBezTo>
                    <a:pt x="96" y="0"/>
                    <a:pt x="48" y="0"/>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57" name="Google Shape;4357;p32"/>
            <p:cNvSpPr/>
            <p:nvPr/>
          </p:nvSpPr>
          <p:spPr>
            <a:xfrm>
              <a:off x="5501575" y="2150700"/>
              <a:ext cx="61025" cy="7350"/>
            </a:xfrm>
            <a:custGeom>
              <a:avLst/>
              <a:gdLst/>
              <a:ahLst/>
              <a:cxnLst/>
              <a:rect l="l" t="t" r="r" b="b"/>
              <a:pathLst>
                <a:path w="2441" h="294" extrusionOk="0">
                  <a:moveTo>
                    <a:pt x="238" y="0"/>
                  </a:moveTo>
                  <a:cubicBezTo>
                    <a:pt x="131" y="60"/>
                    <a:pt x="0" y="107"/>
                    <a:pt x="95" y="274"/>
                  </a:cubicBezTo>
                  <a:cubicBezTo>
                    <a:pt x="116" y="288"/>
                    <a:pt x="133" y="294"/>
                    <a:pt x="153" y="294"/>
                  </a:cubicBezTo>
                  <a:cubicBezTo>
                    <a:pt x="167" y="294"/>
                    <a:pt x="183" y="291"/>
                    <a:pt x="203" y="286"/>
                  </a:cubicBezTo>
                  <a:cubicBezTo>
                    <a:pt x="738" y="286"/>
                    <a:pt x="1286" y="274"/>
                    <a:pt x="1822" y="274"/>
                  </a:cubicBezTo>
                  <a:cubicBezTo>
                    <a:pt x="1849" y="269"/>
                    <a:pt x="1877" y="267"/>
                    <a:pt x="1905" y="267"/>
                  </a:cubicBezTo>
                  <a:cubicBezTo>
                    <a:pt x="1972" y="267"/>
                    <a:pt x="2044" y="277"/>
                    <a:pt x="2118" y="277"/>
                  </a:cubicBezTo>
                  <a:cubicBezTo>
                    <a:pt x="2224" y="277"/>
                    <a:pt x="2334" y="256"/>
                    <a:pt x="2441" y="155"/>
                  </a:cubicBezTo>
                  <a:cubicBezTo>
                    <a:pt x="2155" y="143"/>
                    <a:pt x="1905" y="119"/>
                    <a:pt x="1643" y="107"/>
                  </a:cubicBezTo>
                  <a:lnTo>
                    <a:pt x="1143" y="107"/>
                  </a:lnTo>
                  <a:cubicBezTo>
                    <a:pt x="1050" y="61"/>
                    <a:pt x="950" y="52"/>
                    <a:pt x="848" y="52"/>
                  </a:cubicBezTo>
                  <a:cubicBezTo>
                    <a:pt x="791" y="52"/>
                    <a:pt x="734" y="55"/>
                    <a:pt x="677" y="55"/>
                  </a:cubicBezTo>
                  <a:cubicBezTo>
                    <a:pt x="575" y="55"/>
                    <a:pt x="474" y="47"/>
                    <a:pt x="38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58" name="Google Shape;4358;p32"/>
            <p:cNvSpPr/>
            <p:nvPr/>
          </p:nvSpPr>
          <p:spPr>
            <a:xfrm>
              <a:off x="5376550" y="2153650"/>
              <a:ext cx="55700" cy="3775"/>
            </a:xfrm>
            <a:custGeom>
              <a:avLst/>
              <a:gdLst/>
              <a:ahLst/>
              <a:cxnLst/>
              <a:rect l="l" t="t" r="r" b="b"/>
              <a:pathLst>
                <a:path w="2228" h="151" extrusionOk="0">
                  <a:moveTo>
                    <a:pt x="1834" y="1"/>
                  </a:moveTo>
                  <a:cubicBezTo>
                    <a:pt x="1810" y="1"/>
                    <a:pt x="1787" y="1"/>
                    <a:pt x="1763" y="1"/>
                  </a:cubicBezTo>
                  <a:cubicBezTo>
                    <a:pt x="1167" y="1"/>
                    <a:pt x="596" y="25"/>
                    <a:pt x="1" y="25"/>
                  </a:cubicBezTo>
                  <a:cubicBezTo>
                    <a:pt x="364" y="126"/>
                    <a:pt x="736" y="150"/>
                    <a:pt x="1109" y="150"/>
                  </a:cubicBezTo>
                  <a:cubicBezTo>
                    <a:pt x="1441" y="150"/>
                    <a:pt x="1775" y="131"/>
                    <a:pt x="2104" y="131"/>
                  </a:cubicBezTo>
                  <a:cubicBezTo>
                    <a:pt x="2145" y="131"/>
                    <a:pt x="2186" y="132"/>
                    <a:pt x="2227" y="132"/>
                  </a:cubicBezTo>
                  <a:cubicBezTo>
                    <a:pt x="2115" y="10"/>
                    <a:pt x="1976" y="1"/>
                    <a:pt x="183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59" name="Google Shape;4359;p32"/>
            <p:cNvSpPr/>
            <p:nvPr/>
          </p:nvSpPr>
          <p:spPr>
            <a:xfrm>
              <a:off x="5496500" y="2150400"/>
              <a:ext cx="11050" cy="7175"/>
            </a:xfrm>
            <a:custGeom>
              <a:avLst/>
              <a:gdLst/>
              <a:ahLst/>
              <a:cxnLst/>
              <a:rect l="l" t="t" r="r" b="b"/>
              <a:pathLst>
                <a:path w="442" h="287" extrusionOk="0">
                  <a:moveTo>
                    <a:pt x="1" y="0"/>
                  </a:moveTo>
                  <a:lnTo>
                    <a:pt x="1" y="286"/>
                  </a:lnTo>
                  <a:lnTo>
                    <a:pt x="287" y="286"/>
                  </a:lnTo>
                  <a:cubicBezTo>
                    <a:pt x="346" y="191"/>
                    <a:pt x="394" y="107"/>
                    <a:pt x="441" y="12"/>
                  </a:cubicBezTo>
                  <a:cubicBezTo>
                    <a:pt x="298" y="12"/>
                    <a:pt x="156" y="0"/>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60" name="Google Shape;4360;p32"/>
            <p:cNvSpPr/>
            <p:nvPr/>
          </p:nvSpPr>
          <p:spPr>
            <a:xfrm>
              <a:off x="5317625" y="2181950"/>
              <a:ext cx="39000" cy="5075"/>
            </a:xfrm>
            <a:custGeom>
              <a:avLst/>
              <a:gdLst/>
              <a:ahLst/>
              <a:cxnLst/>
              <a:rect l="l" t="t" r="r" b="b"/>
              <a:pathLst>
                <a:path w="1560" h="203" extrusionOk="0">
                  <a:moveTo>
                    <a:pt x="12" y="0"/>
                  </a:moveTo>
                  <a:cubicBezTo>
                    <a:pt x="12" y="60"/>
                    <a:pt x="0" y="119"/>
                    <a:pt x="0" y="179"/>
                  </a:cubicBezTo>
                  <a:cubicBezTo>
                    <a:pt x="274" y="179"/>
                    <a:pt x="548" y="203"/>
                    <a:pt x="834" y="203"/>
                  </a:cubicBezTo>
                  <a:cubicBezTo>
                    <a:pt x="905" y="178"/>
                    <a:pt x="980" y="173"/>
                    <a:pt x="1056" y="173"/>
                  </a:cubicBezTo>
                  <a:cubicBezTo>
                    <a:pt x="1099" y="173"/>
                    <a:pt x="1143" y="175"/>
                    <a:pt x="1186" y="175"/>
                  </a:cubicBezTo>
                  <a:cubicBezTo>
                    <a:pt x="1318" y="175"/>
                    <a:pt x="1447" y="161"/>
                    <a:pt x="1560" y="48"/>
                  </a:cubicBezTo>
                  <a:cubicBezTo>
                    <a:pt x="1048" y="36"/>
                    <a:pt x="536" y="24"/>
                    <a:pt x="1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61" name="Google Shape;4361;p32"/>
            <p:cNvSpPr/>
            <p:nvPr/>
          </p:nvSpPr>
          <p:spPr>
            <a:xfrm>
              <a:off x="5240525" y="2261675"/>
              <a:ext cx="14300" cy="6625"/>
            </a:xfrm>
            <a:custGeom>
              <a:avLst/>
              <a:gdLst/>
              <a:ahLst/>
              <a:cxnLst/>
              <a:rect l="l" t="t" r="r" b="b"/>
              <a:pathLst>
                <a:path w="572" h="265" extrusionOk="0">
                  <a:moveTo>
                    <a:pt x="249" y="0"/>
                  </a:moveTo>
                  <a:cubicBezTo>
                    <a:pt x="234" y="0"/>
                    <a:pt x="219" y="1"/>
                    <a:pt x="203" y="2"/>
                  </a:cubicBezTo>
                  <a:cubicBezTo>
                    <a:pt x="155" y="26"/>
                    <a:pt x="96" y="74"/>
                    <a:pt x="48" y="121"/>
                  </a:cubicBezTo>
                  <a:cubicBezTo>
                    <a:pt x="0" y="181"/>
                    <a:pt x="0" y="228"/>
                    <a:pt x="48" y="264"/>
                  </a:cubicBezTo>
                  <a:lnTo>
                    <a:pt x="501" y="264"/>
                  </a:lnTo>
                  <a:cubicBezTo>
                    <a:pt x="572" y="240"/>
                    <a:pt x="560" y="193"/>
                    <a:pt x="501" y="133"/>
                  </a:cubicBezTo>
                  <a:cubicBezTo>
                    <a:pt x="427" y="39"/>
                    <a:pt x="354" y="0"/>
                    <a:pt x="24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62" name="Google Shape;4362;p32"/>
            <p:cNvSpPr/>
            <p:nvPr/>
          </p:nvSpPr>
          <p:spPr>
            <a:xfrm>
              <a:off x="5252425" y="2265100"/>
              <a:ext cx="8075" cy="4075"/>
            </a:xfrm>
            <a:custGeom>
              <a:avLst/>
              <a:gdLst/>
              <a:ahLst/>
              <a:cxnLst/>
              <a:rect l="l" t="t" r="r" b="b"/>
              <a:pathLst>
                <a:path w="323" h="163" extrusionOk="0">
                  <a:moveTo>
                    <a:pt x="198" y="0"/>
                  </a:moveTo>
                  <a:cubicBezTo>
                    <a:pt x="152" y="0"/>
                    <a:pt x="107" y="16"/>
                    <a:pt x="67" y="16"/>
                  </a:cubicBezTo>
                  <a:cubicBezTo>
                    <a:pt x="52" y="16"/>
                    <a:pt x="38" y="14"/>
                    <a:pt x="25" y="8"/>
                  </a:cubicBezTo>
                  <a:cubicBezTo>
                    <a:pt x="1" y="44"/>
                    <a:pt x="1" y="91"/>
                    <a:pt x="25" y="127"/>
                  </a:cubicBezTo>
                  <a:cubicBezTo>
                    <a:pt x="60" y="127"/>
                    <a:pt x="108" y="151"/>
                    <a:pt x="155" y="163"/>
                  </a:cubicBezTo>
                  <a:cubicBezTo>
                    <a:pt x="203" y="127"/>
                    <a:pt x="263" y="103"/>
                    <a:pt x="322" y="68"/>
                  </a:cubicBezTo>
                  <a:cubicBezTo>
                    <a:pt x="283" y="14"/>
                    <a:pt x="240" y="0"/>
                    <a:pt x="19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63" name="Google Shape;4363;p32"/>
            <p:cNvSpPr/>
            <p:nvPr/>
          </p:nvSpPr>
          <p:spPr>
            <a:xfrm>
              <a:off x="5231300" y="2261425"/>
              <a:ext cx="7175" cy="3350"/>
            </a:xfrm>
            <a:custGeom>
              <a:avLst/>
              <a:gdLst/>
              <a:ahLst/>
              <a:cxnLst/>
              <a:rect l="l" t="t" r="r" b="b"/>
              <a:pathLst>
                <a:path w="287" h="134" extrusionOk="0">
                  <a:moveTo>
                    <a:pt x="0" y="0"/>
                  </a:moveTo>
                  <a:cubicBezTo>
                    <a:pt x="61" y="102"/>
                    <a:pt x="148" y="134"/>
                    <a:pt x="239" y="134"/>
                  </a:cubicBezTo>
                  <a:cubicBezTo>
                    <a:pt x="254" y="134"/>
                    <a:pt x="270" y="133"/>
                    <a:pt x="286" y="131"/>
                  </a:cubicBezTo>
                  <a:cubicBezTo>
                    <a:pt x="238" y="84"/>
                    <a:pt x="179" y="36"/>
                    <a:pt x="13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64" name="Google Shape;4364;p32"/>
            <p:cNvSpPr/>
            <p:nvPr/>
          </p:nvSpPr>
          <p:spPr>
            <a:xfrm>
              <a:off x="5241725" y="2261725"/>
              <a:ext cx="3875" cy="3000"/>
            </a:xfrm>
            <a:custGeom>
              <a:avLst/>
              <a:gdLst/>
              <a:ahLst/>
              <a:cxnLst/>
              <a:rect l="l" t="t" r="r" b="b"/>
              <a:pathLst>
                <a:path w="155" h="120" extrusionOk="0">
                  <a:moveTo>
                    <a:pt x="155" y="0"/>
                  </a:moveTo>
                  <a:cubicBezTo>
                    <a:pt x="107" y="48"/>
                    <a:pt x="48" y="84"/>
                    <a:pt x="0" y="119"/>
                  </a:cubicBezTo>
                  <a:cubicBezTo>
                    <a:pt x="60" y="84"/>
                    <a:pt x="107" y="48"/>
                    <a:pt x="15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65" name="Google Shape;4365;p32"/>
            <p:cNvSpPr/>
            <p:nvPr/>
          </p:nvSpPr>
          <p:spPr>
            <a:xfrm>
              <a:off x="5238450" y="2265000"/>
              <a:ext cx="3575" cy="3875"/>
            </a:xfrm>
            <a:custGeom>
              <a:avLst/>
              <a:gdLst/>
              <a:ahLst/>
              <a:cxnLst/>
              <a:rect l="l" t="t" r="r" b="b"/>
              <a:pathLst>
                <a:path w="143" h="155" extrusionOk="0">
                  <a:moveTo>
                    <a:pt x="0" y="0"/>
                  </a:moveTo>
                  <a:lnTo>
                    <a:pt x="0" y="155"/>
                  </a:lnTo>
                  <a:lnTo>
                    <a:pt x="143" y="155"/>
                  </a:lnTo>
                  <a:lnTo>
                    <a:pt x="143"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66" name="Google Shape;4366;p32"/>
            <p:cNvSpPr/>
            <p:nvPr/>
          </p:nvSpPr>
          <p:spPr>
            <a:xfrm>
              <a:off x="5328025" y="2231875"/>
              <a:ext cx="32175" cy="7825"/>
            </a:xfrm>
            <a:custGeom>
              <a:avLst/>
              <a:gdLst/>
              <a:ahLst/>
              <a:cxnLst/>
              <a:rect l="l" t="t" r="r" b="b"/>
              <a:pathLst>
                <a:path w="1287" h="313" extrusionOk="0">
                  <a:moveTo>
                    <a:pt x="337" y="1"/>
                  </a:moveTo>
                  <a:cubicBezTo>
                    <a:pt x="224" y="1"/>
                    <a:pt x="112" y="6"/>
                    <a:pt x="1" y="15"/>
                  </a:cubicBezTo>
                  <a:cubicBezTo>
                    <a:pt x="80" y="151"/>
                    <a:pt x="199" y="166"/>
                    <a:pt x="322" y="166"/>
                  </a:cubicBezTo>
                  <a:cubicBezTo>
                    <a:pt x="358" y="166"/>
                    <a:pt x="395" y="165"/>
                    <a:pt x="431" y="165"/>
                  </a:cubicBezTo>
                  <a:cubicBezTo>
                    <a:pt x="532" y="165"/>
                    <a:pt x="629" y="175"/>
                    <a:pt x="703" y="254"/>
                  </a:cubicBezTo>
                  <a:cubicBezTo>
                    <a:pt x="815" y="295"/>
                    <a:pt x="927" y="313"/>
                    <a:pt x="1041" y="313"/>
                  </a:cubicBezTo>
                  <a:cubicBezTo>
                    <a:pt x="1121" y="313"/>
                    <a:pt x="1203" y="304"/>
                    <a:pt x="1287" y="289"/>
                  </a:cubicBezTo>
                  <a:cubicBezTo>
                    <a:pt x="1180" y="135"/>
                    <a:pt x="953" y="230"/>
                    <a:pt x="870" y="51"/>
                  </a:cubicBezTo>
                  <a:cubicBezTo>
                    <a:pt x="695" y="15"/>
                    <a:pt x="515" y="1"/>
                    <a:pt x="33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67" name="Google Shape;4367;p32"/>
            <p:cNvSpPr/>
            <p:nvPr/>
          </p:nvSpPr>
          <p:spPr>
            <a:xfrm>
              <a:off x="5966500" y="2306375"/>
              <a:ext cx="3300" cy="1375"/>
            </a:xfrm>
            <a:custGeom>
              <a:avLst/>
              <a:gdLst/>
              <a:ahLst/>
              <a:cxnLst/>
              <a:rect l="l" t="t" r="r" b="b"/>
              <a:pathLst>
                <a:path w="132" h="55" extrusionOk="0">
                  <a:moveTo>
                    <a:pt x="108" y="0"/>
                  </a:moveTo>
                  <a:cubicBezTo>
                    <a:pt x="60" y="0"/>
                    <a:pt x="37" y="12"/>
                    <a:pt x="1" y="24"/>
                  </a:cubicBezTo>
                  <a:cubicBezTo>
                    <a:pt x="31" y="47"/>
                    <a:pt x="61" y="55"/>
                    <a:pt x="88" y="55"/>
                  </a:cubicBezTo>
                  <a:cubicBezTo>
                    <a:pt x="104" y="55"/>
                    <a:pt x="119" y="52"/>
                    <a:pt x="132" y="48"/>
                  </a:cubicBezTo>
                  <a:cubicBezTo>
                    <a:pt x="132" y="24"/>
                    <a:pt x="120" y="0"/>
                    <a:pt x="10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68" name="Google Shape;4368;p32"/>
            <p:cNvSpPr/>
            <p:nvPr/>
          </p:nvSpPr>
          <p:spPr>
            <a:xfrm>
              <a:off x="5947150" y="3059725"/>
              <a:ext cx="1525" cy="1525"/>
            </a:xfrm>
            <a:custGeom>
              <a:avLst/>
              <a:gdLst/>
              <a:ahLst/>
              <a:cxnLst/>
              <a:rect l="l" t="t" r="r" b="b"/>
              <a:pathLst>
                <a:path w="61" h="61" extrusionOk="0">
                  <a:moveTo>
                    <a:pt x="1" y="1"/>
                  </a:moveTo>
                  <a:cubicBezTo>
                    <a:pt x="13" y="37"/>
                    <a:pt x="49" y="48"/>
                    <a:pt x="60" y="60"/>
                  </a:cubicBezTo>
                  <a:cubicBezTo>
                    <a:pt x="49" y="48"/>
                    <a:pt x="49" y="37"/>
                    <a:pt x="37" y="13"/>
                  </a:cubicBezTo>
                  <a:cubicBezTo>
                    <a:pt x="37" y="1"/>
                    <a:pt x="13" y="1"/>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69" name="Google Shape;4369;p32"/>
            <p:cNvSpPr/>
            <p:nvPr/>
          </p:nvSpPr>
          <p:spPr>
            <a:xfrm>
              <a:off x="5240225" y="1959900"/>
              <a:ext cx="4500" cy="3900"/>
            </a:xfrm>
            <a:custGeom>
              <a:avLst/>
              <a:gdLst/>
              <a:ahLst/>
              <a:cxnLst/>
              <a:rect l="l" t="t" r="r" b="b"/>
              <a:pathLst>
                <a:path w="180" h="156" extrusionOk="0">
                  <a:moveTo>
                    <a:pt x="72" y="0"/>
                  </a:moveTo>
                  <a:cubicBezTo>
                    <a:pt x="1" y="60"/>
                    <a:pt x="1" y="107"/>
                    <a:pt x="72" y="155"/>
                  </a:cubicBezTo>
                  <a:cubicBezTo>
                    <a:pt x="179" y="107"/>
                    <a:pt x="179" y="48"/>
                    <a:pt x="7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70" name="Google Shape;4370;p32"/>
            <p:cNvSpPr/>
            <p:nvPr/>
          </p:nvSpPr>
          <p:spPr>
            <a:xfrm>
              <a:off x="5241725" y="1949475"/>
              <a:ext cx="3875" cy="7175"/>
            </a:xfrm>
            <a:custGeom>
              <a:avLst/>
              <a:gdLst/>
              <a:ahLst/>
              <a:cxnLst/>
              <a:rect l="l" t="t" r="r" b="b"/>
              <a:pathLst>
                <a:path w="155" h="287" extrusionOk="0">
                  <a:moveTo>
                    <a:pt x="155" y="1"/>
                  </a:moveTo>
                  <a:lnTo>
                    <a:pt x="155" y="1"/>
                  </a:lnTo>
                  <a:cubicBezTo>
                    <a:pt x="107" y="48"/>
                    <a:pt x="48" y="108"/>
                    <a:pt x="0" y="167"/>
                  </a:cubicBezTo>
                  <a:cubicBezTo>
                    <a:pt x="0" y="203"/>
                    <a:pt x="0" y="239"/>
                    <a:pt x="12" y="286"/>
                  </a:cubicBezTo>
                  <a:cubicBezTo>
                    <a:pt x="131" y="227"/>
                    <a:pt x="155" y="120"/>
                    <a:pt x="15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71" name="Google Shape;4371;p32"/>
            <p:cNvSpPr/>
            <p:nvPr/>
          </p:nvSpPr>
          <p:spPr>
            <a:xfrm>
              <a:off x="5242000" y="1913750"/>
              <a:ext cx="2425" cy="3300"/>
            </a:xfrm>
            <a:custGeom>
              <a:avLst/>
              <a:gdLst/>
              <a:ahLst/>
              <a:cxnLst/>
              <a:rect l="l" t="t" r="r" b="b"/>
              <a:pathLst>
                <a:path w="97" h="132" extrusionOk="0">
                  <a:moveTo>
                    <a:pt x="25" y="1"/>
                  </a:moveTo>
                  <a:cubicBezTo>
                    <a:pt x="1" y="48"/>
                    <a:pt x="1" y="72"/>
                    <a:pt x="25" y="132"/>
                  </a:cubicBezTo>
                  <a:cubicBezTo>
                    <a:pt x="96" y="96"/>
                    <a:pt x="96" y="48"/>
                    <a:pt x="2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72" name="Google Shape;4372;p32"/>
            <p:cNvSpPr/>
            <p:nvPr/>
          </p:nvSpPr>
          <p:spPr>
            <a:xfrm>
              <a:off x="5963225" y="2365600"/>
              <a:ext cx="3600" cy="3300"/>
            </a:xfrm>
            <a:custGeom>
              <a:avLst/>
              <a:gdLst/>
              <a:ahLst/>
              <a:cxnLst/>
              <a:rect l="l" t="t" r="r" b="b"/>
              <a:pathLst>
                <a:path w="144" h="132" extrusionOk="0">
                  <a:moveTo>
                    <a:pt x="1" y="1"/>
                  </a:moveTo>
                  <a:lnTo>
                    <a:pt x="1" y="1"/>
                  </a:lnTo>
                  <a:cubicBezTo>
                    <a:pt x="48" y="36"/>
                    <a:pt x="84" y="84"/>
                    <a:pt x="144" y="131"/>
                  </a:cubicBezTo>
                  <a:cubicBezTo>
                    <a:pt x="108" y="84"/>
                    <a:pt x="49" y="36"/>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73" name="Google Shape;4373;p32"/>
            <p:cNvSpPr/>
            <p:nvPr/>
          </p:nvSpPr>
          <p:spPr>
            <a:xfrm>
              <a:off x="6020075" y="2204225"/>
              <a:ext cx="7475" cy="6925"/>
            </a:xfrm>
            <a:custGeom>
              <a:avLst/>
              <a:gdLst/>
              <a:ahLst/>
              <a:cxnLst/>
              <a:rect l="l" t="t" r="r" b="b"/>
              <a:pathLst>
                <a:path w="299" h="277" extrusionOk="0">
                  <a:moveTo>
                    <a:pt x="244" y="0"/>
                  </a:moveTo>
                  <a:cubicBezTo>
                    <a:pt x="145" y="0"/>
                    <a:pt x="64" y="38"/>
                    <a:pt x="1" y="121"/>
                  </a:cubicBezTo>
                  <a:cubicBezTo>
                    <a:pt x="1" y="169"/>
                    <a:pt x="13" y="229"/>
                    <a:pt x="13" y="276"/>
                  </a:cubicBezTo>
                  <a:cubicBezTo>
                    <a:pt x="215" y="276"/>
                    <a:pt x="299" y="181"/>
                    <a:pt x="287" y="2"/>
                  </a:cubicBezTo>
                  <a:cubicBezTo>
                    <a:pt x="272" y="1"/>
                    <a:pt x="258" y="0"/>
                    <a:pt x="24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74" name="Google Shape;4374;p32"/>
            <p:cNvSpPr/>
            <p:nvPr/>
          </p:nvSpPr>
          <p:spPr>
            <a:xfrm>
              <a:off x="5926475" y="2167950"/>
              <a:ext cx="4350" cy="2825"/>
            </a:xfrm>
            <a:custGeom>
              <a:avLst/>
              <a:gdLst/>
              <a:ahLst/>
              <a:cxnLst/>
              <a:rect l="l" t="t" r="r" b="b"/>
              <a:pathLst>
                <a:path w="174" h="113" extrusionOk="0">
                  <a:moveTo>
                    <a:pt x="173" y="1"/>
                  </a:moveTo>
                  <a:lnTo>
                    <a:pt x="173" y="1"/>
                  </a:lnTo>
                  <a:cubicBezTo>
                    <a:pt x="166" y="17"/>
                    <a:pt x="148" y="21"/>
                    <a:pt x="126" y="21"/>
                  </a:cubicBezTo>
                  <a:cubicBezTo>
                    <a:pt x="108" y="21"/>
                    <a:pt x="88" y="19"/>
                    <a:pt x="70" y="19"/>
                  </a:cubicBezTo>
                  <a:cubicBezTo>
                    <a:pt x="30" y="19"/>
                    <a:pt x="0" y="31"/>
                    <a:pt x="30" y="108"/>
                  </a:cubicBezTo>
                  <a:cubicBezTo>
                    <a:pt x="32" y="111"/>
                    <a:pt x="35" y="113"/>
                    <a:pt x="40" y="113"/>
                  </a:cubicBezTo>
                  <a:cubicBezTo>
                    <a:pt x="70" y="113"/>
                    <a:pt x="152" y="52"/>
                    <a:pt x="17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75" name="Google Shape;4375;p32"/>
            <p:cNvSpPr/>
            <p:nvPr/>
          </p:nvSpPr>
          <p:spPr>
            <a:xfrm>
              <a:off x="5475075" y="2135800"/>
              <a:ext cx="133075" cy="8375"/>
            </a:xfrm>
            <a:custGeom>
              <a:avLst/>
              <a:gdLst/>
              <a:ahLst/>
              <a:cxnLst/>
              <a:rect l="l" t="t" r="r" b="b"/>
              <a:pathLst>
                <a:path w="5323" h="335" extrusionOk="0">
                  <a:moveTo>
                    <a:pt x="1596" y="1"/>
                  </a:moveTo>
                  <a:cubicBezTo>
                    <a:pt x="1411" y="105"/>
                    <a:pt x="1216" y="145"/>
                    <a:pt x="1017" y="145"/>
                  </a:cubicBezTo>
                  <a:cubicBezTo>
                    <a:pt x="921" y="145"/>
                    <a:pt x="824" y="135"/>
                    <a:pt x="727" y="120"/>
                  </a:cubicBezTo>
                  <a:cubicBezTo>
                    <a:pt x="477" y="144"/>
                    <a:pt x="239" y="156"/>
                    <a:pt x="1" y="168"/>
                  </a:cubicBezTo>
                  <a:cubicBezTo>
                    <a:pt x="143" y="276"/>
                    <a:pt x="298" y="300"/>
                    <a:pt x="458" y="300"/>
                  </a:cubicBezTo>
                  <a:cubicBezTo>
                    <a:pt x="577" y="300"/>
                    <a:pt x="700" y="287"/>
                    <a:pt x="822" y="287"/>
                  </a:cubicBezTo>
                  <a:lnTo>
                    <a:pt x="3453" y="334"/>
                  </a:lnTo>
                  <a:lnTo>
                    <a:pt x="5323" y="287"/>
                  </a:lnTo>
                  <a:cubicBezTo>
                    <a:pt x="5239" y="180"/>
                    <a:pt x="5140" y="156"/>
                    <a:pt x="5039" y="156"/>
                  </a:cubicBezTo>
                  <a:cubicBezTo>
                    <a:pt x="4982" y="156"/>
                    <a:pt x="4926" y="163"/>
                    <a:pt x="4870" y="168"/>
                  </a:cubicBezTo>
                  <a:lnTo>
                    <a:pt x="3168" y="168"/>
                  </a:lnTo>
                  <a:cubicBezTo>
                    <a:pt x="2977" y="156"/>
                    <a:pt x="2787" y="156"/>
                    <a:pt x="2584" y="156"/>
                  </a:cubicBezTo>
                  <a:cubicBezTo>
                    <a:pt x="2475" y="84"/>
                    <a:pt x="2359" y="68"/>
                    <a:pt x="2241" y="68"/>
                  </a:cubicBezTo>
                  <a:cubicBezTo>
                    <a:pt x="2136" y="68"/>
                    <a:pt x="2030" y="81"/>
                    <a:pt x="1926" y="81"/>
                  </a:cubicBezTo>
                  <a:cubicBezTo>
                    <a:pt x="1812" y="81"/>
                    <a:pt x="1701" y="65"/>
                    <a:pt x="159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76" name="Google Shape;4376;p32"/>
            <p:cNvSpPr/>
            <p:nvPr/>
          </p:nvSpPr>
          <p:spPr>
            <a:xfrm>
              <a:off x="5402150" y="2147350"/>
              <a:ext cx="20850" cy="2475"/>
            </a:xfrm>
            <a:custGeom>
              <a:avLst/>
              <a:gdLst/>
              <a:ahLst/>
              <a:cxnLst/>
              <a:rect l="l" t="t" r="r" b="b"/>
              <a:pathLst>
                <a:path w="834" h="99" extrusionOk="0">
                  <a:moveTo>
                    <a:pt x="389" y="0"/>
                  </a:moveTo>
                  <a:cubicBezTo>
                    <a:pt x="256" y="0"/>
                    <a:pt x="126" y="30"/>
                    <a:pt x="1" y="98"/>
                  </a:cubicBezTo>
                  <a:lnTo>
                    <a:pt x="834" y="98"/>
                  </a:lnTo>
                  <a:cubicBezTo>
                    <a:pt x="685" y="36"/>
                    <a:pt x="535" y="0"/>
                    <a:pt x="38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77" name="Google Shape;4377;p32"/>
            <p:cNvSpPr/>
            <p:nvPr/>
          </p:nvSpPr>
          <p:spPr>
            <a:xfrm>
              <a:off x="5511100" y="2150650"/>
              <a:ext cx="19075" cy="3425"/>
            </a:xfrm>
            <a:custGeom>
              <a:avLst/>
              <a:gdLst/>
              <a:ahLst/>
              <a:cxnLst/>
              <a:rect l="l" t="t" r="r" b="b"/>
              <a:pathLst>
                <a:path w="763" h="137" extrusionOk="0">
                  <a:moveTo>
                    <a:pt x="214" y="0"/>
                  </a:moveTo>
                  <a:cubicBezTo>
                    <a:pt x="145" y="0"/>
                    <a:pt x="73" y="2"/>
                    <a:pt x="0" y="2"/>
                  </a:cubicBezTo>
                  <a:cubicBezTo>
                    <a:pt x="119" y="109"/>
                    <a:pt x="247" y="136"/>
                    <a:pt x="377" y="136"/>
                  </a:cubicBezTo>
                  <a:cubicBezTo>
                    <a:pt x="506" y="136"/>
                    <a:pt x="637" y="109"/>
                    <a:pt x="762" y="109"/>
                  </a:cubicBezTo>
                  <a:cubicBezTo>
                    <a:pt x="588" y="13"/>
                    <a:pt x="407" y="0"/>
                    <a:pt x="21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78" name="Google Shape;4378;p32"/>
            <p:cNvSpPr/>
            <p:nvPr/>
          </p:nvSpPr>
          <p:spPr>
            <a:xfrm>
              <a:off x="5423575" y="2148675"/>
              <a:ext cx="5975" cy="1150"/>
            </a:xfrm>
            <a:custGeom>
              <a:avLst/>
              <a:gdLst/>
              <a:ahLst/>
              <a:cxnLst/>
              <a:rect l="l" t="t" r="r" b="b"/>
              <a:pathLst>
                <a:path w="239" h="46" extrusionOk="0">
                  <a:moveTo>
                    <a:pt x="129" y="1"/>
                  </a:moveTo>
                  <a:cubicBezTo>
                    <a:pt x="90" y="1"/>
                    <a:pt x="48" y="16"/>
                    <a:pt x="1" y="45"/>
                  </a:cubicBezTo>
                  <a:lnTo>
                    <a:pt x="239" y="45"/>
                  </a:lnTo>
                  <a:cubicBezTo>
                    <a:pt x="203" y="16"/>
                    <a:pt x="167" y="1"/>
                    <a:pt x="12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79" name="Google Shape;4379;p32"/>
            <p:cNvSpPr/>
            <p:nvPr/>
          </p:nvSpPr>
          <p:spPr>
            <a:xfrm>
              <a:off x="5395000" y="2148675"/>
              <a:ext cx="6275" cy="1150"/>
            </a:xfrm>
            <a:custGeom>
              <a:avLst/>
              <a:gdLst/>
              <a:ahLst/>
              <a:cxnLst/>
              <a:rect l="l" t="t" r="r" b="b"/>
              <a:pathLst>
                <a:path w="251" h="46" extrusionOk="0">
                  <a:moveTo>
                    <a:pt x="121" y="1"/>
                  </a:moveTo>
                  <a:cubicBezTo>
                    <a:pt x="78" y="1"/>
                    <a:pt x="37" y="16"/>
                    <a:pt x="1" y="45"/>
                  </a:cubicBezTo>
                  <a:lnTo>
                    <a:pt x="251" y="45"/>
                  </a:lnTo>
                  <a:cubicBezTo>
                    <a:pt x="209" y="16"/>
                    <a:pt x="165" y="1"/>
                    <a:pt x="12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80" name="Google Shape;4380;p32"/>
            <p:cNvSpPr/>
            <p:nvPr/>
          </p:nvSpPr>
          <p:spPr>
            <a:xfrm>
              <a:off x="5378350" y="2124700"/>
              <a:ext cx="7150" cy="7625"/>
            </a:xfrm>
            <a:custGeom>
              <a:avLst/>
              <a:gdLst/>
              <a:ahLst/>
              <a:cxnLst/>
              <a:rect l="l" t="t" r="r" b="b"/>
              <a:pathLst>
                <a:path w="286" h="305" extrusionOk="0">
                  <a:moveTo>
                    <a:pt x="181" y="1"/>
                  </a:moveTo>
                  <a:cubicBezTo>
                    <a:pt x="91" y="1"/>
                    <a:pt x="57" y="124"/>
                    <a:pt x="0" y="171"/>
                  </a:cubicBezTo>
                  <a:cubicBezTo>
                    <a:pt x="51" y="272"/>
                    <a:pt x="136" y="305"/>
                    <a:pt x="234" y="305"/>
                  </a:cubicBezTo>
                  <a:cubicBezTo>
                    <a:pt x="251" y="305"/>
                    <a:pt x="268" y="304"/>
                    <a:pt x="286" y="302"/>
                  </a:cubicBezTo>
                  <a:lnTo>
                    <a:pt x="286" y="16"/>
                  </a:lnTo>
                  <a:lnTo>
                    <a:pt x="262" y="28"/>
                  </a:lnTo>
                  <a:cubicBezTo>
                    <a:pt x="230" y="9"/>
                    <a:pt x="204" y="1"/>
                    <a:pt x="18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81" name="Google Shape;4381;p32"/>
            <p:cNvSpPr/>
            <p:nvPr/>
          </p:nvSpPr>
          <p:spPr>
            <a:xfrm>
              <a:off x="5302725" y="2105475"/>
              <a:ext cx="25325" cy="23525"/>
            </a:xfrm>
            <a:custGeom>
              <a:avLst/>
              <a:gdLst/>
              <a:ahLst/>
              <a:cxnLst/>
              <a:rect l="l" t="t" r="r" b="b"/>
              <a:pathLst>
                <a:path w="1013" h="941" extrusionOk="0">
                  <a:moveTo>
                    <a:pt x="529" y="1"/>
                  </a:moveTo>
                  <a:cubicBezTo>
                    <a:pt x="453" y="1"/>
                    <a:pt x="373" y="22"/>
                    <a:pt x="287" y="47"/>
                  </a:cubicBezTo>
                  <a:cubicBezTo>
                    <a:pt x="1" y="559"/>
                    <a:pt x="477" y="690"/>
                    <a:pt x="727" y="940"/>
                  </a:cubicBezTo>
                  <a:cubicBezTo>
                    <a:pt x="882" y="940"/>
                    <a:pt x="965" y="892"/>
                    <a:pt x="906" y="726"/>
                  </a:cubicBezTo>
                  <a:cubicBezTo>
                    <a:pt x="870" y="583"/>
                    <a:pt x="882" y="440"/>
                    <a:pt x="1013" y="357"/>
                  </a:cubicBezTo>
                  <a:cubicBezTo>
                    <a:pt x="906" y="261"/>
                    <a:pt x="822" y="166"/>
                    <a:pt x="727" y="71"/>
                  </a:cubicBezTo>
                  <a:cubicBezTo>
                    <a:pt x="664" y="19"/>
                    <a:pt x="598" y="1"/>
                    <a:pt x="52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82" name="Google Shape;4382;p32"/>
            <p:cNvSpPr/>
            <p:nvPr/>
          </p:nvSpPr>
          <p:spPr>
            <a:xfrm>
              <a:off x="5303625" y="2106150"/>
              <a:ext cx="17875" cy="22850"/>
            </a:xfrm>
            <a:custGeom>
              <a:avLst/>
              <a:gdLst/>
              <a:ahLst/>
              <a:cxnLst/>
              <a:rect l="l" t="t" r="r" b="b"/>
              <a:pathLst>
                <a:path w="715" h="914" extrusionOk="0">
                  <a:moveTo>
                    <a:pt x="189" y="1"/>
                  </a:moveTo>
                  <a:cubicBezTo>
                    <a:pt x="161" y="1"/>
                    <a:pt x="130" y="12"/>
                    <a:pt x="96" y="32"/>
                  </a:cubicBezTo>
                  <a:cubicBezTo>
                    <a:pt x="1" y="199"/>
                    <a:pt x="12" y="342"/>
                    <a:pt x="132" y="472"/>
                  </a:cubicBezTo>
                  <a:cubicBezTo>
                    <a:pt x="215" y="627"/>
                    <a:pt x="263" y="806"/>
                    <a:pt x="417" y="913"/>
                  </a:cubicBezTo>
                  <a:cubicBezTo>
                    <a:pt x="513" y="913"/>
                    <a:pt x="608" y="889"/>
                    <a:pt x="715" y="889"/>
                  </a:cubicBezTo>
                  <a:cubicBezTo>
                    <a:pt x="691" y="734"/>
                    <a:pt x="608" y="639"/>
                    <a:pt x="477" y="568"/>
                  </a:cubicBezTo>
                  <a:cubicBezTo>
                    <a:pt x="274" y="461"/>
                    <a:pt x="263" y="270"/>
                    <a:pt x="298" y="80"/>
                  </a:cubicBezTo>
                  <a:cubicBezTo>
                    <a:pt x="263" y="24"/>
                    <a:pt x="228" y="1"/>
                    <a:pt x="18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83" name="Google Shape;4383;p32"/>
            <p:cNvSpPr/>
            <p:nvPr/>
          </p:nvSpPr>
          <p:spPr>
            <a:xfrm>
              <a:off x="5351850" y="2117650"/>
              <a:ext cx="10450" cy="7975"/>
            </a:xfrm>
            <a:custGeom>
              <a:avLst/>
              <a:gdLst/>
              <a:ahLst/>
              <a:cxnLst/>
              <a:rect l="l" t="t" r="r" b="b"/>
              <a:pathLst>
                <a:path w="418" h="319" extrusionOk="0">
                  <a:moveTo>
                    <a:pt x="346" y="1"/>
                  </a:moveTo>
                  <a:cubicBezTo>
                    <a:pt x="321" y="10"/>
                    <a:pt x="295" y="13"/>
                    <a:pt x="268" y="13"/>
                  </a:cubicBezTo>
                  <a:cubicBezTo>
                    <a:pt x="232" y="13"/>
                    <a:pt x="195" y="8"/>
                    <a:pt x="160" y="8"/>
                  </a:cubicBezTo>
                  <a:cubicBezTo>
                    <a:pt x="94" y="8"/>
                    <a:pt x="37" y="26"/>
                    <a:pt x="12" y="132"/>
                  </a:cubicBezTo>
                  <a:cubicBezTo>
                    <a:pt x="0" y="191"/>
                    <a:pt x="48" y="298"/>
                    <a:pt x="96" y="310"/>
                  </a:cubicBezTo>
                  <a:cubicBezTo>
                    <a:pt x="111" y="316"/>
                    <a:pt x="125" y="318"/>
                    <a:pt x="137" y="318"/>
                  </a:cubicBezTo>
                  <a:cubicBezTo>
                    <a:pt x="231" y="318"/>
                    <a:pt x="251" y="176"/>
                    <a:pt x="346" y="155"/>
                  </a:cubicBezTo>
                  <a:cubicBezTo>
                    <a:pt x="417" y="108"/>
                    <a:pt x="417" y="60"/>
                    <a:pt x="34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84" name="Google Shape;4384;p32"/>
            <p:cNvSpPr/>
            <p:nvPr/>
          </p:nvSpPr>
          <p:spPr>
            <a:xfrm>
              <a:off x="5378625" y="2121825"/>
              <a:ext cx="7475" cy="7175"/>
            </a:xfrm>
            <a:custGeom>
              <a:avLst/>
              <a:gdLst/>
              <a:ahLst/>
              <a:cxnLst/>
              <a:rect l="l" t="t" r="r" b="b"/>
              <a:pathLst>
                <a:path w="299" h="287" extrusionOk="0">
                  <a:moveTo>
                    <a:pt x="1" y="0"/>
                  </a:moveTo>
                  <a:lnTo>
                    <a:pt x="1" y="286"/>
                  </a:lnTo>
                  <a:lnTo>
                    <a:pt x="275" y="143"/>
                  </a:lnTo>
                  <a:cubicBezTo>
                    <a:pt x="275" y="84"/>
                    <a:pt x="275" y="48"/>
                    <a:pt x="29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85" name="Google Shape;4385;p32"/>
            <p:cNvSpPr/>
            <p:nvPr/>
          </p:nvSpPr>
          <p:spPr>
            <a:xfrm>
              <a:off x="5360475" y="2116150"/>
              <a:ext cx="7175" cy="5400"/>
            </a:xfrm>
            <a:custGeom>
              <a:avLst/>
              <a:gdLst/>
              <a:ahLst/>
              <a:cxnLst/>
              <a:rect l="l" t="t" r="r" b="b"/>
              <a:pathLst>
                <a:path w="287" h="216" extrusionOk="0">
                  <a:moveTo>
                    <a:pt x="185" y="1"/>
                  </a:moveTo>
                  <a:cubicBezTo>
                    <a:pt x="120" y="1"/>
                    <a:pt x="55" y="65"/>
                    <a:pt x="1" y="72"/>
                  </a:cubicBezTo>
                  <a:lnTo>
                    <a:pt x="1" y="215"/>
                  </a:lnTo>
                  <a:lnTo>
                    <a:pt x="286" y="215"/>
                  </a:lnTo>
                  <a:lnTo>
                    <a:pt x="286" y="72"/>
                  </a:lnTo>
                  <a:cubicBezTo>
                    <a:pt x="253" y="19"/>
                    <a:pt x="219" y="1"/>
                    <a:pt x="18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86" name="Google Shape;4386;p32"/>
            <p:cNvSpPr/>
            <p:nvPr/>
          </p:nvSpPr>
          <p:spPr>
            <a:xfrm>
              <a:off x="5167600" y="2145925"/>
              <a:ext cx="6875" cy="10150"/>
            </a:xfrm>
            <a:custGeom>
              <a:avLst/>
              <a:gdLst/>
              <a:ahLst/>
              <a:cxnLst/>
              <a:rect l="l" t="t" r="r" b="b"/>
              <a:pathLst>
                <a:path w="275" h="406" extrusionOk="0">
                  <a:moveTo>
                    <a:pt x="143" y="1"/>
                  </a:moveTo>
                  <a:lnTo>
                    <a:pt x="0" y="275"/>
                  </a:lnTo>
                  <a:lnTo>
                    <a:pt x="143" y="405"/>
                  </a:lnTo>
                  <a:cubicBezTo>
                    <a:pt x="179" y="370"/>
                    <a:pt x="227" y="334"/>
                    <a:pt x="274" y="286"/>
                  </a:cubicBezTo>
                  <a:lnTo>
                    <a:pt x="274" y="191"/>
                  </a:lnTo>
                  <a:cubicBezTo>
                    <a:pt x="227" y="155"/>
                    <a:pt x="179" y="96"/>
                    <a:pt x="14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87" name="Google Shape;4387;p32"/>
            <p:cNvSpPr/>
            <p:nvPr/>
          </p:nvSpPr>
          <p:spPr>
            <a:xfrm>
              <a:off x="5255400" y="2099500"/>
              <a:ext cx="51525" cy="19775"/>
            </a:xfrm>
            <a:custGeom>
              <a:avLst/>
              <a:gdLst/>
              <a:ahLst/>
              <a:cxnLst/>
              <a:rect l="l" t="t" r="r" b="b"/>
              <a:pathLst>
                <a:path w="2061" h="791" extrusionOk="0">
                  <a:moveTo>
                    <a:pt x="203" y="0"/>
                  </a:moveTo>
                  <a:lnTo>
                    <a:pt x="203" y="0"/>
                  </a:lnTo>
                  <a:cubicBezTo>
                    <a:pt x="84" y="238"/>
                    <a:pt x="1" y="441"/>
                    <a:pt x="394" y="465"/>
                  </a:cubicBezTo>
                  <a:cubicBezTo>
                    <a:pt x="501" y="465"/>
                    <a:pt x="560" y="524"/>
                    <a:pt x="620" y="596"/>
                  </a:cubicBezTo>
                  <a:cubicBezTo>
                    <a:pt x="703" y="667"/>
                    <a:pt x="834" y="655"/>
                    <a:pt x="918" y="727"/>
                  </a:cubicBezTo>
                  <a:cubicBezTo>
                    <a:pt x="918" y="750"/>
                    <a:pt x="929" y="774"/>
                    <a:pt x="953" y="786"/>
                  </a:cubicBezTo>
                  <a:cubicBezTo>
                    <a:pt x="961" y="789"/>
                    <a:pt x="969" y="790"/>
                    <a:pt x="976" y="790"/>
                  </a:cubicBezTo>
                  <a:cubicBezTo>
                    <a:pt x="1000" y="790"/>
                    <a:pt x="1021" y="773"/>
                    <a:pt x="1049" y="727"/>
                  </a:cubicBezTo>
                  <a:cubicBezTo>
                    <a:pt x="1127" y="699"/>
                    <a:pt x="1204" y="690"/>
                    <a:pt x="1281" y="690"/>
                  </a:cubicBezTo>
                  <a:cubicBezTo>
                    <a:pt x="1484" y="690"/>
                    <a:pt x="1682" y="758"/>
                    <a:pt x="1885" y="758"/>
                  </a:cubicBezTo>
                  <a:cubicBezTo>
                    <a:pt x="1943" y="758"/>
                    <a:pt x="2001" y="753"/>
                    <a:pt x="2061" y="738"/>
                  </a:cubicBezTo>
                  <a:cubicBezTo>
                    <a:pt x="2061" y="608"/>
                    <a:pt x="2049" y="477"/>
                    <a:pt x="2049" y="346"/>
                  </a:cubicBezTo>
                  <a:cubicBezTo>
                    <a:pt x="1787" y="72"/>
                    <a:pt x="1430" y="238"/>
                    <a:pt x="1132" y="119"/>
                  </a:cubicBezTo>
                  <a:cubicBezTo>
                    <a:pt x="1070" y="75"/>
                    <a:pt x="1002" y="51"/>
                    <a:pt x="932" y="51"/>
                  </a:cubicBezTo>
                  <a:cubicBezTo>
                    <a:pt x="907" y="51"/>
                    <a:pt x="883" y="54"/>
                    <a:pt x="858" y="60"/>
                  </a:cubicBezTo>
                  <a:cubicBezTo>
                    <a:pt x="766" y="84"/>
                    <a:pt x="674" y="109"/>
                    <a:pt x="583" y="109"/>
                  </a:cubicBezTo>
                  <a:cubicBezTo>
                    <a:pt x="498" y="109"/>
                    <a:pt x="415" y="87"/>
                    <a:pt x="334" y="24"/>
                  </a:cubicBezTo>
                  <a:cubicBezTo>
                    <a:pt x="287" y="12"/>
                    <a:pt x="239" y="12"/>
                    <a:pt x="20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88" name="Google Shape;4388;p32"/>
            <p:cNvSpPr/>
            <p:nvPr/>
          </p:nvSpPr>
          <p:spPr>
            <a:xfrm>
              <a:off x="5274450" y="2117650"/>
              <a:ext cx="7175" cy="9275"/>
            </a:xfrm>
            <a:custGeom>
              <a:avLst/>
              <a:gdLst/>
              <a:ahLst/>
              <a:cxnLst/>
              <a:rect l="l" t="t" r="r" b="b"/>
              <a:pathLst>
                <a:path w="287" h="371" extrusionOk="0">
                  <a:moveTo>
                    <a:pt x="156" y="1"/>
                  </a:moveTo>
                  <a:cubicBezTo>
                    <a:pt x="120" y="48"/>
                    <a:pt x="108" y="96"/>
                    <a:pt x="96" y="120"/>
                  </a:cubicBezTo>
                  <a:cubicBezTo>
                    <a:pt x="60" y="215"/>
                    <a:pt x="1" y="310"/>
                    <a:pt x="120" y="358"/>
                  </a:cubicBezTo>
                  <a:cubicBezTo>
                    <a:pt x="139" y="367"/>
                    <a:pt x="157" y="370"/>
                    <a:pt x="173" y="370"/>
                  </a:cubicBezTo>
                  <a:cubicBezTo>
                    <a:pt x="243" y="370"/>
                    <a:pt x="277" y="293"/>
                    <a:pt x="287" y="215"/>
                  </a:cubicBezTo>
                  <a:lnTo>
                    <a:pt x="287"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89" name="Google Shape;4389;p32"/>
            <p:cNvSpPr/>
            <p:nvPr/>
          </p:nvSpPr>
          <p:spPr>
            <a:xfrm>
              <a:off x="5270875" y="2114375"/>
              <a:ext cx="7475" cy="3375"/>
            </a:xfrm>
            <a:custGeom>
              <a:avLst/>
              <a:gdLst/>
              <a:ahLst/>
              <a:cxnLst/>
              <a:rect l="l" t="t" r="r" b="b"/>
              <a:pathLst>
                <a:path w="299" h="135" extrusionOk="0">
                  <a:moveTo>
                    <a:pt x="1" y="1"/>
                  </a:moveTo>
                  <a:cubicBezTo>
                    <a:pt x="52" y="102"/>
                    <a:pt x="145" y="134"/>
                    <a:pt x="246" y="134"/>
                  </a:cubicBezTo>
                  <a:cubicBezTo>
                    <a:pt x="263" y="134"/>
                    <a:pt x="281" y="133"/>
                    <a:pt x="299" y="132"/>
                  </a:cubicBezTo>
                  <a:cubicBezTo>
                    <a:pt x="215" y="13"/>
                    <a:pt x="120" y="1"/>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90" name="Google Shape;4390;p32"/>
            <p:cNvSpPr/>
            <p:nvPr/>
          </p:nvSpPr>
          <p:spPr>
            <a:xfrm>
              <a:off x="5188425" y="2193550"/>
              <a:ext cx="14325" cy="37525"/>
            </a:xfrm>
            <a:custGeom>
              <a:avLst/>
              <a:gdLst/>
              <a:ahLst/>
              <a:cxnLst/>
              <a:rect l="l" t="t" r="r" b="b"/>
              <a:pathLst>
                <a:path w="573" h="1501" extrusionOk="0">
                  <a:moveTo>
                    <a:pt x="287" y="1"/>
                  </a:moveTo>
                  <a:lnTo>
                    <a:pt x="287" y="286"/>
                  </a:lnTo>
                  <a:cubicBezTo>
                    <a:pt x="275" y="429"/>
                    <a:pt x="275" y="572"/>
                    <a:pt x="275" y="715"/>
                  </a:cubicBezTo>
                  <a:cubicBezTo>
                    <a:pt x="239" y="989"/>
                    <a:pt x="1" y="1298"/>
                    <a:pt x="394" y="1501"/>
                  </a:cubicBezTo>
                  <a:cubicBezTo>
                    <a:pt x="465" y="1072"/>
                    <a:pt x="572" y="644"/>
                    <a:pt x="525" y="191"/>
                  </a:cubicBezTo>
                  <a:cubicBezTo>
                    <a:pt x="501" y="120"/>
                    <a:pt x="453" y="60"/>
                    <a:pt x="40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91" name="Google Shape;4391;p32"/>
            <p:cNvSpPr/>
            <p:nvPr/>
          </p:nvSpPr>
          <p:spPr>
            <a:xfrm>
              <a:off x="5177425" y="2157550"/>
              <a:ext cx="8050" cy="10725"/>
            </a:xfrm>
            <a:custGeom>
              <a:avLst/>
              <a:gdLst/>
              <a:ahLst/>
              <a:cxnLst/>
              <a:rect l="l" t="t" r="r" b="b"/>
              <a:pathLst>
                <a:path w="322" h="429" extrusionOk="0">
                  <a:moveTo>
                    <a:pt x="0" y="0"/>
                  </a:moveTo>
                  <a:cubicBezTo>
                    <a:pt x="72" y="167"/>
                    <a:pt x="143" y="310"/>
                    <a:pt x="286" y="429"/>
                  </a:cubicBezTo>
                  <a:cubicBezTo>
                    <a:pt x="286" y="226"/>
                    <a:pt x="322" y="0"/>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92" name="Google Shape;4392;p32"/>
            <p:cNvSpPr/>
            <p:nvPr/>
          </p:nvSpPr>
          <p:spPr>
            <a:xfrm>
              <a:off x="5187850" y="2211125"/>
              <a:ext cx="11625" cy="36925"/>
            </a:xfrm>
            <a:custGeom>
              <a:avLst/>
              <a:gdLst/>
              <a:ahLst/>
              <a:cxnLst/>
              <a:rect l="l" t="t" r="r" b="b"/>
              <a:pathLst>
                <a:path w="465" h="1477" extrusionOk="0">
                  <a:moveTo>
                    <a:pt x="310" y="0"/>
                  </a:moveTo>
                  <a:lnTo>
                    <a:pt x="310" y="0"/>
                  </a:lnTo>
                  <a:cubicBezTo>
                    <a:pt x="107" y="143"/>
                    <a:pt x="179" y="369"/>
                    <a:pt x="167" y="560"/>
                  </a:cubicBezTo>
                  <a:cubicBezTo>
                    <a:pt x="12" y="738"/>
                    <a:pt x="191" y="976"/>
                    <a:pt x="24" y="1143"/>
                  </a:cubicBezTo>
                  <a:cubicBezTo>
                    <a:pt x="24" y="1250"/>
                    <a:pt x="0" y="1369"/>
                    <a:pt x="83" y="1477"/>
                  </a:cubicBezTo>
                  <a:cubicBezTo>
                    <a:pt x="226" y="1322"/>
                    <a:pt x="345" y="1155"/>
                    <a:pt x="464" y="1012"/>
                  </a:cubicBezTo>
                  <a:cubicBezTo>
                    <a:pt x="441" y="941"/>
                    <a:pt x="441" y="857"/>
                    <a:pt x="429" y="786"/>
                  </a:cubicBezTo>
                  <a:cubicBezTo>
                    <a:pt x="143" y="560"/>
                    <a:pt x="357" y="262"/>
                    <a:pt x="31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93" name="Google Shape;4393;p32"/>
            <p:cNvSpPr/>
            <p:nvPr/>
          </p:nvSpPr>
          <p:spPr>
            <a:xfrm>
              <a:off x="5188425" y="2225700"/>
              <a:ext cx="5400" cy="14325"/>
            </a:xfrm>
            <a:custGeom>
              <a:avLst/>
              <a:gdLst/>
              <a:ahLst/>
              <a:cxnLst/>
              <a:rect l="l" t="t" r="r" b="b"/>
              <a:pathLst>
                <a:path w="216" h="573" extrusionOk="0">
                  <a:moveTo>
                    <a:pt x="144" y="1"/>
                  </a:moveTo>
                  <a:cubicBezTo>
                    <a:pt x="96" y="1"/>
                    <a:pt x="48" y="1"/>
                    <a:pt x="1" y="12"/>
                  </a:cubicBezTo>
                  <a:lnTo>
                    <a:pt x="1" y="143"/>
                  </a:lnTo>
                  <a:lnTo>
                    <a:pt x="1" y="274"/>
                  </a:lnTo>
                  <a:lnTo>
                    <a:pt x="1" y="572"/>
                  </a:lnTo>
                  <a:cubicBezTo>
                    <a:pt x="215" y="417"/>
                    <a:pt x="120" y="191"/>
                    <a:pt x="14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94" name="Google Shape;4394;p32"/>
            <p:cNvSpPr/>
            <p:nvPr/>
          </p:nvSpPr>
          <p:spPr>
            <a:xfrm>
              <a:off x="5309875" y="2931750"/>
              <a:ext cx="19075" cy="3800"/>
            </a:xfrm>
            <a:custGeom>
              <a:avLst/>
              <a:gdLst/>
              <a:ahLst/>
              <a:cxnLst/>
              <a:rect l="l" t="t" r="r" b="b"/>
              <a:pathLst>
                <a:path w="763" h="152" extrusionOk="0">
                  <a:moveTo>
                    <a:pt x="763" y="0"/>
                  </a:moveTo>
                  <a:lnTo>
                    <a:pt x="763" y="0"/>
                  </a:lnTo>
                  <a:cubicBezTo>
                    <a:pt x="501" y="12"/>
                    <a:pt x="251" y="36"/>
                    <a:pt x="1" y="60"/>
                  </a:cubicBezTo>
                  <a:cubicBezTo>
                    <a:pt x="143" y="98"/>
                    <a:pt x="285" y="151"/>
                    <a:pt x="424" y="151"/>
                  </a:cubicBezTo>
                  <a:cubicBezTo>
                    <a:pt x="540" y="151"/>
                    <a:pt x="654" y="114"/>
                    <a:pt x="76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95" name="Google Shape;4395;p32"/>
            <p:cNvSpPr/>
            <p:nvPr/>
          </p:nvSpPr>
          <p:spPr>
            <a:xfrm>
              <a:off x="5281600" y="2101850"/>
              <a:ext cx="39900" cy="6300"/>
            </a:xfrm>
            <a:custGeom>
              <a:avLst/>
              <a:gdLst/>
              <a:ahLst/>
              <a:cxnLst/>
              <a:rect l="l" t="t" r="r" b="b"/>
              <a:pathLst>
                <a:path w="1596" h="252" extrusionOk="0">
                  <a:moveTo>
                    <a:pt x="395" y="1"/>
                  </a:moveTo>
                  <a:cubicBezTo>
                    <a:pt x="262" y="1"/>
                    <a:pt x="130" y="28"/>
                    <a:pt x="1" y="109"/>
                  </a:cubicBezTo>
                  <a:cubicBezTo>
                    <a:pt x="143" y="207"/>
                    <a:pt x="295" y="225"/>
                    <a:pt x="450" y="225"/>
                  </a:cubicBezTo>
                  <a:cubicBezTo>
                    <a:pt x="540" y="225"/>
                    <a:pt x="632" y="219"/>
                    <a:pt x="723" y="219"/>
                  </a:cubicBezTo>
                  <a:cubicBezTo>
                    <a:pt x="816" y="219"/>
                    <a:pt x="909" y="225"/>
                    <a:pt x="1001" y="252"/>
                  </a:cubicBezTo>
                  <a:lnTo>
                    <a:pt x="1191" y="252"/>
                  </a:lnTo>
                  <a:cubicBezTo>
                    <a:pt x="1322" y="228"/>
                    <a:pt x="1453" y="228"/>
                    <a:pt x="1596" y="216"/>
                  </a:cubicBezTo>
                  <a:lnTo>
                    <a:pt x="1596" y="97"/>
                  </a:lnTo>
                  <a:cubicBezTo>
                    <a:pt x="1548" y="85"/>
                    <a:pt x="1489" y="73"/>
                    <a:pt x="1441" y="49"/>
                  </a:cubicBezTo>
                  <a:cubicBezTo>
                    <a:pt x="1251" y="73"/>
                    <a:pt x="1072" y="73"/>
                    <a:pt x="882" y="73"/>
                  </a:cubicBezTo>
                  <a:cubicBezTo>
                    <a:pt x="719" y="40"/>
                    <a:pt x="556" y="1"/>
                    <a:pt x="39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96" name="Google Shape;4396;p32"/>
            <p:cNvSpPr/>
            <p:nvPr/>
          </p:nvSpPr>
          <p:spPr>
            <a:xfrm>
              <a:off x="5272675" y="2097250"/>
              <a:ext cx="30375" cy="7025"/>
            </a:xfrm>
            <a:custGeom>
              <a:avLst/>
              <a:gdLst/>
              <a:ahLst/>
              <a:cxnLst/>
              <a:rect l="l" t="t" r="r" b="b"/>
              <a:pathLst>
                <a:path w="1215" h="281" extrusionOk="0">
                  <a:moveTo>
                    <a:pt x="261" y="1"/>
                  </a:moveTo>
                  <a:cubicBezTo>
                    <a:pt x="198" y="1"/>
                    <a:pt x="131" y="19"/>
                    <a:pt x="60" y="55"/>
                  </a:cubicBezTo>
                  <a:cubicBezTo>
                    <a:pt x="48" y="90"/>
                    <a:pt x="48" y="114"/>
                    <a:pt x="60" y="150"/>
                  </a:cubicBezTo>
                  <a:cubicBezTo>
                    <a:pt x="0" y="197"/>
                    <a:pt x="0" y="221"/>
                    <a:pt x="72" y="257"/>
                  </a:cubicBezTo>
                  <a:cubicBezTo>
                    <a:pt x="155" y="257"/>
                    <a:pt x="250" y="269"/>
                    <a:pt x="346" y="281"/>
                  </a:cubicBezTo>
                  <a:cubicBezTo>
                    <a:pt x="643" y="269"/>
                    <a:pt x="917" y="257"/>
                    <a:pt x="1215" y="233"/>
                  </a:cubicBezTo>
                  <a:cubicBezTo>
                    <a:pt x="1109" y="128"/>
                    <a:pt x="985" y="110"/>
                    <a:pt x="856" y="110"/>
                  </a:cubicBezTo>
                  <a:cubicBezTo>
                    <a:pt x="787" y="110"/>
                    <a:pt x="718" y="115"/>
                    <a:pt x="649" y="115"/>
                  </a:cubicBezTo>
                  <a:cubicBezTo>
                    <a:pt x="599" y="115"/>
                    <a:pt x="549" y="112"/>
                    <a:pt x="500" y="102"/>
                  </a:cubicBezTo>
                  <a:cubicBezTo>
                    <a:pt x="425" y="34"/>
                    <a:pt x="346" y="1"/>
                    <a:pt x="26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97" name="Google Shape;4397;p32"/>
            <p:cNvSpPr/>
            <p:nvPr/>
          </p:nvSpPr>
          <p:spPr>
            <a:xfrm>
              <a:off x="5263750" y="2100100"/>
              <a:ext cx="10725" cy="5500"/>
            </a:xfrm>
            <a:custGeom>
              <a:avLst/>
              <a:gdLst/>
              <a:ahLst/>
              <a:cxnLst/>
              <a:rect l="l" t="t" r="r" b="b"/>
              <a:pathLst>
                <a:path w="429" h="220" extrusionOk="0">
                  <a:moveTo>
                    <a:pt x="0" y="0"/>
                  </a:moveTo>
                  <a:lnTo>
                    <a:pt x="0" y="0"/>
                  </a:lnTo>
                  <a:cubicBezTo>
                    <a:pt x="50" y="157"/>
                    <a:pt x="125" y="220"/>
                    <a:pt x="218" y="220"/>
                  </a:cubicBezTo>
                  <a:cubicBezTo>
                    <a:pt x="281" y="220"/>
                    <a:pt x="352" y="191"/>
                    <a:pt x="429" y="143"/>
                  </a:cubicBezTo>
                  <a:cubicBezTo>
                    <a:pt x="417" y="107"/>
                    <a:pt x="417" y="60"/>
                    <a:pt x="417" y="36"/>
                  </a:cubicBezTo>
                  <a:cubicBezTo>
                    <a:pt x="262" y="24"/>
                    <a:pt x="131" y="24"/>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98" name="Google Shape;4398;p32"/>
            <p:cNvSpPr/>
            <p:nvPr/>
          </p:nvSpPr>
          <p:spPr>
            <a:xfrm>
              <a:off x="5918875" y="2806750"/>
              <a:ext cx="10150" cy="9175"/>
            </a:xfrm>
            <a:custGeom>
              <a:avLst/>
              <a:gdLst/>
              <a:ahLst/>
              <a:cxnLst/>
              <a:rect l="l" t="t" r="r" b="b"/>
              <a:pathLst>
                <a:path w="406" h="367" extrusionOk="0">
                  <a:moveTo>
                    <a:pt x="121" y="0"/>
                  </a:moveTo>
                  <a:cubicBezTo>
                    <a:pt x="64" y="0"/>
                    <a:pt x="17" y="26"/>
                    <a:pt x="1" y="130"/>
                  </a:cubicBezTo>
                  <a:cubicBezTo>
                    <a:pt x="1" y="202"/>
                    <a:pt x="72" y="345"/>
                    <a:pt x="132" y="357"/>
                  </a:cubicBezTo>
                  <a:cubicBezTo>
                    <a:pt x="153" y="363"/>
                    <a:pt x="171" y="366"/>
                    <a:pt x="188" y="366"/>
                  </a:cubicBezTo>
                  <a:cubicBezTo>
                    <a:pt x="293" y="366"/>
                    <a:pt x="314" y="245"/>
                    <a:pt x="334" y="142"/>
                  </a:cubicBezTo>
                  <a:cubicBezTo>
                    <a:pt x="406" y="95"/>
                    <a:pt x="406" y="59"/>
                    <a:pt x="334" y="23"/>
                  </a:cubicBezTo>
                  <a:cubicBezTo>
                    <a:pt x="324" y="25"/>
                    <a:pt x="314" y="26"/>
                    <a:pt x="304" y="26"/>
                  </a:cubicBezTo>
                  <a:cubicBezTo>
                    <a:pt x="245" y="26"/>
                    <a:pt x="178" y="0"/>
                    <a:pt x="12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99" name="Google Shape;4399;p32"/>
            <p:cNvSpPr/>
            <p:nvPr/>
          </p:nvSpPr>
          <p:spPr>
            <a:xfrm>
              <a:off x="5927225" y="2807625"/>
              <a:ext cx="11925" cy="4275"/>
            </a:xfrm>
            <a:custGeom>
              <a:avLst/>
              <a:gdLst/>
              <a:ahLst/>
              <a:cxnLst/>
              <a:rect l="l" t="t" r="r" b="b"/>
              <a:pathLst>
                <a:path w="477" h="171" extrusionOk="0">
                  <a:moveTo>
                    <a:pt x="0" y="0"/>
                  </a:moveTo>
                  <a:lnTo>
                    <a:pt x="0" y="107"/>
                  </a:lnTo>
                  <a:cubicBezTo>
                    <a:pt x="82" y="140"/>
                    <a:pt x="159" y="171"/>
                    <a:pt x="233" y="171"/>
                  </a:cubicBezTo>
                  <a:cubicBezTo>
                    <a:pt x="319" y="171"/>
                    <a:pt x="399" y="129"/>
                    <a:pt x="47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00" name="Google Shape;4400;p32"/>
            <p:cNvSpPr/>
            <p:nvPr/>
          </p:nvSpPr>
          <p:spPr>
            <a:xfrm>
              <a:off x="5372375" y="2107225"/>
              <a:ext cx="2725" cy="3300"/>
            </a:xfrm>
            <a:custGeom>
              <a:avLst/>
              <a:gdLst/>
              <a:ahLst/>
              <a:cxnLst/>
              <a:rect l="l" t="t" r="r" b="b"/>
              <a:pathLst>
                <a:path w="109" h="132" extrusionOk="0">
                  <a:moveTo>
                    <a:pt x="108" y="1"/>
                  </a:moveTo>
                  <a:cubicBezTo>
                    <a:pt x="1" y="48"/>
                    <a:pt x="1" y="96"/>
                    <a:pt x="84" y="132"/>
                  </a:cubicBezTo>
                  <a:cubicBezTo>
                    <a:pt x="84" y="96"/>
                    <a:pt x="108" y="48"/>
                    <a:pt x="10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01" name="Google Shape;4401;p32"/>
            <p:cNvSpPr/>
            <p:nvPr/>
          </p:nvSpPr>
          <p:spPr>
            <a:xfrm>
              <a:off x="5197375" y="3713775"/>
              <a:ext cx="212825" cy="35450"/>
            </a:xfrm>
            <a:custGeom>
              <a:avLst/>
              <a:gdLst/>
              <a:ahLst/>
              <a:cxnLst/>
              <a:rect l="l" t="t" r="r" b="b"/>
              <a:pathLst>
                <a:path w="8513" h="1418" extrusionOk="0">
                  <a:moveTo>
                    <a:pt x="1472" y="1"/>
                  </a:moveTo>
                  <a:cubicBezTo>
                    <a:pt x="1327" y="1"/>
                    <a:pt x="1190" y="37"/>
                    <a:pt x="1060" y="140"/>
                  </a:cubicBezTo>
                  <a:cubicBezTo>
                    <a:pt x="1001" y="149"/>
                    <a:pt x="944" y="154"/>
                    <a:pt x="887" y="154"/>
                  </a:cubicBezTo>
                  <a:cubicBezTo>
                    <a:pt x="666" y="154"/>
                    <a:pt x="454" y="89"/>
                    <a:pt x="226" y="32"/>
                  </a:cubicBezTo>
                  <a:cubicBezTo>
                    <a:pt x="107" y="199"/>
                    <a:pt x="0" y="366"/>
                    <a:pt x="83" y="568"/>
                  </a:cubicBezTo>
                  <a:cubicBezTo>
                    <a:pt x="191" y="658"/>
                    <a:pt x="316" y="669"/>
                    <a:pt x="442" y="669"/>
                  </a:cubicBezTo>
                  <a:cubicBezTo>
                    <a:pt x="488" y="669"/>
                    <a:pt x="534" y="668"/>
                    <a:pt x="580" y="668"/>
                  </a:cubicBezTo>
                  <a:cubicBezTo>
                    <a:pt x="660" y="668"/>
                    <a:pt x="738" y="673"/>
                    <a:pt x="810" y="699"/>
                  </a:cubicBezTo>
                  <a:cubicBezTo>
                    <a:pt x="881" y="711"/>
                    <a:pt x="953" y="711"/>
                    <a:pt x="1036" y="711"/>
                  </a:cubicBezTo>
                  <a:lnTo>
                    <a:pt x="1357" y="711"/>
                  </a:lnTo>
                  <a:cubicBezTo>
                    <a:pt x="1431" y="717"/>
                    <a:pt x="1505" y="718"/>
                    <a:pt x="1579" y="718"/>
                  </a:cubicBezTo>
                  <a:cubicBezTo>
                    <a:pt x="1681" y="718"/>
                    <a:pt x="1784" y="715"/>
                    <a:pt x="1885" y="715"/>
                  </a:cubicBezTo>
                  <a:cubicBezTo>
                    <a:pt x="2022" y="715"/>
                    <a:pt x="2156" y="721"/>
                    <a:pt x="2286" y="747"/>
                  </a:cubicBezTo>
                  <a:cubicBezTo>
                    <a:pt x="2357" y="783"/>
                    <a:pt x="2417" y="794"/>
                    <a:pt x="2477" y="818"/>
                  </a:cubicBezTo>
                  <a:cubicBezTo>
                    <a:pt x="2588" y="850"/>
                    <a:pt x="2704" y="855"/>
                    <a:pt x="2815" y="855"/>
                  </a:cubicBezTo>
                  <a:cubicBezTo>
                    <a:pt x="2871" y="855"/>
                    <a:pt x="2925" y="854"/>
                    <a:pt x="2977" y="854"/>
                  </a:cubicBezTo>
                  <a:cubicBezTo>
                    <a:pt x="3004" y="855"/>
                    <a:pt x="3031" y="856"/>
                    <a:pt x="3059" y="856"/>
                  </a:cubicBezTo>
                  <a:cubicBezTo>
                    <a:pt x="3169" y="856"/>
                    <a:pt x="3281" y="848"/>
                    <a:pt x="3392" y="848"/>
                  </a:cubicBezTo>
                  <a:cubicBezTo>
                    <a:pt x="3530" y="848"/>
                    <a:pt x="3667" y="860"/>
                    <a:pt x="3798" y="914"/>
                  </a:cubicBezTo>
                  <a:cubicBezTo>
                    <a:pt x="3893" y="949"/>
                    <a:pt x="3989" y="985"/>
                    <a:pt x="4096" y="985"/>
                  </a:cubicBezTo>
                  <a:cubicBezTo>
                    <a:pt x="4763" y="1056"/>
                    <a:pt x="5453" y="1033"/>
                    <a:pt x="6120" y="1187"/>
                  </a:cubicBezTo>
                  <a:cubicBezTo>
                    <a:pt x="6151" y="1184"/>
                    <a:pt x="6181" y="1183"/>
                    <a:pt x="6212" y="1183"/>
                  </a:cubicBezTo>
                  <a:cubicBezTo>
                    <a:pt x="6429" y="1183"/>
                    <a:pt x="6640" y="1250"/>
                    <a:pt x="6870" y="1271"/>
                  </a:cubicBezTo>
                  <a:cubicBezTo>
                    <a:pt x="6913" y="1268"/>
                    <a:pt x="6956" y="1267"/>
                    <a:pt x="7000" y="1267"/>
                  </a:cubicBezTo>
                  <a:cubicBezTo>
                    <a:pt x="7470" y="1267"/>
                    <a:pt x="7924" y="1418"/>
                    <a:pt x="8386" y="1418"/>
                  </a:cubicBezTo>
                  <a:cubicBezTo>
                    <a:pt x="8428" y="1418"/>
                    <a:pt x="8471" y="1416"/>
                    <a:pt x="8513" y="1414"/>
                  </a:cubicBezTo>
                  <a:lnTo>
                    <a:pt x="8513" y="1402"/>
                  </a:lnTo>
                  <a:cubicBezTo>
                    <a:pt x="8382" y="1161"/>
                    <a:pt x="8190" y="981"/>
                    <a:pt x="7901" y="981"/>
                  </a:cubicBezTo>
                  <a:cubicBezTo>
                    <a:pt x="7876" y="981"/>
                    <a:pt x="7850" y="982"/>
                    <a:pt x="7822" y="985"/>
                  </a:cubicBezTo>
                  <a:lnTo>
                    <a:pt x="7799" y="985"/>
                  </a:lnTo>
                  <a:lnTo>
                    <a:pt x="7799" y="854"/>
                  </a:lnTo>
                  <a:lnTo>
                    <a:pt x="7501" y="854"/>
                  </a:lnTo>
                  <a:cubicBezTo>
                    <a:pt x="7377" y="911"/>
                    <a:pt x="7253" y="936"/>
                    <a:pt x="7130" y="936"/>
                  </a:cubicBezTo>
                  <a:cubicBezTo>
                    <a:pt x="6946" y="936"/>
                    <a:pt x="6763" y="880"/>
                    <a:pt x="6584" y="794"/>
                  </a:cubicBezTo>
                  <a:cubicBezTo>
                    <a:pt x="6543" y="802"/>
                    <a:pt x="6502" y="805"/>
                    <a:pt x="6463" y="805"/>
                  </a:cubicBezTo>
                  <a:cubicBezTo>
                    <a:pt x="6092" y="805"/>
                    <a:pt x="5790" y="513"/>
                    <a:pt x="5426" y="513"/>
                  </a:cubicBezTo>
                  <a:cubicBezTo>
                    <a:pt x="5392" y="513"/>
                    <a:pt x="5357" y="515"/>
                    <a:pt x="5322" y="521"/>
                  </a:cubicBezTo>
                  <a:cubicBezTo>
                    <a:pt x="5144" y="521"/>
                    <a:pt x="4953" y="509"/>
                    <a:pt x="4798" y="449"/>
                  </a:cubicBezTo>
                  <a:cubicBezTo>
                    <a:pt x="4691" y="425"/>
                    <a:pt x="4584" y="402"/>
                    <a:pt x="4489" y="390"/>
                  </a:cubicBezTo>
                  <a:cubicBezTo>
                    <a:pt x="4274" y="390"/>
                    <a:pt x="4072" y="342"/>
                    <a:pt x="3858" y="283"/>
                  </a:cubicBezTo>
                  <a:cubicBezTo>
                    <a:pt x="3692" y="249"/>
                    <a:pt x="3531" y="242"/>
                    <a:pt x="3369" y="242"/>
                  </a:cubicBezTo>
                  <a:cubicBezTo>
                    <a:pt x="3239" y="242"/>
                    <a:pt x="3109" y="247"/>
                    <a:pt x="2977" y="247"/>
                  </a:cubicBezTo>
                  <a:cubicBezTo>
                    <a:pt x="2932" y="249"/>
                    <a:pt x="2888" y="251"/>
                    <a:pt x="2844" y="251"/>
                  </a:cubicBezTo>
                  <a:cubicBezTo>
                    <a:pt x="2674" y="251"/>
                    <a:pt x="2506" y="230"/>
                    <a:pt x="2346" y="163"/>
                  </a:cubicBezTo>
                  <a:cubicBezTo>
                    <a:pt x="2084" y="128"/>
                    <a:pt x="1846" y="44"/>
                    <a:pt x="1595" y="9"/>
                  </a:cubicBezTo>
                  <a:cubicBezTo>
                    <a:pt x="1554" y="3"/>
                    <a:pt x="1512" y="1"/>
                    <a:pt x="147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02" name="Google Shape;4402;p32"/>
            <p:cNvSpPr/>
            <p:nvPr/>
          </p:nvSpPr>
          <p:spPr>
            <a:xfrm>
              <a:off x="5545025" y="3742250"/>
              <a:ext cx="109275" cy="14325"/>
            </a:xfrm>
            <a:custGeom>
              <a:avLst/>
              <a:gdLst/>
              <a:ahLst/>
              <a:cxnLst/>
              <a:rect l="l" t="t" r="r" b="b"/>
              <a:pathLst>
                <a:path w="4371" h="573" extrusionOk="0">
                  <a:moveTo>
                    <a:pt x="72" y="1"/>
                  </a:moveTo>
                  <a:cubicBezTo>
                    <a:pt x="60" y="25"/>
                    <a:pt x="24" y="60"/>
                    <a:pt x="12" y="84"/>
                  </a:cubicBezTo>
                  <a:cubicBezTo>
                    <a:pt x="1" y="156"/>
                    <a:pt x="24" y="215"/>
                    <a:pt x="72" y="275"/>
                  </a:cubicBezTo>
                  <a:cubicBezTo>
                    <a:pt x="1501" y="453"/>
                    <a:pt x="2941" y="453"/>
                    <a:pt x="4370" y="572"/>
                  </a:cubicBezTo>
                  <a:cubicBezTo>
                    <a:pt x="4334" y="489"/>
                    <a:pt x="4299" y="382"/>
                    <a:pt x="4239" y="275"/>
                  </a:cubicBezTo>
                  <a:cubicBezTo>
                    <a:pt x="4287" y="239"/>
                    <a:pt x="4287" y="191"/>
                    <a:pt x="4227" y="156"/>
                  </a:cubicBezTo>
                  <a:cubicBezTo>
                    <a:pt x="4173" y="153"/>
                    <a:pt x="4119" y="152"/>
                    <a:pt x="4066" y="152"/>
                  </a:cubicBezTo>
                  <a:cubicBezTo>
                    <a:pt x="3860" y="152"/>
                    <a:pt x="3654" y="166"/>
                    <a:pt x="3449" y="166"/>
                  </a:cubicBezTo>
                  <a:cubicBezTo>
                    <a:pt x="3175" y="166"/>
                    <a:pt x="2902" y="141"/>
                    <a:pt x="2632" y="25"/>
                  </a:cubicBezTo>
                  <a:cubicBezTo>
                    <a:pt x="1786" y="13"/>
                    <a:pt x="917" y="13"/>
                    <a:pt x="7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03" name="Google Shape;4403;p32"/>
            <p:cNvSpPr/>
            <p:nvPr/>
          </p:nvSpPr>
          <p:spPr>
            <a:xfrm>
              <a:off x="5238750" y="3749850"/>
              <a:ext cx="108350" cy="22100"/>
            </a:xfrm>
            <a:custGeom>
              <a:avLst/>
              <a:gdLst/>
              <a:ahLst/>
              <a:cxnLst/>
              <a:rect l="l" t="t" r="r" b="b"/>
              <a:pathLst>
                <a:path w="4334" h="884" extrusionOk="0">
                  <a:moveTo>
                    <a:pt x="533" y="0"/>
                  </a:moveTo>
                  <a:cubicBezTo>
                    <a:pt x="348" y="0"/>
                    <a:pt x="167" y="30"/>
                    <a:pt x="0" y="173"/>
                  </a:cubicBezTo>
                  <a:cubicBezTo>
                    <a:pt x="131" y="375"/>
                    <a:pt x="429" y="209"/>
                    <a:pt x="572" y="411"/>
                  </a:cubicBezTo>
                  <a:cubicBezTo>
                    <a:pt x="664" y="420"/>
                    <a:pt x="757" y="428"/>
                    <a:pt x="849" y="428"/>
                  </a:cubicBezTo>
                  <a:cubicBezTo>
                    <a:pt x="888" y="428"/>
                    <a:pt x="926" y="427"/>
                    <a:pt x="964" y="423"/>
                  </a:cubicBezTo>
                  <a:cubicBezTo>
                    <a:pt x="1357" y="745"/>
                    <a:pt x="1845" y="506"/>
                    <a:pt x="2262" y="685"/>
                  </a:cubicBezTo>
                  <a:cubicBezTo>
                    <a:pt x="2659" y="735"/>
                    <a:pt x="3056" y="883"/>
                    <a:pt x="3460" y="883"/>
                  </a:cubicBezTo>
                  <a:cubicBezTo>
                    <a:pt x="3540" y="883"/>
                    <a:pt x="3621" y="877"/>
                    <a:pt x="3703" y="864"/>
                  </a:cubicBezTo>
                  <a:cubicBezTo>
                    <a:pt x="3822" y="840"/>
                    <a:pt x="3941" y="792"/>
                    <a:pt x="4001" y="673"/>
                  </a:cubicBezTo>
                  <a:cubicBezTo>
                    <a:pt x="4001" y="494"/>
                    <a:pt x="4120" y="423"/>
                    <a:pt x="4286" y="423"/>
                  </a:cubicBezTo>
                  <a:cubicBezTo>
                    <a:pt x="4334" y="328"/>
                    <a:pt x="4310" y="256"/>
                    <a:pt x="4227" y="209"/>
                  </a:cubicBezTo>
                  <a:cubicBezTo>
                    <a:pt x="4024" y="143"/>
                    <a:pt x="3819" y="128"/>
                    <a:pt x="3614" y="128"/>
                  </a:cubicBezTo>
                  <a:cubicBezTo>
                    <a:pt x="3442" y="128"/>
                    <a:pt x="3271" y="139"/>
                    <a:pt x="3102" y="139"/>
                  </a:cubicBezTo>
                  <a:cubicBezTo>
                    <a:pt x="3068" y="139"/>
                    <a:pt x="3034" y="138"/>
                    <a:pt x="3000" y="137"/>
                  </a:cubicBezTo>
                  <a:cubicBezTo>
                    <a:pt x="2958" y="135"/>
                    <a:pt x="2915" y="134"/>
                    <a:pt x="2872" y="134"/>
                  </a:cubicBezTo>
                  <a:cubicBezTo>
                    <a:pt x="2693" y="134"/>
                    <a:pt x="2512" y="151"/>
                    <a:pt x="2331" y="151"/>
                  </a:cubicBezTo>
                  <a:cubicBezTo>
                    <a:pt x="2120" y="151"/>
                    <a:pt x="1910" y="128"/>
                    <a:pt x="1703" y="30"/>
                  </a:cubicBezTo>
                  <a:cubicBezTo>
                    <a:pt x="1581" y="9"/>
                    <a:pt x="1460" y="4"/>
                    <a:pt x="1336" y="4"/>
                  </a:cubicBezTo>
                  <a:cubicBezTo>
                    <a:pt x="1253" y="4"/>
                    <a:pt x="1169" y="6"/>
                    <a:pt x="1083" y="6"/>
                  </a:cubicBezTo>
                  <a:cubicBezTo>
                    <a:pt x="1032" y="13"/>
                    <a:pt x="981" y="16"/>
                    <a:pt x="928" y="16"/>
                  </a:cubicBezTo>
                  <a:cubicBezTo>
                    <a:pt x="798" y="16"/>
                    <a:pt x="665" y="0"/>
                    <a:pt x="53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04" name="Google Shape;4404;p32"/>
            <p:cNvSpPr/>
            <p:nvPr/>
          </p:nvSpPr>
          <p:spPr>
            <a:xfrm>
              <a:off x="5482825" y="3729725"/>
              <a:ext cx="35425" cy="32200"/>
            </a:xfrm>
            <a:custGeom>
              <a:avLst/>
              <a:gdLst/>
              <a:ahLst/>
              <a:cxnLst/>
              <a:rect l="l" t="t" r="r" b="b"/>
              <a:pathLst>
                <a:path w="1417" h="1288" extrusionOk="0">
                  <a:moveTo>
                    <a:pt x="293" y="1"/>
                  </a:moveTo>
                  <a:cubicBezTo>
                    <a:pt x="287" y="1"/>
                    <a:pt x="281" y="1"/>
                    <a:pt x="274" y="2"/>
                  </a:cubicBezTo>
                  <a:cubicBezTo>
                    <a:pt x="60" y="37"/>
                    <a:pt x="0" y="204"/>
                    <a:pt x="0" y="383"/>
                  </a:cubicBezTo>
                  <a:cubicBezTo>
                    <a:pt x="0" y="680"/>
                    <a:pt x="60" y="978"/>
                    <a:pt x="0" y="1288"/>
                  </a:cubicBezTo>
                  <a:cubicBezTo>
                    <a:pt x="339" y="1154"/>
                    <a:pt x="612" y="866"/>
                    <a:pt x="943" y="866"/>
                  </a:cubicBezTo>
                  <a:cubicBezTo>
                    <a:pt x="1053" y="866"/>
                    <a:pt x="1170" y="898"/>
                    <a:pt x="1298" y="978"/>
                  </a:cubicBezTo>
                  <a:cubicBezTo>
                    <a:pt x="1298" y="978"/>
                    <a:pt x="1369" y="871"/>
                    <a:pt x="1417" y="811"/>
                  </a:cubicBezTo>
                  <a:cubicBezTo>
                    <a:pt x="1322" y="526"/>
                    <a:pt x="1072" y="561"/>
                    <a:pt x="869" y="514"/>
                  </a:cubicBezTo>
                  <a:cubicBezTo>
                    <a:pt x="726" y="478"/>
                    <a:pt x="500" y="537"/>
                    <a:pt x="572" y="264"/>
                  </a:cubicBezTo>
                  <a:cubicBezTo>
                    <a:pt x="503" y="127"/>
                    <a:pt x="435" y="1"/>
                    <a:pt x="29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05" name="Google Shape;4405;p32"/>
            <p:cNvSpPr/>
            <p:nvPr/>
          </p:nvSpPr>
          <p:spPr>
            <a:xfrm>
              <a:off x="5486975" y="3736300"/>
              <a:ext cx="60150" cy="13850"/>
            </a:xfrm>
            <a:custGeom>
              <a:avLst/>
              <a:gdLst/>
              <a:ahLst/>
              <a:cxnLst/>
              <a:rect l="l" t="t" r="r" b="b"/>
              <a:pathLst>
                <a:path w="2406" h="554" extrusionOk="0">
                  <a:moveTo>
                    <a:pt x="382" y="1"/>
                  </a:moveTo>
                  <a:cubicBezTo>
                    <a:pt x="191" y="13"/>
                    <a:pt x="1" y="60"/>
                    <a:pt x="251" y="263"/>
                  </a:cubicBezTo>
                  <a:cubicBezTo>
                    <a:pt x="537" y="501"/>
                    <a:pt x="941" y="370"/>
                    <a:pt x="1251" y="548"/>
                  </a:cubicBezTo>
                  <a:cubicBezTo>
                    <a:pt x="1291" y="548"/>
                    <a:pt x="1325" y="554"/>
                    <a:pt x="1354" y="554"/>
                  </a:cubicBezTo>
                  <a:cubicBezTo>
                    <a:pt x="1369" y="554"/>
                    <a:pt x="1382" y="552"/>
                    <a:pt x="1394" y="548"/>
                  </a:cubicBezTo>
                  <a:lnTo>
                    <a:pt x="1846" y="501"/>
                  </a:lnTo>
                  <a:cubicBezTo>
                    <a:pt x="2001" y="358"/>
                    <a:pt x="2251" y="429"/>
                    <a:pt x="2406" y="298"/>
                  </a:cubicBezTo>
                  <a:lnTo>
                    <a:pt x="2394" y="239"/>
                  </a:lnTo>
                  <a:cubicBezTo>
                    <a:pt x="2306" y="143"/>
                    <a:pt x="2194" y="125"/>
                    <a:pt x="2077" y="125"/>
                  </a:cubicBezTo>
                  <a:cubicBezTo>
                    <a:pt x="2005" y="125"/>
                    <a:pt x="1931" y="132"/>
                    <a:pt x="1858" y="132"/>
                  </a:cubicBezTo>
                  <a:cubicBezTo>
                    <a:pt x="1370" y="132"/>
                    <a:pt x="858" y="132"/>
                    <a:pt x="38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06" name="Google Shape;4406;p32"/>
            <p:cNvSpPr/>
            <p:nvPr/>
          </p:nvSpPr>
          <p:spPr>
            <a:xfrm>
              <a:off x="5334875" y="3771975"/>
              <a:ext cx="70275" cy="16025"/>
            </a:xfrm>
            <a:custGeom>
              <a:avLst/>
              <a:gdLst/>
              <a:ahLst/>
              <a:cxnLst/>
              <a:rect l="l" t="t" r="r" b="b"/>
              <a:pathLst>
                <a:path w="2811" h="641" extrusionOk="0">
                  <a:moveTo>
                    <a:pt x="321" y="0"/>
                  </a:moveTo>
                  <a:cubicBezTo>
                    <a:pt x="198" y="0"/>
                    <a:pt x="84" y="44"/>
                    <a:pt x="1" y="217"/>
                  </a:cubicBezTo>
                  <a:cubicBezTo>
                    <a:pt x="120" y="371"/>
                    <a:pt x="310" y="383"/>
                    <a:pt x="477" y="443"/>
                  </a:cubicBezTo>
                  <a:cubicBezTo>
                    <a:pt x="834" y="491"/>
                    <a:pt x="1168" y="550"/>
                    <a:pt x="1525" y="550"/>
                  </a:cubicBezTo>
                  <a:cubicBezTo>
                    <a:pt x="1552" y="543"/>
                    <a:pt x="1580" y="540"/>
                    <a:pt x="1608" y="540"/>
                  </a:cubicBezTo>
                  <a:cubicBezTo>
                    <a:pt x="1768" y="540"/>
                    <a:pt x="1930" y="640"/>
                    <a:pt x="2085" y="640"/>
                  </a:cubicBezTo>
                  <a:cubicBezTo>
                    <a:pt x="2171" y="640"/>
                    <a:pt x="2254" y="610"/>
                    <a:pt x="2334" y="514"/>
                  </a:cubicBezTo>
                  <a:cubicBezTo>
                    <a:pt x="2442" y="336"/>
                    <a:pt x="2703" y="491"/>
                    <a:pt x="2811" y="276"/>
                  </a:cubicBezTo>
                  <a:cubicBezTo>
                    <a:pt x="2719" y="151"/>
                    <a:pt x="2591" y="125"/>
                    <a:pt x="2462" y="125"/>
                  </a:cubicBezTo>
                  <a:cubicBezTo>
                    <a:pt x="2407" y="125"/>
                    <a:pt x="2352" y="130"/>
                    <a:pt x="2299" y="133"/>
                  </a:cubicBezTo>
                  <a:cubicBezTo>
                    <a:pt x="2230" y="174"/>
                    <a:pt x="2163" y="194"/>
                    <a:pt x="2097" y="194"/>
                  </a:cubicBezTo>
                  <a:cubicBezTo>
                    <a:pt x="2026" y="194"/>
                    <a:pt x="1956" y="171"/>
                    <a:pt x="1882" y="121"/>
                  </a:cubicBezTo>
                  <a:lnTo>
                    <a:pt x="1751" y="121"/>
                  </a:lnTo>
                  <a:cubicBezTo>
                    <a:pt x="1709" y="126"/>
                    <a:pt x="1667" y="128"/>
                    <a:pt x="1625" y="128"/>
                  </a:cubicBezTo>
                  <a:cubicBezTo>
                    <a:pt x="1346" y="128"/>
                    <a:pt x="1068" y="38"/>
                    <a:pt x="798" y="38"/>
                  </a:cubicBezTo>
                  <a:cubicBezTo>
                    <a:pt x="771" y="44"/>
                    <a:pt x="742" y="47"/>
                    <a:pt x="712" y="47"/>
                  </a:cubicBezTo>
                  <a:cubicBezTo>
                    <a:pt x="587" y="47"/>
                    <a:pt x="449" y="0"/>
                    <a:pt x="32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07" name="Google Shape;4407;p32"/>
            <p:cNvSpPr/>
            <p:nvPr/>
          </p:nvSpPr>
          <p:spPr>
            <a:xfrm>
              <a:off x="5306000" y="3766675"/>
              <a:ext cx="52725" cy="13900"/>
            </a:xfrm>
            <a:custGeom>
              <a:avLst/>
              <a:gdLst/>
              <a:ahLst/>
              <a:cxnLst/>
              <a:rect l="l" t="t" r="r" b="b"/>
              <a:pathLst>
                <a:path w="2109" h="556" extrusionOk="0">
                  <a:moveTo>
                    <a:pt x="1311" y="0"/>
                  </a:moveTo>
                  <a:cubicBezTo>
                    <a:pt x="1215" y="36"/>
                    <a:pt x="1120" y="48"/>
                    <a:pt x="1013" y="60"/>
                  </a:cubicBezTo>
                  <a:cubicBezTo>
                    <a:pt x="977" y="107"/>
                    <a:pt x="918" y="131"/>
                    <a:pt x="858" y="167"/>
                  </a:cubicBezTo>
                  <a:cubicBezTo>
                    <a:pt x="800" y="184"/>
                    <a:pt x="739" y="189"/>
                    <a:pt x="677" y="189"/>
                  </a:cubicBezTo>
                  <a:cubicBezTo>
                    <a:pt x="584" y="189"/>
                    <a:pt x="488" y="177"/>
                    <a:pt x="396" y="177"/>
                  </a:cubicBezTo>
                  <a:cubicBezTo>
                    <a:pt x="250" y="177"/>
                    <a:pt x="111" y="206"/>
                    <a:pt x="1" y="357"/>
                  </a:cubicBezTo>
                  <a:cubicBezTo>
                    <a:pt x="60" y="405"/>
                    <a:pt x="108" y="429"/>
                    <a:pt x="168" y="476"/>
                  </a:cubicBezTo>
                  <a:cubicBezTo>
                    <a:pt x="336" y="523"/>
                    <a:pt x="505" y="555"/>
                    <a:pt x="673" y="555"/>
                  </a:cubicBezTo>
                  <a:cubicBezTo>
                    <a:pt x="848" y="555"/>
                    <a:pt x="1021" y="520"/>
                    <a:pt x="1191" y="429"/>
                  </a:cubicBezTo>
                  <a:cubicBezTo>
                    <a:pt x="1300" y="349"/>
                    <a:pt x="1416" y="330"/>
                    <a:pt x="1533" y="330"/>
                  </a:cubicBezTo>
                  <a:cubicBezTo>
                    <a:pt x="1646" y="330"/>
                    <a:pt x="1761" y="348"/>
                    <a:pt x="1873" y="348"/>
                  </a:cubicBezTo>
                  <a:cubicBezTo>
                    <a:pt x="1924" y="348"/>
                    <a:pt x="1975" y="344"/>
                    <a:pt x="2025" y="333"/>
                  </a:cubicBezTo>
                  <a:cubicBezTo>
                    <a:pt x="2108" y="286"/>
                    <a:pt x="2108" y="238"/>
                    <a:pt x="2025" y="179"/>
                  </a:cubicBezTo>
                  <a:lnTo>
                    <a:pt x="1311"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08" name="Google Shape;4408;p32"/>
            <p:cNvSpPr/>
            <p:nvPr/>
          </p:nvSpPr>
          <p:spPr>
            <a:xfrm>
              <a:off x="5556925" y="3756725"/>
              <a:ext cx="41700" cy="11450"/>
            </a:xfrm>
            <a:custGeom>
              <a:avLst/>
              <a:gdLst/>
              <a:ahLst/>
              <a:cxnLst/>
              <a:rect l="l" t="t" r="r" b="b"/>
              <a:pathLst>
                <a:path w="1668" h="458" extrusionOk="0">
                  <a:moveTo>
                    <a:pt x="242" y="1"/>
                  </a:moveTo>
                  <a:cubicBezTo>
                    <a:pt x="171" y="1"/>
                    <a:pt x="110" y="36"/>
                    <a:pt x="72" y="148"/>
                  </a:cubicBezTo>
                  <a:cubicBezTo>
                    <a:pt x="1" y="386"/>
                    <a:pt x="382" y="267"/>
                    <a:pt x="489" y="434"/>
                  </a:cubicBezTo>
                  <a:cubicBezTo>
                    <a:pt x="668" y="446"/>
                    <a:pt x="846" y="446"/>
                    <a:pt x="1025" y="458"/>
                  </a:cubicBezTo>
                  <a:cubicBezTo>
                    <a:pt x="1136" y="299"/>
                    <a:pt x="1284" y="294"/>
                    <a:pt x="1437" y="294"/>
                  </a:cubicBezTo>
                  <a:cubicBezTo>
                    <a:pt x="1448" y="294"/>
                    <a:pt x="1459" y="294"/>
                    <a:pt x="1470" y="294"/>
                  </a:cubicBezTo>
                  <a:cubicBezTo>
                    <a:pt x="1536" y="294"/>
                    <a:pt x="1603" y="293"/>
                    <a:pt x="1668" y="279"/>
                  </a:cubicBezTo>
                  <a:cubicBezTo>
                    <a:pt x="1322" y="112"/>
                    <a:pt x="965" y="160"/>
                    <a:pt x="608" y="100"/>
                  </a:cubicBezTo>
                  <a:cubicBezTo>
                    <a:pt x="492" y="86"/>
                    <a:pt x="354" y="1"/>
                    <a:pt x="24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09" name="Google Shape;4409;p32"/>
            <p:cNvSpPr/>
            <p:nvPr/>
          </p:nvSpPr>
          <p:spPr>
            <a:xfrm>
              <a:off x="5726300" y="3814575"/>
              <a:ext cx="11025" cy="33925"/>
            </a:xfrm>
            <a:custGeom>
              <a:avLst/>
              <a:gdLst/>
              <a:ahLst/>
              <a:cxnLst/>
              <a:rect l="l" t="t" r="r" b="b"/>
              <a:pathLst>
                <a:path w="441" h="1357" extrusionOk="0">
                  <a:moveTo>
                    <a:pt x="298" y="1"/>
                  </a:moveTo>
                  <a:cubicBezTo>
                    <a:pt x="203" y="418"/>
                    <a:pt x="393" y="918"/>
                    <a:pt x="0" y="1275"/>
                  </a:cubicBezTo>
                  <a:cubicBezTo>
                    <a:pt x="70" y="1333"/>
                    <a:pt x="142" y="1357"/>
                    <a:pt x="214" y="1357"/>
                  </a:cubicBezTo>
                  <a:cubicBezTo>
                    <a:pt x="291" y="1357"/>
                    <a:pt x="367" y="1330"/>
                    <a:pt x="441" y="1287"/>
                  </a:cubicBezTo>
                  <a:lnTo>
                    <a:pt x="441" y="1156"/>
                  </a:lnTo>
                  <a:cubicBezTo>
                    <a:pt x="429" y="763"/>
                    <a:pt x="429" y="394"/>
                    <a:pt x="429" y="25"/>
                  </a:cubicBezTo>
                  <a:cubicBezTo>
                    <a:pt x="381" y="1"/>
                    <a:pt x="334" y="1"/>
                    <a:pt x="29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10" name="Google Shape;4410;p32"/>
            <p:cNvSpPr/>
            <p:nvPr/>
          </p:nvSpPr>
          <p:spPr>
            <a:xfrm>
              <a:off x="5363150" y="3753900"/>
              <a:ext cx="36525" cy="8150"/>
            </a:xfrm>
            <a:custGeom>
              <a:avLst/>
              <a:gdLst/>
              <a:ahLst/>
              <a:cxnLst/>
              <a:rect l="l" t="t" r="r" b="b"/>
              <a:pathLst>
                <a:path w="1461" h="326" extrusionOk="0">
                  <a:moveTo>
                    <a:pt x="220" y="0"/>
                  </a:moveTo>
                  <a:cubicBezTo>
                    <a:pt x="159" y="0"/>
                    <a:pt x="98" y="3"/>
                    <a:pt x="37" y="11"/>
                  </a:cubicBezTo>
                  <a:cubicBezTo>
                    <a:pt x="1" y="47"/>
                    <a:pt x="1" y="106"/>
                    <a:pt x="25" y="142"/>
                  </a:cubicBezTo>
                  <a:cubicBezTo>
                    <a:pt x="120" y="202"/>
                    <a:pt x="251" y="166"/>
                    <a:pt x="334" y="237"/>
                  </a:cubicBezTo>
                  <a:cubicBezTo>
                    <a:pt x="620" y="261"/>
                    <a:pt x="894" y="261"/>
                    <a:pt x="1168" y="273"/>
                  </a:cubicBezTo>
                  <a:cubicBezTo>
                    <a:pt x="1236" y="299"/>
                    <a:pt x="1301" y="325"/>
                    <a:pt x="1352" y="325"/>
                  </a:cubicBezTo>
                  <a:cubicBezTo>
                    <a:pt x="1418" y="325"/>
                    <a:pt x="1460" y="282"/>
                    <a:pt x="1453" y="142"/>
                  </a:cubicBezTo>
                  <a:lnTo>
                    <a:pt x="1453" y="142"/>
                  </a:lnTo>
                  <a:cubicBezTo>
                    <a:pt x="1440" y="142"/>
                    <a:pt x="1426" y="142"/>
                    <a:pt x="1412" y="142"/>
                  </a:cubicBezTo>
                  <a:cubicBezTo>
                    <a:pt x="1012" y="142"/>
                    <a:pt x="619" y="0"/>
                    <a:pt x="22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11" name="Google Shape;4411;p32"/>
            <p:cNvSpPr/>
            <p:nvPr/>
          </p:nvSpPr>
          <p:spPr>
            <a:xfrm>
              <a:off x="5392325" y="3757325"/>
              <a:ext cx="37825" cy="7500"/>
            </a:xfrm>
            <a:custGeom>
              <a:avLst/>
              <a:gdLst/>
              <a:ahLst/>
              <a:cxnLst/>
              <a:rect l="l" t="t" r="r" b="b"/>
              <a:pathLst>
                <a:path w="1513" h="300" extrusionOk="0">
                  <a:moveTo>
                    <a:pt x="414" y="0"/>
                  </a:moveTo>
                  <a:cubicBezTo>
                    <a:pt x="372" y="0"/>
                    <a:pt x="330" y="5"/>
                    <a:pt x="286" y="17"/>
                  </a:cubicBezTo>
                  <a:cubicBezTo>
                    <a:pt x="227" y="136"/>
                    <a:pt x="108" y="124"/>
                    <a:pt x="1" y="148"/>
                  </a:cubicBezTo>
                  <a:cubicBezTo>
                    <a:pt x="221" y="272"/>
                    <a:pt x="452" y="300"/>
                    <a:pt x="686" y="300"/>
                  </a:cubicBezTo>
                  <a:cubicBezTo>
                    <a:pt x="876" y="300"/>
                    <a:pt x="1068" y="282"/>
                    <a:pt x="1258" y="282"/>
                  </a:cubicBezTo>
                  <a:cubicBezTo>
                    <a:pt x="1327" y="282"/>
                    <a:pt x="1396" y="284"/>
                    <a:pt x="1465" y="291"/>
                  </a:cubicBezTo>
                  <a:cubicBezTo>
                    <a:pt x="1513" y="243"/>
                    <a:pt x="1513" y="195"/>
                    <a:pt x="1453" y="148"/>
                  </a:cubicBezTo>
                  <a:cubicBezTo>
                    <a:pt x="1358" y="136"/>
                    <a:pt x="1275" y="136"/>
                    <a:pt x="1179" y="124"/>
                  </a:cubicBezTo>
                  <a:cubicBezTo>
                    <a:pt x="1141" y="133"/>
                    <a:pt x="1104" y="137"/>
                    <a:pt x="1067" y="137"/>
                  </a:cubicBezTo>
                  <a:cubicBezTo>
                    <a:pt x="844" y="137"/>
                    <a:pt x="636" y="0"/>
                    <a:pt x="41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12" name="Google Shape;4412;p32"/>
            <p:cNvSpPr/>
            <p:nvPr/>
          </p:nvSpPr>
          <p:spPr>
            <a:xfrm>
              <a:off x="5694450" y="3842100"/>
              <a:ext cx="32175" cy="11800"/>
            </a:xfrm>
            <a:custGeom>
              <a:avLst/>
              <a:gdLst/>
              <a:ahLst/>
              <a:cxnLst/>
              <a:rect l="l" t="t" r="r" b="b"/>
              <a:pathLst>
                <a:path w="1287" h="472" extrusionOk="0">
                  <a:moveTo>
                    <a:pt x="301" y="0"/>
                  </a:moveTo>
                  <a:cubicBezTo>
                    <a:pt x="248" y="0"/>
                    <a:pt x="195" y="10"/>
                    <a:pt x="143" y="31"/>
                  </a:cubicBezTo>
                  <a:lnTo>
                    <a:pt x="0" y="305"/>
                  </a:lnTo>
                  <a:cubicBezTo>
                    <a:pt x="120" y="317"/>
                    <a:pt x="251" y="317"/>
                    <a:pt x="393" y="329"/>
                  </a:cubicBezTo>
                  <a:cubicBezTo>
                    <a:pt x="485" y="384"/>
                    <a:pt x="581" y="395"/>
                    <a:pt x="677" y="395"/>
                  </a:cubicBezTo>
                  <a:cubicBezTo>
                    <a:pt x="739" y="395"/>
                    <a:pt x="801" y="390"/>
                    <a:pt x="863" y="390"/>
                  </a:cubicBezTo>
                  <a:cubicBezTo>
                    <a:pt x="954" y="390"/>
                    <a:pt x="1044" y="400"/>
                    <a:pt x="1132" y="448"/>
                  </a:cubicBezTo>
                  <a:cubicBezTo>
                    <a:pt x="1179" y="472"/>
                    <a:pt x="1239" y="472"/>
                    <a:pt x="1286" y="472"/>
                  </a:cubicBezTo>
                  <a:cubicBezTo>
                    <a:pt x="1274" y="364"/>
                    <a:pt x="1274" y="269"/>
                    <a:pt x="1274" y="150"/>
                  </a:cubicBezTo>
                  <a:lnTo>
                    <a:pt x="1060" y="150"/>
                  </a:lnTo>
                  <a:cubicBezTo>
                    <a:pt x="893" y="91"/>
                    <a:pt x="715" y="138"/>
                    <a:pt x="572" y="67"/>
                  </a:cubicBezTo>
                  <a:cubicBezTo>
                    <a:pt x="488" y="29"/>
                    <a:pt x="395" y="0"/>
                    <a:pt x="30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13" name="Google Shape;4413;p32"/>
            <p:cNvSpPr/>
            <p:nvPr/>
          </p:nvSpPr>
          <p:spPr>
            <a:xfrm>
              <a:off x="5369700" y="3782025"/>
              <a:ext cx="29800" cy="7925"/>
            </a:xfrm>
            <a:custGeom>
              <a:avLst/>
              <a:gdLst/>
              <a:ahLst/>
              <a:cxnLst/>
              <a:rect l="l" t="t" r="r" b="b"/>
              <a:pathLst>
                <a:path w="1192" h="317" extrusionOk="0">
                  <a:moveTo>
                    <a:pt x="188" y="1"/>
                  </a:moveTo>
                  <a:cubicBezTo>
                    <a:pt x="146" y="1"/>
                    <a:pt x="104" y="5"/>
                    <a:pt x="60" y="17"/>
                  </a:cubicBezTo>
                  <a:cubicBezTo>
                    <a:pt x="13" y="41"/>
                    <a:pt x="1" y="89"/>
                    <a:pt x="13" y="148"/>
                  </a:cubicBezTo>
                  <a:cubicBezTo>
                    <a:pt x="72" y="208"/>
                    <a:pt x="144" y="231"/>
                    <a:pt x="215" y="279"/>
                  </a:cubicBezTo>
                  <a:cubicBezTo>
                    <a:pt x="228" y="305"/>
                    <a:pt x="251" y="316"/>
                    <a:pt x="277" y="316"/>
                  </a:cubicBezTo>
                  <a:cubicBezTo>
                    <a:pt x="299" y="316"/>
                    <a:pt x="324" y="308"/>
                    <a:pt x="346" y="291"/>
                  </a:cubicBezTo>
                  <a:cubicBezTo>
                    <a:pt x="406" y="315"/>
                    <a:pt x="453" y="315"/>
                    <a:pt x="489" y="315"/>
                  </a:cubicBezTo>
                  <a:cubicBezTo>
                    <a:pt x="535" y="303"/>
                    <a:pt x="582" y="300"/>
                    <a:pt x="629" y="300"/>
                  </a:cubicBezTo>
                  <a:cubicBezTo>
                    <a:pt x="706" y="300"/>
                    <a:pt x="783" y="309"/>
                    <a:pt x="858" y="309"/>
                  </a:cubicBezTo>
                  <a:cubicBezTo>
                    <a:pt x="980" y="309"/>
                    <a:pt x="1096" y="285"/>
                    <a:pt x="1191" y="160"/>
                  </a:cubicBezTo>
                  <a:cubicBezTo>
                    <a:pt x="1108" y="148"/>
                    <a:pt x="1013" y="136"/>
                    <a:pt x="941" y="112"/>
                  </a:cubicBezTo>
                  <a:cubicBezTo>
                    <a:pt x="898" y="124"/>
                    <a:pt x="855" y="129"/>
                    <a:pt x="814" y="129"/>
                  </a:cubicBezTo>
                  <a:cubicBezTo>
                    <a:pt x="599" y="129"/>
                    <a:pt x="402" y="1"/>
                    <a:pt x="18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14" name="Google Shape;4414;p32"/>
            <p:cNvSpPr/>
            <p:nvPr/>
          </p:nvSpPr>
          <p:spPr>
            <a:xfrm>
              <a:off x="5356600" y="3771300"/>
              <a:ext cx="22050" cy="7425"/>
            </a:xfrm>
            <a:custGeom>
              <a:avLst/>
              <a:gdLst/>
              <a:ahLst/>
              <a:cxnLst/>
              <a:rect l="l" t="t" r="r" b="b"/>
              <a:pathLst>
                <a:path w="882" h="297" extrusionOk="0">
                  <a:moveTo>
                    <a:pt x="410" y="0"/>
                  </a:moveTo>
                  <a:cubicBezTo>
                    <a:pt x="308" y="0"/>
                    <a:pt x="205" y="9"/>
                    <a:pt x="103" y="9"/>
                  </a:cubicBezTo>
                  <a:cubicBezTo>
                    <a:pt x="69" y="9"/>
                    <a:pt x="35" y="8"/>
                    <a:pt x="1" y="6"/>
                  </a:cubicBezTo>
                  <a:lnTo>
                    <a:pt x="1" y="148"/>
                  </a:lnTo>
                  <a:cubicBezTo>
                    <a:pt x="199" y="148"/>
                    <a:pt x="392" y="297"/>
                    <a:pt x="587" y="297"/>
                  </a:cubicBezTo>
                  <a:cubicBezTo>
                    <a:pt x="685" y="297"/>
                    <a:pt x="783" y="260"/>
                    <a:pt x="882" y="148"/>
                  </a:cubicBezTo>
                  <a:cubicBezTo>
                    <a:pt x="738" y="24"/>
                    <a:pt x="576" y="0"/>
                    <a:pt x="41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15" name="Google Shape;4415;p32"/>
            <p:cNvSpPr/>
            <p:nvPr/>
          </p:nvSpPr>
          <p:spPr>
            <a:xfrm>
              <a:off x="5665275" y="3778250"/>
              <a:ext cx="32775" cy="4075"/>
            </a:xfrm>
            <a:custGeom>
              <a:avLst/>
              <a:gdLst/>
              <a:ahLst/>
              <a:cxnLst/>
              <a:rect l="l" t="t" r="r" b="b"/>
              <a:pathLst>
                <a:path w="1311" h="163" extrusionOk="0">
                  <a:moveTo>
                    <a:pt x="206" y="0"/>
                  </a:moveTo>
                  <a:cubicBezTo>
                    <a:pt x="138" y="0"/>
                    <a:pt x="69" y="4"/>
                    <a:pt x="1" y="13"/>
                  </a:cubicBezTo>
                  <a:cubicBezTo>
                    <a:pt x="199" y="132"/>
                    <a:pt x="403" y="162"/>
                    <a:pt x="611" y="162"/>
                  </a:cubicBezTo>
                  <a:cubicBezTo>
                    <a:pt x="822" y="162"/>
                    <a:pt x="1036" y="132"/>
                    <a:pt x="1254" y="132"/>
                  </a:cubicBezTo>
                  <a:cubicBezTo>
                    <a:pt x="1273" y="132"/>
                    <a:pt x="1292" y="132"/>
                    <a:pt x="1310" y="132"/>
                  </a:cubicBezTo>
                  <a:cubicBezTo>
                    <a:pt x="1310" y="85"/>
                    <a:pt x="1287" y="61"/>
                    <a:pt x="1275" y="13"/>
                  </a:cubicBezTo>
                  <a:cubicBezTo>
                    <a:pt x="1168" y="41"/>
                    <a:pt x="1061" y="50"/>
                    <a:pt x="954" y="50"/>
                  </a:cubicBezTo>
                  <a:cubicBezTo>
                    <a:pt x="707" y="50"/>
                    <a:pt x="457" y="0"/>
                    <a:pt x="20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16" name="Google Shape;4416;p32"/>
            <p:cNvSpPr/>
            <p:nvPr/>
          </p:nvSpPr>
          <p:spPr>
            <a:xfrm>
              <a:off x="5346200" y="3754900"/>
              <a:ext cx="25900" cy="5825"/>
            </a:xfrm>
            <a:custGeom>
              <a:avLst/>
              <a:gdLst/>
              <a:ahLst/>
              <a:cxnLst/>
              <a:rect l="l" t="t" r="r" b="b"/>
              <a:pathLst>
                <a:path w="1036" h="233" extrusionOk="0">
                  <a:moveTo>
                    <a:pt x="334" y="1"/>
                  </a:moveTo>
                  <a:cubicBezTo>
                    <a:pt x="220" y="1"/>
                    <a:pt x="109" y="34"/>
                    <a:pt x="0" y="126"/>
                  </a:cubicBezTo>
                  <a:lnTo>
                    <a:pt x="0" y="233"/>
                  </a:lnTo>
                  <a:cubicBezTo>
                    <a:pt x="345" y="221"/>
                    <a:pt x="691" y="221"/>
                    <a:pt x="1036" y="221"/>
                  </a:cubicBezTo>
                  <a:cubicBezTo>
                    <a:pt x="941" y="126"/>
                    <a:pt x="822" y="114"/>
                    <a:pt x="715" y="90"/>
                  </a:cubicBezTo>
                  <a:cubicBezTo>
                    <a:pt x="584" y="40"/>
                    <a:pt x="457" y="1"/>
                    <a:pt x="33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17" name="Google Shape;4417;p32"/>
            <p:cNvSpPr/>
            <p:nvPr/>
          </p:nvSpPr>
          <p:spPr>
            <a:xfrm>
              <a:off x="5378625" y="3803875"/>
              <a:ext cx="23250" cy="3650"/>
            </a:xfrm>
            <a:custGeom>
              <a:avLst/>
              <a:gdLst/>
              <a:ahLst/>
              <a:cxnLst/>
              <a:rect l="l" t="t" r="r" b="b"/>
              <a:pathLst>
                <a:path w="930" h="146" extrusionOk="0">
                  <a:moveTo>
                    <a:pt x="846" y="0"/>
                  </a:moveTo>
                  <a:cubicBezTo>
                    <a:pt x="572" y="12"/>
                    <a:pt x="287" y="12"/>
                    <a:pt x="1" y="12"/>
                  </a:cubicBezTo>
                  <a:cubicBezTo>
                    <a:pt x="133" y="117"/>
                    <a:pt x="273" y="145"/>
                    <a:pt x="418" y="145"/>
                  </a:cubicBezTo>
                  <a:cubicBezTo>
                    <a:pt x="585" y="145"/>
                    <a:pt x="757" y="108"/>
                    <a:pt x="930" y="108"/>
                  </a:cubicBezTo>
                  <a:cubicBezTo>
                    <a:pt x="894" y="72"/>
                    <a:pt x="870" y="48"/>
                    <a:pt x="84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18" name="Google Shape;4418;p32"/>
            <p:cNvSpPr/>
            <p:nvPr/>
          </p:nvSpPr>
          <p:spPr>
            <a:xfrm>
              <a:off x="5428050" y="3761000"/>
              <a:ext cx="8650" cy="6725"/>
            </a:xfrm>
            <a:custGeom>
              <a:avLst/>
              <a:gdLst/>
              <a:ahLst/>
              <a:cxnLst/>
              <a:rect l="l" t="t" r="r" b="b"/>
              <a:pathLst>
                <a:path w="346" h="269" extrusionOk="0">
                  <a:moveTo>
                    <a:pt x="0" y="1"/>
                  </a:moveTo>
                  <a:cubicBezTo>
                    <a:pt x="24" y="48"/>
                    <a:pt x="24" y="96"/>
                    <a:pt x="24" y="144"/>
                  </a:cubicBezTo>
                  <a:cubicBezTo>
                    <a:pt x="83" y="223"/>
                    <a:pt x="151" y="269"/>
                    <a:pt x="233" y="269"/>
                  </a:cubicBezTo>
                  <a:cubicBezTo>
                    <a:pt x="250" y="269"/>
                    <a:pt x="268" y="267"/>
                    <a:pt x="286" y="263"/>
                  </a:cubicBezTo>
                  <a:cubicBezTo>
                    <a:pt x="322" y="239"/>
                    <a:pt x="346" y="179"/>
                    <a:pt x="334" y="156"/>
                  </a:cubicBezTo>
                  <a:cubicBezTo>
                    <a:pt x="286" y="37"/>
                    <a:pt x="179" y="1"/>
                    <a:pt x="6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19" name="Google Shape;4419;p32"/>
            <p:cNvSpPr/>
            <p:nvPr/>
          </p:nvSpPr>
          <p:spPr>
            <a:xfrm>
              <a:off x="5407200" y="3807725"/>
              <a:ext cx="18800" cy="3325"/>
            </a:xfrm>
            <a:custGeom>
              <a:avLst/>
              <a:gdLst/>
              <a:ahLst/>
              <a:cxnLst/>
              <a:rect l="l" t="t" r="r" b="b"/>
              <a:pathLst>
                <a:path w="752" h="133" extrusionOk="0">
                  <a:moveTo>
                    <a:pt x="289" y="0"/>
                  </a:moveTo>
                  <a:cubicBezTo>
                    <a:pt x="222" y="0"/>
                    <a:pt x="154" y="3"/>
                    <a:pt x="85" y="3"/>
                  </a:cubicBezTo>
                  <a:cubicBezTo>
                    <a:pt x="57" y="3"/>
                    <a:pt x="29" y="2"/>
                    <a:pt x="1" y="1"/>
                  </a:cubicBezTo>
                  <a:lnTo>
                    <a:pt x="1" y="1"/>
                  </a:lnTo>
                  <a:cubicBezTo>
                    <a:pt x="114" y="108"/>
                    <a:pt x="239" y="132"/>
                    <a:pt x="367" y="132"/>
                  </a:cubicBezTo>
                  <a:cubicBezTo>
                    <a:pt x="469" y="132"/>
                    <a:pt x="574" y="117"/>
                    <a:pt x="675" y="117"/>
                  </a:cubicBezTo>
                  <a:cubicBezTo>
                    <a:pt x="701" y="117"/>
                    <a:pt x="726" y="118"/>
                    <a:pt x="751" y="120"/>
                  </a:cubicBezTo>
                  <a:cubicBezTo>
                    <a:pt x="602" y="16"/>
                    <a:pt x="448" y="0"/>
                    <a:pt x="28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20" name="Google Shape;4420;p32"/>
            <p:cNvSpPr/>
            <p:nvPr/>
          </p:nvSpPr>
          <p:spPr>
            <a:xfrm>
              <a:off x="5432225" y="3811200"/>
              <a:ext cx="15800" cy="3300"/>
            </a:xfrm>
            <a:custGeom>
              <a:avLst/>
              <a:gdLst/>
              <a:ahLst/>
              <a:cxnLst/>
              <a:rect l="l" t="t" r="r" b="b"/>
              <a:pathLst>
                <a:path w="632" h="132" extrusionOk="0">
                  <a:moveTo>
                    <a:pt x="281" y="1"/>
                  </a:moveTo>
                  <a:cubicBezTo>
                    <a:pt x="190" y="1"/>
                    <a:pt x="95" y="12"/>
                    <a:pt x="0" y="17"/>
                  </a:cubicBezTo>
                  <a:cubicBezTo>
                    <a:pt x="99" y="109"/>
                    <a:pt x="207" y="132"/>
                    <a:pt x="318" y="132"/>
                  </a:cubicBezTo>
                  <a:cubicBezTo>
                    <a:pt x="421" y="132"/>
                    <a:pt x="528" y="112"/>
                    <a:pt x="631" y="112"/>
                  </a:cubicBezTo>
                  <a:cubicBezTo>
                    <a:pt x="527" y="22"/>
                    <a:pt x="408" y="1"/>
                    <a:pt x="28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21" name="Google Shape;4421;p32"/>
            <p:cNvSpPr/>
            <p:nvPr/>
          </p:nvSpPr>
          <p:spPr>
            <a:xfrm>
              <a:off x="5708450" y="3843525"/>
              <a:ext cx="12225" cy="3350"/>
            </a:xfrm>
            <a:custGeom>
              <a:avLst/>
              <a:gdLst/>
              <a:ahLst/>
              <a:cxnLst/>
              <a:rect l="l" t="t" r="r" b="b"/>
              <a:pathLst>
                <a:path w="489" h="134" extrusionOk="0">
                  <a:moveTo>
                    <a:pt x="215" y="0"/>
                  </a:moveTo>
                  <a:cubicBezTo>
                    <a:pt x="145" y="0"/>
                    <a:pt x="73" y="12"/>
                    <a:pt x="0" y="22"/>
                  </a:cubicBezTo>
                  <a:cubicBezTo>
                    <a:pt x="83" y="112"/>
                    <a:pt x="178" y="133"/>
                    <a:pt x="276" y="133"/>
                  </a:cubicBezTo>
                  <a:cubicBezTo>
                    <a:pt x="346" y="133"/>
                    <a:pt x="418" y="122"/>
                    <a:pt x="488" y="117"/>
                  </a:cubicBezTo>
                  <a:cubicBezTo>
                    <a:pt x="411" y="25"/>
                    <a:pt x="316" y="0"/>
                    <a:pt x="21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22" name="Google Shape;4422;p32"/>
            <p:cNvSpPr/>
            <p:nvPr/>
          </p:nvSpPr>
          <p:spPr>
            <a:xfrm>
              <a:off x="5381900" y="3775000"/>
              <a:ext cx="10450" cy="3525"/>
            </a:xfrm>
            <a:custGeom>
              <a:avLst/>
              <a:gdLst/>
              <a:ahLst/>
              <a:cxnLst/>
              <a:rect l="l" t="t" r="r" b="b"/>
              <a:pathLst>
                <a:path w="418" h="141" extrusionOk="0">
                  <a:moveTo>
                    <a:pt x="1" y="0"/>
                  </a:moveTo>
                  <a:lnTo>
                    <a:pt x="1" y="0"/>
                  </a:lnTo>
                  <a:cubicBezTo>
                    <a:pt x="72" y="96"/>
                    <a:pt x="141" y="140"/>
                    <a:pt x="209" y="140"/>
                  </a:cubicBezTo>
                  <a:cubicBezTo>
                    <a:pt x="278" y="140"/>
                    <a:pt x="346" y="96"/>
                    <a:pt x="418" y="12"/>
                  </a:cubicBezTo>
                  <a:cubicBezTo>
                    <a:pt x="275" y="12"/>
                    <a:pt x="144"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23" name="Google Shape;4423;p32"/>
            <p:cNvSpPr/>
            <p:nvPr/>
          </p:nvSpPr>
          <p:spPr>
            <a:xfrm>
              <a:off x="5582525" y="3767975"/>
              <a:ext cx="11350" cy="3300"/>
            </a:xfrm>
            <a:custGeom>
              <a:avLst/>
              <a:gdLst/>
              <a:ahLst/>
              <a:cxnLst/>
              <a:rect l="l" t="t" r="r" b="b"/>
              <a:pathLst>
                <a:path w="454" h="132" extrusionOk="0">
                  <a:moveTo>
                    <a:pt x="138" y="1"/>
                  </a:moveTo>
                  <a:cubicBezTo>
                    <a:pt x="93" y="1"/>
                    <a:pt x="47" y="4"/>
                    <a:pt x="1" y="8"/>
                  </a:cubicBezTo>
                  <a:cubicBezTo>
                    <a:pt x="92" y="108"/>
                    <a:pt x="212" y="132"/>
                    <a:pt x="338" y="132"/>
                  </a:cubicBezTo>
                  <a:cubicBezTo>
                    <a:pt x="376" y="132"/>
                    <a:pt x="415" y="129"/>
                    <a:pt x="453" y="127"/>
                  </a:cubicBezTo>
                  <a:cubicBezTo>
                    <a:pt x="367" y="23"/>
                    <a:pt x="256" y="1"/>
                    <a:pt x="13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24" name="Google Shape;4424;p32"/>
            <p:cNvSpPr/>
            <p:nvPr/>
          </p:nvSpPr>
          <p:spPr>
            <a:xfrm>
              <a:off x="5253925" y="3702375"/>
              <a:ext cx="81575" cy="22350"/>
            </a:xfrm>
            <a:custGeom>
              <a:avLst/>
              <a:gdLst/>
              <a:ahLst/>
              <a:cxnLst/>
              <a:rect l="l" t="t" r="r" b="b"/>
              <a:pathLst>
                <a:path w="3263" h="894" extrusionOk="0">
                  <a:moveTo>
                    <a:pt x="95" y="0"/>
                  </a:moveTo>
                  <a:cubicBezTo>
                    <a:pt x="84" y="24"/>
                    <a:pt x="60" y="72"/>
                    <a:pt x="24" y="84"/>
                  </a:cubicBezTo>
                  <a:cubicBezTo>
                    <a:pt x="0" y="167"/>
                    <a:pt x="24" y="238"/>
                    <a:pt x="60" y="310"/>
                  </a:cubicBezTo>
                  <a:cubicBezTo>
                    <a:pt x="738" y="584"/>
                    <a:pt x="1465" y="619"/>
                    <a:pt x="2167" y="786"/>
                  </a:cubicBezTo>
                  <a:cubicBezTo>
                    <a:pt x="2393" y="795"/>
                    <a:pt x="2605" y="893"/>
                    <a:pt x="2835" y="893"/>
                  </a:cubicBezTo>
                  <a:cubicBezTo>
                    <a:pt x="2908" y="893"/>
                    <a:pt x="2983" y="883"/>
                    <a:pt x="3060" y="858"/>
                  </a:cubicBezTo>
                  <a:cubicBezTo>
                    <a:pt x="3179" y="822"/>
                    <a:pt x="3263" y="774"/>
                    <a:pt x="3239" y="619"/>
                  </a:cubicBezTo>
                  <a:cubicBezTo>
                    <a:pt x="3060" y="560"/>
                    <a:pt x="2834" y="643"/>
                    <a:pt x="2679" y="465"/>
                  </a:cubicBezTo>
                  <a:cubicBezTo>
                    <a:pt x="2191" y="429"/>
                    <a:pt x="1703" y="346"/>
                    <a:pt x="1238" y="179"/>
                  </a:cubicBezTo>
                  <a:cubicBezTo>
                    <a:pt x="1191" y="124"/>
                    <a:pt x="1139" y="97"/>
                    <a:pt x="1084" y="97"/>
                  </a:cubicBezTo>
                  <a:cubicBezTo>
                    <a:pt x="1042" y="97"/>
                    <a:pt x="999" y="113"/>
                    <a:pt x="953" y="143"/>
                  </a:cubicBezTo>
                  <a:cubicBezTo>
                    <a:pt x="914" y="149"/>
                    <a:pt x="877" y="152"/>
                    <a:pt x="840" y="152"/>
                  </a:cubicBezTo>
                  <a:cubicBezTo>
                    <a:pt x="578" y="152"/>
                    <a:pt x="346" y="21"/>
                    <a:pt x="9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25" name="Google Shape;4425;p32"/>
            <p:cNvSpPr/>
            <p:nvPr/>
          </p:nvSpPr>
          <p:spPr>
            <a:xfrm>
              <a:off x="5327725" y="3723700"/>
              <a:ext cx="37850" cy="12025"/>
            </a:xfrm>
            <a:custGeom>
              <a:avLst/>
              <a:gdLst/>
              <a:ahLst/>
              <a:cxnLst/>
              <a:rect l="l" t="t" r="r" b="b"/>
              <a:pathLst>
                <a:path w="1514" h="481" extrusionOk="0">
                  <a:moveTo>
                    <a:pt x="769" y="0"/>
                  </a:moveTo>
                  <a:cubicBezTo>
                    <a:pt x="755" y="0"/>
                    <a:pt x="741" y="2"/>
                    <a:pt x="727" y="5"/>
                  </a:cubicBezTo>
                  <a:cubicBezTo>
                    <a:pt x="608" y="52"/>
                    <a:pt x="477" y="28"/>
                    <a:pt x="358" y="40"/>
                  </a:cubicBezTo>
                  <a:cubicBezTo>
                    <a:pt x="227" y="100"/>
                    <a:pt x="1" y="64"/>
                    <a:pt x="49" y="326"/>
                  </a:cubicBezTo>
                  <a:cubicBezTo>
                    <a:pt x="501" y="362"/>
                    <a:pt x="977" y="421"/>
                    <a:pt x="1454" y="481"/>
                  </a:cubicBezTo>
                  <a:cubicBezTo>
                    <a:pt x="1513" y="421"/>
                    <a:pt x="1513" y="386"/>
                    <a:pt x="1477" y="314"/>
                  </a:cubicBezTo>
                  <a:cubicBezTo>
                    <a:pt x="1442" y="304"/>
                    <a:pt x="1404" y="301"/>
                    <a:pt x="1364" y="301"/>
                  </a:cubicBezTo>
                  <a:cubicBezTo>
                    <a:pt x="1298" y="301"/>
                    <a:pt x="1229" y="310"/>
                    <a:pt x="1163" y="310"/>
                  </a:cubicBezTo>
                  <a:cubicBezTo>
                    <a:pt x="1029" y="310"/>
                    <a:pt x="914" y="274"/>
                    <a:pt x="894" y="52"/>
                  </a:cubicBezTo>
                  <a:cubicBezTo>
                    <a:pt x="858" y="16"/>
                    <a:pt x="814" y="0"/>
                    <a:pt x="76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26" name="Google Shape;4426;p32"/>
            <p:cNvSpPr/>
            <p:nvPr/>
          </p:nvSpPr>
          <p:spPr>
            <a:xfrm>
              <a:off x="5317025" y="3718650"/>
              <a:ext cx="25925" cy="13375"/>
            </a:xfrm>
            <a:custGeom>
              <a:avLst/>
              <a:gdLst/>
              <a:ahLst/>
              <a:cxnLst/>
              <a:rect l="l" t="t" r="r" b="b"/>
              <a:pathLst>
                <a:path w="1037" h="535" extrusionOk="0">
                  <a:moveTo>
                    <a:pt x="788" y="0"/>
                  </a:moveTo>
                  <a:cubicBezTo>
                    <a:pt x="764" y="0"/>
                    <a:pt x="739" y="2"/>
                    <a:pt x="715" y="4"/>
                  </a:cubicBezTo>
                  <a:cubicBezTo>
                    <a:pt x="655" y="52"/>
                    <a:pt x="608" y="88"/>
                    <a:pt x="560" y="135"/>
                  </a:cubicBezTo>
                  <a:cubicBezTo>
                    <a:pt x="477" y="207"/>
                    <a:pt x="358" y="183"/>
                    <a:pt x="250" y="230"/>
                  </a:cubicBezTo>
                  <a:cubicBezTo>
                    <a:pt x="143" y="254"/>
                    <a:pt x="36" y="302"/>
                    <a:pt x="0" y="421"/>
                  </a:cubicBezTo>
                  <a:cubicBezTo>
                    <a:pt x="94" y="514"/>
                    <a:pt x="205" y="535"/>
                    <a:pt x="317" y="535"/>
                  </a:cubicBezTo>
                  <a:cubicBezTo>
                    <a:pt x="362" y="535"/>
                    <a:pt x="408" y="531"/>
                    <a:pt x="453" y="528"/>
                  </a:cubicBezTo>
                  <a:cubicBezTo>
                    <a:pt x="560" y="349"/>
                    <a:pt x="750" y="397"/>
                    <a:pt x="905" y="361"/>
                  </a:cubicBezTo>
                  <a:cubicBezTo>
                    <a:pt x="953" y="314"/>
                    <a:pt x="977" y="266"/>
                    <a:pt x="989" y="254"/>
                  </a:cubicBezTo>
                  <a:cubicBezTo>
                    <a:pt x="1024" y="195"/>
                    <a:pt x="1036" y="147"/>
                    <a:pt x="1036" y="88"/>
                  </a:cubicBezTo>
                  <a:cubicBezTo>
                    <a:pt x="970" y="21"/>
                    <a:pt x="882" y="0"/>
                    <a:pt x="78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27" name="Google Shape;4427;p32"/>
            <p:cNvSpPr/>
            <p:nvPr/>
          </p:nvSpPr>
          <p:spPr>
            <a:xfrm>
              <a:off x="5364050" y="3731850"/>
              <a:ext cx="21450" cy="7750"/>
            </a:xfrm>
            <a:custGeom>
              <a:avLst/>
              <a:gdLst/>
              <a:ahLst/>
              <a:cxnLst/>
              <a:rect l="l" t="t" r="r" b="b"/>
              <a:pathLst>
                <a:path w="858" h="310" extrusionOk="0">
                  <a:moveTo>
                    <a:pt x="1" y="0"/>
                  </a:moveTo>
                  <a:lnTo>
                    <a:pt x="1" y="155"/>
                  </a:lnTo>
                  <a:cubicBezTo>
                    <a:pt x="143" y="256"/>
                    <a:pt x="286" y="310"/>
                    <a:pt x="429" y="310"/>
                  </a:cubicBezTo>
                  <a:cubicBezTo>
                    <a:pt x="572" y="310"/>
                    <a:pt x="715" y="256"/>
                    <a:pt x="858" y="143"/>
                  </a:cubicBezTo>
                  <a:cubicBezTo>
                    <a:pt x="810" y="141"/>
                    <a:pt x="762" y="141"/>
                    <a:pt x="714" y="141"/>
                  </a:cubicBezTo>
                  <a:cubicBezTo>
                    <a:pt x="690" y="141"/>
                    <a:pt x="666" y="141"/>
                    <a:pt x="642" y="141"/>
                  </a:cubicBezTo>
                  <a:cubicBezTo>
                    <a:pt x="425" y="141"/>
                    <a:pt x="206" y="134"/>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28" name="Google Shape;4428;p32"/>
            <p:cNvSpPr/>
            <p:nvPr/>
          </p:nvSpPr>
          <p:spPr>
            <a:xfrm>
              <a:off x="5219400" y="3699100"/>
              <a:ext cx="22625" cy="8100"/>
            </a:xfrm>
            <a:custGeom>
              <a:avLst/>
              <a:gdLst/>
              <a:ahLst/>
              <a:cxnLst/>
              <a:rect l="l" t="t" r="r" b="b"/>
              <a:pathLst>
                <a:path w="905" h="324" extrusionOk="0">
                  <a:moveTo>
                    <a:pt x="48" y="0"/>
                  </a:moveTo>
                  <a:cubicBezTo>
                    <a:pt x="0" y="72"/>
                    <a:pt x="0" y="143"/>
                    <a:pt x="48" y="203"/>
                  </a:cubicBezTo>
                  <a:cubicBezTo>
                    <a:pt x="175" y="288"/>
                    <a:pt x="303" y="323"/>
                    <a:pt x="433" y="323"/>
                  </a:cubicBezTo>
                  <a:cubicBezTo>
                    <a:pt x="556" y="323"/>
                    <a:pt x="682" y="291"/>
                    <a:pt x="810" y="238"/>
                  </a:cubicBezTo>
                  <a:cubicBezTo>
                    <a:pt x="881" y="191"/>
                    <a:pt x="905" y="119"/>
                    <a:pt x="893" y="36"/>
                  </a:cubicBezTo>
                  <a:lnTo>
                    <a:pt x="48"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29" name="Google Shape;4429;p32"/>
            <p:cNvSpPr/>
            <p:nvPr/>
          </p:nvSpPr>
          <p:spPr>
            <a:xfrm>
              <a:off x="5241725" y="3698725"/>
              <a:ext cx="14600" cy="8050"/>
            </a:xfrm>
            <a:custGeom>
              <a:avLst/>
              <a:gdLst/>
              <a:ahLst/>
              <a:cxnLst/>
              <a:rect l="l" t="t" r="r" b="b"/>
              <a:pathLst>
                <a:path w="584" h="322" extrusionOk="0">
                  <a:moveTo>
                    <a:pt x="97" y="0"/>
                  </a:moveTo>
                  <a:cubicBezTo>
                    <a:pt x="74" y="0"/>
                    <a:pt x="54" y="9"/>
                    <a:pt x="36" y="27"/>
                  </a:cubicBezTo>
                  <a:lnTo>
                    <a:pt x="0" y="87"/>
                  </a:lnTo>
                  <a:cubicBezTo>
                    <a:pt x="0" y="111"/>
                    <a:pt x="12" y="158"/>
                    <a:pt x="12" y="206"/>
                  </a:cubicBezTo>
                  <a:lnTo>
                    <a:pt x="95" y="277"/>
                  </a:lnTo>
                  <a:cubicBezTo>
                    <a:pt x="168" y="306"/>
                    <a:pt x="236" y="321"/>
                    <a:pt x="302" y="321"/>
                  </a:cubicBezTo>
                  <a:cubicBezTo>
                    <a:pt x="399" y="321"/>
                    <a:pt x="491" y="289"/>
                    <a:pt x="583" y="218"/>
                  </a:cubicBezTo>
                  <a:lnTo>
                    <a:pt x="583" y="158"/>
                  </a:lnTo>
                  <a:lnTo>
                    <a:pt x="583" y="99"/>
                  </a:lnTo>
                  <a:lnTo>
                    <a:pt x="583" y="39"/>
                  </a:lnTo>
                  <a:cubicBezTo>
                    <a:pt x="536" y="39"/>
                    <a:pt x="488" y="27"/>
                    <a:pt x="453" y="27"/>
                  </a:cubicBezTo>
                  <a:lnTo>
                    <a:pt x="167" y="27"/>
                  </a:lnTo>
                  <a:cubicBezTo>
                    <a:pt x="143" y="9"/>
                    <a:pt x="119" y="0"/>
                    <a:pt x="9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30" name="Google Shape;4430;p32"/>
            <p:cNvSpPr/>
            <p:nvPr/>
          </p:nvSpPr>
          <p:spPr>
            <a:xfrm>
              <a:off x="5339350" y="3720225"/>
              <a:ext cx="12225" cy="6150"/>
            </a:xfrm>
            <a:custGeom>
              <a:avLst/>
              <a:gdLst/>
              <a:ahLst/>
              <a:cxnLst/>
              <a:rect l="l" t="t" r="r" b="b"/>
              <a:pathLst>
                <a:path w="489" h="246" extrusionOk="0">
                  <a:moveTo>
                    <a:pt x="155" y="1"/>
                  </a:moveTo>
                  <a:cubicBezTo>
                    <a:pt x="72" y="48"/>
                    <a:pt x="12" y="108"/>
                    <a:pt x="0" y="203"/>
                  </a:cubicBezTo>
                  <a:cubicBezTo>
                    <a:pt x="38" y="230"/>
                    <a:pt x="79" y="245"/>
                    <a:pt x="120" y="245"/>
                  </a:cubicBezTo>
                  <a:cubicBezTo>
                    <a:pt x="168" y="245"/>
                    <a:pt x="217" y="224"/>
                    <a:pt x="262" y="179"/>
                  </a:cubicBezTo>
                  <a:lnTo>
                    <a:pt x="429" y="179"/>
                  </a:lnTo>
                  <a:cubicBezTo>
                    <a:pt x="488" y="132"/>
                    <a:pt x="477" y="108"/>
                    <a:pt x="417" y="60"/>
                  </a:cubicBezTo>
                  <a:cubicBezTo>
                    <a:pt x="334" y="48"/>
                    <a:pt x="250" y="13"/>
                    <a:pt x="15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31" name="Google Shape;4431;p32"/>
            <p:cNvSpPr/>
            <p:nvPr/>
          </p:nvSpPr>
          <p:spPr>
            <a:xfrm>
              <a:off x="5212850" y="3696125"/>
              <a:ext cx="7750" cy="7525"/>
            </a:xfrm>
            <a:custGeom>
              <a:avLst/>
              <a:gdLst/>
              <a:ahLst/>
              <a:cxnLst/>
              <a:rect l="l" t="t" r="r" b="b"/>
              <a:pathLst>
                <a:path w="310" h="301" extrusionOk="0">
                  <a:moveTo>
                    <a:pt x="24" y="0"/>
                  </a:moveTo>
                  <a:cubicBezTo>
                    <a:pt x="12" y="36"/>
                    <a:pt x="0" y="84"/>
                    <a:pt x="12" y="131"/>
                  </a:cubicBezTo>
                  <a:cubicBezTo>
                    <a:pt x="61" y="213"/>
                    <a:pt x="105" y="301"/>
                    <a:pt x="182" y="301"/>
                  </a:cubicBezTo>
                  <a:cubicBezTo>
                    <a:pt x="216" y="301"/>
                    <a:pt x="258" y="283"/>
                    <a:pt x="310" y="238"/>
                  </a:cubicBezTo>
                  <a:lnTo>
                    <a:pt x="310" y="179"/>
                  </a:lnTo>
                  <a:lnTo>
                    <a:pt x="310" y="119"/>
                  </a:lnTo>
                  <a:cubicBezTo>
                    <a:pt x="250" y="0"/>
                    <a:pt x="143" y="0"/>
                    <a:pt x="2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32" name="Google Shape;4432;p32"/>
            <p:cNvSpPr/>
            <p:nvPr/>
          </p:nvSpPr>
          <p:spPr>
            <a:xfrm>
              <a:off x="5355725" y="3725300"/>
              <a:ext cx="5375" cy="2925"/>
            </a:xfrm>
            <a:custGeom>
              <a:avLst/>
              <a:gdLst/>
              <a:ahLst/>
              <a:cxnLst/>
              <a:rect l="l" t="t" r="r" b="b"/>
              <a:pathLst>
                <a:path w="215" h="117" extrusionOk="0">
                  <a:moveTo>
                    <a:pt x="60" y="0"/>
                  </a:moveTo>
                  <a:cubicBezTo>
                    <a:pt x="0" y="36"/>
                    <a:pt x="0" y="83"/>
                    <a:pt x="60" y="107"/>
                  </a:cubicBezTo>
                  <a:cubicBezTo>
                    <a:pt x="91" y="107"/>
                    <a:pt x="126" y="117"/>
                    <a:pt x="154" y="117"/>
                  </a:cubicBezTo>
                  <a:cubicBezTo>
                    <a:pt x="189" y="117"/>
                    <a:pt x="214" y="102"/>
                    <a:pt x="214" y="36"/>
                  </a:cubicBezTo>
                  <a:cubicBezTo>
                    <a:pt x="214" y="24"/>
                    <a:pt x="119" y="24"/>
                    <a:pt x="6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33" name="Google Shape;4433;p32"/>
            <p:cNvSpPr/>
            <p:nvPr/>
          </p:nvSpPr>
          <p:spPr>
            <a:xfrm>
              <a:off x="5349175" y="3721725"/>
              <a:ext cx="4175" cy="3600"/>
            </a:xfrm>
            <a:custGeom>
              <a:avLst/>
              <a:gdLst/>
              <a:ahLst/>
              <a:cxnLst/>
              <a:rect l="l" t="t" r="r" b="b"/>
              <a:pathLst>
                <a:path w="167" h="144" extrusionOk="0">
                  <a:moveTo>
                    <a:pt x="155" y="0"/>
                  </a:moveTo>
                  <a:cubicBezTo>
                    <a:pt x="107" y="0"/>
                    <a:pt x="48" y="12"/>
                    <a:pt x="0" y="12"/>
                  </a:cubicBezTo>
                  <a:cubicBezTo>
                    <a:pt x="24" y="48"/>
                    <a:pt x="24" y="84"/>
                    <a:pt x="24" y="131"/>
                  </a:cubicBezTo>
                  <a:cubicBezTo>
                    <a:pt x="64" y="131"/>
                    <a:pt x="93" y="126"/>
                    <a:pt x="122" y="126"/>
                  </a:cubicBezTo>
                  <a:cubicBezTo>
                    <a:pt x="133" y="126"/>
                    <a:pt x="144" y="127"/>
                    <a:pt x="155" y="129"/>
                  </a:cubicBezTo>
                  <a:lnTo>
                    <a:pt x="155" y="129"/>
                  </a:lnTo>
                  <a:lnTo>
                    <a:pt x="155" y="0"/>
                  </a:lnTo>
                  <a:close/>
                  <a:moveTo>
                    <a:pt x="155" y="129"/>
                  </a:moveTo>
                  <a:lnTo>
                    <a:pt x="155" y="143"/>
                  </a:lnTo>
                  <a:lnTo>
                    <a:pt x="167" y="131"/>
                  </a:lnTo>
                  <a:cubicBezTo>
                    <a:pt x="163" y="130"/>
                    <a:pt x="159" y="129"/>
                    <a:pt x="155" y="129"/>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34" name="Google Shape;4434;p32"/>
            <p:cNvSpPr/>
            <p:nvPr/>
          </p:nvSpPr>
          <p:spPr>
            <a:xfrm>
              <a:off x="5353325" y="3724700"/>
              <a:ext cx="3900" cy="3300"/>
            </a:xfrm>
            <a:custGeom>
              <a:avLst/>
              <a:gdLst/>
              <a:ahLst/>
              <a:cxnLst/>
              <a:rect l="l" t="t" r="r" b="b"/>
              <a:pathLst>
                <a:path w="156" h="132" extrusionOk="0">
                  <a:moveTo>
                    <a:pt x="13" y="0"/>
                  </a:moveTo>
                  <a:lnTo>
                    <a:pt x="1" y="12"/>
                  </a:lnTo>
                  <a:cubicBezTo>
                    <a:pt x="6" y="12"/>
                    <a:pt x="12" y="12"/>
                    <a:pt x="17" y="13"/>
                  </a:cubicBezTo>
                  <a:lnTo>
                    <a:pt x="17" y="13"/>
                  </a:lnTo>
                  <a:cubicBezTo>
                    <a:pt x="16" y="9"/>
                    <a:pt x="14" y="4"/>
                    <a:pt x="13" y="0"/>
                  </a:cubicBezTo>
                  <a:close/>
                  <a:moveTo>
                    <a:pt x="17" y="13"/>
                  </a:moveTo>
                  <a:cubicBezTo>
                    <a:pt x="41" y="77"/>
                    <a:pt x="77" y="120"/>
                    <a:pt x="156" y="131"/>
                  </a:cubicBezTo>
                  <a:lnTo>
                    <a:pt x="156" y="24"/>
                  </a:lnTo>
                  <a:cubicBezTo>
                    <a:pt x="103" y="24"/>
                    <a:pt x="60" y="15"/>
                    <a:pt x="17" y="13"/>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35" name="Google Shape;4435;p32"/>
            <p:cNvSpPr/>
            <p:nvPr/>
          </p:nvSpPr>
          <p:spPr>
            <a:xfrm>
              <a:off x="5204200" y="3699400"/>
              <a:ext cx="106000" cy="25200"/>
            </a:xfrm>
            <a:custGeom>
              <a:avLst/>
              <a:gdLst/>
              <a:ahLst/>
              <a:cxnLst/>
              <a:rect l="l" t="t" r="r" b="b"/>
              <a:pathLst>
                <a:path w="4240" h="1008" extrusionOk="0">
                  <a:moveTo>
                    <a:pt x="358" y="0"/>
                  </a:moveTo>
                  <a:cubicBezTo>
                    <a:pt x="310" y="0"/>
                    <a:pt x="263" y="12"/>
                    <a:pt x="203" y="24"/>
                  </a:cubicBezTo>
                  <a:cubicBezTo>
                    <a:pt x="13" y="286"/>
                    <a:pt x="1" y="477"/>
                    <a:pt x="382" y="524"/>
                  </a:cubicBezTo>
                  <a:cubicBezTo>
                    <a:pt x="513" y="536"/>
                    <a:pt x="656" y="584"/>
                    <a:pt x="787" y="607"/>
                  </a:cubicBezTo>
                  <a:cubicBezTo>
                    <a:pt x="876" y="658"/>
                    <a:pt x="967" y="669"/>
                    <a:pt x="1059" y="669"/>
                  </a:cubicBezTo>
                  <a:cubicBezTo>
                    <a:pt x="1132" y="669"/>
                    <a:pt x="1204" y="662"/>
                    <a:pt x="1276" y="662"/>
                  </a:cubicBezTo>
                  <a:cubicBezTo>
                    <a:pt x="1308" y="662"/>
                    <a:pt x="1339" y="663"/>
                    <a:pt x="1370" y="667"/>
                  </a:cubicBezTo>
                  <a:cubicBezTo>
                    <a:pt x="1799" y="703"/>
                    <a:pt x="2192" y="881"/>
                    <a:pt x="2620" y="881"/>
                  </a:cubicBezTo>
                  <a:cubicBezTo>
                    <a:pt x="2989" y="893"/>
                    <a:pt x="3347" y="953"/>
                    <a:pt x="3716" y="977"/>
                  </a:cubicBezTo>
                  <a:cubicBezTo>
                    <a:pt x="3784" y="999"/>
                    <a:pt x="3856" y="1008"/>
                    <a:pt x="3928" y="1008"/>
                  </a:cubicBezTo>
                  <a:cubicBezTo>
                    <a:pt x="3969" y="1008"/>
                    <a:pt x="4010" y="1005"/>
                    <a:pt x="4049" y="1000"/>
                  </a:cubicBezTo>
                  <a:cubicBezTo>
                    <a:pt x="4156" y="953"/>
                    <a:pt x="4240" y="893"/>
                    <a:pt x="4228" y="762"/>
                  </a:cubicBezTo>
                  <a:lnTo>
                    <a:pt x="2084" y="310"/>
                  </a:lnTo>
                  <a:cubicBezTo>
                    <a:pt x="2016" y="237"/>
                    <a:pt x="1934" y="225"/>
                    <a:pt x="1849" y="225"/>
                  </a:cubicBezTo>
                  <a:cubicBezTo>
                    <a:pt x="1812" y="225"/>
                    <a:pt x="1774" y="228"/>
                    <a:pt x="1737" y="228"/>
                  </a:cubicBezTo>
                  <a:cubicBezTo>
                    <a:pt x="1652" y="228"/>
                    <a:pt x="1569" y="216"/>
                    <a:pt x="1501" y="143"/>
                  </a:cubicBezTo>
                  <a:lnTo>
                    <a:pt x="1501" y="143"/>
                  </a:lnTo>
                  <a:lnTo>
                    <a:pt x="1513" y="167"/>
                  </a:lnTo>
                  <a:cubicBezTo>
                    <a:pt x="1423" y="174"/>
                    <a:pt x="1335" y="178"/>
                    <a:pt x="1248" y="178"/>
                  </a:cubicBezTo>
                  <a:cubicBezTo>
                    <a:pt x="1048" y="178"/>
                    <a:pt x="855" y="157"/>
                    <a:pt x="656" y="107"/>
                  </a:cubicBezTo>
                  <a:cubicBezTo>
                    <a:pt x="643" y="109"/>
                    <a:pt x="631" y="109"/>
                    <a:pt x="620" y="109"/>
                  </a:cubicBezTo>
                  <a:cubicBezTo>
                    <a:pt x="517" y="109"/>
                    <a:pt x="433" y="64"/>
                    <a:pt x="35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36" name="Google Shape;4436;p32"/>
            <p:cNvSpPr/>
            <p:nvPr/>
          </p:nvSpPr>
          <p:spPr>
            <a:xfrm>
              <a:off x="5177425" y="3713975"/>
              <a:ext cx="10725" cy="10750"/>
            </a:xfrm>
            <a:custGeom>
              <a:avLst/>
              <a:gdLst/>
              <a:ahLst/>
              <a:cxnLst/>
              <a:rect l="l" t="t" r="r" b="b"/>
              <a:pathLst>
                <a:path w="429" h="430" extrusionOk="0">
                  <a:moveTo>
                    <a:pt x="143" y="1"/>
                  </a:moveTo>
                  <a:cubicBezTo>
                    <a:pt x="72" y="132"/>
                    <a:pt x="0" y="251"/>
                    <a:pt x="24" y="417"/>
                  </a:cubicBezTo>
                  <a:cubicBezTo>
                    <a:pt x="72" y="429"/>
                    <a:pt x="107" y="429"/>
                    <a:pt x="143" y="429"/>
                  </a:cubicBezTo>
                  <a:cubicBezTo>
                    <a:pt x="191" y="275"/>
                    <a:pt x="429" y="144"/>
                    <a:pt x="14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37" name="Google Shape;4437;p32"/>
            <p:cNvSpPr/>
            <p:nvPr/>
          </p:nvSpPr>
          <p:spPr>
            <a:xfrm>
              <a:off x="5747725" y="3767850"/>
              <a:ext cx="22350" cy="3950"/>
            </a:xfrm>
            <a:custGeom>
              <a:avLst/>
              <a:gdLst/>
              <a:ahLst/>
              <a:cxnLst/>
              <a:rect l="l" t="t" r="r" b="b"/>
              <a:pathLst>
                <a:path w="894" h="158" extrusionOk="0">
                  <a:moveTo>
                    <a:pt x="572" y="1"/>
                  </a:moveTo>
                  <a:cubicBezTo>
                    <a:pt x="394" y="1"/>
                    <a:pt x="191" y="13"/>
                    <a:pt x="1" y="13"/>
                  </a:cubicBezTo>
                  <a:cubicBezTo>
                    <a:pt x="140" y="129"/>
                    <a:pt x="285" y="157"/>
                    <a:pt x="431" y="157"/>
                  </a:cubicBezTo>
                  <a:cubicBezTo>
                    <a:pt x="572" y="157"/>
                    <a:pt x="713" y="131"/>
                    <a:pt x="853" y="131"/>
                  </a:cubicBezTo>
                  <a:cubicBezTo>
                    <a:pt x="867" y="131"/>
                    <a:pt x="880" y="131"/>
                    <a:pt x="894" y="132"/>
                  </a:cubicBezTo>
                  <a:cubicBezTo>
                    <a:pt x="787" y="84"/>
                    <a:pt x="691" y="48"/>
                    <a:pt x="57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38" name="Google Shape;4438;p32"/>
            <p:cNvSpPr/>
            <p:nvPr/>
          </p:nvSpPr>
          <p:spPr>
            <a:xfrm>
              <a:off x="5678675" y="3757475"/>
              <a:ext cx="8050" cy="2875"/>
            </a:xfrm>
            <a:custGeom>
              <a:avLst/>
              <a:gdLst/>
              <a:ahLst/>
              <a:cxnLst/>
              <a:rect l="l" t="t" r="r" b="b"/>
              <a:pathLst>
                <a:path w="322" h="115" extrusionOk="0">
                  <a:moveTo>
                    <a:pt x="102" y="1"/>
                  </a:moveTo>
                  <a:cubicBezTo>
                    <a:pt x="70" y="1"/>
                    <a:pt x="36" y="4"/>
                    <a:pt x="0" y="11"/>
                  </a:cubicBezTo>
                  <a:cubicBezTo>
                    <a:pt x="64" y="84"/>
                    <a:pt x="142" y="115"/>
                    <a:pt x="233" y="115"/>
                  </a:cubicBezTo>
                  <a:cubicBezTo>
                    <a:pt x="261" y="115"/>
                    <a:pt x="291" y="112"/>
                    <a:pt x="322" y="106"/>
                  </a:cubicBezTo>
                  <a:cubicBezTo>
                    <a:pt x="261" y="28"/>
                    <a:pt x="188" y="1"/>
                    <a:pt x="10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39" name="Google Shape;4439;p32"/>
            <p:cNvSpPr/>
            <p:nvPr/>
          </p:nvSpPr>
          <p:spPr>
            <a:xfrm>
              <a:off x="5651000" y="3746125"/>
              <a:ext cx="4175" cy="3000"/>
            </a:xfrm>
            <a:custGeom>
              <a:avLst/>
              <a:gdLst/>
              <a:ahLst/>
              <a:cxnLst/>
              <a:rect l="l" t="t" r="r" b="b"/>
              <a:pathLst>
                <a:path w="167" h="120" extrusionOk="0">
                  <a:moveTo>
                    <a:pt x="0" y="1"/>
                  </a:moveTo>
                  <a:cubicBezTo>
                    <a:pt x="0" y="48"/>
                    <a:pt x="12" y="84"/>
                    <a:pt x="12" y="120"/>
                  </a:cubicBezTo>
                  <a:cubicBezTo>
                    <a:pt x="30" y="114"/>
                    <a:pt x="45" y="111"/>
                    <a:pt x="60" y="111"/>
                  </a:cubicBezTo>
                  <a:cubicBezTo>
                    <a:pt x="75" y="111"/>
                    <a:pt x="89" y="114"/>
                    <a:pt x="107" y="120"/>
                  </a:cubicBezTo>
                  <a:cubicBezTo>
                    <a:pt x="131" y="84"/>
                    <a:pt x="155" y="48"/>
                    <a:pt x="16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40" name="Google Shape;4440;p32"/>
            <p:cNvSpPr/>
            <p:nvPr/>
          </p:nvSpPr>
          <p:spPr>
            <a:xfrm>
              <a:off x="5533125" y="3742700"/>
              <a:ext cx="14000" cy="7175"/>
            </a:xfrm>
            <a:custGeom>
              <a:avLst/>
              <a:gdLst/>
              <a:ahLst/>
              <a:cxnLst/>
              <a:rect l="l" t="t" r="r" b="b"/>
              <a:pathLst>
                <a:path w="560" h="287" extrusionOk="0">
                  <a:moveTo>
                    <a:pt x="241" y="0"/>
                  </a:moveTo>
                  <a:cubicBezTo>
                    <a:pt x="131" y="0"/>
                    <a:pt x="37" y="48"/>
                    <a:pt x="0" y="245"/>
                  </a:cubicBezTo>
                  <a:cubicBezTo>
                    <a:pt x="79" y="276"/>
                    <a:pt x="160" y="287"/>
                    <a:pt x="243" y="287"/>
                  </a:cubicBezTo>
                  <a:cubicBezTo>
                    <a:pt x="347" y="287"/>
                    <a:pt x="454" y="270"/>
                    <a:pt x="560" y="257"/>
                  </a:cubicBezTo>
                  <a:lnTo>
                    <a:pt x="560" y="42"/>
                  </a:lnTo>
                  <a:cubicBezTo>
                    <a:pt x="462" y="42"/>
                    <a:pt x="344" y="0"/>
                    <a:pt x="24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41" name="Google Shape;4441;p32"/>
            <p:cNvSpPr/>
            <p:nvPr/>
          </p:nvSpPr>
          <p:spPr>
            <a:xfrm>
              <a:off x="5440850" y="3943475"/>
              <a:ext cx="67000" cy="9575"/>
            </a:xfrm>
            <a:custGeom>
              <a:avLst/>
              <a:gdLst/>
              <a:ahLst/>
              <a:cxnLst/>
              <a:rect l="l" t="t" r="r" b="b"/>
              <a:pathLst>
                <a:path w="2680" h="383" extrusionOk="0">
                  <a:moveTo>
                    <a:pt x="84" y="0"/>
                  </a:moveTo>
                  <a:lnTo>
                    <a:pt x="84" y="0"/>
                  </a:lnTo>
                  <a:cubicBezTo>
                    <a:pt x="0" y="119"/>
                    <a:pt x="0" y="215"/>
                    <a:pt x="119" y="322"/>
                  </a:cubicBezTo>
                  <a:cubicBezTo>
                    <a:pt x="309" y="367"/>
                    <a:pt x="498" y="382"/>
                    <a:pt x="687" y="382"/>
                  </a:cubicBezTo>
                  <a:cubicBezTo>
                    <a:pt x="1153" y="382"/>
                    <a:pt x="1618" y="286"/>
                    <a:pt x="2084" y="286"/>
                  </a:cubicBezTo>
                  <a:cubicBezTo>
                    <a:pt x="2263" y="191"/>
                    <a:pt x="2489" y="250"/>
                    <a:pt x="2679" y="143"/>
                  </a:cubicBezTo>
                  <a:lnTo>
                    <a:pt x="2679" y="84"/>
                  </a:lnTo>
                  <a:lnTo>
                    <a:pt x="2679" y="24"/>
                  </a:lnTo>
                  <a:cubicBezTo>
                    <a:pt x="1810" y="24"/>
                    <a:pt x="953" y="12"/>
                    <a:pt x="8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42" name="Google Shape;4442;p32"/>
            <p:cNvSpPr/>
            <p:nvPr/>
          </p:nvSpPr>
          <p:spPr>
            <a:xfrm>
              <a:off x="5396500" y="3943775"/>
              <a:ext cx="46450" cy="8950"/>
            </a:xfrm>
            <a:custGeom>
              <a:avLst/>
              <a:gdLst/>
              <a:ahLst/>
              <a:cxnLst/>
              <a:rect l="l" t="t" r="r" b="b"/>
              <a:pathLst>
                <a:path w="1858" h="358" extrusionOk="0">
                  <a:moveTo>
                    <a:pt x="0" y="0"/>
                  </a:moveTo>
                  <a:lnTo>
                    <a:pt x="0" y="250"/>
                  </a:lnTo>
                  <a:cubicBezTo>
                    <a:pt x="152" y="336"/>
                    <a:pt x="310" y="358"/>
                    <a:pt x="470" y="358"/>
                  </a:cubicBezTo>
                  <a:cubicBezTo>
                    <a:pt x="631" y="358"/>
                    <a:pt x="794" y="336"/>
                    <a:pt x="954" y="336"/>
                  </a:cubicBezTo>
                  <a:cubicBezTo>
                    <a:pt x="1010" y="336"/>
                    <a:pt x="1065" y="339"/>
                    <a:pt x="1120" y="346"/>
                  </a:cubicBezTo>
                  <a:cubicBezTo>
                    <a:pt x="1156" y="340"/>
                    <a:pt x="1192" y="338"/>
                    <a:pt x="1228" y="338"/>
                  </a:cubicBezTo>
                  <a:cubicBezTo>
                    <a:pt x="1336" y="338"/>
                    <a:pt x="1444" y="356"/>
                    <a:pt x="1551" y="356"/>
                  </a:cubicBezTo>
                  <a:cubicBezTo>
                    <a:pt x="1655" y="356"/>
                    <a:pt x="1757" y="339"/>
                    <a:pt x="1858" y="274"/>
                  </a:cubicBezTo>
                  <a:lnTo>
                    <a:pt x="1858"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43" name="Google Shape;4443;p32"/>
            <p:cNvSpPr/>
            <p:nvPr/>
          </p:nvSpPr>
          <p:spPr>
            <a:xfrm>
              <a:off x="5416725" y="3922350"/>
              <a:ext cx="40525" cy="11575"/>
            </a:xfrm>
            <a:custGeom>
              <a:avLst/>
              <a:gdLst/>
              <a:ahLst/>
              <a:cxnLst/>
              <a:rect l="l" t="t" r="r" b="b"/>
              <a:pathLst>
                <a:path w="1621" h="463" extrusionOk="0">
                  <a:moveTo>
                    <a:pt x="1465" y="0"/>
                  </a:moveTo>
                  <a:cubicBezTo>
                    <a:pt x="1356" y="20"/>
                    <a:pt x="1243" y="26"/>
                    <a:pt x="1128" y="26"/>
                  </a:cubicBezTo>
                  <a:cubicBezTo>
                    <a:pt x="989" y="26"/>
                    <a:pt x="846" y="18"/>
                    <a:pt x="703" y="18"/>
                  </a:cubicBezTo>
                  <a:cubicBezTo>
                    <a:pt x="478" y="18"/>
                    <a:pt x="252" y="38"/>
                    <a:pt x="37" y="143"/>
                  </a:cubicBezTo>
                  <a:lnTo>
                    <a:pt x="1" y="238"/>
                  </a:lnTo>
                  <a:lnTo>
                    <a:pt x="72" y="310"/>
                  </a:lnTo>
                  <a:cubicBezTo>
                    <a:pt x="112" y="298"/>
                    <a:pt x="151" y="293"/>
                    <a:pt x="189" y="293"/>
                  </a:cubicBezTo>
                  <a:cubicBezTo>
                    <a:pt x="379" y="293"/>
                    <a:pt x="553" y="417"/>
                    <a:pt x="751" y="417"/>
                  </a:cubicBezTo>
                  <a:cubicBezTo>
                    <a:pt x="751" y="429"/>
                    <a:pt x="775" y="441"/>
                    <a:pt x="799" y="452"/>
                  </a:cubicBezTo>
                  <a:cubicBezTo>
                    <a:pt x="809" y="459"/>
                    <a:pt x="818" y="462"/>
                    <a:pt x="826" y="462"/>
                  </a:cubicBezTo>
                  <a:cubicBezTo>
                    <a:pt x="847" y="462"/>
                    <a:pt x="862" y="442"/>
                    <a:pt x="870" y="417"/>
                  </a:cubicBezTo>
                  <a:cubicBezTo>
                    <a:pt x="1000" y="301"/>
                    <a:pt x="1146" y="286"/>
                    <a:pt x="1293" y="286"/>
                  </a:cubicBezTo>
                  <a:cubicBezTo>
                    <a:pt x="1341" y="286"/>
                    <a:pt x="1389" y="288"/>
                    <a:pt x="1436" y="288"/>
                  </a:cubicBezTo>
                  <a:cubicBezTo>
                    <a:pt x="1498" y="288"/>
                    <a:pt x="1560" y="285"/>
                    <a:pt x="1620" y="274"/>
                  </a:cubicBezTo>
                  <a:cubicBezTo>
                    <a:pt x="1561" y="179"/>
                    <a:pt x="1513" y="83"/>
                    <a:pt x="146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44" name="Google Shape;4444;p32"/>
            <p:cNvSpPr/>
            <p:nvPr/>
          </p:nvSpPr>
          <p:spPr>
            <a:xfrm>
              <a:off x="5366125" y="3899775"/>
              <a:ext cx="26225" cy="13175"/>
            </a:xfrm>
            <a:custGeom>
              <a:avLst/>
              <a:gdLst/>
              <a:ahLst/>
              <a:cxnLst/>
              <a:rect l="l" t="t" r="r" b="b"/>
              <a:pathLst>
                <a:path w="1049" h="527" extrusionOk="0">
                  <a:moveTo>
                    <a:pt x="122" y="0"/>
                  </a:moveTo>
                  <a:cubicBezTo>
                    <a:pt x="102" y="0"/>
                    <a:pt x="81" y="20"/>
                    <a:pt x="72" y="46"/>
                  </a:cubicBezTo>
                  <a:cubicBezTo>
                    <a:pt x="72" y="81"/>
                    <a:pt x="60" y="129"/>
                    <a:pt x="37" y="165"/>
                  </a:cubicBezTo>
                  <a:cubicBezTo>
                    <a:pt x="1" y="248"/>
                    <a:pt x="1" y="332"/>
                    <a:pt x="13" y="403"/>
                  </a:cubicBezTo>
                  <a:cubicBezTo>
                    <a:pt x="25" y="439"/>
                    <a:pt x="60" y="451"/>
                    <a:pt x="72" y="462"/>
                  </a:cubicBezTo>
                  <a:cubicBezTo>
                    <a:pt x="148" y="510"/>
                    <a:pt x="222" y="526"/>
                    <a:pt x="296" y="526"/>
                  </a:cubicBezTo>
                  <a:cubicBezTo>
                    <a:pt x="459" y="526"/>
                    <a:pt x="618" y="446"/>
                    <a:pt x="783" y="446"/>
                  </a:cubicBezTo>
                  <a:cubicBezTo>
                    <a:pt x="824" y="446"/>
                    <a:pt x="864" y="450"/>
                    <a:pt x="906" y="462"/>
                  </a:cubicBezTo>
                  <a:cubicBezTo>
                    <a:pt x="989" y="462"/>
                    <a:pt x="989" y="379"/>
                    <a:pt x="1049" y="332"/>
                  </a:cubicBezTo>
                  <a:cubicBezTo>
                    <a:pt x="975" y="202"/>
                    <a:pt x="857" y="187"/>
                    <a:pt x="730" y="187"/>
                  </a:cubicBezTo>
                  <a:cubicBezTo>
                    <a:pt x="694" y="187"/>
                    <a:pt x="657" y="189"/>
                    <a:pt x="620" y="189"/>
                  </a:cubicBezTo>
                  <a:cubicBezTo>
                    <a:pt x="599" y="189"/>
                    <a:pt x="579" y="189"/>
                    <a:pt x="558" y="189"/>
                  </a:cubicBezTo>
                  <a:cubicBezTo>
                    <a:pt x="415" y="189"/>
                    <a:pt x="285" y="180"/>
                    <a:pt x="191" y="34"/>
                  </a:cubicBezTo>
                  <a:cubicBezTo>
                    <a:pt x="191" y="22"/>
                    <a:pt x="179" y="10"/>
                    <a:pt x="144" y="10"/>
                  </a:cubicBezTo>
                  <a:cubicBezTo>
                    <a:pt x="137" y="3"/>
                    <a:pt x="130" y="0"/>
                    <a:pt x="12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45" name="Google Shape;4445;p32"/>
            <p:cNvSpPr/>
            <p:nvPr/>
          </p:nvSpPr>
          <p:spPr>
            <a:xfrm>
              <a:off x="5384300" y="3925350"/>
              <a:ext cx="34250" cy="7725"/>
            </a:xfrm>
            <a:custGeom>
              <a:avLst/>
              <a:gdLst/>
              <a:ahLst/>
              <a:cxnLst/>
              <a:rect l="l" t="t" r="r" b="b"/>
              <a:pathLst>
                <a:path w="1370" h="309" extrusionOk="0">
                  <a:moveTo>
                    <a:pt x="753" y="1"/>
                  </a:moveTo>
                  <a:cubicBezTo>
                    <a:pt x="520" y="1"/>
                    <a:pt x="302" y="123"/>
                    <a:pt x="60" y="142"/>
                  </a:cubicBezTo>
                  <a:cubicBezTo>
                    <a:pt x="0" y="201"/>
                    <a:pt x="0" y="249"/>
                    <a:pt x="48" y="309"/>
                  </a:cubicBezTo>
                  <a:lnTo>
                    <a:pt x="1334" y="309"/>
                  </a:lnTo>
                  <a:cubicBezTo>
                    <a:pt x="1357" y="261"/>
                    <a:pt x="1357" y="237"/>
                    <a:pt x="1369" y="190"/>
                  </a:cubicBezTo>
                  <a:cubicBezTo>
                    <a:pt x="1357" y="178"/>
                    <a:pt x="1334" y="142"/>
                    <a:pt x="1322" y="130"/>
                  </a:cubicBezTo>
                  <a:cubicBezTo>
                    <a:pt x="1203" y="59"/>
                    <a:pt x="1024" y="142"/>
                    <a:pt x="917" y="23"/>
                  </a:cubicBezTo>
                  <a:cubicBezTo>
                    <a:pt x="861" y="7"/>
                    <a:pt x="807" y="1"/>
                    <a:pt x="75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46" name="Google Shape;4446;p32"/>
            <p:cNvSpPr/>
            <p:nvPr/>
          </p:nvSpPr>
          <p:spPr>
            <a:xfrm>
              <a:off x="5398275" y="3906525"/>
              <a:ext cx="23250" cy="8550"/>
            </a:xfrm>
            <a:custGeom>
              <a:avLst/>
              <a:gdLst/>
              <a:ahLst/>
              <a:cxnLst/>
              <a:rect l="l" t="t" r="r" b="b"/>
              <a:pathLst>
                <a:path w="930" h="342" extrusionOk="0">
                  <a:moveTo>
                    <a:pt x="128" y="1"/>
                  </a:moveTo>
                  <a:cubicBezTo>
                    <a:pt x="62" y="1"/>
                    <a:pt x="1" y="43"/>
                    <a:pt x="1" y="133"/>
                  </a:cubicBezTo>
                  <a:cubicBezTo>
                    <a:pt x="1" y="240"/>
                    <a:pt x="96" y="288"/>
                    <a:pt x="179" y="312"/>
                  </a:cubicBezTo>
                  <a:cubicBezTo>
                    <a:pt x="269" y="331"/>
                    <a:pt x="356" y="342"/>
                    <a:pt x="440" y="342"/>
                  </a:cubicBezTo>
                  <a:cubicBezTo>
                    <a:pt x="614" y="342"/>
                    <a:pt x="777" y="297"/>
                    <a:pt x="929" y="192"/>
                  </a:cubicBezTo>
                  <a:cubicBezTo>
                    <a:pt x="837" y="57"/>
                    <a:pt x="713" y="36"/>
                    <a:pt x="578" y="36"/>
                  </a:cubicBezTo>
                  <a:cubicBezTo>
                    <a:pt x="518" y="36"/>
                    <a:pt x="457" y="40"/>
                    <a:pt x="396" y="40"/>
                  </a:cubicBezTo>
                  <a:cubicBezTo>
                    <a:pt x="327" y="40"/>
                    <a:pt x="258" y="35"/>
                    <a:pt x="191" y="14"/>
                  </a:cubicBezTo>
                  <a:cubicBezTo>
                    <a:pt x="171" y="5"/>
                    <a:pt x="149" y="1"/>
                    <a:pt x="12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47" name="Google Shape;4447;p32"/>
            <p:cNvSpPr/>
            <p:nvPr/>
          </p:nvSpPr>
          <p:spPr>
            <a:xfrm>
              <a:off x="5377150" y="3926475"/>
              <a:ext cx="8650" cy="6800"/>
            </a:xfrm>
            <a:custGeom>
              <a:avLst/>
              <a:gdLst/>
              <a:ahLst/>
              <a:cxnLst/>
              <a:rect l="l" t="t" r="r" b="b"/>
              <a:pathLst>
                <a:path w="346" h="272" extrusionOk="0">
                  <a:moveTo>
                    <a:pt x="161" y="1"/>
                  </a:moveTo>
                  <a:cubicBezTo>
                    <a:pt x="124" y="1"/>
                    <a:pt x="87" y="15"/>
                    <a:pt x="48" y="49"/>
                  </a:cubicBezTo>
                  <a:cubicBezTo>
                    <a:pt x="12" y="85"/>
                    <a:pt x="0" y="168"/>
                    <a:pt x="12" y="192"/>
                  </a:cubicBezTo>
                  <a:cubicBezTo>
                    <a:pt x="76" y="256"/>
                    <a:pt x="150" y="272"/>
                    <a:pt x="228" y="272"/>
                  </a:cubicBezTo>
                  <a:cubicBezTo>
                    <a:pt x="266" y="272"/>
                    <a:pt x="306" y="268"/>
                    <a:pt x="346" y="264"/>
                  </a:cubicBezTo>
                  <a:lnTo>
                    <a:pt x="346" y="97"/>
                  </a:lnTo>
                  <a:cubicBezTo>
                    <a:pt x="285" y="44"/>
                    <a:pt x="224" y="1"/>
                    <a:pt x="16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48" name="Google Shape;4448;p32"/>
            <p:cNvSpPr/>
            <p:nvPr/>
          </p:nvSpPr>
          <p:spPr>
            <a:xfrm>
              <a:off x="5407200" y="3924900"/>
              <a:ext cx="10450" cy="4225"/>
            </a:xfrm>
            <a:custGeom>
              <a:avLst/>
              <a:gdLst/>
              <a:ahLst/>
              <a:cxnLst/>
              <a:rect l="l" t="t" r="r" b="b"/>
              <a:pathLst>
                <a:path w="418" h="169" extrusionOk="0">
                  <a:moveTo>
                    <a:pt x="225" y="1"/>
                  </a:moveTo>
                  <a:cubicBezTo>
                    <a:pt x="152" y="1"/>
                    <a:pt x="76" y="16"/>
                    <a:pt x="1" y="41"/>
                  </a:cubicBezTo>
                  <a:cubicBezTo>
                    <a:pt x="66" y="142"/>
                    <a:pt x="148" y="169"/>
                    <a:pt x="235" y="169"/>
                  </a:cubicBezTo>
                  <a:cubicBezTo>
                    <a:pt x="291" y="169"/>
                    <a:pt x="350" y="157"/>
                    <a:pt x="406" y="148"/>
                  </a:cubicBezTo>
                  <a:cubicBezTo>
                    <a:pt x="406" y="112"/>
                    <a:pt x="418" y="77"/>
                    <a:pt x="418" y="41"/>
                  </a:cubicBezTo>
                  <a:cubicBezTo>
                    <a:pt x="356" y="13"/>
                    <a:pt x="291" y="1"/>
                    <a:pt x="22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49" name="Google Shape;4449;p32"/>
            <p:cNvSpPr/>
            <p:nvPr/>
          </p:nvSpPr>
          <p:spPr>
            <a:xfrm>
              <a:off x="5388750" y="3908050"/>
              <a:ext cx="3600" cy="4800"/>
            </a:xfrm>
            <a:custGeom>
              <a:avLst/>
              <a:gdLst/>
              <a:ahLst/>
              <a:cxnLst/>
              <a:rect l="l" t="t" r="r" b="b"/>
              <a:pathLst>
                <a:path w="144" h="192" extrusionOk="0">
                  <a:moveTo>
                    <a:pt x="144" y="1"/>
                  </a:moveTo>
                  <a:lnTo>
                    <a:pt x="144" y="1"/>
                  </a:lnTo>
                  <a:cubicBezTo>
                    <a:pt x="108" y="48"/>
                    <a:pt x="48" y="96"/>
                    <a:pt x="1" y="131"/>
                  </a:cubicBezTo>
                  <a:cubicBezTo>
                    <a:pt x="48" y="167"/>
                    <a:pt x="72" y="179"/>
                    <a:pt x="120" y="191"/>
                  </a:cubicBezTo>
                  <a:cubicBezTo>
                    <a:pt x="120" y="131"/>
                    <a:pt x="132" y="60"/>
                    <a:pt x="14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50" name="Google Shape;4450;p32"/>
            <p:cNvSpPr/>
            <p:nvPr/>
          </p:nvSpPr>
          <p:spPr>
            <a:xfrm>
              <a:off x="5464950" y="3927300"/>
              <a:ext cx="3000" cy="1825"/>
            </a:xfrm>
            <a:custGeom>
              <a:avLst/>
              <a:gdLst/>
              <a:ahLst/>
              <a:cxnLst/>
              <a:rect l="l" t="t" r="r" b="b"/>
              <a:pathLst>
                <a:path w="120" h="73" extrusionOk="0">
                  <a:moveTo>
                    <a:pt x="66" y="0"/>
                  </a:moveTo>
                  <a:cubicBezTo>
                    <a:pt x="34" y="0"/>
                    <a:pt x="10" y="18"/>
                    <a:pt x="1" y="64"/>
                  </a:cubicBezTo>
                  <a:cubicBezTo>
                    <a:pt x="19" y="70"/>
                    <a:pt x="36" y="73"/>
                    <a:pt x="56" y="73"/>
                  </a:cubicBezTo>
                  <a:cubicBezTo>
                    <a:pt x="75" y="73"/>
                    <a:pt x="96" y="70"/>
                    <a:pt x="120" y="64"/>
                  </a:cubicBezTo>
                  <a:cubicBezTo>
                    <a:pt x="120" y="52"/>
                    <a:pt x="108" y="16"/>
                    <a:pt x="96" y="4"/>
                  </a:cubicBezTo>
                  <a:cubicBezTo>
                    <a:pt x="85" y="2"/>
                    <a:pt x="75" y="0"/>
                    <a:pt x="6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51" name="Google Shape;4451;p32"/>
            <p:cNvSpPr/>
            <p:nvPr/>
          </p:nvSpPr>
          <p:spPr>
            <a:xfrm>
              <a:off x="5363750" y="3909825"/>
              <a:ext cx="4200" cy="5100"/>
            </a:xfrm>
            <a:custGeom>
              <a:avLst/>
              <a:gdLst/>
              <a:ahLst/>
              <a:cxnLst/>
              <a:rect l="l" t="t" r="r" b="b"/>
              <a:pathLst>
                <a:path w="168" h="204" extrusionOk="0">
                  <a:moveTo>
                    <a:pt x="60" y="1"/>
                  </a:moveTo>
                  <a:lnTo>
                    <a:pt x="13" y="60"/>
                  </a:lnTo>
                  <a:cubicBezTo>
                    <a:pt x="1" y="108"/>
                    <a:pt x="1" y="156"/>
                    <a:pt x="1" y="203"/>
                  </a:cubicBezTo>
                  <a:cubicBezTo>
                    <a:pt x="48" y="156"/>
                    <a:pt x="108" y="108"/>
                    <a:pt x="167" y="60"/>
                  </a:cubicBezTo>
                  <a:lnTo>
                    <a:pt x="120" y="25"/>
                  </a:lnTo>
                  <a:lnTo>
                    <a:pt x="60"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52" name="Google Shape;4452;p32"/>
            <p:cNvSpPr/>
            <p:nvPr/>
          </p:nvSpPr>
          <p:spPr>
            <a:xfrm>
              <a:off x="5368225" y="3897025"/>
              <a:ext cx="3300" cy="3900"/>
            </a:xfrm>
            <a:custGeom>
              <a:avLst/>
              <a:gdLst/>
              <a:ahLst/>
              <a:cxnLst/>
              <a:rect l="l" t="t" r="r" b="b"/>
              <a:pathLst>
                <a:path w="132" h="156" extrusionOk="0">
                  <a:moveTo>
                    <a:pt x="131" y="1"/>
                  </a:moveTo>
                  <a:lnTo>
                    <a:pt x="131" y="1"/>
                  </a:lnTo>
                  <a:cubicBezTo>
                    <a:pt x="60" y="25"/>
                    <a:pt x="12" y="84"/>
                    <a:pt x="0" y="156"/>
                  </a:cubicBezTo>
                  <a:cubicBezTo>
                    <a:pt x="36" y="144"/>
                    <a:pt x="72" y="132"/>
                    <a:pt x="119" y="132"/>
                  </a:cubicBezTo>
                  <a:cubicBezTo>
                    <a:pt x="119" y="84"/>
                    <a:pt x="119" y="37"/>
                    <a:pt x="13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53" name="Google Shape;4453;p32"/>
            <p:cNvSpPr/>
            <p:nvPr/>
          </p:nvSpPr>
          <p:spPr>
            <a:xfrm>
              <a:off x="5360475" y="3947650"/>
              <a:ext cx="65800" cy="10425"/>
            </a:xfrm>
            <a:custGeom>
              <a:avLst/>
              <a:gdLst/>
              <a:ahLst/>
              <a:cxnLst/>
              <a:rect l="l" t="t" r="r" b="b"/>
              <a:pathLst>
                <a:path w="2632" h="417" extrusionOk="0">
                  <a:moveTo>
                    <a:pt x="1" y="0"/>
                  </a:moveTo>
                  <a:lnTo>
                    <a:pt x="417" y="417"/>
                  </a:lnTo>
                  <a:cubicBezTo>
                    <a:pt x="466" y="280"/>
                    <a:pt x="558" y="252"/>
                    <a:pt x="660" y="252"/>
                  </a:cubicBezTo>
                  <a:cubicBezTo>
                    <a:pt x="709" y="252"/>
                    <a:pt x="760" y="258"/>
                    <a:pt x="810" y="262"/>
                  </a:cubicBezTo>
                  <a:cubicBezTo>
                    <a:pt x="1055" y="287"/>
                    <a:pt x="1301" y="297"/>
                    <a:pt x="1546" y="297"/>
                  </a:cubicBezTo>
                  <a:cubicBezTo>
                    <a:pt x="1884" y="297"/>
                    <a:pt x="2222" y="278"/>
                    <a:pt x="2561" y="250"/>
                  </a:cubicBezTo>
                  <a:cubicBezTo>
                    <a:pt x="2632" y="202"/>
                    <a:pt x="2632" y="179"/>
                    <a:pt x="2561" y="143"/>
                  </a:cubicBezTo>
                  <a:cubicBezTo>
                    <a:pt x="2191" y="131"/>
                    <a:pt x="1799" y="119"/>
                    <a:pt x="1429" y="95"/>
                  </a:cubicBezTo>
                  <a:cubicBezTo>
                    <a:pt x="1335" y="112"/>
                    <a:pt x="1241" y="119"/>
                    <a:pt x="1147" y="119"/>
                  </a:cubicBezTo>
                  <a:cubicBezTo>
                    <a:pt x="768" y="119"/>
                    <a:pt x="392" y="10"/>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54" name="Google Shape;4454;p32"/>
            <p:cNvSpPr/>
            <p:nvPr/>
          </p:nvSpPr>
          <p:spPr>
            <a:xfrm>
              <a:off x="5424775" y="3947050"/>
              <a:ext cx="71150" cy="8775"/>
            </a:xfrm>
            <a:custGeom>
              <a:avLst/>
              <a:gdLst/>
              <a:ahLst/>
              <a:cxnLst/>
              <a:rect l="l" t="t" r="r" b="b"/>
              <a:pathLst>
                <a:path w="2846" h="351" extrusionOk="0">
                  <a:moveTo>
                    <a:pt x="2739" y="0"/>
                  </a:moveTo>
                  <a:cubicBezTo>
                    <a:pt x="2193" y="0"/>
                    <a:pt x="1648" y="144"/>
                    <a:pt x="1096" y="144"/>
                  </a:cubicBezTo>
                  <a:cubicBezTo>
                    <a:pt x="973" y="144"/>
                    <a:pt x="850" y="137"/>
                    <a:pt x="727" y="119"/>
                  </a:cubicBezTo>
                  <a:cubicBezTo>
                    <a:pt x="477" y="143"/>
                    <a:pt x="239" y="155"/>
                    <a:pt x="0" y="167"/>
                  </a:cubicBezTo>
                  <a:lnTo>
                    <a:pt x="0" y="274"/>
                  </a:lnTo>
                  <a:cubicBezTo>
                    <a:pt x="429" y="286"/>
                    <a:pt x="881" y="298"/>
                    <a:pt x="1322" y="298"/>
                  </a:cubicBezTo>
                  <a:cubicBezTo>
                    <a:pt x="1446" y="329"/>
                    <a:pt x="1566" y="350"/>
                    <a:pt x="1687" y="350"/>
                  </a:cubicBezTo>
                  <a:cubicBezTo>
                    <a:pt x="1798" y="350"/>
                    <a:pt x="1910" y="332"/>
                    <a:pt x="2024" y="286"/>
                  </a:cubicBezTo>
                  <a:cubicBezTo>
                    <a:pt x="2179" y="286"/>
                    <a:pt x="2322" y="298"/>
                    <a:pt x="2477" y="298"/>
                  </a:cubicBezTo>
                  <a:cubicBezTo>
                    <a:pt x="2525" y="322"/>
                    <a:pt x="2572" y="337"/>
                    <a:pt x="2621" y="337"/>
                  </a:cubicBezTo>
                  <a:cubicBezTo>
                    <a:pt x="2670" y="337"/>
                    <a:pt x="2721" y="322"/>
                    <a:pt x="2775" y="286"/>
                  </a:cubicBezTo>
                  <a:cubicBezTo>
                    <a:pt x="2834" y="179"/>
                    <a:pt x="2846" y="95"/>
                    <a:pt x="273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55" name="Google Shape;4455;p32"/>
            <p:cNvSpPr/>
            <p:nvPr/>
          </p:nvSpPr>
          <p:spPr>
            <a:xfrm>
              <a:off x="5457525" y="3954100"/>
              <a:ext cx="17575" cy="4275"/>
            </a:xfrm>
            <a:custGeom>
              <a:avLst/>
              <a:gdLst/>
              <a:ahLst/>
              <a:cxnLst/>
              <a:rect l="l" t="t" r="r" b="b"/>
              <a:pathLst>
                <a:path w="703" h="171" extrusionOk="0">
                  <a:moveTo>
                    <a:pt x="411" y="0"/>
                  </a:moveTo>
                  <a:cubicBezTo>
                    <a:pt x="275" y="0"/>
                    <a:pt x="140" y="12"/>
                    <a:pt x="0" y="40"/>
                  </a:cubicBezTo>
                  <a:cubicBezTo>
                    <a:pt x="115" y="126"/>
                    <a:pt x="231" y="171"/>
                    <a:pt x="345" y="171"/>
                  </a:cubicBezTo>
                  <a:cubicBezTo>
                    <a:pt x="466" y="171"/>
                    <a:pt x="586" y="120"/>
                    <a:pt x="703" y="16"/>
                  </a:cubicBezTo>
                  <a:cubicBezTo>
                    <a:pt x="604" y="6"/>
                    <a:pt x="507" y="0"/>
                    <a:pt x="41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56" name="Google Shape;4456;p32"/>
            <p:cNvSpPr/>
            <p:nvPr/>
          </p:nvSpPr>
          <p:spPr>
            <a:xfrm>
              <a:off x="5486100" y="3952600"/>
              <a:ext cx="11325" cy="5200"/>
            </a:xfrm>
            <a:custGeom>
              <a:avLst/>
              <a:gdLst/>
              <a:ahLst/>
              <a:cxnLst/>
              <a:rect l="l" t="t" r="r" b="b"/>
              <a:pathLst>
                <a:path w="453" h="208" extrusionOk="0">
                  <a:moveTo>
                    <a:pt x="363" y="0"/>
                  </a:moveTo>
                  <a:cubicBezTo>
                    <a:pt x="333" y="0"/>
                    <a:pt x="310" y="16"/>
                    <a:pt x="274" y="52"/>
                  </a:cubicBezTo>
                  <a:lnTo>
                    <a:pt x="0" y="100"/>
                  </a:lnTo>
                  <a:cubicBezTo>
                    <a:pt x="72" y="172"/>
                    <a:pt x="141" y="208"/>
                    <a:pt x="209" y="208"/>
                  </a:cubicBezTo>
                  <a:cubicBezTo>
                    <a:pt x="288" y="208"/>
                    <a:pt x="364" y="160"/>
                    <a:pt x="441" y="64"/>
                  </a:cubicBezTo>
                  <a:lnTo>
                    <a:pt x="453" y="52"/>
                  </a:lnTo>
                  <a:cubicBezTo>
                    <a:pt x="453" y="40"/>
                    <a:pt x="441" y="16"/>
                    <a:pt x="393" y="4"/>
                  </a:cubicBezTo>
                  <a:cubicBezTo>
                    <a:pt x="382" y="2"/>
                    <a:pt x="372" y="0"/>
                    <a:pt x="36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57" name="Google Shape;4457;p32"/>
            <p:cNvSpPr/>
            <p:nvPr/>
          </p:nvSpPr>
          <p:spPr>
            <a:xfrm>
              <a:off x="5500375" y="3954625"/>
              <a:ext cx="3300" cy="1375"/>
            </a:xfrm>
            <a:custGeom>
              <a:avLst/>
              <a:gdLst/>
              <a:ahLst/>
              <a:cxnLst/>
              <a:rect l="l" t="t" r="r" b="b"/>
              <a:pathLst>
                <a:path w="132" h="55" extrusionOk="0">
                  <a:moveTo>
                    <a:pt x="66" y="1"/>
                  </a:moveTo>
                  <a:cubicBezTo>
                    <a:pt x="45" y="1"/>
                    <a:pt x="24" y="7"/>
                    <a:pt x="1" y="19"/>
                  </a:cubicBezTo>
                  <a:lnTo>
                    <a:pt x="48" y="54"/>
                  </a:lnTo>
                  <a:lnTo>
                    <a:pt x="132" y="19"/>
                  </a:lnTo>
                  <a:cubicBezTo>
                    <a:pt x="108" y="7"/>
                    <a:pt x="87" y="1"/>
                    <a:pt x="6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58" name="Google Shape;4458;p32"/>
            <p:cNvSpPr/>
            <p:nvPr/>
          </p:nvSpPr>
          <p:spPr>
            <a:xfrm>
              <a:off x="5492925" y="3947650"/>
              <a:ext cx="14925" cy="6275"/>
            </a:xfrm>
            <a:custGeom>
              <a:avLst/>
              <a:gdLst/>
              <a:ahLst/>
              <a:cxnLst/>
              <a:rect l="l" t="t" r="r" b="b"/>
              <a:pathLst>
                <a:path w="597" h="251" extrusionOk="0">
                  <a:moveTo>
                    <a:pt x="1" y="0"/>
                  </a:moveTo>
                  <a:lnTo>
                    <a:pt x="1" y="250"/>
                  </a:lnTo>
                  <a:lnTo>
                    <a:pt x="180" y="250"/>
                  </a:lnTo>
                  <a:cubicBezTo>
                    <a:pt x="251" y="71"/>
                    <a:pt x="525" y="179"/>
                    <a:pt x="59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59" name="Google Shape;4459;p32"/>
            <p:cNvSpPr/>
            <p:nvPr/>
          </p:nvSpPr>
          <p:spPr>
            <a:xfrm>
              <a:off x="5725700" y="3864300"/>
              <a:ext cx="4500" cy="3900"/>
            </a:xfrm>
            <a:custGeom>
              <a:avLst/>
              <a:gdLst/>
              <a:ahLst/>
              <a:cxnLst/>
              <a:rect l="l" t="t" r="r" b="b"/>
              <a:pathLst>
                <a:path w="180" h="156" extrusionOk="0">
                  <a:moveTo>
                    <a:pt x="167" y="0"/>
                  </a:moveTo>
                  <a:cubicBezTo>
                    <a:pt x="108" y="36"/>
                    <a:pt x="60" y="84"/>
                    <a:pt x="1" y="131"/>
                  </a:cubicBezTo>
                  <a:cubicBezTo>
                    <a:pt x="48" y="143"/>
                    <a:pt x="108" y="155"/>
                    <a:pt x="179" y="155"/>
                  </a:cubicBezTo>
                  <a:cubicBezTo>
                    <a:pt x="167" y="119"/>
                    <a:pt x="167" y="60"/>
                    <a:pt x="16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60" name="Google Shape;4460;p32"/>
            <p:cNvSpPr/>
            <p:nvPr/>
          </p:nvSpPr>
          <p:spPr>
            <a:xfrm>
              <a:off x="5746975" y="3778575"/>
              <a:ext cx="4650" cy="2825"/>
            </a:xfrm>
            <a:custGeom>
              <a:avLst/>
              <a:gdLst/>
              <a:ahLst/>
              <a:cxnLst/>
              <a:rect l="l" t="t" r="r" b="b"/>
              <a:pathLst>
                <a:path w="186" h="113" extrusionOk="0">
                  <a:moveTo>
                    <a:pt x="185" y="0"/>
                  </a:moveTo>
                  <a:cubicBezTo>
                    <a:pt x="175" y="11"/>
                    <a:pt x="158" y="14"/>
                    <a:pt x="140" y="14"/>
                  </a:cubicBezTo>
                  <a:cubicBezTo>
                    <a:pt x="117" y="14"/>
                    <a:pt x="90" y="9"/>
                    <a:pt x="68" y="9"/>
                  </a:cubicBezTo>
                  <a:cubicBezTo>
                    <a:pt x="28" y="9"/>
                    <a:pt x="1" y="24"/>
                    <a:pt x="31" y="107"/>
                  </a:cubicBezTo>
                  <a:cubicBezTo>
                    <a:pt x="32" y="111"/>
                    <a:pt x="36" y="112"/>
                    <a:pt x="40" y="112"/>
                  </a:cubicBezTo>
                  <a:cubicBezTo>
                    <a:pt x="70" y="112"/>
                    <a:pt x="155" y="52"/>
                    <a:pt x="18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61" name="Google Shape;4461;p32"/>
            <p:cNvSpPr/>
            <p:nvPr/>
          </p:nvSpPr>
          <p:spPr>
            <a:xfrm>
              <a:off x="5726600" y="3853875"/>
              <a:ext cx="5300" cy="3600"/>
            </a:xfrm>
            <a:custGeom>
              <a:avLst/>
              <a:gdLst/>
              <a:ahLst/>
              <a:cxnLst/>
              <a:rect l="l" t="t" r="r" b="b"/>
              <a:pathLst>
                <a:path w="212" h="144" extrusionOk="0">
                  <a:moveTo>
                    <a:pt x="0" y="1"/>
                  </a:moveTo>
                  <a:lnTo>
                    <a:pt x="0" y="1"/>
                  </a:lnTo>
                  <a:cubicBezTo>
                    <a:pt x="48" y="36"/>
                    <a:pt x="84" y="96"/>
                    <a:pt x="131" y="143"/>
                  </a:cubicBezTo>
                  <a:cubicBezTo>
                    <a:pt x="211" y="20"/>
                    <a:pt x="171" y="3"/>
                    <a:pt x="112" y="3"/>
                  </a:cubicBezTo>
                  <a:cubicBezTo>
                    <a:pt x="89" y="3"/>
                    <a:pt x="64" y="5"/>
                    <a:pt x="41" y="5"/>
                  </a:cubicBezTo>
                  <a:cubicBezTo>
                    <a:pt x="25" y="5"/>
                    <a:pt x="11" y="4"/>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62" name="Google Shape;4462;p32"/>
            <p:cNvSpPr/>
            <p:nvPr/>
          </p:nvSpPr>
          <p:spPr>
            <a:xfrm>
              <a:off x="5328325" y="3118075"/>
              <a:ext cx="10150" cy="8675"/>
            </a:xfrm>
            <a:custGeom>
              <a:avLst/>
              <a:gdLst/>
              <a:ahLst/>
              <a:cxnLst/>
              <a:rect l="l" t="t" r="r" b="b"/>
              <a:pathLst>
                <a:path w="406" h="347" extrusionOk="0">
                  <a:moveTo>
                    <a:pt x="37" y="0"/>
                  </a:moveTo>
                  <a:cubicBezTo>
                    <a:pt x="25" y="108"/>
                    <a:pt x="1" y="215"/>
                    <a:pt x="1" y="298"/>
                  </a:cubicBezTo>
                  <a:cubicBezTo>
                    <a:pt x="43" y="333"/>
                    <a:pt x="74" y="346"/>
                    <a:pt x="98" y="346"/>
                  </a:cubicBezTo>
                  <a:cubicBezTo>
                    <a:pt x="187" y="346"/>
                    <a:pt x="183" y="166"/>
                    <a:pt x="273" y="166"/>
                  </a:cubicBezTo>
                  <a:cubicBezTo>
                    <a:pt x="277" y="166"/>
                    <a:pt x="282" y="166"/>
                    <a:pt x="287" y="167"/>
                  </a:cubicBezTo>
                  <a:cubicBezTo>
                    <a:pt x="322" y="167"/>
                    <a:pt x="358" y="155"/>
                    <a:pt x="406" y="155"/>
                  </a:cubicBezTo>
                  <a:cubicBezTo>
                    <a:pt x="334" y="0"/>
                    <a:pt x="167" y="36"/>
                    <a:pt x="3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63" name="Google Shape;4463;p32"/>
            <p:cNvSpPr/>
            <p:nvPr/>
          </p:nvSpPr>
          <p:spPr>
            <a:xfrm>
              <a:off x="5292625" y="3139725"/>
              <a:ext cx="17275" cy="6500"/>
            </a:xfrm>
            <a:custGeom>
              <a:avLst/>
              <a:gdLst/>
              <a:ahLst/>
              <a:cxnLst/>
              <a:rect l="l" t="t" r="r" b="b"/>
              <a:pathLst>
                <a:path w="691" h="260" extrusionOk="0">
                  <a:moveTo>
                    <a:pt x="352" y="0"/>
                  </a:moveTo>
                  <a:cubicBezTo>
                    <a:pt x="234" y="0"/>
                    <a:pt x="117" y="48"/>
                    <a:pt x="0" y="135"/>
                  </a:cubicBezTo>
                  <a:lnTo>
                    <a:pt x="71" y="206"/>
                  </a:lnTo>
                  <a:cubicBezTo>
                    <a:pt x="143" y="244"/>
                    <a:pt x="212" y="259"/>
                    <a:pt x="281" y="259"/>
                  </a:cubicBezTo>
                  <a:cubicBezTo>
                    <a:pt x="383" y="259"/>
                    <a:pt x="483" y="225"/>
                    <a:pt x="583" y="182"/>
                  </a:cubicBezTo>
                  <a:cubicBezTo>
                    <a:pt x="631" y="182"/>
                    <a:pt x="655" y="146"/>
                    <a:pt x="691" y="135"/>
                  </a:cubicBezTo>
                  <a:cubicBezTo>
                    <a:pt x="575" y="42"/>
                    <a:pt x="463" y="0"/>
                    <a:pt x="35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64" name="Google Shape;4464;p32"/>
            <p:cNvSpPr/>
            <p:nvPr/>
          </p:nvSpPr>
          <p:spPr>
            <a:xfrm>
              <a:off x="5314050" y="3122075"/>
              <a:ext cx="11025" cy="3450"/>
            </a:xfrm>
            <a:custGeom>
              <a:avLst/>
              <a:gdLst/>
              <a:ahLst/>
              <a:cxnLst/>
              <a:rect l="l" t="t" r="r" b="b"/>
              <a:pathLst>
                <a:path w="441" h="138" extrusionOk="0">
                  <a:moveTo>
                    <a:pt x="131" y="0"/>
                  </a:moveTo>
                  <a:cubicBezTo>
                    <a:pt x="87" y="0"/>
                    <a:pt x="43" y="4"/>
                    <a:pt x="0" y="7"/>
                  </a:cubicBezTo>
                  <a:cubicBezTo>
                    <a:pt x="61" y="114"/>
                    <a:pt x="157" y="138"/>
                    <a:pt x="262" y="138"/>
                  </a:cubicBezTo>
                  <a:cubicBezTo>
                    <a:pt x="320" y="138"/>
                    <a:pt x="381" y="130"/>
                    <a:pt x="441" y="126"/>
                  </a:cubicBezTo>
                  <a:cubicBezTo>
                    <a:pt x="355" y="23"/>
                    <a:pt x="244"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65" name="Google Shape;4465;p32"/>
            <p:cNvSpPr/>
            <p:nvPr/>
          </p:nvSpPr>
          <p:spPr>
            <a:xfrm>
              <a:off x="5281900" y="3142775"/>
              <a:ext cx="12225" cy="4500"/>
            </a:xfrm>
            <a:custGeom>
              <a:avLst/>
              <a:gdLst/>
              <a:ahLst/>
              <a:cxnLst/>
              <a:rect l="l" t="t" r="r" b="b"/>
              <a:pathLst>
                <a:path w="489" h="180" extrusionOk="0">
                  <a:moveTo>
                    <a:pt x="417" y="24"/>
                  </a:moveTo>
                  <a:cubicBezTo>
                    <a:pt x="274" y="48"/>
                    <a:pt x="108" y="1"/>
                    <a:pt x="0" y="155"/>
                  </a:cubicBezTo>
                  <a:cubicBezTo>
                    <a:pt x="155" y="155"/>
                    <a:pt x="286" y="179"/>
                    <a:pt x="417" y="179"/>
                  </a:cubicBezTo>
                  <a:cubicBezTo>
                    <a:pt x="477" y="132"/>
                    <a:pt x="489" y="84"/>
                    <a:pt x="417" y="24"/>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66" name="Google Shape;4466;p32"/>
            <p:cNvSpPr/>
            <p:nvPr/>
          </p:nvSpPr>
          <p:spPr>
            <a:xfrm>
              <a:off x="5294700" y="3133850"/>
              <a:ext cx="2400" cy="1500"/>
            </a:xfrm>
            <a:custGeom>
              <a:avLst/>
              <a:gdLst/>
              <a:ahLst/>
              <a:cxnLst/>
              <a:rect l="l" t="t" r="r" b="b"/>
              <a:pathLst>
                <a:path w="96" h="60" extrusionOk="0">
                  <a:moveTo>
                    <a:pt x="60" y="0"/>
                  </a:moveTo>
                  <a:cubicBezTo>
                    <a:pt x="36" y="12"/>
                    <a:pt x="12" y="12"/>
                    <a:pt x="0" y="12"/>
                  </a:cubicBezTo>
                  <a:cubicBezTo>
                    <a:pt x="0" y="24"/>
                    <a:pt x="12" y="48"/>
                    <a:pt x="24" y="60"/>
                  </a:cubicBezTo>
                  <a:cubicBezTo>
                    <a:pt x="60" y="48"/>
                    <a:pt x="72" y="24"/>
                    <a:pt x="96" y="12"/>
                  </a:cubicBezTo>
                  <a:cubicBezTo>
                    <a:pt x="84" y="12"/>
                    <a:pt x="72" y="0"/>
                    <a:pt x="6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67" name="Google Shape;4467;p32"/>
            <p:cNvSpPr/>
            <p:nvPr/>
          </p:nvSpPr>
          <p:spPr>
            <a:xfrm>
              <a:off x="5743275" y="3230300"/>
              <a:ext cx="14900" cy="11800"/>
            </a:xfrm>
            <a:custGeom>
              <a:avLst/>
              <a:gdLst/>
              <a:ahLst/>
              <a:cxnLst/>
              <a:rect l="l" t="t" r="r" b="b"/>
              <a:pathLst>
                <a:path w="596" h="472" extrusionOk="0">
                  <a:moveTo>
                    <a:pt x="333" y="0"/>
                  </a:moveTo>
                  <a:cubicBezTo>
                    <a:pt x="214" y="71"/>
                    <a:pt x="48" y="71"/>
                    <a:pt x="0" y="214"/>
                  </a:cubicBezTo>
                  <a:cubicBezTo>
                    <a:pt x="72" y="274"/>
                    <a:pt x="155" y="322"/>
                    <a:pt x="226" y="381"/>
                  </a:cubicBezTo>
                  <a:cubicBezTo>
                    <a:pt x="291" y="424"/>
                    <a:pt x="351" y="471"/>
                    <a:pt x="409" y="471"/>
                  </a:cubicBezTo>
                  <a:cubicBezTo>
                    <a:pt x="448" y="471"/>
                    <a:pt x="486" y="450"/>
                    <a:pt x="524" y="393"/>
                  </a:cubicBezTo>
                  <a:cubicBezTo>
                    <a:pt x="595" y="298"/>
                    <a:pt x="488" y="238"/>
                    <a:pt x="453" y="155"/>
                  </a:cubicBezTo>
                  <a:cubicBezTo>
                    <a:pt x="405" y="119"/>
                    <a:pt x="369" y="60"/>
                    <a:pt x="33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68" name="Google Shape;4468;p32"/>
            <p:cNvSpPr/>
            <p:nvPr/>
          </p:nvSpPr>
          <p:spPr>
            <a:xfrm>
              <a:off x="5773025" y="3237800"/>
              <a:ext cx="14325" cy="9775"/>
            </a:xfrm>
            <a:custGeom>
              <a:avLst/>
              <a:gdLst/>
              <a:ahLst/>
              <a:cxnLst/>
              <a:rect l="l" t="t" r="r" b="b"/>
              <a:pathLst>
                <a:path w="573" h="391" extrusionOk="0">
                  <a:moveTo>
                    <a:pt x="279" y="1"/>
                  </a:moveTo>
                  <a:cubicBezTo>
                    <a:pt x="223" y="1"/>
                    <a:pt x="169" y="26"/>
                    <a:pt x="120" y="93"/>
                  </a:cubicBezTo>
                  <a:cubicBezTo>
                    <a:pt x="1" y="260"/>
                    <a:pt x="179" y="319"/>
                    <a:pt x="286" y="391"/>
                  </a:cubicBezTo>
                  <a:cubicBezTo>
                    <a:pt x="465" y="391"/>
                    <a:pt x="572" y="319"/>
                    <a:pt x="548" y="129"/>
                  </a:cubicBezTo>
                  <a:cubicBezTo>
                    <a:pt x="467" y="69"/>
                    <a:pt x="371" y="1"/>
                    <a:pt x="27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69" name="Google Shape;4469;p32"/>
            <p:cNvSpPr/>
            <p:nvPr/>
          </p:nvSpPr>
          <p:spPr>
            <a:xfrm>
              <a:off x="5817675" y="3243975"/>
              <a:ext cx="56000" cy="22800"/>
            </a:xfrm>
            <a:custGeom>
              <a:avLst/>
              <a:gdLst/>
              <a:ahLst/>
              <a:cxnLst/>
              <a:rect l="l" t="t" r="r" b="b"/>
              <a:pathLst>
                <a:path w="2240" h="912" extrusionOk="0">
                  <a:moveTo>
                    <a:pt x="513" y="1"/>
                  </a:moveTo>
                  <a:cubicBezTo>
                    <a:pt x="286" y="1"/>
                    <a:pt x="108" y="72"/>
                    <a:pt x="1" y="263"/>
                  </a:cubicBezTo>
                  <a:cubicBezTo>
                    <a:pt x="72" y="513"/>
                    <a:pt x="429" y="322"/>
                    <a:pt x="477" y="596"/>
                  </a:cubicBezTo>
                  <a:cubicBezTo>
                    <a:pt x="534" y="627"/>
                    <a:pt x="599" y="633"/>
                    <a:pt x="666" y="633"/>
                  </a:cubicBezTo>
                  <a:cubicBezTo>
                    <a:pt x="710" y="633"/>
                    <a:pt x="754" y="630"/>
                    <a:pt x="798" y="630"/>
                  </a:cubicBezTo>
                  <a:cubicBezTo>
                    <a:pt x="897" y="630"/>
                    <a:pt x="994" y="643"/>
                    <a:pt x="1072" y="727"/>
                  </a:cubicBezTo>
                  <a:cubicBezTo>
                    <a:pt x="1298" y="858"/>
                    <a:pt x="1584" y="727"/>
                    <a:pt x="1799" y="894"/>
                  </a:cubicBezTo>
                  <a:cubicBezTo>
                    <a:pt x="1816" y="906"/>
                    <a:pt x="1831" y="912"/>
                    <a:pt x="1846" y="912"/>
                  </a:cubicBezTo>
                  <a:cubicBezTo>
                    <a:pt x="1861" y="912"/>
                    <a:pt x="1876" y="906"/>
                    <a:pt x="1894" y="894"/>
                  </a:cubicBezTo>
                  <a:cubicBezTo>
                    <a:pt x="2025" y="858"/>
                    <a:pt x="2180" y="846"/>
                    <a:pt x="2203" y="667"/>
                  </a:cubicBezTo>
                  <a:cubicBezTo>
                    <a:pt x="2239" y="489"/>
                    <a:pt x="2096" y="441"/>
                    <a:pt x="1953" y="417"/>
                  </a:cubicBezTo>
                  <a:lnTo>
                    <a:pt x="1799" y="417"/>
                  </a:lnTo>
                  <a:cubicBezTo>
                    <a:pt x="1745" y="443"/>
                    <a:pt x="1696" y="454"/>
                    <a:pt x="1651" y="454"/>
                  </a:cubicBezTo>
                  <a:cubicBezTo>
                    <a:pt x="1429" y="454"/>
                    <a:pt x="1300" y="187"/>
                    <a:pt x="1072" y="167"/>
                  </a:cubicBezTo>
                  <a:cubicBezTo>
                    <a:pt x="1010" y="187"/>
                    <a:pt x="951" y="197"/>
                    <a:pt x="895" y="197"/>
                  </a:cubicBezTo>
                  <a:cubicBezTo>
                    <a:pt x="749" y="197"/>
                    <a:pt x="625" y="130"/>
                    <a:pt x="51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70" name="Google Shape;4470;p32"/>
            <p:cNvSpPr/>
            <p:nvPr/>
          </p:nvSpPr>
          <p:spPr>
            <a:xfrm>
              <a:off x="6088250" y="3287300"/>
              <a:ext cx="11025" cy="7300"/>
            </a:xfrm>
            <a:custGeom>
              <a:avLst/>
              <a:gdLst/>
              <a:ahLst/>
              <a:cxnLst/>
              <a:rect l="l" t="t" r="r" b="b"/>
              <a:pathLst>
                <a:path w="441" h="292" extrusionOk="0">
                  <a:moveTo>
                    <a:pt x="182" y="1"/>
                  </a:moveTo>
                  <a:cubicBezTo>
                    <a:pt x="119" y="1"/>
                    <a:pt x="59" y="16"/>
                    <a:pt x="12" y="77"/>
                  </a:cubicBezTo>
                  <a:cubicBezTo>
                    <a:pt x="0" y="113"/>
                    <a:pt x="120" y="220"/>
                    <a:pt x="167" y="292"/>
                  </a:cubicBezTo>
                  <a:lnTo>
                    <a:pt x="441" y="292"/>
                  </a:lnTo>
                  <a:cubicBezTo>
                    <a:pt x="441" y="185"/>
                    <a:pt x="429" y="101"/>
                    <a:pt x="429" y="6"/>
                  </a:cubicBezTo>
                  <a:cubicBezTo>
                    <a:pt x="408" y="12"/>
                    <a:pt x="386" y="14"/>
                    <a:pt x="363" y="14"/>
                  </a:cubicBezTo>
                  <a:cubicBezTo>
                    <a:pt x="305" y="14"/>
                    <a:pt x="242" y="1"/>
                    <a:pt x="18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71" name="Google Shape;4471;p32"/>
            <p:cNvSpPr/>
            <p:nvPr/>
          </p:nvSpPr>
          <p:spPr>
            <a:xfrm>
              <a:off x="5684925" y="3222250"/>
              <a:ext cx="42300" cy="14675"/>
            </a:xfrm>
            <a:custGeom>
              <a:avLst/>
              <a:gdLst/>
              <a:ahLst/>
              <a:cxnLst/>
              <a:rect l="l" t="t" r="r" b="b"/>
              <a:pathLst>
                <a:path w="1692" h="587" extrusionOk="0">
                  <a:moveTo>
                    <a:pt x="370" y="1"/>
                  </a:moveTo>
                  <a:cubicBezTo>
                    <a:pt x="227" y="36"/>
                    <a:pt x="0" y="48"/>
                    <a:pt x="0" y="263"/>
                  </a:cubicBezTo>
                  <a:cubicBezTo>
                    <a:pt x="0" y="489"/>
                    <a:pt x="239" y="405"/>
                    <a:pt x="381" y="453"/>
                  </a:cubicBezTo>
                  <a:cubicBezTo>
                    <a:pt x="736" y="554"/>
                    <a:pt x="1091" y="587"/>
                    <a:pt x="1461" y="587"/>
                  </a:cubicBezTo>
                  <a:cubicBezTo>
                    <a:pt x="1525" y="587"/>
                    <a:pt x="1590" y="586"/>
                    <a:pt x="1655" y="584"/>
                  </a:cubicBezTo>
                  <a:cubicBezTo>
                    <a:pt x="1691" y="536"/>
                    <a:pt x="1691" y="489"/>
                    <a:pt x="1667" y="453"/>
                  </a:cubicBezTo>
                  <a:cubicBezTo>
                    <a:pt x="1640" y="226"/>
                    <a:pt x="1515" y="165"/>
                    <a:pt x="1357" y="165"/>
                  </a:cubicBezTo>
                  <a:cubicBezTo>
                    <a:pt x="1308" y="165"/>
                    <a:pt x="1256" y="171"/>
                    <a:pt x="1203" y="179"/>
                  </a:cubicBezTo>
                  <a:cubicBezTo>
                    <a:pt x="1100" y="195"/>
                    <a:pt x="999" y="207"/>
                    <a:pt x="902" y="207"/>
                  </a:cubicBezTo>
                  <a:cubicBezTo>
                    <a:pt x="708" y="207"/>
                    <a:pt x="528" y="159"/>
                    <a:pt x="37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72" name="Google Shape;4472;p32"/>
            <p:cNvSpPr/>
            <p:nvPr/>
          </p:nvSpPr>
          <p:spPr>
            <a:xfrm>
              <a:off x="5657850" y="3222250"/>
              <a:ext cx="12225" cy="6775"/>
            </a:xfrm>
            <a:custGeom>
              <a:avLst/>
              <a:gdLst/>
              <a:ahLst/>
              <a:cxnLst/>
              <a:rect l="l" t="t" r="r" b="b"/>
              <a:pathLst>
                <a:path w="489" h="271" extrusionOk="0">
                  <a:moveTo>
                    <a:pt x="155" y="1"/>
                  </a:moveTo>
                  <a:lnTo>
                    <a:pt x="0" y="167"/>
                  </a:lnTo>
                  <a:cubicBezTo>
                    <a:pt x="77" y="239"/>
                    <a:pt x="152" y="271"/>
                    <a:pt x="219" y="271"/>
                  </a:cubicBezTo>
                  <a:cubicBezTo>
                    <a:pt x="317" y="271"/>
                    <a:pt x="398" y="202"/>
                    <a:pt x="441" y="96"/>
                  </a:cubicBezTo>
                  <a:cubicBezTo>
                    <a:pt x="488" y="24"/>
                    <a:pt x="262" y="36"/>
                    <a:pt x="15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73" name="Google Shape;4473;p32"/>
            <p:cNvSpPr/>
            <p:nvPr/>
          </p:nvSpPr>
          <p:spPr>
            <a:xfrm>
              <a:off x="5726300" y="3233275"/>
              <a:ext cx="2100" cy="3575"/>
            </a:xfrm>
            <a:custGeom>
              <a:avLst/>
              <a:gdLst/>
              <a:ahLst/>
              <a:cxnLst/>
              <a:rect l="l" t="t" r="r" b="b"/>
              <a:pathLst>
                <a:path w="84" h="143" extrusionOk="0">
                  <a:moveTo>
                    <a:pt x="0" y="0"/>
                  </a:moveTo>
                  <a:lnTo>
                    <a:pt x="0" y="143"/>
                  </a:lnTo>
                  <a:cubicBezTo>
                    <a:pt x="84" y="95"/>
                    <a:pt x="84"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74" name="Google Shape;4474;p32"/>
            <p:cNvSpPr/>
            <p:nvPr/>
          </p:nvSpPr>
          <p:spPr>
            <a:xfrm>
              <a:off x="5586400" y="3208850"/>
              <a:ext cx="32775" cy="14025"/>
            </a:xfrm>
            <a:custGeom>
              <a:avLst/>
              <a:gdLst/>
              <a:ahLst/>
              <a:cxnLst/>
              <a:rect l="l" t="t" r="r" b="b"/>
              <a:pathLst>
                <a:path w="1311" h="561" extrusionOk="0">
                  <a:moveTo>
                    <a:pt x="274" y="1"/>
                  </a:moveTo>
                  <a:cubicBezTo>
                    <a:pt x="191" y="48"/>
                    <a:pt x="96" y="84"/>
                    <a:pt x="12" y="120"/>
                  </a:cubicBezTo>
                  <a:cubicBezTo>
                    <a:pt x="12" y="167"/>
                    <a:pt x="1" y="227"/>
                    <a:pt x="1" y="275"/>
                  </a:cubicBezTo>
                  <a:cubicBezTo>
                    <a:pt x="1" y="358"/>
                    <a:pt x="12" y="429"/>
                    <a:pt x="12" y="525"/>
                  </a:cubicBezTo>
                  <a:cubicBezTo>
                    <a:pt x="36" y="543"/>
                    <a:pt x="57" y="551"/>
                    <a:pt x="78" y="551"/>
                  </a:cubicBezTo>
                  <a:cubicBezTo>
                    <a:pt x="99" y="551"/>
                    <a:pt x="120" y="543"/>
                    <a:pt x="143" y="525"/>
                  </a:cubicBezTo>
                  <a:cubicBezTo>
                    <a:pt x="231" y="465"/>
                    <a:pt x="321" y="435"/>
                    <a:pt x="409" y="435"/>
                  </a:cubicBezTo>
                  <a:cubicBezTo>
                    <a:pt x="514" y="435"/>
                    <a:pt x="618" y="477"/>
                    <a:pt x="715" y="560"/>
                  </a:cubicBezTo>
                  <a:cubicBezTo>
                    <a:pt x="917" y="560"/>
                    <a:pt x="1108" y="537"/>
                    <a:pt x="1310" y="537"/>
                  </a:cubicBezTo>
                  <a:cubicBezTo>
                    <a:pt x="1203" y="406"/>
                    <a:pt x="1108" y="275"/>
                    <a:pt x="1013" y="132"/>
                  </a:cubicBezTo>
                  <a:cubicBezTo>
                    <a:pt x="774" y="84"/>
                    <a:pt x="501" y="167"/>
                    <a:pt x="27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75" name="Google Shape;4475;p32"/>
            <p:cNvSpPr/>
            <p:nvPr/>
          </p:nvSpPr>
          <p:spPr>
            <a:xfrm>
              <a:off x="5340250" y="3158200"/>
              <a:ext cx="15800" cy="3450"/>
            </a:xfrm>
            <a:custGeom>
              <a:avLst/>
              <a:gdLst/>
              <a:ahLst/>
              <a:cxnLst/>
              <a:rect l="l" t="t" r="r" b="b"/>
              <a:pathLst>
                <a:path w="632" h="138" extrusionOk="0">
                  <a:moveTo>
                    <a:pt x="252" y="1"/>
                  </a:moveTo>
                  <a:cubicBezTo>
                    <a:pt x="161" y="1"/>
                    <a:pt x="75" y="24"/>
                    <a:pt x="0" y="110"/>
                  </a:cubicBezTo>
                  <a:cubicBezTo>
                    <a:pt x="11" y="109"/>
                    <a:pt x="21" y="109"/>
                    <a:pt x="32" y="109"/>
                  </a:cubicBezTo>
                  <a:cubicBezTo>
                    <a:pt x="142" y="109"/>
                    <a:pt x="255" y="138"/>
                    <a:pt x="364" y="138"/>
                  </a:cubicBezTo>
                  <a:cubicBezTo>
                    <a:pt x="457" y="138"/>
                    <a:pt x="548" y="117"/>
                    <a:pt x="631" y="38"/>
                  </a:cubicBezTo>
                  <a:lnTo>
                    <a:pt x="631" y="38"/>
                  </a:lnTo>
                  <a:cubicBezTo>
                    <a:pt x="622" y="39"/>
                    <a:pt x="613" y="39"/>
                    <a:pt x="604" y="39"/>
                  </a:cubicBezTo>
                  <a:cubicBezTo>
                    <a:pt x="488" y="39"/>
                    <a:pt x="367" y="1"/>
                    <a:pt x="25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76" name="Google Shape;4476;p32"/>
            <p:cNvSpPr/>
            <p:nvPr/>
          </p:nvSpPr>
          <p:spPr>
            <a:xfrm>
              <a:off x="5550975" y="3205275"/>
              <a:ext cx="9550" cy="9650"/>
            </a:xfrm>
            <a:custGeom>
              <a:avLst/>
              <a:gdLst/>
              <a:ahLst/>
              <a:cxnLst/>
              <a:rect l="l" t="t" r="r" b="b"/>
              <a:pathLst>
                <a:path w="382" h="386" extrusionOk="0">
                  <a:moveTo>
                    <a:pt x="251" y="1"/>
                  </a:moveTo>
                  <a:cubicBezTo>
                    <a:pt x="132" y="13"/>
                    <a:pt x="1" y="25"/>
                    <a:pt x="13" y="191"/>
                  </a:cubicBezTo>
                  <a:cubicBezTo>
                    <a:pt x="21" y="362"/>
                    <a:pt x="127" y="386"/>
                    <a:pt x="243" y="386"/>
                  </a:cubicBezTo>
                  <a:cubicBezTo>
                    <a:pt x="289" y="386"/>
                    <a:pt x="337" y="382"/>
                    <a:pt x="382" y="382"/>
                  </a:cubicBezTo>
                  <a:cubicBezTo>
                    <a:pt x="334" y="251"/>
                    <a:pt x="298" y="132"/>
                    <a:pt x="25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77" name="Google Shape;4477;p32"/>
            <p:cNvSpPr/>
            <p:nvPr/>
          </p:nvSpPr>
          <p:spPr>
            <a:xfrm>
              <a:off x="5518225" y="3202100"/>
              <a:ext cx="7475" cy="6175"/>
            </a:xfrm>
            <a:custGeom>
              <a:avLst/>
              <a:gdLst/>
              <a:ahLst/>
              <a:cxnLst/>
              <a:rect l="l" t="t" r="r" b="b"/>
              <a:pathLst>
                <a:path w="299" h="247" extrusionOk="0">
                  <a:moveTo>
                    <a:pt x="137" y="1"/>
                  </a:moveTo>
                  <a:cubicBezTo>
                    <a:pt x="88" y="1"/>
                    <a:pt x="42" y="47"/>
                    <a:pt x="1" y="104"/>
                  </a:cubicBezTo>
                  <a:cubicBezTo>
                    <a:pt x="49" y="152"/>
                    <a:pt x="108" y="199"/>
                    <a:pt x="132" y="247"/>
                  </a:cubicBezTo>
                  <a:cubicBezTo>
                    <a:pt x="227" y="199"/>
                    <a:pt x="299" y="128"/>
                    <a:pt x="203" y="33"/>
                  </a:cubicBezTo>
                  <a:cubicBezTo>
                    <a:pt x="181" y="10"/>
                    <a:pt x="159" y="1"/>
                    <a:pt x="13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78" name="Google Shape;4478;p32"/>
            <p:cNvSpPr/>
            <p:nvPr/>
          </p:nvSpPr>
          <p:spPr>
            <a:xfrm>
              <a:off x="5286650" y="3149175"/>
              <a:ext cx="19975" cy="5225"/>
            </a:xfrm>
            <a:custGeom>
              <a:avLst/>
              <a:gdLst/>
              <a:ahLst/>
              <a:cxnLst/>
              <a:rect l="l" t="t" r="r" b="b"/>
              <a:pathLst>
                <a:path w="799" h="209" extrusionOk="0">
                  <a:moveTo>
                    <a:pt x="522" y="1"/>
                  </a:moveTo>
                  <a:cubicBezTo>
                    <a:pt x="471" y="1"/>
                    <a:pt x="424" y="18"/>
                    <a:pt x="382" y="54"/>
                  </a:cubicBezTo>
                  <a:cubicBezTo>
                    <a:pt x="354" y="63"/>
                    <a:pt x="323" y="64"/>
                    <a:pt x="291" y="64"/>
                  </a:cubicBezTo>
                  <a:cubicBezTo>
                    <a:pt x="268" y="64"/>
                    <a:pt x="244" y="64"/>
                    <a:pt x="221" y="64"/>
                  </a:cubicBezTo>
                  <a:cubicBezTo>
                    <a:pt x="139" y="64"/>
                    <a:pt x="57" y="75"/>
                    <a:pt x="1" y="173"/>
                  </a:cubicBezTo>
                  <a:cubicBezTo>
                    <a:pt x="149" y="173"/>
                    <a:pt x="300" y="208"/>
                    <a:pt x="446" y="208"/>
                  </a:cubicBezTo>
                  <a:cubicBezTo>
                    <a:pt x="570" y="208"/>
                    <a:pt x="689" y="183"/>
                    <a:pt x="799" y="90"/>
                  </a:cubicBezTo>
                  <a:cubicBezTo>
                    <a:pt x="751" y="66"/>
                    <a:pt x="715" y="54"/>
                    <a:pt x="680" y="54"/>
                  </a:cubicBezTo>
                  <a:cubicBezTo>
                    <a:pt x="626" y="18"/>
                    <a:pt x="572" y="1"/>
                    <a:pt x="52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79" name="Google Shape;4479;p32"/>
            <p:cNvSpPr/>
            <p:nvPr/>
          </p:nvSpPr>
          <p:spPr>
            <a:xfrm>
              <a:off x="5320300" y="3154375"/>
              <a:ext cx="11025" cy="3700"/>
            </a:xfrm>
            <a:custGeom>
              <a:avLst/>
              <a:gdLst/>
              <a:ahLst/>
              <a:cxnLst/>
              <a:rect l="l" t="t" r="r" b="b"/>
              <a:pathLst>
                <a:path w="441" h="148" extrusionOk="0">
                  <a:moveTo>
                    <a:pt x="191" y="1"/>
                  </a:moveTo>
                  <a:cubicBezTo>
                    <a:pt x="131" y="25"/>
                    <a:pt x="72" y="60"/>
                    <a:pt x="0" y="96"/>
                  </a:cubicBezTo>
                  <a:cubicBezTo>
                    <a:pt x="48" y="120"/>
                    <a:pt x="72" y="144"/>
                    <a:pt x="119" y="144"/>
                  </a:cubicBezTo>
                  <a:cubicBezTo>
                    <a:pt x="142" y="146"/>
                    <a:pt x="166" y="148"/>
                    <a:pt x="188" y="148"/>
                  </a:cubicBezTo>
                  <a:cubicBezTo>
                    <a:pt x="283" y="148"/>
                    <a:pt x="374" y="123"/>
                    <a:pt x="441" y="37"/>
                  </a:cubicBezTo>
                  <a:cubicBezTo>
                    <a:pt x="369" y="25"/>
                    <a:pt x="286" y="13"/>
                    <a:pt x="19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80" name="Google Shape;4480;p32"/>
            <p:cNvSpPr/>
            <p:nvPr/>
          </p:nvSpPr>
          <p:spPr>
            <a:xfrm>
              <a:off x="5292325" y="3143975"/>
              <a:ext cx="14900" cy="6875"/>
            </a:xfrm>
            <a:custGeom>
              <a:avLst/>
              <a:gdLst/>
              <a:ahLst/>
              <a:cxnLst/>
              <a:rect l="l" t="t" r="r" b="b"/>
              <a:pathLst>
                <a:path w="596" h="275" extrusionOk="0">
                  <a:moveTo>
                    <a:pt x="12" y="0"/>
                  </a:moveTo>
                  <a:cubicBezTo>
                    <a:pt x="0" y="36"/>
                    <a:pt x="0" y="95"/>
                    <a:pt x="0" y="143"/>
                  </a:cubicBezTo>
                  <a:cubicBezTo>
                    <a:pt x="48" y="191"/>
                    <a:pt x="107" y="238"/>
                    <a:pt x="155" y="274"/>
                  </a:cubicBezTo>
                  <a:cubicBezTo>
                    <a:pt x="250" y="262"/>
                    <a:pt x="345" y="262"/>
                    <a:pt x="453" y="262"/>
                  </a:cubicBezTo>
                  <a:cubicBezTo>
                    <a:pt x="488" y="179"/>
                    <a:pt x="536" y="95"/>
                    <a:pt x="595" y="24"/>
                  </a:cubicBezTo>
                  <a:cubicBezTo>
                    <a:pt x="405" y="12"/>
                    <a:pt x="214" y="12"/>
                    <a:pt x="1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81" name="Google Shape;4481;p32"/>
            <p:cNvSpPr/>
            <p:nvPr/>
          </p:nvSpPr>
          <p:spPr>
            <a:xfrm>
              <a:off x="5473875" y="3201125"/>
              <a:ext cx="8975" cy="3300"/>
            </a:xfrm>
            <a:custGeom>
              <a:avLst/>
              <a:gdLst/>
              <a:ahLst/>
              <a:cxnLst/>
              <a:rect l="l" t="t" r="r" b="b"/>
              <a:pathLst>
                <a:path w="359" h="132" extrusionOk="0">
                  <a:moveTo>
                    <a:pt x="60" y="0"/>
                  </a:moveTo>
                  <a:cubicBezTo>
                    <a:pt x="13" y="36"/>
                    <a:pt x="1" y="72"/>
                    <a:pt x="37" y="119"/>
                  </a:cubicBezTo>
                  <a:cubicBezTo>
                    <a:pt x="132" y="131"/>
                    <a:pt x="251" y="131"/>
                    <a:pt x="358" y="131"/>
                  </a:cubicBezTo>
                  <a:cubicBezTo>
                    <a:pt x="287" y="36"/>
                    <a:pt x="180" y="0"/>
                    <a:pt x="6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82" name="Google Shape;4482;p32"/>
            <p:cNvSpPr/>
            <p:nvPr/>
          </p:nvSpPr>
          <p:spPr>
            <a:xfrm>
              <a:off x="5485800" y="3201125"/>
              <a:ext cx="3300" cy="3600"/>
            </a:xfrm>
            <a:custGeom>
              <a:avLst/>
              <a:gdLst/>
              <a:ahLst/>
              <a:cxnLst/>
              <a:rect l="l" t="t" r="r" b="b"/>
              <a:pathLst>
                <a:path w="132" h="144" extrusionOk="0">
                  <a:moveTo>
                    <a:pt x="131" y="0"/>
                  </a:moveTo>
                  <a:cubicBezTo>
                    <a:pt x="113" y="24"/>
                    <a:pt x="93" y="51"/>
                    <a:pt x="70" y="76"/>
                  </a:cubicBezTo>
                  <a:lnTo>
                    <a:pt x="70" y="76"/>
                  </a:lnTo>
                  <a:cubicBezTo>
                    <a:pt x="96" y="51"/>
                    <a:pt x="119" y="25"/>
                    <a:pt x="131" y="0"/>
                  </a:cubicBezTo>
                  <a:close/>
                  <a:moveTo>
                    <a:pt x="70" y="76"/>
                  </a:moveTo>
                  <a:cubicBezTo>
                    <a:pt x="48" y="98"/>
                    <a:pt x="23" y="121"/>
                    <a:pt x="0" y="143"/>
                  </a:cubicBezTo>
                  <a:cubicBezTo>
                    <a:pt x="24" y="125"/>
                    <a:pt x="48" y="101"/>
                    <a:pt x="70" y="76"/>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83" name="Google Shape;4483;p32"/>
            <p:cNvSpPr/>
            <p:nvPr/>
          </p:nvSpPr>
          <p:spPr>
            <a:xfrm>
              <a:off x="5471800" y="3201125"/>
              <a:ext cx="3600" cy="3000"/>
            </a:xfrm>
            <a:custGeom>
              <a:avLst/>
              <a:gdLst/>
              <a:ahLst/>
              <a:cxnLst/>
              <a:rect l="l" t="t" r="r" b="b"/>
              <a:pathLst>
                <a:path w="144" h="120" extrusionOk="0">
                  <a:moveTo>
                    <a:pt x="1" y="0"/>
                  </a:moveTo>
                  <a:cubicBezTo>
                    <a:pt x="1" y="48"/>
                    <a:pt x="13" y="72"/>
                    <a:pt x="24" y="119"/>
                  </a:cubicBezTo>
                  <a:lnTo>
                    <a:pt x="120" y="119"/>
                  </a:lnTo>
                  <a:cubicBezTo>
                    <a:pt x="132" y="95"/>
                    <a:pt x="143" y="48"/>
                    <a:pt x="14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84" name="Google Shape;4484;p32"/>
            <p:cNvSpPr/>
            <p:nvPr/>
          </p:nvSpPr>
          <p:spPr>
            <a:xfrm>
              <a:off x="5467925" y="3197250"/>
              <a:ext cx="3900" cy="3900"/>
            </a:xfrm>
            <a:custGeom>
              <a:avLst/>
              <a:gdLst/>
              <a:ahLst/>
              <a:cxnLst/>
              <a:rect l="l" t="t" r="r" b="b"/>
              <a:pathLst>
                <a:path w="156" h="156" extrusionOk="0">
                  <a:moveTo>
                    <a:pt x="1" y="0"/>
                  </a:moveTo>
                  <a:lnTo>
                    <a:pt x="156" y="155"/>
                  </a:lnTo>
                  <a:cubicBezTo>
                    <a:pt x="156" y="96"/>
                    <a:pt x="156" y="48"/>
                    <a:pt x="13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85" name="Google Shape;4485;p32"/>
            <p:cNvSpPr/>
            <p:nvPr/>
          </p:nvSpPr>
          <p:spPr>
            <a:xfrm>
              <a:off x="5338750" y="3147375"/>
              <a:ext cx="11050" cy="3475"/>
            </a:xfrm>
            <a:custGeom>
              <a:avLst/>
              <a:gdLst/>
              <a:ahLst/>
              <a:cxnLst/>
              <a:rect l="l" t="t" r="r" b="b"/>
              <a:pathLst>
                <a:path w="442" h="139" extrusionOk="0">
                  <a:moveTo>
                    <a:pt x="138" y="1"/>
                  </a:moveTo>
                  <a:cubicBezTo>
                    <a:pt x="93" y="1"/>
                    <a:pt x="47" y="4"/>
                    <a:pt x="1" y="7"/>
                  </a:cubicBezTo>
                  <a:lnTo>
                    <a:pt x="1" y="138"/>
                  </a:lnTo>
                  <a:cubicBezTo>
                    <a:pt x="155" y="126"/>
                    <a:pt x="286" y="126"/>
                    <a:pt x="441" y="126"/>
                  </a:cubicBezTo>
                  <a:cubicBezTo>
                    <a:pt x="364" y="23"/>
                    <a:pt x="255" y="1"/>
                    <a:pt x="13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86" name="Google Shape;4486;p32"/>
            <p:cNvSpPr/>
            <p:nvPr/>
          </p:nvSpPr>
          <p:spPr>
            <a:xfrm>
              <a:off x="5844475" y="3261750"/>
              <a:ext cx="18175" cy="4900"/>
            </a:xfrm>
            <a:custGeom>
              <a:avLst/>
              <a:gdLst/>
              <a:ahLst/>
              <a:cxnLst/>
              <a:rect l="l" t="t" r="r" b="b"/>
              <a:pathLst>
                <a:path w="727" h="196" extrusionOk="0">
                  <a:moveTo>
                    <a:pt x="347" y="0"/>
                  </a:moveTo>
                  <a:cubicBezTo>
                    <a:pt x="245" y="0"/>
                    <a:pt x="139" y="17"/>
                    <a:pt x="38" y="17"/>
                  </a:cubicBezTo>
                  <a:cubicBezTo>
                    <a:pt x="26" y="17"/>
                    <a:pt x="13" y="17"/>
                    <a:pt x="0" y="16"/>
                  </a:cubicBezTo>
                  <a:lnTo>
                    <a:pt x="0" y="16"/>
                  </a:lnTo>
                  <a:cubicBezTo>
                    <a:pt x="186" y="114"/>
                    <a:pt x="387" y="195"/>
                    <a:pt x="591" y="195"/>
                  </a:cubicBezTo>
                  <a:cubicBezTo>
                    <a:pt x="636" y="195"/>
                    <a:pt x="681" y="191"/>
                    <a:pt x="727" y="183"/>
                  </a:cubicBezTo>
                  <a:cubicBezTo>
                    <a:pt x="622" y="32"/>
                    <a:pt x="488" y="0"/>
                    <a:pt x="34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87" name="Google Shape;4487;p32"/>
            <p:cNvSpPr/>
            <p:nvPr/>
          </p:nvSpPr>
          <p:spPr>
            <a:xfrm>
              <a:off x="5829575" y="3258450"/>
              <a:ext cx="14925" cy="4150"/>
            </a:xfrm>
            <a:custGeom>
              <a:avLst/>
              <a:gdLst/>
              <a:ahLst/>
              <a:cxnLst/>
              <a:rect l="l" t="t" r="r" b="b"/>
              <a:pathLst>
                <a:path w="597" h="166" extrusionOk="0">
                  <a:moveTo>
                    <a:pt x="293" y="0"/>
                  </a:moveTo>
                  <a:cubicBezTo>
                    <a:pt x="199" y="0"/>
                    <a:pt x="100" y="23"/>
                    <a:pt x="1" y="29"/>
                  </a:cubicBezTo>
                  <a:cubicBezTo>
                    <a:pt x="117" y="145"/>
                    <a:pt x="249" y="166"/>
                    <a:pt x="383" y="166"/>
                  </a:cubicBezTo>
                  <a:cubicBezTo>
                    <a:pt x="454" y="166"/>
                    <a:pt x="526" y="160"/>
                    <a:pt x="596" y="160"/>
                  </a:cubicBezTo>
                  <a:cubicBezTo>
                    <a:pt x="507" y="32"/>
                    <a:pt x="403" y="0"/>
                    <a:pt x="29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88" name="Google Shape;4488;p32"/>
            <p:cNvSpPr/>
            <p:nvPr/>
          </p:nvSpPr>
          <p:spPr>
            <a:xfrm>
              <a:off x="5460800" y="3297550"/>
              <a:ext cx="6850" cy="7775"/>
            </a:xfrm>
            <a:custGeom>
              <a:avLst/>
              <a:gdLst/>
              <a:ahLst/>
              <a:cxnLst/>
              <a:rect l="l" t="t" r="r" b="b"/>
              <a:pathLst>
                <a:path w="274" h="311" extrusionOk="0">
                  <a:moveTo>
                    <a:pt x="36" y="1"/>
                  </a:moveTo>
                  <a:lnTo>
                    <a:pt x="36" y="1"/>
                  </a:lnTo>
                  <a:cubicBezTo>
                    <a:pt x="0" y="132"/>
                    <a:pt x="24" y="239"/>
                    <a:pt x="155" y="310"/>
                  </a:cubicBezTo>
                  <a:cubicBezTo>
                    <a:pt x="202" y="251"/>
                    <a:pt x="226" y="191"/>
                    <a:pt x="274" y="132"/>
                  </a:cubicBezTo>
                  <a:cubicBezTo>
                    <a:pt x="179" y="84"/>
                    <a:pt x="107" y="48"/>
                    <a:pt x="3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89" name="Google Shape;4489;p32"/>
            <p:cNvSpPr/>
            <p:nvPr/>
          </p:nvSpPr>
          <p:spPr>
            <a:xfrm>
              <a:off x="5462275" y="3309175"/>
              <a:ext cx="2100" cy="2700"/>
            </a:xfrm>
            <a:custGeom>
              <a:avLst/>
              <a:gdLst/>
              <a:ahLst/>
              <a:cxnLst/>
              <a:rect l="l" t="t" r="r" b="b"/>
              <a:pathLst>
                <a:path w="84" h="108" extrusionOk="0">
                  <a:moveTo>
                    <a:pt x="84" y="0"/>
                  </a:moveTo>
                  <a:cubicBezTo>
                    <a:pt x="1" y="36"/>
                    <a:pt x="1" y="84"/>
                    <a:pt x="84" y="107"/>
                  </a:cubicBezTo>
                  <a:lnTo>
                    <a:pt x="84" y="60"/>
                  </a:lnTo>
                  <a:lnTo>
                    <a:pt x="84"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90" name="Google Shape;4490;p32"/>
            <p:cNvSpPr/>
            <p:nvPr/>
          </p:nvSpPr>
          <p:spPr>
            <a:xfrm>
              <a:off x="5461375" y="3290725"/>
              <a:ext cx="3000" cy="4175"/>
            </a:xfrm>
            <a:custGeom>
              <a:avLst/>
              <a:gdLst/>
              <a:ahLst/>
              <a:cxnLst/>
              <a:rect l="l" t="t" r="r" b="b"/>
              <a:pathLst>
                <a:path w="120" h="167" extrusionOk="0">
                  <a:moveTo>
                    <a:pt x="120" y="0"/>
                  </a:moveTo>
                  <a:cubicBezTo>
                    <a:pt x="60" y="36"/>
                    <a:pt x="13" y="83"/>
                    <a:pt x="1" y="167"/>
                  </a:cubicBezTo>
                  <a:cubicBezTo>
                    <a:pt x="37" y="107"/>
                    <a:pt x="72" y="60"/>
                    <a:pt x="12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91" name="Google Shape;4491;p32"/>
            <p:cNvSpPr/>
            <p:nvPr/>
          </p:nvSpPr>
          <p:spPr>
            <a:xfrm>
              <a:off x="5472100" y="3290125"/>
              <a:ext cx="2700" cy="4475"/>
            </a:xfrm>
            <a:custGeom>
              <a:avLst/>
              <a:gdLst/>
              <a:ahLst/>
              <a:cxnLst/>
              <a:rect l="l" t="t" r="r" b="b"/>
              <a:pathLst>
                <a:path w="108" h="179" extrusionOk="0">
                  <a:moveTo>
                    <a:pt x="108" y="0"/>
                  </a:moveTo>
                  <a:lnTo>
                    <a:pt x="108" y="0"/>
                  </a:lnTo>
                  <a:cubicBezTo>
                    <a:pt x="72" y="60"/>
                    <a:pt x="48" y="119"/>
                    <a:pt x="1" y="179"/>
                  </a:cubicBezTo>
                  <a:cubicBezTo>
                    <a:pt x="72" y="131"/>
                    <a:pt x="108" y="72"/>
                    <a:pt x="10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92" name="Google Shape;4492;p32"/>
            <p:cNvSpPr/>
            <p:nvPr/>
          </p:nvSpPr>
          <p:spPr>
            <a:xfrm>
              <a:off x="5589975" y="3217350"/>
              <a:ext cx="14300" cy="6125"/>
            </a:xfrm>
            <a:custGeom>
              <a:avLst/>
              <a:gdLst/>
              <a:ahLst/>
              <a:cxnLst/>
              <a:rect l="l" t="t" r="r" b="b"/>
              <a:pathLst>
                <a:path w="572" h="245" extrusionOk="0">
                  <a:moveTo>
                    <a:pt x="262" y="1"/>
                  </a:moveTo>
                  <a:cubicBezTo>
                    <a:pt x="179" y="1"/>
                    <a:pt x="93" y="57"/>
                    <a:pt x="0" y="197"/>
                  </a:cubicBezTo>
                  <a:cubicBezTo>
                    <a:pt x="119" y="228"/>
                    <a:pt x="244" y="244"/>
                    <a:pt x="373" y="244"/>
                  </a:cubicBezTo>
                  <a:cubicBezTo>
                    <a:pt x="438" y="244"/>
                    <a:pt x="504" y="240"/>
                    <a:pt x="572" y="232"/>
                  </a:cubicBezTo>
                  <a:cubicBezTo>
                    <a:pt x="471" y="97"/>
                    <a:pt x="370" y="1"/>
                    <a:pt x="26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93" name="Google Shape;4493;p32"/>
            <p:cNvSpPr/>
            <p:nvPr/>
          </p:nvSpPr>
          <p:spPr>
            <a:xfrm>
              <a:off x="5378350" y="3479250"/>
              <a:ext cx="14000" cy="19250"/>
            </a:xfrm>
            <a:custGeom>
              <a:avLst/>
              <a:gdLst/>
              <a:ahLst/>
              <a:cxnLst/>
              <a:rect l="l" t="t" r="r" b="b"/>
              <a:pathLst>
                <a:path w="560" h="770" extrusionOk="0">
                  <a:moveTo>
                    <a:pt x="372" y="1"/>
                  </a:moveTo>
                  <a:cubicBezTo>
                    <a:pt x="332" y="1"/>
                    <a:pt x="292" y="21"/>
                    <a:pt x="250" y="79"/>
                  </a:cubicBezTo>
                  <a:cubicBezTo>
                    <a:pt x="167" y="222"/>
                    <a:pt x="83" y="353"/>
                    <a:pt x="0" y="484"/>
                  </a:cubicBezTo>
                  <a:cubicBezTo>
                    <a:pt x="0" y="603"/>
                    <a:pt x="48" y="698"/>
                    <a:pt x="143" y="770"/>
                  </a:cubicBezTo>
                  <a:cubicBezTo>
                    <a:pt x="250" y="770"/>
                    <a:pt x="369" y="746"/>
                    <a:pt x="429" y="639"/>
                  </a:cubicBezTo>
                  <a:cubicBezTo>
                    <a:pt x="441" y="543"/>
                    <a:pt x="441" y="436"/>
                    <a:pt x="429" y="329"/>
                  </a:cubicBezTo>
                  <a:cubicBezTo>
                    <a:pt x="464" y="246"/>
                    <a:pt x="560" y="186"/>
                    <a:pt x="536" y="67"/>
                  </a:cubicBezTo>
                  <a:cubicBezTo>
                    <a:pt x="476" y="34"/>
                    <a:pt x="423" y="1"/>
                    <a:pt x="37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94" name="Google Shape;4494;p32"/>
            <p:cNvSpPr/>
            <p:nvPr/>
          </p:nvSpPr>
          <p:spPr>
            <a:xfrm>
              <a:off x="5374375" y="3491325"/>
              <a:ext cx="7550" cy="8850"/>
            </a:xfrm>
            <a:custGeom>
              <a:avLst/>
              <a:gdLst/>
              <a:ahLst/>
              <a:cxnLst/>
              <a:rect l="l" t="t" r="r" b="b"/>
              <a:pathLst>
                <a:path w="302" h="354" extrusionOk="0">
                  <a:moveTo>
                    <a:pt x="159" y="1"/>
                  </a:moveTo>
                  <a:cubicBezTo>
                    <a:pt x="111" y="13"/>
                    <a:pt x="88" y="37"/>
                    <a:pt x="52" y="48"/>
                  </a:cubicBezTo>
                  <a:cubicBezTo>
                    <a:pt x="43" y="174"/>
                    <a:pt x="0" y="353"/>
                    <a:pt x="122" y="353"/>
                  </a:cubicBezTo>
                  <a:cubicBezTo>
                    <a:pt x="162" y="353"/>
                    <a:pt x="219" y="334"/>
                    <a:pt x="302" y="287"/>
                  </a:cubicBezTo>
                  <a:cubicBezTo>
                    <a:pt x="302" y="168"/>
                    <a:pt x="278" y="60"/>
                    <a:pt x="15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95" name="Google Shape;4495;p32"/>
            <p:cNvSpPr/>
            <p:nvPr/>
          </p:nvSpPr>
          <p:spPr>
            <a:xfrm>
              <a:off x="5819475" y="3487725"/>
              <a:ext cx="17875" cy="4050"/>
            </a:xfrm>
            <a:custGeom>
              <a:avLst/>
              <a:gdLst/>
              <a:ahLst/>
              <a:cxnLst/>
              <a:rect l="l" t="t" r="r" b="b"/>
              <a:pathLst>
                <a:path w="715" h="162" extrusionOk="0">
                  <a:moveTo>
                    <a:pt x="365" y="0"/>
                  </a:moveTo>
                  <a:cubicBezTo>
                    <a:pt x="266" y="0"/>
                    <a:pt x="163" y="17"/>
                    <a:pt x="66" y="17"/>
                  </a:cubicBezTo>
                  <a:cubicBezTo>
                    <a:pt x="44" y="17"/>
                    <a:pt x="22" y="16"/>
                    <a:pt x="0" y="14"/>
                  </a:cubicBezTo>
                  <a:lnTo>
                    <a:pt x="0" y="14"/>
                  </a:lnTo>
                  <a:cubicBezTo>
                    <a:pt x="104" y="137"/>
                    <a:pt x="228" y="161"/>
                    <a:pt x="355" y="161"/>
                  </a:cubicBezTo>
                  <a:cubicBezTo>
                    <a:pt x="441" y="161"/>
                    <a:pt x="529" y="150"/>
                    <a:pt x="614" y="150"/>
                  </a:cubicBezTo>
                  <a:cubicBezTo>
                    <a:pt x="648" y="150"/>
                    <a:pt x="682" y="152"/>
                    <a:pt x="714" y="157"/>
                  </a:cubicBezTo>
                  <a:cubicBezTo>
                    <a:pt x="617" y="28"/>
                    <a:pt x="494" y="0"/>
                    <a:pt x="36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96" name="Google Shape;4496;p32"/>
            <p:cNvSpPr/>
            <p:nvPr/>
          </p:nvSpPr>
          <p:spPr>
            <a:xfrm>
              <a:off x="5793875" y="3469800"/>
              <a:ext cx="43475" cy="7875"/>
            </a:xfrm>
            <a:custGeom>
              <a:avLst/>
              <a:gdLst/>
              <a:ahLst/>
              <a:cxnLst/>
              <a:rect l="l" t="t" r="r" b="b"/>
              <a:pathLst>
                <a:path w="1739" h="315" extrusionOk="0">
                  <a:moveTo>
                    <a:pt x="1437" y="1"/>
                  </a:moveTo>
                  <a:cubicBezTo>
                    <a:pt x="1299" y="1"/>
                    <a:pt x="1162" y="15"/>
                    <a:pt x="1024" y="28"/>
                  </a:cubicBezTo>
                  <a:cubicBezTo>
                    <a:pt x="889" y="148"/>
                    <a:pt x="743" y="174"/>
                    <a:pt x="593" y="174"/>
                  </a:cubicBezTo>
                  <a:cubicBezTo>
                    <a:pt x="471" y="174"/>
                    <a:pt x="346" y="157"/>
                    <a:pt x="222" y="157"/>
                  </a:cubicBezTo>
                  <a:cubicBezTo>
                    <a:pt x="147" y="157"/>
                    <a:pt x="73" y="163"/>
                    <a:pt x="0" y="183"/>
                  </a:cubicBezTo>
                  <a:cubicBezTo>
                    <a:pt x="12" y="207"/>
                    <a:pt x="48" y="231"/>
                    <a:pt x="60" y="267"/>
                  </a:cubicBezTo>
                  <a:cubicBezTo>
                    <a:pt x="72" y="264"/>
                    <a:pt x="82" y="262"/>
                    <a:pt x="92" y="262"/>
                  </a:cubicBezTo>
                  <a:cubicBezTo>
                    <a:pt x="120" y="262"/>
                    <a:pt x="140" y="275"/>
                    <a:pt x="167" y="302"/>
                  </a:cubicBezTo>
                  <a:cubicBezTo>
                    <a:pt x="226" y="302"/>
                    <a:pt x="262" y="314"/>
                    <a:pt x="310" y="314"/>
                  </a:cubicBezTo>
                  <a:cubicBezTo>
                    <a:pt x="679" y="314"/>
                    <a:pt x="1072" y="302"/>
                    <a:pt x="1453" y="302"/>
                  </a:cubicBezTo>
                  <a:cubicBezTo>
                    <a:pt x="1548" y="207"/>
                    <a:pt x="1655" y="124"/>
                    <a:pt x="1738" y="28"/>
                  </a:cubicBezTo>
                  <a:cubicBezTo>
                    <a:pt x="1638" y="8"/>
                    <a:pt x="1537" y="1"/>
                    <a:pt x="1437"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97" name="Google Shape;4497;p32"/>
            <p:cNvSpPr/>
            <p:nvPr/>
          </p:nvSpPr>
          <p:spPr>
            <a:xfrm>
              <a:off x="5840000" y="3491625"/>
              <a:ext cx="4800" cy="3000"/>
            </a:xfrm>
            <a:custGeom>
              <a:avLst/>
              <a:gdLst/>
              <a:ahLst/>
              <a:cxnLst/>
              <a:rect l="l" t="t" r="r" b="b"/>
              <a:pathLst>
                <a:path w="192" h="120" extrusionOk="0">
                  <a:moveTo>
                    <a:pt x="191" y="1"/>
                  </a:moveTo>
                  <a:lnTo>
                    <a:pt x="191" y="1"/>
                  </a:lnTo>
                  <a:cubicBezTo>
                    <a:pt x="120" y="48"/>
                    <a:pt x="60" y="84"/>
                    <a:pt x="1" y="120"/>
                  </a:cubicBezTo>
                  <a:cubicBezTo>
                    <a:pt x="96" y="120"/>
                    <a:pt x="155" y="84"/>
                    <a:pt x="19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98" name="Google Shape;4498;p32"/>
            <p:cNvSpPr/>
            <p:nvPr/>
          </p:nvSpPr>
          <p:spPr>
            <a:xfrm>
              <a:off x="5414350" y="3493000"/>
              <a:ext cx="35450" cy="6325"/>
            </a:xfrm>
            <a:custGeom>
              <a:avLst/>
              <a:gdLst/>
              <a:ahLst/>
              <a:cxnLst/>
              <a:rect l="l" t="t" r="r" b="b"/>
              <a:pathLst>
                <a:path w="1418" h="253" extrusionOk="0">
                  <a:moveTo>
                    <a:pt x="204" y="0"/>
                  </a:moveTo>
                  <a:cubicBezTo>
                    <a:pt x="132" y="0"/>
                    <a:pt x="65" y="35"/>
                    <a:pt x="1" y="124"/>
                  </a:cubicBezTo>
                  <a:cubicBezTo>
                    <a:pt x="221" y="226"/>
                    <a:pt x="443" y="253"/>
                    <a:pt x="667" y="253"/>
                  </a:cubicBezTo>
                  <a:cubicBezTo>
                    <a:pt x="916" y="253"/>
                    <a:pt x="1167" y="220"/>
                    <a:pt x="1418" y="220"/>
                  </a:cubicBezTo>
                  <a:cubicBezTo>
                    <a:pt x="1340" y="99"/>
                    <a:pt x="1226" y="91"/>
                    <a:pt x="1114" y="91"/>
                  </a:cubicBezTo>
                  <a:cubicBezTo>
                    <a:pt x="1095" y="91"/>
                    <a:pt x="1077" y="91"/>
                    <a:pt x="1058" y="91"/>
                  </a:cubicBezTo>
                  <a:cubicBezTo>
                    <a:pt x="1034" y="91"/>
                    <a:pt x="1011" y="90"/>
                    <a:pt x="989" y="89"/>
                  </a:cubicBezTo>
                  <a:cubicBezTo>
                    <a:pt x="787" y="89"/>
                    <a:pt x="608" y="65"/>
                    <a:pt x="406" y="65"/>
                  </a:cubicBezTo>
                  <a:cubicBezTo>
                    <a:pt x="334" y="26"/>
                    <a:pt x="267" y="0"/>
                    <a:pt x="20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99" name="Google Shape;4499;p32"/>
            <p:cNvSpPr/>
            <p:nvPr/>
          </p:nvSpPr>
          <p:spPr>
            <a:xfrm>
              <a:off x="5406625" y="3487900"/>
              <a:ext cx="18175" cy="8225"/>
            </a:xfrm>
            <a:custGeom>
              <a:avLst/>
              <a:gdLst/>
              <a:ahLst/>
              <a:cxnLst/>
              <a:rect l="l" t="t" r="r" b="b"/>
              <a:pathLst>
                <a:path w="727" h="329" extrusionOk="0">
                  <a:moveTo>
                    <a:pt x="434" y="0"/>
                  </a:moveTo>
                  <a:cubicBezTo>
                    <a:pt x="305" y="0"/>
                    <a:pt x="159" y="56"/>
                    <a:pt x="35" y="56"/>
                  </a:cubicBezTo>
                  <a:cubicBezTo>
                    <a:pt x="23" y="56"/>
                    <a:pt x="11" y="56"/>
                    <a:pt x="0" y="54"/>
                  </a:cubicBezTo>
                  <a:lnTo>
                    <a:pt x="0" y="54"/>
                  </a:lnTo>
                  <a:cubicBezTo>
                    <a:pt x="60" y="126"/>
                    <a:pt x="107" y="209"/>
                    <a:pt x="167" y="305"/>
                  </a:cubicBezTo>
                  <a:cubicBezTo>
                    <a:pt x="226" y="316"/>
                    <a:pt x="262" y="316"/>
                    <a:pt x="322" y="328"/>
                  </a:cubicBezTo>
                  <a:cubicBezTo>
                    <a:pt x="464" y="305"/>
                    <a:pt x="595" y="293"/>
                    <a:pt x="726" y="269"/>
                  </a:cubicBezTo>
                  <a:cubicBezTo>
                    <a:pt x="670" y="54"/>
                    <a:pt x="560" y="0"/>
                    <a:pt x="43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00" name="Google Shape;4500;p32"/>
            <p:cNvSpPr/>
            <p:nvPr/>
          </p:nvSpPr>
          <p:spPr>
            <a:xfrm>
              <a:off x="5378625" y="3570400"/>
              <a:ext cx="21775" cy="7550"/>
            </a:xfrm>
            <a:custGeom>
              <a:avLst/>
              <a:gdLst/>
              <a:ahLst/>
              <a:cxnLst/>
              <a:rect l="l" t="t" r="r" b="b"/>
              <a:pathLst>
                <a:path w="871" h="302" extrusionOk="0">
                  <a:moveTo>
                    <a:pt x="651" y="0"/>
                  </a:moveTo>
                  <a:cubicBezTo>
                    <a:pt x="576" y="0"/>
                    <a:pt x="499" y="54"/>
                    <a:pt x="418" y="148"/>
                  </a:cubicBezTo>
                  <a:cubicBezTo>
                    <a:pt x="376" y="106"/>
                    <a:pt x="331" y="85"/>
                    <a:pt x="287" y="85"/>
                  </a:cubicBezTo>
                  <a:cubicBezTo>
                    <a:pt x="242" y="85"/>
                    <a:pt x="197" y="106"/>
                    <a:pt x="156" y="148"/>
                  </a:cubicBezTo>
                  <a:cubicBezTo>
                    <a:pt x="108" y="160"/>
                    <a:pt x="49" y="160"/>
                    <a:pt x="1" y="160"/>
                  </a:cubicBezTo>
                  <a:cubicBezTo>
                    <a:pt x="116" y="275"/>
                    <a:pt x="246" y="302"/>
                    <a:pt x="383" y="302"/>
                  </a:cubicBezTo>
                  <a:cubicBezTo>
                    <a:pt x="501" y="302"/>
                    <a:pt x="623" y="281"/>
                    <a:pt x="744" y="281"/>
                  </a:cubicBezTo>
                  <a:cubicBezTo>
                    <a:pt x="786" y="281"/>
                    <a:pt x="828" y="284"/>
                    <a:pt x="870" y="291"/>
                  </a:cubicBezTo>
                  <a:cubicBezTo>
                    <a:pt x="870" y="231"/>
                    <a:pt x="846" y="183"/>
                    <a:pt x="846" y="148"/>
                  </a:cubicBezTo>
                  <a:cubicBezTo>
                    <a:pt x="784" y="45"/>
                    <a:pt x="719" y="0"/>
                    <a:pt x="65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01" name="Google Shape;4501;p32"/>
            <p:cNvSpPr/>
            <p:nvPr/>
          </p:nvSpPr>
          <p:spPr>
            <a:xfrm>
              <a:off x="5375075" y="3566650"/>
              <a:ext cx="3300" cy="7450"/>
            </a:xfrm>
            <a:custGeom>
              <a:avLst/>
              <a:gdLst/>
              <a:ahLst/>
              <a:cxnLst/>
              <a:rect l="l" t="t" r="r" b="b"/>
              <a:pathLst>
                <a:path w="132" h="298" extrusionOk="0">
                  <a:moveTo>
                    <a:pt x="0" y="0"/>
                  </a:moveTo>
                  <a:cubicBezTo>
                    <a:pt x="0" y="131"/>
                    <a:pt x="12" y="238"/>
                    <a:pt x="131" y="298"/>
                  </a:cubicBezTo>
                  <a:cubicBezTo>
                    <a:pt x="131" y="179"/>
                    <a:pt x="119" y="72"/>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02" name="Google Shape;4502;p32"/>
            <p:cNvSpPr/>
            <p:nvPr/>
          </p:nvSpPr>
          <p:spPr>
            <a:xfrm>
              <a:off x="5399600" y="3569150"/>
              <a:ext cx="7350" cy="5250"/>
            </a:xfrm>
            <a:custGeom>
              <a:avLst/>
              <a:gdLst/>
              <a:ahLst/>
              <a:cxnLst/>
              <a:rect l="l" t="t" r="r" b="b"/>
              <a:pathLst>
                <a:path w="294" h="210" extrusionOk="0">
                  <a:moveTo>
                    <a:pt x="103" y="1"/>
                  </a:moveTo>
                  <a:cubicBezTo>
                    <a:pt x="42" y="1"/>
                    <a:pt x="1" y="51"/>
                    <a:pt x="7" y="210"/>
                  </a:cubicBezTo>
                  <a:cubicBezTo>
                    <a:pt x="126" y="198"/>
                    <a:pt x="234" y="174"/>
                    <a:pt x="293" y="79"/>
                  </a:cubicBezTo>
                  <a:cubicBezTo>
                    <a:pt x="226" y="40"/>
                    <a:pt x="157" y="1"/>
                    <a:pt x="10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03" name="Google Shape;4503;p32"/>
            <p:cNvSpPr/>
            <p:nvPr/>
          </p:nvSpPr>
          <p:spPr>
            <a:xfrm>
              <a:off x="5454250" y="3497000"/>
              <a:ext cx="2700" cy="1200"/>
            </a:xfrm>
            <a:custGeom>
              <a:avLst/>
              <a:gdLst/>
              <a:ahLst/>
              <a:cxnLst/>
              <a:rect l="l" t="t" r="r" b="b"/>
              <a:pathLst>
                <a:path w="108" h="48" extrusionOk="0">
                  <a:moveTo>
                    <a:pt x="72" y="0"/>
                  </a:moveTo>
                  <a:cubicBezTo>
                    <a:pt x="48" y="12"/>
                    <a:pt x="24" y="24"/>
                    <a:pt x="0" y="48"/>
                  </a:cubicBezTo>
                  <a:cubicBezTo>
                    <a:pt x="24" y="48"/>
                    <a:pt x="72" y="48"/>
                    <a:pt x="107" y="24"/>
                  </a:cubicBezTo>
                  <a:lnTo>
                    <a:pt x="72"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04" name="Google Shape;4504;p32"/>
            <p:cNvSpPr/>
            <p:nvPr/>
          </p:nvSpPr>
          <p:spPr>
            <a:xfrm>
              <a:off x="5703975" y="3850375"/>
              <a:ext cx="18475" cy="3525"/>
            </a:xfrm>
            <a:custGeom>
              <a:avLst/>
              <a:gdLst/>
              <a:ahLst/>
              <a:cxnLst/>
              <a:rect l="l" t="t" r="r" b="b"/>
              <a:pathLst>
                <a:path w="739" h="141" extrusionOk="0">
                  <a:moveTo>
                    <a:pt x="379" y="1"/>
                  </a:moveTo>
                  <a:cubicBezTo>
                    <a:pt x="266" y="1"/>
                    <a:pt x="151" y="22"/>
                    <a:pt x="38" y="22"/>
                  </a:cubicBezTo>
                  <a:cubicBezTo>
                    <a:pt x="26" y="22"/>
                    <a:pt x="13" y="22"/>
                    <a:pt x="0" y="22"/>
                  </a:cubicBezTo>
                  <a:lnTo>
                    <a:pt x="0" y="22"/>
                  </a:lnTo>
                  <a:cubicBezTo>
                    <a:pt x="136" y="123"/>
                    <a:pt x="275" y="140"/>
                    <a:pt x="416" y="140"/>
                  </a:cubicBezTo>
                  <a:cubicBezTo>
                    <a:pt x="486" y="140"/>
                    <a:pt x="556" y="136"/>
                    <a:pt x="626" y="136"/>
                  </a:cubicBezTo>
                  <a:cubicBezTo>
                    <a:pt x="664" y="136"/>
                    <a:pt x="701" y="137"/>
                    <a:pt x="739" y="141"/>
                  </a:cubicBezTo>
                  <a:cubicBezTo>
                    <a:pt x="626" y="27"/>
                    <a:pt x="504" y="1"/>
                    <a:pt x="37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05" name="Google Shape;4505;p32"/>
            <p:cNvSpPr/>
            <p:nvPr/>
          </p:nvSpPr>
          <p:spPr>
            <a:xfrm>
              <a:off x="5201525" y="3747025"/>
              <a:ext cx="84275" cy="8050"/>
            </a:xfrm>
            <a:custGeom>
              <a:avLst/>
              <a:gdLst/>
              <a:ahLst/>
              <a:cxnLst/>
              <a:rect l="l" t="t" r="r" b="b"/>
              <a:pathLst>
                <a:path w="3371" h="322" extrusionOk="0">
                  <a:moveTo>
                    <a:pt x="465" y="0"/>
                  </a:moveTo>
                  <a:cubicBezTo>
                    <a:pt x="346" y="143"/>
                    <a:pt x="156" y="107"/>
                    <a:pt x="1" y="131"/>
                  </a:cubicBezTo>
                  <a:cubicBezTo>
                    <a:pt x="477" y="322"/>
                    <a:pt x="989" y="203"/>
                    <a:pt x="1477" y="286"/>
                  </a:cubicBezTo>
                  <a:lnTo>
                    <a:pt x="2632" y="238"/>
                  </a:lnTo>
                  <a:cubicBezTo>
                    <a:pt x="2701" y="198"/>
                    <a:pt x="2777" y="188"/>
                    <a:pt x="2855" y="188"/>
                  </a:cubicBezTo>
                  <a:cubicBezTo>
                    <a:pt x="2933" y="188"/>
                    <a:pt x="3012" y="198"/>
                    <a:pt x="3090" y="198"/>
                  </a:cubicBezTo>
                  <a:cubicBezTo>
                    <a:pt x="3190" y="198"/>
                    <a:pt x="3286" y="182"/>
                    <a:pt x="3370" y="107"/>
                  </a:cubicBezTo>
                  <a:cubicBezTo>
                    <a:pt x="3251" y="12"/>
                    <a:pt x="3108" y="0"/>
                    <a:pt x="296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06" name="Google Shape;4506;p32"/>
            <p:cNvSpPr/>
            <p:nvPr/>
          </p:nvSpPr>
          <p:spPr>
            <a:xfrm>
              <a:off x="5291725" y="3736300"/>
              <a:ext cx="59550" cy="9850"/>
            </a:xfrm>
            <a:custGeom>
              <a:avLst/>
              <a:gdLst/>
              <a:ahLst/>
              <a:cxnLst/>
              <a:rect l="l" t="t" r="r" b="b"/>
              <a:pathLst>
                <a:path w="2382" h="394" extrusionOk="0">
                  <a:moveTo>
                    <a:pt x="298" y="1"/>
                  </a:moveTo>
                  <a:cubicBezTo>
                    <a:pt x="215" y="84"/>
                    <a:pt x="60" y="1"/>
                    <a:pt x="0" y="155"/>
                  </a:cubicBezTo>
                  <a:cubicBezTo>
                    <a:pt x="750" y="370"/>
                    <a:pt x="1548" y="263"/>
                    <a:pt x="2322" y="394"/>
                  </a:cubicBezTo>
                  <a:cubicBezTo>
                    <a:pt x="2382" y="358"/>
                    <a:pt x="2382" y="310"/>
                    <a:pt x="2322" y="263"/>
                  </a:cubicBezTo>
                  <a:cubicBezTo>
                    <a:pt x="1667" y="13"/>
                    <a:pt x="965" y="144"/>
                    <a:pt x="29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07" name="Google Shape;4507;p32"/>
            <p:cNvSpPr/>
            <p:nvPr/>
          </p:nvSpPr>
          <p:spPr>
            <a:xfrm>
              <a:off x="5312850" y="3749925"/>
              <a:ext cx="51225" cy="7825"/>
            </a:xfrm>
            <a:custGeom>
              <a:avLst/>
              <a:gdLst/>
              <a:ahLst/>
              <a:cxnLst/>
              <a:rect l="l" t="t" r="r" b="b"/>
              <a:pathLst>
                <a:path w="2049" h="313" extrusionOk="0">
                  <a:moveTo>
                    <a:pt x="703" y="0"/>
                  </a:moveTo>
                  <a:cubicBezTo>
                    <a:pt x="624" y="0"/>
                    <a:pt x="545" y="5"/>
                    <a:pt x="465" y="15"/>
                  </a:cubicBezTo>
                  <a:cubicBezTo>
                    <a:pt x="394" y="69"/>
                    <a:pt x="313" y="69"/>
                    <a:pt x="234" y="69"/>
                  </a:cubicBezTo>
                  <a:cubicBezTo>
                    <a:pt x="155" y="69"/>
                    <a:pt x="78" y="69"/>
                    <a:pt x="13" y="122"/>
                  </a:cubicBezTo>
                  <a:cubicBezTo>
                    <a:pt x="1" y="194"/>
                    <a:pt x="13" y="241"/>
                    <a:pt x="84" y="253"/>
                  </a:cubicBezTo>
                  <a:cubicBezTo>
                    <a:pt x="501" y="265"/>
                    <a:pt x="917" y="301"/>
                    <a:pt x="1334" y="313"/>
                  </a:cubicBezTo>
                  <a:cubicBezTo>
                    <a:pt x="1572" y="313"/>
                    <a:pt x="1810" y="301"/>
                    <a:pt x="2049" y="289"/>
                  </a:cubicBezTo>
                  <a:lnTo>
                    <a:pt x="2049" y="170"/>
                  </a:lnTo>
                  <a:cubicBezTo>
                    <a:pt x="1592" y="150"/>
                    <a:pt x="1154" y="0"/>
                    <a:pt x="70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08" name="Google Shape;4508;p32"/>
            <p:cNvSpPr/>
            <p:nvPr/>
          </p:nvSpPr>
          <p:spPr>
            <a:xfrm>
              <a:off x="5360475" y="3742850"/>
              <a:ext cx="50325" cy="9250"/>
            </a:xfrm>
            <a:custGeom>
              <a:avLst/>
              <a:gdLst/>
              <a:ahLst/>
              <a:cxnLst/>
              <a:rect l="l" t="t" r="r" b="b"/>
              <a:pathLst>
                <a:path w="2013" h="370" extrusionOk="0">
                  <a:moveTo>
                    <a:pt x="405" y="12"/>
                  </a:moveTo>
                  <a:cubicBezTo>
                    <a:pt x="286" y="132"/>
                    <a:pt x="84" y="1"/>
                    <a:pt x="1" y="155"/>
                  </a:cubicBezTo>
                  <a:cubicBezTo>
                    <a:pt x="608" y="358"/>
                    <a:pt x="1263" y="286"/>
                    <a:pt x="1906" y="370"/>
                  </a:cubicBezTo>
                  <a:cubicBezTo>
                    <a:pt x="1929" y="370"/>
                    <a:pt x="1977" y="310"/>
                    <a:pt x="2013" y="286"/>
                  </a:cubicBezTo>
                  <a:cubicBezTo>
                    <a:pt x="1489" y="120"/>
                    <a:pt x="941" y="60"/>
                    <a:pt x="405" y="12"/>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09" name="Google Shape;4509;p32"/>
            <p:cNvSpPr/>
            <p:nvPr/>
          </p:nvSpPr>
          <p:spPr>
            <a:xfrm>
              <a:off x="5254525" y="3732425"/>
              <a:ext cx="44650" cy="8375"/>
            </a:xfrm>
            <a:custGeom>
              <a:avLst/>
              <a:gdLst/>
              <a:ahLst/>
              <a:cxnLst/>
              <a:rect l="l" t="t" r="r" b="b"/>
              <a:pathLst>
                <a:path w="1786" h="335" extrusionOk="0">
                  <a:moveTo>
                    <a:pt x="60" y="1"/>
                  </a:moveTo>
                  <a:cubicBezTo>
                    <a:pt x="0" y="60"/>
                    <a:pt x="0" y="108"/>
                    <a:pt x="60" y="168"/>
                  </a:cubicBezTo>
                  <a:cubicBezTo>
                    <a:pt x="536" y="334"/>
                    <a:pt x="1012" y="239"/>
                    <a:pt x="1488" y="299"/>
                  </a:cubicBezTo>
                  <a:cubicBezTo>
                    <a:pt x="1584" y="275"/>
                    <a:pt x="1726" y="275"/>
                    <a:pt x="1786" y="156"/>
                  </a:cubicBezTo>
                  <a:cubicBezTo>
                    <a:pt x="1691" y="132"/>
                    <a:pt x="1607" y="108"/>
                    <a:pt x="1488" y="96"/>
                  </a:cubicBezTo>
                  <a:cubicBezTo>
                    <a:pt x="1396" y="65"/>
                    <a:pt x="1299" y="58"/>
                    <a:pt x="1200" y="58"/>
                  </a:cubicBezTo>
                  <a:cubicBezTo>
                    <a:pt x="1114" y="58"/>
                    <a:pt x="1028" y="64"/>
                    <a:pt x="942" y="64"/>
                  </a:cubicBezTo>
                  <a:cubicBezTo>
                    <a:pt x="822" y="64"/>
                    <a:pt x="704" y="53"/>
                    <a:pt x="59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10" name="Google Shape;4510;p32"/>
            <p:cNvSpPr/>
            <p:nvPr/>
          </p:nvSpPr>
          <p:spPr>
            <a:xfrm>
              <a:off x="5267325" y="3749100"/>
              <a:ext cx="57150" cy="6350"/>
            </a:xfrm>
            <a:custGeom>
              <a:avLst/>
              <a:gdLst/>
              <a:ahLst/>
              <a:cxnLst/>
              <a:rect l="l" t="t" r="r" b="b"/>
              <a:pathLst>
                <a:path w="2286" h="254" extrusionOk="0">
                  <a:moveTo>
                    <a:pt x="738" y="1"/>
                  </a:moveTo>
                  <a:cubicBezTo>
                    <a:pt x="675" y="16"/>
                    <a:pt x="610" y="20"/>
                    <a:pt x="543" y="20"/>
                  </a:cubicBezTo>
                  <a:cubicBezTo>
                    <a:pt x="497" y="20"/>
                    <a:pt x="450" y="18"/>
                    <a:pt x="403" y="18"/>
                  </a:cubicBezTo>
                  <a:cubicBezTo>
                    <a:pt x="264" y="18"/>
                    <a:pt x="125" y="32"/>
                    <a:pt x="0" y="143"/>
                  </a:cubicBezTo>
                  <a:cubicBezTo>
                    <a:pt x="202" y="167"/>
                    <a:pt x="381" y="179"/>
                    <a:pt x="572" y="203"/>
                  </a:cubicBezTo>
                  <a:cubicBezTo>
                    <a:pt x="786" y="233"/>
                    <a:pt x="997" y="254"/>
                    <a:pt x="1208" y="254"/>
                  </a:cubicBezTo>
                  <a:cubicBezTo>
                    <a:pt x="1420" y="254"/>
                    <a:pt x="1631" y="233"/>
                    <a:pt x="1845" y="179"/>
                  </a:cubicBezTo>
                  <a:cubicBezTo>
                    <a:pt x="2000" y="143"/>
                    <a:pt x="2179" y="203"/>
                    <a:pt x="2286" y="48"/>
                  </a:cubicBezTo>
                  <a:cubicBezTo>
                    <a:pt x="1762" y="48"/>
                    <a:pt x="1250" y="36"/>
                    <a:pt x="73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11" name="Google Shape;4511;p32"/>
            <p:cNvSpPr/>
            <p:nvPr/>
          </p:nvSpPr>
          <p:spPr>
            <a:xfrm>
              <a:off x="5198550" y="3727675"/>
              <a:ext cx="34250" cy="7175"/>
            </a:xfrm>
            <a:custGeom>
              <a:avLst/>
              <a:gdLst/>
              <a:ahLst/>
              <a:cxnLst/>
              <a:rect l="l" t="t" r="r" b="b"/>
              <a:pathLst>
                <a:path w="1370" h="287" extrusionOk="0">
                  <a:moveTo>
                    <a:pt x="13" y="0"/>
                  </a:moveTo>
                  <a:cubicBezTo>
                    <a:pt x="1" y="48"/>
                    <a:pt x="1" y="108"/>
                    <a:pt x="1" y="167"/>
                  </a:cubicBezTo>
                  <a:cubicBezTo>
                    <a:pt x="394" y="203"/>
                    <a:pt x="775" y="238"/>
                    <a:pt x="1167" y="286"/>
                  </a:cubicBezTo>
                  <a:cubicBezTo>
                    <a:pt x="1239" y="250"/>
                    <a:pt x="1310" y="227"/>
                    <a:pt x="1358" y="143"/>
                  </a:cubicBezTo>
                  <a:cubicBezTo>
                    <a:pt x="1370" y="84"/>
                    <a:pt x="1346" y="60"/>
                    <a:pt x="1287" y="48"/>
                  </a:cubicBezTo>
                  <a:cubicBezTo>
                    <a:pt x="1191" y="24"/>
                    <a:pt x="1120" y="24"/>
                    <a:pt x="1025" y="24"/>
                  </a:cubicBezTo>
                  <a:cubicBezTo>
                    <a:pt x="1025" y="48"/>
                    <a:pt x="1013" y="60"/>
                    <a:pt x="953" y="60"/>
                  </a:cubicBezTo>
                  <a:cubicBezTo>
                    <a:pt x="947" y="63"/>
                    <a:pt x="940" y="64"/>
                    <a:pt x="931" y="64"/>
                  </a:cubicBezTo>
                  <a:cubicBezTo>
                    <a:pt x="906" y="64"/>
                    <a:pt x="873" y="51"/>
                    <a:pt x="846" y="24"/>
                  </a:cubicBezTo>
                  <a:cubicBezTo>
                    <a:pt x="584" y="12"/>
                    <a:pt x="298" y="12"/>
                    <a:pt x="1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12" name="Google Shape;4512;p32"/>
            <p:cNvSpPr/>
            <p:nvPr/>
          </p:nvSpPr>
          <p:spPr>
            <a:xfrm>
              <a:off x="5228025" y="3730275"/>
              <a:ext cx="28600" cy="6650"/>
            </a:xfrm>
            <a:custGeom>
              <a:avLst/>
              <a:gdLst/>
              <a:ahLst/>
              <a:cxnLst/>
              <a:rect l="l" t="t" r="r" b="b"/>
              <a:pathLst>
                <a:path w="1144" h="266" extrusionOk="0">
                  <a:moveTo>
                    <a:pt x="666" y="1"/>
                  </a:moveTo>
                  <a:cubicBezTo>
                    <a:pt x="503" y="1"/>
                    <a:pt x="340" y="21"/>
                    <a:pt x="179" y="63"/>
                  </a:cubicBezTo>
                  <a:lnTo>
                    <a:pt x="0" y="194"/>
                  </a:lnTo>
                  <a:cubicBezTo>
                    <a:pt x="369" y="206"/>
                    <a:pt x="762" y="242"/>
                    <a:pt x="1131" y="265"/>
                  </a:cubicBezTo>
                  <a:lnTo>
                    <a:pt x="1131" y="99"/>
                  </a:lnTo>
                  <a:lnTo>
                    <a:pt x="1143" y="63"/>
                  </a:lnTo>
                  <a:cubicBezTo>
                    <a:pt x="989" y="21"/>
                    <a:pt x="828" y="1"/>
                    <a:pt x="66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13" name="Google Shape;4513;p32"/>
            <p:cNvSpPr/>
            <p:nvPr/>
          </p:nvSpPr>
          <p:spPr>
            <a:xfrm>
              <a:off x="5350050" y="3742550"/>
              <a:ext cx="20575" cy="4800"/>
            </a:xfrm>
            <a:custGeom>
              <a:avLst/>
              <a:gdLst/>
              <a:ahLst/>
              <a:cxnLst/>
              <a:rect l="l" t="t" r="r" b="b"/>
              <a:pathLst>
                <a:path w="823" h="192" extrusionOk="0">
                  <a:moveTo>
                    <a:pt x="1" y="1"/>
                  </a:moveTo>
                  <a:lnTo>
                    <a:pt x="1" y="132"/>
                  </a:lnTo>
                  <a:cubicBezTo>
                    <a:pt x="132" y="132"/>
                    <a:pt x="287" y="144"/>
                    <a:pt x="418" y="167"/>
                  </a:cubicBezTo>
                  <a:cubicBezTo>
                    <a:pt x="549" y="120"/>
                    <a:pt x="715" y="191"/>
                    <a:pt x="822" y="24"/>
                  </a:cubicBezTo>
                  <a:cubicBezTo>
                    <a:pt x="537" y="24"/>
                    <a:pt x="263"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14" name="Google Shape;4514;p32"/>
            <p:cNvSpPr/>
            <p:nvPr/>
          </p:nvSpPr>
          <p:spPr>
            <a:xfrm>
              <a:off x="5198850" y="3763925"/>
              <a:ext cx="133075" cy="11700"/>
            </a:xfrm>
            <a:custGeom>
              <a:avLst/>
              <a:gdLst/>
              <a:ahLst/>
              <a:cxnLst/>
              <a:rect l="l" t="t" r="r" b="b"/>
              <a:pathLst>
                <a:path w="5323" h="468" extrusionOk="0">
                  <a:moveTo>
                    <a:pt x="275" y="1"/>
                  </a:moveTo>
                  <a:cubicBezTo>
                    <a:pt x="182" y="1"/>
                    <a:pt x="92" y="9"/>
                    <a:pt x="1" y="27"/>
                  </a:cubicBezTo>
                  <a:lnTo>
                    <a:pt x="1" y="158"/>
                  </a:lnTo>
                  <a:cubicBezTo>
                    <a:pt x="60" y="205"/>
                    <a:pt x="108" y="265"/>
                    <a:pt x="155" y="301"/>
                  </a:cubicBezTo>
                  <a:cubicBezTo>
                    <a:pt x="513" y="301"/>
                    <a:pt x="882" y="324"/>
                    <a:pt x="1239" y="324"/>
                  </a:cubicBezTo>
                  <a:cubicBezTo>
                    <a:pt x="1394" y="396"/>
                    <a:pt x="1572" y="348"/>
                    <a:pt x="1715" y="420"/>
                  </a:cubicBezTo>
                  <a:cubicBezTo>
                    <a:pt x="1759" y="429"/>
                    <a:pt x="1804" y="435"/>
                    <a:pt x="1847" y="435"/>
                  </a:cubicBezTo>
                  <a:cubicBezTo>
                    <a:pt x="1909" y="435"/>
                    <a:pt x="1969" y="424"/>
                    <a:pt x="2025" y="396"/>
                  </a:cubicBezTo>
                  <a:cubicBezTo>
                    <a:pt x="2184" y="389"/>
                    <a:pt x="2339" y="371"/>
                    <a:pt x="2493" y="371"/>
                  </a:cubicBezTo>
                  <a:cubicBezTo>
                    <a:pt x="2615" y="371"/>
                    <a:pt x="2737" y="383"/>
                    <a:pt x="2858" y="420"/>
                  </a:cubicBezTo>
                  <a:lnTo>
                    <a:pt x="4287" y="467"/>
                  </a:lnTo>
                  <a:cubicBezTo>
                    <a:pt x="4364" y="443"/>
                    <a:pt x="4444" y="436"/>
                    <a:pt x="4525" y="436"/>
                  </a:cubicBezTo>
                  <a:cubicBezTo>
                    <a:pt x="4647" y="436"/>
                    <a:pt x="4771" y="452"/>
                    <a:pt x="4891" y="452"/>
                  </a:cubicBezTo>
                  <a:cubicBezTo>
                    <a:pt x="5045" y="452"/>
                    <a:pt x="5193" y="425"/>
                    <a:pt x="5323" y="301"/>
                  </a:cubicBezTo>
                  <a:cubicBezTo>
                    <a:pt x="4846" y="158"/>
                    <a:pt x="4334" y="229"/>
                    <a:pt x="3870" y="86"/>
                  </a:cubicBezTo>
                  <a:cubicBezTo>
                    <a:pt x="3662" y="45"/>
                    <a:pt x="3453" y="24"/>
                    <a:pt x="3245" y="24"/>
                  </a:cubicBezTo>
                  <a:cubicBezTo>
                    <a:pt x="3037" y="24"/>
                    <a:pt x="2828" y="45"/>
                    <a:pt x="2620" y="86"/>
                  </a:cubicBezTo>
                  <a:cubicBezTo>
                    <a:pt x="2549" y="110"/>
                    <a:pt x="2465" y="146"/>
                    <a:pt x="2382" y="158"/>
                  </a:cubicBezTo>
                  <a:cubicBezTo>
                    <a:pt x="2334" y="134"/>
                    <a:pt x="2287" y="122"/>
                    <a:pt x="2237" y="122"/>
                  </a:cubicBezTo>
                  <a:cubicBezTo>
                    <a:pt x="2188" y="122"/>
                    <a:pt x="2138" y="134"/>
                    <a:pt x="2084" y="158"/>
                  </a:cubicBezTo>
                  <a:cubicBezTo>
                    <a:pt x="1927" y="111"/>
                    <a:pt x="1768" y="101"/>
                    <a:pt x="1607" y="101"/>
                  </a:cubicBezTo>
                  <a:cubicBezTo>
                    <a:pt x="1477" y="101"/>
                    <a:pt x="1346" y="108"/>
                    <a:pt x="1216" y="108"/>
                  </a:cubicBezTo>
                  <a:cubicBezTo>
                    <a:pt x="1055" y="108"/>
                    <a:pt x="895" y="97"/>
                    <a:pt x="739" y="51"/>
                  </a:cubicBezTo>
                  <a:cubicBezTo>
                    <a:pt x="577" y="21"/>
                    <a:pt x="424" y="1"/>
                    <a:pt x="27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15" name="Google Shape;4515;p32"/>
            <p:cNvSpPr/>
            <p:nvPr/>
          </p:nvSpPr>
          <p:spPr>
            <a:xfrm>
              <a:off x="5310175" y="3777375"/>
              <a:ext cx="39025" cy="6675"/>
            </a:xfrm>
            <a:custGeom>
              <a:avLst/>
              <a:gdLst/>
              <a:ahLst/>
              <a:cxnLst/>
              <a:rect l="l" t="t" r="r" b="b"/>
              <a:pathLst>
                <a:path w="1561" h="267" extrusionOk="0">
                  <a:moveTo>
                    <a:pt x="1024" y="1"/>
                  </a:moveTo>
                  <a:lnTo>
                    <a:pt x="1" y="48"/>
                  </a:lnTo>
                  <a:lnTo>
                    <a:pt x="1" y="167"/>
                  </a:lnTo>
                  <a:cubicBezTo>
                    <a:pt x="393" y="167"/>
                    <a:pt x="763" y="179"/>
                    <a:pt x="1132" y="203"/>
                  </a:cubicBezTo>
                  <a:cubicBezTo>
                    <a:pt x="1220" y="209"/>
                    <a:pt x="1326" y="266"/>
                    <a:pt x="1410" y="266"/>
                  </a:cubicBezTo>
                  <a:cubicBezTo>
                    <a:pt x="1485" y="266"/>
                    <a:pt x="1543" y="222"/>
                    <a:pt x="1560" y="60"/>
                  </a:cubicBezTo>
                  <a:cubicBezTo>
                    <a:pt x="1382" y="48"/>
                    <a:pt x="1203" y="25"/>
                    <a:pt x="102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16" name="Google Shape;4516;p32"/>
            <p:cNvSpPr/>
            <p:nvPr/>
          </p:nvSpPr>
          <p:spPr>
            <a:xfrm>
              <a:off x="5249450" y="3771100"/>
              <a:ext cx="20875" cy="3325"/>
            </a:xfrm>
            <a:custGeom>
              <a:avLst/>
              <a:gdLst/>
              <a:ahLst/>
              <a:cxnLst/>
              <a:rect l="l" t="t" r="r" b="b"/>
              <a:pathLst>
                <a:path w="835" h="133" extrusionOk="0">
                  <a:moveTo>
                    <a:pt x="434" y="0"/>
                  </a:moveTo>
                  <a:cubicBezTo>
                    <a:pt x="292" y="0"/>
                    <a:pt x="146" y="42"/>
                    <a:pt x="1" y="109"/>
                  </a:cubicBezTo>
                  <a:cubicBezTo>
                    <a:pt x="286" y="121"/>
                    <a:pt x="572" y="121"/>
                    <a:pt x="834" y="133"/>
                  </a:cubicBezTo>
                  <a:cubicBezTo>
                    <a:pt x="706" y="39"/>
                    <a:pt x="571" y="0"/>
                    <a:pt x="43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17" name="Google Shape;4517;p32"/>
            <p:cNvSpPr/>
            <p:nvPr/>
          </p:nvSpPr>
          <p:spPr>
            <a:xfrm>
              <a:off x="5229800" y="3771500"/>
              <a:ext cx="11950" cy="2925"/>
            </a:xfrm>
            <a:custGeom>
              <a:avLst/>
              <a:gdLst/>
              <a:ahLst/>
              <a:cxnLst/>
              <a:rect l="l" t="t" r="r" b="b"/>
              <a:pathLst>
                <a:path w="478" h="117" extrusionOk="0">
                  <a:moveTo>
                    <a:pt x="206" y="0"/>
                  </a:moveTo>
                  <a:cubicBezTo>
                    <a:pt x="138" y="0"/>
                    <a:pt x="69" y="12"/>
                    <a:pt x="1" y="21"/>
                  </a:cubicBezTo>
                  <a:cubicBezTo>
                    <a:pt x="156" y="117"/>
                    <a:pt x="310" y="117"/>
                    <a:pt x="477" y="117"/>
                  </a:cubicBezTo>
                  <a:cubicBezTo>
                    <a:pt x="399" y="25"/>
                    <a:pt x="305" y="0"/>
                    <a:pt x="20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18" name="Google Shape;4518;p32"/>
            <p:cNvSpPr/>
            <p:nvPr/>
          </p:nvSpPr>
          <p:spPr>
            <a:xfrm>
              <a:off x="5224150" y="3713700"/>
              <a:ext cx="14325" cy="4425"/>
            </a:xfrm>
            <a:custGeom>
              <a:avLst/>
              <a:gdLst/>
              <a:ahLst/>
              <a:cxnLst/>
              <a:rect l="l" t="t" r="r" b="b"/>
              <a:pathLst>
                <a:path w="573" h="177" extrusionOk="0">
                  <a:moveTo>
                    <a:pt x="206" y="1"/>
                  </a:moveTo>
                  <a:cubicBezTo>
                    <a:pt x="139" y="1"/>
                    <a:pt x="71" y="7"/>
                    <a:pt x="1" y="24"/>
                  </a:cubicBezTo>
                  <a:lnTo>
                    <a:pt x="1" y="131"/>
                  </a:lnTo>
                  <a:cubicBezTo>
                    <a:pt x="95" y="162"/>
                    <a:pt x="196" y="177"/>
                    <a:pt x="298" y="177"/>
                  </a:cubicBezTo>
                  <a:cubicBezTo>
                    <a:pt x="390" y="177"/>
                    <a:pt x="482" y="165"/>
                    <a:pt x="572" y="143"/>
                  </a:cubicBezTo>
                  <a:lnTo>
                    <a:pt x="572" y="47"/>
                  </a:lnTo>
                  <a:cubicBezTo>
                    <a:pt x="455" y="24"/>
                    <a:pt x="333" y="1"/>
                    <a:pt x="20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19" name="Google Shape;4519;p32"/>
            <p:cNvSpPr/>
            <p:nvPr/>
          </p:nvSpPr>
          <p:spPr>
            <a:xfrm>
              <a:off x="5198550" y="3711300"/>
              <a:ext cx="4500" cy="3300"/>
            </a:xfrm>
            <a:custGeom>
              <a:avLst/>
              <a:gdLst/>
              <a:ahLst/>
              <a:cxnLst/>
              <a:rect l="l" t="t" r="r" b="b"/>
              <a:pathLst>
                <a:path w="180" h="132" extrusionOk="0">
                  <a:moveTo>
                    <a:pt x="48" y="1"/>
                  </a:moveTo>
                  <a:cubicBezTo>
                    <a:pt x="36" y="24"/>
                    <a:pt x="13" y="48"/>
                    <a:pt x="1" y="72"/>
                  </a:cubicBezTo>
                  <a:cubicBezTo>
                    <a:pt x="60" y="84"/>
                    <a:pt x="120" y="120"/>
                    <a:pt x="179" y="131"/>
                  </a:cubicBezTo>
                  <a:lnTo>
                    <a:pt x="48"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20" name="Google Shape;4520;p32"/>
            <p:cNvSpPr/>
            <p:nvPr/>
          </p:nvSpPr>
          <p:spPr>
            <a:xfrm>
              <a:off x="5217300" y="3764200"/>
              <a:ext cx="33675" cy="3975"/>
            </a:xfrm>
            <a:custGeom>
              <a:avLst/>
              <a:gdLst/>
              <a:ahLst/>
              <a:cxnLst/>
              <a:rect l="l" t="t" r="r" b="b"/>
              <a:pathLst>
                <a:path w="1347" h="159" extrusionOk="0">
                  <a:moveTo>
                    <a:pt x="709" y="1"/>
                  </a:moveTo>
                  <a:cubicBezTo>
                    <a:pt x="491" y="1"/>
                    <a:pt x="274" y="28"/>
                    <a:pt x="61" y="28"/>
                  </a:cubicBezTo>
                  <a:cubicBezTo>
                    <a:pt x="41" y="28"/>
                    <a:pt x="21" y="28"/>
                    <a:pt x="1" y="28"/>
                  </a:cubicBezTo>
                  <a:lnTo>
                    <a:pt x="1" y="28"/>
                  </a:lnTo>
                  <a:cubicBezTo>
                    <a:pt x="194" y="132"/>
                    <a:pt x="391" y="159"/>
                    <a:pt x="589" y="159"/>
                  </a:cubicBezTo>
                  <a:cubicBezTo>
                    <a:pt x="796" y="159"/>
                    <a:pt x="1004" y="130"/>
                    <a:pt x="1207" y="130"/>
                  </a:cubicBezTo>
                  <a:cubicBezTo>
                    <a:pt x="1254" y="130"/>
                    <a:pt x="1300" y="131"/>
                    <a:pt x="1346" y="135"/>
                  </a:cubicBezTo>
                  <a:cubicBezTo>
                    <a:pt x="1137" y="28"/>
                    <a:pt x="923" y="1"/>
                    <a:pt x="70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21" name="Google Shape;4521;p32"/>
            <p:cNvSpPr/>
            <p:nvPr/>
          </p:nvSpPr>
          <p:spPr>
            <a:xfrm>
              <a:off x="5262850" y="3760500"/>
              <a:ext cx="32775" cy="5550"/>
            </a:xfrm>
            <a:custGeom>
              <a:avLst/>
              <a:gdLst/>
              <a:ahLst/>
              <a:cxnLst/>
              <a:rect l="l" t="t" r="r" b="b"/>
              <a:pathLst>
                <a:path w="1311" h="222" extrusionOk="0">
                  <a:moveTo>
                    <a:pt x="723" y="1"/>
                  </a:moveTo>
                  <a:cubicBezTo>
                    <a:pt x="523" y="1"/>
                    <a:pt x="320" y="24"/>
                    <a:pt x="119" y="24"/>
                  </a:cubicBezTo>
                  <a:cubicBezTo>
                    <a:pt x="79" y="24"/>
                    <a:pt x="40" y="23"/>
                    <a:pt x="0" y="21"/>
                  </a:cubicBezTo>
                  <a:lnTo>
                    <a:pt x="0" y="21"/>
                  </a:lnTo>
                  <a:cubicBezTo>
                    <a:pt x="36" y="57"/>
                    <a:pt x="48" y="104"/>
                    <a:pt x="36" y="140"/>
                  </a:cubicBezTo>
                  <a:cubicBezTo>
                    <a:pt x="60" y="164"/>
                    <a:pt x="96" y="188"/>
                    <a:pt x="119" y="199"/>
                  </a:cubicBezTo>
                  <a:cubicBezTo>
                    <a:pt x="335" y="213"/>
                    <a:pt x="543" y="222"/>
                    <a:pt x="749" y="222"/>
                  </a:cubicBezTo>
                  <a:cubicBezTo>
                    <a:pt x="917" y="222"/>
                    <a:pt x="1084" y="216"/>
                    <a:pt x="1251" y="199"/>
                  </a:cubicBezTo>
                  <a:cubicBezTo>
                    <a:pt x="1274" y="176"/>
                    <a:pt x="1298" y="140"/>
                    <a:pt x="1310" y="116"/>
                  </a:cubicBezTo>
                  <a:cubicBezTo>
                    <a:pt x="1120" y="24"/>
                    <a:pt x="923" y="1"/>
                    <a:pt x="72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22" name="Google Shape;4522;p32"/>
            <p:cNvSpPr/>
            <p:nvPr/>
          </p:nvSpPr>
          <p:spPr>
            <a:xfrm>
              <a:off x="5258375" y="3763975"/>
              <a:ext cx="6875" cy="3600"/>
            </a:xfrm>
            <a:custGeom>
              <a:avLst/>
              <a:gdLst/>
              <a:ahLst/>
              <a:cxnLst/>
              <a:rect l="l" t="t" r="r" b="b"/>
              <a:pathLst>
                <a:path w="275" h="144" extrusionOk="0">
                  <a:moveTo>
                    <a:pt x="215" y="1"/>
                  </a:moveTo>
                  <a:lnTo>
                    <a:pt x="227" y="25"/>
                  </a:lnTo>
                  <a:cubicBezTo>
                    <a:pt x="156" y="60"/>
                    <a:pt x="84" y="96"/>
                    <a:pt x="1" y="144"/>
                  </a:cubicBezTo>
                  <a:lnTo>
                    <a:pt x="263" y="144"/>
                  </a:lnTo>
                  <a:cubicBezTo>
                    <a:pt x="275" y="84"/>
                    <a:pt x="263" y="37"/>
                    <a:pt x="21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23" name="Google Shape;4523;p32"/>
            <p:cNvSpPr/>
            <p:nvPr/>
          </p:nvSpPr>
          <p:spPr>
            <a:xfrm>
              <a:off x="5338450" y="3779475"/>
              <a:ext cx="33075" cy="6550"/>
            </a:xfrm>
            <a:custGeom>
              <a:avLst/>
              <a:gdLst/>
              <a:ahLst/>
              <a:cxnLst/>
              <a:rect l="l" t="t" r="r" b="b"/>
              <a:pathLst>
                <a:path w="1323" h="262" extrusionOk="0">
                  <a:moveTo>
                    <a:pt x="429" y="0"/>
                  </a:moveTo>
                  <a:cubicBezTo>
                    <a:pt x="334" y="155"/>
                    <a:pt x="132" y="71"/>
                    <a:pt x="1" y="131"/>
                  </a:cubicBezTo>
                  <a:cubicBezTo>
                    <a:pt x="13" y="155"/>
                    <a:pt x="36" y="202"/>
                    <a:pt x="48" y="238"/>
                  </a:cubicBezTo>
                  <a:cubicBezTo>
                    <a:pt x="477" y="250"/>
                    <a:pt x="894" y="250"/>
                    <a:pt x="1322" y="262"/>
                  </a:cubicBezTo>
                  <a:cubicBezTo>
                    <a:pt x="1322" y="214"/>
                    <a:pt x="1310" y="179"/>
                    <a:pt x="1310" y="131"/>
                  </a:cubicBezTo>
                  <a:cubicBezTo>
                    <a:pt x="1013" y="83"/>
                    <a:pt x="727" y="36"/>
                    <a:pt x="42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24" name="Google Shape;4524;p32"/>
            <p:cNvSpPr/>
            <p:nvPr/>
          </p:nvSpPr>
          <p:spPr>
            <a:xfrm>
              <a:off x="5364050" y="3903875"/>
              <a:ext cx="3000" cy="7475"/>
            </a:xfrm>
            <a:custGeom>
              <a:avLst/>
              <a:gdLst/>
              <a:ahLst/>
              <a:cxnLst/>
              <a:rect l="l" t="t" r="r" b="b"/>
              <a:pathLst>
                <a:path w="120" h="299" extrusionOk="0">
                  <a:moveTo>
                    <a:pt x="120" y="1"/>
                  </a:moveTo>
                  <a:cubicBezTo>
                    <a:pt x="24" y="84"/>
                    <a:pt x="1" y="179"/>
                    <a:pt x="1" y="298"/>
                  </a:cubicBezTo>
                  <a:cubicBezTo>
                    <a:pt x="36" y="298"/>
                    <a:pt x="84" y="287"/>
                    <a:pt x="108" y="275"/>
                  </a:cubicBezTo>
                  <a:cubicBezTo>
                    <a:pt x="108" y="179"/>
                    <a:pt x="120" y="96"/>
                    <a:pt x="12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25" name="Google Shape;4525;p32"/>
            <p:cNvSpPr/>
            <p:nvPr/>
          </p:nvSpPr>
          <p:spPr>
            <a:xfrm>
              <a:off x="5392925" y="3845250"/>
              <a:ext cx="3300" cy="1425"/>
            </a:xfrm>
            <a:custGeom>
              <a:avLst/>
              <a:gdLst/>
              <a:ahLst/>
              <a:cxnLst/>
              <a:rect l="l" t="t" r="r" b="b"/>
              <a:pathLst>
                <a:path w="132" h="57" extrusionOk="0">
                  <a:moveTo>
                    <a:pt x="96" y="0"/>
                  </a:moveTo>
                  <a:cubicBezTo>
                    <a:pt x="60" y="12"/>
                    <a:pt x="24" y="24"/>
                    <a:pt x="0" y="48"/>
                  </a:cubicBezTo>
                  <a:cubicBezTo>
                    <a:pt x="18" y="54"/>
                    <a:pt x="39" y="57"/>
                    <a:pt x="61" y="57"/>
                  </a:cubicBezTo>
                  <a:cubicBezTo>
                    <a:pt x="84" y="57"/>
                    <a:pt x="108" y="54"/>
                    <a:pt x="131" y="48"/>
                  </a:cubicBezTo>
                  <a:cubicBezTo>
                    <a:pt x="131" y="24"/>
                    <a:pt x="96" y="0"/>
                    <a:pt x="9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26" name="Google Shape;4526;p32"/>
            <p:cNvSpPr/>
            <p:nvPr/>
          </p:nvSpPr>
          <p:spPr>
            <a:xfrm>
              <a:off x="5457825" y="2755825"/>
              <a:ext cx="28000" cy="9475"/>
            </a:xfrm>
            <a:custGeom>
              <a:avLst/>
              <a:gdLst/>
              <a:ahLst/>
              <a:cxnLst/>
              <a:rect l="l" t="t" r="r" b="b"/>
              <a:pathLst>
                <a:path w="1120" h="379" extrusionOk="0">
                  <a:moveTo>
                    <a:pt x="119" y="1"/>
                  </a:moveTo>
                  <a:cubicBezTo>
                    <a:pt x="83" y="24"/>
                    <a:pt x="36" y="24"/>
                    <a:pt x="24" y="24"/>
                  </a:cubicBezTo>
                  <a:cubicBezTo>
                    <a:pt x="24" y="120"/>
                    <a:pt x="0" y="215"/>
                    <a:pt x="0" y="310"/>
                  </a:cubicBezTo>
                  <a:cubicBezTo>
                    <a:pt x="83" y="360"/>
                    <a:pt x="171" y="379"/>
                    <a:pt x="261" y="379"/>
                  </a:cubicBezTo>
                  <a:cubicBezTo>
                    <a:pt x="364" y="379"/>
                    <a:pt x="470" y="354"/>
                    <a:pt x="572" y="322"/>
                  </a:cubicBezTo>
                  <a:cubicBezTo>
                    <a:pt x="595" y="316"/>
                    <a:pt x="616" y="313"/>
                    <a:pt x="637" y="313"/>
                  </a:cubicBezTo>
                  <a:cubicBezTo>
                    <a:pt x="658" y="313"/>
                    <a:pt x="679" y="316"/>
                    <a:pt x="702" y="322"/>
                  </a:cubicBezTo>
                  <a:cubicBezTo>
                    <a:pt x="833" y="310"/>
                    <a:pt x="976" y="286"/>
                    <a:pt x="1107" y="262"/>
                  </a:cubicBezTo>
                  <a:cubicBezTo>
                    <a:pt x="1119" y="191"/>
                    <a:pt x="1119" y="120"/>
                    <a:pt x="1119" y="48"/>
                  </a:cubicBezTo>
                  <a:cubicBezTo>
                    <a:pt x="774" y="24"/>
                    <a:pt x="452" y="12"/>
                    <a:pt x="11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27" name="Google Shape;4527;p32"/>
            <p:cNvSpPr/>
            <p:nvPr/>
          </p:nvSpPr>
          <p:spPr>
            <a:xfrm>
              <a:off x="5457225" y="2763575"/>
              <a:ext cx="14000" cy="3625"/>
            </a:xfrm>
            <a:custGeom>
              <a:avLst/>
              <a:gdLst/>
              <a:ahLst/>
              <a:cxnLst/>
              <a:rect l="l" t="t" r="r" b="b"/>
              <a:pathLst>
                <a:path w="560" h="145" extrusionOk="0">
                  <a:moveTo>
                    <a:pt x="0" y="0"/>
                  </a:moveTo>
                  <a:cubicBezTo>
                    <a:pt x="97" y="97"/>
                    <a:pt x="194" y="144"/>
                    <a:pt x="289" y="144"/>
                  </a:cubicBezTo>
                  <a:cubicBezTo>
                    <a:pt x="381" y="144"/>
                    <a:pt x="472" y="100"/>
                    <a:pt x="560" y="12"/>
                  </a:cubicBezTo>
                  <a:cubicBezTo>
                    <a:pt x="381" y="12"/>
                    <a:pt x="191" y="0"/>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28" name="Google Shape;4528;p32"/>
            <p:cNvSpPr/>
            <p:nvPr/>
          </p:nvSpPr>
          <p:spPr>
            <a:xfrm>
              <a:off x="5428050" y="2827850"/>
              <a:ext cx="4475" cy="6875"/>
            </a:xfrm>
            <a:custGeom>
              <a:avLst/>
              <a:gdLst/>
              <a:ahLst/>
              <a:cxnLst/>
              <a:rect l="l" t="t" r="r" b="b"/>
              <a:pathLst>
                <a:path w="179" h="275" extrusionOk="0">
                  <a:moveTo>
                    <a:pt x="48" y="1"/>
                  </a:moveTo>
                  <a:lnTo>
                    <a:pt x="48" y="1"/>
                  </a:lnTo>
                  <a:cubicBezTo>
                    <a:pt x="36" y="96"/>
                    <a:pt x="24" y="191"/>
                    <a:pt x="0" y="275"/>
                  </a:cubicBezTo>
                  <a:cubicBezTo>
                    <a:pt x="179" y="215"/>
                    <a:pt x="179" y="120"/>
                    <a:pt x="4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29" name="Google Shape;4529;p32"/>
            <p:cNvSpPr/>
            <p:nvPr/>
          </p:nvSpPr>
          <p:spPr>
            <a:xfrm>
              <a:off x="5432225" y="2842450"/>
              <a:ext cx="3875" cy="3750"/>
            </a:xfrm>
            <a:custGeom>
              <a:avLst/>
              <a:gdLst/>
              <a:ahLst/>
              <a:cxnLst/>
              <a:rect l="l" t="t" r="r" b="b"/>
              <a:pathLst>
                <a:path w="155" h="150" extrusionOk="0">
                  <a:moveTo>
                    <a:pt x="0" y="0"/>
                  </a:moveTo>
                  <a:lnTo>
                    <a:pt x="0" y="131"/>
                  </a:lnTo>
                  <a:cubicBezTo>
                    <a:pt x="24" y="143"/>
                    <a:pt x="48" y="149"/>
                    <a:pt x="73" y="149"/>
                  </a:cubicBezTo>
                  <a:cubicBezTo>
                    <a:pt x="98" y="149"/>
                    <a:pt x="125" y="143"/>
                    <a:pt x="155" y="131"/>
                  </a:cubicBezTo>
                  <a:cubicBezTo>
                    <a:pt x="107" y="95"/>
                    <a:pt x="48"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30" name="Google Shape;4530;p32"/>
            <p:cNvSpPr/>
            <p:nvPr/>
          </p:nvSpPr>
          <p:spPr>
            <a:xfrm>
              <a:off x="5421800" y="2795425"/>
              <a:ext cx="3000" cy="3875"/>
            </a:xfrm>
            <a:custGeom>
              <a:avLst/>
              <a:gdLst/>
              <a:ahLst/>
              <a:cxnLst/>
              <a:rect l="l" t="t" r="r" b="b"/>
              <a:pathLst>
                <a:path w="120" h="155" extrusionOk="0">
                  <a:moveTo>
                    <a:pt x="119" y="0"/>
                  </a:moveTo>
                  <a:cubicBezTo>
                    <a:pt x="72" y="48"/>
                    <a:pt x="48" y="107"/>
                    <a:pt x="0" y="155"/>
                  </a:cubicBezTo>
                  <a:cubicBezTo>
                    <a:pt x="48" y="107"/>
                    <a:pt x="72" y="71"/>
                    <a:pt x="11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31" name="Google Shape;4531;p32"/>
            <p:cNvSpPr/>
            <p:nvPr/>
          </p:nvSpPr>
          <p:spPr>
            <a:xfrm>
              <a:off x="5951325" y="3483900"/>
              <a:ext cx="55400" cy="4775"/>
            </a:xfrm>
            <a:custGeom>
              <a:avLst/>
              <a:gdLst/>
              <a:ahLst/>
              <a:cxnLst/>
              <a:rect l="l" t="t" r="r" b="b"/>
              <a:pathLst>
                <a:path w="2216" h="191" extrusionOk="0">
                  <a:moveTo>
                    <a:pt x="1203" y="0"/>
                  </a:moveTo>
                  <a:lnTo>
                    <a:pt x="48" y="48"/>
                  </a:lnTo>
                  <a:cubicBezTo>
                    <a:pt x="1" y="95"/>
                    <a:pt x="1" y="131"/>
                    <a:pt x="60" y="167"/>
                  </a:cubicBezTo>
                  <a:lnTo>
                    <a:pt x="1060" y="167"/>
                  </a:lnTo>
                  <a:cubicBezTo>
                    <a:pt x="1251" y="179"/>
                    <a:pt x="1441" y="179"/>
                    <a:pt x="1632" y="191"/>
                  </a:cubicBezTo>
                  <a:cubicBezTo>
                    <a:pt x="1810" y="179"/>
                    <a:pt x="2013" y="167"/>
                    <a:pt x="2215" y="131"/>
                  </a:cubicBezTo>
                  <a:cubicBezTo>
                    <a:pt x="2215" y="107"/>
                    <a:pt x="2215" y="60"/>
                    <a:pt x="2203" y="36"/>
                  </a:cubicBezTo>
                  <a:cubicBezTo>
                    <a:pt x="1870" y="12"/>
                    <a:pt x="1536" y="12"/>
                    <a:pt x="1203"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32" name="Google Shape;4532;p32"/>
            <p:cNvSpPr/>
            <p:nvPr/>
          </p:nvSpPr>
          <p:spPr>
            <a:xfrm>
              <a:off x="5871550" y="3480325"/>
              <a:ext cx="52725" cy="5800"/>
            </a:xfrm>
            <a:custGeom>
              <a:avLst/>
              <a:gdLst/>
              <a:ahLst/>
              <a:cxnLst/>
              <a:rect l="l" t="t" r="r" b="b"/>
              <a:pathLst>
                <a:path w="2109" h="232" extrusionOk="0">
                  <a:moveTo>
                    <a:pt x="798" y="0"/>
                  </a:moveTo>
                  <a:cubicBezTo>
                    <a:pt x="536" y="12"/>
                    <a:pt x="298" y="24"/>
                    <a:pt x="60" y="36"/>
                  </a:cubicBezTo>
                  <a:cubicBezTo>
                    <a:pt x="1" y="84"/>
                    <a:pt x="1" y="119"/>
                    <a:pt x="60" y="155"/>
                  </a:cubicBezTo>
                  <a:cubicBezTo>
                    <a:pt x="263" y="179"/>
                    <a:pt x="465" y="179"/>
                    <a:pt x="656" y="191"/>
                  </a:cubicBezTo>
                  <a:lnTo>
                    <a:pt x="1346" y="191"/>
                  </a:lnTo>
                  <a:cubicBezTo>
                    <a:pt x="1381" y="205"/>
                    <a:pt x="1416" y="211"/>
                    <a:pt x="1453" y="211"/>
                  </a:cubicBezTo>
                  <a:cubicBezTo>
                    <a:pt x="1479" y="211"/>
                    <a:pt x="1507" y="208"/>
                    <a:pt x="1537" y="203"/>
                  </a:cubicBezTo>
                  <a:cubicBezTo>
                    <a:pt x="1632" y="191"/>
                    <a:pt x="1703" y="191"/>
                    <a:pt x="1787" y="191"/>
                  </a:cubicBezTo>
                  <a:cubicBezTo>
                    <a:pt x="1834" y="217"/>
                    <a:pt x="1881" y="232"/>
                    <a:pt x="1929" y="232"/>
                  </a:cubicBezTo>
                  <a:cubicBezTo>
                    <a:pt x="1988" y="232"/>
                    <a:pt x="2048" y="208"/>
                    <a:pt x="2108" y="155"/>
                  </a:cubicBezTo>
                  <a:cubicBezTo>
                    <a:pt x="1965" y="36"/>
                    <a:pt x="1787" y="72"/>
                    <a:pt x="1644" y="12"/>
                  </a:cubicBezTo>
                  <a:cubicBezTo>
                    <a:pt x="1489" y="38"/>
                    <a:pt x="1335" y="60"/>
                    <a:pt x="1182" y="60"/>
                  </a:cubicBezTo>
                  <a:cubicBezTo>
                    <a:pt x="1053" y="60"/>
                    <a:pt x="924" y="44"/>
                    <a:pt x="79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33" name="Google Shape;4533;p32"/>
            <p:cNvSpPr/>
            <p:nvPr/>
          </p:nvSpPr>
          <p:spPr>
            <a:xfrm>
              <a:off x="5915900" y="3484200"/>
              <a:ext cx="19375" cy="3875"/>
            </a:xfrm>
            <a:custGeom>
              <a:avLst/>
              <a:gdLst/>
              <a:ahLst/>
              <a:cxnLst/>
              <a:rect l="l" t="t" r="r" b="b"/>
              <a:pathLst>
                <a:path w="775" h="155" extrusionOk="0">
                  <a:moveTo>
                    <a:pt x="310" y="0"/>
                  </a:moveTo>
                  <a:cubicBezTo>
                    <a:pt x="215" y="24"/>
                    <a:pt x="108" y="24"/>
                    <a:pt x="1" y="36"/>
                  </a:cubicBezTo>
                  <a:cubicBezTo>
                    <a:pt x="60" y="83"/>
                    <a:pt x="108" y="119"/>
                    <a:pt x="144" y="155"/>
                  </a:cubicBezTo>
                  <a:lnTo>
                    <a:pt x="727" y="155"/>
                  </a:lnTo>
                  <a:cubicBezTo>
                    <a:pt x="775" y="107"/>
                    <a:pt x="775" y="60"/>
                    <a:pt x="727" y="24"/>
                  </a:cubicBezTo>
                  <a:cubicBezTo>
                    <a:pt x="596" y="24"/>
                    <a:pt x="453" y="0"/>
                    <a:pt x="31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34" name="Google Shape;4534;p32"/>
            <p:cNvSpPr/>
            <p:nvPr/>
          </p:nvSpPr>
          <p:spPr>
            <a:xfrm>
              <a:off x="5931075" y="3484200"/>
              <a:ext cx="11950" cy="11025"/>
            </a:xfrm>
            <a:custGeom>
              <a:avLst/>
              <a:gdLst/>
              <a:ahLst/>
              <a:cxnLst/>
              <a:rect l="l" t="t" r="r" b="b"/>
              <a:pathLst>
                <a:path w="478" h="441" extrusionOk="0">
                  <a:moveTo>
                    <a:pt x="418" y="0"/>
                  </a:moveTo>
                  <a:cubicBezTo>
                    <a:pt x="334" y="24"/>
                    <a:pt x="227" y="24"/>
                    <a:pt x="144" y="24"/>
                  </a:cubicBezTo>
                  <a:lnTo>
                    <a:pt x="144" y="155"/>
                  </a:lnTo>
                  <a:cubicBezTo>
                    <a:pt x="84" y="262"/>
                    <a:pt x="37" y="345"/>
                    <a:pt x="1" y="441"/>
                  </a:cubicBezTo>
                  <a:lnTo>
                    <a:pt x="287" y="441"/>
                  </a:lnTo>
                  <a:cubicBezTo>
                    <a:pt x="394" y="357"/>
                    <a:pt x="334" y="226"/>
                    <a:pt x="418" y="155"/>
                  </a:cubicBezTo>
                  <a:cubicBezTo>
                    <a:pt x="477" y="95"/>
                    <a:pt x="477" y="48"/>
                    <a:pt x="418"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35" name="Google Shape;4535;p32"/>
            <p:cNvSpPr/>
            <p:nvPr/>
          </p:nvSpPr>
          <p:spPr>
            <a:xfrm>
              <a:off x="5941500" y="3483750"/>
              <a:ext cx="11050" cy="4325"/>
            </a:xfrm>
            <a:custGeom>
              <a:avLst/>
              <a:gdLst/>
              <a:ahLst/>
              <a:cxnLst/>
              <a:rect l="l" t="t" r="r" b="b"/>
              <a:pathLst>
                <a:path w="442" h="173" extrusionOk="0">
                  <a:moveTo>
                    <a:pt x="148" y="1"/>
                  </a:moveTo>
                  <a:cubicBezTo>
                    <a:pt x="101" y="1"/>
                    <a:pt x="52" y="6"/>
                    <a:pt x="1" y="18"/>
                  </a:cubicBezTo>
                  <a:lnTo>
                    <a:pt x="1" y="173"/>
                  </a:lnTo>
                  <a:lnTo>
                    <a:pt x="441" y="173"/>
                  </a:lnTo>
                  <a:cubicBezTo>
                    <a:pt x="441" y="125"/>
                    <a:pt x="417" y="101"/>
                    <a:pt x="417" y="54"/>
                  </a:cubicBezTo>
                  <a:cubicBezTo>
                    <a:pt x="330" y="22"/>
                    <a:pt x="243" y="1"/>
                    <a:pt x="148"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36" name="Google Shape;4536;p32"/>
            <p:cNvSpPr/>
            <p:nvPr/>
          </p:nvSpPr>
          <p:spPr>
            <a:xfrm>
              <a:off x="5866500" y="3480275"/>
              <a:ext cx="7175" cy="3950"/>
            </a:xfrm>
            <a:custGeom>
              <a:avLst/>
              <a:gdLst/>
              <a:ahLst/>
              <a:cxnLst/>
              <a:rect l="l" t="t" r="r" b="b"/>
              <a:pathLst>
                <a:path w="287" h="158" extrusionOk="0">
                  <a:moveTo>
                    <a:pt x="144" y="1"/>
                  </a:moveTo>
                  <a:cubicBezTo>
                    <a:pt x="93" y="1"/>
                    <a:pt x="45" y="13"/>
                    <a:pt x="0" y="26"/>
                  </a:cubicBezTo>
                  <a:cubicBezTo>
                    <a:pt x="60" y="133"/>
                    <a:pt x="167" y="157"/>
                    <a:pt x="286" y="157"/>
                  </a:cubicBezTo>
                  <a:lnTo>
                    <a:pt x="286" y="38"/>
                  </a:lnTo>
                  <a:cubicBezTo>
                    <a:pt x="236" y="10"/>
                    <a:pt x="189" y="1"/>
                    <a:pt x="14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37" name="Google Shape;4537;p32"/>
            <p:cNvSpPr/>
            <p:nvPr/>
          </p:nvSpPr>
          <p:spPr>
            <a:xfrm>
              <a:off x="5848625" y="3480625"/>
              <a:ext cx="4500" cy="3600"/>
            </a:xfrm>
            <a:custGeom>
              <a:avLst/>
              <a:gdLst/>
              <a:ahLst/>
              <a:cxnLst/>
              <a:rect l="l" t="t" r="r" b="b"/>
              <a:pathLst>
                <a:path w="180" h="144" extrusionOk="0">
                  <a:moveTo>
                    <a:pt x="1" y="0"/>
                  </a:moveTo>
                  <a:cubicBezTo>
                    <a:pt x="49" y="60"/>
                    <a:pt x="84" y="107"/>
                    <a:pt x="132" y="143"/>
                  </a:cubicBezTo>
                  <a:cubicBezTo>
                    <a:pt x="180" y="107"/>
                    <a:pt x="180" y="60"/>
                    <a:pt x="132" y="12"/>
                  </a:cubicBezTo>
                  <a:cubicBezTo>
                    <a:pt x="84" y="0"/>
                    <a:pt x="37" y="0"/>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38" name="Google Shape;4538;p32"/>
            <p:cNvSpPr/>
            <p:nvPr/>
          </p:nvSpPr>
          <p:spPr>
            <a:xfrm>
              <a:off x="5859050" y="3480925"/>
              <a:ext cx="3600" cy="1925"/>
            </a:xfrm>
            <a:custGeom>
              <a:avLst/>
              <a:gdLst/>
              <a:ahLst/>
              <a:cxnLst/>
              <a:rect l="l" t="t" r="r" b="b"/>
              <a:pathLst>
                <a:path w="144" h="77" extrusionOk="0">
                  <a:moveTo>
                    <a:pt x="1" y="0"/>
                  </a:moveTo>
                  <a:cubicBezTo>
                    <a:pt x="13" y="12"/>
                    <a:pt x="24" y="48"/>
                    <a:pt x="48" y="60"/>
                  </a:cubicBezTo>
                  <a:cubicBezTo>
                    <a:pt x="60" y="71"/>
                    <a:pt x="71" y="76"/>
                    <a:pt x="82" y="76"/>
                  </a:cubicBezTo>
                  <a:cubicBezTo>
                    <a:pt x="106" y="76"/>
                    <a:pt x="127" y="52"/>
                    <a:pt x="144" y="12"/>
                  </a:cubicBezTo>
                  <a:cubicBezTo>
                    <a:pt x="84" y="12"/>
                    <a:pt x="48" y="0"/>
                    <a:pt x="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39" name="Google Shape;4539;p32"/>
            <p:cNvSpPr/>
            <p:nvPr/>
          </p:nvSpPr>
          <p:spPr>
            <a:xfrm>
              <a:off x="5851900" y="3480925"/>
              <a:ext cx="3900" cy="3300"/>
            </a:xfrm>
            <a:custGeom>
              <a:avLst/>
              <a:gdLst/>
              <a:ahLst/>
              <a:cxnLst/>
              <a:rect l="l" t="t" r="r" b="b"/>
              <a:pathLst>
                <a:path w="156" h="132" extrusionOk="0">
                  <a:moveTo>
                    <a:pt x="1" y="0"/>
                  </a:moveTo>
                  <a:lnTo>
                    <a:pt x="1" y="131"/>
                  </a:lnTo>
                  <a:cubicBezTo>
                    <a:pt x="49" y="95"/>
                    <a:pt x="96" y="48"/>
                    <a:pt x="15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40" name="Google Shape;4540;p32"/>
            <p:cNvSpPr/>
            <p:nvPr/>
          </p:nvSpPr>
          <p:spPr>
            <a:xfrm>
              <a:off x="5841200" y="3548675"/>
              <a:ext cx="36325" cy="4300"/>
            </a:xfrm>
            <a:custGeom>
              <a:avLst/>
              <a:gdLst/>
              <a:ahLst/>
              <a:cxnLst/>
              <a:rect l="l" t="t" r="r" b="b"/>
              <a:pathLst>
                <a:path w="1453" h="172" extrusionOk="0">
                  <a:moveTo>
                    <a:pt x="643" y="1"/>
                  </a:moveTo>
                  <a:cubicBezTo>
                    <a:pt x="429" y="1"/>
                    <a:pt x="215" y="18"/>
                    <a:pt x="0" y="29"/>
                  </a:cubicBezTo>
                  <a:cubicBezTo>
                    <a:pt x="221" y="142"/>
                    <a:pt x="451" y="172"/>
                    <a:pt x="683" y="172"/>
                  </a:cubicBezTo>
                  <a:cubicBezTo>
                    <a:pt x="938" y="172"/>
                    <a:pt x="1197" y="136"/>
                    <a:pt x="1453" y="136"/>
                  </a:cubicBezTo>
                  <a:cubicBezTo>
                    <a:pt x="1186" y="29"/>
                    <a:pt x="915" y="1"/>
                    <a:pt x="64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41" name="Google Shape;4541;p32"/>
            <p:cNvSpPr/>
            <p:nvPr/>
          </p:nvSpPr>
          <p:spPr>
            <a:xfrm>
              <a:off x="5814400" y="3542225"/>
              <a:ext cx="11925" cy="4225"/>
            </a:xfrm>
            <a:custGeom>
              <a:avLst/>
              <a:gdLst/>
              <a:ahLst/>
              <a:cxnLst/>
              <a:rect l="l" t="t" r="r" b="b"/>
              <a:pathLst>
                <a:path w="477" h="169" extrusionOk="0">
                  <a:moveTo>
                    <a:pt x="48" y="1"/>
                  </a:moveTo>
                  <a:cubicBezTo>
                    <a:pt x="1" y="48"/>
                    <a:pt x="13" y="96"/>
                    <a:pt x="36" y="144"/>
                  </a:cubicBezTo>
                  <a:cubicBezTo>
                    <a:pt x="104" y="159"/>
                    <a:pt x="167" y="168"/>
                    <a:pt x="229" y="168"/>
                  </a:cubicBezTo>
                  <a:cubicBezTo>
                    <a:pt x="310" y="168"/>
                    <a:pt x="390" y="153"/>
                    <a:pt x="477" y="120"/>
                  </a:cubicBezTo>
                  <a:cubicBezTo>
                    <a:pt x="477" y="84"/>
                    <a:pt x="477" y="48"/>
                    <a:pt x="46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42" name="Google Shape;4542;p32"/>
            <p:cNvSpPr/>
            <p:nvPr/>
          </p:nvSpPr>
          <p:spPr>
            <a:xfrm>
              <a:off x="5804875" y="3541925"/>
              <a:ext cx="11050" cy="4425"/>
            </a:xfrm>
            <a:custGeom>
              <a:avLst/>
              <a:gdLst/>
              <a:ahLst/>
              <a:cxnLst/>
              <a:rect l="l" t="t" r="r" b="b"/>
              <a:pathLst>
                <a:path w="442" h="177" extrusionOk="0">
                  <a:moveTo>
                    <a:pt x="286" y="1"/>
                  </a:moveTo>
                  <a:cubicBezTo>
                    <a:pt x="167" y="1"/>
                    <a:pt x="72" y="25"/>
                    <a:pt x="1" y="132"/>
                  </a:cubicBezTo>
                  <a:cubicBezTo>
                    <a:pt x="94" y="161"/>
                    <a:pt x="179" y="176"/>
                    <a:pt x="266" y="176"/>
                  </a:cubicBezTo>
                  <a:cubicBezTo>
                    <a:pt x="323" y="176"/>
                    <a:pt x="380" y="170"/>
                    <a:pt x="441" y="156"/>
                  </a:cubicBezTo>
                  <a:cubicBezTo>
                    <a:pt x="441" y="108"/>
                    <a:pt x="429" y="60"/>
                    <a:pt x="429" y="13"/>
                  </a:cubicBezTo>
                  <a:cubicBezTo>
                    <a:pt x="394" y="13"/>
                    <a:pt x="346" y="1"/>
                    <a:pt x="28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43" name="Google Shape;4543;p32"/>
            <p:cNvSpPr/>
            <p:nvPr/>
          </p:nvSpPr>
          <p:spPr>
            <a:xfrm>
              <a:off x="5879900" y="3549675"/>
              <a:ext cx="4475" cy="2700"/>
            </a:xfrm>
            <a:custGeom>
              <a:avLst/>
              <a:gdLst/>
              <a:ahLst/>
              <a:cxnLst/>
              <a:rect l="l" t="t" r="r" b="b"/>
              <a:pathLst>
                <a:path w="179" h="108" extrusionOk="0">
                  <a:moveTo>
                    <a:pt x="131" y="0"/>
                  </a:moveTo>
                  <a:lnTo>
                    <a:pt x="0" y="96"/>
                  </a:lnTo>
                  <a:cubicBezTo>
                    <a:pt x="60" y="96"/>
                    <a:pt x="119" y="108"/>
                    <a:pt x="179" y="108"/>
                  </a:cubicBezTo>
                  <a:cubicBezTo>
                    <a:pt x="167" y="60"/>
                    <a:pt x="143" y="36"/>
                    <a:pt x="13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44" name="Google Shape;4544;p32"/>
            <p:cNvSpPr/>
            <p:nvPr/>
          </p:nvSpPr>
          <p:spPr>
            <a:xfrm>
              <a:off x="5382500" y="3571175"/>
              <a:ext cx="6575" cy="2925"/>
            </a:xfrm>
            <a:custGeom>
              <a:avLst/>
              <a:gdLst/>
              <a:ahLst/>
              <a:cxnLst/>
              <a:rect l="l" t="t" r="r" b="b"/>
              <a:pathLst>
                <a:path w="263" h="117" extrusionOk="0">
                  <a:moveTo>
                    <a:pt x="137" y="0"/>
                  </a:moveTo>
                  <a:cubicBezTo>
                    <a:pt x="90" y="0"/>
                    <a:pt x="44" y="43"/>
                    <a:pt x="1" y="117"/>
                  </a:cubicBezTo>
                  <a:lnTo>
                    <a:pt x="263" y="117"/>
                  </a:lnTo>
                  <a:cubicBezTo>
                    <a:pt x="223" y="37"/>
                    <a:pt x="180" y="0"/>
                    <a:pt x="137"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45" name="Google Shape;4545;p32"/>
            <p:cNvSpPr/>
            <p:nvPr/>
          </p:nvSpPr>
          <p:spPr>
            <a:xfrm>
              <a:off x="5909350" y="3531225"/>
              <a:ext cx="21750" cy="4175"/>
            </a:xfrm>
            <a:custGeom>
              <a:avLst/>
              <a:gdLst/>
              <a:ahLst/>
              <a:cxnLst/>
              <a:rect l="l" t="t" r="r" b="b"/>
              <a:pathLst>
                <a:path w="870" h="167" extrusionOk="0">
                  <a:moveTo>
                    <a:pt x="1" y="0"/>
                  </a:moveTo>
                  <a:lnTo>
                    <a:pt x="1" y="119"/>
                  </a:lnTo>
                  <a:cubicBezTo>
                    <a:pt x="144" y="131"/>
                    <a:pt x="275" y="143"/>
                    <a:pt x="418" y="167"/>
                  </a:cubicBezTo>
                  <a:cubicBezTo>
                    <a:pt x="459" y="141"/>
                    <a:pt x="506" y="137"/>
                    <a:pt x="555" y="137"/>
                  </a:cubicBezTo>
                  <a:cubicBezTo>
                    <a:pt x="575" y="137"/>
                    <a:pt x="597" y="138"/>
                    <a:pt x="618" y="138"/>
                  </a:cubicBezTo>
                  <a:cubicBezTo>
                    <a:pt x="707" y="138"/>
                    <a:pt x="797" y="125"/>
                    <a:pt x="87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46" name="Google Shape;4546;p32"/>
            <p:cNvSpPr/>
            <p:nvPr/>
          </p:nvSpPr>
          <p:spPr>
            <a:xfrm>
              <a:off x="5848350" y="3491625"/>
              <a:ext cx="3575" cy="3600"/>
            </a:xfrm>
            <a:custGeom>
              <a:avLst/>
              <a:gdLst/>
              <a:ahLst/>
              <a:cxnLst/>
              <a:rect l="l" t="t" r="r" b="b"/>
              <a:pathLst>
                <a:path w="143" h="144" extrusionOk="0">
                  <a:moveTo>
                    <a:pt x="0" y="1"/>
                  </a:moveTo>
                  <a:cubicBezTo>
                    <a:pt x="36" y="48"/>
                    <a:pt x="95" y="96"/>
                    <a:pt x="143" y="144"/>
                  </a:cubicBezTo>
                  <a:cubicBezTo>
                    <a:pt x="95" y="96"/>
                    <a:pt x="60" y="48"/>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47" name="Google Shape;4547;p32"/>
            <p:cNvSpPr/>
            <p:nvPr/>
          </p:nvSpPr>
          <p:spPr>
            <a:xfrm>
              <a:off x="5937925" y="3488050"/>
              <a:ext cx="4800" cy="7175"/>
            </a:xfrm>
            <a:custGeom>
              <a:avLst/>
              <a:gdLst/>
              <a:ahLst/>
              <a:cxnLst/>
              <a:rect l="l" t="t" r="r" b="b"/>
              <a:pathLst>
                <a:path w="192" h="287" extrusionOk="0">
                  <a:moveTo>
                    <a:pt x="132" y="1"/>
                  </a:moveTo>
                  <a:cubicBezTo>
                    <a:pt x="13" y="60"/>
                    <a:pt x="1" y="168"/>
                    <a:pt x="1" y="287"/>
                  </a:cubicBezTo>
                  <a:lnTo>
                    <a:pt x="132" y="287"/>
                  </a:lnTo>
                  <a:cubicBezTo>
                    <a:pt x="191" y="239"/>
                    <a:pt x="191" y="191"/>
                    <a:pt x="144" y="144"/>
                  </a:cubicBezTo>
                  <a:cubicBezTo>
                    <a:pt x="132" y="108"/>
                    <a:pt x="132" y="48"/>
                    <a:pt x="13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48" name="Google Shape;4548;p32"/>
            <p:cNvSpPr/>
            <p:nvPr/>
          </p:nvSpPr>
          <p:spPr>
            <a:xfrm>
              <a:off x="5941500" y="3491625"/>
              <a:ext cx="3900" cy="3725"/>
            </a:xfrm>
            <a:custGeom>
              <a:avLst/>
              <a:gdLst/>
              <a:ahLst/>
              <a:cxnLst/>
              <a:rect l="l" t="t" r="r" b="b"/>
              <a:pathLst>
                <a:path w="156" h="149" extrusionOk="0">
                  <a:moveTo>
                    <a:pt x="24" y="1"/>
                  </a:moveTo>
                  <a:cubicBezTo>
                    <a:pt x="24" y="48"/>
                    <a:pt x="1" y="96"/>
                    <a:pt x="1" y="144"/>
                  </a:cubicBezTo>
                  <a:cubicBezTo>
                    <a:pt x="32" y="144"/>
                    <a:pt x="64" y="149"/>
                    <a:pt x="99" y="149"/>
                  </a:cubicBezTo>
                  <a:cubicBezTo>
                    <a:pt x="117" y="149"/>
                    <a:pt x="136" y="148"/>
                    <a:pt x="155" y="144"/>
                  </a:cubicBezTo>
                  <a:lnTo>
                    <a:pt x="24"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49" name="Google Shape;4549;p32"/>
            <p:cNvSpPr/>
            <p:nvPr/>
          </p:nvSpPr>
          <p:spPr>
            <a:xfrm>
              <a:off x="5905200" y="3485075"/>
              <a:ext cx="4475" cy="1375"/>
            </a:xfrm>
            <a:custGeom>
              <a:avLst/>
              <a:gdLst/>
              <a:ahLst/>
              <a:cxnLst/>
              <a:rect l="l" t="t" r="r" b="b"/>
              <a:pathLst>
                <a:path w="179" h="55" extrusionOk="0">
                  <a:moveTo>
                    <a:pt x="0" y="1"/>
                  </a:moveTo>
                  <a:cubicBezTo>
                    <a:pt x="30" y="37"/>
                    <a:pt x="60" y="54"/>
                    <a:pt x="89" y="54"/>
                  </a:cubicBezTo>
                  <a:cubicBezTo>
                    <a:pt x="119" y="54"/>
                    <a:pt x="149" y="37"/>
                    <a:pt x="17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50" name="Google Shape;4550;p32"/>
            <p:cNvSpPr/>
            <p:nvPr/>
          </p:nvSpPr>
          <p:spPr>
            <a:xfrm>
              <a:off x="6041825" y="3491325"/>
              <a:ext cx="10325" cy="7500"/>
            </a:xfrm>
            <a:custGeom>
              <a:avLst/>
              <a:gdLst/>
              <a:ahLst/>
              <a:cxnLst/>
              <a:rect l="l" t="t" r="r" b="b"/>
              <a:pathLst>
                <a:path w="413" h="300" extrusionOk="0">
                  <a:moveTo>
                    <a:pt x="274" y="1"/>
                  </a:moveTo>
                  <a:lnTo>
                    <a:pt x="274" y="1"/>
                  </a:lnTo>
                  <a:cubicBezTo>
                    <a:pt x="155" y="13"/>
                    <a:pt x="60" y="37"/>
                    <a:pt x="0" y="156"/>
                  </a:cubicBezTo>
                  <a:lnTo>
                    <a:pt x="143" y="298"/>
                  </a:lnTo>
                  <a:cubicBezTo>
                    <a:pt x="154" y="299"/>
                    <a:pt x="164" y="299"/>
                    <a:pt x="174" y="299"/>
                  </a:cubicBezTo>
                  <a:cubicBezTo>
                    <a:pt x="413" y="299"/>
                    <a:pt x="365" y="161"/>
                    <a:pt x="27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51" name="Google Shape;4551;p32"/>
            <p:cNvSpPr/>
            <p:nvPr/>
          </p:nvSpPr>
          <p:spPr>
            <a:xfrm>
              <a:off x="5715875" y="3538350"/>
              <a:ext cx="31875" cy="3475"/>
            </a:xfrm>
            <a:custGeom>
              <a:avLst/>
              <a:gdLst/>
              <a:ahLst/>
              <a:cxnLst/>
              <a:rect l="l" t="t" r="r" b="b"/>
              <a:pathLst>
                <a:path w="1275" h="139" extrusionOk="0">
                  <a:moveTo>
                    <a:pt x="1" y="1"/>
                  </a:moveTo>
                  <a:lnTo>
                    <a:pt x="1" y="120"/>
                  </a:lnTo>
                  <a:cubicBezTo>
                    <a:pt x="174" y="125"/>
                    <a:pt x="350" y="138"/>
                    <a:pt x="526" y="138"/>
                  </a:cubicBezTo>
                  <a:cubicBezTo>
                    <a:pt x="774" y="138"/>
                    <a:pt x="1024" y="112"/>
                    <a:pt x="1275"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52" name="Google Shape;4552;p32"/>
            <p:cNvSpPr/>
            <p:nvPr/>
          </p:nvSpPr>
          <p:spPr>
            <a:xfrm>
              <a:off x="5575375" y="2128975"/>
              <a:ext cx="7475" cy="5950"/>
            </a:xfrm>
            <a:custGeom>
              <a:avLst/>
              <a:gdLst/>
              <a:ahLst/>
              <a:cxnLst/>
              <a:rect l="l" t="t" r="r" b="b"/>
              <a:pathLst>
                <a:path w="299" h="238" extrusionOk="0">
                  <a:moveTo>
                    <a:pt x="299" y="0"/>
                  </a:moveTo>
                  <a:lnTo>
                    <a:pt x="299" y="0"/>
                  </a:lnTo>
                  <a:cubicBezTo>
                    <a:pt x="215" y="36"/>
                    <a:pt x="108" y="83"/>
                    <a:pt x="1" y="131"/>
                  </a:cubicBezTo>
                  <a:cubicBezTo>
                    <a:pt x="77" y="207"/>
                    <a:pt x="133" y="237"/>
                    <a:pt x="174" y="237"/>
                  </a:cubicBezTo>
                  <a:cubicBezTo>
                    <a:pt x="256" y="237"/>
                    <a:pt x="283" y="119"/>
                    <a:pt x="299"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53" name="Google Shape;4553;p32"/>
            <p:cNvSpPr/>
            <p:nvPr/>
          </p:nvSpPr>
          <p:spPr>
            <a:xfrm>
              <a:off x="5572125" y="2130450"/>
              <a:ext cx="3275" cy="1800"/>
            </a:xfrm>
            <a:custGeom>
              <a:avLst/>
              <a:gdLst/>
              <a:ahLst/>
              <a:cxnLst/>
              <a:rect l="l" t="t" r="r" b="b"/>
              <a:pathLst>
                <a:path w="131" h="72" extrusionOk="0">
                  <a:moveTo>
                    <a:pt x="70" y="1"/>
                  </a:moveTo>
                  <a:cubicBezTo>
                    <a:pt x="48" y="1"/>
                    <a:pt x="24" y="24"/>
                    <a:pt x="0" y="72"/>
                  </a:cubicBezTo>
                  <a:lnTo>
                    <a:pt x="131" y="72"/>
                  </a:lnTo>
                  <a:cubicBezTo>
                    <a:pt x="113" y="24"/>
                    <a:pt x="92" y="1"/>
                    <a:pt x="7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54" name="Google Shape;4554;p32"/>
            <p:cNvSpPr/>
            <p:nvPr/>
          </p:nvSpPr>
          <p:spPr>
            <a:xfrm>
              <a:off x="5568550" y="2132225"/>
              <a:ext cx="3575" cy="3300"/>
            </a:xfrm>
            <a:custGeom>
              <a:avLst/>
              <a:gdLst/>
              <a:ahLst/>
              <a:cxnLst/>
              <a:rect l="l" t="t" r="r" b="b"/>
              <a:pathLst>
                <a:path w="143" h="132" extrusionOk="0">
                  <a:moveTo>
                    <a:pt x="143" y="1"/>
                  </a:moveTo>
                  <a:cubicBezTo>
                    <a:pt x="95" y="49"/>
                    <a:pt x="36" y="84"/>
                    <a:pt x="0" y="132"/>
                  </a:cubicBezTo>
                  <a:cubicBezTo>
                    <a:pt x="36" y="108"/>
                    <a:pt x="95" y="61"/>
                    <a:pt x="14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55" name="Google Shape;4555;p32"/>
            <p:cNvSpPr/>
            <p:nvPr/>
          </p:nvSpPr>
          <p:spPr>
            <a:xfrm>
              <a:off x="5514975" y="2135500"/>
              <a:ext cx="24725" cy="3900"/>
            </a:xfrm>
            <a:custGeom>
              <a:avLst/>
              <a:gdLst/>
              <a:ahLst/>
              <a:cxnLst/>
              <a:rect l="l" t="t" r="r" b="b"/>
              <a:pathLst>
                <a:path w="989" h="156" extrusionOk="0">
                  <a:moveTo>
                    <a:pt x="0" y="1"/>
                  </a:moveTo>
                  <a:cubicBezTo>
                    <a:pt x="153" y="130"/>
                    <a:pt x="326" y="154"/>
                    <a:pt x="501" y="154"/>
                  </a:cubicBezTo>
                  <a:cubicBezTo>
                    <a:pt x="608" y="154"/>
                    <a:pt x="717" y="145"/>
                    <a:pt x="822" y="145"/>
                  </a:cubicBezTo>
                  <a:cubicBezTo>
                    <a:pt x="879" y="145"/>
                    <a:pt x="934" y="148"/>
                    <a:pt x="988" y="156"/>
                  </a:cubicBezTo>
                  <a:cubicBezTo>
                    <a:pt x="851" y="29"/>
                    <a:pt x="698" y="2"/>
                    <a:pt x="542" y="2"/>
                  </a:cubicBezTo>
                  <a:cubicBezTo>
                    <a:pt x="422" y="2"/>
                    <a:pt x="299" y="18"/>
                    <a:pt x="180" y="18"/>
                  </a:cubicBezTo>
                  <a:cubicBezTo>
                    <a:pt x="119" y="18"/>
                    <a:pt x="59" y="14"/>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56" name="Google Shape;4556;p32"/>
            <p:cNvSpPr/>
            <p:nvPr/>
          </p:nvSpPr>
          <p:spPr>
            <a:xfrm>
              <a:off x="5608125" y="2142500"/>
              <a:ext cx="3600" cy="2075"/>
            </a:xfrm>
            <a:custGeom>
              <a:avLst/>
              <a:gdLst/>
              <a:ahLst/>
              <a:cxnLst/>
              <a:rect l="l" t="t" r="r" b="b"/>
              <a:pathLst>
                <a:path w="144" h="83" extrusionOk="0">
                  <a:moveTo>
                    <a:pt x="72" y="1"/>
                  </a:moveTo>
                  <a:cubicBezTo>
                    <a:pt x="48" y="1"/>
                    <a:pt x="24" y="7"/>
                    <a:pt x="1" y="19"/>
                  </a:cubicBezTo>
                  <a:cubicBezTo>
                    <a:pt x="1" y="31"/>
                    <a:pt x="24" y="66"/>
                    <a:pt x="36" y="78"/>
                  </a:cubicBezTo>
                  <a:cubicBezTo>
                    <a:pt x="50" y="81"/>
                    <a:pt x="61" y="82"/>
                    <a:pt x="72" y="82"/>
                  </a:cubicBezTo>
                  <a:cubicBezTo>
                    <a:pt x="107" y="82"/>
                    <a:pt x="125" y="65"/>
                    <a:pt x="144" y="19"/>
                  </a:cubicBezTo>
                  <a:cubicBezTo>
                    <a:pt x="120" y="7"/>
                    <a:pt x="96"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57" name="Google Shape;4557;p32"/>
            <p:cNvSpPr/>
            <p:nvPr/>
          </p:nvSpPr>
          <p:spPr>
            <a:xfrm>
              <a:off x="5331900" y="2171800"/>
              <a:ext cx="16700" cy="5100"/>
            </a:xfrm>
            <a:custGeom>
              <a:avLst/>
              <a:gdLst/>
              <a:ahLst/>
              <a:cxnLst/>
              <a:rect l="l" t="t" r="r" b="b"/>
              <a:pathLst>
                <a:path w="668" h="204" extrusionOk="0">
                  <a:moveTo>
                    <a:pt x="290" y="1"/>
                  </a:moveTo>
                  <a:cubicBezTo>
                    <a:pt x="186" y="1"/>
                    <a:pt x="87" y="31"/>
                    <a:pt x="1" y="144"/>
                  </a:cubicBezTo>
                  <a:cubicBezTo>
                    <a:pt x="96" y="144"/>
                    <a:pt x="203" y="156"/>
                    <a:pt x="298" y="168"/>
                  </a:cubicBezTo>
                  <a:cubicBezTo>
                    <a:pt x="316" y="192"/>
                    <a:pt x="334" y="204"/>
                    <a:pt x="353" y="204"/>
                  </a:cubicBezTo>
                  <a:cubicBezTo>
                    <a:pt x="373" y="204"/>
                    <a:pt x="394" y="192"/>
                    <a:pt x="417" y="168"/>
                  </a:cubicBezTo>
                  <a:cubicBezTo>
                    <a:pt x="501" y="144"/>
                    <a:pt x="608" y="144"/>
                    <a:pt x="667" y="37"/>
                  </a:cubicBezTo>
                  <a:lnTo>
                    <a:pt x="667" y="37"/>
                  </a:lnTo>
                  <a:cubicBezTo>
                    <a:pt x="659" y="38"/>
                    <a:pt x="650" y="38"/>
                    <a:pt x="641" y="38"/>
                  </a:cubicBezTo>
                  <a:cubicBezTo>
                    <a:pt x="526" y="38"/>
                    <a:pt x="405" y="1"/>
                    <a:pt x="29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58" name="Google Shape;4558;p32"/>
            <p:cNvSpPr/>
            <p:nvPr/>
          </p:nvSpPr>
          <p:spPr>
            <a:xfrm>
              <a:off x="5201825" y="2171225"/>
              <a:ext cx="98250" cy="7475"/>
            </a:xfrm>
            <a:custGeom>
              <a:avLst/>
              <a:gdLst/>
              <a:ahLst/>
              <a:cxnLst/>
              <a:rect l="l" t="t" r="r" b="b"/>
              <a:pathLst>
                <a:path w="3930" h="299" extrusionOk="0">
                  <a:moveTo>
                    <a:pt x="346" y="1"/>
                  </a:moveTo>
                  <a:cubicBezTo>
                    <a:pt x="1" y="72"/>
                    <a:pt x="1" y="72"/>
                    <a:pt x="203" y="298"/>
                  </a:cubicBezTo>
                  <a:cubicBezTo>
                    <a:pt x="308" y="187"/>
                    <a:pt x="430" y="162"/>
                    <a:pt x="556" y="162"/>
                  </a:cubicBezTo>
                  <a:cubicBezTo>
                    <a:pt x="661" y="162"/>
                    <a:pt x="768" y="179"/>
                    <a:pt x="870" y="179"/>
                  </a:cubicBezTo>
                  <a:cubicBezTo>
                    <a:pt x="1882" y="167"/>
                    <a:pt x="2906" y="167"/>
                    <a:pt x="3930" y="155"/>
                  </a:cubicBezTo>
                  <a:cubicBezTo>
                    <a:pt x="3870" y="96"/>
                    <a:pt x="3811" y="48"/>
                    <a:pt x="3775" y="1"/>
                  </a:cubicBezTo>
                  <a:cubicBezTo>
                    <a:pt x="3525" y="42"/>
                    <a:pt x="3274" y="57"/>
                    <a:pt x="3023" y="57"/>
                  </a:cubicBezTo>
                  <a:cubicBezTo>
                    <a:pt x="2699" y="57"/>
                    <a:pt x="2376" y="33"/>
                    <a:pt x="2060" y="13"/>
                  </a:cubicBezTo>
                  <a:cubicBezTo>
                    <a:pt x="1838" y="50"/>
                    <a:pt x="1615" y="63"/>
                    <a:pt x="1393" y="63"/>
                  </a:cubicBezTo>
                  <a:cubicBezTo>
                    <a:pt x="1044" y="63"/>
                    <a:pt x="695" y="30"/>
                    <a:pt x="34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59" name="Google Shape;4559;p32"/>
            <p:cNvSpPr/>
            <p:nvPr/>
          </p:nvSpPr>
          <p:spPr>
            <a:xfrm>
              <a:off x="5212850" y="2178975"/>
              <a:ext cx="97650" cy="3300"/>
            </a:xfrm>
            <a:custGeom>
              <a:avLst/>
              <a:gdLst/>
              <a:ahLst/>
              <a:cxnLst/>
              <a:rect l="l" t="t" r="r" b="b"/>
              <a:pathLst>
                <a:path w="3906" h="132" extrusionOk="0">
                  <a:moveTo>
                    <a:pt x="3905" y="0"/>
                  </a:moveTo>
                  <a:cubicBezTo>
                    <a:pt x="2620" y="0"/>
                    <a:pt x="1310" y="24"/>
                    <a:pt x="0" y="24"/>
                  </a:cubicBezTo>
                  <a:cubicBezTo>
                    <a:pt x="60" y="60"/>
                    <a:pt x="95" y="96"/>
                    <a:pt x="179" y="131"/>
                  </a:cubicBezTo>
                  <a:cubicBezTo>
                    <a:pt x="1250" y="119"/>
                    <a:pt x="2298" y="119"/>
                    <a:pt x="3370" y="107"/>
                  </a:cubicBezTo>
                  <a:cubicBezTo>
                    <a:pt x="3438" y="107"/>
                    <a:pt x="3509" y="114"/>
                    <a:pt x="3580" y="114"/>
                  </a:cubicBezTo>
                  <a:cubicBezTo>
                    <a:pt x="3696" y="114"/>
                    <a:pt x="3810" y="96"/>
                    <a:pt x="3905"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60" name="Google Shape;4560;p32"/>
            <p:cNvSpPr/>
            <p:nvPr/>
          </p:nvSpPr>
          <p:spPr>
            <a:xfrm>
              <a:off x="5206000" y="2182850"/>
              <a:ext cx="3900" cy="3300"/>
            </a:xfrm>
            <a:custGeom>
              <a:avLst/>
              <a:gdLst/>
              <a:ahLst/>
              <a:cxnLst/>
              <a:rect l="l" t="t" r="r" b="b"/>
              <a:pathLst>
                <a:path w="156" h="132" extrusionOk="0">
                  <a:moveTo>
                    <a:pt x="0" y="0"/>
                  </a:moveTo>
                  <a:lnTo>
                    <a:pt x="48" y="131"/>
                  </a:lnTo>
                  <a:lnTo>
                    <a:pt x="155" y="131"/>
                  </a:lnTo>
                  <a:cubicBezTo>
                    <a:pt x="107" y="83"/>
                    <a:pt x="60"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61" name="Google Shape;4561;p32"/>
            <p:cNvSpPr/>
            <p:nvPr/>
          </p:nvSpPr>
          <p:spPr>
            <a:xfrm>
              <a:off x="5302725" y="2173600"/>
              <a:ext cx="4200" cy="1825"/>
            </a:xfrm>
            <a:custGeom>
              <a:avLst/>
              <a:gdLst/>
              <a:ahLst/>
              <a:cxnLst/>
              <a:rect l="l" t="t" r="r" b="b"/>
              <a:pathLst>
                <a:path w="168" h="73" extrusionOk="0">
                  <a:moveTo>
                    <a:pt x="89" y="1"/>
                  </a:moveTo>
                  <a:cubicBezTo>
                    <a:pt x="60" y="1"/>
                    <a:pt x="31" y="25"/>
                    <a:pt x="1" y="72"/>
                  </a:cubicBezTo>
                  <a:lnTo>
                    <a:pt x="168" y="72"/>
                  </a:lnTo>
                  <a:cubicBezTo>
                    <a:pt x="144" y="25"/>
                    <a:pt x="117" y="1"/>
                    <a:pt x="8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62" name="Google Shape;4562;p32"/>
            <p:cNvSpPr/>
            <p:nvPr/>
          </p:nvSpPr>
          <p:spPr>
            <a:xfrm>
              <a:off x="5303025" y="2228975"/>
              <a:ext cx="3900" cy="1800"/>
            </a:xfrm>
            <a:custGeom>
              <a:avLst/>
              <a:gdLst/>
              <a:ahLst/>
              <a:cxnLst/>
              <a:rect l="l" t="t" r="r" b="b"/>
              <a:pathLst>
                <a:path w="156" h="72" extrusionOk="0">
                  <a:moveTo>
                    <a:pt x="36" y="1"/>
                  </a:moveTo>
                  <a:lnTo>
                    <a:pt x="1" y="24"/>
                  </a:lnTo>
                  <a:cubicBezTo>
                    <a:pt x="25" y="48"/>
                    <a:pt x="36" y="72"/>
                    <a:pt x="48" y="72"/>
                  </a:cubicBezTo>
                  <a:cubicBezTo>
                    <a:pt x="84" y="60"/>
                    <a:pt x="120" y="24"/>
                    <a:pt x="156" y="12"/>
                  </a:cubicBezTo>
                  <a:lnTo>
                    <a:pt x="120" y="1"/>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63" name="Google Shape;4563;p32"/>
            <p:cNvSpPr/>
            <p:nvPr/>
          </p:nvSpPr>
          <p:spPr>
            <a:xfrm>
              <a:off x="5242000" y="2196450"/>
              <a:ext cx="7175" cy="3300"/>
            </a:xfrm>
            <a:custGeom>
              <a:avLst/>
              <a:gdLst/>
              <a:ahLst/>
              <a:cxnLst/>
              <a:rect l="l" t="t" r="r" b="b"/>
              <a:pathLst>
                <a:path w="287" h="132" extrusionOk="0">
                  <a:moveTo>
                    <a:pt x="171" y="1"/>
                  </a:moveTo>
                  <a:cubicBezTo>
                    <a:pt x="113" y="1"/>
                    <a:pt x="59" y="15"/>
                    <a:pt x="1" y="51"/>
                  </a:cubicBezTo>
                  <a:cubicBezTo>
                    <a:pt x="52" y="102"/>
                    <a:pt x="103" y="132"/>
                    <a:pt x="150" y="132"/>
                  </a:cubicBezTo>
                  <a:cubicBezTo>
                    <a:pt x="202" y="132"/>
                    <a:pt x="249" y="97"/>
                    <a:pt x="287" y="16"/>
                  </a:cubicBezTo>
                  <a:cubicBezTo>
                    <a:pt x="245" y="6"/>
                    <a:pt x="207" y="1"/>
                    <a:pt x="171"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64" name="Google Shape;4564;p32"/>
            <p:cNvSpPr/>
            <p:nvPr/>
          </p:nvSpPr>
          <p:spPr>
            <a:xfrm>
              <a:off x="5234575" y="2197425"/>
              <a:ext cx="3900" cy="925"/>
            </a:xfrm>
            <a:custGeom>
              <a:avLst/>
              <a:gdLst/>
              <a:ahLst/>
              <a:cxnLst/>
              <a:rect l="l" t="t" r="r" b="b"/>
              <a:pathLst>
                <a:path w="156" h="37" extrusionOk="0">
                  <a:moveTo>
                    <a:pt x="0" y="0"/>
                  </a:moveTo>
                  <a:cubicBezTo>
                    <a:pt x="24" y="12"/>
                    <a:pt x="36" y="36"/>
                    <a:pt x="48" y="36"/>
                  </a:cubicBezTo>
                  <a:cubicBezTo>
                    <a:pt x="84" y="36"/>
                    <a:pt x="119" y="24"/>
                    <a:pt x="155" y="12"/>
                  </a:cubicBezTo>
                  <a:cubicBezTo>
                    <a:pt x="107" y="12"/>
                    <a:pt x="48" y="0"/>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65" name="Google Shape;4565;p32"/>
            <p:cNvSpPr/>
            <p:nvPr/>
          </p:nvSpPr>
          <p:spPr>
            <a:xfrm>
              <a:off x="5238450" y="3714425"/>
              <a:ext cx="33350" cy="8850"/>
            </a:xfrm>
            <a:custGeom>
              <a:avLst/>
              <a:gdLst/>
              <a:ahLst/>
              <a:cxnLst/>
              <a:rect l="l" t="t" r="r" b="b"/>
              <a:pathLst>
                <a:path w="1334" h="354" extrusionOk="0">
                  <a:moveTo>
                    <a:pt x="226" y="1"/>
                  </a:moveTo>
                  <a:cubicBezTo>
                    <a:pt x="151" y="1"/>
                    <a:pt x="76" y="6"/>
                    <a:pt x="0" y="18"/>
                  </a:cubicBezTo>
                  <a:lnTo>
                    <a:pt x="0" y="114"/>
                  </a:lnTo>
                  <a:cubicBezTo>
                    <a:pt x="226" y="257"/>
                    <a:pt x="476" y="245"/>
                    <a:pt x="726" y="304"/>
                  </a:cubicBezTo>
                  <a:cubicBezTo>
                    <a:pt x="816" y="343"/>
                    <a:pt x="909" y="353"/>
                    <a:pt x="1004" y="353"/>
                  </a:cubicBezTo>
                  <a:cubicBezTo>
                    <a:pt x="1085" y="353"/>
                    <a:pt x="1168" y="345"/>
                    <a:pt x="1250" y="340"/>
                  </a:cubicBezTo>
                  <a:cubicBezTo>
                    <a:pt x="1322" y="292"/>
                    <a:pt x="1334" y="233"/>
                    <a:pt x="1298" y="161"/>
                  </a:cubicBezTo>
                  <a:cubicBezTo>
                    <a:pt x="933" y="122"/>
                    <a:pt x="585" y="1"/>
                    <a:pt x="226"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66" name="Google Shape;4566;p32"/>
            <p:cNvSpPr/>
            <p:nvPr/>
          </p:nvSpPr>
          <p:spPr>
            <a:xfrm>
              <a:off x="5269400" y="3718450"/>
              <a:ext cx="30150" cy="7150"/>
            </a:xfrm>
            <a:custGeom>
              <a:avLst/>
              <a:gdLst/>
              <a:ahLst/>
              <a:cxnLst/>
              <a:rect l="l" t="t" r="r" b="b"/>
              <a:pathLst>
                <a:path w="1206" h="286" extrusionOk="0">
                  <a:moveTo>
                    <a:pt x="60" y="0"/>
                  </a:moveTo>
                  <a:lnTo>
                    <a:pt x="60" y="119"/>
                  </a:lnTo>
                  <a:cubicBezTo>
                    <a:pt x="0" y="191"/>
                    <a:pt x="12" y="215"/>
                    <a:pt x="96" y="215"/>
                  </a:cubicBezTo>
                  <a:lnTo>
                    <a:pt x="1036" y="262"/>
                  </a:lnTo>
                  <a:cubicBezTo>
                    <a:pt x="1074" y="278"/>
                    <a:pt x="1104" y="285"/>
                    <a:pt x="1128" y="285"/>
                  </a:cubicBezTo>
                  <a:cubicBezTo>
                    <a:pt x="1193" y="285"/>
                    <a:pt x="1205" y="228"/>
                    <a:pt x="1179" y="131"/>
                  </a:cubicBezTo>
                  <a:cubicBezTo>
                    <a:pt x="810" y="84"/>
                    <a:pt x="429" y="36"/>
                    <a:pt x="6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67" name="Google Shape;4567;p32"/>
            <p:cNvSpPr/>
            <p:nvPr/>
          </p:nvSpPr>
          <p:spPr>
            <a:xfrm>
              <a:off x="5231000" y="3728100"/>
              <a:ext cx="25625" cy="3175"/>
            </a:xfrm>
            <a:custGeom>
              <a:avLst/>
              <a:gdLst/>
              <a:ahLst/>
              <a:cxnLst/>
              <a:rect l="l" t="t" r="r" b="b"/>
              <a:pathLst>
                <a:path w="1025" h="127" extrusionOk="0">
                  <a:moveTo>
                    <a:pt x="543" y="1"/>
                  </a:moveTo>
                  <a:cubicBezTo>
                    <a:pt x="389" y="1"/>
                    <a:pt x="234" y="22"/>
                    <a:pt x="89" y="22"/>
                  </a:cubicBezTo>
                  <a:cubicBezTo>
                    <a:pt x="59" y="22"/>
                    <a:pt x="29" y="21"/>
                    <a:pt x="0" y="19"/>
                  </a:cubicBezTo>
                  <a:lnTo>
                    <a:pt x="0" y="19"/>
                  </a:lnTo>
                  <a:cubicBezTo>
                    <a:pt x="12" y="55"/>
                    <a:pt x="24" y="102"/>
                    <a:pt x="60" y="126"/>
                  </a:cubicBezTo>
                  <a:lnTo>
                    <a:pt x="1024" y="126"/>
                  </a:lnTo>
                  <a:cubicBezTo>
                    <a:pt x="873" y="25"/>
                    <a:pt x="708" y="1"/>
                    <a:pt x="543"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68" name="Google Shape;4568;p32"/>
            <p:cNvSpPr/>
            <p:nvPr/>
          </p:nvSpPr>
          <p:spPr>
            <a:xfrm>
              <a:off x="5270000" y="3731725"/>
              <a:ext cx="22350" cy="3650"/>
            </a:xfrm>
            <a:custGeom>
              <a:avLst/>
              <a:gdLst/>
              <a:ahLst/>
              <a:cxnLst/>
              <a:rect l="l" t="t" r="r" b="b"/>
              <a:pathLst>
                <a:path w="894" h="146" extrusionOk="0">
                  <a:moveTo>
                    <a:pt x="464" y="1"/>
                  </a:moveTo>
                  <a:cubicBezTo>
                    <a:pt x="309" y="1"/>
                    <a:pt x="153" y="29"/>
                    <a:pt x="0" y="29"/>
                  </a:cubicBezTo>
                  <a:cubicBezTo>
                    <a:pt x="170" y="121"/>
                    <a:pt x="343" y="145"/>
                    <a:pt x="521" y="145"/>
                  </a:cubicBezTo>
                  <a:cubicBezTo>
                    <a:pt x="643" y="145"/>
                    <a:pt x="767" y="134"/>
                    <a:pt x="893" y="124"/>
                  </a:cubicBezTo>
                  <a:cubicBezTo>
                    <a:pt x="754" y="26"/>
                    <a:pt x="610" y="1"/>
                    <a:pt x="464"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69" name="Google Shape;4569;p32"/>
            <p:cNvSpPr/>
            <p:nvPr/>
          </p:nvSpPr>
          <p:spPr>
            <a:xfrm>
              <a:off x="5295600" y="3721725"/>
              <a:ext cx="16375" cy="6575"/>
            </a:xfrm>
            <a:custGeom>
              <a:avLst/>
              <a:gdLst/>
              <a:ahLst/>
              <a:cxnLst/>
              <a:rect l="l" t="t" r="r" b="b"/>
              <a:pathLst>
                <a:path w="655" h="263" extrusionOk="0">
                  <a:moveTo>
                    <a:pt x="441" y="0"/>
                  </a:moveTo>
                  <a:cubicBezTo>
                    <a:pt x="345" y="0"/>
                    <a:pt x="238" y="12"/>
                    <a:pt x="155" y="12"/>
                  </a:cubicBezTo>
                  <a:cubicBezTo>
                    <a:pt x="95" y="60"/>
                    <a:pt x="48" y="107"/>
                    <a:pt x="0" y="143"/>
                  </a:cubicBezTo>
                  <a:cubicBezTo>
                    <a:pt x="105" y="240"/>
                    <a:pt x="233" y="262"/>
                    <a:pt x="364" y="262"/>
                  </a:cubicBezTo>
                  <a:cubicBezTo>
                    <a:pt x="442" y="262"/>
                    <a:pt x="520" y="255"/>
                    <a:pt x="595" y="250"/>
                  </a:cubicBezTo>
                  <a:cubicBezTo>
                    <a:pt x="643" y="226"/>
                    <a:pt x="655" y="179"/>
                    <a:pt x="643" y="119"/>
                  </a:cubicBezTo>
                  <a:cubicBezTo>
                    <a:pt x="584" y="48"/>
                    <a:pt x="512" y="24"/>
                    <a:pt x="441"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70" name="Google Shape;4570;p32"/>
            <p:cNvSpPr/>
            <p:nvPr/>
          </p:nvSpPr>
          <p:spPr>
            <a:xfrm>
              <a:off x="5310175" y="3722375"/>
              <a:ext cx="14300" cy="6500"/>
            </a:xfrm>
            <a:custGeom>
              <a:avLst/>
              <a:gdLst/>
              <a:ahLst/>
              <a:cxnLst/>
              <a:rect l="l" t="t" r="r" b="b"/>
              <a:pathLst>
                <a:path w="572" h="260" extrusionOk="0">
                  <a:moveTo>
                    <a:pt x="289" y="1"/>
                  </a:moveTo>
                  <a:cubicBezTo>
                    <a:pt x="200" y="1"/>
                    <a:pt x="109" y="31"/>
                    <a:pt x="12" y="93"/>
                  </a:cubicBezTo>
                  <a:cubicBezTo>
                    <a:pt x="1" y="141"/>
                    <a:pt x="12" y="177"/>
                    <a:pt x="12" y="224"/>
                  </a:cubicBezTo>
                  <a:cubicBezTo>
                    <a:pt x="108" y="236"/>
                    <a:pt x="191" y="260"/>
                    <a:pt x="286" y="260"/>
                  </a:cubicBezTo>
                  <a:cubicBezTo>
                    <a:pt x="393" y="224"/>
                    <a:pt x="512" y="224"/>
                    <a:pt x="572" y="105"/>
                  </a:cubicBezTo>
                  <a:cubicBezTo>
                    <a:pt x="479" y="37"/>
                    <a:pt x="385" y="1"/>
                    <a:pt x="289"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71" name="Google Shape;4571;p32"/>
            <p:cNvSpPr/>
            <p:nvPr/>
          </p:nvSpPr>
          <p:spPr>
            <a:xfrm>
              <a:off x="5256600" y="3721425"/>
              <a:ext cx="15200" cy="3575"/>
            </a:xfrm>
            <a:custGeom>
              <a:avLst/>
              <a:gdLst/>
              <a:ahLst/>
              <a:cxnLst/>
              <a:rect l="l" t="t" r="r" b="b"/>
              <a:pathLst>
                <a:path w="608" h="143" extrusionOk="0">
                  <a:moveTo>
                    <a:pt x="572" y="0"/>
                  </a:moveTo>
                  <a:cubicBezTo>
                    <a:pt x="369" y="12"/>
                    <a:pt x="179" y="12"/>
                    <a:pt x="0" y="12"/>
                  </a:cubicBezTo>
                  <a:cubicBezTo>
                    <a:pt x="98" y="117"/>
                    <a:pt x="210" y="142"/>
                    <a:pt x="325" y="142"/>
                  </a:cubicBezTo>
                  <a:cubicBezTo>
                    <a:pt x="420" y="142"/>
                    <a:pt x="516" y="125"/>
                    <a:pt x="608" y="119"/>
                  </a:cubicBezTo>
                  <a:cubicBezTo>
                    <a:pt x="596" y="72"/>
                    <a:pt x="584" y="36"/>
                    <a:pt x="572"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72" name="Google Shape;4572;p32"/>
            <p:cNvSpPr/>
            <p:nvPr/>
          </p:nvSpPr>
          <p:spPr>
            <a:xfrm>
              <a:off x="5220275" y="3728275"/>
              <a:ext cx="3900" cy="1800"/>
            </a:xfrm>
            <a:custGeom>
              <a:avLst/>
              <a:gdLst/>
              <a:ahLst/>
              <a:cxnLst/>
              <a:rect l="l" t="t" r="r" b="b"/>
              <a:pathLst>
                <a:path w="156" h="72" extrusionOk="0">
                  <a:moveTo>
                    <a:pt x="1" y="0"/>
                  </a:moveTo>
                  <a:cubicBezTo>
                    <a:pt x="31" y="48"/>
                    <a:pt x="54" y="72"/>
                    <a:pt x="78" y="72"/>
                  </a:cubicBezTo>
                  <a:cubicBezTo>
                    <a:pt x="102" y="72"/>
                    <a:pt x="126" y="48"/>
                    <a:pt x="156"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73" name="Google Shape;4573;p32"/>
            <p:cNvSpPr/>
            <p:nvPr/>
          </p:nvSpPr>
          <p:spPr>
            <a:xfrm>
              <a:off x="5391425" y="3739275"/>
              <a:ext cx="1825" cy="1525"/>
            </a:xfrm>
            <a:custGeom>
              <a:avLst/>
              <a:gdLst/>
              <a:ahLst/>
              <a:cxnLst/>
              <a:rect l="l" t="t" r="r" b="b"/>
              <a:pathLst>
                <a:path w="73" h="61" extrusionOk="0">
                  <a:moveTo>
                    <a:pt x="72" y="1"/>
                  </a:moveTo>
                  <a:cubicBezTo>
                    <a:pt x="37" y="13"/>
                    <a:pt x="13" y="25"/>
                    <a:pt x="1" y="60"/>
                  </a:cubicBezTo>
                  <a:cubicBezTo>
                    <a:pt x="25" y="36"/>
                    <a:pt x="37" y="13"/>
                    <a:pt x="72"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74" name="Google Shape;4574;p32"/>
            <p:cNvSpPr/>
            <p:nvPr/>
          </p:nvSpPr>
          <p:spPr>
            <a:xfrm>
              <a:off x="5294700" y="3763400"/>
              <a:ext cx="37225" cy="8050"/>
            </a:xfrm>
            <a:custGeom>
              <a:avLst/>
              <a:gdLst/>
              <a:ahLst/>
              <a:cxnLst/>
              <a:rect l="l" t="t" r="r" b="b"/>
              <a:pathLst>
                <a:path w="1489" h="322" extrusionOk="0">
                  <a:moveTo>
                    <a:pt x="60" y="0"/>
                  </a:moveTo>
                  <a:lnTo>
                    <a:pt x="60" y="60"/>
                  </a:lnTo>
                  <a:cubicBezTo>
                    <a:pt x="0" y="83"/>
                    <a:pt x="0" y="131"/>
                    <a:pt x="60" y="179"/>
                  </a:cubicBezTo>
                  <a:cubicBezTo>
                    <a:pt x="336" y="302"/>
                    <a:pt x="630" y="319"/>
                    <a:pt x="925" y="319"/>
                  </a:cubicBezTo>
                  <a:cubicBezTo>
                    <a:pt x="1038" y="319"/>
                    <a:pt x="1152" y="317"/>
                    <a:pt x="1265" y="317"/>
                  </a:cubicBezTo>
                  <a:cubicBezTo>
                    <a:pt x="1340" y="317"/>
                    <a:pt x="1415" y="318"/>
                    <a:pt x="1489" y="322"/>
                  </a:cubicBezTo>
                  <a:lnTo>
                    <a:pt x="1489" y="203"/>
                  </a:lnTo>
                  <a:cubicBezTo>
                    <a:pt x="1012" y="131"/>
                    <a:pt x="536" y="72"/>
                    <a:pt x="6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75" name="Google Shape;4575;p32"/>
            <p:cNvSpPr/>
            <p:nvPr/>
          </p:nvSpPr>
          <p:spPr>
            <a:xfrm>
              <a:off x="5281600" y="3753575"/>
              <a:ext cx="33075" cy="3675"/>
            </a:xfrm>
            <a:custGeom>
              <a:avLst/>
              <a:gdLst/>
              <a:ahLst/>
              <a:cxnLst/>
              <a:rect l="l" t="t" r="r" b="b"/>
              <a:pathLst>
                <a:path w="1323" h="147" extrusionOk="0">
                  <a:moveTo>
                    <a:pt x="1274" y="0"/>
                  </a:moveTo>
                  <a:cubicBezTo>
                    <a:pt x="846" y="0"/>
                    <a:pt x="429" y="24"/>
                    <a:pt x="1" y="24"/>
                  </a:cubicBezTo>
                  <a:cubicBezTo>
                    <a:pt x="203" y="120"/>
                    <a:pt x="412" y="146"/>
                    <a:pt x="622" y="146"/>
                  </a:cubicBezTo>
                  <a:cubicBezTo>
                    <a:pt x="855" y="146"/>
                    <a:pt x="1090" y="114"/>
                    <a:pt x="1322" y="107"/>
                  </a:cubicBezTo>
                  <a:cubicBezTo>
                    <a:pt x="1310" y="84"/>
                    <a:pt x="1286" y="48"/>
                    <a:pt x="1274"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76" name="Google Shape;4576;p32"/>
            <p:cNvSpPr/>
            <p:nvPr/>
          </p:nvSpPr>
          <p:spPr>
            <a:xfrm>
              <a:off x="5306000" y="3718450"/>
              <a:ext cx="25025" cy="6875"/>
            </a:xfrm>
            <a:custGeom>
              <a:avLst/>
              <a:gdLst/>
              <a:ahLst/>
              <a:cxnLst/>
              <a:rect l="l" t="t" r="r" b="b"/>
              <a:pathLst>
                <a:path w="1001" h="275" extrusionOk="0">
                  <a:moveTo>
                    <a:pt x="156" y="0"/>
                  </a:moveTo>
                  <a:cubicBezTo>
                    <a:pt x="108" y="36"/>
                    <a:pt x="48" y="84"/>
                    <a:pt x="1" y="131"/>
                  </a:cubicBezTo>
                  <a:cubicBezTo>
                    <a:pt x="60" y="179"/>
                    <a:pt x="108" y="215"/>
                    <a:pt x="168" y="262"/>
                  </a:cubicBezTo>
                  <a:cubicBezTo>
                    <a:pt x="346" y="262"/>
                    <a:pt x="537" y="274"/>
                    <a:pt x="715" y="274"/>
                  </a:cubicBezTo>
                  <a:cubicBezTo>
                    <a:pt x="834" y="250"/>
                    <a:pt x="953" y="250"/>
                    <a:pt x="1001" y="131"/>
                  </a:cubicBezTo>
                  <a:lnTo>
                    <a:pt x="156" y="0"/>
                  </a:ln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77" name="Google Shape;4577;p32"/>
            <p:cNvSpPr/>
            <p:nvPr/>
          </p:nvSpPr>
          <p:spPr>
            <a:xfrm>
              <a:off x="5241725" y="3702975"/>
              <a:ext cx="14900" cy="4175"/>
            </a:xfrm>
            <a:custGeom>
              <a:avLst/>
              <a:gdLst/>
              <a:ahLst/>
              <a:cxnLst/>
              <a:rect l="l" t="t" r="r" b="b"/>
              <a:pathLst>
                <a:path w="596" h="167" extrusionOk="0">
                  <a:moveTo>
                    <a:pt x="0" y="0"/>
                  </a:moveTo>
                  <a:lnTo>
                    <a:pt x="0" y="0"/>
                  </a:lnTo>
                  <a:cubicBezTo>
                    <a:pt x="90" y="138"/>
                    <a:pt x="208" y="156"/>
                    <a:pt x="328" y="156"/>
                  </a:cubicBezTo>
                  <a:cubicBezTo>
                    <a:pt x="370" y="156"/>
                    <a:pt x="413" y="154"/>
                    <a:pt x="454" y="154"/>
                  </a:cubicBezTo>
                  <a:cubicBezTo>
                    <a:pt x="499" y="154"/>
                    <a:pt x="542" y="157"/>
                    <a:pt x="583" y="167"/>
                  </a:cubicBezTo>
                  <a:cubicBezTo>
                    <a:pt x="595" y="119"/>
                    <a:pt x="595" y="83"/>
                    <a:pt x="583" y="36"/>
                  </a:cubicBezTo>
                  <a:cubicBezTo>
                    <a:pt x="393" y="24"/>
                    <a:pt x="191" y="24"/>
                    <a:pt x="0" y="0"/>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78" name="Google Shape;4578;p32"/>
            <p:cNvSpPr/>
            <p:nvPr/>
          </p:nvSpPr>
          <p:spPr>
            <a:xfrm>
              <a:off x="5263750" y="3763975"/>
              <a:ext cx="32450" cy="3900"/>
            </a:xfrm>
            <a:custGeom>
              <a:avLst/>
              <a:gdLst/>
              <a:ahLst/>
              <a:cxnLst/>
              <a:rect l="l" t="t" r="r" b="b"/>
              <a:pathLst>
                <a:path w="1298" h="156" extrusionOk="0">
                  <a:moveTo>
                    <a:pt x="0" y="1"/>
                  </a:moveTo>
                  <a:cubicBezTo>
                    <a:pt x="0" y="49"/>
                    <a:pt x="12" y="72"/>
                    <a:pt x="48" y="120"/>
                  </a:cubicBezTo>
                  <a:cubicBezTo>
                    <a:pt x="464" y="132"/>
                    <a:pt x="881" y="132"/>
                    <a:pt x="1298" y="156"/>
                  </a:cubicBezTo>
                  <a:lnTo>
                    <a:pt x="1298" y="96"/>
                  </a:lnTo>
                  <a:lnTo>
                    <a:pt x="1298" y="37"/>
                  </a:lnTo>
                  <a:cubicBezTo>
                    <a:pt x="857" y="25"/>
                    <a:pt x="429" y="25"/>
                    <a:pt x="0" y="1"/>
                  </a:cubicBezTo>
                  <a:close/>
                </a:path>
              </a:pathLst>
            </a:custGeom>
            <a:solidFill>
              <a:schemeClr val="lt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4581" name="Google Shape;4581;p32"/>
          <p:cNvSpPr/>
          <p:nvPr/>
        </p:nvSpPr>
        <p:spPr>
          <a:xfrm>
            <a:off x="0" y="1717034"/>
            <a:ext cx="9455888" cy="5140967"/>
          </a:xfrm>
          <a:custGeom>
            <a:avLst/>
            <a:gdLst/>
            <a:ahLst/>
            <a:cxnLst/>
            <a:rect l="l" t="t" r="r" b="b"/>
            <a:pathLst>
              <a:path w="17617" h="25786" extrusionOk="0">
                <a:moveTo>
                  <a:pt x="108" y="1"/>
                </a:moveTo>
                <a:lnTo>
                  <a:pt x="95" y="5963"/>
                </a:lnTo>
                <a:cubicBezTo>
                  <a:pt x="95" y="6968"/>
                  <a:pt x="91" y="7953"/>
                  <a:pt x="91" y="8925"/>
                </a:cubicBezTo>
                <a:cubicBezTo>
                  <a:pt x="87" y="9836"/>
                  <a:pt x="79" y="10772"/>
                  <a:pt x="71" y="11719"/>
                </a:cubicBezTo>
                <a:cubicBezTo>
                  <a:pt x="58" y="12655"/>
                  <a:pt x="54" y="13664"/>
                  <a:pt x="54" y="14571"/>
                </a:cubicBezTo>
                <a:lnTo>
                  <a:pt x="54" y="17193"/>
                </a:lnTo>
                <a:cubicBezTo>
                  <a:pt x="54" y="17608"/>
                  <a:pt x="58" y="18018"/>
                  <a:pt x="54" y="18408"/>
                </a:cubicBezTo>
                <a:cubicBezTo>
                  <a:pt x="54" y="18794"/>
                  <a:pt x="50" y="19159"/>
                  <a:pt x="50" y="19536"/>
                </a:cubicBezTo>
                <a:cubicBezTo>
                  <a:pt x="42" y="20287"/>
                  <a:pt x="34" y="21034"/>
                  <a:pt x="26" y="21777"/>
                </a:cubicBezTo>
                <a:cubicBezTo>
                  <a:pt x="21" y="22146"/>
                  <a:pt x="17" y="22519"/>
                  <a:pt x="13" y="22884"/>
                </a:cubicBezTo>
                <a:cubicBezTo>
                  <a:pt x="13" y="23069"/>
                  <a:pt x="9" y="23254"/>
                  <a:pt x="9" y="23434"/>
                </a:cubicBezTo>
                <a:lnTo>
                  <a:pt x="9" y="23935"/>
                </a:lnTo>
                <a:lnTo>
                  <a:pt x="1" y="25724"/>
                </a:lnTo>
                <a:lnTo>
                  <a:pt x="309" y="25724"/>
                </a:lnTo>
                <a:lnTo>
                  <a:pt x="3300" y="25740"/>
                </a:lnTo>
                <a:lnTo>
                  <a:pt x="5179" y="25744"/>
                </a:lnTo>
                <a:lnTo>
                  <a:pt x="7793" y="25761"/>
                </a:lnTo>
                <a:cubicBezTo>
                  <a:pt x="8104" y="25762"/>
                  <a:pt x="8403" y="25763"/>
                  <a:pt x="8692" y="25763"/>
                </a:cubicBezTo>
                <a:cubicBezTo>
                  <a:pt x="9270" y="25763"/>
                  <a:pt x="9806" y="25761"/>
                  <a:pt x="10304" y="25761"/>
                </a:cubicBezTo>
                <a:lnTo>
                  <a:pt x="12294" y="25757"/>
                </a:lnTo>
                <a:cubicBezTo>
                  <a:pt x="12873" y="25757"/>
                  <a:pt x="13447" y="25765"/>
                  <a:pt x="13973" y="25769"/>
                </a:cubicBezTo>
                <a:cubicBezTo>
                  <a:pt x="15027" y="25777"/>
                  <a:pt x="15918" y="25785"/>
                  <a:pt x="16545" y="25785"/>
                </a:cubicBezTo>
                <a:cubicBezTo>
                  <a:pt x="17173" y="25781"/>
                  <a:pt x="17526" y="25769"/>
                  <a:pt x="17563" y="25749"/>
                </a:cubicBezTo>
                <a:cubicBezTo>
                  <a:pt x="17596" y="25728"/>
                  <a:pt x="17317" y="25703"/>
                  <a:pt x="16783" y="25675"/>
                </a:cubicBezTo>
                <a:cubicBezTo>
                  <a:pt x="16246" y="25646"/>
                  <a:pt x="15470" y="25609"/>
                  <a:pt x="14395" y="25572"/>
                </a:cubicBezTo>
                <a:cubicBezTo>
                  <a:pt x="13858" y="25552"/>
                  <a:pt x="13238" y="25535"/>
                  <a:pt x="12528" y="25523"/>
                </a:cubicBezTo>
                <a:cubicBezTo>
                  <a:pt x="11814" y="25511"/>
                  <a:pt x="11059" y="25502"/>
                  <a:pt x="10300" y="25498"/>
                </a:cubicBezTo>
                <a:cubicBezTo>
                  <a:pt x="9541" y="25494"/>
                  <a:pt x="8774" y="25494"/>
                  <a:pt x="8035" y="25486"/>
                </a:cubicBezTo>
                <a:lnTo>
                  <a:pt x="5405" y="25461"/>
                </a:lnTo>
                <a:lnTo>
                  <a:pt x="3481" y="25449"/>
                </a:lnTo>
                <a:lnTo>
                  <a:pt x="420" y="25441"/>
                </a:lnTo>
                <a:lnTo>
                  <a:pt x="276" y="25441"/>
                </a:lnTo>
                <a:lnTo>
                  <a:pt x="280" y="23988"/>
                </a:lnTo>
                <a:cubicBezTo>
                  <a:pt x="284" y="23644"/>
                  <a:pt x="284" y="23328"/>
                  <a:pt x="284" y="22999"/>
                </a:cubicBezTo>
                <a:cubicBezTo>
                  <a:pt x="284" y="22667"/>
                  <a:pt x="288" y="22322"/>
                  <a:pt x="288" y="21965"/>
                </a:cubicBezTo>
                <a:cubicBezTo>
                  <a:pt x="296" y="21243"/>
                  <a:pt x="301" y="20468"/>
                  <a:pt x="309" y="19631"/>
                </a:cubicBezTo>
                <a:cubicBezTo>
                  <a:pt x="313" y="18777"/>
                  <a:pt x="309" y="17903"/>
                  <a:pt x="309" y="17041"/>
                </a:cubicBezTo>
                <a:cubicBezTo>
                  <a:pt x="305" y="16188"/>
                  <a:pt x="301" y="15310"/>
                  <a:pt x="301" y="14411"/>
                </a:cubicBezTo>
                <a:cubicBezTo>
                  <a:pt x="296" y="13517"/>
                  <a:pt x="296" y="12676"/>
                  <a:pt x="305" y="11728"/>
                </a:cubicBezTo>
                <a:cubicBezTo>
                  <a:pt x="309" y="10792"/>
                  <a:pt x="313" y="9803"/>
                  <a:pt x="313" y="8761"/>
                </a:cubicBezTo>
                <a:cubicBezTo>
                  <a:pt x="313" y="7780"/>
                  <a:pt x="309" y="6783"/>
                  <a:pt x="309" y="5774"/>
                </a:cubicBezTo>
                <a:cubicBezTo>
                  <a:pt x="309" y="3964"/>
                  <a:pt x="305" y="2122"/>
                  <a:pt x="301" y="177"/>
                </a:cubicBezTo>
                <a:lnTo>
                  <a:pt x="6858" y="165"/>
                </a:lnTo>
                <a:lnTo>
                  <a:pt x="10321" y="152"/>
                </a:lnTo>
                <a:cubicBezTo>
                  <a:pt x="10468" y="152"/>
                  <a:pt x="10616" y="152"/>
                  <a:pt x="10764" y="152"/>
                </a:cubicBezTo>
                <a:cubicBezTo>
                  <a:pt x="11720" y="152"/>
                  <a:pt x="12691" y="162"/>
                  <a:pt x="13689" y="173"/>
                </a:cubicBezTo>
                <a:cubicBezTo>
                  <a:pt x="14268" y="177"/>
                  <a:pt x="14847" y="177"/>
                  <a:pt x="15454" y="177"/>
                </a:cubicBezTo>
                <a:cubicBezTo>
                  <a:pt x="16061" y="177"/>
                  <a:pt x="16640" y="173"/>
                  <a:pt x="17198" y="165"/>
                </a:cubicBezTo>
                <a:lnTo>
                  <a:pt x="17407" y="165"/>
                </a:lnTo>
                <a:lnTo>
                  <a:pt x="17407" y="193"/>
                </a:lnTo>
                <a:lnTo>
                  <a:pt x="17407" y="370"/>
                </a:lnTo>
                <a:cubicBezTo>
                  <a:pt x="17407" y="489"/>
                  <a:pt x="17411" y="608"/>
                  <a:pt x="17411" y="723"/>
                </a:cubicBezTo>
                <a:cubicBezTo>
                  <a:pt x="17411" y="957"/>
                  <a:pt x="17415" y="1190"/>
                  <a:pt x="17415" y="1416"/>
                </a:cubicBezTo>
                <a:cubicBezTo>
                  <a:pt x="17415" y="1872"/>
                  <a:pt x="17419" y="2319"/>
                  <a:pt x="17415" y="2766"/>
                </a:cubicBezTo>
                <a:cubicBezTo>
                  <a:pt x="17407" y="3792"/>
                  <a:pt x="17399" y="4830"/>
                  <a:pt x="17391" y="5885"/>
                </a:cubicBezTo>
                <a:cubicBezTo>
                  <a:pt x="17386" y="6951"/>
                  <a:pt x="17391" y="7998"/>
                  <a:pt x="17391" y="8970"/>
                </a:cubicBezTo>
                <a:cubicBezTo>
                  <a:pt x="17395" y="9955"/>
                  <a:pt x="17395" y="10866"/>
                  <a:pt x="17395" y="11765"/>
                </a:cubicBezTo>
                <a:cubicBezTo>
                  <a:pt x="17399" y="12712"/>
                  <a:pt x="17399" y="13611"/>
                  <a:pt x="17403" y="14444"/>
                </a:cubicBezTo>
                <a:cubicBezTo>
                  <a:pt x="17407" y="15277"/>
                  <a:pt x="17407" y="16077"/>
                  <a:pt x="17407" y="16783"/>
                </a:cubicBezTo>
                <a:cubicBezTo>
                  <a:pt x="17403" y="17505"/>
                  <a:pt x="17399" y="18219"/>
                  <a:pt x="17395" y="18908"/>
                </a:cubicBezTo>
                <a:cubicBezTo>
                  <a:pt x="17386" y="19598"/>
                  <a:pt x="17386" y="20271"/>
                  <a:pt x="17386" y="20898"/>
                </a:cubicBezTo>
                <a:cubicBezTo>
                  <a:pt x="17395" y="21498"/>
                  <a:pt x="17399" y="22035"/>
                  <a:pt x="17399" y="22523"/>
                </a:cubicBezTo>
                <a:cubicBezTo>
                  <a:pt x="17411" y="23504"/>
                  <a:pt x="17423" y="24267"/>
                  <a:pt x="17440" y="24792"/>
                </a:cubicBezTo>
                <a:cubicBezTo>
                  <a:pt x="17456" y="25314"/>
                  <a:pt x="17477" y="25597"/>
                  <a:pt x="17501" y="25601"/>
                </a:cubicBezTo>
                <a:cubicBezTo>
                  <a:pt x="17526" y="25601"/>
                  <a:pt x="17542" y="25330"/>
                  <a:pt x="17559" y="24805"/>
                </a:cubicBezTo>
                <a:cubicBezTo>
                  <a:pt x="17571" y="24280"/>
                  <a:pt x="17579" y="23504"/>
                  <a:pt x="17583" y="22519"/>
                </a:cubicBezTo>
                <a:cubicBezTo>
                  <a:pt x="17588" y="22027"/>
                  <a:pt x="17588" y="21477"/>
                  <a:pt x="17588" y="20890"/>
                </a:cubicBezTo>
                <a:cubicBezTo>
                  <a:pt x="17592" y="20345"/>
                  <a:pt x="17596" y="19737"/>
                  <a:pt x="17600" y="19064"/>
                </a:cubicBezTo>
                <a:cubicBezTo>
                  <a:pt x="17608" y="18387"/>
                  <a:pt x="17616" y="17640"/>
                  <a:pt x="17616" y="16808"/>
                </a:cubicBezTo>
                <a:cubicBezTo>
                  <a:pt x="17616" y="15958"/>
                  <a:pt x="17612" y="15133"/>
                  <a:pt x="17608" y="14268"/>
                </a:cubicBezTo>
                <a:cubicBezTo>
                  <a:pt x="17600" y="13410"/>
                  <a:pt x="17596" y="12540"/>
                  <a:pt x="17592" y="11662"/>
                </a:cubicBezTo>
                <a:cubicBezTo>
                  <a:pt x="17588" y="10706"/>
                  <a:pt x="17579" y="9729"/>
                  <a:pt x="17575" y="8761"/>
                </a:cubicBezTo>
                <a:cubicBezTo>
                  <a:pt x="17567" y="7780"/>
                  <a:pt x="17563" y="6828"/>
                  <a:pt x="17567" y="5844"/>
                </a:cubicBezTo>
                <a:cubicBezTo>
                  <a:pt x="17571" y="4846"/>
                  <a:pt x="17575" y="3780"/>
                  <a:pt x="17579" y="2643"/>
                </a:cubicBezTo>
                <a:cubicBezTo>
                  <a:pt x="17583" y="1744"/>
                  <a:pt x="17571" y="854"/>
                  <a:pt x="17559" y="13"/>
                </a:cubicBezTo>
                <a:lnTo>
                  <a:pt x="16787" y="21"/>
                </a:lnTo>
                <a:cubicBezTo>
                  <a:pt x="16254" y="29"/>
                  <a:pt x="15733" y="37"/>
                  <a:pt x="15228" y="37"/>
                </a:cubicBezTo>
                <a:cubicBezTo>
                  <a:pt x="14703" y="37"/>
                  <a:pt x="14157" y="33"/>
                  <a:pt x="13603" y="29"/>
                </a:cubicBezTo>
                <a:cubicBezTo>
                  <a:pt x="12500" y="21"/>
                  <a:pt x="11301" y="9"/>
                  <a:pt x="10091" y="9"/>
                </a:cubicBezTo>
                <a:lnTo>
                  <a:pt x="6603" y="13"/>
                </a:lnTo>
                <a:lnTo>
                  <a:pt x="108" y="1"/>
                </a:lnTo>
                <a:close/>
              </a:path>
            </a:pathLst>
          </a:custGeom>
          <a:solidFill>
            <a:schemeClr val="accent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4582" name="Google Shape;4582;p32"/>
          <p:cNvGrpSpPr/>
          <p:nvPr/>
        </p:nvGrpSpPr>
        <p:grpSpPr>
          <a:xfrm>
            <a:off x="9505193" y="318576"/>
            <a:ext cx="3093191" cy="6198777"/>
            <a:chOff x="5108075" y="1607775"/>
            <a:chExt cx="1235300" cy="2475550"/>
          </a:xfrm>
        </p:grpSpPr>
        <p:sp>
          <p:nvSpPr>
            <p:cNvPr id="4583" name="Google Shape;4583;p32"/>
            <p:cNvSpPr/>
            <p:nvPr/>
          </p:nvSpPr>
          <p:spPr>
            <a:xfrm>
              <a:off x="5417325" y="2628675"/>
              <a:ext cx="284300" cy="45675"/>
            </a:xfrm>
            <a:custGeom>
              <a:avLst/>
              <a:gdLst/>
              <a:ahLst/>
              <a:cxnLst/>
              <a:rect l="l" t="t" r="r" b="b"/>
              <a:pathLst>
                <a:path w="11372" h="1827" extrusionOk="0">
                  <a:moveTo>
                    <a:pt x="854" y="1"/>
                  </a:moveTo>
                  <a:cubicBezTo>
                    <a:pt x="549" y="1"/>
                    <a:pt x="314" y="157"/>
                    <a:pt x="179" y="515"/>
                  </a:cubicBezTo>
                  <a:cubicBezTo>
                    <a:pt x="144" y="538"/>
                    <a:pt x="132" y="586"/>
                    <a:pt x="144" y="634"/>
                  </a:cubicBezTo>
                  <a:cubicBezTo>
                    <a:pt x="1" y="1015"/>
                    <a:pt x="13" y="1408"/>
                    <a:pt x="239" y="1765"/>
                  </a:cubicBezTo>
                  <a:cubicBezTo>
                    <a:pt x="273" y="1805"/>
                    <a:pt x="310" y="1827"/>
                    <a:pt x="350" y="1827"/>
                  </a:cubicBezTo>
                  <a:cubicBezTo>
                    <a:pt x="380" y="1827"/>
                    <a:pt x="410" y="1814"/>
                    <a:pt x="441" y="1789"/>
                  </a:cubicBezTo>
                  <a:lnTo>
                    <a:pt x="441" y="1777"/>
                  </a:lnTo>
                  <a:cubicBezTo>
                    <a:pt x="584" y="1658"/>
                    <a:pt x="513" y="1467"/>
                    <a:pt x="656" y="1360"/>
                  </a:cubicBezTo>
                  <a:cubicBezTo>
                    <a:pt x="715" y="955"/>
                    <a:pt x="1037" y="824"/>
                    <a:pt x="1334" y="657"/>
                  </a:cubicBezTo>
                  <a:cubicBezTo>
                    <a:pt x="1572" y="657"/>
                    <a:pt x="1811" y="681"/>
                    <a:pt x="2049" y="693"/>
                  </a:cubicBezTo>
                  <a:cubicBezTo>
                    <a:pt x="2668" y="753"/>
                    <a:pt x="3287" y="919"/>
                    <a:pt x="3882" y="931"/>
                  </a:cubicBezTo>
                  <a:cubicBezTo>
                    <a:pt x="4716" y="955"/>
                    <a:pt x="5537" y="1015"/>
                    <a:pt x="6371" y="1050"/>
                  </a:cubicBezTo>
                  <a:cubicBezTo>
                    <a:pt x="7740" y="1110"/>
                    <a:pt x="9109" y="1372"/>
                    <a:pt x="10490" y="1396"/>
                  </a:cubicBezTo>
                  <a:cubicBezTo>
                    <a:pt x="10740" y="1181"/>
                    <a:pt x="11133" y="1348"/>
                    <a:pt x="11371" y="1074"/>
                  </a:cubicBezTo>
                  <a:cubicBezTo>
                    <a:pt x="10995" y="980"/>
                    <a:pt x="10618" y="941"/>
                    <a:pt x="10225" y="941"/>
                  </a:cubicBezTo>
                  <a:cubicBezTo>
                    <a:pt x="10171" y="941"/>
                    <a:pt x="10116" y="942"/>
                    <a:pt x="10062" y="943"/>
                  </a:cubicBezTo>
                  <a:cubicBezTo>
                    <a:pt x="9958" y="1122"/>
                    <a:pt x="9839" y="1174"/>
                    <a:pt x="9720" y="1174"/>
                  </a:cubicBezTo>
                  <a:cubicBezTo>
                    <a:pt x="9624" y="1174"/>
                    <a:pt x="9528" y="1141"/>
                    <a:pt x="9438" y="1112"/>
                  </a:cubicBezTo>
                  <a:lnTo>
                    <a:pt x="9438" y="1112"/>
                  </a:lnTo>
                  <a:cubicBezTo>
                    <a:pt x="9498" y="1121"/>
                    <a:pt x="9545" y="1126"/>
                    <a:pt x="9586" y="1126"/>
                  </a:cubicBezTo>
                  <a:cubicBezTo>
                    <a:pt x="9716" y="1126"/>
                    <a:pt x="9772" y="1075"/>
                    <a:pt x="9919" y="943"/>
                  </a:cubicBezTo>
                  <a:cubicBezTo>
                    <a:pt x="9488" y="836"/>
                    <a:pt x="9058" y="780"/>
                    <a:pt x="8623" y="780"/>
                  </a:cubicBezTo>
                  <a:cubicBezTo>
                    <a:pt x="8433" y="780"/>
                    <a:pt x="8242" y="790"/>
                    <a:pt x="8049" y="812"/>
                  </a:cubicBezTo>
                  <a:cubicBezTo>
                    <a:pt x="8014" y="848"/>
                    <a:pt x="7990" y="872"/>
                    <a:pt x="7990" y="919"/>
                  </a:cubicBezTo>
                  <a:cubicBezTo>
                    <a:pt x="8026" y="955"/>
                    <a:pt x="8049" y="991"/>
                    <a:pt x="8109" y="991"/>
                  </a:cubicBezTo>
                  <a:cubicBezTo>
                    <a:pt x="8101" y="999"/>
                    <a:pt x="8093" y="1001"/>
                    <a:pt x="8085" y="1001"/>
                  </a:cubicBezTo>
                  <a:cubicBezTo>
                    <a:pt x="8069" y="1001"/>
                    <a:pt x="8053" y="991"/>
                    <a:pt x="8037" y="991"/>
                  </a:cubicBezTo>
                  <a:cubicBezTo>
                    <a:pt x="7978" y="955"/>
                    <a:pt x="7918" y="919"/>
                    <a:pt x="7918" y="836"/>
                  </a:cubicBezTo>
                  <a:lnTo>
                    <a:pt x="7918" y="765"/>
                  </a:lnTo>
                  <a:cubicBezTo>
                    <a:pt x="7799" y="622"/>
                    <a:pt x="7621" y="646"/>
                    <a:pt x="7454" y="634"/>
                  </a:cubicBezTo>
                  <a:cubicBezTo>
                    <a:pt x="5847" y="479"/>
                    <a:pt x="4227" y="419"/>
                    <a:pt x="2620" y="205"/>
                  </a:cubicBezTo>
                  <a:cubicBezTo>
                    <a:pt x="2498" y="152"/>
                    <a:pt x="2371" y="135"/>
                    <a:pt x="2242" y="135"/>
                  </a:cubicBezTo>
                  <a:cubicBezTo>
                    <a:pt x="2048" y="135"/>
                    <a:pt x="1849" y="172"/>
                    <a:pt x="1655" y="172"/>
                  </a:cubicBezTo>
                  <a:cubicBezTo>
                    <a:pt x="1492" y="172"/>
                    <a:pt x="1332" y="146"/>
                    <a:pt x="1179" y="50"/>
                  </a:cubicBezTo>
                  <a:cubicBezTo>
                    <a:pt x="1064" y="18"/>
                    <a:pt x="955" y="1"/>
                    <a:pt x="85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84" name="Google Shape;4584;p32"/>
            <p:cNvSpPr/>
            <p:nvPr/>
          </p:nvSpPr>
          <p:spPr>
            <a:xfrm>
              <a:off x="5195875" y="2276300"/>
              <a:ext cx="175350" cy="78300"/>
            </a:xfrm>
            <a:custGeom>
              <a:avLst/>
              <a:gdLst/>
              <a:ahLst/>
              <a:cxnLst/>
              <a:rect l="l" t="t" r="r" b="b"/>
              <a:pathLst>
                <a:path w="7014" h="3132" extrusionOk="0">
                  <a:moveTo>
                    <a:pt x="1060" y="1"/>
                  </a:moveTo>
                  <a:cubicBezTo>
                    <a:pt x="1001" y="13"/>
                    <a:pt x="941" y="24"/>
                    <a:pt x="882" y="72"/>
                  </a:cubicBezTo>
                  <a:cubicBezTo>
                    <a:pt x="822" y="120"/>
                    <a:pt x="882" y="215"/>
                    <a:pt x="786" y="263"/>
                  </a:cubicBezTo>
                  <a:cubicBezTo>
                    <a:pt x="715" y="239"/>
                    <a:pt x="655" y="203"/>
                    <a:pt x="584" y="179"/>
                  </a:cubicBezTo>
                  <a:cubicBezTo>
                    <a:pt x="524" y="155"/>
                    <a:pt x="477" y="143"/>
                    <a:pt x="417" y="143"/>
                  </a:cubicBezTo>
                  <a:cubicBezTo>
                    <a:pt x="274" y="143"/>
                    <a:pt x="131" y="191"/>
                    <a:pt x="36" y="322"/>
                  </a:cubicBezTo>
                  <a:cubicBezTo>
                    <a:pt x="12" y="358"/>
                    <a:pt x="12" y="382"/>
                    <a:pt x="1" y="417"/>
                  </a:cubicBezTo>
                  <a:cubicBezTo>
                    <a:pt x="96" y="453"/>
                    <a:pt x="191" y="513"/>
                    <a:pt x="286" y="560"/>
                  </a:cubicBezTo>
                  <a:cubicBezTo>
                    <a:pt x="405" y="667"/>
                    <a:pt x="596" y="548"/>
                    <a:pt x="703" y="691"/>
                  </a:cubicBezTo>
                  <a:lnTo>
                    <a:pt x="715" y="691"/>
                  </a:lnTo>
                  <a:cubicBezTo>
                    <a:pt x="834" y="798"/>
                    <a:pt x="1024" y="715"/>
                    <a:pt x="1144" y="834"/>
                  </a:cubicBezTo>
                  <a:cubicBezTo>
                    <a:pt x="1263" y="965"/>
                    <a:pt x="1465" y="858"/>
                    <a:pt x="1596" y="965"/>
                  </a:cubicBezTo>
                  <a:cubicBezTo>
                    <a:pt x="1906" y="977"/>
                    <a:pt x="2239" y="977"/>
                    <a:pt x="2548" y="989"/>
                  </a:cubicBezTo>
                  <a:cubicBezTo>
                    <a:pt x="2672" y="1014"/>
                    <a:pt x="2779" y="1153"/>
                    <a:pt x="2904" y="1153"/>
                  </a:cubicBezTo>
                  <a:cubicBezTo>
                    <a:pt x="2959" y="1153"/>
                    <a:pt x="3018" y="1125"/>
                    <a:pt x="3084" y="1048"/>
                  </a:cubicBezTo>
                  <a:cubicBezTo>
                    <a:pt x="3132" y="1025"/>
                    <a:pt x="3132" y="989"/>
                    <a:pt x="3144" y="953"/>
                  </a:cubicBezTo>
                  <a:lnTo>
                    <a:pt x="3144" y="953"/>
                  </a:lnTo>
                  <a:cubicBezTo>
                    <a:pt x="3156" y="1036"/>
                    <a:pt x="3072" y="1072"/>
                    <a:pt x="3049" y="1120"/>
                  </a:cubicBezTo>
                  <a:cubicBezTo>
                    <a:pt x="2679" y="1667"/>
                    <a:pt x="2084" y="2037"/>
                    <a:pt x="1775" y="2632"/>
                  </a:cubicBezTo>
                  <a:cubicBezTo>
                    <a:pt x="1644" y="2882"/>
                    <a:pt x="1655" y="2882"/>
                    <a:pt x="1882" y="3132"/>
                  </a:cubicBezTo>
                  <a:cubicBezTo>
                    <a:pt x="1894" y="3072"/>
                    <a:pt x="1953" y="3037"/>
                    <a:pt x="2013" y="2989"/>
                  </a:cubicBezTo>
                  <a:cubicBezTo>
                    <a:pt x="2036" y="2930"/>
                    <a:pt x="2096" y="2882"/>
                    <a:pt x="2144" y="2834"/>
                  </a:cubicBezTo>
                  <a:cubicBezTo>
                    <a:pt x="2191" y="2799"/>
                    <a:pt x="2239" y="2751"/>
                    <a:pt x="2298" y="2703"/>
                  </a:cubicBezTo>
                  <a:cubicBezTo>
                    <a:pt x="2334" y="2656"/>
                    <a:pt x="2382" y="2632"/>
                    <a:pt x="2429" y="2608"/>
                  </a:cubicBezTo>
                  <a:cubicBezTo>
                    <a:pt x="2441" y="2596"/>
                    <a:pt x="2477" y="2584"/>
                    <a:pt x="2489" y="2572"/>
                  </a:cubicBezTo>
                  <a:cubicBezTo>
                    <a:pt x="2537" y="2537"/>
                    <a:pt x="2560" y="2489"/>
                    <a:pt x="2608" y="2465"/>
                  </a:cubicBezTo>
                  <a:lnTo>
                    <a:pt x="2668" y="2406"/>
                  </a:lnTo>
                  <a:lnTo>
                    <a:pt x="2787" y="2287"/>
                  </a:lnTo>
                  <a:lnTo>
                    <a:pt x="2870" y="2156"/>
                  </a:lnTo>
                  <a:cubicBezTo>
                    <a:pt x="2965" y="2037"/>
                    <a:pt x="3072" y="1929"/>
                    <a:pt x="3191" y="1858"/>
                  </a:cubicBezTo>
                  <a:cubicBezTo>
                    <a:pt x="3251" y="1822"/>
                    <a:pt x="3287" y="1798"/>
                    <a:pt x="3334" y="1763"/>
                  </a:cubicBezTo>
                  <a:cubicBezTo>
                    <a:pt x="3382" y="1739"/>
                    <a:pt x="3430" y="1703"/>
                    <a:pt x="3465" y="1667"/>
                  </a:cubicBezTo>
                  <a:lnTo>
                    <a:pt x="3525" y="1608"/>
                  </a:lnTo>
                  <a:cubicBezTo>
                    <a:pt x="3560" y="1560"/>
                    <a:pt x="3608" y="1525"/>
                    <a:pt x="3632" y="1489"/>
                  </a:cubicBezTo>
                  <a:lnTo>
                    <a:pt x="3739" y="1382"/>
                  </a:lnTo>
                  <a:cubicBezTo>
                    <a:pt x="3799" y="1334"/>
                    <a:pt x="3858" y="1322"/>
                    <a:pt x="3930" y="1310"/>
                  </a:cubicBezTo>
                  <a:cubicBezTo>
                    <a:pt x="3989" y="1310"/>
                    <a:pt x="4072" y="1334"/>
                    <a:pt x="4144" y="1346"/>
                  </a:cubicBezTo>
                  <a:cubicBezTo>
                    <a:pt x="4176" y="1362"/>
                    <a:pt x="4208" y="1369"/>
                    <a:pt x="4242" y="1369"/>
                  </a:cubicBezTo>
                  <a:cubicBezTo>
                    <a:pt x="4282" y="1369"/>
                    <a:pt x="4324" y="1359"/>
                    <a:pt x="4370" y="1346"/>
                  </a:cubicBezTo>
                  <a:cubicBezTo>
                    <a:pt x="4442" y="1346"/>
                    <a:pt x="4513" y="1346"/>
                    <a:pt x="4573" y="1406"/>
                  </a:cubicBezTo>
                  <a:cubicBezTo>
                    <a:pt x="4599" y="1432"/>
                    <a:pt x="4619" y="1446"/>
                    <a:pt x="4648" y="1446"/>
                  </a:cubicBezTo>
                  <a:cubicBezTo>
                    <a:pt x="4657" y="1446"/>
                    <a:pt x="4668" y="1444"/>
                    <a:pt x="4680" y="1441"/>
                  </a:cubicBezTo>
                  <a:cubicBezTo>
                    <a:pt x="4711" y="1441"/>
                    <a:pt x="4738" y="1447"/>
                    <a:pt x="4773" y="1447"/>
                  </a:cubicBezTo>
                  <a:cubicBezTo>
                    <a:pt x="4791" y="1447"/>
                    <a:pt x="4811" y="1445"/>
                    <a:pt x="4834" y="1441"/>
                  </a:cubicBezTo>
                  <a:cubicBezTo>
                    <a:pt x="4834" y="1408"/>
                    <a:pt x="4833" y="1397"/>
                    <a:pt x="4834" y="1397"/>
                  </a:cubicBezTo>
                  <a:lnTo>
                    <a:pt x="4834" y="1397"/>
                  </a:lnTo>
                  <a:cubicBezTo>
                    <a:pt x="4835" y="1397"/>
                    <a:pt x="4840" y="1422"/>
                    <a:pt x="4860" y="1422"/>
                  </a:cubicBezTo>
                  <a:cubicBezTo>
                    <a:pt x="4868" y="1422"/>
                    <a:pt x="4880" y="1418"/>
                    <a:pt x="4894" y="1406"/>
                  </a:cubicBezTo>
                  <a:cubicBezTo>
                    <a:pt x="4920" y="1392"/>
                    <a:pt x="4935" y="1383"/>
                    <a:pt x="4952" y="1383"/>
                  </a:cubicBezTo>
                  <a:cubicBezTo>
                    <a:pt x="4965" y="1383"/>
                    <a:pt x="4980" y="1389"/>
                    <a:pt x="5001" y="1406"/>
                  </a:cubicBezTo>
                  <a:cubicBezTo>
                    <a:pt x="5061" y="1453"/>
                    <a:pt x="5120" y="1465"/>
                    <a:pt x="5180" y="1513"/>
                  </a:cubicBezTo>
                  <a:cubicBezTo>
                    <a:pt x="5239" y="1525"/>
                    <a:pt x="5287" y="1525"/>
                    <a:pt x="5335" y="1525"/>
                  </a:cubicBezTo>
                  <a:cubicBezTo>
                    <a:pt x="5406" y="1477"/>
                    <a:pt x="5474" y="1453"/>
                    <a:pt x="5544" y="1453"/>
                  </a:cubicBezTo>
                  <a:cubicBezTo>
                    <a:pt x="5614" y="1453"/>
                    <a:pt x="5686" y="1477"/>
                    <a:pt x="5763" y="1525"/>
                  </a:cubicBezTo>
                  <a:cubicBezTo>
                    <a:pt x="5794" y="1548"/>
                    <a:pt x="5815" y="1561"/>
                    <a:pt x="5838" y="1561"/>
                  </a:cubicBezTo>
                  <a:cubicBezTo>
                    <a:pt x="5851" y="1561"/>
                    <a:pt x="5865" y="1557"/>
                    <a:pt x="5882" y="1548"/>
                  </a:cubicBezTo>
                  <a:cubicBezTo>
                    <a:pt x="6042" y="1561"/>
                    <a:pt x="6208" y="1586"/>
                    <a:pt x="6374" y="1586"/>
                  </a:cubicBezTo>
                  <a:cubicBezTo>
                    <a:pt x="6530" y="1586"/>
                    <a:pt x="6685" y="1564"/>
                    <a:pt x="6835" y="1489"/>
                  </a:cubicBezTo>
                  <a:cubicBezTo>
                    <a:pt x="6954" y="1406"/>
                    <a:pt x="7013" y="1286"/>
                    <a:pt x="6966" y="1144"/>
                  </a:cubicBezTo>
                  <a:cubicBezTo>
                    <a:pt x="6918" y="1096"/>
                    <a:pt x="6882" y="1048"/>
                    <a:pt x="6823" y="1025"/>
                  </a:cubicBezTo>
                  <a:cubicBezTo>
                    <a:pt x="6644" y="977"/>
                    <a:pt x="6466" y="977"/>
                    <a:pt x="6287" y="917"/>
                  </a:cubicBezTo>
                  <a:cubicBezTo>
                    <a:pt x="6227" y="905"/>
                    <a:pt x="6168" y="905"/>
                    <a:pt x="6108" y="905"/>
                  </a:cubicBezTo>
                  <a:cubicBezTo>
                    <a:pt x="6103" y="902"/>
                    <a:pt x="6098" y="901"/>
                    <a:pt x="6093" y="901"/>
                  </a:cubicBezTo>
                  <a:cubicBezTo>
                    <a:pt x="6059" y="901"/>
                    <a:pt x="6046" y="981"/>
                    <a:pt x="6003" y="981"/>
                  </a:cubicBezTo>
                  <a:cubicBezTo>
                    <a:pt x="5990" y="981"/>
                    <a:pt x="5974" y="974"/>
                    <a:pt x="5954" y="953"/>
                  </a:cubicBezTo>
                  <a:cubicBezTo>
                    <a:pt x="5930" y="917"/>
                    <a:pt x="5870" y="894"/>
                    <a:pt x="5823" y="870"/>
                  </a:cubicBezTo>
                  <a:cubicBezTo>
                    <a:pt x="5751" y="858"/>
                    <a:pt x="5656" y="858"/>
                    <a:pt x="5585" y="858"/>
                  </a:cubicBezTo>
                  <a:cubicBezTo>
                    <a:pt x="5477" y="858"/>
                    <a:pt x="5394" y="786"/>
                    <a:pt x="5299" y="739"/>
                  </a:cubicBezTo>
                  <a:cubicBezTo>
                    <a:pt x="5239" y="727"/>
                    <a:pt x="5192" y="715"/>
                    <a:pt x="5132" y="691"/>
                  </a:cubicBezTo>
                  <a:cubicBezTo>
                    <a:pt x="4954" y="667"/>
                    <a:pt x="4799" y="679"/>
                    <a:pt x="4620" y="667"/>
                  </a:cubicBezTo>
                  <a:cubicBezTo>
                    <a:pt x="4525" y="655"/>
                    <a:pt x="4453" y="632"/>
                    <a:pt x="4358" y="620"/>
                  </a:cubicBezTo>
                  <a:cubicBezTo>
                    <a:pt x="4328" y="614"/>
                    <a:pt x="4305" y="611"/>
                    <a:pt x="4281" y="611"/>
                  </a:cubicBezTo>
                  <a:cubicBezTo>
                    <a:pt x="4257" y="611"/>
                    <a:pt x="4233" y="614"/>
                    <a:pt x="4203" y="620"/>
                  </a:cubicBezTo>
                  <a:cubicBezTo>
                    <a:pt x="4159" y="646"/>
                    <a:pt x="4120" y="658"/>
                    <a:pt x="4084" y="658"/>
                  </a:cubicBezTo>
                  <a:cubicBezTo>
                    <a:pt x="4022" y="658"/>
                    <a:pt x="3970" y="624"/>
                    <a:pt x="3918" y="572"/>
                  </a:cubicBezTo>
                  <a:cubicBezTo>
                    <a:pt x="3846" y="548"/>
                    <a:pt x="3751" y="513"/>
                    <a:pt x="3668" y="513"/>
                  </a:cubicBezTo>
                  <a:cubicBezTo>
                    <a:pt x="3465" y="513"/>
                    <a:pt x="3275" y="477"/>
                    <a:pt x="3096" y="394"/>
                  </a:cubicBezTo>
                  <a:cubicBezTo>
                    <a:pt x="2441" y="179"/>
                    <a:pt x="1727" y="191"/>
                    <a:pt x="106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85" name="Google Shape;4585;p32"/>
            <p:cNvSpPr/>
            <p:nvPr/>
          </p:nvSpPr>
          <p:spPr>
            <a:xfrm>
              <a:off x="5201825" y="1843625"/>
              <a:ext cx="28000" cy="217500"/>
            </a:xfrm>
            <a:custGeom>
              <a:avLst/>
              <a:gdLst/>
              <a:ahLst/>
              <a:cxnLst/>
              <a:rect l="l" t="t" r="r" b="b"/>
              <a:pathLst>
                <a:path w="1120" h="8700" extrusionOk="0">
                  <a:moveTo>
                    <a:pt x="398" y="1955"/>
                  </a:moveTo>
                  <a:cubicBezTo>
                    <a:pt x="397" y="2007"/>
                    <a:pt x="396" y="2058"/>
                    <a:pt x="395" y="2108"/>
                  </a:cubicBezTo>
                  <a:lnTo>
                    <a:pt x="395" y="2108"/>
                  </a:lnTo>
                  <a:cubicBezTo>
                    <a:pt x="395" y="2058"/>
                    <a:pt x="396" y="2007"/>
                    <a:pt x="398" y="1955"/>
                  </a:cubicBezTo>
                  <a:close/>
                  <a:moveTo>
                    <a:pt x="596" y="0"/>
                  </a:moveTo>
                  <a:cubicBezTo>
                    <a:pt x="570" y="0"/>
                    <a:pt x="542" y="3"/>
                    <a:pt x="513" y="8"/>
                  </a:cubicBezTo>
                  <a:cubicBezTo>
                    <a:pt x="382" y="55"/>
                    <a:pt x="465" y="198"/>
                    <a:pt x="394" y="282"/>
                  </a:cubicBezTo>
                  <a:cubicBezTo>
                    <a:pt x="332" y="226"/>
                    <a:pt x="276" y="196"/>
                    <a:pt x="224" y="196"/>
                  </a:cubicBezTo>
                  <a:cubicBezTo>
                    <a:pt x="165" y="196"/>
                    <a:pt x="111" y="235"/>
                    <a:pt x="60" y="317"/>
                  </a:cubicBezTo>
                  <a:cubicBezTo>
                    <a:pt x="1" y="770"/>
                    <a:pt x="1" y="1210"/>
                    <a:pt x="1" y="1663"/>
                  </a:cubicBezTo>
                  <a:cubicBezTo>
                    <a:pt x="36" y="3032"/>
                    <a:pt x="155" y="4377"/>
                    <a:pt x="263" y="5735"/>
                  </a:cubicBezTo>
                  <a:cubicBezTo>
                    <a:pt x="298" y="6378"/>
                    <a:pt x="334" y="7021"/>
                    <a:pt x="215" y="7652"/>
                  </a:cubicBezTo>
                  <a:cubicBezTo>
                    <a:pt x="155" y="8033"/>
                    <a:pt x="155" y="8354"/>
                    <a:pt x="298" y="8699"/>
                  </a:cubicBezTo>
                  <a:cubicBezTo>
                    <a:pt x="441" y="8640"/>
                    <a:pt x="501" y="8521"/>
                    <a:pt x="548" y="8414"/>
                  </a:cubicBezTo>
                  <a:cubicBezTo>
                    <a:pt x="584" y="8354"/>
                    <a:pt x="596" y="8295"/>
                    <a:pt x="608" y="8235"/>
                  </a:cubicBezTo>
                  <a:cubicBezTo>
                    <a:pt x="644" y="8033"/>
                    <a:pt x="632" y="7806"/>
                    <a:pt x="667" y="7580"/>
                  </a:cubicBezTo>
                  <a:cubicBezTo>
                    <a:pt x="775" y="7318"/>
                    <a:pt x="929" y="7044"/>
                    <a:pt x="751" y="6747"/>
                  </a:cubicBezTo>
                  <a:cubicBezTo>
                    <a:pt x="608" y="6485"/>
                    <a:pt x="655" y="6187"/>
                    <a:pt x="655" y="5890"/>
                  </a:cubicBezTo>
                  <a:lnTo>
                    <a:pt x="655" y="5675"/>
                  </a:lnTo>
                  <a:lnTo>
                    <a:pt x="655" y="5473"/>
                  </a:lnTo>
                  <a:lnTo>
                    <a:pt x="655" y="5056"/>
                  </a:lnTo>
                  <a:cubicBezTo>
                    <a:pt x="703" y="4627"/>
                    <a:pt x="405" y="4163"/>
                    <a:pt x="775" y="3770"/>
                  </a:cubicBezTo>
                  <a:cubicBezTo>
                    <a:pt x="977" y="3115"/>
                    <a:pt x="870" y="2461"/>
                    <a:pt x="763" y="1806"/>
                  </a:cubicBezTo>
                  <a:cubicBezTo>
                    <a:pt x="735" y="1694"/>
                    <a:pt x="721" y="1504"/>
                    <a:pt x="576" y="1504"/>
                  </a:cubicBezTo>
                  <a:cubicBezTo>
                    <a:pt x="542" y="1504"/>
                    <a:pt x="501" y="1514"/>
                    <a:pt x="452" y="1538"/>
                  </a:cubicBezTo>
                  <a:lnTo>
                    <a:pt x="452" y="1538"/>
                  </a:lnTo>
                  <a:cubicBezTo>
                    <a:pt x="452" y="1536"/>
                    <a:pt x="453" y="1534"/>
                    <a:pt x="453" y="1532"/>
                  </a:cubicBezTo>
                  <a:cubicBezTo>
                    <a:pt x="822" y="1079"/>
                    <a:pt x="1120" y="615"/>
                    <a:pt x="703" y="20"/>
                  </a:cubicBezTo>
                  <a:cubicBezTo>
                    <a:pt x="668" y="6"/>
                    <a:pt x="633" y="0"/>
                    <a:pt x="59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86" name="Google Shape;4586;p32"/>
            <p:cNvSpPr/>
            <p:nvPr/>
          </p:nvSpPr>
          <p:spPr>
            <a:xfrm>
              <a:off x="5292325" y="2607900"/>
              <a:ext cx="154500" cy="33675"/>
            </a:xfrm>
            <a:custGeom>
              <a:avLst/>
              <a:gdLst/>
              <a:ahLst/>
              <a:cxnLst/>
              <a:rect l="l" t="t" r="r" b="b"/>
              <a:pathLst>
                <a:path w="6180" h="1347" extrusionOk="0">
                  <a:moveTo>
                    <a:pt x="155" y="0"/>
                  </a:moveTo>
                  <a:lnTo>
                    <a:pt x="155" y="0"/>
                  </a:lnTo>
                  <a:cubicBezTo>
                    <a:pt x="0" y="298"/>
                    <a:pt x="310" y="322"/>
                    <a:pt x="417" y="464"/>
                  </a:cubicBezTo>
                  <a:cubicBezTo>
                    <a:pt x="643" y="500"/>
                    <a:pt x="845" y="619"/>
                    <a:pt x="1107" y="619"/>
                  </a:cubicBezTo>
                  <a:cubicBezTo>
                    <a:pt x="2334" y="655"/>
                    <a:pt x="3548" y="881"/>
                    <a:pt x="4763" y="1048"/>
                  </a:cubicBezTo>
                  <a:cubicBezTo>
                    <a:pt x="4977" y="1072"/>
                    <a:pt x="5132" y="1119"/>
                    <a:pt x="5179" y="1346"/>
                  </a:cubicBezTo>
                  <a:cubicBezTo>
                    <a:pt x="5192" y="1344"/>
                    <a:pt x="5207" y="1344"/>
                    <a:pt x="5222" y="1344"/>
                  </a:cubicBezTo>
                  <a:cubicBezTo>
                    <a:pt x="5255" y="1344"/>
                    <a:pt x="5293" y="1346"/>
                    <a:pt x="5331" y="1346"/>
                  </a:cubicBezTo>
                  <a:cubicBezTo>
                    <a:pt x="5430" y="1346"/>
                    <a:pt x="5525" y="1330"/>
                    <a:pt x="5525" y="1215"/>
                  </a:cubicBezTo>
                  <a:cubicBezTo>
                    <a:pt x="5534" y="1018"/>
                    <a:pt x="5569" y="922"/>
                    <a:pt x="5693" y="922"/>
                  </a:cubicBezTo>
                  <a:cubicBezTo>
                    <a:pt x="5734" y="922"/>
                    <a:pt x="5784" y="932"/>
                    <a:pt x="5846" y="953"/>
                  </a:cubicBezTo>
                  <a:cubicBezTo>
                    <a:pt x="5882" y="974"/>
                    <a:pt x="5917" y="983"/>
                    <a:pt x="5952" y="983"/>
                  </a:cubicBezTo>
                  <a:cubicBezTo>
                    <a:pt x="6030" y="983"/>
                    <a:pt x="6105" y="938"/>
                    <a:pt x="6179" y="905"/>
                  </a:cubicBezTo>
                  <a:cubicBezTo>
                    <a:pt x="6049" y="738"/>
                    <a:pt x="5846" y="726"/>
                    <a:pt x="5656" y="691"/>
                  </a:cubicBezTo>
                  <a:cubicBezTo>
                    <a:pt x="5132" y="691"/>
                    <a:pt x="4632" y="524"/>
                    <a:pt x="4108" y="500"/>
                  </a:cubicBezTo>
                  <a:cubicBezTo>
                    <a:pt x="3172" y="420"/>
                    <a:pt x="2225" y="165"/>
                    <a:pt x="1267" y="165"/>
                  </a:cubicBezTo>
                  <a:cubicBezTo>
                    <a:pt x="1226" y="165"/>
                    <a:pt x="1185" y="166"/>
                    <a:pt x="1143" y="167"/>
                  </a:cubicBezTo>
                  <a:cubicBezTo>
                    <a:pt x="1107" y="226"/>
                    <a:pt x="1048" y="286"/>
                    <a:pt x="953" y="286"/>
                  </a:cubicBezTo>
                  <a:cubicBezTo>
                    <a:pt x="945" y="282"/>
                    <a:pt x="934" y="281"/>
                    <a:pt x="922" y="281"/>
                  </a:cubicBezTo>
                  <a:cubicBezTo>
                    <a:pt x="897" y="281"/>
                    <a:pt x="865" y="286"/>
                    <a:pt x="834" y="286"/>
                  </a:cubicBezTo>
                  <a:cubicBezTo>
                    <a:pt x="859" y="269"/>
                    <a:pt x="878" y="252"/>
                    <a:pt x="904" y="252"/>
                  </a:cubicBezTo>
                  <a:cubicBezTo>
                    <a:pt x="915" y="252"/>
                    <a:pt x="927" y="255"/>
                    <a:pt x="941" y="262"/>
                  </a:cubicBezTo>
                  <a:cubicBezTo>
                    <a:pt x="988" y="238"/>
                    <a:pt x="1012" y="214"/>
                    <a:pt x="1024" y="155"/>
                  </a:cubicBezTo>
                  <a:cubicBezTo>
                    <a:pt x="762" y="24"/>
                    <a:pt x="429" y="83"/>
                    <a:pt x="15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87" name="Google Shape;4587;p32"/>
            <p:cNvSpPr/>
            <p:nvPr/>
          </p:nvSpPr>
          <p:spPr>
            <a:xfrm>
              <a:off x="5198550" y="2368275"/>
              <a:ext cx="19675" cy="209900"/>
            </a:xfrm>
            <a:custGeom>
              <a:avLst/>
              <a:gdLst/>
              <a:ahLst/>
              <a:cxnLst/>
              <a:rect l="l" t="t" r="r" b="b"/>
              <a:pathLst>
                <a:path w="787" h="8396" extrusionOk="0">
                  <a:moveTo>
                    <a:pt x="596" y="1"/>
                  </a:moveTo>
                  <a:cubicBezTo>
                    <a:pt x="394" y="72"/>
                    <a:pt x="251" y="203"/>
                    <a:pt x="215" y="394"/>
                  </a:cubicBezTo>
                  <a:cubicBezTo>
                    <a:pt x="108" y="810"/>
                    <a:pt x="1" y="1215"/>
                    <a:pt x="60" y="1656"/>
                  </a:cubicBezTo>
                  <a:cubicBezTo>
                    <a:pt x="155" y="2358"/>
                    <a:pt x="191" y="3072"/>
                    <a:pt x="191" y="3787"/>
                  </a:cubicBezTo>
                  <a:cubicBezTo>
                    <a:pt x="191" y="5311"/>
                    <a:pt x="251" y="6823"/>
                    <a:pt x="298" y="8347"/>
                  </a:cubicBezTo>
                  <a:cubicBezTo>
                    <a:pt x="332" y="8380"/>
                    <a:pt x="365" y="8395"/>
                    <a:pt x="401" y="8395"/>
                  </a:cubicBezTo>
                  <a:cubicBezTo>
                    <a:pt x="429" y="8395"/>
                    <a:pt x="458" y="8386"/>
                    <a:pt x="489" y="8371"/>
                  </a:cubicBezTo>
                  <a:cubicBezTo>
                    <a:pt x="536" y="8323"/>
                    <a:pt x="584" y="8264"/>
                    <a:pt x="596" y="8192"/>
                  </a:cubicBezTo>
                  <a:cubicBezTo>
                    <a:pt x="679" y="7763"/>
                    <a:pt x="584" y="7323"/>
                    <a:pt x="679" y="6894"/>
                  </a:cubicBezTo>
                  <a:cubicBezTo>
                    <a:pt x="715" y="6835"/>
                    <a:pt x="715" y="6763"/>
                    <a:pt x="727" y="6704"/>
                  </a:cubicBezTo>
                  <a:cubicBezTo>
                    <a:pt x="739" y="6609"/>
                    <a:pt x="739" y="6513"/>
                    <a:pt x="727" y="6418"/>
                  </a:cubicBezTo>
                  <a:lnTo>
                    <a:pt x="679" y="6239"/>
                  </a:lnTo>
                  <a:cubicBezTo>
                    <a:pt x="596" y="5989"/>
                    <a:pt x="679" y="5763"/>
                    <a:pt x="739" y="5525"/>
                  </a:cubicBezTo>
                  <a:cubicBezTo>
                    <a:pt x="786" y="5323"/>
                    <a:pt x="775" y="5120"/>
                    <a:pt x="727" y="4930"/>
                  </a:cubicBezTo>
                  <a:cubicBezTo>
                    <a:pt x="691" y="4763"/>
                    <a:pt x="656" y="4585"/>
                    <a:pt x="656" y="4430"/>
                  </a:cubicBezTo>
                  <a:lnTo>
                    <a:pt x="656" y="3989"/>
                  </a:lnTo>
                  <a:lnTo>
                    <a:pt x="656" y="3322"/>
                  </a:lnTo>
                  <a:lnTo>
                    <a:pt x="656" y="2977"/>
                  </a:lnTo>
                  <a:cubicBezTo>
                    <a:pt x="691" y="2048"/>
                    <a:pt x="572" y="1120"/>
                    <a:pt x="727" y="203"/>
                  </a:cubicBezTo>
                  <a:cubicBezTo>
                    <a:pt x="703" y="120"/>
                    <a:pt x="656" y="48"/>
                    <a:pt x="59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88" name="Google Shape;4588;p32"/>
            <p:cNvSpPr/>
            <p:nvPr/>
          </p:nvSpPr>
          <p:spPr>
            <a:xfrm>
              <a:off x="5206000" y="2576925"/>
              <a:ext cx="97650" cy="50975"/>
            </a:xfrm>
            <a:custGeom>
              <a:avLst/>
              <a:gdLst/>
              <a:ahLst/>
              <a:cxnLst/>
              <a:rect l="l" t="t" r="r" b="b"/>
              <a:pathLst>
                <a:path w="3906" h="2039" extrusionOk="0">
                  <a:moveTo>
                    <a:pt x="0" y="1"/>
                  </a:moveTo>
                  <a:cubicBezTo>
                    <a:pt x="0" y="394"/>
                    <a:pt x="12" y="799"/>
                    <a:pt x="0" y="1180"/>
                  </a:cubicBezTo>
                  <a:cubicBezTo>
                    <a:pt x="28" y="1807"/>
                    <a:pt x="124" y="2039"/>
                    <a:pt x="530" y="2039"/>
                  </a:cubicBezTo>
                  <a:cubicBezTo>
                    <a:pt x="655" y="2039"/>
                    <a:pt x="809" y="2017"/>
                    <a:pt x="1000" y="1977"/>
                  </a:cubicBezTo>
                  <a:cubicBezTo>
                    <a:pt x="1107" y="1959"/>
                    <a:pt x="1181" y="1788"/>
                    <a:pt x="1296" y="1788"/>
                  </a:cubicBezTo>
                  <a:cubicBezTo>
                    <a:pt x="1335" y="1788"/>
                    <a:pt x="1378" y="1807"/>
                    <a:pt x="1429" y="1858"/>
                  </a:cubicBezTo>
                  <a:cubicBezTo>
                    <a:pt x="2251" y="1811"/>
                    <a:pt x="3048" y="1751"/>
                    <a:pt x="3870" y="1703"/>
                  </a:cubicBezTo>
                  <a:cubicBezTo>
                    <a:pt x="3906" y="1477"/>
                    <a:pt x="3644" y="1418"/>
                    <a:pt x="3608" y="1239"/>
                  </a:cubicBezTo>
                  <a:cubicBezTo>
                    <a:pt x="3466" y="1136"/>
                    <a:pt x="3314" y="1106"/>
                    <a:pt x="3162" y="1106"/>
                  </a:cubicBezTo>
                  <a:cubicBezTo>
                    <a:pt x="3034" y="1106"/>
                    <a:pt x="2906" y="1128"/>
                    <a:pt x="2786" y="1144"/>
                  </a:cubicBezTo>
                  <a:cubicBezTo>
                    <a:pt x="2596" y="1167"/>
                    <a:pt x="2404" y="1178"/>
                    <a:pt x="2212" y="1178"/>
                  </a:cubicBezTo>
                  <a:cubicBezTo>
                    <a:pt x="1910" y="1178"/>
                    <a:pt x="1608" y="1152"/>
                    <a:pt x="1310" y="1108"/>
                  </a:cubicBezTo>
                  <a:cubicBezTo>
                    <a:pt x="1095" y="1129"/>
                    <a:pt x="890" y="1289"/>
                    <a:pt x="677" y="1289"/>
                  </a:cubicBezTo>
                  <a:cubicBezTo>
                    <a:pt x="642" y="1289"/>
                    <a:pt x="607" y="1285"/>
                    <a:pt x="572" y="1275"/>
                  </a:cubicBezTo>
                  <a:cubicBezTo>
                    <a:pt x="155" y="1156"/>
                    <a:pt x="584" y="834"/>
                    <a:pt x="453" y="620"/>
                  </a:cubicBezTo>
                  <a:cubicBezTo>
                    <a:pt x="334" y="430"/>
                    <a:pt x="358" y="156"/>
                    <a:pt x="15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89" name="Google Shape;4589;p32"/>
            <p:cNvSpPr/>
            <p:nvPr/>
          </p:nvSpPr>
          <p:spPr>
            <a:xfrm>
              <a:off x="5111925" y="2177800"/>
              <a:ext cx="48250" cy="108950"/>
            </a:xfrm>
            <a:custGeom>
              <a:avLst/>
              <a:gdLst/>
              <a:ahLst/>
              <a:cxnLst/>
              <a:rect l="l" t="t" r="r" b="b"/>
              <a:pathLst>
                <a:path w="1930" h="4358" extrusionOk="0">
                  <a:moveTo>
                    <a:pt x="383" y="1"/>
                  </a:moveTo>
                  <a:cubicBezTo>
                    <a:pt x="347" y="1"/>
                    <a:pt x="308" y="8"/>
                    <a:pt x="263" y="23"/>
                  </a:cubicBezTo>
                  <a:cubicBezTo>
                    <a:pt x="49" y="95"/>
                    <a:pt x="191" y="309"/>
                    <a:pt x="168" y="452"/>
                  </a:cubicBezTo>
                  <a:cubicBezTo>
                    <a:pt x="1" y="1238"/>
                    <a:pt x="322" y="2012"/>
                    <a:pt x="311" y="2810"/>
                  </a:cubicBezTo>
                  <a:cubicBezTo>
                    <a:pt x="489" y="3429"/>
                    <a:pt x="739" y="4012"/>
                    <a:pt x="1334" y="4357"/>
                  </a:cubicBezTo>
                  <a:cubicBezTo>
                    <a:pt x="1454" y="4143"/>
                    <a:pt x="1501" y="3964"/>
                    <a:pt x="1203" y="3893"/>
                  </a:cubicBezTo>
                  <a:cubicBezTo>
                    <a:pt x="1193" y="3893"/>
                    <a:pt x="1158" y="3825"/>
                    <a:pt x="1169" y="3825"/>
                  </a:cubicBezTo>
                  <a:lnTo>
                    <a:pt x="1169" y="3825"/>
                  </a:lnTo>
                  <a:cubicBezTo>
                    <a:pt x="1170" y="3825"/>
                    <a:pt x="1174" y="3828"/>
                    <a:pt x="1180" y="3833"/>
                  </a:cubicBezTo>
                  <a:cubicBezTo>
                    <a:pt x="1328" y="3869"/>
                    <a:pt x="1471" y="3920"/>
                    <a:pt x="1599" y="3920"/>
                  </a:cubicBezTo>
                  <a:cubicBezTo>
                    <a:pt x="1727" y="3920"/>
                    <a:pt x="1840" y="3869"/>
                    <a:pt x="1930" y="3702"/>
                  </a:cubicBezTo>
                  <a:cubicBezTo>
                    <a:pt x="1477" y="3345"/>
                    <a:pt x="1073" y="2952"/>
                    <a:pt x="1013" y="2333"/>
                  </a:cubicBezTo>
                  <a:cubicBezTo>
                    <a:pt x="953" y="2155"/>
                    <a:pt x="918" y="1976"/>
                    <a:pt x="858" y="1809"/>
                  </a:cubicBezTo>
                  <a:cubicBezTo>
                    <a:pt x="739" y="1333"/>
                    <a:pt x="894" y="809"/>
                    <a:pt x="727" y="333"/>
                  </a:cubicBezTo>
                  <a:cubicBezTo>
                    <a:pt x="638" y="184"/>
                    <a:pt x="565" y="1"/>
                    <a:pt x="38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90" name="Google Shape;4590;p32"/>
            <p:cNvSpPr/>
            <p:nvPr/>
          </p:nvSpPr>
          <p:spPr>
            <a:xfrm>
              <a:off x="5331300" y="2726650"/>
              <a:ext cx="53025" cy="134575"/>
            </a:xfrm>
            <a:custGeom>
              <a:avLst/>
              <a:gdLst/>
              <a:ahLst/>
              <a:cxnLst/>
              <a:rect l="l" t="t" r="r" b="b"/>
              <a:pathLst>
                <a:path w="2121" h="5383" extrusionOk="0">
                  <a:moveTo>
                    <a:pt x="1894" y="1"/>
                  </a:moveTo>
                  <a:cubicBezTo>
                    <a:pt x="1430" y="858"/>
                    <a:pt x="1120" y="1715"/>
                    <a:pt x="1346" y="2703"/>
                  </a:cubicBezTo>
                  <a:cubicBezTo>
                    <a:pt x="1418" y="3037"/>
                    <a:pt x="1430" y="3394"/>
                    <a:pt x="1465" y="3751"/>
                  </a:cubicBezTo>
                  <a:cubicBezTo>
                    <a:pt x="1477" y="3894"/>
                    <a:pt x="1525" y="4073"/>
                    <a:pt x="1334" y="4108"/>
                  </a:cubicBezTo>
                  <a:cubicBezTo>
                    <a:pt x="918" y="4216"/>
                    <a:pt x="703" y="4597"/>
                    <a:pt x="346" y="4787"/>
                  </a:cubicBezTo>
                  <a:cubicBezTo>
                    <a:pt x="227" y="4978"/>
                    <a:pt x="25" y="5097"/>
                    <a:pt x="1" y="5335"/>
                  </a:cubicBezTo>
                  <a:cubicBezTo>
                    <a:pt x="19" y="5344"/>
                    <a:pt x="30" y="5367"/>
                    <a:pt x="50" y="5367"/>
                  </a:cubicBezTo>
                  <a:cubicBezTo>
                    <a:pt x="56" y="5367"/>
                    <a:pt x="64" y="5364"/>
                    <a:pt x="72" y="5359"/>
                  </a:cubicBezTo>
                  <a:cubicBezTo>
                    <a:pt x="96" y="5359"/>
                    <a:pt x="120" y="5382"/>
                    <a:pt x="156" y="5382"/>
                  </a:cubicBezTo>
                  <a:cubicBezTo>
                    <a:pt x="168" y="5382"/>
                    <a:pt x="191" y="5359"/>
                    <a:pt x="227" y="5359"/>
                  </a:cubicBezTo>
                  <a:cubicBezTo>
                    <a:pt x="299" y="5335"/>
                    <a:pt x="370" y="5299"/>
                    <a:pt x="429" y="5263"/>
                  </a:cubicBezTo>
                  <a:cubicBezTo>
                    <a:pt x="477" y="5228"/>
                    <a:pt x="513" y="5204"/>
                    <a:pt x="537" y="5156"/>
                  </a:cubicBezTo>
                  <a:cubicBezTo>
                    <a:pt x="572" y="5120"/>
                    <a:pt x="596" y="5085"/>
                    <a:pt x="632" y="5037"/>
                  </a:cubicBezTo>
                  <a:cubicBezTo>
                    <a:pt x="656" y="4989"/>
                    <a:pt x="703" y="4966"/>
                    <a:pt x="727" y="4930"/>
                  </a:cubicBezTo>
                  <a:cubicBezTo>
                    <a:pt x="787" y="4906"/>
                    <a:pt x="870" y="4858"/>
                    <a:pt x="930" y="4823"/>
                  </a:cubicBezTo>
                  <a:cubicBezTo>
                    <a:pt x="965" y="4811"/>
                    <a:pt x="1001" y="4787"/>
                    <a:pt x="1049" y="4751"/>
                  </a:cubicBezTo>
                  <a:cubicBezTo>
                    <a:pt x="1072" y="4727"/>
                    <a:pt x="1120" y="4692"/>
                    <a:pt x="1144" y="4668"/>
                  </a:cubicBezTo>
                  <a:lnTo>
                    <a:pt x="1191" y="4668"/>
                  </a:lnTo>
                  <a:cubicBezTo>
                    <a:pt x="1191" y="4636"/>
                    <a:pt x="1193" y="4623"/>
                    <a:pt x="1194" y="4623"/>
                  </a:cubicBezTo>
                  <a:lnTo>
                    <a:pt x="1194" y="4623"/>
                  </a:lnTo>
                  <a:cubicBezTo>
                    <a:pt x="1195" y="4623"/>
                    <a:pt x="1195" y="4676"/>
                    <a:pt x="1180" y="4739"/>
                  </a:cubicBezTo>
                  <a:cubicBezTo>
                    <a:pt x="1144" y="4823"/>
                    <a:pt x="1120" y="4918"/>
                    <a:pt x="1132" y="5025"/>
                  </a:cubicBezTo>
                  <a:cubicBezTo>
                    <a:pt x="1196" y="5117"/>
                    <a:pt x="1272" y="5142"/>
                    <a:pt x="1355" y="5142"/>
                  </a:cubicBezTo>
                  <a:cubicBezTo>
                    <a:pt x="1413" y="5142"/>
                    <a:pt x="1474" y="5130"/>
                    <a:pt x="1537" y="5120"/>
                  </a:cubicBezTo>
                  <a:cubicBezTo>
                    <a:pt x="1559" y="5117"/>
                    <a:pt x="1582" y="5116"/>
                    <a:pt x="1606" y="5116"/>
                  </a:cubicBezTo>
                  <a:cubicBezTo>
                    <a:pt x="1670" y="5116"/>
                    <a:pt x="1738" y="5127"/>
                    <a:pt x="1799" y="5144"/>
                  </a:cubicBezTo>
                  <a:cubicBezTo>
                    <a:pt x="1818" y="5147"/>
                    <a:pt x="1835" y="5149"/>
                    <a:pt x="1852" y="5149"/>
                  </a:cubicBezTo>
                  <a:cubicBezTo>
                    <a:pt x="1897" y="5149"/>
                    <a:pt x="1934" y="5138"/>
                    <a:pt x="1977" y="5120"/>
                  </a:cubicBezTo>
                  <a:cubicBezTo>
                    <a:pt x="2084" y="5061"/>
                    <a:pt x="2120" y="4978"/>
                    <a:pt x="2120" y="4870"/>
                  </a:cubicBezTo>
                  <a:cubicBezTo>
                    <a:pt x="1894" y="3334"/>
                    <a:pt x="1596" y="1810"/>
                    <a:pt x="2025" y="251"/>
                  </a:cubicBezTo>
                  <a:cubicBezTo>
                    <a:pt x="2033" y="223"/>
                    <a:pt x="2034" y="216"/>
                    <a:pt x="2032" y="216"/>
                  </a:cubicBezTo>
                  <a:lnTo>
                    <a:pt x="2032" y="216"/>
                  </a:lnTo>
                  <a:cubicBezTo>
                    <a:pt x="2031" y="216"/>
                    <a:pt x="2027" y="222"/>
                    <a:pt x="2023" y="222"/>
                  </a:cubicBezTo>
                  <a:cubicBezTo>
                    <a:pt x="2018" y="222"/>
                    <a:pt x="2013" y="214"/>
                    <a:pt x="2013" y="179"/>
                  </a:cubicBezTo>
                  <a:cubicBezTo>
                    <a:pt x="2001" y="108"/>
                    <a:pt x="1953" y="48"/>
                    <a:pt x="189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91" name="Google Shape;4591;p32"/>
            <p:cNvSpPr/>
            <p:nvPr/>
          </p:nvSpPr>
          <p:spPr>
            <a:xfrm>
              <a:off x="5115525" y="2099800"/>
              <a:ext cx="115800" cy="75175"/>
            </a:xfrm>
            <a:custGeom>
              <a:avLst/>
              <a:gdLst/>
              <a:ahLst/>
              <a:cxnLst/>
              <a:rect l="l" t="t" r="r" b="b"/>
              <a:pathLst>
                <a:path w="4632" h="3007" extrusionOk="0">
                  <a:moveTo>
                    <a:pt x="3988" y="0"/>
                  </a:moveTo>
                  <a:cubicBezTo>
                    <a:pt x="3917" y="0"/>
                    <a:pt x="3857" y="12"/>
                    <a:pt x="3798" y="48"/>
                  </a:cubicBezTo>
                  <a:cubicBezTo>
                    <a:pt x="3760" y="99"/>
                    <a:pt x="3718" y="123"/>
                    <a:pt x="3675" y="123"/>
                  </a:cubicBezTo>
                  <a:cubicBezTo>
                    <a:pt x="3637" y="123"/>
                    <a:pt x="3598" y="105"/>
                    <a:pt x="3560" y="72"/>
                  </a:cubicBezTo>
                  <a:cubicBezTo>
                    <a:pt x="3429" y="72"/>
                    <a:pt x="3322" y="131"/>
                    <a:pt x="3215" y="179"/>
                  </a:cubicBezTo>
                  <a:cubicBezTo>
                    <a:pt x="3024" y="262"/>
                    <a:pt x="2822" y="238"/>
                    <a:pt x="2607" y="286"/>
                  </a:cubicBezTo>
                  <a:cubicBezTo>
                    <a:pt x="2546" y="286"/>
                    <a:pt x="2497" y="351"/>
                    <a:pt x="2437" y="351"/>
                  </a:cubicBezTo>
                  <a:cubicBezTo>
                    <a:pt x="2416" y="351"/>
                    <a:pt x="2394" y="343"/>
                    <a:pt x="2369" y="322"/>
                  </a:cubicBezTo>
                  <a:lnTo>
                    <a:pt x="2369" y="322"/>
                  </a:lnTo>
                  <a:cubicBezTo>
                    <a:pt x="2383" y="329"/>
                    <a:pt x="2397" y="332"/>
                    <a:pt x="2410" y="332"/>
                  </a:cubicBezTo>
                  <a:cubicBezTo>
                    <a:pt x="2443" y="332"/>
                    <a:pt x="2471" y="315"/>
                    <a:pt x="2488" y="298"/>
                  </a:cubicBezTo>
                  <a:cubicBezTo>
                    <a:pt x="2524" y="238"/>
                    <a:pt x="2524" y="179"/>
                    <a:pt x="2476" y="131"/>
                  </a:cubicBezTo>
                  <a:cubicBezTo>
                    <a:pt x="2060" y="191"/>
                    <a:pt x="1655" y="262"/>
                    <a:pt x="1333" y="584"/>
                  </a:cubicBezTo>
                  <a:cubicBezTo>
                    <a:pt x="1071" y="738"/>
                    <a:pt x="988" y="1072"/>
                    <a:pt x="750" y="1262"/>
                  </a:cubicBezTo>
                  <a:cubicBezTo>
                    <a:pt x="690" y="1358"/>
                    <a:pt x="714" y="1488"/>
                    <a:pt x="595" y="1548"/>
                  </a:cubicBezTo>
                  <a:cubicBezTo>
                    <a:pt x="571" y="1608"/>
                    <a:pt x="536" y="1667"/>
                    <a:pt x="488" y="1715"/>
                  </a:cubicBezTo>
                  <a:cubicBezTo>
                    <a:pt x="452" y="1727"/>
                    <a:pt x="440" y="1762"/>
                    <a:pt x="452" y="1798"/>
                  </a:cubicBezTo>
                  <a:cubicBezTo>
                    <a:pt x="452" y="1893"/>
                    <a:pt x="393" y="1953"/>
                    <a:pt x="345" y="2012"/>
                  </a:cubicBezTo>
                  <a:lnTo>
                    <a:pt x="333" y="2024"/>
                  </a:lnTo>
                  <a:cubicBezTo>
                    <a:pt x="190" y="2143"/>
                    <a:pt x="321" y="2334"/>
                    <a:pt x="178" y="2441"/>
                  </a:cubicBezTo>
                  <a:cubicBezTo>
                    <a:pt x="155" y="2477"/>
                    <a:pt x="155" y="2501"/>
                    <a:pt x="167" y="2548"/>
                  </a:cubicBezTo>
                  <a:cubicBezTo>
                    <a:pt x="145" y="2757"/>
                    <a:pt x="1" y="3006"/>
                    <a:pt x="325" y="3006"/>
                  </a:cubicBezTo>
                  <a:cubicBezTo>
                    <a:pt x="352" y="3006"/>
                    <a:pt x="382" y="3004"/>
                    <a:pt x="417" y="3001"/>
                  </a:cubicBezTo>
                  <a:cubicBezTo>
                    <a:pt x="476" y="2989"/>
                    <a:pt x="536" y="2965"/>
                    <a:pt x="595" y="2929"/>
                  </a:cubicBezTo>
                  <a:cubicBezTo>
                    <a:pt x="643" y="2882"/>
                    <a:pt x="678" y="2846"/>
                    <a:pt x="702" y="2786"/>
                  </a:cubicBezTo>
                  <a:cubicBezTo>
                    <a:pt x="714" y="2727"/>
                    <a:pt x="714" y="2667"/>
                    <a:pt x="714" y="2608"/>
                  </a:cubicBezTo>
                  <a:cubicBezTo>
                    <a:pt x="714" y="2512"/>
                    <a:pt x="750" y="2441"/>
                    <a:pt x="774" y="2370"/>
                  </a:cubicBezTo>
                  <a:lnTo>
                    <a:pt x="869" y="2227"/>
                  </a:lnTo>
                  <a:cubicBezTo>
                    <a:pt x="905" y="2155"/>
                    <a:pt x="952" y="2084"/>
                    <a:pt x="988" y="2012"/>
                  </a:cubicBezTo>
                  <a:cubicBezTo>
                    <a:pt x="1000" y="1965"/>
                    <a:pt x="1012" y="1917"/>
                    <a:pt x="1024" y="1858"/>
                  </a:cubicBezTo>
                  <a:cubicBezTo>
                    <a:pt x="1048" y="1786"/>
                    <a:pt x="1071" y="1715"/>
                    <a:pt x="1107" y="1631"/>
                  </a:cubicBezTo>
                  <a:lnTo>
                    <a:pt x="1190" y="1500"/>
                  </a:lnTo>
                  <a:cubicBezTo>
                    <a:pt x="1250" y="1441"/>
                    <a:pt x="1310" y="1405"/>
                    <a:pt x="1381" y="1358"/>
                  </a:cubicBezTo>
                  <a:cubicBezTo>
                    <a:pt x="1429" y="1322"/>
                    <a:pt x="1488" y="1298"/>
                    <a:pt x="1536" y="1262"/>
                  </a:cubicBezTo>
                  <a:cubicBezTo>
                    <a:pt x="2060" y="941"/>
                    <a:pt x="2655" y="881"/>
                    <a:pt x="3250" y="869"/>
                  </a:cubicBezTo>
                  <a:cubicBezTo>
                    <a:pt x="3667" y="762"/>
                    <a:pt x="4060" y="655"/>
                    <a:pt x="4453" y="476"/>
                  </a:cubicBezTo>
                  <a:cubicBezTo>
                    <a:pt x="4631" y="250"/>
                    <a:pt x="4405" y="179"/>
                    <a:pt x="4286" y="72"/>
                  </a:cubicBezTo>
                  <a:cubicBezTo>
                    <a:pt x="4179" y="24"/>
                    <a:pt x="4096" y="0"/>
                    <a:pt x="398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92" name="Google Shape;4592;p32"/>
            <p:cNvSpPr/>
            <p:nvPr/>
          </p:nvSpPr>
          <p:spPr>
            <a:xfrm>
              <a:off x="5213425" y="2300700"/>
              <a:ext cx="61050" cy="74125"/>
            </a:xfrm>
            <a:custGeom>
              <a:avLst/>
              <a:gdLst/>
              <a:ahLst/>
              <a:cxnLst/>
              <a:rect l="l" t="t" r="r" b="b"/>
              <a:pathLst>
                <a:path w="2442" h="2965" extrusionOk="0">
                  <a:moveTo>
                    <a:pt x="2442" y="1"/>
                  </a:moveTo>
                  <a:cubicBezTo>
                    <a:pt x="2382" y="53"/>
                    <a:pt x="2320" y="70"/>
                    <a:pt x="2257" y="70"/>
                  </a:cubicBezTo>
                  <a:cubicBezTo>
                    <a:pt x="2137" y="70"/>
                    <a:pt x="2014" y="8"/>
                    <a:pt x="1898" y="8"/>
                  </a:cubicBezTo>
                  <a:cubicBezTo>
                    <a:pt x="1881" y="8"/>
                    <a:pt x="1863" y="10"/>
                    <a:pt x="1846" y="13"/>
                  </a:cubicBezTo>
                  <a:cubicBezTo>
                    <a:pt x="2096" y="191"/>
                    <a:pt x="1918" y="310"/>
                    <a:pt x="1799" y="465"/>
                  </a:cubicBezTo>
                  <a:cubicBezTo>
                    <a:pt x="1204" y="1203"/>
                    <a:pt x="513" y="1882"/>
                    <a:pt x="1" y="2716"/>
                  </a:cubicBezTo>
                  <a:cubicBezTo>
                    <a:pt x="1" y="2775"/>
                    <a:pt x="13" y="2835"/>
                    <a:pt x="13" y="2894"/>
                  </a:cubicBezTo>
                  <a:cubicBezTo>
                    <a:pt x="71" y="2944"/>
                    <a:pt x="129" y="2965"/>
                    <a:pt x="195" y="2965"/>
                  </a:cubicBezTo>
                  <a:cubicBezTo>
                    <a:pt x="224" y="2965"/>
                    <a:pt x="254" y="2961"/>
                    <a:pt x="287" y="2954"/>
                  </a:cubicBezTo>
                  <a:cubicBezTo>
                    <a:pt x="465" y="2906"/>
                    <a:pt x="525" y="2656"/>
                    <a:pt x="739" y="2656"/>
                  </a:cubicBezTo>
                  <a:cubicBezTo>
                    <a:pt x="894" y="2489"/>
                    <a:pt x="1073" y="2382"/>
                    <a:pt x="1156" y="2180"/>
                  </a:cubicBezTo>
                  <a:cubicBezTo>
                    <a:pt x="1132" y="2108"/>
                    <a:pt x="1037" y="2025"/>
                    <a:pt x="1061" y="2013"/>
                  </a:cubicBezTo>
                  <a:cubicBezTo>
                    <a:pt x="1299" y="1715"/>
                    <a:pt x="1358" y="1311"/>
                    <a:pt x="1715" y="1072"/>
                  </a:cubicBezTo>
                  <a:cubicBezTo>
                    <a:pt x="2085" y="822"/>
                    <a:pt x="2382" y="477"/>
                    <a:pt x="244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93" name="Google Shape;4593;p32"/>
            <p:cNvSpPr/>
            <p:nvPr/>
          </p:nvSpPr>
          <p:spPr>
            <a:xfrm>
              <a:off x="6136175" y="2788800"/>
              <a:ext cx="105975" cy="19850"/>
            </a:xfrm>
            <a:custGeom>
              <a:avLst/>
              <a:gdLst/>
              <a:ahLst/>
              <a:cxnLst/>
              <a:rect l="l" t="t" r="r" b="b"/>
              <a:pathLst>
                <a:path w="4239" h="794" extrusionOk="0">
                  <a:moveTo>
                    <a:pt x="483" y="0"/>
                  </a:moveTo>
                  <a:cubicBezTo>
                    <a:pt x="390" y="0"/>
                    <a:pt x="297" y="26"/>
                    <a:pt x="203" y="98"/>
                  </a:cubicBezTo>
                  <a:cubicBezTo>
                    <a:pt x="84" y="194"/>
                    <a:pt x="0" y="313"/>
                    <a:pt x="119" y="479"/>
                  </a:cubicBezTo>
                  <a:cubicBezTo>
                    <a:pt x="429" y="706"/>
                    <a:pt x="786" y="729"/>
                    <a:pt x="1143" y="729"/>
                  </a:cubicBezTo>
                  <a:cubicBezTo>
                    <a:pt x="1471" y="729"/>
                    <a:pt x="1793" y="667"/>
                    <a:pt x="2113" y="667"/>
                  </a:cubicBezTo>
                  <a:cubicBezTo>
                    <a:pt x="2258" y="667"/>
                    <a:pt x="2403" y="680"/>
                    <a:pt x="2548" y="717"/>
                  </a:cubicBezTo>
                  <a:lnTo>
                    <a:pt x="3406" y="717"/>
                  </a:lnTo>
                  <a:cubicBezTo>
                    <a:pt x="3492" y="769"/>
                    <a:pt x="3585" y="793"/>
                    <a:pt x="3678" y="793"/>
                  </a:cubicBezTo>
                  <a:cubicBezTo>
                    <a:pt x="3778" y="793"/>
                    <a:pt x="3879" y="767"/>
                    <a:pt x="3977" y="717"/>
                  </a:cubicBezTo>
                  <a:cubicBezTo>
                    <a:pt x="4025" y="706"/>
                    <a:pt x="4060" y="706"/>
                    <a:pt x="4108" y="706"/>
                  </a:cubicBezTo>
                  <a:cubicBezTo>
                    <a:pt x="4168" y="658"/>
                    <a:pt x="4215" y="610"/>
                    <a:pt x="4239" y="587"/>
                  </a:cubicBezTo>
                  <a:lnTo>
                    <a:pt x="4239" y="527"/>
                  </a:lnTo>
                  <a:lnTo>
                    <a:pt x="4239" y="467"/>
                  </a:lnTo>
                  <a:cubicBezTo>
                    <a:pt x="4150" y="253"/>
                    <a:pt x="3987" y="226"/>
                    <a:pt x="3810" y="226"/>
                  </a:cubicBezTo>
                  <a:cubicBezTo>
                    <a:pt x="3752" y="226"/>
                    <a:pt x="3691" y="229"/>
                    <a:pt x="3632" y="229"/>
                  </a:cubicBezTo>
                  <a:cubicBezTo>
                    <a:pt x="3601" y="230"/>
                    <a:pt x="3571" y="230"/>
                    <a:pt x="3541" y="230"/>
                  </a:cubicBezTo>
                  <a:cubicBezTo>
                    <a:pt x="2952" y="230"/>
                    <a:pt x="2370" y="143"/>
                    <a:pt x="1777" y="143"/>
                  </a:cubicBezTo>
                  <a:cubicBezTo>
                    <a:pt x="1645" y="143"/>
                    <a:pt x="1514" y="148"/>
                    <a:pt x="1381" y="158"/>
                  </a:cubicBezTo>
                  <a:lnTo>
                    <a:pt x="1251" y="158"/>
                  </a:lnTo>
                  <a:cubicBezTo>
                    <a:pt x="1226" y="162"/>
                    <a:pt x="1201" y="164"/>
                    <a:pt x="1176" y="164"/>
                  </a:cubicBezTo>
                  <a:cubicBezTo>
                    <a:pt x="946" y="164"/>
                    <a:pt x="717" y="0"/>
                    <a:pt x="48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94" name="Google Shape;4594;p32"/>
            <p:cNvSpPr/>
            <p:nvPr/>
          </p:nvSpPr>
          <p:spPr>
            <a:xfrm>
              <a:off x="5383575" y="2681700"/>
              <a:ext cx="37950" cy="61675"/>
            </a:xfrm>
            <a:custGeom>
              <a:avLst/>
              <a:gdLst/>
              <a:ahLst/>
              <a:cxnLst/>
              <a:rect l="l" t="t" r="r" b="b"/>
              <a:pathLst>
                <a:path w="1518" h="2467" extrusionOk="0">
                  <a:moveTo>
                    <a:pt x="672" y="1"/>
                  </a:moveTo>
                  <a:cubicBezTo>
                    <a:pt x="434" y="287"/>
                    <a:pt x="208" y="572"/>
                    <a:pt x="208" y="953"/>
                  </a:cubicBezTo>
                  <a:cubicBezTo>
                    <a:pt x="208" y="989"/>
                    <a:pt x="208" y="1013"/>
                    <a:pt x="232" y="1049"/>
                  </a:cubicBezTo>
                  <a:cubicBezTo>
                    <a:pt x="279" y="1382"/>
                    <a:pt x="89" y="1680"/>
                    <a:pt x="41" y="2013"/>
                  </a:cubicBezTo>
                  <a:cubicBezTo>
                    <a:pt x="0" y="2318"/>
                    <a:pt x="99" y="2467"/>
                    <a:pt x="336" y="2467"/>
                  </a:cubicBezTo>
                  <a:cubicBezTo>
                    <a:pt x="376" y="2467"/>
                    <a:pt x="421" y="2462"/>
                    <a:pt x="470" y="2454"/>
                  </a:cubicBezTo>
                  <a:cubicBezTo>
                    <a:pt x="994" y="2061"/>
                    <a:pt x="922" y="1311"/>
                    <a:pt x="1339" y="846"/>
                  </a:cubicBezTo>
                  <a:cubicBezTo>
                    <a:pt x="1363" y="811"/>
                    <a:pt x="1398" y="751"/>
                    <a:pt x="1422" y="691"/>
                  </a:cubicBezTo>
                  <a:lnTo>
                    <a:pt x="1470" y="596"/>
                  </a:lnTo>
                  <a:cubicBezTo>
                    <a:pt x="1506" y="537"/>
                    <a:pt x="1517" y="477"/>
                    <a:pt x="1517" y="418"/>
                  </a:cubicBezTo>
                  <a:cubicBezTo>
                    <a:pt x="1517" y="299"/>
                    <a:pt x="1482" y="179"/>
                    <a:pt x="1375" y="108"/>
                  </a:cubicBezTo>
                  <a:cubicBezTo>
                    <a:pt x="1357" y="95"/>
                    <a:pt x="1338" y="90"/>
                    <a:pt x="1318" y="90"/>
                  </a:cubicBezTo>
                  <a:cubicBezTo>
                    <a:pt x="1285" y="90"/>
                    <a:pt x="1250" y="105"/>
                    <a:pt x="1220" y="120"/>
                  </a:cubicBezTo>
                  <a:cubicBezTo>
                    <a:pt x="1197" y="157"/>
                    <a:pt x="1177" y="170"/>
                    <a:pt x="1159" y="170"/>
                  </a:cubicBezTo>
                  <a:cubicBezTo>
                    <a:pt x="1112" y="170"/>
                    <a:pt x="1076" y="87"/>
                    <a:pt x="1032" y="87"/>
                  </a:cubicBezTo>
                  <a:cubicBezTo>
                    <a:pt x="1020" y="87"/>
                    <a:pt x="1007" y="93"/>
                    <a:pt x="994" y="108"/>
                  </a:cubicBezTo>
                  <a:cubicBezTo>
                    <a:pt x="935" y="173"/>
                    <a:pt x="891" y="197"/>
                    <a:pt x="857" y="197"/>
                  </a:cubicBezTo>
                  <a:cubicBezTo>
                    <a:pt x="767" y="197"/>
                    <a:pt x="741" y="27"/>
                    <a:pt x="67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95" name="Google Shape;4595;p32"/>
            <p:cNvSpPr/>
            <p:nvPr/>
          </p:nvSpPr>
          <p:spPr>
            <a:xfrm>
              <a:off x="6112650" y="2762075"/>
              <a:ext cx="99450" cy="14250"/>
            </a:xfrm>
            <a:custGeom>
              <a:avLst/>
              <a:gdLst/>
              <a:ahLst/>
              <a:cxnLst/>
              <a:rect l="l" t="t" r="r" b="b"/>
              <a:pathLst>
                <a:path w="3978" h="570" extrusionOk="0">
                  <a:moveTo>
                    <a:pt x="173" y="1"/>
                  </a:moveTo>
                  <a:cubicBezTo>
                    <a:pt x="120" y="1"/>
                    <a:pt x="66" y="18"/>
                    <a:pt x="13" y="60"/>
                  </a:cubicBezTo>
                  <a:cubicBezTo>
                    <a:pt x="1" y="132"/>
                    <a:pt x="13" y="215"/>
                    <a:pt x="48" y="286"/>
                  </a:cubicBezTo>
                  <a:cubicBezTo>
                    <a:pt x="120" y="393"/>
                    <a:pt x="215" y="453"/>
                    <a:pt x="334" y="489"/>
                  </a:cubicBezTo>
                  <a:cubicBezTo>
                    <a:pt x="552" y="538"/>
                    <a:pt x="768" y="555"/>
                    <a:pt x="984" y="555"/>
                  </a:cubicBezTo>
                  <a:cubicBezTo>
                    <a:pt x="1418" y="555"/>
                    <a:pt x="1850" y="488"/>
                    <a:pt x="2287" y="488"/>
                  </a:cubicBezTo>
                  <a:cubicBezTo>
                    <a:pt x="2311" y="488"/>
                    <a:pt x="2334" y="488"/>
                    <a:pt x="2358" y="489"/>
                  </a:cubicBezTo>
                  <a:cubicBezTo>
                    <a:pt x="2447" y="542"/>
                    <a:pt x="2540" y="569"/>
                    <a:pt x="2634" y="569"/>
                  </a:cubicBezTo>
                  <a:cubicBezTo>
                    <a:pt x="2727" y="569"/>
                    <a:pt x="2823" y="542"/>
                    <a:pt x="2918" y="489"/>
                  </a:cubicBezTo>
                  <a:lnTo>
                    <a:pt x="3204" y="489"/>
                  </a:lnTo>
                  <a:cubicBezTo>
                    <a:pt x="3272" y="435"/>
                    <a:pt x="3346" y="421"/>
                    <a:pt x="3422" y="421"/>
                  </a:cubicBezTo>
                  <a:cubicBezTo>
                    <a:pt x="3502" y="421"/>
                    <a:pt x="3585" y="437"/>
                    <a:pt x="3665" y="437"/>
                  </a:cubicBezTo>
                  <a:cubicBezTo>
                    <a:pt x="3694" y="437"/>
                    <a:pt x="3723" y="435"/>
                    <a:pt x="3751" y="429"/>
                  </a:cubicBezTo>
                  <a:cubicBezTo>
                    <a:pt x="3846" y="393"/>
                    <a:pt x="3918" y="334"/>
                    <a:pt x="3966" y="239"/>
                  </a:cubicBezTo>
                  <a:cubicBezTo>
                    <a:pt x="3977" y="167"/>
                    <a:pt x="3966" y="108"/>
                    <a:pt x="3918" y="60"/>
                  </a:cubicBezTo>
                  <a:cubicBezTo>
                    <a:pt x="3476" y="73"/>
                    <a:pt x="3036" y="78"/>
                    <a:pt x="2596" y="78"/>
                  </a:cubicBezTo>
                  <a:cubicBezTo>
                    <a:pt x="1840" y="78"/>
                    <a:pt x="1087" y="63"/>
                    <a:pt x="334" y="48"/>
                  </a:cubicBezTo>
                  <a:cubicBezTo>
                    <a:pt x="281" y="18"/>
                    <a:pt x="227" y="1"/>
                    <a:pt x="17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96" name="Google Shape;4596;p32"/>
            <p:cNvSpPr/>
            <p:nvPr/>
          </p:nvSpPr>
          <p:spPr>
            <a:xfrm>
              <a:off x="6080800" y="2345800"/>
              <a:ext cx="113450" cy="13825"/>
            </a:xfrm>
            <a:custGeom>
              <a:avLst/>
              <a:gdLst/>
              <a:ahLst/>
              <a:cxnLst/>
              <a:rect l="l" t="t" r="r" b="b"/>
              <a:pathLst>
                <a:path w="4538" h="553" extrusionOk="0">
                  <a:moveTo>
                    <a:pt x="3817" y="0"/>
                  </a:moveTo>
                  <a:cubicBezTo>
                    <a:pt x="3735" y="0"/>
                    <a:pt x="3656" y="18"/>
                    <a:pt x="3585" y="90"/>
                  </a:cubicBezTo>
                  <a:lnTo>
                    <a:pt x="3596" y="90"/>
                  </a:lnTo>
                  <a:cubicBezTo>
                    <a:pt x="3504" y="134"/>
                    <a:pt x="3412" y="149"/>
                    <a:pt x="3320" y="149"/>
                  </a:cubicBezTo>
                  <a:cubicBezTo>
                    <a:pt x="3162" y="149"/>
                    <a:pt x="3004" y="105"/>
                    <a:pt x="2846" y="90"/>
                  </a:cubicBezTo>
                  <a:cubicBezTo>
                    <a:pt x="2829" y="102"/>
                    <a:pt x="2808" y="108"/>
                    <a:pt x="2788" y="108"/>
                  </a:cubicBezTo>
                  <a:cubicBezTo>
                    <a:pt x="2769" y="108"/>
                    <a:pt x="2751" y="102"/>
                    <a:pt x="2739" y="90"/>
                  </a:cubicBezTo>
                  <a:cubicBezTo>
                    <a:pt x="2192" y="78"/>
                    <a:pt x="1620" y="78"/>
                    <a:pt x="1072" y="54"/>
                  </a:cubicBezTo>
                  <a:cubicBezTo>
                    <a:pt x="940" y="24"/>
                    <a:pt x="809" y="2"/>
                    <a:pt x="667" y="2"/>
                  </a:cubicBezTo>
                  <a:cubicBezTo>
                    <a:pt x="477" y="2"/>
                    <a:pt x="266" y="41"/>
                    <a:pt x="1" y="150"/>
                  </a:cubicBezTo>
                  <a:cubicBezTo>
                    <a:pt x="297" y="258"/>
                    <a:pt x="570" y="277"/>
                    <a:pt x="825" y="277"/>
                  </a:cubicBezTo>
                  <a:cubicBezTo>
                    <a:pt x="957" y="277"/>
                    <a:pt x="1083" y="272"/>
                    <a:pt x="1206" y="272"/>
                  </a:cubicBezTo>
                  <a:cubicBezTo>
                    <a:pt x="1392" y="272"/>
                    <a:pt x="1569" y="283"/>
                    <a:pt x="1739" y="340"/>
                  </a:cubicBezTo>
                  <a:cubicBezTo>
                    <a:pt x="2280" y="416"/>
                    <a:pt x="2822" y="552"/>
                    <a:pt x="3367" y="552"/>
                  </a:cubicBezTo>
                  <a:cubicBezTo>
                    <a:pt x="3590" y="552"/>
                    <a:pt x="3813" y="530"/>
                    <a:pt x="4037" y="471"/>
                  </a:cubicBezTo>
                  <a:cubicBezTo>
                    <a:pt x="4347" y="376"/>
                    <a:pt x="4537" y="257"/>
                    <a:pt x="4108" y="19"/>
                  </a:cubicBezTo>
                  <a:lnTo>
                    <a:pt x="4108" y="19"/>
                  </a:lnTo>
                  <a:cubicBezTo>
                    <a:pt x="4097" y="19"/>
                    <a:pt x="4086" y="20"/>
                    <a:pt x="4075" y="20"/>
                  </a:cubicBezTo>
                  <a:cubicBezTo>
                    <a:pt x="3989" y="20"/>
                    <a:pt x="3902" y="0"/>
                    <a:pt x="381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97" name="Google Shape;4597;p32"/>
            <p:cNvSpPr/>
            <p:nvPr/>
          </p:nvSpPr>
          <p:spPr>
            <a:xfrm>
              <a:off x="6149275" y="2998725"/>
              <a:ext cx="86925" cy="21150"/>
            </a:xfrm>
            <a:custGeom>
              <a:avLst/>
              <a:gdLst/>
              <a:ahLst/>
              <a:cxnLst/>
              <a:rect l="l" t="t" r="r" b="b"/>
              <a:pathLst>
                <a:path w="3477" h="846" extrusionOk="0">
                  <a:moveTo>
                    <a:pt x="3274" y="0"/>
                  </a:moveTo>
                  <a:cubicBezTo>
                    <a:pt x="3203" y="0"/>
                    <a:pt x="3143" y="12"/>
                    <a:pt x="3084" y="48"/>
                  </a:cubicBezTo>
                  <a:cubicBezTo>
                    <a:pt x="2832" y="121"/>
                    <a:pt x="2576" y="134"/>
                    <a:pt x="2321" y="134"/>
                  </a:cubicBezTo>
                  <a:cubicBezTo>
                    <a:pt x="2165" y="134"/>
                    <a:pt x="2009" y="129"/>
                    <a:pt x="1854" y="129"/>
                  </a:cubicBezTo>
                  <a:cubicBezTo>
                    <a:pt x="1808" y="129"/>
                    <a:pt x="1761" y="130"/>
                    <a:pt x="1715" y="131"/>
                  </a:cubicBezTo>
                  <a:cubicBezTo>
                    <a:pt x="1682" y="124"/>
                    <a:pt x="1650" y="120"/>
                    <a:pt x="1618" y="120"/>
                  </a:cubicBezTo>
                  <a:cubicBezTo>
                    <a:pt x="1389" y="120"/>
                    <a:pt x="1184" y="289"/>
                    <a:pt x="952" y="289"/>
                  </a:cubicBezTo>
                  <a:cubicBezTo>
                    <a:pt x="902" y="289"/>
                    <a:pt x="851" y="281"/>
                    <a:pt x="798" y="262"/>
                  </a:cubicBezTo>
                  <a:lnTo>
                    <a:pt x="607" y="262"/>
                  </a:lnTo>
                  <a:cubicBezTo>
                    <a:pt x="524" y="286"/>
                    <a:pt x="417" y="298"/>
                    <a:pt x="322" y="321"/>
                  </a:cubicBezTo>
                  <a:cubicBezTo>
                    <a:pt x="203" y="357"/>
                    <a:pt x="72" y="393"/>
                    <a:pt x="0" y="500"/>
                  </a:cubicBezTo>
                  <a:cubicBezTo>
                    <a:pt x="167" y="631"/>
                    <a:pt x="357" y="583"/>
                    <a:pt x="536" y="607"/>
                  </a:cubicBezTo>
                  <a:cubicBezTo>
                    <a:pt x="1000" y="667"/>
                    <a:pt x="1477" y="631"/>
                    <a:pt x="1917" y="762"/>
                  </a:cubicBezTo>
                  <a:lnTo>
                    <a:pt x="1977" y="750"/>
                  </a:lnTo>
                  <a:lnTo>
                    <a:pt x="2000" y="762"/>
                  </a:lnTo>
                  <a:cubicBezTo>
                    <a:pt x="2052" y="744"/>
                    <a:pt x="2105" y="737"/>
                    <a:pt x="2157" y="737"/>
                  </a:cubicBezTo>
                  <a:cubicBezTo>
                    <a:pt x="2362" y="737"/>
                    <a:pt x="2570" y="846"/>
                    <a:pt x="2775" y="846"/>
                  </a:cubicBezTo>
                  <a:cubicBezTo>
                    <a:pt x="2867" y="846"/>
                    <a:pt x="2958" y="824"/>
                    <a:pt x="3048" y="762"/>
                  </a:cubicBezTo>
                  <a:lnTo>
                    <a:pt x="3036" y="762"/>
                  </a:lnTo>
                  <a:cubicBezTo>
                    <a:pt x="3167" y="691"/>
                    <a:pt x="3382" y="714"/>
                    <a:pt x="3441" y="524"/>
                  </a:cubicBezTo>
                  <a:cubicBezTo>
                    <a:pt x="3477" y="393"/>
                    <a:pt x="3477" y="262"/>
                    <a:pt x="3417" y="131"/>
                  </a:cubicBezTo>
                  <a:cubicBezTo>
                    <a:pt x="3382" y="71"/>
                    <a:pt x="3334" y="36"/>
                    <a:pt x="327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98" name="Google Shape;4598;p32"/>
            <p:cNvSpPr/>
            <p:nvPr/>
          </p:nvSpPr>
          <p:spPr>
            <a:xfrm>
              <a:off x="5399775" y="2644800"/>
              <a:ext cx="25925" cy="47825"/>
            </a:xfrm>
            <a:custGeom>
              <a:avLst/>
              <a:gdLst/>
              <a:ahLst/>
              <a:cxnLst/>
              <a:rect l="l" t="t" r="r" b="b"/>
              <a:pathLst>
                <a:path w="1037" h="1913" extrusionOk="0">
                  <a:moveTo>
                    <a:pt x="858" y="1"/>
                  </a:moveTo>
                  <a:cubicBezTo>
                    <a:pt x="524" y="465"/>
                    <a:pt x="155" y="917"/>
                    <a:pt x="0" y="1477"/>
                  </a:cubicBezTo>
                  <a:cubicBezTo>
                    <a:pt x="24" y="1548"/>
                    <a:pt x="24" y="1608"/>
                    <a:pt x="24" y="1691"/>
                  </a:cubicBezTo>
                  <a:cubicBezTo>
                    <a:pt x="24" y="1775"/>
                    <a:pt x="60" y="1882"/>
                    <a:pt x="155" y="1906"/>
                  </a:cubicBezTo>
                  <a:cubicBezTo>
                    <a:pt x="175" y="1910"/>
                    <a:pt x="192" y="1913"/>
                    <a:pt x="206" y="1913"/>
                  </a:cubicBezTo>
                  <a:cubicBezTo>
                    <a:pt x="332" y="1913"/>
                    <a:pt x="282" y="1745"/>
                    <a:pt x="346" y="1691"/>
                  </a:cubicBezTo>
                  <a:cubicBezTo>
                    <a:pt x="381" y="1655"/>
                    <a:pt x="417" y="1632"/>
                    <a:pt x="453" y="1596"/>
                  </a:cubicBezTo>
                  <a:cubicBezTo>
                    <a:pt x="453" y="1608"/>
                    <a:pt x="465" y="1632"/>
                    <a:pt x="500" y="1655"/>
                  </a:cubicBezTo>
                  <a:cubicBezTo>
                    <a:pt x="524" y="1655"/>
                    <a:pt x="560" y="1644"/>
                    <a:pt x="584" y="1596"/>
                  </a:cubicBezTo>
                  <a:cubicBezTo>
                    <a:pt x="815" y="1538"/>
                    <a:pt x="709" y="1154"/>
                    <a:pt x="1009" y="1154"/>
                  </a:cubicBezTo>
                  <a:cubicBezTo>
                    <a:pt x="1017" y="1154"/>
                    <a:pt x="1027" y="1155"/>
                    <a:pt x="1036" y="1155"/>
                  </a:cubicBezTo>
                  <a:cubicBezTo>
                    <a:pt x="977" y="763"/>
                    <a:pt x="917" y="393"/>
                    <a:pt x="85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99" name="Google Shape;4599;p32"/>
            <p:cNvSpPr/>
            <p:nvPr/>
          </p:nvSpPr>
          <p:spPr>
            <a:xfrm>
              <a:off x="5140500" y="2262900"/>
              <a:ext cx="49150" cy="25975"/>
            </a:xfrm>
            <a:custGeom>
              <a:avLst/>
              <a:gdLst/>
              <a:ahLst/>
              <a:cxnLst/>
              <a:rect l="l" t="t" r="r" b="b"/>
              <a:pathLst>
                <a:path w="1966" h="1039" extrusionOk="0">
                  <a:moveTo>
                    <a:pt x="1192" y="1"/>
                  </a:moveTo>
                  <a:cubicBezTo>
                    <a:pt x="1013" y="13"/>
                    <a:pt x="870" y="72"/>
                    <a:pt x="775" y="239"/>
                  </a:cubicBezTo>
                  <a:cubicBezTo>
                    <a:pt x="584" y="489"/>
                    <a:pt x="275" y="310"/>
                    <a:pt x="1" y="441"/>
                  </a:cubicBezTo>
                  <a:cubicBezTo>
                    <a:pt x="180" y="572"/>
                    <a:pt x="215" y="751"/>
                    <a:pt x="191" y="953"/>
                  </a:cubicBezTo>
                  <a:cubicBezTo>
                    <a:pt x="236" y="1018"/>
                    <a:pt x="285" y="1039"/>
                    <a:pt x="337" y="1039"/>
                  </a:cubicBezTo>
                  <a:cubicBezTo>
                    <a:pt x="410" y="1039"/>
                    <a:pt x="489" y="998"/>
                    <a:pt x="572" y="977"/>
                  </a:cubicBezTo>
                  <a:cubicBezTo>
                    <a:pt x="947" y="926"/>
                    <a:pt x="1314" y="824"/>
                    <a:pt x="1693" y="824"/>
                  </a:cubicBezTo>
                  <a:cubicBezTo>
                    <a:pt x="1760" y="824"/>
                    <a:pt x="1827" y="827"/>
                    <a:pt x="1894" y="834"/>
                  </a:cubicBezTo>
                  <a:cubicBezTo>
                    <a:pt x="1954" y="787"/>
                    <a:pt x="1965" y="727"/>
                    <a:pt x="1942" y="668"/>
                  </a:cubicBezTo>
                  <a:cubicBezTo>
                    <a:pt x="1739" y="477"/>
                    <a:pt x="1442" y="382"/>
                    <a:pt x="1370" y="72"/>
                  </a:cubicBezTo>
                  <a:cubicBezTo>
                    <a:pt x="1311" y="25"/>
                    <a:pt x="1251" y="13"/>
                    <a:pt x="119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00" name="Google Shape;4600;p32"/>
            <p:cNvSpPr/>
            <p:nvPr/>
          </p:nvSpPr>
          <p:spPr>
            <a:xfrm>
              <a:off x="6088550" y="3166975"/>
              <a:ext cx="78900" cy="14600"/>
            </a:xfrm>
            <a:custGeom>
              <a:avLst/>
              <a:gdLst/>
              <a:ahLst/>
              <a:cxnLst/>
              <a:rect l="l" t="t" r="r" b="b"/>
              <a:pathLst>
                <a:path w="3156" h="584" extrusionOk="0">
                  <a:moveTo>
                    <a:pt x="1141" y="0"/>
                  </a:moveTo>
                  <a:cubicBezTo>
                    <a:pt x="985" y="0"/>
                    <a:pt x="829" y="13"/>
                    <a:pt x="671" y="13"/>
                  </a:cubicBezTo>
                  <a:cubicBezTo>
                    <a:pt x="622" y="13"/>
                    <a:pt x="573" y="12"/>
                    <a:pt x="524" y="9"/>
                  </a:cubicBezTo>
                  <a:cubicBezTo>
                    <a:pt x="346" y="92"/>
                    <a:pt x="131" y="57"/>
                    <a:pt x="0" y="235"/>
                  </a:cubicBezTo>
                  <a:cubicBezTo>
                    <a:pt x="142" y="344"/>
                    <a:pt x="293" y="368"/>
                    <a:pt x="449" y="368"/>
                  </a:cubicBezTo>
                  <a:cubicBezTo>
                    <a:pt x="575" y="368"/>
                    <a:pt x="703" y="352"/>
                    <a:pt x="832" y="352"/>
                  </a:cubicBezTo>
                  <a:cubicBezTo>
                    <a:pt x="892" y="352"/>
                    <a:pt x="952" y="356"/>
                    <a:pt x="1012" y="366"/>
                  </a:cubicBezTo>
                  <a:cubicBezTo>
                    <a:pt x="1102" y="355"/>
                    <a:pt x="1191" y="350"/>
                    <a:pt x="1281" y="350"/>
                  </a:cubicBezTo>
                  <a:cubicBezTo>
                    <a:pt x="1668" y="350"/>
                    <a:pt x="2054" y="441"/>
                    <a:pt x="2441" y="509"/>
                  </a:cubicBezTo>
                  <a:cubicBezTo>
                    <a:pt x="2667" y="555"/>
                    <a:pt x="2819" y="583"/>
                    <a:pt x="2923" y="583"/>
                  </a:cubicBezTo>
                  <a:cubicBezTo>
                    <a:pt x="3115" y="583"/>
                    <a:pt x="3140" y="486"/>
                    <a:pt x="3156" y="223"/>
                  </a:cubicBezTo>
                  <a:cubicBezTo>
                    <a:pt x="3057" y="154"/>
                    <a:pt x="2952" y="133"/>
                    <a:pt x="2845" y="133"/>
                  </a:cubicBezTo>
                  <a:cubicBezTo>
                    <a:pt x="2684" y="133"/>
                    <a:pt x="2517" y="181"/>
                    <a:pt x="2355" y="181"/>
                  </a:cubicBezTo>
                  <a:cubicBezTo>
                    <a:pt x="2237" y="181"/>
                    <a:pt x="2121" y="155"/>
                    <a:pt x="2013" y="68"/>
                  </a:cubicBezTo>
                  <a:cubicBezTo>
                    <a:pt x="1858" y="68"/>
                    <a:pt x="1727" y="57"/>
                    <a:pt x="1584" y="57"/>
                  </a:cubicBezTo>
                  <a:cubicBezTo>
                    <a:pt x="1435" y="12"/>
                    <a:pt x="1288" y="0"/>
                    <a:pt x="114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01" name="Google Shape;4601;p32"/>
            <p:cNvSpPr/>
            <p:nvPr/>
          </p:nvSpPr>
          <p:spPr>
            <a:xfrm>
              <a:off x="6066525" y="2132225"/>
              <a:ext cx="75025" cy="25725"/>
            </a:xfrm>
            <a:custGeom>
              <a:avLst/>
              <a:gdLst/>
              <a:ahLst/>
              <a:cxnLst/>
              <a:rect l="l" t="t" r="r" b="b"/>
              <a:pathLst>
                <a:path w="3001" h="1029" extrusionOk="0">
                  <a:moveTo>
                    <a:pt x="2441" y="1"/>
                  </a:moveTo>
                  <a:cubicBezTo>
                    <a:pt x="1631" y="13"/>
                    <a:pt x="822" y="13"/>
                    <a:pt x="0" y="13"/>
                  </a:cubicBezTo>
                  <a:cubicBezTo>
                    <a:pt x="106" y="282"/>
                    <a:pt x="292" y="336"/>
                    <a:pt x="490" y="336"/>
                  </a:cubicBezTo>
                  <a:cubicBezTo>
                    <a:pt x="626" y="336"/>
                    <a:pt x="767" y="311"/>
                    <a:pt x="893" y="311"/>
                  </a:cubicBezTo>
                  <a:cubicBezTo>
                    <a:pt x="916" y="310"/>
                    <a:pt x="938" y="310"/>
                    <a:pt x="960" y="310"/>
                  </a:cubicBezTo>
                  <a:cubicBezTo>
                    <a:pt x="1386" y="310"/>
                    <a:pt x="1536" y="427"/>
                    <a:pt x="1286" y="858"/>
                  </a:cubicBezTo>
                  <a:cubicBezTo>
                    <a:pt x="1606" y="945"/>
                    <a:pt x="1929" y="1028"/>
                    <a:pt x="2255" y="1028"/>
                  </a:cubicBezTo>
                  <a:cubicBezTo>
                    <a:pt x="2463" y="1028"/>
                    <a:pt x="2672" y="994"/>
                    <a:pt x="2882" y="906"/>
                  </a:cubicBezTo>
                  <a:cubicBezTo>
                    <a:pt x="3001" y="703"/>
                    <a:pt x="2798" y="620"/>
                    <a:pt x="2679" y="525"/>
                  </a:cubicBezTo>
                  <a:cubicBezTo>
                    <a:pt x="2584" y="430"/>
                    <a:pt x="2417" y="358"/>
                    <a:pt x="2584" y="191"/>
                  </a:cubicBezTo>
                  <a:cubicBezTo>
                    <a:pt x="2596" y="180"/>
                    <a:pt x="2608" y="144"/>
                    <a:pt x="2620" y="120"/>
                  </a:cubicBezTo>
                  <a:cubicBezTo>
                    <a:pt x="2596" y="84"/>
                    <a:pt x="2584" y="49"/>
                    <a:pt x="2560" y="13"/>
                  </a:cubicBezTo>
                  <a:cubicBezTo>
                    <a:pt x="2549" y="29"/>
                    <a:pt x="2533" y="38"/>
                    <a:pt x="2514" y="38"/>
                  </a:cubicBezTo>
                  <a:cubicBezTo>
                    <a:pt x="2492" y="38"/>
                    <a:pt x="2467" y="27"/>
                    <a:pt x="244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02" name="Google Shape;4602;p32"/>
            <p:cNvSpPr/>
            <p:nvPr/>
          </p:nvSpPr>
          <p:spPr>
            <a:xfrm>
              <a:off x="5108075" y="2163500"/>
              <a:ext cx="25025" cy="83350"/>
            </a:xfrm>
            <a:custGeom>
              <a:avLst/>
              <a:gdLst/>
              <a:ahLst/>
              <a:cxnLst/>
              <a:rect l="l" t="t" r="r" b="b"/>
              <a:pathLst>
                <a:path w="1001" h="3334" extrusionOk="0">
                  <a:moveTo>
                    <a:pt x="465" y="0"/>
                  </a:moveTo>
                  <a:lnTo>
                    <a:pt x="465" y="0"/>
                  </a:lnTo>
                  <a:cubicBezTo>
                    <a:pt x="0" y="1131"/>
                    <a:pt x="214" y="2250"/>
                    <a:pt x="453" y="3334"/>
                  </a:cubicBezTo>
                  <a:cubicBezTo>
                    <a:pt x="572" y="2917"/>
                    <a:pt x="512" y="2489"/>
                    <a:pt x="405" y="2096"/>
                  </a:cubicBezTo>
                  <a:cubicBezTo>
                    <a:pt x="262" y="1596"/>
                    <a:pt x="441" y="1131"/>
                    <a:pt x="417" y="572"/>
                  </a:cubicBezTo>
                  <a:lnTo>
                    <a:pt x="417" y="572"/>
                  </a:lnTo>
                  <a:cubicBezTo>
                    <a:pt x="584" y="726"/>
                    <a:pt x="679" y="798"/>
                    <a:pt x="762" y="869"/>
                  </a:cubicBezTo>
                  <a:cubicBezTo>
                    <a:pt x="869" y="857"/>
                    <a:pt x="929" y="822"/>
                    <a:pt x="976" y="726"/>
                  </a:cubicBezTo>
                  <a:cubicBezTo>
                    <a:pt x="1000" y="655"/>
                    <a:pt x="1000" y="560"/>
                    <a:pt x="976" y="476"/>
                  </a:cubicBezTo>
                  <a:cubicBezTo>
                    <a:pt x="929" y="405"/>
                    <a:pt x="822" y="381"/>
                    <a:pt x="762" y="322"/>
                  </a:cubicBezTo>
                  <a:cubicBezTo>
                    <a:pt x="691" y="353"/>
                    <a:pt x="638" y="366"/>
                    <a:pt x="598" y="366"/>
                  </a:cubicBezTo>
                  <a:cubicBezTo>
                    <a:pt x="428" y="366"/>
                    <a:pt x="513" y="116"/>
                    <a:pt x="46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03" name="Google Shape;4603;p32"/>
            <p:cNvSpPr/>
            <p:nvPr/>
          </p:nvSpPr>
          <p:spPr>
            <a:xfrm>
              <a:off x="6109675" y="2303300"/>
              <a:ext cx="65225" cy="19450"/>
            </a:xfrm>
            <a:custGeom>
              <a:avLst/>
              <a:gdLst/>
              <a:ahLst/>
              <a:cxnLst/>
              <a:rect l="l" t="t" r="r" b="b"/>
              <a:pathLst>
                <a:path w="2609" h="778" extrusionOk="0">
                  <a:moveTo>
                    <a:pt x="684" y="1"/>
                  </a:moveTo>
                  <a:cubicBezTo>
                    <a:pt x="552" y="1"/>
                    <a:pt x="418" y="35"/>
                    <a:pt x="286" y="87"/>
                  </a:cubicBezTo>
                  <a:cubicBezTo>
                    <a:pt x="1" y="433"/>
                    <a:pt x="298" y="433"/>
                    <a:pt x="513" y="492"/>
                  </a:cubicBezTo>
                  <a:cubicBezTo>
                    <a:pt x="536" y="492"/>
                    <a:pt x="584" y="504"/>
                    <a:pt x="620" y="504"/>
                  </a:cubicBezTo>
                  <a:lnTo>
                    <a:pt x="703" y="504"/>
                  </a:lnTo>
                  <a:cubicBezTo>
                    <a:pt x="716" y="503"/>
                    <a:pt x="729" y="502"/>
                    <a:pt x="742" y="502"/>
                  </a:cubicBezTo>
                  <a:cubicBezTo>
                    <a:pt x="855" y="502"/>
                    <a:pt x="951" y="551"/>
                    <a:pt x="1037" y="647"/>
                  </a:cubicBezTo>
                  <a:cubicBezTo>
                    <a:pt x="1054" y="648"/>
                    <a:pt x="1072" y="648"/>
                    <a:pt x="1090" y="648"/>
                  </a:cubicBezTo>
                  <a:cubicBezTo>
                    <a:pt x="1153" y="648"/>
                    <a:pt x="1216" y="643"/>
                    <a:pt x="1278" y="643"/>
                  </a:cubicBezTo>
                  <a:cubicBezTo>
                    <a:pt x="1399" y="643"/>
                    <a:pt x="1514" y="663"/>
                    <a:pt x="1608" y="778"/>
                  </a:cubicBezTo>
                  <a:lnTo>
                    <a:pt x="1727" y="778"/>
                  </a:lnTo>
                  <a:cubicBezTo>
                    <a:pt x="1792" y="727"/>
                    <a:pt x="1858" y="711"/>
                    <a:pt x="1925" y="711"/>
                  </a:cubicBezTo>
                  <a:cubicBezTo>
                    <a:pt x="2041" y="711"/>
                    <a:pt x="2158" y="758"/>
                    <a:pt x="2273" y="758"/>
                  </a:cubicBezTo>
                  <a:cubicBezTo>
                    <a:pt x="2326" y="758"/>
                    <a:pt x="2378" y="748"/>
                    <a:pt x="2430" y="718"/>
                  </a:cubicBezTo>
                  <a:cubicBezTo>
                    <a:pt x="2537" y="659"/>
                    <a:pt x="2596" y="587"/>
                    <a:pt x="2608" y="468"/>
                  </a:cubicBezTo>
                  <a:cubicBezTo>
                    <a:pt x="2144" y="266"/>
                    <a:pt x="1632" y="385"/>
                    <a:pt x="1168" y="195"/>
                  </a:cubicBezTo>
                  <a:cubicBezTo>
                    <a:pt x="1015" y="55"/>
                    <a:pt x="851" y="1"/>
                    <a:pt x="68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04" name="Google Shape;4604;p32"/>
            <p:cNvSpPr/>
            <p:nvPr/>
          </p:nvSpPr>
          <p:spPr>
            <a:xfrm>
              <a:off x="5197075" y="1819400"/>
              <a:ext cx="14300" cy="65800"/>
            </a:xfrm>
            <a:custGeom>
              <a:avLst/>
              <a:gdLst/>
              <a:ahLst/>
              <a:cxnLst/>
              <a:rect l="l" t="t" r="r" b="b"/>
              <a:pathLst>
                <a:path w="572" h="2632" extrusionOk="0">
                  <a:moveTo>
                    <a:pt x="357" y="1"/>
                  </a:moveTo>
                  <a:cubicBezTo>
                    <a:pt x="0" y="846"/>
                    <a:pt x="119" y="1727"/>
                    <a:pt x="107" y="2596"/>
                  </a:cubicBezTo>
                  <a:cubicBezTo>
                    <a:pt x="131" y="2620"/>
                    <a:pt x="179" y="2620"/>
                    <a:pt x="214" y="2632"/>
                  </a:cubicBezTo>
                  <a:cubicBezTo>
                    <a:pt x="453" y="2167"/>
                    <a:pt x="310" y="1667"/>
                    <a:pt x="393" y="1167"/>
                  </a:cubicBezTo>
                  <a:cubicBezTo>
                    <a:pt x="548" y="965"/>
                    <a:pt x="572" y="715"/>
                    <a:pt x="572" y="441"/>
                  </a:cubicBezTo>
                  <a:cubicBezTo>
                    <a:pt x="536" y="274"/>
                    <a:pt x="512" y="96"/>
                    <a:pt x="35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05" name="Google Shape;4605;p32"/>
            <p:cNvSpPr/>
            <p:nvPr/>
          </p:nvSpPr>
          <p:spPr>
            <a:xfrm>
              <a:off x="6216250" y="1842025"/>
              <a:ext cx="43175" cy="14300"/>
            </a:xfrm>
            <a:custGeom>
              <a:avLst/>
              <a:gdLst/>
              <a:ahLst/>
              <a:cxnLst/>
              <a:rect l="l" t="t" r="r" b="b"/>
              <a:pathLst>
                <a:path w="1727" h="572" extrusionOk="0">
                  <a:moveTo>
                    <a:pt x="345" y="0"/>
                  </a:moveTo>
                  <a:cubicBezTo>
                    <a:pt x="286" y="60"/>
                    <a:pt x="203" y="72"/>
                    <a:pt x="131" y="119"/>
                  </a:cubicBezTo>
                  <a:cubicBezTo>
                    <a:pt x="48" y="203"/>
                    <a:pt x="0" y="298"/>
                    <a:pt x="12" y="417"/>
                  </a:cubicBezTo>
                  <a:cubicBezTo>
                    <a:pt x="60" y="489"/>
                    <a:pt x="143" y="500"/>
                    <a:pt x="203" y="560"/>
                  </a:cubicBezTo>
                  <a:lnTo>
                    <a:pt x="488" y="560"/>
                  </a:lnTo>
                  <a:cubicBezTo>
                    <a:pt x="536" y="524"/>
                    <a:pt x="584" y="500"/>
                    <a:pt x="619" y="500"/>
                  </a:cubicBezTo>
                  <a:cubicBezTo>
                    <a:pt x="679" y="524"/>
                    <a:pt x="726" y="536"/>
                    <a:pt x="774" y="572"/>
                  </a:cubicBezTo>
                  <a:lnTo>
                    <a:pt x="917" y="572"/>
                  </a:lnTo>
                  <a:cubicBezTo>
                    <a:pt x="965" y="524"/>
                    <a:pt x="1024" y="477"/>
                    <a:pt x="1072" y="429"/>
                  </a:cubicBezTo>
                  <a:lnTo>
                    <a:pt x="1357" y="429"/>
                  </a:lnTo>
                  <a:cubicBezTo>
                    <a:pt x="1357" y="429"/>
                    <a:pt x="1369" y="441"/>
                    <a:pt x="1393" y="453"/>
                  </a:cubicBezTo>
                  <a:cubicBezTo>
                    <a:pt x="1404" y="460"/>
                    <a:pt x="1413" y="463"/>
                    <a:pt x="1422" y="463"/>
                  </a:cubicBezTo>
                  <a:cubicBezTo>
                    <a:pt x="1444" y="463"/>
                    <a:pt x="1463" y="446"/>
                    <a:pt x="1488" y="429"/>
                  </a:cubicBezTo>
                  <a:lnTo>
                    <a:pt x="1631" y="429"/>
                  </a:lnTo>
                  <a:cubicBezTo>
                    <a:pt x="1727" y="346"/>
                    <a:pt x="1727" y="239"/>
                    <a:pt x="1631" y="143"/>
                  </a:cubicBezTo>
                  <a:cubicBezTo>
                    <a:pt x="1500" y="72"/>
                    <a:pt x="1310" y="131"/>
                    <a:pt x="1203" y="0"/>
                  </a:cubicBezTo>
                  <a:lnTo>
                    <a:pt x="917" y="0"/>
                  </a:lnTo>
                  <a:cubicBezTo>
                    <a:pt x="917" y="0"/>
                    <a:pt x="905" y="12"/>
                    <a:pt x="881" y="24"/>
                  </a:cubicBezTo>
                  <a:cubicBezTo>
                    <a:pt x="867" y="31"/>
                    <a:pt x="854" y="34"/>
                    <a:pt x="842" y="34"/>
                  </a:cubicBezTo>
                  <a:cubicBezTo>
                    <a:pt x="814" y="34"/>
                    <a:pt x="791" y="17"/>
                    <a:pt x="77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06" name="Google Shape;4606;p32"/>
            <p:cNvSpPr/>
            <p:nvPr/>
          </p:nvSpPr>
          <p:spPr>
            <a:xfrm>
              <a:off x="6156400" y="2580500"/>
              <a:ext cx="40525" cy="19875"/>
            </a:xfrm>
            <a:custGeom>
              <a:avLst/>
              <a:gdLst/>
              <a:ahLst/>
              <a:cxnLst/>
              <a:rect l="l" t="t" r="r" b="b"/>
              <a:pathLst>
                <a:path w="1621" h="795" extrusionOk="0">
                  <a:moveTo>
                    <a:pt x="477" y="1"/>
                  </a:moveTo>
                  <a:cubicBezTo>
                    <a:pt x="358" y="108"/>
                    <a:pt x="203" y="167"/>
                    <a:pt x="96" y="298"/>
                  </a:cubicBezTo>
                  <a:cubicBezTo>
                    <a:pt x="61" y="346"/>
                    <a:pt x="25" y="406"/>
                    <a:pt x="1" y="465"/>
                  </a:cubicBezTo>
                  <a:cubicBezTo>
                    <a:pt x="10" y="538"/>
                    <a:pt x="26" y="604"/>
                    <a:pt x="98" y="604"/>
                  </a:cubicBezTo>
                  <a:cubicBezTo>
                    <a:pt x="119" y="604"/>
                    <a:pt x="146" y="598"/>
                    <a:pt x="180" y="584"/>
                  </a:cubicBezTo>
                  <a:cubicBezTo>
                    <a:pt x="381" y="712"/>
                    <a:pt x="594" y="737"/>
                    <a:pt x="811" y="737"/>
                  </a:cubicBezTo>
                  <a:cubicBezTo>
                    <a:pt x="955" y="737"/>
                    <a:pt x="1101" y="726"/>
                    <a:pt x="1248" y="726"/>
                  </a:cubicBezTo>
                  <a:cubicBezTo>
                    <a:pt x="1273" y="726"/>
                    <a:pt x="1298" y="726"/>
                    <a:pt x="1323" y="727"/>
                  </a:cubicBezTo>
                  <a:cubicBezTo>
                    <a:pt x="1363" y="773"/>
                    <a:pt x="1409" y="794"/>
                    <a:pt x="1456" y="794"/>
                  </a:cubicBezTo>
                  <a:cubicBezTo>
                    <a:pt x="1507" y="794"/>
                    <a:pt x="1559" y="770"/>
                    <a:pt x="1608" y="727"/>
                  </a:cubicBezTo>
                  <a:cubicBezTo>
                    <a:pt x="1585" y="572"/>
                    <a:pt x="1620" y="406"/>
                    <a:pt x="1454" y="298"/>
                  </a:cubicBezTo>
                  <a:cubicBezTo>
                    <a:pt x="1394" y="298"/>
                    <a:pt x="1346" y="287"/>
                    <a:pt x="1334" y="287"/>
                  </a:cubicBezTo>
                  <a:cubicBezTo>
                    <a:pt x="1196" y="298"/>
                    <a:pt x="1035" y="363"/>
                    <a:pt x="901" y="363"/>
                  </a:cubicBezTo>
                  <a:cubicBezTo>
                    <a:pt x="758" y="363"/>
                    <a:pt x="645" y="289"/>
                    <a:pt x="62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07" name="Google Shape;4607;p32"/>
            <p:cNvSpPr/>
            <p:nvPr/>
          </p:nvSpPr>
          <p:spPr>
            <a:xfrm>
              <a:off x="6151050" y="2501600"/>
              <a:ext cx="41700" cy="10925"/>
            </a:xfrm>
            <a:custGeom>
              <a:avLst/>
              <a:gdLst/>
              <a:ahLst/>
              <a:cxnLst/>
              <a:rect l="l" t="t" r="r" b="b"/>
              <a:pathLst>
                <a:path w="1668" h="437" extrusionOk="0">
                  <a:moveTo>
                    <a:pt x="1622" y="0"/>
                  </a:moveTo>
                  <a:cubicBezTo>
                    <a:pt x="1490" y="0"/>
                    <a:pt x="1371" y="54"/>
                    <a:pt x="1233" y="54"/>
                  </a:cubicBezTo>
                  <a:cubicBezTo>
                    <a:pt x="1212" y="54"/>
                    <a:pt x="1190" y="52"/>
                    <a:pt x="1167" y="49"/>
                  </a:cubicBezTo>
                  <a:cubicBezTo>
                    <a:pt x="1034" y="27"/>
                    <a:pt x="897" y="13"/>
                    <a:pt x="759" y="13"/>
                  </a:cubicBezTo>
                  <a:cubicBezTo>
                    <a:pt x="529" y="13"/>
                    <a:pt x="296" y="52"/>
                    <a:pt x="72" y="156"/>
                  </a:cubicBezTo>
                  <a:cubicBezTo>
                    <a:pt x="1" y="216"/>
                    <a:pt x="1" y="252"/>
                    <a:pt x="72" y="299"/>
                  </a:cubicBezTo>
                  <a:cubicBezTo>
                    <a:pt x="161" y="414"/>
                    <a:pt x="267" y="436"/>
                    <a:pt x="376" y="436"/>
                  </a:cubicBezTo>
                  <a:cubicBezTo>
                    <a:pt x="447" y="436"/>
                    <a:pt x="520" y="427"/>
                    <a:pt x="590" y="427"/>
                  </a:cubicBezTo>
                  <a:cubicBezTo>
                    <a:pt x="612" y="427"/>
                    <a:pt x="634" y="428"/>
                    <a:pt x="656" y="430"/>
                  </a:cubicBezTo>
                  <a:lnTo>
                    <a:pt x="810" y="430"/>
                  </a:lnTo>
                  <a:cubicBezTo>
                    <a:pt x="864" y="414"/>
                    <a:pt x="918" y="410"/>
                    <a:pt x="973" y="410"/>
                  </a:cubicBezTo>
                  <a:cubicBezTo>
                    <a:pt x="1050" y="410"/>
                    <a:pt x="1127" y="419"/>
                    <a:pt x="1203" y="419"/>
                  </a:cubicBezTo>
                  <a:cubicBezTo>
                    <a:pt x="1316" y="419"/>
                    <a:pt x="1425" y="399"/>
                    <a:pt x="1525" y="299"/>
                  </a:cubicBezTo>
                  <a:cubicBezTo>
                    <a:pt x="1560" y="240"/>
                    <a:pt x="1656" y="228"/>
                    <a:pt x="1668" y="133"/>
                  </a:cubicBezTo>
                  <a:cubicBezTo>
                    <a:pt x="1668" y="97"/>
                    <a:pt x="1656" y="49"/>
                    <a:pt x="1656" y="2"/>
                  </a:cubicBezTo>
                  <a:cubicBezTo>
                    <a:pt x="1644" y="1"/>
                    <a:pt x="1633" y="0"/>
                    <a:pt x="162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08" name="Google Shape;4608;p32"/>
            <p:cNvSpPr/>
            <p:nvPr/>
          </p:nvSpPr>
          <p:spPr>
            <a:xfrm>
              <a:off x="6173075" y="2315000"/>
              <a:ext cx="44675" cy="10750"/>
            </a:xfrm>
            <a:custGeom>
              <a:avLst/>
              <a:gdLst/>
              <a:ahLst/>
              <a:cxnLst/>
              <a:rect l="l" t="t" r="r" b="b"/>
              <a:pathLst>
                <a:path w="1787" h="430" extrusionOk="0">
                  <a:moveTo>
                    <a:pt x="203" y="0"/>
                  </a:moveTo>
                  <a:cubicBezTo>
                    <a:pt x="120" y="84"/>
                    <a:pt x="60" y="179"/>
                    <a:pt x="13" y="274"/>
                  </a:cubicBezTo>
                  <a:cubicBezTo>
                    <a:pt x="1" y="334"/>
                    <a:pt x="25" y="381"/>
                    <a:pt x="72" y="429"/>
                  </a:cubicBezTo>
                  <a:lnTo>
                    <a:pt x="918" y="429"/>
                  </a:lnTo>
                  <a:cubicBezTo>
                    <a:pt x="1048" y="370"/>
                    <a:pt x="1173" y="340"/>
                    <a:pt x="1296" y="340"/>
                  </a:cubicBezTo>
                  <a:cubicBezTo>
                    <a:pt x="1418" y="340"/>
                    <a:pt x="1537" y="370"/>
                    <a:pt x="1656" y="429"/>
                  </a:cubicBezTo>
                  <a:lnTo>
                    <a:pt x="1787" y="429"/>
                  </a:lnTo>
                  <a:cubicBezTo>
                    <a:pt x="1748" y="161"/>
                    <a:pt x="1556" y="8"/>
                    <a:pt x="1371" y="8"/>
                  </a:cubicBezTo>
                  <a:cubicBezTo>
                    <a:pt x="1326" y="8"/>
                    <a:pt x="1281" y="17"/>
                    <a:pt x="1239" y="36"/>
                  </a:cubicBezTo>
                  <a:cubicBezTo>
                    <a:pt x="1120" y="88"/>
                    <a:pt x="1008" y="107"/>
                    <a:pt x="900" y="107"/>
                  </a:cubicBezTo>
                  <a:cubicBezTo>
                    <a:pt x="661" y="107"/>
                    <a:pt x="441" y="17"/>
                    <a:pt x="20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09" name="Google Shape;4609;p32"/>
            <p:cNvSpPr/>
            <p:nvPr/>
          </p:nvSpPr>
          <p:spPr>
            <a:xfrm>
              <a:off x="6177850" y="2295400"/>
              <a:ext cx="51500" cy="14675"/>
            </a:xfrm>
            <a:custGeom>
              <a:avLst/>
              <a:gdLst/>
              <a:ahLst/>
              <a:cxnLst/>
              <a:rect l="l" t="t" r="r" b="b"/>
              <a:pathLst>
                <a:path w="2060" h="587" extrusionOk="0">
                  <a:moveTo>
                    <a:pt x="1021" y="0"/>
                  </a:moveTo>
                  <a:cubicBezTo>
                    <a:pt x="971" y="0"/>
                    <a:pt x="925" y="21"/>
                    <a:pt x="881" y="70"/>
                  </a:cubicBezTo>
                  <a:cubicBezTo>
                    <a:pt x="774" y="165"/>
                    <a:pt x="643" y="130"/>
                    <a:pt x="524" y="189"/>
                  </a:cubicBezTo>
                  <a:cubicBezTo>
                    <a:pt x="346" y="249"/>
                    <a:pt x="107" y="165"/>
                    <a:pt x="0" y="392"/>
                  </a:cubicBezTo>
                  <a:cubicBezTo>
                    <a:pt x="165" y="492"/>
                    <a:pt x="339" y="518"/>
                    <a:pt x="516" y="518"/>
                  </a:cubicBezTo>
                  <a:cubicBezTo>
                    <a:pt x="692" y="518"/>
                    <a:pt x="870" y="493"/>
                    <a:pt x="1045" y="493"/>
                  </a:cubicBezTo>
                  <a:cubicBezTo>
                    <a:pt x="1090" y="493"/>
                    <a:pt x="1135" y="495"/>
                    <a:pt x="1179" y="499"/>
                  </a:cubicBezTo>
                  <a:cubicBezTo>
                    <a:pt x="1212" y="450"/>
                    <a:pt x="1250" y="417"/>
                    <a:pt x="1282" y="417"/>
                  </a:cubicBezTo>
                  <a:cubicBezTo>
                    <a:pt x="1297" y="417"/>
                    <a:pt x="1311" y="424"/>
                    <a:pt x="1322" y="439"/>
                  </a:cubicBezTo>
                  <a:cubicBezTo>
                    <a:pt x="1448" y="531"/>
                    <a:pt x="1563" y="587"/>
                    <a:pt x="1671" y="587"/>
                  </a:cubicBezTo>
                  <a:cubicBezTo>
                    <a:pt x="1787" y="587"/>
                    <a:pt x="1896" y="522"/>
                    <a:pt x="2000" y="368"/>
                  </a:cubicBezTo>
                  <a:cubicBezTo>
                    <a:pt x="2024" y="332"/>
                    <a:pt x="2036" y="320"/>
                    <a:pt x="2060" y="284"/>
                  </a:cubicBezTo>
                  <a:cubicBezTo>
                    <a:pt x="2036" y="261"/>
                    <a:pt x="2012" y="249"/>
                    <a:pt x="2000" y="213"/>
                  </a:cubicBezTo>
                  <a:lnTo>
                    <a:pt x="1858" y="213"/>
                  </a:lnTo>
                  <a:cubicBezTo>
                    <a:pt x="1858" y="201"/>
                    <a:pt x="1846" y="201"/>
                    <a:pt x="1822" y="189"/>
                  </a:cubicBezTo>
                  <a:cubicBezTo>
                    <a:pt x="1811" y="182"/>
                    <a:pt x="1802" y="179"/>
                    <a:pt x="1793" y="179"/>
                  </a:cubicBezTo>
                  <a:cubicBezTo>
                    <a:pt x="1771" y="179"/>
                    <a:pt x="1752" y="196"/>
                    <a:pt x="1727" y="213"/>
                  </a:cubicBezTo>
                  <a:cubicBezTo>
                    <a:pt x="1727" y="213"/>
                    <a:pt x="1715" y="225"/>
                    <a:pt x="1679" y="249"/>
                  </a:cubicBezTo>
                  <a:cubicBezTo>
                    <a:pt x="1655" y="249"/>
                    <a:pt x="1619" y="225"/>
                    <a:pt x="1596" y="201"/>
                  </a:cubicBezTo>
                  <a:cubicBezTo>
                    <a:pt x="1536" y="153"/>
                    <a:pt x="1489" y="106"/>
                    <a:pt x="1441" y="70"/>
                  </a:cubicBezTo>
                  <a:cubicBezTo>
                    <a:pt x="1358" y="70"/>
                    <a:pt x="1250" y="46"/>
                    <a:pt x="1167" y="46"/>
                  </a:cubicBezTo>
                  <a:cubicBezTo>
                    <a:pt x="1116" y="18"/>
                    <a:pt x="1067" y="0"/>
                    <a:pt x="102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10" name="Google Shape;4610;p32"/>
            <p:cNvSpPr/>
            <p:nvPr/>
          </p:nvSpPr>
          <p:spPr>
            <a:xfrm>
              <a:off x="6134100" y="1992350"/>
              <a:ext cx="36325" cy="14000"/>
            </a:xfrm>
            <a:custGeom>
              <a:avLst/>
              <a:gdLst/>
              <a:ahLst/>
              <a:cxnLst/>
              <a:rect l="l" t="t" r="r" b="b"/>
              <a:pathLst>
                <a:path w="1453" h="560" extrusionOk="0">
                  <a:moveTo>
                    <a:pt x="905" y="0"/>
                  </a:moveTo>
                  <a:cubicBezTo>
                    <a:pt x="747" y="75"/>
                    <a:pt x="606" y="254"/>
                    <a:pt x="435" y="254"/>
                  </a:cubicBezTo>
                  <a:cubicBezTo>
                    <a:pt x="360" y="254"/>
                    <a:pt x="280" y="221"/>
                    <a:pt x="191" y="131"/>
                  </a:cubicBezTo>
                  <a:cubicBezTo>
                    <a:pt x="60" y="179"/>
                    <a:pt x="0" y="262"/>
                    <a:pt x="0" y="393"/>
                  </a:cubicBezTo>
                  <a:cubicBezTo>
                    <a:pt x="12" y="429"/>
                    <a:pt x="24" y="441"/>
                    <a:pt x="36" y="476"/>
                  </a:cubicBezTo>
                  <a:cubicBezTo>
                    <a:pt x="95" y="488"/>
                    <a:pt x="143" y="536"/>
                    <a:pt x="191" y="560"/>
                  </a:cubicBezTo>
                  <a:lnTo>
                    <a:pt x="619" y="560"/>
                  </a:lnTo>
                  <a:cubicBezTo>
                    <a:pt x="689" y="454"/>
                    <a:pt x="771" y="423"/>
                    <a:pt x="858" y="423"/>
                  </a:cubicBezTo>
                  <a:cubicBezTo>
                    <a:pt x="978" y="423"/>
                    <a:pt x="1109" y="481"/>
                    <a:pt x="1233" y="481"/>
                  </a:cubicBezTo>
                  <a:cubicBezTo>
                    <a:pt x="1311" y="481"/>
                    <a:pt x="1385" y="458"/>
                    <a:pt x="1453" y="381"/>
                  </a:cubicBezTo>
                  <a:cubicBezTo>
                    <a:pt x="1310" y="202"/>
                    <a:pt x="905" y="357"/>
                    <a:pt x="90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11" name="Google Shape;4611;p32"/>
            <p:cNvSpPr/>
            <p:nvPr/>
          </p:nvSpPr>
          <p:spPr>
            <a:xfrm>
              <a:off x="5208675" y="2053350"/>
              <a:ext cx="14900" cy="45425"/>
            </a:xfrm>
            <a:custGeom>
              <a:avLst/>
              <a:gdLst/>
              <a:ahLst/>
              <a:cxnLst/>
              <a:rect l="l" t="t" r="r" b="b"/>
              <a:pathLst>
                <a:path w="596" h="1817" extrusionOk="0">
                  <a:moveTo>
                    <a:pt x="179" y="1"/>
                  </a:moveTo>
                  <a:cubicBezTo>
                    <a:pt x="60" y="72"/>
                    <a:pt x="36" y="191"/>
                    <a:pt x="24" y="310"/>
                  </a:cubicBezTo>
                  <a:cubicBezTo>
                    <a:pt x="12" y="596"/>
                    <a:pt x="60" y="858"/>
                    <a:pt x="131" y="1096"/>
                  </a:cubicBezTo>
                  <a:cubicBezTo>
                    <a:pt x="227" y="1322"/>
                    <a:pt x="179" y="1513"/>
                    <a:pt x="0" y="1668"/>
                  </a:cubicBezTo>
                  <a:cubicBezTo>
                    <a:pt x="24" y="1727"/>
                    <a:pt x="72" y="1775"/>
                    <a:pt x="131" y="1799"/>
                  </a:cubicBezTo>
                  <a:cubicBezTo>
                    <a:pt x="165" y="1811"/>
                    <a:pt x="198" y="1816"/>
                    <a:pt x="231" y="1816"/>
                  </a:cubicBezTo>
                  <a:cubicBezTo>
                    <a:pt x="293" y="1816"/>
                    <a:pt x="355" y="1798"/>
                    <a:pt x="417" y="1775"/>
                  </a:cubicBezTo>
                  <a:cubicBezTo>
                    <a:pt x="501" y="1703"/>
                    <a:pt x="548" y="1632"/>
                    <a:pt x="584" y="1537"/>
                  </a:cubicBezTo>
                  <a:cubicBezTo>
                    <a:pt x="596" y="1465"/>
                    <a:pt x="596" y="1406"/>
                    <a:pt x="596" y="1334"/>
                  </a:cubicBezTo>
                  <a:cubicBezTo>
                    <a:pt x="560" y="1096"/>
                    <a:pt x="489" y="870"/>
                    <a:pt x="429" y="656"/>
                  </a:cubicBezTo>
                  <a:cubicBezTo>
                    <a:pt x="358" y="429"/>
                    <a:pt x="381" y="179"/>
                    <a:pt x="17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12" name="Google Shape;4612;p32"/>
            <p:cNvSpPr/>
            <p:nvPr/>
          </p:nvSpPr>
          <p:spPr>
            <a:xfrm>
              <a:off x="6267150" y="3045025"/>
              <a:ext cx="53000" cy="11500"/>
            </a:xfrm>
            <a:custGeom>
              <a:avLst/>
              <a:gdLst/>
              <a:ahLst/>
              <a:cxnLst/>
              <a:rect l="l" t="t" r="r" b="b"/>
              <a:pathLst>
                <a:path w="2120" h="460" extrusionOk="0">
                  <a:moveTo>
                    <a:pt x="1007" y="0"/>
                  </a:moveTo>
                  <a:cubicBezTo>
                    <a:pt x="965" y="0"/>
                    <a:pt x="923" y="9"/>
                    <a:pt x="881" y="17"/>
                  </a:cubicBezTo>
                  <a:cubicBezTo>
                    <a:pt x="810" y="53"/>
                    <a:pt x="714" y="101"/>
                    <a:pt x="631" y="124"/>
                  </a:cubicBezTo>
                  <a:cubicBezTo>
                    <a:pt x="602" y="131"/>
                    <a:pt x="573" y="134"/>
                    <a:pt x="544" y="134"/>
                  </a:cubicBezTo>
                  <a:cubicBezTo>
                    <a:pt x="442" y="134"/>
                    <a:pt x="342" y="101"/>
                    <a:pt x="245" y="101"/>
                  </a:cubicBezTo>
                  <a:cubicBezTo>
                    <a:pt x="177" y="101"/>
                    <a:pt x="111" y="117"/>
                    <a:pt x="48" y="172"/>
                  </a:cubicBezTo>
                  <a:cubicBezTo>
                    <a:pt x="0" y="232"/>
                    <a:pt x="0" y="291"/>
                    <a:pt x="48" y="351"/>
                  </a:cubicBezTo>
                  <a:lnTo>
                    <a:pt x="1346" y="351"/>
                  </a:lnTo>
                  <a:cubicBezTo>
                    <a:pt x="1420" y="415"/>
                    <a:pt x="1505" y="460"/>
                    <a:pt x="1607" y="460"/>
                  </a:cubicBezTo>
                  <a:cubicBezTo>
                    <a:pt x="1619" y="460"/>
                    <a:pt x="1631" y="459"/>
                    <a:pt x="1643" y="458"/>
                  </a:cubicBezTo>
                  <a:cubicBezTo>
                    <a:pt x="1703" y="424"/>
                    <a:pt x="1769" y="396"/>
                    <a:pt x="1836" y="396"/>
                  </a:cubicBezTo>
                  <a:cubicBezTo>
                    <a:pt x="1863" y="396"/>
                    <a:pt x="1890" y="400"/>
                    <a:pt x="1917" y="410"/>
                  </a:cubicBezTo>
                  <a:cubicBezTo>
                    <a:pt x="1925" y="412"/>
                    <a:pt x="1933" y="413"/>
                    <a:pt x="1941" y="413"/>
                  </a:cubicBezTo>
                  <a:cubicBezTo>
                    <a:pt x="1980" y="413"/>
                    <a:pt x="2016" y="390"/>
                    <a:pt x="2036" y="351"/>
                  </a:cubicBezTo>
                  <a:cubicBezTo>
                    <a:pt x="2119" y="255"/>
                    <a:pt x="2119" y="160"/>
                    <a:pt x="2036" y="65"/>
                  </a:cubicBezTo>
                  <a:cubicBezTo>
                    <a:pt x="1994" y="29"/>
                    <a:pt x="1947" y="11"/>
                    <a:pt x="1899" y="11"/>
                  </a:cubicBezTo>
                  <a:cubicBezTo>
                    <a:pt x="1852" y="11"/>
                    <a:pt x="1804" y="29"/>
                    <a:pt x="1762" y="65"/>
                  </a:cubicBezTo>
                  <a:cubicBezTo>
                    <a:pt x="1643" y="89"/>
                    <a:pt x="1536" y="89"/>
                    <a:pt x="1429" y="101"/>
                  </a:cubicBezTo>
                  <a:cubicBezTo>
                    <a:pt x="1396" y="120"/>
                    <a:pt x="1364" y="128"/>
                    <a:pt x="1333" y="128"/>
                  </a:cubicBezTo>
                  <a:cubicBezTo>
                    <a:pt x="1231" y="128"/>
                    <a:pt x="1142" y="42"/>
                    <a:pt x="1060" y="5"/>
                  </a:cubicBezTo>
                  <a:cubicBezTo>
                    <a:pt x="1042" y="2"/>
                    <a:pt x="1025" y="0"/>
                    <a:pt x="100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13" name="Google Shape;4613;p32"/>
            <p:cNvSpPr/>
            <p:nvPr/>
          </p:nvSpPr>
          <p:spPr>
            <a:xfrm>
              <a:off x="6101650" y="2870650"/>
              <a:ext cx="44375" cy="10800"/>
            </a:xfrm>
            <a:custGeom>
              <a:avLst/>
              <a:gdLst/>
              <a:ahLst/>
              <a:cxnLst/>
              <a:rect l="l" t="t" r="r" b="b"/>
              <a:pathLst>
                <a:path w="1775" h="432" extrusionOk="0">
                  <a:moveTo>
                    <a:pt x="771" y="1"/>
                  </a:moveTo>
                  <a:cubicBezTo>
                    <a:pt x="713" y="1"/>
                    <a:pt x="655" y="5"/>
                    <a:pt x="596" y="15"/>
                  </a:cubicBezTo>
                  <a:cubicBezTo>
                    <a:pt x="537" y="66"/>
                    <a:pt x="469" y="77"/>
                    <a:pt x="398" y="77"/>
                  </a:cubicBezTo>
                  <a:cubicBezTo>
                    <a:pt x="342" y="77"/>
                    <a:pt x="285" y="70"/>
                    <a:pt x="230" y="70"/>
                  </a:cubicBezTo>
                  <a:cubicBezTo>
                    <a:pt x="141" y="70"/>
                    <a:pt x="60" y="88"/>
                    <a:pt x="0" y="182"/>
                  </a:cubicBezTo>
                  <a:cubicBezTo>
                    <a:pt x="147" y="287"/>
                    <a:pt x="306" y="305"/>
                    <a:pt x="470" y="305"/>
                  </a:cubicBezTo>
                  <a:cubicBezTo>
                    <a:pt x="561" y="305"/>
                    <a:pt x="654" y="300"/>
                    <a:pt x="748" y="300"/>
                  </a:cubicBezTo>
                  <a:cubicBezTo>
                    <a:pt x="772" y="300"/>
                    <a:pt x="797" y="300"/>
                    <a:pt x="822" y="301"/>
                  </a:cubicBezTo>
                  <a:cubicBezTo>
                    <a:pt x="863" y="305"/>
                    <a:pt x="906" y="306"/>
                    <a:pt x="948" y="306"/>
                  </a:cubicBezTo>
                  <a:cubicBezTo>
                    <a:pt x="1020" y="306"/>
                    <a:pt x="1093" y="302"/>
                    <a:pt x="1165" y="302"/>
                  </a:cubicBezTo>
                  <a:cubicBezTo>
                    <a:pt x="1330" y="302"/>
                    <a:pt x="1491" y="320"/>
                    <a:pt x="1631" y="432"/>
                  </a:cubicBezTo>
                  <a:lnTo>
                    <a:pt x="1739" y="432"/>
                  </a:lnTo>
                  <a:cubicBezTo>
                    <a:pt x="1750" y="349"/>
                    <a:pt x="1750" y="253"/>
                    <a:pt x="1774" y="170"/>
                  </a:cubicBezTo>
                  <a:cubicBezTo>
                    <a:pt x="1437" y="160"/>
                    <a:pt x="1118" y="1"/>
                    <a:pt x="77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14" name="Google Shape;4614;p32"/>
            <p:cNvSpPr/>
            <p:nvPr/>
          </p:nvSpPr>
          <p:spPr>
            <a:xfrm>
              <a:off x="6171300" y="2056925"/>
              <a:ext cx="28900" cy="12525"/>
            </a:xfrm>
            <a:custGeom>
              <a:avLst/>
              <a:gdLst/>
              <a:ahLst/>
              <a:cxnLst/>
              <a:rect l="l" t="t" r="r" b="b"/>
              <a:pathLst>
                <a:path w="1156" h="501" extrusionOk="0">
                  <a:moveTo>
                    <a:pt x="143" y="1"/>
                  </a:moveTo>
                  <a:cubicBezTo>
                    <a:pt x="84" y="60"/>
                    <a:pt x="12" y="120"/>
                    <a:pt x="0" y="215"/>
                  </a:cubicBezTo>
                  <a:lnTo>
                    <a:pt x="0" y="298"/>
                  </a:lnTo>
                  <a:cubicBezTo>
                    <a:pt x="60" y="388"/>
                    <a:pt x="139" y="445"/>
                    <a:pt x="219" y="445"/>
                  </a:cubicBezTo>
                  <a:cubicBezTo>
                    <a:pt x="266" y="445"/>
                    <a:pt x="313" y="426"/>
                    <a:pt x="357" y="382"/>
                  </a:cubicBezTo>
                  <a:cubicBezTo>
                    <a:pt x="439" y="291"/>
                    <a:pt x="513" y="253"/>
                    <a:pt x="581" y="253"/>
                  </a:cubicBezTo>
                  <a:cubicBezTo>
                    <a:pt x="683" y="253"/>
                    <a:pt x="772" y="335"/>
                    <a:pt x="858" y="441"/>
                  </a:cubicBezTo>
                  <a:cubicBezTo>
                    <a:pt x="869" y="453"/>
                    <a:pt x="905" y="465"/>
                    <a:pt x="929" y="501"/>
                  </a:cubicBezTo>
                  <a:cubicBezTo>
                    <a:pt x="965" y="465"/>
                    <a:pt x="977" y="453"/>
                    <a:pt x="1012" y="441"/>
                  </a:cubicBezTo>
                  <a:cubicBezTo>
                    <a:pt x="1072" y="382"/>
                    <a:pt x="1096" y="334"/>
                    <a:pt x="1155" y="286"/>
                  </a:cubicBezTo>
                  <a:lnTo>
                    <a:pt x="1155"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15" name="Google Shape;4615;p32"/>
            <p:cNvSpPr/>
            <p:nvPr/>
          </p:nvSpPr>
          <p:spPr>
            <a:xfrm>
              <a:off x="6198075" y="1840825"/>
              <a:ext cx="24750" cy="15125"/>
            </a:xfrm>
            <a:custGeom>
              <a:avLst/>
              <a:gdLst/>
              <a:ahLst/>
              <a:cxnLst/>
              <a:rect l="l" t="t" r="r" b="b"/>
              <a:pathLst>
                <a:path w="990" h="605" extrusionOk="0">
                  <a:moveTo>
                    <a:pt x="72" y="1"/>
                  </a:moveTo>
                  <a:cubicBezTo>
                    <a:pt x="37" y="25"/>
                    <a:pt x="25" y="48"/>
                    <a:pt x="13" y="72"/>
                  </a:cubicBezTo>
                  <a:cubicBezTo>
                    <a:pt x="1" y="167"/>
                    <a:pt x="13" y="251"/>
                    <a:pt x="84" y="310"/>
                  </a:cubicBezTo>
                  <a:cubicBezTo>
                    <a:pt x="221" y="457"/>
                    <a:pt x="348" y="604"/>
                    <a:pt x="564" y="604"/>
                  </a:cubicBezTo>
                  <a:cubicBezTo>
                    <a:pt x="593" y="604"/>
                    <a:pt x="623" y="602"/>
                    <a:pt x="656" y="596"/>
                  </a:cubicBezTo>
                  <a:cubicBezTo>
                    <a:pt x="691" y="548"/>
                    <a:pt x="787" y="548"/>
                    <a:pt x="799" y="465"/>
                  </a:cubicBezTo>
                  <a:cubicBezTo>
                    <a:pt x="858" y="358"/>
                    <a:pt x="906" y="263"/>
                    <a:pt x="953" y="167"/>
                  </a:cubicBezTo>
                  <a:cubicBezTo>
                    <a:pt x="989" y="120"/>
                    <a:pt x="989" y="72"/>
                    <a:pt x="930" y="25"/>
                  </a:cubicBezTo>
                  <a:lnTo>
                    <a:pt x="799" y="25"/>
                  </a:lnTo>
                  <a:cubicBezTo>
                    <a:pt x="739" y="84"/>
                    <a:pt x="656" y="108"/>
                    <a:pt x="572" y="108"/>
                  </a:cubicBezTo>
                  <a:cubicBezTo>
                    <a:pt x="489" y="108"/>
                    <a:pt x="418" y="84"/>
                    <a:pt x="358" y="25"/>
                  </a:cubicBezTo>
                  <a:lnTo>
                    <a:pt x="215" y="25"/>
                  </a:lnTo>
                  <a:cubicBezTo>
                    <a:pt x="156" y="25"/>
                    <a:pt x="120" y="25"/>
                    <a:pt x="7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16" name="Google Shape;4616;p32"/>
            <p:cNvSpPr/>
            <p:nvPr/>
          </p:nvSpPr>
          <p:spPr>
            <a:xfrm>
              <a:off x="6131400" y="2910600"/>
              <a:ext cx="21475" cy="14550"/>
            </a:xfrm>
            <a:custGeom>
              <a:avLst/>
              <a:gdLst/>
              <a:ahLst/>
              <a:cxnLst/>
              <a:rect l="l" t="t" r="r" b="b"/>
              <a:pathLst>
                <a:path w="859" h="582" extrusionOk="0">
                  <a:moveTo>
                    <a:pt x="13" y="1"/>
                  </a:moveTo>
                  <a:cubicBezTo>
                    <a:pt x="1" y="251"/>
                    <a:pt x="25" y="489"/>
                    <a:pt x="322" y="548"/>
                  </a:cubicBezTo>
                  <a:cubicBezTo>
                    <a:pt x="400" y="565"/>
                    <a:pt x="483" y="581"/>
                    <a:pt x="560" y="581"/>
                  </a:cubicBezTo>
                  <a:cubicBezTo>
                    <a:pt x="708" y="581"/>
                    <a:pt x="835" y="521"/>
                    <a:pt x="858" y="287"/>
                  </a:cubicBezTo>
                  <a:cubicBezTo>
                    <a:pt x="763" y="156"/>
                    <a:pt x="549" y="287"/>
                    <a:pt x="429" y="132"/>
                  </a:cubicBezTo>
                  <a:lnTo>
                    <a:pt x="299" y="132"/>
                  </a:lnTo>
                  <a:cubicBezTo>
                    <a:pt x="239" y="84"/>
                    <a:pt x="191" y="36"/>
                    <a:pt x="14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17" name="Google Shape;4617;p32"/>
            <p:cNvSpPr/>
            <p:nvPr/>
          </p:nvSpPr>
          <p:spPr>
            <a:xfrm>
              <a:off x="6255525" y="2720100"/>
              <a:ext cx="25025" cy="12825"/>
            </a:xfrm>
            <a:custGeom>
              <a:avLst/>
              <a:gdLst/>
              <a:ahLst/>
              <a:cxnLst/>
              <a:rect l="l" t="t" r="r" b="b"/>
              <a:pathLst>
                <a:path w="1001" h="513" extrusionOk="0">
                  <a:moveTo>
                    <a:pt x="48" y="1"/>
                  </a:moveTo>
                  <a:lnTo>
                    <a:pt x="48" y="48"/>
                  </a:lnTo>
                  <a:cubicBezTo>
                    <a:pt x="1" y="167"/>
                    <a:pt x="60" y="251"/>
                    <a:pt x="132" y="322"/>
                  </a:cubicBezTo>
                  <a:cubicBezTo>
                    <a:pt x="215" y="370"/>
                    <a:pt x="287" y="382"/>
                    <a:pt x="346" y="441"/>
                  </a:cubicBezTo>
                  <a:cubicBezTo>
                    <a:pt x="423" y="489"/>
                    <a:pt x="495" y="513"/>
                    <a:pt x="565" y="513"/>
                  </a:cubicBezTo>
                  <a:cubicBezTo>
                    <a:pt x="635" y="513"/>
                    <a:pt x="703" y="489"/>
                    <a:pt x="775" y="441"/>
                  </a:cubicBezTo>
                  <a:lnTo>
                    <a:pt x="929" y="441"/>
                  </a:lnTo>
                  <a:cubicBezTo>
                    <a:pt x="1001" y="358"/>
                    <a:pt x="1001" y="263"/>
                    <a:pt x="929" y="167"/>
                  </a:cubicBezTo>
                  <a:cubicBezTo>
                    <a:pt x="882" y="167"/>
                    <a:pt x="822" y="144"/>
                    <a:pt x="775" y="144"/>
                  </a:cubicBezTo>
                  <a:cubicBezTo>
                    <a:pt x="739" y="108"/>
                    <a:pt x="679" y="60"/>
                    <a:pt x="620" y="25"/>
                  </a:cubicBezTo>
                  <a:lnTo>
                    <a:pt x="477" y="25"/>
                  </a:lnTo>
                  <a:cubicBezTo>
                    <a:pt x="477" y="25"/>
                    <a:pt x="465" y="48"/>
                    <a:pt x="441" y="60"/>
                  </a:cubicBezTo>
                  <a:cubicBezTo>
                    <a:pt x="394" y="60"/>
                    <a:pt x="358" y="48"/>
                    <a:pt x="334" y="13"/>
                  </a:cubicBezTo>
                  <a:cubicBezTo>
                    <a:pt x="239" y="13"/>
                    <a:pt x="132" y="1"/>
                    <a:pt x="4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18" name="Google Shape;4618;p32"/>
            <p:cNvSpPr/>
            <p:nvPr/>
          </p:nvSpPr>
          <p:spPr>
            <a:xfrm>
              <a:off x="5177425" y="2099275"/>
              <a:ext cx="21450" cy="11625"/>
            </a:xfrm>
            <a:custGeom>
              <a:avLst/>
              <a:gdLst/>
              <a:ahLst/>
              <a:cxnLst/>
              <a:rect l="l" t="t" r="r" b="b"/>
              <a:pathLst>
                <a:path w="858" h="465" extrusionOk="0">
                  <a:moveTo>
                    <a:pt x="596" y="1"/>
                  </a:moveTo>
                  <a:cubicBezTo>
                    <a:pt x="389" y="1"/>
                    <a:pt x="191" y="76"/>
                    <a:pt x="0" y="176"/>
                  </a:cubicBezTo>
                  <a:lnTo>
                    <a:pt x="0" y="307"/>
                  </a:lnTo>
                  <a:cubicBezTo>
                    <a:pt x="12" y="390"/>
                    <a:pt x="107" y="390"/>
                    <a:pt x="143" y="450"/>
                  </a:cubicBezTo>
                  <a:cubicBezTo>
                    <a:pt x="165" y="448"/>
                    <a:pt x="187" y="447"/>
                    <a:pt x="209" y="447"/>
                  </a:cubicBezTo>
                  <a:cubicBezTo>
                    <a:pt x="309" y="447"/>
                    <a:pt x="413" y="465"/>
                    <a:pt x="514" y="465"/>
                  </a:cubicBezTo>
                  <a:cubicBezTo>
                    <a:pt x="637" y="465"/>
                    <a:pt x="756" y="438"/>
                    <a:pt x="858" y="319"/>
                  </a:cubicBezTo>
                  <a:cubicBezTo>
                    <a:pt x="798" y="247"/>
                    <a:pt x="619" y="236"/>
                    <a:pt x="762" y="81"/>
                  </a:cubicBezTo>
                  <a:cubicBezTo>
                    <a:pt x="739" y="57"/>
                    <a:pt x="727" y="33"/>
                    <a:pt x="715" y="9"/>
                  </a:cubicBezTo>
                  <a:cubicBezTo>
                    <a:pt x="675" y="4"/>
                    <a:pt x="636" y="1"/>
                    <a:pt x="59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19" name="Google Shape;4619;p32"/>
            <p:cNvSpPr/>
            <p:nvPr/>
          </p:nvSpPr>
          <p:spPr>
            <a:xfrm>
              <a:off x="5378350" y="2705525"/>
              <a:ext cx="13100" cy="25625"/>
            </a:xfrm>
            <a:custGeom>
              <a:avLst/>
              <a:gdLst/>
              <a:ahLst/>
              <a:cxnLst/>
              <a:rect l="l" t="t" r="r" b="b"/>
              <a:pathLst>
                <a:path w="524" h="1025" extrusionOk="0">
                  <a:moveTo>
                    <a:pt x="417" y="0"/>
                  </a:moveTo>
                  <a:cubicBezTo>
                    <a:pt x="179" y="239"/>
                    <a:pt x="60" y="536"/>
                    <a:pt x="0" y="870"/>
                  </a:cubicBezTo>
                  <a:cubicBezTo>
                    <a:pt x="0" y="929"/>
                    <a:pt x="12" y="965"/>
                    <a:pt x="24" y="1024"/>
                  </a:cubicBezTo>
                  <a:cubicBezTo>
                    <a:pt x="429" y="822"/>
                    <a:pt x="524" y="477"/>
                    <a:pt x="464" y="60"/>
                  </a:cubicBezTo>
                  <a:cubicBezTo>
                    <a:pt x="441" y="48"/>
                    <a:pt x="429" y="12"/>
                    <a:pt x="41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20" name="Google Shape;4620;p32"/>
            <p:cNvSpPr/>
            <p:nvPr/>
          </p:nvSpPr>
          <p:spPr>
            <a:xfrm>
              <a:off x="6195100" y="2243550"/>
              <a:ext cx="19075" cy="8750"/>
            </a:xfrm>
            <a:custGeom>
              <a:avLst/>
              <a:gdLst/>
              <a:ahLst/>
              <a:cxnLst/>
              <a:rect l="l" t="t" r="r" b="b"/>
              <a:pathLst>
                <a:path w="763" h="350" extrusionOk="0">
                  <a:moveTo>
                    <a:pt x="37" y="1"/>
                  </a:moveTo>
                  <a:cubicBezTo>
                    <a:pt x="1" y="37"/>
                    <a:pt x="1" y="96"/>
                    <a:pt x="25" y="132"/>
                  </a:cubicBezTo>
                  <a:cubicBezTo>
                    <a:pt x="72" y="191"/>
                    <a:pt x="132" y="227"/>
                    <a:pt x="167" y="275"/>
                  </a:cubicBezTo>
                  <a:cubicBezTo>
                    <a:pt x="215" y="275"/>
                    <a:pt x="275" y="299"/>
                    <a:pt x="322" y="299"/>
                  </a:cubicBezTo>
                  <a:cubicBezTo>
                    <a:pt x="389" y="332"/>
                    <a:pt x="457" y="349"/>
                    <a:pt x="525" y="349"/>
                  </a:cubicBezTo>
                  <a:cubicBezTo>
                    <a:pt x="604" y="349"/>
                    <a:pt x="681" y="326"/>
                    <a:pt x="751" y="275"/>
                  </a:cubicBezTo>
                  <a:cubicBezTo>
                    <a:pt x="763" y="72"/>
                    <a:pt x="656" y="1"/>
                    <a:pt x="45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21" name="Google Shape;4621;p32"/>
            <p:cNvSpPr/>
            <p:nvPr/>
          </p:nvSpPr>
          <p:spPr>
            <a:xfrm>
              <a:off x="6203150" y="3174250"/>
              <a:ext cx="20550" cy="12300"/>
            </a:xfrm>
            <a:custGeom>
              <a:avLst/>
              <a:gdLst/>
              <a:ahLst/>
              <a:cxnLst/>
              <a:rect l="l" t="t" r="r" b="b"/>
              <a:pathLst>
                <a:path w="822" h="492" extrusionOk="0">
                  <a:moveTo>
                    <a:pt x="290" y="1"/>
                  </a:moveTo>
                  <a:cubicBezTo>
                    <a:pt x="194" y="1"/>
                    <a:pt x="96" y="22"/>
                    <a:pt x="0" y="63"/>
                  </a:cubicBezTo>
                  <a:cubicBezTo>
                    <a:pt x="0" y="158"/>
                    <a:pt x="12" y="254"/>
                    <a:pt x="12" y="349"/>
                  </a:cubicBezTo>
                  <a:cubicBezTo>
                    <a:pt x="215" y="408"/>
                    <a:pt x="417" y="349"/>
                    <a:pt x="572" y="492"/>
                  </a:cubicBezTo>
                  <a:lnTo>
                    <a:pt x="703" y="492"/>
                  </a:lnTo>
                  <a:cubicBezTo>
                    <a:pt x="786" y="420"/>
                    <a:pt x="822" y="337"/>
                    <a:pt x="810" y="230"/>
                  </a:cubicBezTo>
                  <a:cubicBezTo>
                    <a:pt x="786" y="170"/>
                    <a:pt x="762" y="123"/>
                    <a:pt x="703" y="75"/>
                  </a:cubicBezTo>
                  <a:cubicBezTo>
                    <a:pt x="655" y="75"/>
                    <a:pt x="607" y="75"/>
                    <a:pt x="572" y="63"/>
                  </a:cubicBezTo>
                  <a:cubicBezTo>
                    <a:pt x="482" y="22"/>
                    <a:pt x="387" y="1"/>
                    <a:pt x="29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22" name="Google Shape;4622;p32"/>
            <p:cNvSpPr/>
            <p:nvPr/>
          </p:nvSpPr>
          <p:spPr>
            <a:xfrm>
              <a:off x="5134250" y="2114675"/>
              <a:ext cx="14625" cy="17300"/>
            </a:xfrm>
            <a:custGeom>
              <a:avLst/>
              <a:gdLst/>
              <a:ahLst/>
              <a:cxnLst/>
              <a:rect l="l" t="t" r="r" b="b"/>
              <a:pathLst>
                <a:path w="585" h="692" extrusionOk="0">
                  <a:moveTo>
                    <a:pt x="584" y="1"/>
                  </a:moveTo>
                  <a:lnTo>
                    <a:pt x="584" y="1"/>
                  </a:lnTo>
                  <a:cubicBezTo>
                    <a:pt x="203" y="96"/>
                    <a:pt x="108" y="393"/>
                    <a:pt x="1" y="691"/>
                  </a:cubicBezTo>
                  <a:cubicBezTo>
                    <a:pt x="322" y="584"/>
                    <a:pt x="430" y="274"/>
                    <a:pt x="58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23" name="Google Shape;4623;p32"/>
            <p:cNvSpPr/>
            <p:nvPr/>
          </p:nvSpPr>
          <p:spPr>
            <a:xfrm>
              <a:off x="6221900" y="3177525"/>
              <a:ext cx="17275" cy="10825"/>
            </a:xfrm>
            <a:custGeom>
              <a:avLst/>
              <a:gdLst/>
              <a:ahLst/>
              <a:cxnLst/>
              <a:rect l="l" t="t" r="r" b="b"/>
              <a:pathLst>
                <a:path w="691" h="433" extrusionOk="0">
                  <a:moveTo>
                    <a:pt x="292" y="1"/>
                  </a:moveTo>
                  <a:cubicBezTo>
                    <a:pt x="200" y="1"/>
                    <a:pt x="108" y="22"/>
                    <a:pt x="12" y="63"/>
                  </a:cubicBezTo>
                  <a:cubicBezTo>
                    <a:pt x="12" y="158"/>
                    <a:pt x="0" y="254"/>
                    <a:pt x="0" y="349"/>
                  </a:cubicBezTo>
                  <a:cubicBezTo>
                    <a:pt x="36" y="361"/>
                    <a:pt x="96" y="361"/>
                    <a:pt x="143" y="361"/>
                  </a:cubicBezTo>
                  <a:cubicBezTo>
                    <a:pt x="143" y="361"/>
                    <a:pt x="155" y="349"/>
                    <a:pt x="191" y="337"/>
                  </a:cubicBezTo>
                  <a:cubicBezTo>
                    <a:pt x="197" y="334"/>
                    <a:pt x="204" y="332"/>
                    <a:pt x="212" y="332"/>
                  </a:cubicBezTo>
                  <a:cubicBezTo>
                    <a:pt x="233" y="332"/>
                    <a:pt x="257" y="343"/>
                    <a:pt x="274" y="361"/>
                  </a:cubicBezTo>
                  <a:cubicBezTo>
                    <a:pt x="322" y="408"/>
                    <a:pt x="372" y="432"/>
                    <a:pt x="422" y="432"/>
                  </a:cubicBezTo>
                  <a:cubicBezTo>
                    <a:pt x="471" y="432"/>
                    <a:pt x="518" y="408"/>
                    <a:pt x="560" y="361"/>
                  </a:cubicBezTo>
                  <a:cubicBezTo>
                    <a:pt x="608" y="277"/>
                    <a:pt x="655" y="170"/>
                    <a:pt x="691" y="87"/>
                  </a:cubicBezTo>
                  <a:cubicBezTo>
                    <a:pt x="631" y="87"/>
                    <a:pt x="596" y="87"/>
                    <a:pt x="572" y="63"/>
                  </a:cubicBezTo>
                  <a:cubicBezTo>
                    <a:pt x="477" y="22"/>
                    <a:pt x="384" y="1"/>
                    <a:pt x="29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24" name="Google Shape;4624;p32"/>
            <p:cNvSpPr/>
            <p:nvPr/>
          </p:nvSpPr>
          <p:spPr>
            <a:xfrm>
              <a:off x="6228750" y="2302800"/>
              <a:ext cx="17875" cy="8800"/>
            </a:xfrm>
            <a:custGeom>
              <a:avLst/>
              <a:gdLst/>
              <a:ahLst/>
              <a:cxnLst/>
              <a:rect l="l" t="t" r="r" b="b"/>
              <a:pathLst>
                <a:path w="715" h="352" extrusionOk="0">
                  <a:moveTo>
                    <a:pt x="148" y="0"/>
                  </a:moveTo>
                  <a:cubicBezTo>
                    <a:pt x="98" y="0"/>
                    <a:pt x="48" y="24"/>
                    <a:pt x="0" y="72"/>
                  </a:cubicBezTo>
                  <a:cubicBezTo>
                    <a:pt x="90" y="291"/>
                    <a:pt x="255" y="352"/>
                    <a:pt x="453" y="352"/>
                  </a:cubicBezTo>
                  <a:cubicBezTo>
                    <a:pt x="491" y="352"/>
                    <a:pt x="531" y="349"/>
                    <a:pt x="572" y="346"/>
                  </a:cubicBezTo>
                  <a:cubicBezTo>
                    <a:pt x="619" y="310"/>
                    <a:pt x="679" y="262"/>
                    <a:pt x="715" y="215"/>
                  </a:cubicBezTo>
                  <a:lnTo>
                    <a:pt x="572" y="72"/>
                  </a:lnTo>
                  <a:lnTo>
                    <a:pt x="286" y="72"/>
                  </a:lnTo>
                  <a:cubicBezTo>
                    <a:pt x="244" y="24"/>
                    <a:pt x="197" y="0"/>
                    <a:pt x="14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25" name="Google Shape;4625;p32"/>
            <p:cNvSpPr/>
            <p:nvPr/>
          </p:nvSpPr>
          <p:spPr>
            <a:xfrm>
              <a:off x="5231300" y="2616475"/>
              <a:ext cx="13125" cy="10400"/>
            </a:xfrm>
            <a:custGeom>
              <a:avLst/>
              <a:gdLst/>
              <a:ahLst/>
              <a:cxnLst/>
              <a:rect l="l" t="t" r="r" b="b"/>
              <a:pathLst>
                <a:path w="525" h="416" extrusionOk="0">
                  <a:moveTo>
                    <a:pt x="342" y="0"/>
                  </a:moveTo>
                  <a:cubicBezTo>
                    <a:pt x="294" y="0"/>
                    <a:pt x="248" y="21"/>
                    <a:pt x="215" y="62"/>
                  </a:cubicBezTo>
                  <a:cubicBezTo>
                    <a:pt x="131" y="169"/>
                    <a:pt x="72" y="288"/>
                    <a:pt x="0" y="407"/>
                  </a:cubicBezTo>
                  <a:cubicBezTo>
                    <a:pt x="28" y="413"/>
                    <a:pt x="54" y="416"/>
                    <a:pt x="79" y="416"/>
                  </a:cubicBezTo>
                  <a:cubicBezTo>
                    <a:pt x="210" y="416"/>
                    <a:pt x="317" y="346"/>
                    <a:pt x="417" y="276"/>
                  </a:cubicBezTo>
                  <a:cubicBezTo>
                    <a:pt x="453" y="205"/>
                    <a:pt x="524" y="110"/>
                    <a:pt x="453" y="38"/>
                  </a:cubicBezTo>
                  <a:cubicBezTo>
                    <a:pt x="417" y="12"/>
                    <a:pt x="379" y="0"/>
                    <a:pt x="34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26" name="Google Shape;4626;p32"/>
            <p:cNvSpPr/>
            <p:nvPr/>
          </p:nvSpPr>
          <p:spPr>
            <a:xfrm>
              <a:off x="6121050" y="2031325"/>
              <a:ext cx="18275" cy="8575"/>
            </a:xfrm>
            <a:custGeom>
              <a:avLst/>
              <a:gdLst/>
              <a:ahLst/>
              <a:cxnLst/>
              <a:rect l="l" t="t" r="r" b="b"/>
              <a:pathLst>
                <a:path w="731" h="343" extrusionOk="0">
                  <a:moveTo>
                    <a:pt x="427" y="1"/>
                  </a:moveTo>
                  <a:cubicBezTo>
                    <a:pt x="296" y="13"/>
                    <a:pt x="141" y="13"/>
                    <a:pt x="10" y="36"/>
                  </a:cubicBezTo>
                  <a:cubicBezTo>
                    <a:pt x="0" y="286"/>
                    <a:pt x="130" y="342"/>
                    <a:pt x="299" y="342"/>
                  </a:cubicBezTo>
                  <a:cubicBezTo>
                    <a:pt x="340" y="342"/>
                    <a:pt x="383" y="339"/>
                    <a:pt x="427" y="334"/>
                  </a:cubicBezTo>
                  <a:cubicBezTo>
                    <a:pt x="474" y="310"/>
                    <a:pt x="522" y="310"/>
                    <a:pt x="558" y="310"/>
                  </a:cubicBezTo>
                  <a:cubicBezTo>
                    <a:pt x="591" y="321"/>
                    <a:pt x="618" y="327"/>
                    <a:pt x="640" y="327"/>
                  </a:cubicBezTo>
                  <a:cubicBezTo>
                    <a:pt x="714" y="327"/>
                    <a:pt x="731" y="268"/>
                    <a:pt x="713" y="167"/>
                  </a:cubicBezTo>
                  <a:cubicBezTo>
                    <a:pt x="653" y="120"/>
                    <a:pt x="605" y="72"/>
                    <a:pt x="546" y="36"/>
                  </a:cubicBezTo>
                  <a:cubicBezTo>
                    <a:pt x="498" y="36"/>
                    <a:pt x="462" y="36"/>
                    <a:pt x="42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27" name="Google Shape;4627;p32"/>
            <p:cNvSpPr/>
            <p:nvPr/>
          </p:nvSpPr>
          <p:spPr>
            <a:xfrm>
              <a:off x="6209100" y="2763575"/>
              <a:ext cx="12225" cy="7300"/>
            </a:xfrm>
            <a:custGeom>
              <a:avLst/>
              <a:gdLst/>
              <a:ahLst/>
              <a:cxnLst/>
              <a:rect l="l" t="t" r="r" b="b"/>
              <a:pathLst>
                <a:path w="489" h="292" extrusionOk="0">
                  <a:moveTo>
                    <a:pt x="48" y="0"/>
                  </a:moveTo>
                  <a:lnTo>
                    <a:pt x="48" y="155"/>
                  </a:lnTo>
                  <a:cubicBezTo>
                    <a:pt x="0" y="191"/>
                    <a:pt x="0" y="238"/>
                    <a:pt x="48" y="286"/>
                  </a:cubicBezTo>
                  <a:cubicBezTo>
                    <a:pt x="102" y="286"/>
                    <a:pt x="160" y="292"/>
                    <a:pt x="217" y="292"/>
                  </a:cubicBezTo>
                  <a:cubicBezTo>
                    <a:pt x="324" y="292"/>
                    <a:pt x="426" y="271"/>
                    <a:pt x="489" y="155"/>
                  </a:cubicBezTo>
                  <a:cubicBezTo>
                    <a:pt x="453" y="83"/>
                    <a:pt x="393" y="48"/>
                    <a:pt x="33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28" name="Google Shape;4628;p32"/>
            <p:cNvSpPr/>
            <p:nvPr/>
          </p:nvSpPr>
          <p:spPr>
            <a:xfrm>
              <a:off x="5195275" y="2095325"/>
              <a:ext cx="14900" cy="7500"/>
            </a:xfrm>
            <a:custGeom>
              <a:avLst/>
              <a:gdLst/>
              <a:ahLst/>
              <a:cxnLst/>
              <a:rect l="l" t="t" r="r" b="b"/>
              <a:pathLst>
                <a:path w="596" h="300" extrusionOk="0">
                  <a:moveTo>
                    <a:pt x="548" y="1"/>
                  </a:moveTo>
                  <a:cubicBezTo>
                    <a:pt x="358" y="13"/>
                    <a:pt x="167" y="36"/>
                    <a:pt x="1" y="167"/>
                  </a:cubicBezTo>
                  <a:lnTo>
                    <a:pt x="1" y="239"/>
                  </a:lnTo>
                  <a:cubicBezTo>
                    <a:pt x="103" y="266"/>
                    <a:pt x="207" y="300"/>
                    <a:pt x="303" y="300"/>
                  </a:cubicBezTo>
                  <a:cubicBezTo>
                    <a:pt x="420" y="300"/>
                    <a:pt x="524" y="249"/>
                    <a:pt x="596" y="72"/>
                  </a:cubicBezTo>
                  <a:cubicBezTo>
                    <a:pt x="584" y="48"/>
                    <a:pt x="560" y="24"/>
                    <a:pt x="54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29" name="Google Shape;4629;p32"/>
            <p:cNvSpPr/>
            <p:nvPr/>
          </p:nvSpPr>
          <p:spPr>
            <a:xfrm>
              <a:off x="6250175" y="3179975"/>
              <a:ext cx="10750" cy="7775"/>
            </a:xfrm>
            <a:custGeom>
              <a:avLst/>
              <a:gdLst/>
              <a:ahLst/>
              <a:cxnLst/>
              <a:rect l="l" t="t" r="r" b="b"/>
              <a:pathLst>
                <a:path w="430" h="311" extrusionOk="0">
                  <a:moveTo>
                    <a:pt x="143" y="1"/>
                  </a:moveTo>
                  <a:cubicBezTo>
                    <a:pt x="84" y="84"/>
                    <a:pt x="36" y="191"/>
                    <a:pt x="0" y="287"/>
                  </a:cubicBezTo>
                  <a:cubicBezTo>
                    <a:pt x="155" y="263"/>
                    <a:pt x="322" y="310"/>
                    <a:pt x="429" y="132"/>
                  </a:cubicBezTo>
                  <a:cubicBezTo>
                    <a:pt x="370" y="84"/>
                    <a:pt x="322" y="25"/>
                    <a:pt x="29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30" name="Google Shape;4630;p32"/>
            <p:cNvSpPr/>
            <p:nvPr/>
          </p:nvSpPr>
          <p:spPr>
            <a:xfrm>
              <a:off x="6258500" y="1841425"/>
              <a:ext cx="11350" cy="11750"/>
            </a:xfrm>
            <a:custGeom>
              <a:avLst/>
              <a:gdLst/>
              <a:ahLst/>
              <a:cxnLst/>
              <a:rect l="l" t="t" r="r" b="b"/>
              <a:pathLst>
                <a:path w="454" h="470" extrusionOk="0">
                  <a:moveTo>
                    <a:pt x="227" y="1"/>
                  </a:moveTo>
                  <a:cubicBezTo>
                    <a:pt x="203" y="72"/>
                    <a:pt x="144" y="108"/>
                    <a:pt x="96" y="155"/>
                  </a:cubicBezTo>
                  <a:cubicBezTo>
                    <a:pt x="1" y="239"/>
                    <a:pt x="1" y="346"/>
                    <a:pt x="96" y="441"/>
                  </a:cubicBezTo>
                  <a:cubicBezTo>
                    <a:pt x="96" y="453"/>
                    <a:pt x="108" y="453"/>
                    <a:pt x="144" y="465"/>
                  </a:cubicBezTo>
                  <a:cubicBezTo>
                    <a:pt x="150" y="468"/>
                    <a:pt x="157" y="470"/>
                    <a:pt x="165" y="470"/>
                  </a:cubicBezTo>
                  <a:cubicBezTo>
                    <a:pt x="186" y="470"/>
                    <a:pt x="210" y="459"/>
                    <a:pt x="227" y="441"/>
                  </a:cubicBezTo>
                  <a:cubicBezTo>
                    <a:pt x="263" y="286"/>
                    <a:pt x="453" y="155"/>
                    <a:pt x="22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31" name="Google Shape;4631;p32"/>
            <p:cNvSpPr/>
            <p:nvPr/>
          </p:nvSpPr>
          <p:spPr>
            <a:xfrm>
              <a:off x="6281125" y="3043650"/>
              <a:ext cx="9850" cy="6875"/>
            </a:xfrm>
            <a:custGeom>
              <a:avLst/>
              <a:gdLst/>
              <a:ahLst/>
              <a:cxnLst/>
              <a:rect l="l" t="t" r="r" b="b"/>
              <a:pathLst>
                <a:path w="394" h="275" extrusionOk="0">
                  <a:moveTo>
                    <a:pt x="72" y="1"/>
                  </a:moveTo>
                  <a:cubicBezTo>
                    <a:pt x="36" y="37"/>
                    <a:pt x="25" y="72"/>
                    <a:pt x="1" y="108"/>
                  </a:cubicBezTo>
                  <a:cubicBezTo>
                    <a:pt x="25" y="191"/>
                    <a:pt x="120" y="215"/>
                    <a:pt x="191" y="275"/>
                  </a:cubicBezTo>
                  <a:cubicBezTo>
                    <a:pt x="275" y="251"/>
                    <a:pt x="334" y="191"/>
                    <a:pt x="370" y="120"/>
                  </a:cubicBezTo>
                  <a:cubicBezTo>
                    <a:pt x="394" y="48"/>
                    <a:pt x="382" y="25"/>
                    <a:pt x="29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32" name="Google Shape;4632;p32"/>
            <p:cNvSpPr/>
            <p:nvPr/>
          </p:nvSpPr>
          <p:spPr>
            <a:xfrm>
              <a:off x="6292750" y="3046350"/>
              <a:ext cx="10125" cy="4000"/>
            </a:xfrm>
            <a:custGeom>
              <a:avLst/>
              <a:gdLst/>
              <a:ahLst/>
              <a:cxnLst/>
              <a:rect l="l" t="t" r="r" b="b"/>
              <a:pathLst>
                <a:path w="405" h="160" extrusionOk="0">
                  <a:moveTo>
                    <a:pt x="298" y="0"/>
                  </a:moveTo>
                  <a:cubicBezTo>
                    <a:pt x="202" y="0"/>
                    <a:pt x="107" y="12"/>
                    <a:pt x="0" y="12"/>
                  </a:cubicBezTo>
                  <a:cubicBezTo>
                    <a:pt x="61" y="115"/>
                    <a:pt x="127" y="159"/>
                    <a:pt x="197" y="159"/>
                  </a:cubicBezTo>
                  <a:cubicBezTo>
                    <a:pt x="264" y="159"/>
                    <a:pt x="335" y="118"/>
                    <a:pt x="405" y="48"/>
                  </a:cubicBezTo>
                  <a:cubicBezTo>
                    <a:pt x="381" y="36"/>
                    <a:pt x="333" y="12"/>
                    <a:pt x="29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33" name="Google Shape;4633;p32"/>
            <p:cNvSpPr/>
            <p:nvPr/>
          </p:nvSpPr>
          <p:spPr>
            <a:xfrm>
              <a:off x="5224150" y="2296875"/>
              <a:ext cx="11350" cy="4375"/>
            </a:xfrm>
            <a:custGeom>
              <a:avLst/>
              <a:gdLst/>
              <a:ahLst/>
              <a:cxnLst/>
              <a:rect l="l" t="t" r="r" b="b"/>
              <a:pathLst>
                <a:path w="454" h="175" extrusionOk="0">
                  <a:moveTo>
                    <a:pt x="101" y="1"/>
                  </a:moveTo>
                  <a:cubicBezTo>
                    <a:pt x="69" y="1"/>
                    <a:pt x="36" y="4"/>
                    <a:pt x="1" y="11"/>
                  </a:cubicBezTo>
                  <a:cubicBezTo>
                    <a:pt x="71" y="129"/>
                    <a:pt x="168" y="174"/>
                    <a:pt x="277" y="174"/>
                  </a:cubicBezTo>
                  <a:cubicBezTo>
                    <a:pt x="333" y="174"/>
                    <a:pt x="392" y="162"/>
                    <a:pt x="453" y="142"/>
                  </a:cubicBezTo>
                  <a:cubicBezTo>
                    <a:pt x="338" y="56"/>
                    <a:pt x="231" y="1"/>
                    <a:pt x="10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34" name="Google Shape;4634;p32"/>
            <p:cNvSpPr/>
            <p:nvPr/>
          </p:nvSpPr>
          <p:spPr>
            <a:xfrm>
              <a:off x="5119675" y="2150700"/>
              <a:ext cx="4500" cy="10425"/>
            </a:xfrm>
            <a:custGeom>
              <a:avLst/>
              <a:gdLst/>
              <a:ahLst/>
              <a:cxnLst/>
              <a:rect l="l" t="t" r="r" b="b"/>
              <a:pathLst>
                <a:path w="180" h="417" extrusionOk="0">
                  <a:moveTo>
                    <a:pt x="167" y="0"/>
                  </a:moveTo>
                  <a:cubicBezTo>
                    <a:pt x="36" y="107"/>
                    <a:pt x="1" y="238"/>
                    <a:pt x="12" y="417"/>
                  </a:cubicBezTo>
                  <a:cubicBezTo>
                    <a:pt x="179" y="322"/>
                    <a:pt x="167" y="155"/>
                    <a:pt x="16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35" name="Google Shape;4635;p32"/>
            <p:cNvSpPr/>
            <p:nvPr/>
          </p:nvSpPr>
          <p:spPr>
            <a:xfrm>
              <a:off x="5202725" y="2290475"/>
              <a:ext cx="10450" cy="3875"/>
            </a:xfrm>
            <a:custGeom>
              <a:avLst/>
              <a:gdLst/>
              <a:ahLst/>
              <a:cxnLst/>
              <a:rect l="l" t="t" r="r" b="b"/>
              <a:pathLst>
                <a:path w="418" h="155" extrusionOk="0">
                  <a:moveTo>
                    <a:pt x="105" y="0"/>
                  </a:moveTo>
                  <a:cubicBezTo>
                    <a:pt x="72" y="0"/>
                    <a:pt x="37" y="3"/>
                    <a:pt x="0" y="5"/>
                  </a:cubicBezTo>
                  <a:cubicBezTo>
                    <a:pt x="62" y="129"/>
                    <a:pt x="170" y="154"/>
                    <a:pt x="289" y="154"/>
                  </a:cubicBezTo>
                  <a:cubicBezTo>
                    <a:pt x="331" y="154"/>
                    <a:pt x="374" y="151"/>
                    <a:pt x="417" y="148"/>
                  </a:cubicBezTo>
                  <a:cubicBezTo>
                    <a:pt x="333" y="27"/>
                    <a:pt x="227" y="0"/>
                    <a:pt x="10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36" name="Google Shape;4636;p32"/>
            <p:cNvSpPr/>
            <p:nvPr/>
          </p:nvSpPr>
          <p:spPr>
            <a:xfrm>
              <a:off x="5213425" y="2294150"/>
              <a:ext cx="10750" cy="3800"/>
            </a:xfrm>
            <a:custGeom>
              <a:avLst/>
              <a:gdLst/>
              <a:ahLst/>
              <a:cxnLst/>
              <a:rect l="l" t="t" r="r" b="b"/>
              <a:pathLst>
                <a:path w="430" h="152" extrusionOk="0">
                  <a:moveTo>
                    <a:pt x="1" y="1"/>
                  </a:moveTo>
                  <a:cubicBezTo>
                    <a:pt x="68" y="121"/>
                    <a:pt x="160" y="151"/>
                    <a:pt x="256" y="151"/>
                  </a:cubicBezTo>
                  <a:cubicBezTo>
                    <a:pt x="313" y="151"/>
                    <a:pt x="372" y="141"/>
                    <a:pt x="430" y="132"/>
                  </a:cubicBezTo>
                  <a:cubicBezTo>
                    <a:pt x="311" y="13"/>
                    <a:pt x="168" y="1"/>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37" name="Google Shape;4637;p32"/>
            <p:cNvSpPr/>
            <p:nvPr/>
          </p:nvSpPr>
          <p:spPr>
            <a:xfrm>
              <a:off x="5187550" y="2280975"/>
              <a:ext cx="8050" cy="5775"/>
            </a:xfrm>
            <a:custGeom>
              <a:avLst/>
              <a:gdLst/>
              <a:ahLst/>
              <a:cxnLst/>
              <a:rect l="l" t="t" r="r" b="b"/>
              <a:pathLst>
                <a:path w="322" h="231" extrusionOk="0">
                  <a:moveTo>
                    <a:pt x="154" y="0"/>
                  </a:moveTo>
                  <a:cubicBezTo>
                    <a:pt x="119" y="0"/>
                    <a:pt x="80" y="10"/>
                    <a:pt x="36" y="28"/>
                  </a:cubicBezTo>
                  <a:cubicBezTo>
                    <a:pt x="24" y="64"/>
                    <a:pt x="12" y="76"/>
                    <a:pt x="0" y="111"/>
                  </a:cubicBezTo>
                  <a:cubicBezTo>
                    <a:pt x="83" y="207"/>
                    <a:pt x="191" y="230"/>
                    <a:pt x="310" y="230"/>
                  </a:cubicBezTo>
                  <a:lnTo>
                    <a:pt x="322" y="147"/>
                  </a:lnTo>
                  <a:cubicBezTo>
                    <a:pt x="289" y="48"/>
                    <a:pt x="233" y="0"/>
                    <a:pt x="15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38" name="Google Shape;4638;p32"/>
            <p:cNvSpPr/>
            <p:nvPr/>
          </p:nvSpPr>
          <p:spPr>
            <a:xfrm>
              <a:off x="5130100" y="2132225"/>
              <a:ext cx="4475" cy="7175"/>
            </a:xfrm>
            <a:custGeom>
              <a:avLst/>
              <a:gdLst/>
              <a:ahLst/>
              <a:cxnLst/>
              <a:rect l="l" t="t" r="r" b="b"/>
              <a:pathLst>
                <a:path w="179" h="287" extrusionOk="0">
                  <a:moveTo>
                    <a:pt x="167" y="1"/>
                  </a:moveTo>
                  <a:cubicBezTo>
                    <a:pt x="48" y="49"/>
                    <a:pt x="0" y="144"/>
                    <a:pt x="12" y="287"/>
                  </a:cubicBezTo>
                  <a:cubicBezTo>
                    <a:pt x="155" y="239"/>
                    <a:pt x="179" y="132"/>
                    <a:pt x="16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39" name="Google Shape;4639;p32"/>
            <p:cNvSpPr/>
            <p:nvPr/>
          </p:nvSpPr>
          <p:spPr>
            <a:xfrm>
              <a:off x="6187575" y="2067925"/>
              <a:ext cx="6375" cy="3625"/>
            </a:xfrm>
            <a:custGeom>
              <a:avLst/>
              <a:gdLst/>
              <a:ahLst/>
              <a:cxnLst/>
              <a:rect l="l" t="t" r="r" b="b"/>
              <a:pathLst>
                <a:path w="255" h="145" extrusionOk="0">
                  <a:moveTo>
                    <a:pt x="77" y="1"/>
                  </a:moveTo>
                  <a:cubicBezTo>
                    <a:pt x="28" y="1"/>
                    <a:pt x="0" y="23"/>
                    <a:pt x="64" y="144"/>
                  </a:cubicBezTo>
                  <a:cubicBezTo>
                    <a:pt x="87" y="144"/>
                    <a:pt x="117" y="139"/>
                    <a:pt x="151" y="139"/>
                  </a:cubicBezTo>
                  <a:cubicBezTo>
                    <a:pt x="168" y="139"/>
                    <a:pt x="187" y="140"/>
                    <a:pt x="207" y="144"/>
                  </a:cubicBezTo>
                  <a:cubicBezTo>
                    <a:pt x="254" y="85"/>
                    <a:pt x="254" y="37"/>
                    <a:pt x="207" y="1"/>
                  </a:cubicBezTo>
                  <a:cubicBezTo>
                    <a:pt x="197" y="7"/>
                    <a:pt x="185" y="9"/>
                    <a:pt x="171" y="9"/>
                  </a:cubicBezTo>
                  <a:cubicBezTo>
                    <a:pt x="142" y="9"/>
                    <a:pt x="106" y="1"/>
                    <a:pt x="7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40" name="Google Shape;4640;p32"/>
            <p:cNvSpPr/>
            <p:nvPr/>
          </p:nvSpPr>
          <p:spPr>
            <a:xfrm>
              <a:off x="5989375" y="3108550"/>
              <a:ext cx="6625" cy="6500"/>
            </a:xfrm>
            <a:custGeom>
              <a:avLst/>
              <a:gdLst/>
              <a:ahLst/>
              <a:cxnLst/>
              <a:rect l="l" t="t" r="r" b="b"/>
              <a:pathLst>
                <a:path w="265" h="260" extrusionOk="0">
                  <a:moveTo>
                    <a:pt x="86" y="0"/>
                  </a:moveTo>
                  <a:cubicBezTo>
                    <a:pt x="34" y="125"/>
                    <a:pt x="0" y="259"/>
                    <a:pt x="167" y="259"/>
                  </a:cubicBezTo>
                  <a:cubicBezTo>
                    <a:pt x="191" y="259"/>
                    <a:pt x="220" y="256"/>
                    <a:pt x="253" y="250"/>
                  </a:cubicBezTo>
                  <a:cubicBezTo>
                    <a:pt x="265" y="203"/>
                    <a:pt x="265" y="155"/>
                    <a:pt x="265" y="119"/>
                  </a:cubicBezTo>
                  <a:cubicBezTo>
                    <a:pt x="229" y="72"/>
                    <a:pt x="217" y="36"/>
                    <a:pt x="19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41" name="Google Shape;4641;p32"/>
            <p:cNvSpPr/>
            <p:nvPr/>
          </p:nvSpPr>
          <p:spPr>
            <a:xfrm>
              <a:off x="5127425" y="2138775"/>
              <a:ext cx="3000" cy="4200"/>
            </a:xfrm>
            <a:custGeom>
              <a:avLst/>
              <a:gdLst/>
              <a:ahLst/>
              <a:cxnLst/>
              <a:rect l="l" t="t" r="r" b="b"/>
              <a:pathLst>
                <a:path w="120" h="168" extrusionOk="0">
                  <a:moveTo>
                    <a:pt x="119" y="1"/>
                  </a:moveTo>
                  <a:cubicBezTo>
                    <a:pt x="36" y="37"/>
                    <a:pt x="0" y="84"/>
                    <a:pt x="24" y="168"/>
                  </a:cubicBezTo>
                  <a:cubicBezTo>
                    <a:pt x="95" y="144"/>
                    <a:pt x="119" y="84"/>
                    <a:pt x="11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42" name="Google Shape;4642;p32"/>
            <p:cNvSpPr/>
            <p:nvPr/>
          </p:nvSpPr>
          <p:spPr>
            <a:xfrm>
              <a:off x="5124150" y="2145325"/>
              <a:ext cx="2700" cy="5100"/>
            </a:xfrm>
            <a:custGeom>
              <a:avLst/>
              <a:gdLst/>
              <a:ahLst/>
              <a:cxnLst/>
              <a:rect l="l" t="t" r="r" b="b"/>
              <a:pathLst>
                <a:path w="108" h="204" extrusionOk="0">
                  <a:moveTo>
                    <a:pt x="107" y="1"/>
                  </a:moveTo>
                  <a:lnTo>
                    <a:pt x="107" y="1"/>
                  </a:lnTo>
                  <a:cubicBezTo>
                    <a:pt x="36" y="37"/>
                    <a:pt x="0" y="96"/>
                    <a:pt x="0" y="203"/>
                  </a:cubicBezTo>
                  <a:cubicBezTo>
                    <a:pt x="72" y="156"/>
                    <a:pt x="107" y="84"/>
                    <a:pt x="10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43" name="Google Shape;4643;p32"/>
            <p:cNvSpPr/>
            <p:nvPr/>
          </p:nvSpPr>
          <p:spPr>
            <a:xfrm>
              <a:off x="6131175" y="2002875"/>
              <a:ext cx="3825" cy="3475"/>
            </a:xfrm>
            <a:custGeom>
              <a:avLst/>
              <a:gdLst/>
              <a:ahLst/>
              <a:cxnLst/>
              <a:rect l="l" t="t" r="r" b="b"/>
              <a:pathLst>
                <a:path w="153" h="139" extrusionOk="0">
                  <a:moveTo>
                    <a:pt x="92" y="1"/>
                  </a:moveTo>
                  <a:cubicBezTo>
                    <a:pt x="21" y="1"/>
                    <a:pt x="0" y="41"/>
                    <a:pt x="10" y="127"/>
                  </a:cubicBezTo>
                  <a:lnTo>
                    <a:pt x="10" y="139"/>
                  </a:lnTo>
                  <a:lnTo>
                    <a:pt x="153" y="139"/>
                  </a:lnTo>
                  <a:lnTo>
                    <a:pt x="153" y="8"/>
                  </a:lnTo>
                  <a:cubicBezTo>
                    <a:pt x="129" y="3"/>
                    <a:pt x="109" y="1"/>
                    <a:pt x="9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44" name="Google Shape;4644;p32"/>
            <p:cNvSpPr/>
            <p:nvPr/>
          </p:nvSpPr>
          <p:spPr>
            <a:xfrm>
              <a:off x="6163850" y="1847675"/>
              <a:ext cx="4500" cy="4800"/>
            </a:xfrm>
            <a:custGeom>
              <a:avLst/>
              <a:gdLst/>
              <a:ahLst/>
              <a:cxnLst/>
              <a:rect l="l" t="t" r="r" b="b"/>
              <a:pathLst>
                <a:path w="180" h="192" extrusionOk="0">
                  <a:moveTo>
                    <a:pt x="132" y="1"/>
                  </a:moveTo>
                  <a:cubicBezTo>
                    <a:pt x="72" y="1"/>
                    <a:pt x="24" y="13"/>
                    <a:pt x="1" y="60"/>
                  </a:cubicBezTo>
                  <a:cubicBezTo>
                    <a:pt x="1" y="96"/>
                    <a:pt x="13" y="144"/>
                    <a:pt x="13" y="191"/>
                  </a:cubicBezTo>
                  <a:cubicBezTo>
                    <a:pt x="60" y="191"/>
                    <a:pt x="96" y="191"/>
                    <a:pt x="144" y="179"/>
                  </a:cubicBezTo>
                  <a:cubicBezTo>
                    <a:pt x="144" y="132"/>
                    <a:pt x="155" y="96"/>
                    <a:pt x="179" y="60"/>
                  </a:cubicBezTo>
                  <a:cubicBezTo>
                    <a:pt x="155" y="36"/>
                    <a:pt x="144" y="13"/>
                    <a:pt x="13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45" name="Google Shape;4645;p32"/>
            <p:cNvSpPr/>
            <p:nvPr/>
          </p:nvSpPr>
          <p:spPr>
            <a:xfrm>
              <a:off x="5887925" y="2074375"/>
              <a:ext cx="283400" cy="29975"/>
            </a:xfrm>
            <a:custGeom>
              <a:avLst/>
              <a:gdLst/>
              <a:ahLst/>
              <a:cxnLst/>
              <a:rect l="l" t="t" r="r" b="b"/>
              <a:pathLst>
                <a:path w="11336" h="1199" extrusionOk="0">
                  <a:moveTo>
                    <a:pt x="7286" y="0"/>
                  </a:moveTo>
                  <a:cubicBezTo>
                    <a:pt x="7106" y="0"/>
                    <a:pt x="6923" y="25"/>
                    <a:pt x="6744" y="25"/>
                  </a:cubicBezTo>
                  <a:cubicBezTo>
                    <a:pt x="6691" y="25"/>
                    <a:pt x="6637" y="23"/>
                    <a:pt x="6585" y="17"/>
                  </a:cubicBezTo>
                  <a:lnTo>
                    <a:pt x="6585" y="17"/>
                  </a:lnTo>
                  <a:cubicBezTo>
                    <a:pt x="6537" y="255"/>
                    <a:pt x="6728" y="410"/>
                    <a:pt x="6823" y="600"/>
                  </a:cubicBezTo>
                  <a:cubicBezTo>
                    <a:pt x="6906" y="708"/>
                    <a:pt x="7025" y="720"/>
                    <a:pt x="7144" y="767"/>
                  </a:cubicBezTo>
                  <a:cubicBezTo>
                    <a:pt x="7168" y="779"/>
                    <a:pt x="7180" y="779"/>
                    <a:pt x="7228" y="779"/>
                  </a:cubicBezTo>
                  <a:cubicBezTo>
                    <a:pt x="7263" y="779"/>
                    <a:pt x="7311" y="779"/>
                    <a:pt x="7347" y="731"/>
                  </a:cubicBezTo>
                  <a:cubicBezTo>
                    <a:pt x="7359" y="731"/>
                    <a:pt x="7359" y="779"/>
                    <a:pt x="7359" y="779"/>
                  </a:cubicBezTo>
                  <a:cubicBezTo>
                    <a:pt x="7326" y="788"/>
                    <a:pt x="7294" y="791"/>
                    <a:pt x="7262" y="791"/>
                  </a:cubicBezTo>
                  <a:cubicBezTo>
                    <a:pt x="7119" y="791"/>
                    <a:pt x="6981" y="720"/>
                    <a:pt x="6835" y="720"/>
                  </a:cubicBezTo>
                  <a:cubicBezTo>
                    <a:pt x="6644" y="672"/>
                    <a:pt x="6466" y="672"/>
                    <a:pt x="6287" y="672"/>
                  </a:cubicBezTo>
                  <a:lnTo>
                    <a:pt x="5942" y="672"/>
                  </a:lnTo>
                  <a:cubicBezTo>
                    <a:pt x="5632" y="708"/>
                    <a:pt x="5287" y="612"/>
                    <a:pt x="5013" y="874"/>
                  </a:cubicBezTo>
                  <a:lnTo>
                    <a:pt x="667" y="874"/>
                  </a:lnTo>
                  <a:cubicBezTo>
                    <a:pt x="574" y="874"/>
                    <a:pt x="471" y="858"/>
                    <a:pt x="369" y="858"/>
                  </a:cubicBezTo>
                  <a:cubicBezTo>
                    <a:pt x="237" y="858"/>
                    <a:pt x="108" y="885"/>
                    <a:pt x="1" y="1005"/>
                  </a:cubicBezTo>
                  <a:cubicBezTo>
                    <a:pt x="134" y="1160"/>
                    <a:pt x="304" y="1198"/>
                    <a:pt x="493" y="1198"/>
                  </a:cubicBezTo>
                  <a:cubicBezTo>
                    <a:pt x="523" y="1198"/>
                    <a:pt x="553" y="1197"/>
                    <a:pt x="584" y="1196"/>
                  </a:cubicBezTo>
                  <a:cubicBezTo>
                    <a:pt x="1222" y="1161"/>
                    <a:pt x="1861" y="1150"/>
                    <a:pt x="2501" y="1150"/>
                  </a:cubicBezTo>
                  <a:cubicBezTo>
                    <a:pt x="3546" y="1150"/>
                    <a:pt x="4593" y="1179"/>
                    <a:pt x="5637" y="1179"/>
                  </a:cubicBezTo>
                  <a:cubicBezTo>
                    <a:pt x="5910" y="1179"/>
                    <a:pt x="6182" y="1177"/>
                    <a:pt x="6454" y="1172"/>
                  </a:cubicBezTo>
                  <a:cubicBezTo>
                    <a:pt x="6471" y="1174"/>
                    <a:pt x="6488" y="1174"/>
                    <a:pt x="6505" y="1174"/>
                  </a:cubicBezTo>
                  <a:cubicBezTo>
                    <a:pt x="6610" y="1174"/>
                    <a:pt x="6721" y="1148"/>
                    <a:pt x="6823" y="1148"/>
                  </a:cubicBezTo>
                  <a:lnTo>
                    <a:pt x="7525" y="1148"/>
                  </a:lnTo>
                  <a:cubicBezTo>
                    <a:pt x="8383" y="1041"/>
                    <a:pt x="9240" y="1008"/>
                    <a:pt x="10097" y="1008"/>
                  </a:cubicBezTo>
                  <a:cubicBezTo>
                    <a:pt x="10383" y="1008"/>
                    <a:pt x="10669" y="1011"/>
                    <a:pt x="10954" y="1017"/>
                  </a:cubicBezTo>
                  <a:cubicBezTo>
                    <a:pt x="11061" y="1005"/>
                    <a:pt x="11181" y="1005"/>
                    <a:pt x="11264" y="934"/>
                  </a:cubicBezTo>
                  <a:cubicBezTo>
                    <a:pt x="11288" y="898"/>
                    <a:pt x="11311" y="874"/>
                    <a:pt x="11335" y="839"/>
                  </a:cubicBezTo>
                  <a:cubicBezTo>
                    <a:pt x="11046" y="413"/>
                    <a:pt x="10690" y="201"/>
                    <a:pt x="10276" y="201"/>
                  </a:cubicBezTo>
                  <a:cubicBezTo>
                    <a:pt x="10110" y="201"/>
                    <a:pt x="9935" y="235"/>
                    <a:pt x="9752" y="303"/>
                  </a:cubicBezTo>
                  <a:cubicBezTo>
                    <a:pt x="9234" y="233"/>
                    <a:pt x="8707" y="163"/>
                    <a:pt x="8187" y="163"/>
                  </a:cubicBezTo>
                  <a:cubicBezTo>
                    <a:pt x="8085" y="163"/>
                    <a:pt x="7984" y="166"/>
                    <a:pt x="7882" y="172"/>
                  </a:cubicBezTo>
                  <a:cubicBezTo>
                    <a:pt x="7693" y="33"/>
                    <a:pt x="7491" y="0"/>
                    <a:pt x="728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46" name="Google Shape;4646;p32"/>
            <p:cNvSpPr/>
            <p:nvPr/>
          </p:nvSpPr>
          <p:spPr>
            <a:xfrm>
              <a:off x="5865300" y="2099800"/>
              <a:ext cx="192025" cy="10150"/>
            </a:xfrm>
            <a:custGeom>
              <a:avLst/>
              <a:gdLst/>
              <a:ahLst/>
              <a:cxnLst/>
              <a:rect l="l" t="t" r="r" b="b"/>
              <a:pathLst>
                <a:path w="7681" h="406" extrusionOk="0">
                  <a:moveTo>
                    <a:pt x="894" y="0"/>
                  </a:moveTo>
                  <a:cubicBezTo>
                    <a:pt x="828" y="16"/>
                    <a:pt x="762" y="21"/>
                    <a:pt x="695" y="21"/>
                  </a:cubicBezTo>
                  <a:cubicBezTo>
                    <a:pt x="595" y="21"/>
                    <a:pt x="494" y="10"/>
                    <a:pt x="393" y="10"/>
                  </a:cubicBezTo>
                  <a:cubicBezTo>
                    <a:pt x="260" y="10"/>
                    <a:pt x="128" y="29"/>
                    <a:pt x="1" y="119"/>
                  </a:cubicBezTo>
                  <a:cubicBezTo>
                    <a:pt x="1" y="167"/>
                    <a:pt x="36" y="215"/>
                    <a:pt x="72" y="238"/>
                  </a:cubicBezTo>
                  <a:cubicBezTo>
                    <a:pt x="132" y="286"/>
                    <a:pt x="215" y="298"/>
                    <a:pt x="286" y="310"/>
                  </a:cubicBezTo>
                  <a:cubicBezTo>
                    <a:pt x="310" y="310"/>
                    <a:pt x="334" y="334"/>
                    <a:pt x="358" y="334"/>
                  </a:cubicBezTo>
                  <a:cubicBezTo>
                    <a:pt x="367" y="337"/>
                    <a:pt x="375" y="338"/>
                    <a:pt x="382" y="338"/>
                  </a:cubicBezTo>
                  <a:cubicBezTo>
                    <a:pt x="401" y="338"/>
                    <a:pt x="412" y="327"/>
                    <a:pt x="429" y="310"/>
                  </a:cubicBezTo>
                  <a:cubicBezTo>
                    <a:pt x="478" y="397"/>
                    <a:pt x="551" y="405"/>
                    <a:pt x="634" y="405"/>
                  </a:cubicBezTo>
                  <a:cubicBezTo>
                    <a:pt x="653" y="405"/>
                    <a:pt x="672" y="405"/>
                    <a:pt x="691" y="405"/>
                  </a:cubicBezTo>
                  <a:cubicBezTo>
                    <a:pt x="1608" y="369"/>
                    <a:pt x="2513" y="345"/>
                    <a:pt x="3442" y="310"/>
                  </a:cubicBezTo>
                  <a:cubicBezTo>
                    <a:pt x="3508" y="308"/>
                    <a:pt x="3574" y="307"/>
                    <a:pt x="3640" y="307"/>
                  </a:cubicBezTo>
                  <a:cubicBezTo>
                    <a:pt x="4241" y="307"/>
                    <a:pt x="4839" y="368"/>
                    <a:pt x="5438" y="368"/>
                  </a:cubicBezTo>
                  <a:cubicBezTo>
                    <a:pt x="5732" y="368"/>
                    <a:pt x="6027" y="354"/>
                    <a:pt x="6323" y="310"/>
                  </a:cubicBezTo>
                  <a:cubicBezTo>
                    <a:pt x="6460" y="272"/>
                    <a:pt x="6590" y="255"/>
                    <a:pt x="6719" y="255"/>
                  </a:cubicBezTo>
                  <a:cubicBezTo>
                    <a:pt x="6837" y="255"/>
                    <a:pt x="6954" y="269"/>
                    <a:pt x="7073" y="298"/>
                  </a:cubicBezTo>
                  <a:cubicBezTo>
                    <a:pt x="7093" y="290"/>
                    <a:pt x="7113" y="287"/>
                    <a:pt x="7132" y="287"/>
                  </a:cubicBezTo>
                  <a:cubicBezTo>
                    <a:pt x="7250" y="287"/>
                    <a:pt x="7369" y="399"/>
                    <a:pt x="7494" y="399"/>
                  </a:cubicBezTo>
                  <a:cubicBezTo>
                    <a:pt x="7551" y="399"/>
                    <a:pt x="7608" y="376"/>
                    <a:pt x="7668" y="310"/>
                  </a:cubicBezTo>
                  <a:cubicBezTo>
                    <a:pt x="7680" y="179"/>
                    <a:pt x="7597" y="95"/>
                    <a:pt x="7502" y="12"/>
                  </a:cubicBezTo>
                  <a:cubicBezTo>
                    <a:pt x="5299" y="12"/>
                    <a:pt x="3096" y="0"/>
                    <a:pt x="89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47" name="Google Shape;4647;p32"/>
            <p:cNvSpPr/>
            <p:nvPr/>
          </p:nvSpPr>
          <p:spPr>
            <a:xfrm>
              <a:off x="5251525" y="1855350"/>
              <a:ext cx="27425" cy="150825"/>
            </a:xfrm>
            <a:custGeom>
              <a:avLst/>
              <a:gdLst/>
              <a:ahLst/>
              <a:cxnLst/>
              <a:rect l="l" t="t" r="r" b="b"/>
              <a:pathLst>
                <a:path w="1097" h="6033" extrusionOk="0">
                  <a:moveTo>
                    <a:pt x="867" y="0"/>
                  </a:moveTo>
                  <a:cubicBezTo>
                    <a:pt x="776" y="0"/>
                    <a:pt x="693" y="53"/>
                    <a:pt x="620" y="134"/>
                  </a:cubicBezTo>
                  <a:cubicBezTo>
                    <a:pt x="394" y="372"/>
                    <a:pt x="370" y="670"/>
                    <a:pt x="311" y="980"/>
                  </a:cubicBezTo>
                  <a:cubicBezTo>
                    <a:pt x="144" y="1884"/>
                    <a:pt x="263" y="2825"/>
                    <a:pt x="37" y="3718"/>
                  </a:cubicBezTo>
                  <a:cubicBezTo>
                    <a:pt x="13" y="4385"/>
                    <a:pt x="1" y="5040"/>
                    <a:pt x="37" y="5718"/>
                  </a:cubicBezTo>
                  <a:cubicBezTo>
                    <a:pt x="72" y="5837"/>
                    <a:pt x="96" y="6016"/>
                    <a:pt x="251" y="6028"/>
                  </a:cubicBezTo>
                  <a:cubicBezTo>
                    <a:pt x="267" y="6031"/>
                    <a:pt x="281" y="6032"/>
                    <a:pt x="295" y="6032"/>
                  </a:cubicBezTo>
                  <a:cubicBezTo>
                    <a:pt x="440" y="6032"/>
                    <a:pt x="430" y="5862"/>
                    <a:pt x="430" y="5742"/>
                  </a:cubicBezTo>
                  <a:cubicBezTo>
                    <a:pt x="430" y="5611"/>
                    <a:pt x="394" y="5480"/>
                    <a:pt x="477" y="5349"/>
                  </a:cubicBezTo>
                  <a:cubicBezTo>
                    <a:pt x="513" y="4563"/>
                    <a:pt x="572" y="3777"/>
                    <a:pt x="751" y="3015"/>
                  </a:cubicBezTo>
                  <a:cubicBezTo>
                    <a:pt x="692" y="2075"/>
                    <a:pt x="811" y="1134"/>
                    <a:pt x="1096" y="218"/>
                  </a:cubicBezTo>
                  <a:cubicBezTo>
                    <a:pt x="1096" y="146"/>
                    <a:pt x="1061" y="87"/>
                    <a:pt x="1001" y="39"/>
                  </a:cubicBezTo>
                  <a:cubicBezTo>
                    <a:pt x="955" y="12"/>
                    <a:pt x="910" y="0"/>
                    <a:pt x="86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48" name="Google Shape;4648;p32"/>
            <p:cNvSpPr/>
            <p:nvPr/>
          </p:nvSpPr>
          <p:spPr>
            <a:xfrm>
              <a:off x="5648025" y="1773275"/>
              <a:ext cx="167000" cy="25325"/>
            </a:xfrm>
            <a:custGeom>
              <a:avLst/>
              <a:gdLst/>
              <a:ahLst/>
              <a:cxnLst/>
              <a:rect l="l" t="t" r="r" b="b"/>
              <a:pathLst>
                <a:path w="6680" h="1013" extrusionOk="0">
                  <a:moveTo>
                    <a:pt x="935" y="0"/>
                  </a:moveTo>
                  <a:cubicBezTo>
                    <a:pt x="846" y="0"/>
                    <a:pt x="757" y="4"/>
                    <a:pt x="667" y="12"/>
                  </a:cubicBezTo>
                  <a:cubicBezTo>
                    <a:pt x="585" y="12"/>
                    <a:pt x="501" y="5"/>
                    <a:pt x="420" y="5"/>
                  </a:cubicBezTo>
                  <a:cubicBezTo>
                    <a:pt x="265" y="5"/>
                    <a:pt x="117" y="30"/>
                    <a:pt x="0" y="179"/>
                  </a:cubicBezTo>
                  <a:cubicBezTo>
                    <a:pt x="179" y="303"/>
                    <a:pt x="365" y="334"/>
                    <a:pt x="555" y="334"/>
                  </a:cubicBezTo>
                  <a:cubicBezTo>
                    <a:pt x="740" y="334"/>
                    <a:pt x="928" y="305"/>
                    <a:pt x="1115" y="305"/>
                  </a:cubicBezTo>
                  <a:cubicBezTo>
                    <a:pt x="1156" y="305"/>
                    <a:pt x="1197" y="306"/>
                    <a:pt x="1238" y="310"/>
                  </a:cubicBezTo>
                  <a:cubicBezTo>
                    <a:pt x="1560" y="333"/>
                    <a:pt x="1905" y="298"/>
                    <a:pt x="2143" y="595"/>
                  </a:cubicBezTo>
                  <a:cubicBezTo>
                    <a:pt x="2143" y="679"/>
                    <a:pt x="2203" y="738"/>
                    <a:pt x="2274" y="786"/>
                  </a:cubicBezTo>
                  <a:cubicBezTo>
                    <a:pt x="2369" y="834"/>
                    <a:pt x="2500" y="798"/>
                    <a:pt x="2572" y="893"/>
                  </a:cubicBezTo>
                  <a:lnTo>
                    <a:pt x="2715" y="893"/>
                  </a:lnTo>
                  <a:cubicBezTo>
                    <a:pt x="2715" y="869"/>
                    <a:pt x="2727" y="857"/>
                    <a:pt x="2750" y="845"/>
                  </a:cubicBezTo>
                  <a:cubicBezTo>
                    <a:pt x="2765" y="836"/>
                    <a:pt x="2778" y="830"/>
                    <a:pt x="2790" y="830"/>
                  </a:cubicBezTo>
                  <a:cubicBezTo>
                    <a:pt x="2808" y="830"/>
                    <a:pt x="2825" y="841"/>
                    <a:pt x="2846" y="869"/>
                  </a:cubicBezTo>
                  <a:cubicBezTo>
                    <a:pt x="2893" y="881"/>
                    <a:pt x="2929" y="881"/>
                    <a:pt x="2977" y="881"/>
                  </a:cubicBezTo>
                  <a:cubicBezTo>
                    <a:pt x="2989" y="869"/>
                    <a:pt x="3024" y="869"/>
                    <a:pt x="3048" y="857"/>
                  </a:cubicBezTo>
                  <a:cubicBezTo>
                    <a:pt x="3143" y="834"/>
                    <a:pt x="3215" y="845"/>
                    <a:pt x="3310" y="834"/>
                  </a:cubicBezTo>
                  <a:cubicBezTo>
                    <a:pt x="3370" y="834"/>
                    <a:pt x="3405" y="834"/>
                    <a:pt x="3465" y="810"/>
                  </a:cubicBezTo>
                  <a:cubicBezTo>
                    <a:pt x="3506" y="800"/>
                    <a:pt x="3548" y="795"/>
                    <a:pt x="3589" y="795"/>
                  </a:cubicBezTo>
                  <a:cubicBezTo>
                    <a:pt x="3655" y="795"/>
                    <a:pt x="3721" y="809"/>
                    <a:pt x="3786" y="845"/>
                  </a:cubicBezTo>
                  <a:cubicBezTo>
                    <a:pt x="3810" y="857"/>
                    <a:pt x="3822" y="869"/>
                    <a:pt x="3858" y="893"/>
                  </a:cubicBezTo>
                  <a:cubicBezTo>
                    <a:pt x="4048" y="917"/>
                    <a:pt x="4239" y="964"/>
                    <a:pt x="4441" y="1012"/>
                  </a:cubicBezTo>
                  <a:cubicBezTo>
                    <a:pt x="4477" y="964"/>
                    <a:pt x="4524" y="929"/>
                    <a:pt x="4596" y="881"/>
                  </a:cubicBezTo>
                  <a:cubicBezTo>
                    <a:pt x="4703" y="845"/>
                    <a:pt x="4834" y="845"/>
                    <a:pt x="4941" y="798"/>
                  </a:cubicBezTo>
                  <a:cubicBezTo>
                    <a:pt x="4965" y="796"/>
                    <a:pt x="4990" y="795"/>
                    <a:pt x="5014" y="795"/>
                  </a:cubicBezTo>
                  <a:cubicBezTo>
                    <a:pt x="5250" y="795"/>
                    <a:pt x="5481" y="870"/>
                    <a:pt x="5721" y="870"/>
                  </a:cubicBezTo>
                  <a:cubicBezTo>
                    <a:pt x="5793" y="870"/>
                    <a:pt x="5867" y="863"/>
                    <a:pt x="5941" y="845"/>
                  </a:cubicBezTo>
                  <a:cubicBezTo>
                    <a:pt x="6037" y="814"/>
                    <a:pt x="6137" y="803"/>
                    <a:pt x="6236" y="803"/>
                  </a:cubicBezTo>
                  <a:cubicBezTo>
                    <a:pt x="6285" y="803"/>
                    <a:pt x="6334" y="806"/>
                    <a:pt x="6382" y="810"/>
                  </a:cubicBezTo>
                  <a:cubicBezTo>
                    <a:pt x="6489" y="810"/>
                    <a:pt x="6572" y="786"/>
                    <a:pt x="6644" y="691"/>
                  </a:cubicBezTo>
                  <a:cubicBezTo>
                    <a:pt x="6680" y="583"/>
                    <a:pt x="6680" y="500"/>
                    <a:pt x="6620" y="417"/>
                  </a:cubicBezTo>
                  <a:cubicBezTo>
                    <a:pt x="6429" y="250"/>
                    <a:pt x="6191" y="286"/>
                    <a:pt x="5965" y="214"/>
                  </a:cubicBezTo>
                  <a:cubicBezTo>
                    <a:pt x="5906" y="202"/>
                    <a:pt x="5834" y="191"/>
                    <a:pt x="5775" y="191"/>
                  </a:cubicBezTo>
                  <a:cubicBezTo>
                    <a:pt x="5613" y="200"/>
                    <a:pt x="5454" y="205"/>
                    <a:pt x="5294" y="205"/>
                  </a:cubicBezTo>
                  <a:cubicBezTo>
                    <a:pt x="5042" y="205"/>
                    <a:pt x="4792" y="191"/>
                    <a:pt x="4536" y="155"/>
                  </a:cubicBezTo>
                  <a:cubicBezTo>
                    <a:pt x="4516" y="153"/>
                    <a:pt x="4496" y="152"/>
                    <a:pt x="4476" y="152"/>
                  </a:cubicBezTo>
                  <a:cubicBezTo>
                    <a:pt x="4243" y="152"/>
                    <a:pt x="4001" y="263"/>
                    <a:pt x="3760" y="263"/>
                  </a:cubicBezTo>
                  <a:cubicBezTo>
                    <a:pt x="3749" y="263"/>
                    <a:pt x="3738" y="262"/>
                    <a:pt x="3727" y="262"/>
                  </a:cubicBezTo>
                  <a:cubicBezTo>
                    <a:pt x="3596" y="262"/>
                    <a:pt x="3489" y="250"/>
                    <a:pt x="3370" y="238"/>
                  </a:cubicBezTo>
                  <a:cubicBezTo>
                    <a:pt x="3191" y="238"/>
                    <a:pt x="3036" y="143"/>
                    <a:pt x="2870" y="83"/>
                  </a:cubicBezTo>
                  <a:cubicBezTo>
                    <a:pt x="2821" y="69"/>
                    <a:pt x="2768" y="64"/>
                    <a:pt x="2716" y="64"/>
                  </a:cubicBezTo>
                  <a:cubicBezTo>
                    <a:pt x="2679" y="64"/>
                    <a:pt x="2642" y="67"/>
                    <a:pt x="2608" y="72"/>
                  </a:cubicBezTo>
                  <a:cubicBezTo>
                    <a:pt x="2530" y="83"/>
                    <a:pt x="2456" y="86"/>
                    <a:pt x="2381" y="86"/>
                  </a:cubicBezTo>
                  <a:cubicBezTo>
                    <a:pt x="2307" y="86"/>
                    <a:pt x="2233" y="83"/>
                    <a:pt x="2155" y="83"/>
                  </a:cubicBezTo>
                  <a:cubicBezTo>
                    <a:pt x="2024" y="83"/>
                    <a:pt x="1905" y="36"/>
                    <a:pt x="1774" y="24"/>
                  </a:cubicBezTo>
                  <a:cubicBezTo>
                    <a:pt x="1741" y="25"/>
                    <a:pt x="1707" y="25"/>
                    <a:pt x="1674" y="25"/>
                  </a:cubicBezTo>
                  <a:cubicBezTo>
                    <a:pt x="1433" y="25"/>
                    <a:pt x="1187" y="0"/>
                    <a:pt x="93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49" name="Google Shape;4649;p32"/>
            <p:cNvSpPr/>
            <p:nvPr/>
          </p:nvSpPr>
          <p:spPr>
            <a:xfrm>
              <a:off x="5909650" y="1839675"/>
              <a:ext cx="162550" cy="12800"/>
            </a:xfrm>
            <a:custGeom>
              <a:avLst/>
              <a:gdLst/>
              <a:ahLst/>
              <a:cxnLst/>
              <a:rect l="l" t="t" r="r" b="b"/>
              <a:pathLst>
                <a:path w="6502" h="512" extrusionOk="0">
                  <a:moveTo>
                    <a:pt x="5684" y="1"/>
                  </a:moveTo>
                  <a:cubicBezTo>
                    <a:pt x="5621" y="1"/>
                    <a:pt x="5568" y="122"/>
                    <a:pt x="5506" y="122"/>
                  </a:cubicBezTo>
                  <a:cubicBezTo>
                    <a:pt x="5479" y="122"/>
                    <a:pt x="5450" y="99"/>
                    <a:pt x="5418" y="35"/>
                  </a:cubicBezTo>
                  <a:cubicBezTo>
                    <a:pt x="5353" y="22"/>
                    <a:pt x="5287" y="12"/>
                    <a:pt x="5222" y="12"/>
                  </a:cubicBezTo>
                  <a:cubicBezTo>
                    <a:pt x="5168" y="12"/>
                    <a:pt x="5115" y="19"/>
                    <a:pt x="5061" y="35"/>
                  </a:cubicBezTo>
                  <a:cubicBezTo>
                    <a:pt x="4993" y="35"/>
                    <a:pt x="5066" y="155"/>
                    <a:pt x="4979" y="155"/>
                  </a:cubicBezTo>
                  <a:cubicBezTo>
                    <a:pt x="4975" y="155"/>
                    <a:pt x="4970" y="154"/>
                    <a:pt x="4966" y="154"/>
                  </a:cubicBezTo>
                  <a:lnTo>
                    <a:pt x="4835" y="154"/>
                  </a:lnTo>
                  <a:cubicBezTo>
                    <a:pt x="4763" y="154"/>
                    <a:pt x="4704" y="118"/>
                    <a:pt x="4644" y="71"/>
                  </a:cubicBezTo>
                  <a:cubicBezTo>
                    <a:pt x="4597" y="47"/>
                    <a:pt x="4549" y="35"/>
                    <a:pt x="4513" y="23"/>
                  </a:cubicBezTo>
                  <a:cubicBezTo>
                    <a:pt x="4430" y="23"/>
                    <a:pt x="4346" y="23"/>
                    <a:pt x="4275" y="47"/>
                  </a:cubicBezTo>
                  <a:cubicBezTo>
                    <a:pt x="4192" y="94"/>
                    <a:pt x="4132" y="154"/>
                    <a:pt x="4049" y="166"/>
                  </a:cubicBezTo>
                  <a:cubicBezTo>
                    <a:pt x="3969" y="166"/>
                    <a:pt x="3890" y="161"/>
                    <a:pt x="3811" y="161"/>
                  </a:cubicBezTo>
                  <a:cubicBezTo>
                    <a:pt x="3771" y="161"/>
                    <a:pt x="3731" y="162"/>
                    <a:pt x="3692" y="166"/>
                  </a:cubicBezTo>
                  <a:cubicBezTo>
                    <a:pt x="3652" y="195"/>
                    <a:pt x="3619" y="207"/>
                    <a:pt x="3591" y="207"/>
                  </a:cubicBezTo>
                  <a:cubicBezTo>
                    <a:pt x="3473" y="207"/>
                    <a:pt x="3431" y="8"/>
                    <a:pt x="3319" y="8"/>
                  </a:cubicBezTo>
                  <a:cubicBezTo>
                    <a:pt x="3302" y="8"/>
                    <a:pt x="3284" y="13"/>
                    <a:pt x="3263" y="23"/>
                  </a:cubicBezTo>
                  <a:cubicBezTo>
                    <a:pt x="3013" y="17"/>
                    <a:pt x="2762" y="14"/>
                    <a:pt x="2511" y="14"/>
                  </a:cubicBezTo>
                  <a:cubicBezTo>
                    <a:pt x="1758" y="14"/>
                    <a:pt x="1001" y="41"/>
                    <a:pt x="251" y="94"/>
                  </a:cubicBezTo>
                  <a:cubicBezTo>
                    <a:pt x="179" y="130"/>
                    <a:pt x="84" y="178"/>
                    <a:pt x="1" y="225"/>
                  </a:cubicBezTo>
                  <a:cubicBezTo>
                    <a:pt x="9" y="443"/>
                    <a:pt x="123" y="496"/>
                    <a:pt x="260" y="496"/>
                  </a:cubicBezTo>
                  <a:cubicBezTo>
                    <a:pt x="318" y="496"/>
                    <a:pt x="381" y="486"/>
                    <a:pt x="441" y="475"/>
                  </a:cubicBezTo>
                  <a:cubicBezTo>
                    <a:pt x="571" y="462"/>
                    <a:pt x="698" y="442"/>
                    <a:pt x="823" y="442"/>
                  </a:cubicBezTo>
                  <a:cubicBezTo>
                    <a:pt x="927" y="442"/>
                    <a:pt x="1029" y="456"/>
                    <a:pt x="1132" y="499"/>
                  </a:cubicBezTo>
                  <a:cubicBezTo>
                    <a:pt x="2060" y="499"/>
                    <a:pt x="3025" y="511"/>
                    <a:pt x="3954" y="511"/>
                  </a:cubicBezTo>
                  <a:cubicBezTo>
                    <a:pt x="4597" y="511"/>
                    <a:pt x="5239" y="499"/>
                    <a:pt x="5882" y="475"/>
                  </a:cubicBezTo>
                  <a:cubicBezTo>
                    <a:pt x="5902" y="443"/>
                    <a:pt x="5929" y="414"/>
                    <a:pt x="5953" y="414"/>
                  </a:cubicBezTo>
                  <a:cubicBezTo>
                    <a:pt x="5973" y="414"/>
                    <a:pt x="5991" y="434"/>
                    <a:pt x="6001" y="487"/>
                  </a:cubicBezTo>
                  <a:lnTo>
                    <a:pt x="6299" y="487"/>
                  </a:lnTo>
                  <a:cubicBezTo>
                    <a:pt x="6394" y="452"/>
                    <a:pt x="6490" y="404"/>
                    <a:pt x="6502" y="273"/>
                  </a:cubicBezTo>
                  <a:cubicBezTo>
                    <a:pt x="6433" y="51"/>
                    <a:pt x="6311" y="3"/>
                    <a:pt x="6173" y="3"/>
                  </a:cubicBezTo>
                  <a:cubicBezTo>
                    <a:pt x="6068" y="3"/>
                    <a:pt x="5953" y="31"/>
                    <a:pt x="5847" y="31"/>
                  </a:cubicBezTo>
                  <a:cubicBezTo>
                    <a:pt x="5801" y="31"/>
                    <a:pt x="5757" y="26"/>
                    <a:pt x="5716" y="11"/>
                  </a:cubicBezTo>
                  <a:cubicBezTo>
                    <a:pt x="5705" y="4"/>
                    <a:pt x="5695" y="1"/>
                    <a:pt x="568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50" name="Google Shape;4650;p32"/>
            <p:cNvSpPr/>
            <p:nvPr/>
          </p:nvSpPr>
          <p:spPr>
            <a:xfrm>
              <a:off x="5398275" y="1728275"/>
              <a:ext cx="143800" cy="16300"/>
            </a:xfrm>
            <a:custGeom>
              <a:avLst/>
              <a:gdLst/>
              <a:ahLst/>
              <a:cxnLst/>
              <a:rect l="l" t="t" r="r" b="b"/>
              <a:pathLst>
                <a:path w="5752" h="652" extrusionOk="0">
                  <a:moveTo>
                    <a:pt x="3553" y="0"/>
                  </a:moveTo>
                  <a:cubicBezTo>
                    <a:pt x="2842" y="0"/>
                    <a:pt x="2132" y="5"/>
                    <a:pt x="1418" y="26"/>
                  </a:cubicBezTo>
                  <a:cubicBezTo>
                    <a:pt x="977" y="38"/>
                    <a:pt x="525" y="86"/>
                    <a:pt x="108" y="288"/>
                  </a:cubicBezTo>
                  <a:cubicBezTo>
                    <a:pt x="25" y="348"/>
                    <a:pt x="1" y="443"/>
                    <a:pt x="48" y="526"/>
                  </a:cubicBezTo>
                  <a:cubicBezTo>
                    <a:pt x="132" y="632"/>
                    <a:pt x="230" y="651"/>
                    <a:pt x="333" y="651"/>
                  </a:cubicBezTo>
                  <a:cubicBezTo>
                    <a:pt x="391" y="651"/>
                    <a:pt x="452" y="645"/>
                    <a:pt x="513" y="645"/>
                  </a:cubicBezTo>
                  <a:cubicBezTo>
                    <a:pt x="1644" y="621"/>
                    <a:pt x="2775" y="574"/>
                    <a:pt x="3906" y="550"/>
                  </a:cubicBezTo>
                  <a:cubicBezTo>
                    <a:pt x="3953" y="547"/>
                    <a:pt x="4000" y="546"/>
                    <a:pt x="4046" y="546"/>
                  </a:cubicBezTo>
                  <a:cubicBezTo>
                    <a:pt x="4384" y="546"/>
                    <a:pt x="4724" y="611"/>
                    <a:pt x="5061" y="611"/>
                  </a:cubicBezTo>
                  <a:cubicBezTo>
                    <a:pt x="5261" y="611"/>
                    <a:pt x="5460" y="588"/>
                    <a:pt x="5656" y="514"/>
                  </a:cubicBezTo>
                  <a:cubicBezTo>
                    <a:pt x="5751" y="383"/>
                    <a:pt x="5740" y="264"/>
                    <a:pt x="5597" y="145"/>
                  </a:cubicBezTo>
                  <a:cubicBezTo>
                    <a:pt x="5406" y="26"/>
                    <a:pt x="5180" y="2"/>
                    <a:pt x="4978" y="2"/>
                  </a:cubicBezTo>
                  <a:cubicBezTo>
                    <a:pt x="4501" y="2"/>
                    <a:pt x="4027" y="0"/>
                    <a:pt x="355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51" name="Google Shape;4651;p32"/>
            <p:cNvSpPr/>
            <p:nvPr/>
          </p:nvSpPr>
          <p:spPr>
            <a:xfrm>
              <a:off x="5889425" y="2070025"/>
              <a:ext cx="115500" cy="17125"/>
            </a:xfrm>
            <a:custGeom>
              <a:avLst/>
              <a:gdLst/>
              <a:ahLst/>
              <a:cxnLst/>
              <a:rect l="l" t="t" r="r" b="b"/>
              <a:pathLst>
                <a:path w="4620" h="685" extrusionOk="0">
                  <a:moveTo>
                    <a:pt x="137" y="6"/>
                  </a:moveTo>
                  <a:cubicBezTo>
                    <a:pt x="112" y="6"/>
                    <a:pt x="86" y="15"/>
                    <a:pt x="60" y="36"/>
                  </a:cubicBezTo>
                  <a:cubicBezTo>
                    <a:pt x="24" y="72"/>
                    <a:pt x="0" y="132"/>
                    <a:pt x="24" y="191"/>
                  </a:cubicBezTo>
                  <a:cubicBezTo>
                    <a:pt x="107" y="334"/>
                    <a:pt x="238" y="393"/>
                    <a:pt x="357" y="477"/>
                  </a:cubicBezTo>
                  <a:cubicBezTo>
                    <a:pt x="424" y="421"/>
                    <a:pt x="484" y="400"/>
                    <a:pt x="540" y="400"/>
                  </a:cubicBezTo>
                  <a:cubicBezTo>
                    <a:pt x="724" y="400"/>
                    <a:pt x="865" y="632"/>
                    <a:pt x="1048" y="632"/>
                  </a:cubicBezTo>
                  <a:lnTo>
                    <a:pt x="3370" y="632"/>
                  </a:lnTo>
                  <a:cubicBezTo>
                    <a:pt x="3391" y="630"/>
                    <a:pt x="3412" y="629"/>
                    <a:pt x="3433" y="629"/>
                  </a:cubicBezTo>
                  <a:cubicBezTo>
                    <a:pt x="3612" y="629"/>
                    <a:pt x="3794" y="685"/>
                    <a:pt x="3971" y="685"/>
                  </a:cubicBezTo>
                  <a:cubicBezTo>
                    <a:pt x="4058" y="685"/>
                    <a:pt x="4143" y="671"/>
                    <a:pt x="4227" y="632"/>
                  </a:cubicBezTo>
                  <a:cubicBezTo>
                    <a:pt x="4227" y="632"/>
                    <a:pt x="4251" y="608"/>
                    <a:pt x="4274" y="596"/>
                  </a:cubicBezTo>
                  <a:cubicBezTo>
                    <a:pt x="4286" y="593"/>
                    <a:pt x="4297" y="591"/>
                    <a:pt x="4306" y="591"/>
                  </a:cubicBezTo>
                  <a:cubicBezTo>
                    <a:pt x="4335" y="591"/>
                    <a:pt x="4355" y="605"/>
                    <a:pt x="4382" y="632"/>
                  </a:cubicBezTo>
                  <a:cubicBezTo>
                    <a:pt x="4408" y="665"/>
                    <a:pt x="4439" y="680"/>
                    <a:pt x="4471" y="680"/>
                  </a:cubicBezTo>
                  <a:cubicBezTo>
                    <a:pt x="4496" y="680"/>
                    <a:pt x="4522" y="671"/>
                    <a:pt x="4548" y="655"/>
                  </a:cubicBezTo>
                  <a:cubicBezTo>
                    <a:pt x="4608" y="584"/>
                    <a:pt x="4620" y="477"/>
                    <a:pt x="4584" y="393"/>
                  </a:cubicBezTo>
                  <a:cubicBezTo>
                    <a:pt x="4548" y="298"/>
                    <a:pt x="4453" y="274"/>
                    <a:pt x="4382" y="215"/>
                  </a:cubicBezTo>
                  <a:cubicBezTo>
                    <a:pt x="4001" y="215"/>
                    <a:pt x="3630" y="204"/>
                    <a:pt x="3260" y="204"/>
                  </a:cubicBezTo>
                  <a:cubicBezTo>
                    <a:pt x="3075" y="204"/>
                    <a:pt x="2889" y="207"/>
                    <a:pt x="2703" y="215"/>
                  </a:cubicBezTo>
                  <a:cubicBezTo>
                    <a:pt x="2511" y="215"/>
                    <a:pt x="2299" y="285"/>
                    <a:pt x="2121" y="285"/>
                  </a:cubicBezTo>
                  <a:cubicBezTo>
                    <a:pt x="2056" y="285"/>
                    <a:pt x="1995" y="276"/>
                    <a:pt x="1941" y="251"/>
                  </a:cubicBezTo>
                  <a:cubicBezTo>
                    <a:pt x="1369" y="1"/>
                    <a:pt x="798" y="120"/>
                    <a:pt x="226" y="48"/>
                  </a:cubicBezTo>
                  <a:cubicBezTo>
                    <a:pt x="200" y="21"/>
                    <a:pt x="169" y="6"/>
                    <a:pt x="137" y="6"/>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52" name="Google Shape;4652;p32"/>
            <p:cNvSpPr/>
            <p:nvPr/>
          </p:nvSpPr>
          <p:spPr>
            <a:xfrm>
              <a:off x="5328325" y="1920300"/>
              <a:ext cx="124450" cy="14200"/>
            </a:xfrm>
            <a:custGeom>
              <a:avLst/>
              <a:gdLst/>
              <a:ahLst/>
              <a:cxnLst/>
              <a:rect l="l" t="t" r="r" b="b"/>
              <a:pathLst>
                <a:path w="4978" h="568" extrusionOk="0">
                  <a:moveTo>
                    <a:pt x="584" y="1"/>
                  </a:moveTo>
                  <a:cubicBezTo>
                    <a:pt x="545" y="11"/>
                    <a:pt x="501" y="13"/>
                    <a:pt x="456" y="13"/>
                  </a:cubicBezTo>
                  <a:cubicBezTo>
                    <a:pt x="434" y="13"/>
                    <a:pt x="411" y="13"/>
                    <a:pt x="388" y="13"/>
                  </a:cubicBezTo>
                  <a:cubicBezTo>
                    <a:pt x="249" y="13"/>
                    <a:pt x="104" y="29"/>
                    <a:pt x="1" y="251"/>
                  </a:cubicBezTo>
                  <a:cubicBezTo>
                    <a:pt x="703" y="513"/>
                    <a:pt x="1418" y="501"/>
                    <a:pt x="2108" y="560"/>
                  </a:cubicBezTo>
                  <a:cubicBezTo>
                    <a:pt x="2165" y="565"/>
                    <a:pt x="2221" y="567"/>
                    <a:pt x="2278" y="567"/>
                  </a:cubicBezTo>
                  <a:cubicBezTo>
                    <a:pt x="2638" y="567"/>
                    <a:pt x="2999" y="482"/>
                    <a:pt x="3372" y="482"/>
                  </a:cubicBezTo>
                  <a:cubicBezTo>
                    <a:pt x="3508" y="482"/>
                    <a:pt x="3647" y="493"/>
                    <a:pt x="3787" y="525"/>
                  </a:cubicBezTo>
                  <a:cubicBezTo>
                    <a:pt x="3856" y="542"/>
                    <a:pt x="3926" y="550"/>
                    <a:pt x="3998" y="550"/>
                  </a:cubicBezTo>
                  <a:cubicBezTo>
                    <a:pt x="4311" y="550"/>
                    <a:pt x="4648" y="409"/>
                    <a:pt x="4978" y="370"/>
                  </a:cubicBezTo>
                  <a:cubicBezTo>
                    <a:pt x="4773" y="165"/>
                    <a:pt x="4549" y="155"/>
                    <a:pt x="4323" y="155"/>
                  </a:cubicBezTo>
                  <a:cubicBezTo>
                    <a:pt x="4299" y="155"/>
                    <a:pt x="4275" y="156"/>
                    <a:pt x="4251" y="156"/>
                  </a:cubicBezTo>
                  <a:cubicBezTo>
                    <a:pt x="3454" y="144"/>
                    <a:pt x="2668" y="144"/>
                    <a:pt x="1882" y="144"/>
                  </a:cubicBezTo>
                  <a:cubicBezTo>
                    <a:pt x="1834" y="144"/>
                    <a:pt x="1788" y="145"/>
                    <a:pt x="1742" y="145"/>
                  </a:cubicBezTo>
                  <a:cubicBezTo>
                    <a:pt x="1617" y="145"/>
                    <a:pt x="1502" y="133"/>
                    <a:pt x="1406" y="36"/>
                  </a:cubicBezTo>
                  <a:cubicBezTo>
                    <a:pt x="1362" y="20"/>
                    <a:pt x="1319" y="14"/>
                    <a:pt x="1276" y="14"/>
                  </a:cubicBezTo>
                  <a:cubicBezTo>
                    <a:pt x="1118" y="14"/>
                    <a:pt x="962" y="99"/>
                    <a:pt x="814" y="99"/>
                  </a:cubicBezTo>
                  <a:cubicBezTo>
                    <a:pt x="735" y="99"/>
                    <a:pt x="658" y="74"/>
                    <a:pt x="58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53" name="Google Shape;4653;p32"/>
            <p:cNvSpPr/>
            <p:nvPr/>
          </p:nvSpPr>
          <p:spPr>
            <a:xfrm>
              <a:off x="5802200" y="1773225"/>
              <a:ext cx="151225" cy="15550"/>
            </a:xfrm>
            <a:custGeom>
              <a:avLst/>
              <a:gdLst/>
              <a:ahLst/>
              <a:cxnLst/>
              <a:rect l="l" t="t" r="r" b="b"/>
              <a:pathLst>
                <a:path w="6049" h="622" extrusionOk="0">
                  <a:moveTo>
                    <a:pt x="3254" y="1"/>
                  </a:moveTo>
                  <a:cubicBezTo>
                    <a:pt x="3205" y="1"/>
                    <a:pt x="3156" y="2"/>
                    <a:pt x="3108" y="2"/>
                  </a:cubicBezTo>
                  <a:cubicBezTo>
                    <a:pt x="2156" y="14"/>
                    <a:pt x="1215" y="26"/>
                    <a:pt x="262" y="38"/>
                  </a:cubicBezTo>
                  <a:cubicBezTo>
                    <a:pt x="84" y="157"/>
                    <a:pt x="1" y="276"/>
                    <a:pt x="262" y="359"/>
                  </a:cubicBezTo>
                  <a:cubicBezTo>
                    <a:pt x="405" y="395"/>
                    <a:pt x="501" y="490"/>
                    <a:pt x="620" y="550"/>
                  </a:cubicBezTo>
                  <a:cubicBezTo>
                    <a:pt x="814" y="615"/>
                    <a:pt x="1023" y="622"/>
                    <a:pt x="1229" y="622"/>
                  </a:cubicBezTo>
                  <a:cubicBezTo>
                    <a:pt x="1288" y="622"/>
                    <a:pt x="1347" y="621"/>
                    <a:pt x="1405" y="621"/>
                  </a:cubicBezTo>
                  <a:cubicBezTo>
                    <a:pt x="1667" y="621"/>
                    <a:pt x="1917" y="574"/>
                    <a:pt x="2156" y="455"/>
                  </a:cubicBezTo>
                  <a:cubicBezTo>
                    <a:pt x="2306" y="377"/>
                    <a:pt x="2453" y="341"/>
                    <a:pt x="2596" y="341"/>
                  </a:cubicBezTo>
                  <a:cubicBezTo>
                    <a:pt x="2803" y="341"/>
                    <a:pt x="3001" y="416"/>
                    <a:pt x="3191" y="550"/>
                  </a:cubicBezTo>
                  <a:cubicBezTo>
                    <a:pt x="3570" y="599"/>
                    <a:pt x="3945" y="615"/>
                    <a:pt x="4319" y="615"/>
                  </a:cubicBezTo>
                  <a:cubicBezTo>
                    <a:pt x="4578" y="615"/>
                    <a:pt x="4837" y="607"/>
                    <a:pt x="5096" y="597"/>
                  </a:cubicBezTo>
                  <a:cubicBezTo>
                    <a:pt x="5156" y="574"/>
                    <a:pt x="5215" y="550"/>
                    <a:pt x="5275" y="514"/>
                  </a:cubicBezTo>
                  <a:cubicBezTo>
                    <a:pt x="5323" y="485"/>
                    <a:pt x="5325" y="361"/>
                    <a:pt x="5400" y="361"/>
                  </a:cubicBezTo>
                  <a:cubicBezTo>
                    <a:pt x="5418" y="361"/>
                    <a:pt x="5439" y="368"/>
                    <a:pt x="5466" y="383"/>
                  </a:cubicBezTo>
                  <a:cubicBezTo>
                    <a:pt x="5507" y="401"/>
                    <a:pt x="5549" y="410"/>
                    <a:pt x="5589" y="410"/>
                  </a:cubicBezTo>
                  <a:cubicBezTo>
                    <a:pt x="5629" y="410"/>
                    <a:pt x="5668" y="401"/>
                    <a:pt x="5704" y="383"/>
                  </a:cubicBezTo>
                  <a:cubicBezTo>
                    <a:pt x="5799" y="359"/>
                    <a:pt x="5858" y="324"/>
                    <a:pt x="5930" y="264"/>
                  </a:cubicBezTo>
                  <a:cubicBezTo>
                    <a:pt x="5989" y="204"/>
                    <a:pt x="6049" y="145"/>
                    <a:pt x="6001" y="38"/>
                  </a:cubicBezTo>
                  <a:cubicBezTo>
                    <a:pt x="5869" y="38"/>
                    <a:pt x="5726" y="18"/>
                    <a:pt x="5583" y="18"/>
                  </a:cubicBezTo>
                  <a:cubicBezTo>
                    <a:pt x="5431" y="18"/>
                    <a:pt x="5280" y="41"/>
                    <a:pt x="5144" y="133"/>
                  </a:cubicBezTo>
                  <a:cubicBezTo>
                    <a:pt x="5085" y="204"/>
                    <a:pt x="5025" y="240"/>
                    <a:pt x="4930" y="240"/>
                  </a:cubicBezTo>
                  <a:cubicBezTo>
                    <a:pt x="4906" y="240"/>
                    <a:pt x="4858" y="240"/>
                    <a:pt x="4811" y="216"/>
                  </a:cubicBezTo>
                  <a:lnTo>
                    <a:pt x="4954" y="216"/>
                  </a:lnTo>
                  <a:cubicBezTo>
                    <a:pt x="5013" y="216"/>
                    <a:pt x="5037" y="193"/>
                    <a:pt x="5061" y="133"/>
                  </a:cubicBezTo>
                  <a:cubicBezTo>
                    <a:pt x="4914" y="51"/>
                    <a:pt x="4769" y="22"/>
                    <a:pt x="4625" y="22"/>
                  </a:cubicBezTo>
                  <a:cubicBezTo>
                    <a:pt x="4371" y="22"/>
                    <a:pt x="4121" y="111"/>
                    <a:pt x="3870" y="157"/>
                  </a:cubicBezTo>
                  <a:cubicBezTo>
                    <a:pt x="3870" y="181"/>
                    <a:pt x="3834" y="193"/>
                    <a:pt x="3799" y="193"/>
                  </a:cubicBezTo>
                  <a:cubicBezTo>
                    <a:pt x="3775" y="193"/>
                    <a:pt x="3751" y="181"/>
                    <a:pt x="3715" y="133"/>
                  </a:cubicBezTo>
                  <a:cubicBezTo>
                    <a:pt x="3579" y="15"/>
                    <a:pt x="3414" y="1"/>
                    <a:pt x="325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54" name="Google Shape;4654;p32"/>
            <p:cNvSpPr/>
            <p:nvPr/>
          </p:nvSpPr>
          <p:spPr>
            <a:xfrm>
              <a:off x="5704650" y="1989350"/>
              <a:ext cx="120200" cy="13200"/>
            </a:xfrm>
            <a:custGeom>
              <a:avLst/>
              <a:gdLst/>
              <a:ahLst/>
              <a:cxnLst/>
              <a:rect l="l" t="t" r="r" b="b"/>
              <a:pathLst>
                <a:path w="4808" h="528" extrusionOk="0">
                  <a:moveTo>
                    <a:pt x="4176" y="1"/>
                  </a:moveTo>
                  <a:cubicBezTo>
                    <a:pt x="3938" y="96"/>
                    <a:pt x="3688" y="96"/>
                    <a:pt x="3426" y="96"/>
                  </a:cubicBezTo>
                  <a:cubicBezTo>
                    <a:pt x="2426" y="96"/>
                    <a:pt x="1438" y="120"/>
                    <a:pt x="462" y="120"/>
                  </a:cubicBezTo>
                  <a:cubicBezTo>
                    <a:pt x="378" y="89"/>
                    <a:pt x="304" y="72"/>
                    <a:pt x="241" y="72"/>
                  </a:cubicBezTo>
                  <a:cubicBezTo>
                    <a:pt x="88" y="72"/>
                    <a:pt x="1" y="173"/>
                    <a:pt x="9" y="418"/>
                  </a:cubicBezTo>
                  <a:cubicBezTo>
                    <a:pt x="652" y="442"/>
                    <a:pt x="1307" y="477"/>
                    <a:pt x="1962" y="501"/>
                  </a:cubicBezTo>
                  <a:cubicBezTo>
                    <a:pt x="2288" y="518"/>
                    <a:pt x="2613" y="527"/>
                    <a:pt x="2939" y="527"/>
                  </a:cubicBezTo>
                  <a:cubicBezTo>
                    <a:pt x="3542" y="527"/>
                    <a:pt x="4145" y="495"/>
                    <a:pt x="4748" y="418"/>
                  </a:cubicBezTo>
                  <a:cubicBezTo>
                    <a:pt x="4796" y="370"/>
                    <a:pt x="4807" y="322"/>
                    <a:pt x="4796" y="299"/>
                  </a:cubicBezTo>
                  <a:cubicBezTo>
                    <a:pt x="4760" y="251"/>
                    <a:pt x="4736" y="227"/>
                    <a:pt x="4676" y="203"/>
                  </a:cubicBezTo>
                  <a:cubicBezTo>
                    <a:pt x="4581" y="203"/>
                    <a:pt x="4510" y="191"/>
                    <a:pt x="4462" y="120"/>
                  </a:cubicBezTo>
                  <a:lnTo>
                    <a:pt x="4474" y="120"/>
                  </a:lnTo>
                  <a:cubicBezTo>
                    <a:pt x="4391" y="61"/>
                    <a:pt x="4272" y="72"/>
                    <a:pt x="417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55" name="Google Shape;4655;p32"/>
            <p:cNvSpPr/>
            <p:nvPr/>
          </p:nvSpPr>
          <p:spPr>
            <a:xfrm>
              <a:off x="5493225" y="1923875"/>
              <a:ext cx="81600" cy="28600"/>
            </a:xfrm>
            <a:custGeom>
              <a:avLst/>
              <a:gdLst/>
              <a:ahLst/>
              <a:cxnLst/>
              <a:rect l="l" t="t" r="r" b="b"/>
              <a:pathLst>
                <a:path w="3264" h="1144" extrusionOk="0">
                  <a:moveTo>
                    <a:pt x="715" y="13"/>
                  </a:moveTo>
                  <a:cubicBezTo>
                    <a:pt x="572" y="322"/>
                    <a:pt x="60" y="1"/>
                    <a:pt x="1" y="441"/>
                  </a:cubicBezTo>
                  <a:cubicBezTo>
                    <a:pt x="87" y="441"/>
                    <a:pt x="170" y="439"/>
                    <a:pt x="254" y="439"/>
                  </a:cubicBezTo>
                  <a:cubicBezTo>
                    <a:pt x="379" y="439"/>
                    <a:pt x="503" y="444"/>
                    <a:pt x="632" y="465"/>
                  </a:cubicBezTo>
                  <a:cubicBezTo>
                    <a:pt x="822" y="489"/>
                    <a:pt x="870" y="596"/>
                    <a:pt x="715" y="739"/>
                  </a:cubicBezTo>
                  <a:cubicBezTo>
                    <a:pt x="763" y="786"/>
                    <a:pt x="691" y="953"/>
                    <a:pt x="632" y="965"/>
                  </a:cubicBezTo>
                  <a:cubicBezTo>
                    <a:pt x="572" y="1013"/>
                    <a:pt x="549" y="1072"/>
                    <a:pt x="584" y="1144"/>
                  </a:cubicBezTo>
                  <a:cubicBezTo>
                    <a:pt x="1346" y="1132"/>
                    <a:pt x="2120" y="1132"/>
                    <a:pt x="2894" y="1132"/>
                  </a:cubicBezTo>
                  <a:cubicBezTo>
                    <a:pt x="2894" y="1120"/>
                    <a:pt x="2906" y="1096"/>
                    <a:pt x="2930" y="1084"/>
                  </a:cubicBezTo>
                  <a:cubicBezTo>
                    <a:pt x="2938" y="1081"/>
                    <a:pt x="2945" y="1080"/>
                    <a:pt x="2952" y="1080"/>
                  </a:cubicBezTo>
                  <a:cubicBezTo>
                    <a:pt x="2972" y="1080"/>
                    <a:pt x="2986" y="1095"/>
                    <a:pt x="3013" y="1132"/>
                  </a:cubicBezTo>
                  <a:cubicBezTo>
                    <a:pt x="3108" y="1120"/>
                    <a:pt x="3263" y="1132"/>
                    <a:pt x="3251" y="965"/>
                  </a:cubicBezTo>
                  <a:cubicBezTo>
                    <a:pt x="3227" y="846"/>
                    <a:pt x="3144" y="775"/>
                    <a:pt x="3025" y="739"/>
                  </a:cubicBezTo>
                  <a:cubicBezTo>
                    <a:pt x="3006" y="735"/>
                    <a:pt x="2986" y="734"/>
                    <a:pt x="2967" y="734"/>
                  </a:cubicBezTo>
                  <a:cubicBezTo>
                    <a:pt x="2852" y="734"/>
                    <a:pt x="2731" y="786"/>
                    <a:pt x="2613" y="786"/>
                  </a:cubicBezTo>
                  <a:cubicBezTo>
                    <a:pt x="2550" y="786"/>
                    <a:pt x="2489" y="771"/>
                    <a:pt x="2430" y="727"/>
                  </a:cubicBezTo>
                  <a:cubicBezTo>
                    <a:pt x="2393" y="742"/>
                    <a:pt x="2356" y="788"/>
                    <a:pt x="2331" y="788"/>
                  </a:cubicBezTo>
                  <a:cubicBezTo>
                    <a:pt x="2315" y="788"/>
                    <a:pt x="2303" y="770"/>
                    <a:pt x="2299" y="715"/>
                  </a:cubicBezTo>
                  <a:cubicBezTo>
                    <a:pt x="2265" y="614"/>
                    <a:pt x="2221" y="427"/>
                    <a:pt x="2206" y="427"/>
                  </a:cubicBezTo>
                  <a:cubicBezTo>
                    <a:pt x="2205" y="427"/>
                    <a:pt x="2204" y="428"/>
                    <a:pt x="2204" y="429"/>
                  </a:cubicBezTo>
                  <a:cubicBezTo>
                    <a:pt x="2086" y="611"/>
                    <a:pt x="1962" y="665"/>
                    <a:pt x="1828" y="665"/>
                  </a:cubicBezTo>
                  <a:cubicBezTo>
                    <a:pt x="1638" y="665"/>
                    <a:pt x="1429" y="555"/>
                    <a:pt x="1191" y="548"/>
                  </a:cubicBezTo>
                  <a:cubicBezTo>
                    <a:pt x="1489" y="370"/>
                    <a:pt x="1894" y="548"/>
                    <a:pt x="1906" y="48"/>
                  </a:cubicBezTo>
                  <a:lnTo>
                    <a:pt x="1906" y="48"/>
                  </a:lnTo>
                  <a:cubicBezTo>
                    <a:pt x="1814" y="90"/>
                    <a:pt x="1719" y="99"/>
                    <a:pt x="1623" y="99"/>
                  </a:cubicBezTo>
                  <a:cubicBezTo>
                    <a:pt x="1540" y="99"/>
                    <a:pt x="1458" y="92"/>
                    <a:pt x="1379" y="92"/>
                  </a:cubicBezTo>
                  <a:cubicBezTo>
                    <a:pt x="1287" y="92"/>
                    <a:pt x="1199" y="102"/>
                    <a:pt x="1120" y="144"/>
                  </a:cubicBezTo>
                  <a:cubicBezTo>
                    <a:pt x="1064" y="177"/>
                    <a:pt x="1020" y="190"/>
                    <a:pt x="982" y="190"/>
                  </a:cubicBezTo>
                  <a:cubicBezTo>
                    <a:pt x="860" y="190"/>
                    <a:pt x="816" y="49"/>
                    <a:pt x="715" y="13"/>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56" name="Google Shape;4656;p32"/>
            <p:cNvSpPr/>
            <p:nvPr/>
          </p:nvSpPr>
          <p:spPr>
            <a:xfrm>
              <a:off x="5309875" y="1942325"/>
              <a:ext cx="103025" cy="13600"/>
            </a:xfrm>
            <a:custGeom>
              <a:avLst/>
              <a:gdLst/>
              <a:ahLst/>
              <a:cxnLst/>
              <a:rect l="l" t="t" r="r" b="b"/>
              <a:pathLst>
                <a:path w="4121" h="544" extrusionOk="0">
                  <a:moveTo>
                    <a:pt x="727" y="1"/>
                  </a:moveTo>
                  <a:cubicBezTo>
                    <a:pt x="683" y="7"/>
                    <a:pt x="639" y="9"/>
                    <a:pt x="594" y="9"/>
                  </a:cubicBezTo>
                  <a:cubicBezTo>
                    <a:pt x="526" y="9"/>
                    <a:pt x="458" y="5"/>
                    <a:pt x="390" y="5"/>
                  </a:cubicBezTo>
                  <a:cubicBezTo>
                    <a:pt x="249" y="5"/>
                    <a:pt x="114" y="24"/>
                    <a:pt x="1" y="144"/>
                  </a:cubicBezTo>
                  <a:cubicBezTo>
                    <a:pt x="143" y="179"/>
                    <a:pt x="203" y="275"/>
                    <a:pt x="167" y="418"/>
                  </a:cubicBezTo>
                  <a:cubicBezTo>
                    <a:pt x="675" y="504"/>
                    <a:pt x="1189" y="544"/>
                    <a:pt x="1712" y="544"/>
                  </a:cubicBezTo>
                  <a:cubicBezTo>
                    <a:pt x="1840" y="544"/>
                    <a:pt x="1968" y="541"/>
                    <a:pt x="2096" y="537"/>
                  </a:cubicBezTo>
                  <a:cubicBezTo>
                    <a:pt x="2217" y="532"/>
                    <a:pt x="2338" y="531"/>
                    <a:pt x="2459" y="531"/>
                  </a:cubicBezTo>
                  <a:cubicBezTo>
                    <a:pt x="2591" y="531"/>
                    <a:pt x="2723" y="532"/>
                    <a:pt x="2855" y="532"/>
                  </a:cubicBezTo>
                  <a:cubicBezTo>
                    <a:pt x="3256" y="532"/>
                    <a:pt x="3654" y="520"/>
                    <a:pt x="4049" y="418"/>
                  </a:cubicBezTo>
                  <a:cubicBezTo>
                    <a:pt x="4120" y="346"/>
                    <a:pt x="4120" y="275"/>
                    <a:pt x="4096" y="179"/>
                  </a:cubicBezTo>
                  <a:cubicBezTo>
                    <a:pt x="4061" y="168"/>
                    <a:pt x="4049" y="156"/>
                    <a:pt x="4013" y="132"/>
                  </a:cubicBezTo>
                  <a:cubicBezTo>
                    <a:pt x="3608" y="68"/>
                    <a:pt x="3203" y="26"/>
                    <a:pt x="2799" y="26"/>
                  </a:cubicBezTo>
                  <a:cubicBezTo>
                    <a:pt x="2596" y="26"/>
                    <a:pt x="2394" y="37"/>
                    <a:pt x="2191" y="60"/>
                  </a:cubicBezTo>
                  <a:cubicBezTo>
                    <a:pt x="1931" y="93"/>
                    <a:pt x="1660" y="143"/>
                    <a:pt x="1390" y="143"/>
                  </a:cubicBezTo>
                  <a:cubicBezTo>
                    <a:pt x="1166" y="143"/>
                    <a:pt x="943" y="109"/>
                    <a:pt x="72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57" name="Google Shape;4657;p32"/>
            <p:cNvSpPr/>
            <p:nvPr/>
          </p:nvSpPr>
          <p:spPr>
            <a:xfrm>
              <a:off x="5707850" y="2014100"/>
              <a:ext cx="99725" cy="15275"/>
            </a:xfrm>
            <a:custGeom>
              <a:avLst/>
              <a:gdLst/>
              <a:ahLst/>
              <a:cxnLst/>
              <a:rect l="l" t="t" r="r" b="b"/>
              <a:pathLst>
                <a:path w="3989" h="611" extrusionOk="0">
                  <a:moveTo>
                    <a:pt x="1084" y="1"/>
                  </a:moveTo>
                  <a:cubicBezTo>
                    <a:pt x="918" y="1"/>
                    <a:pt x="751" y="7"/>
                    <a:pt x="584" y="23"/>
                  </a:cubicBezTo>
                  <a:cubicBezTo>
                    <a:pt x="381" y="142"/>
                    <a:pt x="143" y="214"/>
                    <a:pt x="0" y="452"/>
                  </a:cubicBezTo>
                  <a:cubicBezTo>
                    <a:pt x="76" y="532"/>
                    <a:pt x="153" y="560"/>
                    <a:pt x="231" y="560"/>
                  </a:cubicBezTo>
                  <a:cubicBezTo>
                    <a:pt x="349" y="560"/>
                    <a:pt x="469" y="495"/>
                    <a:pt x="584" y="452"/>
                  </a:cubicBezTo>
                  <a:cubicBezTo>
                    <a:pt x="631" y="440"/>
                    <a:pt x="667" y="440"/>
                    <a:pt x="715" y="440"/>
                  </a:cubicBezTo>
                  <a:cubicBezTo>
                    <a:pt x="762" y="440"/>
                    <a:pt x="810" y="452"/>
                    <a:pt x="846" y="452"/>
                  </a:cubicBezTo>
                  <a:lnTo>
                    <a:pt x="905" y="464"/>
                  </a:lnTo>
                  <a:cubicBezTo>
                    <a:pt x="932" y="460"/>
                    <a:pt x="958" y="458"/>
                    <a:pt x="984" y="458"/>
                  </a:cubicBezTo>
                  <a:cubicBezTo>
                    <a:pt x="1121" y="458"/>
                    <a:pt x="1251" y="505"/>
                    <a:pt x="1381" y="535"/>
                  </a:cubicBezTo>
                  <a:cubicBezTo>
                    <a:pt x="1492" y="576"/>
                    <a:pt x="1606" y="611"/>
                    <a:pt x="1715" y="611"/>
                  </a:cubicBezTo>
                  <a:cubicBezTo>
                    <a:pt x="1829" y="611"/>
                    <a:pt x="1939" y="573"/>
                    <a:pt x="2036" y="464"/>
                  </a:cubicBezTo>
                  <a:cubicBezTo>
                    <a:pt x="2012" y="440"/>
                    <a:pt x="1989" y="416"/>
                    <a:pt x="1953" y="392"/>
                  </a:cubicBezTo>
                  <a:lnTo>
                    <a:pt x="1953" y="392"/>
                  </a:lnTo>
                  <a:cubicBezTo>
                    <a:pt x="2001" y="404"/>
                    <a:pt x="2024" y="416"/>
                    <a:pt x="2060" y="452"/>
                  </a:cubicBezTo>
                  <a:cubicBezTo>
                    <a:pt x="2247" y="556"/>
                    <a:pt x="2442" y="583"/>
                    <a:pt x="2643" y="583"/>
                  </a:cubicBezTo>
                  <a:cubicBezTo>
                    <a:pt x="2787" y="583"/>
                    <a:pt x="2935" y="569"/>
                    <a:pt x="3084" y="559"/>
                  </a:cubicBezTo>
                  <a:cubicBezTo>
                    <a:pt x="3248" y="545"/>
                    <a:pt x="3411" y="513"/>
                    <a:pt x="3575" y="513"/>
                  </a:cubicBezTo>
                  <a:cubicBezTo>
                    <a:pt x="3685" y="513"/>
                    <a:pt x="3795" y="528"/>
                    <a:pt x="3906" y="571"/>
                  </a:cubicBezTo>
                  <a:cubicBezTo>
                    <a:pt x="3989" y="487"/>
                    <a:pt x="3989" y="380"/>
                    <a:pt x="3906" y="285"/>
                  </a:cubicBezTo>
                  <a:cubicBezTo>
                    <a:pt x="3873" y="133"/>
                    <a:pt x="3840" y="20"/>
                    <a:pt x="3680" y="20"/>
                  </a:cubicBezTo>
                  <a:cubicBezTo>
                    <a:pt x="3665" y="20"/>
                    <a:pt x="3649" y="21"/>
                    <a:pt x="3632" y="23"/>
                  </a:cubicBezTo>
                  <a:cubicBezTo>
                    <a:pt x="3477" y="35"/>
                    <a:pt x="3322" y="59"/>
                    <a:pt x="3155" y="83"/>
                  </a:cubicBezTo>
                  <a:cubicBezTo>
                    <a:pt x="3076" y="86"/>
                    <a:pt x="2996" y="87"/>
                    <a:pt x="2917" y="87"/>
                  </a:cubicBezTo>
                  <a:cubicBezTo>
                    <a:pt x="2306" y="87"/>
                    <a:pt x="1699" y="1"/>
                    <a:pt x="108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58" name="Google Shape;4658;p32"/>
            <p:cNvSpPr/>
            <p:nvPr/>
          </p:nvSpPr>
          <p:spPr>
            <a:xfrm>
              <a:off x="5883750" y="1951650"/>
              <a:ext cx="128025" cy="12725"/>
            </a:xfrm>
            <a:custGeom>
              <a:avLst/>
              <a:gdLst/>
              <a:ahLst/>
              <a:cxnLst/>
              <a:rect l="l" t="t" r="r" b="b"/>
              <a:pathLst>
                <a:path w="5121" h="509" extrusionOk="0">
                  <a:moveTo>
                    <a:pt x="4185" y="0"/>
                  </a:moveTo>
                  <a:cubicBezTo>
                    <a:pt x="4127" y="0"/>
                    <a:pt x="4070" y="3"/>
                    <a:pt x="4013" y="9"/>
                  </a:cubicBezTo>
                  <a:cubicBezTo>
                    <a:pt x="3501" y="45"/>
                    <a:pt x="2992" y="53"/>
                    <a:pt x="2482" y="53"/>
                  </a:cubicBezTo>
                  <a:cubicBezTo>
                    <a:pt x="1971" y="53"/>
                    <a:pt x="1459" y="45"/>
                    <a:pt x="941" y="45"/>
                  </a:cubicBezTo>
                  <a:cubicBezTo>
                    <a:pt x="907" y="45"/>
                    <a:pt x="872" y="44"/>
                    <a:pt x="837" y="44"/>
                  </a:cubicBezTo>
                  <a:cubicBezTo>
                    <a:pt x="610" y="44"/>
                    <a:pt x="387" y="53"/>
                    <a:pt x="191" y="187"/>
                  </a:cubicBezTo>
                  <a:cubicBezTo>
                    <a:pt x="161" y="174"/>
                    <a:pt x="132" y="166"/>
                    <a:pt x="107" y="166"/>
                  </a:cubicBezTo>
                  <a:cubicBezTo>
                    <a:pt x="64" y="166"/>
                    <a:pt x="32" y="191"/>
                    <a:pt x="25" y="259"/>
                  </a:cubicBezTo>
                  <a:cubicBezTo>
                    <a:pt x="1" y="330"/>
                    <a:pt x="37" y="390"/>
                    <a:pt x="108" y="426"/>
                  </a:cubicBezTo>
                  <a:cubicBezTo>
                    <a:pt x="227" y="461"/>
                    <a:pt x="346" y="437"/>
                    <a:pt x="453" y="509"/>
                  </a:cubicBezTo>
                  <a:cubicBezTo>
                    <a:pt x="690" y="371"/>
                    <a:pt x="944" y="339"/>
                    <a:pt x="1193" y="339"/>
                  </a:cubicBezTo>
                  <a:cubicBezTo>
                    <a:pt x="1245" y="339"/>
                    <a:pt x="1296" y="340"/>
                    <a:pt x="1346" y="342"/>
                  </a:cubicBezTo>
                  <a:cubicBezTo>
                    <a:pt x="1798" y="362"/>
                    <a:pt x="2246" y="410"/>
                    <a:pt x="2695" y="410"/>
                  </a:cubicBezTo>
                  <a:cubicBezTo>
                    <a:pt x="3062" y="410"/>
                    <a:pt x="3429" y="378"/>
                    <a:pt x="3799" y="271"/>
                  </a:cubicBezTo>
                  <a:cubicBezTo>
                    <a:pt x="3813" y="267"/>
                    <a:pt x="3827" y="266"/>
                    <a:pt x="3840" y="266"/>
                  </a:cubicBezTo>
                  <a:cubicBezTo>
                    <a:pt x="3873" y="266"/>
                    <a:pt x="3905" y="274"/>
                    <a:pt x="3930" y="283"/>
                  </a:cubicBezTo>
                  <a:cubicBezTo>
                    <a:pt x="4322" y="386"/>
                    <a:pt x="4488" y="429"/>
                    <a:pt x="4640" y="429"/>
                  </a:cubicBezTo>
                  <a:cubicBezTo>
                    <a:pt x="4752" y="429"/>
                    <a:pt x="4856" y="406"/>
                    <a:pt x="5037" y="366"/>
                  </a:cubicBezTo>
                  <a:cubicBezTo>
                    <a:pt x="5121" y="271"/>
                    <a:pt x="5121" y="187"/>
                    <a:pt x="5049" y="92"/>
                  </a:cubicBezTo>
                  <a:cubicBezTo>
                    <a:pt x="4763" y="63"/>
                    <a:pt x="4468" y="0"/>
                    <a:pt x="418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59" name="Google Shape;4659;p32"/>
            <p:cNvSpPr/>
            <p:nvPr/>
          </p:nvSpPr>
          <p:spPr>
            <a:xfrm>
              <a:off x="5447400" y="1838750"/>
              <a:ext cx="109550" cy="13975"/>
            </a:xfrm>
            <a:custGeom>
              <a:avLst/>
              <a:gdLst/>
              <a:ahLst/>
              <a:cxnLst/>
              <a:rect l="l" t="t" r="r" b="b"/>
              <a:pathLst>
                <a:path w="4382" h="559" extrusionOk="0">
                  <a:moveTo>
                    <a:pt x="4263" y="0"/>
                  </a:moveTo>
                  <a:cubicBezTo>
                    <a:pt x="4146" y="22"/>
                    <a:pt x="4011" y="99"/>
                    <a:pt x="3898" y="99"/>
                  </a:cubicBezTo>
                  <a:cubicBezTo>
                    <a:pt x="3884" y="99"/>
                    <a:pt x="3871" y="98"/>
                    <a:pt x="3858" y="96"/>
                  </a:cubicBezTo>
                  <a:cubicBezTo>
                    <a:pt x="3572" y="56"/>
                    <a:pt x="3286" y="41"/>
                    <a:pt x="3001" y="41"/>
                  </a:cubicBezTo>
                  <a:cubicBezTo>
                    <a:pt x="2429" y="41"/>
                    <a:pt x="1858" y="100"/>
                    <a:pt x="1286" y="131"/>
                  </a:cubicBezTo>
                  <a:cubicBezTo>
                    <a:pt x="1247" y="134"/>
                    <a:pt x="1207" y="135"/>
                    <a:pt x="1167" y="135"/>
                  </a:cubicBezTo>
                  <a:cubicBezTo>
                    <a:pt x="1014" y="135"/>
                    <a:pt x="859" y="121"/>
                    <a:pt x="706" y="121"/>
                  </a:cubicBezTo>
                  <a:cubicBezTo>
                    <a:pt x="500" y="121"/>
                    <a:pt x="298" y="146"/>
                    <a:pt x="107" y="262"/>
                  </a:cubicBezTo>
                  <a:cubicBezTo>
                    <a:pt x="0" y="429"/>
                    <a:pt x="155" y="477"/>
                    <a:pt x="238" y="548"/>
                  </a:cubicBezTo>
                  <a:cubicBezTo>
                    <a:pt x="396" y="555"/>
                    <a:pt x="554" y="558"/>
                    <a:pt x="712" y="558"/>
                  </a:cubicBezTo>
                  <a:cubicBezTo>
                    <a:pt x="1798" y="558"/>
                    <a:pt x="2878" y="413"/>
                    <a:pt x="3965" y="413"/>
                  </a:cubicBezTo>
                  <a:cubicBezTo>
                    <a:pt x="4064" y="413"/>
                    <a:pt x="4163" y="415"/>
                    <a:pt x="4263" y="417"/>
                  </a:cubicBezTo>
                  <a:cubicBezTo>
                    <a:pt x="4382" y="274"/>
                    <a:pt x="4382" y="131"/>
                    <a:pt x="426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60" name="Google Shape;4660;p32"/>
            <p:cNvSpPr/>
            <p:nvPr/>
          </p:nvSpPr>
          <p:spPr>
            <a:xfrm>
              <a:off x="5997750" y="1774550"/>
              <a:ext cx="65525" cy="29425"/>
            </a:xfrm>
            <a:custGeom>
              <a:avLst/>
              <a:gdLst/>
              <a:ahLst/>
              <a:cxnLst/>
              <a:rect l="l" t="t" r="r" b="b"/>
              <a:pathLst>
                <a:path w="2621" h="1177" extrusionOk="0">
                  <a:moveTo>
                    <a:pt x="1419" y="1"/>
                  </a:moveTo>
                  <a:cubicBezTo>
                    <a:pt x="1151" y="1"/>
                    <a:pt x="881" y="30"/>
                    <a:pt x="608" y="80"/>
                  </a:cubicBezTo>
                  <a:cubicBezTo>
                    <a:pt x="525" y="163"/>
                    <a:pt x="406" y="211"/>
                    <a:pt x="358" y="342"/>
                  </a:cubicBezTo>
                  <a:cubicBezTo>
                    <a:pt x="263" y="521"/>
                    <a:pt x="144" y="675"/>
                    <a:pt x="49" y="842"/>
                  </a:cubicBezTo>
                  <a:cubicBezTo>
                    <a:pt x="1" y="961"/>
                    <a:pt x="49" y="1033"/>
                    <a:pt x="144" y="1092"/>
                  </a:cubicBezTo>
                  <a:cubicBezTo>
                    <a:pt x="322" y="1164"/>
                    <a:pt x="501" y="1164"/>
                    <a:pt x="703" y="1175"/>
                  </a:cubicBezTo>
                  <a:cubicBezTo>
                    <a:pt x="793" y="1171"/>
                    <a:pt x="883" y="1169"/>
                    <a:pt x="973" y="1169"/>
                  </a:cubicBezTo>
                  <a:cubicBezTo>
                    <a:pt x="1163" y="1169"/>
                    <a:pt x="1353" y="1176"/>
                    <a:pt x="1540" y="1176"/>
                  </a:cubicBezTo>
                  <a:cubicBezTo>
                    <a:pt x="1733" y="1176"/>
                    <a:pt x="1922" y="1169"/>
                    <a:pt x="2108" y="1140"/>
                  </a:cubicBezTo>
                  <a:cubicBezTo>
                    <a:pt x="2192" y="1104"/>
                    <a:pt x="2263" y="1080"/>
                    <a:pt x="2323" y="1033"/>
                  </a:cubicBezTo>
                  <a:cubicBezTo>
                    <a:pt x="2454" y="806"/>
                    <a:pt x="2311" y="699"/>
                    <a:pt x="2156" y="604"/>
                  </a:cubicBezTo>
                  <a:cubicBezTo>
                    <a:pt x="2073" y="556"/>
                    <a:pt x="1965" y="544"/>
                    <a:pt x="1858" y="544"/>
                  </a:cubicBezTo>
                  <a:lnTo>
                    <a:pt x="1858" y="502"/>
                  </a:lnTo>
                  <a:lnTo>
                    <a:pt x="1858" y="502"/>
                  </a:lnTo>
                  <a:cubicBezTo>
                    <a:pt x="1876" y="501"/>
                    <a:pt x="1897" y="500"/>
                    <a:pt x="1918" y="497"/>
                  </a:cubicBezTo>
                  <a:cubicBezTo>
                    <a:pt x="1937" y="493"/>
                    <a:pt x="1956" y="492"/>
                    <a:pt x="1976" y="492"/>
                  </a:cubicBezTo>
                  <a:cubicBezTo>
                    <a:pt x="2097" y="492"/>
                    <a:pt x="2221" y="552"/>
                    <a:pt x="2344" y="552"/>
                  </a:cubicBezTo>
                  <a:cubicBezTo>
                    <a:pt x="2397" y="552"/>
                    <a:pt x="2450" y="541"/>
                    <a:pt x="2501" y="509"/>
                  </a:cubicBezTo>
                  <a:cubicBezTo>
                    <a:pt x="2620" y="306"/>
                    <a:pt x="2525" y="199"/>
                    <a:pt x="2335" y="128"/>
                  </a:cubicBezTo>
                  <a:cubicBezTo>
                    <a:pt x="2030" y="39"/>
                    <a:pt x="1725" y="1"/>
                    <a:pt x="141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61" name="Google Shape;4661;p32"/>
            <p:cNvSpPr/>
            <p:nvPr/>
          </p:nvSpPr>
          <p:spPr>
            <a:xfrm>
              <a:off x="5336975" y="1877450"/>
              <a:ext cx="110450" cy="11025"/>
            </a:xfrm>
            <a:custGeom>
              <a:avLst/>
              <a:gdLst/>
              <a:ahLst/>
              <a:cxnLst/>
              <a:rect l="l" t="t" r="r" b="b"/>
              <a:pathLst>
                <a:path w="4418" h="441" extrusionOk="0">
                  <a:moveTo>
                    <a:pt x="95" y="0"/>
                  </a:moveTo>
                  <a:lnTo>
                    <a:pt x="95" y="0"/>
                  </a:lnTo>
                  <a:cubicBezTo>
                    <a:pt x="0" y="179"/>
                    <a:pt x="167" y="203"/>
                    <a:pt x="238" y="298"/>
                  </a:cubicBezTo>
                  <a:cubicBezTo>
                    <a:pt x="417" y="393"/>
                    <a:pt x="631" y="441"/>
                    <a:pt x="845" y="441"/>
                  </a:cubicBezTo>
                  <a:cubicBezTo>
                    <a:pt x="1881" y="429"/>
                    <a:pt x="2917" y="429"/>
                    <a:pt x="3965" y="417"/>
                  </a:cubicBezTo>
                  <a:cubicBezTo>
                    <a:pt x="4060" y="250"/>
                    <a:pt x="4417" y="334"/>
                    <a:pt x="4393" y="12"/>
                  </a:cubicBezTo>
                  <a:lnTo>
                    <a:pt x="4393" y="12"/>
                  </a:lnTo>
                  <a:cubicBezTo>
                    <a:pt x="3572" y="26"/>
                    <a:pt x="2746" y="47"/>
                    <a:pt x="1921" y="47"/>
                  </a:cubicBezTo>
                  <a:cubicBezTo>
                    <a:pt x="1311" y="47"/>
                    <a:pt x="702" y="36"/>
                    <a:pt x="9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62" name="Google Shape;4662;p32"/>
            <p:cNvSpPr/>
            <p:nvPr/>
          </p:nvSpPr>
          <p:spPr>
            <a:xfrm>
              <a:off x="5624200" y="2096725"/>
              <a:ext cx="110150" cy="18200"/>
            </a:xfrm>
            <a:custGeom>
              <a:avLst/>
              <a:gdLst/>
              <a:ahLst/>
              <a:cxnLst/>
              <a:rect l="l" t="t" r="r" b="b"/>
              <a:pathLst>
                <a:path w="4406" h="728" extrusionOk="0">
                  <a:moveTo>
                    <a:pt x="519" y="1"/>
                  </a:moveTo>
                  <a:cubicBezTo>
                    <a:pt x="399" y="1"/>
                    <a:pt x="277" y="12"/>
                    <a:pt x="155" y="40"/>
                  </a:cubicBezTo>
                  <a:cubicBezTo>
                    <a:pt x="60" y="76"/>
                    <a:pt x="13" y="135"/>
                    <a:pt x="1" y="230"/>
                  </a:cubicBezTo>
                  <a:cubicBezTo>
                    <a:pt x="60" y="457"/>
                    <a:pt x="239" y="540"/>
                    <a:pt x="429" y="588"/>
                  </a:cubicBezTo>
                  <a:cubicBezTo>
                    <a:pt x="1001" y="617"/>
                    <a:pt x="1569" y="728"/>
                    <a:pt x="2137" y="728"/>
                  </a:cubicBezTo>
                  <a:cubicBezTo>
                    <a:pt x="2492" y="728"/>
                    <a:pt x="2847" y="684"/>
                    <a:pt x="3203" y="552"/>
                  </a:cubicBezTo>
                  <a:cubicBezTo>
                    <a:pt x="3203" y="540"/>
                    <a:pt x="3215" y="540"/>
                    <a:pt x="3263" y="528"/>
                  </a:cubicBezTo>
                  <a:cubicBezTo>
                    <a:pt x="3269" y="525"/>
                    <a:pt x="3277" y="523"/>
                    <a:pt x="3286" y="523"/>
                  </a:cubicBezTo>
                  <a:cubicBezTo>
                    <a:pt x="3311" y="523"/>
                    <a:pt x="3344" y="534"/>
                    <a:pt x="3370" y="552"/>
                  </a:cubicBezTo>
                  <a:cubicBezTo>
                    <a:pt x="3469" y="618"/>
                    <a:pt x="3567" y="641"/>
                    <a:pt x="3663" y="641"/>
                  </a:cubicBezTo>
                  <a:cubicBezTo>
                    <a:pt x="3809" y="641"/>
                    <a:pt x="3953" y="588"/>
                    <a:pt x="4096" y="552"/>
                  </a:cubicBezTo>
                  <a:cubicBezTo>
                    <a:pt x="4239" y="468"/>
                    <a:pt x="4406" y="373"/>
                    <a:pt x="4358" y="159"/>
                  </a:cubicBezTo>
                  <a:cubicBezTo>
                    <a:pt x="3453" y="135"/>
                    <a:pt x="2560" y="123"/>
                    <a:pt x="1656" y="111"/>
                  </a:cubicBezTo>
                  <a:cubicBezTo>
                    <a:pt x="1284" y="111"/>
                    <a:pt x="905" y="1"/>
                    <a:pt x="51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63" name="Google Shape;4663;p32"/>
            <p:cNvSpPr/>
            <p:nvPr/>
          </p:nvSpPr>
          <p:spPr>
            <a:xfrm>
              <a:off x="5373275" y="1762150"/>
              <a:ext cx="152725" cy="10750"/>
            </a:xfrm>
            <a:custGeom>
              <a:avLst/>
              <a:gdLst/>
              <a:ahLst/>
              <a:cxnLst/>
              <a:rect l="l" t="t" r="r" b="b"/>
              <a:pathLst>
                <a:path w="6109" h="430" extrusionOk="0">
                  <a:moveTo>
                    <a:pt x="4403" y="0"/>
                  </a:moveTo>
                  <a:cubicBezTo>
                    <a:pt x="3465" y="0"/>
                    <a:pt x="2528" y="41"/>
                    <a:pt x="1587" y="41"/>
                  </a:cubicBezTo>
                  <a:cubicBezTo>
                    <a:pt x="1507" y="41"/>
                    <a:pt x="1426" y="41"/>
                    <a:pt x="1346" y="40"/>
                  </a:cubicBezTo>
                  <a:cubicBezTo>
                    <a:pt x="1242" y="89"/>
                    <a:pt x="1134" y="105"/>
                    <a:pt x="1023" y="105"/>
                  </a:cubicBezTo>
                  <a:cubicBezTo>
                    <a:pt x="836" y="105"/>
                    <a:pt x="644" y="60"/>
                    <a:pt x="456" y="60"/>
                  </a:cubicBezTo>
                  <a:cubicBezTo>
                    <a:pt x="299" y="60"/>
                    <a:pt x="145" y="92"/>
                    <a:pt x="1" y="207"/>
                  </a:cubicBezTo>
                  <a:cubicBezTo>
                    <a:pt x="296" y="307"/>
                    <a:pt x="596" y="329"/>
                    <a:pt x="898" y="329"/>
                  </a:cubicBezTo>
                  <a:cubicBezTo>
                    <a:pt x="1136" y="329"/>
                    <a:pt x="1375" y="316"/>
                    <a:pt x="1614" y="316"/>
                  </a:cubicBezTo>
                  <a:cubicBezTo>
                    <a:pt x="1719" y="316"/>
                    <a:pt x="1824" y="318"/>
                    <a:pt x="1929" y="326"/>
                  </a:cubicBezTo>
                  <a:cubicBezTo>
                    <a:pt x="1929" y="302"/>
                    <a:pt x="1941" y="278"/>
                    <a:pt x="1977" y="278"/>
                  </a:cubicBezTo>
                  <a:cubicBezTo>
                    <a:pt x="2037" y="278"/>
                    <a:pt x="2060" y="290"/>
                    <a:pt x="2072" y="350"/>
                  </a:cubicBezTo>
                  <a:cubicBezTo>
                    <a:pt x="2176" y="409"/>
                    <a:pt x="2277" y="429"/>
                    <a:pt x="2377" y="429"/>
                  </a:cubicBezTo>
                  <a:cubicBezTo>
                    <a:pt x="2591" y="429"/>
                    <a:pt x="2801" y="337"/>
                    <a:pt x="3021" y="337"/>
                  </a:cubicBezTo>
                  <a:cubicBezTo>
                    <a:pt x="3030" y="337"/>
                    <a:pt x="3040" y="338"/>
                    <a:pt x="3049" y="338"/>
                  </a:cubicBezTo>
                  <a:cubicBezTo>
                    <a:pt x="3274" y="345"/>
                    <a:pt x="3499" y="348"/>
                    <a:pt x="3724" y="348"/>
                  </a:cubicBezTo>
                  <a:cubicBezTo>
                    <a:pt x="4225" y="348"/>
                    <a:pt x="4726" y="334"/>
                    <a:pt x="5227" y="326"/>
                  </a:cubicBezTo>
                  <a:cubicBezTo>
                    <a:pt x="5307" y="271"/>
                    <a:pt x="5381" y="247"/>
                    <a:pt x="5455" y="247"/>
                  </a:cubicBezTo>
                  <a:cubicBezTo>
                    <a:pt x="5524" y="247"/>
                    <a:pt x="5593" y="268"/>
                    <a:pt x="5668" y="302"/>
                  </a:cubicBezTo>
                  <a:cubicBezTo>
                    <a:pt x="5751" y="302"/>
                    <a:pt x="5847" y="326"/>
                    <a:pt x="5930" y="338"/>
                  </a:cubicBezTo>
                  <a:cubicBezTo>
                    <a:pt x="5951" y="346"/>
                    <a:pt x="5976" y="352"/>
                    <a:pt x="6000" y="352"/>
                  </a:cubicBezTo>
                  <a:cubicBezTo>
                    <a:pt x="6046" y="352"/>
                    <a:pt x="6089" y="333"/>
                    <a:pt x="6097" y="278"/>
                  </a:cubicBezTo>
                  <a:cubicBezTo>
                    <a:pt x="6109" y="64"/>
                    <a:pt x="5906" y="112"/>
                    <a:pt x="5799" y="40"/>
                  </a:cubicBezTo>
                  <a:cubicBezTo>
                    <a:pt x="5333" y="10"/>
                    <a:pt x="4868" y="0"/>
                    <a:pt x="440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64" name="Google Shape;4664;p32"/>
            <p:cNvSpPr/>
            <p:nvPr/>
          </p:nvSpPr>
          <p:spPr>
            <a:xfrm>
              <a:off x="5757850" y="2100625"/>
              <a:ext cx="105700" cy="9950"/>
            </a:xfrm>
            <a:custGeom>
              <a:avLst/>
              <a:gdLst/>
              <a:ahLst/>
              <a:cxnLst/>
              <a:rect l="l" t="t" r="r" b="b"/>
              <a:pathLst>
                <a:path w="4228" h="398" extrusionOk="0">
                  <a:moveTo>
                    <a:pt x="3942" y="1"/>
                  </a:moveTo>
                  <a:cubicBezTo>
                    <a:pt x="3898" y="1"/>
                    <a:pt x="3854" y="3"/>
                    <a:pt x="3811" y="3"/>
                  </a:cubicBezTo>
                  <a:lnTo>
                    <a:pt x="24" y="3"/>
                  </a:lnTo>
                  <a:cubicBezTo>
                    <a:pt x="1" y="241"/>
                    <a:pt x="191" y="241"/>
                    <a:pt x="346" y="277"/>
                  </a:cubicBezTo>
                  <a:cubicBezTo>
                    <a:pt x="471" y="384"/>
                    <a:pt x="629" y="397"/>
                    <a:pt x="791" y="397"/>
                  </a:cubicBezTo>
                  <a:cubicBezTo>
                    <a:pt x="845" y="397"/>
                    <a:pt x="899" y="396"/>
                    <a:pt x="953" y="396"/>
                  </a:cubicBezTo>
                  <a:cubicBezTo>
                    <a:pt x="1894" y="384"/>
                    <a:pt x="2822" y="384"/>
                    <a:pt x="3763" y="372"/>
                  </a:cubicBezTo>
                  <a:cubicBezTo>
                    <a:pt x="3811" y="336"/>
                    <a:pt x="3822" y="312"/>
                    <a:pt x="3834" y="253"/>
                  </a:cubicBezTo>
                  <a:cubicBezTo>
                    <a:pt x="3941" y="182"/>
                    <a:pt x="4096" y="265"/>
                    <a:pt x="4180" y="158"/>
                  </a:cubicBezTo>
                  <a:cubicBezTo>
                    <a:pt x="4192" y="134"/>
                    <a:pt x="4215" y="122"/>
                    <a:pt x="4227" y="86"/>
                  </a:cubicBezTo>
                  <a:cubicBezTo>
                    <a:pt x="4137" y="12"/>
                    <a:pt x="4040" y="1"/>
                    <a:pt x="394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65" name="Google Shape;4665;p32"/>
            <p:cNvSpPr/>
            <p:nvPr/>
          </p:nvSpPr>
          <p:spPr>
            <a:xfrm>
              <a:off x="5518225" y="1762825"/>
              <a:ext cx="111950" cy="14575"/>
            </a:xfrm>
            <a:custGeom>
              <a:avLst/>
              <a:gdLst/>
              <a:ahLst/>
              <a:cxnLst/>
              <a:rect l="l" t="t" r="r" b="b"/>
              <a:pathLst>
                <a:path w="4478" h="583" extrusionOk="0">
                  <a:moveTo>
                    <a:pt x="354" y="1"/>
                  </a:moveTo>
                  <a:cubicBezTo>
                    <a:pt x="241" y="1"/>
                    <a:pt x="127" y="8"/>
                    <a:pt x="13" y="25"/>
                  </a:cubicBezTo>
                  <a:cubicBezTo>
                    <a:pt x="1" y="144"/>
                    <a:pt x="346" y="120"/>
                    <a:pt x="132" y="311"/>
                  </a:cubicBezTo>
                  <a:cubicBezTo>
                    <a:pt x="203" y="335"/>
                    <a:pt x="299" y="418"/>
                    <a:pt x="382" y="430"/>
                  </a:cubicBezTo>
                  <a:cubicBezTo>
                    <a:pt x="494" y="426"/>
                    <a:pt x="606" y="424"/>
                    <a:pt x="717" y="424"/>
                  </a:cubicBezTo>
                  <a:cubicBezTo>
                    <a:pt x="1739" y="424"/>
                    <a:pt x="2748" y="582"/>
                    <a:pt x="3762" y="582"/>
                  </a:cubicBezTo>
                  <a:cubicBezTo>
                    <a:pt x="3897" y="582"/>
                    <a:pt x="4033" y="579"/>
                    <a:pt x="4168" y="573"/>
                  </a:cubicBezTo>
                  <a:cubicBezTo>
                    <a:pt x="4252" y="454"/>
                    <a:pt x="4430" y="442"/>
                    <a:pt x="4478" y="275"/>
                  </a:cubicBezTo>
                  <a:cubicBezTo>
                    <a:pt x="4279" y="181"/>
                    <a:pt x="4075" y="162"/>
                    <a:pt x="3870" y="162"/>
                  </a:cubicBezTo>
                  <a:cubicBezTo>
                    <a:pt x="3722" y="162"/>
                    <a:pt x="3573" y="172"/>
                    <a:pt x="3425" y="172"/>
                  </a:cubicBezTo>
                  <a:cubicBezTo>
                    <a:pt x="3335" y="172"/>
                    <a:pt x="3245" y="168"/>
                    <a:pt x="3156" y="156"/>
                  </a:cubicBezTo>
                  <a:cubicBezTo>
                    <a:pt x="3120" y="192"/>
                    <a:pt x="3109" y="216"/>
                    <a:pt x="3097" y="251"/>
                  </a:cubicBezTo>
                  <a:lnTo>
                    <a:pt x="3061" y="204"/>
                  </a:lnTo>
                  <a:cubicBezTo>
                    <a:pt x="3085" y="204"/>
                    <a:pt x="3025" y="156"/>
                    <a:pt x="3025" y="156"/>
                  </a:cubicBezTo>
                  <a:cubicBezTo>
                    <a:pt x="2827" y="156"/>
                    <a:pt x="2618" y="151"/>
                    <a:pt x="2412" y="151"/>
                  </a:cubicBezTo>
                  <a:cubicBezTo>
                    <a:pt x="2309" y="151"/>
                    <a:pt x="2208" y="152"/>
                    <a:pt x="2108" y="156"/>
                  </a:cubicBezTo>
                  <a:cubicBezTo>
                    <a:pt x="2054" y="160"/>
                    <a:pt x="2001" y="162"/>
                    <a:pt x="1947" y="162"/>
                  </a:cubicBezTo>
                  <a:cubicBezTo>
                    <a:pt x="1420" y="162"/>
                    <a:pt x="893" y="1"/>
                    <a:pt x="35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66" name="Google Shape;4666;p32"/>
            <p:cNvSpPr/>
            <p:nvPr/>
          </p:nvSpPr>
          <p:spPr>
            <a:xfrm>
              <a:off x="5919175" y="1793625"/>
              <a:ext cx="101225" cy="23675"/>
            </a:xfrm>
            <a:custGeom>
              <a:avLst/>
              <a:gdLst/>
              <a:ahLst/>
              <a:cxnLst/>
              <a:rect l="l" t="t" r="r" b="b"/>
              <a:pathLst>
                <a:path w="4049" h="947" extrusionOk="0">
                  <a:moveTo>
                    <a:pt x="1223" y="0"/>
                  </a:moveTo>
                  <a:cubicBezTo>
                    <a:pt x="1000" y="0"/>
                    <a:pt x="779" y="21"/>
                    <a:pt x="560" y="55"/>
                  </a:cubicBezTo>
                  <a:cubicBezTo>
                    <a:pt x="346" y="115"/>
                    <a:pt x="120" y="174"/>
                    <a:pt x="1" y="389"/>
                  </a:cubicBezTo>
                  <a:cubicBezTo>
                    <a:pt x="36" y="674"/>
                    <a:pt x="334" y="710"/>
                    <a:pt x="453" y="912"/>
                  </a:cubicBezTo>
                  <a:cubicBezTo>
                    <a:pt x="482" y="911"/>
                    <a:pt x="511" y="910"/>
                    <a:pt x="541" y="910"/>
                  </a:cubicBezTo>
                  <a:cubicBezTo>
                    <a:pt x="717" y="910"/>
                    <a:pt x="898" y="938"/>
                    <a:pt x="1077" y="938"/>
                  </a:cubicBezTo>
                  <a:cubicBezTo>
                    <a:pt x="1258" y="938"/>
                    <a:pt x="1437" y="909"/>
                    <a:pt x="1608" y="793"/>
                  </a:cubicBezTo>
                  <a:cubicBezTo>
                    <a:pt x="2024" y="890"/>
                    <a:pt x="2441" y="947"/>
                    <a:pt x="2854" y="947"/>
                  </a:cubicBezTo>
                  <a:cubicBezTo>
                    <a:pt x="3256" y="947"/>
                    <a:pt x="3655" y="893"/>
                    <a:pt x="4049" y="770"/>
                  </a:cubicBezTo>
                  <a:cubicBezTo>
                    <a:pt x="4013" y="710"/>
                    <a:pt x="3954" y="674"/>
                    <a:pt x="3870" y="639"/>
                  </a:cubicBezTo>
                  <a:cubicBezTo>
                    <a:pt x="3728" y="594"/>
                    <a:pt x="3580" y="583"/>
                    <a:pt x="3431" y="583"/>
                  </a:cubicBezTo>
                  <a:cubicBezTo>
                    <a:pt x="3291" y="583"/>
                    <a:pt x="3150" y="592"/>
                    <a:pt x="3010" y="592"/>
                  </a:cubicBezTo>
                  <a:cubicBezTo>
                    <a:pt x="2823" y="592"/>
                    <a:pt x="2639" y="575"/>
                    <a:pt x="2465" y="496"/>
                  </a:cubicBezTo>
                  <a:cubicBezTo>
                    <a:pt x="2299" y="353"/>
                    <a:pt x="2168" y="150"/>
                    <a:pt x="1941" y="79"/>
                  </a:cubicBezTo>
                  <a:cubicBezTo>
                    <a:pt x="1701" y="24"/>
                    <a:pt x="1462" y="0"/>
                    <a:pt x="122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67" name="Google Shape;4667;p32"/>
            <p:cNvSpPr/>
            <p:nvPr/>
          </p:nvSpPr>
          <p:spPr>
            <a:xfrm>
              <a:off x="5779875" y="1919550"/>
              <a:ext cx="74450" cy="15425"/>
            </a:xfrm>
            <a:custGeom>
              <a:avLst/>
              <a:gdLst/>
              <a:ahLst/>
              <a:cxnLst/>
              <a:rect l="l" t="t" r="r" b="b"/>
              <a:pathLst>
                <a:path w="2978" h="617" extrusionOk="0">
                  <a:moveTo>
                    <a:pt x="464" y="0"/>
                  </a:moveTo>
                  <a:cubicBezTo>
                    <a:pt x="305" y="0"/>
                    <a:pt x="149" y="39"/>
                    <a:pt x="1" y="174"/>
                  </a:cubicBezTo>
                  <a:cubicBezTo>
                    <a:pt x="1" y="305"/>
                    <a:pt x="60" y="376"/>
                    <a:pt x="155" y="436"/>
                  </a:cubicBezTo>
                  <a:cubicBezTo>
                    <a:pt x="393" y="471"/>
                    <a:pt x="620" y="483"/>
                    <a:pt x="858" y="531"/>
                  </a:cubicBezTo>
                  <a:cubicBezTo>
                    <a:pt x="1171" y="585"/>
                    <a:pt x="1479" y="617"/>
                    <a:pt x="1784" y="617"/>
                  </a:cubicBezTo>
                  <a:cubicBezTo>
                    <a:pt x="2152" y="617"/>
                    <a:pt x="2517" y="570"/>
                    <a:pt x="2882" y="459"/>
                  </a:cubicBezTo>
                  <a:cubicBezTo>
                    <a:pt x="2977" y="305"/>
                    <a:pt x="2810" y="245"/>
                    <a:pt x="2751" y="162"/>
                  </a:cubicBezTo>
                  <a:cubicBezTo>
                    <a:pt x="2459" y="62"/>
                    <a:pt x="2150" y="26"/>
                    <a:pt x="1842" y="26"/>
                  </a:cubicBezTo>
                  <a:cubicBezTo>
                    <a:pt x="1635" y="26"/>
                    <a:pt x="1428" y="43"/>
                    <a:pt x="1227" y="66"/>
                  </a:cubicBezTo>
                  <a:cubicBezTo>
                    <a:pt x="1193" y="70"/>
                    <a:pt x="1159" y="72"/>
                    <a:pt x="1126" y="72"/>
                  </a:cubicBezTo>
                  <a:cubicBezTo>
                    <a:pt x="904" y="72"/>
                    <a:pt x="681" y="0"/>
                    <a:pt x="46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68" name="Google Shape;4668;p32"/>
            <p:cNvSpPr/>
            <p:nvPr/>
          </p:nvSpPr>
          <p:spPr>
            <a:xfrm>
              <a:off x="5972450" y="1989800"/>
              <a:ext cx="100325" cy="13875"/>
            </a:xfrm>
            <a:custGeom>
              <a:avLst/>
              <a:gdLst/>
              <a:ahLst/>
              <a:cxnLst/>
              <a:rect l="l" t="t" r="r" b="b"/>
              <a:pathLst>
                <a:path w="4013" h="555" extrusionOk="0">
                  <a:moveTo>
                    <a:pt x="1223" y="0"/>
                  </a:moveTo>
                  <a:cubicBezTo>
                    <a:pt x="936" y="0"/>
                    <a:pt x="645" y="88"/>
                    <a:pt x="358" y="102"/>
                  </a:cubicBezTo>
                  <a:cubicBezTo>
                    <a:pt x="287" y="221"/>
                    <a:pt x="1" y="114"/>
                    <a:pt x="60" y="364"/>
                  </a:cubicBezTo>
                  <a:cubicBezTo>
                    <a:pt x="185" y="376"/>
                    <a:pt x="310" y="397"/>
                    <a:pt x="437" y="397"/>
                  </a:cubicBezTo>
                  <a:cubicBezTo>
                    <a:pt x="563" y="397"/>
                    <a:pt x="691" y="376"/>
                    <a:pt x="822" y="304"/>
                  </a:cubicBezTo>
                  <a:cubicBezTo>
                    <a:pt x="857" y="291"/>
                    <a:pt x="937" y="285"/>
                    <a:pt x="997" y="285"/>
                  </a:cubicBezTo>
                  <a:cubicBezTo>
                    <a:pt x="1040" y="285"/>
                    <a:pt x="1072" y="288"/>
                    <a:pt x="1072" y="293"/>
                  </a:cubicBezTo>
                  <a:cubicBezTo>
                    <a:pt x="1128" y="501"/>
                    <a:pt x="1252" y="555"/>
                    <a:pt x="1382" y="555"/>
                  </a:cubicBezTo>
                  <a:cubicBezTo>
                    <a:pt x="1506" y="555"/>
                    <a:pt x="1634" y="507"/>
                    <a:pt x="1715" y="495"/>
                  </a:cubicBezTo>
                  <a:cubicBezTo>
                    <a:pt x="1796" y="492"/>
                    <a:pt x="1876" y="491"/>
                    <a:pt x="1956" y="491"/>
                  </a:cubicBezTo>
                  <a:cubicBezTo>
                    <a:pt x="2196" y="491"/>
                    <a:pt x="2435" y="501"/>
                    <a:pt x="2674" y="501"/>
                  </a:cubicBezTo>
                  <a:cubicBezTo>
                    <a:pt x="2992" y="501"/>
                    <a:pt x="3311" y="483"/>
                    <a:pt x="3632" y="400"/>
                  </a:cubicBezTo>
                  <a:cubicBezTo>
                    <a:pt x="3711" y="428"/>
                    <a:pt x="3776" y="442"/>
                    <a:pt x="3827" y="442"/>
                  </a:cubicBezTo>
                  <a:cubicBezTo>
                    <a:pt x="3972" y="442"/>
                    <a:pt x="4012" y="330"/>
                    <a:pt x="3942" y="102"/>
                  </a:cubicBezTo>
                  <a:lnTo>
                    <a:pt x="3942" y="102"/>
                  </a:lnTo>
                  <a:cubicBezTo>
                    <a:pt x="3871" y="108"/>
                    <a:pt x="3800" y="110"/>
                    <a:pt x="3729" y="110"/>
                  </a:cubicBezTo>
                  <a:cubicBezTo>
                    <a:pt x="3331" y="110"/>
                    <a:pt x="2931" y="32"/>
                    <a:pt x="2532" y="32"/>
                  </a:cubicBezTo>
                  <a:cubicBezTo>
                    <a:pt x="2283" y="32"/>
                    <a:pt x="2034" y="63"/>
                    <a:pt x="1787" y="162"/>
                  </a:cubicBezTo>
                  <a:cubicBezTo>
                    <a:pt x="1602" y="38"/>
                    <a:pt x="1413" y="0"/>
                    <a:pt x="122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69" name="Google Shape;4669;p32"/>
            <p:cNvSpPr/>
            <p:nvPr/>
          </p:nvSpPr>
          <p:spPr>
            <a:xfrm>
              <a:off x="5608125" y="2013475"/>
              <a:ext cx="114325" cy="11625"/>
            </a:xfrm>
            <a:custGeom>
              <a:avLst/>
              <a:gdLst/>
              <a:ahLst/>
              <a:cxnLst/>
              <a:rect l="l" t="t" r="r" b="b"/>
              <a:pathLst>
                <a:path w="4573" h="465" extrusionOk="0">
                  <a:moveTo>
                    <a:pt x="1" y="0"/>
                  </a:moveTo>
                  <a:cubicBezTo>
                    <a:pt x="15" y="260"/>
                    <a:pt x="143" y="301"/>
                    <a:pt x="290" y="301"/>
                  </a:cubicBezTo>
                  <a:cubicBezTo>
                    <a:pt x="357" y="301"/>
                    <a:pt x="429" y="293"/>
                    <a:pt x="495" y="293"/>
                  </a:cubicBezTo>
                  <a:cubicBezTo>
                    <a:pt x="522" y="293"/>
                    <a:pt x="548" y="294"/>
                    <a:pt x="572" y="298"/>
                  </a:cubicBezTo>
                  <a:cubicBezTo>
                    <a:pt x="633" y="309"/>
                    <a:pt x="696" y="313"/>
                    <a:pt x="759" y="313"/>
                  </a:cubicBezTo>
                  <a:cubicBezTo>
                    <a:pt x="867" y="313"/>
                    <a:pt x="978" y="302"/>
                    <a:pt x="1088" y="302"/>
                  </a:cubicBezTo>
                  <a:cubicBezTo>
                    <a:pt x="1253" y="302"/>
                    <a:pt x="1417" y="326"/>
                    <a:pt x="1572" y="441"/>
                  </a:cubicBezTo>
                  <a:cubicBezTo>
                    <a:pt x="2382" y="441"/>
                    <a:pt x="3192" y="465"/>
                    <a:pt x="3989" y="465"/>
                  </a:cubicBezTo>
                  <a:cubicBezTo>
                    <a:pt x="4275" y="441"/>
                    <a:pt x="4442" y="262"/>
                    <a:pt x="4573" y="48"/>
                  </a:cubicBezTo>
                  <a:cubicBezTo>
                    <a:pt x="4245" y="48"/>
                    <a:pt x="3922" y="95"/>
                    <a:pt x="3601" y="95"/>
                  </a:cubicBezTo>
                  <a:cubicBezTo>
                    <a:pt x="3409" y="95"/>
                    <a:pt x="3217" y="78"/>
                    <a:pt x="3025" y="24"/>
                  </a:cubicBezTo>
                  <a:cubicBezTo>
                    <a:pt x="2013" y="12"/>
                    <a:pt x="1013"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70" name="Google Shape;4670;p32"/>
            <p:cNvSpPr/>
            <p:nvPr/>
          </p:nvSpPr>
          <p:spPr>
            <a:xfrm>
              <a:off x="5277725" y="1971500"/>
              <a:ext cx="92000" cy="14075"/>
            </a:xfrm>
            <a:custGeom>
              <a:avLst/>
              <a:gdLst/>
              <a:ahLst/>
              <a:cxnLst/>
              <a:rect l="l" t="t" r="r" b="b"/>
              <a:pathLst>
                <a:path w="3680" h="563" extrusionOk="0">
                  <a:moveTo>
                    <a:pt x="322" y="1"/>
                  </a:moveTo>
                  <a:cubicBezTo>
                    <a:pt x="263" y="96"/>
                    <a:pt x="1" y="84"/>
                    <a:pt x="96" y="298"/>
                  </a:cubicBezTo>
                  <a:cubicBezTo>
                    <a:pt x="167" y="477"/>
                    <a:pt x="286" y="536"/>
                    <a:pt x="477" y="536"/>
                  </a:cubicBezTo>
                  <a:cubicBezTo>
                    <a:pt x="1175" y="536"/>
                    <a:pt x="1869" y="563"/>
                    <a:pt x="2564" y="563"/>
                  </a:cubicBezTo>
                  <a:cubicBezTo>
                    <a:pt x="2911" y="563"/>
                    <a:pt x="3259" y="556"/>
                    <a:pt x="3608" y="536"/>
                  </a:cubicBezTo>
                  <a:cubicBezTo>
                    <a:pt x="3680" y="429"/>
                    <a:pt x="3668" y="322"/>
                    <a:pt x="3573" y="251"/>
                  </a:cubicBezTo>
                  <a:cubicBezTo>
                    <a:pt x="3459" y="199"/>
                    <a:pt x="3346" y="139"/>
                    <a:pt x="3217" y="139"/>
                  </a:cubicBezTo>
                  <a:cubicBezTo>
                    <a:pt x="3197" y="139"/>
                    <a:pt x="3177" y="140"/>
                    <a:pt x="3156" y="144"/>
                  </a:cubicBezTo>
                  <a:cubicBezTo>
                    <a:pt x="3156" y="155"/>
                    <a:pt x="3144" y="179"/>
                    <a:pt x="3120" y="191"/>
                  </a:cubicBezTo>
                  <a:cubicBezTo>
                    <a:pt x="3112" y="194"/>
                    <a:pt x="3104" y="195"/>
                    <a:pt x="3097" y="195"/>
                  </a:cubicBezTo>
                  <a:cubicBezTo>
                    <a:pt x="3073" y="195"/>
                    <a:pt x="3052" y="180"/>
                    <a:pt x="3025" y="144"/>
                  </a:cubicBezTo>
                  <a:cubicBezTo>
                    <a:pt x="2636" y="169"/>
                    <a:pt x="2246" y="195"/>
                    <a:pt x="1858" y="195"/>
                  </a:cubicBezTo>
                  <a:cubicBezTo>
                    <a:pt x="1343" y="195"/>
                    <a:pt x="831" y="150"/>
                    <a:pt x="32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71" name="Google Shape;4671;p32"/>
            <p:cNvSpPr/>
            <p:nvPr/>
          </p:nvSpPr>
          <p:spPr>
            <a:xfrm>
              <a:off x="5756950" y="1728550"/>
              <a:ext cx="88725" cy="16475"/>
            </a:xfrm>
            <a:custGeom>
              <a:avLst/>
              <a:gdLst/>
              <a:ahLst/>
              <a:cxnLst/>
              <a:rect l="l" t="t" r="r" b="b"/>
              <a:pathLst>
                <a:path w="3549" h="659" extrusionOk="0">
                  <a:moveTo>
                    <a:pt x="1975" y="0"/>
                  </a:moveTo>
                  <a:cubicBezTo>
                    <a:pt x="1493" y="0"/>
                    <a:pt x="1007" y="62"/>
                    <a:pt x="525" y="86"/>
                  </a:cubicBezTo>
                  <a:cubicBezTo>
                    <a:pt x="334" y="206"/>
                    <a:pt x="1" y="182"/>
                    <a:pt x="84" y="551"/>
                  </a:cubicBezTo>
                  <a:cubicBezTo>
                    <a:pt x="694" y="632"/>
                    <a:pt x="1308" y="658"/>
                    <a:pt x="1927" y="658"/>
                  </a:cubicBezTo>
                  <a:cubicBezTo>
                    <a:pt x="2311" y="658"/>
                    <a:pt x="2697" y="648"/>
                    <a:pt x="3085" y="634"/>
                  </a:cubicBezTo>
                  <a:cubicBezTo>
                    <a:pt x="3192" y="539"/>
                    <a:pt x="3549" y="575"/>
                    <a:pt x="3335" y="253"/>
                  </a:cubicBezTo>
                  <a:cubicBezTo>
                    <a:pt x="2888" y="56"/>
                    <a:pt x="2433" y="0"/>
                    <a:pt x="197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72" name="Google Shape;4672;p32"/>
            <p:cNvSpPr/>
            <p:nvPr/>
          </p:nvSpPr>
          <p:spPr>
            <a:xfrm>
              <a:off x="5961150" y="1736650"/>
              <a:ext cx="92600" cy="15100"/>
            </a:xfrm>
            <a:custGeom>
              <a:avLst/>
              <a:gdLst/>
              <a:ahLst/>
              <a:cxnLst/>
              <a:rect l="l" t="t" r="r" b="b"/>
              <a:pathLst>
                <a:path w="3704" h="604" extrusionOk="0">
                  <a:moveTo>
                    <a:pt x="560" y="1"/>
                  </a:moveTo>
                  <a:cubicBezTo>
                    <a:pt x="346" y="96"/>
                    <a:pt x="0" y="120"/>
                    <a:pt x="370" y="465"/>
                  </a:cubicBezTo>
                  <a:cubicBezTo>
                    <a:pt x="1274" y="584"/>
                    <a:pt x="2191" y="584"/>
                    <a:pt x="3108" y="584"/>
                  </a:cubicBezTo>
                  <a:cubicBezTo>
                    <a:pt x="3126" y="566"/>
                    <a:pt x="3147" y="557"/>
                    <a:pt x="3169" y="557"/>
                  </a:cubicBezTo>
                  <a:cubicBezTo>
                    <a:pt x="3191" y="557"/>
                    <a:pt x="3215" y="566"/>
                    <a:pt x="3239" y="584"/>
                  </a:cubicBezTo>
                  <a:cubicBezTo>
                    <a:pt x="3308" y="584"/>
                    <a:pt x="3385" y="603"/>
                    <a:pt x="3463" y="603"/>
                  </a:cubicBezTo>
                  <a:cubicBezTo>
                    <a:pt x="3546" y="603"/>
                    <a:pt x="3629" y="581"/>
                    <a:pt x="3703" y="489"/>
                  </a:cubicBezTo>
                  <a:cubicBezTo>
                    <a:pt x="3644" y="274"/>
                    <a:pt x="3489" y="167"/>
                    <a:pt x="3275" y="108"/>
                  </a:cubicBezTo>
                  <a:cubicBezTo>
                    <a:pt x="3098" y="119"/>
                    <a:pt x="2922" y="124"/>
                    <a:pt x="2747" y="124"/>
                  </a:cubicBezTo>
                  <a:cubicBezTo>
                    <a:pt x="2013" y="124"/>
                    <a:pt x="1291" y="39"/>
                    <a:pt x="56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73" name="Google Shape;4673;p32"/>
            <p:cNvSpPr/>
            <p:nvPr/>
          </p:nvSpPr>
          <p:spPr>
            <a:xfrm>
              <a:off x="5607525" y="1728025"/>
              <a:ext cx="109875" cy="16200"/>
            </a:xfrm>
            <a:custGeom>
              <a:avLst/>
              <a:gdLst/>
              <a:ahLst/>
              <a:cxnLst/>
              <a:rect l="l" t="t" r="r" b="b"/>
              <a:pathLst>
                <a:path w="4395" h="648" extrusionOk="0">
                  <a:moveTo>
                    <a:pt x="2614" y="0"/>
                  </a:moveTo>
                  <a:cubicBezTo>
                    <a:pt x="2102" y="0"/>
                    <a:pt x="1590" y="34"/>
                    <a:pt x="1084" y="72"/>
                  </a:cubicBezTo>
                  <a:cubicBezTo>
                    <a:pt x="911" y="101"/>
                    <a:pt x="769" y="168"/>
                    <a:pt x="608" y="168"/>
                  </a:cubicBezTo>
                  <a:cubicBezTo>
                    <a:pt x="570" y="168"/>
                    <a:pt x="530" y="164"/>
                    <a:pt x="489" y="155"/>
                  </a:cubicBezTo>
                  <a:cubicBezTo>
                    <a:pt x="429" y="155"/>
                    <a:pt x="358" y="155"/>
                    <a:pt x="299" y="167"/>
                  </a:cubicBezTo>
                  <a:cubicBezTo>
                    <a:pt x="179" y="215"/>
                    <a:pt x="60" y="274"/>
                    <a:pt x="1" y="393"/>
                  </a:cubicBezTo>
                  <a:cubicBezTo>
                    <a:pt x="70" y="509"/>
                    <a:pt x="170" y="525"/>
                    <a:pt x="273" y="525"/>
                  </a:cubicBezTo>
                  <a:cubicBezTo>
                    <a:pt x="312" y="525"/>
                    <a:pt x="351" y="522"/>
                    <a:pt x="390" y="522"/>
                  </a:cubicBezTo>
                  <a:cubicBezTo>
                    <a:pt x="407" y="522"/>
                    <a:pt x="424" y="523"/>
                    <a:pt x="441" y="524"/>
                  </a:cubicBezTo>
                  <a:cubicBezTo>
                    <a:pt x="741" y="548"/>
                    <a:pt x="1040" y="555"/>
                    <a:pt x="1340" y="555"/>
                  </a:cubicBezTo>
                  <a:cubicBezTo>
                    <a:pt x="1756" y="555"/>
                    <a:pt x="2172" y="541"/>
                    <a:pt x="2587" y="541"/>
                  </a:cubicBezTo>
                  <a:cubicBezTo>
                    <a:pt x="3084" y="541"/>
                    <a:pt x="3579" y="560"/>
                    <a:pt x="4073" y="643"/>
                  </a:cubicBezTo>
                  <a:cubicBezTo>
                    <a:pt x="4093" y="646"/>
                    <a:pt x="4113" y="647"/>
                    <a:pt x="4133" y="647"/>
                  </a:cubicBezTo>
                  <a:cubicBezTo>
                    <a:pt x="4210" y="647"/>
                    <a:pt x="4288" y="626"/>
                    <a:pt x="4335" y="560"/>
                  </a:cubicBezTo>
                  <a:cubicBezTo>
                    <a:pt x="4394" y="286"/>
                    <a:pt x="4180" y="215"/>
                    <a:pt x="4001" y="107"/>
                  </a:cubicBezTo>
                  <a:cubicBezTo>
                    <a:pt x="3543" y="28"/>
                    <a:pt x="3079" y="0"/>
                    <a:pt x="261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74" name="Google Shape;4674;p32"/>
            <p:cNvSpPr/>
            <p:nvPr/>
          </p:nvSpPr>
          <p:spPr>
            <a:xfrm>
              <a:off x="5886450" y="1988800"/>
              <a:ext cx="80975" cy="14900"/>
            </a:xfrm>
            <a:custGeom>
              <a:avLst/>
              <a:gdLst/>
              <a:ahLst/>
              <a:cxnLst/>
              <a:rect l="l" t="t" r="r" b="b"/>
              <a:pathLst>
                <a:path w="3239" h="596" extrusionOk="0">
                  <a:moveTo>
                    <a:pt x="1273" y="0"/>
                  </a:moveTo>
                  <a:cubicBezTo>
                    <a:pt x="893" y="0"/>
                    <a:pt x="513" y="36"/>
                    <a:pt x="135" y="36"/>
                  </a:cubicBezTo>
                  <a:cubicBezTo>
                    <a:pt x="106" y="36"/>
                    <a:pt x="77" y="35"/>
                    <a:pt x="48" y="35"/>
                  </a:cubicBezTo>
                  <a:lnTo>
                    <a:pt x="48" y="35"/>
                  </a:lnTo>
                  <a:cubicBezTo>
                    <a:pt x="0" y="273"/>
                    <a:pt x="298" y="273"/>
                    <a:pt x="333" y="464"/>
                  </a:cubicBezTo>
                  <a:cubicBezTo>
                    <a:pt x="430" y="542"/>
                    <a:pt x="533" y="587"/>
                    <a:pt x="636" y="587"/>
                  </a:cubicBezTo>
                  <a:cubicBezTo>
                    <a:pt x="736" y="587"/>
                    <a:pt x="835" y="545"/>
                    <a:pt x="929" y="452"/>
                  </a:cubicBezTo>
                  <a:cubicBezTo>
                    <a:pt x="1369" y="527"/>
                    <a:pt x="1814" y="595"/>
                    <a:pt x="2260" y="595"/>
                  </a:cubicBezTo>
                  <a:cubicBezTo>
                    <a:pt x="2585" y="595"/>
                    <a:pt x="2912" y="559"/>
                    <a:pt x="3239" y="464"/>
                  </a:cubicBezTo>
                  <a:cubicBezTo>
                    <a:pt x="3125" y="309"/>
                    <a:pt x="2956" y="309"/>
                    <a:pt x="2788" y="309"/>
                  </a:cubicBezTo>
                  <a:cubicBezTo>
                    <a:pt x="2619" y="309"/>
                    <a:pt x="2453" y="309"/>
                    <a:pt x="2346" y="154"/>
                  </a:cubicBezTo>
                  <a:cubicBezTo>
                    <a:pt x="1990" y="32"/>
                    <a:pt x="1631" y="0"/>
                    <a:pt x="127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75" name="Google Shape;4675;p32"/>
            <p:cNvSpPr/>
            <p:nvPr/>
          </p:nvSpPr>
          <p:spPr>
            <a:xfrm>
              <a:off x="5805475" y="2016125"/>
              <a:ext cx="77125" cy="13625"/>
            </a:xfrm>
            <a:custGeom>
              <a:avLst/>
              <a:gdLst/>
              <a:ahLst/>
              <a:cxnLst/>
              <a:rect l="l" t="t" r="r" b="b"/>
              <a:pathLst>
                <a:path w="3085" h="545" extrusionOk="0">
                  <a:moveTo>
                    <a:pt x="2035" y="1"/>
                  </a:moveTo>
                  <a:cubicBezTo>
                    <a:pt x="1691" y="1"/>
                    <a:pt x="1345" y="60"/>
                    <a:pt x="1001" y="60"/>
                  </a:cubicBezTo>
                  <a:cubicBezTo>
                    <a:pt x="866" y="60"/>
                    <a:pt x="730" y="51"/>
                    <a:pt x="596" y="25"/>
                  </a:cubicBezTo>
                  <a:cubicBezTo>
                    <a:pt x="568" y="22"/>
                    <a:pt x="541" y="21"/>
                    <a:pt x="513" y="21"/>
                  </a:cubicBezTo>
                  <a:cubicBezTo>
                    <a:pt x="330" y="21"/>
                    <a:pt x="156" y="88"/>
                    <a:pt x="1" y="192"/>
                  </a:cubicBezTo>
                  <a:lnTo>
                    <a:pt x="1" y="478"/>
                  </a:lnTo>
                  <a:cubicBezTo>
                    <a:pt x="322" y="478"/>
                    <a:pt x="655" y="478"/>
                    <a:pt x="965" y="442"/>
                  </a:cubicBezTo>
                  <a:cubicBezTo>
                    <a:pt x="1319" y="515"/>
                    <a:pt x="1667" y="545"/>
                    <a:pt x="2014" y="545"/>
                  </a:cubicBezTo>
                  <a:cubicBezTo>
                    <a:pt x="2343" y="545"/>
                    <a:pt x="2671" y="518"/>
                    <a:pt x="3001" y="478"/>
                  </a:cubicBezTo>
                  <a:cubicBezTo>
                    <a:pt x="3084" y="359"/>
                    <a:pt x="3084" y="252"/>
                    <a:pt x="2977" y="144"/>
                  </a:cubicBezTo>
                  <a:cubicBezTo>
                    <a:pt x="2882" y="109"/>
                    <a:pt x="2798" y="73"/>
                    <a:pt x="2703" y="25"/>
                  </a:cubicBezTo>
                  <a:cubicBezTo>
                    <a:pt x="2620" y="56"/>
                    <a:pt x="2522" y="192"/>
                    <a:pt x="2431" y="192"/>
                  </a:cubicBezTo>
                  <a:cubicBezTo>
                    <a:pt x="2379" y="192"/>
                    <a:pt x="2330" y="148"/>
                    <a:pt x="2287" y="13"/>
                  </a:cubicBezTo>
                  <a:cubicBezTo>
                    <a:pt x="2203" y="5"/>
                    <a:pt x="2119" y="1"/>
                    <a:pt x="203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76" name="Google Shape;4676;p32"/>
            <p:cNvSpPr/>
            <p:nvPr/>
          </p:nvSpPr>
          <p:spPr>
            <a:xfrm>
              <a:off x="5806975" y="1952650"/>
              <a:ext cx="87825" cy="13575"/>
            </a:xfrm>
            <a:custGeom>
              <a:avLst/>
              <a:gdLst/>
              <a:ahLst/>
              <a:cxnLst/>
              <a:rect l="l" t="t" r="r" b="b"/>
              <a:pathLst>
                <a:path w="3513" h="543" extrusionOk="0">
                  <a:moveTo>
                    <a:pt x="2771" y="0"/>
                  </a:moveTo>
                  <a:cubicBezTo>
                    <a:pt x="2642" y="0"/>
                    <a:pt x="2512" y="16"/>
                    <a:pt x="2381" y="16"/>
                  </a:cubicBezTo>
                  <a:cubicBezTo>
                    <a:pt x="1987" y="34"/>
                    <a:pt x="1599" y="160"/>
                    <a:pt x="1212" y="160"/>
                  </a:cubicBezTo>
                  <a:cubicBezTo>
                    <a:pt x="1086" y="160"/>
                    <a:pt x="960" y="147"/>
                    <a:pt x="833" y="112"/>
                  </a:cubicBezTo>
                  <a:cubicBezTo>
                    <a:pt x="753" y="91"/>
                    <a:pt x="676" y="84"/>
                    <a:pt x="603" y="84"/>
                  </a:cubicBezTo>
                  <a:cubicBezTo>
                    <a:pt x="418" y="84"/>
                    <a:pt x="251" y="134"/>
                    <a:pt x="71" y="159"/>
                  </a:cubicBezTo>
                  <a:cubicBezTo>
                    <a:pt x="0" y="314"/>
                    <a:pt x="107" y="374"/>
                    <a:pt x="214" y="433"/>
                  </a:cubicBezTo>
                  <a:cubicBezTo>
                    <a:pt x="334" y="514"/>
                    <a:pt x="454" y="542"/>
                    <a:pt x="574" y="542"/>
                  </a:cubicBezTo>
                  <a:cubicBezTo>
                    <a:pt x="839" y="542"/>
                    <a:pt x="1105" y="407"/>
                    <a:pt x="1376" y="407"/>
                  </a:cubicBezTo>
                  <a:cubicBezTo>
                    <a:pt x="1397" y="407"/>
                    <a:pt x="1419" y="407"/>
                    <a:pt x="1441" y="409"/>
                  </a:cubicBezTo>
                  <a:cubicBezTo>
                    <a:pt x="1717" y="428"/>
                    <a:pt x="1993" y="434"/>
                    <a:pt x="2269" y="434"/>
                  </a:cubicBezTo>
                  <a:cubicBezTo>
                    <a:pt x="2684" y="434"/>
                    <a:pt x="3098" y="421"/>
                    <a:pt x="3512" y="421"/>
                  </a:cubicBezTo>
                  <a:cubicBezTo>
                    <a:pt x="3453" y="314"/>
                    <a:pt x="3334" y="314"/>
                    <a:pt x="3239" y="278"/>
                  </a:cubicBezTo>
                  <a:cubicBezTo>
                    <a:pt x="3155" y="243"/>
                    <a:pt x="3215" y="183"/>
                    <a:pt x="3262" y="147"/>
                  </a:cubicBezTo>
                  <a:cubicBezTo>
                    <a:pt x="3102" y="27"/>
                    <a:pt x="2937" y="0"/>
                    <a:pt x="277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77" name="Google Shape;4677;p32"/>
            <p:cNvSpPr/>
            <p:nvPr/>
          </p:nvSpPr>
          <p:spPr>
            <a:xfrm>
              <a:off x="5591450" y="1872375"/>
              <a:ext cx="70275" cy="12025"/>
            </a:xfrm>
            <a:custGeom>
              <a:avLst/>
              <a:gdLst/>
              <a:ahLst/>
              <a:cxnLst/>
              <a:rect l="l" t="t" r="r" b="b"/>
              <a:pathLst>
                <a:path w="2811" h="481" extrusionOk="0">
                  <a:moveTo>
                    <a:pt x="2255" y="0"/>
                  </a:moveTo>
                  <a:cubicBezTo>
                    <a:pt x="2250" y="0"/>
                    <a:pt x="2245" y="0"/>
                    <a:pt x="2239" y="1"/>
                  </a:cubicBezTo>
                  <a:cubicBezTo>
                    <a:pt x="2050" y="13"/>
                    <a:pt x="1861" y="17"/>
                    <a:pt x="1672" y="17"/>
                  </a:cubicBezTo>
                  <a:cubicBezTo>
                    <a:pt x="1446" y="17"/>
                    <a:pt x="1219" y="12"/>
                    <a:pt x="993" y="12"/>
                  </a:cubicBezTo>
                  <a:cubicBezTo>
                    <a:pt x="694" y="12"/>
                    <a:pt x="395" y="21"/>
                    <a:pt x="96" y="60"/>
                  </a:cubicBezTo>
                  <a:cubicBezTo>
                    <a:pt x="1" y="168"/>
                    <a:pt x="1" y="251"/>
                    <a:pt x="72" y="346"/>
                  </a:cubicBezTo>
                  <a:cubicBezTo>
                    <a:pt x="334" y="435"/>
                    <a:pt x="891" y="480"/>
                    <a:pt x="1446" y="480"/>
                  </a:cubicBezTo>
                  <a:cubicBezTo>
                    <a:pt x="2001" y="480"/>
                    <a:pt x="2555" y="435"/>
                    <a:pt x="2811" y="346"/>
                  </a:cubicBezTo>
                  <a:cubicBezTo>
                    <a:pt x="2751" y="227"/>
                    <a:pt x="2632" y="203"/>
                    <a:pt x="2513" y="179"/>
                  </a:cubicBezTo>
                  <a:cubicBezTo>
                    <a:pt x="2421" y="145"/>
                    <a:pt x="2385" y="0"/>
                    <a:pt x="225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78" name="Google Shape;4678;p32"/>
            <p:cNvSpPr/>
            <p:nvPr/>
          </p:nvSpPr>
          <p:spPr>
            <a:xfrm>
              <a:off x="5435500" y="1876200"/>
              <a:ext cx="73825" cy="11700"/>
            </a:xfrm>
            <a:custGeom>
              <a:avLst/>
              <a:gdLst/>
              <a:ahLst/>
              <a:cxnLst/>
              <a:rect l="l" t="t" r="r" b="b"/>
              <a:pathLst>
                <a:path w="2953" h="468" extrusionOk="0">
                  <a:moveTo>
                    <a:pt x="1640" y="1"/>
                  </a:moveTo>
                  <a:cubicBezTo>
                    <a:pt x="1477" y="1"/>
                    <a:pt x="1316" y="18"/>
                    <a:pt x="1155" y="74"/>
                  </a:cubicBezTo>
                  <a:cubicBezTo>
                    <a:pt x="1086" y="108"/>
                    <a:pt x="1018" y="126"/>
                    <a:pt x="950" y="126"/>
                  </a:cubicBezTo>
                  <a:cubicBezTo>
                    <a:pt x="877" y="126"/>
                    <a:pt x="806" y="105"/>
                    <a:pt x="738" y="62"/>
                  </a:cubicBezTo>
                  <a:lnTo>
                    <a:pt x="441" y="62"/>
                  </a:lnTo>
                  <a:cubicBezTo>
                    <a:pt x="345" y="241"/>
                    <a:pt x="0" y="169"/>
                    <a:pt x="24" y="467"/>
                  </a:cubicBezTo>
                  <a:cubicBezTo>
                    <a:pt x="164" y="463"/>
                    <a:pt x="305" y="462"/>
                    <a:pt x="445" y="462"/>
                  </a:cubicBezTo>
                  <a:cubicBezTo>
                    <a:pt x="737" y="462"/>
                    <a:pt x="1030" y="467"/>
                    <a:pt x="1323" y="467"/>
                  </a:cubicBezTo>
                  <a:cubicBezTo>
                    <a:pt x="1847" y="467"/>
                    <a:pt x="2372" y="451"/>
                    <a:pt x="2893" y="360"/>
                  </a:cubicBezTo>
                  <a:cubicBezTo>
                    <a:pt x="2941" y="312"/>
                    <a:pt x="2953" y="253"/>
                    <a:pt x="2941" y="193"/>
                  </a:cubicBezTo>
                  <a:cubicBezTo>
                    <a:pt x="2893" y="134"/>
                    <a:pt x="2858" y="86"/>
                    <a:pt x="2798" y="62"/>
                  </a:cubicBezTo>
                  <a:cubicBezTo>
                    <a:pt x="2774" y="50"/>
                    <a:pt x="2738" y="50"/>
                    <a:pt x="2715" y="26"/>
                  </a:cubicBezTo>
                  <a:cubicBezTo>
                    <a:pt x="2623" y="41"/>
                    <a:pt x="2530" y="47"/>
                    <a:pt x="2438" y="47"/>
                  </a:cubicBezTo>
                  <a:cubicBezTo>
                    <a:pt x="2171" y="47"/>
                    <a:pt x="1905" y="1"/>
                    <a:pt x="164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79" name="Google Shape;4679;p32"/>
            <p:cNvSpPr/>
            <p:nvPr/>
          </p:nvSpPr>
          <p:spPr>
            <a:xfrm>
              <a:off x="5720650" y="1870200"/>
              <a:ext cx="65800" cy="16100"/>
            </a:xfrm>
            <a:custGeom>
              <a:avLst/>
              <a:gdLst/>
              <a:ahLst/>
              <a:cxnLst/>
              <a:rect l="l" t="t" r="r" b="b"/>
              <a:pathLst>
                <a:path w="2632" h="644" extrusionOk="0">
                  <a:moveTo>
                    <a:pt x="383" y="0"/>
                  </a:moveTo>
                  <a:cubicBezTo>
                    <a:pt x="286" y="0"/>
                    <a:pt x="186" y="51"/>
                    <a:pt x="84" y="147"/>
                  </a:cubicBezTo>
                  <a:cubicBezTo>
                    <a:pt x="107" y="255"/>
                    <a:pt x="0" y="362"/>
                    <a:pt x="107" y="445"/>
                  </a:cubicBezTo>
                  <a:cubicBezTo>
                    <a:pt x="281" y="558"/>
                    <a:pt x="474" y="600"/>
                    <a:pt x="667" y="600"/>
                  </a:cubicBezTo>
                  <a:cubicBezTo>
                    <a:pt x="779" y="600"/>
                    <a:pt x="891" y="586"/>
                    <a:pt x="1000" y="564"/>
                  </a:cubicBezTo>
                  <a:cubicBezTo>
                    <a:pt x="1171" y="525"/>
                    <a:pt x="1342" y="508"/>
                    <a:pt x="1510" y="508"/>
                  </a:cubicBezTo>
                  <a:cubicBezTo>
                    <a:pt x="1754" y="508"/>
                    <a:pt x="1995" y="544"/>
                    <a:pt x="2227" y="600"/>
                  </a:cubicBezTo>
                  <a:cubicBezTo>
                    <a:pt x="2299" y="620"/>
                    <a:pt x="2375" y="643"/>
                    <a:pt x="2442" y="643"/>
                  </a:cubicBezTo>
                  <a:cubicBezTo>
                    <a:pt x="2529" y="643"/>
                    <a:pt x="2599" y="604"/>
                    <a:pt x="2620" y="469"/>
                  </a:cubicBezTo>
                  <a:cubicBezTo>
                    <a:pt x="2632" y="266"/>
                    <a:pt x="2465" y="171"/>
                    <a:pt x="2286" y="171"/>
                  </a:cubicBezTo>
                  <a:cubicBezTo>
                    <a:pt x="1739" y="147"/>
                    <a:pt x="1203" y="147"/>
                    <a:pt x="655" y="147"/>
                  </a:cubicBezTo>
                  <a:cubicBezTo>
                    <a:pt x="567" y="48"/>
                    <a:pt x="476" y="0"/>
                    <a:pt x="38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80" name="Google Shape;4680;p32"/>
            <p:cNvSpPr/>
            <p:nvPr/>
          </p:nvSpPr>
          <p:spPr>
            <a:xfrm>
              <a:off x="5457950" y="2062475"/>
              <a:ext cx="76975" cy="12625"/>
            </a:xfrm>
            <a:custGeom>
              <a:avLst/>
              <a:gdLst/>
              <a:ahLst/>
              <a:cxnLst/>
              <a:rect l="l" t="t" r="r" b="b"/>
              <a:pathLst>
                <a:path w="3079" h="505" extrusionOk="0">
                  <a:moveTo>
                    <a:pt x="2084" y="0"/>
                  </a:moveTo>
                  <a:cubicBezTo>
                    <a:pt x="1517" y="0"/>
                    <a:pt x="955" y="27"/>
                    <a:pt x="388" y="76"/>
                  </a:cubicBezTo>
                  <a:lnTo>
                    <a:pt x="162" y="76"/>
                  </a:lnTo>
                  <a:cubicBezTo>
                    <a:pt x="150" y="124"/>
                    <a:pt x="138" y="172"/>
                    <a:pt x="114" y="195"/>
                  </a:cubicBezTo>
                  <a:cubicBezTo>
                    <a:pt x="36" y="351"/>
                    <a:pt x="0" y="496"/>
                    <a:pt x="217" y="496"/>
                  </a:cubicBezTo>
                  <a:cubicBezTo>
                    <a:pt x="233" y="496"/>
                    <a:pt x="250" y="495"/>
                    <a:pt x="269" y="493"/>
                  </a:cubicBezTo>
                  <a:cubicBezTo>
                    <a:pt x="469" y="501"/>
                    <a:pt x="669" y="505"/>
                    <a:pt x="868" y="505"/>
                  </a:cubicBezTo>
                  <a:cubicBezTo>
                    <a:pt x="1570" y="505"/>
                    <a:pt x="2267" y="457"/>
                    <a:pt x="2972" y="374"/>
                  </a:cubicBezTo>
                  <a:cubicBezTo>
                    <a:pt x="3079" y="219"/>
                    <a:pt x="2972" y="112"/>
                    <a:pt x="2853" y="17"/>
                  </a:cubicBezTo>
                  <a:cubicBezTo>
                    <a:pt x="2594" y="6"/>
                    <a:pt x="2339" y="0"/>
                    <a:pt x="208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81" name="Google Shape;4681;p32"/>
            <p:cNvSpPr/>
            <p:nvPr/>
          </p:nvSpPr>
          <p:spPr>
            <a:xfrm>
              <a:off x="5960250" y="2051550"/>
              <a:ext cx="66000" cy="14625"/>
            </a:xfrm>
            <a:custGeom>
              <a:avLst/>
              <a:gdLst/>
              <a:ahLst/>
              <a:cxnLst/>
              <a:rect l="l" t="t" r="r" b="b"/>
              <a:pathLst>
                <a:path w="2640" h="585" extrusionOk="0">
                  <a:moveTo>
                    <a:pt x="1229" y="1"/>
                  </a:moveTo>
                  <a:cubicBezTo>
                    <a:pt x="807" y="1"/>
                    <a:pt x="341" y="80"/>
                    <a:pt x="108" y="204"/>
                  </a:cubicBezTo>
                  <a:cubicBezTo>
                    <a:pt x="25" y="370"/>
                    <a:pt x="1" y="513"/>
                    <a:pt x="251" y="525"/>
                  </a:cubicBezTo>
                  <a:lnTo>
                    <a:pt x="382" y="525"/>
                  </a:lnTo>
                  <a:cubicBezTo>
                    <a:pt x="489" y="561"/>
                    <a:pt x="587" y="585"/>
                    <a:pt x="682" y="585"/>
                  </a:cubicBezTo>
                  <a:cubicBezTo>
                    <a:pt x="778" y="585"/>
                    <a:pt x="870" y="561"/>
                    <a:pt x="965" y="501"/>
                  </a:cubicBezTo>
                  <a:cubicBezTo>
                    <a:pt x="985" y="451"/>
                    <a:pt x="1008" y="433"/>
                    <a:pt x="1030" y="433"/>
                  </a:cubicBezTo>
                  <a:cubicBezTo>
                    <a:pt x="1061" y="433"/>
                    <a:pt x="1092" y="467"/>
                    <a:pt x="1120" y="501"/>
                  </a:cubicBezTo>
                  <a:cubicBezTo>
                    <a:pt x="1120" y="513"/>
                    <a:pt x="1132" y="513"/>
                    <a:pt x="1156" y="525"/>
                  </a:cubicBezTo>
                  <a:cubicBezTo>
                    <a:pt x="1166" y="532"/>
                    <a:pt x="1176" y="535"/>
                    <a:pt x="1185" y="535"/>
                  </a:cubicBezTo>
                  <a:cubicBezTo>
                    <a:pt x="1206" y="535"/>
                    <a:pt x="1226" y="518"/>
                    <a:pt x="1251" y="501"/>
                  </a:cubicBezTo>
                  <a:cubicBezTo>
                    <a:pt x="1281" y="496"/>
                    <a:pt x="1307" y="493"/>
                    <a:pt x="1331" y="493"/>
                  </a:cubicBezTo>
                  <a:cubicBezTo>
                    <a:pt x="1355" y="493"/>
                    <a:pt x="1376" y="496"/>
                    <a:pt x="1394" y="501"/>
                  </a:cubicBezTo>
                  <a:cubicBezTo>
                    <a:pt x="1433" y="521"/>
                    <a:pt x="1472" y="529"/>
                    <a:pt x="1512" y="529"/>
                  </a:cubicBezTo>
                  <a:cubicBezTo>
                    <a:pt x="1651" y="529"/>
                    <a:pt x="1790" y="433"/>
                    <a:pt x="1929" y="433"/>
                  </a:cubicBezTo>
                  <a:cubicBezTo>
                    <a:pt x="1988" y="433"/>
                    <a:pt x="2048" y="451"/>
                    <a:pt x="2108" y="501"/>
                  </a:cubicBezTo>
                  <a:cubicBezTo>
                    <a:pt x="2151" y="501"/>
                    <a:pt x="2196" y="503"/>
                    <a:pt x="2240" y="503"/>
                  </a:cubicBezTo>
                  <a:cubicBezTo>
                    <a:pt x="2437" y="503"/>
                    <a:pt x="2622" y="479"/>
                    <a:pt x="2632" y="216"/>
                  </a:cubicBezTo>
                  <a:cubicBezTo>
                    <a:pt x="2640" y="79"/>
                    <a:pt x="2546" y="59"/>
                    <a:pt x="2440" y="59"/>
                  </a:cubicBezTo>
                  <a:cubicBezTo>
                    <a:pt x="2394" y="59"/>
                    <a:pt x="2346" y="62"/>
                    <a:pt x="2303" y="62"/>
                  </a:cubicBezTo>
                  <a:cubicBezTo>
                    <a:pt x="2289" y="62"/>
                    <a:pt x="2276" y="62"/>
                    <a:pt x="2263" y="61"/>
                  </a:cubicBezTo>
                  <a:cubicBezTo>
                    <a:pt x="2230" y="126"/>
                    <a:pt x="2198" y="147"/>
                    <a:pt x="2165" y="147"/>
                  </a:cubicBezTo>
                  <a:cubicBezTo>
                    <a:pt x="2107" y="147"/>
                    <a:pt x="2048" y="83"/>
                    <a:pt x="1985" y="83"/>
                  </a:cubicBezTo>
                  <a:cubicBezTo>
                    <a:pt x="1978" y="83"/>
                    <a:pt x="1972" y="83"/>
                    <a:pt x="1965" y="85"/>
                  </a:cubicBezTo>
                  <a:cubicBezTo>
                    <a:pt x="1965" y="85"/>
                    <a:pt x="1941" y="97"/>
                    <a:pt x="1918" y="120"/>
                  </a:cubicBezTo>
                  <a:cubicBezTo>
                    <a:pt x="1894" y="120"/>
                    <a:pt x="1858" y="120"/>
                    <a:pt x="1822" y="73"/>
                  </a:cubicBezTo>
                  <a:cubicBezTo>
                    <a:pt x="1665" y="23"/>
                    <a:pt x="1453" y="1"/>
                    <a:pt x="122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82" name="Google Shape;4682;p32"/>
            <p:cNvSpPr/>
            <p:nvPr/>
          </p:nvSpPr>
          <p:spPr>
            <a:xfrm>
              <a:off x="5570625" y="2010375"/>
              <a:ext cx="76225" cy="14000"/>
            </a:xfrm>
            <a:custGeom>
              <a:avLst/>
              <a:gdLst/>
              <a:ahLst/>
              <a:cxnLst/>
              <a:rect l="l" t="t" r="r" b="b"/>
              <a:pathLst>
                <a:path w="3049" h="560" extrusionOk="0">
                  <a:moveTo>
                    <a:pt x="483" y="1"/>
                  </a:moveTo>
                  <a:cubicBezTo>
                    <a:pt x="426" y="1"/>
                    <a:pt x="368" y="6"/>
                    <a:pt x="310" y="17"/>
                  </a:cubicBezTo>
                  <a:cubicBezTo>
                    <a:pt x="227" y="124"/>
                    <a:pt x="48" y="136"/>
                    <a:pt x="0" y="303"/>
                  </a:cubicBezTo>
                  <a:cubicBezTo>
                    <a:pt x="642" y="524"/>
                    <a:pt x="1293" y="560"/>
                    <a:pt x="1948" y="560"/>
                  </a:cubicBezTo>
                  <a:cubicBezTo>
                    <a:pt x="2255" y="560"/>
                    <a:pt x="2562" y="552"/>
                    <a:pt x="2870" y="552"/>
                  </a:cubicBezTo>
                  <a:cubicBezTo>
                    <a:pt x="2929" y="552"/>
                    <a:pt x="2989" y="552"/>
                    <a:pt x="3048" y="553"/>
                  </a:cubicBezTo>
                  <a:cubicBezTo>
                    <a:pt x="3025" y="243"/>
                    <a:pt x="2787" y="303"/>
                    <a:pt x="2572" y="279"/>
                  </a:cubicBezTo>
                  <a:cubicBezTo>
                    <a:pt x="2534" y="275"/>
                    <a:pt x="2496" y="274"/>
                    <a:pt x="2457" y="274"/>
                  </a:cubicBezTo>
                  <a:cubicBezTo>
                    <a:pt x="2310" y="274"/>
                    <a:pt x="2158" y="296"/>
                    <a:pt x="2009" y="296"/>
                  </a:cubicBezTo>
                  <a:cubicBezTo>
                    <a:pt x="1829" y="296"/>
                    <a:pt x="1652" y="264"/>
                    <a:pt x="1489" y="124"/>
                  </a:cubicBezTo>
                  <a:cubicBezTo>
                    <a:pt x="1442" y="133"/>
                    <a:pt x="1395" y="137"/>
                    <a:pt x="1349" y="137"/>
                  </a:cubicBezTo>
                  <a:cubicBezTo>
                    <a:pt x="1067" y="137"/>
                    <a:pt x="784" y="1"/>
                    <a:pt x="48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83" name="Google Shape;4683;p32"/>
            <p:cNvSpPr/>
            <p:nvPr/>
          </p:nvSpPr>
          <p:spPr>
            <a:xfrm>
              <a:off x="5950125" y="1773275"/>
              <a:ext cx="62850" cy="27525"/>
            </a:xfrm>
            <a:custGeom>
              <a:avLst/>
              <a:gdLst/>
              <a:ahLst/>
              <a:cxnLst/>
              <a:rect l="l" t="t" r="r" b="b"/>
              <a:pathLst>
                <a:path w="2514" h="1101" extrusionOk="0">
                  <a:moveTo>
                    <a:pt x="1645" y="0"/>
                  </a:moveTo>
                  <a:cubicBezTo>
                    <a:pt x="1342" y="0"/>
                    <a:pt x="1041" y="29"/>
                    <a:pt x="748" y="29"/>
                  </a:cubicBezTo>
                  <a:cubicBezTo>
                    <a:pt x="681" y="29"/>
                    <a:pt x="615" y="28"/>
                    <a:pt x="549" y="24"/>
                  </a:cubicBezTo>
                  <a:lnTo>
                    <a:pt x="549" y="24"/>
                  </a:lnTo>
                  <a:cubicBezTo>
                    <a:pt x="489" y="202"/>
                    <a:pt x="608" y="214"/>
                    <a:pt x="727" y="238"/>
                  </a:cubicBezTo>
                  <a:cubicBezTo>
                    <a:pt x="751" y="244"/>
                    <a:pt x="784" y="247"/>
                    <a:pt x="811" y="247"/>
                  </a:cubicBezTo>
                  <a:cubicBezTo>
                    <a:pt x="837" y="247"/>
                    <a:pt x="858" y="244"/>
                    <a:pt x="858" y="238"/>
                  </a:cubicBezTo>
                  <a:cubicBezTo>
                    <a:pt x="858" y="212"/>
                    <a:pt x="866" y="203"/>
                    <a:pt x="875" y="203"/>
                  </a:cubicBezTo>
                  <a:cubicBezTo>
                    <a:pt x="895" y="203"/>
                    <a:pt x="920" y="253"/>
                    <a:pt x="854" y="253"/>
                  </a:cubicBezTo>
                  <a:cubicBezTo>
                    <a:pt x="845" y="253"/>
                    <a:pt x="835" y="252"/>
                    <a:pt x="822" y="250"/>
                  </a:cubicBezTo>
                  <a:cubicBezTo>
                    <a:pt x="794" y="258"/>
                    <a:pt x="766" y="262"/>
                    <a:pt x="738" y="262"/>
                  </a:cubicBezTo>
                  <a:cubicBezTo>
                    <a:pt x="607" y="262"/>
                    <a:pt x="494" y="172"/>
                    <a:pt x="406" y="24"/>
                  </a:cubicBezTo>
                  <a:lnTo>
                    <a:pt x="251" y="24"/>
                  </a:lnTo>
                  <a:cubicBezTo>
                    <a:pt x="180" y="179"/>
                    <a:pt x="1" y="274"/>
                    <a:pt x="108" y="488"/>
                  </a:cubicBezTo>
                  <a:cubicBezTo>
                    <a:pt x="239" y="595"/>
                    <a:pt x="406" y="607"/>
                    <a:pt x="561" y="607"/>
                  </a:cubicBezTo>
                  <a:cubicBezTo>
                    <a:pt x="603" y="607"/>
                    <a:pt x="652" y="593"/>
                    <a:pt x="694" y="593"/>
                  </a:cubicBezTo>
                  <a:cubicBezTo>
                    <a:pt x="746" y="593"/>
                    <a:pt x="787" y="615"/>
                    <a:pt x="787" y="714"/>
                  </a:cubicBezTo>
                  <a:cubicBezTo>
                    <a:pt x="811" y="774"/>
                    <a:pt x="846" y="798"/>
                    <a:pt x="894" y="834"/>
                  </a:cubicBezTo>
                  <a:cubicBezTo>
                    <a:pt x="1073" y="834"/>
                    <a:pt x="1061" y="1012"/>
                    <a:pt x="1144" y="1084"/>
                  </a:cubicBezTo>
                  <a:cubicBezTo>
                    <a:pt x="1187" y="1094"/>
                    <a:pt x="1227" y="1100"/>
                    <a:pt x="1267" y="1100"/>
                  </a:cubicBezTo>
                  <a:cubicBezTo>
                    <a:pt x="1317" y="1100"/>
                    <a:pt x="1365" y="1091"/>
                    <a:pt x="1418" y="1072"/>
                  </a:cubicBezTo>
                  <a:cubicBezTo>
                    <a:pt x="1501" y="976"/>
                    <a:pt x="1561" y="869"/>
                    <a:pt x="1608" y="750"/>
                  </a:cubicBezTo>
                  <a:cubicBezTo>
                    <a:pt x="1620" y="667"/>
                    <a:pt x="1632" y="595"/>
                    <a:pt x="1608" y="500"/>
                  </a:cubicBezTo>
                  <a:cubicBezTo>
                    <a:pt x="1632" y="474"/>
                    <a:pt x="1651" y="464"/>
                    <a:pt x="1666" y="464"/>
                  </a:cubicBezTo>
                  <a:cubicBezTo>
                    <a:pt x="1714" y="464"/>
                    <a:pt x="1731" y="564"/>
                    <a:pt x="1781" y="564"/>
                  </a:cubicBezTo>
                  <a:cubicBezTo>
                    <a:pt x="1786" y="564"/>
                    <a:pt x="1792" y="562"/>
                    <a:pt x="1799" y="560"/>
                  </a:cubicBezTo>
                  <a:cubicBezTo>
                    <a:pt x="1856" y="576"/>
                    <a:pt x="1912" y="583"/>
                    <a:pt x="1966" y="583"/>
                  </a:cubicBezTo>
                  <a:cubicBezTo>
                    <a:pt x="2114" y="583"/>
                    <a:pt x="2251" y="528"/>
                    <a:pt x="2382" y="441"/>
                  </a:cubicBezTo>
                  <a:lnTo>
                    <a:pt x="2513" y="131"/>
                  </a:lnTo>
                  <a:cubicBezTo>
                    <a:pt x="2226" y="27"/>
                    <a:pt x="1935" y="0"/>
                    <a:pt x="164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84" name="Google Shape;4684;p32"/>
            <p:cNvSpPr/>
            <p:nvPr/>
          </p:nvSpPr>
          <p:spPr>
            <a:xfrm>
              <a:off x="6114150" y="1953300"/>
              <a:ext cx="56275" cy="14275"/>
            </a:xfrm>
            <a:custGeom>
              <a:avLst/>
              <a:gdLst/>
              <a:ahLst/>
              <a:cxnLst/>
              <a:rect l="l" t="t" r="r" b="b"/>
              <a:pathLst>
                <a:path w="2251" h="571" extrusionOk="0">
                  <a:moveTo>
                    <a:pt x="349" y="0"/>
                  </a:moveTo>
                  <a:cubicBezTo>
                    <a:pt x="267" y="0"/>
                    <a:pt x="188" y="30"/>
                    <a:pt x="119" y="133"/>
                  </a:cubicBezTo>
                  <a:cubicBezTo>
                    <a:pt x="0" y="264"/>
                    <a:pt x="24" y="419"/>
                    <a:pt x="119" y="562"/>
                  </a:cubicBezTo>
                  <a:cubicBezTo>
                    <a:pt x="174" y="568"/>
                    <a:pt x="228" y="570"/>
                    <a:pt x="282" y="570"/>
                  </a:cubicBezTo>
                  <a:cubicBezTo>
                    <a:pt x="648" y="570"/>
                    <a:pt x="1005" y="455"/>
                    <a:pt x="1368" y="455"/>
                  </a:cubicBezTo>
                  <a:cubicBezTo>
                    <a:pt x="1502" y="455"/>
                    <a:pt x="1638" y="471"/>
                    <a:pt x="1774" y="514"/>
                  </a:cubicBezTo>
                  <a:cubicBezTo>
                    <a:pt x="1805" y="524"/>
                    <a:pt x="1835" y="529"/>
                    <a:pt x="1865" y="529"/>
                  </a:cubicBezTo>
                  <a:cubicBezTo>
                    <a:pt x="2012" y="529"/>
                    <a:pt x="2152" y="410"/>
                    <a:pt x="2251" y="193"/>
                  </a:cubicBezTo>
                  <a:cubicBezTo>
                    <a:pt x="1703" y="133"/>
                    <a:pt x="1215" y="74"/>
                    <a:pt x="703" y="62"/>
                  </a:cubicBezTo>
                  <a:cubicBezTo>
                    <a:pt x="591" y="62"/>
                    <a:pt x="466" y="0"/>
                    <a:pt x="34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85" name="Google Shape;4685;p32"/>
            <p:cNvSpPr/>
            <p:nvPr/>
          </p:nvSpPr>
          <p:spPr>
            <a:xfrm>
              <a:off x="5565575" y="2089375"/>
              <a:ext cx="100025" cy="16100"/>
            </a:xfrm>
            <a:custGeom>
              <a:avLst/>
              <a:gdLst/>
              <a:ahLst/>
              <a:cxnLst/>
              <a:rect l="l" t="t" r="r" b="b"/>
              <a:pathLst>
                <a:path w="4001" h="644" extrusionOk="0">
                  <a:moveTo>
                    <a:pt x="548" y="0"/>
                  </a:moveTo>
                  <a:cubicBezTo>
                    <a:pt x="381" y="0"/>
                    <a:pt x="214" y="0"/>
                    <a:pt x="83" y="120"/>
                  </a:cubicBezTo>
                  <a:cubicBezTo>
                    <a:pt x="0" y="643"/>
                    <a:pt x="393" y="560"/>
                    <a:pt x="679" y="608"/>
                  </a:cubicBezTo>
                  <a:cubicBezTo>
                    <a:pt x="1250" y="512"/>
                    <a:pt x="1846" y="584"/>
                    <a:pt x="2405" y="429"/>
                  </a:cubicBezTo>
                  <a:cubicBezTo>
                    <a:pt x="2941" y="417"/>
                    <a:pt x="3465" y="417"/>
                    <a:pt x="4001" y="405"/>
                  </a:cubicBezTo>
                  <a:cubicBezTo>
                    <a:pt x="3882" y="286"/>
                    <a:pt x="3724" y="286"/>
                    <a:pt x="3565" y="286"/>
                  </a:cubicBezTo>
                  <a:cubicBezTo>
                    <a:pt x="3405" y="286"/>
                    <a:pt x="3245" y="286"/>
                    <a:pt x="3120" y="167"/>
                  </a:cubicBezTo>
                  <a:cubicBezTo>
                    <a:pt x="3108" y="131"/>
                    <a:pt x="3072" y="108"/>
                    <a:pt x="3060" y="72"/>
                  </a:cubicBezTo>
                  <a:cubicBezTo>
                    <a:pt x="2977" y="12"/>
                    <a:pt x="2858" y="0"/>
                    <a:pt x="275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86" name="Google Shape;4686;p32"/>
            <p:cNvSpPr/>
            <p:nvPr/>
          </p:nvSpPr>
          <p:spPr>
            <a:xfrm>
              <a:off x="5510800" y="1818650"/>
              <a:ext cx="94250" cy="8150"/>
            </a:xfrm>
            <a:custGeom>
              <a:avLst/>
              <a:gdLst/>
              <a:ahLst/>
              <a:cxnLst/>
              <a:rect l="l" t="t" r="r" b="b"/>
              <a:pathLst>
                <a:path w="3770" h="326" extrusionOk="0">
                  <a:moveTo>
                    <a:pt x="2577" y="1"/>
                  </a:moveTo>
                  <a:cubicBezTo>
                    <a:pt x="1718" y="1"/>
                    <a:pt x="862" y="73"/>
                    <a:pt x="0" y="90"/>
                  </a:cubicBezTo>
                  <a:cubicBezTo>
                    <a:pt x="511" y="272"/>
                    <a:pt x="1026" y="326"/>
                    <a:pt x="1542" y="326"/>
                  </a:cubicBezTo>
                  <a:cubicBezTo>
                    <a:pt x="2278" y="326"/>
                    <a:pt x="3016" y="216"/>
                    <a:pt x="3751" y="209"/>
                  </a:cubicBezTo>
                  <a:cubicBezTo>
                    <a:pt x="3770" y="96"/>
                    <a:pt x="3759" y="28"/>
                    <a:pt x="3677" y="28"/>
                  </a:cubicBezTo>
                  <a:cubicBezTo>
                    <a:pt x="3655" y="28"/>
                    <a:pt x="3628" y="33"/>
                    <a:pt x="3596" y="42"/>
                  </a:cubicBezTo>
                  <a:cubicBezTo>
                    <a:pt x="3256" y="12"/>
                    <a:pt x="2916" y="1"/>
                    <a:pt x="257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87" name="Google Shape;4687;p32"/>
            <p:cNvSpPr/>
            <p:nvPr/>
          </p:nvSpPr>
          <p:spPr>
            <a:xfrm>
              <a:off x="6115325" y="1796625"/>
              <a:ext cx="62850" cy="25250"/>
            </a:xfrm>
            <a:custGeom>
              <a:avLst/>
              <a:gdLst/>
              <a:ahLst/>
              <a:cxnLst/>
              <a:rect l="l" t="t" r="r" b="b"/>
              <a:pathLst>
                <a:path w="2514" h="1010" extrusionOk="0">
                  <a:moveTo>
                    <a:pt x="965" y="1"/>
                  </a:moveTo>
                  <a:cubicBezTo>
                    <a:pt x="933" y="1"/>
                    <a:pt x="900" y="7"/>
                    <a:pt x="870" y="19"/>
                  </a:cubicBezTo>
                  <a:cubicBezTo>
                    <a:pt x="608" y="78"/>
                    <a:pt x="334" y="30"/>
                    <a:pt x="96" y="197"/>
                  </a:cubicBezTo>
                  <a:cubicBezTo>
                    <a:pt x="49" y="233"/>
                    <a:pt x="13" y="292"/>
                    <a:pt x="1" y="376"/>
                  </a:cubicBezTo>
                  <a:cubicBezTo>
                    <a:pt x="13" y="447"/>
                    <a:pt x="37" y="507"/>
                    <a:pt x="72" y="566"/>
                  </a:cubicBezTo>
                  <a:cubicBezTo>
                    <a:pt x="275" y="709"/>
                    <a:pt x="513" y="673"/>
                    <a:pt x="715" y="769"/>
                  </a:cubicBezTo>
                  <a:cubicBezTo>
                    <a:pt x="811" y="804"/>
                    <a:pt x="894" y="804"/>
                    <a:pt x="989" y="804"/>
                  </a:cubicBezTo>
                  <a:lnTo>
                    <a:pt x="1227" y="804"/>
                  </a:lnTo>
                  <a:cubicBezTo>
                    <a:pt x="1275" y="816"/>
                    <a:pt x="1358" y="816"/>
                    <a:pt x="1418" y="864"/>
                  </a:cubicBezTo>
                  <a:cubicBezTo>
                    <a:pt x="1465" y="888"/>
                    <a:pt x="1489" y="923"/>
                    <a:pt x="1525" y="947"/>
                  </a:cubicBezTo>
                  <a:lnTo>
                    <a:pt x="2239" y="947"/>
                  </a:lnTo>
                  <a:cubicBezTo>
                    <a:pt x="2281" y="989"/>
                    <a:pt x="2329" y="1010"/>
                    <a:pt x="2376" y="1010"/>
                  </a:cubicBezTo>
                  <a:cubicBezTo>
                    <a:pt x="2424" y="1010"/>
                    <a:pt x="2471" y="989"/>
                    <a:pt x="2513" y="947"/>
                  </a:cubicBezTo>
                  <a:lnTo>
                    <a:pt x="2513" y="804"/>
                  </a:lnTo>
                  <a:lnTo>
                    <a:pt x="2513" y="650"/>
                  </a:lnTo>
                  <a:cubicBezTo>
                    <a:pt x="2430" y="650"/>
                    <a:pt x="2323" y="650"/>
                    <a:pt x="2215" y="673"/>
                  </a:cubicBezTo>
                  <a:cubicBezTo>
                    <a:pt x="2215" y="673"/>
                    <a:pt x="2204" y="650"/>
                    <a:pt x="2180" y="638"/>
                  </a:cubicBezTo>
                  <a:cubicBezTo>
                    <a:pt x="2171" y="635"/>
                    <a:pt x="2163" y="633"/>
                    <a:pt x="2155" y="633"/>
                  </a:cubicBezTo>
                  <a:cubicBezTo>
                    <a:pt x="2131" y="633"/>
                    <a:pt x="2111" y="647"/>
                    <a:pt x="2085" y="673"/>
                  </a:cubicBezTo>
                  <a:cubicBezTo>
                    <a:pt x="2001" y="614"/>
                    <a:pt x="1894" y="566"/>
                    <a:pt x="1799" y="519"/>
                  </a:cubicBezTo>
                  <a:cubicBezTo>
                    <a:pt x="1644" y="447"/>
                    <a:pt x="1537" y="281"/>
                    <a:pt x="1406" y="173"/>
                  </a:cubicBezTo>
                  <a:cubicBezTo>
                    <a:pt x="1299" y="102"/>
                    <a:pt x="1180" y="42"/>
                    <a:pt x="1061" y="19"/>
                  </a:cubicBezTo>
                  <a:cubicBezTo>
                    <a:pt x="1031" y="7"/>
                    <a:pt x="998" y="1"/>
                    <a:pt x="96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88" name="Google Shape;4688;p32"/>
            <p:cNvSpPr/>
            <p:nvPr/>
          </p:nvSpPr>
          <p:spPr>
            <a:xfrm>
              <a:off x="5329525" y="1900625"/>
              <a:ext cx="71750" cy="15475"/>
            </a:xfrm>
            <a:custGeom>
              <a:avLst/>
              <a:gdLst/>
              <a:ahLst/>
              <a:cxnLst/>
              <a:rect l="l" t="t" r="r" b="b"/>
              <a:pathLst>
                <a:path w="2870" h="619" extrusionOk="0">
                  <a:moveTo>
                    <a:pt x="546" y="0"/>
                  </a:moveTo>
                  <a:cubicBezTo>
                    <a:pt x="377" y="0"/>
                    <a:pt x="196" y="35"/>
                    <a:pt x="0" y="145"/>
                  </a:cubicBezTo>
                  <a:cubicBezTo>
                    <a:pt x="762" y="288"/>
                    <a:pt x="1358" y="395"/>
                    <a:pt x="1953" y="514"/>
                  </a:cubicBezTo>
                  <a:lnTo>
                    <a:pt x="2096" y="514"/>
                  </a:lnTo>
                  <a:cubicBezTo>
                    <a:pt x="2204" y="591"/>
                    <a:pt x="2316" y="618"/>
                    <a:pt x="2434" y="618"/>
                  </a:cubicBezTo>
                  <a:cubicBezTo>
                    <a:pt x="2498" y="618"/>
                    <a:pt x="2564" y="610"/>
                    <a:pt x="2632" y="597"/>
                  </a:cubicBezTo>
                  <a:cubicBezTo>
                    <a:pt x="2786" y="514"/>
                    <a:pt x="2870" y="407"/>
                    <a:pt x="2810" y="228"/>
                  </a:cubicBezTo>
                  <a:cubicBezTo>
                    <a:pt x="2464" y="172"/>
                    <a:pt x="2111" y="72"/>
                    <a:pt x="1762" y="72"/>
                  </a:cubicBezTo>
                  <a:cubicBezTo>
                    <a:pt x="1666" y="72"/>
                    <a:pt x="1571" y="79"/>
                    <a:pt x="1477" y="97"/>
                  </a:cubicBezTo>
                  <a:cubicBezTo>
                    <a:pt x="1436" y="104"/>
                    <a:pt x="1395" y="107"/>
                    <a:pt x="1354" y="107"/>
                  </a:cubicBezTo>
                  <a:cubicBezTo>
                    <a:pt x="1104" y="107"/>
                    <a:pt x="842" y="0"/>
                    <a:pt x="54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89" name="Google Shape;4689;p32"/>
            <p:cNvSpPr/>
            <p:nvPr/>
          </p:nvSpPr>
          <p:spPr>
            <a:xfrm>
              <a:off x="5410200" y="1942025"/>
              <a:ext cx="59800" cy="11350"/>
            </a:xfrm>
            <a:custGeom>
              <a:avLst/>
              <a:gdLst/>
              <a:ahLst/>
              <a:cxnLst/>
              <a:rect l="l" t="t" r="r" b="b"/>
              <a:pathLst>
                <a:path w="2392" h="454" extrusionOk="0">
                  <a:moveTo>
                    <a:pt x="1210" y="1"/>
                  </a:moveTo>
                  <a:cubicBezTo>
                    <a:pt x="805" y="1"/>
                    <a:pt x="401" y="32"/>
                    <a:pt x="0" y="132"/>
                  </a:cubicBezTo>
                  <a:lnTo>
                    <a:pt x="36" y="180"/>
                  </a:lnTo>
                  <a:cubicBezTo>
                    <a:pt x="95" y="251"/>
                    <a:pt x="83" y="358"/>
                    <a:pt x="155" y="430"/>
                  </a:cubicBezTo>
                  <a:lnTo>
                    <a:pt x="298" y="430"/>
                  </a:lnTo>
                  <a:cubicBezTo>
                    <a:pt x="298" y="406"/>
                    <a:pt x="298" y="394"/>
                    <a:pt x="333" y="370"/>
                  </a:cubicBezTo>
                  <a:cubicBezTo>
                    <a:pt x="352" y="362"/>
                    <a:pt x="368" y="359"/>
                    <a:pt x="380" y="359"/>
                  </a:cubicBezTo>
                  <a:cubicBezTo>
                    <a:pt x="408" y="359"/>
                    <a:pt x="424" y="377"/>
                    <a:pt x="441" y="418"/>
                  </a:cubicBezTo>
                  <a:cubicBezTo>
                    <a:pt x="740" y="418"/>
                    <a:pt x="1043" y="454"/>
                    <a:pt x="1342" y="454"/>
                  </a:cubicBezTo>
                  <a:cubicBezTo>
                    <a:pt x="1613" y="454"/>
                    <a:pt x="1882" y="424"/>
                    <a:pt x="2143" y="310"/>
                  </a:cubicBezTo>
                  <a:cubicBezTo>
                    <a:pt x="2173" y="315"/>
                    <a:pt x="2199" y="317"/>
                    <a:pt x="2223" y="317"/>
                  </a:cubicBezTo>
                  <a:cubicBezTo>
                    <a:pt x="2392" y="317"/>
                    <a:pt x="2383" y="206"/>
                    <a:pt x="2310" y="49"/>
                  </a:cubicBezTo>
                  <a:cubicBezTo>
                    <a:pt x="1943" y="26"/>
                    <a:pt x="1576" y="1"/>
                    <a:pt x="121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90" name="Google Shape;4690;p32"/>
            <p:cNvSpPr/>
            <p:nvPr/>
          </p:nvSpPr>
          <p:spPr>
            <a:xfrm>
              <a:off x="5331000" y="1787925"/>
              <a:ext cx="81900" cy="15725"/>
            </a:xfrm>
            <a:custGeom>
              <a:avLst/>
              <a:gdLst/>
              <a:ahLst/>
              <a:cxnLst/>
              <a:rect l="l" t="t" r="r" b="b"/>
              <a:pathLst>
                <a:path w="3276" h="629" extrusionOk="0">
                  <a:moveTo>
                    <a:pt x="2444" y="1"/>
                  </a:moveTo>
                  <a:cubicBezTo>
                    <a:pt x="2304" y="1"/>
                    <a:pt x="2162" y="15"/>
                    <a:pt x="2013" y="45"/>
                  </a:cubicBezTo>
                  <a:cubicBezTo>
                    <a:pt x="1710" y="123"/>
                    <a:pt x="1406" y="151"/>
                    <a:pt x="1098" y="151"/>
                  </a:cubicBezTo>
                  <a:cubicBezTo>
                    <a:pt x="983" y="151"/>
                    <a:pt x="868" y="147"/>
                    <a:pt x="751" y="140"/>
                  </a:cubicBezTo>
                  <a:cubicBezTo>
                    <a:pt x="607" y="109"/>
                    <a:pt x="459" y="45"/>
                    <a:pt x="324" y="45"/>
                  </a:cubicBezTo>
                  <a:cubicBezTo>
                    <a:pt x="203" y="45"/>
                    <a:pt x="91" y="97"/>
                    <a:pt x="1" y="271"/>
                  </a:cubicBezTo>
                  <a:cubicBezTo>
                    <a:pt x="370" y="629"/>
                    <a:pt x="870" y="390"/>
                    <a:pt x="1287" y="557"/>
                  </a:cubicBezTo>
                  <a:cubicBezTo>
                    <a:pt x="1346" y="565"/>
                    <a:pt x="1402" y="570"/>
                    <a:pt x="1455" y="570"/>
                  </a:cubicBezTo>
                  <a:cubicBezTo>
                    <a:pt x="1562" y="570"/>
                    <a:pt x="1660" y="549"/>
                    <a:pt x="1763" y="486"/>
                  </a:cubicBezTo>
                  <a:cubicBezTo>
                    <a:pt x="2239" y="450"/>
                    <a:pt x="2716" y="438"/>
                    <a:pt x="3192" y="402"/>
                  </a:cubicBezTo>
                  <a:cubicBezTo>
                    <a:pt x="3275" y="319"/>
                    <a:pt x="3275" y="224"/>
                    <a:pt x="3192" y="140"/>
                  </a:cubicBezTo>
                  <a:cubicBezTo>
                    <a:pt x="2939" y="48"/>
                    <a:pt x="2696" y="1"/>
                    <a:pt x="244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91" name="Google Shape;4691;p32"/>
            <p:cNvSpPr/>
            <p:nvPr/>
          </p:nvSpPr>
          <p:spPr>
            <a:xfrm>
              <a:off x="6063250" y="1992325"/>
              <a:ext cx="59550" cy="11950"/>
            </a:xfrm>
            <a:custGeom>
              <a:avLst/>
              <a:gdLst/>
              <a:ahLst/>
              <a:cxnLst/>
              <a:rect l="l" t="t" r="r" b="b"/>
              <a:pathLst>
                <a:path w="2382" h="478" extrusionOk="0">
                  <a:moveTo>
                    <a:pt x="1021" y="1"/>
                  </a:moveTo>
                  <a:cubicBezTo>
                    <a:pt x="781" y="1"/>
                    <a:pt x="539" y="13"/>
                    <a:pt x="298" y="13"/>
                  </a:cubicBezTo>
                  <a:cubicBezTo>
                    <a:pt x="286" y="192"/>
                    <a:pt x="179" y="275"/>
                    <a:pt x="0" y="299"/>
                  </a:cubicBezTo>
                  <a:cubicBezTo>
                    <a:pt x="381" y="442"/>
                    <a:pt x="765" y="477"/>
                    <a:pt x="1152" y="477"/>
                  </a:cubicBezTo>
                  <a:cubicBezTo>
                    <a:pt x="1539" y="477"/>
                    <a:pt x="1929" y="442"/>
                    <a:pt x="2322" y="442"/>
                  </a:cubicBezTo>
                  <a:cubicBezTo>
                    <a:pt x="2370" y="418"/>
                    <a:pt x="2382" y="370"/>
                    <a:pt x="2370" y="311"/>
                  </a:cubicBezTo>
                  <a:cubicBezTo>
                    <a:pt x="2334" y="263"/>
                    <a:pt x="2286" y="215"/>
                    <a:pt x="2251" y="203"/>
                  </a:cubicBezTo>
                  <a:cubicBezTo>
                    <a:pt x="2167" y="192"/>
                    <a:pt x="2084" y="203"/>
                    <a:pt x="2024" y="144"/>
                  </a:cubicBezTo>
                  <a:cubicBezTo>
                    <a:pt x="1696" y="25"/>
                    <a:pt x="1360" y="1"/>
                    <a:pt x="102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92" name="Google Shape;4692;p32"/>
            <p:cNvSpPr/>
            <p:nvPr/>
          </p:nvSpPr>
          <p:spPr>
            <a:xfrm>
              <a:off x="6055800" y="1739450"/>
              <a:ext cx="78300" cy="15150"/>
            </a:xfrm>
            <a:custGeom>
              <a:avLst/>
              <a:gdLst/>
              <a:ahLst/>
              <a:cxnLst/>
              <a:rect l="l" t="t" r="r" b="b"/>
              <a:pathLst>
                <a:path w="3132" h="606" extrusionOk="0">
                  <a:moveTo>
                    <a:pt x="819" y="0"/>
                  </a:moveTo>
                  <a:cubicBezTo>
                    <a:pt x="698" y="0"/>
                    <a:pt x="578" y="52"/>
                    <a:pt x="453" y="67"/>
                  </a:cubicBezTo>
                  <a:cubicBezTo>
                    <a:pt x="405" y="79"/>
                    <a:pt x="346" y="79"/>
                    <a:pt x="298" y="103"/>
                  </a:cubicBezTo>
                  <a:cubicBezTo>
                    <a:pt x="251" y="115"/>
                    <a:pt x="215" y="139"/>
                    <a:pt x="179" y="139"/>
                  </a:cubicBezTo>
                  <a:cubicBezTo>
                    <a:pt x="144" y="174"/>
                    <a:pt x="108" y="198"/>
                    <a:pt x="72" y="234"/>
                  </a:cubicBezTo>
                  <a:cubicBezTo>
                    <a:pt x="48" y="246"/>
                    <a:pt x="13" y="293"/>
                    <a:pt x="1" y="341"/>
                  </a:cubicBezTo>
                  <a:cubicBezTo>
                    <a:pt x="86" y="438"/>
                    <a:pt x="177" y="469"/>
                    <a:pt x="270" y="469"/>
                  </a:cubicBezTo>
                  <a:cubicBezTo>
                    <a:pt x="373" y="469"/>
                    <a:pt x="478" y="432"/>
                    <a:pt x="584" y="401"/>
                  </a:cubicBezTo>
                  <a:cubicBezTo>
                    <a:pt x="647" y="374"/>
                    <a:pt x="709" y="320"/>
                    <a:pt x="772" y="320"/>
                  </a:cubicBezTo>
                  <a:cubicBezTo>
                    <a:pt x="792" y="320"/>
                    <a:pt x="813" y="326"/>
                    <a:pt x="834" y="341"/>
                  </a:cubicBezTo>
                  <a:cubicBezTo>
                    <a:pt x="1056" y="470"/>
                    <a:pt x="1285" y="501"/>
                    <a:pt x="1517" y="501"/>
                  </a:cubicBezTo>
                  <a:cubicBezTo>
                    <a:pt x="1725" y="501"/>
                    <a:pt x="1935" y="476"/>
                    <a:pt x="2145" y="476"/>
                  </a:cubicBezTo>
                  <a:cubicBezTo>
                    <a:pt x="2240" y="476"/>
                    <a:pt x="2335" y="481"/>
                    <a:pt x="2430" y="496"/>
                  </a:cubicBezTo>
                  <a:cubicBezTo>
                    <a:pt x="2512" y="562"/>
                    <a:pt x="2601" y="605"/>
                    <a:pt x="2700" y="605"/>
                  </a:cubicBezTo>
                  <a:cubicBezTo>
                    <a:pt x="2743" y="605"/>
                    <a:pt x="2787" y="597"/>
                    <a:pt x="2834" y="579"/>
                  </a:cubicBezTo>
                  <a:cubicBezTo>
                    <a:pt x="2906" y="555"/>
                    <a:pt x="2977" y="543"/>
                    <a:pt x="3037" y="520"/>
                  </a:cubicBezTo>
                  <a:cubicBezTo>
                    <a:pt x="3108" y="424"/>
                    <a:pt x="3132" y="317"/>
                    <a:pt x="3084" y="222"/>
                  </a:cubicBezTo>
                  <a:cubicBezTo>
                    <a:pt x="3037" y="162"/>
                    <a:pt x="2977" y="139"/>
                    <a:pt x="2906" y="139"/>
                  </a:cubicBezTo>
                  <a:cubicBezTo>
                    <a:pt x="2831" y="174"/>
                    <a:pt x="2758" y="186"/>
                    <a:pt x="2687" y="186"/>
                  </a:cubicBezTo>
                  <a:cubicBezTo>
                    <a:pt x="2563" y="186"/>
                    <a:pt x="2443" y="149"/>
                    <a:pt x="2322" y="127"/>
                  </a:cubicBezTo>
                  <a:cubicBezTo>
                    <a:pt x="2270" y="116"/>
                    <a:pt x="2216" y="112"/>
                    <a:pt x="2163" y="112"/>
                  </a:cubicBezTo>
                  <a:cubicBezTo>
                    <a:pt x="2023" y="112"/>
                    <a:pt x="1882" y="138"/>
                    <a:pt x="1742" y="138"/>
                  </a:cubicBezTo>
                  <a:cubicBezTo>
                    <a:pt x="1633" y="138"/>
                    <a:pt x="1524" y="123"/>
                    <a:pt x="1418" y="67"/>
                  </a:cubicBezTo>
                  <a:cubicBezTo>
                    <a:pt x="1275" y="67"/>
                    <a:pt x="1144" y="55"/>
                    <a:pt x="1013" y="55"/>
                  </a:cubicBezTo>
                  <a:cubicBezTo>
                    <a:pt x="947" y="14"/>
                    <a:pt x="883" y="0"/>
                    <a:pt x="81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93" name="Google Shape;4693;p32"/>
            <p:cNvSpPr/>
            <p:nvPr/>
          </p:nvSpPr>
          <p:spPr>
            <a:xfrm>
              <a:off x="5272675" y="1837750"/>
              <a:ext cx="63125" cy="26100"/>
            </a:xfrm>
            <a:custGeom>
              <a:avLst/>
              <a:gdLst/>
              <a:ahLst/>
              <a:cxnLst/>
              <a:rect l="l" t="t" r="r" b="b"/>
              <a:pathLst>
                <a:path w="2525" h="1044" extrusionOk="0">
                  <a:moveTo>
                    <a:pt x="409" y="0"/>
                  </a:moveTo>
                  <a:cubicBezTo>
                    <a:pt x="353" y="0"/>
                    <a:pt x="308" y="16"/>
                    <a:pt x="262" y="52"/>
                  </a:cubicBezTo>
                  <a:cubicBezTo>
                    <a:pt x="0" y="350"/>
                    <a:pt x="143" y="612"/>
                    <a:pt x="358" y="886"/>
                  </a:cubicBezTo>
                  <a:cubicBezTo>
                    <a:pt x="786" y="910"/>
                    <a:pt x="1239" y="933"/>
                    <a:pt x="1667" y="957"/>
                  </a:cubicBezTo>
                  <a:cubicBezTo>
                    <a:pt x="1827" y="965"/>
                    <a:pt x="2014" y="1043"/>
                    <a:pt x="2195" y="1043"/>
                  </a:cubicBezTo>
                  <a:cubicBezTo>
                    <a:pt x="2310" y="1043"/>
                    <a:pt x="2423" y="1011"/>
                    <a:pt x="2524" y="910"/>
                  </a:cubicBezTo>
                  <a:cubicBezTo>
                    <a:pt x="2501" y="850"/>
                    <a:pt x="2465" y="791"/>
                    <a:pt x="2405" y="791"/>
                  </a:cubicBezTo>
                  <a:cubicBezTo>
                    <a:pt x="2310" y="731"/>
                    <a:pt x="2191" y="719"/>
                    <a:pt x="2084" y="624"/>
                  </a:cubicBezTo>
                  <a:cubicBezTo>
                    <a:pt x="1912" y="561"/>
                    <a:pt x="1732" y="542"/>
                    <a:pt x="1554" y="542"/>
                  </a:cubicBezTo>
                  <a:cubicBezTo>
                    <a:pt x="1362" y="542"/>
                    <a:pt x="1173" y="564"/>
                    <a:pt x="1000" y="576"/>
                  </a:cubicBezTo>
                  <a:cubicBezTo>
                    <a:pt x="987" y="577"/>
                    <a:pt x="973" y="577"/>
                    <a:pt x="960" y="577"/>
                  </a:cubicBezTo>
                  <a:cubicBezTo>
                    <a:pt x="558" y="577"/>
                    <a:pt x="524" y="400"/>
                    <a:pt x="524" y="100"/>
                  </a:cubicBezTo>
                  <a:cubicBezTo>
                    <a:pt x="488" y="64"/>
                    <a:pt x="477" y="29"/>
                    <a:pt x="465" y="5"/>
                  </a:cubicBezTo>
                  <a:cubicBezTo>
                    <a:pt x="445" y="2"/>
                    <a:pt x="427" y="0"/>
                    <a:pt x="40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94" name="Google Shape;4694;p32"/>
            <p:cNvSpPr/>
            <p:nvPr/>
          </p:nvSpPr>
          <p:spPr>
            <a:xfrm>
              <a:off x="5850125" y="1794700"/>
              <a:ext cx="50500" cy="21750"/>
            </a:xfrm>
            <a:custGeom>
              <a:avLst/>
              <a:gdLst/>
              <a:ahLst/>
              <a:cxnLst/>
              <a:rect l="l" t="t" r="r" b="b"/>
              <a:pathLst>
                <a:path w="2020" h="870" extrusionOk="0">
                  <a:moveTo>
                    <a:pt x="654" y="3"/>
                  </a:moveTo>
                  <a:cubicBezTo>
                    <a:pt x="355" y="3"/>
                    <a:pt x="105" y="101"/>
                    <a:pt x="12" y="524"/>
                  </a:cubicBezTo>
                  <a:cubicBezTo>
                    <a:pt x="0" y="608"/>
                    <a:pt x="12" y="691"/>
                    <a:pt x="72" y="750"/>
                  </a:cubicBezTo>
                  <a:cubicBezTo>
                    <a:pt x="179" y="786"/>
                    <a:pt x="286" y="822"/>
                    <a:pt x="381" y="869"/>
                  </a:cubicBezTo>
                  <a:cubicBezTo>
                    <a:pt x="435" y="836"/>
                    <a:pt x="482" y="814"/>
                    <a:pt x="525" y="814"/>
                  </a:cubicBezTo>
                  <a:cubicBezTo>
                    <a:pt x="558" y="814"/>
                    <a:pt x="589" y="827"/>
                    <a:pt x="620" y="858"/>
                  </a:cubicBezTo>
                  <a:lnTo>
                    <a:pt x="1513" y="858"/>
                  </a:lnTo>
                  <a:cubicBezTo>
                    <a:pt x="1536" y="762"/>
                    <a:pt x="1489" y="715"/>
                    <a:pt x="1417" y="667"/>
                  </a:cubicBezTo>
                  <a:cubicBezTo>
                    <a:pt x="1409" y="661"/>
                    <a:pt x="1399" y="659"/>
                    <a:pt x="1388" y="659"/>
                  </a:cubicBezTo>
                  <a:cubicBezTo>
                    <a:pt x="1364" y="659"/>
                    <a:pt x="1335" y="670"/>
                    <a:pt x="1312" y="670"/>
                  </a:cubicBezTo>
                  <a:cubicBezTo>
                    <a:pt x="1287" y="670"/>
                    <a:pt x="1268" y="658"/>
                    <a:pt x="1263" y="608"/>
                  </a:cubicBezTo>
                  <a:lnTo>
                    <a:pt x="1322" y="584"/>
                  </a:lnTo>
                  <a:lnTo>
                    <a:pt x="1370" y="643"/>
                  </a:lnTo>
                  <a:cubicBezTo>
                    <a:pt x="1429" y="655"/>
                    <a:pt x="1477" y="655"/>
                    <a:pt x="1536" y="655"/>
                  </a:cubicBezTo>
                  <a:cubicBezTo>
                    <a:pt x="1563" y="649"/>
                    <a:pt x="1591" y="646"/>
                    <a:pt x="1621" y="646"/>
                  </a:cubicBezTo>
                  <a:cubicBezTo>
                    <a:pt x="1684" y="646"/>
                    <a:pt x="1752" y="657"/>
                    <a:pt x="1813" y="657"/>
                  </a:cubicBezTo>
                  <a:cubicBezTo>
                    <a:pt x="1928" y="657"/>
                    <a:pt x="2019" y="620"/>
                    <a:pt x="2013" y="405"/>
                  </a:cubicBezTo>
                  <a:cubicBezTo>
                    <a:pt x="1786" y="0"/>
                    <a:pt x="1358" y="179"/>
                    <a:pt x="1036" y="36"/>
                  </a:cubicBezTo>
                  <a:cubicBezTo>
                    <a:pt x="906" y="19"/>
                    <a:pt x="776" y="3"/>
                    <a:pt x="654" y="3"/>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95" name="Google Shape;4695;p32"/>
            <p:cNvSpPr/>
            <p:nvPr/>
          </p:nvSpPr>
          <p:spPr>
            <a:xfrm>
              <a:off x="5708450" y="1727200"/>
              <a:ext cx="61025" cy="17550"/>
            </a:xfrm>
            <a:custGeom>
              <a:avLst/>
              <a:gdLst/>
              <a:ahLst/>
              <a:cxnLst/>
              <a:rect l="l" t="t" r="r" b="b"/>
              <a:pathLst>
                <a:path w="2441" h="702" extrusionOk="0">
                  <a:moveTo>
                    <a:pt x="1220" y="1"/>
                  </a:moveTo>
                  <a:cubicBezTo>
                    <a:pt x="813" y="1"/>
                    <a:pt x="405" y="99"/>
                    <a:pt x="0" y="295"/>
                  </a:cubicBezTo>
                  <a:cubicBezTo>
                    <a:pt x="83" y="391"/>
                    <a:pt x="191" y="486"/>
                    <a:pt x="298" y="593"/>
                  </a:cubicBezTo>
                  <a:cubicBezTo>
                    <a:pt x="674" y="601"/>
                    <a:pt x="1050" y="701"/>
                    <a:pt x="1423" y="701"/>
                  </a:cubicBezTo>
                  <a:cubicBezTo>
                    <a:pt x="1616" y="701"/>
                    <a:pt x="1809" y="674"/>
                    <a:pt x="2000" y="593"/>
                  </a:cubicBezTo>
                  <a:cubicBezTo>
                    <a:pt x="2060" y="367"/>
                    <a:pt x="2334" y="450"/>
                    <a:pt x="2441" y="295"/>
                  </a:cubicBezTo>
                  <a:cubicBezTo>
                    <a:pt x="2036" y="99"/>
                    <a:pt x="1628" y="1"/>
                    <a:pt x="122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96" name="Google Shape;4696;p32"/>
            <p:cNvSpPr/>
            <p:nvPr/>
          </p:nvSpPr>
          <p:spPr>
            <a:xfrm>
              <a:off x="6004900" y="1798875"/>
              <a:ext cx="57775" cy="15825"/>
            </a:xfrm>
            <a:custGeom>
              <a:avLst/>
              <a:gdLst/>
              <a:ahLst/>
              <a:cxnLst/>
              <a:rect l="l" t="t" r="r" b="b"/>
              <a:pathLst>
                <a:path w="2311" h="633" extrusionOk="0">
                  <a:moveTo>
                    <a:pt x="346" y="0"/>
                  </a:moveTo>
                  <a:cubicBezTo>
                    <a:pt x="251" y="119"/>
                    <a:pt x="1" y="24"/>
                    <a:pt x="13" y="262"/>
                  </a:cubicBezTo>
                  <a:cubicBezTo>
                    <a:pt x="108" y="464"/>
                    <a:pt x="322" y="429"/>
                    <a:pt x="465" y="560"/>
                  </a:cubicBezTo>
                  <a:cubicBezTo>
                    <a:pt x="525" y="560"/>
                    <a:pt x="560" y="583"/>
                    <a:pt x="620" y="583"/>
                  </a:cubicBezTo>
                  <a:cubicBezTo>
                    <a:pt x="658" y="583"/>
                    <a:pt x="696" y="568"/>
                    <a:pt x="752" y="568"/>
                  </a:cubicBezTo>
                  <a:cubicBezTo>
                    <a:pt x="767" y="568"/>
                    <a:pt x="782" y="569"/>
                    <a:pt x="798" y="572"/>
                  </a:cubicBezTo>
                  <a:cubicBezTo>
                    <a:pt x="858" y="512"/>
                    <a:pt x="894" y="441"/>
                    <a:pt x="906" y="369"/>
                  </a:cubicBezTo>
                  <a:cubicBezTo>
                    <a:pt x="952" y="330"/>
                    <a:pt x="1004" y="261"/>
                    <a:pt x="1068" y="261"/>
                  </a:cubicBezTo>
                  <a:cubicBezTo>
                    <a:pt x="1101" y="261"/>
                    <a:pt x="1138" y="280"/>
                    <a:pt x="1179" y="333"/>
                  </a:cubicBezTo>
                  <a:cubicBezTo>
                    <a:pt x="1191" y="452"/>
                    <a:pt x="1298" y="500"/>
                    <a:pt x="1370" y="572"/>
                  </a:cubicBezTo>
                  <a:cubicBezTo>
                    <a:pt x="1448" y="617"/>
                    <a:pt x="1526" y="633"/>
                    <a:pt x="1603" y="633"/>
                  </a:cubicBezTo>
                  <a:cubicBezTo>
                    <a:pt x="1757" y="633"/>
                    <a:pt x="1909" y="572"/>
                    <a:pt x="2064" y="572"/>
                  </a:cubicBezTo>
                  <a:cubicBezTo>
                    <a:pt x="2114" y="572"/>
                    <a:pt x="2164" y="578"/>
                    <a:pt x="2215" y="595"/>
                  </a:cubicBezTo>
                  <a:cubicBezTo>
                    <a:pt x="2227" y="560"/>
                    <a:pt x="2263" y="548"/>
                    <a:pt x="2275" y="512"/>
                  </a:cubicBezTo>
                  <a:cubicBezTo>
                    <a:pt x="2311" y="429"/>
                    <a:pt x="2287" y="321"/>
                    <a:pt x="2251" y="238"/>
                  </a:cubicBezTo>
                  <a:cubicBezTo>
                    <a:pt x="2168" y="119"/>
                    <a:pt x="2037" y="83"/>
                    <a:pt x="1930" y="12"/>
                  </a:cubicBezTo>
                  <a:cubicBezTo>
                    <a:pt x="1394" y="12"/>
                    <a:pt x="882" y="0"/>
                    <a:pt x="34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97" name="Google Shape;4697;p32"/>
            <p:cNvSpPr/>
            <p:nvPr/>
          </p:nvSpPr>
          <p:spPr>
            <a:xfrm>
              <a:off x="5585800" y="2060100"/>
              <a:ext cx="47650" cy="13900"/>
            </a:xfrm>
            <a:custGeom>
              <a:avLst/>
              <a:gdLst/>
              <a:ahLst/>
              <a:cxnLst/>
              <a:rect l="l" t="t" r="r" b="b"/>
              <a:pathLst>
                <a:path w="1906" h="556" extrusionOk="0">
                  <a:moveTo>
                    <a:pt x="789" y="0"/>
                  </a:moveTo>
                  <a:cubicBezTo>
                    <a:pt x="530" y="0"/>
                    <a:pt x="275" y="31"/>
                    <a:pt x="25" y="148"/>
                  </a:cubicBezTo>
                  <a:cubicBezTo>
                    <a:pt x="1" y="255"/>
                    <a:pt x="1" y="350"/>
                    <a:pt x="25" y="457"/>
                  </a:cubicBezTo>
                  <a:cubicBezTo>
                    <a:pt x="212" y="523"/>
                    <a:pt x="421" y="555"/>
                    <a:pt x="654" y="555"/>
                  </a:cubicBezTo>
                  <a:cubicBezTo>
                    <a:pt x="1013" y="555"/>
                    <a:pt x="1429" y="478"/>
                    <a:pt x="1906" y="326"/>
                  </a:cubicBezTo>
                  <a:cubicBezTo>
                    <a:pt x="1846" y="183"/>
                    <a:pt x="1691" y="159"/>
                    <a:pt x="1608" y="40"/>
                  </a:cubicBezTo>
                  <a:cubicBezTo>
                    <a:pt x="1334" y="34"/>
                    <a:pt x="1060" y="0"/>
                    <a:pt x="78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98" name="Google Shape;4698;p32"/>
            <p:cNvSpPr/>
            <p:nvPr/>
          </p:nvSpPr>
          <p:spPr>
            <a:xfrm>
              <a:off x="6134975" y="1775650"/>
              <a:ext cx="52125" cy="18975"/>
            </a:xfrm>
            <a:custGeom>
              <a:avLst/>
              <a:gdLst/>
              <a:ahLst/>
              <a:cxnLst/>
              <a:rect l="l" t="t" r="r" b="b"/>
              <a:pathLst>
                <a:path w="2085" h="759" extrusionOk="0">
                  <a:moveTo>
                    <a:pt x="346" y="0"/>
                  </a:moveTo>
                  <a:cubicBezTo>
                    <a:pt x="239" y="0"/>
                    <a:pt x="156" y="24"/>
                    <a:pt x="72" y="96"/>
                  </a:cubicBezTo>
                  <a:cubicBezTo>
                    <a:pt x="1" y="227"/>
                    <a:pt x="1" y="358"/>
                    <a:pt x="60" y="500"/>
                  </a:cubicBezTo>
                  <a:cubicBezTo>
                    <a:pt x="156" y="655"/>
                    <a:pt x="298" y="739"/>
                    <a:pt x="489" y="750"/>
                  </a:cubicBezTo>
                  <a:cubicBezTo>
                    <a:pt x="512" y="756"/>
                    <a:pt x="534" y="758"/>
                    <a:pt x="556" y="758"/>
                  </a:cubicBezTo>
                  <a:cubicBezTo>
                    <a:pt x="729" y="758"/>
                    <a:pt x="860" y="603"/>
                    <a:pt x="1031" y="603"/>
                  </a:cubicBezTo>
                  <a:cubicBezTo>
                    <a:pt x="1070" y="603"/>
                    <a:pt x="1111" y="611"/>
                    <a:pt x="1156" y="631"/>
                  </a:cubicBezTo>
                  <a:lnTo>
                    <a:pt x="1287" y="631"/>
                  </a:lnTo>
                  <a:cubicBezTo>
                    <a:pt x="1292" y="631"/>
                    <a:pt x="1297" y="631"/>
                    <a:pt x="1302" y="631"/>
                  </a:cubicBezTo>
                  <a:cubicBezTo>
                    <a:pt x="1369" y="631"/>
                    <a:pt x="1427" y="676"/>
                    <a:pt x="1488" y="676"/>
                  </a:cubicBezTo>
                  <a:cubicBezTo>
                    <a:pt x="1519" y="676"/>
                    <a:pt x="1550" y="665"/>
                    <a:pt x="1584" y="631"/>
                  </a:cubicBezTo>
                  <a:lnTo>
                    <a:pt x="1715" y="631"/>
                  </a:lnTo>
                  <a:cubicBezTo>
                    <a:pt x="1894" y="477"/>
                    <a:pt x="2084" y="346"/>
                    <a:pt x="2013" y="60"/>
                  </a:cubicBezTo>
                  <a:cubicBezTo>
                    <a:pt x="1930" y="60"/>
                    <a:pt x="1834" y="60"/>
                    <a:pt x="1727" y="96"/>
                  </a:cubicBezTo>
                  <a:cubicBezTo>
                    <a:pt x="1727" y="107"/>
                    <a:pt x="1703" y="107"/>
                    <a:pt x="1668" y="119"/>
                  </a:cubicBezTo>
                  <a:cubicBezTo>
                    <a:pt x="1661" y="126"/>
                    <a:pt x="1652" y="129"/>
                    <a:pt x="1641" y="129"/>
                  </a:cubicBezTo>
                  <a:cubicBezTo>
                    <a:pt x="1617" y="129"/>
                    <a:pt x="1586" y="112"/>
                    <a:pt x="1560" y="96"/>
                  </a:cubicBezTo>
                  <a:lnTo>
                    <a:pt x="1429" y="96"/>
                  </a:lnTo>
                  <a:cubicBezTo>
                    <a:pt x="1376" y="103"/>
                    <a:pt x="1313" y="130"/>
                    <a:pt x="1247" y="130"/>
                  </a:cubicBezTo>
                  <a:cubicBezTo>
                    <a:pt x="1209" y="130"/>
                    <a:pt x="1171" y="121"/>
                    <a:pt x="1132" y="96"/>
                  </a:cubicBezTo>
                  <a:cubicBezTo>
                    <a:pt x="1048" y="96"/>
                    <a:pt x="953" y="84"/>
                    <a:pt x="870" y="84"/>
                  </a:cubicBezTo>
                  <a:cubicBezTo>
                    <a:pt x="870" y="60"/>
                    <a:pt x="846" y="60"/>
                    <a:pt x="822" y="48"/>
                  </a:cubicBezTo>
                  <a:cubicBezTo>
                    <a:pt x="813" y="45"/>
                    <a:pt x="805" y="43"/>
                    <a:pt x="797" y="43"/>
                  </a:cubicBezTo>
                  <a:cubicBezTo>
                    <a:pt x="774" y="43"/>
                    <a:pt x="754" y="57"/>
                    <a:pt x="727" y="84"/>
                  </a:cubicBezTo>
                  <a:cubicBezTo>
                    <a:pt x="667" y="60"/>
                    <a:pt x="632" y="60"/>
                    <a:pt x="572" y="60"/>
                  </a:cubicBezTo>
                  <a:lnTo>
                    <a:pt x="549" y="91"/>
                  </a:lnTo>
                  <a:lnTo>
                    <a:pt x="549" y="91"/>
                  </a:lnTo>
                  <a:cubicBezTo>
                    <a:pt x="552" y="86"/>
                    <a:pt x="552" y="83"/>
                    <a:pt x="550" y="83"/>
                  </a:cubicBezTo>
                  <a:lnTo>
                    <a:pt x="550" y="83"/>
                  </a:lnTo>
                  <a:cubicBezTo>
                    <a:pt x="539" y="83"/>
                    <a:pt x="474" y="146"/>
                    <a:pt x="537" y="155"/>
                  </a:cubicBezTo>
                  <a:cubicBezTo>
                    <a:pt x="584" y="161"/>
                    <a:pt x="587" y="173"/>
                    <a:pt x="571" y="173"/>
                  </a:cubicBezTo>
                  <a:cubicBezTo>
                    <a:pt x="554" y="173"/>
                    <a:pt x="519" y="161"/>
                    <a:pt x="489" y="119"/>
                  </a:cubicBezTo>
                  <a:cubicBezTo>
                    <a:pt x="453" y="60"/>
                    <a:pt x="417" y="24"/>
                    <a:pt x="34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99" name="Google Shape;4699;p32"/>
            <p:cNvSpPr/>
            <p:nvPr/>
          </p:nvSpPr>
          <p:spPr>
            <a:xfrm>
              <a:off x="5703975" y="1954825"/>
              <a:ext cx="63125" cy="12550"/>
            </a:xfrm>
            <a:custGeom>
              <a:avLst/>
              <a:gdLst/>
              <a:ahLst/>
              <a:cxnLst/>
              <a:rect l="l" t="t" r="r" b="b"/>
              <a:pathLst>
                <a:path w="2525" h="502" extrusionOk="0">
                  <a:moveTo>
                    <a:pt x="12" y="1"/>
                  </a:moveTo>
                  <a:cubicBezTo>
                    <a:pt x="1" y="207"/>
                    <a:pt x="89" y="359"/>
                    <a:pt x="255" y="359"/>
                  </a:cubicBezTo>
                  <a:cubicBezTo>
                    <a:pt x="262" y="359"/>
                    <a:pt x="268" y="358"/>
                    <a:pt x="274" y="358"/>
                  </a:cubicBezTo>
                  <a:cubicBezTo>
                    <a:pt x="335" y="354"/>
                    <a:pt x="396" y="352"/>
                    <a:pt x="456" y="352"/>
                  </a:cubicBezTo>
                  <a:cubicBezTo>
                    <a:pt x="996" y="352"/>
                    <a:pt x="1524" y="502"/>
                    <a:pt x="2069" y="502"/>
                  </a:cubicBezTo>
                  <a:cubicBezTo>
                    <a:pt x="2157" y="502"/>
                    <a:pt x="2245" y="498"/>
                    <a:pt x="2334" y="489"/>
                  </a:cubicBezTo>
                  <a:cubicBezTo>
                    <a:pt x="2120" y="227"/>
                    <a:pt x="2394" y="299"/>
                    <a:pt x="2501" y="251"/>
                  </a:cubicBezTo>
                  <a:cubicBezTo>
                    <a:pt x="2525" y="191"/>
                    <a:pt x="2525" y="144"/>
                    <a:pt x="2477" y="84"/>
                  </a:cubicBezTo>
                  <a:cubicBezTo>
                    <a:pt x="2088" y="84"/>
                    <a:pt x="1694" y="101"/>
                    <a:pt x="1299" y="101"/>
                  </a:cubicBezTo>
                  <a:cubicBezTo>
                    <a:pt x="870" y="101"/>
                    <a:pt x="440" y="81"/>
                    <a:pt x="1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00" name="Google Shape;4700;p32"/>
            <p:cNvSpPr/>
            <p:nvPr/>
          </p:nvSpPr>
          <p:spPr>
            <a:xfrm>
              <a:off x="5953400" y="1927650"/>
              <a:ext cx="66125" cy="10550"/>
            </a:xfrm>
            <a:custGeom>
              <a:avLst/>
              <a:gdLst/>
              <a:ahLst/>
              <a:cxnLst/>
              <a:rect l="l" t="t" r="r" b="b"/>
              <a:pathLst>
                <a:path w="2645" h="422" extrusionOk="0">
                  <a:moveTo>
                    <a:pt x="161" y="1"/>
                  </a:moveTo>
                  <a:cubicBezTo>
                    <a:pt x="141" y="1"/>
                    <a:pt x="119" y="6"/>
                    <a:pt x="96" y="16"/>
                  </a:cubicBezTo>
                  <a:cubicBezTo>
                    <a:pt x="1" y="112"/>
                    <a:pt x="25" y="207"/>
                    <a:pt x="108" y="290"/>
                  </a:cubicBezTo>
                  <a:cubicBezTo>
                    <a:pt x="584" y="402"/>
                    <a:pt x="1065" y="411"/>
                    <a:pt x="1545" y="411"/>
                  </a:cubicBezTo>
                  <a:cubicBezTo>
                    <a:pt x="1641" y="411"/>
                    <a:pt x="1737" y="411"/>
                    <a:pt x="1833" y="411"/>
                  </a:cubicBezTo>
                  <a:cubicBezTo>
                    <a:pt x="2024" y="411"/>
                    <a:pt x="2215" y="412"/>
                    <a:pt x="2406" y="421"/>
                  </a:cubicBezTo>
                  <a:cubicBezTo>
                    <a:pt x="2525" y="338"/>
                    <a:pt x="2644" y="231"/>
                    <a:pt x="2466" y="88"/>
                  </a:cubicBezTo>
                  <a:cubicBezTo>
                    <a:pt x="2352" y="82"/>
                    <a:pt x="2239" y="70"/>
                    <a:pt x="2129" y="70"/>
                  </a:cubicBezTo>
                  <a:cubicBezTo>
                    <a:pt x="2019" y="70"/>
                    <a:pt x="1912" y="82"/>
                    <a:pt x="1811" y="123"/>
                  </a:cubicBezTo>
                  <a:cubicBezTo>
                    <a:pt x="1553" y="82"/>
                    <a:pt x="1299" y="15"/>
                    <a:pt x="1049" y="15"/>
                  </a:cubicBezTo>
                  <a:cubicBezTo>
                    <a:pt x="872" y="15"/>
                    <a:pt x="698" y="49"/>
                    <a:pt x="525" y="147"/>
                  </a:cubicBezTo>
                  <a:cubicBezTo>
                    <a:pt x="505" y="155"/>
                    <a:pt x="486" y="159"/>
                    <a:pt x="468" y="159"/>
                  </a:cubicBezTo>
                  <a:cubicBezTo>
                    <a:pt x="349" y="159"/>
                    <a:pt x="278" y="1"/>
                    <a:pt x="16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01" name="Google Shape;4701;p32"/>
            <p:cNvSpPr/>
            <p:nvPr/>
          </p:nvSpPr>
          <p:spPr>
            <a:xfrm>
              <a:off x="6131700" y="1928350"/>
              <a:ext cx="55400" cy="13000"/>
            </a:xfrm>
            <a:custGeom>
              <a:avLst/>
              <a:gdLst/>
              <a:ahLst/>
              <a:cxnLst/>
              <a:rect l="l" t="t" r="r" b="b"/>
              <a:pathLst>
                <a:path w="2216" h="520" extrusionOk="0">
                  <a:moveTo>
                    <a:pt x="1882" y="0"/>
                  </a:moveTo>
                  <a:cubicBezTo>
                    <a:pt x="1728" y="60"/>
                    <a:pt x="1581" y="80"/>
                    <a:pt x="1436" y="80"/>
                  </a:cubicBezTo>
                  <a:cubicBezTo>
                    <a:pt x="1233" y="80"/>
                    <a:pt x="1036" y="40"/>
                    <a:pt x="834" y="12"/>
                  </a:cubicBezTo>
                  <a:cubicBezTo>
                    <a:pt x="608" y="143"/>
                    <a:pt x="370" y="131"/>
                    <a:pt x="132" y="143"/>
                  </a:cubicBezTo>
                  <a:cubicBezTo>
                    <a:pt x="96" y="167"/>
                    <a:pt x="60" y="191"/>
                    <a:pt x="48" y="238"/>
                  </a:cubicBezTo>
                  <a:cubicBezTo>
                    <a:pt x="36" y="262"/>
                    <a:pt x="13" y="310"/>
                    <a:pt x="1" y="357"/>
                  </a:cubicBezTo>
                  <a:lnTo>
                    <a:pt x="1" y="417"/>
                  </a:lnTo>
                  <a:cubicBezTo>
                    <a:pt x="113" y="491"/>
                    <a:pt x="228" y="515"/>
                    <a:pt x="345" y="515"/>
                  </a:cubicBezTo>
                  <a:cubicBezTo>
                    <a:pt x="538" y="515"/>
                    <a:pt x="736" y="451"/>
                    <a:pt x="930" y="451"/>
                  </a:cubicBezTo>
                  <a:cubicBezTo>
                    <a:pt x="994" y="451"/>
                    <a:pt x="1057" y="458"/>
                    <a:pt x="1120" y="476"/>
                  </a:cubicBezTo>
                  <a:cubicBezTo>
                    <a:pt x="1222" y="506"/>
                    <a:pt x="1320" y="520"/>
                    <a:pt x="1414" y="520"/>
                  </a:cubicBezTo>
                  <a:cubicBezTo>
                    <a:pt x="1702" y="520"/>
                    <a:pt x="1949" y="386"/>
                    <a:pt x="2156" y="143"/>
                  </a:cubicBezTo>
                  <a:cubicBezTo>
                    <a:pt x="2215" y="84"/>
                    <a:pt x="2215" y="48"/>
                    <a:pt x="2144" y="12"/>
                  </a:cubicBezTo>
                  <a:cubicBezTo>
                    <a:pt x="2061" y="12"/>
                    <a:pt x="1965" y="0"/>
                    <a:pt x="188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02" name="Google Shape;4702;p32"/>
            <p:cNvSpPr/>
            <p:nvPr/>
          </p:nvSpPr>
          <p:spPr>
            <a:xfrm>
              <a:off x="5532525" y="1902475"/>
              <a:ext cx="62825" cy="13400"/>
            </a:xfrm>
            <a:custGeom>
              <a:avLst/>
              <a:gdLst/>
              <a:ahLst/>
              <a:cxnLst/>
              <a:rect l="l" t="t" r="r" b="b"/>
              <a:pathLst>
                <a:path w="2513" h="536" extrusionOk="0">
                  <a:moveTo>
                    <a:pt x="293" y="1"/>
                  </a:moveTo>
                  <a:cubicBezTo>
                    <a:pt x="197" y="1"/>
                    <a:pt x="100" y="43"/>
                    <a:pt x="0" y="142"/>
                  </a:cubicBezTo>
                  <a:lnTo>
                    <a:pt x="0" y="226"/>
                  </a:lnTo>
                  <a:cubicBezTo>
                    <a:pt x="24" y="321"/>
                    <a:pt x="72" y="392"/>
                    <a:pt x="143" y="440"/>
                  </a:cubicBezTo>
                  <a:cubicBezTo>
                    <a:pt x="917" y="464"/>
                    <a:pt x="1691" y="511"/>
                    <a:pt x="2513" y="535"/>
                  </a:cubicBezTo>
                  <a:cubicBezTo>
                    <a:pt x="2180" y="236"/>
                    <a:pt x="1847" y="76"/>
                    <a:pt x="1481" y="76"/>
                  </a:cubicBezTo>
                  <a:cubicBezTo>
                    <a:pt x="1324" y="76"/>
                    <a:pt x="1161" y="105"/>
                    <a:pt x="989" y="166"/>
                  </a:cubicBezTo>
                  <a:cubicBezTo>
                    <a:pt x="927" y="216"/>
                    <a:pt x="858" y="227"/>
                    <a:pt x="789" y="227"/>
                  </a:cubicBezTo>
                  <a:cubicBezTo>
                    <a:pt x="734" y="227"/>
                    <a:pt x="679" y="220"/>
                    <a:pt x="627" y="220"/>
                  </a:cubicBezTo>
                  <a:cubicBezTo>
                    <a:pt x="604" y="220"/>
                    <a:pt x="581" y="222"/>
                    <a:pt x="560" y="226"/>
                  </a:cubicBezTo>
                  <a:cubicBezTo>
                    <a:pt x="530" y="232"/>
                    <a:pt x="509" y="240"/>
                    <a:pt x="501" y="240"/>
                  </a:cubicBezTo>
                  <a:cubicBezTo>
                    <a:pt x="492" y="240"/>
                    <a:pt x="495" y="232"/>
                    <a:pt x="512" y="202"/>
                  </a:cubicBezTo>
                  <a:cubicBezTo>
                    <a:pt x="524" y="178"/>
                    <a:pt x="584" y="166"/>
                    <a:pt x="596" y="118"/>
                  </a:cubicBezTo>
                  <a:cubicBezTo>
                    <a:pt x="493" y="46"/>
                    <a:pt x="393" y="1"/>
                    <a:pt x="29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03" name="Google Shape;4703;p32"/>
            <p:cNvSpPr/>
            <p:nvPr/>
          </p:nvSpPr>
          <p:spPr>
            <a:xfrm>
              <a:off x="5929600" y="1881100"/>
              <a:ext cx="51500" cy="11550"/>
            </a:xfrm>
            <a:custGeom>
              <a:avLst/>
              <a:gdLst/>
              <a:ahLst/>
              <a:cxnLst/>
              <a:rect l="l" t="t" r="r" b="b"/>
              <a:pathLst>
                <a:path w="2060" h="462" extrusionOk="0">
                  <a:moveTo>
                    <a:pt x="844" y="1"/>
                  </a:moveTo>
                  <a:cubicBezTo>
                    <a:pt x="676" y="1"/>
                    <a:pt x="510" y="31"/>
                    <a:pt x="346" y="128"/>
                  </a:cubicBezTo>
                  <a:cubicBezTo>
                    <a:pt x="227" y="152"/>
                    <a:pt x="119" y="164"/>
                    <a:pt x="36" y="283"/>
                  </a:cubicBezTo>
                  <a:cubicBezTo>
                    <a:pt x="0" y="331"/>
                    <a:pt x="0" y="378"/>
                    <a:pt x="48" y="426"/>
                  </a:cubicBezTo>
                  <a:cubicBezTo>
                    <a:pt x="536" y="438"/>
                    <a:pt x="1048" y="461"/>
                    <a:pt x="1536" y="461"/>
                  </a:cubicBezTo>
                  <a:cubicBezTo>
                    <a:pt x="1667" y="461"/>
                    <a:pt x="1822" y="426"/>
                    <a:pt x="1953" y="378"/>
                  </a:cubicBezTo>
                  <a:cubicBezTo>
                    <a:pt x="2001" y="366"/>
                    <a:pt x="2024" y="259"/>
                    <a:pt x="2048" y="200"/>
                  </a:cubicBezTo>
                  <a:cubicBezTo>
                    <a:pt x="2060" y="154"/>
                    <a:pt x="2017" y="56"/>
                    <a:pt x="1952" y="56"/>
                  </a:cubicBezTo>
                  <a:cubicBezTo>
                    <a:pt x="1949" y="56"/>
                    <a:pt x="1945" y="56"/>
                    <a:pt x="1941" y="57"/>
                  </a:cubicBezTo>
                  <a:cubicBezTo>
                    <a:pt x="1856" y="78"/>
                    <a:pt x="1771" y="86"/>
                    <a:pt x="1685" y="86"/>
                  </a:cubicBezTo>
                  <a:cubicBezTo>
                    <a:pt x="1407" y="86"/>
                    <a:pt x="1124" y="1"/>
                    <a:pt x="84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04" name="Google Shape;4704;p32"/>
            <p:cNvSpPr/>
            <p:nvPr/>
          </p:nvSpPr>
          <p:spPr>
            <a:xfrm>
              <a:off x="5539675" y="1727975"/>
              <a:ext cx="55975" cy="16200"/>
            </a:xfrm>
            <a:custGeom>
              <a:avLst/>
              <a:gdLst/>
              <a:ahLst/>
              <a:cxnLst/>
              <a:rect l="l" t="t" r="r" b="b"/>
              <a:pathLst>
                <a:path w="2239" h="648" extrusionOk="0">
                  <a:moveTo>
                    <a:pt x="1019" y="1"/>
                  </a:moveTo>
                  <a:cubicBezTo>
                    <a:pt x="676" y="1"/>
                    <a:pt x="335" y="74"/>
                    <a:pt x="0" y="288"/>
                  </a:cubicBezTo>
                  <a:lnTo>
                    <a:pt x="0" y="526"/>
                  </a:lnTo>
                  <a:cubicBezTo>
                    <a:pt x="334" y="558"/>
                    <a:pt x="656" y="648"/>
                    <a:pt x="976" y="648"/>
                  </a:cubicBezTo>
                  <a:cubicBezTo>
                    <a:pt x="1135" y="648"/>
                    <a:pt x="1294" y="625"/>
                    <a:pt x="1453" y="562"/>
                  </a:cubicBezTo>
                  <a:cubicBezTo>
                    <a:pt x="1553" y="523"/>
                    <a:pt x="1658" y="513"/>
                    <a:pt x="1766" y="513"/>
                  </a:cubicBezTo>
                  <a:cubicBezTo>
                    <a:pt x="1889" y="513"/>
                    <a:pt x="2016" y="526"/>
                    <a:pt x="2143" y="526"/>
                  </a:cubicBezTo>
                  <a:cubicBezTo>
                    <a:pt x="2239" y="395"/>
                    <a:pt x="2227" y="276"/>
                    <a:pt x="2108" y="169"/>
                  </a:cubicBezTo>
                  <a:cubicBezTo>
                    <a:pt x="1746" y="83"/>
                    <a:pt x="1382" y="1"/>
                    <a:pt x="101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05" name="Google Shape;4705;p32"/>
            <p:cNvSpPr/>
            <p:nvPr/>
          </p:nvSpPr>
          <p:spPr>
            <a:xfrm>
              <a:off x="6072175" y="1953050"/>
              <a:ext cx="44975" cy="14300"/>
            </a:xfrm>
            <a:custGeom>
              <a:avLst/>
              <a:gdLst/>
              <a:ahLst/>
              <a:cxnLst/>
              <a:rect l="l" t="t" r="r" b="b"/>
              <a:pathLst>
                <a:path w="1799" h="572" extrusionOk="0">
                  <a:moveTo>
                    <a:pt x="370" y="0"/>
                  </a:moveTo>
                  <a:cubicBezTo>
                    <a:pt x="298" y="120"/>
                    <a:pt x="1" y="0"/>
                    <a:pt x="96" y="286"/>
                  </a:cubicBezTo>
                  <a:cubicBezTo>
                    <a:pt x="436" y="405"/>
                    <a:pt x="764" y="567"/>
                    <a:pt x="1115" y="567"/>
                  </a:cubicBezTo>
                  <a:cubicBezTo>
                    <a:pt x="1255" y="567"/>
                    <a:pt x="1399" y="541"/>
                    <a:pt x="1548" y="477"/>
                  </a:cubicBezTo>
                  <a:cubicBezTo>
                    <a:pt x="1555" y="474"/>
                    <a:pt x="1562" y="473"/>
                    <a:pt x="1570" y="473"/>
                  </a:cubicBezTo>
                  <a:cubicBezTo>
                    <a:pt x="1631" y="473"/>
                    <a:pt x="1724" y="551"/>
                    <a:pt x="1798" y="572"/>
                  </a:cubicBezTo>
                  <a:lnTo>
                    <a:pt x="1798" y="143"/>
                  </a:lnTo>
                  <a:cubicBezTo>
                    <a:pt x="1763" y="131"/>
                    <a:pt x="1715" y="131"/>
                    <a:pt x="1679" y="131"/>
                  </a:cubicBezTo>
                  <a:cubicBezTo>
                    <a:pt x="1548" y="24"/>
                    <a:pt x="1358" y="131"/>
                    <a:pt x="123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06" name="Google Shape;4706;p32"/>
            <p:cNvSpPr/>
            <p:nvPr/>
          </p:nvSpPr>
          <p:spPr>
            <a:xfrm>
              <a:off x="5985550" y="1881800"/>
              <a:ext cx="55325" cy="11150"/>
            </a:xfrm>
            <a:custGeom>
              <a:avLst/>
              <a:gdLst/>
              <a:ahLst/>
              <a:cxnLst/>
              <a:rect l="l" t="t" r="r" b="b"/>
              <a:pathLst>
                <a:path w="2213" h="446" extrusionOk="0">
                  <a:moveTo>
                    <a:pt x="685" y="0"/>
                  </a:moveTo>
                  <a:cubicBezTo>
                    <a:pt x="640" y="0"/>
                    <a:pt x="594" y="2"/>
                    <a:pt x="548" y="5"/>
                  </a:cubicBezTo>
                  <a:cubicBezTo>
                    <a:pt x="322" y="17"/>
                    <a:pt x="120" y="52"/>
                    <a:pt x="1" y="445"/>
                  </a:cubicBezTo>
                  <a:cubicBezTo>
                    <a:pt x="199" y="346"/>
                    <a:pt x="361" y="306"/>
                    <a:pt x="508" y="306"/>
                  </a:cubicBezTo>
                  <a:cubicBezTo>
                    <a:pt x="626" y="306"/>
                    <a:pt x="735" y="332"/>
                    <a:pt x="846" y="374"/>
                  </a:cubicBezTo>
                  <a:cubicBezTo>
                    <a:pt x="949" y="406"/>
                    <a:pt x="1054" y="418"/>
                    <a:pt x="1161" y="418"/>
                  </a:cubicBezTo>
                  <a:cubicBezTo>
                    <a:pt x="1407" y="418"/>
                    <a:pt x="1661" y="357"/>
                    <a:pt x="1915" y="357"/>
                  </a:cubicBezTo>
                  <a:cubicBezTo>
                    <a:pt x="1955" y="357"/>
                    <a:pt x="1996" y="358"/>
                    <a:pt x="2037" y="362"/>
                  </a:cubicBezTo>
                  <a:cubicBezTo>
                    <a:pt x="2041" y="363"/>
                    <a:pt x="2045" y="363"/>
                    <a:pt x="2049" y="363"/>
                  </a:cubicBezTo>
                  <a:cubicBezTo>
                    <a:pt x="2120" y="363"/>
                    <a:pt x="2213" y="272"/>
                    <a:pt x="2168" y="160"/>
                  </a:cubicBezTo>
                  <a:cubicBezTo>
                    <a:pt x="2146" y="105"/>
                    <a:pt x="2062" y="39"/>
                    <a:pt x="2022" y="39"/>
                  </a:cubicBezTo>
                  <a:cubicBezTo>
                    <a:pt x="2019" y="39"/>
                    <a:pt x="2016" y="40"/>
                    <a:pt x="2013" y="41"/>
                  </a:cubicBezTo>
                  <a:cubicBezTo>
                    <a:pt x="1895" y="66"/>
                    <a:pt x="1778" y="75"/>
                    <a:pt x="1662" y="75"/>
                  </a:cubicBezTo>
                  <a:cubicBezTo>
                    <a:pt x="1333" y="75"/>
                    <a:pt x="1011" y="0"/>
                    <a:pt x="68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07" name="Google Shape;4707;p32"/>
            <p:cNvSpPr/>
            <p:nvPr/>
          </p:nvSpPr>
          <p:spPr>
            <a:xfrm>
              <a:off x="5372375" y="1846350"/>
              <a:ext cx="51225" cy="12175"/>
            </a:xfrm>
            <a:custGeom>
              <a:avLst/>
              <a:gdLst/>
              <a:ahLst/>
              <a:cxnLst/>
              <a:rect l="l" t="t" r="r" b="b"/>
              <a:pathLst>
                <a:path w="2049" h="487" extrusionOk="0">
                  <a:moveTo>
                    <a:pt x="1157" y="0"/>
                  </a:moveTo>
                  <a:cubicBezTo>
                    <a:pt x="894" y="0"/>
                    <a:pt x="632" y="30"/>
                    <a:pt x="370" y="113"/>
                  </a:cubicBezTo>
                  <a:cubicBezTo>
                    <a:pt x="299" y="232"/>
                    <a:pt x="1" y="113"/>
                    <a:pt x="84" y="387"/>
                  </a:cubicBezTo>
                  <a:cubicBezTo>
                    <a:pt x="266" y="461"/>
                    <a:pt x="444" y="486"/>
                    <a:pt x="621" y="486"/>
                  </a:cubicBezTo>
                  <a:cubicBezTo>
                    <a:pt x="1020" y="486"/>
                    <a:pt x="1412" y="356"/>
                    <a:pt x="1811" y="356"/>
                  </a:cubicBezTo>
                  <a:cubicBezTo>
                    <a:pt x="1862" y="356"/>
                    <a:pt x="1914" y="358"/>
                    <a:pt x="1965" y="363"/>
                  </a:cubicBezTo>
                  <a:cubicBezTo>
                    <a:pt x="2049" y="256"/>
                    <a:pt x="2037" y="173"/>
                    <a:pt x="1954" y="66"/>
                  </a:cubicBezTo>
                  <a:cubicBezTo>
                    <a:pt x="1686" y="30"/>
                    <a:pt x="1421" y="0"/>
                    <a:pt x="115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08" name="Google Shape;4708;p32"/>
            <p:cNvSpPr/>
            <p:nvPr/>
          </p:nvSpPr>
          <p:spPr>
            <a:xfrm>
              <a:off x="5417025" y="1970350"/>
              <a:ext cx="49450" cy="11300"/>
            </a:xfrm>
            <a:custGeom>
              <a:avLst/>
              <a:gdLst/>
              <a:ahLst/>
              <a:cxnLst/>
              <a:rect l="l" t="t" r="r" b="b"/>
              <a:pathLst>
                <a:path w="1978" h="452" extrusionOk="0">
                  <a:moveTo>
                    <a:pt x="922" y="0"/>
                  </a:moveTo>
                  <a:cubicBezTo>
                    <a:pt x="611" y="0"/>
                    <a:pt x="303" y="31"/>
                    <a:pt x="1" y="130"/>
                  </a:cubicBezTo>
                  <a:cubicBezTo>
                    <a:pt x="1" y="273"/>
                    <a:pt x="84" y="344"/>
                    <a:pt x="179" y="416"/>
                  </a:cubicBezTo>
                  <a:cubicBezTo>
                    <a:pt x="703" y="428"/>
                    <a:pt x="1239" y="428"/>
                    <a:pt x="1751" y="451"/>
                  </a:cubicBezTo>
                  <a:cubicBezTo>
                    <a:pt x="1870" y="344"/>
                    <a:pt x="1977" y="237"/>
                    <a:pt x="1906" y="59"/>
                  </a:cubicBezTo>
                  <a:cubicBezTo>
                    <a:pt x="1577" y="34"/>
                    <a:pt x="1248" y="0"/>
                    <a:pt x="92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09" name="Google Shape;4709;p32"/>
            <p:cNvSpPr/>
            <p:nvPr/>
          </p:nvSpPr>
          <p:spPr>
            <a:xfrm>
              <a:off x="5853400" y="1924175"/>
              <a:ext cx="53000" cy="10925"/>
            </a:xfrm>
            <a:custGeom>
              <a:avLst/>
              <a:gdLst/>
              <a:ahLst/>
              <a:cxnLst/>
              <a:rect l="l" t="t" r="r" b="b"/>
              <a:pathLst>
                <a:path w="2120" h="437" extrusionOk="0">
                  <a:moveTo>
                    <a:pt x="96" y="1"/>
                  </a:moveTo>
                  <a:cubicBezTo>
                    <a:pt x="0" y="96"/>
                    <a:pt x="96" y="215"/>
                    <a:pt x="60" y="298"/>
                  </a:cubicBezTo>
                  <a:cubicBezTo>
                    <a:pt x="169" y="402"/>
                    <a:pt x="284" y="436"/>
                    <a:pt x="401" y="436"/>
                  </a:cubicBezTo>
                  <a:cubicBezTo>
                    <a:pt x="567" y="436"/>
                    <a:pt x="738" y="369"/>
                    <a:pt x="905" y="334"/>
                  </a:cubicBezTo>
                  <a:cubicBezTo>
                    <a:pt x="943" y="325"/>
                    <a:pt x="981" y="321"/>
                    <a:pt x="1018" y="321"/>
                  </a:cubicBezTo>
                  <a:cubicBezTo>
                    <a:pt x="1188" y="321"/>
                    <a:pt x="1357" y="396"/>
                    <a:pt x="1524" y="396"/>
                  </a:cubicBezTo>
                  <a:cubicBezTo>
                    <a:pt x="1612" y="396"/>
                    <a:pt x="1700" y="375"/>
                    <a:pt x="1786" y="310"/>
                  </a:cubicBezTo>
                  <a:cubicBezTo>
                    <a:pt x="1917" y="286"/>
                    <a:pt x="2048" y="262"/>
                    <a:pt x="2120" y="132"/>
                  </a:cubicBezTo>
                  <a:cubicBezTo>
                    <a:pt x="2001" y="1"/>
                    <a:pt x="1822" y="1"/>
                    <a:pt x="165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10" name="Google Shape;4710;p32"/>
            <p:cNvSpPr/>
            <p:nvPr/>
          </p:nvSpPr>
          <p:spPr>
            <a:xfrm>
              <a:off x="6086750" y="1927600"/>
              <a:ext cx="48250" cy="13025"/>
            </a:xfrm>
            <a:custGeom>
              <a:avLst/>
              <a:gdLst/>
              <a:ahLst/>
              <a:cxnLst/>
              <a:rect l="l" t="t" r="r" b="b"/>
              <a:pathLst>
                <a:path w="1930" h="521" extrusionOk="0">
                  <a:moveTo>
                    <a:pt x="661" y="0"/>
                  </a:moveTo>
                  <a:cubicBezTo>
                    <a:pt x="464" y="0"/>
                    <a:pt x="267" y="48"/>
                    <a:pt x="72" y="161"/>
                  </a:cubicBezTo>
                  <a:lnTo>
                    <a:pt x="13" y="221"/>
                  </a:lnTo>
                  <a:cubicBezTo>
                    <a:pt x="13" y="256"/>
                    <a:pt x="1" y="268"/>
                    <a:pt x="1" y="292"/>
                  </a:cubicBezTo>
                  <a:cubicBezTo>
                    <a:pt x="1" y="352"/>
                    <a:pt x="25" y="399"/>
                    <a:pt x="72" y="423"/>
                  </a:cubicBezTo>
                  <a:cubicBezTo>
                    <a:pt x="294" y="497"/>
                    <a:pt x="516" y="521"/>
                    <a:pt x="738" y="521"/>
                  </a:cubicBezTo>
                  <a:cubicBezTo>
                    <a:pt x="1089" y="521"/>
                    <a:pt x="1442" y="462"/>
                    <a:pt x="1799" y="447"/>
                  </a:cubicBezTo>
                  <a:cubicBezTo>
                    <a:pt x="1834" y="399"/>
                    <a:pt x="1894" y="352"/>
                    <a:pt x="1930" y="316"/>
                  </a:cubicBezTo>
                  <a:lnTo>
                    <a:pt x="1930" y="161"/>
                  </a:lnTo>
                  <a:cubicBezTo>
                    <a:pt x="1888" y="120"/>
                    <a:pt x="1843" y="99"/>
                    <a:pt x="1799" y="99"/>
                  </a:cubicBezTo>
                  <a:cubicBezTo>
                    <a:pt x="1754" y="99"/>
                    <a:pt x="1709" y="120"/>
                    <a:pt x="1668" y="161"/>
                  </a:cubicBezTo>
                  <a:cubicBezTo>
                    <a:pt x="1621" y="219"/>
                    <a:pt x="1580" y="240"/>
                    <a:pt x="1540" y="240"/>
                  </a:cubicBezTo>
                  <a:cubicBezTo>
                    <a:pt x="1488" y="240"/>
                    <a:pt x="1437" y="206"/>
                    <a:pt x="1370" y="173"/>
                  </a:cubicBezTo>
                  <a:cubicBezTo>
                    <a:pt x="1136" y="69"/>
                    <a:pt x="898" y="0"/>
                    <a:pt x="66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11" name="Google Shape;4711;p32"/>
            <p:cNvSpPr/>
            <p:nvPr/>
          </p:nvSpPr>
          <p:spPr>
            <a:xfrm>
              <a:off x="5945975" y="2021300"/>
              <a:ext cx="49350" cy="14925"/>
            </a:xfrm>
            <a:custGeom>
              <a:avLst/>
              <a:gdLst/>
              <a:ahLst/>
              <a:cxnLst/>
              <a:rect l="l" t="t" r="r" b="b"/>
              <a:pathLst>
                <a:path w="1974" h="597" extrusionOk="0">
                  <a:moveTo>
                    <a:pt x="592" y="0"/>
                  </a:moveTo>
                  <a:cubicBezTo>
                    <a:pt x="525" y="0"/>
                    <a:pt x="458" y="34"/>
                    <a:pt x="393" y="104"/>
                  </a:cubicBezTo>
                  <a:cubicBezTo>
                    <a:pt x="393" y="116"/>
                    <a:pt x="369" y="152"/>
                    <a:pt x="357" y="164"/>
                  </a:cubicBezTo>
                  <a:cubicBezTo>
                    <a:pt x="342" y="171"/>
                    <a:pt x="328" y="175"/>
                    <a:pt x="316" y="175"/>
                  </a:cubicBezTo>
                  <a:cubicBezTo>
                    <a:pt x="288" y="175"/>
                    <a:pt x="267" y="157"/>
                    <a:pt x="250" y="116"/>
                  </a:cubicBezTo>
                  <a:cubicBezTo>
                    <a:pt x="167" y="116"/>
                    <a:pt x="60" y="128"/>
                    <a:pt x="36" y="235"/>
                  </a:cubicBezTo>
                  <a:cubicBezTo>
                    <a:pt x="0" y="342"/>
                    <a:pt x="72" y="402"/>
                    <a:pt x="179" y="402"/>
                  </a:cubicBezTo>
                  <a:cubicBezTo>
                    <a:pt x="190" y="401"/>
                    <a:pt x="202" y="401"/>
                    <a:pt x="213" y="401"/>
                  </a:cubicBezTo>
                  <a:cubicBezTo>
                    <a:pt x="379" y="401"/>
                    <a:pt x="535" y="478"/>
                    <a:pt x="691" y="545"/>
                  </a:cubicBezTo>
                  <a:cubicBezTo>
                    <a:pt x="816" y="447"/>
                    <a:pt x="940" y="413"/>
                    <a:pt x="1064" y="413"/>
                  </a:cubicBezTo>
                  <a:cubicBezTo>
                    <a:pt x="1316" y="413"/>
                    <a:pt x="1566" y="552"/>
                    <a:pt x="1822" y="568"/>
                  </a:cubicBezTo>
                  <a:cubicBezTo>
                    <a:pt x="1861" y="588"/>
                    <a:pt x="1890" y="597"/>
                    <a:pt x="1911" y="597"/>
                  </a:cubicBezTo>
                  <a:cubicBezTo>
                    <a:pt x="1969" y="597"/>
                    <a:pt x="1973" y="533"/>
                    <a:pt x="1965" y="437"/>
                  </a:cubicBezTo>
                  <a:cubicBezTo>
                    <a:pt x="1840" y="180"/>
                    <a:pt x="1663" y="96"/>
                    <a:pt x="1456" y="96"/>
                  </a:cubicBezTo>
                  <a:cubicBezTo>
                    <a:pt x="1347" y="96"/>
                    <a:pt x="1230" y="119"/>
                    <a:pt x="1108" y="152"/>
                  </a:cubicBezTo>
                  <a:cubicBezTo>
                    <a:pt x="1108" y="164"/>
                    <a:pt x="1096" y="164"/>
                    <a:pt x="1060" y="176"/>
                  </a:cubicBezTo>
                  <a:cubicBezTo>
                    <a:pt x="1053" y="183"/>
                    <a:pt x="1045" y="185"/>
                    <a:pt x="1037" y="185"/>
                  </a:cubicBezTo>
                  <a:cubicBezTo>
                    <a:pt x="1016" y="185"/>
                    <a:pt x="993" y="169"/>
                    <a:pt x="977" y="152"/>
                  </a:cubicBezTo>
                  <a:cubicBezTo>
                    <a:pt x="929" y="152"/>
                    <a:pt x="869" y="140"/>
                    <a:pt x="822" y="140"/>
                  </a:cubicBezTo>
                  <a:cubicBezTo>
                    <a:pt x="750" y="49"/>
                    <a:pt x="672" y="0"/>
                    <a:pt x="59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12" name="Google Shape;4712;p32"/>
            <p:cNvSpPr/>
            <p:nvPr/>
          </p:nvSpPr>
          <p:spPr>
            <a:xfrm>
              <a:off x="6088550" y="1775150"/>
              <a:ext cx="50325" cy="17775"/>
            </a:xfrm>
            <a:custGeom>
              <a:avLst/>
              <a:gdLst/>
              <a:ahLst/>
              <a:cxnLst/>
              <a:rect l="l" t="t" r="r" b="b"/>
              <a:pathLst>
                <a:path w="2013" h="711" extrusionOk="0">
                  <a:moveTo>
                    <a:pt x="1715" y="1"/>
                  </a:moveTo>
                  <a:cubicBezTo>
                    <a:pt x="1621" y="1"/>
                    <a:pt x="1528" y="28"/>
                    <a:pt x="1441" y="92"/>
                  </a:cubicBezTo>
                  <a:cubicBezTo>
                    <a:pt x="1364" y="128"/>
                    <a:pt x="1287" y="140"/>
                    <a:pt x="1210" y="140"/>
                  </a:cubicBezTo>
                  <a:cubicBezTo>
                    <a:pt x="1011" y="140"/>
                    <a:pt x="810" y="54"/>
                    <a:pt x="606" y="54"/>
                  </a:cubicBezTo>
                  <a:cubicBezTo>
                    <a:pt x="547" y="54"/>
                    <a:pt x="488" y="61"/>
                    <a:pt x="429" y="80"/>
                  </a:cubicBezTo>
                  <a:cubicBezTo>
                    <a:pt x="346" y="187"/>
                    <a:pt x="0" y="139"/>
                    <a:pt x="191" y="437"/>
                  </a:cubicBezTo>
                  <a:cubicBezTo>
                    <a:pt x="494" y="625"/>
                    <a:pt x="803" y="711"/>
                    <a:pt x="1114" y="711"/>
                  </a:cubicBezTo>
                  <a:cubicBezTo>
                    <a:pt x="1413" y="711"/>
                    <a:pt x="1714" y="631"/>
                    <a:pt x="2013" y="485"/>
                  </a:cubicBezTo>
                  <a:lnTo>
                    <a:pt x="2013" y="80"/>
                  </a:lnTo>
                  <a:cubicBezTo>
                    <a:pt x="1915" y="31"/>
                    <a:pt x="1814" y="1"/>
                    <a:pt x="171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13" name="Google Shape;4713;p32"/>
            <p:cNvSpPr/>
            <p:nvPr/>
          </p:nvSpPr>
          <p:spPr>
            <a:xfrm>
              <a:off x="6127500" y="1884625"/>
              <a:ext cx="50675" cy="16100"/>
            </a:xfrm>
            <a:custGeom>
              <a:avLst/>
              <a:gdLst/>
              <a:ahLst/>
              <a:cxnLst/>
              <a:rect l="l" t="t" r="r" b="b"/>
              <a:pathLst>
                <a:path w="2027" h="644" extrusionOk="0">
                  <a:moveTo>
                    <a:pt x="266" y="0"/>
                  </a:moveTo>
                  <a:cubicBezTo>
                    <a:pt x="238" y="0"/>
                    <a:pt x="201" y="11"/>
                    <a:pt x="169" y="11"/>
                  </a:cubicBezTo>
                  <a:cubicBezTo>
                    <a:pt x="38" y="262"/>
                    <a:pt x="1" y="462"/>
                    <a:pt x="270" y="462"/>
                  </a:cubicBezTo>
                  <a:cubicBezTo>
                    <a:pt x="320" y="462"/>
                    <a:pt x="381" y="455"/>
                    <a:pt x="455" y="440"/>
                  </a:cubicBezTo>
                  <a:cubicBezTo>
                    <a:pt x="535" y="366"/>
                    <a:pt x="605" y="338"/>
                    <a:pt x="667" y="338"/>
                  </a:cubicBezTo>
                  <a:cubicBezTo>
                    <a:pt x="808" y="338"/>
                    <a:pt x="914" y="480"/>
                    <a:pt x="1038" y="571"/>
                  </a:cubicBezTo>
                  <a:cubicBezTo>
                    <a:pt x="1153" y="622"/>
                    <a:pt x="1268" y="644"/>
                    <a:pt x="1383" y="644"/>
                  </a:cubicBezTo>
                  <a:cubicBezTo>
                    <a:pt x="1506" y="644"/>
                    <a:pt x="1629" y="619"/>
                    <a:pt x="1752" y="582"/>
                  </a:cubicBezTo>
                  <a:lnTo>
                    <a:pt x="1883" y="582"/>
                  </a:lnTo>
                  <a:cubicBezTo>
                    <a:pt x="1931" y="523"/>
                    <a:pt x="1967" y="487"/>
                    <a:pt x="2026" y="440"/>
                  </a:cubicBezTo>
                  <a:lnTo>
                    <a:pt x="2026" y="154"/>
                  </a:lnTo>
                  <a:cubicBezTo>
                    <a:pt x="1810" y="167"/>
                    <a:pt x="1592" y="181"/>
                    <a:pt x="1374" y="181"/>
                  </a:cubicBezTo>
                  <a:cubicBezTo>
                    <a:pt x="1015" y="181"/>
                    <a:pt x="655" y="144"/>
                    <a:pt x="300" y="11"/>
                  </a:cubicBezTo>
                  <a:cubicBezTo>
                    <a:pt x="292" y="3"/>
                    <a:pt x="280" y="0"/>
                    <a:pt x="26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14" name="Google Shape;4714;p32"/>
            <p:cNvSpPr/>
            <p:nvPr/>
          </p:nvSpPr>
          <p:spPr>
            <a:xfrm>
              <a:off x="5460650" y="1903350"/>
              <a:ext cx="48975" cy="13700"/>
            </a:xfrm>
            <a:custGeom>
              <a:avLst/>
              <a:gdLst/>
              <a:ahLst/>
              <a:cxnLst/>
              <a:rect l="l" t="t" r="r" b="b"/>
              <a:pathLst>
                <a:path w="1959" h="548" extrusionOk="0">
                  <a:moveTo>
                    <a:pt x="1459" y="8"/>
                  </a:moveTo>
                  <a:cubicBezTo>
                    <a:pt x="1447" y="8"/>
                    <a:pt x="1436" y="9"/>
                    <a:pt x="1423" y="12"/>
                  </a:cubicBezTo>
                  <a:cubicBezTo>
                    <a:pt x="1006" y="119"/>
                    <a:pt x="542" y="0"/>
                    <a:pt x="161" y="250"/>
                  </a:cubicBezTo>
                  <a:cubicBezTo>
                    <a:pt x="134" y="244"/>
                    <a:pt x="111" y="241"/>
                    <a:pt x="92" y="241"/>
                  </a:cubicBezTo>
                  <a:cubicBezTo>
                    <a:pt x="3" y="241"/>
                    <a:pt x="0" y="307"/>
                    <a:pt x="30" y="405"/>
                  </a:cubicBezTo>
                  <a:cubicBezTo>
                    <a:pt x="637" y="548"/>
                    <a:pt x="1256" y="464"/>
                    <a:pt x="1887" y="536"/>
                  </a:cubicBezTo>
                  <a:cubicBezTo>
                    <a:pt x="1959" y="393"/>
                    <a:pt x="1816" y="345"/>
                    <a:pt x="1756" y="250"/>
                  </a:cubicBezTo>
                  <a:cubicBezTo>
                    <a:pt x="1624" y="195"/>
                    <a:pt x="1594" y="8"/>
                    <a:pt x="1459" y="8"/>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15" name="Google Shape;4715;p32"/>
            <p:cNvSpPr/>
            <p:nvPr/>
          </p:nvSpPr>
          <p:spPr>
            <a:xfrm>
              <a:off x="5463775" y="1939975"/>
              <a:ext cx="55975" cy="12500"/>
            </a:xfrm>
            <a:custGeom>
              <a:avLst/>
              <a:gdLst/>
              <a:ahLst/>
              <a:cxnLst/>
              <a:rect l="l" t="t" r="r" b="b"/>
              <a:pathLst>
                <a:path w="2239" h="500" extrusionOk="0">
                  <a:moveTo>
                    <a:pt x="1651" y="1"/>
                  </a:moveTo>
                  <a:cubicBezTo>
                    <a:pt x="1496" y="1"/>
                    <a:pt x="1342" y="83"/>
                    <a:pt x="1188" y="83"/>
                  </a:cubicBezTo>
                  <a:cubicBezTo>
                    <a:pt x="1181" y="83"/>
                    <a:pt x="1174" y="83"/>
                    <a:pt x="1167" y="83"/>
                  </a:cubicBezTo>
                  <a:cubicBezTo>
                    <a:pt x="1103" y="128"/>
                    <a:pt x="1038" y="143"/>
                    <a:pt x="974" y="143"/>
                  </a:cubicBezTo>
                  <a:cubicBezTo>
                    <a:pt x="833" y="143"/>
                    <a:pt x="692" y="69"/>
                    <a:pt x="550" y="69"/>
                  </a:cubicBezTo>
                  <a:cubicBezTo>
                    <a:pt x="518" y="69"/>
                    <a:pt x="485" y="73"/>
                    <a:pt x="453" y="83"/>
                  </a:cubicBezTo>
                  <a:cubicBezTo>
                    <a:pt x="453" y="107"/>
                    <a:pt x="453" y="131"/>
                    <a:pt x="417" y="142"/>
                  </a:cubicBezTo>
                  <a:cubicBezTo>
                    <a:pt x="398" y="150"/>
                    <a:pt x="383" y="154"/>
                    <a:pt x="370" y="154"/>
                  </a:cubicBezTo>
                  <a:cubicBezTo>
                    <a:pt x="343" y="154"/>
                    <a:pt x="330" y="135"/>
                    <a:pt x="322" y="95"/>
                  </a:cubicBezTo>
                  <a:cubicBezTo>
                    <a:pt x="274" y="95"/>
                    <a:pt x="214" y="107"/>
                    <a:pt x="167" y="107"/>
                  </a:cubicBezTo>
                  <a:cubicBezTo>
                    <a:pt x="155" y="226"/>
                    <a:pt x="107" y="321"/>
                    <a:pt x="0" y="381"/>
                  </a:cubicBezTo>
                  <a:cubicBezTo>
                    <a:pt x="71" y="451"/>
                    <a:pt x="155" y="489"/>
                    <a:pt x="238" y="489"/>
                  </a:cubicBezTo>
                  <a:cubicBezTo>
                    <a:pt x="266" y="489"/>
                    <a:pt x="294" y="485"/>
                    <a:pt x="322" y="476"/>
                  </a:cubicBezTo>
                  <a:cubicBezTo>
                    <a:pt x="467" y="443"/>
                    <a:pt x="611" y="431"/>
                    <a:pt x="753" y="431"/>
                  </a:cubicBezTo>
                  <a:cubicBezTo>
                    <a:pt x="1077" y="431"/>
                    <a:pt x="1396" y="491"/>
                    <a:pt x="1727" y="500"/>
                  </a:cubicBezTo>
                  <a:cubicBezTo>
                    <a:pt x="1834" y="309"/>
                    <a:pt x="2072" y="428"/>
                    <a:pt x="2239" y="250"/>
                  </a:cubicBezTo>
                  <a:cubicBezTo>
                    <a:pt x="2108" y="202"/>
                    <a:pt x="1941" y="214"/>
                    <a:pt x="1881" y="83"/>
                  </a:cubicBezTo>
                  <a:cubicBezTo>
                    <a:pt x="1804" y="21"/>
                    <a:pt x="1727" y="1"/>
                    <a:pt x="165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16" name="Google Shape;4716;p32"/>
            <p:cNvSpPr/>
            <p:nvPr/>
          </p:nvSpPr>
          <p:spPr>
            <a:xfrm>
              <a:off x="5465250" y="1970225"/>
              <a:ext cx="51525" cy="14050"/>
            </a:xfrm>
            <a:custGeom>
              <a:avLst/>
              <a:gdLst/>
              <a:ahLst/>
              <a:cxnLst/>
              <a:rect l="l" t="t" r="r" b="b"/>
              <a:pathLst>
                <a:path w="2061" h="562" extrusionOk="0">
                  <a:moveTo>
                    <a:pt x="1384" y="1"/>
                  </a:moveTo>
                  <a:cubicBezTo>
                    <a:pt x="1360" y="1"/>
                    <a:pt x="1336" y="2"/>
                    <a:pt x="1310" y="4"/>
                  </a:cubicBezTo>
                  <a:cubicBezTo>
                    <a:pt x="1114" y="28"/>
                    <a:pt x="914" y="31"/>
                    <a:pt x="714" y="31"/>
                  </a:cubicBezTo>
                  <a:cubicBezTo>
                    <a:pt x="647" y="31"/>
                    <a:pt x="579" y="30"/>
                    <a:pt x="512" y="30"/>
                  </a:cubicBezTo>
                  <a:cubicBezTo>
                    <a:pt x="378" y="30"/>
                    <a:pt x="243" y="32"/>
                    <a:pt x="108" y="40"/>
                  </a:cubicBezTo>
                  <a:cubicBezTo>
                    <a:pt x="24" y="183"/>
                    <a:pt x="1" y="314"/>
                    <a:pt x="120" y="456"/>
                  </a:cubicBezTo>
                  <a:cubicBezTo>
                    <a:pt x="167" y="456"/>
                    <a:pt x="227" y="433"/>
                    <a:pt x="275" y="433"/>
                  </a:cubicBezTo>
                  <a:lnTo>
                    <a:pt x="394" y="314"/>
                  </a:lnTo>
                  <a:cubicBezTo>
                    <a:pt x="462" y="291"/>
                    <a:pt x="520" y="249"/>
                    <a:pt x="581" y="249"/>
                  </a:cubicBezTo>
                  <a:cubicBezTo>
                    <a:pt x="616" y="249"/>
                    <a:pt x="652" y="263"/>
                    <a:pt x="691" y="302"/>
                  </a:cubicBezTo>
                  <a:lnTo>
                    <a:pt x="834" y="302"/>
                  </a:lnTo>
                  <a:cubicBezTo>
                    <a:pt x="1068" y="450"/>
                    <a:pt x="1312" y="562"/>
                    <a:pt x="1569" y="562"/>
                  </a:cubicBezTo>
                  <a:cubicBezTo>
                    <a:pt x="1705" y="562"/>
                    <a:pt x="1845" y="531"/>
                    <a:pt x="1989" y="456"/>
                  </a:cubicBezTo>
                  <a:cubicBezTo>
                    <a:pt x="2060" y="397"/>
                    <a:pt x="2049" y="349"/>
                    <a:pt x="1989" y="302"/>
                  </a:cubicBezTo>
                  <a:cubicBezTo>
                    <a:pt x="1826" y="116"/>
                    <a:pt x="1642" y="1"/>
                    <a:pt x="138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17" name="Google Shape;4717;p32"/>
            <p:cNvSpPr/>
            <p:nvPr/>
          </p:nvSpPr>
          <p:spPr>
            <a:xfrm>
              <a:off x="5759050" y="1788975"/>
              <a:ext cx="58650" cy="9625"/>
            </a:xfrm>
            <a:custGeom>
              <a:avLst/>
              <a:gdLst/>
              <a:ahLst/>
              <a:cxnLst/>
              <a:rect l="l" t="t" r="r" b="b"/>
              <a:pathLst>
                <a:path w="2346" h="385" extrusionOk="0">
                  <a:moveTo>
                    <a:pt x="598" y="1"/>
                  </a:moveTo>
                  <a:cubicBezTo>
                    <a:pt x="525" y="1"/>
                    <a:pt x="463" y="33"/>
                    <a:pt x="417" y="110"/>
                  </a:cubicBezTo>
                  <a:cubicBezTo>
                    <a:pt x="298" y="217"/>
                    <a:pt x="119" y="122"/>
                    <a:pt x="0" y="229"/>
                  </a:cubicBezTo>
                  <a:lnTo>
                    <a:pt x="0" y="384"/>
                  </a:lnTo>
                  <a:lnTo>
                    <a:pt x="2286" y="384"/>
                  </a:lnTo>
                  <a:cubicBezTo>
                    <a:pt x="2346" y="277"/>
                    <a:pt x="2298" y="206"/>
                    <a:pt x="2227" y="122"/>
                  </a:cubicBezTo>
                  <a:lnTo>
                    <a:pt x="2143" y="86"/>
                  </a:lnTo>
                  <a:lnTo>
                    <a:pt x="1858" y="86"/>
                  </a:lnTo>
                  <a:cubicBezTo>
                    <a:pt x="1810" y="45"/>
                    <a:pt x="1759" y="24"/>
                    <a:pt x="1710" y="24"/>
                  </a:cubicBezTo>
                  <a:cubicBezTo>
                    <a:pt x="1661" y="24"/>
                    <a:pt x="1613" y="45"/>
                    <a:pt x="1572" y="86"/>
                  </a:cubicBezTo>
                  <a:cubicBezTo>
                    <a:pt x="1449" y="86"/>
                    <a:pt x="1329" y="93"/>
                    <a:pt x="1209" y="93"/>
                  </a:cubicBezTo>
                  <a:cubicBezTo>
                    <a:pt x="1049" y="93"/>
                    <a:pt x="890" y="81"/>
                    <a:pt x="726" y="27"/>
                  </a:cubicBezTo>
                  <a:cubicBezTo>
                    <a:pt x="680" y="10"/>
                    <a:pt x="637" y="1"/>
                    <a:pt x="59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18" name="Google Shape;4718;p32"/>
            <p:cNvSpPr/>
            <p:nvPr/>
          </p:nvSpPr>
          <p:spPr>
            <a:xfrm>
              <a:off x="5762625" y="1772375"/>
              <a:ext cx="53600" cy="13125"/>
            </a:xfrm>
            <a:custGeom>
              <a:avLst/>
              <a:gdLst/>
              <a:ahLst/>
              <a:cxnLst/>
              <a:rect l="l" t="t" r="r" b="b"/>
              <a:pathLst>
                <a:path w="2144" h="525" extrusionOk="0">
                  <a:moveTo>
                    <a:pt x="771" y="9"/>
                  </a:moveTo>
                  <a:cubicBezTo>
                    <a:pt x="669" y="9"/>
                    <a:pt x="569" y="28"/>
                    <a:pt x="464" y="48"/>
                  </a:cubicBezTo>
                  <a:cubicBezTo>
                    <a:pt x="310" y="131"/>
                    <a:pt x="0" y="0"/>
                    <a:pt x="12" y="346"/>
                  </a:cubicBezTo>
                  <a:cubicBezTo>
                    <a:pt x="233" y="390"/>
                    <a:pt x="461" y="417"/>
                    <a:pt x="690" y="417"/>
                  </a:cubicBezTo>
                  <a:cubicBezTo>
                    <a:pt x="893" y="417"/>
                    <a:pt x="1097" y="396"/>
                    <a:pt x="1298" y="346"/>
                  </a:cubicBezTo>
                  <a:cubicBezTo>
                    <a:pt x="1403" y="457"/>
                    <a:pt x="1536" y="471"/>
                    <a:pt x="1675" y="471"/>
                  </a:cubicBezTo>
                  <a:cubicBezTo>
                    <a:pt x="1722" y="471"/>
                    <a:pt x="1769" y="470"/>
                    <a:pt x="1816" y="470"/>
                  </a:cubicBezTo>
                  <a:cubicBezTo>
                    <a:pt x="1883" y="470"/>
                    <a:pt x="1949" y="473"/>
                    <a:pt x="2012" y="489"/>
                  </a:cubicBezTo>
                  <a:cubicBezTo>
                    <a:pt x="2012" y="512"/>
                    <a:pt x="2024" y="512"/>
                    <a:pt x="2060" y="524"/>
                  </a:cubicBezTo>
                  <a:cubicBezTo>
                    <a:pt x="2084" y="524"/>
                    <a:pt x="2119" y="512"/>
                    <a:pt x="2143" y="477"/>
                  </a:cubicBezTo>
                  <a:cubicBezTo>
                    <a:pt x="2131" y="274"/>
                    <a:pt x="1643" y="429"/>
                    <a:pt x="1845" y="72"/>
                  </a:cubicBezTo>
                  <a:cubicBezTo>
                    <a:pt x="1687" y="72"/>
                    <a:pt x="1528" y="67"/>
                    <a:pt x="1380" y="67"/>
                  </a:cubicBezTo>
                  <a:cubicBezTo>
                    <a:pt x="1306" y="67"/>
                    <a:pt x="1234" y="68"/>
                    <a:pt x="1167" y="72"/>
                  </a:cubicBezTo>
                  <a:cubicBezTo>
                    <a:pt x="1167" y="72"/>
                    <a:pt x="1143" y="96"/>
                    <a:pt x="1119" y="108"/>
                  </a:cubicBezTo>
                  <a:cubicBezTo>
                    <a:pt x="1111" y="110"/>
                    <a:pt x="1103" y="112"/>
                    <a:pt x="1096" y="112"/>
                  </a:cubicBezTo>
                  <a:cubicBezTo>
                    <a:pt x="1072" y="112"/>
                    <a:pt x="1051" y="96"/>
                    <a:pt x="1024" y="60"/>
                  </a:cubicBezTo>
                  <a:cubicBezTo>
                    <a:pt x="938" y="22"/>
                    <a:pt x="854" y="9"/>
                    <a:pt x="771" y="9"/>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19" name="Google Shape;4719;p32"/>
            <p:cNvSpPr/>
            <p:nvPr/>
          </p:nvSpPr>
          <p:spPr>
            <a:xfrm>
              <a:off x="5293625" y="1730500"/>
              <a:ext cx="60025" cy="30150"/>
            </a:xfrm>
            <a:custGeom>
              <a:avLst/>
              <a:gdLst/>
              <a:ahLst/>
              <a:cxnLst/>
              <a:rect l="l" t="t" r="r" b="b"/>
              <a:pathLst>
                <a:path w="2401" h="1206" extrusionOk="0">
                  <a:moveTo>
                    <a:pt x="1074" y="1"/>
                  </a:moveTo>
                  <a:cubicBezTo>
                    <a:pt x="972" y="1"/>
                    <a:pt x="873" y="48"/>
                    <a:pt x="793" y="139"/>
                  </a:cubicBezTo>
                  <a:cubicBezTo>
                    <a:pt x="579" y="401"/>
                    <a:pt x="258" y="532"/>
                    <a:pt x="103" y="830"/>
                  </a:cubicBezTo>
                  <a:cubicBezTo>
                    <a:pt x="66" y="1014"/>
                    <a:pt x="1" y="1206"/>
                    <a:pt x="166" y="1206"/>
                  </a:cubicBezTo>
                  <a:cubicBezTo>
                    <a:pt x="214" y="1206"/>
                    <a:pt x="282" y="1189"/>
                    <a:pt x="377" y="1151"/>
                  </a:cubicBezTo>
                  <a:cubicBezTo>
                    <a:pt x="532" y="854"/>
                    <a:pt x="805" y="782"/>
                    <a:pt x="1091" y="711"/>
                  </a:cubicBezTo>
                  <a:cubicBezTo>
                    <a:pt x="1199" y="595"/>
                    <a:pt x="1332" y="580"/>
                    <a:pt x="1464" y="580"/>
                  </a:cubicBezTo>
                  <a:cubicBezTo>
                    <a:pt x="1514" y="580"/>
                    <a:pt x="1563" y="582"/>
                    <a:pt x="1611" y="582"/>
                  </a:cubicBezTo>
                  <a:cubicBezTo>
                    <a:pt x="1633" y="582"/>
                    <a:pt x="1654" y="581"/>
                    <a:pt x="1675" y="580"/>
                  </a:cubicBezTo>
                  <a:cubicBezTo>
                    <a:pt x="1925" y="556"/>
                    <a:pt x="2187" y="616"/>
                    <a:pt x="2401" y="437"/>
                  </a:cubicBezTo>
                  <a:cubicBezTo>
                    <a:pt x="2222" y="175"/>
                    <a:pt x="1913" y="259"/>
                    <a:pt x="1663" y="199"/>
                  </a:cubicBezTo>
                  <a:cubicBezTo>
                    <a:pt x="1623" y="199"/>
                    <a:pt x="1583" y="194"/>
                    <a:pt x="1544" y="194"/>
                  </a:cubicBezTo>
                  <a:cubicBezTo>
                    <a:pt x="1524" y="194"/>
                    <a:pt x="1504" y="195"/>
                    <a:pt x="1484" y="199"/>
                  </a:cubicBezTo>
                  <a:cubicBezTo>
                    <a:pt x="1436" y="247"/>
                    <a:pt x="1401" y="259"/>
                    <a:pt x="1377" y="282"/>
                  </a:cubicBezTo>
                  <a:cubicBezTo>
                    <a:pt x="1389" y="259"/>
                    <a:pt x="1401" y="223"/>
                    <a:pt x="1401" y="175"/>
                  </a:cubicBezTo>
                  <a:cubicBezTo>
                    <a:pt x="1301" y="57"/>
                    <a:pt x="1186" y="1"/>
                    <a:pt x="107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20" name="Google Shape;4720;p32"/>
            <p:cNvSpPr/>
            <p:nvPr/>
          </p:nvSpPr>
          <p:spPr>
            <a:xfrm>
              <a:off x="5712150" y="1922175"/>
              <a:ext cx="41550" cy="10975"/>
            </a:xfrm>
            <a:custGeom>
              <a:avLst/>
              <a:gdLst/>
              <a:ahLst/>
              <a:cxnLst/>
              <a:rect l="l" t="t" r="r" b="b"/>
              <a:pathLst>
                <a:path w="1662" h="439" extrusionOk="0">
                  <a:moveTo>
                    <a:pt x="734" y="0"/>
                  </a:moveTo>
                  <a:cubicBezTo>
                    <a:pt x="599" y="0"/>
                    <a:pt x="464" y="11"/>
                    <a:pt x="328" y="33"/>
                  </a:cubicBezTo>
                  <a:cubicBezTo>
                    <a:pt x="318" y="35"/>
                    <a:pt x="308" y="36"/>
                    <a:pt x="297" y="36"/>
                  </a:cubicBezTo>
                  <a:cubicBezTo>
                    <a:pt x="243" y="36"/>
                    <a:pt x="178" y="16"/>
                    <a:pt x="123" y="16"/>
                  </a:cubicBezTo>
                  <a:cubicBezTo>
                    <a:pt x="54" y="16"/>
                    <a:pt x="1" y="47"/>
                    <a:pt x="7" y="188"/>
                  </a:cubicBezTo>
                  <a:cubicBezTo>
                    <a:pt x="31" y="366"/>
                    <a:pt x="185" y="366"/>
                    <a:pt x="340" y="378"/>
                  </a:cubicBezTo>
                  <a:cubicBezTo>
                    <a:pt x="578" y="406"/>
                    <a:pt x="820" y="438"/>
                    <a:pt x="1063" y="438"/>
                  </a:cubicBezTo>
                  <a:cubicBezTo>
                    <a:pt x="1235" y="438"/>
                    <a:pt x="1407" y="422"/>
                    <a:pt x="1578" y="378"/>
                  </a:cubicBezTo>
                  <a:cubicBezTo>
                    <a:pt x="1662" y="212"/>
                    <a:pt x="1555" y="152"/>
                    <a:pt x="1436" y="92"/>
                  </a:cubicBezTo>
                  <a:cubicBezTo>
                    <a:pt x="1202" y="32"/>
                    <a:pt x="968" y="0"/>
                    <a:pt x="73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21" name="Google Shape;4721;p32"/>
            <p:cNvSpPr/>
            <p:nvPr/>
          </p:nvSpPr>
          <p:spPr>
            <a:xfrm>
              <a:off x="5460800" y="1922225"/>
              <a:ext cx="50325" cy="13275"/>
            </a:xfrm>
            <a:custGeom>
              <a:avLst/>
              <a:gdLst/>
              <a:ahLst/>
              <a:cxnLst/>
              <a:rect l="l" t="t" r="r" b="b"/>
              <a:pathLst>
                <a:path w="2013" h="531" extrusionOk="0">
                  <a:moveTo>
                    <a:pt x="371" y="1"/>
                  </a:moveTo>
                  <a:cubicBezTo>
                    <a:pt x="249" y="1"/>
                    <a:pt x="126" y="21"/>
                    <a:pt x="0" y="79"/>
                  </a:cubicBezTo>
                  <a:lnTo>
                    <a:pt x="0" y="233"/>
                  </a:lnTo>
                  <a:cubicBezTo>
                    <a:pt x="83" y="317"/>
                    <a:pt x="202" y="269"/>
                    <a:pt x="274" y="364"/>
                  </a:cubicBezTo>
                  <a:cubicBezTo>
                    <a:pt x="595" y="531"/>
                    <a:pt x="953" y="448"/>
                    <a:pt x="1298" y="507"/>
                  </a:cubicBezTo>
                  <a:cubicBezTo>
                    <a:pt x="1476" y="257"/>
                    <a:pt x="1905" y="448"/>
                    <a:pt x="2012" y="79"/>
                  </a:cubicBezTo>
                  <a:cubicBezTo>
                    <a:pt x="1994" y="77"/>
                    <a:pt x="1976" y="77"/>
                    <a:pt x="1959" y="77"/>
                  </a:cubicBezTo>
                  <a:cubicBezTo>
                    <a:pt x="1812" y="77"/>
                    <a:pt x="1674" y="117"/>
                    <a:pt x="1536" y="138"/>
                  </a:cubicBezTo>
                  <a:cubicBezTo>
                    <a:pt x="1477" y="149"/>
                    <a:pt x="1419" y="153"/>
                    <a:pt x="1361" y="153"/>
                  </a:cubicBezTo>
                  <a:cubicBezTo>
                    <a:pt x="1026" y="153"/>
                    <a:pt x="703" y="1"/>
                    <a:pt x="37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22" name="Google Shape;4722;p32"/>
            <p:cNvSpPr/>
            <p:nvPr/>
          </p:nvSpPr>
          <p:spPr>
            <a:xfrm>
              <a:off x="6102825" y="1794050"/>
              <a:ext cx="50625" cy="26550"/>
            </a:xfrm>
            <a:custGeom>
              <a:avLst/>
              <a:gdLst/>
              <a:ahLst/>
              <a:cxnLst/>
              <a:rect l="l" t="t" r="r" b="b"/>
              <a:pathLst>
                <a:path w="2025" h="1062" extrusionOk="0">
                  <a:moveTo>
                    <a:pt x="230" y="0"/>
                  </a:moveTo>
                  <a:cubicBezTo>
                    <a:pt x="217" y="0"/>
                    <a:pt x="205" y="1"/>
                    <a:pt x="191" y="3"/>
                  </a:cubicBezTo>
                  <a:cubicBezTo>
                    <a:pt x="132" y="38"/>
                    <a:pt x="84" y="86"/>
                    <a:pt x="60" y="145"/>
                  </a:cubicBezTo>
                  <a:cubicBezTo>
                    <a:pt x="1" y="324"/>
                    <a:pt x="25" y="491"/>
                    <a:pt x="156" y="622"/>
                  </a:cubicBezTo>
                  <a:cubicBezTo>
                    <a:pt x="235" y="885"/>
                    <a:pt x="385" y="982"/>
                    <a:pt x="571" y="982"/>
                  </a:cubicBezTo>
                  <a:cubicBezTo>
                    <a:pt x="663" y="982"/>
                    <a:pt x="764" y="959"/>
                    <a:pt x="870" y="919"/>
                  </a:cubicBezTo>
                  <a:cubicBezTo>
                    <a:pt x="1168" y="1012"/>
                    <a:pt x="1466" y="1062"/>
                    <a:pt x="1770" y="1062"/>
                  </a:cubicBezTo>
                  <a:cubicBezTo>
                    <a:pt x="1854" y="1062"/>
                    <a:pt x="1939" y="1058"/>
                    <a:pt x="2025" y="1050"/>
                  </a:cubicBezTo>
                  <a:lnTo>
                    <a:pt x="2025" y="979"/>
                  </a:lnTo>
                  <a:lnTo>
                    <a:pt x="2025" y="907"/>
                  </a:lnTo>
                  <a:cubicBezTo>
                    <a:pt x="1965" y="860"/>
                    <a:pt x="1918" y="812"/>
                    <a:pt x="1906" y="776"/>
                  </a:cubicBezTo>
                  <a:lnTo>
                    <a:pt x="1608" y="776"/>
                  </a:lnTo>
                  <a:cubicBezTo>
                    <a:pt x="1555" y="818"/>
                    <a:pt x="1504" y="839"/>
                    <a:pt x="1455" y="839"/>
                  </a:cubicBezTo>
                  <a:cubicBezTo>
                    <a:pt x="1406" y="839"/>
                    <a:pt x="1358" y="818"/>
                    <a:pt x="1311" y="776"/>
                  </a:cubicBezTo>
                  <a:cubicBezTo>
                    <a:pt x="1089" y="754"/>
                    <a:pt x="889" y="619"/>
                    <a:pt x="661" y="619"/>
                  </a:cubicBezTo>
                  <a:cubicBezTo>
                    <a:pt x="643" y="619"/>
                    <a:pt x="626" y="620"/>
                    <a:pt x="608" y="622"/>
                  </a:cubicBezTo>
                  <a:cubicBezTo>
                    <a:pt x="501" y="598"/>
                    <a:pt x="501" y="550"/>
                    <a:pt x="572" y="491"/>
                  </a:cubicBezTo>
                  <a:cubicBezTo>
                    <a:pt x="572" y="431"/>
                    <a:pt x="596" y="384"/>
                    <a:pt x="596" y="336"/>
                  </a:cubicBezTo>
                  <a:cubicBezTo>
                    <a:pt x="596" y="312"/>
                    <a:pt x="572" y="276"/>
                    <a:pt x="560" y="253"/>
                  </a:cubicBezTo>
                  <a:cubicBezTo>
                    <a:pt x="483" y="142"/>
                    <a:pt x="395" y="0"/>
                    <a:pt x="23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23" name="Google Shape;4723;p32"/>
            <p:cNvSpPr/>
            <p:nvPr/>
          </p:nvSpPr>
          <p:spPr>
            <a:xfrm>
              <a:off x="5659625" y="1768625"/>
              <a:ext cx="53300" cy="11500"/>
            </a:xfrm>
            <a:custGeom>
              <a:avLst/>
              <a:gdLst/>
              <a:ahLst/>
              <a:cxnLst/>
              <a:rect l="l" t="t" r="r" b="b"/>
              <a:pathLst>
                <a:path w="2132" h="460" extrusionOk="0">
                  <a:moveTo>
                    <a:pt x="450" y="1"/>
                  </a:moveTo>
                  <a:cubicBezTo>
                    <a:pt x="336" y="1"/>
                    <a:pt x="222" y="9"/>
                    <a:pt x="108" y="31"/>
                  </a:cubicBezTo>
                  <a:cubicBezTo>
                    <a:pt x="0" y="198"/>
                    <a:pt x="120" y="269"/>
                    <a:pt x="239" y="329"/>
                  </a:cubicBezTo>
                  <a:cubicBezTo>
                    <a:pt x="655" y="341"/>
                    <a:pt x="1084" y="341"/>
                    <a:pt x="1513" y="365"/>
                  </a:cubicBezTo>
                  <a:cubicBezTo>
                    <a:pt x="1539" y="354"/>
                    <a:pt x="1564" y="348"/>
                    <a:pt x="1589" y="348"/>
                  </a:cubicBezTo>
                  <a:cubicBezTo>
                    <a:pt x="1620" y="348"/>
                    <a:pt x="1652" y="357"/>
                    <a:pt x="1691" y="377"/>
                  </a:cubicBezTo>
                  <a:cubicBezTo>
                    <a:pt x="1774" y="418"/>
                    <a:pt x="1856" y="459"/>
                    <a:pt x="1941" y="459"/>
                  </a:cubicBezTo>
                  <a:cubicBezTo>
                    <a:pt x="2003" y="459"/>
                    <a:pt x="2066" y="437"/>
                    <a:pt x="2132" y="377"/>
                  </a:cubicBezTo>
                  <a:cubicBezTo>
                    <a:pt x="2132" y="281"/>
                    <a:pt x="2084" y="222"/>
                    <a:pt x="2013" y="186"/>
                  </a:cubicBezTo>
                  <a:lnTo>
                    <a:pt x="1786" y="91"/>
                  </a:lnTo>
                  <a:cubicBezTo>
                    <a:pt x="1728" y="96"/>
                    <a:pt x="1669" y="98"/>
                    <a:pt x="1611" y="98"/>
                  </a:cubicBezTo>
                  <a:cubicBezTo>
                    <a:pt x="1218" y="98"/>
                    <a:pt x="835" y="1"/>
                    <a:pt x="45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24" name="Google Shape;4724;p32"/>
            <p:cNvSpPr/>
            <p:nvPr/>
          </p:nvSpPr>
          <p:spPr>
            <a:xfrm>
              <a:off x="6050750" y="1928075"/>
              <a:ext cx="37825" cy="12125"/>
            </a:xfrm>
            <a:custGeom>
              <a:avLst/>
              <a:gdLst/>
              <a:ahLst/>
              <a:cxnLst/>
              <a:rect l="l" t="t" r="r" b="b"/>
              <a:pathLst>
                <a:path w="1513" h="485" extrusionOk="0">
                  <a:moveTo>
                    <a:pt x="1512" y="130"/>
                  </a:moveTo>
                  <a:cubicBezTo>
                    <a:pt x="1508" y="133"/>
                    <a:pt x="1505" y="135"/>
                    <a:pt x="1501" y="138"/>
                  </a:cubicBezTo>
                  <a:lnTo>
                    <a:pt x="1501" y="138"/>
                  </a:lnTo>
                  <a:cubicBezTo>
                    <a:pt x="1505" y="139"/>
                    <a:pt x="1509" y="141"/>
                    <a:pt x="1512" y="142"/>
                  </a:cubicBezTo>
                  <a:lnTo>
                    <a:pt x="1512" y="130"/>
                  </a:lnTo>
                  <a:close/>
                  <a:moveTo>
                    <a:pt x="761" y="0"/>
                  </a:moveTo>
                  <a:cubicBezTo>
                    <a:pt x="535" y="0"/>
                    <a:pt x="309" y="39"/>
                    <a:pt x="84" y="118"/>
                  </a:cubicBezTo>
                  <a:cubicBezTo>
                    <a:pt x="12" y="214"/>
                    <a:pt x="0" y="309"/>
                    <a:pt x="84" y="416"/>
                  </a:cubicBezTo>
                  <a:cubicBezTo>
                    <a:pt x="285" y="466"/>
                    <a:pt x="486" y="485"/>
                    <a:pt x="687" y="485"/>
                  </a:cubicBezTo>
                  <a:cubicBezTo>
                    <a:pt x="962" y="485"/>
                    <a:pt x="1237" y="450"/>
                    <a:pt x="1512" y="416"/>
                  </a:cubicBezTo>
                  <a:lnTo>
                    <a:pt x="1512" y="297"/>
                  </a:lnTo>
                  <a:cubicBezTo>
                    <a:pt x="1445" y="241"/>
                    <a:pt x="1441" y="184"/>
                    <a:pt x="1501" y="138"/>
                  </a:cubicBezTo>
                  <a:lnTo>
                    <a:pt x="1501" y="138"/>
                  </a:lnTo>
                  <a:cubicBezTo>
                    <a:pt x="1255" y="47"/>
                    <a:pt x="1008" y="0"/>
                    <a:pt x="76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25" name="Google Shape;4725;p32"/>
            <p:cNvSpPr/>
            <p:nvPr/>
          </p:nvSpPr>
          <p:spPr>
            <a:xfrm>
              <a:off x="5912925" y="1924125"/>
              <a:ext cx="42900" cy="10800"/>
            </a:xfrm>
            <a:custGeom>
              <a:avLst/>
              <a:gdLst/>
              <a:ahLst/>
              <a:cxnLst/>
              <a:rect l="l" t="t" r="r" b="b"/>
              <a:pathLst>
                <a:path w="1716" h="432" extrusionOk="0">
                  <a:moveTo>
                    <a:pt x="1120" y="1"/>
                  </a:moveTo>
                  <a:cubicBezTo>
                    <a:pt x="937" y="1"/>
                    <a:pt x="753" y="42"/>
                    <a:pt x="572" y="122"/>
                  </a:cubicBezTo>
                  <a:cubicBezTo>
                    <a:pt x="548" y="128"/>
                    <a:pt x="522" y="131"/>
                    <a:pt x="495" y="131"/>
                  </a:cubicBezTo>
                  <a:cubicBezTo>
                    <a:pt x="468" y="131"/>
                    <a:pt x="441" y="128"/>
                    <a:pt x="417" y="122"/>
                  </a:cubicBezTo>
                  <a:cubicBezTo>
                    <a:pt x="338" y="93"/>
                    <a:pt x="249" y="28"/>
                    <a:pt x="162" y="28"/>
                  </a:cubicBezTo>
                  <a:cubicBezTo>
                    <a:pt x="107" y="28"/>
                    <a:pt x="52" y="55"/>
                    <a:pt x="1" y="134"/>
                  </a:cubicBezTo>
                  <a:cubicBezTo>
                    <a:pt x="13" y="229"/>
                    <a:pt x="72" y="288"/>
                    <a:pt x="167" y="300"/>
                  </a:cubicBezTo>
                  <a:cubicBezTo>
                    <a:pt x="480" y="412"/>
                    <a:pt x="802" y="421"/>
                    <a:pt x="1127" y="421"/>
                  </a:cubicBezTo>
                  <a:cubicBezTo>
                    <a:pt x="1192" y="421"/>
                    <a:pt x="1257" y="421"/>
                    <a:pt x="1323" y="421"/>
                  </a:cubicBezTo>
                  <a:cubicBezTo>
                    <a:pt x="1453" y="421"/>
                    <a:pt x="1584" y="422"/>
                    <a:pt x="1715" y="431"/>
                  </a:cubicBezTo>
                  <a:lnTo>
                    <a:pt x="1715" y="157"/>
                  </a:lnTo>
                  <a:cubicBezTo>
                    <a:pt x="1522" y="51"/>
                    <a:pt x="1322" y="1"/>
                    <a:pt x="112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26" name="Google Shape;4726;p32"/>
            <p:cNvSpPr/>
            <p:nvPr/>
          </p:nvSpPr>
          <p:spPr>
            <a:xfrm>
              <a:off x="5844775" y="1989350"/>
              <a:ext cx="42275" cy="14375"/>
            </a:xfrm>
            <a:custGeom>
              <a:avLst/>
              <a:gdLst/>
              <a:ahLst/>
              <a:cxnLst/>
              <a:rect l="l" t="t" r="r" b="b"/>
              <a:pathLst>
                <a:path w="1691" h="575" extrusionOk="0">
                  <a:moveTo>
                    <a:pt x="881" y="1"/>
                  </a:moveTo>
                  <a:cubicBezTo>
                    <a:pt x="679" y="1"/>
                    <a:pt x="476" y="13"/>
                    <a:pt x="286" y="13"/>
                  </a:cubicBezTo>
                  <a:cubicBezTo>
                    <a:pt x="167" y="132"/>
                    <a:pt x="48" y="251"/>
                    <a:pt x="0" y="418"/>
                  </a:cubicBezTo>
                  <a:cubicBezTo>
                    <a:pt x="212" y="533"/>
                    <a:pt x="425" y="575"/>
                    <a:pt x="639" y="575"/>
                  </a:cubicBezTo>
                  <a:cubicBezTo>
                    <a:pt x="955" y="575"/>
                    <a:pt x="1271" y="484"/>
                    <a:pt x="1584" y="406"/>
                  </a:cubicBezTo>
                  <a:cubicBezTo>
                    <a:pt x="1691" y="203"/>
                    <a:pt x="1226" y="203"/>
                    <a:pt x="1465" y="1"/>
                  </a:cubicBezTo>
                  <a:cubicBezTo>
                    <a:pt x="1357" y="1"/>
                    <a:pt x="1250" y="13"/>
                    <a:pt x="1155" y="13"/>
                  </a:cubicBezTo>
                  <a:cubicBezTo>
                    <a:pt x="1110" y="41"/>
                    <a:pt x="1067" y="56"/>
                    <a:pt x="1024" y="56"/>
                  </a:cubicBezTo>
                  <a:cubicBezTo>
                    <a:pt x="978" y="56"/>
                    <a:pt x="931" y="38"/>
                    <a:pt x="88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27" name="Google Shape;4727;p32"/>
            <p:cNvSpPr/>
            <p:nvPr/>
          </p:nvSpPr>
          <p:spPr>
            <a:xfrm>
              <a:off x="5765600" y="1956325"/>
              <a:ext cx="46450" cy="10525"/>
            </a:xfrm>
            <a:custGeom>
              <a:avLst/>
              <a:gdLst/>
              <a:ahLst/>
              <a:cxnLst/>
              <a:rect l="l" t="t" r="r" b="b"/>
              <a:pathLst>
                <a:path w="1858" h="421" extrusionOk="0">
                  <a:moveTo>
                    <a:pt x="630" y="0"/>
                  </a:moveTo>
                  <a:cubicBezTo>
                    <a:pt x="450" y="0"/>
                    <a:pt x="269" y="14"/>
                    <a:pt x="90" y="14"/>
                  </a:cubicBezTo>
                  <a:cubicBezTo>
                    <a:pt x="60" y="14"/>
                    <a:pt x="30" y="13"/>
                    <a:pt x="0" y="12"/>
                  </a:cubicBezTo>
                  <a:lnTo>
                    <a:pt x="0" y="143"/>
                  </a:lnTo>
                  <a:cubicBezTo>
                    <a:pt x="131" y="262"/>
                    <a:pt x="310" y="215"/>
                    <a:pt x="429" y="298"/>
                  </a:cubicBezTo>
                  <a:cubicBezTo>
                    <a:pt x="682" y="368"/>
                    <a:pt x="936" y="421"/>
                    <a:pt x="1190" y="421"/>
                  </a:cubicBezTo>
                  <a:cubicBezTo>
                    <a:pt x="1412" y="421"/>
                    <a:pt x="1635" y="380"/>
                    <a:pt x="1857" y="274"/>
                  </a:cubicBezTo>
                  <a:cubicBezTo>
                    <a:pt x="1798" y="191"/>
                    <a:pt x="1762" y="84"/>
                    <a:pt x="1715" y="0"/>
                  </a:cubicBezTo>
                  <a:cubicBezTo>
                    <a:pt x="1598" y="45"/>
                    <a:pt x="1494" y="124"/>
                    <a:pt x="1374" y="124"/>
                  </a:cubicBezTo>
                  <a:cubicBezTo>
                    <a:pt x="1335" y="124"/>
                    <a:pt x="1294" y="116"/>
                    <a:pt x="1250" y="96"/>
                  </a:cubicBezTo>
                  <a:cubicBezTo>
                    <a:pt x="1048" y="18"/>
                    <a:pt x="839" y="0"/>
                    <a:pt x="63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28" name="Google Shape;4728;p32"/>
            <p:cNvSpPr/>
            <p:nvPr/>
          </p:nvSpPr>
          <p:spPr>
            <a:xfrm>
              <a:off x="6077525" y="1841600"/>
              <a:ext cx="38125" cy="11850"/>
            </a:xfrm>
            <a:custGeom>
              <a:avLst/>
              <a:gdLst/>
              <a:ahLst/>
              <a:cxnLst/>
              <a:rect l="l" t="t" r="r" b="b"/>
              <a:pathLst>
                <a:path w="1525" h="474" extrusionOk="0">
                  <a:moveTo>
                    <a:pt x="691" y="1"/>
                  </a:moveTo>
                  <a:cubicBezTo>
                    <a:pt x="454" y="1"/>
                    <a:pt x="221" y="27"/>
                    <a:pt x="1" y="136"/>
                  </a:cubicBezTo>
                  <a:cubicBezTo>
                    <a:pt x="144" y="184"/>
                    <a:pt x="203" y="267"/>
                    <a:pt x="144" y="434"/>
                  </a:cubicBezTo>
                  <a:cubicBezTo>
                    <a:pt x="380" y="434"/>
                    <a:pt x="616" y="473"/>
                    <a:pt x="847" y="473"/>
                  </a:cubicBezTo>
                  <a:cubicBezTo>
                    <a:pt x="1059" y="473"/>
                    <a:pt x="1266" y="440"/>
                    <a:pt x="1465" y="315"/>
                  </a:cubicBezTo>
                  <a:cubicBezTo>
                    <a:pt x="1453" y="208"/>
                    <a:pt x="1525" y="101"/>
                    <a:pt x="1441" y="17"/>
                  </a:cubicBezTo>
                  <a:cubicBezTo>
                    <a:pt x="1398" y="20"/>
                    <a:pt x="1355" y="20"/>
                    <a:pt x="1311" y="20"/>
                  </a:cubicBezTo>
                  <a:cubicBezTo>
                    <a:pt x="1107" y="20"/>
                    <a:pt x="898" y="1"/>
                    <a:pt x="69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29" name="Google Shape;4729;p32"/>
            <p:cNvSpPr/>
            <p:nvPr/>
          </p:nvSpPr>
          <p:spPr>
            <a:xfrm>
              <a:off x="5843975" y="1844900"/>
              <a:ext cx="63025" cy="11600"/>
            </a:xfrm>
            <a:custGeom>
              <a:avLst/>
              <a:gdLst/>
              <a:ahLst/>
              <a:cxnLst/>
              <a:rect l="l" t="t" r="r" b="b"/>
              <a:pathLst>
                <a:path w="2521" h="464" extrusionOk="0">
                  <a:moveTo>
                    <a:pt x="1361" y="1"/>
                  </a:moveTo>
                  <a:cubicBezTo>
                    <a:pt x="1055" y="1"/>
                    <a:pt x="749" y="28"/>
                    <a:pt x="449" y="135"/>
                  </a:cubicBezTo>
                  <a:cubicBezTo>
                    <a:pt x="426" y="219"/>
                    <a:pt x="348" y="227"/>
                    <a:pt x="266" y="227"/>
                  </a:cubicBezTo>
                  <a:cubicBezTo>
                    <a:pt x="248" y="227"/>
                    <a:pt x="229" y="226"/>
                    <a:pt x="210" y="226"/>
                  </a:cubicBezTo>
                  <a:cubicBezTo>
                    <a:pt x="100" y="226"/>
                    <a:pt x="1" y="240"/>
                    <a:pt x="32" y="433"/>
                  </a:cubicBezTo>
                  <a:cubicBezTo>
                    <a:pt x="178" y="454"/>
                    <a:pt x="327" y="463"/>
                    <a:pt x="474" y="463"/>
                  </a:cubicBezTo>
                  <a:cubicBezTo>
                    <a:pt x="664" y="463"/>
                    <a:pt x="852" y="448"/>
                    <a:pt x="1032" y="421"/>
                  </a:cubicBezTo>
                  <a:cubicBezTo>
                    <a:pt x="1204" y="317"/>
                    <a:pt x="1383" y="294"/>
                    <a:pt x="1562" y="294"/>
                  </a:cubicBezTo>
                  <a:cubicBezTo>
                    <a:pt x="1708" y="294"/>
                    <a:pt x="1855" y="309"/>
                    <a:pt x="2000" y="309"/>
                  </a:cubicBezTo>
                  <a:cubicBezTo>
                    <a:pt x="2145" y="309"/>
                    <a:pt x="2288" y="294"/>
                    <a:pt x="2425" y="231"/>
                  </a:cubicBezTo>
                  <a:cubicBezTo>
                    <a:pt x="2509" y="171"/>
                    <a:pt x="2521" y="112"/>
                    <a:pt x="2473" y="28"/>
                  </a:cubicBezTo>
                  <a:lnTo>
                    <a:pt x="2473" y="28"/>
                  </a:lnTo>
                  <a:cubicBezTo>
                    <a:pt x="2422" y="30"/>
                    <a:pt x="2372" y="31"/>
                    <a:pt x="2321" y="31"/>
                  </a:cubicBezTo>
                  <a:cubicBezTo>
                    <a:pt x="2004" y="31"/>
                    <a:pt x="1682" y="1"/>
                    <a:pt x="136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30" name="Google Shape;4730;p32"/>
            <p:cNvSpPr/>
            <p:nvPr/>
          </p:nvSpPr>
          <p:spPr>
            <a:xfrm>
              <a:off x="5831375" y="2048600"/>
              <a:ext cx="32775" cy="11925"/>
            </a:xfrm>
            <a:custGeom>
              <a:avLst/>
              <a:gdLst/>
              <a:ahLst/>
              <a:cxnLst/>
              <a:rect l="l" t="t" r="r" b="b"/>
              <a:pathLst>
                <a:path w="1311" h="477" extrusionOk="0">
                  <a:moveTo>
                    <a:pt x="181" y="0"/>
                  </a:moveTo>
                  <a:cubicBezTo>
                    <a:pt x="108" y="0"/>
                    <a:pt x="51" y="22"/>
                    <a:pt x="36" y="119"/>
                  </a:cubicBezTo>
                  <a:cubicBezTo>
                    <a:pt x="0" y="274"/>
                    <a:pt x="108" y="429"/>
                    <a:pt x="238" y="441"/>
                  </a:cubicBezTo>
                  <a:cubicBezTo>
                    <a:pt x="524" y="477"/>
                    <a:pt x="810" y="453"/>
                    <a:pt x="1096" y="477"/>
                  </a:cubicBezTo>
                  <a:cubicBezTo>
                    <a:pt x="1215" y="429"/>
                    <a:pt x="1298" y="346"/>
                    <a:pt x="1310" y="215"/>
                  </a:cubicBezTo>
                  <a:cubicBezTo>
                    <a:pt x="1310" y="155"/>
                    <a:pt x="1286" y="119"/>
                    <a:pt x="1239" y="72"/>
                  </a:cubicBezTo>
                  <a:cubicBezTo>
                    <a:pt x="929" y="60"/>
                    <a:pt x="631" y="36"/>
                    <a:pt x="322" y="12"/>
                  </a:cubicBezTo>
                  <a:cubicBezTo>
                    <a:pt x="273" y="8"/>
                    <a:pt x="224" y="0"/>
                    <a:pt x="18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31" name="Google Shape;4731;p32"/>
            <p:cNvSpPr/>
            <p:nvPr/>
          </p:nvSpPr>
          <p:spPr>
            <a:xfrm>
              <a:off x="5834050" y="1732575"/>
              <a:ext cx="50925" cy="14775"/>
            </a:xfrm>
            <a:custGeom>
              <a:avLst/>
              <a:gdLst/>
              <a:ahLst/>
              <a:cxnLst/>
              <a:rect l="l" t="t" r="r" b="b"/>
              <a:pathLst>
                <a:path w="2037" h="591" extrusionOk="0">
                  <a:moveTo>
                    <a:pt x="830" y="1"/>
                  </a:moveTo>
                  <a:cubicBezTo>
                    <a:pt x="638" y="1"/>
                    <a:pt x="454" y="56"/>
                    <a:pt x="286" y="211"/>
                  </a:cubicBezTo>
                  <a:cubicBezTo>
                    <a:pt x="191" y="295"/>
                    <a:pt x="96" y="390"/>
                    <a:pt x="1" y="473"/>
                  </a:cubicBezTo>
                  <a:cubicBezTo>
                    <a:pt x="140" y="510"/>
                    <a:pt x="300" y="591"/>
                    <a:pt x="432" y="591"/>
                  </a:cubicBezTo>
                  <a:cubicBezTo>
                    <a:pt x="470" y="591"/>
                    <a:pt x="505" y="584"/>
                    <a:pt x="536" y="568"/>
                  </a:cubicBezTo>
                  <a:cubicBezTo>
                    <a:pt x="703" y="503"/>
                    <a:pt x="873" y="485"/>
                    <a:pt x="1043" y="485"/>
                  </a:cubicBezTo>
                  <a:cubicBezTo>
                    <a:pt x="1248" y="485"/>
                    <a:pt x="1454" y="512"/>
                    <a:pt x="1657" y="512"/>
                  </a:cubicBezTo>
                  <a:cubicBezTo>
                    <a:pt x="1777" y="512"/>
                    <a:pt x="1896" y="502"/>
                    <a:pt x="2013" y="473"/>
                  </a:cubicBezTo>
                  <a:cubicBezTo>
                    <a:pt x="2036" y="354"/>
                    <a:pt x="1965" y="295"/>
                    <a:pt x="1882" y="235"/>
                  </a:cubicBezTo>
                  <a:cubicBezTo>
                    <a:pt x="1679" y="164"/>
                    <a:pt x="1477" y="152"/>
                    <a:pt x="1286" y="80"/>
                  </a:cubicBezTo>
                  <a:cubicBezTo>
                    <a:pt x="1131" y="34"/>
                    <a:pt x="978" y="1"/>
                    <a:pt x="83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32" name="Google Shape;4732;p32"/>
            <p:cNvSpPr/>
            <p:nvPr/>
          </p:nvSpPr>
          <p:spPr>
            <a:xfrm>
              <a:off x="5866800" y="2058075"/>
              <a:ext cx="32175" cy="24675"/>
            </a:xfrm>
            <a:custGeom>
              <a:avLst/>
              <a:gdLst/>
              <a:ahLst/>
              <a:cxnLst/>
              <a:rect l="l" t="t" r="r" b="b"/>
              <a:pathLst>
                <a:path w="1287" h="987" extrusionOk="0">
                  <a:moveTo>
                    <a:pt x="768" y="1"/>
                  </a:moveTo>
                  <a:cubicBezTo>
                    <a:pt x="567" y="1"/>
                    <a:pt x="406" y="65"/>
                    <a:pt x="286" y="240"/>
                  </a:cubicBezTo>
                  <a:lnTo>
                    <a:pt x="286" y="395"/>
                  </a:lnTo>
                  <a:cubicBezTo>
                    <a:pt x="357" y="645"/>
                    <a:pt x="119" y="693"/>
                    <a:pt x="0" y="812"/>
                  </a:cubicBezTo>
                  <a:cubicBezTo>
                    <a:pt x="102" y="947"/>
                    <a:pt x="234" y="986"/>
                    <a:pt x="366" y="986"/>
                  </a:cubicBezTo>
                  <a:cubicBezTo>
                    <a:pt x="467" y="986"/>
                    <a:pt x="567" y="964"/>
                    <a:pt x="655" y="943"/>
                  </a:cubicBezTo>
                  <a:cubicBezTo>
                    <a:pt x="720" y="929"/>
                    <a:pt x="781" y="924"/>
                    <a:pt x="842" y="924"/>
                  </a:cubicBezTo>
                  <a:cubicBezTo>
                    <a:pt x="992" y="924"/>
                    <a:pt x="1133" y="955"/>
                    <a:pt x="1286" y="955"/>
                  </a:cubicBezTo>
                  <a:cubicBezTo>
                    <a:pt x="1227" y="824"/>
                    <a:pt x="1131" y="729"/>
                    <a:pt x="1000" y="669"/>
                  </a:cubicBezTo>
                  <a:cubicBezTo>
                    <a:pt x="941" y="598"/>
                    <a:pt x="834" y="610"/>
                    <a:pt x="762" y="574"/>
                  </a:cubicBezTo>
                  <a:lnTo>
                    <a:pt x="762" y="574"/>
                  </a:lnTo>
                  <a:cubicBezTo>
                    <a:pt x="796" y="584"/>
                    <a:pt x="833" y="591"/>
                    <a:pt x="868" y="591"/>
                  </a:cubicBezTo>
                  <a:cubicBezTo>
                    <a:pt x="920" y="591"/>
                    <a:pt x="970" y="575"/>
                    <a:pt x="1012" y="526"/>
                  </a:cubicBezTo>
                  <a:lnTo>
                    <a:pt x="1143" y="526"/>
                  </a:lnTo>
                  <a:lnTo>
                    <a:pt x="1143" y="240"/>
                  </a:lnTo>
                  <a:cubicBezTo>
                    <a:pt x="1072" y="109"/>
                    <a:pt x="953" y="26"/>
                    <a:pt x="822" y="2"/>
                  </a:cubicBezTo>
                  <a:cubicBezTo>
                    <a:pt x="803" y="1"/>
                    <a:pt x="786" y="1"/>
                    <a:pt x="76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33" name="Google Shape;4733;p32"/>
            <p:cNvSpPr/>
            <p:nvPr/>
          </p:nvSpPr>
          <p:spPr>
            <a:xfrm>
              <a:off x="6082300" y="1789625"/>
              <a:ext cx="24425" cy="27000"/>
            </a:xfrm>
            <a:custGeom>
              <a:avLst/>
              <a:gdLst/>
              <a:ahLst/>
              <a:cxnLst/>
              <a:rect l="l" t="t" r="r" b="b"/>
              <a:pathLst>
                <a:path w="977" h="1080" extrusionOk="0">
                  <a:moveTo>
                    <a:pt x="787" y="0"/>
                  </a:moveTo>
                  <a:cubicBezTo>
                    <a:pt x="716" y="0"/>
                    <a:pt x="635" y="20"/>
                    <a:pt x="560" y="25"/>
                  </a:cubicBezTo>
                  <a:cubicBezTo>
                    <a:pt x="494" y="58"/>
                    <a:pt x="550" y="182"/>
                    <a:pt x="456" y="182"/>
                  </a:cubicBezTo>
                  <a:cubicBezTo>
                    <a:pt x="448" y="182"/>
                    <a:pt x="439" y="181"/>
                    <a:pt x="429" y="180"/>
                  </a:cubicBezTo>
                  <a:cubicBezTo>
                    <a:pt x="381" y="203"/>
                    <a:pt x="346" y="215"/>
                    <a:pt x="298" y="263"/>
                  </a:cubicBezTo>
                  <a:cubicBezTo>
                    <a:pt x="179" y="453"/>
                    <a:pt x="0" y="656"/>
                    <a:pt x="107" y="918"/>
                  </a:cubicBezTo>
                  <a:cubicBezTo>
                    <a:pt x="298" y="1023"/>
                    <a:pt x="417" y="1080"/>
                    <a:pt x="512" y="1080"/>
                  </a:cubicBezTo>
                  <a:cubicBezTo>
                    <a:pt x="630" y="1080"/>
                    <a:pt x="708" y="991"/>
                    <a:pt x="834" y="799"/>
                  </a:cubicBezTo>
                  <a:lnTo>
                    <a:pt x="846" y="799"/>
                  </a:lnTo>
                  <a:cubicBezTo>
                    <a:pt x="893" y="799"/>
                    <a:pt x="917" y="787"/>
                    <a:pt x="965" y="787"/>
                  </a:cubicBezTo>
                  <a:cubicBezTo>
                    <a:pt x="965" y="596"/>
                    <a:pt x="977" y="394"/>
                    <a:pt x="977" y="203"/>
                  </a:cubicBezTo>
                  <a:cubicBezTo>
                    <a:pt x="963" y="38"/>
                    <a:pt x="885" y="0"/>
                    <a:pt x="78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34" name="Google Shape;4734;p32"/>
            <p:cNvSpPr/>
            <p:nvPr/>
          </p:nvSpPr>
          <p:spPr>
            <a:xfrm>
              <a:off x="6065925" y="1879525"/>
              <a:ext cx="42875" cy="16125"/>
            </a:xfrm>
            <a:custGeom>
              <a:avLst/>
              <a:gdLst/>
              <a:ahLst/>
              <a:cxnLst/>
              <a:rect l="l" t="t" r="r" b="b"/>
              <a:pathLst>
                <a:path w="1715" h="645" extrusionOk="0">
                  <a:moveTo>
                    <a:pt x="24" y="72"/>
                  </a:moveTo>
                  <a:lnTo>
                    <a:pt x="24" y="72"/>
                  </a:lnTo>
                  <a:cubicBezTo>
                    <a:pt x="0" y="132"/>
                    <a:pt x="0" y="191"/>
                    <a:pt x="48" y="251"/>
                  </a:cubicBezTo>
                  <a:cubicBezTo>
                    <a:pt x="310" y="251"/>
                    <a:pt x="417" y="417"/>
                    <a:pt x="477" y="644"/>
                  </a:cubicBezTo>
                  <a:cubicBezTo>
                    <a:pt x="667" y="632"/>
                    <a:pt x="882" y="632"/>
                    <a:pt x="1072" y="632"/>
                  </a:cubicBezTo>
                  <a:cubicBezTo>
                    <a:pt x="1116" y="584"/>
                    <a:pt x="1159" y="568"/>
                    <a:pt x="1203" y="568"/>
                  </a:cubicBezTo>
                  <a:cubicBezTo>
                    <a:pt x="1298" y="568"/>
                    <a:pt x="1392" y="644"/>
                    <a:pt x="1487" y="644"/>
                  </a:cubicBezTo>
                  <a:cubicBezTo>
                    <a:pt x="1491" y="644"/>
                    <a:pt x="1496" y="644"/>
                    <a:pt x="1501" y="644"/>
                  </a:cubicBezTo>
                  <a:lnTo>
                    <a:pt x="1620" y="644"/>
                  </a:lnTo>
                  <a:cubicBezTo>
                    <a:pt x="1715" y="536"/>
                    <a:pt x="1715" y="429"/>
                    <a:pt x="1620" y="346"/>
                  </a:cubicBezTo>
                  <a:cubicBezTo>
                    <a:pt x="1132" y="1"/>
                    <a:pt x="548" y="167"/>
                    <a:pt x="24" y="72"/>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35" name="Google Shape;4735;p32"/>
            <p:cNvSpPr/>
            <p:nvPr/>
          </p:nvSpPr>
          <p:spPr>
            <a:xfrm>
              <a:off x="5825425" y="1786950"/>
              <a:ext cx="52100" cy="22950"/>
            </a:xfrm>
            <a:custGeom>
              <a:avLst/>
              <a:gdLst/>
              <a:ahLst/>
              <a:cxnLst/>
              <a:rect l="l" t="t" r="r" b="b"/>
              <a:pathLst>
                <a:path w="2084" h="918" extrusionOk="0">
                  <a:moveTo>
                    <a:pt x="393" y="1"/>
                  </a:moveTo>
                  <a:cubicBezTo>
                    <a:pt x="179" y="108"/>
                    <a:pt x="0" y="203"/>
                    <a:pt x="179" y="477"/>
                  </a:cubicBezTo>
                  <a:cubicBezTo>
                    <a:pt x="204" y="503"/>
                    <a:pt x="233" y="514"/>
                    <a:pt x="262" y="514"/>
                  </a:cubicBezTo>
                  <a:cubicBezTo>
                    <a:pt x="287" y="514"/>
                    <a:pt x="311" y="505"/>
                    <a:pt x="334" y="489"/>
                  </a:cubicBezTo>
                  <a:lnTo>
                    <a:pt x="465" y="489"/>
                  </a:lnTo>
                  <a:cubicBezTo>
                    <a:pt x="596" y="620"/>
                    <a:pt x="798" y="668"/>
                    <a:pt x="917" y="822"/>
                  </a:cubicBezTo>
                  <a:cubicBezTo>
                    <a:pt x="953" y="858"/>
                    <a:pt x="1000" y="894"/>
                    <a:pt x="1060" y="918"/>
                  </a:cubicBezTo>
                  <a:cubicBezTo>
                    <a:pt x="1172" y="548"/>
                    <a:pt x="1404" y="477"/>
                    <a:pt x="1668" y="477"/>
                  </a:cubicBezTo>
                  <a:cubicBezTo>
                    <a:pt x="1794" y="477"/>
                    <a:pt x="1928" y="493"/>
                    <a:pt x="2060" y="501"/>
                  </a:cubicBezTo>
                  <a:cubicBezTo>
                    <a:pt x="2072" y="477"/>
                    <a:pt x="2084" y="441"/>
                    <a:pt x="2084" y="417"/>
                  </a:cubicBezTo>
                  <a:cubicBezTo>
                    <a:pt x="2084" y="358"/>
                    <a:pt x="2060" y="298"/>
                    <a:pt x="2012" y="239"/>
                  </a:cubicBezTo>
                  <a:cubicBezTo>
                    <a:pt x="1824" y="100"/>
                    <a:pt x="1619" y="67"/>
                    <a:pt x="1409" y="67"/>
                  </a:cubicBezTo>
                  <a:cubicBezTo>
                    <a:pt x="1224" y="67"/>
                    <a:pt x="1036" y="93"/>
                    <a:pt x="853" y="93"/>
                  </a:cubicBezTo>
                  <a:cubicBezTo>
                    <a:pt x="694" y="93"/>
                    <a:pt x="538" y="73"/>
                    <a:pt x="39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36" name="Google Shape;4736;p32"/>
            <p:cNvSpPr/>
            <p:nvPr/>
          </p:nvSpPr>
          <p:spPr>
            <a:xfrm>
              <a:off x="5563475" y="1971200"/>
              <a:ext cx="45875" cy="10450"/>
            </a:xfrm>
            <a:custGeom>
              <a:avLst/>
              <a:gdLst/>
              <a:ahLst/>
              <a:cxnLst/>
              <a:rect l="l" t="t" r="r" b="b"/>
              <a:pathLst>
                <a:path w="1835" h="418" extrusionOk="0">
                  <a:moveTo>
                    <a:pt x="561" y="1"/>
                  </a:moveTo>
                  <a:cubicBezTo>
                    <a:pt x="446" y="1"/>
                    <a:pt x="331" y="5"/>
                    <a:pt x="215" y="13"/>
                  </a:cubicBezTo>
                  <a:cubicBezTo>
                    <a:pt x="156" y="13"/>
                    <a:pt x="108" y="84"/>
                    <a:pt x="48" y="132"/>
                  </a:cubicBezTo>
                  <a:cubicBezTo>
                    <a:pt x="1" y="167"/>
                    <a:pt x="1" y="227"/>
                    <a:pt x="60" y="275"/>
                  </a:cubicBezTo>
                  <a:cubicBezTo>
                    <a:pt x="196" y="356"/>
                    <a:pt x="346" y="410"/>
                    <a:pt x="499" y="410"/>
                  </a:cubicBezTo>
                  <a:cubicBezTo>
                    <a:pt x="547" y="410"/>
                    <a:pt x="596" y="405"/>
                    <a:pt x="644" y="394"/>
                  </a:cubicBezTo>
                  <a:cubicBezTo>
                    <a:pt x="684" y="354"/>
                    <a:pt x="722" y="337"/>
                    <a:pt x="759" y="337"/>
                  </a:cubicBezTo>
                  <a:cubicBezTo>
                    <a:pt x="811" y="337"/>
                    <a:pt x="862" y="369"/>
                    <a:pt x="918" y="417"/>
                  </a:cubicBezTo>
                  <a:cubicBezTo>
                    <a:pt x="1123" y="296"/>
                    <a:pt x="1350" y="270"/>
                    <a:pt x="1581" y="270"/>
                  </a:cubicBezTo>
                  <a:cubicBezTo>
                    <a:pt x="1645" y="270"/>
                    <a:pt x="1710" y="272"/>
                    <a:pt x="1775" y="275"/>
                  </a:cubicBezTo>
                  <a:cubicBezTo>
                    <a:pt x="1834" y="239"/>
                    <a:pt x="1834" y="191"/>
                    <a:pt x="1775" y="132"/>
                  </a:cubicBezTo>
                  <a:cubicBezTo>
                    <a:pt x="1367" y="48"/>
                    <a:pt x="966" y="1"/>
                    <a:pt x="56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37" name="Google Shape;4737;p32"/>
            <p:cNvSpPr/>
            <p:nvPr/>
          </p:nvSpPr>
          <p:spPr>
            <a:xfrm>
              <a:off x="5600400" y="1814800"/>
              <a:ext cx="52775" cy="9325"/>
            </a:xfrm>
            <a:custGeom>
              <a:avLst/>
              <a:gdLst/>
              <a:ahLst/>
              <a:cxnLst/>
              <a:rect l="l" t="t" r="r" b="b"/>
              <a:pathLst>
                <a:path w="2111" h="373" extrusionOk="0">
                  <a:moveTo>
                    <a:pt x="1581" y="1"/>
                  </a:moveTo>
                  <a:cubicBezTo>
                    <a:pt x="1048" y="1"/>
                    <a:pt x="532" y="196"/>
                    <a:pt x="0" y="196"/>
                  </a:cubicBezTo>
                  <a:lnTo>
                    <a:pt x="167" y="363"/>
                  </a:lnTo>
                  <a:cubicBezTo>
                    <a:pt x="244" y="359"/>
                    <a:pt x="322" y="357"/>
                    <a:pt x="400" y="357"/>
                  </a:cubicBezTo>
                  <a:cubicBezTo>
                    <a:pt x="634" y="357"/>
                    <a:pt x="871" y="372"/>
                    <a:pt x="1109" y="372"/>
                  </a:cubicBezTo>
                  <a:cubicBezTo>
                    <a:pt x="1426" y="372"/>
                    <a:pt x="1744" y="345"/>
                    <a:pt x="2060" y="220"/>
                  </a:cubicBezTo>
                  <a:cubicBezTo>
                    <a:pt x="2110" y="157"/>
                    <a:pt x="2101" y="138"/>
                    <a:pt x="2065" y="138"/>
                  </a:cubicBezTo>
                  <a:cubicBezTo>
                    <a:pt x="2013" y="138"/>
                    <a:pt x="1905" y="180"/>
                    <a:pt x="1852" y="180"/>
                  </a:cubicBezTo>
                  <a:cubicBezTo>
                    <a:pt x="1806" y="180"/>
                    <a:pt x="1803" y="148"/>
                    <a:pt x="1917" y="30"/>
                  </a:cubicBezTo>
                  <a:cubicBezTo>
                    <a:pt x="1804" y="9"/>
                    <a:pt x="1692" y="1"/>
                    <a:pt x="158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38" name="Google Shape;4738;p32"/>
            <p:cNvSpPr/>
            <p:nvPr/>
          </p:nvSpPr>
          <p:spPr>
            <a:xfrm>
              <a:off x="5600475" y="2085750"/>
              <a:ext cx="84175" cy="7825"/>
            </a:xfrm>
            <a:custGeom>
              <a:avLst/>
              <a:gdLst/>
              <a:ahLst/>
              <a:cxnLst/>
              <a:rect l="l" t="t" r="r" b="b"/>
              <a:pathLst>
                <a:path w="3367" h="313" extrusionOk="0">
                  <a:moveTo>
                    <a:pt x="2917" y="0"/>
                  </a:moveTo>
                  <a:cubicBezTo>
                    <a:pt x="2683" y="0"/>
                    <a:pt x="2442" y="83"/>
                    <a:pt x="2215" y="83"/>
                  </a:cubicBezTo>
                  <a:cubicBezTo>
                    <a:pt x="2103" y="83"/>
                    <a:pt x="1994" y="63"/>
                    <a:pt x="1890" y="3"/>
                  </a:cubicBezTo>
                  <a:cubicBezTo>
                    <a:pt x="1259" y="3"/>
                    <a:pt x="640" y="15"/>
                    <a:pt x="9" y="15"/>
                  </a:cubicBezTo>
                  <a:cubicBezTo>
                    <a:pt x="1" y="185"/>
                    <a:pt x="81" y="206"/>
                    <a:pt x="185" y="206"/>
                  </a:cubicBezTo>
                  <a:cubicBezTo>
                    <a:pt x="220" y="206"/>
                    <a:pt x="258" y="204"/>
                    <a:pt x="296" y="204"/>
                  </a:cubicBezTo>
                  <a:cubicBezTo>
                    <a:pt x="312" y="204"/>
                    <a:pt x="327" y="204"/>
                    <a:pt x="342" y="205"/>
                  </a:cubicBezTo>
                  <a:lnTo>
                    <a:pt x="1366" y="205"/>
                  </a:lnTo>
                  <a:cubicBezTo>
                    <a:pt x="1485" y="217"/>
                    <a:pt x="1616" y="193"/>
                    <a:pt x="1735" y="253"/>
                  </a:cubicBezTo>
                  <a:lnTo>
                    <a:pt x="1759" y="312"/>
                  </a:lnTo>
                  <a:cubicBezTo>
                    <a:pt x="1945" y="275"/>
                    <a:pt x="2132" y="269"/>
                    <a:pt x="2318" y="269"/>
                  </a:cubicBezTo>
                  <a:cubicBezTo>
                    <a:pt x="2401" y="269"/>
                    <a:pt x="2484" y="271"/>
                    <a:pt x="2567" y="271"/>
                  </a:cubicBezTo>
                  <a:cubicBezTo>
                    <a:pt x="2837" y="271"/>
                    <a:pt x="3105" y="259"/>
                    <a:pt x="3367" y="157"/>
                  </a:cubicBezTo>
                  <a:cubicBezTo>
                    <a:pt x="3224" y="36"/>
                    <a:pt x="3072" y="0"/>
                    <a:pt x="291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39" name="Google Shape;4739;p32"/>
            <p:cNvSpPr/>
            <p:nvPr/>
          </p:nvSpPr>
          <p:spPr>
            <a:xfrm>
              <a:off x="6062050" y="1789200"/>
              <a:ext cx="29800" cy="25275"/>
            </a:xfrm>
            <a:custGeom>
              <a:avLst/>
              <a:gdLst/>
              <a:ahLst/>
              <a:cxnLst/>
              <a:rect l="l" t="t" r="r" b="b"/>
              <a:pathLst>
                <a:path w="1192" h="1011" extrusionOk="0">
                  <a:moveTo>
                    <a:pt x="490" y="1"/>
                  </a:moveTo>
                  <a:cubicBezTo>
                    <a:pt x="469" y="1"/>
                    <a:pt x="449" y="2"/>
                    <a:pt x="429" y="6"/>
                  </a:cubicBezTo>
                  <a:cubicBezTo>
                    <a:pt x="298" y="42"/>
                    <a:pt x="179" y="101"/>
                    <a:pt x="96" y="185"/>
                  </a:cubicBezTo>
                  <a:cubicBezTo>
                    <a:pt x="36" y="268"/>
                    <a:pt x="1" y="351"/>
                    <a:pt x="72" y="447"/>
                  </a:cubicBezTo>
                  <a:cubicBezTo>
                    <a:pt x="390" y="447"/>
                    <a:pt x="303" y="1011"/>
                    <a:pt x="631" y="1011"/>
                  </a:cubicBezTo>
                  <a:cubicBezTo>
                    <a:pt x="672" y="1011"/>
                    <a:pt x="719" y="1002"/>
                    <a:pt x="775" y="982"/>
                  </a:cubicBezTo>
                  <a:cubicBezTo>
                    <a:pt x="822" y="970"/>
                    <a:pt x="870" y="947"/>
                    <a:pt x="917" y="947"/>
                  </a:cubicBezTo>
                  <a:cubicBezTo>
                    <a:pt x="1037" y="732"/>
                    <a:pt x="1191" y="518"/>
                    <a:pt x="1191" y="256"/>
                  </a:cubicBezTo>
                  <a:cubicBezTo>
                    <a:pt x="1179" y="220"/>
                    <a:pt x="1168" y="208"/>
                    <a:pt x="1144" y="173"/>
                  </a:cubicBezTo>
                  <a:cubicBezTo>
                    <a:pt x="989" y="89"/>
                    <a:pt x="810" y="77"/>
                    <a:pt x="632" y="6"/>
                  </a:cubicBezTo>
                  <a:cubicBezTo>
                    <a:pt x="576" y="6"/>
                    <a:pt x="531" y="1"/>
                    <a:pt x="49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40" name="Google Shape;4740;p32"/>
            <p:cNvSpPr/>
            <p:nvPr/>
          </p:nvSpPr>
          <p:spPr>
            <a:xfrm>
              <a:off x="5747725" y="1922150"/>
              <a:ext cx="35750" cy="9925"/>
            </a:xfrm>
            <a:custGeom>
              <a:avLst/>
              <a:gdLst/>
              <a:ahLst/>
              <a:cxnLst/>
              <a:rect l="l" t="t" r="r" b="b"/>
              <a:pathLst>
                <a:path w="1430" h="397" extrusionOk="0">
                  <a:moveTo>
                    <a:pt x="597" y="1"/>
                  </a:moveTo>
                  <a:cubicBezTo>
                    <a:pt x="397" y="1"/>
                    <a:pt x="198" y="26"/>
                    <a:pt x="1" y="93"/>
                  </a:cubicBezTo>
                  <a:cubicBezTo>
                    <a:pt x="60" y="189"/>
                    <a:pt x="108" y="296"/>
                    <a:pt x="155" y="379"/>
                  </a:cubicBezTo>
                  <a:cubicBezTo>
                    <a:pt x="190" y="378"/>
                    <a:pt x="225" y="378"/>
                    <a:pt x="259" y="378"/>
                  </a:cubicBezTo>
                  <a:cubicBezTo>
                    <a:pt x="490" y="378"/>
                    <a:pt x="721" y="396"/>
                    <a:pt x="949" y="396"/>
                  </a:cubicBezTo>
                  <a:cubicBezTo>
                    <a:pt x="1110" y="396"/>
                    <a:pt x="1271" y="387"/>
                    <a:pt x="1429" y="355"/>
                  </a:cubicBezTo>
                  <a:cubicBezTo>
                    <a:pt x="1429" y="236"/>
                    <a:pt x="1382" y="129"/>
                    <a:pt x="1263" y="70"/>
                  </a:cubicBezTo>
                  <a:cubicBezTo>
                    <a:pt x="1043" y="32"/>
                    <a:pt x="820" y="1"/>
                    <a:pt x="59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41" name="Google Shape;4741;p32"/>
            <p:cNvSpPr/>
            <p:nvPr/>
          </p:nvSpPr>
          <p:spPr>
            <a:xfrm>
              <a:off x="5455425" y="1994050"/>
              <a:ext cx="33075" cy="14975"/>
            </a:xfrm>
            <a:custGeom>
              <a:avLst/>
              <a:gdLst/>
              <a:ahLst/>
              <a:cxnLst/>
              <a:rect l="l" t="t" r="r" b="b"/>
              <a:pathLst>
                <a:path w="1323" h="599" extrusionOk="0">
                  <a:moveTo>
                    <a:pt x="766" y="1"/>
                  </a:moveTo>
                  <a:cubicBezTo>
                    <a:pt x="633" y="1"/>
                    <a:pt x="501" y="28"/>
                    <a:pt x="370" y="63"/>
                  </a:cubicBezTo>
                  <a:cubicBezTo>
                    <a:pt x="239" y="134"/>
                    <a:pt x="120" y="218"/>
                    <a:pt x="13" y="349"/>
                  </a:cubicBezTo>
                  <a:cubicBezTo>
                    <a:pt x="13" y="373"/>
                    <a:pt x="1" y="408"/>
                    <a:pt x="1" y="432"/>
                  </a:cubicBezTo>
                  <a:cubicBezTo>
                    <a:pt x="13" y="468"/>
                    <a:pt x="36" y="480"/>
                    <a:pt x="60" y="515"/>
                  </a:cubicBezTo>
                  <a:cubicBezTo>
                    <a:pt x="489" y="444"/>
                    <a:pt x="965" y="599"/>
                    <a:pt x="1322" y="194"/>
                  </a:cubicBezTo>
                  <a:cubicBezTo>
                    <a:pt x="1130" y="50"/>
                    <a:pt x="947" y="1"/>
                    <a:pt x="76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42" name="Google Shape;4742;p32"/>
            <p:cNvSpPr/>
            <p:nvPr/>
          </p:nvSpPr>
          <p:spPr>
            <a:xfrm>
              <a:off x="5529250" y="2061650"/>
              <a:ext cx="46150" cy="12450"/>
            </a:xfrm>
            <a:custGeom>
              <a:avLst/>
              <a:gdLst/>
              <a:ahLst/>
              <a:cxnLst/>
              <a:rect l="l" t="t" r="r" b="b"/>
              <a:pathLst>
                <a:path w="1846" h="498" extrusionOk="0">
                  <a:moveTo>
                    <a:pt x="1388" y="1"/>
                  </a:moveTo>
                  <a:cubicBezTo>
                    <a:pt x="1174" y="1"/>
                    <a:pt x="946" y="86"/>
                    <a:pt x="727" y="86"/>
                  </a:cubicBezTo>
                  <a:cubicBezTo>
                    <a:pt x="719" y="86"/>
                    <a:pt x="711" y="86"/>
                    <a:pt x="703" y="86"/>
                  </a:cubicBezTo>
                  <a:cubicBezTo>
                    <a:pt x="694" y="83"/>
                    <a:pt x="684" y="82"/>
                    <a:pt x="675" y="82"/>
                  </a:cubicBezTo>
                  <a:cubicBezTo>
                    <a:pt x="591" y="82"/>
                    <a:pt x="507" y="172"/>
                    <a:pt x="416" y="172"/>
                  </a:cubicBezTo>
                  <a:cubicBezTo>
                    <a:pt x="375" y="172"/>
                    <a:pt x="331" y="153"/>
                    <a:pt x="286" y="97"/>
                  </a:cubicBezTo>
                  <a:cubicBezTo>
                    <a:pt x="203" y="97"/>
                    <a:pt x="96" y="109"/>
                    <a:pt x="1" y="109"/>
                  </a:cubicBezTo>
                  <a:cubicBezTo>
                    <a:pt x="36" y="217"/>
                    <a:pt x="84" y="324"/>
                    <a:pt x="143" y="407"/>
                  </a:cubicBezTo>
                  <a:cubicBezTo>
                    <a:pt x="233" y="474"/>
                    <a:pt x="324" y="497"/>
                    <a:pt x="415" y="497"/>
                  </a:cubicBezTo>
                  <a:cubicBezTo>
                    <a:pt x="567" y="497"/>
                    <a:pt x="721" y="432"/>
                    <a:pt x="870" y="395"/>
                  </a:cubicBezTo>
                  <a:cubicBezTo>
                    <a:pt x="870" y="383"/>
                    <a:pt x="882" y="371"/>
                    <a:pt x="917" y="347"/>
                  </a:cubicBezTo>
                  <a:cubicBezTo>
                    <a:pt x="920" y="345"/>
                    <a:pt x="925" y="343"/>
                    <a:pt x="932" y="343"/>
                  </a:cubicBezTo>
                  <a:cubicBezTo>
                    <a:pt x="952" y="343"/>
                    <a:pt x="983" y="356"/>
                    <a:pt x="1001" y="383"/>
                  </a:cubicBezTo>
                  <a:cubicBezTo>
                    <a:pt x="1096" y="383"/>
                    <a:pt x="1191" y="395"/>
                    <a:pt x="1286" y="395"/>
                  </a:cubicBezTo>
                  <a:cubicBezTo>
                    <a:pt x="1453" y="395"/>
                    <a:pt x="1608" y="371"/>
                    <a:pt x="1751" y="276"/>
                  </a:cubicBezTo>
                  <a:cubicBezTo>
                    <a:pt x="1775" y="264"/>
                    <a:pt x="1822" y="252"/>
                    <a:pt x="1846" y="228"/>
                  </a:cubicBezTo>
                  <a:cubicBezTo>
                    <a:pt x="1709" y="51"/>
                    <a:pt x="1553" y="1"/>
                    <a:pt x="138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43" name="Google Shape;4743;p32"/>
            <p:cNvSpPr/>
            <p:nvPr/>
          </p:nvSpPr>
          <p:spPr>
            <a:xfrm>
              <a:off x="5786125" y="1805700"/>
              <a:ext cx="44975" cy="11350"/>
            </a:xfrm>
            <a:custGeom>
              <a:avLst/>
              <a:gdLst/>
              <a:ahLst/>
              <a:cxnLst/>
              <a:rect l="l" t="t" r="r" b="b"/>
              <a:pathLst>
                <a:path w="1799" h="454" extrusionOk="0">
                  <a:moveTo>
                    <a:pt x="1243" y="1"/>
                  </a:moveTo>
                  <a:cubicBezTo>
                    <a:pt x="1131" y="1"/>
                    <a:pt x="1020" y="95"/>
                    <a:pt x="900" y="95"/>
                  </a:cubicBezTo>
                  <a:cubicBezTo>
                    <a:pt x="852" y="95"/>
                    <a:pt x="802" y="80"/>
                    <a:pt x="751" y="37"/>
                  </a:cubicBezTo>
                  <a:lnTo>
                    <a:pt x="489" y="37"/>
                  </a:lnTo>
                  <a:cubicBezTo>
                    <a:pt x="370" y="215"/>
                    <a:pt x="1" y="96"/>
                    <a:pt x="48" y="453"/>
                  </a:cubicBezTo>
                  <a:cubicBezTo>
                    <a:pt x="152" y="445"/>
                    <a:pt x="257" y="442"/>
                    <a:pt x="362" y="442"/>
                  </a:cubicBezTo>
                  <a:cubicBezTo>
                    <a:pt x="546" y="442"/>
                    <a:pt x="732" y="450"/>
                    <a:pt x="917" y="450"/>
                  </a:cubicBezTo>
                  <a:cubicBezTo>
                    <a:pt x="1209" y="450"/>
                    <a:pt x="1501" y="429"/>
                    <a:pt x="1787" y="322"/>
                  </a:cubicBezTo>
                  <a:cubicBezTo>
                    <a:pt x="1798" y="263"/>
                    <a:pt x="1787" y="227"/>
                    <a:pt x="1751" y="215"/>
                  </a:cubicBezTo>
                  <a:cubicBezTo>
                    <a:pt x="1727" y="168"/>
                    <a:pt x="1691" y="144"/>
                    <a:pt x="1656" y="120"/>
                  </a:cubicBezTo>
                  <a:cubicBezTo>
                    <a:pt x="1632" y="132"/>
                    <a:pt x="1611" y="138"/>
                    <a:pt x="1592" y="138"/>
                  </a:cubicBezTo>
                  <a:cubicBezTo>
                    <a:pt x="1572" y="138"/>
                    <a:pt x="1554" y="132"/>
                    <a:pt x="1537" y="120"/>
                  </a:cubicBezTo>
                  <a:cubicBezTo>
                    <a:pt x="1537" y="84"/>
                    <a:pt x="1513" y="48"/>
                    <a:pt x="1477" y="37"/>
                  </a:cubicBezTo>
                  <a:cubicBezTo>
                    <a:pt x="1429" y="37"/>
                    <a:pt x="1382" y="25"/>
                    <a:pt x="1334" y="25"/>
                  </a:cubicBezTo>
                  <a:cubicBezTo>
                    <a:pt x="1304" y="7"/>
                    <a:pt x="1273" y="1"/>
                    <a:pt x="124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44" name="Google Shape;4744;p32"/>
            <p:cNvSpPr/>
            <p:nvPr/>
          </p:nvSpPr>
          <p:spPr>
            <a:xfrm>
              <a:off x="5818575" y="1988700"/>
              <a:ext cx="33650" cy="10800"/>
            </a:xfrm>
            <a:custGeom>
              <a:avLst/>
              <a:gdLst/>
              <a:ahLst/>
              <a:cxnLst/>
              <a:rect l="l" t="t" r="r" b="b"/>
              <a:pathLst>
                <a:path w="1346" h="432" extrusionOk="0">
                  <a:moveTo>
                    <a:pt x="853" y="1"/>
                  </a:moveTo>
                  <a:cubicBezTo>
                    <a:pt x="567" y="1"/>
                    <a:pt x="286" y="33"/>
                    <a:pt x="0" y="110"/>
                  </a:cubicBezTo>
                  <a:cubicBezTo>
                    <a:pt x="24" y="206"/>
                    <a:pt x="119" y="217"/>
                    <a:pt x="179" y="277"/>
                  </a:cubicBezTo>
                  <a:cubicBezTo>
                    <a:pt x="215" y="337"/>
                    <a:pt x="274" y="384"/>
                    <a:pt x="322" y="432"/>
                  </a:cubicBezTo>
                  <a:lnTo>
                    <a:pt x="1036" y="432"/>
                  </a:lnTo>
                  <a:cubicBezTo>
                    <a:pt x="1322" y="432"/>
                    <a:pt x="1346" y="229"/>
                    <a:pt x="1322" y="27"/>
                  </a:cubicBezTo>
                  <a:cubicBezTo>
                    <a:pt x="1163" y="10"/>
                    <a:pt x="1007" y="1"/>
                    <a:pt x="85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45" name="Google Shape;4745;p32"/>
            <p:cNvSpPr/>
            <p:nvPr/>
          </p:nvSpPr>
          <p:spPr>
            <a:xfrm>
              <a:off x="5517950" y="1973400"/>
              <a:ext cx="47650" cy="8575"/>
            </a:xfrm>
            <a:custGeom>
              <a:avLst/>
              <a:gdLst/>
              <a:ahLst/>
              <a:cxnLst/>
              <a:rect l="l" t="t" r="r" b="b"/>
              <a:pathLst>
                <a:path w="1906" h="343" extrusionOk="0">
                  <a:moveTo>
                    <a:pt x="993" y="0"/>
                  </a:moveTo>
                  <a:cubicBezTo>
                    <a:pt x="603" y="0"/>
                    <a:pt x="210" y="36"/>
                    <a:pt x="0" y="163"/>
                  </a:cubicBezTo>
                  <a:cubicBezTo>
                    <a:pt x="155" y="341"/>
                    <a:pt x="429" y="210"/>
                    <a:pt x="607" y="341"/>
                  </a:cubicBezTo>
                  <a:cubicBezTo>
                    <a:pt x="645" y="342"/>
                    <a:pt x="682" y="343"/>
                    <a:pt x="719" y="343"/>
                  </a:cubicBezTo>
                  <a:cubicBezTo>
                    <a:pt x="1118" y="343"/>
                    <a:pt x="1502" y="285"/>
                    <a:pt x="1905" y="187"/>
                  </a:cubicBezTo>
                  <a:cubicBezTo>
                    <a:pt x="1881" y="151"/>
                    <a:pt x="1881" y="91"/>
                    <a:pt x="1881" y="44"/>
                  </a:cubicBezTo>
                  <a:cubicBezTo>
                    <a:pt x="1671" y="27"/>
                    <a:pt x="1333" y="0"/>
                    <a:pt x="99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46" name="Google Shape;4746;p32"/>
            <p:cNvSpPr/>
            <p:nvPr/>
          </p:nvSpPr>
          <p:spPr>
            <a:xfrm>
              <a:off x="5658125" y="1786825"/>
              <a:ext cx="48250" cy="8200"/>
            </a:xfrm>
            <a:custGeom>
              <a:avLst/>
              <a:gdLst/>
              <a:ahLst/>
              <a:cxnLst/>
              <a:rect l="l" t="t" r="r" b="b"/>
              <a:pathLst>
                <a:path w="1930" h="328" extrusionOk="0">
                  <a:moveTo>
                    <a:pt x="710" y="0"/>
                  </a:moveTo>
                  <a:cubicBezTo>
                    <a:pt x="466" y="0"/>
                    <a:pt x="227" y="39"/>
                    <a:pt x="1" y="184"/>
                  </a:cubicBezTo>
                  <a:cubicBezTo>
                    <a:pt x="120" y="303"/>
                    <a:pt x="299" y="196"/>
                    <a:pt x="418" y="315"/>
                  </a:cubicBezTo>
                  <a:cubicBezTo>
                    <a:pt x="894" y="327"/>
                    <a:pt x="1382" y="327"/>
                    <a:pt x="1858" y="327"/>
                  </a:cubicBezTo>
                  <a:cubicBezTo>
                    <a:pt x="1930" y="292"/>
                    <a:pt x="1930" y="232"/>
                    <a:pt x="1858" y="184"/>
                  </a:cubicBezTo>
                  <a:lnTo>
                    <a:pt x="1715" y="30"/>
                  </a:lnTo>
                  <a:cubicBezTo>
                    <a:pt x="1648" y="83"/>
                    <a:pt x="1582" y="102"/>
                    <a:pt x="1517" y="102"/>
                  </a:cubicBezTo>
                  <a:cubicBezTo>
                    <a:pt x="1408" y="102"/>
                    <a:pt x="1298" y="52"/>
                    <a:pt x="1180" y="30"/>
                  </a:cubicBezTo>
                  <a:cubicBezTo>
                    <a:pt x="1022" y="16"/>
                    <a:pt x="865" y="0"/>
                    <a:pt x="71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47" name="Google Shape;4747;p32"/>
            <p:cNvSpPr/>
            <p:nvPr/>
          </p:nvSpPr>
          <p:spPr>
            <a:xfrm>
              <a:off x="5876925" y="1786500"/>
              <a:ext cx="34250" cy="26975"/>
            </a:xfrm>
            <a:custGeom>
              <a:avLst/>
              <a:gdLst/>
              <a:ahLst/>
              <a:cxnLst/>
              <a:rect l="l" t="t" r="r" b="b"/>
              <a:pathLst>
                <a:path w="1370" h="1079" extrusionOk="0">
                  <a:moveTo>
                    <a:pt x="917" y="0"/>
                  </a:moveTo>
                  <a:cubicBezTo>
                    <a:pt x="752" y="0"/>
                    <a:pt x="593" y="92"/>
                    <a:pt x="429" y="150"/>
                  </a:cubicBezTo>
                  <a:cubicBezTo>
                    <a:pt x="324" y="159"/>
                    <a:pt x="522" y="440"/>
                    <a:pt x="403" y="440"/>
                  </a:cubicBezTo>
                  <a:cubicBezTo>
                    <a:pt x="372" y="440"/>
                    <a:pt x="321" y="422"/>
                    <a:pt x="238" y="376"/>
                  </a:cubicBezTo>
                  <a:cubicBezTo>
                    <a:pt x="225" y="365"/>
                    <a:pt x="209" y="361"/>
                    <a:pt x="191" y="361"/>
                  </a:cubicBezTo>
                  <a:cubicBezTo>
                    <a:pt x="129" y="361"/>
                    <a:pt x="46" y="418"/>
                    <a:pt x="0" y="483"/>
                  </a:cubicBezTo>
                  <a:lnTo>
                    <a:pt x="0" y="507"/>
                  </a:lnTo>
                  <a:cubicBezTo>
                    <a:pt x="98" y="613"/>
                    <a:pt x="223" y="630"/>
                    <a:pt x="350" y="630"/>
                  </a:cubicBezTo>
                  <a:cubicBezTo>
                    <a:pt x="409" y="630"/>
                    <a:pt x="467" y="626"/>
                    <a:pt x="524" y="626"/>
                  </a:cubicBezTo>
                  <a:cubicBezTo>
                    <a:pt x="714" y="626"/>
                    <a:pt x="845" y="686"/>
                    <a:pt x="845" y="900"/>
                  </a:cubicBezTo>
                  <a:cubicBezTo>
                    <a:pt x="857" y="995"/>
                    <a:pt x="953" y="1007"/>
                    <a:pt x="976" y="1055"/>
                  </a:cubicBezTo>
                  <a:cubicBezTo>
                    <a:pt x="1024" y="1078"/>
                    <a:pt x="1072" y="1078"/>
                    <a:pt x="1119" y="1078"/>
                  </a:cubicBezTo>
                  <a:cubicBezTo>
                    <a:pt x="1238" y="1031"/>
                    <a:pt x="1310" y="959"/>
                    <a:pt x="1334" y="840"/>
                  </a:cubicBezTo>
                  <a:cubicBezTo>
                    <a:pt x="1322" y="697"/>
                    <a:pt x="1369" y="555"/>
                    <a:pt x="1274" y="435"/>
                  </a:cubicBezTo>
                  <a:cubicBezTo>
                    <a:pt x="1143" y="340"/>
                    <a:pt x="1203" y="185"/>
                    <a:pt x="1143" y="66"/>
                  </a:cubicBezTo>
                  <a:cubicBezTo>
                    <a:pt x="1066" y="19"/>
                    <a:pt x="991" y="0"/>
                    <a:pt x="91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48" name="Google Shape;4748;p32"/>
            <p:cNvSpPr/>
            <p:nvPr/>
          </p:nvSpPr>
          <p:spPr>
            <a:xfrm>
              <a:off x="5924825" y="1734125"/>
              <a:ext cx="49450" cy="14475"/>
            </a:xfrm>
            <a:custGeom>
              <a:avLst/>
              <a:gdLst/>
              <a:ahLst/>
              <a:cxnLst/>
              <a:rect l="l" t="t" r="r" b="b"/>
              <a:pathLst>
                <a:path w="1978" h="579" extrusionOk="0">
                  <a:moveTo>
                    <a:pt x="1659" y="1"/>
                  </a:moveTo>
                  <a:cubicBezTo>
                    <a:pt x="1507" y="1"/>
                    <a:pt x="1338" y="94"/>
                    <a:pt x="1180" y="114"/>
                  </a:cubicBezTo>
                  <a:cubicBezTo>
                    <a:pt x="1054" y="177"/>
                    <a:pt x="932" y="219"/>
                    <a:pt x="809" y="219"/>
                  </a:cubicBezTo>
                  <a:cubicBezTo>
                    <a:pt x="723" y="219"/>
                    <a:pt x="637" y="198"/>
                    <a:pt x="549" y="149"/>
                  </a:cubicBezTo>
                  <a:cubicBezTo>
                    <a:pt x="455" y="102"/>
                    <a:pt x="356" y="50"/>
                    <a:pt x="255" y="50"/>
                  </a:cubicBezTo>
                  <a:cubicBezTo>
                    <a:pt x="203" y="50"/>
                    <a:pt x="149" y="65"/>
                    <a:pt x="96" y="102"/>
                  </a:cubicBezTo>
                  <a:cubicBezTo>
                    <a:pt x="1" y="268"/>
                    <a:pt x="132" y="340"/>
                    <a:pt x="239" y="411"/>
                  </a:cubicBezTo>
                  <a:cubicBezTo>
                    <a:pt x="473" y="547"/>
                    <a:pt x="714" y="579"/>
                    <a:pt x="956" y="579"/>
                  </a:cubicBezTo>
                  <a:cubicBezTo>
                    <a:pt x="1169" y="579"/>
                    <a:pt x="1384" y="554"/>
                    <a:pt x="1596" y="554"/>
                  </a:cubicBezTo>
                  <a:cubicBezTo>
                    <a:pt x="1672" y="554"/>
                    <a:pt x="1747" y="557"/>
                    <a:pt x="1823" y="566"/>
                  </a:cubicBezTo>
                  <a:cubicBezTo>
                    <a:pt x="1715" y="387"/>
                    <a:pt x="1739" y="268"/>
                    <a:pt x="1977" y="268"/>
                  </a:cubicBezTo>
                  <a:cubicBezTo>
                    <a:pt x="1892" y="61"/>
                    <a:pt x="1781" y="1"/>
                    <a:pt x="165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49" name="Google Shape;4749;p32"/>
            <p:cNvSpPr/>
            <p:nvPr/>
          </p:nvSpPr>
          <p:spPr>
            <a:xfrm>
              <a:off x="6012350" y="1952750"/>
              <a:ext cx="39025" cy="11050"/>
            </a:xfrm>
            <a:custGeom>
              <a:avLst/>
              <a:gdLst/>
              <a:ahLst/>
              <a:cxnLst/>
              <a:rect l="l" t="t" r="r" b="b"/>
              <a:pathLst>
                <a:path w="1561" h="442" extrusionOk="0">
                  <a:moveTo>
                    <a:pt x="1322" y="1"/>
                  </a:moveTo>
                  <a:cubicBezTo>
                    <a:pt x="893" y="1"/>
                    <a:pt x="477" y="24"/>
                    <a:pt x="48" y="24"/>
                  </a:cubicBezTo>
                  <a:cubicBezTo>
                    <a:pt x="0" y="334"/>
                    <a:pt x="381" y="227"/>
                    <a:pt x="465" y="417"/>
                  </a:cubicBezTo>
                  <a:cubicBezTo>
                    <a:pt x="500" y="417"/>
                    <a:pt x="560" y="441"/>
                    <a:pt x="608" y="441"/>
                  </a:cubicBezTo>
                  <a:cubicBezTo>
                    <a:pt x="608" y="417"/>
                    <a:pt x="619" y="405"/>
                    <a:pt x="655" y="393"/>
                  </a:cubicBezTo>
                  <a:cubicBezTo>
                    <a:pt x="662" y="390"/>
                    <a:pt x="669" y="389"/>
                    <a:pt x="676" y="389"/>
                  </a:cubicBezTo>
                  <a:cubicBezTo>
                    <a:pt x="697" y="389"/>
                    <a:pt x="721" y="400"/>
                    <a:pt x="739" y="417"/>
                  </a:cubicBezTo>
                  <a:cubicBezTo>
                    <a:pt x="762" y="415"/>
                    <a:pt x="786" y="414"/>
                    <a:pt x="810" y="414"/>
                  </a:cubicBezTo>
                  <a:cubicBezTo>
                    <a:pt x="920" y="414"/>
                    <a:pt x="1030" y="434"/>
                    <a:pt x="1136" y="434"/>
                  </a:cubicBezTo>
                  <a:cubicBezTo>
                    <a:pt x="1257" y="434"/>
                    <a:pt x="1373" y="408"/>
                    <a:pt x="1477" y="298"/>
                  </a:cubicBezTo>
                  <a:cubicBezTo>
                    <a:pt x="1560" y="143"/>
                    <a:pt x="1429" y="60"/>
                    <a:pt x="132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50" name="Google Shape;4750;p32"/>
            <p:cNvSpPr/>
            <p:nvPr/>
          </p:nvSpPr>
          <p:spPr>
            <a:xfrm>
              <a:off x="5333400" y="1848950"/>
              <a:ext cx="36625" cy="12750"/>
            </a:xfrm>
            <a:custGeom>
              <a:avLst/>
              <a:gdLst/>
              <a:ahLst/>
              <a:cxnLst/>
              <a:rect l="l" t="t" r="r" b="b"/>
              <a:pathLst>
                <a:path w="1465" h="510" extrusionOk="0">
                  <a:moveTo>
                    <a:pt x="892" y="1"/>
                  </a:moveTo>
                  <a:cubicBezTo>
                    <a:pt x="609" y="1"/>
                    <a:pt x="337" y="46"/>
                    <a:pt x="72" y="140"/>
                  </a:cubicBezTo>
                  <a:cubicBezTo>
                    <a:pt x="0" y="223"/>
                    <a:pt x="0" y="331"/>
                    <a:pt x="72" y="426"/>
                  </a:cubicBezTo>
                  <a:lnTo>
                    <a:pt x="95" y="462"/>
                  </a:lnTo>
                  <a:cubicBezTo>
                    <a:pt x="512" y="390"/>
                    <a:pt x="965" y="509"/>
                    <a:pt x="1369" y="295"/>
                  </a:cubicBezTo>
                  <a:cubicBezTo>
                    <a:pt x="1465" y="140"/>
                    <a:pt x="1334" y="81"/>
                    <a:pt x="1227" y="21"/>
                  </a:cubicBezTo>
                  <a:cubicBezTo>
                    <a:pt x="1113" y="8"/>
                    <a:pt x="1002" y="1"/>
                    <a:pt x="89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51" name="Google Shape;4751;p32"/>
            <p:cNvSpPr/>
            <p:nvPr/>
          </p:nvSpPr>
          <p:spPr>
            <a:xfrm>
              <a:off x="5536100" y="1875075"/>
              <a:ext cx="39900" cy="9400"/>
            </a:xfrm>
            <a:custGeom>
              <a:avLst/>
              <a:gdLst/>
              <a:ahLst/>
              <a:cxnLst/>
              <a:rect l="l" t="t" r="r" b="b"/>
              <a:pathLst>
                <a:path w="1596" h="376" extrusionOk="0">
                  <a:moveTo>
                    <a:pt x="143" y="0"/>
                  </a:moveTo>
                  <a:cubicBezTo>
                    <a:pt x="72" y="48"/>
                    <a:pt x="24" y="107"/>
                    <a:pt x="0" y="179"/>
                  </a:cubicBezTo>
                  <a:lnTo>
                    <a:pt x="0" y="250"/>
                  </a:lnTo>
                  <a:cubicBezTo>
                    <a:pt x="72" y="357"/>
                    <a:pt x="179" y="369"/>
                    <a:pt x="298" y="369"/>
                  </a:cubicBezTo>
                  <a:cubicBezTo>
                    <a:pt x="298" y="357"/>
                    <a:pt x="310" y="345"/>
                    <a:pt x="346" y="345"/>
                  </a:cubicBezTo>
                  <a:cubicBezTo>
                    <a:pt x="369" y="345"/>
                    <a:pt x="405" y="345"/>
                    <a:pt x="429" y="369"/>
                  </a:cubicBezTo>
                  <a:cubicBezTo>
                    <a:pt x="468" y="374"/>
                    <a:pt x="506" y="376"/>
                    <a:pt x="544" y="376"/>
                  </a:cubicBezTo>
                  <a:cubicBezTo>
                    <a:pt x="719" y="376"/>
                    <a:pt x="888" y="334"/>
                    <a:pt x="1061" y="334"/>
                  </a:cubicBezTo>
                  <a:cubicBezTo>
                    <a:pt x="1127" y="334"/>
                    <a:pt x="1194" y="340"/>
                    <a:pt x="1262" y="357"/>
                  </a:cubicBezTo>
                  <a:cubicBezTo>
                    <a:pt x="1292" y="366"/>
                    <a:pt x="1323" y="371"/>
                    <a:pt x="1354" y="371"/>
                  </a:cubicBezTo>
                  <a:cubicBezTo>
                    <a:pt x="1480" y="371"/>
                    <a:pt x="1596" y="289"/>
                    <a:pt x="1596" y="107"/>
                  </a:cubicBezTo>
                  <a:cubicBezTo>
                    <a:pt x="1548" y="60"/>
                    <a:pt x="1498" y="36"/>
                    <a:pt x="1447" y="36"/>
                  </a:cubicBezTo>
                  <a:cubicBezTo>
                    <a:pt x="1396" y="36"/>
                    <a:pt x="1346" y="60"/>
                    <a:pt x="1298" y="107"/>
                  </a:cubicBezTo>
                  <a:cubicBezTo>
                    <a:pt x="1188" y="62"/>
                    <a:pt x="1076" y="49"/>
                    <a:pt x="965" y="49"/>
                  </a:cubicBezTo>
                  <a:cubicBezTo>
                    <a:pt x="814" y="49"/>
                    <a:pt x="663" y="73"/>
                    <a:pt x="512" y="73"/>
                  </a:cubicBezTo>
                  <a:cubicBezTo>
                    <a:pt x="388" y="73"/>
                    <a:pt x="265" y="57"/>
                    <a:pt x="14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52" name="Google Shape;4752;p32"/>
            <p:cNvSpPr/>
            <p:nvPr/>
          </p:nvSpPr>
          <p:spPr>
            <a:xfrm>
              <a:off x="6053125" y="1796900"/>
              <a:ext cx="28300" cy="20025"/>
            </a:xfrm>
            <a:custGeom>
              <a:avLst/>
              <a:gdLst/>
              <a:ahLst/>
              <a:cxnLst/>
              <a:rect l="l" t="t" r="r" b="b"/>
              <a:pathLst>
                <a:path w="1132" h="801" extrusionOk="0">
                  <a:moveTo>
                    <a:pt x="242" y="0"/>
                  </a:moveTo>
                  <a:cubicBezTo>
                    <a:pt x="201" y="0"/>
                    <a:pt x="159" y="12"/>
                    <a:pt x="120" y="31"/>
                  </a:cubicBezTo>
                  <a:cubicBezTo>
                    <a:pt x="72" y="43"/>
                    <a:pt x="48" y="43"/>
                    <a:pt x="1" y="67"/>
                  </a:cubicBezTo>
                  <a:cubicBezTo>
                    <a:pt x="60" y="198"/>
                    <a:pt x="155" y="293"/>
                    <a:pt x="286" y="341"/>
                  </a:cubicBezTo>
                  <a:cubicBezTo>
                    <a:pt x="370" y="436"/>
                    <a:pt x="405" y="520"/>
                    <a:pt x="286" y="615"/>
                  </a:cubicBezTo>
                  <a:lnTo>
                    <a:pt x="274" y="662"/>
                  </a:lnTo>
                  <a:cubicBezTo>
                    <a:pt x="413" y="753"/>
                    <a:pt x="556" y="801"/>
                    <a:pt x="701" y="801"/>
                  </a:cubicBezTo>
                  <a:cubicBezTo>
                    <a:pt x="842" y="801"/>
                    <a:pt x="985" y="756"/>
                    <a:pt x="1132" y="662"/>
                  </a:cubicBezTo>
                  <a:cubicBezTo>
                    <a:pt x="1048" y="639"/>
                    <a:pt x="882" y="615"/>
                    <a:pt x="893" y="543"/>
                  </a:cubicBezTo>
                  <a:cubicBezTo>
                    <a:pt x="1028" y="130"/>
                    <a:pt x="829" y="74"/>
                    <a:pt x="584" y="74"/>
                  </a:cubicBezTo>
                  <a:cubicBezTo>
                    <a:pt x="525" y="74"/>
                    <a:pt x="465" y="77"/>
                    <a:pt x="405" y="79"/>
                  </a:cubicBezTo>
                  <a:cubicBezTo>
                    <a:pt x="356" y="23"/>
                    <a:pt x="300" y="0"/>
                    <a:pt x="24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53" name="Google Shape;4753;p32"/>
            <p:cNvSpPr/>
            <p:nvPr/>
          </p:nvSpPr>
          <p:spPr>
            <a:xfrm>
              <a:off x="5503050" y="1873575"/>
              <a:ext cx="34850" cy="11325"/>
            </a:xfrm>
            <a:custGeom>
              <a:avLst/>
              <a:gdLst/>
              <a:ahLst/>
              <a:cxnLst/>
              <a:rect l="l" t="t" r="r" b="b"/>
              <a:pathLst>
                <a:path w="1394" h="453" extrusionOk="0">
                  <a:moveTo>
                    <a:pt x="1322" y="0"/>
                  </a:moveTo>
                  <a:cubicBezTo>
                    <a:pt x="1246" y="7"/>
                    <a:pt x="1170" y="8"/>
                    <a:pt x="1094" y="8"/>
                  </a:cubicBezTo>
                  <a:cubicBezTo>
                    <a:pt x="955" y="8"/>
                    <a:pt x="817" y="2"/>
                    <a:pt x="680" y="2"/>
                  </a:cubicBezTo>
                  <a:cubicBezTo>
                    <a:pt x="450" y="2"/>
                    <a:pt x="224" y="20"/>
                    <a:pt x="1" y="120"/>
                  </a:cubicBezTo>
                  <a:lnTo>
                    <a:pt x="36" y="167"/>
                  </a:lnTo>
                  <a:cubicBezTo>
                    <a:pt x="84" y="191"/>
                    <a:pt x="132" y="215"/>
                    <a:pt x="179" y="227"/>
                  </a:cubicBezTo>
                  <a:lnTo>
                    <a:pt x="215" y="179"/>
                  </a:lnTo>
                  <a:lnTo>
                    <a:pt x="239" y="239"/>
                  </a:lnTo>
                  <a:lnTo>
                    <a:pt x="191" y="251"/>
                  </a:lnTo>
                  <a:lnTo>
                    <a:pt x="179" y="310"/>
                  </a:lnTo>
                  <a:lnTo>
                    <a:pt x="179" y="453"/>
                  </a:lnTo>
                  <a:cubicBezTo>
                    <a:pt x="244" y="445"/>
                    <a:pt x="308" y="442"/>
                    <a:pt x="374" y="442"/>
                  </a:cubicBezTo>
                  <a:cubicBezTo>
                    <a:pt x="496" y="442"/>
                    <a:pt x="619" y="451"/>
                    <a:pt x="741" y="451"/>
                  </a:cubicBezTo>
                  <a:cubicBezTo>
                    <a:pt x="939" y="451"/>
                    <a:pt x="1132" y="427"/>
                    <a:pt x="1310" y="298"/>
                  </a:cubicBezTo>
                  <a:lnTo>
                    <a:pt x="1370" y="274"/>
                  </a:lnTo>
                  <a:cubicBezTo>
                    <a:pt x="1382" y="167"/>
                    <a:pt x="1394" y="72"/>
                    <a:pt x="132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54" name="Google Shape;4754;p32"/>
            <p:cNvSpPr/>
            <p:nvPr/>
          </p:nvSpPr>
          <p:spPr>
            <a:xfrm>
              <a:off x="6109675" y="1841425"/>
              <a:ext cx="38125" cy="11400"/>
            </a:xfrm>
            <a:custGeom>
              <a:avLst/>
              <a:gdLst/>
              <a:ahLst/>
              <a:cxnLst/>
              <a:rect l="l" t="t" r="r" b="b"/>
              <a:pathLst>
                <a:path w="1525" h="456" extrusionOk="0">
                  <a:moveTo>
                    <a:pt x="1453" y="1"/>
                  </a:moveTo>
                  <a:cubicBezTo>
                    <a:pt x="1013" y="1"/>
                    <a:pt x="584" y="24"/>
                    <a:pt x="155" y="24"/>
                  </a:cubicBezTo>
                  <a:cubicBezTo>
                    <a:pt x="120" y="132"/>
                    <a:pt x="1" y="251"/>
                    <a:pt x="179" y="322"/>
                  </a:cubicBezTo>
                  <a:cubicBezTo>
                    <a:pt x="275" y="370"/>
                    <a:pt x="346" y="405"/>
                    <a:pt x="417" y="453"/>
                  </a:cubicBezTo>
                  <a:cubicBezTo>
                    <a:pt x="513" y="394"/>
                    <a:pt x="513" y="286"/>
                    <a:pt x="513" y="203"/>
                  </a:cubicBezTo>
                  <a:cubicBezTo>
                    <a:pt x="513" y="286"/>
                    <a:pt x="513" y="382"/>
                    <a:pt x="596" y="453"/>
                  </a:cubicBezTo>
                  <a:cubicBezTo>
                    <a:pt x="633" y="455"/>
                    <a:pt x="670" y="456"/>
                    <a:pt x="706" y="456"/>
                  </a:cubicBezTo>
                  <a:cubicBezTo>
                    <a:pt x="919" y="456"/>
                    <a:pt x="1105" y="421"/>
                    <a:pt x="1298" y="298"/>
                  </a:cubicBezTo>
                  <a:cubicBezTo>
                    <a:pt x="1429" y="251"/>
                    <a:pt x="1525" y="167"/>
                    <a:pt x="145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55" name="Google Shape;4755;p32"/>
            <p:cNvSpPr/>
            <p:nvPr/>
          </p:nvSpPr>
          <p:spPr>
            <a:xfrm>
              <a:off x="5554250" y="1838450"/>
              <a:ext cx="37225" cy="10450"/>
            </a:xfrm>
            <a:custGeom>
              <a:avLst/>
              <a:gdLst/>
              <a:ahLst/>
              <a:cxnLst/>
              <a:rect l="l" t="t" r="r" b="b"/>
              <a:pathLst>
                <a:path w="1489" h="418" extrusionOk="0">
                  <a:moveTo>
                    <a:pt x="1" y="1"/>
                  </a:moveTo>
                  <a:lnTo>
                    <a:pt x="1" y="417"/>
                  </a:lnTo>
                  <a:cubicBezTo>
                    <a:pt x="477" y="382"/>
                    <a:pt x="953" y="334"/>
                    <a:pt x="1441" y="286"/>
                  </a:cubicBezTo>
                  <a:cubicBezTo>
                    <a:pt x="1489" y="227"/>
                    <a:pt x="1489" y="167"/>
                    <a:pt x="1429" y="108"/>
                  </a:cubicBezTo>
                  <a:cubicBezTo>
                    <a:pt x="1279" y="35"/>
                    <a:pt x="1127" y="14"/>
                    <a:pt x="973" y="14"/>
                  </a:cubicBezTo>
                  <a:cubicBezTo>
                    <a:pt x="768" y="14"/>
                    <a:pt x="561" y="51"/>
                    <a:pt x="354" y="51"/>
                  </a:cubicBezTo>
                  <a:cubicBezTo>
                    <a:pt x="236" y="51"/>
                    <a:pt x="118" y="39"/>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56" name="Google Shape;4756;p32"/>
            <p:cNvSpPr/>
            <p:nvPr/>
          </p:nvSpPr>
          <p:spPr>
            <a:xfrm>
              <a:off x="5679275" y="2060800"/>
              <a:ext cx="41400" cy="10150"/>
            </a:xfrm>
            <a:custGeom>
              <a:avLst/>
              <a:gdLst/>
              <a:ahLst/>
              <a:cxnLst/>
              <a:rect l="l" t="t" r="r" b="b"/>
              <a:pathLst>
                <a:path w="1656" h="406" extrusionOk="0">
                  <a:moveTo>
                    <a:pt x="465" y="0"/>
                  </a:moveTo>
                  <a:cubicBezTo>
                    <a:pt x="410" y="61"/>
                    <a:pt x="333" y="63"/>
                    <a:pt x="254" y="63"/>
                  </a:cubicBezTo>
                  <a:cubicBezTo>
                    <a:pt x="247" y="63"/>
                    <a:pt x="240" y="63"/>
                    <a:pt x="232" y="63"/>
                  </a:cubicBezTo>
                  <a:cubicBezTo>
                    <a:pt x="146" y="63"/>
                    <a:pt x="60" y="66"/>
                    <a:pt x="0" y="143"/>
                  </a:cubicBezTo>
                  <a:cubicBezTo>
                    <a:pt x="189" y="327"/>
                    <a:pt x="398" y="371"/>
                    <a:pt x="613" y="371"/>
                  </a:cubicBezTo>
                  <a:cubicBezTo>
                    <a:pt x="810" y="371"/>
                    <a:pt x="1013" y="334"/>
                    <a:pt x="1211" y="334"/>
                  </a:cubicBezTo>
                  <a:cubicBezTo>
                    <a:pt x="1342" y="334"/>
                    <a:pt x="1472" y="351"/>
                    <a:pt x="1596" y="405"/>
                  </a:cubicBezTo>
                  <a:cubicBezTo>
                    <a:pt x="1643" y="358"/>
                    <a:pt x="1655" y="310"/>
                    <a:pt x="1631" y="251"/>
                  </a:cubicBezTo>
                  <a:cubicBezTo>
                    <a:pt x="1608" y="179"/>
                    <a:pt x="1548" y="120"/>
                    <a:pt x="1477" y="72"/>
                  </a:cubicBezTo>
                  <a:cubicBezTo>
                    <a:pt x="1369" y="60"/>
                    <a:pt x="1262" y="84"/>
                    <a:pt x="117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57" name="Google Shape;4757;p32"/>
            <p:cNvSpPr/>
            <p:nvPr/>
          </p:nvSpPr>
          <p:spPr>
            <a:xfrm>
              <a:off x="5817450" y="1846075"/>
              <a:ext cx="37750" cy="10125"/>
            </a:xfrm>
            <a:custGeom>
              <a:avLst/>
              <a:gdLst/>
              <a:ahLst/>
              <a:cxnLst/>
              <a:rect l="l" t="t" r="r" b="b"/>
              <a:pathLst>
                <a:path w="1510" h="405" extrusionOk="0">
                  <a:moveTo>
                    <a:pt x="128" y="1"/>
                  </a:moveTo>
                  <a:cubicBezTo>
                    <a:pt x="61" y="1"/>
                    <a:pt x="1" y="57"/>
                    <a:pt x="10" y="148"/>
                  </a:cubicBezTo>
                  <a:cubicBezTo>
                    <a:pt x="10" y="196"/>
                    <a:pt x="81" y="279"/>
                    <a:pt x="129" y="291"/>
                  </a:cubicBezTo>
                  <a:cubicBezTo>
                    <a:pt x="355" y="361"/>
                    <a:pt x="595" y="405"/>
                    <a:pt x="833" y="405"/>
                  </a:cubicBezTo>
                  <a:cubicBezTo>
                    <a:pt x="920" y="405"/>
                    <a:pt x="1007" y="399"/>
                    <a:pt x="1093" y="386"/>
                  </a:cubicBezTo>
                  <a:cubicBezTo>
                    <a:pt x="1188" y="219"/>
                    <a:pt x="1450" y="291"/>
                    <a:pt x="1510" y="88"/>
                  </a:cubicBezTo>
                  <a:cubicBezTo>
                    <a:pt x="1423" y="74"/>
                    <a:pt x="1337" y="70"/>
                    <a:pt x="1249" y="70"/>
                  </a:cubicBezTo>
                  <a:cubicBezTo>
                    <a:pt x="1054" y="70"/>
                    <a:pt x="857" y="94"/>
                    <a:pt x="663" y="94"/>
                  </a:cubicBezTo>
                  <a:cubicBezTo>
                    <a:pt x="502" y="94"/>
                    <a:pt x="344" y="77"/>
                    <a:pt x="188" y="17"/>
                  </a:cubicBezTo>
                  <a:cubicBezTo>
                    <a:pt x="169" y="6"/>
                    <a:pt x="148" y="1"/>
                    <a:pt x="12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58" name="Google Shape;4758;p32"/>
            <p:cNvSpPr/>
            <p:nvPr/>
          </p:nvSpPr>
          <p:spPr>
            <a:xfrm>
              <a:off x="5333700" y="1825250"/>
              <a:ext cx="35425" cy="10250"/>
            </a:xfrm>
            <a:custGeom>
              <a:avLst/>
              <a:gdLst/>
              <a:ahLst/>
              <a:cxnLst/>
              <a:rect l="l" t="t" r="r" b="b"/>
              <a:pathLst>
                <a:path w="1417" h="410" extrusionOk="0">
                  <a:moveTo>
                    <a:pt x="1053" y="1"/>
                  </a:moveTo>
                  <a:cubicBezTo>
                    <a:pt x="769" y="1"/>
                    <a:pt x="486" y="30"/>
                    <a:pt x="203" y="88"/>
                  </a:cubicBezTo>
                  <a:cubicBezTo>
                    <a:pt x="83" y="148"/>
                    <a:pt x="0" y="219"/>
                    <a:pt x="72" y="350"/>
                  </a:cubicBezTo>
                  <a:cubicBezTo>
                    <a:pt x="179" y="395"/>
                    <a:pt x="289" y="410"/>
                    <a:pt x="400" y="410"/>
                  </a:cubicBezTo>
                  <a:cubicBezTo>
                    <a:pt x="608" y="410"/>
                    <a:pt x="821" y="358"/>
                    <a:pt x="1031" y="358"/>
                  </a:cubicBezTo>
                  <a:cubicBezTo>
                    <a:pt x="1092" y="358"/>
                    <a:pt x="1154" y="362"/>
                    <a:pt x="1215" y="374"/>
                  </a:cubicBezTo>
                  <a:cubicBezTo>
                    <a:pt x="1262" y="243"/>
                    <a:pt x="1417" y="183"/>
                    <a:pt x="1417" y="17"/>
                  </a:cubicBezTo>
                  <a:cubicBezTo>
                    <a:pt x="1296" y="6"/>
                    <a:pt x="1174" y="1"/>
                    <a:pt x="105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59" name="Google Shape;4759;p32"/>
            <p:cNvSpPr/>
            <p:nvPr/>
          </p:nvSpPr>
          <p:spPr>
            <a:xfrm>
              <a:off x="5433400" y="1994850"/>
              <a:ext cx="31275" cy="13250"/>
            </a:xfrm>
            <a:custGeom>
              <a:avLst/>
              <a:gdLst/>
              <a:ahLst/>
              <a:cxnLst/>
              <a:rect l="l" t="t" r="r" b="b"/>
              <a:pathLst>
                <a:path w="1251" h="530" extrusionOk="0">
                  <a:moveTo>
                    <a:pt x="828" y="0"/>
                  </a:moveTo>
                  <a:cubicBezTo>
                    <a:pt x="581" y="0"/>
                    <a:pt x="335" y="29"/>
                    <a:pt x="84" y="67"/>
                  </a:cubicBezTo>
                  <a:cubicBezTo>
                    <a:pt x="13" y="126"/>
                    <a:pt x="1" y="210"/>
                    <a:pt x="48" y="305"/>
                  </a:cubicBezTo>
                  <a:cubicBezTo>
                    <a:pt x="84" y="376"/>
                    <a:pt x="179" y="424"/>
                    <a:pt x="239" y="483"/>
                  </a:cubicBezTo>
                  <a:cubicBezTo>
                    <a:pt x="258" y="503"/>
                    <a:pt x="289" y="512"/>
                    <a:pt x="318" y="512"/>
                  </a:cubicBezTo>
                  <a:cubicBezTo>
                    <a:pt x="342" y="512"/>
                    <a:pt x="366" y="506"/>
                    <a:pt x="382" y="495"/>
                  </a:cubicBezTo>
                  <a:lnTo>
                    <a:pt x="667" y="495"/>
                  </a:lnTo>
                  <a:cubicBezTo>
                    <a:pt x="667" y="507"/>
                    <a:pt x="679" y="507"/>
                    <a:pt x="715" y="519"/>
                  </a:cubicBezTo>
                  <a:cubicBezTo>
                    <a:pt x="729" y="526"/>
                    <a:pt x="741" y="529"/>
                    <a:pt x="752" y="529"/>
                  </a:cubicBezTo>
                  <a:cubicBezTo>
                    <a:pt x="778" y="529"/>
                    <a:pt x="797" y="512"/>
                    <a:pt x="822" y="495"/>
                  </a:cubicBezTo>
                  <a:cubicBezTo>
                    <a:pt x="858" y="495"/>
                    <a:pt x="906" y="483"/>
                    <a:pt x="953" y="483"/>
                  </a:cubicBezTo>
                  <a:lnTo>
                    <a:pt x="953" y="329"/>
                  </a:lnTo>
                  <a:cubicBezTo>
                    <a:pt x="1096" y="269"/>
                    <a:pt x="1191" y="186"/>
                    <a:pt x="1251" y="31"/>
                  </a:cubicBezTo>
                  <a:cubicBezTo>
                    <a:pt x="1109" y="10"/>
                    <a:pt x="968" y="0"/>
                    <a:pt x="82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60" name="Google Shape;4760;p32"/>
            <p:cNvSpPr/>
            <p:nvPr/>
          </p:nvSpPr>
          <p:spPr>
            <a:xfrm>
              <a:off x="5884350" y="1881325"/>
              <a:ext cx="32475" cy="10425"/>
            </a:xfrm>
            <a:custGeom>
              <a:avLst/>
              <a:gdLst/>
              <a:ahLst/>
              <a:cxnLst/>
              <a:rect l="l" t="t" r="r" b="b"/>
              <a:pathLst>
                <a:path w="1299" h="417" extrusionOk="0">
                  <a:moveTo>
                    <a:pt x="263" y="0"/>
                  </a:moveTo>
                  <a:cubicBezTo>
                    <a:pt x="144" y="0"/>
                    <a:pt x="13" y="36"/>
                    <a:pt x="13" y="179"/>
                  </a:cubicBezTo>
                  <a:cubicBezTo>
                    <a:pt x="1" y="310"/>
                    <a:pt x="108" y="393"/>
                    <a:pt x="227" y="405"/>
                  </a:cubicBezTo>
                  <a:cubicBezTo>
                    <a:pt x="477" y="417"/>
                    <a:pt x="739" y="417"/>
                    <a:pt x="1001" y="417"/>
                  </a:cubicBezTo>
                  <a:cubicBezTo>
                    <a:pt x="1132" y="322"/>
                    <a:pt x="1298" y="226"/>
                    <a:pt x="1144" y="24"/>
                  </a:cubicBezTo>
                  <a:lnTo>
                    <a:pt x="1144" y="24"/>
                  </a:lnTo>
                  <a:cubicBezTo>
                    <a:pt x="1046" y="86"/>
                    <a:pt x="950" y="108"/>
                    <a:pt x="855" y="108"/>
                  </a:cubicBezTo>
                  <a:cubicBezTo>
                    <a:pt x="658" y="108"/>
                    <a:pt x="463" y="16"/>
                    <a:pt x="26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61" name="Google Shape;4761;p32"/>
            <p:cNvSpPr/>
            <p:nvPr/>
          </p:nvSpPr>
          <p:spPr>
            <a:xfrm>
              <a:off x="5867975" y="2049775"/>
              <a:ext cx="36350" cy="14325"/>
            </a:xfrm>
            <a:custGeom>
              <a:avLst/>
              <a:gdLst/>
              <a:ahLst/>
              <a:cxnLst/>
              <a:rect l="l" t="t" r="r" b="b"/>
              <a:pathLst>
                <a:path w="1454" h="573" extrusionOk="0">
                  <a:moveTo>
                    <a:pt x="656" y="1"/>
                  </a:moveTo>
                  <a:cubicBezTo>
                    <a:pt x="465" y="1"/>
                    <a:pt x="263" y="25"/>
                    <a:pt x="72" y="25"/>
                  </a:cubicBezTo>
                  <a:cubicBezTo>
                    <a:pt x="1" y="84"/>
                    <a:pt x="1" y="168"/>
                    <a:pt x="25" y="263"/>
                  </a:cubicBezTo>
                  <a:cubicBezTo>
                    <a:pt x="120" y="346"/>
                    <a:pt x="179" y="453"/>
                    <a:pt x="227" y="572"/>
                  </a:cubicBezTo>
                  <a:cubicBezTo>
                    <a:pt x="418" y="525"/>
                    <a:pt x="596" y="489"/>
                    <a:pt x="787" y="441"/>
                  </a:cubicBezTo>
                  <a:cubicBezTo>
                    <a:pt x="850" y="481"/>
                    <a:pt x="915" y="494"/>
                    <a:pt x="980" y="494"/>
                  </a:cubicBezTo>
                  <a:cubicBezTo>
                    <a:pt x="1111" y="494"/>
                    <a:pt x="1243" y="441"/>
                    <a:pt x="1370" y="441"/>
                  </a:cubicBezTo>
                  <a:cubicBezTo>
                    <a:pt x="1453" y="334"/>
                    <a:pt x="1453" y="227"/>
                    <a:pt x="1394" y="120"/>
                  </a:cubicBezTo>
                  <a:cubicBezTo>
                    <a:pt x="1318" y="82"/>
                    <a:pt x="1239" y="73"/>
                    <a:pt x="1159" y="73"/>
                  </a:cubicBezTo>
                  <a:cubicBezTo>
                    <a:pt x="1086" y="73"/>
                    <a:pt x="1013" y="81"/>
                    <a:pt x="941" y="81"/>
                  </a:cubicBezTo>
                  <a:cubicBezTo>
                    <a:pt x="842" y="81"/>
                    <a:pt x="745" y="67"/>
                    <a:pt x="65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62" name="Google Shape;4762;p32"/>
            <p:cNvSpPr/>
            <p:nvPr/>
          </p:nvSpPr>
          <p:spPr>
            <a:xfrm>
              <a:off x="5654275" y="1871200"/>
              <a:ext cx="32450" cy="12225"/>
            </a:xfrm>
            <a:custGeom>
              <a:avLst/>
              <a:gdLst/>
              <a:ahLst/>
              <a:cxnLst/>
              <a:rect l="l" t="t" r="r" b="b"/>
              <a:pathLst>
                <a:path w="1298" h="489" extrusionOk="0">
                  <a:moveTo>
                    <a:pt x="1298" y="250"/>
                  </a:moveTo>
                  <a:cubicBezTo>
                    <a:pt x="1296" y="251"/>
                    <a:pt x="1294" y="251"/>
                    <a:pt x="1292" y="252"/>
                  </a:cubicBezTo>
                  <a:lnTo>
                    <a:pt x="1292" y="252"/>
                  </a:lnTo>
                  <a:cubicBezTo>
                    <a:pt x="1294" y="255"/>
                    <a:pt x="1296" y="259"/>
                    <a:pt x="1298" y="262"/>
                  </a:cubicBezTo>
                  <a:lnTo>
                    <a:pt x="1298" y="250"/>
                  </a:lnTo>
                  <a:close/>
                  <a:moveTo>
                    <a:pt x="1081" y="33"/>
                  </a:moveTo>
                  <a:cubicBezTo>
                    <a:pt x="1074" y="33"/>
                    <a:pt x="1067" y="34"/>
                    <a:pt x="1060" y="36"/>
                  </a:cubicBezTo>
                  <a:cubicBezTo>
                    <a:pt x="715" y="167"/>
                    <a:pt x="322" y="0"/>
                    <a:pt x="0" y="250"/>
                  </a:cubicBezTo>
                  <a:cubicBezTo>
                    <a:pt x="60" y="381"/>
                    <a:pt x="179" y="393"/>
                    <a:pt x="298" y="405"/>
                  </a:cubicBezTo>
                  <a:cubicBezTo>
                    <a:pt x="399" y="465"/>
                    <a:pt x="494" y="488"/>
                    <a:pt x="586" y="488"/>
                  </a:cubicBezTo>
                  <a:cubicBezTo>
                    <a:pt x="837" y="488"/>
                    <a:pt x="1058" y="314"/>
                    <a:pt x="1292" y="252"/>
                  </a:cubicBezTo>
                  <a:lnTo>
                    <a:pt x="1292" y="252"/>
                  </a:lnTo>
                  <a:cubicBezTo>
                    <a:pt x="1238" y="154"/>
                    <a:pt x="1164" y="33"/>
                    <a:pt x="1081" y="33"/>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63" name="Google Shape;4763;p32"/>
            <p:cNvSpPr/>
            <p:nvPr/>
          </p:nvSpPr>
          <p:spPr>
            <a:xfrm>
              <a:off x="5622425" y="1766425"/>
              <a:ext cx="42875" cy="10725"/>
            </a:xfrm>
            <a:custGeom>
              <a:avLst/>
              <a:gdLst/>
              <a:ahLst/>
              <a:cxnLst/>
              <a:rect l="l" t="t" r="r" b="b"/>
              <a:pathLst>
                <a:path w="1715" h="429" extrusionOk="0">
                  <a:moveTo>
                    <a:pt x="1363" y="1"/>
                  </a:moveTo>
                  <a:cubicBezTo>
                    <a:pt x="1280" y="1"/>
                    <a:pt x="1198" y="47"/>
                    <a:pt x="1119" y="119"/>
                  </a:cubicBezTo>
                  <a:cubicBezTo>
                    <a:pt x="1111" y="174"/>
                    <a:pt x="1098" y="191"/>
                    <a:pt x="1084" y="191"/>
                  </a:cubicBezTo>
                  <a:cubicBezTo>
                    <a:pt x="1057" y="191"/>
                    <a:pt x="1023" y="131"/>
                    <a:pt x="1000" y="131"/>
                  </a:cubicBezTo>
                  <a:lnTo>
                    <a:pt x="846" y="131"/>
                  </a:lnTo>
                  <a:cubicBezTo>
                    <a:pt x="774" y="191"/>
                    <a:pt x="703" y="221"/>
                    <a:pt x="631" y="221"/>
                  </a:cubicBezTo>
                  <a:cubicBezTo>
                    <a:pt x="560" y="221"/>
                    <a:pt x="488" y="191"/>
                    <a:pt x="417" y="131"/>
                  </a:cubicBezTo>
                  <a:cubicBezTo>
                    <a:pt x="392" y="123"/>
                    <a:pt x="372" y="114"/>
                    <a:pt x="346" y="114"/>
                  </a:cubicBezTo>
                  <a:cubicBezTo>
                    <a:pt x="336" y="114"/>
                    <a:pt x="324" y="116"/>
                    <a:pt x="310" y="119"/>
                  </a:cubicBezTo>
                  <a:cubicBezTo>
                    <a:pt x="143" y="155"/>
                    <a:pt x="0" y="215"/>
                    <a:pt x="0" y="417"/>
                  </a:cubicBezTo>
                  <a:cubicBezTo>
                    <a:pt x="322" y="417"/>
                    <a:pt x="667" y="429"/>
                    <a:pt x="1000" y="429"/>
                  </a:cubicBezTo>
                  <a:cubicBezTo>
                    <a:pt x="1238" y="417"/>
                    <a:pt x="1477" y="417"/>
                    <a:pt x="1715" y="405"/>
                  </a:cubicBezTo>
                  <a:cubicBezTo>
                    <a:pt x="1667" y="298"/>
                    <a:pt x="1619" y="215"/>
                    <a:pt x="1572" y="107"/>
                  </a:cubicBezTo>
                  <a:cubicBezTo>
                    <a:pt x="1502" y="32"/>
                    <a:pt x="1432" y="1"/>
                    <a:pt x="136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64" name="Google Shape;4764;p32"/>
            <p:cNvSpPr/>
            <p:nvPr/>
          </p:nvSpPr>
          <p:spPr>
            <a:xfrm>
              <a:off x="5441450" y="1791725"/>
              <a:ext cx="43175" cy="7425"/>
            </a:xfrm>
            <a:custGeom>
              <a:avLst/>
              <a:gdLst/>
              <a:ahLst/>
              <a:cxnLst/>
              <a:rect l="l" t="t" r="r" b="b"/>
              <a:pathLst>
                <a:path w="1727" h="297" extrusionOk="0">
                  <a:moveTo>
                    <a:pt x="84" y="0"/>
                  </a:moveTo>
                  <a:cubicBezTo>
                    <a:pt x="24" y="36"/>
                    <a:pt x="0" y="72"/>
                    <a:pt x="24" y="131"/>
                  </a:cubicBezTo>
                  <a:cubicBezTo>
                    <a:pt x="48" y="155"/>
                    <a:pt x="60" y="167"/>
                    <a:pt x="95" y="179"/>
                  </a:cubicBezTo>
                  <a:cubicBezTo>
                    <a:pt x="290" y="273"/>
                    <a:pt x="495" y="296"/>
                    <a:pt x="703" y="296"/>
                  </a:cubicBezTo>
                  <a:cubicBezTo>
                    <a:pt x="897" y="296"/>
                    <a:pt x="1093" y="276"/>
                    <a:pt x="1283" y="276"/>
                  </a:cubicBezTo>
                  <a:cubicBezTo>
                    <a:pt x="1353" y="276"/>
                    <a:pt x="1421" y="279"/>
                    <a:pt x="1488" y="286"/>
                  </a:cubicBezTo>
                  <a:cubicBezTo>
                    <a:pt x="1584" y="191"/>
                    <a:pt x="1727" y="155"/>
                    <a:pt x="164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65" name="Google Shape;4765;p32"/>
            <p:cNvSpPr/>
            <p:nvPr/>
          </p:nvSpPr>
          <p:spPr>
            <a:xfrm>
              <a:off x="5647425" y="2083725"/>
              <a:ext cx="72950" cy="5975"/>
            </a:xfrm>
            <a:custGeom>
              <a:avLst/>
              <a:gdLst/>
              <a:ahLst/>
              <a:cxnLst/>
              <a:rect l="l" t="t" r="r" b="b"/>
              <a:pathLst>
                <a:path w="2918" h="239" extrusionOk="0">
                  <a:moveTo>
                    <a:pt x="1209" y="0"/>
                  </a:moveTo>
                  <a:cubicBezTo>
                    <a:pt x="1027" y="0"/>
                    <a:pt x="846" y="18"/>
                    <a:pt x="667" y="48"/>
                  </a:cubicBezTo>
                  <a:cubicBezTo>
                    <a:pt x="441" y="48"/>
                    <a:pt x="215" y="60"/>
                    <a:pt x="0" y="84"/>
                  </a:cubicBezTo>
                  <a:cubicBezTo>
                    <a:pt x="196" y="196"/>
                    <a:pt x="397" y="222"/>
                    <a:pt x="600" y="222"/>
                  </a:cubicBezTo>
                  <a:cubicBezTo>
                    <a:pt x="776" y="222"/>
                    <a:pt x="953" y="202"/>
                    <a:pt x="1128" y="202"/>
                  </a:cubicBezTo>
                  <a:cubicBezTo>
                    <a:pt x="1242" y="202"/>
                    <a:pt x="1354" y="211"/>
                    <a:pt x="1465" y="238"/>
                  </a:cubicBezTo>
                  <a:cubicBezTo>
                    <a:pt x="1941" y="238"/>
                    <a:pt x="2405" y="226"/>
                    <a:pt x="2870" y="226"/>
                  </a:cubicBezTo>
                  <a:cubicBezTo>
                    <a:pt x="2917" y="167"/>
                    <a:pt x="2917" y="107"/>
                    <a:pt x="2870" y="48"/>
                  </a:cubicBezTo>
                  <a:cubicBezTo>
                    <a:pt x="2798" y="36"/>
                    <a:pt x="2727" y="24"/>
                    <a:pt x="2655" y="24"/>
                  </a:cubicBezTo>
                  <a:cubicBezTo>
                    <a:pt x="2633" y="25"/>
                    <a:pt x="2611" y="25"/>
                    <a:pt x="2588" y="25"/>
                  </a:cubicBezTo>
                  <a:cubicBezTo>
                    <a:pt x="2449" y="25"/>
                    <a:pt x="2308" y="9"/>
                    <a:pt x="2167" y="9"/>
                  </a:cubicBezTo>
                  <a:cubicBezTo>
                    <a:pt x="2051" y="9"/>
                    <a:pt x="1936" y="20"/>
                    <a:pt x="1822" y="60"/>
                  </a:cubicBezTo>
                  <a:cubicBezTo>
                    <a:pt x="1810" y="54"/>
                    <a:pt x="1801" y="51"/>
                    <a:pt x="1791" y="51"/>
                  </a:cubicBezTo>
                  <a:cubicBezTo>
                    <a:pt x="1780" y="51"/>
                    <a:pt x="1768" y="54"/>
                    <a:pt x="1751" y="60"/>
                  </a:cubicBezTo>
                  <a:cubicBezTo>
                    <a:pt x="1572" y="18"/>
                    <a:pt x="1390" y="0"/>
                    <a:pt x="120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66" name="Google Shape;4766;p32"/>
            <p:cNvSpPr/>
            <p:nvPr/>
          </p:nvSpPr>
          <p:spPr>
            <a:xfrm>
              <a:off x="5421200" y="1845225"/>
              <a:ext cx="29200" cy="10275"/>
            </a:xfrm>
            <a:custGeom>
              <a:avLst/>
              <a:gdLst/>
              <a:ahLst/>
              <a:cxnLst/>
              <a:rect l="l" t="t" r="r" b="b"/>
              <a:pathLst>
                <a:path w="1168" h="411" extrusionOk="0">
                  <a:moveTo>
                    <a:pt x="464" y="0"/>
                  </a:moveTo>
                  <a:cubicBezTo>
                    <a:pt x="306" y="0"/>
                    <a:pt x="151" y="22"/>
                    <a:pt x="1" y="111"/>
                  </a:cubicBezTo>
                  <a:cubicBezTo>
                    <a:pt x="12" y="218"/>
                    <a:pt x="12" y="301"/>
                    <a:pt x="12" y="408"/>
                  </a:cubicBezTo>
                  <a:cubicBezTo>
                    <a:pt x="54" y="409"/>
                    <a:pt x="96" y="410"/>
                    <a:pt x="137" y="410"/>
                  </a:cubicBezTo>
                  <a:cubicBezTo>
                    <a:pt x="496" y="410"/>
                    <a:pt x="836" y="365"/>
                    <a:pt x="1167" y="301"/>
                  </a:cubicBezTo>
                  <a:cubicBezTo>
                    <a:pt x="1132" y="194"/>
                    <a:pt x="1096" y="99"/>
                    <a:pt x="1013" y="15"/>
                  </a:cubicBezTo>
                  <a:cubicBezTo>
                    <a:pt x="978" y="18"/>
                    <a:pt x="944" y="19"/>
                    <a:pt x="910" y="19"/>
                  </a:cubicBezTo>
                  <a:cubicBezTo>
                    <a:pt x="761" y="19"/>
                    <a:pt x="611" y="0"/>
                    <a:pt x="46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67" name="Google Shape;4767;p32"/>
            <p:cNvSpPr/>
            <p:nvPr/>
          </p:nvSpPr>
          <p:spPr>
            <a:xfrm>
              <a:off x="5991500" y="2026625"/>
              <a:ext cx="40825" cy="12000"/>
            </a:xfrm>
            <a:custGeom>
              <a:avLst/>
              <a:gdLst/>
              <a:ahLst/>
              <a:cxnLst/>
              <a:rect l="l" t="t" r="r" b="b"/>
              <a:pathLst>
                <a:path w="1633" h="480" extrusionOk="0">
                  <a:moveTo>
                    <a:pt x="580" y="0"/>
                  </a:moveTo>
                  <a:cubicBezTo>
                    <a:pt x="424" y="0"/>
                    <a:pt x="275" y="50"/>
                    <a:pt x="144" y="236"/>
                  </a:cubicBezTo>
                  <a:cubicBezTo>
                    <a:pt x="108" y="284"/>
                    <a:pt x="49" y="320"/>
                    <a:pt x="1" y="367"/>
                  </a:cubicBezTo>
                  <a:cubicBezTo>
                    <a:pt x="75" y="450"/>
                    <a:pt x="149" y="480"/>
                    <a:pt x="223" y="480"/>
                  </a:cubicBezTo>
                  <a:cubicBezTo>
                    <a:pt x="341" y="480"/>
                    <a:pt x="460" y="406"/>
                    <a:pt x="584" y="355"/>
                  </a:cubicBezTo>
                  <a:cubicBezTo>
                    <a:pt x="591" y="355"/>
                    <a:pt x="597" y="355"/>
                    <a:pt x="603" y="355"/>
                  </a:cubicBezTo>
                  <a:cubicBezTo>
                    <a:pt x="805" y="355"/>
                    <a:pt x="1017" y="458"/>
                    <a:pt x="1216" y="458"/>
                  </a:cubicBezTo>
                  <a:cubicBezTo>
                    <a:pt x="1365" y="458"/>
                    <a:pt x="1507" y="401"/>
                    <a:pt x="1632" y="201"/>
                  </a:cubicBezTo>
                  <a:cubicBezTo>
                    <a:pt x="1620" y="82"/>
                    <a:pt x="1561" y="22"/>
                    <a:pt x="1442" y="10"/>
                  </a:cubicBezTo>
                  <a:cubicBezTo>
                    <a:pt x="1334" y="10"/>
                    <a:pt x="1239" y="10"/>
                    <a:pt x="1144" y="70"/>
                  </a:cubicBezTo>
                  <a:cubicBezTo>
                    <a:pt x="957" y="70"/>
                    <a:pt x="764" y="0"/>
                    <a:pt x="58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68" name="Google Shape;4768;p32"/>
            <p:cNvSpPr/>
            <p:nvPr/>
          </p:nvSpPr>
          <p:spPr>
            <a:xfrm>
              <a:off x="5387275" y="1973575"/>
              <a:ext cx="34250" cy="10125"/>
            </a:xfrm>
            <a:custGeom>
              <a:avLst/>
              <a:gdLst/>
              <a:ahLst/>
              <a:cxnLst/>
              <a:rect l="l" t="t" r="r" b="b"/>
              <a:pathLst>
                <a:path w="1370" h="405" extrusionOk="0">
                  <a:moveTo>
                    <a:pt x="1191" y="1"/>
                  </a:moveTo>
                  <a:cubicBezTo>
                    <a:pt x="905" y="25"/>
                    <a:pt x="643" y="37"/>
                    <a:pt x="357" y="37"/>
                  </a:cubicBezTo>
                  <a:cubicBezTo>
                    <a:pt x="357" y="49"/>
                    <a:pt x="346" y="49"/>
                    <a:pt x="310" y="61"/>
                  </a:cubicBezTo>
                  <a:cubicBezTo>
                    <a:pt x="286" y="61"/>
                    <a:pt x="250" y="61"/>
                    <a:pt x="226" y="13"/>
                  </a:cubicBezTo>
                  <a:cubicBezTo>
                    <a:pt x="179" y="37"/>
                    <a:pt x="119" y="37"/>
                    <a:pt x="72" y="37"/>
                  </a:cubicBezTo>
                  <a:cubicBezTo>
                    <a:pt x="0" y="132"/>
                    <a:pt x="0" y="239"/>
                    <a:pt x="107" y="334"/>
                  </a:cubicBezTo>
                  <a:cubicBezTo>
                    <a:pt x="336" y="366"/>
                    <a:pt x="562" y="405"/>
                    <a:pt x="786" y="405"/>
                  </a:cubicBezTo>
                  <a:cubicBezTo>
                    <a:pt x="981" y="405"/>
                    <a:pt x="1175" y="375"/>
                    <a:pt x="1369" y="287"/>
                  </a:cubicBezTo>
                  <a:cubicBezTo>
                    <a:pt x="1358" y="156"/>
                    <a:pt x="1310" y="61"/>
                    <a:pt x="119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69" name="Google Shape;4769;p32"/>
            <p:cNvSpPr/>
            <p:nvPr/>
          </p:nvSpPr>
          <p:spPr>
            <a:xfrm>
              <a:off x="5725400" y="2099775"/>
              <a:ext cx="41100" cy="12725"/>
            </a:xfrm>
            <a:custGeom>
              <a:avLst/>
              <a:gdLst/>
              <a:ahLst/>
              <a:cxnLst/>
              <a:rect l="l" t="t" r="r" b="b"/>
              <a:pathLst>
                <a:path w="1644" h="509" extrusionOk="0">
                  <a:moveTo>
                    <a:pt x="764" y="1"/>
                  </a:moveTo>
                  <a:cubicBezTo>
                    <a:pt x="614" y="1"/>
                    <a:pt x="462" y="11"/>
                    <a:pt x="310" y="37"/>
                  </a:cubicBezTo>
                  <a:cubicBezTo>
                    <a:pt x="251" y="168"/>
                    <a:pt x="132" y="251"/>
                    <a:pt x="1" y="311"/>
                  </a:cubicBezTo>
                  <a:cubicBezTo>
                    <a:pt x="29" y="440"/>
                    <a:pt x="80" y="509"/>
                    <a:pt x="149" y="509"/>
                  </a:cubicBezTo>
                  <a:cubicBezTo>
                    <a:pt x="195" y="509"/>
                    <a:pt x="249" y="479"/>
                    <a:pt x="310" y="418"/>
                  </a:cubicBezTo>
                  <a:cubicBezTo>
                    <a:pt x="417" y="287"/>
                    <a:pt x="584" y="335"/>
                    <a:pt x="715" y="311"/>
                  </a:cubicBezTo>
                  <a:cubicBezTo>
                    <a:pt x="864" y="352"/>
                    <a:pt x="1016" y="373"/>
                    <a:pt x="1168" y="373"/>
                  </a:cubicBezTo>
                  <a:cubicBezTo>
                    <a:pt x="1319" y="373"/>
                    <a:pt x="1471" y="352"/>
                    <a:pt x="1620" y="311"/>
                  </a:cubicBezTo>
                  <a:lnTo>
                    <a:pt x="1644" y="311"/>
                  </a:lnTo>
                  <a:cubicBezTo>
                    <a:pt x="1537" y="227"/>
                    <a:pt x="1429" y="120"/>
                    <a:pt x="1322" y="37"/>
                  </a:cubicBezTo>
                  <a:cubicBezTo>
                    <a:pt x="1142" y="17"/>
                    <a:pt x="955" y="1"/>
                    <a:pt x="76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70" name="Google Shape;4770;p32"/>
            <p:cNvSpPr/>
            <p:nvPr/>
          </p:nvSpPr>
          <p:spPr>
            <a:xfrm>
              <a:off x="5646825" y="2060500"/>
              <a:ext cx="43775" cy="10425"/>
            </a:xfrm>
            <a:custGeom>
              <a:avLst/>
              <a:gdLst/>
              <a:ahLst/>
              <a:cxnLst/>
              <a:rect l="l" t="t" r="r" b="b"/>
              <a:pathLst>
                <a:path w="1751" h="417" extrusionOk="0">
                  <a:moveTo>
                    <a:pt x="1751" y="1"/>
                  </a:moveTo>
                  <a:lnTo>
                    <a:pt x="1751" y="1"/>
                  </a:lnTo>
                  <a:cubicBezTo>
                    <a:pt x="1274" y="12"/>
                    <a:pt x="798" y="12"/>
                    <a:pt x="298" y="12"/>
                  </a:cubicBezTo>
                  <a:cubicBezTo>
                    <a:pt x="262" y="48"/>
                    <a:pt x="203" y="120"/>
                    <a:pt x="120" y="143"/>
                  </a:cubicBezTo>
                  <a:cubicBezTo>
                    <a:pt x="84" y="167"/>
                    <a:pt x="36" y="203"/>
                    <a:pt x="0" y="251"/>
                  </a:cubicBezTo>
                  <a:lnTo>
                    <a:pt x="0" y="322"/>
                  </a:lnTo>
                  <a:cubicBezTo>
                    <a:pt x="112" y="390"/>
                    <a:pt x="219" y="417"/>
                    <a:pt x="323" y="417"/>
                  </a:cubicBezTo>
                  <a:cubicBezTo>
                    <a:pt x="655" y="417"/>
                    <a:pt x="960" y="153"/>
                    <a:pt x="1286" y="143"/>
                  </a:cubicBezTo>
                  <a:cubicBezTo>
                    <a:pt x="1453" y="132"/>
                    <a:pt x="1644" y="167"/>
                    <a:pt x="175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71" name="Google Shape;4771;p32"/>
            <p:cNvSpPr/>
            <p:nvPr/>
          </p:nvSpPr>
          <p:spPr>
            <a:xfrm>
              <a:off x="5478650" y="1789175"/>
              <a:ext cx="33950" cy="9725"/>
            </a:xfrm>
            <a:custGeom>
              <a:avLst/>
              <a:gdLst/>
              <a:ahLst/>
              <a:cxnLst/>
              <a:rect l="l" t="t" r="r" b="b"/>
              <a:pathLst>
                <a:path w="1358" h="389" extrusionOk="0">
                  <a:moveTo>
                    <a:pt x="642" y="0"/>
                  </a:moveTo>
                  <a:cubicBezTo>
                    <a:pt x="482" y="0"/>
                    <a:pt x="319" y="32"/>
                    <a:pt x="155" y="102"/>
                  </a:cubicBezTo>
                  <a:cubicBezTo>
                    <a:pt x="96" y="198"/>
                    <a:pt x="48" y="293"/>
                    <a:pt x="0" y="388"/>
                  </a:cubicBezTo>
                  <a:cubicBezTo>
                    <a:pt x="76" y="350"/>
                    <a:pt x="155" y="341"/>
                    <a:pt x="235" y="341"/>
                  </a:cubicBezTo>
                  <a:cubicBezTo>
                    <a:pt x="308" y="341"/>
                    <a:pt x="382" y="349"/>
                    <a:pt x="454" y="349"/>
                  </a:cubicBezTo>
                  <a:cubicBezTo>
                    <a:pt x="553" y="349"/>
                    <a:pt x="649" y="335"/>
                    <a:pt x="739" y="269"/>
                  </a:cubicBezTo>
                  <a:lnTo>
                    <a:pt x="751" y="257"/>
                  </a:lnTo>
                  <a:cubicBezTo>
                    <a:pt x="916" y="311"/>
                    <a:pt x="1008" y="340"/>
                    <a:pt x="1080" y="340"/>
                  </a:cubicBezTo>
                  <a:cubicBezTo>
                    <a:pt x="1168" y="340"/>
                    <a:pt x="1227" y="296"/>
                    <a:pt x="1358" y="198"/>
                  </a:cubicBezTo>
                  <a:cubicBezTo>
                    <a:pt x="1127" y="75"/>
                    <a:pt x="887" y="0"/>
                    <a:pt x="64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72" name="Google Shape;4772;p32"/>
            <p:cNvSpPr/>
            <p:nvPr/>
          </p:nvSpPr>
          <p:spPr>
            <a:xfrm>
              <a:off x="5941450" y="1992350"/>
              <a:ext cx="39375" cy="7775"/>
            </a:xfrm>
            <a:custGeom>
              <a:avLst/>
              <a:gdLst/>
              <a:ahLst/>
              <a:cxnLst/>
              <a:rect l="l" t="t" r="r" b="b"/>
              <a:pathLst>
                <a:path w="1575" h="311" extrusionOk="0">
                  <a:moveTo>
                    <a:pt x="122" y="0"/>
                  </a:moveTo>
                  <a:cubicBezTo>
                    <a:pt x="145" y="81"/>
                    <a:pt x="0" y="251"/>
                    <a:pt x="164" y="251"/>
                  </a:cubicBezTo>
                  <a:cubicBezTo>
                    <a:pt x="169" y="251"/>
                    <a:pt x="175" y="250"/>
                    <a:pt x="181" y="250"/>
                  </a:cubicBezTo>
                  <a:cubicBezTo>
                    <a:pt x="200" y="249"/>
                    <a:pt x="219" y="249"/>
                    <a:pt x="239" y="249"/>
                  </a:cubicBezTo>
                  <a:cubicBezTo>
                    <a:pt x="485" y="249"/>
                    <a:pt x="722" y="311"/>
                    <a:pt x="960" y="311"/>
                  </a:cubicBezTo>
                  <a:cubicBezTo>
                    <a:pt x="978" y="311"/>
                    <a:pt x="996" y="310"/>
                    <a:pt x="1015" y="310"/>
                  </a:cubicBezTo>
                  <a:cubicBezTo>
                    <a:pt x="1110" y="298"/>
                    <a:pt x="1193" y="286"/>
                    <a:pt x="1277" y="286"/>
                  </a:cubicBezTo>
                  <a:cubicBezTo>
                    <a:pt x="1372" y="191"/>
                    <a:pt x="1467" y="107"/>
                    <a:pt x="1574" y="12"/>
                  </a:cubicBezTo>
                  <a:cubicBezTo>
                    <a:pt x="1098" y="12"/>
                    <a:pt x="598" y="0"/>
                    <a:pt x="12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73" name="Google Shape;4773;p32"/>
            <p:cNvSpPr/>
            <p:nvPr/>
          </p:nvSpPr>
          <p:spPr>
            <a:xfrm>
              <a:off x="5735225" y="2056925"/>
              <a:ext cx="32775" cy="15150"/>
            </a:xfrm>
            <a:custGeom>
              <a:avLst/>
              <a:gdLst/>
              <a:ahLst/>
              <a:cxnLst/>
              <a:rect l="l" t="t" r="r" b="b"/>
              <a:pathLst>
                <a:path w="1311" h="606" extrusionOk="0">
                  <a:moveTo>
                    <a:pt x="513" y="1"/>
                  </a:moveTo>
                  <a:cubicBezTo>
                    <a:pt x="322" y="144"/>
                    <a:pt x="1" y="215"/>
                    <a:pt x="239" y="560"/>
                  </a:cubicBezTo>
                  <a:cubicBezTo>
                    <a:pt x="392" y="530"/>
                    <a:pt x="545" y="396"/>
                    <a:pt x="698" y="396"/>
                  </a:cubicBezTo>
                  <a:cubicBezTo>
                    <a:pt x="783" y="396"/>
                    <a:pt x="868" y="437"/>
                    <a:pt x="953" y="560"/>
                  </a:cubicBezTo>
                  <a:cubicBezTo>
                    <a:pt x="953" y="572"/>
                    <a:pt x="965" y="584"/>
                    <a:pt x="989" y="596"/>
                  </a:cubicBezTo>
                  <a:cubicBezTo>
                    <a:pt x="999" y="603"/>
                    <a:pt x="1008" y="606"/>
                    <a:pt x="1017" y="606"/>
                  </a:cubicBezTo>
                  <a:cubicBezTo>
                    <a:pt x="1039" y="606"/>
                    <a:pt x="1058" y="586"/>
                    <a:pt x="1084" y="560"/>
                  </a:cubicBezTo>
                  <a:cubicBezTo>
                    <a:pt x="1310" y="346"/>
                    <a:pt x="1251" y="179"/>
                    <a:pt x="989" y="84"/>
                  </a:cubicBezTo>
                  <a:cubicBezTo>
                    <a:pt x="846" y="25"/>
                    <a:pt x="679" y="25"/>
                    <a:pt x="51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74" name="Google Shape;4774;p32"/>
            <p:cNvSpPr/>
            <p:nvPr/>
          </p:nvSpPr>
          <p:spPr>
            <a:xfrm>
              <a:off x="5607825" y="1973050"/>
              <a:ext cx="32775" cy="9725"/>
            </a:xfrm>
            <a:custGeom>
              <a:avLst/>
              <a:gdLst/>
              <a:ahLst/>
              <a:cxnLst/>
              <a:rect l="l" t="t" r="r" b="b"/>
              <a:pathLst>
                <a:path w="1311" h="389" extrusionOk="0">
                  <a:moveTo>
                    <a:pt x="290" y="1"/>
                  </a:moveTo>
                  <a:cubicBezTo>
                    <a:pt x="194" y="1"/>
                    <a:pt x="98" y="16"/>
                    <a:pt x="1" y="58"/>
                  </a:cubicBezTo>
                  <a:lnTo>
                    <a:pt x="1" y="201"/>
                  </a:lnTo>
                  <a:cubicBezTo>
                    <a:pt x="225" y="284"/>
                    <a:pt x="447" y="388"/>
                    <a:pt x="679" y="388"/>
                  </a:cubicBezTo>
                  <a:cubicBezTo>
                    <a:pt x="878" y="388"/>
                    <a:pt x="1085" y="312"/>
                    <a:pt x="1310" y="82"/>
                  </a:cubicBezTo>
                  <a:lnTo>
                    <a:pt x="1310" y="82"/>
                  </a:lnTo>
                  <a:cubicBezTo>
                    <a:pt x="1233" y="98"/>
                    <a:pt x="1159" y="105"/>
                    <a:pt x="1086" y="105"/>
                  </a:cubicBezTo>
                  <a:cubicBezTo>
                    <a:pt x="798" y="105"/>
                    <a:pt x="543" y="1"/>
                    <a:pt x="29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75" name="Google Shape;4775;p32"/>
            <p:cNvSpPr/>
            <p:nvPr/>
          </p:nvSpPr>
          <p:spPr>
            <a:xfrm>
              <a:off x="6110275" y="1884825"/>
              <a:ext cx="28600" cy="14750"/>
            </a:xfrm>
            <a:custGeom>
              <a:avLst/>
              <a:gdLst/>
              <a:ahLst/>
              <a:cxnLst/>
              <a:rect l="l" t="t" r="r" b="b"/>
              <a:pathLst>
                <a:path w="1144" h="590" extrusionOk="0">
                  <a:moveTo>
                    <a:pt x="721" y="0"/>
                  </a:moveTo>
                  <a:cubicBezTo>
                    <a:pt x="601" y="0"/>
                    <a:pt x="490" y="19"/>
                    <a:pt x="429" y="158"/>
                  </a:cubicBezTo>
                  <a:cubicBezTo>
                    <a:pt x="429" y="193"/>
                    <a:pt x="417" y="217"/>
                    <a:pt x="393" y="217"/>
                  </a:cubicBezTo>
                  <a:cubicBezTo>
                    <a:pt x="378" y="223"/>
                    <a:pt x="365" y="226"/>
                    <a:pt x="354" y="226"/>
                  </a:cubicBezTo>
                  <a:cubicBezTo>
                    <a:pt x="322" y="226"/>
                    <a:pt x="307" y="202"/>
                    <a:pt x="298" y="158"/>
                  </a:cubicBezTo>
                  <a:cubicBezTo>
                    <a:pt x="251" y="146"/>
                    <a:pt x="191" y="146"/>
                    <a:pt x="143" y="146"/>
                  </a:cubicBezTo>
                  <a:cubicBezTo>
                    <a:pt x="24" y="205"/>
                    <a:pt x="12" y="324"/>
                    <a:pt x="1" y="443"/>
                  </a:cubicBezTo>
                  <a:cubicBezTo>
                    <a:pt x="191" y="539"/>
                    <a:pt x="379" y="589"/>
                    <a:pt x="568" y="589"/>
                  </a:cubicBezTo>
                  <a:cubicBezTo>
                    <a:pt x="757" y="589"/>
                    <a:pt x="947" y="539"/>
                    <a:pt x="1144" y="432"/>
                  </a:cubicBezTo>
                  <a:cubicBezTo>
                    <a:pt x="858" y="420"/>
                    <a:pt x="858" y="205"/>
                    <a:pt x="858" y="3"/>
                  </a:cubicBezTo>
                  <a:cubicBezTo>
                    <a:pt x="812" y="3"/>
                    <a:pt x="766" y="0"/>
                    <a:pt x="72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76" name="Google Shape;4776;p32"/>
            <p:cNvSpPr/>
            <p:nvPr/>
          </p:nvSpPr>
          <p:spPr>
            <a:xfrm>
              <a:off x="5681950" y="1988325"/>
              <a:ext cx="33950" cy="11775"/>
            </a:xfrm>
            <a:custGeom>
              <a:avLst/>
              <a:gdLst/>
              <a:ahLst/>
              <a:cxnLst/>
              <a:rect l="l" t="t" r="r" b="b"/>
              <a:pathLst>
                <a:path w="1358" h="471" extrusionOk="0">
                  <a:moveTo>
                    <a:pt x="805" y="1"/>
                  </a:moveTo>
                  <a:cubicBezTo>
                    <a:pt x="653" y="1"/>
                    <a:pt x="502" y="28"/>
                    <a:pt x="358" y="66"/>
                  </a:cubicBezTo>
                  <a:cubicBezTo>
                    <a:pt x="0" y="149"/>
                    <a:pt x="119" y="328"/>
                    <a:pt x="346" y="471"/>
                  </a:cubicBezTo>
                  <a:cubicBezTo>
                    <a:pt x="437" y="404"/>
                    <a:pt x="532" y="371"/>
                    <a:pt x="628" y="371"/>
                  </a:cubicBezTo>
                  <a:cubicBezTo>
                    <a:pt x="719" y="371"/>
                    <a:pt x="812" y="401"/>
                    <a:pt x="905" y="459"/>
                  </a:cubicBezTo>
                  <a:cubicBezTo>
                    <a:pt x="977" y="256"/>
                    <a:pt x="1143" y="173"/>
                    <a:pt x="1358" y="161"/>
                  </a:cubicBezTo>
                  <a:cubicBezTo>
                    <a:pt x="1180" y="43"/>
                    <a:pt x="992" y="1"/>
                    <a:pt x="80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77" name="Google Shape;4777;p32"/>
            <p:cNvSpPr/>
            <p:nvPr/>
          </p:nvSpPr>
          <p:spPr>
            <a:xfrm>
              <a:off x="6044200" y="1879225"/>
              <a:ext cx="24725" cy="17000"/>
            </a:xfrm>
            <a:custGeom>
              <a:avLst/>
              <a:gdLst/>
              <a:ahLst/>
              <a:cxnLst/>
              <a:rect l="l" t="t" r="r" b="b"/>
              <a:pathLst>
                <a:path w="989" h="680" extrusionOk="0">
                  <a:moveTo>
                    <a:pt x="893" y="84"/>
                  </a:moveTo>
                  <a:cubicBezTo>
                    <a:pt x="596" y="203"/>
                    <a:pt x="96" y="1"/>
                    <a:pt x="0" y="679"/>
                  </a:cubicBezTo>
                  <a:cubicBezTo>
                    <a:pt x="322" y="406"/>
                    <a:pt x="679" y="608"/>
                    <a:pt x="917" y="370"/>
                  </a:cubicBezTo>
                  <a:cubicBezTo>
                    <a:pt x="989" y="322"/>
                    <a:pt x="989" y="263"/>
                    <a:pt x="917" y="227"/>
                  </a:cubicBezTo>
                  <a:cubicBezTo>
                    <a:pt x="917" y="179"/>
                    <a:pt x="917" y="132"/>
                    <a:pt x="893" y="84"/>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78" name="Google Shape;4778;p32"/>
            <p:cNvSpPr/>
            <p:nvPr/>
          </p:nvSpPr>
          <p:spPr>
            <a:xfrm>
              <a:off x="5366350" y="1759900"/>
              <a:ext cx="40600" cy="7500"/>
            </a:xfrm>
            <a:custGeom>
              <a:avLst/>
              <a:gdLst/>
              <a:ahLst/>
              <a:cxnLst/>
              <a:rect l="l" t="t" r="r" b="b"/>
              <a:pathLst>
                <a:path w="1624" h="300" extrusionOk="0">
                  <a:moveTo>
                    <a:pt x="127" y="0"/>
                  </a:moveTo>
                  <a:cubicBezTo>
                    <a:pt x="56" y="0"/>
                    <a:pt x="0" y="25"/>
                    <a:pt x="16" y="142"/>
                  </a:cubicBezTo>
                  <a:cubicBezTo>
                    <a:pt x="26" y="258"/>
                    <a:pt x="139" y="299"/>
                    <a:pt x="247" y="299"/>
                  </a:cubicBezTo>
                  <a:cubicBezTo>
                    <a:pt x="261" y="299"/>
                    <a:pt x="275" y="298"/>
                    <a:pt x="290" y="297"/>
                  </a:cubicBezTo>
                  <a:cubicBezTo>
                    <a:pt x="401" y="270"/>
                    <a:pt x="515" y="263"/>
                    <a:pt x="630" y="263"/>
                  </a:cubicBezTo>
                  <a:cubicBezTo>
                    <a:pt x="762" y="263"/>
                    <a:pt x="896" y="272"/>
                    <a:pt x="1029" y="272"/>
                  </a:cubicBezTo>
                  <a:cubicBezTo>
                    <a:pt x="1233" y="272"/>
                    <a:pt x="1434" y="249"/>
                    <a:pt x="1623" y="130"/>
                  </a:cubicBezTo>
                  <a:cubicBezTo>
                    <a:pt x="1159" y="83"/>
                    <a:pt x="706" y="35"/>
                    <a:pt x="242" y="11"/>
                  </a:cubicBezTo>
                  <a:cubicBezTo>
                    <a:pt x="205" y="7"/>
                    <a:pt x="164" y="0"/>
                    <a:pt x="12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79" name="Google Shape;4779;p32"/>
            <p:cNvSpPr/>
            <p:nvPr/>
          </p:nvSpPr>
          <p:spPr>
            <a:xfrm>
              <a:off x="5429475" y="1904525"/>
              <a:ext cx="34900" cy="12225"/>
            </a:xfrm>
            <a:custGeom>
              <a:avLst/>
              <a:gdLst/>
              <a:ahLst/>
              <a:cxnLst/>
              <a:rect l="l" t="t" r="r" b="b"/>
              <a:pathLst>
                <a:path w="1396" h="489" extrusionOk="0">
                  <a:moveTo>
                    <a:pt x="576" y="0"/>
                  </a:moveTo>
                  <a:cubicBezTo>
                    <a:pt x="464" y="0"/>
                    <a:pt x="353" y="22"/>
                    <a:pt x="241" y="72"/>
                  </a:cubicBezTo>
                  <a:cubicBezTo>
                    <a:pt x="193" y="84"/>
                    <a:pt x="158" y="84"/>
                    <a:pt x="110" y="108"/>
                  </a:cubicBezTo>
                  <a:cubicBezTo>
                    <a:pt x="1" y="416"/>
                    <a:pt x="165" y="484"/>
                    <a:pt x="361" y="484"/>
                  </a:cubicBezTo>
                  <a:cubicBezTo>
                    <a:pt x="400" y="484"/>
                    <a:pt x="440" y="481"/>
                    <a:pt x="479" y="477"/>
                  </a:cubicBezTo>
                  <a:cubicBezTo>
                    <a:pt x="753" y="441"/>
                    <a:pt x="1003" y="489"/>
                    <a:pt x="1253" y="382"/>
                  </a:cubicBezTo>
                  <a:lnTo>
                    <a:pt x="1253" y="370"/>
                  </a:lnTo>
                  <a:cubicBezTo>
                    <a:pt x="1301" y="310"/>
                    <a:pt x="1348" y="263"/>
                    <a:pt x="1396" y="227"/>
                  </a:cubicBezTo>
                  <a:cubicBezTo>
                    <a:pt x="1331" y="89"/>
                    <a:pt x="1228" y="67"/>
                    <a:pt x="1116" y="67"/>
                  </a:cubicBezTo>
                  <a:cubicBezTo>
                    <a:pt x="1063" y="67"/>
                    <a:pt x="1009" y="72"/>
                    <a:pt x="955" y="72"/>
                  </a:cubicBezTo>
                  <a:cubicBezTo>
                    <a:pt x="829" y="28"/>
                    <a:pt x="703" y="0"/>
                    <a:pt x="57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80" name="Google Shape;4780;p32"/>
            <p:cNvSpPr/>
            <p:nvPr/>
          </p:nvSpPr>
          <p:spPr>
            <a:xfrm>
              <a:off x="5734050" y="1770575"/>
              <a:ext cx="39300" cy="13275"/>
            </a:xfrm>
            <a:custGeom>
              <a:avLst/>
              <a:gdLst/>
              <a:ahLst/>
              <a:cxnLst/>
              <a:rect l="l" t="t" r="r" b="b"/>
              <a:pathLst>
                <a:path w="1572" h="531" extrusionOk="0">
                  <a:moveTo>
                    <a:pt x="857" y="60"/>
                  </a:moveTo>
                  <a:cubicBezTo>
                    <a:pt x="786" y="60"/>
                    <a:pt x="714" y="72"/>
                    <a:pt x="655" y="84"/>
                  </a:cubicBezTo>
                  <a:cubicBezTo>
                    <a:pt x="441" y="191"/>
                    <a:pt x="0" y="1"/>
                    <a:pt x="131" y="501"/>
                  </a:cubicBezTo>
                  <a:cubicBezTo>
                    <a:pt x="207" y="522"/>
                    <a:pt x="281" y="530"/>
                    <a:pt x="355" y="530"/>
                  </a:cubicBezTo>
                  <a:cubicBezTo>
                    <a:pt x="618" y="530"/>
                    <a:pt x="871" y="424"/>
                    <a:pt x="1131" y="406"/>
                  </a:cubicBezTo>
                  <a:cubicBezTo>
                    <a:pt x="1214" y="227"/>
                    <a:pt x="1488" y="299"/>
                    <a:pt x="1572" y="108"/>
                  </a:cubicBezTo>
                  <a:cubicBezTo>
                    <a:pt x="1515" y="80"/>
                    <a:pt x="1463" y="65"/>
                    <a:pt x="1412" y="65"/>
                  </a:cubicBezTo>
                  <a:cubicBezTo>
                    <a:pt x="1356" y="65"/>
                    <a:pt x="1301" y="83"/>
                    <a:pt x="1238" y="120"/>
                  </a:cubicBezTo>
                  <a:cubicBezTo>
                    <a:pt x="1220" y="114"/>
                    <a:pt x="1208" y="111"/>
                    <a:pt x="1197" y="111"/>
                  </a:cubicBezTo>
                  <a:cubicBezTo>
                    <a:pt x="1185" y="111"/>
                    <a:pt x="1173" y="114"/>
                    <a:pt x="1155" y="120"/>
                  </a:cubicBezTo>
                  <a:cubicBezTo>
                    <a:pt x="1072" y="60"/>
                    <a:pt x="964" y="60"/>
                    <a:pt x="857" y="6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81" name="Google Shape;4781;p32"/>
            <p:cNvSpPr/>
            <p:nvPr/>
          </p:nvSpPr>
          <p:spPr>
            <a:xfrm>
              <a:off x="5927525" y="2049950"/>
              <a:ext cx="39300" cy="18725"/>
            </a:xfrm>
            <a:custGeom>
              <a:avLst/>
              <a:gdLst/>
              <a:ahLst/>
              <a:cxnLst/>
              <a:rect l="l" t="t" r="r" b="b"/>
              <a:pathLst>
                <a:path w="1572" h="749" extrusionOk="0">
                  <a:moveTo>
                    <a:pt x="1227" y="1"/>
                  </a:moveTo>
                  <a:cubicBezTo>
                    <a:pt x="1162" y="1"/>
                    <a:pt x="1085" y="47"/>
                    <a:pt x="1000" y="137"/>
                  </a:cubicBezTo>
                  <a:cubicBezTo>
                    <a:pt x="1012" y="161"/>
                    <a:pt x="1012" y="196"/>
                    <a:pt x="1012" y="220"/>
                  </a:cubicBezTo>
                  <a:cubicBezTo>
                    <a:pt x="949" y="380"/>
                    <a:pt x="843" y="414"/>
                    <a:pt x="727" y="414"/>
                  </a:cubicBezTo>
                  <a:cubicBezTo>
                    <a:pt x="640" y="414"/>
                    <a:pt x="549" y="395"/>
                    <a:pt x="465" y="395"/>
                  </a:cubicBezTo>
                  <a:cubicBezTo>
                    <a:pt x="427" y="395"/>
                    <a:pt x="391" y="399"/>
                    <a:pt x="357" y="411"/>
                  </a:cubicBezTo>
                  <a:cubicBezTo>
                    <a:pt x="226" y="434"/>
                    <a:pt x="83" y="458"/>
                    <a:pt x="0" y="577"/>
                  </a:cubicBezTo>
                  <a:cubicBezTo>
                    <a:pt x="258" y="695"/>
                    <a:pt x="514" y="749"/>
                    <a:pt x="771" y="749"/>
                  </a:cubicBezTo>
                  <a:cubicBezTo>
                    <a:pt x="1035" y="749"/>
                    <a:pt x="1300" y="692"/>
                    <a:pt x="1572" y="589"/>
                  </a:cubicBezTo>
                  <a:cubicBezTo>
                    <a:pt x="1453" y="518"/>
                    <a:pt x="1429" y="399"/>
                    <a:pt x="1429" y="268"/>
                  </a:cubicBezTo>
                  <a:cubicBezTo>
                    <a:pt x="1387" y="88"/>
                    <a:pt x="1318" y="1"/>
                    <a:pt x="122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82" name="Google Shape;4782;p32"/>
            <p:cNvSpPr/>
            <p:nvPr/>
          </p:nvSpPr>
          <p:spPr>
            <a:xfrm>
              <a:off x="5812625" y="1783975"/>
              <a:ext cx="25925" cy="14625"/>
            </a:xfrm>
            <a:custGeom>
              <a:avLst/>
              <a:gdLst/>
              <a:ahLst/>
              <a:cxnLst/>
              <a:rect l="l" t="t" r="r" b="b"/>
              <a:pathLst>
                <a:path w="1037" h="585" extrusionOk="0">
                  <a:moveTo>
                    <a:pt x="143" y="1"/>
                  </a:moveTo>
                  <a:cubicBezTo>
                    <a:pt x="96" y="1"/>
                    <a:pt x="36" y="13"/>
                    <a:pt x="0" y="13"/>
                  </a:cubicBezTo>
                  <a:lnTo>
                    <a:pt x="0" y="286"/>
                  </a:lnTo>
                  <a:lnTo>
                    <a:pt x="12" y="310"/>
                  </a:lnTo>
                  <a:cubicBezTo>
                    <a:pt x="143" y="406"/>
                    <a:pt x="357" y="382"/>
                    <a:pt x="429" y="584"/>
                  </a:cubicBezTo>
                  <a:lnTo>
                    <a:pt x="715" y="584"/>
                  </a:lnTo>
                  <a:cubicBezTo>
                    <a:pt x="715" y="382"/>
                    <a:pt x="798" y="251"/>
                    <a:pt x="977" y="179"/>
                  </a:cubicBezTo>
                  <a:cubicBezTo>
                    <a:pt x="1036" y="132"/>
                    <a:pt x="1036" y="84"/>
                    <a:pt x="1012" y="13"/>
                  </a:cubicBezTo>
                  <a:cubicBezTo>
                    <a:pt x="727" y="13"/>
                    <a:pt x="429" y="1"/>
                    <a:pt x="14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83" name="Google Shape;4783;p32"/>
            <p:cNvSpPr/>
            <p:nvPr/>
          </p:nvSpPr>
          <p:spPr>
            <a:xfrm>
              <a:off x="5314650" y="1876800"/>
              <a:ext cx="28000" cy="8400"/>
            </a:xfrm>
            <a:custGeom>
              <a:avLst/>
              <a:gdLst/>
              <a:ahLst/>
              <a:cxnLst/>
              <a:rect l="l" t="t" r="r" b="b"/>
              <a:pathLst>
                <a:path w="1120" h="336" extrusionOk="0">
                  <a:moveTo>
                    <a:pt x="304" y="0"/>
                  </a:moveTo>
                  <a:cubicBezTo>
                    <a:pt x="267" y="0"/>
                    <a:pt x="229" y="1"/>
                    <a:pt x="191" y="2"/>
                  </a:cubicBezTo>
                  <a:cubicBezTo>
                    <a:pt x="107" y="2"/>
                    <a:pt x="0" y="62"/>
                    <a:pt x="0" y="169"/>
                  </a:cubicBezTo>
                  <a:cubicBezTo>
                    <a:pt x="0" y="276"/>
                    <a:pt x="95" y="324"/>
                    <a:pt x="191" y="324"/>
                  </a:cubicBezTo>
                  <a:cubicBezTo>
                    <a:pt x="512" y="336"/>
                    <a:pt x="810" y="336"/>
                    <a:pt x="1119" y="336"/>
                  </a:cubicBezTo>
                  <a:cubicBezTo>
                    <a:pt x="1060" y="229"/>
                    <a:pt x="1012" y="145"/>
                    <a:pt x="965" y="38"/>
                  </a:cubicBezTo>
                  <a:cubicBezTo>
                    <a:pt x="749" y="28"/>
                    <a:pt x="534" y="0"/>
                    <a:pt x="30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84" name="Google Shape;4784;p32"/>
            <p:cNvSpPr/>
            <p:nvPr/>
          </p:nvSpPr>
          <p:spPr>
            <a:xfrm>
              <a:off x="5265225" y="1824150"/>
              <a:ext cx="18475" cy="36350"/>
            </a:xfrm>
            <a:custGeom>
              <a:avLst/>
              <a:gdLst/>
              <a:ahLst/>
              <a:cxnLst/>
              <a:rect l="l" t="t" r="r" b="b"/>
              <a:pathLst>
                <a:path w="739" h="1454" extrusionOk="0">
                  <a:moveTo>
                    <a:pt x="283" y="0"/>
                  </a:moveTo>
                  <a:cubicBezTo>
                    <a:pt x="145" y="0"/>
                    <a:pt x="42" y="70"/>
                    <a:pt x="1" y="275"/>
                  </a:cubicBezTo>
                  <a:cubicBezTo>
                    <a:pt x="48" y="501"/>
                    <a:pt x="203" y="680"/>
                    <a:pt x="227" y="906"/>
                  </a:cubicBezTo>
                  <a:cubicBezTo>
                    <a:pt x="239" y="965"/>
                    <a:pt x="251" y="1025"/>
                    <a:pt x="286" y="1085"/>
                  </a:cubicBezTo>
                  <a:cubicBezTo>
                    <a:pt x="358" y="1192"/>
                    <a:pt x="441" y="1275"/>
                    <a:pt x="501" y="1382"/>
                  </a:cubicBezTo>
                  <a:cubicBezTo>
                    <a:pt x="525" y="1406"/>
                    <a:pt x="536" y="1430"/>
                    <a:pt x="548" y="1454"/>
                  </a:cubicBezTo>
                  <a:cubicBezTo>
                    <a:pt x="584" y="1442"/>
                    <a:pt x="620" y="1430"/>
                    <a:pt x="656" y="1394"/>
                  </a:cubicBezTo>
                  <a:cubicBezTo>
                    <a:pt x="703" y="1120"/>
                    <a:pt x="417" y="834"/>
                    <a:pt x="656" y="549"/>
                  </a:cubicBezTo>
                  <a:cubicBezTo>
                    <a:pt x="739" y="346"/>
                    <a:pt x="656" y="192"/>
                    <a:pt x="489" y="37"/>
                  </a:cubicBezTo>
                  <a:cubicBezTo>
                    <a:pt x="415" y="15"/>
                    <a:pt x="345" y="0"/>
                    <a:pt x="28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85" name="Google Shape;4785;p32"/>
            <p:cNvSpPr/>
            <p:nvPr/>
          </p:nvSpPr>
          <p:spPr>
            <a:xfrm>
              <a:off x="5672125" y="1816500"/>
              <a:ext cx="32775" cy="7575"/>
            </a:xfrm>
            <a:custGeom>
              <a:avLst/>
              <a:gdLst/>
              <a:ahLst/>
              <a:cxnLst/>
              <a:rect l="l" t="t" r="r" b="b"/>
              <a:pathLst>
                <a:path w="1311" h="303" extrusionOk="0">
                  <a:moveTo>
                    <a:pt x="748" y="1"/>
                  </a:moveTo>
                  <a:cubicBezTo>
                    <a:pt x="594" y="1"/>
                    <a:pt x="438" y="21"/>
                    <a:pt x="286" y="21"/>
                  </a:cubicBezTo>
                  <a:cubicBezTo>
                    <a:pt x="215" y="105"/>
                    <a:pt x="60" y="33"/>
                    <a:pt x="1" y="176"/>
                  </a:cubicBezTo>
                  <a:cubicBezTo>
                    <a:pt x="271" y="258"/>
                    <a:pt x="468" y="303"/>
                    <a:pt x="674" y="303"/>
                  </a:cubicBezTo>
                  <a:cubicBezTo>
                    <a:pt x="859" y="303"/>
                    <a:pt x="1051" y="267"/>
                    <a:pt x="1310" y="188"/>
                  </a:cubicBezTo>
                  <a:cubicBezTo>
                    <a:pt x="1137" y="34"/>
                    <a:pt x="944" y="1"/>
                    <a:pt x="74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86" name="Google Shape;4786;p32"/>
            <p:cNvSpPr/>
            <p:nvPr/>
          </p:nvSpPr>
          <p:spPr>
            <a:xfrm>
              <a:off x="5621225" y="2060800"/>
              <a:ext cx="33075" cy="9550"/>
            </a:xfrm>
            <a:custGeom>
              <a:avLst/>
              <a:gdLst/>
              <a:ahLst/>
              <a:cxnLst/>
              <a:rect l="l" t="t" r="r" b="b"/>
              <a:pathLst>
                <a:path w="1323" h="382" extrusionOk="0">
                  <a:moveTo>
                    <a:pt x="1322" y="0"/>
                  </a:moveTo>
                  <a:lnTo>
                    <a:pt x="1322" y="0"/>
                  </a:lnTo>
                  <a:cubicBezTo>
                    <a:pt x="953" y="12"/>
                    <a:pt x="572" y="12"/>
                    <a:pt x="179" y="12"/>
                  </a:cubicBezTo>
                  <a:cubicBezTo>
                    <a:pt x="1" y="381"/>
                    <a:pt x="346" y="239"/>
                    <a:pt x="477" y="298"/>
                  </a:cubicBezTo>
                  <a:cubicBezTo>
                    <a:pt x="535" y="276"/>
                    <a:pt x="594" y="218"/>
                    <a:pt x="652" y="218"/>
                  </a:cubicBezTo>
                  <a:cubicBezTo>
                    <a:pt x="689" y="218"/>
                    <a:pt x="726" y="241"/>
                    <a:pt x="763" y="310"/>
                  </a:cubicBezTo>
                  <a:cubicBezTo>
                    <a:pt x="783" y="350"/>
                    <a:pt x="808" y="363"/>
                    <a:pt x="837" y="363"/>
                  </a:cubicBezTo>
                  <a:cubicBezTo>
                    <a:pt x="888" y="363"/>
                    <a:pt x="948" y="321"/>
                    <a:pt x="1000" y="321"/>
                  </a:cubicBezTo>
                  <a:cubicBezTo>
                    <a:pt x="1004" y="321"/>
                    <a:pt x="1009" y="321"/>
                    <a:pt x="1013" y="322"/>
                  </a:cubicBezTo>
                  <a:cubicBezTo>
                    <a:pt x="1024" y="298"/>
                    <a:pt x="1048" y="262"/>
                    <a:pt x="1060" y="251"/>
                  </a:cubicBezTo>
                  <a:cubicBezTo>
                    <a:pt x="1060" y="239"/>
                    <a:pt x="1072" y="227"/>
                    <a:pt x="1108" y="227"/>
                  </a:cubicBezTo>
                  <a:cubicBezTo>
                    <a:pt x="1132" y="227"/>
                    <a:pt x="1167" y="239"/>
                    <a:pt x="1179" y="262"/>
                  </a:cubicBezTo>
                  <a:cubicBezTo>
                    <a:pt x="1298" y="227"/>
                    <a:pt x="1322" y="120"/>
                    <a:pt x="132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87" name="Google Shape;4787;p32"/>
            <p:cNvSpPr/>
            <p:nvPr/>
          </p:nvSpPr>
          <p:spPr>
            <a:xfrm>
              <a:off x="5419725" y="1903450"/>
              <a:ext cx="41100" cy="15500"/>
            </a:xfrm>
            <a:custGeom>
              <a:avLst/>
              <a:gdLst/>
              <a:ahLst/>
              <a:cxnLst/>
              <a:rect l="l" t="t" r="r" b="b"/>
              <a:pathLst>
                <a:path w="1644" h="620" extrusionOk="0">
                  <a:moveTo>
                    <a:pt x="343" y="1"/>
                  </a:moveTo>
                  <a:cubicBezTo>
                    <a:pt x="254" y="1"/>
                    <a:pt x="160" y="86"/>
                    <a:pt x="71" y="115"/>
                  </a:cubicBezTo>
                  <a:cubicBezTo>
                    <a:pt x="0" y="294"/>
                    <a:pt x="119" y="401"/>
                    <a:pt x="214" y="496"/>
                  </a:cubicBezTo>
                  <a:cubicBezTo>
                    <a:pt x="364" y="581"/>
                    <a:pt x="520" y="619"/>
                    <a:pt x="678" y="619"/>
                  </a:cubicBezTo>
                  <a:cubicBezTo>
                    <a:pt x="810" y="619"/>
                    <a:pt x="942" y="592"/>
                    <a:pt x="1072" y="544"/>
                  </a:cubicBezTo>
                  <a:lnTo>
                    <a:pt x="1214" y="544"/>
                  </a:lnTo>
                  <a:cubicBezTo>
                    <a:pt x="1239" y="542"/>
                    <a:pt x="1263" y="542"/>
                    <a:pt x="1288" y="542"/>
                  </a:cubicBezTo>
                  <a:cubicBezTo>
                    <a:pt x="1308" y="542"/>
                    <a:pt x="1328" y="542"/>
                    <a:pt x="1347" y="542"/>
                  </a:cubicBezTo>
                  <a:cubicBezTo>
                    <a:pt x="1462" y="542"/>
                    <a:pt x="1574" y="533"/>
                    <a:pt x="1643" y="413"/>
                  </a:cubicBezTo>
                  <a:cubicBezTo>
                    <a:pt x="1381" y="413"/>
                    <a:pt x="1095" y="401"/>
                    <a:pt x="833" y="401"/>
                  </a:cubicBezTo>
                  <a:cubicBezTo>
                    <a:pt x="655" y="401"/>
                    <a:pt x="512" y="341"/>
                    <a:pt x="500" y="127"/>
                  </a:cubicBezTo>
                  <a:cubicBezTo>
                    <a:pt x="450" y="32"/>
                    <a:pt x="397" y="1"/>
                    <a:pt x="34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88" name="Google Shape;4788;p32"/>
            <p:cNvSpPr/>
            <p:nvPr/>
          </p:nvSpPr>
          <p:spPr>
            <a:xfrm>
              <a:off x="5767375" y="1805400"/>
              <a:ext cx="31275" cy="12775"/>
            </a:xfrm>
            <a:custGeom>
              <a:avLst/>
              <a:gdLst/>
              <a:ahLst/>
              <a:cxnLst/>
              <a:rect l="l" t="t" r="r" b="b"/>
              <a:pathLst>
                <a:path w="1251" h="511" extrusionOk="0">
                  <a:moveTo>
                    <a:pt x="810" y="1"/>
                  </a:moveTo>
                  <a:cubicBezTo>
                    <a:pt x="590" y="34"/>
                    <a:pt x="380" y="158"/>
                    <a:pt x="153" y="158"/>
                  </a:cubicBezTo>
                  <a:cubicBezTo>
                    <a:pt x="134" y="158"/>
                    <a:pt x="115" y="158"/>
                    <a:pt x="96" y="156"/>
                  </a:cubicBezTo>
                  <a:lnTo>
                    <a:pt x="96" y="156"/>
                  </a:lnTo>
                  <a:cubicBezTo>
                    <a:pt x="1" y="311"/>
                    <a:pt x="155" y="358"/>
                    <a:pt x="227" y="430"/>
                  </a:cubicBezTo>
                  <a:cubicBezTo>
                    <a:pt x="347" y="446"/>
                    <a:pt x="474" y="511"/>
                    <a:pt x="605" y="511"/>
                  </a:cubicBezTo>
                  <a:cubicBezTo>
                    <a:pt x="668" y="511"/>
                    <a:pt x="733" y="496"/>
                    <a:pt x="798" y="453"/>
                  </a:cubicBezTo>
                  <a:cubicBezTo>
                    <a:pt x="882" y="239"/>
                    <a:pt x="1251" y="346"/>
                    <a:pt x="1239" y="37"/>
                  </a:cubicBezTo>
                  <a:cubicBezTo>
                    <a:pt x="1191" y="37"/>
                    <a:pt x="1132" y="37"/>
                    <a:pt x="1096" y="25"/>
                  </a:cubicBezTo>
                  <a:cubicBezTo>
                    <a:pt x="1065" y="51"/>
                    <a:pt x="1034" y="61"/>
                    <a:pt x="1002" y="61"/>
                  </a:cubicBezTo>
                  <a:cubicBezTo>
                    <a:pt x="935" y="61"/>
                    <a:pt x="867" y="17"/>
                    <a:pt x="81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89" name="Google Shape;4789;p32"/>
            <p:cNvSpPr/>
            <p:nvPr/>
          </p:nvSpPr>
          <p:spPr>
            <a:xfrm>
              <a:off x="5708725" y="2056975"/>
              <a:ext cx="30400" cy="14275"/>
            </a:xfrm>
            <a:custGeom>
              <a:avLst/>
              <a:gdLst/>
              <a:ahLst/>
              <a:cxnLst/>
              <a:rect l="l" t="t" r="r" b="b"/>
              <a:pathLst>
                <a:path w="1216" h="571" extrusionOk="0">
                  <a:moveTo>
                    <a:pt x="677" y="0"/>
                  </a:moveTo>
                  <a:cubicBezTo>
                    <a:pt x="451" y="0"/>
                    <a:pt x="231" y="122"/>
                    <a:pt x="1" y="153"/>
                  </a:cubicBezTo>
                  <a:cubicBezTo>
                    <a:pt x="61" y="273"/>
                    <a:pt x="168" y="284"/>
                    <a:pt x="287" y="284"/>
                  </a:cubicBezTo>
                  <a:cubicBezTo>
                    <a:pt x="346" y="308"/>
                    <a:pt x="418" y="332"/>
                    <a:pt x="430" y="439"/>
                  </a:cubicBezTo>
                  <a:lnTo>
                    <a:pt x="430" y="558"/>
                  </a:lnTo>
                  <a:cubicBezTo>
                    <a:pt x="525" y="558"/>
                    <a:pt x="620" y="570"/>
                    <a:pt x="715" y="570"/>
                  </a:cubicBezTo>
                  <a:cubicBezTo>
                    <a:pt x="823" y="415"/>
                    <a:pt x="1215" y="499"/>
                    <a:pt x="1025" y="118"/>
                  </a:cubicBezTo>
                  <a:cubicBezTo>
                    <a:pt x="906" y="30"/>
                    <a:pt x="791" y="0"/>
                    <a:pt x="67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90" name="Google Shape;4790;p32"/>
            <p:cNvSpPr/>
            <p:nvPr/>
          </p:nvSpPr>
          <p:spPr>
            <a:xfrm>
              <a:off x="5733150" y="1806000"/>
              <a:ext cx="39600" cy="11075"/>
            </a:xfrm>
            <a:custGeom>
              <a:avLst/>
              <a:gdLst/>
              <a:ahLst/>
              <a:cxnLst/>
              <a:rect l="l" t="t" r="r" b="b"/>
              <a:pathLst>
                <a:path w="1584" h="443" extrusionOk="0">
                  <a:moveTo>
                    <a:pt x="869" y="1"/>
                  </a:moveTo>
                  <a:cubicBezTo>
                    <a:pt x="738" y="120"/>
                    <a:pt x="560" y="25"/>
                    <a:pt x="417" y="120"/>
                  </a:cubicBezTo>
                  <a:lnTo>
                    <a:pt x="286" y="120"/>
                  </a:lnTo>
                  <a:cubicBezTo>
                    <a:pt x="237" y="93"/>
                    <a:pt x="193" y="78"/>
                    <a:pt x="150" y="78"/>
                  </a:cubicBezTo>
                  <a:cubicBezTo>
                    <a:pt x="100" y="78"/>
                    <a:pt x="52" y="98"/>
                    <a:pt x="0" y="144"/>
                  </a:cubicBezTo>
                  <a:cubicBezTo>
                    <a:pt x="421" y="349"/>
                    <a:pt x="851" y="442"/>
                    <a:pt x="1294" y="442"/>
                  </a:cubicBezTo>
                  <a:cubicBezTo>
                    <a:pt x="1390" y="442"/>
                    <a:pt x="1487" y="438"/>
                    <a:pt x="1584" y="429"/>
                  </a:cubicBezTo>
                  <a:cubicBezTo>
                    <a:pt x="1536" y="334"/>
                    <a:pt x="1489" y="239"/>
                    <a:pt x="1453" y="144"/>
                  </a:cubicBezTo>
                  <a:cubicBezTo>
                    <a:pt x="1425" y="116"/>
                    <a:pt x="1397" y="104"/>
                    <a:pt x="1364" y="104"/>
                  </a:cubicBezTo>
                  <a:cubicBezTo>
                    <a:pt x="1341" y="104"/>
                    <a:pt x="1316" y="110"/>
                    <a:pt x="1286" y="120"/>
                  </a:cubicBezTo>
                  <a:cubicBezTo>
                    <a:pt x="1237" y="163"/>
                    <a:pt x="1191" y="187"/>
                    <a:pt x="1145" y="187"/>
                  </a:cubicBezTo>
                  <a:cubicBezTo>
                    <a:pt x="1102" y="187"/>
                    <a:pt x="1058" y="166"/>
                    <a:pt x="1012" y="120"/>
                  </a:cubicBezTo>
                  <a:cubicBezTo>
                    <a:pt x="977" y="84"/>
                    <a:pt x="917" y="36"/>
                    <a:pt x="86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91" name="Google Shape;4791;p32"/>
            <p:cNvSpPr/>
            <p:nvPr/>
          </p:nvSpPr>
          <p:spPr>
            <a:xfrm>
              <a:off x="5493525" y="1993525"/>
              <a:ext cx="15500" cy="12825"/>
            </a:xfrm>
            <a:custGeom>
              <a:avLst/>
              <a:gdLst/>
              <a:ahLst/>
              <a:cxnLst/>
              <a:rect l="l" t="t" r="r" b="b"/>
              <a:pathLst>
                <a:path w="620" h="513" extrusionOk="0">
                  <a:moveTo>
                    <a:pt x="263" y="1"/>
                  </a:moveTo>
                  <a:cubicBezTo>
                    <a:pt x="96" y="13"/>
                    <a:pt x="1" y="132"/>
                    <a:pt x="1" y="298"/>
                  </a:cubicBezTo>
                  <a:cubicBezTo>
                    <a:pt x="1" y="489"/>
                    <a:pt x="156" y="513"/>
                    <a:pt x="298" y="513"/>
                  </a:cubicBezTo>
                  <a:cubicBezTo>
                    <a:pt x="453" y="513"/>
                    <a:pt x="584" y="489"/>
                    <a:pt x="620" y="298"/>
                  </a:cubicBezTo>
                  <a:cubicBezTo>
                    <a:pt x="537" y="132"/>
                    <a:pt x="453" y="1"/>
                    <a:pt x="26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92" name="Google Shape;4792;p32"/>
            <p:cNvSpPr/>
            <p:nvPr/>
          </p:nvSpPr>
          <p:spPr>
            <a:xfrm>
              <a:off x="5905200" y="1803550"/>
              <a:ext cx="25625" cy="13200"/>
            </a:xfrm>
            <a:custGeom>
              <a:avLst/>
              <a:gdLst/>
              <a:ahLst/>
              <a:cxnLst/>
              <a:rect l="l" t="t" r="r" b="b"/>
              <a:pathLst>
                <a:path w="1025" h="528" extrusionOk="0">
                  <a:moveTo>
                    <a:pt x="371" y="1"/>
                  </a:moveTo>
                  <a:cubicBezTo>
                    <a:pt x="355" y="1"/>
                    <a:pt x="339" y="2"/>
                    <a:pt x="322" y="4"/>
                  </a:cubicBezTo>
                  <a:cubicBezTo>
                    <a:pt x="250" y="27"/>
                    <a:pt x="203" y="63"/>
                    <a:pt x="155" y="123"/>
                  </a:cubicBezTo>
                  <a:cubicBezTo>
                    <a:pt x="107" y="206"/>
                    <a:pt x="60" y="313"/>
                    <a:pt x="0" y="408"/>
                  </a:cubicBezTo>
                  <a:cubicBezTo>
                    <a:pt x="345" y="432"/>
                    <a:pt x="679" y="396"/>
                    <a:pt x="988" y="527"/>
                  </a:cubicBezTo>
                  <a:cubicBezTo>
                    <a:pt x="1024" y="230"/>
                    <a:pt x="857" y="111"/>
                    <a:pt x="595" y="99"/>
                  </a:cubicBezTo>
                  <a:cubicBezTo>
                    <a:pt x="525" y="29"/>
                    <a:pt x="455" y="1"/>
                    <a:pt x="37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93" name="Google Shape;4793;p32"/>
            <p:cNvSpPr/>
            <p:nvPr/>
          </p:nvSpPr>
          <p:spPr>
            <a:xfrm>
              <a:off x="5909350" y="1881325"/>
              <a:ext cx="23850" cy="10425"/>
            </a:xfrm>
            <a:custGeom>
              <a:avLst/>
              <a:gdLst/>
              <a:ahLst/>
              <a:cxnLst/>
              <a:rect l="l" t="t" r="r" b="b"/>
              <a:pathLst>
                <a:path w="954" h="417" extrusionOk="0">
                  <a:moveTo>
                    <a:pt x="858" y="0"/>
                  </a:moveTo>
                  <a:cubicBezTo>
                    <a:pt x="620" y="0"/>
                    <a:pt x="382" y="24"/>
                    <a:pt x="144" y="24"/>
                  </a:cubicBezTo>
                  <a:cubicBezTo>
                    <a:pt x="96" y="155"/>
                    <a:pt x="37" y="286"/>
                    <a:pt x="1" y="417"/>
                  </a:cubicBezTo>
                  <a:cubicBezTo>
                    <a:pt x="275" y="417"/>
                    <a:pt x="560" y="405"/>
                    <a:pt x="858" y="405"/>
                  </a:cubicBezTo>
                  <a:lnTo>
                    <a:pt x="858" y="286"/>
                  </a:lnTo>
                  <a:cubicBezTo>
                    <a:pt x="953" y="179"/>
                    <a:pt x="953" y="95"/>
                    <a:pt x="85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94" name="Google Shape;4794;p32"/>
            <p:cNvSpPr/>
            <p:nvPr/>
          </p:nvSpPr>
          <p:spPr>
            <a:xfrm>
              <a:off x="5915900" y="2051675"/>
              <a:ext cx="27700" cy="12725"/>
            </a:xfrm>
            <a:custGeom>
              <a:avLst/>
              <a:gdLst/>
              <a:ahLst/>
              <a:cxnLst/>
              <a:rect l="l" t="t" r="r" b="b"/>
              <a:pathLst>
                <a:path w="1108" h="509" extrusionOk="0">
                  <a:moveTo>
                    <a:pt x="526" y="1"/>
                  </a:moveTo>
                  <a:cubicBezTo>
                    <a:pt x="467" y="1"/>
                    <a:pt x="406" y="8"/>
                    <a:pt x="346" y="8"/>
                  </a:cubicBezTo>
                  <a:cubicBezTo>
                    <a:pt x="191" y="80"/>
                    <a:pt x="1" y="92"/>
                    <a:pt x="13" y="330"/>
                  </a:cubicBezTo>
                  <a:cubicBezTo>
                    <a:pt x="179" y="365"/>
                    <a:pt x="358" y="330"/>
                    <a:pt x="453" y="508"/>
                  </a:cubicBezTo>
                  <a:cubicBezTo>
                    <a:pt x="596" y="496"/>
                    <a:pt x="751" y="496"/>
                    <a:pt x="894" y="485"/>
                  </a:cubicBezTo>
                  <a:cubicBezTo>
                    <a:pt x="1001" y="425"/>
                    <a:pt x="1108" y="354"/>
                    <a:pt x="1108" y="211"/>
                  </a:cubicBezTo>
                  <a:cubicBezTo>
                    <a:pt x="1084" y="151"/>
                    <a:pt x="1060" y="92"/>
                    <a:pt x="1013" y="68"/>
                  </a:cubicBezTo>
                  <a:cubicBezTo>
                    <a:pt x="986" y="41"/>
                    <a:pt x="956" y="26"/>
                    <a:pt x="928" y="26"/>
                  </a:cubicBezTo>
                  <a:cubicBezTo>
                    <a:pt x="906" y="26"/>
                    <a:pt x="886" y="35"/>
                    <a:pt x="870" y="56"/>
                  </a:cubicBezTo>
                  <a:lnTo>
                    <a:pt x="727" y="56"/>
                  </a:lnTo>
                  <a:cubicBezTo>
                    <a:pt x="663" y="11"/>
                    <a:pt x="595" y="1"/>
                    <a:pt x="52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95" name="Google Shape;4795;p32"/>
            <p:cNvSpPr/>
            <p:nvPr/>
          </p:nvSpPr>
          <p:spPr>
            <a:xfrm>
              <a:off x="5873050" y="1850250"/>
              <a:ext cx="50625" cy="5800"/>
            </a:xfrm>
            <a:custGeom>
              <a:avLst/>
              <a:gdLst/>
              <a:ahLst/>
              <a:cxnLst/>
              <a:rect l="l" t="t" r="r" b="b"/>
              <a:pathLst>
                <a:path w="2025" h="232" extrusionOk="0">
                  <a:moveTo>
                    <a:pt x="507" y="0"/>
                  </a:moveTo>
                  <a:cubicBezTo>
                    <a:pt x="328" y="0"/>
                    <a:pt x="155" y="45"/>
                    <a:pt x="0" y="219"/>
                  </a:cubicBezTo>
                  <a:cubicBezTo>
                    <a:pt x="44" y="218"/>
                    <a:pt x="87" y="218"/>
                    <a:pt x="131" y="218"/>
                  </a:cubicBezTo>
                  <a:cubicBezTo>
                    <a:pt x="408" y="218"/>
                    <a:pt x="682" y="231"/>
                    <a:pt x="953" y="231"/>
                  </a:cubicBezTo>
                  <a:cubicBezTo>
                    <a:pt x="1313" y="231"/>
                    <a:pt x="1668" y="208"/>
                    <a:pt x="2024" y="100"/>
                  </a:cubicBezTo>
                  <a:cubicBezTo>
                    <a:pt x="1922" y="26"/>
                    <a:pt x="1806" y="9"/>
                    <a:pt x="1685" y="9"/>
                  </a:cubicBezTo>
                  <a:cubicBezTo>
                    <a:pt x="1585" y="9"/>
                    <a:pt x="1481" y="21"/>
                    <a:pt x="1380" y="21"/>
                  </a:cubicBezTo>
                  <a:cubicBezTo>
                    <a:pt x="1348" y="21"/>
                    <a:pt x="1317" y="20"/>
                    <a:pt x="1286" y="17"/>
                  </a:cubicBezTo>
                  <a:cubicBezTo>
                    <a:pt x="1214" y="39"/>
                    <a:pt x="1139" y="47"/>
                    <a:pt x="1064" y="47"/>
                  </a:cubicBezTo>
                  <a:cubicBezTo>
                    <a:pt x="881" y="47"/>
                    <a:pt x="691" y="0"/>
                    <a:pt x="50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96" name="Google Shape;4796;p32"/>
            <p:cNvSpPr/>
            <p:nvPr/>
          </p:nvSpPr>
          <p:spPr>
            <a:xfrm>
              <a:off x="5879600" y="1733000"/>
              <a:ext cx="34550" cy="13950"/>
            </a:xfrm>
            <a:custGeom>
              <a:avLst/>
              <a:gdLst/>
              <a:ahLst/>
              <a:cxnLst/>
              <a:rect l="l" t="t" r="r" b="b"/>
              <a:pathLst>
                <a:path w="1382" h="558" extrusionOk="0">
                  <a:moveTo>
                    <a:pt x="570" y="1"/>
                  </a:moveTo>
                  <a:cubicBezTo>
                    <a:pt x="414" y="1"/>
                    <a:pt x="256" y="34"/>
                    <a:pt x="95" y="99"/>
                  </a:cubicBezTo>
                  <a:cubicBezTo>
                    <a:pt x="24" y="159"/>
                    <a:pt x="0" y="218"/>
                    <a:pt x="24" y="313"/>
                  </a:cubicBezTo>
                  <a:lnTo>
                    <a:pt x="191" y="480"/>
                  </a:lnTo>
                  <a:cubicBezTo>
                    <a:pt x="280" y="536"/>
                    <a:pt x="369" y="558"/>
                    <a:pt x="461" y="558"/>
                  </a:cubicBezTo>
                  <a:cubicBezTo>
                    <a:pt x="565" y="558"/>
                    <a:pt x="672" y="530"/>
                    <a:pt x="786" y="492"/>
                  </a:cubicBezTo>
                  <a:lnTo>
                    <a:pt x="1036" y="492"/>
                  </a:lnTo>
                  <a:cubicBezTo>
                    <a:pt x="1381" y="361"/>
                    <a:pt x="1155" y="242"/>
                    <a:pt x="1036" y="99"/>
                  </a:cubicBezTo>
                  <a:cubicBezTo>
                    <a:pt x="881" y="34"/>
                    <a:pt x="726" y="1"/>
                    <a:pt x="57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97" name="Google Shape;4797;p32"/>
            <p:cNvSpPr/>
            <p:nvPr/>
          </p:nvSpPr>
          <p:spPr>
            <a:xfrm>
              <a:off x="5332200" y="1731550"/>
              <a:ext cx="43600" cy="11500"/>
            </a:xfrm>
            <a:custGeom>
              <a:avLst/>
              <a:gdLst/>
              <a:ahLst/>
              <a:cxnLst/>
              <a:rect l="l" t="t" r="r" b="b"/>
              <a:pathLst>
                <a:path w="1744" h="460" extrusionOk="0">
                  <a:moveTo>
                    <a:pt x="824" y="1"/>
                  </a:moveTo>
                  <a:cubicBezTo>
                    <a:pt x="547" y="1"/>
                    <a:pt x="272" y="73"/>
                    <a:pt x="1" y="252"/>
                  </a:cubicBezTo>
                  <a:cubicBezTo>
                    <a:pt x="114" y="371"/>
                    <a:pt x="247" y="394"/>
                    <a:pt x="385" y="394"/>
                  </a:cubicBezTo>
                  <a:cubicBezTo>
                    <a:pt x="474" y="394"/>
                    <a:pt x="566" y="385"/>
                    <a:pt x="656" y="385"/>
                  </a:cubicBezTo>
                  <a:cubicBezTo>
                    <a:pt x="733" y="385"/>
                    <a:pt x="809" y="392"/>
                    <a:pt x="882" y="419"/>
                  </a:cubicBezTo>
                  <a:cubicBezTo>
                    <a:pt x="898" y="417"/>
                    <a:pt x="914" y="416"/>
                    <a:pt x="931" y="416"/>
                  </a:cubicBezTo>
                  <a:cubicBezTo>
                    <a:pt x="1050" y="416"/>
                    <a:pt x="1176" y="460"/>
                    <a:pt x="1304" y="460"/>
                  </a:cubicBezTo>
                  <a:cubicBezTo>
                    <a:pt x="1381" y="460"/>
                    <a:pt x="1459" y="444"/>
                    <a:pt x="1536" y="395"/>
                  </a:cubicBezTo>
                  <a:cubicBezTo>
                    <a:pt x="1573" y="404"/>
                    <a:pt x="1603" y="408"/>
                    <a:pt x="1628" y="408"/>
                  </a:cubicBezTo>
                  <a:cubicBezTo>
                    <a:pt x="1734" y="408"/>
                    <a:pt x="1744" y="330"/>
                    <a:pt x="1715" y="205"/>
                  </a:cubicBezTo>
                  <a:cubicBezTo>
                    <a:pt x="1415" y="82"/>
                    <a:pt x="1118" y="1"/>
                    <a:pt x="82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98" name="Google Shape;4798;p32"/>
            <p:cNvSpPr/>
            <p:nvPr/>
          </p:nvSpPr>
          <p:spPr>
            <a:xfrm>
              <a:off x="5884350" y="2049700"/>
              <a:ext cx="50325" cy="7250"/>
            </a:xfrm>
            <a:custGeom>
              <a:avLst/>
              <a:gdLst/>
              <a:ahLst/>
              <a:cxnLst/>
              <a:rect l="l" t="t" r="r" b="b"/>
              <a:pathLst>
                <a:path w="2013" h="290" extrusionOk="0">
                  <a:moveTo>
                    <a:pt x="1652" y="1"/>
                  </a:moveTo>
                  <a:cubicBezTo>
                    <a:pt x="1597" y="1"/>
                    <a:pt x="1543" y="4"/>
                    <a:pt x="1489" y="4"/>
                  </a:cubicBezTo>
                  <a:lnTo>
                    <a:pt x="1" y="4"/>
                  </a:lnTo>
                  <a:cubicBezTo>
                    <a:pt x="96" y="135"/>
                    <a:pt x="215" y="162"/>
                    <a:pt x="340" y="162"/>
                  </a:cubicBezTo>
                  <a:cubicBezTo>
                    <a:pt x="427" y="162"/>
                    <a:pt x="516" y="149"/>
                    <a:pt x="602" y="149"/>
                  </a:cubicBezTo>
                  <a:cubicBezTo>
                    <a:pt x="641" y="149"/>
                    <a:pt x="678" y="151"/>
                    <a:pt x="715" y="159"/>
                  </a:cubicBezTo>
                  <a:cubicBezTo>
                    <a:pt x="763" y="206"/>
                    <a:pt x="798" y="230"/>
                    <a:pt x="858" y="266"/>
                  </a:cubicBezTo>
                  <a:cubicBezTo>
                    <a:pt x="917" y="278"/>
                    <a:pt x="977" y="290"/>
                    <a:pt x="1037" y="290"/>
                  </a:cubicBezTo>
                  <a:cubicBezTo>
                    <a:pt x="1096" y="278"/>
                    <a:pt x="1156" y="278"/>
                    <a:pt x="1215" y="266"/>
                  </a:cubicBezTo>
                  <a:cubicBezTo>
                    <a:pt x="1322" y="218"/>
                    <a:pt x="1453" y="230"/>
                    <a:pt x="1560" y="159"/>
                  </a:cubicBezTo>
                  <a:cubicBezTo>
                    <a:pt x="1715" y="147"/>
                    <a:pt x="1858" y="147"/>
                    <a:pt x="2013" y="135"/>
                  </a:cubicBezTo>
                  <a:cubicBezTo>
                    <a:pt x="1904" y="18"/>
                    <a:pt x="1779" y="1"/>
                    <a:pt x="165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99" name="Google Shape;4799;p32"/>
            <p:cNvSpPr/>
            <p:nvPr/>
          </p:nvSpPr>
          <p:spPr>
            <a:xfrm>
              <a:off x="6013525" y="1926725"/>
              <a:ext cx="32775" cy="12350"/>
            </a:xfrm>
            <a:custGeom>
              <a:avLst/>
              <a:gdLst/>
              <a:ahLst/>
              <a:cxnLst/>
              <a:rect l="l" t="t" r="r" b="b"/>
              <a:pathLst>
                <a:path w="1311" h="494" extrusionOk="0">
                  <a:moveTo>
                    <a:pt x="914" y="0"/>
                  </a:moveTo>
                  <a:cubicBezTo>
                    <a:pt x="847" y="0"/>
                    <a:pt x="781" y="20"/>
                    <a:pt x="715" y="77"/>
                  </a:cubicBezTo>
                  <a:cubicBezTo>
                    <a:pt x="619" y="151"/>
                    <a:pt x="519" y="184"/>
                    <a:pt x="414" y="184"/>
                  </a:cubicBezTo>
                  <a:cubicBezTo>
                    <a:pt x="349" y="184"/>
                    <a:pt x="283" y="171"/>
                    <a:pt x="215" y="149"/>
                  </a:cubicBezTo>
                  <a:cubicBezTo>
                    <a:pt x="191" y="172"/>
                    <a:pt x="180" y="184"/>
                    <a:pt x="144" y="196"/>
                  </a:cubicBezTo>
                  <a:cubicBezTo>
                    <a:pt x="96" y="291"/>
                    <a:pt x="37" y="387"/>
                    <a:pt x="1" y="482"/>
                  </a:cubicBezTo>
                  <a:cubicBezTo>
                    <a:pt x="108" y="471"/>
                    <a:pt x="215" y="465"/>
                    <a:pt x="324" y="465"/>
                  </a:cubicBezTo>
                  <a:cubicBezTo>
                    <a:pt x="458" y="465"/>
                    <a:pt x="595" y="474"/>
                    <a:pt x="739" y="494"/>
                  </a:cubicBezTo>
                  <a:cubicBezTo>
                    <a:pt x="906" y="327"/>
                    <a:pt x="1311" y="482"/>
                    <a:pt x="1311" y="77"/>
                  </a:cubicBezTo>
                  <a:cubicBezTo>
                    <a:pt x="1170" y="69"/>
                    <a:pt x="1040" y="0"/>
                    <a:pt x="91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00" name="Google Shape;4800;p32"/>
            <p:cNvSpPr/>
            <p:nvPr/>
          </p:nvSpPr>
          <p:spPr>
            <a:xfrm>
              <a:off x="5313450" y="1825500"/>
              <a:ext cx="25325" cy="11850"/>
            </a:xfrm>
            <a:custGeom>
              <a:avLst/>
              <a:gdLst/>
              <a:ahLst/>
              <a:cxnLst/>
              <a:rect l="l" t="t" r="r" b="b"/>
              <a:pathLst>
                <a:path w="1013" h="474" extrusionOk="0">
                  <a:moveTo>
                    <a:pt x="744" y="0"/>
                  </a:moveTo>
                  <a:cubicBezTo>
                    <a:pt x="643" y="0"/>
                    <a:pt x="542" y="28"/>
                    <a:pt x="441" y="66"/>
                  </a:cubicBezTo>
                  <a:lnTo>
                    <a:pt x="167" y="197"/>
                  </a:lnTo>
                  <a:cubicBezTo>
                    <a:pt x="96" y="233"/>
                    <a:pt x="36" y="292"/>
                    <a:pt x="0" y="376"/>
                  </a:cubicBezTo>
                  <a:cubicBezTo>
                    <a:pt x="109" y="448"/>
                    <a:pt x="219" y="474"/>
                    <a:pt x="329" y="474"/>
                  </a:cubicBezTo>
                  <a:cubicBezTo>
                    <a:pt x="510" y="474"/>
                    <a:pt x="692" y="404"/>
                    <a:pt x="870" y="352"/>
                  </a:cubicBezTo>
                  <a:cubicBezTo>
                    <a:pt x="929" y="257"/>
                    <a:pt x="977" y="173"/>
                    <a:pt x="1013" y="78"/>
                  </a:cubicBezTo>
                  <a:cubicBezTo>
                    <a:pt x="923" y="22"/>
                    <a:pt x="834" y="0"/>
                    <a:pt x="74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01" name="Google Shape;4801;p32"/>
            <p:cNvSpPr/>
            <p:nvPr/>
          </p:nvSpPr>
          <p:spPr>
            <a:xfrm>
              <a:off x="6185275" y="1928050"/>
              <a:ext cx="23850" cy="13650"/>
            </a:xfrm>
            <a:custGeom>
              <a:avLst/>
              <a:gdLst/>
              <a:ahLst/>
              <a:cxnLst/>
              <a:rect l="l" t="t" r="r" b="b"/>
              <a:pathLst>
                <a:path w="954" h="546" extrusionOk="0">
                  <a:moveTo>
                    <a:pt x="430" y="0"/>
                  </a:moveTo>
                  <a:cubicBezTo>
                    <a:pt x="299" y="12"/>
                    <a:pt x="156" y="12"/>
                    <a:pt x="1" y="24"/>
                  </a:cubicBezTo>
                  <a:cubicBezTo>
                    <a:pt x="1" y="72"/>
                    <a:pt x="1" y="107"/>
                    <a:pt x="13" y="155"/>
                  </a:cubicBezTo>
                  <a:cubicBezTo>
                    <a:pt x="120" y="179"/>
                    <a:pt x="215" y="238"/>
                    <a:pt x="215" y="322"/>
                  </a:cubicBezTo>
                  <a:cubicBezTo>
                    <a:pt x="222" y="478"/>
                    <a:pt x="252" y="545"/>
                    <a:pt x="310" y="545"/>
                  </a:cubicBezTo>
                  <a:cubicBezTo>
                    <a:pt x="353" y="545"/>
                    <a:pt x="412" y="507"/>
                    <a:pt x="489" y="441"/>
                  </a:cubicBezTo>
                  <a:cubicBezTo>
                    <a:pt x="549" y="381"/>
                    <a:pt x="644" y="334"/>
                    <a:pt x="715" y="298"/>
                  </a:cubicBezTo>
                  <a:cubicBezTo>
                    <a:pt x="953" y="298"/>
                    <a:pt x="953" y="179"/>
                    <a:pt x="846" y="12"/>
                  </a:cubicBezTo>
                  <a:cubicBezTo>
                    <a:pt x="763" y="0"/>
                    <a:pt x="656" y="0"/>
                    <a:pt x="572" y="0"/>
                  </a:cubicBezTo>
                  <a:cubicBezTo>
                    <a:pt x="572" y="12"/>
                    <a:pt x="549" y="24"/>
                    <a:pt x="525" y="36"/>
                  </a:cubicBezTo>
                  <a:cubicBezTo>
                    <a:pt x="489" y="36"/>
                    <a:pt x="465" y="36"/>
                    <a:pt x="43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02" name="Google Shape;4802;p32"/>
            <p:cNvSpPr/>
            <p:nvPr/>
          </p:nvSpPr>
          <p:spPr>
            <a:xfrm>
              <a:off x="5394700" y="1994425"/>
              <a:ext cx="25850" cy="11675"/>
            </a:xfrm>
            <a:custGeom>
              <a:avLst/>
              <a:gdLst/>
              <a:ahLst/>
              <a:cxnLst/>
              <a:rect l="l" t="t" r="r" b="b"/>
              <a:pathLst>
                <a:path w="1034" h="467" extrusionOk="0">
                  <a:moveTo>
                    <a:pt x="842" y="1"/>
                  </a:moveTo>
                  <a:cubicBezTo>
                    <a:pt x="792" y="1"/>
                    <a:pt x="730" y="12"/>
                    <a:pt x="656" y="36"/>
                  </a:cubicBezTo>
                  <a:cubicBezTo>
                    <a:pt x="560" y="36"/>
                    <a:pt x="453" y="48"/>
                    <a:pt x="370" y="48"/>
                  </a:cubicBezTo>
                  <a:cubicBezTo>
                    <a:pt x="363" y="49"/>
                    <a:pt x="355" y="49"/>
                    <a:pt x="348" y="49"/>
                  </a:cubicBezTo>
                  <a:cubicBezTo>
                    <a:pt x="283" y="49"/>
                    <a:pt x="226" y="19"/>
                    <a:pt x="166" y="19"/>
                  </a:cubicBezTo>
                  <a:cubicBezTo>
                    <a:pt x="136" y="19"/>
                    <a:pt x="105" y="26"/>
                    <a:pt x="72" y="48"/>
                  </a:cubicBezTo>
                  <a:cubicBezTo>
                    <a:pt x="25" y="96"/>
                    <a:pt x="1" y="143"/>
                    <a:pt x="1" y="203"/>
                  </a:cubicBezTo>
                  <a:cubicBezTo>
                    <a:pt x="1" y="262"/>
                    <a:pt x="25" y="298"/>
                    <a:pt x="72" y="346"/>
                  </a:cubicBezTo>
                  <a:cubicBezTo>
                    <a:pt x="218" y="429"/>
                    <a:pt x="383" y="467"/>
                    <a:pt x="550" y="467"/>
                  </a:cubicBezTo>
                  <a:cubicBezTo>
                    <a:pt x="573" y="467"/>
                    <a:pt x="597" y="466"/>
                    <a:pt x="620" y="465"/>
                  </a:cubicBezTo>
                  <a:cubicBezTo>
                    <a:pt x="715" y="417"/>
                    <a:pt x="846" y="429"/>
                    <a:pt x="953" y="334"/>
                  </a:cubicBezTo>
                  <a:cubicBezTo>
                    <a:pt x="1034" y="110"/>
                    <a:pt x="993" y="1"/>
                    <a:pt x="84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03" name="Google Shape;4803;p32"/>
            <p:cNvSpPr/>
            <p:nvPr/>
          </p:nvSpPr>
          <p:spPr>
            <a:xfrm>
              <a:off x="5503950" y="1905725"/>
              <a:ext cx="29800" cy="11500"/>
            </a:xfrm>
            <a:custGeom>
              <a:avLst/>
              <a:gdLst/>
              <a:ahLst/>
              <a:cxnLst/>
              <a:rect l="l" t="t" r="r" b="b"/>
              <a:pathLst>
                <a:path w="1192" h="460" extrusionOk="0">
                  <a:moveTo>
                    <a:pt x="1155" y="0"/>
                  </a:moveTo>
                  <a:lnTo>
                    <a:pt x="1155" y="0"/>
                  </a:lnTo>
                  <a:cubicBezTo>
                    <a:pt x="808" y="53"/>
                    <a:pt x="489" y="161"/>
                    <a:pt x="141" y="161"/>
                  </a:cubicBezTo>
                  <a:cubicBezTo>
                    <a:pt x="94" y="161"/>
                    <a:pt x="48" y="159"/>
                    <a:pt x="0" y="155"/>
                  </a:cubicBezTo>
                  <a:lnTo>
                    <a:pt x="0" y="155"/>
                  </a:lnTo>
                  <a:cubicBezTo>
                    <a:pt x="48" y="262"/>
                    <a:pt x="108" y="358"/>
                    <a:pt x="155" y="441"/>
                  </a:cubicBezTo>
                  <a:cubicBezTo>
                    <a:pt x="210" y="454"/>
                    <a:pt x="263" y="459"/>
                    <a:pt x="315" y="459"/>
                  </a:cubicBezTo>
                  <a:cubicBezTo>
                    <a:pt x="549" y="459"/>
                    <a:pt x="767" y="349"/>
                    <a:pt x="1001" y="310"/>
                  </a:cubicBezTo>
                  <a:cubicBezTo>
                    <a:pt x="1120" y="262"/>
                    <a:pt x="1191" y="191"/>
                    <a:pt x="1132" y="36"/>
                  </a:cubicBezTo>
                  <a:lnTo>
                    <a:pt x="1155"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04" name="Google Shape;4804;p32"/>
            <p:cNvSpPr/>
            <p:nvPr/>
          </p:nvSpPr>
          <p:spPr>
            <a:xfrm>
              <a:off x="5717675" y="2081925"/>
              <a:ext cx="48825" cy="7475"/>
            </a:xfrm>
            <a:custGeom>
              <a:avLst/>
              <a:gdLst/>
              <a:ahLst/>
              <a:cxnLst/>
              <a:rect l="l" t="t" r="r" b="b"/>
              <a:pathLst>
                <a:path w="1953" h="299" extrusionOk="0">
                  <a:moveTo>
                    <a:pt x="1631" y="1"/>
                  </a:moveTo>
                  <a:cubicBezTo>
                    <a:pt x="1096" y="1"/>
                    <a:pt x="584" y="13"/>
                    <a:pt x="48" y="13"/>
                  </a:cubicBezTo>
                  <a:cubicBezTo>
                    <a:pt x="0" y="72"/>
                    <a:pt x="0" y="108"/>
                    <a:pt x="72" y="132"/>
                  </a:cubicBezTo>
                  <a:cubicBezTo>
                    <a:pt x="188" y="202"/>
                    <a:pt x="312" y="220"/>
                    <a:pt x="438" y="220"/>
                  </a:cubicBezTo>
                  <a:cubicBezTo>
                    <a:pt x="574" y="220"/>
                    <a:pt x="712" y="199"/>
                    <a:pt x="848" y="199"/>
                  </a:cubicBezTo>
                  <a:cubicBezTo>
                    <a:pt x="975" y="199"/>
                    <a:pt x="1098" y="217"/>
                    <a:pt x="1215" y="287"/>
                  </a:cubicBezTo>
                  <a:cubicBezTo>
                    <a:pt x="1250" y="298"/>
                    <a:pt x="1298" y="298"/>
                    <a:pt x="1334" y="298"/>
                  </a:cubicBezTo>
                  <a:cubicBezTo>
                    <a:pt x="1396" y="227"/>
                    <a:pt x="1478" y="214"/>
                    <a:pt x="1563" y="214"/>
                  </a:cubicBezTo>
                  <a:cubicBezTo>
                    <a:pt x="1610" y="214"/>
                    <a:pt x="1658" y="218"/>
                    <a:pt x="1704" y="218"/>
                  </a:cubicBezTo>
                  <a:cubicBezTo>
                    <a:pt x="1799" y="218"/>
                    <a:pt x="1888" y="202"/>
                    <a:pt x="1953" y="108"/>
                  </a:cubicBezTo>
                  <a:cubicBezTo>
                    <a:pt x="1858" y="13"/>
                    <a:pt x="1750" y="13"/>
                    <a:pt x="163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05" name="Google Shape;4805;p32"/>
            <p:cNvSpPr/>
            <p:nvPr/>
          </p:nvSpPr>
          <p:spPr>
            <a:xfrm>
              <a:off x="6069500" y="1776550"/>
              <a:ext cx="29775" cy="11575"/>
            </a:xfrm>
            <a:custGeom>
              <a:avLst/>
              <a:gdLst/>
              <a:ahLst/>
              <a:cxnLst/>
              <a:rect l="l" t="t" r="r" b="b"/>
              <a:pathLst>
                <a:path w="1191" h="463" extrusionOk="0">
                  <a:moveTo>
                    <a:pt x="714" y="0"/>
                  </a:moveTo>
                  <a:cubicBezTo>
                    <a:pt x="489" y="0"/>
                    <a:pt x="264" y="18"/>
                    <a:pt x="48" y="60"/>
                  </a:cubicBezTo>
                  <a:cubicBezTo>
                    <a:pt x="0" y="119"/>
                    <a:pt x="0" y="179"/>
                    <a:pt x="36" y="238"/>
                  </a:cubicBezTo>
                  <a:cubicBezTo>
                    <a:pt x="108" y="357"/>
                    <a:pt x="227" y="417"/>
                    <a:pt x="358" y="441"/>
                  </a:cubicBezTo>
                  <a:cubicBezTo>
                    <a:pt x="421" y="454"/>
                    <a:pt x="484" y="463"/>
                    <a:pt x="546" y="463"/>
                  </a:cubicBezTo>
                  <a:cubicBezTo>
                    <a:pt x="647" y="463"/>
                    <a:pt x="745" y="440"/>
                    <a:pt x="834" y="381"/>
                  </a:cubicBezTo>
                  <a:lnTo>
                    <a:pt x="917" y="310"/>
                  </a:lnTo>
                  <a:lnTo>
                    <a:pt x="1191" y="24"/>
                  </a:lnTo>
                  <a:cubicBezTo>
                    <a:pt x="1033" y="9"/>
                    <a:pt x="873" y="0"/>
                    <a:pt x="71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06" name="Google Shape;4806;p32"/>
            <p:cNvSpPr/>
            <p:nvPr/>
          </p:nvSpPr>
          <p:spPr>
            <a:xfrm>
              <a:off x="6203150" y="1928050"/>
              <a:ext cx="17875" cy="12600"/>
            </a:xfrm>
            <a:custGeom>
              <a:avLst/>
              <a:gdLst/>
              <a:ahLst/>
              <a:cxnLst/>
              <a:rect l="l" t="t" r="r" b="b"/>
              <a:pathLst>
                <a:path w="715" h="504" extrusionOk="0">
                  <a:moveTo>
                    <a:pt x="429" y="0"/>
                  </a:moveTo>
                  <a:cubicBezTo>
                    <a:pt x="334" y="12"/>
                    <a:pt x="238" y="12"/>
                    <a:pt x="131" y="12"/>
                  </a:cubicBezTo>
                  <a:cubicBezTo>
                    <a:pt x="155" y="131"/>
                    <a:pt x="107" y="238"/>
                    <a:pt x="0" y="298"/>
                  </a:cubicBezTo>
                  <a:cubicBezTo>
                    <a:pt x="17" y="464"/>
                    <a:pt x="90" y="504"/>
                    <a:pt x="178" y="504"/>
                  </a:cubicBezTo>
                  <a:cubicBezTo>
                    <a:pt x="260" y="504"/>
                    <a:pt x="354" y="470"/>
                    <a:pt x="427" y="470"/>
                  </a:cubicBezTo>
                  <a:cubicBezTo>
                    <a:pt x="445" y="470"/>
                    <a:pt x="462" y="472"/>
                    <a:pt x="477" y="477"/>
                  </a:cubicBezTo>
                  <a:cubicBezTo>
                    <a:pt x="498" y="483"/>
                    <a:pt x="517" y="486"/>
                    <a:pt x="535" y="486"/>
                  </a:cubicBezTo>
                  <a:cubicBezTo>
                    <a:pt x="675" y="486"/>
                    <a:pt x="704" y="291"/>
                    <a:pt x="715" y="143"/>
                  </a:cubicBezTo>
                  <a:cubicBezTo>
                    <a:pt x="596" y="131"/>
                    <a:pt x="488" y="119"/>
                    <a:pt x="42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07" name="Google Shape;4807;p32"/>
            <p:cNvSpPr/>
            <p:nvPr/>
          </p:nvSpPr>
          <p:spPr>
            <a:xfrm>
              <a:off x="5370600" y="1731275"/>
              <a:ext cx="29200" cy="13250"/>
            </a:xfrm>
            <a:custGeom>
              <a:avLst/>
              <a:gdLst/>
              <a:ahLst/>
              <a:cxnLst/>
              <a:rect l="l" t="t" r="r" b="b"/>
              <a:pathLst>
                <a:path w="1168" h="530" extrusionOk="0">
                  <a:moveTo>
                    <a:pt x="699" y="0"/>
                  </a:moveTo>
                  <a:cubicBezTo>
                    <a:pt x="520" y="0"/>
                    <a:pt x="339" y="105"/>
                    <a:pt x="155" y="263"/>
                  </a:cubicBezTo>
                  <a:cubicBezTo>
                    <a:pt x="120" y="323"/>
                    <a:pt x="60" y="370"/>
                    <a:pt x="0" y="430"/>
                  </a:cubicBezTo>
                  <a:cubicBezTo>
                    <a:pt x="108" y="504"/>
                    <a:pt x="217" y="529"/>
                    <a:pt x="327" y="529"/>
                  </a:cubicBezTo>
                  <a:cubicBezTo>
                    <a:pt x="576" y="529"/>
                    <a:pt x="829" y="399"/>
                    <a:pt x="1073" y="399"/>
                  </a:cubicBezTo>
                  <a:cubicBezTo>
                    <a:pt x="1105" y="399"/>
                    <a:pt x="1136" y="401"/>
                    <a:pt x="1167" y="406"/>
                  </a:cubicBezTo>
                  <a:lnTo>
                    <a:pt x="1167" y="275"/>
                  </a:lnTo>
                  <a:cubicBezTo>
                    <a:pt x="1012" y="80"/>
                    <a:pt x="856" y="0"/>
                    <a:pt x="69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08" name="Google Shape;4808;p32"/>
            <p:cNvSpPr/>
            <p:nvPr/>
          </p:nvSpPr>
          <p:spPr>
            <a:xfrm>
              <a:off x="5607400" y="1906825"/>
              <a:ext cx="27550" cy="10475"/>
            </a:xfrm>
            <a:custGeom>
              <a:avLst/>
              <a:gdLst/>
              <a:ahLst/>
              <a:cxnLst/>
              <a:rect l="l" t="t" r="r" b="b"/>
              <a:pathLst>
                <a:path w="1102" h="419" extrusionOk="0">
                  <a:moveTo>
                    <a:pt x="904" y="0"/>
                  </a:moveTo>
                  <a:cubicBezTo>
                    <a:pt x="644" y="0"/>
                    <a:pt x="461" y="269"/>
                    <a:pt x="230" y="269"/>
                  </a:cubicBezTo>
                  <a:cubicBezTo>
                    <a:pt x="215" y="269"/>
                    <a:pt x="200" y="268"/>
                    <a:pt x="184" y="266"/>
                  </a:cubicBezTo>
                  <a:cubicBezTo>
                    <a:pt x="143" y="247"/>
                    <a:pt x="110" y="238"/>
                    <a:pt x="85" y="238"/>
                  </a:cubicBezTo>
                  <a:cubicBezTo>
                    <a:pt x="15" y="238"/>
                    <a:pt x="0" y="304"/>
                    <a:pt x="18" y="409"/>
                  </a:cubicBezTo>
                  <a:cubicBezTo>
                    <a:pt x="103" y="414"/>
                    <a:pt x="189" y="419"/>
                    <a:pt x="273" y="419"/>
                  </a:cubicBezTo>
                  <a:cubicBezTo>
                    <a:pt x="577" y="419"/>
                    <a:pt x="868" y="359"/>
                    <a:pt x="1101" y="52"/>
                  </a:cubicBezTo>
                  <a:cubicBezTo>
                    <a:pt x="1030" y="15"/>
                    <a:pt x="965" y="0"/>
                    <a:pt x="90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09" name="Google Shape;4809;p32"/>
            <p:cNvSpPr/>
            <p:nvPr/>
          </p:nvSpPr>
          <p:spPr>
            <a:xfrm>
              <a:off x="5287550" y="1827375"/>
              <a:ext cx="30100" cy="9225"/>
            </a:xfrm>
            <a:custGeom>
              <a:avLst/>
              <a:gdLst/>
              <a:ahLst/>
              <a:cxnLst/>
              <a:rect l="l" t="t" r="r" b="b"/>
              <a:pathLst>
                <a:path w="1204" h="369" extrusionOk="0">
                  <a:moveTo>
                    <a:pt x="293" y="0"/>
                  </a:moveTo>
                  <a:cubicBezTo>
                    <a:pt x="208" y="0"/>
                    <a:pt x="132" y="25"/>
                    <a:pt x="72" y="74"/>
                  </a:cubicBezTo>
                  <a:cubicBezTo>
                    <a:pt x="24" y="122"/>
                    <a:pt x="1" y="182"/>
                    <a:pt x="13" y="241"/>
                  </a:cubicBezTo>
                  <a:cubicBezTo>
                    <a:pt x="48" y="265"/>
                    <a:pt x="60" y="289"/>
                    <a:pt x="84" y="301"/>
                  </a:cubicBezTo>
                  <a:cubicBezTo>
                    <a:pt x="121" y="294"/>
                    <a:pt x="159" y="291"/>
                    <a:pt x="196" y="291"/>
                  </a:cubicBezTo>
                  <a:cubicBezTo>
                    <a:pt x="389" y="291"/>
                    <a:pt x="582" y="368"/>
                    <a:pt x="771" y="368"/>
                  </a:cubicBezTo>
                  <a:cubicBezTo>
                    <a:pt x="860" y="368"/>
                    <a:pt x="949" y="351"/>
                    <a:pt x="1036" y="301"/>
                  </a:cubicBezTo>
                  <a:cubicBezTo>
                    <a:pt x="1084" y="241"/>
                    <a:pt x="1144" y="182"/>
                    <a:pt x="1203" y="122"/>
                  </a:cubicBezTo>
                  <a:cubicBezTo>
                    <a:pt x="1126" y="80"/>
                    <a:pt x="1047" y="68"/>
                    <a:pt x="967" y="68"/>
                  </a:cubicBezTo>
                  <a:cubicBezTo>
                    <a:pt x="850" y="68"/>
                    <a:pt x="732" y="95"/>
                    <a:pt x="619" y="95"/>
                  </a:cubicBezTo>
                  <a:cubicBezTo>
                    <a:pt x="523" y="95"/>
                    <a:pt x="430" y="75"/>
                    <a:pt x="346" y="3"/>
                  </a:cubicBezTo>
                  <a:cubicBezTo>
                    <a:pt x="328" y="1"/>
                    <a:pt x="311" y="0"/>
                    <a:pt x="29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10" name="Google Shape;4810;p32"/>
            <p:cNvSpPr/>
            <p:nvPr/>
          </p:nvSpPr>
          <p:spPr>
            <a:xfrm>
              <a:off x="5686700" y="1873800"/>
              <a:ext cx="22650" cy="10450"/>
            </a:xfrm>
            <a:custGeom>
              <a:avLst/>
              <a:gdLst/>
              <a:ahLst/>
              <a:cxnLst/>
              <a:rect l="l" t="t" r="r" b="b"/>
              <a:pathLst>
                <a:path w="906" h="418" extrusionOk="0">
                  <a:moveTo>
                    <a:pt x="393" y="0"/>
                  </a:moveTo>
                  <a:cubicBezTo>
                    <a:pt x="261" y="0"/>
                    <a:pt x="130" y="45"/>
                    <a:pt x="1" y="158"/>
                  </a:cubicBezTo>
                  <a:cubicBezTo>
                    <a:pt x="29" y="311"/>
                    <a:pt x="89" y="417"/>
                    <a:pt x="221" y="417"/>
                  </a:cubicBezTo>
                  <a:cubicBezTo>
                    <a:pt x="254" y="417"/>
                    <a:pt x="291" y="411"/>
                    <a:pt x="334" y="396"/>
                  </a:cubicBezTo>
                  <a:cubicBezTo>
                    <a:pt x="513" y="337"/>
                    <a:pt x="668" y="289"/>
                    <a:pt x="870" y="289"/>
                  </a:cubicBezTo>
                  <a:cubicBezTo>
                    <a:pt x="906" y="242"/>
                    <a:pt x="894" y="206"/>
                    <a:pt x="870" y="158"/>
                  </a:cubicBezTo>
                  <a:cubicBezTo>
                    <a:pt x="713" y="67"/>
                    <a:pt x="553" y="0"/>
                    <a:pt x="39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11" name="Google Shape;4811;p32"/>
            <p:cNvSpPr/>
            <p:nvPr/>
          </p:nvSpPr>
          <p:spPr>
            <a:xfrm>
              <a:off x="5725100" y="2056800"/>
              <a:ext cx="22950" cy="14450"/>
            </a:xfrm>
            <a:custGeom>
              <a:avLst/>
              <a:gdLst/>
              <a:ahLst/>
              <a:cxnLst/>
              <a:rect l="l" t="t" r="r" b="b"/>
              <a:pathLst>
                <a:path w="918" h="578" extrusionOk="0">
                  <a:moveTo>
                    <a:pt x="827" y="0"/>
                  </a:moveTo>
                  <a:cubicBezTo>
                    <a:pt x="661" y="0"/>
                    <a:pt x="510" y="54"/>
                    <a:pt x="358" y="125"/>
                  </a:cubicBezTo>
                  <a:cubicBezTo>
                    <a:pt x="418" y="399"/>
                    <a:pt x="1" y="327"/>
                    <a:pt x="48" y="577"/>
                  </a:cubicBezTo>
                  <a:cubicBezTo>
                    <a:pt x="239" y="565"/>
                    <a:pt x="441" y="565"/>
                    <a:pt x="632" y="565"/>
                  </a:cubicBezTo>
                  <a:cubicBezTo>
                    <a:pt x="608" y="303"/>
                    <a:pt x="846" y="208"/>
                    <a:pt x="918" y="6"/>
                  </a:cubicBezTo>
                  <a:cubicBezTo>
                    <a:pt x="887" y="2"/>
                    <a:pt x="857" y="0"/>
                    <a:pt x="82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12" name="Google Shape;4812;p32"/>
            <p:cNvSpPr/>
            <p:nvPr/>
          </p:nvSpPr>
          <p:spPr>
            <a:xfrm>
              <a:off x="5546800" y="2060050"/>
              <a:ext cx="38425" cy="12525"/>
            </a:xfrm>
            <a:custGeom>
              <a:avLst/>
              <a:gdLst/>
              <a:ahLst/>
              <a:cxnLst/>
              <a:rect l="l" t="t" r="r" b="b"/>
              <a:pathLst>
                <a:path w="1537" h="501" extrusionOk="0">
                  <a:moveTo>
                    <a:pt x="729" y="1"/>
                  </a:moveTo>
                  <a:cubicBezTo>
                    <a:pt x="486" y="1"/>
                    <a:pt x="245" y="54"/>
                    <a:pt x="1" y="150"/>
                  </a:cubicBezTo>
                  <a:cubicBezTo>
                    <a:pt x="69" y="165"/>
                    <a:pt x="139" y="170"/>
                    <a:pt x="210" y="170"/>
                  </a:cubicBezTo>
                  <a:cubicBezTo>
                    <a:pt x="359" y="170"/>
                    <a:pt x="511" y="147"/>
                    <a:pt x="661" y="147"/>
                  </a:cubicBezTo>
                  <a:cubicBezTo>
                    <a:pt x="827" y="147"/>
                    <a:pt x="991" y="175"/>
                    <a:pt x="1144" y="292"/>
                  </a:cubicBezTo>
                  <a:cubicBezTo>
                    <a:pt x="1146" y="292"/>
                    <a:pt x="1149" y="292"/>
                    <a:pt x="1151" y="292"/>
                  </a:cubicBezTo>
                  <a:cubicBezTo>
                    <a:pt x="1259" y="292"/>
                    <a:pt x="1253" y="500"/>
                    <a:pt x="1363" y="500"/>
                  </a:cubicBezTo>
                  <a:cubicBezTo>
                    <a:pt x="1390" y="500"/>
                    <a:pt x="1423" y="488"/>
                    <a:pt x="1465" y="459"/>
                  </a:cubicBezTo>
                  <a:cubicBezTo>
                    <a:pt x="1537" y="376"/>
                    <a:pt x="1537" y="269"/>
                    <a:pt x="1465" y="173"/>
                  </a:cubicBezTo>
                  <a:cubicBezTo>
                    <a:pt x="1215" y="54"/>
                    <a:pt x="971" y="1"/>
                    <a:pt x="72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13" name="Google Shape;4813;p32"/>
            <p:cNvSpPr/>
            <p:nvPr/>
          </p:nvSpPr>
          <p:spPr>
            <a:xfrm>
              <a:off x="5559025" y="2010425"/>
              <a:ext cx="20250" cy="8750"/>
            </a:xfrm>
            <a:custGeom>
              <a:avLst/>
              <a:gdLst/>
              <a:ahLst/>
              <a:cxnLst/>
              <a:rect l="l" t="t" r="r" b="b"/>
              <a:pathLst>
                <a:path w="810" h="350" extrusionOk="0">
                  <a:moveTo>
                    <a:pt x="296" y="0"/>
                  </a:moveTo>
                  <a:cubicBezTo>
                    <a:pt x="257" y="0"/>
                    <a:pt x="218" y="1"/>
                    <a:pt x="179" y="3"/>
                  </a:cubicBezTo>
                  <a:cubicBezTo>
                    <a:pt x="83" y="3"/>
                    <a:pt x="0" y="63"/>
                    <a:pt x="24" y="182"/>
                  </a:cubicBezTo>
                  <a:cubicBezTo>
                    <a:pt x="35" y="281"/>
                    <a:pt x="87" y="350"/>
                    <a:pt x="189" y="350"/>
                  </a:cubicBezTo>
                  <a:cubicBezTo>
                    <a:pt x="197" y="350"/>
                    <a:pt x="206" y="349"/>
                    <a:pt x="214" y="349"/>
                  </a:cubicBezTo>
                  <a:cubicBezTo>
                    <a:pt x="322" y="337"/>
                    <a:pt x="405" y="337"/>
                    <a:pt x="500" y="313"/>
                  </a:cubicBezTo>
                  <a:cubicBezTo>
                    <a:pt x="655" y="289"/>
                    <a:pt x="810" y="241"/>
                    <a:pt x="810" y="39"/>
                  </a:cubicBezTo>
                  <a:cubicBezTo>
                    <a:pt x="635" y="20"/>
                    <a:pt x="468" y="0"/>
                    <a:pt x="29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14" name="Google Shape;4814;p32"/>
            <p:cNvSpPr/>
            <p:nvPr/>
          </p:nvSpPr>
          <p:spPr>
            <a:xfrm>
              <a:off x="6006100" y="2031625"/>
              <a:ext cx="31275" cy="9750"/>
            </a:xfrm>
            <a:custGeom>
              <a:avLst/>
              <a:gdLst/>
              <a:ahLst/>
              <a:cxnLst/>
              <a:rect l="l" t="t" r="r" b="b"/>
              <a:pathLst>
                <a:path w="1251" h="390" extrusionOk="0">
                  <a:moveTo>
                    <a:pt x="989" y="1"/>
                  </a:moveTo>
                  <a:cubicBezTo>
                    <a:pt x="872" y="89"/>
                    <a:pt x="745" y="110"/>
                    <a:pt x="614" y="110"/>
                  </a:cubicBezTo>
                  <a:cubicBezTo>
                    <a:pt x="494" y="110"/>
                    <a:pt x="372" y="93"/>
                    <a:pt x="251" y="93"/>
                  </a:cubicBezTo>
                  <a:cubicBezTo>
                    <a:pt x="166" y="93"/>
                    <a:pt x="82" y="102"/>
                    <a:pt x="0" y="132"/>
                  </a:cubicBezTo>
                  <a:cubicBezTo>
                    <a:pt x="84" y="179"/>
                    <a:pt x="191" y="239"/>
                    <a:pt x="298" y="322"/>
                  </a:cubicBezTo>
                  <a:cubicBezTo>
                    <a:pt x="384" y="368"/>
                    <a:pt x="473" y="389"/>
                    <a:pt x="564" y="389"/>
                  </a:cubicBezTo>
                  <a:cubicBezTo>
                    <a:pt x="661" y="389"/>
                    <a:pt x="759" y="365"/>
                    <a:pt x="858" y="322"/>
                  </a:cubicBezTo>
                  <a:lnTo>
                    <a:pt x="1012" y="322"/>
                  </a:lnTo>
                  <a:cubicBezTo>
                    <a:pt x="1048" y="298"/>
                    <a:pt x="1108" y="298"/>
                    <a:pt x="1155" y="298"/>
                  </a:cubicBezTo>
                  <a:cubicBezTo>
                    <a:pt x="1250" y="120"/>
                    <a:pt x="1227" y="1"/>
                    <a:pt x="98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15" name="Google Shape;4815;p32"/>
            <p:cNvSpPr/>
            <p:nvPr/>
          </p:nvSpPr>
          <p:spPr>
            <a:xfrm>
              <a:off x="5568550" y="1873525"/>
              <a:ext cx="25325" cy="8775"/>
            </a:xfrm>
            <a:custGeom>
              <a:avLst/>
              <a:gdLst/>
              <a:ahLst/>
              <a:cxnLst/>
              <a:rect l="l" t="t" r="r" b="b"/>
              <a:pathLst>
                <a:path w="1013" h="351" extrusionOk="0">
                  <a:moveTo>
                    <a:pt x="507" y="1"/>
                  </a:moveTo>
                  <a:cubicBezTo>
                    <a:pt x="331" y="1"/>
                    <a:pt x="159" y="29"/>
                    <a:pt x="0" y="157"/>
                  </a:cubicBezTo>
                  <a:cubicBezTo>
                    <a:pt x="95" y="169"/>
                    <a:pt x="191" y="169"/>
                    <a:pt x="298" y="169"/>
                  </a:cubicBezTo>
                  <a:cubicBezTo>
                    <a:pt x="390" y="312"/>
                    <a:pt x="498" y="351"/>
                    <a:pt x="615" y="351"/>
                  </a:cubicBezTo>
                  <a:cubicBezTo>
                    <a:pt x="740" y="351"/>
                    <a:pt x="876" y="306"/>
                    <a:pt x="1012" y="300"/>
                  </a:cubicBezTo>
                  <a:lnTo>
                    <a:pt x="1012" y="14"/>
                  </a:lnTo>
                  <a:cubicBezTo>
                    <a:pt x="981" y="17"/>
                    <a:pt x="949" y="17"/>
                    <a:pt x="917" y="17"/>
                  </a:cubicBezTo>
                  <a:cubicBezTo>
                    <a:pt x="780" y="17"/>
                    <a:pt x="642" y="1"/>
                    <a:pt x="50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16" name="Google Shape;4816;p32"/>
            <p:cNvSpPr/>
            <p:nvPr/>
          </p:nvSpPr>
          <p:spPr>
            <a:xfrm>
              <a:off x="6050750" y="1952750"/>
              <a:ext cx="20850" cy="11000"/>
            </a:xfrm>
            <a:custGeom>
              <a:avLst/>
              <a:gdLst/>
              <a:ahLst/>
              <a:cxnLst/>
              <a:rect l="l" t="t" r="r" b="b"/>
              <a:pathLst>
                <a:path w="834" h="440" extrusionOk="0">
                  <a:moveTo>
                    <a:pt x="84" y="1"/>
                  </a:moveTo>
                  <a:cubicBezTo>
                    <a:pt x="0" y="96"/>
                    <a:pt x="0" y="203"/>
                    <a:pt x="84" y="286"/>
                  </a:cubicBezTo>
                  <a:cubicBezTo>
                    <a:pt x="234" y="365"/>
                    <a:pt x="380" y="440"/>
                    <a:pt x="530" y="440"/>
                  </a:cubicBezTo>
                  <a:cubicBezTo>
                    <a:pt x="629" y="440"/>
                    <a:pt x="730" y="407"/>
                    <a:pt x="834" y="322"/>
                  </a:cubicBezTo>
                  <a:cubicBezTo>
                    <a:pt x="810" y="203"/>
                    <a:pt x="750" y="96"/>
                    <a:pt x="667" y="24"/>
                  </a:cubicBezTo>
                  <a:cubicBezTo>
                    <a:pt x="477" y="1"/>
                    <a:pt x="274" y="1"/>
                    <a:pt x="8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17" name="Google Shape;4817;p32"/>
            <p:cNvSpPr/>
            <p:nvPr/>
          </p:nvSpPr>
          <p:spPr>
            <a:xfrm>
              <a:off x="6056100" y="1777725"/>
              <a:ext cx="23850" cy="14025"/>
            </a:xfrm>
            <a:custGeom>
              <a:avLst/>
              <a:gdLst/>
              <a:ahLst/>
              <a:cxnLst/>
              <a:rect l="l" t="t" r="r" b="b"/>
              <a:pathLst>
                <a:path w="954" h="561" extrusionOk="0">
                  <a:moveTo>
                    <a:pt x="453" y="1"/>
                  </a:moveTo>
                  <a:cubicBezTo>
                    <a:pt x="298" y="1"/>
                    <a:pt x="155" y="13"/>
                    <a:pt x="1" y="13"/>
                  </a:cubicBezTo>
                  <a:cubicBezTo>
                    <a:pt x="84" y="132"/>
                    <a:pt x="167" y="251"/>
                    <a:pt x="143" y="394"/>
                  </a:cubicBezTo>
                  <a:cubicBezTo>
                    <a:pt x="155" y="429"/>
                    <a:pt x="167" y="441"/>
                    <a:pt x="179" y="477"/>
                  </a:cubicBezTo>
                  <a:cubicBezTo>
                    <a:pt x="241" y="526"/>
                    <a:pt x="307" y="538"/>
                    <a:pt x="374" y="538"/>
                  </a:cubicBezTo>
                  <a:cubicBezTo>
                    <a:pt x="441" y="538"/>
                    <a:pt x="510" y="525"/>
                    <a:pt x="577" y="525"/>
                  </a:cubicBezTo>
                  <a:cubicBezTo>
                    <a:pt x="620" y="525"/>
                    <a:pt x="662" y="531"/>
                    <a:pt x="703" y="548"/>
                  </a:cubicBezTo>
                  <a:cubicBezTo>
                    <a:pt x="763" y="548"/>
                    <a:pt x="810" y="560"/>
                    <a:pt x="870" y="560"/>
                  </a:cubicBezTo>
                  <a:cubicBezTo>
                    <a:pt x="941" y="477"/>
                    <a:pt x="953" y="370"/>
                    <a:pt x="870" y="275"/>
                  </a:cubicBezTo>
                  <a:cubicBezTo>
                    <a:pt x="774" y="215"/>
                    <a:pt x="667" y="179"/>
                    <a:pt x="584" y="132"/>
                  </a:cubicBezTo>
                  <a:cubicBezTo>
                    <a:pt x="501" y="132"/>
                    <a:pt x="501" y="24"/>
                    <a:pt x="45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18" name="Google Shape;4818;p32"/>
            <p:cNvSpPr/>
            <p:nvPr/>
          </p:nvSpPr>
          <p:spPr>
            <a:xfrm>
              <a:off x="6031400" y="1927650"/>
              <a:ext cx="21450" cy="10550"/>
            </a:xfrm>
            <a:custGeom>
              <a:avLst/>
              <a:gdLst/>
              <a:ahLst/>
              <a:cxnLst/>
              <a:rect l="l" t="t" r="r" b="b"/>
              <a:pathLst>
                <a:path w="858" h="422" extrusionOk="0">
                  <a:moveTo>
                    <a:pt x="628" y="1"/>
                  </a:moveTo>
                  <a:cubicBezTo>
                    <a:pt x="606" y="1"/>
                    <a:pt x="583" y="2"/>
                    <a:pt x="560" y="4"/>
                  </a:cubicBezTo>
                  <a:cubicBezTo>
                    <a:pt x="369" y="159"/>
                    <a:pt x="191" y="290"/>
                    <a:pt x="0" y="421"/>
                  </a:cubicBezTo>
                  <a:cubicBezTo>
                    <a:pt x="298" y="421"/>
                    <a:pt x="572" y="409"/>
                    <a:pt x="858" y="409"/>
                  </a:cubicBezTo>
                  <a:lnTo>
                    <a:pt x="858" y="112"/>
                  </a:lnTo>
                  <a:cubicBezTo>
                    <a:pt x="800" y="25"/>
                    <a:pt x="719" y="1"/>
                    <a:pt x="62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19" name="Google Shape;4819;p32"/>
            <p:cNvSpPr/>
            <p:nvPr/>
          </p:nvSpPr>
          <p:spPr>
            <a:xfrm>
              <a:off x="5905200" y="1734050"/>
              <a:ext cx="22625" cy="14600"/>
            </a:xfrm>
            <a:custGeom>
              <a:avLst/>
              <a:gdLst/>
              <a:ahLst/>
              <a:cxnLst/>
              <a:rect l="l" t="t" r="r" b="b"/>
              <a:pathLst>
                <a:path w="905" h="584" extrusionOk="0">
                  <a:moveTo>
                    <a:pt x="377" y="0"/>
                  </a:moveTo>
                  <a:cubicBezTo>
                    <a:pt x="248" y="0"/>
                    <a:pt x="124" y="45"/>
                    <a:pt x="12" y="164"/>
                  </a:cubicBezTo>
                  <a:cubicBezTo>
                    <a:pt x="48" y="259"/>
                    <a:pt x="155" y="355"/>
                    <a:pt x="0" y="450"/>
                  </a:cubicBezTo>
                  <a:cubicBezTo>
                    <a:pt x="149" y="539"/>
                    <a:pt x="301" y="584"/>
                    <a:pt x="453" y="584"/>
                  </a:cubicBezTo>
                  <a:cubicBezTo>
                    <a:pt x="604" y="584"/>
                    <a:pt x="756" y="539"/>
                    <a:pt x="905" y="450"/>
                  </a:cubicBezTo>
                  <a:cubicBezTo>
                    <a:pt x="905" y="319"/>
                    <a:pt x="453" y="438"/>
                    <a:pt x="738" y="152"/>
                  </a:cubicBezTo>
                  <a:cubicBezTo>
                    <a:pt x="750" y="152"/>
                    <a:pt x="691" y="93"/>
                    <a:pt x="655" y="57"/>
                  </a:cubicBezTo>
                  <a:cubicBezTo>
                    <a:pt x="562" y="23"/>
                    <a:pt x="468" y="0"/>
                    <a:pt x="37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20" name="Google Shape;4820;p32"/>
            <p:cNvSpPr/>
            <p:nvPr/>
          </p:nvSpPr>
          <p:spPr>
            <a:xfrm>
              <a:off x="5880175" y="2019350"/>
              <a:ext cx="17300" cy="12300"/>
            </a:xfrm>
            <a:custGeom>
              <a:avLst/>
              <a:gdLst/>
              <a:ahLst/>
              <a:cxnLst/>
              <a:rect l="l" t="t" r="r" b="b"/>
              <a:pathLst>
                <a:path w="692" h="492" extrusionOk="0">
                  <a:moveTo>
                    <a:pt x="147" y="1"/>
                  </a:moveTo>
                  <a:cubicBezTo>
                    <a:pt x="100" y="1"/>
                    <a:pt x="51" y="11"/>
                    <a:pt x="1" y="39"/>
                  </a:cubicBezTo>
                  <a:cubicBezTo>
                    <a:pt x="1" y="158"/>
                    <a:pt x="13" y="254"/>
                    <a:pt x="13" y="361"/>
                  </a:cubicBezTo>
                  <a:cubicBezTo>
                    <a:pt x="132" y="373"/>
                    <a:pt x="239" y="396"/>
                    <a:pt x="311" y="492"/>
                  </a:cubicBezTo>
                  <a:lnTo>
                    <a:pt x="453" y="492"/>
                  </a:lnTo>
                  <a:cubicBezTo>
                    <a:pt x="489" y="456"/>
                    <a:pt x="549" y="408"/>
                    <a:pt x="596" y="361"/>
                  </a:cubicBezTo>
                  <a:cubicBezTo>
                    <a:pt x="692" y="254"/>
                    <a:pt x="692" y="170"/>
                    <a:pt x="596" y="63"/>
                  </a:cubicBezTo>
                  <a:cubicBezTo>
                    <a:pt x="569" y="71"/>
                    <a:pt x="543" y="74"/>
                    <a:pt x="516" y="74"/>
                  </a:cubicBezTo>
                  <a:cubicBezTo>
                    <a:pt x="392" y="74"/>
                    <a:pt x="274" y="1"/>
                    <a:pt x="14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21" name="Google Shape;4821;p32"/>
            <p:cNvSpPr/>
            <p:nvPr/>
          </p:nvSpPr>
          <p:spPr>
            <a:xfrm>
              <a:off x="5715000" y="1770300"/>
              <a:ext cx="41375" cy="6725"/>
            </a:xfrm>
            <a:custGeom>
              <a:avLst/>
              <a:gdLst/>
              <a:ahLst/>
              <a:cxnLst/>
              <a:rect l="l" t="t" r="r" b="b"/>
              <a:pathLst>
                <a:path w="1655" h="269" extrusionOk="0">
                  <a:moveTo>
                    <a:pt x="1619" y="0"/>
                  </a:moveTo>
                  <a:cubicBezTo>
                    <a:pt x="1083" y="0"/>
                    <a:pt x="536" y="12"/>
                    <a:pt x="0" y="12"/>
                  </a:cubicBezTo>
                  <a:cubicBezTo>
                    <a:pt x="0" y="155"/>
                    <a:pt x="107" y="191"/>
                    <a:pt x="226" y="214"/>
                  </a:cubicBezTo>
                  <a:cubicBezTo>
                    <a:pt x="325" y="255"/>
                    <a:pt x="429" y="268"/>
                    <a:pt x="532" y="268"/>
                  </a:cubicBezTo>
                  <a:cubicBezTo>
                    <a:pt x="577" y="268"/>
                    <a:pt x="623" y="266"/>
                    <a:pt x="667" y="262"/>
                  </a:cubicBezTo>
                  <a:cubicBezTo>
                    <a:pt x="929" y="167"/>
                    <a:pt x="1203" y="238"/>
                    <a:pt x="1464" y="143"/>
                  </a:cubicBezTo>
                  <a:cubicBezTo>
                    <a:pt x="1488" y="131"/>
                    <a:pt x="1536" y="119"/>
                    <a:pt x="1584" y="119"/>
                  </a:cubicBezTo>
                  <a:cubicBezTo>
                    <a:pt x="1643" y="95"/>
                    <a:pt x="1655" y="60"/>
                    <a:pt x="161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22" name="Google Shape;4822;p32"/>
            <p:cNvSpPr/>
            <p:nvPr/>
          </p:nvSpPr>
          <p:spPr>
            <a:xfrm>
              <a:off x="5876025" y="1989075"/>
              <a:ext cx="22050" cy="11325"/>
            </a:xfrm>
            <a:custGeom>
              <a:avLst/>
              <a:gdLst/>
              <a:ahLst/>
              <a:cxnLst/>
              <a:rect l="l" t="t" r="r" b="b"/>
              <a:pathLst>
                <a:path w="882" h="453" extrusionOk="0">
                  <a:moveTo>
                    <a:pt x="179" y="0"/>
                  </a:moveTo>
                  <a:cubicBezTo>
                    <a:pt x="0" y="214"/>
                    <a:pt x="238" y="298"/>
                    <a:pt x="334" y="417"/>
                  </a:cubicBezTo>
                  <a:cubicBezTo>
                    <a:pt x="465" y="429"/>
                    <a:pt x="596" y="429"/>
                    <a:pt x="750" y="453"/>
                  </a:cubicBezTo>
                  <a:cubicBezTo>
                    <a:pt x="881" y="369"/>
                    <a:pt x="834" y="274"/>
                    <a:pt x="738" y="202"/>
                  </a:cubicBezTo>
                  <a:cubicBezTo>
                    <a:pt x="643" y="131"/>
                    <a:pt x="560" y="72"/>
                    <a:pt x="465" y="12"/>
                  </a:cubicBezTo>
                  <a:cubicBezTo>
                    <a:pt x="357" y="12"/>
                    <a:pt x="274" y="0"/>
                    <a:pt x="17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23" name="Google Shape;4823;p32"/>
            <p:cNvSpPr/>
            <p:nvPr/>
          </p:nvSpPr>
          <p:spPr>
            <a:xfrm>
              <a:off x="5870075" y="1848575"/>
              <a:ext cx="36925" cy="7350"/>
            </a:xfrm>
            <a:custGeom>
              <a:avLst/>
              <a:gdLst/>
              <a:ahLst/>
              <a:cxnLst/>
              <a:rect l="l" t="t" r="r" b="b"/>
              <a:pathLst>
                <a:path w="1477" h="294" extrusionOk="0">
                  <a:moveTo>
                    <a:pt x="1417" y="0"/>
                  </a:moveTo>
                  <a:cubicBezTo>
                    <a:pt x="1072" y="24"/>
                    <a:pt x="715" y="24"/>
                    <a:pt x="357" y="24"/>
                  </a:cubicBezTo>
                  <a:cubicBezTo>
                    <a:pt x="167" y="24"/>
                    <a:pt x="36" y="60"/>
                    <a:pt x="0" y="274"/>
                  </a:cubicBezTo>
                  <a:cubicBezTo>
                    <a:pt x="28" y="288"/>
                    <a:pt x="56" y="294"/>
                    <a:pt x="84" y="294"/>
                  </a:cubicBezTo>
                  <a:cubicBezTo>
                    <a:pt x="104" y="294"/>
                    <a:pt x="123" y="291"/>
                    <a:pt x="143" y="286"/>
                  </a:cubicBezTo>
                  <a:cubicBezTo>
                    <a:pt x="338" y="163"/>
                    <a:pt x="541" y="140"/>
                    <a:pt x="748" y="140"/>
                  </a:cubicBezTo>
                  <a:cubicBezTo>
                    <a:pt x="874" y="140"/>
                    <a:pt x="1002" y="149"/>
                    <a:pt x="1130" y="149"/>
                  </a:cubicBezTo>
                  <a:cubicBezTo>
                    <a:pt x="1238" y="149"/>
                    <a:pt x="1346" y="143"/>
                    <a:pt x="1453" y="119"/>
                  </a:cubicBezTo>
                  <a:cubicBezTo>
                    <a:pt x="1477" y="84"/>
                    <a:pt x="1477" y="36"/>
                    <a:pt x="141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24" name="Google Shape;4824;p32"/>
            <p:cNvSpPr/>
            <p:nvPr/>
          </p:nvSpPr>
          <p:spPr>
            <a:xfrm>
              <a:off x="5367025" y="1973875"/>
              <a:ext cx="22950" cy="11175"/>
            </a:xfrm>
            <a:custGeom>
              <a:avLst/>
              <a:gdLst/>
              <a:ahLst/>
              <a:cxnLst/>
              <a:rect l="l" t="t" r="r" b="b"/>
              <a:pathLst>
                <a:path w="918" h="447" extrusionOk="0">
                  <a:moveTo>
                    <a:pt x="432" y="1"/>
                  </a:moveTo>
                  <a:cubicBezTo>
                    <a:pt x="283" y="1"/>
                    <a:pt x="138" y="31"/>
                    <a:pt x="1" y="144"/>
                  </a:cubicBezTo>
                  <a:cubicBezTo>
                    <a:pt x="24" y="251"/>
                    <a:pt x="24" y="334"/>
                    <a:pt x="36" y="441"/>
                  </a:cubicBezTo>
                  <a:cubicBezTo>
                    <a:pt x="50" y="445"/>
                    <a:pt x="63" y="446"/>
                    <a:pt x="76" y="446"/>
                  </a:cubicBezTo>
                  <a:cubicBezTo>
                    <a:pt x="106" y="446"/>
                    <a:pt x="134" y="438"/>
                    <a:pt x="167" y="430"/>
                  </a:cubicBezTo>
                  <a:cubicBezTo>
                    <a:pt x="247" y="358"/>
                    <a:pt x="335" y="338"/>
                    <a:pt x="425" y="338"/>
                  </a:cubicBezTo>
                  <a:cubicBezTo>
                    <a:pt x="532" y="338"/>
                    <a:pt x="644" y="366"/>
                    <a:pt x="751" y="366"/>
                  </a:cubicBezTo>
                  <a:cubicBezTo>
                    <a:pt x="808" y="366"/>
                    <a:pt x="864" y="358"/>
                    <a:pt x="917" y="334"/>
                  </a:cubicBezTo>
                  <a:cubicBezTo>
                    <a:pt x="894" y="227"/>
                    <a:pt x="894" y="144"/>
                    <a:pt x="882" y="37"/>
                  </a:cubicBezTo>
                  <a:cubicBezTo>
                    <a:pt x="733" y="31"/>
                    <a:pt x="581" y="1"/>
                    <a:pt x="43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25" name="Google Shape;4825;p32"/>
            <p:cNvSpPr/>
            <p:nvPr/>
          </p:nvSpPr>
          <p:spPr>
            <a:xfrm>
              <a:off x="5589675" y="1839250"/>
              <a:ext cx="21450" cy="6375"/>
            </a:xfrm>
            <a:custGeom>
              <a:avLst/>
              <a:gdLst/>
              <a:ahLst/>
              <a:cxnLst/>
              <a:rect l="l" t="t" r="r" b="b"/>
              <a:pathLst>
                <a:path w="858" h="255" extrusionOk="0">
                  <a:moveTo>
                    <a:pt x="650" y="0"/>
                  </a:moveTo>
                  <a:cubicBezTo>
                    <a:pt x="408" y="0"/>
                    <a:pt x="197" y="20"/>
                    <a:pt x="0" y="76"/>
                  </a:cubicBezTo>
                  <a:cubicBezTo>
                    <a:pt x="12" y="135"/>
                    <a:pt x="12" y="195"/>
                    <a:pt x="12" y="254"/>
                  </a:cubicBezTo>
                  <a:cubicBezTo>
                    <a:pt x="66" y="236"/>
                    <a:pt x="125" y="232"/>
                    <a:pt x="185" y="232"/>
                  </a:cubicBezTo>
                  <a:cubicBezTo>
                    <a:pt x="252" y="232"/>
                    <a:pt x="321" y="237"/>
                    <a:pt x="391" y="237"/>
                  </a:cubicBezTo>
                  <a:cubicBezTo>
                    <a:pt x="555" y="237"/>
                    <a:pt x="721" y="207"/>
                    <a:pt x="858" y="4"/>
                  </a:cubicBezTo>
                  <a:cubicBezTo>
                    <a:pt x="786" y="2"/>
                    <a:pt x="717" y="0"/>
                    <a:pt x="65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26" name="Google Shape;4826;p32"/>
            <p:cNvSpPr/>
            <p:nvPr/>
          </p:nvSpPr>
          <p:spPr>
            <a:xfrm>
              <a:off x="6142425" y="1840825"/>
              <a:ext cx="18775" cy="11875"/>
            </a:xfrm>
            <a:custGeom>
              <a:avLst/>
              <a:gdLst/>
              <a:ahLst/>
              <a:cxnLst/>
              <a:rect l="l" t="t" r="r" b="b"/>
              <a:pathLst>
                <a:path w="751" h="475" extrusionOk="0">
                  <a:moveTo>
                    <a:pt x="596" y="1"/>
                  </a:moveTo>
                  <a:cubicBezTo>
                    <a:pt x="536" y="1"/>
                    <a:pt x="500" y="13"/>
                    <a:pt x="441" y="13"/>
                  </a:cubicBezTo>
                  <a:cubicBezTo>
                    <a:pt x="346" y="25"/>
                    <a:pt x="239" y="25"/>
                    <a:pt x="155" y="25"/>
                  </a:cubicBezTo>
                  <a:cubicBezTo>
                    <a:pt x="108" y="132"/>
                    <a:pt x="48" y="227"/>
                    <a:pt x="0" y="322"/>
                  </a:cubicBezTo>
                  <a:cubicBezTo>
                    <a:pt x="102" y="447"/>
                    <a:pt x="221" y="474"/>
                    <a:pt x="347" y="474"/>
                  </a:cubicBezTo>
                  <a:cubicBezTo>
                    <a:pt x="442" y="474"/>
                    <a:pt x="541" y="459"/>
                    <a:pt x="640" y="459"/>
                  </a:cubicBezTo>
                  <a:cubicBezTo>
                    <a:pt x="673" y="459"/>
                    <a:pt x="706" y="461"/>
                    <a:pt x="739" y="465"/>
                  </a:cubicBezTo>
                  <a:cubicBezTo>
                    <a:pt x="739" y="418"/>
                    <a:pt x="750" y="382"/>
                    <a:pt x="750" y="346"/>
                  </a:cubicBezTo>
                  <a:cubicBezTo>
                    <a:pt x="715" y="251"/>
                    <a:pt x="584" y="191"/>
                    <a:pt x="631" y="72"/>
                  </a:cubicBezTo>
                  <a:cubicBezTo>
                    <a:pt x="620" y="48"/>
                    <a:pt x="620" y="25"/>
                    <a:pt x="59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27" name="Google Shape;4827;p32"/>
            <p:cNvSpPr/>
            <p:nvPr/>
          </p:nvSpPr>
          <p:spPr>
            <a:xfrm>
              <a:off x="5905500" y="1845100"/>
              <a:ext cx="32150" cy="8550"/>
            </a:xfrm>
            <a:custGeom>
              <a:avLst/>
              <a:gdLst/>
              <a:ahLst/>
              <a:cxnLst/>
              <a:rect l="l" t="t" r="r" b="b"/>
              <a:pathLst>
                <a:path w="1286" h="342" extrusionOk="0">
                  <a:moveTo>
                    <a:pt x="96" y="1"/>
                  </a:moveTo>
                  <a:cubicBezTo>
                    <a:pt x="68" y="1"/>
                    <a:pt x="40" y="6"/>
                    <a:pt x="12" y="20"/>
                  </a:cubicBezTo>
                  <a:cubicBezTo>
                    <a:pt x="12" y="56"/>
                    <a:pt x="12" y="104"/>
                    <a:pt x="0" y="139"/>
                  </a:cubicBezTo>
                  <a:cubicBezTo>
                    <a:pt x="0" y="187"/>
                    <a:pt x="12" y="223"/>
                    <a:pt x="36" y="258"/>
                  </a:cubicBezTo>
                  <a:cubicBezTo>
                    <a:pt x="274" y="282"/>
                    <a:pt x="488" y="294"/>
                    <a:pt x="750" y="306"/>
                  </a:cubicBezTo>
                  <a:lnTo>
                    <a:pt x="869" y="306"/>
                  </a:lnTo>
                  <a:cubicBezTo>
                    <a:pt x="887" y="330"/>
                    <a:pt x="911" y="342"/>
                    <a:pt x="938" y="342"/>
                  </a:cubicBezTo>
                  <a:cubicBezTo>
                    <a:pt x="964" y="342"/>
                    <a:pt x="994" y="330"/>
                    <a:pt x="1024" y="306"/>
                  </a:cubicBezTo>
                  <a:cubicBezTo>
                    <a:pt x="1107" y="294"/>
                    <a:pt x="1191" y="294"/>
                    <a:pt x="1286" y="282"/>
                  </a:cubicBezTo>
                  <a:cubicBezTo>
                    <a:pt x="1186" y="169"/>
                    <a:pt x="1068" y="149"/>
                    <a:pt x="944" y="149"/>
                  </a:cubicBezTo>
                  <a:cubicBezTo>
                    <a:pt x="874" y="149"/>
                    <a:pt x="802" y="155"/>
                    <a:pt x="731" y="155"/>
                  </a:cubicBezTo>
                  <a:cubicBezTo>
                    <a:pt x="702" y="155"/>
                    <a:pt x="672" y="154"/>
                    <a:pt x="643" y="151"/>
                  </a:cubicBezTo>
                  <a:cubicBezTo>
                    <a:pt x="583" y="151"/>
                    <a:pt x="523" y="157"/>
                    <a:pt x="463" y="157"/>
                  </a:cubicBezTo>
                  <a:cubicBezTo>
                    <a:pt x="345" y="157"/>
                    <a:pt x="234" y="135"/>
                    <a:pt x="155" y="8"/>
                  </a:cubicBezTo>
                  <a:cubicBezTo>
                    <a:pt x="135" y="3"/>
                    <a:pt x="115" y="1"/>
                    <a:pt x="9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28" name="Google Shape;4828;p32"/>
            <p:cNvSpPr/>
            <p:nvPr/>
          </p:nvSpPr>
          <p:spPr>
            <a:xfrm>
              <a:off x="5410775" y="1992000"/>
              <a:ext cx="21750" cy="11975"/>
            </a:xfrm>
            <a:custGeom>
              <a:avLst/>
              <a:gdLst/>
              <a:ahLst/>
              <a:cxnLst/>
              <a:rect l="l" t="t" r="r" b="b"/>
              <a:pathLst>
                <a:path w="870" h="479" extrusionOk="0">
                  <a:moveTo>
                    <a:pt x="442" y="1"/>
                  </a:moveTo>
                  <a:cubicBezTo>
                    <a:pt x="297" y="1"/>
                    <a:pt x="152" y="48"/>
                    <a:pt x="1" y="145"/>
                  </a:cubicBezTo>
                  <a:cubicBezTo>
                    <a:pt x="191" y="157"/>
                    <a:pt x="310" y="240"/>
                    <a:pt x="298" y="443"/>
                  </a:cubicBezTo>
                  <a:cubicBezTo>
                    <a:pt x="322" y="455"/>
                    <a:pt x="370" y="455"/>
                    <a:pt x="394" y="478"/>
                  </a:cubicBezTo>
                  <a:cubicBezTo>
                    <a:pt x="429" y="455"/>
                    <a:pt x="441" y="455"/>
                    <a:pt x="477" y="443"/>
                  </a:cubicBezTo>
                  <a:cubicBezTo>
                    <a:pt x="537" y="419"/>
                    <a:pt x="608" y="383"/>
                    <a:pt x="679" y="371"/>
                  </a:cubicBezTo>
                  <a:lnTo>
                    <a:pt x="810" y="276"/>
                  </a:lnTo>
                  <a:cubicBezTo>
                    <a:pt x="846" y="228"/>
                    <a:pt x="870" y="193"/>
                    <a:pt x="870" y="133"/>
                  </a:cubicBezTo>
                  <a:cubicBezTo>
                    <a:pt x="724" y="45"/>
                    <a:pt x="583" y="1"/>
                    <a:pt x="44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29" name="Google Shape;4829;p32"/>
            <p:cNvSpPr/>
            <p:nvPr/>
          </p:nvSpPr>
          <p:spPr>
            <a:xfrm>
              <a:off x="6113850" y="1992425"/>
              <a:ext cx="18175" cy="14525"/>
            </a:xfrm>
            <a:custGeom>
              <a:avLst/>
              <a:gdLst/>
              <a:ahLst/>
              <a:cxnLst/>
              <a:rect l="l" t="t" r="r" b="b"/>
              <a:pathLst>
                <a:path w="727" h="581" extrusionOk="0">
                  <a:moveTo>
                    <a:pt x="481" y="0"/>
                  </a:moveTo>
                  <a:cubicBezTo>
                    <a:pt x="308" y="0"/>
                    <a:pt x="150" y="70"/>
                    <a:pt x="0" y="140"/>
                  </a:cubicBezTo>
                  <a:cubicBezTo>
                    <a:pt x="60" y="259"/>
                    <a:pt x="167" y="295"/>
                    <a:pt x="286" y="295"/>
                  </a:cubicBezTo>
                  <a:cubicBezTo>
                    <a:pt x="286" y="342"/>
                    <a:pt x="286" y="378"/>
                    <a:pt x="298" y="438"/>
                  </a:cubicBezTo>
                  <a:cubicBezTo>
                    <a:pt x="393" y="485"/>
                    <a:pt x="489" y="533"/>
                    <a:pt x="584" y="580"/>
                  </a:cubicBezTo>
                  <a:cubicBezTo>
                    <a:pt x="715" y="378"/>
                    <a:pt x="727" y="199"/>
                    <a:pt x="584" y="9"/>
                  </a:cubicBezTo>
                  <a:cubicBezTo>
                    <a:pt x="549" y="3"/>
                    <a:pt x="514" y="0"/>
                    <a:pt x="48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30" name="Google Shape;4830;p32"/>
            <p:cNvSpPr/>
            <p:nvPr/>
          </p:nvSpPr>
          <p:spPr>
            <a:xfrm>
              <a:off x="5866500" y="2067950"/>
              <a:ext cx="14000" cy="10425"/>
            </a:xfrm>
            <a:custGeom>
              <a:avLst/>
              <a:gdLst/>
              <a:ahLst/>
              <a:cxnLst/>
              <a:rect l="l" t="t" r="r" b="b"/>
              <a:pathLst>
                <a:path w="560" h="417" extrusionOk="0">
                  <a:moveTo>
                    <a:pt x="286" y="0"/>
                  </a:moveTo>
                  <a:cubicBezTo>
                    <a:pt x="238" y="36"/>
                    <a:pt x="179" y="84"/>
                    <a:pt x="131" y="131"/>
                  </a:cubicBezTo>
                  <a:cubicBezTo>
                    <a:pt x="84" y="179"/>
                    <a:pt x="36" y="238"/>
                    <a:pt x="0" y="274"/>
                  </a:cubicBezTo>
                  <a:lnTo>
                    <a:pt x="0" y="417"/>
                  </a:lnTo>
                  <a:lnTo>
                    <a:pt x="286" y="417"/>
                  </a:lnTo>
                  <a:cubicBezTo>
                    <a:pt x="405" y="417"/>
                    <a:pt x="524" y="381"/>
                    <a:pt x="536" y="250"/>
                  </a:cubicBezTo>
                  <a:cubicBezTo>
                    <a:pt x="560" y="60"/>
                    <a:pt x="429" y="12"/>
                    <a:pt x="28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31" name="Google Shape;4831;p32"/>
            <p:cNvSpPr/>
            <p:nvPr/>
          </p:nvSpPr>
          <p:spPr>
            <a:xfrm>
              <a:off x="5858750" y="2052600"/>
              <a:ext cx="17300" cy="11625"/>
            </a:xfrm>
            <a:custGeom>
              <a:avLst/>
              <a:gdLst/>
              <a:ahLst/>
              <a:cxnLst/>
              <a:rect l="l" t="t" r="r" b="b"/>
              <a:pathLst>
                <a:path w="692" h="465" extrusionOk="0">
                  <a:moveTo>
                    <a:pt x="237" y="1"/>
                  </a:moveTo>
                  <a:cubicBezTo>
                    <a:pt x="212" y="1"/>
                    <a:pt x="182" y="10"/>
                    <a:pt x="144" y="31"/>
                  </a:cubicBezTo>
                  <a:cubicBezTo>
                    <a:pt x="96" y="114"/>
                    <a:pt x="36" y="221"/>
                    <a:pt x="1" y="317"/>
                  </a:cubicBezTo>
                  <a:cubicBezTo>
                    <a:pt x="156" y="399"/>
                    <a:pt x="311" y="464"/>
                    <a:pt x="489" y="464"/>
                  </a:cubicBezTo>
                  <a:cubicBezTo>
                    <a:pt x="516" y="464"/>
                    <a:pt x="544" y="463"/>
                    <a:pt x="572" y="459"/>
                  </a:cubicBezTo>
                  <a:cubicBezTo>
                    <a:pt x="608" y="352"/>
                    <a:pt x="691" y="233"/>
                    <a:pt x="667" y="162"/>
                  </a:cubicBezTo>
                  <a:cubicBezTo>
                    <a:pt x="654" y="131"/>
                    <a:pt x="635" y="120"/>
                    <a:pt x="613" y="120"/>
                  </a:cubicBezTo>
                  <a:cubicBezTo>
                    <a:pt x="561" y="120"/>
                    <a:pt x="492" y="186"/>
                    <a:pt x="441" y="186"/>
                  </a:cubicBezTo>
                  <a:cubicBezTo>
                    <a:pt x="343" y="186"/>
                    <a:pt x="350" y="1"/>
                    <a:pt x="23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32" name="Google Shape;4832;p32"/>
            <p:cNvSpPr/>
            <p:nvPr/>
          </p:nvSpPr>
          <p:spPr>
            <a:xfrm>
              <a:off x="5898050" y="1927450"/>
              <a:ext cx="19075" cy="7300"/>
            </a:xfrm>
            <a:custGeom>
              <a:avLst/>
              <a:gdLst/>
              <a:ahLst/>
              <a:cxnLst/>
              <a:rect l="l" t="t" r="r" b="b"/>
              <a:pathLst>
                <a:path w="763" h="292" extrusionOk="0">
                  <a:moveTo>
                    <a:pt x="334" y="1"/>
                  </a:moveTo>
                  <a:cubicBezTo>
                    <a:pt x="191" y="24"/>
                    <a:pt x="60" y="48"/>
                    <a:pt x="0" y="179"/>
                  </a:cubicBezTo>
                  <a:cubicBezTo>
                    <a:pt x="75" y="270"/>
                    <a:pt x="165" y="291"/>
                    <a:pt x="258" y="291"/>
                  </a:cubicBezTo>
                  <a:cubicBezTo>
                    <a:pt x="339" y="291"/>
                    <a:pt x="421" y="276"/>
                    <a:pt x="500" y="276"/>
                  </a:cubicBezTo>
                  <a:cubicBezTo>
                    <a:pt x="533" y="276"/>
                    <a:pt x="565" y="279"/>
                    <a:pt x="596" y="286"/>
                  </a:cubicBezTo>
                  <a:cubicBezTo>
                    <a:pt x="643" y="239"/>
                    <a:pt x="691" y="203"/>
                    <a:pt x="750" y="167"/>
                  </a:cubicBezTo>
                  <a:lnTo>
                    <a:pt x="762" y="179"/>
                  </a:lnTo>
                  <a:cubicBezTo>
                    <a:pt x="715" y="120"/>
                    <a:pt x="655" y="84"/>
                    <a:pt x="596" y="24"/>
                  </a:cubicBezTo>
                  <a:cubicBezTo>
                    <a:pt x="512" y="24"/>
                    <a:pt x="417" y="1"/>
                    <a:pt x="33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33" name="Google Shape;4833;p32"/>
            <p:cNvSpPr/>
            <p:nvPr/>
          </p:nvSpPr>
          <p:spPr>
            <a:xfrm>
              <a:off x="5934650" y="1773550"/>
              <a:ext cx="21475" cy="14175"/>
            </a:xfrm>
            <a:custGeom>
              <a:avLst/>
              <a:gdLst/>
              <a:ahLst/>
              <a:cxnLst/>
              <a:rect l="l" t="t" r="r" b="b"/>
              <a:pathLst>
                <a:path w="859" h="567" extrusionOk="0">
                  <a:moveTo>
                    <a:pt x="846" y="1"/>
                  </a:moveTo>
                  <a:cubicBezTo>
                    <a:pt x="799" y="13"/>
                    <a:pt x="751" y="13"/>
                    <a:pt x="715" y="13"/>
                  </a:cubicBezTo>
                  <a:cubicBezTo>
                    <a:pt x="656" y="61"/>
                    <a:pt x="608" y="96"/>
                    <a:pt x="560" y="144"/>
                  </a:cubicBezTo>
                  <a:cubicBezTo>
                    <a:pt x="501" y="191"/>
                    <a:pt x="453" y="239"/>
                    <a:pt x="418" y="275"/>
                  </a:cubicBezTo>
                  <a:lnTo>
                    <a:pt x="132" y="275"/>
                  </a:lnTo>
                  <a:cubicBezTo>
                    <a:pt x="132" y="263"/>
                    <a:pt x="120" y="263"/>
                    <a:pt x="84" y="251"/>
                  </a:cubicBezTo>
                  <a:cubicBezTo>
                    <a:pt x="78" y="248"/>
                    <a:pt x="71" y="246"/>
                    <a:pt x="63" y="246"/>
                  </a:cubicBezTo>
                  <a:cubicBezTo>
                    <a:pt x="42" y="246"/>
                    <a:pt x="18" y="257"/>
                    <a:pt x="1" y="275"/>
                  </a:cubicBezTo>
                  <a:lnTo>
                    <a:pt x="1" y="406"/>
                  </a:lnTo>
                  <a:cubicBezTo>
                    <a:pt x="108" y="513"/>
                    <a:pt x="221" y="567"/>
                    <a:pt x="337" y="567"/>
                  </a:cubicBezTo>
                  <a:cubicBezTo>
                    <a:pt x="453" y="567"/>
                    <a:pt x="572" y="513"/>
                    <a:pt x="691" y="406"/>
                  </a:cubicBezTo>
                  <a:cubicBezTo>
                    <a:pt x="775" y="287"/>
                    <a:pt x="858" y="168"/>
                    <a:pt x="84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34" name="Google Shape;4834;p32"/>
            <p:cNvSpPr/>
            <p:nvPr/>
          </p:nvSpPr>
          <p:spPr>
            <a:xfrm>
              <a:off x="5833450" y="1804125"/>
              <a:ext cx="18475" cy="12400"/>
            </a:xfrm>
            <a:custGeom>
              <a:avLst/>
              <a:gdLst/>
              <a:ahLst/>
              <a:cxnLst/>
              <a:rect l="l" t="t" r="r" b="b"/>
              <a:pathLst>
                <a:path w="739" h="496" extrusionOk="0">
                  <a:moveTo>
                    <a:pt x="613" y="0"/>
                  </a:moveTo>
                  <a:cubicBezTo>
                    <a:pt x="600" y="0"/>
                    <a:pt x="586" y="2"/>
                    <a:pt x="572" y="4"/>
                  </a:cubicBezTo>
                  <a:cubicBezTo>
                    <a:pt x="417" y="28"/>
                    <a:pt x="322" y="147"/>
                    <a:pt x="191" y="219"/>
                  </a:cubicBezTo>
                  <a:cubicBezTo>
                    <a:pt x="120" y="254"/>
                    <a:pt x="36" y="290"/>
                    <a:pt x="1" y="385"/>
                  </a:cubicBezTo>
                  <a:cubicBezTo>
                    <a:pt x="100" y="466"/>
                    <a:pt x="197" y="495"/>
                    <a:pt x="294" y="495"/>
                  </a:cubicBezTo>
                  <a:cubicBezTo>
                    <a:pt x="441" y="495"/>
                    <a:pt x="588" y="426"/>
                    <a:pt x="739" y="362"/>
                  </a:cubicBezTo>
                  <a:lnTo>
                    <a:pt x="739" y="231"/>
                  </a:lnTo>
                  <a:cubicBezTo>
                    <a:pt x="739" y="171"/>
                    <a:pt x="727" y="111"/>
                    <a:pt x="727" y="52"/>
                  </a:cubicBezTo>
                  <a:cubicBezTo>
                    <a:pt x="691" y="16"/>
                    <a:pt x="654" y="0"/>
                    <a:pt x="61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35" name="Google Shape;4835;p32"/>
            <p:cNvSpPr/>
            <p:nvPr/>
          </p:nvSpPr>
          <p:spPr>
            <a:xfrm>
              <a:off x="5396500" y="1823975"/>
              <a:ext cx="10450" cy="10625"/>
            </a:xfrm>
            <a:custGeom>
              <a:avLst/>
              <a:gdLst/>
              <a:ahLst/>
              <a:cxnLst/>
              <a:rect l="l" t="t" r="r" b="b"/>
              <a:pathLst>
                <a:path w="418" h="425" extrusionOk="0">
                  <a:moveTo>
                    <a:pt x="230" y="1"/>
                  </a:moveTo>
                  <a:cubicBezTo>
                    <a:pt x="156" y="1"/>
                    <a:pt x="69" y="64"/>
                    <a:pt x="0" y="139"/>
                  </a:cubicBezTo>
                  <a:lnTo>
                    <a:pt x="0" y="425"/>
                  </a:lnTo>
                  <a:cubicBezTo>
                    <a:pt x="179" y="401"/>
                    <a:pt x="417" y="353"/>
                    <a:pt x="358" y="127"/>
                  </a:cubicBezTo>
                  <a:cubicBezTo>
                    <a:pt x="332" y="36"/>
                    <a:pt x="285" y="1"/>
                    <a:pt x="23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36" name="Google Shape;4836;p32"/>
            <p:cNvSpPr/>
            <p:nvPr/>
          </p:nvSpPr>
          <p:spPr>
            <a:xfrm>
              <a:off x="5364050" y="1847875"/>
              <a:ext cx="17575" cy="9775"/>
            </a:xfrm>
            <a:custGeom>
              <a:avLst/>
              <a:gdLst/>
              <a:ahLst/>
              <a:cxnLst/>
              <a:rect l="l" t="t" r="r" b="b"/>
              <a:pathLst>
                <a:path w="703" h="391" extrusionOk="0">
                  <a:moveTo>
                    <a:pt x="456" y="0"/>
                  </a:moveTo>
                  <a:cubicBezTo>
                    <a:pt x="306" y="0"/>
                    <a:pt x="153" y="33"/>
                    <a:pt x="1" y="40"/>
                  </a:cubicBezTo>
                  <a:cubicBezTo>
                    <a:pt x="48" y="147"/>
                    <a:pt x="96" y="243"/>
                    <a:pt x="143" y="338"/>
                  </a:cubicBezTo>
                  <a:cubicBezTo>
                    <a:pt x="178" y="377"/>
                    <a:pt x="213" y="391"/>
                    <a:pt x="247" y="391"/>
                  </a:cubicBezTo>
                  <a:cubicBezTo>
                    <a:pt x="306" y="391"/>
                    <a:pt x="364" y="349"/>
                    <a:pt x="417" y="326"/>
                  </a:cubicBezTo>
                  <a:lnTo>
                    <a:pt x="703" y="40"/>
                  </a:lnTo>
                  <a:cubicBezTo>
                    <a:pt x="622" y="10"/>
                    <a:pt x="540" y="0"/>
                    <a:pt x="45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37" name="Google Shape;4837;p32"/>
            <p:cNvSpPr/>
            <p:nvPr/>
          </p:nvSpPr>
          <p:spPr>
            <a:xfrm>
              <a:off x="5325050" y="1850175"/>
              <a:ext cx="10450" cy="9550"/>
            </a:xfrm>
            <a:custGeom>
              <a:avLst/>
              <a:gdLst/>
              <a:ahLst/>
              <a:cxnLst/>
              <a:rect l="l" t="t" r="r" b="b"/>
              <a:pathLst>
                <a:path w="418" h="382" extrusionOk="0">
                  <a:moveTo>
                    <a:pt x="254" y="1"/>
                  </a:moveTo>
                  <a:cubicBezTo>
                    <a:pt x="164" y="1"/>
                    <a:pt x="75" y="66"/>
                    <a:pt x="1" y="103"/>
                  </a:cubicBezTo>
                  <a:cubicBezTo>
                    <a:pt x="1" y="342"/>
                    <a:pt x="139" y="382"/>
                    <a:pt x="299" y="382"/>
                  </a:cubicBezTo>
                  <a:cubicBezTo>
                    <a:pt x="338" y="382"/>
                    <a:pt x="378" y="379"/>
                    <a:pt x="418" y="377"/>
                  </a:cubicBezTo>
                  <a:lnTo>
                    <a:pt x="418" y="91"/>
                  </a:lnTo>
                  <a:cubicBezTo>
                    <a:pt x="364" y="24"/>
                    <a:pt x="309" y="1"/>
                    <a:pt x="25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38" name="Google Shape;4838;p32"/>
            <p:cNvSpPr/>
            <p:nvPr/>
          </p:nvSpPr>
          <p:spPr>
            <a:xfrm>
              <a:off x="5293500" y="1945900"/>
              <a:ext cx="15200" cy="7475"/>
            </a:xfrm>
            <a:custGeom>
              <a:avLst/>
              <a:gdLst/>
              <a:ahLst/>
              <a:cxnLst/>
              <a:rect l="l" t="t" r="r" b="b"/>
              <a:pathLst>
                <a:path w="608" h="299" extrusionOk="0">
                  <a:moveTo>
                    <a:pt x="263" y="1"/>
                  </a:moveTo>
                  <a:cubicBezTo>
                    <a:pt x="144" y="13"/>
                    <a:pt x="1" y="13"/>
                    <a:pt x="25" y="179"/>
                  </a:cubicBezTo>
                  <a:cubicBezTo>
                    <a:pt x="36" y="275"/>
                    <a:pt x="167" y="298"/>
                    <a:pt x="251" y="298"/>
                  </a:cubicBezTo>
                  <a:cubicBezTo>
                    <a:pt x="346" y="298"/>
                    <a:pt x="441" y="275"/>
                    <a:pt x="537" y="275"/>
                  </a:cubicBezTo>
                  <a:cubicBezTo>
                    <a:pt x="608" y="191"/>
                    <a:pt x="608" y="96"/>
                    <a:pt x="548" y="25"/>
                  </a:cubicBezTo>
                  <a:cubicBezTo>
                    <a:pt x="453" y="13"/>
                    <a:pt x="358" y="1"/>
                    <a:pt x="26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39" name="Google Shape;4839;p32"/>
            <p:cNvSpPr/>
            <p:nvPr/>
          </p:nvSpPr>
          <p:spPr>
            <a:xfrm>
              <a:off x="5757550" y="1959300"/>
              <a:ext cx="19375" cy="7475"/>
            </a:xfrm>
            <a:custGeom>
              <a:avLst/>
              <a:gdLst/>
              <a:ahLst/>
              <a:cxnLst/>
              <a:rect l="l" t="t" r="r" b="b"/>
              <a:pathLst>
                <a:path w="775" h="299" extrusionOk="0">
                  <a:moveTo>
                    <a:pt x="322" y="24"/>
                  </a:moveTo>
                  <a:cubicBezTo>
                    <a:pt x="304" y="28"/>
                    <a:pt x="286" y="30"/>
                    <a:pt x="267" y="30"/>
                  </a:cubicBezTo>
                  <a:cubicBezTo>
                    <a:pt x="229" y="30"/>
                    <a:pt x="191" y="24"/>
                    <a:pt x="155" y="24"/>
                  </a:cubicBezTo>
                  <a:cubicBezTo>
                    <a:pt x="102" y="24"/>
                    <a:pt x="54" y="36"/>
                    <a:pt x="24" y="96"/>
                  </a:cubicBezTo>
                  <a:cubicBezTo>
                    <a:pt x="1" y="131"/>
                    <a:pt x="132" y="215"/>
                    <a:pt x="191" y="298"/>
                  </a:cubicBezTo>
                  <a:cubicBezTo>
                    <a:pt x="270" y="224"/>
                    <a:pt x="358" y="211"/>
                    <a:pt x="448" y="211"/>
                  </a:cubicBezTo>
                  <a:cubicBezTo>
                    <a:pt x="497" y="211"/>
                    <a:pt x="547" y="215"/>
                    <a:pt x="596" y="215"/>
                  </a:cubicBezTo>
                  <a:cubicBezTo>
                    <a:pt x="659" y="215"/>
                    <a:pt x="719" y="209"/>
                    <a:pt x="775" y="179"/>
                  </a:cubicBezTo>
                  <a:cubicBezTo>
                    <a:pt x="667" y="0"/>
                    <a:pt x="489" y="36"/>
                    <a:pt x="322" y="24"/>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40" name="Google Shape;4840;p32"/>
            <p:cNvSpPr/>
            <p:nvPr/>
          </p:nvSpPr>
          <p:spPr>
            <a:xfrm>
              <a:off x="5719150" y="2085675"/>
              <a:ext cx="28600" cy="3725"/>
            </a:xfrm>
            <a:custGeom>
              <a:avLst/>
              <a:gdLst/>
              <a:ahLst/>
              <a:cxnLst/>
              <a:rect l="l" t="t" r="r" b="b"/>
              <a:pathLst>
                <a:path w="1144" h="149" extrusionOk="0">
                  <a:moveTo>
                    <a:pt x="626" y="1"/>
                  </a:moveTo>
                  <a:cubicBezTo>
                    <a:pt x="481" y="1"/>
                    <a:pt x="334" y="19"/>
                    <a:pt x="188" y="19"/>
                  </a:cubicBezTo>
                  <a:cubicBezTo>
                    <a:pt x="125" y="19"/>
                    <a:pt x="63" y="15"/>
                    <a:pt x="1" y="6"/>
                  </a:cubicBezTo>
                  <a:lnTo>
                    <a:pt x="1" y="148"/>
                  </a:lnTo>
                  <a:lnTo>
                    <a:pt x="1144" y="148"/>
                  </a:lnTo>
                  <a:cubicBezTo>
                    <a:pt x="979" y="28"/>
                    <a:pt x="804" y="1"/>
                    <a:pt x="62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41" name="Google Shape;4841;p32"/>
            <p:cNvSpPr/>
            <p:nvPr/>
          </p:nvSpPr>
          <p:spPr>
            <a:xfrm>
              <a:off x="5643550" y="1814700"/>
              <a:ext cx="22050" cy="7000"/>
            </a:xfrm>
            <a:custGeom>
              <a:avLst/>
              <a:gdLst/>
              <a:ahLst/>
              <a:cxnLst/>
              <a:rect l="l" t="t" r="r" b="b"/>
              <a:pathLst>
                <a:path w="882" h="280" extrusionOk="0">
                  <a:moveTo>
                    <a:pt x="644" y="1"/>
                  </a:moveTo>
                  <a:cubicBezTo>
                    <a:pt x="514" y="1"/>
                    <a:pt x="384" y="51"/>
                    <a:pt x="256" y="51"/>
                  </a:cubicBezTo>
                  <a:cubicBezTo>
                    <a:pt x="234" y="51"/>
                    <a:pt x="213" y="49"/>
                    <a:pt x="191" y="46"/>
                  </a:cubicBezTo>
                  <a:cubicBezTo>
                    <a:pt x="120" y="93"/>
                    <a:pt x="1" y="58"/>
                    <a:pt x="12" y="177"/>
                  </a:cubicBezTo>
                  <a:cubicBezTo>
                    <a:pt x="12" y="200"/>
                    <a:pt x="131" y="212"/>
                    <a:pt x="191" y="224"/>
                  </a:cubicBezTo>
                  <a:cubicBezTo>
                    <a:pt x="239" y="248"/>
                    <a:pt x="286" y="248"/>
                    <a:pt x="334" y="248"/>
                  </a:cubicBezTo>
                  <a:cubicBezTo>
                    <a:pt x="405" y="248"/>
                    <a:pt x="477" y="248"/>
                    <a:pt x="572" y="224"/>
                  </a:cubicBezTo>
                  <a:cubicBezTo>
                    <a:pt x="635" y="251"/>
                    <a:pt x="703" y="279"/>
                    <a:pt x="759" y="279"/>
                  </a:cubicBezTo>
                  <a:cubicBezTo>
                    <a:pt x="830" y="279"/>
                    <a:pt x="882" y="234"/>
                    <a:pt x="882" y="81"/>
                  </a:cubicBezTo>
                  <a:cubicBezTo>
                    <a:pt x="803" y="20"/>
                    <a:pt x="724" y="1"/>
                    <a:pt x="64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42" name="Google Shape;4842;p32"/>
            <p:cNvSpPr/>
            <p:nvPr/>
          </p:nvSpPr>
          <p:spPr>
            <a:xfrm>
              <a:off x="6045675" y="1738975"/>
              <a:ext cx="17900" cy="9600"/>
            </a:xfrm>
            <a:custGeom>
              <a:avLst/>
              <a:gdLst/>
              <a:ahLst/>
              <a:cxnLst/>
              <a:rect l="l" t="t" r="r" b="b"/>
              <a:pathLst>
                <a:path w="716" h="384" extrusionOk="0">
                  <a:moveTo>
                    <a:pt x="317" y="0"/>
                  </a:moveTo>
                  <a:cubicBezTo>
                    <a:pt x="209" y="0"/>
                    <a:pt x="103" y="32"/>
                    <a:pt x="1" y="134"/>
                  </a:cubicBezTo>
                  <a:cubicBezTo>
                    <a:pt x="84" y="241"/>
                    <a:pt x="179" y="336"/>
                    <a:pt x="322" y="384"/>
                  </a:cubicBezTo>
                  <a:lnTo>
                    <a:pt x="406" y="384"/>
                  </a:lnTo>
                  <a:cubicBezTo>
                    <a:pt x="465" y="384"/>
                    <a:pt x="525" y="372"/>
                    <a:pt x="584" y="372"/>
                  </a:cubicBezTo>
                  <a:cubicBezTo>
                    <a:pt x="620" y="324"/>
                    <a:pt x="656" y="277"/>
                    <a:pt x="703" y="241"/>
                  </a:cubicBezTo>
                  <a:lnTo>
                    <a:pt x="703" y="122"/>
                  </a:lnTo>
                  <a:lnTo>
                    <a:pt x="715" y="74"/>
                  </a:lnTo>
                  <a:cubicBezTo>
                    <a:pt x="584" y="48"/>
                    <a:pt x="449" y="0"/>
                    <a:pt x="31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43" name="Google Shape;4843;p32"/>
            <p:cNvSpPr/>
            <p:nvPr/>
          </p:nvSpPr>
          <p:spPr>
            <a:xfrm>
              <a:off x="6128125" y="1992350"/>
              <a:ext cx="10750" cy="14000"/>
            </a:xfrm>
            <a:custGeom>
              <a:avLst/>
              <a:gdLst/>
              <a:ahLst/>
              <a:cxnLst/>
              <a:rect l="l" t="t" r="r" b="b"/>
              <a:pathLst>
                <a:path w="430" h="560" extrusionOk="0">
                  <a:moveTo>
                    <a:pt x="1" y="0"/>
                  </a:moveTo>
                  <a:lnTo>
                    <a:pt x="1" y="560"/>
                  </a:lnTo>
                  <a:cubicBezTo>
                    <a:pt x="37" y="560"/>
                    <a:pt x="96" y="560"/>
                    <a:pt x="144" y="548"/>
                  </a:cubicBezTo>
                  <a:lnTo>
                    <a:pt x="275" y="417"/>
                  </a:lnTo>
                  <a:cubicBezTo>
                    <a:pt x="322" y="322"/>
                    <a:pt x="382" y="214"/>
                    <a:pt x="430" y="131"/>
                  </a:cubicBezTo>
                  <a:cubicBezTo>
                    <a:pt x="370" y="83"/>
                    <a:pt x="322" y="48"/>
                    <a:pt x="27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44" name="Google Shape;4844;p32"/>
            <p:cNvSpPr/>
            <p:nvPr/>
          </p:nvSpPr>
          <p:spPr>
            <a:xfrm>
              <a:off x="5657250" y="1816725"/>
              <a:ext cx="22050" cy="6125"/>
            </a:xfrm>
            <a:custGeom>
              <a:avLst/>
              <a:gdLst/>
              <a:ahLst/>
              <a:cxnLst/>
              <a:rect l="l" t="t" r="r" b="b"/>
              <a:pathLst>
                <a:path w="882" h="245" extrusionOk="0">
                  <a:moveTo>
                    <a:pt x="322" y="0"/>
                  </a:moveTo>
                  <a:cubicBezTo>
                    <a:pt x="262" y="119"/>
                    <a:pt x="119" y="131"/>
                    <a:pt x="0" y="143"/>
                  </a:cubicBezTo>
                  <a:cubicBezTo>
                    <a:pt x="85" y="218"/>
                    <a:pt x="169" y="245"/>
                    <a:pt x="252" y="245"/>
                  </a:cubicBezTo>
                  <a:cubicBezTo>
                    <a:pt x="369" y="245"/>
                    <a:pt x="484" y="192"/>
                    <a:pt x="596" y="143"/>
                  </a:cubicBezTo>
                  <a:cubicBezTo>
                    <a:pt x="703" y="131"/>
                    <a:pt x="822" y="119"/>
                    <a:pt x="88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45" name="Google Shape;4845;p32"/>
            <p:cNvSpPr/>
            <p:nvPr/>
          </p:nvSpPr>
          <p:spPr>
            <a:xfrm>
              <a:off x="6009675" y="1952925"/>
              <a:ext cx="14900" cy="10275"/>
            </a:xfrm>
            <a:custGeom>
              <a:avLst/>
              <a:gdLst/>
              <a:ahLst/>
              <a:cxnLst/>
              <a:rect l="l" t="t" r="r" b="b"/>
              <a:pathLst>
                <a:path w="596" h="411" extrusionOk="0">
                  <a:moveTo>
                    <a:pt x="102" y="0"/>
                  </a:moveTo>
                  <a:cubicBezTo>
                    <a:pt x="70" y="0"/>
                    <a:pt x="44" y="5"/>
                    <a:pt x="12" y="5"/>
                  </a:cubicBezTo>
                  <a:cubicBezTo>
                    <a:pt x="12" y="101"/>
                    <a:pt x="0" y="184"/>
                    <a:pt x="0" y="279"/>
                  </a:cubicBezTo>
                  <a:cubicBezTo>
                    <a:pt x="191" y="327"/>
                    <a:pt x="369" y="363"/>
                    <a:pt x="572" y="410"/>
                  </a:cubicBezTo>
                  <a:cubicBezTo>
                    <a:pt x="596" y="113"/>
                    <a:pt x="250" y="184"/>
                    <a:pt x="155" y="5"/>
                  </a:cubicBezTo>
                  <a:cubicBezTo>
                    <a:pt x="135" y="1"/>
                    <a:pt x="118" y="0"/>
                    <a:pt x="10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46" name="Google Shape;4846;p32"/>
            <p:cNvSpPr/>
            <p:nvPr/>
          </p:nvSpPr>
          <p:spPr>
            <a:xfrm>
              <a:off x="6067425" y="1845000"/>
              <a:ext cx="16975" cy="8425"/>
            </a:xfrm>
            <a:custGeom>
              <a:avLst/>
              <a:gdLst/>
              <a:ahLst/>
              <a:cxnLst/>
              <a:rect l="l" t="t" r="r" b="b"/>
              <a:pathLst>
                <a:path w="679" h="337" extrusionOk="0">
                  <a:moveTo>
                    <a:pt x="405" y="0"/>
                  </a:moveTo>
                  <a:cubicBezTo>
                    <a:pt x="321" y="48"/>
                    <a:pt x="238" y="84"/>
                    <a:pt x="179" y="120"/>
                  </a:cubicBezTo>
                  <a:cubicBezTo>
                    <a:pt x="119" y="179"/>
                    <a:pt x="60" y="227"/>
                    <a:pt x="0" y="286"/>
                  </a:cubicBezTo>
                  <a:cubicBezTo>
                    <a:pt x="95" y="322"/>
                    <a:pt x="188" y="337"/>
                    <a:pt x="280" y="337"/>
                  </a:cubicBezTo>
                  <a:cubicBezTo>
                    <a:pt x="372" y="337"/>
                    <a:pt x="464" y="322"/>
                    <a:pt x="560" y="298"/>
                  </a:cubicBezTo>
                  <a:cubicBezTo>
                    <a:pt x="679" y="108"/>
                    <a:pt x="607" y="12"/>
                    <a:pt x="40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47" name="Google Shape;4847;p32"/>
            <p:cNvSpPr/>
            <p:nvPr/>
          </p:nvSpPr>
          <p:spPr>
            <a:xfrm>
              <a:off x="5622725" y="1835450"/>
              <a:ext cx="12225" cy="8075"/>
            </a:xfrm>
            <a:custGeom>
              <a:avLst/>
              <a:gdLst/>
              <a:ahLst/>
              <a:cxnLst/>
              <a:rect l="l" t="t" r="r" b="b"/>
              <a:pathLst>
                <a:path w="489" h="323" extrusionOk="0">
                  <a:moveTo>
                    <a:pt x="246" y="0"/>
                  </a:moveTo>
                  <a:cubicBezTo>
                    <a:pt x="118" y="0"/>
                    <a:pt x="47" y="124"/>
                    <a:pt x="0" y="323"/>
                  </a:cubicBezTo>
                  <a:cubicBezTo>
                    <a:pt x="167" y="275"/>
                    <a:pt x="333" y="311"/>
                    <a:pt x="453" y="168"/>
                  </a:cubicBezTo>
                  <a:cubicBezTo>
                    <a:pt x="488" y="121"/>
                    <a:pt x="417" y="49"/>
                    <a:pt x="357" y="25"/>
                  </a:cubicBezTo>
                  <a:cubicBezTo>
                    <a:pt x="316" y="8"/>
                    <a:pt x="279" y="0"/>
                    <a:pt x="24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48" name="Google Shape;4848;p32"/>
            <p:cNvSpPr/>
            <p:nvPr/>
          </p:nvSpPr>
          <p:spPr>
            <a:xfrm>
              <a:off x="6023950" y="1804000"/>
              <a:ext cx="14325" cy="9325"/>
            </a:xfrm>
            <a:custGeom>
              <a:avLst/>
              <a:gdLst/>
              <a:ahLst/>
              <a:cxnLst/>
              <a:rect l="l" t="t" r="r" b="b"/>
              <a:pathLst>
                <a:path w="573" h="373" extrusionOk="0">
                  <a:moveTo>
                    <a:pt x="233" y="0"/>
                  </a:moveTo>
                  <a:cubicBezTo>
                    <a:pt x="158" y="0"/>
                    <a:pt x="82" y="30"/>
                    <a:pt x="13" y="93"/>
                  </a:cubicBezTo>
                  <a:cubicBezTo>
                    <a:pt x="1" y="176"/>
                    <a:pt x="1" y="271"/>
                    <a:pt x="1" y="355"/>
                  </a:cubicBezTo>
                  <a:cubicBezTo>
                    <a:pt x="96" y="367"/>
                    <a:pt x="191" y="372"/>
                    <a:pt x="286" y="372"/>
                  </a:cubicBezTo>
                  <a:cubicBezTo>
                    <a:pt x="382" y="372"/>
                    <a:pt x="477" y="367"/>
                    <a:pt x="572" y="355"/>
                  </a:cubicBezTo>
                  <a:cubicBezTo>
                    <a:pt x="536" y="271"/>
                    <a:pt x="465" y="164"/>
                    <a:pt x="429" y="69"/>
                  </a:cubicBezTo>
                  <a:cubicBezTo>
                    <a:pt x="367" y="24"/>
                    <a:pt x="300" y="0"/>
                    <a:pt x="23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49" name="Google Shape;4849;p32"/>
            <p:cNvSpPr/>
            <p:nvPr/>
          </p:nvSpPr>
          <p:spPr>
            <a:xfrm>
              <a:off x="5751000" y="2084600"/>
              <a:ext cx="26225" cy="5000"/>
            </a:xfrm>
            <a:custGeom>
              <a:avLst/>
              <a:gdLst/>
              <a:ahLst/>
              <a:cxnLst/>
              <a:rect l="l" t="t" r="r" b="b"/>
              <a:pathLst>
                <a:path w="1049" h="200" extrusionOk="0">
                  <a:moveTo>
                    <a:pt x="620" y="1"/>
                  </a:moveTo>
                  <a:cubicBezTo>
                    <a:pt x="549" y="39"/>
                    <a:pt x="470" y="42"/>
                    <a:pt x="392" y="42"/>
                  </a:cubicBezTo>
                  <a:cubicBezTo>
                    <a:pt x="371" y="42"/>
                    <a:pt x="351" y="42"/>
                    <a:pt x="331" y="42"/>
                  </a:cubicBezTo>
                  <a:cubicBezTo>
                    <a:pt x="207" y="42"/>
                    <a:pt x="87" y="52"/>
                    <a:pt x="1" y="191"/>
                  </a:cubicBezTo>
                  <a:cubicBezTo>
                    <a:pt x="26" y="190"/>
                    <a:pt x="51" y="190"/>
                    <a:pt x="76" y="190"/>
                  </a:cubicBezTo>
                  <a:cubicBezTo>
                    <a:pt x="193" y="190"/>
                    <a:pt x="312" y="199"/>
                    <a:pt x="442" y="199"/>
                  </a:cubicBezTo>
                  <a:cubicBezTo>
                    <a:pt x="617" y="199"/>
                    <a:pt x="811" y="183"/>
                    <a:pt x="1048" y="108"/>
                  </a:cubicBezTo>
                  <a:cubicBezTo>
                    <a:pt x="798" y="49"/>
                    <a:pt x="703" y="13"/>
                    <a:pt x="62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50" name="Google Shape;4850;p32"/>
            <p:cNvSpPr/>
            <p:nvPr/>
          </p:nvSpPr>
          <p:spPr>
            <a:xfrm>
              <a:off x="5374475" y="1992050"/>
              <a:ext cx="22050" cy="9600"/>
            </a:xfrm>
            <a:custGeom>
              <a:avLst/>
              <a:gdLst/>
              <a:ahLst/>
              <a:cxnLst/>
              <a:rect l="l" t="t" r="r" b="b"/>
              <a:pathLst>
                <a:path w="882" h="384" extrusionOk="0">
                  <a:moveTo>
                    <a:pt x="298" y="0"/>
                  </a:moveTo>
                  <a:cubicBezTo>
                    <a:pt x="215" y="12"/>
                    <a:pt x="107" y="12"/>
                    <a:pt x="0" y="24"/>
                  </a:cubicBezTo>
                  <a:cubicBezTo>
                    <a:pt x="154" y="258"/>
                    <a:pt x="335" y="383"/>
                    <a:pt x="551" y="383"/>
                  </a:cubicBezTo>
                  <a:cubicBezTo>
                    <a:pt x="653" y="383"/>
                    <a:pt x="763" y="355"/>
                    <a:pt x="881" y="298"/>
                  </a:cubicBezTo>
                  <a:cubicBezTo>
                    <a:pt x="869" y="250"/>
                    <a:pt x="869" y="191"/>
                    <a:pt x="869" y="143"/>
                  </a:cubicBezTo>
                  <a:cubicBezTo>
                    <a:pt x="691" y="36"/>
                    <a:pt x="512" y="12"/>
                    <a:pt x="29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51" name="Google Shape;4851;p32"/>
            <p:cNvSpPr/>
            <p:nvPr/>
          </p:nvSpPr>
          <p:spPr>
            <a:xfrm>
              <a:off x="5371200" y="1979050"/>
              <a:ext cx="18775" cy="6175"/>
            </a:xfrm>
            <a:custGeom>
              <a:avLst/>
              <a:gdLst/>
              <a:ahLst/>
              <a:cxnLst/>
              <a:rect l="l" t="t" r="r" b="b"/>
              <a:pathLst>
                <a:path w="751" h="247" extrusionOk="0">
                  <a:moveTo>
                    <a:pt x="287" y="0"/>
                  </a:moveTo>
                  <a:cubicBezTo>
                    <a:pt x="179" y="0"/>
                    <a:pt x="80" y="52"/>
                    <a:pt x="0" y="223"/>
                  </a:cubicBezTo>
                  <a:cubicBezTo>
                    <a:pt x="238" y="234"/>
                    <a:pt x="477" y="234"/>
                    <a:pt x="727" y="246"/>
                  </a:cubicBezTo>
                  <a:cubicBezTo>
                    <a:pt x="727" y="199"/>
                    <a:pt x="750" y="175"/>
                    <a:pt x="750" y="127"/>
                  </a:cubicBezTo>
                  <a:cubicBezTo>
                    <a:pt x="599" y="100"/>
                    <a:pt x="435" y="0"/>
                    <a:pt x="28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52" name="Google Shape;4852;p32"/>
            <p:cNvSpPr/>
            <p:nvPr/>
          </p:nvSpPr>
          <p:spPr>
            <a:xfrm>
              <a:off x="5514375" y="1977750"/>
              <a:ext cx="18475" cy="6025"/>
            </a:xfrm>
            <a:custGeom>
              <a:avLst/>
              <a:gdLst/>
              <a:ahLst/>
              <a:cxnLst/>
              <a:rect l="l" t="t" r="r" b="b"/>
              <a:pathLst>
                <a:path w="739" h="241" extrusionOk="0">
                  <a:moveTo>
                    <a:pt x="119" y="1"/>
                  </a:moveTo>
                  <a:cubicBezTo>
                    <a:pt x="95" y="1"/>
                    <a:pt x="48" y="1"/>
                    <a:pt x="0" y="13"/>
                  </a:cubicBezTo>
                  <a:lnTo>
                    <a:pt x="0" y="167"/>
                  </a:lnTo>
                  <a:cubicBezTo>
                    <a:pt x="108" y="221"/>
                    <a:pt x="220" y="241"/>
                    <a:pt x="333" y="241"/>
                  </a:cubicBezTo>
                  <a:cubicBezTo>
                    <a:pt x="470" y="241"/>
                    <a:pt x="608" y="212"/>
                    <a:pt x="738" y="179"/>
                  </a:cubicBezTo>
                  <a:cubicBezTo>
                    <a:pt x="635" y="21"/>
                    <a:pt x="490" y="15"/>
                    <a:pt x="341" y="15"/>
                  </a:cubicBezTo>
                  <a:cubicBezTo>
                    <a:pt x="330" y="15"/>
                    <a:pt x="319" y="15"/>
                    <a:pt x="309" y="15"/>
                  </a:cubicBezTo>
                  <a:cubicBezTo>
                    <a:pt x="245" y="15"/>
                    <a:pt x="180" y="14"/>
                    <a:pt x="11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53" name="Google Shape;4853;p32"/>
            <p:cNvSpPr/>
            <p:nvPr/>
          </p:nvSpPr>
          <p:spPr>
            <a:xfrm>
              <a:off x="5410775" y="1789475"/>
              <a:ext cx="15500" cy="9700"/>
            </a:xfrm>
            <a:custGeom>
              <a:avLst/>
              <a:gdLst/>
              <a:ahLst/>
              <a:cxnLst/>
              <a:rect l="l" t="t" r="r" b="b"/>
              <a:pathLst>
                <a:path w="620" h="388" extrusionOk="0">
                  <a:moveTo>
                    <a:pt x="231" y="0"/>
                  </a:moveTo>
                  <a:cubicBezTo>
                    <a:pt x="155" y="0"/>
                    <a:pt x="78" y="23"/>
                    <a:pt x="1" y="90"/>
                  </a:cubicBezTo>
                  <a:lnTo>
                    <a:pt x="1" y="340"/>
                  </a:lnTo>
                  <a:cubicBezTo>
                    <a:pt x="37" y="364"/>
                    <a:pt x="96" y="376"/>
                    <a:pt x="132" y="388"/>
                  </a:cubicBezTo>
                  <a:lnTo>
                    <a:pt x="120" y="376"/>
                  </a:lnTo>
                  <a:cubicBezTo>
                    <a:pt x="203" y="293"/>
                    <a:pt x="322" y="316"/>
                    <a:pt x="429" y="269"/>
                  </a:cubicBezTo>
                  <a:cubicBezTo>
                    <a:pt x="477" y="257"/>
                    <a:pt x="513" y="245"/>
                    <a:pt x="560" y="245"/>
                  </a:cubicBezTo>
                  <a:cubicBezTo>
                    <a:pt x="620" y="186"/>
                    <a:pt x="620" y="138"/>
                    <a:pt x="572" y="78"/>
                  </a:cubicBezTo>
                  <a:cubicBezTo>
                    <a:pt x="459" y="50"/>
                    <a:pt x="345" y="0"/>
                    <a:pt x="23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54" name="Google Shape;4854;p32"/>
            <p:cNvSpPr/>
            <p:nvPr/>
          </p:nvSpPr>
          <p:spPr>
            <a:xfrm>
              <a:off x="5396500" y="1906325"/>
              <a:ext cx="19075" cy="9900"/>
            </a:xfrm>
            <a:custGeom>
              <a:avLst/>
              <a:gdLst/>
              <a:ahLst/>
              <a:cxnLst/>
              <a:rect l="l" t="t" r="r" b="b"/>
              <a:pathLst>
                <a:path w="763" h="396" extrusionOk="0">
                  <a:moveTo>
                    <a:pt x="131" y="0"/>
                  </a:moveTo>
                  <a:cubicBezTo>
                    <a:pt x="96" y="84"/>
                    <a:pt x="48" y="191"/>
                    <a:pt x="0" y="286"/>
                  </a:cubicBezTo>
                  <a:cubicBezTo>
                    <a:pt x="70" y="363"/>
                    <a:pt x="149" y="395"/>
                    <a:pt x="239" y="395"/>
                  </a:cubicBezTo>
                  <a:cubicBezTo>
                    <a:pt x="288" y="395"/>
                    <a:pt x="339" y="386"/>
                    <a:pt x="393" y="369"/>
                  </a:cubicBezTo>
                  <a:cubicBezTo>
                    <a:pt x="465" y="226"/>
                    <a:pt x="762" y="286"/>
                    <a:pt x="703" y="12"/>
                  </a:cubicBezTo>
                  <a:cubicBezTo>
                    <a:pt x="512" y="0"/>
                    <a:pt x="334"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55" name="Google Shape;4855;p32"/>
            <p:cNvSpPr/>
            <p:nvPr/>
          </p:nvSpPr>
          <p:spPr>
            <a:xfrm>
              <a:off x="5452750" y="2013575"/>
              <a:ext cx="11925" cy="10675"/>
            </a:xfrm>
            <a:custGeom>
              <a:avLst/>
              <a:gdLst/>
              <a:ahLst/>
              <a:cxnLst/>
              <a:rect l="l" t="t" r="r" b="b"/>
              <a:pathLst>
                <a:path w="477" h="427" extrusionOk="0">
                  <a:moveTo>
                    <a:pt x="244" y="0"/>
                  </a:moveTo>
                  <a:cubicBezTo>
                    <a:pt x="225" y="0"/>
                    <a:pt x="204" y="3"/>
                    <a:pt x="179" y="8"/>
                  </a:cubicBezTo>
                  <a:cubicBezTo>
                    <a:pt x="143" y="127"/>
                    <a:pt x="1" y="246"/>
                    <a:pt x="132" y="365"/>
                  </a:cubicBezTo>
                  <a:cubicBezTo>
                    <a:pt x="179" y="409"/>
                    <a:pt x="225" y="427"/>
                    <a:pt x="268" y="427"/>
                  </a:cubicBezTo>
                  <a:cubicBezTo>
                    <a:pt x="346" y="427"/>
                    <a:pt x="416" y="370"/>
                    <a:pt x="477" y="294"/>
                  </a:cubicBezTo>
                  <a:cubicBezTo>
                    <a:pt x="358" y="240"/>
                    <a:pt x="425" y="0"/>
                    <a:pt x="24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56" name="Google Shape;4856;p32"/>
            <p:cNvSpPr/>
            <p:nvPr/>
          </p:nvSpPr>
          <p:spPr>
            <a:xfrm>
              <a:off x="5851900" y="2102775"/>
              <a:ext cx="22650" cy="8175"/>
            </a:xfrm>
            <a:custGeom>
              <a:avLst/>
              <a:gdLst/>
              <a:ahLst/>
              <a:cxnLst/>
              <a:rect l="l" t="t" r="r" b="b"/>
              <a:pathLst>
                <a:path w="906" h="327" extrusionOk="0">
                  <a:moveTo>
                    <a:pt x="453" y="0"/>
                  </a:moveTo>
                  <a:cubicBezTo>
                    <a:pt x="430" y="12"/>
                    <a:pt x="418" y="48"/>
                    <a:pt x="406" y="60"/>
                  </a:cubicBezTo>
                  <a:cubicBezTo>
                    <a:pt x="352" y="108"/>
                    <a:pt x="286" y="110"/>
                    <a:pt x="221" y="110"/>
                  </a:cubicBezTo>
                  <a:cubicBezTo>
                    <a:pt x="213" y="110"/>
                    <a:pt x="206" y="110"/>
                    <a:pt x="199" y="110"/>
                  </a:cubicBezTo>
                  <a:cubicBezTo>
                    <a:pt x="126" y="110"/>
                    <a:pt x="54" y="113"/>
                    <a:pt x="1" y="179"/>
                  </a:cubicBezTo>
                  <a:lnTo>
                    <a:pt x="1" y="286"/>
                  </a:lnTo>
                  <a:cubicBezTo>
                    <a:pt x="154" y="298"/>
                    <a:pt x="310" y="326"/>
                    <a:pt x="466" y="326"/>
                  </a:cubicBezTo>
                  <a:cubicBezTo>
                    <a:pt x="614" y="326"/>
                    <a:pt x="761" y="301"/>
                    <a:pt x="906" y="215"/>
                  </a:cubicBezTo>
                  <a:cubicBezTo>
                    <a:pt x="894" y="191"/>
                    <a:pt x="870" y="179"/>
                    <a:pt x="846" y="167"/>
                  </a:cubicBezTo>
                  <a:cubicBezTo>
                    <a:pt x="775" y="107"/>
                    <a:pt x="668" y="119"/>
                    <a:pt x="596" y="48"/>
                  </a:cubicBezTo>
                  <a:cubicBezTo>
                    <a:pt x="572" y="36"/>
                    <a:pt x="549" y="12"/>
                    <a:pt x="53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57" name="Google Shape;4857;p32"/>
            <p:cNvSpPr/>
            <p:nvPr/>
          </p:nvSpPr>
          <p:spPr>
            <a:xfrm>
              <a:off x="5832550" y="1800200"/>
              <a:ext cx="15800" cy="12675"/>
            </a:xfrm>
            <a:custGeom>
              <a:avLst/>
              <a:gdLst/>
              <a:ahLst/>
              <a:cxnLst/>
              <a:rect l="l" t="t" r="r" b="b"/>
              <a:pathLst>
                <a:path w="632" h="507" extrusionOk="0">
                  <a:moveTo>
                    <a:pt x="471" y="0"/>
                  </a:moveTo>
                  <a:cubicBezTo>
                    <a:pt x="391" y="0"/>
                    <a:pt x="295" y="53"/>
                    <a:pt x="215" y="78"/>
                  </a:cubicBezTo>
                  <a:cubicBezTo>
                    <a:pt x="168" y="138"/>
                    <a:pt x="108" y="185"/>
                    <a:pt x="49" y="245"/>
                  </a:cubicBezTo>
                  <a:cubicBezTo>
                    <a:pt x="1" y="495"/>
                    <a:pt x="287" y="388"/>
                    <a:pt x="358" y="507"/>
                  </a:cubicBezTo>
                  <a:cubicBezTo>
                    <a:pt x="453" y="411"/>
                    <a:pt x="537" y="316"/>
                    <a:pt x="632" y="209"/>
                  </a:cubicBezTo>
                  <a:cubicBezTo>
                    <a:pt x="609" y="47"/>
                    <a:pt x="547" y="0"/>
                    <a:pt x="47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58" name="Google Shape;4858;p32"/>
            <p:cNvSpPr/>
            <p:nvPr/>
          </p:nvSpPr>
          <p:spPr>
            <a:xfrm>
              <a:off x="5998350" y="1926100"/>
              <a:ext cx="22050" cy="5250"/>
            </a:xfrm>
            <a:custGeom>
              <a:avLst/>
              <a:gdLst/>
              <a:ahLst/>
              <a:cxnLst/>
              <a:rect l="l" t="t" r="r" b="b"/>
              <a:pathLst>
                <a:path w="882" h="210" extrusionOk="0">
                  <a:moveTo>
                    <a:pt x="615" y="0"/>
                  </a:moveTo>
                  <a:cubicBezTo>
                    <a:pt x="405" y="0"/>
                    <a:pt x="203" y="93"/>
                    <a:pt x="1" y="185"/>
                  </a:cubicBezTo>
                  <a:cubicBezTo>
                    <a:pt x="251" y="185"/>
                    <a:pt x="501" y="209"/>
                    <a:pt x="739" y="209"/>
                  </a:cubicBezTo>
                  <a:cubicBezTo>
                    <a:pt x="798" y="162"/>
                    <a:pt x="882" y="150"/>
                    <a:pt x="882" y="55"/>
                  </a:cubicBezTo>
                  <a:cubicBezTo>
                    <a:pt x="791" y="16"/>
                    <a:pt x="703" y="0"/>
                    <a:pt x="61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59" name="Google Shape;4859;p32"/>
            <p:cNvSpPr/>
            <p:nvPr/>
          </p:nvSpPr>
          <p:spPr>
            <a:xfrm>
              <a:off x="5959950" y="1773725"/>
              <a:ext cx="19675" cy="7725"/>
            </a:xfrm>
            <a:custGeom>
              <a:avLst/>
              <a:gdLst/>
              <a:ahLst/>
              <a:cxnLst/>
              <a:rect l="l" t="t" r="r" b="b"/>
              <a:pathLst>
                <a:path w="787" h="309" extrusionOk="0">
                  <a:moveTo>
                    <a:pt x="32" y="1"/>
                  </a:moveTo>
                  <a:cubicBezTo>
                    <a:pt x="19" y="1"/>
                    <a:pt x="9" y="2"/>
                    <a:pt x="1" y="6"/>
                  </a:cubicBezTo>
                  <a:cubicBezTo>
                    <a:pt x="51" y="254"/>
                    <a:pt x="168" y="308"/>
                    <a:pt x="318" y="308"/>
                  </a:cubicBezTo>
                  <a:cubicBezTo>
                    <a:pt x="434" y="308"/>
                    <a:pt x="570" y="276"/>
                    <a:pt x="709" y="276"/>
                  </a:cubicBezTo>
                  <a:cubicBezTo>
                    <a:pt x="735" y="276"/>
                    <a:pt x="761" y="277"/>
                    <a:pt x="787" y="280"/>
                  </a:cubicBezTo>
                  <a:cubicBezTo>
                    <a:pt x="537" y="77"/>
                    <a:pt x="263" y="232"/>
                    <a:pt x="132" y="6"/>
                  </a:cubicBezTo>
                  <a:cubicBezTo>
                    <a:pt x="92" y="6"/>
                    <a:pt x="58" y="1"/>
                    <a:pt x="3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60" name="Google Shape;4860;p32"/>
            <p:cNvSpPr/>
            <p:nvPr/>
          </p:nvSpPr>
          <p:spPr>
            <a:xfrm>
              <a:off x="5882875" y="1807850"/>
              <a:ext cx="19375" cy="8000"/>
            </a:xfrm>
            <a:custGeom>
              <a:avLst/>
              <a:gdLst/>
              <a:ahLst/>
              <a:cxnLst/>
              <a:rect l="l" t="t" r="r" b="b"/>
              <a:pathLst>
                <a:path w="775" h="320" extrusionOk="0">
                  <a:moveTo>
                    <a:pt x="216" y="0"/>
                  </a:moveTo>
                  <a:cubicBezTo>
                    <a:pt x="163" y="0"/>
                    <a:pt x="111" y="12"/>
                    <a:pt x="60" y="46"/>
                  </a:cubicBezTo>
                  <a:cubicBezTo>
                    <a:pt x="0" y="82"/>
                    <a:pt x="0" y="129"/>
                    <a:pt x="48" y="177"/>
                  </a:cubicBezTo>
                  <a:cubicBezTo>
                    <a:pt x="83" y="224"/>
                    <a:pt x="143" y="284"/>
                    <a:pt x="203" y="320"/>
                  </a:cubicBezTo>
                  <a:cubicBezTo>
                    <a:pt x="405" y="296"/>
                    <a:pt x="584" y="248"/>
                    <a:pt x="774" y="201"/>
                  </a:cubicBezTo>
                  <a:lnTo>
                    <a:pt x="607" y="46"/>
                  </a:lnTo>
                  <a:cubicBezTo>
                    <a:pt x="588" y="50"/>
                    <a:pt x="569" y="51"/>
                    <a:pt x="549" y="51"/>
                  </a:cubicBezTo>
                  <a:cubicBezTo>
                    <a:pt x="440" y="51"/>
                    <a:pt x="327" y="0"/>
                    <a:pt x="21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61" name="Google Shape;4861;p32"/>
            <p:cNvSpPr/>
            <p:nvPr/>
          </p:nvSpPr>
          <p:spPr>
            <a:xfrm>
              <a:off x="5641775" y="1906625"/>
              <a:ext cx="8050" cy="5975"/>
            </a:xfrm>
            <a:custGeom>
              <a:avLst/>
              <a:gdLst/>
              <a:ahLst/>
              <a:cxnLst/>
              <a:rect l="l" t="t" r="r" b="b"/>
              <a:pathLst>
                <a:path w="322" h="239" extrusionOk="0">
                  <a:moveTo>
                    <a:pt x="167" y="0"/>
                  </a:moveTo>
                  <a:cubicBezTo>
                    <a:pt x="72" y="24"/>
                    <a:pt x="12" y="48"/>
                    <a:pt x="0" y="119"/>
                  </a:cubicBezTo>
                  <a:cubicBezTo>
                    <a:pt x="0" y="202"/>
                    <a:pt x="60" y="238"/>
                    <a:pt x="131" y="238"/>
                  </a:cubicBezTo>
                  <a:cubicBezTo>
                    <a:pt x="226" y="238"/>
                    <a:pt x="322" y="214"/>
                    <a:pt x="298" y="95"/>
                  </a:cubicBezTo>
                  <a:cubicBezTo>
                    <a:pt x="286" y="48"/>
                    <a:pt x="191" y="36"/>
                    <a:pt x="16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62" name="Google Shape;4862;p32"/>
            <p:cNvSpPr/>
            <p:nvPr/>
          </p:nvSpPr>
          <p:spPr>
            <a:xfrm>
              <a:off x="5916200" y="1737300"/>
              <a:ext cx="14900" cy="8000"/>
            </a:xfrm>
            <a:custGeom>
              <a:avLst/>
              <a:gdLst/>
              <a:ahLst/>
              <a:cxnLst/>
              <a:rect l="l" t="t" r="r" b="b"/>
              <a:pathLst>
                <a:path w="596" h="320" extrusionOk="0">
                  <a:moveTo>
                    <a:pt x="382" y="0"/>
                  </a:moveTo>
                  <a:cubicBezTo>
                    <a:pt x="362" y="0"/>
                    <a:pt x="339" y="17"/>
                    <a:pt x="322" y="34"/>
                  </a:cubicBezTo>
                  <a:cubicBezTo>
                    <a:pt x="263" y="165"/>
                    <a:pt x="48" y="106"/>
                    <a:pt x="1" y="272"/>
                  </a:cubicBezTo>
                  <a:cubicBezTo>
                    <a:pt x="155" y="284"/>
                    <a:pt x="322" y="308"/>
                    <a:pt x="465" y="320"/>
                  </a:cubicBezTo>
                  <a:cubicBezTo>
                    <a:pt x="513" y="320"/>
                    <a:pt x="536" y="320"/>
                    <a:pt x="596" y="308"/>
                  </a:cubicBezTo>
                  <a:cubicBezTo>
                    <a:pt x="560" y="213"/>
                    <a:pt x="501" y="129"/>
                    <a:pt x="453" y="34"/>
                  </a:cubicBezTo>
                  <a:cubicBezTo>
                    <a:pt x="453" y="22"/>
                    <a:pt x="441" y="22"/>
                    <a:pt x="405" y="10"/>
                  </a:cubicBezTo>
                  <a:cubicBezTo>
                    <a:pt x="398" y="3"/>
                    <a:pt x="390" y="0"/>
                    <a:pt x="38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63" name="Google Shape;4863;p32"/>
            <p:cNvSpPr/>
            <p:nvPr/>
          </p:nvSpPr>
          <p:spPr>
            <a:xfrm>
              <a:off x="6067125" y="1953050"/>
              <a:ext cx="14000" cy="7475"/>
            </a:xfrm>
            <a:custGeom>
              <a:avLst/>
              <a:gdLst/>
              <a:ahLst/>
              <a:cxnLst/>
              <a:rect l="l" t="t" r="r" b="b"/>
              <a:pathLst>
                <a:path w="560" h="299" extrusionOk="0">
                  <a:moveTo>
                    <a:pt x="0" y="0"/>
                  </a:moveTo>
                  <a:cubicBezTo>
                    <a:pt x="0" y="143"/>
                    <a:pt x="36" y="250"/>
                    <a:pt x="155" y="298"/>
                  </a:cubicBezTo>
                  <a:cubicBezTo>
                    <a:pt x="203" y="298"/>
                    <a:pt x="250" y="286"/>
                    <a:pt x="274" y="286"/>
                  </a:cubicBezTo>
                  <a:lnTo>
                    <a:pt x="560"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64" name="Google Shape;4864;p32"/>
            <p:cNvSpPr/>
            <p:nvPr/>
          </p:nvSpPr>
          <p:spPr>
            <a:xfrm>
              <a:off x="5425075" y="1791125"/>
              <a:ext cx="18775" cy="8125"/>
            </a:xfrm>
            <a:custGeom>
              <a:avLst/>
              <a:gdLst/>
              <a:ahLst/>
              <a:cxnLst/>
              <a:rect l="l" t="t" r="r" b="b"/>
              <a:pathLst>
                <a:path w="751" h="325" extrusionOk="0">
                  <a:moveTo>
                    <a:pt x="12" y="0"/>
                  </a:moveTo>
                  <a:cubicBezTo>
                    <a:pt x="12" y="60"/>
                    <a:pt x="0" y="96"/>
                    <a:pt x="0" y="155"/>
                  </a:cubicBezTo>
                  <a:cubicBezTo>
                    <a:pt x="119" y="274"/>
                    <a:pt x="244" y="325"/>
                    <a:pt x="371" y="325"/>
                  </a:cubicBezTo>
                  <a:cubicBezTo>
                    <a:pt x="497" y="325"/>
                    <a:pt x="625" y="274"/>
                    <a:pt x="750" y="191"/>
                  </a:cubicBezTo>
                  <a:lnTo>
                    <a:pt x="715" y="143"/>
                  </a:lnTo>
                  <a:cubicBezTo>
                    <a:pt x="661" y="94"/>
                    <a:pt x="596" y="83"/>
                    <a:pt x="527" y="83"/>
                  </a:cubicBezTo>
                  <a:cubicBezTo>
                    <a:pt x="474" y="83"/>
                    <a:pt x="418" y="89"/>
                    <a:pt x="364" y="89"/>
                  </a:cubicBezTo>
                  <a:cubicBezTo>
                    <a:pt x="288" y="89"/>
                    <a:pt x="214" y="76"/>
                    <a:pt x="155" y="12"/>
                  </a:cubicBezTo>
                  <a:cubicBezTo>
                    <a:pt x="107" y="0"/>
                    <a:pt x="60" y="0"/>
                    <a:pt x="1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65" name="Google Shape;4865;p32"/>
            <p:cNvSpPr/>
            <p:nvPr/>
          </p:nvSpPr>
          <p:spPr>
            <a:xfrm>
              <a:off x="5596225" y="1730800"/>
              <a:ext cx="19075" cy="10150"/>
            </a:xfrm>
            <a:custGeom>
              <a:avLst/>
              <a:gdLst/>
              <a:ahLst/>
              <a:cxnLst/>
              <a:rect l="l" t="t" r="r" b="b"/>
              <a:pathLst>
                <a:path w="763" h="406" extrusionOk="0">
                  <a:moveTo>
                    <a:pt x="444" y="1"/>
                  </a:moveTo>
                  <a:cubicBezTo>
                    <a:pt x="373" y="1"/>
                    <a:pt x="301" y="14"/>
                    <a:pt x="227" y="32"/>
                  </a:cubicBezTo>
                  <a:cubicBezTo>
                    <a:pt x="84" y="116"/>
                    <a:pt x="0" y="223"/>
                    <a:pt x="48" y="401"/>
                  </a:cubicBezTo>
                  <a:cubicBezTo>
                    <a:pt x="68" y="404"/>
                    <a:pt x="87" y="405"/>
                    <a:pt x="106" y="405"/>
                  </a:cubicBezTo>
                  <a:cubicBezTo>
                    <a:pt x="243" y="405"/>
                    <a:pt x="349" y="335"/>
                    <a:pt x="465" y="282"/>
                  </a:cubicBezTo>
                  <a:cubicBezTo>
                    <a:pt x="584" y="270"/>
                    <a:pt x="703" y="270"/>
                    <a:pt x="762" y="127"/>
                  </a:cubicBezTo>
                  <a:cubicBezTo>
                    <a:pt x="661" y="33"/>
                    <a:pt x="554" y="1"/>
                    <a:pt x="44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66" name="Google Shape;4866;p32"/>
            <p:cNvSpPr/>
            <p:nvPr/>
          </p:nvSpPr>
          <p:spPr>
            <a:xfrm>
              <a:off x="5812625" y="1790850"/>
              <a:ext cx="12125" cy="8050"/>
            </a:xfrm>
            <a:custGeom>
              <a:avLst/>
              <a:gdLst/>
              <a:ahLst/>
              <a:cxnLst/>
              <a:rect l="l" t="t" r="r" b="b"/>
              <a:pathLst>
                <a:path w="485" h="322" extrusionOk="0">
                  <a:moveTo>
                    <a:pt x="337" y="0"/>
                  </a:moveTo>
                  <a:cubicBezTo>
                    <a:pt x="251" y="0"/>
                    <a:pt x="131" y="55"/>
                    <a:pt x="47" y="55"/>
                  </a:cubicBezTo>
                  <a:cubicBezTo>
                    <a:pt x="30" y="55"/>
                    <a:pt x="14" y="52"/>
                    <a:pt x="0" y="47"/>
                  </a:cubicBezTo>
                  <a:lnTo>
                    <a:pt x="0" y="47"/>
                  </a:lnTo>
                  <a:cubicBezTo>
                    <a:pt x="60" y="142"/>
                    <a:pt x="96" y="226"/>
                    <a:pt x="131" y="321"/>
                  </a:cubicBezTo>
                  <a:lnTo>
                    <a:pt x="417" y="321"/>
                  </a:lnTo>
                  <a:cubicBezTo>
                    <a:pt x="484" y="63"/>
                    <a:pt x="430" y="0"/>
                    <a:pt x="33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67" name="Google Shape;4867;p32"/>
            <p:cNvSpPr/>
            <p:nvPr/>
          </p:nvSpPr>
          <p:spPr>
            <a:xfrm>
              <a:off x="6016800" y="1927450"/>
              <a:ext cx="13725" cy="6575"/>
            </a:xfrm>
            <a:custGeom>
              <a:avLst/>
              <a:gdLst/>
              <a:ahLst/>
              <a:cxnLst/>
              <a:rect l="l" t="t" r="r" b="b"/>
              <a:pathLst>
                <a:path w="549" h="263" extrusionOk="0">
                  <a:moveTo>
                    <a:pt x="144" y="1"/>
                  </a:moveTo>
                  <a:lnTo>
                    <a:pt x="1" y="155"/>
                  </a:lnTo>
                  <a:cubicBezTo>
                    <a:pt x="108" y="220"/>
                    <a:pt x="206" y="262"/>
                    <a:pt x="292" y="262"/>
                  </a:cubicBezTo>
                  <a:cubicBezTo>
                    <a:pt x="397" y="262"/>
                    <a:pt x="483" y="199"/>
                    <a:pt x="549" y="36"/>
                  </a:cubicBezTo>
                  <a:cubicBezTo>
                    <a:pt x="418" y="24"/>
                    <a:pt x="287" y="24"/>
                    <a:pt x="14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68" name="Google Shape;4868;p32"/>
            <p:cNvSpPr/>
            <p:nvPr/>
          </p:nvSpPr>
          <p:spPr>
            <a:xfrm>
              <a:off x="5722725" y="1792175"/>
              <a:ext cx="21750" cy="6850"/>
            </a:xfrm>
            <a:custGeom>
              <a:avLst/>
              <a:gdLst/>
              <a:ahLst/>
              <a:cxnLst/>
              <a:rect l="l" t="t" r="r" b="b"/>
              <a:pathLst>
                <a:path w="870" h="274" extrusionOk="0">
                  <a:moveTo>
                    <a:pt x="613" y="0"/>
                  </a:moveTo>
                  <a:cubicBezTo>
                    <a:pt x="570" y="0"/>
                    <a:pt x="525" y="7"/>
                    <a:pt x="477" y="18"/>
                  </a:cubicBezTo>
                  <a:cubicBezTo>
                    <a:pt x="442" y="28"/>
                    <a:pt x="402" y="32"/>
                    <a:pt x="360" y="32"/>
                  </a:cubicBezTo>
                  <a:cubicBezTo>
                    <a:pt x="303" y="32"/>
                    <a:pt x="241" y="25"/>
                    <a:pt x="179" y="18"/>
                  </a:cubicBezTo>
                  <a:cubicBezTo>
                    <a:pt x="108" y="30"/>
                    <a:pt x="48" y="54"/>
                    <a:pt x="1" y="101"/>
                  </a:cubicBezTo>
                  <a:lnTo>
                    <a:pt x="1" y="113"/>
                  </a:lnTo>
                  <a:cubicBezTo>
                    <a:pt x="143" y="220"/>
                    <a:pt x="289" y="274"/>
                    <a:pt x="435" y="274"/>
                  </a:cubicBezTo>
                  <a:cubicBezTo>
                    <a:pt x="581" y="274"/>
                    <a:pt x="727" y="220"/>
                    <a:pt x="870" y="113"/>
                  </a:cubicBezTo>
                  <a:cubicBezTo>
                    <a:pt x="788" y="32"/>
                    <a:pt x="706" y="0"/>
                    <a:pt x="61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69" name="Google Shape;4869;p32"/>
            <p:cNvSpPr/>
            <p:nvPr/>
          </p:nvSpPr>
          <p:spPr>
            <a:xfrm>
              <a:off x="6185575" y="1956725"/>
              <a:ext cx="14625" cy="3500"/>
            </a:xfrm>
            <a:custGeom>
              <a:avLst/>
              <a:gdLst/>
              <a:ahLst/>
              <a:cxnLst/>
              <a:rect l="l" t="t" r="r" b="b"/>
              <a:pathLst>
                <a:path w="585" h="140" extrusionOk="0">
                  <a:moveTo>
                    <a:pt x="284" y="1"/>
                  </a:moveTo>
                  <a:cubicBezTo>
                    <a:pt x="194" y="1"/>
                    <a:pt x="106" y="45"/>
                    <a:pt x="1" y="139"/>
                  </a:cubicBezTo>
                  <a:lnTo>
                    <a:pt x="584" y="139"/>
                  </a:lnTo>
                  <a:cubicBezTo>
                    <a:pt x="469" y="48"/>
                    <a:pt x="376" y="1"/>
                    <a:pt x="28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70" name="Google Shape;4870;p32"/>
            <p:cNvSpPr/>
            <p:nvPr/>
          </p:nvSpPr>
          <p:spPr>
            <a:xfrm>
              <a:off x="5460800" y="1971325"/>
              <a:ext cx="7450" cy="10625"/>
            </a:xfrm>
            <a:custGeom>
              <a:avLst/>
              <a:gdLst/>
              <a:ahLst/>
              <a:cxnLst/>
              <a:rect l="l" t="t" r="r" b="b"/>
              <a:pathLst>
                <a:path w="298" h="425" extrusionOk="0">
                  <a:moveTo>
                    <a:pt x="232" y="1"/>
                  </a:moveTo>
                  <a:cubicBezTo>
                    <a:pt x="207" y="1"/>
                    <a:pt x="189" y="9"/>
                    <a:pt x="167" y="31"/>
                  </a:cubicBezTo>
                  <a:cubicBezTo>
                    <a:pt x="95" y="151"/>
                    <a:pt x="0" y="270"/>
                    <a:pt x="12" y="424"/>
                  </a:cubicBezTo>
                  <a:lnTo>
                    <a:pt x="298" y="424"/>
                  </a:lnTo>
                  <a:cubicBezTo>
                    <a:pt x="286" y="270"/>
                    <a:pt x="286" y="139"/>
                    <a:pt x="286" y="8"/>
                  </a:cubicBezTo>
                  <a:cubicBezTo>
                    <a:pt x="264" y="3"/>
                    <a:pt x="247" y="1"/>
                    <a:pt x="23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71" name="Google Shape;4871;p32"/>
            <p:cNvSpPr/>
            <p:nvPr/>
          </p:nvSpPr>
          <p:spPr>
            <a:xfrm>
              <a:off x="5436075" y="1902225"/>
              <a:ext cx="17900" cy="3825"/>
            </a:xfrm>
            <a:custGeom>
              <a:avLst/>
              <a:gdLst/>
              <a:ahLst/>
              <a:cxnLst/>
              <a:rect l="l" t="t" r="r" b="b"/>
              <a:pathLst>
                <a:path w="716" h="153" extrusionOk="0">
                  <a:moveTo>
                    <a:pt x="349" y="0"/>
                  </a:moveTo>
                  <a:cubicBezTo>
                    <a:pt x="227" y="0"/>
                    <a:pt x="108" y="51"/>
                    <a:pt x="1" y="152"/>
                  </a:cubicBezTo>
                  <a:lnTo>
                    <a:pt x="715" y="152"/>
                  </a:lnTo>
                  <a:cubicBezTo>
                    <a:pt x="596" y="51"/>
                    <a:pt x="471" y="0"/>
                    <a:pt x="34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72" name="Google Shape;4872;p32"/>
            <p:cNvSpPr/>
            <p:nvPr/>
          </p:nvSpPr>
          <p:spPr>
            <a:xfrm>
              <a:off x="5306900" y="1945300"/>
              <a:ext cx="9550" cy="7475"/>
            </a:xfrm>
            <a:custGeom>
              <a:avLst/>
              <a:gdLst/>
              <a:ahLst/>
              <a:cxnLst/>
              <a:rect l="l" t="t" r="r" b="b"/>
              <a:pathLst>
                <a:path w="382" h="299" extrusionOk="0">
                  <a:moveTo>
                    <a:pt x="120" y="1"/>
                  </a:moveTo>
                  <a:cubicBezTo>
                    <a:pt x="72" y="1"/>
                    <a:pt x="24" y="13"/>
                    <a:pt x="1" y="37"/>
                  </a:cubicBezTo>
                  <a:lnTo>
                    <a:pt x="1" y="299"/>
                  </a:lnTo>
                  <a:cubicBezTo>
                    <a:pt x="84" y="299"/>
                    <a:pt x="179" y="287"/>
                    <a:pt x="274" y="287"/>
                  </a:cubicBezTo>
                  <a:cubicBezTo>
                    <a:pt x="382" y="108"/>
                    <a:pt x="322" y="25"/>
                    <a:pt x="12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73" name="Google Shape;4873;p32"/>
            <p:cNvSpPr/>
            <p:nvPr/>
          </p:nvSpPr>
          <p:spPr>
            <a:xfrm>
              <a:off x="5415850" y="1906325"/>
              <a:ext cx="10000" cy="10975"/>
            </a:xfrm>
            <a:custGeom>
              <a:avLst/>
              <a:gdLst/>
              <a:ahLst/>
              <a:cxnLst/>
              <a:rect l="l" t="t" r="r" b="b"/>
              <a:pathLst>
                <a:path w="400" h="439" extrusionOk="0">
                  <a:moveTo>
                    <a:pt x="107" y="0"/>
                  </a:moveTo>
                  <a:cubicBezTo>
                    <a:pt x="0" y="84"/>
                    <a:pt x="0" y="179"/>
                    <a:pt x="72" y="286"/>
                  </a:cubicBezTo>
                  <a:cubicBezTo>
                    <a:pt x="131" y="322"/>
                    <a:pt x="179" y="369"/>
                    <a:pt x="238" y="417"/>
                  </a:cubicBezTo>
                  <a:cubicBezTo>
                    <a:pt x="271" y="432"/>
                    <a:pt x="297" y="438"/>
                    <a:pt x="318" y="438"/>
                  </a:cubicBezTo>
                  <a:cubicBezTo>
                    <a:pt x="383" y="438"/>
                    <a:pt x="399" y="376"/>
                    <a:pt x="381" y="286"/>
                  </a:cubicBezTo>
                  <a:cubicBezTo>
                    <a:pt x="334" y="191"/>
                    <a:pt x="286" y="95"/>
                    <a:pt x="22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74" name="Google Shape;4874;p32"/>
            <p:cNvSpPr/>
            <p:nvPr/>
          </p:nvSpPr>
          <p:spPr>
            <a:xfrm>
              <a:off x="5826600" y="1806000"/>
              <a:ext cx="14625" cy="7475"/>
            </a:xfrm>
            <a:custGeom>
              <a:avLst/>
              <a:gdLst/>
              <a:ahLst/>
              <a:cxnLst/>
              <a:rect l="l" t="t" r="r" b="b"/>
              <a:pathLst>
                <a:path w="585" h="299" extrusionOk="0">
                  <a:moveTo>
                    <a:pt x="168" y="1"/>
                  </a:moveTo>
                  <a:cubicBezTo>
                    <a:pt x="108" y="25"/>
                    <a:pt x="13" y="36"/>
                    <a:pt x="1" y="132"/>
                  </a:cubicBezTo>
                  <a:lnTo>
                    <a:pt x="168" y="298"/>
                  </a:lnTo>
                  <a:lnTo>
                    <a:pt x="251" y="298"/>
                  </a:lnTo>
                  <a:cubicBezTo>
                    <a:pt x="370" y="298"/>
                    <a:pt x="477" y="275"/>
                    <a:pt x="584" y="275"/>
                  </a:cubicBezTo>
                  <a:cubicBezTo>
                    <a:pt x="537" y="108"/>
                    <a:pt x="358" y="132"/>
                    <a:pt x="275" y="13"/>
                  </a:cubicBezTo>
                  <a:cubicBezTo>
                    <a:pt x="239" y="13"/>
                    <a:pt x="215" y="13"/>
                    <a:pt x="16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75" name="Google Shape;4875;p32"/>
            <p:cNvSpPr/>
            <p:nvPr/>
          </p:nvSpPr>
          <p:spPr>
            <a:xfrm>
              <a:off x="6067125" y="1884700"/>
              <a:ext cx="12025" cy="10625"/>
            </a:xfrm>
            <a:custGeom>
              <a:avLst/>
              <a:gdLst/>
              <a:ahLst/>
              <a:cxnLst/>
              <a:rect l="l" t="t" r="r" b="b"/>
              <a:pathLst>
                <a:path w="481" h="425" extrusionOk="0">
                  <a:moveTo>
                    <a:pt x="120" y="0"/>
                  </a:moveTo>
                  <a:cubicBezTo>
                    <a:pt x="82" y="0"/>
                    <a:pt x="42" y="3"/>
                    <a:pt x="0" y="8"/>
                  </a:cubicBezTo>
                  <a:lnTo>
                    <a:pt x="0" y="151"/>
                  </a:lnTo>
                  <a:cubicBezTo>
                    <a:pt x="10" y="150"/>
                    <a:pt x="19" y="149"/>
                    <a:pt x="28" y="149"/>
                  </a:cubicBezTo>
                  <a:cubicBezTo>
                    <a:pt x="219" y="149"/>
                    <a:pt x="270" y="379"/>
                    <a:pt x="429" y="425"/>
                  </a:cubicBezTo>
                  <a:cubicBezTo>
                    <a:pt x="480" y="106"/>
                    <a:pt x="354" y="0"/>
                    <a:pt x="12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76" name="Google Shape;4876;p32"/>
            <p:cNvSpPr/>
            <p:nvPr/>
          </p:nvSpPr>
          <p:spPr>
            <a:xfrm>
              <a:off x="5837325" y="1798675"/>
              <a:ext cx="14600" cy="6750"/>
            </a:xfrm>
            <a:custGeom>
              <a:avLst/>
              <a:gdLst/>
              <a:ahLst/>
              <a:cxnLst/>
              <a:rect l="l" t="t" r="r" b="b"/>
              <a:pathLst>
                <a:path w="584" h="270" extrusionOk="0">
                  <a:moveTo>
                    <a:pt x="283" y="1"/>
                  </a:moveTo>
                  <a:cubicBezTo>
                    <a:pt x="211" y="1"/>
                    <a:pt x="134" y="11"/>
                    <a:pt x="61" y="11"/>
                  </a:cubicBezTo>
                  <a:cubicBezTo>
                    <a:pt x="40" y="11"/>
                    <a:pt x="20" y="10"/>
                    <a:pt x="0" y="8"/>
                  </a:cubicBezTo>
                  <a:lnTo>
                    <a:pt x="0" y="8"/>
                  </a:lnTo>
                  <a:cubicBezTo>
                    <a:pt x="24" y="56"/>
                    <a:pt x="24" y="91"/>
                    <a:pt x="24" y="139"/>
                  </a:cubicBezTo>
                  <a:cubicBezTo>
                    <a:pt x="47" y="141"/>
                    <a:pt x="69" y="141"/>
                    <a:pt x="93" y="141"/>
                  </a:cubicBezTo>
                  <a:cubicBezTo>
                    <a:pt x="111" y="141"/>
                    <a:pt x="129" y="141"/>
                    <a:pt x="148" y="141"/>
                  </a:cubicBezTo>
                  <a:cubicBezTo>
                    <a:pt x="256" y="141"/>
                    <a:pt x="364" y="150"/>
                    <a:pt x="441" y="270"/>
                  </a:cubicBezTo>
                  <a:lnTo>
                    <a:pt x="584" y="270"/>
                  </a:lnTo>
                  <a:cubicBezTo>
                    <a:pt x="548" y="40"/>
                    <a:pt x="425" y="1"/>
                    <a:pt x="28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77" name="Google Shape;4877;p32"/>
            <p:cNvSpPr/>
            <p:nvPr/>
          </p:nvSpPr>
          <p:spPr>
            <a:xfrm>
              <a:off x="5804875" y="1803275"/>
              <a:ext cx="14625" cy="6175"/>
            </a:xfrm>
            <a:custGeom>
              <a:avLst/>
              <a:gdLst/>
              <a:ahLst/>
              <a:cxnLst/>
              <a:rect l="l" t="t" r="r" b="b"/>
              <a:pathLst>
                <a:path w="585" h="247" extrusionOk="0">
                  <a:moveTo>
                    <a:pt x="409" y="1"/>
                  </a:moveTo>
                  <a:cubicBezTo>
                    <a:pt x="287" y="1"/>
                    <a:pt x="168" y="126"/>
                    <a:pt x="42" y="126"/>
                  </a:cubicBezTo>
                  <a:cubicBezTo>
                    <a:pt x="28" y="126"/>
                    <a:pt x="15" y="125"/>
                    <a:pt x="1" y="122"/>
                  </a:cubicBezTo>
                  <a:lnTo>
                    <a:pt x="1" y="122"/>
                  </a:lnTo>
                  <a:cubicBezTo>
                    <a:pt x="76" y="215"/>
                    <a:pt x="149" y="247"/>
                    <a:pt x="222" y="247"/>
                  </a:cubicBezTo>
                  <a:cubicBezTo>
                    <a:pt x="345" y="247"/>
                    <a:pt x="464" y="155"/>
                    <a:pt x="584" y="110"/>
                  </a:cubicBezTo>
                  <a:cubicBezTo>
                    <a:pt x="524" y="28"/>
                    <a:pt x="466" y="1"/>
                    <a:pt x="40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78" name="Google Shape;4878;p32"/>
            <p:cNvSpPr/>
            <p:nvPr/>
          </p:nvSpPr>
          <p:spPr>
            <a:xfrm>
              <a:off x="5528950" y="1907200"/>
              <a:ext cx="7175" cy="8900"/>
            </a:xfrm>
            <a:custGeom>
              <a:avLst/>
              <a:gdLst/>
              <a:ahLst/>
              <a:cxnLst/>
              <a:rect l="l" t="t" r="r" b="b"/>
              <a:pathLst>
                <a:path w="287" h="356" extrusionOk="0">
                  <a:moveTo>
                    <a:pt x="132" y="1"/>
                  </a:moveTo>
                  <a:lnTo>
                    <a:pt x="1" y="263"/>
                  </a:lnTo>
                  <a:cubicBezTo>
                    <a:pt x="52" y="325"/>
                    <a:pt x="97" y="355"/>
                    <a:pt x="142" y="355"/>
                  </a:cubicBezTo>
                  <a:cubicBezTo>
                    <a:pt x="190" y="355"/>
                    <a:pt x="237" y="319"/>
                    <a:pt x="286" y="251"/>
                  </a:cubicBezTo>
                  <a:cubicBezTo>
                    <a:pt x="286" y="144"/>
                    <a:pt x="286" y="25"/>
                    <a:pt x="13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79" name="Google Shape;4879;p32"/>
            <p:cNvSpPr/>
            <p:nvPr/>
          </p:nvSpPr>
          <p:spPr>
            <a:xfrm>
              <a:off x="5542050" y="1906025"/>
              <a:ext cx="15200" cy="4075"/>
            </a:xfrm>
            <a:custGeom>
              <a:avLst/>
              <a:gdLst/>
              <a:ahLst/>
              <a:cxnLst/>
              <a:rect l="l" t="t" r="r" b="b"/>
              <a:pathLst>
                <a:path w="608" h="163" extrusionOk="0">
                  <a:moveTo>
                    <a:pt x="191" y="0"/>
                  </a:moveTo>
                  <a:cubicBezTo>
                    <a:pt x="143" y="24"/>
                    <a:pt x="72" y="36"/>
                    <a:pt x="24" y="84"/>
                  </a:cubicBezTo>
                  <a:cubicBezTo>
                    <a:pt x="0" y="119"/>
                    <a:pt x="36" y="155"/>
                    <a:pt x="96" y="155"/>
                  </a:cubicBezTo>
                  <a:cubicBezTo>
                    <a:pt x="110" y="154"/>
                    <a:pt x="124" y="154"/>
                    <a:pt x="138" y="154"/>
                  </a:cubicBezTo>
                  <a:cubicBezTo>
                    <a:pt x="205" y="154"/>
                    <a:pt x="271" y="162"/>
                    <a:pt x="335" y="162"/>
                  </a:cubicBezTo>
                  <a:cubicBezTo>
                    <a:pt x="438" y="162"/>
                    <a:pt x="533" y="140"/>
                    <a:pt x="608" y="24"/>
                  </a:cubicBezTo>
                  <a:cubicBezTo>
                    <a:pt x="477" y="12"/>
                    <a:pt x="358" y="0"/>
                    <a:pt x="19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80" name="Google Shape;4880;p32"/>
            <p:cNvSpPr/>
            <p:nvPr/>
          </p:nvSpPr>
          <p:spPr>
            <a:xfrm>
              <a:off x="5848625" y="1923275"/>
              <a:ext cx="10750" cy="8675"/>
            </a:xfrm>
            <a:custGeom>
              <a:avLst/>
              <a:gdLst/>
              <a:ahLst/>
              <a:cxnLst/>
              <a:rect l="l" t="t" r="r" b="b"/>
              <a:pathLst>
                <a:path w="430" h="347" extrusionOk="0">
                  <a:moveTo>
                    <a:pt x="199" y="1"/>
                  </a:moveTo>
                  <a:cubicBezTo>
                    <a:pt x="171" y="1"/>
                    <a:pt x="144" y="13"/>
                    <a:pt x="120" y="37"/>
                  </a:cubicBezTo>
                  <a:cubicBezTo>
                    <a:pt x="72" y="25"/>
                    <a:pt x="37" y="25"/>
                    <a:pt x="1" y="25"/>
                  </a:cubicBezTo>
                  <a:cubicBezTo>
                    <a:pt x="49" y="108"/>
                    <a:pt x="84" y="215"/>
                    <a:pt x="132" y="322"/>
                  </a:cubicBezTo>
                  <a:cubicBezTo>
                    <a:pt x="180" y="334"/>
                    <a:pt x="203" y="346"/>
                    <a:pt x="251" y="346"/>
                  </a:cubicBezTo>
                  <a:cubicBezTo>
                    <a:pt x="430" y="263"/>
                    <a:pt x="299" y="144"/>
                    <a:pt x="287" y="37"/>
                  </a:cubicBezTo>
                  <a:cubicBezTo>
                    <a:pt x="257" y="13"/>
                    <a:pt x="227" y="1"/>
                    <a:pt x="19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81" name="Google Shape;4881;p32"/>
            <p:cNvSpPr/>
            <p:nvPr/>
          </p:nvSpPr>
          <p:spPr>
            <a:xfrm>
              <a:off x="6106700" y="1886625"/>
              <a:ext cx="7175" cy="9300"/>
            </a:xfrm>
            <a:custGeom>
              <a:avLst/>
              <a:gdLst/>
              <a:ahLst/>
              <a:cxnLst/>
              <a:rect l="l" t="t" r="r" b="b"/>
              <a:pathLst>
                <a:path w="287" h="372" extrusionOk="0">
                  <a:moveTo>
                    <a:pt x="134" y="1"/>
                  </a:moveTo>
                  <a:cubicBezTo>
                    <a:pt x="90" y="1"/>
                    <a:pt x="47" y="22"/>
                    <a:pt x="1" y="62"/>
                  </a:cubicBezTo>
                  <a:lnTo>
                    <a:pt x="1" y="360"/>
                  </a:lnTo>
                  <a:cubicBezTo>
                    <a:pt x="48" y="371"/>
                    <a:pt x="96" y="371"/>
                    <a:pt x="144" y="371"/>
                  </a:cubicBezTo>
                  <a:cubicBezTo>
                    <a:pt x="239" y="300"/>
                    <a:pt x="286" y="193"/>
                    <a:pt x="286" y="74"/>
                  </a:cubicBezTo>
                  <a:cubicBezTo>
                    <a:pt x="231" y="25"/>
                    <a:pt x="182" y="1"/>
                    <a:pt x="13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82" name="Google Shape;4882;p32"/>
            <p:cNvSpPr/>
            <p:nvPr/>
          </p:nvSpPr>
          <p:spPr>
            <a:xfrm>
              <a:off x="6092725" y="1890425"/>
              <a:ext cx="10725" cy="6425"/>
            </a:xfrm>
            <a:custGeom>
              <a:avLst/>
              <a:gdLst/>
              <a:ahLst/>
              <a:cxnLst/>
              <a:rect l="l" t="t" r="r" b="b"/>
              <a:pathLst>
                <a:path w="429" h="257" extrusionOk="0">
                  <a:moveTo>
                    <a:pt x="146" y="1"/>
                  </a:moveTo>
                  <a:cubicBezTo>
                    <a:pt x="92" y="1"/>
                    <a:pt x="59" y="66"/>
                    <a:pt x="0" y="196"/>
                  </a:cubicBezTo>
                  <a:cubicBezTo>
                    <a:pt x="24" y="208"/>
                    <a:pt x="71" y="208"/>
                    <a:pt x="119" y="208"/>
                  </a:cubicBezTo>
                  <a:cubicBezTo>
                    <a:pt x="170" y="242"/>
                    <a:pt x="216" y="257"/>
                    <a:pt x="261" y="257"/>
                  </a:cubicBezTo>
                  <a:cubicBezTo>
                    <a:pt x="311" y="257"/>
                    <a:pt x="361" y="239"/>
                    <a:pt x="417" y="208"/>
                  </a:cubicBezTo>
                  <a:lnTo>
                    <a:pt x="429" y="208"/>
                  </a:lnTo>
                  <a:cubicBezTo>
                    <a:pt x="278" y="69"/>
                    <a:pt x="201" y="1"/>
                    <a:pt x="14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83" name="Google Shape;4883;p32"/>
            <p:cNvSpPr/>
            <p:nvPr/>
          </p:nvSpPr>
          <p:spPr>
            <a:xfrm>
              <a:off x="5582825" y="2063775"/>
              <a:ext cx="8075" cy="7775"/>
            </a:xfrm>
            <a:custGeom>
              <a:avLst/>
              <a:gdLst/>
              <a:ahLst/>
              <a:cxnLst/>
              <a:rect l="l" t="t" r="r" b="b"/>
              <a:pathLst>
                <a:path w="323" h="311" extrusionOk="0">
                  <a:moveTo>
                    <a:pt x="144" y="1"/>
                  </a:moveTo>
                  <a:cubicBezTo>
                    <a:pt x="96" y="1"/>
                    <a:pt x="48" y="1"/>
                    <a:pt x="1" y="12"/>
                  </a:cubicBezTo>
                  <a:lnTo>
                    <a:pt x="1" y="298"/>
                  </a:lnTo>
                  <a:cubicBezTo>
                    <a:pt x="48" y="298"/>
                    <a:pt x="96" y="310"/>
                    <a:pt x="144" y="310"/>
                  </a:cubicBezTo>
                  <a:cubicBezTo>
                    <a:pt x="322" y="203"/>
                    <a:pt x="286" y="108"/>
                    <a:pt x="14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84" name="Google Shape;4884;p32"/>
            <p:cNvSpPr/>
            <p:nvPr/>
          </p:nvSpPr>
          <p:spPr>
            <a:xfrm>
              <a:off x="5428650" y="1791425"/>
              <a:ext cx="14300" cy="4100"/>
            </a:xfrm>
            <a:custGeom>
              <a:avLst/>
              <a:gdLst/>
              <a:ahLst/>
              <a:cxnLst/>
              <a:rect l="l" t="t" r="r" b="b"/>
              <a:pathLst>
                <a:path w="572" h="164" extrusionOk="0">
                  <a:moveTo>
                    <a:pt x="572" y="0"/>
                  </a:moveTo>
                  <a:lnTo>
                    <a:pt x="572" y="0"/>
                  </a:lnTo>
                  <a:cubicBezTo>
                    <a:pt x="381" y="12"/>
                    <a:pt x="191" y="12"/>
                    <a:pt x="0" y="12"/>
                  </a:cubicBezTo>
                  <a:cubicBezTo>
                    <a:pt x="78" y="135"/>
                    <a:pt x="180" y="163"/>
                    <a:pt x="288" y="163"/>
                  </a:cubicBezTo>
                  <a:cubicBezTo>
                    <a:pt x="378" y="163"/>
                    <a:pt x="473" y="143"/>
                    <a:pt x="560" y="143"/>
                  </a:cubicBezTo>
                  <a:cubicBezTo>
                    <a:pt x="572" y="84"/>
                    <a:pt x="572" y="48"/>
                    <a:pt x="57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85" name="Google Shape;4885;p32"/>
            <p:cNvSpPr/>
            <p:nvPr/>
          </p:nvSpPr>
          <p:spPr>
            <a:xfrm>
              <a:off x="5930800" y="1880975"/>
              <a:ext cx="7450" cy="7500"/>
            </a:xfrm>
            <a:custGeom>
              <a:avLst/>
              <a:gdLst/>
              <a:ahLst/>
              <a:cxnLst/>
              <a:rect l="l" t="t" r="r" b="b"/>
              <a:pathLst>
                <a:path w="298" h="300" extrusionOk="0">
                  <a:moveTo>
                    <a:pt x="90" y="1"/>
                  </a:moveTo>
                  <a:cubicBezTo>
                    <a:pt x="62" y="1"/>
                    <a:pt x="32" y="5"/>
                    <a:pt x="0" y="14"/>
                  </a:cubicBezTo>
                  <a:lnTo>
                    <a:pt x="0" y="300"/>
                  </a:lnTo>
                  <a:cubicBezTo>
                    <a:pt x="119" y="288"/>
                    <a:pt x="238" y="252"/>
                    <a:pt x="298" y="133"/>
                  </a:cubicBezTo>
                  <a:cubicBezTo>
                    <a:pt x="244" y="43"/>
                    <a:pt x="176" y="1"/>
                    <a:pt x="9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86" name="Google Shape;4886;p32"/>
            <p:cNvSpPr/>
            <p:nvPr/>
          </p:nvSpPr>
          <p:spPr>
            <a:xfrm>
              <a:off x="5941500" y="2051525"/>
              <a:ext cx="11625" cy="7675"/>
            </a:xfrm>
            <a:custGeom>
              <a:avLst/>
              <a:gdLst/>
              <a:ahLst/>
              <a:cxnLst/>
              <a:rect l="l" t="t" r="r" b="b"/>
              <a:pathLst>
                <a:path w="465" h="307" extrusionOk="0">
                  <a:moveTo>
                    <a:pt x="224" y="1"/>
                  </a:moveTo>
                  <a:cubicBezTo>
                    <a:pt x="148" y="1"/>
                    <a:pt x="74" y="25"/>
                    <a:pt x="1" y="74"/>
                  </a:cubicBezTo>
                  <a:lnTo>
                    <a:pt x="1" y="217"/>
                  </a:lnTo>
                  <a:cubicBezTo>
                    <a:pt x="91" y="270"/>
                    <a:pt x="171" y="306"/>
                    <a:pt x="243" y="306"/>
                  </a:cubicBezTo>
                  <a:cubicBezTo>
                    <a:pt x="331" y="306"/>
                    <a:pt x="406" y="250"/>
                    <a:pt x="465" y="98"/>
                  </a:cubicBezTo>
                  <a:lnTo>
                    <a:pt x="441" y="62"/>
                  </a:lnTo>
                  <a:cubicBezTo>
                    <a:pt x="366" y="22"/>
                    <a:pt x="294" y="1"/>
                    <a:pt x="22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87" name="Google Shape;4887;p32"/>
            <p:cNvSpPr/>
            <p:nvPr/>
          </p:nvSpPr>
          <p:spPr>
            <a:xfrm>
              <a:off x="5862325" y="2050375"/>
              <a:ext cx="7475" cy="7725"/>
            </a:xfrm>
            <a:custGeom>
              <a:avLst/>
              <a:gdLst/>
              <a:ahLst/>
              <a:cxnLst/>
              <a:rect l="l" t="t" r="r" b="b"/>
              <a:pathLst>
                <a:path w="299" h="309" extrusionOk="0">
                  <a:moveTo>
                    <a:pt x="1" y="1"/>
                  </a:moveTo>
                  <a:lnTo>
                    <a:pt x="1" y="120"/>
                  </a:lnTo>
                  <a:cubicBezTo>
                    <a:pt x="107" y="120"/>
                    <a:pt x="111" y="309"/>
                    <a:pt x="212" y="309"/>
                  </a:cubicBezTo>
                  <a:cubicBezTo>
                    <a:pt x="235" y="309"/>
                    <a:pt x="263" y="299"/>
                    <a:pt x="298" y="275"/>
                  </a:cubicBezTo>
                  <a:cubicBezTo>
                    <a:pt x="298" y="179"/>
                    <a:pt x="298" y="84"/>
                    <a:pt x="28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88" name="Google Shape;4888;p32"/>
            <p:cNvSpPr/>
            <p:nvPr/>
          </p:nvSpPr>
          <p:spPr>
            <a:xfrm>
              <a:off x="5884350" y="1744975"/>
              <a:ext cx="14900" cy="3200"/>
            </a:xfrm>
            <a:custGeom>
              <a:avLst/>
              <a:gdLst/>
              <a:ahLst/>
              <a:cxnLst/>
              <a:rect l="l" t="t" r="r" b="b"/>
              <a:pathLst>
                <a:path w="596" h="128" extrusionOk="0">
                  <a:moveTo>
                    <a:pt x="1" y="1"/>
                  </a:moveTo>
                  <a:cubicBezTo>
                    <a:pt x="91" y="91"/>
                    <a:pt x="181" y="128"/>
                    <a:pt x="273" y="128"/>
                  </a:cubicBezTo>
                  <a:cubicBezTo>
                    <a:pt x="377" y="128"/>
                    <a:pt x="483" y="82"/>
                    <a:pt x="596" y="13"/>
                  </a:cubicBezTo>
                  <a:cubicBezTo>
                    <a:pt x="382" y="13"/>
                    <a:pt x="191" y="1"/>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89" name="Google Shape;4889;p32"/>
            <p:cNvSpPr/>
            <p:nvPr/>
          </p:nvSpPr>
          <p:spPr>
            <a:xfrm>
              <a:off x="5401250" y="2042350"/>
              <a:ext cx="9550" cy="8775"/>
            </a:xfrm>
            <a:custGeom>
              <a:avLst/>
              <a:gdLst/>
              <a:ahLst/>
              <a:cxnLst/>
              <a:rect l="l" t="t" r="r" b="b"/>
              <a:pathLst>
                <a:path w="382" h="351" extrusionOk="0">
                  <a:moveTo>
                    <a:pt x="382" y="0"/>
                  </a:moveTo>
                  <a:cubicBezTo>
                    <a:pt x="334" y="0"/>
                    <a:pt x="287" y="0"/>
                    <a:pt x="239" y="24"/>
                  </a:cubicBezTo>
                  <a:cubicBezTo>
                    <a:pt x="239" y="143"/>
                    <a:pt x="1" y="262"/>
                    <a:pt x="215" y="346"/>
                  </a:cubicBezTo>
                  <a:cubicBezTo>
                    <a:pt x="222" y="349"/>
                    <a:pt x="230" y="350"/>
                    <a:pt x="237" y="350"/>
                  </a:cubicBezTo>
                  <a:cubicBezTo>
                    <a:pt x="309" y="350"/>
                    <a:pt x="360" y="192"/>
                    <a:pt x="382" y="84"/>
                  </a:cubicBezTo>
                  <a:lnTo>
                    <a:pt x="382"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90" name="Google Shape;4890;p32"/>
            <p:cNvSpPr/>
            <p:nvPr/>
          </p:nvSpPr>
          <p:spPr>
            <a:xfrm>
              <a:off x="5406625" y="1906625"/>
              <a:ext cx="11625" cy="7825"/>
            </a:xfrm>
            <a:custGeom>
              <a:avLst/>
              <a:gdLst/>
              <a:ahLst/>
              <a:cxnLst/>
              <a:rect l="l" t="t" r="r" b="b"/>
              <a:pathLst>
                <a:path w="465" h="313" extrusionOk="0">
                  <a:moveTo>
                    <a:pt x="286" y="0"/>
                  </a:moveTo>
                  <a:cubicBezTo>
                    <a:pt x="191" y="95"/>
                    <a:pt x="83" y="179"/>
                    <a:pt x="0" y="274"/>
                  </a:cubicBezTo>
                  <a:cubicBezTo>
                    <a:pt x="36" y="295"/>
                    <a:pt x="67" y="312"/>
                    <a:pt x="100" y="312"/>
                  </a:cubicBezTo>
                  <a:cubicBezTo>
                    <a:pt x="121" y="312"/>
                    <a:pt x="143" y="305"/>
                    <a:pt x="167" y="286"/>
                  </a:cubicBezTo>
                  <a:lnTo>
                    <a:pt x="429" y="286"/>
                  </a:lnTo>
                  <a:cubicBezTo>
                    <a:pt x="441" y="202"/>
                    <a:pt x="441" y="95"/>
                    <a:pt x="46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91" name="Google Shape;4891;p32"/>
            <p:cNvSpPr/>
            <p:nvPr/>
          </p:nvSpPr>
          <p:spPr>
            <a:xfrm>
              <a:off x="5708725" y="1770575"/>
              <a:ext cx="11650" cy="7175"/>
            </a:xfrm>
            <a:custGeom>
              <a:avLst/>
              <a:gdLst/>
              <a:ahLst/>
              <a:cxnLst/>
              <a:rect l="l" t="t" r="r" b="b"/>
              <a:pathLst>
                <a:path w="466" h="287" extrusionOk="0">
                  <a:moveTo>
                    <a:pt x="168" y="1"/>
                  </a:moveTo>
                  <a:cubicBezTo>
                    <a:pt x="108" y="25"/>
                    <a:pt x="25" y="25"/>
                    <a:pt x="1" y="120"/>
                  </a:cubicBezTo>
                  <a:cubicBezTo>
                    <a:pt x="49" y="180"/>
                    <a:pt x="108" y="227"/>
                    <a:pt x="168" y="287"/>
                  </a:cubicBezTo>
                  <a:lnTo>
                    <a:pt x="418" y="287"/>
                  </a:lnTo>
                  <a:cubicBezTo>
                    <a:pt x="465" y="239"/>
                    <a:pt x="465" y="191"/>
                    <a:pt x="418" y="144"/>
                  </a:cubicBezTo>
                  <a:cubicBezTo>
                    <a:pt x="358" y="108"/>
                    <a:pt x="299" y="49"/>
                    <a:pt x="239" y="1"/>
                  </a:cubicBezTo>
                  <a:cubicBezTo>
                    <a:pt x="221" y="7"/>
                    <a:pt x="206" y="10"/>
                    <a:pt x="194" y="10"/>
                  </a:cubicBezTo>
                  <a:cubicBezTo>
                    <a:pt x="183" y="10"/>
                    <a:pt x="174" y="7"/>
                    <a:pt x="16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92" name="Google Shape;4892;p32"/>
            <p:cNvSpPr/>
            <p:nvPr/>
          </p:nvSpPr>
          <p:spPr>
            <a:xfrm>
              <a:off x="5718250" y="1873875"/>
              <a:ext cx="8675" cy="8775"/>
            </a:xfrm>
            <a:custGeom>
              <a:avLst/>
              <a:gdLst/>
              <a:ahLst/>
              <a:cxnLst/>
              <a:rect l="l" t="t" r="r" b="b"/>
              <a:pathLst>
                <a:path w="347" h="351" extrusionOk="0">
                  <a:moveTo>
                    <a:pt x="180" y="0"/>
                  </a:moveTo>
                  <a:cubicBezTo>
                    <a:pt x="84" y="60"/>
                    <a:pt x="1" y="155"/>
                    <a:pt x="49" y="286"/>
                  </a:cubicBezTo>
                  <a:cubicBezTo>
                    <a:pt x="66" y="332"/>
                    <a:pt x="86" y="350"/>
                    <a:pt x="108" y="350"/>
                  </a:cubicBezTo>
                  <a:cubicBezTo>
                    <a:pt x="133" y="350"/>
                    <a:pt x="161" y="329"/>
                    <a:pt x="191" y="298"/>
                  </a:cubicBezTo>
                  <a:cubicBezTo>
                    <a:pt x="191" y="203"/>
                    <a:pt x="346" y="96"/>
                    <a:pt x="18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93" name="Google Shape;4893;p32"/>
            <p:cNvSpPr/>
            <p:nvPr/>
          </p:nvSpPr>
          <p:spPr>
            <a:xfrm>
              <a:off x="5722425" y="2021200"/>
              <a:ext cx="8075" cy="6075"/>
            </a:xfrm>
            <a:custGeom>
              <a:avLst/>
              <a:gdLst/>
              <a:ahLst/>
              <a:cxnLst/>
              <a:rect l="l" t="t" r="r" b="b"/>
              <a:pathLst>
                <a:path w="323" h="243" extrusionOk="0">
                  <a:moveTo>
                    <a:pt x="167" y="1"/>
                  </a:moveTo>
                  <a:cubicBezTo>
                    <a:pt x="108" y="49"/>
                    <a:pt x="60" y="108"/>
                    <a:pt x="1" y="156"/>
                  </a:cubicBezTo>
                  <a:cubicBezTo>
                    <a:pt x="51" y="218"/>
                    <a:pt x="105" y="242"/>
                    <a:pt x="157" y="242"/>
                  </a:cubicBezTo>
                  <a:cubicBezTo>
                    <a:pt x="215" y="242"/>
                    <a:pt x="272" y="212"/>
                    <a:pt x="322" y="168"/>
                  </a:cubicBezTo>
                  <a:lnTo>
                    <a:pt x="286" y="132"/>
                  </a:lnTo>
                  <a:cubicBezTo>
                    <a:pt x="239" y="96"/>
                    <a:pt x="215" y="49"/>
                    <a:pt x="16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94" name="Google Shape;4894;p32"/>
            <p:cNvSpPr/>
            <p:nvPr/>
          </p:nvSpPr>
          <p:spPr>
            <a:xfrm>
              <a:off x="5792375" y="1876250"/>
              <a:ext cx="4200" cy="3600"/>
            </a:xfrm>
            <a:custGeom>
              <a:avLst/>
              <a:gdLst/>
              <a:ahLst/>
              <a:cxnLst/>
              <a:rect l="l" t="t" r="r" b="b"/>
              <a:pathLst>
                <a:path w="168" h="144" extrusionOk="0">
                  <a:moveTo>
                    <a:pt x="155" y="1"/>
                  </a:moveTo>
                  <a:cubicBezTo>
                    <a:pt x="120" y="24"/>
                    <a:pt x="60" y="24"/>
                    <a:pt x="24" y="60"/>
                  </a:cubicBezTo>
                  <a:cubicBezTo>
                    <a:pt x="1" y="96"/>
                    <a:pt x="24" y="144"/>
                    <a:pt x="96" y="144"/>
                  </a:cubicBezTo>
                  <a:cubicBezTo>
                    <a:pt x="120" y="144"/>
                    <a:pt x="155" y="132"/>
                    <a:pt x="155" y="120"/>
                  </a:cubicBezTo>
                  <a:cubicBezTo>
                    <a:pt x="167" y="72"/>
                    <a:pt x="155" y="48"/>
                    <a:pt x="15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95" name="Google Shape;4895;p32"/>
            <p:cNvSpPr/>
            <p:nvPr/>
          </p:nvSpPr>
          <p:spPr>
            <a:xfrm>
              <a:off x="5787625" y="1803950"/>
              <a:ext cx="7150" cy="4875"/>
            </a:xfrm>
            <a:custGeom>
              <a:avLst/>
              <a:gdLst/>
              <a:ahLst/>
              <a:cxnLst/>
              <a:rect l="l" t="t" r="r" b="b"/>
              <a:pathLst>
                <a:path w="286" h="195" extrusionOk="0">
                  <a:moveTo>
                    <a:pt x="89" y="0"/>
                  </a:moveTo>
                  <a:cubicBezTo>
                    <a:pt x="58" y="0"/>
                    <a:pt x="28" y="19"/>
                    <a:pt x="0" y="71"/>
                  </a:cubicBezTo>
                  <a:cubicBezTo>
                    <a:pt x="38" y="153"/>
                    <a:pt x="86" y="195"/>
                    <a:pt x="138" y="195"/>
                  </a:cubicBezTo>
                  <a:cubicBezTo>
                    <a:pt x="185" y="195"/>
                    <a:pt x="236" y="162"/>
                    <a:pt x="286" y="95"/>
                  </a:cubicBezTo>
                  <a:cubicBezTo>
                    <a:pt x="215" y="71"/>
                    <a:pt x="149" y="0"/>
                    <a:pt x="8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96" name="Google Shape;4896;p32"/>
            <p:cNvSpPr/>
            <p:nvPr/>
          </p:nvSpPr>
          <p:spPr>
            <a:xfrm>
              <a:off x="5810250" y="2062575"/>
              <a:ext cx="4775" cy="4200"/>
            </a:xfrm>
            <a:custGeom>
              <a:avLst/>
              <a:gdLst/>
              <a:ahLst/>
              <a:cxnLst/>
              <a:rect l="l" t="t" r="r" b="b"/>
              <a:pathLst>
                <a:path w="191" h="168" extrusionOk="0">
                  <a:moveTo>
                    <a:pt x="155" y="1"/>
                  </a:moveTo>
                  <a:cubicBezTo>
                    <a:pt x="119" y="13"/>
                    <a:pt x="71" y="37"/>
                    <a:pt x="48" y="60"/>
                  </a:cubicBezTo>
                  <a:cubicBezTo>
                    <a:pt x="0" y="108"/>
                    <a:pt x="12" y="132"/>
                    <a:pt x="71" y="168"/>
                  </a:cubicBezTo>
                  <a:cubicBezTo>
                    <a:pt x="107" y="156"/>
                    <a:pt x="167" y="156"/>
                    <a:pt x="179" y="120"/>
                  </a:cubicBezTo>
                  <a:cubicBezTo>
                    <a:pt x="191" y="96"/>
                    <a:pt x="167" y="49"/>
                    <a:pt x="15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97" name="Google Shape;4897;p32"/>
            <p:cNvSpPr/>
            <p:nvPr/>
          </p:nvSpPr>
          <p:spPr>
            <a:xfrm>
              <a:off x="5859650" y="1811375"/>
              <a:ext cx="7175" cy="5075"/>
            </a:xfrm>
            <a:custGeom>
              <a:avLst/>
              <a:gdLst/>
              <a:ahLst/>
              <a:cxnLst/>
              <a:rect l="l" t="t" r="r" b="b"/>
              <a:pathLst>
                <a:path w="287" h="203" extrusionOk="0">
                  <a:moveTo>
                    <a:pt x="155" y="0"/>
                  </a:moveTo>
                  <a:cubicBezTo>
                    <a:pt x="60" y="0"/>
                    <a:pt x="24" y="107"/>
                    <a:pt x="0" y="202"/>
                  </a:cubicBezTo>
                  <a:lnTo>
                    <a:pt x="239" y="202"/>
                  </a:lnTo>
                  <a:cubicBezTo>
                    <a:pt x="239" y="119"/>
                    <a:pt x="286" y="0"/>
                    <a:pt x="15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98" name="Google Shape;4898;p32"/>
            <p:cNvSpPr/>
            <p:nvPr/>
          </p:nvSpPr>
          <p:spPr>
            <a:xfrm>
              <a:off x="5744150" y="1806025"/>
              <a:ext cx="11050" cy="3575"/>
            </a:xfrm>
            <a:custGeom>
              <a:avLst/>
              <a:gdLst/>
              <a:ahLst/>
              <a:cxnLst/>
              <a:rect l="l" t="t" r="r" b="b"/>
              <a:pathLst>
                <a:path w="442" h="143" extrusionOk="0">
                  <a:moveTo>
                    <a:pt x="268" y="0"/>
                  </a:moveTo>
                  <a:cubicBezTo>
                    <a:pt x="169" y="0"/>
                    <a:pt x="77" y="24"/>
                    <a:pt x="1" y="131"/>
                  </a:cubicBezTo>
                  <a:cubicBezTo>
                    <a:pt x="56" y="135"/>
                    <a:pt x="113" y="142"/>
                    <a:pt x="169" y="142"/>
                  </a:cubicBezTo>
                  <a:cubicBezTo>
                    <a:pt x="269" y="142"/>
                    <a:pt x="365" y="119"/>
                    <a:pt x="441" y="12"/>
                  </a:cubicBezTo>
                  <a:cubicBezTo>
                    <a:pt x="382" y="7"/>
                    <a:pt x="324" y="0"/>
                    <a:pt x="26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99" name="Google Shape;4899;p32"/>
            <p:cNvSpPr/>
            <p:nvPr/>
          </p:nvSpPr>
          <p:spPr>
            <a:xfrm>
              <a:off x="6102825" y="1953025"/>
              <a:ext cx="11050" cy="3400"/>
            </a:xfrm>
            <a:custGeom>
              <a:avLst/>
              <a:gdLst/>
              <a:ahLst/>
              <a:cxnLst/>
              <a:rect l="l" t="t" r="r" b="b"/>
              <a:pathLst>
                <a:path w="442" h="136" extrusionOk="0">
                  <a:moveTo>
                    <a:pt x="111" y="0"/>
                  </a:moveTo>
                  <a:cubicBezTo>
                    <a:pt x="74" y="0"/>
                    <a:pt x="37" y="1"/>
                    <a:pt x="1" y="1"/>
                  </a:cubicBezTo>
                  <a:cubicBezTo>
                    <a:pt x="84" y="118"/>
                    <a:pt x="185" y="136"/>
                    <a:pt x="295" y="136"/>
                  </a:cubicBezTo>
                  <a:cubicBezTo>
                    <a:pt x="342" y="136"/>
                    <a:pt x="391" y="132"/>
                    <a:pt x="441" y="132"/>
                  </a:cubicBezTo>
                  <a:cubicBezTo>
                    <a:pt x="350" y="14"/>
                    <a:pt x="231" y="0"/>
                    <a:pt x="11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00" name="Google Shape;4900;p32"/>
            <p:cNvSpPr/>
            <p:nvPr/>
          </p:nvSpPr>
          <p:spPr>
            <a:xfrm>
              <a:off x="6116825" y="1752425"/>
              <a:ext cx="12825" cy="5050"/>
            </a:xfrm>
            <a:custGeom>
              <a:avLst/>
              <a:gdLst/>
              <a:ahLst/>
              <a:cxnLst/>
              <a:rect l="l" t="t" r="r" b="b"/>
              <a:pathLst>
                <a:path w="513" h="202" extrusionOk="0">
                  <a:moveTo>
                    <a:pt x="0" y="1"/>
                  </a:moveTo>
                  <a:cubicBezTo>
                    <a:pt x="12" y="36"/>
                    <a:pt x="12" y="72"/>
                    <a:pt x="12" y="120"/>
                  </a:cubicBezTo>
                  <a:cubicBezTo>
                    <a:pt x="82" y="177"/>
                    <a:pt x="151" y="202"/>
                    <a:pt x="222" y="202"/>
                  </a:cubicBezTo>
                  <a:cubicBezTo>
                    <a:pt x="297" y="202"/>
                    <a:pt x="373" y="175"/>
                    <a:pt x="453" y="132"/>
                  </a:cubicBezTo>
                  <a:cubicBezTo>
                    <a:pt x="489" y="96"/>
                    <a:pt x="512" y="60"/>
                    <a:pt x="477" y="13"/>
                  </a:cubicBezTo>
                  <a:cubicBezTo>
                    <a:pt x="310" y="13"/>
                    <a:pt x="167" y="1"/>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01" name="Google Shape;4901;p32"/>
            <p:cNvSpPr/>
            <p:nvPr/>
          </p:nvSpPr>
          <p:spPr>
            <a:xfrm>
              <a:off x="6117425" y="1888450"/>
              <a:ext cx="6575" cy="5900"/>
            </a:xfrm>
            <a:custGeom>
              <a:avLst/>
              <a:gdLst/>
              <a:ahLst/>
              <a:cxnLst/>
              <a:rect l="l" t="t" r="r" b="b"/>
              <a:pathLst>
                <a:path w="263" h="236" extrusionOk="0">
                  <a:moveTo>
                    <a:pt x="0" y="1"/>
                  </a:moveTo>
                  <a:cubicBezTo>
                    <a:pt x="21" y="95"/>
                    <a:pt x="5" y="235"/>
                    <a:pt x="107" y="235"/>
                  </a:cubicBezTo>
                  <a:cubicBezTo>
                    <a:pt x="120" y="235"/>
                    <a:pt x="136" y="233"/>
                    <a:pt x="155" y="227"/>
                  </a:cubicBezTo>
                  <a:cubicBezTo>
                    <a:pt x="262" y="191"/>
                    <a:pt x="143" y="72"/>
                    <a:pt x="14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02" name="Google Shape;4902;p32"/>
            <p:cNvSpPr/>
            <p:nvPr/>
          </p:nvSpPr>
          <p:spPr>
            <a:xfrm>
              <a:off x="6056700" y="1846350"/>
              <a:ext cx="7475" cy="5825"/>
            </a:xfrm>
            <a:custGeom>
              <a:avLst/>
              <a:gdLst/>
              <a:ahLst/>
              <a:cxnLst/>
              <a:rect l="l" t="t" r="r" b="b"/>
              <a:pathLst>
                <a:path w="299" h="233" extrusionOk="0">
                  <a:moveTo>
                    <a:pt x="99" y="1"/>
                  </a:moveTo>
                  <a:cubicBezTo>
                    <a:pt x="12" y="1"/>
                    <a:pt x="11" y="133"/>
                    <a:pt x="0" y="208"/>
                  </a:cubicBezTo>
                  <a:cubicBezTo>
                    <a:pt x="36" y="232"/>
                    <a:pt x="84" y="232"/>
                    <a:pt x="143" y="232"/>
                  </a:cubicBezTo>
                  <a:cubicBezTo>
                    <a:pt x="143" y="149"/>
                    <a:pt x="298" y="30"/>
                    <a:pt x="131" y="6"/>
                  </a:cubicBezTo>
                  <a:cubicBezTo>
                    <a:pt x="119" y="2"/>
                    <a:pt x="109" y="1"/>
                    <a:pt x="9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03" name="Google Shape;4903;p32"/>
            <p:cNvSpPr/>
            <p:nvPr/>
          </p:nvSpPr>
          <p:spPr>
            <a:xfrm>
              <a:off x="6045375" y="1951950"/>
              <a:ext cx="7475" cy="8275"/>
            </a:xfrm>
            <a:custGeom>
              <a:avLst/>
              <a:gdLst/>
              <a:ahLst/>
              <a:cxnLst/>
              <a:rect l="l" t="t" r="r" b="b"/>
              <a:pathLst>
                <a:path w="299" h="331" extrusionOk="0">
                  <a:moveTo>
                    <a:pt x="103" y="1"/>
                  </a:moveTo>
                  <a:cubicBezTo>
                    <a:pt x="71" y="1"/>
                    <a:pt x="36" y="7"/>
                    <a:pt x="1" y="21"/>
                  </a:cubicBezTo>
                  <a:cubicBezTo>
                    <a:pt x="60" y="128"/>
                    <a:pt x="108" y="235"/>
                    <a:pt x="168" y="330"/>
                  </a:cubicBezTo>
                  <a:cubicBezTo>
                    <a:pt x="215" y="330"/>
                    <a:pt x="251" y="330"/>
                    <a:pt x="299" y="318"/>
                  </a:cubicBezTo>
                  <a:lnTo>
                    <a:pt x="299" y="33"/>
                  </a:lnTo>
                  <a:cubicBezTo>
                    <a:pt x="251" y="21"/>
                    <a:pt x="215" y="21"/>
                    <a:pt x="168" y="9"/>
                  </a:cubicBezTo>
                  <a:cubicBezTo>
                    <a:pt x="148" y="4"/>
                    <a:pt x="126" y="1"/>
                    <a:pt x="10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04" name="Google Shape;4904;p32"/>
            <p:cNvSpPr/>
            <p:nvPr/>
          </p:nvSpPr>
          <p:spPr>
            <a:xfrm>
              <a:off x="5998950" y="2083925"/>
              <a:ext cx="11050" cy="5550"/>
            </a:xfrm>
            <a:custGeom>
              <a:avLst/>
              <a:gdLst/>
              <a:ahLst/>
              <a:cxnLst/>
              <a:rect l="l" t="t" r="r" b="b"/>
              <a:pathLst>
                <a:path w="442" h="222" extrusionOk="0">
                  <a:moveTo>
                    <a:pt x="283" y="0"/>
                  </a:moveTo>
                  <a:cubicBezTo>
                    <a:pt x="230" y="0"/>
                    <a:pt x="180" y="24"/>
                    <a:pt x="143" y="76"/>
                  </a:cubicBezTo>
                  <a:lnTo>
                    <a:pt x="1" y="76"/>
                  </a:lnTo>
                  <a:cubicBezTo>
                    <a:pt x="77" y="203"/>
                    <a:pt x="178" y="221"/>
                    <a:pt x="290" y="221"/>
                  </a:cubicBezTo>
                  <a:cubicBezTo>
                    <a:pt x="335" y="221"/>
                    <a:pt x="382" y="218"/>
                    <a:pt x="429" y="218"/>
                  </a:cubicBezTo>
                  <a:cubicBezTo>
                    <a:pt x="429" y="171"/>
                    <a:pt x="441" y="135"/>
                    <a:pt x="441" y="88"/>
                  </a:cubicBezTo>
                  <a:lnTo>
                    <a:pt x="382" y="28"/>
                  </a:lnTo>
                  <a:cubicBezTo>
                    <a:pt x="349" y="10"/>
                    <a:pt x="316" y="0"/>
                    <a:pt x="28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05" name="Google Shape;4905;p32"/>
            <p:cNvSpPr/>
            <p:nvPr/>
          </p:nvSpPr>
          <p:spPr>
            <a:xfrm>
              <a:off x="5453950" y="1877750"/>
              <a:ext cx="10425" cy="3400"/>
            </a:xfrm>
            <a:custGeom>
              <a:avLst/>
              <a:gdLst/>
              <a:ahLst/>
              <a:cxnLst/>
              <a:rect l="l" t="t" r="r" b="b"/>
              <a:pathLst>
                <a:path w="417" h="136" extrusionOk="0">
                  <a:moveTo>
                    <a:pt x="0" y="0"/>
                  </a:moveTo>
                  <a:lnTo>
                    <a:pt x="0" y="0"/>
                  </a:lnTo>
                  <a:cubicBezTo>
                    <a:pt x="67" y="91"/>
                    <a:pt x="133" y="136"/>
                    <a:pt x="203" y="136"/>
                  </a:cubicBezTo>
                  <a:cubicBezTo>
                    <a:pt x="271" y="136"/>
                    <a:pt x="341" y="94"/>
                    <a:pt x="417" y="12"/>
                  </a:cubicBezTo>
                  <a:cubicBezTo>
                    <a:pt x="274" y="12"/>
                    <a:pt x="131"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06" name="Google Shape;4906;p32"/>
            <p:cNvSpPr/>
            <p:nvPr/>
          </p:nvSpPr>
          <p:spPr>
            <a:xfrm>
              <a:off x="5472100" y="1974475"/>
              <a:ext cx="10450" cy="5125"/>
            </a:xfrm>
            <a:custGeom>
              <a:avLst/>
              <a:gdLst/>
              <a:ahLst/>
              <a:cxnLst/>
              <a:rect l="l" t="t" r="r" b="b"/>
              <a:pathLst>
                <a:path w="418" h="205" extrusionOk="0">
                  <a:moveTo>
                    <a:pt x="209" y="1"/>
                  </a:moveTo>
                  <a:cubicBezTo>
                    <a:pt x="137" y="1"/>
                    <a:pt x="66" y="48"/>
                    <a:pt x="1" y="144"/>
                  </a:cubicBezTo>
                  <a:cubicBezTo>
                    <a:pt x="40" y="189"/>
                    <a:pt x="86" y="205"/>
                    <a:pt x="135" y="205"/>
                  </a:cubicBezTo>
                  <a:cubicBezTo>
                    <a:pt x="189" y="205"/>
                    <a:pt x="248" y="186"/>
                    <a:pt x="310" y="167"/>
                  </a:cubicBezTo>
                  <a:cubicBezTo>
                    <a:pt x="320" y="171"/>
                    <a:pt x="329" y="172"/>
                    <a:pt x="339" y="172"/>
                  </a:cubicBezTo>
                  <a:cubicBezTo>
                    <a:pt x="365" y="172"/>
                    <a:pt x="391" y="161"/>
                    <a:pt x="417" y="144"/>
                  </a:cubicBezTo>
                  <a:cubicBezTo>
                    <a:pt x="352" y="48"/>
                    <a:pt x="280" y="1"/>
                    <a:pt x="20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07" name="Google Shape;4907;p32"/>
            <p:cNvSpPr/>
            <p:nvPr/>
          </p:nvSpPr>
          <p:spPr>
            <a:xfrm>
              <a:off x="5579550" y="1976775"/>
              <a:ext cx="6875" cy="4775"/>
            </a:xfrm>
            <a:custGeom>
              <a:avLst/>
              <a:gdLst/>
              <a:ahLst/>
              <a:cxnLst/>
              <a:rect l="l" t="t" r="r" b="b"/>
              <a:pathLst>
                <a:path w="275" h="191" extrusionOk="0">
                  <a:moveTo>
                    <a:pt x="96" y="1"/>
                  </a:moveTo>
                  <a:cubicBezTo>
                    <a:pt x="85" y="1"/>
                    <a:pt x="73" y="2"/>
                    <a:pt x="60" y="4"/>
                  </a:cubicBezTo>
                  <a:cubicBezTo>
                    <a:pt x="36" y="4"/>
                    <a:pt x="13" y="111"/>
                    <a:pt x="1" y="171"/>
                  </a:cubicBezTo>
                  <a:cubicBezTo>
                    <a:pt x="56" y="185"/>
                    <a:pt x="108" y="190"/>
                    <a:pt x="161" y="190"/>
                  </a:cubicBezTo>
                  <a:cubicBezTo>
                    <a:pt x="198" y="190"/>
                    <a:pt x="235" y="187"/>
                    <a:pt x="275" y="183"/>
                  </a:cubicBezTo>
                  <a:cubicBezTo>
                    <a:pt x="242" y="96"/>
                    <a:pt x="200" y="1"/>
                    <a:pt x="9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08" name="Google Shape;4908;p32"/>
            <p:cNvSpPr/>
            <p:nvPr/>
          </p:nvSpPr>
          <p:spPr>
            <a:xfrm>
              <a:off x="5503950" y="1766750"/>
              <a:ext cx="11025" cy="2975"/>
            </a:xfrm>
            <a:custGeom>
              <a:avLst/>
              <a:gdLst/>
              <a:ahLst/>
              <a:cxnLst/>
              <a:rect l="l" t="t" r="r" b="b"/>
              <a:pathLst>
                <a:path w="441" h="119" extrusionOk="0">
                  <a:moveTo>
                    <a:pt x="221" y="1"/>
                  </a:moveTo>
                  <a:cubicBezTo>
                    <a:pt x="146" y="1"/>
                    <a:pt x="73" y="39"/>
                    <a:pt x="0" y="118"/>
                  </a:cubicBezTo>
                  <a:cubicBezTo>
                    <a:pt x="143" y="118"/>
                    <a:pt x="286" y="118"/>
                    <a:pt x="441" y="106"/>
                  </a:cubicBezTo>
                  <a:cubicBezTo>
                    <a:pt x="365" y="36"/>
                    <a:pt x="292" y="1"/>
                    <a:pt x="22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09" name="Google Shape;4909;p32"/>
            <p:cNvSpPr/>
            <p:nvPr/>
          </p:nvSpPr>
          <p:spPr>
            <a:xfrm>
              <a:off x="5396200" y="1993225"/>
              <a:ext cx="7475" cy="4825"/>
            </a:xfrm>
            <a:custGeom>
              <a:avLst/>
              <a:gdLst/>
              <a:ahLst/>
              <a:cxnLst/>
              <a:rect l="l" t="t" r="r" b="b"/>
              <a:pathLst>
                <a:path w="299" h="193" extrusionOk="0">
                  <a:moveTo>
                    <a:pt x="154" y="1"/>
                  </a:moveTo>
                  <a:cubicBezTo>
                    <a:pt x="105" y="1"/>
                    <a:pt x="54" y="36"/>
                    <a:pt x="0" y="108"/>
                  </a:cubicBezTo>
                  <a:cubicBezTo>
                    <a:pt x="69" y="123"/>
                    <a:pt x="129" y="193"/>
                    <a:pt x="190" y="193"/>
                  </a:cubicBezTo>
                  <a:cubicBezTo>
                    <a:pt x="225" y="193"/>
                    <a:pt x="260" y="172"/>
                    <a:pt x="298" y="108"/>
                  </a:cubicBezTo>
                  <a:cubicBezTo>
                    <a:pt x="250" y="36"/>
                    <a:pt x="203" y="1"/>
                    <a:pt x="15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10" name="Google Shape;4910;p32"/>
            <p:cNvSpPr/>
            <p:nvPr/>
          </p:nvSpPr>
          <p:spPr>
            <a:xfrm>
              <a:off x="5428650" y="1995325"/>
              <a:ext cx="7150" cy="9550"/>
            </a:xfrm>
            <a:custGeom>
              <a:avLst/>
              <a:gdLst/>
              <a:ahLst/>
              <a:cxnLst/>
              <a:rect l="l" t="t" r="r" b="b"/>
              <a:pathLst>
                <a:path w="286" h="382" extrusionOk="0">
                  <a:moveTo>
                    <a:pt x="155" y="0"/>
                  </a:moveTo>
                  <a:cubicBezTo>
                    <a:pt x="95" y="60"/>
                    <a:pt x="60" y="119"/>
                    <a:pt x="0" y="179"/>
                  </a:cubicBezTo>
                  <a:cubicBezTo>
                    <a:pt x="0" y="262"/>
                    <a:pt x="84" y="262"/>
                    <a:pt x="143" y="322"/>
                  </a:cubicBezTo>
                  <a:cubicBezTo>
                    <a:pt x="167" y="333"/>
                    <a:pt x="191" y="369"/>
                    <a:pt x="215" y="381"/>
                  </a:cubicBezTo>
                  <a:cubicBezTo>
                    <a:pt x="250" y="357"/>
                    <a:pt x="262" y="345"/>
                    <a:pt x="286" y="322"/>
                  </a:cubicBezTo>
                  <a:cubicBezTo>
                    <a:pt x="286" y="238"/>
                    <a:pt x="274" y="131"/>
                    <a:pt x="274" y="48"/>
                  </a:cubicBezTo>
                  <a:cubicBezTo>
                    <a:pt x="238" y="24"/>
                    <a:pt x="203" y="12"/>
                    <a:pt x="15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11" name="Google Shape;4911;p32"/>
            <p:cNvSpPr/>
            <p:nvPr/>
          </p:nvSpPr>
          <p:spPr>
            <a:xfrm>
              <a:off x="5446800" y="1845000"/>
              <a:ext cx="7175" cy="7875"/>
            </a:xfrm>
            <a:custGeom>
              <a:avLst/>
              <a:gdLst/>
              <a:ahLst/>
              <a:cxnLst/>
              <a:rect l="l" t="t" r="r" b="b"/>
              <a:pathLst>
                <a:path w="287" h="315" extrusionOk="0">
                  <a:moveTo>
                    <a:pt x="143" y="0"/>
                  </a:moveTo>
                  <a:cubicBezTo>
                    <a:pt x="108" y="12"/>
                    <a:pt x="48" y="12"/>
                    <a:pt x="0" y="24"/>
                  </a:cubicBezTo>
                  <a:cubicBezTo>
                    <a:pt x="0" y="143"/>
                    <a:pt x="48" y="251"/>
                    <a:pt x="167" y="310"/>
                  </a:cubicBezTo>
                  <a:cubicBezTo>
                    <a:pt x="177" y="313"/>
                    <a:pt x="186" y="315"/>
                    <a:pt x="196" y="315"/>
                  </a:cubicBezTo>
                  <a:cubicBezTo>
                    <a:pt x="223" y="315"/>
                    <a:pt x="251" y="304"/>
                    <a:pt x="286" y="286"/>
                  </a:cubicBezTo>
                  <a:cubicBezTo>
                    <a:pt x="239" y="191"/>
                    <a:pt x="191" y="84"/>
                    <a:pt x="14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12" name="Google Shape;4912;p32"/>
            <p:cNvSpPr/>
            <p:nvPr/>
          </p:nvSpPr>
          <p:spPr>
            <a:xfrm>
              <a:off x="5658125" y="1791575"/>
              <a:ext cx="10450" cy="3575"/>
            </a:xfrm>
            <a:custGeom>
              <a:avLst/>
              <a:gdLst/>
              <a:ahLst/>
              <a:cxnLst/>
              <a:rect l="l" t="t" r="r" b="b"/>
              <a:pathLst>
                <a:path w="418" h="143" extrusionOk="0">
                  <a:moveTo>
                    <a:pt x="155" y="1"/>
                  </a:moveTo>
                  <a:cubicBezTo>
                    <a:pt x="103" y="1"/>
                    <a:pt x="51" y="6"/>
                    <a:pt x="1" y="6"/>
                  </a:cubicBezTo>
                  <a:cubicBezTo>
                    <a:pt x="71" y="123"/>
                    <a:pt x="161" y="143"/>
                    <a:pt x="258" y="143"/>
                  </a:cubicBezTo>
                  <a:cubicBezTo>
                    <a:pt x="310" y="143"/>
                    <a:pt x="364" y="137"/>
                    <a:pt x="418" y="137"/>
                  </a:cubicBezTo>
                  <a:cubicBezTo>
                    <a:pt x="348" y="21"/>
                    <a:pt x="253" y="1"/>
                    <a:pt x="15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13" name="Google Shape;4913;p32"/>
            <p:cNvSpPr/>
            <p:nvPr/>
          </p:nvSpPr>
          <p:spPr>
            <a:xfrm>
              <a:off x="5633125" y="1769175"/>
              <a:ext cx="10750" cy="4500"/>
            </a:xfrm>
            <a:custGeom>
              <a:avLst/>
              <a:gdLst/>
              <a:ahLst/>
              <a:cxnLst/>
              <a:rect l="l" t="t" r="r" b="b"/>
              <a:pathLst>
                <a:path w="430" h="180" extrusionOk="0">
                  <a:moveTo>
                    <a:pt x="211" y="0"/>
                  </a:moveTo>
                  <a:cubicBezTo>
                    <a:pt x="138" y="0"/>
                    <a:pt x="66" y="15"/>
                    <a:pt x="1" y="45"/>
                  </a:cubicBezTo>
                  <a:cubicBezTo>
                    <a:pt x="81" y="131"/>
                    <a:pt x="154" y="179"/>
                    <a:pt x="227" y="179"/>
                  </a:cubicBezTo>
                  <a:cubicBezTo>
                    <a:pt x="294" y="179"/>
                    <a:pt x="360" y="137"/>
                    <a:pt x="429" y="45"/>
                  </a:cubicBezTo>
                  <a:cubicBezTo>
                    <a:pt x="358" y="15"/>
                    <a:pt x="284" y="0"/>
                    <a:pt x="21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14" name="Google Shape;4914;p32"/>
            <p:cNvSpPr/>
            <p:nvPr/>
          </p:nvSpPr>
          <p:spPr>
            <a:xfrm>
              <a:off x="5647725" y="1769400"/>
              <a:ext cx="7450" cy="3925"/>
            </a:xfrm>
            <a:custGeom>
              <a:avLst/>
              <a:gdLst/>
              <a:ahLst/>
              <a:cxnLst/>
              <a:rect l="l" t="t" r="r" b="b"/>
              <a:pathLst>
                <a:path w="298" h="157" extrusionOk="0">
                  <a:moveTo>
                    <a:pt x="107" y="0"/>
                  </a:moveTo>
                  <a:cubicBezTo>
                    <a:pt x="60" y="0"/>
                    <a:pt x="24" y="0"/>
                    <a:pt x="0" y="36"/>
                  </a:cubicBezTo>
                  <a:cubicBezTo>
                    <a:pt x="32" y="111"/>
                    <a:pt x="103" y="157"/>
                    <a:pt x="194" y="157"/>
                  </a:cubicBezTo>
                  <a:cubicBezTo>
                    <a:pt x="205" y="157"/>
                    <a:pt x="215" y="156"/>
                    <a:pt x="226" y="155"/>
                  </a:cubicBezTo>
                  <a:cubicBezTo>
                    <a:pt x="250" y="155"/>
                    <a:pt x="262" y="107"/>
                    <a:pt x="298" y="72"/>
                  </a:cubicBezTo>
                  <a:cubicBezTo>
                    <a:pt x="238" y="48"/>
                    <a:pt x="167" y="36"/>
                    <a:pt x="10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15" name="Google Shape;4915;p32"/>
            <p:cNvSpPr/>
            <p:nvPr/>
          </p:nvSpPr>
          <p:spPr>
            <a:xfrm>
              <a:off x="5593250" y="1732700"/>
              <a:ext cx="7450" cy="8750"/>
            </a:xfrm>
            <a:custGeom>
              <a:avLst/>
              <a:gdLst/>
              <a:ahLst/>
              <a:cxnLst/>
              <a:rect l="l" t="t" r="r" b="b"/>
              <a:pathLst>
                <a:path w="298" h="350" extrusionOk="0">
                  <a:moveTo>
                    <a:pt x="164" y="1"/>
                  </a:moveTo>
                  <a:cubicBezTo>
                    <a:pt x="112" y="1"/>
                    <a:pt x="58" y="24"/>
                    <a:pt x="0" y="75"/>
                  </a:cubicBezTo>
                  <a:lnTo>
                    <a:pt x="0" y="349"/>
                  </a:lnTo>
                  <a:cubicBezTo>
                    <a:pt x="48" y="337"/>
                    <a:pt x="108" y="337"/>
                    <a:pt x="155" y="337"/>
                  </a:cubicBezTo>
                  <a:cubicBezTo>
                    <a:pt x="215" y="254"/>
                    <a:pt x="262" y="147"/>
                    <a:pt x="298" y="51"/>
                  </a:cubicBezTo>
                  <a:cubicBezTo>
                    <a:pt x="254" y="18"/>
                    <a:pt x="210" y="1"/>
                    <a:pt x="16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16" name="Google Shape;4916;p32"/>
            <p:cNvSpPr/>
            <p:nvPr/>
          </p:nvSpPr>
          <p:spPr>
            <a:xfrm>
              <a:off x="5603675" y="1910775"/>
              <a:ext cx="8350" cy="6275"/>
            </a:xfrm>
            <a:custGeom>
              <a:avLst/>
              <a:gdLst/>
              <a:ahLst/>
              <a:cxnLst/>
              <a:rect l="l" t="t" r="r" b="b"/>
              <a:pathLst>
                <a:path w="334" h="251" extrusionOk="0">
                  <a:moveTo>
                    <a:pt x="201" y="0"/>
                  </a:moveTo>
                  <a:cubicBezTo>
                    <a:pt x="172" y="0"/>
                    <a:pt x="141" y="14"/>
                    <a:pt x="107" y="48"/>
                  </a:cubicBezTo>
                  <a:cubicBezTo>
                    <a:pt x="0" y="132"/>
                    <a:pt x="60" y="203"/>
                    <a:pt x="167" y="251"/>
                  </a:cubicBezTo>
                  <a:cubicBezTo>
                    <a:pt x="226" y="203"/>
                    <a:pt x="274" y="156"/>
                    <a:pt x="333" y="108"/>
                  </a:cubicBezTo>
                  <a:cubicBezTo>
                    <a:pt x="295" y="47"/>
                    <a:pt x="252" y="0"/>
                    <a:pt x="20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17" name="Google Shape;4917;p32"/>
            <p:cNvSpPr/>
            <p:nvPr/>
          </p:nvSpPr>
          <p:spPr>
            <a:xfrm>
              <a:off x="6095700" y="1895900"/>
              <a:ext cx="7450" cy="2375"/>
            </a:xfrm>
            <a:custGeom>
              <a:avLst/>
              <a:gdLst/>
              <a:ahLst/>
              <a:cxnLst/>
              <a:rect l="l" t="t" r="r" b="b"/>
              <a:pathLst>
                <a:path w="298" h="95" extrusionOk="0">
                  <a:moveTo>
                    <a:pt x="0" y="0"/>
                  </a:moveTo>
                  <a:cubicBezTo>
                    <a:pt x="55" y="61"/>
                    <a:pt x="104" y="94"/>
                    <a:pt x="152" y="94"/>
                  </a:cubicBezTo>
                  <a:cubicBezTo>
                    <a:pt x="199" y="94"/>
                    <a:pt x="245" y="64"/>
                    <a:pt x="29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18" name="Google Shape;4918;p32"/>
            <p:cNvSpPr/>
            <p:nvPr/>
          </p:nvSpPr>
          <p:spPr>
            <a:xfrm>
              <a:off x="6067425" y="1776950"/>
              <a:ext cx="3275" cy="5700"/>
            </a:xfrm>
            <a:custGeom>
              <a:avLst/>
              <a:gdLst/>
              <a:ahLst/>
              <a:cxnLst/>
              <a:rect l="l" t="t" r="r" b="b"/>
              <a:pathLst>
                <a:path w="131" h="228" extrusionOk="0">
                  <a:moveTo>
                    <a:pt x="43" y="1"/>
                  </a:moveTo>
                  <a:cubicBezTo>
                    <a:pt x="28" y="1"/>
                    <a:pt x="13" y="4"/>
                    <a:pt x="0" y="8"/>
                  </a:cubicBezTo>
                  <a:cubicBezTo>
                    <a:pt x="0" y="67"/>
                    <a:pt x="0" y="163"/>
                    <a:pt x="24" y="210"/>
                  </a:cubicBezTo>
                  <a:cubicBezTo>
                    <a:pt x="35" y="222"/>
                    <a:pt x="49" y="227"/>
                    <a:pt x="63" y="227"/>
                  </a:cubicBezTo>
                  <a:cubicBezTo>
                    <a:pt x="93" y="227"/>
                    <a:pt x="123" y="203"/>
                    <a:pt x="131" y="163"/>
                  </a:cubicBezTo>
                  <a:lnTo>
                    <a:pt x="131" y="32"/>
                  </a:lnTo>
                  <a:cubicBezTo>
                    <a:pt x="101" y="9"/>
                    <a:pt x="71" y="1"/>
                    <a:pt x="4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19" name="Google Shape;4919;p32"/>
            <p:cNvSpPr/>
            <p:nvPr/>
          </p:nvSpPr>
          <p:spPr>
            <a:xfrm>
              <a:off x="6128125" y="1928950"/>
              <a:ext cx="6875" cy="2700"/>
            </a:xfrm>
            <a:custGeom>
              <a:avLst/>
              <a:gdLst/>
              <a:ahLst/>
              <a:cxnLst/>
              <a:rect l="l" t="t" r="r" b="b"/>
              <a:pathLst>
                <a:path w="275" h="108" extrusionOk="0">
                  <a:moveTo>
                    <a:pt x="142" y="0"/>
                  </a:moveTo>
                  <a:cubicBezTo>
                    <a:pt x="96" y="0"/>
                    <a:pt x="49" y="36"/>
                    <a:pt x="1" y="107"/>
                  </a:cubicBezTo>
                  <a:lnTo>
                    <a:pt x="275" y="107"/>
                  </a:lnTo>
                  <a:cubicBezTo>
                    <a:pt x="233" y="36"/>
                    <a:pt x="188" y="0"/>
                    <a:pt x="14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20" name="Google Shape;4920;p32"/>
            <p:cNvSpPr/>
            <p:nvPr/>
          </p:nvSpPr>
          <p:spPr>
            <a:xfrm>
              <a:off x="6106400" y="1885525"/>
              <a:ext cx="7475" cy="2950"/>
            </a:xfrm>
            <a:custGeom>
              <a:avLst/>
              <a:gdLst/>
              <a:ahLst/>
              <a:cxnLst/>
              <a:rect l="l" t="t" r="r" b="b"/>
              <a:pathLst>
                <a:path w="299" h="118" extrusionOk="0">
                  <a:moveTo>
                    <a:pt x="152" y="0"/>
                  </a:moveTo>
                  <a:cubicBezTo>
                    <a:pt x="104" y="0"/>
                    <a:pt x="55" y="39"/>
                    <a:pt x="1" y="106"/>
                  </a:cubicBezTo>
                  <a:cubicBezTo>
                    <a:pt x="108" y="118"/>
                    <a:pt x="191" y="118"/>
                    <a:pt x="298" y="118"/>
                  </a:cubicBezTo>
                  <a:cubicBezTo>
                    <a:pt x="246" y="36"/>
                    <a:pt x="199" y="0"/>
                    <a:pt x="15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21" name="Google Shape;4921;p32"/>
            <p:cNvSpPr/>
            <p:nvPr/>
          </p:nvSpPr>
          <p:spPr>
            <a:xfrm>
              <a:off x="6120175" y="1848250"/>
              <a:ext cx="5000" cy="4525"/>
            </a:xfrm>
            <a:custGeom>
              <a:avLst/>
              <a:gdLst/>
              <a:ahLst/>
              <a:cxnLst/>
              <a:rect l="l" t="t" r="r" b="b"/>
              <a:pathLst>
                <a:path w="200" h="181" extrusionOk="0">
                  <a:moveTo>
                    <a:pt x="121" y="1"/>
                  </a:moveTo>
                  <a:cubicBezTo>
                    <a:pt x="1" y="1"/>
                    <a:pt x="33" y="112"/>
                    <a:pt x="21" y="180"/>
                  </a:cubicBezTo>
                  <a:lnTo>
                    <a:pt x="200" y="180"/>
                  </a:lnTo>
                  <a:cubicBezTo>
                    <a:pt x="176" y="121"/>
                    <a:pt x="164" y="1"/>
                    <a:pt x="140" y="1"/>
                  </a:cubicBezTo>
                  <a:cubicBezTo>
                    <a:pt x="134" y="1"/>
                    <a:pt x="127" y="1"/>
                    <a:pt x="12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22" name="Google Shape;4922;p32"/>
            <p:cNvSpPr/>
            <p:nvPr/>
          </p:nvSpPr>
          <p:spPr>
            <a:xfrm>
              <a:off x="5808750" y="1988775"/>
              <a:ext cx="7475" cy="3375"/>
            </a:xfrm>
            <a:custGeom>
              <a:avLst/>
              <a:gdLst/>
              <a:ahLst/>
              <a:cxnLst/>
              <a:rect l="l" t="t" r="r" b="b"/>
              <a:pathLst>
                <a:path w="299" h="135" extrusionOk="0">
                  <a:moveTo>
                    <a:pt x="110" y="0"/>
                  </a:moveTo>
                  <a:cubicBezTo>
                    <a:pt x="75" y="0"/>
                    <a:pt x="38" y="5"/>
                    <a:pt x="0" y="12"/>
                  </a:cubicBezTo>
                  <a:cubicBezTo>
                    <a:pt x="58" y="109"/>
                    <a:pt x="140" y="135"/>
                    <a:pt x="232" y="135"/>
                  </a:cubicBezTo>
                  <a:cubicBezTo>
                    <a:pt x="254" y="135"/>
                    <a:pt x="276" y="133"/>
                    <a:pt x="298" y="131"/>
                  </a:cubicBezTo>
                  <a:cubicBezTo>
                    <a:pt x="264" y="30"/>
                    <a:pt x="194" y="0"/>
                    <a:pt x="11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23" name="Google Shape;4923;p32"/>
            <p:cNvSpPr/>
            <p:nvPr/>
          </p:nvSpPr>
          <p:spPr>
            <a:xfrm>
              <a:off x="5822450" y="1806300"/>
              <a:ext cx="8350" cy="3300"/>
            </a:xfrm>
            <a:custGeom>
              <a:avLst/>
              <a:gdLst/>
              <a:ahLst/>
              <a:cxnLst/>
              <a:rect l="l" t="t" r="r" b="b"/>
              <a:pathLst>
                <a:path w="334" h="132" extrusionOk="0">
                  <a:moveTo>
                    <a:pt x="0" y="1"/>
                  </a:moveTo>
                  <a:cubicBezTo>
                    <a:pt x="24" y="36"/>
                    <a:pt x="24" y="84"/>
                    <a:pt x="24" y="132"/>
                  </a:cubicBezTo>
                  <a:lnTo>
                    <a:pt x="167" y="132"/>
                  </a:lnTo>
                  <a:cubicBezTo>
                    <a:pt x="226" y="84"/>
                    <a:pt x="274" y="48"/>
                    <a:pt x="33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24" name="Google Shape;4924;p32"/>
            <p:cNvSpPr/>
            <p:nvPr/>
          </p:nvSpPr>
          <p:spPr>
            <a:xfrm>
              <a:off x="5816200" y="1991600"/>
              <a:ext cx="7150" cy="4325"/>
            </a:xfrm>
            <a:custGeom>
              <a:avLst/>
              <a:gdLst/>
              <a:ahLst/>
              <a:cxnLst/>
              <a:rect l="l" t="t" r="r" b="b"/>
              <a:pathLst>
                <a:path w="286" h="173" extrusionOk="0">
                  <a:moveTo>
                    <a:pt x="54" y="0"/>
                  </a:moveTo>
                  <a:cubicBezTo>
                    <a:pt x="36" y="0"/>
                    <a:pt x="18" y="6"/>
                    <a:pt x="0" y="18"/>
                  </a:cubicBezTo>
                  <a:cubicBezTo>
                    <a:pt x="48" y="149"/>
                    <a:pt x="167" y="173"/>
                    <a:pt x="286" y="173"/>
                  </a:cubicBezTo>
                  <a:cubicBezTo>
                    <a:pt x="226" y="113"/>
                    <a:pt x="167" y="78"/>
                    <a:pt x="107" y="18"/>
                  </a:cubicBezTo>
                  <a:cubicBezTo>
                    <a:pt x="89" y="6"/>
                    <a:pt x="72" y="0"/>
                    <a:pt x="5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25" name="Google Shape;4925;p32"/>
            <p:cNvSpPr/>
            <p:nvPr/>
          </p:nvSpPr>
          <p:spPr>
            <a:xfrm>
              <a:off x="5866200" y="1989075"/>
              <a:ext cx="6575" cy="2725"/>
            </a:xfrm>
            <a:custGeom>
              <a:avLst/>
              <a:gdLst/>
              <a:ahLst/>
              <a:cxnLst/>
              <a:rect l="l" t="t" r="r" b="b"/>
              <a:pathLst>
                <a:path w="263" h="109" extrusionOk="0">
                  <a:moveTo>
                    <a:pt x="0" y="0"/>
                  </a:moveTo>
                  <a:cubicBezTo>
                    <a:pt x="43" y="73"/>
                    <a:pt x="89" y="109"/>
                    <a:pt x="134" y="109"/>
                  </a:cubicBezTo>
                  <a:cubicBezTo>
                    <a:pt x="178" y="109"/>
                    <a:pt x="222" y="76"/>
                    <a:pt x="262" y="12"/>
                  </a:cubicBezTo>
                  <a:cubicBezTo>
                    <a:pt x="191" y="12"/>
                    <a:pt x="96" y="0"/>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26" name="Google Shape;4926;p32"/>
            <p:cNvSpPr/>
            <p:nvPr/>
          </p:nvSpPr>
          <p:spPr>
            <a:xfrm>
              <a:off x="5565575" y="1948275"/>
              <a:ext cx="3575" cy="4500"/>
            </a:xfrm>
            <a:custGeom>
              <a:avLst/>
              <a:gdLst/>
              <a:ahLst/>
              <a:cxnLst/>
              <a:rect l="l" t="t" r="r" b="b"/>
              <a:pathLst>
                <a:path w="143" h="180" extrusionOk="0">
                  <a:moveTo>
                    <a:pt x="24" y="1"/>
                  </a:moveTo>
                  <a:cubicBezTo>
                    <a:pt x="24" y="1"/>
                    <a:pt x="12" y="108"/>
                    <a:pt x="0" y="168"/>
                  </a:cubicBezTo>
                  <a:cubicBezTo>
                    <a:pt x="24" y="180"/>
                    <a:pt x="72" y="180"/>
                    <a:pt x="95" y="180"/>
                  </a:cubicBezTo>
                  <a:cubicBezTo>
                    <a:pt x="83" y="108"/>
                    <a:pt x="143" y="1"/>
                    <a:pt x="2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27" name="Google Shape;4927;p32"/>
            <p:cNvSpPr/>
            <p:nvPr/>
          </p:nvSpPr>
          <p:spPr>
            <a:xfrm>
              <a:off x="5536400" y="1873875"/>
              <a:ext cx="3300" cy="6875"/>
            </a:xfrm>
            <a:custGeom>
              <a:avLst/>
              <a:gdLst/>
              <a:ahLst/>
              <a:cxnLst/>
              <a:rect l="l" t="t" r="r" b="b"/>
              <a:pathLst>
                <a:path w="132" h="275" extrusionOk="0">
                  <a:moveTo>
                    <a:pt x="0" y="0"/>
                  </a:moveTo>
                  <a:lnTo>
                    <a:pt x="48" y="274"/>
                  </a:lnTo>
                  <a:cubicBezTo>
                    <a:pt x="119" y="215"/>
                    <a:pt x="131" y="143"/>
                    <a:pt x="131" y="36"/>
                  </a:cubicBezTo>
                  <a:cubicBezTo>
                    <a:pt x="96" y="36"/>
                    <a:pt x="48" y="24"/>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28" name="Google Shape;4928;p32"/>
            <p:cNvSpPr/>
            <p:nvPr/>
          </p:nvSpPr>
          <p:spPr>
            <a:xfrm>
              <a:off x="5549200" y="1941750"/>
              <a:ext cx="4775" cy="3475"/>
            </a:xfrm>
            <a:custGeom>
              <a:avLst/>
              <a:gdLst/>
              <a:ahLst/>
              <a:cxnLst/>
              <a:rect l="l" t="t" r="r" b="b"/>
              <a:pathLst>
                <a:path w="191" h="139" extrusionOk="0">
                  <a:moveTo>
                    <a:pt x="60" y="0"/>
                  </a:moveTo>
                  <a:cubicBezTo>
                    <a:pt x="36" y="48"/>
                    <a:pt x="0" y="107"/>
                    <a:pt x="0" y="107"/>
                  </a:cubicBezTo>
                  <a:cubicBezTo>
                    <a:pt x="29" y="129"/>
                    <a:pt x="54" y="139"/>
                    <a:pt x="76" y="139"/>
                  </a:cubicBezTo>
                  <a:cubicBezTo>
                    <a:pt x="125" y="139"/>
                    <a:pt x="158" y="90"/>
                    <a:pt x="191" y="24"/>
                  </a:cubicBezTo>
                  <a:cubicBezTo>
                    <a:pt x="143" y="24"/>
                    <a:pt x="95" y="12"/>
                    <a:pt x="6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29" name="Google Shape;4929;p32"/>
            <p:cNvSpPr/>
            <p:nvPr/>
          </p:nvSpPr>
          <p:spPr>
            <a:xfrm>
              <a:off x="5733750" y="1806600"/>
              <a:ext cx="6850" cy="3000"/>
            </a:xfrm>
            <a:custGeom>
              <a:avLst/>
              <a:gdLst/>
              <a:ahLst/>
              <a:cxnLst/>
              <a:rect l="l" t="t" r="r" b="b"/>
              <a:pathLst>
                <a:path w="274" h="120" extrusionOk="0">
                  <a:moveTo>
                    <a:pt x="128" y="1"/>
                  </a:moveTo>
                  <a:cubicBezTo>
                    <a:pt x="80" y="1"/>
                    <a:pt x="36" y="36"/>
                    <a:pt x="0" y="120"/>
                  </a:cubicBezTo>
                  <a:cubicBezTo>
                    <a:pt x="83" y="108"/>
                    <a:pt x="191" y="108"/>
                    <a:pt x="274" y="96"/>
                  </a:cubicBezTo>
                  <a:cubicBezTo>
                    <a:pt x="226" y="36"/>
                    <a:pt x="176" y="1"/>
                    <a:pt x="12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30" name="Google Shape;4930;p32"/>
            <p:cNvSpPr/>
            <p:nvPr/>
          </p:nvSpPr>
          <p:spPr>
            <a:xfrm>
              <a:off x="5704275" y="1770575"/>
              <a:ext cx="8650" cy="3000"/>
            </a:xfrm>
            <a:custGeom>
              <a:avLst/>
              <a:gdLst/>
              <a:ahLst/>
              <a:cxnLst/>
              <a:rect l="l" t="t" r="r" b="b"/>
              <a:pathLst>
                <a:path w="346" h="120" extrusionOk="0">
                  <a:moveTo>
                    <a:pt x="0" y="1"/>
                  </a:moveTo>
                  <a:cubicBezTo>
                    <a:pt x="60" y="25"/>
                    <a:pt x="119" y="72"/>
                    <a:pt x="179" y="120"/>
                  </a:cubicBezTo>
                  <a:cubicBezTo>
                    <a:pt x="227" y="84"/>
                    <a:pt x="286" y="49"/>
                    <a:pt x="34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31" name="Google Shape;4931;p32"/>
            <p:cNvSpPr/>
            <p:nvPr/>
          </p:nvSpPr>
          <p:spPr>
            <a:xfrm>
              <a:off x="5704875" y="1791425"/>
              <a:ext cx="7450" cy="3600"/>
            </a:xfrm>
            <a:custGeom>
              <a:avLst/>
              <a:gdLst/>
              <a:ahLst/>
              <a:cxnLst/>
              <a:rect l="l" t="t" r="r" b="b"/>
              <a:pathLst>
                <a:path w="298" h="144" extrusionOk="0">
                  <a:moveTo>
                    <a:pt x="0" y="0"/>
                  </a:moveTo>
                  <a:lnTo>
                    <a:pt x="0" y="143"/>
                  </a:lnTo>
                  <a:lnTo>
                    <a:pt x="298" y="143"/>
                  </a:lnTo>
                  <a:cubicBezTo>
                    <a:pt x="238" y="24"/>
                    <a:pt x="119" y="0"/>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32" name="Google Shape;4932;p32"/>
            <p:cNvSpPr/>
            <p:nvPr/>
          </p:nvSpPr>
          <p:spPr>
            <a:xfrm>
              <a:off x="5759050" y="1809275"/>
              <a:ext cx="6575" cy="2925"/>
            </a:xfrm>
            <a:custGeom>
              <a:avLst/>
              <a:gdLst/>
              <a:ahLst/>
              <a:cxnLst/>
              <a:rect l="l" t="t" r="r" b="b"/>
              <a:pathLst>
                <a:path w="263" h="117" extrusionOk="0">
                  <a:moveTo>
                    <a:pt x="0" y="1"/>
                  </a:moveTo>
                  <a:cubicBezTo>
                    <a:pt x="40" y="81"/>
                    <a:pt x="83" y="117"/>
                    <a:pt x="126" y="117"/>
                  </a:cubicBezTo>
                  <a:cubicBezTo>
                    <a:pt x="172" y="117"/>
                    <a:pt x="219" y="75"/>
                    <a:pt x="26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33" name="Google Shape;4933;p32"/>
            <p:cNvSpPr/>
            <p:nvPr/>
          </p:nvSpPr>
          <p:spPr>
            <a:xfrm>
              <a:off x="5754575" y="1770300"/>
              <a:ext cx="8350" cy="3000"/>
            </a:xfrm>
            <a:custGeom>
              <a:avLst/>
              <a:gdLst/>
              <a:ahLst/>
              <a:cxnLst/>
              <a:rect l="l" t="t" r="r" b="b"/>
              <a:pathLst>
                <a:path w="334" h="120" extrusionOk="0">
                  <a:moveTo>
                    <a:pt x="36" y="0"/>
                  </a:moveTo>
                  <a:cubicBezTo>
                    <a:pt x="24" y="36"/>
                    <a:pt x="12" y="71"/>
                    <a:pt x="1" y="119"/>
                  </a:cubicBezTo>
                  <a:lnTo>
                    <a:pt x="334" y="119"/>
                  </a:lnTo>
                  <a:cubicBezTo>
                    <a:pt x="262" y="24"/>
                    <a:pt x="155" y="0"/>
                    <a:pt x="3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34" name="Google Shape;4934;p32"/>
            <p:cNvSpPr/>
            <p:nvPr/>
          </p:nvSpPr>
          <p:spPr>
            <a:xfrm>
              <a:off x="5765000" y="1771100"/>
              <a:ext cx="8350" cy="2475"/>
            </a:xfrm>
            <a:custGeom>
              <a:avLst/>
              <a:gdLst/>
              <a:ahLst/>
              <a:cxnLst/>
              <a:rect l="l" t="t" r="r" b="b"/>
              <a:pathLst>
                <a:path w="334" h="99" extrusionOk="0">
                  <a:moveTo>
                    <a:pt x="167" y="1"/>
                  </a:moveTo>
                  <a:cubicBezTo>
                    <a:pt x="113" y="1"/>
                    <a:pt x="60" y="34"/>
                    <a:pt x="0" y="99"/>
                  </a:cubicBezTo>
                  <a:lnTo>
                    <a:pt x="334" y="99"/>
                  </a:lnTo>
                  <a:cubicBezTo>
                    <a:pt x="274" y="34"/>
                    <a:pt x="221" y="1"/>
                    <a:pt x="16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35" name="Google Shape;4935;p32"/>
            <p:cNvSpPr/>
            <p:nvPr/>
          </p:nvSpPr>
          <p:spPr>
            <a:xfrm>
              <a:off x="5764100" y="2047100"/>
              <a:ext cx="3900" cy="1825"/>
            </a:xfrm>
            <a:custGeom>
              <a:avLst/>
              <a:gdLst/>
              <a:ahLst/>
              <a:cxnLst/>
              <a:rect l="l" t="t" r="r" b="b"/>
              <a:pathLst>
                <a:path w="156" h="73" extrusionOk="0">
                  <a:moveTo>
                    <a:pt x="108" y="1"/>
                  </a:moveTo>
                  <a:cubicBezTo>
                    <a:pt x="60" y="13"/>
                    <a:pt x="36" y="13"/>
                    <a:pt x="1" y="25"/>
                  </a:cubicBezTo>
                  <a:cubicBezTo>
                    <a:pt x="12" y="37"/>
                    <a:pt x="36" y="72"/>
                    <a:pt x="48" y="72"/>
                  </a:cubicBezTo>
                  <a:cubicBezTo>
                    <a:pt x="72" y="72"/>
                    <a:pt x="120" y="60"/>
                    <a:pt x="155" y="37"/>
                  </a:cubicBezTo>
                  <a:lnTo>
                    <a:pt x="108"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36" name="Google Shape;4936;p32"/>
            <p:cNvSpPr/>
            <p:nvPr/>
          </p:nvSpPr>
          <p:spPr>
            <a:xfrm>
              <a:off x="5414050" y="1795750"/>
              <a:ext cx="7775" cy="2925"/>
            </a:xfrm>
            <a:custGeom>
              <a:avLst/>
              <a:gdLst/>
              <a:ahLst/>
              <a:cxnLst/>
              <a:rect l="l" t="t" r="r" b="b"/>
              <a:pathLst>
                <a:path w="311" h="117" extrusionOk="0">
                  <a:moveTo>
                    <a:pt x="225" y="1"/>
                  </a:moveTo>
                  <a:cubicBezTo>
                    <a:pt x="137" y="1"/>
                    <a:pt x="55" y="23"/>
                    <a:pt x="1" y="113"/>
                  </a:cubicBezTo>
                  <a:cubicBezTo>
                    <a:pt x="24" y="115"/>
                    <a:pt x="47" y="117"/>
                    <a:pt x="70" y="117"/>
                  </a:cubicBezTo>
                  <a:cubicBezTo>
                    <a:pt x="164" y="117"/>
                    <a:pt x="253" y="92"/>
                    <a:pt x="310" y="6"/>
                  </a:cubicBezTo>
                  <a:cubicBezTo>
                    <a:pt x="282" y="3"/>
                    <a:pt x="253" y="1"/>
                    <a:pt x="22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37" name="Google Shape;4937;p32"/>
            <p:cNvSpPr/>
            <p:nvPr/>
          </p:nvSpPr>
          <p:spPr>
            <a:xfrm>
              <a:off x="5418225" y="1948000"/>
              <a:ext cx="3300" cy="4800"/>
            </a:xfrm>
            <a:custGeom>
              <a:avLst/>
              <a:gdLst/>
              <a:ahLst/>
              <a:cxnLst/>
              <a:rect l="l" t="t" r="r" b="b"/>
              <a:pathLst>
                <a:path w="132" h="192" extrusionOk="0">
                  <a:moveTo>
                    <a:pt x="60" y="0"/>
                  </a:moveTo>
                  <a:cubicBezTo>
                    <a:pt x="36" y="60"/>
                    <a:pt x="12" y="119"/>
                    <a:pt x="0" y="179"/>
                  </a:cubicBezTo>
                  <a:cubicBezTo>
                    <a:pt x="14" y="188"/>
                    <a:pt x="30" y="192"/>
                    <a:pt x="46" y="192"/>
                  </a:cubicBezTo>
                  <a:cubicBezTo>
                    <a:pt x="73" y="192"/>
                    <a:pt x="102" y="181"/>
                    <a:pt x="131" y="167"/>
                  </a:cubicBezTo>
                  <a:cubicBezTo>
                    <a:pt x="131" y="107"/>
                    <a:pt x="131" y="36"/>
                    <a:pt x="6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38" name="Google Shape;4938;p32"/>
            <p:cNvSpPr/>
            <p:nvPr/>
          </p:nvSpPr>
          <p:spPr>
            <a:xfrm>
              <a:off x="5411075" y="1946200"/>
              <a:ext cx="3300" cy="6500"/>
            </a:xfrm>
            <a:custGeom>
              <a:avLst/>
              <a:gdLst/>
              <a:ahLst/>
              <a:cxnLst/>
              <a:rect l="l" t="t" r="r" b="b"/>
              <a:pathLst>
                <a:path w="132" h="260" extrusionOk="0">
                  <a:moveTo>
                    <a:pt x="13" y="1"/>
                  </a:moveTo>
                  <a:cubicBezTo>
                    <a:pt x="1" y="84"/>
                    <a:pt x="1" y="179"/>
                    <a:pt x="1" y="251"/>
                  </a:cubicBezTo>
                  <a:cubicBezTo>
                    <a:pt x="25" y="257"/>
                    <a:pt x="45" y="260"/>
                    <a:pt x="66" y="260"/>
                  </a:cubicBezTo>
                  <a:cubicBezTo>
                    <a:pt x="87" y="260"/>
                    <a:pt x="108" y="257"/>
                    <a:pt x="132" y="251"/>
                  </a:cubicBezTo>
                  <a:cubicBezTo>
                    <a:pt x="120" y="143"/>
                    <a:pt x="120" y="60"/>
                    <a:pt x="1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39" name="Google Shape;4939;p32"/>
            <p:cNvSpPr/>
            <p:nvPr/>
          </p:nvSpPr>
          <p:spPr>
            <a:xfrm>
              <a:off x="5353325" y="1974550"/>
              <a:ext cx="3300" cy="4725"/>
            </a:xfrm>
            <a:custGeom>
              <a:avLst/>
              <a:gdLst/>
              <a:ahLst/>
              <a:cxnLst/>
              <a:rect l="l" t="t" r="r" b="b"/>
              <a:pathLst>
                <a:path w="132" h="189" extrusionOk="0">
                  <a:moveTo>
                    <a:pt x="72" y="1"/>
                  </a:moveTo>
                  <a:cubicBezTo>
                    <a:pt x="52" y="1"/>
                    <a:pt x="31" y="4"/>
                    <a:pt x="13" y="10"/>
                  </a:cubicBezTo>
                  <a:cubicBezTo>
                    <a:pt x="13" y="81"/>
                    <a:pt x="1" y="141"/>
                    <a:pt x="72" y="188"/>
                  </a:cubicBezTo>
                  <a:cubicBezTo>
                    <a:pt x="96" y="129"/>
                    <a:pt x="120" y="69"/>
                    <a:pt x="132" y="10"/>
                  </a:cubicBezTo>
                  <a:cubicBezTo>
                    <a:pt x="114" y="4"/>
                    <a:pt x="93"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40" name="Google Shape;4940;p32"/>
            <p:cNvSpPr/>
            <p:nvPr/>
          </p:nvSpPr>
          <p:spPr>
            <a:xfrm>
              <a:off x="5471800" y="1978050"/>
              <a:ext cx="8075" cy="3600"/>
            </a:xfrm>
            <a:custGeom>
              <a:avLst/>
              <a:gdLst/>
              <a:ahLst/>
              <a:cxnLst/>
              <a:rect l="l" t="t" r="r" b="b"/>
              <a:pathLst>
                <a:path w="323" h="144" extrusionOk="0">
                  <a:moveTo>
                    <a:pt x="13" y="1"/>
                  </a:moveTo>
                  <a:cubicBezTo>
                    <a:pt x="1" y="48"/>
                    <a:pt x="1" y="84"/>
                    <a:pt x="13" y="143"/>
                  </a:cubicBezTo>
                  <a:cubicBezTo>
                    <a:pt x="132" y="143"/>
                    <a:pt x="239" y="108"/>
                    <a:pt x="322" y="24"/>
                  </a:cubicBezTo>
                  <a:cubicBezTo>
                    <a:pt x="215" y="24"/>
                    <a:pt x="120" y="1"/>
                    <a:pt x="1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41" name="Google Shape;4941;p32"/>
            <p:cNvSpPr/>
            <p:nvPr/>
          </p:nvSpPr>
          <p:spPr>
            <a:xfrm>
              <a:off x="5922750" y="1776400"/>
              <a:ext cx="8075" cy="4325"/>
            </a:xfrm>
            <a:custGeom>
              <a:avLst/>
              <a:gdLst/>
              <a:ahLst/>
              <a:cxnLst/>
              <a:rect l="l" t="t" r="r" b="b"/>
              <a:pathLst>
                <a:path w="323" h="173" extrusionOk="0">
                  <a:moveTo>
                    <a:pt x="260" y="1"/>
                  </a:moveTo>
                  <a:cubicBezTo>
                    <a:pt x="251" y="1"/>
                    <a:pt x="243" y="2"/>
                    <a:pt x="239" y="6"/>
                  </a:cubicBezTo>
                  <a:cubicBezTo>
                    <a:pt x="155" y="6"/>
                    <a:pt x="96" y="18"/>
                    <a:pt x="36" y="30"/>
                  </a:cubicBezTo>
                  <a:cubicBezTo>
                    <a:pt x="1" y="77"/>
                    <a:pt x="1" y="125"/>
                    <a:pt x="36" y="173"/>
                  </a:cubicBezTo>
                  <a:cubicBezTo>
                    <a:pt x="155" y="173"/>
                    <a:pt x="274" y="137"/>
                    <a:pt x="322" y="6"/>
                  </a:cubicBezTo>
                  <a:cubicBezTo>
                    <a:pt x="306" y="6"/>
                    <a:pt x="280" y="1"/>
                    <a:pt x="26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42" name="Google Shape;4942;p32"/>
            <p:cNvSpPr/>
            <p:nvPr/>
          </p:nvSpPr>
          <p:spPr>
            <a:xfrm>
              <a:off x="5923350" y="1926550"/>
              <a:ext cx="3900" cy="2925"/>
            </a:xfrm>
            <a:custGeom>
              <a:avLst/>
              <a:gdLst/>
              <a:ahLst/>
              <a:cxnLst/>
              <a:rect l="l" t="t" r="r" b="b"/>
              <a:pathLst>
                <a:path w="156" h="117" extrusionOk="0">
                  <a:moveTo>
                    <a:pt x="108" y="1"/>
                  </a:moveTo>
                  <a:cubicBezTo>
                    <a:pt x="72" y="13"/>
                    <a:pt x="36" y="25"/>
                    <a:pt x="0" y="37"/>
                  </a:cubicBezTo>
                  <a:cubicBezTo>
                    <a:pt x="24" y="90"/>
                    <a:pt x="48" y="117"/>
                    <a:pt x="73" y="117"/>
                  </a:cubicBezTo>
                  <a:cubicBezTo>
                    <a:pt x="99" y="117"/>
                    <a:pt x="125" y="90"/>
                    <a:pt x="155" y="37"/>
                  </a:cubicBezTo>
                  <a:cubicBezTo>
                    <a:pt x="131" y="25"/>
                    <a:pt x="119" y="1"/>
                    <a:pt x="10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43" name="Google Shape;4943;p32"/>
            <p:cNvSpPr/>
            <p:nvPr/>
          </p:nvSpPr>
          <p:spPr>
            <a:xfrm>
              <a:off x="5421500" y="1768275"/>
              <a:ext cx="3600" cy="2325"/>
            </a:xfrm>
            <a:custGeom>
              <a:avLst/>
              <a:gdLst/>
              <a:ahLst/>
              <a:cxnLst/>
              <a:rect l="l" t="t" r="r" b="b"/>
              <a:pathLst>
                <a:path w="144" h="93" extrusionOk="0">
                  <a:moveTo>
                    <a:pt x="72" y="1"/>
                  </a:moveTo>
                  <a:cubicBezTo>
                    <a:pt x="50" y="1"/>
                    <a:pt x="26" y="24"/>
                    <a:pt x="0" y="81"/>
                  </a:cubicBezTo>
                  <a:cubicBezTo>
                    <a:pt x="48" y="81"/>
                    <a:pt x="108" y="81"/>
                    <a:pt x="143" y="93"/>
                  </a:cubicBezTo>
                  <a:cubicBezTo>
                    <a:pt x="123" y="39"/>
                    <a:pt x="99"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44" name="Google Shape;4944;p32"/>
            <p:cNvSpPr/>
            <p:nvPr/>
          </p:nvSpPr>
          <p:spPr>
            <a:xfrm>
              <a:off x="5432225" y="2003050"/>
              <a:ext cx="3875" cy="3900"/>
            </a:xfrm>
            <a:custGeom>
              <a:avLst/>
              <a:gdLst/>
              <a:ahLst/>
              <a:cxnLst/>
              <a:rect l="l" t="t" r="r" b="b"/>
              <a:pathLst>
                <a:path w="155" h="156" extrusionOk="0">
                  <a:moveTo>
                    <a:pt x="0" y="1"/>
                  </a:moveTo>
                  <a:lnTo>
                    <a:pt x="0" y="155"/>
                  </a:lnTo>
                  <a:lnTo>
                    <a:pt x="155" y="155"/>
                  </a:lnTo>
                  <a:lnTo>
                    <a:pt x="155"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45" name="Google Shape;4945;p32"/>
            <p:cNvSpPr/>
            <p:nvPr/>
          </p:nvSpPr>
          <p:spPr>
            <a:xfrm>
              <a:off x="5593250" y="1766725"/>
              <a:ext cx="3900" cy="3600"/>
            </a:xfrm>
            <a:custGeom>
              <a:avLst/>
              <a:gdLst/>
              <a:ahLst/>
              <a:cxnLst/>
              <a:rect l="l" t="t" r="r" b="b"/>
              <a:pathLst>
                <a:path w="156" h="144" extrusionOk="0">
                  <a:moveTo>
                    <a:pt x="0" y="0"/>
                  </a:moveTo>
                  <a:cubicBezTo>
                    <a:pt x="60" y="48"/>
                    <a:pt x="108" y="95"/>
                    <a:pt x="155" y="143"/>
                  </a:cubicBezTo>
                  <a:lnTo>
                    <a:pt x="155" y="83"/>
                  </a:lnTo>
                  <a:lnTo>
                    <a:pt x="155"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46" name="Google Shape;4946;p32"/>
            <p:cNvSpPr/>
            <p:nvPr/>
          </p:nvSpPr>
          <p:spPr>
            <a:xfrm>
              <a:off x="5543550" y="1882800"/>
              <a:ext cx="3000" cy="1875"/>
            </a:xfrm>
            <a:custGeom>
              <a:avLst/>
              <a:gdLst/>
              <a:ahLst/>
              <a:cxnLst/>
              <a:rect l="l" t="t" r="r" b="b"/>
              <a:pathLst>
                <a:path w="120" h="75" extrusionOk="0">
                  <a:moveTo>
                    <a:pt x="83" y="1"/>
                  </a:moveTo>
                  <a:lnTo>
                    <a:pt x="0" y="48"/>
                  </a:lnTo>
                  <a:cubicBezTo>
                    <a:pt x="24" y="66"/>
                    <a:pt x="45" y="75"/>
                    <a:pt x="64" y="75"/>
                  </a:cubicBezTo>
                  <a:cubicBezTo>
                    <a:pt x="83" y="75"/>
                    <a:pt x="101" y="66"/>
                    <a:pt x="119" y="48"/>
                  </a:cubicBezTo>
                  <a:cubicBezTo>
                    <a:pt x="119" y="36"/>
                    <a:pt x="107" y="1"/>
                    <a:pt x="8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47" name="Google Shape;4947;p32"/>
            <p:cNvSpPr/>
            <p:nvPr/>
          </p:nvSpPr>
          <p:spPr>
            <a:xfrm>
              <a:off x="5392925" y="1974275"/>
              <a:ext cx="3300" cy="2000"/>
            </a:xfrm>
            <a:custGeom>
              <a:avLst/>
              <a:gdLst/>
              <a:ahLst/>
              <a:cxnLst/>
              <a:rect l="l" t="t" r="r" b="b"/>
              <a:pathLst>
                <a:path w="132" h="80" extrusionOk="0">
                  <a:moveTo>
                    <a:pt x="50" y="1"/>
                  </a:moveTo>
                  <a:cubicBezTo>
                    <a:pt x="32" y="1"/>
                    <a:pt x="15" y="4"/>
                    <a:pt x="0" y="9"/>
                  </a:cubicBezTo>
                  <a:cubicBezTo>
                    <a:pt x="0" y="33"/>
                    <a:pt x="12" y="44"/>
                    <a:pt x="24" y="68"/>
                  </a:cubicBezTo>
                  <a:cubicBezTo>
                    <a:pt x="39" y="76"/>
                    <a:pt x="52" y="80"/>
                    <a:pt x="63" y="80"/>
                  </a:cubicBezTo>
                  <a:cubicBezTo>
                    <a:pt x="88" y="80"/>
                    <a:pt x="107" y="61"/>
                    <a:pt x="131" y="21"/>
                  </a:cubicBezTo>
                  <a:cubicBezTo>
                    <a:pt x="104" y="7"/>
                    <a:pt x="76" y="1"/>
                    <a:pt x="5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48" name="Google Shape;4948;p32"/>
            <p:cNvSpPr/>
            <p:nvPr/>
          </p:nvSpPr>
          <p:spPr>
            <a:xfrm>
              <a:off x="5285175" y="1834575"/>
              <a:ext cx="4475" cy="4800"/>
            </a:xfrm>
            <a:custGeom>
              <a:avLst/>
              <a:gdLst/>
              <a:ahLst/>
              <a:cxnLst/>
              <a:rect l="l" t="t" r="r" b="b"/>
              <a:pathLst>
                <a:path w="179" h="192" extrusionOk="0">
                  <a:moveTo>
                    <a:pt x="119" y="1"/>
                  </a:moveTo>
                  <a:cubicBezTo>
                    <a:pt x="48" y="1"/>
                    <a:pt x="24" y="25"/>
                    <a:pt x="0" y="108"/>
                  </a:cubicBezTo>
                  <a:cubicBezTo>
                    <a:pt x="0" y="132"/>
                    <a:pt x="24" y="167"/>
                    <a:pt x="24" y="191"/>
                  </a:cubicBezTo>
                  <a:cubicBezTo>
                    <a:pt x="60" y="132"/>
                    <a:pt x="119" y="72"/>
                    <a:pt x="179" y="13"/>
                  </a:cubicBezTo>
                  <a:cubicBezTo>
                    <a:pt x="155" y="13"/>
                    <a:pt x="143" y="1"/>
                    <a:pt x="11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49" name="Google Shape;4949;p32"/>
            <p:cNvSpPr/>
            <p:nvPr/>
          </p:nvSpPr>
          <p:spPr>
            <a:xfrm>
              <a:off x="6045375" y="1950700"/>
              <a:ext cx="4200" cy="2075"/>
            </a:xfrm>
            <a:custGeom>
              <a:avLst/>
              <a:gdLst/>
              <a:ahLst/>
              <a:cxnLst/>
              <a:rect l="l" t="t" r="r" b="b"/>
              <a:pathLst>
                <a:path w="168" h="83" extrusionOk="0">
                  <a:moveTo>
                    <a:pt x="77" y="1"/>
                  </a:moveTo>
                  <a:cubicBezTo>
                    <a:pt x="50" y="1"/>
                    <a:pt x="24" y="25"/>
                    <a:pt x="1" y="83"/>
                  </a:cubicBezTo>
                  <a:cubicBezTo>
                    <a:pt x="49" y="83"/>
                    <a:pt x="108" y="71"/>
                    <a:pt x="168" y="71"/>
                  </a:cubicBezTo>
                  <a:cubicBezTo>
                    <a:pt x="137" y="28"/>
                    <a:pt x="106" y="1"/>
                    <a:pt x="7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50" name="Google Shape;4950;p32"/>
            <p:cNvSpPr/>
            <p:nvPr/>
          </p:nvSpPr>
          <p:spPr>
            <a:xfrm>
              <a:off x="6038850" y="1750350"/>
              <a:ext cx="3275" cy="1875"/>
            </a:xfrm>
            <a:custGeom>
              <a:avLst/>
              <a:gdLst/>
              <a:ahLst/>
              <a:cxnLst/>
              <a:rect l="l" t="t" r="r" b="b"/>
              <a:pathLst>
                <a:path w="131" h="75" extrusionOk="0">
                  <a:moveTo>
                    <a:pt x="83" y="0"/>
                  </a:moveTo>
                  <a:lnTo>
                    <a:pt x="0" y="48"/>
                  </a:lnTo>
                  <a:cubicBezTo>
                    <a:pt x="12" y="66"/>
                    <a:pt x="30" y="75"/>
                    <a:pt x="52" y="75"/>
                  </a:cubicBezTo>
                  <a:cubicBezTo>
                    <a:pt x="74" y="75"/>
                    <a:pt x="101" y="66"/>
                    <a:pt x="131" y="48"/>
                  </a:cubicBezTo>
                  <a:cubicBezTo>
                    <a:pt x="119" y="36"/>
                    <a:pt x="95" y="0"/>
                    <a:pt x="8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51" name="Google Shape;4951;p32"/>
            <p:cNvSpPr/>
            <p:nvPr/>
          </p:nvSpPr>
          <p:spPr>
            <a:xfrm>
              <a:off x="6027525" y="1961750"/>
              <a:ext cx="3300" cy="2250"/>
            </a:xfrm>
            <a:custGeom>
              <a:avLst/>
              <a:gdLst/>
              <a:ahLst/>
              <a:cxnLst/>
              <a:rect l="l" t="t" r="r" b="b"/>
              <a:pathLst>
                <a:path w="132" h="90" extrusionOk="0">
                  <a:moveTo>
                    <a:pt x="71" y="1"/>
                  </a:moveTo>
                  <a:cubicBezTo>
                    <a:pt x="48" y="1"/>
                    <a:pt x="24" y="27"/>
                    <a:pt x="1" y="81"/>
                  </a:cubicBezTo>
                  <a:cubicBezTo>
                    <a:pt x="24" y="87"/>
                    <a:pt x="48" y="90"/>
                    <a:pt x="71" y="90"/>
                  </a:cubicBezTo>
                  <a:cubicBezTo>
                    <a:pt x="93" y="90"/>
                    <a:pt x="114" y="87"/>
                    <a:pt x="132" y="81"/>
                  </a:cubicBezTo>
                  <a:cubicBezTo>
                    <a:pt x="114" y="27"/>
                    <a:pt x="93" y="1"/>
                    <a:pt x="7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52" name="Google Shape;4952;p32"/>
            <p:cNvSpPr/>
            <p:nvPr/>
          </p:nvSpPr>
          <p:spPr>
            <a:xfrm>
              <a:off x="5995075" y="2083800"/>
              <a:ext cx="3900" cy="2025"/>
            </a:xfrm>
            <a:custGeom>
              <a:avLst/>
              <a:gdLst/>
              <a:ahLst/>
              <a:cxnLst/>
              <a:rect l="l" t="t" r="r" b="b"/>
              <a:pathLst>
                <a:path w="156" h="81" extrusionOk="0">
                  <a:moveTo>
                    <a:pt x="74" y="0"/>
                  </a:moveTo>
                  <a:cubicBezTo>
                    <a:pt x="48" y="0"/>
                    <a:pt x="25" y="27"/>
                    <a:pt x="1" y="81"/>
                  </a:cubicBezTo>
                  <a:lnTo>
                    <a:pt x="156" y="81"/>
                  </a:lnTo>
                  <a:cubicBezTo>
                    <a:pt x="126" y="27"/>
                    <a:pt x="99" y="0"/>
                    <a:pt x="7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53" name="Google Shape;4953;p32"/>
            <p:cNvSpPr/>
            <p:nvPr/>
          </p:nvSpPr>
          <p:spPr>
            <a:xfrm>
              <a:off x="6006100" y="2053350"/>
              <a:ext cx="3600" cy="2150"/>
            </a:xfrm>
            <a:custGeom>
              <a:avLst/>
              <a:gdLst/>
              <a:ahLst/>
              <a:cxnLst/>
              <a:rect l="l" t="t" r="r" b="b"/>
              <a:pathLst>
                <a:path w="144" h="86" extrusionOk="0">
                  <a:moveTo>
                    <a:pt x="0" y="1"/>
                  </a:moveTo>
                  <a:cubicBezTo>
                    <a:pt x="19" y="56"/>
                    <a:pt x="43" y="86"/>
                    <a:pt x="69" y="86"/>
                  </a:cubicBezTo>
                  <a:cubicBezTo>
                    <a:pt x="94" y="86"/>
                    <a:pt x="120" y="59"/>
                    <a:pt x="14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54" name="Google Shape;4954;p32"/>
            <p:cNvSpPr/>
            <p:nvPr/>
          </p:nvSpPr>
          <p:spPr>
            <a:xfrm>
              <a:off x="6134975" y="1992650"/>
              <a:ext cx="3900" cy="3275"/>
            </a:xfrm>
            <a:custGeom>
              <a:avLst/>
              <a:gdLst/>
              <a:ahLst/>
              <a:cxnLst/>
              <a:rect l="l" t="t" r="r" b="b"/>
              <a:pathLst>
                <a:path w="156" h="131" extrusionOk="0">
                  <a:moveTo>
                    <a:pt x="1" y="0"/>
                  </a:moveTo>
                  <a:cubicBezTo>
                    <a:pt x="60" y="48"/>
                    <a:pt x="108" y="95"/>
                    <a:pt x="156" y="131"/>
                  </a:cubicBezTo>
                  <a:cubicBezTo>
                    <a:pt x="108" y="83"/>
                    <a:pt x="60"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55" name="Google Shape;4955;p32"/>
            <p:cNvSpPr/>
            <p:nvPr/>
          </p:nvSpPr>
          <p:spPr>
            <a:xfrm>
              <a:off x="5765600" y="1807500"/>
              <a:ext cx="3875" cy="1800"/>
            </a:xfrm>
            <a:custGeom>
              <a:avLst/>
              <a:gdLst/>
              <a:ahLst/>
              <a:cxnLst/>
              <a:rect l="l" t="t" r="r" b="b"/>
              <a:pathLst>
                <a:path w="155" h="72" extrusionOk="0">
                  <a:moveTo>
                    <a:pt x="77" y="0"/>
                  </a:moveTo>
                  <a:cubicBezTo>
                    <a:pt x="51" y="0"/>
                    <a:pt x="24" y="24"/>
                    <a:pt x="0" y="72"/>
                  </a:cubicBezTo>
                  <a:lnTo>
                    <a:pt x="155" y="72"/>
                  </a:lnTo>
                  <a:cubicBezTo>
                    <a:pt x="131" y="24"/>
                    <a:pt x="104" y="0"/>
                    <a:pt x="7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56" name="Google Shape;4956;p32"/>
            <p:cNvSpPr/>
            <p:nvPr/>
          </p:nvSpPr>
          <p:spPr>
            <a:xfrm>
              <a:off x="5787325" y="1773550"/>
              <a:ext cx="3600" cy="1225"/>
            </a:xfrm>
            <a:custGeom>
              <a:avLst/>
              <a:gdLst/>
              <a:ahLst/>
              <a:cxnLst/>
              <a:rect l="l" t="t" r="r" b="b"/>
              <a:pathLst>
                <a:path w="144" h="49" extrusionOk="0">
                  <a:moveTo>
                    <a:pt x="0" y="1"/>
                  </a:moveTo>
                  <a:cubicBezTo>
                    <a:pt x="12" y="13"/>
                    <a:pt x="24" y="49"/>
                    <a:pt x="36" y="49"/>
                  </a:cubicBezTo>
                  <a:cubicBezTo>
                    <a:pt x="72" y="25"/>
                    <a:pt x="119" y="13"/>
                    <a:pt x="14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57" name="Google Shape;4957;p32"/>
            <p:cNvSpPr/>
            <p:nvPr/>
          </p:nvSpPr>
          <p:spPr>
            <a:xfrm>
              <a:off x="5715275" y="1793200"/>
              <a:ext cx="3900" cy="1825"/>
            </a:xfrm>
            <a:custGeom>
              <a:avLst/>
              <a:gdLst/>
              <a:ahLst/>
              <a:cxnLst/>
              <a:rect l="l" t="t" r="r" b="b"/>
              <a:pathLst>
                <a:path w="156" h="73" extrusionOk="0">
                  <a:moveTo>
                    <a:pt x="74" y="1"/>
                  </a:moveTo>
                  <a:cubicBezTo>
                    <a:pt x="49" y="1"/>
                    <a:pt x="25" y="25"/>
                    <a:pt x="1" y="72"/>
                  </a:cubicBezTo>
                  <a:lnTo>
                    <a:pt x="156" y="72"/>
                  </a:lnTo>
                  <a:cubicBezTo>
                    <a:pt x="126" y="25"/>
                    <a:pt x="99" y="1"/>
                    <a:pt x="7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58" name="Google Shape;4958;p32"/>
            <p:cNvSpPr/>
            <p:nvPr/>
          </p:nvSpPr>
          <p:spPr>
            <a:xfrm>
              <a:off x="5708450" y="1877750"/>
              <a:ext cx="2400" cy="3300"/>
            </a:xfrm>
            <a:custGeom>
              <a:avLst/>
              <a:gdLst/>
              <a:ahLst/>
              <a:cxnLst/>
              <a:rect l="l" t="t" r="r" b="b"/>
              <a:pathLst>
                <a:path w="96" h="132" extrusionOk="0">
                  <a:moveTo>
                    <a:pt x="0" y="0"/>
                  </a:moveTo>
                  <a:lnTo>
                    <a:pt x="0" y="131"/>
                  </a:lnTo>
                  <a:cubicBezTo>
                    <a:pt x="36" y="119"/>
                    <a:pt x="72" y="84"/>
                    <a:pt x="95" y="72"/>
                  </a:cubicBezTo>
                  <a:cubicBezTo>
                    <a:pt x="72" y="48"/>
                    <a:pt x="24" y="24"/>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59" name="Google Shape;4959;p32"/>
            <p:cNvSpPr/>
            <p:nvPr/>
          </p:nvSpPr>
          <p:spPr>
            <a:xfrm>
              <a:off x="5912925" y="1931625"/>
              <a:ext cx="3900" cy="3025"/>
            </a:xfrm>
            <a:custGeom>
              <a:avLst/>
              <a:gdLst/>
              <a:ahLst/>
              <a:cxnLst/>
              <a:rect l="l" t="t" r="r" b="b"/>
              <a:pathLst>
                <a:path w="156" h="121" extrusionOk="0">
                  <a:moveTo>
                    <a:pt x="155" y="0"/>
                  </a:moveTo>
                  <a:cubicBezTo>
                    <a:pt x="108" y="24"/>
                    <a:pt x="48" y="72"/>
                    <a:pt x="1" y="119"/>
                  </a:cubicBezTo>
                  <a:cubicBezTo>
                    <a:pt x="10" y="120"/>
                    <a:pt x="19" y="121"/>
                    <a:pt x="27" y="121"/>
                  </a:cubicBezTo>
                  <a:cubicBezTo>
                    <a:pt x="112" y="121"/>
                    <a:pt x="134" y="65"/>
                    <a:pt x="15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60" name="Google Shape;4960;p32"/>
            <p:cNvSpPr/>
            <p:nvPr/>
          </p:nvSpPr>
          <p:spPr>
            <a:xfrm>
              <a:off x="5895075" y="1776550"/>
              <a:ext cx="3300" cy="2350"/>
            </a:xfrm>
            <a:custGeom>
              <a:avLst/>
              <a:gdLst/>
              <a:ahLst/>
              <a:cxnLst/>
              <a:rect l="l" t="t" r="r" b="b"/>
              <a:pathLst>
                <a:path w="132" h="94" extrusionOk="0">
                  <a:moveTo>
                    <a:pt x="0" y="0"/>
                  </a:moveTo>
                  <a:cubicBezTo>
                    <a:pt x="20" y="60"/>
                    <a:pt x="40" y="93"/>
                    <a:pt x="64" y="93"/>
                  </a:cubicBezTo>
                  <a:cubicBezTo>
                    <a:pt x="83" y="93"/>
                    <a:pt x="105" y="72"/>
                    <a:pt x="131" y="24"/>
                  </a:cubicBezTo>
                  <a:cubicBezTo>
                    <a:pt x="96" y="12"/>
                    <a:pt x="48" y="0"/>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61" name="Google Shape;4961;p32"/>
            <p:cNvSpPr/>
            <p:nvPr/>
          </p:nvSpPr>
          <p:spPr>
            <a:xfrm>
              <a:off x="5926625" y="1852750"/>
              <a:ext cx="4200" cy="1800"/>
            </a:xfrm>
            <a:custGeom>
              <a:avLst/>
              <a:gdLst/>
              <a:ahLst/>
              <a:cxnLst/>
              <a:rect l="l" t="t" r="r" b="b"/>
              <a:pathLst>
                <a:path w="168" h="72" extrusionOk="0">
                  <a:moveTo>
                    <a:pt x="0" y="0"/>
                  </a:moveTo>
                  <a:cubicBezTo>
                    <a:pt x="30" y="48"/>
                    <a:pt x="60" y="71"/>
                    <a:pt x="88" y="71"/>
                  </a:cubicBezTo>
                  <a:cubicBezTo>
                    <a:pt x="116" y="71"/>
                    <a:pt x="143" y="48"/>
                    <a:pt x="16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62" name="Google Shape;4962;p32"/>
            <p:cNvSpPr/>
            <p:nvPr/>
          </p:nvSpPr>
          <p:spPr>
            <a:xfrm>
              <a:off x="5937925" y="2051450"/>
              <a:ext cx="3600" cy="1925"/>
            </a:xfrm>
            <a:custGeom>
              <a:avLst/>
              <a:gdLst/>
              <a:ahLst/>
              <a:cxnLst/>
              <a:rect l="l" t="t" r="r" b="b"/>
              <a:pathLst>
                <a:path w="144" h="77" extrusionOk="0">
                  <a:moveTo>
                    <a:pt x="66" y="1"/>
                  </a:moveTo>
                  <a:cubicBezTo>
                    <a:pt x="39" y="1"/>
                    <a:pt x="17" y="24"/>
                    <a:pt x="1" y="65"/>
                  </a:cubicBezTo>
                  <a:cubicBezTo>
                    <a:pt x="60" y="65"/>
                    <a:pt x="108" y="77"/>
                    <a:pt x="144" y="77"/>
                  </a:cubicBezTo>
                  <a:cubicBezTo>
                    <a:pt x="132" y="65"/>
                    <a:pt x="120" y="29"/>
                    <a:pt x="108" y="17"/>
                  </a:cubicBezTo>
                  <a:cubicBezTo>
                    <a:pt x="93" y="6"/>
                    <a:pt x="79" y="1"/>
                    <a:pt x="6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63" name="Google Shape;4963;p32"/>
            <p:cNvSpPr/>
            <p:nvPr/>
          </p:nvSpPr>
          <p:spPr>
            <a:xfrm>
              <a:off x="5830475" y="1798875"/>
              <a:ext cx="3600" cy="1800"/>
            </a:xfrm>
            <a:custGeom>
              <a:avLst/>
              <a:gdLst/>
              <a:ahLst/>
              <a:cxnLst/>
              <a:rect l="l" t="t" r="r" b="b"/>
              <a:pathLst>
                <a:path w="144" h="72" extrusionOk="0">
                  <a:moveTo>
                    <a:pt x="1" y="0"/>
                  </a:moveTo>
                  <a:cubicBezTo>
                    <a:pt x="13" y="12"/>
                    <a:pt x="13" y="48"/>
                    <a:pt x="36" y="60"/>
                  </a:cubicBezTo>
                  <a:cubicBezTo>
                    <a:pt x="51" y="67"/>
                    <a:pt x="65" y="71"/>
                    <a:pt x="78" y="71"/>
                  </a:cubicBezTo>
                  <a:cubicBezTo>
                    <a:pt x="105" y="71"/>
                    <a:pt x="127" y="53"/>
                    <a:pt x="144" y="12"/>
                  </a:cubicBezTo>
                  <a:cubicBezTo>
                    <a:pt x="84" y="0"/>
                    <a:pt x="36" y="0"/>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64" name="Google Shape;4964;p32"/>
            <p:cNvSpPr/>
            <p:nvPr/>
          </p:nvSpPr>
          <p:spPr>
            <a:xfrm>
              <a:off x="5869775" y="2067950"/>
              <a:ext cx="3900" cy="3300"/>
            </a:xfrm>
            <a:custGeom>
              <a:avLst/>
              <a:gdLst/>
              <a:ahLst/>
              <a:cxnLst/>
              <a:rect l="l" t="t" r="r" b="b"/>
              <a:pathLst>
                <a:path w="156" h="132" extrusionOk="0">
                  <a:moveTo>
                    <a:pt x="155" y="0"/>
                  </a:moveTo>
                  <a:cubicBezTo>
                    <a:pt x="107" y="36"/>
                    <a:pt x="48" y="84"/>
                    <a:pt x="0" y="131"/>
                  </a:cubicBezTo>
                  <a:cubicBezTo>
                    <a:pt x="48" y="84"/>
                    <a:pt x="107" y="36"/>
                    <a:pt x="15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65" name="Google Shape;4965;p32"/>
            <p:cNvSpPr/>
            <p:nvPr/>
          </p:nvSpPr>
          <p:spPr>
            <a:xfrm>
              <a:off x="5851325" y="1922350"/>
              <a:ext cx="4475" cy="1850"/>
            </a:xfrm>
            <a:custGeom>
              <a:avLst/>
              <a:gdLst/>
              <a:ahLst/>
              <a:cxnLst/>
              <a:rect l="l" t="t" r="r" b="b"/>
              <a:pathLst>
                <a:path w="179" h="74" extrusionOk="0">
                  <a:moveTo>
                    <a:pt x="92" y="1"/>
                  </a:moveTo>
                  <a:cubicBezTo>
                    <a:pt x="62" y="1"/>
                    <a:pt x="31" y="25"/>
                    <a:pt x="0" y="62"/>
                  </a:cubicBezTo>
                  <a:cubicBezTo>
                    <a:pt x="60" y="74"/>
                    <a:pt x="119" y="74"/>
                    <a:pt x="179" y="74"/>
                  </a:cubicBezTo>
                  <a:cubicBezTo>
                    <a:pt x="150" y="22"/>
                    <a:pt x="121" y="1"/>
                    <a:pt x="9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66" name="Google Shape;4966;p32"/>
            <p:cNvSpPr/>
            <p:nvPr/>
          </p:nvSpPr>
          <p:spPr>
            <a:xfrm>
              <a:off x="5866500" y="2071225"/>
              <a:ext cx="3300" cy="3600"/>
            </a:xfrm>
            <a:custGeom>
              <a:avLst/>
              <a:gdLst/>
              <a:ahLst/>
              <a:cxnLst/>
              <a:rect l="l" t="t" r="r" b="b"/>
              <a:pathLst>
                <a:path w="132" h="144" extrusionOk="0">
                  <a:moveTo>
                    <a:pt x="131" y="0"/>
                  </a:moveTo>
                  <a:cubicBezTo>
                    <a:pt x="84" y="48"/>
                    <a:pt x="48" y="107"/>
                    <a:pt x="0" y="143"/>
                  </a:cubicBezTo>
                  <a:cubicBezTo>
                    <a:pt x="48" y="107"/>
                    <a:pt x="84" y="60"/>
                    <a:pt x="13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67" name="Google Shape;4967;p32"/>
            <p:cNvSpPr/>
            <p:nvPr/>
          </p:nvSpPr>
          <p:spPr>
            <a:xfrm>
              <a:off x="5395900" y="2309350"/>
              <a:ext cx="184575" cy="34850"/>
            </a:xfrm>
            <a:custGeom>
              <a:avLst/>
              <a:gdLst/>
              <a:ahLst/>
              <a:cxnLst/>
              <a:rect l="l" t="t" r="r" b="b"/>
              <a:pathLst>
                <a:path w="7383" h="1394" extrusionOk="0">
                  <a:moveTo>
                    <a:pt x="512" y="0"/>
                  </a:moveTo>
                  <a:cubicBezTo>
                    <a:pt x="274" y="12"/>
                    <a:pt x="1" y="24"/>
                    <a:pt x="24" y="345"/>
                  </a:cubicBezTo>
                  <a:cubicBezTo>
                    <a:pt x="60" y="560"/>
                    <a:pt x="322" y="524"/>
                    <a:pt x="501" y="536"/>
                  </a:cubicBezTo>
                  <a:cubicBezTo>
                    <a:pt x="751" y="560"/>
                    <a:pt x="1013" y="560"/>
                    <a:pt x="1263" y="643"/>
                  </a:cubicBezTo>
                  <a:cubicBezTo>
                    <a:pt x="1394" y="667"/>
                    <a:pt x="1513" y="679"/>
                    <a:pt x="1644" y="703"/>
                  </a:cubicBezTo>
                  <a:cubicBezTo>
                    <a:pt x="1727" y="715"/>
                    <a:pt x="1775" y="726"/>
                    <a:pt x="1846" y="726"/>
                  </a:cubicBezTo>
                  <a:cubicBezTo>
                    <a:pt x="1929" y="762"/>
                    <a:pt x="2025" y="774"/>
                    <a:pt x="2108" y="798"/>
                  </a:cubicBezTo>
                  <a:cubicBezTo>
                    <a:pt x="2453" y="905"/>
                    <a:pt x="2834" y="822"/>
                    <a:pt x="3179" y="965"/>
                  </a:cubicBezTo>
                  <a:lnTo>
                    <a:pt x="3215" y="1000"/>
                  </a:lnTo>
                  <a:lnTo>
                    <a:pt x="3251" y="977"/>
                  </a:lnTo>
                  <a:cubicBezTo>
                    <a:pt x="3846" y="1012"/>
                    <a:pt x="4442" y="977"/>
                    <a:pt x="5037" y="1096"/>
                  </a:cubicBezTo>
                  <a:cubicBezTo>
                    <a:pt x="5799" y="1262"/>
                    <a:pt x="6561" y="1369"/>
                    <a:pt x="7335" y="1393"/>
                  </a:cubicBezTo>
                  <a:cubicBezTo>
                    <a:pt x="7344" y="1375"/>
                    <a:pt x="7353" y="1350"/>
                    <a:pt x="7368" y="1350"/>
                  </a:cubicBezTo>
                  <a:cubicBezTo>
                    <a:pt x="7372" y="1350"/>
                    <a:pt x="7377" y="1352"/>
                    <a:pt x="7382" y="1358"/>
                  </a:cubicBezTo>
                  <a:cubicBezTo>
                    <a:pt x="7299" y="977"/>
                    <a:pt x="6906" y="893"/>
                    <a:pt x="6751" y="584"/>
                  </a:cubicBezTo>
                  <a:cubicBezTo>
                    <a:pt x="6437" y="501"/>
                    <a:pt x="6118" y="482"/>
                    <a:pt x="5797" y="482"/>
                  </a:cubicBezTo>
                  <a:cubicBezTo>
                    <a:pt x="5527" y="482"/>
                    <a:pt x="5255" y="496"/>
                    <a:pt x="4985" y="496"/>
                  </a:cubicBezTo>
                  <a:cubicBezTo>
                    <a:pt x="4883" y="496"/>
                    <a:pt x="4781" y="494"/>
                    <a:pt x="4680" y="488"/>
                  </a:cubicBezTo>
                  <a:cubicBezTo>
                    <a:pt x="4552" y="488"/>
                    <a:pt x="4425" y="495"/>
                    <a:pt x="4299" y="495"/>
                  </a:cubicBezTo>
                  <a:cubicBezTo>
                    <a:pt x="4131" y="495"/>
                    <a:pt x="3967" y="483"/>
                    <a:pt x="3811" y="429"/>
                  </a:cubicBezTo>
                  <a:cubicBezTo>
                    <a:pt x="3751" y="405"/>
                    <a:pt x="3668" y="381"/>
                    <a:pt x="3596" y="381"/>
                  </a:cubicBezTo>
                  <a:cubicBezTo>
                    <a:pt x="3489" y="369"/>
                    <a:pt x="3378" y="368"/>
                    <a:pt x="3265" y="368"/>
                  </a:cubicBezTo>
                  <a:cubicBezTo>
                    <a:pt x="3233" y="368"/>
                    <a:pt x="3200" y="368"/>
                    <a:pt x="3168" y="368"/>
                  </a:cubicBezTo>
                  <a:cubicBezTo>
                    <a:pt x="2973" y="368"/>
                    <a:pt x="2775" y="364"/>
                    <a:pt x="2584" y="310"/>
                  </a:cubicBezTo>
                  <a:cubicBezTo>
                    <a:pt x="2525" y="298"/>
                    <a:pt x="2453" y="286"/>
                    <a:pt x="2394" y="262"/>
                  </a:cubicBezTo>
                  <a:cubicBezTo>
                    <a:pt x="2239" y="238"/>
                    <a:pt x="2096" y="203"/>
                    <a:pt x="1941" y="167"/>
                  </a:cubicBezTo>
                  <a:lnTo>
                    <a:pt x="1763" y="119"/>
                  </a:lnTo>
                  <a:cubicBezTo>
                    <a:pt x="1584" y="84"/>
                    <a:pt x="1405" y="84"/>
                    <a:pt x="1227" y="48"/>
                  </a:cubicBezTo>
                  <a:cubicBezTo>
                    <a:pt x="1167" y="24"/>
                    <a:pt x="1108" y="24"/>
                    <a:pt x="1048" y="24"/>
                  </a:cubicBezTo>
                  <a:cubicBezTo>
                    <a:pt x="1011" y="31"/>
                    <a:pt x="974" y="34"/>
                    <a:pt x="937" y="34"/>
                  </a:cubicBezTo>
                  <a:cubicBezTo>
                    <a:pt x="855" y="34"/>
                    <a:pt x="773" y="20"/>
                    <a:pt x="691" y="12"/>
                  </a:cubicBezTo>
                  <a:cubicBezTo>
                    <a:pt x="632" y="12"/>
                    <a:pt x="572" y="0"/>
                    <a:pt x="51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68" name="Google Shape;4968;p32"/>
            <p:cNvSpPr/>
            <p:nvPr/>
          </p:nvSpPr>
          <p:spPr>
            <a:xfrm>
              <a:off x="5863825" y="2637075"/>
              <a:ext cx="167900" cy="18775"/>
            </a:xfrm>
            <a:custGeom>
              <a:avLst/>
              <a:gdLst/>
              <a:ahLst/>
              <a:cxnLst/>
              <a:rect l="l" t="t" r="r" b="b"/>
              <a:pathLst>
                <a:path w="6716" h="751" extrusionOk="0">
                  <a:moveTo>
                    <a:pt x="391" y="0"/>
                  </a:moveTo>
                  <a:cubicBezTo>
                    <a:pt x="290" y="0"/>
                    <a:pt x="190" y="11"/>
                    <a:pt x="95" y="36"/>
                  </a:cubicBezTo>
                  <a:cubicBezTo>
                    <a:pt x="0" y="190"/>
                    <a:pt x="155" y="238"/>
                    <a:pt x="238" y="310"/>
                  </a:cubicBezTo>
                  <a:lnTo>
                    <a:pt x="3370" y="536"/>
                  </a:lnTo>
                  <a:cubicBezTo>
                    <a:pt x="4344" y="605"/>
                    <a:pt x="5308" y="751"/>
                    <a:pt x="6304" y="751"/>
                  </a:cubicBezTo>
                  <a:cubicBezTo>
                    <a:pt x="6342" y="751"/>
                    <a:pt x="6380" y="750"/>
                    <a:pt x="6418" y="750"/>
                  </a:cubicBezTo>
                  <a:cubicBezTo>
                    <a:pt x="6537" y="643"/>
                    <a:pt x="6715" y="571"/>
                    <a:pt x="6465" y="393"/>
                  </a:cubicBezTo>
                  <a:cubicBezTo>
                    <a:pt x="6028" y="238"/>
                    <a:pt x="5576" y="232"/>
                    <a:pt x="5124" y="232"/>
                  </a:cubicBezTo>
                  <a:cubicBezTo>
                    <a:pt x="5082" y="232"/>
                    <a:pt x="5040" y="232"/>
                    <a:pt x="4998" y="232"/>
                  </a:cubicBezTo>
                  <a:cubicBezTo>
                    <a:pt x="4691" y="232"/>
                    <a:pt x="4385" y="229"/>
                    <a:pt x="4084" y="179"/>
                  </a:cubicBezTo>
                  <a:cubicBezTo>
                    <a:pt x="3994" y="197"/>
                    <a:pt x="3906" y="203"/>
                    <a:pt x="3818" y="203"/>
                  </a:cubicBezTo>
                  <a:cubicBezTo>
                    <a:pt x="3674" y="203"/>
                    <a:pt x="3530" y="186"/>
                    <a:pt x="3382" y="179"/>
                  </a:cubicBezTo>
                  <a:cubicBezTo>
                    <a:pt x="2755" y="130"/>
                    <a:pt x="2129" y="32"/>
                    <a:pt x="1496" y="32"/>
                  </a:cubicBezTo>
                  <a:cubicBezTo>
                    <a:pt x="1359" y="32"/>
                    <a:pt x="1221" y="37"/>
                    <a:pt x="1084" y="48"/>
                  </a:cubicBezTo>
                  <a:cubicBezTo>
                    <a:pt x="1042" y="83"/>
                    <a:pt x="994" y="101"/>
                    <a:pt x="947" y="101"/>
                  </a:cubicBezTo>
                  <a:cubicBezTo>
                    <a:pt x="899" y="101"/>
                    <a:pt x="851" y="83"/>
                    <a:pt x="810" y="48"/>
                  </a:cubicBezTo>
                  <a:cubicBezTo>
                    <a:pt x="672" y="20"/>
                    <a:pt x="530" y="0"/>
                    <a:pt x="39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69" name="Google Shape;4969;p32"/>
            <p:cNvSpPr/>
            <p:nvPr/>
          </p:nvSpPr>
          <p:spPr>
            <a:xfrm>
              <a:off x="5905200" y="2379000"/>
              <a:ext cx="146175" cy="15500"/>
            </a:xfrm>
            <a:custGeom>
              <a:avLst/>
              <a:gdLst/>
              <a:ahLst/>
              <a:cxnLst/>
              <a:rect l="l" t="t" r="r" b="b"/>
              <a:pathLst>
                <a:path w="5847" h="620" extrusionOk="0">
                  <a:moveTo>
                    <a:pt x="3262" y="0"/>
                  </a:moveTo>
                  <a:cubicBezTo>
                    <a:pt x="3154" y="24"/>
                    <a:pt x="3045" y="30"/>
                    <a:pt x="2935" y="30"/>
                  </a:cubicBezTo>
                  <a:cubicBezTo>
                    <a:pt x="2807" y="30"/>
                    <a:pt x="2679" y="22"/>
                    <a:pt x="2551" y="22"/>
                  </a:cubicBezTo>
                  <a:cubicBezTo>
                    <a:pt x="2402" y="22"/>
                    <a:pt x="2254" y="33"/>
                    <a:pt x="2108" y="84"/>
                  </a:cubicBezTo>
                  <a:cubicBezTo>
                    <a:pt x="2071" y="215"/>
                    <a:pt x="2039" y="259"/>
                    <a:pt x="2009" y="259"/>
                  </a:cubicBezTo>
                  <a:cubicBezTo>
                    <a:pt x="1947" y="259"/>
                    <a:pt x="1894" y="67"/>
                    <a:pt x="1828" y="67"/>
                  </a:cubicBezTo>
                  <a:cubicBezTo>
                    <a:pt x="1822" y="67"/>
                    <a:pt x="1816" y="68"/>
                    <a:pt x="1810" y="72"/>
                  </a:cubicBezTo>
                  <a:cubicBezTo>
                    <a:pt x="1710" y="42"/>
                    <a:pt x="1616" y="20"/>
                    <a:pt x="1527" y="20"/>
                  </a:cubicBezTo>
                  <a:cubicBezTo>
                    <a:pt x="1404" y="20"/>
                    <a:pt x="1289" y="61"/>
                    <a:pt x="1179" y="179"/>
                  </a:cubicBezTo>
                  <a:cubicBezTo>
                    <a:pt x="1143" y="274"/>
                    <a:pt x="1191" y="322"/>
                    <a:pt x="1262" y="357"/>
                  </a:cubicBezTo>
                  <a:cubicBezTo>
                    <a:pt x="1131" y="357"/>
                    <a:pt x="1143" y="215"/>
                    <a:pt x="1072" y="155"/>
                  </a:cubicBezTo>
                  <a:cubicBezTo>
                    <a:pt x="916" y="55"/>
                    <a:pt x="760" y="4"/>
                    <a:pt x="604" y="4"/>
                  </a:cubicBezTo>
                  <a:cubicBezTo>
                    <a:pt x="462" y="4"/>
                    <a:pt x="320" y="46"/>
                    <a:pt x="179" y="131"/>
                  </a:cubicBezTo>
                  <a:cubicBezTo>
                    <a:pt x="0" y="560"/>
                    <a:pt x="548" y="238"/>
                    <a:pt x="548" y="488"/>
                  </a:cubicBezTo>
                  <a:cubicBezTo>
                    <a:pt x="645" y="563"/>
                    <a:pt x="741" y="577"/>
                    <a:pt x="841" y="577"/>
                  </a:cubicBezTo>
                  <a:cubicBezTo>
                    <a:pt x="901" y="577"/>
                    <a:pt x="962" y="572"/>
                    <a:pt x="1024" y="572"/>
                  </a:cubicBezTo>
                  <a:lnTo>
                    <a:pt x="5763" y="619"/>
                  </a:lnTo>
                  <a:cubicBezTo>
                    <a:pt x="5846" y="500"/>
                    <a:pt x="5846" y="393"/>
                    <a:pt x="5775" y="274"/>
                  </a:cubicBezTo>
                  <a:cubicBezTo>
                    <a:pt x="5411" y="54"/>
                    <a:pt x="5025" y="7"/>
                    <a:pt x="4633" y="7"/>
                  </a:cubicBezTo>
                  <a:cubicBezTo>
                    <a:pt x="4338" y="7"/>
                    <a:pt x="4040" y="33"/>
                    <a:pt x="3746" y="33"/>
                  </a:cubicBezTo>
                  <a:cubicBezTo>
                    <a:pt x="3583" y="33"/>
                    <a:pt x="3422" y="25"/>
                    <a:pt x="326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70" name="Google Shape;4970;p32"/>
            <p:cNvSpPr/>
            <p:nvPr/>
          </p:nvSpPr>
          <p:spPr>
            <a:xfrm>
              <a:off x="5232475" y="2373050"/>
              <a:ext cx="47650" cy="135775"/>
            </a:xfrm>
            <a:custGeom>
              <a:avLst/>
              <a:gdLst/>
              <a:ahLst/>
              <a:cxnLst/>
              <a:rect l="l" t="t" r="r" b="b"/>
              <a:pathLst>
                <a:path w="1906" h="5431" extrusionOk="0">
                  <a:moveTo>
                    <a:pt x="1418" y="0"/>
                  </a:moveTo>
                  <a:cubicBezTo>
                    <a:pt x="1275" y="0"/>
                    <a:pt x="1180" y="12"/>
                    <a:pt x="1120" y="143"/>
                  </a:cubicBezTo>
                  <a:cubicBezTo>
                    <a:pt x="942" y="834"/>
                    <a:pt x="620" y="1453"/>
                    <a:pt x="370" y="2108"/>
                  </a:cubicBezTo>
                  <a:cubicBezTo>
                    <a:pt x="108" y="2870"/>
                    <a:pt x="1" y="3655"/>
                    <a:pt x="49" y="4465"/>
                  </a:cubicBezTo>
                  <a:cubicBezTo>
                    <a:pt x="84" y="4786"/>
                    <a:pt x="1" y="5120"/>
                    <a:pt x="203" y="5417"/>
                  </a:cubicBezTo>
                  <a:cubicBezTo>
                    <a:pt x="248" y="5427"/>
                    <a:pt x="287" y="5431"/>
                    <a:pt x="322" y="5431"/>
                  </a:cubicBezTo>
                  <a:cubicBezTo>
                    <a:pt x="596" y="5431"/>
                    <a:pt x="551" y="5157"/>
                    <a:pt x="572" y="4977"/>
                  </a:cubicBezTo>
                  <a:cubicBezTo>
                    <a:pt x="620" y="4584"/>
                    <a:pt x="727" y="4191"/>
                    <a:pt x="787" y="3810"/>
                  </a:cubicBezTo>
                  <a:cubicBezTo>
                    <a:pt x="799" y="3727"/>
                    <a:pt x="823" y="3655"/>
                    <a:pt x="823" y="3584"/>
                  </a:cubicBezTo>
                  <a:cubicBezTo>
                    <a:pt x="918" y="3036"/>
                    <a:pt x="1073" y="2500"/>
                    <a:pt x="1204" y="1941"/>
                  </a:cubicBezTo>
                  <a:cubicBezTo>
                    <a:pt x="1215" y="1881"/>
                    <a:pt x="1251" y="1822"/>
                    <a:pt x="1263" y="1750"/>
                  </a:cubicBezTo>
                  <a:cubicBezTo>
                    <a:pt x="1370" y="1405"/>
                    <a:pt x="1465" y="1048"/>
                    <a:pt x="1656" y="738"/>
                  </a:cubicBezTo>
                  <a:cubicBezTo>
                    <a:pt x="1906" y="381"/>
                    <a:pt x="1656" y="191"/>
                    <a:pt x="141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71" name="Google Shape;4971;p32"/>
            <p:cNvSpPr/>
            <p:nvPr/>
          </p:nvSpPr>
          <p:spPr>
            <a:xfrm>
              <a:off x="5717975" y="2552525"/>
              <a:ext cx="102700" cy="16325"/>
            </a:xfrm>
            <a:custGeom>
              <a:avLst/>
              <a:gdLst/>
              <a:ahLst/>
              <a:cxnLst/>
              <a:rect l="l" t="t" r="r" b="b"/>
              <a:pathLst>
                <a:path w="4108" h="653" extrusionOk="0">
                  <a:moveTo>
                    <a:pt x="488" y="1"/>
                  </a:moveTo>
                  <a:cubicBezTo>
                    <a:pt x="369" y="203"/>
                    <a:pt x="107" y="48"/>
                    <a:pt x="0" y="239"/>
                  </a:cubicBezTo>
                  <a:cubicBezTo>
                    <a:pt x="12" y="263"/>
                    <a:pt x="12" y="298"/>
                    <a:pt x="36" y="298"/>
                  </a:cubicBezTo>
                  <a:cubicBezTo>
                    <a:pt x="425" y="433"/>
                    <a:pt x="819" y="554"/>
                    <a:pt x="1215" y="554"/>
                  </a:cubicBezTo>
                  <a:cubicBezTo>
                    <a:pt x="1448" y="554"/>
                    <a:pt x="1683" y="511"/>
                    <a:pt x="1917" y="405"/>
                  </a:cubicBezTo>
                  <a:cubicBezTo>
                    <a:pt x="1957" y="389"/>
                    <a:pt x="1992" y="382"/>
                    <a:pt x="2023" y="382"/>
                  </a:cubicBezTo>
                  <a:cubicBezTo>
                    <a:pt x="2103" y="382"/>
                    <a:pt x="2161" y="424"/>
                    <a:pt x="2238" y="441"/>
                  </a:cubicBezTo>
                  <a:cubicBezTo>
                    <a:pt x="2649" y="499"/>
                    <a:pt x="3065" y="652"/>
                    <a:pt x="3487" y="652"/>
                  </a:cubicBezTo>
                  <a:cubicBezTo>
                    <a:pt x="3677" y="652"/>
                    <a:pt x="3868" y="621"/>
                    <a:pt x="4060" y="536"/>
                  </a:cubicBezTo>
                  <a:cubicBezTo>
                    <a:pt x="4108" y="477"/>
                    <a:pt x="4108" y="441"/>
                    <a:pt x="4060" y="417"/>
                  </a:cubicBezTo>
                  <a:cubicBezTo>
                    <a:pt x="3929" y="322"/>
                    <a:pt x="3870" y="155"/>
                    <a:pt x="3620" y="155"/>
                  </a:cubicBezTo>
                  <a:cubicBezTo>
                    <a:pt x="2774" y="155"/>
                    <a:pt x="1929" y="84"/>
                    <a:pt x="1095" y="48"/>
                  </a:cubicBezTo>
                  <a:cubicBezTo>
                    <a:pt x="1086" y="48"/>
                    <a:pt x="1077" y="47"/>
                    <a:pt x="1068" y="47"/>
                  </a:cubicBezTo>
                  <a:cubicBezTo>
                    <a:pt x="955" y="47"/>
                    <a:pt x="842" y="86"/>
                    <a:pt x="729" y="86"/>
                  </a:cubicBezTo>
                  <a:cubicBezTo>
                    <a:pt x="649" y="86"/>
                    <a:pt x="568" y="67"/>
                    <a:pt x="48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72" name="Google Shape;4972;p32"/>
            <p:cNvSpPr/>
            <p:nvPr/>
          </p:nvSpPr>
          <p:spPr>
            <a:xfrm>
              <a:off x="5680450" y="2421500"/>
              <a:ext cx="169100" cy="9275"/>
            </a:xfrm>
            <a:custGeom>
              <a:avLst/>
              <a:gdLst/>
              <a:ahLst/>
              <a:cxnLst/>
              <a:rect l="l" t="t" r="r" b="b"/>
              <a:pathLst>
                <a:path w="6764" h="371" extrusionOk="0">
                  <a:moveTo>
                    <a:pt x="3200" y="1"/>
                  </a:moveTo>
                  <a:cubicBezTo>
                    <a:pt x="2412" y="1"/>
                    <a:pt x="1623" y="29"/>
                    <a:pt x="834" y="62"/>
                  </a:cubicBezTo>
                  <a:cubicBezTo>
                    <a:pt x="769" y="110"/>
                    <a:pt x="697" y="134"/>
                    <a:pt x="626" y="134"/>
                  </a:cubicBezTo>
                  <a:cubicBezTo>
                    <a:pt x="555" y="134"/>
                    <a:pt x="483" y="110"/>
                    <a:pt x="418" y="62"/>
                  </a:cubicBezTo>
                  <a:lnTo>
                    <a:pt x="251" y="62"/>
                  </a:lnTo>
                  <a:cubicBezTo>
                    <a:pt x="179" y="158"/>
                    <a:pt x="25" y="98"/>
                    <a:pt x="1" y="217"/>
                  </a:cubicBezTo>
                  <a:cubicBezTo>
                    <a:pt x="140" y="339"/>
                    <a:pt x="291" y="370"/>
                    <a:pt x="448" y="370"/>
                  </a:cubicBezTo>
                  <a:cubicBezTo>
                    <a:pt x="612" y="370"/>
                    <a:pt x="783" y="336"/>
                    <a:pt x="953" y="336"/>
                  </a:cubicBezTo>
                  <a:cubicBezTo>
                    <a:pt x="1391" y="336"/>
                    <a:pt x="1838" y="272"/>
                    <a:pt x="2293" y="272"/>
                  </a:cubicBezTo>
                  <a:cubicBezTo>
                    <a:pt x="2359" y="272"/>
                    <a:pt x="2424" y="274"/>
                    <a:pt x="2489" y="277"/>
                  </a:cubicBezTo>
                  <a:cubicBezTo>
                    <a:pt x="3568" y="313"/>
                    <a:pt x="4653" y="364"/>
                    <a:pt x="5740" y="364"/>
                  </a:cubicBezTo>
                  <a:cubicBezTo>
                    <a:pt x="6069" y="364"/>
                    <a:pt x="6399" y="359"/>
                    <a:pt x="6728" y="348"/>
                  </a:cubicBezTo>
                  <a:cubicBezTo>
                    <a:pt x="6764" y="300"/>
                    <a:pt x="6764" y="265"/>
                    <a:pt x="6728" y="217"/>
                  </a:cubicBezTo>
                  <a:cubicBezTo>
                    <a:pt x="6625" y="123"/>
                    <a:pt x="6516" y="96"/>
                    <a:pt x="6406" y="96"/>
                  </a:cubicBezTo>
                  <a:cubicBezTo>
                    <a:pt x="6254" y="96"/>
                    <a:pt x="6100" y="148"/>
                    <a:pt x="5955" y="148"/>
                  </a:cubicBezTo>
                  <a:cubicBezTo>
                    <a:pt x="5939" y="148"/>
                    <a:pt x="5922" y="147"/>
                    <a:pt x="5906" y="146"/>
                  </a:cubicBezTo>
                  <a:cubicBezTo>
                    <a:pt x="5004" y="38"/>
                    <a:pt x="4102" y="1"/>
                    <a:pt x="320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73" name="Google Shape;4973;p32"/>
            <p:cNvSpPr/>
            <p:nvPr/>
          </p:nvSpPr>
          <p:spPr>
            <a:xfrm>
              <a:off x="5758150" y="2368500"/>
              <a:ext cx="99150" cy="18250"/>
            </a:xfrm>
            <a:custGeom>
              <a:avLst/>
              <a:gdLst/>
              <a:ahLst/>
              <a:cxnLst/>
              <a:rect l="l" t="t" r="r" b="b"/>
              <a:pathLst>
                <a:path w="3966" h="730" extrusionOk="0">
                  <a:moveTo>
                    <a:pt x="2826" y="1"/>
                  </a:moveTo>
                  <a:cubicBezTo>
                    <a:pt x="2732" y="1"/>
                    <a:pt x="2636" y="13"/>
                    <a:pt x="2536" y="39"/>
                  </a:cubicBezTo>
                  <a:cubicBezTo>
                    <a:pt x="2334" y="206"/>
                    <a:pt x="2072" y="146"/>
                    <a:pt x="1882" y="301"/>
                  </a:cubicBezTo>
                  <a:cubicBezTo>
                    <a:pt x="1715" y="332"/>
                    <a:pt x="1552" y="349"/>
                    <a:pt x="1390" y="349"/>
                  </a:cubicBezTo>
                  <a:cubicBezTo>
                    <a:pt x="1171" y="349"/>
                    <a:pt x="953" y="317"/>
                    <a:pt x="727" y="242"/>
                  </a:cubicBezTo>
                  <a:cubicBezTo>
                    <a:pt x="613" y="202"/>
                    <a:pt x="494" y="173"/>
                    <a:pt x="376" y="173"/>
                  </a:cubicBezTo>
                  <a:cubicBezTo>
                    <a:pt x="247" y="173"/>
                    <a:pt x="119" y="208"/>
                    <a:pt x="0" y="301"/>
                  </a:cubicBezTo>
                  <a:cubicBezTo>
                    <a:pt x="12" y="480"/>
                    <a:pt x="250" y="444"/>
                    <a:pt x="286" y="587"/>
                  </a:cubicBezTo>
                  <a:cubicBezTo>
                    <a:pt x="358" y="623"/>
                    <a:pt x="417" y="682"/>
                    <a:pt x="477" y="682"/>
                  </a:cubicBezTo>
                  <a:cubicBezTo>
                    <a:pt x="1608" y="694"/>
                    <a:pt x="2751" y="706"/>
                    <a:pt x="3882" y="730"/>
                  </a:cubicBezTo>
                  <a:cubicBezTo>
                    <a:pt x="3965" y="575"/>
                    <a:pt x="3870" y="456"/>
                    <a:pt x="3787" y="361"/>
                  </a:cubicBezTo>
                  <a:cubicBezTo>
                    <a:pt x="3703" y="277"/>
                    <a:pt x="3620" y="218"/>
                    <a:pt x="3525" y="182"/>
                  </a:cubicBezTo>
                  <a:cubicBezTo>
                    <a:pt x="3293" y="79"/>
                    <a:pt x="3067" y="1"/>
                    <a:pt x="282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74" name="Google Shape;4974;p32"/>
            <p:cNvSpPr/>
            <p:nvPr/>
          </p:nvSpPr>
          <p:spPr>
            <a:xfrm>
              <a:off x="5403350" y="2369175"/>
              <a:ext cx="206300" cy="10875"/>
            </a:xfrm>
            <a:custGeom>
              <a:avLst/>
              <a:gdLst/>
              <a:ahLst/>
              <a:cxnLst/>
              <a:rect l="l" t="t" r="r" b="b"/>
              <a:pathLst>
                <a:path w="8252" h="435" extrusionOk="0">
                  <a:moveTo>
                    <a:pt x="1012" y="0"/>
                  </a:moveTo>
                  <a:cubicBezTo>
                    <a:pt x="965" y="12"/>
                    <a:pt x="905" y="12"/>
                    <a:pt x="857" y="36"/>
                  </a:cubicBezTo>
                  <a:cubicBezTo>
                    <a:pt x="803" y="73"/>
                    <a:pt x="741" y="85"/>
                    <a:pt x="675" y="85"/>
                  </a:cubicBezTo>
                  <a:cubicBezTo>
                    <a:pt x="557" y="85"/>
                    <a:pt x="427" y="46"/>
                    <a:pt x="309" y="46"/>
                  </a:cubicBezTo>
                  <a:cubicBezTo>
                    <a:pt x="179" y="46"/>
                    <a:pt x="65" y="94"/>
                    <a:pt x="0" y="298"/>
                  </a:cubicBezTo>
                  <a:lnTo>
                    <a:pt x="12" y="298"/>
                  </a:lnTo>
                  <a:cubicBezTo>
                    <a:pt x="191" y="334"/>
                    <a:pt x="369" y="352"/>
                    <a:pt x="548" y="352"/>
                  </a:cubicBezTo>
                  <a:cubicBezTo>
                    <a:pt x="726" y="352"/>
                    <a:pt x="905" y="334"/>
                    <a:pt x="1084" y="298"/>
                  </a:cubicBezTo>
                  <a:lnTo>
                    <a:pt x="1107" y="298"/>
                  </a:lnTo>
                  <a:cubicBezTo>
                    <a:pt x="1428" y="345"/>
                    <a:pt x="1751" y="358"/>
                    <a:pt x="2073" y="358"/>
                  </a:cubicBezTo>
                  <a:cubicBezTo>
                    <a:pt x="2477" y="358"/>
                    <a:pt x="2881" y="338"/>
                    <a:pt x="3286" y="338"/>
                  </a:cubicBezTo>
                  <a:cubicBezTo>
                    <a:pt x="3627" y="338"/>
                    <a:pt x="3969" y="352"/>
                    <a:pt x="4310" y="405"/>
                  </a:cubicBezTo>
                  <a:cubicBezTo>
                    <a:pt x="4705" y="427"/>
                    <a:pt x="5099" y="434"/>
                    <a:pt x="5494" y="434"/>
                  </a:cubicBezTo>
                  <a:cubicBezTo>
                    <a:pt x="6298" y="434"/>
                    <a:pt x="7103" y="404"/>
                    <a:pt x="7912" y="404"/>
                  </a:cubicBezTo>
                  <a:cubicBezTo>
                    <a:pt x="8002" y="404"/>
                    <a:pt x="8091" y="404"/>
                    <a:pt x="8180" y="405"/>
                  </a:cubicBezTo>
                  <a:cubicBezTo>
                    <a:pt x="8251" y="250"/>
                    <a:pt x="8108" y="215"/>
                    <a:pt x="8037" y="131"/>
                  </a:cubicBezTo>
                  <a:lnTo>
                    <a:pt x="7882" y="131"/>
                  </a:lnTo>
                  <a:cubicBezTo>
                    <a:pt x="7648" y="153"/>
                    <a:pt x="7414" y="193"/>
                    <a:pt x="7181" y="193"/>
                  </a:cubicBezTo>
                  <a:cubicBezTo>
                    <a:pt x="7033" y="193"/>
                    <a:pt x="6886" y="177"/>
                    <a:pt x="6739" y="131"/>
                  </a:cubicBezTo>
                  <a:cubicBezTo>
                    <a:pt x="6711" y="117"/>
                    <a:pt x="6683" y="112"/>
                    <a:pt x="6658" y="112"/>
                  </a:cubicBezTo>
                  <a:cubicBezTo>
                    <a:pt x="6640" y="112"/>
                    <a:pt x="6623" y="114"/>
                    <a:pt x="6608" y="119"/>
                  </a:cubicBezTo>
                  <a:cubicBezTo>
                    <a:pt x="6430" y="141"/>
                    <a:pt x="6255" y="171"/>
                    <a:pt x="6080" y="171"/>
                  </a:cubicBezTo>
                  <a:cubicBezTo>
                    <a:pt x="5963" y="171"/>
                    <a:pt x="5846" y="158"/>
                    <a:pt x="5727" y="119"/>
                  </a:cubicBezTo>
                  <a:cubicBezTo>
                    <a:pt x="5227" y="119"/>
                    <a:pt x="4727" y="61"/>
                    <a:pt x="4223" y="61"/>
                  </a:cubicBezTo>
                  <a:cubicBezTo>
                    <a:pt x="3972" y="61"/>
                    <a:pt x="3719" y="76"/>
                    <a:pt x="3465" y="119"/>
                  </a:cubicBezTo>
                  <a:cubicBezTo>
                    <a:pt x="3211" y="68"/>
                    <a:pt x="2957" y="54"/>
                    <a:pt x="2703" y="54"/>
                  </a:cubicBezTo>
                  <a:cubicBezTo>
                    <a:pt x="2402" y="54"/>
                    <a:pt x="2102" y="74"/>
                    <a:pt x="1803" y="74"/>
                  </a:cubicBezTo>
                  <a:cubicBezTo>
                    <a:pt x="1538" y="74"/>
                    <a:pt x="1275" y="58"/>
                    <a:pt x="101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75" name="Google Shape;4975;p32"/>
            <p:cNvSpPr/>
            <p:nvPr/>
          </p:nvSpPr>
          <p:spPr>
            <a:xfrm>
              <a:off x="5247075" y="2474850"/>
              <a:ext cx="93200" cy="22375"/>
            </a:xfrm>
            <a:custGeom>
              <a:avLst/>
              <a:gdLst/>
              <a:ahLst/>
              <a:cxnLst/>
              <a:rect l="l" t="t" r="r" b="b"/>
              <a:pathLst>
                <a:path w="3728" h="895" extrusionOk="0">
                  <a:moveTo>
                    <a:pt x="322" y="0"/>
                  </a:moveTo>
                  <a:cubicBezTo>
                    <a:pt x="72" y="179"/>
                    <a:pt x="0" y="405"/>
                    <a:pt x="119" y="691"/>
                  </a:cubicBezTo>
                  <a:cubicBezTo>
                    <a:pt x="239" y="774"/>
                    <a:pt x="369" y="833"/>
                    <a:pt x="500" y="869"/>
                  </a:cubicBezTo>
                  <a:cubicBezTo>
                    <a:pt x="572" y="881"/>
                    <a:pt x="631" y="881"/>
                    <a:pt x="715" y="881"/>
                  </a:cubicBezTo>
                  <a:cubicBezTo>
                    <a:pt x="852" y="865"/>
                    <a:pt x="990" y="859"/>
                    <a:pt x="1129" y="859"/>
                  </a:cubicBezTo>
                  <a:cubicBezTo>
                    <a:pt x="1473" y="859"/>
                    <a:pt x="1820" y="894"/>
                    <a:pt x="2167" y="894"/>
                  </a:cubicBezTo>
                  <a:cubicBezTo>
                    <a:pt x="2203" y="894"/>
                    <a:pt x="2239" y="894"/>
                    <a:pt x="2274" y="893"/>
                  </a:cubicBezTo>
                  <a:cubicBezTo>
                    <a:pt x="2465" y="845"/>
                    <a:pt x="2679" y="822"/>
                    <a:pt x="2822" y="667"/>
                  </a:cubicBezTo>
                  <a:cubicBezTo>
                    <a:pt x="2834" y="476"/>
                    <a:pt x="2941" y="369"/>
                    <a:pt x="3132" y="369"/>
                  </a:cubicBezTo>
                  <a:cubicBezTo>
                    <a:pt x="3310" y="369"/>
                    <a:pt x="3513" y="357"/>
                    <a:pt x="3691" y="357"/>
                  </a:cubicBezTo>
                  <a:cubicBezTo>
                    <a:pt x="3727" y="250"/>
                    <a:pt x="3703" y="191"/>
                    <a:pt x="3608" y="167"/>
                  </a:cubicBezTo>
                  <a:cubicBezTo>
                    <a:pt x="3170" y="79"/>
                    <a:pt x="2723" y="71"/>
                    <a:pt x="2282" y="71"/>
                  </a:cubicBezTo>
                  <a:cubicBezTo>
                    <a:pt x="2184" y="71"/>
                    <a:pt x="2086" y="71"/>
                    <a:pt x="1989" y="71"/>
                  </a:cubicBezTo>
                  <a:cubicBezTo>
                    <a:pt x="1806" y="71"/>
                    <a:pt x="1621" y="74"/>
                    <a:pt x="1435" y="74"/>
                  </a:cubicBezTo>
                  <a:cubicBezTo>
                    <a:pt x="1063" y="74"/>
                    <a:pt x="687" y="64"/>
                    <a:pt x="32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76" name="Google Shape;4976;p32"/>
            <p:cNvSpPr/>
            <p:nvPr/>
          </p:nvSpPr>
          <p:spPr>
            <a:xfrm>
              <a:off x="5656350" y="2330950"/>
              <a:ext cx="82475" cy="31700"/>
            </a:xfrm>
            <a:custGeom>
              <a:avLst/>
              <a:gdLst/>
              <a:ahLst/>
              <a:cxnLst/>
              <a:rect l="l" t="t" r="r" b="b"/>
              <a:pathLst>
                <a:path w="3299" h="1268" extrusionOk="0">
                  <a:moveTo>
                    <a:pt x="1389" y="1"/>
                  </a:moveTo>
                  <a:cubicBezTo>
                    <a:pt x="1103" y="1"/>
                    <a:pt x="815" y="46"/>
                    <a:pt x="524" y="89"/>
                  </a:cubicBezTo>
                  <a:cubicBezTo>
                    <a:pt x="453" y="113"/>
                    <a:pt x="393" y="160"/>
                    <a:pt x="346" y="208"/>
                  </a:cubicBezTo>
                  <a:cubicBezTo>
                    <a:pt x="274" y="410"/>
                    <a:pt x="465" y="398"/>
                    <a:pt x="572" y="470"/>
                  </a:cubicBezTo>
                  <a:cubicBezTo>
                    <a:pt x="554" y="496"/>
                    <a:pt x="539" y="506"/>
                    <a:pt x="526" y="506"/>
                  </a:cubicBezTo>
                  <a:cubicBezTo>
                    <a:pt x="491" y="506"/>
                    <a:pt x="466" y="441"/>
                    <a:pt x="425" y="441"/>
                  </a:cubicBezTo>
                  <a:cubicBezTo>
                    <a:pt x="419" y="441"/>
                    <a:pt x="412" y="442"/>
                    <a:pt x="405" y="446"/>
                  </a:cubicBezTo>
                  <a:cubicBezTo>
                    <a:pt x="387" y="443"/>
                    <a:pt x="368" y="442"/>
                    <a:pt x="350" y="442"/>
                  </a:cubicBezTo>
                  <a:cubicBezTo>
                    <a:pt x="207" y="442"/>
                    <a:pt x="88" y="524"/>
                    <a:pt x="24" y="672"/>
                  </a:cubicBezTo>
                  <a:cubicBezTo>
                    <a:pt x="0" y="767"/>
                    <a:pt x="12" y="875"/>
                    <a:pt x="84" y="946"/>
                  </a:cubicBezTo>
                  <a:cubicBezTo>
                    <a:pt x="1084" y="994"/>
                    <a:pt x="2060" y="1244"/>
                    <a:pt x="3060" y="1267"/>
                  </a:cubicBezTo>
                  <a:cubicBezTo>
                    <a:pt x="3096" y="1244"/>
                    <a:pt x="3120" y="1232"/>
                    <a:pt x="3132" y="1232"/>
                  </a:cubicBezTo>
                  <a:cubicBezTo>
                    <a:pt x="3299" y="1065"/>
                    <a:pt x="3251" y="934"/>
                    <a:pt x="3060" y="851"/>
                  </a:cubicBezTo>
                  <a:cubicBezTo>
                    <a:pt x="2870" y="755"/>
                    <a:pt x="2656" y="744"/>
                    <a:pt x="2453" y="684"/>
                  </a:cubicBezTo>
                  <a:cubicBezTo>
                    <a:pt x="2275" y="648"/>
                    <a:pt x="2096" y="636"/>
                    <a:pt x="1917" y="613"/>
                  </a:cubicBezTo>
                  <a:cubicBezTo>
                    <a:pt x="1870" y="613"/>
                    <a:pt x="1810" y="589"/>
                    <a:pt x="1751" y="589"/>
                  </a:cubicBezTo>
                  <a:lnTo>
                    <a:pt x="1679" y="589"/>
                  </a:lnTo>
                  <a:cubicBezTo>
                    <a:pt x="1632" y="601"/>
                    <a:pt x="1572" y="601"/>
                    <a:pt x="1524" y="624"/>
                  </a:cubicBezTo>
                  <a:lnTo>
                    <a:pt x="1394" y="624"/>
                  </a:lnTo>
                  <a:cubicBezTo>
                    <a:pt x="1370" y="601"/>
                    <a:pt x="1322" y="589"/>
                    <a:pt x="1286" y="577"/>
                  </a:cubicBezTo>
                  <a:lnTo>
                    <a:pt x="1274" y="529"/>
                  </a:lnTo>
                  <a:lnTo>
                    <a:pt x="1322" y="517"/>
                  </a:lnTo>
                  <a:cubicBezTo>
                    <a:pt x="1346" y="529"/>
                    <a:pt x="1394" y="529"/>
                    <a:pt x="1441" y="529"/>
                  </a:cubicBezTo>
                  <a:cubicBezTo>
                    <a:pt x="1524" y="541"/>
                    <a:pt x="1608" y="565"/>
                    <a:pt x="1691" y="565"/>
                  </a:cubicBezTo>
                  <a:lnTo>
                    <a:pt x="1775" y="565"/>
                  </a:lnTo>
                  <a:cubicBezTo>
                    <a:pt x="1834" y="565"/>
                    <a:pt x="1917" y="553"/>
                    <a:pt x="1977" y="529"/>
                  </a:cubicBezTo>
                  <a:cubicBezTo>
                    <a:pt x="2120" y="458"/>
                    <a:pt x="2370" y="446"/>
                    <a:pt x="2215" y="172"/>
                  </a:cubicBezTo>
                  <a:cubicBezTo>
                    <a:pt x="1940" y="43"/>
                    <a:pt x="1665" y="1"/>
                    <a:pt x="138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77" name="Google Shape;4977;p32"/>
            <p:cNvSpPr/>
            <p:nvPr/>
          </p:nvSpPr>
          <p:spPr>
            <a:xfrm>
              <a:off x="5753975" y="2630050"/>
              <a:ext cx="115825" cy="14950"/>
            </a:xfrm>
            <a:custGeom>
              <a:avLst/>
              <a:gdLst/>
              <a:ahLst/>
              <a:cxnLst/>
              <a:rect l="l" t="t" r="r" b="b"/>
              <a:pathLst>
                <a:path w="4633" h="598" extrusionOk="0">
                  <a:moveTo>
                    <a:pt x="950" y="0"/>
                  </a:moveTo>
                  <a:cubicBezTo>
                    <a:pt x="758" y="0"/>
                    <a:pt x="564" y="9"/>
                    <a:pt x="370" y="31"/>
                  </a:cubicBezTo>
                  <a:cubicBezTo>
                    <a:pt x="310" y="31"/>
                    <a:pt x="251" y="31"/>
                    <a:pt x="191" y="43"/>
                  </a:cubicBezTo>
                  <a:cubicBezTo>
                    <a:pt x="108" y="79"/>
                    <a:pt x="36" y="114"/>
                    <a:pt x="1" y="210"/>
                  </a:cubicBezTo>
                  <a:cubicBezTo>
                    <a:pt x="195" y="326"/>
                    <a:pt x="409" y="346"/>
                    <a:pt x="624" y="346"/>
                  </a:cubicBezTo>
                  <a:cubicBezTo>
                    <a:pt x="739" y="346"/>
                    <a:pt x="853" y="340"/>
                    <a:pt x="965" y="340"/>
                  </a:cubicBezTo>
                  <a:cubicBezTo>
                    <a:pt x="1049" y="339"/>
                    <a:pt x="1134" y="338"/>
                    <a:pt x="1218" y="338"/>
                  </a:cubicBezTo>
                  <a:cubicBezTo>
                    <a:pt x="1845" y="338"/>
                    <a:pt x="2465" y="380"/>
                    <a:pt x="3084" y="495"/>
                  </a:cubicBezTo>
                  <a:cubicBezTo>
                    <a:pt x="3501" y="562"/>
                    <a:pt x="3903" y="598"/>
                    <a:pt x="4314" y="598"/>
                  </a:cubicBezTo>
                  <a:cubicBezTo>
                    <a:pt x="4419" y="598"/>
                    <a:pt x="4525" y="595"/>
                    <a:pt x="4632" y="591"/>
                  </a:cubicBezTo>
                  <a:cubicBezTo>
                    <a:pt x="4573" y="507"/>
                    <a:pt x="4525" y="400"/>
                    <a:pt x="4489" y="317"/>
                  </a:cubicBezTo>
                  <a:cubicBezTo>
                    <a:pt x="4285" y="211"/>
                    <a:pt x="4075" y="191"/>
                    <a:pt x="3864" y="191"/>
                  </a:cubicBezTo>
                  <a:cubicBezTo>
                    <a:pt x="3744" y="191"/>
                    <a:pt x="3622" y="198"/>
                    <a:pt x="3501" y="198"/>
                  </a:cubicBezTo>
                  <a:cubicBezTo>
                    <a:pt x="2646" y="178"/>
                    <a:pt x="1806" y="0"/>
                    <a:pt x="95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78" name="Google Shape;4978;p32"/>
            <p:cNvSpPr/>
            <p:nvPr/>
          </p:nvSpPr>
          <p:spPr>
            <a:xfrm>
              <a:off x="5822750" y="2556125"/>
              <a:ext cx="92000" cy="14525"/>
            </a:xfrm>
            <a:custGeom>
              <a:avLst/>
              <a:gdLst/>
              <a:ahLst/>
              <a:cxnLst/>
              <a:rect l="l" t="t" r="r" b="b"/>
              <a:pathLst>
                <a:path w="3680" h="581" extrusionOk="0">
                  <a:moveTo>
                    <a:pt x="2463" y="1"/>
                  </a:moveTo>
                  <a:cubicBezTo>
                    <a:pt x="2413" y="1"/>
                    <a:pt x="2363" y="25"/>
                    <a:pt x="2310" y="95"/>
                  </a:cubicBezTo>
                  <a:cubicBezTo>
                    <a:pt x="2238" y="190"/>
                    <a:pt x="2156" y="232"/>
                    <a:pt x="2071" y="232"/>
                  </a:cubicBezTo>
                  <a:cubicBezTo>
                    <a:pt x="2028" y="232"/>
                    <a:pt x="1984" y="222"/>
                    <a:pt x="1941" y="202"/>
                  </a:cubicBezTo>
                  <a:cubicBezTo>
                    <a:pt x="1667" y="68"/>
                    <a:pt x="1387" y="23"/>
                    <a:pt x="1107" y="23"/>
                  </a:cubicBezTo>
                  <a:cubicBezTo>
                    <a:pt x="789" y="23"/>
                    <a:pt x="470" y="80"/>
                    <a:pt x="155" y="130"/>
                  </a:cubicBezTo>
                  <a:cubicBezTo>
                    <a:pt x="72" y="214"/>
                    <a:pt x="24" y="309"/>
                    <a:pt x="0" y="428"/>
                  </a:cubicBezTo>
                  <a:cubicBezTo>
                    <a:pt x="72" y="476"/>
                    <a:pt x="119" y="535"/>
                    <a:pt x="179" y="535"/>
                  </a:cubicBezTo>
                  <a:lnTo>
                    <a:pt x="3441" y="571"/>
                  </a:lnTo>
                  <a:cubicBezTo>
                    <a:pt x="3471" y="577"/>
                    <a:pt x="3497" y="580"/>
                    <a:pt x="3519" y="580"/>
                  </a:cubicBezTo>
                  <a:cubicBezTo>
                    <a:pt x="3665" y="580"/>
                    <a:pt x="3658" y="455"/>
                    <a:pt x="3679" y="321"/>
                  </a:cubicBezTo>
                  <a:cubicBezTo>
                    <a:pt x="3585" y="231"/>
                    <a:pt x="3473" y="210"/>
                    <a:pt x="3357" y="210"/>
                  </a:cubicBezTo>
                  <a:cubicBezTo>
                    <a:pt x="3259" y="210"/>
                    <a:pt x="3157" y="225"/>
                    <a:pt x="3059" y="225"/>
                  </a:cubicBezTo>
                  <a:cubicBezTo>
                    <a:pt x="2949" y="225"/>
                    <a:pt x="2843" y="207"/>
                    <a:pt x="2750" y="130"/>
                  </a:cubicBezTo>
                  <a:cubicBezTo>
                    <a:pt x="2649" y="91"/>
                    <a:pt x="2557" y="1"/>
                    <a:pt x="246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79" name="Google Shape;4979;p32"/>
            <p:cNvSpPr/>
            <p:nvPr/>
          </p:nvSpPr>
          <p:spPr>
            <a:xfrm>
              <a:off x="5218800" y="2417975"/>
              <a:ext cx="27700" cy="82900"/>
            </a:xfrm>
            <a:custGeom>
              <a:avLst/>
              <a:gdLst/>
              <a:ahLst/>
              <a:cxnLst/>
              <a:rect l="l" t="t" r="r" b="b"/>
              <a:pathLst>
                <a:path w="1108" h="3316" extrusionOk="0">
                  <a:moveTo>
                    <a:pt x="846" y="1"/>
                  </a:moveTo>
                  <a:cubicBezTo>
                    <a:pt x="738" y="49"/>
                    <a:pt x="715" y="132"/>
                    <a:pt x="679" y="227"/>
                  </a:cubicBezTo>
                  <a:cubicBezTo>
                    <a:pt x="679" y="251"/>
                    <a:pt x="667" y="299"/>
                    <a:pt x="643" y="322"/>
                  </a:cubicBezTo>
                  <a:cubicBezTo>
                    <a:pt x="346" y="644"/>
                    <a:pt x="334" y="1037"/>
                    <a:pt x="227" y="1430"/>
                  </a:cubicBezTo>
                  <a:cubicBezTo>
                    <a:pt x="167" y="1692"/>
                    <a:pt x="215" y="1965"/>
                    <a:pt x="131" y="2227"/>
                  </a:cubicBezTo>
                  <a:cubicBezTo>
                    <a:pt x="84" y="2370"/>
                    <a:pt x="36" y="2489"/>
                    <a:pt x="12" y="2620"/>
                  </a:cubicBezTo>
                  <a:cubicBezTo>
                    <a:pt x="0" y="2692"/>
                    <a:pt x="0" y="2751"/>
                    <a:pt x="12" y="2823"/>
                  </a:cubicBezTo>
                  <a:cubicBezTo>
                    <a:pt x="48" y="3001"/>
                    <a:pt x="96" y="3168"/>
                    <a:pt x="262" y="3275"/>
                  </a:cubicBezTo>
                  <a:cubicBezTo>
                    <a:pt x="318" y="3301"/>
                    <a:pt x="378" y="3315"/>
                    <a:pt x="438" y="3315"/>
                  </a:cubicBezTo>
                  <a:cubicBezTo>
                    <a:pt x="519" y="3315"/>
                    <a:pt x="599" y="3289"/>
                    <a:pt x="667" y="3228"/>
                  </a:cubicBezTo>
                  <a:cubicBezTo>
                    <a:pt x="774" y="3037"/>
                    <a:pt x="655" y="2799"/>
                    <a:pt x="774" y="2608"/>
                  </a:cubicBezTo>
                  <a:cubicBezTo>
                    <a:pt x="679" y="1775"/>
                    <a:pt x="929" y="977"/>
                    <a:pt x="1108" y="191"/>
                  </a:cubicBezTo>
                  <a:cubicBezTo>
                    <a:pt x="1072" y="60"/>
                    <a:pt x="965" y="1"/>
                    <a:pt x="84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80" name="Google Shape;4980;p32"/>
            <p:cNvSpPr/>
            <p:nvPr/>
          </p:nvSpPr>
          <p:spPr>
            <a:xfrm>
              <a:off x="5232775" y="2465900"/>
              <a:ext cx="33075" cy="88150"/>
            </a:xfrm>
            <a:custGeom>
              <a:avLst/>
              <a:gdLst/>
              <a:ahLst/>
              <a:cxnLst/>
              <a:rect l="l" t="t" r="r" b="b"/>
              <a:pathLst>
                <a:path w="1323" h="3526" extrusionOk="0">
                  <a:moveTo>
                    <a:pt x="691" y="1"/>
                  </a:moveTo>
                  <a:cubicBezTo>
                    <a:pt x="489" y="382"/>
                    <a:pt x="430" y="810"/>
                    <a:pt x="430" y="1239"/>
                  </a:cubicBezTo>
                  <a:cubicBezTo>
                    <a:pt x="430" y="1418"/>
                    <a:pt x="489" y="1620"/>
                    <a:pt x="251" y="1727"/>
                  </a:cubicBezTo>
                  <a:cubicBezTo>
                    <a:pt x="1" y="2323"/>
                    <a:pt x="287" y="2858"/>
                    <a:pt x="453" y="3406"/>
                  </a:cubicBezTo>
                  <a:cubicBezTo>
                    <a:pt x="489" y="3489"/>
                    <a:pt x="572" y="3513"/>
                    <a:pt x="644" y="3525"/>
                  </a:cubicBezTo>
                  <a:cubicBezTo>
                    <a:pt x="775" y="3513"/>
                    <a:pt x="870" y="3454"/>
                    <a:pt x="930" y="3347"/>
                  </a:cubicBezTo>
                  <a:cubicBezTo>
                    <a:pt x="965" y="3227"/>
                    <a:pt x="989" y="3132"/>
                    <a:pt x="965" y="3013"/>
                  </a:cubicBezTo>
                  <a:cubicBezTo>
                    <a:pt x="953" y="2906"/>
                    <a:pt x="894" y="2799"/>
                    <a:pt x="834" y="2715"/>
                  </a:cubicBezTo>
                  <a:lnTo>
                    <a:pt x="834" y="2192"/>
                  </a:lnTo>
                  <a:cubicBezTo>
                    <a:pt x="953" y="2037"/>
                    <a:pt x="882" y="1846"/>
                    <a:pt x="930" y="1680"/>
                  </a:cubicBezTo>
                  <a:cubicBezTo>
                    <a:pt x="941" y="1620"/>
                    <a:pt x="965" y="1584"/>
                    <a:pt x="1001" y="1537"/>
                  </a:cubicBezTo>
                  <a:cubicBezTo>
                    <a:pt x="1084" y="1406"/>
                    <a:pt x="1322" y="1370"/>
                    <a:pt x="1239" y="1132"/>
                  </a:cubicBezTo>
                  <a:cubicBezTo>
                    <a:pt x="1215" y="1126"/>
                    <a:pt x="1197" y="1123"/>
                    <a:pt x="1181" y="1123"/>
                  </a:cubicBezTo>
                  <a:cubicBezTo>
                    <a:pt x="1165" y="1123"/>
                    <a:pt x="1150" y="1126"/>
                    <a:pt x="1132" y="1132"/>
                  </a:cubicBezTo>
                  <a:cubicBezTo>
                    <a:pt x="1025" y="1072"/>
                    <a:pt x="894" y="1084"/>
                    <a:pt x="846" y="1049"/>
                  </a:cubicBezTo>
                  <a:cubicBezTo>
                    <a:pt x="727" y="846"/>
                    <a:pt x="846" y="656"/>
                    <a:pt x="882" y="477"/>
                  </a:cubicBezTo>
                  <a:lnTo>
                    <a:pt x="882" y="382"/>
                  </a:lnTo>
                  <a:cubicBezTo>
                    <a:pt x="846" y="239"/>
                    <a:pt x="834" y="84"/>
                    <a:pt x="69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81" name="Google Shape;4981;p32"/>
            <p:cNvSpPr/>
            <p:nvPr/>
          </p:nvSpPr>
          <p:spPr>
            <a:xfrm>
              <a:off x="5832275" y="2588875"/>
              <a:ext cx="79500" cy="17800"/>
            </a:xfrm>
            <a:custGeom>
              <a:avLst/>
              <a:gdLst/>
              <a:ahLst/>
              <a:cxnLst/>
              <a:rect l="l" t="t" r="r" b="b"/>
              <a:pathLst>
                <a:path w="3180" h="712" extrusionOk="0">
                  <a:moveTo>
                    <a:pt x="1094" y="1"/>
                  </a:moveTo>
                  <a:cubicBezTo>
                    <a:pt x="985" y="1"/>
                    <a:pt x="874" y="10"/>
                    <a:pt x="762" y="35"/>
                  </a:cubicBezTo>
                  <a:cubicBezTo>
                    <a:pt x="596" y="70"/>
                    <a:pt x="430" y="162"/>
                    <a:pt x="260" y="162"/>
                  </a:cubicBezTo>
                  <a:cubicBezTo>
                    <a:pt x="198" y="162"/>
                    <a:pt x="135" y="150"/>
                    <a:pt x="72" y="118"/>
                  </a:cubicBezTo>
                  <a:cubicBezTo>
                    <a:pt x="0" y="202"/>
                    <a:pt x="0" y="273"/>
                    <a:pt x="72" y="368"/>
                  </a:cubicBezTo>
                  <a:cubicBezTo>
                    <a:pt x="119" y="428"/>
                    <a:pt x="179" y="475"/>
                    <a:pt x="226" y="535"/>
                  </a:cubicBezTo>
                  <a:cubicBezTo>
                    <a:pt x="306" y="536"/>
                    <a:pt x="386" y="536"/>
                    <a:pt x="465" y="536"/>
                  </a:cubicBezTo>
                  <a:cubicBezTo>
                    <a:pt x="728" y="536"/>
                    <a:pt x="991" y="532"/>
                    <a:pt x="1255" y="532"/>
                  </a:cubicBezTo>
                  <a:cubicBezTo>
                    <a:pt x="1820" y="532"/>
                    <a:pt x="2388" y="552"/>
                    <a:pt x="2965" y="678"/>
                  </a:cubicBezTo>
                  <a:cubicBezTo>
                    <a:pt x="2965" y="678"/>
                    <a:pt x="2977" y="690"/>
                    <a:pt x="3024" y="702"/>
                  </a:cubicBezTo>
                  <a:cubicBezTo>
                    <a:pt x="3035" y="709"/>
                    <a:pt x="3045" y="711"/>
                    <a:pt x="3056" y="711"/>
                  </a:cubicBezTo>
                  <a:cubicBezTo>
                    <a:pt x="3082" y="711"/>
                    <a:pt x="3110" y="695"/>
                    <a:pt x="3143" y="678"/>
                  </a:cubicBezTo>
                  <a:cubicBezTo>
                    <a:pt x="3179" y="571"/>
                    <a:pt x="3179" y="487"/>
                    <a:pt x="3096" y="392"/>
                  </a:cubicBezTo>
                  <a:cubicBezTo>
                    <a:pt x="2946" y="311"/>
                    <a:pt x="2807" y="141"/>
                    <a:pt x="2690" y="141"/>
                  </a:cubicBezTo>
                  <a:cubicBezTo>
                    <a:pt x="2687" y="141"/>
                    <a:pt x="2683" y="142"/>
                    <a:pt x="2679" y="142"/>
                  </a:cubicBezTo>
                  <a:cubicBezTo>
                    <a:pt x="2591" y="156"/>
                    <a:pt x="2504" y="162"/>
                    <a:pt x="2418" y="162"/>
                  </a:cubicBezTo>
                  <a:cubicBezTo>
                    <a:pt x="1971" y="162"/>
                    <a:pt x="1540" y="1"/>
                    <a:pt x="109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82" name="Google Shape;4982;p32"/>
            <p:cNvSpPr/>
            <p:nvPr/>
          </p:nvSpPr>
          <p:spPr>
            <a:xfrm>
              <a:off x="5314950" y="2544500"/>
              <a:ext cx="92275" cy="14600"/>
            </a:xfrm>
            <a:custGeom>
              <a:avLst/>
              <a:gdLst/>
              <a:ahLst/>
              <a:cxnLst/>
              <a:rect l="l" t="t" r="r" b="b"/>
              <a:pathLst>
                <a:path w="3691" h="584" extrusionOk="0">
                  <a:moveTo>
                    <a:pt x="2536" y="0"/>
                  </a:moveTo>
                  <a:cubicBezTo>
                    <a:pt x="2456" y="51"/>
                    <a:pt x="2372" y="66"/>
                    <a:pt x="2288" y="66"/>
                  </a:cubicBezTo>
                  <a:cubicBezTo>
                    <a:pt x="2172" y="66"/>
                    <a:pt x="2054" y="38"/>
                    <a:pt x="1940" y="38"/>
                  </a:cubicBezTo>
                  <a:cubicBezTo>
                    <a:pt x="1904" y="38"/>
                    <a:pt x="1869" y="40"/>
                    <a:pt x="1834" y="48"/>
                  </a:cubicBezTo>
                  <a:cubicBezTo>
                    <a:pt x="1623" y="25"/>
                    <a:pt x="1411" y="10"/>
                    <a:pt x="1198" y="10"/>
                  </a:cubicBezTo>
                  <a:cubicBezTo>
                    <a:pt x="964" y="10"/>
                    <a:pt x="730" y="28"/>
                    <a:pt x="500" y="72"/>
                  </a:cubicBezTo>
                  <a:cubicBezTo>
                    <a:pt x="333" y="119"/>
                    <a:pt x="167" y="167"/>
                    <a:pt x="48" y="298"/>
                  </a:cubicBezTo>
                  <a:cubicBezTo>
                    <a:pt x="0" y="405"/>
                    <a:pt x="0" y="488"/>
                    <a:pt x="95" y="584"/>
                  </a:cubicBezTo>
                  <a:cubicBezTo>
                    <a:pt x="953" y="584"/>
                    <a:pt x="1810" y="560"/>
                    <a:pt x="2667" y="560"/>
                  </a:cubicBezTo>
                  <a:cubicBezTo>
                    <a:pt x="2774" y="483"/>
                    <a:pt x="2885" y="461"/>
                    <a:pt x="2996" y="461"/>
                  </a:cubicBezTo>
                  <a:cubicBezTo>
                    <a:pt x="3156" y="461"/>
                    <a:pt x="3317" y="507"/>
                    <a:pt x="3472" y="507"/>
                  </a:cubicBezTo>
                  <a:cubicBezTo>
                    <a:pt x="3547" y="507"/>
                    <a:pt x="3620" y="496"/>
                    <a:pt x="3691" y="464"/>
                  </a:cubicBezTo>
                  <a:cubicBezTo>
                    <a:pt x="3680" y="181"/>
                    <a:pt x="3503" y="129"/>
                    <a:pt x="3297" y="129"/>
                  </a:cubicBezTo>
                  <a:cubicBezTo>
                    <a:pt x="3270" y="129"/>
                    <a:pt x="3242" y="130"/>
                    <a:pt x="3215" y="131"/>
                  </a:cubicBezTo>
                  <a:cubicBezTo>
                    <a:pt x="3000" y="60"/>
                    <a:pt x="2738" y="131"/>
                    <a:pt x="253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83" name="Google Shape;4983;p32"/>
            <p:cNvSpPr/>
            <p:nvPr/>
          </p:nvSpPr>
          <p:spPr>
            <a:xfrm>
              <a:off x="5636100" y="2373025"/>
              <a:ext cx="96175" cy="10450"/>
            </a:xfrm>
            <a:custGeom>
              <a:avLst/>
              <a:gdLst/>
              <a:ahLst/>
              <a:cxnLst/>
              <a:rect l="l" t="t" r="r" b="b"/>
              <a:pathLst>
                <a:path w="3847" h="418" extrusionOk="0">
                  <a:moveTo>
                    <a:pt x="1892" y="1"/>
                  </a:moveTo>
                  <a:cubicBezTo>
                    <a:pt x="1659" y="1"/>
                    <a:pt x="1426" y="3"/>
                    <a:pt x="1194" y="3"/>
                  </a:cubicBezTo>
                  <a:cubicBezTo>
                    <a:pt x="1090" y="3"/>
                    <a:pt x="986" y="2"/>
                    <a:pt x="882" y="1"/>
                  </a:cubicBezTo>
                  <a:cubicBezTo>
                    <a:pt x="846" y="13"/>
                    <a:pt x="834" y="37"/>
                    <a:pt x="822" y="61"/>
                  </a:cubicBezTo>
                  <a:cubicBezTo>
                    <a:pt x="822" y="73"/>
                    <a:pt x="834" y="96"/>
                    <a:pt x="834" y="132"/>
                  </a:cubicBezTo>
                  <a:cubicBezTo>
                    <a:pt x="882" y="180"/>
                    <a:pt x="918" y="192"/>
                    <a:pt x="989" y="192"/>
                  </a:cubicBezTo>
                  <a:cubicBezTo>
                    <a:pt x="1002" y="199"/>
                    <a:pt x="1012" y="202"/>
                    <a:pt x="1021" y="202"/>
                  </a:cubicBezTo>
                  <a:cubicBezTo>
                    <a:pt x="1035" y="202"/>
                    <a:pt x="1044" y="194"/>
                    <a:pt x="1050" y="185"/>
                  </a:cubicBezTo>
                  <a:lnTo>
                    <a:pt x="1050" y="185"/>
                  </a:lnTo>
                  <a:cubicBezTo>
                    <a:pt x="1049" y="187"/>
                    <a:pt x="1049" y="189"/>
                    <a:pt x="1049" y="192"/>
                  </a:cubicBezTo>
                  <a:cubicBezTo>
                    <a:pt x="1041" y="210"/>
                    <a:pt x="1028" y="216"/>
                    <a:pt x="1010" y="216"/>
                  </a:cubicBezTo>
                  <a:cubicBezTo>
                    <a:pt x="975" y="216"/>
                    <a:pt x="925" y="190"/>
                    <a:pt x="885" y="190"/>
                  </a:cubicBezTo>
                  <a:cubicBezTo>
                    <a:pt x="880" y="190"/>
                    <a:pt x="875" y="191"/>
                    <a:pt x="870" y="192"/>
                  </a:cubicBezTo>
                  <a:lnTo>
                    <a:pt x="691" y="144"/>
                  </a:lnTo>
                  <a:cubicBezTo>
                    <a:pt x="674" y="145"/>
                    <a:pt x="656" y="145"/>
                    <a:pt x="638" y="145"/>
                  </a:cubicBezTo>
                  <a:cubicBezTo>
                    <a:pt x="560" y="145"/>
                    <a:pt x="481" y="138"/>
                    <a:pt x="403" y="138"/>
                  </a:cubicBezTo>
                  <a:cubicBezTo>
                    <a:pt x="257" y="138"/>
                    <a:pt x="116" y="162"/>
                    <a:pt x="1" y="299"/>
                  </a:cubicBezTo>
                  <a:cubicBezTo>
                    <a:pt x="96" y="375"/>
                    <a:pt x="199" y="383"/>
                    <a:pt x="316" y="383"/>
                  </a:cubicBezTo>
                  <a:cubicBezTo>
                    <a:pt x="345" y="383"/>
                    <a:pt x="375" y="382"/>
                    <a:pt x="406" y="382"/>
                  </a:cubicBezTo>
                  <a:cubicBezTo>
                    <a:pt x="1525" y="382"/>
                    <a:pt x="2632" y="394"/>
                    <a:pt x="3751" y="418"/>
                  </a:cubicBezTo>
                  <a:cubicBezTo>
                    <a:pt x="3847" y="323"/>
                    <a:pt x="3847" y="239"/>
                    <a:pt x="3751" y="132"/>
                  </a:cubicBezTo>
                  <a:cubicBezTo>
                    <a:pt x="3134" y="16"/>
                    <a:pt x="2513" y="1"/>
                    <a:pt x="189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84" name="Google Shape;4984;p32"/>
            <p:cNvSpPr/>
            <p:nvPr/>
          </p:nvSpPr>
          <p:spPr>
            <a:xfrm>
              <a:off x="5792975" y="2473150"/>
              <a:ext cx="100625" cy="15600"/>
            </a:xfrm>
            <a:custGeom>
              <a:avLst/>
              <a:gdLst/>
              <a:ahLst/>
              <a:cxnLst/>
              <a:rect l="l" t="t" r="r" b="b"/>
              <a:pathLst>
                <a:path w="4025" h="624" extrusionOk="0">
                  <a:moveTo>
                    <a:pt x="612" y="0"/>
                  </a:moveTo>
                  <a:cubicBezTo>
                    <a:pt x="536" y="0"/>
                    <a:pt x="460" y="10"/>
                    <a:pt x="388" y="10"/>
                  </a:cubicBezTo>
                  <a:cubicBezTo>
                    <a:pt x="374" y="10"/>
                    <a:pt x="360" y="9"/>
                    <a:pt x="346" y="9"/>
                  </a:cubicBezTo>
                  <a:lnTo>
                    <a:pt x="346" y="9"/>
                  </a:lnTo>
                  <a:cubicBezTo>
                    <a:pt x="381" y="259"/>
                    <a:pt x="96" y="128"/>
                    <a:pt x="36" y="259"/>
                  </a:cubicBezTo>
                  <a:cubicBezTo>
                    <a:pt x="0" y="318"/>
                    <a:pt x="24" y="378"/>
                    <a:pt x="60" y="425"/>
                  </a:cubicBezTo>
                  <a:cubicBezTo>
                    <a:pt x="108" y="461"/>
                    <a:pt x="158" y="479"/>
                    <a:pt x="207" y="479"/>
                  </a:cubicBezTo>
                  <a:cubicBezTo>
                    <a:pt x="256" y="479"/>
                    <a:pt x="304" y="461"/>
                    <a:pt x="346" y="425"/>
                  </a:cubicBezTo>
                  <a:cubicBezTo>
                    <a:pt x="501" y="425"/>
                    <a:pt x="631" y="437"/>
                    <a:pt x="774" y="437"/>
                  </a:cubicBezTo>
                  <a:cubicBezTo>
                    <a:pt x="944" y="437"/>
                    <a:pt x="1115" y="445"/>
                    <a:pt x="1285" y="445"/>
                  </a:cubicBezTo>
                  <a:cubicBezTo>
                    <a:pt x="1412" y="445"/>
                    <a:pt x="1540" y="441"/>
                    <a:pt x="1667" y="425"/>
                  </a:cubicBezTo>
                  <a:cubicBezTo>
                    <a:pt x="1801" y="415"/>
                    <a:pt x="1926" y="399"/>
                    <a:pt x="2046" y="399"/>
                  </a:cubicBezTo>
                  <a:cubicBezTo>
                    <a:pt x="2214" y="399"/>
                    <a:pt x="2372" y="431"/>
                    <a:pt x="2525" y="556"/>
                  </a:cubicBezTo>
                  <a:cubicBezTo>
                    <a:pt x="2534" y="593"/>
                    <a:pt x="2565" y="623"/>
                    <a:pt x="2595" y="623"/>
                  </a:cubicBezTo>
                  <a:cubicBezTo>
                    <a:pt x="2604" y="623"/>
                    <a:pt x="2612" y="621"/>
                    <a:pt x="2620" y="616"/>
                  </a:cubicBezTo>
                  <a:cubicBezTo>
                    <a:pt x="2656" y="604"/>
                    <a:pt x="2703" y="592"/>
                    <a:pt x="2727" y="556"/>
                  </a:cubicBezTo>
                  <a:lnTo>
                    <a:pt x="2787" y="556"/>
                  </a:lnTo>
                  <a:cubicBezTo>
                    <a:pt x="2929" y="556"/>
                    <a:pt x="3072" y="544"/>
                    <a:pt x="3227" y="544"/>
                  </a:cubicBezTo>
                  <a:cubicBezTo>
                    <a:pt x="3269" y="518"/>
                    <a:pt x="3311" y="503"/>
                    <a:pt x="3352" y="503"/>
                  </a:cubicBezTo>
                  <a:cubicBezTo>
                    <a:pt x="3404" y="503"/>
                    <a:pt x="3454" y="527"/>
                    <a:pt x="3501" y="580"/>
                  </a:cubicBezTo>
                  <a:lnTo>
                    <a:pt x="3941" y="580"/>
                  </a:lnTo>
                  <a:cubicBezTo>
                    <a:pt x="4025" y="294"/>
                    <a:pt x="3739" y="378"/>
                    <a:pt x="3656" y="259"/>
                  </a:cubicBezTo>
                  <a:cubicBezTo>
                    <a:pt x="3402" y="170"/>
                    <a:pt x="3169" y="42"/>
                    <a:pt x="2910" y="42"/>
                  </a:cubicBezTo>
                  <a:cubicBezTo>
                    <a:pt x="2889" y="42"/>
                    <a:pt x="2867" y="42"/>
                    <a:pt x="2846" y="44"/>
                  </a:cubicBezTo>
                  <a:lnTo>
                    <a:pt x="929" y="128"/>
                  </a:lnTo>
                  <a:cubicBezTo>
                    <a:pt x="836" y="22"/>
                    <a:pt x="725" y="0"/>
                    <a:pt x="61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85" name="Google Shape;4985;p32"/>
            <p:cNvSpPr/>
            <p:nvPr/>
          </p:nvSpPr>
          <p:spPr>
            <a:xfrm>
              <a:off x="5623600" y="2616525"/>
              <a:ext cx="117000" cy="14675"/>
            </a:xfrm>
            <a:custGeom>
              <a:avLst/>
              <a:gdLst/>
              <a:ahLst/>
              <a:cxnLst/>
              <a:rect l="l" t="t" r="r" b="b"/>
              <a:pathLst>
                <a:path w="4680" h="587" extrusionOk="0">
                  <a:moveTo>
                    <a:pt x="668" y="0"/>
                  </a:moveTo>
                  <a:cubicBezTo>
                    <a:pt x="620" y="24"/>
                    <a:pt x="560" y="24"/>
                    <a:pt x="513" y="24"/>
                  </a:cubicBezTo>
                  <a:cubicBezTo>
                    <a:pt x="469" y="62"/>
                    <a:pt x="419" y="79"/>
                    <a:pt x="369" y="79"/>
                  </a:cubicBezTo>
                  <a:cubicBezTo>
                    <a:pt x="324" y="79"/>
                    <a:pt x="279" y="65"/>
                    <a:pt x="239" y="36"/>
                  </a:cubicBezTo>
                  <a:cubicBezTo>
                    <a:pt x="191" y="36"/>
                    <a:pt x="132" y="24"/>
                    <a:pt x="84" y="24"/>
                  </a:cubicBezTo>
                  <a:cubicBezTo>
                    <a:pt x="1" y="96"/>
                    <a:pt x="1" y="179"/>
                    <a:pt x="84" y="274"/>
                  </a:cubicBezTo>
                  <a:cubicBezTo>
                    <a:pt x="1057" y="379"/>
                    <a:pt x="2011" y="585"/>
                    <a:pt x="2988" y="585"/>
                  </a:cubicBezTo>
                  <a:cubicBezTo>
                    <a:pt x="3123" y="585"/>
                    <a:pt x="3258" y="581"/>
                    <a:pt x="3394" y="572"/>
                  </a:cubicBezTo>
                  <a:cubicBezTo>
                    <a:pt x="3484" y="526"/>
                    <a:pt x="3576" y="510"/>
                    <a:pt x="3671" y="510"/>
                  </a:cubicBezTo>
                  <a:cubicBezTo>
                    <a:pt x="3878" y="510"/>
                    <a:pt x="4093" y="586"/>
                    <a:pt x="4296" y="586"/>
                  </a:cubicBezTo>
                  <a:cubicBezTo>
                    <a:pt x="4431" y="586"/>
                    <a:pt x="4561" y="553"/>
                    <a:pt x="4680" y="441"/>
                  </a:cubicBezTo>
                  <a:cubicBezTo>
                    <a:pt x="3466" y="262"/>
                    <a:pt x="2239" y="167"/>
                    <a:pt x="1013" y="119"/>
                  </a:cubicBezTo>
                  <a:cubicBezTo>
                    <a:pt x="894" y="84"/>
                    <a:pt x="775" y="96"/>
                    <a:pt x="66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86" name="Google Shape;4986;p32"/>
            <p:cNvSpPr/>
            <p:nvPr/>
          </p:nvSpPr>
          <p:spPr>
            <a:xfrm>
              <a:off x="5597700" y="2327425"/>
              <a:ext cx="67900" cy="24525"/>
            </a:xfrm>
            <a:custGeom>
              <a:avLst/>
              <a:gdLst/>
              <a:ahLst/>
              <a:cxnLst/>
              <a:rect l="l" t="t" r="r" b="b"/>
              <a:pathLst>
                <a:path w="2716" h="981" extrusionOk="0">
                  <a:moveTo>
                    <a:pt x="1485" y="0"/>
                  </a:moveTo>
                  <a:cubicBezTo>
                    <a:pt x="1077" y="0"/>
                    <a:pt x="660" y="76"/>
                    <a:pt x="239" y="111"/>
                  </a:cubicBezTo>
                  <a:cubicBezTo>
                    <a:pt x="37" y="230"/>
                    <a:pt x="1" y="373"/>
                    <a:pt x="156" y="575"/>
                  </a:cubicBezTo>
                  <a:cubicBezTo>
                    <a:pt x="239" y="635"/>
                    <a:pt x="334" y="658"/>
                    <a:pt x="418" y="706"/>
                  </a:cubicBezTo>
                  <a:cubicBezTo>
                    <a:pt x="465" y="730"/>
                    <a:pt x="513" y="777"/>
                    <a:pt x="537" y="837"/>
                  </a:cubicBezTo>
                  <a:cubicBezTo>
                    <a:pt x="727" y="951"/>
                    <a:pt x="928" y="974"/>
                    <a:pt x="1132" y="974"/>
                  </a:cubicBezTo>
                  <a:cubicBezTo>
                    <a:pt x="1267" y="974"/>
                    <a:pt x="1403" y="964"/>
                    <a:pt x="1538" y="964"/>
                  </a:cubicBezTo>
                  <a:cubicBezTo>
                    <a:pt x="1582" y="964"/>
                    <a:pt x="1625" y="965"/>
                    <a:pt x="1668" y="968"/>
                  </a:cubicBezTo>
                  <a:cubicBezTo>
                    <a:pt x="1702" y="976"/>
                    <a:pt x="1731" y="980"/>
                    <a:pt x="1754" y="980"/>
                  </a:cubicBezTo>
                  <a:cubicBezTo>
                    <a:pt x="1896" y="980"/>
                    <a:pt x="1865" y="842"/>
                    <a:pt x="1835" y="730"/>
                  </a:cubicBezTo>
                  <a:cubicBezTo>
                    <a:pt x="1811" y="694"/>
                    <a:pt x="1787" y="658"/>
                    <a:pt x="1811" y="611"/>
                  </a:cubicBezTo>
                  <a:lnTo>
                    <a:pt x="1811" y="611"/>
                  </a:lnTo>
                  <a:cubicBezTo>
                    <a:pt x="1846" y="623"/>
                    <a:pt x="1882" y="646"/>
                    <a:pt x="1906" y="670"/>
                  </a:cubicBezTo>
                  <a:cubicBezTo>
                    <a:pt x="1954" y="706"/>
                    <a:pt x="2001" y="718"/>
                    <a:pt x="2061" y="718"/>
                  </a:cubicBezTo>
                  <a:cubicBezTo>
                    <a:pt x="2099" y="680"/>
                    <a:pt x="2137" y="655"/>
                    <a:pt x="2177" y="655"/>
                  </a:cubicBezTo>
                  <a:cubicBezTo>
                    <a:pt x="2212" y="655"/>
                    <a:pt x="2248" y="674"/>
                    <a:pt x="2287" y="718"/>
                  </a:cubicBezTo>
                  <a:cubicBezTo>
                    <a:pt x="2346" y="718"/>
                    <a:pt x="2406" y="718"/>
                    <a:pt x="2442" y="694"/>
                  </a:cubicBezTo>
                  <a:cubicBezTo>
                    <a:pt x="2525" y="611"/>
                    <a:pt x="2644" y="599"/>
                    <a:pt x="2716" y="515"/>
                  </a:cubicBezTo>
                  <a:lnTo>
                    <a:pt x="2716" y="373"/>
                  </a:lnTo>
                  <a:cubicBezTo>
                    <a:pt x="2321" y="81"/>
                    <a:pt x="1909" y="0"/>
                    <a:pt x="148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87" name="Google Shape;4987;p32"/>
            <p:cNvSpPr/>
            <p:nvPr/>
          </p:nvSpPr>
          <p:spPr>
            <a:xfrm>
              <a:off x="5877500" y="2501400"/>
              <a:ext cx="61650" cy="18400"/>
            </a:xfrm>
            <a:custGeom>
              <a:avLst/>
              <a:gdLst/>
              <a:ahLst/>
              <a:cxnLst/>
              <a:rect l="l" t="t" r="r" b="b"/>
              <a:pathLst>
                <a:path w="2466" h="736" extrusionOk="0">
                  <a:moveTo>
                    <a:pt x="935" y="1"/>
                  </a:moveTo>
                  <a:cubicBezTo>
                    <a:pt x="674" y="1"/>
                    <a:pt x="408" y="58"/>
                    <a:pt x="144" y="141"/>
                  </a:cubicBezTo>
                  <a:cubicBezTo>
                    <a:pt x="1" y="283"/>
                    <a:pt x="120" y="414"/>
                    <a:pt x="120" y="545"/>
                  </a:cubicBezTo>
                  <a:lnTo>
                    <a:pt x="120" y="605"/>
                  </a:lnTo>
                  <a:cubicBezTo>
                    <a:pt x="247" y="585"/>
                    <a:pt x="372" y="577"/>
                    <a:pt x="497" y="577"/>
                  </a:cubicBezTo>
                  <a:cubicBezTo>
                    <a:pt x="1051" y="577"/>
                    <a:pt x="1588" y="736"/>
                    <a:pt x="2132" y="736"/>
                  </a:cubicBezTo>
                  <a:cubicBezTo>
                    <a:pt x="2168" y="557"/>
                    <a:pt x="2465" y="676"/>
                    <a:pt x="2465" y="498"/>
                  </a:cubicBezTo>
                  <a:cubicBezTo>
                    <a:pt x="2394" y="339"/>
                    <a:pt x="2302" y="303"/>
                    <a:pt x="2203" y="303"/>
                  </a:cubicBezTo>
                  <a:cubicBezTo>
                    <a:pt x="2125" y="303"/>
                    <a:pt x="2043" y="326"/>
                    <a:pt x="1964" y="326"/>
                  </a:cubicBezTo>
                  <a:cubicBezTo>
                    <a:pt x="1911" y="326"/>
                    <a:pt x="1859" y="316"/>
                    <a:pt x="1811" y="283"/>
                  </a:cubicBezTo>
                  <a:cubicBezTo>
                    <a:pt x="1535" y="78"/>
                    <a:pt x="1239" y="1"/>
                    <a:pt x="93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88" name="Google Shape;4988;p32"/>
            <p:cNvSpPr/>
            <p:nvPr/>
          </p:nvSpPr>
          <p:spPr>
            <a:xfrm>
              <a:off x="5603825" y="2467850"/>
              <a:ext cx="100475" cy="10875"/>
            </a:xfrm>
            <a:custGeom>
              <a:avLst/>
              <a:gdLst/>
              <a:ahLst/>
              <a:cxnLst/>
              <a:rect l="l" t="t" r="r" b="b"/>
              <a:pathLst>
                <a:path w="4019" h="435" extrusionOk="0">
                  <a:moveTo>
                    <a:pt x="1889" y="0"/>
                  </a:moveTo>
                  <a:cubicBezTo>
                    <a:pt x="1363" y="0"/>
                    <a:pt x="839" y="18"/>
                    <a:pt x="316" y="54"/>
                  </a:cubicBezTo>
                  <a:cubicBezTo>
                    <a:pt x="274" y="43"/>
                    <a:pt x="237" y="38"/>
                    <a:pt x="205" y="38"/>
                  </a:cubicBezTo>
                  <a:cubicBezTo>
                    <a:pt x="52" y="38"/>
                    <a:pt x="0" y="149"/>
                    <a:pt x="30" y="316"/>
                  </a:cubicBezTo>
                  <a:cubicBezTo>
                    <a:pt x="518" y="328"/>
                    <a:pt x="994" y="340"/>
                    <a:pt x="1470" y="351"/>
                  </a:cubicBezTo>
                  <a:cubicBezTo>
                    <a:pt x="1773" y="412"/>
                    <a:pt x="2078" y="426"/>
                    <a:pt x="2383" y="426"/>
                  </a:cubicBezTo>
                  <a:cubicBezTo>
                    <a:pt x="2629" y="426"/>
                    <a:pt x="2876" y="417"/>
                    <a:pt x="3121" y="417"/>
                  </a:cubicBezTo>
                  <a:cubicBezTo>
                    <a:pt x="3290" y="417"/>
                    <a:pt x="3458" y="421"/>
                    <a:pt x="3625" y="435"/>
                  </a:cubicBezTo>
                  <a:cubicBezTo>
                    <a:pt x="4018" y="101"/>
                    <a:pt x="3542" y="173"/>
                    <a:pt x="3471" y="54"/>
                  </a:cubicBezTo>
                  <a:cubicBezTo>
                    <a:pt x="2941" y="18"/>
                    <a:pt x="2414" y="0"/>
                    <a:pt x="188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89" name="Google Shape;4989;p32"/>
            <p:cNvSpPr/>
            <p:nvPr/>
          </p:nvSpPr>
          <p:spPr>
            <a:xfrm>
              <a:off x="5993000" y="2597550"/>
              <a:ext cx="66100" cy="19375"/>
            </a:xfrm>
            <a:custGeom>
              <a:avLst/>
              <a:gdLst/>
              <a:ahLst/>
              <a:cxnLst/>
              <a:rect l="l" t="t" r="r" b="b"/>
              <a:pathLst>
                <a:path w="2644" h="775" extrusionOk="0">
                  <a:moveTo>
                    <a:pt x="1691" y="299"/>
                  </a:moveTo>
                  <a:cubicBezTo>
                    <a:pt x="1699" y="299"/>
                    <a:pt x="1707" y="307"/>
                    <a:pt x="1715" y="315"/>
                  </a:cubicBezTo>
                  <a:lnTo>
                    <a:pt x="1715" y="315"/>
                  </a:lnTo>
                  <a:cubicBezTo>
                    <a:pt x="1712" y="314"/>
                    <a:pt x="1709" y="314"/>
                    <a:pt x="1707" y="314"/>
                  </a:cubicBezTo>
                  <a:cubicBezTo>
                    <a:pt x="1691" y="314"/>
                    <a:pt x="1678" y="320"/>
                    <a:pt x="1667" y="331"/>
                  </a:cubicBezTo>
                  <a:cubicBezTo>
                    <a:pt x="1675" y="307"/>
                    <a:pt x="1683" y="299"/>
                    <a:pt x="1691" y="299"/>
                  </a:cubicBezTo>
                  <a:close/>
                  <a:moveTo>
                    <a:pt x="705" y="0"/>
                  </a:moveTo>
                  <a:cubicBezTo>
                    <a:pt x="597" y="0"/>
                    <a:pt x="481" y="21"/>
                    <a:pt x="370" y="21"/>
                  </a:cubicBezTo>
                  <a:cubicBezTo>
                    <a:pt x="310" y="57"/>
                    <a:pt x="310" y="105"/>
                    <a:pt x="358" y="152"/>
                  </a:cubicBezTo>
                  <a:cubicBezTo>
                    <a:pt x="405" y="188"/>
                    <a:pt x="429" y="212"/>
                    <a:pt x="477" y="247"/>
                  </a:cubicBezTo>
                  <a:cubicBezTo>
                    <a:pt x="405" y="212"/>
                    <a:pt x="358" y="152"/>
                    <a:pt x="262" y="140"/>
                  </a:cubicBezTo>
                  <a:cubicBezTo>
                    <a:pt x="84" y="212"/>
                    <a:pt x="0" y="331"/>
                    <a:pt x="24" y="521"/>
                  </a:cubicBezTo>
                  <a:cubicBezTo>
                    <a:pt x="76" y="618"/>
                    <a:pt x="143" y="664"/>
                    <a:pt x="220" y="664"/>
                  </a:cubicBezTo>
                  <a:cubicBezTo>
                    <a:pt x="266" y="664"/>
                    <a:pt x="316" y="648"/>
                    <a:pt x="370" y="617"/>
                  </a:cubicBezTo>
                  <a:cubicBezTo>
                    <a:pt x="417" y="605"/>
                    <a:pt x="465" y="605"/>
                    <a:pt x="501" y="605"/>
                  </a:cubicBezTo>
                  <a:cubicBezTo>
                    <a:pt x="527" y="604"/>
                    <a:pt x="554" y="603"/>
                    <a:pt x="581" y="603"/>
                  </a:cubicBezTo>
                  <a:cubicBezTo>
                    <a:pt x="1108" y="603"/>
                    <a:pt x="1615" y="775"/>
                    <a:pt x="2130" y="775"/>
                  </a:cubicBezTo>
                  <a:cubicBezTo>
                    <a:pt x="2261" y="775"/>
                    <a:pt x="2392" y="763"/>
                    <a:pt x="2525" y="736"/>
                  </a:cubicBezTo>
                  <a:lnTo>
                    <a:pt x="2513" y="736"/>
                  </a:lnTo>
                  <a:cubicBezTo>
                    <a:pt x="2513" y="688"/>
                    <a:pt x="2525" y="628"/>
                    <a:pt x="2525" y="581"/>
                  </a:cubicBezTo>
                  <a:cubicBezTo>
                    <a:pt x="2644" y="462"/>
                    <a:pt x="2644" y="331"/>
                    <a:pt x="2548" y="188"/>
                  </a:cubicBezTo>
                  <a:cubicBezTo>
                    <a:pt x="2501" y="164"/>
                    <a:pt x="2441" y="164"/>
                    <a:pt x="2394" y="164"/>
                  </a:cubicBezTo>
                  <a:cubicBezTo>
                    <a:pt x="2275" y="224"/>
                    <a:pt x="2382" y="390"/>
                    <a:pt x="2263" y="450"/>
                  </a:cubicBezTo>
                  <a:cubicBezTo>
                    <a:pt x="2346" y="343"/>
                    <a:pt x="2310" y="259"/>
                    <a:pt x="2251" y="152"/>
                  </a:cubicBezTo>
                  <a:cubicBezTo>
                    <a:pt x="2222" y="112"/>
                    <a:pt x="2193" y="91"/>
                    <a:pt x="2167" y="91"/>
                  </a:cubicBezTo>
                  <a:cubicBezTo>
                    <a:pt x="2139" y="91"/>
                    <a:pt x="2114" y="115"/>
                    <a:pt x="2096" y="164"/>
                  </a:cubicBezTo>
                  <a:cubicBezTo>
                    <a:pt x="2013" y="259"/>
                    <a:pt x="1905" y="319"/>
                    <a:pt x="1774" y="343"/>
                  </a:cubicBezTo>
                  <a:cubicBezTo>
                    <a:pt x="1767" y="337"/>
                    <a:pt x="1760" y="333"/>
                    <a:pt x="1754" y="329"/>
                  </a:cubicBezTo>
                  <a:lnTo>
                    <a:pt x="1754" y="329"/>
                  </a:lnTo>
                  <a:cubicBezTo>
                    <a:pt x="1854" y="314"/>
                    <a:pt x="1931" y="266"/>
                    <a:pt x="1965" y="152"/>
                  </a:cubicBezTo>
                  <a:cubicBezTo>
                    <a:pt x="1862" y="57"/>
                    <a:pt x="1722" y="4"/>
                    <a:pt x="1601" y="4"/>
                  </a:cubicBezTo>
                  <a:cubicBezTo>
                    <a:pt x="1540" y="4"/>
                    <a:pt x="1485" y="17"/>
                    <a:pt x="1441" y="45"/>
                  </a:cubicBezTo>
                  <a:cubicBezTo>
                    <a:pt x="1355" y="99"/>
                    <a:pt x="1282" y="119"/>
                    <a:pt x="1211" y="119"/>
                  </a:cubicBezTo>
                  <a:cubicBezTo>
                    <a:pt x="1096" y="119"/>
                    <a:pt x="991" y="66"/>
                    <a:pt x="858" y="21"/>
                  </a:cubicBezTo>
                  <a:cubicBezTo>
                    <a:pt x="810" y="5"/>
                    <a:pt x="758" y="0"/>
                    <a:pt x="70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90" name="Google Shape;4990;p32"/>
            <p:cNvSpPr/>
            <p:nvPr/>
          </p:nvSpPr>
          <p:spPr>
            <a:xfrm>
              <a:off x="5851600" y="2375000"/>
              <a:ext cx="71925" cy="16625"/>
            </a:xfrm>
            <a:custGeom>
              <a:avLst/>
              <a:gdLst/>
              <a:ahLst/>
              <a:cxnLst/>
              <a:rect l="l" t="t" r="r" b="b"/>
              <a:pathLst>
                <a:path w="2877" h="665" extrusionOk="0">
                  <a:moveTo>
                    <a:pt x="671" y="1"/>
                  </a:moveTo>
                  <a:cubicBezTo>
                    <a:pt x="434" y="1"/>
                    <a:pt x="204" y="36"/>
                    <a:pt x="1" y="220"/>
                  </a:cubicBezTo>
                  <a:cubicBezTo>
                    <a:pt x="61" y="303"/>
                    <a:pt x="108" y="398"/>
                    <a:pt x="144" y="482"/>
                  </a:cubicBezTo>
                  <a:cubicBezTo>
                    <a:pt x="843" y="569"/>
                    <a:pt x="1533" y="664"/>
                    <a:pt x="2216" y="664"/>
                  </a:cubicBezTo>
                  <a:cubicBezTo>
                    <a:pt x="2371" y="664"/>
                    <a:pt x="2526" y="659"/>
                    <a:pt x="2680" y="648"/>
                  </a:cubicBezTo>
                  <a:cubicBezTo>
                    <a:pt x="2739" y="613"/>
                    <a:pt x="2847" y="601"/>
                    <a:pt x="2858" y="553"/>
                  </a:cubicBezTo>
                  <a:cubicBezTo>
                    <a:pt x="2877" y="488"/>
                    <a:pt x="2831" y="481"/>
                    <a:pt x="2781" y="481"/>
                  </a:cubicBezTo>
                  <a:cubicBezTo>
                    <a:pt x="2767" y="481"/>
                    <a:pt x="2753" y="482"/>
                    <a:pt x="2739" y="482"/>
                  </a:cubicBezTo>
                  <a:cubicBezTo>
                    <a:pt x="2585" y="470"/>
                    <a:pt x="2406" y="494"/>
                    <a:pt x="2311" y="339"/>
                  </a:cubicBezTo>
                  <a:cubicBezTo>
                    <a:pt x="2175" y="60"/>
                    <a:pt x="1958" y="30"/>
                    <a:pt x="1734" y="30"/>
                  </a:cubicBezTo>
                  <a:cubicBezTo>
                    <a:pt x="1672" y="30"/>
                    <a:pt x="1610" y="32"/>
                    <a:pt x="1549" y="32"/>
                  </a:cubicBezTo>
                  <a:cubicBezTo>
                    <a:pt x="1462" y="32"/>
                    <a:pt x="1377" y="28"/>
                    <a:pt x="1299" y="5"/>
                  </a:cubicBezTo>
                  <a:cubicBezTo>
                    <a:pt x="1239" y="12"/>
                    <a:pt x="1178" y="14"/>
                    <a:pt x="1118" y="14"/>
                  </a:cubicBezTo>
                  <a:cubicBezTo>
                    <a:pt x="969" y="14"/>
                    <a:pt x="819" y="1"/>
                    <a:pt x="67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91" name="Google Shape;4991;p32"/>
            <p:cNvSpPr/>
            <p:nvPr/>
          </p:nvSpPr>
          <p:spPr>
            <a:xfrm>
              <a:off x="5271775" y="2507575"/>
              <a:ext cx="81575" cy="16075"/>
            </a:xfrm>
            <a:custGeom>
              <a:avLst/>
              <a:gdLst/>
              <a:ahLst/>
              <a:cxnLst/>
              <a:rect l="l" t="t" r="r" b="b"/>
              <a:pathLst>
                <a:path w="3263" h="643" extrusionOk="0">
                  <a:moveTo>
                    <a:pt x="2686" y="313"/>
                  </a:moveTo>
                  <a:cubicBezTo>
                    <a:pt x="2693" y="313"/>
                    <a:pt x="2712" y="326"/>
                    <a:pt x="2739" y="358"/>
                  </a:cubicBezTo>
                  <a:cubicBezTo>
                    <a:pt x="2753" y="368"/>
                    <a:pt x="2764" y="372"/>
                    <a:pt x="2773" y="372"/>
                  </a:cubicBezTo>
                  <a:cubicBezTo>
                    <a:pt x="2788" y="372"/>
                    <a:pt x="2795" y="361"/>
                    <a:pt x="2799" y="350"/>
                  </a:cubicBezTo>
                  <a:lnTo>
                    <a:pt x="2799" y="350"/>
                  </a:lnTo>
                  <a:cubicBezTo>
                    <a:pt x="2799" y="355"/>
                    <a:pt x="2799" y="362"/>
                    <a:pt x="2799" y="370"/>
                  </a:cubicBezTo>
                  <a:cubicBezTo>
                    <a:pt x="2799" y="376"/>
                    <a:pt x="2799" y="382"/>
                    <a:pt x="2800" y="386"/>
                  </a:cubicBezTo>
                  <a:lnTo>
                    <a:pt x="2800" y="386"/>
                  </a:lnTo>
                  <a:cubicBezTo>
                    <a:pt x="2774" y="382"/>
                    <a:pt x="2749" y="374"/>
                    <a:pt x="2727" y="358"/>
                  </a:cubicBezTo>
                  <a:cubicBezTo>
                    <a:pt x="2688" y="332"/>
                    <a:pt x="2677" y="313"/>
                    <a:pt x="2686" y="313"/>
                  </a:cubicBezTo>
                  <a:close/>
                  <a:moveTo>
                    <a:pt x="715" y="1"/>
                  </a:moveTo>
                  <a:cubicBezTo>
                    <a:pt x="513" y="13"/>
                    <a:pt x="286" y="1"/>
                    <a:pt x="108" y="156"/>
                  </a:cubicBezTo>
                  <a:cubicBezTo>
                    <a:pt x="1" y="453"/>
                    <a:pt x="334" y="358"/>
                    <a:pt x="405" y="489"/>
                  </a:cubicBezTo>
                  <a:cubicBezTo>
                    <a:pt x="443" y="481"/>
                    <a:pt x="480" y="478"/>
                    <a:pt x="517" y="478"/>
                  </a:cubicBezTo>
                  <a:cubicBezTo>
                    <a:pt x="716" y="478"/>
                    <a:pt x="913" y="575"/>
                    <a:pt x="1111" y="575"/>
                  </a:cubicBezTo>
                  <a:cubicBezTo>
                    <a:pt x="1204" y="575"/>
                    <a:pt x="1299" y="553"/>
                    <a:pt x="1394" y="489"/>
                  </a:cubicBezTo>
                  <a:cubicBezTo>
                    <a:pt x="1417" y="465"/>
                    <a:pt x="1453" y="429"/>
                    <a:pt x="1477" y="417"/>
                  </a:cubicBezTo>
                  <a:lnTo>
                    <a:pt x="1477" y="417"/>
                  </a:lnTo>
                  <a:cubicBezTo>
                    <a:pt x="1453" y="453"/>
                    <a:pt x="1417" y="477"/>
                    <a:pt x="1394" y="489"/>
                  </a:cubicBezTo>
                  <a:cubicBezTo>
                    <a:pt x="1661" y="610"/>
                    <a:pt x="1936" y="642"/>
                    <a:pt x="2212" y="642"/>
                  </a:cubicBezTo>
                  <a:cubicBezTo>
                    <a:pt x="2542" y="642"/>
                    <a:pt x="2875" y="595"/>
                    <a:pt x="3201" y="595"/>
                  </a:cubicBezTo>
                  <a:cubicBezTo>
                    <a:pt x="3222" y="595"/>
                    <a:pt x="3242" y="596"/>
                    <a:pt x="3263" y="596"/>
                  </a:cubicBezTo>
                  <a:cubicBezTo>
                    <a:pt x="3241" y="408"/>
                    <a:pt x="3160" y="369"/>
                    <a:pt x="3063" y="369"/>
                  </a:cubicBezTo>
                  <a:cubicBezTo>
                    <a:pt x="2995" y="369"/>
                    <a:pt x="2919" y="389"/>
                    <a:pt x="2849" y="390"/>
                  </a:cubicBezTo>
                  <a:lnTo>
                    <a:pt x="2849" y="390"/>
                  </a:lnTo>
                  <a:cubicBezTo>
                    <a:pt x="2873" y="370"/>
                    <a:pt x="2894" y="338"/>
                    <a:pt x="2879" y="338"/>
                  </a:cubicBezTo>
                  <a:cubicBezTo>
                    <a:pt x="2875" y="338"/>
                    <a:pt x="2868" y="340"/>
                    <a:pt x="2858" y="346"/>
                  </a:cubicBezTo>
                  <a:cubicBezTo>
                    <a:pt x="2894" y="286"/>
                    <a:pt x="2882" y="239"/>
                    <a:pt x="2822" y="191"/>
                  </a:cubicBezTo>
                  <a:cubicBezTo>
                    <a:pt x="2771" y="146"/>
                    <a:pt x="2723" y="125"/>
                    <a:pt x="2672" y="125"/>
                  </a:cubicBezTo>
                  <a:cubicBezTo>
                    <a:pt x="2630" y="125"/>
                    <a:pt x="2586" y="140"/>
                    <a:pt x="2537" y="167"/>
                  </a:cubicBezTo>
                  <a:cubicBezTo>
                    <a:pt x="2489" y="167"/>
                    <a:pt x="2429" y="179"/>
                    <a:pt x="2382" y="179"/>
                  </a:cubicBezTo>
                  <a:cubicBezTo>
                    <a:pt x="2302" y="129"/>
                    <a:pt x="2216" y="117"/>
                    <a:pt x="2128" y="117"/>
                  </a:cubicBezTo>
                  <a:cubicBezTo>
                    <a:pt x="2043" y="117"/>
                    <a:pt x="1957" y="128"/>
                    <a:pt x="1873" y="128"/>
                  </a:cubicBezTo>
                  <a:cubicBezTo>
                    <a:pt x="1836" y="128"/>
                    <a:pt x="1799" y="126"/>
                    <a:pt x="1763" y="120"/>
                  </a:cubicBezTo>
                  <a:cubicBezTo>
                    <a:pt x="1656" y="120"/>
                    <a:pt x="1548" y="108"/>
                    <a:pt x="1453" y="60"/>
                  </a:cubicBezTo>
                  <a:cubicBezTo>
                    <a:pt x="1370" y="36"/>
                    <a:pt x="1310" y="13"/>
                    <a:pt x="1239" y="13"/>
                  </a:cubicBezTo>
                  <a:cubicBezTo>
                    <a:pt x="1132" y="1"/>
                    <a:pt x="1036" y="1"/>
                    <a:pt x="92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92" name="Google Shape;4992;p32"/>
            <p:cNvSpPr/>
            <p:nvPr/>
          </p:nvSpPr>
          <p:spPr>
            <a:xfrm>
              <a:off x="5432225" y="2546225"/>
              <a:ext cx="79775" cy="14975"/>
            </a:xfrm>
            <a:custGeom>
              <a:avLst/>
              <a:gdLst/>
              <a:ahLst/>
              <a:cxnLst/>
              <a:rect l="l" t="t" r="r" b="b"/>
              <a:pathLst>
                <a:path w="3191" h="599" extrusionOk="0">
                  <a:moveTo>
                    <a:pt x="1541" y="0"/>
                  </a:moveTo>
                  <a:cubicBezTo>
                    <a:pt x="1421" y="0"/>
                    <a:pt x="1298" y="117"/>
                    <a:pt x="1180" y="117"/>
                  </a:cubicBezTo>
                  <a:cubicBezTo>
                    <a:pt x="1164" y="117"/>
                    <a:pt x="1147" y="115"/>
                    <a:pt x="1131" y="110"/>
                  </a:cubicBezTo>
                  <a:cubicBezTo>
                    <a:pt x="1131" y="134"/>
                    <a:pt x="1131" y="169"/>
                    <a:pt x="1107" y="169"/>
                  </a:cubicBezTo>
                  <a:cubicBezTo>
                    <a:pt x="1100" y="171"/>
                    <a:pt x="1092" y="172"/>
                    <a:pt x="1085" y="172"/>
                  </a:cubicBezTo>
                  <a:cubicBezTo>
                    <a:pt x="1039" y="172"/>
                    <a:pt x="1011" y="139"/>
                    <a:pt x="1000" y="98"/>
                  </a:cubicBezTo>
                  <a:lnTo>
                    <a:pt x="0" y="98"/>
                  </a:lnTo>
                  <a:cubicBezTo>
                    <a:pt x="0" y="273"/>
                    <a:pt x="75" y="311"/>
                    <a:pt x="172" y="311"/>
                  </a:cubicBezTo>
                  <a:cubicBezTo>
                    <a:pt x="245" y="311"/>
                    <a:pt x="332" y="288"/>
                    <a:pt x="407" y="288"/>
                  </a:cubicBezTo>
                  <a:cubicBezTo>
                    <a:pt x="480" y="288"/>
                    <a:pt x="543" y="310"/>
                    <a:pt x="572" y="395"/>
                  </a:cubicBezTo>
                  <a:cubicBezTo>
                    <a:pt x="572" y="431"/>
                    <a:pt x="583" y="467"/>
                    <a:pt x="583" y="515"/>
                  </a:cubicBezTo>
                  <a:cubicBezTo>
                    <a:pt x="1238" y="515"/>
                    <a:pt x="1905" y="526"/>
                    <a:pt x="2572" y="526"/>
                  </a:cubicBezTo>
                  <a:cubicBezTo>
                    <a:pt x="2679" y="571"/>
                    <a:pt x="2787" y="598"/>
                    <a:pt x="2896" y="598"/>
                  </a:cubicBezTo>
                  <a:cubicBezTo>
                    <a:pt x="2992" y="598"/>
                    <a:pt x="3090" y="577"/>
                    <a:pt x="3191" y="526"/>
                  </a:cubicBezTo>
                  <a:cubicBezTo>
                    <a:pt x="3145" y="412"/>
                    <a:pt x="3056" y="288"/>
                    <a:pt x="2965" y="288"/>
                  </a:cubicBezTo>
                  <a:cubicBezTo>
                    <a:pt x="2961" y="288"/>
                    <a:pt x="2957" y="288"/>
                    <a:pt x="2953" y="288"/>
                  </a:cubicBezTo>
                  <a:cubicBezTo>
                    <a:pt x="2900" y="298"/>
                    <a:pt x="2848" y="303"/>
                    <a:pt x="2797" y="303"/>
                  </a:cubicBezTo>
                  <a:cubicBezTo>
                    <a:pt x="2454" y="303"/>
                    <a:pt x="2148" y="105"/>
                    <a:pt x="1816" y="105"/>
                  </a:cubicBezTo>
                  <a:cubicBezTo>
                    <a:pt x="1786" y="105"/>
                    <a:pt x="1757" y="106"/>
                    <a:pt x="1726" y="110"/>
                  </a:cubicBezTo>
                  <a:lnTo>
                    <a:pt x="1703" y="157"/>
                  </a:lnTo>
                  <a:lnTo>
                    <a:pt x="1715" y="110"/>
                  </a:lnTo>
                  <a:cubicBezTo>
                    <a:pt x="1658" y="28"/>
                    <a:pt x="1599" y="0"/>
                    <a:pt x="154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93" name="Google Shape;4993;p32"/>
            <p:cNvSpPr/>
            <p:nvPr/>
          </p:nvSpPr>
          <p:spPr>
            <a:xfrm>
              <a:off x="5575375" y="2441425"/>
              <a:ext cx="90375" cy="10525"/>
            </a:xfrm>
            <a:custGeom>
              <a:avLst/>
              <a:gdLst/>
              <a:ahLst/>
              <a:cxnLst/>
              <a:rect l="l" t="t" r="r" b="b"/>
              <a:pathLst>
                <a:path w="3615" h="421" extrusionOk="0">
                  <a:moveTo>
                    <a:pt x="717" y="0"/>
                  </a:moveTo>
                  <a:cubicBezTo>
                    <a:pt x="477" y="0"/>
                    <a:pt x="238" y="27"/>
                    <a:pt x="1" y="123"/>
                  </a:cubicBezTo>
                  <a:lnTo>
                    <a:pt x="1" y="254"/>
                  </a:lnTo>
                  <a:cubicBezTo>
                    <a:pt x="145" y="378"/>
                    <a:pt x="303" y="402"/>
                    <a:pt x="466" y="402"/>
                  </a:cubicBezTo>
                  <a:cubicBezTo>
                    <a:pt x="566" y="402"/>
                    <a:pt x="667" y="393"/>
                    <a:pt x="768" y="393"/>
                  </a:cubicBezTo>
                  <a:cubicBezTo>
                    <a:pt x="802" y="393"/>
                    <a:pt x="836" y="394"/>
                    <a:pt x="870" y="396"/>
                  </a:cubicBezTo>
                  <a:lnTo>
                    <a:pt x="1001" y="396"/>
                  </a:lnTo>
                  <a:cubicBezTo>
                    <a:pt x="1079" y="301"/>
                    <a:pt x="1176" y="262"/>
                    <a:pt x="1279" y="262"/>
                  </a:cubicBezTo>
                  <a:cubicBezTo>
                    <a:pt x="1317" y="262"/>
                    <a:pt x="1355" y="268"/>
                    <a:pt x="1394" y="277"/>
                  </a:cubicBezTo>
                  <a:cubicBezTo>
                    <a:pt x="1714" y="397"/>
                    <a:pt x="2040" y="417"/>
                    <a:pt x="2371" y="417"/>
                  </a:cubicBezTo>
                  <a:cubicBezTo>
                    <a:pt x="2528" y="417"/>
                    <a:pt x="2686" y="412"/>
                    <a:pt x="2845" y="412"/>
                  </a:cubicBezTo>
                  <a:cubicBezTo>
                    <a:pt x="2948" y="412"/>
                    <a:pt x="3052" y="414"/>
                    <a:pt x="3156" y="420"/>
                  </a:cubicBezTo>
                  <a:cubicBezTo>
                    <a:pt x="3193" y="343"/>
                    <a:pt x="3269" y="335"/>
                    <a:pt x="3349" y="335"/>
                  </a:cubicBezTo>
                  <a:cubicBezTo>
                    <a:pt x="3369" y="335"/>
                    <a:pt x="3389" y="336"/>
                    <a:pt x="3408" y="336"/>
                  </a:cubicBezTo>
                  <a:cubicBezTo>
                    <a:pt x="3517" y="336"/>
                    <a:pt x="3615" y="321"/>
                    <a:pt x="3609" y="135"/>
                  </a:cubicBezTo>
                  <a:cubicBezTo>
                    <a:pt x="2906" y="87"/>
                    <a:pt x="2204" y="75"/>
                    <a:pt x="1513" y="39"/>
                  </a:cubicBezTo>
                  <a:cubicBezTo>
                    <a:pt x="1250" y="33"/>
                    <a:pt x="983" y="0"/>
                    <a:pt x="71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94" name="Google Shape;4994;p32"/>
            <p:cNvSpPr/>
            <p:nvPr/>
          </p:nvSpPr>
          <p:spPr>
            <a:xfrm>
              <a:off x="5317025" y="2448200"/>
              <a:ext cx="94100" cy="7900"/>
            </a:xfrm>
            <a:custGeom>
              <a:avLst/>
              <a:gdLst/>
              <a:ahLst/>
              <a:cxnLst/>
              <a:rect l="l" t="t" r="r" b="b"/>
              <a:pathLst>
                <a:path w="3764" h="316" extrusionOk="0">
                  <a:moveTo>
                    <a:pt x="1911" y="0"/>
                  </a:moveTo>
                  <a:cubicBezTo>
                    <a:pt x="1584" y="0"/>
                    <a:pt x="1256" y="6"/>
                    <a:pt x="929" y="30"/>
                  </a:cubicBezTo>
                  <a:cubicBezTo>
                    <a:pt x="915" y="31"/>
                    <a:pt x="901" y="31"/>
                    <a:pt x="887" y="31"/>
                  </a:cubicBezTo>
                  <a:cubicBezTo>
                    <a:pt x="732" y="31"/>
                    <a:pt x="570" y="1"/>
                    <a:pt x="413" y="1"/>
                  </a:cubicBezTo>
                  <a:cubicBezTo>
                    <a:pt x="267" y="1"/>
                    <a:pt x="126" y="27"/>
                    <a:pt x="0" y="125"/>
                  </a:cubicBezTo>
                  <a:cubicBezTo>
                    <a:pt x="72" y="268"/>
                    <a:pt x="238" y="185"/>
                    <a:pt x="310" y="292"/>
                  </a:cubicBezTo>
                  <a:cubicBezTo>
                    <a:pt x="635" y="292"/>
                    <a:pt x="961" y="297"/>
                    <a:pt x="1290" y="297"/>
                  </a:cubicBezTo>
                  <a:cubicBezTo>
                    <a:pt x="1454" y="297"/>
                    <a:pt x="1620" y="296"/>
                    <a:pt x="1786" y="292"/>
                  </a:cubicBezTo>
                  <a:cubicBezTo>
                    <a:pt x="1860" y="289"/>
                    <a:pt x="1934" y="288"/>
                    <a:pt x="2009" y="288"/>
                  </a:cubicBezTo>
                  <a:cubicBezTo>
                    <a:pt x="2369" y="288"/>
                    <a:pt x="2736" y="315"/>
                    <a:pt x="3105" y="315"/>
                  </a:cubicBezTo>
                  <a:cubicBezTo>
                    <a:pt x="3312" y="315"/>
                    <a:pt x="3519" y="307"/>
                    <a:pt x="3727" y="280"/>
                  </a:cubicBezTo>
                  <a:cubicBezTo>
                    <a:pt x="3763" y="108"/>
                    <a:pt x="3676" y="88"/>
                    <a:pt x="3579" y="88"/>
                  </a:cubicBezTo>
                  <a:cubicBezTo>
                    <a:pt x="3549" y="88"/>
                    <a:pt x="3517" y="90"/>
                    <a:pt x="3489" y="90"/>
                  </a:cubicBezTo>
                  <a:cubicBezTo>
                    <a:pt x="3458" y="84"/>
                    <a:pt x="3426" y="82"/>
                    <a:pt x="3394" y="82"/>
                  </a:cubicBezTo>
                  <a:cubicBezTo>
                    <a:pt x="3317" y="82"/>
                    <a:pt x="3238" y="93"/>
                    <a:pt x="3160" y="93"/>
                  </a:cubicBezTo>
                  <a:cubicBezTo>
                    <a:pt x="3067" y="93"/>
                    <a:pt x="2975" y="77"/>
                    <a:pt x="2894" y="6"/>
                  </a:cubicBezTo>
                  <a:cubicBezTo>
                    <a:pt x="2566" y="6"/>
                    <a:pt x="2239" y="0"/>
                    <a:pt x="191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95" name="Google Shape;4995;p32"/>
            <p:cNvSpPr/>
            <p:nvPr/>
          </p:nvSpPr>
          <p:spPr>
            <a:xfrm>
              <a:off x="5372975" y="2303350"/>
              <a:ext cx="55700" cy="23475"/>
            </a:xfrm>
            <a:custGeom>
              <a:avLst/>
              <a:gdLst/>
              <a:ahLst/>
              <a:cxnLst/>
              <a:rect l="l" t="t" r="r" b="b"/>
              <a:pathLst>
                <a:path w="2228" h="939" extrusionOk="0">
                  <a:moveTo>
                    <a:pt x="1070" y="0"/>
                  </a:moveTo>
                  <a:cubicBezTo>
                    <a:pt x="990" y="0"/>
                    <a:pt x="908" y="2"/>
                    <a:pt x="822" y="2"/>
                  </a:cubicBezTo>
                  <a:cubicBezTo>
                    <a:pt x="560" y="14"/>
                    <a:pt x="298" y="74"/>
                    <a:pt x="108" y="288"/>
                  </a:cubicBezTo>
                  <a:cubicBezTo>
                    <a:pt x="60" y="324"/>
                    <a:pt x="36" y="383"/>
                    <a:pt x="1" y="443"/>
                  </a:cubicBezTo>
                  <a:cubicBezTo>
                    <a:pt x="1" y="502"/>
                    <a:pt x="1" y="562"/>
                    <a:pt x="48" y="621"/>
                  </a:cubicBezTo>
                  <a:cubicBezTo>
                    <a:pt x="179" y="705"/>
                    <a:pt x="358" y="621"/>
                    <a:pt x="501" y="728"/>
                  </a:cubicBezTo>
                  <a:cubicBezTo>
                    <a:pt x="742" y="892"/>
                    <a:pt x="1006" y="908"/>
                    <a:pt x="1281" y="908"/>
                  </a:cubicBezTo>
                  <a:cubicBezTo>
                    <a:pt x="1346" y="908"/>
                    <a:pt x="1411" y="907"/>
                    <a:pt x="1477" y="907"/>
                  </a:cubicBezTo>
                  <a:cubicBezTo>
                    <a:pt x="1559" y="927"/>
                    <a:pt x="1639" y="938"/>
                    <a:pt x="1715" y="938"/>
                  </a:cubicBezTo>
                  <a:cubicBezTo>
                    <a:pt x="1904" y="938"/>
                    <a:pt x="2075" y="873"/>
                    <a:pt x="2227" y="728"/>
                  </a:cubicBezTo>
                  <a:cubicBezTo>
                    <a:pt x="2103" y="626"/>
                    <a:pt x="1962" y="601"/>
                    <a:pt x="1815" y="601"/>
                  </a:cubicBezTo>
                  <a:cubicBezTo>
                    <a:pt x="1684" y="601"/>
                    <a:pt x="1547" y="621"/>
                    <a:pt x="1414" y="621"/>
                  </a:cubicBezTo>
                  <a:cubicBezTo>
                    <a:pt x="1283" y="621"/>
                    <a:pt x="1154" y="602"/>
                    <a:pt x="1037" y="526"/>
                  </a:cubicBezTo>
                  <a:cubicBezTo>
                    <a:pt x="1092" y="398"/>
                    <a:pt x="1175" y="368"/>
                    <a:pt x="1265" y="368"/>
                  </a:cubicBezTo>
                  <a:cubicBezTo>
                    <a:pt x="1342" y="368"/>
                    <a:pt x="1425" y="390"/>
                    <a:pt x="1499" y="390"/>
                  </a:cubicBezTo>
                  <a:cubicBezTo>
                    <a:pt x="1564" y="390"/>
                    <a:pt x="1623" y="373"/>
                    <a:pt x="1668" y="312"/>
                  </a:cubicBezTo>
                  <a:cubicBezTo>
                    <a:pt x="1691" y="252"/>
                    <a:pt x="1691" y="193"/>
                    <a:pt x="1632" y="121"/>
                  </a:cubicBezTo>
                  <a:cubicBezTo>
                    <a:pt x="1572" y="74"/>
                    <a:pt x="1513" y="50"/>
                    <a:pt x="1429" y="26"/>
                  </a:cubicBezTo>
                  <a:cubicBezTo>
                    <a:pt x="1308" y="4"/>
                    <a:pt x="1191" y="0"/>
                    <a:pt x="107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96" name="Google Shape;4996;p32"/>
            <p:cNvSpPr/>
            <p:nvPr/>
          </p:nvSpPr>
          <p:spPr>
            <a:xfrm>
              <a:off x="5497400" y="2409350"/>
              <a:ext cx="92725" cy="10850"/>
            </a:xfrm>
            <a:custGeom>
              <a:avLst/>
              <a:gdLst/>
              <a:ahLst/>
              <a:cxnLst/>
              <a:rect l="l" t="t" r="r" b="b"/>
              <a:pathLst>
                <a:path w="3709" h="434" extrusionOk="0">
                  <a:moveTo>
                    <a:pt x="1" y="1"/>
                  </a:moveTo>
                  <a:cubicBezTo>
                    <a:pt x="417" y="310"/>
                    <a:pt x="810" y="405"/>
                    <a:pt x="1251" y="405"/>
                  </a:cubicBezTo>
                  <a:lnTo>
                    <a:pt x="3537" y="405"/>
                  </a:lnTo>
                  <a:cubicBezTo>
                    <a:pt x="3582" y="425"/>
                    <a:pt x="3616" y="434"/>
                    <a:pt x="3641" y="434"/>
                  </a:cubicBezTo>
                  <a:cubicBezTo>
                    <a:pt x="3707" y="434"/>
                    <a:pt x="3709" y="370"/>
                    <a:pt x="3691" y="275"/>
                  </a:cubicBezTo>
                  <a:cubicBezTo>
                    <a:pt x="2477" y="179"/>
                    <a:pt x="1275" y="96"/>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97" name="Google Shape;4997;p32"/>
            <p:cNvSpPr/>
            <p:nvPr/>
          </p:nvSpPr>
          <p:spPr>
            <a:xfrm>
              <a:off x="5266425" y="2306950"/>
              <a:ext cx="41700" cy="53300"/>
            </a:xfrm>
            <a:custGeom>
              <a:avLst/>
              <a:gdLst/>
              <a:ahLst/>
              <a:cxnLst/>
              <a:rect l="l" t="t" r="r" b="b"/>
              <a:pathLst>
                <a:path w="1668" h="2132" extrusionOk="0">
                  <a:moveTo>
                    <a:pt x="1244" y="0"/>
                  </a:moveTo>
                  <a:cubicBezTo>
                    <a:pt x="1210" y="0"/>
                    <a:pt x="1177" y="15"/>
                    <a:pt x="1143" y="49"/>
                  </a:cubicBezTo>
                  <a:cubicBezTo>
                    <a:pt x="1084" y="84"/>
                    <a:pt x="1036" y="120"/>
                    <a:pt x="989" y="168"/>
                  </a:cubicBezTo>
                  <a:cubicBezTo>
                    <a:pt x="750" y="441"/>
                    <a:pt x="560" y="715"/>
                    <a:pt x="477" y="1073"/>
                  </a:cubicBezTo>
                  <a:cubicBezTo>
                    <a:pt x="429" y="1120"/>
                    <a:pt x="381" y="1180"/>
                    <a:pt x="334" y="1227"/>
                  </a:cubicBezTo>
                  <a:cubicBezTo>
                    <a:pt x="298" y="1275"/>
                    <a:pt x="238" y="1311"/>
                    <a:pt x="203" y="1370"/>
                  </a:cubicBezTo>
                  <a:cubicBezTo>
                    <a:pt x="96" y="1430"/>
                    <a:pt x="143" y="1584"/>
                    <a:pt x="36" y="1644"/>
                  </a:cubicBezTo>
                  <a:lnTo>
                    <a:pt x="36" y="1656"/>
                  </a:lnTo>
                  <a:cubicBezTo>
                    <a:pt x="12" y="1692"/>
                    <a:pt x="0" y="1727"/>
                    <a:pt x="12" y="1787"/>
                  </a:cubicBezTo>
                  <a:cubicBezTo>
                    <a:pt x="36" y="1846"/>
                    <a:pt x="96" y="1894"/>
                    <a:pt x="119" y="1965"/>
                  </a:cubicBezTo>
                  <a:cubicBezTo>
                    <a:pt x="119" y="2013"/>
                    <a:pt x="143" y="2061"/>
                    <a:pt x="191" y="2073"/>
                  </a:cubicBezTo>
                  <a:cubicBezTo>
                    <a:pt x="238" y="2073"/>
                    <a:pt x="274" y="2085"/>
                    <a:pt x="322" y="2085"/>
                  </a:cubicBezTo>
                  <a:cubicBezTo>
                    <a:pt x="385" y="2109"/>
                    <a:pt x="448" y="2131"/>
                    <a:pt x="500" y="2131"/>
                  </a:cubicBezTo>
                  <a:cubicBezTo>
                    <a:pt x="575" y="2131"/>
                    <a:pt x="626" y="2085"/>
                    <a:pt x="619" y="1930"/>
                  </a:cubicBezTo>
                  <a:cubicBezTo>
                    <a:pt x="453" y="1811"/>
                    <a:pt x="536" y="1692"/>
                    <a:pt x="619" y="1573"/>
                  </a:cubicBezTo>
                  <a:cubicBezTo>
                    <a:pt x="953" y="1096"/>
                    <a:pt x="1262" y="620"/>
                    <a:pt x="1631" y="180"/>
                  </a:cubicBezTo>
                  <a:cubicBezTo>
                    <a:pt x="1667" y="144"/>
                    <a:pt x="1643" y="96"/>
                    <a:pt x="1608" y="60"/>
                  </a:cubicBezTo>
                  <a:cubicBezTo>
                    <a:pt x="1500" y="49"/>
                    <a:pt x="1405" y="37"/>
                    <a:pt x="1322" y="25"/>
                  </a:cubicBezTo>
                  <a:cubicBezTo>
                    <a:pt x="1296" y="9"/>
                    <a:pt x="1270" y="0"/>
                    <a:pt x="124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98" name="Google Shape;4998;p32"/>
            <p:cNvSpPr/>
            <p:nvPr/>
          </p:nvSpPr>
          <p:spPr>
            <a:xfrm>
              <a:off x="5251825" y="2498350"/>
              <a:ext cx="63725" cy="17525"/>
            </a:xfrm>
            <a:custGeom>
              <a:avLst/>
              <a:gdLst/>
              <a:ahLst/>
              <a:cxnLst/>
              <a:rect l="l" t="t" r="r" b="b"/>
              <a:pathLst>
                <a:path w="2549" h="701" extrusionOk="0">
                  <a:moveTo>
                    <a:pt x="2251" y="1"/>
                  </a:moveTo>
                  <a:cubicBezTo>
                    <a:pt x="2192" y="1"/>
                    <a:pt x="2132" y="1"/>
                    <a:pt x="2073" y="24"/>
                  </a:cubicBezTo>
                  <a:cubicBezTo>
                    <a:pt x="2013" y="48"/>
                    <a:pt x="1954" y="48"/>
                    <a:pt x="1894" y="48"/>
                  </a:cubicBezTo>
                  <a:cubicBezTo>
                    <a:pt x="1811" y="30"/>
                    <a:pt x="1727" y="30"/>
                    <a:pt x="1644" y="30"/>
                  </a:cubicBezTo>
                  <a:cubicBezTo>
                    <a:pt x="1561" y="30"/>
                    <a:pt x="1477" y="30"/>
                    <a:pt x="1394" y="13"/>
                  </a:cubicBezTo>
                  <a:cubicBezTo>
                    <a:pt x="1334" y="7"/>
                    <a:pt x="1281" y="4"/>
                    <a:pt x="1229" y="4"/>
                  </a:cubicBezTo>
                  <a:cubicBezTo>
                    <a:pt x="1177" y="4"/>
                    <a:pt x="1126" y="7"/>
                    <a:pt x="1072" y="13"/>
                  </a:cubicBezTo>
                  <a:cubicBezTo>
                    <a:pt x="1032" y="10"/>
                    <a:pt x="992" y="8"/>
                    <a:pt x="952" y="8"/>
                  </a:cubicBezTo>
                  <a:cubicBezTo>
                    <a:pt x="647" y="8"/>
                    <a:pt x="344" y="85"/>
                    <a:pt x="60" y="179"/>
                  </a:cubicBezTo>
                  <a:cubicBezTo>
                    <a:pt x="49" y="227"/>
                    <a:pt x="49" y="263"/>
                    <a:pt x="25" y="310"/>
                  </a:cubicBezTo>
                  <a:cubicBezTo>
                    <a:pt x="1" y="417"/>
                    <a:pt x="60" y="489"/>
                    <a:pt x="132" y="548"/>
                  </a:cubicBezTo>
                  <a:cubicBezTo>
                    <a:pt x="203" y="608"/>
                    <a:pt x="287" y="655"/>
                    <a:pt x="382" y="679"/>
                  </a:cubicBezTo>
                  <a:cubicBezTo>
                    <a:pt x="427" y="694"/>
                    <a:pt x="472" y="701"/>
                    <a:pt x="515" y="701"/>
                  </a:cubicBezTo>
                  <a:cubicBezTo>
                    <a:pt x="575" y="701"/>
                    <a:pt x="631" y="688"/>
                    <a:pt x="680" y="667"/>
                  </a:cubicBezTo>
                  <a:cubicBezTo>
                    <a:pt x="842" y="542"/>
                    <a:pt x="1019" y="522"/>
                    <a:pt x="1195" y="522"/>
                  </a:cubicBezTo>
                  <a:cubicBezTo>
                    <a:pt x="1277" y="522"/>
                    <a:pt x="1359" y="526"/>
                    <a:pt x="1440" y="526"/>
                  </a:cubicBezTo>
                  <a:cubicBezTo>
                    <a:pt x="1465" y="526"/>
                    <a:pt x="1489" y="526"/>
                    <a:pt x="1513" y="525"/>
                  </a:cubicBezTo>
                  <a:cubicBezTo>
                    <a:pt x="1548" y="525"/>
                    <a:pt x="1584" y="521"/>
                    <a:pt x="1619" y="521"/>
                  </a:cubicBezTo>
                  <a:cubicBezTo>
                    <a:pt x="1681" y="521"/>
                    <a:pt x="1741" y="531"/>
                    <a:pt x="1787" y="584"/>
                  </a:cubicBezTo>
                  <a:cubicBezTo>
                    <a:pt x="1870" y="584"/>
                    <a:pt x="1977" y="560"/>
                    <a:pt x="2073" y="560"/>
                  </a:cubicBezTo>
                  <a:cubicBezTo>
                    <a:pt x="2073" y="548"/>
                    <a:pt x="2084" y="548"/>
                    <a:pt x="2108" y="536"/>
                  </a:cubicBezTo>
                  <a:cubicBezTo>
                    <a:pt x="2118" y="533"/>
                    <a:pt x="2127" y="532"/>
                    <a:pt x="2135" y="532"/>
                  </a:cubicBezTo>
                  <a:cubicBezTo>
                    <a:pt x="2158" y="532"/>
                    <a:pt x="2177" y="543"/>
                    <a:pt x="2204" y="560"/>
                  </a:cubicBezTo>
                  <a:lnTo>
                    <a:pt x="2489" y="560"/>
                  </a:lnTo>
                  <a:cubicBezTo>
                    <a:pt x="2549" y="525"/>
                    <a:pt x="2549" y="477"/>
                    <a:pt x="2501" y="477"/>
                  </a:cubicBezTo>
                  <a:cubicBezTo>
                    <a:pt x="2442" y="429"/>
                    <a:pt x="2394" y="370"/>
                    <a:pt x="2346" y="322"/>
                  </a:cubicBezTo>
                  <a:cubicBezTo>
                    <a:pt x="2394" y="298"/>
                    <a:pt x="2430" y="239"/>
                    <a:pt x="2430" y="179"/>
                  </a:cubicBezTo>
                  <a:cubicBezTo>
                    <a:pt x="2394" y="84"/>
                    <a:pt x="2346" y="24"/>
                    <a:pt x="225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99" name="Google Shape;4999;p32"/>
            <p:cNvSpPr/>
            <p:nvPr/>
          </p:nvSpPr>
          <p:spPr>
            <a:xfrm>
              <a:off x="5750400" y="2587950"/>
              <a:ext cx="65825" cy="10150"/>
            </a:xfrm>
            <a:custGeom>
              <a:avLst/>
              <a:gdLst/>
              <a:ahLst/>
              <a:cxnLst/>
              <a:rect l="l" t="t" r="r" b="b"/>
              <a:pathLst>
                <a:path w="2633" h="406" extrusionOk="0">
                  <a:moveTo>
                    <a:pt x="322" y="0"/>
                  </a:moveTo>
                  <a:cubicBezTo>
                    <a:pt x="239" y="108"/>
                    <a:pt x="48" y="36"/>
                    <a:pt x="1" y="179"/>
                  </a:cubicBezTo>
                  <a:cubicBezTo>
                    <a:pt x="13" y="250"/>
                    <a:pt x="60" y="298"/>
                    <a:pt x="120" y="334"/>
                  </a:cubicBezTo>
                  <a:cubicBezTo>
                    <a:pt x="198" y="345"/>
                    <a:pt x="277" y="349"/>
                    <a:pt x="356" y="349"/>
                  </a:cubicBezTo>
                  <a:cubicBezTo>
                    <a:pt x="528" y="349"/>
                    <a:pt x="702" y="330"/>
                    <a:pt x="874" y="330"/>
                  </a:cubicBezTo>
                  <a:cubicBezTo>
                    <a:pt x="1029" y="330"/>
                    <a:pt x="1184" y="346"/>
                    <a:pt x="1334" y="405"/>
                  </a:cubicBezTo>
                  <a:lnTo>
                    <a:pt x="1727" y="405"/>
                  </a:lnTo>
                  <a:cubicBezTo>
                    <a:pt x="1805" y="336"/>
                    <a:pt x="1883" y="314"/>
                    <a:pt x="1961" y="314"/>
                  </a:cubicBezTo>
                  <a:cubicBezTo>
                    <a:pt x="2086" y="314"/>
                    <a:pt x="2210" y="371"/>
                    <a:pt x="2334" y="393"/>
                  </a:cubicBezTo>
                  <a:cubicBezTo>
                    <a:pt x="2347" y="394"/>
                    <a:pt x="2360" y="395"/>
                    <a:pt x="2373" y="395"/>
                  </a:cubicBezTo>
                  <a:cubicBezTo>
                    <a:pt x="2488" y="395"/>
                    <a:pt x="2587" y="345"/>
                    <a:pt x="2608" y="227"/>
                  </a:cubicBezTo>
                  <a:cubicBezTo>
                    <a:pt x="2632" y="12"/>
                    <a:pt x="2489" y="0"/>
                    <a:pt x="233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00" name="Google Shape;5000;p32"/>
            <p:cNvSpPr/>
            <p:nvPr/>
          </p:nvSpPr>
          <p:spPr>
            <a:xfrm>
              <a:off x="5352150" y="2425725"/>
              <a:ext cx="78300" cy="10550"/>
            </a:xfrm>
            <a:custGeom>
              <a:avLst/>
              <a:gdLst/>
              <a:ahLst/>
              <a:cxnLst/>
              <a:rect l="l" t="t" r="r" b="b"/>
              <a:pathLst>
                <a:path w="3132" h="422" extrusionOk="0">
                  <a:moveTo>
                    <a:pt x="1677" y="1"/>
                  </a:moveTo>
                  <a:cubicBezTo>
                    <a:pt x="1118" y="1"/>
                    <a:pt x="559" y="42"/>
                    <a:pt x="0" y="167"/>
                  </a:cubicBezTo>
                  <a:cubicBezTo>
                    <a:pt x="24" y="334"/>
                    <a:pt x="286" y="155"/>
                    <a:pt x="286" y="358"/>
                  </a:cubicBezTo>
                  <a:cubicBezTo>
                    <a:pt x="347" y="394"/>
                    <a:pt x="405" y="422"/>
                    <a:pt x="462" y="422"/>
                  </a:cubicBezTo>
                  <a:cubicBezTo>
                    <a:pt x="515" y="422"/>
                    <a:pt x="567" y="397"/>
                    <a:pt x="619" y="334"/>
                  </a:cubicBezTo>
                  <a:cubicBezTo>
                    <a:pt x="715" y="262"/>
                    <a:pt x="810" y="227"/>
                    <a:pt x="905" y="227"/>
                  </a:cubicBezTo>
                  <a:cubicBezTo>
                    <a:pt x="1000" y="227"/>
                    <a:pt x="1096" y="262"/>
                    <a:pt x="1191" y="334"/>
                  </a:cubicBezTo>
                  <a:cubicBezTo>
                    <a:pt x="1810" y="310"/>
                    <a:pt x="2429" y="310"/>
                    <a:pt x="3036" y="298"/>
                  </a:cubicBezTo>
                  <a:cubicBezTo>
                    <a:pt x="3132" y="227"/>
                    <a:pt x="3132" y="131"/>
                    <a:pt x="3036" y="60"/>
                  </a:cubicBezTo>
                  <a:cubicBezTo>
                    <a:pt x="2583" y="28"/>
                    <a:pt x="2130" y="1"/>
                    <a:pt x="167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01" name="Google Shape;5001;p32"/>
            <p:cNvSpPr/>
            <p:nvPr/>
          </p:nvSpPr>
          <p:spPr>
            <a:xfrm>
              <a:off x="5698625" y="2440225"/>
              <a:ext cx="67875" cy="11425"/>
            </a:xfrm>
            <a:custGeom>
              <a:avLst/>
              <a:gdLst/>
              <a:ahLst/>
              <a:cxnLst/>
              <a:rect l="l" t="t" r="r" b="b"/>
              <a:pathLst>
                <a:path w="2715" h="457" extrusionOk="0">
                  <a:moveTo>
                    <a:pt x="2211" y="1"/>
                  </a:moveTo>
                  <a:cubicBezTo>
                    <a:pt x="2069" y="1"/>
                    <a:pt x="1926" y="22"/>
                    <a:pt x="1786" y="28"/>
                  </a:cubicBezTo>
                  <a:cubicBezTo>
                    <a:pt x="1746" y="74"/>
                    <a:pt x="1702" y="98"/>
                    <a:pt x="1659" y="98"/>
                  </a:cubicBezTo>
                  <a:cubicBezTo>
                    <a:pt x="1613" y="98"/>
                    <a:pt x="1567" y="71"/>
                    <a:pt x="1524" y="16"/>
                  </a:cubicBezTo>
                  <a:cubicBezTo>
                    <a:pt x="1466" y="10"/>
                    <a:pt x="1407" y="8"/>
                    <a:pt x="1349" y="8"/>
                  </a:cubicBezTo>
                  <a:cubicBezTo>
                    <a:pt x="1054" y="8"/>
                    <a:pt x="758" y="69"/>
                    <a:pt x="456" y="69"/>
                  </a:cubicBezTo>
                  <a:cubicBezTo>
                    <a:pt x="329" y="69"/>
                    <a:pt x="201" y="59"/>
                    <a:pt x="72" y="28"/>
                  </a:cubicBezTo>
                  <a:lnTo>
                    <a:pt x="72" y="28"/>
                  </a:lnTo>
                  <a:cubicBezTo>
                    <a:pt x="12" y="123"/>
                    <a:pt x="0" y="206"/>
                    <a:pt x="95" y="302"/>
                  </a:cubicBezTo>
                  <a:cubicBezTo>
                    <a:pt x="423" y="427"/>
                    <a:pt x="756" y="456"/>
                    <a:pt x="1091" y="456"/>
                  </a:cubicBezTo>
                  <a:cubicBezTo>
                    <a:pt x="1395" y="456"/>
                    <a:pt x="1701" y="432"/>
                    <a:pt x="2005" y="432"/>
                  </a:cubicBezTo>
                  <a:cubicBezTo>
                    <a:pt x="2035" y="432"/>
                    <a:pt x="2065" y="432"/>
                    <a:pt x="2096" y="433"/>
                  </a:cubicBezTo>
                  <a:cubicBezTo>
                    <a:pt x="2145" y="378"/>
                    <a:pt x="2191" y="356"/>
                    <a:pt x="2235" y="356"/>
                  </a:cubicBezTo>
                  <a:cubicBezTo>
                    <a:pt x="2287" y="356"/>
                    <a:pt x="2336" y="387"/>
                    <a:pt x="2381" y="433"/>
                  </a:cubicBezTo>
                  <a:lnTo>
                    <a:pt x="2548" y="433"/>
                  </a:lnTo>
                  <a:cubicBezTo>
                    <a:pt x="2631" y="361"/>
                    <a:pt x="2715" y="266"/>
                    <a:pt x="2679" y="135"/>
                  </a:cubicBezTo>
                  <a:cubicBezTo>
                    <a:pt x="2528" y="28"/>
                    <a:pt x="2370" y="1"/>
                    <a:pt x="221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02" name="Google Shape;5002;p32"/>
            <p:cNvSpPr/>
            <p:nvPr/>
          </p:nvSpPr>
          <p:spPr>
            <a:xfrm>
              <a:off x="5896850" y="2426025"/>
              <a:ext cx="76825" cy="16525"/>
            </a:xfrm>
            <a:custGeom>
              <a:avLst/>
              <a:gdLst/>
              <a:ahLst/>
              <a:cxnLst/>
              <a:rect l="l" t="t" r="r" b="b"/>
              <a:pathLst>
                <a:path w="3073" h="661" extrusionOk="0">
                  <a:moveTo>
                    <a:pt x="215" y="0"/>
                  </a:moveTo>
                  <a:cubicBezTo>
                    <a:pt x="156" y="60"/>
                    <a:pt x="84" y="84"/>
                    <a:pt x="25" y="143"/>
                  </a:cubicBezTo>
                  <a:cubicBezTo>
                    <a:pt x="1" y="179"/>
                    <a:pt x="25" y="239"/>
                    <a:pt x="60" y="274"/>
                  </a:cubicBezTo>
                  <a:cubicBezTo>
                    <a:pt x="537" y="393"/>
                    <a:pt x="1013" y="453"/>
                    <a:pt x="1513" y="453"/>
                  </a:cubicBezTo>
                  <a:cubicBezTo>
                    <a:pt x="1736" y="602"/>
                    <a:pt x="1962" y="660"/>
                    <a:pt x="2193" y="660"/>
                  </a:cubicBezTo>
                  <a:cubicBezTo>
                    <a:pt x="2406" y="660"/>
                    <a:pt x="2624" y="610"/>
                    <a:pt x="2846" y="536"/>
                  </a:cubicBezTo>
                  <a:cubicBezTo>
                    <a:pt x="3073" y="381"/>
                    <a:pt x="2942" y="262"/>
                    <a:pt x="2787" y="155"/>
                  </a:cubicBezTo>
                  <a:cubicBezTo>
                    <a:pt x="2577" y="117"/>
                    <a:pt x="2366" y="104"/>
                    <a:pt x="2155" y="104"/>
                  </a:cubicBezTo>
                  <a:cubicBezTo>
                    <a:pt x="1838" y="104"/>
                    <a:pt x="1522" y="134"/>
                    <a:pt x="1215" y="155"/>
                  </a:cubicBezTo>
                  <a:cubicBezTo>
                    <a:pt x="1145" y="204"/>
                    <a:pt x="1079" y="226"/>
                    <a:pt x="1014" y="226"/>
                  </a:cubicBezTo>
                  <a:cubicBezTo>
                    <a:pt x="936" y="226"/>
                    <a:pt x="859" y="195"/>
                    <a:pt x="775" y="143"/>
                  </a:cubicBezTo>
                  <a:cubicBezTo>
                    <a:pt x="584" y="96"/>
                    <a:pt x="406" y="48"/>
                    <a:pt x="21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03" name="Google Shape;5003;p32"/>
            <p:cNvSpPr/>
            <p:nvPr/>
          </p:nvSpPr>
          <p:spPr>
            <a:xfrm>
              <a:off x="5541750" y="2505500"/>
              <a:ext cx="74450" cy="8275"/>
            </a:xfrm>
            <a:custGeom>
              <a:avLst/>
              <a:gdLst/>
              <a:ahLst/>
              <a:cxnLst/>
              <a:rect l="l" t="t" r="r" b="b"/>
              <a:pathLst>
                <a:path w="2978" h="331" extrusionOk="0">
                  <a:moveTo>
                    <a:pt x="203" y="0"/>
                  </a:moveTo>
                  <a:cubicBezTo>
                    <a:pt x="132" y="72"/>
                    <a:pt x="1" y="119"/>
                    <a:pt x="60" y="262"/>
                  </a:cubicBezTo>
                  <a:cubicBezTo>
                    <a:pt x="223" y="266"/>
                    <a:pt x="387" y="266"/>
                    <a:pt x="552" y="266"/>
                  </a:cubicBezTo>
                  <a:cubicBezTo>
                    <a:pt x="882" y="266"/>
                    <a:pt x="1215" y="266"/>
                    <a:pt x="1548" y="298"/>
                  </a:cubicBezTo>
                  <a:cubicBezTo>
                    <a:pt x="1787" y="310"/>
                    <a:pt x="2025" y="331"/>
                    <a:pt x="2263" y="331"/>
                  </a:cubicBezTo>
                  <a:cubicBezTo>
                    <a:pt x="2501" y="331"/>
                    <a:pt x="2739" y="310"/>
                    <a:pt x="2977" y="239"/>
                  </a:cubicBezTo>
                  <a:cubicBezTo>
                    <a:pt x="2394" y="24"/>
                    <a:pt x="1798" y="36"/>
                    <a:pt x="1203" y="0"/>
                  </a:cubicBezTo>
                  <a:cubicBezTo>
                    <a:pt x="1157" y="40"/>
                    <a:pt x="1114" y="59"/>
                    <a:pt x="1071" y="59"/>
                  </a:cubicBezTo>
                  <a:cubicBezTo>
                    <a:pt x="1025" y="59"/>
                    <a:pt x="979" y="37"/>
                    <a:pt x="92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04" name="Google Shape;5004;p32"/>
            <p:cNvSpPr/>
            <p:nvPr/>
          </p:nvSpPr>
          <p:spPr>
            <a:xfrm>
              <a:off x="5236650" y="2376600"/>
              <a:ext cx="26825" cy="46175"/>
            </a:xfrm>
            <a:custGeom>
              <a:avLst/>
              <a:gdLst/>
              <a:ahLst/>
              <a:cxnLst/>
              <a:rect l="l" t="t" r="r" b="b"/>
              <a:pathLst>
                <a:path w="1073" h="1847" extrusionOk="0">
                  <a:moveTo>
                    <a:pt x="929" y="1"/>
                  </a:moveTo>
                  <a:cubicBezTo>
                    <a:pt x="798" y="61"/>
                    <a:pt x="727" y="168"/>
                    <a:pt x="632" y="275"/>
                  </a:cubicBezTo>
                  <a:cubicBezTo>
                    <a:pt x="513" y="727"/>
                    <a:pt x="275" y="1144"/>
                    <a:pt x="60" y="1561"/>
                  </a:cubicBezTo>
                  <a:cubicBezTo>
                    <a:pt x="1" y="1620"/>
                    <a:pt x="13" y="1668"/>
                    <a:pt x="84" y="1715"/>
                  </a:cubicBezTo>
                  <a:lnTo>
                    <a:pt x="394" y="1846"/>
                  </a:lnTo>
                  <a:cubicBezTo>
                    <a:pt x="667" y="1382"/>
                    <a:pt x="834" y="882"/>
                    <a:pt x="1013" y="370"/>
                  </a:cubicBezTo>
                  <a:cubicBezTo>
                    <a:pt x="1072" y="239"/>
                    <a:pt x="1072" y="108"/>
                    <a:pt x="92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05" name="Google Shape;5005;p32"/>
            <p:cNvSpPr/>
            <p:nvPr/>
          </p:nvSpPr>
          <p:spPr>
            <a:xfrm>
              <a:off x="5260475" y="2390150"/>
              <a:ext cx="65800" cy="27925"/>
            </a:xfrm>
            <a:custGeom>
              <a:avLst/>
              <a:gdLst/>
              <a:ahLst/>
              <a:cxnLst/>
              <a:rect l="l" t="t" r="r" b="b"/>
              <a:pathLst>
                <a:path w="2632" h="1117" extrusionOk="0">
                  <a:moveTo>
                    <a:pt x="488" y="1"/>
                  </a:moveTo>
                  <a:cubicBezTo>
                    <a:pt x="470" y="1"/>
                    <a:pt x="450" y="3"/>
                    <a:pt x="429" y="7"/>
                  </a:cubicBezTo>
                  <a:cubicBezTo>
                    <a:pt x="143" y="292"/>
                    <a:pt x="72" y="662"/>
                    <a:pt x="0" y="1019"/>
                  </a:cubicBezTo>
                  <a:cubicBezTo>
                    <a:pt x="36" y="1066"/>
                    <a:pt x="95" y="1102"/>
                    <a:pt x="155" y="1114"/>
                  </a:cubicBezTo>
                  <a:cubicBezTo>
                    <a:pt x="172" y="1116"/>
                    <a:pt x="188" y="1117"/>
                    <a:pt x="205" y="1117"/>
                  </a:cubicBezTo>
                  <a:cubicBezTo>
                    <a:pt x="294" y="1117"/>
                    <a:pt x="378" y="1087"/>
                    <a:pt x="429" y="1007"/>
                  </a:cubicBezTo>
                  <a:cubicBezTo>
                    <a:pt x="429" y="935"/>
                    <a:pt x="441" y="840"/>
                    <a:pt x="441" y="769"/>
                  </a:cubicBezTo>
                  <a:cubicBezTo>
                    <a:pt x="504" y="667"/>
                    <a:pt x="572" y="636"/>
                    <a:pt x="644" y="636"/>
                  </a:cubicBezTo>
                  <a:cubicBezTo>
                    <a:pt x="748" y="636"/>
                    <a:pt x="859" y="702"/>
                    <a:pt x="965" y="709"/>
                  </a:cubicBezTo>
                  <a:cubicBezTo>
                    <a:pt x="1500" y="662"/>
                    <a:pt x="2024" y="626"/>
                    <a:pt x="2560" y="578"/>
                  </a:cubicBezTo>
                  <a:cubicBezTo>
                    <a:pt x="2631" y="531"/>
                    <a:pt x="2631" y="471"/>
                    <a:pt x="2572" y="423"/>
                  </a:cubicBezTo>
                  <a:lnTo>
                    <a:pt x="976" y="423"/>
                  </a:lnTo>
                  <a:cubicBezTo>
                    <a:pt x="941" y="423"/>
                    <a:pt x="904" y="425"/>
                    <a:pt x="868" y="425"/>
                  </a:cubicBezTo>
                  <a:cubicBezTo>
                    <a:pt x="725" y="425"/>
                    <a:pt x="595" y="402"/>
                    <a:pt x="595" y="173"/>
                  </a:cubicBezTo>
                  <a:cubicBezTo>
                    <a:pt x="625" y="54"/>
                    <a:pt x="580" y="1"/>
                    <a:pt x="48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06" name="Google Shape;5006;p32"/>
            <p:cNvSpPr/>
            <p:nvPr/>
          </p:nvSpPr>
          <p:spPr>
            <a:xfrm>
              <a:off x="6013150" y="2572200"/>
              <a:ext cx="55475" cy="14775"/>
            </a:xfrm>
            <a:custGeom>
              <a:avLst/>
              <a:gdLst/>
              <a:ahLst/>
              <a:cxnLst/>
              <a:rect l="l" t="t" r="r" b="b"/>
              <a:pathLst>
                <a:path w="2219" h="591" extrusionOk="0">
                  <a:moveTo>
                    <a:pt x="285" y="0"/>
                  </a:moveTo>
                  <a:cubicBezTo>
                    <a:pt x="171" y="0"/>
                    <a:pt x="121" y="179"/>
                    <a:pt x="28" y="226"/>
                  </a:cubicBezTo>
                  <a:cubicBezTo>
                    <a:pt x="1" y="316"/>
                    <a:pt x="15" y="393"/>
                    <a:pt x="86" y="393"/>
                  </a:cubicBezTo>
                  <a:cubicBezTo>
                    <a:pt x="109" y="393"/>
                    <a:pt x="137" y="386"/>
                    <a:pt x="171" y="368"/>
                  </a:cubicBezTo>
                  <a:cubicBezTo>
                    <a:pt x="300" y="401"/>
                    <a:pt x="428" y="491"/>
                    <a:pt x="540" y="491"/>
                  </a:cubicBezTo>
                  <a:cubicBezTo>
                    <a:pt x="552" y="491"/>
                    <a:pt x="564" y="490"/>
                    <a:pt x="576" y="488"/>
                  </a:cubicBezTo>
                  <a:cubicBezTo>
                    <a:pt x="722" y="448"/>
                    <a:pt x="865" y="433"/>
                    <a:pt x="1006" y="433"/>
                  </a:cubicBezTo>
                  <a:cubicBezTo>
                    <a:pt x="1380" y="433"/>
                    <a:pt x="1740" y="540"/>
                    <a:pt x="2111" y="583"/>
                  </a:cubicBezTo>
                  <a:cubicBezTo>
                    <a:pt x="2124" y="588"/>
                    <a:pt x="2135" y="590"/>
                    <a:pt x="2145" y="590"/>
                  </a:cubicBezTo>
                  <a:cubicBezTo>
                    <a:pt x="2181" y="590"/>
                    <a:pt x="2200" y="558"/>
                    <a:pt x="2219" y="511"/>
                  </a:cubicBezTo>
                  <a:cubicBezTo>
                    <a:pt x="2179" y="324"/>
                    <a:pt x="2099" y="210"/>
                    <a:pt x="1931" y="210"/>
                  </a:cubicBezTo>
                  <a:cubicBezTo>
                    <a:pt x="1896" y="210"/>
                    <a:pt x="1857" y="215"/>
                    <a:pt x="1814" y="226"/>
                  </a:cubicBezTo>
                  <a:cubicBezTo>
                    <a:pt x="1743" y="242"/>
                    <a:pt x="1674" y="252"/>
                    <a:pt x="1608" y="252"/>
                  </a:cubicBezTo>
                  <a:cubicBezTo>
                    <a:pt x="1440" y="252"/>
                    <a:pt x="1287" y="192"/>
                    <a:pt x="1159" y="47"/>
                  </a:cubicBezTo>
                  <a:cubicBezTo>
                    <a:pt x="997" y="62"/>
                    <a:pt x="831" y="143"/>
                    <a:pt x="666" y="143"/>
                  </a:cubicBezTo>
                  <a:cubicBezTo>
                    <a:pt x="575" y="143"/>
                    <a:pt x="485" y="119"/>
                    <a:pt x="397" y="47"/>
                  </a:cubicBezTo>
                  <a:cubicBezTo>
                    <a:pt x="353" y="14"/>
                    <a:pt x="317" y="0"/>
                    <a:pt x="28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07" name="Google Shape;5007;p32"/>
            <p:cNvSpPr/>
            <p:nvPr/>
          </p:nvSpPr>
          <p:spPr>
            <a:xfrm>
              <a:off x="5552475" y="2464175"/>
              <a:ext cx="59250" cy="11875"/>
            </a:xfrm>
            <a:custGeom>
              <a:avLst/>
              <a:gdLst/>
              <a:ahLst/>
              <a:cxnLst/>
              <a:rect l="l" t="t" r="r" b="b"/>
              <a:pathLst>
                <a:path w="2370" h="475" extrusionOk="0">
                  <a:moveTo>
                    <a:pt x="1200" y="1"/>
                  </a:moveTo>
                  <a:cubicBezTo>
                    <a:pt x="1062" y="1"/>
                    <a:pt x="924" y="18"/>
                    <a:pt x="786" y="70"/>
                  </a:cubicBezTo>
                  <a:cubicBezTo>
                    <a:pt x="736" y="104"/>
                    <a:pt x="679" y="114"/>
                    <a:pt x="618" y="114"/>
                  </a:cubicBezTo>
                  <a:cubicBezTo>
                    <a:pt x="526" y="114"/>
                    <a:pt x="425" y="90"/>
                    <a:pt x="328" y="90"/>
                  </a:cubicBezTo>
                  <a:cubicBezTo>
                    <a:pt x="203" y="90"/>
                    <a:pt x="84" y="131"/>
                    <a:pt x="0" y="320"/>
                  </a:cubicBezTo>
                  <a:cubicBezTo>
                    <a:pt x="726" y="368"/>
                    <a:pt x="1393" y="427"/>
                    <a:pt x="2084" y="475"/>
                  </a:cubicBezTo>
                  <a:cubicBezTo>
                    <a:pt x="2143" y="344"/>
                    <a:pt x="2227" y="248"/>
                    <a:pt x="2370" y="201"/>
                  </a:cubicBezTo>
                  <a:cubicBezTo>
                    <a:pt x="2310" y="106"/>
                    <a:pt x="2203" y="82"/>
                    <a:pt x="2084" y="82"/>
                  </a:cubicBezTo>
                  <a:lnTo>
                    <a:pt x="2084" y="70"/>
                  </a:lnTo>
                  <a:cubicBezTo>
                    <a:pt x="2054" y="94"/>
                    <a:pt x="2027" y="106"/>
                    <a:pt x="2000" y="106"/>
                  </a:cubicBezTo>
                  <a:cubicBezTo>
                    <a:pt x="1974" y="106"/>
                    <a:pt x="1947" y="94"/>
                    <a:pt x="1917" y="70"/>
                  </a:cubicBezTo>
                  <a:lnTo>
                    <a:pt x="1929" y="70"/>
                  </a:lnTo>
                  <a:cubicBezTo>
                    <a:pt x="1686" y="55"/>
                    <a:pt x="1443" y="1"/>
                    <a:pt x="120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08" name="Google Shape;5008;p32"/>
            <p:cNvSpPr/>
            <p:nvPr/>
          </p:nvSpPr>
          <p:spPr>
            <a:xfrm>
              <a:off x="5703375" y="2579075"/>
              <a:ext cx="50025" cy="15750"/>
            </a:xfrm>
            <a:custGeom>
              <a:avLst/>
              <a:gdLst/>
              <a:ahLst/>
              <a:cxnLst/>
              <a:rect l="l" t="t" r="r" b="b"/>
              <a:pathLst>
                <a:path w="2001" h="630" extrusionOk="0">
                  <a:moveTo>
                    <a:pt x="678" y="0"/>
                  </a:moveTo>
                  <a:cubicBezTo>
                    <a:pt x="526" y="0"/>
                    <a:pt x="372" y="15"/>
                    <a:pt x="215" y="46"/>
                  </a:cubicBezTo>
                  <a:cubicBezTo>
                    <a:pt x="84" y="93"/>
                    <a:pt x="1" y="177"/>
                    <a:pt x="1" y="308"/>
                  </a:cubicBezTo>
                  <a:cubicBezTo>
                    <a:pt x="36" y="367"/>
                    <a:pt x="72" y="403"/>
                    <a:pt x="132" y="415"/>
                  </a:cubicBezTo>
                  <a:cubicBezTo>
                    <a:pt x="154" y="417"/>
                    <a:pt x="176" y="418"/>
                    <a:pt x="198" y="418"/>
                  </a:cubicBezTo>
                  <a:cubicBezTo>
                    <a:pt x="222" y="418"/>
                    <a:pt x="245" y="417"/>
                    <a:pt x="269" y="417"/>
                  </a:cubicBezTo>
                  <a:cubicBezTo>
                    <a:pt x="341" y="417"/>
                    <a:pt x="411" y="423"/>
                    <a:pt x="477" y="474"/>
                  </a:cubicBezTo>
                  <a:lnTo>
                    <a:pt x="632" y="474"/>
                  </a:lnTo>
                  <a:cubicBezTo>
                    <a:pt x="703" y="439"/>
                    <a:pt x="778" y="412"/>
                    <a:pt x="850" y="412"/>
                  </a:cubicBezTo>
                  <a:cubicBezTo>
                    <a:pt x="923" y="412"/>
                    <a:pt x="995" y="439"/>
                    <a:pt x="1060" y="510"/>
                  </a:cubicBezTo>
                  <a:cubicBezTo>
                    <a:pt x="1298" y="534"/>
                    <a:pt x="1537" y="582"/>
                    <a:pt x="1775" y="629"/>
                  </a:cubicBezTo>
                  <a:cubicBezTo>
                    <a:pt x="1846" y="605"/>
                    <a:pt x="1894" y="570"/>
                    <a:pt x="1906" y="510"/>
                  </a:cubicBezTo>
                  <a:lnTo>
                    <a:pt x="1965" y="486"/>
                  </a:lnTo>
                  <a:cubicBezTo>
                    <a:pt x="2001" y="427"/>
                    <a:pt x="1989" y="391"/>
                    <a:pt x="1929" y="344"/>
                  </a:cubicBezTo>
                  <a:cubicBezTo>
                    <a:pt x="1532" y="123"/>
                    <a:pt x="1115" y="0"/>
                    <a:pt x="67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09" name="Google Shape;5009;p32"/>
            <p:cNvSpPr/>
            <p:nvPr/>
          </p:nvSpPr>
          <p:spPr>
            <a:xfrm>
              <a:off x="5965325" y="2484375"/>
              <a:ext cx="46150" cy="13700"/>
            </a:xfrm>
            <a:custGeom>
              <a:avLst/>
              <a:gdLst/>
              <a:ahLst/>
              <a:cxnLst/>
              <a:rect l="l" t="t" r="r" b="b"/>
              <a:pathLst>
                <a:path w="1846" h="548" extrusionOk="0">
                  <a:moveTo>
                    <a:pt x="919" y="0"/>
                  </a:moveTo>
                  <a:cubicBezTo>
                    <a:pt x="859" y="0"/>
                    <a:pt x="802" y="19"/>
                    <a:pt x="750" y="71"/>
                  </a:cubicBezTo>
                  <a:cubicBezTo>
                    <a:pt x="695" y="119"/>
                    <a:pt x="641" y="137"/>
                    <a:pt x="588" y="137"/>
                  </a:cubicBezTo>
                  <a:cubicBezTo>
                    <a:pt x="443" y="137"/>
                    <a:pt x="306" y="5"/>
                    <a:pt x="182" y="5"/>
                  </a:cubicBezTo>
                  <a:cubicBezTo>
                    <a:pt x="127" y="5"/>
                    <a:pt x="74" y="31"/>
                    <a:pt x="24" y="107"/>
                  </a:cubicBezTo>
                  <a:cubicBezTo>
                    <a:pt x="0" y="250"/>
                    <a:pt x="95" y="322"/>
                    <a:pt x="179" y="405"/>
                  </a:cubicBezTo>
                  <a:lnTo>
                    <a:pt x="357" y="548"/>
                  </a:lnTo>
                  <a:cubicBezTo>
                    <a:pt x="445" y="497"/>
                    <a:pt x="532" y="441"/>
                    <a:pt x="617" y="441"/>
                  </a:cubicBezTo>
                  <a:cubicBezTo>
                    <a:pt x="670" y="441"/>
                    <a:pt x="723" y="464"/>
                    <a:pt x="774" y="524"/>
                  </a:cubicBezTo>
                  <a:cubicBezTo>
                    <a:pt x="1107" y="524"/>
                    <a:pt x="1453" y="548"/>
                    <a:pt x="1774" y="548"/>
                  </a:cubicBezTo>
                  <a:cubicBezTo>
                    <a:pt x="1846" y="286"/>
                    <a:pt x="1584" y="250"/>
                    <a:pt x="1477" y="131"/>
                  </a:cubicBezTo>
                  <a:cubicBezTo>
                    <a:pt x="1462" y="133"/>
                    <a:pt x="1448" y="134"/>
                    <a:pt x="1433" y="134"/>
                  </a:cubicBezTo>
                  <a:cubicBezTo>
                    <a:pt x="1260" y="134"/>
                    <a:pt x="1079" y="0"/>
                    <a:pt x="91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10" name="Google Shape;5010;p32"/>
            <p:cNvSpPr/>
            <p:nvPr/>
          </p:nvSpPr>
          <p:spPr>
            <a:xfrm>
              <a:off x="5966500" y="2429575"/>
              <a:ext cx="59275" cy="13875"/>
            </a:xfrm>
            <a:custGeom>
              <a:avLst/>
              <a:gdLst/>
              <a:ahLst/>
              <a:cxnLst/>
              <a:rect l="l" t="t" r="r" b="b"/>
              <a:pathLst>
                <a:path w="2371" h="555" extrusionOk="0">
                  <a:moveTo>
                    <a:pt x="323" y="1"/>
                  </a:moveTo>
                  <a:cubicBezTo>
                    <a:pt x="215" y="1"/>
                    <a:pt x="108" y="4"/>
                    <a:pt x="1" y="13"/>
                  </a:cubicBezTo>
                  <a:cubicBezTo>
                    <a:pt x="60" y="97"/>
                    <a:pt x="108" y="204"/>
                    <a:pt x="156" y="299"/>
                  </a:cubicBezTo>
                  <a:cubicBezTo>
                    <a:pt x="191" y="335"/>
                    <a:pt x="251" y="358"/>
                    <a:pt x="310" y="358"/>
                  </a:cubicBezTo>
                  <a:cubicBezTo>
                    <a:pt x="343" y="354"/>
                    <a:pt x="374" y="351"/>
                    <a:pt x="406" y="351"/>
                  </a:cubicBezTo>
                  <a:cubicBezTo>
                    <a:pt x="525" y="351"/>
                    <a:pt x="638" y="385"/>
                    <a:pt x="751" y="442"/>
                  </a:cubicBezTo>
                  <a:cubicBezTo>
                    <a:pt x="977" y="525"/>
                    <a:pt x="1212" y="555"/>
                    <a:pt x="1450" y="555"/>
                  </a:cubicBezTo>
                  <a:cubicBezTo>
                    <a:pt x="1689" y="555"/>
                    <a:pt x="1930" y="525"/>
                    <a:pt x="2168" y="489"/>
                  </a:cubicBezTo>
                  <a:cubicBezTo>
                    <a:pt x="2299" y="394"/>
                    <a:pt x="2370" y="311"/>
                    <a:pt x="2311" y="144"/>
                  </a:cubicBezTo>
                  <a:cubicBezTo>
                    <a:pt x="2263" y="120"/>
                    <a:pt x="2239" y="61"/>
                    <a:pt x="2203" y="61"/>
                  </a:cubicBezTo>
                  <a:cubicBezTo>
                    <a:pt x="2079" y="73"/>
                    <a:pt x="1953" y="78"/>
                    <a:pt x="1828" y="78"/>
                  </a:cubicBezTo>
                  <a:cubicBezTo>
                    <a:pt x="1328" y="78"/>
                    <a:pt x="822" y="1"/>
                    <a:pt x="32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11" name="Google Shape;5011;p32"/>
            <p:cNvSpPr/>
            <p:nvPr/>
          </p:nvSpPr>
          <p:spPr>
            <a:xfrm>
              <a:off x="5389050" y="2448050"/>
              <a:ext cx="68775" cy="10400"/>
            </a:xfrm>
            <a:custGeom>
              <a:avLst/>
              <a:gdLst/>
              <a:ahLst/>
              <a:cxnLst/>
              <a:rect l="l" t="t" r="r" b="b"/>
              <a:pathLst>
                <a:path w="2751" h="416" extrusionOk="0">
                  <a:moveTo>
                    <a:pt x="1" y="0"/>
                  </a:moveTo>
                  <a:cubicBezTo>
                    <a:pt x="59" y="117"/>
                    <a:pt x="164" y="135"/>
                    <a:pt x="275" y="135"/>
                  </a:cubicBezTo>
                  <a:cubicBezTo>
                    <a:pt x="322" y="135"/>
                    <a:pt x="371" y="131"/>
                    <a:pt x="417" y="131"/>
                  </a:cubicBezTo>
                  <a:cubicBezTo>
                    <a:pt x="584" y="155"/>
                    <a:pt x="751" y="120"/>
                    <a:pt x="846" y="286"/>
                  </a:cubicBezTo>
                  <a:cubicBezTo>
                    <a:pt x="1107" y="390"/>
                    <a:pt x="1372" y="416"/>
                    <a:pt x="1637" y="416"/>
                  </a:cubicBezTo>
                  <a:cubicBezTo>
                    <a:pt x="1905" y="416"/>
                    <a:pt x="2173" y="389"/>
                    <a:pt x="2437" y="389"/>
                  </a:cubicBezTo>
                  <a:cubicBezTo>
                    <a:pt x="2542" y="389"/>
                    <a:pt x="2647" y="393"/>
                    <a:pt x="2751" y="405"/>
                  </a:cubicBezTo>
                  <a:cubicBezTo>
                    <a:pt x="1858" y="108"/>
                    <a:pt x="941" y="0"/>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12" name="Google Shape;5012;p32"/>
            <p:cNvSpPr/>
            <p:nvPr/>
          </p:nvSpPr>
          <p:spPr>
            <a:xfrm>
              <a:off x="5908750" y="2559375"/>
              <a:ext cx="45275" cy="16575"/>
            </a:xfrm>
            <a:custGeom>
              <a:avLst/>
              <a:gdLst/>
              <a:ahLst/>
              <a:cxnLst/>
              <a:rect l="l" t="t" r="r" b="b"/>
              <a:pathLst>
                <a:path w="1811" h="663" extrusionOk="0">
                  <a:moveTo>
                    <a:pt x="311" y="0"/>
                  </a:moveTo>
                  <a:cubicBezTo>
                    <a:pt x="239" y="24"/>
                    <a:pt x="203" y="72"/>
                    <a:pt x="168" y="131"/>
                  </a:cubicBezTo>
                  <a:cubicBezTo>
                    <a:pt x="168" y="262"/>
                    <a:pt x="120" y="381"/>
                    <a:pt x="1" y="441"/>
                  </a:cubicBezTo>
                  <a:cubicBezTo>
                    <a:pt x="248" y="473"/>
                    <a:pt x="485" y="563"/>
                    <a:pt x="748" y="563"/>
                  </a:cubicBezTo>
                  <a:cubicBezTo>
                    <a:pt x="776" y="563"/>
                    <a:pt x="805" y="562"/>
                    <a:pt x="834" y="560"/>
                  </a:cubicBezTo>
                  <a:cubicBezTo>
                    <a:pt x="851" y="559"/>
                    <a:pt x="868" y="558"/>
                    <a:pt x="885" y="558"/>
                  </a:cubicBezTo>
                  <a:cubicBezTo>
                    <a:pt x="1114" y="558"/>
                    <a:pt x="1332" y="662"/>
                    <a:pt x="1556" y="662"/>
                  </a:cubicBezTo>
                  <a:cubicBezTo>
                    <a:pt x="1640" y="662"/>
                    <a:pt x="1725" y="648"/>
                    <a:pt x="1811" y="608"/>
                  </a:cubicBezTo>
                  <a:cubicBezTo>
                    <a:pt x="1811" y="548"/>
                    <a:pt x="1787" y="489"/>
                    <a:pt x="1763" y="441"/>
                  </a:cubicBezTo>
                  <a:cubicBezTo>
                    <a:pt x="1715" y="405"/>
                    <a:pt x="1668" y="358"/>
                    <a:pt x="1632" y="322"/>
                  </a:cubicBezTo>
                  <a:cubicBezTo>
                    <a:pt x="1572" y="195"/>
                    <a:pt x="1499" y="148"/>
                    <a:pt x="1408" y="148"/>
                  </a:cubicBezTo>
                  <a:cubicBezTo>
                    <a:pt x="1354" y="148"/>
                    <a:pt x="1294" y="164"/>
                    <a:pt x="1227" y="191"/>
                  </a:cubicBezTo>
                  <a:cubicBezTo>
                    <a:pt x="1169" y="220"/>
                    <a:pt x="1119" y="233"/>
                    <a:pt x="1077" y="233"/>
                  </a:cubicBezTo>
                  <a:cubicBezTo>
                    <a:pt x="965" y="233"/>
                    <a:pt x="908" y="139"/>
                    <a:pt x="882" y="0"/>
                  </a:cubicBezTo>
                  <a:lnTo>
                    <a:pt x="620" y="0"/>
                  </a:lnTo>
                  <a:cubicBezTo>
                    <a:pt x="620" y="12"/>
                    <a:pt x="584" y="12"/>
                    <a:pt x="561" y="24"/>
                  </a:cubicBezTo>
                  <a:cubicBezTo>
                    <a:pt x="550" y="31"/>
                    <a:pt x="539" y="34"/>
                    <a:pt x="527" y="34"/>
                  </a:cubicBezTo>
                  <a:cubicBezTo>
                    <a:pt x="499" y="34"/>
                    <a:pt x="470" y="17"/>
                    <a:pt x="45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13" name="Google Shape;5013;p32"/>
            <p:cNvSpPr/>
            <p:nvPr/>
          </p:nvSpPr>
          <p:spPr>
            <a:xfrm>
              <a:off x="5334000" y="2491525"/>
              <a:ext cx="55375" cy="12350"/>
            </a:xfrm>
            <a:custGeom>
              <a:avLst/>
              <a:gdLst/>
              <a:ahLst/>
              <a:cxnLst/>
              <a:rect l="l" t="t" r="r" b="b"/>
              <a:pathLst>
                <a:path w="2215" h="494" extrusionOk="0">
                  <a:moveTo>
                    <a:pt x="677" y="1"/>
                  </a:moveTo>
                  <a:cubicBezTo>
                    <a:pt x="513" y="1"/>
                    <a:pt x="350" y="31"/>
                    <a:pt x="191" y="119"/>
                  </a:cubicBezTo>
                  <a:cubicBezTo>
                    <a:pt x="191" y="238"/>
                    <a:pt x="0" y="250"/>
                    <a:pt x="60" y="405"/>
                  </a:cubicBezTo>
                  <a:cubicBezTo>
                    <a:pt x="107" y="417"/>
                    <a:pt x="167" y="417"/>
                    <a:pt x="214" y="428"/>
                  </a:cubicBezTo>
                  <a:cubicBezTo>
                    <a:pt x="460" y="480"/>
                    <a:pt x="710" y="493"/>
                    <a:pt x="962" y="493"/>
                  </a:cubicBezTo>
                  <a:cubicBezTo>
                    <a:pt x="1255" y="493"/>
                    <a:pt x="1549" y="475"/>
                    <a:pt x="1842" y="475"/>
                  </a:cubicBezTo>
                  <a:cubicBezTo>
                    <a:pt x="1883" y="475"/>
                    <a:pt x="1924" y="475"/>
                    <a:pt x="1965" y="476"/>
                  </a:cubicBezTo>
                  <a:cubicBezTo>
                    <a:pt x="2215" y="333"/>
                    <a:pt x="2036" y="226"/>
                    <a:pt x="1917" y="119"/>
                  </a:cubicBezTo>
                  <a:cubicBezTo>
                    <a:pt x="1857" y="119"/>
                    <a:pt x="1822" y="143"/>
                    <a:pt x="1774" y="143"/>
                  </a:cubicBezTo>
                  <a:cubicBezTo>
                    <a:pt x="1774" y="155"/>
                    <a:pt x="1762" y="155"/>
                    <a:pt x="1726" y="166"/>
                  </a:cubicBezTo>
                  <a:cubicBezTo>
                    <a:pt x="1720" y="170"/>
                    <a:pt x="1713" y="171"/>
                    <a:pt x="1705" y="171"/>
                  </a:cubicBezTo>
                  <a:cubicBezTo>
                    <a:pt x="1684" y="171"/>
                    <a:pt x="1661" y="160"/>
                    <a:pt x="1643" y="143"/>
                  </a:cubicBezTo>
                  <a:cubicBezTo>
                    <a:pt x="1327" y="119"/>
                    <a:pt x="1000" y="1"/>
                    <a:pt x="67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14" name="Google Shape;5014;p32"/>
            <p:cNvSpPr/>
            <p:nvPr/>
          </p:nvSpPr>
          <p:spPr>
            <a:xfrm>
              <a:off x="5276250" y="2533050"/>
              <a:ext cx="61025" cy="13025"/>
            </a:xfrm>
            <a:custGeom>
              <a:avLst/>
              <a:gdLst/>
              <a:ahLst/>
              <a:cxnLst/>
              <a:rect l="l" t="t" r="r" b="b"/>
              <a:pathLst>
                <a:path w="2441" h="521" extrusionOk="0">
                  <a:moveTo>
                    <a:pt x="1161" y="0"/>
                  </a:moveTo>
                  <a:cubicBezTo>
                    <a:pt x="910" y="0"/>
                    <a:pt x="657" y="17"/>
                    <a:pt x="405" y="77"/>
                  </a:cubicBezTo>
                  <a:cubicBezTo>
                    <a:pt x="381" y="85"/>
                    <a:pt x="357" y="88"/>
                    <a:pt x="332" y="88"/>
                  </a:cubicBezTo>
                  <a:cubicBezTo>
                    <a:pt x="245" y="88"/>
                    <a:pt x="152" y="48"/>
                    <a:pt x="60" y="29"/>
                  </a:cubicBezTo>
                  <a:lnTo>
                    <a:pt x="60" y="29"/>
                  </a:lnTo>
                  <a:cubicBezTo>
                    <a:pt x="0" y="232"/>
                    <a:pt x="107" y="351"/>
                    <a:pt x="262" y="422"/>
                  </a:cubicBezTo>
                  <a:cubicBezTo>
                    <a:pt x="491" y="506"/>
                    <a:pt x="728" y="520"/>
                    <a:pt x="968" y="520"/>
                  </a:cubicBezTo>
                  <a:cubicBezTo>
                    <a:pt x="1097" y="520"/>
                    <a:pt x="1228" y="516"/>
                    <a:pt x="1358" y="516"/>
                  </a:cubicBezTo>
                  <a:cubicBezTo>
                    <a:pt x="1402" y="516"/>
                    <a:pt x="1445" y="516"/>
                    <a:pt x="1488" y="518"/>
                  </a:cubicBezTo>
                  <a:cubicBezTo>
                    <a:pt x="1774" y="506"/>
                    <a:pt x="2072" y="506"/>
                    <a:pt x="2346" y="363"/>
                  </a:cubicBezTo>
                  <a:cubicBezTo>
                    <a:pt x="2441" y="244"/>
                    <a:pt x="2429" y="149"/>
                    <a:pt x="2358" y="29"/>
                  </a:cubicBezTo>
                  <a:lnTo>
                    <a:pt x="2358" y="29"/>
                  </a:lnTo>
                  <a:cubicBezTo>
                    <a:pt x="2301" y="32"/>
                    <a:pt x="2244" y="32"/>
                    <a:pt x="2188" y="32"/>
                  </a:cubicBezTo>
                  <a:cubicBezTo>
                    <a:pt x="1848" y="32"/>
                    <a:pt x="1505" y="0"/>
                    <a:pt x="116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15" name="Google Shape;5015;p32"/>
            <p:cNvSpPr/>
            <p:nvPr/>
          </p:nvSpPr>
          <p:spPr>
            <a:xfrm>
              <a:off x="6127750" y="2463775"/>
              <a:ext cx="47150" cy="13050"/>
            </a:xfrm>
            <a:custGeom>
              <a:avLst/>
              <a:gdLst/>
              <a:ahLst/>
              <a:cxnLst/>
              <a:rect l="l" t="t" r="r" b="b"/>
              <a:pathLst>
                <a:path w="1886" h="522" extrusionOk="0">
                  <a:moveTo>
                    <a:pt x="1001" y="1"/>
                  </a:moveTo>
                  <a:cubicBezTo>
                    <a:pt x="720" y="1"/>
                    <a:pt x="450" y="111"/>
                    <a:pt x="171" y="217"/>
                  </a:cubicBezTo>
                  <a:cubicBezTo>
                    <a:pt x="138" y="203"/>
                    <a:pt x="112" y="197"/>
                    <a:pt x="90" y="197"/>
                  </a:cubicBezTo>
                  <a:cubicBezTo>
                    <a:pt x="15" y="197"/>
                    <a:pt x="0" y="270"/>
                    <a:pt x="28" y="372"/>
                  </a:cubicBezTo>
                  <a:cubicBezTo>
                    <a:pt x="327" y="478"/>
                    <a:pt x="642" y="521"/>
                    <a:pt x="953" y="521"/>
                  </a:cubicBezTo>
                  <a:cubicBezTo>
                    <a:pt x="1026" y="521"/>
                    <a:pt x="1099" y="519"/>
                    <a:pt x="1171" y="514"/>
                  </a:cubicBezTo>
                  <a:cubicBezTo>
                    <a:pt x="1254" y="385"/>
                    <a:pt x="1373" y="370"/>
                    <a:pt x="1490" y="370"/>
                  </a:cubicBezTo>
                  <a:cubicBezTo>
                    <a:pt x="1523" y="370"/>
                    <a:pt x="1556" y="372"/>
                    <a:pt x="1588" y="372"/>
                  </a:cubicBezTo>
                  <a:cubicBezTo>
                    <a:pt x="1778" y="372"/>
                    <a:pt x="1873" y="264"/>
                    <a:pt x="1885" y="86"/>
                  </a:cubicBezTo>
                  <a:lnTo>
                    <a:pt x="1885" y="86"/>
                  </a:lnTo>
                  <a:cubicBezTo>
                    <a:pt x="1785" y="95"/>
                    <a:pt x="1657" y="153"/>
                    <a:pt x="1570" y="153"/>
                  </a:cubicBezTo>
                  <a:cubicBezTo>
                    <a:pt x="1544" y="153"/>
                    <a:pt x="1521" y="147"/>
                    <a:pt x="1504" y="133"/>
                  </a:cubicBezTo>
                  <a:cubicBezTo>
                    <a:pt x="1330" y="38"/>
                    <a:pt x="1163" y="1"/>
                    <a:pt x="100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16" name="Google Shape;5016;p32"/>
            <p:cNvSpPr/>
            <p:nvPr/>
          </p:nvSpPr>
          <p:spPr>
            <a:xfrm>
              <a:off x="5542750" y="2580250"/>
              <a:ext cx="55575" cy="11125"/>
            </a:xfrm>
            <a:custGeom>
              <a:avLst/>
              <a:gdLst/>
              <a:ahLst/>
              <a:cxnLst/>
              <a:rect l="l" t="t" r="r" b="b"/>
              <a:pathLst>
                <a:path w="2223" h="445" extrusionOk="0">
                  <a:moveTo>
                    <a:pt x="301" y="0"/>
                  </a:moveTo>
                  <a:cubicBezTo>
                    <a:pt x="205" y="0"/>
                    <a:pt x="115" y="11"/>
                    <a:pt x="20" y="11"/>
                  </a:cubicBezTo>
                  <a:cubicBezTo>
                    <a:pt x="1" y="210"/>
                    <a:pt x="100" y="225"/>
                    <a:pt x="210" y="225"/>
                  </a:cubicBezTo>
                  <a:cubicBezTo>
                    <a:pt x="230" y="225"/>
                    <a:pt x="250" y="225"/>
                    <a:pt x="269" y="225"/>
                  </a:cubicBezTo>
                  <a:cubicBezTo>
                    <a:pt x="344" y="225"/>
                    <a:pt x="414" y="232"/>
                    <a:pt x="449" y="297"/>
                  </a:cubicBezTo>
                  <a:cubicBezTo>
                    <a:pt x="568" y="308"/>
                    <a:pt x="687" y="320"/>
                    <a:pt x="746" y="439"/>
                  </a:cubicBezTo>
                  <a:cubicBezTo>
                    <a:pt x="794" y="443"/>
                    <a:pt x="842" y="445"/>
                    <a:pt x="890" y="445"/>
                  </a:cubicBezTo>
                  <a:cubicBezTo>
                    <a:pt x="1180" y="445"/>
                    <a:pt x="1469" y="388"/>
                    <a:pt x="1759" y="388"/>
                  </a:cubicBezTo>
                  <a:cubicBezTo>
                    <a:pt x="1898" y="388"/>
                    <a:pt x="2036" y="401"/>
                    <a:pt x="2175" y="439"/>
                  </a:cubicBezTo>
                  <a:cubicBezTo>
                    <a:pt x="2223" y="404"/>
                    <a:pt x="2223" y="344"/>
                    <a:pt x="2175" y="297"/>
                  </a:cubicBezTo>
                  <a:lnTo>
                    <a:pt x="2175" y="11"/>
                  </a:lnTo>
                  <a:cubicBezTo>
                    <a:pt x="1841" y="46"/>
                    <a:pt x="1506" y="85"/>
                    <a:pt x="1169" y="85"/>
                  </a:cubicBezTo>
                  <a:cubicBezTo>
                    <a:pt x="930" y="85"/>
                    <a:pt x="691" y="65"/>
                    <a:pt x="449" y="11"/>
                  </a:cubicBezTo>
                  <a:cubicBezTo>
                    <a:pt x="397" y="3"/>
                    <a:pt x="348" y="0"/>
                    <a:pt x="30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17" name="Google Shape;5017;p32"/>
            <p:cNvSpPr/>
            <p:nvPr/>
          </p:nvSpPr>
          <p:spPr>
            <a:xfrm>
              <a:off x="5513175" y="2607475"/>
              <a:ext cx="57475" cy="12200"/>
            </a:xfrm>
            <a:custGeom>
              <a:avLst/>
              <a:gdLst/>
              <a:ahLst/>
              <a:cxnLst/>
              <a:rect l="l" t="t" r="r" b="b"/>
              <a:pathLst>
                <a:path w="2299" h="488" extrusionOk="0">
                  <a:moveTo>
                    <a:pt x="293" y="1"/>
                  </a:moveTo>
                  <a:cubicBezTo>
                    <a:pt x="225" y="1"/>
                    <a:pt x="158" y="12"/>
                    <a:pt x="96" y="29"/>
                  </a:cubicBezTo>
                  <a:cubicBezTo>
                    <a:pt x="24" y="89"/>
                    <a:pt x="1" y="148"/>
                    <a:pt x="60" y="220"/>
                  </a:cubicBezTo>
                  <a:cubicBezTo>
                    <a:pt x="85" y="228"/>
                    <a:pt x="111" y="236"/>
                    <a:pt x="136" y="236"/>
                  </a:cubicBezTo>
                  <a:cubicBezTo>
                    <a:pt x="146" y="236"/>
                    <a:pt x="157" y="235"/>
                    <a:pt x="167" y="231"/>
                  </a:cubicBezTo>
                  <a:cubicBezTo>
                    <a:pt x="322" y="327"/>
                    <a:pt x="501" y="231"/>
                    <a:pt x="632" y="339"/>
                  </a:cubicBezTo>
                  <a:cubicBezTo>
                    <a:pt x="1028" y="438"/>
                    <a:pt x="1425" y="487"/>
                    <a:pt x="1829" y="487"/>
                  </a:cubicBezTo>
                  <a:cubicBezTo>
                    <a:pt x="1910" y="487"/>
                    <a:pt x="1991" y="485"/>
                    <a:pt x="2072" y="481"/>
                  </a:cubicBezTo>
                  <a:cubicBezTo>
                    <a:pt x="2144" y="410"/>
                    <a:pt x="2298" y="386"/>
                    <a:pt x="2215" y="220"/>
                  </a:cubicBezTo>
                  <a:cubicBezTo>
                    <a:pt x="1977" y="172"/>
                    <a:pt x="1739" y="112"/>
                    <a:pt x="1501" y="65"/>
                  </a:cubicBezTo>
                  <a:cubicBezTo>
                    <a:pt x="1422" y="88"/>
                    <a:pt x="1343" y="96"/>
                    <a:pt x="1265" y="96"/>
                  </a:cubicBezTo>
                  <a:cubicBezTo>
                    <a:pt x="1066" y="96"/>
                    <a:pt x="867" y="44"/>
                    <a:pt x="663" y="44"/>
                  </a:cubicBezTo>
                  <a:cubicBezTo>
                    <a:pt x="617" y="44"/>
                    <a:pt x="571" y="46"/>
                    <a:pt x="524" y="53"/>
                  </a:cubicBezTo>
                  <a:cubicBezTo>
                    <a:pt x="449" y="15"/>
                    <a:pt x="370" y="1"/>
                    <a:pt x="29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18" name="Google Shape;5018;p32"/>
            <p:cNvSpPr/>
            <p:nvPr/>
          </p:nvSpPr>
          <p:spPr>
            <a:xfrm>
              <a:off x="5210175" y="2419175"/>
              <a:ext cx="19050" cy="64625"/>
            </a:xfrm>
            <a:custGeom>
              <a:avLst/>
              <a:gdLst/>
              <a:ahLst/>
              <a:cxnLst/>
              <a:rect l="l" t="t" r="r" b="b"/>
              <a:pathLst>
                <a:path w="762" h="2585" extrusionOk="0">
                  <a:moveTo>
                    <a:pt x="310" y="1"/>
                  </a:moveTo>
                  <a:cubicBezTo>
                    <a:pt x="0" y="310"/>
                    <a:pt x="191" y="715"/>
                    <a:pt x="131" y="1060"/>
                  </a:cubicBezTo>
                  <a:cubicBezTo>
                    <a:pt x="131" y="1406"/>
                    <a:pt x="119" y="1763"/>
                    <a:pt x="131" y="2120"/>
                  </a:cubicBezTo>
                  <a:cubicBezTo>
                    <a:pt x="131" y="2322"/>
                    <a:pt x="83" y="2584"/>
                    <a:pt x="417" y="2584"/>
                  </a:cubicBezTo>
                  <a:cubicBezTo>
                    <a:pt x="536" y="2513"/>
                    <a:pt x="524" y="2394"/>
                    <a:pt x="560" y="2287"/>
                  </a:cubicBezTo>
                  <a:cubicBezTo>
                    <a:pt x="607" y="2239"/>
                    <a:pt x="619" y="2179"/>
                    <a:pt x="595" y="2156"/>
                  </a:cubicBezTo>
                  <a:cubicBezTo>
                    <a:pt x="512" y="1977"/>
                    <a:pt x="595" y="1798"/>
                    <a:pt x="619" y="1620"/>
                  </a:cubicBezTo>
                  <a:cubicBezTo>
                    <a:pt x="619" y="1513"/>
                    <a:pt x="619" y="1417"/>
                    <a:pt x="655" y="1322"/>
                  </a:cubicBezTo>
                  <a:cubicBezTo>
                    <a:pt x="714" y="1060"/>
                    <a:pt x="762" y="810"/>
                    <a:pt x="560" y="584"/>
                  </a:cubicBezTo>
                  <a:lnTo>
                    <a:pt x="536" y="524"/>
                  </a:lnTo>
                  <a:lnTo>
                    <a:pt x="548" y="465"/>
                  </a:lnTo>
                  <a:cubicBezTo>
                    <a:pt x="393" y="334"/>
                    <a:pt x="643" y="24"/>
                    <a:pt x="31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19" name="Google Shape;5019;p32"/>
            <p:cNvSpPr/>
            <p:nvPr/>
          </p:nvSpPr>
          <p:spPr>
            <a:xfrm>
              <a:off x="5324475" y="2396850"/>
              <a:ext cx="71750" cy="7925"/>
            </a:xfrm>
            <a:custGeom>
              <a:avLst/>
              <a:gdLst/>
              <a:ahLst/>
              <a:cxnLst/>
              <a:rect l="l" t="t" r="r" b="b"/>
              <a:pathLst>
                <a:path w="2870" h="317" extrusionOk="0">
                  <a:moveTo>
                    <a:pt x="1492" y="0"/>
                  </a:moveTo>
                  <a:cubicBezTo>
                    <a:pt x="999" y="0"/>
                    <a:pt x="505" y="44"/>
                    <a:pt x="12" y="155"/>
                  </a:cubicBezTo>
                  <a:cubicBezTo>
                    <a:pt x="0" y="215"/>
                    <a:pt x="0" y="263"/>
                    <a:pt x="0" y="310"/>
                  </a:cubicBezTo>
                  <a:cubicBezTo>
                    <a:pt x="87" y="314"/>
                    <a:pt x="174" y="316"/>
                    <a:pt x="262" y="316"/>
                  </a:cubicBezTo>
                  <a:cubicBezTo>
                    <a:pt x="1137" y="316"/>
                    <a:pt x="2003" y="118"/>
                    <a:pt x="2869" y="96"/>
                  </a:cubicBezTo>
                  <a:cubicBezTo>
                    <a:pt x="2410" y="38"/>
                    <a:pt x="1951" y="0"/>
                    <a:pt x="149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20" name="Google Shape;5020;p32"/>
            <p:cNvSpPr/>
            <p:nvPr/>
          </p:nvSpPr>
          <p:spPr>
            <a:xfrm>
              <a:off x="6079625" y="2577225"/>
              <a:ext cx="43175" cy="14400"/>
            </a:xfrm>
            <a:custGeom>
              <a:avLst/>
              <a:gdLst/>
              <a:ahLst/>
              <a:cxnLst/>
              <a:rect l="l" t="t" r="r" b="b"/>
              <a:pathLst>
                <a:path w="1727" h="576" extrusionOk="0">
                  <a:moveTo>
                    <a:pt x="60" y="1"/>
                  </a:moveTo>
                  <a:cubicBezTo>
                    <a:pt x="12" y="48"/>
                    <a:pt x="0" y="84"/>
                    <a:pt x="12" y="144"/>
                  </a:cubicBezTo>
                  <a:cubicBezTo>
                    <a:pt x="60" y="239"/>
                    <a:pt x="131" y="275"/>
                    <a:pt x="226" y="298"/>
                  </a:cubicBezTo>
                  <a:cubicBezTo>
                    <a:pt x="370" y="527"/>
                    <a:pt x="587" y="575"/>
                    <a:pt x="811" y="575"/>
                  </a:cubicBezTo>
                  <a:cubicBezTo>
                    <a:pt x="902" y="575"/>
                    <a:pt x="994" y="567"/>
                    <a:pt x="1084" y="560"/>
                  </a:cubicBezTo>
                  <a:cubicBezTo>
                    <a:pt x="1144" y="500"/>
                    <a:pt x="1204" y="478"/>
                    <a:pt x="1263" y="478"/>
                  </a:cubicBezTo>
                  <a:cubicBezTo>
                    <a:pt x="1343" y="478"/>
                    <a:pt x="1420" y="519"/>
                    <a:pt x="1488" y="560"/>
                  </a:cubicBezTo>
                  <a:cubicBezTo>
                    <a:pt x="1548" y="513"/>
                    <a:pt x="1596" y="453"/>
                    <a:pt x="1631" y="418"/>
                  </a:cubicBezTo>
                  <a:cubicBezTo>
                    <a:pt x="1727" y="322"/>
                    <a:pt x="1727" y="227"/>
                    <a:pt x="1631" y="132"/>
                  </a:cubicBezTo>
                  <a:cubicBezTo>
                    <a:pt x="1601" y="132"/>
                    <a:pt x="1571" y="133"/>
                    <a:pt x="1540" y="133"/>
                  </a:cubicBezTo>
                  <a:cubicBezTo>
                    <a:pt x="1047" y="133"/>
                    <a:pt x="553" y="46"/>
                    <a:pt x="6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21" name="Google Shape;5021;p32"/>
            <p:cNvSpPr/>
            <p:nvPr/>
          </p:nvSpPr>
          <p:spPr>
            <a:xfrm>
              <a:off x="5496500" y="2552125"/>
              <a:ext cx="57775" cy="11125"/>
            </a:xfrm>
            <a:custGeom>
              <a:avLst/>
              <a:gdLst/>
              <a:ahLst/>
              <a:cxnLst/>
              <a:rect l="l" t="t" r="r" b="b"/>
              <a:pathLst>
                <a:path w="2311" h="445" extrusionOk="0">
                  <a:moveTo>
                    <a:pt x="1039" y="0"/>
                  </a:moveTo>
                  <a:cubicBezTo>
                    <a:pt x="863" y="0"/>
                    <a:pt x="717" y="114"/>
                    <a:pt x="596" y="279"/>
                  </a:cubicBezTo>
                  <a:cubicBezTo>
                    <a:pt x="406" y="279"/>
                    <a:pt x="203" y="290"/>
                    <a:pt x="1" y="290"/>
                  </a:cubicBezTo>
                  <a:cubicBezTo>
                    <a:pt x="310" y="414"/>
                    <a:pt x="624" y="444"/>
                    <a:pt x="950" y="444"/>
                  </a:cubicBezTo>
                  <a:cubicBezTo>
                    <a:pt x="1256" y="444"/>
                    <a:pt x="1573" y="418"/>
                    <a:pt x="1907" y="418"/>
                  </a:cubicBezTo>
                  <a:cubicBezTo>
                    <a:pt x="2039" y="418"/>
                    <a:pt x="2173" y="422"/>
                    <a:pt x="2311" y="433"/>
                  </a:cubicBezTo>
                  <a:cubicBezTo>
                    <a:pt x="2073" y="279"/>
                    <a:pt x="1965" y="219"/>
                    <a:pt x="1882" y="136"/>
                  </a:cubicBezTo>
                  <a:cubicBezTo>
                    <a:pt x="1668" y="124"/>
                    <a:pt x="1465" y="136"/>
                    <a:pt x="1251" y="52"/>
                  </a:cubicBezTo>
                  <a:cubicBezTo>
                    <a:pt x="1176" y="16"/>
                    <a:pt x="1105" y="0"/>
                    <a:pt x="103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22" name="Google Shape;5022;p32"/>
            <p:cNvSpPr/>
            <p:nvPr/>
          </p:nvSpPr>
          <p:spPr>
            <a:xfrm>
              <a:off x="5335175" y="2534075"/>
              <a:ext cx="43200" cy="16650"/>
            </a:xfrm>
            <a:custGeom>
              <a:avLst/>
              <a:gdLst/>
              <a:ahLst/>
              <a:cxnLst/>
              <a:rect l="l" t="t" r="r" b="b"/>
              <a:pathLst>
                <a:path w="1728" h="666" extrusionOk="0">
                  <a:moveTo>
                    <a:pt x="1" y="0"/>
                  </a:moveTo>
                  <a:lnTo>
                    <a:pt x="1" y="262"/>
                  </a:lnTo>
                  <a:cubicBezTo>
                    <a:pt x="116" y="430"/>
                    <a:pt x="270" y="457"/>
                    <a:pt x="432" y="457"/>
                  </a:cubicBezTo>
                  <a:cubicBezTo>
                    <a:pt x="508" y="457"/>
                    <a:pt x="586" y="451"/>
                    <a:pt x="662" y="451"/>
                  </a:cubicBezTo>
                  <a:cubicBezTo>
                    <a:pt x="790" y="451"/>
                    <a:pt x="912" y="468"/>
                    <a:pt x="1013" y="560"/>
                  </a:cubicBezTo>
                  <a:cubicBezTo>
                    <a:pt x="1153" y="573"/>
                    <a:pt x="1313" y="666"/>
                    <a:pt x="1453" y="666"/>
                  </a:cubicBezTo>
                  <a:cubicBezTo>
                    <a:pt x="1562" y="666"/>
                    <a:pt x="1659" y="610"/>
                    <a:pt x="1727" y="417"/>
                  </a:cubicBezTo>
                  <a:cubicBezTo>
                    <a:pt x="1548" y="250"/>
                    <a:pt x="1358" y="143"/>
                    <a:pt x="1096" y="131"/>
                  </a:cubicBezTo>
                  <a:cubicBezTo>
                    <a:pt x="727" y="108"/>
                    <a:pt x="370"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23" name="Google Shape;5023;p32"/>
            <p:cNvSpPr/>
            <p:nvPr/>
          </p:nvSpPr>
          <p:spPr>
            <a:xfrm>
              <a:off x="5754575" y="2355350"/>
              <a:ext cx="52425" cy="17725"/>
            </a:xfrm>
            <a:custGeom>
              <a:avLst/>
              <a:gdLst/>
              <a:ahLst/>
              <a:cxnLst/>
              <a:rect l="l" t="t" r="r" b="b"/>
              <a:pathLst>
                <a:path w="2097" h="709" extrusionOk="0">
                  <a:moveTo>
                    <a:pt x="1089" y="1"/>
                  </a:moveTo>
                  <a:cubicBezTo>
                    <a:pt x="1043" y="1"/>
                    <a:pt x="995" y="9"/>
                    <a:pt x="953" y="18"/>
                  </a:cubicBezTo>
                  <a:cubicBezTo>
                    <a:pt x="632" y="149"/>
                    <a:pt x="251" y="125"/>
                    <a:pt x="1" y="410"/>
                  </a:cubicBezTo>
                  <a:cubicBezTo>
                    <a:pt x="110" y="513"/>
                    <a:pt x="240" y="533"/>
                    <a:pt x="376" y="533"/>
                  </a:cubicBezTo>
                  <a:cubicBezTo>
                    <a:pt x="459" y="533"/>
                    <a:pt x="545" y="525"/>
                    <a:pt x="630" y="525"/>
                  </a:cubicBezTo>
                  <a:cubicBezTo>
                    <a:pt x="663" y="525"/>
                    <a:pt x="695" y="526"/>
                    <a:pt x="727" y="530"/>
                  </a:cubicBezTo>
                  <a:cubicBezTo>
                    <a:pt x="1155" y="553"/>
                    <a:pt x="1608" y="530"/>
                    <a:pt x="2025" y="708"/>
                  </a:cubicBezTo>
                  <a:cubicBezTo>
                    <a:pt x="2048" y="684"/>
                    <a:pt x="2060" y="660"/>
                    <a:pt x="2084" y="613"/>
                  </a:cubicBezTo>
                  <a:cubicBezTo>
                    <a:pt x="2096" y="553"/>
                    <a:pt x="2096" y="482"/>
                    <a:pt x="2084" y="422"/>
                  </a:cubicBezTo>
                  <a:cubicBezTo>
                    <a:pt x="2015" y="84"/>
                    <a:pt x="1809" y="46"/>
                    <a:pt x="1591" y="46"/>
                  </a:cubicBezTo>
                  <a:cubicBezTo>
                    <a:pt x="1528" y="46"/>
                    <a:pt x="1465" y="49"/>
                    <a:pt x="1403" y="49"/>
                  </a:cubicBezTo>
                  <a:cubicBezTo>
                    <a:pt x="1309" y="49"/>
                    <a:pt x="1219" y="42"/>
                    <a:pt x="1144" y="6"/>
                  </a:cubicBezTo>
                  <a:cubicBezTo>
                    <a:pt x="1126" y="2"/>
                    <a:pt x="1108" y="1"/>
                    <a:pt x="108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24" name="Google Shape;5024;p32"/>
            <p:cNvSpPr/>
            <p:nvPr/>
          </p:nvSpPr>
          <p:spPr>
            <a:xfrm>
              <a:off x="5567050" y="2324250"/>
              <a:ext cx="44675" cy="24100"/>
            </a:xfrm>
            <a:custGeom>
              <a:avLst/>
              <a:gdLst/>
              <a:ahLst/>
              <a:cxnLst/>
              <a:rect l="l" t="t" r="r" b="b"/>
              <a:pathLst>
                <a:path w="1787" h="964" extrusionOk="0">
                  <a:moveTo>
                    <a:pt x="888" y="1"/>
                  </a:moveTo>
                  <a:cubicBezTo>
                    <a:pt x="710" y="1"/>
                    <a:pt x="518" y="60"/>
                    <a:pt x="334" y="83"/>
                  </a:cubicBezTo>
                  <a:cubicBezTo>
                    <a:pt x="1" y="369"/>
                    <a:pt x="263" y="392"/>
                    <a:pt x="489" y="440"/>
                  </a:cubicBezTo>
                  <a:cubicBezTo>
                    <a:pt x="810" y="511"/>
                    <a:pt x="548" y="654"/>
                    <a:pt x="513" y="750"/>
                  </a:cubicBezTo>
                  <a:lnTo>
                    <a:pt x="489" y="797"/>
                  </a:lnTo>
                  <a:cubicBezTo>
                    <a:pt x="724" y="929"/>
                    <a:pt x="972" y="940"/>
                    <a:pt x="1222" y="940"/>
                  </a:cubicBezTo>
                  <a:cubicBezTo>
                    <a:pt x="1271" y="940"/>
                    <a:pt x="1319" y="939"/>
                    <a:pt x="1368" y="939"/>
                  </a:cubicBezTo>
                  <a:cubicBezTo>
                    <a:pt x="1500" y="939"/>
                    <a:pt x="1632" y="942"/>
                    <a:pt x="1763" y="964"/>
                  </a:cubicBezTo>
                  <a:cubicBezTo>
                    <a:pt x="1763" y="904"/>
                    <a:pt x="1787" y="845"/>
                    <a:pt x="1787" y="785"/>
                  </a:cubicBezTo>
                  <a:cubicBezTo>
                    <a:pt x="1727" y="738"/>
                    <a:pt x="1679" y="702"/>
                    <a:pt x="1667" y="642"/>
                  </a:cubicBezTo>
                  <a:cubicBezTo>
                    <a:pt x="1465" y="619"/>
                    <a:pt x="1370" y="523"/>
                    <a:pt x="1382" y="321"/>
                  </a:cubicBezTo>
                  <a:cubicBezTo>
                    <a:pt x="1252" y="69"/>
                    <a:pt x="1079" y="1"/>
                    <a:pt x="88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25" name="Google Shape;5025;p32"/>
            <p:cNvSpPr/>
            <p:nvPr/>
          </p:nvSpPr>
          <p:spPr>
            <a:xfrm>
              <a:off x="6049250" y="2381425"/>
              <a:ext cx="48550" cy="16050"/>
            </a:xfrm>
            <a:custGeom>
              <a:avLst/>
              <a:gdLst/>
              <a:ahLst/>
              <a:cxnLst/>
              <a:rect l="l" t="t" r="r" b="b"/>
              <a:pathLst>
                <a:path w="1942" h="642" extrusionOk="0">
                  <a:moveTo>
                    <a:pt x="491" y="1"/>
                  </a:moveTo>
                  <a:cubicBezTo>
                    <a:pt x="325" y="1"/>
                    <a:pt x="162" y="58"/>
                    <a:pt x="1" y="225"/>
                  </a:cubicBezTo>
                  <a:lnTo>
                    <a:pt x="1" y="522"/>
                  </a:lnTo>
                  <a:cubicBezTo>
                    <a:pt x="429" y="570"/>
                    <a:pt x="858" y="618"/>
                    <a:pt x="1287" y="641"/>
                  </a:cubicBezTo>
                  <a:cubicBezTo>
                    <a:pt x="1489" y="630"/>
                    <a:pt x="1680" y="630"/>
                    <a:pt x="1870" y="618"/>
                  </a:cubicBezTo>
                  <a:cubicBezTo>
                    <a:pt x="1918" y="570"/>
                    <a:pt x="1941" y="510"/>
                    <a:pt x="1941" y="451"/>
                  </a:cubicBezTo>
                  <a:cubicBezTo>
                    <a:pt x="1930" y="391"/>
                    <a:pt x="1906" y="344"/>
                    <a:pt x="1858" y="296"/>
                  </a:cubicBezTo>
                  <a:cubicBezTo>
                    <a:pt x="1813" y="274"/>
                    <a:pt x="1758" y="265"/>
                    <a:pt x="1703" y="265"/>
                  </a:cubicBezTo>
                  <a:cubicBezTo>
                    <a:pt x="1671" y="265"/>
                    <a:pt x="1639" y="268"/>
                    <a:pt x="1608" y="272"/>
                  </a:cubicBezTo>
                  <a:cubicBezTo>
                    <a:pt x="1513" y="284"/>
                    <a:pt x="1441" y="320"/>
                    <a:pt x="1346" y="332"/>
                  </a:cubicBezTo>
                  <a:cubicBezTo>
                    <a:pt x="1321" y="342"/>
                    <a:pt x="1300" y="347"/>
                    <a:pt x="1281" y="347"/>
                  </a:cubicBezTo>
                  <a:cubicBezTo>
                    <a:pt x="1190" y="347"/>
                    <a:pt x="1157" y="244"/>
                    <a:pt x="1108" y="165"/>
                  </a:cubicBezTo>
                  <a:cubicBezTo>
                    <a:pt x="899" y="87"/>
                    <a:pt x="693" y="1"/>
                    <a:pt x="49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26" name="Google Shape;5026;p32"/>
            <p:cNvSpPr/>
            <p:nvPr/>
          </p:nvSpPr>
          <p:spPr>
            <a:xfrm>
              <a:off x="5249450" y="2418275"/>
              <a:ext cx="17000" cy="52125"/>
            </a:xfrm>
            <a:custGeom>
              <a:avLst/>
              <a:gdLst/>
              <a:ahLst/>
              <a:cxnLst/>
              <a:rect l="l" t="t" r="r" b="b"/>
              <a:pathLst>
                <a:path w="680" h="2085" extrusionOk="0">
                  <a:moveTo>
                    <a:pt x="405" y="1"/>
                  </a:moveTo>
                  <a:cubicBezTo>
                    <a:pt x="227" y="584"/>
                    <a:pt x="96" y="1168"/>
                    <a:pt x="1" y="1763"/>
                  </a:cubicBezTo>
                  <a:cubicBezTo>
                    <a:pt x="108" y="1846"/>
                    <a:pt x="24" y="2061"/>
                    <a:pt x="263" y="2084"/>
                  </a:cubicBezTo>
                  <a:cubicBezTo>
                    <a:pt x="286" y="2073"/>
                    <a:pt x="298" y="2061"/>
                    <a:pt x="334" y="2037"/>
                  </a:cubicBezTo>
                  <a:cubicBezTo>
                    <a:pt x="298" y="1787"/>
                    <a:pt x="334" y="1537"/>
                    <a:pt x="453" y="1311"/>
                  </a:cubicBezTo>
                  <a:cubicBezTo>
                    <a:pt x="525" y="1263"/>
                    <a:pt x="536" y="1227"/>
                    <a:pt x="465" y="1168"/>
                  </a:cubicBezTo>
                  <a:lnTo>
                    <a:pt x="596" y="763"/>
                  </a:lnTo>
                  <a:cubicBezTo>
                    <a:pt x="679" y="656"/>
                    <a:pt x="679" y="549"/>
                    <a:pt x="596" y="429"/>
                  </a:cubicBezTo>
                  <a:lnTo>
                    <a:pt x="620" y="394"/>
                  </a:lnTo>
                  <a:lnTo>
                    <a:pt x="596" y="346"/>
                  </a:lnTo>
                  <a:cubicBezTo>
                    <a:pt x="584" y="203"/>
                    <a:pt x="560" y="60"/>
                    <a:pt x="40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27" name="Google Shape;5027;p32"/>
            <p:cNvSpPr/>
            <p:nvPr/>
          </p:nvSpPr>
          <p:spPr>
            <a:xfrm>
              <a:off x="5284700" y="2472725"/>
              <a:ext cx="58400" cy="8200"/>
            </a:xfrm>
            <a:custGeom>
              <a:avLst/>
              <a:gdLst/>
              <a:ahLst/>
              <a:cxnLst/>
              <a:rect l="l" t="t" r="r" b="b"/>
              <a:pathLst>
                <a:path w="2336" h="328" extrusionOk="0">
                  <a:moveTo>
                    <a:pt x="652" y="1"/>
                  </a:moveTo>
                  <a:cubicBezTo>
                    <a:pt x="442" y="1"/>
                    <a:pt x="231" y="9"/>
                    <a:pt x="19" y="26"/>
                  </a:cubicBezTo>
                  <a:cubicBezTo>
                    <a:pt x="0" y="218"/>
                    <a:pt x="99" y="234"/>
                    <a:pt x="207" y="234"/>
                  </a:cubicBezTo>
                  <a:cubicBezTo>
                    <a:pt x="228" y="234"/>
                    <a:pt x="250" y="234"/>
                    <a:pt x="271" y="234"/>
                  </a:cubicBezTo>
                  <a:cubicBezTo>
                    <a:pt x="341" y="234"/>
                    <a:pt x="407" y="240"/>
                    <a:pt x="436" y="299"/>
                  </a:cubicBezTo>
                  <a:cubicBezTo>
                    <a:pt x="1020" y="299"/>
                    <a:pt x="1591" y="311"/>
                    <a:pt x="2163" y="311"/>
                  </a:cubicBezTo>
                  <a:cubicBezTo>
                    <a:pt x="2199" y="322"/>
                    <a:pt x="2228" y="328"/>
                    <a:pt x="2251" y="328"/>
                  </a:cubicBezTo>
                  <a:cubicBezTo>
                    <a:pt x="2326" y="328"/>
                    <a:pt x="2336" y="271"/>
                    <a:pt x="2317" y="180"/>
                  </a:cubicBezTo>
                  <a:cubicBezTo>
                    <a:pt x="1764" y="59"/>
                    <a:pt x="1210" y="1"/>
                    <a:pt x="65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28" name="Google Shape;5028;p32"/>
            <p:cNvSpPr/>
            <p:nvPr/>
          </p:nvSpPr>
          <p:spPr>
            <a:xfrm>
              <a:off x="5715275" y="2503550"/>
              <a:ext cx="43800" cy="9375"/>
            </a:xfrm>
            <a:custGeom>
              <a:avLst/>
              <a:gdLst/>
              <a:ahLst/>
              <a:cxnLst/>
              <a:rect l="l" t="t" r="r" b="b"/>
              <a:pathLst>
                <a:path w="1752" h="375" extrusionOk="0">
                  <a:moveTo>
                    <a:pt x="1288" y="0"/>
                  </a:moveTo>
                  <a:cubicBezTo>
                    <a:pt x="1029" y="0"/>
                    <a:pt x="770" y="74"/>
                    <a:pt x="511" y="74"/>
                  </a:cubicBezTo>
                  <a:cubicBezTo>
                    <a:pt x="440" y="74"/>
                    <a:pt x="369" y="69"/>
                    <a:pt x="299" y="55"/>
                  </a:cubicBezTo>
                  <a:cubicBezTo>
                    <a:pt x="275" y="55"/>
                    <a:pt x="239" y="55"/>
                    <a:pt x="227" y="78"/>
                  </a:cubicBezTo>
                  <a:cubicBezTo>
                    <a:pt x="120" y="102"/>
                    <a:pt x="49" y="150"/>
                    <a:pt x="1" y="233"/>
                  </a:cubicBezTo>
                  <a:cubicBezTo>
                    <a:pt x="175" y="343"/>
                    <a:pt x="355" y="375"/>
                    <a:pt x="537" y="375"/>
                  </a:cubicBezTo>
                  <a:cubicBezTo>
                    <a:pt x="797" y="375"/>
                    <a:pt x="1061" y="309"/>
                    <a:pt x="1321" y="309"/>
                  </a:cubicBezTo>
                  <a:cubicBezTo>
                    <a:pt x="1413" y="309"/>
                    <a:pt x="1505" y="318"/>
                    <a:pt x="1596" y="340"/>
                  </a:cubicBezTo>
                  <a:cubicBezTo>
                    <a:pt x="1632" y="340"/>
                    <a:pt x="1704" y="257"/>
                    <a:pt x="1715" y="197"/>
                  </a:cubicBezTo>
                  <a:cubicBezTo>
                    <a:pt x="1751" y="78"/>
                    <a:pt x="1656" y="55"/>
                    <a:pt x="1549" y="31"/>
                  </a:cubicBezTo>
                  <a:cubicBezTo>
                    <a:pt x="1462" y="8"/>
                    <a:pt x="1375" y="0"/>
                    <a:pt x="128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29" name="Google Shape;5029;p32"/>
            <p:cNvSpPr/>
            <p:nvPr/>
          </p:nvSpPr>
          <p:spPr>
            <a:xfrm>
              <a:off x="5410200" y="2321825"/>
              <a:ext cx="41675" cy="11825"/>
            </a:xfrm>
            <a:custGeom>
              <a:avLst/>
              <a:gdLst/>
              <a:ahLst/>
              <a:cxnLst/>
              <a:rect l="l" t="t" r="r" b="b"/>
              <a:pathLst>
                <a:path w="1667" h="473" extrusionOk="0">
                  <a:moveTo>
                    <a:pt x="715" y="0"/>
                  </a:moveTo>
                  <a:cubicBezTo>
                    <a:pt x="458" y="0"/>
                    <a:pt x="251" y="123"/>
                    <a:pt x="0" y="180"/>
                  </a:cubicBezTo>
                  <a:cubicBezTo>
                    <a:pt x="385" y="377"/>
                    <a:pt x="784" y="473"/>
                    <a:pt x="1196" y="473"/>
                  </a:cubicBezTo>
                  <a:cubicBezTo>
                    <a:pt x="1331" y="473"/>
                    <a:pt x="1469" y="462"/>
                    <a:pt x="1607" y="442"/>
                  </a:cubicBezTo>
                  <a:cubicBezTo>
                    <a:pt x="1667" y="287"/>
                    <a:pt x="1536" y="239"/>
                    <a:pt x="1464" y="168"/>
                  </a:cubicBezTo>
                  <a:cubicBezTo>
                    <a:pt x="1429" y="120"/>
                    <a:pt x="1393" y="85"/>
                    <a:pt x="1345" y="37"/>
                  </a:cubicBezTo>
                  <a:cubicBezTo>
                    <a:pt x="1345" y="49"/>
                    <a:pt x="1322" y="61"/>
                    <a:pt x="1286" y="85"/>
                  </a:cubicBezTo>
                  <a:cubicBezTo>
                    <a:pt x="1275" y="87"/>
                    <a:pt x="1263" y="89"/>
                    <a:pt x="1252" y="89"/>
                  </a:cubicBezTo>
                  <a:cubicBezTo>
                    <a:pt x="1217" y="89"/>
                    <a:pt x="1185" y="73"/>
                    <a:pt x="1167" y="37"/>
                  </a:cubicBezTo>
                  <a:cubicBezTo>
                    <a:pt x="1036" y="25"/>
                    <a:pt x="881" y="25"/>
                    <a:pt x="750" y="1"/>
                  </a:cubicBezTo>
                  <a:cubicBezTo>
                    <a:pt x="738" y="1"/>
                    <a:pt x="727" y="0"/>
                    <a:pt x="71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30" name="Google Shape;5030;p32"/>
            <p:cNvSpPr/>
            <p:nvPr/>
          </p:nvSpPr>
          <p:spPr>
            <a:xfrm>
              <a:off x="5395900" y="2545675"/>
              <a:ext cx="55100" cy="10975"/>
            </a:xfrm>
            <a:custGeom>
              <a:avLst/>
              <a:gdLst/>
              <a:ahLst/>
              <a:cxnLst/>
              <a:rect l="l" t="t" r="r" b="b"/>
              <a:pathLst>
                <a:path w="2204" h="439" extrusionOk="0">
                  <a:moveTo>
                    <a:pt x="429" y="1"/>
                  </a:moveTo>
                  <a:cubicBezTo>
                    <a:pt x="285" y="1"/>
                    <a:pt x="142" y="25"/>
                    <a:pt x="1" y="96"/>
                  </a:cubicBezTo>
                  <a:cubicBezTo>
                    <a:pt x="155" y="191"/>
                    <a:pt x="370" y="239"/>
                    <a:pt x="477" y="429"/>
                  </a:cubicBezTo>
                  <a:cubicBezTo>
                    <a:pt x="495" y="435"/>
                    <a:pt x="512" y="438"/>
                    <a:pt x="532" y="438"/>
                  </a:cubicBezTo>
                  <a:cubicBezTo>
                    <a:pt x="551" y="438"/>
                    <a:pt x="572" y="435"/>
                    <a:pt x="596" y="429"/>
                  </a:cubicBezTo>
                  <a:cubicBezTo>
                    <a:pt x="652" y="394"/>
                    <a:pt x="708" y="363"/>
                    <a:pt x="767" y="363"/>
                  </a:cubicBezTo>
                  <a:cubicBezTo>
                    <a:pt x="807" y="363"/>
                    <a:pt x="849" y="378"/>
                    <a:pt x="893" y="417"/>
                  </a:cubicBezTo>
                  <a:cubicBezTo>
                    <a:pt x="1263" y="429"/>
                    <a:pt x="1644" y="429"/>
                    <a:pt x="2025" y="429"/>
                  </a:cubicBezTo>
                  <a:cubicBezTo>
                    <a:pt x="2060" y="417"/>
                    <a:pt x="2108" y="417"/>
                    <a:pt x="2144" y="382"/>
                  </a:cubicBezTo>
                  <a:cubicBezTo>
                    <a:pt x="2203" y="310"/>
                    <a:pt x="2156" y="275"/>
                    <a:pt x="2084" y="263"/>
                  </a:cubicBezTo>
                  <a:cubicBezTo>
                    <a:pt x="2051" y="259"/>
                    <a:pt x="2017" y="258"/>
                    <a:pt x="1983" y="258"/>
                  </a:cubicBezTo>
                  <a:cubicBezTo>
                    <a:pt x="1931" y="258"/>
                    <a:pt x="1879" y="260"/>
                    <a:pt x="1827" y="260"/>
                  </a:cubicBezTo>
                  <a:cubicBezTo>
                    <a:pt x="1693" y="260"/>
                    <a:pt x="1562" y="243"/>
                    <a:pt x="1453" y="120"/>
                  </a:cubicBezTo>
                  <a:cubicBezTo>
                    <a:pt x="1433" y="121"/>
                    <a:pt x="1413" y="121"/>
                    <a:pt x="1393" y="121"/>
                  </a:cubicBezTo>
                  <a:cubicBezTo>
                    <a:pt x="1071" y="121"/>
                    <a:pt x="748" y="1"/>
                    <a:pt x="42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31" name="Google Shape;5031;p32"/>
            <p:cNvSpPr/>
            <p:nvPr/>
          </p:nvSpPr>
          <p:spPr>
            <a:xfrm>
              <a:off x="5506025" y="2501625"/>
              <a:ext cx="40800" cy="10450"/>
            </a:xfrm>
            <a:custGeom>
              <a:avLst/>
              <a:gdLst/>
              <a:ahLst/>
              <a:cxnLst/>
              <a:rect l="l" t="t" r="r" b="b"/>
              <a:pathLst>
                <a:path w="1632" h="418" extrusionOk="0">
                  <a:moveTo>
                    <a:pt x="742" y="1"/>
                  </a:moveTo>
                  <a:cubicBezTo>
                    <a:pt x="496" y="1"/>
                    <a:pt x="250" y="49"/>
                    <a:pt x="1" y="179"/>
                  </a:cubicBezTo>
                  <a:cubicBezTo>
                    <a:pt x="477" y="370"/>
                    <a:pt x="1013" y="191"/>
                    <a:pt x="1489" y="417"/>
                  </a:cubicBezTo>
                  <a:cubicBezTo>
                    <a:pt x="1525" y="334"/>
                    <a:pt x="1584" y="239"/>
                    <a:pt x="1632" y="155"/>
                  </a:cubicBezTo>
                  <a:cubicBezTo>
                    <a:pt x="1333" y="71"/>
                    <a:pt x="1038" y="1"/>
                    <a:pt x="74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32" name="Google Shape;5032;p32"/>
            <p:cNvSpPr/>
            <p:nvPr/>
          </p:nvSpPr>
          <p:spPr>
            <a:xfrm>
              <a:off x="5365550" y="2510750"/>
              <a:ext cx="47350" cy="12975"/>
            </a:xfrm>
            <a:custGeom>
              <a:avLst/>
              <a:gdLst/>
              <a:ahLst/>
              <a:cxnLst/>
              <a:rect l="l" t="t" r="r" b="b"/>
              <a:pathLst>
                <a:path w="1894" h="519" extrusionOk="0">
                  <a:moveTo>
                    <a:pt x="294" y="0"/>
                  </a:moveTo>
                  <a:cubicBezTo>
                    <a:pt x="224" y="0"/>
                    <a:pt x="152" y="18"/>
                    <a:pt x="83" y="52"/>
                  </a:cubicBezTo>
                  <a:cubicBezTo>
                    <a:pt x="36" y="100"/>
                    <a:pt x="12" y="124"/>
                    <a:pt x="12" y="183"/>
                  </a:cubicBezTo>
                  <a:cubicBezTo>
                    <a:pt x="36" y="290"/>
                    <a:pt x="0" y="398"/>
                    <a:pt x="83" y="481"/>
                  </a:cubicBezTo>
                  <a:cubicBezTo>
                    <a:pt x="523" y="503"/>
                    <a:pt x="829" y="519"/>
                    <a:pt x="1054" y="519"/>
                  </a:cubicBezTo>
                  <a:cubicBezTo>
                    <a:pt x="1548" y="519"/>
                    <a:pt x="1648" y="444"/>
                    <a:pt x="1893" y="207"/>
                  </a:cubicBezTo>
                  <a:lnTo>
                    <a:pt x="1893" y="207"/>
                  </a:lnTo>
                  <a:cubicBezTo>
                    <a:pt x="1645" y="273"/>
                    <a:pt x="1412" y="324"/>
                    <a:pt x="1196" y="324"/>
                  </a:cubicBezTo>
                  <a:cubicBezTo>
                    <a:pt x="945" y="324"/>
                    <a:pt x="717" y="256"/>
                    <a:pt x="512" y="64"/>
                  </a:cubicBezTo>
                  <a:cubicBezTo>
                    <a:pt x="444" y="21"/>
                    <a:pt x="370" y="0"/>
                    <a:pt x="29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33" name="Google Shape;5033;p32"/>
            <p:cNvSpPr/>
            <p:nvPr/>
          </p:nvSpPr>
          <p:spPr>
            <a:xfrm>
              <a:off x="5708450" y="2626825"/>
              <a:ext cx="55075" cy="7650"/>
            </a:xfrm>
            <a:custGeom>
              <a:avLst/>
              <a:gdLst/>
              <a:ahLst/>
              <a:cxnLst/>
              <a:rect l="l" t="t" r="r" b="b"/>
              <a:pathLst>
                <a:path w="2203" h="306" extrusionOk="0">
                  <a:moveTo>
                    <a:pt x="1734" y="1"/>
                  </a:moveTo>
                  <a:cubicBezTo>
                    <a:pt x="1626" y="1"/>
                    <a:pt x="1517" y="12"/>
                    <a:pt x="1411" y="12"/>
                  </a:cubicBezTo>
                  <a:cubicBezTo>
                    <a:pt x="1369" y="12"/>
                    <a:pt x="1327" y="10"/>
                    <a:pt x="1286" y="5"/>
                  </a:cubicBezTo>
                  <a:cubicBezTo>
                    <a:pt x="1195" y="28"/>
                    <a:pt x="1103" y="35"/>
                    <a:pt x="1010" y="35"/>
                  </a:cubicBezTo>
                  <a:cubicBezTo>
                    <a:pt x="847" y="35"/>
                    <a:pt x="682" y="13"/>
                    <a:pt x="521" y="13"/>
                  </a:cubicBezTo>
                  <a:cubicBezTo>
                    <a:pt x="340" y="13"/>
                    <a:pt x="164" y="41"/>
                    <a:pt x="0" y="160"/>
                  </a:cubicBezTo>
                  <a:cubicBezTo>
                    <a:pt x="373" y="244"/>
                    <a:pt x="746" y="306"/>
                    <a:pt x="1125" y="306"/>
                  </a:cubicBezTo>
                  <a:cubicBezTo>
                    <a:pt x="1230" y="306"/>
                    <a:pt x="1335" y="301"/>
                    <a:pt x="1441" y="291"/>
                  </a:cubicBezTo>
                  <a:cubicBezTo>
                    <a:pt x="1441" y="279"/>
                    <a:pt x="1453" y="279"/>
                    <a:pt x="1488" y="255"/>
                  </a:cubicBezTo>
                  <a:cubicBezTo>
                    <a:pt x="1512" y="255"/>
                    <a:pt x="1548" y="279"/>
                    <a:pt x="1572" y="303"/>
                  </a:cubicBezTo>
                  <a:lnTo>
                    <a:pt x="1726" y="303"/>
                  </a:lnTo>
                  <a:cubicBezTo>
                    <a:pt x="1810" y="184"/>
                    <a:pt x="1988" y="279"/>
                    <a:pt x="2096" y="172"/>
                  </a:cubicBezTo>
                  <a:cubicBezTo>
                    <a:pt x="2119" y="148"/>
                    <a:pt x="2155" y="148"/>
                    <a:pt x="2203" y="148"/>
                  </a:cubicBezTo>
                  <a:cubicBezTo>
                    <a:pt x="2055" y="25"/>
                    <a:pt x="1896" y="1"/>
                    <a:pt x="173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34" name="Google Shape;5034;p32"/>
            <p:cNvSpPr/>
            <p:nvPr/>
          </p:nvSpPr>
          <p:spPr>
            <a:xfrm>
              <a:off x="5811725" y="2444475"/>
              <a:ext cx="48550" cy="11100"/>
            </a:xfrm>
            <a:custGeom>
              <a:avLst/>
              <a:gdLst/>
              <a:ahLst/>
              <a:cxnLst/>
              <a:rect l="l" t="t" r="r" b="b"/>
              <a:pathLst>
                <a:path w="1942" h="444" extrusionOk="0">
                  <a:moveTo>
                    <a:pt x="1441" y="1"/>
                  </a:moveTo>
                  <a:cubicBezTo>
                    <a:pt x="1203" y="60"/>
                    <a:pt x="953" y="24"/>
                    <a:pt x="727" y="143"/>
                  </a:cubicBezTo>
                  <a:cubicBezTo>
                    <a:pt x="668" y="192"/>
                    <a:pt x="601" y="207"/>
                    <a:pt x="531" y="207"/>
                  </a:cubicBezTo>
                  <a:cubicBezTo>
                    <a:pt x="437" y="207"/>
                    <a:pt x="337" y="181"/>
                    <a:pt x="244" y="181"/>
                  </a:cubicBezTo>
                  <a:cubicBezTo>
                    <a:pt x="153" y="181"/>
                    <a:pt x="68" y="205"/>
                    <a:pt x="1" y="298"/>
                  </a:cubicBezTo>
                  <a:cubicBezTo>
                    <a:pt x="280" y="414"/>
                    <a:pt x="560" y="444"/>
                    <a:pt x="840" y="444"/>
                  </a:cubicBezTo>
                  <a:cubicBezTo>
                    <a:pt x="1129" y="444"/>
                    <a:pt x="1419" y="412"/>
                    <a:pt x="1708" y="412"/>
                  </a:cubicBezTo>
                  <a:cubicBezTo>
                    <a:pt x="1770" y="412"/>
                    <a:pt x="1832" y="414"/>
                    <a:pt x="1894" y="417"/>
                  </a:cubicBezTo>
                  <a:cubicBezTo>
                    <a:pt x="1941" y="370"/>
                    <a:pt x="1917" y="310"/>
                    <a:pt x="1882" y="263"/>
                  </a:cubicBezTo>
                  <a:cubicBezTo>
                    <a:pt x="1727" y="191"/>
                    <a:pt x="1548" y="143"/>
                    <a:pt x="144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35" name="Google Shape;5035;p32"/>
            <p:cNvSpPr/>
            <p:nvPr/>
          </p:nvSpPr>
          <p:spPr>
            <a:xfrm>
              <a:off x="5819475" y="2501625"/>
              <a:ext cx="39300" cy="14625"/>
            </a:xfrm>
            <a:custGeom>
              <a:avLst/>
              <a:gdLst/>
              <a:ahLst/>
              <a:cxnLst/>
              <a:rect l="l" t="t" r="r" b="b"/>
              <a:pathLst>
                <a:path w="1572" h="585" extrusionOk="0">
                  <a:moveTo>
                    <a:pt x="0" y="1"/>
                  </a:moveTo>
                  <a:lnTo>
                    <a:pt x="0" y="132"/>
                  </a:lnTo>
                  <a:lnTo>
                    <a:pt x="0" y="227"/>
                  </a:lnTo>
                  <a:cubicBezTo>
                    <a:pt x="12" y="310"/>
                    <a:pt x="72" y="370"/>
                    <a:pt x="155" y="429"/>
                  </a:cubicBezTo>
                  <a:cubicBezTo>
                    <a:pt x="203" y="429"/>
                    <a:pt x="238" y="453"/>
                    <a:pt x="286" y="453"/>
                  </a:cubicBezTo>
                  <a:cubicBezTo>
                    <a:pt x="310" y="453"/>
                    <a:pt x="333" y="429"/>
                    <a:pt x="357" y="429"/>
                  </a:cubicBezTo>
                  <a:cubicBezTo>
                    <a:pt x="387" y="423"/>
                    <a:pt x="417" y="420"/>
                    <a:pt x="445" y="420"/>
                  </a:cubicBezTo>
                  <a:cubicBezTo>
                    <a:pt x="473" y="420"/>
                    <a:pt x="500" y="423"/>
                    <a:pt x="524" y="429"/>
                  </a:cubicBezTo>
                  <a:cubicBezTo>
                    <a:pt x="536" y="429"/>
                    <a:pt x="572" y="453"/>
                    <a:pt x="595" y="453"/>
                  </a:cubicBezTo>
                  <a:cubicBezTo>
                    <a:pt x="755" y="526"/>
                    <a:pt x="914" y="584"/>
                    <a:pt x="1072" y="584"/>
                  </a:cubicBezTo>
                  <a:cubicBezTo>
                    <a:pt x="1196" y="584"/>
                    <a:pt x="1320" y="548"/>
                    <a:pt x="1441" y="453"/>
                  </a:cubicBezTo>
                  <a:cubicBezTo>
                    <a:pt x="1388" y="401"/>
                    <a:pt x="1334" y="371"/>
                    <a:pt x="1278" y="361"/>
                  </a:cubicBezTo>
                  <a:lnTo>
                    <a:pt x="1278" y="361"/>
                  </a:lnTo>
                  <a:cubicBezTo>
                    <a:pt x="1397" y="345"/>
                    <a:pt x="1513" y="318"/>
                    <a:pt x="1572" y="179"/>
                  </a:cubicBezTo>
                  <a:cubicBezTo>
                    <a:pt x="1048" y="72"/>
                    <a:pt x="524" y="1"/>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36" name="Google Shape;5036;p32"/>
            <p:cNvSpPr/>
            <p:nvPr/>
          </p:nvSpPr>
          <p:spPr>
            <a:xfrm>
              <a:off x="5430725" y="2376325"/>
              <a:ext cx="80100" cy="3350"/>
            </a:xfrm>
            <a:custGeom>
              <a:avLst/>
              <a:gdLst/>
              <a:ahLst/>
              <a:cxnLst/>
              <a:rect l="l" t="t" r="r" b="b"/>
              <a:pathLst>
                <a:path w="3204" h="134" extrusionOk="0">
                  <a:moveTo>
                    <a:pt x="2810" y="0"/>
                  </a:moveTo>
                  <a:cubicBezTo>
                    <a:pt x="1870" y="0"/>
                    <a:pt x="941" y="12"/>
                    <a:pt x="1" y="12"/>
                  </a:cubicBezTo>
                  <a:cubicBezTo>
                    <a:pt x="596" y="111"/>
                    <a:pt x="1191" y="133"/>
                    <a:pt x="1784" y="133"/>
                  </a:cubicBezTo>
                  <a:cubicBezTo>
                    <a:pt x="2259" y="133"/>
                    <a:pt x="2732" y="119"/>
                    <a:pt x="3203" y="119"/>
                  </a:cubicBezTo>
                  <a:cubicBezTo>
                    <a:pt x="3096" y="0"/>
                    <a:pt x="2965" y="0"/>
                    <a:pt x="281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37" name="Google Shape;5037;p32"/>
            <p:cNvSpPr/>
            <p:nvPr/>
          </p:nvSpPr>
          <p:spPr>
            <a:xfrm>
              <a:off x="6020375" y="2432350"/>
              <a:ext cx="36350" cy="15000"/>
            </a:xfrm>
            <a:custGeom>
              <a:avLst/>
              <a:gdLst/>
              <a:ahLst/>
              <a:cxnLst/>
              <a:rect l="l" t="t" r="r" b="b"/>
              <a:pathLst>
                <a:path w="1454" h="600" extrusionOk="0">
                  <a:moveTo>
                    <a:pt x="978" y="0"/>
                  </a:moveTo>
                  <a:cubicBezTo>
                    <a:pt x="864" y="0"/>
                    <a:pt x="745" y="23"/>
                    <a:pt x="632" y="45"/>
                  </a:cubicBezTo>
                  <a:cubicBezTo>
                    <a:pt x="531" y="67"/>
                    <a:pt x="434" y="102"/>
                    <a:pt x="339" y="102"/>
                  </a:cubicBezTo>
                  <a:cubicBezTo>
                    <a:pt x="277" y="102"/>
                    <a:pt x="216" y="87"/>
                    <a:pt x="156" y="45"/>
                  </a:cubicBezTo>
                  <a:cubicBezTo>
                    <a:pt x="108" y="140"/>
                    <a:pt x="48" y="236"/>
                    <a:pt x="1" y="331"/>
                  </a:cubicBezTo>
                  <a:cubicBezTo>
                    <a:pt x="198" y="533"/>
                    <a:pt x="402" y="600"/>
                    <a:pt x="611" y="600"/>
                  </a:cubicBezTo>
                  <a:cubicBezTo>
                    <a:pt x="868" y="600"/>
                    <a:pt x="1131" y="498"/>
                    <a:pt x="1394" y="426"/>
                  </a:cubicBezTo>
                  <a:cubicBezTo>
                    <a:pt x="1406" y="390"/>
                    <a:pt x="1430" y="378"/>
                    <a:pt x="1453" y="343"/>
                  </a:cubicBezTo>
                  <a:cubicBezTo>
                    <a:pt x="1355" y="71"/>
                    <a:pt x="1175" y="0"/>
                    <a:pt x="97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38" name="Google Shape;5038;p32"/>
            <p:cNvSpPr/>
            <p:nvPr/>
          </p:nvSpPr>
          <p:spPr>
            <a:xfrm>
              <a:off x="5985850" y="2566425"/>
              <a:ext cx="31275" cy="15800"/>
            </a:xfrm>
            <a:custGeom>
              <a:avLst/>
              <a:gdLst/>
              <a:ahLst/>
              <a:cxnLst/>
              <a:rect l="l" t="t" r="r" b="b"/>
              <a:pathLst>
                <a:path w="1251" h="632" extrusionOk="0">
                  <a:moveTo>
                    <a:pt x="581" y="1"/>
                  </a:moveTo>
                  <a:cubicBezTo>
                    <a:pt x="470" y="1"/>
                    <a:pt x="328" y="52"/>
                    <a:pt x="96" y="135"/>
                  </a:cubicBezTo>
                  <a:cubicBezTo>
                    <a:pt x="1" y="290"/>
                    <a:pt x="132" y="338"/>
                    <a:pt x="227" y="409"/>
                  </a:cubicBezTo>
                  <a:cubicBezTo>
                    <a:pt x="466" y="497"/>
                    <a:pt x="711" y="632"/>
                    <a:pt x="972" y="632"/>
                  </a:cubicBezTo>
                  <a:cubicBezTo>
                    <a:pt x="1063" y="632"/>
                    <a:pt x="1156" y="616"/>
                    <a:pt x="1251" y="576"/>
                  </a:cubicBezTo>
                  <a:cubicBezTo>
                    <a:pt x="1203" y="540"/>
                    <a:pt x="1144" y="492"/>
                    <a:pt x="1108" y="445"/>
                  </a:cubicBezTo>
                  <a:cubicBezTo>
                    <a:pt x="854" y="125"/>
                    <a:pt x="755" y="1"/>
                    <a:pt x="58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39" name="Google Shape;5039;p32"/>
            <p:cNvSpPr/>
            <p:nvPr/>
          </p:nvSpPr>
          <p:spPr>
            <a:xfrm>
              <a:off x="5712000" y="2468450"/>
              <a:ext cx="34575" cy="11775"/>
            </a:xfrm>
            <a:custGeom>
              <a:avLst/>
              <a:gdLst/>
              <a:ahLst/>
              <a:cxnLst/>
              <a:rect l="l" t="t" r="r" b="b"/>
              <a:pathLst>
                <a:path w="1383" h="471" extrusionOk="0">
                  <a:moveTo>
                    <a:pt x="635" y="0"/>
                  </a:moveTo>
                  <a:cubicBezTo>
                    <a:pt x="470" y="0"/>
                    <a:pt x="302" y="26"/>
                    <a:pt x="132" y="66"/>
                  </a:cubicBezTo>
                  <a:cubicBezTo>
                    <a:pt x="1" y="137"/>
                    <a:pt x="418" y="268"/>
                    <a:pt x="108" y="316"/>
                  </a:cubicBezTo>
                  <a:cubicBezTo>
                    <a:pt x="72" y="375"/>
                    <a:pt x="96" y="423"/>
                    <a:pt x="156" y="470"/>
                  </a:cubicBezTo>
                  <a:cubicBezTo>
                    <a:pt x="287" y="447"/>
                    <a:pt x="430" y="447"/>
                    <a:pt x="572" y="447"/>
                  </a:cubicBezTo>
                  <a:cubicBezTo>
                    <a:pt x="628" y="425"/>
                    <a:pt x="683" y="418"/>
                    <a:pt x="737" y="418"/>
                  </a:cubicBezTo>
                  <a:cubicBezTo>
                    <a:pt x="879" y="418"/>
                    <a:pt x="1018" y="469"/>
                    <a:pt x="1156" y="469"/>
                  </a:cubicBezTo>
                  <a:cubicBezTo>
                    <a:pt x="1203" y="469"/>
                    <a:pt x="1251" y="463"/>
                    <a:pt x="1299" y="447"/>
                  </a:cubicBezTo>
                  <a:cubicBezTo>
                    <a:pt x="1370" y="363"/>
                    <a:pt x="1382" y="268"/>
                    <a:pt x="1299" y="173"/>
                  </a:cubicBezTo>
                  <a:cubicBezTo>
                    <a:pt x="1085" y="48"/>
                    <a:pt x="863" y="0"/>
                    <a:pt x="63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40" name="Google Shape;5040;p32"/>
            <p:cNvSpPr/>
            <p:nvPr/>
          </p:nvSpPr>
          <p:spPr>
            <a:xfrm>
              <a:off x="5613775" y="2583475"/>
              <a:ext cx="39025" cy="10775"/>
            </a:xfrm>
            <a:custGeom>
              <a:avLst/>
              <a:gdLst/>
              <a:ahLst/>
              <a:cxnLst/>
              <a:rect l="l" t="t" r="r" b="b"/>
              <a:pathLst>
                <a:path w="1561" h="431" extrusionOk="0">
                  <a:moveTo>
                    <a:pt x="234" y="0"/>
                  </a:moveTo>
                  <a:cubicBezTo>
                    <a:pt x="195" y="0"/>
                    <a:pt x="105" y="122"/>
                    <a:pt x="49" y="179"/>
                  </a:cubicBezTo>
                  <a:cubicBezTo>
                    <a:pt x="1" y="227"/>
                    <a:pt x="1" y="251"/>
                    <a:pt x="49" y="298"/>
                  </a:cubicBezTo>
                  <a:cubicBezTo>
                    <a:pt x="347" y="343"/>
                    <a:pt x="645" y="430"/>
                    <a:pt x="947" y="430"/>
                  </a:cubicBezTo>
                  <a:cubicBezTo>
                    <a:pt x="1126" y="430"/>
                    <a:pt x="1307" y="399"/>
                    <a:pt x="1489" y="310"/>
                  </a:cubicBezTo>
                  <a:cubicBezTo>
                    <a:pt x="1549" y="275"/>
                    <a:pt x="1561" y="227"/>
                    <a:pt x="1489" y="179"/>
                  </a:cubicBezTo>
                  <a:cubicBezTo>
                    <a:pt x="1300" y="102"/>
                    <a:pt x="1104" y="99"/>
                    <a:pt x="906" y="99"/>
                  </a:cubicBezTo>
                  <a:cubicBezTo>
                    <a:pt x="892" y="99"/>
                    <a:pt x="878" y="99"/>
                    <a:pt x="864" y="99"/>
                  </a:cubicBezTo>
                  <a:cubicBezTo>
                    <a:pt x="653" y="99"/>
                    <a:pt x="441" y="96"/>
                    <a:pt x="239" y="1"/>
                  </a:cubicBezTo>
                  <a:cubicBezTo>
                    <a:pt x="237" y="0"/>
                    <a:pt x="236" y="0"/>
                    <a:pt x="23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41" name="Google Shape;5041;p32"/>
            <p:cNvSpPr/>
            <p:nvPr/>
          </p:nvSpPr>
          <p:spPr>
            <a:xfrm>
              <a:off x="5603675" y="2372450"/>
              <a:ext cx="54475" cy="7800"/>
            </a:xfrm>
            <a:custGeom>
              <a:avLst/>
              <a:gdLst/>
              <a:ahLst/>
              <a:cxnLst/>
              <a:rect l="l" t="t" r="r" b="b"/>
              <a:pathLst>
                <a:path w="2179" h="312" extrusionOk="0">
                  <a:moveTo>
                    <a:pt x="0" y="0"/>
                  </a:moveTo>
                  <a:cubicBezTo>
                    <a:pt x="60" y="96"/>
                    <a:pt x="107" y="179"/>
                    <a:pt x="155" y="274"/>
                  </a:cubicBezTo>
                  <a:cubicBezTo>
                    <a:pt x="340" y="300"/>
                    <a:pt x="518" y="312"/>
                    <a:pt x="697" y="312"/>
                  </a:cubicBezTo>
                  <a:cubicBezTo>
                    <a:pt x="852" y="312"/>
                    <a:pt x="1007" y="303"/>
                    <a:pt x="1167" y="286"/>
                  </a:cubicBezTo>
                  <a:cubicBezTo>
                    <a:pt x="1274" y="223"/>
                    <a:pt x="1388" y="207"/>
                    <a:pt x="1503" y="207"/>
                  </a:cubicBezTo>
                  <a:cubicBezTo>
                    <a:pt x="1619" y="207"/>
                    <a:pt x="1736" y="223"/>
                    <a:pt x="1850" y="223"/>
                  </a:cubicBezTo>
                  <a:cubicBezTo>
                    <a:pt x="1965" y="223"/>
                    <a:pt x="2076" y="207"/>
                    <a:pt x="2179" y="143"/>
                  </a:cubicBezTo>
                  <a:lnTo>
                    <a:pt x="2179" y="24"/>
                  </a:lnTo>
                  <a:cubicBezTo>
                    <a:pt x="1465" y="24"/>
                    <a:pt x="750" y="0"/>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42" name="Google Shape;5042;p32"/>
            <p:cNvSpPr/>
            <p:nvPr/>
          </p:nvSpPr>
          <p:spPr>
            <a:xfrm>
              <a:off x="5732550" y="2349950"/>
              <a:ext cx="47650" cy="16575"/>
            </a:xfrm>
            <a:custGeom>
              <a:avLst/>
              <a:gdLst/>
              <a:ahLst/>
              <a:cxnLst/>
              <a:rect l="l" t="t" r="r" b="b"/>
              <a:pathLst>
                <a:path w="1906" h="663" extrusionOk="0">
                  <a:moveTo>
                    <a:pt x="669" y="0"/>
                  </a:moveTo>
                  <a:cubicBezTo>
                    <a:pt x="428" y="0"/>
                    <a:pt x="268" y="270"/>
                    <a:pt x="72" y="424"/>
                  </a:cubicBezTo>
                  <a:cubicBezTo>
                    <a:pt x="60" y="460"/>
                    <a:pt x="24" y="472"/>
                    <a:pt x="0" y="507"/>
                  </a:cubicBezTo>
                  <a:cubicBezTo>
                    <a:pt x="262" y="662"/>
                    <a:pt x="584" y="591"/>
                    <a:pt x="858" y="638"/>
                  </a:cubicBezTo>
                  <a:cubicBezTo>
                    <a:pt x="1239" y="603"/>
                    <a:pt x="1608" y="591"/>
                    <a:pt x="1905" y="341"/>
                  </a:cubicBezTo>
                  <a:cubicBezTo>
                    <a:pt x="1834" y="222"/>
                    <a:pt x="1715" y="210"/>
                    <a:pt x="1560" y="174"/>
                  </a:cubicBezTo>
                  <a:cubicBezTo>
                    <a:pt x="1501" y="186"/>
                    <a:pt x="1441" y="186"/>
                    <a:pt x="1382" y="210"/>
                  </a:cubicBezTo>
                  <a:cubicBezTo>
                    <a:pt x="1337" y="230"/>
                    <a:pt x="1292" y="239"/>
                    <a:pt x="1248" y="239"/>
                  </a:cubicBezTo>
                  <a:cubicBezTo>
                    <a:pt x="1163" y="239"/>
                    <a:pt x="1079" y="205"/>
                    <a:pt x="1001" y="150"/>
                  </a:cubicBezTo>
                  <a:cubicBezTo>
                    <a:pt x="873" y="42"/>
                    <a:pt x="765" y="0"/>
                    <a:pt x="66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43" name="Google Shape;5043;p32"/>
            <p:cNvSpPr/>
            <p:nvPr/>
          </p:nvSpPr>
          <p:spPr>
            <a:xfrm>
              <a:off x="5761425" y="2502575"/>
              <a:ext cx="35450" cy="11500"/>
            </a:xfrm>
            <a:custGeom>
              <a:avLst/>
              <a:gdLst/>
              <a:ahLst/>
              <a:cxnLst/>
              <a:rect l="l" t="t" r="r" b="b"/>
              <a:pathLst>
                <a:path w="1418" h="460" extrusionOk="0">
                  <a:moveTo>
                    <a:pt x="725" y="1"/>
                  </a:moveTo>
                  <a:cubicBezTo>
                    <a:pt x="590" y="1"/>
                    <a:pt x="456" y="31"/>
                    <a:pt x="322" y="117"/>
                  </a:cubicBezTo>
                  <a:cubicBezTo>
                    <a:pt x="119" y="117"/>
                    <a:pt x="0" y="189"/>
                    <a:pt x="36" y="379"/>
                  </a:cubicBezTo>
                  <a:cubicBezTo>
                    <a:pt x="102" y="433"/>
                    <a:pt x="170" y="457"/>
                    <a:pt x="241" y="457"/>
                  </a:cubicBezTo>
                  <a:cubicBezTo>
                    <a:pt x="313" y="457"/>
                    <a:pt x="387" y="433"/>
                    <a:pt x="465" y="391"/>
                  </a:cubicBezTo>
                  <a:lnTo>
                    <a:pt x="596" y="391"/>
                  </a:lnTo>
                  <a:cubicBezTo>
                    <a:pt x="596" y="403"/>
                    <a:pt x="608" y="403"/>
                    <a:pt x="643" y="427"/>
                  </a:cubicBezTo>
                  <a:cubicBezTo>
                    <a:pt x="655" y="430"/>
                    <a:pt x="666" y="431"/>
                    <a:pt x="675" y="431"/>
                  </a:cubicBezTo>
                  <a:cubicBezTo>
                    <a:pt x="704" y="431"/>
                    <a:pt x="724" y="418"/>
                    <a:pt x="750" y="391"/>
                  </a:cubicBezTo>
                  <a:cubicBezTo>
                    <a:pt x="834" y="391"/>
                    <a:pt x="941" y="415"/>
                    <a:pt x="1036" y="415"/>
                  </a:cubicBezTo>
                  <a:cubicBezTo>
                    <a:pt x="1084" y="445"/>
                    <a:pt x="1131" y="460"/>
                    <a:pt x="1181" y="460"/>
                  </a:cubicBezTo>
                  <a:cubicBezTo>
                    <a:pt x="1230" y="460"/>
                    <a:pt x="1280" y="445"/>
                    <a:pt x="1334" y="415"/>
                  </a:cubicBezTo>
                  <a:lnTo>
                    <a:pt x="1346" y="415"/>
                  </a:lnTo>
                  <a:cubicBezTo>
                    <a:pt x="1417" y="308"/>
                    <a:pt x="1417" y="201"/>
                    <a:pt x="1334" y="117"/>
                  </a:cubicBezTo>
                  <a:cubicBezTo>
                    <a:pt x="1128" y="68"/>
                    <a:pt x="926" y="1"/>
                    <a:pt x="72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44" name="Google Shape;5044;p32"/>
            <p:cNvSpPr/>
            <p:nvPr/>
          </p:nvSpPr>
          <p:spPr>
            <a:xfrm>
              <a:off x="5301250" y="2429325"/>
              <a:ext cx="43475" cy="8400"/>
            </a:xfrm>
            <a:custGeom>
              <a:avLst/>
              <a:gdLst/>
              <a:ahLst/>
              <a:cxnLst/>
              <a:rect l="l" t="t" r="r" b="b"/>
              <a:pathLst>
                <a:path w="1739" h="336" extrusionOk="0">
                  <a:moveTo>
                    <a:pt x="1080" y="0"/>
                  </a:moveTo>
                  <a:cubicBezTo>
                    <a:pt x="738" y="0"/>
                    <a:pt x="400" y="44"/>
                    <a:pt x="72" y="166"/>
                  </a:cubicBezTo>
                  <a:cubicBezTo>
                    <a:pt x="12" y="202"/>
                    <a:pt x="0" y="249"/>
                    <a:pt x="72" y="285"/>
                  </a:cubicBezTo>
                  <a:cubicBezTo>
                    <a:pt x="300" y="321"/>
                    <a:pt x="530" y="335"/>
                    <a:pt x="761" y="335"/>
                  </a:cubicBezTo>
                  <a:cubicBezTo>
                    <a:pt x="1060" y="335"/>
                    <a:pt x="1359" y="312"/>
                    <a:pt x="1655" y="285"/>
                  </a:cubicBezTo>
                  <a:cubicBezTo>
                    <a:pt x="1739" y="214"/>
                    <a:pt x="1739" y="130"/>
                    <a:pt x="1655" y="35"/>
                  </a:cubicBezTo>
                  <a:cubicBezTo>
                    <a:pt x="1463" y="14"/>
                    <a:pt x="1271" y="0"/>
                    <a:pt x="108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45" name="Google Shape;5045;p32"/>
            <p:cNvSpPr/>
            <p:nvPr/>
          </p:nvSpPr>
          <p:spPr>
            <a:xfrm>
              <a:off x="5729875" y="2374975"/>
              <a:ext cx="37825" cy="9850"/>
            </a:xfrm>
            <a:custGeom>
              <a:avLst/>
              <a:gdLst/>
              <a:ahLst/>
              <a:cxnLst/>
              <a:rect l="l" t="t" r="r" b="b"/>
              <a:pathLst>
                <a:path w="1513" h="394" extrusionOk="0">
                  <a:moveTo>
                    <a:pt x="468" y="0"/>
                  </a:moveTo>
                  <a:cubicBezTo>
                    <a:pt x="310" y="0"/>
                    <a:pt x="153" y="17"/>
                    <a:pt x="0" y="66"/>
                  </a:cubicBezTo>
                  <a:lnTo>
                    <a:pt x="0" y="340"/>
                  </a:lnTo>
                  <a:cubicBezTo>
                    <a:pt x="278" y="375"/>
                    <a:pt x="555" y="393"/>
                    <a:pt x="830" y="393"/>
                  </a:cubicBezTo>
                  <a:cubicBezTo>
                    <a:pt x="1027" y="393"/>
                    <a:pt x="1223" y="384"/>
                    <a:pt x="1417" y="364"/>
                  </a:cubicBezTo>
                  <a:cubicBezTo>
                    <a:pt x="1512" y="78"/>
                    <a:pt x="1215" y="149"/>
                    <a:pt x="1131" y="54"/>
                  </a:cubicBezTo>
                  <a:cubicBezTo>
                    <a:pt x="915" y="33"/>
                    <a:pt x="691" y="0"/>
                    <a:pt x="46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46" name="Google Shape;5046;p32"/>
            <p:cNvSpPr/>
            <p:nvPr/>
          </p:nvSpPr>
          <p:spPr>
            <a:xfrm>
              <a:off x="5441450" y="2498650"/>
              <a:ext cx="45250" cy="9075"/>
            </a:xfrm>
            <a:custGeom>
              <a:avLst/>
              <a:gdLst/>
              <a:ahLst/>
              <a:cxnLst/>
              <a:rect l="l" t="t" r="r" b="b"/>
              <a:pathLst>
                <a:path w="1810" h="363" extrusionOk="0">
                  <a:moveTo>
                    <a:pt x="334" y="1"/>
                  </a:moveTo>
                  <a:cubicBezTo>
                    <a:pt x="238" y="72"/>
                    <a:pt x="107" y="36"/>
                    <a:pt x="36" y="108"/>
                  </a:cubicBezTo>
                  <a:cubicBezTo>
                    <a:pt x="0" y="167"/>
                    <a:pt x="24" y="215"/>
                    <a:pt x="60" y="251"/>
                  </a:cubicBezTo>
                  <a:cubicBezTo>
                    <a:pt x="102" y="246"/>
                    <a:pt x="144" y="244"/>
                    <a:pt x="186" y="244"/>
                  </a:cubicBezTo>
                  <a:cubicBezTo>
                    <a:pt x="511" y="244"/>
                    <a:pt x="835" y="363"/>
                    <a:pt x="1178" y="363"/>
                  </a:cubicBezTo>
                  <a:cubicBezTo>
                    <a:pt x="1381" y="363"/>
                    <a:pt x="1590" y="322"/>
                    <a:pt x="1810" y="191"/>
                  </a:cubicBezTo>
                  <a:cubicBezTo>
                    <a:pt x="1250" y="12"/>
                    <a:pt x="798" y="72"/>
                    <a:pt x="33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47" name="Google Shape;5047;p32"/>
            <p:cNvSpPr/>
            <p:nvPr/>
          </p:nvSpPr>
          <p:spPr>
            <a:xfrm>
              <a:off x="5359300" y="2367975"/>
              <a:ext cx="42875" cy="8525"/>
            </a:xfrm>
            <a:custGeom>
              <a:avLst/>
              <a:gdLst/>
              <a:ahLst/>
              <a:cxnLst/>
              <a:rect l="l" t="t" r="r" b="b"/>
              <a:pathLst>
                <a:path w="1715" h="341" extrusionOk="0">
                  <a:moveTo>
                    <a:pt x="1191" y="0"/>
                  </a:moveTo>
                  <a:cubicBezTo>
                    <a:pt x="934" y="0"/>
                    <a:pt x="675" y="37"/>
                    <a:pt x="415" y="37"/>
                  </a:cubicBezTo>
                  <a:cubicBezTo>
                    <a:pt x="392" y="37"/>
                    <a:pt x="369" y="37"/>
                    <a:pt x="345" y="36"/>
                  </a:cubicBezTo>
                  <a:cubicBezTo>
                    <a:pt x="250" y="155"/>
                    <a:pt x="60" y="60"/>
                    <a:pt x="0" y="215"/>
                  </a:cubicBezTo>
                  <a:cubicBezTo>
                    <a:pt x="333" y="321"/>
                    <a:pt x="676" y="340"/>
                    <a:pt x="1023" y="340"/>
                  </a:cubicBezTo>
                  <a:cubicBezTo>
                    <a:pt x="1221" y="340"/>
                    <a:pt x="1420" y="334"/>
                    <a:pt x="1619" y="334"/>
                  </a:cubicBezTo>
                  <a:cubicBezTo>
                    <a:pt x="1715" y="239"/>
                    <a:pt x="1715" y="155"/>
                    <a:pt x="1619" y="48"/>
                  </a:cubicBezTo>
                  <a:cubicBezTo>
                    <a:pt x="1478" y="12"/>
                    <a:pt x="1335" y="0"/>
                    <a:pt x="119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48" name="Google Shape;5048;p32"/>
            <p:cNvSpPr/>
            <p:nvPr/>
          </p:nvSpPr>
          <p:spPr>
            <a:xfrm>
              <a:off x="5784925" y="2443975"/>
              <a:ext cx="44975" cy="7975"/>
            </a:xfrm>
            <a:custGeom>
              <a:avLst/>
              <a:gdLst/>
              <a:ahLst/>
              <a:cxnLst/>
              <a:rect l="l" t="t" r="r" b="b"/>
              <a:pathLst>
                <a:path w="1799" h="319" extrusionOk="0">
                  <a:moveTo>
                    <a:pt x="681" y="0"/>
                  </a:moveTo>
                  <a:cubicBezTo>
                    <a:pt x="486" y="0"/>
                    <a:pt x="290" y="12"/>
                    <a:pt x="96" y="33"/>
                  </a:cubicBezTo>
                  <a:cubicBezTo>
                    <a:pt x="13" y="116"/>
                    <a:pt x="1" y="211"/>
                    <a:pt x="96" y="294"/>
                  </a:cubicBezTo>
                  <a:cubicBezTo>
                    <a:pt x="418" y="294"/>
                    <a:pt x="751" y="318"/>
                    <a:pt x="1073" y="318"/>
                  </a:cubicBezTo>
                  <a:cubicBezTo>
                    <a:pt x="1123" y="306"/>
                    <a:pt x="1175" y="302"/>
                    <a:pt x="1229" y="302"/>
                  </a:cubicBezTo>
                  <a:cubicBezTo>
                    <a:pt x="1297" y="302"/>
                    <a:pt x="1367" y="308"/>
                    <a:pt x="1436" y="308"/>
                  </a:cubicBezTo>
                  <a:cubicBezTo>
                    <a:pt x="1567" y="308"/>
                    <a:pt x="1694" y="287"/>
                    <a:pt x="1799" y="163"/>
                  </a:cubicBezTo>
                  <a:cubicBezTo>
                    <a:pt x="1437" y="46"/>
                    <a:pt x="1060" y="0"/>
                    <a:pt x="68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49" name="Google Shape;5049;p32"/>
            <p:cNvSpPr/>
            <p:nvPr/>
          </p:nvSpPr>
          <p:spPr>
            <a:xfrm>
              <a:off x="5564975" y="2613250"/>
              <a:ext cx="60750" cy="10150"/>
            </a:xfrm>
            <a:custGeom>
              <a:avLst/>
              <a:gdLst/>
              <a:ahLst/>
              <a:cxnLst/>
              <a:rect l="l" t="t" r="r" b="b"/>
              <a:pathLst>
                <a:path w="2430" h="406" extrusionOk="0">
                  <a:moveTo>
                    <a:pt x="143" y="0"/>
                  </a:moveTo>
                  <a:lnTo>
                    <a:pt x="0" y="274"/>
                  </a:lnTo>
                  <a:cubicBezTo>
                    <a:pt x="141" y="298"/>
                    <a:pt x="277" y="326"/>
                    <a:pt x="414" y="326"/>
                  </a:cubicBezTo>
                  <a:cubicBezTo>
                    <a:pt x="486" y="326"/>
                    <a:pt x="558" y="319"/>
                    <a:pt x="631" y="298"/>
                  </a:cubicBezTo>
                  <a:cubicBezTo>
                    <a:pt x="784" y="339"/>
                    <a:pt x="941" y="350"/>
                    <a:pt x="1099" y="350"/>
                  </a:cubicBezTo>
                  <a:cubicBezTo>
                    <a:pt x="1268" y="350"/>
                    <a:pt x="1438" y="338"/>
                    <a:pt x="1608" y="338"/>
                  </a:cubicBezTo>
                  <a:cubicBezTo>
                    <a:pt x="1785" y="338"/>
                    <a:pt x="1960" y="351"/>
                    <a:pt x="2131" y="405"/>
                  </a:cubicBezTo>
                  <a:lnTo>
                    <a:pt x="2429" y="405"/>
                  </a:lnTo>
                  <a:lnTo>
                    <a:pt x="2429" y="155"/>
                  </a:lnTo>
                  <a:cubicBezTo>
                    <a:pt x="2245" y="107"/>
                    <a:pt x="2059" y="92"/>
                    <a:pt x="1872" y="92"/>
                  </a:cubicBezTo>
                  <a:cubicBezTo>
                    <a:pt x="1646" y="92"/>
                    <a:pt x="1418" y="113"/>
                    <a:pt x="1191" y="120"/>
                  </a:cubicBezTo>
                  <a:cubicBezTo>
                    <a:pt x="1083" y="73"/>
                    <a:pt x="969" y="63"/>
                    <a:pt x="851" y="63"/>
                  </a:cubicBezTo>
                  <a:cubicBezTo>
                    <a:pt x="762" y="63"/>
                    <a:pt x="671" y="68"/>
                    <a:pt x="581" y="68"/>
                  </a:cubicBezTo>
                  <a:cubicBezTo>
                    <a:pt x="486" y="68"/>
                    <a:pt x="391" y="62"/>
                    <a:pt x="298" y="36"/>
                  </a:cubicBezTo>
                  <a:cubicBezTo>
                    <a:pt x="238" y="36"/>
                    <a:pt x="203" y="12"/>
                    <a:pt x="14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50" name="Google Shape;5050;p32"/>
            <p:cNvSpPr/>
            <p:nvPr/>
          </p:nvSpPr>
          <p:spPr>
            <a:xfrm>
              <a:off x="5687900" y="2498375"/>
              <a:ext cx="34850" cy="10425"/>
            </a:xfrm>
            <a:custGeom>
              <a:avLst/>
              <a:gdLst/>
              <a:ahLst/>
              <a:cxnLst/>
              <a:rect l="l" t="t" r="r" b="b"/>
              <a:pathLst>
                <a:path w="1394" h="417" extrusionOk="0">
                  <a:moveTo>
                    <a:pt x="256" y="0"/>
                  </a:moveTo>
                  <a:cubicBezTo>
                    <a:pt x="163" y="0"/>
                    <a:pt x="68" y="93"/>
                    <a:pt x="48" y="202"/>
                  </a:cubicBezTo>
                  <a:cubicBezTo>
                    <a:pt x="1" y="369"/>
                    <a:pt x="132" y="416"/>
                    <a:pt x="251" y="416"/>
                  </a:cubicBezTo>
                  <a:lnTo>
                    <a:pt x="822" y="416"/>
                  </a:lnTo>
                  <a:cubicBezTo>
                    <a:pt x="1001" y="321"/>
                    <a:pt x="1203" y="381"/>
                    <a:pt x="1394" y="285"/>
                  </a:cubicBezTo>
                  <a:lnTo>
                    <a:pt x="1394" y="250"/>
                  </a:lnTo>
                  <a:cubicBezTo>
                    <a:pt x="1072" y="12"/>
                    <a:pt x="667" y="166"/>
                    <a:pt x="310" y="12"/>
                  </a:cubicBezTo>
                  <a:cubicBezTo>
                    <a:pt x="292" y="4"/>
                    <a:pt x="274" y="0"/>
                    <a:pt x="25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51" name="Google Shape;5051;p32"/>
            <p:cNvSpPr/>
            <p:nvPr/>
          </p:nvSpPr>
          <p:spPr>
            <a:xfrm>
              <a:off x="5250950" y="2469175"/>
              <a:ext cx="44675" cy="10925"/>
            </a:xfrm>
            <a:custGeom>
              <a:avLst/>
              <a:gdLst/>
              <a:ahLst/>
              <a:cxnLst/>
              <a:rect l="l" t="t" r="r" b="b"/>
              <a:pathLst>
                <a:path w="1787" h="437" extrusionOk="0">
                  <a:moveTo>
                    <a:pt x="226" y="1"/>
                  </a:moveTo>
                  <a:lnTo>
                    <a:pt x="179" y="37"/>
                  </a:lnTo>
                  <a:cubicBezTo>
                    <a:pt x="95" y="96"/>
                    <a:pt x="0" y="156"/>
                    <a:pt x="60" y="287"/>
                  </a:cubicBezTo>
                  <a:lnTo>
                    <a:pt x="107" y="322"/>
                  </a:lnTo>
                  <a:cubicBezTo>
                    <a:pt x="551" y="369"/>
                    <a:pt x="981" y="436"/>
                    <a:pt x="1413" y="436"/>
                  </a:cubicBezTo>
                  <a:cubicBezTo>
                    <a:pt x="1537" y="436"/>
                    <a:pt x="1661" y="431"/>
                    <a:pt x="1786" y="418"/>
                  </a:cubicBezTo>
                  <a:cubicBezTo>
                    <a:pt x="1715" y="239"/>
                    <a:pt x="1453" y="334"/>
                    <a:pt x="1369" y="156"/>
                  </a:cubicBezTo>
                  <a:cubicBezTo>
                    <a:pt x="1281" y="139"/>
                    <a:pt x="1192" y="135"/>
                    <a:pt x="1103" y="135"/>
                  </a:cubicBezTo>
                  <a:cubicBezTo>
                    <a:pt x="998" y="135"/>
                    <a:pt x="893" y="141"/>
                    <a:pt x="789" y="141"/>
                  </a:cubicBezTo>
                  <a:cubicBezTo>
                    <a:pt x="595" y="141"/>
                    <a:pt x="405" y="120"/>
                    <a:pt x="22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52" name="Google Shape;5052;p32"/>
            <p:cNvSpPr/>
            <p:nvPr/>
          </p:nvSpPr>
          <p:spPr>
            <a:xfrm>
              <a:off x="5320425" y="2366850"/>
              <a:ext cx="47225" cy="7725"/>
            </a:xfrm>
            <a:custGeom>
              <a:avLst/>
              <a:gdLst/>
              <a:ahLst/>
              <a:cxnLst/>
              <a:rect l="l" t="t" r="r" b="b"/>
              <a:pathLst>
                <a:path w="1889" h="309" extrusionOk="0">
                  <a:moveTo>
                    <a:pt x="1354" y="1"/>
                  </a:moveTo>
                  <a:cubicBezTo>
                    <a:pt x="1065" y="1"/>
                    <a:pt x="775" y="51"/>
                    <a:pt x="488" y="51"/>
                  </a:cubicBezTo>
                  <a:cubicBezTo>
                    <a:pt x="438" y="51"/>
                    <a:pt x="389" y="49"/>
                    <a:pt x="341" y="46"/>
                  </a:cubicBezTo>
                  <a:cubicBezTo>
                    <a:pt x="275" y="36"/>
                    <a:pt x="207" y="19"/>
                    <a:pt x="150" y="19"/>
                  </a:cubicBezTo>
                  <a:cubicBezTo>
                    <a:pt x="62" y="19"/>
                    <a:pt x="0" y="59"/>
                    <a:pt x="7" y="224"/>
                  </a:cubicBezTo>
                  <a:cubicBezTo>
                    <a:pt x="24" y="224"/>
                    <a:pt x="41" y="224"/>
                    <a:pt x="57" y="224"/>
                  </a:cubicBezTo>
                  <a:cubicBezTo>
                    <a:pt x="414" y="224"/>
                    <a:pt x="771" y="308"/>
                    <a:pt x="1127" y="308"/>
                  </a:cubicBezTo>
                  <a:cubicBezTo>
                    <a:pt x="1266" y="308"/>
                    <a:pt x="1405" y="295"/>
                    <a:pt x="1543" y="260"/>
                  </a:cubicBezTo>
                  <a:cubicBezTo>
                    <a:pt x="1674" y="224"/>
                    <a:pt x="1805" y="212"/>
                    <a:pt x="1888" y="81"/>
                  </a:cubicBezTo>
                  <a:cubicBezTo>
                    <a:pt x="1712" y="20"/>
                    <a:pt x="1533" y="1"/>
                    <a:pt x="135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53" name="Google Shape;5053;p32"/>
            <p:cNvSpPr/>
            <p:nvPr/>
          </p:nvSpPr>
          <p:spPr>
            <a:xfrm>
              <a:off x="6128125" y="2580500"/>
              <a:ext cx="34550" cy="15225"/>
            </a:xfrm>
            <a:custGeom>
              <a:avLst/>
              <a:gdLst/>
              <a:ahLst/>
              <a:cxnLst/>
              <a:rect l="l" t="t" r="r" b="b"/>
              <a:pathLst>
                <a:path w="1382" h="609" extrusionOk="0">
                  <a:moveTo>
                    <a:pt x="989" y="1"/>
                  </a:moveTo>
                  <a:cubicBezTo>
                    <a:pt x="806" y="193"/>
                    <a:pt x="608" y="323"/>
                    <a:pt x="363" y="323"/>
                  </a:cubicBezTo>
                  <a:cubicBezTo>
                    <a:pt x="291" y="323"/>
                    <a:pt x="214" y="311"/>
                    <a:pt x="132" y="287"/>
                  </a:cubicBezTo>
                  <a:cubicBezTo>
                    <a:pt x="122" y="284"/>
                    <a:pt x="113" y="283"/>
                    <a:pt x="103" y="283"/>
                  </a:cubicBezTo>
                  <a:cubicBezTo>
                    <a:pt x="66" y="283"/>
                    <a:pt x="29" y="298"/>
                    <a:pt x="1" y="298"/>
                  </a:cubicBezTo>
                  <a:cubicBezTo>
                    <a:pt x="159" y="532"/>
                    <a:pt x="339" y="608"/>
                    <a:pt x="530" y="608"/>
                  </a:cubicBezTo>
                  <a:cubicBezTo>
                    <a:pt x="728" y="608"/>
                    <a:pt x="938" y="526"/>
                    <a:pt x="1144" y="453"/>
                  </a:cubicBezTo>
                  <a:cubicBezTo>
                    <a:pt x="1192" y="453"/>
                    <a:pt x="1251" y="429"/>
                    <a:pt x="1287" y="429"/>
                  </a:cubicBezTo>
                  <a:cubicBezTo>
                    <a:pt x="1382" y="167"/>
                    <a:pt x="1108" y="120"/>
                    <a:pt x="98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54" name="Google Shape;5054;p32"/>
            <p:cNvSpPr/>
            <p:nvPr/>
          </p:nvSpPr>
          <p:spPr>
            <a:xfrm>
              <a:off x="5430125" y="2424600"/>
              <a:ext cx="41700" cy="9300"/>
            </a:xfrm>
            <a:custGeom>
              <a:avLst/>
              <a:gdLst/>
              <a:ahLst/>
              <a:cxnLst/>
              <a:rect l="l" t="t" r="r" b="b"/>
              <a:pathLst>
                <a:path w="1668" h="372" extrusionOk="0">
                  <a:moveTo>
                    <a:pt x="1156" y="1"/>
                  </a:moveTo>
                  <a:cubicBezTo>
                    <a:pt x="1008" y="1"/>
                    <a:pt x="864" y="85"/>
                    <a:pt x="712" y="85"/>
                  </a:cubicBezTo>
                  <a:cubicBezTo>
                    <a:pt x="693" y="85"/>
                    <a:pt x="674" y="84"/>
                    <a:pt x="656" y="81"/>
                  </a:cubicBezTo>
                  <a:cubicBezTo>
                    <a:pt x="576" y="26"/>
                    <a:pt x="499" y="2"/>
                    <a:pt x="420" y="2"/>
                  </a:cubicBezTo>
                  <a:cubicBezTo>
                    <a:pt x="347" y="2"/>
                    <a:pt x="272" y="23"/>
                    <a:pt x="191" y="57"/>
                  </a:cubicBezTo>
                  <a:cubicBezTo>
                    <a:pt x="156" y="57"/>
                    <a:pt x="120" y="81"/>
                    <a:pt x="84" y="93"/>
                  </a:cubicBezTo>
                  <a:cubicBezTo>
                    <a:pt x="1" y="176"/>
                    <a:pt x="1" y="272"/>
                    <a:pt x="72" y="343"/>
                  </a:cubicBezTo>
                  <a:cubicBezTo>
                    <a:pt x="108" y="343"/>
                    <a:pt x="179" y="331"/>
                    <a:pt x="215" y="331"/>
                  </a:cubicBezTo>
                  <a:cubicBezTo>
                    <a:pt x="281" y="302"/>
                    <a:pt x="352" y="287"/>
                    <a:pt x="423" y="287"/>
                  </a:cubicBezTo>
                  <a:cubicBezTo>
                    <a:pt x="495" y="287"/>
                    <a:pt x="566" y="302"/>
                    <a:pt x="632" y="331"/>
                  </a:cubicBezTo>
                  <a:cubicBezTo>
                    <a:pt x="809" y="344"/>
                    <a:pt x="990" y="372"/>
                    <a:pt x="1169" y="372"/>
                  </a:cubicBezTo>
                  <a:cubicBezTo>
                    <a:pt x="1338" y="372"/>
                    <a:pt x="1506" y="347"/>
                    <a:pt x="1668" y="260"/>
                  </a:cubicBezTo>
                  <a:cubicBezTo>
                    <a:pt x="1668" y="200"/>
                    <a:pt x="1644" y="153"/>
                    <a:pt x="1572" y="153"/>
                  </a:cubicBezTo>
                  <a:cubicBezTo>
                    <a:pt x="1501" y="153"/>
                    <a:pt x="1406" y="141"/>
                    <a:pt x="1346" y="57"/>
                  </a:cubicBezTo>
                  <a:cubicBezTo>
                    <a:pt x="1281" y="15"/>
                    <a:pt x="1219" y="1"/>
                    <a:pt x="115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55" name="Google Shape;5055;p32"/>
            <p:cNvSpPr/>
            <p:nvPr/>
          </p:nvSpPr>
          <p:spPr>
            <a:xfrm>
              <a:off x="5491150" y="2426625"/>
              <a:ext cx="45275" cy="6875"/>
            </a:xfrm>
            <a:custGeom>
              <a:avLst/>
              <a:gdLst/>
              <a:ahLst/>
              <a:cxnLst/>
              <a:rect l="l" t="t" r="r" b="b"/>
              <a:pathLst>
                <a:path w="1811" h="275" extrusionOk="0">
                  <a:moveTo>
                    <a:pt x="84" y="0"/>
                  </a:moveTo>
                  <a:lnTo>
                    <a:pt x="84" y="0"/>
                  </a:lnTo>
                  <a:cubicBezTo>
                    <a:pt x="1" y="262"/>
                    <a:pt x="298" y="155"/>
                    <a:pt x="370" y="274"/>
                  </a:cubicBezTo>
                  <a:lnTo>
                    <a:pt x="1810" y="274"/>
                  </a:lnTo>
                  <a:lnTo>
                    <a:pt x="1810" y="119"/>
                  </a:lnTo>
                  <a:cubicBezTo>
                    <a:pt x="1251" y="72"/>
                    <a:pt x="667" y="36"/>
                    <a:pt x="8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56" name="Google Shape;5056;p32"/>
            <p:cNvSpPr/>
            <p:nvPr/>
          </p:nvSpPr>
          <p:spPr>
            <a:xfrm>
              <a:off x="5381900" y="2494250"/>
              <a:ext cx="30400" cy="11275"/>
            </a:xfrm>
            <a:custGeom>
              <a:avLst/>
              <a:gdLst/>
              <a:ahLst/>
              <a:cxnLst/>
              <a:rect l="l" t="t" r="r" b="b"/>
              <a:pathLst>
                <a:path w="1216" h="451" extrusionOk="0">
                  <a:moveTo>
                    <a:pt x="558" y="1"/>
                  </a:moveTo>
                  <a:cubicBezTo>
                    <a:pt x="413" y="1"/>
                    <a:pt x="266" y="13"/>
                    <a:pt x="121" y="13"/>
                  </a:cubicBezTo>
                  <a:cubicBezTo>
                    <a:pt x="81" y="13"/>
                    <a:pt x="41" y="12"/>
                    <a:pt x="1" y="10"/>
                  </a:cubicBezTo>
                  <a:lnTo>
                    <a:pt x="1" y="10"/>
                  </a:lnTo>
                  <a:cubicBezTo>
                    <a:pt x="60" y="105"/>
                    <a:pt x="108" y="212"/>
                    <a:pt x="156" y="296"/>
                  </a:cubicBezTo>
                  <a:cubicBezTo>
                    <a:pt x="168" y="391"/>
                    <a:pt x="263" y="403"/>
                    <a:pt x="322" y="450"/>
                  </a:cubicBezTo>
                  <a:cubicBezTo>
                    <a:pt x="596" y="403"/>
                    <a:pt x="870" y="367"/>
                    <a:pt x="1156" y="331"/>
                  </a:cubicBezTo>
                  <a:cubicBezTo>
                    <a:pt x="1215" y="272"/>
                    <a:pt x="1215" y="212"/>
                    <a:pt x="1168" y="153"/>
                  </a:cubicBezTo>
                  <a:cubicBezTo>
                    <a:pt x="972" y="27"/>
                    <a:pt x="767" y="1"/>
                    <a:pt x="55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57" name="Google Shape;5057;p32"/>
            <p:cNvSpPr/>
            <p:nvPr/>
          </p:nvSpPr>
          <p:spPr>
            <a:xfrm>
              <a:off x="6097775" y="2496625"/>
              <a:ext cx="36325" cy="12175"/>
            </a:xfrm>
            <a:custGeom>
              <a:avLst/>
              <a:gdLst/>
              <a:ahLst/>
              <a:cxnLst/>
              <a:rect l="l" t="t" r="r" b="b"/>
              <a:pathLst>
                <a:path w="1453" h="487" extrusionOk="0">
                  <a:moveTo>
                    <a:pt x="435" y="1"/>
                  </a:moveTo>
                  <a:cubicBezTo>
                    <a:pt x="350" y="1"/>
                    <a:pt x="268" y="52"/>
                    <a:pt x="179" y="70"/>
                  </a:cubicBezTo>
                  <a:cubicBezTo>
                    <a:pt x="120" y="93"/>
                    <a:pt x="84" y="129"/>
                    <a:pt x="36" y="177"/>
                  </a:cubicBezTo>
                  <a:cubicBezTo>
                    <a:pt x="12" y="201"/>
                    <a:pt x="12" y="236"/>
                    <a:pt x="0" y="260"/>
                  </a:cubicBezTo>
                  <a:cubicBezTo>
                    <a:pt x="36" y="296"/>
                    <a:pt x="48" y="308"/>
                    <a:pt x="60" y="332"/>
                  </a:cubicBezTo>
                  <a:lnTo>
                    <a:pt x="215" y="486"/>
                  </a:lnTo>
                  <a:cubicBezTo>
                    <a:pt x="262" y="486"/>
                    <a:pt x="298" y="486"/>
                    <a:pt x="358" y="474"/>
                  </a:cubicBezTo>
                  <a:cubicBezTo>
                    <a:pt x="503" y="353"/>
                    <a:pt x="662" y="324"/>
                    <a:pt x="827" y="324"/>
                  </a:cubicBezTo>
                  <a:cubicBezTo>
                    <a:pt x="972" y="324"/>
                    <a:pt x="1123" y="346"/>
                    <a:pt x="1272" y="346"/>
                  </a:cubicBezTo>
                  <a:cubicBezTo>
                    <a:pt x="1300" y="346"/>
                    <a:pt x="1329" y="345"/>
                    <a:pt x="1358" y="343"/>
                  </a:cubicBezTo>
                  <a:cubicBezTo>
                    <a:pt x="1453" y="260"/>
                    <a:pt x="1453" y="177"/>
                    <a:pt x="1370" y="70"/>
                  </a:cubicBezTo>
                  <a:lnTo>
                    <a:pt x="524" y="22"/>
                  </a:lnTo>
                  <a:cubicBezTo>
                    <a:pt x="494" y="7"/>
                    <a:pt x="465" y="1"/>
                    <a:pt x="43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58" name="Google Shape;5058;p32"/>
            <p:cNvSpPr/>
            <p:nvPr/>
          </p:nvSpPr>
          <p:spPr>
            <a:xfrm>
              <a:off x="5428950" y="2368875"/>
              <a:ext cx="61325" cy="3450"/>
            </a:xfrm>
            <a:custGeom>
              <a:avLst/>
              <a:gdLst/>
              <a:ahLst/>
              <a:cxnLst/>
              <a:rect l="l" t="t" r="r" b="b"/>
              <a:pathLst>
                <a:path w="2453" h="138" extrusionOk="0">
                  <a:moveTo>
                    <a:pt x="0" y="0"/>
                  </a:moveTo>
                  <a:cubicBezTo>
                    <a:pt x="93" y="117"/>
                    <a:pt x="217" y="137"/>
                    <a:pt x="341" y="137"/>
                  </a:cubicBezTo>
                  <a:cubicBezTo>
                    <a:pt x="407" y="137"/>
                    <a:pt x="474" y="131"/>
                    <a:pt x="536" y="131"/>
                  </a:cubicBezTo>
                  <a:cubicBezTo>
                    <a:pt x="750" y="135"/>
                    <a:pt x="963" y="137"/>
                    <a:pt x="1176" y="137"/>
                  </a:cubicBezTo>
                  <a:cubicBezTo>
                    <a:pt x="1601" y="137"/>
                    <a:pt x="2024" y="131"/>
                    <a:pt x="2453" y="131"/>
                  </a:cubicBezTo>
                  <a:cubicBezTo>
                    <a:pt x="2334" y="48"/>
                    <a:pt x="2203" y="12"/>
                    <a:pt x="204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59" name="Google Shape;5059;p32"/>
            <p:cNvSpPr/>
            <p:nvPr/>
          </p:nvSpPr>
          <p:spPr>
            <a:xfrm>
              <a:off x="5259875" y="2447450"/>
              <a:ext cx="34250" cy="8450"/>
            </a:xfrm>
            <a:custGeom>
              <a:avLst/>
              <a:gdLst/>
              <a:ahLst/>
              <a:cxnLst/>
              <a:rect l="l" t="t" r="r" b="b"/>
              <a:pathLst>
                <a:path w="1370" h="338" extrusionOk="0">
                  <a:moveTo>
                    <a:pt x="24" y="1"/>
                  </a:moveTo>
                  <a:cubicBezTo>
                    <a:pt x="24" y="36"/>
                    <a:pt x="0" y="96"/>
                    <a:pt x="0" y="144"/>
                  </a:cubicBezTo>
                  <a:cubicBezTo>
                    <a:pt x="219" y="298"/>
                    <a:pt x="452" y="338"/>
                    <a:pt x="688" y="338"/>
                  </a:cubicBezTo>
                  <a:cubicBezTo>
                    <a:pt x="888" y="338"/>
                    <a:pt x="1090" y="309"/>
                    <a:pt x="1286" y="298"/>
                  </a:cubicBezTo>
                  <a:cubicBezTo>
                    <a:pt x="1370" y="203"/>
                    <a:pt x="1370" y="120"/>
                    <a:pt x="1286" y="36"/>
                  </a:cubicBezTo>
                  <a:cubicBezTo>
                    <a:pt x="870" y="24"/>
                    <a:pt x="441" y="13"/>
                    <a:pt x="2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60" name="Google Shape;5060;p32"/>
            <p:cNvSpPr/>
            <p:nvPr/>
          </p:nvSpPr>
          <p:spPr>
            <a:xfrm>
              <a:off x="5214925" y="2374375"/>
              <a:ext cx="12525" cy="56150"/>
            </a:xfrm>
            <a:custGeom>
              <a:avLst/>
              <a:gdLst/>
              <a:ahLst/>
              <a:cxnLst/>
              <a:rect l="l" t="t" r="r" b="b"/>
              <a:pathLst>
                <a:path w="501" h="2246" extrusionOk="0">
                  <a:moveTo>
                    <a:pt x="371" y="0"/>
                  </a:moveTo>
                  <a:cubicBezTo>
                    <a:pt x="301" y="0"/>
                    <a:pt x="237" y="32"/>
                    <a:pt x="167" y="78"/>
                  </a:cubicBezTo>
                  <a:cubicBezTo>
                    <a:pt x="120" y="150"/>
                    <a:pt x="84" y="221"/>
                    <a:pt x="72" y="304"/>
                  </a:cubicBezTo>
                  <a:cubicBezTo>
                    <a:pt x="1" y="733"/>
                    <a:pt x="1" y="1162"/>
                    <a:pt x="72" y="1590"/>
                  </a:cubicBezTo>
                  <a:cubicBezTo>
                    <a:pt x="108" y="1662"/>
                    <a:pt x="155" y="1733"/>
                    <a:pt x="215" y="1793"/>
                  </a:cubicBezTo>
                  <a:cubicBezTo>
                    <a:pt x="286" y="1935"/>
                    <a:pt x="215" y="2126"/>
                    <a:pt x="358" y="2245"/>
                  </a:cubicBezTo>
                  <a:cubicBezTo>
                    <a:pt x="405" y="2102"/>
                    <a:pt x="465" y="1947"/>
                    <a:pt x="501" y="1793"/>
                  </a:cubicBezTo>
                  <a:cubicBezTo>
                    <a:pt x="239" y="1209"/>
                    <a:pt x="358" y="626"/>
                    <a:pt x="489" y="30"/>
                  </a:cubicBezTo>
                  <a:cubicBezTo>
                    <a:pt x="447" y="10"/>
                    <a:pt x="408" y="0"/>
                    <a:pt x="37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61" name="Google Shape;5061;p32"/>
            <p:cNvSpPr/>
            <p:nvPr/>
          </p:nvSpPr>
          <p:spPr>
            <a:xfrm>
              <a:off x="5263750" y="2415300"/>
              <a:ext cx="44375" cy="7300"/>
            </a:xfrm>
            <a:custGeom>
              <a:avLst/>
              <a:gdLst/>
              <a:ahLst/>
              <a:cxnLst/>
              <a:rect l="l" t="t" r="r" b="b"/>
              <a:pathLst>
                <a:path w="1775" h="292" extrusionOk="0">
                  <a:moveTo>
                    <a:pt x="1396" y="0"/>
                  </a:moveTo>
                  <a:cubicBezTo>
                    <a:pt x="1148" y="0"/>
                    <a:pt x="904" y="50"/>
                    <a:pt x="660" y="50"/>
                  </a:cubicBezTo>
                  <a:cubicBezTo>
                    <a:pt x="539" y="50"/>
                    <a:pt x="419" y="38"/>
                    <a:pt x="298" y="1"/>
                  </a:cubicBezTo>
                  <a:cubicBezTo>
                    <a:pt x="191" y="13"/>
                    <a:pt x="107" y="13"/>
                    <a:pt x="0" y="37"/>
                  </a:cubicBezTo>
                  <a:cubicBezTo>
                    <a:pt x="43" y="208"/>
                    <a:pt x="135" y="248"/>
                    <a:pt x="243" y="248"/>
                  </a:cubicBezTo>
                  <a:cubicBezTo>
                    <a:pt x="337" y="248"/>
                    <a:pt x="443" y="217"/>
                    <a:pt x="538" y="217"/>
                  </a:cubicBezTo>
                  <a:cubicBezTo>
                    <a:pt x="605" y="217"/>
                    <a:pt x="667" y="233"/>
                    <a:pt x="715" y="287"/>
                  </a:cubicBezTo>
                  <a:cubicBezTo>
                    <a:pt x="745" y="286"/>
                    <a:pt x="776" y="285"/>
                    <a:pt x="806" y="285"/>
                  </a:cubicBezTo>
                  <a:cubicBezTo>
                    <a:pt x="930" y="285"/>
                    <a:pt x="1054" y="292"/>
                    <a:pt x="1178" y="292"/>
                  </a:cubicBezTo>
                  <a:cubicBezTo>
                    <a:pt x="1379" y="292"/>
                    <a:pt x="1578" y="274"/>
                    <a:pt x="1774" y="179"/>
                  </a:cubicBezTo>
                  <a:cubicBezTo>
                    <a:pt x="1750" y="72"/>
                    <a:pt x="1655" y="60"/>
                    <a:pt x="1596" y="13"/>
                  </a:cubicBezTo>
                  <a:cubicBezTo>
                    <a:pt x="1529" y="4"/>
                    <a:pt x="1463" y="0"/>
                    <a:pt x="139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62" name="Google Shape;5062;p32"/>
            <p:cNvSpPr/>
            <p:nvPr/>
          </p:nvSpPr>
          <p:spPr>
            <a:xfrm>
              <a:off x="6102075" y="2462450"/>
              <a:ext cx="29650" cy="11200"/>
            </a:xfrm>
            <a:custGeom>
              <a:avLst/>
              <a:gdLst/>
              <a:ahLst/>
              <a:cxnLst/>
              <a:rect l="l" t="t" r="r" b="b"/>
              <a:pathLst>
                <a:path w="1186" h="448" extrusionOk="0">
                  <a:moveTo>
                    <a:pt x="131" y="0"/>
                  </a:moveTo>
                  <a:cubicBezTo>
                    <a:pt x="60" y="0"/>
                    <a:pt x="1" y="11"/>
                    <a:pt x="7" y="56"/>
                  </a:cubicBezTo>
                  <a:cubicBezTo>
                    <a:pt x="40" y="167"/>
                    <a:pt x="53" y="392"/>
                    <a:pt x="190" y="392"/>
                  </a:cubicBezTo>
                  <a:cubicBezTo>
                    <a:pt x="200" y="392"/>
                    <a:pt x="210" y="391"/>
                    <a:pt x="221" y="389"/>
                  </a:cubicBezTo>
                  <a:cubicBezTo>
                    <a:pt x="264" y="380"/>
                    <a:pt x="305" y="376"/>
                    <a:pt x="347" y="376"/>
                  </a:cubicBezTo>
                  <a:cubicBezTo>
                    <a:pt x="530" y="376"/>
                    <a:pt x="706" y="447"/>
                    <a:pt x="883" y="447"/>
                  </a:cubicBezTo>
                  <a:cubicBezTo>
                    <a:pt x="936" y="447"/>
                    <a:pt x="989" y="441"/>
                    <a:pt x="1043" y="425"/>
                  </a:cubicBezTo>
                  <a:cubicBezTo>
                    <a:pt x="1079" y="365"/>
                    <a:pt x="1138" y="317"/>
                    <a:pt x="1186" y="270"/>
                  </a:cubicBezTo>
                  <a:cubicBezTo>
                    <a:pt x="1122" y="169"/>
                    <a:pt x="1023" y="146"/>
                    <a:pt x="915" y="146"/>
                  </a:cubicBezTo>
                  <a:cubicBezTo>
                    <a:pt x="883" y="146"/>
                    <a:pt x="850" y="148"/>
                    <a:pt x="817" y="151"/>
                  </a:cubicBezTo>
                  <a:cubicBezTo>
                    <a:pt x="787" y="149"/>
                    <a:pt x="757" y="148"/>
                    <a:pt x="727" y="148"/>
                  </a:cubicBezTo>
                  <a:cubicBezTo>
                    <a:pt x="712" y="148"/>
                    <a:pt x="696" y="149"/>
                    <a:pt x="681" y="149"/>
                  </a:cubicBezTo>
                  <a:cubicBezTo>
                    <a:pt x="546" y="149"/>
                    <a:pt x="412" y="142"/>
                    <a:pt x="305" y="8"/>
                  </a:cubicBezTo>
                  <a:cubicBezTo>
                    <a:pt x="261" y="8"/>
                    <a:pt x="191"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63" name="Google Shape;5063;p32"/>
            <p:cNvSpPr/>
            <p:nvPr/>
          </p:nvSpPr>
          <p:spPr>
            <a:xfrm>
              <a:off x="5585800" y="2416200"/>
              <a:ext cx="43050" cy="8175"/>
            </a:xfrm>
            <a:custGeom>
              <a:avLst/>
              <a:gdLst/>
              <a:ahLst/>
              <a:cxnLst/>
              <a:rect l="l" t="t" r="r" b="b"/>
              <a:pathLst>
                <a:path w="1722" h="327" extrusionOk="0">
                  <a:moveTo>
                    <a:pt x="155" y="1"/>
                  </a:moveTo>
                  <a:cubicBezTo>
                    <a:pt x="108" y="36"/>
                    <a:pt x="48" y="84"/>
                    <a:pt x="1" y="131"/>
                  </a:cubicBezTo>
                  <a:cubicBezTo>
                    <a:pt x="220" y="249"/>
                    <a:pt x="449" y="275"/>
                    <a:pt x="678" y="275"/>
                  </a:cubicBezTo>
                  <a:cubicBezTo>
                    <a:pt x="850" y="275"/>
                    <a:pt x="1021" y="260"/>
                    <a:pt x="1187" y="260"/>
                  </a:cubicBezTo>
                  <a:cubicBezTo>
                    <a:pt x="1269" y="260"/>
                    <a:pt x="1350" y="264"/>
                    <a:pt x="1429" y="274"/>
                  </a:cubicBezTo>
                  <a:cubicBezTo>
                    <a:pt x="1497" y="300"/>
                    <a:pt x="1563" y="327"/>
                    <a:pt x="1614" y="327"/>
                  </a:cubicBezTo>
                  <a:cubicBezTo>
                    <a:pt x="1680" y="327"/>
                    <a:pt x="1722" y="284"/>
                    <a:pt x="1715" y="143"/>
                  </a:cubicBezTo>
                  <a:cubicBezTo>
                    <a:pt x="1191" y="96"/>
                    <a:pt x="679" y="36"/>
                    <a:pt x="15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64" name="Google Shape;5064;p32"/>
            <p:cNvSpPr/>
            <p:nvPr/>
          </p:nvSpPr>
          <p:spPr>
            <a:xfrm>
              <a:off x="5263750" y="2429000"/>
              <a:ext cx="39300" cy="9600"/>
            </a:xfrm>
            <a:custGeom>
              <a:avLst/>
              <a:gdLst/>
              <a:ahLst/>
              <a:cxnLst/>
              <a:rect l="l" t="t" r="r" b="b"/>
              <a:pathLst>
                <a:path w="1572" h="384" extrusionOk="0">
                  <a:moveTo>
                    <a:pt x="0" y="0"/>
                  </a:moveTo>
                  <a:lnTo>
                    <a:pt x="0" y="334"/>
                  </a:lnTo>
                  <a:cubicBezTo>
                    <a:pt x="241" y="366"/>
                    <a:pt x="479" y="384"/>
                    <a:pt x="715" y="384"/>
                  </a:cubicBezTo>
                  <a:cubicBezTo>
                    <a:pt x="1004" y="384"/>
                    <a:pt x="1290" y="357"/>
                    <a:pt x="1572" y="298"/>
                  </a:cubicBezTo>
                  <a:lnTo>
                    <a:pt x="1572" y="179"/>
                  </a:lnTo>
                  <a:cubicBezTo>
                    <a:pt x="1470" y="147"/>
                    <a:pt x="1368" y="136"/>
                    <a:pt x="1264" y="136"/>
                  </a:cubicBezTo>
                  <a:cubicBezTo>
                    <a:pt x="1082" y="136"/>
                    <a:pt x="897" y="168"/>
                    <a:pt x="711" y="168"/>
                  </a:cubicBezTo>
                  <a:cubicBezTo>
                    <a:pt x="693" y="168"/>
                    <a:pt x="674" y="168"/>
                    <a:pt x="655" y="167"/>
                  </a:cubicBezTo>
                  <a:cubicBezTo>
                    <a:pt x="573" y="167"/>
                    <a:pt x="491" y="174"/>
                    <a:pt x="411" y="174"/>
                  </a:cubicBezTo>
                  <a:cubicBezTo>
                    <a:pt x="260" y="174"/>
                    <a:pt x="117" y="149"/>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65" name="Google Shape;5065;p32"/>
            <p:cNvSpPr/>
            <p:nvPr/>
          </p:nvSpPr>
          <p:spPr>
            <a:xfrm>
              <a:off x="5247075" y="2505500"/>
              <a:ext cx="34850" cy="15200"/>
            </a:xfrm>
            <a:custGeom>
              <a:avLst/>
              <a:gdLst/>
              <a:ahLst/>
              <a:cxnLst/>
              <a:rect l="l" t="t" r="r" b="b"/>
              <a:pathLst>
                <a:path w="1394" h="608" extrusionOk="0">
                  <a:moveTo>
                    <a:pt x="203" y="0"/>
                  </a:moveTo>
                  <a:cubicBezTo>
                    <a:pt x="0" y="215"/>
                    <a:pt x="298" y="393"/>
                    <a:pt x="250" y="608"/>
                  </a:cubicBezTo>
                  <a:cubicBezTo>
                    <a:pt x="631" y="608"/>
                    <a:pt x="1012" y="596"/>
                    <a:pt x="1393" y="596"/>
                  </a:cubicBezTo>
                  <a:lnTo>
                    <a:pt x="1096" y="298"/>
                  </a:lnTo>
                  <a:cubicBezTo>
                    <a:pt x="1051" y="247"/>
                    <a:pt x="1003" y="223"/>
                    <a:pt x="952" y="223"/>
                  </a:cubicBezTo>
                  <a:cubicBezTo>
                    <a:pt x="907" y="223"/>
                    <a:pt x="860" y="241"/>
                    <a:pt x="810" y="274"/>
                  </a:cubicBezTo>
                  <a:lnTo>
                    <a:pt x="512" y="274"/>
                  </a:lnTo>
                  <a:cubicBezTo>
                    <a:pt x="429" y="274"/>
                    <a:pt x="417" y="179"/>
                    <a:pt x="334" y="155"/>
                  </a:cubicBezTo>
                  <a:cubicBezTo>
                    <a:pt x="298" y="96"/>
                    <a:pt x="250" y="60"/>
                    <a:pt x="20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66" name="Google Shape;5066;p32"/>
            <p:cNvSpPr/>
            <p:nvPr/>
          </p:nvSpPr>
          <p:spPr>
            <a:xfrm>
              <a:off x="5253025" y="2533175"/>
              <a:ext cx="28300" cy="12975"/>
            </a:xfrm>
            <a:custGeom>
              <a:avLst/>
              <a:gdLst/>
              <a:ahLst/>
              <a:cxnLst/>
              <a:rect l="l" t="t" r="r" b="b"/>
              <a:pathLst>
                <a:path w="1132" h="519" extrusionOk="0">
                  <a:moveTo>
                    <a:pt x="1" y="1"/>
                  </a:moveTo>
                  <a:cubicBezTo>
                    <a:pt x="12" y="120"/>
                    <a:pt x="12" y="227"/>
                    <a:pt x="12" y="346"/>
                  </a:cubicBezTo>
                  <a:cubicBezTo>
                    <a:pt x="193" y="456"/>
                    <a:pt x="379" y="519"/>
                    <a:pt x="564" y="519"/>
                  </a:cubicBezTo>
                  <a:cubicBezTo>
                    <a:pt x="757" y="519"/>
                    <a:pt x="949" y="451"/>
                    <a:pt x="1132" y="298"/>
                  </a:cubicBezTo>
                  <a:cubicBezTo>
                    <a:pt x="1084" y="215"/>
                    <a:pt x="1036" y="108"/>
                    <a:pt x="989" y="24"/>
                  </a:cubicBezTo>
                  <a:cubicBezTo>
                    <a:pt x="796" y="24"/>
                    <a:pt x="599" y="50"/>
                    <a:pt x="400" y="50"/>
                  </a:cubicBezTo>
                  <a:cubicBezTo>
                    <a:pt x="267" y="50"/>
                    <a:pt x="134" y="39"/>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67" name="Google Shape;5067;p32"/>
            <p:cNvSpPr/>
            <p:nvPr/>
          </p:nvSpPr>
          <p:spPr>
            <a:xfrm>
              <a:off x="5222075" y="2426525"/>
              <a:ext cx="12525" cy="30000"/>
            </a:xfrm>
            <a:custGeom>
              <a:avLst/>
              <a:gdLst/>
              <a:ahLst/>
              <a:cxnLst/>
              <a:rect l="l" t="t" r="r" b="b"/>
              <a:pathLst>
                <a:path w="501" h="1200" extrusionOk="0">
                  <a:moveTo>
                    <a:pt x="456" y="0"/>
                  </a:moveTo>
                  <a:cubicBezTo>
                    <a:pt x="279" y="0"/>
                    <a:pt x="227" y="201"/>
                    <a:pt x="84" y="278"/>
                  </a:cubicBezTo>
                  <a:cubicBezTo>
                    <a:pt x="0" y="564"/>
                    <a:pt x="60" y="861"/>
                    <a:pt x="84" y="1147"/>
                  </a:cubicBezTo>
                  <a:cubicBezTo>
                    <a:pt x="84" y="1159"/>
                    <a:pt x="107" y="1171"/>
                    <a:pt x="131" y="1195"/>
                  </a:cubicBezTo>
                  <a:cubicBezTo>
                    <a:pt x="137" y="1198"/>
                    <a:pt x="143" y="1199"/>
                    <a:pt x="150" y="1199"/>
                  </a:cubicBezTo>
                  <a:cubicBezTo>
                    <a:pt x="171" y="1199"/>
                    <a:pt x="196" y="1184"/>
                    <a:pt x="215" y="1147"/>
                  </a:cubicBezTo>
                  <a:cubicBezTo>
                    <a:pt x="393" y="790"/>
                    <a:pt x="393" y="385"/>
                    <a:pt x="500" y="4"/>
                  </a:cubicBezTo>
                  <a:cubicBezTo>
                    <a:pt x="485" y="2"/>
                    <a:pt x="470" y="0"/>
                    <a:pt x="45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68" name="Google Shape;5068;p32"/>
            <p:cNvSpPr/>
            <p:nvPr/>
          </p:nvSpPr>
          <p:spPr>
            <a:xfrm>
              <a:off x="5477150" y="2331275"/>
              <a:ext cx="44675" cy="5475"/>
            </a:xfrm>
            <a:custGeom>
              <a:avLst/>
              <a:gdLst/>
              <a:ahLst/>
              <a:cxnLst/>
              <a:rect l="l" t="t" r="r" b="b"/>
              <a:pathLst>
                <a:path w="1787" h="219" extrusionOk="0">
                  <a:moveTo>
                    <a:pt x="626" y="1"/>
                  </a:moveTo>
                  <a:cubicBezTo>
                    <a:pt x="420" y="1"/>
                    <a:pt x="212" y="29"/>
                    <a:pt x="1" y="100"/>
                  </a:cubicBezTo>
                  <a:cubicBezTo>
                    <a:pt x="359" y="202"/>
                    <a:pt x="725" y="214"/>
                    <a:pt x="1093" y="214"/>
                  </a:cubicBezTo>
                  <a:cubicBezTo>
                    <a:pt x="1214" y="214"/>
                    <a:pt x="1335" y="213"/>
                    <a:pt x="1456" y="213"/>
                  </a:cubicBezTo>
                  <a:cubicBezTo>
                    <a:pt x="1567" y="213"/>
                    <a:pt x="1677" y="214"/>
                    <a:pt x="1787" y="219"/>
                  </a:cubicBezTo>
                  <a:cubicBezTo>
                    <a:pt x="1398" y="102"/>
                    <a:pt x="1015" y="1"/>
                    <a:pt x="62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69" name="Google Shape;5069;p32"/>
            <p:cNvSpPr/>
            <p:nvPr/>
          </p:nvSpPr>
          <p:spPr>
            <a:xfrm>
              <a:off x="5410775" y="2497175"/>
              <a:ext cx="32775" cy="8175"/>
            </a:xfrm>
            <a:custGeom>
              <a:avLst/>
              <a:gdLst/>
              <a:ahLst/>
              <a:cxnLst/>
              <a:rect l="l" t="t" r="r" b="b"/>
              <a:pathLst>
                <a:path w="1311" h="327" extrusionOk="0">
                  <a:moveTo>
                    <a:pt x="165" y="1"/>
                  </a:moveTo>
                  <a:cubicBezTo>
                    <a:pt x="114" y="1"/>
                    <a:pt x="63" y="4"/>
                    <a:pt x="13" y="12"/>
                  </a:cubicBezTo>
                  <a:cubicBezTo>
                    <a:pt x="1" y="71"/>
                    <a:pt x="1" y="131"/>
                    <a:pt x="1" y="191"/>
                  </a:cubicBezTo>
                  <a:cubicBezTo>
                    <a:pt x="247" y="296"/>
                    <a:pt x="498" y="327"/>
                    <a:pt x="753" y="327"/>
                  </a:cubicBezTo>
                  <a:cubicBezTo>
                    <a:pt x="929" y="327"/>
                    <a:pt x="1107" y="312"/>
                    <a:pt x="1287" y="298"/>
                  </a:cubicBezTo>
                  <a:cubicBezTo>
                    <a:pt x="1311" y="250"/>
                    <a:pt x="1311" y="226"/>
                    <a:pt x="1311" y="179"/>
                  </a:cubicBezTo>
                  <a:cubicBezTo>
                    <a:pt x="1311" y="95"/>
                    <a:pt x="1203" y="95"/>
                    <a:pt x="1156" y="48"/>
                  </a:cubicBezTo>
                  <a:cubicBezTo>
                    <a:pt x="1073" y="71"/>
                    <a:pt x="991" y="80"/>
                    <a:pt x="909" y="80"/>
                  </a:cubicBezTo>
                  <a:cubicBezTo>
                    <a:pt x="661" y="80"/>
                    <a:pt x="413" y="1"/>
                    <a:pt x="16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70" name="Google Shape;5070;p32"/>
            <p:cNvSpPr/>
            <p:nvPr/>
          </p:nvSpPr>
          <p:spPr>
            <a:xfrm>
              <a:off x="5273850" y="2306600"/>
              <a:ext cx="22350" cy="26575"/>
            </a:xfrm>
            <a:custGeom>
              <a:avLst/>
              <a:gdLst/>
              <a:ahLst/>
              <a:cxnLst/>
              <a:rect l="l" t="t" r="r" b="b"/>
              <a:pathLst>
                <a:path w="894" h="1063" extrusionOk="0">
                  <a:moveTo>
                    <a:pt x="722" y="1"/>
                  </a:moveTo>
                  <a:cubicBezTo>
                    <a:pt x="610" y="1"/>
                    <a:pt x="535" y="94"/>
                    <a:pt x="477" y="194"/>
                  </a:cubicBezTo>
                  <a:cubicBezTo>
                    <a:pt x="430" y="253"/>
                    <a:pt x="358" y="301"/>
                    <a:pt x="358" y="372"/>
                  </a:cubicBezTo>
                  <a:cubicBezTo>
                    <a:pt x="275" y="396"/>
                    <a:pt x="215" y="432"/>
                    <a:pt x="191" y="515"/>
                  </a:cubicBezTo>
                  <a:cubicBezTo>
                    <a:pt x="84" y="551"/>
                    <a:pt x="13" y="610"/>
                    <a:pt x="1" y="729"/>
                  </a:cubicBezTo>
                  <a:cubicBezTo>
                    <a:pt x="25" y="753"/>
                    <a:pt x="37" y="777"/>
                    <a:pt x="72" y="813"/>
                  </a:cubicBezTo>
                  <a:cubicBezTo>
                    <a:pt x="180" y="872"/>
                    <a:pt x="156" y="967"/>
                    <a:pt x="180" y="1063"/>
                  </a:cubicBezTo>
                  <a:cubicBezTo>
                    <a:pt x="441" y="765"/>
                    <a:pt x="727" y="455"/>
                    <a:pt x="894" y="63"/>
                  </a:cubicBezTo>
                  <a:cubicBezTo>
                    <a:pt x="828" y="19"/>
                    <a:pt x="772" y="1"/>
                    <a:pt x="72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71" name="Google Shape;5071;p32"/>
            <p:cNvSpPr/>
            <p:nvPr/>
          </p:nvSpPr>
          <p:spPr>
            <a:xfrm>
              <a:off x="5266725" y="2373050"/>
              <a:ext cx="24125" cy="21750"/>
            </a:xfrm>
            <a:custGeom>
              <a:avLst/>
              <a:gdLst/>
              <a:ahLst/>
              <a:cxnLst/>
              <a:rect l="l" t="t" r="r" b="b"/>
              <a:pathLst>
                <a:path w="965" h="870" extrusionOk="0">
                  <a:moveTo>
                    <a:pt x="24" y="0"/>
                  </a:moveTo>
                  <a:cubicBezTo>
                    <a:pt x="0" y="250"/>
                    <a:pt x="441" y="417"/>
                    <a:pt x="167" y="714"/>
                  </a:cubicBezTo>
                  <a:lnTo>
                    <a:pt x="322" y="869"/>
                  </a:lnTo>
                  <a:cubicBezTo>
                    <a:pt x="476" y="655"/>
                    <a:pt x="667" y="536"/>
                    <a:pt x="965" y="524"/>
                  </a:cubicBezTo>
                  <a:cubicBezTo>
                    <a:pt x="857" y="333"/>
                    <a:pt x="726" y="322"/>
                    <a:pt x="596" y="274"/>
                  </a:cubicBezTo>
                  <a:cubicBezTo>
                    <a:pt x="596" y="286"/>
                    <a:pt x="560" y="310"/>
                    <a:pt x="536" y="310"/>
                  </a:cubicBezTo>
                  <a:cubicBezTo>
                    <a:pt x="488" y="310"/>
                    <a:pt x="465" y="298"/>
                    <a:pt x="441" y="250"/>
                  </a:cubicBezTo>
                  <a:cubicBezTo>
                    <a:pt x="357" y="83"/>
                    <a:pt x="226" y="0"/>
                    <a:pt x="2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72" name="Google Shape;5072;p32"/>
            <p:cNvSpPr/>
            <p:nvPr/>
          </p:nvSpPr>
          <p:spPr>
            <a:xfrm>
              <a:off x="5639375" y="2342300"/>
              <a:ext cx="20575" cy="12875"/>
            </a:xfrm>
            <a:custGeom>
              <a:avLst/>
              <a:gdLst/>
              <a:ahLst/>
              <a:cxnLst/>
              <a:rect l="l" t="t" r="r" b="b"/>
              <a:pathLst>
                <a:path w="823" h="515" extrusionOk="0">
                  <a:moveTo>
                    <a:pt x="179" y="0"/>
                  </a:moveTo>
                  <a:cubicBezTo>
                    <a:pt x="127" y="0"/>
                    <a:pt x="76" y="25"/>
                    <a:pt x="25" y="63"/>
                  </a:cubicBezTo>
                  <a:cubicBezTo>
                    <a:pt x="48" y="170"/>
                    <a:pt x="168" y="290"/>
                    <a:pt x="1" y="373"/>
                  </a:cubicBezTo>
                  <a:cubicBezTo>
                    <a:pt x="155" y="481"/>
                    <a:pt x="320" y="514"/>
                    <a:pt x="485" y="514"/>
                  </a:cubicBezTo>
                  <a:cubicBezTo>
                    <a:pt x="574" y="514"/>
                    <a:pt x="663" y="504"/>
                    <a:pt x="751" y="492"/>
                  </a:cubicBezTo>
                  <a:lnTo>
                    <a:pt x="751" y="218"/>
                  </a:lnTo>
                  <a:cubicBezTo>
                    <a:pt x="822" y="170"/>
                    <a:pt x="810" y="123"/>
                    <a:pt x="739" y="99"/>
                  </a:cubicBezTo>
                  <a:cubicBezTo>
                    <a:pt x="691" y="75"/>
                    <a:pt x="644" y="75"/>
                    <a:pt x="596" y="63"/>
                  </a:cubicBezTo>
                  <a:cubicBezTo>
                    <a:pt x="577" y="38"/>
                    <a:pt x="554" y="26"/>
                    <a:pt x="530" y="26"/>
                  </a:cubicBezTo>
                  <a:cubicBezTo>
                    <a:pt x="509" y="26"/>
                    <a:pt x="487" y="35"/>
                    <a:pt x="465" y="51"/>
                  </a:cubicBezTo>
                  <a:cubicBezTo>
                    <a:pt x="418" y="63"/>
                    <a:pt x="358" y="63"/>
                    <a:pt x="322" y="63"/>
                  </a:cubicBezTo>
                  <a:cubicBezTo>
                    <a:pt x="272" y="19"/>
                    <a:pt x="225" y="0"/>
                    <a:pt x="17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73" name="Google Shape;5073;p32"/>
            <p:cNvSpPr/>
            <p:nvPr/>
          </p:nvSpPr>
          <p:spPr>
            <a:xfrm>
              <a:off x="5641775" y="2420950"/>
              <a:ext cx="36025" cy="6125"/>
            </a:xfrm>
            <a:custGeom>
              <a:avLst/>
              <a:gdLst/>
              <a:ahLst/>
              <a:cxnLst/>
              <a:rect l="l" t="t" r="r" b="b"/>
              <a:pathLst>
                <a:path w="1441" h="245" extrusionOk="0">
                  <a:moveTo>
                    <a:pt x="495" y="1"/>
                  </a:moveTo>
                  <a:cubicBezTo>
                    <a:pt x="349" y="1"/>
                    <a:pt x="205" y="16"/>
                    <a:pt x="60" y="61"/>
                  </a:cubicBezTo>
                  <a:cubicBezTo>
                    <a:pt x="0" y="120"/>
                    <a:pt x="0" y="180"/>
                    <a:pt x="72" y="227"/>
                  </a:cubicBezTo>
                  <a:cubicBezTo>
                    <a:pt x="137" y="222"/>
                    <a:pt x="203" y="220"/>
                    <a:pt x="270" y="220"/>
                  </a:cubicBezTo>
                  <a:cubicBezTo>
                    <a:pt x="494" y="220"/>
                    <a:pt x="721" y="244"/>
                    <a:pt x="947" y="244"/>
                  </a:cubicBezTo>
                  <a:cubicBezTo>
                    <a:pt x="1089" y="244"/>
                    <a:pt x="1230" y="234"/>
                    <a:pt x="1369" y="203"/>
                  </a:cubicBezTo>
                  <a:cubicBezTo>
                    <a:pt x="1441" y="168"/>
                    <a:pt x="1441" y="132"/>
                    <a:pt x="1357" y="84"/>
                  </a:cubicBezTo>
                  <a:cubicBezTo>
                    <a:pt x="1066" y="61"/>
                    <a:pt x="779" y="1"/>
                    <a:pt x="49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74" name="Google Shape;5074;p32"/>
            <p:cNvSpPr/>
            <p:nvPr/>
          </p:nvSpPr>
          <p:spPr>
            <a:xfrm>
              <a:off x="6055600" y="2437025"/>
              <a:ext cx="36250" cy="10750"/>
            </a:xfrm>
            <a:custGeom>
              <a:avLst/>
              <a:gdLst/>
              <a:ahLst/>
              <a:cxnLst/>
              <a:rect l="l" t="t" r="r" b="b"/>
              <a:pathLst>
                <a:path w="1450" h="430" extrusionOk="0">
                  <a:moveTo>
                    <a:pt x="515" y="1"/>
                  </a:moveTo>
                  <a:cubicBezTo>
                    <a:pt x="351" y="1"/>
                    <a:pt x="186" y="37"/>
                    <a:pt x="21" y="144"/>
                  </a:cubicBezTo>
                  <a:cubicBezTo>
                    <a:pt x="1" y="253"/>
                    <a:pt x="22" y="305"/>
                    <a:pt x="113" y="305"/>
                  </a:cubicBezTo>
                  <a:cubicBezTo>
                    <a:pt x="131" y="305"/>
                    <a:pt x="152" y="303"/>
                    <a:pt x="175" y="299"/>
                  </a:cubicBezTo>
                  <a:lnTo>
                    <a:pt x="461" y="299"/>
                  </a:lnTo>
                  <a:cubicBezTo>
                    <a:pt x="652" y="322"/>
                    <a:pt x="830" y="430"/>
                    <a:pt x="1021" y="430"/>
                  </a:cubicBezTo>
                  <a:cubicBezTo>
                    <a:pt x="1164" y="346"/>
                    <a:pt x="1342" y="311"/>
                    <a:pt x="1449" y="144"/>
                  </a:cubicBezTo>
                  <a:cubicBezTo>
                    <a:pt x="1138" y="128"/>
                    <a:pt x="827" y="1"/>
                    <a:pt x="51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75" name="Google Shape;5075;p32"/>
            <p:cNvSpPr/>
            <p:nvPr/>
          </p:nvSpPr>
          <p:spPr>
            <a:xfrm>
              <a:off x="5339350" y="2501575"/>
              <a:ext cx="50625" cy="3950"/>
            </a:xfrm>
            <a:custGeom>
              <a:avLst/>
              <a:gdLst/>
              <a:ahLst/>
              <a:cxnLst/>
              <a:rect l="l" t="t" r="r" b="b"/>
              <a:pathLst>
                <a:path w="2025" h="158" extrusionOk="0">
                  <a:moveTo>
                    <a:pt x="314" y="0"/>
                  </a:moveTo>
                  <a:cubicBezTo>
                    <a:pt x="209" y="0"/>
                    <a:pt x="105" y="4"/>
                    <a:pt x="0" y="15"/>
                  </a:cubicBezTo>
                  <a:cubicBezTo>
                    <a:pt x="104" y="149"/>
                    <a:pt x="251" y="158"/>
                    <a:pt x="390" y="158"/>
                  </a:cubicBezTo>
                  <a:cubicBezTo>
                    <a:pt x="411" y="158"/>
                    <a:pt x="432" y="157"/>
                    <a:pt x="453" y="157"/>
                  </a:cubicBezTo>
                  <a:cubicBezTo>
                    <a:pt x="977" y="157"/>
                    <a:pt x="1501" y="134"/>
                    <a:pt x="2024" y="134"/>
                  </a:cubicBezTo>
                  <a:cubicBezTo>
                    <a:pt x="1977" y="98"/>
                    <a:pt x="1917" y="50"/>
                    <a:pt x="1858" y="3"/>
                  </a:cubicBezTo>
                  <a:cubicBezTo>
                    <a:pt x="1686" y="32"/>
                    <a:pt x="1516" y="41"/>
                    <a:pt x="1346" y="41"/>
                  </a:cubicBezTo>
                  <a:cubicBezTo>
                    <a:pt x="998" y="41"/>
                    <a:pt x="654" y="0"/>
                    <a:pt x="31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76" name="Google Shape;5076;p32"/>
            <p:cNvSpPr/>
            <p:nvPr/>
          </p:nvSpPr>
          <p:spPr>
            <a:xfrm>
              <a:off x="5338750" y="2473750"/>
              <a:ext cx="26225" cy="10050"/>
            </a:xfrm>
            <a:custGeom>
              <a:avLst/>
              <a:gdLst/>
              <a:ahLst/>
              <a:cxnLst/>
              <a:rect l="l" t="t" r="r" b="b"/>
              <a:pathLst>
                <a:path w="1049" h="402" extrusionOk="0">
                  <a:moveTo>
                    <a:pt x="492" y="1"/>
                  </a:moveTo>
                  <a:cubicBezTo>
                    <a:pt x="380" y="1"/>
                    <a:pt x="269" y="34"/>
                    <a:pt x="155" y="115"/>
                  </a:cubicBezTo>
                  <a:lnTo>
                    <a:pt x="1" y="270"/>
                  </a:lnTo>
                  <a:cubicBezTo>
                    <a:pt x="1" y="318"/>
                    <a:pt x="1" y="354"/>
                    <a:pt x="24" y="401"/>
                  </a:cubicBezTo>
                  <a:cubicBezTo>
                    <a:pt x="346" y="330"/>
                    <a:pt x="679" y="270"/>
                    <a:pt x="1048" y="199"/>
                  </a:cubicBezTo>
                  <a:cubicBezTo>
                    <a:pt x="857" y="88"/>
                    <a:pt x="674" y="1"/>
                    <a:pt x="49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77" name="Google Shape;5077;p32"/>
            <p:cNvSpPr/>
            <p:nvPr/>
          </p:nvSpPr>
          <p:spPr>
            <a:xfrm>
              <a:off x="5302725" y="2365150"/>
              <a:ext cx="26525" cy="7950"/>
            </a:xfrm>
            <a:custGeom>
              <a:avLst/>
              <a:gdLst/>
              <a:ahLst/>
              <a:cxnLst/>
              <a:rect l="l" t="t" r="r" b="b"/>
              <a:pathLst>
                <a:path w="1061" h="318" extrusionOk="0">
                  <a:moveTo>
                    <a:pt x="531" y="1"/>
                  </a:moveTo>
                  <a:cubicBezTo>
                    <a:pt x="355" y="1"/>
                    <a:pt x="179" y="60"/>
                    <a:pt x="1" y="221"/>
                  </a:cubicBezTo>
                  <a:cubicBezTo>
                    <a:pt x="144" y="302"/>
                    <a:pt x="278" y="318"/>
                    <a:pt x="404" y="318"/>
                  </a:cubicBezTo>
                  <a:cubicBezTo>
                    <a:pt x="483" y="318"/>
                    <a:pt x="559" y="311"/>
                    <a:pt x="632" y="311"/>
                  </a:cubicBezTo>
                  <a:cubicBezTo>
                    <a:pt x="664" y="311"/>
                    <a:pt x="696" y="313"/>
                    <a:pt x="727" y="316"/>
                  </a:cubicBezTo>
                  <a:cubicBezTo>
                    <a:pt x="787" y="161"/>
                    <a:pt x="941" y="161"/>
                    <a:pt x="1061" y="138"/>
                  </a:cubicBezTo>
                  <a:cubicBezTo>
                    <a:pt x="882" y="60"/>
                    <a:pt x="706" y="1"/>
                    <a:pt x="53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78" name="Google Shape;5078;p32"/>
            <p:cNvSpPr/>
            <p:nvPr/>
          </p:nvSpPr>
          <p:spPr>
            <a:xfrm>
              <a:off x="5597125" y="2577975"/>
              <a:ext cx="14600" cy="17250"/>
            </a:xfrm>
            <a:custGeom>
              <a:avLst/>
              <a:gdLst/>
              <a:ahLst/>
              <a:cxnLst/>
              <a:rect l="l" t="t" r="r" b="b"/>
              <a:pathLst>
                <a:path w="584" h="690" extrusionOk="0">
                  <a:moveTo>
                    <a:pt x="349" y="0"/>
                  </a:moveTo>
                  <a:cubicBezTo>
                    <a:pt x="298" y="0"/>
                    <a:pt x="248" y="69"/>
                    <a:pt x="203" y="257"/>
                  </a:cubicBezTo>
                  <a:cubicBezTo>
                    <a:pt x="179" y="388"/>
                    <a:pt x="83" y="364"/>
                    <a:pt x="0" y="388"/>
                  </a:cubicBezTo>
                  <a:lnTo>
                    <a:pt x="0" y="530"/>
                  </a:lnTo>
                  <a:cubicBezTo>
                    <a:pt x="97" y="639"/>
                    <a:pt x="194" y="690"/>
                    <a:pt x="292" y="690"/>
                  </a:cubicBezTo>
                  <a:cubicBezTo>
                    <a:pt x="387" y="690"/>
                    <a:pt x="484" y="642"/>
                    <a:pt x="584" y="554"/>
                  </a:cubicBezTo>
                  <a:cubicBezTo>
                    <a:pt x="560" y="447"/>
                    <a:pt x="560" y="352"/>
                    <a:pt x="560" y="257"/>
                  </a:cubicBezTo>
                  <a:cubicBezTo>
                    <a:pt x="491" y="126"/>
                    <a:pt x="419" y="0"/>
                    <a:pt x="34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79" name="Google Shape;5079;p32"/>
            <p:cNvSpPr/>
            <p:nvPr/>
          </p:nvSpPr>
          <p:spPr>
            <a:xfrm>
              <a:off x="5572125" y="2369775"/>
              <a:ext cx="28575" cy="6725"/>
            </a:xfrm>
            <a:custGeom>
              <a:avLst/>
              <a:gdLst/>
              <a:ahLst/>
              <a:cxnLst/>
              <a:rect l="l" t="t" r="r" b="b"/>
              <a:pathLst>
                <a:path w="1143" h="269" extrusionOk="0">
                  <a:moveTo>
                    <a:pt x="676" y="1"/>
                  </a:moveTo>
                  <a:cubicBezTo>
                    <a:pt x="454" y="1"/>
                    <a:pt x="231" y="58"/>
                    <a:pt x="0" y="107"/>
                  </a:cubicBezTo>
                  <a:cubicBezTo>
                    <a:pt x="196" y="214"/>
                    <a:pt x="387" y="268"/>
                    <a:pt x="576" y="268"/>
                  </a:cubicBezTo>
                  <a:cubicBezTo>
                    <a:pt x="765" y="268"/>
                    <a:pt x="953" y="214"/>
                    <a:pt x="1143" y="107"/>
                  </a:cubicBezTo>
                  <a:cubicBezTo>
                    <a:pt x="986" y="29"/>
                    <a:pt x="832" y="1"/>
                    <a:pt x="67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80" name="Google Shape;5080;p32"/>
            <p:cNvSpPr/>
            <p:nvPr/>
          </p:nvSpPr>
          <p:spPr>
            <a:xfrm>
              <a:off x="5308400" y="2413600"/>
              <a:ext cx="30375" cy="6200"/>
            </a:xfrm>
            <a:custGeom>
              <a:avLst/>
              <a:gdLst/>
              <a:ahLst/>
              <a:cxnLst/>
              <a:rect l="l" t="t" r="r" b="b"/>
              <a:pathLst>
                <a:path w="1215" h="248" extrusionOk="0">
                  <a:moveTo>
                    <a:pt x="396" y="1"/>
                  </a:moveTo>
                  <a:cubicBezTo>
                    <a:pt x="289" y="1"/>
                    <a:pt x="181" y="19"/>
                    <a:pt x="72" y="69"/>
                  </a:cubicBezTo>
                  <a:cubicBezTo>
                    <a:pt x="0" y="128"/>
                    <a:pt x="0" y="188"/>
                    <a:pt x="83" y="247"/>
                  </a:cubicBezTo>
                  <a:cubicBezTo>
                    <a:pt x="147" y="247"/>
                    <a:pt x="210" y="248"/>
                    <a:pt x="274" y="248"/>
                  </a:cubicBezTo>
                  <a:cubicBezTo>
                    <a:pt x="591" y="248"/>
                    <a:pt x="907" y="239"/>
                    <a:pt x="1215" y="140"/>
                  </a:cubicBezTo>
                  <a:cubicBezTo>
                    <a:pt x="940" y="123"/>
                    <a:pt x="671" y="1"/>
                    <a:pt x="39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81" name="Google Shape;5081;p32"/>
            <p:cNvSpPr/>
            <p:nvPr/>
          </p:nvSpPr>
          <p:spPr>
            <a:xfrm>
              <a:off x="5292325" y="2447450"/>
              <a:ext cx="22050" cy="7600"/>
            </a:xfrm>
            <a:custGeom>
              <a:avLst/>
              <a:gdLst/>
              <a:ahLst/>
              <a:cxnLst/>
              <a:rect l="l" t="t" r="r" b="b"/>
              <a:pathLst>
                <a:path w="882" h="304" extrusionOk="0">
                  <a:moveTo>
                    <a:pt x="450" y="1"/>
                  </a:moveTo>
                  <a:cubicBezTo>
                    <a:pt x="301" y="1"/>
                    <a:pt x="149" y="30"/>
                    <a:pt x="0" y="36"/>
                  </a:cubicBezTo>
                  <a:lnTo>
                    <a:pt x="0" y="298"/>
                  </a:lnTo>
                  <a:cubicBezTo>
                    <a:pt x="159" y="298"/>
                    <a:pt x="318" y="304"/>
                    <a:pt x="480" y="304"/>
                  </a:cubicBezTo>
                  <a:cubicBezTo>
                    <a:pt x="561" y="304"/>
                    <a:pt x="643" y="302"/>
                    <a:pt x="726" y="298"/>
                  </a:cubicBezTo>
                  <a:cubicBezTo>
                    <a:pt x="774" y="251"/>
                    <a:pt x="869" y="239"/>
                    <a:pt x="881" y="144"/>
                  </a:cubicBezTo>
                  <a:cubicBezTo>
                    <a:pt x="744" y="30"/>
                    <a:pt x="598" y="1"/>
                    <a:pt x="45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82" name="Google Shape;5082;p32"/>
            <p:cNvSpPr/>
            <p:nvPr/>
          </p:nvSpPr>
          <p:spPr>
            <a:xfrm>
              <a:off x="5690575" y="2469775"/>
              <a:ext cx="22950" cy="10750"/>
            </a:xfrm>
            <a:custGeom>
              <a:avLst/>
              <a:gdLst/>
              <a:ahLst/>
              <a:cxnLst/>
              <a:rect l="l" t="t" r="r" b="b"/>
              <a:pathLst>
                <a:path w="918" h="430" extrusionOk="0">
                  <a:moveTo>
                    <a:pt x="1" y="1"/>
                  </a:moveTo>
                  <a:cubicBezTo>
                    <a:pt x="84" y="96"/>
                    <a:pt x="191" y="191"/>
                    <a:pt x="275" y="274"/>
                  </a:cubicBezTo>
                  <a:cubicBezTo>
                    <a:pt x="394" y="298"/>
                    <a:pt x="513" y="310"/>
                    <a:pt x="596" y="417"/>
                  </a:cubicBezTo>
                  <a:cubicBezTo>
                    <a:pt x="679" y="417"/>
                    <a:pt x="775" y="417"/>
                    <a:pt x="846" y="429"/>
                  </a:cubicBezTo>
                  <a:cubicBezTo>
                    <a:pt x="894" y="382"/>
                    <a:pt x="906" y="358"/>
                    <a:pt x="906" y="298"/>
                  </a:cubicBezTo>
                  <a:cubicBezTo>
                    <a:pt x="894" y="191"/>
                    <a:pt x="917" y="84"/>
                    <a:pt x="85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83" name="Google Shape;5083;p32"/>
            <p:cNvSpPr/>
            <p:nvPr/>
          </p:nvSpPr>
          <p:spPr>
            <a:xfrm>
              <a:off x="5546800" y="2370225"/>
              <a:ext cx="22075" cy="6425"/>
            </a:xfrm>
            <a:custGeom>
              <a:avLst/>
              <a:gdLst/>
              <a:ahLst/>
              <a:cxnLst/>
              <a:rect l="l" t="t" r="r" b="b"/>
              <a:pathLst>
                <a:path w="883" h="257" extrusionOk="0">
                  <a:moveTo>
                    <a:pt x="479" y="1"/>
                  </a:moveTo>
                  <a:cubicBezTo>
                    <a:pt x="321" y="1"/>
                    <a:pt x="163" y="32"/>
                    <a:pt x="1" y="77"/>
                  </a:cubicBezTo>
                  <a:cubicBezTo>
                    <a:pt x="146" y="199"/>
                    <a:pt x="288" y="256"/>
                    <a:pt x="431" y="256"/>
                  </a:cubicBezTo>
                  <a:cubicBezTo>
                    <a:pt x="580" y="256"/>
                    <a:pt x="729" y="193"/>
                    <a:pt x="882" y="77"/>
                  </a:cubicBezTo>
                  <a:cubicBezTo>
                    <a:pt x="746" y="23"/>
                    <a:pt x="613" y="1"/>
                    <a:pt x="47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84" name="Google Shape;5084;p32"/>
            <p:cNvSpPr/>
            <p:nvPr/>
          </p:nvSpPr>
          <p:spPr>
            <a:xfrm>
              <a:off x="5342325" y="2311125"/>
              <a:ext cx="32775" cy="8950"/>
            </a:xfrm>
            <a:custGeom>
              <a:avLst/>
              <a:gdLst/>
              <a:ahLst/>
              <a:cxnLst/>
              <a:rect l="l" t="t" r="r" b="b"/>
              <a:pathLst>
                <a:path w="1311" h="358" extrusionOk="0">
                  <a:moveTo>
                    <a:pt x="893" y="13"/>
                  </a:moveTo>
                  <a:cubicBezTo>
                    <a:pt x="791" y="110"/>
                    <a:pt x="680" y="133"/>
                    <a:pt x="565" y="133"/>
                  </a:cubicBezTo>
                  <a:cubicBezTo>
                    <a:pt x="461" y="133"/>
                    <a:pt x="354" y="114"/>
                    <a:pt x="251" y="114"/>
                  </a:cubicBezTo>
                  <a:cubicBezTo>
                    <a:pt x="164" y="114"/>
                    <a:pt x="79" y="128"/>
                    <a:pt x="0" y="179"/>
                  </a:cubicBezTo>
                  <a:cubicBezTo>
                    <a:pt x="417" y="358"/>
                    <a:pt x="846" y="322"/>
                    <a:pt x="1286" y="346"/>
                  </a:cubicBezTo>
                  <a:cubicBezTo>
                    <a:pt x="1286" y="286"/>
                    <a:pt x="1310" y="227"/>
                    <a:pt x="1310" y="167"/>
                  </a:cubicBezTo>
                  <a:cubicBezTo>
                    <a:pt x="1203" y="1"/>
                    <a:pt x="989" y="120"/>
                    <a:pt x="893" y="13"/>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85" name="Google Shape;5085;p32"/>
            <p:cNvSpPr/>
            <p:nvPr/>
          </p:nvSpPr>
          <p:spPr>
            <a:xfrm>
              <a:off x="5654275" y="2442900"/>
              <a:ext cx="25900" cy="9050"/>
            </a:xfrm>
            <a:custGeom>
              <a:avLst/>
              <a:gdLst/>
              <a:ahLst/>
              <a:cxnLst/>
              <a:rect l="l" t="t" r="r" b="b"/>
              <a:pathLst>
                <a:path w="1036" h="362" extrusionOk="0">
                  <a:moveTo>
                    <a:pt x="840" y="1"/>
                  </a:moveTo>
                  <a:cubicBezTo>
                    <a:pt x="708" y="1"/>
                    <a:pt x="580" y="68"/>
                    <a:pt x="453" y="76"/>
                  </a:cubicBezTo>
                  <a:cubicBezTo>
                    <a:pt x="357" y="254"/>
                    <a:pt x="95" y="159"/>
                    <a:pt x="0" y="361"/>
                  </a:cubicBezTo>
                  <a:cubicBezTo>
                    <a:pt x="298" y="326"/>
                    <a:pt x="619" y="326"/>
                    <a:pt x="917" y="302"/>
                  </a:cubicBezTo>
                  <a:cubicBezTo>
                    <a:pt x="1000" y="278"/>
                    <a:pt x="1012" y="147"/>
                    <a:pt x="1036" y="64"/>
                  </a:cubicBezTo>
                  <a:cubicBezTo>
                    <a:pt x="969" y="17"/>
                    <a:pt x="904" y="1"/>
                    <a:pt x="84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86" name="Google Shape;5086;p32"/>
            <p:cNvSpPr/>
            <p:nvPr/>
          </p:nvSpPr>
          <p:spPr>
            <a:xfrm>
              <a:off x="5311950" y="2492550"/>
              <a:ext cx="31000" cy="11275"/>
            </a:xfrm>
            <a:custGeom>
              <a:avLst/>
              <a:gdLst/>
              <a:ahLst/>
              <a:cxnLst/>
              <a:rect l="l" t="t" r="r" b="b"/>
              <a:pathLst>
                <a:path w="1240" h="451" extrusionOk="0">
                  <a:moveTo>
                    <a:pt x="589" y="0"/>
                  </a:moveTo>
                  <a:cubicBezTo>
                    <a:pt x="497" y="0"/>
                    <a:pt x="406" y="22"/>
                    <a:pt x="322" y="54"/>
                  </a:cubicBezTo>
                  <a:lnTo>
                    <a:pt x="263" y="54"/>
                  </a:lnTo>
                  <a:cubicBezTo>
                    <a:pt x="226" y="43"/>
                    <a:pt x="195" y="38"/>
                    <a:pt x="169" y="38"/>
                  </a:cubicBezTo>
                  <a:cubicBezTo>
                    <a:pt x="48" y="38"/>
                    <a:pt x="20" y="139"/>
                    <a:pt x="1" y="256"/>
                  </a:cubicBezTo>
                  <a:cubicBezTo>
                    <a:pt x="25" y="328"/>
                    <a:pt x="49" y="376"/>
                    <a:pt x="108" y="423"/>
                  </a:cubicBezTo>
                  <a:lnTo>
                    <a:pt x="215" y="423"/>
                  </a:lnTo>
                  <a:cubicBezTo>
                    <a:pt x="283" y="401"/>
                    <a:pt x="355" y="389"/>
                    <a:pt x="430" y="389"/>
                  </a:cubicBezTo>
                  <a:cubicBezTo>
                    <a:pt x="513" y="389"/>
                    <a:pt x="598" y="404"/>
                    <a:pt x="680" y="435"/>
                  </a:cubicBezTo>
                  <a:cubicBezTo>
                    <a:pt x="714" y="445"/>
                    <a:pt x="751" y="451"/>
                    <a:pt x="788" y="451"/>
                  </a:cubicBezTo>
                  <a:cubicBezTo>
                    <a:pt x="840" y="451"/>
                    <a:pt x="893" y="439"/>
                    <a:pt x="942" y="411"/>
                  </a:cubicBezTo>
                  <a:lnTo>
                    <a:pt x="942" y="364"/>
                  </a:lnTo>
                  <a:cubicBezTo>
                    <a:pt x="930" y="233"/>
                    <a:pt x="1239" y="280"/>
                    <a:pt x="1073" y="78"/>
                  </a:cubicBezTo>
                  <a:cubicBezTo>
                    <a:pt x="989" y="66"/>
                    <a:pt x="918" y="66"/>
                    <a:pt x="822" y="54"/>
                  </a:cubicBezTo>
                  <a:cubicBezTo>
                    <a:pt x="746" y="16"/>
                    <a:pt x="667" y="0"/>
                    <a:pt x="58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87" name="Google Shape;5087;p32"/>
            <p:cNvSpPr/>
            <p:nvPr/>
          </p:nvSpPr>
          <p:spPr>
            <a:xfrm>
              <a:off x="5686700" y="2576600"/>
              <a:ext cx="22050" cy="12375"/>
            </a:xfrm>
            <a:custGeom>
              <a:avLst/>
              <a:gdLst/>
              <a:ahLst/>
              <a:cxnLst/>
              <a:rect l="l" t="t" r="r" b="b"/>
              <a:pathLst>
                <a:path w="882" h="495" extrusionOk="0">
                  <a:moveTo>
                    <a:pt x="736" y="0"/>
                  </a:moveTo>
                  <a:cubicBezTo>
                    <a:pt x="623" y="0"/>
                    <a:pt x="507" y="14"/>
                    <a:pt x="418" y="121"/>
                  </a:cubicBezTo>
                  <a:cubicBezTo>
                    <a:pt x="413" y="181"/>
                    <a:pt x="398" y="200"/>
                    <a:pt x="379" y="200"/>
                  </a:cubicBezTo>
                  <a:cubicBezTo>
                    <a:pt x="348" y="200"/>
                    <a:pt x="309" y="152"/>
                    <a:pt x="287" y="145"/>
                  </a:cubicBezTo>
                  <a:cubicBezTo>
                    <a:pt x="168" y="145"/>
                    <a:pt x="60" y="169"/>
                    <a:pt x="1" y="288"/>
                  </a:cubicBezTo>
                  <a:cubicBezTo>
                    <a:pt x="49" y="335"/>
                    <a:pt x="84" y="395"/>
                    <a:pt x="132" y="443"/>
                  </a:cubicBezTo>
                  <a:cubicBezTo>
                    <a:pt x="287" y="443"/>
                    <a:pt x="418" y="454"/>
                    <a:pt x="561" y="454"/>
                  </a:cubicBezTo>
                  <a:cubicBezTo>
                    <a:pt x="561" y="466"/>
                    <a:pt x="596" y="466"/>
                    <a:pt x="632" y="490"/>
                  </a:cubicBezTo>
                  <a:cubicBezTo>
                    <a:pt x="640" y="493"/>
                    <a:pt x="649" y="494"/>
                    <a:pt x="657" y="494"/>
                  </a:cubicBezTo>
                  <a:cubicBezTo>
                    <a:pt x="684" y="494"/>
                    <a:pt x="709" y="479"/>
                    <a:pt x="727" y="443"/>
                  </a:cubicBezTo>
                  <a:cubicBezTo>
                    <a:pt x="775" y="335"/>
                    <a:pt x="834" y="252"/>
                    <a:pt x="882" y="145"/>
                  </a:cubicBezTo>
                  <a:cubicBezTo>
                    <a:pt x="870" y="109"/>
                    <a:pt x="870" y="73"/>
                    <a:pt x="846" y="2"/>
                  </a:cubicBezTo>
                  <a:cubicBezTo>
                    <a:pt x="811" y="2"/>
                    <a:pt x="773" y="0"/>
                    <a:pt x="73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88" name="Google Shape;5088;p32"/>
            <p:cNvSpPr/>
            <p:nvPr/>
          </p:nvSpPr>
          <p:spPr>
            <a:xfrm>
              <a:off x="5843875" y="2506100"/>
              <a:ext cx="25625" cy="10150"/>
            </a:xfrm>
            <a:custGeom>
              <a:avLst/>
              <a:gdLst/>
              <a:ahLst/>
              <a:cxnLst/>
              <a:rect l="l" t="t" r="r" b="b"/>
              <a:pathLst>
                <a:path w="1025" h="406" extrusionOk="0">
                  <a:moveTo>
                    <a:pt x="596" y="0"/>
                  </a:moveTo>
                  <a:cubicBezTo>
                    <a:pt x="393" y="60"/>
                    <a:pt x="203" y="119"/>
                    <a:pt x="0" y="179"/>
                  </a:cubicBezTo>
                  <a:cubicBezTo>
                    <a:pt x="155" y="298"/>
                    <a:pt x="322" y="238"/>
                    <a:pt x="477" y="274"/>
                  </a:cubicBezTo>
                  <a:cubicBezTo>
                    <a:pt x="500" y="274"/>
                    <a:pt x="530" y="263"/>
                    <a:pt x="560" y="263"/>
                  </a:cubicBezTo>
                  <a:cubicBezTo>
                    <a:pt x="576" y="263"/>
                    <a:pt x="592" y="266"/>
                    <a:pt x="608" y="274"/>
                  </a:cubicBezTo>
                  <a:cubicBezTo>
                    <a:pt x="643" y="310"/>
                    <a:pt x="715" y="357"/>
                    <a:pt x="751" y="405"/>
                  </a:cubicBezTo>
                  <a:cubicBezTo>
                    <a:pt x="858" y="393"/>
                    <a:pt x="989" y="405"/>
                    <a:pt x="1012" y="250"/>
                  </a:cubicBezTo>
                  <a:cubicBezTo>
                    <a:pt x="1024" y="131"/>
                    <a:pt x="917" y="131"/>
                    <a:pt x="822" y="107"/>
                  </a:cubicBezTo>
                  <a:cubicBezTo>
                    <a:pt x="739" y="72"/>
                    <a:pt x="667" y="36"/>
                    <a:pt x="59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89" name="Google Shape;5089;p32"/>
            <p:cNvSpPr/>
            <p:nvPr/>
          </p:nvSpPr>
          <p:spPr>
            <a:xfrm>
              <a:off x="5446800" y="2326000"/>
              <a:ext cx="28600" cy="7475"/>
            </a:xfrm>
            <a:custGeom>
              <a:avLst/>
              <a:gdLst/>
              <a:ahLst/>
              <a:cxnLst/>
              <a:rect l="l" t="t" r="r" b="b"/>
              <a:pathLst>
                <a:path w="1144" h="299" extrusionOk="0">
                  <a:moveTo>
                    <a:pt x="0" y="1"/>
                  </a:moveTo>
                  <a:cubicBezTo>
                    <a:pt x="48" y="96"/>
                    <a:pt x="108" y="180"/>
                    <a:pt x="143" y="275"/>
                  </a:cubicBezTo>
                  <a:cubicBezTo>
                    <a:pt x="477" y="275"/>
                    <a:pt x="798" y="287"/>
                    <a:pt x="1143" y="299"/>
                  </a:cubicBezTo>
                  <a:cubicBezTo>
                    <a:pt x="1120" y="239"/>
                    <a:pt x="1084" y="120"/>
                    <a:pt x="1072" y="120"/>
                  </a:cubicBezTo>
                  <a:cubicBezTo>
                    <a:pt x="1009" y="134"/>
                    <a:pt x="947" y="140"/>
                    <a:pt x="885" y="140"/>
                  </a:cubicBezTo>
                  <a:cubicBezTo>
                    <a:pt x="585" y="140"/>
                    <a:pt x="297" y="1"/>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90" name="Google Shape;5090;p32"/>
            <p:cNvSpPr/>
            <p:nvPr/>
          </p:nvSpPr>
          <p:spPr>
            <a:xfrm>
              <a:off x="5848350" y="2425050"/>
              <a:ext cx="18475" cy="9625"/>
            </a:xfrm>
            <a:custGeom>
              <a:avLst/>
              <a:gdLst/>
              <a:ahLst/>
              <a:cxnLst/>
              <a:rect l="l" t="t" r="r" b="b"/>
              <a:pathLst>
                <a:path w="739" h="385" extrusionOk="0">
                  <a:moveTo>
                    <a:pt x="193" y="1"/>
                  </a:moveTo>
                  <a:cubicBezTo>
                    <a:pt x="129" y="1"/>
                    <a:pt x="64" y="19"/>
                    <a:pt x="0" y="75"/>
                  </a:cubicBezTo>
                  <a:lnTo>
                    <a:pt x="0" y="206"/>
                  </a:lnTo>
                  <a:cubicBezTo>
                    <a:pt x="60" y="313"/>
                    <a:pt x="179" y="337"/>
                    <a:pt x="298" y="361"/>
                  </a:cubicBezTo>
                  <a:cubicBezTo>
                    <a:pt x="441" y="337"/>
                    <a:pt x="619" y="385"/>
                    <a:pt x="738" y="242"/>
                  </a:cubicBezTo>
                  <a:cubicBezTo>
                    <a:pt x="726" y="135"/>
                    <a:pt x="631" y="123"/>
                    <a:pt x="572" y="63"/>
                  </a:cubicBezTo>
                  <a:cubicBezTo>
                    <a:pt x="565" y="64"/>
                    <a:pt x="558" y="64"/>
                    <a:pt x="551" y="64"/>
                  </a:cubicBezTo>
                  <a:cubicBezTo>
                    <a:pt x="432" y="64"/>
                    <a:pt x="312" y="1"/>
                    <a:pt x="19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91" name="Google Shape;5091;p32"/>
            <p:cNvSpPr/>
            <p:nvPr/>
          </p:nvSpPr>
          <p:spPr>
            <a:xfrm>
              <a:off x="5416725" y="2518000"/>
              <a:ext cx="14925" cy="8875"/>
            </a:xfrm>
            <a:custGeom>
              <a:avLst/>
              <a:gdLst/>
              <a:ahLst/>
              <a:cxnLst/>
              <a:rect l="l" t="t" r="r" b="b"/>
              <a:pathLst>
                <a:path w="597" h="355" extrusionOk="0">
                  <a:moveTo>
                    <a:pt x="132" y="12"/>
                  </a:moveTo>
                  <a:cubicBezTo>
                    <a:pt x="56" y="12"/>
                    <a:pt x="12" y="125"/>
                    <a:pt x="1" y="239"/>
                  </a:cubicBezTo>
                  <a:cubicBezTo>
                    <a:pt x="49" y="328"/>
                    <a:pt x="117" y="355"/>
                    <a:pt x="193" y="355"/>
                  </a:cubicBezTo>
                  <a:cubicBezTo>
                    <a:pt x="269" y="355"/>
                    <a:pt x="352" y="328"/>
                    <a:pt x="430" y="310"/>
                  </a:cubicBezTo>
                  <a:cubicBezTo>
                    <a:pt x="489" y="310"/>
                    <a:pt x="596" y="286"/>
                    <a:pt x="561" y="191"/>
                  </a:cubicBezTo>
                  <a:cubicBezTo>
                    <a:pt x="501" y="0"/>
                    <a:pt x="299" y="48"/>
                    <a:pt x="144" y="12"/>
                  </a:cubicBezTo>
                  <a:cubicBezTo>
                    <a:pt x="140" y="12"/>
                    <a:pt x="136" y="12"/>
                    <a:pt x="132" y="12"/>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92" name="Google Shape;5092;p32"/>
            <p:cNvSpPr/>
            <p:nvPr/>
          </p:nvSpPr>
          <p:spPr>
            <a:xfrm>
              <a:off x="5342625" y="2429600"/>
              <a:ext cx="17875" cy="7175"/>
            </a:xfrm>
            <a:custGeom>
              <a:avLst/>
              <a:gdLst/>
              <a:ahLst/>
              <a:cxnLst/>
              <a:rect l="l" t="t" r="r" b="b"/>
              <a:pathLst>
                <a:path w="715" h="287" extrusionOk="0">
                  <a:moveTo>
                    <a:pt x="381" y="0"/>
                  </a:moveTo>
                  <a:cubicBezTo>
                    <a:pt x="262" y="12"/>
                    <a:pt x="131" y="12"/>
                    <a:pt x="0" y="24"/>
                  </a:cubicBezTo>
                  <a:lnTo>
                    <a:pt x="0" y="274"/>
                  </a:lnTo>
                  <a:cubicBezTo>
                    <a:pt x="56" y="283"/>
                    <a:pt x="111" y="286"/>
                    <a:pt x="165" y="286"/>
                  </a:cubicBezTo>
                  <a:cubicBezTo>
                    <a:pt x="343" y="286"/>
                    <a:pt x="512" y="246"/>
                    <a:pt x="667" y="191"/>
                  </a:cubicBezTo>
                  <a:cubicBezTo>
                    <a:pt x="715" y="24"/>
                    <a:pt x="715" y="24"/>
                    <a:pt x="38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93" name="Google Shape;5093;p32"/>
            <p:cNvSpPr/>
            <p:nvPr/>
          </p:nvSpPr>
          <p:spPr>
            <a:xfrm>
              <a:off x="5259575" y="2415600"/>
              <a:ext cx="22050" cy="11350"/>
            </a:xfrm>
            <a:custGeom>
              <a:avLst/>
              <a:gdLst/>
              <a:ahLst/>
              <a:cxnLst/>
              <a:rect l="l" t="t" r="r" b="b"/>
              <a:pathLst>
                <a:path w="882" h="454" extrusionOk="0">
                  <a:moveTo>
                    <a:pt x="36" y="1"/>
                  </a:moveTo>
                  <a:cubicBezTo>
                    <a:pt x="12" y="36"/>
                    <a:pt x="0" y="60"/>
                    <a:pt x="0" y="108"/>
                  </a:cubicBezTo>
                  <a:cubicBezTo>
                    <a:pt x="36" y="239"/>
                    <a:pt x="48" y="382"/>
                    <a:pt x="191" y="453"/>
                  </a:cubicBezTo>
                  <a:cubicBezTo>
                    <a:pt x="393" y="263"/>
                    <a:pt x="655" y="334"/>
                    <a:pt x="882" y="275"/>
                  </a:cubicBezTo>
                  <a:cubicBezTo>
                    <a:pt x="703" y="36"/>
                    <a:pt x="346" y="263"/>
                    <a:pt x="167" y="25"/>
                  </a:cubicBezTo>
                  <a:cubicBezTo>
                    <a:pt x="120" y="1"/>
                    <a:pt x="72" y="1"/>
                    <a:pt x="3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94" name="Google Shape;5094;p32"/>
            <p:cNvSpPr/>
            <p:nvPr/>
          </p:nvSpPr>
          <p:spPr>
            <a:xfrm>
              <a:off x="5765600" y="2440900"/>
              <a:ext cx="21750" cy="10450"/>
            </a:xfrm>
            <a:custGeom>
              <a:avLst/>
              <a:gdLst/>
              <a:ahLst/>
              <a:cxnLst/>
              <a:rect l="l" t="t" r="r" b="b"/>
              <a:pathLst>
                <a:path w="870" h="418" extrusionOk="0">
                  <a:moveTo>
                    <a:pt x="572" y="1"/>
                  </a:moveTo>
                  <a:cubicBezTo>
                    <a:pt x="464" y="263"/>
                    <a:pt x="48" y="60"/>
                    <a:pt x="0" y="406"/>
                  </a:cubicBezTo>
                  <a:cubicBezTo>
                    <a:pt x="286" y="406"/>
                    <a:pt x="583" y="417"/>
                    <a:pt x="869" y="417"/>
                  </a:cubicBezTo>
                  <a:lnTo>
                    <a:pt x="869" y="156"/>
                  </a:lnTo>
                  <a:cubicBezTo>
                    <a:pt x="810" y="36"/>
                    <a:pt x="703" y="1"/>
                    <a:pt x="57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95" name="Google Shape;5095;p32"/>
            <p:cNvSpPr/>
            <p:nvPr/>
          </p:nvSpPr>
          <p:spPr>
            <a:xfrm>
              <a:off x="5762325" y="2441500"/>
              <a:ext cx="20550" cy="9850"/>
            </a:xfrm>
            <a:custGeom>
              <a:avLst/>
              <a:gdLst/>
              <a:ahLst/>
              <a:cxnLst/>
              <a:rect l="l" t="t" r="r" b="b"/>
              <a:pathLst>
                <a:path w="822" h="394" extrusionOk="0">
                  <a:moveTo>
                    <a:pt x="714" y="1"/>
                  </a:moveTo>
                  <a:cubicBezTo>
                    <a:pt x="524" y="24"/>
                    <a:pt x="345" y="60"/>
                    <a:pt x="143" y="96"/>
                  </a:cubicBezTo>
                  <a:cubicBezTo>
                    <a:pt x="36" y="155"/>
                    <a:pt x="0" y="262"/>
                    <a:pt x="0" y="393"/>
                  </a:cubicBezTo>
                  <a:lnTo>
                    <a:pt x="131" y="393"/>
                  </a:lnTo>
                  <a:cubicBezTo>
                    <a:pt x="233" y="271"/>
                    <a:pt x="370" y="262"/>
                    <a:pt x="512" y="262"/>
                  </a:cubicBezTo>
                  <a:cubicBezTo>
                    <a:pt x="536" y="262"/>
                    <a:pt x="560" y="262"/>
                    <a:pt x="584" y="262"/>
                  </a:cubicBezTo>
                  <a:cubicBezTo>
                    <a:pt x="822" y="262"/>
                    <a:pt x="786" y="143"/>
                    <a:pt x="71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96" name="Google Shape;5096;p32"/>
            <p:cNvSpPr/>
            <p:nvPr/>
          </p:nvSpPr>
          <p:spPr>
            <a:xfrm>
              <a:off x="5274150" y="2352250"/>
              <a:ext cx="18500" cy="9850"/>
            </a:xfrm>
            <a:custGeom>
              <a:avLst/>
              <a:gdLst/>
              <a:ahLst/>
              <a:cxnLst/>
              <a:rect l="l" t="t" r="r" b="b"/>
              <a:pathLst>
                <a:path w="740" h="394" extrusionOk="0">
                  <a:moveTo>
                    <a:pt x="545" y="0"/>
                  </a:moveTo>
                  <a:cubicBezTo>
                    <a:pt x="466" y="0"/>
                    <a:pt x="377" y="78"/>
                    <a:pt x="299" y="94"/>
                  </a:cubicBezTo>
                  <a:cubicBezTo>
                    <a:pt x="239" y="237"/>
                    <a:pt x="120" y="237"/>
                    <a:pt x="1" y="261"/>
                  </a:cubicBezTo>
                  <a:cubicBezTo>
                    <a:pt x="85" y="345"/>
                    <a:pt x="193" y="393"/>
                    <a:pt x="300" y="393"/>
                  </a:cubicBezTo>
                  <a:cubicBezTo>
                    <a:pt x="344" y="393"/>
                    <a:pt x="388" y="385"/>
                    <a:pt x="429" y="368"/>
                  </a:cubicBezTo>
                  <a:cubicBezTo>
                    <a:pt x="560" y="320"/>
                    <a:pt x="739" y="249"/>
                    <a:pt x="656" y="82"/>
                  </a:cubicBezTo>
                  <a:cubicBezTo>
                    <a:pt x="623" y="21"/>
                    <a:pt x="585" y="0"/>
                    <a:pt x="54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97" name="Google Shape;5097;p32"/>
            <p:cNvSpPr/>
            <p:nvPr/>
          </p:nvSpPr>
          <p:spPr>
            <a:xfrm>
              <a:off x="5867975" y="2426625"/>
              <a:ext cx="21475" cy="7200"/>
            </a:xfrm>
            <a:custGeom>
              <a:avLst/>
              <a:gdLst/>
              <a:ahLst/>
              <a:cxnLst/>
              <a:rect l="l" t="t" r="r" b="b"/>
              <a:pathLst>
                <a:path w="859" h="288" extrusionOk="0">
                  <a:moveTo>
                    <a:pt x="72" y="0"/>
                  </a:moveTo>
                  <a:cubicBezTo>
                    <a:pt x="1" y="36"/>
                    <a:pt x="13" y="84"/>
                    <a:pt x="72" y="131"/>
                  </a:cubicBezTo>
                  <a:cubicBezTo>
                    <a:pt x="170" y="260"/>
                    <a:pt x="293" y="288"/>
                    <a:pt x="422" y="288"/>
                  </a:cubicBezTo>
                  <a:cubicBezTo>
                    <a:pt x="521" y="288"/>
                    <a:pt x="623" y="271"/>
                    <a:pt x="720" y="271"/>
                  </a:cubicBezTo>
                  <a:cubicBezTo>
                    <a:pt x="743" y="271"/>
                    <a:pt x="765" y="272"/>
                    <a:pt x="787" y="274"/>
                  </a:cubicBezTo>
                  <a:cubicBezTo>
                    <a:pt x="834" y="250"/>
                    <a:pt x="858" y="203"/>
                    <a:pt x="846" y="143"/>
                  </a:cubicBezTo>
                  <a:cubicBezTo>
                    <a:pt x="787" y="84"/>
                    <a:pt x="715" y="60"/>
                    <a:pt x="65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98" name="Google Shape;5098;p32"/>
            <p:cNvSpPr/>
            <p:nvPr/>
          </p:nvSpPr>
          <p:spPr>
            <a:xfrm>
              <a:off x="5354525" y="2511725"/>
              <a:ext cx="17575" cy="11050"/>
            </a:xfrm>
            <a:custGeom>
              <a:avLst/>
              <a:gdLst/>
              <a:ahLst/>
              <a:cxnLst/>
              <a:rect l="l" t="t" r="r" b="b"/>
              <a:pathLst>
                <a:path w="703" h="442" extrusionOk="0">
                  <a:moveTo>
                    <a:pt x="166" y="0"/>
                  </a:moveTo>
                  <a:cubicBezTo>
                    <a:pt x="91" y="0"/>
                    <a:pt x="48" y="70"/>
                    <a:pt x="12" y="132"/>
                  </a:cubicBezTo>
                  <a:cubicBezTo>
                    <a:pt x="1" y="240"/>
                    <a:pt x="24" y="323"/>
                    <a:pt x="108" y="418"/>
                  </a:cubicBezTo>
                  <a:cubicBezTo>
                    <a:pt x="251" y="430"/>
                    <a:pt x="382" y="430"/>
                    <a:pt x="536" y="442"/>
                  </a:cubicBezTo>
                  <a:cubicBezTo>
                    <a:pt x="584" y="347"/>
                    <a:pt x="703" y="240"/>
                    <a:pt x="501" y="144"/>
                  </a:cubicBezTo>
                  <a:cubicBezTo>
                    <a:pt x="465" y="109"/>
                    <a:pt x="417" y="61"/>
                    <a:pt x="370" y="49"/>
                  </a:cubicBezTo>
                  <a:cubicBezTo>
                    <a:pt x="322" y="49"/>
                    <a:pt x="298" y="49"/>
                    <a:pt x="251" y="25"/>
                  </a:cubicBezTo>
                  <a:cubicBezTo>
                    <a:pt x="218" y="8"/>
                    <a:pt x="190" y="0"/>
                    <a:pt x="16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99" name="Google Shape;5099;p32"/>
            <p:cNvSpPr/>
            <p:nvPr/>
          </p:nvSpPr>
          <p:spPr>
            <a:xfrm>
              <a:off x="5399775" y="2368975"/>
              <a:ext cx="25025" cy="7950"/>
            </a:xfrm>
            <a:custGeom>
              <a:avLst/>
              <a:gdLst/>
              <a:ahLst/>
              <a:cxnLst/>
              <a:rect l="l" t="t" r="r" b="b"/>
              <a:pathLst>
                <a:path w="1001" h="318" extrusionOk="0">
                  <a:moveTo>
                    <a:pt x="378" y="0"/>
                  </a:moveTo>
                  <a:cubicBezTo>
                    <a:pt x="252" y="0"/>
                    <a:pt x="125" y="7"/>
                    <a:pt x="0" y="20"/>
                  </a:cubicBezTo>
                  <a:lnTo>
                    <a:pt x="0" y="294"/>
                  </a:lnTo>
                  <a:cubicBezTo>
                    <a:pt x="48" y="318"/>
                    <a:pt x="84" y="318"/>
                    <a:pt x="119" y="318"/>
                  </a:cubicBezTo>
                  <a:cubicBezTo>
                    <a:pt x="219" y="176"/>
                    <a:pt x="356" y="155"/>
                    <a:pt x="498" y="155"/>
                  </a:cubicBezTo>
                  <a:cubicBezTo>
                    <a:pt x="559" y="155"/>
                    <a:pt x="622" y="159"/>
                    <a:pt x="683" y="159"/>
                  </a:cubicBezTo>
                  <a:cubicBezTo>
                    <a:pt x="800" y="159"/>
                    <a:pt x="913" y="144"/>
                    <a:pt x="1000" y="56"/>
                  </a:cubicBezTo>
                  <a:cubicBezTo>
                    <a:pt x="799" y="19"/>
                    <a:pt x="589" y="0"/>
                    <a:pt x="37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00" name="Google Shape;5100;p32"/>
            <p:cNvSpPr/>
            <p:nvPr/>
          </p:nvSpPr>
          <p:spPr>
            <a:xfrm>
              <a:off x="5480725" y="2426625"/>
              <a:ext cx="19675" cy="6875"/>
            </a:xfrm>
            <a:custGeom>
              <a:avLst/>
              <a:gdLst/>
              <a:ahLst/>
              <a:cxnLst/>
              <a:rect l="l" t="t" r="r" b="b"/>
              <a:pathLst>
                <a:path w="787" h="275" extrusionOk="0">
                  <a:moveTo>
                    <a:pt x="501" y="0"/>
                  </a:moveTo>
                  <a:cubicBezTo>
                    <a:pt x="358" y="12"/>
                    <a:pt x="203" y="12"/>
                    <a:pt x="72" y="24"/>
                  </a:cubicBezTo>
                  <a:cubicBezTo>
                    <a:pt x="1" y="95"/>
                    <a:pt x="1" y="179"/>
                    <a:pt x="72" y="250"/>
                  </a:cubicBezTo>
                  <a:cubicBezTo>
                    <a:pt x="310" y="250"/>
                    <a:pt x="548" y="262"/>
                    <a:pt x="787" y="274"/>
                  </a:cubicBezTo>
                  <a:cubicBezTo>
                    <a:pt x="691" y="179"/>
                    <a:pt x="596" y="84"/>
                    <a:pt x="50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01" name="Google Shape;5101;p32"/>
            <p:cNvSpPr/>
            <p:nvPr/>
          </p:nvSpPr>
          <p:spPr>
            <a:xfrm>
              <a:off x="5219100" y="2364700"/>
              <a:ext cx="12525" cy="12825"/>
            </a:xfrm>
            <a:custGeom>
              <a:avLst/>
              <a:gdLst/>
              <a:ahLst/>
              <a:cxnLst/>
              <a:rect l="l" t="t" r="r" b="b"/>
              <a:pathLst>
                <a:path w="501" h="513" extrusionOk="0">
                  <a:moveTo>
                    <a:pt x="322" y="0"/>
                  </a:moveTo>
                  <a:cubicBezTo>
                    <a:pt x="174" y="0"/>
                    <a:pt x="138" y="211"/>
                    <a:pt x="48" y="310"/>
                  </a:cubicBezTo>
                  <a:cubicBezTo>
                    <a:pt x="0" y="394"/>
                    <a:pt x="0" y="453"/>
                    <a:pt x="72" y="513"/>
                  </a:cubicBezTo>
                  <a:cubicBezTo>
                    <a:pt x="167" y="477"/>
                    <a:pt x="238" y="453"/>
                    <a:pt x="322" y="417"/>
                  </a:cubicBezTo>
                  <a:cubicBezTo>
                    <a:pt x="405" y="310"/>
                    <a:pt x="465" y="191"/>
                    <a:pt x="500" y="72"/>
                  </a:cubicBezTo>
                  <a:cubicBezTo>
                    <a:pt x="426" y="21"/>
                    <a:pt x="369" y="0"/>
                    <a:pt x="32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02" name="Google Shape;5102;p32"/>
            <p:cNvSpPr/>
            <p:nvPr/>
          </p:nvSpPr>
          <p:spPr>
            <a:xfrm>
              <a:off x="5794175" y="2502475"/>
              <a:ext cx="11625" cy="12825"/>
            </a:xfrm>
            <a:custGeom>
              <a:avLst/>
              <a:gdLst/>
              <a:ahLst/>
              <a:cxnLst/>
              <a:rect l="l" t="t" r="r" b="b"/>
              <a:pathLst>
                <a:path w="465" h="513" extrusionOk="0">
                  <a:moveTo>
                    <a:pt x="291" y="0"/>
                  </a:moveTo>
                  <a:cubicBezTo>
                    <a:pt x="195" y="0"/>
                    <a:pt x="100" y="83"/>
                    <a:pt x="0" y="121"/>
                  </a:cubicBezTo>
                  <a:cubicBezTo>
                    <a:pt x="0" y="217"/>
                    <a:pt x="24" y="312"/>
                    <a:pt x="24" y="419"/>
                  </a:cubicBezTo>
                  <a:cubicBezTo>
                    <a:pt x="114" y="442"/>
                    <a:pt x="200" y="512"/>
                    <a:pt x="287" y="512"/>
                  </a:cubicBezTo>
                  <a:cubicBezTo>
                    <a:pt x="338" y="512"/>
                    <a:pt x="388" y="489"/>
                    <a:pt x="441" y="419"/>
                  </a:cubicBezTo>
                  <a:cubicBezTo>
                    <a:pt x="441" y="336"/>
                    <a:pt x="464" y="252"/>
                    <a:pt x="453" y="181"/>
                  </a:cubicBezTo>
                  <a:lnTo>
                    <a:pt x="453" y="98"/>
                  </a:lnTo>
                  <a:cubicBezTo>
                    <a:pt x="397" y="26"/>
                    <a:pt x="344" y="0"/>
                    <a:pt x="29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03" name="Google Shape;5103;p32"/>
            <p:cNvSpPr/>
            <p:nvPr/>
          </p:nvSpPr>
          <p:spPr>
            <a:xfrm>
              <a:off x="5682300" y="2441500"/>
              <a:ext cx="19025" cy="8975"/>
            </a:xfrm>
            <a:custGeom>
              <a:avLst/>
              <a:gdLst/>
              <a:ahLst/>
              <a:cxnLst/>
              <a:rect l="l" t="t" r="r" b="b"/>
              <a:pathLst>
                <a:path w="761" h="359" extrusionOk="0">
                  <a:moveTo>
                    <a:pt x="748" y="1"/>
                  </a:moveTo>
                  <a:cubicBezTo>
                    <a:pt x="591" y="53"/>
                    <a:pt x="434" y="124"/>
                    <a:pt x="253" y="124"/>
                  </a:cubicBezTo>
                  <a:cubicBezTo>
                    <a:pt x="228" y="124"/>
                    <a:pt x="203" y="122"/>
                    <a:pt x="177" y="120"/>
                  </a:cubicBezTo>
                  <a:lnTo>
                    <a:pt x="177" y="120"/>
                  </a:lnTo>
                  <a:cubicBezTo>
                    <a:pt x="188" y="200"/>
                    <a:pt x="0" y="358"/>
                    <a:pt x="202" y="358"/>
                  </a:cubicBezTo>
                  <a:cubicBezTo>
                    <a:pt x="209" y="358"/>
                    <a:pt x="216" y="358"/>
                    <a:pt x="225" y="358"/>
                  </a:cubicBezTo>
                  <a:cubicBezTo>
                    <a:pt x="265" y="352"/>
                    <a:pt x="307" y="351"/>
                    <a:pt x="349" y="351"/>
                  </a:cubicBezTo>
                  <a:cubicBezTo>
                    <a:pt x="376" y="351"/>
                    <a:pt x="404" y="352"/>
                    <a:pt x="431" y="352"/>
                  </a:cubicBezTo>
                  <a:cubicBezTo>
                    <a:pt x="544" y="352"/>
                    <a:pt x="657" y="344"/>
                    <a:pt x="760" y="262"/>
                  </a:cubicBezTo>
                  <a:cubicBezTo>
                    <a:pt x="760" y="179"/>
                    <a:pt x="748" y="84"/>
                    <a:pt x="74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04" name="Google Shape;5104;p32"/>
            <p:cNvSpPr/>
            <p:nvPr/>
          </p:nvSpPr>
          <p:spPr>
            <a:xfrm>
              <a:off x="5642050" y="2510850"/>
              <a:ext cx="19075" cy="7000"/>
            </a:xfrm>
            <a:custGeom>
              <a:avLst/>
              <a:gdLst/>
              <a:ahLst/>
              <a:cxnLst/>
              <a:rect l="l" t="t" r="r" b="b"/>
              <a:pathLst>
                <a:path w="763" h="280" extrusionOk="0">
                  <a:moveTo>
                    <a:pt x="294" y="1"/>
                  </a:moveTo>
                  <a:cubicBezTo>
                    <a:pt x="222" y="1"/>
                    <a:pt x="149" y="18"/>
                    <a:pt x="72" y="60"/>
                  </a:cubicBezTo>
                  <a:cubicBezTo>
                    <a:pt x="1" y="108"/>
                    <a:pt x="1" y="155"/>
                    <a:pt x="72" y="203"/>
                  </a:cubicBezTo>
                  <a:cubicBezTo>
                    <a:pt x="182" y="246"/>
                    <a:pt x="289" y="279"/>
                    <a:pt x="403" y="279"/>
                  </a:cubicBezTo>
                  <a:cubicBezTo>
                    <a:pt x="513" y="279"/>
                    <a:pt x="629" y="249"/>
                    <a:pt x="763" y="167"/>
                  </a:cubicBezTo>
                  <a:cubicBezTo>
                    <a:pt x="593" y="79"/>
                    <a:pt x="446" y="1"/>
                    <a:pt x="29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05" name="Google Shape;5105;p32"/>
            <p:cNvSpPr/>
            <p:nvPr/>
          </p:nvSpPr>
          <p:spPr>
            <a:xfrm>
              <a:off x="5621825" y="2419750"/>
              <a:ext cx="22050" cy="6975"/>
            </a:xfrm>
            <a:custGeom>
              <a:avLst/>
              <a:gdLst/>
              <a:ahLst/>
              <a:cxnLst/>
              <a:rect l="l" t="t" r="r" b="b"/>
              <a:pathLst>
                <a:path w="882" h="279" extrusionOk="0">
                  <a:moveTo>
                    <a:pt x="381" y="0"/>
                  </a:moveTo>
                  <a:cubicBezTo>
                    <a:pt x="350" y="0"/>
                    <a:pt x="319" y="4"/>
                    <a:pt x="286" y="13"/>
                  </a:cubicBezTo>
                  <a:cubicBezTo>
                    <a:pt x="227" y="120"/>
                    <a:pt x="108" y="132"/>
                    <a:pt x="0" y="156"/>
                  </a:cubicBezTo>
                  <a:cubicBezTo>
                    <a:pt x="128" y="256"/>
                    <a:pt x="264" y="279"/>
                    <a:pt x="403" y="279"/>
                  </a:cubicBezTo>
                  <a:cubicBezTo>
                    <a:pt x="513" y="279"/>
                    <a:pt x="624" y="265"/>
                    <a:pt x="735" y="265"/>
                  </a:cubicBezTo>
                  <a:cubicBezTo>
                    <a:pt x="784" y="265"/>
                    <a:pt x="833" y="267"/>
                    <a:pt x="881" y="275"/>
                  </a:cubicBezTo>
                  <a:cubicBezTo>
                    <a:pt x="881" y="216"/>
                    <a:pt x="870" y="168"/>
                    <a:pt x="870" y="109"/>
                  </a:cubicBezTo>
                  <a:cubicBezTo>
                    <a:pt x="862" y="109"/>
                    <a:pt x="856" y="109"/>
                    <a:pt x="849" y="109"/>
                  </a:cubicBezTo>
                  <a:cubicBezTo>
                    <a:pt x="686" y="109"/>
                    <a:pt x="545" y="0"/>
                    <a:pt x="38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06" name="Google Shape;5106;p32"/>
            <p:cNvSpPr/>
            <p:nvPr/>
          </p:nvSpPr>
          <p:spPr>
            <a:xfrm>
              <a:off x="5622725" y="2510900"/>
              <a:ext cx="21150" cy="5050"/>
            </a:xfrm>
            <a:custGeom>
              <a:avLst/>
              <a:gdLst/>
              <a:ahLst/>
              <a:cxnLst/>
              <a:rect l="l" t="t" r="r" b="b"/>
              <a:pathLst>
                <a:path w="846" h="202" extrusionOk="0">
                  <a:moveTo>
                    <a:pt x="299" y="0"/>
                  </a:moveTo>
                  <a:cubicBezTo>
                    <a:pt x="202" y="0"/>
                    <a:pt x="103" y="23"/>
                    <a:pt x="0" y="94"/>
                  </a:cubicBezTo>
                  <a:cubicBezTo>
                    <a:pt x="149" y="183"/>
                    <a:pt x="295" y="201"/>
                    <a:pt x="436" y="201"/>
                  </a:cubicBezTo>
                  <a:cubicBezTo>
                    <a:pt x="530" y="201"/>
                    <a:pt x="623" y="193"/>
                    <a:pt x="713" y="193"/>
                  </a:cubicBezTo>
                  <a:cubicBezTo>
                    <a:pt x="757" y="193"/>
                    <a:pt x="802" y="195"/>
                    <a:pt x="845" y="201"/>
                  </a:cubicBezTo>
                  <a:lnTo>
                    <a:pt x="845" y="58"/>
                  </a:lnTo>
                  <a:cubicBezTo>
                    <a:pt x="819" y="63"/>
                    <a:pt x="793" y="65"/>
                    <a:pt x="766" y="65"/>
                  </a:cubicBezTo>
                  <a:cubicBezTo>
                    <a:pt x="617" y="65"/>
                    <a:pt x="462" y="0"/>
                    <a:pt x="29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07" name="Google Shape;5107;p32"/>
            <p:cNvSpPr/>
            <p:nvPr/>
          </p:nvSpPr>
          <p:spPr>
            <a:xfrm>
              <a:off x="5633125" y="2376000"/>
              <a:ext cx="26825" cy="4325"/>
            </a:xfrm>
            <a:custGeom>
              <a:avLst/>
              <a:gdLst/>
              <a:ahLst/>
              <a:cxnLst/>
              <a:rect l="l" t="t" r="r" b="b"/>
              <a:pathLst>
                <a:path w="1073" h="173" extrusionOk="0">
                  <a:moveTo>
                    <a:pt x="459" y="1"/>
                  </a:moveTo>
                  <a:cubicBezTo>
                    <a:pt x="297" y="1"/>
                    <a:pt x="141" y="26"/>
                    <a:pt x="1" y="144"/>
                  </a:cubicBezTo>
                  <a:cubicBezTo>
                    <a:pt x="20" y="164"/>
                    <a:pt x="40" y="173"/>
                    <a:pt x="64" y="173"/>
                  </a:cubicBezTo>
                  <a:cubicBezTo>
                    <a:pt x="83" y="173"/>
                    <a:pt x="105" y="167"/>
                    <a:pt x="132" y="156"/>
                  </a:cubicBezTo>
                  <a:cubicBezTo>
                    <a:pt x="429" y="156"/>
                    <a:pt x="715" y="144"/>
                    <a:pt x="1013" y="144"/>
                  </a:cubicBezTo>
                  <a:cubicBezTo>
                    <a:pt x="1072" y="85"/>
                    <a:pt x="1072" y="37"/>
                    <a:pt x="1013" y="1"/>
                  </a:cubicBezTo>
                  <a:cubicBezTo>
                    <a:pt x="952" y="12"/>
                    <a:pt x="891" y="15"/>
                    <a:pt x="830" y="15"/>
                  </a:cubicBezTo>
                  <a:cubicBezTo>
                    <a:pt x="706" y="15"/>
                    <a:pt x="581" y="1"/>
                    <a:pt x="45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08" name="Google Shape;5108;p32"/>
            <p:cNvSpPr/>
            <p:nvPr/>
          </p:nvSpPr>
          <p:spPr>
            <a:xfrm>
              <a:off x="5803100" y="2504900"/>
              <a:ext cx="19375" cy="10575"/>
            </a:xfrm>
            <a:custGeom>
              <a:avLst/>
              <a:gdLst/>
              <a:ahLst/>
              <a:cxnLst/>
              <a:rect l="l" t="t" r="r" b="b"/>
              <a:pathLst>
                <a:path w="775" h="423" extrusionOk="0">
                  <a:moveTo>
                    <a:pt x="107" y="1"/>
                  </a:moveTo>
                  <a:lnTo>
                    <a:pt x="96" y="36"/>
                  </a:lnTo>
                  <a:cubicBezTo>
                    <a:pt x="0" y="203"/>
                    <a:pt x="143" y="227"/>
                    <a:pt x="226" y="298"/>
                  </a:cubicBezTo>
                  <a:cubicBezTo>
                    <a:pt x="267" y="379"/>
                    <a:pt x="319" y="422"/>
                    <a:pt x="378" y="422"/>
                  </a:cubicBezTo>
                  <a:cubicBezTo>
                    <a:pt x="423" y="422"/>
                    <a:pt x="473" y="397"/>
                    <a:pt x="524" y="346"/>
                  </a:cubicBezTo>
                  <a:cubicBezTo>
                    <a:pt x="453" y="203"/>
                    <a:pt x="774" y="227"/>
                    <a:pt x="679" y="48"/>
                  </a:cubicBezTo>
                  <a:lnTo>
                    <a:pt x="643"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09" name="Google Shape;5109;p32"/>
            <p:cNvSpPr/>
            <p:nvPr/>
          </p:nvSpPr>
          <p:spPr>
            <a:xfrm>
              <a:off x="5666175" y="2512900"/>
              <a:ext cx="11025" cy="6600"/>
            </a:xfrm>
            <a:custGeom>
              <a:avLst/>
              <a:gdLst/>
              <a:ahLst/>
              <a:cxnLst/>
              <a:rect l="l" t="t" r="r" b="b"/>
              <a:pathLst>
                <a:path w="441" h="264" extrusionOk="0">
                  <a:moveTo>
                    <a:pt x="225" y="1"/>
                  </a:moveTo>
                  <a:cubicBezTo>
                    <a:pt x="199" y="1"/>
                    <a:pt x="172" y="5"/>
                    <a:pt x="143" y="14"/>
                  </a:cubicBezTo>
                  <a:cubicBezTo>
                    <a:pt x="60" y="38"/>
                    <a:pt x="0" y="97"/>
                    <a:pt x="48" y="181"/>
                  </a:cubicBezTo>
                  <a:cubicBezTo>
                    <a:pt x="96" y="264"/>
                    <a:pt x="215" y="264"/>
                    <a:pt x="298" y="264"/>
                  </a:cubicBezTo>
                  <a:cubicBezTo>
                    <a:pt x="358" y="264"/>
                    <a:pt x="441" y="252"/>
                    <a:pt x="417" y="145"/>
                  </a:cubicBezTo>
                  <a:cubicBezTo>
                    <a:pt x="372" y="45"/>
                    <a:pt x="306" y="1"/>
                    <a:pt x="22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10" name="Google Shape;5110;p32"/>
            <p:cNvSpPr/>
            <p:nvPr/>
          </p:nvSpPr>
          <p:spPr>
            <a:xfrm>
              <a:off x="5337850" y="2514200"/>
              <a:ext cx="18775" cy="8575"/>
            </a:xfrm>
            <a:custGeom>
              <a:avLst/>
              <a:gdLst/>
              <a:ahLst/>
              <a:cxnLst/>
              <a:rect l="l" t="t" r="r" b="b"/>
              <a:pathLst>
                <a:path w="751" h="343" extrusionOk="0">
                  <a:moveTo>
                    <a:pt x="492" y="0"/>
                  </a:moveTo>
                  <a:cubicBezTo>
                    <a:pt x="395" y="0"/>
                    <a:pt x="297" y="30"/>
                    <a:pt x="203" y="93"/>
                  </a:cubicBezTo>
                  <a:cubicBezTo>
                    <a:pt x="156" y="93"/>
                    <a:pt x="96" y="93"/>
                    <a:pt x="72" y="129"/>
                  </a:cubicBezTo>
                  <a:cubicBezTo>
                    <a:pt x="1" y="188"/>
                    <a:pt x="37" y="212"/>
                    <a:pt x="120" y="224"/>
                  </a:cubicBezTo>
                  <a:cubicBezTo>
                    <a:pt x="275" y="248"/>
                    <a:pt x="477" y="188"/>
                    <a:pt x="608" y="343"/>
                  </a:cubicBezTo>
                  <a:cubicBezTo>
                    <a:pt x="668" y="331"/>
                    <a:pt x="715" y="331"/>
                    <a:pt x="751" y="331"/>
                  </a:cubicBezTo>
                  <a:lnTo>
                    <a:pt x="751" y="69"/>
                  </a:lnTo>
                  <a:cubicBezTo>
                    <a:pt x="667" y="24"/>
                    <a:pt x="580" y="0"/>
                    <a:pt x="49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11" name="Google Shape;5111;p32"/>
            <p:cNvSpPr/>
            <p:nvPr/>
          </p:nvSpPr>
          <p:spPr>
            <a:xfrm>
              <a:off x="5302725" y="2491475"/>
              <a:ext cx="15800" cy="11375"/>
            </a:xfrm>
            <a:custGeom>
              <a:avLst/>
              <a:gdLst/>
              <a:ahLst/>
              <a:cxnLst/>
              <a:rect l="l" t="t" r="r" b="b"/>
              <a:pathLst>
                <a:path w="632" h="455" extrusionOk="0">
                  <a:moveTo>
                    <a:pt x="436" y="0"/>
                  </a:moveTo>
                  <a:cubicBezTo>
                    <a:pt x="284" y="0"/>
                    <a:pt x="126" y="14"/>
                    <a:pt x="1" y="121"/>
                  </a:cubicBezTo>
                  <a:cubicBezTo>
                    <a:pt x="13" y="204"/>
                    <a:pt x="72" y="240"/>
                    <a:pt x="156" y="252"/>
                  </a:cubicBezTo>
                  <a:cubicBezTo>
                    <a:pt x="215" y="288"/>
                    <a:pt x="251" y="335"/>
                    <a:pt x="310" y="383"/>
                  </a:cubicBezTo>
                  <a:cubicBezTo>
                    <a:pt x="334" y="430"/>
                    <a:pt x="358" y="454"/>
                    <a:pt x="382" y="454"/>
                  </a:cubicBezTo>
                  <a:cubicBezTo>
                    <a:pt x="406" y="454"/>
                    <a:pt x="429" y="430"/>
                    <a:pt x="453" y="383"/>
                  </a:cubicBezTo>
                  <a:cubicBezTo>
                    <a:pt x="453" y="240"/>
                    <a:pt x="513" y="157"/>
                    <a:pt x="632" y="97"/>
                  </a:cubicBezTo>
                  <a:cubicBezTo>
                    <a:pt x="608" y="61"/>
                    <a:pt x="596" y="26"/>
                    <a:pt x="584" y="2"/>
                  </a:cubicBezTo>
                  <a:cubicBezTo>
                    <a:pt x="537" y="2"/>
                    <a:pt x="487" y="0"/>
                    <a:pt x="43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12" name="Google Shape;5112;p32"/>
            <p:cNvSpPr/>
            <p:nvPr/>
          </p:nvSpPr>
          <p:spPr>
            <a:xfrm>
              <a:off x="5403350" y="2376600"/>
              <a:ext cx="26800" cy="2725"/>
            </a:xfrm>
            <a:custGeom>
              <a:avLst/>
              <a:gdLst/>
              <a:ahLst/>
              <a:cxnLst/>
              <a:rect l="l" t="t" r="r" b="b"/>
              <a:pathLst>
                <a:path w="1072" h="109" extrusionOk="0">
                  <a:moveTo>
                    <a:pt x="0" y="1"/>
                  </a:moveTo>
                  <a:cubicBezTo>
                    <a:pt x="164" y="78"/>
                    <a:pt x="328" y="109"/>
                    <a:pt x="492" y="109"/>
                  </a:cubicBezTo>
                  <a:cubicBezTo>
                    <a:pt x="685" y="109"/>
                    <a:pt x="879" y="65"/>
                    <a:pt x="107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13" name="Google Shape;5113;p32"/>
            <p:cNvSpPr/>
            <p:nvPr/>
          </p:nvSpPr>
          <p:spPr>
            <a:xfrm>
              <a:off x="5342325" y="2510250"/>
              <a:ext cx="18175" cy="6000"/>
            </a:xfrm>
            <a:custGeom>
              <a:avLst/>
              <a:gdLst/>
              <a:ahLst/>
              <a:cxnLst/>
              <a:rect l="l" t="t" r="r" b="b"/>
              <a:pathLst>
                <a:path w="727" h="240" extrusionOk="0">
                  <a:moveTo>
                    <a:pt x="510" y="1"/>
                  </a:moveTo>
                  <a:cubicBezTo>
                    <a:pt x="361" y="1"/>
                    <a:pt x="215" y="118"/>
                    <a:pt x="70" y="118"/>
                  </a:cubicBezTo>
                  <a:cubicBezTo>
                    <a:pt x="47" y="118"/>
                    <a:pt x="24" y="115"/>
                    <a:pt x="0" y="108"/>
                  </a:cubicBezTo>
                  <a:lnTo>
                    <a:pt x="0" y="108"/>
                  </a:lnTo>
                  <a:cubicBezTo>
                    <a:pt x="0" y="144"/>
                    <a:pt x="0" y="191"/>
                    <a:pt x="12" y="239"/>
                  </a:cubicBezTo>
                  <a:cubicBezTo>
                    <a:pt x="203" y="239"/>
                    <a:pt x="381" y="227"/>
                    <a:pt x="572" y="227"/>
                  </a:cubicBezTo>
                  <a:cubicBezTo>
                    <a:pt x="631" y="179"/>
                    <a:pt x="679" y="132"/>
                    <a:pt x="727" y="108"/>
                  </a:cubicBezTo>
                  <a:cubicBezTo>
                    <a:pt x="653" y="28"/>
                    <a:pt x="581" y="1"/>
                    <a:pt x="51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14" name="Google Shape;5114;p32"/>
            <p:cNvSpPr/>
            <p:nvPr/>
          </p:nvSpPr>
          <p:spPr>
            <a:xfrm>
              <a:off x="5564075" y="2429600"/>
              <a:ext cx="9850" cy="6300"/>
            </a:xfrm>
            <a:custGeom>
              <a:avLst/>
              <a:gdLst/>
              <a:ahLst/>
              <a:cxnLst/>
              <a:rect l="l" t="t" r="r" b="b"/>
              <a:pathLst>
                <a:path w="394" h="252" extrusionOk="0">
                  <a:moveTo>
                    <a:pt x="203" y="12"/>
                  </a:moveTo>
                  <a:cubicBezTo>
                    <a:pt x="120" y="24"/>
                    <a:pt x="1" y="0"/>
                    <a:pt x="1" y="96"/>
                  </a:cubicBezTo>
                  <a:cubicBezTo>
                    <a:pt x="1" y="194"/>
                    <a:pt x="70" y="252"/>
                    <a:pt x="164" y="252"/>
                  </a:cubicBezTo>
                  <a:cubicBezTo>
                    <a:pt x="173" y="252"/>
                    <a:pt x="182" y="251"/>
                    <a:pt x="191" y="250"/>
                  </a:cubicBezTo>
                  <a:cubicBezTo>
                    <a:pt x="251" y="250"/>
                    <a:pt x="334" y="203"/>
                    <a:pt x="358" y="155"/>
                  </a:cubicBezTo>
                  <a:cubicBezTo>
                    <a:pt x="393" y="24"/>
                    <a:pt x="274" y="24"/>
                    <a:pt x="203" y="12"/>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15" name="Google Shape;5115;p32"/>
            <p:cNvSpPr/>
            <p:nvPr/>
          </p:nvSpPr>
          <p:spPr>
            <a:xfrm>
              <a:off x="5572400" y="2613400"/>
              <a:ext cx="22350" cy="3500"/>
            </a:xfrm>
            <a:custGeom>
              <a:avLst/>
              <a:gdLst/>
              <a:ahLst/>
              <a:cxnLst/>
              <a:rect l="l" t="t" r="r" b="b"/>
              <a:pathLst>
                <a:path w="894" h="140" extrusionOk="0">
                  <a:moveTo>
                    <a:pt x="426" y="0"/>
                  </a:moveTo>
                  <a:cubicBezTo>
                    <a:pt x="284" y="0"/>
                    <a:pt x="140" y="19"/>
                    <a:pt x="1" y="30"/>
                  </a:cubicBezTo>
                  <a:cubicBezTo>
                    <a:pt x="131" y="117"/>
                    <a:pt x="266" y="139"/>
                    <a:pt x="402" y="139"/>
                  </a:cubicBezTo>
                  <a:cubicBezTo>
                    <a:pt x="551" y="139"/>
                    <a:pt x="702" y="113"/>
                    <a:pt x="850" y="113"/>
                  </a:cubicBezTo>
                  <a:cubicBezTo>
                    <a:pt x="864" y="113"/>
                    <a:pt x="879" y="113"/>
                    <a:pt x="894" y="114"/>
                  </a:cubicBezTo>
                  <a:cubicBezTo>
                    <a:pt x="748" y="25"/>
                    <a:pt x="589" y="0"/>
                    <a:pt x="42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16" name="Google Shape;5116;p32"/>
            <p:cNvSpPr/>
            <p:nvPr/>
          </p:nvSpPr>
          <p:spPr>
            <a:xfrm>
              <a:off x="5805175" y="2369500"/>
              <a:ext cx="14025" cy="9100"/>
            </a:xfrm>
            <a:custGeom>
              <a:avLst/>
              <a:gdLst/>
              <a:ahLst/>
              <a:cxnLst/>
              <a:rect l="l" t="t" r="r" b="b"/>
              <a:pathLst>
                <a:path w="561" h="364" extrusionOk="0">
                  <a:moveTo>
                    <a:pt x="263" y="1"/>
                  </a:moveTo>
                  <a:cubicBezTo>
                    <a:pt x="181" y="1"/>
                    <a:pt x="97" y="30"/>
                    <a:pt x="13" y="83"/>
                  </a:cubicBezTo>
                  <a:cubicBezTo>
                    <a:pt x="1" y="106"/>
                    <a:pt x="1" y="118"/>
                    <a:pt x="13" y="154"/>
                  </a:cubicBezTo>
                  <a:lnTo>
                    <a:pt x="13" y="273"/>
                  </a:lnTo>
                  <a:cubicBezTo>
                    <a:pt x="120" y="285"/>
                    <a:pt x="215" y="321"/>
                    <a:pt x="322" y="345"/>
                  </a:cubicBezTo>
                  <a:cubicBezTo>
                    <a:pt x="361" y="358"/>
                    <a:pt x="394" y="364"/>
                    <a:pt x="423" y="364"/>
                  </a:cubicBezTo>
                  <a:cubicBezTo>
                    <a:pt x="524" y="364"/>
                    <a:pt x="560" y="284"/>
                    <a:pt x="560" y="154"/>
                  </a:cubicBezTo>
                  <a:cubicBezTo>
                    <a:pt x="467" y="48"/>
                    <a:pt x="367" y="1"/>
                    <a:pt x="26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17" name="Google Shape;5117;p32"/>
            <p:cNvSpPr/>
            <p:nvPr/>
          </p:nvSpPr>
          <p:spPr>
            <a:xfrm>
              <a:off x="5980800" y="2567100"/>
              <a:ext cx="10725" cy="10125"/>
            </a:xfrm>
            <a:custGeom>
              <a:avLst/>
              <a:gdLst/>
              <a:ahLst/>
              <a:cxnLst/>
              <a:rect l="l" t="t" r="r" b="b"/>
              <a:pathLst>
                <a:path w="429" h="405" extrusionOk="0">
                  <a:moveTo>
                    <a:pt x="274" y="1"/>
                  </a:moveTo>
                  <a:cubicBezTo>
                    <a:pt x="155" y="61"/>
                    <a:pt x="0" y="108"/>
                    <a:pt x="72" y="287"/>
                  </a:cubicBezTo>
                  <a:cubicBezTo>
                    <a:pt x="106" y="384"/>
                    <a:pt x="178" y="404"/>
                    <a:pt x="257" y="404"/>
                  </a:cubicBezTo>
                  <a:cubicBezTo>
                    <a:pt x="314" y="404"/>
                    <a:pt x="374" y="394"/>
                    <a:pt x="429" y="394"/>
                  </a:cubicBezTo>
                  <a:cubicBezTo>
                    <a:pt x="381" y="299"/>
                    <a:pt x="334" y="191"/>
                    <a:pt x="298" y="108"/>
                  </a:cubicBezTo>
                  <a:cubicBezTo>
                    <a:pt x="298" y="72"/>
                    <a:pt x="274" y="37"/>
                    <a:pt x="27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18" name="Google Shape;5118;p32"/>
            <p:cNvSpPr/>
            <p:nvPr/>
          </p:nvSpPr>
          <p:spPr>
            <a:xfrm>
              <a:off x="5314050" y="2508800"/>
              <a:ext cx="17875" cy="3575"/>
            </a:xfrm>
            <a:custGeom>
              <a:avLst/>
              <a:gdLst/>
              <a:ahLst/>
              <a:cxnLst/>
              <a:rect l="l" t="t" r="r" b="b"/>
              <a:pathLst>
                <a:path w="715" h="143" extrusionOk="0">
                  <a:moveTo>
                    <a:pt x="381" y="1"/>
                  </a:moveTo>
                  <a:cubicBezTo>
                    <a:pt x="285" y="1"/>
                    <a:pt x="186" y="17"/>
                    <a:pt x="90" y="17"/>
                  </a:cubicBezTo>
                  <a:cubicBezTo>
                    <a:pt x="60" y="17"/>
                    <a:pt x="30" y="16"/>
                    <a:pt x="0" y="11"/>
                  </a:cubicBezTo>
                  <a:lnTo>
                    <a:pt x="0" y="142"/>
                  </a:lnTo>
                  <a:lnTo>
                    <a:pt x="715" y="142"/>
                  </a:lnTo>
                  <a:cubicBezTo>
                    <a:pt x="616" y="27"/>
                    <a:pt x="501" y="1"/>
                    <a:pt x="38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19" name="Google Shape;5119;p32"/>
            <p:cNvSpPr/>
            <p:nvPr/>
          </p:nvSpPr>
          <p:spPr>
            <a:xfrm>
              <a:off x="5940900" y="2600125"/>
              <a:ext cx="11925" cy="8975"/>
            </a:xfrm>
            <a:custGeom>
              <a:avLst/>
              <a:gdLst/>
              <a:ahLst/>
              <a:cxnLst/>
              <a:rect l="l" t="t" r="r" b="b"/>
              <a:pathLst>
                <a:path w="477" h="359" extrusionOk="0">
                  <a:moveTo>
                    <a:pt x="242" y="0"/>
                  </a:moveTo>
                  <a:cubicBezTo>
                    <a:pt x="230" y="0"/>
                    <a:pt x="217" y="1"/>
                    <a:pt x="203" y="2"/>
                  </a:cubicBezTo>
                  <a:cubicBezTo>
                    <a:pt x="72" y="2"/>
                    <a:pt x="1" y="85"/>
                    <a:pt x="13" y="228"/>
                  </a:cubicBezTo>
                  <a:cubicBezTo>
                    <a:pt x="120" y="275"/>
                    <a:pt x="203" y="323"/>
                    <a:pt x="310" y="359"/>
                  </a:cubicBezTo>
                  <a:cubicBezTo>
                    <a:pt x="358" y="347"/>
                    <a:pt x="406" y="335"/>
                    <a:pt x="429" y="335"/>
                  </a:cubicBezTo>
                  <a:cubicBezTo>
                    <a:pt x="429" y="299"/>
                    <a:pt x="441" y="275"/>
                    <a:pt x="465" y="240"/>
                  </a:cubicBezTo>
                  <a:cubicBezTo>
                    <a:pt x="476" y="65"/>
                    <a:pt x="386" y="0"/>
                    <a:pt x="24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20" name="Google Shape;5120;p32"/>
            <p:cNvSpPr/>
            <p:nvPr/>
          </p:nvSpPr>
          <p:spPr>
            <a:xfrm>
              <a:off x="5268200" y="2404525"/>
              <a:ext cx="16400" cy="4850"/>
            </a:xfrm>
            <a:custGeom>
              <a:avLst/>
              <a:gdLst/>
              <a:ahLst/>
              <a:cxnLst/>
              <a:rect l="l" t="t" r="r" b="b"/>
              <a:pathLst>
                <a:path w="656" h="194" extrusionOk="0">
                  <a:moveTo>
                    <a:pt x="357" y="0"/>
                  </a:moveTo>
                  <a:cubicBezTo>
                    <a:pt x="286" y="0"/>
                    <a:pt x="213" y="10"/>
                    <a:pt x="144" y="15"/>
                  </a:cubicBezTo>
                  <a:cubicBezTo>
                    <a:pt x="1" y="27"/>
                    <a:pt x="60" y="134"/>
                    <a:pt x="132" y="194"/>
                  </a:cubicBezTo>
                  <a:cubicBezTo>
                    <a:pt x="310" y="182"/>
                    <a:pt x="477" y="146"/>
                    <a:pt x="656" y="134"/>
                  </a:cubicBezTo>
                  <a:cubicBezTo>
                    <a:pt x="576" y="25"/>
                    <a:pt x="469" y="0"/>
                    <a:pt x="35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21" name="Google Shape;5121;p32"/>
            <p:cNvSpPr/>
            <p:nvPr/>
          </p:nvSpPr>
          <p:spPr>
            <a:xfrm>
              <a:off x="5490550" y="2501625"/>
              <a:ext cx="8375" cy="6050"/>
            </a:xfrm>
            <a:custGeom>
              <a:avLst/>
              <a:gdLst/>
              <a:ahLst/>
              <a:cxnLst/>
              <a:rect l="l" t="t" r="r" b="b"/>
              <a:pathLst>
                <a:path w="335" h="242" extrusionOk="0">
                  <a:moveTo>
                    <a:pt x="179" y="1"/>
                  </a:moveTo>
                  <a:cubicBezTo>
                    <a:pt x="108" y="13"/>
                    <a:pt x="1" y="13"/>
                    <a:pt x="1" y="155"/>
                  </a:cubicBezTo>
                  <a:cubicBezTo>
                    <a:pt x="21" y="215"/>
                    <a:pt x="74" y="242"/>
                    <a:pt x="126" y="242"/>
                  </a:cubicBezTo>
                  <a:cubicBezTo>
                    <a:pt x="136" y="242"/>
                    <a:pt x="146" y="241"/>
                    <a:pt x="155" y="239"/>
                  </a:cubicBezTo>
                  <a:cubicBezTo>
                    <a:pt x="215" y="227"/>
                    <a:pt x="286" y="167"/>
                    <a:pt x="298" y="120"/>
                  </a:cubicBezTo>
                  <a:cubicBezTo>
                    <a:pt x="334" y="36"/>
                    <a:pt x="263" y="13"/>
                    <a:pt x="17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22" name="Google Shape;5122;p32"/>
            <p:cNvSpPr/>
            <p:nvPr/>
          </p:nvSpPr>
          <p:spPr>
            <a:xfrm>
              <a:off x="5708450" y="2505150"/>
              <a:ext cx="14000" cy="5550"/>
            </a:xfrm>
            <a:custGeom>
              <a:avLst/>
              <a:gdLst/>
              <a:ahLst/>
              <a:cxnLst/>
              <a:rect l="l" t="t" r="r" b="b"/>
              <a:pathLst>
                <a:path w="560" h="222" extrusionOk="0">
                  <a:moveTo>
                    <a:pt x="287" y="0"/>
                  </a:moveTo>
                  <a:cubicBezTo>
                    <a:pt x="180" y="0"/>
                    <a:pt x="78" y="29"/>
                    <a:pt x="0" y="145"/>
                  </a:cubicBezTo>
                  <a:cubicBezTo>
                    <a:pt x="33" y="203"/>
                    <a:pt x="69" y="222"/>
                    <a:pt x="104" y="222"/>
                  </a:cubicBezTo>
                  <a:cubicBezTo>
                    <a:pt x="158" y="222"/>
                    <a:pt x="212" y="179"/>
                    <a:pt x="262" y="157"/>
                  </a:cubicBezTo>
                  <a:cubicBezTo>
                    <a:pt x="369" y="145"/>
                    <a:pt x="488" y="133"/>
                    <a:pt x="560" y="26"/>
                  </a:cubicBezTo>
                  <a:cubicBezTo>
                    <a:pt x="472" y="21"/>
                    <a:pt x="378" y="0"/>
                    <a:pt x="28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23" name="Google Shape;5123;p32"/>
            <p:cNvSpPr/>
            <p:nvPr/>
          </p:nvSpPr>
          <p:spPr>
            <a:xfrm>
              <a:off x="5471200" y="2426425"/>
              <a:ext cx="11350" cy="6975"/>
            </a:xfrm>
            <a:custGeom>
              <a:avLst/>
              <a:gdLst/>
              <a:ahLst/>
              <a:cxnLst/>
              <a:rect l="l" t="t" r="r" b="b"/>
              <a:pathLst>
                <a:path w="454" h="279" extrusionOk="0">
                  <a:moveTo>
                    <a:pt x="279" y="0"/>
                  </a:moveTo>
                  <a:cubicBezTo>
                    <a:pt x="189" y="0"/>
                    <a:pt x="105" y="22"/>
                    <a:pt x="25" y="44"/>
                  </a:cubicBezTo>
                  <a:lnTo>
                    <a:pt x="1" y="103"/>
                  </a:lnTo>
                  <a:cubicBezTo>
                    <a:pt x="25" y="139"/>
                    <a:pt x="37" y="163"/>
                    <a:pt x="37" y="199"/>
                  </a:cubicBezTo>
                  <a:cubicBezTo>
                    <a:pt x="42" y="198"/>
                    <a:pt x="48" y="198"/>
                    <a:pt x="54" y="198"/>
                  </a:cubicBezTo>
                  <a:cubicBezTo>
                    <a:pt x="161" y="198"/>
                    <a:pt x="255" y="278"/>
                    <a:pt x="363" y="278"/>
                  </a:cubicBezTo>
                  <a:cubicBezTo>
                    <a:pt x="392" y="278"/>
                    <a:pt x="422" y="273"/>
                    <a:pt x="453" y="258"/>
                  </a:cubicBezTo>
                  <a:lnTo>
                    <a:pt x="453" y="32"/>
                  </a:lnTo>
                  <a:cubicBezTo>
                    <a:pt x="393" y="9"/>
                    <a:pt x="335" y="0"/>
                    <a:pt x="27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24" name="Google Shape;5124;p32"/>
            <p:cNvSpPr/>
            <p:nvPr/>
          </p:nvSpPr>
          <p:spPr>
            <a:xfrm>
              <a:off x="5367625" y="2429925"/>
              <a:ext cx="14300" cy="4150"/>
            </a:xfrm>
            <a:custGeom>
              <a:avLst/>
              <a:gdLst/>
              <a:ahLst/>
              <a:cxnLst/>
              <a:rect l="l" t="t" r="r" b="b"/>
              <a:pathLst>
                <a:path w="572" h="166" extrusionOk="0">
                  <a:moveTo>
                    <a:pt x="282" y="1"/>
                  </a:moveTo>
                  <a:cubicBezTo>
                    <a:pt x="188" y="1"/>
                    <a:pt x="94" y="54"/>
                    <a:pt x="0" y="166"/>
                  </a:cubicBezTo>
                  <a:cubicBezTo>
                    <a:pt x="96" y="154"/>
                    <a:pt x="191" y="148"/>
                    <a:pt x="286" y="148"/>
                  </a:cubicBezTo>
                  <a:cubicBezTo>
                    <a:pt x="381" y="148"/>
                    <a:pt x="477" y="154"/>
                    <a:pt x="572" y="166"/>
                  </a:cubicBezTo>
                  <a:cubicBezTo>
                    <a:pt x="475" y="57"/>
                    <a:pt x="379" y="1"/>
                    <a:pt x="28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25" name="Google Shape;5125;p32"/>
            <p:cNvSpPr/>
            <p:nvPr/>
          </p:nvSpPr>
          <p:spPr>
            <a:xfrm>
              <a:off x="5538775" y="2465900"/>
              <a:ext cx="6875" cy="4900"/>
            </a:xfrm>
            <a:custGeom>
              <a:avLst/>
              <a:gdLst/>
              <a:ahLst/>
              <a:cxnLst/>
              <a:rect l="l" t="t" r="r" b="b"/>
              <a:pathLst>
                <a:path w="275" h="196" extrusionOk="0">
                  <a:moveTo>
                    <a:pt x="143" y="1"/>
                  </a:moveTo>
                  <a:cubicBezTo>
                    <a:pt x="84" y="1"/>
                    <a:pt x="1" y="1"/>
                    <a:pt x="1" y="72"/>
                  </a:cubicBezTo>
                  <a:cubicBezTo>
                    <a:pt x="1" y="108"/>
                    <a:pt x="84" y="156"/>
                    <a:pt x="143" y="179"/>
                  </a:cubicBezTo>
                  <a:cubicBezTo>
                    <a:pt x="161" y="190"/>
                    <a:pt x="180" y="196"/>
                    <a:pt x="198" y="196"/>
                  </a:cubicBezTo>
                  <a:cubicBezTo>
                    <a:pt x="239" y="196"/>
                    <a:pt x="274" y="166"/>
                    <a:pt x="274" y="108"/>
                  </a:cubicBezTo>
                  <a:cubicBezTo>
                    <a:pt x="274" y="37"/>
                    <a:pt x="215" y="13"/>
                    <a:pt x="14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26" name="Google Shape;5126;p32"/>
            <p:cNvSpPr/>
            <p:nvPr/>
          </p:nvSpPr>
          <p:spPr>
            <a:xfrm>
              <a:off x="5810525" y="2506100"/>
              <a:ext cx="12825" cy="7750"/>
            </a:xfrm>
            <a:custGeom>
              <a:avLst/>
              <a:gdLst/>
              <a:ahLst/>
              <a:cxnLst/>
              <a:rect l="l" t="t" r="r" b="b"/>
              <a:pathLst>
                <a:path w="513" h="310" extrusionOk="0">
                  <a:moveTo>
                    <a:pt x="382" y="0"/>
                  </a:moveTo>
                  <a:cubicBezTo>
                    <a:pt x="382" y="119"/>
                    <a:pt x="1" y="60"/>
                    <a:pt x="227" y="298"/>
                  </a:cubicBezTo>
                  <a:cubicBezTo>
                    <a:pt x="251" y="286"/>
                    <a:pt x="275" y="280"/>
                    <a:pt x="297" y="280"/>
                  </a:cubicBezTo>
                  <a:cubicBezTo>
                    <a:pt x="319" y="280"/>
                    <a:pt x="340" y="286"/>
                    <a:pt x="358" y="298"/>
                  </a:cubicBezTo>
                  <a:cubicBezTo>
                    <a:pt x="358" y="298"/>
                    <a:pt x="394" y="310"/>
                    <a:pt x="418" y="310"/>
                  </a:cubicBezTo>
                  <a:cubicBezTo>
                    <a:pt x="453" y="310"/>
                    <a:pt x="477" y="298"/>
                    <a:pt x="513" y="274"/>
                  </a:cubicBezTo>
                  <a:cubicBezTo>
                    <a:pt x="513" y="167"/>
                    <a:pt x="501" y="48"/>
                    <a:pt x="38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27" name="Google Shape;5127;p32"/>
            <p:cNvSpPr/>
            <p:nvPr/>
          </p:nvSpPr>
          <p:spPr>
            <a:xfrm>
              <a:off x="5310175" y="2451325"/>
              <a:ext cx="14600" cy="4650"/>
            </a:xfrm>
            <a:custGeom>
              <a:avLst/>
              <a:gdLst/>
              <a:ahLst/>
              <a:cxnLst/>
              <a:rect l="l" t="t" r="r" b="b"/>
              <a:pathLst>
                <a:path w="584" h="186" extrusionOk="0">
                  <a:moveTo>
                    <a:pt x="155" y="0"/>
                  </a:moveTo>
                  <a:lnTo>
                    <a:pt x="1" y="155"/>
                  </a:lnTo>
                  <a:cubicBezTo>
                    <a:pt x="121" y="170"/>
                    <a:pt x="246" y="185"/>
                    <a:pt x="370" y="185"/>
                  </a:cubicBezTo>
                  <a:cubicBezTo>
                    <a:pt x="442" y="185"/>
                    <a:pt x="514" y="180"/>
                    <a:pt x="584" y="167"/>
                  </a:cubicBezTo>
                  <a:cubicBezTo>
                    <a:pt x="524" y="24"/>
                    <a:pt x="393" y="36"/>
                    <a:pt x="27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28" name="Google Shape;5128;p32"/>
            <p:cNvSpPr/>
            <p:nvPr/>
          </p:nvSpPr>
          <p:spPr>
            <a:xfrm>
              <a:off x="5945375" y="2510525"/>
              <a:ext cx="5075" cy="9275"/>
            </a:xfrm>
            <a:custGeom>
              <a:avLst/>
              <a:gdLst/>
              <a:ahLst/>
              <a:cxnLst/>
              <a:rect l="l" t="t" r="r" b="b"/>
              <a:pathLst>
                <a:path w="203" h="371" extrusionOk="0">
                  <a:moveTo>
                    <a:pt x="92" y="1"/>
                  </a:moveTo>
                  <a:cubicBezTo>
                    <a:pt x="21" y="1"/>
                    <a:pt x="0" y="79"/>
                    <a:pt x="0" y="157"/>
                  </a:cubicBezTo>
                  <a:lnTo>
                    <a:pt x="0" y="359"/>
                  </a:lnTo>
                  <a:cubicBezTo>
                    <a:pt x="48" y="359"/>
                    <a:pt x="84" y="359"/>
                    <a:pt x="108" y="371"/>
                  </a:cubicBezTo>
                  <a:cubicBezTo>
                    <a:pt x="120" y="299"/>
                    <a:pt x="131" y="240"/>
                    <a:pt x="143" y="168"/>
                  </a:cubicBezTo>
                  <a:cubicBezTo>
                    <a:pt x="167" y="97"/>
                    <a:pt x="203" y="14"/>
                    <a:pt x="108" y="2"/>
                  </a:cubicBezTo>
                  <a:cubicBezTo>
                    <a:pt x="102" y="1"/>
                    <a:pt x="97" y="1"/>
                    <a:pt x="9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29" name="Google Shape;5129;p32"/>
            <p:cNvSpPr/>
            <p:nvPr/>
          </p:nvSpPr>
          <p:spPr>
            <a:xfrm>
              <a:off x="5737300" y="2440600"/>
              <a:ext cx="6875" cy="5700"/>
            </a:xfrm>
            <a:custGeom>
              <a:avLst/>
              <a:gdLst/>
              <a:ahLst/>
              <a:cxnLst/>
              <a:rect l="l" t="t" r="r" b="b"/>
              <a:pathLst>
                <a:path w="275" h="228" extrusionOk="0">
                  <a:moveTo>
                    <a:pt x="1" y="1"/>
                  </a:moveTo>
                  <a:cubicBezTo>
                    <a:pt x="12" y="103"/>
                    <a:pt x="2" y="228"/>
                    <a:pt x="147" y="228"/>
                  </a:cubicBezTo>
                  <a:cubicBezTo>
                    <a:pt x="154" y="228"/>
                    <a:pt x="161" y="228"/>
                    <a:pt x="168" y="227"/>
                  </a:cubicBezTo>
                  <a:cubicBezTo>
                    <a:pt x="251" y="215"/>
                    <a:pt x="275" y="108"/>
                    <a:pt x="275" y="13"/>
                  </a:cubicBezTo>
                  <a:cubicBezTo>
                    <a:pt x="180" y="13"/>
                    <a:pt x="96"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30" name="Google Shape;5130;p32"/>
            <p:cNvSpPr/>
            <p:nvPr/>
          </p:nvSpPr>
          <p:spPr>
            <a:xfrm>
              <a:off x="5261050" y="2347750"/>
              <a:ext cx="10150" cy="10725"/>
            </a:xfrm>
            <a:custGeom>
              <a:avLst/>
              <a:gdLst/>
              <a:ahLst/>
              <a:cxnLst/>
              <a:rect l="l" t="t" r="r" b="b"/>
              <a:pathLst>
                <a:path w="406" h="429" extrusionOk="0">
                  <a:moveTo>
                    <a:pt x="239" y="0"/>
                  </a:moveTo>
                  <a:lnTo>
                    <a:pt x="239" y="0"/>
                  </a:lnTo>
                  <a:cubicBezTo>
                    <a:pt x="1" y="238"/>
                    <a:pt x="96" y="369"/>
                    <a:pt x="406" y="429"/>
                  </a:cubicBezTo>
                  <a:cubicBezTo>
                    <a:pt x="394" y="381"/>
                    <a:pt x="370" y="357"/>
                    <a:pt x="370" y="310"/>
                  </a:cubicBezTo>
                  <a:cubicBezTo>
                    <a:pt x="358" y="238"/>
                    <a:pt x="334" y="179"/>
                    <a:pt x="275" y="143"/>
                  </a:cubicBezTo>
                  <a:cubicBezTo>
                    <a:pt x="251" y="95"/>
                    <a:pt x="251" y="36"/>
                    <a:pt x="23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31" name="Google Shape;5131;p32"/>
            <p:cNvSpPr/>
            <p:nvPr/>
          </p:nvSpPr>
          <p:spPr>
            <a:xfrm>
              <a:off x="5801000" y="2505500"/>
              <a:ext cx="7475" cy="7475"/>
            </a:xfrm>
            <a:custGeom>
              <a:avLst/>
              <a:gdLst/>
              <a:ahLst/>
              <a:cxnLst/>
              <a:rect l="l" t="t" r="r" b="b"/>
              <a:pathLst>
                <a:path w="299" h="299" extrusionOk="0">
                  <a:moveTo>
                    <a:pt x="168" y="0"/>
                  </a:moveTo>
                  <a:cubicBezTo>
                    <a:pt x="1" y="96"/>
                    <a:pt x="13" y="203"/>
                    <a:pt x="168" y="298"/>
                  </a:cubicBezTo>
                  <a:cubicBezTo>
                    <a:pt x="203" y="274"/>
                    <a:pt x="251" y="262"/>
                    <a:pt x="299" y="262"/>
                  </a:cubicBezTo>
                  <a:lnTo>
                    <a:pt x="168"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32" name="Google Shape;5132;p32"/>
            <p:cNvSpPr/>
            <p:nvPr/>
          </p:nvSpPr>
          <p:spPr>
            <a:xfrm>
              <a:off x="5704875" y="2587925"/>
              <a:ext cx="11025" cy="3325"/>
            </a:xfrm>
            <a:custGeom>
              <a:avLst/>
              <a:gdLst/>
              <a:ahLst/>
              <a:cxnLst/>
              <a:rect l="l" t="t" r="r" b="b"/>
              <a:pathLst>
                <a:path w="441" h="133" extrusionOk="0">
                  <a:moveTo>
                    <a:pt x="111" y="0"/>
                  </a:moveTo>
                  <a:cubicBezTo>
                    <a:pt x="74" y="0"/>
                    <a:pt x="37" y="1"/>
                    <a:pt x="0" y="1"/>
                  </a:cubicBezTo>
                  <a:lnTo>
                    <a:pt x="0" y="132"/>
                  </a:lnTo>
                  <a:cubicBezTo>
                    <a:pt x="95" y="132"/>
                    <a:pt x="191" y="127"/>
                    <a:pt x="289" y="127"/>
                  </a:cubicBezTo>
                  <a:cubicBezTo>
                    <a:pt x="339" y="127"/>
                    <a:pt x="389" y="128"/>
                    <a:pt x="441" y="132"/>
                  </a:cubicBezTo>
                  <a:cubicBezTo>
                    <a:pt x="350" y="14"/>
                    <a:pt x="231" y="0"/>
                    <a:pt x="11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33" name="Google Shape;5133;p32"/>
            <p:cNvSpPr/>
            <p:nvPr/>
          </p:nvSpPr>
          <p:spPr>
            <a:xfrm>
              <a:off x="5719150" y="2587900"/>
              <a:ext cx="10750" cy="3950"/>
            </a:xfrm>
            <a:custGeom>
              <a:avLst/>
              <a:gdLst/>
              <a:ahLst/>
              <a:cxnLst/>
              <a:rect l="l" t="t" r="r" b="b"/>
              <a:pathLst>
                <a:path w="430" h="158" extrusionOk="0">
                  <a:moveTo>
                    <a:pt x="209" y="1"/>
                  </a:moveTo>
                  <a:cubicBezTo>
                    <a:pt x="139" y="1"/>
                    <a:pt x="69" y="42"/>
                    <a:pt x="1" y="121"/>
                  </a:cubicBezTo>
                  <a:cubicBezTo>
                    <a:pt x="144" y="121"/>
                    <a:pt x="286" y="133"/>
                    <a:pt x="429" y="157"/>
                  </a:cubicBezTo>
                  <a:cubicBezTo>
                    <a:pt x="361" y="51"/>
                    <a:pt x="285" y="1"/>
                    <a:pt x="20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34" name="Google Shape;5134;p32"/>
            <p:cNvSpPr/>
            <p:nvPr/>
          </p:nvSpPr>
          <p:spPr>
            <a:xfrm>
              <a:off x="5762325" y="2512350"/>
              <a:ext cx="10725" cy="3675"/>
            </a:xfrm>
            <a:custGeom>
              <a:avLst/>
              <a:gdLst/>
              <a:ahLst/>
              <a:cxnLst/>
              <a:rect l="l" t="t" r="r" b="b"/>
              <a:pathLst>
                <a:path w="429" h="147" extrusionOk="0">
                  <a:moveTo>
                    <a:pt x="0" y="0"/>
                  </a:moveTo>
                  <a:cubicBezTo>
                    <a:pt x="66" y="101"/>
                    <a:pt x="137" y="146"/>
                    <a:pt x="210" y="146"/>
                  </a:cubicBezTo>
                  <a:cubicBezTo>
                    <a:pt x="283" y="146"/>
                    <a:pt x="357" y="101"/>
                    <a:pt x="429" y="24"/>
                  </a:cubicBezTo>
                  <a:cubicBezTo>
                    <a:pt x="286" y="24"/>
                    <a:pt x="143" y="0"/>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35" name="Google Shape;5135;p32"/>
            <p:cNvSpPr/>
            <p:nvPr/>
          </p:nvSpPr>
          <p:spPr>
            <a:xfrm>
              <a:off x="5819175" y="2559150"/>
              <a:ext cx="7450" cy="7700"/>
            </a:xfrm>
            <a:custGeom>
              <a:avLst/>
              <a:gdLst/>
              <a:ahLst/>
              <a:cxnLst/>
              <a:rect l="l" t="t" r="r" b="b"/>
              <a:pathLst>
                <a:path w="298" h="308" extrusionOk="0">
                  <a:moveTo>
                    <a:pt x="231" y="0"/>
                  </a:moveTo>
                  <a:cubicBezTo>
                    <a:pt x="209" y="0"/>
                    <a:pt x="185" y="3"/>
                    <a:pt x="155" y="9"/>
                  </a:cubicBezTo>
                  <a:cubicBezTo>
                    <a:pt x="107" y="57"/>
                    <a:pt x="60" y="117"/>
                    <a:pt x="0" y="140"/>
                  </a:cubicBezTo>
                  <a:cubicBezTo>
                    <a:pt x="12" y="188"/>
                    <a:pt x="12" y="236"/>
                    <a:pt x="12" y="271"/>
                  </a:cubicBezTo>
                  <a:cubicBezTo>
                    <a:pt x="60" y="295"/>
                    <a:pt x="107" y="307"/>
                    <a:pt x="155" y="307"/>
                  </a:cubicBezTo>
                  <a:cubicBezTo>
                    <a:pt x="274" y="236"/>
                    <a:pt x="298" y="128"/>
                    <a:pt x="298" y="9"/>
                  </a:cubicBezTo>
                  <a:cubicBezTo>
                    <a:pt x="274" y="3"/>
                    <a:pt x="253" y="0"/>
                    <a:pt x="23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36" name="Google Shape;5136;p32"/>
            <p:cNvSpPr/>
            <p:nvPr/>
          </p:nvSpPr>
          <p:spPr>
            <a:xfrm>
              <a:off x="6121000" y="2580500"/>
              <a:ext cx="7450" cy="7175"/>
            </a:xfrm>
            <a:custGeom>
              <a:avLst/>
              <a:gdLst/>
              <a:ahLst/>
              <a:cxnLst/>
              <a:rect l="l" t="t" r="r" b="b"/>
              <a:pathLst>
                <a:path w="298" h="287" extrusionOk="0">
                  <a:moveTo>
                    <a:pt x="0" y="1"/>
                  </a:moveTo>
                  <a:lnTo>
                    <a:pt x="0" y="287"/>
                  </a:lnTo>
                  <a:lnTo>
                    <a:pt x="298" y="287"/>
                  </a:lnTo>
                  <a:cubicBezTo>
                    <a:pt x="238" y="156"/>
                    <a:pt x="143" y="48"/>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37" name="Google Shape;5137;p32"/>
            <p:cNvSpPr/>
            <p:nvPr/>
          </p:nvSpPr>
          <p:spPr>
            <a:xfrm>
              <a:off x="5916200" y="2429600"/>
              <a:ext cx="11050" cy="3750"/>
            </a:xfrm>
            <a:custGeom>
              <a:avLst/>
              <a:gdLst/>
              <a:ahLst/>
              <a:cxnLst/>
              <a:rect l="l" t="t" r="r" b="b"/>
              <a:pathLst>
                <a:path w="442" h="150" extrusionOk="0">
                  <a:moveTo>
                    <a:pt x="1" y="0"/>
                  </a:moveTo>
                  <a:cubicBezTo>
                    <a:pt x="72" y="102"/>
                    <a:pt x="144" y="149"/>
                    <a:pt x="216" y="149"/>
                  </a:cubicBezTo>
                  <a:cubicBezTo>
                    <a:pt x="289" y="149"/>
                    <a:pt x="364" y="102"/>
                    <a:pt x="441" y="12"/>
                  </a:cubicBezTo>
                  <a:cubicBezTo>
                    <a:pt x="286" y="12"/>
                    <a:pt x="144"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38" name="Google Shape;5138;p32"/>
            <p:cNvSpPr/>
            <p:nvPr/>
          </p:nvSpPr>
          <p:spPr>
            <a:xfrm>
              <a:off x="5253025" y="2376325"/>
              <a:ext cx="7475" cy="6575"/>
            </a:xfrm>
            <a:custGeom>
              <a:avLst/>
              <a:gdLst/>
              <a:ahLst/>
              <a:cxnLst/>
              <a:rect l="l" t="t" r="r" b="b"/>
              <a:pathLst>
                <a:path w="299" h="263" extrusionOk="0">
                  <a:moveTo>
                    <a:pt x="298" y="0"/>
                  </a:moveTo>
                  <a:cubicBezTo>
                    <a:pt x="96" y="0"/>
                    <a:pt x="1" y="83"/>
                    <a:pt x="1" y="262"/>
                  </a:cubicBezTo>
                  <a:cubicBezTo>
                    <a:pt x="131" y="202"/>
                    <a:pt x="239" y="131"/>
                    <a:pt x="29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39" name="Google Shape;5139;p32"/>
            <p:cNvSpPr/>
            <p:nvPr/>
          </p:nvSpPr>
          <p:spPr>
            <a:xfrm>
              <a:off x="5570025" y="2441750"/>
              <a:ext cx="5975" cy="4075"/>
            </a:xfrm>
            <a:custGeom>
              <a:avLst/>
              <a:gdLst/>
              <a:ahLst/>
              <a:cxnLst/>
              <a:rect l="l" t="t" r="r" b="b"/>
              <a:pathLst>
                <a:path w="239" h="163" extrusionOk="0">
                  <a:moveTo>
                    <a:pt x="106" y="0"/>
                  </a:moveTo>
                  <a:cubicBezTo>
                    <a:pt x="85" y="0"/>
                    <a:pt x="62" y="8"/>
                    <a:pt x="36" y="26"/>
                  </a:cubicBezTo>
                  <a:cubicBezTo>
                    <a:pt x="13" y="38"/>
                    <a:pt x="1" y="122"/>
                    <a:pt x="13" y="133"/>
                  </a:cubicBezTo>
                  <a:cubicBezTo>
                    <a:pt x="34" y="154"/>
                    <a:pt x="55" y="162"/>
                    <a:pt x="76" y="162"/>
                  </a:cubicBezTo>
                  <a:cubicBezTo>
                    <a:pt x="127" y="162"/>
                    <a:pt x="180" y="118"/>
                    <a:pt x="239" y="110"/>
                  </a:cubicBezTo>
                  <a:cubicBezTo>
                    <a:pt x="197" y="43"/>
                    <a:pt x="156" y="0"/>
                    <a:pt x="10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40" name="Google Shape;5140;p32"/>
            <p:cNvSpPr/>
            <p:nvPr/>
          </p:nvSpPr>
          <p:spPr>
            <a:xfrm>
              <a:off x="5320000" y="2491725"/>
              <a:ext cx="12525" cy="2475"/>
            </a:xfrm>
            <a:custGeom>
              <a:avLst/>
              <a:gdLst/>
              <a:ahLst/>
              <a:cxnLst/>
              <a:rect l="l" t="t" r="r" b="b"/>
              <a:pathLst>
                <a:path w="501" h="99" extrusionOk="0">
                  <a:moveTo>
                    <a:pt x="244" y="1"/>
                  </a:moveTo>
                  <a:cubicBezTo>
                    <a:pt x="166" y="1"/>
                    <a:pt x="86" y="31"/>
                    <a:pt x="0" y="99"/>
                  </a:cubicBezTo>
                  <a:lnTo>
                    <a:pt x="500" y="99"/>
                  </a:lnTo>
                  <a:cubicBezTo>
                    <a:pt x="413" y="37"/>
                    <a:pt x="330" y="1"/>
                    <a:pt x="24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41" name="Google Shape;5141;p32"/>
            <p:cNvSpPr/>
            <p:nvPr/>
          </p:nvSpPr>
          <p:spPr>
            <a:xfrm>
              <a:off x="5323275" y="2500425"/>
              <a:ext cx="12225" cy="5125"/>
            </a:xfrm>
            <a:custGeom>
              <a:avLst/>
              <a:gdLst/>
              <a:ahLst/>
              <a:cxnLst/>
              <a:rect l="l" t="t" r="r" b="b"/>
              <a:pathLst>
                <a:path w="489" h="205" extrusionOk="0">
                  <a:moveTo>
                    <a:pt x="108" y="1"/>
                  </a:moveTo>
                  <a:cubicBezTo>
                    <a:pt x="81" y="1"/>
                    <a:pt x="54" y="13"/>
                    <a:pt x="24" y="37"/>
                  </a:cubicBezTo>
                  <a:cubicBezTo>
                    <a:pt x="0" y="96"/>
                    <a:pt x="12" y="156"/>
                    <a:pt x="60" y="203"/>
                  </a:cubicBezTo>
                  <a:cubicBezTo>
                    <a:pt x="96" y="203"/>
                    <a:pt x="133" y="205"/>
                    <a:pt x="170" y="205"/>
                  </a:cubicBezTo>
                  <a:cubicBezTo>
                    <a:pt x="283" y="205"/>
                    <a:pt x="399" y="191"/>
                    <a:pt x="489" y="84"/>
                  </a:cubicBezTo>
                  <a:cubicBezTo>
                    <a:pt x="381" y="61"/>
                    <a:pt x="298" y="49"/>
                    <a:pt x="191" y="37"/>
                  </a:cubicBezTo>
                  <a:cubicBezTo>
                    <a:pt x="161" y="13"/>
                    <a:pt x="134" y="1"/>
                    <a:pt x="10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42" name="Google Shape;5142;p32"/>
            <p:cNvSpPr/>
            <p:nvPr/>
          </p:nvSpPr>
          <p:spPr>
            <a:xfrm>
              <a:off x="5312850" y="2310725"/>
              <a:ext cx="11925" cy="4400"/>
            </a:xfrm>
            <a:custGeom>
              <a:avLst/>
              <a:gdLst/>
              <a:ahLst/>
              <a:cxnLst/>
              <a:rect l="l" t="t" r="r" b="b"/>
              <a:pathLst>
                <a:path w="477" h="176" extrusionOk="0">
                  <a:moveTo>
                    <a:pt x="254" y="0"/>
                  </a:moveTo>
                  <a:cubicBezTo>
                    <a:pt x="234" y="0"/>
                    <a:pt x="213" y="6"/>
                    <a:pt x="191" y="17"/>
                  </a:cubicBezTo>
                  <a:cubicBezTo>
                    <a:pt x="132" y="29"/>
                    <a:pt x="60" y="40"/>
                    <a:pt x="1" y="64"/>
                  </a:cubicBezTo>
                  <a:cubicBezTo>
                    <a:pt x="106" y="151"/>
                    <a:pt x="235" y="175"/>
                    <a:pt x="375" y="175"/>
                  </a:cubicBezTo>
                  <a:cubicBezTo>
                    <a:pt x="408" y="175"/>
                    <a:pt x="442" y="174"/>
                    <a:pt x="477" y="171"/>
                  </a:cubicBezTo>
                  <a:cubicBezTo>
                    <a:pt x="417" y="124"/>
                    <a:pt x="370" y="76"/>
                    <a:pt x="322" y="29"/>
                  </a:cubicBezTo>
                  <a:cubicBezTo>
                    <a:pt x="302" y="9"/>
                    <a:pt x="279" y="0"/>
                    <a:pt x="25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43" name="Google Shape;5143;p32"/>
            <p:cNvSpPr/>
            <p:nvPr/>
          </p:nvSpPr>
          <p:spPr>
            <a:xfrm>
              <a:off x="5374175" y="2318800"/>
              <a:ext cx="11325" cy="3450"/>
            </a:xfrm>
            <a:custGeom>
              <a:avLst/>
              <a:gdLst/>
              <a:ahLst/>
              <a:cxnLst/>
              <a:rect l="l" t="t" r="r" b="b"/>
              <a:pathLst>
                <a:path w="453" h="138" extrusionOk="0">
                  <a:moveTo>
                    <a:pt x="196" y="1"/>
                  </a:moveTo>
                  <a:cubicBezTo>
                    <a:pt x="133" y="1"/>
                    <a:pt x="67" y="13"/>
                    <a:pt x="0" y="27"/>
                  </a:cubicBezTo>
                  <a:cubicBezTo>
                    <a:pt x="86" y="113"/>
                    <a:pt x="187" y="137"/>
                    <a:pt x="290" y="137"/>
                  </a:cubicBezTo>
                  <a:cubicBezTo>
                    <a:pt x="345" y="137"/>
                    <a:pt x="399" y="130"/>
                    <a:pt x="453" y="122"/>
                  </a:cubicBezTo>
                  <a:cubicBezTo>
                    <a:pt x="381" y="29"/>
                    <a:pt x="292" y="1"/>
                    <a:pt x="19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44" name="Google Shape;5144;p32"/>
            <p:cNvSpPr/>
            <p:nvPr/>
          </p:nvSpPr>
          <p:spPr>
            <a:xfrm>
              <a:off x="5328025" y="2311650"/>
              <a:ext cx="10750" cy="3600"/>
            </a:xfrm>
            <a:custGeom>
              <a:avLst/>
              <a:gdLst/>
              <a:ahLst/>
              <a:cxnLst/>
              <a:rect l="l" t="t" r="r" b="b"/>
              <a:pathLst>
                <a:path w="430" h="144" extrusionOk="0">
                  <a:moveTo>
                    <a:pt x="220" y="0"/>
                  </a:moveTo>
                  <a:cubicBezTo>
                    <a:pt x="150" y="0"/>
                    <a:pt x="78" y="45"/>
                    <a:pt x="1" y="134"/>
                  </a:cubicBezTo>
                  <a:cubicBezTo>
                    <a:pt x="78" y="140"/>
                    <a:pt x="153" y="143"/>
                    <a:pt x="224" y="143"/>
                  </a:cubicBezTo>
                  <a:cubicBezTo>
                    <a:pt x="296" y="143"/>
                    <a:pt x="364" y="140"/>
                    <a:pt x="430" y="134"/>
                  </a:cubicBezTo>
                  <a:cubicBezTo>
                    <a:pt x="358" y="45"/>
                    <a:pt x="290" y="0"/>
                    <a:pt x="22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45" name="Google Shape;5145;p32"/>
            <p:cNvSpPr/>
            <p:nvPr/>
          </p:nvSpPr>
          <p:spPr>
            <a:xfrm>
              <a:off x="5367625" y="2509000"/>
              <a:ext cx="10750" cy="3375"/>
            </a:xfrm>
            <a:custGeom>
              <a:avLst/>
              <a:gdLst/>
              <a:ahLst/>
              <a:cxnLst/>
              <a:rect l="l" t="t" r="r" b="b"/>
              <a:pathLst>
                <a:path w="430" h="135" extrusionOk="0">
                  <a:moveTo>
                    <a:pt x="219" y="0"/>
                  </a:moveTo>
                  <a:cubicBezTo>
                    <a:pt x="146" y="0"/>
                    <a:pt x="72" y="45"/>
                    <a:pt x="0" y="134"/>
                  </a:cubicBezTo>
                  <a:lnTo>
                    <a:pt x="429" y="134"/>
                  </a:lnTo>
                  <a:cubicBezTo>
                    <a:pt x="364" y="45"/>
                    <a:pt x="292" y="0"/>
                    <a:pt x="21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46" name="Google Shape;5146;p32"/>
            <p:cNvSpPr/>
            <p:nvPr/>
          </p:nvSpPr>
          <p:spPr>
            <a:xfrm>
              <a:off x="5439350" y="2497800"/>
              <a:ext cx="10150" cy="4150"/>
            </a:xfrm>
            <a:custGeom>
              <a:avLst/>
              <a:gdLst/>
              <a:ahLst/>
              <a:cxnLst/>
              <a:rect l="l" t="t" r="r" b="b"/>
              <a:pathLst>
                <a:path w="406" h="166" extrusionOk="0">
                  <a:moveTo>
                    <a:pt x="188" y="0"/>
                  </a:moveTo>
                  <a:cubicBezTo>
                    <a:pt x="124" y="0"/>
                    <a:pt x="63" y="12"/>
                    <a:pt x="1" y="35"/>
                  </a:cubicBezTo>
                  <a:cubicBezTo>
                    <a:pt x="48" y="82"/>
                    <a:pt x="108" y="130"/>
                    <a:pt x="144" y="166"/>
                  </a:cubicBezTo>
                  <a:cubicBezTo>
                    <a:pt x="251" y="154"/>
                    <a:pt x="358" y="142"/>
                    <a:pt x="406" y="46"/>
                  </a:cubicBezTo>
                  <a:cubicBezTo>
                    <a:pt x="330" y="15"/>
                    <a:pt x="258" y="0"/>
                    <a:pt x="18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47" name="Google Shape;5147;p32"/>
            <p:cNvSpPr/>
            <p:nvPr/>
          </p:nvSpPr>
          <p:spPr>
            <a:xfrm>
              <a:off x="5435200" y="2423200"/>
              <a:ext cx="11625" cy="3450"/>
            </a:xfrm>
            <a:custGeom>
              <a:avLst/>
              <a:gdLst/>
              <a:ahLst/>
              <a:cxnLst/>
              <a:rect l="l" t="t" r="r" b="b"/>
              <a:pathLst>
                <a:path w="465" h="138" extrusionOk="0">
                  <a:moveTo>
                    <a:pt x="241" y="0"/>
                  </a:moveTo>
                  <a:cubicBezTo>
                    <a:pt x="160" y="0"/>
                    <a:pt x="80" y="46"/>
                    <a:pt x="0" y="113"/>
                  </a:cubicBezTo>
                  <a:cubicBezTo>
                    <a:pt x="155" y="113"/>
                    <a:pt x="310" y="137"/>
                    <a:pt x="464" y="137"/>
                  </a:cubicBezTo>
                  <a:cubicBezTo>
                    <a:pt x="390" y="40"/>
                    <a:pt x="315" y="0"/>
                    <a:pt x="24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48" name="Google Shape;5148;p32"/>
            <p:cNvSpPr/>
            <p:nvPr/>
          </p:nvSpPr>
          <p:spPr>
            <a:xfrm>
              <a:off x="5436075" y="2429975"/>
              <a:ext cx="10450" cy="2925"/>
            </a:xfrm>
            <a:custGeom>
              <a:avLst/>
              <a:gdLst/>
              <a:ahLst/>
              <a:cxnLst/>
              <a:rect l="l" t="t" r="r" b="b"/>
              <a:pathLst>
                <a:path w="418" h="117" extrusionOk="0">
                  <a:moveTo>
                    <a:pt x="205" y="0"/>
                  </a:moveTo>
                  <a:cubicBezTo>
                    <a:pt x="135" y="0"/>
                    <a:pt x="66" y="39"/>
                    <a:pt x="1" y="116"/>
                  </a:cubicBezTo>
                  <a:lnTo>
                    <a:pt x="418" y="116"/>
                  </a:lnTo>
                  <a:cubicBezTo>
                    <a:pt x="346" y="39"/>
                    <a:pt x="275" y="0"/>
                    <a:pt x="20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49" name="Google Shape;5149;p32"/>
            <p:cNvSpPr/>
            <p:nvPr/>
          </p:nvSpPr>
          <p:spPr>
            <a:xfrm>
              <a:off x="5676000" y="2423050"/>
              <a:ext cx="10725" cy="3600"/>
            </a:xfrm>
            <a:custGeom>
              <a:avLst/>
              <a:gdLst/>
              <a:ahLst/>
              <a:cxnLst/>
              <a:rect l="l" t="t" r="r" b="b"/>
              <a:pathLst>
                <a:path w="429" h="144" extrusionOk="0">
                  <a:moveTo>
                    <a:pt x="0" y="0"/>
                  </a:moveTo>
                  <a:lnTo>
                    <a:pt x="0" y="119"/>
                  </a:lnTo>
                  <a:cubicBezTo>
                    <a:pt x="48" y="119"/>
                    <a:pt x="107" y="143"/>
                    <a:pt x="143" y="143"/>
                  </a:cubicBezTo>
                  <a:cubicBezTo>
                    <a:pt x="262" y="119"/>
                    <a:pt x="369" y="108"/>
                    <a:pt x="42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50" name="Google Shape;5150;p32"/>
            <p:cNvSpPr/>
            <p:nvPr/>
          </p:nvSpPr>
          <p:spPr>
            <a:xfrm>
              <a:off x="5607525" y="2584375"/>
              <a:ext cx="7475" cy="7475"/>
            </a:xfrm>
            <a:custGeom>
              <a:avLst/>
              <a:gdLst/>
              <a:ahLst/>
              <a:cxnLst/>
              <a:rect l="l" t="t" r="r" b="b"/>
              <a:pathLst>
                <a:path w="299" h="299" extrusionOk="0">
                  <a:moveTo>
                    <a:pt x="144" y="1"/>
                  </a:moveTo>
                  <a:lnTo>
                    <a:pt x="144" y="1"/>
                  </a:lnTo>
                  <a:cubicBezTo>
                    <a:pt x="1" y="96"/>
                    <a:pt x="13" y="203"/>
                    <a:pt x="168" y="298"/>
                  </a:cubicBezTo>
                  <a:cubicBezTo>
                    <a:pt x="203" y="274"/>
                    <a:pt x="251" y="274"/>
                    <a:pt x="299" y="262"/>
                  </a:cubicBezTo>
                  <a:lnTo>
                    <a:pt x="299" y="143"/>
                  </a:lnTo>
                  <a:cubicBezTo>
                    <a:pt x="239" y="96"/>
                    <a:pt x="191" y="36"/>
                    <a:pt x="14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51" name="Google Shape;5151;p32"/>
            <p:cNvSpPr/>
            <p:nvPr/>
          </p:nvSpPr>
          <p:spPr>
            <a:xfrm>
              <a:off x="5690575" y="2423050"/>
              <a:ext cx="10450" cy="3250"/>
            </a:xfrm>
            <a:custGeom>
              <a:avLst/>
              <a:gdLst/>
              <a:ahLst/>
              <a:cxnLst/>
              <a:rect l="l" t="t" r="r" b="b"/>
              <a:pathLst>
                <a:path w="418" h="130" extrusionOk="0">
                  <a:moveTo>
                    <a:pt x="1" y="0"/>
                  </a:moveTo>
                  <a:cubicBezTo>
                    <a:pt x="65" y="88"/>
                    <a:pt x="132" y="130"/>
                    <a:pt x="201" y="130"/>
                  </a:cubicBezTo>
                  <a:cubicBezTo>
                    <a:pt x="272" y="130"/>
                    <a:pt x="345" y="85"/>
                    <a:pt x="41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52" name="Google Shape;5152;p32"/>
            <p:cNvSpPr/>
            <p:nvPr/>
          </p:nvSpPr>
          <p:spPr>
            <a:xfrm>
              <a:off x="5303025" y="2415300"/>
              <a:ext cx="7175" cy="4625"/>
            </a:xfrm>
            <a:custGeom>
              <a:avLst/>
              <a:gdLst/>
              <a:ahLst/>
              <a:cxnLst/>
              <a:rect l="l" t="t" r="r" b="b"/>
              <a:pathLst>
                <a:path w="287" h="185" extrusionOk="0">
                  <a:moveTo>
                    <a:pt x="287" y="1"/>
                  </a:moveTo>
                  <a:cubicBezTo>
                    <a:pt x="203" y="13"/>
                    <a:pt x="108" y="13"/>
                    <a:pt x="1" y="13"/>
                  </a:cubicBezTo>
                  <a:cubicBezTo>
                    <a:pt x="60" y="72"/>
                    <a:pt x="120" y="120"/>
                    <a:pt x="179" y="179"/>
                  </a:cubicBezTo>
                  <a:cubicBezTo>
                    <a:pt x="190" y="183"/>
                    <a:pt x="201" y="184"/>
                    <a:pt x="213" y="184"/>
                  </a:cubicBezTo>
                  <a:cubicBezTo>
                    <a:pt x="241" y="184"/>
                    <a:pt x="270" y="176"/>
                    <a:pt x="287" y="167"/>
                  </a:cubicBezTo>
                  <a:lnTo>
                    <a:pt x="287"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53" name="Google Shape;5153;p32"/>
            <p:cNvSpPr/>
            <p:nvPr/>
          </p:nvSpPr>
          <p:spPr>
            <a:xfrm>
              <a:off x="5335475" y="2509800"/>
              <a:ext cx="7175" cy="3175"/>
            </a:xfrm>
            <a:custGeom>
              <a:avLst/>
              <a:gdLst/>
              <a:ahLst/>
              <a:cxnLst/>
              <a:rect l="l" t="t" r="r" b="b"/>
              <a:pathLst>
                <a:path w="287" h="127" extrusionOk="0">
                  <a:moveTo>
                    <a:pt x="136" y="0"/>
                  </a:moveTo>
                  <a:cubicBezTo>
                    <a:pt x="94" y="0"/>
                    <a:pt x="50" y="30"/>
                    <a:pt x="1" y="90"/>
                  </a:cubicBezTo>
                  <a:cubicBezTo>
                    <a:pt x="96" y="102"/>
                    <a:pt x="191" y="102"/>
                    <a:pt x="286" y="126"/>
                  </a:cubicBezTo>
                  <a:cubicBezTo>
                    <a:pt x="235" y="42"/>
                    <a:pt x="187" y="0"/>
                    <a:pt x="13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54" name="Google Shape;5154;p32"/>
            <p:cNvSpPr/>
            <p:nvPr/>
          </p:nvSpPr>
          <p:spPr>
            <a:xfrm>
              <a:off x="5310175" y="2501025"/>
              <a:ext cx="8350" cy="4500"/>
            </a:xfrm>
            <a:custGeom>
              <a:avLst/>
              <a:gdLst/>
              <a:ahLst/>
              <a:cxnLst/>
              <a:rect l="l" t="t" r="r" b="b"/>
              <a:pathLst>
                <a:path w="334" h="180" extrusionOk="0">
                  <a:moveTo>
                    <a:pt x="12" y="1"/>
                  </a:moveTo>
                  <a:cubicBezTo>
                    <a:pt x="12" y="60"/>
                    <a:pt x="12" y="120"/>
                    <a:pt x="1" y="179"/>
                  </a:cubicBezTo>
                  <a:lnTo>
                    <a:pt x="286" y="179"/>
                  </a:lnTo>
                  <a:cubicBezTo>
                    <a:pt x="334" y="132"/>
                    <a:pt x="334" y="84"/>
                    <a:pt x="286" y="37"/>
                  </a:cubicBezTo>
                  <a:lnTo>
                    <a:pt x="155" y="1"/>
                  </a:lnTo>
                  <a:cubicBezTo>
                    <a:pt x="131" y="7"/>
                    <a:pt x="108" y="10"/>
                    <a:pt x="84" y="10"/>
                  </a:cubicBezTo>
                  <a:cubicBezTo>
                    <a:pt x="60" y="10"/>
                    <a:pt x="36" y="7"/>
                    <a:pt x="1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55" name="Google Shape;5155;p32"/>
            <p:cNvSpPr/>
            <p:nvPr/>
          </p:nvSpPr>
          <p:spPr>
            <a:xfrm>
              <a:off x="5235175" y="2415600"/>
              <a:ext cx="3875" cy="8075"/>
            </a:xfrm>
            <a:custGeom>
              <a:avLst/>
              <a:gdLst/>
              <a:ahLst/>
              <a:cxnLst/>
              <a:rect l="l" t="t" r="r" b="b"/>
              <a:pathLst>
                <a:path w="155" h="323" extrusionOk="0">
                  <a:moveTo>
                    <a:pt x="131" y="1"/>
                  </a:moveTo>
                  <a:cubicBezTo>
                    <a:pt x="12" y="84"/>
                    <a:pt x="0" y="203"/>
                    <a:pt x="12" y="322"/>
                  </a:cubicBezTo>
                  <a:cubicBezTo>
                    <a:pt x="60" y="275"/>
                    <a:pt x="119" y="215"/>
                    <a:pt x="155" y="155"/>
                  </a:cubicBezTo>
                  <a:cubicBezTo>
                    <a:pt x="143" y="108"/>
                    <a:pt x="143" y="48"/>
                    <a:pt x="13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56" name="Google Shape;5156;p32"/>
            <p:cNvSpPr/>
            <p:nvPr/>
          </p:nvSpPr>
          <p:spPr>
            <a:xfrm>
              <a:off x="5267025" y="2340600"/>
              <a:ext cx="4175" cy="6575"/>
            </a:xfrm>
            <a:custGeom>
              <a:avLst/>
              <a:gdLst/>
              <a:ahLst/>
              <a:cxnLst/>
              <a:rect l="l" t="t" r="r" b="b"/>
              <a:pathLst>
                <a:path w="167" h="263" extrusionOk="0">
                  <a:moveTo>
                    <a:pt x="167" y="0"/>
                  </a:moveTo>
                  <a:lnTo>
                    <a:pt x="167" y="0"/>
                  </a:lnTo>
                  <a:cubicBezTo>
                    <a:pt x="48" y="48"/>
                    <a:pt x="0" y="143"/>
                    <a:pt x="0" y="262"/>
                  </a:cubicBezTo>
                  <a:cubicBezTo>
                    <a:pt x="119" y="227"/>
                    <a:pt x="167" y="119"/>
                    <a:pt x="16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57" name="Google Shape;5157;p32"/>
            <p:cNvSpPr/>
            <p:nvPr/>
          </p:nvSpPr>
          <p:spPr>
            <a:xfrm>
              <a:off x="5826600" y="2511300"/>
              <a:ext cx="7775" cy="4300"/>
            </a:xfrm>
            <a:custGeom>
              <a:avLst/>
              <a:gdLst/>
              <a:ahLst/>
              <a:cxnLst/>
              <a:rect l="l" t="t" r="r" b="b"/>
              <a:pathLst>
                <a:path w="311" h="172" extrusionOk="0">
                  <a:moveTo>
                    <a:pt x="165" y="1"/>
                  </a:moveTo>
                  <a:cubicBezTo>
                    <a:pt x="117" y="1"/>
                    <a:pt x="66" y="18"/>
                    <a:pt x="13" y="54"/>
                  </a:cubicBezTo>
                  <a:lnTo>
                    <a:pt x="1" y="78"/>
                  </a:lnTo>
                  <a:cubicBezTo>
                    <a:pt x="53" y="142"/>
                    <a:pt x="105" y="172"/>
                    <a:pt x="156" y="172"/>
                  </a:cubicBezTo>
                  <a:cubicBezTo>
                    <a:pt x="210" y="172"/>
                    <a:pt x="262" y="139"/>
                    <a:pt x="310" y="78"/>
                  </a:cubicBezTo>
                  <a:lnTo>
                    <a:pt x="299" y="54"/>
                  </a:lnTo>
                  <a:cubicBezTo>
                    <a:pt x="257" y="18"/>
                    <a:pt x="212" y="1"/>
                    <a:pt x="16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58" name="Google Shape;5158;p32"/>
            <p:cNvSpPr/>
            <p:nvPr/>
          </p:nvSpPr>
          <p:spPr>
            <a:xfrm>
              <a:off x="5787325" y="2512950"/>
              <a:ext cx="7450" cy="2475"/>
            </a:xfrm>
            <a:custGeom>
              <a:avLst/>
              <a:gdLst/>
              <a:ahLst/>
              <a:cxnLst/>
              <a:rect l="l" t="t" r="r" b="b"/>
              <a:pathLst>
                <a:path w="298" h="99" extrusionOk="0">
                  <a:moveTo>
                    <a:pt x="0" y="0"/>
                  </a:moveTo>
                  <a:cubicBezTo>
                    <a:pt x="48" y="66"/>
                    <a:pt x="95" y="98"/>
                    <a:pt x="145" y="98"/>
                  </a:cubicBezTo>
                  <a:cubicBezTo>
                    <a:pt x="194" y="98"/>
                    <a:pt x="244" y="66"/>
                    <a:pt x="29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59" name="Google Shape;5159;p32"/>
            <p:cNvSpPr/>
            <p:nvPr/>
          </p:nvSpPr>
          <p:spPr>
            <a:xfrm>
              <a:off x="5862325" y="2426025"/>
              <a:ext cx="7475" cy="4500"/>
            </a:xfrm>
            <a:custGeom>
              <a:avLst/>
              <a:gdLst/>
              <a:ahLst/>
              <a:cxnLst/>
              <a:rect l="l" t="t" r="r" b="b"/>
              <a:pathLst>
                <a:path w="299" h="180" extrusionOk="0">
                  <a:moveTo>
                    <a:pt x="1" y="0"/>
                  </a:moveTo>
                  <a:lnTo>
                    <a:pt x="1" y="0"/>
                  </a:lnTo>
                  <a:cubicBezTo>
                    <a:pt x="60" y="60"/>
                    <a:pt x="108" y="119"/>
                    <a:pt x="167" y="179"/>
                  </a:cubicBezTo>
                  <a:cubicBezTo>
                    <a:pt x="215" y="167"/>
                    <a:pt x="251" y="155"/>
                    <a:pt x="298" y="155"/>
                  </a:cubicBezTo>
                  <a:lnTo>
                    <a:pt x="298" y="24"/>
                  </a:lnTo>
                  <a:cubicBezTo>
                    <a:pt x="191" y="24"/>
                    <a:pt x="108"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60" name="Google Shape;5160;p32"/>
            <p:cNvSpPr/>
            <p:nvPr/>
          </p:nvSpPr>
          <p:spPr>
            <a:xfrm>
              <a:off x="5564975" y="2504900"/>
              <a:ext cx="6875" cy="3125"/>
            </a:xfrm>
            <a:custGeom>
              <a:avLst/>
              <a:gdLst/>
              <a:ahLst/>
              <a:cxnLst/>
              <a:rect l="l" t="t" r="r" b="b"/>
              <a:pathLst>
                <a:path w="275" h="125" extrusionOk="0">
                  <a:moveTo>
                    <a:pt x="0" y="1"/>
                  </a:moveTo>
                  <a:lnTo>
                    <a:pt x="0" y="1"/>
                  </a:lnTo>
                  <a:cubicBezTo>
                    <a:pt x="51" y="83"/>
                    <a:pt x="98" y="125"/>
                    <a:pt x="145" y="125"/>
                  </a:cubicBezTo>
                  <a:cubicBezTo>
                    <a:pt x="187" y="125"/>
                    <a:pt x="229" y="92"/>
                    <a:pt x="274" y="24"/>
                  </a:cubicBezTo>
                  <a:cubicBezTo>
                    <a:pt x="179" y="24"/>
                    <a:pt x="96" y="24"/>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61" name="Google Shape;5161;p32"/>
            <p:cNvSpPr/>
            <p:nvPr/>
          </p:nvSpPr>
          <p:spPr>
            <a:xfrm>
              <a:off x="5694150" y="2580200"/>
              <a:ext cx="4800" cy="3500"/>
            </a:xfrm>
            <a:custGeom>
              <a:avLst/>
              <a:gdLst/>
              <a:ahLst/>
              <a:cxnLst/>
              <a:rect l="l" t="t" r="r" b="b"/>
              <a:pathLst>
                <a:path w="192" h="140" extrusionOk="0">
                  <a:moveTo>
                    <a:pt x="120" y="1"/>
                  </a:moveTo>
                  <a:cubicBezTo>
                    <a:pt x="72" y="1"/>
                    <a:pt x="48" y="13"/>
                    <a:pt x="1" y="13"/>
                  </a:cubicBezTo>
                  <a:cubicBezTo>
                    <a:pt x="26" y="88"/>
                    <a:pt x="62" y="139"/>
                    <a:pt x="114" y="139"/>
                  </a:cubicBezTo>
                  <a:cubicBezTo>
                    <a:pt x="137" y="139"/>
                    <a:pt x="162" y="130"/>
                    <a:pt x="191" y="108"/>
                  </a:cubicBezTo>
                  <a:cubicBezTo>
                    <a:pt x="191" y="108"/>
                    <a:pt x="155" y="25"/>
                    <a:pt x="12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62" name="Google Shape;5162;p32"/>
            <p:cNvSpPr/>
            <p:nvPr/>
          </p:nvSpPr>
          <p:spPr>
            <a:xfrm>
              <a:off x="5629550" y="2617125"/>
              <a:ext cx="6875" cy="2625"/>
            </a:xfrm>
            <a:custGeom>
              <a:avLst/>
              <a:gdLst/>
              <a:ahLst/>
              <a:cxnLst/>
              <a:rect l="l" t="t" r="r" b="b"/>
              <a:pathLst>
                <a:path w="275" h="105" extrusionOk="0">
                  <a:moveTo>
                    <a:pt x="275" y="0"/>
                  </a:moveTo>
                  <a:cubicBezTo>
                    <a:pt x="191" y="0"/>
                    <a:pt x="96" y="0"/>
                    <a:pt x="1" y="12"/>
                  </a:cubicBezTo>
                  <a:cubicBezTo>
                    <a:pt x="46" y="75"/>
                    <a:pt x="92" y="105"/>
                    <a:pt x="136" y="105"/>
                  </a:cubicBezTo>
                  <a:cubicBezTo>
                    <a:pt x="184" y="105"/>
                    <a:pt x="231" y="69"/>
                    <a:pt x="27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63" name="Google Shape;5163;p32"/>
            <p:cNvSpPr/>
            <p:nvPr/>
          </p:nvSpPr>
          <p:spPr>
            <a:xfrm>
              <a:off x="5640275" y="2616375"/>
              <a:ext cx="8650" cy="3450"/>
            </a:xfrm>
            <a:custGeom>
              <a:avLst/>
              <a:gdLst/>
              <a:ahLst/>
              <a:cxnLst/>
              <a:rect l="l" t="t" r="r" b="b"/>
              <a:pathLst>
                <a:path w="346" h="138" extrusionOk="0">
                  <a:moveTo>
                    <a:pt x="67" y="0"/>
                  </a:moveTo>
                  <a:cubicBezTo>
                    <a:pt x="45" y="0"/>
                    <a:pt x="23" y="2"/>
                    <a:pt x="1" y="6"/>
                  </a:cubicBezTo>
                  <a:cubicBezTo>
                    <a:pt x="51" y="108"/>
                    <a:pt x="132" y="137"/>
                    <a:pt x="226" y="137"/>
                  </a:cubicBezTo>
                  <a:cubicBezTo>
                    <a:pt x="264" y="137"/>
                    <a:pt x="304" y="132"/>
                    <a:pt x="346" y="125"/>
                  </a:cubicBezTo>
                  <a:cubicBezTo>
                    <a:pt x="267" y="47"/>
                    <a:pt x="172" y="0"/>
                    <a:pt x="6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64" name="Google Shape;5164;p32"/>
            <p:cNvSpPr/>
            <p:nvPr/>
          </p:nvSpPr>
          <p:spPr>
            <a:xfrm>
              <a:off x="5405125" y="2398350"/>
              <a:ext cx="3600" cy="2100"/>
            </a:xfrm>
            <a:custGeom>
              <a:avLst/>
              <a:gdLst/>
              <a:ahLst/>
              <a:cxnLst/>
              <a:rect l="l" t="t" r="r" b="b"/>
              <a:pathLst>
                <a:path w="144" h="84" extrusionOk="0">
                  <a:moveTo>
                    <a:pt x="48" y="0"/>
                  </a:moveTo>
                  <a:lnTo>
                    <a:pt x="1" y="36"/>
                  </a:lnTo>
                  <a:cubicBezTo>
                    <a:pt x="24" y="60"/>
                    <a:pt x="72" y="72"/>
                    <a:pt x="108" y="83"/>
                  </a:cubicBezTo>
                  <a:cubicBezTo>
                    <a:pt x="120" y="83"/>
                    <a:pt x="132" y="60"/>
                    <a:pt x="143" y="36"/>
                  </a:cubicBezTo>
                  <a:cubicBezTo>
                    <a:pt x="120" y="24"/>
                    <a:pt x="72" y="12"/>
                    <a:pt x="4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65" name="Google Shape;5165;p32"/>
            <p:cNvSpPr/>
            <p:nvPr/>
          </p:nvSpPr>
          <p:spPr>
            <a:xfrm>
              <a:off x="5884350" y="2638325"/>
              <a:ext cx="7175" cy="2700"/>
            </a:xfrm>
            <a:custGeom>
              <a:avLst/>
              <a:gdLst/>
              <a:ahLst/>
              <a:cxnLst/>
              <a:rect l="l" t="t" r="r" b="b"/>
              <a:pathLst>
                <a:path w="287" h="108" extrusionOk="0">
                  <a:moveTo>
                    <a:pt x="135" y="1"/>
                  </a:moveTo>
                  <a:cubicBezTo>
                    <a:pt x="87" y="1"/>
                    <a:pt x="42" y="4"/>
                    <a:pt x="1" y="9"/>
                  </a:cubicBezTo>
                  <a:cubicBezTo>
                    <a:pt x="42" y="75"/>
                    <a:pt x="90" y="108"/>
                    <a:pt x="139" y="108"/>
                  </a:cubicBezTo>
                  <a:cubicBezTo>
                    <a:pt x="188" y="108"/>
                    <a:pt x="239" y="75"/>
                    <a:pt x="286" y="9"/>
                  </a:cubicBezTo>
                  <a:cubicBezTo>
                    <a:pt x="233" y="4"/>
                    <a:pt x="182" y="1"/>
                    <a:pt x="13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66" name="Google Shape;5166;p32"/>
            <p:cNvSpPr/>
            <p:nvPr/>
          </p:nvSpPr>
          <p:spPr>
            <a:xfrm>
              <a:off x="5428650" y="2426925"/>
              <a:ext cx="3600" cy="6575"/>
            </a:xfrm>
            <a:custGeom>
              <a:avLst/>
              <a:gdLst/>
              <a:ahLst/>
              <a:cxnLst/>
              <a:rect l="l" t="t" r="r" b="b"/>
              <a:pathLst>
                <a:path w="144" h="263" extrusionOk="0">
                  <a:moveTo>
                    <a:pt x="143" y="0"/>
                  </a:moveTo>
                  <a:cubicBezTo>
                    <a:pt x="95" y="0"/>
                    <a:pt x="36" y="0"/>
                    <a:pt x="0" y="12"/>
                  </a:cubicBezTo>
                  <a:lnTo>
                    <a:pt x="0" y="250"/>
                  </a:lnTo>
                  <a:cubicBezTo>
                    <a:pt x="36" y="250"/>
                    <a:pt x="95" y="262"/>
                    <a:pt x="143" y="262"/>
                  </a:cubicBezTo>
                  <a:lnTo>
                    <a:pt x="143"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67" name="Google Shape;5167;p32"/>
            <p:cNvSpPr/>
            <p:nvPr/>
          </p:nvSpPr>
          <p:spPr>
            <a:xfrm>
              <a:off x="5463775" y="2425800"/>
              <a:ext cx="7450" cy="3425"/>
            </a:xfrm>
            <a:custGeom>
              <a:avLst/>
              <a:gdLst/>
              <a:ahLst/>
              <a:cxnLst/>
              <a:rect l="l" t="t" r="r" b="b"/>
              <a:pathLst>
                <a:path w="298" h="137" extrusionOk="0">
                  <a:moveTo>
                    <a:pt x="91" y="0"/>
                  </a:moveTo>
                  <a:cubicBezTo>
                    <a:pt x="62" y="0"/>
                    <a:pt x="32" y="3"/>
                    <a:pt x="0" y="9"/>
                  </a:cubicBezTo>
                  <a:cubicBezTo>
                    <a:pt x="43" y="94"/>
                    <a:pt x="103" y="137"/>
                    <a:pt x="182" y="137"/>
                  </a:cubicBezTo>
                  <a:cubicBezTo>
                    <a:pt x="214" y="137"/>
                    <a:pt x="248" y="130"/>
                    <a:pt x="286" y="117"/>
                  </a:cubicBezTo>
                  <a:lnTo>
                    <a:pt x="298" y="57"/>
                  </a:lnTo>
                  <a:cubicBezTo>
                    <a:pt x="237" y="22"/>
                    <a:pt x="169" y="0"/>
                    <a:pt x="9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68" name="Google Shape;5168;p32"/>
            <p:cNvSpPr/>
            <p:nvPr/>
          </p:nvSpPr>
          <p:spPr>
            <a:xfrm>
              <a:off x="5456325" y="2547950"/>
              <a:ext cx="4200" cy="4600"/>
            </a:xfrm>
            <a:custGeom>
              <a:avLst/>
              <a:gdLst/>
              <a:ahLst/>
              <a:cxnLst/>
              <a:rect l="l" t="t" r="r" b="b"/>
              <a:pathLst>
                <a:path w="168" h="184" extrusionOk="0">
                  <a:moveTo>
                    <a:pt x="72" y="0"/>
                  </a:moveTo>
                  <a:cubicBezTo>
                    <a:pt x="61" y="0"/>
                    <a:pt x="49" y="2"/>
                    <a:pt x="36" y="5"/>
                  </a:cubicBezTo>
                  <a:cubicBezTo>
                    <a:pt x="48" y="65"/>
                    <a:pt x="0" y="172"/>
                    <a:pt x="120" y="184"/>
                  </a:cubicBezTo>
                  <a:cubicBezTo>
                    <a:pt x="120" y="184"/>
                    <a:pt x="155" y="76"/>
                    <a:pt x="167" y="29"/>
                  </a:cubicBezTo>
                  <a:cubicBezTo>
                    <a:pt x="132" y="11"/>
                    <a:pt x="104" y="0"/>
                    <a:pt x="7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69" name="Google Shape;5169;p32"/>
            <p:cNvSpPr/>
            <p:nvPr/>
          </p:nvSpPr>
          <p:spPr>
            <a:xfrm>
              <a:off x="5611100" y="2584375"/>
              <a:ext cx="3900" cy="3600"/>
            </a:xfrm>
            <a:custGeom>
              <a:avLst/>
              <a:gdLst/>
              <a:ahLst/>
              <a:cxnLst/>
              <a:rect l="l" t="t" r="r" b="b"/>
              <a:pathLst>
                <a:path w="156" h="144" extrusionOk="0">
                  <a:moveTo>
                    <a:pt x="1" y="1"/>
                  </a:moveTo>
                  <a:lnTo>
                    <a:pt x="156" y="143"/>
                  </a:lnTo>
                  <a:cubicBezTo>
                    <a:pt x="108" y="96"/>
                    <a:pt x="60" y="36"/>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70" name="Google Shape;5170;p32"/>
            <p:cNvSpPr/>
            <p:nvPr/>
          </p:nvSpPr>
          <p:spPr>
            <a:xfrm>
              <a:off x="5227725" y="2417700"/>
              <a:ext cx="2100" cy="1500"/>
            </a:xfrm>
            <a:custGeom>
              <a:avLst/>
              <a:gdLst/>
              <a:ahLst/>
              <a:cxnLst/>
              <a:rect l="l" t="t" r="r" b="b"/>
              <a:pathLst>
                <a:path w="84" h="60" extrusionOk="0">
                  <a:moveTo>
                    <a:pt x="24" y="0"/>
                  </a:moveTo>
                  <a:cubicBezTo>
                    <a:pt x="24" y="0"/>
                    <a:pt x="12" y="36"/>
                    <a:pt x="0" y="60"/>
                  </a:cubicBezTo>
                  <a:cubicBezTo>
                    <a:pt x="72" y="36"/>
                    <a:pt x="84" y="12"/>
                    <a:pt x="2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71" name="Google Shape;5171;p32"/>
            <p:cNvSpPr/>
            <p:nvPr/>
          </p:nvSpPr>
          <p:spPr>
            <a:xfrm>
              <a:off x="5242600" y="2351300"/>
              <a:ext cx="3300" cy="3900"/>
            </a:xfrm>
            <a:custGeom>
              <a:avLst/>
              <a:gdLst/>
              <a:ahLst/>
              <a:cxnLst/>
              <a:rect l="l" t="t" r="r" b="b"/>
              <a:pathLst>
                <a:path w="132" h="156" extrusionOk="0">
                  <a:moveTo>
                    <a:pt x="132" y="1"/>
                  </a:moveTo>
                  <a:lnTo>
                    <a:pt x="132" y="1"/>
                  </a:lnTo>
                  <a:cubicBezTo>
                    <a:pt x="60" y="13"/>
                    <a:pt x="13" y="72"/>
                    <a:pt x="1" y="156"/>
                  </a:cubicBezTo>
                  <a:cubicBezTo>
                    <a:pt x="84" y="132"/>
                    <a:pt x="132" y="72"/>
                    <a:pt x="13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72" name="Google Shape;5172;p32"/>
            <p:cNvSpPr/>
            <p:nvPr/>
          </p:nvSpPr>
          <p:spPr>
            <a:xfrm>
              <a:off x="5253025" y="2340300"/>
              <a:ext cx="4775" cy="3600"/>
            </a:xfrm>
            <a:custGeom>
              <a:avLst/>
              <a:gdLst/>
              <a:ahLst/>
              <a:cxnLst/>
              <a:rect l="l" t="t" r="r" b="b"/>
              <a:pathLst>
                <a:path w="191" h="144" extrusionOk="0">
                  <a:moveTo>
                    <a:pt x="143" y="0"/>
                  </a:moveTo>
                  <a:lnTo>
                    <a:pt x="143" y="0"/>
                  </a:lnTo>
                  <a:cubicBezTo>
                    <a:pt x="72" y="24"/>
                    <a:pt x="12" y="72"/>
                    <a:pt x="1" y="143"/>
                  </a:cubicBezTo>
                  <a:cubicBezTo>
                    <a:pt x="36" y="143"/>
                    <a:pt x="84" y="143"/>
                    <a:pt x="131" y="131"/>
                  </a:cubicBezTo>
                  <a:cubicBezTo>
                    <a:pt x="191" y="84"/>
                    <a:pt x="191" y="36"/>
                    <a:pt x="14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73" name="Google Shape;5173;p32"/>
            <p:cNvSpPr/>
            <p:nvPr/>
          </p:nvSpPr>
          <p:spPr>
            <a:xfrm>
              <a:off x="5249150" y="2344175"/>
              <a:ext cx="3900" cy="3600"/>
            </a:xfrm>
            <a:custGeom>
              <a:avLst/>
              <a:gdLst/>
              <a:ahLst/>
              <a:cxnLst/>
              <a:rect l="l" t="t" r="r" b="b"/>
              <a:pathLst>
                <a:path w="156" h="144" extrusionOk="0">
                  <a:moveTo>
                    <a:pt x="156" y="0"/>
                  </a:moveTo>
                  <a:lnTo>
                    <a:pt x="156" y="0"/>
                  </a:lnTo>
                  <a:cubicBezTo>
                    <a:pt x="72" y="24"/>
                    <a:pt x="36" y="60"/>
                    <a:pt x="1" y="143"/>
                  </a:cubicBezTo>
                  <a:cubicBezTo>
                    <a:pt x="96" y="119"/>
                    <a:pt x="132" y="84"/>
                    <a:pt x="15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74" name="Google Shape;5174;p32"/>
            <p:cNvSpPr/>
            <p:nvPr/>
          </p:nvSpPr>
          <p:spPr>
            <a:xfrm>
              <a:off x="5245875" y="2347750"/>
              <a:ext cx="3300" cy="3575"/>
            </a:xfrm>
            <a:custGeom>
              <a:avLst/>
              <a:gdLst/>
              <a:ahLst/>
              <a:cxnLst/>
              <a:rect l="l" t="t" r="r" b="b"/>
              <a:pathLst>
                <a:path w="132" h="143" extrusionOk="0">
                  <a:moveTo>
                    <a:pt x="132" y="0"/>
                  </a:moveTo>
                  <a:cubicBezTo>
                    <a:pt x="60" y="12"/>
                    <a:pt x="13" y="72"/>
                    <a:pt x="1" y="143"/>
                  </a:cubicBezTo>
                  <a:cubicBezTo>
                    <a:pt x="48" y="83"/>
                    <a:pt x="84" y="36"/>
                    <a:pt x="13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75" name="Google Shape;5175;p32"/>
            <p:cNvSpPr/>
            <p:nvPr/>
          </p:nvSpPr>
          <p:spPr>
            <a:xfrm>
              <a:off x="5363450" y="2512350"/>
              <a:ext cx="4200" cy="3000"/>
            </a:xfrm>
            <a:custGeom>
              <a:avLst/>
              <a:gdLst/>
              <a:ahLst/>
              <a:cxnLst/>
              <a:rect l="l" t="t" r="r" b="b"/>
              <a:pathLst>
                <a:path w="168" h="120" extrusionOk="0">
                  <a:moveTo>
                    <a:pt x="167" y="0"/>
                  </a:moveTo>
                  <a:cubicBezTo>
                    <a:pt x="108" y="0"/>
                    <a:pt x="60" y="24"/>
                    <a:pt x="1" y="24"/>
                  </a:cubicBezTo>
                  <a:cubicBezTo>
                    <a:pt x="60" y="60"/>
                    <a:pt x="108" y="95"/>
                    <a:pt x="144" y="119"/>
                  </a:cubicBezTo>
                  <a:cubicBezTo>
                    <a:pt x="144" y="84"/>
                    <a:pt x="167" y="48"/>
                    <a:pt x="16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76" name="Google Shape;5176;p32"/>
            <p:cNvSpPr/>
            <p:nvPr/>
          </p:nvSpPr>
          <p:spPr>
            <a:xfrm>
              <a:off x="5374475" y="2494475"/>
              <a:ext cx="3900" cy="2025"/>
            </a:xfrm>
            <a:custGeom>
              <a:avLst/>
              <a:gdLst/>
              <a:ahLst/>
              <a:cxnLst/>
              <a:rect l="l" t="t" r="r" b="b"/>
              <a:pathLst>
                <a:path w="156" h="81" extrusionOk="0">
                  <a:moveTo>
                    <a:pt x="0" y="1"/>
                  </a:moveTo>
                  <a:cubicBezTo>
                    <a:pt x="24" y="37"/>
                    <a:pt x="36" y="48"/>
                    <a:pt x="48" y="60"/>
                  </a:cubicBezTo>
                  <a:cubicBezTo>
                    <a:pt x="66" y="74"/>
                    <a:pt x="84" y="80"/>
                    <a:pt x="100" y="80"/>
                  </a:cubicBezTo>
                  <a:cubicBezTo>
                    <a:pt x="126" y="80"/>
                    <a:pt x="148" y="62"/>
                    <a:pt x="155" y="25"/>
                  </a:cubicBezTo>
                  <a:cubicBezTo>
                    <a:pt x="107" y="1"/>
                    <a:pt x="60" y="1"/>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77" name="Google Shape;5177;p32"/>
            <p:cNvSpPr/>
            <p:nvPr/>
          </p:nvSpPr>
          <p:spPr>
            <a:xfrm>
              <a:off x="5278325" y="2379300"/>
              <a:ext cx="3300" cy="2675"/>
            </a:xfrm>
            <a:custGeom>
              <a:avLst/>
              <a:gdLst/>
              <a:ahLst/>
              <a:cxnLst/>
              <a:rect l="l" t="t" r="r" b="b"/>
              <a:pathLst>
                <a:path w="132" h="107" extrusionOk="0">
                  <a:moveTo>
                    <a:pt x="1" y="0"/>
                  </a:moveTo>
                  <a:cubicBezTo>
                    <a:pt x="15" y="51"/>
                    <a:pt x="34" y="107"/>
                    <a:pt x="63" y="107"/>
                  </a:cubicBezTo>
                  <a:cubicBezTo>
                    <a:pt x="81" y="107"/>
                    <a:pt x="104" y="84"/>
                    <a:pt x="132" y="24"/>
                  </a:cubicBezTo>
                  <a:cubicBezTo>
                    <a:pt x="84" y="0"/>
                    <a:pt x="36" y="0"/>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78" name="Google Shape;5178;p32"/>
            <p:cNvSpPr/>
            <p:nvPr/>
          </p:nvSpPr>
          <p:spPr>
            <a:xfrm>
              <a:off x="5262550" y="2331675"/>
              <a:ext cx="5675" cy="5975"/>
            </a:xfrm>
            <a:custGeom>
              <a:avLst/>
              <a:gdLst/>
              <a:ahLst/>
              <a:cxnLst/>
              <a:rect l="l" t="t" r="r" b="b"/>
              <a:pathLst>
                <a:path w="227" h="239" extrusionOk="0">
                  <a:moveTo>
                    <a:pt x="155" y="0"/>
                  </a:moveTo>
                  <a:cubicBezTo>
                    <a:pt x="120" y="12"/>
                    <a:pt x="96" y="48"/>
                    <a:pt x="60" y="60"/>
                  </a:cubicBezTo>
                  <a:cubicBezTo>
                    <a:pt x="12" y="107"/>
                    <a:pt x="1" y="143"/>
                    <a:pt x="1" y="203"/>
                  </a:cubicBezTo>
                  <a:cubicBezTo>
                    <a:pt x="12" y="226"/>
                    <a:pt x="48" y="226"/>
                    <a:pt x="72" y="238"/>
                  </a:cubicBezTo>
                  <a:cubicBezTo>
                    <a:pt x="131" y="191"/>
                    <a:pt x="179" y="131"/>
                    <a:pt x="227" y="84"/>
                  </a:cubicBezTo>
                  <a:cubicBezTo>
                    <a:pt x="191" y="60"/>
                    <a:pt x="167" y="48"/>
                    <a:pt x="15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79" name="Google Shape;5179;p32"/>
            <p:cNvSpPr/>
            <p:nvPr/>
          </p:nvSpPr>
          <p:spPr>
            <a:xfrm>
              <a:off x="5258975" y="2335825"/>
              <a:ext cx="5375" cy="5400"/>
            </a:xfrm>
            <a:custGeom>
              <a:avLst/>
              <a:gdLst/>
              <a:ahLst/>
              <a:cxnLst/>
              <a:rect l="l" t="t" r="r" b="b"/>
              <a:pathLst>
                <a:path w="215" h="216" extrusionOk="0">
                  <a:moveTo>
                    <a:pt x="144" y="1"/>
                  </a:moveTo>
                  <a:cubicBezTo>
                    <a:pt x="120" y="1"/>
                    <a:pt x="84" y="13"/>
                    <a:pt x="60" y="37"/>
                  </a:cubicBezTo>
                  <a:cubicBezTo>
                    <a:pt x="13" y="84"/>
                    <a:pt x="1" y="132"/>
                    <a:pt x="1" y="191"/>
                  </a:cubicBezTo>
                  <a:cubicBezTo>
                    <a:pt x="13" y="203"/>
                    <a:pt x="36" y="203"/>
                    <a:pt x="72" y="215"/>
                  </a:cubicBezTo>
                  <a:lnTo>
                    <a:pt x="215" y="72"/>
                  </a:lnTo>
                  <a:lnTo>
                    <a:pt x="191" y="25"/>
                  </a:lnTo>
                  <a:cubicBezTo>
                    <a:pt x="191" y="13"/>
                    <a:pt x="179" y="1"/>
                    <a:pt x="14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80" name="Google Shape;5180;p32"/>
            <p:cNvSpPr/>
            <p:nvPr/>
          </p:nvSpPr>
          <p:spPr>
            <a:xfrm>
              <a:off x="5256300" y="2339400"/>
              <a:ext cx="4500" cy="4500"/>
            </a:xfrm>
            <a:custGeom>
              <a:avLst/>
              <a:gdLst/>
              <a:ahLst/>
              <a:cxnLst/>
              <a:rect l="l" t="t" r="r" b="b"/>
              <a:pathLst>
                <a:path w="180" h="180" extrusionOk="0">
                  <a:moveTo>
                    <a:pt x="108" y="1"/>
                  </a:moveTo>
                  <a:cubicBezTo>
                    <a:pt x="72" y="1"/>
                    <a:pt x="48" y="13"/>
                    <a:pt x="12" y="48"/>
                  </a:cubicBezTo>
                  <a:cubicBezTo>
                    <a:pt x="12" y="84"/>
                    <a:pt x="12" y="132"/>
                    <a:pt x="0" y="179"/>
                  </a:cubicBezTo>
                  <a:cubicBezTo>
                    <a:pt x="60" y="132"/>
                    <a:pt x="120" y="108"/>
                    <a:pt x="179" y="72"/>
                  </a:cubicBezTo>
                  <a:lnTo>
                    <a:pt x="143" y="36"/>
                  </a:lnTo>
                  <a:cubicBezTo>
                    <a:pt x="143" y="13"/>
                    <a:pt x="131" y="1"/>
                    <a:pt x="10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81" name="Google Shape;5181;p32"/>
            <p:cNvSpPr/>
            <p:nvPr/>
          </p:nvSpPr>
          <p:spPr>
            <a:xfrm>
              <a:off x="5274450" y="2333150"/>
              <a:ext cx="3300" cy="3600"/>
            </a:xfrm>
            <a:custGeom>
              <a:avLst/>
              <a:gdLst/>
              <a:ahLst/>
              <a:cxnLst/>
              <a:rect l="l" t="t" r="r" b="b"/>
              <a:pathLst>
                <a:path w="132" h="144" extrusionOk="0">
                  <a:moveTo>
                    <a:pt x="132" y="1"/>
                  </a:moveTo>
                  <a:lnTo>
                    <a:pt x="132" y="1"/>
                  </a:lnTo>
                  <a:cubicBezTo>
                    <a:pt x="60" y="13"/>
                    <a:pt x="13" y="72"/>
                    <a:pt x="1" y="144"/>
                  </a:cubicBezTo>
                  <a:cubicBezTo>
                    <a:pt x="72" y="132"/>
                    <a:pt x="120" y="72"/>
                    <a:pt x="13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82" name="Google Shape;5182;p32"/>
            <p:cNvSpPr/>
            <p:nvPr/>
          </p:nvSpPr>
          <p:spPr>
            <a:xfrm>
              <a:off x="5269700" y="2325600"/>
              <a:ext cx="5675" cy="4900"/>
            </a:xfrm>
            <a:custGeom>
              <a:avLst/>
              <a:gdLst/>
              <a:ahLst/>
              <a:cxnLst/>
              <a:rect l="l" t="t" r="r" b="b"/>
              <a:pathLst>
                <a:path w="227" h="196" extrusionOk="0">
                  <a:moveTo>
                    <a:pt x="106" y="0"/>
                  </a:moveTo>
                  <a:cubicBezTo>
                    <a:pt x="39" y="0"/>
                    <a:pt x="9" y="54"/>
                    <a:pt x="0" y="136"/>
                  </a:cubicBezTo>
                  <a:cubicBezTo>
                    <a:pt x="24" y="148"/>
                    <a:pt x="48" y="184"/>
                    <a:pt x="72" y="196"/>
                  </a:cubicBezTo>
                  <a:cubicBezTo>
                    <a:pt x="119" y="136"/>
                    <a:pt x="179" y="88"/>
                    <a:pt x="226" y="53"/>
                  </a:cubicBezTo>
                  <a:lnTo>
                    <a:pt x="179" y="17"/>
                  </a:lnTo>
                  <a:cubicBezTo>
                    <a:pt x="151" y="6"/>
                    <a:pt x="126" y="0"/>
                    <a:pt x="10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83" name="Google Shape;5183;p32"/>
            <p:cNvSpPr/>
            <p:nvPr/>
          </p:nvSpPr>
          <p:spPr>
            <a:xfrm>
              <a:off x="5271175" y="2336725"/>
              <a:ext cx="3300" cy="3900"/>
            </a:xfrm>
            <a:custGeom>
              <a:avLst/>
              <a:gdLst/>
              <a:ahLst/>
              <a:cxnLst/>
              <a:rect l="l" t="t" r="r" b="b"/>
              <a:pathLst>
                <a:path w="132" h="156" extrusionOk="0">
                  <a:moveTo>
                    <a:pt x="132" y="1"/>
                  </a:moveTo>
                  <a:cubicBezTo>
                    <a:pt x="60" y="24"/>
                    <a:pt x="13" y="84"/>
                    <a:pt x="1" y="155"/>
                  </a:cubicBezTo>
                  <a:cubicBezTo>
                    <a:pt x="72" y="143"/>
                    <a:pt x="120" y="96"/>
                    <a:pt x="13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84" name="Google Shape;5184;p32"/>
            <p:cNvSpPr/>
            <p:nvPr/>
          </p:nvSpPr>
          <p:spPr>
            <a:xfrm>
              <a:off x="5266575" y="2329150"/>
              <a:ext cx="4925" cy="4625"/>
            </a:xfrm>
            <a:custGeom>
              <a:avLst/>
              <a:gdLst/>
              <a:ahLst/>
              <a:cxnLst/>
              <a:rect l="l" t="t" r="r" b="b"/>
              <a:pathLst>
                <a:path w="197" h="185" extrusionOk="0">
                  <a:moveTo>
                    <a:pt x="122" y="0"/>
                  </a:moveTo>
                  <a:cubicBezTo>
                    <a:pt x="29" y="0"/>
                    <a:pt x="0" y="51"/>
                    <a:pt x="30" y="161"/>
                  </a:cubicBezTo>
                  <a:lnTo>
                    <a:pt x="66" y="185"/>
                  </a:lnTo>
                  <a:lnTo>
                    <a:pt x="197" y="54"/>
                  </a:lnTo>
                  <a:lnTo>
                    <a:pt x="185" y="6"/>
                  </a:lnTo>
                  <a:cubicBezTo>
                    <a:pt x="161" y="2"/>
                    <a:pt x="140" y="0"/>
                    <a:pt x="12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85" name="Google Shape;5185;p32"/>
            <p:cNvSpPr/>
            <p:nvPr/>
          </p:nvSpPr>
          <p:spPr>
            <a:xfrm>
              <a:off x="5319700" y="2500525"/>
              <a:ext cx="5075" cy="4400"/>
            </a:xfrm>
            <a:custGeom>
              <a:avLst/>
              <a:gdLst/>
              <a:ahLst/>
              <a:cxnLst/>
              <a:rect l="l" t="t" r="r" b="b"/>
              <a:pathLst>
                <a:path w="203" h="176" extrusionOk="0">
                  <a:moveTo>
                    <a:pt x="105" y="1"/>
                  </a:moveTo>
                  <a:cubicBezTo>
                    <a:pt x="86" y="1"/>
                    <a:pt x="66" y="7"/>
                    <a:pt x="48" y="21"/>
                  </a:cubicBezTo>
                  <a:cubicBezTo>
                    <a:pt x="1" y="80"/>
                    <a:pt x="1" y="140"/>
                    <a:pt x="60" y="176"/>
                  </a:cubicBezTo>
                  <a:lnTo>
                    <a:pt x="203" y="176"/>
                  </a:lnTo>
                  <a:lnTo>
                    <a:pt x="203" y="57"/>
                  </a:lnTo>
                  <a:cubicBezTo>
                    <a:pt x="173" y="19"/>
                    <a:pt x="139" y="1"/>
                    <a:pt x="10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86" name="Google Shape;5186;p32"/>
            <p:cNvSpPr/>
            <p:nvPr/>
          </p:nvSpPr>
          <p:spPr>
            <a:xfrm>
              <a:off x="5306000" y="2308150"/>
              <a:ext cx="4200" cy="3225"/>
            </a:xfrm>
            <a:custGeom>
              <a:avLst/>
              <a:gdLst/>
              <a:ahLst/>
              <a:cxnLst/>
              <a:rect l="l" t="t" r="r" b="b"/>
              <a:pathLst>
                <a:path w="168" h="129" extrusionOk="0">
                  <a:moveTo>
                    <a:pt x="1" y="1"/>
                  </a:moveTo>
                  <a:lnTo>
                    <a:pt x="1" y="1"/>
                  </a:lnTo>
                  <a:cubicBezTo>
                    <a:pt x="25" y="48"/>
                    <a:pt x="37" y="72"/>
                    <a:pt x="37" y="120"/>
                  </a:cubicBezTo>
                  <a:cubicBezTo>
                    <a:pt x="60" y="126"/>
                    <a:pt x="81" y="129"/>
                    <a:pt x="102" y="129"/>
                  </a:cubicBezTo>
                  <a:cubicBezTo>
                    <a:pt x="123" y="129"/>
                    <a:pt x="144" y="126"/>
                    <a:pt x="168" y="120"/>
                  </a:cubicBezTo>
                  <a:cubicBezTo>
                    <a:pt x="144" y="48"/>
                    <a:pt x="84" y="12"/>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87" name="Google Shape;5187;p32"/>
            <p:cNvSpPr/>
            <p:nvPr/>
          </p:nvSpPr>
          <p:spPr>
            <a:xfrm>
              <a:off x="5317325" y="2500525"/>
              <a:ext cx="3600" cy="4700"/>
            </a:xfrm>
            <a:custGeom>
              <a:avLst/>
              <a:gdLst/>
              <a:ahLst/>
              <a:cxnLst/>
              <a:rect l="l" t="t" r="r" b="b"/>
              <a:pathLst>
                <a:path w="144" h="188" extrusionOk="0">
                  <a:moveTo>
                    <a:pt x="65" y="1"/>
                  </a:moveTo>
                  <a:cubicBezTo>
                    <a:pt x="45" y="1"/>
                    <a:pt x="23" y="7"/>
                    <a:pt x="0" y="21"/>
                  </a:cubicBezTo>
                  <a:lnTo>
                    <a:pt x="0" y="57"/>
                  </a:lnTo>
                  <a:lnTo>
                    <a:pt x="0" y="187"/>
                  </a:lnTo>
                  <a:lnTo>
                    <a:pt x="143" y="187"/>
                  </a:lnTo>
                  <a:lnTo>
                    <a:pt x="143" y="57"/>
                  </a:lnTo>
                  <a:cubicBezTo>
                    <a:pt x="128" y="19"/>
                    <a:pt x="99" y="1"/>
                    <a:pt x="6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88" name="Google Shape;5188;p32"/>
            <p:cNvSpPr/>
            <p:nvPr/>
          </p:nvSpPr>
          <p:spPr>
            <a:xfrm>
              <a:off x="5776300" y="2512950"/>
              <a:ext cx="3900" cy="1600"/>
            </a:xfrm>
            <a:custGeom>
              <a:avLst/>
              <a:gdLst/>
              <a:ahLst/>
              <a:cxnLst/>
              <a:rect l="l" t="t" r="r" b="b"/>
              <a:pathLst>
                <a:path w="156" h="64" extrusionOk="0">
                  <a:moveTo>
                    <a:pt x="1" y="0"/>
                  </a:moveTo>
                  <a:cubicBezTo>
                    <a:pt x="25" y="12"/>
                    <a:pt x="36" y="36"/>
                    <a:pt x="48" y="60"/>
                  </a:cubicBezTo>
                  <a:cubicBezTo>
                    <a:pt x="59" y="62"/>
                    <a:pt x="70" y="64"/>
                    <a:pt x="80" y="64"/>
                  </a:cubicBezTo>
                  <a:cubicBezTo>
                    <a:pt x="116" y="64"/>
                    <a:pt x="146" y="46"/>
                    <a:pt x="15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89" name="Google Shape;5189;p32"/>
            <p:cNvSpPr/>
            <p:nvPr/>
          </p:nvSpPr>
          <p:spPr>
            <a:xfrm>
              <a:off x="5819475" y="2512650"/>
              <a:ext cx="3875" cy="1500"/>
            </a:xfrm>
            <a:custGeom>
              <a:avLst/>
              <a:gdLst/>
              <a:ahLst/>
              <a:cxnLst/>
              <a:rect l="l" t="t" r="r" b="b"/>
              <a:pathLst>
                <a:path w="155" h="60" extrusionOk="0">
                  <a:moveTo>
                    <a:pt x="155" y="0"/>
                  </a:moveTo>
                  <a:cubicBezTo>
                    <a:pt x="107" y="0"/>
                    <a:pt x="48" y="24"/>
                    <a:pt x="0" y="24"/>
                  </a:cubicBezTo>
                  <a:lnTo>
                    <a:pt x="48" y="60"/>
                  </a:lnTo>
                  <a:cubicBezTo>
                    <a:pt x="95" y="48"/>
                    <a:pt x="119" y="36"/>
                    <a:pt x="15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90" name="Google Shape;5190;p32"/>
            <p:cNvSpPr/>
            <p:nvPr/>
          </p:nvSpPr>
          <p:spPr>
            <a:xfrm>
              <a:off x="5819475" y="2559375"/>
              <a:ext cx="3875" cy="3300"/>
            </a:xfrm>
            <a:custGeom>
              <a:avLst/>
              <a:gdLst/>
              <a:ahLst/>
              <a:cxnLst/>
              <a:rect l="l" t="t" r="r" b="b"/>
              <a:pathLst>
                <a:path w="155" h="132" extrusionOk="0">
                  <a:moveTo>
                    <a:pt x="155" y="0"/>
                  </a:moveTo>
                  <a:cubicBezTo>
                    <a:pt x="60" y="0"/>
                    <a:pt x="24" y="48"/>
                    <a:pt x="0" y="131"/>
                  </a:cubicBezTo>
                  <a:cubicBezTo>
                    <a:pt x="48" y="84"/>
                    <a:pt x="107" y="48"/>
                    <a:pt x="15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91" name="Google Shape;5191;p32"/>
            <p:cNvSpPr/>
            <p:nvPr/>
          </p:nvSpPr>
          <p:spPr>
            <a:xfrm>
              <a:off x="5859050" y="2512950"/>
              <a:ext cx="3600" cy="3300"/>
            </a:xfrm>
            <a:custGeom>
              <a:avLst/>
              <a:gdLst/>
              <a:ahLst/>
              <a:cxnLst/>
              <a:rect l="l" t="t" r="r" b="b"/>
              <a:pathLst>
                <a:path w="144" h="132" extrusionOk="0">
                  <a:moveTo>
                    <a:pt x="1" y="0"/>
                  </a:moveTo>
                  <a:lnTo>
                    <a:pt x="1" y="131"/>
                  </a:lnTo>
                  <a:lnTo>
                    <a:pt x="144" y="131"/>
                  </a:lnTo>
                  <a:cubicBezTo>
                    <a:pt x="120" y="60"/>
                    <a:pt x="84" y="0"/>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92" name="Google Shape;5192;p32"/>
            <p:cNvSpPr/>
            <p:nvPr/>
          </p:nvSpPr>
          <p:spPr>
            <a:xfrm>
              <a:off x="5856375" y="3881650"/>
              <a:ext cx="135750" cy="38450"/>
            </a:xfrm>
            <a:custGeom>
              <a:avLst/>
              <a:gdLst/>
              <a:ahLst/>
              <a:cxnLst/>
              <a:rect l="l" t="t" r="r" b="b"/>
              <a:pathLst>
                <a:path w="5430" h="1538" extrusionOk="0">
                  <a:moveTo>
                    <a:pt x="604" y="0"/>
                  </a:moveTo>
                  <a:cubicBezTo>
                    <a:pt x="434" y="0"/>
                    <a:pt x="267" y="37"/>
                    <a:pt x="108" y="164"/>
                  </a:cubicBezTo>
                  <a:cubicBezTo>
                    <a:pt x="0" y="497"/>
                    <a:pt x="429" y="497"/>
                    <a:pt x="465" y="735"/>
                  </a:cubicBezTo>
                  <a:cubicBezTo>
                    <a:pt x="512" y="806"/>
                    <a:pt x="596" y="830"/>
                    <a:pt x="667" y="890"/>
                  </a:cubicBezTo>
                  <a:cubicBezTo>
                    <a:pt x="822" y="937"/>
                    <a:pt x="953" y="985"/>
                    <a:pt x="1108" y="1033"/>
                  </a:cubicBezTo>
                  <a:cubicBezTo>
                    <a:pt x="2256" y="1222"/>
                    <a:pt x="3395" y="1537"/>
                    <a:pt x="4552" y="1537"/>
                  </a:cubicBezTo>
                  <a:cubicBezTo>
                    <a:pt x="4630" y="1537"/>
                    <a:pt x="4708" y="1536"/>
                    <a:pt x="4787" y="1533"/>
                  </a:cubicBezTo>
                  <a:cubicBezTo>
                    <a:pt x="5061" y="1509"/>
                    <a:pt x="5299" y="1426"/>
                    <a:pt x="5382" y="1128"/>
                  </a:cubicBezTo>
                  <a:cubicBezTo>
                    <a:pt x="5430" y="973"/>
                    <a:pt x="5418" y="818"/>
                    <a:pt x="5346" y="676"/>
                  </a:cubicBezTo>
                  <a:cubicBezTo>
                    <a:pt x="5227" y="497"/>
                    <a:pt x="5025" y="497"/>
                    <a:pt x="4834" y="473"/>
                  </a:cubicBezTo>
                  <a:cubicBezTo>
                    <a:pt x="3560" y="402"/>
                    <a:pt x="2275" y="271"/>
                    <a:pt x="1013" y="44"/>
                  </a:cubicBezTo>
                  <a:cubicBezTo>
                    <a:pt x="876" y="23"/>
                    <a:pt x="739" y="0"/>
                    <a:pt x="60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93" name="Google Shape;5193;p32"/>
            <p:cNvSpPr/>
            <p:nvPr/>
          </p:nvSpPr>
          <p:spPr>
            <a:xfrm>
              <a:off x="5908175" y="3921725"/>
              <a:ext cx="158975" cy="25575"/>
            </a:xfrm>
            <a:custGeom>
              <a:avLst/>
              <a:gdLst/>
              <a:ahLst/>
              <a:cxnLst/>
              <a:rect l="l" t="t" r="r" b="b"/>
              <a:pathLst>
                <a:path w="6359" h="1023" extrusionOk="0">
                  <a:moveTo>
                    <a:pt x="559" y="1"/>
                  </a:moveTo>
                  <a:cubicBezTo>
                    <a:pt x="379" y="1"/>
                    <a:pt x="200" y="42"/>
                    <a:pt x="24" y="168"/>
                  </a:cubicBezTo>
                  <a:cubicBezTo>
                    <a:pt x="36" y="335"/>
                    <a:pt x="0" y="513"/>
                    <a:pt x="191" y="597"/>
                  </a:cubicBezTo>
                  <a:cubicBezTo>
                    <a:pt x="235" y="579"/>
                    <a:pt x="278" y="571"/>
                    <a:pt x="319" y="571"/>
                  </a:cubicBezTo>
                  <a:cubicBezTo>
                    <a:pt x="497" y="571"/>
                    <a:pt x="648" y="710"/>
                    <a:pt x="822" y="739"/>
                  </a:cubicBezTo>
                  <a:cubicBezTo>
                    <a:pt x="869" y="739"/>
                    <a:pt x="953" y="751"/>
                    <a:pt x="1012" y="751"/>
                  </a:cubicBezTo>
                  <a:cubicBezTo>
                    <a:pt x="1357" y="811"/>
                    <a:pt x="1715" y="739"/>
                    <a:pt x="2036" y="870"/>
                  </a:cubicBezTo>
                  <a:cubicBezTo>
                    <a:pt x="2156" y="890"/>
                    <a:pt x="2277" y="896"/>
                    <a:pt x="2398" y="896"/>
                  </a:cubicBezTo>
                  <a:cubicBezTo>
                    <a:pt x="2633" y="896"/>
                    <a:pt x="2868" y="872"/>
                    <a:pt x="3100" y="872"/>
                  </a:cubicBezTo>
                  <a:cubicBezTo>
                    <a:pt x="3328" y="872"/>
                    <a:pt x="3554" y="896"/>
                    <a:pt x="3774" y="989"/>
                  </a:cubicBezTo>
                  <a:cubicBezTo>
                    <a:pt x="3929" y="1013"/>
                    <a:pt x="4096" y="1013"/>
                    <a:pt x="4239" y="1013"/>
                  </a:cubicBezTo>
                  <a:cubicBezTo>
                    <a:pt x="4272" y="1012"/>
                    <a:pt x="4306" y="1011"/>
                    <a:pt x="4340" y="1011"/>
                  </a:cubicBezTo>
                  <a:cubicBezTo>
                    <a:pt x="4429" y="1011"/>
                    <a:pt x="4520" y="1015"/>
                    <a:pt x="4612" y="1015"/>
                  </a:cubicBezTo>
                  <a:cubicBezTo>
                    <a:pt x="4761" y="1015"/>
                    <a:pt x="4913" y="1005"/>
                    <a:pt x="5060" y="954"/>
                  </a:cubicBezTo>
                  <a:cubicBezTo>
                    <a:pt x="5200" y="974"/>
                    <a:pt x="5323" y="1019"/>
                    <a:pt x="5457" y="1019"/>
                  </a:cubicBezTo>
                  <a:cubicBezTo>
                    <a:pt x="5483" y="1019"/>
                    <a:pt x="5510" y="1017"/>
                    <a:pt x="5537" y="1013"/>
                  </a:cubicBezTo>
                  <a:cubicBezTo>
                    <a:pt x="5566" y="1011"/>
                    <a:pt x="5595" y="1010"/>
                    <a:pt x="5624" y="1010"/>
                  </a:cubicBezTo>
                  <a:cubicBezTo>
                    <a:pt x="5730" y="1010"/>
                    <a:pt x="5836" y="1022"/>
                    <a:pt x="5940" y="1022"/>
                  </a:cubicBezTo>
                  <a:cubicBezTo>
                    <a:pt x="6089" y="1022"/>
                    <a:pt x="6232" y="997"/>
                    <a:pt x="6358" y="870"/>
                  </a:cubicBezTo>
                  <a:lnTo>
                    <a:pt x="6358" y="585"/>
                  </a:lnTo>
                  <a:cubicBezTo>
                    <a:pt x="6251" y="406"/>
                    <a:pt x="6072" y="335"/>
                    <a:pt x="5858" y="323"/>
                  </a:cubicBezTo>
                  <a:cubicBezTo>
                    <a:pt x="5632" y="275"/>
                    <a:pt x="5418" y="275"/>
                    <a:pt x="5191" y="275"/>
                  </a:cubicBezTo>
                  <a:lnTo>
                    <a:pt x="2977" y="275"/>
                  </a:lnTo>
                  <a:cubicBezTo>
                    <a:pt x="2739" y="275"/>
                    <a:pt x="2512" y="263"/>
                    <a:pt x="2286" y="180"/>
                  </a:cubicBezTo>
                  <a:cubicBezTo>
                    <a:pt x="2119" y="144"/>
                    <a:pt x="1977" y="120"/>
                    <a:pt x="1810" y="120"/>
                  </a:cubicBezTo>
                  <a:cubicBezTo>
                    <a:pt x="1733" y="139"/>
                    <a:pt x="1656" y="146"/>
                    <a:pt x="1578" y="146"/>
                  </a:cubicBezTo>
                  <a:cubicBezTo>
                    <a:pt x="1239" y="146"/>
                    <a:pt x="896" y="1"/>
                    <a:pt x="55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94" name="Google Shape;5194;p32"/>
            <p:cNvSpPr/>
            <p:nvPr/>
          </p:nvSpPr>
          <p:spPr>
            <a:xfrm>
              <a:off x="5765000" y="3799100"/>
              <a:ext cx="57175" cy="115525"/>
            </a:xfrm>
            <a:custGeom>
              <a:avLst/>
              <a:gdLst/>
              <a:ahLst/>
              <a:cxnLst/>
              <a:rect l="l" t="t" r="r" b="b"/>
              <a:pathLst>
                <a:path w="2287" h="4621" extrusionOk="0">
                  <a:moveTo>
                    <a:pt x="1077" y="5"/>
                  </a:moveTo>
                  <a:cubicBezTo>
                    <a:pt x="1038" y="5"/>
                    <a:pt x="1000" y="11"/>
                    <a:pt x="965" y="25"/>
                  </a:cubicBezTo>
                  <a:cubicBezTo>
                    <a:pt x="691" y="275"/>
                    <a:pt x="155" y="1"/>
                    <a:pt x="0" y="477"/>
                  </a:cubicBezTo>
                  <a:cubicBezTo>
                    <a:pt x="24" y="572"/>
                    <a:pt x="96" y="656"/>
                    <a:pt x="191" y="715"/>
                  </a:cubicBezTo>
                  <a:cubicBezTo>
                    <a:pt x="548" y="846"/>
                    <a:pt x="917" y="846"/>
                    <a:pt x="1274" y="977"/>
                  </a:cubicBezTo>
                  <a:cubicBezTo>
                    <a:pt x="1584" y="1334"/>
                    <a:pt x="1215" y="1703"/>
                    <a:pt x="1286" y="2084"/>
                  </a:cubicBezTo>
                  <a:cubicBezTo>
                    <a:pt x="1286" y="2323"/>
                    <a:pt x="1274" y="2561"/>
                    <a:pt x="1203" y="2799"/>
                  </a:cubicBezTo>
                  <a:cubicBezTo>
                    <a:pt x="1155" y="3001"/>
                    <a:pt x="1143" y="3216"/>
                    <a:pt x="1250" y="3418"/>
                  </a:cubicBezTo>
                  <a:cubicBezTo>
                    <a:pt x="1274" y="3477"/>
                    <a:pt x="1334" y="3525"/>
                    <a:pt x="1405" y="3525"/>
                  </a:cubicBezTo>
                  <a:cubicBezTo>
                    <a:pt x="1465" y="3477"/>
                    <a:pt x="1512" y="3406"/>
                    <a:pt x="1524" y="3335"/>
                  </a:cubicBezTo>
                  <a:lnTo>
                    <a:pt x="1524" y="3335"/>
                  </a:lnTo>
                  <a:cubicBezTo>
                    <a:pt x="1548" y="3418"/>
                    <a:pt x="1489" y="3454"/>
                    <a:pt x="1441" y="3513"/>
                  </a:cubicBezTo>
                  <a:cubicBezTo>
                    <a:pt x="1334" y="3632"/>
                    <a:pt x="1262" y="3775"/>
                    <a:pt x="1227" y="3942"/>
                  </a:cubicBezTo>
                  <a:cubicBezTo>
                    <a:pt x="1227" y="4049"/>
                    <a:pt x="1227" y="4132"/>
                    <a:pt x="1274" y="4239"/>
                  </a:cubicBezTo>
                  <a:cubicBezTo>
                    <a:pt x="1393" y="4418"/>
                    <a:pt x="1489" y="4609"/>
                    <a:pt x="1739" y="4620"/>
                  </a:cubicBezTo>
                  <a:cubicBezTo>
                    <a:pt x="1929" y="4478"/>
                    <a:pt x="1739" y="4216"/>
                    <a:pt x="1905" y="4049"/>
                  </a:cubicBezTo>
                  <a:cubicBezTo>
                    <a:pt x="1941" y="4001"/>
                    <a:pt x="2001" y="3954"/>
                    <a:pt x="2048" y="3918"/>
                  </a:cubicBezTo>
                  <a:cubicBezTo>
                    <a:pt x="2084" y="3870"/>
                    <a:pt x="2084" y="3811"/>
                    <a:pt x="2048" y="3763"/>
                  </a:cubicBezTo>
                  <a:cubicBezTo>
                    <a:pt x="1846" y="3501"/>
                    <a:pt x="2286" y="3573"/>
                    <a:pt x="2227" y="3394"/>
                  </a:cubicBezTo>
                  <a:cubicBezTo>
                    <a:pt x="2227" y="3239"/>
                    <a:pt x="2120" y="3120"/>
                    <a:pt x="2096" y="2977"/>
                  </a:cubicBezTo>
                  <a:cubicBezTo>
                    <a:pt x="2060" y="2870"/>
                    <a:pt x="2060" y="2751"/>
                    <a:pt x="2084" y="2632"/>
                  </a:cubicBezTo>
                  <a:cubicBezTo>
                    <a:pt x="2155" y="2430"/>
                    <a:pt x="2024" y="2275"/>
                    <a:pt x="1929" y="2132"/>
                  </a:cubicBezTo>
                  <a:cubicBezTo>
                    <a:pt x="1977" y="1775"/>
                    <a:pt x="2001" y="1418"/>
                    <a:pt x="2048" y="1061"/>
                  </a:cubicBezTo>
                  <a:cubicBezTo>
                    <a:pt x="2096" y="1013"/>
                    <a:pt x="2108" y="953"/>
                    <a:pt x="2096" y="906"/>
                  </a:cubicBezTo>
                  <a:cubicBezTo>
                    <a:pt x="2001" y="691"/>
                    <a:pt x="1929" y="477"/>
                    <a:pt x="1762" y="310"/>
                  </a:cubicBezTo>
                  <a:cubicBezTo>
                    <a:pt x="1722" y="318"/>
                    <a:pt x="1682" y="321"/>
                    <a:pt x="1644" y="321"/>
                  </a:cubicBezTo>
                  <a:cubicBezTo>
                    <a:pt x="1436" y="321"/>
                    <a:pt x="1266" y="214"/>
                    <a:pt x="1155" y="13"/>
                  </a:cubicBezTo>
                  <a:cubicBezTo>
                    <a:pt x="1131" y="8"/>
                    <a:pt x="1104" y="5"/>
                    <a:pt x="1077" y="5"/>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95" name="Google Shape;5195;p32"/>
            <p:cNvSpPr/>
            <p:nvPr/>
          </p:nvSpPr>
          <p:spPr>
            <a:xfrm>
              <a:off x="6018300" y="3917275"/>
              <a:ext cx="158850" cy="23600"/>
            </a:xfrm>
            <a:custGeom>
              <a:avLst/>
              <a:gdLst/>
              <a:ahLst/>
              <a:cxnLst/>
              <a:rect l="l" t="t" r="r" b="b"/>
              <a:pathLst>
                <a:path w="6354" h="944" extrusionOk="0">
                  <a:moveTo>
                    <a:pt x="1191" y="1"/>
                  </a:moveTo>
                  <a:cubicBezTo>
                    <a:pt x="1120" y="1"/>
                    <a:pt x="1060" y="1"/>
                    <a:pt x="977" y="13"/>
                  </a:cubicBezTo>
                  <a:cubicBezTo>
                    <a:pt x="882" y="36"/>
                    <a:pt x="786" y="60"/>
                    <a:pt x="691" y="108"/>
                  </a:cubicBezTo>
                  <a:cubicBezTo>
                    <a:pt x="657" y="230"/>
                    <a:pt x="621" y="270"/>
                    <a:pt x="583" y="270"/>
                  </a:cubicBezTo>
                  <a:cubicBezTo>
                    <a:pt x="513" y="270"/>
                    <a:pt x="439" y="135"/>
                    <a:pt x="370" y="120"/>
                  </a:cubicBezTo>
                  <a:cubicBezTo>
                    <a:pt x="342" y="112"/>
                    <a:pt x="313" y="108"/>
                    <a:pt x="283" y="108"/>
                  </a:cubicBezTo>
                  <a:cubicBezTo>
                    <a:pt x="223" y="108"/>
                    <a:pt x="159" y="124"/>
                    <a:pt x="96" y="155"/>
                  </a:cubicBezTo>
                  <a:cubicBezTo>
                    <a:pt x="24" y="215"/>
                    <a:pt x="0" y="286"/>
                    <a:pt x="0" y="394"/>
                  </a:cubicBezTo>
                  <a:cubicBezTo>
                    <a:pt x="12" y="453"/>
                    <a:pt x="36" y="489"/>
                    <a:pt x="96" y="524"/>
                  </a:cubicBezTo>
                  <a:cubicBezTo>
                    <a:pt x="191" y="536"/>
                    <a:pt x="286" y="536"/>
                    <a:pt x="358" y="596"/>
                  </a:cubicBezTo>
                  <a:cubicBezTo>
                    <a:pt x="501" y="596"/>
                    <a:pt x="655" y="620"/>
                    <a:pt x="798" y="620"/>
                  </a:cubicBezTo>
                  <a:cubicBezTo>
                    <a:pt x="917" y="566"/>
                    <a:pt x="1036" y="539"/>
                    <a:pt x="1155" y="539"/>
                  </a:cubicBezTo>
                  <a:cubicBezTo>
                    <a:pt x="1274" y="539"/>
                    <a:pt x="1394" y="566"/>
                    <a:pt x="1513" y="620"/>
                  </a:cubicBezTo>
                  <a:cubicBezTo>
                    <a:pt x="1667" y="655"/>
                    <a:pt x="1798" y="715"/>
                    <a:pt x="1953" y="763"/>
                  </a:cubicBezTo>
                  <a:cubicBezTo>
                    <a:pt x="2029" y="706"/>
                    <a:pt x="2108" y="679"/>
                    <a:pt x="2186" y="679"/>
                  </a:cubicBezTo>
                  <a:cubicBezTo>
                    <a:pt x="2254" y="679"/>
                    <a:pt x="2320" y="700"/>
                    <a:pt x="2382" y="739"/>
                  </a:cubicBezTo>
                  <a:lnTo>
                    <a:pt x="2667" y="739"/>
                  </a:lnTo>
                  <a:cubicBezTo>
                    <a:pt x="2697" y="715"/>
                    <a:pt x="2721" y="703"/>
                    <a:pt x="2745" y="703"/>
                  </a:cubicBezTo>
                  <a:cubicBezTo>
                    <a:pt x="2769" y="703"/>
                    <a:pt x="2792" y="715"/>
                    <a:pt x="2822" y="739"/>
                  </a:cubicBezTo>
                  <a:cubicBezTo>
                    <a:pt x="3073" y="805"/>
                    <a:pt x="3329" y="823"/>
                    <a:pt x="3587" y="823"/>
                  </a:cubicBezTo>
                  <a:cubicBezTo>
                    <a:pt x="3875" y="823"/>
                    <a:pt x="4164" y="801"/>
                    <a:pt x="4451" y="801"/>
                  </a:cubicBezTo>
                  <a:cubicBezTo>
                    <a:pt x="4685" y="801"/>
                    <a:pt x="4917" y="816"/>
                    <a:pt x="5144" y="870"/>
                  </a:cubicBezTo>
                  <a:cubicBezTo>
                    <a:pt x="5192" y="870"/>
                    <a:pt x="5239" y="870"/>
                    <a:pt x="5263" y="882"/>
                  </a:cubicBezTo>
                  <a:cubicBezTo>
                    <a:pt x="5263" y="882"/>
                    <a:pt x="5287" y="894"/>
                    <a:pt x="5311" y="917"/>
                  </a:cubicBezTo>
                  <a:cubicBezTo>
                    <a:pt x="5320" y="920"/>
                    <a:pt x="5328" y="922"/>
                    <a:pt x="5336" y="922"/>
                  </a:cubicBezTo>
                  <a:cubicBezTo>
                    <a:pt x="5359" y="922"/>
                    <a:pt x="5379" y="908"/>
                    <a:pt x="5406" y="882"/>
                  </a:cubicBezTo>
                  <a:cubicBezTo>
                    <a:pt x="5464" y="838"/>
                    <a:pt x="5518" y="822"/>
                    <a:pt x="5569" y="822"/>
                  </a:cubicBezTo>
                  <a:cubicBezTo>
                    <a:pt x="5687" y="822"/>
                    <a:pt x="5794" y="904"/>
                    <a:pt x="5918" y="929"/>
                  </a:cubicBezTo>
                  <a:cubicBezTo>
                    <a:pt x="5981" y="936"/>
                    <a:pt x="6044" y="943"/>
                    <a:pt x="6101" y="943"/>
                  </a:cubicBezTo>
                  <a:cubicBezTo>
                    <a:pt x="6248" y="943"/>
                    <a:pt x="6354" y="893"/>
                    <a:pt x="6311" y="644"/>
                  </a:cubicBezTo>
                  <a:cubicBezTo>
                    <a:pt x="6132" y="394"/>
                    <a:pt x="5858" y="417"/>
                    <a:pt x="5608" y="405"/>
                  </a:cubicBezTo>
                  <a:cubicBezTo>
                    <a:pt x="5571" y="404"/>
                    <a:pt x="5535" y="404"/>
                    <a:pt x="5498" y="404"/>
                  </a:cubicBezTo>
                  <a:cubicBezTo>
                    <a:pt x="5350" y="404"/>
                    <a:pt x="5202" y="411"/>
                    <a:pt x="5053" y="411"/>
                  </a:cubicBezTo>
                  <a:cubicBezTo>
                    <a:pt x="4867" y="411"/>
                    <a:pt x="4680" y="399"/>
                    <a:pt x="4489" y="346"/>
                  </a:cubicBezTo>
                  <a:cubicBezTo>
                    <a:pt x="3620" y="155"/>
                    <a:pt x="2703" y="167"/>
                    <a:pt x="1834" y="36"/>
                  </a:cubicBezTo>
                  <a:cubicBezTo>
                    <a:pt x="1620" y="1"/>
                    <a:pt x="1394" y="1"/>
                    <a:pt x="119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96" name="Google Shape;5196;p32"/>
            <p:cNvSpPr/>
            <p:nvPr/>
          </p:nvSpPr>
          <p:spPr>
            <a:xfrm>
              <a:off x="5791200" y="3900600"/>
              <a:ext cx="32450" cy="67175"/>
            </a:xfrm>
            <a:custGeom>
              <a:avLst/>
              <a:gdLst/>
              <a:ahLst/>
              <a:cxnLst/>
              <a:rect l="l" t="t" r="r" b="b"/>
              <a:pathLst>
                <a:path w="1298" h="2687" extrusionOk="0">
                  <a:moveTo>
                    <a:pt x="845" y="1"/>
                  </a:moveTo>
                  <a:lnTo>
                    <a:pt x="845" y="1"/>
                  </a:lnTo>
                  <a:cubicBezTo>
                    <a:pt x="655" y="96"/>
                    <a:pt x="774" y="334"/>
                    <a:pt x="619" y="477"/>
                  </a:cubicBezTo>
                  <a:cubicBezTo>
                    <a:pt x="524" y="346"/>
                    <a:pt x="441" y="215"/>
                    <a:pt x="298" y="132"/>
                  </a:cubicBezTo>
                  <a:cubicBezTo>
                    <a:pt x="36" y="334"/>
                    <a:pt x="107" y="632"/>
                    <a:pt x="71" y="894"/>
                  </a:cubicBezTo>
                  <a:cubicBezTo>
                    <a:pt x="71" y="1144"/>
                    <a:pt x="95" y="1406"/>
                    <a:pt x="60" y="1656"/>
                  </a:cubicBezTo>
                  <a:cubicBezTo>
                    <a:pt x="0" y="2001"/>
                    <a:pt x="619" y="2037"/>
                    <a:pt x="405" y="2454"/>
                  </a:cubicBezTo>
                  <a:cubicBezTo>
                    <a:pt x="508" y="2612"/>
                    <a:pt x="636" y="2687"/>
                    <a:pt x="771" y="2687"/>
                  </a:cubicBezTo>
                  <a:cubicBezTo>
                    <a:pt x="869" y="2687"/>
                    <a:pt x="971" y="2648"/>
                    <a:pt x="1072" y="2573"/>
                  </a:cubicBezTo>
                  <a:cubicBezTo>
                    <a:pt x="1298" y="2394"/>
                    <a:pt x="988" y="2251"/>
                    <a:pt x="964" y="2084"/>
                  </a:cubicBezTo>
                  <a:lnTo>
                    <a:pt x="964" y="2013"/>
                  </a:lnTo>
                  <a:cubicBezTo>
                    <a:pt x="714" y="1358"/>
                    <a:pt x="869" y="668"/>
                    <a:pt x="84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97" name="Google Shape;5197;p32"/>
            <p:cNvSpPr/>
            <p:nvPr/>
          </p:nvSpPr>
          <p:spPr>
            <a:xfrm>
              <a:off x="6127550" y="3920600"/>
              <a:ext cx="106275" cy="22175"/>
            </a:xfrm>
            <a:custGeom>
              <a:avLst/>
              <a:gdLst/>
              <a:ahLst/>
              <a:cxnLst/>
              <a:rect l="l" t="t" r="r" b="b"/>
              <a:pathLst>
                <a:path w="4251" h="887" extrusionOk="0">
                  <a:moveTo>
                    <a:pt x="3468" y="0"/>
                  </a:moveTo>
                  <a:cubicBezTo>
                    <a:pt x="3435" y="0"/>
                    <a:pt x="3401" y="9"/>
                    <a:pt x="3370" y="22"/>
                  </a:cubicBezTo>
                  <a:cubicBezTo>
                    <a:pt x="3242" y="104"/>
                    <a:pt x="3239" y="332"/>
                    <a:pt x="3028" y="332"/>
                  </a:cubicBezTo>
                  <a:cubicBezTo>
                    <a:pt x="3023" y="332"/>
                    <a:pt x="3018" y="332"/>
                    <a:pt x="3012" y="332"/>
                  </a:cubicBezTo>
                  <a:cubicBezTo>
                    <a:pt x="2983" y="334"/>
                    <a:pt x="2954" y="335"/>
                    <a:pt x="2925" y="335"/>
                  </a:cubicBezTo>
                  <a:cubicBezTo>
                    <a:pt x="2776" y="335"/>
                    <a:pt x="2628" y="308"/>
                    <a:pt x="2488" y="249"/>
                  </a:cubicBezTo>
                  <a:cubicBezTo>
                    <a:pt x="2429" y="213"/>
                    <a:pt x="2369" y="189"/>
                    <a:pt x="2310" y="165"/>
                  </a:cubicBezTo>
                  <a:cubicBezTo>
                    <a:pt x="2082" y="116"/>
                    <a:pt x="1847" y="112"/>
                    <a:pt x="1612" y="112"/>
                  </a:cubicBezTo>
                  <a:cubicBezTo>
                    <a:pt x="1565" y="112"/>
                    <a:pt x="1518" y="112"/>
                    <a:pt x="1470" y="112"/>
                  </a:cubicBezTo>
                  <a:cubicBezTo>
                    <a:pt x="1188" y="112"/>
                    <a:pt x="905" y="106"/>
                    <a:pt x="631" y="22"/>
                  </a:cubicBezTo>
                  <a:cubicBezTo>
                    <a:pt x="581" y="8"/>
                    <a:pt x="531" y="1"/>
                    <a:pt x="481" y="1"/>
                  </a:cubicBezTo>
                  <a:cubicBezTo>
                    <a:pt x="279" y="1"/>
                    <a:pt x="86" y="117"/>
                    <a:pt x="0" y="356"/>
                  </a:cubicBezTo>
                  <a:cubicBezTo>
                    <a:pt x="70" y="447"/>
                    <a:pt x="160" y="460"/>
                    <a:pt x="254" y="460"/>
                  </a:cubicBezTo>
                  <a:cubicBezTo>
                    <a:pt x="292" y="460"/>
                    <a:pt x="330" y="457"/>
                    <a:pt x="367" y="457"/>
                  </a:cubicBezTo>
                  <a:cubicBezTo>
                    <a:pt x="396" y="457"/>
                    <a:pt x="425" y="459"/>
                    <a:pt x="453" y="463"/>
                  </a:cubicBezTo>
                  <a:cubicBezTo>
                    <a:pt x="568" y="486"/>
                    <a:pt x="685" y="492"/>
                    <a:pt x="803" y="492"/>
                  </a:cubicBezTo>
                  <a:cubicBezTo>
                    <a:pt x="942" y="492"/>
                    <a:pt x="1082" y="483"/>
                    <a:pt x="1221" y="483"/>
                  </a:cubicBezTo>
                  <a:cubicBezTo>
                    <a:pt x="1447" y="483"/>
                    <a:pt x="1669" y="507"/>
                    <a:pt x="1881" y="630"/>
                  </a:cubicBezTo>
                  <a:cubicBezTo>
                    <a:pt x="2238" y="844"/>
                    <a:pt x="2613" y="887"/>
                    <a:pt x="2991" y="887"/>
                  </a:cubicBezTo>
                  <a:cubicBezTo>
                    <a:pt x="3244" y="887"/>
                    <a:pt x="3498" y="868"/>
                    <a:pt x="3751" y="868"/>
                  </a:cubicBezTo>
                  <a:cubicBezTo>
                    <a:pt x="3777" y="860"/>
                    <a:pt x="3805" y="858"/>
                    <a:pt x="3835" y="858"/>
                  </a:cubicBezTo>
                  <a:cubicBezTo>
                    <a:pt x="3891" y="858"/>
                    <a:pt x="3950" y="867"/>
                    <a:pt x="4006" y="867"/>
                  </a:cubicBezTo>
                  <a:cubicBezTo>
                    <a:pt x="4104" y="867"/>
                    <a:pt x="4189" y="838"/>
                    <a:pt x="4215" y="677"/>
                  </a:cubicBezTo>
                  <a:cubicBezTo>
                    <a:pt x="4251" y="356"/>
                    <a:pt x="3929" y="344"/>
                    <a:pt x="3774" y="201"/>
                  </a:cubicBezTo>
                  <a:cubicBezTo>
                    <a:pt x="3727" y="153"/>
                    <a:pt x="3667" y="118"/>
                    <a:pt x="3620" y="82"/>
                  </a:cubicBezTo>
                  <a:cubicBezTo>
                    <a:pt x="3575" y="23"/>
                    <a:pt x="3522" y="0"/>
                    <a:pt x="346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98" name="Google Shape;5198;p32"/>
            <p:cNvSpPr/>
            <p:nvPr/>
          </p:nvSpPr>
          <p:spPr>
            <a:xfrm>
              <a:off x="5884050" y="3907175"/>
              <a:ext cx="104800" cy="19175"/>
            </a:xfrm>
            <a:custGeom>
              <a:avLst/>
              <a:gdLst/>
              <a:ahLst/>
              <a:cxnLst/>
              <a:rect l="l" t="t" r="r" b="b"/>
              <a:pathLst>
                <a:path w="4192" h="767" extrusionOk="0">
                  <a:moveTo>
                    <a:pt x="597" y="1"/>
                  </a:moveTo>
                  <a:cubicBezTo>
                    <a:pt x="397" y="1"/>
                    <a:pt x="198" y="5"/>
                    <a:pt x="1" y="12"/>
                  </a:cubicBezTo>
                  <a:cubicBezTo>
                    <a:pt x="132" y="262"/>
                    <a:pt x="489" y="83"/>
                    <a:pt x="608" y="333"/>
                  </a:cubicBezTo>
                  <a:cubicBezTo>
                    <a:pt x="989" y="678"/>
                    <a:pt x="1501" y="500"/>
                    <a:pt x="1930" y="678"/>
                  </a:cubicBezTo>
                  <a:cubicBezTo>
                    <a:pt x="1989" y="702"/>
                    <a:pt x="2061" y="726"/>
                    <a:pt x="2144" y="726"/>
                  </a:cubicBezTo>
                  <a:lnTo>
                    <a:pt x="3120" y="726"/>
                  </a:lnTo>
                  <a:cubicBezTo>
                    <a:pt x="3140" y="725"/>
                    <a:pt x="3159" y="724"/>
                    <a:pt x="3179" y="724"/>
                  </a:cubicBezTo>
                  <a:cubicBezTo>
                    <a:pt x="3349" y="724"/>
                    <a:pt x="3527" y="766"/>
                    <a:pt x="3696" y="766"/>
                  </a:cubicBezTo>
                  <a:cubicBezTo>
                    <a:pt x="3878" y="766"/>
                    <a:pt x="4051" y="717"/>
                    <a:pt x="4192" y="512"/>
                  </a:cubicBezTo>
                  <a:cubicBezTo>
                    <a:pt x="4150" y="387"/>
                    <a:pt x="4061" y="372"/>
                    <a:pt x="3966" y="372"/>
                  </a:cubicBezTo>
                  <a:cubicBezTo>
                    <a:pt x="3936" y="372"/>
                    <a:pt x="3905" y="373"/>
                    <a:pt x="3876" y="373"/>
                  </a:cubicBezTo>
                  <a:cubicBezTo>
                    <a:pt x="3811" y="373"/>
                    <a:pt x="3749" y="366"/>
                    <a:pt x="3704" y="321"/>
                  </a:cubicBezTo>
                  <a:cubicBezTo>
                    <a:pt x="3215" y="274"/>
                    <a:pt x="2703" y="286"/>
                    <a:pt x="2227" y="166"/>
                  </a:cubicBezTo>
                  <a:cubicBezTo>
                    <a:pt x="1695" y="36"/>
                    <a:pt x="1144" y="1"/>
                    <a:pt x="59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99" name="Google Shape;5199;p32"/>
            <p:cNvSpPr/>
            <p:nvPr/>
          </p:nvSpPr>
          <p:spPr>
            <a:xfrm>
              <a:off x="6132000" y="3898150"/>
              <a:ext cx="70575" cy="22725"/>
            </a:xfrm>
            <a:custGeom>
              <a:avLst/>
              <a:gdLst/>
              <a:ahLst/>
              <a:cxnLst/>
              <a:rect l="l" t="t" r="r" b="b"/>
              <a:pathLst>
                <a:path w="2823" h="909" extrusionOk="0">
                  <a:moveTo>
                    <a:pt x="689" y="1"/>
                  </a:moveTo>
                  <a:cubicBezTo>
                    <a:pt x="481" y="1"/>
                    <a:pt x="273" y="29"/>
                    <a:pt x="72" y="135"/>
                  </a:cubicBezTo>
                  <a:cubicBezTo>
                    <a:pt x="13" y="230"/>
                    <a:pt x="1" y="349"/>
                    <a:pt x="36" y="468"/>
                  </a:cubicBezTo>
                  <a:cubicBezTo>
                    <a:pt x="167" y="754"/>
                    <a:pt x="405" y="908"/>
                    <a:pt x="715" y="908"/>
                  </a:cubicBezTo>
                  <a:cubicBezTo>
                    <a:pt x="836" y="890"/>
                    <a:pt x="949" y="850"/>
                    <a:pt x="1072" y="850"/>
                  </a:cubicBezTo>
                  <a:cubicBezTo>
                    <a:pt x="1107" y="850"/>
                    <a:pt x="1143" y="853"/>
                    <a:pt x="1179" y="861"/>
                  </a:cubicBezTo>
                  <a:cubicBezTo>
                    <a:pt x="1239" y="873"/>
                    <a:pt x="1298" y="885"/>
                    <a:pt x="1358" y="885"/>
                  </a:cubicBezTo>
                  <a:cubicBezTo>
                    <a:pt x="1418" y="885"/>
                    <a:pt x="1465" y="873"/>
                    <a:pt x="1525" y="861"/>
                  </a:cubicBezTo>
                  <a:cubicBezTo>
                    <a:pt x="1560" y="849"/>
                    <a:pt x="1608" y="813"/>
                    <a:pt x="1644" y="766"/>
                  </a:cubicBezTo>
                  <a:cubicBezTo>
                    <a:pt x="1666" y="728"/>
                    <a:pt x="1698" y="710"/>
                    <a:pt x="1739" y="710"/>
                  </a:cubicBezTo>
                  <a:cubicBezTo>
                    <a:pt x="1763" y="710"/>
                    <a:pt x="1791" y="717"/>
                    <a:pt x="1822" y="730"/>
                  </a:cubicBezTo>
                  <a:cubicBezTo>
                    <a:pt x="1846" y="754"/>
                    <a:pt x="1894" y="789"/>
                    <a:pt x="1918" y="813"/>
                  </a:cubicBezTo>
                  <a:cubicBezTo>
                    <a:pt x="1977" y="861"/>
                    <a:pt x="2060" y="885"/>
                    <a:pt x="2132" y="885"/>
                  </a:cubicBezTo>
                  <a:cubicBezTo>
                    <a:pt x="2180" y="885"/>
                    <a:pt x="2215" y="885"/>
                    <a:pt x="2263" y="861"/>
                  </a:cubicBezTo>
                  <a:lnTo>
                    <a:pt x="2322" y="825"/>
                  </a:lnTo>
                  <a:cubicBezTo>
                    <a:pt x="2346" y="819"/>
                    <a:pt x="2370" y="816"/>
                    <a:pt x="2394" y="816"/>
                  </a:cubicBezTo>
                  <a:cubicBezTo>
                    <a:pt x="2418" y="816"/>
                    <a:pt x="2441" y="819"/>
                    <a:pt x="2465" y="825"/>
                  </a:cubicBezTo>
                  <a:cubicBezTo>
                    <a:pt x="2511" y="848"/>
                    <a:pt x="2558" y="861"/>
                    <a:pt x="2604" y="861"/>
                  </a:cubicBezTo>
                  <a:cubicBezTo>
                    <a:pt x="2629" y="861"/>
                    <a:pt x="2654" y="857"/>
                    <a:pt x="2680" y="849"/>
                  </a:cubicBezTo>
                  <a:cubicBezTo>
                    <a:pt x="2727" y="813"/>
                    <a:pt x="2763" y="766"/>
                    <a:pt x="2787" y="730"/>
                  </a:cubicBezTo>
                  <a:cubicBezTo>
                    <a:pt x="2822" y="587"/>
                    <a:pt x="2822" y="492"/>
                    <a:pt x="2703" y="397"/>
                  </a:cubicBezTo>
                  <a:lnTo>
                    <a:pt x="2561" y="266"/>
                  </a:lnTo>
                  <a:cubicBezTo>
                    <a:pt x="2287" y="27"/>
                    <a:pt x="1929" y="135"/>
                    <a:pt x="1608" y="27"/>
                  </a:cubicBezTo>
                  <a:cubicBezTo>
                    <a:pt x="1542" y="35"/>
                    <a:pt x="1474" y="38"/>
                    <a:pt x="1407" y="38"/>
                  </a:cubicBezTo>
                  <a:cubicBezTo>
                    <a:pt x="1171" y="38"/>
                    <a:pt x="929" y="1"/>
                    <a:pt x="68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00" name="Google Shape;5200;p32"/>
            <p:cNvSpPr/>
            <p:nvPr/>
          </p:nvSpPr>
          <p:spPr>
            <a:xfrm>
              <a:off x="5812625" y="3873675"/>
              <a:ext cx="72050" cy="27850"/>
            </a:xfrm>
            <a:custGeom>
              <a:avLst/>
              <a:gdLst/>
              <a:ahLst/>
              <a:cxnLst/>
              <a:rect l="l" t="t" r="r" b="b"/>
              <a:pathLst>
                <a:path w="2882" h="1114" extrusionOk="0">
                  <a:moveTo>
                    <a:pt x="882" y="1"/>
                  </a:moveTo>
                  <a:cubicBezTo>
                    <a:pt x="590" y="1"/>
                    <a:pt x="296" y="22"/>
                    <a:pt x="0" y="66"/>
                  </a:cubicBezTo>
                  <a:cubicBezTo>
                    <a:pt x="36" y="233"/>
                    <a:pt x="155" y="304"/>
                    <a:pt x="298" y="375"/>
                  </a:cubicBezTo>
                  <a:cubicBezTo>
                    <a:pt x="322" y="411"/>
                    <a:pt x="357" y="459"/>
                    <a:pt x="381" y="494"/>
                  </a:cubicBezTo>
                  <a:cubicBezTo>
                    <a:pt x="417" y="649"/>
                    <a:pt x="274" y="649"/>
                    <a:pt x="203" y="721"/>
                  </a:cubicBezTo>
                  <a:cubicBezTo>
                    <a:pt x="191" y="756"/>
                    <a:pt x="155" y="768"/>
                    <a:pt x="143" y="792"/>
                  </a:cubicBezTo>
                  <a:lnTo>
                    <a:pt x="143" y="947"/>
                  </a:lnTo>
                  <a:cubicBezTo>
                    <a:pt x="655" y="995"/>
                    <a:pt x="1167" y="1054"/>
                    <a:pt x="1691" y="1114"/>
                  </a:cubicBezTo>
                  <a:cubicBezTo>
                    <a:pt x="1739" y="1078"/>
                    <a:pt x="1750" y="1018"/>
                    <a:pt x="1739" y="959"/>
                  </a:cubicBezTo>
                  <a:cubicBezTo>
                    <a:pt x="1620" y="816"/>
                    <a:pt x="1727" y="709"/>
                    <a:pt x="1846" y="637"/>
                  </a:cubicBezTo>
                  <a:cubicBezTo>
                    <a:pt x="1989" y="533"/>
                    <a:pt x="2140" y="504"/>
                    <a:pt x="2294" y="504"/>
                  </a:cubicBezTo>
                  <a:cubicBezTo>
                    <a:pt x="2473" y="504"/>
                    <a:pt x="2655" y="542"/>
                    <a:pt x="2834" y="542"/>
                  </a:cubicBezTo>
                  <a:cubicBezTo>
                    <a:pt x="2882" y="471"/>
                    <a:pt x="2882" y="399"/>
                    <a:pt x="2822" y="316"/>
                  </a:cubicBezTo>
                  <a:cubicBezTo>
                    <a:pt x="2187" y="110"/>
                    <a:pt x="1540" y="1"/>
                    <a:pt x="88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01" name="Google Shape;5201;p32"/>
            <p:cNvSpPr/>
            <p:nvPr/>
          </p:nvSpPr>
          <p:spPr>
            <a:xfrm>
              <a:off x="5829875" y="3982500"/>
              <a:ext cx="83075" cy="9425"/>
            </a:xfrm>
            <a:custGeom>
              <a:avLst/>
              <a:gdLst/>
              <a:ahLst/>
              <a:cxnLst/>
              <a:rect l="l" t="t" r="r" b="b"/>
              <a:pathLst>
                <a:path w="3323" h="377" extrusionOk="0">
                  <a:moveTo>
                    <a:pt x="2458" y="0"/>
                  </a:moveTo>
                  <a:cubicBezTo>
                    <a:pt x="2118" y="0"/>
                    <a:pt x="1775" y="37"/>
                    <a:pt x="1440" y="37"/>
                  </a:cubicBezTo>
                  <a:cubicBezTo>
                    <a:pt x="1392" y="37"/>
                    <a:pt x="1345" y="36"/>
                    <a:pt x="1299" y="35"/>
                  </a:cubicBezTo>
                  <a:cubicBezTo>
                    <a:pt x="1176" y="78"/>
                    <a:pt x="1056" y="102"/>
                    <a:pt x="936" y="102"/>
                  </a:cubicBezTo>
                  <a:cubicBezTo>
                    <a:pt x="824" y="102"/>
                    <a:pt x="711" y="81"/>
                    <a:pt x="596" y="35"/>
                  </a:cubicBezTo>
                  <a:lnTo>
                    <a:pt x="441" y="35"/>
                  </a:lnTo>
                  <a:cubicBezTo>
                    <a:pt x="408" y="64"/>
                    <a:pt x="370" y="72"/>
                    <a:pt x="329" y="72"/>
                  </a:cubicBezTo>
                  <a:cubicBezTo>
                    <a:pt x="281" y="72"/>
                    <a:pt x="229" y="61"/>
                    <a:pt x="179" y="61"/>
                  </a:cubicBezTo>
                  <a:cubicBezTo>
                    <a:pt x="133" y="61"/>
                    <a:pt x="88" y="71"/>
                    <a:pt x="48" y="106"/>
                  </a:cubicBezTo>
                  <a:cubicBezTo>
                    <a:pt x="37" y="130"/>
                    <a:pt x="25" y="154"/>
                    <a:pt x="1" y="178"/>
                  </a:cubicBezTo>
                  <a:cubicBezTo>
                    <a:pt x="190" y="291"/>
                    <a:pt x="389" y="318"/>
                    <a:pt x="589" y="318"/>
                  </a:cubicBezTo>
                  <a:cubicBezTo>
                    <a:pt x="767" y="318"/>
                    <a:pt x="946" y="297"/>
                    <a:pt x="1120" y="297"/>
                  </a:cubicBezTo>
                  <a:cubicBezTo>
                    <a:pt x="1551" y="305"/>
                    <a:pt x="1972" y="377"/>
                    <a:pt x="2396" y="377"/>
                  </a:cubicBezTo>
                  <a:cubicBezTo>
                    <a:pt x="2604" y="377"/>
                    <a:pt x="2813" y="360"/>
                    <a:pt x="3025" y="309"/>
                  </a:cubicBezTo>
                  <a:cubicBezTo>
                    <a:pt x="3096" y="237"/>
                    <a:pt x="3192" y="237"/>
                    <a:pt x="3275" y="213"/>
                  </a:cubicBezTo>
                  <a:cubicBezTo>
                    <a:pt x="3287" y="178"/>
                    <a:pt x="3311" y="166"/>
                    <a:pt x="3323" y="130"/>
                  </a:cubicBezTo>
                  <a:cubicBezTo>
                    <a:pt x="3041" y="28"/>
                    <a:pt x="2750" y="0"/>
                    <a:pt x="245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02" name="Google Shape;5202;p32"/>
            <p:cNvSpPr/>
            <p:nvPr/>
          </p:nvSpPr>
          <p:spPr>
            <a:xfrm>
              <a:off x="5924825" y="3936775"/>
              <a:ext cx="78925" cy="11625"/>
            </a:xfrm>
            <a:custGeom>
              <a:avLst/>
              <a:gdLst/>
              <a:ahLst/>
              <a:cxnLst/>
              <a:rect l="l" t="t" r="r" b="b"/>
              <a:pathLst>
                <a:path w="3157" h="465" extrusionOk="0">
                  <a:moveTo>
                    <a:pt x="174" y="0"/>
                  </a:moveTo>
                  <a:cubicBezTo>
                    <a:pt x="153" y="0"/>
                    <a:pt x="132" y="6"/>
                    <a:pt x="108" y="18"/>
                  </a:cubicBezTo>
                  <a:cubicBezTo>
                    <a:pt x="1" y="102"/>
                    <a:pt x="13" y="197"/>
                    <a:pt x="120" y="280"/>
                  </a:cubicBezTo>
                  <a:cubicBezTo>
                    <a:pt x="729" y="400"/>
                    <a:pt x="1350" y="465"/>
                    <a:pt x="1970" y="465"/>
                  </a:cubicBezTo>
                  <a:cubicBezTo>
                    <a:pt x="2211" y="465"/>
                    <a:pt x="2452" y="455"/>
                    <a:pt x="2692" y="435"/>
                  </a:cubicBezTo>
                  <a:cubicBezTo>
                    <a:pt x="2747" y="357"/>
                    <a:pt x="2829" y="355"/>
                    <a:pt x="2911" y="355"/>
                  </a:cubicBezTo>
                  <a:cubicBezTo>
                    <a:pt x="2917" y="355"/>
                    <a:pt x="2923" y="355"/>
                    <a:pt x="2928" y="355"/>
                  </a:cubicBezTo>
                  <a:cubicBezTo>
                    <a:pt x="3016" y="355"/>
                    <a:pt x="3102" y="352"/>
                    <a:pt x="3156" y="256"/>
                  </a:cubicBezTo>
                  <a:cubicBezTo>
                    <a:pt x="3049" y="169"/>
                    <a:pt x="2910" y="161"/>
                    <a:pt x="2772" y="161"/>
                  </a:cubicBezTo>
                  <a:cubicBezTo>
                    <a:pt x="2741" y="161"/>
                    <a:pt x="2710" y="161"/>
                    <a:pt x="2680" y="161"/>
                  </a:cubicBezTo>
                  <a:cubicBezTo>
                    <a:pt x="2251" y="149"/>
                    <a:pt x="1834" y="149"/>
                    <a:pt x="1406" y="137"/>
                  </a:cubicBezTo>
                  <a:cubicBezTo>
                    <a:pt x="1277" y="81"/>
                    <a:pt x="1144" y="67"/>
                    <a:pt x="1010" y="67"/>
                  </a:cubicBezTo>
                  <a:cubicBezTo>
                    <a:pt x="876" y="67"/>
                    <a:pt x="741" y="81"/>
                    <a:pt x="608" y="81"/>
                  </a:cubicBezTo>
                  <a:cubicBezTo>
                    <a:pt x="482" y="81"/>
                    <a:pt x="358" y="68"/>
                    <a:pt x="239" y="18"/>
                  </a:cubicBezTo>
                  <a:cubicBezTo>
                    <a:pt x="215" y="6"/>
                    <a:pt x="194" y="0"/>
                    <a:pt x="17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03" name="Google Shape;5203;p32"/>
            <p:cNvSpPr/>
            <p:nvPr/>
          </p:nvSpPr>
          <p:spPr>
            <a:xfrm>
              <a:off x="6152550" y="3936325"/>
              <a:ext cx="69975" cy="10400"/>
            </a:xfrm>
            <a:custGeom>
              <a:avLst/>
              <a:gdLst/>
              <a:ahLst/>
              <a:cxnLst/>
              <a:rect l="l" t="t" r="r" b="b"/>
              <a:pathLst>
                <a:path w="2799" h="416" extrusionOk="0">
                  <a:moveTo>
                    <a:pt x="881" y="1"/>
                  </a:moveTo>
                  <a:cubicBezTo>
                    <a:pt x="832" y="80"/>
                    <a:pt x="774" y="106"/>
                    <a:pt x="709" y="106"/>
                  </a:cubicBezTo>
                  <a:cubicBezTo>
                    <a:pt x="648" y="106"/>
                    <a:pt x="581" y="83"/>
                    <a:pt x="512" y="60"/>
                  </a:cubicBezTo>
                  <a:cubicBezTo>
                    <a:pt x="439" y="36"/>
                    <a:pt x="365" y="19"/>
                    <a:pt x="293" y="19"/>
                  </a:cubicBezTo>
                  <a:cubicBezTo>
                    <a:pt x="190" y="19"/>
                    <a:pt x="91" y="53"/>
                    <a:pt x="0" y="143"/>
                  </a:cubicBezTo>
                  <a:cubicBezTo>
                    <a:pt x="174" y="222"/>
                    <a:pt x="323" y="415"/>
                    <a:pt x="521" y="415"/>
                  </a:cubicBezTo>
                  <a:cubicBezTo>
                    <a:pt x="594" y="415"/>
                    <a:pt x="673" y="389"/>
                    <a:pt x="762" y="322"/>
                  </a:cubicBezTo>
                  <a:cubicBezTo>
                    <a:pt x="770" y="318"/>
                    <a:pt x="780" y="316"/>
                    <a:pt x="790" y="316"/>
                  </a:cubicBezTo>
                  <a:cubicBezTo>
                    <a:pt x="835" y="316"/>
                    <a:pt x="899" y="347"/>
                    <a:pt x="947" y="347"/>
                  </a:cubicBezTo>
                  <a:cubicBezTo>
                    <a:pt x="953" y="347"/>
                    <a:pt x="959" y="347"/>
                    <a:pt x="965" y="346"/>
                  </a:cubicBezTo>
                  <a:cubicBezTo>
                    <a:pt x="1059" y="331"/>
                    <a:pt x="1155" y="325"/>
                    <a:pt x="1250" y="325"/>
                  </a:cubicBezTo>
                  <a:cubicBezTo>
                    <a:pt x="1560" y="325"/>
                    <a:pt x="1873" y="387"/>
                    <a:pt x="2182" y="387"/>
                  </a:cubicBezTo>
                  <a:cubicBezTo>
                    <a:pt x="2373" y="387"/>
                    <a:pt x="2563" y="363"/>
                    <a:pt x="2751" y="286"/>
                  </a:cubicBezTo>
                  <a:cubicBezTo>
                    <a:pt x="2798" y="227"/>
                    <a:pt x="2786" y="179"/>
                    <a:pt x="2715" y="167"/>
                  </a:cubicBezTo>
                  <a:cubicBezTo>
                    <a:pt x="2096" y="167"/>
                    <a:pt x="1488" y="72"/>
                    <a:pt x="88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04" name="Google Shape;5204;p32"/>
            <p:cNvSpPr/>
            <p:nvPr/>
          </p:nvSpPr>
          <p:spPr>
            <a:xfrm>
              <a:off x="6066225" y="3943775"/>
              <a:ext cx="62825" cy="13125"/>
            </a:xfrm>
            <a:custGeom>
              <a:avLst/>
              <a:gdLst/>
              <a:ahLst/>
              <a:cxnLst/>
              <a:rect l="l" t="t" r="r" b="b"/>
              <a:pathLst>
                <a:path w="2513" h="525" extrusionOk="0">
                  <a:moveTo>
                    <a:pt x="477" y="0"/>
                  </a:moveTo>
                  <a:cubicBezTo>
                    <a:pt x="393" y="72"/>
                    <a:pt x="250" y="60"/>
                    <a:pt x="155" y="72"/>
                  </a:cubicBezTo>
                  <a:cubicBezTo>
                    <a:pt x="60" y="119"/>
                    <a:pt x="12" y="191"/>
                    <a:pt x="0" y="286"/>
                  </a:cubicBezTo>
                  <a:cubicBezTo>
                    <a:pt x="155" y="399"/>
                    <a:pt x="328" y="420"/>
                    <a:pt x="503" y="420"/>
                  </a:cubicBezTo>
                  <a:cubicBezTo>
                    <a:pt x="606" y="420"/>
                    <a:pt x="709" y="413"/>
                    <a:pt x="811" y="413"/>
                  </a:cubicBezTo>
                  <a:cubicBezTo>
                    <a:pt x="883" y="413"/>
                    <a:pt x="955" y="416"/>
                    <a:pt x="1024" y="429"/>
                  </a:cubicBezTo>
                  <a:cubicBezTo>
                    <a:pt x="1175" y="476"/>
                    <a:pt x="1327" y="486"/>
                    <a:pt x="1480" y="486"/>
                  </a:cubicBezTo>
                  <a:cubicBezTo>
                    <a:pt x="1606" y="486"/>
                    <a:pt x="1733" y="479"/>
                    <a:pt x="1859" y="479"/>
                  </a:cubicBezTo>
                  <a:cubicBezTo>
                    <a:pt x="1931" y="479"/>
                    <a:pt x="2002" y="481"/>
                    <a:pt x="2072" y="488"/>
                  </a:cubicBezTo>
                  <a:cubicBezTo>
                    <a:pt x="2203" y="465"/>
                    <a:pt x="2382" y="524"/>
                    <a:pt x="2489" y="369"/>
                  </a:cubicBezTo>
                  <a:cubicBezTo>
                    <a:pt x="2513" y="226"/>
                    <a:pt x="2417" y="179"/>
                    <a:pt x="2310" y="131"/>
                  </a:cubicBezTo>
                  <a:cubicBezTo>
                    <a:pt x="2310" y="119"/>
                    <a:pt x="2298" y="107"/>
                    <a:pt x="2263" y="96"/>
                  </a:cubicBezTo>
                  <a:cubicBezTo>
                    <a:pt x="2253" y="86"/>
                    <a:pt x="2241" y="80"/>
                    <a:pt x="2229" y="80"/>
                  </a:cubicBezTo>
                  <a:cubicBezTo>
                    <a:pt x="2211" y="80"/>
                    <a:pt x="2193" y="91"/>
                    <a:pt x="2179" y="119"/>
                  </a:cubicBezTo>
                  <a:lnTo>
                    <a:pt x="1893" y="119"/>
                  </a:lnTo>
                  <a:cubicBezTo>
                    <a:pt x="1893" y="107"/>
                    <a:pt x="1882" y="107"/>
                    <a:pt x="1846" y="96"/>
                  </a:cubicBezTo>
                  <a:cubicBezTo>
                    <a:pt x="1839" y="89"/>
                    <a:pt x="1832" y="86"/>
                    <a:pt x="1824" y="86"/>
                  </a:cubicBezTo>
                  <a:cubicBezTo>
                    <a:pt x="1803" y="86"/>
                    <a:pt x="1780" y="105"/>
                    <a:pt x="1763" y="131"/>
                  </a:cubicBezTo>
                  <a:cubicBezTo>
                    <a:pt x="1707" y="174"/>
                    <a:pt x="1655" y="198"/>
                    <a:pt x="1604" y="198"/>
                  </a:cubicBezTo>
                  <a:cubicBezTo>
                    <a:pt x="1557" y="198"/>
                    <a:pt x="1511" y="177"/>
                    <a:pt x="1465" y="131"/>
                  </a:cubicBezTo>
                  <a:cubicBezTo>
                    <a:pt x="1371" y="70"/>
                    <a:pt x="1271" y="55"/>
                    <a:pt x="1169" y="55"/>
                  </a:cubicBezTo>
                  <a:cubicBezTo>
                    <a:pt x="1072" y="55"/>
                    <a:pt x="972" y="69"/>
                    <a:pt x="874" y="69"/>
                  </a:cubicBezTo>
                  <a:cubicBezTo>
                    <a:pt x="775" y="69"/>
                    <a:pt x="678" y="55"/>
                    <a:pt x="584" y="0"/>
                  </a:cubicBezTo>
                  <a:cubicBezTo>
                    <a:pt x="566" y="6"/>
                    <a:pt x="548" y="9"/>
                    <a:pt x="530" y="9"/>
                  </a:cubicBezTo>
                  <a:cubicBezTo>
                    <a:pt x="512" y="9"/>
                    <a:pt x="494" y="6"/>
                    <a:pt x="47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05" name="Google Shape;5205;p32"/>
            <p:cNvSpPr/>
            <p:nvPr/>
          </p:nvSpPr>
          <p:spPr>
            <a:xfrm>
              <a:off x="5898350" y="3915500"/>
              <a:ext cx="62525" cy="13425"/>
            </a:xfrm>
            <a:custGeom>
              <a:avLst/>
              <a:gdLst/>
              <a:ahLst/>
              <a:cxnLst/>
              <a:rect l="l" t="t" r="r" b="b"/>
              <a:pathLst>
                <a:path w="2501" h="537" extrusionOk="0">
                  <a:moveTo>
                    <a:pt x="0" y="0"/>
                  </a:moveTo>
                  <a:lnTo>
                    <a:pt x="0" y="72"/>
                  </a:lnTo>
                  <a:cubicBezTo>
                    <a:pt x="36" y="155"/>
                    <a:pt x="84" y="214"/>
                    <a:pt x="143" y="250"/>
                  </a:cubicBezTo>
                  <a:cubicBezTo>
                    <a:pt x="226" y="298"/>
                    <a:pt x="334" y="345"/>
                    <a:pt x="417" y="393"/>
                  </a:cubicBezTo>
                  <a:cubicBezTo>
                    <a:pt x="474" y="389"/>
                    <a:pt x="530" y="387"/>
                    <a:pt x="586" y="387"/>
                  </a:cubicBezTo>
                  <a:cubicBezTo>
                    <a:pt x="1086" y="387"/>
                    <a:pt x="1568" y="537"/>
                    <a:pt x="2060" y="537"/>
                  </a:cubicBezTo>
                  <a:cubicBezTo>
                    <a:pt x="2139" y="537"/>
                    <a:pt x="2218" y="533"/>
                    <a:pt x="2298" y="524"/>
                  </a:cubicBezTo>
                  <a:cubicBezTo>
                    <a:pt x="2358" y="476"/>
                    <a:pt x="2441" y="465"/>
                    <a:pt x="2489" y="393"/>
                  </a:cubicBezTo>
                  <a:cubicBezTo>
                    <a:pt x="2501" y="334"/>
                    <a:pt x="2489" y="298"/>
                    <a:pt x="2429" y="274"/>
                  </a:cubicBezTo>
                  <a:cubicBezTo>
                    <a:pt x="2346" y="274"/>
                    <a:pt x="2239" y="286"/>
                    <a:pt x="2143" y="286"/>
                  </a:cubicBezTo>
                  <a:cubicBezTo>
                    <a:pt x="2076" y="319"/>
                    <a:pt x="2007" y="340"/>
                    <a:pt x="1937" y="340"/>
                  </a:cubicBezTo>
                  <a:cubicBezTo>
                    <a:pt x="1858" y="340"/>
                    <a:pt x="1779" y="314"/>
                    <a:pt x="1703" y="250"/>
                  </a:cubicBezTo>
                  <a:cubicBezTo>
                    <a:pt x="1673" y="244"/>
                    <a:pt x="1646" y="241"/>
                    <a:pt x="1621" y="241"/>
                  </a:cubicBezTo>
                  <a:cubicBezTo>
                    <a:pt x="1596" y="241"/>
                    <a:pt x="1572" y="244"/>
                    <a:pt x="1548" y="250"/>
                  </a:cubicBezTo>
                  <a:cubicBezTo>
                    <a:pt x="1548" y="262"/>
                    <a:pt x="1536" y="286"/>
                    <a:pt x="1512" y="298"/>
                  </a:cubicBezTo>
                  <a:cubicBezTo>
                    <a:pt x="1503" y="301"/>
                    <a:pt x="1495" y="302"/>
                    <a:pt x="1487" y="302"/>
                  </a:cubicBezTo>
                  <a:cubicBezTo>
                    <a:pt x="1464" y="302"/>
                    <a:pt x="1444" y="289"/>
                    <a:pt x="1417" y="262"/>
                  </a:cubicBezTo>
                  <a:cubicBezTo>
                    <a:pt x="977" y="72"/>
                    <a:pt x="477" y="60"/>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06" name="Google Shape;5206;p32"/>
            <p:cNvSpPr/>
            <p:nvPr/>
          </p:nvSpPr>
          <p:spPr>
            <a:xfrm>
              <a:off x="6075450" y="3994075"/>
              <a:ext cx="47350" cy="11075"/>
            </a:xfrm>
            <a:custGeom>
              <a:avLst/>
              <a:gdLst/>
              <a:ahLst/>
              <a:cxnLst/>
              <a:rect l="l" t="t" r="r" b="b"/>
              <a:pathLst>
                <a:path w="1894" h="443" extrusionOk="0">
                  <a:moveTo>
                    <a:pt x="84" y="0"/>
                  </a:moveTo>
                  <a:lnTo>
                    <a:pt x="84" y="0"/>
                  </a:lnTo>
                  <a:cubicBezTo>
                    <a:pt x="0" y="143"/>
                    <a:pt x="155" y="191"/>
                    <a:pt x="227" y="262"/>
                  </a:cubicBezTo>
                  <a:cubicBezTo>
                    <a:pt x="469" y="403"/>
                    <a:pt x="720" y="443"/>
                    <a:pt x="972" y="443"/>
                  </a:cubicBezTo>
                  <a:cubicBezTo>
                    <a:pt x="1252" y="443"/>
                    <a:pt x="1534" y="394"/>
                    <a:pt x="1810" y="381"/>
                  </a:cubicBezTo>
                  <a:cubicBezTo>
                    <a:pt x="1894" y="381"/>
                    <a:pt x="1834" y="239"/>
                    <a:pt x="1810" y="143"/>
                  </a:cubicBezTo>
                  <a:cubicBezTo>
                    <a:pt x="1239" y="84"/>
                    <a:pt x="655" y="48"/>
                    <a:pt x="8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07" name="Google Shape;5207;p32"/>
            <p:cNvSpPr/>
            <p:nvPr/>
          </p:nvSpPr>
          <p:spPr>
            <a:xfrm>
              <a:off x="5977225" y="3987150"/>
              <a:ext cx="63125" cy="10225"/>
            </a:xfrm>
            <a:custGeom>
              <a:avLst/>
              <a:gdLst/>
              <a:ahLst/>
              <a:cxnLst/>
              <a:rect l="l" t="t" r="r" b="b"/>
              <a:pathLst>
                <a:path w="2525" h="409" extrusionOk="0">
                  <a:moveTo>
                    <a:pt x="486" y="0"/>
                  </a:moveTo>
                  <a:cubicBezTo>
                    <a:pt x="471" y="0"/>
                    <a:pt x="456" y="1"/>
                    <a:pt x="441" y="4"/>
                  </a:cubicBezTo>
                  <a:cubicBezTo>
                    <a:pt x="334" y="170"/>
                    <a:pt x="108" y="111"/>
                    <a:pt x="0" y="277"/>
                  </a:cubicBezTo>
                  <a:cubicBezTo>
                    <a:pt x="108" y="396"/>
                    <a:pt x="239" y="408"/>
                    <a:pt x="393" y="408"/>
                  </a:cubicBezTo>
                  <a:lnTo>
                    <a:pt x="2441" y="408"/>
                  </a:lnTo>
                  <a:cubicBezTo>
                    <a:pt x="2525" y="349"/>
                    <a:pt x="2525" y="301"/>
                    <a:pt x="2429" y="266"/>
                  </a:cubicBezTo>
                  <a:cubicBezTo>
                    <a:pt x="2191" y="177"/>
                    <a:pt x="1939" y="128"/>
                    <a:pt x="1684" y="128"/>
                  </a:cubicBezTo>
                  <a:cubicBezTo>
                    <a:pt x="1596" y="128"/>
                    <a:pt x="1506" y="134"/>
                    <a:pt x="1417" y="146"/>
                  </a:cubicBezTo>
                  <a:cubicBezTo>
                    <a:pt x="1328" y="188"/>
                    <a:pt x="1236" y="209"/>
                    <a:pt x="1143" y="209"/>
                  </a:cubicBezTo>
                  <a:cubicBezTo>
                    <a:pt x="1051" y="209"/>
                    <a:pt x="959" y="188"/>
                    <a:pt x="870" y="146"/>
                  </a:cubicBezTo>
                  <a:cubicBezTo>
                    <a:pt x="751" y="93"/>
                    <a:pt x="623" y="0"/>
                    <a:pt x="48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08" name="Google Shape;5208;p32"/>
            <p:cNvSpPr/>
            <p:nvPr/>
          </p:nvSpPr>
          <p:spPr>
            <a:xfrm>
              <a:off x="6220700" y="3924725"/>
              <a:ext cx="28300" cy="19125"/>
            </a:xfrm>
            <a:custGeom>
              <a:avLst/>
              <a:gdLst/>
              <a:ahLst/>
              <a:cxnLst/>
              <a:rect l="l" t="t" r="r" b="b"/>
              <a:pathLst>
                <a:path w="1132" h="765" extrusionOk="0">
                  <a:moveTo>
                    <a:pt x="48" y="0"/>
                  </a:moveTo>
                  <a:cubicBezTo>
                    <a:pt x="84" y="60"/>
                    <a:pt x="120" y="119"/>
                    <a:pt x="167" y="167"/>
                  </a:cubicBezTo>
                  <a:cubicBezTo>
                    <a:pt x="465" y="524"/>
                    <a:pt x="465" y="524"/>
                    <a:pt x="1" y="631"/>
                  </a:cubicBezTo>
                  <a:cubicBezTo>
                    <a:pt x="13" y="679"/>
                    <a:pt x="25" y="703"/>
                    <a:pt x="48" y="750"/>
                  </a:cubicBezTo>
                  <a:cubicBezTo>
                    <a:pt x="172" y="757"/>
                    <a:pt x="304" y="764"/>
                    <a:pt x="439" y="764"/>
                  </a:cubicBezTo>
                  <a:cubicBezTo>
                    <a:pt x="538" y="764"/>
                    <a:pt x="638" y="760"/>
                    <a:pt x="739" y="750"/>
                  </a:cubicBezTo>
                  <a:cubicBezTo>
                    <a:pt x="894" y="750"/>
                    <a:pt x="1037" y="738"/>
                    <a:pt x="1084" y="572"/>
                  </a:cubicBezTo>
                  <a:cubicBezTo>
                    <a:pt x="1132" y="381"/>
                    <a:pt x="1013" y="250"/>
                    <a:pt x="846" y="191"/>
                  </a:cubicBezTo>
                  <a:cubicBezTo>
                    <a:pt x="596" y="119"/>
                    <a:pt x="310" y="60"/>
                    <a:pt x="4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09" name="Google Shape;5209;p32"/>
            <p:cNvSpPr/>
            <p:nvPr/>
          </p:nvSpPr>
          <p:spPr>
            <a:xfrm>
              <a:off x="5789700" y="3977250"/>
              <a:ext cx="48250" cy="10375"/>
            </a:xfrm>
            <a:custGeom>
              <a:avLst/>
              <a:gdLst/>
              <a:ahLst/>
              <a:cxnLst/>
              <a:rect l="l" t="t" r="r" b="b"/>
              <a:pathLst>
                <a:path w="1930" h="415" extrusionOk="0">
                  <a:moveTo>
                    <a:pt x="328" y="1"/>
                  </a:moveTo>
                  <a:cubicBezTo>
                    <a:pt x="222" y="1"/>
                    <a:pt x="114" y="9"/>
                    <a:pt x="0" y="30"/>
                  </a:cubicBezTo>
                  <a:cubicBezTo>
                    <a:pt x="497" y="289"/>
                    <a:pt x="927" y="414"/>
                    <a:pt x="1354" y="414"/>
                  </a:cubicBezTo>
                  <a:cubicBezTo>
                    <a:pt x="1438" y="414"/>
                    <a:pt x="1523" y="409"/>
                    <a:pt x="1608" y="400"/>
                  </a:cubicBezTo>
                  <a:lnTo>
                    <a:pt x="1655" y="340"/>
                  </a:lnTo>
                  <a:cubicBezTo>
                    <a:pt x="1727" y="269"/>
                    <a:pt x="1870" y="328"/>
                    <a:pt x="1929" y="221"/>
                  </a:cubicBezTo>
                  <a:cubicBezTo>
                    <a:pt x="1882" y="185"/>
                    <a:pt x="1822" y="138"/>
                    <a:pt x="1775" y="90"/>
                  </a:cubicBezTo>
                  <a:cubicBezTo>
                    <a:pt x="1669" y="123"/>
                    <a:pt x="1564" y="135"/>
                    <a:pt x="1458" y="135"/>
                  </a:cubicBezTo>
                  <a:cubicBezTo>
                    <a:pt x="1109" y="135"/>
                    <a:pt x="747" y="1"/>
                    <a:pt x="32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10" name="Google Shape;5210;p32"/>
            <p:cNvSpPr/>
            <p:nvPr/>
          </p:nvSpPr>
          <p:spPr>
            <a:xfrm>
              <a:off x="6119500" y="3948600"/>
              <a:ext cx="56575" cy="13425"/>
            </a:xfrm>
            <a:custGeom>
              <a:avLst/>
              <a:gdLst/>
              <a:ahLst/>
              <a:cxnLst/>
              <a:rect l="l" t="t" r="r" b="b"/>
              <a:pathLst>
                <a:path w="2263" h="537" extrusionOk="0">
                  <a:moveTo>
                    <a:pt x="556" y="1"/>
                  </a:moveTo>
                  <a:cubicBezTo>
                    <a:pt x="486" y="1"/>
                    <a:pt x="417" y="28"/>
                    <a:pt x="346" y="81"/>
                  </a:cubicBezTo>
                  <a:cubicBezTo>
                    <a:pt x="286" y="224"/>
                    <a:pt x="143" y="224"/>
                    <a:pt x="24" y="260"/>
                  </a:cubicBezTo>
                  <a:cubicBezTo>
                    <a:pt x="1" y="319"/>
                    <a:pt x="1" y="343"/>
                    <a:pt x="60" y="367"/>
                  </a:cubicBezTo>
                  <a:cubicBezTo>
                    <a:pt x="143" y="367"/>
                    <a:pt x="251" y="391"/>
                    <a:pt x="346" y="391"/>
                  </a:cubicBezTo>
                  <a:cubicBezTo>
                    <a:pt x="503" y="447"/>
                    <a:pt x="665" y="462"/>
                    <a:pt x="830" y="462"/>
                  </a:cubicBezTo>
                  <a:cubicBezTo>
                    <a:pt x="1016" y="462"/>
                    <a:pt x="1206" y="443"/>
                    <a:pt x="1395" y="443"/>
                  </a:cubicBezTo>
                  <a:cubicBezTo>
                    <a:pt x="1570" y="443"/>
                    <a:pt x="1745" y="459"/>
                    <a:pt x="1918" y="522"/>
                  </a:cubicBezTo>
                  <a:cubicBezTo>
                    <a:pt x="1971" y="522"/>
                    <a:pt x="2040" y="537"/>
                    <a:pt x="2098" y="537"/>
                  </a:cubicBezTo>
                  <a:cubicBezTo>
                    <a:pt x="2156" y="537"/>
                    <a:pt x="2203" y="522"/>
                    <a:pt x="2215" y="462"/>
                  </a:cubicBezTo>
                  <a:cubicBezTo>
                    <a:pt x="2263" y="284"/>
                    <a:pt x="2084" y="272"/>
                    <a:pt x="1965" y="236"/>
                  </a:cubicBezTo>
                  <a:lnTo>
                    <a:pt x="1775" y="236"/>
                  </a:lnTo>
                  <a:cubicBezTo>
                    <a:pt x="1775" y="224"/>
                    <a:pt x="1751" y="224"/>
                    <a:pt x="1727" y="212"/>
                  </a:cubicBezTo>
                  <a:cubicBezTo>
                    <a:pt x="1717" y="205"/>
                    <a:pt x="1707" y="202"/>
                    <a:pt x="1698" y="202"/>
                  </a:cubicBezTo>
                  <a:cubicBezTo>
                    <a:pt x="1676" y="202"/>
                    <a:pt x="1657" y="219"/>
                    <a:pt x="1632" y="236"/>
                  </a:cubicBezTo>
                  <a:lnTo>
                    <a:pt x="1489" y="236"/>
                  </a:lnTo>
                  <a:cubicBezTo>
                    <a:pt x="1429" y="188"/>
                    <a:pt x="1382" y="153"/>
                    <a:pt x="1322" y="105"/>
                  </a:cubicBezTo>
                  <a:lnTo>
                    <a:pt x="1203" y="105"/>
                  </a:lnTo>
                  <a:cubicBezTo>
                    <a:pt x="1203" y="105"/>
                    <a:pt x="1191" y="117"/>
                    <a:pt x="1156" y="129"/>
                  </a:cubicBezTo>
                  <a:cubicBezTo>
                    <a:pt x="1120" y="129"/>
                    <a:pt x="1084" y="117"/>
                    <a:pt x="1060" y="93"/>
                  </a:cubicBezTo>
                  <a:lnTo>
                    <a:pt x="917" y="93"/>
                  </a:lnTo>
                  <a:cubicBezTo>
                    <a:pt x="917" y="93"/>
                    <a:pt x="905" y="105"/>
                    <a:pt x="882" y="117"/>
                  </a:cubicBezTo>
                  <a:cubicBezTo>
                    <a:pt x="834" y="117"/>
                    <a:pt x="798" y="105"/>
                    <a:pt x="775" y="81"/>
                  </a:cubicBezTo>
                  <a:cubicBezTo>
                    <a:pt x="697" y="28"/>
                    <a:pt x="626" y="1"/>
                    <a:pt x="55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11" name="Google Shape;5211;p32"/>
            <p:cNvSpPr/>
            <p:nvPr/>
          </p:nvSpPr>
          <p:spPr>
            <a:xfrm>
              <a:off x="5942700" y="3986925"/>
              <a:ext cx="46525" cy="7450"/>
            </a:xfrm>
            <a:custGeom>
              <a:avLst/>
              <a:gdLst/>
              <a:ahLst/>
              <a:cxnLst/>
              <a:rect l="l" t="t" r="r" b="b"/>
              <a:pathLst>
                <a:path w="1861" h="298" extrusionOk="0">
                  <a:moveTo>
                    <a:pt x="96" y="1"/>
                  </a:moveTo>
                  <a:cubicBezTo>
                    <a:pt x="12" y="84"/>
                    <a:pt x="0" y="179"/>
                    <a:pt x="96" y="275"/>
                  </a:cubicBezTo>
                  <a:cubicBezTo>
                    <a:pt x="393" y="275"/>
                    <a:pt x="667" y="286"/>
                    <a:pt x="953" y="286"/>
                  </a:cubicBezTo>
                  <a:cubicBezTo>
                    <a:pt x="1007" y="246"/>
                    <a:pt x="1057" y="217"/>
                    <a:pt x="1110" y="217"/>
                  </a:cubicBezTo>
                  <a:cubicBezTo>
                    <a:pt x="1151" y="217"/>
                    <a:pt x="1192" y="233"/>
                    <a:pt x="1239" y="275"/>
                  </a:cubicBezTo>
                  <a:cubicBezTo>
                    <a:pt x="1286" y="275"/>
                    <a:pt x="1346" y="286"/>
                    <a:pt x="1381" y="286"/>
                  </a:cubicBezTo>
                  <a:cubicBezTo>
                    <a:pt x="1404" y="270"/>
                    <a:pt x="1432" y="264"/>
                    <a:pt x="1464" y="264"/>
                  </a:cubicBezTo>
                  <a:cubicBezTo>
                    <a:pt x="1539" y="264"/>
                    <a:pt x="1633" y="298"/>
                    <a:pt x="1707" y="298"/>
                  </a:cubicBezTo>
                  <a:cubicBezTo>
                    <a:pt x="1799" y="298"/>
                    <a:pt x="1861" y="246"/>
                    <a:pt x="1822" y="13"/>
                  </a:cubicBezTo>
                  <a:cubicBezTo>
                    <a:pt x="1250" y="1"/>
                    <a:pt x="667" y="1"/>
                    <a:pt x="9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12" name="Google Shape;5212;p32"/>
            <p:cNvSpPr/>
            <p:nvPr/>
          </p:nvSpPr>
          <p:spPr>
            <a:xfrm>
              <a:off x="6199875" y="3907750"/>
              <a:ext cx="30375" cy="16100"/>
            </a:xfrm>
            <a:custGeom>
              <a:avLst/>
              <a:gdLst/>
              <a:ahLst/>
              <a:cxnLst/>
              <a:rect l="l" t="t" r="r" b="b"/>
              <a:pathLst>
                <a:path w="1215" h="644" extrusionOk="0">
                  <a:moveTo>
                    <a:pt x="174" y="1"/>
                  </a:moveTo>
                  <a:cubicBezTo>
                    <a:pt x="117" y="1"/>
                    <a:pt x="59" y="5"/>
                    <a:pt x="0" y="13"/>
                  </a:cubicBezTo>
                  <a:cubicBezTo>
                    <a:pt x="0" y="143"/>
                    <a:pt x="12" y="286"/>
                    <a:pt x="12" y="417"/>
                  </a:cubicBezTo>
                  <a:cubicBezTo>
                    <a:pt x="12" y="441"/>
                    <a:pt x="24" y="477"/>
                    <a:pt x="60" y="489"/>
                  </a:cubicBezTo>
                  <a:cubicBezTo>
                    <a:pt x="131" y="548"/>
                    <a:pt x="191" y="596"/>
                    <a:pt x="286" y="620"/>
                  </a:cubicBezTo>
                  <a:cubicBezTo>
                    <a:pt x="310" y="644"/>
                    <a:pt x="346" y="644"/>
                    <a:pt x="369" y="644"/>
                  </a:cubicBezTo>
                  <a:cubicBezTo>
                    <a:pt x="405" y="620"/>
                    <a:pt x="417" y="608"/>
                    <a:pt x="441" y="596"/>
                  </a:cubicBezTo>
                  <a:cubicBezTo>
                    <a:pt x="536" y="596"/>
                    <a:pt x="643" y="584"/>
                    <a:pt x="727" y="584"/>
                  </a:cubicBezTo>
                  <a:cubicBezTo>
                    <a:pt x="798" y="358"/>
                    <a:pt x="1072" y="501"/>
                    <a:pt x="1215" y="322"/>
                  </a:cubicBezTo>
                  <a:cubicBezTo>
                    <a:pt x="885" y="157"/>
                    <a:pt x="545" y="1"/>
                    <a:pt x="17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13" name="Google Shape;5213;p32"/>
            <p:cNvSpPr/>
            <p:nvPr/>
          </p:nvSpPr>
          <p:spPr>
            <a:xfrm>
              <a:off x="6119500" y="4022350"/>
              <a:ext cx="52125" cy="7925"/>
            </a:xfrm>
            <a:custGeom>
              <a:avLst/>
              <a:gdLst/>
              <a:ahLst/>
              <a:cxnLst/>
              <a:rect l="l" t="t" r="r" b="b"/>
              <a:pathLst>
                <a:path w="2085" h="317" extrusionOk="0">
                  <a:moveTo>
                    <a:pt x="1370" y="1"/>
                  </a:moveTo>
                  <a:cubicBezTo>
                    <a:pt x="1025" y="12"/>
                    <a:pt x="703" y="12"/>
                    <a:pt x="358" y="12"/>
                  </a:cubicBezTo>
                  <a:cubicBezTo>
                    <a:pt x="227" y="12"/>
                    <a:pt x="120" y="48"/>
                    <a:pt x="24" y="143"/>
                  </a:cubicBezTo>
                  <a:cubicBezTo>
                    <a:pt x="1" y="203"/>
                    <a:pt x="13" y="262"/>
                    <a:pt x="72" y="298"/>
                  </a:cubicBezTo>
                  <a:cubicBezTo>
                    <a:pt x="203" y="298"/>
                    <a:pt x="358" y="310"/>
                    <a:pt x="489" y="310"/>
                  </a:cubicBezTo>
                  <a:cubicBezTo>
                    <a:pt x="613" y="240"/>
                    <a:pt x="742" y="186"/>
                    <a:pt x="876" y="186"/>
                  </a:cubicBezTo>
                  <a:cubicBezTo>
                    <a:pt x="948" y="186"/>
                    <a:pt x="1021" y="201"/>
                    <a:pt x="1096" y="239"/>
                  </a:cubicBezTo>
                  <a:cubicBezTo>
                    <a:pt x="1225" y="297"/>
                    <a:pt x="1369" y="316"/>
                    <a:pt x="1513" y="316"/>
                  </a:cubicBezTo>
                  <a:cubicBezTo>
                    <a:pt x="1634" y="316"/>
                    <a:pt x="1756" y="303"/>
                    <a:pt x="1870" y="286"/>
                  </a:cubicBezTo>
                  <a:cubicBezTo>
                    <a:pt x="2084" y="239"/>
                    <a:pt x="1929" y="108"/>
                    <a:pt x="1906" y="12"/>
                  </a:cubicBezTo>
                  <a:lnTo>
                    <a:pt x="1667" y="12"/>
                  </a:lnTo>
                  <a:cubicBezTo>
                    <a:pt x="1610" y="44"/>
                    <a:pt x="1553" y="69"/>
                    <a:pt x="1499" y="69"/>
                  </a:cubicBezTo>
                  <a:cubicBezTo>
                    <a:pt x="1453" y="69"/>
                    <a:pt x="1409" y="50"/>
                    <a:pt x="137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14" name="Google Shape;5214;p32"/>
            <p:cNvSpPr/>
            <p:nvPr/>
          </p:nvSpPr>
          <p:spPr>
            <a:xfrm>
              <a:off x="5912325" y="3985750"/>
              <a:ext cx="32775" cy="7575"/>
            </a:xfrm>
            <a:custGeom>
              <a:avLst/>
              <a:gdLst/>
              <a:ahLst/>
              <a:cxnLst/>
              <a:rect l="l" t="t" r="r" b="b"/>
              <a:pathLst>
                <a:path w="1311" h="303" extrusionOk="0">
                  <a:moveTo>
                    <a:pt x="25" y="0"/>
                  </a:moveTo>
                  <a:lnTo>
                    <a:pt x="1" y="60"/>
                  </a:lnTo>
                  <a:cubicBezTo>
                    <a:pt x="1" y="95"/>
                    <a:pt x="13" y="119"/>
                    <a:pt x="13" y="155"/>
                  </a:cubicBezTo>
                  <a:cubicBezTo>
                    <a:pt x="242" y="279"/>
                    <a:pt x="478" y="303"/>
                    <a:pt x="718" y="303"/>
                  </a:cubicBezTo>
                  <a:cubicBezTo>
                    <a:pt x="864" y="303"/>
                    <a:pt x="1012" y="294"/>
                    <a:pt x="1160" y="294"/>
                  </a:cubicBezTo>
                  <a:cubicBezTo>
                    <a:pt x="1210" y="294"/>
                    <a:pt x="1260" y="295"/>
                    <a:pt x="1311" y="298"/>
                  </a:cubicBezTo>
                  <a:lnTo>
                    <a:pt x="1311" y="36"/>
                  </a:lnTo>
                  <a:cubicBezTo>
                    <a:pt x="894" y="36"/>
                    <a:pt x="453" y="24"/>
                    <a:pt x="2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15" name="Google Shape;5215;p32"/>
            <p:cNvSpPr/>
            <p:nvPr/>
          </p:nvSpPr>
          <p:spPr>
            <a:xfrm>
              <a:off x="6047175" y="3993775"/>
              <a:ext cx="34250" cy="6875"/>
            </a:xfrm>
            <a:custGeom>
              <a:avLst/>
              <a:gdLst/>
              <a:ahLst/>
              <a:cxnLst/>
              <a:rect l="l" t="t" r="r" b="b"/>
              <a:pathLst>
                <a:path w="1370" h="275" extrusionOk="0">
                  <a:moveTo>
                    <a:pt x="96" y="1"/>
                  </a:moveTo>
                  <a:cubicBezTo>
                    <a:pt x="0" y="84"/>
                    <a:pt x="0" y="167"/>
                    <a:pt x="84" y="262"/>
                  </a:cubicBezTo>
                  <a:cubicBezTo>
                    <a:pt x="512" y="262"/>
                    <a:pt x="941" y="274"/>
                    <a:pt x="1370" y="274"/>
                  </a:cubicBezTo>
                  <a:cubicBezTo>
                    <a:pt x="1334" y="191"/>
                    <a:pt x="1274" y="96"/>
                    <a:pt x="1227" y="12"/>
                  </a:cubicBezTo>
                  <a:cubicBezTo>
                    <a:pt x="834" y="12"/>
                    <a:pt x="465" y="1"/>
                    <a:pt x="9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16" name="Google Shape;5216;p32"/>
            <p:cNvSpPr/>
            <p:nvPr/>
          </p:nvSpPr>
          <p:spPr>
            <a:xfrm>
              <a:off x="5998050" y="3942800"/>
              <a:ext cx="38725" cy="7675"/>
            </a:xfrm>
            <a:custGeom>
              <a:avLst/>
              <a:gdLst/>
              <a:ahLst/>
              <a:cxnLst/>
              <a:rect l="l" t="t" r="r" b="b"/>
              <a:pathLst>
                <a:path w="1549" h="307" extrusionOk="0">
                  <a:moveTo>
                    <a:pt x="1158" y="0"/>
                  </a:moveTo>
                  <a:cubicBezTo>
                    <a:pt x="1003" y="0"/>
                    <a:pt x="848" y="31"/>
                    <a:pt x="699" y="31"/>
                  </a:cubicBezTo>
                  <a:cubicBezTo>
                    <a:pt x="673" y="31"/>
                    <a:pt x="646" y="30"/>
                    <a:pt x="620" y="27"/>
                  </a:cubicBezTo>
                  <a:cubicBezTo>
                    <a:pt x="554" y="94"/>
                    <a:pt x="474" y="106"/>
                    <a:pt x="392" y="106"/>
                  </a:cubicBezTo>
                  <a:cubicBezTo>
                    <a:pt x="345" y="106"/>
                    <a:pt x="296" y="102"/>
                    <a:pt x="249" y="102"/>
                  </a:cubicBezTo>
                  <a:cubicBezTo>
                    <a:pt x="158" y="102"/>
                    <a:pt x="70" y="117"/>
                    <a:pt x="1" y="206"/>
                  </a:cubicBezTo>
                  <a:cubicBezTo>
                    <a:pt x="275" y="258"/>
                    <a:pt x="545" y="307"/>
                    <a:pt x="814" y="307"/>
                  </a:cubicBezTo>
                  <a:cubicBezTo>
                    <a:pt x="1036" y="307"/>
                    <a:pt x="1257" y="274"/>
                    <a:pt x="1477" y="182"/>
                  </a:cubicBezTo>
                  <a:cubicBezTo>
                    <a:pt x="1549" y="146"/>
                    <a:pt x="1549" y="111"/>
                    <a:pt x="1477" y="63"/>
                  </a:cubicBezTo>
                  <a:cubicBezTo>
                    <a:pt x="1372" y="15"/>
                    <a:pt x="1265" y="0"/>
                    <a:pt x="115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17" name="Google Shape;5217;p32"/>
            <p:cNvSpPr/>
            <p:nvPr/>
          </p:nvSpPr>
          <p:spPr>
            <a:xfrm>
              <a:off x="6088550" y="3936025"/>
              <a:ext cx="57775" cy="4225"/>
            </a:xfrm>
            <a:custGeom>
              <a:avLst/>
              <a:gdLst/>
              <a:ahLst/>
              <a:cxnLst/>
              <a:rect l="l" t="t" r="r" b="b"/>
              <a:pathLst>
                <a:path w="2311" h="169" extrusionOk="0">
                  <a:moveTo>
                    <a:pt x="0" y="1"/>
                  </a:moveTo>
                  <a:lnTo>
                    <a:pt x="0" y="1"/>
                  </a:lnTo>
                  <a:cubicBezTo>
                    <a:pt x="105" y="153"/>
                    <a:pt x="256" y="168"/>
                    <a:pt x="391" y="168"/>
                  </a:cubicBezTo>
                  <a:cubicBezTo>
                    <a:pt x="425" y="168"/>
                    <a:pt x="458" y="167"/>
                    <a:pt x="489" y="167"/>
                  </a:cubicBezTo>
                  <a:cubicBezTo>
                    <a:pt x="1108" y="167"/>
                    <a:pt x="1703" y="144"/>
                    <a:pt x="2310" y="144"/>
                  </a:cubicBezTo>
                  <a:cubicBezTo>
                    <a:pt x="2221" y="36"/>
                    <a:pt x="2098" y="23"/>
                    <a:pt x="1972" y="23"/>
                  </a:cubicBezTo>
                  <a:cubicBezTo>
                    <a:pt x="1930" y="23"/>
                    <a:pt x="1887" y="25"/>
                    <a:pt x="1846" y="25"/>
                  </a:cubicBezTo>
                  <a:cubicBezTo>
                    <a:pt x="1239" y="13"/>
                    <a:pt x="608"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18" name="Google Shape;5218;p32"/>
            <p:cNvSpPr/>
            <p:nvPr/>
          </p:nvSpPr>
          <p:spPr>
            <a:xfrm>
              <a:off x="6043600" y="3943475"/>
              <a:ext cx="28300" cy="7750"/>
            </a:xfrm>
            <a:custGeom>
              <a:avLst/>
              <a:gdLst/>
              <a:ahLst/>
              <a:cxnLst/>
              <a:rect l="l" t="t" r="r" b="b"/>
              <a:pathLst>
                <a:path w="1132" h="310" extrusionOk="0">
                  <a:moveTo>
                    <a:pt x="953" y="0"/>
                  </a:moveTo>
                  <a:cubicBezTo>
                    <a:pt x="831" y="26"/>
                    <a:pt x="707" y="34"/>
                    <a:pt x="583" y="34"/>
                  </a:cubicBezTo>
                  <a:cubicBezTo>
                    <a:pt x="416" y="34"/>
                    <a:pt x="248" y="19"/>
                    <a:pt x="84" y="12"/>
                  </a:cubicBezTo>
                  <a:cubicBezTo>
                    <a:pt x="1" y="96"/>
                    <a:pt x="1" y="191"/>
                    <a:pt x="84" y="286"/>
                  </a:cubicBezTo>
                  <a:cubicBezTo>
                    <a:pt x="358" y="298"/>
                    <a:pt x="643" y="298"/>
                    <a:pt x="917" y="310"/>
                  </a:cubicBezTo>
                  <a:cubicBezTo>
                    <a:pt x="977" y="238"/>
                    <a:pt x="1036" y="179"/>
                    <a:pt x="1096" y="119"/>
                  </a:cubicBezTo>
                  <a:cubicBezTo>
                    <a:pt x="1132" y="60"/>
                    <a:pt x="1120" y="24"/>
                    <a:pt x="1060" y="12"/>
                  </a:cubicBezTo>
                  <a:cubicBezTo>
                    <a:pt x="1045" y="17"/>
                    <a:pt x="1029" y="20"/>
                    <a:pt x="1012" y="20"/>
                  </a:cubicBezTo>
                  <a:cubicBezTo>
                    <a:pt x="989" y="20"/>
                    <a:pt x="967" y="14"/>
                    <a:pt x="95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19" name="Google Shape;5219;p32"/>
            <p:cNvSpPr/>
            <p:nvPr/>
          </p:nvSpPr>
          <p:spPr>
            <a:xfrm>
              <a:off x="6152550" y="3828875"/>
              <a:ext cx="18175" cy="10675"/>
            </a:xfrm>
            <a:custGeom>
              <a:avLst/>
              <a:gdLst/>
              <a:ahLst/>
              <a:cxnLst/>
              <a:rect l="l" t="t" r="r" b="b"/>
              <a:pathLst>
                <a:path w="727" h="427" extrusionOk="0">
                  <a:moveTo>
                    <a:pt x="167" y="0"/>
                  </a:moveTo>
                  <a:cubicBezTo>
                    <a:pt x="107" y="48"/>
                    <a:pt x="12" y="60"/>
                    <a:pt x="0" y="167"/>
                  </a:cubicBezTo>
                  <a:cubicBezTo>
                    <a:pt x="213" y="337"/>
                    <a:pt x="357" y="427"/>
                    <a:pt x="462" y="427"/>
                  </a:cubicBezTo>
                  <a:cubicBezTo>
                    <a:pt x="591" y="427"/>
                    <a:pt x="661" y="290"/>
                    <a:pt x="726" y="0"/>
                  </a:cubicBezTo>
                  <a:lnTo>
                    <a:pt x="596" y="0"/>
                  </a:lnTo>
                  <a:cubicBezTo>
                    <a:pt x="545" y="80"/>
                    <a:pt x="495" y="107"/>
                    <a:pt x="445" y="107"/>
                  </a:cubicBezTo>
                  <a:cubicBezTo>
                    <a:pt x="352" y="107"/>
                    <a:pt x="260" y="16"/>
                    <a:pt x="16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20" name="Google Shape;5220;p32"/>
            <p:cNvSpPr/>
            <p:nvPr/>
          </p:nvSpPr>
          <p:spPr>
            <a:xfrm>
              <a:off x="6148075" y="3804175"/>
              <a:ext cx="23250" cy="10675"/>
            </a:xfrm>
            <a:custGeom>
              <a:avLst/>
              <a:gdLst/>
              <a:ahLst/>
              <a:cxnLst/>
              <a:rect l="l" t="t" r="r" b="b"/>
              <a:pathLst>
                <a:path w="930" h="427" extrusionOk="0">
                  <a:moveTo>
                    <a:pt x="227" y="0"/>
                  </a:moveTo>
                  <a:cubicBezTo>
                    <a:pt x="155" y="48"/>
                    <a:pt x="60" y="84"/>
                    <a:pt x="13" y="155"/>
                  </a:cubicBezTo>
                  <a:cubicBezTo>
                    <a:pt x="1" y="215"/>
                    <a:pt x="13" y="262"/>
                    <a:pt x="72" y="286"/>
                  </a:cubicBezTo>
                  <a:cubicBezTo>
                    <a:pt x="236" y="354"/>
                    <a:pt x="399" y="426"/>
                    <a:pt x="563" y="426"/>
                  </a:cubicBezTo>
                  <a:cubicBezTo>
                    <a:pt x="685" y="426"/>
                    <a:pt x="807" y="386"/>
                    <a:pt x="929" y="274"/>
                  </a:cubicBezTo>
                  <a:cubicBezTo>
                    <a:pt x="870" y="226"/>
                    <a:pt x="834" y="167"/>
                    <a:pt x="786" y="143"/>
                  </a:cubicBezTo>
                  <a:cubicBezTo>
                    <a:pt x="667" y="24"/>
                    <a:pt x="465" y="119"/>
                    <a:pt x="34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21" name="Google Shape;5221;p32"/>
            <p:cNvSpPr/>
            <p:nvPr/>
          </p:nvSpPr>
          <p:spPr>
            <a:xfrm>
              <a:off x="6128125" y="3957850"/>
              <a:ext cx="39325" cy="4250"/>
            </a:xfrm>
            <a:custGeom>
              <a:avLst/>
              <a:gdLst/>
              <a:ahLst/>
              <a:cxnLst/>
              <a:rect l="l" t="t" r="r" b="b"/>
              <a:pathLst>
                <a:path w="1573" h="170" extrusionOk="0">
                  <a:moveTo>
                    <a:pt x="848" y="1"/>
                  </a:moveTo>
                  <a:cubicBezTo>
                    <a:pt x="619" y="1"/>
                    <a:pt x="389" y="26"/>
                    <a:pt x="165" y="26"/>
                  </a:cubicBezTo>
                  <a:cubicBezTo>
                    <a:pt x="110" y="26"/>
                    <a:pt x="55" y="24"/>
                    <a:pt x="1" y="21"/>
                  </a:cubicBezTo>
                  <a:lnTo>
                    <a:pt x="1" y="21"/>
                  </a:lnTo>
                  <a:cubicBezTo>
                    <a:pt x="209" y="139"/>
                    <a:pt x="425" y="170"/>
                    <a:pt x="644" y="170"/>
                  </a:cubicBezTo>
                  <a:cubicBezTo>
                    <a:pt x="873" y="170"/>
                    <a:pt x="1104" y="137"/>
                    <a:pt x="1334" y="137"/>
                  </a:cubicBezTo>
                  <a:cubicBezTo>
                    <a:pt x="1414" y="137"/>
                    <a:pt x="1493" y="141"/>
                    <a:pt x="1573" y="152"/>
                  </a:cubicBezTo>
                  <a:cubicBezTo>
                    <a:pt x="1340" y="30"/>
                    <a:pt x="1096" y="1"/>
                    <a:pt x="84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22" name="Google Shape;5222;p32"/>
            <p:cNvSpPr/>
            <p:nvPr/>
          </p:nvSpPr>
          <p:spPr>
            <a:xfrm>
              <a:off x="6215350" y="4050025"/>
              <a:ext cx="22350" cy="8375"/>
            </a:xfrm>
            <a:custGeom>
              <a:avLst/>
              <a:gdLst/>
              <a:ahLst/>
              <a:cxnLst/>
              <a:rect l="l" t="t" r="r" b="b"/>
              <a:pathLst>
                <a:path w="894" h="335" extrusionOk="0">
                  <a:moveTo>
                    <a:pt x="137" y="1"/>
                  </a:moveTo>
                  <a:cubicBezTo>
                    <a:pt x="108" y="1"/>
                    <a:pt x="78" y="13"/>
                    <a:pt x="48" y="37"/>
                  </a:cubicBezTo>
                  <a:cubicBezTo>
                    <a:pt x="0" y="132"/>
                    <a:pt x="0" y="227"/>
                    <a:pt x="60" y="322"/>
                  </a:cubicBezTo>
                  <a:cubicBezTo>
                    <a:pt x="215" y="322"/>
                    <a:pt x="381" y="334"/>
                    <a:pt x="524" y="334"/>
                  </a:cubicBezTo>
                  <a:lnTo>
                    <a:pt x="810" y="334"/>
                  </a:lnTo>
                  <a:cubicBezTo>
                    <a:pt x="893" y="251"/>
                    <a:pt x="893" y="144"/>
                    <a:pt x="810" y="48"/>
                  </a:cubicBezTo>
                  <a:cubicBezTo>
                    <a:pt x="751" y="48"/>
                    <a:pt x="703" y="37"/>
                    <a:pt x="655" y="37"/>
                  </a:cubicBezTo>
                  <a:cubicBezTo>
                    <a:pt x="655" y="25"/>
                    <a:pt x="643" y="25"/>
                    <a:pt x="620" y="13"/>
                  </a:cubicBezTo>
                  <a:cubicBezTo>
                    <a:pt x="609" y="6"/>
                    <a:pt x="600" y="3"/>
                    <a:pt x="591" y="3"/>
                  </a:cubicBezTo>
                  <a:cubicBezTo>
                    <a:pt x="569" y="3"/>
                    <a:pt x="550" y="20"/>
                    <a:pt x="524" y="37"/>
                  </a:cubicBezTo>
                  <a:lnTo>
                    <a:pt x="227" y="37"/>
                  </a:lnTo>
                  <a:cubicBezTo>
                    <a:pt x="197" y="13"/>
                    <a:pt x="167" y="1"/>
                    <a:pt x="13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23" name="Google Shape;5223;p32"/>
            <p:cNvSpPr/>
            <p:nvPr/>
          </p:nvSpPr>
          <p:spPr>
            <a:xfrm>
              <a:off x="6091825" y="3955075"/>
              <a:ext cx="28900" cy="3425"/>
            </a:xfrm>
            <a:custGeom>
              <a:avLst/>
              <a:gdLst/>
              <a:ahLst/>
              <a:cxnLst/>
              <a:rect l="l" t="t" r="r" b="b"/>
              <a:pathLst>
                <a:path w="1156" h="137" extrusionOk="0">
                  <a:moveTo>
                    <a:pt x="0" y="1"/>
                  </a:moveTo>
                  <a:cubicBezTo>
                    <a:pt x="196" y="112"/>
                    <a:pt x="406" y="137"/>
                    <a:pt x="621" y="137"/>
                  </a:cubicBezTo>
                  <a:cubicBezTo>
                    <a:pt x="798" y="137"/>
                    <a:pt x="978" y="120"/>
                    <a:pt x="1155" y="120"/>
                  </a:cubicBezTo>
                  <a:cubicBezTo>
                    <a:pt x="1155" y="72"/>
                    <a:pt x="1155" y="25"/>
                    <a:pt x="113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24" name="Google Shape;5224;p32"/>
            <p:cNvSpPr/>
            <p:nvPr/>
          </p:nvSpPr>
          <p:spPr>
            <a:xfrm>
              <a:off x="5913225" y="3933150"/>
              <a:ext cx="14325" cy="10650"/>
            </a:xfrm>
            <a:custGeom>
              <a:avLst/>
              <a:gdLst/>
              <a:ahLst/>
              <a:cxnLst/>
              <a:rect l="l" t="t" r="r" b="b"/>
              <a:pathLst>
                <a:path w="573" h="426" extrusionOk="0">
                  <a:moveTo>
                    <a:pt x="222" y="1"/>
                  </a:moveTo>
                  <a:cubicBezTo>
                    <a:pt x="150" y="1"/>
                    <a:pt x="76" y="34"/>
                    <a:pt x="1" y="128"/>
                  </a:cubicBezTo>
                  <a:cubicBezTo>
                    <a:pt x="155" y="282"/>
                    <a:pt x="346" y="366"/>
                    <a:pt x="560" y="425"/>
                  </a:cubicBezTo>
                  <a:cubicBezTo>
                    <a:pt x="560" y="342"/>
                    <a:pt x="572" y="247"/>
                    <a:pt x="572" y="163"/>
                  </a:cubicBezTo>
                  <a:cubicBezTo>
                    <a:pt x="460" y="96"/>
                    <a:pt x="343" y="1"/>
                    <a:pt x="22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25" name="Google Shape;5225;p32"/>
            <p:cNvSpPr/>
            <p:nvPr/>
          </p:nvSpPr>
          <p:spPr>
            <a:xfrm>
              <a:off x="6080800" y="3943400"/>
              <a:ext cx="22050" cy="4275"/>
            </a:xfrm>
            <a:custGeom>
              <a:avLst/>
              <a:gdLst/>
              <a:ahLst/>
              <a:cxnLst/>
              <a:rect l="l" t="t" r="r" b="b"/>
              <a:pathLst>
                <a:path w="882" h="171" extrusionOk="0">
                  <a:moveTo>
                    <a:pt x="474" y="0"/>
                  </a:moveTo>
                  <a:cubicBezTo>
                    <a:pt x="339" y="0"/>
                    <a:pt x="200" y="30"/>
                    <a:pt x="65" y="30"/>
                  </a:cubicBezTo>
                  <a:cubicBezTo>
                    <a:pt x="43" y="30"/>
                    <a:pt x="22" y="29"/>
                    <a:pt x="1" y="27"/>
                  </a:cubicBezTo>
                  <a:lnTo>
                    <a:pt x="1" y="27"/>
                  </a:lnTo>
                  <a:cubicBezTo>
                    <a:pt x="122" y="132"/>
                    <a:pt x="257" y="153"/>
                    <a:pt x="396" y="153"/>
                  </a:cubicBezTo>
                  <a:cubicBezTo>
                    <a:pt x="484" y="153"/>
                    <a:pt x="573" y="144"/>
                    <a:pt x="663" y="144"/>
                  </a:cubicBezTo>
                  <a:cubicBezTo>
                    <a:pt x="736" y="144"/>
                    <a:pt x="810" y="150"/>
                    <a:pt x="882" y="170"/>
                  </a:cubicBezTo>
                  <a:cubicBezTo>
                    <a:pt x="757" y="33"/>
                    <a:pt x="618" y="0"/>
                    <a:pt x="47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26" name="Google Shape;5226;p32"/>
            <p:cNvSpPr/>
            <p:nvPr/>
          </p:nvSpPr>
          <p:spPr>
            <a:xfrm>
              <a:off x="6135575" y="3999900"/>
              <a:ext cx="16400" cy="8200"/>
            </a:xfrm>
            <a:custGeom>
              <a:avLst/>
              <a:gdLst/>
              <a:ahLst/>
              <a:cxnLst/>
              <a:rect l="l" t="t" r="r" b="b"/>
              <a:pathLst>
                <a:path w="656" h="328" extrusionOk="0">
                  <a:moveTo>
                    <a:pt x="63" y="1"/>
                  </a:moveTo>
                  <a:cubicBezTo>
                    <a:pt x="42" y="1"/>
                    <a:pt x="18" y="12"/>
                    <a:pt x="1" y="29"/>
                  </a:cubicBezTo>
                  <a:cubicBezTo>
                    <a:pt x="36" y="184"/>
                    <a:pt x="143" y="267"/>
                    <a:pt x="274" y="327"/>
                  </a:cubicBezTo>
                  <a:cubicBezTo>
                    <a:pt x="322" y="327"/>
                    <a:pt x="370" y="327"/>
                    <a:pt x="429" y="315"/>
                  </a:cubicBezTo>
                  <a:cubicBezTo>
                    <a:pt x="501" y="244"/>
                    <a:pt x="655" y="196"/>
                    <a:pt x="560" y="29"/>
                  </a:cubicBezTo>
                  <a:lnTo>
                    <a:pt x="132" y="29"/>
                  </a:lnTo>
                  <a:cubicBezTo>
                    <a:pt x="132" y="17"/>
                    <a:pt x="120" y="17"/>
                    <a:pt x="84" y="6"/>
                  </a:cubicBezTo>
                  <a:cubicBezTo>
                    <a:pt x="78" y="2"/>
                    <a:pt x="70" y="1"/>
                    <a:pt x="6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27" name="Google Shape;5227;p32"/>
            <p:cNvSpPr/>
            <p:nvPr/>
          </p:nvSpPr>
          <p:spPr>
            <a:xfrm>
              <a:off x="6153425" y="3854175"/>
              <a:ext cx="10750" cy="8775"/>
            </a:xfrm>
            <a:custGeom>
              <a:avLst/>
              <a:gdLst/>
              <a:ahLst/>
              <a:cxnLst/>
              <a:rect l="l" t="t" r="r" b="b"/>
              <a:pathLst>
                <a:path w="430" h="351" extrusionOk="0">
                  <a:moveTo>
                    <a:pt x="275" y="1"/>
                  </a:moveTo>
                  <a:cubicBezTo>
                    <a:pt x="96" y="1"/>
                    <a:pt x="1" y="84"/>
                    <a:pt x="1" y="286"/>
                  </a:cubicBezTo>
                  <a:cubicBezTo>
                    <a:pt x="69" y="330"/>
                    <a:pt x="140" y="350"/>
                    <a:pt x="215" y="350"/>
                  </a:cubicBezTo>
                  <a:cubicBezTo>
                    <a:pt x="283" y="350"/>
                    <a:pt x="355" y="332"/>
                    <a:pt x="430" y="298"/>
                  </a:cubicBezTo>
                  <a:cubicBezTo>
                    <a:pt x="430" y="179"/>
                    <a:pt x="394" y="60"/>
                    <a:pt x="27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28" name="Google Shape;5228;p32"/>
            <p:cNvSpPr/>
            <p:nvPr/>
          </p:nvSpPr>
          <p:spPr>
            <a:xfrm>
              <a:off x="5991800" y="3943175"/>
              <a:ext cx="21750" cy="5975"/>
            </a:xfrm>
            <a:custGeom>
              <a:avLst/>
              <a:gdLst/>
              <a:ahLst/>
              <a:cxnLst/>
              <a:rect l="l" t="t" r="r" b="b"/>
              <a:pathLst>
                <a:path w="870" h="239" extrusionOk="0">
                  <a:moveTo>
                    <a:pt x="465" y="0"/>
                  </a:moveTo>
                  <a:cubicBezTo>
                    <a:pt x="310" y="60"/>
                    <a:pt x="108" y="0"/>
                    <a:pt x="1" y="179"/>
                  </a:cubicBezTo>
                  <a:cubicBezTo>
                    <a:pt x="96" y="179"/>
                    <a:pt x="168" y="191"/>
                    <a:pt x="251" y="191"/>
                  </a:cubicBezTo>
                  <a:cubicBezTo>
                    <a:pt x="453" y="120"/>
                    <a:pt x="703" y="239"/>
                    <a:pt x="870" y="12"/>
                  </a:cubicBezTo>
                  <a:cubicBezTo>
                    <a:pt x="727" y="12"/>
                    <a:pt x="596" y="0"/>
                    <a:pt x="46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29" name="Google Shape;5229;p32"/>
            <p:cNvSpPr/>
            <p:nvPr/>
          </p:nvSpPr>
          <p:spPr>
            <a:xfrm>
              <a:off x="6034675" y="3943200"/>
              <a:ext cx="10725" cy="7900"/>
            </a:xfrm>
            <a:custGeom>
              <a:avLst/>
              <a:gdLst/>
              <a:ahLst/>
              <a:cxnLst/>
              <a:rect l="l" t="t" r="r" b="b"/>
              <a:pathLst>
                <a:path w="429" h="316" extrusionOk="0">
                  <a:moveTo>
                    <a:pt x="286" y="1"/>
                  </a:moveTo>
                  <a:cubicBezTo>
                    <a:pt x="191" y="1"/>
                    <a:pt x="96" y="27"/>
                    <a:pt x="0" y="59"/>
                  </a:cubicBezTo>
                  <a:lnTo>
                    <a:pt x="0" y="178"/>
                  </a:lnTo>
                  <a:cubicBezTo>
                    <a:pt x="117" y="207"/>
                    <a:pt x="210" y="316"/>
                    <a:pt x="337" y="316"/>
                  </a:cubicBezTo>
                  <a:cubicBezTo>
                    <a:pt x="366" y="316"/>
                    <a:pt x="396" y="310"/>
                    <a:pt x="429" y="297"/>
                  </a:cubicBezTo>
                  <a:lnTo>
                    <a:pt x="429" y="23"/>
                  </a:lnTo>
                  <a:cubicBezTo>
                    <a:pt x="381" y="7"/>
                    <a:pt x="334" y="1"/>
                    <a:pt x="28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30" name="Google Shape;5230;p32"/>
            <p:cNvSpPr/>
            <p:nvPr/>
          </p:nvSpPr>
          <p:spPr>
            <a:xfrm>
              <a:off x="5844775" y="3982425"/>
              <a:ext cx="17575" cy="4725"/>
            </a:xfrm>
            <a:custGeom>
              <a:avLst/>
              <a:gdLst/>
              <a:ahLst/>
              <a:cxnLst/>
              <a:rect l="l" t="t" r="r" b="b"/>
              <a:pathLst>
                <a:path w="703" h="189" extrusionOk="0">
                  <a:moveTo>
                    <a:pt x="336" y="0"/>
                  </a:moveTo>
                  <a:cubicBezTo>
                    <a:pt x="225" y="0"/>
                    <a:pt x="114" y="16"/>
                    <a:pt x="0" y="50"/>
                  </a:cubicBezTo>
                  <a:cubicBezTo>
                    <a:pt x="121" y="140"/>
                    <a:pt x="239" y="188"/>
                    <a:pt x="357" y="188"/>
                  </a:cubicBezTo>
                  <a:cubicBezTo>
                    <a:pt x="471" y="188"/>
                    <a:pt x="585" y="143"/>
                    <a:pt x="703" y="50"/>
                  </a:cubicBezTo>
                  <a:cubicBezTo>
                    <a:pt x="578" y="19"/>
                    <a:pt x="457" y="0"/>
                    <a:pt x="33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31" name="Google Shape;5231;p32"/>
            <p:cNvSpPr/>
            <p:nvPr/>
          </p:nvSpPr>
          <p:spPr>
            <a:xfrm>
              <a:off x="5854875" y="3897325"/>
              <a:ext cx="18800" cy="7875"/>
            </a:xfrm>
            <a:custGeom>
              <a:avLst/>
              <a:gdLst/>
              <a:ahLst/>
              <a:cxnLst/>
              <a:rect l="l" t="t" r="r" b="b"/>
              <a:pathLst>
                <a:path w="752" h="315" extrusionOk="0">
                  <a:moveTo>
                    <a:pt x="315" y="0"/>
                  </a:moveTo>
                  <a:cubicBezTo>
                    <a:pt x="232" y="0"/>
                    <a:pt x="148" y="30"/>
                    <a:pt x="60" y="84"/>
                  </a:cubicBezTo>
                  <a:cubicBezTo>
                    <a:pt x="49" y="120"/>
                    <a:pt x="13" y="144"/>
                    <a:pt x="1" y="179"/>
                  </a:cubicBezTo>
                  <a:cubicBezTo>
                    <a:pt x="165" y="270"/>
                    <a:pt x="328" y="315"/>
                    <a:pt x="504" y="315"/>
                  </a:cubicBezTo>
                  <a:cubicBezTo>
                    <a:pt x="583" y="315"/>
                    <a:pt x="665" y="305"/>
                    <a:pt x="751" y="287"/>
                  </a:cubicBezTo>
                  <a:cubicBezTo>
                    <a:pt x="703" y="227"/>
                    <a:pt x="644" y="179"/>
                    <a:pt x="596" y="132"/>
                  </a:cubicBezTo>
                  <a:cubicBezTo>
                    <a:pt x="506" y="42"/>
                    <a:pt x="412" y="0"/>
                    <a:pt x="31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32" name="Google Shape;5232;p32"/>
            <p:cNvSpPr/>
            <p:nvPr/>
          </p:nvSpPr>
          <p:spPr>
            <a:xfrm>
              <a:off x="6038250" y="3993775"/>
              <a:ext cx="11025" cy="6750"/>
            </a:xfrm>
            <a:custGeom>
              <a:avLst/>
              <a:gdLst/>
              <a:ahLst/>
              <a:cxnLst/>
              <a:rect l="l" t="t" r="r" b="b"/>
              <a:pathLst>
                <a:path w="441" h="270" extrusionOk="0">
                  <a:moveTo>
                    <a:pt x="0" y="1"/>
                  </a:moveTo>
                  <a:lnTo>
                    <a:pt x="0" y="143"/>
                  </a:lnTo>
                  <a:cubicBezTo>
                    <a:pt x="123" y="184"/>
                    <a:pt x="229" y="270"/>
                    <a:pt x="354" y="270"/>
                  </a:cubicBezTo>
                  <a:cubicBezTo>
                    <a:pt x="375" y="270"/>
                    <a:pt x="395" y="267"/>
                    <a:pt x="417" y="262"/>
                  </a:cubicBezTo>
                  <a:cubicBezTo>
                    <a:pt x="441" y="179"/>
                    <a:pt x="441" y="84"/>
                    <a:pt x="44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33" name="Google Shape;5233;p32"/>
            <p:cNvSpPr/>
            <p:nvPr/>
          </p:nvSpPr>
          <p:spPr>
            <a:xfrm>
              <a:off x="5999250" y="3989800"/>
              <a:ext cx="13725" cy="4600"/>
            </a:xfrm>
            <a:custGeom>
              <a:avLst/>
              <a:gdLst/>
              <a:ahLst/>
              <a:cxnLst/>
              <a:rect l="l" t="t" r="r" b="b"/>
              <a:pathLst>
                <a:path w="549" h="184" extrusionOk="0">
                  <a:moveTo>
                    <a:pt x="259" y="0"/>
                  </a:moveTo>
                  <a:cubicBezTo>
                    <a:pt x="172" y="0"/>
                    <a:pt x="85" y="12"/>
                    <a:pt x="0" y="40"/>
                  </a:cubicBezTo>
                  <a:cubicBezTo>
                    <a:pt x="90" y="136"/>
                    <a:pt x="182" y="183"/>
                    <a:pt x="274" y="183"/>
                  </a:cubicBezTo>
                  <a:cubicBezTo>
                    <a:pt x="367" y="183"/>
                    <a:pt x="459" y="136"/>
                    <a:pt x="548" y="40"/>
                  </a:cubicBezTo>
                  <a:cubicBezTo>
                    <a:pt x="454" y="15"/>
                    <a:pt x="356" y="0"/>
                    <a:pt x="25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34" name="Google Shape;5234;p32"/>
            <p:cNvSpPr/>
            <p:nvPr/>
          </p:nvSpPr>
          <p:spPr>
            <a:xfrm>
              <a:off x="6123975" y="3947250"/>
              <a:ext cx="14900" cy="3700"/>
            </a:xfrm>
            <a:custGeom>
              <a:avLst/>
              <a:gdLst/>
              <a:ahLst/>
              <a:cxnLst/>
              <a:rect l="l" t="t" r="r" b="b"/>
              <a:pathLst>
                <a:path w="596" h="148" extrusionOk="0">
                  <a:moveTo>
                    <a:pt x="273" y="0"/>
                  </a:moveTo>
                  <a:cubicBezTo>
                    <a:pt x="182" y="0"/>
                    <a:pt x="89" y="16"/>
                    <a:pt x="0" y="16"/>
                  </a:cubicBezTo>
                  <a:cubicBezTo>
                    <a:pt x="60" y="52"/>
                    <a:pt x="107" y="99"/>
                    <a:pt x="167" y="147"/>
                  </a:cubicBezTo>
                  <a:lnTo>
                    <a:pt x="596" y="147"/>
                  </a:lnTo>
                  <a:cubicBezTo>
                    <a:pt x="502" y="26"/>
                    <a:pt x="389" y="0"/>
                    <a:pt x="27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35" name="Google Shape;5235;p32"/>
            <p:cNvSpPr/>
            <p:nvPr/>
          </p:nvSpPr>
          <p:spPr>
            <a:xfrm>
              <a:off x="5831075" y="3982750"/>
              <a:ext cx="9850" cy="3600"/>
            </a:xfrm>
            <a:custGeom>
              <a:avLst/>
              <a:gdLst/>
              <a:ahLst/>
              <a:cxnLst/>
              <a:rect l="l" t="t" r="r" b="b"/>
              <a:pathLst>
                <a:path w="394" h="144" extrusionOk="0">
                  <a:moveTo>
                    <a:pt x="274" y="1"/>
                  </a:moveTo>
                  <a:cubicBezTo>
                    <a:pt x="167" y="25"/>
                    <a:pt x="60" y="1"/>
                    <a:pt x="0" y="120"/>
                  </a:cubicBezTo>
                  <a:cubicBezTo>
                    <a:pt x="51" y="134"/>
                    <a:pt x="104" y="144"/>
                    <a:pt x="157" y="144"/>
                  </a:cubicBezTo>
                  <a:cubicBezTo>
                    <a:pt x="243" y="144"/>
                    <a:pt x="327" y="118"/>
                    <a:pt x="393" y="37"/>
                  </a:cubicBezTo>
                  <a:cubicBezTo>
                    <a:pt x="358" y="1"/>
                    <a:pt x="310" y="1"/>
                    <a:pt x="27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36" name="Google Shape;5236;p32"/>
            <p:cNvSpPr/>
            <p:nvPr/>
          </p:nvSpPr>
          <p:spPr>
            <a:xfrm>
              <a:off x="6157000" y="4001225"/>
              <a:ext cx="7175" cy="8150"/>
            </a:xfrm>
            <a:custGeom>
              <a:avLst/>
              <a:gdLst/>
              <a:ahLst/>
              <a:cxnLst/>
              <a:rect l="l" t="t" r="r" b="b"/>
              <a:pathLst>
                <a:path w="287" h="326" extrusionOk="0">
                  <a:moveTo>
                    <a:pt x="132" y="0"/>
                  </a:moveTo>
                  <a:cubicBezTo>
                    <a:pt x="96" y="84"/>
                    <a:pt x="48" y="191"/>
                    <a:pt x="1" y="274"/>
                  </a:cubicBezTo>
                  <a:lnTo>
                    <a:pt x="132" y="274"/>
                  </a:lnTo>
                  <a:cubicBezTo>
                    <a:pt x="132" y="286"/>
                    <a:pt x="156" y="310"/>
                    <a:pt x="179" y="322"/>
                  </a:cubicBezTo>
                  <a:cubicBezTo>
                    <a:pt x="191" y="324"/>
                    <a:pt x="201" y="326"/>
                    <a:pt x="210" y="326"/>
                  </a:cubicBezTo>
                  <a:cubicBezTo>
                    <a:pt x="239" y="326"/>
                    <a:pt x="259" y="310"/>
                    <a:pt x="287" y="274"/>
                  </a:cubicBezTo>
                  <a:lnTo>
                    <a:pt x="287"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37" name="Google Shape;5237;p32"/>
            <p:cNvSpPr/>
            <p:nvPr/>
          </p:nvSpPr>
          <p:spPr>
            <a:xfrm>
              <a:off x="6067125" y="3933425"/>
              <a:ext cx="10725" cy="2925"/>
            </a:xfrm>
            <a:custGeom>
              <a:avLst/>
              <a:gdLst/>
              <a:ahLst/>
              <a:cxnLst/>
              <a:rect l="l" t="t" r="r" b="b"/>
              <a:pathLst>
                <a:path w="429" h="117" extrusionOk="0">
                  <a:moveTo>
                    <a:pt x="210" y="0"/>
                  </a:moveTo>
                  <a:cubicBezTo>
                    <a:pt x="140" y="0"/>
                    <a:pt x="69" y="36"/>
                    <a:pt x="0" y="117"/>
                  </a:cubicBezTo>
                  <a:lnTo>
                    <a:pt x="429" y="117"/>
                  </a:lnTo>
                  <a:cubicBezTo>
                    <a:pt x="361" y="42"/>
                    <a:pt x="286" y="0"/>
                    <a:pt x="21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38" name="Google Shape;5238;p32"/>
            <p:cNvSpPr/>
            <p:nvPr/>
          </p:nvSpPr>
          <p:spPr>
            <a:xfrm>
              <a:off x="6070100" y="3943775"/>
              <a:ext cx="8050" cy="2700"/>
            </a:xfrm>
            <a:custGeom>
              <a:avLst/>
              <a:gdLst/>
              <a:ahLst/>
              <a:cxnLst/>
              <a:rect l="l" t="t" r="r" b="b"/>
              <a:pathLst>
                <a:path w="322" h="108" extrusionOk="0">
                  <a:moveTo>
                    <a:pt x="0" y="0"/>
                  </a:moveTo>
                  <a:cubicBezTo>
                    <a:pt x="12" y="36"/>
                    <a:pt x="24" y="72"/>
                    <a:pt x="36" y="107"/>
                  </a:cubicBezTo>
                  <a:cubicBezTo>
                    <a:pt x="143" y="107"/>
                    <a:pt x="250" y="96"/>
                    <a:pt x="32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39" name="Google Shape;5239;p32"/>
            <p:cNvSpPr/>
            <p:nvPr/>
          </p:nvSpPr>
          <p:spPr>
            <a:xfrm>
              <a:off x="6103125" y="3947650"/>
              <a:ext cx="7475" cy="2350"/>
            </a:xfrm>
            <a:custGeom>
              <a:avLst/>
              <a:gdLst/>
              <a:ahLst/>
              <a:cxnLst/>
              <a:rect l="l" t="t" r="r" b="b"/>
              <a:pathLst>
                <a:path w="299" h="94" extrusionOk="0">
                  <a:moveTo>
                    <a:pt x="1" y="0"/>
                  </a:moveTo>
                  <a:cubicBezTo>
                    <a:pt x="43" y="61"/>
                    <a:pt x="92" y="94"/>
                    <a:pt x="144" y="94"/>
                  </a:cubicBezTo>
                  <a:cubicBezTo>
                    <a:pt x="194" y="94"/>
                    <a:pt x="246" y="64"/>
                    <a:pt x="29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40" name="Google Shape;5240;p32"/>
            <p:cNvSpPr/>
            <p:nvPr/>
          </p:nvSpPr>
          <p:spPr>
            <a:xfrm>
              <a:off x="6084975" y="3934525"/>
              <a:ext cx="3900" cy="1825"/>
            </a:xfrm>
            <a:custGeom>
              <a:avLst/>
              <a:gdLst/>
              <a:ahLst/>
              <a:cxnLst/>
              <a:rect l="l" t="t" r="r" b="b"/>
              <a:pathLst>
                <a:path w="156" h="73" extrusionOk="0">
                  <a:moveTo>
                    <a:pt x="74" y="1"/>
                  </a:moveTo>
                  <a:cubicBezTo>
                    <a:pt x="45" y="1"/>
                    <a:pt x="19" y="28"/>
                    <a:pt x="0" y="73"/>
                  </a:cubicBezTo>
                  <a:lnTo>
                    <a:pt x="155" y="73"/>
                  </a:lnTo>
                  <a:cubicBezTo>
                    <a:pt x="127" y="22"/>
                    <a:pt x="99" y="1"/>
                    <a:pt x="7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41" name="Google Shape;5241;p32"/>
            <p:cNvSpPr/>
            <p:nvPr/>
          </p:nvSpPr>
          <p:spPr>
            <a:xfrm>
              <a:off x="6110575" y="3945425"/>
              <a:ext cx="3300" cy="2250"/>
            </a:xfrm>
            <a:custGeom>
              <a:avLst/>
              <a:gdLst/>
              <a:ahLst/>
              <a:cxnLst/>
              <a:rect l="l" t="t" r="r" b="b"/>
              <a:pathLst>
                <a:path w="132" h="90" extrusionOk="0">
                  <a:moveTo>
                    <a:pt x="59" y="1"/>
                  </a:moveTo>
                  <a:cubicBezTo>
                    <a:pt x="33" y="1"/>
                    <a:pt x="13" y="31"/>
                    <a:pt x="0" y="89"/>
                  </a:cubicBezTo>
                  <a:cubicBezTo>
                    <a:pt x="48" y="89"/>
                    <a:pt x="84" y="89"/>
                    <a:pt x="131" y="65"/>
                  </a:cubicBezTo>
                  <a:cubicBezTo>
                    <a:pt x="104" y="22"/>
                    <a:pt x="80" y="1"/>
                    <a:pt x="5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42" name="Google Shape;5242;p32"/>
            <p:cNvSpPr/>
            <p:nvPr/>
          </p:nvSpPr>
          <p:spPr>
            <a:xfrm>
              <a:off x="6121000" y="3945675"/>
              <a:ext cx="3300" cy="2275"/>
            </a:xfrm>
            <a:custGeom>
              <a:avLst/>
              <a:gdLst/>
              <a:ahLst/>
              <a:cxnLst/>
              <a:rect l="l" t="t" r="r" b="b"/>
              <a:pathLst>
                <a:path w="132" h="91" extrusionOk="0">
                  <a:moveTo>
                    <a:pt x="64" y="0"/>
                  </a:moveTo>
                  <a:cubicBezTo>
                    <a:pt x="44" y="0"/>
                    <a:pt x="23" y="27"/>
                    <a:pt x="0" y="79"/>
                  </a:cubicBezTo>
                  <a:cubicBezTo>
                    <a:pt x="48" y="91"/>
                    <a:pt x="83" y="91"/>
                    <a:pt x="131" y="91"/>
                  </a:cubicBezTo>
                  <a:cubicBezTo>
                    <a:pt x="107" y="30"/>
                    <a:pt x="85" y="0"/>
                    <a:pt x="6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43" name="Google Shape;5243;p32"/>
            <p:cNvSpPr/>
            <p:nvPr/>
          </p:nvSpPr>
          <p:spPr>
            <a:xfrm>
              <a:off x="6160275" y="3952700"/>
              <a:ext cx="3900" cy="1500"/>
            </a:xfrm>
            <a:custGeom>
              <a:avLst/>
              <a:gdLst/>
              <a:ahLst/>
              <a:cxnLst/>
              <a:rect l="l" t="t" r="r" b="b"/>
              <a:pathLst>
                <a:path w="156" h="60" extrusionOk="0">
                  <a:moveTo>
                    <a:pt x="108" y="0"/>
                  </a:moveTo>
                  <a:cubicBezTo>
                    <a:pt x="60" y="12"/>
                    <a:pt x="36" y="48"/>
                    <a:pt x="1" y="60"/>
                  </a:cubicBezTo>
                  <a:lnTo>
                    <a:pt x="156" y="60"/>
                  </a:lnTo>
                  <a:cubicBezTo>
                    <a:pt x="144" y="48"/>
                    <a:pt x="108" y="0"/>
                    <a:pt x="10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44" name="Google Shape;5244;p32"/>
            <p:cNvSpPr/>
            <p:nvPr/>
          </p:nvSpPr>
          <p:spPr>
            <a:xfrm>
              <a:off x="6138850" y="3950925"/>
              <a:ext cx="3600" cy="2025"/>
            </a:xfrm>
            <a:custGeom>
              <a:avLst/>
              <a:gdLst/>
              <a:ahLst/>
              <a:cxnLst/>
              <a:rect l="l" t="t" r="r" b="b"/>
              <a:pathLst>
                <a:path w="144" h="81" extrusionOk="0">
                  <a:moveTo>
                    <a:pt x="1" y="0"/>
                  </a:moveTo>
                  <a:cubicBezTo>
                    <a:pt x="24" y="54"/>
                    <a:pt x="45" y="80"/>
                    <a:pt x="67" y="80"/>
                  </a:cubicBezTo>
                  <a:cubicBezTo>
                    <a:pt x="90" y="80"/>
                    <a:pt x="114" y="54"/>
                    <a:pt x="14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45" name="Google Shape;5245;p32"/>
            <p:cNvSpPr/>
            <p:nvPr/>
          </p:nvSpPr>
          <p:spPr>
            <a:xfrm>
              <a:off x="6152550" y="3950925"/>
              <a:ext cx="4175" cy="3275"/>
            </a:xfrm>
            <a:custGeom>
              <a:avLst/>
              <a:gdLst/>
              <a:ahLst/>
              <a:cxnLst/>
              <a:rect l="l" t="t" r="r" b="b"/>
              <a:pathLst>
                <a:path w="167" h="131" extrusionOk="0">
                  <a:moveTo>
                    <a:pt x="167" y="131"/>
                  </a:moveTo>
                  <a:cubicBezTo>
                    <a:pt x="119" y="83"/>
                    <a:pt x="60" y="48"/>
                    <a:pt x="0" y="0"/>
                  </a:cubicBezTo>
                  <a:cubicBezTo>
                    <a:pt x="60" y="48"/>
                    <a:pt x="119" y="83"/>
                    <a:pt x="167" y="13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46" name="Google Shape;5246;p32"/>
            <p:cNvSpPr/>
            <p:nvPr/>
          </p:nvSpPr>
          <p:spPr>
            <a:xfrm>
              <a:off x="6146000" y="3950925"/>
              <a:ext cx="3600" cy="1575"/>
            </a:xfrm>
            <a:custGeom>
              <a:avLst/>
              <a:gdLst/>
              <a:ahLst/>
              <a:cxnLst/>
              <a:rect l="l" t="t" r="r" b="b"/>
              <a:pathLst>
                <a:path w="144" h="63" extrusionOk="0">
                  <a:moveTo>
                    <a:pt x="0" y="0"/>
                  </a:moveTo>
                  <a:cubicBezTo>
                    <a:pt x="18" y="42"/>
                    <a:pt x="39" y="63"/>
                    <a:pt x="63" y="63"/>
                  </a:cubicBezTo>
                  <a:cubicBezTo>
                    <a:pt x="87" y="63"/>
                    <a:pt x="113" y="42"/>
                    <a:pt x="14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47" name="Google Shape;5247;p32"/>
            <p:cNvSpPr/>
            <p:nvPr/>
          </p:nvSpPr>
          <p:spPr>
            <a:xfrm>
              <a:off x="6149575" y="3939750"/>
              <a:ext cx="3875" cy="2025"/>
            </a:xfrm>
            <a:custGeom>
              <a:avLst/>
              <a:gdLst/>
              <a:ahLst/>
              <a:cxnLst/>
              <a:rect l="l" t="t" r="r" b="b"/>
              <a:pathLst>
                <a:path w="155" h="81" extrusionOk="0">
                  <a:moveTo>
                    <a:pt x="73" y="1"/>
                  </a:moveTo>
                  <a:cubicBezTo>
                    <a:pt x="48" y="1"/>
                    <a:pt x="24" y="6"/>
                    <a:pt x="0" y="18"/>
                  </a:cubicBezTo>
                  <a:cubicBezTo>
                    <a:pt x="24" y="60"/>
                    <a:pt x="48" y="81"/>
                    <a:pt x="73" y="81"/>
                  </a:cubicBezTo>
                  <a:cubicBezTo>
                    <a:pt x="98" y="81"/>
                    <a:pt x="125" y="60"/>
                    <a:pt x="155" y="18"/>
                  </a:cubicBezTo>
                  <a:cubicBezTo>
                    <a:pt x="125" y="6"/>
                    <a:pt x="98" y="1"/>
                    <a:pt x="7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48" name="Google Shape;5248;p32"/>
            <p:cNvSpPr/>
            <p:nvPr/>
          </p:nvSpPr>
          <p:spPr>
            <a:xfrm>
              <a:off x="5898950" y="3917875"/>
              <a:ext cx="3300" cy="4500"/>
            </a:xfrm>
            <a:custGeom>
              <a:avLst/>
              <a:gdLst/>
              <a:ahLst/>
              <a:cxnLst/>
              <a:rect l="l" t="t" r="r" b="b"/>
              <a:pathLst>
                <a:path w="132" h="180" extrusionOk="0">
                  <a:moveTo>
                    <a:pt x="0" y="0"/>
                  </a:moveTo>
                  <a:lnTo>
                    <a:pt x="0" y="0"/>
                  </a:lnTo>
                  <a:cubicBezTo>
                    <a:pt x="12" y="84"/>
                    <a:pt x="60" y="131"/>
                    <a:pt x="131" y="179"/>
                  </a:cubicBezTo>
                  <a:lnTo>
                    <a:pt x="0"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49" name="Google Shape;5249;p32"/>
            <p:cNvSpPr/>
            <p:nvPr/>
          </p:nvSpPr>
          <p:spPr>
            <a:xfrm>
              <a:off x="5778975" y="3207800"/>
              <a:ext cx="266725" cy="48525"/>
            </a:xfrm>
            <a:custGeom>
              <a:avLst/>
              <a:gdLst/>
              <a:ahLst/>
              <a:cxnLst/>
              <a:rect l="l" t="t" r="r" b="b"/>
              <a:pathLst>
                <a:path w="10669" h="1941" extrusionOk="0">
                  <a:moveTo>
                    <a:pt x="2149" y="0"/>
                  </a:moveTo>
                  <a:cubicBezTo>
                    <a:pt x="1976" y="0"/>
                    <a:pt x="1805" y="37"/>
                    <a:pt x="1644" y="162"/>
                  </a:cubicBezTo>
                  <a:cubicBezTo>
                    <a:pt x="1537" y="317"/>
                    <a:pt x="1358" y="317"/>
                    <a:pt x="1191" y="317"/>
                  </a:cubicBezTo>
                  <a:lnTo>
                    <a:pt x="48" y="317"/>
                  </a:lnTo>
                  <a:cubicBezTo>
                    <a:pt x="1" y="400"/>
                    <a:pt x="13" y="471"/>
                    <a:pt x="108" y="555"/>
                  </a:cubicBezTo>
                  <a:cubicBezTo>
                    <a:pt x="346" y="698"/>
                    <a:pt x="608" y="662"/>
                    <a:pt x="882" y="674"/>
                  </a:cubicBezTo>
                  <a:cubicBezTo>
                    <a:pt x="942" y="675"/>
                    <a:pt x="1002" y="676"/>
                    <a:pt x="1063" y="676"/>
                  </a:cubicBezTo>
                  <a:cubicBezTo>
                    <a:pt x="1213" y="676"/>
                    <a:pt x="1364" y="673"/>
                    <a:pt x="1515" y="673"/>
                  </a:cubicBezTo>
                  <a:cubicBezTo>
                    <a:pt x="1873" y="673"/>
                    <a:pt x="2233" y="688"/>
                    <a:pt x="2585" y="793"/>
                  </a:cubicBezTo>
                  <a:cubicBezTo>
                    <a:pt x="3466" y="852"/>
                    <a:pt x="4311" y="1091"/>
                    <a:pt x="5180" y="1162"/>
                  </a:cubicBezTo>
                  <a:cubicBezTo>
                    <a:pt x="6144" y="1233"/>
                    <a:pt x="7085" y="1388"/>
                    <a:pt x="8038" y="1579"/>
                  </a:cubicBezTo>
                  <a:cubicBezTo>
                    <a:pt x="8169" y="1614"/>
                    <a:pt x="8323" y="1638"/>
                    <a:pt x="8454" y="1638"/>
                  </a:cubicBezTo>
                  <a:cubicBezTo>
                    <a:pt x="8621" y="1638"/>
                    <a:pt x="8776" y="1674"/>
                    <a:pt x="8942" y="1710"/>
                  </a:cubicBezTo>
                  <a:cubicBezTo>
                    <a:pt x="9038" y="1745"/>
                    <a:pt x="9121" y="1769"/>
                    <a:pt x="9228" y="1793"/>
                  </a:cubicBezTo>
                  <a:cubicBezTo>
                    <a:pt x="9359" y="1817"/>
                    <a:pt x="9490" y="1864"/>
                    <a:pt x="9633" y="1888"/>
                  </a:cubicBezTo>
                  <a:cubicBezTo>
                    <a:pt x="9788" y="1925"/>
                    <a:pt x="9949" y="1940"/>
                    <a:pt x="10112" y="1940"/>
                  </a:cubicBezTo>
                  <a:cubicBezTo>
                    <a:pt x="10163" y="1940"/>
                    <a:pt x="10213" y="1939"/>
                    <a:pt x="10264" y="1936"/>
                  </a:cubicBezTo>
                  <a:cubicBezTo>
                    <a:pt x="10419" y="1924"/>
                    <a:pt x="10562" y="1888"/>
                    <a:pt x="10669" y="1769"/>
                  </a:cubicBezTo>
                  <a:cubicBezTo>
                    <a:pt x="10538" y="1519"/>
                    <a:pt x="10240" y="1698"/>
                    <a:pt x="10062" y="1555"/>
                  </a:cubicBezTo>
                  <a:cubicBezTo>
                    <a:pt x="10109" y="1341"/>
                    <a:pt x="10288" y="1352"/>
                    <a:pt x="10431" y="1317"/>
                  </a:cubicBezTo>
                  <a:cubicBezTo>
                    <a:pt x="10312" y="960"/>
                    <a:pt x="9978" y="1031"/>
                    <a:pt x="9716" y="995"/>
                  </a:cubicBezTo>
                  <a:cubicBezTo>
                    <a:pt x="8728" y="864"/>
                    <a:pt x="7728" y="733"/>
                    <a:pt x="6728" y="567"/>
                  </a:cubicBezTo>
                  <a:cubicBezTo>
                    <a:pt x="6133" y="460"/>
                    <a:pt x="5537" y="400"/>
                    <a:pt x="4954" y="281"/>
                  </a:cubicBezTo>
                  <a:cubicBezTo>
                    <a:pt x="4299" y="186"/>
                    <a:pt x="3644" y="102"/>
                    <a:pt x="2977" y="79"/>
                  </a:cubicBezTo>
                  <a:cubicBezTo>
                    <a:pt x="2958" y="80"/>
                    <a:pt x="2938" y="80"/>
                    <a:pt x="2918" y="80"/>
                  </a:cubicBezTo>
                  <a:cubicBezTo>
                    <a:pt x="2666" y="80"/>
                    <a:pt x="2404" y="0"/>
                    <a:pt x="214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50" name="Google Shape;5250;p32"/>
            <p:cNvSpPr/>
            <p:nvPr/>
          </p:nvSpPr>
          <p:spPr>
            <a:xfrm>
              <a:off x="5943450" y="3218025"/>
              <a:ext cx="203450" cy="29550"/>
            </a:xfrm>
            <a:custGeom>
              <a:avLst/>
              <a:gdLst/>
              <a:ahLst/>
              <a:cxnLst/>
              <a:rect l="l" t="t" r="r" b="b"/>
              <a:pathLst>
                <a:path w="8138" h="1182" extrusionOk="0">
                  <a:moveTo>
                    <a:pt x="161" y="1"/>
                  </a:moveTo>
                  <a:cubicBezTo>
                    <a:pt x="28" y="1"/>
                    <a:pt x="0" y="110"/>
                    <a:pt x="77" y="324"/>
                  </a:cubicBezTo>
                  <a:cubicBezTo>
                    <a:pt x="1316" y="586"/>
                    <a:pt x="2590" y="658"/>
                    <a:pt x="3840" y="884"/>
                  </a:cubicBezTo>
                  <a:cubicBezTo>
                    <a:pt x="3944" y="877"/>
                    <a:pt x="4049" y="874"/>
                    <a:pt x="4153" y="874"/>
                  </a:cubicBezTo>
                  <a:cubicBezTo>
                    <a:pt x="4593" y="874"/>
                    <a:pt x="5030" y="926"/>
                    <a:pt x="5483" y="955"/>
                  </a:cubicBezTo>
                  <a:cubicBezTo>
                    <a:pt x="6221" y="1051"/>
                    <a:pt x="6947" y="1110"/>
                    <a:pt x="7686" y="1182"/>
                  </a:cubicBezTo>
                  <a:cubicBezTo>
                    <a:pt x="7713" y="1123"/>
                    <a:pt x="7773" y="1113"/>
                    <a:pt x="7840" y="1113"/>
                  </a:cubicBezTo>
                  <a:cubicBezTo>
                    <a:pt x="7876" y="1113"/>
                    <a:pt x="7913" y="1116"/>
                    <a:pt x="7949" y="1116"/>
                  </a:cubicBezTo>
                  <a:cubicBezTo>
                    <a:pt x="8052" y="1116"/>
                    <a:pt x="8138" y="1092"/>
                    <a:pt x="8114" y="908"/>
                  </a:cubicBezTo>
                  <a:cubicBezTo>
                    <a:pt x="6995" y="646"/>
                    <a:pt x="5876" y="491"/>
                    <a:pt x="4733" y="455"/>
                  </a:cubicBezTo>
                  <a:cubicBezTo>
                    <a:pt x="4173" y="443"/>
                    <a:pt x="3602" y="372"/>
                    <a:pt x="3042" y="336"/>
                  </a:cubicBezTo>
                  <a:cubicBezTo>
                    <a:pt x="2241" y="294"/>
                    <a:pt x="1449" y="40"/>
                    <a:pt x="641" y="40"/>
                  </a:cubicBezTo>
                  <a:cubicBezTo>
                    <a:pt x="549" y="40"/>
                    <a:pt x="456" y="43"/>
                    <a:pt x="363" y="51"/>
                  </a:cubicBezTo>
                  <a:cubicBezTo>
                    <a:pt x="280" y="17"/>
                    <a:pt x="212" y="1"/>
                    <a:pt x="16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51" name="Google Shape;5251;p32"/>
            <p:cNvSpPr/>
            <p:nvPr/>
          </p:nvSpPr>
          <p:spPr>
            <a:xfrm>
              <a:off x="5247975" y="3081175"/>
              <a:ext cx="155975" cy="33075"/>
            </a:xfrm>
            <a:custGeom>
              <a:avLst/>
              <a:gdLst/>
              <a:ahLst/>
              <a:cxnLst/>
              <a:rect l="l" t="t" r="r" b="b"/>
              <a:pathLst>
                <a:path w="6239" h="1323" extrusionOk="0">
                  <a:moveTo>
                    <a:pt x="369" y="0"/>
                  </a:moveTo>
                  <a:cubicBezTo>
                    <a:pt x="191" y="83"/>
                    <a:pt x="119" y="226"/>
                    <a:pt x="72" y="393"/>
                  </a:cubicBezTo>
                  <a:cubicBezTo>
                    <a:pt x="48" y="524"/>
                    <a:pt x="12" y="643"/>
                    <a:pt x="0" y="774"/>
                  </a:cubicBezTo>
                  <a:cubicBezTo>
                    <a:pt x="0" y="833"/>
                    <a:pt x="36" y="893"/>
                    <a:pt x="60" y="953"/>
                  </a:cubicBezTo>
                  <a:cubicBezTo>
                    <a:pt x="173" y="1059"/>
                    <a:pt x="301" y="1112"/>
                    <a:pt x="435" y="1112"/>
                  </a:cubicBezTo>
                  <a:cubicBezTo>
                    <a:pt x="511" y="1112"/>
                    <a:pt x="589" y="1094"/>
                    <a:pt x="667" y="1060"/>
                  </a:cubicBezTo>
                  <a:cubicBezTo>
                    <a:pt x="738" y="1036"/>
                    <a:pt x="774" y="1000"/>
                    <a:pt x="822" y="953"/>
                  </a:cubicBezTo>
                  <a:cubicBezTo>
                    <a:pt x="822" y="929"/>
                    <a:pt x="834" y="917"/>
                    <a:pt x="834" y="893"/>
                  </a:cubicBezTo>
                  <a:cubicBezTo>
                    <a:pt x="834" y="890"/>
                    <a:pt x="834" y="889"/>
                    <a:pt x="836" y="889"/>
                  </a:cubicBezTo>
                  <a:cubicBezTo>
                    <a:pt x="840" y="889"/>
                    <a:pt x="854" y="904"/>
                    <a:pt x="881" y="941"/>
                  </a:cubicBezTo>
                  <a:cubicBezTo>
                    <a:pt x="929" y="988"/>
                    <a:pt x="965" y="1012"/>
                    <a:pt x="1024" y="1036"/>
                  </a:cubicBezTo>
                  <a:cubicBezTo>
                    <a:pt x="1072" y="1060"/>
                    <a:pt x="1131" y="1060"/>
                    <a:pt x="1191" y="1072"/>
                  </a:cubicBezTo>
                  <a:cubicBezTo>
                    <a:pt x="1310" y="1095"/>
                    <a:pt x="1417" y="1119"/>
                    <a:pt x="1536" y="1131"/>
                  </a:cubicBezTo>
                  <a:cubicBezTo>
                    <a:pt x="1715" y="1131"/>
                    <a:pt x="1881" y="1131"/>
                    <a:pt x="2036" y="1226"/>
                  </a:cubicBezTo>
                  <a:cubicBezTo>
                    <a:pt x="2166" y="1299"/>
                    <a:pt x="2296" y="1322"/>
                    <a:pt x="2427" y="1322"/>
                  </a:cubicBezTo>
                  <a:cubicBezTo>
                    <a:pt x="2620" y="1322"/>
                    <a:pt x="2814" y="1271"/>
                    <a:pt x="3012" y="1250"/>
                  </a:cubicBezTo>
                  <a:cubicBezTo>
                    <a:pt x="3070" y="1247"/>
                    <a:pt x="3128" y="1246"/>
                    <a:pt x="3186" y="1246"/>
                  </a:cubicBezTo>
                  <a:cubicBezTo>
                    <a:pt x="3450" y="1246"/>
                    <a:pt x="3717" y="1272"/>
                    <a:pt x="3982" y="1272"/>
                  </a:cubicBezTo>
                  <a:cubicBezTo>
                    <a:pt x="4104" y="1272"/>
                    <a:pt x="4225" y="1266"/>
                    <a:pt x="4346" y="1250"/>
                  </a:cubicBezTo>
                  <a:lnTo>
                    <a:pt x="4977" y="1250"/>
                  </a:lnTo>
                  <a:cubicBezTo>
                    <a:pt x="5179" y="1250"/>
                    <a:pt x="5394" y="1238"/>
                    <a:pt x="5596" y="1191"/>
                  </a:cubicBezTo>
                  <a:cubicBezTo>
                    <a:pt x="5798" y="1119"/>
                    <a:pt x="6001" y="1095"/>
                    <a:pt x="6179" y="988"/>
                  </a:cubicBezTo>
                  <a:cubicBezTo>
                    <a:pt x="6191" y="976"/>
                    <a:pt x="6227" y="941"/>
                    <a:pt x="6239" y="917"/>
                  </a:cubicBezTo>
                  <a:cubicBezTo>
                    <a:pt x="6227" y="869"/>
                    <a:pt x="6227" y="822"/>
                    <a:pt x="6227" y="774"/>
                  </a:cubicBezTo>
                  <a:cubicBezTo>
                    <a:pt x="5918" y="476"/>
                    <a:pt x="5525" y="429"/>
                    <a:pt x="5120" y="417"/>
                  </a:cubicBezTo>
                  <a:cubicBezTo>
                    <a:pt x="4785" y="417"/>
                    <a:pt x="4443" y="446"/>
                    <a:pt x="4101" y="446"/>
                  </a:cubicBezTo>
                  <a:cubicBezTo>
                    <a:pt x="3824" y="446"/>
                    <a:pt x="3547" y="427"/>
                    <a:pt x="3274" y="357"/>
                  </a:cubicBezTo>
                  <a:cubicBezTo>
                    <a:pt x="3048" y="321"/>
                    <a:pt x="2834" y="298"/>
                    <a:pt x="2608" y="298"/>
                  </a:cubicBezTo>
                  <a:lnTo>
                    <a:pt x="2298" y="298"/>
                  </a:lnTo>
                  <a:cubicBezTo>
                    <a:pt x="2155" y="286"/>
                    <a:pt x="2024" y="262"/>
                    <a:pt x="1893" y="238"/>
                  </a:cubicBezTo>
                  <a:cubicBezTo>
                    <a:pt x="1780" y="275"/>
                    <a:pt x="1671" y="290"/>
                    <a:pt x="1564" y="290"/>
                  </a:cubicBezTo>
                  <a:cubicBezTo>
                    <a:pt x="1152" y="290"/>
                    <a:pt x="776" y="66"/>
                    <a:pt x="36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52" name="Google Shape;5252;p32"/>
            <p:cNvSpPr/>
            <p:nvPr/>
          </p:nvSpPr>
          <p:spPr>
            <a:xfrm>
              <a:off x="6055200" y="3256475"/>
              <a:ext cx="226550" cy="31925"/>
            </a:xfrm>
            <a:custGeom>
              <a:avLst/>
              <a:gdLst/>
              <a:ahLst/>
              <a:cxnLst/>
              <a:rect l="l" t="t" r="r" b="b"/>
              <a:pathLst>
                <a:path w="9062" h="1277" extrusionOk="0">
                  <a:moveTo>
                    <a:pt x="84" y="1"/>
                  </a:moveTo>
                  <a:cubicBezTo>
                    <a:pt x="13" y="48"/>
                    <a:pt x="1" y="108"/>
                    <a:pt x="13" y="203"/>
                  </a:cubicBezTo>
                  <a:cubicBezTo>
                    <a:pt x="203" y="406"/>
                    <a:pt x="501" y="358"/>
                    <a:pt x="739" y="465"/>
                  </a:cubicBezTo>
                  <a:cubicBezTo>
                    <a:pt x="810" y="477"/>
                    <a:pt x="894" y="513"/>
                    <a:pt x="965" y="513"/>
                  </a:cubicBezTo>
                  <a:cubicBezTo>
                    <a:pt x="1263" y="537"/>
                    <a:pt x="1572" y="548"/>
                    <a:pt x="1858" y="644"/>
                  </a:cubicBezTo>
                  <a:cubicBezTo>
                    <a:pt x="3354" y="777"/>
                    <a:pt x="4839" y="1126"/>
                    <a:pt x="6352" y="1126"/>
                  </a:cubicBezTo>
                  <a:cubicBezTo>
                    <a:pt x="6465" y="1126"/>
                    <a:pt x="6579" y="1124"/>
                    <a:pt x="6692" y="1120"/>
                  </a:cubicBezTo>
                  <a:cubicBezTo>
                    <a:pt x="6896" y="1120"/>
                    <a:pt x="7096" y="1112"/>
                    <a:pt x="7297" y="1112"/>
                  </a:cubicBezTo>
                  <a:cubicBezTo>
                    <a:pt x="7448" y="1112"/>
                    <a:pt x="7599" y="1117"/>
                    <a:pt x="7752" y="1132"/>
                  </a:cubicBezTo>
                  <a:cubicBezTo>
                    <a:pt x="7811" y="1156"/>
                    <a:pt x="7883" y="1156"/>
                    <a:pt x="7942" y="1156"/>
                  </a:cubicBezTo>
                  <a:cubicBezTo>
                    <a:pt x="8000" y="1116"/>
                    <a:pt x="8053" y="1100"/>
                    <a:pt x="8103" y="1100"/>
                  </a:cubicBezTo>
                  <a:cubicBezTo>
                    <a:pt x="8186" y="1100"/>
                    <a:pt x="8261" y="1142"/>
                    <a:pt x="8335" y="1180"/>
                  </a:cubicBezTo>
                  <a:lnTo>
                    <a:pt x="8514" y="1227"/>
                  </a:lnTo>
                  <a:cubicBezTo>
                    <a:pt x="8620" y="1238"/>
                    <a:pt x="8726" y="1277"/>
                    <a:pt x="8832" y="1277"/>
                  </a:cubicBezTo>
                  <a:cubicBezTo>
                    <a:pt x="8845" y="1277"/>
                    <a:pt x="8858" y="1276"/>
                    <a:pt x="8871" y="1275"/>
                  </a:cubicBezTo>
                  <a:cubicBezTo>
                    <a:pt x="8931" y="1251"/>
                    <a:pt x="8966" y="1215"/>
                    <a:pt x="9002" y="1156"/>
                  </a:cubicBezTo>
                  <a:cubicBezTo>
                    <a:pt x="9062" y="858"/>
                    <a:pt x="8776" y="894"/>
                    <a:pt x="8645" y="799"/>
                  </a:cubicBezTo>
                  <a:cubicBezTo>
                    <a:pt x="8573" y="799"/>
                    <a:pt x="8478" y="775"/>
                    <a:pt x="8395" y="775"/>
                  </a:cubicBezTo>
                  <a:cubicBezTo>
                    <a:pt x="8353" y="763"/>
                    <a:pt x="8317" y="757"/>
                    <a:pt x="8283" y="757"/>
                  </a:cubicBezTo>
                  <a:cubicBezTo>
                    <a:pt x="8249" y="757"/>
                    <a:pt x="8216" y="763"/>
                    <a:pt x="8180" y="775"/>
                  </a:cubicBezTo>
                  <a:cubicBezTo>
                    <a:pt x="8169" y="769"/>
                    <a:pt x="8157" y="766"/>
                    <a:pt x="8145" y="766"/>
                  </a:cubicBezTo>
                  <a:cubicBezTo>
                    <a:pt x="8133" y="766"/>
                    <a:pt x="8121" y="769"/>
                    <a:pt x="8109" y="775"/>
                  </a:cubicBezTo>
                  <a:cubicBezTo>
                    <a:pt x="8014" y="735"/>
                    <a:pt x="7915" y="726"/>
                    <a:pt x="7814" y="726"/>
                  </a:cubicBezTo>
                  <a:cubicBezTo>
                    <a:pt x="7726" y="726"/>
                    <a:pt x="7637" y="733"/>
                    <a:pt x="7549" y="733"/>
                  </a:cubicBezTo>
                  <a:cubicBezTo>
                    <a:pt x="7435" y="733"/>
                    <a:pt x="7323" y="721"/>
                    <a:pt x="7216" y="668"/>
                  </a:cubicBezTo>
                  <a:cubicBezTo>
                    <a:pt x="6633" y="572"/>
                    <a:pt x="6049" y="513"/>
                    <a:pt x="5478" y="465"/>
                  </a:cubicBezTo>
                  <a:cubicBezTo>
                    <a:pt x="4549" y="394"/>
                    <a:pt x="3608" y="287"/>
                    <a:pt x="2692" y="203"/>
                  </a:cubicBezTo>
                  <a:cubicBezTo>
                    <a:pt x="2554" y="160"/>
                    <a:pt x="2414" y="148"/>
                    <a:pt x="2274" y="148"/>
                  </a:cubicBezTo>
                  <a:cubicBezTo>
                    <a:pt x="2117" y="148"/>
                    <a:pt x="1959" y="163"/>
                    <a:pt x="1804" y="163"/>
                  </a:cubicBezTo>
                  <a:cubicBezTo>
                    <a:pt x="1643" y="163"/>
                    <a:pt x="1486" y="147"/>
                    <a:pt x="1334" y="84"/>
                  </a:cubicBezTo>
                  <a:cubicBezTo>
                    <a:pt x="1239" y="52"/>
                    <a:pt x="1139" y="41"/>
                    <a:pt x="1040" y="41"/>
                  </a:cubicBezTo>
                  <a:cubicBezTo>
                    <a:pt x="955" y="41"/>
                    <a:pt x="869" y="49"/>
                    <a:pt x="787" y="60"/>
                  </a:cubicBezTo>
                  <a:cubicBezTo>
                    <a:pt x="648" y="9"/>
                    <a:pt x="505" y="3"/>
                    <a:pt x="360" y="3"/>
                  </a:cubicBezTo>
                  <a:cubicBezTo>
                    <a:pt x="312" y="3"/>
                    <a:pt x="264" y="4"/>
                    <a:pt x="216" y="4"/>
                  </a:cubicBezTo>
                  <a:cubicBezTo>
                    <a:pt x="172" y="4"/>
                    <a:pt x="128" y="3"/>
                    <a:pt x="8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53" name="Google Shape;5253;p32"/>
            <p:cNvSpPr/>
            <p:nvPr/>
          </p:nvSpPr>
          <p:spPr>
            <a:xfrm>
              <a:off x="5867975" y="3171000"/>
              <a:ext cx="202725" cy="25175"/>
            </a:xfrm>
            <a:custGeom>
              <a:avLst/>
              <a:gdLst/>
              <a:ahLst/>
              <a:cxnLst/>
              <a:rect l="l" t="t" r="r" b="b"/>
              <a:pathLst>
                <a:path w="8109" h="1007" extrusionOk="0">
                  <a:moveTo>
                    <a:pt x="341" y="1"/>
                  </a:moveTo>
                  <a:cubicBezTo>
                    <a:pt x="251" y="1"/>
                    <a:pt x="161" y="16"/>
                    <a:pt x="72" y="62"/>
                  </a:cubicBezTo>
                  <a:cubicBezTo>
                    <a:pt x="13" y="146"/>
                    <a:pt x="1" y="241"/>
                    <a:pt x="84" y="324"/>
                  </a:cubicBezTo>
                  <a:cubicBezTo>
                    <a:pt x="108" y="336"/>
                    <a:pt x="132" y="342"/>
                    <a:pt x="156" y="342"/>
                  </a:cubicBezTo>
                  <a:cubicBezTo>
                    <a:pt x="179" y="342"/>
                    <a:pt x="203" y="336"/>
                    <a:pt x="227" y="324"/>
                  </a:cubicBezTo>
                  <a:cubicBezTo>
                    <a:pt x="227" y="312"/>
                    <a:pt x="239" y="312"/>
                    <a:pt x="263" y="300"/>
                  </a:cubicBezTo>
                  <a:cubicBezTo>
                    <a:pt x="272" y="297"/>
                    <a:pt x="281" y="296"/>
                    <a:pt x="289" y="296"/>
                  </a:cubicBezTo>
                  <a:cubicBezTo>
                    <a:pt x="312" y="296"/>
                    <a:pt x="332" y="307"/>
                    <a:pt x="358" y="324"/>
                  </a:cubicBezTo>
                  <a:cubicBezTo>
                    <a:pt x="1203" y="419"/>
                    <a:pt x="2049" y="527"/>
                    <a:pt x="2906" y="586"/>
                  </a:cubicBezTo>
                  <a:cubicBezTo>
                    <a:pt x="4299" y="681"/>
                    <a:pt x="5680" y="896"/>
                    <a:pt x="7085" y="919"/>
                  </a:cubicBezTo>
                  <a:cubicBezTo>
                    <a:pt x="7273" y="938"/>
                    <a:pt x="7467" y="1006"/>
                    <a:pt x="7650" y="1006"/>
                  </a:cubicBezTo>
                  <a:cubicBezTo>
                    <a:pt x="7816" y="1006"/>
                    <a:pt x="7973" y="951"/>
                    <a:pt x="8109" y="753"/>
                  </a:cubicBezTo>
                  <a:cubicBezTo>
                    <a:pt x="8035" y="699"/>
                    <a:pt x="7954" y="689"/>
                    <a:pt x="7871" y="689"/>
                  </a:cubicBezTo>
                  <a:cubicBezTo>
                    <a:pt x="7826" y="689"/>
                    <a:pt x="7780" y="692"/>
                    <a:pt x="7735" y="692"/>
                  </a:cubicBezTo>
                  <a:cubicBezTo>
                    <a:pt x="7662" y="692"/>
                    <a:pt x="7591" y="685"/>
                    <a:pt x="7526" y="646"/>
                  </a:cubicBezTo>
                  <a:cubicBezTo>
                    <a:pt x="7508" y="634"/>
                    <a:pt x="7487" y="628"/>
                    <a:pt x="7465" y="628"/>
                  </a:cubicBezTo>
                  <a:cubicBezTo>
                    <a:pt x="7442" y="628"/>
                    <a:pt x="7418" y="634"/>
                    <a:pt x="7395" y="646"/>
                  </a:cubicBezTo>
                  <a:cubicBezTo>
                    <a:pt x="7339" y="683"/>
                    <a:pt x="7289" y="701"/>
                    <a:pt x="7239" y="701"/>
                  </a:cubicBezTo>
                  <a:cubicBezTo>
                    <a:pt x="7194" y="701"/>
                    <a:pt x="7148" y="686"/>
                    <a:pt x="7097" y="658"/>
                  </a:cubicBezTo>
                  <a:cubicBezTo>
                    <a:pt x="6895" y="598"/>
                    <a:pt x="6668" y="646"/>
                    <a:pt x="6490" y="503"/>
                  </a:cubicBezTo>
                  <a:cubicBezTo>
                    <a:pt x="6410" y="503"/>
                    <a:pt x="6331" y="513"/>
                    <a:pt x="6255" y="513"/>
                  </a:cubicBezTo>
                  <a:cubicBezTo>
                    <a:pt x="6217" y="513"/>
                    <a:pt x="6180" y="511"/>
                    <a:pt x="6144" y="503"/>
                  </a:cubicBezTo>
                  <a:cubicBezTo>
                    <a:pt x="4955" y="386"/>
                    <a:pt x="3756" y="184"/>
                    <a:pt x="2547" y="184"/>
                  </a:cubicBezTo>
                  <a:cubicBezTo>
                    <a:pt x="2401" y="184"/>
                    <a:pt x="2255" y="187"/>
                    <a:pt x="2108" y="193"/>
                  </a:cubicBezTo>
                  <a:cubicBezTo>
                    <a:pt x="1993" y="141"/>
                    <a:pt x="1871" y="127"/>
                    <a:pt x="1748" y="127"/>
                  </a:cubicBezTo>
                  <a:cubicBezTo>
                    <a:pt x="1612" y="127"/>
                    <a:pt x="1473" y="144"/>
                    <a:pt x="1337" y="144"/>
                  </a:cubicBezTo>
                  <a:cubicBezTo>
                    <a:pt x="1201" y="144"/>
                    <a:pt x="1068" y="128"/>
                    <a:pt x="941" y="62"/>
                  </a:cubicBezTo>
                  <a:cubicBezTo>
                    <a:pt x="922" y="43"/>
                    <a:pt x="898" y="34"/>
                    <a:pt x="876" y="34"/>
                  </a:cubicBezTo>
                  <a:cubicBezTo>
                    <a:pt x="857" y="34"/>
                    <a:pt x="838" y="40"/>
                    <a:pt x="822" y="50"/>
                  </a:cubicBezTo>
                  <a:cubicBezTo>
                    <a:pt x="669" y="50"/>
                    <a:pt x="505" y="1"/>
                    <a:pt x="34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54" name="Google Shape;5254;p32"/>
            <p:cNvSpPr/>
            <p:nvPr/>
          </p:nvSpPr>
          <p:spPr>
            <a:xfrm>
              <a:off x="5292325" y="3039500"/>
              <a:ext cx="187250" cy="16275"/>
            </a:xfrm>
            <a:custGeom>
              <a:avLst/>
              <a:gdLst/>
              <a:ahLst/>
              <a:cxnLst/>
              <a:rect l="l" t="t" r="r" b="b"/>
              <a:pathLst>
                <a:path w="7490" h="651" extrusionOk="0">
                  <a:moveTo>
                    <a:pt x="286" y="0"/>
                  </a:moveTo>
                  <a:cubicBezTo>
                    <a:pt x="238" y="24"/>
                    <a:pt x="214" y="60"/>
                    <a:pt x="226" y="107"/>
                  </a:cubicBezTo>
                  <a:cubicBezTo>
                    <a:pt x="179" y="107"/>
                    <a:pt x="155" y="119"/>
                    <a:pt x="107" y="143"/>
                  </a:cubicBezTo>
                  <a:cubicBezTo>
                    <a:pt x="48" y="191"/>
                    <a:pt x="0" y="226"/>
                    <a:pt x="0" y="310"/>
                  </a:cubicBezTo>
                  <a:cubicBezTo>
                    <a:pt x="238" y="476"/>
                    <a:pt x="512" y="417"/>
                    <a:pt x="762" y="441"/>
                  </a:cubicBezTo>
                  <a:cubicBezTo>
                    <a:pt x="1369" y="465"/>
                    <a:pt x="2000" y="465"/>
                    <a:pt x="2608" y="512"/>
                  </a:cubicBezTo>
                  <a:cubicBezTo>
                    <a:pt x="3817" y="588"/>
                    <a:pt x="5027" y="611"/>
                    <a:pt x="6237" y="611"/>
                  </a:cubicBezTo>
                  <a:cubicBezTo>
                    <a:pt x="6539" y="611"/>
                    <a:pt x="6841" y="610"/>
                    <a:pt x="7144" y="607"/>
                  </a:cubicBezTo>
                  <a:cubicBezTo>
                    <a:pt x="7202" y="625"/>
                    <a:pt x="7271" y="651"/>
                    <a:pt x="7330" y="651"/>
                  </a:cubicBezTo>
                  <a:cubicBezTo>
                    <a:pt x="7391" y="651"/>
                    <a:pt x="7441" y="622"/>
                    <a:pt x="7453" y="524"/>
                  </a:cubicBezTo>
                  <a:cubicBezTo>
                    <a:pt x="7489" y="345"/>
                    <a:pt x="7251" y="405"/>
                    <a:pt x="7180" y="310"/>
                  </a:cubicBezTo>
                  <a:cubicBezTo>
                    <a:pt x="7084" y="310"/>
                    <a:pt x="6977" y="286"/>
                    <a:pt x="6894" y="286"/>
                  </a:cubicBezTo>
                  <a:cubicBezTo>
                    <a:pt x="6845" y="344"/>
                    <a:pt x="6797" y="403"/>
                    <a:pt x="6716" y="403"/>
                  </a:cubicBezTo>
                  <a:cubicBezTo>
                    <a:pt x="6697" y="403"/>
                    <a:pt x="6678" y="400"/>
                    <a:pt x="6656" y="393"/>
                  </a:cubicBezTo>
                  <a:cubicBezTo>
                    <a:pt x="6072" y="208"/>
                    <a:pt x="5465" y="103"/>
                    <a:pt x="4854" y="103"/>
                  </a:cubicBezTo>
                  <a:cubicBezTo>
                    <a:pt x="4716" y="103"/>
                    <a:pt x="4579" y="108"/>
                    <a:pt x="4441" y="119"/>
                  </a:cubicBezTo>
                  <a:cubicBezTo>
                    <a:pt x="4363" y="259"/>
                    <a:pt x="4263" y="296"/>
                    <a:pt x="4156" y="296"/>
                  </a:cubicBezTo>
                  <a:cubicBezTo>
                    <a:pt x="4032" y="296"/>
                    <a:pt x="3897" y="247"/>
                    <a:pt x="3770" y="247"/>
                  </a:cubicBezTo>
                  <a:cubicBezTo>
                    <a:pt x="3705" y="247"/>
                    <a:pt x="3642" y="260"/>
                    <a:pt x="3584" y="298"/>
                  </a:cubicBezTo>
                  <a:cubicBezTo>
                    <a:pt x="3580" y="302"/>
                    <a:pt x="3577" y="304"/>
                    <a:pt x="3576" y="304"/>
                  </a:cubicBezTo>
                  <a:cubicBezTo>
                    <a:pt x="3568" y="304"/>
                    <a:pt x="3635" y="196"/>
                    <a:pt x="3572" y="143"/>
                  </a:cubicBezTo>
                  <a:cubicBezTo>
                    <a:pt x="2727" y="95"/>
                    <a:pt x="1858" y="48"/>
                    <a:pt x="1000" y="0"/>
                  </a:cubicBezTo>
                  <a:cubicBezTo>
                    <a:pt x="976" y="79"/>
                    <a:pt x="952" y="115"/>
                    <a:pt x="926" y="115"/>
                  </a:cubicBezTo>
                  <a:cubicBezTo>
                    <a:pt x="901" y="115"/>
                    <a:pt x="875" y="82"/>
                    <a:pt x="845" y="24"/>
                  </a:cubicBezTo>
                  <a:cubicBezTo>
                    <a:pt x="667" y="24"/>
                    <a:pt x="476" y="0"/>
                    <a:pt x="28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55" name="Google Shape;5255;p32"/>
            <p:cNvSpPr/>
            <p:nvPr/>
          </p:nvSpPr>
          <p:spPr>
            <a:xfrm>
              <a:off x="5743275" y="2963875"/>
              <a:ext cx="131575" cy="134250"/>
            </a:xfrm>
            <a:custGeom>
              <a:avLst/>
              <a:gdLst/>
              <a:ahLst/>
              <a:cxnLst/>
              <a:rect l="l" t="t" r="r" b="b"/>
              <a:pathLst>
                <a:path w="5263" h="5370" extrusionOk="0">
                  <a:moveTo>
                    <a:pt x="405" y="1"/>
                  </a:moveTo>
                  <a:cubicBezTo>
                    <a:pt x="226" y="37"/>
                    <a:pt x="107" y="156"/>
                    <a:pt x="12" y="311"/>
                  </a:cubicBezTo>
                  <a:cubicBezTo>
                    <a:pt x="0" y="382"/>
                    <a:pt x="12" y="442"/>
                    <a:pt x="72" y="501"/>
                  </a:cubicBezTo>
                  <a:cubicBezTo>
                    <a:pt x="726" y="870"/>
                    <a:pt x="1488" y="703"/>
                    <a:pt x="2191" y="918"/>
                  </a:cubicBezTo>
                  <a:cubicBezTo>
                    <a:pt x="2229" y="915"/>
                    <a:pt x="2267" y="913"/>
                    <a:pt x="2304" y="913"/>
                  </a:cubicBezTo>
                  <a:cubicBezTo>
                    <a:pt x="2681" y="913"/>
                    <a:pt x="3050" y="1061"/>
                    <a:pt x="3429" y="1061"/>
                  </a:cubicBezTo>
                  <a:cubicBezTo>
                    <a:pt x="3596" y="1061"/>
                    <a:pt x="3774" y="1049"/>
                    <a:pt x="3953" y="1049"/>
                  </a:cubicBezTo>
                  <a:cubicBezTo>
                    <a:pt x="4072" y="1049"/>
                    <a:pt x="4215" y="1049"/>
                    <a:pt x="4334" y="1061"/>
                  </a:cubicBezTo>
                  <a:cubicBezTo>
                    <a:pt x="4417" y="1096"/>
                    <a:pt x="4477" y="1144"/>
                    <a:pt x="4536" y="1215"/>
                  </a:cubicBezTo>
                  <a:cubicBezTo>
                    <a:pt x="4620" y="1334"/>
                    <a:pt x="4644" y="1465"/>
                    <a:pt x="4679" y="1596"/>
                  </a:cubicBezTo>
                  <a:cubicBezTo>
                    <a:pt x="4775" y="2489"/>
                    <a:pt x="4584" y="3418"/>
                    <a:pt x="4775" y="4323"/>
                  </a:cubicBezTo>
                  <a:cubicBezTo>
                    <a:pt x="4894" y="4549"/>
                    <a:pt x="4894" y="4787"/>
                    <a:pt x="4894" y="5025"/>
                  </a:cubicBezTo>
                  <a:cubicBezTo>
                    <a:pt x="4834" y="5133"/>
                    <a:pt x="4834" y="5240"/>
                    <a:pt x="4941" y="5335"/>
                  </a:cubicBezTo>
                  <a:cubicBezTo>
                    <a:pt x="4969" y="5357"/>
                    <a:pt x="5000" y="5369"/>
                    <a:pt x="5031" y="5369"/>
                  </a:cubicBezTo>
                  <a:cubicBezTo>
                    <a:pt x="5066" y="5369"/>
                    <a:pt x="5100" y="5354"/>
                    <a:pt x="5132" y="5323"/>
                  </a:cubicBezTo>
                  <a:cubicBezTo>
                    <a:pt x="5215" y="5216"/>
                    <a:pt x="5239" y="5121"/>
                    <a:pt x="5251" y="5013"/>
                  </a:cubicBezTo>
                  <a:cubicBezTo>
                    <a:pt x="5263" y="4883"/>
                    <a:pt x="5263" y="4728"/>
                    <a:pt x="5263" y="4585"/>
                  </a:cubicBezTo>
                  <a:cubicBezTo>
                    <a:pt x="5263" y="4430"/>
                    <a:pt x="5239" y="4299"/>
                    <a:pt x="5203" y="4144"/>
                  </a:cubicBezTo>
                  <a:cubicBezTo>
                    <a:pt x="5132" y="3942"/>
                    <a:pt x="5132" y="3716"/>
                    <a:pt x="5144" y="3490"/>
                  </a:cubicBezTo>
                  <a:lnTo>
                    <a:pt x="5144" y="2335"/>
                  </a:lnTo>
                  <a:cubicBezTo>
                    <a:pt x="5132" y="1942"/>
                    <a:pt x="5084" y="1561"/>
                    <a:pt x="5203" y="1192"/>
                  </a:cubicBezTo>
                  <a:cubicBezTo>
                    <a:pt x="5239" y="918"/>
                    <a:pt x="5263" y="656"/>
                    <a:pt x="4941" y="513"/>
                  </a:cubicBezTo>
                  <a:cubicBezTo>
                    <a:pt x="4179" y="358"/>
                    <a:pt x="3417" y="299"/>
                    <a:pt x="2643" y="251"/>
                  </a:cubicBezTo>
                  <a:cubicBezTo>
                    <a:pt x="2566" y="298"/>
                    <a:pt x="2483" y="339"/>
                    <a:pt x="2398" y="339"/>
                  </a:cubicBezTo>
                  <a:cubicBezTo>
                    <a:pt x="2353" y="339"/>
                    <a:pt x="2308" y="328"/>
                    <a:pt x="2262" y="299"/>
                  </a:cubicBezTo>
                  <a:cubicBezTo>
                    <a:pt x="2215" y="275"/>
                    <a:pt x="2155" y="263"/>
                    <a:pt x="2096" y="263"/>
                  </a:cubicBezTo>
                  <a:cubicBezTo>
                    <a:pt x="2092" y="261"/>
                    <a:pt x="2088" y="261"/>
                    <a:pt x="2084" y="261"/>
                  </a:cubicBezTo>
                  <a:cubicBezTo>
                    <a:pt x="2046" y="261"/>
                    <a:pt x="2004" y="327"/>
                    <a:pt x="1967" y="327"/>
                  </a:cubicBezTo>
                  <a:cubicBezTo>
                    <a:pt x="1949" y="327"/>
                    <a:pt x="1932" y="311"/>
                    <a:pt x="1917" y="263"/>
                  </a:cubicBezTo>
                  <a:cubicBezTo>
                    <a:pt x="1869" y="215"/>
                    <a:pt x="1834" y="191"/>
                    <a:pt x="1774" y="156"/>
                  </a:cubicBezTo>
                  <a:cubicBezTo>
                    <a:pt x="1568" y="184"/>
                    <a:pt x="1362" y="234"/>
                    <a:pt x="1161" y="234"/>
                  </a:cubicBezTo>
                  <a:cubicBezTo>
                    <a:pt x="1025" y="234"/>
                    <a:pt x="892" y="211"/>
                    <a:pt x="762" y="144"/>
                  </a:cubicBezTo>
                  <a:cubicBezTo>
                    <a:pt x="619" y="108"/>
                    <a:pt x="536" y="13"/>
                    <a:pt x="40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56" name="Google Shape;5256;p32"/>
            <p:cNvSpPr/>
            <p:nvPr/>
          </p:nvSpPr>
          <p:spPr>
            <a:xfrm>
              <a:off x="5581925" y="2970350"/>
              <a:ext cx="156000" cy="21250"/>
            </a:xfrm>
            <a:custGeom>
              <a:avLst/>
              <a:gdLst/>
              <a:ahLst/>
              <a:cxnLst/>
              <a:rect l="l" t="t" r="r" b="b"/>
              <a:pathLst>
                <a:path w="6240" h="850" extrusionOk="0">
                  <a:moveTo>
                    <a:pt x="2143" y="1"/>
                  </a:moveTo>
                  <a:cubicBezTo>
                    <a:pt x="1849" y="1"/>
                    <a:pt x="1555" y="10"/>
                    <a:pt x="1263" y="28"/>
                  </a:cubicBezTo>
                  <a:cubicBezTo>
                    <a:pt x="1109" y="66"/>
                    <a:pt x="947" y="136"/>
                    <a:pt x="784" y="136"/>
                  </a:cubicBezTo>
                  <a:cubicBezTo>
                    <a:pt x="745" y="136"/>
                    <a:pt x="706" y="132"/>
                    <a:pt x="668" y="123"/>
                  </a:cubicBezTo>
                  <a:cubicBezTo>
                    <a:pt x="638" y="117"/>
                    <a:pt x="605" y="114"/>
                    <a:pt x="572" y="114"/>
                  </a:cubicBezTo>
                  <a:cubicBezTo>
                    <a:pt x="540" y="114"/>
                    <a:pt x="507" y="117"/>
                    <a:pt x="477" y="123"/>
                  </a:cubicBezTo>
                  <a:cubicBezTo>
                    <a:pt x="322" y="171"/>
                    <a:pt x="180" y="194"/>
                    <a:pt x="37" y="302"/>
                  </a:cubicBezTo>
                  <a:cubicBezTo>
                    <a:pt x="1" y="361"/>
                    <a:pt x="1" y="409"/>
                    <a:pt x="37" y="468"/>
                  </a:cubicBezTo>
                  <a:cubicBezTo>
                    <a:pt x="1799" y="492"/>
                    <a:pt x="3549" y="647"/>
                    <a:pt x="5311" y="790"/>
                  </a:cubicBezTo>
                  <a:cubicBezTo>
                    <a:pt x="5439" y="837"/>
                    <a:pt x="5562" y="842"/>
                    <a:pt x="5687" y="842"/>
                  </a:cubicBezTo>
                  <a:cubicBezTo>
                    <a:pt x="5723" y="842"/>
                    <a:pt x="5760" y="842"/>
                    <a:pt x="5797" y="842"/>
                  </a:cubicBezTo>
                  <a:cubicBezTo>
                    <a:pt x="5857" y="842"/>
                    <a:pt x="5917" y="843"/>
                    <a:pt x="5978" y="849"/>
                  </a:cubicBezTo>
                  <a:cubicBezTo>
                    <a:pt x="6049" y="849"/>
                    <a:pt x="6133" y="837"/>
                    <a:pt x="6204" y="802"/>
                  </a:cubicBezTo>
                  <a:cubicBezTo>
                    <a:pt x="6240" y="730"/>
                    <a:pt x="6240" y="671"/>
                    <a:pt x="6204" y="599"/>
                  </a:cubicBezTo>
                  <a:cubicBezTo>
                    <a:pt x="6109" y="528"/>
                    <a:pt x="6014" y="480"/>
                    <a:pt x="5895" y="468"/>
                  </a:cubicBezTo>
                  <a:cubicBezTo>
                    <a:pt x="5621" y="433"/>
                    <a:pt x="5347" y="421"/>
                    <a:pt x="5121" y="313"/>
                  </a:cubicBezTo>
                  <a:cubicBezTo>
                    <a:pt x="4442" y="28"/>
                    <a:pt x="3704" y="254"/>
                    <a:pt x="3013" y="28"/>
                  </a:cubicBezTo>
                  <a:cubicBezTo>
                    <a:pt x="2727" y="10"/>
                    <a:pt x="2436" y="1"/>
                    <a:pt x="214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57" name="Google Shape;5257;p32"/>
            <p:cNvSpPr/>
            <p:nvPr/>
          </p:nvSpPr>
          <p:spPr>
            <a:xfrm>
              <a:off x="5768575" y="3190025"/>
              <a:ext cx="85750" cy="24050"/>
            </a:xfrm>
            <a:custGeom>
              <a:avLst/>
              <a:gdLst/>
              <a:ahLst/>
              <a:cxnLst/>
              <a:rect l="l" t="t" r="r" b="b"/>
              <a:pathLst>
                <a:path w="3430" h="962" extrusionOk="0">
                  <a:moveTo>
                    <a:pt x="588" y="0"/>
                  </a:moveTo>
                  <a:cubicBezTo>
                    <a:pt x="488" y="0"/>
                    <a:pt x="390" y="13"/>
                    <a:pt x="310" y="39"/>
                  </a:cubicBezTo>
                  <a:cubicBezTo>
                    <a:pt x="0" y="147"/>
                    <a:pt x="60" y="325"/>
                    <a:pt x="334" y="456"/>
                  </a:cubicBezTo>
                  <a:cubicBezTo>
                    <a:pt x="667" y="516"/>
                    <a:pt x="1024" y="563"/>
                    <a:pt x="1357" y="706"/>
                  </a:cubicBezTo>
                  <a:cubicBezTo>
                    <a:pt x="1370" y="703"/>
                    <a:pt x="1382" y="702"/>
                    <a:pt x="1393" y="702"/>
                  </a:cubicBezTo>
                  <a:cubicBezTo>
                    <a:pt x="1424" y="702"/>
                    <a:pt x="1450" y="713"/>
                    <a:pt x="1477" y="730"/>
                  </a:cubicBezTo>
                  <a:cubicBezTo>
                    <a:pt x="1550" y="798"/>
                    <a:pt x="1639" y="806"/>
                    <a:pt x="1730" y="806"/>
                  </a:cubicBezTo>
                  <a:cubicBezTo>
                    <a:pt x="1760" y="806"/>
                    <a:pt x="1789" y="805"/>
                    <a:pt x="1818" y="805"/>
                  </a:cubicBezTo>
                  <a:cubicBezTo>
                    <a:pt x="1905" y="805"/>
                    <a:pt x="1990" y="813"/>
                    <a:pt x="2060" y="873"/>
                  </a:cubicBezTo>
                  <a:cubicBezTo>
                    <a:pt x="2115" y="862"/>
                    <a:pt x="2170" y="857"/>
                    <a:pt x="2225" y="857"/>
                  </a:cubicBezTo>
                  <a:cubicBezTo>
                    <a:pt x="2490" y="857"/>
                    <a:pt x="2755" y="962"/>
                    <a:pt x="3023" y="962"/>
                  </a:cubicBezTo>
                  <a:cubicBezTo>
                    <a:pt x="3122" y="962"/>
                    <a:pt x="3222" y="948"/>
                    <a:pt x="3322" y="909"/>
                  </a:cubicBezTo>
                  <a:cubicBezTo>
                    <a:pt x="3405" y="801"/>
                    <a:pt x="3429" y="682"/>
                    <a:pt x="3334" y="575"/>
                  </a:cubicBezTo>
                  <a:cubicBezTo>
                    <a:pt x="3251" y="551"/>
                    <a:pt x="3167" y="468"/>
                    <a:pt x="3084" y="468"/>
                  </a:cubicBezTo>
                  <a:cubicBezTo>
                    <a:pt x="2358" y="409"/>
                    <a:pt x="1643" y="289"/>
                    <a:pt x="941" y="51"/>
                  </a:cubicBezTo>
                  <a:cubicBezTo>
                    <a:pt x="836" y="19"/>
                    <a:pt x="710" y="0"/>
                    <a:pt x="58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58" name="Google Shape;5258;p32"/>
            <p:cNvSpPr/>
            <p:nvPr/>
          </p:nvSpPr>
          <p:spPr>
            <a:xfrm>
              <a:off x="5725100" y="3209675"/>
              <a:ext cx="126825" cy="24600"/>
            </a:xfrm>
            <a:custGeom>
              <a:avLst/>
              <a:gdLst/>
              <a:ahLst/>
              <a:cxnLst/>
              <a:rect l="l" t="t" r="r" b="b"/>
              <a:pathLst>
                <a:path w="5073" h="984" extrusionOk="0">
                  <a:moveTo>
                    <a:pt x="480" y="0"/>
                  </a:moveTo>
                  <a:cubicBezTo>
                    <a:pt x="321" y="0"/>
                    <a:pt x="163" y="35"/>
                    <a:pt x="1" y="123"/>
                  </a:cubicBezTo>
                  <a:cubicBezTo>
                    <a:pt x="108" y="385"/>
                    <a:pt x="346" y="396"/>
                    <a:pt x="525" y="492"/>
                  </a:cubicBezTo>
                  <a:cubicBezTo>
                    <a:pt x="668" y="539"/>
                    <a:pt x="822" y="563"/>
                    <a:pt x="977" y="563"/>
                  </a:cubicBezTo>
                  <a:cubicBezTo>
                    <a:pt x="1007" y="564"/>
                    <a:pt x="1038" y="565"/>
                    <a:pt x="1068" y="565"/>
                  </a:cubicBezTo>
                  <a:cubicBezTo>
                    <a:pt x="1151" y="565"/>
                    <a:pt x="1235" y="561"/>
                    <a:pt x="1319" y="561"/>
                  </a:cubicBezTo>
                  <a:cubicBezTo>
                    <a:pt x="1494" y="561"/>
                    <a:pt x="1669" y="577"/>
                    <a:pt x="1834" y="670"/>
                  </a:cubicBezTo>
                  <a:cubicBezTo>
                    <a:pt x="1918" y="730"/>
                    <a:pt x="2025" y="777"/>
                    <a:pt x="2132" y="801"/>
                  </a:cubicBezTo>
                  <a:cubicBezTo>
                    <a:pt x="2645" y="841"/>
                    <a:pt x="3141" y="984"/>
                    <a:pt x="3656" y="984"/>
                  </a:cubicBezTo>
                  <a:cubicBezTo>
                    <a:pt x="3751" y="984"/>
                    <a:pt x="3846" y="979"/>
                    <a:pt x="3942" y="968"/>
                  </a:cubicBezTo>
                  <a:cubicBezTo>
                    <a:pt x="4037" y="932"/>
                    <a:pt x="4120" y="896"/>
                    <a:pt x="4216" y="873"/>
                  </a:cubicBezTo>
                  <a:lnTo>
                    <a:pt x="4394" y="873"/>
                  </a:lnTo>
                  <a:cubicBezTo>
                    <a:pt x="4418" y="873"/>
                    <a:pt x="4430" y="861"/>
                    <a:pt x="4466" y="861"/>
                  </a:cubicBezTo>
                  <a:cubicBezTo>
                    <a:pt x="4487" y="836"/>
                    <a:pt x="4507" y="827"/>
                    <a:pt x="4526" y="827"/>
                  </a:cubicBezTo>
                  <a:cubicBezTo>
                    <a:pt x="4572" y="827"/>
                    <a:pt x="4614" y="880"/>
                    <a:pt x="4656" y="896"/>
                  </a:cubicBezTo>
                  <a:cubicBezTo>
                    <a:pt x="4704" y="908"/>
                    <a:pt x="4763" y="920"/>
                    <a:pt x="4823" y="920"/>
                  </a:cubicBezTo>
                  <a:cubicBezTo>
                    <a:pt x="4930" y="896"/>
                    <a:pt x="5061" y="873"/>
                    <a:pt x="5061" y="742"/>
                  </a:cubicBezTo>
                  <a:cubicBezTo>
                    <a:pt x="5073" y="563"/>
                    <a:pt x="4870" y="646"/>
                    <a:pt x="4775" y="551"/>
                  </a:cubicBezTo>
                  <a:cubicBezTo>
                    <a:pt x="3954" y="313"/>
                    <a:pt x="3096" y="420"/>
                    <a:pt x="2263" y="361"/>
                  </a:cubicBezTo>
                  <a:cubicBezTo>
                    <a:pt x="2192" y="349"/>
                    <a:pt x="2132" y="301"/>
                    <a:pt x="2037" y="254"/>
                  </a:cubicBezTo>
                  <a:cubicBezTo>
                    <a:pt x="1953" y="254"/>
                    <a:pt x="1858" y="242"/>
                    <a:pt x="1775" y="218"/>
                  </a:cubicBezTo>
                  <a:cubicBezTo>
                    <a:pt x="1708" y="174"/>
                    <a:pt x="1634" y="166"/>
                    <a:pt x="1557" y="166"/>
                  </a:cubicBezTo>
                  <a:cubicBezTo>
                    <a:pt x="1513" y="166"/>
                    <a:pt x="1468" y="168"/>
                    <a:pt x="1424" y="168"/>
                  </a:cubicBezTo>
                  <a:cubicBezTo>
                    <a:pt x="1338" y="168"/>
                    <a:pt x="1254" y="158"/>
                    <a:pt x="1180" y="99"/>
                  </a:cubicBezTo>
                  <a:cubicBezTo>
                    <a:pt x="1084" y="87"/>
                    <a:pt x="1013" y="87"/>
                    <a:pt x="918" y="75"/>
                  </a:cubicBezTo>
                  <a:cubicBezTo>
                    <a:pt x="770" y="30"/>
                    <a:pt x="625" y="0"/>
                    <a:pt x="48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59" name="Google Shape;5259;p32"/>
            <p:cNvSpPr/>
            <p:nvPr/>
          </p:nvSpPr>
          <p:spPr>
            <a:xfrm>
              <a:off x="5398575" y="3118375"/>
              <a:ext cx="103325" cy="20000"/>
            </a:xfrm>
            <a:custGeom>
              <a:avLst/>
              <a:gdLst/>
              <a:ahLst/>
              <a:cxnLst/>
              <a:rect l="l" t="t" r="r" b="b"/>
              <a:pathLst>
                <a:path w="4133" h="800" extrusionOk="0">
                  <a:moveTo>
                    <a:pt x="2060" y="0"/>
                  </a:moveTo>
                  <a:cubicBezTo>
                    <a:pt x="1941" y="0"/>
                    <a:pt x="1822" y="24"/>
                    <a:pt x="1703" y="60"/>
                  </a:cubicBezTo>
                  <a:cubicBezTo>
                    <a:pt x="1701" y="60"/>
                    <a:pt x="1699" y="59"/>
                    <a:pt x="1698" y="59"/>
                  </a:cubicBezTo>
                  <a:cubicBezTo>
                    <a:pt x="1648" y="59"/>
                    <a:pt x="1648" y="179"/>
                    <a:pt x="1602" y="179"/>
                  </a:cubicBezTo>
                  <a:cubicBezTo>
                    <a:pt x="1589" y="179"/>
                    <a:pt x="1572" y="169"/>
                    <a:pt x="1548" y="143"/>
                  </a:cubicBezTo>
                  <a:cubicBezTo>
                    <a:pt x="1513" y="107"/>
                    <a:pt x="1465" y="84"/>
                    <a:pt x="1406" y="60"/>
                  </a:cubicBezTo>
                  <a:cubicBezTo>
                    <a:pt x="1388" y="57"/>
                    <a:pt x="1368" y="55"/>
                    <a:pt x="1348" y="55"/>
                  </a:cubicBezTo>
                  <a:cubicBezTo>
                    <a:pt x="1288" y="55"/>
                    <a:pt x="1221" y="69"/>
                    <a:pt x="1167" y="96"/>
                  </a:cubicBezTo>
                  <a:cubicBezTo>
                    <a:pt x="1092" y="121"/>
                    <a:pt x="1028" y="146"/>
                    <a:pt x="959" y="146"/>
                  </a:cubicBezTo>
                  <a:cubicBezTo>
                    <a:pt x="931" y="146"/>
                    <a:pt x="901" y="142"/>
                    <a:pt x="870" y="131"/>
                  </a:cubicBezTo>
                  <a:cubicBezTo>
                    <a:pt x="822" y="107"/>
                    <a:pt x="763" y="96"/>
                    <a:pt x="715" y="96"/>
                  </a:cubicBezTo>
                  <a:cubicBezTo>
                    <a:pt x="691" y="96"/>
                    <a:pt x="679" y="96"/>
                    <a:pt x="644" y="107"/>
                  </a:cubicBezTo>
                  <a:cubicBezTo>
                    <a:pt x="621" y="133"/>
                    <a:pt x="602" y="142"/>
                    <a:pt x="584" y="142"/>
                  </a:cubicBezTo>
                  <a:cubicBezTo>
                    <a:pt x="534" y="142"/>
                    <a:pt x="497" y="72"/>
                    <a:pt x="453" y="72"/>
                  </a:cubicBezTo>
                  <a:cubicBezTo>
                    <a:pt x="418" y="57"/>
                    <a:pt x="381" y="50"/>
                    <a:pt x="343" y="50"/>
                  </a:cubicBezTo>
                  <a:cubicBezTo>
                    <a:pt x="290" y="50"/>
                    <a:pt x="235" y="63"/>
                    <a:pt x="179" y="84"/>
                  </a:cubicBezTo>
                  <a:cubicBezTo>
                    <a:pt x="144" y="107"/>
                    <a:pt x="84" y="155"/>
                    <a:pt x="48" y="215"/>
                  </a:cubicBezTo>
                  <a:cubicBezTo>
                    <a:pt x="24" y="274"/>
                    <a:pt x="1" y="334"/>
                    <a:pt x="24" y="405"/>
                  </a:cubicBezTo>
                  <a:cubicBezTo>
                    <a:pt x="84" y="536"/>
                    <a:pt x="179" y="619"/>
                    <a:pt x="334" y="631"/>
                  </a:cubicBezTo>
                  <a:cubicBezTo>
                    <a:pt x="487" y="631"/>
                    <a:pt x="640" y="633"/>
                    <a:pt x="793" y="633"/>
                  </a:cubicBezTo>
                  <a:cubicBezTo>
                    <a:pt x="1175" y="633"/>
                    <a:pt x="1555" y="621"/>
                    <a:pt x="1929" y="536"/>
                  </a:cubicBezTo>
                  <a:cubicBezTo>
                    <a:pt x="1953" y="584"/>
                    <a:pt x="2001" y="619"/>
                    <a:pt x="2060" y="631"/>
                  </a:cubicBezTo>
                  <a:cubicBezTo>
                    <a:pt x="2108" y="631"/>
                    <a:pt x="2156" y="619"/>
                    <a:pt x="2191" y="584"/>
                  </a:cubicBezTo>
                  <a:lnTo>
                    <a:pt x="2191" y="524"/>
                  </a:lnTo>
                  <a:lnTo>
                    <a:pt x="2251" y="548"/>
                  </a:lnTo>
                  <a:cubicBezTo>
                    <a:pt x="2227" y="560"/>
                    <a:pt x="2180" y="584"/>
                    <a:pt x="2168" y="619"/>
                  </a:cubicBezTo>
                  <a:lnTo>
                    <a:pt x="2156" y="679"/>
                  </a:lnTo>
                  <a:lnTo>
                    <a:pt x="2191" y="727"/>
                  </a:lnTo>
                  <a:cubicBezTo>
                    <a:pt x="2287" y="703"/>
                    <a:pt x="2370" y="703"/>
                    <a:pt x="2465" y="703"/>
                  </a:cubicBezTo>
                  <a:cubicBezTo>
                    <a:pt x="2519" y="667"/>
                    <a:pt x="2575" y="649"/>
                    <a:pt x="2630" y="649"/>
                  </a:cubicBezTo>
                  <a:cubicBezTo>
                    <a:pt x="2686" y="649"/>
                    <a:pt x="2739" y="667"/>
                    <a:pt x="2787" y="703"/>
                  </a:cubicBezTo>
                  <a:cubicBezTo>
                    <a:pt x="2811" y="697"/>
                    <a:pt x="2831" y="694"/>
                    <a:pt x="2849" y="694"/>
                  </a:cubicBezTo>
                  <a:cubicBezTo>
                    <a:pt x="2867" y="694"/>
                    <a:pt x="2882" y="697"/>
                    <a:pt x="2894" y="703"/>
                  </a:cubicBezTo>
                  <a:cubicBezTo>
                    <a:pt x="2951" y="674"/>
                    <a:pt x="3005" y="660"/>
                    <a:pt x="3059" y="660"/>
                  </a:cubicBezTo>
                  <a:cubicBezTo>
                    <a:pt x="3118" y="660"/>
                    <a:pt x="3177" y="677"/>
                    <a:pt x="3239" y="715"/>
                  </a:cubicBezTo>
                  <a:lnTo>
                    <a:pt x="3489" y="715"/>
                  </a:lnTo>
                  <a:cubicBezTo>
                    <a:pt x="3515" y="688"/>
                    <a:pt x="3542" y="678"/>
                    <a:pt x="3568" y="678"/>
                  </a:cubicBezTo>
                  <a:cubicBezTo>
                    <a:pt x="3601" y="678"/>
                    <a:pt x="3634" y="695"/>
                    <a:pt x="3668" y="715"/>
                  </a:cubicBezTo>
                  <a:cubicBezTo>
                    <a:pt x="3715" y="715"/>
                    <a:pt x="3739" y="715"/>
                    <a:pt x="3787" y="738"/>
                  </a:cubicBezTo>
                  <a:cubicBezTo>
                    <a:pt x="3849" y="780"/>
                    <a:pt x="3902" y="799"/>
                    <a:pt x="3947" y="799"/>
                  </a:cubicBezTo>
                  <a:cubicBezTo>
                    <a:pt x="4034" y="799"/>
                    <a:pt x="4093" y="728"/>
                    <a:pt x="4132" y="596"/>
                  </a:cubicBezTo>
                  <a:cubicBezTo>
                    <a:pt x="4049" y="215"/>
                    <a:pt x="3692" y="357"/>
                    <a:pt x="3477" y="238"/>
                  </a:cubicBezTo>
                  <a:cubicBezTo>
                    <a:pt x="3413" y="227"/>
                    <a:pt x="3349" y="223"/>
                    <a:pt x="3285" y="223"/>
                  </a:cubicBezTo>
                  <a:cubicBezTo>
                    <a:pt x="3146" y="223"/>
                    <a:pt x="3008" y="242"/>
                    <a:pt x="2869" y="242"/>
                  </a:cubicBezTo>
                  <a:cubicBezTo>
                    <a:pt x="2743" y="242"/>
                    <a:pt x="2617" y="226"/>
                    <a:pt x="2489" y="167"/>
                  </a:cubicBezTo>
                  <a:cubicBezTo>
                    <a:pt x="2453" y="119"/>
                    <a:pt x="2406" y="84"/>
                    <a:pt x="2346" y="48"/>
                  </a:cubicBezTo>
                  <a:cubicBezTo>
                    <a:pt x="2251" y="24"/>
                    <a:pt x="2144" y="0"/>
                    <a:pt x="206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60" name="Google Shape;5260;p32"/>
            <p:cNvSpPr/>
            <p:nvPr/>
          </p:nvSpPr>
          <p:spPr>
            <a:xfrm>
              <a:off x="5777225" y="3139250"/>
              <a:ext cx="126500" cy="19625"/>
            </a:xfrm>
            <a:custGeom>
              <a:avLst/>
              <a:gdLst/>
              <a:ahLst/>
              <a:cxnLst/>
              <a:rect l="l" t="t" r="r" b="b"/>
              <a:pathLst>
                <a:path w="5060" h="785" extrusionOk="0">
                  <a:moveTo>
                    <a:pt x="475" y="0"/>
                  </a:moveTo>
                  <a:cubicBezTo>
                    <a:pt x="443" y="0"/>
                    <a:pt x="412" y="15"/>
                    <a:pt x="380" y="46"/>
                  </a:cubicBezTo>
                  <a:cubicBezTo>
                    <a:pt x="380" y="58"/>
                    <a:pt x="369" y="82"/>
                    <a:pt x="345" y="94"/>
                  </a:cubicBezTo>
                  <a:cubicBezTo>
                    <a:pt x="336" y="97"/>
                    <a:pt x="328" y="98"/>
                    <a:pt x="321" y="98"/>
                  </a:cubicBezTo>
                  <a:cubicBezTo>
                    <a:pt x="297" y="98"/>
                    <a:pt x="277" y="83"/>
                    <a:pt x="249" y="46"/>
                  </a:cubicBezTo>
                  <a:cubicBezTo>
                    <a:pt x="239" y="46"/>
                    <a:pt x="229" y="46"/>
                    <a:pt x="219" y="46"/>
                  </a:cubicBezTo>
                  <a:cubicBezTo>
                    <a:pt x="1" y="46"/>
                    <a:pt x="15" y="172"/>
                    <a:pt x="107" y="332"/>
                  </a:cubicBezTo>
                  <a:cubicBezTo>
                    <a:pt x="535" y="404"/>
                    <a:pt x="952" y="392"/>
                    <a:pt x="1381" y="439"/>
                  </a:cubicBezTo>
                  <a:cubicBezTo>
                    <a:pt x="2109" y="511"/>
                    <a:pt x="2846" y="654"/>
                    <a:pt x="3584" y="654"/>
                  </a:cubicBezTo>
                  <a:cubicBezTo>
                    <a:pt x="3703" y="654"/>
                    <a:pt x="3822" y="650"/>
                    <a:pt x="3940" y="642"/>
                  </a:cubicBezTo>
                  <a:cubicBezTo>
                    <a:pt x="4043" y="693"/>
                    <a:pt x="4153" y="700"/>
                    <a:pt x="4263" y="700"/>
                  </a:cubicBezTo>
                  <a:cubicBezTo>
                    <a:pt x="4304" y="700"/>
                    <a:pt x="4346" y="699"/>
                    <a:pt x="4387" y="699"/>
                  </a:cubicBezTo>
                  <a:cubicBezTo>
                    <a:pt x="4491" y="699"/>
                    <a:pt x="4594" y="705"/>
                    <a:pt x="4690" y="749"/>
                  </a:cubicBezTo>
                  <a:cubicBezTo>
                    <a:pt x="4786" y="761"/>
                    <a:pt x="4881" y="761"/>
                    <a:pt x="4988" y="785"/>
                  </a:cubicBezTo>
                  <a:cubicBezTo>
                    <a:pt x="5060" y="594"/>
                    <a:pt x="4952" y="499"/>
                    <a:pt x="4833" y="404"/>
                  </a:cubicBezTo>
                  <a:cubicBezTo>
                    <a:pt x="4703" y="347"/>
                    <a:pt x="4564" y="328"/>
                    <a:pt x="4425" y="328"/>
                  </a:cubicBezTo>
                  <a:cubicBezTo>
                    <a:pt x="4386" y="328"/>
                    <a:pt x="4348" y="330"/>
                    <a:pt x="4309" y="332"/>
                  </a:cubicBezTo>
                  <a:cubicBezTo>
                    <a:pt x="4206" y="340"/>
                    <a:pt x="4102" y="412"/>
                    <a:pt x="3994" y="412"/>
                  </a:cubicBezTo>
                  <a:cubicBezTo>
                    <a:pt x="3942" y="412"/>
                    <a:pt x="3888" y="395"/>
                    <a:pt x="3833" y="344"/>
                  </a:cubicBezTo>
                  <a:cubicBezTo>
                    <a:pt x="3750" y="332"/>
                    <a:pt x="3643" y="332"/>
                    <a:pt x="3559" y="332"/>
                  </a:cubicBezTo>
                  <a:cubicBezTo>
                    <a:pt x="3510" y="381"/>
                    <a:pt x="3464" y="405"/>
                    <a:pt x="3416" y="405"/>
                  </a:cubicBezTo>
                  <a:cubicBezTo>
                    <a:pt x="3372" y="405"/>
                    <a:pt x="3325" y="384"/>
                    <a:pt x="3274" y="344"/>
                  </a:cubicBezTo>
                  <a:cubicBezTo>
                    <a:pt x="2381" y="142"/>
                    <a:pt x="1476" y="154"/>
                    <a:pt x="559" y="34"/>
                  </a:cubicBezTo>
                  <a:cubicBezTo>
                    <a:pt x="531" y="12"/>
                    <a:pt x="503" y="0"/>
                    <a:pt x="47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61" name="Google Shape;5261;p32"/>
            <p:cNvSpPr/>
            <p:nvPr/>
          </p:nvSpPr>
          <p:spPr>
            <a:xfrm>
              <a:off x="5231300" y="3042475"/>
              <a:ext cx="36925" cy="73300"/>
            </a:xfrm>
            <a:custGeom>
              <a:avLst/>
              <a:gdLst/>
              <a:ahLst/>
              <a:cxnLst/>
              <a:rect l="l" t="t" r="r" b="b"/>
              <a:pathLst>
                <a:path w="1477" h="2932" extrusionOk="0">
                  <a:moveTo>
                    <a:pt x="1210" y="1"/>
                  </a:moveTo>
                  <a:cubicBezTo>
                    <a:pt x="1112" y="1"/>
                    <a:pt x="1025" y="88"/>
                    <a:pt x="953" y="226"/>
                  </a:cubicBezTo>
                  <a:cubicBezTo>
                    <a:pt x="911" y="310"/>
                    <a:pt x="934" y="449"/>
                    <a:pt x="818" y="449"/>
                  </a:cubicBezTo>
                  <a:cubicBezTo>
                    <a:pt x="802" y="449"/>
                    <a:pt x="784" y="447"/>
                    <a:pt x="762" y="441"/>
                  </a:cubicBezTo>
                  <a:cubicBezTo>
                    <a:pt x="346" y="893"/>
                    <a:pt x="346" y="1524"/>
                    <a:pt x="119" y="2048"/>
                  </a:cubicBezTo>
                  <a:cubicBezTo>
                    <a:pt x="96" y="2155"/>
                    <a:pt x="60" y="2239"/>
                    <a:pt x="48" y="2346"/>
                  </a:cubicBezTo>
                  <a:cubicBezTo>
                    <a:pt x="12" y="2453"/>
                    <a:pt x="0" y="2536"/>
                    <a:pt x="12" y="2643"/>
                  </a:cubicBezTo>
                  <a:cubicBezTo>
                    <a:pt x="88" y="2859"/>
                    <a:pt x="160" y="2932"/>
                    <a:pt x="229" y="2932"/>
                  </a:cubicBezTo>
                  <a:cubicBezTo>
                    <a:pt x="355" y="2932"/>
                    <a:pt x="473" y="2689"/>
                    <a:pt x="596" y="2620"/>
                  </a:cubicBezTo>
                  <a:cubicBezTo>
                    <a:pt x="655" y="2584"/>
                    <a:pt x="691" y="2536"/>
                    <a:pt x="715" y="2477"/>
                  </a:cubicBezTo>
                  <a:cubicBezTo>
                    <a:pt x="715" y="2429"/>
                    <a:pt x="727" y="2381"/>
                    <a:pt x="727" y="2346"/>
                  </a:cubicBezTo>
                  <a:cubicBezTo>
                    <a:pt x="810" y="2239"/>
                    <a:pt x="810" y="2108"/>
                    <a:pt x="846" y="2000"/>
                  </a:cubicBezTo>
                  <a:cubicBezTo>
                    <a:pt x="834" y="1834"/>
                    <a:pt x="953" y="1727"/>
                    <a:pt x="1012" y="1619"/>
                  </a:cubicBezTo>
                  <a:lnTo>
                    <a:pt x="1143" y="1477"/>
                  </a:lnTo>
                  <a:cubicBezTo>
                    <a:pt x="1477" y="1227"/>
                    <a:pt x="1143" y="869"/>
                    <a:pt x="1298" y="607"/>
                  </a:cubicBezTo>
                  <a:cubicBezTo>
                    <a:pt x="1358" y="465"/>
                    <a:pt x="1405" y="322"/>
                    <a:pt x="1465" y="191"/>
                  </a:cubicBezTo>
                  <a:cubicBezTo>
                    <a:pt x="1374" y="58"/>
                    <a:pt x="1289" y="1"/>
                    <a:pt x="121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62" name="Google Shape;5262;p32"/>
            <p:cNvSpPr/>
            <p:nvPr/>
          </p:nvSpPr>
          <p:spPr>
            <a:xfrm>
              <a:off x="5479250" y="2963500"/>
              <a:ext cx="104800" cy="18875"/>
            </a:xfrm>
            <a:custGeom>
              <a:avLst/>
              <a:gdLst/>
              <a:ahLst/>
              <a:cxnLst/>
              <a:rect l="l" t="t" r="r" b="b"/>
              <a:pathLst>
                <a:path w="4192" h="755" extrusionOk="0">
                  <a:moveTo>
                    <a:pt x="381" y="0"/>
                  </a:moveTo>
                  <a:cubicBezTo>
                    <a:pt x="322" y="0"/>
                    <a:pt x="262" y="4"/>
                    <a:pt x="203" y="16"/>
                  </a:cubicBezTo>
                  <a:cubicBezTo>
                    <a:pt x="0" y="135"/>
                    <a:pt x="0" y="290"/>
                    <a:pt x="131" y="468"/>
                  </a:cubicBezTo>
                  <a:cubicBezTo>
                    <a:pt x="1012" y="552"/>
                    <a:pt x="1881" y="516"/>
                    <a:pt x="2739" y="754"/>
                  </a:cubicBezTo>
                  <a:cubicBezTo>
                    <a:pt x="3108" y="742"/>
                    <a:pt x="3489" y="742"/>
                    <a:pt x="3870" y="742"/>
                  </a:cubicBezTo>
                  <a:cubicBezTo>
                    <a:pt x="3870" y="718"/>
                    <a:pt x="3882" y="718"/>
                    <a:pt x="3906" y="707"/>
                  </a:cubicBezTo>
                  <a:cubicBezTo>
                    <a:pt x="3914" y="704"/>
                    <a:pt x="3923" y="702"/>
                    <a:pt x="3930" y="702"/>
                  </a:cubicBezTo>
                  <a:cubicBezTo>
                    <a:pt x="3954" y="702"/>
                    <a:pt x="3974" y="715"/>
                    <a:pt x="4001" y="742"/>
                  </a:cubicBezTo>
                  <a:lnTo>
                    <a:pt x="4144" y="742"/>
                  </a:lnTo>
                  <a:lnTo>
                    <a:pt x="4144" y="611"/>
                  </a:lnTo>
                  <a:cubicBezTo>
                    <a:pt x="4191" y="528"/>
                    <a:pt x="4191" y="468"/>
                    <a:pt x="4120" y="409"/>
                  </a:cubicBezTo>
                  <a:cubicBezTo>
                    <a:pt x="3775" y="206"/>
                    <a:pt x="3394" y="337"/>
                    <a:pt x="3036" y="230"/>
                  </a:cubicBezTo>
                  <a:cubicBezTo>
                    <a:pt x="2274" y="123"/>
                    <a:pt x="1500" y="111"/>
                    <a:pt x="738" y="16"/>
                  </a:cubicBezTo>
                  <a:cubicBezTo>
                    <a:pt x="619" y="16"/>
                    <a:pt x="500" y="0"/>
                    <a:pt x="38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63" name="Google Shape;5263;p32"/>
            <p:cNvSpPr/>
            <p:nvPr/>
          </p:nvSpPr>
          <p:spPr>
            <a:xfrm>
              <a:off x="5580750" y="3170925"/>
              <a:ext cx="88125" cy="26950"/>
            </a:xfrm>
            <a:custGeom>
              <a:avLst/>
              <a:gdLst/>
              <a:ahLst/>
              <a:cxnLst/>
              <a:rect l="l" t="t" r="r" b="b"/>
              <a:pathLst>
                <a:path w="3525" h="1078" extrusionOk="0">
                  <a:moveTo>
                    <a:pt x="249" y="0"/>
                  </a:moveTo>
                  <a:cubicBezTo>
                    <a:pt x="222" y="0"/>
                    <a:pt x="195" y="2"/>
                    <a:pt x="167" y="6"/>
                  </a:cubicBezTo>
                  <a:cubicBezTo>
                    <a:pt x="48" y="53"/>
                    <a:pt x="0" y="137"/>
                    <a:pt x="12" y="256"/>
                  </a:cubicBezTo>
                  <a:cubicBezTo>
                    <a:pt x="72" y="446"/>
                    <a:pt x="238" y="541"/>
                    <a:pt x="405" y="613"/>
                  </a:cubicBezTo>
                  <a:cubicBezTo>
                    <a:pt x="786" y="792"/>
                    <a:pt x="1203" y="792"/>
                    <a:pt x="1596" y="922"/>
                  </a:cubicBezTo>
                  <a:cubicBezTo>
                    <a:pt x="1886" y="922"/>
                    <a:pt x="2187" y="1078"/>
                    <a:pt x="2485" y="1078"/>
                  </a:cubicBezTo>
                  <a:cubicBezTo>
                    <a:pt x="2638" y="1078"/>
                    <a:pt x="2791" y="1036"/>
                    <a:pt x="2941" y="911"/>
                  </a:cubicBezTo>
                  <a:cubicBezTo>
                    <a:pt x="3084" y="708"/>
                    <a:pt x="3405" y="887"/>
                    <a:pt x="3525" y="649"/>
                  </a:cubicBezTo>
                  <a:cubicBezTo>
                    <a:pt x="3179" y="530"/>
                    <a:pt x="2786" y="530"/>
                    <a:pt x="2501" y="196"/>
                  </a:cubicBezTo>
                  <a:cubicBezTo>
                    <a:pt x="2340" y="86"/>
                    <a:pt x="2168" y="49"/>
                    <a:pt x="1992" y="49"/>
                  </a:cubicBezTo>
                  <a:cubicBezTo>
                    <a:pt x="1920" y="49"/>
                    <a:pt x="1847" y="55"/>
                    <a:pt x="1774" y="65"/>
                  </a:cubicBezTo>
                  <a:cubicBezTo>
                    <a:pt x="1621" y="172"/>
                    <a:pt x="1462" y="210"/>
                    <a:pt x="1300" y="210"/>
                  </a:cubicBezTo>
                  <a:cubicBezTo>
                    <a:pt x="1085" y="210"/>
                    <a:pt x="866" y="143"/>
                    <a:pt x="655" y="89"/>
                  </a:cubicBezTo>
                  <a:cubicBezTo>
                    <a:pt x="515" y="49"/>
                    <a:pt x="391" y="0"/>
                    <a:pt x="24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64" name="Google Shape;5264;p32"/>
            <p:cNvSpPr/>
            <p:nvPr/>
          </p:nvSpPr>
          <p:spPr>
            <a:xfrm>
              <a:off x="5712900" y="3129075"/>
              <a:ext cx="70875" cy="17600"/>
            </a:xfrm>
            <a:custGeom>
              <a:avLst/>
              <a:gdLst/>
              <a:ahLst/>
              <a:cxnLst/>
              <a:rect l="l" t="t" r="r" b="b"/>
              <a:pathLst>
                <a:path w="2835" h="704" extrusionOk="0">
                  <a:moveTo>
                    <a:pt x="203" y="1"/>
                  </a:moveTo>
                  <a:cubicBezTo>
                    <a:pt x="120" y="1"/>
                    <a:pt x="13" y="25"/>
                    <a:pt x="13" y="144"/>
                  </a:cubicBezTo>
                  <a:cubicBezTo>
                    <a:pt x="1" y="215"/>
                    <a:pt x="36" y="275"/>
                    <a:pt x="120" y="310"/>
                  </a:cubicBezTo>
                  <a:cubicBezTo>
                    <a:pt x="275" y="346"/>
                    <a:pt x="429" y="406"/>
                    <a:pt x="596" y="441"/>
                  </a:cubicBezTo>
                  <a:lnTo>
                    <a:pt x="2691" y="703"/>
                  </a:lnTo>
                  <a:cubicBezTo>
                    <a:pt x="2691" y="596"/>
                    <a:pt x="2739" y="489"/>
                    <a:pt x="2834" y="430"/>
                  </a:cubicBezTo>
                  <a:cubicBezTo>
                    <a:pt x="2751" y="334"/>
                    <a:pt x="2644" y="310"/>
                    <a:pt x="2525" y="299"/>
                  </a:cubicBezTo>
                  <a:cubicBezTo>
                    <a:pt x="1882" y="275"/>
                    <a:pt x="1263" y="168"/>
                    <a:pt x="632" y="37"/>
                  </a:cubicBezTo>
                  <a:cubicBezTo>
                    <a:pt x="489" y="13"/>
                    <a:pt x="358" y="1"/>
                    <a:pt x="20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65" name="Google Shape;5265;p32"/>
            <p:cNvSpPr/>
            <p:nvPr/>
          </p:nvSpPr>
          <p:spPr>
            <a:xfrm>
              <a:off x="5606950" y="3188500"/>
              <a:ext cx="91400" cy="23375"/>
            </a:xfrm>
            <a:custGeom>
              <a:avLst/>
              <a:gdLst/>
              <a:ahLst/>
              <a:cxnLst/>
              <a:rect l="l" t="t" r="r" b="b"/>
              <a:pathLst>
                <a:path w="3656" h="935" extrusionOk="0">
                  <a:moveTo>
                    <a:pt x="247" y="1"/>
                  </a:moveTo>
                  <a:cubicBezTo>
                    <a:pt x="160" y="1"/>
                    <a:pt x="76" y="31"/>
                    <a:pt x="0" y="136"/>
                  </a:cubicBezTo>
                  <a:cubicBezTo>
                    <a:pt x="48" y="350"/>
                    <a:pt x="226" y="458"/>
                    <a:pt x="405" y="493"/>
                  </a:cubicBezTo>
                  <a:cubicBezTo>
                    <a:pt x="1199" y="645"/>
                    <a:pt x="1970" y="934"/>
                    <a:pt x="2785" y="934"/>
                  </a:cubicBezTo>
                  <a:cubicBezTo>
                    <a:pt x="2801" y="934"/>
                    <a:pt x="2817" y="934"/>
                    <a:pt x="2834" y="934"/>
                  </a:cubicBezTo>
                  <a:cubicBezTo>
                    <a:pt x="2905" y="922"/>
                    <a:pt x="2977" y="910"/>
                    <a:pt x="3048" y="886"/>
                  </a:cubicBezTo>
                  <a:cubicBezTo>
                    <a:pt x="3119" y="874"/>
                    <a:pt x="3179" y="862"/>
                    <a:pt x="3239" y="827"/>
                  </a:cubicBezTo>
                  <a:cubicBezTo>
                    <a:pt x="3358" y="791"/>
                    <a:pt x="3489" y="767"/>
                    <a:pt x="3596" y="696"/>
                  </a:cubicBezTo>
                  <a:cubicBezTo>
                    <a:pt x="3608" y="672"/>
                    <a:pt x="3643" y="648"/>
                    <a:pt x="3655" y="624"/>
                  </a:cubicBezTo>
                  <a:cubicBezTo>
                    <a:pt x="3499" y="515"/>
                    <a:pt x="3331" y="492"/>
                    <a:pt x="3160" y="492"/>
                  </a:cubicBezTo>
                  <a:cubicBezTo>
                    <a:pt x="3032" y="492"/>
                    <a:pt x="2902" y="505"/>
                    <a:pt x="2774" y="505"/>
                  </a:cubicBezTo>
                  <a:cubicBezTo>
                    <a:pt x="2774" y="517"/>
                    <a:pt x="2762" y="529"/>
                    <a:pt x="2715" y="553"/>
                  </a:cubicBezTo>
                  <a:cubicBezTo>
                    <a:pt x="2667" y="553"/>
                    <a:pt x="2655" y="553"/>
                    <a:pt x="2643" y="529"/>
                  </a:cubicBezTo>
                  <a:cubicBezTo>
                    <a:pt x="2643" y="529"/>
                    <a:pt x="2655" y="517"/>
                    <a:pt x="2667" y="470"/>
                  </a:cubicBezTo>
                  <a:cubicBezTo>
                    <a:pt x="2453" y="279"/>
                    <a:pt x="2131" y="386"/>
                    <a:pt x="1917" y="208"/>
                  </a:cubicBezTo>
                  <a:cubicBezTo>
                    <a:pt x="1866" y="214"/>
                    <a:pt x="1815" y="217"/>
                    <a:pt x="1765" y="217"/>
                  </a:cubicBezTo>
                  <a:cubicBezTo>
                    <a:pt x="1377" y="217"/>
                    <a:pt x="1009" y="49"/>
                    <a:pt x="619" y="49"/>
                  </a:cubicBezTo>
                  <a:cubicBezTo>
                    <a:pt x="588" y="49"/>
                    <a:pt x="556" y="50"/>
                    <a:pt x="524" y="53"/>
                  </a:cubicBezTo>
                  <a:cubicBezTo>
                    <a:pt x="433" y="35"/>
                    <a:pt x="338" y="1"/>
                    <a:pt x="24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66" name="Google Shape;5266;p32"/>
            <p:cNvSpPr/>
            <p:nvPr/>
          </p:nvSpPr>
          <p:spPr>
            <a:xfrm>
              <a:off x="5360050" y="2982025"/>
              <a:ext cx="104925" cy="13175"/>
            </a:xfrm>
            <a:custGeom>
              <a:avLst/>
              <a:gdLst/>
              <a:ahLst/>
              <a:cxnLst/>
              <a:rect l="l" t="t" r="r" b="b"/>
              <a:pathLst>
                <a:path w="4197" h="527" extrusionOk="0">
                  <a:moveTo>
                    <a:pt x="1137" y="1"/>
                  </a:moveTo>
                  <a:cubicBezTo>
                    <a:pt x="765" y="1"/>
                    <a:pt x="392" y="14"/>
                    <a:pt x="18" y="25"/>
                  </a:cubicBezTo>
                  <a:cubicBezTo>
                    <a:pt x="1" y="195"/>
                    <a:pt x="72" y="225"/>
                    <a:pt x="164" y="225"/>
                  </a:cubicBezTo>
                  <a:cubicBezTo>
                    <a:pt x="214" y="225"/>
                    <a:pt x="269" y="216"/>
                    <a:pt x="320" y="216"/>
                  </a:cubicBezTo>
                  <a:cubicBezTo>
                    <a:pt x="372" y="216"/>
                    <a:pt x="418" y="225"/>
                    <a:pt x="446" y="263"/>
                  </a:cubicBezTo>
                  <a:cubicBezTo>
                    <a:pt x="673" y="299"/>
                    <a:pt x="893" y="314"/>
                    <a:pt x="1110" y="314"/>
                  </a:cubicBezTo>
                  <a:cubicBezTo>
                    <a:pt x="1327" y="314"/>
                    <a:pt x="1542" y="299"/>
                    <a:pt x="1756" y="275"/>
                  </a:cubicBezTo>
                  <a:cubicBezTo>
                    <a:pt x="1829" y="230"/>
                    <a:pt x="1899" y="206"/>
                    <a:pt x="1967" y="206"/>
                  </a:cubicBezTo>
                  <a:cubicBezTo>
                    <a:pt x="2043" y="206"/>
                    <a:pt x="2115" y="236"/>
                    <a:pt x="2185" y="299"/>
                  </a:cubicBezTo>
                  <a:cubicBezTo>
                    <a:pt x="2578" y="323"/>
                    <a:pt x="2947" y="370"/>
                    <a:pt x="3340" y="406"/>
                  </a:cubicBezTo>
                  <a:cubicBezTo>
                    <a:pt x="3479" y="479"/>
                    <a:pt x="3618" y="527"/>
                    <a:pt x="3755" y="527"/>
                  </a:cubicBezTo>
                  <a:cubicBezTo>
                    <a:pt x="3889" y="527"/>
                    <a:pt x="4020" y="482"/>
                    <a:pt x="4149" y="370"/>
                  </a:cubicBezTo>
                  <a:cubicBezTo>
                    <a:pt x="4197" y="311"/>
                    <a:pt x="4197" y="239"/>
                    <a:pt x="4173" y="168"/>
                  </a:cubicBezTo>
                  <a:lnTo>
                    <a:pt x="4185" y="168"/>
                  </a:lnTo>
                  <a:cubicBezTo>
                    <a:pt x="4023" y="89"/>
                    <a:pt x="3853" y="69"/>
                    <a:pt x="3682" y="69"/>
                  </a:cubicBezTo>
                  <a:cubicBezTo>
                    <a:pt x="3516" y="69"/>
                    <a:pt x="3348" y="88"/>
                    <a:pt x="3183" y="88"/>
                  </a:cubicBezTo>
                  <a:cubicBezTo>
                    <a:pt x="3033" y="88"/>
                    <a:pt x="2885" y="72"/>
                    <a:pt x="2744" y="13"/>
                  </a:cubicBezTo>
                  <a:lnTo>
                    <a:pt x="2744" y="25"/>
                  </a:lnTo>
                  <a:cubicBezTo>
                    <a:pt x="2667" y="54"/>
                    <a:pt x="2597" y="91"/>
                    <a:pt x="2523" y="91"/>
                  </a:cubicBezTo>
                  <a:cubicBezTo>
                    <a:pt x="2506" y="91"/>
                    <a:pt x="2488" y="89"/>
                    <a:pt x="2470" y="85"/>
                  </a:cubicBezTo>
                  <a:cubicBezTo>
                    <a:pt x="2024" y="20"/>
                    <a:pt x="1580" y="1"/>
                    <a:pt x="113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67" name="Google Shape;5267;p32"/>
            <p:cNvSpPr/>
            <p:nvPr/>
          </p:nvSpPr>
          <p:spPr>
            <a:xfrm>
              <a:off x="5404825" y="3102675"/>
              <a:ext cx="83675" cy="16025"/>
            </a:xfrm>
            <a:custGeom>
              <a:avLst/>
              <a:gdLst/>
              <a:ahLst/>
              <a:cxnLst/>
              <a:rect l="l" t="t" r="r" b="b"/>
              <a:pathLst>
                <a:path w="3347" h="641" extrusionOk="0">
                  <a:moveTo>
                    <a:pt x="2844" y="1"/>
                  </a:moveTo>
                  <a:cubicBezTo>
                    <a:pt x="2572" y="1"/>
                    <a:pt x="2312" y="79"/>
                    <a:pt x="2043" y="79"/>
                  </a:cubicBezTo>
                  <a:cubicBezTo>
                    <a:pt x="1966" y="79"/>
                    <a:pt x="1889" y="73"/>
                    <a:pt x="1810" y="57"/>
                  </a:cubicBezTo>
                  <a:cubicBezTo>
                    <a:pt x="1287" y="57"/>
                    <a:pt x="775" y="69"/>
                    <a:pt x="251" y="69"/>
                  </a:cubicBezTo>
                  <a:cubicBezTo>
                    <a:pt x="179" y="116"/>
                    <a:pt x="96" y="140"/>
                    <a:pt x="25" y="200"/>
                  </a:cubicBezTo>
                  <a:cubicBezTo>
                    <a:pt x="13" y="247"/>
                    <a:pt x="1" y="307"/>
                    <a:pt x="1" y="366"/>
                  </a:cubicBezTo>
                  <a:cubicBezTo>
                    <a:pt x="13" y="426"/>
                    <a:pt x="36" y="485"/>
                    <a:pt x="72" y="533"/>
                  </a:cubicBezTo>
                  <a:cubicBezTo>
                    <a:pt x="132" y="569"/>
                    <a:pt x="179" y="593"/>
                    <a:pt x="239" y="604"/>
                  </a:cubicBezTo>
                  <a:cubicBezTo>
                    <a:pt x="259" y="606"/>
                    <a:pt x="279" y="607"/>
                    <a:pt x="298" y="607"/>
                  </a:cubicBezTo>
                  <a:cubicBezTo>
                    <a:pt x="397" y="607"/>
                    <a:pt x="493" y="583"/>
                    <a:pt x="572" y="533"/>
                  </a:cubicBezTo>
                  <a:cubicBezTo>
                    <a:pt x="711" y="468"/>
                    <a:pt x="845" y="442"/>
                    <a:pt x="977" y="442"/>
                  </a:cubicBezTo>
                  <a:cubicBezTo>
                    <a:pt x="1231" y="442"/>
                    <a:pt x="1476" y="538"/>
                    <a:pt x="1727" y="640"/>
                  </a:cubicBezTo>
                  <a:cubicBezTo>
                    <a:pt x="2215" y="604"/>
                    <a:pt x="2715" y="557"/>
                    <a:pt x="3215" y="557"/>
                  </a:cubicBezTo>
                  <a:cubicBezTo>
                    <a:pt x="3311" y="485"/>
                    <a:pt x="3346" y="378"/>
                    <a:pt x="3346" y="259"/>
                  </a:cubicBezTo>
                  <a:cubicBezTo>
                    <a:pt x="3299" y="57"/>
                    <a:pt x="3180" y="21"/>
                    <a:pt x="2989" y="9"/>
                  </a:cubicBezTo>
                  <a:cubicBezTo>
                    <a:pt x="2940" y="3"/>
                    <a:pt x="2892" y="1"/>
                    <a:pt x="284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68" name="Google Shape;5268;p32"/>
            <p:cNvSpPr/>
            <p:nvPr/>
          </p:nvSpPr>
          <p:spPr>
            <a:xfrm>
              <a:off x="5359300" y="3068425"/>
              <a:ext cx="53900" cy="25750"/>
            </a:xfrm>
            <a:custGeom>
              <a:avLst/>
              <a:gdLst/>
              <a:ahLst/>
              <a:cxnLst/>
              <a:rect l="l" t="t" r="r" b="b"/>
              <a:pathLst>
                <a:path w="2156" h="1030" extrusionOk="0">
                  <a:moveTo>
                    <a:pt x="750" y="1"/>
                  </a:moveTo>
                  <a:cubicBezTo>
                    <a:pt x="651" y="1"/>
                    <a:pt x="548" y="22"/>
                    <a:pt x="452" y="22"/>
                  </a:cubicBezTo>
                  <a:cubicBezTo>
                    <a:pt x="393" y="236"/>
                    <a:pt x="131" y="260"/>
                    <a:pt x="12" y="415"/>
                  </a:cubicBezTo>
                  <a:cubicBezTo>
                    <a:pt x="0" y="474"/>
                    <a:pt x="0" y="546"/>
                    <a:pt x="12" y="605"/>
                  </a:cubicBezTo>
                  <a:cubicBezTo>
                    <a:pt x="177" y="876"/>
                    <a:pt x="353" y="1029"/>
                    <a:pt x="546" y="1029"/>
                  </a:cubicBezTo>
                  <a:cubicBezTo>
                    <a:pt x="701" y="1029"/>
                    <a:pt x="867" y="930"/>
                    <a:pt x="1048" y="712"/>
                  </a:cubicBezTo>
                  <a:cubicBezTo>
                    <a:pt x="1120" y="576"/>
                    <a:pt x="1207" y="461"/>
                    <a:pt x="1344" y="461"/>
                  </a:cubicBezTo>
                  <a:cubicBezTo>
                    <a:pt x="1386" y="461"/>
                    <a:pt x="1434" y="473"/>
                    <a:pt x="1488" y="498"/>
                  </a:cubicBezTo>
                  <a:cubicBezTo>
                    <a:pt x="1563" y="535"/>
                    <a:pt x="1635" y="552"/>
                    <a:pt x="1706" y="552"/>
                  </a:cubicBezTo>
                  <a:cubicBezTo>
                    <a:pt x="1861" y="552"/>
                    <a:pt x="2008" y="473"/>
                    <a:pt x="2155" y="367"/>
                  </a:cubicBezTo>
                  <a:cubicBezTo>
                    <a:pt x="1917" y="248"/>
                    <a:pt x="1667" y="284"/>
                    <a:pt x="1488" y="105"/>
                  </a:cubicBezTo>
                  <a:cubicBezTo>
                    <a:pt x="1439" y="52"/>
                    <a:pt x="1388" y="32"/>
                    <a:pt x="1337" y="32"/>
                  </a:cubicBezTo>
                  <a:cubicBezTo>
                    <a:pt x="1240" y="32"/>
                    <a:pt x="1141" y="102"/>
                    <a:pt x="1048" y="141"/>
                  </a:cubicBezTo>
                  <a:cubicBezTo>
                    <a:pt x="966" y="27"/>
                    <a:pt x="861" y="1"/>
                    <a:pt x="75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69" name="Google Shape;5269;p32"/>
            <p:cNvSpPr/>
            <p:nvPr/>
          </p:nvSpPr>
          <p:spPr>
            <a:xfrm>
              <a:off x="5981100" y="3156550"/>
              <a:ext cx="93475" cy="16325"/>
            </a:xfrm>
            <a:custGeom>
              <a:avLst/>
              <a:gdLst/>
              <a:ahLst/>
              <a:cxnLst/>
              <a:rect l="l" t="t" r="r" b="b"/>
              <a:pathLst>
                <a:path w="3739" h="653" extrusionOk="0">
                  <a:moveTo>
                    <a:pt x="372" y="0"/>
                  </a:moveTo>
                  <a:cubicBezTo>
                    <a:pt x="307" y="0"/>
                    <a:pt x="238" y="21"/>
                    <a:pt x="167" y="33"/>
                  </a:cubicBezTo>
                  <a:cubicBezTo>
                    <a:pt x="0" y="343"/>
                    <a:pt x="381" y="235"/>
                    <a:pt x="429" y="390"/>
                  </a:cubicBezTo>
                  <a:cubicBezTo>
                    <a:pt x="619" y="545"/>
                    <a:pt x="881" y="485"/>
                    <a:pt x="1096" y="509"/>
                  </a:cubicBezTo>
                  <a:cubicBezTo>
                    <a:pt x="1243" y="521"/>
                    <a:pt x="1391" y="524"/>
                    <a:pt x="1539" y="524"/>
                  </a:cubicBezTo>
                  <a:cubicBezTo>
                    <a:pt x="1794" y="524"/>
                    <a:pt x="2050" y="514"/>
                    <a:pt x="2306" y="514"/>
                  </a:cubicBezTo>
                  <a:cubicBezTo>
                    <a:pt x="2686" y="514"/>
                    <a:pt x="3066" y="537"/>
                    <a:pt x="3441" y="652"/>
                  </a:cubicBezTo>
                  <a:cubicBezTo>
                    <a:pt x="3620" y="605"/>
                    <a:pt x="3739" y="545"/>
                    <a:pt x="3524" y="402"/>
                  </a:cubicBezTo>
                  <a:cubicBezTo>
                    <a:pt x="3382" y="295"/>
                    <a:pt x="3120" y="402"/>
                    <a:pt x="3001" y="212"/>
                  </a:cubicBezTo>
                  <a:lnTo>
                    <a:pt x="1238" y="212"/>
                  </a:lnTo>
                  <a:cubicBezTo>
                    <a:pt x="1210" y="209"/>
                    <a:pt x="1180" y="207"/>
                    <a:pt x="1151" y="207"/>
                  </a:cubicBezTo>
                  <a:cubicBezTo>
                    <a:pt x="1074" y="207"/>
                    <a:pt x="995" y="215"/>
                    <a:pt x="918" y="215"/>
                  </a:cubicBezTo>
                  <a:cubicBezTo>
                    <a:pt x="792" y="215"/>
                    <a:pt x="669" y="195"/>
                    <a:pt x="560" y="93"/>
                  </a:cubicBezTo>
                  <a:cubicBezTo>
                    <a:pt x="500" y="21"/>
                    <a:pt x="438" y="0"/>
                    <a:pt x="37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70" name="Google Shape;5270;p32"/>
            <p:cNvSpPr/>
            <p:nvPr/>
          </p:nvSpPr>
          <p:spPr>
            <a:xfrm>
              <a:off x="5660225" y="3090400"/>
              <a:ext cx="91400" cy="16350"/>
            </a:xfrm>
            <a:custGeom>
              <a:avLst/>
              <a:gdLst/>
              <a:ahLst/>
              <a:cxnLst/>
              <a:rect l="l" t="t" r="r" b="b"/>
              <a:pathLst>
                <a:path w="3656" h="654" extrusionOk="0">
                  <a:moveTo>
                    <a:pt x="643" y="0"/>
                  </a:moveTo>
                  <a:cubicBezTo>
                    <a:pt x="596" y="12"/>
                    <a:pt x="536" y="12"/>
                    <a:pt x="500" y="12"/>
                  </a:cubicBezTo>
                  <a:cubicBezTo>
                    <a:pt x="381" y="83"/>
                    <a:pt x="262" y="60"/>
                    <a:pt x="119" y="72"/>
                  </a:cubicBezTo>
                  <a:cubicBezTo>
                    <a:pt x="60" y="83"/>
                    <a:pt x="24" y="131"/>
                    <a:pt x="0" y="191"/>
                  </a:cubicBezTo>
                  <a:cubicBezTo>
                    <a:pt x="36" y="214"/>
                    <a:pt x="48" y="238"/>
                    <a:pt x="60" y="262"/>
                  </a:cubicBezTo>
                  <a:cubicBezTo>
                    <a:pt x="298" y="274"/>
                    <a:pt x="524" y="274"/>
                    <a:pt x="750" y="298"/>
                  </a:cubicBezTo>
                  <a:cubicBezTo>
                    <a:pt x="881" y="381"/>
                    <a:pt x="1072" y="298"/>
                    <a:pt x="1215" y="393"/>
                  </a:cubicBezTo>
                  <a:cubicBezTo>
                    <a:pt x="1822" y="476"/>
                    <a:pt x="2429" y="536"/>
                    <a:pt x="3036" y="595"/>
                  </a:cubicBezTo>
                  <a:cubicBezTo>
                    <a:pt x="3154" y="595"/>
                    <a:pt x="3289" y="654"/>
                    <a:pt x="3405" y="654"/>
                  </a:cubicBezTo>
                  <a:cubicBezTo>
                    <a:pt x="3512" y="654"/>
                    <a:pt x="3604" y="605"/>
                    <a:pt x="3655" y="417"/>
                  </a:cubicBezTo>
                  <a:cubicBezTo>
                    <a:pt x="2883" y="229"/>
                    <a:pt x="2111" y="93"/>
                    <a:pt x="1310" y="93"/>
                  </a:cubicBezTo>
                  <a:cubicBezTo>
                    <a:pt x="1246" y="93"/>
                    <a:pt x="1183" y="94"/>
                    <a:pt x="1119" y="95"/>
                  </a:cubicBezTo>
                  <a:cubicBezTo>
                    <a:pt x="977" y="24"/>
                    <a:pt x="798" y="95"/>
                    <a:pt x="64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71" name="Google Shape;5271;p32"/>
            <p:cNvSpPr/>
            <p:nvPr/>
          </p:nvSpPr>
          <p:spPr>
            <a:xfrm>
              <a:off x="5327725" y="3082950"/>
              <a:ext cx="75650" cy="17575"/>
            </a:xfrm>
            <a:custGeom>
              <a:avLst/>
              <a:gdLst/>
              <a:ahLst/>
              <a:cxnLst/>
              <a:rect l="l" t="t" r="r" b="b"/>
              <a:pathLst>
                <a:path w="3026" h="703" extrusionOk="0">
                  <a:moveTo>
                    <a:pt x="1311" y="0"/>
                  </a:moveTo>
                  <a:cubicBezTo>
                    <a:pt x="1275" y="0"/>
                    <a:pt x="1263" y="0"/>
                    <a:pt x="1204" y="12"/>
                  </a:cubicBezTo>
                  <a:cubicBezTo>
                    <a:pt x="1156" y="24"/>
                    <a:pt x="1132" y="48"/>
                    <a:pt x="1084" y="84"/>
                  </a:cubicBezTo>
                  <a:cubicBezTo>
                    <a:pt x="1061" y="108"/>
                    <a:pt x="1013" y="143"/>
                    <a:pt x="977" y="167"/>
                  </a:cubicBezTo>
                  <a:cubicBezTo>
                    <a:pt x="960" y="178"/>
                    <a:pt x="946" y="183"/>
                    <a:pt x="936" y="183"/>
                  </a:cubicBezTo>
                  <a:cubicBezTo>
                    <a:pt x="888" y="183"/>
                    <a:pt x="897" y="94"/>
                    <a:pt x="858" y="84"/>
                  </a:cubicBezTo>
                  <a:cubicBezTo>
                    <a:pt x="823" y="60"/>
                    <a:pt x="775" y="36"/>
                    <a:pt x="715" y="24"/>
                  </a:cubicBezTo>
                  <a:cubicBezTo>
                    <a:pt x="692" y="22"/>
                    <a:pt x="670" y="21"/>
                    <a:pt x="648" y="21"/>
                  </a:cubicBezTo>
                  <a:cubicBezTo>
                    <a:pt x="556" y="21"/>
                    <a:pt x="473" y="45"/>
                    <a:pt x="406" y="131"/>
                  </a:cubicBezTo>
                  <a:cubicBezTo>
                    <a:pt x="499" y="283"/>
                    <a:pt x="481" y="318"/>
                    <a:pt x="429" y="318"/>
                  </a:cubicBezTo>
                  <a:cubicBezTo>
                    <a:pt x="385" y="318"/>
                    <a:pt x="316" y="293"/>
                    <a:pt x="269" y="293"/>
                  </a:cubicBezTo>
                  <a:cubicBezTo>
                    <a:pt x="258" y="293"/>
                    <a:pt x="247" y="295"/>
                    <a:pt x="239" y="298"/>
                  </a:cubicBezTo>
                  <a:cubicBezTo>
                    <a:pt x="144" y="310"/>
                    <a:pt x="61" y="334"/>
                    <a:pt x="1" y="429"/>
                  </a:cubicBezTo>
                  <a:cubicBezTo>
                    <a:pt x="121" y="549"/>
                    <a:pt x="251" y="575"/>
                    <a:pt x="383" y="575"/>
                  </a:cubicBezTo>
                  <a:cubicBezTo>
                    <a:pt x="487" y="575"/>
                    <a:pt x="593" y="559"/>
                    <a:pt x="697" y="559"/>
                  </a:cubicBezTo>
                  <a:cubicBezTo>
                    <a:pt x="711" y="559"/>
                    <a:pt x="725" y="559"/>
                    <a:pt x="739" y="560"/>
                  </a:cubicBezTo>
                  <a:cubicBezTo>
                    <a:pt x="844" y="565"/>
                    <a:pt x="949" y="567"/>
                    <a:pt x="1054" y="567"/>
                  </a:cubicBezTo>
                  <a:cubicBezTo>
                    <a:pt x="1320" y="567"/>
                    <a:pt x="1586" y="556"/>
                    <a:pt x="1851" y="556"/>
                  </a:cubicBezTo>
                  <a:cubicBezTo>
                    <a:pt x="2246" y="556"/>
                    <a:pt x="2639" y="580"/>
                    <a:pt x="3025" y="703"/>
                  </a:cubicBezTo>
                  <a:lnTo>
                    <a:pt x="3025" y="429"/>
                  </a:lnTo>
                  <a:cubicBezTo>
                    <a:pt x="2943" y="311"/>
                    <a:pt x="2826" y="297"/>
                    <a:pt x="2702" y="297"/>
                  </a:cubicBezTo>
                  <a:cubicBezTo>
                    <a:pt x="2663" y="297"/>
                    <a:pt x="2624" y="298"/>
                    <a:pt x="2585" y="298"/>
                  </a:cubicBezTo>
                  <a:cubicBezTo>
                    <a:pt x="2549" y="298"/>
                    <a:pt x="2501" y="274"/>
                    <a:pt x="2454" y="274"/>
                  </a:cubicBezTo>
                  <a:cubicBezTo>
                    <a:pt x="2394" y="239"/>
                    <a:pt x="2347" y="191"/>
                    <a:pt x="2311" y="143"/>
                  </a:cubicBezTo>
                  <a:cubicBezTo>
                    <a:pt x="2150" y="234"/>
                    <a:pt x="1999" y="282"/>
                    <a:pt x="1856" y="282"/>
                  </a:cubicBezTo>
                  <a:cubicBezTo>
                    <a:pt x="1662" y="282"/>
                    <a:pt x="1482" y="193"/>
                    <a:pt x="131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72" name="Google Shape;5272;p32"/>
            <p:cNvSpPr/>
            <p:nvPr/>
          </p:nvSpPr>
          <p:spPr>
            <a:xfrm>
              <a:off x="5338750" y="3000475"/>
              <a:ext cx="72050" cy="19350"/>
            </a:xfrm>
            <a:custGeom>
              <a:avLst/>
              <a:gdLst/>
              <a:ahLst/>
              <a:cxnLst/>
              <a:rect l="l" t="t" r="r" b="b"/>
              <a:pathLst>
                <a:path w="2882" h="774" extrusionOk="0">
                  <a:moveTo>
                    <a:pt x="515" y="0"/>
                  </a:moveTo>
                  <a:cubicBezTo>
                    <a:pt x="345" y="0"/>
                    <a:pt x="174" y="11"/>
                    <a:pt x="1" y="37"/>
                  </a:cubicBezTo>
                  <a:cubicBezTo>
                    <a:pt x="91" y="232"/>
                    <a:pt x="206" y="287"/>
                    <a:pt x="331" y="287"/>
                  </a:cubicBezTo>
                  <a:cubicBezTo>
                    <a:pt x="489" y="287"/>
                    <a:pt x="662" y="201"/>
                    <a:pt x="822" y="201"/>
                  </a:cubicBezTo>
                  <a:cubicBezTo>
                    <a:pt x="838" y="201"/>
                    <a:pt x="854" y="202"/>
                    <a:pt x="870" y="204"/>
                  </a:cubicBezTo>
                  <a:cubicBezTo>
                    <a:pt x="739" y="228"/>
                    <a:pt x="572" y="180"/>
                    <a:pt x="560" y="394"/>
                  </a:cubicBezTo>
                  <a:cubicBezTo>
                    <a:pt x="703" y="621"/>
                    <a:pt x="953" y="573"/>
                    <a:pt x="1167" y="632"/>
                  </a:cubicBezTo>
                  <a:cubicBezTo>
                    <a:pt x="1227" y="644"/>
                    <a:pt x="1286" y="644"/>
                    <a:pt x="1346" y="644"/>
                  </a:cubicBezTo>
                  <a:cubicBezTo>
                    <a:pt x="1405" y="638"/>
                    <a:pt x="1462" y="635"/>
                    <a:pt x="1519" y="635"/>
                  </a:cubicBezTo>
                  <a:cubicBezTo>
                    <a:pt x="1575" y="635"/>
                    <a:pt x="1632" y="638"/>
                    <a:pt x="1691" y="644"/>
                  </a:cubicBezTo>
                  <a:cubicBezTo>
                    <a:pt x="1703" y="644"/>
                    <a:pt x="1727" y="656"/>
                    <a:pt x="1763" y="656"/>
                  </a:cubicBezTo>
                  <a:cubicBezTo>
                    <a:pt x="1810" y="680"/>
                    <a:pt x="1870" y="692"/>
                    <a:pt x="1929" y="692"/>
                  </a:cubicBezTo>
                  <a:cubicBezTo>
                    <a:pt x="2013" y="704"/>
                    <a:pt x="2108" y="704"/>
                    <a:pt x="2191" y="740"/>
                  </a:cubicBezTo>
                  <a:cubicBezTo>
                    <a:pt x="2298" y="750"/>
                    <a:pt x="2409" y="773"/>
                    <a:pt x="2515" y="773"/>
                  </a:cubicBezTo>
                  <a:cubicBezTo>
                    <a:pt x="2656" y="773"/>
                    <a:pt x="2786" y="731"/>
                    <a:pt x="2882" y="561"/>
                  </a:cubicBezTo>
                  <a:cubicBezTo>
                    <a:pt x="2798" y="430"/>
                    <a:pt x="2715" y="335"/>
                    <a:pt x="2560" y="299"/>
                  </a:cubicBezTo>
                  <a:cubicBezTo>
                    <a:pt x="1881" y="184"/>
                    <a:pt x="1210" y="0"/>
                    <a:pt x="51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73" name="Google Shape;5273;p32"/>
            <p:cNvSpPr/>
            <p:nvPr/>
          </p:nvSpPr>
          <p:spPr>
            <a:xfrm>
              <a:off x="5892100" y="3207400"/>
              <a:ext cx="59850" cy="18450"/>
            </a:xfrm>
            <a:custGeom>
              <a:avLst/>
              <a:gdLst/>
              <a:ahLst/>
              <a:cxnLst/>
              <a:rect l="l" t="t" r="r" b="b"/>
              <a:pathLst>
                <a:path w="2394" h="738" extrusionOk="0">
                  <a:moveTo>
                    <a:pt x="378" y="1"/>
                  </a:moveTo>
                  <a:cubicBezTo>
                    <a:pt x="287" y="1"/>
                    <a:pt x="197" y="13"/>
                    <a:pt x="107" y="35"/>
                  </a:cubicBezTo>
                  <a:cubicBezTo>
                    <a:pt x="0" y="321"/>
                    <a:pt x="250" y="345"/>
                    <a:pt x="393" y="452"/>
                  </a:cubicBezTo>
                  <a:cubicBezTo>
                    <a:pt x="953" y="618"/>
                    <a:pt x="1536" y="654"/>
                    <a:pt x="2120" y="737"/>
                  </a:cubicBezTo>
                  <a:cubicBezTo>
                    <a:pt x="2120" y="559"/>
                    <a:pt x="2215" y="464"/>
                    <a:pt x="2393" y="464"/>
                  </a:cubicBezTo>
                  <a:cubicBezTo>
                    <a:pt x="2012" y="261"/>
                    <a:pt x="1584" y="214"/>
                    <a:pt x="1143" y="154"/>
                  </a:cubicBezTo>
                  <a:cubicBezTo>
                    <a:pt x="1000" y="59"/>
                    <a:pt x="822" y="142"/>
                    <a:pt x="691" y="47"/>
                  </a:cubicBezTo>
                  <a:cubicBezTo>
                    <a:pt x="584" y="15"/>
                    <a:pt x="480" y="1"/>
                    <a:pt x="37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74" name="Google Shape;5274;p32"/>
            <p:cNvSpPr/>
            <p:nvPr/>
          </p:nvSpPr>
          <p:spPr>
            <a:xfrm>
              <a:off x="6084375" y="3193675"/>
              <a:ext cx="79500" cy="13425"/>
            </a:xfrm>
            <a:custGeom>
              <a:avLst/>
              <a:gdLst/>
              <a:ahLst/>
              <a:cxnLst/>
              <a:rect l="l" t="t" r="r" b="b"/>
              <a:pathLst>
                <a:path w="3180" h="537" extrusionOk="0">
                  <a:moveTo>
                    <a:pt x="894" y="1"/>
                  </a:moveTo>
                  <a:cubicBezTo>
                    <a:pt x="830" y="64"/>
                    <a:pt x="763" y="84"/>
                    <a:pt x="694" y="84"/>
                  </a:cubicBezTo>
                  <a:cubicBezTo>
                    <a:pt x="579" y="84"/>
                    <a:pt x="461" y="29"/>
                    <a:pt x="351" y="29"/>
                  </a:cubicBezTo>
                  <a:cubicBezTo>
                    <a:pt x="329" y="29"/>
                    <a:pt x="308" y="31"/>
                    <a:pt x="286" y="36"/>
                  </a:cubicBezTo>
                  <a:cubicBezTo>
                    <a:pt x="167" y="48"/>
                    <a:pt x="60" y="72"/>
                    <a:pt x="1" y="179"/>
                  </a:cubicBezTo>
                  <a:cubicBezTo>
                    <a:pt x="186" y="285"/>
                    <a:pt x="379" y="306"/>
                    <a:pt x="573" y="306"/>
                  </a:cubicBezTo>
                  <a:cubicBezTo>
                    <a:pt x="703" y="306"/>
                    <a:pt x="832" y="297"/>
                    <a:pt x="961" y="297"/>
                  </a:cubicBezTo>
                  <a:cubicBezTo>
                    <a:pt x="986" y="297"/>
                    <a:pt x="1011" y="297"/>
                    <a:pt x="1037" y="298"/>
                  </a:cubicBezTo>
                  <a:cubicBezTo>
                    <a:pt x="1216" y="424"/>
                    <a:pt x="1411" y="449"/>
                    <a:pt x="1610" y="449"/>
                  </a:cubicBezTo>
                  <a:cubicBezTo>
                    <a:pt x="1746" y="449"/>
                    <a:pt x="1884" y="437"/>
                    <a:pt x="2021" y="437"/>
                  </a:cubicBezTo>
                  <a:cubicBezTo>
                    <a:pt x="2119" y="437"/>
                    <a:pt x="2216" y="443"/>
                    <a:pt x="2310" y="465"/>
                  </a:cubicBezTo>
                  <a:cubicBezTo>
                    <a:pt x="2322" y="464"/>
                    <a:pt x="2334" y="463"/>
                    <a:pt x="2346" y="463"/>
                  </a:cubicBezTo>
                  <a:cubicBezTo>
                    <a:pt x="2498" y="463"/>
                    <a:pt x="2668" y="536"/>
                    <a:pt x="2825" y="536"/>
                  </a:cubicBezTo>
                  <a:cubicBezTo>
                    <a:pt x="2957" y="536"/>
                    <a:pt x="3081" y="485"/>
                    <a:pt x="3180" y="298"/>
                  </a:cubicBezTo>
                  <a:cubicBezTo>
                    <a:pt x="2668" y="60"/>
                    <a:pt x="2108" y="203"/>
                    <a:pt x="1596" y="12"/>
                  </a:cubicBezTo>
                  <a:cubicBezTo>
                    <a:pt x="1370" y="1"/>
                    <a:pt x="1132" y="1"/>
                    <a:pt x="89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75" name="Google Shape;5275;p32"/>
            <p:cNvSpPr/>
            <p:nvPr/>
          </p:nvSpPr>
          <p:spPr>
            <a:xfrm>
              <a:off x="5290225" y="2971475"/>
              <a:ext cx="80700" cy="18725"/>
            </a:xfrm>
            <a:custGeom>
              <a:avLst/>
              <a:gdLst/>
              <a:ahLst/>
              <a:cxnLst/>
              <a:rect l="l" t="t" r="r" b="b"/>
              <a:pathLst>
                <a:path w="3228" h="749" extrusionOk="0">
                  <a:moveTo>
                    <a:pt x="168" y="0"/>
                  </a:moveTo>
                  <a:cubicBezTo>
                    <a:pt x="105" y="0"/>
                    <a:pt x="50" y="63"/>
                    <a:pt x="1" y="197"/>
                  </a:cubicBezTo>
                  <a:cubicBezTo>
                    <a:pt x="11" y="331"/>
                    <a:pt x="12" y="456"/>
                    <a:pt x="160" y="456"/>
                  </a:cubicBezTo>
                  <a:cubicBezTo>
                    <a:pt x="183" y="456"/>
                    <a:pt x="209" y="453"/>
                    <a:pt x="239" y="447"/>
                  </a:cubicBezTo>
                  <a:cubicBezTo>
                    <a:pt x="971" y="661"/>
                    <a:pt x="1717" y="748"/>
                    <a:pt x="2471" y="748"/>
                  </a:cubicBezTo>
                  <a:cubicBezTo>
                    <a:pt x="2722" y="748"/>
                    <a:pt x="2974" y="739"/>
                    <a:pt x="3227" y="721"/>
                  </a:cubicBezTo>
                  <a:cubicBezTo>
                    <a:pt x="3096" y="626"/>
                    <a:pt x="2942" y="542"/>
                    <a:pt x="2811" y="447"/>
                  </a:cubicBezTo>
                  <a:cubicBezTo>
                    <a:pt x="2406" y="435"/>
                    <a:pt x="2001" y="423"/>
                    <a:pt x="1608" y="423"/>
                  </a:cubicBezTo>
                  <a:cubicBezTo>
                    <a:pt x="1168" y="399"/>
                    <a:pt x="751" y="376"/>
                    <a:pt x="370" y="161"/>
                  </a:cubicBezTo>
                  <a:cubicBezTo>
                    <a:pt x="294" y="57"/>
                    <a:pt x="227" y="0"/>
                    <a:pt x="16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76" name="Google Shape;5276;p32"/>
            <p:cNvSpPr/>
            <p:nvPr/>
          </p:nvSpPr>
          <p:spPr>
            <a:xfrm>
              <a:off x="5851600" y="3203225"/>
              <a:ext cx="50650" cy="15775"/>
            </a:xfrm>
            <a:custGeom>
              <a:avLst/>
              <a:gdLst/>
              <a:ahLst/>
              <a:cxnLst/>
              <a:rect l="l" t="t" r="r" b="b"/>
              <a:pathLst>
                <a:path w="2026" h="631" extrusionOk="0">
                  <a:moveTo>
                    <a:pt x="418" y="1"/>
                  </a:moveTo>
                  <a:cubicBezTo>
                    <a:pt x="285" y="1"/>
                    <a:pt x="150" y="14"/>
                    <a:pt x="13" y="47"/>
                  </a:cubicBezTo>
                  <a:cubicBezTo>
                    <a:pt x="13" y="154"/>
                    <a:pt x="1" y="273"/>
                    <a:pt x="1" y="381"/>
                  </a:cubicBezTo>
                  <a:cubicBezTo>
                    <a:pt x="656" y="583"/>
                    <a:pt x="1358" y="512"/>
                    <a:pt x="2025" y="631"/>
                  </a:cubicBezTo>
                  <a:cubicBezTo>
                    <a:pt x="1930" y="476"/>
                    <a:pt x="1835" y="345"/>
                    <a:pt x="1739" y="214"/>
                  </a:cubicBezTo>
                  <a:cubicBezTo>
                    <a:pt x="1290" y="150"/>
                    <a:pt x="862" y="1"/>
                    <a:pt x="41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77" name="Google Shape;5277;p32"/>
            <p:cNvSpPr/>
            <p:nvPr/>
          </p:nvSpPr>
          <p:spPr>
            <a:xfrm>
              <a:off x="5246175" y="3025425"/>
              <a:ext cx="52725" cy="29650"/>
            </a:xfrm>
            <a:custGeom>
              <a:avLst/>
              <a:gdLst/>
              <a:ahLst/>
              <a:cxnLst/>
              <a:rect l="l" t="t" r="r" b="b"/>
              <a:pathLst>
                <a:path w="2109" h="1186" extrusionOk="0">
                  <a:moveTo>
                    <a:pt x="520" y="0"/>
                  </a:moveTo>
                  <a:cubicBezTo>
                    <a:pt x="502" y="0"/>
                    <a:pt x="484" y="1"/>
                    <a:pt x="465" y="4"/>
                  </a:cubicBezTo>
                  <a:cubicBezTo>
                    <a:pt x="191" y="325"/>
                    <a:pt x="1" y="670"/>
                    <a:pt x="239" y="1111"/>
                  </a:cubicBezTo>
                  <a:cubicBezTo>
                    <a:pt x="289" y="1165"/>
                    <a:pt x="324" y="1185"/>
                    <a:pt x="348" y="1185"/>
                  </a:cubicBezTo>
                  <a:cubicBezTo>
                    <a:pt x="408" y="1185"/>
                    <a:pt x="400" y="1055"/>
                    <a:pt x="417" y="1004"/>
                  </a:cubicBezTo>
                  <a:cubicBezTo>
                    <a:pt x="473" y="858"/>
                    <a:pt x="544" y="806"/>
                    <a:pt x="632" y="806"/>
                  </a:cubicBezTo>
                  <a:cubicBezTo>
                    <a:pt x="695" y="806"/>
                    <a:pt x="766" y="833"/>
                    <a:pt x="846" y="873"/>
                  </a:cubicBezTo>
                  <a:lnTo>
                    <a:pt x="1810" y="873"/>
                  </a:lnTo>
                  <a:cubicBezTo>
                    <a:pt x="1918" y="825"/>
                    <a:pt x="2013" y="766"/>
                    <a:pt x="2108" y="718"/>
                  </a:cubicBezTo>
                  <a:lnTo>
                    <a:pt x="2108" y="647"/>
                  </a:lnTo>
                  <a:lnTo>
                    <a:pt x="2108" y="575"/>
                  </a:lnTo>
                  <a:cubicBezTo>
                    <a:pt x="1846" y="575"/>
                    <a:pt x="1560" y="551"/>
                    <a:pt x="1287" y="551"/>
                  </a:cubicBezTo>
                  <a:cubicBezTo>
                    <a:pt x="968" y="472"/>
                    <a:pt x="899" y="0"/>
                    <a:pt x="52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78" name="Google Shape;5278;p32"/>
            <p:cNvSpPr/>
            <p:nvPr/>
          </p:nvSpPr>
          <p:spPr>
            <a:xfrm>
              <a:off x="5509300" y="3050700"/>
              <a:ext cx="77300" cy="15925"/>
            </a:xfrm>
            <a:custGeom>
              <a:avLst/>
              <a:gdLst/>
              <a:ahLst/>
              <a:cxnLst/>
              <a:rect l="l" t="t" r="r" b="b"/>
              <a:pathLst>
                <a:path w="3092" h="637" extrusionOk="0">
                  <a:moveTo>
                    <a:pt x="600" y="0"/>
                  </a:moveTo>
                  <a:cubicBezTo>
                    <a:pt x="515" y="0"/>
                    <a:pt x="430" y="5"/>
                    <a:pt x="346" y="17"/>
                  </a:cubicBezTo>
                  <a:cubicBezTo>
                    <a:pt x="263" y="112"/>
                    <a:pt x="1" y="17"/>
                    <a:pt x="72" y="278"/>
                  </a:cubicBezTo>
                  <a:cubicBezTo>
                    <a:pt x="203" y="290"/>
                    <a:pt x="358" y="290"/>
                    <a:pt x="489" y="302"/>
                  </a:cubicBezTo>
                  <a:cubicBezTo>
                    <a:pt x="543" y="296"/>
                    <a:pt x="596" y="293"/>
                    <a:pt x="648" y="293"/>
                  </a:cubicBezTo>
                  <a:cubicBezTo>
                    <a:pt x="700" y="293"/>
                    <a:pt x="751" y="296"/>
                    <a:pt x="799" y="302"/>
                  </a:cubicBezTo>
                  <a:cubicBezTo>
                    <a:pt x="1441" y="540"/>
                    <a:pt x="2132" y="517"/>
                    <a:pt x="2799" y="576"/>
                  </a:cubicBezTo>
                  <a:cubicBezTo>
                    <a:pt x="2867" y="610"/>
                    <a:pt x="2930" y="637"/>
                    <a:pt x="2979" y="637"/>
                  </a:cubicBezTo>
                  <a:cubicBezTo>
                    <a:pt x="3049" y="637"/>
                    <a:pt x="3092" y="583"/>
                    <a:pt x="3085" y="421"/>
                  </a:cubicBezTo>
                  <a:cubicBezTo>
                    <a:pt x="2620" y="326"/>
                    <a:pt x="2144" y="207"/>
                    <a:pt x="1668" y="136"/>
                  </a:cubicBezTo>
                  <a:cubicBezTo>
                    <a:pt x="1321" y="87"/>
                    <a:pt x="959" y="0"/>
                    <a:pt x="60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79" name="Google Shape;5279;p32"/>
            <p:cNvSpPr/>
            <p:nvPr/>
          </p:nvSpPr>
          <p:spPr>
            <a:xfrm>
              <a:off x="6271600" y="3276550"/>
              <a:ext cx="56275" cy="18525"/>
            </a:xfrm>
            <a:custGeom>
              <a:avLst/>
              <a:gdLst/>
              <a:ahLst/>
              <a:cxnLst/>
              <a:rect l="l" t="t" r="r" b="b"/>
              <a:pathLst>
                <a:path w="2251" h="741" extrusionOk="0">
                  <a:moveTo>
                    <a:pt x="167" y="1"/>
                  </a:moveTo>
                  <a:cubicBezTo>
                    <a:pt x="112" y="1"/>
                    <a:pt x="57" y="3"/>
                    <a:pt x="1" y="7"/>
                  </a:cubicBezTo>
                  <a:cubicBezTo>
                    <a:pt x="96" y="150"/>
                    <a:pt x="310" y="198"/>
                    <a:pt x="286" y="424"/>
                  </a:cubicBezTo>
                  <a:cubicBezTo>
                    <a:pt x="467" y="687"/>
                    <a:pt x="715" y="740"/>
                    <a:pt x="985" y="740"/>
                  </a:cubicBezTo>
                  <a:cubicBezTo>
                    <a:pt x="1106" y="740"/>
                    <a:pt x="1232" y="729"/>
                    <a:pt x="1358" y="722"/>
                  </a:cubicBezTo>
                  <a:cubicBezTo>
                    <a:pt x="1477" y="710"/>
                    <a:pt x="1596" y="662"/>
                    <a:pt x="1715" y="627"/>
                  </a:cubicBezTo>
                  <a:cubicBezTo>
                    <a:pt x="1775" y="650"/>
                    <a:pt x="1834" y="662"/>
                    <a:pt x="1882" y="686"/>
                  </a:cubicBezTo>
                  <a:cubicBezTo>
                    <a:pt x="1965" y="650"/>
                    <a:pt x="2060" y="615"/>
                    <a:pt x="2144" y="567"/>
                  </a:cubicBezTo>
                  <a:cubicBezTo>
                    <a:pt x="2251" y="412"/>
                    <a:pt x="2096" y="365"/>
                    <a:pt x="2013" y="305"/>
                  </a:cubicBezTo>
                  <a:cubicBezTo>
                    <a:pt x="1906" y="257"/>
                    <a:pt x="1822" y="198"/>
                    <a:pt x="1715" y="150"/>
                  </a:cubicBezTo>
                  <a:cubicBezTo>
                    <a:pt x="1618" y="191"/>
                    <a:pt x="1538" y="220"/>
                    <a:pt x="1448" y="220"/>
                  </a:cubicBezTo>
                  <a:cubicBezTo>
                    <a:pt x="1405" y="220"/>
                    <a:pt x="1360" y="213"/>
                    <a:pt x="1310" y="198"/>
                  </a:cubicBezTo>
                  <a:cubicBezTo>
                    <a:pt x="935" y="104"/>
                    <a:pt x="559" y="1"/>
                    <a:pt x="16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80" name="Google Shape;5280;p32"/>
            <p:cNvSpPr/>
            <p:nvPr/>
          </p:nvSpPr>
          <p:spPr>
            <a:xfrm>
              <a:off x="5276250" y="3011400"/>
              <a:ext cx="70850" cy="14550"/>
            </a:xfrm>
            <a:custGeom>
              <a:avLst/>
              <a:gdLst/>
              <a:ahLst/>
              <a:cxnLst/>
              <a:rect l="l" t="t" r="r" b="b"/>
              <a:pathLst>
                <a:path w="2834" h="582" extrusionOk="0">
                  <a:moveTo>
                    <a:pt x="1581" y="0"/>
                  </a:moveTo>
                  <a:cubicBezTo>
                    <a:pt x="1515" y="0"/>
                    <a:pt x="1452" y="9"/>
                    <a:pt x="1393" y="29"/>
                  </a:cubicBezTo>
                  <a:cubicBezTo>
                    <a:pt x="1286" y="76"/>
                    <a:pt x="1167" y="100"/>
                    <a:pt x="1060" y="148"/>
                  </a:cubicBezTo>
                  <a:cubicBezTo>
                    <a:pt x="1012" y="160"/>
                    <a:pt x="965" y="195"/>
                    <a:pt x="929" y="243"/>
                  </a:cubicBezTo>
                  <a:cubicBezTo>
                    <a:pt x="923" y="268"/>
                    <a:pt x="925" y="283"/>
                    <a:pt x="932" y="290"/>
                  </a:cubicBezTo>
                  <a:lnTo>
                    <a:pt x="932" y="290"/>
                  </a:lnTo>
                  <a:cubicBezTo>
                    <a:pt x="931" y="290"/>
                    <a:pt x="930" y="291"/>
                    <a:pt x="929" y="291"/>
                  </a:cubicBezTo>
                  <a:cubicBezTo>
                    <a:pt x="869" y="291"/>
                    <a:pt x="846" y="243"/>
                    <a:pt x="810" y="207"/>
                  </a:cubicBezTo>
                  <a:cubicBezTo>
                    <a:pt x="762" y="195"/>
                    <a:pt x="715" y="160"/>
                    <a:pt x="655" y="148"/>
                  </a:cubicBezTo>
                  <a:cubicBezTo>
                    <a:pt x="584" y="136"/>
                    <a:pt x="500" y="100"/>
                    <a:pt x="417" y="88"/>
                  </a:cubicBezTo>
                  <a:cubicBezTo>
                    <a:pt x="393" y="88"/>
                    <a:pt x="357" y="76"/>
                    <a:pt x="334" y="76"/>
                  </a:cubicBezTo>
                  <a:cubicBezTo>
                    <a:pt x="298" y="88"/>
                    <a:pt x="274" y="88"/>
                    <a:pt x="238" y="88"/>
                  </a:cubicBezTo>
                  <a:cubicBezTo>
                    <a:pt x="203" y="124"/>
                    <a:pt x="155" y="148"/>
                    <a:pt x="119" y="195"/>
                  </a:cubicBezTo>
                  <a:cubicBezTo>
                    <a:pt x="84" y="255"/>
                    <a:pt x="36" y="326"/>
                    <a:pt x="24" y="422"/>
                  </a:cubicBezTo>
                  <a:cubicBezTo>
                    <a:pt x="0" y="481"/>
                    <a:pt x="24" y="517"/>
                    <a:pt x="60" y="565"/>
                  </a:cubicBezTo>
                  <a:cubicBezTo>
                    <a:pt x="134" y="564"/>
                    <a:pt x="208" y="563"/>
                    <a:pt x="282" y="563"/>
                  </a:cubicBezTo>
                  <a:cubicBezTo>
                    <a:pt x="774" y="563"/>
                    <a:pt x="1264" y="582"/>
                    <a:pt x="1752" y="582"/>
                  </a:cubicBezTo>
                  <a:cubicBezTo>
                    <a:pt x="2097" y="582"/>
                    <a:pt x="2442" y="572"/>
                    <a:pt x="2786" y="541"/>
                  </a:cubicBezTo>
                  <a:cubicBezTo>
                    <a:pt x="2834" y="481"/>
                    <a:pt x="2834" y="434"/>
                    <a:pt x="2822" y="374"/>
                  </a:cubicBezTo>
                  <a:cubicBezTo>
                    <a:pt x="2643" y="243"/>
                    <a:pt x="2429" y="279"/>
                    <a:pt x="2239" y="207"/>
                  </a:cubicBezTo>
                  <a:cubicBezTo>
                    <a:pt x="2179" y="195"/>
                    <a:pt x="2131" y="160"/>
                    <a:pt x="2072" y="148"/>
                  </a:cubicBezTo>
                  <a:cubicBezTo>
                    <a:pt x="1965" y="100"/>
                    <a:pt x="1869" y="41"/>
                    <a:pt x="1750" y="17"/>
                  </a:cubicBezTo>
                  <a:cubicBezTo>
                    <a:pt x="1692" y="6"/>
                    <a:pt x="1635" y="0"/>
                    <a:pt x="158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81" name="Google Shape;5281;p32"/>
            <p:cNvSpPr/>
            <p:nvPr/>
          </p:nvSpPr>
          <p:spPr>
            <a:xfrm>
              <a:off x="5256600" y="3077000"/>
              <a:ext cx="55375" cy="16975"/>
            </a:xfrm>
            <a:custGeom>
              <a:avLst/>
              <a:gdLst/>
              <a:ahLst/>
              <a:cxnLst/>
              <a:rect l="l" t="t" r="r" b="b"/>
              <a:pathLst>
                <a:path w="2215" h="679" extrusionOk="0">
                  <a:moveTo>
                    <a:pt x="167" y="0"/>
                  </a:moveTo>
                  <a:cubicBezTo>
                    <a:pt x="108" y="12"/>
                    <a:pt x="48" y="36"/>
                    <a:pt x="0" y="84"/>
                  </a:cubicBezTo>
                  <a:lnTo>
                    <a:pt x="0" y="238"/>
                  </a:lnTo>
                  <a:cubicBezTo>
                    <a:pt x="352" y="435"/>
                    <a:pt x="709" y="645"/>
                    <a:pt x="1095" y="645"/>
                  </a:cubicBezTo>
                  <a:cubicBezTo>
                    <a:pt x="1245" y="645"/>
                    <a:pt x="1400" y="613"/>
                    <a:pt x="1560" y="536"/>
                  </a:cubicBezTo>
                  <a:cubicBezTo>
                    <a:pt x="1643" y="619"/>
                    <a:pt x="1774" y="596"/>
                    <a:pt x="1846" y="679"/>
                  </a:cubicBezTo>
                  <a:cubicBezTo>
                    <a:pt x="1941" y="679"/>
                    <a:pt x="2036" y="667"/>
                    <a:pt x="2132" y="667"/>
                  </a:cubicBezTo>
                  <a:cubicBezTo>
                    <a:pt x="2215" y="512"/>
                    <a:pt x="2132" y="381"/>
                    <a:pt x="2060" y="262"/>
                  </a:cubicBezTo>
                  <a:cubicBezTo>
                    <a:pt x="2013" y="238"/>
                    <a:pt x="1965" y="203"/>
                    <a:pt x="1905" y="203"/>
                  </a:cubicBezTo>
                  <a:cubicBezTo>
                    <a:pt x="1893" y="203"/>
                    <a:pt x="1882" y="250"/>
                    <a:pt x="1846" y="250"/>
                  </a:cubicBezTo>
                  <a:cubicBezTo>
                    <a:pt x="1849" y="220"/>
                    <a:pt x="1851" y="211"/>
                    <a:pt x="1852" y="211"/>
                  </a:cubicBezTo>
                  <a:cubicBezTo>
                    <a:pt x="1854" y="211"/>
                    <a:pt x="1857" y="235"/>
                    <a:pt x="1867" y="235"/>
                  </a:cubicBezTo>
                  <a:cubicBezTo>
                    <a:pt x="1873" y="235"/>
                    <a:pt x="1881" y="227"/>
                    <a:pt x="1893" y="203"/>
                  </a:cubicBezTo>
                  <a:cubicBezTo>
                    <a:pt x="1893" y="143"/>
                    <a:pt x="1882" y="96"/>
                    <a:pt x="1834" y="60"/>
                  </a:cubicBezTo>
                  <a:cubicBezTo>
                    <a:pt x="1817" y="53"/>
                    <a:pt x="1802" y="50"/>
                    <a:pt x="1787" y="50"/>
                  </a:cubicBezTo>
                  <a:cubicBezTo>
                    <a:pt x="1749" y="50"/>
                    <a:pt x="1717" y="70"/>
                    <a:pt x="1691" y="96"/>
                  </a:cubicBezTo>
                  <a:lnTo>
                    <a:pt x="1560" y="96"/>
                  </a:lnTo>
                  <a:cubicBezTo>
                    <a:pt x="1513" y="30"/>
                    <a:pt x="1451" y="8"/>
                    <a:pt x="1380" y="8"/>
                  </a:cubicBezTo>
                  <a:cubicBezTo>
                    <a:pt x="1361" y="8"/>
                    <a:pt x="1342" y="10"/>
                    <a:pt x="1322" y="12"/>
                  </a:cubicBezTo>
                  <a:cubicBezTo>
                    <a:pt x="1286" y="24"/>
                    <a:pt x="1227" y="36"/>
                    <a:pt x="1167" y="72"/>
                  </a:cubicBezTo>
                  <a:cubicBezTo>
                    <a:pt x="1094" y="89"/>
                    <a:pt x="1022" y="96"/>
                    <a:pt x="950" y="96"/>
                  </a:cubicBezTo>
                  <a:cubicBezTo>
                    <a:pt x="685" y="96"/>
                    <a:pt x="430" y="0"/>
                    <a:pt x="16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82" name="Google Shape;5282;p32"/>
            <p:cNvSpPr/>
            <p:nvPr/>
          </p:nvSpPr>
          <p:spPr>
            <a:xfrm>
              <a:off x="5736125" y="3100100"/>
              <a:ext cx="69550" cy="11950"/>
            </a:xfrm>
            <a:custGeom>
              <a:avLst/>
              <a:gdLst/>
              <a:ahLst/>
              <a:cxnLst/>
              <a:rect l="l" t="t" r="r" b="b"/>
              <a:pathLst>
                <a:path w="2782" h="478" extrusionOk="0">
                  <a:moveTo>
                    <a:pt x="800" y="1"/>
                  </a:moveTo>
                  <a:cubicBezTo>
                    <a:pt x="740" y="1"/>
                    <a:pt x="680" y="2"/>
                    <a:pt x="619" y="5"/>
                  </a:cubicBezTo>
                  <a:cubicBezTo>
                    <a:pt x="523" y="154"/>
                    <a:pt x="384" y="159"/>
                    <a:pt x="244" y="159"/>
                  </a:cubicBezTo>
                  <a:cubicBezTo>
                    <a:pt x="235" y="159"/>
                    <a:pt x="226" y="158"/>
                    <a:pt x="216" y="158"/>
                  </a:cubicBezTo>
                  <a:cubicBezTo>
                    <a:pt x="142" y="158"/>
                    <a:pt x="68" y="160"/>
                    <a:pt x="0" y="184"/>
                  </a:cubicBezTo>
                  <a:cubicBezTo>
                    <a:pt x="730" y="356"/>
                    <a:pt x="1469" y="468"/>
                    <a:pt x="2216" y="468"/>
                  </a:cubicBezTo>
                  <a:cubicBezTo>
                    <a:pt x="2347" y="468"/>
                    <a:pt x="2477" y="465"/>
                    <a:pt x="2608" y="457"/>
                  </a:cubicBezTo>
                  <a:cubicBezTo>
                    <a:pt x="2643" y="471"/>
                    <a:pt x="2671" y="477"/>
                    <a:pt x="2693" y="477"/>
                  </a:cubicBezTo>
                  <a:cubicBezTo>
                    <a:pt x="2771" y="477"/>
                    <a:pt x="2781" y="404"/>
                    <a:pt x="2763" y="303"/>
                  </a:cubicBezTo>
                  <a:cubicBezTo>
                    <a:pt x="2119" y="172"/>
                    <a:pt x="1464" y="1"/>
                    <a:pt x="80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83" name="Google Shape;5283;p32"/>
            <p:cNvSpPr/>
            <p:nvPr/>
          </p:nvSpPr>
          <p:spPr>
            <a:xfrm>
              <a:off x="5596450" y="3084575"/>
              <a:ext cx="66775" cy="12100"/>
            </a:xfrm>
            <a:custGeom>
              <a:avLst/>
              <a:gdLst/>
              <a:ahLst/>
              <a:cxnLst/>
              <a:rect l="l" t="t" r="r" b="b"/>
              <a:pathLst>
                <a:path w="2671" h="484" extrusionOk="0">
                  <a:moveTo>
                    <a:pt x="169" y="1"/>
                  </a:moveTo>
                  <a:cubicBezTo>
                    <a:pt x="74" y="1"/>
                    <a:pt x="0" y="47"/>
                    <a:pt x="15" y="233"/>
                  </a:cubicBezTo>
                  <a:cubicBezTo>
                    <a:pt x="380" y="360"/>
                    <a:pt x="751" y="381"/>
                    <a:pt x="1126" y="381"/>
                  </a:cubicBezTo>
                  <a:cubicBezTo>
                    <a:pt x="1314" y="381"/>
                    <a:pt x="1504" y="376"/>
                    <a:pt x="1694" y="376"/>
                  </a:cubicBezTo>
                  <a:cubicBezTo>
                    <a:pt x="1795" y="424"/>
                    <a:pt x="1902" y="424"/>
                    <a:pt x="2008" y="424"/>
                  </a:cubicBezTo>
                  <a:cubicBezTo>
                    <a:pt x="2114" y="424"/>
                    <a:pt x="2218" y="424"/>
                    <a:pt x="2313" y="471"/>
                  </a:cubicBezTo>
                  <a:cubicBezTo>
                    <a:pt x="2361" y="483"/>
                    <a:pt x="2420" y="483"/>
                    <a:pt x="2468" y="483"/>
                  </a:cubicBezTo>
                  <a:cubicBezTo>
                    <a:pt x="2527" y="447"/>
                    <a:pt x="2575" y="412"/>
                    <a:pt x="2599" y="340"/>
                  </a:cubicBezTo>
                  <a:cubicBezTo>
                    <a:pt x="2670" y="305"/>
                    <a:pt x="2658" y="257"/>
                    <a:pt x="2599" y="233"/>
                  </a:cubicBezTo>
                  <a:cubicBezTo>
                    <a:pt x="1873" y="7"/>
                    <a:pt x="1111" y="66"/>
                    <a:pt x="349" y="31"/>
                  </a:cubicBezTo>
                  <a:cubicBezTo>
                    <a:pt x="291" y="17"/>
                    <a:pt x="226" y="1"/>
                    <a:pt x="16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84" name="Google Shape;5284;p32"/>
            <p:cNvSpPr/>
            <p:nvPr/>
          </p:nvSpPr>
          <p:spPr>
            <a:xfrm>
              <a:off x="5391725" y="3141450"/>
              <a:ext cx="51225" cy="17425"/>
            </a:xfrm>
            <a:custGeom>
              <a:avLst/>
              <a:gdLst/>
              <a:ahLst/>
              <a:cxnLst/>
              <a:rect l="l" t="t" r="r" b="b"/>
              <a:pathLst>
                <a:path w="2049" h="697" extrusionOk="0">
                  <a:moveTo>
                    <a:pt x="522" y="0"/>
                  </a:moveTo>
                  <a:cubicBezTo>
                    <a:pt x="460" y="0"/>
                    <a:pt x="396" y="8"/>
                    <a:pt x="333" y="8"/>
                  </a:cubicBezTo>
                  <a:cubicBezTo>
                    <a:pt x="318" y="8"/>
                    <a:pt x="302" y="7"/>
                    <a:pt x="287" y="6"/>
                  </a:cubicBezTo>
                  <a:cubicBezTo>
                    <a:pt x="60" y="77"/>
                    <a:pt x="60" y="292"/>
                    <a:pt x="1" y="447"/>
                  </a:cubicBezTo>
                  <a:cubicBezTo>
                    <a:pt x="25" y="506"/>
                    <a:pt x="72" y="566"/>
                    <a:pt x="132" y="601"/>
                  </a:cubicBezTo>
                  <a:cubicBezTo>
                    <a:pt x="351" y="681"/>
                    <a:pt x="571" y="694"/>
                    <a:pt x="791" y="694"/>
                  </a:cubicBezTo>
                  <a:cubicBezTo>
                    <a:pt x="895" y="694"/>
                    <a:pt x="1000" y="691"/>
                    <a:pt x="1105" y="691"/>
                  </a:cubicBezTo>
                  <a:cubicBezTo>
                    <a:pt x="1173" y="691"/>
                    <a:pt x="1242" y="692"/>
                    <a:pt x="1311" y="697"/>
                  </a:cubicBezTo>
                  <a:cubicBezTo>
                    <a:pt x="1501" y="697"/>
                    <a:pt x="1680" y="673"/>
                    <a:pt x="1846" y="577"/>
                  </a:cubicBezTo>
                  <a:cubicBezTo>
                    <a:pt x="2049" y="280"/>
                    <a:pt x="1799" y="220"/>
                    <a:pt x="1608" y="113"/>
                  </a:cubicBezTo>
                  <a:lnTo>
                    <a:pt x="1620" y="101"/>
                  </a:lnTo>
                  <a:cubicBezTo>
                    <a:pt x="1576" y="44"/>
                    <a:pt x="1528" y="18"/>
                    <a:pt x="1477" y="18"/>
                  </a:cubicBezTo>
                  <a:cubicBezTo>
                    <a:pt x="1432" y="18"/>
                    <a:pt x="1385" y="38"/>
                    <a:pt x="1334" y="77"/>
                  </a:cubicBezTo>
                  <a:lnTo>
                    <a:pt x="1191" y="77"/>
                  </a:lnTo>
                  <a:cubicBezTo>
                    <a:pt x="1138" y="42"/>
                    <a:pt x="1090" y="24"/>
                    <a:pt x="1043" y="24"/>
                  </a:cubicBezTo>
                  <a:cubicBezTo>
                    <a:pt x="995" y="24"/>
                    <a:pt x="947" y="42"/>
                    <a:pt x="894" y="77"/>
                  </a:cubicBezTo>
                  <a:cubicBezTo>
                    <a:pt x="834" y="66"/>
                    <a:pt x="787" y="66"/>
                    <a:pt x="739" y="66"/>
                  </a:cubicBezTo>
                  <a:cubicBezTo>
                    <a:pt x="674" y="12"/>
                    <a:pt x="599" y="0"/>
                    <a:pt x="52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85" name="Google Shape;5285;p32"/>
            <p:cNvSpPr/>
            <p:nvPr/>
          </p:nvSpPr>
          <p:spPr>
            <a:xfrm>
              <a:off x="5791775" y="2981850"/>
              <a:ext cx="72075" cy="18375"/>
            </a:xfrm>
            <a:custGeom>
              <a:avLst/>
              <a:gdLst/>
              <a:ahLst/>
              <a:cxnLst/>
              <a:rect l="l" t="t" r="r" b="b"/>
              <a:pathLst>
                <a:path w="2883" h="735" extrusionOk="0">
                  <a:moveTo>
                    <a:pt x="464" y="1"/>
                  </a:moveTo>
                  <a:cubicBezTo>
                    <a:pt x="394" y="1"/>
                    <a:pt x="323" y="7"/>
                    <a:pt x="251" y="20"/>
                  </a:cubicBezTo>
                  <a:cubicBezTo>
                    <a:pt x="132" y="115"/>
                    <a:pt x="1" y="187"/>
                    <a:pt x="132" y="318"/>
                  </a:cubicBezTo>
                  <a:cubicBezTo>
                    <a:pt x="215" y="377"/>
                    <a:pt x="322" y="401"/>
                    <a:pt x="429" y="425"/>
                  </a:cubicBezTo>
                  <a:cubicBezTo>
                    <a:pt x="596" y="437"/>
                    <a:pt x="775" y="437"/>
                    <a:pt x="930" y="437"/>
                  </a:cubicBezTo>
                  <a:cubicBezTo>
                    <a:pt x="1084" y="437"/>
                    <a:pt x="1239" y="473"/>
                    <a:pt x="1394" y="508"/>
                  </a:cubicBezTo>
                  <a:cubicBezTo>
                    <a:pt x="1513" y="556"/>
                    <a:pt x="1632" y="556"/>
                    <a:pt x="1751" y="556"/>
                  </a:cubicBezTo>
                  <a:cubicBezTo>
                    <a:pt x="1882" y="568"/>
                    <a:pt x="2037" y="556"/>
                    <a:pt x="2168" y="580"/>
                  </a:cubicBezTo>
                  <a:cubicBezTo>
                    <a:pt x="2239" y="615"/>
                    <a:pt x="2311" y="627"/>
                    <a:pt x="2382" y="687"/>
                  </a:cubicBezTo>
                  <a:cubicBezTo>
                    <a:pt x="2430" y="699"/>
                    <a:pt x="2477" y="723"/>
                    <a:pt x="2537" y="735"/>
                  </a:cubicBezTo>
                  <a:cubicBezTo>
                    <a:pt x="2656" y="723"/>
                    <a:pt x="2751" y="663"/>
                    <a:pt x="2823" y="568"/>
                  </a:cubicBezTo>
                  <a:cubicBezTo>
                    <a:pt x="2870" y="449"/>
                    <a:pt x="2882" y="330"/>
                    <a:pt x="2739" y="270"/>
                  </a:cubicBezTo>
                  <a:cubicBezTo>
                    <a:pt x="2680" y="258"/>
                    <a:pt x="2632" y="234"/>
                    <a:pt x="2573" y="211"/>
                  </a:cubicBezTo>
                  <a:cubicBezTo>
                    <a:pt x="2490" y="150"/>
                    <a:pt x="2397" y="119"/>
                    <a:pt x="2298" y="119"/>
                  </a:cubicBezTo>
                  <a:cubicBezTo>
                    <a:pt x="2241" y="119"/>
                    <a:pt x="2181" y="129"/>
                    <a:pt x="2120" y="151"/>
                  </a:cubicBezTo>
                  <a:cubicBezTo>
                    <a:pt x="2025" y="211"/>
                    <a:pt x="1930" y="240"/>
                    <a:pt x="1834" y="240"/>
                  </a:cubicBezTo>
                  <a:cubicBezTo>
                    <a:pt x="1739" y="240"/>
                    <a:pt x="1644" y="211"/>
                    <a:pt x="1549" y="151"/>
                  </a:cubicBezTo>
                  <a:cubicBezTo>
                    <a:pt x="1180" y="151"/>
                    <a:pt x="828" y="1"/>
                    <a:pt x="46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86" name="Google Shape;5286;p32"/>
            <p:cNvSpPr/>
            <p:nvPr/>
          </p:nvSpPr>
          <p:spPr>
            <a:xfrm>
              <a:off x="5806675" y="3162375"/>
              <a:ext cx="40800" cy="14375"/>
            </a:xfrm>
            <a:custGeom>
              <a:avLst/>
              <a:gdLst/>
              <a:ahLst/>
              <a:cxnLst/>
              <a:rect l="l" t="t" r="r" b="b"/>
              <a:pathLst>
                <a:path w="1632" h="575" extrusionOk="0">
                  <a:moveTo>
                    <a:pt x="319" y="1"/>
                  </a:moveTo>
                  <a:cubicBezTo>
                    <a:pt x="280" y="1"/>
                    <a:pt x="241" y="1"/>
                    <a:pt x="203" y="2"/>
                  </a:cubicBezTo>
                  <a:cubicBezTo>
                    <a:pt x="95" y="14"/>
                    <a:pt x="24" y="98"/>
                    <a:pt x="12" y="181"/>
                  </a:cubicBezTo>
                  <a:cubicBezTo>
                    <a:pt x="0" y="288"/>
                    <a:pt x="72" y="360"/>
                    <a:pt x="179" y="395"/>
                  </a:cubicBezTo>
                  <a:cubicBezTo>
                    <a:pt x="538" y="485"/>
                    <a:pt x="908" y="575"/>
                    <a:pt x="1298" y="575"/>
                  </a:cubicBezTo>
                  <a:cubicBezTo>
                    <a:pt x="1322" y="575"/>
                    <a:pt x="1346" y="575"/>
                    <a:pt x="1369" y="574"/>
                  </a:cubicBezTo>
                  <a:cubicBezTo>
                    <a:pt x="1465" y="467"/>
                    <a:pt x="1607" y="419"/>
                    <a:pt x="1631" y="264"/>
                  </a:cubicBezTo>
                  <a:cubicBezTo>
                    <a:pt x="1226" y="67"/>
                    <a:pt x="770" y="1"/>
                    <a:pt x="31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87" name="Google Shape;5287;p32"/>
            <p:cNvSpPr/>
            <p:nvPr/>
          </p:nvSpPr>
          <p:spPr>
            <a:xfrm>
              <a:off x="5406925" y="3112300"/>
              <a:ext cx="83350" cy="12425"/>
            </a:xfrm>
            <a:custGeom>
              <a:avLst/>
              <a:gdLst/>
              <a:ahLst/>
              <a:cxnLst/>
              <a:rect l="l" t="t" r="r" b="b"/>
              <a:pathLst>
                <a:path w="3334" h="497" extrusionOk="0">
                  <a:moveTo>
                    <a:pt x="1048" y="0"/>
                  </a:moveTo>
                  <a:cubicBezTo>
                    <a:pt x="848" y="0"/>
                    <a:pt x="652" y="60"/>
                    <a:pt x="464" y="89"/>
                  </a:cubicBezTo>
                  <a:cubicBezTo>
                    <a:pt x="310" y="100"/>
                    <a:pt x="179" y="112"/>
                    <a:pt x="36" y="136"/>
                  </a:cubicBezTo>
                  <a:cubicBezTo>
                    <a:pt x="0" y="172"/>
                    <a:pt x="0" y="219"/>
                    <a:pt x="36" y="279"/>
                  </a:cubicBezTo>
                  <a:lnTo>
                    <a:pt x="345" y="410"/>
                  </a:lnTo>
                  <a:cubicBezTo>
                    <a:pt x="369" y="434"/>
                    <a:pt x="417" y="446"/>
                    <a:pt x="464" y="446"/>
                  </a:cubicBezTo>
                  <a:cubicBezTo>
                    <a:pt x="524" y="481"/>
                    <a:pt x="584" y="497"/>
                    <a:pt x="643" y="497"/>
                  </a:cubicBezTo>
                  <a:cubicBezTo>
                    <a:pt x="725" y="497"/>
                    <a:pt x="805" y="465"/>
                    <a:pt x="881" y="410"/>
                  </a:cubicBezTo>
                  <a:cubicBezTo>
                    <a:pt x="988" y="410"/>
                    <a:pt x="1072" y="398"/>
                    <a:pt x="1179" y="398"/>
                  </a:cubicBezTo>
                  <a:cubicBezTo>
                    <a:pt x="1287" y="357"/>
                    <a:pt x="1392" y="321"/>
                    <a:pt x="1497" y="321"/>
                  </a:cubicBezTo>
                  <a:cubicBezTo>
                    <a:pt x="1576" y="321"/>
                    <a:pt x="1656" y="342"/>
                    <a:pt x="1738" y="398"/>
                  </a:cubicBezTo>
                  <a:lnTo>
                    <a:pt x="2024" y="398"/>
                  </a:lnTo>
                  <a:cubicBezTo>
                    <a:pt x="2072" y="350"/>
                    <a:pt x="2131" y="315"/>
                    <a:pt x="2179" y="267"/>
                  </a:cubicBezTo>
                  <a:cubicBezTo>
                    <a:pt x="2560" y="255"/>
                    <a:pt x="2953" y="255"/>
                    <a:pt x="3334" y="231"/>
                  </a:cubicBezTo>
                  <a:cubicBezTo>
                    <a:pt x="3323" y="135"/>
                    <a:pt x="3283" y="87"/>
                    <a:pt x="3189" y="87"/>
                  </a:cubicBezTo>
                  <a:cubicBezTo>
                    <a:pt x="3178" y="87"/>
                    <a:pt x="3167" y="87"/>
                    <a:pt x="3155" y="89"/>
                  </a:cubicBezTo>
                  <a:cubicBezTo>
                    <a:pt x="2860" y="120"/>
                    <a:pt x="2558" y="135"/>
                    <a:pt x="2254" y="135"/>
                  </a:cubicBezTo>
                  <a:cubicBezTo>
                    <a:pt x="1983" y="135"/>
                    <a:pt x="1711" y="123"/>
                    <a:pt x="1441" y="100"/>
                  </a:cubicBezTo>
                  <a:cubicBezTo>
                    <a:pt x="1309" y="25"/>
                    <a:pt x="1178" y="0"/>
                    <a:pt x="104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88" name="Google Shape;5288;p32"/>
            <p:cNvSpPr/>
            <p:nvPr/>
          </p:nvSpPr>
          <p:spPr>
            <a:xfrm>
              <a:off x="5268200" y="2974625"/>
              <a:ext cx="39025" cy="42400"/>
            </a:xfrm>
            <a:custGeom>
              <a:avLst/>
              <a:gdLst/>
              <a:ahLst/>
              <a:cxnLst/>
              <a:rect l="l" t="t" r="r" b="b"/>
              <a:pathLst>
                <a:path w="1561" h="1696" extrusionOk="0">
                  <a:moveTo>
                    <a:pt x="887" y="1"/>
                  </a:moveTo>
                  <a:cubicBezTo>
                    <a:pt x="779" y="1"/>
                    <a:pt x="726" y="96"/>
                    <a:pt x="656" y="166"/>
                  </a:cubicBezTo>
                  <a:cubicBezTo>
                    <a:pt x="596" y="238"/>
                    <a:pt x="537" y="297"/>
                    <a:pt x="489" y="369"/>
                  </a:cubicBezTo>
                  <a:cubicBezTo>
                    <a:pt x="465" y="416"/>
                    <a:pt x="429" y="476"/>
                    <a:pt x="406" y="523"/>
                  </a:cubicBezTo>
                  <a:cubicBezTo>
                    <a:pt x="370" y="595"/>
                    <a:pt x="322" y="666"/>
                    <a:pt x="298" y="738"/>
                  </a:cubicBezTo>
                  <a:cubicBezTo>
                    <a:pt x="263" y="797"/>
                    <a:pt x="251" y="845"/>
                    <a:pt x="239" y="904"/>
                  </a:cubicBezTo>
                  <a:cubicBezTo>
                    <a:pt x="203" y="1035"/>
                    <a:pt x="132" y="1178"/>
                    <a:pt x="84" y="1309"/>
                  </a:cubicBezTo>
                  <a:cubicBezTo>
                    <a:pt x="48" y="1428"/>
                    <a:pt x="1" y="1547"/>
                    <a:pt x="132" y="1655"/>
                  </a:cubicBezTo>
                  <a:cubicBezTo>
                    <a:pt x="190" y="1681"/>
                    <a:pt x="245" y="1696"/>
                    <a:pt x="299" y="1696"/>
                  </a:cubicBezTo>
                  <a:cubicBezTo>
                    <a:pt x="368" y="1696"/>
                    <a:pt x="434" y="1672"/>
                    <a:pt x="501" y="1619"/>
                  </a:cubicBezTo>
                  <a:cubicBezTo>
                    <a:pt x="525" y="1607"/>
                    <a:pt x="537" y="1571"/>
                    <a:pt x="548" y="1559"/>
                  </a:cubicBezTo>
                  <a:cubicBezTo>
                    <a:pt x="620" y="1524"/>
                    <a:pt x="703" y="1500"/>
                    <a:pt x="727" y="1416"/>
                  </a:cubicBezTo>
                  <a:cubicBezTo>
                    <a:pt x="739" y="1369"/>
                    <a:pt x="763" y="1321"/>
                    <a:pt x="775" y="1262"/>
                  </a:cubicBezTo>
                  <a:cubicBezTo>
                    <a:pt x="865" y="1171"/>
                    <a:pt x="981" y="1162"/>
                    <a:pt x="1100" y="1162"/>
                  </a:cubicBezTo>
                  <a:cubicBezTo>
                    <a:pt x="1133" y="1162"/>
                    <a:pt x="1166" y="1162"/>
                    <a:pt x="1199" y="1162"/>
                  </a:cubicBezTo>
                  <a:cubicBezTo>
                    <a:pt x="1314" y="1162"/>
                    <a:pt x="1426" y="1153"/>
                    <a:pt x="1513" y="1071"/>
                  </a:cubicBezTo>
                  <a:lnTo>
                    <a:pt x="1560" y="976"/>
                  </a:lnTo>
                  <a:cubicBezTo>
                    <a:pt x="906" y="797"/>
                    <a:pt x="906" y="797"/>
                    <a:pt x="1120" y="309"/>
                  </a:cubicBezTo>
                  <a:cubicBezTo>
                    <a:pt x="1013" y="238"/>
                    <a:pt x="965" y="131"/>
                    <a:pt x="953" y="12"/>
                  </a:cubicBezTo>
                  <a:cubicBezTo>
                    <a:pt x="929" y="4"/>
                    <a:pt x="907" y="1"/>
                    <a:pt x="88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89" name="Google Shape;5289;p32"/>
            <p:cNvSpPr/>
            <p:nvPr/>
          </p:nvSpPr>
          <p:spPr>
            <a:xfrm>
              <a:off x="5362275" y="3128500"/>
              <a:ext cx="84550" cy="18050"/>
            </a:xfrm>
            <a:custGeom>
              <a:avLst/>
              <a:gdLst/>
              <a:ahLst/>
              <a:cxnLst/>
              <a:rect l="l" t="t" r="r" b="b"/>
              <a:pathLst>
                <a:path w="3382" h="722" extrusionOk="0">
                  <a:moveTo>
                    <a:pt x="893" y="0"/>
                  </a:moveTo>
                  <a:cubicBezTo>
                    <a:pt x="667" y="0"/>
                    <a:pt x="429" y="0"/>
                    <a:pt x="226" y="95"/>
                  </a:cubicBezTo>
                  <a:cubicBezTo>
                    <a:pt x="72" y="179"/>
                    <a:pt x="0" y="286"/>
                    <a:pt x="12" y="464"/>
                  </a:cubicBezTo>
                  <a:cubicBezTo>
                    <a:pt x="107" y="595"/>
                    <a:pt x="226" y="667"/>
                    <a:pt x="369" y="714"/>
                  </a:cubicBezTo>
                  <a:cubicBezTo>
                    <a:pt x="419" y="717"/>
                    <a:pt x="467" y="721"/>
                    <a:pt x="512" y="721"/>
                  </a:cubicBezTo>
                  <a:cubicBezTo>
                    <a:pt x="652" y="721"/>
                    <a:pt x="765" y="686"/>
                    <a:pt x="810" y="488"/>
                  </a:cubicBezTo>
                  <a:cubicBezTo>
                    <a:pt x="810" y="476"/>
                    <a:pt x="774" y="453"/>
                    <a:pt x="774" y="429"/>
                  </a:cubicBezTo>
                  <a:cubicBezTo>
                    <a:pt x="774" y="417"/>
                    <a:pt x="774" y="369"/>
                    <a:pt x="786" y="369"/>
                  </a:cubicBezTo>
                  <a:cubicBezTo>
                    <a:pt x="1023" y="330"/>
                    <a:pt x="1258" y="319"/>
                    <a:pt x="1492" y="319"/>
                  </a:cubicBezTo>
                  <a:cubicBezTo>
                    <a:pt x="1778" y="319"/>
                    <a:pt x="2062" y="335"/>
                    <a:pt x="2349" y="335"/>
                  </a:cubicBezTo>
                  <a:cubicBezTo>
                    <a:pt x="2396" y="335"/>
                    <a:pt x="2442" y="334"/>
                    <a:pt x="2489" y="333"/>
                  </a:cubicBezTo>
                  <a:cubicBezTo>
                    <a:pt x="2550" y="333"/>
                    <a:pt x="2612" y="334"/>
                    <a:pt x="2674" y="334"/>
                  </a:cubicBezTo>
                  <a:cubicBezTo>
                    <a:pt x="2920" y="334"/>
                    <a:pt x="3162" y="319"/>
                    <a:pt x="3381" y="167"/>
                  </a:cubicBezTo>
                  <a:lnTo>
                    <a:pt x="1667" y="167"/>
                  </a:lnTo>
                  <a:cubicBezTo>
                    <a:pt x="1536" y="107"/>
                    <a:pt x="1405" y="36"/>
                    <a:pt x="1238" y="12"/>
                  </a:cubicBezTo>
                  <a:cubicBezTo>
                    <a:pt x="1119" y="0"/>
                    <a:pt x="1012" y="0"/>
                    <a:pt x="89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90" name="Google Shape;5290;p32"/>
            <p:cNvSpPr/>
            <p:nvPr/>
          </p:nvSpPr>
          <p:spPr>
            <a:xfrm>
              <a:off x="5297975" y="2999000"/>
              <a:ext cx="65800" cy="13425"/>
            </a:xfrm>
            <a:custGeom>
              <a:avLst/>
              <a:gdLst/>
              <a:ahLst/>
              <a:cxnLst/>
              <a:rect l="l" t="t" r="r" b="b"/>
              <a:pathLst>
                <a:path w="2632" h="537" extrusionOk="0">
                  <a:moveTo>
                    <a:pt x="369" y="1"/>
                  </a:moveTo>
                  <a:cubicBezTo>
                    <a:pt x="358" y="37"/>
                    <a:pt x="322" y="60"/>
                    <a:pt x="310" y="84"/>
                  </a:cubicBezTo>
                  <a:cubicBezTo>
                    <a:pt x="203" y="156"/>
                    <a:pt x="0" y="84"/>
                    <a:pt x="12" y="299"/>
                  </a:cubicBezTo>
                  <a:cubicBezTo>
                    <a:pt x="48" y="382"/>
                    <a:pt x="84" y="418"/>
                    <a:pt x="167" y="453"/>
                  </a:cubicBezTo>
                  <a:cubicBezTo>
                    <a:pt x="257" y="474"/>
                    <a:pt x="347" y="480"/>
                    <a:pt x="438" y="480"/>
                  </a:cubicBezTo>
                  <a:cubicBezTo>
                    <a:pt x="552" y="480"/>
                    <a:pt x="666" y="471"/>
                    <a:pt x="781" y="471"/>
                  </a:cubicBezTo>
                  <a:cubicBezTo>
                    <a:pt x="893" y="471"/>
                    <a:pt x="1006" y="479"/>
                    <a:pt x="1120" y="513"/>
                  </a:cubicBezTo>
                  <a:lnTo>
                    <a:pt x="1429" y="513"/>
                  </a:lnTo>
                  <a:cubicBezTo>
                    <a:pt x="1632" y="513"/>
                    <a:pt x="1834" y="525"/>
                    <a:pt x="2024" y="537"/>
                  </a:cubicBezTo>
                  <a:cubicBezTo>
                    <a:pt x="2096" y="537"/>
                    <a:pt x="2155" y="513"/>
                    <a:pt x="2203" y="465"/>
                  </a:cubicBezTo>
                  <a:cubicBezTo>
                    <a:pt x="2286" y="287"/>
                    <a:pt x="2548" y="406"/>
                    <a:pt x="2632" y="239"/>
                  </a:cubicBezTo>
                  <a:cubicBezTo>
                    <a:pt x="2547" y="205"/>
                    <a:pt x="2460" y="195"/>
                    <a:pt x="2372" y="195"/>
                  </a:cubicBezTo>
                  <a:cubicBezTo>
                    <a:pt x="2257" y="195"/>
                    <a:pt x="2139" y="212"/>
                    <a:pt x="2023" y="212"/>
                  </a:cubicBezTo>
                  <a:cubicBezTo>
                    <a:pt x="1890" y="212"/>
                    <a:pt x="1758" y="190"/>
                    <a:pt x="1632" y="96"/>
                  </a:cubicBezTo>
                  <a:cubicBezTo>
                    <a:pt x="1215" y="60"/>
                    <a:pt x="786" y="37"/>
                    <a:pt x="36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91" name="Google Shape;5291;p32"/>
            <p:cNvSpPr/>
            <p:nvPr/>
          </p:nvSpPr>
          <p:spPr>
            <a:xfrm>
              <a:off x="5485800" y="3103525"/>
              <a:ext cx="41700" cy="15475"/>
            </a:xfrm>
            <a:custGeom>
              <a:avLst/>
              <a:gdLst/>
              <a:ahLst/>
              <a:cxnLst/>
              <a:rect l="l" t="t" r="r" b="b"/>
              <a:pathLst>
                <a:path w="1668" h="619" extrusionOk="0">
                  <a:moveTo>
                    <a:pt x="500" y="0"/>
                  </a:moveTo>
                  <a:cubicBezTo>
                    <a:pt x="439" y="0"/>
                    <a:pt x="376" y="10"/>
                    <a:pt x="310" y="35"/>
                  </a:cubicBezTo>
                  <a:cubicBezTo>
                    <a:pt x="226" y="94"/>
                    <a:pt x="107" y="70"/>
                    <a:pt x="36" y="142"/>
                  </a:cubicBezTo>
                  <a:cubicBezTo>
                    <a:pt x="12" y="249"/>
                    <a:pt x="12" y="332"/>
                    <a:pt x="0" y="440"/>
                  </a:cubicBezTo>
                  <a:cubicBezTo>
                    <a:pt x="60" y="475"/>
                    <a:pt x="119" y="547"/>
                    <a:pt x="179" y="582"/>
                  </a:cubicBezTo>
                  <a:lnTo>
                    <a:pt x="572" y="582"/>
                  </a:lnTo>
                  <a:cubicBezTo>
                    <a:pt x="634" y="551"/>
                    <a:pt x="690" y="533"/>
                    <a:pt x="746" y="533"/>
                  </a:cubicBezTo>
                  <a:cubicBezTo>
                    <a:pt x="797" y="533"/>
                    <a:pt x="848" y="548"/>
                    <a:pt x="905" y="582"/>
                  </a:cubicBezTo>
                  <a:lnTo>
                    <a:pt x="1143" y="582"/>
                  </a:lnTo>
                  <a:cubicBezTo>
                    <a:pt x="1286" y="463"/>
                    <a:pt x="1548" y="618"/>
                    <a:pt x="1655" y="392"/>
                  </a:cubicBezTo>
                  <a:cubicBezTo>
                    <a:pt x="1667" y="320"/>
                    <a:pt x="1667" y="261"/>
                    <a:pt x="1655" y="201"/>
                  </a:cubicBezTo>
                  <a:cubicBezTo>
                    <a:pt x="1615" y="146"/>
                    <a:pt x="1573" y="127"/>
                    <a:pt x="1529" y="127"/>
                  </a:cubicBezTo>
                  <a:cubicBezTo>
                    <a:pt x="1439" y="127"/>
                    <a:pt x="1344" y="208"/>
                    <a:pt x="1259" y="208"/>
                  </a:cubicBezTo>
                  <a:cubicBezTo>
                    <a:pt x="1227" y="208"/>
                    <a:pt x="1196" y="197"/>
                    <a:pt x="1167" y="166"/>
                  </a:cubicBezTo>
                  <a:cubicBezTo>
                    <a:pt x="940" y="147"/>
                    <a:pt x="736" y="0"/>
                    <a:pt x="50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92" name="Google Shape;5292;p32"/>
            <p:cNvSpPr/>
            <p:nvPr/>
          </p:nvSpPr>
          <p:spPr>
            <a:xfrm>
              <a:off x="5493225" y="3125225"/>
              <a:ext cx="51825" cy="15200"/>
            </a:xfrm>
            <a:custGeom>
              <a:avLst/>
              <a:gdLst/>
              <a:ahLst/>
              <a:cxnLst/>
              <a:rect l="l" t="t" r="r" b="b"/>
              <a:pathLst>
                <a:path w="2073" h="608" extrusionOk="0">
                  <a:moveTo>
                    <a:pt x="1013" y="0"/>
                  </a:moveTo>
                  <a:lnTo>
                    <a:pt x="965" y="48"/>
                  </a:lnTo>
                  <a:cubicBezTo>
                    <a:pt x="953" y="83"/>
                    <a:pt x="953" y="119"/>
                    <a:pt x="965" y="167"/>
                  </a:cubicBezTo>
                  <a:cubicBezTo>
                    <a:pt x="1001" y="191"/>
                    <a:pt x="1013" y="226"/>
                    <a:pt x="1013" y="262"/>
                  </a:cubicBezTo>
                  <a:cubicBezTo>
                    <a:pt x="999" y="265"/>
                    <a:pt x="986" y="266"/>
                    <a:pt x="974" y="266"/>
                  </a:cubicBezTo>
                  <a:cubicBezTo>
                    <a:pt x="900" y="266"/>
                    <a:pt x="840" y="222"/>
                    <a:pt x="766" y="222"/>
                  </a:cubicBezTo>
                  <a:cubicBezTo>
                    <a:pt x="754" y="222"/>
                    <a:pt x="741" y="223"/>
                    <a:pt x="727" y="226"/>
                  </a:cubicBezTo>
                  <a:cubicBezTo>
                    <a:pt x="657" y="235"/>
                    <a:pt x="580" y="263"/>
                    <a:pt x="502" y="263"/>
                  </a:cubicBezTo>
                  <a:cubicBezTo>
                    <a:pt x="474" y="263"/>
                    <a:pt x="446" y="260"/>
                    <a:pt x="418" y="250"/>
                  </a:cubicBezTo>
                  <a:cubicBezTo>
                    <a:pt x="410" y="249"/>
                    <a:pt x="402" y="248"/>
                    <a:pt x="395" y="248"/>
                  </a:cubicBezTo>
                  <a:cubicBezTo>
                    <a:pt x="346" y="248"/>
                    <a:pt x="309" y="282"/>
                    <a:pt x="299" y="334"/>
                  </a:cubicBezTo>
                  <a:cubicBezTo>
                    <a:pt x="227" y="429"/>
                    <a:pt x="108" y="405"/>
                    <a:pt x="1" y="453"/>
                  </a:cubicBezTo>
                  <a:cubicBezTo>
                    <a:pt x="94" y="580"/>
                    <a:pt x="224" y="598"/>
                    <a:pt x="360" y="598"/>
                  </a:cubicBezTo>
                  <a:cubicBezTo>
                    <a:pt x="415" y="598"/>
                    <a:pt x="470" y="595"/>
                    <a:pt x="525" y="595"/>
                  </a:cubicBezTo>
                  <a:cubicBezTo>
                    <a:pt x="1013" y="607"/>
                    <a:pt x="1501" y="607"/>
                    <a:pt x="2001" y="607"/>
                  </a:cubicBezTo>
                  <a:cubicBezTo>
                    <a:pt x="2037" y="595"/>
                    <a:pt x="2073" y="560"/>
                    <a:pt x="2073" y="500"/>
                  </a:cubicBezTo>
                  <a:cubicBezTo>
                    <a:pt x="2061" y="453"/>
                    <a:pt x="2013" y="369"/>
                    <a:pt x="2061" y="310"/>
                  </a:cubicBezTo>
                  <a:lnTo>
                    <a:pt x="2073" y="238"/>
                  </a:lnTo>
                  <a:lnTo>
                    <a:pt x="2025" y="179"/>
                  </a:lnTo>
                  <a:cubicBezTo>
                    <a:pt x="1977" y="167"/>
                    <a:pt x="1918" y="167"/>
                    <a:pt x="1882" y="155"/>
                  </a:cubicBezTo>
                  <a:cubicBezTo>
                    <a:pt x="1823" y="119"/>
                    <a:pt x="1775" y="95"/>
                    <a:pt x="1727" y="36"/>
                  </a:cubicBezTo>
                  <a:cubicBezTo>
                    <a:pt x="1489" y="12"/>
                    <a:pt x="1251" y="12"/>
                    <a:pt x="101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93" name="Google Shape;5293;p32"/>
            <p:cNvSpPr/>
            <p:nvPr/>
          </p:nvSpPr>
          <p:spPr>
            <a:xfrm>
              <a:off x="5934075" y="3152375"/>
              <a:ext cx="57450" cy="13550"/>
            </a:xfrm>
            <a:custGeom>
              <a:avLst/>
              <a:gdLst/>
              <a:ahLst/>
              <a:cxnLst/>
              <a:rect l="l" t="t" r="r" b="b"/>
              <a:pathLst>
                <a:path w="2298" h="542" extrusionOk="0">
                  <a:moveTo>
                    <a:pt x="542" y="1"/>
                  </a:moveTo>
                  <a:cubicBezTo>
                    <a:pt x="435" y="1"/>
                    <a:pt x="327" y="10"/>
                    <a:pt x="214" y="10"/>
                  </a:cubicBezTo>
                  <a:cubicBezTo>
                    <a:pt x="0" y="176"/>
                    <a:pt x="167" y="260"/>
                    <a:pt x="286" y="343"/>
                  </a:cubicBezTo>
                  <a:cubicBezTo>
                    <a:pt x="871" y="406"/>
                    <a:pt x="1448" y="542"/>
                    <a:pt x="2047" y="542"/>
                  </a:cubicBezTo>
                  <a:cubicBezTo>
                    <a:pt x="2130" y="542"/>
                    <a:pt x="2214" y="539"/>
                    <a:pt x="2298" y="533"/>
                  </a:cubicBezTo>
                  <a:cubicBezTo>
                    <a:pt x="2203" y="426"/>
                    <a:pt x="2107" y="343"/>
                    <a:pt x="2012" y="236"/>
                  </a:cubicBezTo>
                  <a:cubicBezTo>
                    <a:pt x="1917" y="166"/>
                    <a:pt x="1811" y="151"/>
                    <a:pt x="1701" y="151"/>
                  </a:cubicBezTo>
                  <a:cubicBezTo>
                    <a:pt x="1609" y="151"/>
                    <a:pt x="1515" y="162"/>
                    <a:pt x="1423" y="162"/>
                  </a:cubicBezTo>
                  <a:cubicBezTo>
                    <a:pt x="1322" y="162"/>
                    <a:pt x="1222" y="148"/>
                    <a:pt x="1131" y="93"/>
                  </a:cubicBezTo>
                  <a:lnTo>
                    <a:pt x="869" y="45"/>
                  </a:lnTo>
                  <a:cubicBezTo>
                    <a:pt x="756" y="10"/>
                    <a:pt x="649" y="1"/>
                    <a:pt x="54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94" name="Google Shape;5294;p32"/>
            <p:cNvSpPr/>
            <p:nvPr/>
          </p:nvSpPr>
          <p:spPr>
            <a:xfrm>
              <a:off x="5256300" y="3057650"/>
              <a:ext cx="36925" cy="23900"/>
            </a:xfrm>
            <a:custGeom>
              <a:avLst/>
              <a:gdLst/>
              <a:ahLst/>
              <a:cxnLst/>
              <a:rect l="l" t="t" r="r" b="b"/>
              <a:pathLst>
                <a:path w="1477" h="956" extrusionOk="0">
                  <a:moveTo>
                    <a:pt x="298" y="0"/>
                  </a:moveTo>
                  <a:cubicBezTo>
                    <a:pt x="191" y="274"/>
                    <a:pt x="108" y="572"/>
                    <a:pt x="0" y="858"/>
                  </a:cubicBezTo>
                  <a:lnTo>
                    <a:pt x="131" y="858"/>
                  </a:lnTo>
                  <a:cubicBezTo>
                    <a:pt x="168" y="852"/>
                    <a:pt x="205" y="850"/>
                    <a:pt x="242" y="850"/>
                  </a:cubicBezTo>
                  <a:cubicBezTo>
                    <a:pt x="486" y="850"/>
                    <a:pt x="725" y="956"/>
                    <a:pt x="966" y="956"/>
                  </a:cubicBezTo>
                  <a:cubicBezTo>
                    <a:pt x="1076" y="956"/>
                    <a:pt x="1187" y="934"/>
                    <a:pt x="1298" y="870"/>
                  </a:cubicBezTo>
                  <a:lnTo>
                    <a:pt x="1310" y="846"/>
                  </a:lnTo>
                  <a:cubicBezTo>
                    <a:pt x="1394" y="774"/>
                    <a:pt x="1453" y="679"/>
                    <a:pt x="1477" y="560"/>
                  </a:cubicBezTo>
                  <a:cubicBezTo>
                    <a:pt x="1251" y="393"/>
                    <a:pt x="977" y="477"/>
                    <a:pt x="727" y="429"/>
                  </a:cubicBezTo>
                  <a:cubicBezTo>
                    <a:pt x="477" y="381"/>
                    <a:pt x="298" y="298"/>
                    <a:pt x="29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95" name="Google Shape;5295;p32"/>
            <p:cNvSpPr/>
            <p:nvPr/>
          </p:nvSpPr>
          <p:spPr>
            <a:xfrm>
              <a:off x="5801000" y="3086475"/>
              <a:ext cx="64625" cy="10775"/>
            </a:xfrm>
            <a:custGeom>
              <a:avLst/>
              <a:gdLst/>
              <a:ahLst/>
              <a:cxnLst/>
              <a:rect l="l" t="t" r="r" b="b"/>
              <a:pathLst>
                <a:path w="2585" h="431" extrusionOk="0">
                  <a:moveTo>
                    <a:pt x="1002" y="1"/>
                  </a:moveTo>
                  <a:cubicBezTo>
                    <a:pt x="911" y="1"/>
                    <a:pt x="819" y="8"/>
                    <a:pt x="727" y="26"/>
                  </a:cubicBezTo>
                  <a:cubicBezTo>
                    <a:pt x="656" y="71"/>
                    <a:pt x="578" y="82"/>
                    <a:pt x="498" y="82"/>
                  </a:cubicBezTo>
                  <a:cubicBezTo>
                    <a:pt x="424" y="82"/>
                    <a:pt x="347" y="72"/>
                    <a:pt x="274" y="72"/>
                  </a:cubicBezTo>
                  <a:cubicBezTo>
                    <a:pt x="175" y="72"/>
                    <a:pt x="81" y="89"/>
                    <a:pt x="1" y="169"/>
                  </a:cubicBezTo>
                  <a:cubicBezTo>
                    <a:pt x="130" y="253"/>
                    <a:pt x="274" y="263"/>
                    <a:pt x="423" y="263"/>
                  </a:cubicBezTo>
                  <a:cubicBezTo>
                    <a:pt x="475" y="263"/>
                    <a:pt x="528" y="262"/>
                    <a:pt x="581" y="262"/>
                  </a:cubicBezTo>
                  <a:cubicBezTo>
                    <a:pt x="614" y="262"/>
                    <a:pt x="647" y="263"/>
                    <a:pt x="680" y="264"/>
                  </a:cubicBezTo>
                  <a:cubicBezTo>
                    <a:pt x="1323" y="288"/>
                    <a:pt x="1965" y="300"/>
                    <a:pt x="2585" y="431"/>
                  </a:cubicBezTo>
                  <a:lnTo>
                    <a:pt x="2585" y="121"/>
                  </a:lnTo>
                  <a:cubicBezTo>
                    <a:pt x="2418" y="121"/>
                    <a:pt x="2251" y="137"/>
                    <a:pt x="2085" y="137"/>
                  </a:cubicBezTo>
                  <a:cubicBezTo>
                    <a:pt x="2001" y="137"/>
                    <a:pt x="1918" y="133"/>
                    <a:pt x="1834" y="121"/>
                  </a:cubicBezTo>
                  <a:cubicBezTo>
                    <a:pt x="1549" y="68"/>
                    <a:pt x="1276" y="1"/>
                    <a:pt x="100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96" name="Google Shape;5296;p32"/>
            <p:cNvSpPr/>
            <p:nvPr/>
          </p:nvSpPr>
          <p:spPr>
            <a:xfrm>
              <a:off x="6134975" y="3240100"/>
              <a:ext cx="43775" cy="11650"/>
            </a:xfrm>
            <a:custGeom>
              <a:avLst/>
              <a:gdLst/>
              <a:ahLst/>
              <a:cxnLst/>
              <a:rect l="l" t="t" r="r" b="b"/>
              <a:pathLst>
                <a:path w="1751" h="466" extrusionOk="0">
                  <a:moveTo>
                    <a:pt x="1538" y="358"/>
                  </a:moveTo>
                  <a:cubicBezTo>
                    <a:pt x="1538" y="358"/>
                    <a:pt x="1537" y="358"/>
                    <a:pt x="1537" y="358"/>
                  </a:cubicBezTo>
                  <a:cubicBezTo>
                    <a:pt x="1538" y="358"/>
                    <a:pt x="1538" y="358"/>
                    <a:pt x="1538" y="358"/>
                  </a:cubicBezTo>
                  <a:close/>
                  <a:moveTo>
                    <a:pt x="865" y="0"/>
                  </a:moveTo>
                  <a:cubicBezTo>
                    <a:pt x="723" y="0"/>
                    <a:pt x="582" y="10"/>
                    <a:pt x="441" y="25"/>
                  </a:cubicBezTo>
                  <a:cubicBezTo>
                    <a:pt x="346" y="191"/>
                    <a:pt x="96" y="120"/>
                    <a:pt x="1" y="299"/>
                  </a:cubicBezTo>
                  <a:cubicBezTo>
                    <a:pt x="477" y="358"/>
                    <a:pt x="977" y="406"/>
                    <a:pt x="1429" y="465"/>
                  </a:cubicBezTo>
                  <a:lnTo>
                    <a:pt x="1477" y="430"/>
                  </a:lnTo>
                  <a:lnTo>
                    <a:pt x="1489" y="394"/>
                  </a:lnTo>
                  <a:lnTo>
                    <a:pt x="1489" y="346"/>
                  </a:lnTo>
                  <a:cubicBezTo>
                    <a:pt x="1489" y="346"/>
                    <a:pt x="1537" y="356"/>
                    <a:pt x="1538" y="358"/>
                  </a:cubicBezTo>
                  <a:lnTo>
                    <a:pt x="1538" y="358"/>
                  </a:lnTo>
                  <a:cubicBezTo>
                    <a:pt x="1644" y="334"/>
                    <a:pt x="1715" y="274"/>
                    <a:pt x="1751" y="156"/>
                  </a:cubicBezTo>
                  <a:cubicBezTo>
                    <a:pt x="1467" y="42"/>
                    <a:pt x="1167" y="0"/>
                    <a:pt x="86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97" name="Google Shape;5297;p32"/>
            <p:cNvSpPr/>
            <p:nvPr/>
          </p:nvSpPr>
          <p:spPr>
            <a:xfrm>
              <a:off x="6171300" y="3243625"/>
              <a:ext cx="52100" cy="12425"/>
            </a:xfrm>
            <a:custGeom>
              <a:avLst/>
              <a:gdLst/>
              <a:ahLst/>
              <a:cxnLst/>
              <a:rect l="l" t="t" r="r" b="b"/>
              <a:pathLst>
                <a:path w="2084" h="497" extrusionOk="0">
                  <a:moveTo>
                    <a:pt x="640" y="1"/>
                  </a:moveTo>
                  <a:cubicBezTo>
                    <a:pt x="566" y="1"/>
                    <a:pt x="492" y="8"/>
                    <a:pt x="417" y="27"/>
                  </a:cubicBezTo>
                  <a:cubicBezTo>
                    <a:pt x="310" y="146"/>
                    <a:pt x="155" y="217"/>
                    <a:pt x="12" y="253"/>
                  </a:cubicBezTo>
                  <a:cubicBezTo>
                    <a:pt x="0" y="277"/>
                    <a:pt x="0" y="289"/>
                    <a:pt x="0" y="324"/>
                  </a:cubicBezTo>
                  <a:cubicBezTo>
                    <a:pt x="608" y="491"/>
                    <a:pt x="1227" y="443"/>
                    <a:pt x="1846" y="479"/>
                  </a:cubicBezTo>
                  <a:cubicBezTo>
                    <a:pt x="1876" y="491"/>
                    <a:pt x="1905" y="497"/>
                    <a:pt x="1935" y="497"/>
                  </a:cubicBezTo>
                  <a:cubicBezTo>
                    <a:pt x="1965" y="497"/>
                    <a:pt x="1995" y="491"/>
                    <a:pt x="2024" y="479"/>
                  </a:cubicBezTo>
                  <a:cubicBezTo>
                    <a:pt x="2084" y="205"/>
                    <a:pt x="1810" y="277"/>
                    <a:pt x="1703" y="181"/>
                  </a:cubicBezTo>
                  <a:cubicBezTo>
                    <a:pt x="1347" y="181"/>
                    <a:pt x="999" y="1"/>
                    <a:pt x="64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98" name="Google Shape;5298;p32"/>
            <p:cNvSpPr/>
            <p:nvPr/>
          </p:nvSpPr>
          <p:spPr>
            <a:xfrm>
              <a:off x="5651000" y="3034175"/>
              <a:ext cx="50325" cy="9800"/>
            </a:xfrm>
            <a:custGeom>
              <a:avLst/>
              <a:gdLst/>
              <a:ahLst/>
              <a:cxnLst/>
              <a:rect l="l" t="t" r="r" b="b"/>
              <a:pathLst>
                <a:path w="2013" h="392" extrusionOk="0">
                  <a:moveTo>
                    <a:pt x="865" y="0"/>
                  </a:moveTo>
                  <a:cubicBezTo>
                    <a:pt x="721" y="0"/>
                    <a:pt x="576" y="23"/>
                    <a:pt x="429" y="82"/>
                  </a:cubicBezTo>
                  <a:cubicBezTo>
                    <a:pt x="310" y="201"/>
                    <a:pt x="167" y="118"/>
                    <a:pt x="48" y="189"/>
                  </a:cubicBezTo>
                  <a:cubicBezTo>
                    <a:pt x="36" y="225"/>
                    <a:pt x="12" y="237"/>
                    <a:pt x="0" y="261"/>
                  </a:cubicBezTo>
                  <a:cubicBezTo>
                    <a:pt x="323" y="347"/>
                    <a:pt x="691" y="392"/>
                    <a:pt x="1039" y="392"/>
                  </a:cubicBezTo>
                  <a:cubicBezTo>
                    <a:pt x="1411" y="392"/>
                    <a:pt x="1761" y="341"/>
                    <a:pt x="2012" y="237"/>
                  </a:cubicBezTo>
                  <a:cubicBezTo>
                    <a:pt x="1615" y="159"/>
                    <a:pt x="1243" y="0"/>
                    <a:pt x="86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99" name="Google Shape;5299;p32"/>
            <p:cNvSpPr/>
            <p:nvPr/>
          </p:nvSpPr>
          <p:spPr>
            <a:xfrm>
              <a:off x="5731650" y="2984800"/>
              <a:ext cx="72350" cy="13725"/>
            </a:xfrm>
            <a:custGeom>
              <a:avLst/>
              <a:gdLst/>
              <a:ahLst/>
              <a:cxnLst/>
              <a:rect l="l" t="t" r="r" b="b"/>
              <a:pathLst>
                <a:path w="2894" h="549" extrusionOk="0">
                  <a:moveTo>
                    <a:pt x="483" y="0"/>
                  </a:moveTo>
                  <a:cubicBezTo>
                    <a:pt x="453" y="0"/>
                    <a:pt x="423" y="3"/>
                    <a:pt x="394" y="9"/>
                  </a:cubicBezTo>
                  <a:cubicBezTo>
                    <a:pt x="298" y="33"/>
                    <a:pt x="287" y="140"/>
                    <a:pt x="227" y="200"/>
                  </a:cubicBezTo>
                  <a:lnTo>
                    <a:pt x="84" y="200"/>
                  </a:lnTo>
                  <a:cubicBezTo>
                    <a:pt x="1" y="224"/>
                    <a:pt x="25" y="271"/>
                    <a:pt x="84" y="319"/>
                  </a:cubicBezTo>
                  <a:cubicBezTo>
                    <a:pt x="267" y="354"/>
                    <a:pt x="455" y="364"/>
                    <a:pt x="644" y="364"/>
                  </a:cubicBezTo>
                  <a:cubicBezTo>
                    <a:pt x="774" y="364"/>
                    <a:pt x="905" y="359"/>
                    <a:pt x="1037" y="355"/>
                  </a:cubicBezTo>
                  <a:cubicBezTo>
                    <a:pt x="1130" y="385"/>
                    <a:pt x="1226" y="392"/>
                    <a:pt x="1323" y="392"/>
                  </a:cubicBezTo>
                  <a:cubicBezTo>
                    <a:pt x="1422" y="392"/>
                    <a:pt x="1521" y="384"/>
                    <a:pt x="1620" y="384"/>
                  </a:cubicBezTo>
                  <a:cubicBezTo>
                    <a:pt x="1733" y="384"/>
                    <a:pt x="1845" y="394"/>
                    <a:pt x="1953" y="438"/>
                  </a:cubicBezTo>
                  <a:lnTo>
                    <a:pt x="1941" y="486"/>
                  </a:lnTo>
                  <a:cubicBezTo>
                    <a:pt x="2084" y="533"/>
                    <a:pt x="2221" y="548"/>
                    <a:pt x="2358" y="548"/>
                  </a:cubicBezTo>
                  <a:cubicBezTo>
                    <a:pt x="2495" y="548"/>
                    <a:pt x="2632" y="533"/>
                    <a:pt x="2775" y="521"/>
                  </a:cubicBezTo>
                  <a:cubicBezTo>
                    <a:pt x="2894" y="438"/>
                    <a:pt x="2894" y="331"/>
                    <a:pt x="2799" y="212"/>
                  </a:cubicBezTo>
                  <a:cubicBezTo>
                    <a:pt x="2715" y="200"/>
                    <a:pt x="2608" y="188"/>
                    <a:pt x="2525" y="164"/>
                  </a:cubicBezTo>
                  <a:cubicBezTo>
                    <a:pt x="2465" y="128"/>
                    <a:pt x="2418" y="93"/>
                    <a:pt x="2358" y="81"/>
                  </a:cubicBezTo>
                  <a:cubicBezTo>
                    <a:pt x="2239" y="57"/>
                    <a:pt x="2108" y="57"/>
                    <a:pt x="1989" y="57"/>
                  </a:cubicBezTo>
                  <a:lnTo>
                    <a:pt x="1179" y="57"/>
                  </a:lnTo>
                  <a:cubicBezTo>
                    <a:pt x="1132" y="60"/>
                    <a:pt x="1083" y="61"/>
                    <a:pt x="1035" y="61"/>
                  </a:cubicBezTo>
                  <a:cubicBezTo>
                    <a:pt x="877" y="61"/>
                    <a:pt x="718" y="46"/>
                    <a:pt x="572" y="9"/>
                  </a:cubicBezTo>
                  <a:cubicBezTo>
                    <a:pt x="542" y="3"/>
                    <a:pt x="513" y="0"/>
                    <a:pt x="48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00" name="Google Shape;5300;p32"/>
            <p:cNvSpPr/>
            <p:nvPr/>
          </p:nvSpPr>
          <p:spPr>
            <a:xfrm>
              <a:off x="5564075" y="3131250"/>
              <a:ext cx="42300" cy="14000"/>
            </a:xfrm>
            <a:custGeom>
              <a:avLst/>
              <a:gdLst/>
              <a:ahLst/>
              <a:cxnLst/>
              <a:rect l="l" t="t" r="r" b="b"/>
              <a:pathLst>
                <a:path w="1692" h="560" extrusionOk="0">
                  <a:moveTo>
                    <a:pt x="309" y="1"/>
                  </a:moveTo>
                  <a:cubicBezTo>
                    <a:pt x="276" y="1"/>
                    <a:pt x="241" y="5"/>
                    <a:pt x="203" y="9"/>
                  </a:cubicBezTo>
                  <a:cubicBezTo>
                    <a:pt x="72" y="81"/>
                    <a:pt x="1" y="176"/>
                    <a:pt x="36" y="319"/>
                  </a:cubicBezTo>
                  <a:cubicBezTo>
                    <a:pt x="390" y="450"/>
                    <a:pt x="749" y="559"/>
                    <a:pt x="1117" y="559"/>
                  </a:cubicBezTo>
                  <a:cubicBezTo>
                    <a:pt x="1283" y="559"/>
                    <a:pt x="1450" y="537"/>
                    <a:pt x="1620" y="485"/>
                  </a:cubicBezTo>
                  <a:cubicBezTo>
                    <a:pt x="1691" y="390"/>
                    <a:pt x="1691" y="283"/>
                    <a:pt x="1620" y="176"/>
                  </a:cubicBezTo>
                  <a:cubicBezTo>
                    <a:pt x="1286" y="128"/>
                    <a:pt x="953" y="116"/>
                    <a:pt x="620" y="69"/>
                  </a:cubicBezTo>
                  <a:cubicBezTo>
                    <a:pt x="620" y="69"/>
                    <a:pt x="608" y="81"/>
                    <a:pt x="572" y="104"/>
                  </a:cubicBezTo>
                  <a:cubicBezTo>
                    <a:pt x="566" y="107"/>
                    <a:pt x="559" y="109"/>
                    <a:pt x="550" y="109"/>
                  </a:cubicBezTo>
                  <a:cubicBezTo>
                    <a:pt x="526" y="109"/>
                    <a:pt x="495" y="96"/>
                    <a:pt x="477" y="69"/>
                  </a:cubicBezTo>
                  <a:cubicBezTo>
                    <a:pt x="423" y="15"/>
                    <a:pt x="369" y="1"/>
                    <a:pt x="30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01" name="Google Shape;5301;p32"/>
            <p:cNvSpPr/>
            <p:nvPr/>
          </p:nvSpPr>
          <p:spPr>
            <a:xfrm>
              <a:off x="5514375" y="3103400"/>
              <a:ext cx="43475" cy="14700"/>
            </a:xfrm>
            <a:custGeom>
              <a:avLst/>
              <a:gdLst/>
              <a:ahLst/>
              <a:cxnLst/>
              <a:rect l="l" t="t" r="r" b="b"/>
              <a:pathLst>
                <a:path w="1739" h="588" extrusionOk="0">
                  <a:moveTo>
                    <a:pt x="925" y="1"/>
                  </a:moveTo>
                  <a:cubicBezTo>
                    <a:pt x="623" y="1"/>
                    <a:pt x="319" y="64"/>
                    <a:pt x="12" y="171"/>
                  </a:cubicBezTo>
                  <a:cubicBezTo>
                    <a:pt x="66" y="255"/>
                    <a:pt x="119" y="283"/>
                    <a:pt x="173" y="283"/>
                  </a:cubicBezTo>
                  <a:cubicBezTo>
                    <a:pt x="264" y="283"/>
                    <a:pt x="356" y="205"/>
                    <a:pt x="453" y="183"/>
                  </a:cubicBezTo>
                  <a:cubicBezTo>
                    <a:pt x="524" y="230"/>
                    <a:pt x="560" y="278"/>
                    <a:pt x="453" y="302"/>
                  </a:cubicBezTo>
                  <a:cubicBezTo>
                    <a:pt x="357" y="504"/>
                    <a:pt x="119" y="445"/>
                    <a:pt x="0" y="587"/>
                  </a:cubicBezTo>
                  <a:lnTo>
                    <a:pt x="1048" y="587"/>
                  </a:lnTo>
                  <a:cubicBezTo>
                    <a:pt x="1167" y="397"/>
                    <a:pt x="1381" y="349"/>
                    <a:pt x="1596" y="290"/>
                  </a:cubicBezTo>
                  <a:cubicBezTo>
                    <a:pt x="1655" y="266"/>
                    <a:pt x="1703" y="218"/>
                    <a:pt x="1739" y="171"/>
                  </a:cubicBezTo>
                  <a:cubicBezTo>
                    <a:pt x="1468" y="52"/>
                    <a:pt x="1197" y="1"/>
                    <a:pt x="92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02" name="Google Shape;5302;p32"/>
            <p:cNvSpPr/>
            <p:nvPr/>
          </p:nvSpPr>
          <p:spPr>
            <a:xfrm>
              <a:off x="5387275" y="3014200"/>
              <a:ext cx="39600" cy="10725"/>
            </a:xfrm>
            <a:custGeom>
              <a:avLst/>
              <a:gdLst/>
              <a:ahLst/>
              <a:cxnLst/>
              <a:rect l="l" t="t" r="r" b="b"/>
              <a:pathLst>
                <a:path w="1584" h="429" extrusionOk="0">
                  <a:moveTo>
                    <a:pt x="929" y="0"/>
                  </a:moveTo>
                  <a:cubicBezTo>
                    <a:pt x="808" y="69"/>
                    <a:pt x="686" y="94"/>
                    <a:pt x="565" y="94"/>
                  </a:cubicBezTo>
                  <a:cubicBezTo>
                    <a:pt x="436" y="94"/>
                    <a:pt x="307" y="66"/>
                    <a:pt x="179" y="36"/>
                  </a:cubicBezTo>
                  <a:cubicBezTo>
                    <a:pt x="84" y="107"/>
                    <a:pt x="0" y="167"/>
                    <a:pt x="72" y="298"/>
                  </a:cubicBezTo>
                  <a:cubicBezTo>
                    <a:pt x="304" y="405"/>
                    <a:pt x="542" y="429"/>
                    <a:pt x="782" y="429"/>
                  </a:cubicBezTo>
                  <a:cubicBezTo>
                    <a:pt x="973" y="429"/>
                    <a:pt x="1166" y="414"/>
                    <a:pt x="1357" y="414"/>
                  </a:cubicBezTo>
                  <a:cubicBezTo>
                    <a:pt x="1405" y="414"/>
                    <a:pt x="1453" y="414"/>
                    <a:pt x="1500" y="417"/>
                  </a:cubicBezTo>
                  <a:cubicBezTo>
                    <a:pt x="1584" y="334"/>
                    <a:pt x="1584" y="238"/>
                    <a:pt x="1500" y="155"/>
                  </a:cubicBezTo>
                  <a:cubicBezTo>
                    <a:pt x="1310" y="95"/>
                    <a:pt x="1131" y="48"/>
                    <a:pt x="92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03" name="Google Shape;5303;p32"/>
            <p:cNvSpPr/>
            <p:nvPr/>
          </p:nvSpPr>
          <p:spPr>
            <a:xfrm>
              <a:off x="5558425" y="3082050"/>
              <a:ext cx="47350" cy="8675"/>
            </a:xfrm>
            <a:custGeom>
              <a:avLst/>
              <a:gdLst/>
              <a:ahLst/>
              <a:cxnLst/>
              <a:rect l="l" t="t" r="r" b="b"/>
              <a:pathLst>
                <a:path w="1894" h="347" extrusionOk="0">
                  <a:moveTo>
                    <a:pt x="777" y="1"/>
                  </a:moveTo>
                  <a:cubicBezTo>
                    <a:pt x="447" y="1"/>
                    <a:pt x="173" y="48"/>
                    <a:pt x="0" y="144"/>
                  </a:cubicBezTo>
                  <a:cubicBezTo>
                    <a:pt x="433" y="331"/>
                    <a:pt x="850" y="347"/>
                    <a:pt x="1277" y="347"/>
                  </a:cubicBezTo>
                  <a:cubicBezTo>
                    <a:pt x="1367" y="347"/>
                    <a:pt x="1457" y="346"/>
                    <a:pt x="1548" y="346"/>
                  </a:cubicBezTo>
                  <a:cubicBezTo>
                    <a:pt x="1608" y="191"/>
                    <a:pt x="1751" y="179"/>
                    <a:pt x="1893" y="144"/>
                  </a:cubicBezTo>
                  <a:cubicBezTo>
                    <a:pt x="1495" y="48"/>
                    <a:pt x="1108" y="1"/>
                    <a:pt x="77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04" name="Google Shape;5304;p32"/>
            <p:cNvSpPr/>
            <p:nvPr/>
          </p:nvSpPr>
          <p:spPr>
            <a:xfrm>
              <a:off x="5855175" y="2996925"/>
              <a:ext cx="7475" cy="75325"/>
            </a:xfrm>
            <a:custGeom>
              <a:avLst/>
              <a:gdLst/>
              <a:ahLst/>
              <a:cxnLst/>
              <a:rect l="l" t="t" r="r" b="b"/>
              <a:pathLst>
                <a:path w="299" h="3013" extrusionOk="0">
                  <a:moveTo>
                    <a:pt x="287" y="1"/>
                  </a:moveTo>
                  <a:cubicBezTo>
                    <a:pt x="168" y="1"/>
                    <a:pt x="60" y="48"/>
                    <a:pt x="1" y="167"/>
                  </a:cubicBezTo>
                  <a:cubicBezTo>
                    <a:pt x="168" y="382"/>
                    <a:pt x="144" y="655"/>
                    <a:pt x="144" y="917"/>
                  </a:cubicBezTo>
                  <a:cubicBezTo>
                    <a:pt x="156" y="1453"/>
                    <a:pt x="156" y="1977"/>
                    <a:pt x="156" y="2501"/>
                  </a:cubicBezTo>
                  <a:cubicBezTo>
                    <a:pt x="156" y="2679"/>
                    <a:pt x="120" y="2882"/>
                    <a:pt x="299" y="3013"/>
                  </a:cubicBezTo>
                  <a:cubicBezTo>
                    <a:pt x="299" y="2013"/>
                    <a:pt x="287" y="1013"/>
                    <a:pt x="28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05" name="Google Shape;5305;p32"/>
            <p:cNvSpPr/>
            <p:nvPr/>
          </p:nvSpPr>
          <p:spPr>
            <a:xfrm>
              <a:off x="5898350" y="3148675"/>
              <a:ext cx="42875" cy="12575"/>
            </a:xfrm>
            <a:custGeom>
              <a:avLst/>
              <a:gdLst/>
              <a:ahLst/>
              <a:cxnLst/>
              <a:rect l="l" t="t" r="r" b="b"/>
              <a:pathLst>
                <a:path w="1715" h="503" extrusionOk="0">
                  <a:moveTo>
                    <a:pt x="445" y="1"/>
                  </a:moveTo>
                  <a:cubicBezTo>
                    <a:pt x="300" y="1"/>
                    <a:pt x="153" y="36"/>
                    <a:pt x="0" y="134"/>
                  </a:cubicBezTo>
                  <a:cubicBezTo>
                    <a:pt x="48" y="229"/>
                    <a:pt x="107" y="300"/>
                    <a:pt x="155" y="384"/>
                  </a:cubicBezTo>
                  <a:cubicBezTo>
                    <a:pt x="655" y="491"/>
                    <a:pt x="1191" y="491"/>
                    <a:pt x="1715" y="503"/>
                  </a:cubicBezTo>
                  <a:cubicBezTo>
                    <a:pt x="1667" y="419"/>
                    <a:pt x="1631" y="348"/>
                    <a:pt x="1584" y="253"/>
                  </a:cubicBezTo>
                  <a:cubicBezTo>
                    <a:pt x="1194" y="253"/>
                    <a:pt x="830" y="1"/>
                    <a:pt x="44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06" name="Google Shape;5306;p32"/>
            <p:cNvSpPr/>
            <p:nvPr/>
          </p:nvSpPr>
          <p:spPr>
            <a:xfrm>
              <a:off x="5254800" y="3006575"/>
              <a:ext cx="23550" cy="32650"/>
            </a:xfrm>
            <a:custGeom>
              <a:avLst/>
              <a:gdLst/>
              <a:ahLst/>
              <a:cxnLst/>
              <a:rect l="l" t="t" r="r" b="b"/>
              <a:pathLst>
                <a:path w="942" h="1306" extrusionOk="0">
                  <a:moveTo>
                    <a:pt x="297" y="0"/>
                  </a:moveTo>
                  <a:cubicBezTo>
                    <a:pt x="267" y="0"/>
                    <a:pt x="232" y="9"/>
                    <a:pt x="191" y="31"/>
                  </a:cubicBezTo>
                  <a:cubicBezTo>
                    <a:pt x="13" y="269"/>
                    <a:pt x="1" y="508"/>
                    <a:pt x="191" y="746"/>
                  </a:cubicBezTo>
                  <a:cubicBezTo>
                    <a:pt x="382" y="1008"/>
                    <a:pt x="549" y="1293"/>
                    <a:pt x="942" y="1305"/>
                  </a:cubicBezTo>
                  <a:cubicBezTo>
                    <a:pt x="727" y="1127"/>
                    <a:pt x="775" y="936"/>
                    <a:pt x="918" y="746"/>
                  </a:cubicBezTo>
                  <a:lnTo>
                    <a:pt x="918" y="627"/>
                  </a:lnTo>
                  <a:cubicBezTo>
                    <a:pt x="858" y="531"/>
                    <a:pt x="763" y="484"/>
                    <a:pt x="656" y="412"/>
                  </a:cubicBezTo>
                  <a:cubicBezTo>
                    <a:pt x="572" y="353"/>
                    <a:pt x="537" y="281"/>
                    <a:pt x="501" y="198"/>
                  </a:cubicBezTo>
                  <a:cubicBezTo>
                    <a:pt x="446" y="106"/>
                    <a:pt x="398" y="0"/>
                    <a:pt x="29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07" name="Google Shape;5307;p32"/>
            <p:cNvSpPr/>
            <p:nvPr/>
          </p:nvSpPr>
          <p:spPr>
            <a:xfrm>
              <a:off x="5606050" y="3032000"/>
              <a:ext cx="46150" cy="8700"/>
            </a:xfrm>
            <a:custGeom>
              <a:avLst/>
              <a:gdLst/>
              <a:ahLst/>
              <a:cxnLst/>
              <a:rect l="l" t="t" r="r" b="b"/>
              <a:pathLst>
                <a:path w="1846" h="348" extrusionOk="0">
                  <a:moveTo>
                    <a:pt x="1057" y="1"/>
                  </a:moveTo>
                  <a:cubicBezTo>
                    <a:pt x="824" y="1"/>
                    <a:pt x="589" y="27"/>
                    <a:pt x="358" y="38"/>
                  </a:cubicBezTo>
                  <a:cubicBezTo>
                    <a:pt x="358" y="47"/>
                    <a:pt x="352" y="55"/>
                    <a:pt x="335" y="55"/>
                  </a:cubicBezTo>
                  <a:cubicBezTo>
                    <a:pt x="329" y="55"/>
                    <a:pt x="320" y="54"/>
                    <a:pt x="310" y="50"/>
                  </a:cubicBezTo>
                  <a:cubicBezTo>
                    <a:pt x="286" y="50"/>
                    <a:pt x="250" y="38"/>
                    <a:pt x="215" y="14"/>
                  </a:cubicBezTo>
                  <a:lnTo>
                    <a:pt x="72" y="14"/>
                  </a:lnTo>
                  <a:cubicBezTo>
                    <a:pt x="0" y="62"/>
                    <a:pt x="0" y="110"/>
                    <a:pt x="72" y="169"/>
                  </a:cubicBezTo>
                  <a:cubicBezTo>
                    <a:pt x="631" y="348"/>
                    <a:pt x="1215" y="288"/>
                    <a:pt x="1798" y="324"/>
                  </a:cubicBezTo>
                  <a:lnTo>
                    <a:pt x="1798" y="264"/>
                  </a:lnTo>
                  <a:cubicBezTo>
                    <a:pt x="1846" y="217"/>
                    <a:pt x="1846" y="169"/>
                    <a:pt x="1786" y="133"/>
                  </a:cubicBezTo>
                  <a:cubicBezTo>
                    <a:pt x="1548" y="30"/>
                    <a:pt x="1303" y="1"/>
                    <a:pt x="105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08" name="Google Shape;5308;p32"/>
            <p:cNvSpPr/>
            <p:nvPr/>
          </p:nvSpPr>
          <p:spPr>
            <a:xfrm>
              <a:off x="5682550" y="3204400"/>
              <a:ext cx="41700" cy="15350"/>
            </a:xfrm>
            <a:custGeom>
              <a:avLst/>
              <a:gdLst/>
              <a:ahLst/>
              <a:cxnLst/>
              <a:rect l="l" t="t" r="r" b="b"/>
              <a:pathLst>
                <a:path w="1668" h="614" extrusionOk="0">
                  <a:moveTo>
                    <a:pt x="619" y="0"/>
                  </a:moveTo>
                  <a:cubicBezTo>
                    <a:pt x="596" y="12"/>
                    <a:pt x="572" y="36"/>
                    <a:pt x="560" y="48"/>
                  </a:cubicBezTo>
                  <a:cubicBezTo>
                    <a:pt x="453" y="107"/>
                    <a:pt x="334" y="84"/>
                    <a:pt x="226" y="95"/>
                  </a:cubicBezTo>
                  <a:cubicBezTo>
                    <a:pt x="167" y="95"/>
                    <a:pt x="107" y="107"/>
                    <a:pt x="60" y="143"/>
                  </a:cubicBezTo>
                  <a:cubicBezTo>
                    <a:pt x="48" y="155"/>
                    <a:pt x="24" y="167"/>
                    <a:pt x="0" y="203"/>
                  </a:cubicBezTo>
                  <a:cubicBezTo>
                    <a:pt x="36" y="393"/>
                    <a:pt x="179" y="441"/>
                    <a:pt x="334" y="476"/>
                  </a:cubicBezTo>
                  <a:cubicBezTo>
                    <a:pt x="600" y="512"/>
                    <a:pt x="866" y="614"/>
                    <a:pt x="1143" y="614"/>
                  </a:cubicBezTo>
                  <a:cubicBezTo>
                    <a:pt x="1237" y="614"/>
                    <a:pt x="1332" y="602"/>
                    <a:pt x="1429" y="572"/>
                  </a:cubicBezTo>
                  <a:cubicBezTo>
                    <a:pt x="1667" y="453"/>
                    <a:pt x="1655" y="298"/>
                    <a:pt x="1465" y="155"/>
                  </a:cubicBezTo>
                  <a:cubicBezTo>
                    <a:pt x="1191" y="0"/>
                    <a:pt x="917" y="0"/>
                    <a:pt x="61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09" name="Google Shape;5309;p32"/>
            <p:cNvSpPr/>
            <p:nvPr/>
          </p:nvSpPr>
          <p:spPr>
            <a:xfrm>
              <a:off x="6045375" y="3189975"/>
              <a:ext cx="54800" cy="7900"/>
            </a:xfrm>
            <a:custGeom>
              <a:avLst/>
              <a:gdLst/>
              <a:ahLst/>
              <a:cxnLst/>
              <a:rect l="l" t="t" r="r" b="b"/>
              <a:pathLst>
                <a:path w="2192" h="316" extrusionOk="0">
                  <a:moveTo>
                    <a:pt x="1558" y="1"/>
                  </a:moveTo>
                  <a:cubicBezTo>
                    <a:pt x="1426" y="1"/>
                    <a:pt x="1292" y="9"/>
                    <a:pt x="1160" y="9"/>
                  </a:cubicBezTo>
                  <a:cubicBezTo>
                    <a:pt x="1115" y="9"/>
                    <a:pt x="1070" y="8"/>
                    <a:pt x="1025" y="6"/>
                  </a:cubicBezTo>
                  <a:cubicBezTo>
                    <a:pt x="891" y="128"/>
                    <a:pt x="741" y="156"/>
                    <a:pt x="585" y="156"/>
                  </a:cubicBezTo>
                  <a:cubicBezTo>
                    <a:pt x="462" y="156"/>
                    <a:pt x="335" y="139"/>
                    <a:pt x="210" y="139"/>
                  </a:cubicBezTo>
                  <a:cubicBezTo>
                    <a:pt x="139" y="139"/>
                    <a:pt x="69" y="144"/>
                    <a:pt x="1" y="160"/>
                  </a:cubicBezTo>
                  <a:cubicBezTo>
                    <a:pt x="308" y="289"/>
                    <a:pt x="624" y="302"/>
                    <a:pt x="938" y="302"/>
                  </a:cubicBezTo>
                  <a:cubicBezTo>
                    <a:pt x="1016" y="302"/>
                    <a:pt x="1095" y="301"/>
                    <a:pt x="1173" y="301"/>
                  </a:cubicBezTo>
                  <a:cubicBezTo>
                    <a:pt x="1303" y="301"/>
                    <a:pt x="1433" y="303"/>
                    <a:pt x="1561" y="315"/>
                  </a:cubicBezTo>
                  <a:cubicBezTo>
                    <a:pt x="1668" y="303"/>
                    <a:pt x="1787" y="303"/>
                    <a:pt x="1894" y="280"/>
                  </a:cubicBezTo>
                  <a:cubicBezTo>
                    <a:pt x="1965" y="196"/>
                    <a:pt x="2120" y="268"/>
                    <a:pt x="2192" y="149"/>
                  </a:cubicBezTo>
                  <a:cubicBezTo>
                    <a:pt x="1989" y="24"/>
                    <a:pt x="1775" y="1"/>
                    <a:pt x="155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10" name="Google Shape;5310;p32"/>
            <p:cNvSpPr/>
            <p:nvPr/>
          </p:nvSpPr>
          <p:spPr>
            <a:xfrm>
              <a:off x="5561700" y="3162725"/>
              <a:ext cx="30900" cy="17100"/>
            </a:xfrm>
            <a:custGeom>
              <a:avLst/>
              <a:gdLst/>
              <a:ahLst/>
              <a:cxnLst/>
              <a:rect l="l" t="t" r="r" b="b"/>
              <a:pathLst>
                <a:path w="1236" h="684" extrusionOk="0">
                  <a:moveTo>
                    <a:pt x="107" y="0"/>
                  </a:moveTo>
                  <a:cubicBezTo>
                    <a:pt x="60" y="48"/>
                    <a:pt x="12" y="107"/>
                    <a:pt x="0" y="179"/>
                  </a:cubicBezTo>
                  <a:cubicBezTo>
                    <a:pt x="0" y="262"/>
                    <a:pt x="0" y="322"/>
                    <a:pt x="12" y="393"/>
                  </a:cubicBezTo>
                  <a:cubicBezTo>
                    <a:pt x="48" y="465"/>
                    <a:pt x="72" y="524"/>
                    <a:pt x="131" y="572"/>
                  </a:cubicBezTo>
                  <a:cubicBezTo>
                    <a:pt x="260" y="642"/>
                    <a:pt x="383" y="683"/>
                    <a:pt x="500" y="683"/>
                  </a:cubicBezTo>
                  <a:cubicBezTo>
                    <a:pt x="621" y="683"/>
                    <a:pt x="737" y="639"/>
                    <a:pt x="846" y="536"/>
                  </a:cubicBezTo>
                  <a:cubicBezTo>
                    <a:pt x="893" y="500"/>
                    <a:pt x="929" y="453"/>
                    <a:pt x="965" y="405"/>
                  </a:cubicBezTo>
                  <a:cubicBezTo>
                    <a:pt x="993" y="409"/>
                    <a:pt x="1019" y="411"/>
                    <a:pt x="1041" y="411"/>
                  </a:cubicBezTo>
                  <a:cubicBezTo>
                    <a:pt x="1235" y="411"/>
                    <a:pt x="1215" y="279"/>
                    <a:pt x="1119" y="119"/>
                  </a:cubicBezTo>
                  <a:cubicBezTo>
                    <a:pt x="774" y="107"/>
                    <a:pt x="429" y="119"/>
                    <a:pt x="10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11" name="Google Shape;5311;p32"/>
            <p:cNvSpPr/>
            <p:nvPr/>
          </p:nvSpPr>
          <p:spPr>
            <a:xfrm>
              <a:off x="5695950" y="3074600"/>
              <a:ext cx="43175" cy="10900"/>
            </a:xfrm>
            <a:custGeom>
              <a:avLst/>
              <a:gdLst/>
              <a:ahLst/>
              <a:cxnLst/>
              <a:rect l="l" t="t" r="r" b="b"/>
              <a:pathLst>
                <a:path w="1727" h="436" extrusionOk="0">
                  <a:moveTo>
                    <a:pt x="101" y="1"/>
                  </a:moveTo>
                  <a:cubicBezTo>
                    <a:pt x="87" y="1"/>
                    <a:pt x="73" y="1"/>
                    <a:pt x="60" y="1"/>
                  </a:cubicBezTo>
                  <a:cubicBezTo>
                    <a:pt x="0" y="49"/>
                    <a:pt x="0" y="96"/>
                    <a:pt x="60" y="156"/>
                  </a:cubicBezTo>
                  <a:cubicBezTo>
                    <a:pt x="525" y="315"/>
                    <a:pt x="981" y="436"/>
                    <a:pt x="1461" y="436"/>
                  </a:cubicBezTo>
                  <a:cubicBezTo>
                    <a:pt x="1521" y="436"/>
                    <a:pt x="1582" y="434"/>
                    <a:pt x="1643" y="430"/>
                  </a:cubicBezTo>
                  <a:cubicBezTo>
                    <a:pt x="1726" y="358"/>
                    <a:pt x="1726" y="287"/>
                    <a:pt x="1631" y="215"/>
                  </a:cubicBezTo>
                  <a:cubicBezTo>
                    <a:pt x="1121" y="215"/>
                    <a:pt x="622" y="1"/>
                    <a:pt x="10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12" name="Google Shape;5312;p32"/>
            <p:cNvSpPr/>
            <p:nvPr/>
          </p:nvSpPr>
          <p:spPr>
            <a:xfrm>
              <a:off x="6012350" y="3250125"/>
              <a:ext cx="44375" cy="15275"/>
            </a:xfrm>
            <a:custGeom>
              <a:avLst/>
              <a:gdLst/>
              <a:ahLst/>
              <a:cxnLst/>
              <a:rect l="l" t="t" r="r" b="b"/>
              <a:pathLst>
                <a:path w="1775" h="611" extrusionOk="0">
                  <a:moveTo>
                    <a:pt x="131" y="0"/>
                  </a:moveTo>
                  <a:cubicBezTo>
                    <a:pt x="100" y="0"/>
                    <a:pt x="68" y="6"/>
                    <a:pt x="36" y="17"/>
                  </a:cubicBezTo>
                  <a:cubicBezTo>
                    <a:pt x="12" y="76"/>
                    <a:pt x="0" y="148"/>
                    <a:pt x="24" y="207"/>
                  </a:cubicBezTo>
                  <a:cubicBezTo>
                    <a:pt x="119" y="314"/>
                    <a:pt x="227" y="386"/>
                    <a:pt x="358" y="433"/>
                  </a:cubicBezTo>
                  <a:cubicBezTo>
                    <a:pt x="441" y="469"/>
                    <a:pt x="536" y="481"/>
                    <a:pt x="643" y="493"/>
                  </a:cubicBezTo>
                  <a:cubicBezTo>
                    <a:pt x="834" y="493"/>
                    <a:pt x="1012" y="529"/>
                    <a:pt x="1203" y="588"/>
                  </a:cubicBezTo>
                  <a:cubicBezTo>
                    <a:pt x="1275" y="601"/>
                    <a:pt x="1350" y="611"/>
                    <a:pt x="1425" y="611"/>
                  </a:cubicBezTo>
                  <a:cubicBezTo>
                    <a:pt x="1487" y="611"/>
                    <a:pt x="1549" y="604"/>
                    <a:pt x="1608" y="588"/>
                  </a:cubicBezTo>
                  <a:cubicBezTo>
                    <a:pt x="1667" y="552"/>
                    <a:pt x="1727" y="529"/>
                    <a:pt x="1774" y="469"/>
                  </a:cubicBezTo>
                  <a:lnTo>
                    <a:pt x="1774" y="410"/>
                  </a:lnTo>
                  <a:lnTo>
                    <a:pt x="1774" y="350"/>
                  </a:lnTo>
                  <a:cubicBezTo>
                    <a:pt x="1751" y="255"/>
                    <a:pt x="1667" y="243"/>
                    <a:pt x="1632" y="219"/>
                  </a:cubicBezTo>
                  <a:cubicBezTo>
                    <a:pt x="1616" y="187"/>
                    <a:pt x="1594" y="177"/>
                    <a:pt x="1568" y="177"/>
                  </a:cubicBezTo>
                  <a:cubicBezTo>
                    <a:pt x="1555" y="177"/>
                    <a:pt x="1540" y="179"/>
                    <a:pt x="1524" y="183"/>
                  </a:cubicBezTo>
                  <a:cubicBezTo>
                    <a:pt x="1334" y="76"/>
                    <a:pt x="1108" y="171"/>
                    <a:pt x="917" y="76"/>
                  </a:cubicBezTo>
                  <a:cubicBezTo>
                    <a:pt x="774" y="31"/>
                    <a:pt x="635" y="14"/>
                    <a:pt x="492" y="14"/>
                  </a:cubicBezTo>
                  <a:cubicBezTo>
                    <a:pt x="410" y="14"/>
                    <a:pt x="326" y="20"/>
                    <a:pt x="238" y="29"/>
                  </a:cubicBezTo>
                  <a:cubicBezTo>
                    <a:pt x="206" y="9"/>
                    <a:pt x="169"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13" name="Google Shape;5313;p32"/>
            <p:cNvSpPr/>
            <p:nvPr/>
          </p:nvSpPr>
          <p:spPr>
            <a:xfrm>
              <a:off x="5553950" y="3027000"/>
              <a:ext cx="40225" cy="9250"/>
            </a:xfrm>
            <a:custGeom>
              <a:avLst/>
              <a:gdLst/>
              <a:ahLst/>
              <a:cxnLst/>
              <a:rect l="l" t="t" r="r" b="b"/>
              <a:pathLst>
                <a:path w="1609" h="370" extrusionOk="0">
                  <a:moveTo>
                    <a:pt x="809" y="0"/>
                  </a:moveTo>
                  <a:cubicBezTo>
                    <a:pt x="539" y="0"/>
                    <a:pt x="269" y="60"/>
                    <a:pt x="1" y="167"/>
                  </a:cubicBezTo>
                  <a:cubicBezTo>
                    <a:pt x="351" y="187"/>
                    <a:pt x="665" y="359"/>
                    <a:pt x="1013" y="359"/>
                  </a:cubicBezTo>
                  <a:cubicBezTo>
                    <a:pt x="1068" y="359"/>
                    <a:pt x="1123" y="355"/>
                    <a:pt x="1179" y="345"/>
                  </a:cubicBezTo>
                  <a:cubicBezTo>
                    <a:pt x="1299" y="226"/>
                    <a:pt x="1501" y="369"/>
                    <a:pt x="1608" y="191"/>
                  </a:cubicBezTo>
                  <a:cubicBezTo>
                    <a:pt x="1346" y="60"/>
                    <a:pt x="1078" y="0"/>
                    <a:pt x="80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14" name="Google Shape;5314;p32"/>
            <p:cNvSpPr/>
            <p:nvPr/>
          </p:nvSpPr>
          <p:spPr>
            <a:xfrm>
              <a:off x="6142125" y="3201100"/>
              <a:ext cx="42250" cy="9900"/>
            </a:xfrm>
            <a:custGeom>
              <a:avLst/>
              <a:gdLst/>
              <a:ahLst/>
              <a:cxnLst/>
              <a:rect l="l" t="t" r="r" b="b"/>
              <a:pathLst>
                <a:path w="1690" h="396" extrusionOk="0">
                  <a:moveTo>
                    <a:pt x="889" y="1"/>
                  </a:moveTo>
                  <a:cubicBezTo>
                    <a:pt x="883" y="1"/>
                    <a:pt x="876" y="1"/>
                    <a:pt x="870" y="1"/>
                  </a:cubicBezTo>
                  <a:cubicBezTo>
                    <a:pt x="754" y="134"/>
                    <a:pt x="613" y="161"/>
                    <a:pt x="466" y="161"/>
                  </a:cubicBezTo>
                  <a:cubicBezTo>
                    <a:pt x="370" y="161"/>
                    <a:pt x="272" y="149"/>
                    <a:pt x="176" y="149"/>
                  </a:cubicBezTo>
                  <a:cubicBezTo>
                    <a:pt x="116" y="149"/>
                    <a:pt x="57" y="154"/>
                    <a:pt x="0" y="168"/>
                  </a:cubicBezTo>
                  <a:cubicBezTo>
                    <a:pt x="489" y="358"/>
                    <a:pt x="1001" y="335"/>
                    <a:pt x="1501" y="394"/>
                  </a:cubicBezTo>
                  <a:cubicBezTo>
                    <a:pt x="1511" y="395"/>
                    <a:pt x="1522" y="396"/>
                    <a:pt x="1532" y="396"/>
                  </a:cubicBezTo>
                  <a:cubicBezTo>
                    <a:pt x="1623" y="396"/>
                    <a:pt x="1690" y="347"/>
                    <a:pt x="1679" y="239"/>
                  </a:cubicBezTo>
                  <a:cubicBezTo>
                    <a:pt x="1669" y="154"/>
                    <a:pt x="1601" y="69"/>
                    <a:pt x="1518" y="69"/>
                  </a:cubicBezTo>
                  <a:cubicBezTo>
                    <a:pt x="1509" y="69"/>
                    <a:pt x="1499" y="70"/>
                    <a:pt x="1489" y="73"/>
                  </a:cubicBezTo>
                  <a:cubicBezTo>
                    <a:pt x="1438" y="93"/>
                    <a:pt x="1390" y="101"/>
                    <a:pt x="1345" y="101"/>
                  </a:cubicBezTo>
                  <a:cubicBezTo>
                    <a:pt x="1181" y="101"/>
                    <a:pt x="1041" y="1"/>
                    <a:pt x="88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15" name="Google Shape;5315;p32"/>
            <p:cNvSpPr/>
            <p:nvPr/>
          </p:nvSpPr>
          <p:spPr>
            <a:xfrm>
              <a:off x="5491450" y="3153125"/>
              <a:ext cx="37825" cy="16525"/>
            </a:xfrm>
            <a:custGeom>
              <a:avLst/>
              <a:gdLst/>
              <a:ahLst/>
              <a:cxnLst/>
              <a:rect l="l" t="t" r="r" b="b"/>
              <a:pathLst>
                <a:path w="1513" h="661" extrusionOk="0">
                  <a:moveTo>
                    <a:pt x="289" y="0"/>
                  </a:moveTo>
                  <a:cubicBezTo>
                    <a:pt x="221" y="0"/>
                    <a:pt x="149" y="15"/>
                    <a:pt x="72" y="27"/>
                  </a:cubicBezTo>
                  <a:cubicBezTo>
                    <a:pt x="12" y="87"/>
                    <a:pt x="0" y="170"/>
                    <a:pt x="12" y="241"/>
                  </a:cubicBezTo>
                  <a:cubicBezTo>
                    <a:pt x="24" y="313"/>
                    <a:pt x="72" y="372"/>
                    <a:pt x="119" y="432"/>
                  </a:cubicBezTo>
                  <a:cubicBezTo>
                    <a:pt x="143" y="468"/>
                    <a:pt x="179" y="480"/>
                    <a:pt x="203" y="503"/>
                  </a:cubicBezTo>
                  <a:cubicBezTo>
                    <a:pt x="262" y="551"/>
                    <a:pt x="322" y="575"/>
                    <a:pt x="405" y="611"/>
                  </a:cubicBezTo>
                  <a:cubicBezTo>
                    <a:pt x="523" y="643"/>
                    <a:pt x="638" y="660"/>
                    <a:pt x="753" y="660"/>
                  </a:cubicBezTo>
                  <a:cubicBezTo>
                    <a:pt x="894" y="660"/>
                    <a:pt x="1035" y="634"/>
                    <a:pt x="1179" y="575"/>
                  </a:cubicBezTo>
                  <a:cubicBezTo>
                    <a:pt x="1513" y="313"/>
                    <a:pt x="1382" y="182"/>
                    <a:pt x="1060" y="75"/>
                  </a:cubicBezTo>
                  <a:cubicBezTo>
                    <a:pt x="1048" y="71"/>
                    <a:pt x="1035" y="69"/>
                    <a:pt x="1021" y="69"/>
                  </a:cubicBezTo>
                  <a:cubicBezTo>
                    <a:pt x="994" y="69"/>
                    <a:pt x="965" y="75"/>
                    <a:pt x="941" y="75"/>
                  </a:cubicBezTo>
                  <a:cubicBezTo>
                    <a:pt x="917" y="93"/>
                    <a:pt x="890" y="102"/>
                    <a:pt x="861" y="102"/>
                  </a:cubicBezTo>
                  <a:cubicBezTo>
                    <a:pt x="831" y="102"/>
                    <a:pt x="798" y="93"/>
                    <a:pt x="762" y="75"/>
                  </a:cubicBezTo>
                  <a:lnTo>
                    <a:pt x="643" y="75"/>
                  </a:lnTo>
                  <a:cubicBezTo>
                    <a:pt x="614" y="99"/>
                    <a:pt x="587" y="110"/>
                    <a:pt x="560" y="110"/>
                  </a:cubicBezTo>
                  <a:cubicBezTo>
                    <a:pt x="533" y="110"/>
                    <a:pt x="506" y="99"/>
                    <a:pt x="477" y="75"/>
                  </a:cubicBezTo>
                  <a:lnTo>
                    <a:pt x="489" y="63"/>
                  </a:lnTo>
                  <a:cubicBezTo>
                    <a:pt x="423" y="15"/>
                    <a:pt x="358" y="0"/>
                    <a:pt x="28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16" name="Google Shape;5316;p32"/>
            <p:cNvSpPr/>
            <p:nvPr/>
          </p:nvSpPr>
          <p:spPr>
            <a:xfrm>
              <a:off x="5595925" y="3169450"/>
              <a:ext cx="29750" cy="12650"/>
            </a:xfrm>
            <a:custGeom>
              <a:avLst/>
              <a:gdLst/>
              <a:ahLst/>
              <a:cxnLst/>
              <a:rect l="l" t="t" r="r" b="b"/>
              <a:pathLst>
                <a:path w="1190" h="506" extrusionOk="0">
                  <a:moveTo>
                    <a:pt x="644" y="0"/>
                  </a:moveTo>
                  <a:cubicBezTo>
                    <a:pt x="549" y="0"/>
                    <a:pt x="451" y="24"/>
                    <a:pt x="346" y="89"/>
                  </a:cubicBezTo>
                  <a:cubicBezTo>
                    <a:pt x="310" y="89"/>
                    <a:pt x="298" y="112"/>
                    <a:pt x="274" y="112"/>
                  </a:cubicBezTo>
                  <a:cubicBezTo>
                    <a:pt x="191" y="124"/>
                    <a:pt x="120" y="136"/>
                    <a:pt x="60" y="184"/>
                  </a:cubicBezTo>
                  <a:cubicBezTo>
                    <a:pt x="12" y="208"/>
                    <a:pt x="1" y="243"/>
                    <a:pt x="1" y="303"/>
                  </a:cubicBezTo>
                  <a:cubicBezTo>
                    <a:pt x="286" y="505"/>
                    <a:pt x="632" y="362"/>
                    <a:pt x="941" y="470"/>
                  </a:cubicBezTo>
                  <a:cubicBezTo>
                    <a:pt x="964" y="479"/>
                    <a:pt x="986" y="483"/>
                    <a:pt x="1005" y="483"/>
                  </a:cubicBezTo>
                  <a:cubicBezTo>
                    <a:pt x="1137" y="483"/>
                    <a:pt x="1190" y="292"/>
                    <a:pt x="1179" y="136"/>
                  </a:cubicBezTo>
                  <a:cubicBezTo>
                    <a:pt x="998" y="89"/>
                    <a:pt x="828" y="0"/>
                    <a:pt x="64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17" name="Google Shape;5317;p32"/>
            <p:cNvSpPr/>
            <p:nvPr/>
          </p:nvSpPr>
          <p:spPr>
            <a:xfrm>
              <a:off x="5553075" y="3107650"/>
              <a:ext cx="36625" cy="12800"/>
            </a:xfrm>
            <a:custGeom>
              <a:avLst/>
              <a:gdLst/>
              <a:ahLst/>
              <a:cxnLst/>
              <a:rect l="l" t="t" r="r" b="b"/>
              <a:pathLst>
                <a:path w="1465" h="512" extrusionOk="0">
                  <a:moveTo>
                    <a:pt x="179" y="1"/>
                  </a:moveTo>
                  <a:cubicBezTo>
                    <a:pt x="143" y="13"/>
                    <a:pt x="83" y="13"/>
                    <a:pt x="36" y="36"/>
                  </a:cubicBezTo>
                  <a:cubicBezTo>
                    <a:pt x="0" y="96"/>
                    <a:pt x="0" y="155"/>
                    <a:pt x="12" y="215"/>
                  </a:cubicBezTo>
                  <a:cubicBezTo>
                    <a:pt x="95" y="334"/>
                    <a:pt x="226" y="346"/>
                    <a:pt x="310" y="453"/>
                  </a:cubicBezTo>
                  <a:cubicBezTo>
                    <a:pt x="333" y="465"/>
                    <a:pt x="360" y="471"/>
                    <a:pt x="387" y="471"/>
                  </a:cubicBezTo>
                  <a:cubicBezTo>
                    <a:pt x="414" y="471"/>
                    <a:pt x="441" y="465"/>
                    <a:pt x="464" y="453"/>
                  </a:cubicBezTo>
                  <a:cubicBezTo>
                    <a:pt x="488" y="441"/>
                    <a:pt x="509" y="435"/>
                    <a:pt x="530" y="435"/>
                  </a:cubicBezTo>
                  <a:cubicBezTo>
                    <a:pt x="551" y="435"/>
                    <a:pt x="572" y="441"/>
                    <a:pt x="595" y="453"/>
                  </a:cubicBezTo>
                  <a:cubicBezTo>
                    <a:pt x="643" y="483"/>
                    <a:pt x="688" y="498"/>
                    <a:pt x="734" y="498"/>
                  </a:cubicBezTo>
                  <a:cubicBezTo>
                    <a:pt x="780" y="498"/>
                    <a:pt x="827" y="483"/>
                    <a:pt x="881" y="453"/>
                  </a:cubicBezTo>
                  <a:cubicBezTo>
                    <a:pt x="911" y="441"/>
                    <a:pt x="938" y="435"/>
                    <a:pt x="963" y="435"/>
                  </a:cubicBezTo>
                  <a:cubicBezTo>
                    <a:pt x="988" y="435"/>
                    <a:pt x="1012" y="441"/>
                    <a:pt x="1036" y="453"/>
                  </a:cubicBezTo>
                  <a:cubicBezTo>
                    <a:pt x="1105" y="488"/>
                    <a:pt x="1177" y="511"/>
                    <a:pt x="1248" y="511"/>
                  </a:cubicBezTo>
                  <a:cubicBezTo>
                    <a:pt x="1323" y="511"/>
                    <a:pt x="1397" y="485"/>
                    <a:pt x="1464" y="417"/>
                  </a:cubicBezTo>
                  <a:cubicBezTo>
                    <a:pt x="1464" y="273"/>
                    <a:pt x="1411" y="120"/>
                    <a:pt x="1296" y="120"/>
                  </a:cubicBezTo>
                  <a:cubicBezTo>
                    <a:pt x="1278" y="120"/>
                    <a:pt x="1259" y="124"/>
                    <a:pt x="1238" y="132"/>
                  </a:cubicBezTo>
                  <a:cubicBezTo>
                    <a:pt x="1127" y="184"/>
                    <a:pt x="1019" y="205"/>
                    <a:pt x="914" y="205"/>
                  </a:cubicBezTo>
                  <a:cubicBezTo>
                    <a:pt x="661" y="205"/>
                    <a:pt x="423" y="85"/>
                    <a:pt x="17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18" name="Google Shape;5318;p32"/>
            <p:cNvSpPr/>
            <p:nvPr/>
          </p:nvSpPr>
          <p:spPr>
            <a:xfrm>
              <a:off x="6217425" y="3248175"/>
              <a:ext cx="43200" cy="10700"/>
            </a:xfrm>
            <a:custGeom>
              <a:avLst/>
              <a:gdLst/>
              <a:ahLst/>
              <a:cxnLst/>
              <a:rect l="l" t="t" r="r" b="b"/>
              <a:pathLst>
                <a:path w="1728" h="428" extrusionOk="0">
                  <a:moveTo>
                    <a:pt x="1023" y="1"/>
                  </a:moveTo>
                  <a:cubicBezTo>
                    <a:pt x="975" y="1"/>
                    <a:pt x="922" y="36"/>
                    <a:pt x="870" y="95"/>
                  </a:cubicBezTo>
                  <a:cubicBezTo>
                    <a:pt x="804" y="143"/>
                    <a:pt x="729" y="154"/>
                    <a:pt x="652" y="154"/>
                  </a:cubicBezTo>
                  <a:cubicBezTo>
                    <a:pt x="581" y="154"/>
                    <a:pt x="508" y="144"/>
                    <a:pt x="436" y="144"/>
                  </a:cubicBezTo>
                  <a:cubicBezTo>
                    <a:pt x="332" y="144"/>
                    <a:pt x="231" y="164"/>
                    <a:pt x="144" y="261"/>
                  </a:cubicBezTo>
                  <a:cubicBezTo>
                    <a:pt x="96" y="261"/>
                    <a:pt x="36" y="273"/>
                    <a:pt x="1" y="297"/>
                  </a:cubicBezTo>
                  <a:cubicBezTo>
                    <a:pt x="214" y="392"/>
                    <a:pt x="425" y="427"/>
                    <a:pt x="639" y="427"/>
                  </a:cubicBezTo>
                  <a:cubicBezTo>
                    <a:pt x="988" y="427"/>
                    <a:pt x="1344" y="335"/>
                    <a:pt x="1727" y="261"/>
                  </a:cubicBezTo>
                  <a:cubicBezTo>
                    <a:pt x="1623" y="145"/>
                    <a:pt x="1522" y="120"/>
                    <a:pt x="1424" y="120"/>
                  </a:cubicBezTo>
                  <a:cubicBezTo>
                    <a:pt x="1351" y="120"/>
                    <a:pt x="1279" y="134"/>
                    <a:pt x="1210" y="134"/>
                  </a:cubicBezTo>
                  <a:cubicBezTo>
                    <a:pt x="1192" y="134"/>
                    <a:pt x="1174" y="133"/>
                    <a:pt x="1156" y="130"/>
                  </a:cubicBezTo>
                  <a:cubicBezTo>
                    <a:pt x="1119" y="39"/>
                    <a:pt x="1074" y="1"/>
                    <a:pt x="102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19" name="Google Shape;5319;p32"/>
            <p:cNvSpPr/>
            <p:nvPr/>
          </p:nvSpPr>
          <p:spPr>
            <a:xfrm>
              <a:off x="5362100" y="3141000"/>
              <a:ext cx="32325" cy="14725"/>
            </a:xfrm>
            <a:custGeom>
              <a:avLst/>
              <a:gdLst/>
              <a:ahLst/>
              <a:cxnLst/>
              <a:rect l="l" t="t" r="r" b="b"/>
              <a:pathLst>
                <a:path w="1293" h="589" extrusionOk="0">
                  <a:moveTo>
                    <a:pt x="829" y="0"/>
                  </a:moveTo>
                  <a:cubicBezTo>
                    <a:pt x="756" y="73"/>
                    <a:pt x="666" y="83"/>
                    <a:pt x="575" y="83"/>
                  </a:cubicBezTo>
                  <a:cubicBezTo>
                    <a:pt x="536" y="83"/>
                    <a:pt x="497" y="81"/>
                    <a:pt x="459" y="81"/>
                  </a:cubicBezTo>
                  <a:cubicBezTo>
                    <a:pt x="439" y="81"/>
                    <a:pt x="419" y="82"/>
                    <a:pt x="400" y="84"/>
                  </a:cubicBezTo>
                  <a:cubicBezTo>
                    <a:pt x="331" y="66"/>
                    <a:pt x="270" y="57"/>
                    <a:pt x="220" y="57"/>
                  </a:cubicBezTo>
                  <a:cubicBezTo>
                    <a:pt x="63" y="57"/>
                    <a:pt x="1" y="150"/>
                    <a:pt x="55" y="393"/>
                  </a:cubicBezTo>
                  <a:cubicBezTo>
                    <a:pt x="213" y="552"/>
                    <a:pt x="399" y="589"/>
                    <a:pt x="593" y="589"/>
                  </a:cubicBezTo>
                  <a:cubicBezTo>
                    <a:pt x="690" y="589"/>
                    <a:pt x="789" y="580"/>
                    <a:pt x="888" y="572"/>
                  </a:cubicBezTo>
                  <a:cubicBezTo>
                    <a:pt x="1019" y="560"/>
                    <a:pt x="1126" y="500"/>
                    <a:pt x="1210" y="417"/>
                  </a:cubicBezTo>
                  <a:lnTo>
                    <a:pt x="1245" y="381"/>
                  </a:lnTo>
                  <a:cubicBezTo>
                    <a:pt x="1293" y="298"/>
                    <a:pt x="1293" y="203"/>
                    <a:pt x="1245" y="119"/>
                  </a:cubicBezTo>
                  <a:cubicBezTo>
                    <a:pt x="1150" y="24"/>
                    <a:pt x="1007" y="60"/>
                    <a:pt x="900" y="0"/>
                  </a:cubicBezTo>
                  <a:cubicBezTo>
                    <a:pt x="894" y="6"/>
                    <a:pt x="882" y="9"/>
                    <a:pt x="869" y="9"/>
                  </a:cubicBezTo>
                  <a:cubicBezTo>
                    <a:pt x="855" y="9"/>
                    <a:pt x="841" y="6"/>
                    <a:pt x="82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20" name="Google Shape;5320;p32"/>
            <p:cNvSpPr/>
            <p:nvPr/>
          </p:nvSpPr>
          <p:spPr>
            <a:xfrm>
              <a:off x="5801300" y="3107050"/>
              <a:ext cx="34275" cy="9650"/>
            </a:xfrm>
            <a:custGeom>
              <a:avLst/>
              <a:gdLst/>
              <a:ahLst/>
              <a:cxnLst/>
              <a:rect l="l" t="t" r="r" b="b"/>
              <a:pathLst>
                <a:path w="1371" h="386" extrusionOk="0">
                  <a:moveTo>
                    <a:pt x="156" y="37"/>
                  </a:moveTo>
                  <a:cubicBezTo>
                    <a:pt x="108" y="96"/>
                    <a:pt x="48" y="144"/>
                    <a:pt x="1" y="191"/>
                  </a:cubicBezTo>
                  <a:cubicBezTo>
                    <a:pt x="316" y="321"/>
                    <a:pt x="631" y="386"/>
                    <a:pt x="1018" y="386"/>
                  </a:cubicBezTo>
                  <a:cubicBezTo>
                    <a:pt x="1129" y="386"/>
                    <a:pt x="1246" y="381"/>
                    <a:pt x="1370" y="370"/>
                  </a:cubicBezTo>
                  <a:cubicBezTo>
                    <a:pt x="930" y="1"/>
                    <a:pt x="525" y="72"/>
                    <a:pt x="156" y="37"/>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21" name="Google Shape;5321;p32"/>
            <p:cNvSpPr/>
            <p:nvPr/>
          </p:nvSpPr>
          <p:spPr>
            <a:xfrm>
              <a:off x="5840900" y="3169275"/>
              <a:ext cx="28900" cy="10225"/>
            </a:xfrm>
            <a:custGeom>
              <a:avLst/>
              <a:gdLst/>
              <a:ahLst/>
              <a:cxnLst/>
              <a:rect l="l" t="t" r="r" b="b"/>
              <a:pathLst>
                <a:path w="1156" h="409" extrusionOk="0">
                  <a:moveTo>
                    <a:pt x="274" y="0"/>
                  </a:moveTo>
                  <a:cubicBezTo>
                    <a:pt x="84" y="0"/>
                    <a:pt x="0" y="96"/>
                    <a:pt x="0" y="298"/>
                  </a:cubicBezTo>
                  <a:cubicBezTo>
                    <a:pt x="250" y="384"/>
                    <a:pt x="505" y="408"/>
                    <a:pt x="758" y="408"/>
                  </a:cubicBezTo>
                  <a:cubicBezTo>
                    <a:pt x="891" y="408"/>
                    <a:pt x="1024" y="401"/>
                    <a:pt x="1155" y="393"/>
                  </a:cubicBezTo>
                  <a:lnTo>
                    <a:pt x="1155" y="131"/>
                  </a:lnTo>
                  <a:cubicBezTo>
                    <a:pt x="1143" y="119"/>
                    <a:pt x="1108" y="84"/>
                    <a:pt x="1084" y="72"/>
                  </a:cubicBezTo>
                  <a:cubicBezTo>
                    <a:pt x="1021" y="58"/>
                    <a:pt x="958" y="54"/>
                    <a:pt x="896" y="54"/>
                  </a:cubicBezTo>
                  <a:cubicBezTo>
                    <a:pt x="796" y="54"/>
                    <a:pt x="698" y="65"/>
                    <a:pt x="601" y="65"/>
                  </a:cubicBezTo>
                  <a:cubicBezTo>
                    <a:pt x="498" y="65"/>
                    <a:pt x="397" y="52"/>
                    <a:pt x="29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22" name="Google Shape;5322;p32"/>
            <p:cNvSpPr/>
            <p:nvPr/>
          </p:nvSpPr>
          <p:spPr>
            <a:xfrm>
              <a:off x="5311950" y="3069650"/>
              <a:ext cx="35450" cy="13325"/>
            </a:xfrm>
            <a:custGeom>
              <a:avLst/>
              <a:gdLst/>
              <a:ahLst/>
              <a:cxnLst/>
              <a:rect l="l" t="t" r="r" b="b"/>
              <a:pathLst>
                <a:path w="1418" h="533" extrusionOk="0">
                  <a:moveTo>
                    <a:pt x="519" y="0"/>
                  </a:moveTo>
                  <a:cubicBezTo>
                    <a:pt x="422" y="0"/>
                    <a:pt x="325" y="20"/>
                    <a:pt x="227" y="80"/>
                  </a:cubicBezTo>
                  <a:cubicBezTo>
                    <a:pt x="96" y="151"/>
                    <a:pt x="1" y="247"/>
                    <a:pt x="84" y="390"/>
                  </a:cubicBezTo>
                  <a:cubicBezTo>
                    <a:pt x="240" y="500"/>
                    <a:pt x="403" y="532"/>
                    <a:pt x="567" y="532"/>
                  </a:cubicBezTo>
                  <a:cubicBezTo>
                    <a:pt x="792" y="532"/>
                    <a:pt x="1019" y="473"/>
                    <a:pt x="1239" y="473"/>
                  </a:cubicBezTo>
                  <a:cubicBezTo>
                    <a:pt x="1299" y="449"/>
                    <a:pt x="1358" y="425"/>
                    <a:pt x="1406" y="378"/>
                  </a:cubicBezTo>
                  <a:cubicBezTo>
                    <a:pt x="1406" y="342"/>
                    <a:pt x="1418" y="318"/>
                    <a:pt x="1418" y="294"/>
                  </a:cubicBezTo>
                  <a:cubicBezTo>
                    <a:pt x="1406" y="187"/>
                    <a:pt x="1299" y="151"/>
                    <a:pt x="1227" y="92"/>
                  </a:cubicBezTo>
                  <a:cubicBezTo>
                    <a:pt x="1204" y="94"/>
                    <a:pt x="1180" y="95"/>
                    <a:pt x="1157" y="95"/>
                  </a:cubicBezTo>
                  <a:cubicBezTo>
                    <a:pt x="939" y="95"/>
                    <a:pt x="729" y="0"/>
                    <a:pt x="51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23" name="Google Shape;5323;p32"/>
            <p:cNvSpPr/>
            <p:nvPr/>
          </p:nvSpPr>
          <p:spPr>
            <a:xfrm>
              <a:off x="5579250" y="3061050"/>
              <a:ext cx="32475" cy="7650"/>
            </a:xfrm>
            <a:custGeom>
              <a:avLst/>
              <a:gdLst/>
              <a:ahLst/>
              <a:cxnLst/>
              <a:rect l="l" t="t" r="r" b="b"/>
              <a:pathLst>
                <a:path w="1299" h="306" extrusionOk="0">
                  <a:moveTo>
                    <a:pt x="699" y="1"/>
                  </a:moveTo>
                  <a:cubicBezTo>
                    <a:pt x="588" y="1"/>
                    <a:pt x="477" y="8"/>
                    <a:pt x="366" y="8"/>
                  </a:cubicBezTo>
                  <a:cubicBezTo>
                    <a:pt x="343" y="8"/>
                    <a:pt x="321" y="8"/>
                    <a:pt x="298" y="7"/>
                  </a:cubicBezTo>
                  <a:cubicBezTo>
                    <a:pt x="239" y="138"/>
                    <a:pt x="120" y="138"/>
                    <a:pt x="1" y="162"/>
                  </a:cubicBezTo>
                  <a:cubicBezTo>
                    <a:pt x="262" y="258"/>
                    <a:pt x="428" y="306"/>
                    <a:pt x="626" y="306"/>
                  </a:cubicBezTo>
                  <a:cubicBezTo>
                    <a:pt x="798" y="306"/>
                    <a:pt x="995" y="270"/>
                    <a:pt x="1299" y="198"/>
                  </a:cubicBezTo>
                  <a:cubicBezTo>
                    <a:pt x="1116" y="29"/>
                    <a:pt x="910" y="1"/>
                    <a:pt x="69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24" name="Google Shape;5324;p32"/>
            <p:cNvSpPr/>
            <p:nvPr/>
          </p:nvSpPr>
          <p:spPr>
            <a:xfrm>
              <a:off x="5543250" y="3129075"/>
              <a:ext cx="26800" cy="11500"/>
            </a:xfrm>
            <a:custGeom>
              <a:avLst/>
              <a:gdLst/>
              <a:ahLst/>
              <a:cxnLst/>
              <a:rect l="l" t="t" r="r" b="b"/>
              <a:pathLst>
                <a:path w="1072" h="460" extrusionOk="0">
                  <a:moveTo>
                    <a:pt x="441" y="1"/>
                  </a:moveTo>
                  <a:cubicBezTo>
                    <a:pt x="413" y="22"/>
                    <a:pt x="381" y="34"/>
                    <a:pt x="348" y="34"/>
                  </a:cubicBezTo>
                  <a:cubicBezTo>
                    <a:pt x="324" y="34"/>
                    <a:pt x="299" y="28"/>
                    <a:pt x="274" y="13"/>
                  </a:cubicBezTo>
                  <a:lnTo>
                    <a:pt x="24" y="13"/>
                  </a:lnTo>
                  <a:cubicBezTo>
                    <a:pt x="24" y="49"/>
                    <a:pt x="12" y="96"/>
                    <a:pt x="12" y="144"/>
                  </a:cubicBezTo>
                  <a:cubicBezTo>
                    <a:pt x="24" y="203"/>
                    <a:pt x="12" y="251"/>
                    <a:pt x="0" y="310"/>
                  </a:cubicBezTo>
                  <a:lnTo>
                    <a:pt x="0" y="441"/>
                  </a:lnTo>
                  <a:cubicBezTo>
                    <a:pt x="165" y="441"/>
                    <a:pt x="331" y="460"/>
                    <a:pt x="492" y="460"/>
                  </a:cubicBezTo>
                  <a:cubicBezTo>
                    <a:pt x="621" y="460"/>
                    <a:pt x="748" y="448"/>
                    <a:pt x="869" y="406"/>
                  </a:cubicBezTo>
                  <a:cubicBezTo>
                    <a:pt x="917" y="322"/>
                    <a:pt x="976" y="239"/>
                    <a:pt x="1024" y="144"/>
                  </a:cubicBezTo>
                  <a:cubicBezTo>
                    <a:pt x="1072" y="84"/>
                    <a:pt x="1048" y="37"/>
                    <a:pt x="976" y="13"/>
                  </a:cubicBezTo>
                  <a:cubicBezTo>
                    <a:pt x="941" y="13"/>
                    <a:pt x="929" y="13"/>
                    <a:pt x="905" y="1"/>
                  </a:cubicBezTo>
                  <a:cubicBezTo>
                    <a:pt x="843" y="38"/>
                    <a:pt x="785" y="59"/>
                    <a:pt x="728" y="59"/>
                  </a:cubicBezTo>
                  <a:cubicBezTo>
                    <a:pt x="675" y="59"/>
                    <a:pt x="623" y="41"/>
                    <a:pt x="57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25" name="Google Shape;5325;p32"/>
            <p:cNvSpPr/>
            <p:nvPr/>
          </p:nvSpPr>
          <p:spPr>
            <a:xfrm>
              <a:off x="5347375" y="3012850"/>
              <a:ext cx="44375" cy="10725"/>
            </a:xfrm>
            <a:custGeom>
              <a:avLst/>
              <a:gdLst/>
              <a:ahLst/>
              <a:cxnLst/>
              <a:rect l="l" t="t" r="r" b="b"/>
              <a:pathLst>
                <a:path w="1775" h="429" extrusionOk="0">
                  <a:moveTo>
                    <a:pt x="721" y="1"/>
                  </a:moveTo>
                  <a:cubicBezTo>
                    <a:pt x="691" y="1"/>
                    <a:pt x="662" y="7"/>
                    <a:pt x="632" y="18"/>
                  </a:cubicBezTo>
                  <a:cubicBezTo>
                    <a:pt x="583" y="39"/>
                    <a:pt x="534" y="46"/>
                    <a:pt x="486" y="46"/>
                  </a:cubicBezTo>
                  <a:cubicBezTo>
                    <a:pt x="385" y="46"/>
                    <a:pt x="286" y="15"/>
                    <a:pt x="188" y="15"/>
                  </a:cubicBezTo>
                  <a:cubicBezTo>
                    <a:pt x="141" y="15"/>
                    <a:pt x="95" y="22"/>
                    <a:pt x="48" y="42"/>
                  </a:cubicBezTo>
                  <a:cubicBezTo>
                    <a:pt x="13" y="126"/>
                    <a:pt x="1" y="185"/>
                    <a:pt x="13" y="257"/>
                  </a:cubicBezTo>
                  <a:cubicBezTo>
                    <a:pt x="143" y="392"/>
                    <a:pt x="285" y="429"/>
                    <a:pt x="431" y="429"/>
                  </a:cubicBezTo>
                  <a:cubicBezTo>
                    <a:pt x="607" y="429"/>
                    <a:pt x="790" y="376"/>
                    <a:pt x="965" y="376"/>
                  </a:cubicBezTo>
                  <a:lnTo>
                    <a:pt x="1060" y="376"/>
                  </a:lnTo>
                  <a:cubicBezTo>
                    <a:pt x="1158" y="404"/>
                    <a:pt x="1258" y="422"/>
                    <a:pt x="1357" y="422"/>
                  </a:cubicBezTo>
                  <a:cubicBezTo>
                    <a:pt x="1463" y="422"/>
                    <a:pt x="1569" y="401"/>
                    <a:pt x="1668" y="352"/>
                  </a:cubicBezTo>
                  <a:cubicBezTo>
                    <a:pt x="1715" y="268"/>
                    <a:pt x="1739" y="185"/>
                    <a:pt x="1775" y="90"/>
                  </a:cubicBezTo>
                  <a:cubicBezTo>
                    <a:pt x="1703" y="90"/>
                    <a:pt x="1608" y="78"/>
                    <a:pt x="1525" y="66"/>
                  </a:cubicBezTo>
                  <a:cubicBezTo>
                    <a:pt x="1492" y="86"/>
                    <a:pt x="1463" y="95"/>
                    <a:pt x="1433" y="95"/>
                  </a:cubicBezTo>
                  <a:cubicBezTo>
                    <a:pt x="1409" y="95"/>
                    <a:pt x="1385" y="89"/>
                    <a:pt x="1358" y="78"/>
                  </a:cubicBezTo>
                  <a:lnTo>
                    <a:pt x="1370" y="66"/>
                  </a:lnTo>
                  <a:cubicBezTo>
                    <a:pt x="1338" y="34"/>
                    <a:pt x="1301" y="13"/>
                    <a:pt x="1262" y="13"/>
                  </a:cubicBezTo>
                  <a:cubicBezTo>
                    <a:pt x="1243" y="13"/>
                    <a:pt x="1223" y="18"/>
                    <a:pt x="1203" y="30"/>
                  </a:cubicBezTo>
                  <a:cubicBezTo>
                    <a:pt x="1141" y="87"/>
                    <a:pt x="1079" y="114"/>
                    <a:pt x="1017" y="114"/>
                  </a:cubicBezTo>
                  <a:cubicBezTo>
                    <a:pt x="948" y="114"/>
                    <a:pt x="879" y="81"/>
                    <a:pt x="810" y="18"/>
                  </a:cubicBezTo>
                  <a:cubicBezTo>
                    <a:pt x="781" y="7"/>
                    <a:pt x="751" y="1"/>
                    <a:pt x="72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26" name="Google Shape;5326;p32"/>
            <p:cNvSpPr/>
            <p:nvPr/>
          </p:nvSpPr>
          <p:spPr>
            <a:xfrm>
              <a:off x="5460800" y="3122225"/>
              <a:ext cx="57750" cy="7050"/>
            </a:xfrm>
            <a:custGeom>
              <a:avLst/>
              <a:gdLst/>
              <a:ahLst/>
              <a:cxnLst/>
              <a:rect l="l" t="t" r="r" b="b"/>
              <a:pathLst>
                <a:path w="2310" h="282" extrusionOk="0">
                  <a:moveTo>
                    <a:pt x="1922" y="1"/>
                  </a:moveTo>
                  <a:cubicBezTo>
                    <a:pt x="1897" y="1"/>
                    <a:pt x="1871" y="1"/>
                    <a:pt x="1846" y="1"/>
                  </a:cubicBezTo>
                  <a:lnTo>
                    <a:pt x="0" y="1"/>
                  </a:lnTo>
                  <a:cubicBezTo>
                    <a:pt x="119" y="121"/>
                    <a:pt x="254" y="152"/>
                    <a:pt x="394" y="152"/>
                  </a:cubicBezTo>
                  <a:cubicBezTo>
                    <a:pt x="547" y="152"/>
                    <a:pt x="705" y="114"/>
                    <a:pt x="855" y="114"/>
                  </a:cubicBezTo>
                  <a:cubicBezTo>
                    <a:pt x="909" y="114"/>
                    <a:pt x="961" y="119"/>
                    <a:pt x="1012" y="132"/>
                  </a:cubicBezTo>
                  <a:cubicBezTo>
                    <a:pt x="1284" y="186"/>
                    <a:pt x="1556" y="281"/>
                    <a:pt x="1834" y="281"/>
                  </a:cubicBezTo>
                  <a:cubicBezTo>
                    <a:pt x="1982" y="281"/>
                    <a:pt x="2133" y="254"/>
                    <a:pt x="2286" y="180"/>
                  </a:cubicBezTo>
                  <a:lnTo>
                    <a:pt x="2310" y="120"/>
                  </a:lnTo>
                  <a:cubicBezTo>
                    <a:pt x="2199" y="9"/>
                    <a:pt x="2063" y="1"/>
                    <a:pt x="192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27" name="Google Shape;5327;p32"/>
            <p:cNvSpPr/>
            <p:nvPr/>
          </p:nvSpPr>
          <p:spPr>
            <a:xfrm>
              <a:off x="5450075" y="3100325"/>
              <a:ext cx="43475" cy="7125"/>
            </a:xfrm>
            <a:custGeom>
              <a:avLst/>
              <a:gdLst/>
              <a:ahLst/>
              <a:cxnLst/>
              <a:rect l="l" t="t" r="r" b="b"/>
              <a:pathLst>
                <a:path w="1739" h="285" extrusionOk="0">
                  <a:moveTo>
                    <a:pt x="841" y="0"/>
                  </a:moveTo>
                  <a:cubicBezTo>
                    <a:pt x="562" y="0"/>
                    <a:pt x="281" y="54"/>
                    <a:pt x="0" y="175"/>
                  </a:cubicBezTo>
                  <a:cubicBezTo>
                    <a:pt x="12" y="173"/>
                    <a:pt x="23" y="173"/>
                    <a:pt x="34" y="173"/>
                  </a:cubicBezTo>
                  <a:cubicBezTo>
                    <a:pt x="171" y="173"/>
                    <a:pt x="283" y="267"/>
                    <a:pt x="432" y="267"/>
                  </a:cubicBezTo>
                  <a:cubicBezTo>
                    <a:pt x="485" y="267"/>
                    <a:pt x="543" y="255"/>
                    <a:pt x="608" y="222"/>
                  </a:cubicBezTo>
                  <a:cubicBezTo>
                    <a:pt x="703" y="175"/>
                    <a:pt x="829" y="148"/>
                    <a:pt x="964" y="148"/>
                  </a:cubicBezTo>
                  <a:cubicBezTo>
                    <a:pt x="1132" y="148"/>
                    <a:pt x="1313" y="189"/>
                    <a:pt x="1465" y="282"/>
                  </a:cubicBezTo>
                  <a:cubicBezTo>
                    <a:pt x="1483" y="284"/>
                    <a:pt x="1501" y="285"/>
                    <a:pt x="1518" y="285"/>
                  </a:cubicBezTo>
                  <a:cubicBezTo>
                    <a:pt x="1609" y="285"/>
                    <a:pt x="1678" y="255"/>
                    <a:pt x="1739" y="175"/>
                  </a:cubicBezTo>
                  <a:cubicBezTo>
                    <a:pt x="1442" y="63"/>
                    <a:pt x="1142" y="0"/>
                    <a:pt x="84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28" name="Google Shape;5328;p32"/>
            <p:cNvSpPr/>
            <p:nvPr/>
          </p:nvSpPr>
          <p:spPr>
            <a:xfrm>
              <a:off x="5737025" y="3079675"/>
              <a:ext cx="35425" cy="9100"/>
            </a:xfrm>
            <a:custGeom>
              <a:avLst/>
              <a:gdLst/>
              <a:ahLst/>
              <a:cxnLst/>
              <a:rect l="l" t="t" r="r" b="b"/>
              <a:pathLst>
                <a:path w="1417" h="364" extrusionOk="0">
                  <a:moveTo>
                    <a:pt x="202" y="0"/>
                  </a:moveTo>
                  <a:cubicBezTo>
                    <a:pt x="135" y="0"/>
                    <a:pt x="67" y="4"/>
                    <a:pt x="0" y="12"/>
                  </a:cubicBezTo>
                  <a:lnTo>
                    <a:pt x="0" y="227"/>
                  </a:lnTo>
                  <a:cubicBezTo>
                    <a:pt x="238" y="239"/>
                    <a:pt x="464" y="274"/>
                    <a:pt x="679" y="310"/>
                  </a:cubicBezTo>
                  <a:cubicBezTo>
                    <a:pt x="692" y="309"/>
                    <a:pt x="705" y="308"/>
                    <a:pt x="718" y="308"/>
                  </a:cubicBezTo>
                  <a:cubicBezTo>
                    <a:pt x="851" y="308"/>
                    <a:pt x="992" y="364"/>
                    <a:pt x="1120" y="364"/>
                  </a:cubicBezTo>
                  <a:cubicBezTo>
                    <a:pt x="1234" y="364"/>
                    <a:pt x="1337" y="320"/>
                    <a:pt x="1417" y="155"/>
                  </a:cubicBezTo>
                  <a:cubicBezTo>
                    <a:pt x="1008" y="135"/>
                    <a:pt x="608" y="0"/>
                    <a:pt x="20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29" name="Google Shape;5329;p32"/>
            <p:cNvSpPr/>
            <p:nvPr/>
          </p:nvSpPr>
          <p:spPr>
            <a:xfrm>
              <a:off x="5718250" y="3207375"/>
              <a:ext cx="30400" cy="16200"/>
            </a:xfrm>
            <a:custGeom>
              <a:avLst/>
              <a:gdLst/>
              <a:ahLst/>
              <a:cxnLst/>
              <a:rect l="l" t="t" r="r" b="b"/>
              <a:pathLst>
                <a:path w="1216" h="648" extrusionOk="0">
                  <a:moveTo>
                    <a:pt x="37" y="24"/>
                  </a:moveTo>
                  <a:lnTo>
                    <a:pt x="37" y="24"/>
                  </a:lnTo>
                  <a:cubicBezTo>
                    <a:pt x="49" y="119"/>
                    <a:pt x="180" y="238"/>
                    <a:pt x="1" y="334"/>
                  </a:cubicBezTo>
                  <a:cubicBezTo>
                    <a:pt x="123" y="560"/>
                    <a:pt x="271" y="648"/>
                    <a:pt x="428" y="648"/>
                  </a:cubicBezTo>
                  <a:cubicBezTo>
                    <a:pt x="578" y="648"/>
                    <a:pt x="737" y="569"/>
                    <a:pt x="894" y="453"/>
                  </a:cubicBezTo>
                  <a:cubicBezTo>
                    <a:pt x="811" y="262"/>
                    <a:pt x="537" y="393"/>
                    <a:pt x="442" y="155"/>
                  </a:cubicBezTo>
                  <a:lnTo>
                    <a:pt x="1215" y="155"/>
                  </a:lnTo>
                  <a:cubicBezTo>
                    <a:pt x="834" y="0"/>
                    <a:pt x="442" y="36"/>
                    <a:pt x="37" y="24"/>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30" name="Google Shape;5330;p32"/>
            <p:cNvSpPr/>
            <p:nvPr/>
          </p:nvSpPr>
          <p:spPr>
            <a:xfrm>
              <a:off x="5342625" y="3069000"/>
              <a:ext cx="20550" cy="20825"/>
            </a:xfrm>
            <a:custGeom>
              <a:avLst/>
              <a:gdLst/>
              <a:ahLst/>
              <a:cxnLst/>
              <a:rect l="l" t="t" r="r" b="b"/>
              <a:pathLst>
                <a:path w="822" h="833" extrusionOk="0">
                  <a:moveTo>
                    <a:pt x="511" y="0"/>
                  </a:moveTo>
                  <a:cubicBezTo>
                    <a:pt x="344" y="0"/>
                    <a:pt x="184" y="142"/>
                    <a:pt x="15" y="142"/>
                  </a:cubicBezTo>
                  <a:cubicBezTo>
                    <a:pt x="10" y="142"/>
                    <a:pt x="5" y="142"/>
                    <a:pt x="0" y="142"/>
                  </a:cubicBezTo>
                  <a:lnTo>
                    <a:pt x="0" y="142"/>
                  </a:lnTo>
                  <a:cubicBezTo>
                    <a:pt x="48" y="177"/>
                    <a:pt x="107" y="225"/>
                    <a:pt x="143" y="273"/>
                  </a:cubicBezTo>
                  <a:cubicBezTo>
                    <a:pt x="191" y="320"/>
                    <a:pt x="191" y="356"/>
                    <a:pt x="131" y="392"/>
                  </a:cubicBezTo>
                  <a:lnTo>
                    <a:pt x="143" y="451"/>
                  </a:lnTo>
                  <a:cubicBezTo>
                    <a:pt x="107" y="558"/>
                    <a:pt x="167" y="618"/>
                    <a:pt x="250" y="654"/>
                  </a:cubicBezTo>
                  <a:lnTo>
                    <a:pt x="298" y="701"/>
                  </a:lnTo>
                  <a:cubicBezTo>
                    <a:pt x="322" y="761"/>
                    <a:pt x="357" y="832"/>
                    <a:pt x="441" y="832"/>
                  </a:cubicBezTo>
                  <a:cubicBezTo>
                    <a:pt x="488" y="797"/>
                    <a:pt x="536" y="725"/>
                    <a:pt x="584" y="689"/>
                  </a:cubicBezTo>
                  <a:cubicBezTo>
                    <a:pt x="643" y="642"/>
                    <a:pt x="679" y="594"/>
                    <a:pt x="727" y="558"/>
                  </a:cubicBezTo>
                  <a:lnTo>
                    <a:pt x="727" y="416"/>
                  </a:lnTo>
                  <a:cubicBezTo>
                    <a:pt x="357" y="297"/>
                    <a:pt x="822" y="213"/>
                    <a:pt x="738" y="106"/>
                  </a:cubicBezTo>
                  <a:cubicBezTo>
                    <a:pt x="660" y="28"/>
                    <a:pt x="585" y="0"/>
                    <a:pt x="51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31" name="Google Shape;5331;p32"/>
            <p:cNvSpPr/>
            <p:nvPr/>
          </p:nvSpPr>
          <p:spPr>
            <a:xfrm>
              <a:off x="5488175" y="3047475"/>
              <a:ext cx="29800" cy="10900"/>
            </a:xfrm>
            <a:custGeom>
              <a:avLst/>
              <a:gdLst/>
              <a:ahLst/>
              <a:cxnLst/>
              <a:rect l="l" t="t" r="r" b="b"/>
              <a:pathLst>
                <a:path w="1192" h="436" extrusionOk="0">
                  <a:moveTo>
                    <a:pt x="694" y="1"/>
                  </a:moveTo>
                  <a:cubicBezTo>
                    <a:pt x="582" y="1"/>
                    <a:pt x="470" y="36"/>
                    <a:pt x="358" y="134"/>
                  </a:cubicBezTo>
                  <a:cubicBezTo>
                    <a:pt x="298" y="253"/>
                    <a:pt x="0" y="134"/>
                    <a:pt x="72" y="384"/>
                  </a:cubicBezTo>
                  <a:cubicBezTo>
                    <a:pt x="207" y="423"/>
                    <a:pt x="340" y="436"/>
                    <a:pt x="472" y="436"/>
                  </a:cubicBezTo>
                  <a:cubicBezTo>
                    <a:pt x="619" y="436"/>
                    <a:pt x="767" y="420"/>
                    <a:pt x="917" y="407"/>
                  </a:cubicBezTo>
                  <a:cubicBezTo>
                    <a:pt x="1012" y="324"/>
                    <a:pt x="1096" y="241"/>
                    <a:pt x="1191" y="146"/>
                  </a:cubicBezTo>
                  <a:cubicBezTo>
                    <a:pt x="1022" y="75"/>
                    <a:pt x="857" y="1"/>
                    <a:pt x="69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32" name="Google Shape;5332;p32"/>
            <p:cNvSpPr/>
            <p:nvPr/>
          </p:nvSpPr>
          <p:spPr>
            <a:xfrm>
              <a:off x="5327450" y="3011050"/>
              <a:ext cx="44650" cy="14525"/>
            </a:xfrm>
            <a:custGeom>
              <a:avLst/>
              <a:gdLst/>
              <a:ahLst/>
              <a:cxnLst/>
              <a:rect l="l" t="t" r="r" b="b"/>
              <a:pathLst>
                <a:path w="1786" h="581" extrusionOk="0">
                  <a:moveTo>
                    <a:pt x="486" y="0"/>
                  </a:moveTo>
                  <a:cubicBezTo>
                    <a:pt x="363" y="0"/>
                    <a:pt x="239" y="28"/>
                    <a:pt x="119" y="55"/>
                  </a:cubicBezTo>
                  <a:cubicBezTo>
                    <a:pt x="24" y="102"/>
                    <a:pt x="0" y="162"/>
                    <a:pt x="24" y="257"/>
                  </a:cubicBezTo>
                  <a:lnTo>
                    <a:pt x="60" y="305"/>
                  </a:lnTo>
                  <a:cubicBezTo>
                    <a:pt x="127" y="340"/>
                    <a:pt x="202" y="348"/>
                    <a:pt x="281" y="348"/>
                  </a:cubicBezTo>
                  <a:cubicBezTo>
                    <a:pt x="343" y="348"/>
                    <a:pt x="407" y="343"/>
                    <a:pt x="470" y="343"/>
                  </a:cubicBezTo>
                  <a:cubicBezTo>
                    <a:pt x="565" y="343"/>
                    <a:pt x="657" y="355"/>
                    <a:pt x="738" y="412"/>
                  </a:cubicBezTo>
                  <a:lnTo>
                    <a:pt x="738" y="531"/>
                  </a:lnTo>
                  <a:cubicBezTo>
                    <a:pt x="921" y="549"/>
                    <a:pt x="1105" y="580"/>
                    <a:pt x="1285" y="580"/>
                  </a:cubicBezTo>
                  <a:cubicBezTo>
                    <a:pt x="1456" y="580"/>
                    <a:pt x="1624" y="552"/>
                    <a:pt x="1786" y="460"/>
                  </a:cubicBezTo>
                  <a:cubicBezTo>
                    <a:pt x="1572" y="460"/>
                    <a:pt x="1369" y="448"/>
                    <a:pt x="1155" y="424"/>
                  </a:cubicBezTo>
                  <a:cubicBezTo>
                    <a:pt x="976" y="412"/>
                    <a:pt x="905" y="329"/>
                    <a:pt x="905" y="162"/>
                  </a:cubicBezTo>
                  <a:cubicBezTo>
                    <a:pt x="776" y="39"/>
                    <a:pt x="632" y="0"/>
                    <a:pt x="48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33" name="Google Shape;5333;p32"/>
            <p:cNvSpPr/>
            <p:nvPr/>
          </p:nvSpPr>
          <p:spPr>
            <a:xfrm>
              <a:off x="5640575" y="3175450"/>
              <a:ext cx="31875" cy="11825"/>
            </a:xfrm>
            <a:custGeom>
              <a:avLst/>
              <a:gdLst/>
              <a:ahLst/>
              <a:cxnLst/>
              <a:rect l="l" t="t" r="r" b="b"/>
              <a:pathLst>
                <a:path w="1275" h="473" extrusionOk="0">
                  <a:moveTo>
                    <a:pt x="195" y="0"/>
                  </a:moveTo>
                  <a:cubicBezTo>
                    <a:pt x="170" y="0"/>
                    <a:pt x="143" y="9"/>
                    <a:pt x="120" y="27"/>
                  </a:cubicBezTo>
                  <a:cubicBezTo>
                    <a:pt x="120" y="134"/>
                    <a:pt x="0" y="253"/>
                    <a:pt x="179" y="313"/>
                  </a:cubicBezTo>
                  <a:cubicBezTo>
                    <a:pt x="433" y="415"/>
                    <a:pt x="714" y="473"/>
                    <a:pt x="990" y="473"/>
                  </a:cubicBezTo>
                  <a:cubicBezTo>
                    <a:pt x="1037" y="473"/>
                    <a:pt x="1085" y="471"/>
                    <a:pt x="1132" y="468"/>
                  </a:cubicBezTo>
                  <a:cubicBezTo>
                    <a:pt x="1166" y="450"/>
                    <a:pt x="1201" y="439"/>
                    <a:pt x="1231" y="439"/>
                  </a:cubicBezTo>
                  <a:cubicBezTo>
                    <a:pt x="1243" y="439"/>
                    <a:pt x="1253" y="441"/>
                    <a:pt x="1263" y="444"/>
                  </a:cubicBezTo>
                  <a:cubicBezTo>
                    <a:pt x="1274" y="432"/>
                    <a:pt x="1274" y="408"/>
                    <a:pt x="1274" y="384"/>
                  </a:cubicBezTo>
                  <a:cubicBezTo>
                    <a:pt x="905" y="325"/>
                    <a:pt x="560" y="241"/>
                    <a:pt x="262" y="27"/>
                  </a:cubicBezTo>
                  <a:cubicBezTo>
                    <a:pt x="245" y="9"/>
                    <a:pt x="221" y="0"/>
                    <a:pt x="19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34" name="Google Shape;5334;p32"/>
            <p:cNvSpPr/>
            <p:nvPr/>
          </p:nvSpPr>
          <p:spPr>
            <a:xfrm>
              <a:off x="5518225" y="3154675"/>
              <a:ext cx="25925" cy="16425"/>
            </a:xfrm>
            <a:custGeom>
              <a:avLst/>
              <a:gdLst/>
              <a:ahLst/>
              <a:cxnLst/>
              <a:rect l="l" t="t" r="r" b="b"/>
              <a:pathLst>
                <a:path w="1037" h="657" extrusionOk="0">
                  <a:moveTo>
                    <a:pt x="1" y="1"/>
                  </a:moveTo>
                  <a:lnTo>
                    <a:pt x="1" y="1"/>
                  </a:lnTo>
                  <a:cubicBezTo>
                    <a:pt x="108" y="120"/>
                    <a:pt x="299" y="227"/>
                    <a:pt x="144" y="429"/>
                  </a:cubicBezTo>
                  <a:cubicBezTo>
                    <a:pt x="124" y="640"/>
                    <a:pt x="247" y="656"/>
                    <a:pt x="378" y="656"/>
                  </a:cubicBezTo>
                  <a:cubicBezTo>
                    <a:pt x="403" y="656"/>
                    <a:pt x="429" y="656"/>
                    <a:pt x="453" y="656"/>
                  </a:cubicBezTo>
                  <a:cubicBezTo>
                    <a:pt x="525" y="644"/>
                    <a:pt x="561" y="620"/>
                    <a:pt x="608" y="584"/>
                  </a:cubicBezTo>
                  <a:cubicBezTo>
                    <a:pt x="664" y="562"/>
                    <a:pt x="562" y="476"/>
                    <a:pt x="649" y="476"/>
                  </a:cubicBezTo>
                  <a:cubicBezTo>
                    <a:pt x="655" y="476"/>
                    <a:pt x="661" y="476"/>
                    <a:pt x="668" y="477"/>
                  </a:cubicBezTo>
                  <a:cubicBezTo>
                    <a:pt x="727" y="477"/>
                    <a:pt x="775" y="465"/>
                    <a:pt x="823" y="441"/>
                  </a:cubicBezTo>
                  <a:cubicBezTo>
                    <a:pt x="906" y="406"/>
                    <a:pt x="1013" y="358"/>
                    <a:pt x="1037" y="239"/>
                  </a:cubicBezTo>
                  <a:cubicBezTo>
                    <a:pt x="715" y="72"/>
                    <a:pt x="358"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35" name="Google Shape;5335;p32"/>
            <p:cNvSpPr/>
            <p:nvPr/>
          </p:nvSpPr>
          <p:spPr>
            <a:xfrm>
              <a:off x="5470600" y="3046275"/>
              <a:ext cx="25925" cy="11075"/>
            </a:xfrm>
            <a:custGeom>
              <a:avLst/>
              <a:gdLst/>
              <a:ahLst/>
              <a:cxnLst/>
              <a:rect l="l" t="t" r="r" b="b"/>
              <a:pathLst>
                <a:path w="1037" h="443" extrusionOk="0">
                  <a:moveTo>
                    <a:pt x="198" y="0"/>
                  </a:moveTo>
                  <a:cubicBezTo>
                    <a:pt x="149" y="0"/>
                    <a:pt x="99" y="5"/>
                    <a:pt x="49" y="15"/>
                  </a:cubicBezTo>
                  <a:cubicBezTo>
                    <a:pt x="72" y="122"/>
                    <a:pt x="430" y="277"/>
                    <a:pt x="1" y="313"/>
                  </a:cubicBezTo>
                  <a:cubicBezTo>
                    <a:pt x="153" y="412"/>
                    <a:pt x="310" y="442"/>
                    <a:pt x="476" y="442"/>
                  </a:cubicBezTo>
                  <a:cubicBezTo>
                    <a:pt x="569" y="442"/>
                    <a:pt x="664" y="433"/>
                    <a:pt x="763" y="420"/>
                  </a:cubicBezTo>
                  <a:cubicBezTo>
                    <a:pt x="858" y="336"/>
                    <a:pt x="953" y="253"/>
                    <a:pt x="1037" y="170"/>
                  </a:cubicBezTo>
                  <a:cubicBezTo>
                    <a:pt x="761" y="159"/>
                    <a:pt x="494" y="0"/>
                    <a:pt x="19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36" name="Google Shape;5336;p32"/>
            <p:cNvSpPr/>
            <p:nvPr/>
          </p:nvSpPr>
          <p:spPr>
            <a:xfrm>
              <a:off x="5687000" y="3149950"/>
              <a:ext cx="26225" cy="9600"/>
            </a:xfrm>
            <a:custGeom>
              <a:avLst/>
              <a:gdLst/>
              <a:ahLst/>
              <a:cxnLst/>
              <a:rect l="l" t="t" r="r" b="b"/>
              <a:pathLst>
                <a:path w="1049" h="384" extrusionOk="0">
                  <a:moveTo>
                    <a:pt x="222" y="1"/>
                  </a:moveTo>
                  <a:cubicBezTo>
                    <a:pt x="154" y="1"/>
                    <a:pt x="81" y="11"/>
                    <a:pt x="1" y="35"/>
                  </a:cubicBezTo>
                  <a:cubicBezTo>
                    <a:pt x="343" y="337"/>
                    <a:pt x="396" y="384"/>
                    <a:pt x="793" y="384"/>
                  </a:cubicBezTo>
                  <a:cubicBezTo>
                    <a:pt x="865" y="384"/>
                    <a:pt x="949" y="382"/>
                    <a:pt x="1049" y="380"/>
                  </a:cubicBezTo>
                  <a:cubicBezTo>
                    <a:pt x="746" y="215"/>
                    <a:pt x="532" y="1"/>
                    <a:pt x="22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37" name="Google Shape;5337;p32"/>
            <p:cNvSpPr/>
            <p:nvPr/>
          </p:nvSpPr>
          <p:spPr>
            <a:xfrm>
              <a:off x="5814400" y="2991450"/>
              <a:ext cx="36950" cy="9150"/>
            </a:xfrm>
            <a:custGeom>
              <a:avLst/>
              <a:gdLst/>
              <a:ahLst/>
              <a:cxnLst/>
              <a:rect l="l" t="t" r="r" b="b"/>
              <a:pathLst>
                <a:path w="1478" h="366" extrusionOk="0">
                  <a:moveTo>
                    <a:pt x="381" y="1"/>
                  </a:moveTo>
                  <a:cubicBezTo>
                    <a:pt x="366" y="1"/>
                    <a:pt x="351" y="2"/>
                    <a:pt x="334" y="5"/>
                  </a:cubicBezTo>
                  <a:cubicBezTo>
                    <a:pt x="215" y="53"/>
                    <a:pt x="108" y="77"/>
                    <a:pt x="25" y="184"/>
                  </a:cubicBezTo>
                  <a:cubicBezTo>
                    <a:pt x="1" y="255"/>
                    <a:pt x="13" y="303"/>
                    <a:pt x="84" y="315"/>
                  </a:cubicBezTo>
                  <a:cubicBezTo>
                    <a:pt x="215" y="339"/>
                    <a:pt x="334" y="339"/>
                    <a:pt x="477" y="339"/>
                  </a:cubicBezTo>
                  <a:cubicBezTo>
                    <a:pt x="507" y="321"/>
                    <a:pt x="536" y="312"/>
                    <a:pt x="566" y="312"/>
                  </a:cubicBezTo>
                  <a:cubicBezTo>
                    <a:pt x="596" y="312"/>
                    <a:pt x="626" y="321"/>
                    <a:pt x="656" y="339"/>
                  </a:cubicBezTo>
                  <a:cubicBezTo>
                    <a:pt x="689" y="336"/>
                    <a:pt x="722" y="335"/>
                    <a:pt x="754" y="335"/>
                  </a:cubicBezTo>
                  <a:cubicBezTo>
                    <a:pt x="923" y="335"/>
                    <a:pt x="1085" y="366"/>
                    <a:pt x="1247" y="366"/>
                  </a:cubicBezTo>
                  <a:cubicBezTo>
                    <a:pt x="1323" y="366"/>
                    <a:pt x="1400" y="359"/>
                    <a:pt x="1477" y="339"/>
                  </a:cubicBezTo>
                  <a:cubicBezTo>
                    <a:pt x="1429" y="303"/>
                    <a:pt x="1394" y="255"/>
                    <a:pt x="1358" y="220"/>
                  </a:cubicBezTo>
                  <a:cubicBezTo>
                    <a:pt x="1215" y="89"/>
                    <a:pt x="1025" y="172"/>
                    <a:pt x="894" y="65"/>
                  </a:cubicBezTo>
                  <a:cubicBezTo>
                    <a:pt x="751" y="65"/>
                    <a:pt x="632" y="53"/>
                    <a:pt x="501" y="53"/>
                  </a:cubicBezTo>
                  <a:cubicBezTo>
                    <a:pt x="464" y="17"/>
                    <a:pt x="428" y="1"/>
                    <a:pt x="38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38" name="Google Shape;5338;p32"/>
            <p:cNvSpPr/>
            <p:nvPr/>
          </p:nvSpPr>
          <p:spPr>
            <a:xfrm>
              <a:off x="5579250" y="3132250"/>
              <a:ext cx="43200" cy="7250"/>
            </a:xfrm>
            <a:custGeom>
              <a:avLst/>
              <a:gdLst/>
              <a:ahLst/>
              <a:cxnLst/>
              <a:rect l="l" t="t" r="r" b="b"/>
              <a:pathLst>
                <a:path w="1728" h="290" extrusionOk="0">
                  <a:moveTo>
                    <a:pt x="416" y="1"/>
                  </a:moveTo>
                  <a:cubicBezTo>
                    <a:pt x="249" y="1"/>
                    <a:pt x="103" y="10"/>
                    <a:pt x="1" y="29"/>
                  </a:cubicBezTo>
                  <a:cubicBezTo>
                    <a:pt x="310" y="243"/>
                    <a:pt x="679" y="112"/>
                    <a:pt x="1013" y="207"/>
                  </a:cubicBezTo>
                  <a:cubicBezTo>
                    <a:pt x="1108" y="267"/>
                    <a:pt x="1201" y="289"/>
                    <a:pt x="1291" y="289"/>
                  </a:cubicBezTo>
                  <a:cubicBezTo>
                    <a:pt x="1438" y="289"/>
                    <a:pt x="1580" y="230"/>
                    <a:pt x="1727" y="172"/>
                  </a:cubicBezTo>
                  <a:cubicBezTo>
                    <a:pt x="1474" y="67"/>
                    <a:pt x="871" y="1"/>
                    <a:pt x="41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39" name="Google Shape;5339;p32"/>
            <p:cNvSpPr/>
            <p:nvPr/>
          </p:nvSpPr>
          <p:spPr>
            <a:xfrm>
              <a:off x="5709925" y="3039675"/>
              <a:ext cx="33650" cy="7850"/>
            </a:xfrm>
            <a:custGeom>
              <a:avLst/>
              <a:gdLst/>
              <a:ahLst/>
              <a:cxnLst/>
              <a:rect l="l" t="t" r="r" b="b"/>
              <a:pathLst>
                <a:path w="1346" h="314" extrusionOk="0">
                  <a:moveTo>
                    <a:pt x="887" y="0"/>
                  </a:moveTo>
                  <a:cubicBezTo>
                    <a:pt x="818" y="0"/>
                    <a:pt x="750" y="17"/>
                    <a:pt x="679" y="53"/>
                  </a:cubicBezTo>
                  <a:cubicBezTo>
                    <a:pt x="607" y="99"/>
                    <a:pt x="535" y="117"/>
                    <a:pt x="463" y="117"/>
                  </a:cubicBezTo>
                  <a:cubicBezTo>
                    <a:pt x="334" y="117"/>
                    <a:pt x="207" y="59"/>
                    <a:pt x="84" y="5"/>
                  </a:cubicBezTo>
                  <a:cubicBezTo>
                    <a:pt x="1" y="88"/>
                    <a:pt x="1" y="184"/>
                    <a:pt x="72" y="303"/>
                  </a:cubicBezTo>
                  <a:cubicBezTo>
                    <a:pt x="158" y="310"/>
                    <a:pt x="242" y="313"/>
                    <a:pt x="326" y="313"/>
                  </a:cubicBezTo>
                  <a:cubicBezTo>
                    <a:pt x="650" y="313"/>
                    <a:pt x="968" y="264"/>
                    <a:pt x="1346" y="207"/>
                  </a:cubicBezTo>
                  <a:cubicBezTo>
                    <a:pt x="1170" y="72"/>
                    <a:pt x="1027" y="0"/>
                    <a:pt x="88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40" name="Google Shape;5340;p32"/>
            <p:cNvSpPr/>
            <p:nvPr/>
          </p:nvSpPr>
          <p:spPr>
            <a:xfrm>
              <a:off x="5542050" y="3161225"/>
              <a:ext cx="22650" cy="15450"/>
            </a:xfrm>
            <a:custGeom>
              <a:avLst/>
              <a:gdLst/>
              <a:ahLst/>
              <a:cxnLst/>
              <a:rect l="l" t="t" r="r" b="b"/>
              <a:pathLst>
                <a:path w="906" h="618" extrusionOk="0">
                  <a:moveTo>
                    <a:pt x="322" y="1"/>
                  </a:moveTo>
                  <a:cubicBezTo>
                    <a:pt x="298" y="48"/>
                    <a:pt x="251" y="96"/>
                    <a:pt x="203" y="120"/>
                  </a:cubicBezTo>
                  <a:cubicBezTo>
                    <a:pt x="131" y="167"/>
                    <a:pt x="60" y="227"/>
                    <a:pt x="12" y="298"/>
                  </a:cubicBezTo>
                  <a:cubicBezTo>
                    <a:pt x="0" y="358"/>
                    <a:pt x="0" y="418"/>
                    <a:pt x="24" y="477"/>
                  </a:cubicBezTo>
                  <a:cubicBezTo>
                    <a:pt x="84" y="525"/>
                    <a:pt x="143" y="572"/>
                    <a:pt x="203" y="584"/>
                  </a:cubicBezTo>
                  <a:cubicBezTo>
                    <a:pt x="303" y="602"/>
                    <a:pt x="398" y="617"/>
                    <a:pt x="488" y="617"/>
                  </a:cubicBezTo>
                  <a:cubicBezTo>
                    <a:pt x="636" y="617"/>
                    <a:pt x="773" y="578"/>
                    <a:pt x="905" y="453"/>
                  </a:cubicBezTo>
                  <a:cubicBezTo>
                    <a:pt x="905" y="394"/>
                    <a:pt x="893" y="346"/>
                    <a:pt x="893" y="287"/>
                  </a:cubicBezTo>
                  <a:lnTo>
                    <a:pt x="846" y="239"/>
                  </a:lnTo>
                  <a:lnTo>
                    <a:pt x="893" y="203"/>
                  </a:lnTo>
                  <a:cubicBezTo>
                    <a:pt x="893" y="156"/>
                    <a:pt x="905" y="108"/>
                    <a:pt x="905" y="60"/>
                  </a:cubicBezTo>
                  <a:cubicBezTo>
                    <a:pt x="727" y="48"/>
                    <a:pt x="536" y="37"/>
                    <a:pt x="32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41" name="Google Shape;5341;p32"/>
            <p:cNvSpPr/>
            <p:nvPr/>
          </p:nvSpPr>
          <p:spPr>
            <a:xfrm>
              <a:off x="5377450" y="3043150"/>
              <a:ext cx="30675" cy="6200"/>
            </a:xfrm>
            <a:custGeom>
              <a:avLst/>
              <a:gdLst/>
              <a:ahLst/>
              <a:cxnLst/>
              <a:rect l="l" t="t" r="r" b="b"/>
              <a:pathLst>
                <a:path w="1227" h="248" extrusionOk="0">
                  <a:moveTo>
                    <a:pt x="264" y="0"/>
                  </a:moveTo>
                  <a:cubicBezTo>
                    <a:pt x="241" y="0"/>
                    <a:pt x="221" y="3"/>
                    <a:pt x="203" y="9"/>
                  </a:cubicBezTo>
                  <a:cubicBezTo>
                    <a:pt x="155" y="68"/>
                    <a:pt x="96" y="140"/>
                    <a:pt x="0" y="247"/>
                  </a:cubicBezTo>
                  <a:lnTo>
                    <a:pt x="1227" y="247"/>
                  </a:lnTo>
                  <a:cubicBezTo>
                    <a:pt x="1155" y="164"/>
                    <a:pt x="1096" y="80"/>
                    <a:pt x="1048" y="9"/>
                  </a:cubicBezTo>
                  <a:lnTo>
                    <a:pt x="917" y="9"/>
                  </a:lnTo>
                  <a:cubicBezTo>
                    <a:pt x="795" y="38"/>
                    <a:pt x="678" y="79"/>
                    <a:pt x="562" y="79"/>
                  </a:cubicBezTo>
                  <a:cubicBezTo>
                    <a:pt x="485" y="79"/>
                    <a:pt x="409" y="61"/>
                    <a:pt x="334" y="9"/>
                  </a:cubicBezTo>
                  <a:cubicBezTo>
                    <a:pt x="310" y="3"/>
                    <a:pt x="286" y="0"/>
                    <a:pt x="26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42" name="Google Shape;5342;p32"/>
            <p:cNvSpPr/>
            <p:nvPr/>
          </p:nvSpPr>
          <p:spPr>
            <a:xfrm>
              <a:off x="5618550" y="3140400"/>
              <a:ext cx="23825" cy="9425"/>
            </a:xfrm>
            <a:custGeom>
              <a:avLst/>
              <a:gdLst/>
              <a:ahLst/>
              <a:cxnLst/>
              <a:rect l="l" t="t" r="r" b="b"/>
              <a:pathLst>
                <a:path w="953" h="377" extrusionOk="0">
                  <a:moveTo>
                    <a:pt x="286" y="0"/>
                  </a:moveTo>
                  <a:cubicBezTo>
                    <a:pt x="215" y="96"/>
                    <a:pt x="60" y="36"/>
                    <a:pt x="0" y="143"/>
                  </a:cubicBezTo>
                  <a:cubicBezTo>
                    <a:pt x="176" y="279"/>
                    <a:pt x="351" y="377"/>
                    <a:pt x="548" y="377"/>
                  </a:cubicBezTo>
                  <a:cubicBezTo>
                    <a:pt x="645" y="377"/>
                    <a:pt x="748" y="353"/>
                    <a:pt x="858" y="298"/>
                  </a:cubicBezTo>
                  <a:cubicBezTo>
                    <a:pt x="953" y="215"/>
                    <a:pt x="941" y="119"/>
                    <a:pt x="870" y="36"/>
                  </a:cubicBezTo>
                  <a:cubicBezTo>
                    <a:pt x="679" y="24"/>
                    <a:pt x="477" y="24"/>
                    <a:pt x="28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43" name="Google Shape;5343;p32"/>
            <p:cNvSpPr/>
            <p:nvPr/>
          </p:nvSpPr>
          <p:spPr>
            <a:xfrm>
              <a:off x="5781675" y="3083250"/>
              <a:ext cx="37525" cy="7175"/>
            </a:xfrm>
            <a:custGeom>
              <a:avLst/>
              <a:gdLst/>
              <a:ahLst/>
              <a:cxnLst/>
              <a:rect l="l" t="t" r="r" b="b"/>
              <a:pathLst>
                <a:path w="1501" h="287" extrusionOk="0">
                  <a:moveTo>
                    <a:pt x="83" y="0"/>
                  </a:moveTo>
                  <a:cubicBezTo>
                    <a:pt x="0" y="72"/>
                    <a:pt x="0" y="155"/>
                    <a:pt x="83" y="250"/>
                  </a:cubicBezTo>
                  <a:cubicBezTo>
                    <a:pt x="310" y="250"/>
                    <a:pt x="548" y="262"/>
                    <a:pt x="774" y="286"/>
                  </a:cubicBezTo>
                  <a:cubicBezTo>
                    <a:pt x="843" y="262"/>
                    <a:pt x="917" y="257"/>
                    <a:pt x="991" y="257"/>
                  </a:cubicBezTo>
                  <a:cubicBezTo>
                    <a:pt x="1044" y="257"/>
                    <a:pt x="1098" y="259"/>
                    <a:pt x="1150" y="259"/>
                  </a:cubicBezTo>
                  <a:cubicBezTo>
                    <a:pt x="1277" y="259"/>
                    <a:pt x="1399" y="244"/>
                    <a:pt x="1500" y="143"/>
                  </a:cubicBezTo>
                  <a:cubicBezTo>
                    <a:pt x="1024" y="96"/>
                    <a:pt x="560" y="48"/>
                    <a:pt x="8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44" name="Google Shape;5344;p32"/>
            <p:cNvSpPr/>
            <p:nvPr/>
          </p:nvSpPr>
          <p:spPr>
            <a:xfrm>
              <a:off x="6214450" y="3247625"/>
              <a:ext cx="24725" cy="7475"/>
            </a:xfrm>
            <a:custGeom>
              <a:avLst/>
              <a:gdLst/>
              <a:ahLst/>
              <a:cxnLst/>
              <a:rect l="l" t="t" r="r" b="b"/>
              <a:pathLst>
                <a:path w="989" h="299" extrusionOk="0">
                  <a:moveTo>
                    <a:pt x="402" y="0"/>
                  </a:moveTo>
                  <a:cubicBezTo>
                    <a:pt x="266" y="0"/>
                    <a:pt x="131" y="12"/>
                    <a:pt x="1" y="21"/>
                  </a:cubicBezTo>
                  <a:lnTo>
                    <a:pt x="263" y="283"/>
                  </a:lnTo>
                  <a:cubicBezTo>
                    <a:pt x="284" y="281"/>
                    <a:pt x="305" y="281"/>
                    <a:pt x="326" y="281"/>
                  </a:cubicBezTo>
                  <a:cubicBezTo>
                    <a:pt x="426" y="281"/>
                    <a:pt x="530" y="298"/>
                    <a:pt x="630" y="298"/>
                  </a:cubicBezTo>
                  <a:cubicBezTo>
                    <a:pt x="763" y="298"/>
                    <a:pt x="889" y="266"/>
                    <a:pt x="989" y="117"/>
                  </a:cubicBezTo>
                  <a:cubicBezTo>
                    <a:pt x="798" y="25"/>
                    <a:pt x="599" y="0"/>
                    <a:pt x="40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45" name="Google Shape;5345;p32"/>
            <p:cNvSpPr/>
            <p:nvPr/>
          </p:nvSpPr>
          <p:spPr>
            <a:xfrm>
              <a:off x="5753975" y="3082950"/>
              <a:ext cx="29800" cy="6750"/>
            </a:xfrm>
            <a:custGeom>
              <a:avLst/>
              <a:gdLst/>
              <a:ahLst/>
              <a:cxnLst/>
              <a:rect l="l" t="t" r="r" b="b"/>
              <a:pathLst>
                <a:path w="1192" h="270" extrusionOk="0">
                  <a:moveTo>
                    <a:pt x="739" y="0"/>
                  </a:moveTo>
                  <a:cubicBezTo>
                    <a:pt x="626" y="107"/>
                    <a:pt x="494" y="121"/>
                    <a:pt x="359" y="121"/>
                  </a:cubicBezTo>
                  <a:cubicBezTo>
                    <a:pt x="310" y="121"/>
                    <a:pt x="260" y="119"/>
                    <a:pt x="210" y="119"/>
                  </a:cubicBezTo>
                  <a:cubicBezTo>
                    <a:pt x="138" y="119"/>
                    <a:pt x="68" y="123"/>
                    <a:pt x="1" y="143"/>
                  </a:cubicBezTo>
                  <a:cubicBezTo>
                    <a:pt x="225" y="245"/>
                    <a:pt x="452" y="270"/>
                    <a:pt x="680" y="270"/>
                  </a:cubicBezTo>
                  <a:cubicBezTo>
                    <a:pt x="851" y="270"/>
                    <a:pt x="1022" y="256"/>
                    <a:pt x="1191" y="250"/>
                  </a:cubicBezTo>
                  <a:lnTo>
                    <a:pt x="1191" y="0"/>
                  </a:lnTo>
                  <a:cubicBezTo>
                    <a:pt x="1120" y="6"/>
                    <a:pt x="1046" y="9"/>
                    <a:pt x="970" y="9"/>
                  </a:cubicBezTo>
                  <a:cubicBezTo>
                    <a:pt x="894" y="9"/>
                    <a:pt x="816" y="6"/>
                    <a:pt x="73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46" name="Google Shape;5346;p32"/>
            <p:cNvSpPr/>
            <p:nvPr/>
          </p:nvSpPr>
          <p:spPr>
            <a:xfrm>
              <a:off x="5876625" y="3121050"/>
              <a:ext cx="16375" cy="25325"/>
            </a:xfrm>
            <a:custGeom>
              <a:avLst/>
              <a:gdLst/>
              <a:ahLst/>
              <a:cxnLst/>
              <a:rect l="l" t="t" r="r" b="b"/>
              <a:pathLst>
                <a:path w="655" h="1013" extrusionOk="0">
                  <a:moveTo>
                    <a:pt x="72" y="0"/>
                  </a:moveTo>
                  <a:cubicBezTo>
                    <a:pt x="36" y="24"/>
                    <a:pt x="24" y="48"/>
                    <a:pt x="0" y="60"/>
                  </a:cubicBezTo>
                  <a:cubicBezTo>
                    <a:pt x="0" y="346"/>
                    <a:pt x="119" y="620"/>
                    <a:pt x="191" y="882"/>
                  </a:cubicBezTo>
                  <a:cubicBezTo>
                    <a:pt x="250" y="989"/>
                    <a:pt x="333" y="1012"/>
                    <a:pt x="453" y="1012"/>
                  </a:cubicBezTo>
                  <a:cubicBezTo>
                    <a:pt x="560" y="989"/>
                    <a:pt x="631" y="917"/>
                    <a:pt x="655" y="810"/>
                  </a:cubicBezTo>
                  <a:cubicBezTo>
                    <a:pt x="607" y="620"/>
                    <a:pt x="500" y="453"/>
                    <a:pt x="429" y="274"/>
                  </a:cubicBezTo>
                  <a:cubicBezTo>
                    <a:pt x="381" y="179"/>
                    <a:pt x="322" y="108"/>
                    <a:pt x="250" y="48"/>
                  </a:cubicBezTo>
                  <a:lnTo>
                    <a:pt x="155"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47" name="Google Shape;5347;p32"/>
            <p:cNvSpPr/>
            <p:nvPr/>
          </p:nvSpPr>
          <p:spPr>
            <a:xfrm>
              <a:off x="5867675" y="3089075"/>
              <a:ext cx="12525" cy="33475"/>
            </a:xfrm>
            <a:custGeom>
              <a:avLst/>
              <a:gdLst/>
              <a:ahLst/>
              <a:cxnLst/>
              <a:rect l="l" t="t" r="r" b="b"/>
              <a:pathLst>
                <a:path w="501" h="1339" extrusionOk="0">
                  <a:moveTo>
                    <a:pt x="156" y="0"/>
                  </a:moveTo>
                  <a:cubicBezTo>
                    <a:pt x="136" y="0"/>
                    <a:pt x="116" y="5"/>
                    <a:pt x="96" y="17"/>
                  </a:cubicBezTo>
                  <a:cubicBezTo>
                    <a:pt x="96" y="125"/>
                    <a:pt x="84" y="220"/>
                    <a:pt x="84" y="327"/>
                  </a:cubicBezTo>
                  <a:cubicBezTo>
                    <a:pt x="1" y="422"/>
                    <a:pt x="13" y="529"/>
                    <a:pt x="72" y="625"/>
                  </a:cubicBezTo>
                  <a:cubicBezTo>
                    <a:pt x="132" y="863"/>
                    <a:pt x="72" y="1172"/>
                    <a:pt x="358" y="1339"/>
                  </a:cubicBezTo>
                  <a:cubicBezTo>
                    <a:pt x="382" y="1327"/>
                    <a:pt x="394" y="1315"/>
                    <a:pt x="418" y="1303"/>
                  </a:cubicBezTo>
                  <a:cubicBezTo>
                    <a:pt x="453" y="1256"/>
                    <a:pt x="477" y="1196"/>
                    <a:pt x="489" y="1137"/>
                  </a:cubicBezTo>
                  <a:cubicBezTo>
                    <a:pt x="501" y="1041"/>
                    <a:pt x="489" y="958"/>
                    <a:pt x="453" y="863"/>
                  </a:cubicBezTo>
                  <a:cubicBezTo>
                    <a:pt x="418" y="720"/>
                    <a:pt x="382" y="565"/>
                    <a:pt x="382" y="422"/>
                  </a:cubicBezTo>
                  <a:cubicBezTo>
                    <a:pt x="382" y="291"/>
                    <a:pt x="358" y="148"/>
                    <a:pt x="275" y="53"/>
                  </a:cubicBezTo>
                  <a:cubicBezTo>
                    <a:pt x="235" y="21"/>
                    <a:pt x="195" y="0"/>
                    <a:pt x="15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48" name="Google Shape;5348;p32"/>
            <p:cNvSpPr/>
            <p:nvPr/>
          </p:nvSpPr>
          <p:spPr>
            <a:xfrm>
              <a:off x="5540275" y="3107850"/>
              <a:ext cx="15500" cy="11150"/>
            </a:xfrm>
            <a:custGeom>
              <a:avLst/>
              <a:gdLst/>
              <a:ahLst/>
              <a:cxnLst/>
              <a:rect l="l" t="t" r="r" b="b"/>
              <a:pathLst>
                <a:path w="620" h="446" extrusionOk="0">
                  <a:moveTo>
                    <a:pt x="230" y="1"/>
                  </a:moveTo>
                  <a:cubicBezTo>
                    <a:pt x="22" y="1"/>
                    <a:pt x="18" y="89"/>
                    <a:pt x="0" y="421"/>
                  </a:cubicBezTo>
                  <a:cubicBezTo>
                    <a:pt x="83" y="445"/>
                    <a:pt x="179" y="445"/>
                    <a:pt x="262" y="445"/>
                  </a:cubicBezTo>
                  <a:cubicBezTo>
                    <a:pt x="322" y="302"/>
                    <a:pt x="619" y="421"/>
                    <a:pt x="548" y="159"/>
                  </a:cubicBezTo>
                  <a:lnTo>
                    <a:pt x="548" y="28"/>
                  </a:lnTo>
                  <a:cubicBezTo>
                    <a:pt x="408" y="13"/>
                    <a:pt x="306" y="1"/>
                    <a:pt x="23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49" name="Google Shape;5349;p32"/>
            <p:cNvSpPr/>
            <p:nvPr/>
          </p:nvSpPr>
          <p:spPr>
            <a:xfrm>
              <a:off x="5780175" y="2993775"/>
              <a:ext cx="36925" cy="7175"/>
            </a:xfrm>
            <a:custGeom>
              <a:avLst/>
              <a:gdLst/>
              <a:ahLst/>
              <a:cxnLst/>
              <a:rect l="l" t="t" r="r" b="b"/>
              <a:pathLst>
                <a:path w="1477" h="287" extrusionOk="0">
                  <a:moveTo>
                    <a:pt x="1141" y="0"/>
                  </a:moveTo>
                  <a:cubicBezTo>
                    <a:pt x="1051" y="0"/>
                    <a:pt x="957" y="38"/>
                    <a:pt x="858" y="103"/>
                  </a:cubicBezTo>
                  <a:cubicBezTo>
                    <a:pt x="584" y="103"/>
                    <a:pt x="286" y="127"/>
                    <a:pt x="0" y="138"/>
                  </a:cubicBezTo>
                  <a:cubicBezTo>
                    <a:pt x="223" y="255"/>
                    <a:pt x="450" y="286"/>
                    <a:pt x="680" y="286"/>
                  </a:cubicBezTo>
                  <a:cubicBezTo>
                    <a:pt x="943" y="286"/>
                    <a:pt x="1210" y="246"/>
                    <a:pt x="1477" y="246"/>
                  </a:cubicBezTo>
                  <a:cubicBezTo>
                    <a:pt x="1453" y="198"/>
                    <a:pt x="1429" y="174"/>
                    <a:pt x="1417" y="138"/>
                  </a:cubicBezTo>
                  <a:cubicBezTo>
                    <a:pt x="1326" y="41"/>
                    <a:pt x="1235" y="0"/>
                    <a:pt x="114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50" name="Google Shape;5350;p32"/>
            <p:cNvSpPr/>
            <p:nvPr/>
          </p:nvSpPr>
          <p:spPr>
            <a:xfrm>
              <a:off x="5657850" y="3146200"/>
              <a:ext cx="20250" cy="6075"/>
            </a:xfrm>
            <a:custGeom>
              <a:avLst/>
              <a:gdLst/>
              <a:ahLst/>
              <a:cxnLst/>
              <a:rect l="l" t="t" r="r" b="b"/>
              <a:pathLst>
                <a:path w="810" h="243" extrusionOk="0">
                  <a:moveTo>
                    <a:pt x="235" y="0"/>
                  </a:moveTo>
                  <a:cubicBezTo>
                    <a:pt x="162" y="0"/>
                    <a:pt x="84" y="12"/>
                    <a:pt x="0" y="42"/>
                  </a:cubicBezTo>
                  <a:cubicBezTo>
                    <a:pt x="179" y="180"/>
                    <a:pt x="335" y="242"/>
                    <a:pt x="485" y="242"/>
                  </a:cubicBezTo>
                  <a:cubicBezTo>
                    <a:pt x="593" y="242"/>
                    <a:pt x="699" y="209"/>
                    <a:pt x="810" y="149"/>
                  </a:cubicBezTo>
                  <a:cubicBezTo>
                    <a:pt x="632" y="105"/>
                    <a:pt x="453" y="0"/>
                    <a:pt x="23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51" name="Google Shape;5351;p32"/>
            <p:cNvSpPr/>
            <p:nvPr/>
          </p:nvSpPr>
          <p:spPr>
            <a:xfrm>
              <a:off x="5604550" y="3136400"/>
              <a:ext cx="19075" cy="9275"/>
            </a:xfrm>
            <a:custGeom>
              <a:avLst/>
              <a:gdLst/>
              <a:ahLst/>
              <a:cxnLst/>
              <a:rect l="l" t="t" r="r" b="b"/>
              <a:pathLst>
                <a:path w="763" h="371" extrusionOk="0">
                  <a:moveTo>
                    <a:pt x="326" y="1"/>
                  </a:moveTo>
                  <a:cubicBezTo>
                    <a:pt x="218" y="1"/>
                    <a:pt x="109" y="9"/>
                    <a:pt x="1" y="41"/>
                  </a:cubicBezTo>
                  <a:lnTo>
                    <a:pt x="1" y="268"/>
                  </a:lnTo>
                  <a:cubicBezTo>
                    <a:pt x="75" y="342"/>
                    <a:pt x="138" y="370"/>
                    <a:pt x="194" y="370"/>
                  </a:cubicBezTo>
                  <a:cubicBezTo>
                    <a:pt x="326" y="370"/>
                    <a:pt x="420" y="215"/>
                    <a:pt x="537" y="148"/>
                  </a:cubicBezTo>
                  <a:cubicBezTo>
                    <a:pt x="573" y="180"/>
                    <a:pt x="608" y="195"/>
                    <a:pt x="641" y="195"/>
                  </a:cubicBezTo>
                  <a:cubicBezTo>
                    <a:pt x="683" y="195"/>
                    <a:pt x="723" y="171"/>
                    <a:pt x="763" y="125"/>
                  </a:cubicBezTo>
                  <a:cubicBezTo>
                    <a:pt x="739" y="77"/>
                    <a:pt x="727" y="41"/>
                    <a:pt x="715" y="6"/>
                  </a:cubicBezTo>
                  <a:cubicBezTo>
                    <a:pt x="686" y="7"/>
                    <a:pt x="657" y="8"/>
                    <a:pt x="628" y="8"/>
                  </a:cubicBezTo>
                  <a:cubicBezTo>
                    <a:pt x="527" y="8"/>
                    <a:pt x="427" y="1"/>
                    <a:pt x="32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52" name="Google Shape;5352;p32"/>
            <p:cNvSpPr/>
            <p:nvPr/>
          </p:nvSpPr>
          <p:spPr>
            <a:xfrm>
              <a:off x="5299450" y="3070750"/>
              <a:ext cx="18200" cy="10025"/>
            </a:xfrm>
            <a:custGeom>
              <a:avLst/>
              <a:gdLst/>
              <a:ahLst/>
              <a:cxnLst/>
              <a:rect l="l" t="t" r="r" b="b"/>
              <a:pathLst>
                <a:path w="728" h="401" extrusionOk="0">
                  <a:moveTo>
                    <a:pt x="294" y="0"/>
                  </a:moveTo>
                  <a:cubicBezTo>
                    <a:pt x="152" y="0"/>
                    <a:pt x="38" y="59"/>
                    <a:pt x="1" y="322"/>
                  </a:cubicBezTo>
                  <a:cubicBezTo>
                    <a:pt x="60" y="334"/>
                    <a:pt x="120" y="334"/>
                    <a:pt x="179" y="346"/>
                  </a:cubicBezTo>
                  <a:cubicBezTo>
                    <a:pt x="243" y="375"/>
                    <a:pt x="313" y="401"/>
                    <a:pt x="378" y="401"/>
                  </a:cubicBezTo>
                  <a:cubicBezTo>
                    <a:pt x="447" y="401"/>
                    <a:pt x="512" y="372"/>
                    <a:pt x="560" y="286"/>
                  </a:cubicBezTo>
                  <a:cubicBezTo>
                    <a:pt x="620" y="215"/>
                    <a:pt x="668" y="131"/>
                    <a:pt x="727" y="36"/>
                  </a:cubicBezTo>
                  <a:lnTo>
                    <a:pt x="727" y="36"/>
                  </a:lnTo>
                  <a:cubicBezTo>
                    <a:pt x="708" y="38"/>
                    <a:pt x="688" y="40"/>
                    <a:pt x="667" y="40"/>
                  </a:cubicBezTo>
                  <a:cubicBezTo>
                    <a:pt x="544" y="40"/>
                    <a:pt x="410" y="0"/>
                    <a:pt x="29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53" name="Google Shape;5353;p32"/>
            <p:cNvSpPr/>
            <p:nvPr/>
          </p:nvSpPr>
          <p:spPr>
            <a:xfrm>
              <a:off x="5456325" y="3146050"/>
              <a:ext cx="21750" cy="16825"/>
            </a:xfrm>
            <a:custGeom>
              <a:avLst/>
              <a:gdLst/>
              <a:ahLst/>
              <a:cxnLst/>
              <a:rect l="l" t="t" r="r" b="b"/>
              <a:pathLst>
                <a:path w="870" h="673" extrusionOk="0">
                  <a:moveTo>
                    <a:pt x="120" y="1"/>
                  </a:moveTo>
                  <a:cubicBezTo>
                    <a:pt x="84" y="1"/>
                    <a:pt x="36" y="12"/>
                    <a:pt x="0" y="48"/>
                  </a:cubicBezTo>
                  <a:cubicBezTo>
                    <a:pt x="0" y="346"/>
                    <a:pt x="286" y="370"/>
                    <a:pt x="417" y="548"/>
                  </a:cubicBezTo>
                  <a:cubicBezTo>
                    <a:pt x="494" y="617"/>
                    <a:pt x="571" y="673"/>
                    <a:pt x="661" y="673"/>
                  </a:cubicBezTo>
                  <a:cubicBezTo>
                    <a:pt x="696" y="673"/>
                    <a:pt x="734" y="664"/>
                    <a:pt x="774" y="644"/>
                  </a:cubicBezTo>
                  <a:cubicBezTo>
                    <a:pt x="870" y="524"/>
                    <a:pt x="870" y="382"/>
                    <a:pt x="822" y="251"/>
                  </a:cubicBezTo>
                  <a:cubicBezTo>
                    <a:pt x="774" y="155"/>
                    <a:pt x="679" y="120"/>
                    <a:pt x="596" y="60"/>
                  </a:cubicBezTo>
                  <a:cubicBezTo>
                    <a:pt x="465" y="48"/>
                    <a:pt x="322" y="36"/>
                    <a:pt x="179" y="12"/>
                  </a:cubicBezTo>
                  <a:cubicBezTo>
                    <a:pt x="179" y="1"/>
                    <a:pt x="167" y="1"/>
                    <a:pt x="12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54" name="Google Shape;5354;p32"/>
            <p:cNvSpPr/>
            <p:nvPr/>
          </p:nvSpPr>
          <p:spPr>
            <a:xfrm>
              <a:off x="5355725" y="3069550"/>
              <a:ext cx="16375" cy="9850"/>
            </a:xfrm>
            <a:custGeom>
              <a:avLst/>
              <a:gdLst/>
              <a:ahLst/>
              <a:cxnLst/>
              <a:rect l="l" t="t" r="r" b="b"/>
              <a:pathLst>
                <a:path w="655" h="394" extrusionOk="0">
                  <a:moveTo>
                    <a:pt x="595" y="1"/>
                  </a:moveTo>
                  <a:cubicBezTo>
                    <a:pt x="477" y="30"/>
                    <a:pt x="375" y="93"/>
                    <a:pt x="269" y="93"/>
                  </a:cubicBezTo>
                  <a:cubicBezTo>
                    <a:pt x="247" y="93"/>
                    <a:pt x="225" y="90"/>
                    <a:pt x="203" y="84"/>
                  </a:cubicBezTo>
                  <a:cubicBezTo>
                    <a:pt x="119" y="132"/>
                    <a:pt x="0" y="179"/>
                    <a:pt x="0" y="298"/>
                  </a:cubicBezTo>
                  <a:cubicBezTo>
                    <a:pt x="0" y="394"/>
                    <a:pt x="119" y="382"/>
                    <a:pt x="191" y="394"/>
                  </a:cubicBezTo>
                  <a:cubicBezTo>
                    <a:pt x="429" y="346"/>
                    <a:pt x="655" y="310"/>
                    <a:pt x="59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55" name="Google Shape;5355;p32"/>
            <p:cNvSpPr/>
            <p:nvPr/>
          </p:nvSpPr>
          <p:spPr>
            <a:xfrm>
              <a:off x="5639975" y="3141000"/>
              <a:ext cx="14325" cy="9900"/>
            </a:xfrm>
            <a:custGeom>
              <a:avLst/>
              <a:gdLst/>
              <a:ahLst/>
              <a:cxnLst/>
              <a:rect l="l" t="t" r="r" b="b"/>
              <a:pathLst>
                <a:path w="573" h="396" extrusionOk="0">
                  <a:moveTo>
                    <a:pt x="13" y="0"/>
                  </a:moveTo>
                  <a:cubicBezTo>
                    <a:pt x="13" y="84"/>
                    <a:pt x="1" y="191"/>
                    <a:pt x="1" y="274"/>
                  </a:cubicBezTo>
                  <a:cubicBezTo>
                    <a:pt x="95" y="359"/>
                    <a:pt x="175" y="396"/>
                    <a:pt x="246" y="396"/>
                  </a:cubicBezTo>
                  <a:cubicBezTo>
                    <a:pt x="374" y="396"/>
                    <a:pt x="473" y="280"/>
                    <a:pt x="572" y="119"/>
                  </a:cubicBezTo>
                  <a:cubicBezTo>
                    <a:pt x="370" y="72"/>
                    <a:pt x="191" y="24"/>
                    <a:pt x="1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56" name="Google Shape;5356;p32"/>
            <p:cNvSpPr/>
            <p:nvPr/>
          </p:nvSpPr>
          <p:spPr>
            <a:xfrm>
              <a:off x="6088550" y="3258575"/>
              <a:ext cx="33950" cy="4075"/>
            </a:xfrm>
            <a:custGeom>
              <a:avLst/>
              <a:gdLst/>
              <a:ahLst/>
              <a:cxnLst/>
              <a:rect l="l" t="t" r="r" b="b"/>
              <a:pathLst>
                <a:path w="1358" h="163" extrusionOk="0">
                  <a:moveTo>
                    <a:pt x="0" y="0"/>
                  </a:moveTo>
                  <a:lnTo>
                    <a:pt x="0" y="0"/>
                  </a:lnTo>
                  <a:cubicBezTo>
                    <a:pt x="202" y="129"/>
                    <a:pt x="411" y="163"/>
                    <a:pt x="624" y="163"/>
                  </a:cubicBezTo>
                  <a:cubicBezTo>
                    <a:pt x="865" y="163"/>
                    <a:pt x="1111" y="119"/>
                    <a:pt x="1358" y="119"/>
                  </a:cubicBezTo>
                  <a:cubicBezTo>
                    <a:pt x="905" y="0"/>
                    <a:pt x="453"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57" name="Google Shape;5357;p32"/>
            <p:cNvSpPr/>
            <p:nvPr/>
          </p:nvSpPr>
          <p:spPr>
            <a:xfrm>
              <a:off x="5891500" y="3171825"/>
              <a:ext cx="29200" cy="4650"/>
            </a:xfrm>
            <a:custGeom>
              <a:avLst/>
              <a:gdLst/>
              <a:ahLst/>
              <a:cxnLst/>
              <a:rect l="l" t="t" r="r" b="b"/>
              <a:pathLst>
                <a:path w="1168" h="186" extrusionOk="0">
                  <a:moveTo>
                    <a:pt x="574" y="1"/>
                  </a:moveTo>
                  <a:cubicBezTo>
                    <a:pt x="381" y="1"/>
                    <a:pt x="186" y="29"/>
                    <a:pt x="0" y="29"/>
                  </a:cubicBezTo>
                  <a:cubicBezTo>
                    <a:pt x="162" y="154"/>
                    <a:pt x="332" y="186"/>
                    <a:pt x="505" y="186"/>
                  </a:cubicBezTo>
                  <a:cubicBezTo>
                    <a:pt x="682" y="186"/>
                    <a:pt x="861" y="153"/>
                    <a:pt x="1035" y="153"/>
                  </a:cubicBezTo>
                  <a:cubicBezTo>
                    <a:pt x="1079" y="153"/>
                    <a:pt x="1124" y="155"/>
                    <a:pt x="1167" y="160"/>
                  </a:cubicBezTo>
                  <a:cubicBezTo>
                    <a:pt x="978" y="32"/>
                    <a:pt x="777" y="1"/>
                    <a:pt x="57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58" name="Google Shape;5358;p32"/>
            <p:cNvSpPr/>
            <p:nvPr/>
          </p:nvSpPr>
          <p:spPr>
            <a:xfrm>
              <a:off x="5776900" y="3201125"/>
              <a:ext cx="25625" cy="6875"/>
            </a:xfrm>
            <a:custGeom>
              <a:avLst/>
              <a:gdLst/>
              <a:ahLst/>
              <a:cxnLst/>
              <a:rect l="l" t="t" r="r" b="b"/>
              <a:pathLst>
                <a:path w="1025" h="275" extrusionOk="0">
                  <a:moveTo>
                    <a:pt x="225" y="1"/>
                  </a:moveTo>
                  <a:cubicBezTo>
                    <a:pt x="151" y="1"/>
                    <a:pt x="76" y="5"/>
                    <a:pt x="1" y="12"/>
                  </a:cubicBezTo>
                  <a:cubicBezTo>
                    <a:pt x="294" y="170"/>
                    <a:pt x="620" y="275"/>
                    <a:pt x="969" y="275"/>
                  </a:cubicBezTo>
                  <a:cubicBezTo>
                    <a:pt x="987" y="275"/>
                    <a:pt x="1006" y="275"/>
                    <a:pt x="1024" y="274"/>
                  </a:cubicBezTo>
                  <a:cubicBezTo>
                    <a:pt x="788" y="66"/>
                    <a:pt x="513" y="1"/>
                    <a:pt x="22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59" name="Google Shape;5359;p32"/>
            <p:cNvSpPr/>
            <p:nvPr/>
          </p:nvSpPr>
          <p:spPr>
            <a:xfrm>
              <a:off x="5585800" y="3165700"/>
              <a:ext cx="19375" cy="11325"/>
            </a:xfrm>
            <a:custGeom>
              <a:avLst/>
              <a:gdLst/>
              <a:ahLst/>
              <a:cxnLst/>
              <a:rect l="l" t="t" r="r" b="b"/>
              <a:pathLst>
                <a:path w="775" h="453" extrusionOk="0">
                  <a:moveTo>
                    <a:pt x="167" y="0"/>
                  </a:moveTo>
                  <a:cubicBezTo>
                    <a:pt x="167" y="119"/>
                    <a:pt x="120" y="227"/>
                    <a:pt x="1" y="286"/>
                  </a:cubicBezTo>
                  <a:cubicBezTo>
                    <a:pt x="108" y="417"/>
                    <a:pt x="275" y="405"/>
                    <a:pt x="417" y="453"/>
                  </a:cubicBezTo>
                  <a:lnTo>
                    <a:pt x="465" y="405"/>
                  </a:lnTo>
                  <a:cubicBezTo>
                    <a:pt x="525" y="334"/>
                    <a:pt x="632" y="346"/>
                    <a:pt x="703" y="298"/>
                  </a:cubicBezTo>
                  <a:cubicBezTo>
                    <a:pt x="727" y="286"/>
                    <a:pt x="751" y="262"/>
                    <a:pt x="775" y="239"/>
                  </a:cubicBezTo>
                  <a:cubicBezTo>
                    <a:pt x="620" y="36"/>
                    <a:pt x="358" y="108"/>
                    <a:pt x="16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60" name="Google Shape;5360;p32"/>
            <p:cNvSpPr/>
            <p:nvPr/>
          </p:nvSpPr>
          <p:spPr>
            <a:xfrm>
              <a:off x="5731050" y="3154975"/>
              <a:ext cx="10750" cy="8400"/>
            </a:xfrm>
            <a:custGeom>
              <a:avLst/>
              <a:gdLst/>
              <a:ahLst/>
              <a:cxnLst/>
              <a:rect l="l" t="t" r="r" b="b"/>
              <a:pathLst>
                <a:path w="430" h="336" extrusionOk="0">
                  <a:moveTo>
                    <a:pt x="227" y="1"/>
                  </a:moveTo>
                  <a:cubicBezTo>
                    <a:pt x="120" y="1"/>
                    <a:pt x="13" y="1"/>
                    <a:pt x="13" y="132"/>
                  </a:cubicBezTo>
                  <a:cubicBezTo>
                    <a:pt x="1" y="227"/>
                    <a:pt x="72" y="334"/>
                    <a:pt x="168" y="334"/>
                  </a:cubicBezTo>
                  <a:cubicBezTo>
                    <a:pt x="179" y="335"/>
                    <a:pt x="191" y="336"/>
                    <a:pt x="203" y="336"/>
                  </a:cubicBezTo>
                  <a:cubicBezTo>
                    <a:pt x="311" y="336"/>
                    <a:pt x="419" y="286"/>
                    <a:pt x="430" y="167"/>
                  </a:cubicBezTo>
                  <a:cubicBezTo>
                    <a:pt x="430" y="60"/>
                    <a:pt x="311" y="13"/>
                    <a:pt x="22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61" name="Google Shape;5361;p32"/>
            <p:cNvSpPr/>
            <p:nvPr/>
          </p:nvSpPr>
          <p:spPr>
            <a:xfrm>
              <a:off x="5595650" y="3113525"/>
              <a:ext cx="11900" cy="6975"/>
            </a:xfrm>
            <a:custGeom>
              <a:avLst/>
              <a:gdLst/>
              <a:ahLst/>
              <a:cxnLst/>
              <a:rect l="l" t="t" r="r" b="b"/>
              <a:pathLst>
                <a:path w="476" h="279" extrusionOk="0">
                  <a:moveTo>
                    <a:pt x="225" y="0"/>
                  </a:moveTo>
                  <a:cubicBezTo>
                    <a:pt x="130" y="0"/>
                    <a:pt x="53" y="50"/>
                    <a:pt x="12" y="159"/>
                  </a:cubicBezTo>
                  <a:cubicBezTo>
                    <a:pt x="0" y="214"/>
                    <a:pt x="71" y="279"/>
                    <a:pt x="129" y="279"/>
                  </a:cubicBezTo>
                  <a:cubicBezTo>
                    <a:pt x="133" y="279"/>
                    <a:pt x="138" y="279"/>
                    <a:pt x="142" y="278"/>
                  </a:cubicBezTo>
                  <a:cubicBezTo>
                    <a:pt x="165" y="270"/>
                    <a:pt x="188" y="268"/>
                    <a:pt x="212" y="268"/>
                  </a:cubicBezTo>
                  <a:cubicBezTo>
                    <a:pt x="249" y="268"/>
                    <a:pt x="287" y="273"/>
                    <a:pt x="323" y="273"/>
                  </a:cubicBezTo>
                  <a:cubicBezTo>
                    <a:pt x="375" y="273"/>
                    <a:pt x="425" y="262"/>
                    <a:pt x="464" y="206"/>
                  </a:cubicBezTo>
                  <a:cubicBezTo>
                    <a:pt x="476" y="111"/>
                    <a:pt x="416" y="51"/>
                    <a:pt x="357" y="28"/>
                  </a:cubicBezTo>
                  <a:cubicBezTo>
                    <a:pt x="310" y="10"/>
                    <a:pt x="266" y="0"/>
                    <a:pt x="22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62" name="Google Shape;5362;p32"/>
            <p:cNvSpPr/>
            <p:nvPr/>
          </p:nvSpPr>
          <p:spPr>
            <a:xfrm>
              <a:off x="5392925" y="3086675"/>
              <a:ext cx="14025" cy="7600"/>
            </a:xfrm>
            <a:custGeom>
              <a:avLst/>
              <a:gdLst/>
              <a:ahLst/>
              <a:cxnLst/>
              <a:rect l="l" t="t" r="r" b="b"/>
              <a:pathLst>
                <a:path w="561" h="304" extrusionOk="0">
                  <a:moveTo>
                    <a:pt x="208" y="1"/>
                  </a:moveTo>
                  <a:cubicBezTo>
                    <a:pt x="127" y="1"/>
                    <a:pt x="56" y="54"/>
                    <a:pt x="0" y="149"/>
                  </a:cubicBezTo>
                  <a:cubicBezTo>
                    <a:pt x="96" y="304"/>
                    <a:pt x="274" y="256"/>
                    <a:pt x="429" y="280"/>
                  </a:cubicBezTo>
                  <a:cubicBezTo>
                    <a:pt x="560" y="149"/>
                    <a:pt x="441" y="66"/>
                    <a:pt x="334" y="42"/>
                  </a:cubicBezTo>
                  <a:cubicBezTo>
                    <a:pt x="290" y="14"/>
                    <a:pt x="248" y="1"/>
                    <a:pt x="20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63" name="Google Shape;5363;p32"/>
            <p:cNvSpPr/>
            <p:nvPr/>
          </p:nvSpPr>
          <p:spPr>
            <a:xfrm>
              <a:off x="5535200" y="3160625"/>
              <a:ext cx="15500" cy="9825"/>
            </a:xfrm>
            <a:custGeom>
              <a:avLst/>
              <a:gdLst/>
              <a:ahLst/>
              <a:cxnLst/>
              <a:rect l="l" t="t" r="r" b="b"/>
              <a:pathLst>
                <a:path w="620" h="393" extrusionOk="0">
                  <a:moveTo>
                    <a:pt x="346" y="1"/>
                  </a:moveTo>
                  <a:cubicBezTo>
                    <a:pt x="215" y="25"/>
                    <a:pt x="84" y="72"/>
                    <a:pt x="36" y="227"/>
                  </a:cubicBezTo>
                  <a:cubicBezTo>
                    <a:pt x="1" y="275"/>
                    <a:pt x="24" y="322"/>
                    <a:pt x="84" y="370"/>
                  </a:cubicBezTo>
                  <a:cubicBezTo>
                    <a:pt x="117" y="384"/>
                    <a:pt x="148" y="393"/>
                    <a:pt x="179" y="393"/>
                  </a:cubicBezTo>
                  <a:cubicBezTo>
                    <a:pt x="226" y="393"/>
                    <a:pt x="272" y="373"/>
                    <a:pt x="322" y="322"/>
                  </a:cubicBezTo>
                  <a:cubicBezTo>
                    <a:pt x="382" y="322"/>
                    <a:pt x="417" y="311"/>
                    <a:pt x="477" y="311"/>
                  </a:cubicBezTo>
                  <a:cubicBezTo>
                    <a:pt x="513" y="263"/>
                    <a:pt x="560" y="239"/>
                    <a:pt x="596" y="191"/>
                  </a:cubicBezTo>
                  <a:cubicBezTo>
                    <a:pt x="620" y="132"/>
                    <a:pt x="620" y="84"/>
                    <a:pt x="620" y="25"/>
                  </a:cubicBezTo>
                  <a:cubicBezTo>
                    <a:pt x="525" y="25"/>
                    <a:pt x="441" y="13"/>
                    <a:pt x="34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64" name="Google Shape;5364;p32"/>
            <p:cNvSpPr/>
            <p:nvPr/>
          </p:nvSpPr>
          <p:spPr>
            <a:xfrm>
              <a:off x="5481625" y="3150225"/>
              <a:ext cx="22350" cy="6625"/>
            </a:xfrm>
            <a:custGeom>
              <a:avLst/>
              <a:gdLst/>
              <a:ahLst/>
              <a:cxnLst/>
              <a:rect l="l" t="t" r="r" b="b"/>
              <a:pathLst>
                <a:path w="894" h="265" extrusionOk="0">
                  <a:moveTo>
                    <a:pt x="48" y="0"/>
                  </a:moveTo>
                  <a:cubicBezTo>
                    <a:pt x="36" y="48"/>
                    <a:pt x="24" y="72"/>
                    <a:pt x="1" y="107"/>
                  </a:cubicBezTo>
                  <a:cubicBezTo>
                    <a:pt x="66" y="218"/>
                    <a:pt x="145" y="265"/>
                    <a:pt x="233" y="265"/>
                  </a:cubicBezTo>
                  <a:cubicBezTo>
                    <a:pt x="306" y="265"/>
                    <a:pt x="384" y="233"/>
                    <a:pt x="465" y="179"/>
                  </a:cubicBezTo>
                  <a:cubicBezTo>
                    <a:pt x="620" y="179"/>
                    <a:pt x="751" y="167"/>
                    <a:pt x="893" y="167"/>
                  </a:cubicBezTo>
                  <a:cubicBezTo>
                    <a:pt x="774" y="36"/>
                    <a:pt x="635" y="12"/>
                    <a:pt x="489" y="12"/>
                  </a:cubicBezTo>
                  <a:cubicBezTo>
                    <a:pt x="405" y="12"/>
                    <a:pt x="320" y="20"/>
                    <a:pt x="236" y="20"/>
                  </a:cubicBezTo>
                  <a:cubicBezTo>
                    <a:pt x="172" y="20"/>
                    <a:pt x="109" y="16"/>
                    <a:pt x="4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65" name="Google Shape;5365;p32"/>
            <p:cNvSpPr/>
            <p:nvPr/>
          </p:nvSpPr>
          <p:spPr>
            <a:xfrm>
              <a:off x="5433700" y="3018050"/>
              <a:ext cx="11925" cy="7300"/>
            </a:xfrm>
            <a:custGeom>
              <a:avLst/>
              <a:gdLst/>
              <a:ahLst/>
              <a:cxnLst/>
              <a:rect l="l" t="t" r="r" b="b"/>
              <a:pathLst>
                <a:path w="477" h="292" extrusionOk="0">
                  <a:moveTo>
                    <a:pt x="72" y="1"/>
                  </a:moveTo>
                  <a:cubicBezTo>
                    <a:pt x="1" y="96"/>
                    <a:pt x="1" y="191"/>
                    <a:pt x="60" y="287"/>
                  </a:cubicBezTo>
                  <a:cubicBezTo>
                    <a:pt x="108" y="287"/>
                    <a:pt x="161" y="292"/>
                    <a:pt x="208" y="292"/>
                  </a:cubicBezTo>
                  <a:cubicBezTo>
                    <a:pt x="232" y="292"/>
                    <a:pt x="255" y="291"/>
                    <a:pt x="274" y="287"/>
                  </a:cubicBezTo>
                  <a:cubicBezTo>
                    <a:pt x="334" y="275"/>
                    <a:pt x="417" y="239"/>
                    <a:pt x="429" y="191"/>
                  </a:cubicBezTo>
                  <a:cubicBezTo>
                    <a:pt x="477" y="72"/>
                    <a:pt x="370" y="37"/>
                    <a:pt x="286" y="13"/>
                  </a:cubicBezTo>
                  <a:cubicBezTo>
                    <a:pt x="215" y="1"/>
                    <a:pt x="155"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66" name="Google Shape;5366;p32"/>
            <p:cNvSpPr/>
            <p:nvPr/>
          </p:nvSpPr>
          <p:spPr>
            <a:xfrm>
              <a:off x="5424775" y="3018050"/>
              <a:ext cx="10750" cy="7175"/>
            </a:xfrm>
            <a:custGeom>
              <a:avLst/>
              <a:gdLst/>
              <a:ahLst/>
              <a:cxnLst/>
              <a:rect l="l" t="t" r="r" b="b"/>
              <a:pathLst>
                <a:path w="430" h="287" extrusionOk="0">
                  <a:moveTo>
                    <a:pt x="0" y="1"/>
                  </a:moveTo>
                  <a:lnTo>
                    <a:pt x="0" y="275"/>
                  </a:lnTo>
                  <a:cubicBezTo>
                    <a:pt x="131" y="287"/>
                    <a:pt x="286" y="287"/>
                    <a:pt x="417" y="287"/>
                  </a:cubicBezTo>
                  <a:cubicBezTo>
                    <a:pt x="429" y="180"/>
                    <a:pt x="429" y="96"/>
                    <a:pt x="42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67" name="Google Shape;5367;p32"/>
            <p:cNvSpPr/>
            <p:nvPr/>
          </p:nvSpPr>
          <p:spPr>
            <a:xfrm>
              <a:off x="5868275" y="3168675"/>
              <a:ext cx="20275" cy="5400"/>
            </a:xfrm>
            <a:custGeom>
              <a:avLst/>
              <a:gdLst/>
              <a:ahLst/>
              <a:cxnLst/>
              <a:rect l="l" t="t" r="r" b="b"/>
              <a:pathLst>
                <a:path w="811" h="216" extrusionOk="0">
                  <a:moveTo>
                    <a:pt x="169" y="0"/>
                  </a:moveTo>
                  <a:cubicBezTo>
                    <a:pt x="136" y="0"/>
                    <a:pt x="104" y="0"/>
                    <a:pt x="72" y="0"/>
                  </a:cubicBezTo>
                  <a:cubicBezTo>
                    <a:pt x="1" y="48"/>
                    <a:pt x="1" y="96"/>
                    <a:pt x="60" y="143"/>
                  </a:cubicBezTo>
                  <a:lnTo>
                    <a:pt x="72" y="155"/>
                  </a:lnTo>
                  <a:cubicBezTo>
                    <a:pt x="97" y="150"/>
                    <a:pt x="122" y="148"/>
                    <a:pt x="148" y="148"/>
                  </a:cubicBezTo>
                  <a:cubicBezTo>
                    <a:pt x="291" y="148"/>
                    <a:pt x="441" y="216"/>
                    <a:pt x="587" y="216"/>
                  </a:cubicBezTo>
                  <a:cubicBezTo>
                    <a:pt x="663" y="216"/>
                    <a:pt x="738" y="198"/>
                    <a:pt x="810" y="143"/>
                  </a:cubicBezTo>
                  <a:cubicBezTo>
                    <a:pt x="604" y="9"/>
                    <a:pt x="380" y="0"/>
                    <a:pt x="16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68" name="Google Shape;5368;p32"/>
            <p:cNvSpPr/>
            <p:nvPr/>
          </p:nvSpPr>
          <p:spPr>
            <a:xfrm>
              <a:off x="5757550" y="2992875"/>
              <a:ext cx="22950" cy="3175"/>
            </a:xfrm>
            <a:custGeom>
              <a:avLst/>
              <a:gdLst/>
              <a:ahLst/>
              <a:cxnLst/>
              <a:rect l="l" t="t" r="r" b="b"/>
              <a:pathLst>
                <a:path w="918" h="127" extrusionOk="0">
                  <a:moveTo>
                    <a:pt x="514" y="1"/>
                  </a:moveTo>
                  <a:cubicBezTo>
                    <a:pt x="358" y="1"/>
                    <a:pt x="200" y="32"/>
                    <a:pt x="42" y="32"/>
                  </a:cubicBezTo>
                  <a:cubicBezTo>
                    <a:pt x="28" y="32"/>
                    <a:pt x="15" y="32"/>
                    <a:pt x="1" y="32"/>
                  </a:cubicBezTo>
                  <a:lnTo>
                    <a:pt x="1" y="32"/>
                  </a:lnTo>
                  <a:cubicBezTo>
                    <a:pt x="138" y="109"/>
                    <a:pt x="289" y="127"/>
                    <a:pt x="446" y="127"/>
                  </a:cubicBezTo>
                  <a:cubicBezTo>
                    <a:pt x="580" y="127"/>
                    <a:pt x="717" y="114"/>
                    <a:pt x="851" y="114"/>
                  </a:cubicBezTo>
                  <a:cubicBezTo>
                    <a:pt x="873" y="114"/>
                    <a:pt x="895" y="114"/>
                    <a:pt x="917" y="115"/>
                  </a:cubicBezTo>
                  <a:cubicBezTo>
                    <a:pt x="785" y="25"/>
                    <a:pt x="650" y="1"/>
                    <a:pt x="51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69" name="Google Shape;5369;p32"/>
            <p:cNvSpPr/>
            <p:nvPr/>
          </p:nvSpPr>
          <p:spPr>
            <a:xfrm>
              <a:off x="6192125" y="3204625"/>
              <a:ext cx="11350" cy="7100"/>
            </a:xfrm>
            <a:custGeom>
              <a:avLst/>
              <a:gdLst/>
              <a:ahLst/>
              <a:cxnLst/>
              <a:rect l="l" t="t" r="r" b="b"/>
              <a:pathLst>
                <a:path w="454" h="284" extrusionOk="0">
                  <a:moveTo>
                    <a:pt x="111" y="0"/>
                  </a:moveTo>
                  <a:cubicBezTo>
                    <a:pt x="48" y="0"/>
                    <a:pt x="1" y="21"/>
                    <a:pt x="1" y="122"/>
                  </a:cubicBezTo>
                  <a:cubicBezTo>
                    <a:pt x="1" y="238"/>
                    <a:pt x="95" y="284"/>
                    <a:pt x="195" y="284"/>
                  </a:cubicBezTo>
                  <a:cubicBezTo>
                    <a:pt x="218" y="284"/>
                    <a:pt x="241" y="281"/>
                    <a:pt x="263" y="277"/>
                  </a:cubicBezTo>
                  <a:cubicBezTo>
                    <a:pt x="453" y="229"/>
                    <a:pt x="322" y="110"/>
                    <a:pt x="310" y="3"/>
                  </a:cubicBezTo>
                  <a:lnTo>
                    <a:pt x="310" y="3"/>
                  </a:lnTo>
                  <a:cubicBezTo>
                    <a:pt x="292" y="8"/>
                    <a:pt x="273" y="10"/>
                    <a:pt x="253" y="10"/>
                  </a:cubicBezTo>
                  <a:cubicBezTo>
                    <a:pt x="206" y="10"/>
                    <a:pt x="155" y="0"/>
                    <a:pt x="11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70" name="Google Shape;5370;p32"/>
            <p:cNvSpPr/>
            <p:nvPr/>
          </p:nvSpPr>
          <p:spPr>
            <a:xfrm>
              <a:off x="5848350" y="3169275"/>
              <a:ext cx="21450" cy="3825"/>
            </a:xfrm>
            <a:custGeom>
              <a:avLst/>
              <a:gdLst/>
              <a:ahLst/>
              <a:cxnLst/>
              <a:rect l="l" t="t" r="r" b="b"/>
              <a:pathLst>
                <a:path w="858" h="153" extrusionOk="0">
                  <a:moveTo>
                    <a:pt x="857" y="0"/>
                  </a:moveTo>
                  <a:cubicBezTo>
                    <a:pt x="572" y="0"/>
                    <a:pt x="274" y="0"/>
                    <a:pt x="0" y="12"/>
                  </a:cubicBezTo>
                  <a:cubicBezTo>
                    <a:pt x="125" y="125"/>
                    <a:pt x="265" y="152"/>
                    <a:pt x="409" y="152"/>
                  </a:cubicBezTo>
                  <a:cubicBezTo>
                    <a:pt x="539" y="152"/>
                    <a:pt x="673" y="130"/>
                    <a:pt x="802" y="130"/>
                  </a:cubicBezTo>
                  <a:cubicBezTo>
                    <a:pt x="817" y="130"/>
                    <a:pt x="831" y="131"/>
                    <a:pt x="845" y="131"/>
                  </a:cubicBezTo>
                  <a:cubicBezTo>
                    <a:pt x="857" y="84"/>
                    <a:pt x="857" y="36"/>
                    <a:pt x="85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71" name="Google Shape;5371;p32"/>
            <p:cNvSpPr/>
            <p:nvPr/>
          </p:nvSpPr>
          <p:spPr>
            <a:xfrm>
              <a:off x="6052825" y="3255000"/>
              <a:ext cx="22050" cy="3900"/>
            </a:xfrm>
            <a:custGeom>
              <a:avLst/>
              <a:gdLst/>
              <a:ahLst/>
              <a:cxnLst/>
              <a:rect l="l" t="t" r="r" b="b"/>
              <a:pathLst>
                <a:path w="882" h="156" extrusionOk="0">
                  <a:moveTo>
                    <a:pt x="1" y="0"/>
                  </a:moveTo>
                  <a:lnTo>
                    <a:pt x="155" y="155"/>
                  </a:lnTo>
                  <a:cubicBezTo>
                    <a:pt x="394" y="143"/>
                    <a:pt x="644" y="143"/>
                    <a:pt x="882" y="119"/>
                  </a:cubicBezTo>
                  <a:cubicBezTo>
                    <a:pt x="755" y="26"/>
                    <a:pt x="620" y="6"/>
                    <a:pt x="483" y="6"/>
                  </a:cubicBezTo>
                  <a:cubicBezTo>
                    <a:pt x="384" y="6"/>
                    <a:pt x="283" y="16"/>
                    <a:pt x="183" y="16"/>
                  </a:cubicBezTo>
                  <a:cubicBezTo>
                    <a:pt x="122" y="16"/>
                    <a:pt x="61"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72" name="Google Shape;5372;p32"/>
            <p:cNvSpPr/>
            <p:nvPr/>
          </p:nvSpPr>
          <p:spPr>
            <a:xfrm>
              <a:off x="6235875" y="3272550"/>
              <a:ext cx="22350" cy="4100"/>
            </a:xfrm>
            <a:custGeom>
              <a:avLst/>
              <a:gdLst/>
              <a:ahLst/>
              <a:cxnLst/>
              <a:rect l="l" t="t" r="r" b="b"/>
              <a:pathLst>
                <a:path w="894" h="164" extrusionOk="0">
                  <a:moveTo>
                    <a:pt x="378" y="0"/>
                  </a:moveTo>
                  <a:cubicBezTo>
                    <a:pt x="252" y="0"/>
                    <a:pt x="125" y="15"/>
                    <a:pt x="1" y="25"/>
                  </a:cubicBezTo>
                  <a:cubicBezTo>
                    <a:pt x="134" y="135"/>
                    <a:pt x="279" y="163"/>
                    <a:pt x="427" y="163"/>
                  </a:cubicBezTo>
                  <a:cubicBezTo>
                    <a:pt x="582" y="163"/>
                    <a:pt x="741" y="132"/>
                    <a:pt x="894" y="132"/>
                  </a:cubicBezTo>
                  <a:cubicBezTo>
                    <a:pt x="728" y="28"/>
                    <a:pt x="553" y="0"/>
                    <a:pt x="37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73" name="Google Shape;5373;p32"/>
            <p:cNvSpPr/>
            <p:nvPr/>
          </p:nvSpPr>
          <p:spPr>
            <a:xfrm>
              <a:off x="5431625" y="3144275"/>
              <a:ext cx="12825" cy="10725"/>
            </a:xfrm>
            <a:custGeom>
              <a:avLst/>
              <a:gdLst/>
              <a:ahLst/>
              <a:cxnLst/>
              <a:rect l="l" t="t" r="r" b="b"/>
              <a:pathLst>
                <a:path w="513" h="429" extrusionOk="0">
                  <a:moveTo>
                    <a:pt x="298" y="0"/>
                  </a:moveTo>
                  <a:cubicBezTo>
                    <a:pt x="203" y="0"/>
                    <a:pt x="96" y="12"/>
                    <a:pt x="0" y="12"/>
                  </a:cubicBezTo>
                  <a:cubicBezTo>
                    <a:pt x="96" y="131"/>
                    <a:pt x="191" y="262"/>
                    <a:pt x="298" y="405"/>
                  </a:cubicBezTo>
                  <a:lnTo>
                    <a:pt x="357" y="429"/>
                  </a:lnTo>
                  <a:cubicBezTo>
                    <a:pt x="369" y="429"/>
                    <a:pt x="393" y="417"/>
                    <a:pt x="429" y="417"/>
                  </a:cubicBezTo>
                  <a:cubicBezTo>
                    <a:pt x="500" y="369"/>
                    <a:pt x="512" y="298"/>
                    <a:pt x="512" y="203"/>
                  </a:cubicBezTo>
                  <a:cubicBezTo>
                    <a:pt x="500" y="143"/>
                    <a:pt x="477" y="107"/>
                    <a:pt x="429" y="72"/>
                  </a:cubicBezTo>
                  <a:cubicBezTo>
                    <a:pt x="381" y="60"/>
                    <a:pt x="334" y="24"/>
                    <a:pt x="29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74" name="Google Shape;5374;p32"/>
            <p:cNvSpPr/>
            <p:nvPr/>
          </p:nvSpPr>
          <p:spPr>
            <a:xfrm>
              <a:off x="5311075" y="3040075"/>
              <a:ext cx="10725" cy="7100"/>
            </a:xfrm>
            <a:custGeom>
              <a:avLst/>
              <a:gdLst/>
              <a:ahLst/>
              <a:cxnLst/>
              <a:rect l="l" t="t" r="r" b="b"/>
              <a:pathLst>
                <a:path w="429" h="284" extrusionOk="0">
                  <a:moveTo>
                    <a:pt x="262" y="1"/>
                  </a:moveTo>
                  <a:cubicBezTo>
                    <a:pt x="203" y="1"/>
                    <a:pt x="155" y="13"/>
                    <a:pt x="119" y="13"/>
                  </a:cubicBezTo>
                  <a:cubicBezTo>
                    <a:pt x="84" y="120"/>
                    <a:pt x="0" y="239"/>
                    <a:pt x="191" y="263"/>
                  </a:cubicBezTo>
                  <a:cubicBezTo>
                    <a:pt x="226" y="273"/>
                    <a:pt x="273" y="283"/>
                    <a:pt x="315" y="283"/>
                  </a:cubicBezTo>
                  <a:cubicBezTo>
                    <a:pt x="372" y="283"/>
                    <a:pt x="422" y="265"/>
                    <a:pt x="429" y="203"/>
                  </a:cubicBezTo>
                  <a:cubicBezTo>
                    <a:pt x="429" y="144"/>
                    <a:pt x="322" y="72"/>
                    <a:pt x="26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75" name="Google Shape;5375;p32"/>
            <p:cNvSpPr/>
            <p:nvPr/>
          </p:nvSpPr>
          <p:spPr>
            <a:xfrm>
              <a:off x="6171300" y="3243375"/>
              <a:ext cx="10425" cy="7500"/>
            </a:xfrm>
            <a:custGeom>
              <a:avLst/>
              <a:gdLst/>
              <a:ahLst/>
              <a:cxnLst/>
              <a:rect l="l" t="t" r="r" b="b"/>
              <a:pathLst>
                <a:path w="417" h="300" extrusionOk="0">
                  <a:moveTo>
                    <a:pt x="310" y="1"/>
                  </a:moveTo>
                  <a:cubicBezTo>
                    <a:pt x="203" y="60"/>
                    <a:pt x="96" y="108"/>
                    <a:pt x="0" y="168"/>
                  </a:cubicBezTo>
                  <a:lnTo>
                    <a:pt x="0" y="263"/>
                  </a:lnTo>
                  <a:cubicBezTo>
                    <a:pt x="70" y="283"/>
                    <a:pt x="138" y="300"/>
                    <a:pt x="198" y="300"/>
                  </a:cubicBezTo>
                  <a:cubicBezTo>
                    <a:pt x="314" y="300"/>
                    <a:pt x="401" y="240"/>
                    <a:pt x="417" y="37"/>
                  </a:cubicBezTo>
                  <a:cubicBezTo>
                    <a:pt x="381" y="13"/>
                    <a:pt x="334" y="13"/>
                    <a:pt x="31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76" name="Google Shape;5376;p32"/>
            <p:cNvSpPr/>
            <p:nvPr/>
          </p:nvSpPr>
          <p:spPr>
            <a:xfrm>
              <a:off x="5442025" y="3143675"/>
              <a:ext cx="18800" cy="6775"/>
            </a:xfrm>
            <a:custGeom>
              <a:avLst/>
              <a:gdLst/>
              <a:ahLst/>
              <a:cxnLst/>
              <a:rect l="l" t="t" r="r" b="b"/>
              <a:pathLst>
                <a:path w="752" h="271" extrusionOk="0">
                  <a:moveTo>
                    <a:pt x="423" y="0"/>
                  </a:moveTo>
                  <a:cubicBezTo>
                    <a:pt x="293" y="0"/>
                    <a:pt x="157" y="30"/>
                    <a:pt x="25" y="36"/>
                  </a:cubicBezTo>
                  <a:lnTo>
                    <a:pt x="1" y="96"/>
                  </a:lnTo>
                  <a:lnTo>
                    <a:pt x="37" y="143"/>
                  </a:lnTo>
                  <a:lnTo>
                    <a:pt x="37" y="167"/>
                  </a:lnTo>
                  <a:cubicBezTo>
                    <a:pt x="132" y="230"/>
                    <a:pt x="227" y="270"/>
                    <a:pt x="322" y="270"/>
                  </a:cubicBezTo>
                  <a:cubicBezTo>
                    <a:pt x="405" y="270"/>
                    <a:pt x="489" y="239"/>
                    <a:pt x="572" y="167"/>
                  </a:cubicBezTo>
                  <a:cubicBezTo>
                    <a:pt x="632" y="155"/>
                    <a:pt x="692" y="131"/>
                    <a:pt x="751" y="107"/>
                  </a:cubicBezTo>
                  <a:cubicBezTo>
                    <a:pt x="650" y="23"/>
                    <a:pt x="539" y="0"/>
                    <a:pt x="42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77" name="Google Shape;5377;p32"/>
            <p:cNvSpPr/>
            <p:nvPr/>
          </p:nvSpPr>
          <p:spPr>
            <a:xfrm>
              <a:off x="5385475" y="3041675"/>
              <a:ext cx="14325" cy="5500"/>
            </a:xfrm>
            <a:custGeom>
              <a:avLst/>
              <a:gdLst/>
              <a:ahLst/>
              <a:cxnLst/>
              <a:rect l="l" t="t" r="r" b="b"/>
              <a:pathLst>
                <a:path w="573" h="220" extrusionOk="0">
                  <a:moveTo>
                    <a:pt x="314" y="0"/>
                  </a:moveTo>
                  <a:cubicBezTo>
                    <a:pt x="210" y="0"/>
                    <a:pt x="105" y="29"/>
                    <a:pt x="1" y="68"/>
                  </a:cubicBezTo>
                  <a:cubicBezTo>
                    <a:pt x="96" y="169"/>
                    <a:pt x="191" y="220"/>
                    <a:pt x="287" y="220"/>
                  </a:cubicBezTo>
                  <a:cubicBezTo>
                    <a:pt x="382" y="220"/>
                    <a:pt x="477" y="169"/>
                    <a:pt x="572" y="68"/>
                  </a:cubicBezTo>
                  <a:cubicBezTo>
                    <a:pt x="486" y="20"/>
                    <a:pt x="400" y="0"/>
                    <a:pt x="31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78" name="Google Shape;5378;p32"/>
            <p:cNvSpPr/>
            <p:nvPr/>
          </p:nvSpPr>
          <p:spPr>
            <a:xfrm>
              <a:off x="5546800" y="3111525"/>
              <a:ext cx="14325" cy="7175"/>
            </a:xfrm>
            <a:custGeom>
              <a:avLst/>
              <a:gdLst/>
              <a:ahLst/>
              <a:cxnLst/>
              <a:rect l="l" t="t" r="r" b="b"/>
              <a:pathLst>
                <a:path w="573" h="287" extrusionOk="0">
                  <a:moveTo>
                    <a:pt x="287" y="0"/>
                  </a:moveTo>
                  <a:cubicBezTo>
                    <a:pt x="191" y="108"/>
                    <a:pt x="96" y="191"/>
                    <a:pt x="1" y="286"/>
                  </a:cubicBezTo>
                  <a:lnTo>
                    <a:pt x="572" y="286"/>
                  </a:lnTo>
                  <a:cubicBezTo>
                    <a:pt x="489" y="167"/>
                    <a:pt x="430" y="48"/>
                    <a:pt x="28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79" name="Google Shape;5379;p32"/>
            <p:cNvSpPr/>
            <p:nvPr/>
          </p:nvSpPr>
          <p:spPr>
            <a:xfrm>
              <a:off x="5873650" y="3143075"/>
              <a:ext cx="15500" cy="7525"/>
            </a:xfrm>
            <a:custGeom>
              <a:avLst/>
              <a:gdLst/>
              <a:ahLst/>
              <a:cxnLst/>
              <a:rect l="l" t="t" r="r" b="b"/>
              <a:pathLst>
                <a:path w="620" h="301" extrusionOk="0">
                  <a:moveTo>
                    <a:pt x="310" y="1"/>
                  </a:moveTo>
                  <a:cubicBezTo>
                    <a:pt x="250" y="155"/>
                    <a:pt x="119" y="155"/>
                    <a:pt x="0" y="167"/>
                  </a:cubicBezTo>
                  <a:cubicBezTo>
                    <a:pt x="80" y="276"/>
                    <a:pt x="178" y="301"/>
                    <a:pt x="280" y="301"/>
                  </a:cubicBezTo>
                  <a:cubicBezTo>
                    <a:pt x="345" y="301"/>
                    <a:pt x="411" y="291"/>
                    <a:pt x="476" y="286"/>
                  </a:cubicBezTo>
                  <a:cubicBezTo>
                    <a:pt x="548" y="227"/>
                    <a:pt x="619" y="155"/>
                    <a:pt x="595" y="48"/>
                  </a:cubicBezTo>
                  <a:cubicBezTo>
                    <a:pt x="500" y="36"/>
                    <a:pt x="393" y="12"/>
                    <a:pt x="31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80" name="Google Shape;5380;p32"/>
            <p:cNvSpPr/>
            <p:nvPr/>
          </p:nvSpPr>
          <p:spPr>
            <a:xfrm>
              <a:off x="5714700" y="2989475"/>
              <a:ext cx="19075" cy="3275"/>
            </a:xfrm>
            <a:custGeom>
              <a:avLst/>
              <a:gdLst/>
              <a:ahLst/>
              <a:cxnLst/>
              <a:rect l="l" t="t" r="r" b="b"/>
              <a:pathLst>
                <a:path w="763" h="131" extrusionOk="0">
                  <a:moveTo>
                    <a:pt x="762" y="1"/>
                  </a:moveTo>
                  <a:cubicBezTo>
                    <a:pt x="500" y="13"/>
                    <a:pt x="250" y="13"/>
                    <a:pt x="0" y="13"/>
                  </a:cubicBezTo>
                  <a:cubicBezTo>
                    <a:pt x="139" y="110"/>
                    <a:pt x="286" y="130"/>
                    <a:pt x="436" y="130"/>
                  </a:cubicBezTo>
                  <a:cubicBezTo>
                    <a:pt x="544" y="130"/>
                    <a:pt x="653" y="120"/>
                    <a:pt x="762" y="120"/>
                  </a:cubicBezTo>
                  <a:lnTo>
                    <a:pt x="762"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81" name="Google Shape;5381;p32"/>
            <p:cNvSpPr/>
            <p:nvPr/>
          </p:nvSpPr>
          <p:spPr>
            <a:xfrm>
              <a:off x="5876025" y="3154300"/>
              <a:ext cx="18775" cy="3775"/>
            </a:xfrm>
            <a:custGeom>
              <a:avLst/>
              <a:gdLst/>
              <a:ahLst/>
              <a:cxnLst/>
              <a:rect l="l" t="t" r="r" b="b"/>
              <a:pathLst>
                <a:path w="751" h="151" extrusionOk="0">
                  <a:moveTo>
                    <a:pt x="389" y="1"/>
                  </a:moveTo>
                  <a:cubicBezTo>
                    <a:pt x="262" y="1"/>
                    <a:pt x="131" y="28"/>
                    <a:pt x="0" y="28"/>
                  </a:cubicBezTo>
                  <a:cubicBezTo>
                    <a:pt x="135" y="127"/>
                    <a:pt x="287" y="150"/>
                    <a:pt x="441" y="150"/>
                  </a:cubicBezTo>
                  <a:cubicBezTo>
                    <a:pt x="545" y="150"/>
                    <a:pt x="649" y="140"/>
                    <a:pt x="750" y="135"/>
                  </a:cubicBezTo>
                  <a:cubicBezTo>
                    <a:pt x="637" y="28"/>
                    <a:pt x="515" y="1"/>
                    <a:pt x="38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82" name="Google Shape;5382;p32"/>
            <p:cNvSpPr/>
            <p:nvPr/>
          </p:nvSpPr>
          <p:spPr>
            <a:xfrm>
              <a:off x="6034975" y="3251425"/>
              <a:ext cx="15200" cy="3650"/>
            </a:xfrm>
            <a:custGeom>
              <a:avLst/>
              <a:gdLst/>
              <a:ahLst/>
              <a:cxnLst/>
              <a:rect l="l" t="t" r="r" b="b"/>
              <a:pathLst>
                <a:path w="608" h="146" extrusionOk="0">
                  <a:moveTo>
                    <a:pt x="417" y="0"/>
                  </a:moveTo>
                  <a:cubicBezTo>
                    <a:pt x="286" y="12"/>
                    <a:pt x="131" y="12"/>
                    <a:pt x="0" y="24"/>
                  </a:cubicBezTo>
                  <a:cubicBezTo>
                    <a:pt x="99" y="123"/>
                    <a:pt x="213" y="145"/>
                    <a:pt x="330" y="145"/>
                  </a:cubicBezTo>
                  <a:cubicBezTo>
                    <a:pt x="423" y="145"/>
                    <a:pt x="517" y="131"/>
                    <a:pt x="607" y="131"/>
                  </a:cubicBezTo>
                  <a:cubicBezTo>
                    <a:pt x="548" y="84"/>
                    <a:pt x="488" y="48"/>
                    <a:pt x="41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83" name="Google Shape;5383;p32"/>
            <p:cNvSpPr/>
            <p:nvPr/>
          </p:nvSpPr>
          <p:spPr>
            <a:xfrm>
              <a:off x="5374175" y="3021475"/>
              <a:ext cx="15200" cy="3725"/>
            </a:xfrm>
            <a:custGeom>
              <a:avLst/>
              <a:gdLst/>
              <a:ahLst/>
              <a:cxnLst/>
              <a:rect l="l" t="t" r="r" b="b"/>
              <a:pathLst>
                <a:path w="608" h="149" extrusionOk="0">
                  <a:moveTo>
                    <a:pt x="299" y="1"/>
                  </a:moveTo>
                  <a:cubicBezTo>
                    <a:pt x="197" y="1"/>
                    <a:pt x="96" y="13"/>
                    <a:pt x="0" y="43"/>
                  </a:cubicBezTo>
                  <a:cubicBezTo>
                    <a:pt x="105" y="113"/>
                    <a:pt x="205" y="148"/>
                    <a:pt x="302" y="148"/>
                  </a:cubicBezTo>
                  <a:cubicBezTo>
                    <a:pt x="404" y="148"/>
                    <a:pt x="504" y="110"/>
                    <a:pt x="608" y="31"/>
                  </a:cubicBezTo>
                  <a:cubicBezTo>
                    <a:pt x="506" y="13"/>
                    <a:pt x="402" y="1"/>
                    <a:pt x="29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84" name="Google Shape;5384;p32"/>
            <p:cNvSpPr/>
            <p:nvPr/>
          </p:nvSpPr>
          <p:spPr>
            <a:xfrm>
              <a:off x="5288750" y="3071650"/>
              <a:ext cx="8050" cy="7450"/>
            </a:xfrm>
            <a:custGeom>
              <a:avLst/>
              <a:gdLst/>
              <a:ahLst/>
              <a:cxnLst/>
              <a:rect l="l" t="t" r="r" b="b"/>
              <a:pathLst>
                <a:path w="322" h="298" extrusionOk="0">
                  <a:moveTo>
                    <a:pt x="179" y="0"/>
                  </a:moveTo>
                  <a:cubicBezTo>
                    <a:pt x="60" y="60"/>
                    <a:pt x="0" y="155"/>
                    <a:pt x="12" y="286"/>
                  </a:cubicBezTo>
                  <a:cubicBezTo>
                    <a:pt x="96" y="286"/>
                    <a:pt x="191" y="298"/>
                    <a:pt x="298" y="298"/>
                  </a:cubicBezTo>
                  <a:cubicBezTo>
                    <a:pt x="322" y="179"/>
                    <a:pt x="310" y="60"/>
                    <a:pt x="17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85" name="Google Shape;5385;p32"/>
            <p:cNvSpPr/>
            <p:nvPr/>
          </p:nvSpPr>
          <p:spPr>
            <a:xfrm>
              <a:off x="5805175" y="3208250"/>
              <a:ext cx="14325" cy="3675"/>
            </a:xfrm>
            <a:custGeom>
              <a:avLst/>
              <a:gdLst/>
              <a:ahLst/>
              <a:cxnLst/>
              <a:rect l="l" t="t" r="r" b="b"/>
              <a:pathLst>
                <a:path w="573" h="147" extrusionOk="0">
                  <a:moveTo>
                    <a:pt x="204" y="1"/>
                  </a:moveTo>
                  <a:cubicBezTo>
                    <a:pt x="159" y="1"/>
                    <a:pt x="114" y="3"/>
                    <a:pt x="68" y="3"/>
                  </a:cubicBezTo>
                  <a:cubicBezTo>
                    <a:pt x="46" y="3"/>
                    <a:pt x="23" y="2"/>
                    <a:pt x="1" y="1"/>
                  </a:cubicBezTo>
                  <a:lnTo>
                    <a:pt x="1" y="1"/>
                  </a:lnTo>
                  <a:cubicBezTo>
                    <a:pt x="97" y="127"/>
                    <a:pt x="221" y="147"/>
                    <a:pt x="346" y="147"/>
                  </a:cubicBezTo>
                  <a:cubicBezTo>
                    <a:pt x="405" y="147"/>
                    <a:pt x="464" y="142"/>
                    <a:pt x="521" y="142"/>
                  </a:cubicBezTo>
                  <a:cubicBezTo>
                    <a:pt x="538" y="142"/>
                    <a:pt x="555" y="143"/>
                    <a:pt x="572" y="144"/>
                  </a:cubicBezTo>
                  <a:cubicBezTo>
                    <a:pt x="469" y="17"/>
                    <a:pt x="339" y="1"/>
                    <a:pt x="20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86" name="Google Shape;5386;p32"/>
            <p:cNvSpPr/>
            <p:nvPr/>
          </p:nvSpPr>
          <p:spPr>
            <a:xfrm>
              <a:off x="5485800" y="2988175"/>
              <a:ext cx="11925" cy="7850"/>
            </a:xfrm>
            <a:custGeom>
              <a:avLst/>
              <a:gdLst/>
              <a:ahLst/>
              <a:cxnLst/>
              <a:rect l="l" t="t" r="r" b="b"/>
              <a:pathLst>
                <a:path w="477" h="314" extrusionOk="0">
                  <a:moveTo>
                    <a:pt x="291" y="1"/>
                  </a:moveTo>
                  <a:cubicBezTo>
                    <a:pt x="247" y="1"/>
                    <a:pt x="201" y="19"/>
                    <a:pt x="155" y="53"/>
                  </a:cubicBezTo>
                  <a:cubicBezTo>
                    <a:pt x="95" y="89"/>
                    <a:pt x="48" y="160"/>
                    <a:pt x="0" y="196"/>
                  </a:cubicBezTo>
                  <a:cubicBezTo>
                    <a:pt x="57" y="283"/>
                    <a:pt x="111" y="313"/>
                    <a:pt x="163" y="313"/>
                  </a:cubicBezTo>
                  <a:cubicBezTo>
                    <a:pt x="253" y="313"/>
                    <a:pt x="339" y="226"/>
                    <a:pt x="429" y="196"/>
                  </a:cubicBezTo>
                  <a:cubicBezTo>
                    <a:pt x="476" y="160"/>
                    <a:pt x="476" y="112"/>
                    <a:pt x="429" y="65"/>
                  </a:cubicBezTo>
                  <a:cubicBezTo>
                    <a:pt x="386" y="22"/>
                    <a:pt x="339" y="1"/>
                    <a:pt x="29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87" name="Google Shape;5387;p32"/>
            <p:cNvSpPr/>
            <p:nvPr/>
          </p:nvSpPr>
          <p:spPr>
            <a:xfrm>
              <a:off x="5390850" y="3141000"/>
              <a:ext cx="9625" cy="9300"/>
            </a:xfrm>
            <a:custGeom>
              <a:avLst/>
              <a:gdLst/>
              <a:ahLst/>
              <a:cxnLst/>
              <a:rect l="l" t="t" r="r" b="b"/>
              <a:pathLst>
                <a:path w="385" h="372" extrusionOk="0">
                  <a:moveTo>
                    <a:pt x="119" y="0"/>
                  </a:moveTo>
                  <a:cubicBezTo>
                    <a:pt x="12" y="12"/>
                    <a:pt x="0" y="36"/>
                    <a:pt x="83" y="119"/>
                  </a:cubicBezTo>
                  <a:cubicBezTo>
                    <a:pt x="95" y="191"/>
                    <a:pt x="95" y="274"/>
                    <a:pt x="107" y="369"/>
                  </a:cubicBezTo>
                  <a:cubicBezTo>
                    <a:pt x="126" y="371"/>
                    <a:pt x="142" y="371"/>
                    <a:pt x="157" y="371"/>
                  </a:cubicBezTo>
                  <a:cubicBezTo>
                    <a:pt x="385" y="371"/>
                    <a:pt x="237" y="209"/>
                    <a:pt x="226" y="119"/>
                  </a:cubicBezTo>
                  <a:cubicBezTo>
                    <a:pt x="298" y="36"/>
                    <a:pt x="286" y="0"/>
                    <a:pt x="17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88" name="Google Shape;5388;p32"/>
            <p:cNvSpPr/>
            <p:nvPr/>
          </p:nvSpPr>
          <p:spPr>
            <a:xfrm>
              <a:off x="5395300" y="3139950"/>
              <a:ext cx="15800" cy="4050"/>
            </a:xfrm>
            <a:custGeom>
              <a:avLst/>
              <a:gdLst/>
              <a:ahLst/>
              <a:cxnLst/>
              <a:rect l="l" t="t" r="r" b="b"/>
              <a:pathLst>
                <a:path w="632" h="162" extrusionOk="0">
                  <a:moveTo>
                    <a:pt x="334" y="1"/>
                  </a:moveTo>
                  <a:cubicBezTo>
                    <a:pt x="227" y="1"/>
                    <a:pt x="114" y="30"/>
                    <a:pt x="1" y="42"/>
                  </a:cubicBezTo>
                  <a:cubicBezTo>
                    <a:pt x="1" y="78"/>
                    <a:pt x="25" y="126"/>
                    <a:pt x="48" y="161"/>
                  </a:cubicBezTo>
                  <a:cubicBezTo>
                    <a:pt x="227" y="161"/>
                    <a:pt x="417" y="137"/>
                    <a:pt x="632" y="137"/>
                  </a:cubicBezTo>
                  <a:cubicBezTo>
                    <a:pt x="542" y="30"/>
                    <a:pt x="441" y="1"/>
                    <a:pt x="33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89" name="Google Shape;5389;p32"/>
            <p:cNvSpPr/>
            <p:nvPr/>
          </p:nvSpPr>
          <p:spPr>
            <a:xfrm>
              <a:off x="5521500" y="3054825"/>
              <a:ext cx="7775" cy="5275"/>
            </a:xfrm>
            <a:custGeom>
              <a:avLst/>
              <a:gdLst/>
              <a:ahLst/>
              <a:cxnLst/>
              <a:rect l="l" t="t" r="r" b="b"/>
              <a:pathLst>
                <a:path w="311" h="211" extrusionOk="0">
                  <a:moveTo>
                    <a:pt x="155" y="0"/>
                  </a:moveTo>
                  <a:cubicBezTo>
                    <a:pt x="104" y="0"/>
                    <a:pt x="53" y="39"/>
                    <a:pt x="1" y="125"/>
                  </a:cubicBezTo>
                  <a:cubicBezTo>
                    <a:pt x="56" y="180"/>
                    <a:pt x="111" y="210"/>
                    <a:pt x="164" y="210"/>
                  </a:cubicBezTo>
                  <a:cubicBezTo>
                    <a:pt x="215" y="210"/>
                    <a:pt x="264" y="183"/>
                    <a:pt x="311" y="125"/>
                  </a:cubicBezTo>
                  <a:cubicBezTo>
                    <a:pt x="261" y="45"/>
                    <a:pt x="209" y="0"/>
                    <a:pt x="15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90" name="Google Shape;5390;p32"/>
            <p:cNvSpPr/>
            <p:nvPr/>
          </p:nvSpPr>
          <p:spPr>
            <a:xfrm>
              <a:off x="5650700" y="3033700"/>
              <a:ext cx="11025" cy="5775"/>
            </a:xfrm>
            <a:custGeom>
              <a:avLst/>
              <a:gdLst/>
              <a:ahLst/>
              <a:cxnLst/>
              <a:rect l="l" t="t" r="r" b="b"/>
              <a:pathLst>
                <a:path w="441" h="231" extrusionOk="0">
                  <a:moveTo>
                    <a:pt x="137" y="0"/>
                  </a:moveTo>
                  <a:cubicBezTo>
                    <a:pt x="91" y="0"/>
                    <a:pt x="45" y="17"/>
                    <a:pt x="0" y="65"/>
                  </a:cubicBezTo>
                  <a:cubicBezTo>
                    <a:pt x="12" y="101"/>
                    <a:pt x="12" y="149"/>
                    <a:pt x="12" y="196"/>
                  </a:cubicBezTo>
                  <a:cubicBezTo>
                    <a:pt x="79" y="215"/>
                    <a:pt x="142" y="231"/>
                    <a:pt x="201" y="231"/>
                  </a:cubicBezTo>
                  <a:cubicBezTo>
                    <a:pt x="289" y="231"/>
                    <a:pt x="369" y="196"/>
                    <a:pt x="441" y="89"/>
                  </a:cubicBezTo>
                  <a:cubicBezTo>
                    <a:pt x="343" y="81"/>
                    <a:pt x="239" y="0"/>
                    <a:pt x="13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91" name="Google Shape;5391;p32"/>
            <p:cNvSpPr/>
            <p:nvPr/>
          </p:nvSpPr>
          <p:spPr>
            <a:xfrm>
              <a:off x="5755175" y="3212175"/>
              <a:ext cx="14900" cy="3575"/>
            </a:xfrm>
            <a:custGeom>
              <a:avLst/>
              <a:gdLst/>
              <a:ahLst/>
              <a:cxnLst/>
              <a:rect l="l" t="t" r="r" b="b"/>
              <a:pathLst>
                <a:path w="596" h="143" extrusionOk="0">
                  <a:moveTo>
                    <a:pt x="161" y="1"/>
                  </a:moveTo>
                  <a:cubicBezTo>
                    <a:pt x="109" y="1"/>
                    <a:pt x="55" y="5"/>
                    <a:pt x="0" y="11"/>
                  </a:cubicBezTo>
                  <a:cubicBezTo>
                    <a:pt x="96" y="120"/>
                    <a:pt x="210" y="143"/>
                    <a:pt x="329" y="143"/>
                  </a:cubicBezTo>
                  <a:cubicBezTo>
                    <a:pt x="418" y="143"/>
                    <a:pt x="509" y="130"/>
                    <a:pt x="596" y="130"/>
                  </a:cubicBezTo>
                  <a:cubicBezTo>
                    <a:pt x="454" y="32"/>
                    <a:pt x="312" y="1"/>
                    <a:pt x="16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92" name="Google Shape;5392;p32"/>
            <p:cNvSpPr/>
            <p:nvPr/>
          </p:nvSpPr>
          <p:spPr>
            <a:xfrm>
              <a:off x="5638800" y="3093350"/>
              <a:ext cx="15500" cy="3200"/>
            </a:xfrm>
            <a:custGeom>
              <a:avLst/>
              <a:gdLst/>
              <a:ahLst/>
              <a:cxnLst/>
              <a:rect l="l" t="t" r="r" b="b"/>
              <a:pathLst>
                <a:path w="620" h="128" extrusionOk="0">
                  <a:moveTo>
                    <a:pt x="293" y="1"/>
                  </a:moveTo>
                  <a:cubicBezTo>
                    <a:pt x="194" y="1"/>
                    <a:pt x="95" y="19"/>
                    <a:pt x="0" y="25"/>
                  </a:cubicBezTo>
                  <a:cubicBezTo>
                    <a:pt x="133" y="108"/>
                    <a:pt x="284" y="127"/>
                    <a:pt x="431" y="127"/>
                  </a:cubicBezTo>
                  <a:cubicBezTo>
                    <a:pt x="495" y="127"/>
                    <a:pt x="558" y="124"/>
                    <a:pt x="619" y="120"/>
                  </a:cubicBezTo>
                  <a:cubicBezTo>
                    <a:pt x="518" y="25"/>
                    <a:pt x="406" y="1"/>
                    <a:pt x="29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93" name="Google Shape;5393;p32"/>
            <p:cNvSpPr/>
            <p:nvPr/>
          </p:nvSpPr>
          <p:spPr>
            <a:xfrm>
              <a:off x="5705750" y="3039700"/>
              <a:ext cx="6275" cy="6950"/>
            </a:xfrm>
            <a:custGeom>
              <a:avLst/>
              <a:gdLst/>
              <a:ahLst/>
              <a:cxnLst/>
              <a:rect l="l" t="t" r="r" b="b"/>
              <a:pathLst>
                <a:path w="251" h="278" extrusionOk="0">
                  <a:moveTo>
                    <a:pt x="152" y="1"/>
                  </a:moveTo>
                  <a:cubicBezTo>
                    <a:pt x="76" y="1"/>
                    <a:pt x="9" y="18"/>
                    <a:pt x="1" y="135"/>
                  </a:cubicBezTo>
                  <a:cubicBezTo>
                    <a:pt x="1" y="266"/>
                    <a:pt x="132" y="278"/>
                    <a:pt x="239" y="278"/>
                  </a:cubicBezTo>
                  <a:cubicBezTo>
                    <a:pt x="251" y="195"/>
                    <a:pt x="251" y="87"/>
                    <a:pt x="251" y="4"/>
                  </a:cubicBezTo>
                  <a:cubicBezTo>
                    <a:pt x="219" y="4"/>
                    <a:pt x="185" y="1"/>
                    <a:pt x="15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94" name="Google Shape;5394;p32"/>
            <p:cNvSpPr/>
            <p:nvPr/>
          </p:nvSpPr>
          <p:spPr>
            <a:xfrm>
              <a:off x="5909350" y="3208850"/>
              <a:ext cx="11350" cy="3025"/>
            </a:xfrm>
            <a:custGeom>
              <a:avLst/>
              <a:gdLst/>
              <a:ahLst/>
              <a:cxnLst/>
              <a:rect l="l" t="t" r="r" b="b"/>
              <a:pathLst>
                <a:path w="454" h="121" extrusionOk="0">
                  <a:moveTo>
                    <a:pt x="1" y="1"/>
                  </a:moveTo>
                  <a:cubicBezTo>
                    <a:pt x="83" y="98"/>
                    <a:pt x="179" y="120"/>
                    <a:pt x="278" y="120"/>
                  </a:cubicBezTo>
                  <a:cubicBezTo>
                    <a:pt x="337" y="120"/>
                    <a:pt x="396" y="112"/>
                    <a:pt x="453" y="108"/>
                  </a:cubicBezTo>
                  <a:cubicBezTo>
                    <a:pt x="322" y="1"/>
                    <a:pt x="156" y="1"/>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95" name="Google Shape;5395;p32"/>
            <p:cNvSpPr/>
            <p:nvPr/>
          </p:nvSpPr>
          <p:spPr>
            <a:xfrm>
              <a:off x="5471800" y="3147125"/>
              <a:ext cx="11350" cy="5550"/>
            </a:xfrm>
            <a:custGeom>
              <a:avLst/>
              <a:gdLst/>
              <a:ahLst/>
              <a:cxnLst/>
              <a:rect l="l" t="t" r="r" b="b"/>
              <a:pathLst>
                <a:path w="454" h="222" extrusionOk="0">
                  <a:moveTo>
                    <a:pt x="109" y="0"/>
                  </a:moveTo>
                  <a:cubicBezTo>
                    <a:pt x="73" y="0"/>
                    <a:pt x="36" y="2"/>
                    <a:pt x="1" y="5"/>
                  </a:cubicBezTo>
                  <a:lnTo>
                    <a:pt x="132" y="136"/>
                  </a:lnTo>
                  <a:cubicBezTo>
                    <a:pt x="177" y="195"/>
                    <a:pt x="227" y="222"/>
                    <a:pt x="282" y="222"/>
                  </a:cubicBezTo>
                  <a:cubicBezTo>
                    <a:pt x="327" y="222"/>
                    <a:pt x="376" y="204"/>
                    <a:pt x="429" y="172"/>
                  </a:cubicBezTo>
                  <a:lnTo>
                    <a:pt x="453" y="124"/>
                  </a:lnTo>
                  <a:cubicBezTo>
                    <a:pt x="352" y="24"/>
                    <a:pt x="231" y="0"/>
                    <a:pt x="10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96" name="Google Shape;5396;p32"/>
            <p:cNvSpPr/>
            <p:nvPr/>
          </p:nvSpPr>
          <p:spPr>
            <a:xfrm>
              <a:off x="5579250" y="3118075"/>
              <a:ext cx="10750" cy="3925"/>
            </a:xfrm>
            <a:custGeom>
              <a:avLst/>
              <a:gdLst/>
              <a:ahLst/>
              <a:cxnLst/>
              <a:rect l="l" t="t" r="r" b="b"/>
              <a:pathLst>
                <a:path w="430" h="157" extrusionOk="0">
                  <a:moveTo>
                    <a:pt x="429" y="0"/>
                  </a:moveTo>
                  <a:lnTo>
                    <a:pt x="429" y="0"/>
                  </a:lnTo>
                  <a:cubicBezTo>
                    <a:pt x="287" y="24"/>
                    <a:pt x="144" y="24"/>
                    <a:pt x="1" y="36"/>
                  </a:cubicBezTo>
                  <a:cubicBezTo>
                    <a:pt x="71" y="112"/>
                    <a:pt x="144" y="157"/>
                    <a:pt x="216" y="157"/>
                  </a:cubicBezTo>
                  <a:cubicBezTo>
                    <a:pt x="290" y="157"/>
                    <a:pt x="363" y="109"/>
                    <a:pt x="42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97" name="Google Shape;5397;p32"/>
            <p:cNvSpPr/>
            <p:nvPr/>
          </p:nvSpPr>
          <p:spPr>
            <a:xfrm>
              <a:off x="5403650" y="2986175"/>
              <a:ext cx="10725" cy="3625"/>
            </a:xfrm>
            <a:custGeom>
              <a:avLst/>
              <a:gdLst/>
              <a:ahLst/>
              <a:cxnLst/>
              <a:rect l="l" t="t" r="r" b="b"/>
              <a:pathLst>
                <a:path w="429" h="145" extrusionOk="0">
                  <a:moveTo>
                    <a:pt x="215" y="0"/>
                  </a:moveTo>
                  <a:cubicBezTo>
                    <a:pt x="144" y="0"/>
                    <a:pt x="70" y="45"/>
                    <a:pt x="0" y="133"/>
                  </a:cubicBezTo>
                  <a:cubicBezTo>
                    <a:pt x="143" y="133"/>
                    <a:pt x="286" y="145"/>
                    <a:pt x="429" y="145"/>
                  </a:cubicBezTo>
                  <a:cubicBezTo>
                    <a:pt x="362" y="48"/>
                    <a:pt x="289" y="0"/>
                    <a:pt x="21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98" name="Google Shape;5398;p32"/>
            <p:cNvSpPr/>
            <p:nvPr/>
          </p:nvSpPr>
          <p:spPr>
            <a:xfrm>
              <a:off x="5668550" y="3199925"/>
              <a:ext cx="7475" cy="4025"/>
            </a:xfrm>
            <a:custGeom>
              <a:avLst/>
              <a:gdLst/>
              <a:ahLst/>
              <a:cxnLst/>
              <a:rect l="l" t="t" r="r" b="b"/>
              <a:pathLst>
                <a:path w="299" h="161" extrusionOk="0">
                  <a:moveTo>
                    <a:pt x="191" y="24"/>
                  </a:moveTo>
                  <a:cubicBezTo>
                    <a:pt x="132" y="60"/>
                    <a:pt x="1" y="1"/>
                    <a:pt x="13" y="143"/>
                  </a:cubicBezTo>
                  <a:cubicBezTo>
                    <a:pt x="13" y="152"/>
                    <a:pt x="72" y="160"/>
                    <a:pt x="128" y="160"/>
                  </a:cubicBezTo>
                  <a:cubicBezTo>
                    <a:pt x="151" y="160"/>
                    <a:pt x="174" y="159"/>
                    <a:pt x="191" y="155"/>
                  </a:cubicBezTo>
                  <a:cubicBezTo>
                    <a:pt x="239" y="143"/>
                    <a:pt x="263" y="96"/>
                    <a:pt x="298" y="60"/>
                  </a:cubicBezTo>
                  <a:cubicBezTo>
                    <a:pt x="263" y="36"/>
                    <a:pt x="239" y="24"/>
                    <a:pt x="191" y="24"/>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99" name="Google Shape;5399;p32"/>
            <p:cNvSpPr/>
            <p:nvPr/>
          </p:nvSpPr>
          <p:spPr>
            <a:xfrm>
              <a:off x="5661700" y="3090700"/>
              <a:ext cx="11050" cy="3575"/>
            </a:xfrm>
            <a:custGeom>
              <a:avLst/>
              <a:gdLst/>
              <a:ahLst/>
              <a:cxnLst/>
              <a:rect l="l" t="t" r="r" b="b"/>
              <a:pathLst>
                <a:path w="442" h="143" extrusionOk="0">
                  <a:moveTo>
                    <a:pt x="1" y="0"/>
                  </a:moveTo>
                  <a:lnTo>
                    <a:pt x="1" y="119"/>
                  </a:lnTo>
                  <a:cubicBezTo>
                    <a:pt x="156" y="95"/>
                    <a:pt x="322" y="143"/>
                    <a:pt x="44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00" name="Google Shape;5400;p32"/>
            <p:cNvSpPr/>
            <p:nvPr/>
          </p:nvSpPr>
          <p:spPr>
            <a:xfrm>
              <a:off x="5676300" y="3089875"/>
              <a:ext cx="11925" cy="3450"/>
            </a:xfrm>
            <a:custGeom>
              <a:avLst/>
              <a:gdLst/>
              <a:ahLst/>
              <a:cxnLst/>
              <a:rect l="l" t="t" r="r" b="b"/>
              <a:pathLst>
                <a:path w="477" h="138" extrusionOk="0">
                  <a:moveTo>
                    <a:pt x="171" y="1"/>
                  </a:moveTo>
                  <a:cubicBezTo>
                    <a:pt x="115" y="1"/>
                    <a:pt x="57" y="9"/>
                    <a:pt x="0" y="21"/>
                  </a:cubicBezTo>
                  <a:cubicBezTo>
                    <a:pt x="78" y="113"/>
                    <a:pt x="168" y="138"/>
                    <a:pt x="266" y="138"/>
                  </a:cubicBezTo>
                  <a:cubicBezTo>
                    <a:pt x="333" y="138"/>
                    <a:pt x="404" y="126"/>
                    <a:pt x="476" y="116"/>
                  </a:cubicBezTo>
                  <a:cubicBezTo>
                    <a:pt x="383" y="30"/>
                    <a:pt x="278" y="1"/>
                    <a:pt x="17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01" name="Google Shape;5401;p32"/>
            <p:cNvSpPr/>
            <p:nvPr/>
          </p:nvSpPr>
          <p:spPr>
            <a:xfrm>
              <a:off x="5678975" y="3097375"/>
              <a:ext cx="11625" cy="3250"/>
            </a:xfrm>
            <a:custGeom>
              <a:avLst/>
              <a:gdLst/>
              <a:ahLst/>
              <a:cxnLst/>
              <a:rect l="l" t="t" r="r" b="b"/>
              <a:pathLst>
                <a:path w="465" h="130" extrusionOk="0">
                  <a:moveTo>
                    <a:pt x="191" y="1"/>
                  </a:moveTo>
                  <a:cubicBezTo>
                    <a:pt x="128" y="1"/>
                    <a:pt x="63" y="10"/>
                    <a:pt x="0" y="19"/>
                  </a:cubicBezTo>
                  <a:cubicBezTo>
                    <a:pt x="94" y="96"/>
                    <a:pt x="200" y="130"/>
                    <a:pt x="318" y="130"/>
                  </a:cubicBezTo>
                  <a:cubicBezTo>
                    <a:pt x="365" y="130"/>
                    <a:pt x="414" y="124"/>
                    <a:pt x="465" y="114"/>
                  </a:cubicBezTo>
                  <a:cubicBezTo>
                    <a:pt x="391" y="25"/>
                    <a:pt x="294" y="1"/>
                    <a:pt x="19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02" name="Google Shape;5402;p32"/>
            <p:cNvSpPr/>
            <p:nvPr/>
          </p:nvSpPr>
          <p:spPr>
            <a:xfrm>
              <a:off x="5595625" y="3030600"/>
              <a:ext cx="12225" cy="6650"/>
            </a:xfrm>
            <a:custGeom>
              <a:avLst/>
              <a:gdLst/>
              <a:ahLst/>
              <a:cxnLst/>
              <a:rect l="l" t="t" r="r" b="b"/>
              <a:pathLst>
                <a:path w="489" h="266" extrusionOk="0">
                  <a:moveTo>
                    <a:pt x="215" y="0"/>
                  </a:moveTo>
                  <a:cubicBezTo>
                    <a:pt x="155" y="0"/>
                    <a:pt x="99" y="15"/>
                    <a:pt x="48" y="47"/>
                  </a:cubicBezTo>
                  <a:cubicBezTo>
                    <a:pt x="1" y="106"/>
                    <a:pt x="13" y="154"/>
                    <a:pt x="72" y="201"/>
                  </a:cubicBezTo>
                  <a:cubicBezTo>
                    <a:pt x="161" y="242"/>
                    <a:pt x="256" y="266"/>
                    <a:pt x="352" y="266"/>
                  </a:cubicBezTo>
                  <a:cubicBezTo>
                    <a:pt x="397" y="266"/>
                    <a:pt x="443" y="260"/>
                    <a:pt x="489" y="249"/>
                  </a:cubicBezTo>
                  <a:lnTo>
                    <a:pt x="489" y="82"/>
                  </a:lnTo>
                  <a:cubicBezTo>
                    <a:pt x="465" y="70"/>
                    <a:pt x="429" y="47"/>
                    <a:pt x="382" y="35"/>
                  </a:cubicBezTo>
                  <a:cubicBezTo>
                    <a:pt x="325" y="12"/>
                    <a:pt x="269" y="0"/>
                    <a:pt x="21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03" name="Google Shape;5403;p32"/>
            <p:cNvSpPr/>
            <p:nvPr/>
          </p:nvSpPr>
          <p:spPr>
            <a:xfrm>
              <a:off x="5583425" y="3031450"/>
              <a:ext cx="11925" cy="4425"/>
            </a:xfrm>
            <a:custGeom>
              <a:avLst/>
              <a:gdLst/>
              <a:ahLst/>
              <a:cxnLst/>
              <a:rect l="l" t="t" r="r" b="b"/>
              <a:pathLst>
                <a:path w="477" h="177" extrusionOk="0">
                  <a:moveTo>
                    <a:pt x="429" y="13"/>
                  </a:moveTo>
                  <a:lnTo>
                    <a:pt x="429" y="13"/>
                  </a:lnTo>
                  <a:cubicBezTo>
                    <a:pt x="274" y="60"/>
                    <a:pt x="96" y="1"/>
                    <a:pt x="0" y="167"/>
                  </a:cubicBezTo>
                  <a:cubicBezTo>
                    <a:pt x="66" y="173"/>
                    <a:pt x="131" y="176"/>
                    <a:pt x="200" y="176"/>
                  </a:cubicBezTo>
                  <a:cubicBezTo>
                    <a:pt x="268" y="176"/>
                    <a:pt x="340" y="173"/>
                    <a:pt x="417" y="167"/>
                  </a:cubicBezTo>
                  <a:cubicBezTo>
                    <a:pt x="453" y="120"/>
                    <a:pt x="477" y="72"/>
                    <a:pt x="429" y="13"/>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04" name="Google Shape;5404;p32"/>
            <p:cNvSpPr/>
            <p:nvPr/>
          </p:nvSpPr>
          <p:spPr>
            <a:xfrm>
              <a:off x="5596825" y="3029100"/>
              <a:ext cx="8350" cy="3275"/>
            </a:xfrm>
            <a:custGeom>
              <a:avLst/>
              <a:gdLst/>
              <a:ahLst/>
              <a:cxnLst/>
              <a:rect l="l" t="t" r="r" b="b"/>
              <a:pathLst>
                <a:path w="334" h="131" extrusionOk="0">
                  <a:moveTo>
                    <a:pt x="140" y="1"/>
                  </a:moveTo>
                  <a:cubicBezTo>
                    <a:pt x="90" y="1"/>
                    <a:pt x="43" y="35"/>
                    <a:pt x="0" y="130"/>
                  </a:cubicBezTo>
                  <a:cubicBezTo>
                    <a:pt x="119" y="107"/>
                    <a:pt x="215" y="107"/>
                    <a:pt x="334" y="107"/>
                  </a:cubicBezTo>
                  <a:cubicBezTo>
                    <a:pt x="268" y="54"/>
                    <a:pt x="202" y="1"/>
                    <a:pt x="14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05" name="Google Shape;5405;p32"/>
            <p:cNvSpPr/>
            <p:nvPr/>
          </p:nvSpPr>
          <p:spPr>
            <a:xfrm>
              <a:off x="5859050" y="3147250"/>
              <a:ext cx="7175" cy="2875"/>
            </a:xfrm>
            <a:custGeom>
              <a:avLst/>
              <a:gdLst/>
              <a:ahLst/>
              <a:cxnLst/>
              <a:rect l="l" t="t" r="r" b="b"/>
              <a:pathLst>
                <a:path w="287" h="115" extrusionOk="0">
                  <a:moveTo>
                    <a:pt x="286" y="0"/>
                  </a:moveTo>
                  <a:lnTo>
                    <a:pt x="286" y="0"/>
                  </a:lnTo>
                  <a:cubicBezTo>
                    <a:pt x="191" y="12"/>
                    <a:pt x="108" y="12"/>
                    <a:pt x="1" y="12"/>
                  </a:cubicBezTo>
                  <a:cubicBezTo>
                    <a:pt x="50" y="83"/>
                    <a:pt x="94" y="114"/>
                    <a:pt x="137" y="114"/>
                  </a:cubicBezTo>
                  <a:cubicBezTo>
                    <a:pt x="187" y="114"/>
                    <a:pt x="235" y="71"/>
                    <a:pt x="28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06" name="Google Shape;5406;p32"/>
            <p:cNvSpPr/>
            <p:nvPr/>
          </p:nvSpPr>
          <p:spPr>
            <a:xfrm>
              <a:off x="5866200" y="3097225"/>
              <a:ext cx="3600" cy="7475"/>
            </a:xfrm>
            <a:custGeom>
              <a:avLst/>
              <a:gdLst/>
              <a:ahLst/>
              <a:cxnLst/>
              <a:rect l="l" t="t" r="r" b="b"/>
              <a:pathLst>
                <a:path w="144" h="299" extrusionOk="0">
                  <a:moveTo>
                    <a:pt x="0" y="1"/>
                  </a:moveTo>
                  <a:cubicBezTo>
                    <a:pt x="0" y="120"/>
                    <a:pt x="24" y="227"/>
                    <a:pt x="131" y="299"/>
                  </a:cubicBezTo>
                  <a:cubicBezTo>
                    <a:pt x="131" y="191"/>
                    <a:pt x="143" y="108"/>
                    <a:pt x="14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07" name="Google Shape;5407;p32"/>
            <p:cNvSpPr/>
            <p:nvPr/>
          </p:nvSpPr>
          <p:spPr>
            <a:xfrm>
              <a:off x="5557225" y="3129675"/>
              <a:ext cx="8375" cy="2275"/>
            </a:xfrm>
            <a:custGeom>
              <a:avLst/>
              <a:gdLst/>
              <a:ahLst/>
              <a:cxnLst/>
              <a:rect l="l" t="t" r="r" b="b"/>
              <a:pathLst>
                <a:path w="335" h="91" extrusionOk="0">
                  <a:moveTo>
                    <a:pt x="1" y="1"/>
                  </a:moveTo>
                  <a:cubicBezTo>
                    <a:pt x="52" y="63"/>
                    <a:pt x="105" y="90"/>
                    <a:pt x="159" y="90"/>
                  </a:cubicBezTo>
                  <a:cubicBezTo>
                    <a:pt x="218" y="90"/>
                    <a:pt x="278" y="57"/>
                    <a:pt x="33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08" name="Google Shape;5408;p32"/>
            <p:cNvSpPr/>
            <p:nvPr/>
          </p:nvSpPr>
          <p:spPr>
            <a:xfrm>
              <a:off x="5567650" y="3129575"/>
              <a:ext cx="8350" cy="3400"/>
            </a:xfrm>
            <a:custGeom>
              <a:avLst/>
              <a:gdLst/>
              <a:ahLst/>
              <a:cxnLst/>
              <a:rect l="l" t="t" r="r" b="b"/>
              <a:pathLst>
                <a:path w="334" h="136" extrusionOk="0">
                  <a:moveTo>
                    <a:pt x="86" y="0"/>
                  </a:moveTo>
                  <a:cubicBezTo>
                    <a:pt x="58" y="0"/>
                    <a:pt x="30" y="2"/>
                    <a:pt x="0" y="5"/>
                  </a:cubicBezTo>
                  <a:cubicBezTo>
                    <a:pt x="12" y="52"/>
                    <a:pt x="36" y="88"/>
                    <a:pt x="48" y="124"/>
                  </a:cubicBezTo>
                  <a:cubicBezTo>
                    <a:pt x="131" y="136"/>
                    <a:pt x="227" y="136"/>
                    <a:pt x="334" y="136"/>
                  </a:cubicBezTo>
                  <a:cubicBezTo>
                    <a:pt x="269" y="25"/>
                    <a:pt x="183" y="0"/>
                    <a:pt x="8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09" name="Google Shape;5409;p32"/>
            <p:cNvSpPr/>
            <p:nvPr/>
          </p:nvSpPr>
          <p:spPr>
            <a:xfrm>
              <a:off x="5568550" y="3118975"/>
              <a:ext cx="6850" cy="2475"/>
            </a:xfrm>
            <a:custGeom>
              <a:avLst/>
              <a:gdLst/>
              <a:ahLst/>
              <a:cxnLst/>
              <a:rect l="l" t="t" r="r" b="b"/>
              <a:pathLst>
                <a:path w="274" h="99" extrusionOk="0">
                  <a:moveTo>
                    <a:pt x="0" y="0"/>
                  </a:moveTo>
                  <a:cubicBezTo>
                    <a:pt x="42" y="66"/>
                    <a:pt x="89" y="98"/>
                    <a:pt x="137" y="98"/>
                  </a:cubicBezTo>
                  <a:cubicBezTo>
                    <a:pt x="185" y="98"/>
                    <a:pt x="232" y="66"/>
                    <a:pt x="27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10" name="Google Shape;5410;p32"/>
            <p:cNvSpPr/>
            <p:nvPr/>
          </p:nvSpPr>
          <p:spPr>
            <a:xfrm>
              <a:off x="5693550" y="3073125"/>
              <a:ext cx="4500" cy="5075"/>
            </a:xfrm>
            <a:custGeom>
              <a:avLst/>
              <a:gdLst/>
              <a:ahLst/>
              <a:cxnLst/>
              <a:rect l="l" t="t" r="r" b="b"/>
              <a:pathLst>
                <a:path w="180" h="203" extrusionOk="0">
                  <a:moveTo>
                    <a:pt x="96" y="1"/>
                  </a:moveTo>
                  <a:cubicBezTo>
                    <a:pt x="85" y="1"/>
                    <a:pt x="76" y="5"/>
                    <a:pt x="72" y="12"/>
                  </a:cubicBezTo>
                  <a:cubicBezTo>
                    <a:pt x="1" y="120"/>
                    <a:pt x="36" y="191"/>
                    <a:pt x="179" y="203"/>
                  </a:cubicBezTo>
                  <a:lnTo>
                    <a:pt x="179" y="60"/>
                  </a:lnTo>
                  <a:cubicBezTo>
                    <a:pt x="155" y="19"/>
                    <a:pt x="119" y="1"/>
                    <a:pt x="9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11" name="Google Shape;5411;p32"/>
            <p:cNvSpPr/>
            <p:nvPr/>
          </p:nvSpPr>
          <p:spPr>
            <a:xfrm>
              <a:off x="5617950" y="3139800"/>
              <a:ext cx="7775" cy="4200"/>
            </a:xfrm>
            <a:custGeom>
              <a:avLst/>
              <a:gdLst/>
              <a:ahLst/>
              <a:cxnLst/>
              <a:rect l="l" t="t" r="r" b="b"/>
              <a:pathLst>
                <a:path w="311" h="168" extrusionOk="0">
                  <a:moveTo>
                    <a:pt x="227" y="1"/>
                  </a:moveTo>
                  <a:cubicBezTo>
                    <a:pt x="143" y="1"/>
                    <a:pt x="72" y="12"/>
                    <a:pt x="1" y="24"/>
                  </a:cubicBezTo>
                  <a:cubicBezTo>
                    <a:pt x="1" y="72"/>
                    <a:pt x="12" y="120"/>
                    <a:pt x="24" y="167"/>
                  </a:cubicBezTo>
                  <a:cubicBezTo>
                    <a:pt x="143" y="167"/>
                    <a:pt x="251" y="143"/>
                    <a:pt x="310" y="24"/>
                  </a:cubicBezTo>
                  <a:cubicBezTo>
                    <a:pt x="286" y="12"/>
                    <a:pt x="251" y="1"/>
                    <a:pt x="22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12" name="Google Shape;5412;p32"/>
            <p:cNvSpPr/>
            <p:nvPr/>
          </p:nvSpPr>
          <p:spPr>
            <a:xfrm>
              <a:off x="5402150" y="3103475"/>
              <a:ext cx="8950" cy="5175"/>
            </a:xfrm>
            <a:custGeom>
              <a:avLst/>
              <a:gdLst/>
              <a:ahLst/>
              <a:cxnLst/>
              <a:rect l="l" t="t" r="r" b="b"/>
              <a:pathLst>
                <a:path w="358" h="207" extrusionOk="0">
                  <a:moveTo>
                    <a:pt x="72" y="1"/>
                  </a:moveTo>
                  <a:lnTo>
                    <a:pt x="60" y="25"/>
                  </a:lnTo>
                  <a:cubicBezTo>
                    <a:pt x="1" y="84"/>
                    <a:pt x="1" y="132"/>
                    <a:pt x="24" y="180"/>
                  </a:cubicBezTo>
                  <a:cubicBezTo>
                    <a:pt x="54" y="197"/>
                    <a:pt x="81" y="206"/>
                    <a:pt x="108" y="206"/>
                  </a:cubicBezTo>
                  <a:cubicBezTo>
                    <a:pt x="134" y="206"/>
                    <a:pt x="161" y="197"/>
                    <a:pt x="191" y="180"/>
                  </a:cubicBezTo>
                  <a:cubicBezTo>
                    <a:pt x="251" y="144"/>
                    <a:pt x="298" y="84"/>
                    <a:pt x="358" y="37"/>
                  </a:cubicBezTo>
                  <a:cubicBezTo>
                    <a:pt x="262" y="37"/>
                    <a:pt x="167" y="25"/>
                    <a:pt x="7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13" name="Google Shape;5413;p32"/>
            <p:cNvSpPr/>
            <p:nvPr/>
          </p:nvSpPr>
          <p:spPr>
            <a:xfrm>
              <a:off x="5425075" y="3140875"/>
              <a:ext cx="7175" cy="3125"/>
            </a:xfrm>
            <a:custGeom>
              <a:avLst/>
              <a:gdLst/>
              <a:ahLst/>
              <a:cxnLst/>
              <a:rect l="l" t="t" r="r" b="b"/>
              <a:pathLst>
                <a:path w="287" h="125" extrusionOk="0">
                  <a:moveTo>
                    <a:pt x="145" y="1"/>
                  </a:moveTo>
                  <a:cubicBezTo>
                    <a:pt x="97" y="1"/>
                    <a:pt x="47" y="36"/>
                    <a:pt x="0" y="100"/>
                  </a:cubicBezTo>
                  <a:cubicBezTo>
                    <a:pt x="96" y="124"/>
                    <a:pt x="203" y="124"/>
                    <a:pt x="286" y="124"/>
                  </a:cubicBezTo>
                  <a:cubicBezTo>
                    <a:pt x="244" y="39"/>
                    <a:pt x="195" y="1"/>
                    <a:pt x="14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14" name="Google Shape;5414;p32"/>
            <p:cNvSpPr/>
            <p:nvPr/>
          </p:nvSpPr>
          <p:spPr>
            <a:xfrm>
              <a:off x="5414350" y="3140975"/>
              <a:ext cx="7175" cy="3025"/>
            </a:xfrm>
            <a:custGeom>
              <a:avLst/>
              <a:gdLst/>
              <a:ahLst/>
              <a:cxnLst/>
              <a:rect l="l" t="t" r="r" b="b"/>
              <a:pathLst>
                <a:path w="287" h="121" extrusionOk="0">
                  <a:moveTo>
                    <a:pt x="145" y="1"/>
                  </a:moveTo>
                  <a:cubicBezTo>
                    <a:pt x="97" y="1"/>
                    <a:pt x="50" y="40"/>
                    <a:pt x="1" y="120"/>
                  </a:cubicBezTo>
                  <a:cubicBezTo>
                    <a:pt x="96" y="96"/>
                    <a:pt x="191" y="96"/>
                    <a:pt x="286" y="96"/>
                  </a:cubicBezTo>
                  <a:cubicBezTo>
                    <a:pt x="235" y="34"/>
                    <a:pt x="189" y="1"/>
                    <a:pt x="14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15" name="Google Shape;5415;p32"/>
            <p:cNvSpPr/>
            <p:nvPr/>
          </p:nvSpPr>
          <p:spPr>
            <a:xfrm>
              <a:off x="5384600" y="3140725"/>
              <a:ext cx="8950" cy="3275"/>
            </a:xfrm>
            <a:custGeom>
              <a:avLst/>
              <a:gdLst/>
              <a:ahLst/>
              <a:cxnLst/>
              <a:rect l="l" t="t" r="r" b="b"/>
              <a:pathLst>
                <a:path w="358" h="131" extrusionOk="0">
                  <a:moveTo>
                    <a:pt x="127" y="1"/>
                  </a:moveTo>
                  <a:cubicBezTo>
                    <a:pt x="86" y="1"/>
                    <a:pt x="44" y="3"/>
                    <a:pt x="0" y="11"/>
                  </a:cubicBezTo>
                  <a:cubicBezTo>
                    <a:pt x="107" y="35"/>
                    <a:pt x="214" y="83"/>
                    <a:pt x="310" y="130"/>
                  </a:cubicBezTo>
                  <a:cubicBezTo>
                    <a:pt x="333" y="83"/>
                    <a:pt x="345" y="47"/>
                    <a:pt x="357" y="11"/>
                  </a:cubicBezTo>
                  <a:cubicBezTo>
                    <a:pt x="286" y="11"/>
                    <a:pt x="209" y="1"/>
                    <a:pt x="12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16" name="Google Shape;5416;p32"/>
            <p:cNvSpPr/>
            <p:nvPr/>
          </p:nvSpPr>
          <p:spPr>
            <a:xfrm>
              <a:off x="5470900" y="3133925"/>
              <a:ext cx="8375" cy="2475"/>
            </a:xfrm>
            <a:custGeom>
              <a:avLst/>
              <a:gdLst/>
              <a:ahLst/>
              <a:cxnLst/>
              <a:rect l="l" t="t" r="r" b="b"/>
              <a:pathLst>
                <a:path w="335" h="99" extrusionOk="0">
                  <a:moveTo>
                    <a:pt x="168" y="0"/>
                  </a:moveTo>
                  <a:cubicBezTo>
                    <a:pt x="111" y="0"/>
                    <a:pt x="54" y="27"/>
                    <a:pt x="1" y="81"/>
                  </a:cubicBezTo>
                  <a:cubicBezTo>
                    <a:pt x="60" y="93"/>
                    <a:pt x="117" y="99"/>
                    <a:pt x="172" y="99"/>
                  </a:cubicBezTo>
                  <a:cubicBezTo>
                    <a:pt x="227" y="99"/>
                    <a:pt x="281" y="93"/>
                    <a:pt x="334" y="81"/>
                  </a:cubicBezTo>
                  <a:cubicBezTo>
                    <a:pt x="281" y="27"/>
                    <a:pt x="224" y="0"/>
                    <a:pt x="16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17" name="Google Shape;5417;p32"/>
            <p:cNvSpPr/>
            <p:nvPr/>
          </p:nvSpPr>
          <p:spPr>
            <a:xfrm>
              <a:off x="5499475" y="3115725"/>
              <a:ext cx="8675" cy="2375"/>
            </a:xfrm>
            <a:custGeom>
              <a:avLst/>
              <a:gdLst/>
              <a:ahLst/>
              <a:cxnLst/>
              <a:rect l="l" t="t" r="r" b="b"/>
              <a:pathLst>
                <a:path w="347" h="95" extrusionOk="0">
                  <a:moveTo>
                    <a:pt x="190" y="0"/>
                  </a:moveTo>
                  <a:cubicBezTo>
                    <a:pt x="128" y="0"/>
                    <a:pt x="65" y="37"/>
                    <a:pt x="1" y="94"/>
                  </a:cubicBezTo>
                  <a:lnTo>
                    <a:pt x="346" y="94"/>
                  </a:lnTo>
                  <a:cubicBezTo>
                    <a:pt x="296" y="28"/>
                    <a:pt x="244" y="0"/>
                    <a:pt x="19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18" name="Google Shape;5418;p32"/>
            <p:cNvSpPr/>
            <p:nvPr/>
          </p:nvSpPr>
          <p:spPr>
            <a:xfrm>
              <a:off x="5446800" y="3132650"/>
              <a:ext cx="6575" cy="4200"/>
            </a:xfrm>
            <a:custGeom>
              <a:avLst/>
              <a:gdLst/>
              <a:ahLst/>
              <a:cxnLst/>
              <a:rect l="l" t="t" r="r" b="b"/>
              <a:pathLst>
                <a:path w="263" h="168" extrusionOk="0">
                  <a:moveTo>
                    <a:pt x="0" y="1"/>
                  </a:moveTo>
                  <a:lnTo>
                    <a:pt x="0" y="1"/>
                  </a:lnTo>
                  <a:cubicBezTo>
                    <a:pt x="48" y="120"/>
                    <a:pt x="143" y="167"/>
                    <a:pt x="262" y="167"/>
                  </a:cubicBezTo>
                  <a:cubicBezTo>
                    <a:pt x="262" y="120"/>
                    <a:pt x="251" y="84"/>
                    <a:pt x="251" y="48"/>
                  </a:cubicBezTo>
                  <a:cubicBezTo>
                    <a:pt x="167" y="37"/>
                    <a:pt x="84"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19" name="Google Shape;5419;p32"/>
            <p:cNvSpPr/>
            <p:nvPr/>
          </p:nvSpPr>
          <p:spPr>
            <a:xfrm>
              <a:off x="5460500" y="3134525"/>
              <a:ext cx="8350" cy="2025"/>
            </a:xfrm>
            <a:custGeom>
              <a:avLst/>
              <a:gdLst/>
              <a:ahLst/>
              <a:cxnLst/>
              <a:rect l="l" t="t" r="r" b="b"/>
              <a:pathLst>
                <a:path w="334" h="81" extrusionOk="0">
                  <a:moveTo>
                    <a:pt x="167" y="0"/>
                  </a:moveTo>
                  <a:cubicBezTo>
                    <a:pt x="110" y="0"/>
                    <a:pt x="54" y="27"/>
                    <a:pt x="0" y="81"/>
                  </a:cubicBezTo>
                  <a:lnTo>
                    <a:pt x="334" y="81"/>
                  </a:lnTo>
                  <a:cubicBezTo>
                    <a:pt x="280" y="27"/>
                    <a:pt x="223" y="0"/>
                    <a:pt x="16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20" name="Google Shape;5420;p32"/>
            <p:cNvSpPr/>
            <p:nvPr/>
          </p:nvSpPr>
          <p:spPr>
            <a:xfrm>
              <a:off x="5439350" y="3144125"/>
              <a:ext cx="3600" cy="3150"/>
            </a:xfrm>
            <a:custGeom>
              <a:avLst/>
              <a:gdLst/>
              <a:ahLst/>
              <a:cxnLst/>
              <a:rect l="l" t="t" r="r" b="b"/>
              <a:pathLst>
                <a:path w="144" h="126" extrusionOk="0">
                  <a:moveTo>
                    <a:pt x="45" y="1"/>
                  </a:moveTo>
                  <a:cubicBezTo>
                    <a:pt x="31" y="1"/>
                    <a:pt x="17" y="2"/>
                    <a:pt x="1" y="6"/>
                  </a:cubicBezTo>
                  <a:cubicBezTo>
                    <a:pt x="37" y="42"/>
                    <a:pt x="108" y="78"/>
                    <a:pt x="144" y="125"/>
                  </a:cubicBezTo>
                  <a:cubicBezTo>
                    <a:pt x="144" y="78"/>
                    <a:pt x="132" y="42"/>
                    <a:pt x="132" y="6"/>
                  </a:cubicBezTo>
                  <a:cubicBezTo>
                    <a:pt x="100" y="6"/>
                    <a:pt x="74" y="1"/>
                    <a:pt x="4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21" name="Google Shape;5421;p32"/>
            <p:cNvSpPr/>
            <p:nvPr/>
          </p:nvSpPr>
          <p:spPr>
            <a:xfrm>
              <a:off x="5457225" y="3118975"/>
              <a:ext cx="3600" cy="3700"/>
            </a:xfrm>
            <a:custGeom>
              <a:avLst/>
              <a:gdLst/>
              <a:ahLst/>
              <a:cxnLst/>
              <a:rect l="l" t="t" r="r" b="b"/>
              <a:pathLst>
                <a:path w="144" h="148" extrusionOk="0">
                  <a:moveTo>
                    <a:pt x="143" y="0"/>
                  </a:moveTo>
                  <a:lnTo>
                    <a:pt x="143" y="0"/>
                  </a:lnTo>
                  <a:cubicBezTo>
                    <a:pt x="107" y="48"/>
                    <a:pt x="48" y="83"/>
                    <a:pt x="0" y="131"/>
                  </a:cubicBezTo>
                  <a:cubicBezTo>
                    <a:pt x="34" y="140"/>
                    <a:pt x="62" y="148"/>
                    <a:pt x="92" y="148"/>
                  </a:cubicBezTo>
                  <a:cubicBezTo>
                    <a:pt x="104" y="148"/>
                    <a:pt x="117" y="146"/>
                    <a:pt x="131" y="143"/>
                  </a:cubicBezTo>
                  <a:cubicBezTo>
                    <a:pt x="131" y="107"/>
                    <a:pt x="143" y="48"/>
                    <a:pt x="14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22" name="Google Shape;5422;p32"/>
            <p:cNvSpPr/>
            <p:nvPr/>
          </p:nvSpPr>
          <p:spPr>
            <a:xfrm>
              <a:off x="5575975" y="2980850"/>
              <a:ext cx="3600" cy="1225"/>
            </a:xfrm>
            <a:custGeom>
              <a:avLst/>
              <a:gdLst/>
              <a:ahLst/>
              <a:cxnLst/>
              <a:rect l="l" t="t" r="r" b="b"/>
              <a:pathLst>
                <a:path w="144" h="49" extrusionOk="0">
                  <a:moveTo>
                    <a:pt x="96" y="1"/>
                  </a:moveTo>
                  <a:cubicBezTo>
                    <a:pt x="60" y="13"/>
                    <a:pt x="25" y="24"/>
                    <a:pt x="1" y="48"/>
                  </a:cubicBezTo>
                  <a:lnTo>
                    <a:pt x="144" y="48"/>
                  </a:lnTo>
                  <a:cubicBezTo>
                    <a:pt x="132" y="36"/>
                    <a:pt x="120" y="1"/>
                    <a:pt x="9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23" name="Google Shape;5423;p32"/>
            <p:cNvSpPr/>
            <p:nvPr/>
          </p:nvSpPr>
          <p:spPr>
            <a:xfrm>
              <a:off x="5575375" y="3132950"/>
              <a:ext cx="3900" cy="1925"/>
            </a:xfrm>
            <a:custGeom>
              <a:avLst/>
              <a:gdLst/>
              <a:ahLst/>
              <a:cxnLst/>
              <a:rect l="l" t="t" r="r" b="b"/>
              <a:pathLst>
                <a:path w="156" h="77" extrusionOk="0">
                  <a:moveTo>
                    <a:pt x="1" y="1"/>
                  </a:moveTo>
                  <a:cubicBezTo>
                    <a:pt x="24" y="53"/>
                    <a:pt x="50" y="77"/>
                    <a:pt x="76" y="77"/>
                  </a:cubicBezTo>
                  <a:cubicBezTo>
                    <a:pt x="104" y="77"/>
                    <a:pt x="131" y="50"/>
                    <a:pt x="15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24" name="Google Shape;5424;p32"/>
            <p:cNvSpPr/>
            <p:nvPr/>
          </p:nvSpPr>
          <p:spPr>
            <a:xfrm>
              <a:off x="5593250" y="3032350"/>
              <a:ext cx="3900" cy="3600"/>
            </a:xfrm>
            <a:custGeom>
              <a:avLst/>
              <a:gdLst/>
              <a:ahLst/>
              <a:cxnLst/>
              <a:rect l="l" t="t" r="r" b="b"/>
              <a:pathLst>
                <a:path w="156" h="144" extrusionOk="0">
                  <a:moveTo>
                    <a:pt x="24" y="0"/>
                  </a:moveTo>
                  <a:cubicBezTo>
                    <a:pt x="24" y="36"/>
                    <a:pt x="0" y="96"/>
                    <a:pt x="0" y="143"/>
                  </a:cubicBezTo>
                  <a:lnTo>
                    <a:pt x="155" y="143"/>
                  </a:lnTo>
                  <a:cubicBezTo>
                    <a:pt x="131" y="84"/>
                    <a:pt x="131" y="36"/>
                    <a:pt x="11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25" name="Google Shape;5425;p32"/>
            <p:cNvSpPr/>
            <p:nvPr/>
          </p:nvSpPr>
          <p:spPr>
            <a:xfrm>
              <a:off x="5550075" y="3129375"/>
              <a:ext cx="4200" cy="1625"/>
            </a:xfrm>
            <a:custGeom>
              <a:avLst/>
              <a:gdLst/>
              <a:ahLst/>
              <a:cxnLst/>
              <a:rect l="l" t="t" r="r" b="b"/>
              <a:pathLst>
                <a:path w="168" h="65" extrusionOk="0">
                  <a:moveTo>
                    <a:pt x="168" y="1"/>
                  </a:moveTo>
                  <a:cubicBezTo>
                    <a:pt x="108" y="1"/>
                    <a:pt x="49" y="13"/>
                    <a:pt x="1" y="13"/>
                  </a:cubicBezTo>
                  <a:cubicBezTo>
                    <a:pt x="30" y="47"/>
                    <a:pt x="58" y="65"/>
                    <a:pt x="85" y="65"/>
                  </a:cubicBezTo>
                  <a:cubicBezTo>
                    <a:pt x="115" y="65"/>
                    <a:pt x="143" y="44"/>
                    <a:pt x="16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26" name="Google Shape;5426;p32"/>
            <p:cNvSpPr/>
            <p:nvPr/>
          </p:nvSpPr>
          <p:spPr>
            <a:xfrm>
              <a:off x="5561400" y="3118975"/>
              <a:ext cx="3600" cy="1200"/>
            </a:xfrm>
            <a:custGeom>
              <a:avLst/>
              <a:gdLst/>
              <a:ahLst/>
              <a:cxnLst/>
              <a:rect l="l" t="t" r="r" b="b"/>
              <a:pathLst>
                <a:path w="144" h="48" extrusionOk="0">
                  <a:moveTo>
                    <a:pt x="0" y="0"/>
                  </a:moveTo>
                  <a:cubicBezTo>
                    <a:pt x="12" y="12"/>
                    <a:pt x="24" y="48"/>
                    <a:pt x="48" y="48"/>
                  </a:cubicBezTo>
                  <a:cubicBezTo>
                    <a:pt x="72" y="24"/>
                    <a:pt x="119" y="12"/>
                    <a:pt x="14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27" name="Google Shape;5427;p32"/>
            <p:cNvSpPr/>
            <p:nvPr/>
          </p:nvSpPr>
          <p:spPr>
            <a:xfrm>
              <a:off x="5611400" y="3032350"/>
              <a:ext cx="3600" cy="1800"/>
            </a:xfrm>
            <a:custGeom>
              <a:avLst/>
              <a:gdLst/>
              <a:ahLst/>
              <a:cxnLst/>
              <a:rect l="l" t="t" r="r" b="b"/>
              <a:pathLst>
                <a:path w="144" h="72" extrusionOk="0">
                  <a:moveTo>
                    <a:pt x="1" y="0"/>
                  </a:moveTo>
                  <a:cubicBezTo>
                    <a:pt x="1" y="24"/>
                    <a:pt x="24" y="36"/>
                    <a:pt x="36" y="60"/>
                  </a:cubicBezTo>
                  <a:cubicBezTo>
                    <a:pt x="52" y="68"/>
                    <a:pt x="65" y="72"/>
                    <a:pt x="77" y="72"/>
                  </a:cubicBezTo>
                  <a:cubicBezTo>
                    <a:pt x="101" y="72"/>
                    <a:pt x="120" y="56"/>
                    <a:pt x="144" y="24"/>
                  </a:cubicBezTo>
                  <a:cubicBezTo>
                    <a:pt x="96" y="24"/>
                    <a:pt x="48"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28" name="Google Shape;5428;p32"/>
            <p:cNvSpPr/>
            <p:nvPr/>
          </p:nvSpPr>
          <p:spPr>
            <a:xfrm>
              <a:off x="5485500" y="3134525"/>
              <a:ext cx="4475" cy="2025"/>
            </a:xfrm>
            <a:custGeom>
              <a:avLst/>
              <a:gdLst/>
              <a:ahLst/>
              <a:cxnLst/>
              <a:rect l="l" t="t" r="r" b="b"/>
              <a:pathLst>
                <a:path w="179" h="81" extrusionOk="0">
                  <a:moveTo>
                    <a:pt x="90" y="0"/>
                  </a:moveTo>
                  <a:cubicBezTo>
                    <a:pt x="60" y="0"/>
                    <a:pt x="30" y="27"/>
                    <a:pt x="0" y="81"/>
                  </a:cubicBezTo>
                  <a:cubicBezTo>
                    <a:pt x="48" y="81"/>
                    <a:pt x="90" y="70"/>
                    <a:pt x="127" y="70"/>
                  </a:cubicBezTo>
                  <a:cubicBezTo>
                    <a:pt x="146" y="70"/>
                    <a:pt x="163" y="73"/>
                    <a:pt x="179" y="81"/>
                  </a:cubicBezTo>
                  <a:cubicBezTo>
                    <a:pt x="149" y="27"/>
                    <a:pt x="119" y="0"/>
                    <a:pt x="9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29" name="Google Shape;5429;p32"/>
            <p:cNvSpPr/>
            <p:nvPr/>
          </p:nvSpPr>
          <p:spPr>
            <a:xfrm>
              <a:off x="5459000" y="3046600"/>
              <a:ext cx="5675" cy="3325"/>
            </a:xfrm>
            <a:custGeom>
              <a:avLst/>
              <a:gdLst/>
              <a:ahLst/>
              <a:cxnLst/>
              <a:rect l="l" t="t" r="r" b="b"/>
              <a:pathLst>
                <a:path w="227" h="133" extrusionOk="0">
                  <a:moveTo>
                    <a:pt x="204" y="1"/>
                  </a:moveTo>
                  <a:cubicBezTo>
                    <a:pt x="111" y="1"/>
                    <a:pt x="56" y="67"/>
                    <a:pt x="1" y="133"/>
                  </a:cubicBezTo>
                  <a:cubicBezTo>
                    <a:pt x="108" y="133"/>
                    <a:pt x="179" y="97"/>
                    <a:pt x="227" y="2"/>
                  </a:cubicBezTo>
                  <a:cubicBezTo>
                    <a:pt x="219" y="1"/>
                    <a:pt x="211" y="1"/>
                    <a:pt x="20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30" name="Google Shape;5430;p32"/>
            <p:cNvSpPr/>
            <p:nvPr/>
          </p:nvSpPr>
          <p:spPr>
            <a:xfrm>
              <a:off x="5536400" y="3126100"/>
              <a:ext cx="3900" cy="3000"/>
            </a:xfrm>
            <a:custGeom>
              <a:avLst/>
              <a:gdLst/>
              <a:ahLst/>
              <a:cxnLst/>
              <a:rect l="l" t="t" r="r" b="b"/>
              <a:pathLst>
                <a:path w="156" h="120" extrusionOk="0">
                  <a:moveTo>
                    <a:pt x="0" y="1"/>
                  </a:moveTo>
                  <a:cubicBezTo>
                    <a:pt x="48" y="25"/>
                    <a:pt x="96" y="72"/>
                    <a:pt x="155" y="120"/>
                  </a:cubicBezTo>
                  <a:cubicBezTo>
                    <a:pt x="107" y="72"/>
                    <a:pt x="48" y="25"/>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31" name="Google Shape;5431;p32"/>
            <p:cNvSpPr/>
            <p:nvPr/>
          </p:nvSpPr>
          <p:spPr>
            <a:xfrm>
              <a:off x="5510800" y="3154975"/>
              <a:ext cx="4175" cy="1825"/>
            </a:xfrm>
            <a:custGeom>
              <a:avLst/>
              <a:gdLst/>
              <a:ahLst/>
              <a:cxnLst/>
              <a:rect l="l" t="t" r="r" b="b"/>
              <a:pathLst>
                <a:path w="167" h="73" extrusionOk="0">
                  <a:moveTo>
                    <a:pt x="0" y="1"/>
                  </a:moveTo>
                  <a:cubicBezTo>
                    <a:pt x="30" y="48"/>
                    <a:pt x="57" y="72"/>
                    <a:pt x="84" y="72"/>
                  </a:cubicBezTo>
                  <a:cubicBezTo>
                    <a:pt x="110" y="72"/>
                    <a:pt x="137" y="48"/>
                    <a:pt x="16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32" name="Google Shape;5432;p32"/>
            <p:cNvSpPr/>
            <p:nvPr/>
          </p:nvSpPr>
          <p:spPr>
            <a:xfrm>
              <a:off x="5503650" y="3154975"/>
              <a:ext cx="4200" cy="1825"/>
            </a:xfrm>
            <a:custGeom>
              <a:avLst/>
              <a:gdLst/>
              <a:ahLst/>
              <a:cxnLst/>
              <a:rect l="l" t="t" r="r" b="b"/>
              <a:pathLst>
                <a:path w="168" h="73" extrusionOk="0">
                  <a:moveTo>
                    <a:pt x="1" y="1"/>
                  </a:moveTo>
                  <a:cubicBezTo>
                    <a:pt x="30" y="48"/>
                    <a:pt x="57" y="72"/>
                    <a:pt x="84" y="72"/>
                  </a:cubicBezTo>
                  <a:cubicBezTo>
                    <a:pt x="111" y="72"/>
                    <a:pt x="137" y="48"/>
                    <a:pt x="16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33" name="Google Shape;5433;p32"/>
            <p:cNvSpPr/>
            <p:nvPr/>
          </p:nvSpPr>
          <p:spPr>
            <a:xfrm>
              <a:off x="5385475" y="3086225"/>
              <a:ext cx="3600" cy="3300"/>
            </a:xfrm>
            <a:custGeom>
              <a:avLst/>
              <a:gdLst/>
              <a:ahLst/>
              <a:cxnLst/>
              <a:rect l="l" t="t" r="r" b="b"/>
              <a:pathLst>
                <a:path w="144" h="132" extrusionOk="0">
                  <a:moveTo>
                    <a:pt x="1" y="0"/>
                  </a:moveTo>
                  <a:lnTo>
                    <a:pt x="1" y="0"/>
                  </a:lnTo>
                  <a:cubicBezTo>
                    <a:pt x="37" y="36"/>
                    <a:pt x="96" y="84"/>
                    <a:pt x="144" y="131"/>
                  </a:cubicBezTo>
                  <a:cubicBezTo>
                    <a:pt x="96" y="84"/>
                    <a:pt x="60"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34" name="Google Shape;5434;p32"/>
            <p:cNvSpPr/>
            <p:nvPr/>
          </p:nvSpPr>
          <p:spPr>
            <a:xfrm>
              <a:off x="6259700" y="3274500"/>
              <a:ext cx="5375" cy="1350"/>
            </a:xfrm>
            <a:custGeom>
              <a:avLst/>
              <a:gdLst/>
              <a:ahLst/>
              <a:cxnLst/>
              <a:rect l="l" t="t" r="r" b="b"/>
              <a:pathLst>
                <a:path w="215" h="54" extrusionOk="0">
                  <a:moveTo>
                    <a:pt x="112" y="0"/>
                  </a:moveTo>
                  <a:cubicBezTo>
                    <a:pt x="75" y="0"/>
                    <a:pt x="36" y="18"/>
                    <a:pt x="0" y="54"/>
                  </a:cubicBezTo>
                  <a:lnTo>
                    <a:pt x="215" y="54"/>
                  </a:lnTo>
                  <a:cubicBezTo>
                    <a:pt x="185" y="18"/>
                    <a:pt x="149" y="0"/>
                    <a:pt x="11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35" name="Google Shape;5435;p32"/>
            <p:cNvSpPr/>
            <p:nvPr/>
          </p:nvSpPr>
          <p:spPr>
            <a:xfrm>
              <a:off x="5776300" y="3215700"/>
              <a:ext cx="5375" cy="3000"/>
            </a:xfrm>
            <a:custGeom>
              <a:avLst/>
              <a:gdLst/>
              <a:ahLst/>
              <a:cxnLst/>
              <a:rect l="l" t="t" r="r" b="b"/>
              <a:pathLst>
                <a:path w="215" h="120" extrusionOk="0">
                  <a:moveTo>
                    <a:pt x="144" y="1"/>
                  </a:moveTo>
                  <a:cubicBezTo>
                    <a:pt x="96" y="1"/>
                    <a:pt x="48" y="13"/>
                    <a:pt x="1" y="24"/>
                  </a:cubicBezTo>
                  <a:cubicBezTo>
                    <a:pt x="60" y="84"/>
                    <a:pt x="120" y="120"/>
                    <a:pt x="215" y="120"/>
                  </a:cubicBezTo>
                  <a:cubicBezTo>
                    <a:pt x="179" y="72"/>
                    <a:pt x="167" y="24"/>
                    <a:pt x="14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36" name="Google Shape;5436;p32"/>
            <p:cNvSpPr/>
            <p:nvPr/>
          </p:nvSpPr>
          <p:spPr>
            <a:xfrm>
              <a:off x="5786725" y="3138400"/>
              <a:ext cx="4475" cy="1725"/>
            </a:xfrm>
            <a:custGeom>
              <a:avLst/>
              <a:gdLst/>
              <a:ahLst/>
              <a:cxnLst/>
              <a:rect l="l" t="t" r="r" b="b"/>
              <a:pathLst>
                <a:path w="179" h="69" extrusionOk="0">
                  <a:moveTo>
                    <a:pt x="81" y="1"/>
                  </a:moveTo>
                  <a:cubicBezTo>
                    <a:pt x="54" y="1"/>
                    <a:pt x="27" y="20"/>
                    <a:pt x="0" y="68"/>
                  </a:cubicBezTo>
                  <a:lnTo>
                    <a:pt x="179" y="68"/>
                  </a:lnTo>
                  <a:cubicBezTo>
                    <a:pt x="146" y="29"/>
                    <a:pt x="114" y="1"/>
                    <a:pt x="8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37" name="Google Shape;5437;p32"/>
            <p:cNvSpPr/>
            <p:nvPr/>
          </p:nvSpPr>
          <p:spPr>
            <a:xfrm>
              <a:off x="5783750" y="3139800"/>
              <a:ext cx="3600" cy="2150"/>
            </a:xfrm>
            <a:custGeom>
              <a:avLst/>
              <a:gdLst/>
              <a:ahLst/>
              <a:cxnLst/>
              <a:rect l="l" t="t" r="r" b="b"/>
              <a:pathLst>
                <a:path w="144" h="86" extrusionOk="0">
                  <a:moveTo>
                    <a:pt x="0" y="1"/>
                  </a:moveTo>
                  <a:cubicBezTo>
                    <a:pt x="24" y="59"/>
                    <a:pt x="47" y="85"/>
                    <a:pt x="70" y="85"/>
                  </a:cubicBezTo>
                  <a:cubicBezTo>
                    <a:pt x="94" y="85"/>
                    <a:pt x="119" y="56"/>
                    <a:pt x="14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38" name="Google Shape;5438;p32"/>
            <p:cNvSpPr/>
            <p:nvPr/>
          </p:nvSpPr>
          <p:spPr>
            <a:xfrm>
              <a:off x="5643850" y="3174325"/>
              <a:ext cx="3900" cy="1525"/>
            </a:xfrm>
            <a:custGeom>
              <a:avLst/>
              <a:gdLst/>
              <a:ahLst/>
              <a:cxnLst/>
              <a:rect l="l" t="t" r="r" b="b"/>
              <a:pathLst>
                <a:path w="156" h="61" extrusionOk="0">
                  <a:moveTo>
                    <a:pt x="108" y="1"/>
                  </a:moveTo>
                  <a:cubicBezTo>
                    <a:pt x="84" y="13"/>
                    <a:pt x="36" y="48"/>
                    <a:pt x="0" y="60"/>
                  </a:cubicBezTo>
                  <a:lnTo>
                    <a:pt x="155" y="60"/>
                  </a:lnTo>
                  <a:cubicBezTo>
                    <a:pt x="143" y="48"/>
                    <a:pt x="108" y="1"/>
                    <a:pt x="10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39" name="Google Shape;5439;p32"/>
            <p:cNvSpPr/>
            <p:nvPr/>
          </p:nvSpPr>
          <p:spPr>
            <a:xfrm>
              <a:off x="5658125" y="3093675"/>
              <a:ext cx="3600" cy="3125"/>
            </a:xfrm>
            <a:custGeom>
              <a:avLst/>
              <a:gdLst/>
              <a:ahLst/>
              <a:cxnLst/>
              <a:rect l="l" t="t" r="r" b="b"/>
              <a:pathLst>
                <a:path w="144" h="125" extrusionOk="0">
                  <a:moveTo>
                    <a:pt x="144" y="0"/>
                  </a:moveTo>
                  <a:cubicBezTo>
                    <a:pt x="84" y="24"/>
                    <a:pt x="49" y="72"/>
                    <a:pt x="1" y="119"/>
                  </a:cubicBezTo>
                  <a:cubicBezTo>
                    <a:pt x="41" y="119"/>
                    <a:pt x="75" y="124"/>
                    <a:pt x="104" y="124"/>
                  </a:cubicBezTo>
                  <a:cubicBezTo>
                    <a:pt x="119" y="124"/>
                    <a:pt x="132" y="123"/>
                    <a:pt x="144" y="119"/>
                  </a:cubicBezTo>
                  <a:lnTo>
                    <a:pt x="144" y="60"/>
                  </a:lnTo>
                  <a:lnTo>
                    <a:pt x="144"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40" name="Google Shape;5440;p32"/>
            <p:cNvSpPr/>
            <p:nvPr/>
          </p:nvSpPr>
          <p:spPr>
            <a:xfrm>
              <a:off x="5826300" y="2997900"/>
              <a:ext cx="4500" cy="2025"/>
            </a:xfrm>
            <a:custGeom>
              <a:avLst/>
              <a:gdLst/>
              <a:ahLst/>
              <a:cxnLst/>
              <a:rect l="l" t="t" r="r" b="b"/>
              <a:pathLst>
                <a:path w="180" h="81" extrusionOk="0">
                  <a:moveTo>
                    <a:pt x="90" y="0"/>
                  </a:moveTo>
                  <a:cubicBezTo>
                    <a:pt x="60" y="0"/>
                    <a:pt x="31" y="27"/>
                    <a:pt x="1" y="81"/>
                  </a:cubicBezTo>
                  <a:lnTo>
                    <a:pt x="180" y="81"/>
                  </a:lnTo>
                  <a:cubicBezTo>
                    <a:pt x="150" y="27"/>
                    <a:pt x="120" y="0"/>
                    <a:pt x="9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41" name="Google Shape;5441;p32"/>
            <p:cNvSpPr/>
            <p:nvPr/>
          </p:nvSpPr>
          <p:spPr>
            <a:xfrm>
              <a:off x="5873650" y="3178200"/>
              <a:ext cx="3575" cy="925"/>
            </a:xfrm>
            <a:custGeom>
              <a:avLst/>
              <a:gdLst/>
              <a:ahLst/>
              <a:cxnLst/>
              <a:rect l="l" t="t" r="r" b="b"/>
              <a:pathLst>
                <a:path w="143" h="37" extrusionOk="0">
                  <a:moveTo>
                    <a:pt x="95" y="0"/>
                  </a:moveTo>
                  <a:cubicBezTo>
                    <a:pt x="71" y="12"/>
                    <a:pt x="24" y="24"/>
                    <a:pt x="0" y="36"/>
                  </a:cubicBezTo>
                  <a:lnTo>
                    <a:pt x="143" y="36"/>
                  </a:lnTo>
                  <a:cubicBezTo>
                    <a:pt x="131" y="24"/>
                    <a:pt x="119" y="0"/>
                    <a:pt x="9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42" name="Google Shape;5442;p32"/>
            <p:cNvSpPr/>
            <p:nvPr/>
          </p:nvSpPr>
          <p:spPr>
            <a:xfrm>
              <a:off x="5608125" y="3278000"/>
              <a:ext cx="142900" cy="20100"/>
            </a:xfrm>
            <a:custGeom>
              <a:avLst/>
              <a:gdLst/>
              <a:ahLst/>
              <a:cxnLst/>
              <a:rect l="l" t="t" r="r" b="b"/>
              <a:pathLst>
                <a:path w="5716" h="804" extrusionOk="0">
                  <a:moveTo>
                    <a:pt x="2811" y="0"/>
                  </a:moveTo>
                  <a:cubicBezTo>
                    <a:pt x="2102" y="0"/>
                    <a:pt x="1394" y="3"/>
                    <a:pt x="679" y="9"/>
                  </a:cubicBezTo>
                  <a:cubicBezTo>
                    <a:pt x="441" y="9"/>
                    <a:pt x="203" y="21"/>
                    <a:pt x="1" y="199"/>
                  </a:cubicBezTo>
                  <a:cubicBezTo>
                    <a:pt x="24" y="652"/>
                    <a:pt x="453" y="569"/>
                    <a:pt x="679" y="771"/>
                  </a:cubicBezTo>
                  <a:cubicBezTo>
                    <a:pt x="738" y="795"/>
                    <a:pt x="797" y="803"/>
                    <a:pt x="856" y="803"/>
                  </a:cubicBezTo>
                  <a:cubicBezTo>
                    <a:pt x="1018" y="803"/>
                    <a:pt x="1181" y="737"/>
                    <a:pt x="1343" y="737"/>
                  </a:cubicBezTo>
                  <a:cubicBezTo>
                    <a:pt x="1419" y="737"/>
                    <a:pt x="1496" y="752"/>
                    <a:pt x="1572" y="795"/>
                  </a:cubicBezTo>
                  <a:cubicBezTo>
                    <a:pt x="2310" y="795"/>
                    <a:pt x="3037" y="783"/>
                    <a:pt x="3775" y="783"/>
                  </a:cubicBezTo>
                  <a:cubicBezTo>
                    <a:pt x="3876" y="783"/>
                    <a:pt x="3977" y="783"/>
                    <a:pt x="4079" y="783"/>
                  </a:cubicBezTo>
                  <a:cubicBezTo>
                    <a:pt x="4585" y="783"/>
                    <a:pt x="5091" y="775"/>
                    <a:pt x="5597" y="676"/>
                  </a:cubicBezTo>
                  <a:cubicBezTo>
                    <a:pt x="5704" y="497"/>
                    <a:pt x="5716" y="319"/>
                    <a:pt x="5561" y="152"/>
                  </a:cubicBezTo>
                  <a:cubicBezTo>
                    <a:pt x="5382" y="33"/>
                    <a:pt x="5156" y="9"/>
                    <a:pt x="4942" y="9"/>
                  </a:cubicBezTo>
                  <a:cubicBezTo>
                    <a:pt x="4227" y="3"/>
                    <a:pt x="3519" y="0"/>
                    <a:pt x="281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43" name="Google Shape;5443;p32"/>
            <p:cNvSpPr/>
            <p:nvPr/>
          </p:nvSpPr>
          <p:spPr>
            <a:xfrm>
              <a:off x="5448875" y="3389525"/>
              <a:ext cx="64625" cy="78925"/>
            </a:xfrm>
            <a:custGeom>
              <a:avLst/>
              <a:gdLst/>
              <a:ahLst/>
              <a:cxnLst/>
              <a:rect l="l" t="t" r="r" b="b"/>
              <a:pathLst>
                <a:path w="2585" h="3157" extrusionOk="0">
                  <a:moveTo>
                    <a:pt x="632" y="1"/>
                  </a:moveTo>
                  <a:cubicBezTo>
                    <a:pt x="513" y="1"/>
                    <a:pt x="394" y="1"/>
                    <a:pt x="298" y="96"/>
                  </a:cubicBezTo>
                  <a:cubicBezTo>
                    <a:pt x="346" y="513"/>
                    <a:pt x="322" y="930"/>
                    <a:pt x="346" y="1334"/>
                  </a:cubicBezTo>
                  <a:lnTo>
                    <a:pt x="394" y="1513"/>
                  </a:lnTo>
                  <a:cubicBezTo>
                    <a:pt x="453" y="1668"/>
                    <a:pt x="465" y="1846"/>
                    <a:pt x="465" y="2001"/>
                  </a:cubicBezTo>
                  <a:cubicBezTo>
                    <a:pt x="453" y="2084"/>
                    <a:pt x="441" y="2156"/>
                    <a:pt x="406" y="2227"/>
                  </a:cubicBezTo>
                  <a:cubicBezTo>
                    <a:pt x="334" y="2323"/>
                    <a:pt x="215" y="2335"/>
                    <a:pt x="108" y="2394"/>
                  </a:cubicBezTo>
                  <a:cubicBezTo>
                    <a:pt x="48" y="2418"/>
                    <a:pt x="25" y="2477"/>
                    <a:pt x="1" y="2537"/>
                  </a:cubicBezTo>
                  <a:cubicBezTo>
                    <a:pt x="48" y="2692"/>
                    <a:pt x="179" y="2739"/>
                    <a:pt x="322" y="2763"/>
                  </a:cubicBezTo>
                  <a:cubicBezTo>
                    <a:pt x="362" y="2768"/>
                    <a:pt x="401" y="2771"/>
                    <a:pt x="441" y="2771"/>
                  </a:cubicBezTo>
                  <a:cubicBezTo>
                    <a:pt x="498" y="2771"/>
                    <a:pt x="557" y="2765"/>
                    <a:pt x="620" y="2751"/>
                  </a:cubicBezTo>
                  <a:cubicBezTo>
                    <a:pt x="679" y="2739"/>
                    <a:pt x="739" y="2704"/>
                    <a:pt x="775" y="2656"/>
                  </a:cubicBezTo>
                  <a:cubicBezTo>
                    <a:pt x="779" y="2658"/>
                    <a:pt x="784" y="2659"/>
                    <a:pt x="787" y="2659"/>
                  </a:cubicBezTo>
                  <a:cubicBezTo>
                    <a:pt x="834" y="2659"/>
                    <a:pt x="823" y="2520"/>
                    <a:pt x="865" y="2520"/>
                  </a:cubicBezTo>
                  <a:cubicBezTo>
                    <a:pt x="881" y="2520"/>
                    <a:pt x="904" y="2540"/>
                    <a:pt x="941" y="2596"/>
                  </a:cubicBezTo>
                  <a:cubicBezTo>
                    <a:pt x="1013" y="2704"/>
                    <a:pt x="1096" y="2823"/>
                    <a:pt x="1168" y="2930"/>
                  </a:cubicBezTo>
                  <a:cubicBezTo>
                    <a:pt x="1227" y="3001"/>
                    <a:pt x="1287" y="3073"/>
                    <a:pt x="1370" y="3120"/>
                  </a:cubicBezTo>
                  <a:cubicBezTo>
                    <a:pt x="1430" y="3156"/>
                    <a:pt x="1489" y="3156"/>
                    <a:pt x="1549" y="3156"/>
                  </a:cubicBezTo>
                  <a:cubicBezTo>
                    <a:pt x="1584" y="3132"/>
                    <a:pt x="1608" y="3132"/>
                    <a:pt x="1644" y="3120"/>
                  </a:cubicBezTo>
                  <a:cubicBezTo>
                    <a:pt x="1692" y="3097"/>
                    <a:pt x="1751" y="3061"/>
                    <a:pt x="1787" y="3037"/>
                  </a:cubicBezTo>
                  <a:cubicBezTo>
                    <a:pt x="1834" y="3001"/>
                    <a:pt x="1894" y="2977"/>
                    <a:pt x="1942" y="2942"/>
                  </a:cubicBezTo>
                  <a:cubicBezTo>
                    <a:pt x="2025" y="2894"/>
                    <a:pt x="2108" y="2858"/>
                    <a:pt x="2180" y="2811"/>
                  </a:cubicBezTo>
                  <a:cubicBezTo>
                    <a:pt x="2239" y="2692"/>
                    <a:pt x="2584" y="2585"/>
                    <a:pt x="2180" y="2477"/>
                  </a:cubicBezTo>
                  <a:lnTo>
                    <a:pt x="1942" y="2477"/>
                  </a:lnTo>
                  <a:cubicBezTo>
                    <a:pt x="1870" y="2454"/>
                    <a:pt x="1787" y="2442"/>
                    <a:pt x="1715" y="2418"/>
                  </a:cubicBezTo>
                  <a:cubicBezTo>
                    <a:pt x="1656" y="2442"/>
                    <a:pt x="1632" y="2454"/>
                    <a:pt x="1584" y="2465"/>
                  </a:cubicBezTo>
                  <a:cubicBezTo>
                    <a:pt x="1572" y="2394"/>
                    <a:pt x="1632" y="2346"/>
                    <a:pt x="1644" y="2287"/>
                  </a:cubicBezTo>
                  <a:cubicBezTo>
                    <a:pt x="1656" y="2275"/>
                    <a:pt x="1656" y="2239"/>
                    <a:pt x="1668" y="2215"/>
                  </a:cubicBezTo>
                  <a:cubicBezTo>
                    <a:pt x="1692" y="1823"/>
                    <a:pt x="1430" y="1465"/>
                    <a:pt x="1632" y="1084"/>
                  </a:cubicBezTo>
                  <a:cubicBezTo>
                    <a:pt x="1692" y="1037"/>
                    <a:pt x="1703" y="989"/>
                    <a:pt x="1715" y="906"/>
                  </a:cubicBezTo>
                  <a:cubicBezTo>
                    <a:pt x="1692" y="799"/>
                    <a:pt x="1656" y="680"/>
                    <a:pt x="1644" y="572"/>
                  </a:cubicBezTo>
                  <a:cubicBezTo>
                    <a:pt x="1632" y="513"/>
                    <a:pt x="1608" y="477"/>
                    <a:pt x="1596" y="418"/>
                  </a:cubicBezTo>
                  <a:cubicBezTo>
                    <a:pt x="1584" y="358"/>
                    <a:pt x="1549" y="310"/>
                    <a:pt x="1513" y="263"/>
                  </a:cubicBezTo>
                  <a:cubicBezTo>
                    <a:pt x="1391" y="161"/>
                    <a:pt x="1261" y="129"/>
                    <a:pt x="1115" y="129"/>
                  </a:cubicBezTo>
                  <a:cubicBezTo>
                    <a:pt x="1089" y="129"/>
                    <a:pt x="1063" y="130"/>
                    <a:pt x="1037" y="132"/>
                  </a:cubicBezTo>
                  <a:cubicBezTo>
                    <a:pt x="1031" y="131"/>
                    <a:pt x="1025" y="131"/>
                    <a:pt x="1019" y="131"/>
                  </a:cubicBezTo>
                  <a:cubicBezTo>
                    <a:pt x="976" y="131"/>
                    <a:pt x="937" y="152"/>
                    <a:pt x="903" y="152"/>
                  </a:cubicBezTo>
                  <a:cubicBezTo>
                    <a:pt x="877" y="152"/>
                    <a:pt x="853" y="139"/>
                    <a:pt x="834" y="96"/>
                  </a:cubicBezTo>
                  <a:cubicBezTo>
                    <a:pt x="799" y="25"/>
                    <a:pt x="715" y="1"/>
                    <a:pt x="63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44" name="Google Shape;5444;p32"/>
            <p:cNvSpPr/>
            <p:nvPr/>
          </p:nvSpPr>
          <p:spPr>
            <a:xfrm>
              <a:off x="5540550" y="3420450"/>
              <a:ext cx="199175" cy="29050"/>
            </a:xfrm>
            <a:custGeom>
              <a:avLst/>
              <a:gdLst/>
              <a:ahLst/>
              <a:cxnLst/>
              <a:rect l="l" t="t" r="r" b="b"/>
              <a:pathLst>
                <a:path w="7967" h="1162" extrusionOk="0">
                  <a:moveTo>
                    <a:pt x="4067" y="1"/>
                  </a:moveTo>
                  <a:cubicBezTo>
                    <a:pt x="3995" y="1"/>
                    <a:pt x="3925" y="48"/>
                    <a:pt x="3859" y="145"/>
                  </a:cubicBezTo>
                  <a:cubicBezTo>
                    <a:pt x="3775" y="268"/>
                    <a:pt x="3669" y="296"/>
                    <a:pt x="3559" y="296"/>
                  </a:cubicBezTo>
                  <a:cubicBezTo>
                    <a:pt x="3465" y="296"/>
                    <a:pt x="3368" y="276"/>
                    <a:pt x="3275" y="276"/>
                  </a:cubicBezTo>
                  <a:lnTo>
                    <a:pt x="3120" y="276"/>
                  </a:lnTo>
                  <a:cubicBezTo>
                    <a:pt x="3049" y="359"/>
                    <a:pt x="2980" y="398"/>
                    <a:pt x="2915" y="398"/>
                  </a:cubicBezTo>
                  <a:cubicBezTo>
                    <a:pt x="2850" y="398"/>
                    <a:pt x="2787" y="359"/>
                    <a:pt x="2727" y="288"/>
                  </a:cubicBezTo>
                  <a:lnTo>
                    <a:pt x="2573" y="288"/>
                  </a:lnTo>
                  <a:cubicBezTo>
                    <a:pt x="2519" y="357"/>
                    <a:pt x="2456" y="379"/>
                    <a:pt x="2389" y="379"/>
                  </a:cubicBezTo>
                  <a:cubicBezTo>
                    <a:pt x="2277" y="379"/>
                    <a:pt x="2153" y="318"/>
                    <a:pt x="2042" y="318"/>
                  </a:cubicBezTo>
                  <a:cubicBezTo>
                    <a:pt x="1969" y="318"/>
                    <a:pt x="1902" y="344"/>
                    <a:pt x="1846" y="431"/>
                  </a:cubicBezTo>
                  <a:cubicBezTo>
                    <a:pt x="1615" y="283"/>
                    <a:pt x="1391" y="227"/>
                    <a:pt x="1172" y="227"/>
                  </a:cubicBezTo>
                  <a:cubicBezTo>
                    <a:pt x="771" y="227"/>
                    <a:pt x="386" y="416"/>
                    <a:pt x="1" y="586"/>
                  </a:cubicBezTo>
                  <a:cubicBezTo>
                    <a:pt x="203" y="788"/>
                    <a:pt x="489" y="740"/>
                    <a:pt x="739" y="752"/>
                  </a:cubicBezTo>
                  <a:cubicBezTo>
                    <a:pt x="754" y="753"/>
                    <a:pt x="769" y="753"/>
                    <a:pt x="783" y="753"/>
                  </a:cubicBezTo>
                  <a:cubicBezTo>
                    <a:pt x="937" y="753"/>
                    <a:pt x="1096" y="724"/>
                    <a:pt x="1255" y="724"/>
                  </a:cubicBezTo>
                  <a:cubicBezTo>
                    <a:pt x="1390" y="724"/>
                    <a:pt x="1525" y="745"/>
                    <a:pt x="1656" y="824"/>
                  </a:cubicBezTo>
                  <a:cubicBezTo>
                    <a:pt x="2634" y="1049"/>
                    <a:pt x="3612" y="1161"/>
                    <a:pt x="4597" y="1161"/>
                  </a:cubicBezTo>
                  <a:cubicBezTo>
                    <a:pt x="4811" y="1161"/>
                    <a:pt x="5025" y="1156"/>
                    <a:pt x="5240" y="1145"/>
                  </a:cubicBezTo>
                  <a:cubicBezTo>
                    <a:pt x="5486" y="1060"/>
                    <a:pt x="5733" y="1048"/>
                    <a:pt x="5988" y="1048"/>
                  </a:cubicBezTo>
                  <a:cubicBezTo>
                    <a:pt x="6090" y="1048"/>
                    <a:pt x="6194" y="1050"/>
                    <a:pt x="6299" y="1050"/>
                  </a:cubicBezTo>
                  <a:cubicBezTo>
                    <a:pt x="6505" y="1055"/>
                    <a:pt x="6718" y="1072"/>
                    <a:pt x="6930" y="1072"/>
                  </a:cubicBezTo>
                  <a:cubicBezTo>
                    <a:pt x="7233" y="1072"/>
                    <a:pt x="7536" y="1037"/>
                    <a:pt x="7823" y="883"/>
                  </a:cubicBezTo>
                  <a:cubicBezTo>
                    <a:pt x="7966" y="562"/>
                    <a:pt x="7680" y="609"/>
                    <a:pt x="7514" y="526"/>
                  </a:cubicBezTo>
                  <a:cubicBezTo>
                    <a:pt x="7442" y="514"/>
                    <a:pt x="7347" y="514"/>
                    <a:pt x="7276" y="514"/>
                  </a:cubicBezTo>
                  <a:lnTo>
                    <a:pt x="5799" y="514"/>
                  </a:lnTo>
                  <a:cubicBezTo>
                    <a:pt x="5675" y="514"/>
                    <a:pt x="5544" y="528"/>
                    <a:pt x="5415" y="528"/>
                  </a:cubicBezTo>
                  <a:cubicBezTo>
                    <a:pt x="5273" y="528"/>
                    <a:pt x="5133" y="511"/>
                    <a:pt x="5002" y="443"/>
                  </a:cubicBezTo>
                  <a:cubicBezTo>
                    <a:pt x="4787" y="252"/>
                    <a:pt x="4466" y="347"/>
                    <a:pt x="4287" y="133"/>
                  </a:cubicBezTo>
                  <a:cubicBezTo>
                    <a:pt x="4211" y="45"/>
                    <a:pt x="4138" y="1"/>
                    <a:pt x="406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45" name="Google Shape;5445;p32"/>
            <p:cNvSpPr/>
            <p:nvPr/>
          </p:nvSpPr>
          <p:spPr>
            <a:xfrm>
              <a:off x="5837925" y="3320450"/>
              <a:ext cx="176300" cy="14825"/>
            </a:xfrm>
            <a:custGeom>
              <a:avLst/>
              <a:gdLst/>
              <a:ahLst/>
              <a:cxnLst/>
              <a:rect l="l" t="t" r="r" b="b"/>
              <a:pathLst>
                <a:path w="7052" h="593" extrusionOk="0">
                  <a:moveTo>
                    <a:pt x="6609" y="0"/>
                  </a:moveTo>
                  <a:cubicBezTo>
                    <a:pt x="6601" y="0"/>
                    <a:pt x="6593" y="1"/>
                    <a:pt x="6584" y="2"/>
                  </a:cubicBezTo>
                  <a:cubicBezTo>
                    <a:pt x="6238" y="66"/>
                    <a:pt x="5892" y="84"/>
                    <a:pt x="5545" y="84"/>
                  </a:cubicBezTo>
                  <a:cubicBezTo>
                    <a:pt x="5118" y="84"/>
                    <a:pt x="4690" y="56"/>
                    <a:pt x="4263" y="49"/>
                  </a:cubicBezTo>
                  <a:cubicBezTo>
                    <a:pt x="4055" y="49"/>
                    <a:pt x="3904" y="217"/>
                    <a:pt x="3678" y="217"/>
                  </a:cubicBezTo>
                  <a:cubicBezTo>
                    <a:pt x="3671" y="217"/>
                    <a:pt x="3663" y="216"/>
                    <a:pt x="3656" y="216"/>
                  </a:cubicBezTo>
                  <a:cubicBezTo>
                    <a:pt x="3436" y="197"/>
                    <a:pt x="3217" y="192"/>
                    <a:pt x="2999" y="192"/>
                  </a:cubicBezTo>
                  <a:cubicBezTo>
                    <a:pt x="2678" y="192"/>
                    <a:pt x="2357" y="204"/>
                    <a:pt x="2037" y="204"/>
                  </a:cubicBezTo>
                  <a:cubicBezTo>
                    <a:pt x="1748" y="204"/>
                    <a:pt x="1458" y="194"/>
                    <a:pt x="1167" y="156"/>
                  </a:cubicBezTo>
                  <a:cubicBezTo>
                    <a:pt x="1101" y="146"/>
                    <a:pt x="1033" y="141"/>
                    <a:pt x="964" y="141"/>
                  </a:cubicBezTo>
                  <a:cubicBezTo>
                    <a:pt x="650" y="141"/>
                    <a:pt x="313" y="236"/>
                    <a:pt x="0" y="275"/>
                  </a:cubicBezTo>
                  <a:cubicBezTo>
                    <a:pt x="1703" y="561"/>
                    <a:pt x="3429" y="561"/>
                    <a:pt x="5144" y="561"/>
                  </a:cubicBezTo>
                  <a:cubicBezTo>
                    <a:pt x="5239" y="537"/>
                    <a:pt x="5310" y="514"/>
                    <a:pt x="5418" y="478"/>
                  </a:cubicBezTo>
                  <a:cubicBezTo>
                    <a:pt x="5483" y="452"/>
                    <a:pt x="5549" y="441"/>
                    <a:pt x="5615" y="441"/>
                  </a:cubicBezTo>
                  <a:cubicBezTo>
                    <a:pt x="5728" y="441"/>
                    <a:pt x="5840" y="472"/>
                    <a:pt x="5953" y="502"/>
                  </a:cubicBezTo>
                  <a:cubicBezTo>
                    <a:pt x="6156" y="514"/>
                    <a:pt x="6346" y="561"/>
                    <a:pt x="6561" y="585"/>
                  </a:cubicBezTo>
                  <a:cubicBezTo>
                    <a:pt x="6587" y="590"/>
                    <a:pt x="6612" y="593"/>
                    <a:pt x="6636" y="593"/>
                  </a:cubicBezTo>
                  <a:cubicBezTo>
                    <a:pt x="6827" y="593"/>
                    <a:pt x="6939" y="433"/>
                    <a:pt x="7013" y="264"/>
                  </a:cubicBezTo>
                  <a:cubicBezTo>
                    <a:pt x="7052" y="148"/>
                    <a:pt x="7043" y="72"/>
                    <a:pt x="6945" y="72"/>
                  </a:cubicBezTo>
                  <a:cubicBezTo>
                    <a:pt x="6921" y="72"/>
                    <a:pt x="6893" y="76"/>
                    <a:pt x="6858" y="85"/>
                  </a:cubicBezTo>
                  <a:cubicBezTo>
                    <a:pt x="6771" y="52"/>
                    <a:pt x="6695" y="0"/>
                    <a:pt x="660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46" name="Google Shape;5446;p32"/>
            <p:cNvSpPr/>
            <p:nvPr/>
          </p:nvSpPr>
          <p:spPr>
            <a:xfrm>
              <a:off x="5830475" y="3372575"/>
              <a:ext cx="184575" cy="13550"/>
            </a:xfrm>
            <a:custGeom>
              <a:avLst/>
              <a:gdLst/>
              <a:ahLst/>
              <a:cxnLst/>
              <a:rect l="l" t="t" r="r" b="b"/>
              <a:pathLst>
                <a:path w="7383" h="542" extrusionOk="0">
                  <a:moveTo>
                    <a:pt x="7323" y="0"/>
                  </a:moveTo>
                  <a:lnTo>
                    <a:pt x="7323" y="0"/>
                  </a:lnTo>
                  <a:cubicBezTo>
                    <a:pt x="7037" y="24"/>
                    <a:pt x="6740" y="24"/>
                    <a:pt x="6454" y="36"/>
                  </a:cubicBezTo>
                  <a:cubicBezTo>
                    <a:pt x="6406" y="48"/>
                    <a:pt x="6394" y="84"/>
                    <a:pt x="6406" y="119"/>
                  </a:cubicBezTo>
                  <a:lnTo>
                    <a:pt x="6370" y="167"/>
                  </a:lnTo>
                  <a:lnTo>
                    <a:pt x="6335" y="119"/>
                  </a:lnTo>
                  <a:cubicBezTo>
                    <a:pt x="6216" y="142"/>
                    <a:pt x="6091" y="170"/>
                    <a:pt x="5970" y="170"/>
                  </a:cubicBezTo>
                  <a:cubicBezTo>
                    <a:pt x="5837" y="170"/>
                    <a:pt x="5709" y="136"/>
                    <a:pt x="5597" y="24"/>
                  </a:cubicBezTo>
                  <a:cubicBezTo>
                    <a:pt x="4954" y="48"/>
                    <a:pt x="4323" y="84"/>
                    <a:pt x="3692" y="119"/>
                  </a:cubicBezTo>
                  <a:cubicBezTo>
                    <a:pt x="2703" y="203"/>
                    <a:pt x="1703" y="179"/>
                    <a:pt x="727" y="203"/>
                  </a:cubicBezTo>
                  <a:cubicBezTo>
                    <a:pt x="682" y="234"/>
                    <a:pt x="629" y="244"/>
                    <a:pt x="573" y="244"/>
                  </a:cubicBezTo>
                  <a:cubicBezTo>
                    <a:pt x="470" y="244"/>
                    <a:pt x="355" y="210"/>
                    <a:pt x="255" y="210"/>
                  </a:cubicBezTo>
                  <a:cubicBezTo>
                    <a:pt x="136" y="210"/>
                    <a:pt x="37" y="258"/>
                    <a:pt x="1" y="465"/>
                  </a:cubicBezTo>
                  <a:cubicBezTo>
                    <a:pt x="191" y="518"/>
                    <a:pt x="388" y="542"/>
                    <a:pt x="584" y="542"/>
                  </a:cubicBezTo>
                  <a:cubicBezTo>
                    <a:pt x="780" y="542"/>
                    <a:pt x="977" y="518"/>
                    <a:pt x="1167" y="476"/>
                  </a:cubicBezTo>
                  <a:lnTo>
                    <a:pt x="1275" y="476"/>
                  </a:lnTo>
                  <a:cubicBezTo>
                    <a:pt x="1346" y="512"/>
                    <a:pt x="1429" y="524"/>
                    <a:pt x="1513" y="524"/>
                  </a:cubicBezTo>
                  <a:cubicBezTo>
                    <a:pt x="1585" y="520"/>
                    <a:pt x="1658" y="519"/>
                    <a:pt x="1730" y="519"/>
                  </a:cubicBezTo>
                  <a:cubicBezTo>
                    <a:pt x="1912" y="519"/>
                    <a:pt x="2094" y="528"/>
                    <a:pt x="2275" y="528"/>
                  </a:cubicBezTo>
                  <a:cubicBezTo>
                    <a:pt x="2468" y="528"/>
                    <a:pt x="2662" y="518"/>
                    <a:pt x="2858" y="476"/>
                  </a:cubicBezTo>
                  <a:lnTo>
                    <a:pt x="3013" y="476"/>
                  </a:lnTo>
                  <a:cubicBezTo>
                    <a:pt x="3037" y="494"/>
                    <a:pt x="3061" y="503"/>
                    <a:pt x="3084" y="503"/>
                  </a:cubicBezTo>
                  <a:cubicBezTo>
                    <a:pt x="3108" y="503"/>
                    <a:pt x="3132" y="494"/>
                    <a:pt x="3156" y="476"/>
                  </a:cubicBezTo>
                  <a:lnTo>
                    <a:pt x="3311" y="476"/>
                  </a:lnTo>
                  <a:cubicBezTo>
                    <a:pt x="3438" y="510"/>
                    <a:pt x="3566" y="525"/>
                    <a:pt x="3695" y="525"/>
                  </a:cubicBezTo>
                  <a:cubicBezTo>
                    <a:pt x="3796" y="525"/>
                    <a:pt x="3897" y="516"/>
                    <a:pt x="4001" y="500"/>
                  </a:cubicBezTo>
                  <a:cubicBezTo>
                    <a:pt x="4061" y="476"/>
                    <a:pt x="4108" y="476"/>
                    <a:pt x="4168" y="476"/>
                  </a:cubicBezTo>
                  <a:cubicBezTo>
                    <a:pt x="4209" y="500"/>
                    <a:pt x="4254" y="512"/>
                    <a:pt x="4299" y="512"/>
                  </a:cubicBezTo>
                  <a:cubicBezTo>
                    <a:pt x="4343" y="512"/>
                    <a:pt x="4388" y="500"/>
                    <a:pt x="4430" y="476"/>
                  </a:cubicBezTo>
                  <a:lnTo>
                    <a:pt x="4739" y="476"/>
                  </a:lnTo>
                  <a:cubicBezTo>
                    <a:pt x="4739" y="476"/>
                    <a:pt x="4763" y="500"/>
                    <a:pt x="4799" y="500"/>
                  </a:cubicBezTo>
                  <a:cubicBezTo>
                    <a:pt x="4846" y="500"/>
                    <a:pt x="4882" y="476"/>
                    <a:pt x="4906" y="441"/>
                  </a:cubicBezTo>
                  <a:cubicBezTo>
                    <a:pt x="4906" y="393"/>
                    <a:pt x="4906" y="346"/>
                    <a:pt x="4882" y="322"/>
                  </a:cubicBezTo>
                  <a:cubicBezTo>
                    <a:pt x="4823" y="226"/>
                    <a:pt x="4716" y="262"/>
                    <a:pt x="4644" y="215"/>
                  </a:cubicBezTo>
                  <a:lnTo>
                    <a:pt x="4644" y="215"/>
                  </a:lnTo>
                  <a:cubicBezTo>
                    <a:pt x="4716" y="226"/>
                    <a:pt x="4799" y="226"/>
                    <a:pt x="4882" y="262"/>
                  </a:cubicBezTo>
                  <a:cubicBezTo>
                    <a:pt x="4977" y="298"/>
                    <a:pt x="5037" y="393"/>
                    <a:pt x="5132" y="465"/>
                  </a:cubicBezTo>
                  <a:cubicBezTo>
                    <a:pt x="5160" y="481"/>
                    <a:pt x="5182" y="490"/>
                    <a:pt x="5206" y="490"/>
                  </a:cubicBezTo>
                  <a:cubicBezTo>
                    <a:pt x="5233" y="490"/>
                    <a:pt x="5261" y="478"/>
                    <a:pt x="5299" y="453"/>
                  </a:cubicBezTo>
                  <a:cubicBezTo>
                    <a:pt x="5966" y="453"/>
                    <a:pt x="6632" y="441"/>
                    <a:pt x="7299" y="441"/>
                  </a:cubicBezTo>
                  <a:cubicBezTo>
                    <a:pt x="7359" y="405"/>
                    <a:pt x="7383" y="357"/>
                    <a:pt x="7359" y="298"/>
                  </a:cubicBezTo>
                  <a:cubicBezTo>
                    <a:pt x="7263" y="215"/>
                    <a:pt x="7383" y="95"/>
                    <a:pt x="732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47" name="Google Shape;5447;p32"/>
            <p:cNvSpPr/>
            <p:nvPr/>
          </p:nvSpPr>
          <p:spPr>
            <a:xfrm>
              <a:off x="6204625" y="3293875"/>
              <a:ext cx="89025" cy="29600"/>
            </a:xfrm>
            <a:custGeom>
              <a:avLst/>
              <a:gdLst/>
              <a:ahLst/>
              <a:cxnLst/>
              <a:rect l="l" t="t" r="r" b="b"/>
              <a:pathLst>
                <a:path w="3561" h="1184" extrusionOk="0">
                  <a:moveTo>
                    <a:pt x="525" y="1"/>
                  </a:moveTo>
                  <a:cubicBezTo>
                    <a:pt x="405" y="1"/>
                    <a:pt x="285" y="36"/>
                    <a:pt x="167" y="100"/>
                  </a:cubicBezTo>
                  <a:cubicBezTo>
                    <a:pt x="1" y="291"/>
                    <a:pt x="179" y="350"/>
                    <a:pt x="298" y="446"/>
                  </a:cubicBezTo>
                  <a:cubicBezTo>
                    <a:pt x="632" y="541"/>
                    <a:pt x="965" y="541"/>
                    <a:pt x="1322" y="707"/>
                  </a:cubicBezTo>
                  <a:cubicBezTo>
                    <a:pt x="1072" y="719"/>
                    <a:pt x="870" y="707"/>
                    <a:pt x="691" y="838"/>
                  </a:cubicBezTo>
                  <a:cubicBezTo>
                    <a:pt x="644" y="898"/>
                    <a:pt x="644" y="969"/>
                    <a:pt x="703" y="1005"/>
                  </a:cubicBezTo>
                  <a:cubicBezTo>
                    <a:pt x="787" y="1017"/>
                    <a:pt x="882" y="1017"/>
                    <a:pt x="965" y="1041"/>
                  </a:cubicBezTo>
                  <a:cubicBezTo>
                    <a:pt x="1132" y="1060"/>
                    <a:pt x="1267" y="1178"/>
                    <a:pt x="1429" y="1178"/>
                  </a:cubicBezTo>
                  <a:cubicBezTo>
                    <a:pt x="1464" y="1178"/>
                    <a:pt x="1499" y="1172"/>
                    <a:pt x="1537" y="1160"/>
                  </a:cubicBezTo>
                  <a:cubicBezTo>
                    <a:pt x="1581" y="1141"/>
                    <a:pt x="1633" y="1128"/>
                    <a:pt x="1685" y="1128"/>
                  </a:cubicBezTo>
                  <a:cubicBezTo>
                    <a:pt x="1731" y="1128"/>
                    <a:pt x="1778" y="1138"/>
                    <a:pt x="1822" y="1160"/>
                  </a:cubicBezTo>
                  <a:cubicBezTo>
                    <a:pt x="1822" y="1160"/>
                    <a:pt x="1834" y="1172"/>
                    <a:pt x="1858" y="1184"/>
                  </a:cubicBezTo>
                  <a:cubicBezTo>
                    <a:pt x="1894" y="1184"/>
                    <a:pt x="1918" y="1172"/>
                    <a:pt x="1953" y="1124"/>
                  </a:cubicBezTo>
                  <a:cubicBezTo>
                    <a:pt x="2041" y="1091"/>
                    <a:pt x="2128" y="1078"/>
                    <a:pt x="2214" y="1078"/>
                  </a:cubicBezTo>
                  <a:cubicBezTo>
                    <a:pt x="2371" y="1078"/>
                    <a:pt x="2525" y="1121"/>
                    <a:pt x="2680" y="1160"/>
                  </a:cubicBezTo>
                  <a:cubicBezTo>
                    <a:pt x="2870" y="1160"/>
                    <a:pt x="3049" y="1148"/>
                    <a:pt x="3251" y="1148"/>
                  </a:cubicBezTo>
                  <a:cubicBezTo>
                    <a:pt x="3394" y="1148"/>
                    <a:pt x="3561" y="1148"/>
                    <a:pt x="3561" y="946"/>
                  </a:cubicBezTo>
                  <a:cubicBezTo>
                    <a:pt x="3561" y="791"/>
                    <a:pt x="3513" y="612"/>
                    <a:pt x="3323" y="565"/>
                  </a:cubicBezTo>
                  <a:cubicBezTo>
                    <a:pt x="3096" y="505"/>
                    <a:pt x="2858" y="493"/>
                    <a:pt x="2620" y="457"/>
                  </a:cubicBezTo>
                  <a:cubicBezTo>
                    <a:pt x="2061" y="386"/>
                    <a:pt x="1501" y="326"/>
                    <a:pt x="953" y="172"/>
                  </a:cubicBezTo>
                  <a:cubicBezTo>
                    <a:pt x="816" y="54"/>
                    <a:pt x="671" y="1"/>
                    <a:pt x="52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48" name="Google Shape;5448;p32"/>
            <p:cNvSpPr/>
            <p:nvPr/>
          </p:nvSpPr>
          <p:spPr>
            <a:xfrm>
              <a:off x="5466450" y="3293100"/>
              <a:ext cx="53000" cy="75775"/>
            </a:xfrm>
            <a:custGeom>
              <a:avLst/>
              <a:gdLst/>
              <a:ahLst/>
              <a:cxnLst/>
              <a:rect l="l" t="t" r="r" b="b"/>
              <a:pathLst>
                <a:path w="2120" h="3031" extrusionOk="0">
                  <a:moveTo>
                    <a:pt x="1917" y="0"/>
                  </a:moveTo>
                  <a:cubicBezTo>
                    <a:pt x="1643" y="107"/>
                    <a:pt x="1286" y="0"/>
                    <a:pt x="1060" y="286"/>
                  </a:cubicBezTo>
                  <a:cubicBezTo>
                    <a:pt x="488" y="893"/>
                    <a:pt x="429" y="1739"/>
                    <a:pt x="72" y="2441"/>
                  </a:cubicBezTo>
                  <a:cubicBezTo>
                    <a:pt x="36" y="2572"/>
                    <a:pt x="0" y="2703"/>
                    <a:pt x="36" y="2858"/>
                  </a:cubicBezTo>
                  <a:cubicBezTo>
                    <a:pt x="116" y="2981"/>
                    <a:pt x="202" y="3031"/>
                    <a:pt x="294" y="3031"/>
                  </a:cubicBezTo>
                  <a:cubicBezTo>
                    <a:pt x="381" y="3031"/>
                    <a:pt x="474" y="2986"/>
                    <a:pt x="572" y="2917"/>
                  </a:cubicBezTo>
                  <a:cubicBezTo>
                    <a:pt x="822" y="2703"/>
                    <a:pt x="655" y="2227"/>
                    <a:pt x="1072" y="2108"/>
                  </a:cubicBezTo>
                  <a:cubicBezTo>
                    <a:pt x="1167" y="2024"/>
                    <a:pt x="1108" y="1858"/>
                    <a:pt x="1227" y="1786"/>
                  </a:cubicBezTo>
                  <a:cubicBezTo>
                    <a:pt x="1310" y="1727"/>
                    <a:pt x="1405" y="1679"/>
                    <a:pt x="1489" y="1620"/>
                  </a:cubicBezTo>
                  <a:cubicBezTo>
                    <a:pt x="1703" y="1405"/>
                    <a:pt x="1417" y="1108"/>
                    <a:pt x="1655" y="917"/>
                  </a:cubicBezTo>
                  <a:cubicBezTo>
                    <a:pt x="1703" y="834"/>
                    <a:pt x="1762" y="738"/>
                    <a:pt x="1798" y="655"/>
                  </a:cubicBezTo>
                  <a:cubicBezTo>
                    <a:pt x="1834" y="584"/>
                    <a:pt x="1881" y="536"/>
                    <a:pt x="1917" y="488"/>
                  </a:cubicBezTo>
                  <a:cubicBezTo>
                    <a:pt x="2012" y="381"/>
                    <a:pt x="2072" y="286"/>
                    <a:pt x="2120" y="167"/>
                  </a:cubicBezTo>
                  <a:cubicBezTo>
                    <a:pt x="2096" y="60"/>
                    <a:pt x="2024" y="12"/>
                    <a:pt x="191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49" name="Google Shape;5449;p32"/>
            <p:cNvSpPr/>
            <p:nvPr/>
          </p:nvSpPr>
          <p:spPr>
            <a:xfrm>
              <a:off x="5486675" y="3387325"/>
              <a:ext cx="78325" cy="25500"/>
            </a:xfrm>
            <a:custGeom>
              <a:avLst/>
              <a:gdLst/>
              <a:ahLst/>
              <a:cxnLst/>
              <a:rect l="l" t="t" r="r" b="b"/>
              <a:pathLst>
                <a:path w="3133" h="1020" extrusionOk="0">
                  <a:moveTo>
                    <a:pt x="2210" y="1"/>
                  </a:moveTo>
                  <a:cubicBezTo>
                    <a:pt x="2181" y="1"/>
                    <a:pt x="2150" y="2"/>
                    <a:pt x="2120" y="6"/>
                  </a:cubicBezTo>
                  <a:cubicBezTo>
                    <a:pt x="2102" y="141"/>
                    <a:pt x="2146" y="201"/>
                    <a:pt x="2236" y="201"/>
                  </a:cubicBezTo>
                  <a:cubicBezTo>
                    <a:pt x="2265" y="201"/>
                    <a:pt x="2298" y="196"/>
                    <a:pt x="2335" y="184"/>
                  </a:cubicBezTo>
                  <a:lnTo>
                    <a:pt x="2335" y="184"/>
                  </a:lnTo>
                  <a:cubicBezTo>
                    <a:pt x="2286" y="215"/>
                    <a:pt x="2239" y="226"/>
                    <a:pt x="2192" y="226"/>
                  </a:cubicBezTo>
                  <a:cubicBezTo>
                    <a:pt x="2079" y="226"/>
                    <a:pt x="1972" y="160"/>
                    <a:pt x="1870" y="160"/>
                  </a:cubicBezTo>
                  <a:cubicBezTo>
                    <a:pt x="1802" y="158"/>
                    <a:pt x="1734" y="157"/>
                    <a:pt x="1665" y="157"/>
                  </a:cubicBezTo>
                  <a:cubicBezTo>
                    <a:pt x="1477" y="157"/>
                    <a:pt x="1287" y="164"/>
                    <a:pt x="1099" y="164"/>
                  </a:cubicBezTo>
                  <a:cubicBezTo>
                    <a:pt x="1030" y="164"/>
                    <a:pt x="962" y="163"/>
                    <a:pt x="894" y="160"/>
                  </a:cubicBezTo>
                  <a:cubicBezTo>
                    <a:pt x="739" y="160"/>
                    <a:pt x="596" y="160"/>
                    <a:pt x="441" y="172"/>
                  </a:cubicBezTo>
                  <a:cubicBezTo>
                    <a:pt x="191" y="208"/>
                    <a:pt x="72" y="387"/>
                    <a:pt x="1" y="601"/>
                  </a:cubicBezTo>
                  <a:lnTo>
                    <a:pt x="1" y="696"/>
                  </a:lnTo>
                  <a:cubicBezTo>
                    <a:pt x="60" y="922"/>
                    <a:pt x="215" y="982"/>
                    <a:pt x="430" y="1006"/>
                  </a:cubicBezTo>
                  <a:cubicBezTo>
                    <a:pt x="497" y="1016"/>
                    <a:pt x="563" y="1020"/>
                    <a:pt x="629" y="1020"/>
                  </a:cubicBezTo>
                  <a:cubicBezTo>
                    <a:pt x="938" y="1020"/>
                    <a:pt x="1236" y="929"/>
                    <a:pt x="1544" y="929"/>
                  </a:cubicBezTo>
                  <a:cubicBezTo>
                    <a:pt x="1636" y="929"/>
                    <a:pt x="1728" y="937"/>
                    <a:pt x="1823" y="958"/>
                  </a:cubicBezTo>
                  <a:cubicBezTo>
                    <a:pt x="2049" y="958"/>
                    <a:pt x="2251" y="922"/>
                    <a:pt x="2477" y="887"/>
                  </a:cubicBezTo>
                  <a:cubicBezTo>
                    <a:pt x="2716" y="839"/>
                    <a:pt x="3013" y="899"/>
                    <a:pt x="3132" y="577"/>
                  </a:cubicBezTo>
                  <a:cubicBezTo>
                    <a:pt x="3132" y="303"/>
                    <a:pt x="3120" y="89"/>
                    <a:pt x="2727" y="65"/>
                  </a:cubicBezTo>
                  <a:cubicBezTo>
                    <a:pt x="2564" y="55"/>
                    <a:pt x="2391" y="1"/>
                    <a:pt x="221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50" name="Google Shape;5450;p32"/>
            <p:cNvSpPr/>
            <p:nvPr/>
          </p:nvSpPr>
          <p:spPr>
            <a:xfrm>
              <a:off x="5997750" y="3414500"/>
              <a:ext cx="100950" cy="12575"/>
            </a:xfrm>
            <a:custGeom>
              <a:avLst/>
              <a:gdLst/>
              <a:ahLst/>
              <a:cxnLst/>
              <a:rect l="l" t="t" r="r" b="b"/>
              <a:pathLst>
                <a:path w="4038" h="503" extrusionOk="0">
                  <a:moveTo>
                    <a:pt x="862" y="0"/>
                  </a:moveTo>
                  <a:cubicBezTo>
                    <a:pt x="787" y="0"/>
                    <a:pt x="712" y="19"/>
                    <a:pt x="644" y="50"/>
                  </a:cubicBezTo>
                  <a:cubicBezTo>
                    <a:pt x="596" y="73"/>
                    <a:pt x="537" y="73"/>
                    <a:pt x="489" y="85"/>
                  </a:cubicBezTo>
                  <a:cubicBezTo>
                    <a:pt x="418" y="145"/>
                    <a:pt x="346" y="169"/>
                    <a:pt x="275" y="204"/>
                  </a:cubicBezTo>
                  <a:cubicBezTo>
                    <a:pt x="168" y="276"/>
                    <a:pt x="1" y="312"/>
                    <a:pt x="60" y="502"/>
                  </a:cubicBezTo>
                  <a:lnTo>
                    <a:pt x="3787" y="502"/>
                  </a:lnTo>
                  <a:cubicBezTo>
                    <a:pt x="3870" y="431"/>
                    <a:pt x="3990" y="371"/>
                    <a:pt x="4037" y="252"/>
                  </a:cubicBezTo>
                  <a:cubicBezTo>
                    <a:pt x="4025" y="193"/>
                    <a:pt x="3990" y="145"/>
                    <a:pt x="3942" y="97"/>
                  </a:cubicBezTo>
                  <a:cubicBezTo>
                    <a:pt x="3927" y="68"/>
                    <a:pt x="3904" y="53"/>
                    <a:pt x="3875" y="53"/>
                  </a:cubicBezTo>
                  <a:cubicBezTo>
                    <a:pt x="3856" y="53"/>
                    <a:pt x="3834" y="59"/>
                    <a:pt x="3811" y="73"/>
                  </a:cubicBezTo>
                  <a:cubicBezTo>
                    <a:pt x="3751" y="85"/>
                    <a:pt x="3704" y="85"/>
                    <a:pt x="3668" y="97"/>
                  </a:cubicBezTo>
                  <a:cubicBezTo>
                    <a:pt x="3668" y="109"/>
                    <a:pt x="3644" y="133"/>
                    <a:pt x="3620" y="145"/>
                  </a:cubicBezTo>
                  <a:cubicBezTo>
                    <a:pt x="3573" y="145"/>
                    <a:pt x="3525" y="133"/>
                    <a:pt x="3501" y="97"/>
                  </a:cubicBezTo>
                  <a:cubicBezTo>
                    <a:pt x="3484" y="103"/>
                    <a:pt x="3469" y="106"/>
                    <a:pt x="3454" y="106"/>
                  </a:cubicBezTo>
                  <a:cubicBezTo>
                    <a:pt x="3439" y="106"/>
                    <a:pt x="3424" y="103"/>
                    <a:pt x="3406" y="97"/>
                  </a:cubicBezTo>
                  <a:cubicBezTo>
                    <a:pt x="3326" y="146"/>
                    <a:pt x="3244" y="173"/>
                    <a:pt x="3161" y="173"/>
                  </a:cubicBezTo>
                  <a:cubicBezTo>
                    <a:pt x="3083" y="173"/>
                    <a:pt x="3005" y="149"/>
                    <a:pt x="2930" y="97"/>
                  </a:cubicBezTo>
                  <a:cubicBezTo>
                    <a:pt x="2886" y="40"/>
                    <a:pt x="2838" y="14"/>
                    <a:pt x="2789" y="14"/>
                  </a:cubicBezTo>
                  <a:cubicBezTo>
                    <a:pt x="2745" y="14"/>
                    <a:pt x="2701" y="34"/>
                    <a:pt x="2656" y="73"/>
                  </a:cubicBezTo>
                  <a:lnTo>
                    <a:pt x="2358" y="73"/>
                  </a:lnTo>
                  <a:cubicBezTo>
                    <a:pt x="2330" y="46"/>
                    <a:pt x="2303" y="34"/>
                    <a:pt x="2275" y="34"/>
                  </a:cubicBezTo>
                  <a:cubicBezTo>
                    <a:pt x="2255" y="34"/>
                    <a:pt x="2235" y="40"/>
                    <a:pt x="2216" y="50"/>
                  </a:cubicBezTo>
                  <a:cubicBezTo>
                    <a:pt x="2156" y="50"/>
                    <a:pt x="2120" y="38"/>
                    <a:pt x="2061" y="38"/>
                  </a:cubicBezTo>
                  <a:cubicBezTo>
                    <a:pt x="1959" y="17"/>
                    <a:pt x="1858" y="9"/>
                    <a:pt x="1757" y="9"/>
                  </a:cubicBezTo>
                  <a:cubicBezTo>
                    <a:pt x="1572" y="9"/>
                    <a:pt x="1388" y="34"/>
                    <a:pt x="1203" y="50"/>
                  </a:cubicBezTo>
                  <a:lnTo>
                    <a:pt x="1061" y="50"/>
                  </a:lnTo>
                  <a:cubicBezTo>
                    <a:pt x="998" y="16"/>
                    <a:pt x="930" y="0"/>
                    <a:pt x="86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51" name="Google Shape;5451;p32"/>
            <p:cNvSpPr/>
            <p:nvPr/>
          </p:nvSpPr>
          <p:spPr>
            <a:xfrm>
              <a:off x="5742675" y="3375575"/>
              <a:ext cx="105975" cy="12500"/>
            </a:xfrm>
            <a:custGeom>
              <a:avLst/>
              <a:gdLst/>
              <a:ahLst/>
              <a:cxnLst/>
              <a:rect l="l" t="t" r="r" b="b"/>
              <a:pathLst>
                <a:path w="4239" h="500" extrusionOk="0">
                  <a:moveTo>
                    <a:pt x="3726" y="1"/>
                  </a:moveTo>
                  <a:cubicBezTo>
                    <a:pt x="3568" y="1"/>
                    <a:pt x="3411" y="18"/>
                    <a:pt x="3251" y="35"/>
                  </a:cubicBezTo>
                  <a:cubicBezTo>
                    <a:pt x="2703" y="106"/>
                    <a:pt x="2155" y="106"/>
                    <a:pt x="1608" y="118"/>
                  </a:cubicBezTo>
                  <a:cubicBezTo>
                    <a:pt x="1573" y="120"/>
                    <a:pt x="1537" y="121"/>
                    <a:pt x="1502" y="121"/>
                  </a:cubicBezTo>
                  <a:cubicBezTo>
                    <a:pt x="1172" y="121"/>
                    <a:pt x="835" y="56"/>
                    <a:pt x="483" y="56"/>
                  </a:cubicBezTo>
                  <a:cubicBezTo>
                    <a:pt x="326" y="56"/>
                    <a:pt x="165" y="69"/>
                    <a:pt x="0" y="106"/>
                  </a:cubicBezTo>
                  <a:cubicBezTo>
                    <a:pt x="203" y="273"/>
                    <a:pt x="357" y="333"/>
                    <a:pt x="512" y="356"/>
                  </a:cubicBezTo>
                  <a:cubicBezTo>
                    <a:pt x="655" y="452"/>
                    <a:pt x="834" y="356"/>
                    <a:pt x="953" y="476"/>
                  </a:cubicBezTo>
                  <a:lnTo>
                    <a:pt x="1084" y="476"/>
                  </a:lnTo>
                  <a:cubicBezTo>
                    <a:pt x="1084" y="464"/>
                    <a:pt x="1096" y="452"/>
                    <a:pt x="1131" y="440"/>
                  </a:cubicBezTo>
                  <a:cubicBezTo>
                    <a:pt x="1155" y="440"/>
                    <a:pt x="1191" y="440"/>
                    <a:pt x="1215" y="476"/>
                  </a:cubicBezTo>
                  <a:lnTo>
                    <a:pt x="1631" y="476"/>
                  </a:lnTo>
                  <a:cubicBezTo>
                    <a:pt x="1631" y="464"/>
                    <a:pt x="1643" y="464"/>
                    <a:pt x="1679" y="452"/>
                  </a:cubicBezTo>
                  <a:cubicBezTo>
                    <a:pt x="1727" y="452"/>
                    <a:pt x="1751" y="452"/>
                    <a:pt x="1786" y="499"/>
                  </a:cubicBezTo>
                  <a:cubicBezTo>
                    <a:pt x="1903" y="487"/>
                    <a:pt x="2021" y="483"/>
                    <a:pt x="2140" y="483"/>
                  </a:cubicBezTo>
                  <a:cubicBezTo>
                    <a:pt x="2306" y="483"/>
                    <a:pt x="2474" y="490"/>
                    <a:pt x="2642" y="490"/>
                  </a:cubicBezTo>
                  <a:cubicBezTo>
                    <a:pt x="2929" y="490"/>
                    <a:pt x="3215" y="470"/>
                    <a:pt x="3489" y="356"/>
                  </a:cubicBezTo>
                  <a:cubicBezTo>
                    <a:pt x="3567" y="211"/>
                    <a:pt x="3695" y="197"/>
                    <a:pt x="3828" y="197"/>
                  </a:cubicBezTo>
                  <a:cubicBezTo>
                    <a:pt x="3861" y="197"/>
                    <a:pt x="3894" y="198"/>
                    <a:pt x="3927" y="198"/>
                  </a:cubicBezTo>
                  <a:cubicBezTo>
                    <a:pt x="4045" y="198"/>
                    <a:pt x="4160" y="187"/>
                    <a:pt x="4239" y="83"/>
                  </a:cubicBezTo>
                  <a:cubicBezTo>
                    <a:pt x="4066" y="21"/>
                    <a:pt x="3896" y="1"/>
                    <a:pt x="372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52" name="Google Shape;5452;p32"/>
            <p:cNvSpPr/>
            <p:nvPr/>
          </p:nvSpPr>
          <p:spPr>
            <a:xfrm>
              <a:off x="5937925" y="3332650"/>
              <a:ext cx="131000" cy="19200"/>
            </a:xfrm>
            <a:custGeom>
              <a:avLst/>
              <a:gdLst/>
              <a:ahLst/>
              <a:cxnLst/>
              <a:rect l="l" t="t" r="r" b="b"/>
              <a:pathLst>
                <a:path w="5240" h="768" extrusionOk="0">
                  <a:moveTo>
                    <a:pt x="3372" y="0"/>
                  </a:moveTo>
                  <a:cubicBezTo>
                    <a:pt x="3196" y="0"/>
                    <a:pt x="3027" y="53"/>
                    <a:pt x="2870" y="204"/>
                  </a:cubicBezTo>
                  <a:cubicBezTo>
                    <a:pt x="2930" y="347"/>
                    <a:pt x="2942" y="466"/>
                    <a:pt x="2715" y="466"/>
                  </a:cubicBezTo>
                  <a:cubicBezTo>
                    <a:pt x="2263" y="466"/>
                    <a:pt x="1805" y="461"/>
                    <a:pt x="1349" y="461"/>
                  </a:cubicBezTo>
                  <a:cubicBezTo>
                    <a:pt x="1121" y="461"/>
                    <a:pt x="894" y="462"/>
                    <a:pt x="668" y="466"/>
                  </a:cubicBezTo>
                  <a:cubicBezTo>
                    <a:pt x="636" y="469"/>
                    <a:pt x="604" y="470"/>
                    <a:pt x="572" y="470"/>
                  </a:cubicBezTo>
                  <a:cubicBezTo>
                    <a:pt x="506" y="470"/>
                    <a:pt x="440" y="466"/>
                    <a:pt x="376" y="466"/>
                  </a:cubicBezTo>
                  <a:cubicBezTo>
                    <a:pt x="237" y="466"/>
                    <a:pt x="107" y="487"/>
                    <a:pt x="1" y="621"/>
                  </a:cubicBezTo>
                  <a:cubicBezTo>
                    <a:pt x="135" y="739"/>
                    <a:pt x="282" y="768"/>
                    <a:pt x="431" y="768"/>
                  </a:cubicBezTo>
                  <a:cubicBezTo>
                    <a:pt x="568" y="768"/>
                    <a:pt x="708" y="743"/>
                    <a:pt x="842" y="743"/>
                  </a:cubicBezTo>
                  <a:cubicBezTo>
                    <a:pt x="884" y="743"/>
                    <a:pt x="925" y="746"/>
                    <a:pt x="965" y="752"/>
                  </a:cubicBezTo>
                  <a:lnTo>
                    <a:pt x="2049" y="752"/>
                  </a:lnTo>
                  <a:cubicBezTo>
                    <a:pt x="2221" y="746"/>
                    <a:pt x="2394" y="746"/>
                    <a:pt x="2567" y="746"/>
                  </a:cubicBezTo>
                  <a:cubicBezTo>
                    <a:pt x="2739" y="746"/>
                    <a:pt x="2912" y="746"/>
                    <a:pt x="3085" y="740"/>
                  </a:cubicBezTo>
                  <a:cubicBezTo>
                    <a:pt x="3181" y="713"/>
                    <a:pt x="3276" y="703"/>
                    <a:pt x="3371" y="703"/>
                  </a:cubicBezTo>
                  <a:cubicBezTo>
                    <a:pt x="3604" y="703"/>
                    <a:pt x="3836" y="761"/>
                    <a:pt x="4075" y="761"/>
                  </a:cubicBezTo>
                  <a:cubicBezTo>
                    <a:pt x="4125" y="761"/>
                    <a:pt x="4176" y="758"/>
                    <a:pt x="4228" y="752"/>
                  </a:cubicBezTo>
                  <a:cubicBezTo>
                    <a:pt x="4335" y="752"/>
                    <a:pt x="4418" y="752"/>
                    <a:pt x="4525" y="740"/>
                  </a:cubicBezTo>
                  <a:cubicBezTo>
                    <a:pt x="4644" y="704"/>
                    <a:pt x="4775" y="669"/>
                    <a:pt x="4894" y="633"/>
                  </a:cubicBezTo>
                  <a:cubicBezTo>
                    <a:pt x="4954" y="621"/>
                    <a:pt x="5013" y="609"/>
                    <a:pt x="5073" y="573"/>
                  </a:cubicBezTo>
                  <a:cubicBezTo>
                    <a:pt x="5168" y="526"/>
                    <a:pt x="5228" y="454"/>
                    <a:pt x="5240" y="347"/>
                  </a:cubicBezTo>
                  <a:cubicBezTo>
                    <a:pt x="5240" y="276"/>
                    <a:pt x="5204" y="228"/>
                    <a:pt x="5144" y="192"/>
                  </a:cubicBezTo>
                  <a:lnTo>
                    <a:pt x="5025" y="192"/>
                  </a:lnTo>
                  <a:cubicBezTo>
                    <a:pt x="4949" y="195"/>
                    <a:pt x="4872" y="196"/>
                    <a:pt x="4794" y="196"/>
                  </a:cubicBezTo>
                  <a:cubicBezTo>
                    <a:pt x="4498" y="196"/>
                    <a:pt x="4196" y="175"/>
                    <a:pt x="3894" y="109"/>
                  </a:cubicBezTo>
                  <a:cubicBezTo>
                    <a:pt x="3718" y="50"/>
                    <a:pt x="3542" y="0"/>
                    <a:pt x="337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53" name="Google Shape;5453;p32"/>
            <p:cNvSpPr/>
            <p:nvPr/>
          </p:nvSpPr>
          <p:spPr>
            <a:xfrm>
              <a:off x="5783750" y="3276600"/>
              <a:ext cx="158675" cy="20975"/>
            </a:xfrm>
            <a:custGeom>
              <a:avLst/>
              <a:gdLst/>
              <a:ahLst/>
              <a:cxnLst/>
              <a:rect l="l" t="t" r="r" b="b"/>
              <a:pathLst>
                <a:path w="6347" h="839" extrusionOk="0">
                  <a:moveTo>
                    <a:pt x="389" y="0"/>
                  </a:moveTo>
                  <a:cubicBezTo>
                    <a:pt x="259" y="0"/>
                    <a:pt x="128" y="51"/>
                    <a:pt x="0" y="184"/>
                  </a:cubicBezTo>
                  <a:cubicBezTo>
                    <a:pt x="108" y="470"/>
                    <a:pt x="441" y="505"/>
                    <a:pt x="584" y="732"/>
                  </a:cubicBezTo>
                  <a:cubicBezTo>
                    <a:pt x="762" y="803"/>
                    <a:pt x="941" y="839"/>
                    <a:pt x="1131" y="839"/>
                  </a:cubicBezTo>
                  <a:lnTo>
                    <a:pt x="6311" y="839"/>
                  </a:lnTo>
                  <a:cubicBezTo>
                    <a:pt x="6346" y="732"/>
                    <a:pt x="6311" y="672"/>
                    <a:pt x="6251" y="636"/>
                  </a:cubicBezTo>
                  <a:cubicBezTo>
                    <a:pt x="5895" y="547"/>
                    <a:pt x="5534" y="525"/>
                    <a:pt x="5171" y="525"/>
                  </a:cubicBezTo>
                  <a:cubicBezTo>
                    <a:pt x="4809" y="525"/>
                    <a:pt x="4444" y="547"/>
                    <a:pt x="4079" y="547"/>
                  </a:cubicBezTo>
                  <a:cubicBezTo>
                    <a:pt x="3978" y="547"/>
                    <a:pt x="3876" y="546"/>
                    <a:pt x="3775" y="541"/>
                  </a:cubicBezTo>
                  <a:cubicBezTo>
                    <a:pt x="3483" y="529"/>
                    <a:pt x="3191" y="523"/>
                    <a:pt x="2900" y="523"/>
                  </a:cubicBezTo>
                  <a:cubicBezTo>
                    <a:pt x="2608" y="523"/>
                    <a:pt x="2316" y="529"/>
                    <a:pt x="2024" y="541"/>
                  </a:cubicBezTo>
                  <a:cubicBezTo>
                    <a:pt x="1882" y="541"/>
                    <a:pt x="1727" y="541"/>
                    <a:pt x="1584" y="553"/>
                  </a:cubicBezTo>
                  <a:lnTo>
                    <a:pt x="1298" y="553"/>
                  </a:lnTo>
                  <a:lnTo>
                    <a:pt x="1120" y="505"/>
                  </a:lnTo>
                  <a:cubicBezTo>
                    <a:pt x="1000" y="410"/>
                    <a:pt x="953" y="255"/>
                    <a:pt x="834" y="148"/>
                  </a:cubicBezTo>
                  <a:cubicBezTo>
                    <a:pt x="688" y="66"/>
                    <a:pt x="538" y="0"/>
                    <a:pt x="38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54" name="Google Shape;5454;p32"/>
            <p:cNvSpPr/>
            <p:nvPr/>
          </p:nvSpPr>
          <p:spPr>
            <a:xfrm>
              <a:off x="5559025" y="3346100"/>
              <a:ext cx="84550" cy="9000"/>
            </a:xfrm>
            <a:custGeom>
              <a:avLst/>
              <a:gdLst/>
              <a:ahLst/>
              <a:cxnLst/>
              <a:rect l="l" t="t" r="r" b="b"/>
              <a:pathLst>
                <a:path w="3382" h="360" extrusionOk="0">
                  <a:moveTo>
                    <a:pt x="3134" y="0"/>
                  </a:moveTo>
                  <a:cubicBezTo>
                    <a:pt x="3026" y="0"/>
                    <a:pt x="2904" y="49"/>
                    <a:pt x="2797" y="49"/>
                  </a:cubicBezTo>
                  <a:cubicBezTo>
                    <a:pt x="2785" y="49"/>
                    <a:pt x="2774" y="48"/>
                    <a:pt x="2762" y="47"/>
                  </a:cubicBezTo>
                  <a:cubicBezTo>
                    <a:pt x="2432" y="34"/>
                    <a:pt x="2100" y="27"/>
                    <a:pt x="1767" y="27"/>
                  </a:cubicBezTo>
                  <a:cubicBezTo>
                    <a:pt x="1212" y="27"/>
                    <a:pt x="653" y="46"/>
                    <a:pt x="95" y="83"/>
                  </a:cubicBezTo>
                  <a:cubicBezTo>
                    <a:pt x="0" y="250"/>
                    <a:pt x="143" y="285"/>
                    <a:pt x="226" y="345"/>
                  </a:cubicBezTo>
                  <a:cubicBezTo>
                    <a:pt x="323" y="343"/>
                    <a:pt x="419" y="342"/>
                    <a:pt x="515" y="342"/>
                  </a:cubicBezTo>
                  <a:cubicBezTo>
                    <a:pt x="949" y="342"/>
                    <a:pt x="1382" y="360"/>
                    <a:pt x="1813" y="360"/>
                  </a:cubicBezTo>
                  <a:cubicBezTo>
                    <a:pt x="2340" y="360"/>
                    <a:pt x="2864" y="333"/>
                    <a:pt x="3382" y="214"/>
                  </a:cubicBezTo>
                  <a:cubicBezTo>
                    <a:pt x="3327" y="44"/>
                    <a:pt x="3236" y="0"/>
                    <a:pt x="313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55" name="Google Shape;5455;p32"/>
            <p:cNvSpPr/>
            <p:nvPr/>
          </p:nvSpPr>
          <p:spPr>
            <a:xfrm>
              <a:off x="5671225" y="3413900"/>
              <a:ext cx="71775" cy="22050"/>
            </a:xfrm>
            <a:custGeom>
              <a:avLst/>
              <a:gdLst/>
              <a:ahLst/>
              <a:cxnLst/>
              <a:rect l="l" t="t" r="r" b="b"/>
              <a:pathLst>
                <a:path w="2871" h="882" extrusionOk="0">
                  <a:moveTo>
                    <a:pt x="481" y="0"/>
                  </a:moveTo>
                  <a:cubicBezTo>
                    <a:pt x="415" y="0"/>
                    <a:pt x="362" y="52"/>
                    <a:pt x="334" y="157"/>
                  </a:cubicBezTo>
                  <a:cubicBezTo>
                    <a:pt x="287" y="300"/>
                    <a:pt x="203" y="371"/>
                    <a:pt x="60" y="395"/>
                  </a:cubicBezTo>
                  <a:cubicBezTo>
                    <a:pt x="13" y="455"/>
                    <a:pt x="1" y="514"/>
                    <a:pt x="25" y="586"/>
                  </a:cubicBezTo>
                  <a:cubicBezTo>
                    <a:pt x="156" y="812"/>
                    <a:pt x="418" y="812"/>
                    <a:pt x="632" y="871"/>
                  </a:cubicBezTo>
                  <a:cubicBezTo>
                    <a:pt x="894" y="871"/>
                    <a:pt x="1150" y="882"/>
                    <a:pt x="1409" y="882"/>
                  </a:cubicBezTo>
                  <a:cubicBezTo>
                    <a:pt x="1538" y="882"/>
                    <a:pt x="1668" y="879"/>
                    <a:pt x="1799" y="871"/>
                  </a:cubicBezTo>
                  <a:cubicBezTo>
                    <a:pt x="1913" y="833"/>
                    <a:pt x="2030" y="822"/>
                    <a:pt x="2148" y="822"/>
                  </a:cubicBezTo>
                  <a:cubicBezTo>
                    <a:pt x="2312" y="822"/>
                    <a:pt x="2478" y="843"/>
                    <a:pt x="2643" y="843"/>
                  </a:cubicBezTo>
                  <a:cubicBezTo>
                    <a:pt x="2695" y="843"/>
                    <a:pt x="2747" y="841"/>
                    <a:pt x="2799" y="836"/>
                  </a:cubicBezTo>
                  <a:cubicBezTo>
                    <a:pt x="2858" y="752"/>
                    <a:pt x="2870" y="645"/>
                    <a:pt x="2834" y="538"/>
                  </a:cubicBezTo>
                  <a:cubicBezTo>
                    <a:pt x="2720" y="309"/>
                    <a:pt x="2522" y="302"/>
                    <a:pt x="2319" y="302"/>
                  </a:cubicBezTo>
                  <a:cubicBezTo>
                    <a:pt x="2305" y="302"/>
                    <a:pt x="2290" y="302"/>
                    <a:pt x="2276" y="302"/>
                  </a:cubicBezTo>
                  <a:cubicBezTo>
                    <a:pt x="2240" y="302"/>
                    <a:pt x="2203" y="302"/>
                    <a:pt x="2168" y="300"/>
                  </a:cubicBezTo>
                  <a:cubicBezTo>
                    <a:pt x="1644" y="288"/>
                    <a:pt x="1132" y="276"/>
                    <a:pt x="632" y="74"/>
                  </a:cubicBezTo>
                  <a:cubicBezTo>
                    <a:pt x="578" y="25"/>
                    <a:pt x="527" y="0"/>
                    <a:pt x="48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56" name="Google Shape;5456;p32"/>
            <p:cNvSpPr/>
            <p:nvPr/>
          </p:nvSpPr>
          <p:spPr>
            <a:xfrm>
              <a:off x="5844275" y="3347050"/>
              <a:ext cx="145775" cy="10450"/>
            </a:xfrm>
            <a:custGeom>
              <a:avLst/>
              <a:gdLst/>
              <a:ahLst/>
              <a:cxnLst/>
              <a:rect l="l" t="t" r="r" b="b"/>
              <a:pathLst>
                <a:path w="5831" h="418" extrusionOk="0">
                  <a:moveTo>
                    <a:pt x="113" y="0"/>
                  </a:moveTo>
                  <a:cubicBezTo>
                    <a:pt x="13" y="0"/>
                    <a:pt x="0" y="68"/>
                    <a:pt x="20" y="176"/>
                  </a:cubicBezTo>
                  <a:cubicBezTo>
                    <a:pt x="47" y="203"/>
                    <a:pt x="67" y="216"/>
                    <a:pt x="95" y="216"/>
                  </a:cubicBezTo>
                  <a:cubicBezTo>
                    <a:pt x="105" y="216"/>
                    <a:pt x="115" y="215"/>
                    <a:pt x="127" y="212"/>
                  </a:cubicBezTo>
                  <a:cubicBezTo>
                    <a:pt x="234" y="247"/>
                    <a:pt x="330" y="247"/>
                    <a:pt x="437" y="295"/>
                  </a:cubicBezTo>
                  <a:cubicBezTo>
                    <a:pt x="682" y="344"/>
                    <a:pt x="933" y="376"/>
                    <a:pt x="1181" y="376"/>
                  </a:cubicBezTo>
                  <a:cubicBezTo>
                    <a:pt x="1295" y="376"/>
                    <a:pt x="1408" y="369"/>
                    <a:pt x="1520" y="354"/>
                  </a:cubicBezTo>
                  <a:cubicBezTo>
                    <a:pt x="1724" y="393"/>
                    <a:pt x="1925" y="417"/>
                    <a:pt x="2124" y="417"/>
                  </a:cubicBezTo>
                  <a:cubicBezTo>
                    <a:pt x="2296" y="417"/>
                    <a:pt x="2468" y="399"/>
                    <a:pt x="2640" y="354"/>
                  </a:cubicBezTo>
                  <a:lnTo>
                    <a:pt x="2973" y="354"/>
                  </a:lnTo>
                  <a:cubicBezTo>
                    <a:pt x="3074" y="384"/>
                    <a:pt x="3181" y="402"/>
                    <a:pt x="3291" y="402"/>
                  </a:cubicBezTo>
                  <a:cubicBezTo>
                    <a:pt x="3402" y="402"/>
                    <a:pt x="3515" y="384"/>
                    <a:pt x="3628" y="343"/>
                  </a:cubicBezTo>
                  <a:cubicBezTo>
                    <a:pt x="3814" y="376"/>
                    <a:pt x="4001" y="388"/>
                    <a:pt x="4188" y="388"/>
                  </a:cubicBezTo>
                  <a:cubicBezTo>
                    <a:pt x="4612" y="388"/>
                    <a:pt x="5038" y="328"/>
                    <a:pt x="5460" y="328"/>
                  </a:cubicBezTo>
                  <a:cubicBezTo>
                    <a:pt x="5508" y="328"/>
                    <a:pt x="5556" y="329"/>
                    <a:pt x="5604" y="331"/>
                  </a:cubicBezTo>
                  <a:cubicBezTo>
                    <a:pt x="5676" y="247"/>
                    <a:pt x="5830" y="224"/>
                    <a:pt x="5735" y="69"/>
                  </a:cubicBezTo>
                  <a:cubicBezTo>
                    <a:pt x="5652" y="69"/>
                    <a:pt x="5557" y="57"/>
                    <a:pt x="5473" y="57"/>
                  </a:cubicBezTo>
                  <a:cubicBezTo>
                    <a:pt x="5346" y="110"/>
                    <a:pt x="5216" y="123"/>
                    <a:pt x="5085" y="123"/>
                  </a:cubicBezTo>
                  <a:cubicBezTo>
                    <a:pt x="4964" y="123"/>
                    <a:pt x="4843" y="112"/>
                    <a:pt x="4724" y="112"/>
                  </a:cubicBezTo>
                  <a:cubicBezTo>
                    <a:pt x="4684" y="112"/>
                    <a:pt x="4644" y="113"/>
                    <a:pt x="4604" y="116"/>
                  </a:cubicBezTo>
                  <a:cubicBezTo>
                    <a:pt x="4544" y="117"/>
                    <a:pt x="4485" y="118"/>
                    <a:pt x="4425" y="118"/>
                  </a:cubicBezTo>
                  <a:cubicBezTo>
                    <a:pt x="4080" y="118"/>
                    <a:pt x="3731" y="104"/>
                    <a:pt x="3382" y="104"/>
                  </a:cubicBezTo>
                  <a:cubicBezTo>
                    <a:pt x="3053" y="104"/>
                    <a:pt x="2725" y="116"/>
                    <a:pt x="2401" y="164"/>
                  </a:cubicBezTo>
                  <a:lnTo>
                    <a:pt x="2354" y="164"/>
                  </a:lnTo>
                  <a:cubicBezTo>
                    <a:pt x="2247" y="128"/>
                    <a:pt x="2136" y="110"/>
                    <a:pt x="2025" y="110"/>
                  </a:cubicBezTo>
                  <a:cubicBezTo>
                    <a:pt x="1913" y="110"/>
                    <a:pt x="1800" y="128"/>
                    <a:pt x="1687" y="164"/>
                  </a:cubicBezTo>
                  <a:lnTo>
                    <a:pt x="1639" y="164"/>
                  </a:lnTo>
                  <a:cubicBezTo>
                    <a:pt x="1527" y="122"/>
                    <a:pt x="1409" y="113"/>
                    <a:pt x="1288" y="113"/>
                  </a:cubicBezTo>
                  <a:cubicBezTo>
                    <a:pt x="1184" y="113"/>
                    <a:pt x="1077" y="120"/>
                    <a:pt x="971" y="120"/>
                  </a:cubicBezTo>
                  <a:cubicBezTo>
                    <a:pt x="848" y="120"/>
                    <a:pt x="724" y="110"/>
                    <a:pt x="604" y="69"/>
                  </a:cubicBezTo>
                  <a:cubicBezTo>
                    <a:pt x="511" y="18"/>
                    <a:pt x="406" y="3"/>
                    <a:pt x="306" y="3"/>
                  </a:cubicBezTo>
                  <a:cubicBezTo>
                    <a:pt x="265" y="3"/>
                    <a:pt x="225" y="6"/>
                    <a:pt x="187" y="9"/>
                  </a:cubicBezTo>
                  <a:cubicBezTo>
                    <a:pt x="158" y="3"/>
                    <a:pt x="133" y="0"/>
                    <a:pt x="11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57" name="Google Shape;5457;p32"/>
            <p:cNvSpPr/>
            <p:nvPr/>
          </p:nvSpPr>
          <p:spPr>
            <a:xfrm>
              <a:off x="6048650" y="3339600"/>
              <a:ext cx="102425" cy="16400"/>
            </a:xfrm>
            <a:custGeom>
              <a:avLst/>
              <a:gdLst/>
              <a:ahLst/>
              <a:cxnLst/>
              <a:rect l="l" t="t" r="r" b="b"/>
              <a:pathLst>
                <a:path w="4097" h="656" extrusionOk="0">
                  <a:moveTo>
                    <a:pt x="2131" y="0"/>
                  </a:moveTo>
                  <a:cubicBezTo>
                    <a:pt x="2007" y="0"/>
                    <a:pt x="1918" y="98"/>
                    <a:pt x="1834" y="248"/>
                  </a:cubicBezTo>
                  <a:cubicBezTo>
                    <a:pt x="1816" y="356"/>
                    <a:pt x="1780" y="387"/>
                    <a:pt x="1736" y="387"/>
                  </a:cubicBezTo>
                  <a:cubicBezTo>
                    <a:pt x="1675" y="387"/>
                    <a:pt x="1599" y="325"/>
                    <a:pt x="1541" y="325"/>
                  </a:cubicBezTo>
                  <a:cubicBezTo>
                    <a:pt x="1531" y="325"/>
                    <a:pt x="1522" y="327"/>
                    <a:pt x="1513" y="331"/>
                  </a:cubicBezTo>
                  <a:cubicBezTo>
                    <a:pt x="1458" y="336"/>
                    <a:pt x="1402" y="338"/>
                    <a:pt x="1345" y="338"/>
                  </a:cubicBezTo>
                  <a:cubicBezTo>
                    <a:pt x="1167" y="338"/>
                    <a:pt x="985" y="319"/>
                    <a:pt x="806" y="319"/>
                  </a:cubicBezTo>
                  <a:cubicBezTo>
                    <a:pt x="514" y="319"/>
                    <a:pt x="232" y="370"/>
                    <a:pt x="1" y="641"/>
                  </a:cubicBezTo>
                  <a:cubicBezTo>
                    <a:pt x="310" y="641"/>
                    <a:pt x="617" y="638"/>
                    <a:pt x="922" y="638"/>
                  </a:cubicBezTo>
                  <a:cubicBezTo>
                    <a:pt x="1227" y="638"/>
                    <a:pt x="1531" y="641"/>
                    <a:pt x="1834" y="652"/>
                  </a:cubicBezTo>
                  <a:cubicBezTo>
                    <a:pt x="1885" y="654"/>
                    <a:pt x="1935" y="655"/>
                    <a:pt x="1985" y="655"/>
                  </a:cubicBezTo>
                  <a:cubicBezTo>
                    <a:pt x="2389" y="655"/>
                    <a:pt x="2794" y="600"/>
                    <a:pt x="3199" y="600"/>
                  </a:cubicBezTo>
                  <a:cubicBezTo>
                    <a:pt x="3375" y="600"/>
                    <a:pt x="3551" y="611"/>
                    <a:pt x="3728" y="641"/>
                  </a:cubicBezTo>
                  <a:cubicBezTo>
                    <a:pt x="3799" y="522"/>
                    <a:pt x="4097" y="641"/>
                    <a:pt x="4025" y="355"/>
                  </a:cubicBezTo>
                  <a:cubicBezTo>
                    <a:pt x="3978" y="343"/>
                    <a:pt x="3918" y="343"/>
                    <a:pt x="3870" y="331"/>
                  </a:cubicBezTo>
                  <a:cubicBezTo>
                    <a:pt x="3821" y="300"/>
                    <a:pt x="3772" y="279"/>
                    <a:pt x="3724" y="279"/>
                  </a:cubicBezTo>
                  <a:cubicBezTo>
                    <a:pt x="3680" y="279"/>
                    <a:pt x="3637" y="297"/>
                    <a:pt x="3597" y="343"/>
                  </a:cubicBezTo>
                  <a:cubicBezTo>
                    <a:pt x="3311" y="343"/>
                    <a:pt x="3025" y="331"/>
                    <a:pt x="2739" y="331"/>
                  </a:cubicBezTo>
                  <a:cubicBezTo>
                    <a:pt x="2704" y="295"/>
                    <a:pt x="2656" y="271"/>
                    <a:pt x="2608" y="248"/>
                  </a:cubicBezTo>
                  <a:cubicBezTo>
                    <a:pt x="2604" y="241"/>
                    <a:pt x="2597" y="239"/>
                    <a:pt x="2587" y="239"/>
                  </a:cubicBezTo>
                  <a:cubicBezTo>
                    <a:pt x="2569" y="239"/>
                    <a:pt x="2543" y="248"/>
                    <a:pt x="2522" y="248"/>
                  </a:cubicBezTo>
                  <a:cubicBezTo>
                    <a:pt x="2497" y="248"/>
                    <a:pt x="2479" y="235"/>
                    <a:pt x="2489" y="176"/>
                  </a:cubicBezTo>
                  <a:cubicBezTo>
                    <a:pt x="2501" y="117"/>
                    <a:pt x="2489" y="93"/>
                    <a:pt x="2442" y="57"/>
                  </a:cubicBezTo>
                  <a:lnTo>
                    <a:pt x="2311" y="57"/>
                  </a:lnTo>
                  <a:cubicBezTo>
                    <a:pt x="2243" y="18"/>
                    <a:pt x="2184" y="0"/>
                    <a:pt x="213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58" name="Google Shape;5458;p32"/>
            <p:cNvSpPr/>
            <p:nvPr/>
          </p:nvSpPr>
          <p:spPr>
            <a:xfrm>
              <a:off x="6057600" y="3370300"/>
              <a:ext cx="68175" cy="11825"/>
            </a:xfrm>
            <a:custGeom>
              <a:avLst/>
              <a:gdLst/>
              <a:ahLst/>
              <a:cxnLst/>
              <a:rect l="l" t="t" r="r" b="b"/>
              <a:pathLst>
                <a:path w="2727" h="473" extrusionOk="0">
                  <a:moveTo>
                    <a:pt x="1105" y="0"/>
                  </a:moveTo>
                  <a:cubicBezTo>
                    <a:pt x="768" y="0"/>
                    <a:pt x="430" y="36"/>
                    <a:pt x="95" y="115"/>
                  </a:cubicBezTo>
                  <a:cubicBezTo>
                    <a:pt x="0" y="246"/>
                    <a:pt x="0" y="353"/>
                    <a:pt x="119" y="448"/>
                  </a:cubicBezTo>
                  <a:cubicBezTo>
                    <a:pt x="418" y="466"/>
                    <a:pt x="716" y="471"/>
                    <a:pt x="1013" y="471"/>
                  </a:cubicBezTo>
                  <a:cubicBezTo>
                    <a:pt x="1338" y="471"/>
                    <a:pt x="1662" y="465"/>
                    <a:pt x="1987" y="465"/>
                  </a:cubicBezTo>
                  <a:cubicBezTo>
                    <a:pt x="2170" y="465"/>
                    <a:pt x="2353" y="467"/>
                    <a:pt x="2536" y="472"/>
                  </a:cubicBezTo>
                  <a:cubicBezTo>
                    <a:pt x="2643" y="448"/>
                    <a:pt x="2727" y="413"/>
                    <a:pt x="2679" y="306"/>
                  </a:cubicBezTo>
                  <a:cubicBezTo>
                    <a:pt x="2584" y="91"/>
                    <a:pt x="2369" y="139"/>
                    <a:pt x="2191" y="115"/>
                  </a:cubicBezTo>
                  <a:cubicBezTo>
                    <a:pt x="2143" y="115"/>
                    <a:pt x="2119" y="91"/>
                    <a:pt x="2072" y="91"/>
                  </a:cubicBezTo>
                  <a:cubicBezTo>
                    <a:pt x="1752" y="33"/>
                    <a:pt x="1428" y="0"/>
                    <a:pt x="110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59" name="Google Shape;5459;p32"/>
            <p:cNvSpPr/>
            <p:nvPr/>
          </p:nvSpPr>
          <p:spPr>
            <a:xfrm>
              <a:off x="5491150" y="3337750"/>
              <a:ext cx="73550" cy="18700"/>
            </a:xfrm>
            <a:custGeom>
              <a:avLst/>
              <a:gdLst/>
              <a:ahLst/>
              <a:cxnLst/>
              <a:rect l="l" t="t" r="r" b="b"/>
              <a:pathLst>
                <a:path w="2942" h="748" extrusionOk="0">
                  <a:moveTo>
                    <a:pt x="239" y="0"/>
                  </a:moveTo>
                  <a:lnTo>
                    <a:pt x="239" y="0"/>
                  </a:lnTo>
                  <a:cubicBezTo>
                    <a:pt x="120" y="60"/>
                    <a:pt x="72" y="155"/>
                    <a:pt x="36" y="274"/>
                  </a:cubicBezTo>
                  <a:cubicBezTo>
                    <a:pt x="12" y="322"/>
                    <a:pt x="1" y="381"/>
                    <a:pt x="1" y="441"/>
                  </a:cubicBezTo>
                  <a:cubicBezTo>
                    <a:pt x="12" y="500"/>
                    <a:pt x="60" y="548"/>
                    <a:pt x="96" y="596"/>
                  </a:cubicBezTo>
                  <a:cubicBezTo>
                    <a:pt x="546" y="715"/>
                    <a:pt x="998" y="748"/>
                    <a:pt x="1452" y="748"/>
                  </a:cubicBezTo>
                  <a:cubicBezTo>
                    <a:pt x="1947" y="748"/>
                    <a:pt x="2444" y="709"/>
                    <a:pt x="2941" y="703"/>
                  </a:cubicBezTo>
                  <a:lnTo>
                    <a:pt x="2810" y="429"/>
                  </a:lnTo>
                  <a:cubicBezTo>
                    <a:pt x="2391" y="422"/>
                    <a:pt x="1964" y="415"/>
                    <a:pt x="1538" y="415"/>
                  </a:cubicBezTo>
                  <a:cubicBezTo>
                    <a:pt x="1226" y="415"/>
                    <a:pt x="915" y="419"/>
                    <a:pt x="608" y="429"/>
                  </a:cubicBezTo>
                  <a:cubicBezTo>
                    <a:pt x="274" y="429"/>
                    <a:pt x="179" y="298"/>
                    <a:pt x="23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60" name="Google Shape;5460;p32"/>
            <p:cNvSpPr/>
            <p:nvPr/>
          </p:nvSpPr>
          <p:spPr>
            <a:xfrm>
              <a:off x="5875425" y="3414800"/>
              <a:ext cx="71175" cy="17000"/>
            </a:xfrm>
            <a:custGeom>
              <a:avLst/>
              <a:gdLst/>
              <a:ahLst/>
              <a:cxnLst/>
              <a:rect l="l" t="t" r="r" b="b"/>
              <a:pathLst>
                <a:path w="2847" h="680" extrusionOk="0">
                  <a:moveTo>
                    <a:pt x="1208" y="0"/>
                  </a:moveTo>
                  <a:cubicBezTo>
                    <a:pt x="1156" y="0"/>
                    <a:pt x="1104" y="24"/>
                    <a:pt x="1048" y="73"/>
                  </a:cubicBezTo>
                  <a:lnTo>
                    <a:pt x="643" y="73"/>
                  </a:lnTo>
                  <a:cubicBezTo>
                    <a:pt x="615" y="101"/>
                    <a:pt x="587" y="114"/>
                    <a:pt x="557" y="114"/>
                  </a:cubicBezTo>
                  <a:cubicBezTo>
                    <a:pt x="522" y="114"/>
                    <a:pt x="485" y="98"/>
                    <a:pt x="441" y="73"/>
                  </a:cubicBezTo>
                  <a:cubicBezTo>
                    <a:pt x="310" y="73"/>
                    <a:pt x="191" y="61"/>
                    <a:pt x="60" y="61"/>
                  </a:cubicBezTo>
                  <a:cubicBezTo>
                    <a:pt x="12" y="85"/>
                    <a:pt x="0" y="145"/>
                    <a:pt x="0" y="204"/>
                  </a:cubicBezTo>
                  <a:cubicBezTo>
                    <a:pt x="24" y="323"/>
                    <a:pt x="84" y="431"/>
                    <a:pt x="179" y="514"/>
                  </a:cubicBezTo>
                  <a:cubicBezTo>
                    <a:pt x="228" y="555"/>
                    <a:pt x="289" y="568"/>
                    <a:pt x="349" y="568"/>
                  </a:cubicBezTo>
                  <a:cubicBezTo>
                    <a:pt x="376" y="568"/>
                    <a:pt x="403" y="565"/>
                    <a:pt x="429" y="562"/>
                  </a:cubicBezTo>
                  <a:cubicBezTo>
                    <a:pt x="472" y="519"/>
                    <a:pt x="511" y="484"/>
                    <a:pt x="555" y="484"/>
                  </a:cubicBezTo>
                  <a:cubicBezTo>
                    <a:pt x="585" y="484"/>
                    <a:pt x="617" y="500"/>
                    <a:pt x="655" y="538"/>
                  </a:cubicBezTo>
                  <a:cubicBezTo>
                    <a:pt x="685" y="544"/>
                    <a:pt x="709" y="547"/>
                    <a:pt x="734" y="547"/>
                  </a:cubicBezTo>
                  <a:cubicBezTo>
                    <a:pt x="760" y="547"/>
                    <a:pt x="786" y="544"/>
                    <a:pt x="822" y="538"/>
                  </a:cubicBezTo>
                  <a:cubicBezTo>
                    <a:pt x="848" y="529"/>
                    <a:pt x="873" y="526"/>
                    <a:pt x="898" y="526"/>
                  </a:cubicBezTo>
                  <a:cubicBezTo>
                    <a:pt x="1012" y="526"/>
                    <a:pt x="1122" y="599"/>
                    <a:pt x="1239" y="609"/>
                  </a:cubicBezTo>
                  <a:cubicBezTo>
                    <a:pt x="1537" y="616"/>
                    <a:pt x="1839" y="680"/>
                    <a:pt x="2141" y="680"/>
                  </a:cubicBezTo>
                  <a:cubicBezTo>
                    <a:pt x="2357" y="680"/>
                    <a:pt x="2573" y="647"/>
                    <a:pt x="2787" y="538"/>
                  </a:cubicBezTo>
                  <a:cubicBezTo>
                    <a:pt x="2822" y="454"/>
                    <a:pt x="2846" y="395"/>
                    <a:pt x="2810" y="323"/>
                  </a:cubicBezTo>
                  <a:cubicBezTo>
                    <a:pt x="2704" y="161"/>
                    <a:pt x="2561" y="136"/>
                    <a:pt x="2409" y="136"/>
                  </a:cubicBezTo>
                  <a:cubicBezTo>
                    <a:pt x="2340" y="136"/>
                    <a:pt x="2269" y="141"/>
                    <a:pt x="2198" y="141"/>
                  </a:cubicBezTo>
                  <a:cubicBezTo>
                    <a:pt x="2096" y="141"/>
                    <a:pt x="1995" y="130"/>
                    <a:pt x="1905" y="73"/>
                  </a:cubicBezTo>
                  <a:lnTo>
                    <a:pt x="1667" y="73"/>
                  </a:lnTo>
                  <a:cubicBezTo>
                    <a:pt x="1667" y="85"/>
                    <a:pt x="1655" y="85"/>
                    <a:pt x="1608" y="97"/>
                  </a:cubicBezTo>
                  <a:cubicBezTo>
                    <a:pt x="1597" y="104"/>
                    <a:pt x="1587" y="107"/>
                    <a:pt x="1576" y="107"/>
                  </a:cubicBezTo>
                  <a:cubicBezTo>
                    <a:pt x="1551" y="107"/>
                    <a:pt x="1526" y="90"/>
                    <a:pt x="1501" y="73"/>
                  </a:cubicBezTo>
                  <a:cubicBezTo>
                    <a:pt x="1453" y="61"/>
                    <a:pt x="1394" y="61"/>
                    <a:pt x="1358" y="61"/>
                  </a:cubicBezTo>
                  <a:cubicBezTo>
                    <a:pt x="1306" y="21"/>
                    <a:pt x="1257" y="0"/>
                    <a:pt x="120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61" name="Google Shape;5461;p32"/>
            <p:cNvSpPr/>
            <p:nvPr/>
          </p:nvSpPr>
          <p:spPr>
            <a:xfrm>
              <a:off x="5966500" y="3319950"/>
              <a:ext cx="73850" cy="18125"/>
            </a:xfrm>
            <a:custGeom>
              <a:avLst/>
              <a:gdLst/>
              <a:ahLst/>
              <a:cxnLst/>
              <a:rect l="l" t="t" r="r" b="b"/>
              <a:pathLst>
                <a:path w="2954" h="725" extrusionOk="0">
                  <a:moveTo>
                    <a:pt x="2089" y="0"/>
                  </a:moveTo>
                  <a:cubicBezTo>
                    <a:pt x="1952" y="0"/>
                    <a:pt x="1819" y="21"/>
                    <a:pt x="1703" y="117"/>
                  </a:cubicBezTo>
                  <a:cubicBezTo>
                    <a:pt x="1686" y="330"/>
                    <a:pt x="1615" y="504"/>
                    <a:pt x="1456" y="504"/>
                  </a:cubicBezTo>
                  <a:cubicBezTo>
                    <a:pt x="1402" y="504"/>
                    <a:pt x="1338" y="484"/>
                    <a:pt x="1263" y="438"/>
                  </a:cubicBezTo>
                  <a:cubicBezTo>
                    <a:pt x="1194" y="394"/>
                    <a:pt x="1131" y="380"/>
                    <a:pt x="1071" y="380"/>
                  </a:cubicBezTo>
                  <a:cubicBezTo>
                    <a:pt x="961" y="380"/>
                    <a:pt x="860" y="427"/>
                    <a:pt x="751" y="427"/>
                  </a:cubicBezTo>
                  <a:cubicBezTo>
                    <a:pt x="743" y="427"/>
                    <a:pt x="735" y="427"/>
                    <a:pt x="727" y="426"/>
                  </a:cubicBezTo>
                  <a:cubicBezTo>
                    <a:pt x="668" y="367"/>
                    <a:pt x="584" y="367"/>
                    <a:pt x="489" y="367"/>
                  </a:cubicBezTo>
                  <a:cubicBezTo>
                    <a:pt x="406" y="379"/>
                    <a:pt x="334" y="426"/>
                    <a:pt x="239" y="426"/>
                  </a:cubicBezTo>
                  <a:lnTo>
                    <a:pt x="156" y="426"/>
                  </a:lnTo>
                  <a:cubicBezTo>
                    <a:pt x="108" y="474"/>
                    <a:pt x="48" y="534"/>
                    <a:pt x="1" y="593"/>
                  </a:cubicBezTo>
                  <a:cubicBezTo>
                    <a:pt x="250" y="692"/>
                    <a:pt x="504" y="713"/>
                    <a:pt x="757" y="713"/>
                  </a:cubicBezTo>
                  <a:cubicBezTo>
                    <a:pt x="956" y="713"/>
                    <a:pt x="1154" y="700"/>
                    <a:pt x="1351" y="700"/>
                  </a:cubicBezTo>
                  <a:cubicBezTo>
                    <a:pt x="1477" y="700"/>
                    <a:pt x="1603" y="706"/>
                    <a:pt x="1727" y="724"/>
                  </a:cubicBezTo>
                  <a:cubicBezTo>
                    <a:pt x="2120" y="712"/>
                    <a:pt x="2489" y="712"/>
                    <a:pt x="2870" y="700"/>
                  </a:cubicBezTo>
                  <a:cubicBezTo>
                    <a:pt x="2954" y="653"/>
                    <a:pt x="2930" y="605"/>
                    <a:pt x="2858" y="557"/>
                  </a:cubicBezTo>
                  <a:cubicBezTo>
                    <a:pt x="2811" y="557"/>
                    <a:pt x="2787" y="546"/>
                    <a:pt x="2739" y="546"/>
                  </a:cubicBezTo>
                  <a:cubicBezTo>
                    <a:pt x="2650" y="462"/>
                    <a:pt x="2558" y="435"/>
                    <a:pt x="2464" y="435"/>
                  </a:cubicBezTo>
                  <a:cubicBezTo>
                    <a:pt x="2370" y="435"/>
                    <a:pt x="2275" y="462"/>
                    <a:pt x="2180" y="486"/>
                  </a:cubicBezTo>
                  <a:cubicBezTo>
                    <a:pt x="2143" y="486"/>
                    <a:pt x="2097" y="504"/>
                    <a:pt x="2054" y="504"/>
                  </a:cubicBezTo>
                  <a:cubicBezTo>
                    <a:pt x="2027" y="504"/>
                    <a:pt x="2000" y="497"/>
                    <a:pt x="1977" y="474"/>
                  </a:cubicBezTo>
                  <a:lnTo>
                    <a:pt x="1977" y="474"/>
                  </a:lnTo>
                  <a:cubicBezTo>
                    <a:pt x="2025" y="486"/>
                    <a:pt x="2072" y="486"/>
                    <a:pt x="2096" y="486"/>
                  </a:cubicBezTo>
                  <a:cubicBezTo>
                    <a:pt x="2215" y="486"/>
                    <a:pt x="2334" y="474"/>
                    <a:pt x="2334" y="307"/>
                  </a:cubicBezTo>
                  <a:cubicBezTo>
                    <a:pt x="2376" y="287"/>
                    <a:pt x="2103" y="167"/>
                    <a:pt x="2264" y="167"/>
                  </a:cubicBezTo>
                  <a:cubicBezTo>
                    <a:pt x="2288" y="167"/>
                    <a:pt x="2323" y="170"/>
                    <a:pt x="2370" y="176"/>
                  </a:cubicBezTo>
                  <a:cubicBezTo>
                    <a:pt x="2430" y="176"/>
                    <a:pt x="2477" y="81"/>
                    <a:pt x="2442" y="10"/>
                  </a:cubicBezTo>
                  <a:lnTo>
                    <a:pt x="2442" y="10"/>
                  </a:lnTo>
                  <a:cubicBezTo>
                    <a:pt x="2423" y="11"/>
                    <a:pt x="2405" y="11"/>
                    <a:pt x="2387" y="11"/>
                  </a:cubicBezTo>
                  <a:cubicBezTo>
                    <a:pt x="2289" y="11"/>
                    <a:pt x="2188" y="0"/>
                    <a:pt x="208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62" name="Google Shape;5462;p32"/>
            <p:cNvSpPr/>
            <p:nvPr/>
          </p:nvSpPr>
          <p:spPr>
            <a:xfrm>
              <a:off x="5682775" y="3411850"/>
              <a:ext cx="65875" cy="17125"/>
            </a:xfrm>
            <a:custGeom>
              <a:avLst/>
              <a:gdLst/>
              <a:ahLst/>
              <a:cxnLst/>
              <a:rect l="l" t="t" r="r" b="b"/>
              <a:pathLst>
                <a:path w="2635" h="685" extrusionOk="0">
                  <a:moveTo>
                    <a:pt x="713" y="0"/>
                  </a:moveTo>
                  <a:cubicBezTo>
                    <a:pt x="673" y="0"/>
                    <a:pt x="631" y="8"/>
                    <a:pt x="587" y="25"/>
                  </a:cubicBezTo>
                  <a:cubicBezTo>
                    <a:pt x="485" y="106"/>
                    <a:pt x="375" y="161"/>
                    <a:pt x="242" y="161"/>
                  </a:cubicBezTo>
                  <a:cubicBezTo>
                    <a:pt x="219" y="161"/>
                    <a:pt x="195" y="159"/>
                    <a:pt x="170" y="156"/>
                  </a:cubicBezTo>
                  <a:cubicBezTo>
                    <a:pt x="80" y="212"/>
                    <a:pt x="0" y="396"/>
                    <a:pt x="113" y="396"/>
                  </a:cubicBezTo>
                  <a:cubicBezTo>
                    <a:pt x="119" y="396"/>
                    <a:pt x="126" y="395"/>
                    <a:pt x="134" y="394"/>
                  </a:cubicBezTo>
                  <a:cubicBezTo>
                    <a:pt x="158" y="393"/>
                    <a:pt x="182" y="392"/>
                    <a:pt x="206" y="392"/>
                  </a:cubicBezTo>
                  <a:cubicBezTo>
                    <a:pt x="671" y="392"/>
                    <a:pt x="1109" y="566"/>
                    <a:pt x="1559" y="566"/>
                  </a:cubicBezTo>
                  <a:cubicBezTo>
                    <a:pt x="1659" y="566"/>
                    <a:pt x="1759" y="557"/>
                    <a:pt x="1861" y="537"/>
                  </a:cubicBezTo>
                  <a:cubicBezTo>
                    <a:pt x="1910" y="523"/>
                    <a:pt x="1957" y="517"/>
                    <a:pt x="2000" y="517"/>
                  </a:cubicBezTo>
                  <a:cubicBezTo>
                    <a:pt x="2113" y="517"/>
                    <a:pt x="2210" y="557"/>
                    <a:pt x="2313" y="608"/>
                  </a:cubicBezTo>
                  <a:cubicBezTo>
                    <a:pt x="2362" y="662"/>
                    <a:pt x="2411" y="685"/>
                    <a:pt x="2458" y="685"/>
                  </a:cubicBezTo>
                  <a:cubicBezTo>
                    <a:pt x="2513" y="685"/>
                    <a:pt x="2565" y="653"/>
                    <a:pt x="2611" y="608"/>
                  </a:cubicBezTo>
                  <a:cubicBezTo>
                    <a:pt x="2634" y="549"/>
                    <a:pt x="2634" y="501"/>
                    <a:pt x="2599" y="441"/>
                  </a:cubicBezTo>
                  <a:cubicBezTo>
                    <a:pt x="2527" y="370"/>
                    <a:pt x="2456" y="334"/>
                    <a:pt x="2372" y="310"/>
                  </a:cubicBezTo>
                  <a:cubicBezTo>
                    <a:pt x="2349" y="310"/>
                    <a:pt x="2337" y="299"/>
                    <a:pt x="2301" y="275"/>
                  </a:cubicBezTo>
                  <a:cubicBezTo>
                    <a:pt x="2242" y="263"/>
                    <a:pt x="2194" y="239"/>
                    <a:pt x="2170" y="191"/>
                  </a:cubicBezTo>
                  <a:lnTo>
                    <a:pt x="2158" y="179"/>
                  </a:lnTo>
                  <a:cubicBezTo>
                    <a:pt x="2107" y="143"/>
                    <a:pt x="2052" y="129"/>
                    <a:pt x="1994" y="129"/>
                  </a:cubicBezTo>
                  <a:cubicBezTo>
                    <a:pt x="1958" y="129"/>
                    <a:pt x="1921" y="135"/>
                    <a:pt x="1884" y="144"/>
                  </a:cubicBezTo>
                  <a:cubicBezTo>
                    <a:pt x="1801" y="156"/>
                    <a:pt x="1694" y="156"/>
                    <a:pt x="1587" y="179"/>
                  </a:cubicBezTo>
                  <a:cubicBezTo>
                    <a:pt x="1546" y="146"/>
                    <a:pt x="1495" y="131"/>
                    <a:pt x="1443" y="131"/>
                  </a:cubicBezTo>
                  <a:cubicBezTo>
                    <a:pt x="1402" y="131"/>
                    <a:pt x="1361" y="140"/>
                    <a:pt x="1325" y="156"/>
                  </a:cubicBezTo>
                  <a:cubicBezTo>
                    <a:pt x="1265" y="144"/>
                    <a:pt x="1218" y="144"/>
                    <a:pt x="1158" y="144"/>
                  </a:cubicBezTo>
                  <a:cubicBezTo>
                    <a:pt x="1007" y="106"/>
                    <a:pt x="870" y="0"/>
                    <a:pt x="71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63" name="Google Shape;5463;p32"/>
            <p:cNvSpPr/>
            <p:nvPr/>
          </p:nvSpPr>
          <p:spPr>
            <a:xfrm>
              <a:off x="6129025" y="3414675"/>
              <a:ext cx="57475" cy="12400"/>
            </a:xfrm>
            <a:custGeom>
              <a:avLst/>
              <a:gdLst/>
              <a:ahLst/>
              <a:cxnLst/>
              <a:rect l="l" t="t" r="r" b="b"/>
              <a:pathLst>
                <a:path w="2299" h="496" extrusionOk="0">
                  <a:moveTo>
                    <a:pt x="540" y="1"/>
                  </a:moveTo>
                  <a:cubicBezTo>
                    <a:pt x="487" y="1"/>
                    <a:pt x="439" y="21"/>
                    <a:pt x="394" y="66"/>
                  </a:cubicBezTo>
                  <a:cubicBezTo>
                    <a:pt x="346" y="78"/>
                    <a:pt x="298" y="78"/>
                    <a:pt x="263" y="78"/>
                  </a:cubicBezTo>
                  <a:cubicBezTo>
                    <a:pt x="215" y="102"/>
                    <a:pt x="155" y="138"/>
                    <a:pt x="108" y="150"/>
                  </a:cubicBezTo>
                  <a:cubicBezTo>
                    <a:pt x="60" y="186"/>
                    <a:pt x="36" y="221"/>
                    <a:pt x="24" y="269"/>
                  </a:cubicBezTo>
                  <a:cubicBezTo>
                    <a:pt x="1" y="364"/>
                    <a:pt x="24" y="436"/>
                    <a:pt x="96" y="495"/>
                  </a:cubicBezTo>
                  <a:cubicBezTo>
                    <a:pt x="286" y="483"/>
                    <a:pt x="501" y="483"/>
                    <a:pt x="691" y="483"/>
                  </a:cubicBezTo>
                  <a:cubicBezTo>
                    <a:pt x="691" y="436"/>
                    <a:pt x="691" y="400"/>
                    <a:pt x="703" y="376"/>
                  </a:cubicBezTo>
                  <a:cubicBezTo>
                    <a:pt x="763" y="376"/>
                    <a:pt x="798" y="388"/>
                    <a:pt x="810" y="447"/>
                  </a:cubicBezTo>
                  <a:cubicBezTo>
                    <a:pt x="993" y="465"/>
                    <a:pt x="1180" y="495"/>
                    <a:pt x="1366" y="495"/>
                  </a:cubicBezTo>
                  <a:cubicBezTo>
                    <a:pt x="1568" y="495"/>
                    <a:pt x="1767" y="459"/>
                    <a:pt x="1953" y="328"/>
                  </a:cubicBezTo>
                  <a:cubicBezTo>
                    <a:pt x="2013" y="364"/>
                    <a:pt x="2072" y="388"/>
                    <a:pt x="2130" y="388"/>
                  </a:cubicBezTo>
                  <a:cubicBezTo>
                    <a:pt x="2188" y="388"/>
                    <a:pt x="2245" y="364"/>
                    <a:pt x="2299" y="305"/>
                  </a:cubicBezTo>
                  <a:cubicBezTo>
                    <a:pt x="2287" y="221"/>
                    <a:pt x="2251" y="138"/>
                    <a:pt x="2239" y="66"/>
                  </a:cubicBezTo>
                  <a:cubicBezTo>
                    <a:pt x="2221" y="72"/>
                    <a:pt x="2206" y="75"/>
                    <a:pt x="2191" y="75"/>
                  </a:cubicBezTo>
                  <a:cubicBezTo>
                    <a:pt x="2176" y="75"/>
                    <a:pt x="2162" y="72"/>
                    <a:pt x="2144" y="66"/>
                  </a:cubicBezTo>
                  <a:cubicBezTo>
                    <a:pt x="2144" y="78"/>
                    <a:pt x="2120" y="90"/>
                    <a:pt x="2084" y="102"/>
                  </a:cubicBezTo>
                  <a:cubicBezTo>
                    <a:pt x="2068" y="109"/>
                    <a:pt x="2054" y="112"/>
                    <a:pt x="2042" y="112"/>
                  </a:cubicBezTo>
                  <a:cubicBezTo>
                    <a:pt x="2010" y="112"/>
                    <a:pt x="1991" y="92"/>
                    <a:pt x="1965" y="66"/>
                  </a:cubicBezTo>
                  <a:lnTo>
                    <a:pt x="1251" y="66"/>
                  </a:lnTo>
                  <a:cubicBezTo>
                    <a:pt x="1251" y="78"/>
                    <a:pt x="1239" y="90"/>
                    <a:pt x="1215" y="102"/>
                  </a:cubicBezTo>
                  <a:cubicBezTo>
                    <a:pt x="1205" y="109"/>
                    <a:pt x="1196" y="112"/>
                    <a:pt x="1187" y="112"/>
                  </a:cubicBezTo>
                  <a:cubicBezTo>
                    <a:pt x="1165" y="112"/>
                    <a:pt x="1146" y="92"/>
                    <a:pt x="1120" y="66"/>
                  </a:cubicBezTo>
                  <a:cubicBezTo>
                    <a:pt x="977" y="66"/>
                    <a:pt x="822" y="43"/>
                    <a:pt x="679" y="43"/>
                  </a:cubicBezTo>
                  <a:cubicBezTo>
                    <a:pt x="630" y="15"/>
                    <a:pt x="584" y="1"/>
                    <a:pt x="54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64" name="Google Shape;5464;p32"/>
            <p:cNvSpPr/>
            <p:nvPr/>
          </p:nvSpPr>
          <p:spPr>
            <a:xfrm>
              <a:off x="6123975" y="3371750"/>
              <a:ext cx="70275" cy="12150"/>
            </a:xfrm>
            <a:custGeom>
              <a:avLst/>
              <a:gdLst/>
              <a:ahLst/>
              <a:cxnLst/>
              <a:rect l="l" t="t" r="r" b="b"/>
              <a:pathLst>
                <a:path w="2811" h="486" extrusionOk="0">
                  <a:moveTo>
                    <a:pt x="1047" y="0"/>
                  </a:moveTo>
                  <a:cubicBezTo>
                    <a:pt x="875" y="0"/>
                    <a:pt x="702" y="13"/>
                    <a:pt x="530" y="13"/>
                  </a:cubicBezTo>
                  <a:cubicBezTo>
                    <a:pt x="481" y="13"/>
                    <a:pt x="431" y="12"/>
                    <a:pt x="381" y="9"/>
                  </a:cubicBezTo>
                  <a:cubicBezTo>
                    <a:pt x="310" y="9"/>
                    <a:pt x="250" y="9"/>
                    <a:pt x="179" y="21"/>
                  </a:cubicBezTo>
                  <a:cubicBezTo>
                    <a:pt x="0" y="259"/>
                    <a:pt x="298" y="259"/>
                    <a:pt x="357" y="390"/>
                  </a:cubicBezTo>
                  <a:cubicBezTo>
                    <a:pt x="369" y="438"/>
                    <a:pt x="417" y="474"/>
                    <a:pt x="465" y="486"/>
                  </a:cubicBezTo>
                  <a:lnTo>
                    <a:pt x="679" y="486"/>
                  </a:lnTo>
                  <a:cubicBezTo>
                    <a:pt x="789" y="437"/>
                    <a:pt x="903" y="410"/>
                    <a:pt x="1014" y="410"/>
                  </a:cubicBezTo>
                  <a:cubicBezTo>
                    <a:pt x="1120" y="410"/>
                    <a:pt x="1224" y="434"/>
                    <a:pt x="1322" y="486"/>
                  </a:cubicBezTo>
                  <a:cubicBezTo>
                    <a:pt x="1334" y="480"/>
                    <a:pt x="1349" y="477"/>
                    <a:pt x="1365" y="477"/>
                  </a:cubicBezTo>
                  <a:cubicBezTo>
                    <a:pt x="1381" y="477"/>
                    <a:pt x="1399" y="480"/>
                    <a:pt x="1417" y="486"/>
                  </a:cubicBezTo>
                  <a:cubicBezTo>
                    <a:pt x="1442" y="461"/>
                    <a:pt x="1477" y="445"/>
                    <a:pt x="1513" y="445"/>
                  </a:cubicBezTo>
                  <a:cubicBezTo>
                    <a:pt x="1546" y="445"/>
                    <a:pt x="1579" y="458"/>
                    <a:pt x="1608" y="486"/>
                  </a:cubicBezTo>
                  <a:cubicBezTo>
                    <a:pt x="1619" y="480"/>
                    <a:pt x="1637" y="477"/>
                    <a:pt x="1657" y="477"/>
                  </a:cubicBezTo>
                  <a:cubicBezTo>
                    <a:pt x="1676" y="477"/>
                    <a:pt x="1697" y="480"/>
                    <a:pt x="1715" y="486"/>
                  </a:cubicBezTo>
                  <a:cubicBezTo>
                    <a:pt x="1715" y="474"/>
                    <a:pt x="1727" y="450"/>
                    <a:pt x="1774" y="438"/>
                  </a:cubicBezTo>
                  <a:cubicBezTo>
                    <a:pt x="1788" y="435"/>
                    <a:pt x="1801" y="434"/>
                    <a:pt x="1813" y="434"/>
                  </a:cubicBezTo>
                  <a:cubicBezTo>
                    <a:pt x="1851" y="434"/>
                    <a:pt x="1878" y="449"/>
                    <a:pt x="1905" y="486"/>
                  </a:cubicBezTo>
                  <a:cubicBezTo>
                    <a:pt x="1917" y="480"/>
                    <a:pt x="1935" y="477"/>
                    <a:pt x="1954" y="477"/>
                  </a:cubicBezTo>
                  <a:cubicBezTo>
                    <a:pt x="1974" y="477"/>
                    <a:pt x="1994" y="480"/>
                    <a:pt x="2012" y="486"/>
                  </a:cubicBezTo>
                  <a:cubicBezTo>
                    <a:pt x="2092" y="436"/>
                    <a:pt x="2172" y="413"/>
                    <a:pt x="2251" y="413"/>
                  </a:cubicBezTo>
                  <a:cubicBezTo>
                    <a:pt x="2324" y="413"/>
                    <a:pt x="2396" y="433"/>
                    <a:pt x="2465" y="474"/>
                  </a:cubicBezTo>
                  <a:cubicBezTo>
                    <a:pt x="2483" y="462"/>
                    <a:pt x="2498" y="456"/>
                    <a:pt x="2512" y="456"/>
                  </a:cubicBezTo>
                  <a:cubicBezTo>
                    <a:pt x="2527" y="456"/>
                    <a:pt x="2542" y="462"/>
                    <a:pt x="2560" y="474"/>
                  </a:cubicBezTo>
                  <a:cubicBezTo>
                    <a:pt x="2631" y="438"/>
                    <a:pt x="2715" y="426"/>
                    <a:pt x="2774" y="355"/>
                  </a:cubicBezTo>
                  <a:cubicBezTo>
                    <a:pt x="2810" y="307"/>
                    <a:pt x="2810" y="248"/>
                    <a:pt x="2810" y="188"/>
                  </a:cubicBezTo>
                  <a:cubicBezTo>
                    <a:pt x="2798" y="128"/>
                    <a:pt x="2751" y="93"/>
                    <a:pt x="2691" y="81"/>
                  </a:cubicBezTo>
                  <a:cubicBezTo>
                    <a:pt x="2620" y="69"/>
                    <a:pt x="2536" y="69"/>
                    <a:pt x="2465" y="69"/>
                  </a:cubicBezTo>
                  <a:cubicBezTo>
                    <a:pt x="2415" y="106"/>
                    <a:pt x="2363" y="127"/>
                    <a:pt x="2308" y="127"/>
                  </a:cubicBezTo>
                  <a:cubicBezTo>
                    <a:pt x="2258" y="127"/>
                    <a:pt x="2207" y="109"/>
                    <a:pt x="2155" y="69"/>
                  </a:cubicBezTo>
                  <a:cubicBezTo>
                    <a:pt x="2108" y="45"/>
                    <a:pt x="2048" y="45"/>
                    <a:pt x="2012" y="33"/>
                  </a:cubicBezTo>
                  <a:cubicBezTo>
                    <a:pt x="2012" y="33"/>
                    <a:pt x="1989" y="21"/>
                    <a:pt x="1965" y="21"/>
                  </a:cubicBezTo>
                  <a:cubicBezTo>
                    <a:pt x="1929" y="21"/>
                    <a:pt x="1905" y="21"/>
                    <a:pt x="1869" y="45"/>
                  </a:cubicBezTo>
                  <a:cubicBezTo>
                    <a:pt x="1852" y="72"/>
                    <a:pt x="1820" y="85"/>
                    <a:pt x="1786" y="85"/>
                  </a:cubicBezTo>
                  <a:cubicBezTo>
                    <a:pt x="1774" y="85"/>
                    <a:pt x="1762" y="84"/>
                    <a:pt x="1750" y="81"/>
                  </a:cubicBezTo>
                  <a:cubicBezTo>
                    <a:pt x="1750" y="93"/>
                    <a:pt x="1739" y="93"/>
                    <a:pt x="1691" y="117"/>
                  </a:cubicBezTo>
                  <a:cubicBezTo>
                    <a:pt x="1685" y="120"/>
                    <a:pt x="1677" y="121"/>
                    <a:pt x="1669" y="121"/>
                  </a:cubicBezTo>
                  <a:cubicBezTo>
                    <a:pt x="1645" y="121"/>
                    <a:pt x="1613" y="108"/>
                    <a:pt x="1596" y="81"/>
                  </a:cubicBezTo>
                  <a:cubicBezTo>
                    <a:pt x="1417" y="16"/>
                    <a:pt x="1232" y="0"/>
                    <a:pt x="104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65" name="Google Shape;5465;p32"/>
            <p:cNvSpPr/>
            <p:nvPr/>
          </p:nvSpPr>
          <p:spPr>
            <a:xfrm>
              <a:off x="5525375" y="3287150"/>
              <a:ext cx="66400" cy="15425"/>
            </a:xfrm>
            <a:custGeom>
              <a:avLst/>
              <a:gdLst/>
              <a:ahLst/>
              <a:cxnLst/>
              <a:rect l="l" t="t" r="r" b="b"/>
              <a:pathLst>
                <a:path w="2656" h="617" extrusionOk="0">
                  <a:moveTo>
                    <a:pt x="501" y="0"/>
                  </a:moveTo>
                  <a:cubicBezTo>
                    <a:pt x="275" y="60"/>
                    <a:pt x="1" y="72"/>
                    <a:pt x="215" y="429"/>
                  </a:cubicBezTo>
                  <a:cubicBezTo>
                    <a:pt x="275" y="476"/>
                    <a:pt x="334" y="500"/>
                    <a:pt x="394" y="524"/>
                  </a:cubicBezTo>
                  <a:cubicBezTo>
                    <a:pt x="520" y="587"/>
                    <a:pt x="648" y="606"/>
                    <a:pt x="775" y="606"/>
                  </a:cubicBezTo>
                  <a:cubicBezTo>
                    <a:pt x="971" y="606"/>
                    <a:pt x="1168" y="562"/>
                    <a:pt x="1363" y="562"/>
                  </a:cubicBezTo>
                  <a:cubicBezTo>
                    <a:pt x="1449" y="562"/>
                    <a:pt x="1535" y="570"/>
                    <a:pt x="1620" y="595"/>
                  </a:cubicBezTo>
                  <a:cubicBezTo>
                    <a:pt x="1723" y="602"/>
                    <a:pt x="1825" y="617"/>
                    <a:pt x="1928" y="617"/>
                  </a:cubicBezTo>
                  <a:cubicBezTo>
                    <a:pt x="2004" y="617"/>
                    <a:pt x="2080" y="609"/>
                    <a:pt x="2156" y="584"/>
                  </a:cubicBezTo>
                  <a:cubicBezTo>
                    <a:pt x="2287" y="441"/>
                    <a:pt x="2477" y="548"/>
                    <a:pt x="2632" y="453"/>
                  </a:cubicBezTo>
                  <a:cubicBezTo>
                    <a:pt x="2656" y="381"/>
                    <a:pt x="2656" y="322"/>
                    <a:pt x="2632" y="262"/>
                  </a:cubicBezTo>
                  <a:cubicBezTo>
                    <a:pt x="2475" y="86"/>
                    <a:pt x="2295" y="43"/>
                    <a:pt x="2109" y="43"/>
                  </a:cubicBezTo>
                  <a:cubicBezTo>
                    <a:pt x="1929" y="43"/>
                    <a:pt x="1742" y="83"/>
                    <a:pt x="1560" y="83"/>
                  </a:cubicBezTo>
                  <a:cubicBezTo>
                    <a:pt x="1501" y="83"/>
                    <a:pt x="1441" y="83"/>
                    <a:pt x="1382" y="95"/>
                  </a:cubicBezTo>
                  <a:cubicBezTo>
                    <a:pt x="1349" y="118"/>
                    <a:pt x="1313" y="127"/>
                    <a:pt x="1277" y="127"/>
                  </a:cubicBezTo>
                  <a:cubicBezTo>
                    <a:pt x="1236" y="127"/>
                    <a:pt x="1194" y="115"/>
                    <a:pt x="1156" y="95"/>
                  </a:cubicBezTo>
                  <a:cubicBezTo>
                    <a:pt x="1132" y="95"/>
                    <a:pt x="1108" y="83"/>
                    <a:pt x="1084" y="83"/>
                  </a:cubicBezTo>
                  <a:cubicBezTo>
                    <a:pt x="1048" y="83"/>
                    <a:pt x="1037" y="95"/>
                    <a:pt x="1013" y="95"/>
                  </a:cubicBezTo>
                  <a:cubicBezTo>
                    <a:pt x="977" y="119"/>
                    <a:pt x="965" y="119"/>
                    <a:pt x="929" y="131"/>
                  </a:cubicBezTo>
                  <a:cubicBezTo>
                    <a:pt x="913" y="141"/>
                    <a:pt x="900" y="146"/>
                    <a:pt x="889" y="146"/>
                  </a:cubicBezTo>
                  <a:cubicBezTo>
                    <a:pt x="836" y="146"/>
                    <a:pt x="834" y="48"/>
                    <a:pt x="775" y="48"/>
                  </a:cubicBezTo>
                  <a:cubicBezTo>
                    <a:pt x="679" y="12"/>
                    <a:pt x="596" y="0"/>
                    <a:pt x="50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66" name="Google Shape;5466;p32"/>
            <p:cNvSpPr/>
            <p:nvPr/>
          </p:nvSpPr>
          <p:spPr>
            <a:xfrm>
              <a:off x="5749525" y="3280225"/>
              <a:ext cx="48825" cy="16025"/>
            </a:xfrm>
            <a:custGeom>
              <a:avLst/>
              <a:gdLst/>
              <a:ahLst/>
              <a:cxnLst/>
              <a:rect l="l" t="t" r="r" b="b"/>
              <a:pathLst>
                <a:path w="1953" h="641" extrusionOk="0">
                  <a:moveTo>
                    <a:pt x="593" y="0"/>
                  </a:moveTo>
                  <a:cubicBezTo>
                    <a:pt x="481" y="0"/>
                    <a:pt x="371" y="14"/>
                    <a:pt x="262" y="51"/>
                  </a:cubicBezTo>
                  <a:cubicBezTo>
                    <a:pt x="203" y="75"/>
                    <a:pt x="155" y="122"/>
                    <a:pt x="107" y="170"/>
                  </a:cubicBezTo>
                  <a:cubicBezTo>
                    <a:pt x="0" y="349"/>
                    <a:pt x="60" y="468"/>
                    <a:pt x="226" y="575"/>
                  </a:cubicBezTo>
                  <a:cubicBezTo>
                    <a:pt x="247" y="589"/>
                    <a:pt x="264" y="595"/>
                    <a:pt x="284" y="595"/>
                  </a:cubicBezTo>
                  <a:cubicBezTo>
                    <a:pt x="298" y="595"/>
                    <a:pt x="314" y="592"/>
                    <a:pt x="334" y="587"/>
                  </a:cubicBezTo>
                  <a:cubicBezTo>
                    <a:pt x="464" y="622"/>
                    <a:pt x="598" y="640"/>
                    <a:pt x="732" y="640"/>
                  </a:cubicBezTo>
                  <a:cubicBezTo>
                    <a:pt x="866" y="640"/>
                    <a:pt x="1000" y="622"/>
                    <a:pt x="1131" y="587"/>
                  </a:cubicBezTo>
                  <a:lnTo>
                    <a:pt x="1179" y="587"/>
                  </a:lnTo>
                  <a:cubicBezTo>
                    <a:pt x="1292" y="622"/>
                    <a:pt x="1405" y="640"/>
                    <a:pt x="1517" y="640"/>
                  </a:cubicBezTo>
                  <a:cubicBezTo>
                    <a:pt x="1628" y="640"/>
                    <a:pt x="1738" y="622"/>
                    <a:pt x="1846" y="587"/>
                  </a:cubicBezTo>
                  <a:cubicBezTo>
                    <a:pt x="1865" y="592"/>
                    <a:pt x="1883" y="595"/>
                    <a:pt x="1899" y="595"/>
                  </a:cubicBezTo>
                  <a:cubicBezTo>
                    <a:pt x="1921" y="595"/>
                    <a:pt x="1939" y="589"/>
                    <a:pt x="1953" y="575"/>
                  </a:cubicBezTo>
                  <a:cubicBezTo>
                    <a:pt x="1907" y="244"/>
                    <a:pt x="1708" y="110"/>
                    <a:pt x="1398" y="110"/>
                  </a:cubicBezTo>
                  <a:cubicBezTo>
                    <a:pt x="1385" y="110"/>
                    <a:pt x="1371" y="110"/>
                    <a:pt x="1357" y="110"/>
                  </a:cubicBezTo>
                  <a:lnTo>
                    <a:pt x="1286" y="110"/>
                  </a:lnTo>
                  <a:cubicBezTo>
                    <a:pt x="1179" y="110"/>
                    <a:pt x="1072" y="99"/>
                    <a:pt x="976" y="63"/>
                  </a:cubicBezTo>
                  <a:cubicBezTo>
                    <a:pt x="917" y="51"/>
                    <a:pt x="869" y="39"/>
                    <a:pt x="810" y="15"/>
                  </a:cubicBezTo>
                  <a:cubicBezTo>
                    <a:pt x="736" y="6"/>
                    <a:pt x="664" y="0"/>
                    <a:pt x="59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67" name="Google Shape;5467;p32"/>
            <p:cNvSpPr/>
            <p:nvPr/>
          </p:nvSpPr>
          <p:spPr>
            <a:xfrm>
              <a:off x="6152250" y="3289775"/>
              <a:ext cx="40300" cy="21225"/>
            </a:xfrm>
            <a:custGeom>
              <a:avLst/>
              <a:gdLst/>
              <a:ahLst/>
              <a:cxnLst/>
              <a:rect l="l" t="t" r="r" b="b"/>
              <a:pathLst>
                <a:path w="1612" h="849" extrusionOk="0">
                  <a:moveTo>
                    <a:pt x="961" y="0"/>
                  </a:moveTo>
                  <a:cubicBezTo>
                    <a:pt x="819" y="0"/>
                    <a:pt x="670" y="24"/>
                    <a:pt x="524" y="38"/>
                  </a:cubicBezTo>
                  <a:cubicBezTo>
                    <a:pt x="227" y="121"/>
                    <a:pt x="227" y="443"/>
                    <a:pt x="24" y="610"/>
                  </a:cubicBezTo>
                  <a:cubicBezTo>
                    <a:pt x="0" y="681"/>
                    <a:pt x="12" y="729"/>
                    <a:pt x="84" y="740"/>
                  </a:cubicBezTo>
                  <a:cubicBezTo>
                    <a:pt x="179" y="752"/>
                    <a:pt x="250" y="752"/>
                    <a:pt x="322" y="776"/>
                  </a:cubicBezTo>
                  <a:cubicBezTo>
                    <a:pt x="431" y="820"/>
                    <a:pt x="547" y="828"/>
                    <a:pt x="663" y="828"/>
                  </a:cubicBezTo>
                  <a:cubicBezTo>
                    <a:pt x="740" y="828"/>
                    <a:pt x="816" y="825"/>
                    <a:pt x="889" y="825"/>
                  </a:cubicBezTo>
                  <a:cubicBezTo>
                    <a:pt x="948" y="825"/>
                    <a:pt x="1005" y="827"/>
                    <a:pt x="1060" y="836"/>
                  </a:cubicBezTo>
                  <a:cubicBezTo>
                    <a:pt x="1112" y="844"/>
                    <a:pt x="1161" y="848"/>
                    <a:pt x="1205" y="848"/>
                  </a:cubicBezTo>
                  <a:cubicBezTo>
                    <a:pt x="1486" y="848"/>
                    <a:pt x="1611" y="685"/>
                    <a:pt x="1560" y="336"/>
                  </a:cubicBezTo>
                  <a:cubicBezTo>
                    <a:pt x="1405" y="63"/>
                    <a:pt x="1192" y="0"/>
                    <a:pt x="96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68" name="Google Shape;5468;p32"/>
            <p:cNvSpPr/>
            <p:nvPr/>
          </p:nvSpPr>
          <p:spPr>
            <a:xfrm>
              <a:off x="5803100" y="3416325"/>
              <a:ext cx="58050" cy="15400"/>
            </a:xfrm>
            <a:custGeom>
              <a:avLst/>
              <a:gdLst/>
              <a:ahLst/>
              <a:cxnLst/>
              <a:rect l="l" t="t" r="r" b="b"/>
              <a:pathLst>
                <a:path w="2322" h="616" extrusionOk="0">
                  <a:moveTo>
                    <a:pt x="226" y="0"/>
                  </a:moveTo>
                  <a:cubicBezTo>
                    <a:pt x="143" y="72"/>
                    <a:pt x="24" y="120"/>
                    <a:pt x="0" y="239"/>
                  </a:cubicBezTo>
                  <a:cubicBezTo>
                    <a:pt x="0" y="346"/>
                    <a:pt x="48" y="453"/>
                    <a:pt x="167" y="512"/>
                  </a:cubicBezTo>
                  <a:cubicBezTo>
                    <a:pt x="405" y="588"/>
                    <a:pt x="645" y="615"/>
                    <a:pt x="886" y="615"/>
                  </a:cubicBezTo>
                  <a:cubicBezTo>
                    <a:pt x="1139" y="615"/>
                    <a:pt x="1393" y="585"/>
                    <a:pt x="1643" y="548"/>
                  </a:cubicBezTo>
                  <a:cubicBezTo>
                    <a:pt x="1728" y="502"/>
                    <a:pt x="1812" y="476"/>
                    <a:pt x="1900" y="476"/>
                  </a:cubicBezTo>
                  <a:cubicBezTo>
                    <a:pt x="1948" y="476"/>
                    <a:pt x="1998" y="484"/>
                    <a:pt x="2048" y="501"/>
                  </a:cubicBezTo>
                  <a:cubicBezTo>
                    <a:pt x="2167" y="501"/>
                    <a:pt x="2262" y="477"/>
                    <a:pt x="2310" y="334"/>
                  </a:cubicBezTo>
                  <a:cubicBezTo>
                    <a:pt x="2322" y="215"/>
                    <a:pt x="2310" y="120"/>
                    <a:pt x="2167" y="72"/>
                  </a:cubicBezTo>
                  <a:cubicBezTo>
                    <a:pt x="2061" y="63"/>
                    <a:pt x="1955" y="60"/>
                    <a:pt x="1849" y="60"/>
                  </a:cubicBezTo>
                  <a:cubicBezTo>
                    <a:pt x="1606" y="60"/>
                    <a:pt x="1366" y="76"/>
                    <a:pt x="1126" y="76"/>
                  </a:cubicBezTo>
                  <a:cubicBezTo>
                    <a:pt x="909" y="76"/>
                    <a:pt x="693" y="63"/>
                    <a:pt x="477" y="12"/>
                  </a:cubicBezTo>
                  <a:cubicBezTo>
                    <a:pt x="393" y="12"/>
                    <a:pt x="322" y="0"/>
                    <a:pt x="22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69" name="Google Shape;5469;p32"/>
            <p:cNvSpPr/>
            <p:nvPr/>
          </p:nvSpPr>
          <p:spPr>
            <a:xfrm>
              <a:off x="5514075" y="3433300"/>
              <a:ext cx="65200" cy="20550"/>
            </a:xfrm>
            <a:custGeom>
              <a:avLst/>
              <a:gdLst/>
              <a:ahLst/>
              <a:cxnLst/>
              <a:rect l="l" t="t" r="r" b="b"/>
              <a:pathLst>
                <a:path w="2608" h="822" extrusionOk="0">
                  <a:moveTo>
                    <a:pt x="2548" y="0"/>
                  </a:moveTo>
                  <a:cubicBezTo>
                    <a:pt x="2388" y="43"/>
                    <a:pt x="2225" y="55"/>
                    <a:pt x="2060" y="55"/>
                  </a:cubicBezTo>
                  <a:cubicBezTo>
                    <a:pt x="1840" y="55"/>
                    <a:pt x="1618" y="34"/>
                    <a:pt x="1400" y="34"/>
                  </a:cubicBezTo>
                  <a:cubicBezTo>
                    <a:pt x="1281" y="34"/>
                    <a:pt x="1164" y="40"/>
                    <a:pt x="1048" y="60"/>
                  </a:cubicBezTo>
                  <a:cubicBezTo>
                    <a:pt x="989" y="179"/>
                    <a:pt x="881" y="179"/>
                    <a:pt x="774" y="179"/>
                  </a:cubicBezTo>
                  <a:cubicBezTo>
                    <a:pt x="715" y="226"/>
                    <a:pt x="655" y="250"/>
                    <a:pt x="596" y="286"/>
                  </a:cubicBezTo>
                  <a:cubicBezTo>
                    <a:pt x="417" y="417"/>
                    <a:pt x="167" y="417"/>
                    <a:pt x="0" y="595"/>
                  </a:cubicBezTo>
                  <a:cubicBezTo>
                    <a:pt x="60" y="726"/>
                    <a:pt x="179" y="786"/>
                    <a:pt x="334" y="822"/>
                  </a:cubicBezTo>
                  <a:cubicBezTo>
                    <a:pt x="655" y="786"/>
                    <a:pt x="965" y="655"/>
                    <a:pt x="1262" y="536"/>
                  </a:cubicBezTo>
                  <a:cubicBezTo>
                    <a:pt x="1313" y="384"/>
                    <a:pt x="1390" y="342"/>
                    <a:pt x="1475" y="342"/>
                  </a:cubicBezTo>
                  <a:cubicBezTo>
                    <a:pt x="1582" y="342"/>
                    <a:pt x="1703" y="407"/>
                    <a:pt x="1807" y="407"/>
                  </a:cubicBezTo>
                  <a:cubicBezTo>
                    <a:pt x="1816" y="407"/>
                    <a:pt x="1825" y="406"/>
                    <a:pt x="1834" y="405"/>
                  </a:cubicBezTo>
                  <a:cubicBezTo>
                    <a:pt x="2096" y="357"/>
                    <a:pt x="2393" y="405"/>
                    <a:pt x="2608" y="179"/>
                  </a:cubicBezTo>
                  <a:cubicBezTo>
                    <a:pt x="2596" y="119"/>
                    <a:pt x="2548" y="0"/>
                    <a:pt x="254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70" name="Google Shape;5470;p32"/>
            <p:cNvSpPr/>
            <p:nvPr/>
          </p:nvSpPr>
          <p:spPr>
            <a:xfrm>
              <a:off x="6177250" y="3292100"/>
              <a:ext cx="38725" cy="22375"/>
            </a:xfrm>
            <a:custGeom>
              <a:avLst/>
              <a:gdLst/>
              <a:ahLst/>
              <a:cxnLst/>
              <a:rect l="l" t="t" r="r" b="b"/>
              <a:pathLst>
                <a:path w="1549" h="895" extrusionOk="0">
                  <a:moveTo>
                    <a:pt x="810" y="0"/>
                  </a:moveTo>
                  <a:cubicBezTo>
                    <a:pt x="706" y="0"/>
                    <a:pt x="599" y="59"/>
                    <a:pt x="489" y="207"/>
                  </a:cubicBezTo>
                  <a:cubicBezTo>
                    <a:pt x="512" y="564"/>
                    <a:pt x="310" y="683"/>
                    <a:pt x="0" y="695"/>
                  </a:cubicBezTo>
                  <a:cubicBezTo>
                    <a:pt x="12" y="743"/>
                    <a:pt x="36" y="778"/>
                    <a:pt x="119" y="802"/>
                  </a:cubicBezTo>
                  <a:cubicBezTo>
                    <a:pt x="131" y="786"/>
                    <a:pt x="144" y="777"/>
                    <a:pt x="158" y="777"/>
                  </a:cubicBezTo>
                  <a:cubicBezTo>
                    <a:pt x="174" y="777"/>
                    <a:pt x="190" y="789"/>
                    <a:pt x="203" y="814"/>
                  </a:cubicBezTo>
                  <a:cubicBezTo>
                    <a:pt x="286" y="880"/>
                    <a:pt x="372" y="895"/>
                    <a:pt x="460" y="895"/>
                  </a:cubicBezTo>
                  <a:cubicBezTo>
                    <a:pt x="533" y="895"/>
                    <a:pt x="608" y="884"/>
                    <a:pt x="682" y="884"/>
                  </a:cubicBezTo>
                  <a:cubicBezTo>
                    <a:pt x="697" y="884"/>
                    <a:pt x="712" y="885"/>
                    <a:pt x="727" y="886"/>
                  </a:cubicBezTo>
                  <a:cubicBezTo>
                    <a:pt x="796" y="886"/>
                    <a:pt x="865" y="889"/>
                    <a:pt x="932" y="889"/>
                  </a:cubicBezTo>
                  <a:cubicBezTo>
                    <a:pt x="1109" y="889"/>
                    <a:pt x="1276" y="864"/>
                    <a:pt x="1405" y="683"/>
                  </a:cubicBezTo>
                  <a:cubicBezTo>
                    <a:pt x="1489" y="588"/>
                    <a:pt x="1548" y="505"/>
                    <a:pt x="1501" y="386"/>
                  </a:cubicBezTo>
                  <a:cubicBezTo>
                    <a:pt x="1370" y="362"/>
                    <a:pt x="1262" y="338"/>
                    <a:pt x="1203" y="219"/>
                  </a:cubicBezTo>
                  <a:cubicBezTo>
                    <a:pt x="1070" y="93"/>
                    <a:pt x="942" y="0"/>
                    <a:pt x="81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71" name="Google Shape;5471;p32"/>
            <p:cNvSpPr/>
            <p:nvPr/>
          </p:nvSpPr>
          <p:spPr>
            <a:xfrm>
              <a:off x="5628075" y="3343775"/>
              <a:ext cx="72050" cy="10250"/>
            </a:xfrm>
            <a:custGeom>
              <a:avLst/>
              <a:gdLst/>
              <a:ahLst/>
              <a:cxnLst/>
              <a:rect l="l" t="t" r="r" b="b"/>
              <a:pathLst>
                <a:path w="2882" h="410" extrusionOk="0">
                  <a:moveTo>
                    <a:pt x="580" y="0"/>
                  </a:moveTo>
                  <a:cubicBezTo>
                    <a:pt x="384" y="0"/>
                    <a:pt x="187" y="34"/>
                    <a:pt x="0" y="140"/>
                  </a:cubicBezTo>
                  <a:cubicBezTo>
                    <a:pt x="203" y="200"/>
                    <a:pt x="453" y="104"/>
                    <a:pt x="620" y="307"/>
                  </a:cubicBezTo>
                  <a:cubicBezTo>
                    <a:pt x="829" y="341"/>
                    <a:pt x="1035" y="351"/>
                    <a:pt x="1239" y="351"/>
                  </a:cubicBezTo>
                  <a:cubicBezTo>
                    <a:pt x="1507" y="351"/>
                    <a:pt x="1772" y="334"/>
                    <a:pt x="2038" y="334"/>
                  </a:cubicBezTo>
                  <a:cubicBezTo>
                    <a:pt x="2136" y="334"/>
                    <a:pt x="2235" y="336"/>
                    <a:pt x="2334" y="343"/>
                  </a:cubicBezTo>
                  <a:cubicBezTo>
                    <a:pt x="2437" y="361"/>
                    <a:pt x="2546" y="410"/>
                    <a:pt x="2644" y="410"/>
                  </a:cubicBezTo>
                  <a:cubicBezTo>
                    <a:pt x="2739" y="410"/>
                    <a:pt x="2823" y="364"/>
                    <a:pt x="2882" y="200"/>
                  </a:cubicBezTo>
                  <a:cubicBezTo>
                    <a:pt x="2298" y="128"/>
                    <a:pt x="1703" y="164"/>
                    <a:pt x="1108" y="57"/>
                  </a:cubicBezTo>
                  <a:cubicBezTo>
                    <a:pt x="937" y="28"/>
                    <a:pt x="759" y="0"/>
                    <a:pt x="58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72" name="Google Shape;5472;p32"/>
            <p:cNvSpPr/>
            <p:nvPr/>
          </p:nvSpPr>
          <p:spPr>
            <a:xfrm>
              <a:off x="5544725" y="3400525"/>
              <a:ext cx="47650" cy="13875"/>
            </a:xfrm>
            <a:custGeom>
              <a:avLst/>
              <a:gdLst/>
              <a:ahLst/>
              <a:cxnLst/>
              <a:rect l="l" t="t" r="r" b="b"/>
              <a:pathLst>
                <a:path w="1906" h="555" extrusionOk="0">
                  <a:moveTo>
                    <a:pt x="1478" y="1"/>
                  </a:moveTo>
                  <a:cubicBezTo>
                    <a:pt x="1400" y="1"/>
                    <a:pt x="1325" y="14"/>
                    <a:pt x="1251" y="61"/>
                  </a:cubicBezTo>
                  <a:cubicBezTo>
                    <a:pt x="1221" y="67"/>
                    <a:pt x="1194" y="70"/>
                    <a:pt x="1169" y="70"/>
                  </a:cubicBezTo>
                  <a:cubicBezTo>
                    <a:pt x="1144" y="70"/>
                    <a:pt x="1120" y="67"/>
                    <a:pt x="1096" y="61"/>
                  </a:cubicBezTo>
                  <a:cubicBezTo>
                    <a:pt x="1096" y="49"/>
                    <a:pt x="1084" y="49"/>
                    <a:pt x="1048" y="25"/>
                  </a:cubicBezTo>
                  <a:cubicBezTo>
                    <a:pt x="1039" y="22"/>
                    <a:pt x="1031" y="21"/>
                    <a:pt x="1022" y="21"/>
                  </a:cubicBezTo>
                  <a:cubicBezTo>
                    <a:pt x="996" y="21"/>
                    <a:pt x="971" y="34"/>
                    <a:pt x="953" y="61"/>
                  </a:cubicBezTo>
                  <a:cubicBezTo>
                    <a:pt x="929" y="67"/>
                    <a:pt x="906" y="70"/>
                    <a:pt x="882" y="70"/>
                  </a:cubicBezTo>
                  <a:cubicBezTo>
                    <a:pt x="858" y="70"/>
                    <a:pt x="834" y="67"/>
                    <a:pt x="810" y="61"/>
                  </a:cubicBezTo>
                  <a:cubicBezTo>
                    <a:pt x="596" y="192"/>
                    <a:pt x="322" y="168"/>
                    <a:pt x="84" y="216"/>
                  </a:cubicBezTo>
                  <a:cubicBezTo>
                    <a:pt x="13" y="287"/>
                    <a:pt x="1" y="394"/>
                    <a:pt x="72" y="513"/>
                  </a:cubicBezTo>
                  <a:cubicBezTo>
                    <a:pt x="103" y="537"/>
                    <a:pt x="139" y="555"/>
                    <a:pt x="180" y="555"/>
                  </a:cubicBezTo>
                  <a:cubicBezTo>
                    <a:pt x="202" y="555"/>
                    <a:pt x="226" y="550"/>
                    <a:pt x="251" y="537"/>
                  </a:cubicBezTo>
                  <a:cubicBezTo>
                    <a:pt x="775" y="478"/>
                    <a:pt x="1310" y="418"/>
                    <a:pt x="1822" y="359"/>
                  </a:cubicBezTo>
                  <a:cubicBezTo>
                    <a:pt x="1906" y="180"/>
                    <a:pt x="1798" y="97"/>
                    <a:pt x="1668" y="13"/>
                  </a:cubicBezTo>
                  <a:cubicBezTo>
                    <a:pt x="1601" y="8"/>
                    <a:pt x="1538" y="1"/>
                    <a:pt x="147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73" name="Google Shape;5473;p32"/>
            <p:cNvSpPr/>
            <p:nvPr/>
          </p:nvSpPr>
          <p:spPr>
            <a:xfrm>
              <a:off x="5964725" y="3415650"/>
              <a:ext cx="42875" cy="13225"/>
            </a:xfrm>
            <a:custGeom>
              <a:avLst/>
              <a:gdLst/>
              <a:ahLst/>
              <a:cxnLst/>
              <a:rect l="l" t="t" r="r" b="b"/>
              <a:pathLst>
                <a:path w="1715" h="529" extrusionOk="0">
                  <a:moveTo>
                    <a:pt x="862" y="1"/>
                  </a:moveTo>
                  <a:cubicBezTo>
                    <a:pt x="842" y="1"/>
                    <a:pt x="821" y="6"/>
                    <a:pt x="798" y="16"/>
                  </a:cubicBezTo>
                  <a:cubicBezTo>
                    <a:pt x="715" y="39"/>
                    <a:pt x="608" y="39"/>
                    <a:pt x="524" y="51"/>
                  </a:cubicBezTo>
                  <a:cubicBezTo>
                    <a:pt x="358" y="111"/>
                    <a:pt x="167" y="63"/>
                    <a:pt x="24" y="206"/>
                  </a:cubicBezTo>
                  <a:cubicBezTo>
                    <a:pt x="0" y="301"/>
                    <a:pt x="0" y="408"/>
                    <a:pt x="72" y="504"/>
                  </a:cubicBezTo>
                  <a:cubicBezTo>
                    <a:pt x="108" y="519"/>
                    <a:pt x="149" y="528"/>
                    <a:pt x="193" y="528"/>
                  </a:cubicBezTo>
                  <a:cubicBezTo>
                    <a:pt x="249" y="528"/>
                    <a:pt x="309" y="513"/>
                    <a:pt x="369" y="480"/>
                  </a:cubicBezTo>
                  <a:cubicBezTo>
                    <a:pt x="703" y="468"/>
                    <a:pt x="1036" y="456"/>
                    <a:pt x="1370" y="444"/>
                  </a:cubicBezTo>
                  <a:lnTo>
                    <a:pt x="1667" y="147"/>
                  </a:lnTo>
                  <a:cubicBezTo>
                    <a:pt x="1715" y="99"/>
                    <a:pt x="1691" y="51"/>
                    <a:pt x="1632" y="51"/>
                  </a:cubicBezTo>
                  <a:cubicBezTo>
                    <a:pt x="1620" y="57"/>
                    <a:pt x="1602" y="60"/>
                    <a:pt x="1584" y="60"/>
                  </a:cubicBezTo>
                  <a:cubicBezTo>
                    <a:pt x="1566" y="60"/>
                    <a:pt x="1548" y="57"/>
                    <a:pt x="1536" y="51"/>
                  </a:cubicBezTo>
                  <a:cubicBezTo>
                    <a:pt x="1536" y="63"/>
                    <a:pt x="1501" y="63"/>
                    <a:pt x="1477" y="87"/>
                  </a:cubicBezTo>
                  <a:cubicBezTo>
                    <a:pt x="1468" y="90"/>
                    <a:pt x="1458" y="91"/>
                    <a:pt x="1448" y="91"/>
                  </a:cubicBezTo>
                  <a:cubicBezTo>
                    <a:pt x="1419" y="91"/>
                    <a:pt x="1387" y="78"/>
                    <a:pt x="1370" y="51"/>
                  </a:cubicBezTo>
                  <a:cubicBezTo>
                    <a:pt x="1350" y="26"/>
                    <a:pt x="1324" y="14"/>
                    <a:pt x="1299" y="14"/>
                  </a:cubicBezTo>
                  <a:cubicBezTo>
                    <a:pt x="1277" y="14"/>
                    <a:pt x="1255" y="23"/>
                    <a:pt x="1239" y="39"/>
                  </a:cubicBezTo>
                  <a:cubicBezTo>
                    <a:pt x="1205" y="48"/>
                    <a:pt x="1171" y="56"/>
                    <a:pt x="1138" y="56"/>
                  </a:cubicBezTo>
                  <a:cubicBezTo>
                    <a:pt x="1124" y="56"/>
                    <a:pt x="1110" y="55"/>
                    <a:pt x="1096" y="51"/>
                  </a:cubicBezTo>
                  <a:cubicBezTo>
                    <a:pt x="1078" y="75"/>
                    <a:pt x="1054" y="87"/>
                    <a:pt x="1027" y="87"/>
                  </a:cubicBezTo>
                  <a:cubicBezTo>
                    <a:pt x="1000" y="87"/>
                    <a:pt x="971" y="75"/>
                    <a:pt x="941" y="51"/>
                  </a:cubicBezTo>
                  <a:cubicBezTo>
                    <a:pt x="919" y="15"/>
                    <a:pt x="893" y="1"/>
                    <a:pt x="86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74" name="Google Shape;5474;p32"/>
            <p:cNvSpPr/>
            <p:nvPr/>
          </p:nvSpPr>
          <p:spPr>
            <a:xfrm>
              <a:off x="5543250" y="3322300"/>
              <a:ext cx="73525" cy="8250"/>
            </a:xfrm>
            <a:custGeom>
              <a:avLst/>
              <a:gdLst/>
              <a:ahLst/>
              <a:cxnLst/>
              <a:rect l="l" t="t" r="r" b="b"/>
              <a:pathLst>
                <a:path w="2941" h="330" extrusionOk="0">
                  <a:moveTo>
                    <a:pt x="670" y="1"/>
                  </a:moveTo>
                  <a:cubicBezTo>
                    <a:pt x="442" y="1"/>
                    <a:pt x="215" y="31"/>
                    <a:pt x="0" y="142"/>
                  </a:cubicBezTo>
                  <a:cubicBezTo>
                    <a:pt x="69" y="234"/>
                    <a:pt x="149" y="254"/>
                    <a:pt x="233" y="254"/>
                  </a:cubicBezTo>
                  <a:cubicBezTo>
                    <a:pt x="298" y="254"/>
                    <a:pt x="365" y="242"/>
                    <a:pt x="432" y="242"/>
                  </a:cubicBezTo>
                  <a:cubicBezTo>
                    <a:pt x="459" y="242"/>
                    <a:pt x="486" y="244"/>
                    <a:pt x="512" y="249"/>
                  </a:cubicBezTo>
                  <a:cubicBezTo>
                    <a:pt x="547" y="252"/>
                    <a:pt x="582" y="254"/>
                    <a:pt x="617" y="254"/>
                  </a:cubicBezTo>
                  <a:cubicBezTo>
                    <a:pt x="722" y="254"/>
                    <a:pt x="828" y="243"/>
                    <a:pt x="934" y="243"/>
                  </a:cubicBezTo>
                  <a:cubicBezTo>
                    <a:pt x="1048" y="243"/>
                    <a:pt x="1162" y="255"/>
                    <a:pt x="1274" y="309"/>
                  </a:cubicBezTo>
                  <a:cubicBezTo>
                    <a:pt x="1472" y="321"/>
                    <a:pt x="1670" y="329"/>
                    <a:pt x="1868" y="329"/>
                  </a:cubicBezTo>
                  <a:cubicBezTo>
                    <a:pt x="2228" y="329"/>
                    <a:pt x="2587" y="302"/>
                    <a:pt x="2941" y="225"/>
                  </a:cubicBezTo>
                  <a:cubicBezTo>
                    <a:pt x="2405" y="201"/>
                    <a:pt x="1905" y="82"/>
                    <a:pt x="1381" y="47"/>
                  </a:cubicBezTo>
                  <a:cubicBezTo>
                    <a:pt x="1150" y="35"/>
                    <a:pt x="909" y="1"/>
                    <a:pt x="67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75" name="Google Shape;5475;p32"/>
            <p:cNvSpPr/>
            <p:nvPr/>
          </p:nvSpPr>
          <p:spPr>
            <a:xfrm>
              <a:off x="5686700" y="3347300"/>
              <a:ext cx="52425" cy="8375"/>
            </a:xfrm>
            <a:custGeom>
              <a:avLst/>
              <a:gdLst/>
              <a:ahLst/>
              <a:cxnLst/>
              <a:rect l="l" t="t" r="r" b="b"/>
              <a:pathLst>
                <a:path w="2097" h="335" extrusionOk="0">
                  <a:moveTo>
                    <a:pt x="1502" y="1"/>
                  </a:moveTo>
                  <a:cubicBezTo>
                    <a:pt x="1187" y="1"/>
                    <a:pt x="873" y="31"/>
                    <a:pt x="549" y="47"/>
                  </a:cubicBezTo>
                  <a:cubicBezTo>
                    <a:pt x="475" y="158"/>
                    <a:pt x="378" y="179"/>
                    <a:pt x="278" y="179"/>
                  </a:cubicBezTo>
                  <a:cubicBezTo>
                    <a:pt x="214" y="179"/>
                    <a:pt x="148" y="171"/>
                    <a:pt x="85" y="171"/>
                  </a:cubicBezTo>
                  <a:cubicBezTo>
                    <a:pt x="56" y="171"/>
                    <a:pt x="28" y="172"/>
                    <a:pt x="1" y="178"/>
                  </a:cubicBezTo>
                  <a:cubicBezTo>
                    <a:pt x="107" y="306"/>
                    <a:pt x="237" y="334"/>
                    <a:pt x="370" y="334"/>
                  </a:cubicBezTo>
                  <a:cubicBezTo>
                    <a:pt x="446" y="334"/>
                    <a:pt x="522" y="325"/>
                    <a:pt x="596" y="321"/>
                  </a:cubicBezTo>
                  <a:cubicBezTo>
                    <a:pt x="1072" y="321"/>
                    <a:pt x="1537" y="297"/>
                    <a:pt x="2013" y="297"/>
                  </a:cubicBezTo>
                  <a:cubicBezTo>
                    <a:pt x="2096" y="214"/>
                    <a:pt x="2096" y="118"/>
                    <a:pt x="2013" y="35"/>
                  </a:cubicBezTo>
                  <a:cubicBezTo>
                    <a:pt x="1842" y="10"/>
                    <a:pt x="1672" y="1"/>
                    <a:pt x="150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76" name="Google Shape;5476;p32"/>
            <p:cNvSpPr/>
            <p:nvPr/>
          </p:nvSpPr>
          <p:spPr>
            <a:xfrm>
              <a:off x="5487275" y="3369000"/>
              <a:ext cx="61950" cy="8400"/>
            </a:xfrm>
            <a:custGeom>
              <a:avLst/>
              <a:gdLst/>
              <a:ahLst/>
              <a:cxnLst/>
              <a:rect l="l" t="t" r="r" b="b"/>
              <a:pathLst>
                <a:path w="2478" h="336" extrusionOk="0">
                  <a:moveTo>
                    <a:pt x="108" y="0"/>
                  </a:moveTo>
                  <a:lnTo>
                    <a:pt x="108" y="0"/>
                  </a:lnTo>
                  <a:cubicBezTo>
                    <a:pt x="1" y="286"/>
                    <a:pt x="298" y="191"/>
                    <a:pt x="370" y="298"/>
                  </a:cubicBezTo>
                  <a:cubicBezTo>
                    <a:pt x="782" y="312"/>
                    <a:pt x="1190" y="336"/>
                    <a:pt x="1596" y="336"/>
                  </a:cubicBezTo>
                  <a:cubicBezTo>
                    <a:pt x="1859" y="336"/>
                    <a:pt x="2120" y="326"/>
                    <a:pt x="2382" y="298"/>
                  </a:cubicBezTo>
                  <a:cubicBezTo>
                    <a:pt x="2477" y="203"/>
                    <a:pt x="2477" y="131"/>
                    <a:pt x="2382" y="24"/>
                  </a:cubicBezTo>
                  <a:cubicBezTo>
                    <a:pt x="1919" y="39"/>
                    <a:pt x="1459" y="93"/>
                    <a:pt x="999" y="93"/>
                  </a:cubicBezTo>
                  <a:cubicBezTo>
                    <a:pt x="703" y="93"/>
                    <a:pt x="406" y="70"/>
                    <a:pt x="10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77" name="Google Shape;5477;p32"/>
            <p:cNvSpPr/>
            <p:nvPr/>
          </p:nvSpPr>
          <p:spPr>
            <a:xfrm>
              <a:off x="6076350" y="3318000"/>
              <a:ext cx="44675" cy="10350"/>
            </a:xfrm>
            <a:custGeom>
              <a:avLst/>
              <a:gdLst/>
              <a:ahLst/>
              <a:cxnLst/>
              <a:rect l="l" t="t" r="r" b="b"/>
              <a:pathLst>
                <a:path w="1787" h="414" extrusionOk="0">
                  <a:moveTo>
                    <a:pt x="521" y="1"/>
                  </a:moveTo>
                  <a:cubicBezTo>
                    <a:pt x="361" y="1"/>
                    <a:pt x="202" y="19"/>
                    <a:pt x="48" y="64"/>
                  </a:cubicBezTo>
                  <a:cubicBezTo>
                    <a:pt x="0" y="219"/>
                    <a:pt x="72" y="302"/>
                    <a:pt x="203" y="338"/>
                  </a:cubicBezTo>
                  <a:cubicBezTo>
                    <a:pt x="380" y="394"/>
                    <a:pt x="554" y="413"/>
                    <a:pt x="727" y="413"/>
                  </a:cubicBezTo>
                  <a:cubicBezTo>
                    <a:pt x="995" y="413"/>
                    <a:pt x="1261" y="367"/>
                    <a:pt x="1536" y="338"/>
                  </a:cubicBezTo>
                  <a:cubicBezTo>
                    <a:pt x="1715" y="326"/>
                    <a:pt x="1774" y="219"/>
                    <a:pt x="1786" y="64"/>
                  </a:cubicBezTo>
                  <a:lnTo>
                    <a:pt x="1786" y="64"/>
                  </a:lnTo>
                  <a:cubicBezTo>
                    <a:pt x="1687" y="102"/>
                    <a:pt x="1593" y="130"/>
                    <a:pt x="1489" y="130"/>
                  </a:cubicBezTo>
                  <a:cubicBezTo>
                    <a:pt x="1429" y="130"/>
                    <a:pt x="1367" y="121"/>
                    <a:pt x="1298" y="100"/>
                  </a:cubicBezTo>
                  <a:cubicBezTo>
                    <a:pt x="1047" y="48"/>
                    <a:pt x="783" y="1"/>
                    <a:pt x="52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78" name="Google Shape;5478;p32"/>
            <p:cNvSpPr/>
            <p:nvPr/>
          </p:nvSpPr>
          <p:spPr>
            <a:xfrm>
              <a:off x="5807250" y="3390425"/>
              <a:ext cx="50350" cy="13500"/>
            </a:xfrm>
            <a:custGeom>
              <a:avLst/>
              <a:gdLst/>
              <a:ahLst/>
              <a:cxnLst/>
              <a:rect l="l" t="t" r="r" b="b"/>
              <a:pathLst>
                <a:path w="2014" h="540" extrusionOk="0">
                  <a:moveTo>
                    <a:pt x="1073" y="1"/>
                  </a:moveTo>
                  <a:cubicBezTo>
                    <a:pt x="1013" y="48"/>
                    <a:pt x="942" y="108"/>
                    <a:pt x="882" y="155"/>
                  </a:cubicBezTo>
                  <a:lnTo>
                    <a:pt x="834" y="215"/>
                  </a:lnTo>
                  <a:lnTo>
                    <a:pt x="787" y="155"/>
                  </a:lnTo>
                  <a:lnTo>
                    <a:pt x="775" y="155"/>
                  </a:lnTo>
                  <a:cubicBezTo>
                    <a:pt x="656" y="48"/>
                    <a:pt x="465" y="155"/>
                    <a:pt x="346" y="24"/>
                  </a:cubicBezTo>
                  <a:cubicBezTo>
                    <a:pt x="287" y="84"/>
                    <a:pt x="239" y="120"/>
                    <a:pt x="180" y="167"/>
                  </a:cubicBezTo>
                  <a:cubicBezTo>
                    <a:pt x="120" y="239"/>
                    <a:pt x="13" y="274"/>
                    <a:pt x="1" y="382"/>
                  </a:cubicBezTo>
                  <a:cubicBezTo>
                    <a:pt x="13" y="453"/>
                    <a:pt x="49" y="501"/>
                    <a:pt x="108" y="524"/>
                  </a:cubicBezTo>
                  <a:cubicBezTo>
                    <a:pt x="174" y="530"/>
                    <a:pt x="236" y="539"/>
                    <a:pt x="297" y="539"/>
                  </a:cubicBezTo>
                  <a:cubicBezTo>
                    <a:pt x="358" y="539"/>
                    <a:pt x="418" y="530"/>
                    <a:pt x="477" y="501"/>
                  </a:cubicBezTo>
                  <a:lnTo>
                    <a:pt x="787" y="501"/>
                  </a:lnTo>
                  <a:cubicBezTo>
                    <a:pt x="806" y="511"/>
                    <a:pt x="824" y="516"/>
                    <a:pt x="841" y="516"/>
                  </a:cubicBezTo>
                  <a:cubicBezTo>
                    <a:pt x="864" y="516"/>
                    <a:pt x="885" y="505"/>
                    <a:pt x="906" y="477"/>
                  </a:cubicBezTo>
                  <a:lnTo>
                    <a:pt x="1489" y="441"/>
                  </a:lnTo>
                  <a:cubicBezTo>
                    <a:pt x="1489" y="441"/>
                    <a:pt x="1501" y="417"/>
                    <a:pt x="1537" y="405"/>
                  </a:cubicBezTo>
                  <a:cubicBezTo>
                    <a:pt x="1542" y="403"/>
                    <a:pt x="1549" y="401"/>
                    <a:pt x="1555" y="401"/>
                  </a:cubicBezTo>
                  <a:cubicBezTo>
                    <a:pt x="1577" y="401"/>
                    <a:pt x="1602" y="417"/>
                    <a:pt x="1620" y="453"/>
                  </a:cubicBezTo>
                  <a:lnTo>
                    <a:pt x="1918" y="453"/>
                  </a:lnTo>
                  <a:cubicBezTo>
                    <a:pt x="2013" y="286"/>
                    <a:pt x="1858" y="239"/>
                    <a:pt x="1787" y="155"/>
                  </a:cubicBezTo>
                  <a:lnTo>
                    <a:pt x="1775" y="143"/>
                  </a:lnTo>
                  <a:cubicBezTo>
                    <a:pt x="1727" y="114"/>
                    <a:pt x="1677" y="99"/>
                    <a:pt x="1628" y="99"/>
                  </a:cubicBezTo>
                  <a:cubicBezTo>
                    <a:pt x="1579" y="99"/>
                    <a:pt x="1531" y="114"/>
                    <a:pt x="1489" y="143"/>
                  </a:cubicBezTo>
                  <a:lnTo>
                    <a:pt x="1334" y="143"/>
                  </a:lnTo>
                  <a:cubicBezTo>
                    <a:pt x="1263" y="60"/>
                    <a:pt x="1132" y="108"/>
                    <a:pt x="107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79" name="Google Shape;5479;p32"/>
            <p:cNvSpPr/>
            <p:nvPr/>
          </p:nvSpPr>
          <p:spPr>
            <a:xfrm>
              <a:off x="5653975" y="3395775"/>
              <a:ext cx="47500" cy="9350"/>
            </a:xfrm>
            <a:custGeom>
              <a:avLst/>
              <a:gdLst/>
              <a:ahLst/>
              <a:cxnLst/>
              <a:rect l="l" t="t" r="r" b="b"/>
              <a:pathLst>
                <a:path w="1900" h="374" extrusionOk="0">
                  <a:moveTo>
                    <a:pt x="0" y="1"/>
                  </a:moveTo>
                  <a:cubicBezTo>
                    <a:pt x="547" y="325"/>
                    <a:pt x="637" y="373"/>
                    <a:pt x="1412" y="373"/>
                  </a:cubicBezTo>
                  <a:cubicBezTo>
                    <a:pt x="1549" y="373"/>
                    <a:pt x="1707" y="372"/>
                    <a:pt x="1893" y="370"/>
                  </a:cubicBezTo>
                  <a:cubicBezTo>
                    <a:pt x="1899" y="197"/>
                    <a:pt x="1813" y="177"/>
                    <a:pt x="1715" y="177"/>
                  </a:cubicBezTo>
                  <a:cubicBezTo>
                    <a:pt x="1683" y="177"/>
                    <a:pt x="1651" y="179"/>
                    <a:pt x="1620" y="179"/>
                  </a:cubicBezTo>
                  <a:cubicBezTo>
                    <a:pt x="1553" y="179"/>
                    <a:pt x="1493" y="169"/>
                    <a:pt x="1465" y="108"/>
                  </a:cubicBezTo>
                  <a:cubicBezTo>
                    <a:pt x="1417" y="84"/>
                    <a:pt x="1369" y="84"/>
                    <a:pt x="1322" y="84"/>
                  </a:cubicBezTo>
                  <a:cubicBezTo>
                    <a:pt x="1176" y="40"/>
                    <a:pt x="1029" y="28"/>
                    <a:pt x="881" y="28"/>
                  </a:cubicBezTo>
                  <a:cubicBezTo>
                    <a:pt x="722" y="28"/>
                    <a:pt x="561" y="41"/>
                    <a:pt x="399" y="41"/>
                  </a:cubicBezTo>
                  <a:cubicBezTo>
                    <a:pt x="267" y="41"/>
                    <a:pt x="134" y="33"/>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80" name="Google Shape;5480;p32"/>
            <p:cNvSpPr/>
            <p:nvPr/>
          </p:nvSpPr>
          <p:spPr>
            <a:xfrm>
              <a:off x="6004000" y="3373175"/>
              <a:ext cx="51225" cy="8050"/>
            </a:xfrm>
            <a:custGeom>
              <a:avLst/>
              <a:gdLst/>
              <a:ahLst/>
              <a:cxnLst/>
              <a:rect l="l" t="t" r="r" b="b"/>
              <a:pathLst>
                <a:path w="2049" h="322" extrusionOk="0">
                  <a:moveTo>
                    <a:pt x="382" y="0"/>
                  </a:moveTo>
                  <a:cubicBezTo>
                    <a:pt x="322" y="119"/>
                    <a:pt x="1" y="274"/>
                    <a:pt x="418" y="322"/>
                  </a:cubicBezTo>
                  <a:cubicBezTo>
                    <a:pt x="942" y="310"/>
                    <a:pt x="1454" y="310"/>
                    <a:pt x="1954" y="298"/>
                  </a:cubicBezTo>
                  <a:cubicBezTo>
                    <a:pt x="2025" y="202"/>
                    <a:pt x="2049" y="95"/>
                    <a:pt x="195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81" name="Google Shape;5481;p32"/>
            <p:cNvSpPr/>
            <p:nvPr/>
          </p:nvSpPr>
          <p:spPr>
            <a:xfrm>
              <a:off x="5499475" y="3316025"/>
              <a:ext cx="42300" cy="17950"/>
            </a:xfrm>
            <a:custGeom>
              <a:avLst/>
              <a:gdLst/>
              <a:ahLst/>
              <a:cxnLst/>
              <a:rect l="l" t="t" r="r" b="b"/>
              <a:pathLst>
                <a:path w="1692" h="718" extrusionOk="0">
                  <a:moveTo>
                    <a:pt x="334" y="0"/>
                  </a:moveTo>
                  <a:lnTo>
                    <a:pt x="334" y="0"/>
                  </a:lnTo>
                  <a:cubicBezTo>
                    <a:pt x="1" y="179"/>
                    <a:pt x="144" y="452"/>
                    <a:pt x="168" y="703"/>
                  </a:cubicBezTo>
                  <a:cubicBezTo>
                    <a:pt x="358" y="707"/>
                    <a:pt x="546" y="717"/>
                    <a:pt x="733" y="717"/>
                  </a:cubicBezTo>
                  <a:cubicBezTo>
                    <a:pt x="1027" y="717"/>
                    <a:pt x="1317" y="692"/>
                    <a:pt x="1608" y="583"/>
                  </a:cubicBezTo>
                  <a:cubicBezTo>
                    <a:pt x="1692" y="536"/>
                    <a:pt x="1692" y="488"/>
                    <a:pt x="1620" y="452"/>
                  </a:cubicBezTo>
                  <a:cubicBezTo>
                    <a:pt x="1299" y="429"/>
                    <a:pt x="977" y="417"/>
                    <a:pt x="644" y="417"/>
                  </a:cubicBezTo>
                  <a:cubicBezTo>
                    <a:pt x="346" y="417"/>
                    <a:pt x="299" y="238"/>
                    <a:pt x="33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82" name="Google Shape;5482;p32"/>
            <p:cNvSpPr/>
            <p:nvPr/>
          </p:nvSpPr>
          <p:spPr>
            <a:xfrm>
              <a:off x="5728075" y="3395225"/>
              <a:ext cx="37825" cy="11600"/>
            </a:xfrm>
            <a:custGeom>
              <a:avLst/>
              <a:gdLst/>
              <a:ahLst/>
              <a:cxnLst/>
              <a:rect l="l" t="t" r="r" b="b"/>
              <a:pathLst>
                <a:path w="1513" h="464" extrusionOk="0">
                  <a:moveTo>
                    <a:pt x="1320" y="0"/>
                  </a:moveTo>
                  <a:cubicBezTo>
                    <a:pt x="1302" y="0"/>
                    <a:pt x="1283" y="4"/>
                    <a:pt x="1263" y="11"/>
                  </a:cubicBezTo>
                  <a:cubicBezTo>
                    <a:pt x="1050" y="91"/>
                    <a:pt x="829" y="104"/>
                    <a:pt x="606" y="104"/>
                  </a:cubicBezTo>
                  <a:cubicBezTo>
                    <a:pt x="499" y="104"/>
                    <a:pt x="392" y="101"/>
                    <a:pt x="284" y="101"/>
                  </a:cubicBezTo>
                  <a:cubicBezTo>
                    <a:pt x="214" y="101"/>
                    <a:pt x="143" y="102"/>
                    <a:pt x="72" y="106"/>
                  </a:cubicBezTo>
                  <a:cubicBezTo>
                    <a:pt x="1" y="202"/>
                    <a:pt x="1" y="309"/>
                    <a:pt x="72" y="392"/>
                  </a:cubicBezTo>
                  <a:cubicBezTo>
                    <a:pt x="310" y="404"/>
                    <a:pt x="560" y="428"/>
                    <a:pt x="799" y="440"/>
                  </a:cubicBezTo>
                  <a:cubicBezTo>
                    <a:pt x="799" y="440"/>
                    <a:pt x="822" y="452"/>
                    <a:pt x="846" y="452"/>
                  </a:cubicBezTo>
                  <a:cubicBezTo>
                    <a:pt x="882" y="452"/>
                    <a:pt x="906" y="452"/>
                    <a:pt x="941" y="428"/>
                  </a:cubicBezTo>
                  <a:cubicBezTo>
                    <a:pt x="1132" y="344"/>
                    <a:pt x="1358" y="463"/>
                    <a:pt x="1513" y="273"/>
                  </a:cubicBezTo>
                  <a:lnTo>
                    <a:pt x="1489" y="202"/>
                  </a:lnTo>
                  <a:lnTo>
                    <a:pt x="1430" y="190"/>
                  </a:lnTo>
                  <a:lnTo>
                    <a:pt x="1477" y="154"/>
                  </a:lnTo>
                  <a:lnTo>
                    <a:pt x="1501" y="106"/>
                  </a:lnTo>
                  <a:cubicBezTo>
                    <a:pt x="1454" y="50"/>
                    <a:pt x="1392" y="0"/>
                    <a:pt x="132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83" name="Google Shape;5483;p32"/>
            <p:cNvSpPr/>
            <p:nvPr/>
          </p:nvSpPr>
          <p:spPr>
            <a:xfrm>
              <a:off x="5506325" y="3386475"/>
              <a:ext cx="42300" cy="7550"/>
            </a:xfrm>
            <a:custGeom>
              <a:avLst/>
              <a:gdLst/>
              <a:ahLst/>
              <a:cxnLst/>
              <a:rect l="l" t="t" r="r" b="b"/>
              <a:pathLst>
                <a:path w="1692" h="302" extrusionOk="0">
                  <a:moveTo>
                    <a:pt x="656" y="1"/>
                  </a:moveTo>
                  <a:cubicBezTo>
                    <a:pt x="506" y="1"/>
                    <a:pt x="356" y="9"/>
                    <a:pt x="203" y="28"/>
                  </a:cubicBezTo>
                  <a:cubicBezTo>
                    <a:pt x="84" y="87"/>
                    <a:pt x="1" y="147"/>
                    <a:pt x="60" y="301"/>
                  </a:cubicBezTo>
                  <a:lnTo>
                    <a:pt x="1691" y="301"/>
                  </a:lnTo>
                  <a:cubicBezTo>
                    <a:pt x="1513" y="182"/>
                    <a:pt x="1429" y="99"/>
                    <a:pt x="1334" y="40"/>
                  </a:cubicBezTo>
                  <a:cubicBezTo>
                    <a:pt x="1106" y="18"/>
                    <a:pt x="881" y="1"/>
                    <a:pt x="65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84" name="Google Shape;5484;p32"/>
            <p:cNvSpPr/>
            <p:nvPr/>
          </p:nvSpPr>
          <p:spPr>
            <a:xfrm>
              <a:off x="5489075" y="3405725"/>
              <a:ext cx="44075" cy="10925"/>
            </a:xfrm>
            <a:custGeom>
              <a:avLst/>
              <a:gdLst/>
              <a:ahLst/>
              <a:cxnLst/>
              <a:rect l="l" t="t" r="r" b="b"/>
              <a:pathLst>
                <a:path w="1763" h="437" extrusionOk="0">
                  <a:moveTo>
                    <a:pt x="1393" y="1"/>
                  </a:moveTo>
                  <a:cubicBezTo>
                    <a:pt x="1313" y="1"/>
                    <a:pt x="1233" y="16"/>
                    <a:pt x="1155" y="43"/>
                  </a:cubicBezTo>
                  <a:cubicBezTo>
                    <a:pt x="869" y="151"/>
                    <a:pt x="584" y="127"/>
                    <a:pt x="298" y="139"/>
                  </a:cubicBezTo>
                  <a:cubicBezTo>
                    <a:pt x="226" y="246"/>
                    <a:pt x="84" y="186"/>
                    <a:pt x="0" y="282"/>
                  </a:cubicBezTo>
                  <a:cubicBezTo>
                    <a:pt x="0" y="329"/>
                    <a:pt x="24" y="389"/>
                    <a:pt x="24" y="436"/>
                  </a:cubicBezTo>
                  <a:cubicBezTo>
                    <a:pt x="393" y="436"/>
                    <a:pt x="774" y="424"/>
                    <a:pt x="1143" y="424"/>
                  </a:cubicBezTo>
                  <a:cubicBezTo>
                    <a:pt x="1238" y="341"/>
                    <a:pt x="1369" y="377"/>
                    <a:pt x="1477" y="329"/>
                  </a:cubicBezTo>
                  <a:cubicBezTo>
                    <a:pt x="1596" y="282"/>
                    <a:pt x="1715" y="258"/>
                    <a:pt x="1762" y="127"/>
                  </a:cubicBezTo>
                  <a:cubicBezTo>
                    <a:pt x="1645" y="39"/>
                    <a:pt x="1519" y="1"/>
                    <a:pt x="139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85" name="Google Shape;5485;p32"/>
            <p:cNvSpPr/>
            <p:nvPr/>
          </p:nvSpPr>
          <p:spPr>
            <a:xfrm>
              <a:off x="5975725" y="3280600"/>
              <a:ext cx="41400" cy="16975"/>
            </a:xfrm>
            <a:custGeom>
              <a:avLst/>
              <a:gdLst/>
              <a:ahLst/>
              <a:cxnLst/>
              <a:rect l="l" t="t" r="r" b="b"/>
              <a:pathLst>
                <a:path w="1656" h="679" extrusionOk="0">
                  <a:moveTo>
                    <a:pt x="1130" y="0"/>
                  </a:moveTo>
                  <a:cubicBezTo>
                    <a:pt x="1020" y="0"/>
                    <a:pt x="925" y="68"/>
                    <a:pt x="858" y="250"/>
                  </a:cubicBezTo>
                  <a:cubicBezTo>
                    <a:pt x="820" y="356"/>
                    <a:pt x="768" y="386"/>
                    <a:pt x="711" y="386"/>
                  </a:cubicBezTo>
                  <a:cubicBezTo>
                    <a:pt x="635" y="386"/>
                    <a:pt x="550" y="332"/>
                    <a:pt x="476" y="332"/>
                  </a:cubicBezTo>
                  <a:cubicBezTo>
                    <a:pt x="469" y="332"/>
                    <a:pt x="461" y="332"/>
                    <a:pt x="453" y="334"/>
                  </a:cubicBezTo>
                  <a:cubicBezTo>
                    <a:pt x="424" y="328"/>
                    <a:pt x="391" y="325"/>
                    <a:pt x="358" y="325"/>
                  </a:cubicBezTo>
                  <a:cubicBezTo>
                    <a:pt x="325" y="325"/>
                    <a:pt x="293" y="328"/>
                    <a:pt x="263" y="334"/>
                  </a:cubicBezTo>
                  <a:cubicBezTo>
                    <a:pt x="168" y="369"/>
                    <a:pt x="96" y="429"/>
                    <a:pt x="37" y="500"/>
                  </a:cubicBezTo>
                  <a:cubicBezTo>
                    <a:pt x="1" y="572"/>
                    <a:pt x="25" y="631"/>
                    <a:pt x="60" y="679"/>
                  </a:cubicBezTo>
                  <a:cubicBezTo>
                    <a:pt x="572" y="667"/>
                    <a:pt x="1096" y="667"/>
                    <a:pt x="1596" y="667"/>
                  </a:cubicBezTo>
                  <a:cubicBezTo>
                    <a:pt x="1608" y="631"/>
                    <a:pt x="1632" y="607"/>
                    <a:pt x="1656" y="572"/>
                  </a:cubicBezTo>
                  <a:cubicBezTo>
                    <a:pt x="1656" y="548"/>
                    <a:pt x="1656" y="512"/>
                    <a:pt x="1644" y="476"/>
                  </a:cubicBezTo>
                  <a:cubicBezTo>
                    <a:pt x="1632" y="345"/>
                    <a:pt x="1584" y="226"/>
                    <a:pt x="1477" y="143"/>
                  </a:cubicBezTo>
                  <a:cubicBezTo>
                    <a:pt x="1355" y="62"/>
                    <a:pt x="1236" y="0"/>
                    <a:pt x="113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86" name="Google Shape;5486;p32"/>
            <p:cNvSpPr/>
            <p:nvPr/>
          </p:nvSpPr>
          <p:spPr>
            <a:xfrm>
              <a:off x="5690875" y="3397100"/>
              <a:ext cx="39325" cy="10325"/>
            </a:xfrm>
            <a:custGeom>
              <a:avLst/>
              <a:gdLst/>
              <a:ahLst/>
              <a:cxnLst/>
              <a:rect l="l" t="t" r="r" b="b"/>
              <a:pathLst>
                <a:path w="1573" h="413" extrusionOk="0">
                  <a:moveTo>
                    <a:pt x="601" y="0"/>
                  </a:moveTo>
                  <a:cubicBezTo>
                    <a:pt x="397" y="0"/>
                    <a:pt x="196" y="13"/>
                    <a:pt x="1" y="55"/>
                  </a:cubicBezTo>
                  <a:cubicBezTo>
                    <a:pt x="84" y="234"/>
                    <a:pt x="322" y="150"/>
                    <a:pt x="429" y="317"/>
                  </a:cubicBezTo>
                  <a:lnTo>
                    <a:pt x="417" y="365"/>
                  </a:lnTo>
                  <a:cubicBezTo>
                    <a:pt x="461" y="397"/>
                    <a:pt x="505" y="413"/>
                    <a:pt x="550" y="413"/>
                  </a:cubicBezTo>
                  <a:cubicBezTo>
                    <a:pt x="602" y="413"/>
                    <a:pt x="657" y="391"/>
                    <a:pt x="715" y="353"/>
                  </a:cubicBezTo>
                  <a:cubicBezTo>
                    <a:pt x="863" y="325"/>
                    <a:pt x="1006" y="280"/>
                    <a:pt x="1148" y="280"/>
                  </a:cubicBezTo>
                  <a:cubicBezTo>
                    <a:pt x="1246" y="280"/>
                    <a:pt x="1344" y="301"/>
                    <a:pt x="1441" y="365"/>
                  </a:cubicBezTo>
                  <a:cubicBezTo>
                    <a:pt x="1465" y="371"/>
                    <a:pt x="1489" y="374"/>
                    <a:pt x="1511" y="374"/>
                  </a:cubicBezTo>
                  <a:cubicBezTo>
                    <a:pt x="1534" y="374"/>
                    <a:pt x="1554" y="371"/>
                    <a:pt x="1572" y="365"/>
                  </a:cubicBezTo>
                  <a:lnTo>
                    <a:pt x="1560" y="317"/>
                  </a:lnTo>
                  <a:lnTo>
                    <a:pt x="1560" y="31"/>
                  </a:lnTo>
                  <a:cubicBezTo>
                    <a:pt x="1241" y="31"/>
                    <a:pt x="918" y="0"/>
                    <a:pt x="60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87" name="Google Shape;5487;p32"/>
            <p:cNvSpPr/>
            <p:nvPr/>
          </p:nvSpPr>
          <p:spPr>
            <a:xfrm>
              <a:off x="5984375" y="3346600"/>
              <a:ext cx="41400" cy="8725"/>
            </a:xfrm>
            <a:custGeom>
              <a:avLst/>
              <a:gdLst/>
              <a:ahLst/>
              <a:cxnLst/>
              <a:rect l="l" t="t" r="r" b="b"/>
              <a:pathLst>
                <a:path w="1656" h="349" extrusionOk="0">
                  <a:moveTo>
                    <a:pt x="1448" y="0"/>
                  </a:moveTo>
                  <a:cubicBezTo>
                    <a:pt x="1393" y="0"/>
                    <a:pt x="1334" y="21"/>
                    <a:pt x="1286" y="51"/>
                  </a:cubicBezTo>
                  <a:cubicBezTo>
                    <a:pt x="893" y="63"/>
                    <a:pt x="524" y="75"/>
                    <a:pt x="131" y="87"/>
                  </a:cubicBezTo>
                  <a:cubicBezTo>
                    <a:pt x="95" y="182"/>
                    <a:pt x="48" y="253"/>
                    <a:pt x="0" y="349"/>
                  </a:cubicBezTo>
                  <a:lnTo>
                    <a:pt x="1441" y="349"/>
                  </a:lnTo>
                  <a:cubicBezTo>
                    <a:pt x="1548" y="289"/>
                    <a:pt x="1655" y="194"/>
                    <a:pt x="1584" y="75"/>
                  </a:cubicBezTo>
                  <a:cubicBezTo>
                    <a:pt x="1554" y="21"/>
                    <a:pt x="1503" y="0"/>
                    <a:pt x="144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88" name="Google Shape;5488;p32"/>
            <p:cNvSpPr/>
            <p:nvPr/>
          </p:nvSpPr>
          <p:spPr>
            <a:xfrm>
              <a:off x="6092425" y="3414825"/>
              <a:ext cx="40500" cy="12250"/>
            </a:xfrm>
            <a:custGeom>
              <a:avLst/>
              <a:gdLst/>
              <a:ahLst/>
              <a:cxnLst/>
              <a:rect l="l" t="t" r="r" b="b"/>
              <a:pathLst>
                <a:path w="1620" h="490" extrusionOk="0">
                  <a:moveTo>
                    <a:pt x="1372" y="1"/>
                  </a:moveTo>
                  <a:cubicBezTo>
                    <a:pt x="1304" y="1"/>
                    <a:pt x="1232" y="19"/>
                    <a:pt x="1155" y="37"/>
                  </a:cubicBezTo>
                  <a:cubicBezTo>
                    <a:pt x="1072" y="37"/>
                    <a:pt x="965" y="60"/>
                    <a:pt x="857" y="60"/>
                  </a:cubicBezTo>
                  <a:cubicBezTo>
                    <a:pt x="829" y="33"/>
                    <a:pt x="806" y="21"/>
                    <a:pt x="781" y="21"/>
                  </a:cubicBezTo>
                  <a:cubicBezTo>
                    <a:pt x="764" y="21"/>
                    <a:pt x="746" y="27"/>
                    <a:pt x="726" y="37"/>
                  </a:cubicBezTo>
                  <a:cubicBezTo>
                    <a:pt x="667" y="49"/>
                    <a:pt x="619" y="72"/>
                    <a:pt x="560" y="84"/>
                  </a:cubicBezTo>
                  <a:cubicBezTo>
                    <a:pt x="512" y="96"/>
                    <a:pt x="500" y="132"/>
                    <a:pt x="500" y="180"/>
                  </a:cubicBezTo>
                  <a:cubicBezTo>
                    <a:pt x="476" y="168"/>
                    <a:pt x="459" y="162"/>
                    <a:pt x="441" y="162"/>
                  </a:cubicBezTo>
                  <a:cubicBezTo>
                    <a:pt x="423" y="162"/>
                    <a:pt x="405" y="168"/>
                    <a:pt x="381" y="180"/>
                  </a:cubicBezTo>
                  <a:cubicBezTo>
                    <a:pt x="368" y="183"/>
                    <a:pt x="357" y="184"/>
                    <a:pt x="347" y="184"/>
                  </a:cubicBezTo>
                  <a:cubicBezTo>
                    <a:pt x="319" y="184"/>
                    <a:pt x="297" y="173"/>
                    <a:pt x="262" y="156"/>
                  </a:cubicBezTo>
                  <a:cubicBezTo>
                    <a:pt x="246" y="148"/>
                    <a:pt x="232" y="144"/>
                    <a:pt x="218" y="144"/>
                  </a:cubicBezTo>
                  <a:cubicBezTo>
                    <a:pt x="191" y="144"/>
                    <a:pt x="167" y="160"/>
                    <a:pt x="143" y="191"/>
                  </a:cubicBezTo>
                  <a:cubicBezTo>
                    <a:pt x="95" y="299"/>
                    <a:pt x="36" y="382"/>
                    <a:pt x="0" y="489"/>
                  </a:cubicBezTo>
                  <a:lnTo>
                    <a:pt x="1286" y="489"/>
                  </a:lnTo>
                  <a:cubicBezTo>
                    <a:pt x="1369" y="299"/>
                    <a:pt x="1215" y="299"/>
                    <a:pt x="1096" y="275"/>
                  </a:cubicBezTo>
                  <a:cubicBezTo>
                    <a:pt x="1083" y="280"/>
                    <a:pt x="1071" y="282"/>
                    <a:pt x="1059" y="282"/>
                  </a:cubicBezTo>
                  <a:cubicBezTo>
                    <a:pt x="1017" y="282"/>
                    <a:pt x="983" y="250"/>
                    <a:pt x="965" y="203"/>
                  </a:cubicBezTo>
                  <a:lnTo>
                    <a:pt x="965" y="203"/>
                  </a:lnTo>
                  <a:cubicBezTo>
                    <a:pt x="988" y="263"/>
                    <a:pt x="1048" y="275"/>
                    <a:pt x="1107" y="275"/>
                  </a:cubicBezTo>
                  <a:cubicBezTo>
                    <a:pt x="1199" y="275"/>
                    <a:pt x="1295" y="308"/>
                    <a:pt x="1385" y="308"/>
                  </a:cubicBezTo>
                  <a:cubicBezTo>
                    <a:pt x="1447" y="308"/>
                    <a:pt x="1506" y="292"/>
                    <a:pt x="1560" y="239"/>
                  </a:cubicBezTo>
                  <a:cubicBezTo>
                    <a:pt x="1572" y="203"/>
                    <a:pt x="1584" y="191"/>
                    <a:pt x="1607" y="180"/>
                  </a:cubicBezTo>
                  <a:lnTo>
                    <a:pt x="1619" y="120"/>
                  </a:lnTo>
                  <a:lnTo>
                    <a:pt x="1572" y="72"/>
                  </a:lnTo>
                  <a:cubicBezTo>
                    <a:pt x="1506" y="19"/>
                    <a:pt x="1441" y="1"/>
                    <a:pt x="137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89" name="Google Shape;5489;p32"/>
            <p:cNvSpPr/>
            <p:nvPr/>
          </p:nvSpPr>
          <p:spPr>
            <a:xfrm>
              <a:off x="6042700" y="3341850"/>
              <a:ext cx="50625" cy="13600"/>
            </a:xfrm>
            <a:custGeom>
              <a:avLst/>
              <a:gdLst/>
              <a:ahLst/>
              <a:cxnLst/>
              <a:rect l="l" t="t" r="r" b="b"/>
              <a:pathLst>
                <a:path w="2025" h="544" extrusionOk="0">
                  <a:moveTo>
                    <a:pt x="1463" y="1"/>
                  </a:moveTo>
                  <a:cubicBezTo>
                    <a:pt x="1236" y="1"/>
                    <a:pt x="1003" y="97"/>
                    <a:pt x="775" y="146"/>
                  </a:cubicBezTo>
                  <a:cubicBezTo>
                    <a:pt x="751" y="146"/>
                    <a:pt x="703" y="146"/>
                    <a:pt x="679" y="134"/>
                  </a:cubicBezTo>
                  <a:cubicBezTo>
                    <a:pt x="584" y="193"/>
                    <a:pt x="465" y="181"/>
                    <a:pt x="382" y="241"/>
                  </a:cubicBezTo>
                  <a:cubicBezTo>
                    <a:pt x="287" y="265"/>
                    <a:pt x="179" y="277"/>
                    <a:pt x="96" y="301"/>
                  </a:cubicBezTo>
                  <a:cubicBezTo>
                    <a:pt x="1" y="372"/>
                    <a:pt x="25" y="455"/>
                    <a:pt x="96" y="539"/>
                  </a:cubicBezTo>
                  <a:cubicBezTo>
                    <a:pt x="136" y="539"/>
                    <a:pt x="170" y="544"/>
                    <a:pt x="199" y="544"/>
                  </a:cubicBezTo>
                  <a:cubicBezTo>
                    <a:pt x="214" y="544"/>
                    <a:pt x="227" y="543"/>
                    <a:pt x="239" y="539"/>
                  </a:cubicBezTo>
                  <a:cubicBezTo>
                    <a:pt x="363" y="405"/>
                    <a:pt x="496" y="396"/>
                    <a:pt x="637" y="396"/>
                  </a:cubicBezTo>
                  <a:cubicBezTo>
                    <a:pt x="659" y="396"/>
                    <a:pt x="681" y="396"/>
                    <a:pt x="703" y="396"/>
                  </a:cubicBezTo>
                  <a:cubicBezTo>
                    <a:pt x="1132" y="396"/>
                    <a:pt x="1549" y="384"/>
                    <a:pt x="1989" y="384"/>
                  </a:cubicBezTo>
                  <a:cubicBezTo>
                    <a:pt x="2025" y="312"/>
                    <a:pt x="2025" y="253"/>
                    <a:pt x="1942" y="205"/>
                  </a:cubicBezTo>
                  <a:cubicBezTo>
                    <a:pt x="1787" y="51"/>
                    <a:pt x="1626" y="1"/>
                    <a:pt x="146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90" name="Google Shape;5490;p32"/>
            <p:cNvSpPr/>
            <p:nvPr/>
          </p:nvSpPr>
          <p:spPr>
            <a:xfrm>
              <a:off x="5768875" y="3393425"/>
              <a:ext cx="41375" cy="11900"/>
            </a:xfrm>
            <a:custGeom>
              <a:avLst/>
              <a:gdLst/>
              <a:ahLst/>
              <a:cxnLst/>
              <a:rect l="l" t="t" r="r" b="b"/>
              <a:pathLst>
                <a:path w="1655" h="476" extrusionOk="0">
                  <a:moveTo>
                    <a:pt x="631" y="1"/>
                  </a:moveTo>
                  <a:cubicBezTo>
                    <a:pt x="568" y="1"/>
                    <a:pt x="504" y="16"/>
                    <a:pt x="441" y="59"/>
                  </a:cubicBezTo>
                  <a:lnTo>
                    <a:pt x="286" y="59"/>
                  </a:lnTo>
                  <a:cubicBezTo>
                    <a:pt x="260" y="34"/>
                    <a:pt x="238" y="22"/>
                    <a:pt x="216" y="22"/>
                  </a:cubicBezTo>
                  <a:cubicBezTo>
                    <a:pt x="196" y="22"/>
                    <a:pt x="177" y="31"/>
                    <a:pt x="155" y="47"/>
                  </a:cubicBezTo>
                  <a:cubicBezTo>
                    <a:pt x="95" y="95"/>
                    <a:pt x="48" y="154"/>
                    <a:pt x="0" y="214"/>
                  </a:cubicBezTo>
                  <a:cubicBezTo>
                    <a:pt x="119" y="345"/>
                    <a:pt x="333" y="214"/>
                    <a:pt x="441" y="357"/>
                  </a:cubicBezTo>
                  <a:cubicBezTo>
                    <a:pt x="714" y="357"/>
                    <a:pt x="1000" y="393"/>
                    <a:pt x="1274" y="476"/>
                  </a:cubicBezTo>
                  <a:cubicBezTo>
                    <a:pt x="1357" y="404"/>
                    <a:pt x="1512" y="452"/>
                    <a:pt x="1584" y="333"/>
                  </a:cubicBezTo>
                  <a:cubicBezTo>
                    <a:pt x="1584" y="285"/>
                    <a:pt x="1595" y="238"/>
                    <a:pt x="1595" y="202"/>
                  </a:cubicBezTo>
                  <a:cubicBezTo>
                    <a:pt x="1655" y="143"/>
                    <a:pt x="1643" y="95"/>
                    <a:pt x="1548" y="83"/>
                  </a:cubicBezTo>
                  <a:cubicBezTo>
                    <a:pt x="1476" y="59"/>
                    <a:pt x="1393" y="59"/>
                    <a:pt x="1298" y="59"/>
                  </a:cubicBezTo>
                  <a:cubicBezTo>
                    <a:pt x="1255" y="108"/>
                    <a:pt x="1206" y="135"/>
                    <a:pt x="1155" y="135"/>
                  </a:cubicBezTo>
                  <a:cubicBezTo>
                    <a:pt x="1107" y="135"/>
                    <a:pt x="1058" y="111"/>
                    <a:pt x="1012" y="59"/>
                  </a:cubicBezTo>
                  <a:cubicBezTo>
                    <a:pt x="885" y="59"/>
                    <a:pt x="758" y="1"/>
                    <a:pt x="63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91" name="Google Shape;5491;p32"/>
            <p:cNvSpPr/>
            <p:nvPr/>
          </p:nvSpPr>
          <p:spPr>
            <a:xfrm>
              <a:off x="5546800" y="3369350"/>
              <a:ext cx="36050" cy="7725"/>
            </a:xfrm>
            <a:custGeom>
              <a:avLst/>
              <a:gdLst/>
              <a:ahLst/>
              <a:cxnLst/>
              <a:rect l="l" t="t" r="r" b="b"/>
              <a:pathLst>
                <a:path w="1442" h="309" extrusionOk="0">
                  <a:moveTo>
                    <a:pt x="302" y="0"/>
                  </a:moveTo>
                  <a:cubicBezTo>
                    <a:pt x="204" y="0"/>
                    <a:pt x="104" y="10"/>
                    <a:pt x="1" y="34"/>
                  </a:cubicBezTo>
                  <a:lnTo>
                    <a:pt x="1" y="284"/>
                  </a:lnTo>
                  <a:cubicBezTo>
                    <a:pt x="218" y="295"/>
                    <a:pt x="435" y="308"/>
                    <a:pt x="654" y="308"/>
                  </a:cubicBezTo>
                  <a:cubicBezTo>
                    <a:pt x="914" y="308"/>
                    <a:pt x="1176" y="289"/>
                    <a:pt x="1442" y="224"/>
                  </a:cubicBezTo>
                  <a:cubicBezTo>
                    <a:pt x="1052" y="158"/>
                    <a:pt x="692" y="0"/>
                    <a:pt x="30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92" name="Google Shape;5492;p32"/>
            <p:cNvSpPr/>
            <p:nvPr/>
          </p:nvSpPr>
          <p:spPr>
            <a:xfrm>
              <a:off x="6015925" y="3345575"/>
              <a:ext cx="29475" cy="9750"/>
            </a:xfrm>
            <a:custGeom>
              <a:avLst/>
              <a:gdLst/>
              <a:ahLst/>
              <a:cxnLst/>
              <a:rect l="l" t="t" r="r" b="b"/>
              <a:pathLst>
                <a:path w="1179" h="390" extrusionOk="0">
                  <a:moveTo>
                    <a:pt x="316" y="0"/>
                  </a:moveTo>
                  <a:cubicBezTo>
                    <a:pt x="213" y="0"/>
                    <a:pt x="108" y="24"/>
                    <a:pt x="0" y="92"/>
                  </a:cubicBezTo>
                  <a:cubicBezTo>
                    <a:pt x="226" y="104"/>
                    <a:pt x="286" y="187"/>
                    <a:pt x="167" y="390"/>
                  </a:cubicBezTo>
                  <a:cubicBezTo>
                    <a:pt x="512" y="366"/>
                    <a:pt x="834" y="366"/>
                    <a:pt x="1179" y="366"/>
                  </a:cubicBezTo>
                  <a:lnTo>
                    <a:pt x="1179" y="128"/>
                  </a:lnTo>
                  <a:cubicBezTo>
                    <a:pt x="1136" y="138"/>
                    <a:pt x="1093" y="143"/>
                    <a:pt x="1050" y="143"/>
                  </a:cubicBezTo>
                  <a:cubicBezTo>
                    <a:pt x="810" y="143"/>
                    <a:pt x="569" y="0"/>
                    <a:pt x="31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93" name="Google Shape;5493;p32"/>
            <p:cNvSpPr/>
            <p:nvPr/>
          </p:nvSpPr>
          <p:spPr>
            <a:xfrm>
              <a:off x="5904300" y="3347925"/>
              <a:ext cx="60450" cy="3825"/>
            </a:xfrm>
            <a:custGeom>
              <a:avLst/>
              <a:gdLst/>
              <a:ahLst/>
              <a:cxnLst/>
              <a:rect l="l" t="t" r="r" b="b"/>
              <a:pathLst>
                <a:path w="2418" h="153" extrusionOk="0">
                  <a:moveTo>
                    <a:pt x="578" y="1"/>
                  </a:moveTo>
                  <a:cubicBezTo>
                    <a:pt x="384" y="1"/>
                    <a:pt x="191" y="26"/>
                    <a:pt x="0" y="129"/>
                  </a:cubicBezTo>
                  <a:cubicBezTo>
                    <a:pt x="774" y="141"/>
                    <a:pt x="1572" y="141"/>
                    <a:pt x="2346" y="153"/>
                  </a:cubicBezTo>
                  <a:cubicBezTo>
                    <a:pt x="2417" y="129"/>
                    <a:pt x="2417" y="81"/>
                    <a:pt x="2346" y="34"/>
                  </a:cubicBezTo>
                  <a:cubicBezTo>
                    <a:pt x="2013" y="22"/>
                    <a:pt x="1667" y="22"/>
                    <a:pt x="1346" y="10"/>
                  </a:cubicBezTo>
                  <a:cubicBezTo>
                    <a:pt x="1273" y="19"/>
                    <a:pt x="1201" y="23"/>
                    <a:pt x="1128" y="23"/>
                  </a:cubicBezTo>
                  <a:cubicBezTo>
                    <a:pt x="944" y="23"/>
                    <a:pt x="761" y="1"/>
                    <a:pt x="57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94" name="Google Shape;5494;p32"/>
            <p:cNvSpPr/>
            <p:nvPr/>
          </p:nvSpPr>
          <p:spPr>
            <a:xfrm>
              <a:off x="5771250" y="3416325"/>
              <a:ext cx="34250" cy="15625"/>
            </a:xfrm>
            <a:custGeom>
              <a:avLst/>
              <a:gdLst/>
              <a:ahLst/>
              <a:cxnLst/>
              <a:rect l="l" t="t" r="r" b="b"/>
              <a:pathLst>
                <a:path w="1370" h="625" extrusionOk="0">
                  <a:moveTo>
                    <a:pt x="1060" y="0"/>
                  </a:moveTo>
                  <a:cubicBezTo>
                    <a:pt x="977" y="84"/>
                    <a:pt x="846" y="60"/>
                    <a:pt x="738" y="84"/>
                  </a:cubicBezTo>
                  <a:cubicBezTo>
                    <a:pt x="674" y="116"/>
                    <a:pt x="607" y="129"/>
                    <a:pt x="540" y="129"/>
                  </a:cubicBezTo>
                  <a:cubicBezTo>
                    <a:pt x="458" y="129"/>
                    <a:pt x="376" y="110"/>
                    <a:pt x="298" y="84"/>
                  </a:cubicBezTo>
                  <a:cubicBezTo>
                    <a:pt x="238" y="84"/>
                    <a:pt x="179" y="96"/>
                    <a:pt x="119" y="143"/>
                  </a:cubicBezTo>
                  <a:cubicBezTo>
                    <a:pt x="48" y="239"/>
                    <a:pt x="0" y="322"/>
                    <a:pt x="48" y="441"/>
                  </a:cubicBezTo>
                  <a:cubicBezTo>
                    <a:pt x="107" y="489"/>
                    <a:pt x="167" y="536"/>
                    <a:pt x="238" y="560"/>
                  </a:cubicBezTo>
                  <a:cubicBezTo>
                    <a:pt x="420" y="583"/>
                    <a:pt x="607" y="624"/>
                    <a:pt x="790" y="624"/>
                  </a:cubicBezTo>
                  <a:cubicBezTo>
                    <a:pt x="992" y="624"/>
                    <a:pt x="1189" y="574"/>
                    <a:pt x="1370" y="393"/>
                  </a:cubicBezTo>
                  <a:cubicBezTo>
                    <a:pt x="1370" y="310"/>
                    <a:pt x="1358" y="215"/>
                    <a:pt x="1358" y="131"/>
                  </a:cubicBezTo>
                  <a:cubicBezTo>
                    <a:pt x="1334" y="60"/>
                    <a:pt x="1250" y="60"/>
                    <a:pt x="1191" y="0"/>
                  </a:cubicBezTo>
                  <a:cubicBezTo>
                    <a:pt x="1167" y="6"/>
                    <a:pt x="1143" y="9"/>
                    <a:pt x="1121" y="9"/>
                  </a:cubicBezTo>
                  <a:cubicBezTo>
                    <a:pt x="1099" y="9"/>
                    <a:pt x="1078" y="6"/>
                    <a:pt x="106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95" name="Google Shape;5495;p32"/>
            <p:cNvSpPr/>
            <p:nvPr/>
          </p:nvSpPr>
          <p:spPr>
            <a:xfrm>
              <a:off x="6219525" y="3419600"/>
              <a:ext cx="29475" cy="12925"/>
            </a:xfrm>
            <a:custGeom>
              <a:avLst/>
              <a:gdLst/>
              <a:ahLst/>
              <a:cxnLst/>
              <a:rect l="l" t="t" r="r" b="b"/>
              <a:pathLst>
                <a:path w="1179" h="517" extrusionOk="0">
                  <a:moveTo>
                    <a:pt x="512" y="0"/>
                  </a:moveTo>
                  <a:cubicBezTo>
                    <a:pt x="357" y="12"/>
                    <a:pt x="214" y="12"/>
                    <a:pt x="60" y="24"/>
                  </a:cubicBezTo>
                  <a:cubicBezTo>
                    <a:pt x="0" y="119"/>
                    <a:pt x="0" y="203"/>
                    <a:pt x="72" y="298"/>
                  </a:cubicBezTo>
                  <a:cubicBezTo>
                    <a:pt x="226" y="322"/>
                    <a:pt x="405" y="298"/>
                    <a:pt x="512" y="441"/>
                  </a:cubicBezTo>
                  <a:cubicBezTo>
                    <a:pt x="579" y="490"/>
                    <a:pt x="650" y="517"/>
                    <a:pt x="724" y="517"/>
                  </a:cubicBezTo>
                  <a:cubicBezTo>
                    <a:pt x="793" y="517"/>
                    <a:pt x="866" y="493"/>
                    <a:pt x="941" y="441"/>
                  </a:cubicBezTo>
                  <a:cubicBezTo>
                    <a:pt x="988" y="381"/>
                    <a:pt x="1024" y="346"/>
                    <a:pt x="1072" y="298"/>
                  </a:cubicBezTo>
                  <a:cubicBezTo>
                    <a:pt x="1179" y="119"/>
                    <a:pt x="1012" y="84"/>
                    <a:pt x="929" y="12"/>
                  </a:cubicBezTo>
                  <a:cubicBezTo>
                    <a:pt x="917" y="16"/>
                    <a:pt x="904" y="18"/>
                    <a:pt x="890" y="18"/>
                  </a:cubicBezTo>
                  <a:cubicBezTo>
                    <a:pt x="863" y="18"/>
                    <a:pt x="834" y="12"/>
                    <a:pt x="810" y="12"/>
                  </a:cubicBezTo>
                  <a:lnTo>
                    <a:pt x="750" y="48"/>
                  </a:lnTo>
                  <a:cubicBezTo>
                    <a:pt x="741" y="51"/>
                    <a:pt x="732" y="53"/>
                    <a:pt x="722" y="53"/>
                  </a:cubicBezTo>
                  <a:cubicBezTo>
                    <a:pt x="692" y="53"/>
                    <a:pt x="661" y="39"/>
                    <a:pt x="643" y="12"/>
                  </a:cubicBezTo>
                  <a:cubicBezTo>
                    <a:pt x="629" y="16"/>
                    <a:pt x="615" y="17"/>
                    <a:pt x="601" y="17"/>
                  </a:cubicBezTo>
                  <a:cubicBezTo>
                    <a:pt x="569" y="17"/>
                    <a:pt x="537" y="9"/>
                    <a:pt x="51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96" name="Google Shape;5496;p32"/>
            <p:cNvSpPr/>
            <p:nvPr/>
          </p:nvSpPr>
          <p:spPr>
            <a:xfrm>
              <a:off x="5586400" y="3400100"/>
              <a:ext cx="30675" cy="9100"/>
            </a:xfrm>
            <a:custGeom>
              <a:avLst/>
              <a:gdLst/>
              <a:ahLst/>
              <a:cxnLst/>
              <a:rect l="l" t="t" r="r" b="b"/>
              <a:pathLst>
                <a:path w="1227" h="364" extrusionOk="0">
                  <a:moveTo>
                    <a:pt x="337" y="0"/>
                  </a:moveTo>
                  <a:cubicBezTo>
                    <a:pt x="224" y="0"/>
                    <a:pt x="112" y="23"/>
                    <a:pt x="1" y="90"/>
                  </a:cubicBezTo>
                  <a:cubicBezTo>
                    <a:pt x="36" y="185"/>
                    <a:pt x="96" y="268"/>
                    <a:pt x="143" y="364"/>
                  </a:cubicBezTo>
                  <a:cubicBezTo>
                    <a:pt x="477" y="364"/>
                    <a:pt x="798" y="352"/>
                    <a:pt x="1132" y="328"/>
                  </a:cubicBezTo>
                  <a:cubicBezTo>
                    <a:pt x="1227" y="257"/>
                    <a:pt x="1227" y="173"/>
                    <a:pt x="1155" y="66"/>
                  </a:cubicBezTo>
                  <a:cubicBezTo>
                    <a:pt x="1024" y="66"/>
                    <a:pt x="870" y="54"/>
                    <a:pt x="727" y="54"/>
                  </a:cubicBezTo>
                  <a:cubicBezTo>
                    <a:pt x="594" y="29"/>
                    <a:pt x="465" y="0"/>
                    <a:pt x="33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97" name="Google Shape;5497;p32"/>
            <p:cNvSpPr/>
            <p:nvPr/>
          </p:nvSpPr>
          <p:spPr>
            <a:xfrm>
              <a:off x="5643550" y="3421900"/>
              <a:ext cx="31075" cy="13200"/>
            </a:xfrm>
            <a:custGeom>
              <a:avLst/>
              <a:gdLst/>
              <a:ahLst/>
              <a:cxnLst/>
              <a:rect l="l" t="t" r="r" b="b"/>
              <a:pathLst>
                <a:path w="1243" h="528" extrusionOk="0">
                  <a:moveTo>
                    <a:pt x="500" y="0"/>
                  </a:moveTo>
                  <a:cubicBezTo>
                    <a:pt x="432" y="0"/>
                    <a:pt x="365" y="10"/>
                    <a:pt x="298" y="39"/>
                  </a:cubicBezTo>
                  <a:cubicBezTo>
                    <a:pt x="239" y="51"/>
                    <a:pt x="191" y="51"/>
                    <a:pt x="155" y="51"/>
                  </a:cubicBezTo>
                  <a:cubicBezTo>
                    <a:pt x="120" y="170"/>
                    <a:pt x="1" y="325"/>
                    <a:pt x="251" y="337"/>
                  </a:cubicBezTo>
                  <a:cubicBezTo>
                    <a:pt x="271" y="338"/>
                    <a:pt x="291" y="339"/>
                    <a:pt x="312" y="339"/>
                  </a:cubicBezTo>
                  <a:cubicBezTo>
                    <a:pt x="349" y="339"/>
                    <a:pt x="386" y="337"/>
                    <a:pt x="423" y="337"/>
                  </a:cubicBezTo>
                  <a:cubicBezTo>
                    <a:pt x="548" y="337"/>
                    <a:pt x="669" y="353"/>
                    <a:pt x="751" y="492"/>
                  </a:cubicBezTo>
                  <a:cubicBezTo>
                    <a:pt x="765" y="486"/>
                    <a:pt x="783" y="484"/>
                    <a:pt x="802" y="484"/>
                  </a:cubicBezTo>
                  <a:cubicBezTo>
                    <a:pt x="884" y="484"/>
                    <a:pt x="997" y="528"/>
                    <a:pt x="1083" y="528"/>
                  </a:cubicBezTo>
                  <a:cubicBezTo>
                    <a:pt x="1182" y="528"/>
                    <a:pt x="1243" y="467"/>
                    <a:pt x="1167" y="206"/>
                  </a:cubicBezTo>
                  <a:lnTo>
                    <a:pt x="1167" y="75"/>
                  </a:lnTo>
                  <a:cubicBezTo>
                    <a:pt x="1101" y="82"/>
                    <a:pt x="1034" y="140"/>
                    <a:pt x="973" y="140"/>
                  </a:cubicBezTo>
                  <a:cubicBezTo>
                    <a:pt x="936" y="140"/>
                    <a:pt x="901" y="119"/>
                    <a:pt x="870" y="51"/>
                  </a:cubicBezTo>
                  <a:cubicBezTo>
                    <a:pt x="753" y="36"/>
                    <a:pt x="627" y="0"/>
                    <a:pt x="50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98" name="Google Shape;5498;p32"/>
            <p:cNvSpPr/>
            <p:nvPr/>
          </p:nvSpPr>
          <p:spPr>
            <a:xfrm>
              <a:off x="6019800" y="3318700"/>
              <a:ext cx="33950" cy="10600"/>
            </a:xfrm>
            <a:custGeom>
              <a:avLst/>
              <a:gdLst/>
              <a:ahLst/>
              <a:cxnLst/>
              <a:rect l="l" t="t" r="r" b="b"/>
              <a:pathLst>
                <a:path w="1358" h="424" extrusionOk="0">
                  <a:moveTo>
                    <a:pt x="881" y="36"/>
                  </a:moveTo>
                  <a:cubicBezTo>
                    <a:pt x="702" y="36"/>
                    <a:pt x="500" y="48"/>
                    <a:pt x="310" y="48"/>
                  </a:cubicBezTo>
                  <a:cubicBezTo>
                    <a:pt x="250" y="95"/>
                    <a:pt x="202" y="131"/>
                    <a:pt x="143" y="167"/>
                  </a:cubicBezTo>
                  <a:cubicBezTo>
                    <a:pt x="83" y="191"/>
                    <a:pt x="0" y="191"/>
                    <a:pt x="12" y="274"/>
                  </a:cubicBezTo>
                  <a:cubicBezTo>
                    <a:pt x="24" y="298"/>
                    <a:pt x="131" y="310"/>
                    <a:pt x="191" y="345"/>
                  </a:cubicBezTo>
                  <a:cubicBezTo>
                    <a:pt x="294" y="404"/>
                    <a:pt x="399" y="423"/>
                    <a:pt x="505" y="423"/>
                  </a:cubicBezTo>
                  <a:cubicBezTo>
                    <a:pt x="699" y="423"/>
                    <a:pt x="896" y="359"/>
                    <a:pt x="1083" y="359"/>
                  </a:cubicBezTo>
                  <a:cubicBezTo>
                    <a:pt x="1123" y="359"/>
                    <a:pt x="1163" y="362"/>
                    <a:pt x="1203" y="369"/>
                  </a:cubicBezTo>
                  <a:cubicBezTo>
                    <a:pt x="1298" y="357"/>
                    <a:pt x="1334" y="310"/>
                    <a:pt x="1357" y="226"/>
                  </a:cubicBezTo>
                  <a:cubicBezTo>
                    <a:pt x="1262" y="0"/>
                    <a:pt x="1012" y="179"/>
                    <a:pt x="881" y="36"/>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99" name="Google Shape;5499;p32"/>
            <p:cNvSpPr/>
            <p:nvPr/>
          </p:nvSpPr>
          <p:spPr>
            <a:xfrm>
              <a:off x="6209100" y="3380600"/>
              <a:ext cx="35750" cy="9550"/>
            </a:xfrm>
            <a:custGeom>
              <a:avLst/>
              <a:gdLst/>
              <a:ahLst/>
              <a:cxnLst/>
              <a:rect l="l" t="t" r="r" b="b"/>
              <a:pathLst>
                <a:path w="1430" h="382" extrusionOk="0">
                  <a:moveTo>
                    <a:pt x="489" y="1"/>
                  </a:moveTo>
                  <a:cubicBezTo>
                    <a:pt x="334" y="13"/>
                    <a:pt x="167" y="1"/>
                    <a:pt x="36" y="120"/>
                  </a:cubicBezTo>
                  <a:cubicBezTo>
                    <a:pt x="0" y="179"/>
                    <a:pt x="12" y="239"/>
                    <a:pt x="60" y="275"/>
                  </a:cubicBezTo>
                  <a:cubicBezTo>
                    <a:pt x="512" y="298"/>
                    <a:pt x="953" y="251"/>
                    <a:pt x="1429" y="382"/>
                  </a:cubicBezTo>
                  <a:cubicBezTo>
                    <a:pt x="1316" y="148"/>
                    <a:pt x="1193" y="43"/>
                    <a:pt x="1049" y="43"/>
                  </a:cubicBezTo>
                  <a:cubicBezTo>
                    <a:pt x="965" y="43"/>
                    <a:pt x="875" y="78"/>
                    <a:pt x="774" y="144"/>
                  </a:cubicBezTo>
                  <a:lnTo>
                    <a:pt x="643" y="13"/>
                  </a:lnTo>
                  <a:cubicBezTo>
                    <a:pt x="584" y="1"/>
                    <a:pt x="536" y="1"/>
                    <a:pt x="48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00" name="Google Shape;5500;p32"/>
            <p:cNvSpPr/>
            <p:nvPr/>
          </p:nvSpPr>
          <p:spPr>
            <a:xfrm>
              <a:off x="5941500" y="3278325"/>
              <a:ext cx="26825" cy="20125"/>
            </a:xfrm>
            <a:custGeom>
              <a:avLst/>
              <a:gdLst/>
              <a:ahLst/>
              <a:cxnLst/>
              <a:rect l="l" t="t" r="r" b="b"/>
              <a:pathLst>
                <a:path w="1073" h="805" extrusionOk="0">
                  <a:moveTo>
                    <a:pt x="525" y="0"/>
                  </a:moveTo>
                  <a:cubicBezTo>
                    <a:pt x="502" y="0"/>
                    <a:pt x="478" y="3"/>
                    <a:pt x="453" y="8"/>
                  </a:cubicBezTo>
                  <a:cubicBezTo>
                    <a:pt x="405" y="44"/>
                    <a:pt x="358" y="79"/>
                    <a:pt x="346" y="139"/>
                  </a:cubicBezTo>
                  <a:cubicBezTo>
                    <a:pt x="310" y="258"/>
                    <a:pt x="310" y="377"/>
                    <a:pt x="382" y="484"/>
                  </a:cubicBezTo>
                  <a:cubicBezTo>
                    <a:pt x="405" y="520"/>
                    <a:pt x="441" y="556"/>
                    <a:pt x="441" y="603"/>
                  </a:cubicBezTo>
                  <a:cubicBezTo>
                    <a:pt x="394" y="591"/>
                    <a:pt x="358" y="544"/>
                    <a:pt x="322" y="532"/>
                  </a:cubicBezTo>
                  <a:cubicBezTo>
                    <a:pt x="304" y="530"/>
                    <a:pt x="286" y="529"/>
                    <a:pt x="268" y="529"/>
                  </a:cubicBezTo>
                  <a:cubicBezTo>
                    <a:pt x="168" y="529"/>
                    <a:pt x="71" y="560"/>
                    <a:pt x="1" y="651"/>
                  </a:cubicBezTo>
                  <a:lnTo>
                    <a:pt x="1" y="770"/>
                  </a:lnTo>
                  <a:cubicBezTo>
                    <a:pt x="158" y="792"/>
                    <a:pt x="318" y="804"/>
                    <a:pt x="478" y="804"/>
                  </a:cubicBezTo>
                  <a:cubicBezTo>
                    <a:pt x="657" y="804"/>
                    <a:pt x="837" y="789"/>
                    <a:pt x="1013" y="758"/>
                  </a:cubicBezTo>
                  <a:cubicBezTo>
                    <a:pt x="1060" y="710"/>
                    <a:pt x="1072" y="663"/>
                    <a:pt x="1060" y="603"/>
                  </a:cubicBezTo>
                  <a:cubicBezTo>
                    <a:pt x="1048" y="579"/>
                    <a:pt x="1025" y="556"/>
                    <a:pt x="1013" y="532"/>
                  </a:cubicBezTo>
                  <a:cubicBezTo>
                    <a:pt x="941" y="460"/>
                    <a:pt x="882" y="365"/>
                    <a:pt x="834" y="258"/>
                  </a:cubicBezTo>
                  <a:lnTo>
                    <a:pt x="751" y="127"/>
                  </a:lnTo>
                  <a:cubicBezTo>
                    <a:pt x="703" y="79"/>
                    <a:pt x="656" y="55"/>
                    <a:pt x="608" y="20"/>
                  </a:cubicBezTo>
                  <a:cubicBezTo>
                    <a:pt x="587" y="6"/>
                    <a:pt x="558" y="0"/>
                    <a:pt x="52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01" name="Google Shape;5501;p32"/>
            <p:cNvSpPr/>
            <p:nvPr/>
          </p:nvSpPr>
          <p:spPr>
            <a:xfrm>
              <a:off x="5739700" y="3414175"/>
              <a:ext cx="30375" cy="13750"/>
            </a:xfrm>
            <a:custGeom>
              <a:avLst/>
              <a:gdLst/>
              <a:ahLst/>
              <a:cxnLst/>
              <a:rect l="l" t="t" r="r" b="b"/>
              <a:pathLst>
                <a:path w="1215" h="550" extrusionOk="0">
                  <a:moveTo>
                    <a:pt x="733" y="1"/>
                  </a:moveTo>
                  <a:cubicBezTo>
                    <a:pt x="601" y="1"/>
                    <a:pt x="461" y="33"/>
                    <a:pt x="322" y="63"/>
                  </a:cubicBezTo>
                  <a:cubicBezTo>
                    <a:pt x="238" y="86"/>
                    <a:pt x="143" y="86"/>
                    <a:pt x="60" y="98"/>
                  </a:cubicBezTo>
                  <a:lnTo>
                    <a:pt x="0" y="122"/>
                  </a:lnTo>
                  <a:lnTo>
                    <a:pt x="0" y="182"/>
                  </a:lnTo>
                  <a:lnTo>
                    <a:pt x="60" y="241"/>
                  </a:lnTo>
                  <a:cubicBezTo>
                    <a:pt x="119" y="289"/>
                    <a:pt x="215" y="289"/>
                    <a:pt x="274" y="348"/>
                  </a:cubicBezTo>
                  <a:lnTo>
                    <a:pt x="322" y="384"/>
                  </a:lnTo>
                  <a:cubicBezTo>
                    <a:pt x="480" y="486"/>
                    <a:pt x="633" y="550"/>
                    <a:pt x="776" y="550"/>
                  </a:cubicBezTo>
                  <a:cubicBezTo>
                    <a:pt x="935" y="550"/>
                    <a:pt x="1083" y="471"/>
                    <a:pt x="1215" y="277"/>
                  </a:cubicBezTo>
                  <a:cubicBezTo>
                    <a:pt x="1083" y="62"/>
                    <a:pt x="915" y="1"/>
                    <a:pt x="73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02" name="Google Shape;5502;p32"/>
            <p:cNvSpPr/>
            <p:nvPr/>
          </p:nvSpPr>
          <p:spPr>
            <a:xfrm>
              <a:off x="5478350" y="3341800"/>
              <a:ext cx="14025" cy="28325"/>
            </a:xfrm>
            <a:custGeom>
              <a:avLst/>
              <a:gdLst/>
              <a:ahLst/>
              <a:cxnLst/>
              <a:rect l="l" t="t" r="r" b="b"/>
              <a:pathLst>
                <a:path w="561" h="1133" extrusionOk="0">
                  <a:moveTo>
                    <a:pt x="331" y="1"/>
                  </a:moveTo>
                  <a:cubicBezTo>
                    <a:pt x="285" y="1"/>
                    <a:pt x="244" y="41"/>
                    <a:pt x="215" y="172"/>
                  </a:cubicBezTo>
                  <a:cubicBezTo>
                    <a:pt x="179" y="398"/>
                    <a:pt x="72" y="612"/>
                    <a:pt x="1" y="826"/>
                  </a:cubicBezTo>
                  <a:cubicBezTo>
                    <a:pt x="61" y="928"/>
                    <a:pt x="36" y="1133"/>
                    <a:pt x="203" y="1133"/>
                  </a:cubicBezTo>
                  <a:cubicBezTo>
                    <a:pt x="232" y="1133"/>
                    <a:pt x="268" y="1126"/>
                    <a:pt x="310" y="1112"/>
                  </a:cubicBezTo>
                  <a:cubicBezTo>
                    <a:pt x="417" y="934"/>
                    <a:pt x="262" y="695"/>
                    <a:pt x="429" y="529"/>
                  </a:cubicBezTo>
                  <a:lnTo>
                    <a:pt x="465" y="493"/>
                  </a:lnTo>
                  <a:lnTo>
                    <a:pt x="465" y="445"/>
                  </a:lnTo>
                  <a:cubicBezTo>
                    <a:pt x="477" y="374"/>
                    <a:pt x="524" y="314"/>
                    <a:pt x="560" y="255"/>
                  </a:cubicBezTo>
                  <a:cubicBezTo>
                    <a:pt x="560" y="207"/>
                    <a:pt x="548" y="148"/>
                    <a:pt x="548" y="100"/>
                  </a:cubicBezTo>
                  <a:cubicBezTo>
                    <a:pt x="478" y="86"/>
                    <a:pt x="399" y="1"/>
                    <a:pt x="33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03" name="Google Shape;5503;p32"/>
            <p:cNvSpPr/>
            <p:nvPr/>
          </p:nvSpPr>
          <p:spPr>
            <a:xfrm>
              <a:off x="6194800" y="3375650"/>
              <a:ext cx="26525" cy="10225"/>
            </a:xfrm>
            <a:custGeom>
              <a:avLst/>
              <a:gdLst/>
              <a:ahLst/>
              <a:cxnLst/>
              <a:rect l="l" t="t" r="r" b="b"/>
              <a:pathLst>
                <a:path w="1061" h="409" extrusionOk="0">
                  <a:moveTo>
                    <a:pt x="466" y="1"/>
                  </a:moveTo>
                  <a:cubicBezTo>
                    <a:pt x="419" y="1"/>
                    <a:pt x="374" y="16"/>
                    <a:pt x="334" y="44"/>
                  </a:cubicBezTo>
                  <a:lnTo>
                    <a:pt x="168" y="44"/>
                  </a:lnTo>
                  <a:cubicBezTo>
                    <a:pt x="168" y="32"/>
                    <a:pt x="156" y="20"/>
                    <a:pt x="108" y="20"/>
                  </a:cubicBezTo>
                  <a:cubicBezTo>
                    <a:pt x="84" y="20"/>
                    <a:pt x="37" y="32"/>
                    <a:pt x="1" y="80"/>
                  </a:cubicBezTo>
                  <a:cubicBezTo>
                    <a:pt x="1" y="234"/>
                    <a:pt x="84" y="342"/>
                    <a:pt x="215" y="401"/>
                  </a:cubicBezTo>
                  <a:cubicBezTo>
                    <a:pt x="276" y="401"/>
                    <a:pt x="341" y="409"/>
                    <a:pt x="406" y="409"/>
                  </a:cubicBezTo>
                  <a:cubicBezTo>
                    <a:pt x="481" y="409"/>
                    <a:pt x="556" y="398"/>
                    <a:pt x="620" y="353"/>
                  </a:cubicBezTo>
                  <a:cubicBezTo>
                    <a:pt x="775" y="342"/>
                    <a:pt x="965" y="377"/>
                    <a:pt x="1061" y="199"/>
                  </a:cubicBezTo>
                  <a:lnTo>
                    <a:pt x="1049" y="175"/>
                  </a:lnTo>
                  <a:cubicBezTo>
                    <a:pt x="989" y="151"/>
                    <a:pt x="941" y="103"/>
                    <a:pt x="906" y="56"/>
                  </a:cubicBezTo>
                  <a:lnTo>
                    <a:pt x="620" y="56"/>
                  </a:lnTo>
                  <a:cubicBezTo>
                    <a:pt x="570" y="18"/>
                    <a:pt x="517" y="1"/>
                    <a:pt x="46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04" name="Google Shape;5504;p32"/>
            <p:cNvSpPr/>
            <p:nvPr/>
          </p:nvSpPr>
          <p:spPr>
            <a:xfrm>
              <a:off x="5531325" y="3297850"/>
              <a:ext cx="34550" cy="6475"/>
            </a:xfrm>
            <a:custGeom>
              <a:avLst/>
              <a:gdLst/>
              <a:ahLst/>
              <a:cxnLst/>
              <a:rect l="l" t="t" r="r" b="b"/>
              <a:pathLst>
                <a:path w="1382" h="259" extrusionOk="0">
                  <a:moveTo>
                    <a:pt x="60" y="1"/>
                  </a:moveTo>
                  <a:cubicBezTo>
                    <a:pt x="13" y="48"/>
                    <a:pt x="1" y="108"/>
                    <a:pt x="60" y="132"/>
                  </a:cubicBezTo>
                  <a:cubicBezTo>
                    <a:pt x="255" y="226"/>
                    <a:pt x="447" y="258"/>
                    <a:pt x="640" y="258"/>
                  </a:cubicBezTo>
                  <a:cubicBezTo>
                    <a:pt x="884" y="258"/>
                    <a:pt x="1129" y="207"/>
                    <a:pt x="1382" y="167"/>
                  </a:cubicBezTo>
                  <a:cubicBezTo>
                    <a:pt x="1218" y="74"/>
                    <a:pt x="1046" y="54"/>
                    <a:pt x="870" y="54"/>
                  </a:cubicBezTo>
                  <a:cubicBezTo>
                    <a:pt x="738" y="54"/>
                    <a:pt x="604" y="65"/>
                    <a:pt x="471" y="65"/>
                  </a:cubicBezTo>
                  <a:cubicBezTo>
                    <a:pt x="332" y="65"/>
                    <a:pt x="194" y="53"/>
                    <a:pt x="6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05" name="Google Shape;5505;p32"/>
            <p:cNvSpPr/>
            <p:nvPr/>
          </p:nvSpPr>
          <p:spPr>
            <a:xfrm>
              <a:off x="5618250" y="3294150"/>
              <a:ext cx="29200" cy="6250"/>
            </a:xfrm>
            <a:custGeom>
              <a:avLst/>
              <a:gdLst/>
              <a:ahLst/>
              <a:cxnLst/>
              <a:rect l="l" t="t" r="r" b="b"/>
              <a:pathLst>
                <a:path w="1168" h="250" extrusionOk="0">
                  <a:moveTo>
                    <a:pt x="775" y="1"/>
                  </a:moveTo>
                  <a:cubicBezTo>
                    <a:pt x="663" y="1"/>
                    <a:pt x="547" y="19"/>
                    <a:pt x="433" y="19"/>
                  </a:cubicBezTo>
                  <a:cubicBezTo>
                    <a:pt x="384" y="19"/>
                    <a:pt x="335" y="16"/>
                    <a:pt x="286" y="6"/>
                  </a:cubicBezTo>
                  <a:cubicBezTo>
                    <a:pt x="227" y="77"/>
                    <a:pt x="120" y="42"/>
                    <a:pt x="48" y="89"/>
                  </a:cubicBezTo>
                  <a:cubicBezTo>
                    <a:pt x="36" y="125"/>
                    <a:pt x="12" y="137"/>
                    <a:pt x="0" y="161"/>
                  </a:cubicBezTo>
                  <a:cubicBezTo>
                    <a:pt x="154" y="226"/>
                    <a:pt x="306" y="249"/>
                    <a:pt x="457" y="249"/>
                  </a:cubicBezTo>
                  <a:cubicBezTo>
                    <a:pt x="693" y="249"/>
                    <a:pt x="928" y="192"/>
                    <a:pt x="1167" y="149"/>
                  </a:cubicBezTo>
                  <a:cubicBezTo>
                    <a:pt x="1047" y="28"/>
                    <a:pt x="913" y="1"/>
                    <a:pt x="77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06" name="Google Shape;5506;p32"/>
            <p:cNvSpPr/>
            <p:nvPr/>
          </p:nvSpPr>
          <p:spPr>
            <a:xfrm>
              <a:off x="5499475" y="3448175"/>
              <a:ext cx="22350" cy="13600"/>
            </a:xfrm>
            <a:custGeom>
              <a:avLst/>
              <a:gdLst/>
              <a:ahLst/>
              <a:cxnLst/>
              <a:rect l="l" t="t" r="r" b="b"/>
              <a:pathLst>
                <a:path w="894" h="544" extrusionOk="0">
                  <a:moveTo>
                    <a:pt x="584" y="0"/>
                  </a:moveTo>
                  <a:cubicBezTo>
                    <a:pt x="441" y="12"/>
                    <a:pt x="275" y="36"/>
                    <a:pt x="156" y="131"/>
                  </a:cubicBezTo>
                  <a:cubicBezTo>
                    <a:pt x="334" y="346"/>
                    <a:pt x="13" y="298"/>
                    <a:pt x="1" y="405"/>
                  </a:cubicBezTo>
                  <a:cubicBezTo>
                    <a:pt x="37" y="465"/>
                    <a:pt x="96" y="512"/>
                    <a:pt x="156" y="536"/>
                  </a:cubicBezTo>
                  <a:cubicBezTo>
                    <a:pt x="200" y="541"/>
                    <a:pt x="243" y="543"/>
                    <a:pt x="285" y="543"/>
                  </a:cubicBezTo>
                  <a:cubicBezTo>
                    <a:pt x="566" y="543"/>
                    <a:pt x="780" y="432"/>
                    <a:pt x="894" y="131"/>
                  </a:cubicBezTo>
                  <a:cubicBezTo>
                    <a:pt x="822" y="36"/>
                    <a:pt x="703" y="12"/>
                    <a:pt x="58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07" name="Google Shape;5507;p32"/>
            <p:cNvSpPr/>
            <p:nvPr/>
          </p:nvSpPr>
          <p:spPr>
            <a:xfrm>
              <a:off x="5970375" y="3372650"/>
              <a:ext cx="21450" cy="7900"/>
            </a:xfrm>
            <a:custGeom>
              <a:avLst/>
              <a:gdLst/>
              <a:ahLst/>
              <a:cxnLst/>
              <a:rect l="l" t="t" r="r" b="b"/>
              <a:pathLst>
                <a:path w="858" h="316" extrusionOk="0">
                  <a:moveTo>
                    <a:pt x="501" y="0"/>
                  </a:moveTo>
                  <a:cubicBezTo>
                    <a:pt x="331" y="0"/>
                    <a:pt x="162" y="21"/>
                    <a:pt x="1" y="21"/>
                  </a:cubicBezTo>
                  <a:cubicBezTo>
                    <a:pt x="122" y="224"/>
                    <a:pt x="194" y="315"/>
                    <a:pt x="340" y="315"/>
                  </a:cubicBezTo>
                  <a:cubicBezTo>
                    <a:pt x="451" y="315"/>
                    <a:pt x="605" y="262"/>
                    <a:pt x="858" y="164"/>
                  </a:cubicBezTo>
                  <a:lnTo>
                    <a:pt x="858" y="45"/>
                  </a:lnTo>
                  <a:cubicBezTo>
                    <a:pt x="740" y="11"/>
                    <a:pt x="620" y="0"/>
                    <a:pt x="50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08" name="Google Shape;5508;p32"/>
            <p:cNvSpPr/>
            <p:nvPr/>
          </p:nvSpPr>
          <p:spPr>
            <a:xfrm>
              <a:off x="5484600" y="3386375"/>
              <a:ext cx="26525" cy="8250"/>
            </a:xfrm>
            <a:custGeom>
              <a:avLst/>
              <a:gdLst/>
              <a:ahLst/>
              <a:cxnLst/>
              <a:rect l="l" t="t" r="r" b="b"/>
              <a:pathLst>
                <a:path w="1061" h="330" extrusionOk="0">
                  <a:moveTo>
                    <a:pt x="856" y="1"/>
                  </a:moveTo>
                  <a:cubicBezTo>
                    <a:pt x="661" y="1"/>
                    <a:pt x="461" y="69"/>
                    <a:pt x="257" y="69"/>
                  </a:cubicBezTo>
                  <a:cubicBezTo>
                    <a:pt x="192" y="69"/>
                    <a:pt x="126" y="62"/>
                    <a:pt x="60" y="44"/>
                  </a:cubicBezTo>
                  <a:lnTo>
                    <a:pt x="1" y="103"/>
                  </a:lnTo>
                  <a:cubicBezTo>
                    <a:pt x="1" y="163"/>
                    <a:pt x="36" y="222"/>
                    <a:pt x="84" y="258"/>
                  </a:cubicBezTo>
                  <a:cubicBezTo>
                    <a:pt x="120" y="283"/>
                    <a:pt x="159" y="290"/>
                    <a:pt x="200" y="290"/>
                  </a:cubicBezTo>
                  <a:cubicBezTo>
                    <a:pt x="245" y="290"/>
                    <a:pt x="292" y="282"/>
                    <a:pt x="338" y="282"/>
                  </a:cubicBezTo>
                  <a:cubicBezTo>
                    <a:pt x="387" y="282"/>
                    <a:pt x="434" y="291"/>
                    <a:pt x="477" y="329"/>
                  </a:cubicBezTo>
                  <a:cubicBezTo>
                    <a:pt x="620" y="329"/>
                    <a:pt x="763" y="317"/>
                    <a:pt x="917" y="294"/>
                  </a:cubicBezTo>
                  <a:cubicBezTo>
                    <a:pt x="977" y="210"/>
                    <a:pt x="1013" y="127"/>
                    <a:pt x="1060" y="32"/>
                  </a:cubicBezTo>
                  <a:cubicBezTo>
                    <a:pt x="993" y="9"/>
                    <a:pt x="925" y="1"/>
                    <a:pt x="85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09" name="Google Shape;5509;p32"/>
            <p:cNvSpPr/>
            <p:nvPr/>
          </p:nvSpPr>
          <p:spPr>
            <a:xfrm>
              <a:off x="5585800" y="3423950"/>
              <a:ext cx="18475" cy="9550"/>
            </a:xfrm>
            <a:custGeom>
              <a:avLst/>
              <a:gdLst/>
              <a:ahLst/>
              <a:cxnLst/>
              <a:rect l="l" t="t" r="r" b="b"/>
              <a:pathLst>
                <a:path w="739" h="382" extrusionOk="0">
                  <a:moveTo>
                    <a:pt x="259" y="1"/>
                  </a:moveTo>
                  <a:cubicBezTo>
                    <a:pt x="116" y="1"/>
                    <a:pt x="37" y="102"/>
                    <a:pt x="1" y="267"/>
                  </a:cubicBezTo>
                  <a:cubicBezTo>
                    <a:pt x="167" y="267"/>
                    <a:pt x="322" y="303"/>
                    <a:pt x="477" y="362"/>
                  </a:cubicBezTo>
                  <a:cubicBezTo>
                    <a:pt x="514" y="375"/>
                    <a:pt x="545" y="381"/>
                    <a:pt x="572" y="381"/>
                  </a:cubicBezTo>
                  <a:cubicBezTo>
                    <a:pt x="692" y="381"/>
                    <a:pt x="719" y="263"/>
                    <a:pt x="739" y="136"/>
                  </a:cubicBezTo>
                  <a:cubicBezTo>
                    <a:pt x="632" y="88"/>
                    <a:pt x="513" y="76"/>
                    <a:pt x="406" y="29"/>
                  </a:cubicBezTo>
                  <a:cubicBezTo>
                    <a:pt x="351" y="10"/>
                    <a:pt x="302" y="1"/>
                    <a:pt x="25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10" name="Google Shape;5510;p32"/>
            <p:cNvSpPr/>
            <p:nvPr/>
          </p:nvSpPr>
          <p:spPr>
            <a:xfrm>
              <a:off x="5579250" y="3293450"/>
              <a:ext cx="36350" cy="8600"/>
            </a:xfrm>
            <a:custGeom>
              <a:avLst/>
              <a:gdLst/>
              <a:ahLst/>
              <a:cxnLst/>
              <a:rect l="l" t="t" r="r" b="b"/>
              <a:pathLst>
                <a:path w="1454" h="344" extrusionOk="0">
                  <a:moveTo>
                    <a:pt x="896" y="0"/>
                  </a:moveTo>
                  <a:cubicBezTo>
                    <a:pt x="736" y="0"/>
                    <a:pt x="579" y="37"/>
                    <a:pt x="429" y="141"/>
                  </a:cubicBezTo>
                  <a:cubicBezTo>
                    <a:pt x="263" y="189"/>
                    <a:pt x="108" y="165"/>
                    <a:pt x="1" y="332"/>
                  </a:cubicBezTo>
                  <a:cubicBezTo>
                    <a:pt x="489" y="284"/>
                    <a:pt x="977" y="343"/>
                    <a:pt x="1453" y="201"/>
                  </a:cubicBezTo>
                  <a:cubicBezTo>
                    <a:pt x="1430" y="129"/>
                    <a:pt x="1370" y="93"/>
                    <a:pt x="1299" y="58"/>
                  </a:cubicBezTo>
                  <a:cubicBezTo>
                    <a:pt x="1164" y="25"/>
                    <a:pt x="1029" y="0"/>
                    <a:pt x="89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11" name="Google Shape;5511;p32"/>
            <p:cNvSpPr/>
            <p:nvPr/>
          </p:nvSpPr>
          <p:spPr>
            <a:xfrm>
              <a:off x="5858750" y="3416325"/>
              <a:ext cx="15500" cy="13325"/>
            </a:xfrm>
            <a:custGeom>
              <a:avLst/>
              <a:gdLst/>
              <a:ahLst/>
              <a:cxnLst/>
              <a:rect l="l" t="t" r="r" b="b"/>
              <a:pathLst>
                <a:path w="620" h="533" extrusionOk="0">
                  <a:moveTo>
                    <a:pt x="13" y="0"/>
                  </a:moveTo>
                  <a:cubicBezTo>
                    <a:pt x="13" y="36"/>
                    <a:pt x="1" y="72"/>
                    <a:pt x="1" y="120"/>
                  </a:cubicBezTo>
                  <a:cubicBezTo>
                    <a:pt x="13" y="215"/>
                    <a:pt x="13" y="322"/>
                    <a:pt x="1" y="417"/>
                  </a:cubicBezTo>
                  <a:cubicBezTo>
                    <a:pt x="63" y="503"/>
                    <a:pt x="141" y="533"/>
                    <a:pt x="231" y="533"/>
                  </a:cubicBezTo>
                  <a:cubicBezTo>
                    <a:pt x="278" y="533"/>
                    <a:pt x="329" y="525"/>
                    <a:pt x="382" y="512"/>
                  </a:cubicBezTo>
                  <a:cubicBezTo>
                    <a:pt x="513" y="441"/>
                    <a:pt x="608" y="358"/>
                    <a:pt x="620" y="191"/>
                  </a:cubicBezTo>
                  <a:cubicBezTo>
                    <a:pt x="584" y="84"/>
                    <a:pt x="501" y="36"/>
                    <a:pt x="394" y="12"/>
                  </a:cubicBezTo>
                  <a:cubicBezTo>
                    <a:pt x="263" y="12"/>
                    <a:pt x="144" y="0"/>
                    <a:pt x="1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12" name="Google Shape;5512;p32"/>
            <p:cNvSpPr/>
            <p:nvPr/>
          </p:nvSpPr>
          <p:spPr>
            <a:xfrm>
              <a:off x="5865000" y="3394625"/>
              <a:ext cx="20575" cy="8925"/>
            </a:xfrm>
            <a:custGeom>
              <a:avLst/>
              <a:gdLst/>
              <a:ahLst/>
              <a:cxnLst/>
              <a:rect l="l" t="t" r="r" b="b"/>
              <a:pathLst>
                <a:path w="823" h="357" extrusionOk="0">
                  <a:moveTo>
                    <a:pt x="414" y="1"/>
                  </a:moveTo>
                  <a:cubicBezTo>
                    <a:pt x="295" y="1"/>
                    <a:pt x="178" y="54"/>
                    <a:pt x="60" y="166"/>
                  </a:cubicBezTo>
                  <a:cubicBezTo>
                    <a:pt x="1" y="214"/>
                    <a:pt x="1" y="261"/>
                    <a:pt x="25" y="321"/>
                  </a:cubicBezTo>
                  <a:cubicBezTo>
                    <a:pt x="25" y="345"/>
                    <a:pt x="48" y="356"/>
                    <a:pt x="84" y="356"/>
                  </a:cubicBezTo>
                  <a:cubicBezTo>
                    <a:pt x="120" y="356"/>
                    <a:pt x="167" y="345"/>
                    <a:pt x="191" y="309"/>
                  </a:cubicBezTo>
                  <a:cubicBezTo>
                    <a:pt x="382" y="297"/>
                    <a:pt x="584" y="297"/>
                    <a:pt x="775" y="297"/>
                  </a:cubicBezTo>
                  <a:cubicBezTo>
                    <a:pt x="798" y="249"/>
                    <a:pt x="822" y="214"/>
                    <a:pt x="787" y="166"/>
                  </a:cubicBezTo>
                  <a:cubicBezTo>
                    <a:pt x="660" y="57"/>
                    <a:pt x="536" y="1"/>
                    <a:pt x="41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13" name="Google Shape;5513;p32"/>
            <p:cNvSpPr/>
            <p:nvPr/>
          </p:nvSpPr>
          <p:spPr>
            <a:xfrm>
              <a:off x="5737025" y="3348275"/>
              <a:ext cx="17575" cy="7075"/>
            </a:xfrm>
            <a:custGeom>
              <a:avLst/>
              <a:gdLst/>
              <a:ahLst/>
              <a:cxnLst/>
              <a:rect l="l" t="t" r="r" b="b"/>
              <a:pathLst>
                <a:path w="703" h="283" extrusionOk="0">
                  <a:moveTo>
                    <a:pt x="295" y="1"/>
                  </a:moveTo>
                  <a:cubicBezTo>
                    <a:pt x="212" y="1"/>
                    <a:pt x="131" y="9"/>
                    <a:pt x="50" y="9"/>
                  </a:cubicBezTo>
                  <a:cubicBezTo>
                    <a:pt x="33" y="9"/>
                    <a:pt x="17" y="9"/>
                    <a:pt x="0" y="8"/>
                  </a:cubicBezTo>
                  <a:lnTo>
                    <a:pt x="0" y="282"/>
                  </a:lnTo>
                  <a:cubicBezTo>
                    <a:pt x="30" y="279"/>
                    <a:pt x="59" y="277"/>
                    <a:pt x="89" y="277"/>
                  </a:cubicBezTo>
                  <a:cubicBezTo>
                    <a:pt x="157" y="277"/>
                    <a:pt x="225" y="283"/>
                    <a:pt x="294" y="283"/>
                  </a:cubicBezTo>
                  <a:cubicBezTo>
                    <a:pt x="429" y="283"/>
                    <a:pt x="566" y="262"/>
                    <a:pt x="703" y="139"/>
                  </a:cubicBezTo>
                  <a:cubicBezTo>
                    <a:pt x="566" y="23"/>
                    <a:pt x="430" y="1"/>
                    <a:pt x="29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14" name="Google Shape;5514;p32"/>
            <p:cNvSpPr/>
            <p:nvPr/>
          </p:nvSpPr>
          <p:spPr>
            <a:xfrm>
              <a:off x="5517950" y="3409900"/>
              <a:ext cx="32750" cy="6750"/>
            </a:xfrm>
            <a:custGeom>
              <a:avLst/>
              <a:gdLst/>
              <a:ahLst/>
              <a:cxnLst/>
              <a:rect l="l" t="t" r="r" b="b"/>
              <a:pathLst>
                <a:path w="1310" h="270" extrusionOk="0">
                  <a:moveTo>
                    <a:pt x="837" y="0"/>
                  </a:moveTo>
                  <a:cubicBezTo>
                    <a:pt x="662" y="0"/>
                    <a:pt x="488" y="65"/>
                    <a:pt x="310" y="103"/>
                  </a:cubicBezTo>
                  <a:cubicBezTo>
                    <a:pt x="202" y="162"/>
                    <a:pt x="95" y="210"/>
                    <a:pt x="0" y="257"/>
                  </a:cubicBezTo>
                  <a:cubicBezTo>
                    <a:pt x="44" y="255"/>
                    <a:pt x="88" y="254"/>
                    <a:pt x="133" y="254"/>
                  </a:cubicBezTo>
                  <a:cubicBezTo>
                    <a:pt x="310" y="254"/>
                    <a:pt x="488" y="269"/>
                    <a:pt x="664" y="269"/>
                  </a:cubicBezTo>
                  <a:cubicBezTo>
                    <a:pt x="884" y="269"/>
                    <a:pt x="1101" y="246"/>
                    <a:pt x="1310" y="138"/>
                  </a:cubicBezTo>
                  <a:cubicBezTo>
                    <a:pt x="1262" y="115"/>
                    <a:pt x="1203" y="103"/>
                    <a:pt x="1155" y="91"/>
                  </a:cubicBezTo>
                  <a:cubicBezTo>
                    <a:pt x="1048" y="24"/>
                    <a:pt x="942" y="0"/>
                    <a:pt x="83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15" name="Google Shape;5515;p32"/>
            <p:cNvSpPr/>
            <p:nvPr/>
          </p:nvSpPr>
          <p:spPr>
            <a:xfrm>
              <a:off x="5482825" y="3355600"/>
              <a:ext cx="13700" cy="25625"/>
            </a:xfrm>
            <a:custGeom>
              <a:avLst/>
              <a:gdLst/>
              <a:ahLst/>
              <a:cxnLst/>
              <a:rect l="l" t="t" r="r" b="b"/>
              <a:pathLst>
                <a:path w="548" h="1025" extrusionOk="0">
                  <a:moveTo>
                    <a:pt x="286" y="1"/>
                  </a:moveTo>
                  <a:cubicBezTo>
                    <a:pt x="95" y="143"/>
                    <a:pt x="119" y="358"/>
                    <a:pt x="107" y="560"/>
                  </a:cubicBezTo>
                  <a:cubicBezTo>
                    <a:pt x="12" y="644"/>
                    <a:pt x="0" y="739"/>
                    <a:pt x="36" y="858"/>
                  </a:cubicBezTo>
                  <a:cubicBezTo>
                    <a:pt x="48" y="941"/>
                    <a:pt x="83" y="977"/>
                    <a:pt x="155" y="1025"/>
                  </a:cubicBezTo>
                  <a:cubicBezTo>
                    <a:pt x="250" y="894"/>
                    <a:pt x="405" y="882"/>
                    <a:pt x="548" y="846"/>
                  </a:cubicBezTo>
                  <a:cubicBezTo>
                    <a:pt x="464" y="739"/>
                    <a:pt x="369" y="655"/>
                    <a:pt x="286" y="548"/>
                  </a:cubicBezTo>
                  <a:cubicBezTo>
                    <a:pt x="214" y="370"/>
                    <a:pt x="310" y="179"/>
                    <a:pt x="28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16" name="Google Shape;5516;p32"/>
            <p:cNvSpPr/>
            <p:nvPr/>
          </p:nvSpPr>
          <p:spPr>
            <a:xfrm>
              <a:off x="5622125" y="3423175"/>
              <a:ext cx="14300" cy="10000"/>
            </a:xfrm>
            <a:custGeom>
              <a:avLst/>
              <a:gdLst/>
              <a:ahLst/>
              <a:cxnLst/>
              <a:rect l="l" t="t" r="r" b="b"/>
              <a:pathLst>
                <a:path w="572" h="400" extrusionOk="0">
                  <a:moveTo>
                    <a:pt x="298" y="0"/>
                  </a:moveTo>
                  <a:cubicBezTo>
                    <a:pt x="179" y="0"/>
                    <a:pt x="72" y="36"/>
                    <a:pt x="0" y="155"/>
                  </a:cubicBezTo>
                  <a:cubicBezTo>
                    <a:pt x="219" y="314"/>
                    <a:pt x="343" y="400"/>
                    <a:pt x="419" y="400"/>
                  </a:cubicBezTo>
                  <a:cubicBezTo>
                    <a:pt x="508" y="400"/>
                    <a:pt x="533" y="281"/>
                    <a:pt x="572" y="24"/>
                  </a:cubicBezTo>
                  <a:lnTo>
                    <a:pt x="429" y="12"/>
                  </a:lnTo>
                  <a:cubicBezTo>
                    <a:pt x="429" y="12"/>
                    <a:pt x="417" y="36"/>
                    <a:pt x="381" y="48"/>
                  </a:cubicBezTo>
                  <a:cubicBezTo>
                    <a:pt x="376" y="51"/>
                    <a:pt x="369" y="52"/>
                    <a:pt x="363" y="52"/>
                  </a:cubicBezTo>
                  <a:cubicBezTo>
                    <a:pt x="341" y="52"/>
                    <a:pt x="316" y="37"/>
                    <a:pt x="29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17" name="Google Shape;5517;p32"/>
            <p:cNvSpPr/>
            <p:nvPr/>
          </p:nvSpPr>
          <p:spPr>
            <a:xfrm>
              <a:off x="5614675" y="3400550"/>
              <a:ext cx="16400" cy="8850"/>
            </a:xfrm>
            <a:custGeom>
              <a:avLst/>
              <a:gdLst/>
              <a:ahLst/>
              <a:cxnLst/>
              <a:rect l="l" t="t" r="r" b="b"/>
              <a:pathLst>
                <a:path w="656" h="354" extrusionOk="0">
                  <a:moveTo>
                    <a:pt x="24" y="60"/>
                  </a:moveTo>
                  <a:cubicBezTo>
                    <a:pt x="13" y="155"/>
                    <a:pt x="13" y="239"/>
                    <a:pt x="1" y="334"/>
                  </a:cubicBezTo>
                  <a:cubicBezTo>
                    <a:pt x="112" y="334"/>
                    <a:pt x="227" y="353"/>
                    <a:pt x="342" y="353"/>
                  </a:cubicBezTo>
                  <a:cubicBezTo>
                    <a:pt x="448" y="353"/>
                    <a:pt x="553" y="337"/>
                    <a:pt x="655" y="274"/>
                  </a:cubicBezTo>
                  <a:cubicBezTo>
                    <a:pt x="453" y="0"/>
                    <a:pt x="239" y="96"/>
                    <a:pt x="24" y="6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18" name="Google Shape;5518;p32"/>
            <p:cNvSpPr/>
            <p:nvPr/>
          </p:nvSpPr>
          <p:spPr>
            <a:xfrm>
              <a:off x="5829875" y="3383650"/>
              <a:ext cx="29500" cy="4175"/>
            </a:xfrm>
            <a:custGeom>
              <a:avLst/>
              <a:gdLst/>
              <a:ahLst/>
              <a:cxnLst/>
              <a:rect l="l" t="t" r="r" b="b"/>
              <a:pathLst>
                <a:path w="1180" h="167" extrusionOk="0">
                  <a:moveTo>
                    <a:pt x="683" y="0"/>
                  </a:moveTo>
                  <a:cubicBezTo>
                    <a:pt x="456" y="0"/>
                    <a:pt x="226" y="15"/>
                    <a:pt x="1" y="22"/>
                  </a:cubicBezTo>
                  <a:cubicBezTo>
                    <a:pt x="194" y="124"/>
                    <a:pt x="384" y="166"/>
                    <a:pt x="571" y="166"/>
                  </a:cubicBezTo>
                  <a:cubicBezTo>
                    <a:pt x="777" y="166"/>
                    <a:pt x="980" y="115"/>
                    <a:pt x="1180" y="33"/>
                  </a:cubicBezTo>
                  <a:cubicBezTo>
                    <a:pt x="1017" y="8"/>
                    <a:pt x="851" y="0"/>
                    <a:pt x="68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19" name="Google Shape;5519;p32"/>
            <p:cNvSpPr/>
            <p:nvPr/>
          </p:nvSpPr>
          <p:spPr>
            <a:xfrm>
              <a:off x="5575375" y="3397900"/>
              <a:ext cx="29200" cy="4450"/>
            </a:xfrm>
            <a:custGeom>
              <a:avLst/>
              <a:gdLst/>
              <a:ahLst/>
              <a:cxnLst/>
              <a:rect l="l" t="t" r="r" b="b"/>
              <a:pathLst>
                <a:path w="1168" h="178" extrusionOk="0">
                  <a:moveTo>
                    <a:pt x="576" y="1"/>
                  </a:moveTo>
                  <a:cubicBezTo>
                    <a:pt x="385" y="1"/>
                    <a:pt x="194" y="49"/>
                    <a:pt x="1" y="154"/>
                  </a:cubicBezTo>
                  <a:cubicBezTo>
                    <a:pt x="156" y="166"/>
                    <a:pt x="287" y="166"/>
                    <a:pt x="442" y="178"/>
                  </a:cubicBezTo>
                  <a:cubicBezTo>
                    <a:pt x="692" y="166"/>
                    <a:pt x="930" y="154"/>
                    <a:pt x="1168" y="142"/>
                  </a:cubicBezTo>
                  <a:cubicBezTo>
                    <a:pt x="968" y="51"/>
                    <a:pt x="772" y="1"/>
                    <a:pt x="57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20" name="Google Shape;5520;p32"/>
            <p:cNvSpPr/>
            <p:nvPr/>
          </p:nvSpPr>
          <p:spPr>
            <a:xfrm>
              <a:off x="6041825" y="3319875"/>
              <a:ext cx="27100" cy="7175"/>
            </a:xfrm>
            <a:custGeom>
              <a:avLst/>
              <a:gdLst/>
              <a:ahLst/>
              <a:cxnLst/>
              <a:rect l="l" t="t" r="r" b="b"/>
              <a:pathLst>
                <a:path w="1084" h="287" extrusionOk="0">
                  <a:moveTo>
                    <a:pt x="0" y="1"/>
                  </a:moveTo>
                  <a:cubicBezTo>
                    <a:pt x="95" y="168"/>
                    <a:pt x="274" y="132"/>
                    <a:pt x="429" y="144"/>
                  </a:cubicBezTo>
                  <a:cubicBezTo>
                    <a:pt x="560" y="263"/>
                    <a:pt x="714" y="263"/>
                    <a:pt x="869" y="287"/>
                  </a:cubicBezTo>
                  <a:lnTo>
                    <a:pt x="988" y="287"/>
                  </a:lnTo>
                  <a:cubicBezTo>
                    <a:pt x="1084" y="191"/>
                    <a:pt x="1084" y="108"/>
                    <a:pt x="101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21" name="Google Shape;5521;p32"/>
            <p:cNvSpPr/>
            <p:nvPr/>
          </p:nvSpPr>
          <p:spPr>
            <a:xfrm>
              <a:off x="6195100" y="3305000"/>
              <a:ext cx="27125" cy="12725"/>
            </a:xfrm>
            <a:custGeom>
              <a:avLst/>
              <a:gdLst/>
              <a:ahLst/>
              <a:cxnLst/>
              <a:rect l="l" t="t" r="r" b="b"/>
              <a:pathLst>
                <a:path w="1085" h="509" extrusionOk="0">
                  <a:moveTo>
                    <a:pt x="620" y="1"/>
                  </a:moveTo>
                  <a:cubicBezTo>
                    <a:pt x="472" y="149"/>
                    <a:pt x="343" y="306"/>
                    <a:pt x="124" y="306"/>
                  </a:cubicBezTo>
                  <a:cubicBezTo>
                    <a:pt x="96" y="306"/>
                    <a:pt x="67" y="303"/>
                    <a:pt x="37" y="298"/>
                  </a:cubicBezTo>
                  <a:lnTo>
                    <a:pt x="37" y="298"/>
                  </a:lnTo>
                  <a:cubicBezTo>
                    <a:pt x="1" y="370"/>
                    <a:pt x="13" y="417"/>
                    <a:pt x="96" y="417"/>
                  </a:cubicBezTo>
                  <a:cubicBezTo>
                    <a:pt x="179" y="429"/>
                    <a:pt x="251" y="429"/>
                    <a:pt x="322" y="429"/>
                  </a:cubicBezTo>
                  <a:cubicBezTo>
                    <a:pt x="402" y="492"/>
                    <a:pt x="487" y="508"/>
                    <a:pt x="574" y="508"/>
                  </a:cubicBezTo>
                  <a:cubicBezTo>
                    <a:pt x="668" y="508"/>
                    <a:pt x="765" y="489"/>
                    <a:pt x="858" y="489"/>
                  </a:cubicBezTo>
                  <a:cubicBezTo>
                    <a:pt x="1084" y="179"/>
                    <a:pt x="739" y="131"/>
                    <a:pt x="62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22" name="Google Shape;5522;p32"/>
            <p:cNvSpPr/>
            <p:nvPr/>
          </p:nvSpPr>
          <p:spPr>
            <a:xfrm>
              <a:off x="6067125" y="3319875"/>
              <a:ext cx="14600" cy="8750"/>
            </a:xfrm>
            <a:custGeom>
              <a:avLst/>
              <a:gdLst/>
              <a:ahLst/>
              <a:cxnLst/>
              <a:rect l="l" t="t" r="r" b="b"/>
              <a:pathLst>
                <a:path w="584" h="350" extrusionOk="0">
                  <a:moveTo>
                    <a:pt x="12" y="1"/>
                  </a:moveTo>
                  <a:cubicBezTo>
                    <a:pt x="12" y="84"/>
                    <a:pt x="0" y="191"/>
                    <a:pt x="0" y="287"/>
                  </a:cubicBezTo>
                  <a:cubicBezTo>
                    <a:pt x="95" y="328"/>
                    <a:pt x="191" y="349"/>
                    <a:pt x="287" y="349"/>
                  </a:cubicBezTo>
                  <a:cubicBezTo>
                    <a:pt x="384" y="349"/>
                    <a:pt x="482" y="328"/>
                    <a:pt x="584" y="287"/>
                  </a:cubicBezTo>
                  <a:cubicBezTo>
                    <a:pt x="524" y="179"/>
                    <a:pt x="464" y="84"/>
                    <a:pt x="42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23" name="Google Shape;5523;p32"/>
            <p:cNvSpPr/>
            <p:nvPr/>
          </p:nvSpPr>
          <p:spPr>
            <a:xfrm>
              <a:off x="5859350" y="3348750"/>
              <a:ext cx="26225" cy="3350"/>
            </a:xfrm>
            <a:custGeom>
              <a:avLst/>
              <a:gdLst/>
              <a:ahLst/>
              <a:cxnLst/>
              <a:rect l="l" t="t" r="r" b="b"/>
              <a:pathLst>
                <a:path w="1049" h="134" extrusionOk="0">
                  <a:moveTo>
                    <a:pt x="1" y="1"/>
                  </a:moveTo>
                  <a:lnTo>
                    <a:pt x="1" y="1"/>
                  </a:lnTo>
                  <a:cubicBezTo>
                    <a:pt x="155" y="106"/>
                    <a:pt x="315" y="134"/>
                    <a:pt x="477" y="134"/>
                  </a:cubicBezTo>
                  <a:cubicBezTo>
                    <a:pt x="665" y="134"/>
                    <a:pt x="857" y="96"/>
                    <a:pt x="1048" y="96"/>
                  </a:cubicBezTo>
                  <a:cubicBezTo>
                    <a:pt x="876" y="19"/>
                    <a:pt x="700" y="4"/>
                    <a:pt x="524" y="4"/>
                  </a:cubicBezTo>
                  <a:cubicBezTo>
                    <a:pt x="415" y="4"/>
                    <a:pt x="305" y="10"/>
                    <a:pt x="196" y="10"/>
                  </a:cubicBezTo>
                  <a:cubicBezTo>
                    <a:pt x="130" y="10"/>
                    <a:pt x="65" y="7"/>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24" name="Google Shape;5524;p32"/>
            <p:cNvSpPr/>
            <p:nvPr/>
          </p:nvSpPr>
          <p:spPr>
            <a:xfrm>
              <a:off x="5882575" y="3355900"/>
              <a:ext cx="27700" cy="3150"/>
            </a:xfrm>
            <a:custGeom>
              <a:avLst/>
              <a:gdLst/>
              <a:ahLst/>
              <a:cxnLst/>
              <a:rect l="l" t="t" r="r" b="b"/>
              <a:pathLst>
                <a:path w="1108" h="126" extrusionOk="0">
                  <a:moveTo>
                    <a:pt x="0" y="0"/>
                  </a:moveTo>
                  <a:cubicBezTo>
                    <a:pt x="178" y="87"/>
                    <a:pt x="356" y="126"/>
                    <a:pt x="534" y="126"/>
                  </a:cubicBezTo>
                  <a:cubicBezTo>
                    <a:pt x="725" y="126"/>
                    <a:pt x="916" y="81"/>
                    <a:pt x="110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25" name="Google Shape;5525;p32"/>
            <p:cNvSpPr/>
            <p:nvPr/>
          </p:nvSpPr>
          <p:spPr>
            <a:xfrm>
              <a:off x="5607825" y="3427050"/>
              <a:ext cx="10750" cy="6625"/>
            </a:xfrm>
            <a:custGeom>
              <a:avLst/>
              <a:gdLst/>
              <a:ahLst/>
              <a:cxnLst/>
              <a:rect l="l" t="t" r="r" b="b"/>
              <a:pathLst>
                <a:path w="430" h="265" extrusionOk="0">
                  <a:moveTo>
                    <a:pt x="1" y="0"/>
                  </a:moveTo>
                  <a:cubicBezTo>
                    <a:pt x="12" y="132"/>
                    <a:pt x="53" y="265"/>
                    <a:pt x="211" y="265"/>
                  </a:cubicBezTo>
                  <a:cubicBezTo>
                    <a:pt x="223" y="265"/>
                    <a:pt x="237" y="264"/>
                    <a:pt x="251" y="262"/>
                  </a:cubicBezTo>
                  <a:cubicBezTo>
                    <a:pt x="417" y="250"/>
                    <a:pt x="417" y="131"/>
                    <a:pt x="429" y="12"/>
                  </a:cubicBezTo>
                  <a:cubicBezTo>
                    <a:pt x="287" y="12"/>
                    <a:pt x="156" y="0"/>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26" name="Google Shape;5526;p32"/>
            <p:cNvSpPr/>
            <p:nvPr/>
          </p:nvSpPr>
          <p:spPr>
            <a:xfrm>
              <a:off x="5539675" y="3326125"/>
              <a:ext cx="19950" cy="5675"/>
            </a:xfrm>
            <a:custGeom>
              <a:avLst/>
              <a:gdLst/>
              <a:ahLst/>
              <a:cxnLst/>
              <a:rect l="l" t="t" r="r" b="b"/>
              <a:pathLst>
                <a:path w="798" h="227" extrusionOk="0">
                  <a:moveTo>
                    <a:pt x="143" y="1"/>
                  </a:moveTo>
                  <a:cubicBezTo>
                    <a:pt x="95" y="13"/>
                    <a:pt x="60" y="37"/>
                    <a:pt x="24" y="48"/>
                  </a:cubicBezTo>
                  <a:cubicBezTo>
                    <a:pt x="24" y="96"/>
                    <a:pt x="0" y="132"/>
                    <a:pt x="0" y="179"/>
                  </a:cubicBezTo>
                  <a:cubicBezTo>
                    <a:pt x="78" y="215"/>
                    <a:pt x="156" y="227"/>
                    <a:pt x="234" y="227"/>
                  </a:cubicBezTo>
                  <a:cubicBezTo>
                    <a:pt x="394" y="227"/>
                    <a:pt x="554" y="176"/>
                    <a:pt x="715" y="168"/>
                  </a:cubicBezTo>
                  <a:cubicBezTo>
                    <a:pt x="798" y="120"/>
                    <a:pt x="798" y="96"/>
                    <a:pt x="715" y="48"/>
                  </a:cubicBezTo>
                  <a:lnTo>
                    <a:pt x="143"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27" name="Google Shape;5527;p32"/>
            <p:cNvSpPr/>
            <p:nvPr/>
          </p:nvSpPr>
          <p:spPr>
            <a:xfrm>
              <a:off x="5514075" y="3294575"/>
              <a:ext cx="18775" cy="9850"/>
            </a:xfrm>
            <a:custGeom>
              <a:avLst/>
              <a:gdLst/>
              <a:ahLst/>
              <a:cxnLst/>
              <a:rect l="l" t="t" r="r" b="b"/>
              <a:pathLst>
                <a:path w="751" h="394" extrusionOk="0">
                  <a:moveTo>
                    <a:pt x="453" y="1"/>
                  </a:moveTo>
                  <a:cubicBezTo>
                    <a:pt x="346" y="1"/>
                    <a:pt x="238" y="13"/>
                    <a:pt x="167" y="96"/>
                  </a:cubicBezTo>
                  <a:cubicBezTo>
                    <a:pt x="60" y="179"/>
                    <a:pt x="0" y="263"/>
                    <a:pt x="12" y="394"/>
                  </a:cubicBezTo>
                  <a:cubicBezTo>
                    <a:pt x="146" y="275"/>
                    <a:pt x="298" y="249"/>
                    <a:pt x="457" y="249"/>
                  </a:cubicBezTo>
                  <a:cubicBezTo>
                    <a:pt x="553" y="249"/>
                    <a:pt x="652" y="258"/>
                    <a:pt x="750" y="263"/>
                  </a:cubicBezTo>
                  <a:lnTo>
                    <a:pt x="750" y="132"/>
                  </a:lnTo>
                  <a:cubicBezTo>
                    <a:pt x="655" y="72"/>
                    <a:pt x="548" y="25"/>
                    <a:pt x="45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28" name="Google Shape;5528;p32"/>
            <p:cNvSpPr/>
            <p:nvPr/>
          </p:nvSpPr>
          <p:spPr>
            <a:xfrm>
              <a:off x="5779875" y="3415725"/>
              <a:ext cx="12750" cy="7625"/>
            </a:xfrm>
            <a:custGeom>
              <a:avLst/>
              <a:gdLst/>
              <a:ahLst/>
              <a:cxnLst/>
              <a:rect l="l" t="t" r="r" b="b"/>
              <a:pathLst>
                <a:path w="510" h="305" extrusionOk="0">
                  <a:moveTo>
                    <a:pt x="376" y="0"/>
                  </a:moveTo>
                  <a:cubicBezTo>
                    <a:pt x="362" y="0"/>
                    <a:pt x="341" y="13"/>
                    <a:pt x="310" y="36"/>
                  </a:cubicBezTo>
                  <a:cubicBezTo>
                    <a:pt x="215" y="36"/>
                    <a:pt x="143" y="48"/>
                    <a:pt x="60" y="48"/>
                  </a:cubicBezTo>
                  <a:cubicBezTo>
                    <a:pt x="36" y="96"/>
                    <a:pt x="24" y="120"/>
                    <a:pt x="1" y="155"/>
                  </a:cubicBezTo>
                  <a:cubicBezTo>
                    <a:pt x="74" y="254"/>
                    <a:pt x="151" y="304"/>
                    <a:pt x="228" y="304"/>
                  </a:cubicBezTo>
                  <a:cubicBezTo>
                    <a:pt x="300" y="304"/>
                    <a:pt x="372" y="260"/>
                    <a:pt x="441" y="167"/>
                  </a:cubicBezTo>
                  <a:cubicBezTo>
                    <a:pt x="510" y="110"/>
                    <a:pt x="501" y="64"/>
                    <a:pt x="426" y="50"/>
                  </a:cubicBezTo>
                  <a:lnTo>
                    <a:pt x="426" y="50"/>
                  </a:lnTo>
                  <a:cubicBezTo>
                    <a:pt x="421" y="41"/>
                    <a:pt x="411" y="30"/>
                    <a:pt x="393" y="13"/>
                  </a:cubicBezTo>
                  <a:cubicBezTo>
                    <a:pt x="389" y="4"/>
                    <a:pt x="384" y="0"/>
                    <a:pt x="37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29" name="Google Shape;5529;p32"/>
            <p:cNvSpPr/>
            <p:nvPr/>
          </p:nvSpPr>
          <p:spPr>
            <a:xfrm>
              <a:off x="5757850" y="3294875"/>
              <a:ext cx="19975" cy="2500"/>
            </a:xfrm>
            <a:custGeom>
              <a:avLst/>
              <a:gdLst/>
              <a:ahLst/>
              <a:cxnLst/>
              <a:rect l="l" t="t" r="r" b="b"/>
              <a:pathLst>
                <a:path w="799" h="100" extrusionOk="0">
                  <a:moveTo>
                    <a:pt x="1" y="1"/>
                  </a:moveTo>
                  <a:cubicBezTo>
                    <a:pt x="120" y="71"/>
                    <a:pt x="242" y="100"/>
                    <a:pt x="364" y="100"/>
                  </a:cubicBezTo>
                  <a:cubicBezTo>
                    <a:pt x="510" y="100"/>
                    <a:pt x="656" y="59"/>
                    <a:pt x="79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30" name="Google Shape;5530;p32"/>
            <p:cNvSpPr/>
            <p:nvPr/>
          </p:nvSpPr>
          <p:spPr>
            <a:xfrm>
              <a:off x="5557525" y="3326925"/>
              <a:ext cx="17875" cy="3400"/>
            </a:xfrm>
            <a:custGeom>
              <a:avLst/>
              <a:gdLst/>
              <a:ahLst/>
              <a:cxnLst/>
              <a:rect l="l" t="t" r="r" b="b"/>
              <a:pathLst>
                <a:path w="715" h="136" extrusionOk="0">
                  <a:moveTo>
                    <a:pt x="382" y="0"/>
                  </a:moveTo>
                  <a:cubicBezTo>
                    <a:pt x="277" y="0"/>
                    <a:pt x="169" y="20"/>
                    <a:pt x="66" y="20"/>
                  </a:cubicBezTo>
                  <a:cubicBezTo>
                    <a:pt x="44" y="20"/>
                    <a:pt x="22" y="19"/>
                    <a:pt x="1" y="16"/>
                  </a:cubicBezTo>
                  <a:lnTo>
                    <a:pt x="1" y="136"/>
                  </a:lnTo>
                  <a:cubicBezTo>
                    <a:pt x="120" y="130"/>
                    <a:pt x="239" y="127"/>
                    <a:pt x="358" y="127"/>
                  </a:cubicBezTo>
                  <a:cubicBezTo>
                    <a:pt x="477" y="127"/>
                    <a:pt x="596" y="130"/>
                    <a:pt x="715" y="136"/>
                  </a:cubicBezTo>
                  <a:cubicBezTo>
                    <a:pt x="617" y="26"/>
                    <a:pt x="501" y="0"/>
                    <a:pt x="38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31" name="Google Shape;5531;p32"/>
            <p:cNvSpPr/>
            <p:nvPr/>
          </p:nvSpPr>
          <p:spPr>
            <a:xfrm>
              <a:off x="5747425" y="3282000"/>
              <a:ext cx="7475" cy="12600"/>
            </a:xfrm>
            <a:custGeom>
              <a:avLst/>
              <a:gdLst/>
              <a:ahLst/>
              <a:cxnLst/>
              <a:rect l="l" t="t" r="r" b="b"/>
              <a:pathLst>
                <a:path w="299" h="504" extrusionOk="0">
                  <a:moveTo>
                    <a:pt x="162" y="0"/>
                  </a:moveTo>
                  <a:cubicBezTo>
                    <a:pt x="111" y="0"/>
                    <a:pt x="60" y="19"/>
                    <a:pt x="1" y="51"/>
                  </a:cubicBezTo>
                  <a:cubicBezTo>
                    <a:pt x="13" y="206"/>
                    <a:pt x="13" y="349"/>
                    <a:pt x="13" y="504"/>
                  </a:cubicBezTo>
                  <a:cubicBezTo>
                    <a:pt x="108" y="504"/>
                    <a:pt x="203" y="492"/>
                    <a:pt x="298" y="492"/>
                  </a:cubicBezTo>
                  <a:cubicBezTo>
                    <a:pt x="203" y="349"/>
                    <a:pt x="239" y="194"/>
                    <a:pt x="287" y="39"/>
                  </a:cubicBezTo>
                  <a:cubicBezTo>
                    <a:pt x="244" y="13"/>
                    <a:pt x="203" y="0"/>
                    <a:pt x="16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32" name="Google Shape;5532;p32"/>
            <p:cNvSpPr/>
            <p:nvPr/>
          </p:nvSpPr>
          <p:spPr>
            <a:xfrm>
              <a:off x="5651300" y="3419675"/>
              <a:ext cx="14300" cy="5625"/>
            </a:xfrm>
            <a:custGeom>
              <a:avLst/>
              <a:gdLst/>
              <a:ahLst/>
              <a:cxnLst/>
              <a:rect l="l" t="t" r="r" b="b"/>
              <a:pathLst>
                <a:path w="572" h="225" extrusionOk="0">
                  <a:moveTo>
                    <a:pt x="273" y="0"/>
                  </a:moveTo>
                  <a:cubicBezTo>
                    <a:pt x="179" y="0"/>
                    <a:pt x="87" y="48"/>
                    <a:pt x="0" y="140"/>
                  </a:cubicBezTo>
                  <a:cubicBezTo>
                    <a:pt x="118" y="164"/>
                    <a:pt x="247" y="224"/>
                    <a:pt x="376" y="224"/>
                  </a:cubicBezTo>
                  <a:cubicBezTo>
                    <a:pt x="441" y="224"/>
                    <a:pt x="507" y="208"/>
                    <a:pt x="572" y="164"/>
                  </a:cubicBezTo>
                  <a:cubicBezTo>
                    <a:pt x="474" y="54"/>
                    <a:pt x="372" y="0"/>
                    <a:pt x="27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33" name="Google Shape;5533;p32"/>
            <p:cNvSpPr/>
            <p:nvPr/>
          </p:nvSpPr>
          <p:spPr>
            <a:xfrm>
              <a:off x="6109675" y="3370100"/>
              <a:ext cx="19075" cy="4925"/>
            </a:xfrm>
            <a:custGeom>
              <a:avLst/>
              <a:gdLst/>
              <a:ahLst/>
              <a:cxnLst/>
              <a:rect l="l" t="t" r="r" b="b"/>
              <a:pathLst>
                <a:path w="763" h="197" extrusionOk="0">
                  <a:moveTo>
                    <a:pt x="384" y="1"/>
                  </a:moveTo>
                  <a:cubicBezTo>
                    <a:pt x="251" y="1"/>
                    <a:pt x="120" y="14"/>
                    <a:pt x="1" y="87"/>
                  </a:cubicBezTo>
                  <a:cubicBezTo>
                    <a:pt x="25" y="123"/>
                    <a:pt x="36" y="135"/>
                    <a:pt x="60" y="147"/>
                  </a:cubicBezTo>
                  <a:cubicBezTo>
                    <a:pt x="178" y="178"/>
                    <a:pt x="293" y="196"/>
                    <a:pt x="407" y="196"/>
                  </a:cubicBezTo>
                  <a:cubicBezTo>
                    <a:pt x="510" y="196"/>
                    <a:pt x="613" y="181"/>
                    <a:pt x="715" y="147"/>
                  </a:cubicBezTo>
                  <a:lnTo>
                    <a:pt x="763" y="99"/>
                  </a:lnTo>
                  <a:cubicBezTo>
                    <a:pt x="739" y="75"/>
                    <a:pt x="715" y="40"/>
                    <a:pt x="703" y="4"/>
                  </a:cubicBezTo>
                  <a:cubicBezTo>
                    <a:pt x="679" y="5"/>
                    <a:pt x="654" y="6"/>
                    <a:pt x="630" y="6"/>
                  </a:cubicBezTo>
                  <a:cubicBezTo>
                    <a:pt x="548" y="6"/>
                    <a:pt x="465" y="1"/>
                    <a:pt x="38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34" name="Google Shape;5534;p32"/>
            <p:cNvSpPr/>
            <p:nvPr/>
          </p:nvSpPr>
          <p:spPr>
            <a:xfrm>
              <a:off x="6052825" y="3371750"/>
              <a:ext cx="7175" cy="9175"/>
            </a:xfrm>
            <a:custGeom>
              <a:avLst/>
              <a:gdLst/>
              <a:ahLst/>
              <a:cxnLst/>
              <a:rect l="l" t="t" r="r" b="b"/>
              <a:pathLst>
                <a:path w="287" h="367" extrusionOk="0">
                  <a:moveTo>
                    <a:pt x="166" y="0"/>
                  </a:moveTo>
                  <a:cubicBezTo>
                    <a:pt x="111" y="0"/>
                    <a:pt x="56" y="35"/>
                    <a:pt x="1" y="69"/>
                  </a:cubicBezTo>
                  <a:lnTo>
                    <a:pt x="1" y="355"/>
                  </a:lnTo>
                  <a:cubicBezTo>
                    <a:pt x="96" y="355"/>
                    <a:pt x="191" y="355"/>
                    <a:pt x="286" y="367"/>
                  </a:cubicBezTo>
                  <a:lnTo>
                    <a:pt x="286" y="69"/>
                  </a:lnTo>
                  <a:cubicBezTo>
                    <a:pt x="246" y="19"/>
                    <a:pt x="206" y="0"/>
                    <a:pt x="16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35" name="Google Shape;5535;p32"/>
            <p:cNvSpPr/>
            <p:nvPr/>
          </p:nvSpPr>
          <p:spPr>
            <a:xfrm>
              <a:off x="5838225" y="3344400"/>
              <a:ext cx="10725" cy="7350"/>
            </a:xfrm>
            <a:custGeom>
              <a:avLst/>
              <a:gdLst/>
              <a:ahLst/>
              <a:cxnLst/>
              <a:rect l="l" t="t" r="r" b="b"/>
              <a:pathLst>
                <a:path w="429" h="294" extrusionOk="0">
                  <a:moveTo>
                    <a:pt x="188" y="1"/>
                  </a:moveTo>
                  <a:cubicBezTo>
                    <a:pt x="140" y="1"/>
                    <a:pt x="92" y="28"/>
                    <a:pt x="48" y="103"/>
                  </a:cubicBezTo>
                  <a:cubicBezTo>
                    <a:pt x="0" y="199"/>
                    <a:pt x="143" y="282"/>
                    <a:pt x="262" y="294"/>
                  </a:cubicBezTo>
                  <a:lnTo>
                    <a:pt x="429" y="139"/>
                  </a:lnTo>
                  <a:cubicBezTo>
                    <a:pt x="354" y="79"/>
                    <a:pt x="270" y="1"/>
                    <a:pt x="18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36" name="Google Shape;5536;p32"/>
            <p:cNvSpPr/>
            <p:nvPr/>
          </p:nvSpPr>
          <p:spPr>
            <a:xfrm>
              <a:off x="5918575" y="3355600"/>
              <a:ext cx="16400" cy="2625"/>
            </a:xfrm>
            <a:custGeom>
              <a:avLst/>
              <a:gdLst/>
              <a:ahLst/>
              <a:cxnLst/>
              <a:rect l="l" t="t" r="r" b="b"/>
              <a:pathLst>
                <a:path w="656" h="105" extrusionOk="0">
                  <a:moveTo>
                    <a:pt x="656" y="1"/>
                  </a:moveTo>
                  <a:lnTo>
                    <a:pt x="656" y="1"/>
                  </a:lnTo>
                  <a:cubicBezTo>
                    <a:pt x="441" y="12"/>
                    <a:pt x="227" y="12"/>
                    <a:pt x="1" y="12"/>
                  </a:cubicBezTo>
                  <a:cubicBezTo>
                    <a:pt x="114" y="72"/>
                    <a:pt x="224" y="105"/>
                    <a:pt x="333" y="105"/>
                  </a:cubicBezTo>
                  <a:cubicBezTo>
                    <a:pt x="441" y="105"/>
                    <a:pt x="549" y="72"/>
                    <a:pt x="65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37" name="Google Shape;5537;p32"/>
            <p:cNvSpPr/>
            <p:nvPr/>
          </p:nvSpPr>
          <p:spPr>
            <a:xfrm>
              <a:off x="5886450" y="3348975"/>
              <a:ext cx="16975" cy="2475"/>
            </a:xfrm>
            <a:custGeom>
              <a:avLst/>
              <a:gdLst/>
              <a:ahLst/>
              <a:cxnLst/>
              <a:rect l="l" t="t" r="r" b="b"/>
              <a:pathLst>
                <a:path w="679" h="99" extrusionOk="0">
                  <a:moveTo>
                    <a:pt x="355" y="0"/>
                  </a:moveTo>
                  <a:cubicBezTo>
                    <a:pt x="236" y="0"/>
                    <a:pt x="118" y="37"/>
                    <a:pt x="0" y="99"/>
                  </a:cubicBezTo>
                  <a:lnTo>
                    <a:pt x="679" y="99"/>
                  </a:lnTo>
                  <a:cubicBezTo>
                    <a:pt x="571" y="31"/>
                    <a:pt x="463" y="0"/>
                    <a:pt x="35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38" name="Google Shape;5538;p32"/>
            <p:cNvSpPr/>
            <p:nvPr/>
          </p:nvSpPr>
          <p:spPr>
            <a:xfrm>
              <a:off x="5765300" y="3397875"/>
              <a:ext cx="15200" cy="4175"/>
            </a:xfrm>
            <a:custGeom>
              <a:avLst/>
              <a:gdLst/>
              <a:ahLst/>
              <a:cxnLst/>
              <a:rect l="l" t="t" r="r" b="b"/>
              <a:pathLst>
                <a:path w="608" h="167" extrusionOk="0">
                  <a:moveTo>
                    <a:pt x="24" y="0"/>
                  </a:moveTo>
                  <a:lnTo>
                    <a:pt x="0" y="48"/>
                  </a:lnTo>
                  <a:lnTo>
                    <a:pt x="0" y="107"/>
                  </a:lnTo>
                  <a:lnTo>
                    <a:pt x="24" y="167"/>
                  </a:lnTo>
                  <a:lnTo>
                    <a:pt x="607" y="167"/>
                  </a:lnTo>
                  <a:cubicBezTo>
                    <a:pt x="531" y="39"/>
                    <a:pt x="430" y="21"/>
                    <a:pt x="318" y="21"/>
                  </a:cubicBezTo>
                  <a:cubicBezTo>
                    <a:pt x="273" y="21"/>
                    <a:pt x="226" y="24"/>
                    <a:pt x="179" y="24"/>
                  </a:cubicBezTo>
                  <a:cubicBezTo>
                    <a:pt x="119" y="24"/>
                    <a:pt x="72" y="24"/>
                    <a:pt x="2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39" name="Google Shape;5539;p32"/>
            <p:cNvSpPr/>
            <p:nvPr/>
          </p:nvSpPr>
          <p:spPr>
            <a:xfrm>
              <a:off x="5778975" y="3294875"/>
              <a:ext cx="16700" cy="2050"/>
            </a:xfrm>
            <a:custGeom>
              <a:avLst/>
              <a:gdLst/>
              <a:ahLst/>
              <a:cxnLst/>
              <a:rect l="l" t="t" r="r" b="b"/>
              <a:pathLst>
                <a:path w="668" h="82" extrusionOk="0">
                  <a:moveTo>
                    <a:pt x="1" y="1"/>
                  </a:moveTo>
                  <a:cubicBezTo>
                    <a:pt x="120" y="51"/>
                    <a:pt x="240" y="81"/>
                    <a:pt x="357" y="81"/>
                  </a:cubicBezTo>
                  <a:cubicBezTo>
                    <a:pt x="462" y="81"/>
                    <a:pt x="566" y="57"/>
                    <a:pt x="66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40" name="Google Shape;5540;p32"/>
            <p:cNvSpPr/>
            <p:nvPr/>
          </p:nvSpPr>
          <p:spPr>
            <a:xfrm>
              <a:off x="5966500" y="3292050"/>
              <a:ext cx="11350" cy="5525"/>
            </a:xfrm>
            <a:custGeom>
              <a:avLst/>
              <a:gdLst/>
              <a:ahLst/>
              <a:cxnLst/>
              <a:rect l="l" t="t" r="r" b="b"/>
              <a:pathLst>
                <a:path w="454" h="221" extrusionOk="0">
                  <a:moveTo>
                    <a:pt x="227" y="1"/>
                  </a:moveTo>
                  <a:cubicBezTo>
                    <a:pt x="153" y="1"/>
                    <a:pt x="78" y="30"/>
                    <a:pt x="1" y="90"/>
                  </a:cubicBezTo>
                  <a:lnTo>
                    <a:pt x="1" y="221"/>
                  </a:lnTo>
                  <a:cubicBezTo>
                    <a:pt x="156" y="221"/>
                    <a:pt x="298" y="221"/>
                    <a:pt x="429" y="209"/>
                  </a:cubicBezTo>
                  <a:cubicBezTo>
                    <a:pt x="453" y="173"/>
                    <a:pt x="453" y="126"/>
                    <a:pt x="453" y="90"/>
                  </a:cubicBezTo>
                  <a:cubicBezTo>
                    <a:pt x="376" y="30"/>
                    <a:pt x="301" y="1"/>
                    <a:pt x="22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41" name="Google Shape;5541;p32"/>
            <p:cNvSpPr/>
            <p:nvPr/>
          </p:nvSpPr>
          <p:spPr>
            <a:xfrm>
              <a:off x="6097775" y="3415300"/>
              <a:ext cx="8650" cy="6475"/>
            </a:xfrm>
            <a:custGeom>
              <a:avLst/>
              <a:gdLst/>
              <a:ahLst/>
              <a:cxnLst/>
              <a:rect l="l" t="t" r="r" b="b"/>
              <a:pathLst>
                <a:path w="346" h="259" extrusionOk="0">
                  <a:moveTo>
                    <a:pt x="292" y="1"/>
                  </a:moveTo>
                  <a:cubicBezTo>
                    <a:pt x="259" y="1"/>
                    <a:pt x="228" y="9"/>
                    <a:pt x="203" y="18"/>
                  </a:cubicBezTo>
                  <a:cubicBezTo>
                    <a:pt x="167" y="53"/>
                    <a:pt x="143" y="65"/>
                    <a:pt x="96" y="65"/>
                  </a:cubicBezTo>
                  <a:cubicBezTo>
                    <a:pt x="24" y="77"/>
                    <a:pt x="0" y="125"/>
                    <a:pt x="48" y="184"/>
                  </a:cubicBezTo>
                  <a:cubicBezTo>
                    <a:pt x="84" y="240"/>
                    <a:pt x="117" y="258"/>
                    <a:pt x="149" y="258"/>
                  </a:cubicBezTo>
                  <a:cubicBezTo>
                    <a:pt x="213" y="258"/>
                    <a:pt x="274" y="184"/>
                    <a:pt x="346" y="184"/>
                  </a:cubicBezTo>
                  <a:cubicBezTo>
                    <a:pt x="346" y="137"/>
                    <a:pt x="346" y="101"/>
                    <a:pt x="322" y="53"/>
                  </a:cubicBezTo>
                  <a:lnTo>
                    <a:pt x="334" y="6"/>
                  </a:lnTo>
                  <a:cubicBezTo>
                    <a:pt x="320" y="2"/>
                    <a:pt x="306" y="1"/>
                    <a:pt x="29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42" name="Google Shape;5542;p32"/>
            <p:cNvSpPr/>
            <p:nvPr/>
          </p:nvSpPr>
          <p:spPr>
            <a:xfrm>
              <a:off x="5486975" y="3444900"/>
              <a:ext cx="10450" cy="7175"/>
            </a:xfrm>
            <a:custGeom>
              <a:avLst/>
              <a:gdLst/>
              <a:ahLst/>
              <a:cxnLst/>
              <a:rect l="l" t="t" r="r" b="b"/>
              <a:pathLst>
                <a:path w="418" h="287" extrusionOk="0">
                  <a:moveTo>
                    <a:pt x="144" y="0"/>
                  </a:moveTo>
                  <a:cubicBezTo>
                    <a:pt x="120" y="0"/>
                    <a:pt x="84" y="12"/>
                    <a:pt x="60" y="24"/>
                  </a:cubicBezTo>
                  <a:cubicBezTo>
                    <a:pt x="13" y="120"/>
                    <a:pt x="1" y="203"/>
                    <a:pt x="108" y="286"/>
                  </a:cubicBezTo>
                  <a:lnTo>
                    <a:pt x="418" y="286"/>
                  </a:lnTo>
                  <a:cubicBezTo>
                    <a:pt x="322" y="179"/>
                    <a:pt x="239" y="84"/>
                    <a:pt x="14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43" name="Google Shape;5543;p32"/>
            <p:cNvSpPr/>
            <p:nvPr/>
          </p:nvSpPr>
          <p:spPr>
            <a:xfrm>
              <a:off x="5477150" y="3377025"/>
              <a:ext cx="8975" cy="10450"/>
            </a:xfrm>
            <a:custGeom>
              <a:avLst/>
              <a:gdLst/>
              <a:ahLst/>
              <a:cxnLst/>
              <a:rect l="l" t="t" r="r" b="b"/>
              <a:pathLst>
                <a:path w="359" h="418" extrusionOk="0">
                  <a:moveTo>
                    <a:pt x="322" y="1"/>
                  </a:moveTo>
                  <a:cubicBezTo>
                    <a:pt x="25" y="120"/>
                    <a:pt x="1" y="263"/>
                    <a:pt x="287" y="394"/>
                  </a:cubicBezTo>
                  <a:cubicBezTo>
                    <a:pt x="296" y="391"/>
                    <a:pt x="305" y="389"/>
                    <a:pt x="313" y="389"/>
                  </a:cubicBezTo>
                  <a:cubicBezTo>
                    <a:pt x="334" y="389"/>
                    <a:pt x="349" y="400"/>
                    <a:pt x="358" y="418"/>
                  </a:cubicBezTo>
                  <a:lnTo>
                    <a:pt x="358" y="156"/>
                  </a:lnTo>
                  <a:cubicBezTo>
                    <a:pt x="346" y="108"/>
                    <a:pt x="334" y="48"/>
                    <a:pt x="32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44" name="Google Shape;5544;p32"/>
            <p:cNvSpPr/>
            <p:nvPr/>
          </p:nvSpPr>
          <p:spPr>
            <a:xfrm>
              <a:off x="5859050" y="3397875"/>
              <a:ext cx="7475" cy="4175"/>
            </a:xfrm>
            <a:custGeom>
              <a:avLst/>
              <a:gdLst/>
              <a:ahLst/>
              <a:cxnLst/>
              <a:rect l="l" t="t" r="r" b="b"/>
              <a:pathLst>
                <a:path w="299" h="167" extrusionOk="0">
                  <a:moveTo>
                    <a:pt x="144" y="0"/>
                  </a:moveTo>
                  <a:cubicBezTo>
                    <a:pt x="60" y="36"/>
                    <a:pt x="13" y="84"/>
                    <a:pt x="1" y="167"/>
                  </a:cubicBezTo>
                  <a:lnTo>
                    <a:pt x="286" y="167"/>
                  </a:lnTo>
                  <a:lnTo>
                    <a:pt x="298" y="107"/>
                  </a:lnTo>
                  <a:lnTo>
                    <a:pt x="298" y="36"/>
                  </a:lnTo>
                  <a:cubicBezTo>
                    <a:pt x="239" y="24"/>
                    <a:pt x="191" y="24"/>
                    <a:pt x="14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45" name="Google Shape;5545;p32"/>
            <p:cNvSpPr/>
            <p:nvPr/>
          </p:nvSpPr>
          <p:spPr>
            <a:xfrm>
              <a:off x="5847450" y="3352100"/>
              <a:ext cx="7750" cy="2675"/>
            </a:xfrm>
            <a:custGeom>
              <a:avLst/>
              <a:gdLst/>
              <a:ahLst/>
              <a:cxnLst/>
              <a:rect l="l" t="t" r="r" b="b"/>
              <a:pathLst>
                <a:path w="310" h="107" extrusionOk="0">
                  <a:moveTo>
                    <a:pt x="85" y="1"/>
                  </a:moveTo>
                  <a:cubicBezTo>
                    <a:pt x="57" y="1"/>
                    <a:pt x="29" y="4"/>
                    <a:pt x="0" y="10"/>
                  </a:cubicBezTo>
                  <a:cubicBezTo>
                    <a:pt x="71" y="71"/>
                    <a:pt x="141" y="107"/>
                    <a:pt x="221" y="107"/>
                  </a:cubicBezTo>
                  <a:cubicBezTo>
                    <a:pt x="249" y="107"/>
                    <a:pt x="279" y="102"/>
                    <a:pt x="310" y="93"/>
                  </a:cubicBezTo>
                  <a:cubicBezTo>
                    <a:pt x="247" y="30"/>
                    <a:pt x="170" y="1"/>
                    <a:pt x="8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46" name="Google Shape;5546;p32"/>
            <p:cNvSpPr/>
            <p:nvPr/>
          </p:nvSpPr>
          <p:spPr>
            <a:xfrm>
              <a:off x="5568550" y="3400150"/>
              <a:ext cx="3575" cy="1625"/>
            </a:xfrm>
            <a:custGeom>
              <a:avLst/>
              <a:gdLst/>
              <a:ahLst/>
              <a:cxnLst/>
              <a:rect l="l" t="t" r="r" b="b"/>
              <a:pathLst>
                <a:path w="143" h="65" extrusionOk="0">
                  <a:moveTo>
                    <a:pt x="70" y="0"/>
                  </a:moveTo>
                  <a:cubicBezTo>
                    <a:pt x="40" y="0"/>
                    <a:pt x="9" y="18"/>
                    <a:pt x="0" y="64"/>
                  </a:cubicBezTo>
                  <a:lnTo>
                    <a:pt x="143" y="64"/>
                  </a:lnTo>
                  <a:cubicBezTo>
                    <a:pt x="131" y="52"/>
                    <a:pt x="119" y="16"/>
                    <a:pt x="95" y="5"/>
                  </a:cubicBezTo>
                  <a:cubicBezTo>
                    <a:pt x="87" y="2"/>
                    <a:pt x="79" y="0"/>
                    <a:pt x="7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47" name="Google Shape;5547;p32"/>
            <p:cNvSpPr/>
            <p:nvPr/>
          </p:nvSpPr>
          <p:spPr>
            <a:xfrm>
              <a:off x="5614675" y="3294475"/>
              <a:ext cx="4800" cy="4650"/>
            </a:xfrm>
            <a:custGeom>
              <a:avLst/>
              <a:gdLst/>
              <a:ahLst/>
              <a:cxnLst/>
              <a:rect l="l" t="t" r="r" b="b"/>
              <a:pathLst>
                <a:path w="192" h="186" extrusionOk="0">
                  <a:moveTo>
                    <a:pt x="93" y="0"/>
                  </a:moveTo>
                  <a:cubicBezTo>
                    <a:pt x="61" y="0"/>
                    <a:pt x="31" y="39"/>
                    <a:pt x="1" y="112"/>
                  </a:cubicBezTo>
                  <a:cubicBezTo>
                    <a:pt x="13" y="124"/>
                    <a:pt x="24" y="148"/>
                    <a:pt x="36" y="171"/>
                  </a:cubicBezTo>
                  <a:cubicBezTo>
                    <a:pt x="51" y="182"/>
                    <a:pt x="69" y="185"/>
                    <a:pt x="85" y="185"/>
                  </a:cubicBezTo>
                  <a:cubicBezTo>
                    <a:pt x="108" y="185"/>
                    <a:pt x="130" y="178"/>
                    <a:pt x="143" y="171"/>
                  </a:cubicBezTo>
                  <a:cubicBezTo>
                    <a:pt x="155" y="136"/>
                    <a:pt x="179" y="124"/>
                    <a:pt x="191" y="112"/>
                  </a:cubicBezTo>
                  <a:cubicBezTo>
                    <a:pt x="156" y="36"/>
                    <a:pt x="124" y="0"/>
                    <a:pt x="9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48" name="Google Shape;5548;p32"/>
            <p:cNvSpPr/>
            <p:nvPr/>
          </p:nvSpPr>
          <p:spPr>
            <a:xfrm>
              <a:off x="5629550" y="3423775"/>
              <a:ext cx="3600" cy="1575"/>
            </a:xfrm>
            <a:custGeom>
              <a:avLst/>
              <a:gdLst/>
              <a:ahLst/>
              <a:cxnLst/>
              <a:rect l="l" t="t" r="r" b="b"/>
              <a:pathLst>
                <a:path w="144" h="63" extrusionOk="0">
                  <a:moveTo>
                    <a:pt x="1" y="0"/>
                  </a:moveTo>
                  <a:cubicBezTo>
                    <a:pt x="19" y="42"/>
                    <a:pt x="40" y="63"/>
                    <a:pt x="63" y="63"/>
                  </a:cubicBezTo>
                  <a:cubicBezTo>
                    <a:pt x="87" y="63"/>
                    <a:pt x="114" y="42"/>
                    <a:pt x="14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49" name="Google Shape;5549;p32"/>
            <p:cNvSpPr/>
            <p:nvPr/>
          </p:nvSpPr>
          <p:spPr>
            <a:xfrm>
              <a:off x="5490250" y="3348450"/>
              <a:ext cx="3900" cy="4800"/>
            </a:xfrm>
            <a:custGeom>
              <a:avLst/>
              <a:gdLst/>
              <a:ahLst/>
              <a:cxnLst/>
              <a:rect l="l" t="t" r="r" b="b"/>
              <a:pathLst>
                <a:path w="156" h="192" extrusionOk="0">
                  <a:moveTo>
                    <a:pt x="108" y="1"/>
                  </a:moveTo>
                  <a:cubicBezTo>
                    <a:pt x="72" y="60"/>
                    <a:pt x="37" y="132"/>
                    <a:pt x="1" y="191"/>
                  </a:cubicBezTo>
                  <a:cubicBezTo>
                    <a:pt x="48" y="179"/>
                    <a:pt x="96" y="168"/>
                    <a:pt x="156" y="168"/>
                  </a:cubicBezTo>
                  <a:cubicBezTo>
                    <a:pt x="132" y="108"/>
                    <a:pt x="120" y="60"/>
                    <a:pt x="10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50" name="Google Shape;5550;p32"/>
            <p:cNvSpPr/>
            <p:nvPr/>
          </p:nvSpPr>
          <p:spPr>
            <a:xfrm>
              <a:off x="5528950" y="3438050"/>
              <a:ext cx="4500" cy="2700"/>
            </a:xfrm>
            <a:custGeom>
              <a:avLst/>
              <a:gdLst/>
              <a:ahLst/>
              <a:cxnLst/>
              <a:rect l="l" t="t" r="r" b="b"/>
              <a:pathLst>
                <a:path w="180" h="108" extrusionOk="0">
                  <a:moveTo>
                    <a:pt x="179" y="1"/>
                  </a:moveTo>
                  <a:cubicBezTo>
                    <a:pt x="96" y="1"/>
                    <a:pt x="36" y="36"/>
                    <a:pt x="1" y="108"/>
                  </a:cubicBezTo>
                  <a:cubicBezTo>
                    <a:pt x="96" y="108"/>
                    <a:pt x="155" y="84"/>
                    <a:pt x="17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51" name="Google Shape;5551;p32"/>
            <p:cNvSpPr/>
            <p:nvPr/>
          </p:nvSpPr>
          <p:spPr>
            <a:xfrm>
              <a:off x="5511400" y="3305300"/>
              <a:ext cx="3000" cy="4200"/>
            </a:xfrm>
            <a:custGeom>
              <a:avLst/>
              <a:gdLst/>
              <a:ahLst/>
              <a:cxnLst/>
              <a:rect l="l" t="t" r="r" b="b"/>
              <a:pathLst>
                <a:path w="120" h="168" extrusionOk="0">
                  <a:moveTo>
                    <a:pt x="119" y="0"/>
                  </a:moveTo>
                  <a:cubicBezTo>
                    <a:pt x="36" y="12"/>
                    <a:pt x="0" y="72"/>
                    <a:pt x="0" y="167"/>
                  </a:cubicBezTo>
                  <a:cubicBezTo>
                    <a:pt x="83" y="131"/>
                    <a:pt x="119" y="72"/>
                    <a:pt x="11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52" name="Google Shape;5552;p32"/>
            <p:cNvSpPr/>
            <p:nvPr/>
          </p:nvSpPr>
          <p:spPr>
            <a:xfrm>
              <a:off x="6225175" y="3380900"/>
              <a:ext cx="3300" cy="3300"/>
            </a:xfrm>
            <a:custGeom>
              <a:avLst/>
              <a:gdLst/>
              <a:ahLst/>
              <a:cxnLst/>
              <a:rect l="l" t="t" r="r" b="b"/>
              <a:pathLst>
                <a:path w="132" h="132" extrusionOk="0">
                  <a:moveTo>
                    <a:pt x="0" y="1"/>
                  </a:moveTo>
                  <a:lnTo>
                    <a:pt x="131" y="132"/>
                  </a:lnTo>
                  <a:cubicBezTo>
                    <a:pt x="84" y="84"/>
                    <a:pt x="48" y="24"/>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53" name="Google Shape;5553;p32"/>
            <p:cNvSpPr/>
            <p:nvPr/>
          </p:nvSpPr>
          <p:spPr>
            <a:xfrm>
              <a:off x="5862325" y="3384475"/>
              <a:ext cx="4500" cy="3000"/>
            </a:xfrm>
            <a:custGeom>
              <a:avLst/>
              <a:gdLst/>
              <a:ahLst/>
              <a:cxnLst/>
              <a:rect l="l" t="t" r="r" b="b"/>
              <a:pathLst>
                <a:path w="180" h="120" extrusionOk="0">
                  <a:moveTo>
                    <a:pt x="1" y="0"/>
                  </a:moveTo>
                  <a:cubicBezTo>
                    <a:pt x="60" y="48"/>
                    <a:pt x="108" y="84"/>
                    <a:pt x="167" y="120"/>
                  </a:cubicBezTo>
                  <a:cubicBezTo>
                    <a:pt x="167" y="96"/>
                    <a:pt x="167" y="48"/>
                    <a:pt x="17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54" name="Google Shape;5554;p32"/>
            <p:cNvSpPr/>
            <p:nvPr/>
          </p:nvSpPr>
          <p:spPr>
            <a:xfrm>
              <a:off x="5509900" y="3614675"/>
              <a:ext cx="185775" cy="47525"/>
            </a:xfrm>
            <a:custGeom>
              <a:avLst/>
              <a:gdLst/>
              <a:ahLst/>
              <a:cxnLst/>
              <a:rect l="l" t="t" r="r" b="b"/>
              <a:pathLst>
                <a:path w="7431" h="1901" extrusionOk="0">
                  <a:moveTo>
                    <a:pt x="519" y="0"/>
                  </a:moveTo>
                  <a:cubicBezTo>
                    <a:pt x="479" y="0"/>
                    <a:pt x="440" y="3"/>
                    <a:pt x="405" y="8"/>
                  </a:cubicBezTo>
                  <a:cubicBezTo>
                    <a:pt x="310" y="32"/>
                    <a:pt x="239" y="91"/>
                    <a:pt x="167" y="151"/>
                  </a:cubicBezTo>
                  <a:cubicBezTo>
                    <a:pt x="155" y="186"/>
                    <a:pt x="120" y="198"/>
                    <a:pt x="108" y="234"/>
                  </a:cubicBezTo>
                  <a:cubicBezTo>
                    <a:pt x="60" y="294"/>
                    <a:pt x="36" y="329"/>
                    <a:pt x="13" y="389"/>
                  </a:cubicBezTo>
                  <a:cubicBezTo>
                    <a:pt x="1" y="472"/>
                    <a:pt x="13" y="508"/>
                    <a:pt x="48" y="567"/>
                  </a:cubicBezTo>
                  <a:cubicBezTo>
                    <a:pt x="132" y="627"/>
                    <a:pt x="274" y="591"/>
                    <a:pt x="346" y="710"/>
                  </a:cubicBezTo>
                  <a:lnTo>
                    <a:pt x="334" y="710"/>
                  </a:lnTo>
                  <a:cubicBezTo>
                    <a:pt x="404" y="749"/>
                    <a:pt x="481" y="759"/>
                    <a:pt x="562" y="759"/>
                  </a:cubicBezTo>
                  <a:cubicBezTo>
                    <a:pt x="642" y="759"/>
                    <a:pt x="726" y="749"/>
                    <a:pt x="809" y="749"/>
                  </a:cubicBezTo>
                  <a:cubicBezTo>
                    <a:pt x="896" y="749"/>
                    <a:pt x="982" y="760"/>
                    <a:pt x="1060" y="806"/>
                  </a:cubicBezTo>
                  <a:cubicBezTo>
                    <a:pt x="1108" y="829"/>
                    <a:pt x="1167" y="829"/>
                    <a:pt x="1203" y="829"/>
                  </a:cubicBezTo>
                  <a:cubicBezTo>
                    <a:pt x="1249" y="789"/>
                    <a:pt x="1298" y="768"/>
                    <a:pt x="1346" y="768"/>
                  </a:cubicBezTo>
                  <a:cubicBezTo>
                    <a:pt x="1396" y="768"/>
                    <a:pt x="1446" y="792"/>
                    <a:pt x="1489" y="841"/>
                  </a:cubicBezTo>
                  <a:cubicBezTo>
                    <a:pt x="2763" y="1199"/>
                    <a:pt x="4061" y="1341"/>
                    <a:pt x="5358" y="1556"/>
                  </a:cubicBezTo>
                  <a:cubicBezTo>
                    <a:pt x="5402" y="1550"/>
                    <a:pt x="5446" y="1548"/>
                    <a:pt x="5489" y="1548"/>
                  </a:cubicBezTo>
                  <a:cubicBezTo>
                    <a:pt x="5882" y="1548"/>
                    <a:pt x="6238" y="1760"/>
                    <a:pt x="6636" y="1760"/>
                  </a:cubicBezTo>
                  <a:cubicBezTo>
                    <a:pt x="6655" y="1760"/>
                    <a:pt x="6673" y="1759"/>
                    <a:pt x="6692" y="1758"/>
                  </a:cubicBezTo>
                  <a:cubicBezTo>
                    <a:pt x="6734" y="1744"/>
                    <a:pt x="6781" y="1692"/>
                    <a:pt x="6822" y="1692"/>
                  </a:cubicBezTo>
                  <a:cubicBezTo>
                    <a:pt x="6850" y="1692"/>
                    <a:pt x="6875" y="1716"/>
                    <a:pt x="6894" y="1794"/>
                  </a:cubicBezTo>
                  <a:cubicBezTo>
                    <a:pt x="6954" y="1865"/>
                    <a:pt x="7049" y="1901"/>
                    <a:pt x="7132" y="1901"/>
                  </a:cubicBezTo>
                  <a:cubicBezTo>
                    <a:pt x="7311" y="1865"/>
                    <a:pt x="7418" y="1770"/>
                    <a:pt x="7430" y="1580"/>
                  </a:cubicBezTo>
                  <a:cubicBezTo>
                    <a:pt x="7406" y="1484"/>
                    <a:pt x="7299" y="1449"/>
                    <a:pt x="7240" y="1389"/>
                  </a:cubicBezTo>
                  <a:cubicBezTo>
                    <a:pt x="7179" y="1333"/>
                    <a:pt x="7108" y="1322"/>
                    <a:pt x="7034" y="1322"/>
                  </a:cubicBezTo>
                  <a:cubicBezTo>
                    <a:pt x="6988" y="1322"/>
                    <a:pt x="6941" y="1326"/>
                    <a:pt x="6895" y="1326"/>
                  </a:cubicBezTo>
                  <a:cubicBezTo>
                    <a:pt x="6811" y="1326"/>
                    <a:pt x="6732" y="1313"/>
                    <a:pt x="6668" y="1234"/>
                  </a:cubicBezTo>
                  <a:cubicBezTo>
                    <a:pt x="6595" y="1186"/>
                    <a:pt x="6514" y="1174"/>
                    <a:pt x="6430" y="1174"/>
                  </a:cubicBezTo>
                  <a:cubicBezTo>
                    <a:pt x="6355" y="1174"/>
                    <a:pt x="6278" y="1183"/>
                    <a:pt x="6202" y="1183"/>
                  </a:cubicBezTo>
                  <a:cubicBezTo>
                    <a:pt x="6111" y="1183"/>
                    <a:pt x="6023" y="1171"/>
                    <a:pt x="5942" y="1115"/>
                  </a:cubicBezTo>
                  <a:cubicBezTo>
                    <a:pt x="5763" y="1056"/>
                    <a:pt x="5585" y="948"/>
                    <a:pt x="5406" y="913"/>
                  </a:cubicBezTo>
                  <a:cubicBezTo>
                    <a:pt x="4156" y="675"/>
                    <a:pt x="2894" y="472"/>
                    <a:pt x="1644" y="246"/>
                  </a:cubicBezTo>
                  <a:cubicBezTo>
                    <a:pt x="1310" y="175"/>
                    <a:pt x="977" y="175"/>
                    <a:pt x="691" y="20"/>
                  </a:cubicBezTo>
                  <a:cubicBezTo>
                    <a:pt x="635" y="6"/>
                    <a:pt x="575" y="0"/>
                    <a:pt x="51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55" name="Google Shape;5555;p32"/>
            <p:cNvSpPr/>
            <p:nvPr/>
          </p:nvSpPr>
          <p:spPr>
            <a:xfrm>
              <a:off x="5535800" y="3688950"/>
              <a:ext cx="199575" cy="31600"/>
            </a:xfrm>
            <a:custGeom>
              <a:avLst/>
              <a:gdLst/>
              <a:ahLst/>
              <a:cxnLst/>
              <a:rect l="l" t="t" r="r" b="b"/>
              <a:pathLst>
                <a:path w="7983" h="1264" extrusionOk="0">
                  <a:moveTo>
                    <a:pt x="525" y="1"/>
                  </a:moveTo>
                  <a:cubicBezTo>
                    <a:pt x="497" y="1"/>
                    <a:pt x="469" y="1"/>
                    <a:pt x="441" y="2"/>
                  </a:cubicBezTo>
                  <a:cubicBezTo>
                    <a:pt x="410" y="32"/>
                    <a:pt x="380" y="41"/>
                    <a:pt x="347" y="41"/>
                  </a:cubicBezTo>
                  <a:cubicBezTo>
                    <a:pt x="304" y="41"/>
                    <a:pt x="257" y="25"/>
                    <a:pt x="203" y="25"/>
                  </a:cubicBezTo>
                  <a:cubicBezTo>
                    <a:pt x="120" y="49"/>
                    <a:pt x="36" y="73"/>
                    <a:pt x="0" y="168"/>
                  </a:cubicBezTo>
                  <a:cubicBezTo>
                    <a:pt x="148" y="261"/>
                    <a:pt x="296" y="296"/>
                    <a:pt x="460" y="296"/>
                  </a:cubicBezTo>
                  <a:cubicBezTo>
                    <a:pt x="508" y="296"/>
                    <a:pt x="557" y="293"/>
                    <a:pt x="608" y="287"/>
                  </a:cubicBezTo>
                  <a:cubicBezTo>
                    <a:pt x="624" y="262"/>
                    <a:pt x="653" y="232"/>
                    <a:pt x="684" y="232"/>
                  </a:cubicBezTo>
                  <a:cubicBezTo>
                    <a:pt x="698" y="232"/>
                    <a:pt x="712" y="237"/>
                    <a:pt x="727" y="252"/>
                  </a:cubicBezTo>
                  <a:cubicBezTo>
                    <a:pt x="729" y="254"/>
                    <a:pt x="732" y="256"/>
                    <a:pt x="734" y="258"/>
                  </a:cubicBezTo>
                  <a:lnTo>
                    <a:pt x="734" y="258"/>
                  </a:lnTo>
                  <a:cubicBezTo>
                    <a:pt x="724" y="258"/>
                    <a:pt x="715" y="267"/>
                    <a:pt x="715" y="299"/>
                  </a:cubicBezTo>
                  <a:cubicBezTo>
                    <a:pt x="858" y="430"/>
                    <a:pt x="1072" y="418"/>
                    <a:pt x="1251" y="442"/>
                  </a:cubicBezTo>
                  <a:cubicBezTo>
                    <a:pt x="2263" y="597"/>
                    <a:pt x="3287" y="728"/>
                    <a:pt x="4299" y="847"/>
                  </a:cubicBezTo>
                  <a:cubicBezTo>
                    <a:pt x="4858" y="918"/>
                    <a:pt x="5442" y="954"/>
                    <a:pt x="6013" y="1014"/>
                  </a:cubicBezTo>
                  <a:cubicBezTo>
                    <a:pt x="6090" y="1057"/>
                    <a:pt x="6174" y="1063"/>
                    <a:pt x="6258" y="1063"/>
                  </a:cubicBezTo>
                  <a:cubicBezTo>
                    <a:pt x="6292" y="1063"/>
                    <a:pt x="6326" y="1062"/>
                    <a:pt x="6359" y="1062"/>
                  </a:cubicBezTo>
                  <a:cubicBezTo>
                    <a:pt x="6449" y="1062"/>
                    <a:pt x="6538" y="1069"/>
                    <a:pt x="6620" y="1121"/>
                  </a:cubicBezTo>
                  <a:cubicBezTo>
                    <a:pt x="6695" y="1158"/>
                    <a:pt x="6774" y="1177"/>
                    <a:pt x="6855" y="1177"/>
                  </a:cubicBezTo>
                  <a:cubicBezTo>
                    <a:pt x="6903" y="1177"/>
                    <a:pt x="6952" y="1170"/>
                    <a:pt x="7001" y="1156"/>
                  </a:cubicBezTo>
                  <a:cubicBezTo>
                    <a:pt x="7094" y="1203"/>
                    <a:pt x="7195" y="1211"/>
                    <a:pt x="7297" y="1211"/>
                  </a:cubicBezTo>
                  <a:cubicBezTo>
                    <a:pt x="7354" y="1211"/>
                    <a:pt x="7411" y="1209"/>
                    <a:pt x="7468" y="1209"/>
                  </a:cubicBezTo>
                  <a:cubicBezTo>
                    <a:pt x="7570" y="1209"/>
                    <a:pt x="7670" y="1217"/>
                    <a:pt x="7763" y="1264"/>
                  </a:cubicBezTo>
                  <a:lnTo>
                    <a:pt x="7918" y="1264"/>
                  </a:lnTo>
                  <a:cubicBezTo>
                    <a:pt x="7983" y="971"/>
                    <a:pt x="7871" y="926"/>
                    <a:pt x="7726" y="926"/>
                  </a:cubicBezTo>
                  <a:cubicBezTo>
                    <a:pt x="7661" y="926"/>
                    <a:pt x="7590" y="935"/>
                    <a:pt x="7524" y="935"/>
                  </a:cubicBezTo>
                  <a:cubicBezTo>
                    <a:pt x="7437" y="935"/>
                    <a:pt x="7361" y="919"/>
                    <a:pt x="7323" y="847"/>
                  </a:cubicBezTo>
                  <a:cubicBezTo>
                    <a:pt x="7269" y="811"/>
                    <a:pt x="7216" y="796"/>
                    <a:pt x="7162" y="796"/>
                  </a:cubicBezTo>
                  <a:cubicBezTo>
                    <a:pt x="7111" y="796"/>
                    <a:pt x="7059" y="810"/>
                    <a:pt x="7007" y="832"/>
                  </a:cubicBezTo>
                  <a:lnTo>
                    <a:pt x="7007" y="832"/>
                  </a:lnTo>
                  <a:cubicBezTo>
                    <a:pt x="7013" y="826"/>
                    <a:pt x="7019" y="819"/>
                    <a:pt x="7025" y="811"/>
                  </a:cubicBezTo>
                  <a:lnTo>
                    <a:pt x="7025" y="811"/>
                  </a:lnTo>
                  <a:lnTo>
                    <a:pt x="7001" y="835"/>
                  </a:lnTo>
                  <a:cubicBezTo>
                    <a:pt x="7003" y="834"/>
                    <a:pt x="7005" y="833"/>
                    <a:pt x="7007" y="832"/>
                  </a:cubicBezTo>
                  <a:lnTo>
                    <a:pt x="7007" y="832"/>
                  </a:lnTo>
                  <a:cubicBezTo>
                    <a:pt x="6964" y="882"/>
                    <a:pt x="6923" y="910"/>
                    <a:pt x="6882" y="910"/>
                  </a:cubicBezTo>
                  <a:cubicBezTo>
                    <a:pt x="6840" y="910"/>
                    <a:pt x="6797" y="879"/>
                    <a:pt x="6751" y="811"/>
                  </a:cubicBezTo>
                  <a:lnTo>
                    <a:pt x="6751" y="811"/>
                  </a:lnTo>
                  <a:lnTo>
                    <a:pt x="6763" y="835"/>
                  </a:lnTo>
                  <a:cubicBezTo>
                    <a:pt x="6668" y="784"/>
                    <a:pt x="6566" y="771"/>
                    <a:pt x="6461" y="771"/>
                  </a:cubicBezTo>
                  <a:cubicBezTo>
                    <a:pt x="6353" y="771"/>
                    <a:pt x="6242" y="785"/>
                    <a:pt x="6132" y="785"/>
                  </a:cubicBezTo>
                  <a:cubicBezTo>
                    <a:pt x="6001" y="785"/>
                    <a:pt x="5872" y="765"/>
                    <a:pt x="5751" y="680"/>
                  </a:cubicBezTo>
                  <a:cubicBezTo>
                    <a:pt x="5680" y="585"/>
                    <a:pt x="5561" y="561"/>
                    <a:pt x="5442" y="549"/>
                  </a:cubicBezTo>
                  <a:cubicBezTo>
                    <a:pt x="4644" y="490"/>
                    <a:pt x="3846" y="383"/>
                    <a:pt x="3048" y="287"/>
                  </a:cubicBezTo>
                  <a:cubicBezTo>
                    <a:pt x="2207" y="172"/>
                    <a:pt x="1377" y="1"/>
                    <a:pt x="52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56" name="Google Shape;5556;p32"/>
            <p:cNvSpPr/>
            <p:nvPr/>
          </p:nvSpPr>
          <p:spPr>
            <a:xfrm>
              <a:off x="5338750" y="3665200"/>
              <a:ext cx="173550" cy="26150"/>
            </a:xfrm>
            <a:custGeom>
              <a:avLst/>
              <a:gdLst/>
              <a:ahLst/>
              <a:cxnLst/>
              <a:rect l="l" t="t" r="r" b="b"/>
              <a:pathLst>
                <a:path w="6942" h="1046" extrusionOk="0">
                  <a:moveTo>
                    <a:pt x="460" y="1"/>
                  </a:moveTo>
                  <a:cubicBezTo>
                    <a:pt x="294" y="1"/>
                    <a:pt x="137" y="51"/>
                    <a:pt x="1" y="237"/>
                  </a:cubicBezTo>
                  <a:cubicBezTo>
                    <a:pt x="691" y="321"/>
                    <a:pt x="1358" y="416"/>
                    <a:pt x="2048" y="487"/>
                  </a:cubicBezTo>
                  <a:cubicBezTo>
                    <a:pt x="3084" y="606"/>
                    <a:pt x="4108" y="713"/>
                    <a:pt x="5156" y="821"/>
                  </a:cubicBezTo>
                  <a:cubicBezTo>
                    <a:pt x="5287" y="916"/>
                    <a:pt x="5465" y="832"/>
                    <a:pt x="5620" y="952"/>
                  </a:cubicBezTo>
                  <a:cubicBezTo>
                    <a:pt x="5694" y="981"/>
                    <a:pt x="5767" y="1001"/>
                    <a:pt x="5841" y="1001"/>
                  </a:cubicBezTo>
                  <a:cubicBezTo>
                    <a:pt x="5886" y="1001"/>
                    <a:pt x="5932" y="994"/>
                    <a:pt x="5977" y="975"/>
                  </a:cubicBezTo>
                  <a:cubicBezTo>
                    <a:pt x="6141" y="1001"/>
                    <a:pt x="6308" y="1046"/>
                    <a:pt x="6478" y="1046"/>
                  </a:cubicBezTo>
                  <a:cubicBezTo>
                    <a:pt x="6630" y="1046"/>
                    <a:pt x="6785" y="1010"/>
                    <a:pt x="6942" y="892"/>
                  </a:cubicBezTo>
                  <a:cubicBezTo>
                    <a:pt x="6751" y="678"/>
                    <a:pt x="6489" y="809"/>
                    <a:pt x="6335" y="702"/>
                  </a:cubicBezTo>
                  <a:lnTo>
                    <a:pt x="5977" y="654"/>
                  </a:lnTo>
                  <a:cubicBezTo>
                    <a:pt x="5811" y="594"/>
                    <a:pt x="5620" y="642"/>
                    <a:pt x="5465" y="547"/>
                  </a:cubicBezTo>
                  <a:cubicBezTo>
                    <a:pt x="5370" y="502"/>
                    <a:pt x="5271" y="492"/>
                    <a:pt x="5170" y="492"/>
                  </a:cubicBezTo>
                  <a:cubicBezTo>
                    <a:pt x="5101" y="492"/>
                    <a:pt x="5032" y="497"/>
                    <a:pt x="4963" y="497"/>
                  </a:cubicBezTo>
                  <a:cubicBezTo>
                    <a:pt x="4895" y="497"/>
                    <a:pt x="4828" y="492"/>
                    <a:pt x="4763" y="475"/>
                  </a:cubicBezTo>
                  <a:cubicBezTo>
                    <a:pt x="3549" y="178"/>
                    <a:pt x="2298" y="213"/>
                    <a:pt x="1060" y="70"/>
                  </a:cubicBezTo>
                  <a:cubicBezTo>
                    <a:pt x="861" y="70"/>
                    <a:pt x="654" y="1"/>
                    <a:pt x="46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57" name="Google Shape;5557;p32"/>
            <p:cNvSpPr/>
            <p:nvPr/>
          </p:nvSpPr>
          <p:spPr>
            <a:xfrm>
              <a:off x="6030800" y="3682725"/>
              <a:ext cx="158975" cy="33725"/>
            </a:xfrm>
            <a:custGeom>
              <a:avLst/>
              <a:gdLst/>
              <a:ahLst/>
              <a:cxnLst/>
              <a:rect l="l" t="t" r="r" b="b"/>
              <a:pathLst>
                <a:path w="6359" h="1349" extrusionOk="0">
                  <a:moveTo>
                    <a:pt x="417" y="84"/>
                  </a:moveTo>
                  <a:lnTo>
                    <a:pt x="417" y="84"/>
                  </a:lnTo>
                  <a:cubicBezTo>
                    <a:pt x="739" y="596"/>
                    <a:pt x="227" y="632"/>
                    <a:pt x="1" y="846"/>
                  </a:cubicBezTo>
                  <a:cubicBezTo>
                    <a:pt x="822" y="989"/>
                    <a:pt x="1656" y="929"/>
                    <a:pt x="2477" y="965"/>
                  </a:cubicBezTo>
                  <a:cubicBezTo>
                    <a:pt x="3441" y="1013"/>
                    <a:pt x="4406" y="1013"/>
                    <a:pt x="5346" y="1227"/>
                  </a:cubicBezTo>
                  <a:cubicBezTo>
                    <a:pt x="5519" y="1304"/>
                    <a:pt x="5692" y="1349"/>
                    <a:pt x="5861" y="1349"/>
                  </a:cubicBezTo>
                  <a:cubicBezTo>
                    <a:pt x="6031" y="1349"/>
                    <a:pt x="6198" y="1304"/>
                    <a:pt x="6358" y="1203"/>
                  </a:cubicBezTo>
                  <a:cubicBezTo>
                    <a:pt x="6287" y="905"/>
                    <a:pt x="6013" y="917"/>
                    <a:pt x="5799" y="893"/>
                  </a:cubicBezTo>
                  <a:cubicBezTo>
                    <a:pt x="5215" y="798"/>
                    <a:pt x="4620" y="786"/>
                    <a:pt x="4037" y="667"/>
                  </a:cubicBezTo>
                  <a:cubicBezTo>
                    <a:pt x="3983" y="656"/>
                    <a:pt x="3928" y="654"/>
                    <a:pt x="3873" y="654"/>
                  </a:cubicBezTo>
                  <a:cubicBezTo>
                    <a:pt x="3813" y="654"/>
                    <a:pt x="3753" y="657"/>
                    <a:pt x="3694" y="657"/>
                  </a:cubicBezTo>
                  <a:cubicBezTo>
                    <a:pt x="3569" y="657"/>
                    <a:pt x="3447" y="642"/>
                    <a:pt x="3334" y="548"/>
                  </a:cubicBezTo>
                  <a:cubicBezTo>
                    <a:pt x="3322" y="489"/>
                    <a:pt x="3322" y="441"/>
                    <a:pt x="3334" y="382"/>
                  </a:cubicBezTo>
                  <a:cubicBezTo>
                    <a:pt x="2382" y="1"/>
                    <a:pt x="1394" y="155"/>
                    <a:pt x="417" y="84"/>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58" name="Google Shape;5558;p32"/>
            <p:cNvSpPr/>
            <p:nvPr/>
          </p:nvSpPr>
          <p:spPr>
            <a:xfrm>
              <a:off x="5372675" y="3597650"/>
              <a:ext cx="107475" cy="28475"/>
            </a:xfrm>
            <a:custGeom>
              <a:avLst/>
              <a:gdLst/>
              <a:ahLst/>
              <a:cxnLst/>
              <a:rect l="l" t="t" r="r" b="b"/>
              <a:pathLst>
                <a:path w="4299" h="1139" extrusionOk="0">
                  <a:moveTo>
                    <a:pt x="1139" y="0"/>
                  </a:moveTo>
                  <a:cubicBezTo>
                    <a:pt x="996" y="0"/>
                    <a:pt x="855" y="23"/>
                    <a:pt x="715" y="82"/>
                  </a:cubicBezTo>
                  <a:cubicBezTo>
                    <a:pt x="662" y="147"/>
                    <a:pt x="611" y="177"/>
                    <a:pt x="560" y="177"/>
                  </a:cubicBezTo>
                  <a:cubicBezTo>
                    <a:pt x="510" y="177"/>
                    <a:pt x="459" y="147"/>
                    <a:pt x="406" y="94"/>
                  </a:cubicBezTo>
                  <a:cubicBezTo>
                    <a:pt x="371" y="91"/>
                    <a:pt x="338" y="89"/>
                    <a:pt x="306" y="89"/>
                  </a:cubicBezTo>
                  <a:cubicBezTo>
                    <a:pt x="183" y="89"/>
                    <a:pt x="79" y="118"/>
                    <a:pt x="13" y="260"/>
                  </a:cubicBezTo>
                  <a:cubicBezTo>
                    <a:pt x="1" y="546"/>
                    <a:pt x="179" y="546"/>
                    <a:pt x="394" y="558"/>
                  </a:cubicBezTo>
                  <a:cubicBezTo>
                    <a:pt x="438" y="561"/>
                    <a:pt x="484" y="562"/>
                    <a:pt x="529" y="562"/>
                  </a:cubicBezTo>
                  <a:cubicBezTo>
                    <a:pt x="664" y="562"/>
                    <a:pt x="803" y="551"/>
                    <a:pt x="939" y="551"/>
                  </a:cubicBezTo>
                  <a:cubicBezTo>
                    <a:pt x="1086" y="551"/>
                    <a:pt x="1232" y="564"/>
                    <a:pt x="1370" y="617"/>
                  </a:cubicBezTo>
                  <a:cubicBezTo>
                    <a:pt x="1965" y="856"/>
                    <a:pt x="2561" y="1034"/>
                    <a:pt x="3204" y="1094"/>
                  </a:cubicBezTo>
                  <a:cubicBezTo>
                    <a:pt x="3336" y="1128"/>
                    <a:pt x="3470" y="1138"/>
                    <a:pt x="3603" y="1138"/>
                  </a:cubicBezTo>
                  <a:cubicBezTo>
                    <a:pt x="3794" y="1138"/>
                    <a:pt x="3981" y="1118"/>
                    <a:pt x="4156" y="1118"/>
                  </a:cubicBezTo>
                  <a:cubicBezTo>
                    <a:pt x="4299" y="1058"/>
                    <a:pt x="4299" y="963"/>
                    <a:pt x="4287" y="820"/>
                  </a:cubicBezTo>
                  <a:cubicBezTo>
                    <a:pt x="4144" y="463"/>
                    <a:pt x="3799" y="463"/>
                    <a:pt x="3513" y="367"/>
                  </a:cubicBezTo>
                  <a:cubicBezTo>
                    <a:pt x="3287" y="308"/>
                    <a:pt x="3085" y="260"/>
                    <a:pt x="2858" y="201"/>
                  </a:cubicBezTo>
                  <a:cubicBezTo>
                    <a:pt x="2382" y="129"/>
                    <a:pt x="1882" y="141"/>
                    <a:pt x="1406" y="22"/>
                  </a:cubicBezTo>
                  <a:cubicBezTo>
                    <a:pt x="1315" y="9"/>
                    <a:pt x="1227" y="0"/>
                    <a:pt x="113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59" name="Google Shape;5559;p32"/>
            <p:cNvSpPr/>
            <p:nvPr/>
          </p:nvSpPr>
          <p:spPr>
            <a:xfrm>
              <a:off x="5332500" y="3491325"/>
              <a:ext cx="75625" cy="119100"/>
            </a:xfrm>
            <a:custGeom>
              <a:avLst/>
              <a:gdLst/>
              <a:ahLst/>
              <a:cxnLst/>
              <a:rect l="l" t="t" r="r" b="b"/>
              <a:pathLst>
                <a:path w="3025" h="4764" extrusionOk="0">
                  <a:moveTo>
                    <a:pt x="215" y="1"/>
                  </a:moveTo>
                  <a:cubicBezTo>
                    <a:pt x="179" y="84"/>
                    <a:pt x="120" y="168"/>
                    <a:pt x="108" y="251"/>
                  </a:cubicBezTo>
                  <a:cubicBezTo>
                    <a:pt x="36" y="1084"/>
                    <a:pt x="0" y="1918"/>
                    <a:pt x="131" y="2739"/>
                  </a:cubicBezTo>
                  <a:cubicBezTo>
                    <a:pt x="274" y="3513"/>
                    <a:pt x="453" y="4335"/>
                    <a:pt x="1251" y="4763"/>
                  </a:cubicBezTo>
                  <a:cubicBezTo>
                    <a:pt x="1405" y="4656"/>
                    <a:pt x="1596" y="4644"/>
                    <a:pt x="1703" y="4478"/>
                  </a:cubicBezTo>
                  <a:lnTo>
                    <a:pt x="2120" y="4478"/>
                  </a:lnTo>
                  <a:lnTo>
                    <a:pt x="2156" y="4525"/>
                  </a:lnTo>
                  <a:cubicBezTo>
                    <a:pt x="2167" y="4528"/>
                    <a:pt x="2179" y="4530"/>
                    <a:pt x="2189" y="4530"/>
                  </a:cubicBezTo>
                  <a:cubicBezTo>
                    <a:pt x="2220" y="4530"/>
                    <a:pt x="2245" y="4516"/>
                    <a:pt x="2263" y="4489"/>
                  </a:cubicBezTo>
                  <a:cubicBezTo>
                    <a:pt x="2513" y="4478"/>
                    <a:pt x="2775" y="4478"/>
                    <a:pt x="3025" y="4466"/>
                  </a:cubicBezTo>
                  <a:cubicBezTo>
                    <a:pt x="2918" y="4156"/>
                    <a:pt x="2656" y="4180"/>
                    <a:pt x="2429" y="4168"/>
                  </a:cubicBezTo>
                  <a:cubicBezTo>
                    <a:pt x="2144" y="4156"/>
                    <a:pt x="1858" y="4132"/>
                    <a:pt x="1620" y="3930"/>
                  </a:cubicBezTo>
                  <a:cubicBezTo>
                    <a:pt x="1571" y="3900"/>
                    <a:pt x="1522" y="3879"/>
                    <a:pt x="1466" y="3879"/>
                  </a:cubicBezTo>
                  <a:cubicBezTo>
                    <a:pt x="1454" y="3879"/>
                    <a:pt x="1442" y="3880"/>
                    <a:pt x="1429" y="3882"/>
                  </a:cubicBezTo>
                  <a:cubicBezTo>
                    <a:pt x="1374" y="3901"/>
                    <a:pt x="1327" y="3910"/>
                    <a:pt x="1284" y="3910"/>
                  </a:cubicBezTo>
                  <a:cubicBezTo>
                    <a:pt x="1062" y="3910"/>
                    <a:pt x="1003" y="3673"/>
                    <a:pt x="953" y="3513"/>
                  </a:cubicBezTo>
                  <a:cubicBezTo>
                    <a:pt x="774" y="3025"/>
                    <a:pt x="608" y="2525"/>
                    <a:pt x="572" y="2013"/>
                  </a:cubicBezTo>
                  <a:cubicBezTo>
                    <a:pt x="512" y="1358"/>
                    <a:pt x="489" y="703"/>
                    <a:pt x="298" y="60"/>
                  </a:cubicBezTo>
                  <a:cubicBezTo>
                    <a:pt x="274" y="48"/>
                    <a:pt x="239" y="13"/>
                    <a:pt x="21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60" name="Google Shape;5560;p32"/>
            <p:cNvSpPr/>
            <p:nvPr/>
          </p:nvSpPr>
          <p:spPr>
            <a:xfrm>
              <a:off x="5230700" y="3487750"/>
              <a:ext cx="46150" cy="72075"/>
            </a:xfrm>
            <a:custGeom>
              <a:avLst/>
              <a:gdLst/>
              <a:ahLst/>
              <a:cxnLst/>
              <a:rect l="l" t="t" r="r" b="b"/>
              <a:pathLst>
                <a:path w="1846" h="2883" extrusionOk="0">
                  <a:moveTo>
                    <a:pt x="1584" y="1"/>
                  </a:moveTo>
                  <a:lnTo>
                    <a:pt x="1584" y="1"/>
                  </a:lnTo>
                  <a:cubicBezTo>
                    <a:pt x="1072" y="668"/>
                    <a:pt x="382" y="1215"/>
                    <a:pt x="1" y="1989"/>
                  </a:cubicBezTo>
                  <a:cubicBezTo>
                    <a:pt x="24" y="2049"/>
                    <a:pt x="84" y="2085"/>
                    <a:pt x="167" y="2096"/>
                  </a:cubicBezTo>
                  <a:cubicBezTo>
                    <a:pt x="298" y="2085"/>
                    <a:pt x="382" y="2025"/>
                    <a:pt x="453" y="1918"/>
                  </a:cubicBezTo>
                  <a:cubicBezTo>
                    <a:pt x="477" y="1882"/>
                    <a:pt x="501" y="1870"/>
                    <a:pt x="489" y="1858"/>
                  </a:cubicBezTo>
                  <a:cubicBezTo>
                    <a:pt x="465" y="1835"/>
                    <a:pt x="469" y="1826"/>
                    <a:pt x="481" y="1826"/>
                  </a:cubicBezTo>
                  <a:cubicBezTo>
                    <a:pt x="506" y="1826"/>
                    <a:pt x="569" y="1866"/>
                    <a:pt x="513" y="1906"/>
                  </a:cubicBezTo>
                  <a:cubicBezTo>
                    <a:pt x="417" y="2168"/>
                    <a:pt x="96" y="2382"/>
                    <a:pt x="262" y="2716"/>
                  </a:cubicBezTo>
                  <a:cubicBezTo>
                    <a:pt x="334" y="2858"/>
                    <a:pt x="465" y="2882"/>
                    <a:pt x="608" y="2882"/>
                  </a:cubicBezTo>
                  <a:cubicBezTo>
                    <a:pt x="941" y="2632"/>
                    <a:pt x="1060" y="2215"/>
                    <a:pt x="1346" y="1906"/>
                  </a:cubicBezTo>
                  <a:cubicBezTo>
                    <a:pt x="1358" y="1608"/>
                    <a:pt x="1727" y="1251"/>
                    <a:pt x="1203" y="1025"/>
                  </a:cubicBezTo>
                  <a:cubicBezTo>
                    <a:pt x="1132" y="989"/>
                    <a:pt x="1286" y="918"/>
                    <a:pt x="1334" y="846"/>
                  </a:cubicBezTo>
                  <a:cubicBezTo>
                    <a:pt x="1489" y="596"/>
                    <a:pt x="1846" y="382"/>
                    <a:pt x="158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61" name="Google Shape;5561;p32"/>
            <p:cNvSpPr/>
            <p:nvPr/>
          </p:nvSpPr>
          <p:spPr>
            <a:xfrm>
              <a:off x="5291050" y="3408600"/>
              <a:ext cx="59325" cy="62225"/>
            </a:xfrm>
            <a:custGeom>
              <a:avLst/>
              <a:gdLst/>
              <a:ahLst/>
              <a:cxnLst/>
              <a:rect l="l" t="t" r="r" b="b"/>
              <a:pathLst>
                <a:path w="2373" h="2489" extrusionOk="0">
                  <a:moveTo>
                    <a:pt x="1753" y="564"/>
                  </a:moveTo>
                  <a:cubicBezTo>
                    <a:pt x="1746" y="567"/>
                    <a:pt x="1738" y="569"/>
                    <a:pt x="1730" y="571"/>
                  </a:cubicBezTo>
                  <a:cubicBezTo>
                    <a:pt x="1718" y="619"/>
                    <a:pt x="1694" y="643"/>
                    <a:pt x="1647" y="643"/>
                  </a:cubicBezTo>
                  <a:cubicBezTo>
                    <a:pt x="1647" y="607"/>
                    <a:pt x="1670" y="571"/>
                    <a:pt x="1718" y="571"/>
                  </a:cubicBezTo>
                  <a:cubicBezTo>
                    <a:pt x="1711" y="571"/>
                    <a:pt x="1734" y="567"/>
                    <a:pt x="1753" y="564"/>
                  </a:cubicBezTo>
                  <a:close/>
                  <a:moveTo>
                    <a:pt x="2094" y="1"/>
                  </a:moveTo>
                  <a:cubicBezTo>
                    <a:pt x="1930" y="1"/>
                    <a:pt x="1890" y="204"/>
                    <a:pt x="1837" y="381"/>
                  </a:cubicBezTo>
                  <a:cubicBezTo>
                    <a:pt x="1828" y="446"/>
                    <a:pt x="1826" y="511"/>
                    <a:pt x="1780" y="548"/>
                  </a:cubicBezTo>
                  <a:lnTo>
                    <a:pt x="1780" y="548"/>
                  </a:lnTo>
                  <a:lnTo>
                    <a:pt x="1789" y="500"/>
                  </a:lnTo>
                  <a:cubicBezTo>
                    <a:pt x="1813" y="452"/>
                    <a:pt x="1825" y="393"/>
                    <a:pt x="1813" y="345"/>
                  </a:cubicBezTo>
                  <a:cubicBezTo>
                    <a:pt x="1648" y="198"/>
                    <a:pt x="1522" y="141"/>
                    <a:pt x="1422" y="141"/>
                  </a:cubicBezTo>
                  <a:cubicBezTo>
                    <a:pt x="1132" y="141"/>
                    <a:pt x="1058" y="618"/>
                    <a:pt x="873" y="786"/>
                  </a:cubicBezTo>
                  <a:cubicBezTo>
                    <a:pt x="575" y="1060"/>
                    <a:pt x="706" y="1286"/>
                    <a:pt x="1111" y="1333"/>
                  </a:cubicBezTo>
                  <a:cubicBezTo>
                    <a:pt x="1177" y="1322"/>
                    <a:pt x="1182" y="1200"/>
                    <a:pt x="1276" y="1200"/>
                  </a:cubicBezTo>
                  <a:cubicBezTo>
                    <a:pt x="1284" y="1200"/>
                    <a:pt x="1292" y="1201"/>
                    <a:pt x="1301" y="1202"/>
                  </a:cubicBezTo>
                  <a:cubicBezTo>
                    <a:pt x="1194" y="1214"/>
                    <a:pt x="1182" y="1321"/>
                    <a:pt x="1111" y="1357"/>
                  </a:cubicBezTo>
                  <a:cubicBezTo>
                    <a:pt x="942" y="1492"/>
                    <a:pt x="901" y="1765"/>
                    <a:pt x="626" y="1765"/>
                  </a:cubicBezTo>
                  <a:cubicBezTo>
                    <a:pt x="610" y="1765"/>
                    <a:pt x="593" y="1764"/>
                    <a:pt x="575" y="1762"/>
                  </a:cubicBezTo>
                  <a:cubicBezTo>
                    <a:pt x="525" y="1757"/>
                    <a:pt x="480" y="1755"/>
                    <a:pt x="440" y="1755"/>
                  </a:cubicBezTo>
                  <a:cubicBezTo>
                    <a:pt x="0" y="1755"/>
                    <a:pt x="116" y="2041"/>
                    <a:pt x="301" y="2357"/>
                  </a:cubicBezTo>
                  <a:cubicBezTo>
                    <a:pt x="407" y="2447"/>
                    <a:pt x="511" y="2489"/>
                    <a:pt x="612" y="2489"/>
                  </a:cubicBezTo>
                  <a:cubicBezTo>
                    <a:pt x="726" y="2489"/>
                    <a:pt x="837" y="2435"/>
                    <a:pt x="944" y="2334"/>
                  </a:cubicBezTo>
                  <a:cubicBezTo>
                    <a:pt x="1408" y="1917"/>
                    <a:pt x="1658" y="1333"/>
                    <a:pt x="2075" y="881"/>
                  </a:cubicBezTo>
                  <a:cubicBezTo>
                    <a:pt x="2123" y="821"/>
                    <a:pt x="2147" y="786"/>
                    <a:pt x="2147" y="702"/>
                  </a:cubicBezTo>
                  <a:cubicBezTo>
                    <a:pt x="2242" y="667"/>
                    <a:pt x="2242" y="571"/>
                    <a:pt x="2254" y="488"/>
                  </a:cubicBezTo>
                  <a:cubicBezTo>
                    <a:pt x="2290" y="393"/>
                    <a:pt x="2361" y="333"/>
                    <a:pt x="2373" y="250"/>
                  </a:cubicBezTo>
                  <a:cubicBezTo>
                    <a:pt x="2373" y="190"/>
                    <a:pt x="2361" y="131"/>
                    <a:pt x="2313" y="83"/>
                  </a:cubicBezTo>
                  <a:cubicBezTo>
                    <a:pt x="2222" y="25"/>
                    <a:pt x="2150" y="1"/>
                    <a:pt x="209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62" name="Google Shape;5562;p32"/>
            <p:cNvSpPr/>
            <p:nvPr/>
          </p:nvSpPr>
          <p:spPr>
            <a:xfrm>
              <a:off x="5259875" y="3473475"/>
              <a:ext cx="32475" cy="61925"/>
            </a:xfrm>
            <a:custGeom>
              <a:avLst/>
              <a:gdLst/>
              <a:ahLst/>
              <a:cxnLst/>
              <a:rect l="l" t="t" r="r" b="b"/>
              <a:pathLst>
                <a:path w="1299" h="2477" extrusionOk="0">
                  <a:moveTo>
                    <a:pt x="1039" y="1"/>
                  </a:moveTo>
                  <a:cubicBezTo>
                    <a:pt x="945" y="1"/>
                    <a:pt x="831" y="56"/>
                    <a:pt x="703" y="155"/>
                  </a:cubicBezTo>
                  <a:cubicBezTo>
                    <a:pt x="536" y="239"/>
                    <a:pt x="465" y="393"/>
                    <a:pt x="417" y="572"/>
                  </a:cubicBezTo>
                  <a:cubicBezTo>
                    <a:pt x="417" y="643"/>
                    <a:pt x="441" y="715"/>
                    <a:pt x="405" y="774"/>
                  </a:cubicBezTo>
                  <a:cubicBezTo>
                    <a:pt x="179" y="1251"/>
                    <a:pt x="167" y="1239"/>
                    <a:pt x="167" y="2024"/>
                  </a:cubicBezTo>
                  <a:cubicBezTo>
                    <a:pt x="167" y="2179"/>
                    <a:pt x="0" y="2334"/>
                    <a:pt x="179" y="2477"/>
                  </a:cubicBezTo>
                  <a:cubicBezTo>
                    <a:pt x="512" y="2179"/>
                    <a:pt x="762" y="1822"/>
                    <a:pt x="1012" y="1477"/>
                  </a:cubicBezTo>
                  <a:cubicBezTo>
                    <a:pt x="881" y="1048"/>
                    <a:pt x="1298" y="762"/>
                    <a:pt x="1298" y="370"/>
                  </a:cubicBezTo>
                  <a:cubicBezTo>
                    <a:pt x="1263" y="112"/>
                    <a:pt x="1171" y="1"/>
                    <a:pt x="103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63" name="Google Shape;5563;p32"/>
            <p:cNvSpPr/>
            <p:nvPr/>
          </p:nvSpPr>
          <p:spPr>
            <a:xfrm>
              <a:off x="5731350" y="3661650"/>
              <a:ext cx="91125" cy="24375"/>
            </a:xfrm>
            <a:custGeom>
              <a:avLst/>
              <a:gdLst/>
              <a:ahLst/>
              <a:cxnLst/>
              <a:rect l="l" t="t" r="r" b="b"/>
              <a:pathLst>
                <a:path w="3645" h="975" extrusionOk="0">
                  <a:moveTo>
                    <a:pt x="1615" y="428"/>
                  </a:moveTo>
                  <a:cubicBezTo>
                    <a:pt x="1682" y="428"/>
                    <a:pt x="1755" y="446"/>
                    <a:pt x="1825" y="454"/>
                  </a:cubicBezTo>
                  <a:lnTo>
                    <a:pt x="1825" y="454"/>
                  </a:lnTo>
                  <a:cubicBezTo>
                    <a:pt x="1822" y="454"/>
                    <a:pt x="1820" y="454"/>
                    <a:pt x="1817" y="454"/>
                  </a:cubicBezTo>
                  <a:cubicBezTo>
                    <a:pt x="1721" y="454"/>
                    <a:pt x="1626" y="439"/>
                    <a:pt x="1537" y="439"/>
                  </a:cubicBezTo>
                  <a:cubicBezTo>
                    <a:pt x="1561" y="431"/>
                    <a:pt x="1588" y="428"/>
                    <a:pt x="1615" y="428"/>
                  </a:cubicBezTo>
                  <a:close/>
                  <a:moveTo>
                    <a:pt x="373" y="1"/>
                  </a:moveTo>
                  <a:cubicBezTo>
                    <a:pt x="299" y="1"/>
                    <a:pt x="232" y="25"/>
                    <a:pt x="179" y="70"/>
                  </a:cubicBezTo>
                  <a:cubicBezTo>
                    <a:pt x="96" y="201"/>
                    <a:pt x="1" y="332"/>
                    <a:pt x="96" y="510"/>
                  </a:cubicBezTo>
                  <a:cubicBezTo>
                    <a:pt x="164" y="570"/>
                    <a:pt x="243" y="583"/>
                    <a:pt x="326" y="583"/>
                  </a:cubicBezTo>
                  <a:cubicBezTo>
                    <a:pt x="393" y="583"/>
                    <a:pt x="462" y="574"/>
                    <a:pt x="530" y="574"/>
                  </a:cubicBezTo>
                  <a:cubicBezTo>
                    <a:pt x="631" y="574"/>
                    <a:pt x="730" y="593"/>
                    <a:pt x="810" y="689"/>
                  </a:cubicBezTo>
                  <a:cubicBezTo>
                    <a:pt x="1644" y="915"/>
                    <a:pt x="2501" y="939"/>
                    <a:pt x="3370" y="974"/>
                  </a:cubicBezTo>
                  <a:cubicBezTo>
                    <a:pt x="3394" y="963"/>
                    <a:pt x="3430" y="939"/>
                    <a:pt x="3466" y="927"/>
                  </a:cubicBezTo>
                  <a:cubicBezTo>
                    <a:pt x="3644" y="320"/>
                    <a:pt x="3049" y="486"/>
                    <a:pt x="2811" y="272"/>
                  </a:cubicBezTo>
                  <a:cubicBezTo>
                    <a:pt x="2773" y="244"/>
                    <a:pt x="2737" y="232"/>
                    <a:pt x="2703" y="232"/>
                  </a:cubicBezTo>
                  <a:cubicBezTo>
                    <a:pt x="2544" y="232"/>
                    <a:pt x="2421" y="482"/>
                    <a:pt x="2266" y="482"/>
                  </a:cubicBezTo>
                  <a:cubicBezTo>
                    <a:pt x="2214" y="482"/>
                    <a:pt x="2158" y="454"/>
                    <a:pt x="2096" y="379"/>
                  </a:cubicBezTo>
                  <a:cubicBezTo>
                    <a:pt x="2075" y="393"/>
                    <a:pt x="2053" y="405"/>
                    <a:pt x="2032" y="415"/>
                  </a:cubicBezTo>
                  <a:lnTo>
                    <a:pt x="2032" y="415"/>
                  </a:lnTo>
                  <a:cubicBezTo>
                    <a:pt x="2071" y="385"/>
                    <a:pt x="2106" y="336"/>
                    <a:pt x="2132" y="260"/>
                  </a:cubicBezTo>
                  <a:cubicBezTo>
                    <a:pt x="1956" y="84"/>
                    <a:pt x="1767" y="41"/>
                    <a:pt x="1570" y="41"/>
                  </a:cubicBezTo>
                  <a:cubicBezTo>
                    <a:pt x="1394" y="41"/>
                    <a:pt x="1211" y="76"/>
                    <a:pt x="1025" y="82"/>
                  </a:cubicBezTo>
                  <a:cubicBezTo>
                    <a:pt x="1021" y="81"/>
                    <a:pt x="1017" y="81"/>
                    <a:pt x="1013" y="81"/>
                  </a:cubicBezTo>
                  <a:cubicBezTo>
                    <a:pt x="917" y="81"/>
                    <a:pt x="826" y="177"/>
                    <a:pt x="724" y="177"/>
                  </a:cubicBezTo>
                  <a:cubicBezTo>
                    <a:pt x="680" y="177"/>
                    <a:pt x="634" y="158"/>
                    <a:pt x="584" y="105"/>
                  </a:cubicBezTo>
                  <a:cubicBezTo>
                    <a:pt x="537" y="70"/>
                    <a:pt x="513" y="22"/>
                    <a:pt x="453" y="10"/>
                  </a:cubicBezTo>
                  <a:cubicBezTo>
                    <a:pt x="426" y="4"/>
                    <a:pt x="399" y="1"/>
                    <a:pt x="37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64" name="Google Shape;5564;p32"/>
            <p:cNvSpPr/>
            <p:nvPr/>
          </p:nvSpPr>
          <p:spPr>
            <a:xfrm>
              <a:off x="5893275" y="3729875"/>
              <a:ext cx="93800" cy="20150"/>
            </a:xfrm>
            <a:custGeom>
              <a:avLst/>
              <a:gdLst/>
              <a:ahLst/>
              <a:cxnLst/>
              <a:rect l="l" t="t" r="r" b="b"/>
              <a:pathLst>
                <a:path w="3752" h="806" extrusionOk="0">
                  <a:moveTo>
                    <a:pt x="613" y="0"/>
                  </a:moveTo>
                  <a:cubicBezTo>
                    <a:pt x="409" y="0"/>
                    <a:pt x="205" y="34"/>
                    <a:pt x="1" y="150"/>
                  </a:cubicBezTo>
                  <a:cubicBezTo>
                    <a:pt x="203" y="377"/>
                    <a:pt x="465" y="222"/>
                    <a:pt x="620" y="353"/>
                  </a:cubicBezTo>
                  <a:cubicBezTo>
                    <a:pt x="1632" y="531"/>
                    <a:pt x="2620" y="770"/>
                    <a:pt x="3644" y="805"/>
                  </a:cubicBezTo>
                  <a:cubicBezTo>
                    <a:pt x="3751" y="698"/>
                    <a:pt x="3739" y="591"/>
                    <a:pt x="3620" y="472"/>
                  </a:cubicBezTo>
                  <a:cubicBezTo>
                    <a:pt x="2858" y="198"/>
                    <a:pt x="2037" y="198"/>
                    <a:pt x="1251" y="55"/>
                  </a:cubicBezTo>
                  <a:cubicBezTo>
                    <a:pt x="1038" y="37"/>
                    <a:pt x="825" y="0"/>
                    <a:pt x="61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65" name="Google Shape;5565;p32"/>
            <p:cNvSpPr/>
            <p:nvPr/>
          </p:nvSpPr>
          <p:spPr>
            <a:xfrm>
              <a:off x="5202725" y="3551475"/>
              <a:ext cx="43175" cy="45200"/>
            </a:xfrm>
            <a:custGeom>
              <a:avLst/>
              <a:gdLst/>
              <a:ahLst/>
              <a:cxnLst/>
              <a:rect l="l" t="t" r="r" b="b"/>
              <a:pathLst>
                <a:path w="1727" h="1808" extrusionOk="0">
                  <a:moveTo>
                    <a:pt x="1035" y="0"/>
                  </a:moveTo>
                  <a:cubicBezTo>
                    <a:pt x="941" y="0"/>
                    <a:pt x="849" y="54"/>
                    <a:pt x="762" y="202"/>
                  </a:cubicBezTo>
                  <a:cubicBezTo>
                    <a:pt x="703" y="393"/>
                    <a:pt x="667" y="607"/>
                    <a:pt x="441" y="702"/>
                  </a:cubicBezTo>
                  <a:cubicBezTo>
                    <a:pt x="381" y="750"/>
                    <a:pt x="346" y="798"/>
                    <a:pt x="310" y="845"/>
                  </a:cubicBezTo>
                  <a:cubicBezTo>
                    <a:pt x="179" y="1095"/>
                    <a:pt x="0" y="1333"/>
                    <a:pt x="72" y="1643"/>
                  </a:cubicBezTo>
                  <a:cubicBezTo>
                    <a:pt x="126" y="1774"/>
                    <a:pt x="204" y="1807"/>
                    <a:pt x="288" y="1807"/>
                  </a:cubicBezTo>
                  <a:cubicBezTo>
                    <a:pt x="376" y="1807"/>
                    <a:pt x="472" y="1772"/>
                    <a:pt x="560" y="1772"/>
                  </a:cubicBezTo>
                  <a:cubicBezTo>
                    <a:pt x="572" y="1772"/>
                    <a:pt x="584" y="1772"/>
                    <a:pt x="596" y="1774"/>
                  </a:cubicBezTo>
                  <a:cubicBezTo>
                    <a:pt x="1024" y="1476"/>
                    <a:pt x="1179" y="929"/>
                    <a:pt x="1596" y="619"/>
                  </a:cubicBezTo>
                  <a:cubicBezTo>
                    <a:pt x="1572" y="571"/>
                    <a:pt x="1596" y="524"/>
                    <a:pt x="1596" y="488"/>
                  </a:cubicBezTo>
                  <a:cubicBezTo>
                    <a:pt x="1632" y="428"/>
                    <a:pt x="1667" y="369"/>
                    <a:pt x="1727" y="321"/>
                  </a:cubicBezTo>
                  <a:cubicBezTo>
                    <a:pt x="1655" y="214"/>
                    <a:pt x="1548" y="190"/>
                    <a:pt x="1429" y="190"/>
                  </a:cubicBezTo>
                  <a:cubicBezTo>
                    <a:pt x="1293" y="95"/>
                    <a:pt x="1161" y="0"/>
                    <a:pt x="103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66" name="Google Shape;5566;p32"/>
            <p:cNvSpPr/>
            <p:nvPr/>
          </p:nvSpPr>
          <p:spPr>
            <a:xfrm>
              <a:off x="5685225" y="3651100"/>
              <a:ext cx="67300" cy="21350"/>
            </a:xfrm>
            <a:custGeom>
              <a:avLst/>
              <a:gdLst/>
              <a:ahLst/>
              <a:cxnLst/>
              <a:rect l="l" t="t" r="r" b="b"/>
              <a:pathLst>
                <a:path w="2692" h="854" extrusionOk="0">
                  <a:moveTo>
                    <a:pt x="842" y="0"/>
                  </a:moveTo>
                  <a:cubicBezTo>
                    <a:pt x="681" y="0"/>
                    <a:pt x="521" y="25"/>
                    <a:pt x="358" y="87"/>
                  </a:cubicBezTo>
                  <a:cubicBezTo>
                    <a:pt x="298" y="218"/>
                    <a:pt x="191" y="313"/>
                    <a:pt x="60" y="373"/>
                  </a:cubicBezTo>
                  <a:cubicBezTo>
                    <a:pt x="0" y="408"/>
                    <a:pt x="0" y="468"/>
                    <a:pt x="60" y="515"/>
                  </a:cubicBezTo>
                  <a:cubicBezTo>
                    <a:pt x="130" y="556"/>
                    <a:pt x="203" y="569"/>
                    <a:pt x="278" y="569"/>
                  </a:cubicBezTo>
                  <a:cubicBezTo>
                    <a:pt x="409" y="569"/>
                    <a:pt x="544" y="530"/>
                    <a:pt x="670" y="530"/>
                  </a:cubicBezTo>
                  <a:cubicBezTo>
                    <a:pt x="767" y="530"/>
                    <a:pt x="859" y="553"/>
                    <a:pt x="941" y="634"/>
                  </a:cubicBezTo>
                  <a:cubicBezTo>
                    <a:pt x="1094" y="744"/>
                    <a:pt x="1256" y="803"/>
                    <a:pt x="1438" y="803"/>
                  </a:cubicBezTo>
                  <a:cubicBezTo>
                    <a:pt x="1455" y="803"/>
                    <a:pt x="1472" y="802"/>
                    <a:pt x="1489" y="801"/>
                  </a:cubicBezTo>
                  <a:cubicBezTo>
                    <a:pt x="1551" y="838"/>
                    <a:pt x="1603" y="853"/>
                    <a:pt x="1647" y="853"/>
                  </a:cubicBezTo>
                  <a:cubicBezTo>
                    <a:pt x="1845" y="853"/>
                    <a:pt x="1887" y="545"/>
                    <a:pt x="2072" y="515"/>
                  </a:cubicBezTo>
                  <a:lnTo>
                    <a:pt x="2370" y="515"/>
                  </a:lnTo>
                  <a:cubicBezTo>
                    <a:pt x="2419" y="565"/>
                    <a:pt x="2468" y="591"/>
                    <a:pt x="2529" y="591"/>
                  </a:cubicBezTo>
                  <a:cubicBezTo>
                    <a:pt x="2557" y="591"/>
                    <a:pt x="2587" y="586"/>
                    <a:pt x="2620" y="575"/>
                  </a:cubicBezTo>
                  <a:cubicBezTo>
                    <a:pt x="2667" y="527"/>
                    <a:pt x="2691" y="468"/>
                    <a:pt x="2691" y="408"/>
                  </a:cubicBezTo>
                  <a:cubicBezTo>
                    <a:pt x="2667" y="313"/>
                    <a:pt x="2572" y="277"/>
                    <a:pt x="2501" y="218"/>
                  </a:cubicBezTo>
                  <a:cubicBezTo>
                    <a:pt x="2271" y="91"/>
                    <a:pt x="2024" y="59"/>
                    <a:pt x="1770" y="59"/>
                  </a:cubicBezTo>
                  <a:cubicBezTo>
                    <a:pt x="1642" y="59"/>
                    <a:pt x="1512" y="67"/>
                    <a:pt x="1382" y="75"/>
                  </a:cubicBezTo>
                  <a:cubicBezTo>
                    <a:pt x="1199" y="31"/>
                    <a:pt x="1021" y="0"/>
                    <a:pt x="84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67" name="Google Shape;5567;p32"/>
            <p:cNvSpPr/>
            <p:nvPr/>
          </p:nvSpPr>
          <p:spPr>
            <a:xfrm>
              <a:off x="5933175" y="3675250"/>
              <a:ext cx="58650" cy="25650"/>
            </a:xfrm>
            <a:custGeom>
              <a:avLst/>
              <a:gdLst/>
              <a:ahLst/>
              <a:cxnLst/>
              <a:rect l="l" t="t" r="r" b="b"/>
              <a:pathLst>
                <a:path w="2346" h="1026" extrusionOk="0">
                  <a:moveTo>
                    <a:pt x="537" y="0"/>
                  </a:moveTo>
                  <a:cubicBezTo>
                    <a:pt x="471" y="0"/>
                    <a:pt x="404" y="2"/>
                    <a:pt x="334" y="2"/>
                  </a:cubicBezTo>
                  <a:cubicBezTo>
                    <a:pt x="250" y="192"/>
                    <a:pt x="262" y="430"/>
                    <a:pt x="96" y="597"/>
                  </a:cubicBezTo>
                  <a:cubicBezTo>
                    <a:pt x="36" y="669"/>
                    <a:pt x="0" y="740"/>
                    <a:pt x="60" y="847"/>
                  </a:cubicBezTo>
                  <a:cubicBezTo>
                    <a:pt x="492" y="968"/>
                    <a:pt x="936" y="1001"/>
                    <a:pt x="1380" y="1001"/>
                  </a:cubicBezTo>
                  <a:cubicBezTo>
                    <a:pt x="1547" y="1001"/>
                    <a:pt x="1715" y="997"/>
                    <a:pt x="1881" y="990"/>
                  </a:cubicBezTo>
                  <a:cubicBezTo>
                    <a:pt x="1923" y="1014"/>
                    <a:pt x="1959" y="1026"/>
                    <a:pt x="1993" y="1026"/>
                  </a:cubicBezTo>
                  <a:cubicBezTo>
                    <a:pt x="2027" y="1026"/>
                    <a:pt x="2060" y="1014"/>
                    <a:pt x="2096" y="990"/>
                  </a:cubicBezTo>
                  <a:cubicBezTo>
                    <a:pt x="2346" y="383"/>
                    <a:pt x="1703" y="419"/>
                    <a:pt x="1489" y="133"/>
                  </a:cubicBezTo>
                  <a:cubicBezTo>
                    <a:pt x="1435" y="106"/>
                    <a:pt x="1385" y="91"/>
                    <a:pt x="1333" y="91"/>
                  </a:cubicBezTo>
                  <a:cubicBezTo>
                    <a:pt x="1292" y="91"/>
                    <a:pt x="1250" y="100"/>
                    <a:pt x="1203" y="121"/>
                  </a:cubicBezTo>
                  <a:cubicBezTo>
                    <a:pt x="1155" y="192"/>
                    <a:pt x="1143" y="300"/>
                    <a:pt x="1131" y="383"/>
                  </a:cubicBezTo>
                  <a:cubicBezTo>
                    <a:pt x="1048" y="311"/>
                    <a:pt x="1155" y="192"/>
                    <a:pt x="1072" y="109"/>
                  </a:cubicBezTo>
                  <a:cubicBezTo>
                    <a:pt x="888" y="13"/>
                    <a:pt x="718" y="0"/>
                    <a:pt x="53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68" name="Google Shape;5568;p32"/>
            <p:cNvSpPr/>
            <p:nvPr/>
          </p:nvSpPr>
          <p:spPr>
            <a:xfrm>
              <a:off x="5983775" y="3741175"/>
              <a:ext cx="79200" cy="18800"/>
            </a:xfrm>
            <a:custGeom>
              <a:avLst/>
              <a:gdLst/>
              <a:ahLst/>
              <a:cxnLst/>
              <a:rect l="l" t="t" r="r" b="b"/>
              <a:pathLst>
                <a:path w="3168" h="752" extrusionOk="0">
                  <a:moveTo>
                    <a:pt x="149" y="0"/>
                  </a:moveTo>
                  <a:cubicBezTo>
                    <a:pt x="97" y="0"/>
                    <a:pt x="46" y="15"/>
                    <a:pt x="0" y="44"/>
                  </a:cubicBezTo>
                  <a:cubicBezTo>
                    <a:pt x="12" y="139"/>
                    <a:pt x="12" y="246"/>
                    <a:pt x="24" y="353"/>
                  </a:cubicBezTo>
                  <a:cubicBezTo>
                    <a:pt x="834" y="496"/>
                    <a:pt x="1620" y="639"/>
                    <a:pt x="2405" y="663"/>
                  </a:cubicBezTo>
                  <a:cubicBezTo>
                    <a:pt x="2426" y="656"/>
                    <a:pt x="2449" y="653"/>
                    <a:pt x="2473" y="653"/>
                  </a:cubicBezTo>
                  <a:cubicBezTo>
                    <a:pt x="2611" y="653"/>
                    <a:pt x="2793" y="751"/>
                    <a:pt x="2935" y="751"/>
                  </a:cubicBezTo>
                  <a:cubicBezTo>
                    <a:pt x="3065" y="751"/>
                    <a:pt x="3162" y="671"/>
                    <a:pt x="3167" y="365"/>
                  </a:cubicBezTo>
                  <a:cubicBezTo>
                    <a:pt x="3112" y="351"/>
                    <a:pt x="3057" y="338"/>
                    <a:pt x="3002" y="338"/>
                  </a:cubicBezTo>
                  <a:cubicBezTo>
                    <a:pt x="2962" y="338"/>
                    <a:pt x="2922" y="345"/>
                    <a:pt x="2882" y="365"/>
                  </a:cubicBezTo>
                  <a:cubicBezTo>
                    <a:pt x="2560" y="306"/>
                    <a:pt x="2215" y="306"/>
                    <a:pt x="1882" y="222"/>
                  </a:cubicBezTo>
                  <a:cubicBezTo>
                    <a:pt x="1420" y="104"/>
                    <a:pt x="948" y="54"/>
                    <a:pt x="476" y="54"/>
                  </a:cubicBezTo>
                  <a:cubicBezTo>
                    <a:pt x="425" y="54"/>
                    <a:pt x="373" y="54"/>
                    <a:pt x="322" y="56"/>
                  </a:cubicBezTo>
                  <a:cubicBezTo>
                    <a:pt x="266" y="18"/>
                    <a:pt x="207" y="0"/>
                    <a:pt x="14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69" name="Google Shape;5569;p32"/>
            <p:cNvSpPr/>
            <p:nvPr/>
          </p:nvSpPr>
          <p:spPr>
            <a:xfrm>
              <a:off x="6000150" y="3682775"/>
              <a:ext cx="51225" cy="21250"/>
            </a:xfrm>
            <a:custGeom>
              <a:avLst/>
              <a:gdLst/>
              <a:ahLst/>
              <a:cxnLst/>
              <a:rect l="l" t="t" r="r" b="b"/>
              <a:pathLst>
                <a:path w="2049" h="850" extrusionOk="0">
                  <a:moveTo>
                    <a:pt x="659" y="1"/>
                  </a:moveTo>
                  <a:cubicBezTo>
                    <a:pt x="491" y="1"/>
                    <a:pt x="331" y="48"/>
                    <a:pt x="191" y="201"/>
                  </a:cubicBezTo>
                  <a:cubicBezTo>
                    <a:pt x="0" y="570"/>
                    <a:pt x="298" y="665"/>
                    <a:pt x="512" y="796"/>
                  </a:cubicBezTo>
                  <a:cubicBezTo>
                    <a:pt x="599" y="828"/>
                    <a:pt x="681" y="849"/>
                    <a:pt x="769" y="849"/>
                  </a:cubicBezTo>
                  <a:cubicBezTo>
                    <a:pt x="812" y="849"/>
                    <a:pt x="857" y="844"/>
                    <a:pt x="905" y="832"/>
                  </a:cubicBezTo>
                  <a:cubicBezTo>
                    <a:pt x="941" y="844"/>
                    <a:pt x="974" y="850"/>
                    <a:pt x="1006" y="850"/>
                  </a:cubicBezTo>
                  <a:cubicBezTo>
                    <a:pt x="1039" y="850"/>
                    <a:pt x="1072" y="844"/>
                    <a:pt x="1107" y="832"/>
                  </a:cubicBezTo>
                  <a:cubicBezTo>
                    <a:pt x="1131" y="796"/>
                    <a:pt x="1143" y="772"/>
                    <a:pt x="1167" y="737"/>
                  </a:cubicBezTo>
                  <a:lnTo>
                    <a:pt x="1227" y="737"/>
                  </a:lnTo>
                  <a:lnTo>
                    <a:pt x="1191" y="784"/>
                  </a:lnTo>
                  <a:lnTo>
                    <a:pt x="1215" y="832"/>
                  </a:lnTo>
                  <a:cubicBezTo>
                    <a:pt x="1310" y="832"/>
                    <a:pt x="1405" y="808"/>
                    <a:pt x="1500" y="796"/>
                  </a:cubicBezTo>
                  <a:cubicBezTo>
                    <a:pt x="1516" y="795"/>
                    <a:pt x="1533" y="795"/>
                    <a:pt x="1550" y="795"/>
                  </a:cubicBezTo>
                  <a:cubicBezTo>
                    <a:pt x="1599" y="795"/>
                    <a:pt x="1651" y="798"/>
                    <a:pt x="1702" y="798"/>
                  </a:cubicBezTo>
                  <a:cubicBezTo>
                    <a:pt x="1830" y="798"/>
                    <a:pt x="1950" y="777"/>
                    <a:pt x="1989" y="630"/>
                  </a:cubicBezTo>
                  <a:cubicBezTo>
                    <a:pt x="2048" y="415"/>
                    <a:pt x="1917" y="237"/>
                    <a:pt x="1703" y="118"/>
                  </a:cubicBezTo>
                  <a:cubicBezTo>
                    <a:pt x="1691" y="94"/>
                    <a:pt x="1667" y="94"/>
                    <a:pt x="1643" y="82"/>
                  </a:cubicBezTo>
                  <a:cubicBezTo>
                    <a:pt x="1548" y="56"/>
                    <a:pt x="1459" y="44"/>
                    <a:pt x="1366" y="44"/>
                  </a:cubicBezTo>
                  <a:cubicBezTo>
                    <a:pt x="1285" y="44"/>
                    <a:pt x="1201" y="53"/>
                    <a:pt x="1107" y="70"/>
                  </a:cubicBezTo>
                  <a:cubicBezTo>
                    <a:pt x="958" y="37"/>
                    <a:pt x="806" y="1"/>
                    <a:pt x="65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70" name="Google Shape;5570;p32"/>
            <p:cNvSpPr/>
            <p:nvPr/>
          </p:nvSpPr>
          <p:spPr>
            <a:xfrm>
              <a:off x="5838825" y="3665200"/>
              <a:ext cx="44650" cy="25350"/>
            </a:xfrm>
            <a:custGeom>
              <a:avLst/>
              <a:gdLst/>
              <a:ahLst/>
              <a:cxnLst/>
              <a:rect l="l" t="t" r="r" b="b"/>
              <a:pathLst>
                <a:path w="1786" h="1014" extrusionOk="0">
                  <a:moveTo>
                    <a:pt x="611" y="1"/>
                  </a:moveTo>
                  <a:cubicBezTo>
                    <a:pt x="474" y="1"/>
                    <a:pt x="330" y="23"/>
                    <a:pt x="179" y="70"/>
                  </a:cubicBezTo>
                  <a:cubicBezTo>
                    <a:pt x="48" y="273"/>
                    <a:pt x="24" y="511"/>
                    <a:pt x="0" y="749"/>
                  </a:cubicBezTo>
                  <a:cubicBezTo>
                    <a:pt x="24" y="832"/>
                    <a:pt x="48" y="892"/>
                    <a:pt x="95" y="940"/>
                  </a:cubicBezTo>
                  <a:cubicBezTo>
                    <a:pt x="216" y="975"/>
                    <a:pt x="345" y="998"/>
                    <a:pt x="478" y="998"/>
                  </a:cubicBezTo>
                  <a:cubicBezTo>
                    <a:pt x="567" y="998"/>
                    <a:pt x="659" y="987"/>
                    <a:pt x="750" y="963"/>
                  </a:cubicBezTo>
                  <a:cubicBezTo>
                    <a:pt x="847" y="1001"/>
                    <a:pt x="944" y="1013"/>
                    <a:pt x="1041" y="1013"/>
                  </a:cubicBezTo>
                  <a:cubicBezTo>
                    <a:pt x="1254" y="1013"/>
                    <a:pt x="1470" y="952"/>
                    <a:pt x="1691" y="952"/>
                  </a:cubicBezTo>
                  <a:cubicBezTo>
                    <a:pt x="1786" y="749"/>
                    <a:pt x="1726" y="606"/>
                    <a:pt x="1607" y="451"/>
                  </a:cubicBezTo>
                  <a:cubicBezTo>
                    <a:pt x="1319" y="172"/>
                    <a:pt x="991" y="1"/>
                    <a:pt x="61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71" name="Google Shape;5571;p32"/>
            <p:cNvSpPr/>
            <p:nvPr/>
          </p:nvSpPr>
          <p:spPr>
            <a:xfrm>
              <a:off x="5886150" y="3673150"/>
              <a:ext cx="53300" cy="23300"/>
            </a:xfrm>
            <a:custGeom>
              <a:avLst/>
              <a:gdLst/>
              <a:ahLst/>
              <a:cxnLst/>
              <a:rect l="l" t="t" r="r" b="b"/>
              <a:pathLst>
                <a:path w="2132" h="932" extrusionOk="0">
                  <a:moveTo>
                    <a:pt x="1704" y="1"/>
                  </a:moveTo>
                  <a:cubicBezTo>
                    <a:pt x="1296" y="1"/>
                    <a:pt x="902" y="167"/>
                    <a:pt x="480" y="167"/>
                  </a:cubicBezTo>
                  <a:cubicBezTo>
                    <a:pt x="423" y="167"/>
                    <a:pt x="367" y="164"/>
                    <a:pt x="310" y="157"/>
                  </a:cubicBezTo>
                  <a:cubicBezTo>
                    <a:pt x="304" y="157"/>
                    <a:pt x="299" y="157"/>
                    <a:pt x="293" y="157"/>
                  </a:cubicBezTo>
                  <a:cubicBezTo>
                    <a:pt x="159" y="157"/>
                    <a:pt x="69" y="293"/>
                    <a:pt x="12" y="419"/>
                  </a:cubicBezTo>
                  <a:cubicBezTo>
                    <a:pt x="0" y="479"/>
                    <a:pt x="0" y="562"/>
                    <a:pt x="12" y="622"/>
                  </a:cubicBezTo>
                  <a:cubicBezTo>
                    <a:pt x="95" y="741"/>
                    <a:pt x="250" y="681"/>
                    <a:pt x="345" y="776"/>
                  </a:cubicBezTo>
                  <a:lnTo>
                    <a:pt x="488" y="776"/>
                  </a:lnTo>
                  <a:cubicBezTo>
                    <a:pt x="538" y="743"/>
                    <a:pt x="586" y="723"/>
                    <a:pt x="631" y="723"/>
                  </a:cubicBezTo>
                  <a:cubicBezTo>
                    <a:pt x="682" y="723"/>
                    <a:pt x="730" y="749"/>
                    <a:pt x="774" y="812"/>
                  </a:cubicBezTo>
                  <a:lnTo>
                    <a:pt x="774" y="800"/>
                  </a:lnTo>
                  <a:cubicBezTo>
                    <a:pt x="882" y="839"/>
                    <a:pt x="993" y="847"/>
                    <a:pt x="1104" y="847"/>
                  </a:cubicBezTo>
                  <a:cubicBezTo>
                    <a:pt x="1192" y="847"/>
                    <a:pt x="1280" y="842"/>
                    <a:pt x="1367" y="842"/>
                  </a:cubicBezTo>
                  <a:cubicBezTo>
                    <a:pt x="1510" y="842"/>
                    <a:pt x="1651" y="856"/>
                    <a:pt x="1786" y="931"/>
                  </a:cubicBezTo>
                  <a:lnTo>
                    <a:pt x="1941" y="931"/>
                  </a:lnTo>
                  <a:cubicBezTo>
                    <a:pt x="1977" y="884"/>
                    <a:pt x="2024" y="824"/>
                    <a:pt x="2072" y="776"/>
                  </a:cubicBezTo>
                  <a:cubicBezTo>
                    <a:pt x="2119" y="717"/>
                    <a:pt x="2131" y="657"/>
                    <a:pt x="2096" y="586"/>
                  </a:cubicBezTo>
                  <a:cubicBezTo>
                    <a:pt x="2072" y="348"/>
                    <a:pt x="2024" y="122"/>
                    <a:pt x="1774" y="3"/>
                  </a:cubicBezTo>
                  <a:cubicBezTo>
                    <a:pt x="1751" y="1"/>
                    <a:pt x="1727" y="1"/>
                    <a:pt x="170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72" name="Google Shape;5572;p32"/>
            <p:cNvSpPr/>
            <p:nvPr/>
          </p:nvSpPr>
          <p:spPr>
            <a:xfrm>
              <a:off x="5348275" y="3375550"/>
              <a:ext cx="33350" cy="56575"/>
            </a:xfrm>
            <a:custGeom>
              <a:avLst/>
              <a:gdLst/>
              <a:ahLst/>
              <a:cxnLst/>
              <a:rect l="l" t="t" r="r" b="b"/>
              <a:pathLst>
                <a:path w="1334" h="2263" extrusionOk="0">
                  <a:moveTo>
                    <a:pt x="1084" y="0"/>
                  </a:moveTo>
                  <a:cubicBezTo>
                    <a:pt x="274" y="262"/>
                    <a:pt x="310" y="1024"/>
                    <a:pt x="60" y="1643"/>
                  </a:cubicBezTo>
                  <a:cubicBezTo>
                    <a:pt x="12" y="1691"/>
                    <a:pt x="1" y="1751"/>
                    <a:pt x="12" y="1810"/>
                  </a:cubicBezTo>
                  <a:cubicBezTo>
                    <a:pt x="36" y="1810"/>
                    <a:pt x="72" y="1822"/>
                    <a:pt x="96" y="1822"/>
                  </a:cubicBezTo>
                  <a:cubicBezTo>
                    <a:pt x="239" y="1929"/>
                    <a:pt x="179" y="2060"/>
                    <a:pt x="179" y="2191"/>
                  </a:cubicBezTo>
                  <a:cubicBezTo>
                    <a:pt x="203" y="2203"/>
                    <a:pt x="239" y="2227"/>
                    <a:pt x="262" y="2262"/>
                  </a:cubicBezTo>
                  <a:cubicBezTo>
                    <a:pt x="739" y="1667"/>
                    <a:pt x="1155" y="1072"/>
                    <a:pt x="1334" y="334"/>
                  </a:cubicBezTo>
                  <a:cubicBezTo>
                    <a:pt x="1322" y="167"/>
                    <a:pt x="1251" y="48"/>
                    <a:pt x="108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73" name="Google Shape;5573;p32"/>
            <p:cNvSpPr/>
            <p:nvPr/>
          </p:nvSpPr>
          <p:spPr>
            <a:xfrm>
              <a:off x="5719450" y="3709725"/>
              <a:ext cx="84550" cy="18575"/>
            </a:xfrm>
            <a:custGeom>
              <a:avLst/>
              <a:gdLst/>
              <a:ahLst/>
              <a:cxnLst/>
              <a:rect l="l" t="t" r="r" b="b"/>
              <a:pathLst>
                <a:path w="3382" h="743" extrusionOk="0">
                  <a:moveTo>
                    <a:pt x="238" y="1"/>
                  </a:moveTo>
                  <a:cubicBezTo>
                    <a:pt x="159" y="1"/>
                    <a:pt x="80" y="5"/>
                    <a:pt x="1" y="16"/>
                  </a:cubicBezTo>
                  <a:cubicBezTo>
                    <a:pt x="60" y="135"/>
                    <a:pt x="179" y="171"/>
                    <a:pt x="298" y="171"/>
                  </a:cubicBezTo>
                  <a:cubicBezTo>
                    <a:pt x="477" y="171"/>
                    <a:pt x="548" y="266"/>
                    <a:pt x="572" y="433"/>
                  </a:cubicBezTo>
                  <a:cubicBezTo>
                    <a:pt x="655" y="445"/>
                    <a:pt x="763" y="445"/>
                    <a:pt x="870" y="456"/>
                  </a:cubicBezTo>
                  <a:cubicBezTo>
                    <a:pt x="913" y="419"/>
                    <a:pt x="956" y="401"/>
                    <a:pt x="997" y="401"/>
                  </a:cubicBezTo>
                  <a:cubicBezTo>
                    <a:pt x="1048" y="401"/>
                    <a:pt x="1098" y="428"/>
                    <a:pt x="1144" y="480"/>
                  </a:cubicBezTo>
                  <a:cubicBezTo>
                    <a:pt x="1166" y="495"/>
                    <a:pt x="1183" y="505"/>
                    <a:pt x="1202" y="505"/>
                  </a:cubicBezTo>
                  <a:cubicBezTo>
                    <a:pt x="1213" y="505"/>
                    <a:pt x="1225" y="501"/>
                    <a:pt x="1239" y="492"/>
                  </a:cubicBezTo>
                  <a:cubicBezTo>
                    <a:pt x="1340" y="536"/>
                    <a:pt x="1448" y="542"/>
                    <a:pt x="1556" y="542"/>
                  </a:cubicBezTo>
                  <a:cubicBezTo>
                    <a:pt x="1599" y="542"/>
                    <a:pt x="1642" y="541"/>
                    <a:pt x="1684" y="541"/>
                  </a:cubicBezTo>
                  <a:cubicBezTo>
                    <a:pt x="1798" y="541"/>
                    <a:pt x="1910" y="548"/>
                    <a:pt x="2013" y="599"/>
                  </a:cubicBezTo>
                  <a:cubicBezTo>
                    <a:pt x="2085" y="628"/>
                    <a:pt x="2157" y="644"/>
                    <a:pt x="2232" y="644"/>
                  </a:cubicBezTo>
                  <a:cubicBezTo>
                    <a:pt x="2280" y="644"/>
                    <a:pt x="2330" y="637"/>
                    <a:pt x="2382" y="623"/>
                  </a:cubicBezTo>
                  <a:cubicBezTo>
                    <a:pt x="2572" y="730"/>
                    <a:pt x="2810" y="647"/>
                    <a:pt x="3013" y="730"/>
                  </a:cubicBezTo>
                  <a:cubicBezTo>
                    <a:pt x="3108" y="730"/>
                    <a:pt x="3203" y="742"/>
                    <a:pt x="3311" y="742"/>
                  </a:cubicBezTo>
                  <a:cubicBezTo>
                    <a:pt x="3346" y="706"/>
                    <a:pt x="3382" y="659"/>
                    <a:pt x="3382" y="599"/>
                  </a:cubicBezTo>
                  <a:cubicBezTo>
                    <a:pt x="3370" y="456"/>
                    <a:pt x="3263" y="409"/>
                    <a:pt x="3156" y="349"/>
                  </a:cubicBezTo>
                  <a:cubicBezTo>
                    <a:pt x="3108" y="349"/>
                    <a:pt x="3049" y="361"/>
                    <a:pt x="3013" y="361"/>
                  </a:cubicBezTo>
                  <a:cubicBezTo>
                    <a:pt x="2941" y="383"/>
                    <a:pt x="2872" y="400"/>
                    <a:pt x="2804" y="400"/>
                  </a:cubicBezTo>
                  <a:cubicBezTo>
                    <a:pt x="2726" y="400"/>
                    <a:pt x="2649" y="377"/>
                    <a:pt x="2572" y="314"/>
                  </a:cubicBezTo>
                  <a:lnTo>
                    <a:pt x="2549" y="290"/>
                  </a:lnTo>
                  <a:lnTo>
                    <a:pt x="2513" y="302"/>
                  </a:lnTo>
                  <a:cubicBezTo>
                    <a:pt x="2390" y="250"/>
                    <a:pt x="2266" y="241"/>
                    <a:pt x="2142" y="241"/>
                  </a:cubicBezTo>
                  <a:cubicBezTo>
                    <a:pt x="2077" y="241"/>
                    <a:pt x="2011" y="243"/>
                    <a:pt x="1946" y="243"/>
                  </a:cubicBezTo>
                  <a:cubicBezTo>
                    <a:pt x="1823" y="243"/>
                    <a:pt x="1702" y="234"/>
                    <a:pt x="1584" y="183"/>
                  </a:cubicBezTo>
                  <a:cubicBezTo>
                    <a:pt x="1138" y="152"/>
                    <a:pt x="692" y="1"/>
                    <a:pt x="23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74" name="Google Shape;5574;p32"/>
            <p:cNvSpPr/>
            <p:nvPr/>
          </p:nvSpPr>
          <p:spPr>
            <a:xfrm>
              <a:off x="5815900" y="3663525"/>
              <a:ext cx="64025" cy="25300"/>
            </a:xfrm>
            <a:custGeom>
              <a:avLst/>
              <a:gdLst/>
              <a:ahLst/>
              <a:cxnLst/>
              <a:rect l="l" t="t" r="r" b="b"/>
              <a:pathLst>
                <a:path w="2561" h="1012" extrusionOk="0">
                  <a:moveTo>
                    <a:pt x="921" y="1"/>
                  </a:moveTo>
                  <a:cubicBezTo>
                    <a:pt x="667" y="1"/>
                    <a:pt x="412" y="7"/>
                    <a:pt x="155" y="7"/>
                  </a:cubicBezTo>
                  <a:cubicBezTo>
                    <a:pt x="274" y="280"/>
                    <a:pt x="548" y="602"/>
                    <a:pt x="72" y="816"/>
                  </a:cubicBezTo>
                  <a:lnTo>
                    <a:pt x="0" y="899"/>
                  </a:lnTo>
                  <a:cubicBezTo>
                    <a:pt x="244" y="990"/>
                    <a:pt x="509" y="1012"/>
                    <a:pt x="774" y="1012"/>
                  </a:cubicBezTo>
                  <a:cubicBezTo>
                    <a:pt x="858" y="1012"/>
                    <a:pt x="941" y="1010"/>
                    <a:pt x="1024" y="1007"/>
                  </a:cubicBezTo>
                  <a:lnTo>
                    <a:pt x="1024" y="864"/>
                  </a:lnTo>
                  <a:cubicBezTo>
                    <a:pt x="953" y="852"/>
                    <a:pt x="905" y="745"/>
                    <a:pt x="941" y="685"/>
                  </a:cubicBezTo>
                  <a:cubicBezTo>
                    <a:pt x="1036" y="518"/>
                    <a:pt x="1024" y="316"/>
                    <a:pt x="1143" y="173"/>
                  </a:cubicBezTo>
                  <a:cubicBezTo>
                    <a:pt x="1191" y="209"/>
                    <a:pt x="1244" y="222"/>
                    <a:pt x="1299" y="222"/>
                  </a:cubicBezTo>
                  <a:cubicBezTo>
                    <a:pt x="1435" y="222"/>
                    <a:pt x="1585" y="145"/>
                    <a:pt x="1713" y="145"/>
                  </a:cubicBezTo>
                  <a:cubicBezTo>
                    <a:pt x="1792" y="145"/>
                    <a:pt x="1863" y="174"/>
                    <a:pt x="1917" y="268"/>
                  </a:cubicBezTo>
                  <a:cubicBezTo>
                    <a:pt x="2048" y="507"/>
                    <a:pt x="2310" y="435"/>
                    <a:pt x="2441" y="590"/>
                  </a:cubicBezTo>
                  <a:cubicBezTo>
                    <a:pt x="2489" y="542"/>
                    <a:pt x="2512" y="495"/>
                    <a:pt x="2524" y="435"/>
                  </a:cubicBezTo>
                  <a:cubicBezTo>
                    <a:pt x="2560" y="268"/>
                    <a:pt x="2322" y="280"/>
                    <a:pt x="2334" y="137"/>
                  </a:cubicBezTo>
                  <a:cubicBezTo>
                    <a:pt x="1868" y="21"/>
                    <a:pt x="1397" y="1"/>
                    <a:pt x="92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75" name="Google Shape;5575;p32"/>
            <p:cNvSpPr/>
            <p:nvPr/>
          </p:nvSpPr>
          <p:spPr>
            <a:xfrm>
              <a:off x="6090325" y="3753075"/>
              <a:ext cx="50325" cy="13400"/>
            </a:xfrm>
            <a:custGeom>
              <a:avLst/>
              <a:gdLst/>
              <a:ahLst/>
              <a:cxnLst/>
              <a:rect l="l" t="t" r="r" b="b"/>
              <a:pathLst>
                <a:path w="2013" h="536" extrusionOk="0">
                  <a:moveTo>
                    <a:pt x="467" y="1"/>
                  </a:moveTo>
                  <a:cubicBezTo>
                    <a:pt x="387" y="1"/>
                    <a:pt x="307" y="3"/>
                    <a:pt x="227" y="8"/>
                  </a:cubicBezTo>
                  <a:cubicBezTo>
                    <a:pt x="108" y="127"/>
                    <a:pt x="1" y="235"/>
                    <a:pt x="84" y="413"/>
                  </a:cubicBezTo>
                  <a:cubicBezTo>
                    <a:pt x="454" y="422"/>
                    <a:pt x="824" y="536"/>
                    <a:pt x="1198" y="536"/>
                  </a:cubicBezTo>
                  <a:cubicBezTo>
                    <a:pt x="1342" y="536"/>
                    <a:pt x="1486" y="519"/>
                    <a:pt x="1632" y="473"/>
                  </a:cubicBezTo>
                  <a:cubicBezTo>
                    <a:pt x="1685" y="494"/>
                    <a:pt x="1739" y="511"/>
                    <a:pt x="1788" y="511"/>
                  </a:cubicBezTo>
                  <a:cubicBezTo>
                    <a:pt x="1848" y="511"/>
                    <a:pt x="1902" y="485"/>
                    <a:pt x="1942" y="413"/>
                  </a:cubicBezTo>
                  <a:cubicBezTo>
                    <a:pt x="2013" y="294"/>
                    <a:pt x="1894" y="211"/>
                    <a:pt x="1799" y="139"/>
                  </a:cubicBezTo>
                  <a:cubicBezTo>
                    <a:pt x="1363" y="79"/>
                    <a:pt x="919" y="1"/>
                    <a:pt x="46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76" name="Google Shape;5576;p32"/>
            <p:cNvSpPr/>
            <p:nvPr/>
          </p:nvSpPr>
          <p:spPr>
            <a:xfrm>
              <a:off x="5222675" y="3599375"/>
              <a:ext cx="36925" cy="32250"/>
            </a:xfrm>
            <a:custGeom>
              <a:avLst/>
              <a:gdLst/>
              <a:ahLst/>
              <a:cxnLst/>
              <a:rect l="l" t="t" r="r" b="b"/>
              <a:pathLst>
                <a:path w="1477" h="1290" extrusionOk="0">
                  <a:moveTo>
                    <a:pt x="1072" y="25"/>
                  </a:moveTo>
                  <a:cubicBezTo>
                    <a:pt x="655" y="251"/>
                    <a:pt x="464" y="668"/>
                    <a:pt x="167" y="977"/>
                  </a:cubicBezTo>
                  <a:cubicBezTo>
                    <a:pt x="0" y="1144"/>
                    <a:pt x="107" y="1263"/>
                    <a:pt x="322" y="1287"/>
                  </a:cubicBezTo>
                  <a:cubicBezTo>
                    <a:pt x="340" y="1289"/>
                    <a:pt x="358" y="1290"/>
                    <a:pt x="376" y="1290"/>
                  </a:cubicBezTo>
                  <a:cubicBezTo>
                    <a:pt x="453" y="1290"/>
                    <a:pt x="528" y="1272"/>
                    <a:pt x="595" y="1263"/>
                  </a:cubicBezTo>
                  <a:lnTo>
                    <a:pt x="595" y="1287"/>
                  </a:lnTo>
                  <a:cubicBezTo>
                    <a:pt x="714" y="1227"/>
                    <a:pt x="667" y="1084"/>
                    <a:pt x="774" y="1025"/>
                  </a:cubicBezTo>
                  <a:cubicBezTo>
                    <a:pt x="893" y="965"/>
                    <a:pt x="988" y="846"/>
                    <a:pt x="1048" y="727"/>
                  </a:cubicBezTo>
                  <a:cubicBezTo>
                    <a:pt x="1119" y="691"/>
                    <a:pt x="1167" y="632"/>
                    <a:pt x="1191" y="572"/>
                  </a:cubicBezTo>
                  <a:cubicBezTo>
                    <a:pt x="1286" y="429"/>
                    <a:pt x="1393" y="298"/>
                    <a:pt x="1476" y="144"/>
                  </a:cubicBezTo>
                  <a:cubicBezTo>
                    <a:pt x="1369" y="1"/>
                    <a:pt x="1215" y="72"/>
                    <a:pt x="1072" y="25"/>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77" name="Google Shape;5577;p32"/>
            <p:cNvSpPr/>
            <p:nvPr/>
          </p:nvSpPr>
          <p:spPr>
            <a:xfrm>
              <a:off x="5801600" y="3719825"/>
              <a:ext cx="51225" cy="13525"/>
            </a:xfrm>
            <a:custGeom>
              <a:avLst/>
              <a:gdLst/>
              <a:ahLst/>
              <a:cxnLst/>
              <a:rect l="l" t="t" r="r" b="b"/>
              <a:pathLst>
                <a:path w="2049" h="541" extrusionOk="0">
                  <a:moveTo>
                    <a:pt x="548" y="1"/>
                  </a:moveTo>
                  <a:cubicBezTo>
                    <a:pt x="351" y="1"/>
                    <a:pt x="183" y="122"/>
                    <a:pt x="1" y="195"/>
                  </a:cubicBezTo>
                  <a:lnTo>
                    <a:pt x="1" y="326"/>
                  </a:lnTo>
                  <a:cubicBezTo>
                    <a:pt x="572" y="386"/>
                    <a:pt x="1120" y="445"/>
                    <a:pt x="1703" y="505"/>
                  </a:cubicBezTo>
                  <a:cubicBezTo>
                    <a:pt x="1751" y="517"/>
                    <a:pt x="1810" y="541"/>
                    <a:pt x="1870" y="541"/>
                  </a:cubicBezTo>
                  <a:cubicBezTo>
                    <a:pt x="1989" y="481"/>
                    <a:pt x="2013" y="374"/>
                    <a:pt x="2049" y="255"/>
                  </a:cubicBezTo>
                  <a:lnTo>
                    <a:pt x="2049" y="160"/>
                  </a:lnTo>
                  <a:cubicBezTo>
                    <a:pt x="1800" y="43"/>
                    <a:pt x="1547" y="23"/>
                    <a:pt x="1291" y="23"/>
                  </a:cubicBezTo>
                  <a:cubicBezTo>
                    <a:pt x="1155" y="23"/>
                    <a:pt x="1018" y="29"/>
                    <a:pt x="882" y="29"/>
                  </a:cubicBezTo>
                  <a:cubicBezTo>
                    <a:pt x="882" y="41"/>
                    <a:pt x="870" y="64"/>
                    <a:pt x="834" y="76"/>
                  </a:cubicBezTo>
                  <a:cubicBezTo>
                    <a:pt x="825" y="79"/>
                    <a:pt x="816" y="81"/>
                    <a:pt x="808" y="81"/>
                  </a:cubicBezTo>
                  <a:cubicBezTo>
                    <a:pt x="781" y="81"/>
                    <a:pt x="757" y="67"/>
                    <a:pt x="739" y="41"/>
                  </a:cubicBezTo>
                  <a:cubicBezTo>
                    <a:pt x="672" y="12"/>
                    <a:pt x="608" y="1"/>
                    <a:pt x="54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78" name="Google Shape;5578;p32"/>
            <p:cNvSpPr/>
            <p:nvPr/>
          </p:nvSpPr>
          <p:spPr>
            <a:xfrm>
              <a:off x="5292325" y="3658250"/>
              <a:ext cx="72950" cy="12900"/>
            </a:xfrm>
            <a:custGeom>
              <a:avLst/>
              <a:gdLst/>
              <a:ahLst/>
              <a:cxnLst/>
              <a:rect l="l" t="t" r="r" b="b"/>
              <a:pathLst>
                <a:path w="2918" h="516" extrusionOk="0">
                  <a:moveTo>
                    <a:pt x="310" y="1"/>
                  </a:moveTo>
                  <a:cubicBezTo>
                    <a:pt x="191" y="1"/>
                    <a:pt x="83" y="47"/>
                    <a:pt x="0" y="218"/>
                  </a:cubicBezTo>
                  <a:cubicBezTo>
                    <a:pt x="616" y="287"/>
                    <a:pt x="1198" y="516"/>
                    <a:pt x="1812" y="516"/>
                  </a:cubicBezTo>
                  <a:cubicBezTo>
                    <a:pt x="1827" y="516"/>
                    <a:pt x="1842" y="515"/>
                    <a:pt x="1858" y="515"/>
                  </a:cubicBezTo>
                  <a:cubicBezTo>
                    <a:pt x="1999" y="394"/>
                    <a:pt x="2149" y="367"/>
                    <a:pt x="2301" y="367"/>
                  </a:cubicBezTo>
                  <a:cubicBezTo>
                    <a:pt x="2423" y="367"/>
                    <a:pt x="2547" y="385"/>
                    <a:pt x="2669" y="385"/>
                  </a:cubicBezTo>
                  <a:cubicBezTo>
                    <a:pt x="2753" y="385"/>
                    <a:pt x="2836" y="376"/>
                    <a:pt x="2917" y="348"/>
                  </a:cubicBezTo>
                  <a:cubicBezTo>
                    <a:pt x="2203" y="146"/>
                    <a:pt x="1465" y="265"/>
                    <a:pt x="750" y="63"/>
                  </a:cubicBezTo>
                  <a:cubicBezTo>
                    <a:pt x="603" y="63"/>
                    <a:pt x="449" y="1"/>
                    <a:pt x="31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79" name="Google Shape;5579;p32"/>
            <p:cNvSpPr/>
            <p:nvPr/>
          </p:nvSpPr>
          <p:spPr>
            <a:xfrm>
              <a:off x="6044200" y="3749900"/>
              <a:ext cx="51800" cy="13800"/>
            </a:xfrm>
            <a:custGeom>
              <a:avLst/>
              <a:gdLst/>
              <a:ahLst/>
              <a:cxnLst/>
              <a:rect l="l" t="t" r="r" b="b"/>
              <a:pathLst>
                <a:path w="2072" h="552" extrusionOk="0">
                  <a:moveTo>
                    <a:pt x="1017" y="0"/>
                  </a:moveTo>
                  <a:cubicBezTo>
                    <a:pt x="933" y="0"/>
                    <a:pt x="848" y="5"/>
                    <a:pt x="762" y="16"/>
                  </a:cubicBezTo>
                  <a:cubicBezTo>
                    <a:pt x="739" y="231"/>
                    <a:pt x="619" y="290"/>
                    <a:pt x="417" y="290"/>
                  </a:cubicBezTo>
                  <a:cubicBezTo>
                    <a:pt x="286" y="290"/>
                    <a:pt x="143" y="302"/>
                    <a:pt x="0" y="314"/>
                  </a:cubicBezTo>
                  <a:cubicBezTo>
                    <a:pt x="283" y="408"/>
                    <a:pt x="572" y="453"/>
                    <a:pt x="858" y="453"/>
                  </a:cubicBezTo>
                  <a:cubicBezTo>
                    <a:pt x="970" y="453"/>
                    <a:pt x="1081" y="446"/>
                    <a:pt x="1191" y="433"/>
                  </a:cubicBezTo>
                  <a:cubicBezTo>
                    <a:pt x="1228" y="419"/>
                    <a:pt x="1263" y="413"/>
                    <a:pt x="1297" y="413"/>
                  </a:cubicBezTo>
                  <a:cubicBezTo>
                    <a:pt x="1463" y="413"/>
                    <a:pt x="1604" y="552"/>
                    <a:pt x="1762" y="552"/>
                  </a:cubicBezTo>
                  <a:lnTo>
                    <a:pt x="1905" y="552"/>
                  </a:lnTo>
                  <a:cubicBezTo>
                    <a:pt x="1989" y="421"/>
                    <a:pt x="2072" y="302"/>
                    <a:pt x="2060" y="147"/>
                  </a:cubicBezTo>
                  <a:cubicBezTo>
                    <a:pt x="1722" y="89"/>
                    <a:pt x="1377" y="0"/>
                    <a:pt x="101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80" name="Google Shape;5580;p32"/>
            <p:cNvSpPr/>
            <p:nvPr/>
          </p:nvSpPr>
          <p:spPr>
            <a:xfrm>
              <a:off x="5480725" y="3611875"/>
              <a:ext cx="32175" cy="19750"/>
            </a:xfrm>
            <a:custGeom>
              <a:avLst/>
              <a:gdLst/>
              <a:ahLst/>
              <a:cxnLst/>
              <a:rect l="l" t="t" r="r" b="b"/>
              <a:pathLst>
                <a:path w="1287" h="790" extrusionOk="0">
                  <a:moveTo>
                    <a:pt x="739" y="1"/>
                  </a:moveTo>
                  <a:cubicBezTo>
                    <a:pt x="548" y="1"/>
                    <a:pt x="370" y="48"/>
                    <a:pt x="203" y="156"/>
                  </a:cubicBezTo>
                  <a:cubicBezTo>
                    <a:pt x="96" y="239"/>
                    <a:pt x="72" y="358"/>
                    <a:pt x="25" y="477"/>
                  </a:cubicBezTo>
                  <a:cubicBezTo>
                    <a:pt x="1" y="549"/>
                    <a:pt x="13" y="596"/>
                    <a:pt x="72" y="644"/>
                  </a:cubicBezTo>
                  <a:cubicBezTo>
                    <a:pt x="419" y="687"/>
                    <a:pt x="766" y="790"/>
                    <a:pt x="1113" y="790"/>
                  </a:cubicBezTo>
                  <a:cubicBezTo>
                    <a:pt x="1147" y="790"/>
                    <a:pt x="1181" y="789"/>
                    <a:pt x="1215" y="787"/>
                  </a:cubicBezTo>
                  <a:cubicBezTo>
                    <a:pt x="1275" y="751"/>
                    <a:pt x="1287" y="691"/>
                    <a:pt x="1215" y="644"/>
                  </a:cubicBezTo>
                  <a:lnTo>
                    <a:pt x="1215" y="489"/>
                  </a:lnTo>
                  <a:cubicBezTo>
                    <a:pt x="1263" y="453"/>
                    <a:pt x="1287" y="394"/>
                    <a:pt x="1275" y="310"/>
                  </a:cubicBezTo>
                  <a:cubicBezTo>
                    <a:pt x="1251" y="227"/>
                    <a:pt x="1191" y="156"/>
                    <a:pt x="1096" y="108"/>
                  </a:cubicBezTo>
                  <a:cubicBezTo>
                    <a:pt x="989" y="60"/>
                    <a:pt x="870" y="13"/>
                    <a:pt x="73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81" name="Google Shape;5581;p32"/>
            <p:cNvSpPr/>
            <p:nvPr/>
          </p:nvSpPr>
          <p:spPr>
            <a:xfrm>
              <a:off x="5487575" y="3682000"/>
              <a:ext cx="55975" cy="10750"/>
            </a:xfrm>
            <a:custGeom>
              <a:avLst/>
              <a:gdLst/>
              <a:ahLst/>
              <a:cxnLst/>
              <a:rect l="l" t="t" r="r" b="b"/>
              <a:pathLst>
                <a:path w="2239" h="430" extrusionOk="0">
                  <a:moveTo>
                    <a:pt x="662" y="0"/>
                  </a:moveTo>
                  <a:cubicBezTo>
                    <a:pt x="569" y="0"/>
                    <a:pt x="475" y="2"/>
                    <a:pt x="382" y="6"/>
                  </a:cubicBezTo>
                  <a:cubicBezTo>
                    <a:pt x="453" y="184"/>
                    <a:pt x="715" y="65"/>
                    <a:pt x="822" y="291"/>
                  </a:cubicBezTo>
                  <a:lnTo>
                    <a:pt x="1" y="291"/>
                  </a:lnTo>
                  <a:cubicBezTo>
                    <a:pt x="379" y="396"/>
                    <a:pt x="751" y="430"/>
                    <a:pt x="1126" y="430"/>
                  </a:cubicBezTo>
                  <a:cubicBezTo>
                    <a:pt x="1306" y="430"/>
                    <a:pt x="1486" y="422"/>
                    <a:pt x="1668" y="411"/>
                  </a:cubicBezTo>
                  <a:cubicBezTo>
                    <a:pt x="1740" y="359"/>
                    <a:pt x="1818" y="347"/>
                    <a:pt x="1896" y="347"/>
                  </a:cubicBezTo>
                  <a:cubicBezTo>
                    <a:pt x="1954" y="347"/>
                    <a:pt x="2012" y="354"/>
                    <a:pt x="2070" y="354"/>
                  </a:cubicBezTo>
                  <a:cubicBezTo>
                    <a:pt x="2111" y="354"/>
                    <a:pt x="2152" y="350"/>
                    <a:pt x="2191" y="339"/>
                  </a:cubicBezTo>
                  <a:cubicBezTo>
                    <a:pt x="2203" y="303"/>
                    <a:pt x="2227" y="291"/>
                    <a:pt x="2239" y="268"/>
                  </a:cubicBezTo>
                  <a:cubicBezTo>
                    <a:pt x="1732" y="65"/>
                    <a:pt x="1199" y="0"/>
                    <a:pt x="66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82" name="Google Shape;5582;p32"/>
            <p:cNvSpPr/>
            <p:nvPr/>
          </p:nvSpPr>
          <p:spPr>
            <a:xfrm>
              <a:off x="5278625" y="3476300"/>
              <a:ext cx="21450" cy="33800"/>
            </a:xfrm>
            <a:custGeom>
              <a:avLst/>
              <a:gdLst/>
              <a:ahLst/>
              <a:cxnLst/>
              <a:rect l="l" t="t" r="r" b="b"/>
              <a:pathLst>
                <a:path w="858" h="1352" extrusionOk="0">
                  <a:moveTo>
                    <a:pt x="626" y="1"/>
                  </a:moveTo>
                  <a:cubicBezTo>
                    <a:pt x="443" y="1"/>
                    <a:pt x="515" y="239"/>
                    <a:pt x="405" y="316"/>
                  </a:cubicBezTo>
                  <a:cubicBezTo>
                    <a:pt x="405" y="483"/>
                    <a:pt x="286" y="566"/>
                    <a:pt x="191" y="673"/>
                  </a:cubicBezTo>
                  <a:cubicBezTo>
                    <a:pt x="0" y="911"/>
                    <a:pt x="48" y="1138"/>
                    <a:pt x="262" y="1352"/>
                  </a:cubicBezTo>
                  <a:cubicBezTo>
                    <a:pt x="501" y="1197"/>
                    <a:pt x="679" y="1007"/>
                    <a:pt x="786" y="757"/>
                  </a:cubicBezTo>
                  <a:cubicBezTo>
                    <a:pt x="762" y="554"/>
                    <a:pt x="858" y="364"/>
                    <a:pt x="786" y="173"/>
                  </a:cubicBezTo>
                  <a:cubicBezTo>
                    <a:pt x="774" y="114"/>
                    <a:pt x="727" y="54"/>
                    <a:pt x="679" y="7"/>
                  </a:cubicBezTo>
                  <a:cubicBezTo>
                    <a:pt x="659" y="3"/>
                    <a:pt x="642" y="1"/>
                    <a:pt x="62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83" name="Google Shape;5583;p32"/>
            <p:cNvSpPr/>
            <p:nvPr/>
          </p:nvSpPr>
          <p:spPr>
            <a:xfrm>
              <a:off x="5294400" y="3466925"/>
              <a:ext cx="20550" cy="28300"/>
            </a:xfrm>
            <a:custGeom>
              <a:avLst/>
              <a:gdLst/>
              <a:ahLst/>
              <a:cxnLst/>
              <a:rect l="l" t="t" r="r" b="b"/>
              <a:pathLst>
                <a:path w="822" h="1132" extrusionOk="0">
                  <a:moveTo>
                    <a:pt x="215" y="1"/>
                  </a:moveTo>
                  <a:cubicBezTo>
                    <a:pt x="179" y="12"/>
                    <a:pt x="167" y="36"/>
                    <a:pt x="143" y="48"/>
                  </a:cubicBezTo>
                  <a:cubicBezTo>
                    <a:pt x="0" y="215"/>
                    <a:pt x="203" y="405"/>
                    <a:pt x="72" y="572"/>
                  </a:cubicBezTo>
                  <a:cubicBezTo>
                    <a:pt x="84" y="751"/>
                    <a:pt x="12" y="965"/>
                    <a:pt x="167" y="1132"/>
                  </a:cubicBezTo>
                  <a:cubicBezTo>
                    <a:pt x="381" y="751"/>
                    <a:pt x="608" y="370"/>
                    <a:pt x="822" y="12"/>
                  </a:cubicBezTo>
                  <a:lnTo>
                    <a:pt x="822" y="12"/>
                  </a:lnTo>
                  <a:cubicBezTo>
                    <a:pt x="756" y="44"/>
                    <a:pt x="691" y="54"/>
                    <a:pt x="626" y="54"/>
                  </a:cubicBezTo>
                  <a:cubicBezTo>
                    <a:pt x="493" y="54"/>
                    <a:pt x="359" y="9"/>
                    <a:pt x="21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84" name="Google Shape;5584;p32"/>
            <p:cNvSpPr/>
            <p:nvPr/>
          </p:nvSpPr>
          <p:spPr>
            <a:xfrm>
              <a:off x="5643550" y="3650600"/>
              <a:ext cx="43175" cy="13400"/>
            </a:xfrm>
            <a:custGeom>
              <a:avLst/>
              <a:gdLst/>
              <a:ahLst/>
              <a:cxnLst/>
              <a:rect l="l" t="t" r="r" b="b"/>
              <a:pathLst>
                <a:path w="1727" h="536" extrusionOk="0">
                  <a:moveTo>
                    <a:pt x="312" y="1"/>
                  </a:moveTo>
                  <a:cubicBezTo>
                    <a:pt x="206" y="1"/>
                    <a:pt x="109" y="57"/>
                    <a:pt x="1" y="107"/>
                  </a:cubicBezTo>
                  <a:cubicBezTo>
                    <a:pt x="584" y="250"/>
                    <a:pt x="1132" y="476"/>
                    <a:pt x="1727" y="535"/>
                  </a:cubicBezTo>
                  <a:lnTo>
                    <a:pt x="1727" y="393"/>
                  </a:lnTo>
                  <a:cubicBezTo>
                    <a:pt x="1679" y="345"/>
                    <a:pt x="1620" y="297"/>
                    <a:pt x="1584" y="250"/>
                  </a:cubicBezTo>
                  <a:cubicBezTo>
                    <a:pt x="1561" y="226"/>
                    <a:pt x="1532" y="208"/>
                    <a:pt x="1499" y="208"/>
                  </a:cubicBezTo>
                  <a:cubicBezTo>
                    <a:pt x="1481" y="208"/>
                    <a:pt x="1462" y="213"/>
                    <a:pt x="1441" y="226"/>
                  </a:cubicBezTo>
                  <a:cubicBezTo>
                    <a:pt x="1108" y="166"/>
                    <a:pt x="763" y="178"/>
                    <a:pt x="453" y="35"/>
                  </a:cubicBezTo>
                  <a:cubicBezTo>
                    <a:pt x="403" y="11"/>
                    <a:pt x="357" y="1"/>
                    <a:pt x="31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85" name="Google Shape;5585;p32"/>
            <p:cNvSpPr/>
            <p:nvPr/>
          </p:nvSpPr>
          <p:spPr>
            <a:xfrm>
              <a:off x="6131100" y="3757150"/>
              <a:ext cx="30700" cy="9800"/>
            </a:xfrm>
            <a:custGeom>
              <a:avLst/>
              <a:gdLst/>
              <a:ahLst/>
              <a:cxnLst/>
              <a:rect l="l" t="t" r="r" b="b"/>
              <a:pathLst>
                <a:path w="1228" h="392" extrusionOk="0">
                  <a:moveTo>
                    <a:pt x="156" y="0"/>
                  </a:moveTo>
                  <a:cubicBezTo>
                    <a:pt x="299" y="202"/>
                    <a:pt x="239" y="298"/>
                    <a:pt x="1" y="310"/>
                  </a:cubicBezTo>
                  <a:cubicBezTo>
                    <a:pt x="196" y="363"/>
                    <a:pt x="394" y="391"/>
                    <a:pt x="577" y="391"/>
                  </a:cubicBezTo>
                  <a:cubicBezTo>
                    <a:pt x="840" y="391"/>
                    <a:pt x="1073" y="334"/>
                    <a:pt x="1227" y="214"/>
                  </a:cubicBezTo>
                  <a:cubicBezTo>
                    <a:pt x="1084" y="119"/>
                    <a:pt x="846" y="191"/>
                    <a:pt x="727" y="12"/>
                  </a:cubicBezTo>
                  <a:cubicBezTo>
                    <a:pt x="537" y="0"/>
                    <a:pt x="346" y="0"/>
                    <a:pt x="15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86" name="Google Shape;5586;p32"/>
            <p:cNvSpPr/>
            <p:nvPr/>
          </p:nvSpPr>
          <p:spPr>
            <a:xfrm>
              <a:off x="5363750" y="3601475"/>
              <a:ext cx="43475" cy="12875"/>
            </a:xfrm>
            <a:custGeom>
              <a:avLst/>
              <a:gdLst/>
              <a:ahLst/>
              <a:cxnLst/>
              <a:rect l="l" t="t" r="r" b="b"/>
              <a:pathLst>
                <a:path w="1739" h="515" extrusionOk="0">
                  <a:moveTo>
                    <a:pt x="465" y="60"/>
                  </a:moveTo>
                  <a:cubicBezTo>
                    <a:pt x="334" y="179"/>
                    <a:pt x="1" y="0"/>
                    <a:pt x="13" y="345"/>
                  </a:cubicBezTo>
                  <a:cubicBezTo>
                    <a:pt x="155" y="472"/>
                    <a:pt x="314" y="515"/>
                    <a:pt x="489" y="515"/>
                  </a:cubicBezTo>
                  <a:cubicBezTo>
                    <a:pt x="576" y="515"/>
                    <a:pt x="667" y="504"/>
                    <a:pt x="763" y="488"/>
                  </a:cubicBezTo>
                  <a:cubicBezTo>
                    <a:pt x="944" y="455"/>
                    <a:pt x="1129" y="440"/>
                    <a:pt x="1313" y="440"/>
                  </a:cubicBezTo>
                  <a:cubicBezTo>
                    <a:pt x="1456" y="440"/>
                    <a:pt x="1599" y="449"/>
                    <a:pt x="1739" y="464"/>
                  </a:cubicBezTo>
                  <a:cubicBezTo>
                    <a:pt x="1615" y="352"/>
                    <a:pt x="1480" y="324"/>
                    <a:pt x="1341" y="324"/>
                  </a:cubicBezTo>
                  <a:cubicBezTo>
                    <a:pt x="1211" y="324"/>
                    <a:pt x="1076" y="348"/>
                    <a:pt x="944" y="348"/>
                  </a:cubicBezTo>
                  <a:cubicBezTo>
                    <a:pt x="919" y="348"/>
                    <a:pt x="894" y="347"/>
                    <a:pt x="870" y="345"/>
                  </a:cubicBezTo>
                  <a:cubicBezTo>
                    <a:pt x="667" y="333"/>
                    <a:pt x="477" y="333"/>
                    <a:pt x="465" y="6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87" name="Google Shape;5587;p32"/>
            <p:cNvSpPr/>
            <p:nvPr/>
          </p:nvSpPr>
          <p:spPr>
            <a:xfrm>
              <a:off x="5980200" y="3689950"/>
              <a:ext cx="33350" cy="13625"/>
            </a:xfrm>
            <a:custGeom>
              <a:avLst/>
              <a:gdLst/>
              <a:ahLst/>
              <a:cxnLst/>
              <a:rect l="l" t="t" r="r" b="b"/>
              <a:pathLst>
                <a:path w="1334" h="545" extrusionOk="0">
                  <a:moveTo>
                    <a:pt x="799" y="1"/>
                  </a:moveTo>
                  <a:cubicBezTo>
                    <a:pt x="771" y="1"/>
                    <a:pt x="743" y="4"/>
                    <a:pt x="715" y="9"/>
                  </a:cubicBezTo>
                  <a:cubicBezTo>
                    <a:pt x="679" y="21"/>
                    <a:pt x="620" y="45"/>
                    <a:pt x="572" y="81"/>
                  </a:cubicBezTo>
                  <a:cubicBezTo>
                    <a:pt x="477" y="152"/>
                    <a:pt x="405" y="212"/>
                    <a:pt x="322" y="271"/>
                  </a:cubicBezTo>
                  <a:cubicBezTo>
                    <a:pt x="286" y="307"/>
                    <a:pt x="239" y="331"/>
                    <a:pt x="203" y="366"/>
                  </a:cubicBezTo>
                  <a:cubicBezTo>
                    <a:pt x="120" y="378"/>
                    <a:pt x="60" y="402"/>
                    <a:pt x="0" y="426"/>
                  </a:cubicBezTo>
                  <a:cubicBezTo>
                    <a:pt x="251" y="528"/>
                    <a:pt x="502" y="544"/>
                    <a:pt x="755" y="544"/>
                  </a:cubicBezTo>
                  <a:cubicBezTo>
                    <a:pt x="880" y="544"/>
                    <a:pt x="1005" y="540"/>
                    <a:pt x="1132" y="540"/>
                  </a:cubicBezTo>
                  <a:cubicBezTo>
                    <a:pt x="1199" y="540"/>
                    <a:pt x="1266" y="541"/>
                    <a:pt x="1334" y="545"/>
                  </a:cubicBezTo>
                  <a:cubicBezTo>
                    <a:pt x="1310" y="450"/>
                    <a:pt x="1334" y="343"/>
                    <a:pt x="1215" y="331"/>
                  </a:cubicBezTo>
                  <a:cubicBezTo>
                    <a:pt x="1060" y="319"/>
                    <a:pt x="1036" y="223"/>
                    <a:pt x="1036" y="104"/>
                  </a:cubicBezTo>
                  <a:cubicBezTo>
                    <a:pt x="973" y="32"/>
                    <a:pt x="888" y="1"/>
                    <a:pt x="79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88" name="Google Shape;5588;p32"/>
            <p:cNvSpPr/>
            <p:nvPr/>
          </p:nvSpPr>
          <p:spPr>
            <a:xfrm>
              <a:off x="5888825" y="3728225"/>
              <a:ext cx="36025" cy="11475"/>
            </a:xfrm>
            <a:custGeom>
              <a:avLst/>
              <a:gdLst/>
              <a:ahLst/>
              <a:cxnLst/>
              <a:rect l="l" t="t" r="r" b="b"/>
              <a:pathLst>
                <a:path w="1441" h="459" extrusionOk="0">
                  <a:moveTo>
                    <a:pt x="414" y="1"/>
                  </a:moveTo>
                  <a:cubicBezTo>
                    <a:pt x="316" y="1"/>
                    <a:pt x="217" y="2"/>
                    <a:pt x="119" y="2"/>
                  </a:cubicBezTo>
                  <a:lnTo>
                    <a:pt x="48" y="86"/>
                  </a:lnTo>
                  <a:cubicBezTo>
                    <a:pt x="0" y="169"/>
                    <a:pt x="24" y="264"/>
                    <a:pt x="84" y="347"/>
                  </a:cubicBezTo>
                  <a:cubicBezTo>
                    <a:pt x="215" y="437"/>
                    <a:pt x="354" y="459"/>
                    <a:pt x="499" y="459"/>
                  </a:cubicBezTo>
                  <a:cubicBezTo>
                    <a:pt x="604" y="459"/>
                    <a:pt x="712" y="448"/>
                    <a:pt x="822" y="443"/>
                  </a:cubicBezTo>
                  <a:cubicBezTo>
                    <a:pt x="738" y="240"/>
                    <a:pt x="465" y="395"/>
                    <a:pt x="381" y="145"/>
                  </a:cubicBezTo>
                  <a:lnTo>
                    <a:pt x="1441" y="145"/>
                  </a:lnTo>
                  <a:cubicBezTo>
                    <a:pt x="1108" y="15"/>
                    <a:pt x="760" y="1"/>
                    <a:pt x="41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89" name="Google Shape;5589;p32"/>
            <p:cNvSpPr/>
            <p:nvPr/>
          </p:nvSpPr>
          <p:spPr>
            <a:xfrm>
              <a:off x="5273275" y="3652950"/>
              <a:ext cx="37825" cy="10750"/>
            </a:xfrm>
            <a:custGeom>
              <a:avLst/>
              <a:gdLst/>
              <a:ahLst/>
              <a:cxnLst/>
              <a:rect l="l" t="t" r="r" b="b"/>
              <a:pathLst>
                <a:path w="1513" h="430" extrusionOk="0">
                  <a:moveTo>
                    <a:pt x="322" y="1"/>
                  </a:moveTo>
                  <a:cubicBezTo>
                    <a:pt x="274" y="13"/>
                    <a:pt x="214" y="13"/>
                    <a:pt x="167" y="25"/>
                  </a:cubicBezTo>
                  <a:cubicBezTo>
                    <a:pt x="95" y="72"/>
                    <a:pt x="24" y="72"/>
                    <a:pt x="0" y="179"/>
                  </a:cubicBezTo>
                  <a:cubicBezTo>
                    <a:pt x="238" y="310"/>
                    <a:pt x="476" y="430"/>
                    <a:pt x="762" y="430"/>
                  </a:cubicBezTo>
                  <a:cubicBezTo>
                    <a:pt x="865" y="315"/>
                    <a:pt x="988" y="294"/>
                    <a:pt x="1114" y="294"/>
                  </a:cubicBezTo>
                  <a:cubicBezTo>
                    <a:pt x="1185" y="294"/>
                    <a:pt x="1258" y="301"/>
                    <a:pt x="1328" y="301"/>
                  </a:cubicBezTo>
                  <a:cubicBezTo>
                    <a:pt x="1392" y="301"/>
                    <a:pt x="1454" y="295"/>
                    <a:pt x="1512" y="275"/>
                  </a:cubicBezTo>
                  <a:cubicBezTo>
                    <a:pt x="1155" y="37"/>
                    <a:pt x="691" y="251"/>
                    <a:pt x="32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90" name="Google Shape;5590;p32"/>
            <p:cNvSpPr/>
            <p:nvPr/>
          </p:nvSpPr>
          <p:spPr>
            <a:xfrm>
              <a:off x="5282200" y="3557450"/>
              <a:ext cx="22050" cy="16950"/>
            </a:xfrm>
            <a:custGeom>
              <a:avLst/>
              <a:gdLst/>
              <a:ahLst/>
              <a:cxnLst/>
              <a:rect l="l" t="t" r="r" b="b"/>
              <a:pathLst>
                <a:path w="882" h="678" extrusionOk="0">
                  <a:moveTo>
                    <a:pt x="547" y="1"/>
                  </a:moveTo>
                  <a:cubicBezTo>
                    <a:pt x="407" y="1"/>
                    <a:pt x="262" y="328"/>
                    <a:pt x="84" y="368"/>
                  </a:cubicBezTo>
                  <a:cubicBezTo>
                    <a:pt x="60" y="368"/>
                    <a:pt x="36" y="380"/>
                    <a:pt x="24" y="392"/>
                  </a:cubicBezTo>
                  <a:cubicBezTo>
                    <a:pt x="0" y="440"/>
                    <a:pt x="0" y="499"/>
                    <a:pt x="0" y="547"/>
                  </a:cubicBezTo>
                  <a:cubicBezTo>
                    <a:pt x="60" y="630"/>
                    <a:pt x="155" y="678"/>
                    <a:pt x="286" y="678"/>
                  </a:cubicBezTo>
                  <a:cubicBezTo>
                    <a:pt x="512" y="523"/>
                    <a:pt x="881" y="344"/>
                    <a:pt x="631" y="47"/>
                  </a:cubicBezTo>
                  <a:cubicBezTo>
                    <a:pt x="603" y="14"/>
                    <a:pt x="575" y="1"/>
                    <a:pt x="54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91" name="Google Shape;5591;p32"/>
            <p:cNvSpPr/>
            <p:nvPr/>
          </p:nvSpPr>
          <p:spPr>
            <a:xfrm>
              <a:off x="5257800" y="3576450"/>
              <a:ext cx="19350" cy="23850"/>
            </a:xfrm>
            <a:custGeom>
              <a:avLst/>
              <a:gdLst/>
              <a:ahLst/>
              <a:cxnLst/>
              <a:rect l="l" t="t" r="r" b="b"/>
              <a:pathLst>
                <a:path w="774" h="954" extrusionOk="0">
                  <a:moveTo>
                    <a:pt x="655" y="1"/>
                  </a:moveTo>
                  <a:cubicBezTo>
                    <a:pt x="607" y="1"/>
                    <a:pt x="583" y="25"/>
                    <a:pt x="548" y="61"/>
                  </a:cubicBezTo>
                  <a:lnTo>
                    <a:pt x="536" y="84"/>
                  </a:lnTo>
                  <a:cubicBezTo>
                    <a:pt x="476" y="108"/>
                    <a:pt x="429" y="144"/>
                    <a:pt x="381" y="203"/>
                  </a:cubicBezTo>
                  <a:cubicBezTo>
                    <a:pt x="298" y="334"/>
                    <a:pt x="191" y="453"/>
                    <a:pt x="83" y="584"/>
                  </a:cubicBezTo>
                  <a:cubicBezTo>
                    <a:pt x="0" y="715"/>
                    <a:pt x="0" y="858"/>
                    <a:pt x="131" y="953"/>
                  </a:cubicBezTo>
                  <a:cubicBezTo>
                    <a:pt x="298" y="894"/>
                    <a:pt x="429" y="799"/>
                    <a:pt x="536" y="644"/>
                  </a:cubicBezTo>
                  <a:cubicBezTo>
                    <a:pt x="595" y="525"/>
                    <a:pt x="655" y="418"/>
                    <a:pt x="726" y="322"/>
                  </a:cubicBezTo>
                  <a:cubicBezTo>
                    <a:pt x="774" y="215"/>
                    <a:pt x="774" y="120"/>
                    <a:pt x="714" y="37"/>
                  </a:cubicBezTo>
                  <a:cubicBezTo>
                    <a:pt x="714" y="25"/>
                    <a:pt x="702" y="25"/>
                    <a:pt x="65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92" name="Google Shape;5592;p32"/>
            <p:cNvSpPr/>
            <p:nvPr/>
          </p:nvSpPr>
          <p:spPr>
            <a:xfrm>
              <a:off x="5272975" y="3571400"/>
              <a:ext cx="16100" cy="15025"/>
            </a:xfrm>
            <a:custGeom>
              <a:avLst/>
              <a:gdLst/>
              <a:ahLst/>
              <a:cxnLst/>
              <a:rect l="l" t="t" r="r" b="b"/>
              <a:pathLst>
                <a:path w="644" h="601" extrusionOk="0">
                  <a:moveTo>
                    <a:pt x="369" y="1"/>
                  </a:moveTo>
                  <a:cubicBezTo>
                    <a:pt x="262" y="48"/>
                    <a:pt x="179" y="108"/>
                    <a:pt x="72" y="143"/>
                  </a:cubicBezTo>
                  <a:cubicBezTo>
                    <a:pt x="12" y="179"/>
                    <a:pt x="0" y="227"/>
                    <a:pt x="60" y="263"/>
                  </a:cubicBezTo>
                  <a:lnTo>
                    <a:pt x="60" y="548"/>
                  </a:lnTo>
                  <a:cubicBezTo>
                    <a:pt x="60" y="560"/>
                    <a:pt x="72" y="560"/>
                    <a:pt x="119" y="596"/>
                  </a:cubicBezTo>
                  <a:cubicBezTo>
                    <a:pt x="125" y="599"/>
                    <a:pt x="132" y="600"/>
                    <a:pt x="139" y="600"/>
                  </a:cubicBezTo>
                  <a:cubicBezTo>
                    <a:pt x="162" y="600"/>
                    <a:pt x="191" y="587"/>
                    <a:pt x="226" y="560"/>
                  </a:cubicBezTo>
                  <a:cubicBezTo>
                    <a:pt x="357" y="429"/>
                    <a:pt x="500" y="286"/>
                    <a:pt x="643" y="132"/>
                  </a:cubicBezTo>
                  <a:cubicBezTo>
                    <a:pt x="596" y="12"/>
                    <a:pt x="476" y="1"/>
                    <a:pt x="36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93" name="Google Shape;5593;p32"/>
            <p:cNvSpPr/>
            <p:nvPr/>
          </p:nvSpPr>
          <p:spPr>
            <a:xfrm>
              <a:off x="5857575" y="3686850"/>
              <a:ext cx="37225" cy="6350"/>
            </a:xfrm>
            <a:custGeom>
              <a:avLst/>
              <a:gdLst/>
              <a:ahLst/>
              <a:cxnLst/>
              <a:rect l="l" t="t" r="r" b="b"/>
              <a:pathLst>
                <a:path w="1489" h="254" extrusionOk="0">
                  <a:moveTo>
                    <a:pt x="646" y="1"/>
                  </a:moveTo>
                  <a:cubicBezTo>
                    <a:pt x="445" y="1"/>
                    <a:pt x="245" y="111"/>
                    <a:pt x="41" y="111"/>
                  </a:cubicBezTo>
                  <a:cubicBezTo>
                    <a:pt x="27" y="111"/>
                    <a:pt x="14" y="110"/>
                    <a:pt x="0" y="109"/>
                  </a:cubicBezTo>
                  <a:lnTo>
                    <a:pt x="0" y="109"/>
                  </a:lnTo>
                  <a:cubicBezTo>
                    <a:pt x="298" y="221"/>
                    <a:pt x="605" y="254"/>
                    <a:pt x="918" y="254"/>
                  </a:cubicBezTo>
                  <a:cubicBezTo>
                    <a:pt x="1106" y="254"/>
                    <a:pt x="1296" y="242"/>
                    <a:pt x="1488" y="228"/>
                  </a:cubicBezTo>
                  <a:cubicBezTo>
                    <a:pt x="1429" y="109"/>
                    <a:pt x="1322" y="86"/>
                    <a:pt x="1203" y="86"/>
                  </a:cubicBezTo>
                  <a:cubicBezTo>
                    <a:pt x="1161" y="38"/>
                    <a:pt x="1116" y="14"/>
                    <a:pt x="1069" y="14"/>
                  </a:cubicBezTo>
                  <a:cubicBezTo>
                    <a:pt x="1021" y="14"/>
                    <a:pt x="970" y="38"/>
                    <a:pt x="917" y="86"/>
                  </a:cubicBezTo>
                  <a:cubicBezTo>
                    <a:pt x="826" y="22"/>
                    <a:pt x="736" y="1"/>
                    <a:pt x="64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94" name="Google Shape;5594;p32"/>
            <p:cNvSpPr/>
            <p:nvPr/>
          </p:nvSpPr>
          <p:spPr>
            <a:xfrm>
              <a:off x="5341725" y="3430025"/>
              <a:ext cx="17600" cy="33350"/>
            </a:xfrm>
            <a:custGeom>
              <a:avLst/>
              <a:gdLst/>
              <a:ahLst/>
              <a:cxnLst/>
              <a:rect l="l" t="t" r="r" b="b"/>
              <a:pathLst>
                <a:path w="704" h="1334" extrusionOk="0">
                  <a:moveTo>
                    <a:pt x="441" y="0"/>
                  </a:moveTo>
                  <a:cubicBezTo>
                    <a:pt x="227" y="417"/>
                    <a:pt x="96" y="845"/>
                    <a:pt x="1" y="1298"/>
                  </a:cubicBezTo>
                  <a:cubicBezTo>
                    <a:pt x="36" y="1310"/>
                    <a:pt x="84" y="1334"/>
                    <a:pt x="108" y="1334"/>
                  </a:cubicBezTo>
                  <a:cubicBezTo>
                    <a:pt x="536" y="988"/>
                    <a:pt x="703" y="584"/>
                    <a:pt x="501" y="36"/>
                  </a:cubicBezTo>
                  <a:cubicBezTo>
                    <a:pt x="477" y="24"/>
                    <a:pt x="453" y="12"/>
                    <a:pt x="44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95" name="Google Shape;5595;p32"/>
            <p:cNvSpPr/>
            <p:nvPr/>
          </p:nvSpPr>
          <p:spPr>
            <a:xfrm>
              <a:off x="5851325" y="3723500"/>
              <a:ext cx="40200" cy="8550"/>
            </a:xfrm>
            <a:custGeom>
              <a:avLst/>
              <a:gdLst/>
              <a:ahLst/>
              <a:cxnLst/>
              <a:rect l="l" t="t" r="r" b="b"/>
              <a:pathLst>
                <a:path w="1608" h="342" extrusionOk="0">
                  <a:moveTo>
                    <a:pt x="36" y="36"/>
                  </a:moveTo>
                  <a:cubicBezTo>
                    <a:pt x="24" y="48"/>
                    <a:pt x="12" y="72"/>
                    <a:pt x="0" y="96"/>
                  </a:cubicBezTo>
                  <a:cubicBezTo>
                    <a:pt x="24" y="298"/>
                    <a:pt x="202" y="310"/>
                    <a:pt x="369" y="334"/>
                  </a:cubicBezTo>
                  <a:cubicBezTo>
                    <a:pt x="424" y="329"/>
                    <a:pt x="479" y="327"/>
                    <a:pt x="534" y="327"/>
                  </a:cubicBezTo>
                  <a:cubicBezTo>
                    <a:pt x="689" y="327"/>
                    <a:pt x="845" y="342"/>
                    <a:pt x="999" y="342"/>
                  </a:cubicBezTo>
                  <a:cubicBezTo>
                    <a:pt x="1194" y="342"/>
                    <a:pt x="1387" y="319"/>
                    <a:pt x="1572" y="215"/>
                  </a:cubicBezTo>
                  <a:lnTo>
                    <a:pt x="1607" y="179"/>
                  </a:lnTo>
                  <a:cubicBezTo>
                    <a:pt x="1095" y="1"/>
                    <a:pt x="560" y="108"/>
                    <a:pt x="36" y="36"/>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96" name="Google Shape;5596;p32"/>
            <p:cNvSpPr/>
            <p:nvPr/>
          </p:nvSpPr>
          <p:spPr>
            <a:xfrm>
              <a:off x="5722425" y="3660850"/>
              <a:ext cx="15200" cy="14025"/>
            </a:xfrm>
            <a:custGeom>
              <a:avLst/>
              <a:gdLst/>
              <a:ahLst/>
              <a:cxnLst/>
              <a:rect l="l" t="t" r="r" b="b"/>
              <a:pathLst>
                <a:path w="608" h="561" extrusionOk="0">
                  <a:moveTo>
                    <a:pt x="309" y="1"/>
                  </a:moveTo>
                  <a:cubicBezTo>
                    <a:pt x="241" y="1"/>
                    <a:pt x="198" y="65"/>
                    <a:pt x="215" y="280"/>
                  </a:cubicBezTo>
                  <a:cubicBezTo>
                    <a:pt x="215" y="399"/>
                    <a:pt x="72" y="375"/>
                    <a:pt x="1" y="411"/>
                  </a:cubicBezTo>
                  <a:cubicBezTo>
                    <a:pt x="97" y="517"/>
                    <a:pt x="217" y="561"/>
                    <a:pt x="354" y="561"/>
                  </a:cubicBezTo>
                  <a:cubicBezTo>
                    <a:pt x="386" y="561"/>
                    <a:pt x="419" y="559"/>
                    <a:pt x="453" y="554"/>
                  </a:cubicBezTo>
                  <a:cubicBezTo>
                    <a:pt x="513" y="411"/>
                    <a:pt x="608" y="292"/>
                    <a:pt x="596" y="125"/>
                  </a:cubicBezTo>
                  <a:cubicBezTo>
                    <a:pt x="500" y="87"/>
                    <a:pt x="387" y="1"/>
                    <a:pt x="30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97" name="Google Shape;5597;p32"/>
            <p:cNvSpPr/>
            <p:nvPr/>
          </p:nvSpPr>
          <p:spPr>
            <a:xfrm>
              <a:off x="5905500" y="3691025"/>
              <a:ext cx="25325" cy="5325"/>
            </a:xfrm>
            <a:custGeom>
              <a:avLst/>
              <a:gdLst/>
              <a:ahLst/>
              <a:cxnLst/>
              <a:rect l="l" t="t" r="r" b="b"/>
              <a:pathLst>
                <a:path w="1013" h="213" extrusionOk="0">
                  <a:moveTo>
                    <a:pt x="439" y="0"/>
                  </a:moveTo>
                  <a:cubicBezTo>
                    <a:pt x="296" y="0"/>
                    <a:pt x="149" y="27"/>
                    <a:pt x="0" y="61"/>
                  </a:cubicBezTo>
                  <a:cubicBezTo>
                    <a:pt x="217" y="187"/>
                    <a:pt x="458" y="212"/>
                    <a:pt x="702" y="212"/>
                  </a:cubicBezTo>
                  <a:cubicBezTo>
                    <a:pt x="805" y="212"/>
                    <a:pt x="909" y="208"/>
                    <a:pt x="1012" y="204"/>
                  </a:cubicBezTo>
                  <a:cubicBezTo>
                    <a:pt x="832" y="52"/>
                    <a:pt x="639" y="0"/>
                    <a:pt x="43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98" name="Google Shape;5598;p32"/>
            <p:cNvSpPr/>
            <p:nvPr/>
          </p:nvSpPr>
          <p:spPr>
            <a:xfrm>
              <a:off x="5452750" y="3623575"/>
              <a:ext cx="29800" cy="4475"/>
            </a:xfrm>
            <a:custGeom>
              <a:avLst/>
              <a:gdLst/>
              <a:ahLst/>
              <a:cxnLst/>
              <a:rect l="l" t="t" r="r" b="b"/>
              <a:pathLst>
                <a:path w="1192" h="179" extrusionOk="0">
                  <a:moveTo>
                    <a:pt x="1107" y="0"/>
                  </a:moveTo>
                  <a:cubicBezTo>
                    <a:pt x="1090" y="0"/>
                    <a:pt x="1074" y="7"/>
                    <a:pt x="1060" y="21"/>
                  </a:cubicBezTo>
                  <a:cubicBezTo>
                    <a:pt x="703" y="21"/>
                    <a:pt x="358" y="45"/>
                    <a:pt x="1" y="57"/>
                  </a:cubicBezTo>
                  <a:cubicBezTo>
                    <a:pt x="185" y="158"/>
                    <a:pt x="382" y="179"/>
                    <a:pt x="583" y="179"/>
                  </a:cubicBezTo>
                  <a:cubicBezTo>
                    <a:pt x="723" y="179"/>
                    <a:pt x="866" y="169"/>
                    <a:pt x="1008" y="169"/>
                  </a:cubicBezTo>
                  <a:cubicBezTo>
                    <a:pt x="1070" y="169"/>
                    <a:pt x="1131" y="170"/>
                    <a:pt x="1191" y="176"/>
                  </a:cubicBezTo>
                  <a:cubicBezTo>
                    <a:pt x="1191" y="128"/>
                    <a:pt x="1179" y="81"/>
                    <a:pt x="1179" y="45"/>
                  </a:cubicBezTo>
                  <a:cubicBezTo>
                    <a:pt x="1158" y="16"/>
                    <a:pt x="1132" y="0"/>
                    <a:pt x="110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99" name="Google Shape;5599;p32"/>
            <p:cNvSpPr/>
            <p:nvPr/>
          </p:nvSpPr>
          <p:spPr>
            <a:xfrm>
              <a:off x="5798025" y="3718250"/>
              <a:ext cx="21475" cy="6975"/>
            </a:xfrm>
            <a:custGeom>
              <a:avLst/>
              <a:gdLst/>
              <a:ahLst/>
              <a:cxnLst/>
              <a:rect l="l" t="t" r="r" b="b"/>
              <a:pathLst>
                <a:path w="859" h="279" extrusionOk="0">
                  <a:moveTo>
                    <a:pt x="562" y="1"/>
                  </a:moveTo>
                  <a:cubicBezTo>
                    <a:pt x="436" y="1"/>
                    <a:pt x="304" y="40"/>
                    <a:pt x="175" y="40"/>
                  </a:cubicBezTo>
                  <a:cubicBezTo>
                    <a:pt x="116" y="40"/>
                    <a:pt x="58" y="32"/>
                    <a:pt x="1" y="8"/>
                  </a:cubicBezTo>
                  <a:lnTo>
                    <a:pt x="1" y="8"/>
                  </a:lnTo>
                  <a:lnTo>
                    <a:pt x="132" y="270"/>
                  </a:lnTo>
                  <a:cubicBezTo>
                    <a:pt x="164" y="276"/>
                    <a:pt x="195" y="278"/>
                    <a:pt x="225" y="278"/>
                  </a:cubicBezTo>
                  <a:cubicBezTo>
                    <a:pt x="454" y="278"/>
                    <a:pt x="637" y="138"/>
                    <a:pt x="858" y="127"/>
                  </a:cubicBezTo>
                  <a:cubicBezTo>
                    <a:pt x="767" y="28"/>
                    <a:pt x="667" y="1"/>
                    <a:pt x="56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00" name="Google Shape;5600;p32"/>
            <p:cNvSpPr/>
            <p:nvPr/>
          </p:nvSpPr>
          <p:spPr>
            <a:xfrm>
              <a:off x="5686700" y="3662150"/>
              <a:ext cx="22050" cy="5450"/>
            </a:xfrm>
            <a:custGeom>
              <a:avLst/>
              <a:gdLst/>
              <a:ahLst/>
              <a:cxnLst/>
              <a:rect l="l" t="t" r="r" b="b"/>
              <a:pathLst>
                <a:path w="882" h="218" extrusionOk="0">
                  <a:moveTo>
                    <a:pt x="720" y="1"/>
                  </a:moveTo>
                  <a:cubicBezTo>
                    <a:pt x="711" y="1"/>
                    <a:pt x="701" y="1"/>
                    <a:pt x="691" y="2"/>
                  </a:cubicBezTo>
                  <a:cubicBezTo>
                    <a:pt x="453" y="26"/>
                    <a:pt x="227" y="50"/>
                    <a:pt x="1" y="73"/>
                  </a:cubicBezTo>
                  <a:cubicBezTo>
                    <a:pt x="196" y="167"/>
                    <a:pt x="404" y="218"/>
                    <a:pt x="619" y="218"/>
                  </a:cubicBezTo>
                  <a:cubicBezTo>
                    <a:pt x="705" y="218"/>
                    <a:pt x="793" y="210"/>
                    <a:pt x="882" y="192"/>
                  </a:cubicBezTo>
                  <a:cubicBezTo>
                    <a:pt x="882" y="81"/>
                    <a:pt x="851" y="1"/>
                    <a:pt x="72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01" name="Google Shape;5601;p32"/>
            <p:cNvSpPr/>
            <p:nvPr/>
          </p:nvSpPr>
          <p:spPr>
            <a:xfrm>
              <a:off x="6031400" y="3746375"/>
              <a:ext cx="24725" cy="5225"/>
            </a:xfrm>
            <a:custGeom>
              <a:avLst/>
              <a:gdLst/>
              <a:ahLst/>
              <a:cxnLst/>
              <a:rect l="l" t="t" r="r" b="b"/>
              <a:pathLst>
                <a:path w="989" h="209" extrusionOk="0">
                  <a:moveTo>
                    <a:pt x="307" y="1"/>
                  </a:moveTo>
                  <a:cubicBezTo>
                    <a:pt x="204" y="1"/>
                    <a:pt x="102" y="7"/>
                    <a:pt x="0" y="14"/>
                  </a:cubicBezTo>
                  <a:cubicBezTo>
                    <a:pt x="218" y="123"/>
                    <a:pt x="441" y="208"/>
                    <a:pt x="678" y="208"/>
                  </a:cubicBezTo>
                  <a:cubicBezTo>
                    <a:pt x="779" y="208"/>
                    <a:pt x="882" y="193"/>
                    <a:pt x="989" y="157"/>
                  </a:cubicBezTo>
                  <a:cubicBezTo>
                    <a:pt x="773" y="33"/>
                    <a:pt x="541" y="1"/>
                    <a:pt x="30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02" name="Google Shape;5602;p32"/>
            <p:cNvSpPr/>
            <p:nvPr/>
          </p:nvSpPr>
          <p:spPr>
            <a:xfrm>
              <a:off x="5680150" y="3706550"/>
              <a:ext cx="25325" cy="4500"/>
            </a:xfrm>
            <a:custGeom>
              <a:avLst/>
              <a:gdLst/>
              <a:ahLst/>
              <a:cxnLst/>
              <a:rect l="l" t="t" r="r" b="b"/>
              <a:pathLst>
                <a:path w="1013" h="180" extrusionOk="0">
                  <a:moveTo>
                    <a:pt x="1" y="0"/>
                  </a:moveTo>
                  <a:lnTo>
                    <a:pt x="1" y="0"/>
                  </a:lnTo>
                  <a:cubicBezTo>
                    <a:pt x="138" y="143"/>
                    <a:pt x="291" y="179"/>
                    <a:pt x="450" y="179"/>
                  </a:cubicBezTo>
                  <a:cubicBezTo>
                    <a:pt x="613" y="179"/>
                    <a:pt x="783" y="141"/>
                    <a:pt x="949" y="141"/>
                  </a:cubicBezTo>
                  <a:cubicBezTo>
                    <a:pt x="970" y="141"/>
                    <a:pt x="992" y="141"/>
                    <a:pt x="1013" y="143"/>
                  </a:cubicBezTo>
                  <a:cubicBezTo>
                    <a:pt x="871" y="32"/>
                    <a:pt x="719" y="8"/>
                    <a:pt x="566" y="8"/>
                  </a:cubicBezTo>
                  <a:cubicBezTo>
                    <a:pt x="446" y="8"/>
                    <a:pt x="326" y="23"/>
                    <a:pt x="208" y="23"/>
                  </a:cubicBezTo>
                  <a:cubicBezTo>
                    <a:pt x="138" y="23"/>
                    <a:pt x="68" y="17"/>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03" name="Google Shape;5603;p32"/>
            <p:cNvSpPr/>
            <p:nvPr/>
          </p:nvSpPr>
          <p:spPr>
            <a:xfrm>
              <a:off x="5758450" y="3714050"/>
              <a:ext cx="23525" cy="3650"/>
            </a:xfrm>
            <a:custGeom>
              <a:avLst/>
              <a:gdLst/>
              <a:ahLst/>
              <a:cxnLst/>
              <a:rect l="l" t="t" r="r" b="b"/>
              <a:pathLst>
                <a:path w="941" h="146" extrusionOk="0">
                  <a:moveTo>
                    <a:pt x="314" y="1"/>
                  </a:moveTo>
                  <a:cubicBezTo>
                    <a:pt x="211" y="1"/>
                    <a:pt x="107" y="6"/>
                    <a:pt x="0" y="10"/>
                  </a:cubicBezTo>
                  <a:cubicBezTo>
                    <a:pt x="137" y="119"/>
                    <a:pt x="282" y="146"/>
                    <a:pt x="428" y="146"/>
                  </a:cubicBezTo>
                  <a:cubicBezTo>
                    <a:pt x="564" y="146"/>
                    <a:pt x="701" y="123"/>
                    <a:pt x="835" y="123"/>
                  </a:cubicBezTo>
                  <a:cubicBezTo>
                    <a:pt x="870" y="123"/>
                    <a:pt x="906" y="125"/>
                    <a:pt x="941" y="129"/>
                  </a:cubicBezTo>
                  <a:cubicBezTo>
                    <a:pt x="739" y="23"/>
                    <a:pt x="531" y="1"/>
                    <a:pt x="31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04" name="Google Shape;5604;p32"/>
            <p:cNvSpPr/>
            <p:nvPr/>
          </p:nvSpPr>
          <p:spPr>
            <a:xfrm>
              <a:off x="5250050" y="3591050"/>
              <a:ext cx="11025" cy="11925"/>
            </a:xfrm>
            <a:custGeom>
              <a:avLst/>
              <a:gdLst/>
              <a:ahLst/>
              <a:cxnLst/>
              <a:rect l="l" t="t" r="r" b="b"/>
              <a:pathLst>
                <a:path w="441" h="477" extrusionOk="0">
                  <a:moveTo>
                    <a:pt x="393" y="0"/>
                  </a:moveTo>
                  <a:lnTo>
                    <a:pt x="262" y="96"/>
                  </a:lnTo>
                  <a:cubicBezTo>
                    <a:pt x="203" y="108"/>
                    <a:pt x="179" y="131"/>
                    <a:pt x="143" y="191"/>
                  </a:cubicBezTo>
                  <a:cubicBezTo>
                    <a:pt x="96" y="250"/>
                    <a:pt x="36" y="298"/>
                    <a:pt x="0" y="358"/>
                  </a:cubicBezTo>
                  <a:cubicBezTo>
                    <a:pt x="67" y="465"/>
                    <a:pt x="161" y="475"/>
                    <a:pt x="261" y="475"/>
                  </a:cubicBezTo>
                  <a:cubicBezTo>
                    <a:pt x="283" y="475"/>
                    <a:pt x="306" y="474"/>
                    <a:pt x="329" y="474"/>
                  </a:cubicBezTo>
                  <a:cubicBezTo>
                    <a:pt x="351" y="474"/>
                    <a:pt x="372" y="475"/>
                    <a:pt x="393" y="477"/>
                  </a:cubicBezTo>
                  <a:cubicBezTo>
                    <a:pt x="429" y="453"/>
                    <a:pt x="441" y="417"/>
                    <a:pt x="441" y="369"/>
                  </a:cubicBezTo>
                  <a:cubicBezTo>
                    <a:pt x="429" y="239"/>
                    <a:pt x="417" y="119"/>
                    <a:pt x="39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05" name="Google Shape;5605;p32"/>
            <p:cNvSpPr/>
            <p:nvPr/>
          </p:nvSpPr>
          <p:spPr>
            <a:xfrm>
              <a:off x="5338150" y="3475250"/>
              <a:ext cx="9550" cy="16100"/>
            </a:xfrm>
            <a:custGeom>
              <a:avLst/>
              <a:gdLst/>
              <a:ahLst/>
              <a:cxnLst/>
              <a:rect l="l" t="t" r="r" b="b"/>
              <a:pathLst>
                <a:path w="382" h="644" extrusionOk="0">
                  <a:moveTo>
                    <a:pt x="179" y="1"/>
                  </a:moveTo>
                  <a:cubicBezTo>
                    <a:pt x="108" y="1"/>
                    <a:pt x="60" y="49"/>
                    <a:pt x="48" y="120"/>
                  </a:cubicBezTo>
                  <a:cubicBezTo>
                    <a:pt x="25" y="287"/>
                    <a:pt x="13" y="465"/>
                    <a:pt x="1" y="632"/>
                  </a:cubicBezTo>
                  <a:lnTo>
                    <a:pt x="48" y="644"/>
                  </a:lnTo>
                  <a:cubicBezTo>
                    <a:pt x="382" y="596"/>
                    <a:pt x="346" y="346"/>
                    <a:pt x="346" y="108"/>
                  </a:cubicBezTo>
                  <a:cubicBezTo>
                    <a:pt x="298" y="60"/>
                    <a:pt x="251" y="25"/>
                    <a:pt x="17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06" name="Google Shape;5606;p32"/>
            <p:cNvSpPr/>
            <p:nvPr/>
          </p:nvSpPr>
          <p:spPr>
            <a:xfrm>
              <a:off x="5733150" y="3674450"/>
              <a:ext cx="17875" cy="4725"/>
            </a:xfrm>
            <a:custGeom>
              <a:avLst/>
              <a:gdLst/>
              <a:ahLst/>
              <a:cxnLst/>
              <a:rect l="l" t="t" r="r" b="b"/>
              <a:pathLst>
                <a:path w="715" h="189" extrusionOk="0">
                  <a:moveTo>
                    <a:pt x="361" y="1"/>
                  </a:moveTo>
                  <a:cubicBezTo>
                    <a:pt x="270" y="1"/>
                    <a:pt x="175" y="16"/>
                    <a:pt x="86" y="16"/>
                  </a:cubicBezTo>
                  <a:cubicBezTo>
                    <a:pt x="57" y="16"/>
                    <a:pt x="28" y="14"/>
                    <a:pt x="0" y="10"/>
                  </a:cubicBezTo>
                  <a:lnTo>
                    <a:pt x="0" y="10"/>
                  </a:lnTo>
                  <a:cubicBezTo>
                    <a:pt x="227" y="177"/>
                    <a:pt x="477" y="165"/>
                    <a:pt x="715" y="189"/>
                  </a:cubicBezTo>
                  <a:cubicBezTo>
                    <a:pt x="621" y="33"/>
                    <a:pt x="495" y="1"/>
                    <a:pt x="36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07" name="Google Shape;5607;p32"/>
            <p:cNvSpPr/>
            <p:nvPr/>
          </p:nvSpPr>
          <p:spPr>
            <a:xfrm>
              <a:off x="5517950" y="3631200"/>
              <a:ext cx="18175" cy="3550"/>
            </a:xfrm>
            <a:custGeom>
              <a:avLst/>
              <a:gdLst/>
              <a:ahLst/>
              <a:cxnLst/>
              <a:rect l="l" t="t" r="r" b="b"/>
              <a:pathLst>
                <a:path w="727" h="142" extrusionOk="0">
                  <a:moveTo>
                    <a:pt x="367" y="0"/>
                  </a:moveTo>
                  <a:cubicBezTo>
                    <a:pt x="246" y="0"/>
                    <a:pt x="122" y="26"/>
                    <a:pt x="0" y="37"/>
                  </a:cubicBezTo>
                  <a:cubicBezTo>
                    <a:pt x="182" y="110"/>
                    <a:pt x="364" y="141"/>
                    <a:pt x="551" y="141"/>
                  </a:cubicBezTo>
                  <a:cubicBezTo>
                    <a:pt x="609" y="141"/>
                    <a:pt x="667" y="138"/>
                    <a:pt x="726" y="133"/>
                  </a:cubicBezTo>
                  <a:cubicBezTo>
                    <a:pt x="616" y="29"/>
                    <a:pt x="494" y="0"/>
                    <a:pt x="36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08" name="Google Shape;5608;p32"/>
            <p:cNvSpPr/>
            <p:nvPr/>
          </p:nvSpPr>
          <p:spPr>
            <a:xfrm>
              <a:off x="5337850" y="3462450"/>
              <a:ext cx="8950" cy="15800"/>
            </a:xfrm>
            <a:custGeom>
              <a:avLst/>
              <a:gdLst/>
              <a:ahLst/>
              <a:cxnLst/>
              <a:rect l="l" t="t" r="r" b="b"/>
              <a:pathLst>
                <a:path w="358" h="632" extrusionOk="0">
                  <a:moveTo>
                    <a:pt x="144" y="1"/>
                  </a:moveTo>
                  <a:cubicBezTo>
                    <a:pt x="1" y="191"/>
                    <a:pt x="25" y="418"/>
                    <a:pt x="60" y="632"/>
                  </a:cubicBezTo>
                  <a:lnTo>
                    <a:pt x="191" y="596"/>
                  </a:lnTo>
                  <a:cubicBezTo>
                    <a:pt x="358" y="418"/>
                    <a:pt x="358" y="239"/>
                    <a:pt x="203" y="37"/>
                  </a:cubicBezTo>
                  <a:lnTo>
                    <a:pt x="144"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09" name="Google Shape;5609;p32"/>
            <p:cNvSpPr/>
            <p:nvPr/>
          </p:nvSpPr>
          <p:spPr>
            <a:xfrm>
              <a:off x="5783450" y="3717250"/>
              <a:ext cx="10750" cy="3775"/>
            </a:xfrm>
            <a:custGeom>
              <a:avLst/>
              <a:gdLst/>
              <a:ahLst/>
              <a:cxnLst/>
              <a:rect l="l" t="t" r="r" b="b"/>
              <a:pathLst>
                <a:path w="430" h="151" extrusionOk="0">
                  <a:moveTo>
                    <a:pt x="0" y="1"/>
                  </a:moveTo>
                  <a:cubicBezTo>
                    <a:pt x="71" y="103"/>
                    <a:pt x="144" y="150"/>
                    <a:pt x="221" y="150"/>
                  </a:cubicBezTo>
                  <a:cubicBezTo>
                    <a:pt x="288" y="150"/>
                    <a:pt x="357" y="115"/>
                    <a:pt x="429" y="48"/>
                  </a:cubicBezTo>
                  <a:cubicBezTo>
                    <a:pt x="286" y="24"/>
                    <a:pt x="155" y="24"/>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10" name="Google Shape;5610;p32"/>
            <p:cNvSpPr/>
            <p:nvPr/>
          </p:nvSpPr>
          <p:spPr>
            <a:xfrm>
              <a:off x="5271175" y="3585100"/>
              <a:ext cx="7475" cy="7750"/>
            </a:xfrm>
            <a:custGeom>
              <a:avLst/>
              <a:gdLst/>
              <a:ahLst/>
              <a:cxnLst/>
              <a:rect l="l" t="t" r="r" b="b"/>
              <a:pathLst>
                <a:path w="299" h="310" extrusionOk="0">
                  <a:moveTo>
                    <a:pt x="132" y="0"/>
                  </a:moveTo>
                  <a:cubicBezTo>
                    <a:pt x="13" y="60"/>
                    <a:pt x="1" y="179"/>
                    <a:pt x="13" y="310"/>
                  </a:cubicBezTo>
                  <a:cubicBezTo>
                    <a:pt x="132" y="238"/>
                    <a:pt x="239" y="155"/>
                    <a:pt x="298" y="12"/>
                  </a:cubicBezTo>
                  <a:cubicBezTo>
                    <a:pt x="239" y="0"/>
                    <a:pt x="191" y="0"/>
                    <a:pt x="13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11" name="Google Shape;5611;p32"/>
            <p:cNvSpPr/>
            <p:nvPr/>
          </p:nvSpPr>
          <p:spPr>
            <a:xfrm>
              <a:off x="5475375" y="3678425"/>
              <a:ext cx="12825" cy="3225"/>
            </a:xfrm>
            <a:custGeom>
              <a:avLst/>
              <a:gdLst/>
              <a:ahLst/>
              <a:cxnLst/>
              <a:rect l="l" t="t" r="r" b="b"/>
              <a:pathLst>
                <a:path w="513" h="129" extrusionOk="0">
                  <a:moveTo>
                    <a:pt x="129" y="1"/>
                  </a:moveTo>
                  <a:cubicBezTo>
                    <a:pt x="86" y="1"/>
                    <a:pt x="43" y="3"/>
                    <a:pt x="0" y="6"/>
                  </a:cubicBezTo>
                  <a:cubicBezTo>
                    <a:pt x="93" y="105"/>
                    <a:pt x="194" y="128"/>
                    <a:pt x="298" y="128"/>
                  </a:cubicBezTo>
                  <a:cubicBezTo>
                    <a:pt x="368" y="128"/>
                    <a:pt x="440" y="118"/>
                    <a:pt x="512" y="113"/>
                  </a:cubicBezTo>
                  <a:cubicBezTo>
                    <a:pt x="395" y="23"/>
                    <a:pt x="264" y="1"/>
                    <a:pt x="12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12" name="Google Shape;5612;p32"/>
            <p:cNvSpPr/>
            <p:nvPr/>
          </p:nvSpPr>
          <p:spPr>
            <a:xfrm>
              <a:off x="5345600" y="3419600"/>
              <a:ext cx="5075" cy="7475"/>
            </a:xfrm>
            <a:custGeom>
              <a:avLst/>
              <a:gdLst/>
              <a:ahLst/>
              <a:cxnLst/>
              <a:rect l="l" t="t" r="r" b="b"/>
              <a:pathLst>
                <a:path w="203" h="299" extrusionOk="0">
                  <a:moveTo>
                    <a:pt x="108" y="0"/>
                  </a:moveTo>
                  <a:cubicBezTo>
                    <a:pt x="72" y="0"/>
                    <a:pt x="60" y="24"/>
                    <a:pt x="48" y="72"/>
                  </a:cubicBezTo>
                  <a:lnTo>
                    <a:pt x="0" y="298"/>
                  </a:lnTo>
                  <a:cubicBezTo>
                    <a:pt x="131" y="250"/>
                    <a:pt x="167" y="143"/>
                    <a:pt x="203" y="48"/>
                  </a:cubicBezTo>
                  <a:lnTo>
                    <a:pt x="167" y="12"/>
                  </a:lnTo>
                  <a:cubicBezTo>
                    <a:pt x="167" y="12"/>
                    <a:pt x="131" y="0"/>
                    <a:pt x="10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13" name="Google Shape;5613;p32"/>
            <p:cNvSpPr/>
            <p:nvPr/>
          </p:nvSpPr>
          <p:spPr>
            <a:xfrm>
              <a:off x="5539675" y="3632350"/>
              <a:ext cx="7150" cy="3500"/>
            </a:xfrm>
            <a:custGeom>
              <a:avLst/>
              <a:gdLst/>
              <a:ahLst/>
              <a:cxnLst/>
              <a:rect l="l" t="t" r="r" b="b"/>
              <a:pathLst>
                <a:path w="286" h="140" extrusionOk="0">
                  <a:moveTo>
                    <a:pt x="147" y="0"/>
                  </a:moveTo>
                  <a:cubicBezTo>
                    <a:pt x="101" y="0"/>
                    <a:pt x="52" y="36"/>
                    <a:pt x="0" y="111"/>
                  </a:cubicBezTo>
                  <a:cubicBezTo>
                    <a:pt x="53" y="130"/>
                    <a:pt x="109" y="139"/>
                    <a:pt x="162" y="139"/>
                  </a:cubicBezTo>
                  <a:cubicBezTo>
                    <a:pt x="206" y="139"/>
                    <a:pt x="249" y="133"/>
                    <a:pt x="286" y="122"/>
                  </a:cubicBezTo>
                  <a:cubicBezTo>
                    <a:pt x="243" y="42"/>
                    <a:pt x="196" y="0"/>
                    <a:pt x="14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14" name="Google Shape;5614;p32"/>
            <p:cNvSpPr/>
            <p:nvPr/>
          </p:nvSpPr>
          <p:spPr>
            <a:xfrm>
              <a:off x="5711425" y="3708100"/>
              <a:ext cx="7750" cy="2325"/>
            </a:xfrm>
            <a:custGeom>
              <a:avLst/>
              <a:gdLst/>
              <a:ahLst/>
              <a:cxnLst/>
              <a:rect l="l" t="t" r="r" b="b"/>
              <a:pathLst>
                <a:path w="310" h="93" extrusionOk="0">
                  <a:moveTo>
                    <a:pt x="144" y="1"/>
                  </a:moveTo>
                  <a:cubicBezTo>
                    <a:pt x="100" y="1"/>
                    <a:pt x="52" y="24"/>
                    <a:pt x="0" y="81"/>
                  </a:cubicBezTo>
                  <a:cubicBezTo>
                    <a:pt x="95" y="81"/>
                    <a:pt x="203" y="93"/>
                    <a:pt x="310" y="93"/>
                  </a:cubicBezTo>
                  <a:cubicBezTo>
                    <a:pt x="256" y="39"/>
                    <a:pt x="202" y="1"/>
                    <a:pt x="14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15" name="Google Shape;5615;p32"/>
            <p:cNvSpPr/>
            <p:nvPr/>
          </p:nvSpPr>
          <p:spPr>
            <a:xfrm>
              <a:off x="5704875" y="3709800"/>
              <a:ext cx="6875" cy="3375"/>
            </a:xfrm>
            <a:custGeom>
              <a:avLst/>
              <a:gdLst/>
              <a:ahLst/>
              <a:cxnLst/>
              <a:rect l="l" t="t" r="r" b="b"/>
              <a:pathLst>
                <a:path w="275" h="135" extrusionOk="0">
                  <a:moveTo>
                    <a:pt x="0" y="1"/>
                  </a:moveTo>
                  <a:cubicBezTo>
                    <a:pt x="48" y="90"/>
                    <a:pt x="92" y="135"/>
                    <a:pt x="137" y="135"/>
                  </a:cubicBezTo>
                  <a:cubicBezTo>
                    <a:pt x="182" y="135"/>
                    <a:pt x="226" y="90"/>
                    <a:pt x="27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16" name="Google Shape;5616;p32"/>
            <p:cNvSpPr/>
            <p:nvPr/>
          </p:nvSpPr>
          <p:spPr>
            <a:xfrm>
              <a:off x="5984075" y="3740050"/>
              <a:ext cx="8050" cy="2525"/>
            </a:xfrm>
            <a:custGeom>
              <a:avLst/>
              <a:gdLst/>
              <a:ahLst/>
              <a:cxnLst/>
              <a:rect l="l" t="t" r="r" b="b"/>
              <a:pathLst>
                <a:path w="322" h="101" extrusionOk="0">
                  <a:moveTo>
                    <a:pt x="166" y="1"/>
                  </a:moveTo>
                  <a:cubicBezTo>
                    <a:pt x="114" y="1"/>
                    <a:pt x="58" y="31"/>
                    <a:pt x="0" y="89"/>
                  </a:cubicBezTo>
                  <a:cubicBezTo>
                    <a:pt x="107" y="89"/>
                    <a:pt x="226" y="101"/>
                    <a:pt x="322" y="101"/>
                  </a:cubicBezTo>
                  <a:cubicBezTo>
                    <a:pt x="273" y="34"/>
                    <a:pt x="221" y="1"/>
                    <a:pt x="16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17" name="Google Shape;5617;p32"/>
            <p:cNvSpPr/>
            <p:nvPr/>
          </p:nvSpPr>
          <p:spPr>
            <a:xfrm>
              <a:off x="5898350" y="3689775"/>
              <a:ext cx="7150" cy="3700"/>
            </a:xfrm>
            <a:custGeom>
              <a:avLst/>
              <a:gdLst/>
              <a:ahLst/>
              <a:cxnLst/>
              <a:rect l="l" t="t" r="r" b="b"/>
              <a:pathLst>
                <a:path w="286" h="148" extrusionOk="0">
                  <a:moveTo>
                    <a:pt x="141" y="1"/>
                  </a:moveTo>
                  <a:cubicBezTo>
                    <a:pt x="97" y="1"/>
                    <a:pt x="50" y="34"/>
                    <a:pt x="0" y="100"/>
                  </a:cubicBezTo>
                  <a:cubicBezTo>
                    <a:pt x="64" y="131"/>
                    <a:pt x="122" y="147"/>
                    <a:pt x="185" y="147"/>
                  </a:cubicBezTo>
                  <a:cubicBezTo>
                    <a:pt x="217" y="147"/>
                    <a:pt x="250" y="143"/>
                    <a:pt x="286" y="135"/>
                  </a:cubicBezTo>
                  <a:cubicBezTo>
                    <a:pt x="241" y="45"/>
                    <a:pt x="193" y="1"/>
                    <a:pt x="14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18" name="Google Shape;5618;p32"/>
            <p:cNvSpPr/>
            <p:nvPr/>
          </p:nvSpPr>
          <p:spPr>
            <a:xfrm>
              <a:off x="5511100" y="3627950"/>
              <a:ext cx="7150" cy="4800"/>
            </a:xfrm>
            <a:custGeom>
              <a:avLst/>
              <a:gdLst/>
              <a:ahLst/>
              <a:cxnLst/>
              <a:rect l="l" t="t" r="r" b="b"/>
              <a:pathLst>
                <a:path w="286" h="192" extrusionOk="0">
                  <a:moveTo>
                    <a:pt x="0" y="1"/>
                  </a:moveTo>
                  <a:lnTo>
                    <a:pt x="0" y="144"/>
                  </a:lnTo>
                  <a:cubicBezTo>
                    <a:pt x="54" y="177"/>
                    <a:pt x="104" y="192"/>
                    <a:pt x="156" y="192"/>
                  </a:cubicBezTo>
                  <a:cubicBezTo>
                    <a:pt x="197" y="192"/>
                    <a:pt x="239" y="183"/>
                    <a:pt x="286" y="167"/>
                  </a:cubicBezTo>
                  <a:cubicBezTo>
                    <a:pt x="226" y="25"/>
                    <a:pt x="119" y="1"/>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19" name="Google Shape;5619;p32"/>
            <p:cNvSpPr/>
            <p:nvPr/>
          </p:nvSpPr>
          <p:spPr>
            <a:xfrm>
              <a:off x="5543550" y="3688425"/>
              <a:ext cx="3275" cy="3850"/>
            </a:xfrm>
            <a:custGeom>
              <a:avLst/>
              <a:gdLst/>
              <a:ahLst/>
              <a:cxnLst/>
              <a:rect l="l" t="t" r="r" b="b"/>
              <a:pathLst>
                <a:path w="131" h="154" extrusionOk="0">
                  <a:moveTo>
                    <a:pt x="44" y="1"/>
                  </a:moveTo>
                  <a:cubicBezTo>
                    <a:pt x="33" y="1"/>
                    <a:pt x="22" y="4"/>
                    <a:pt x="12" y="11"/>
                  </a:cubicBezTo>
                  <a:lnTo>
                    <a:pt x="0" y="70"/>
                  </a:lnTo>
                  <a:lnTo>
                    <a:pt x="0" y="154"/>
                  </a:lnTo>
                  <a:cubicBezTo>
                    <a:pt x="48" y="106"/>
                    <a:pt x="83" y="82"/>
                    <a:pt x="131" y="34"/>
                  </a:cubicBezTo>
                  <a:cubicBezTo>
                    <a:pt x="97" y="18"/>
                    <a:pt x="70" y="1"/>
                    <a:pt x="4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20" name="Google Shape;5620;p32"/>
            <p:cNvSpPr/>
            <p:nvPr/>
          </p:nvSpPr>
          <p:spPr>
            <a:xfrm>
              <a:off x="5242000" y="3559800"/>
              <a:ext cx="3600" cy="4175"/>
            </a:xfrm>
            <a:custGeom>
              <a:avLst/>
              <a:gdLst/>
              <a:ahLst/>
              <a:cxnLst/>
              <a:rect l="l" t="t" r="r" b="b"/>
              <a:pathLst>
                <a:path w="144" h="167" extrusionOk="0">
                  <a:moveTo>
                    <a:pt x="144" y="0"/>
                  </a:moveTo>
                  <a:lnTo>
                    <a:pt x="144" y="0"/>
                  </a:lnTo>
                  <a:cubicBezTo>
                    <a:pt x="96" y="60"/>
                    <a:pt x="49" y="107"/>
                    <a:pt x="1" y="167"/>
                  </a:cubicBezTo>
                  <a:cubicBezTo>
                    <a:pt x="96" y="131"/>
                    <a:pt x="144" y="95"/>
                    <a:pt x="14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21" name="Google Shape;5621;p32"/>
            <p:cNvSpPr/>
            <p:nvPr/>
          </p:nvSpPr>
          <p:spPr>
            <a:xfrm>
              <a:off x="5342925" y="3426750"/>
              <a:ext cx="3000" cy="3875"/>
            </a:xfrm>
            <a:custGeom>
              <a:avLst/>
              <a:gdLst/>
              <a:ahLst/>
              <a:cxnLst/>
              <a:rect l="l" t="t" r="r" b="b"/>
              <a:pathLst>
                <a:path w="120" h="155" extrusionOk="0">
                  <a:moveTo>
                    <a:pt x="107" y="0"/>
                  </a:moveTo>
                  <a:lnTo>
                    <a:pt x="107" y="0"/>
                  </a:lnTo>
                  <a:cubicBezTo>
                    <a:pt x="36" y="24"/>
                    <a:pt x="0" y="84"/>
                    <a:pt x="0" y="155"/>
                  </a:cubicBezTo>
                  <a:cubicBezTo>
                    <a:pt x="72" y="131"/>
                    <a:pt x="119" y="84"/>
                    <a:pt x="10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22" name="Google Shape;5622;p32"/>
            <p:cNvSpPr/>
            <p:nvPr/>
          </p:nvSpPr>
          <p:spPr>
            <a:xfrm>
              <a:off x="6027825" y="3699700"/>
              <a:ext cx="3600" cy="5075"/>
            </a:xfrm>
            <a:custGeom>
              <a:avLst/>
              <a:gdLst/>
              <a:ahLst/>
              <a:cxnLst/>
              <a:rect l="l" t="t" r="r" b="b"/>
              <a:pathLst>
                <a:path w="144" h="203" extrusionOk="0">
                  <a:moveTo>
                    <a:pt x="143" y="0"/>
                  </a:moveTo>
                  <a:lnTo>
                    <a:pt x="143" y="0"/>
                  </a:lnTo>
                  <a:cubicBezTo>
                    <a:pt x="96" y="60"/>
                    <a:pt x="48" y="107"/>
                    <a:pt x="0" y="167"/>
                  </a:cubicBezTo>
                  <a:cubicBezTo>
                    <a:pt x="24" y="191"/>
                    <a:pt x="45" y="203"/>
                    <a:pt x="64" y="203"/>
                  </a:cubicBezTo>
                  <a:cubicBezTo>
                    <a:pt x="84" y="203"/>
                    <a:pt x="102" y="191"/>
                    <a:pt x="120" y="167"/>
                  </a:cubicBezTo>
                  <a:cubicBezTo>
                    <a:pt x="120" y="107"/>
                    <a:pt x="143" y="60"/>
                    <a:pt x="14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23" name="Google Shape;5623;p32"/>
            <p:cNvSpPr/>
            <p:nvPr/>
          </p:nvSpPr>
          <p:spPr>
            <a:xfrm>
              <a:off x="6022775" y="3703850"/>
              <a:ext cx="5075" cy="1475"/>
            </a:xfrm>
            <a:custGeom>
              <a:avLst/>
              <a:gdLst/>
              <a:ahLst/>
              <a:cxnLst/>
              <a:rect l="l" t="t" r="r" b="b"/>
              <a:pathLst>
                <a:path w="203" h="59" extrusionOk="0">
                  <a:moveTo>
                    <a:pt x="0" y="1"/>
                  </a:moveTo>
                  <a:cubicBezTo>
                    <a:pt x="37" y="38"/>
                    <a:pt x="74" y="59"/>
                    <a:pt x="110" y="59"/>
                  </a:cubicBezTo>
                  <a:cubicBezTo>
                    <a:pt x="142" y="59"/>
                    <a:pt x="174" y="41"/>
                    <a:pt x="20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24" name="Google Shape;5624;p32"/>
            <p:cNvSpPr/>
            <p:nvPr/>
          </p:nvSpPr>
          <p:spPr>
            <a:xfrm>
              <a:off x="5819475" y="3720825"/>
              <a:ext cx="3875" cy="2225"/>
            </a:xfrm>
            <a:custGeom>
              <a:avLst/>
              <a:gdLst/>
              <a:ahLst/>
              <a:cxnLst/>
              <a:rect l="l" t="t" r="r" b="b"/>
              <a:pathLst>
                <a:path w="155" h="89" extrusionOk="0">
                  <a:moveTo>
                    <a:pt x="155" y="1"/>
                  </a:moveTo>
                  <a:cubicBezTo>
                    <a:pt x="107" y="1"/>
                    <a:pt x="48" y="1"/>
                    <a:pt x="0" y="24"/>
                  </a:cubicBezTo>
                  <a:cubicBezTo>
                    <a:pt x="27" y="68"/>
                    <a:pt x="52" y="89"/>
                    <a:pt x="75" y="89"/>
                  </a:cubicBezTo>
                  <a:cubicBezTo>
                    <a:pt x="103" y="89"/>
                    <a:pt x="129" y="59"/>
                    <a:pt x="15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25" name="Google Shape;5625;p32"/>
            <p:cNvSpPr/>
            <p:nvPr/>
          </p:nvSpPr>
          <p:spPr>
            <a:xfrm>
              <a:off x="5466750" y="1698400"/>
              <a:ext cx="175925" cy="27800"/>
            </a:xfrm>
            <a:custGeom>
              <a:avLst/>
              <a:gdLst/>
              <a:ahLst/>
              <a:cxnLst/>
              <a:rect l="l" t="t" r="r" b="b"/>
              <a:pathLst>
                <a:path w="7037" h="1112" extrusionOk="0">
                  <a:moveTo>
                    <a:pt x="1129" y="1"/>
                  </a:moveTo>
                  <a:cubicBezTo>
                    <a:pt x="811" y="1"/>
                    <a:pt x="493" y="37"/>
                    <a:pt x="179" y="138"/>
                  </a:cubicBezTo>
                  <a:cubicBezTo>
                    <a:pt x="357" y="388"/>
                    <a:pt x="0" y="745"/>
                    <a:pt x="334" y="995"/>
                  </a:cubicBezTo>
                  <a:cubicBezTo>
                    <a:pt x="405" y="1031"/>
                    <a:pt x="465" y="1054"/>
                    <a:pt x="536" y="1054"/>
                  </a:cubicBezTo>
                  <a:cubicBezTo>
                    <a:pt x="945" y="1096"/>
                    <a:pt x="1354" y="1112"/>
                    <a:pt x="1763" y="1112"/>
                  </a:cubicBezTo>
                  <a:cubicBezTo>
                    <a:pt x="2884" y="1112"/>
                    <a:pt x="4003" y="996"/>
                    <a:pt x="5129" y="996"/>
                  </a:cubicBezTo>
                  <a:cubicBezTo>
                    <a:pt x="5455" y="996"/>
                    <a:pt x="5781" y="1006"/>
                    <a:pt x="6108" y="1031"/>
                  </a:cubicBezTo>
                  <a:cubicBezTo>
                    <a:pt x="6275" y="1031"/>
                    <a:pt x="6430" y="947"/>
                    <a:pt x="6584" y="876"/>
                  </a:cubicBezTo>
                  <a:cubicBezTo>
                    <a:pt x="6799" y="733"/>
                    <a:pt x="7037" y="590"/>
                    <a:pt x="6953" y="269"/>
                  </a:cubicBezTo>
                  <a:cubicBezTo>
                    <a:pt x="6168" y="78"/>
                    <a:pt x="5346" y="173"/>
                    <a:pt x="4560" y="102"/>
                  </a:cubicBezTo>
                  <a:cubicBezTo>
                    <a:pt x="4348" y="85"/>
                    <a:pt x="4134" y="79"/>
                    <a:pt x="3920" y="79"/>
                  </a:cubicBezTo>
                  <a:cubicBezTo>
                    <a:pt x="3523" y="79"/>
                    <a:pt x="3125" y="98"/>
                    <a:pt x="2728" y="98"/>
                  </a:cubicBezTo>
                  <a:cubicBezTo>
                    <a:pt x="2441" y="98"/>
                    <a:pt x="2155" y="88"/>
                    <a:pt x="1869" y="54"/>
                  </a:cubicBezTo>
                  <a:cubicBezTo>
                    <a:pt x="1624" y="23"/>
                    <a:pt x="1377" y="1"/>
                    <a:pt x="112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26" name="Google Shape;5626;p32"/>
            <p:cNvSpPr/>
            <p:nvPr/>
          </p:nvSpPr>
          <p:spPr>
            <a:xfrm>
              <a:off x="5415250" y="1630525"/>
              <a:ext cx="147350" cy="79375"/>
            </a:xfrm>
            <a:custGeom>
              <a:avLst/>
              <a:gdLst/>
              <a:ahLst/>
              <a:cxnLst/>
              <a:rect l="l" t="t" r="r" b="b"/>
              <a:pathLst>
                <a:path w="5894" h="3175" extrusionOk="0">
                  <a:moveTo>
                    <a:pt x="5755" y="1"/>
                  </a:moveTo>
                  <a:cubicBezTo>
                    <a:pt x="5543" y="1"/>
                    <a:pt x="5354" y="102"/>
                    <a:pt x="5156" y="186"/>
                  </a:cubicBezTo>
                  <a:cubicBezTo>
                    <a:pt x="4191" y="555"/>
                    <a:pt x="3239" y="924"/>
                    <a:pt x="2275" y="1305"/>
                  </a:cubicBezTo>
                  <a:cubicBezTo>
                    <a:pt x="1667" y="1626"/>
                    <a:pt x="917" y="1662"/>
                    <a:pt x="370" y="2114"/>
                  </a:cubicBezTo>
                  <a:cubicBezTo>
                    <a:pt x="358" y="2174"/>
                    <a:pt x="596" y="2233"/>
                    <a:pt x="393" y="2281"/>
                  </a:cubicBezTo>
                  <a:cubicBezTo>
                    <a:pt x="143" y="2341"/>
                    <a:pt x="0" y="2460"/>
                    <a:pt x="12" y="2734"/>
                  </a:cubicBezTo>
                  <a:cubicBezTo>
                    <a:pt x="24" y="2805"/>
                    <a:pt x="48" y="2864"/>
                    <a:pt x="84" y="2924"/>
                  </a:cubicBezTo>
                  <a:cubicBezTo>
                    <a:pt x="131" y="2984"/>
                    <a:pt x="167" y="3031"/>
                    <a:pt x="227" y="3067"/>
                  </a:cubicBezTo>
                  <a:cubicBezTo>
                    <a:pt x="286" y="3103"/>
                    <a:pt x="346" y="3126"/>
                    <a:pt x="429" y="3150"/>
                  </a:cubicBezTo>
                  <a:cubicBezTo>
                    <a:pt x="500" y="3162"/>
                    <a:pt x="560" y="3174"/>
                    <a:pt x="631" y="3174"/>
                  </a:cubicBezTo>
                  <a:cubicBezTo>
                    <a:pt x="674" y="3163"/>
                    <a:pt x="720" y="3159"/>
                    <a:pt x="767" y="3159"/>
                  </a:cubicBezTo>
                  <a:cubicBezTo>
                    <a:pt x="853" y="3159"/>
                    <a:pt x="943" y="3171"/>
                    <a:pt x="1029" y="3171"/>
                  </a:cubicBezTo>
                  <a:cubicBezTo>
                    <a:pt x="1197" y="3171"/>
                    <a:pt x="1346" y="3125"/>
                    <a:pt x="1405" y="2853"/>
                  </a:cubicBezTo>
                  <a:cubicBezTo>
                    <a:pt x="1345" y="2832"/>
                    <a:pt x="1282" y="2826"/>
                    <a:pt x="1217" y="2826"/>
                  </a:cubicBezTo>
                  <a:cubicBezTo>
                    <a:pt x="1114" y="2826"/>
                    <a:pt x="1006" y="2842"/>
                    <a:pt x="893" y="2842"/>
                  </a:cubicBezTo>
                  <a:cubicBezTo>
                    <a:pt x="783" y="2842"/>
                    <a:pt x="668" y="2827"/>
                    <a:pt x="548" y="2769"/>
                  </a:cubicBezTo>
                  <a:cubicBezTo>
                    <a:pt x="905" y="2519"/>
                    <a:pt x="1298" y="2531"/>
                    <a:pt x="1560" y="2281"/>
                  </a:cubicBezTo>
                  <a:cubicBezTo>
                    <a:pt x="1608" y="2233"/>
                    <a:pt x="1572" y="2162"/>
                    <a:pt x="1620" y="2102"/>
                  </a:cubicBezTo>
                  <a:lnTo>
                    <a:pt x="1679" y="2102"/>
                  </a:lnTo>
                  <a:lnTo>
                    <a:pt x="1691" y="2162"/>
                  </a:lnTo>
                  <a:cubicBezTo>
                    <a:pt x="1721" y="2192"/>
                    <a:pt x="1751" y="2204"/>
                    <a:pt x="1782" y="2204"/>
                  </a:cubicBezTo>
                  <a:cubicBezTo>
                    <a:pt x="1813" y="2204"/>
                    <a:pt x="1846" y="2192"/>
                    <a:pt x="1882" y="2174"/>
                  </a:cubicBezTo>
                  <a:cubicBezTo>
                    <a:pt x="1917" y="2174"/>
                    <a:pt x="1965" y="2174"/>
                    <a:pt x="1989" y="2150"/>
                  </a:cubicBezTo>
                  <a:cubicBezTo>
                    <a:pt x="2084" y="2055"/>
                    <a:pt x="2215" y="2079"/>
                    <a:pt x="2322" y="2031"/>
                  </a:cubicBezTo>
                  <a:cubicBezTo>
                    <a:pt x="2775" y="1972"/>
                    <a:pt x="3179" y="1757"/>
                    <a:pt x="3608" y="1614"/>
                  </a:cubicBezTo>
                  <a:cubicBezTo>
                    <a:pt x="3608" y="1543"/>
                    <a:pt x="3584" y="1424"/>
                    <a:pt x="3632" y="1400"/>
                  </a:cubicBezTo>
                  <a:cubicBezTo>
                    <a:pt x="4263" y="1138"/>
                    <a:pt x="4787" y="614"/>
                    <a:pt x="5477" y="448"/>
                  </a:cubicBezTo>
                  <a:cubicBezTo>
                    <a:pt x="5513" y="424"/>
                    <a:pt x="5573" y="388"/>
                    <a:pt x="5632" y="364"/>
                  </a:cubicBezTo>
                  <a:cubicBezTo>
                    <a:pt x="5715" y="305"/>
                    <a:pt x="5799" y="257"/>
                    <a:pt x="5858" y="186"/>
                  </a:cubicBezTo>
                  <a:cubicBezTo>
                    <a:pt x="5894" y="126"/>
                    <a:pt x="5894" y="67"/>
                    <a:pt x="5846" y="7"/>
                  </a:cubicBezTo>
                  <a:cubicBezTo>
                    <a:pt x="5815" y="3"/>
                    <a:pt x="5785" y="1"/>
                    <a:pt x="575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27" name="Google Shape;5627;p32"/>
            <p:cNvSpPr/>
            <p:nvPr/>
          </p:nvSpPr>
          <p:spPr>
            <a:xfrm>
              <a:off x="5967700" y="1699875"/>
              <a:ext cx="159275" cy="23400"/>
            </a:xfrm>
            <a:custGeom>
              <a:avLst/>
              <a:gdLst/>
              <a:ahLst/>
              <a:cxnLst/>
              <a:rect l="l" t="t" r="r" b="b"/>
              <a:pathLst>
                <a:path w="6371" h="936" extrusionOk="0">
                  <a:moveTo>
                    <a:pt x="1048" y="0"/>
                  </a:moveTo>
                  <a:cubicBezTo>
                    <a:pt x="923" y="0"/>
                    <a:pt x="800" y="27"/>
                    <a:pt x="679" y="102"/>
                  </a:cubicBezTo>
                  <a:cubicBezTo>
                    <a:pt x="667" y="150"/>
                    <a:pt x="655" y="174"/>
                    <a:pt x="643" y="210"/>
                  </a:cubicBezTo>
                  <a:cubicBezTo>
                    <a:pt x="652" y="218"/>
                    <a:pt x="660" y="226"/>
                    <a:pt x="669" y="226"/>
                  </a:cubicBezTo>
                  <a:cubicBezTo>
                    <a:pt x="672" y="226"/>
                    <a:pt x="676" y="225"/>
                    <a:pt x="679" y="221"/>
                  </a:cubicBezTo>
                  <a:lnTo>
                    <a:pt x="679" y="221"/>
                  </a:lnTo>
                  <a:cubicBezTo>
                    <a:pt x="679" y="233"/>
                    <a:pt x="655" y="257"/>
                    <a:pt x="631" y="269"/>
                  </a:cubicBezTo>
                  <a:cubicBezTo>
                    <a:pt x="227" y="436"/>
                    <a:pt x="0" y="626"/>
                    <a:pt x="536" y="936"/>
                  </a:cubicBezTo>
                  <a:cubicBezTo>
                    <a:pt x="1237" y="875"/>
                    <a:pt x="1936" y="862"/>
                    <a:pt x="2636" y="862"/>
                  </a:cubicBezTo>
                  <a:cubicBezTo>
                    <a:pt x="3200" y="862"/>
                    <a:pt x="3765" y="871"/>
                    <a:pt x="4332" y="871"/>
                  </a:cubicBezTo>
                  <a:cubicBezTo>
                    <a:pt x="4721" y="871"/>
                    <a:pt x="5110" y="866"/>
                    <a:pt x="5501" y="852"/>
                  </a:cubicBezTo>
                  <a:cubicBezTo>
                    <a:pt x="5823" y="757"/>
                    <a:pt x="6180" y="710"/>
                    <a:pt x="6358" y="388"/>
                  </a:cubicBezTo>
                  <a:cubicBezTo>
                    <a:pt x="6370" y="329"/>
                    <a:pt x="6358" y="257"/>
                    <a:pt x="6323" y="198"/>
                  </a:cubicBezTo>
                  <a:cubicBezTo>
                    <a:pt x="6289" y="171"/>
                    <a:pt x="6253" y="164"/>
                    <a:pt x="6216" y="164"/>
                  </a:cubicBezTo>
                  <a:cubicBezTo>
                    <a:pt x="6169" y="164"/>
                    <a:pt x="6120" y="176"/>
                    <a:pt x="6073" y="176"/>
                  </a:cubicBezTo>
                  <a:cubicBezTo>
                    <a:pt x="6040" y="176"/>
                    <a:pt x="6008" y="170"/>
                    <a:pt x="5977" y="150"/>
                  </a:cubicBezTo>
                  <a:cubicBezTo>
                    <a:pt x="5918" y="150"/>
                    <a:pt x="5858" y="150"/>
                    <a:pt x="5799" y="174"/>
                  </a:cubicBezTo>
                  <a:cubicBezTo>
                    <a:pt x="5784" y="177"/>
                    <a:pt x="5769" y="178"/>
                    <a:pt x="5755" y="178"/>
                  </a:cubicBezTo>
                  <a:cubicBezTo>
                    <a:pt x="5663" y="178"/>
                    <a:pt x="5582" y="130"/>
                    <a:pt x="5491" y="130"/>
                  </a:cubicBezTo>
                  <a:cubicBezTo>
                    <a:pt x="5471" y="130"/>
                    <a:pt x="5451" y="132"/>
                    <a:pt x="5430" y="138"/>
                  </a:cubicBezTo>
                  <a:cubicBezTo>
                    <a:pt x="4894" y="138"/>
                    <a:pt x="4358" y="114"/>
                    <a:pt x="3822" y="114"/>
                  </a:cubicBezTo>
                  <a:cubicBezTo>
                    <a:pt x="3820" y="114"/>
                    <a:pt x="3818" y="114"/>
                    <a:pt x="3816" y="114"/>
                  </a:cubicBezTo>
                  <a:cubicBezTo>
                    <a:pt x="3728" y="114"/>
                    <a:pt x="3640" y="278"/>
                    <a:pt x="3545" y="278"/>
                  </a:cubicBezTo>
                  <a:cubicBezTo>
                    <a:pt x="3500" y="278"/>
                    <a:pt x="3454" y="242"/>
                    <a:pt x="3406" y="138"/>
                  </a:cubicBezTo>
                  <a:cubicBezTo>
                    <a:pt x="3338" y="144"/>
                    <a:pt x="3270" y="146"/>
                    <a:pt x="3202" y="146"/>
                  </a:cubicBezTo>
                  <a:cubicBezTo>
                    <a:pt x="2964" y="146"/>
                    <a:pt x="2722" y="118"/>
                    <a:pt x="2480" y="118"/>
                  </a:cubicBezTo>
                  <a:cubicBezTo>
                    <a:pt x="2376" y="118"/>
                    <a:pt x="2272" y="123"/>
                    <a:pt x="2167" y="138"/>
                  </a:cubicBezTo>
                  <a:cubicBezTo>
                    <a:pt x="2013" y="138"/>
                    <a:pt x="1894" y="210"/>
                    <a:pt x="1798" y="341"/>
                  </a:cubicBezTo>
                  <a:cubicBezTo>
                    <a:pt x="1780" y="344"/>
                    <a:pt x="1765" y="346"/>
                    <a:pt x="1753" y="346"/>
                  </a:cubicBezTo>
                  <a:cubicBezTo>
                    <a:pt x="1640" y="346"/>
                    <a:pt x="1780" y="206"/>
                    <a:pt x="1715" y="174"/>
                  </a:cubicBezTo>
                  <a:cubicBezTo>
                    <a:pt x="1667" y="150"/>
                    <a:pt x="1620" y="102"/>
                    <a:pt x="1560" y="90"/>
                  </a:cubicBezTo>
                  <a:cubicBezTo>
                    <a:pt x="1389" y="49"/>
                    <a:pt x="1217" y="0"/>
                    <a:pt x="104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28" name="Google Shape;5628;p32"/>
            <p:cNvSpPr/>
            <p:nvPr/>
          </p:nvSpPr>
          <p:spPr>
            <a:xfrm>
              <a:off x="5633125" y="1699750"/>
              <a:ext cx="158075" cy="22300"/>
            </a:xfrm>
            <a:custGeom>
              <a:avLst/>
              <a:gdLst/>
              <a:ahLst/>
              <a:cxnLst/>
              <a:rect l="l" t="t" r="r" b="b"/>
              <a:pathLst>
                <a:path w="6323" h="892" extrusionOk="0">
                  <a:moveTo>
                    <a:pt x="5001" y="84"/>
                  </a:moveTo>
                  <a:cubicBezTo>
                    <a:pt x="5049" y="119"/>
                    <a:pt x="5073" y="167"/>
                    <a:pt x="5109" y="226"/>
                  </a:cubicBezTo>
                  <a:cubicBezTo>
                    <a:pt x="5073" y="179"/>
                    <a:pt x="5037" y="119"/>
                    <a:pt x="5001" y="84"/>
                  </a:cubicBezTo>
                  <a:close/>
                  <a:moveTo>
                    <a:pt x="2886" y="155"/>
                  </a:moveTo>
                  <a:cubicBezTo>
                    <a:pt x="2907" y="214"/>
                    <a:pt x="2900" y="271"/>
                    <a:pt x="2846" y="334"/>
                  </a:cubicBezTo>
                  <a:cubicBezTo>
                    <a:pt x="2838" y="338"/>
                    <a:pt x="2832" y="339"/>
                    <a:pt x="2827" y="339"/>
                  </a:cubicBezTo>
                  <a:cubicBezTo>
                    <a:pt x="2816" y="339"/>
                    <a:pt x="2811" y="334"/>
                    <a:pt x="2811" y="334"/>
                  </a:cubicBezTo>
                  <a:cubicBezTo>
                    <a:pt x="2837" y="262"/>
                    <a:pt x="2891" y="211"/>
                    <a:pt x="2886" y="155"/>
                  </a:cubicBezTo>
                  <a:close/>
                  <a:moveTo>
                    <a:pt x="3877" y="0"/>
                  </a:moveTo>
                  <a:cubicBezTo>
                    <a:pt x="3537" y="0"/>
                    <a:pt x="3198" y="28"/>
                    <a:pt x="2858" y="95"/>
                  </a:cubicBezTo>
                  <a:cubicBezTo>
                    <a:pt x="2628" y="88"/>
                    <a:pt x="2389" y="71"/>
                    <a:pt x="2155" y="71"/>
                  </a:cubicBezTo>
                  <a:cubicBezTo>
                    <a:pt x="2014" y="71"/>
                    <a:pt x="1874" y="78"/>
                    <a:pt x="1739" y="95"/>
                  </a:cubicBezTo>
                  <a:cubicBezTo>
                    <a:pt x="1661" y="108"/>
                    <a:pt x="1581" y="113"/>
                    <a:pt x="1501" y="113"/>
                  </a:cubicBezTo>
                  <a:cubicBezTo>
                    <a:pt x="1319" y="113"/>
                    <a:pt x="1135" y="90"/>
                    <a:pt x="952" y="90"/>
                  </a:cubicBezTo>
                  <a:cubicBezTo>
                    <a:pt x="762" y="90"/>
                    <a:pt x="574" y="115"/>
                    <a:pt x="394" y="215"/>
                  </a:cubicBezTo>
                  <a:cubicBezTo>
                    <a:pt x="376" y="197"/>
                    <a:pt x="361" y="188"/>
                    <a:pt x="346" y="188"/>
                  </a:cubicBezTo>
                  <a:cubicBezTo>
                    <a:pt x="331" y="188"/>
                    <a:pt x="316" y="197"/>
                    <a:pt x="298" y="215"/>
                  </a:cubicBezTo>
                  <a:cubicBezTo>
                    <a:pt x="191" y="357"/>
                    <a:pt x="108" y="512"/>
                    <a:pt x="1" y="655"/>
                  </a:cubicBezTo>
                  <a:cubicBezTo>
                    <a:pt x="227" y="881"/>
                    <a:pt x="513" y="869"/>
                    <a:pt x="787" y="881"/>
                  </a:cubicBezTo>
                  <a:cubicBezTo>
                    <a:pt x="1114" y="887"/>
                    <a:pt x="1438" y="890"/>
                    <a:pt x="1761" y="890"/>
                  </a:cubicBezTo>
                  <a:cubicBezTo>
                    <a:pt x="2084" y="890"/>
                    <a:pt x="2406" y="887"/>
                    <a:pt x="2727" y="881"/>
                  </a:cubicBezTo>
                  <a:cubicBezTo>
                    <a:pt x="2887" y="874"/>
                    <a:pt x="3047" y="872"/>
                    <a:pt x="3206" y="872"/>
                  </a:cubicBezTo>
                  <a:cubicBezTo>
                    <a:pt x="3646" y="872"/>
                    <a:pt x="4085" y="891"/>
                    <a:pt x="4523" y="891"/>
                  </a:cubicBezTo>
                  <a:cubicBezTo>
                    <a:pt x="4994" y="891"/>
                    <a:pt x="5463" y="869"/>
                    <a:pt x="5930" y="774"/>
                  </a:cubicBezTo>
                  <a:cubicBezTo>
                    <a:pt x="6192" y="607"/>
                    <a:pt x="6323" y="405"/>
                    <a:pt x="6168" y="95"/>
                  </a:cubicBezTo>
                  <a:cubicBezTo>
                    <a:pt x="5905" y="88"/>
                    <a:pt x="5641" y="15"/>
                    <a:pt x="5381" y="15"/>
                  </a:cubicBezTo>
                  <a:cubicBezTo>
                    <a:pt x="5254" y="15"/>
                    <a:pt x="5127" y="33"/>
                    <a:pt x="5001" y="84"/>
                  </a:cubicBezTo>
                  <a:cubicBezTo>
                    <a:pt x="4627" y="34"/>
                    <a:pt x="4252" y="0"/>
                    <a:pt x="387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29" name="Google Shape;5629;p32"/>
            <p:cNvSpPr/>
            <p:nvPr/>
          </p:nvSpPr>
          <p:spPr>
            <a:xfrm>
              <a:off x="5878100" y="1701975"/>
              <a:ext cx="110450" cy="23450"/>
            </a:xfrm>
            <a:custGeom>
              <a:avLst/>
              <a:gdLst/>
              <a:ahLst/>
              <a:cxnLst/>
              <a:rect l="l" t="t" r="r" b="b"/>
              <a:pathLst>
                <a:path w="4418" h="938" extrusionOk="0">
                  <a:moveTo>
                    <a:pt x="1477" y="1"/>
                  </a:moveTo>
                  <a:cubicBezTo>
                    <a:pt x="1206" y="1"/>
                    <a:pt x="935" y="24"/>
                    <a:pt x="667" y="114"/>
                  </a:cubicBezTo>
                  <a:cubicBezTo>
                    <a:pt x="548" y="304"/>
                    <a:pt x="1" y="209"/>
                    <a:pt x="310" y="673"/>
                  </a:cubicBezTo>
                  <a:cubicBezTo>
                    <a:pt x="757" y="885"/>
                    <a:pt x="1214" y="924"/>
                    <a:pt x="1674" y="924"/>
                  </a:cubicBezTo>
                  <a:cubicBezTo>
                    <a:pt x="1937" y="924"/>
                    <a:pt x="2201" y="911"/>
                    <a:pt x="2465" y="911"/>
                  </a:cubicBezTo>
                  <a:cubicBezTo>
                    <a:pt x="2668" y="911"/>
                    <a:pt x="2879" y="938"/>
                    <a:pt x="3087" y="938"/>
                  </a:cubicBezTo>
                  <a:cubicBezTo>
                    <a:pt x="3342" y="938"/>
                    <a:pt x="3593" y="898"/>
                    <a:pt x="3823" y="721"/>
                  </a:cubicBezTo>
                  <a:cubicBezTo>
                    <a:pt x="4001" y="542"/>
                    <a:pt x="4084" y="257"/>
                    <a:pt x="4406" y="221"/>
                  </a:cubicBezTo>
                  <a:cubicBezTo>
                    <a:pt x="4418" y="221"/>
                    <a:pt x="4287" y="173"/>
                    <a:pt x="4227" y="126"/>
                  </a:cubicBezTo>
                  <a:cubicBezTo>
                    <a:pt x="3584" y="90"/>
                    <a:pt x="2930" y="54"/>
                    <a:pt x="2287" y="30"/>
                  </a:cubicBezTo>
                  <a:cubicBezTo>
                    <a:pt x="2019" y="24"/>
                    <a:pt x="1748" y="1"/>
                    <a:pt x="147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30" name="Google Shape;5630;p32"/>
            <p:cNvSpPr/>
            <p:nvPr/>
          </p:nvSpPr>
          <p:spPr>
            <a:xfrm>
              <a:off x="5957575" y="1612525"/>
              <a:ext cx="88725" cy="30500"/>
            </a:xfrm>
            <a:custGeom>
              <a:avLst/>
              <a:gdLst/>
              <a:ahLst/>
              <a:cxnLst/>
              <a:rect l="l" t="t" r="r" b="b"/>
              <a:pathLst>
                <a:path w="3549" h="1220" extrusionOk="0">
                  <a:moveTo>
                    <a:pt x="2893" y="1"/>
                  </a:moveTo>
                  <a:cubicBezTo>
                    <a:pt x="2151" y="1"/>
                    <a:pt x="1409" y="48"/>
                    <a:pt x="667" y="132"/>
                  </a:cubicBezTo>
                  <a:cubicBezTo>
                    <a:pt x="586" y="102"/>
                    <a:pt x="517" y="90"/>
                    <a:pt x="459" y="90"/>
                  </a:cubicBezTo>
                  <a:cubicBezTo>
                    <a:pt x="164" y="90"/>
                    <a:pt x="150" y="428"/>
                    <a:pt x="60" y="667"/>
                  </a:cubicBezTo>
                  <a:cubicBezTo>
                    <a:pt x="13" y="751"/>
                    <a:pt x="1" y="846"/>
                    <a:pt x="36" y="953"/>
                  </a:cubicBezTo>
                  <a:cubicBezTo>
                    <a:pt x="60" y="1048"/>
                    <a:pt x="167" y="1084"/>
                    <a:pt x="239" y="1120"/>
                  </a:cubicBezTo>
                  <a:cubicBezTo>
                    <a:pt x="580" y="1195"/>
                    <a:pt x="924" y="1219"/>
                    <a:pt x="1268" y="1219"/>
                  </a:cubicBezTo>
                  <a:cubicBezTo>
                    <a:pt x="1692" y="1219"/>
                    <a:pt x="2116" y="1182"/>
                    <a:pt x="2537" y="1156"/>
                  </a:cubicBezTo>
                  <a:cubicBezTo>
                    <a:pt x="2620" y="608"/>
                    <a:pt x="2846" y="203"/>
                    <a:pt x="3465" y="191"/>
                  </a:cubicBezTo>
                  <a:cubicBezTo>
                    <a:pt x="3513" y="191"/>
                    <a:pt x="3549" y="84"/>
                    <a:pt x="3525" y="13"/>
                  </a:cubicBezTo>
                  <a:cubicBezTo>
                    <a:pt x="3314" y="5"/>
                    <a:pt x="3103" y="1"/>
                    <a:pt x="289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31" name="Google Shape;5631;p32"/>
            <p:cNvSpPr/>
            <p:nvPr/>
          </p:nvSpPr>
          <p:spPr>
            <a:xfrm>
              <a:off x="5500375" y="1614700"/>
              <a:ext cx="123325" cy="56000"/>
            </a:xfrm>
            <a:custGeom>
              <a:avLst/>
              <a:gdLst/>
              <a:ahLst/>
              <a:cxnLst/>
              <a:rect l="l" t="t" r="r" b="b"/>
              <a:pathLst>
                <a:path w="4933" h="2240" extrusionOk="0">
                  <a:moveTo>
                    <a:pt x="3715" y="688"/>
                  </a:moveTo>
                  <a:cubicBezTo>
                    <a:pt x="3768" y="688"/>
                    <a:pt x="3755" y="716"/>
                    <a:pt x="3745" y="742"/>
                  </a:cubicBezTo>
                  <a:lnTo>
                    <a:pt x="3745" y="742"/>
                  </a:lnTo>
                  <a:cubicBezTo>
                    <a:pt x="3735" y="723"/>
                    <a:pt x="3726" y="704"/>
                    <a:pt x="3715" y="688"/>
                  </a:cubicBezTo>
                  <a:close/>
                  <a:moveTo>
                    <a:pt x="4718" y="0"/>
                  </a:moveTo>
                  <a:cubicBezTo>
                    <a:pt x="4558" y="0"/>
                    <a:pt x="4332" y="163"/>
                    <a:pt x="4168" y="176"/>
                  </a:cubicBezTo>
                  <a:cubicBezTo>
                    <a:pt x="4168" y="188"/>
                    <a:pt x="4156" y="211"/>
                    <a:pt x="4120" y="223"/>
                  </a:cubicBezTo>
                  <a:cubicBezTo>
                    <a:pt x="4115" y="226"/>
                    <a:pt x="4108" y="228"/>
                    <a:pt x="4102" y="228"/>
                  </a:cubicBezTo>
                  <a:cubicBezTo>
                    <a:pt x="4080" y="228"/>
                    <a:pt x="4055" y="212"/>
                    <a:pt x="4037" y="176"/>
                  </a:cubicBezTo>
                  <a:cubicBezTo>
                    <a:pt x="4006" y="163"/>
                    <a:pt x="3977" y="158"/>
                    <a:pt x="3950" y="158"/>
                  </a:cubicBezTo>
                  <a:cubicBezTo>
                    <a:pt x="3816" y="158"/>
                    <a:pt x="3713" y="281"/>
                    <a:pt x="3584" y="330"/>
                  </a:cubicBezTo>
                  <a:cubicBezTo>
                    <a:pt x="3227" y="569"/>
                    <a:pt x="2787" y="521"/>
                    <a:pt x="2441" y="771"/>
                  </a:cubicBezTo>
                  <a:cubicBezTo>
                    <a:pt x="2334" y="771"/>
                    <a:pt x="2215" y="783"/>
                    <a:pt x="2156" y="902"/>
                  </a:cubicBezTo>
                  <a:cubicBezTo>
                    <a:pt x="1679" y="1009"/>
                    <a:pt x="1275" y="1295"/>
                    <a:pt x="822" y="1354"/>
                  </a:cubicBezTo>
                  <a:cubicBezTo>
                    <a:pt x="715" y="1366"/>
                    <a:pt x="620" y="1414"/>
                    <a:pt x="644" y="1533"/>
                  </a:cubicBezTo>
                  <a:cubicBezTo>
                    <a:pt x="644" y="1652"/>
                    <a:pt x="667" y="1783"/>
                    <a:pt x="536" y="1843"/>
                  </a:cubicBezTo>
                  <a:cubicBezTo>
                    <a:pt x="510" y="1853"/>
                    <a:pt x="489" y="1858"/>
                    <a:pt x="471" y="1858"/>
                  </a:cubicBezTo>
                  <a:cubicBezTo>
                    <a:pt x="369" y="1858"/>
                    <a:pt x="391" y="1705"/>
                    <a:pt x="310" y="1664"/>
                  </a:cubicBezTo>
                  <a:cubicBezTo>
                    <a:pt x="279" y="1648"/>
                    <a:pt x="247" y="1641"/>
                    <a:pt x="218" y="1641"/>
                  </a:cubicBezTo>
                  <a:cubicBezTo>
                    <a:pt x="135" y="1641"/>
                    <a:pt x="66" y="1699"/>
                    <a:pt x="48" y="1795"/>
                  </a:cubicBezTo>
                  <a:cubicBezTo>
                    <a:pt x="1" y="1973"/>
                    <a:pt x="24" y="2128"/>
                    <a:pt x="203" y="2235"/>
                  </a:cubicBezTo>
                  <a:cubicBezTo>
                    <a:pt x="215" y="2238"/>
                    <a:pt x="226" y="2240"/>
                    <a:pt x="236" y="2240"/>
                  </a:cubicBezTo>
                  <a:cubicBezTo>
                    <a:pt x="268" y="2240"/>
                    <a:pt x="292" y="2227"/>
                    <a:pt x="310" y="2200"/>
                  </a:cubicBezTo>
                  <a:cubicBezTo>
                    <a:pt x="441" y="2069"/>
                    <a:pt x="644" y="2188"/>
                    <a:pt x="763" y="2069"/>
                  </a:cubicBezTo>
                  <a:cubicBezTo>
                    <a:pt x="965" y="2021"/>
                    <a:pt x="1156" y="1950"/>
                    <a:pt x="1322" y="1795"/>
                  </a:cubicBezTo>
                  <a:cubicBezTo>
                    <a:pt x="1725" y="1546"/>
                    <a:pt x="2188" y="1462"/>
                    <a:pt x="2627" y="1356"/>
                  </a:cubicBezTo>
                  <a:lnTo>
                    <a:pt x="2627" y="1356"/>
                  </a:lnTo>
                  <a:cubicBezTo>
                    <a:pt x="2624" y="1359"/>
                    <a:pt x="2622" y="1363"/>
                    <a:pt x="2620" y="1366"/>
                  </a:cubicBezTo>
                  <a:lnTo>
                    <a:pt x="2632" y="1354"/>
                  </a:lnTo>
                  <a:lnTo>
                    <a:pt x="2632" y="1354"/>
                  </a:lnTo>
                  <a:cubicBezTo>
                    <a:pt x="2630" y="1355"/>
                    <a:pt x="2628" y="1355"/>
                    <a:pt x="2627" y="1356"/>
                  </a:cubicBezTo>
                  <a:lnTo>
                    <a:pt x="2627" y="1356"/>
                  </a:lnTo>
                  <a:cubicBezTo>
                    <a:pt x="2735" y="1193"/>
                    <a:pt x="2932" y="1316"/>
                    <a:pt x="3049" y="1200"/>
                  </a:cubicBezTo>
                  <a:cubicBezTo>
                    <a:pt x="3120" y="1104"/>
                    <a:pt x="3263" y="1128"/>
                    <a:pt x="3358" y="1069"/>
                  </a:cubicBezTo>
                  <a:cubicBezTo>
                    <a:pt x="3379" y="1081"/>
                    <a:pt x="3397" y="1086"/>
                    <a:pt x="3412" y="1086"/>
                  </a:cubicBezTo>
                  <a:cubicBezTo>
                    <a:pt x="3441" y="1086"/>
                    <a:pt x="3462" y="1068"/>
                    <a:pt x="3477" y="1045"/>
                  </a:cubicBezTo>
                  <a:cubicBezTo>
                    <a:pt x="3561" y="997"/>
                    <a:pt x="3620" y="938"/>
                    <a:pt x="3703" y="938"/>
                  </a:cubicBezTo>
                  <a:lnTo>
                    <a:pt x="3739" y="961"/>
                  </a:lnTo>
                  <a:lnTo>
                    <a:pt x="3763" y="938"/>
                  </a:lnTo>
                  <a:cubicBezTo>
                    <a:pt x="3810" y="890"/>
                    <a:pt x="3811" y="843"/>
                    <a:pt x="3799" y="807"/>
                  </a:cubicBezTo>
                  <a:lnTo>
                    <a:pt x="3799" y="807"/>
                  </a:lnTo>
                  <a:cubicBezTo>
                    <a:pt x="3835" y="829"/>
                    <a:pt x="3873" y="842"/>
                    <a:pt x="3918" y="842"/>
                  </a:cubicBezTo>
                  <a:cubicBezTo>
                    <a:pt x="3931" y="841"/>
                    <a:pt x="3944" y="841"/>
                    <a:pt x="3958" y="841"/>
                  </a:cubicBezTo>
                  <a:cubicBezTo>
                    <a:pt x="4007" y="841"/>
                    <a:pt x="4057" y="847"/>
                    <a:pt x="4107" y="847"/>
                  </a:cubicBezTo>
                  <a:cubicBezTo>
                    <a:pt x="4178" y="847"/>
                    <a:pt x="4248" y="834"/>
                    <a:pt x="4311" y="771"/>
                  </a:cubicBezTo>
                  <a:lnTo>
                    <a:pt x="4334" y="771"/>
                  </a:lnTo>
                  <a:cubicBezTo>
                    <a:pt x="4418" y="700"/>
                    <a:pt x="4537" y="711"/>
                    <a:pt x="4644" y="652"/>
                  </a:cubicBezTo>
                  <a:cubicBezTo>
                    <a:pt x="4692" y="652"/>
                    <a:pt x="4727" y="640"/>
                    <a:pt x="4763" y="592"/>
                  </a:cubicBezTo>
                  <a:cubicBezTo>
                    <a:pt x="4823" y="569"/>
                    <a:pt x="4870" y="533"/>
                    <a:pt x="4906" y="485"/>
                  </a:cubicBezTo>
                  <a:cubicBezTo>
                    <a:pt x="4933" y="107"/>
                    <a:pt x="4847" y="0"/>
                    <a:pt x="471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32" name="Google Shape;5632;p32"/>
            <p:cNvSpPr/>
            <p:nvPr/>
          </p:nvSpPr>
          <p:spPr>
            <a:xfrm>
              <a:off x="5877200" y="1612800"/>
              <a:ext cx="72375" cy="28250"/>
            </a:xfrm>
            <a:custGeom>
              <a:avLst/>
              <a:gdLst/>
              <a:ahLst/>
              <a:cxnLst/>
              <a:rect l="l" t="t" r="r" b="b"/>
              <a:pathLst>
                <a:path w="2895" h="1130" extrusionOk="0">
                  <a:moveTo>
                    <a:pt x="1828" y="1"/>
                  </a:moveTo>
                  <a:cubicBezTo>
                    <a:pt x="1271" y="1"/>
                    <a:pt x="716" y="70"/>
                    <a:pt x="156" y="85"/>
                  </a:cubicBezTo>
                  <a:cubicBezTo>
                    <a:pt x="1" y="371"/>
                    <a:pt x="251" y="585"/>
                    <a:pt x="299" y="835"/>
                  </a:cubicBezTo>
                  <a:cubicBezTo>
                    <a:pt x="334" y="895"/>
                    <a:pt x="370" y="954"/>
                    <a:pt x="418" y="990"/>
                  </a:cubicBezTo>
                  <a:cubicBezTo>
                    <a:pt x="703" y="1103"/>
                    <a:pt x="989" y="1130"/>
                    <a:pt x="1276" y="1130"/>
                  </a:cubicBezTo>
                  <a:cubicBezTo>
                    <a:pt x="1535" y="1130"/>
                    <a:pt x="1795" y="1108"/>
                    <a:pt x="2057" y="1108"/>
                  </a:cubicBezTo>
                  <a:cubicBezTo>
                    <a:pt x="2086" y="1108"/>
                    <a:pt x="2115" y="1108"/>
                    <a:pt x="2144" y="1109"/>
                  </a:cubicBezTo>
                  <a:cubicBezTo>
                    <a:pt x="2192" y="942"/>
                    <a:pt x="2025" y="883"/>
                    <a:pt x="1942" y="787"/>
                  </a:cubicBezTo>
                  <a:cubicBezTo>
                    <a:pt x="1704" y="514"/>
                    <a:pt x="1834" y="418"/>
                    <a:pt x="2096" y="371"/>
                  </a:cubicBezTo>
                  <a:cubicBezTo>
                    <a:pt x="2132" y="363"/>
                    <a:pt x="2168" y="360"/>
                    <a:pt x="2205" y="360"/>
                  </a:cubicBezTo>
                  <a:cubicBezTo>
                    <a:pt x="2320" y="360"/>
                    <a:pt x="2440" y="389"/>
                    <a:pt x="2553" y="389"/>
                  </a:cubicBezTo>
                  <a:cubicBezTo>
                    <a:pt x="2681" y="389"/>
                    <a:pt x="2801" y="352"/>
                    <a:pt x="2894" y="192"/>
                  </a:cubicBezTo>
                  <a:cubicBezTo>
                    <a:pt x="2870" y="168"/>
                    <a:pt x="2870" y="133"/>
                    <a:pt x="2858" y="109"/>
                  </a:cubicBezTo>
                  <a:cubicBezTo>
                    <a:pt x="2514" y="27"/>
                    <a:pt x="2170" y="1"/>
                    <a:pt x="182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33" name="Google Shape;5633;p32"/>
            <p:cNvSpPr/>
            <p:nvPr/>
          </p:nvSpPr>
          <p:spPr>
            <a:xfrm>
              <a:off x="6014125" y="1612450"/>
              <a:ext cx="59850" cy="29250"/>
            </a:xfrm>
            <a:custGeom>
              <a:avLst/>
              <a:gdLst/>
              <a:ahLst/>
              <a:cxnLst/>
              <a:rect l="l" t="t" r="r" b="b"/>
              <a:pathLst>
                <a:path w="2394" h="1170" extrusionOk="0">
                  <a:moveTo>
                    <a:pt x="1895" y="0"/>
                  </a:moveTo>
                  <a:cubicBezTo>
                    <a:pt x="1749" y="0"/>
                    <a:pt x="1597" y="38"/>
                    <a:pt x="1449" y="38"/>
                  </a:cubicBezTo>
                  <a:cubicBezTo>
                    <a:pt x="1378" y="38"/>
                    <a:pt x="1308" y="29"/>
                    <a:pt x="1239" y="4"/>
                  </a:cubicBezTo>
                  <a:cubicBezTo>
                    <a:pt x="1180" y="39"/>
                    <a:pt x="1120" y="99"/>
                    <a:pt x="1060" y="123"/>
                  </a:cubicBezTo>
                  <a:cubicBezTo>
                    <a:pt x="1011" y="137"/>
                    <a:pt x="957" y="142"/>
                    <a:pt x="902" y="142"/>
                  </a:cubicBezTo>
                  <a:cubicBezTo>
                    <a:pt x="770" y="142"/>
                    <a:pt x="627" y="113"/>
                    <a:pt x="498" y="113"/>
                  </a:cubicBezTo>
                  <a:cubicBezTo>
                    <a:pt x="371" y="113"/>
                    <a:pt x="257" y="142"/>
                    <a:pt x="179" y="254"/>
                  </a:cubicBezTo>
                  <a:cubicBezTo>
                    <a:pt x="1" y="492"/>
                    <a:pt x="334" y="837"/>
                    <a:pt x="239" y="1147"/>
                  </a:cubicBezTo>
                  <a:cubicBezTo>
                    <a:pt x="272" y="1159"/>
                    <a:pt x="301" y="1164"/>
                    <a:pt x="326" y="1164"/>
                  </a:cubicBezTo>
                  <a:cubicBezTo>
                    <a:pt x="427" y="1164"/>
                    <a:pt x="467" y="1078"/>
                    <a:pt x="477" y="992"/>
                  </a:cubicBezTo>
                  <a:cubicBezTo>
                    <a:pt x="548" y="897"/>
                    <a:pt x="525" y="754"/>
                    <a:pt x="608" y="670"/>
                  </a:cubicBezTo>
                  <a:cubicBezTo>
                    <a:pt x="665" y="622"/>
                    <a:pt x="727" y="568"/>
                    <a:pt x="805" y="568"/>
                  </a:cubicBezTo>
                  <a:cubicBezTo>
                    <a:pt x="842" y="568"/>
                    <a:pt x="883" y="580"/>
                    <a:pt x="929" y="611"/>
                  </a:cubicBezTo>
                  <a:cubicBezTo>
                    <a:pt x="907" y="609"/>
                    <a:pt x="885" y="608"/>
                    <a:pt x="865" y="608"/>
                  </a:cubicBezTo>
                  <a:cubicBezTo>
                    <a:pt x="745" y="608"/>
                    <a:pt x="664" y="642"/>
                    <a:pt x="644" y="754"/>
                  </a:cubicBezTo>
                  <a:cubicBezTo>
                    <a:pt x="632" y="897"/>
                    <a:pt x="715" y="980"/>
                    <a:pt x="834" y="1028"/>
                  </a:cubicBezTo>
                  <a:cubicBezTo>
                    <a:pt x="890" y="1048"/>
                    <a:pt x="947" y="1054"/>
                    <a:pt x="1005" y="1054"/>
                  </a:cubicBezTo>
                  <a:cubicBezTo>
                    <a:pt x="1089" y="1054"/>
                    <a:pt x="1174" y="1041"/>
                    <a:pt x="1258" y="1041"/>
                  </a:cubicBezTo>
                  <a:cubicBezTo>
                    <a:pt x="1350" y="1041"/>
                    <a:pt x="1440" y="1057"/>
                    <a:pt x="1525" y="1123"/>
                  </a:cubicBezTo>
                  <a:cubicBezTo>
                    <a:pt x="1587" y="1146"/>
                    <a:pt x="1650" y="1170"/>
                    <a:pt x="1715" y="1170"/>
                  </a:cubicBezTo>
                  <a:cubicBezTo>
                    <a:pt x="1750" y="1170"/>
                    <a:pt x="1785" y="1163"/>
                    <a:pt x="1822" y="1147"/>
                  </a:cubicBezTo>
                  <a:cubicBezTo>
                    <a:pt x="2120" y="968"/>
                    <a:pt x="2394" y="766"/>
                    <a:pt x="2358" y="349"/>
                  </a:cubicBezTo>
                  <a:cubicBezTo>
                    <a:pt x="2334" y="254"/>
                    <a:pt x="2311" y="158"/>
                    <a:pt x="2215" y="99"/>
                  </a:cubicBezTo>
                  <a:cubicBezTo>
                    <a:pt x="2114" y="22"/>
                    <a:pt x="2006" y="0"/>
                    <a:pt x="189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34" name="Google Shape;5634;p32"/>
            <p:cNvSpPr/>
            <p:nvPr/>
          </p:nvSpPr>
          <p:spPr>
            <a:xfrm>
              <a:off x="5771250" y="1608650"/>
              <a:ext cx="104200" cy="30725"/>
            </a:xfrm>
            <a:custGeom>
              <a:avLst/>
              <a:gdLst/>
              <a:ahLst/>
              <a:cxnLst/>
              <a:rect l="l" t="t" r="r" b="b"/>
              <a:pathLst>
                <a:path w="4168" h="1229" extrusionOk="0">
                  <a:moveTo>
                    <a:pt x="2847" y="490"/>
                  </a:moveTo>
                  <a:cubicBezTo>
                    <a:pt x="2862" y="497"/>
                    <a:pt x="2878" y="505"/>
                    <a:pt x="2894" y="513"/>
                  </a:cubicBezTo>
                  <a:cubicBezTo>
                    <a:pt x="2870" y="549"/>
                    <a:pt x="2989" y="608"/>
                    <a:pt x="2882" y="656"/>
                  </a:cubicBezTo>
                  <a:cubicBezTo>
                    <a:pt x="2905" y="608"/>
                    <a:pt x="2882" y="572"/>
                    <a:pt x="2870" y="525"/>
                  </a:cubicBezTo>
                  <a:cubicBezTo>
                    <a:pt x="2862" y="513"/>
                    <a:pt x="2855" y="501"/>
                    <a:pt x="2847" y="490"/>
                  </a:cubicBezTo>
                  <a:close/>
                  <a:moveTo>
                    <a:pt x="72" y="1"/>
                  </a:moveTo>
                  <a:cubicBezTo>
                    <a:pt x="24" y="37"/>
                    <a:pt x="0" y="72"/>
                    <a:pt x="48" y="168"/>
                  </a:cubicBezTo>
                  <a:cubicBezTo>
                    <a:pt x="60" y="239"/>
                    <a:pt x="96" y="299"/>
                    <a:pt x="155" y="358"/>
                  </a:cubicBezTo>
                  <a:cubicBezTo>
                    <a:pt x="215" y="418"/>
                    <a:pt x="179" y="489"/>
                    <a:pt x="179" y="572"/>
                  </a:cubicBezTo>
                  <a:cubicBezTo>
                    <a:pt x="179" y="584"/>
                    <a:pt x="191" y="608"/>
                    <a:pt x="191" y="644"/>
                  </a:cubicBezTo>
                  <a:cubicBezTo>
                    <a:pt x="215" y="656"/>
                    <a:pt x="238" y="691"/>
                    <a:pt x="250" y="703"/>
                  </a:cubicBezTo>
                  <a:cubicBezTo>
                    <a:pt x="319" y="758"/>
                    <a:pt x="382" y="783"/>
                    <a:pt x="441" y="783"/>
                  </a:cubicBezTo>
                  <a:cubicBezTo>
                    <a:pt x="535" y="783"/>
                    <a:pt x="617" y="718"/>
                    <a:pt x="691" y="608"/>
                  </a:cubicBezTo>
                  <a:cubicBezTo>
                    <a:pt x="727" y="537"/>
                    <a:pt x="738" y="453"/>
                    <a:pt x="810" y="406"/>
                  </a:cubicBezTo>
                  <a:cubicBezTo>
                    <a:pt x="989" y="379"/>
                    <a:pt x="1180" y="366"/>
                    <a:pt x="1371" y="366"/>
                  </a:cubicBezTo>
                  <a:cubicBezTo>
                    <a:pt x="1434" y="366"/>
                    <a:pt x="1498" y="367"/>
                    <a:pt x="1560" y="370"/>
                  </a:cubicBezTo>
                  <a:cubicBezTo>
                    <a:pt x="1692" y="451"/>
                    <a:pt x="1828" y="474"/>
                    <a:pt x="1966" y="474"/>
                  </a:cubicBezTo>
                  <a:cubicBezTo>
                    <a:pt x="2153" y="474"/>
                    <a:pt x="2342" y="431"/>
                    <a:pt x="2528" y="431"/>
                  </a:cubicBezTo>
                  <a:cubicBezTo>
                    <a:pt x="2560" y="431"/>
                    <a:pt x="2591" y="433"/>
                    <a:pt x="2623" y="436"/>
                  </a:cubicBezTo>
                  <a:lnTo>
                    <a:pt x="2623" y="436"/>
                  </a:lnTo>
                  <a:cubicBezTo>
                    <a:pt x="2279" y="545"/>
                    <a:pt x="2144" y="723"/>
                    <a:pt x="2524" y="1049"/>
                  </a:cubicBezTo>
                  <a:cubicBezTo>
                    <a:pt x="2819" y="1186"/>
                    <a:pt x="3121" y="1228"/>
                    <a:pt x="3427" y="1228"/>
                  </a:cubicBezTo>
                  <a:cubicBezTo>
                    <a:pt x="3653" y="1228"/>
                    <a:pt x="3880" y="1205"/>
                    <a:pt x="4108" y="1180"/>
                  </a:cubicBezTo>
                  <a:cubicBezTo>
                    <a:pt x="4167" y="1025"/>
                    <a:pt x="4048" y="965"/>
                    <a:pt x="3953" y="906"/>
                  </a:cubicBezTo>
                  <a:cubicBezTo>
                    <a:pt x="3846" y="870"/>
                    <a:pt x="3786" y="811"/>
                    <a:pt x="3775" y="691"/>
                  </a:cubicBezTo>
                  <a:cubicBezTo>
                    <a:pt x="3763" y="611"/>
                    <a:pt x="3763" y="541"/>
                    <a:pt x="3730" y="483"/>
                  </a:cubicBezTo>
                  <a:lnTo>
                    <a:pt x="3730" y="483"/>
                  </a:lnTo>
                  <a:cubicBezTo>
                    <a:pt x="3733" y="457"/>
                    <a:pt x="3733" y="418"/>
                    <a:pt x="3714" y="418"/>
                  </a:cubicBezTo>
                  <a:cubicBezTo>
                    <a:pt x="3708" y="418"/>
                    <a:pt x="3701" y="422"/>
                    <a:pt x="3691" y="430"/>
                  </a:cubicBezTo>
                  <a:cubicBezTo>
                    <a:pt x="3674" y="444"/>
                    <a:pt x="3662" y="449"/>
                    <a:pt x="3654" y="449"/>
                  </a:cubicBezTo>
                  <a:cubicBezTo>
                    <a:pt x="3630" y="449"/>
                    <a:pt x="3652" y="394"/>
                    <a:pt x="3715" y="394"/>
                  </a:cubicBezTo>
                  <a:cubicBezTo>
                    <a:pt x="3834" y="394"/>
                    <a:pt x="3929" y="358"/>
                    <a:pt x="3989" y="275"/>
                  </a:cubicBezTo>
                  <a:cubicBezTo>
                    <a:pt x="3917" y="239"/>
                    <a:pt x="3822" y="191"/>
                    <a:pt x="3727" y="180"/>
                  </a:cubicBezTo>
                  <a:cubicBezTo>
                    <a:pt x="2513" y="49"/>
                    <a:pt x="1298" y="13"/>
                    <a:pt x="7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35" name="Google Shape;5635;p32"/>
            <p:cNvSpPr/>
            <p:nvPr/>
          </p:nvSpPr>
          <p:spPr>
            <a:xfrm>
              <a:off x="6059975" y="1620375"/>
              <a:ext cx="116400" cy="25225"/>
            </a:xfrm>
            <a:custGeom>
              <a:avLst/>
              <a:gdLst/>
              <a:ahLst/>
              <a:cxnLst/>
              <a:rect l="l" t="t" r="r" b="b"/>
              <a:pathLst>
                <a:path w="4656" h="1009" extrusionOk="0">
                  <a:moveTo>
                    <a:pt x="688" y="0"/>
                  </a:moveTo>
                  <a:cubicBezTo>
                    <a:pt x="615" y="0"/>
                    <a:pt x="527" y="43"/>
                    <a:pt x="429" y="115"/>
                  </a:cubicBezTo>
                  <a:cubicBezTo>
                    <a:pt x="322" y="342"/>
                    <a:pt x="369" y="663"/>
                    <a:pt x="12" y="711"/>
                  </a:cubicBezTo>
                  <a:cubicBezTo>
                    <a:pt x="0" y="711"/>
                    <a:pt x="0" y="794"/>
                    <a:pt x="0" y="842"/>
                  </a:cubicBezTo>
                  <a:cubicBezTo>
                    <a:pt x="536" y="877"/>
                    <a:pt x="1060" y="913"/>
                    <a:pt x="1584" y="949"/>
                  </a:cubicBezTo>
                  <a:cubicBezTo>
                    <a:pt x="2596" y="973"/>
                    <a:pt x="3596" y="996"/>
                    <a:pt x="4608" y="1008"/>
                  </a:cubicBezTo>
                  <a:cubicBezTo>
                    <a:pt x="4656" y="937"/>
                    <a:pt x="4656" y="877"/>
                    <a:pt x="4608" y="794"/>
                  </a:cubicBezTo>
                  <a:cubicBezTo>
                    <a:pt x="4441" y="663"/>
                    <a:pt x="4263" y="663"/>
                    <a:pt x="4072" y="651"/>
                  </a:cubicBezTo>
                  <a:lnTo>
                    <a:pt x="3763" y="651"/>
                  </a:lnTo>
                  <a:cubicBezTo>
                    <a:pt x="3709" y="653"/>
                    <a:pt x="3655" y="654"/>
                    <a:pt x="3601" y="654"/>
                  </a:cubicBezTo>
                  <a:cubicBezTo>
                    <a:pt x="3330" y="654"/>
                    <a:pt x="3054" y="629"/>
                    <a:pt x="2786" y="580"/>
                  </a:cubicBezTo>
                  <a:cubicBezTo>
                    <a:pt x="2703" y="580"/>
                    <a:pt x="2644" y="580"/>
                    <a:pt x="2584" y="592"/>
                  </a:cubicBezTo>
                  <a:cubicBezTo>
                    <a:pt x="2501" y="603"/>
                    <a:pt x="2405" y="615"/>
                    <a:pt x="2322" y="615"/>
                  </a:cubicBezTo>
                  <a:cubicBezTo>
                    <a:pt x="2227" y="603"/>
                    <a:pt x="2155" y="592"/>
                    <a:pt x="2072" y="556"/>
                  </a:cubicBezTo>
                  <a:cubicBezTo>
                    <a:pt x="1798" y="508"/>
                    <a:pt x="1810" y="151"/>
                    <a:pt x="1572" y="68"/>
                  </a:cubicBezTo>
                  <a:cubicBezTo>
                    <a:pt x="1560" y="66"/>
                    <a:pt x="1548" y="65"/>
                    <a:pt x="1536" y="65"/>
                  </a:cubicBezTo>
                  <a:cubicBezTo>
                    <a:pt x="1293" y="65"/>
                    <a:pt x="1263" y="463"/>
                    <a:pt x="1023" y="463"/>
                  </a:cubicBezTo>
                  <a:cubicBezTo>
                    <a:pt x="982" y="463"/>
                    <a:pt x="936" y="451"/>
                    <a:pt x="881" y="425"/>
                  </a:cubicBezTo>
                  <a:cubicBezTo>
                    <a:pt x="858" y="365"/>
                    <a:pt x="881" y="318"/>
                    <a:pt x="881" y="258"/>
                  </a:cubicBezTo>
                  <a:cubicBezTo>
                    <a:pt x="854" y="75"/>
                    <a:pt x="785" y="0"/>
                    <a:pt x="68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36" name="Google Shape;5636;p32"/>
            <p:cNvSpPr/>
            <p:nvPr/>
          </p:nvSpPr>
          <p:spPr>
            <a:xfrm>
              <a:off x="5783750" y="1701600"/>
              <a:ext cx="67600" cy="21000"/>
            </a:xfrm>
            <a:custGeom>
              <a:avLst/>
              <a:gdLst/>
              <a:ahLst/>
              <a:cxnLst/>
              <a:rect l="l" t="t" r="r" b="b"/>
              <a:pathLst>
                <a:path w="2704" h="840" extrusionOk="0">
                  <a:moveTo>
                    <a:pt x="653" y="1"/>
                  </a:moveTo>
                  <a:cubicBezTo>
                    <a:pt x="488" y="1"/>
                    <a:pt x="322" y="7"/>
                    <a:pt x="155" y="21"/>
                  </a:cubicBezTo>
                  <a:cubicBezTo>
                    <a:pt x="96" y="212"/>
                    <a:pt x="48" y="391"/>
                    <a:pt x="0" y="569"/>
                  </a:cubicBezTo>
                  <a:cubicBezTo>
                    <a:pt x="358" y="778"/>
                    <a:pt x="725" y="840"/>
                    <a:pt x="1098" y="840"/>
                  </a:cubicBezTo>
                  <a:cubicBezTo>
                    <a:pt x="1533" y="840"/>
                    <a:pt x="1975" y="756"/>
                    <a:pt x="2417" y="724"/>
                  </a:cubicBezTo>
                  <a:cubicBezTo>
                    <a:pt x="2703" y="581"/>
                    <a:pt x="2679" y="426"/>
                    <a:pt x="2382" y="391"/>
                  </a:cubicBezTo>
                  <a:cubicBezTo>
                    <a:pt x="2024" y="343"/>
                    <a:pt x="1691" y="367"/>
                    <a:pt x="1310" y="272"/>
                  </a:cubicBezTo>
                  <a:lnTo>
                    <a:pt x="1310" y="272"/>
                  </a:lnTo>
                  <a:cubicBezTo>
                    <a:pt x="1720" y="327"/>
                    <a:pt x="1958" y="358"/>
                    <a:pt x="2119" y="358"/>
                  </a:cubicBezTo>
                  <a:cubicBezTo>
                    <a:pt x="2341" y="358"/>
                    <a:pt x="2416" y="298"/>
                    <a:pt x="2596" y="152"/>
                  </a:cubicBezTo>
                  <a:cubicBezTo>
                    <a:pt x="1941" y="96"/>
                    <a:pt x="1302" y="1"/>
                    <a:pt x="65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37" name="Google Shape;5637;p32"/>
            <p:cNvSpPr/>
            <p:nvPr/>
          </p:nvSpPr>
          <p:spPr>
            <a:xfrm>
              <a:off x="5655750" y="1608475"/>
              <a:ext cx="56000" cy="19700"/>
            </a:xfrm>
            <a:custGeom>
              <a:avLst/>
              <a:gdLst/>
              <a:ahLst/>
              <a:cxnLst/>
              <a:rect l="l" t="t" r="r" b="b"/>
              <a:pathLst>
                <a:path w="2240" h="788" extrusionOk="0">
                  <a:moveTo>
                    <a:pt x="781" y="1"/>
                  </a:moveTo>
                  <a:cubicBezTo>
                    <a:pt x="555" y="1"/>
                    <a:pt x="326" y="15"/>
                    <a:pt x="96" y="20"/>
                  </a:cubicBezTo>
                  <a:cubicBezTo>
                    <a:pt x="1" y="246"/>
                    <a:pt x="96" y="413"/>
                    <a:pt x="239" y="544"/>
                  </a:cubicBezTo>
                  <a:cubicBezTo>
                    <a:pt x="567" y="595"/>
                    <a:pt x="877" y="734"/>
                    <a:pt x="1207" y="734"/>
                  </a:cubicBezTo>
                  <a:cubicBezTo>
                    <a:pt x="1261" y="734"/>
                    <a:pt x="1315" y="731"/>
                    <a:pt x="1370" y="722"/>
                  </a:cubicBezTo>
                  <a:cubicBezTo>
                    <a:pt x="1471" y="776"/>
                    <a:pt x="1575" y="788"/>
                    <a:pt x="1681" y="788"/>
                  </a:cubicBezTo>
                  <a:cubicBezTo>
                    <a:pt x="1765" y="788"/>
                    <a:pt x="1851" y="780"/>
                    <a:pt x="1937" y="780"/>
                  </a:cubicBezTo>
                  <a:cubicBezTo>
                    <a:pt x="1958" y="780"/>
                    <a:pt x="1979" y="781"/>
                    <a:pt x="2001" y="782"/>
                  </a:cubicBezTo>
                  <a:cubicBezTo>
                    <a:pt x="2239" y="675"/>
                    <a:pt x="2132" y="556"/>
                    <a:pt x="2001" y="484"/>
                  </a:cubicBezTo>
                  <a:cubicBezTo>
                    <a:pt x="1834" y="413"/>
                    <a:pt x="1727" y="294"/>
                    <a:pt x="1668" y="127"/>
                  </a:cubicBezTo>
                  <a:cubicBezTo>
                    <a:pt x="1376" y="25"/>
                    <a:pt x="1080" y="1"/>
                    <a:pt x="78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38" name="Google Shape;5638;p32"/>
            <p:cNvSpPr/>
            <p:nvPr/>
          </p:nvSpPr>
          <p:spPr>
            <a:xfrm>
              <a:off x="5770350" y="1612425"/>
              <a:ext cx="45575" cy="21100"/>
            </a:xfrm>
            <a:custGeom>
              <a:avLst/>
              <a:gdLst/>
              <a:ahLst/>
              <a:cxnLst/>
              <a:rect l="l" t="t" r="r" b="b"/>
              <a:pathLst>
                <a:path w="1823" h="844" extrusionOk="0">
                  <a:moveTo>
                    <a:pt x="962" y="1"/>
                  </a:moveTo>
                  <a:cubicBezTo>
                    <a:pt x="809" y="1"/>
                    <a:pt x="661" y="24"/>
                    <a:pt x="524" y="124"/>
                  </a:cubicBezTo>
                  <a:cubicBezTo>
                    <a:pt x="572" y="159"/>
                    <a:pt x="620" y="219"/>
                    <a:pt x="655" y="267"/>
                  </a:cubicBezTo>
                  <a:cubicBezTo>
                    <a:pt x="610" y="418"/>
                    <a:pt x="536" y="488"/>
                    <a:pt x="436" y="488"/>
                  </a:cubicBezTo>
                  <a:cubicBezTo>
                    <a:pt x="378" y="488"/>
                    <a:pt x="312" y="465"/>
                    <a:pt x="239" y="421"/>
                  </a:cubicBezTo>
                  <a:cubicBezTo>
                    <a:pt x="211" y="385"/>
                    <a:pt x="170" y="370"/>
                    <a:pt x="126" y="370"/>
                  </a:cubicBezTo>
                  <a:cubicBezTo>
                    <a:pt x="112" y="370"/>
                    <a:pt x="98" y="371"/>
                    <a:pt x="84" y="374"/>
                  </a:cubicBezTo>
                  <a:cubicBezTo>
                    <a:pt x="24" y="445"/>
                    <a:pt x="1" y="540"/>
                    <a:pt x="36" y="636"/>
                  </a:cubicBezTo>
                  <a:cubicBezTo>
                    <a:pt x="84" y="731"/>
                    <a:pt x="167" y="755"/>
                    <a:pt x="239" y="814"/>
                  </a:cubicBezTo>
                  <a:cubicBezTo>
                    <a:pt x="570" y="822"/>
                    <a:pt x="906" y="844"/>
                    <a:pt x="1240" y="844"/>
                  </a:cubicBezTo>
                  <a:cubicBezTo>
                    <a:pt x="1435" y="844"/>
                    <a:pt x="1629" y="836"/>
                    <a:pt x="1822" y="814"/>
                  </a:cubicBezTo>
                  <a:cubicBezTo>
                    <a:pt x="1632" y="576"/>
                    <a:pt x="1810" y="219"/>
                    <a:pt x="1548" y="5"/>
                  </a:cubicBezTo>
                  <a:cubicBezTo>
                    <a:pt x="1489" y="15"/>
                    <a:pt x="1429" y="19"/>
                    <a:pt x="1368" y="19"/>
                  </a:cubicBezTo>
                  <a:cubicBezTo>
                    <a:pt x="1233" y="19"/>
                    <a:pt x="1096" y="1"/>
                    <a:pt x="96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39" name="Google Shape;5639;p32"/>
            <p:cNvSpPr/>
            <p:nvPr/>
          </p:nvSpPr>
          <p:spPr>
            <a:xfrm>
              <a:off x="5410475" y="1700900"/>
              <a:ext cx="68200" cy="19100"/>
            </a:xfrm>
            <a:custGeom>
              <a:avLst/>
              <a:gdLst/>
              <a:ahLst/>
              <a:cxnLst/>
              <a:rect l="l" t="t" r="r" b="b"/>
              <a:pathLst>
                <a:path w="2728" h="764" extrusionOk="0">
                  <a:moveTo>
                    <a:pt x="1906" y="0"/>
                  </a:moveTo>
                  <a:cubicBezTo>
                    <a:pt x="1840" y="0"/>
                    <a:pt x="1774" y="4"/>
                    <a:pt x="1704" y="14"/>
                  </a:cubicBezTo>
                  <a:cubicBezTo>
                    <a:pt x="1686" y="9"/>
                    <a:pt x="1672" y="7"/>
                    <a:pt x="1658" y="7"/>
                  </a:cubicBezTo>
                  <a:cubicBezTo>
                    <a:pt x="1635" y="7"/>
                    <a:pt x="1615" y="15"/>
                    <a:pt x="1584" y="38"/>
                  </a:cubicBezTo>
                  <a:cubicBezTo>
                    <a:pt x="1440" y="165"/>
                    <a:pt x="1278" y="191"/>
                    <a:pt x="1112" y="191"/>
                  </a:cubicBezTo>
                  <a:cubicBezTo>
                    <a:pt x="997" y="191"/>
                    <a:pt x="879" y="178"/>
                    <a:pt x="764" y="178"/>
                  </a:cubicBezTo>
                  <a:cubicBezTo>
                    <a:pt x="703" y="178"/>
                    <a:pt x="643" y="182"/>
                    <a:pt x="584" y="192"/>
                  </a:cubicBezTo>
                  <a:cubicBezTo>
                    <a:pt x="584" y="216"/>
                    <a:pt x="572" y="216"/>
                    <a:pt x="549" y="228"/>
                  </a:cubicBezTo>
                  <a:cubicBezTo>
                    <a:pt x="540" y="231"/>
                    <a:pt x="530" y="233"/>
                    <a:pt x="520" y="233"/>
                  </a:cubicBezTo>
                  <a:cubicBezTo>
                    <a:pt x="491" y="233"/>
                    <a:pt x="459" y="219"/>
                    <a:pt x="441" y="192"/>
                  </a:cubicBezTo>
                  <a:cubicBezTo>
                    <a:pt x="406" y="133"/>
                    <a:pt x="346" y="97"/>
                    <a:pt x="299" y="49"/>
                  </a:cubicBezTo>
                  <a:cubicBezTo>
                    <a:pt x="279" y="40"/>
                    <a:pt x="259" y="35"/>
                    <a:pt x="240" y="35"/>
                  </a:cubicBezTo>
                  <a:cubicBezTo>
                    <a:pt x="190" y="35"/>
                    <a:pt x="143" y="66"/>
                    <a:pt x="108" y="109"/>
                  </a:cubicBezTo>
                  <a:cubicBezTo>
                    <a:pt x="1" y="288"/>
                    <a:pt x="1" y="454"/>
                    <a:pt x="120" y="633"/>
                  </a:cubicBezTo>
                  <a:cubicBezTo>
                    <a:pt x="239" y="728"/>
                    <a:pt x="382" y="764"/>
                    <a:pt x="525" y="764"/>
                  </a:cubicBezTo>
                  <a:cubicBezTo>
                    <a:pt x="596" y="764"/>
                    <a:pt x="668" y="764"/>
                    <a:pt x="739" y="752"/>
                  </a:cubicBezTo>
                  <a:cubicBezTo>
                    <a:pt x="1217" y="699"/>
                    <a:pt x="1694" y="580"/>
                    <a:pt x="2180" y="580"/>
                  </a:cubicBezTo>
                  <a:cubicBezTo>
                    <a:pt x="2239" y="580"/>
                    <a:pt x="2299" y="581"/>
                    <a:pt x="2358" y="585"/>
                  </a:cubicBezTo>
                  <a:cubicBezTo>
                    <a:pt x="2382" y="597"/>
                    <a:pt x="2418" y="597"/>
                    <a:pt x="2454" y="609"/>
                  </a:cubicBezTo>
                  <a:cubicBezTo>
                    <a:pt x="2727" y="419"/>
                    <a:pt x="2727" y="216"/>
                    <a:pt x="2454" y="14"/>
                  </a:cubicBezTo>
                  <a:cubicBezTo>
                    <a:pt x="2406" y="73"/>
                    <a:pt x="2361" y="103"/>
                    <a:pt x="2317" y="103"/>
                  </a:cubicBezTo>
                  <a:cubicBezTo>
                    <a:pt x="2272" y="103"/>
                    <a:pt x="2227" y="73"/>
                    <a:pt x="2180" y="14"/>
                  </a:cubicBezTo>
                  <a:cubicBezTo>
                    <a:pt x="2084" y="7"/>
                    <a:pt x="1995" y="0"/>
                    <a:pt x="190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40" name="Google Shape;5640;p32"/>
            <p:cNvSpPr/>
            <p:nvPr/>
          </p:nvSpPr>
          <p:spPr>
            <a:xfrm>
              <a:off x="5803700" y="1613125"/>
              <a:ext cx="41675" cy="22150"/>
            </a:xfrm>
            <a:custGeom>
              <a:avLst/>
              <a:gdLst/>
              <a:ahLst/>
              <a:cxnLst/>
              <a:rect l="l" t="t" r="r" b="b"/>
              <a:pathLst>
                <a:path w="1667" h="886" extrusionOk="0">
                  <a:moveTo>
                    <a:pt x="214" y="1"/>
                  </a:moveTo>
                  <a:cubicBezTo>
                    <a:pt x="322" y="251"/>
                    <a:pt x="119" y="429"/>
                    <a:pt x="0" y="632"/>
                  </a:cubicBezTo>
                  <a:cubicBezTo>
                    <a:pt x="191" y="727"/>
                    <a:pt x="381" y="643"/>
                    <a:pt x="488" y="822"/>
                  </a:cubicBezTo>
                  <a:cubicBezTo>
                    <a:pt x="623" y="856"/>
                    <a:pt x="759" y="886"/>
                    <a:pt x="894" y="886"/>
                  </a:cubicBezTo>
                  <a:cubicBezTo>
                    <a:pt x="997" y="886"/>
                    <a:pt x="1100" y="868"/>
                    <a:pt x="1203" y="822"/>
                  </a:cubicBezTo>
                  <a:cubicBezTo>
                    <a:pt x="1048" y="393"/>
                    <a:pt x="1048" y="393"/>
                    <a:pt x="1488" y="239"/>
                  </a:cubicBezTo>
                  <a:cubicBezTo>
                    <a:pt x="1488" y="251"/>
                    <a:pt x="1500" y="274"/>
                    <a:pt x="1524" y="286"/>
                  </a:cubicBezTo>
                  <a:cubicBezTo>
                    <a:pt x="1535" y="289"/>
                    <a:pt x="1546" y="291"/>
                    <a:pt x="1556" y="291"/>
                  </a:cubicBezTo>
                  <a:cubicBezTo>
                    <a:pt x="1588" y="291"/>
                    <a:pt x="1613" y="275"/>
                    <a:pt x="1631" y="239"/>
                  </a:cubicBezTo>
                  <a:cubicBezTo>
                    <a:pt x="1643" y="227"/>
                    <a:pt x="1667" y="191"/>
                    <a:pt x="1667" y="179"/>
                  </a:cubicBezTo>
                  <a:cubicBezTo>
                    <a:pt x="1667" y="167"/>
                    <a:pt x="1643" y="131"/>
                    <a:pt x="1631" y="131"/>
                  </a:cubicBezTo>
                  <a:cubicBezTo>
                    <a:pt x="1155" y="108"/>
                    <a:pt x="679" y="131"/>
                    <a:pt x="21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41" name="Google Shape;5641;p32"/>
            <p:cNvSpPr/>
            <p:nvPr/>
          </p:nvSpPr>
          <p:spPr>
            <a:xfrm>
              <a:off x="6020375" y="1623550"/>
              <a:ext cx="32475" cy="18575"/>
            </a:xfrm>
            <a:custGeom>
              <a:avLst/>
              <a:gdLst/>
              <a:ahLst/>
              <a:cxnLst/>
              <a:rect l="l" t="t" r="r" b="b"/>
              <a:pathLst>
                <a:path w="1299" h="743" extrusionOk="0">
                  <a:moveTo>
                    <a:pt x="766" y="0"/>
                  </a:moveTo>
                  <a:cubicBezTo>
                    <a:pt x="647" y="0"/>
                    <a:pt x="519" y="24"/>
                    <a:pt x="406" y="72"/>
                  </a:cubicBezTo>
                  <a:cubicBezTo>
                    <a:pt x="275" y="119"/>
                    <a:pt x="239" y="215"/>
                    <a:pt x="227" y="346"/>
                  </a:cubicBezTo>
                  <a:cubicBezTo>
                    <a:pt x="215" y="488"/>
                    <a:pt x="144" y="607"/>
                    <a:pt x="1" y="703"/>
                  </a:cubicBezTo>
                  <a:cubicBezTo>
                    <a:pt x="158" y="733"/>
                    <a:pt x="315" y="743"/>
                    <a:pt x="470" y="743"/>
                  </a:cubicBezTo>
                  <a:cubicBezTo>
                    <a:pt x="748" y="743"/>
                    <a:pt x="1023" y="710"/>
                    <a:pt x="1299" y="703"/>
                  </a:cubicBezTo>
                  <a:cubicBezTo>
                    <a:pt x="1144" y="381"/>
                    <a:pt x="679" y="715"/>
                    <a:pt x="537" y="346"/>
                  </a:cubicBezTo>
                  <a:cubicBezTo>
                    <a:pt x="594" y="297"/>
                    <a:pt x="645" y="282"/>
                    <a:pt x="692" y="282"/>
                  </a:cubicBezTo>
                  <a:cubicBezTo>
                    <a:pt x="761" y="282"/>
                    <a:pt x="823" y="315"/>
                    <a:pt x="894" y="322"/>
                  </a:cubicBezTo>
                  <a:cubicBezTo>
                    <a:pt x="928" y="329"/>
                    <a:pt x="959" y="332"/>
                    <a:pt x="986" y="332"/>
                  </a:cubicBezTo>
                  <a:cubicBezTo>
                    <a:pt x="1182" y="332"/>
                    <a:pt x="1218" y="166"/>
                    <a:pt x="1072" y="72"/>
                  </a:cubicBezTo>
                  <a:cubicBezTo>
                    <a:pt x="995" y="24"/>
                    <a:pt x="885" y="0"/>
                    <a:pt x="76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42" name="Google Shape;5642;p32"/>
            <p:cNvSpPr/>
            <p:nvPr/>
          </p:nvSpPr>
          <p:spPr>
            <a:xfrm>
              <a:off x="5622125" y="1608375"/>
              <a:ext cx="40500" cy="16800"/>
            </a:xfrm>
            <a:custGeom>
              <a:avLst/>
              <a:gdLst/>
              <a:ahLst/>
              <a:cxnLst/>
              <a:rect l="l" t="t" r="r" b="b"/>
              <a:pathLst>
                <a:path w="1620" h="672" extrusionOk="0">
                  <a:moveTo>
                    <a:pt x="1286" y="0"/>
                  </a:moveTo>
                  <a:cubicBezTo>
                    <a:pt x="1165" y="74"/>
                    <a:pt x="1033" y="91"/>
                    <a:pt x="898" y="91"/>
                  </a:cubicBezTo>
                  <a:cubicBezTo>
                    <a:pt x="792" y="91"/>
                    <a:pt x="685" y="81"/>
                    <a:pt x="578" y="81"/>
                  </a:cubicBezTo>
                  <a:cubicBezTo>
                    <a:pt x="471" y="81"/>
                    <a:pt x="364" y="91"/>
                    <a:pt x="262" y="131"/>
                  </a:cubicBezTo>
                  <a:lnTo>
                    <a:pt x="262" y="119"/>
                  </a:lnTo>
                  <a:cubicBezTo>
                    <a:pt x="191" y="238"/>
                    <a:pt x="0" y="369"/>
                    <a:pt x="131" y="524"/>
                  </a:cubicBezTo>
                  <a:cubicBezTo>
                    <a:pt x="221" y="636"/>
                    <a:pt x="334" y="672"/>
                    <a:pt x="456" y="672"/>
                  </a:cubicBezTo>
                  <a:cubicBezTo>
                    <a:pt x="592" y="672"/>
                    <a:pt x="737" y="627"/>
                    <a:pt x="869" y="595"/>
                  </a:cubicBezTo>
                  <a:cubicBezTo>
                    <a:pt x="956" y="532"/>
                    <a:pt x="1049" y="504"/>
                    <a:pt x="1143" y="504"/>
                  </a:cubicBezTo>
                  <a:cubicBezTo>
                    <a:pt x="1242" y="504"/>
                    <a:pt x="1343" y="535"/>
                    <a:pt x="1441" y="583"/>
                  </a:cubicBezTo>
                  <a:cubicBezTo>
                    <a:pt x="1458" y="588"/>
                    <a:pt x="1474" y="591"/>
                    <a:pt x="1490" y="591"/>
                  </a:cubicBezTo>
                  <a:cubicBezTo>
                    <a:pt x="1516" y="591"/>
                    <a:pt x="1542" y="582"/>
                    <a:pt x="1572" y="560"/>
                  </a:cubicBezTo>
                  <a:cubicBezTo>
                    <a:pt x="1620" y="357"/>
                    <a:pt x="1524" y="191"/>
                    <a:pt x="1441" y="24"/>
                  </a:cubicBezTo>
                  <a:cubicBezTo>
                    <a:pt x="1393" y="24"/>
                    <a:pt x="1346" y="12"/>
                    <a:pt x="128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43" name="Google Shape;5643;p32"/>
            <p:cNvSpPr/>
            <p:nvPr/>
          </p:nvSpPr>
          <p:spPr>
            <a:xfrm>
              <a:off x="5807250" y="1704825"/>
              <a:ext cx="56000" cy="13550"/>
            </a:xfrm>
            <a:custGeom>
              <a:avLst/>
              <a:gdLst/>
              <a:ahLst/>
              <a:cxnLst/>
              <a:rect l="l" t="t" r="r" b="b"/>
              <a:pathLst>
                <a:path w="2240" h="542" extrusionOk="0">
                  <a:moveTo>
                    <a:pt x="1829" y="1"/>
                  </a:moveTo>
                  <a:cubicBezTo>
                    <a:pt x="1771" y="1"/>
                    <a:pt x="1714" y="11"/>
                    <a:pt x="1656" y="35"/>
                  </a:cubicBezTo>
                  <a:cubicBezTo>
                    <a:pt x="1530" y="161"/>
                    <a:pt x="1388" y="204"/>
                    <a:pt x="1244" y="204"/>
                  </a:cubicBezTo>
                  <a:cubicBezTo>
                    <a:pt x="1116" y="204"/>
                    <a:pt x="988" y="170"/>
                    <a:pt x="870" y="131"/>
                  </a:cubicBezTo>
                  <a:cubicBezTo>
                    <a:pt x="770" y="97"/>
                    <a:pt x="675" y="85"/>
                    <a:pt x="584" y="85"/>
                  </a:cubicBezTo>
                  <a:cubicBezTo>
                    <a:pt x="383" y="85"/>
                    <a:pt x="197" y="145"/>
                    <a:pt x="1" y="178"/>
                  </a:cubicBezTo>
                  <a:cubicBezTo>
                    <a:pt x="139" y="302"/>
                    <a:pt x="299" y="319"/>
                    <a:pt x="462" y="319"/>
                  </a:cubicBezTo>
                  <a:cubicBezTo>
                    <a:pt x="525" y="319"/>
                    <a:pt x="589" y="316"/>
                    <a:pt x="651" y="316"/>
                  </a:cubicBezTo>
                  <a:cubicBezTo>
                    <a:pt x="693" y="316"/>
                    <a:pt x="734" y="317"/>
                    <a:pt x="775" y="321"/>
                  </a:cubicBezTo>
                  <a:cubicBezTo>
                    <a:pt x="805" y="325"/>
                    <a:pt x="836" y="326"/>
                    <a:pt x="867" y="326"/>
                  </a:cubicBezTo>
                  <a:cubicBezTo>
                    <a:pt x="986" y="326"/>
                    <a:pt x="1108" y="305"/>
                    <a:pt x="1229" y="305"/>
                  </a:cubicBezTo>
                  <a:cubicBezTo>
                    <a:pt x="1374" y="305"/>
                    <a:pt x="1516" y="336"/>
                    <a:pt x="1644" y="476"/>
                  </a:cubicBezTo>
                  <a:cubicBezTo>
                    <a:pt x="1712" y="527"/>
                    <a:pt x="1785" y="541"/>
                    <a:pt x="1865" y="541"/>
                  </a:cubicBezTo>
                  <a:cubicBezTo>
                    <a:pt x="1897" y="541"/>
                    <a:pt x="1931" y="539"/>
                    <a:pt x="1965" y="535"/>
                  </a:cubicBezTo>
                  <a:cubicBezTo>
                    <a:pt x="2132" y="393"/>
                    <a:pt x="2239" y="262"/>
                    <a:pt x="2085" y="59"/>
                  </a:cubicBezTo>
                  <a:cubicBezTo>
                    <a:pt x="1999" y="24"/>
                    <a:pt x="1914" y="1"/>
                    <a:pt x="182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44" name="Google Shape;5644;p32"/>
            <p:cNvSpPr/>
            <p:nvPr/>
          </p:nvSpPr>
          <p:spPr>
            <a:xfrm>
              <a:off x="5914725" y="1618125"/>
              <a:ext cx="30675" cy="22700"/>
            </a:xfrm>
            <a:custGeom>
              <a:avLst/>
              <a:gdLst/>
              <a:ahLst/>
              <a:cxnLst/>
              <a:rect l="l" t="t" r="r" b="b"/>
              <a:pathLst>
                <a:path w="1227" h="908" extrusionOk="0">
                  <a:moveTo>
                    <a:pt x="308" y="0"/>
                  </a:moveTo>
                  <a:cubicBezTo>
                    <a:pt x="226" y="0"/>
                    <a:pt x="153" y="37"/>
                    <a:pt x="107" y="170"/>
                  </a:cubicBezTo>
                  <a:cubicBezTo>
                    <a:pt x="0" y="455"/>
                    <a:pt x="95" y="682"/>
                    <a:pt x="405" y="765"/>
                  </a:cubicBezTo>
                  <a:cubicBezTo>
                    <a:pt x="512" y="789"/>
                    <a:pt x="584" y="824"/>
                    <a:pt x="643" y="908"/>
                  </a:cubicBezTo>
                  <a:lnTo>
                    <a:pt x="798" y="896"/>
                  </a:lnTo>
                  <a:cubicBezTo>
                    <a:pt x="1226" y="670"/>
                    <a:pt x="822" y="443"/>
                    <a:pt x="762" y="205"/>
                  </a:cubicBezTo>
                  <a:cubicBezTo>
                    <a:pt x="738" y="146"/>
                    <a:pt x="691" y="98"/>
                    <a:pt x="643" y="51"/>
                  </a:cubicBezTo>
                  <a:cubicBezTo>
                    <a:pt x="633" y="52"/>
                    <a:pt x="623" y="52"/>
                    <a:pt x="613" y="52"/>
                  </a:cubicBezTo>
                  <a:cubicBezTo>
                    <a:pt x="517" y="52"/>
                    <a:pt x="406" y="0"/>
                    <a:pt x="30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45" name="Google Shape;5645;p32"/>
            <p:cNvSpPr/>
            <p:nvPr/>
          </p:nvSpPr>
          <p:spPr>
            <a:xfrm>
              <a:off x="5864400" y="1613825"/>
              <a:ext cx="24750" cy="24325"/>
            </a:xfrm>
            <a:custGeom>
              <a:avLst/>
              <a:gdLst/>
              <a:ahLst/>
              <a:cxnLst/>
              <a:rect l="l" t="t" r="r" b="b"/>
              <a:pathLst>
                <a:path w="990" h="973" extrusionOk="0">
                  <a:moveTo>
                    <a:pt x="565" y="0"/>
                  </a:moveTo>
                  <a:cubicBezTo>
                    <a:pt x="533" y="0"/>
                    <a:pt x="503" y="27"/>
                    <a:pt x="477" y="80"/>
                  </a:cubicBezTo>
                  <a:cubicBezTo>
                    <a:pt x="441" y="151"/>
                    <a:pt x="382" y="211"/>
                    <a:pt x="322" y="270"/>
                  </a:cubicBezTo>
                  <a:lnTo>
                    <a:pt x="227" y="401"/>
                  </a:lnTo>
                  <a:cubicBezTo>
                    <a:pt x="168" y="473"/>
                    <a:pt x="132" y="544"/>
                    <a:pt x="72" y="604"/>
                  </a:cubicBezTo>
                  <a:cubicBezTo>
                    <a:pt x="37" y="639"/>
                    <a:pt x="1" y="687"/>
                    <a:pt x="1" y="746"/>
                  </a:cubicBezTo>
                  <a:cubicBezTo>
                    <a:pt x="37" y="758"/>
                    <a:pt x="49" y="794"/>
                    <a:pt x="72" y="806"/>
                  </a:cubicBezTo>
                  <a:cubicBezTo>
                    <a:pt x="191" y="806"/>
                    <a:pt x="299" y="818"/>
                    <a:pt x="370" y="937"/>
                  </a:cubicBezTo>
                  <a:cubicBezTo>
                    <a:pt x="406" y="937"/>
                    <a:pt x="453" y="961"/>
                    <a:pt x="477" y="973"/>
                  </a:cubicBezTo>
                  <a:cubicBezTo>
                    <a:pt x="632" y="937"/>
                    <a:pt x="811" y="925"/>
                    <a:pt x="918" y="794"/>
                  </a:cubicBezTo>
                  <a:cubicBezTo>
                    <a:pt x="989" y="496"/>
                    <a:pt x="739" y="318"/>
                    <a:pt x="644" y="56"/>
                  </a:cubicBezTo>
                  <a:cubicBezTo>
                    <a:pt x="617" y="18"/>
                    <a:pt x="590" y="0"/>
                    <a:pt x="56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46" name="Google Shape;5646;p32"/>
            <p:cNvSpPr/>
            <p:nvPr/>
          </p:nvSpPr>
          <p:spPr>
            <a:xfrm>
              <a:off x="5604250" y="1609550"/>
              <a:ext cx="40225" cy="17000"/>
            </a:xfrm>
            <a:custGeom>
              <a:avLst/>
              <a:gdLst/>
              <a:ahLst/>
              <a:cxnLst/>
              <a:rect l="l" t="t" r="r" b="b"/>
              <a:pathLst>
                <a:path w="1609" h="680" extrusionOk="0">
                  <a:moveTo>
                    <a:pt x="977" y="72"/>
                  </a:moveTo>
                  <a:cubicBezTo>
                    <a:pt x="656" y="155"/>
                    <a:pt x="239" y="1"/>
                    <a:pt x="1" y="370"/>
                  </a:cubicBezTo>
                  <a:cubicBezTo>
                    <a:pt x="60" y="370"/>
                    <a:pt x="120" y="373"/>
                    <a:pt x="177" y="373"/>
                  </a:cubicBezTo>
                  <a:cubicBezTo>
                    <a:pt x="233" y="373"/>
                    <a:pt x="287" y="370"/>
                    <a:pt x="334" y="358"/>
                  </a:cubicBezTo>
                  <a:cubicBezTo>
                    <a:pt x="390" y="340"/>
                    <a:pt x="438" y="332"/>
                    <a:pt x="478" y="332"/>
                  </a:cubicBezTo>
                  <a:cubicBezTo>
                    <a:pt x="653" y="332"/>
                    <a:pt x="698" y="486"/>
                    <a:pt x="727" y="679"/>
                  </a:cubicBezTo>
                  <a:cubicBezTo>
                    <a:pt x="787" y="672"/>
                    <a:pt x="847" y="670"/>
                    <a:pt x="907" y="670"/>
                  </a:cubicBezTo>
                  <a:cubicBezTo>
                    <a:pt x="975" y="670"/>
                    <a:pt x="1044" y="673"/>
                    <a:pt x="1113" y="673"/>
                  </a:cubicBezTo>
                  <a:cubicBezTo>
                    <a:pt x="1284" y="673"/>
                    <a:pt x="1452" y="657"/>
                    <a:pt x="1608" y="548"/>
                  </a:cubicBezTo>
                  <a:cubicBezTo>
                    <a:pt x="1519" y="548"/>
                    <a:pt x="1430" y="528"/>
                    <a:pt x="1345" y="528"/>
                  </a:cubicBezTo>
                  <a:cubicBezTo>
                    <a:pt x="1317" y="528"/>
                    <a:pt x="1290" y="530"/>
                    <a:pt x="1263" y="536"/>
                  </a:cubicBezTo>
                  <a:cubicBezTo>
                    <a:pt x="1244" y="538"/>
                    <a:pt x="1225" y="538"/>
                    <a:pt x="1208" y="538"/>
                  </a:cubicBezTo>
                  <a:cubicBezTo>
                    <a:pt x="851" y="538"/>
                    <a:pt x="898" y="311"/>
                    <a:pt x="977" y="72"/>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47" name="Google Shape;5647;p32"/>
            <p:cNvSpPr/>
            <p:nvPr/>
          </p:nvSpPr>
          <p:spPr>
            <a:xfrm>
              <a:off x="5930800" y="1622575"/>
              <a:ext cx="32450" cy="18250"/>
            </a:xfrm>
            <a:custGeom>
              <a:avLst/>
              <a:gdLst/>
              <a:ahLst/>
              <a:cxnLst/>
              <a:rect l="l" t="t" r="r" b="b"/>
              <a:pathLst>
                <a:path w="1298" h="730" extrusionOk="0">
                  <a:moveTo>
                    <a:pt x="183" y="1"/>
                  </a:moveTo>
                  <a:cubicBezTo>
                    <a:pt x="126" y="1"/>
                    <a:pt x="66" y="9"/>
                    <a:pt x="0" y="27"/>
                  </a:cubicBezTo>
                  <a:cubicBezTo>
                    <a:pt x="12" y="134"/>
                    <a:pt x="12" y="337"/>
                    <a:pt x="48" y="337"/>
                  </a:cubicBezTo>
                  <a:cubicBezTo>
                    <a:pt x="393" y="396"/>
                    <a:pt x="179" y="575"/>
                    <a:pt x="131" y="730"/>
                  </a:cubicBezTo>
                  <a:lnTo>
                    <a:pt x="1298" y="730"/>
                  </a:lnTo>
                  <a:cubicBezTo>
                    <a:pt x="1238" y="682"/>
                    <a:pt x="1191" y="635"/>
                    <a:pt x="1143" y="587"/>
                  </a:cubicBezTo>
                  <a:cubicBezTo>
                    <a:pt x="797" y="451"/>
                    <a:pt x="599" y="1"/>
                    <a:pt x="18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48" name="Google Shape;5648;p32"/>
            <p:cNvSpPr/>
            <p:nvPr/>
          </p:nvSpPr>
          <p:spPr>
            <a:xfrm>
              <a:off x="5855775" y="1704975"/>
              <a:ext cx="24425" cy="15575"/>
            </a:xfrm>
            <a:custGeom>
              <a:avLst/>
              <a:gdLst/>
              <a:ahLst/>
              <a:cxnLst/>
              <a:rect l="l" t="t" r="r" b="b"/>
              <a:pathLst>
                <a:path w="977" h="623" extrusionOk="0">
                  <a:moveTo>
                    <a:pt x="525" y="1"/>
                  </a:moveTo>
                  <a:cubicBezTo>
                    <a:pt x="394" y="1"/>
                    <a:pt x="263" y="10"/>
                    <a:pt x="132" y="29"/>
                  </a:cubicBezTo>
                  <a:cubicBezTo>
                    <a:pt x="84" y="184"/>
                    <a:pt x="36" y="315"/>
                    <a:pt x="1" y="470"/>
                  </a:cubicBezTo>
                  <a:cubicBezTo>
                    <a:pt x="118" y="580"/>
                    <a:pt x="251" y="623"/>
                    <a:pt x="396" y="623"/>
                  </a:cubicBezTo>
                  <a:cubicBezTo>
                    <a:pt x="501" y="623"/>
                    <a:pt x="612" y="600"/>
                    <a:pt x="727" y="565"/>
                  </a:cubicBezTo>
                  <a:cubicBezTo>
                    <a:pt x="977" y="434"/>
                    <a:pt x="929" y="232"/>
                    <a:pt x="846" y="17"/>
                  </a:cubicBezTo>
                  <a:cubicBezTo>
                    <a:pt x="739" y="7"/>
                    <a:pt x="632" y="1"/>
                    <a:pt x="52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49" name="Google Shape;5649;p32"/>
            <p:cNvSpPr/>
            <p:nvPr/>
          </p:nvSpPr>
          <p:spPr>
            <a:xfrm>
              <a:off x="5689675" y="1622400"/>
              <a:ext cx="44375" cy="8825"/>
            </a:xfrm>
            <a:custGeom>
              <a:avLst/>
              <a:gdLst/>
              <a:ahLst/>
              <a:cxnLst/>
              <a:rect l="l" t="t" r="r" b="b"/>
              <a:pathLst>
                <a:path w="1775" h="353" extrusionOk="0">
                  <a:moveTo>
                    <a:pt x="1211" y="1"/>
                  </a:moveTo>
                  <a:cubicBezTo>
                    <a:pt x="1052" y="1"/>
                    <a:pt x="901" y="37"/>
                    <a:pt x="763" y="153"/>
                  </a:cubicBezTo>
                  <a:cubicBezTo>
                    <a:pt x="513" y="165"/>
                    <a:pt x="251" y="165"/>
                    <a:pt x="1" y="177"/>
                  </a:cubicBezTo>
                  <a:cubicBezTo>
                    <a:pt x="492" y="277"/>
                    <a:pt x="966" y="352"/>
                    <a:pt x="1451" y="352"/>
                  </a:cubicBezTo>
                  <a:cubicBezTo>
                    <a:pt x="1543" y="352"/>
                    <a:pt x="1635" y="350"/>
                    <a:pt x="1727" y="344"/>
                  </a:cubicBezTo>
                  <a:cubicBezTo>
                    <a:pt x="1739" y="320"/>
                    <a:pt x="1763" y="272"/>
                    <a:pt x="1775" y="237"/>
                  </a:cubicBezTo>
                  <a:cubicBezTo>
                    <a:pt x="1727" y="118"/>
                    <a:pt x="1632" y="58"/>
                    <a:pt x="1525" y="34"/>
                  </a:cubicBezTo>
                  <a:cubicBezTo>
                    <a:pt x="1418" y="16"/>
                    <a:pt x="1313" y="1"/>
                    <a:pt x="121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50" name="Google Shape;5650;p32"/>
            <p:cNvSpPr/>
            <p:nvPr/>
          </p:nvSpPr>
          <p:spPr>
            <a:xfrm>
              <a:off x="5732850" y="1622050"/>
              <a:ext cx="38125" cy="12150"/>
            </a:xfrm>
            <a:custGeom>
              <a:avLst/>
              <a:gdLst/>
              <a:ahLst/>
              <a:cxnLst/>
              <a:rect l="l" t="t" r="r" b="b"/>
              <a:pathLst>
                <a:path w="1525" h="486" extrusionOk="0">
                  <a:moveTo>
                    <a:pt x="393" y="1"/>
                  </a:moveTo>
                  <a:cubicBezTo>
                    <a:pt x="191" y="1"/>
                    <a:pt x="108" y="132"/>
                    <a:pt x="48" y="286"/>
                  </a:cubicBezTo>
                  <a:cubicBezTo>
                    <a:pt x="36" y="310"/>
                    <a:pt x="12" y="334"/>
                    <a:pt x="0" y="358"/>
                  </a:cubicBezTo>
                  <a:cubicBezTo>
                    <a:pt x="289" y="459"/>
                    <a:pt x="582" y="486"/>
                    <a:pt x="880" y="486"/>
                  </a:cubicBezTo>
                  <a:cubicBezTo>
                    <a:pt x="1073" y="486"/>
                    <a:pt x="1268" y="474"/>
                    <a:pt x="1465" y="465"/>
                  </a:cubicBezTo>
                  <a:cubicBezTo>
                    <a:pt x="1501" y="406"/>
                    <a:pt x="1524" y="346"/>
                    <a:pt x="1465" y="298"/>
                  </a:cubicBezTo>
                  <a:cubicBezTo>
                    <a:pt x="1441" y="286"/>
                    <a:pt x="1417" y="251"/>
                    <a:pt x="1382" y="239"/>
                  </a:cubicBezTo>
                  <a:cubicBezTo>
                    <a:pt x="1298" y="215"/>
                    <a:pt x="1203" y="179"/>
                    <a:pt x="1096" y="179"/>
                  </a:cubicBezTo>
                  <a:cubicBezTo>
                    <a:pt x="1081" y="180"/>
                    <a:pt x="1067" y="180"/>
                    <a:pt x="1053" y="180"/>
                  </a:cubicBezTo>
                  <a:cubicBezTo>
                    <a:pt x="819" y="180"/>
                    <a:pt x="595" y="91"/>
                    <a:pt x="39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51" name="Google Shape;5651;p32"/>
            <p:cNvSpPr/>
            <p:nvPr/>
          </p:nvSpPr>
          <p:spPr>
            <a:xfrm>
              <a:off x="5874525" y="1704125"/>
              <a:ext cx="20275" cy="13575"/>
            </a:xfrm>
            <a:custGeom>
              <a:avLst/>
              <a:gdLst/>
              <a:ahLst/>
              <a:cxnLst/>
              <a:rect l="l" t="t" r="r" b="b"/>
              <a:pathLst>
                <a:path w="811" h="543" extrusionOk="0">
                  <a:moveTo>
                    <a:pt x="419" y="0"/>
                  </a:moveTo>
                  <a:cubicBezTo>
                    <a:pt x="311" y="0"/>
                    <a:pt x="204" y="14"/>
                    <a:pt x="96" y="51"/>
                  </a:cubicBezTo>
                  <a:cubicBezTo>
                    <a:pt x="1" y="206"/>
                    <a:pt x="25" y="337"/>
                    <a:pt x="96" y="480"/>
                  </a:cubicBezTo>
                  <a:cubicBezTo>
                    <a:pt x="150" y="522"/>
                    <a:pt x="197" y="543"/>
                    <a:pt x="243" y="543"/>
                  </a:cubicBezTo>
                  <a:cubicBezTo>
                    <a:pt x="289" y="543"/>
                    <a:pt x="334" y="522"/>
                    <a:pt x="382" y="480"/>
                  </a:cubicBezTo>
                  <a:cubicBezTo>
                    <a:pt x="453" y="266"/>
                    <a:pt x="715" y="230"/>
                    <a:pt x="810" y="40"/>
                  </a:cubicBezTo>
                  <a:cubicBezTo>
                    <a:pt x="680" y="20"/>
                    <a:pt x="550" y="0"/>
                    <a:pt x="41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52" name="Google Shape;5652;p32"/>
            <p:cNvSpPr/>
            <p:nvPr/>
          </p:nvSpPr>
          <p:spPr>
            <a:xfrm>
              <a:off x="5532825" y="1648525"/>
              <a:ext cx="32775" cy="11050"/>
            </a:xfrm>
            <a:custGeom>
              <a:avLst/>
              <a:gdLst/>
              <a:ahLst/>
              <a:cxnLst/>
              <a:rect l="l" t="t" r="r" b="b"/>
              <a:pathLst>
                <a:path w="1311" h="442" extrusionOk="0">
                  <a:moveTo>
                    <a:pt x="1222" y="0"/>
                  </a:moveTo>
                  <a:cubicBezTo>
                    <a:pt x="757" y="0"/>
                    <a:pt x="336" y="95"/>
                    <a:pt x="0" y="442"/>
                  </a:cubicBezTo>
                  <a:cubicBezTo>
                    <a:pt x="453" y="359"/>
                    <a:pt x="870" y="180"/>
                    <a:pt x="1310" y="1"/>
                  </a:cubicBezTo>
                  <a:cubicBezTo>
                    <a:pt x="1281" y="1"/>
                    <a:pt x="1251" y="0"/>
                    <a:pt x="122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53" name="Google Shape;5653;p32"/>
            <p:cNvSpPr/>
            <p:nvPr/>
          </p:nvSpPr>
          <p:spPr>
            <a:xfrm>
              <a:off x="5449475" y="1679975"/>
              <a:ext cx="12225" cy="7425"/>
            </a:xfrm>
            <a:custGeom>
              <a:avLst/>
              <a:gdLst/>
              <a:ahLst/>
              <a:cxnLst/>
              <a:rect l="l" t="t" r="r" b="b"/>
              <a:pathLst>
                <a:path w="489" h="297" extrusionOk="0">
                  <a:moveTo>
                    <a:pt x="153" y="1"/>
                  </a:moveTo>
                  <a:cubicBezTo>
                    <a:pt x="96" y="1"/>
                    <a:pt x="44" y="14"/>
                    <a:pt x="13" y="77"/>
                  </a:cubicBezTo>
                  <a:cubicBezTo>
                    <a:pt x="1" y="124"/>
                    <a:pt x="96" y="220"/>
                    <a:pt x="155" y="291"/>
                  </a:cubicBezTo>
                  <a:cubicBezTo>
                    <a:pt x="189" y="294"/>
                    <a:pt x="220" y="296"/>
                    <a:pt x="251" y="296"/>
                  </a:cubicBezTo>
                  <a:cubicBezTo>
                    <a:pt x="351" y="296"/>
                    <a:pt x="434" y="273"/>
                    <a:pt x="489" y="172"/>
                  </a:cubicBezTo>
                  <a:cubicBezTo>
                    <a:pt x="429" y="113"/>
                    <a:pt x="370" y="65"/>
                    <a:pt x="310" y="5"/>
                  </a:cubicBezTo>
                  <a:cubicBezTo>
                    <a:pt x="299" y="7"/>
                    <a:pt x="288" y="7"/>
                    <a:pt x="277" y="7"/>
                  </a:cubicBezTo>
                  <a:cubicBezTo>
                    <a:pt x="236" y="7"/>
                    <a:pt x="193" y="1"/>
                    <a:pt x="15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54" name="Google Shape;5654;p32"/>
            <p:cNvSpPr/>
            <p:nvPr/>
          </p:nvSpPr>
          <p:spPr>
            <a:xfrm>
              <a:off x="5876925" y="1633375"/>
              <a:ext cx="10725" cy="6650"/>
            </a:xfrm>
            <a:custGeom>
              <a:avLst/>
              <a:gdLst/>
              <a:ahLst/>
              <a:cxnLst/>
              <a:rect l="l" t="t" r="r" b="b"/>
              <a:pathLst>
                <a:path w="429" h="266" extrusionOk="0">
                  <a:moveTo>
                    <a:pt x="429" y="0"/>
                  </a:moveTo>
                  <a:cubicBezTo>
                    <a:pt x="262" y="24"/>
                    <a:pt x="83" y="0"/>
                    <a:pt x="0" y="179"/>
                  </a:cubicBezTo>
                  <a:cubicBezTo>
                    <a:pt x="51" y="243"/>
                    <a:pt x="103" y="266"/>
                    <a:pt x="154" y="266"/>
                  </a:cubicBezTo>
                  <a:cubicBezTo>
                    <a:pt x="245" y="266"/>
                    <a:pt x="337" y="193"/>
                    <a:pt x="429" y="155"/>
                  </a:cubicBezTo>
                  <a:lnTo>
                    <a:pt x="429"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55" name="Google Shape;5655;p32"/>
            <p:cNvSpPr/>
            <p:nvPr/>
          </p:nvSpPr>
          <p:spPr>
            <a:xfrm>
              <a:off x="5593850" y="1633675"/>
              <a:ext cx="14000" cy="4175"/>
            </a:xfrm>
            <a:custGeom>
              <a:avLst/>
              <a:gdLst/>
              <a:ahLst/>
              <a:cxnLst/>
              <a:rect l="l" t="t" r="r" b="b"/>
              <a:pathLst>
                <a:path w="560" h="167" extrusionOk="0">
                  <a:moveTo>
                    <a:pt x="0" y="0"/>
                  </a:moveTo>
                  <a:lnTo>
                    <a:pt x="0" y="167"/>
                  </a:lnTo>
                  <a:cubicBezTo>
                    <a:pt x="191" y="131"/>
                    <a:pt x="393" y="167"/>
                    <a:pt x="56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56" name="Google Shape;5656;p32"/>
            <p:cNvSpPr/>
            <p:nvPr/>
          </p:nvSpPr>
          <p:spPr>
            <a:xfrm>
              <a:off x="5453050" y="1698975"/>
              <a:ext cx="11925" cy="4400"/>
            </a:xfrm>
            <a:custGeom>
              <a:avLst/>
              <a:gdLst/>
              <a:ahLst/>
              <a:cxnLst/>
              <a:rect l="l" t="t" r="r" b="b"/>
              <a:pathLst>
                <a:path w="477" h="176" extrusionOk="0">
                  <a:moveTo>
                    <a:pt x="261" y="1"/>
                  </a:moveTo>
                  <a:cubicBezTo>
                    <a:pt x="176" y="1"/>
                    <a:pt x="92" y="39"/>
                    <a:pt x="1" y="91"/>
                  </a:cubicBezTo>
                  <a:cubicBezTo>
                    <a:pt x="86" y="146"/>
                    <a:pt x="165" y="176"/>
                    <a:pt x="245" y="176"/>
                  </a:cubicBezTo>
                  <a:cubicBezTo>
                    <a:pt x="320" y="176"/>
                    <a:pt x="396" y="149"/>
                    <a:pt x="477" y="91"/>
                  </a:cubicBezTo>
                  <a:cubicBezTo>
                    <a:pt x="402" y="26"/>
                    <a:pt x="331" y="1"/>
                    <a:pt x="26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57" name="Google Shape;5657;p32"/>
            <p:cNvSpPr/>
            <p:nvPr/>
          </p:nvSpPr>
          <p:spPr>
            <a:xfrm>
              <a:off x="5643850" y="1618975"/>
              <a:ext cx="14300" cy="4875"/>
            </a:xfrm>
            <a:custGeom>
              <a:avLst/>
              <a:gdLst/>
              <a:ahLst/>
              <a:cxnLst/>
              <a:rect l="l" t="t" r="r" b="b"/>
              <a:pathLst>
                <a:path w="572" h="195" extrusionOk="0">
                  <a:moveTo>
                    <a:pt x="278" y="0"/>
                  </a:moveTo>
                  <a:cubicBezTo>
                    <a:pt x="182" y="0"/>
                    <a:pt x="89" y="54"/>
                    <a:pt x="0" y="171"/>
                  </a:cubicBezTo>
                  <a:cubicBezTo>
                    <a:pt x="127" y="171"/>
                    <a:pt x="249" y="195"/>
                    <a:pt x="366" y="195"/>
                  </a:cubicBezTo>
                  <a:cubicBezTo>
                    <a:pt x="436" y="195"/>
                    <a:pt x="505" y="186"/>
                    <a:pt x="572" y="159"/>
                  </a:cubicBezTo>
                  <a:cubicBezTo>
                    <a:pt x="475" y="57"/>
                    <a:pt x="376" y="0"/>
                    <a:pt x="27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58" name="Google Shape;5658;p32"/>
            <p:cNvSpPr/>
            <p:nvPr/>
          </p:nvSpPr>
          <p:spPr>
            <a:xfrm>
              <a:off x="5564975" y="1644650"/>
              <a:ext cx="11025" cy="4225"/>
            </a:xfrm>
            <a:custGeom>
              <a:avLst/>
              <a:gdLst/>
              <a:ahLst/>
              <a:cxnLst/>
              <a:rect l="l" t="t" r="r" b="b"/>
              <a:pathLst>
                <a:path w="441" h="169" extrusionOk="0">
                  <a:moveTo>
                    <a:pt x="340" y="1"/>
                  </a:moveTo>
                  <a:cubicBezTo>
                    <a:pt x="206" y="1"/>
                    <a:pt x="76" y="16"/>
                    <a:pt x="0" y="168"/>
                  </a:cubicBezTo>
                  <a:cubicBezTo>
                    <a:pt x="155" y="121"/>
                    <a:pt x="322" y="121"/>
                    <a:pt x="441" y="2"/>
                  </a:cubicBezTo>
                  <a:cubicBezTo>
                    <a:pt x="407" y="2"/>
                    <a:pt x="374" y="1"/>
                    <a:pt x="34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59" name="Google Shape;5659;p32"/>
            <p:cNvSpPr/>
            <p:nvPr/>
          </p:nvSpPr>
          <p:spPr>
            <a:xfrm>
              <a:off x="5507525" y="1665775"/>
              <a:ext cx="11025" cy="3925"/>
            </a:xfrm>
            <a:custGeom>
              <a:avLst/>
              <a:gdLst/>
              <a:ahLst/>
              <a:cxnLst/>
              <a:rect l="l" t="t" r="r" b="b"/>
              <a:pathLst>
                <a:path w="441" h="157" extrusionOk="0">
                  <a:moveTo>
                    <a:pt x="284" y="0"/>
                  </a:moveTo>
                  <a:cubicBezTo>
                    <a:pt x="170" y="0"/>
                    <a:pt x="66" y="30"/>
                    <a:pt x="0" y="145"/>
                  </a:cubicBezTo>
                  <a:cubicBezTo>
                    <a:pt x="51" y="152"/>
                    <a:pt x="98" y="156"/>
                    <a:pt x="143" y="156"/>
                  </a:cubicBezTo>
                  <a:cubicBezTo>
                    <a:pt x="258" y="156"/>
                    <a:pt x="355" y="125"/>
                    <a:pt x="441" y="14"/>
                  </a:cubicBezTo>
                  <a:cubicBezTo>
                    <a:pt x="389" y="6"/>
                    <a:pt x="335" y="0"/>
                    <a:pt x="28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60" name="Google Shape;5660;p32"/>
            <p:cNvSpPr/>
            <p:nvPr/>
          </p:nvSpPr>
          <p:spPr>
            <a:xfrm>
              <a:off x="5575975" y="1641325"/>
              <a:ext cx="7775" cy="3375"/>
            </a:xfrm>
            <a:custGeom>
              <a:avLst/>
              <a:gdLst/>
              <a:ahLst/>
              <a:cxnLst/>
              <a:rect l="l" t="t" r="r" b="b"/>
              <a:pathLst>
                <a:path w="311" h="135" extrusionOk="0">
                  <a:moveTo>
                    <a:pt x="245" y="0"/>
                  </a:moveTo>
                  <a:cubicBezTo>
                    <a:pt x="149" y="0"/>
                    <a:pt x="59" y="28"/>
                    <a:pt x="1" y="135"/>
                  </a:cubicBezTo>
                  <a:cubicBezTo>
                    <a:pt x="120" y="135"/>
                    <a:pt x="215" y="75"/>
                    <a:pt x="310" y="4"/>
                  </a:cubicBezTo>
                  <a:cubicBezTo>
                    <a:pt x="289" y="1"/>
                    <a:pt x="267" y="0"/>
                    <a:pt x="24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61" name="Google Shape;5661;p32"/>
            <p:cNvSpPr/>
            <p:nvPr/>
          </p:nvSpPr>
          <p:spPr>
            <a:xfrm>
              <a:off x="5607825" y="1630600"/>
              <a:ext cx="7775" cy="3100"/>
            </a:xfrm>
            <a:custGeom>
              <a:avLst/>
              <a:gdLst/>
              <a:ahLst/>
              <a:cxnLst/>
              <a:rect l="l" t="t" r="r" b="b"/>
              <a:pathLst>
                <a:path w="311" h="124" extrusionOk="0">
                  <a:moveTo>
                    <a:pt x="243" y="0"/>
                  </a:moveTo>
                  <a:cubicBezTo>
                    <a:pt x="148" y="0"/>
                    <a:pt x="59" y="26"/>
                    <a:pt x="1" y="123"/>
                  </a:cubicBezTo>
                  <a:cubicBezTo>
                    <a:pt x="120" y="123"/>
                    <a:pt x="239" y="111"/>
                    <a:pt x="310" y="4"/>
                  </a:cubicBezTo>
                  <a:cubicBezTo>
                    <a:pt x="288" y="2"/>
                    <a:pt x="266" y="0"/>
                    <a:pt x="24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62" name="Google Shape;5662;p32"/>
            <p:cNvSpPr/>
            <p:nvPr/>
          </p:nvSpPr>
          <p:spPr>
            <a:xfrm>
              <a:off x="5769450" y="1629200"/>
              <a:ext cx="6875" cy="4500"/>
            </a:xfrm>
            <a:custGeom>
              <a:avLst/>
              <a:gdLst/>
              <a:ahLst/>
              <a:cxnLst/>
              <a:rect l="l" t="t" r="r" b="b"/>
              <a:pathLst>
                <a:path w="275" h="180" extrusionOk="0">
                  <a:moveTo>
                    <a:pt x="84" y="0"/>
                  </a:moveTo>
                  <a:cubicBezTo>
                    <a:pt x="60" y="0"/>
                    <a:pt x="25" y="12"/>
                    <a:pt x="1" y="48"/>
                  </a:cubicBezTo>
                  <a:lnTo>
                    <a:pt x="1" y="179"/>
                  </a:lnTo>
                  <a:lnTo>
                    <a:pt x="275" y="179"/>
                  </a:lnTo>
                  <a:cubicBezTo>
                    <a:pt x="227" y="120"/>
                    <a:pt x="168" y="72"/>
                    <a:pt x="132" y="24"/>
                  </a:cubicBezTo>
                  <a:cubicBezTo>
                    <a:pt x="132" y="12"/>
                    <a:pt x="120" y="12"/>
                    <a:pt x="8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63" name="Google Shape;5663;p32"/>
            <p:cNvSpPr/>
            <p:nvPr/>
          </p:nvSpPr>
          <p:spPr>
            <a:xfrm>
              <a:off x="5464950" y="1701375"/>
              <a:ext cx="6875" cy="3375"/>
            </a:xfrm>
            <a:custGeom>
              <a:avLst/>
              <a:gdLst/>
              <a:ahLst/>
              <a:cxnLst/>
              <a:rect l="l" t="t" r="r" b="b"/>
              <a:pathLst>
                <a:path w="275" h="135" extrusionOk="0">
                  <a:moveTo>
                    <a:pt x="124" y="1"/>
                  </a:moveTo>
                  <a:cubicBezTo>
                    <a:pt x="78" y="1"/>
                    <a:pt x="36" y="7"/>
                    <a:pt x="1" y="19"/>
                  </a:cubicBezTo>
                  <a:cubicBezTo>
                    <a:pt x="48" y="96"/>
                    <a:pt x="93" y="135"/>
                    <a:pt x="138" y="135"/>
                  </a:cubicBezTo>
                  <a:cubicBezTo>
                    <a:pt x="182" y="135"/>
                    <a:pt x="227" y="96"/>
                    <a:pt x="275" y="19"/>
                  </a:cubicBezTo>
                  <a:cubicBezTo>
                    <a:pt x="221" y="7"/>
                    <a:pt x="170" y="1"/>
                    <a:pt x="12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64" name="Google Shape;5664;p32"/>
            <p:cNvSpPr/>
            <p:nvPr/>
          </p:nvSpPr>
          <p:spPr>
            <a:xfrm>
              <a:off x="5464650" y="1680700"/>
              <a:ext cx="8075" cy="3350"/>
            </a:xfrm>
            <a:custGeom>
              <a:avLst/>
              <a:gdLst/>
              <a:ahLst/>
              <a:cxnLst/>
              <a:rect l="l" t="t" r="r" b="b"/>
              <a:pathLst>
                <a:path w="323" h="134" extrusionOk="0">
                  <a:moveTo>
                    <a:pt x="218" y="0"/>
                  </a:moveTo>
                  <a:cubicBezTo>
                    <a:pt x="132" y="0"/>
                    <a:pt x="52" y="30"/>
                    <a:pt x="1" y="131"/>
                  </a:cubicBezTo>
                  <a:cubicBezTo>
                    <a:pt x="17" y="133"/>
                    <a:pt x="33" y="133"/>
                    <a:pt x="48" y="133"/>
                  </a:cubicBezTo>
                  <a:cubicBezTo>
                    <a:pt x="158" y="133"/>
                    <a:pt x="249" y="96"/>
                    <a:pt x="322" y="12"/>
                  </a:cubicBezTo>
                  <a:cubicBezTo>
                    <a:pt x="288" y="5"/>
                    <a:pt x="252" y="0"/>
                    <a:pt x="21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65" name="Google Shape;5665;p32"/>
            <p:cNvSpPr/>
            <p:nvPr/>
          </p:nvSpPr>
          <p:spPr>
            <a:xfrm>
              <a:off x="5586700" y="1637825"/>
              <a:ext cx="5675" cy="2575"/>
            </a:xfrm>
            <a:custGeom>
              <a:avLst/>
              <a:gdLst/>
              <a:ahLst/>
              <a:cxnLst/>
              <a:rect l="l" t="t" r="r" b="b"/>
              <a:pathLst>
                <a:path w="227" h="103" extrusionOk="0">
                  <a:moveTo>
                    <a:pt x="227" y="1"/>
                  </a:moveTo>
                  <a:cubicBezTo>
                    <a:pt x="131" y="1"/>
                    <a:pt x="60" y="25"/>
                    <a:pt x="0" y="96"/>
                  </a:cubicBezTo>
                  <a:cubicBezTo>
                    <a:pt x="15" y="100"/>
                    <a:pt x="30" y="102"/>
                    <a:pt x="45" y="102"/>
                  </a:cubicBezTo>
                  <a:cubicBezTo>
                    <a:pt x="113" y="102"/>
                    <a:pt x="178" y="60"/>
                    <a:pt x="22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66" name="Google Shape;5666;p32"/>
            <p:cNvSpPr/>
            <p:nvPr/>
          </p:nvSpPr>
          <p:spPr>
            <a:xfrm>
              <a:off x="5618550" y="1626525"/>
              <a:ext cx="3900" cy="2700"/>
            </a:xfrm>
            <a:custGeom>
              <a:avLst/>
              <a:gdLst/>
              <a:ahLst/>
              <a:cxnLst/>
              <a:rect l="l" t="t" r="r" b="b"/>
              <a:pathLst>
                <a:path w="156" h="108" extrusionOk="0">
                  <a:moveTo>
                    <a:pt x="155" y="0"/>
                  </a:moveTo>
                  <a:cubicBezTo>
                    <a:pt x="96" y="48"/>
                    <a:pt x="48" y="72"/>
                    <a:pt x="0" y="107"/>
                  </a:cubicBezTo>
                  <a:cubicBezTo>
                    <a:pt x="84" y="107"/>
                    <a:pt x="119" y="72"/>
                    <a:pt x="15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67" name="Google Shape;5667;p32"/>
            <p:cNvSpPr/>
            <p:nvPr/>
          </p:nvSpPr>
          <p:spPr>
            <a:xfrm>
              <a:off x="5277725" y="3257975"/>
              <a:ext cx="160775" cy="226825"/>
            </a:xfrm>
            <a:custGeom>
              <a:avLst/>
              <a:gdLst/>
              <a:ahLst/>
              <a:cxnLst/>
              <a:rect l="l" t="t" r="r" b="b"/>
              <a:pathLst>
                <a:path w="6431" h="9073" extrusionOk="0">
                  <a:moveTo>
                    <a:pt x="6180" y="0"/>
                  </a:moveTo>
                  <a:cubicBezTo>
                    <a:pt x="5656" y="96"/>
                    <a:pt x="5680" y="750"/>
                    <a:pt x="5216" y="893"/>
                  </a:cubicBezTo>
                  <a:lnTo>
                    <a:pt x="5204" y="893"/>
                  </a:lnTo>
                  <a:cubicBezTo>
                    <a:pt x="5109" y="1000"/>
                    <a:pt x="5097" y="1155"/>
                    <a:pt x="5085" y="1286"/>
                  </a:cubicBezTo>
                  <a:cubicBezTo>
                    <a:pt x="5049" y="1536"/>
                    <a:pt x="4978" y="1643"/>
                    <a:pt x="4751" y="1727"/>
                  </a:cubicBezTo>
                  <a:cubicBezTo>
                    <a:pt x="4442" y="2167"/>
                    <a:pt x="4216" y="2644"/>
                    <a:pt x="3858" y="3025"/>
                  </a:cubicBezTo>
                  <a:cubicBezTo>
                    <a:pt x="3620" y="3275"/>
                    <a:pt x="3477" y="3572"/>
                    <a:pt x="3323" y="3894"/>
                  </a:cubicBezTo>
                  <a:cubicBezTo>
                    <a:pt x="3180" y="4203"/>
                    <a:pt x="3025" y="4525"/>
                    <a:pt x="2727" y="4739"/>
                  </a:cubicBezTo>
                  <a:cubicBezTo>
                    <a:pt x="2715" y="4822"/>
                    <a:pt x="2656" y="4858"/>
                    <a:pt x="2596" y="4906"/>
                  </a:cubicBezTo>
                  <a:cubicBezTo>
                    <a:pt x="2227" y="5275"/>
                    <a:pt x="2013" y="5763"/>
                    <a:pt x="1715" y="6180"/>
                  </a:cubicBezTo>
                  <a:cubicBezTo>
                    <a:pt x="1108" y="7013"/>
                    <a:pt x="501" y="7847"/>
                    <a:pt x="1" y="8775"/>
                  </a:cubicBezTo>
                  <a:cubicBezTo>
                    <a:pt x="91" y="8766"/>
                    <a:pt x="192" y="8739"/>
                    <a:pt x="276" y="8739"/>
                  </a:cubicBezTo>
                  <a:cubicBezTo>
                    <a:pt x="405" y="8739"/>
                    <a:pt x="496" y="8800"/>
                    <a:pt x="453" y="9073"/>
                  </a:cubicBezTo>
                  <a:cubicBezTo>
                    <a:pt x="537" y="8966"/>
                    <a:pt x="644" y="8870"/>
                    <a:pt x="739" y="8775"/>
                  </a:cubicBezTo>
                  <a:cubicBezTo>
                    <a:pt x="870" y="8668"/>
                    <a:pt x="739" y="8454"/>
                    <a:pt x="941" y="8370"/>
                  </a:cubicBezTo>
                  <a:lnTo>
                    <a:pt x="941" y="8347"/>
                  </a:lnTo>
                  <a:cubicBezTo>
                    <a:pt x="904" y="8098"/>
                    <a:pt x="890" y="8006"/>
                    <a:pt x="976" y="8006"/>
                  </a:cubicBezTo>
                  <a:cubicBezTo>
                    <a:pt x="1025" y="8006"/>
                    <a:pt x="1108" y="8037"/>
                    <a:pt x="1239" y="8085"/>
                  </a:cubicBezTo>
                  <a:cubicBezTo>
                    <a:pt x="1277" y="8097"/>
                    <a:pt x="1312" y="8110"/>
                    <a:pt x="1343" y="8110"/>
                  </a:cubicBezTo>
                  <a:cubicBezTo>
                    <a:pt x="1371" y="8110"/>
                    <a:pt x="1395" y="8100"/>
                    <a:pt x="1418" y="8073"/>
                  </a:cubicBezTo>
                  <a:cubicBezTo>
                    <a:pt x="1549" y="7835"/>
                    <a:pt x="1846" y="7692"/>
                    <a:pt x="1787" y="7358"/>
                  </a:cubicBezTo>
                  <a:cubicBezTo>
                    <a:pt x="1668" y="7275"/>
                    <a:pt x="1525" y="7251"/>
                    <a:pt x="1453" y="7120"/>
                  </a:cubicBezTo>
                  <a:cubicBezTo>
                    <a:pt x="1596" y="6894"/>
                    <a:pt x="1727" y="6680"/>
                    <a:pt x="1894" y="6477"/>
                  </a:cubicBezTo>
                  <a:cubicBezTo>
                    <a:pt x="1993" y="6352"/>
                    <a:pt x="2063" y="6286"/>
                    <a:pt x="2125" y="6286"/>
                  </a:cubicBezTo>
                  <a:cubicBezTo>
                    <a:pt x="2203" y="6286"/>
                    <a:pt x="2270" y="6393"/>
                    <a:pt x="2370" y="6620"/>
                  </a:cubicBezTo>
                  <a:cubicBezTo>
                    <a:pt x="2501" y="6549"/>
                    <a:pt x="2537" y="6406"/>
                    <a:pt x="2608" y="6287"/>
                  </a:cubicBezTo>
                  <a:cubicBezTo>
                    <a:pt x="2668" y="6176"/>
                    <a:pt x="2718" y="6135"/>
                    <a:pt x="2761" y="6135"/>
                  </a:cubicBezTo>
                  <a:cubicBezTo>
                    <a:pt x="2830" y="6135"/>
                    <a:pt x="2883" y="6235"/>
                    <a:pt x="2942" y="6323"/>
                  </a:cubicBezTo>
                  <a:cubicBezTo>
                    <a:pt x="3239" y="6073"/>
                    <a:pt x="3358" y="5692"/>
                    <a:pt x="3477" y="5346"/>
                  </a:cubicBezTo>
                  <a:cubicBezTo>
                    <a:pt x="3561" y="5084"/>
                    <a:pt x="3692" y="4882"/>
                    <a:pt x="3930" y="4751"/>
                  </a:cubicBezTo>
                  <a:cubicBezTo>
                    <a:pt x="4489" y="4501"/>
                    <a:pt x="4525" y="3894"/>
                    <a:pt x="4870" y="3489"/>
                  </a:cubicBezTo>
                  <a:cubicBezTo>
                    <a:pt x="4942" y="3310"/>
                    <a:pt x="4989" y="3132"/>
                    <a:pt x="5085" y="2953"/>
                  </a:cubicBezTo>
                  <a:cubicBezTo>
                    <a:pt x="5263" y="2667"/>
                    <a:pt x="5442" y="2382"/>
                    <a:pt x="5751" y="2215"/>
                  </a:cubicBezTo>
                  <a:cubicBezTo>
                    <a:pt x="6168" y="1858"/>
                    <a:pt x="6216" y="1405"/>
                    <a:pt x="6180" y="893"/>
                  </a:cubicBezTo>
                  <a:cubicBezTo>
                    <a:pt x="6156" y="691"/>
                    <a:pt x="6240" y="548"/>
                    <a:pt x="6406" y="453"/>
                  </a:cubicBezTo>
                  <a:cubicBezTo>
                    <a:pt x="6418" y="405"/>
                    <a:pt x="6430" y="334"/>
                    <a:pt x="6430" y="274"/>
                  </a:cubicBezTo>
                  <a:cubicBezTo>
                    <a:pt x="6406" y="131"/>
                    <a:pt x="6311" y="48"/>
                    <a:pt x="618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68" name="Google Shape;5668;p32"/>
            <p:cNvSpPr/>
            <p:nvPr/>
          </p:nvSpPr>
          <p:spPr>
            <a:xfrm>
              <a:off x="5431625" y="4018100"/>
              <a:ext cx="219700" cy="19750"/>
            </a:xfrm>
            <a:custGeom>
              <a:avLst/>
              <a:gdLst/>
              <a:ahLst/>
              <a:cxnLst/>
              <a:rect l="l" t="t" r="r" b="b"/>
              <a:pathLst>
                <a:path w="8788" h="790" extrusionOk="0">
                  <a:moveTo>
                    <a:pt x="8141" y="0"/>
                  </a:moveTo>
                  <a:cubicBezTo>
                    <a:pt x="7935" y="0"/>
                    <a:pt x="7721" y="46"/>
                    <a:pt x="7513" y="63"/>
                  </a:cubicBezTo>
                  <a:cubicBezTo>
                    <a:pt x="7398" y="125"/>
                    <a:pt x="7283" y="260"/>
                    <a:pt x="7159" y="260"/>
                  </a:cubicBezTo>
                  <a:cubicBezTo>
                    <a:pt x="7090" y="260"/>
                    <a:pt x="7018" y="218"/>
                    <a:pt x="6942" y="99"/>
                  </a:cubicBezTo>
                  <a:cubicBezTo>
                    <a:pt x="6852" y="66"/>
                    <a:pt x="6763" y="45"/>
                    <a:pt x="6674" y="45"/>
                  </a:cubicBezTo>
                  <a:cubicBezTo>
                    <a:pt x="6573" y="45"/>
                    <a:pt x="6471" y="72"/>
                    <a:pt x="6370" y="135"/>
                  </a:cubicBezTo>
                  <a:cubicBezTo>
                    <a:pt x="6266" y="182"/>
                    <a:pt x="6389" y="458"/>
                    <a:pt x="6249" y="458"/>
                  </a:cubicBezTo>
                  <a:cubicBezTo>
                    <a:pt x="6213" y="458"/>
                    <a:pt x="6161" y="440"/>
                    <a:pt x="6084" y="397"/>
                  </a:cubicBezTo>
                  <a:cubicBezTo>
                    <a:pt x="5989" y="337"/>
                    <a:pt x="5858" y="337"/>
                    <a:pt x="5739" y="313"/>
                  </a:cubicBezTo>
                  <a:cubicBezTo>
                    <a:pt x="5025" y="218"/>
                    <a:pt x="4263" y="349"/>
                    <a:pt x="3572" y="99"/>
                  </a:cubicBezTo>
                  <a:cubicBezTo>
                    <a:pt x="3517" y="94"/>
                    <a:pt x="3463" y="91"/>
                    <a:pt x="3409" y="91"/>
                  </a:cubicBezTo>
                  <a:cubicBezTo>
                    <a:pt x="3112" y="91"/>
                    <a:pt x="2829" y="164"/>
                    <a:pt x="2536" y="194"/>
                  </a:cubicBezTo>
                  <a:cubicBezTo>
                    <a:pt x="2441" y="224"/>
                    <a:pt x="2346" y="239"/>
                    <a:pt x="2249" y="239"/>
                  </a:cubicBezTo>
                  <a:cubicBezTo>
                    <a:pt x="2152" y="239"/>
                    <a:pt x="2054" y="224"/>
                    <a:pt x="1953" y="194"/>
                  </a:cubicBezTo>
                  <a:cubicBezTo>
                    <a:pt x="1762" y="159"/>
                    <a:pt x="1560" y="135"/>
                    <a:pt x="1346" y="135"/>
                  </a:cubicBezTo>
                  <a:lnTo>
                    <a:pt x="607" y="135"/>
                  </a:lnTo>
                  <a:cubicBezTo>
                    <a:pt x="536" y="135"/>
                    <a:pt x="453" y="135"/>
                    <a:pt x="381" y="159"/>
                  </a:cubicBezTo>
                  <a:cubicBezTo>
                    <a:pt x="238" y="182"/>
                    <a:pt x="84" y="218"/>
                    <a:pt x="0" y="349"/>
                  </a:cubicBezTo>
                  <a:cubicBezTo>
                    <a:pt x="84" y="432"/>
                    <a:pt x="203" y="432"/>
                    <a:pt x="322" y="432"/>
                  </a:cubicBezTo>
                  <a:cubicBezTo>
                    <a:pt x="1346" y="492"/>
                    <a:pt x="2382" y="516"/>
                    <a:pt x="3394" y="635"/>
                  </a:cubicBezTo>
                  <a:cubicBezTo>
                    <a:pt x="4894" y="790"/>
                    <a:pt x="6382" y="754"/>
                    <a:pt x="7882" y="790"/>
                  </a:cubicBezTo>
                  <a:cubicBezTo>
                    <a:pt x="7918" y="778"/>
                    <a:pt x="7930" y="766"/>
                    <a:pt x="7942" y="766"/>
                  </a:cubicBezTo>
                  <a:cubicBezTo>
                    <a:pt x="7942" y="742"/>
                    <a:pt x="7954" y="718"/>
                    <a:pt x="7954" y="682"/>
                  </a:cubicBezTo>
                  <a:cubicBezTo>
                    <a:pt x="7954" y="671"/>
                    <a:pt x="7942" y="647"/>
                    <a:pt x="7942" y="611"/>
                  </a:cubicBezTo>
                  <a:lnTo>
                    <a:pt x="7858" y="480"/>
                  </a:lnTo>
                  <a:cubicBezTo>
                    <a:pt x="7811" y="456"/>
                    <a:pt x="7811" y="409"/>
                    <a:pt x="7835" y="361"/>
                  </a:cubicBezTo>
                  <a:lnTo>
                    <a:pt x="7835" y="361"/>
                  </a:lnTo>
                  <a:cubicBezTo>
                    <a:pt x="7870" y="468"/>
                    <a:pt x="7942" y="480"/>
                    <a:pt x="8037" y="516"/>
                  </a:cubicBezTo>
                  <a:cubicBezTo>
                    <a:pt x="8130" y="516"/>
                    <a:pt x="8227" y="526"/>
                    <a:pt x="8320" y="526"/>
                  </a:cubicBezTo>
                  <a:cubicBezTo>
                    <a:pt x="8500" y="526"/>
                    <a:pt x="8669" y="489"/>
                    <a:pt x="8787" y="278"/>
                  </a:cubicBezTo>
                  <a:cubicBezTo>
                    <a:pt x="8592" y="58"/>
                    <a:pt x="8371" y="0"/>
                    <a:pt x="814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69" name="Google Shape;5669;p32"/>
            <p:cNvSpPr/>
            <p:nvPr/>
          </p:nvSpPr>
          <p:spPr>
            <a:xfrm>
              <a:off x="5393225" y="4009450"/>
              <a:ext cx="130100" cy="18525"/>
            </a:xfrm>
            <a:custGeom>
              <a:avLst/>
              <a:gdLst/>
              <a:ahLst/>
              <a:cxnLst/>
              <a:rect l="l" t="t" r="r" b="b"/>
              <a:pathLst>
                <a:path w="5204" h="741" extrusionOk="0">
                  <a:moveTo>
                    <a:pt x="1569" y="706"/>
                  </a:moveTo>
                  <a:lnTo>
                    <a:pt x="1569" y="706"/>
                  </a:lnTo>
                  <a:cubicBezTo>
                    <a:pt x="1566" y="706"/>
                    <a:pt x="1563" y="707"/>
                    <a:pt x="1560" y="707"/>
                  </a:cubicBezTo>
                  <a:lnTo>
                    <a:pt x="1572" y="707"/>
                  </a:lnTo>
                  <a:cubicBezTo>
                    <a:pt x="1571" y="707"/>
                    <a:pt x="1570" y="706"/>
                    <a:pt x="1569" y="706"/>
                  </a:cubicBezTo>
                  <a:close/>
                  <a:moveTo>
                    <a:pt x="1206" y="0"/>
                  </a:moveTo>
                  <a:cubicBezTo>
                    <a:pt x="1185" y="0"/>
                    <a:pt x="1164" y="2"/>
                    <a:pt x="1143" y="5"/>
                  </a:cubicBezTo>
                  <a:cubicBezTo>
                    <a:pt x="1096" y="28"/>
                    <a:pt x="1036" y="40"/>
                    <a:pt x="989" y="64"/>
                  </a:cubicBezTo>
                  <a:cubicBezTo>
                    <a:pt x="952" y="106"/>
                    <a:pt x="910" y="123"/>
                    <a:pt x="868" y="123"/>
                  </a:cubicBezTo>
                  <a:cubicBezTo>
                    <a:pt x="815" y="123"/>
                    <a:pt x="761" y="97"/>
                    <a:pt x="715" y="64"/>
                  </a:cubicBezTo>
                  <a:cubicBezTo>
                    <a:pt x="635" y="30"/>
                    <a:pt x="557" y="12"/>
                    <a:pt x="481" y="12"/>
                  </a:cubicBezTo>
                  <a:cubicBezTo>
                    <a:pt x="399" y="12"/>
                    <a:pt x="319" y="33"/>
                    <a:pt x="238" y="76"/>
                  </a:cubicBezTo>
                  <a:cubicBezTo>
                    <a:pt x="84" y="219"/>
                    <a:pt x="0" y="362"/>
                    <a:pt x="143" y="564"/>
                  </a:cubicBezTo>
                  <a:cubicBezTo>
                    <a:pt x="181" y="596"/>
                    <a:pt x="219" y="610"/>
                    <a:pt x="256" y="610"/>
                  </a:cubicBezTo>
                  <a:cubicBezTo>
                    <a:pt x="290" y="610"/>
                    <a:pt x="324" y="599"/>
                    <a:pt x="358" y="576"/>
                  </a:cubicBezTo>
                  <a:cubicBezTo>
                    <a:pt x="468" y="614"/>
                    <a:pt x="583" y="624"/>
                    <a:pt x="702" y="624"/>
                  </a:cubicBezTo>
                  <a:cubicBezTo>
                    <a:pt x="836" y="624"/>
                    <a:pt x="973" y="611"/>
                    <a:pt x="1108" y="611"/>
                  </a:cubicBezTo>
                  <a:cubicBezTo>
                    <a:pt x="1267" y="611"/>
                    <a:pt x="1423" y="629"/>
                    <a:pt x="1569" y="706"/>
                  </a:cubicBezTo>
                  <a:lnTo>
                    <a:pt x="1569" y="706"/>
                  </a:lnTo>
                  <a:cubicBezTo>
                    <a:pt x="1721" y="682"/>
                    <a:pt x="1861" y="659"/>
                    <a:pt x="2013" y="647"/>
                  </a:cubicBezTo>
                  <a:cubicBezTo>
                    <a:pt x="2030" y="636"/>
                    <a:pt x="2051" y="630"/>
                    <a:pt x="2074" y="630"/>
                  </a:cubicBezTo>
                  <a:cubicBezTo>
                    <a:pt x="2096" y="630"/>
                    <a:pt x="2120" y="636"/>
                    <a:pt x="2143" y="647"/>
                  </a:cubicBezTo>
                  <a:cubicBezTo>
                    <a:pt x="2334" y="647"/>
                    <a:pt x="2524" y="659"/>
                    <a:pt x="2727" y="659"/>
                  </a:cubicBezTo>
                  <a:cubicBezTo>
                    <a:pt x="2727" y="659"/>
                    <a:pt x="2739" y="647"/>
                    <a:pt x="2763" y="636"/>
                  </a:cubicBezTo>
                  <a:cubicBezTo>
                    <a:pt x="2772" y="632"/>
                    <a:pt x="2781" y="631"/>
                    <a:pt x="2789" y="631"/>
                  </a:cubicBezTo>
                  <a:cubicBezTo>
                    <a:pt x="2812" y="631"/>
                    <a:pt x="2832" y="642"/>
                    <a:pt x="2858" y="659"/>
                  </a:cubicBezTo>
                  <a:cubicBezTo>
                    <a:pt x="3084" y="659"/>
                    <a:pt x="3322" y="683"/>
                    <a:pt x="3560" y="683"/>
                  </a:cubicBezTo>
                  <a:cubicBezTo>
                    <a:pt x="3627" y="722"/>
                    <a:pt x="3698" y="740"/>
                    <a:pt x="3770" y="740"/>
                  </a:cubicBezTo>
                  <a:cubicBezTo>
                    <a:pt x="3853" y="740"/>
                    <a:pt x="3936" y="716"/>
                    <a:pt x="4013" y="671"/>
                  </a:cubicBezTo>
                  <a:cubicBezTo>
                    <a:pt x="4093" y="679"/>
                    <a:pt x="4174" y="683"/>
                    <a:pt x="4255" y="683"/>
                  </a:cubicBezTo>
                  <a:cubicBezTo>
                    <a:pt x="4547" y="683"/>
                    <a:pt x="4843" y="633"/>
                    <a:pt x="5132" y="540"/>
                  </a:cubicBezTo>
                  <a:cubicBezTo>
                    <a:pt x="5191" y="505"/>
                    <a:pt x="5203" y="421"/>
                    <a:pt x="5203" y="350"/>
                  </a:cubicBezTo>
                  <a:cubicBezTo>
                    <a:pt x="5180" y="231"/>
                    <a:pt x="5084" y="171"/>
                    <a:pt x="4977" y="124"/>
                  </a:cubicBezTo>
                  <a:cubicBezTo>
                    <a:pt x="4846" y="88"/>
                    <a:pt x="4703" y="64"/>
                    <a:pt x="4549" y="64"/>
                  </a:cubicBezTo>
                  <a:lnTo>
                    <a:pt x="3810" y="64"/>
                  </a:lnTo>
                  <a:cubicBezTo>
                    <a:pt x="3429" y="76"/>
                    <a:pt x="3048" y="52"/>
                    <a:pt x="2679" y="112"/>
                  </a:cubicBezTo>
                  <a:cubicBezTo>
                    <a:pt x="2676" y="111"/>
                    <a:pt x="2672" y="111"/>
                    <a:pt x="2669" y="111"/>
                  </a:cubicBezTo>
                  <a:cubicBezTo>
                    <a:pt x="2583" y="111"/>
                    <a:pt x="2561" y="239"/>
                    <a:pt x="2479" y="239"/>
                  </a:cubicBezTo>
                  <a:cubicBezTo>
                    <a:pt x="2468" y="239"/>
                    <a:pt x="2455" y="236"/>
                    <a:pt x="2441" y="231"/>
                  </a:cubicBezTo>
                  <a:cubicBezTo>
                    <a:pt x="2465" y="183"/>
                    <a:pt x="2477" y="136"/>
                    <a:pt x="2453" y="100"/>
                  </a:cubicBezTo>
                  <a:cubicBezTo>
                    <a:pt x="2405" y="64"/>
                    <a:pt x="2358" y="40"/>
                    <a:pt x="2298" y="28"/>
                  </a:cubicBezTo>
                  <a:cubicBezTo>
                    <a:pt x="2255" y="18"/>
                    <a:pt x="2208" y="12"/>
                    <a:pt x="2159" y="12"/>
                  </a:cubicBezTo>
                  <a:cubicBezTo>
                    <a:pt x="2098" y="12"/>
                    <a:pt x="2036" y="21"/>
                    <a:pt x="1977" y="40"/>
                  </a:cubicBezTo>
                  <a:cubicBezTo>
                    <a:pt x="1905" y="52"/>
                    <a:pt x="1810" y="52"/>
                    <a:pt x="1739" y="52"/>
                  </a:cubicBezTo>
                  <a:cubicBezTo>
                    <a:pt x="1721" y="49"/>
                    <a:pt x="1705" y="47"/>
                    <a:pt x="1689" y="47"/>
                  </a:cubicBezTo>
                  <a:cubicBezTo>
                    <a:pt x="1650" y="47"/>
                    <a:pt x="1614" y="56"/>
                    <a:pt x="1572" y="64"/>
                  </a:cubicBezTo>
                  <a:cubicBezTo>
                    <a:pt x="1543" y="108"/>
                    <a:pt x="1515" y="126"/>
                    <a:pt x="1489" y="126"/>
                  </a:cubicBezTo>
                  <a:cubicBezTo>
                    <a:pt x="1452" y="126"/>
                    <a:pt x="1417" y="89"/>
                    <a:pt x="1381" y="40"/>
                  </a:cubicBezTo>
                  <a:cubicBezTo>
                    <a:pt x="1328" y="13"/>
                    <a:pt x="1268" y="0"/>
                    <a:pt x="120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70" name="Google Shape;5670;p32"/>
            <p:cNvSpPr/>
            <p:nvPr/>
          </p:nvSpPr>
          <p:spPr>
            <a:xfrm>
              <a:off x="5235175" y="2925200"/>
              <a:ext cx="37225" cy="76225"/>
            </a:xfrm>
            <a:custGeom>
              <a:avLst/>
              <a:gdLst/>
              <a:ahLst/>
              <a:cxnLst/>
              <a:rect l="l" t="t" r="r" b="b"/>
              <a:pathLst>
                <a:path w="1489" h="3049" extrusionOk="0">
                  <a:moveTo>
                    <a:pt x="834" y="0"/>
                  </a:moveTo>
                  <a:cubicBezTo>
                    <a:pt x="464" y="24"/>
                    <a:pt x="322" y="250"/>
                    <a:pt x="238" y="572"/>
                  </a:cubicBezTo>
                  <a:cubicBezTo>
                    <a:pt x="95" y="1084"/>
                    <a:pt x="95" y="1584"/>
                    <a:pt x="119" y="2108"/>
                  </a:cubicBezTo>
                  <a:cubicBezTo>
                    <a:pt x="36" y="2453"/>
                    <a:pt x="0" y="2810"/>
                    <a:pt x="334" y="3048"/>
                  </a:cubicBezTo>
                  <a:cubicBezTo>
                    <a:pt x="703" y="2941"/>
                    <a:pt x="738" y="2596"/>
                    <a:pt x="845" y="2322"/>
                  </a:cubicBezTo>
                  <a:cubicBezTo>
                    <a:pt x="1036" y="1786"/>
                    <a:pt x="1131" y="1203"/>
                    <a:pt x="1357" y="679"/>
                  </a:cubicBezTo>
                  <a:cubicBezTo>
                    <a:pt x="1429" y="560"/>
                    <a:pt x="1488" y="429"/>
                    <a:pt x="1429" y="274"/>
                  </a:cubicBezTo>
                  <a:cubicBezTo>
                    <a:pt x="1262" y="131"/>
                    <a:pt x="917" y="322"/>
                    <a:pt x="83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71" name="Google Shape;5671;p32"/>
            <p:cNvSpPr/>
            <p:nvPr/>
          </p:nvSpPr>
          <p:spPr>
            <a:xfrm>
              <a:off x="5948350" y="4044250"/>
              <a:ext cx="98250" cy="24250"/>
            </a:xfrm>
            <a:custGeom>
              <a:avLst/>
              <a:gdLst/>
              <a:ahLst/>
              <a:cxnLst/>
              <a:rect l="l" t="t" r="r" b="b"/>
              <a:pathLst>
                <a:path w="3930" h="970" extrusionOk="0">
                  <a:moveTo>
                    <a:pt x="624" y="0"/>
                  </a:moveTo>
                  <a:cubicBezTo>
                    <a:pt x="520" y="0"/>
                    <a:pt x="416" y="17"/>
                    <a:pt x="310" y="65"/>
                  </a:cubicBezTo>
                  <a:cubicBezTo>
                    <a:pt x="24" y="268"/>
                    <a:pt x="1" y="494"/>
                    <a:pt x="310" y="720"/>
                  </a:cubicBezTo>
                  <a:cubicBezTo>
                    <a:pt x="1013" y="899"/>
                    <a:pt x="1739" y="910"/>
                    <a:pt x="2453" y="970"/>
                  </a:cubicBezTo>
                  <a:cubicBezTo>
                    <a:pt x="2525" y="970"/>
                    <a:pt x="2620" y="899"/>
                    <a:pt x="2703" y="863"/>
                  </a:cubicBezTo>
                  <a:cubicBezTo>
                    <a:pt x="2840" y="924"/>
                    <a:pt x="2985" y="935"/>
                    <a:pt x="3133" y="935"/>
                  </a:cubicBezTo>
                  <a:cubicBezTo>
                    <a:pt x="3209" y="935"/>
                    <a:pt x="3286" y="932"/>
                    <a:pt x="3363" y="932"/>
                  </a:cubicBezTo>
                  <a:cubicBezTo>
                    <a:pt x="3397" y="932"/>
                    <a:pt x="3431" y="933"/>
                    <a:pt x="3465" y="934"/>
                  </a:cubicBezTo>
                  <a:cubicBezTo>
                    <a:pt x="3930" y="922"/>
                    <a:pt x="3894" y="684"/>
                    <a:pt x="3656" y="398"/>
                  </a:cubicBezTo>
                  <a:cubicBezTo>
                    <a:pt x="3410" y="255"/>
                    <a:pt x="3150" y="229"/>
                    <a:pt x="2885" y="229"/>
                  </a:cubicBezTo>
                  <a:cubicBezTo>
                    <a:pt x="2726" y="229"/>
                    <a:pt x="2566" y="238"/>
                    <a:pt x="2407" y="238"/>
                  </a:cubicBezTo>
                  <a:cubicBezTo>
                    <a:pt x="2213" y="238"/>
                    <a:pt x="2021" y="224"/>
                    <a:pt x="1834" y="160"/>
                  </a:cubicBezTo>
                  <a:cubicBezTo>
                    <a:pt x="1703" y="137"/>
                    <a:pt x="1596" y="125"/>
                    <a:pt x="1477" y="101"/>
                  </a:cubicBezTo>
                  <a:cubicBezTo>
                    <a:pt x="1450" y="103"/>
                    <a:pt x="1423" y="104"/>
                    <a:pt x="1396" y="104"/>
                  </a:cubicBezTo>
                  <a:cubicBezTo>
                    <a:pt x="1137" y="104"/>
                    <a:pt x="882" y="0"/>
                    <a:pt x="62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72" name="Google Shape;5672;p32"/>
            <p:cNvSpPr/>
            <p:nvPr/>
          </p:nvSpPr>
          <p:spPr>
            <a:xfrm>
              <a:off x="5194375" y="3808325"/>
              <a:ext cx="95575" cy="28325"/>
            </a:xfrm>
            <a:custGeom>
              <a:avLst/>
              <a:gdLst/>
              <a:ahLst/>
              <a:cxnLst/>
              <a:rect l="l" t="t" r="r" b="b"/>
              <a:pathLst>
                <a:path w="3823" h="1133" extrusionOk="0">
                  <a:moveTo>
                    <a:pt x="2025" y="1"/>
                  </a:moveTo>
                  <a:cubicBezTo>
                    <a:pt x="1775" y="132"/>
                    <a:pt x="1465" y="180"/>
                    <a:pt x="1239" y="370"/>
                  </a:cubicBezTo>
                  <a:cubicBezTo>
                    <a:pt x="1131" y="493"/>
                    <a:pt x="1009" y="529"/>
                    <a:pt x="881" y="529"/>
                  </a:cubicBezTo>
                  <a:cubicBezTo>
                    <a:pt x="700" y="529"/>
                    <a:pt x="507" y="457"/>
                    <a:pt x="324" y="457"/>
                  </a:cubicBezTo>
                  <a:cubicBezTo>
                    <a:pt x="211" y="457"/>
                    <a:pt x="102" y="484"/>
                    <a:pt x="1" y="572"/>
                  </a:cubicBezTo>
                  <a:cubicBezTo>
                    <a:pt x="358" y="894"/>
                    <a:pt x="811" y="942"/>
                    <a:pt x="1251" y="989"/>
                  </a:cubicBezTo>
                  <a:cubicBezTo>
                    <a:pt x="1942" y="1025"/>
                    <a:pt x="2620" y="1084"/>
                    <a:pt x="3311" y="1132"/>
                  </a:cubicBezTo>
                  <a:cubicBezTo>
                    <a:pt x="3323" y="1126"/>
                    <a:pt x="3335" y="1123"/>
                    <a:pt x="3345" y="1123"/>
                  </a:cubicBezTo>
                  <a:cubicBezTo>
                    <a:pt x="3356" y="1123"/>
                    <a:pt x="3364" y="1126"/>
                    <a:pt x="3370" y="1132"/>
                  </a:cubicBezTo>
                  <a:cubicBezTo>
                    <a:pt x="3382" y="1073"/>
                    <a:pt x="3394" y="1025"/>
                    <a:pt x="3382" y="989"/>
                  </a:cubicBezTo>
                  <a:lnTo>
                    <a:pt x="3335" y="846"/>
                  </a:lnTo>
                  <a:cubicBezTo>
                    <a:pt x="3370" y="763"/>
                    <a:pt x="3442" y="751"/>
                    <a:pt x="3501" y="715"/>
                  </a:cubicBezTo>
                  <a:cubicBezTo>
                    <a:pt x="3561" y="703"/>
                    <a:pt x="3620" y="692"/>
                    <a:pt x="3668" y="656"/>
                  </a:cubicBezTo>
                  <a:cubicBezTo>
                    <a:pt x="3751" y="596"/>
                    <a:pt x="3823" y="537"/>
                    <a:pt x="3787" y="418"/>
                  </a:cubicBezTo>
                  <a:cubicBezTo>
                    <a:pt x="3228" y="108"/>
                    <a:pt x="2656" y="1"/>
                    <a:pt x="202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73" name="Google Shape;5673;p32"/>
            <p:cNvSpPr/>
            <p:nvPr/>
          </p:nvSpPr>
          <p:spPr>
            <a:xfrm>
              <a:off x="5158675" y="3573375"/>
              <a:ext cx="58650" cy="66625"/>
            </a:xfrm>
            <a:custGeom>
              <a:avLst/>
              <a:gdLst/>
              <a:ahLst/>
              <a:cxnLst/>
              <a:rect l="l" t="t" r="r" b="b"/>
              <a:pathLst>
                <a:path w="2346" h="2665" extrusionOk="0">
                  <a:moveTo>
                    <a:pt x="1244" y="1541"/>
                  </a:moveTo>
                  <a:cubicBezTo>
                    <a:pt x="1253" y="1541"/>
                    <a:pt x="1266" y="1550"/>
                    <a:pt x="1286" y="1565"/>
                  </a:cubicBezTo>
                  <a:cubicBezTo>
                    <a:pt x="1286" y="1565"/>
                    <a:pt x="1274" y="1565"/>
                    <a:pt x="1238" y="1588"/>
                  </a:cubicBezTo>
                  <a:cubicBezTo>
                    <a:pt x="1238" y="1589"/>
                    <a:pt x="1238" y="1590"/>
                    <a:pt x="1237" y="1591"/>
                  </a:cubicBezTo>
                  <a:lnTo>
                    <a:pt x="1237" y="1591"/>
                  </a:lnTo>
                  <a:cubicBezTo>
                    <a:pt x="1232" y="1556"/>
                    <a:pt x="1234" y="1541"/>
                    <a:pt x="1244" y="1541"/>
                  </a:cubicBezTo>
                  <a:close/>
                  <a:moveTo>
                    <a:pt x="1855" y="0"/>
                  </a:moveTo>
                  <a:cubicBezTo>
                    <a:pt x="1828" y="0"/>
                    <a:pt x="1801" y="14"/>
                    <a:pt x="1774" y="41"/>
                  </a:cubicBezTo>
                  <a:cubicBezTo>
                    <a:pt x="1334" y="636"/>
                    <a:pt x="869" y="1196"/>
                    <a:pt x="441" y="1791"/>
                  </a:cubicBezTo>
                  <a:cubicBezTo>
                    <a:pt x="262" y="2029"/>
                    <a:pt x="60" y="2291"/>
                    <a:pt x="0" y="2600"/>
                  </a:cubicBezTo>
                  <a:cubicBezTo>
                    <a:pt x="36" y="2612"/>
                    <a:pt x="48" y="2636"/>
                    <a:pt x="84" y="2660"/>
                  </a:cubicBezTo>
                  <a:cubicBezTo>
                    <a:pt x="106" y="2663"/>
                    <a:pt x="128" y="2665"/>
                    <a:pt x="149" y="2665"/>
                  </a:cubicBezTo>
                  <a:cubicBezTo>
                    <a:pt x="291" y="2665"/>
                    <a:pt x="422" y="2601"/>
                    <a:pt x="536" y="2529"/>
                  </a:cubicBezTo>
                  <a:cubicBezTo>
                    <a:pt x="871" y="2310"/>
                    <a:pt x="1004" y="1956"/>
                    <a:pt x="1218" y="1631"/>
                  </a:cubicBezTo>
                  <a:lnTo>
                    <a:pt x="1218" y="1631"/>
                  </a:lnTo>
                  <a:cubicBezTo>
                    <a:pt x="1107" y="1871"/>
                    <a:pt x="1117" y="2041"/>
                    <a:pt x="1489" y="2041"/>
                  </a:cubicBezTo>
                  <a:cubicBezTo>
                    <a:pt x="1870" y="1838"/>
                    <a:pt x="2048" y="1481"/>
                    <a:pt x="2203" y="1112"/>
                  </a:cubicBezTo>
                  <a:cubicBezTo>
                    <a:pt x="2203" y="1017"/>
                    <a:pt x="2262" y="946"/>
                    <a:pt x="2346" y="898"/>
                  </a:cubicBezTo>
                  <a:cubicBezTo>
                    <a:pt x="2316" y="808"/>
                    <a:pt x="2263" y="786"/>
                    <a:pt x="2203" y="786"/>
                  </a:cubicBezTo>
                  <a:cubicBezTo>
                    <a:pt x="2143" y="786"/>
                    <a:pt x="2075" y="808"/>
                    <a:pt x="2015" y="808"/>
                  </a:cubicBezTo>
                  <a:cubicBezTo>
                    <a:pt x="1967" y="808"/>
                    <a:pt x="1924" y="794"/>
                    <a:pt x="1893" y="743"/>
                  </a:cubicBezTo>
                  <a:cubicBezTo>
                    <a:pt x="1667" y="505"/>
                    <a:pt x="2024" y="279"/>
                    <a:pt x="1941" y="41"/>
                  </a:cubicBezTo>
                  <a:lnTo>
                    <a:pt x="1881" y="5"/>
                  </a:lnTo>
                  <a:cubicBezTo>
                    <a:pt x="1872" y="2"/>
                    <a:pt x="1864" y="0"/>
                    <a:pt x="185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74" name="Google Shape;5674;p32"/>
            <p:cNvSpPr/>
            <p:nvPr/>
          </p:nvSpPr>
          <p:spPr>
            <a:xfrm>
              <a:off x="5768575" y="4031875"/>
              <a:ext cx="110150" cy="25250"/>
            </a:xfrm>
            <a:custGeom>
              <a:avLst/>
              <a:gdLst/>
              <a:ahLst/>
              <a:cxnLst/>
              <a:rect l="l" t="t" r="r" b="b"/>
              <a:pathLst>
                <a:path w="4406" h="1010" extrusionOk="0">
                  <a:moveTo>
                    <a:pt x="488" y="1"/>
                  </a:moveTo>
                  <a:cubicBezTo>
                    <a:pt x="369" y="24"/>
                    <a:pt x="250" y="60"/>
                    <a:pt x="131" y="120"/>
                  </a:cubicBezTo>
                  <a:cubicBezTo>
                    <a:pt x="48" y="167"/>
                    <a:pt x="0" y="239"/>
                    <a:pt x="0" y="346"/>
                  </a:cubicBezTo>
                  <a:cubicBezTo>
                    <a:pt x="60" y="501"/>
                    <a:pt x="226" y="524"/>
                    <a:pt x="310" y="643"/>
                  </a:cubicBezTo>
                  <a:cubicBezTo>
                    <a:pt x="449" y="697"/>
                    <a:pt x="589" y="712"/>
                    <a:pt x="730" y="712"/>
                  </a:cubicBezTo>
                  <a:cubicBezTo>
                    <a:pt x="920" y="712"/>
                    <a:pt x="1110" y="684"/>
                    <a:pt x="1299" y="684"/>
                  </a:cubicBezTo>
                  <a:cubicBezTo>
                    <a:pt x="1378" y="684"/>
                    <a:pt x="1457" y="689"/>
                    <a:pt x="1536" y="703"/>
                  </a:cubicBezTo>
                  <a:lnTo>
                    <a:pt x="1834" y="703"/>
                  </a:lnTo>
                  <a:cubicBezTo>
                    <a:pt x="2191" y="798"/>
                    <a:pt x="2560" y="798"/>
                    <a:pt x="2905" y="917"/>
                  </a:cubicBezTo>
                  <a:cubicBezTo>
                    <a:pt x="2975" y="952"/>
                    <a:pt x="3048" y="970"/>
                    <a:pt x="3123" y="970"/>
                  </a:cubicBezTo>
                  <a:cubicBezTo>
                    <a:pt x="3177" y="970"/>
                    <a:pt x="3232" y="961"/>
                    <a:pt x="3286" y="941"/>
                  </a:cubicBezTo>
                  <a:cubicBezTo>
                    <a:pt x="3318" y="935"/>
                    <a:pt x="3350" y="933"/>
                    <a:pt x="3384" y="933"/>
                  </a:cubicBezTo>
                  <a:cubicBezTo>
                    <a:pt x="3571" y="933"/>
                    <a:pt x="3782" y="1009"/>
                    <a:pt x="3968" y="1009"/>
                  </a:cubicBezTo>
                  <a:cubicBezTo>
                    <a:pt x="4162" y="1009"/>
                    <a:pt x="4327" y="926"/>
                    <a:pt x="4405" y="584"/>
                  </a:cubicBezTo>
                  <a:cubicBezTo>
                    <a:pt x="4394" y="512"/>
                    <a:pt x="4346" y="465"/>
                    <a:pt x="4286" y="417"/>
                  </a:cubicBezTo>
                  <a:cubicBezTo>
                    <a:pt x="4060" y="322"/>
                    <a:pt x="3810" y="322"/>
                    <a:pt x="3584" y="239"/>
                  </a:cubicBezTo>
                  <a:cubicBezTo>
                    <a:pt x="3516" y="223"/>
                    <a:pt x="3447" y="214"/>
                    <a:pt x="3375" y="214"/>
                  </a:cubicBezTo>
                  <a:cubicBezTo>
                    <a:pt x="3284" y="214"/>
                    <a:pt x="3190" y="229"/>
                    <a:pt x="3096" y="262"/>
                  </a:cubicBezTo>
                  <a:cubicBezTo>
                    <a:pt x="2996" y="347"/>
                    <a:pt x="2898" y="382"/>
                    <a:pt x="2802" y="382"/>
                  </a:cubicBezTo>
                  <a:cubicBezTo>
                    <a:pt x="2680" y="382"/>
                    <a:pt x="2561" y="325"/>
                    <a:pt x="2441" y="239"/>
                  </a:cubicBezTo>
                  <a:cubicBezTo>
                    <a:pt x="2298" y="179"/>
                    <a:pt x="2143" y="120"/>
                    <a:pt x="1977" y="84"/>
                  </a:cubicBezTo>
                  <a:cubicBezTo>
                    <a:pt x="1738" y="36"/>
                    <a:pt x="1500" y="36"/>
                    <a:pt x="1262" y="36"/>
                  </a:cubicBezTo>
                  <a:cubicBezTo>
                    <a:pt x="1199" y="40"/>
                    <a:pt x="1135" y="43"/>
                    <a:pt x="1072" y="43"/>
                  </a:cubicBezTo>
                  <a:cubicBezTo>
                    <a:pt x="945" y="43"/>
                    <a:pt x="818" y="32"/>
                    <a:pt x="69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75" name="Google Shape;5675;p32"/>
            <p:cNvSpPr/>
            <p:nvPr/>
          </p:nvSpPr>
          <p:spPr>
            <a:xfrm>
              <a:off x="5127425" y="3659500"/>
              <a:ext cx="26200" cy="116050"/>
            </a:xfrm>
            <a:custGeom>
              <a:avLst/>
              <a:gdLst/>
              <a:ahLst/>
              <a:cxnLst/>
              <a:rect l="l" t="t" r="r" b="b"/>
              <a:pathLst>
                <a:path w="1048" h="4642" extrusionOk="0">
                  <a:moveTo>
                    <a:pt x="834" y="1"/>
                  </a:moveTo>
                  <a:cubicBezTo>
                    <a:pt x="381" y="870"/>
                    <a:pt x="107" y="1799"/>
                    <a:pt x="48" y="2775"/>
                  </a:cubicBezTo>
                  <a:cubicBezTo>
                    <a:pt x="0" y="3335"/>
                    <a:pt x="36" y="3930"/>
                    <a:pt x="262" y="4501"/>
                  </a:cubicBezTo>
                  <a:cubicBezTo>
                    <a:pt x="343" y="4553"/>
                    <a:pt x="420" y="4641"/>
                    <a:pt x="500" y="4641"/>
                  </a:cubicBezTo>
                  <a:cubicBezTo>
                    <a:pt x="550" y="4641"/>
                    <a:pt x="601" y="4608"/>
                    <a:pt x="655" y="4513"/>
                  </a:cubicBezTo>
                  <a:cubicBezTo>
                    <a:pt x="714" y="4251"/>
                    <a:pt x="643" y="3989"/>
                    <a:pt x="643" y="3739"/>
                  </a:cubicBezTo>
                  <a:cubicBezTo>
                    <a:pt x="429" y="2965"/>
                    <a:pt x="762" y="2203"/>
                    <a:pt x="798" y="1441"/>
                  </a:cubicBezTo>
                  <a:cubicBezTo>
                    <a:pt x="798" y="1251"/>
                    <a:pt x="905" y="1084"/>
                    <a:pt x="988" y="930"/>
                  </a:cubicBezTo>
                  <a:cubicBezTo>
                    <a:pt x="1036" y="787"/>
                    <a:pt x="1048" y="656"/>
                    <a:pt x="1048" y="513"/>
                  </a:cubicBezTo>
                  <a:cubicBezTo>
                    <a:pt x="1024" y="310"/>
                    <a:pt x="1012" y="120"/>
                    <a:pt x="83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76" name="Google Shape;5676;p32"/>
            <p:cNvSpPr/>
            <p:nvPr/>
          </p:nvSpPr>
          <p:spPr>
            <a:xfrm>
              <a:off x="5391725" y="3190175"/>
              <a:ext cx="60750" cy="91400"/>
            </a:xfrm>
            <a:custGeom>
              <a:avLst/>
              <a:gdLst/>
              <a:ahLst/>
              <a:cxnLst/>
              <a:rect l="l" t="t" r="r" b="b"/>
              <a:pathLst>
                <a:path w="2430" h="3656" extrusionOk="0">
                  <a:moveTo>
                    <a:pt x="392" y="0"/>
                  </a:moveTo>
                  <a:cubicBezTo>
                    <a:pt x="240" y="0"/>
                    <a:pt x="100" y="31"/>
                    <a:pt x="1" y="188"/>
                  </a:cubicBezTo>
                  <a:cubicBezTo>
                    <a:pt x="441" y="438"/>
                    <a:pt x="953" y="426"/>
                    <a:pt x="1430" y="569"/>
                  </a:cubicBezTo>
                  <a:cubicBezTo>
                    <a:pt x="2013" y="736"/>
                    <a:pt x="1989" y="712"/>
                    <a:pt x="1811" y="1260"/>
                  </a:cubicBezTo>
                  <a:cubicBezTo>
                    <a:pt x="1537" y="2093"/>
                    <a:pt x="1072" y="2831"/>
                    <a:pt x="644" y="3593"/>
                  </a:cubicBezTo>
                  <a:cubicBezTo>
                    <a:pt x="707" y="3632"/>
                    <a:pt x="764" y="3655"/>
                    <a:pt x="817" y="3655"/>
                  </a:cubicBezTo>
                  <a:cubicBezTo>
                    <a:pt x="895" y="3655"/>
                    <a:pt x="966" y="3606"/>
                    <a:pt x="1037" y="3486"/>
                  </a:cubicBezTo>
                  <a:cubicBezTo>
                    <a:pt x="1203" y="3224"/>
                    <a:pt x="1322" y="2915"/>
                    <a:pt x="1620" y="2736"/>
                  </a:cubicBezTo>
                  <a:cubicBezTo>
                    <a:pt x="1632" y="2712"/>
                    <a:pt x="1668" y="2700"/>
                    <a:pt x="1692" y="2700"/>
                  </a:cubicBezTo>
                  <a:cubicBezTo>
                    <a:pt x="1739" y="2641"/>
                    <a:pt x="1787" y="2569"/>
                    <a:pt x="1811" y="2486"/>
                  </a:cubicBezTo>
                  <a:cubicBezTo>
                    <a:pt x="1834" y="2427"/>
                    <a:pt x="1834" y="2391"/>
                    <a:pt x="1834" y="2331"/>
                  </a:cubicBezTo>
                  <a:cubicBezTo>
                    <a:pt x="1787" y="2212"/>
                    <a:pt x="1858" y="2129"/>
                    <a:pt x="1930" y="2057"/>
                  </a:cubicBezTo>
                  <a:cubicBezTo>
                    <a:pt x="2263" y="1510"/>
                    <a:pt x="2430" y="938"/>
                    <a:pt x="2251" y="307"/>
                  </a:cubicBezTo>
                  <a:cubicBezTo>
                    <a:pt x="1692" y="212"/>
                    <a:pt x="1144" y="129"/>
                    <a:pt x="596" y="10"/>
                  </a:cubicBezTo>
                  <a:cubicBezTo>
                    <a:pt x="527" y="6"/>
                    <a:pt x="459" y="0"/>
                    <a:pt x="39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77" name="Google Shape;5677;p32"/>
            <p:cNvSpPr/>
            <p:nvPr/>
          </p:nvSpPr>
          <p:spPr>
            <a:xfrm>
              <a:off x="5306600" y="3849125"/>
              <a:ext cx="27700" cy="120875"/>
            </a:xfrm>
            <a:custGeom>
              <a:avLst/>
              <a:gdLst/>
              <a:ahLst/>
              <a:cxnLst/>
              <a:rect l="l" t="t" r="r" b="b"/>
              <a:pathLst>
                <a:path w="1108" h="4835" extrusionOk="0">
                  <a:moveTo>
                    <a:pt x="816" y="0"/>
                  </a:moveTo>
                  <a:cubicBezTo>
                    <a:pt x="786" y="0"/>
                    <a:pt x="757" y="12"/>
                    <a:pt x="727" y="36"/>
                  </a:cubicBezTo>
                  <a:cubicBezTo>
                    <a:pt x="453" y="453"/>
                    <a:pt x="155" y="857"/>
                    <a:pt x="120" y="1357"/>
                  </a:cubicBezTo>
                  <a:cubicBezTo>
                    <a:pt x="1" y="2524"/>
                    <a:pt x="144" y="3667"/>
                    <a:pt x="394" y="4798"/>
                  </a:cubicBezTo>
                  <a:cubicBezTo>
                    <a:pt x="435" y="4822"/>
                    <a:pt x="471" y="4834"/>
                    <a:pt x="507" y="4834"/>
                  </a:cubicBezTo>
                  <a:cubicBezTo>
                    <a:pt x="542" y="4834"/>
                    <a:pt x="578" y="4822"/>
                    <a:pt x="620" y="4798"/>
                  </a:cubicBezTo>
                  <a:cubicBezTo>
                    <a:pt x="917" y="4060"/>
                    <a:pt x="560" y="3358"/>
                    <a:pt x="501" y="2643"/>
                  </a:cubicBezTo>
                  <a:cubicBezTo>
                    <a:pt x="429" y="2179"/>
                    <a:pt x="572" y="1750"/>
                    <a:pt x="679" y="1322"/>
                  </a:cubicBezTo>
                  <a:cubicBezTo>
                    <a:pt x="667" y="869"/>
                    <a:pt x="1108" y="512"/>
                    <a:pt x="906" y="36"/>
                  </a:cubicBezTo>
                  <a:cubicBezTo>
                    <a:pt x="876" y="12"/>
                    <a:pt x="846" y="0"/>
                    <a:pt x="81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78" name="Google Shape;5678;p32"/>
            <p:cNvSpPr/>
            <p:nvPr/>
          </p:nvSpPr>
          <p:spPr>
            <a:xfrm>
              <a:off x="5189625" y="3107050"/>
              <a:ext cx="40500" cy="76525"/>
            </a:xfrm>
            <a:custGeom>
              <a:avLst/>
              <a:gdLst/>
              <a:ahLst/>
              <a:cxnLst/>
              <a:rect l="l" t="t" r="r" b="b"/>
              <a:pathLst>
                <a:path w="1620" h="3061" extrusionOk="0">
                  <a:moveTo>
                    <a:pt x="615" y="1"/>
                  </a:moveTo>
                  <a:cubicBezTo>
                    <a:pt x="584" y="1"/>
                    <a:pt x="554" y="13"/>
                    <a:pt x="524" y="37"/>
                  </a:cubicBezTo>
                  <a:cubicBezTo>
                    <a:pt x="393" y="441"/>
                    <a:pt x="251" y="858"/>
                    <a:pt x="120" y="1263"/>
                  </a:cubicBezTo>
                  <a:cubicBezTo>
                    <a:pt x="0" y="1668"/>
                    <a:pt x="12" y="2073"/>
                    <a:pt x="96" y="2465"/>
                  </a:cubicBezTo>
                  <a:cubicBezTo>
                    <a:pt x="179" y="2930"/>
                    <a:pt x="346" y="3049"/>
                    <a:pt x="810" y="3061"/>
                  </a:cubicBezTo>
                  <a:lnTo>
                    <a:pt x="1524" y="3061"/>
                  </a:lnTo>
                  <a:cubicBezTo>
                    <a:pt x="1620" y="2846"/>
                    <a:pt x="1501" y="2608"/>
                    <a:pt x="1584" y="2382"/>
                  </a:cubicBezTo>
                  <a:cubicBezTo>
                    <a:pt x="1405" y="2084"/>
                    <a:pt x="1072" y="2215"/>
                    <a:pt x="822" y="2096"/>
                  </a:cubicBezTo>
                  <a:cubicBezTo>
                    <a:pt x="762" y="2084"/>
                    <a:pt x="715" y="2049"/>
                    <a:pt x="655" y="2025"/>
                  </a:cubicBezTo>
                  <a:cubicBezTo>
                    <a:pt x="417" y="1846"/>
                    <a:pt x="465" y="1608"/>
                    <a:pt x="536" y="1370"/>
                  </a:cubicBezTo>
                  <a:cubicBezTo>
                    <a:pt x="596" y="918"/>
                    <a:pt x="870" y="525"/>
                    <a:pt x="715" y="37"/>
                  </a:cubicBezTo>
                  <a:cubicBezTo>
                    <a:pt x="679" y="13"/>
                    <a:pt x="646" y="1"/>
                    <a:pt x="61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79" name="Google Shape;5679;p32"/>
            <p:cNvSpPr/>
            <p:nvPr/>
          </p:nvSpPr>
          <p:spPr>
            <a:xfrm>
              <a:off x="5313450" y="3171025"/>
              <a:ext cx="84850" cy="21000"/>
            </a:xfrm>
            <a:custGeom>
              <a:avLst/>
              <a:gdLst/>
              <a:ahLst/>
              <a:cxnLst/>
              <a:rect l="l" t="t" r="r" b="b"/>
              <a:pathLst>
                <a:path w="3394" h="840" extrusionOk="0">
                  <a:moveTo>
                    <a:pt x="913" y="1"/>
                  </a:moveTo>
                  <a:cubicBezTo>
                    <a:pt x="665" y="1"/>
                    <a:pt x="416" y="39"/>
                    <a:pt x="167" y="145"/>
                  </a:cubicBezTo>
                  <a:cubicBezTo>
                    <a:pt x="0" y="371"/>
                    <a:pt x="465" y="585"/>
                    <a:pt x="167" y="799"/>
                  </a:cubicBezTo>
                  <a:cubicBezTo>
                    <a:pt x="214" y="820"/>
                    <a:pt x="261" y="830"/>
                    <a:pt x="307" y="830"/>
                  </a:cubicBezTo>
                  <a:cubicBezTo>
                    <a:pt x="366" y="830"/>
                    <a:pt x="423" y="814"/>
                    <a:pt x="477" y="788"/>
                  </a:cubicBezTo>
                  <a:lnTo>
                    <a:pt x="739" y="788"/>
                  </a:lnTo>
                  <a:cubicBezTo>
                    <a:pt x="1041" y="828"/>
                    <a:pt x="1346" y="840"/>
                    <a:pt x="1652" y="840"/>
                  </a:cubicBezTo>
                  <a:cubicBezTo>
                    <a:pt x="2058" y="840"/>
                    <a:pt x="2466" y="819"/>
                    <a:pt x="2869" y="819"/>
                  </a:cubicBezTo>
                  <a:cubicBezTo>
                    <a:pt x="2965" y="819"/>
                    <a:pt x="3061" y="820"/>
                    <a:pt x="3156" y="823"/>
                  </a:cubicBezTo>
                  <a:cubicBezTo>
                    <a:pt x="3310" y="728"/>
                    <a:pt x="3394" y="621"/>
                    <a:pt x="3310" y="442"/>
                  </a:cubicBezTo>
                  <a:cubicBezTo>
                    <a:pt x="3001" y="204"/>
                    <a:pt x="2596" y="359"/>
                    <a:pt x="2251" y="204"/>
                  </a:cubicBezTo>
                  <a:cubicBezTo>
                    <a:pt x="1813" y="127"/>
                    <a:pt x="1365" y="1"/>
                    <a:pt x="91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80" name="Google Shape;5680;p32"/>
            <p:cNvSpPr/>
            <p:nvPr/>
          </p:nvSpPr>
          <p:spPr>
            <a:xfrm>
              <a:off x="6047175" y="4055100"/>
              <a:ext cx="72350" cy="20175"/>
            </a:xfrm>
            <a:custGeom>
              <a:avLst/>
              <a:gdLst/>
              <a:ahLst/>
              <a:cxnLst/>
              <a:rect l="l" t="t" r="r" b="b"/>
              <a:pathLst>
                <a:path w="2894" h="807" extrusionOk="0">
                  <a:moveTo>
                    <a:pt x="417" y="0"/>
                  </a:moveTo>
                  <a:cubicBezTo>
                    <a:pt x="227" y="12"/>
                    <a:pt x="36" y="48"/>
                    <a:pt x="24" y="286"/>
                  </a:cubicBezTo>
                  <a:cubicBezTo>
                    <a:pt x="0" y="500"/>
                    <a:pt x="262" y="441"/>
                    <a:pt x="358" y="548"/>
                  </a:cubicBezTo>
                  <a:cubicBezTo>
                    <a:pt x="405" y="560"/>
                    <a:pt x="453" y="560"/>
                    <a:pt x="500" y="584"/>
                  </a:cubicBezTo>
                  <a:cubicBezTo>
                    <a:pt x="527" y="573"/>
                    <a:pt x="554" y="567"/>
                    <a:pt x="579" y="567"/>
                  </a:cubicBezTo>
                  <a:cubicBezTo>
                    <a:pt x="609" y="567"/>
                    <a:pt x="636" y="576"/>
                    <a:pt x="655" y="596"/>
                  </a:cubicBezTo>
                  <a:cubicBezTo>
                    <a:pt x="739" y="596"/>
                    <a:pt x="822" y="584"/>
                    <a:pt x="893" y="584"/>
                  </a:cubicBezTo>
                  <a:cubicBezTo>
                    <a:pt x="969" y="628"/>
                    <a:pt x="1049" y="636"/>
                    <a:pt x="1129" y="636"/>
                  </a:cubicBezTo>
                  <a:cubicBezTo>
                    <a:pt x="1175" y="636"/>
                    <a:pt x="1221" y="633"/>
                    <a:pt x="1266" y="633"/>
                  </a:cubicBezTo>
                  <a:cubicBezTo>
                    <a:pt x="1354" y="633"/>
                    <a:pt x="1438" y="643"/>
                    <a:pt x="1512" y="703"/>
                  </a:cubicBezTo>
                  <a:cubicBezTo>
                    <a:pt x="1520" y="725"/>
                    <a:pt x="1532" y="734"/>
                    <a:pt x="1553" y="734"/>
                  </a:cubicBezTo>
                  <a:cubicBezTo>
                    <a:pt x="1564" y="734"/>
                    <a:pt x="1578" y="731"/>
                    <a:pt x="1596" y="726"/>
                  </a:cubicBezTo>
                  <a:cubicBezTo>
                    <a:pt x="1752" y="781"/>
                    <a:pt x="1909" y="785"/>
                    <a:pt x="2065" y="785"/>
                  </a:cubicBezTo>
                  <a:cubicBezTo>
                    <a:pt x="2091" y="785"/>
                    <a:pt x="2117" y="785"/>
                    <a:pt x="2144" y="785"/>
                  </a:cubicBezTo>
                  <a:cubicBezTo>
                    <a:pt x="2235" y="785"/>
                    <a:pt x="2326" y="786"/>
                    <a:pt x="2417" y="798"/>
                  </a:cubicBezTo>
                  <a:cubicBezTo>
                    <a:pt x="2467" y="803"/>
                    <a:pt x="2516" y="807"/>
                    <a:pt x="2564" y="807"/>
                  </a:cubicBezTo>
                  <a:cubicBezTo>
                    <a:pt x="2744" y="807"/>
                    <a:pt x="2894" y="750"/>
                    <a:pt x="2894" y="476"/>
                  </a:cubicBezTo>
                  <a:cubicBezTo>
                    <a:pt x="2882" y="357"/>
                    <a:pt x="2822" y="262"/>
                    <a:pt x="2703" y="238"/>
                  </a:cubicBezTo>
                  <a:cubicBezTo>
                    <a:pt x="2642" y="238"/>
                    <a:pt x="2577" y="277"/>
                    <a:pt x="2521" y="277"/>
                  </a:cubicBezTo>
                  <a:cubicBezTo>
                    <a:pt x="2479" y="277"/>
                    <a:pt x="2443" y="255"/>
                    <a:pt x="2417" y="179"/>
                  </a:cubicBezTo>
                  <a:cubicBezTo>
                    <a:pt x="2295" y="48"/>
                    <a:pt x="2154" y="13"/>
                    <a:pt x="1998" y="13"/>
                  </a:cubicBezTo>
                  <a:cubicBezTo>
                    <a:pt x="1941" y="13"/>
                    <a:pt x="1883" y="18"/>
                    <a:pt x="1822" y="24"/>
                  </a:cubicBezTo>
                  <a:cubicBezTo>
                    <a:pt x="1739" y="43"/>
                    <a:pt x="1670" y="83"/>
                    <a:pt x="1587" y="83"/>
                  </a:cubicBezTo>
                  <a:cubicBezTo>
                    <a:pt x="1563" y="83"/>
                    <a:pt x="1539" y="80"/>
                    <a:pt x="1512" y="72"/>
                  </a:cubicBezTo>
                  <a:cubicBezTo>
                    <a:pt x="1465" y="60"/>
                    <a:pt x="1417" y="48"/>
                    <a:pt x="1358" y="24"/>
                  </a:cubicBezTo>
                  <a:cubicBezTo>
                    <a:pt x="1307" y="16"/>
                    <a:pt x="1256" y="12"/>
                    <a:pt x="1206" y="12"/>
                  </a:cubicBezTo>
                  <a:cubicBezTo>
                    <a:pt x="1115" y="12"/>
                    <a:pt x="1026" y="25"/>
                    <a:pt x="941" y="48"/>
                  </a:cubicBezTo>
                  <a:cubicBezTo>
                    <a:pt x="899" y="56"/>
                    <a:pt x="858" y="60"/>
                    <a:pt x="818" y="60"/>
                  </a:cubicBezTo>
                  <a:cubicBezTo>
                    <a:pt x="744" y="60"/>
                    <a:pt x="673" y="47"/>
                    <a:pt x="596" y="24"/>
                  </a:cubicBezTo>
                  <a:cubicBezTo>
                    <a:pt x="536" y="12"/>
                    <a:pt x="477" y="0"/>
                    <a:pt x="41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81" name="Google Shape;5681;p32"/>
            <p:cNvSpPr/>
            <p:nvPr/>
          </p:nvSpPr>
          <p:spPr>
            <a:xfrm>
              <a:off x="5222075" y="2977875"/>
              <a:ext cx="29775" cy="57250"/>
            </a:xfrm>
            <a:custGeom>
              <a:avLst/>
              <a:gdLst/>
              <a:ahLst/>
              <a:cxnLst/>
              <a:rect l="l" t="t" r="r" b="b"/>
              <a:pathLst>
                <a:path w="1191" h="2290" extrusionOk="0">
                  <a:moveTo>
                    <a:pt x="643" y="1"/>
                  </a:moveTo>
                  <a:cubicBezTo>
                    <a:pt x="286" y="608"/>
                    <a:pt x="107" y="1286"/>
                    <a:pt x="60" y="1989"/>
                  </a:cubicBezTo>
                  <a:cubicBezTo>
                    <a:pt x="24" y="2096"/>
                    <a:pt x="0" y="2191"/>
                    <a:pt x="12" y="2287"/>
                  </a:cubicBezTo>
                  <a:cubicBezTo>
                    <a:pt x="37" y="2289"/>
                    <a:pt x="61" y="2290"/>
                    <a:pt x="84" y="2290"/>
                  </a:cubicBezTo>
                  <a:cubicBezTo>
                    <a:pt x="325" y="2290"/>
                    <a:pt x="524" y="2188"/>
                    <a:pt x="762" y="2156"/>
                  </a:cubicBezTo>
                  <a:cubicBezTo>
                    <a:pt x="977" y="1763"/>
                    <a:pt x="1191" y="1370"/>
                    <a:pt x="953" y="905"/>
                  </a:cubicBezTo>
                  <a:cubicBezTo>
                    <a:pt x="727" y="644"/>
                    <a:pt x="762" y="298"/>
                    <a:pt x="64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82" name="Google Shape;5682;p32"/>
            <p:cNvSpPr/>
            <p:nvPr/>
          </p:nvSpPr>
          <p:spPr>
            <a:xfrm>
              <a:off x="5136950" y="3743525"/>
              <a:ext cx="36025" cy="68100"/>
            </a:xfrm>
            <a:custGeom>
              <a:avLst/>
              <a:gdLst/>
              <a:ahLst/>
              <a:cxnLst/>
              <a:rect l="l" t="t" r="r" b="b"/>
              <a:pathLst>
                <a:path w="1441" h="2724" extrusionOk="0">
                  <a:moveTo>
                    <a:pt x="286" y="1"/>
                  </a:moveTo>
                  <a:cubicBezTo>
                    <a:pt x="264" y="1"/>
                    <a:pt x="240" y="4"/>
                    <a:pt x="214" y="9"/>
                  </a:cubicBezTo>
                  <a:cubicBezTo>
                    <a:pt x="36" y="45"/>
                    <a:pt x="95" y="259"/>
                    <a:pt x="191" y="402"/>
                  </a:cubicBezTo>
                  <a:cubicBezTo>
                    <a:pt x="0" y="640"/>
                    <a:pt x="155" y="878"/>
                    <a:pt x="191" y="1117"/>
                  </a:cubicBezTo>
                  <a:cubicBezTo>
                    <a:pt x="262" y="1640"/>
                    <a:pt x="441" y="2117"/>
                    <a:pt x="893" y="2426"/>
                  </a:cubicBezTo>
                  <a:cubicBezTo>
                    <a:pt x="988" y="2593"/>
                    <a:pt x="1107" y="2712"/>
                    <a:pt x="1310" y="2724"/>
                  </a:cubicBezTo>
                  <a:cubicBezTo>
                    <a:pt x="1369" y="2700"/>
                    <a:pt x="1393" y="2652"/>
                    <a:pt x="1405" y="2593"/>
                  </a:cubicBezTo>
                  <a:cubicBezTo>
                    <a:pt x="1322" y="2402"/>
                    <a:pt x="1393" y="2200"/>
                    <a:pt x="1441" y="2010"/>
                  </a:cubicBezTo>
                  <a:cubicBezTo>
                    <a:pt x="1429" y="1879"/>
                    <a:pt x="1369" y="1771"/>
                    <a:pt x="1286" y="1676"/>
                  </a:cubicBezTo>
                  <a:cubicBezTo>
                    <a:pt x="1250" y="1593"/>
                    <a:pt x="1167" y="1521"/>
                    <a:pt x="1107" y="1462"/>
                  </a:cubicBezTo>
                  <a:cubicBezTo>
                    <a:pt x="1048" y="1390"/>
                    <a:pt x="988" y="1331"/>
                    <a:pt x="929" y="1259"/>
                  </a:cubicBezTo>
                  <a:cubicBezTo>
                    <a:pt x="714" y="1021"/>
                    <a:pt x="667" y="700"/>
                    <a:pt x="595" y="390"/>
                  </a:cubicBezTo>
                  <a:cubicBezTo>
                    <a:pt x="509" y="239"/>
                    <a:pt x="491" y="1"/>
                    <a:pt x="28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83" name="Google Shape;5683;p32"/>
            <p:cNvSpPr/>
            <p:nvPr/>
          </p:nvSpPr>
          <p:spPr>
            <a:xfrm>
              <a:off x="5219100" y="3162200"/>
              <a:ext cx="69975" cy="25700"/>
            </a:xfrm>
            <a:custGeom>
              <a:avLst/>
              <a:gdLst/>
              <a:ahLst/>
              <a:cxnLst/>
              <a:rect l="l" t="t" r="r" b="b"/>
              <a:pathLst>
                <a:path w="2799" h="1028" extrusionOk="0">
                  <a:moveTo>
                    <a:pt x="1617" y="0"/>
                  </a:moveTo>
                  <a:cubicBezTo>
                    <a:pt x="1204" y="0"/>
                    <a:pt x="787" y="96"/>
                    <a:pt x="369" y="248"/>
                  </a:cubicBezTo>
                  <a:cubicBezTo>
                    <a:pt x="131" y="295"/>
                    <a:pt x="0" y="379"/>
                    <a:pt x="191" y="617"/>
                  </a:cubicBezTo>
                  <a:cubicBezTo>
                    <a:pt x="250" y="700"/>
                    <a:pt x="298" y="783"/>
                    <a:pt x="345" y="855"/>
                  </a:cubicBezTo>
                  <a:cubicBezTo>
                    <a:pt x="726" y="902"/>
                    <a:pt x="1096" y="950"/>
                    <a:pt x="1477" y="1010"/>
                  </a:cubicBezTo>
                  <a:cubicBezTo>
                    <a:pt x="1506" y="1021"/>
                    <a:pt x="1536" y="1027"/>
                    <a:pt x="1566" y="1027"/>
                  </a:cubicBezTo>
                  <a:cubicBezTo>
                    <a:pt x="1596" y="1027"/>
                    <a:pt x="1625" y="1021"/>
                    <a:pt x="1655" y="1010"/>
                  </a:cubicBezTo>
                  <a:cubicBezTo>
                    <a:pt x="1715" y="914"/>
                    <a:pt x="1846" y="855"/>
                    <a:pt x="1810" y="712"/>
                  </a:cubicBezTo>
                  <a:cubicBezTo>
                    <a:pt x="1774" y="640"/>
                    <a:pt x="1715" y="605"/>
                    <a:pt x="1631" y="581"/>
                  </a:cubicBezTo>
                  <a:cubicBezTo>
                    <a:pt x="1643" y="554"/>
                    <a:pt x="1657" y="546"/>
                    <a:pt x="1672" y="546"/>
                  </a:cubicBezTo>
                  <a:cubicBezTo>
                    <a:pt x="1694" y="546"/>
                    <a:pt x="1718" y="565"/>
                    <a:pt x="1735" y="565"/>
                  </a:cubicBezTo>
                  <a:cubicBezTo>
                    <a:pt x="1741" y="565"/>
                    <a:pt x="1746" y="563"/>
                    <a:pt x="1750" y="557"/>
                  </a:cubicBezTo>
                  <a:cubicBezTo>
                    <a:pt x="1760" y="557"/>
                    <a:pt x="1769" y="557"/>
                    <a:pt x="1779" y="557"/>
                  </a:cubicBezTo>
                  <a:cubicBezTo>
                    <a:pt x="1945" y="557"/>
                    <a:pt x="2127" y="602"/>
                    <a:pt x="2299" y="602"/>
                  </a:cubicBezTo>
                  <a:cubicBezTo>
                    <a:pt x="2491" y="602"/>
                    <a:pt x="2670" y="546"/>
                    <a:pt x="2798" y="307"/>
                  </a:cubicBezTo>
                  <a:cubicBezTo>
                    <a:pt x="2412" y="90"/>
                    <a:pt x="2016" y="0"/>
                    <a:pt x="161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84" name="Google Shape;5684;p32"/>
            <p:cNvSpPr/>
            <p:nvPr/>
          </p:nvSpPr>
          <p:spPr>
            <a:xfrm>
              <a:off x="5175925" y="3793075"/>
              <a:ext cx="52125" cy="34325"/>
            </a:xfrm>
            <a:custGeom>
              <a:avLst/>
              <a:gdLst/>
              <a:ahLst/>
              <a:cxnLst/>
              <a:rect l="l" t="t" r="r" b="b"/>
              <a:pathLst>
                <a:path w="2085" h="1373" extrusionOk="0">
                  <a:moveTo>
                    <a:pt x="353" y="0"/>
                  </a:moveTo>
                  <a:cubicBezTo>
                    <a:pt x="299" y="0"/>
                    <a:pt x="226" y="28"/>
                    <a:pt x="132" y="87"/>
                  </a:cubicBezTo>
                  <a:cubicBezTo>
                    <a:pt x="72" y="230"/>
                    <a:pt x="48" y="361"/>
                    <a:pt x="48" y="504"/>
                  </a:cubicBezTo>
                  <a:cubicBezTo>
                    <a:pt x="1" y="956"/>
                    <a:pt x="298" y="1075"/>
                    <a:pt x="656" y="1147"/>
                  </a:cubicBezTo>
                  <a:cubicBezTo>
                    <a:pt x="673" y="1174"/>
                    <a:pt x="698" y="1187"/>
                    <a:pt x="729" y="1187"/>
                  </a:cubicBezTo>
                  <a:cubicBezTo>
                    <a:pt x="740" y="1187"/>
                    <a:pt x="751" y="1185"/>
                    <a:pt x="763" y="1182"/>
                  </a:cubicBezTo>
                  <a:cubicBezTo>
                    <a:pt x="1072" y="1218"/>
                    <a:pt x="1394" y="1242"/>
                    <a:pt x="1691" y="1337"/>
                  </a:cubicBezTo>
                  <a:cubicBezTo>
                    <a:pt x="1769" y="1361"/>
                    <a:pt x="1830" y="1372"/>
                    <a:pt x="1879" y="1372"/>
                  </a:cubicBezTo>
                  <a:cubicBezTo>
                    <a:pt x="2073" y="1372"/>
                    <a:pt x="2075" y="1203"/>
                    <a:pt x="2084" y="1004"/>
                  </a:cubicBezTo>
                  <a:cubicBezTo>
                    <a:pt x="2032" y="709"/>
                    <a:pt x="1841" y="686"/>
                    <a:pt x="1639" y="686"/>
                  </a:cubicBezTo>
                  <a:cubicBezTo>
                    <a:pt x="1602" y="686"/>
                    <a:pt x="1565" y="686"/>
                    <a:pt x="1528" y="686"/>
                  </a:cubicBezTo>
                  <a:cubicBezTo>
                    <a:pt x="1491" y="686"/>
                    <a:pt x="1454" y="686"/>
                    <a:pt x="1418" y="682"/>
                  </a:cubicBezTo>
                  <a:cubicBezTo>
                    <a:pt x="1364" y="705"/>
                    <a:pt x="1315" y="719"/>
                    <a:pt x="1268" y="719"/>
                  </a:cubicBezTo>
                  <a:cubicBezTo>
                    <a:pt x="1242" y="719"/>
                    <a:pt x="1217" y="715"/>
                    <a:pt x="1191" y="706"/>
                  </a:cubicBezTo>
                  <a:cubicBezTo>
                    <a:pt x="1144" y="670"/>
                    <a:pt x="1120" y="647"/>
                    <a:pt x="1084" y="599"/>
                  </a:cubicBezTo>
                  <a:cubicBezTo>
                    <a:pt x="1037" y="540"/>
                    <a:pt x="1001" y="468"/>
                    <a:pt x="953" y="409"/>
                  </a:cubicBezTo>
                  <a:cubicBezTo>
                    <a:pt x="906" y="325"/>
                    <a:pt x="834" y="289"/>
                    <a:pt x="763" y="254"/>
                  </a:cubicBezTo>
                  <a:cubicBezTo>
                    <a:pt x="743" y="249"/>
                    <a:pt x="721" y="246"/>
                    <a:pt x="699" y="246"/>
                  </a:cubicBezTo>
                  <a:cubicBezTo>
                    <a:pt x="668" y="246"/>
                    <a:pt x="636" y="252"/>
                    <a:pt x="608" y="266"/>
                  </a:cubicBezTo>
                  <a:cubicBezTo>
                    <a:pt x="596" y="289"/>
                    <a:pt x="584" y="313"/>
                    <a:pt x="560" y="313"/>
                  </a:cubicBezTo>
                  <a:cubicBezTo>
                    <a:pt x="556" y="317"/>
                    <a:pt x="548" y="319"/>
                    <a:pt x="540" y="319"/>
                  </a:cubicBezTo>
                  <a:cubicBezTo>
                    <a:pt x="522" y="319"/>
                    <a:pt x="501" y="313"/>
                    <a:pt x="501" y="313"/>
                  </a:cubicBezTo>
                  <a:cubicBezTo>
                    <a:pt x="501" y="114"/>
                    <a:pt x="464" y="0"/>
                    <a:pt x="35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85" name="Google Shape;5685;p32"/>
            <p:cNvSpPr/>
            <p:nvPr/>
          </p:nvSpPr>
          <p:spPr>
            <a:xfrm>
              <a:off x="5255500" y="2897800"/>
              <a:ext cx="41600" cy="36825"/>
            </a:xfrm>
            <a:custGeom>
              <a:avLst/>
              <a:gdLst/>
              <a:ahLst/>
              <a:cxnLst/>
              <a:rect l="l" t="t" r="r" b="b"/>
              <a:pathLst>
                <a:path w="1664" h="1473" extrusionOk="0">
                  <a:moveTo>
                    <a:pt x="1366" y="1"/>
                  </a:moveTo>
                  <a:cubicBezTo>
                    <a:pt x="1295" y="1"/>
                    <a:pt x="1235" y="37"/>
                    <a:pt x="1187" y="72"/>
                  </a:cubicBezTo>
                  <a:cubicBezTo>
                    <a:pt x="914" y="239"/>
                    <a:pt x="628" y="370"/>
                    <a:pt x="473" y="691"/>
                  </a:cubicBezTo>
                  <a:cubicBezTo>
                    <a:pt x="342" y="834"/>
                    <a:pt x="223" y="1001"/>
                    <a:pt x="32" y="1072"/>
                  </a:cubicBezTo>
                  <a:cubicBezTo>
                    <a:pt x="9" y="1371"/>
                    <a:pt x="1" y="1473"/>
                    <a:pt x="118" y="1473"/>
                  </a:cubicBezTo>
                  <a:cubicBezTo>
                    <a:pt x="179" y="1473"/>
                    <a:pt x="272" y="1446"/>
                    <a:pt x="413" y="1406"/>
                  </a:cubicBezTo>
                  <a:cubicBezTo>
                    <a:pt x="497" y="1394"/>
                    <a:pt x="556" y="1394"/>
                    <a:pt x="628" y="1370"/>
                  </a:cubicBezTo>
                  <a:cubicBezTo>
                    <a:pt x="668" y="1382"/>
                    <a:pt x="706" y="1387"/>
                    <a:pt x="740" y="1387"/>
                  </a:cubicBezTo>
                  <a:cubicBezTo>
                    <a:pt x="948" y="1387"/>
                    <a:pt x="1051" y="1192"/>
                    <a:pt x="1164" y="1049"/>
                  </a:cubicBezTo>
                  <a:cubicBezTo>
                    <a:pt x="1295" y="787"/>
                    <a:pt x="1580" y="632"/>
                    <a:pt x="1664" y="346"/>
                  </a:cubicBezTo>
                  <a:cubicBezTo>
                    <a:pt x="1664" y="156"/>
                    <a:pt x="1568" y="48"/>
                    <a:pt x="136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86" name="Google Shape;5686;p32"/>
            <p:cNvSpPr/>
            <p:nvPr/>
          </p:nvSpPr>
          <p:spPr>
            <a:xfrm>
              <a:off x="5703375" y="4025675"/>
              <a:ext cx="72950" cy="22300"/>
            </a:xfrm>
            <a:custGeom>
              <a:avLst/>
              <a:gdLst/>
              <a:ahLst/>
              <a:cxnLst/>
              <a:rect l="l" t="t" r="r" b="b"/>
              <a:pathLst>
                <a:path w="2918" h="892" extrusionOk="0">
                  <a:moveTo>
                    <a:pt x="1773" y="1"/>
                  </a:moveTo>
                  <a:cubicBezTo>
                    <a:pt x="1644" y="1"/>
                    <a:pt x="1508" y="26"/>
                    <a:pt x="1370" y="46"/>
                  </a:cubicBezTo>
                  <a:cubicBezTo>
                    <a:pt x="1298" y="70"/>
                    <a:pt x="1239" y="106"/>
                    <a:pt x="1191" y="141"/>
                  </a:cubicBezTo>
                  <a:cubicBezTo>
                    <a:pt x="1156" y="249"/>
                    <a:pt x="1167" y="320"/>
                    <a:pt x="1239" y="403"/>
                  </a:cubicBezTo>
                  <a:cubicBezTo>
                    <a:pt x="1245" y="404"/>
                    <a:pt x="1250" y="404"/>
                    <a:pt x="1255" y="404"/>
                  </a:cubicBezTo>
                  <a:cubicBezTo>
                    <a:pt x="1277" y="404"/>
                    <a:pt x="1291" y="399"/>
                    <a:pt x="1300" y="391"/>
                  </a:cubicBezTo>
                  <a:lnTo>
                    <a:pt x="1300" y="391"/>
                  </a:lnTo>
                  <a:cubicBezTo>
                    <a:pt x="1300" y="395"/>
                    <a:pt x="1299" y="399"/>
                    <a:pt x="1298" y="403"/>
                  </a:cubicBezTo>
                  <a:cubicBezTo>
                    <a:pt x="1294" y="427"/>
                    <a:pt x="1281" y="436"/>
                    <a:pt x="1265" y="436"/>
                  </a:cubicBezTo>
                  <a:cubicBezTo>
                    <a:pt x="1240" y="436"/>
                    <a:pt x="1208" y="417"/>
                    <a:pt x="1179" y="403"/>
                  </a:cubicBezTo>
                  <a:cubicBezTo>
                    <a:pt x="1132" y="368"/>
                    <a:pt x="1096" y="356"/>
                    <a:pt x="1037" y="344"/>
                  </a:cubicBezTo>
                  <a:cubicBezTo>
                    <a:pt x="941" y="320"/>
                    <a:pt x="870" y="320"/>
                    <a:pt x="775" y="320"/>
                  </a:cubicBezTo>
                  <a:cubicBezTo>
                    <a:pt x="691" y="320"/>
                    <a:pt x="596" y="344"/>
                    <a:pt x="525" y="379"/>
                  </a:cubicBezTo>
                  <a:cubicBezTo>
                    <a:pt x="492" y="438"/>
                    <a:pt x="455" y="465"/>
                    <a:pt x="417" y="465"/>
                  </a:cubicBezTo>
                  <a:cubicBezTo>
                    <a:pt x="386" y="465"/>
                    <a:pt x="354" y="447"/>
                    <a:pt x="322" y="415"/>
                  </a:cubicBezTo>
                  <a:cubicBezTo>
                    <a:pt x="179" y="415"/>
                    <a:pt x="96" y="475"/>
                    <a:pt x="24" y="582"/>
                  </a:cubicBezTo>
                  <a:cubicBezTo>
                    <a:pt x="1" y="641"/>
                    <a:pt x="24" y="689"/>
                    <a:pt x="60" y="725"/>
                  </a:cubicBezTo>
                  <a:cubicBezTo>
                    <a:pt x="1013" y="784"/>
                    <a:pt x="1965" y="832"/>
                    <a:pt x="2918" y="891"/>
                  </a:cubicBezTo>
                  <a:cubicBezTo>
                    <a:pt x="2918" y="701"/>
                    <a:pt x="2834" y="594"/>
                    <a:pt x="2644" y="594"/>
                  </a:cubicBezTo>
                  <a:cubicBezTo>
                    <a:pt x="2561" y="531"/>
                    <a:pt x="2459" y="496"/>
                    <a:pt x="2364" y="496"/>
                  </a:cubicBezTo>
                  <a:cubicBezTo>
                    <a:pt x="2350" y="496"/>
                    <a:pt x="2336" y="497"/>
                    <a:pt x="2322" y="499"/>
                  </a:cubicBezTo>
                  <a:cubicBezTo>
                    <a:pt x="1989" y="499"/>
                    <a:pt x="2120" y="356"/>
                    <a:pt x="2239" y="201"/>
                  </a:cubicBezTo>
                  <a:cubicBezTo>
                    <a:pt x="2103" y="45"/>
                    <a:pt x="1944" y="1"/>
                    <a:pt x="177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87" name="Google Shape;5687;p32"/>
            <p:cNvSpPr/>
            <p:nvPr/>
          </p:nvSpPr>
          <p:spPr>
            <a:xfrm>
              <a:off x="6138850" y="4061050"/>
              <a:ext cx="51875" cy="22050"/>
            </a:xfrm>
            <a:custGeom>
              <a:avLst/>
              <a:gdLst/>
              <a:ahLst/>
              <a:cxnLst/>
              <a:rect l="l" t="t" r="r" b="b"/>
              <a:pathLst>
                <a:path w="2075" h="882" extrusionOk="0">
                  <a:moveTo>
                    <a:pt x="663" y="0"/>
                  </a:moveTo>
                  <a:cubicBezTo>
                    <a:pt x="489" y="0"/>
                    <a:pt x="320" y="22"/>
                    <a:pt x="155" y="119"/>
                  </a:cubicBezTo>
                  <a:cubicBezTo>
                    <a:pt x="1" y="298"/>
                    <a:pt x="60" y="465"/>
                    <a:pt x="203" y="608"/>
                  </a:cubicBezTo>
                  <a:cubicBezTo>
                    <a:pt x="358" y="727"/>
                    <a:pt x="560" y="619"/>
                    <a:pt x="715" y="739"/>
                  </a:cubicBezTo>
                  <a:cubicBezTo>
                    <a:pt x="822" y="786"/>
                    <a:pt x="905" y="834"/>
                    <a:pt x="1001" y="881"/>
                  </a:cubicBezTo>
                  <a:cubicBezTo>
                    <a:pt x="1108" y="804"/>
                    <a:pt x="1230" y="795"/>
                    <a:pt x="1355" y="795"/>
                  </a:cubicBezTo>
                  <a:cubicBezTo>
                    <a:pt x="1392" y="795"/>
                    <a:pt x="1430" y="796"/>
                    <a:pt x="1468" y="796"/>
                  </a:cubicBezTo>
                  <a:cubicBezTo>
                    <a:pt x="1556" y="796"/>
                    <a:pt x="1644" y="791"/>
                    <a:pt x="1727" y="762"/>
                  </a:cubicBezTo>
                  <a:cubicBezTo>
                    <a:pt x="2075" y="314"/>
                    <a:pt x="1926" y="257"/>
                    <a:pt x="1708" y="257"/>
                  </a:cubicBezTo>
                  <a:cubicBezTo>
                    <a:pt x="1634" y="257"/>
                    <a:pt x="1551" y="263"/>
                    <a:pt x="1478" y="263"/>
                  </a:cubicBezTo>
                  <a:cubicBezTo>
                    <a:pt x="1383" y="263"/>
                    <a:pt x="1304" y="252"/>
                    <a:pt x="1274" y="203"/>
                  </a:cubicBezTo>
                  <a:lnTo>
                    <a:pt x="1286" y="179"/>
                  </a:lnTo>
                  <a:cubicBezTo>
                    <a:pt x="1215" y="84"/>
                    <a:pt x="1096" y="24"/>
                    <a:pt x="977" y="12"/>
                  </a:cubicBezTo>
                  <a:cubicBezTo>
                    <a:pt x="871" y="8"/>
                    <a:pt x="766" y="0"/>
                    <a:pt x="66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88" name="Google Shape;5688;p32"/>
            <p:cNvSpPr/>
            <p:nvPr/>
          </p:nvSpPr>
          <p:spPr>
            <a:xfrm>
              <a:off x="5202425" y="3027300"/>
              <a:ext cx="24425" cy="80675"/>
            </a:xfrm>
            <a:custGeom>
              <a:avLst/>
              <a:gdLst/>
              <a:ahLst/>
              <a:cxnLst/>
              <a:rect l="l" t="t" r="r" b="b"/>
              <a:pathLst>
                <a:path w="977" h="3227" extrusionOk="0">
                  <a:moveTo>
                    <a:pt x="858" y="0"/>
                  </a:moveTo>
                  <a:cubicBezTo>
                    <a:pt x="572" y="917"/>
                    <a:pt x="298" y="1822"/>
                    <a:pt x="36" y="2738"/>
                  </a:cubicBezTo>
                  <a:cubicBezTo>
                    <a:pt x="0" y="2893"/>
                    <a:pt x="12" y="3072"/>
                    <a:pt x="12" y="3227"/>
                  </a:cubicBezTo>
                  <a:lnTo>
                    <a:pt x="155" y="3227"/>
                  </a:lnTo>
                  <a:cubicBezTo>
                    <a:pt x="727" y="2667"/>
                    <a:pt x="727" y="1893"/>
                    <a:pt x="917" y="1191"/>
                  </a:cubicBezTo>
                  <a:cubicBezTo>
                    <a:pt x="917" y="964"/>
                    <a:pt x="965" y="762"/>
                    <a:pt x="977" y="548"/>
                  </a:cubicBezTo>
                  <a:cubicBezTo>
                    <a:pt x="965" y="476"/>
                    <a:pt x="929" y="417"/>
                    <a:pt x="893" y="357"/>
                  </a:cubicBezTo>
                  <a:cubicBezTo>
                    <a:pt x="870" y="238"/>
                    <a:pt x="870" y="119"/>
                    <a:pt x="85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89" name="Google Shape;5689;p32"/>
            <p:cNvSpPr/>
            <p:nvPr/>
          </p:nvSpPr>
          <p:spPr>
            <a:xfrm>
              <a:off x="5260475" y="3176775"/>
              <a:ext cx="65500" cy="16725"/>
            </a:xfrm>
            <a:custGeom>
              <a:avLst/>
              <a:gdLst/>
              <a:ahLst/>
              <a:cxnLst/>
              <a:rect l="l" t="t" r="r" b="b"/>
              <a:pathLst>
                <a:path w="2620" h="669" extrusionOk="0">
                  <a:moveTo>
                    <a:pt x="667" y="0"/>
                  </a:moveTo>
                  <a:cubicBezTo>
                    <a:pt x="488" y="0"/>
                    <a:pt x="309" y="28"/>
                    <a:pt x="131" y="117"/>
                  </a:cubicBezTo>
                  <a:cubicBezTo>
                    <a:pt x="84" y="212"/>
                    <a:pt x="36" y="307"/>
                    <a:pt x="0" y="415"/>
                  </a:cubicBezTo>
                  <a:cubicBezTo>
                    <a:pt x="667" y="569"/>
                    <a:pt x="1369" y="546"/>
                    <a:pt x="2060" y="653"/>
                  </a:cubicBezTo>
                  <a:cubicBezTo>
                    <a:pt x="2132" y="661"/>
                    <a:pt x="2203" y="668"/>
                    <a:pt x="2272" y="668"/>
                  </a:cubicBezTo>
                  <a:cubicBezTo>
                    <a:pt x="2396" y="668"/>
                    <a:pt x="2513" y="646"/>
                    <a:pt x="2620" y="569"/>
                  </a:cubicBezTo>
                  <a:cubicBezTo>
                    <a:pt x="2500" y="558"/>
                    <a:pt x="2393" y="534"/>
                    <a:pt x="2286" y="510"/>
                  </a:cubicBezTo>
                  <a:cubicBezTo>
                    <a:pt x="2239" y="427"/>
                    <a:pt x="2179" y="355"/>
                    <a:pt x="2096" y="307"/>
                  </a:cubicBezTo>
                  <a:cubicBezTo>
                    <a:pt x="1917" y="248"/>
                    <a:pt x="1738" y="177"/>
                    <a:pt x="1572" y="69"/>
                  </a:cubicBezTo>
                  <a:cubicBezTo>
                    <a:pt x="1558" y="70"/>
                    <a:pt x="1543" y="70"/>
                    <a:pt x="1529" y="70"/>
                  </a:cubicBezTo>
                  <a:cubicBezTo>
                    <a:pt x="1239" y="70"/>
                    <a:pt x="952" y="0"/>
                    <a:pt x="66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90" name="Google Shape;5690;p32"/>
            <p:cNvSpPr/>
            <p:nvPr/>
          </p:nvSpPr>
          <p:spPr>
            <a:xfrm>
              <a:off x="6087050" y="4058225"/>
              <a:ext cx="69675" cy="21875"/>
            </a:xfrm>
            <a:custGeom>
              <a:avLst/>
              <a:gdLst/>
              <a:ahLst/>
              <a:cxnLst/>
              <a:rect l="l" t="t" r="r" b="b"/>
              <a:pathLst>
                <a:path w="2787" h="875" extrusionOk="0">
                  <a:moveTo>
                    <a:pt x="1558" y="1"/>
                  </a:moveTo>
                  <a:cubicBezTo>
                    <a:pt x="1425" y="1"/>
                    <a:pt x="1300" y="43"/>
                    <a:pt x="1191" y="173"/>
                  </a:cubicBezTo>
                  <a:cubicBezTo>
                    <a:pt x="1203" y="423"/>
                    <a:pt x="1144" y="590"/>
                    <a:pt x="846" y="590"/>
                  </a:cubicBezTo>
                  <a:cubicBezTo>
                    <a:pt x="761" y="582"/>
                    <a:pt x="675" y="579"/>
                    <a:pt x="588" y="579"/>
                  </a:cubicBezTo>
                  <a:cubicBezTo>
                    <a:pt x="395" y="579"/>
                    <a:pt x="198" y="593"/>
                    <a:pt x="1" y="601"/>
                  </a:cubicBezTo>
                  <a:cubicBezTo>
                    <a:pt x="775" y="701"/>
                    <a:pt x="1540" y="874"/>
                    <a:pt x="2318" y="874"/>
                  </a:cubicBezTo>
                  <a:cubicBezTo>
                    <a:pt x="2474" y="874"/>
                    <a:pt x="2630" y="867"/>
                    <a:pt x="2787" y="852"/>
                  </a:cubicBezTo>
                  <a:cubicBezTo>
                    <a:pt x="2668" y="697"/>
                    <a:pt x="2501" y="732"/>
                    <a:pt x="2334" y="721"/>
                  </a:cubicBezTo>
                  <a:cubicBezTo>
                    <a:pt x="2025" y="661"/>
                    <a:pt x="2192" y="375"/>
                    <a:pt x="2073" y="220"/>
                  </a:cubicBezTo>
                  <a:cubicBezTo>
                    <a:pt x="2013" y="137"/>
                    <a:pt x="1918" y="66"/>
                    <a:pt x="1822" y="42"/>
                  </a:cubicBezTo>
                  <a:cubicBezTo>
                    <a:pt x="1733" y="18"/>
                    <a:pt x="1644" y="1"/>
                    <a:pt x="155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91" name="Google Shape;5691;p32"/>
            <p:cNvSpPr/>
            <p:nvPr/>
          </p:nvSpPr>
          <p:spPr>
            <a:xfrm>
              <a:off x="5331900" y="3179000"/>
              <a:ext cx="90225" cy="15400"/>
            </a:xfrm>
            <a:custGeom>
              <a:avLst/>
              <a:gdLst/>
              <a:ahLst/>
              <a:cxnLst/>
              <a:rect l="l" t="t" r="r" b="b"/>
              <a:pathLst>
                <a:path w="3609" h="616" extrusionOk="0">
                  <a:moveTo>
                    <a:pt x="3196" y="1"/>
                  </a:moveTo>
                  <a:cubicBezTo>
                    <a:pt x="3093" y="1"/>
                    <a:pt x="2982" y="21"/>
                    <a:pt x="2870" y="40"/>
                  </a:cubicBezTo>
                  <a:cubicBezTo>
                    <a:pt x="2811" y="64"/>
                    <a:pt x="2751" y="99"/>
                    <a:pt x="2703" y="135"/>
                  </a:cubicBezTo>
                  <a:cubicBezTo>
                    <a:pt x="2834" y="433"/>
                    <a:pt x="2513" y="349"/>
                    <a:pt x="2441" y="457"/>
                  </a:cubicBezTo>
                  <a:cubicBezTo>
                    <a:pt x="2243" y="425"/>
                    <a:pt x="2055" y="383"/>
                    <a:pt x="1857" y="383"/>
                  </a:cubicBezTo>
                  <a:cubicBezTo>
                    <a:pt x="1757" y="383"/>
                    <a:pt x="1656" y="393"/>
                    <a:pt x="1548" y="421"/>
                  </a:cubicBezTo>
                  <a:cubicBezTo>
                    <a:pt x="1390" y="465"/>
                    <a:pt x="1218" y="488"/>
                    <a:pt x="1043" y="488"/>
                  </a:cubicBezTo>
                  <a:cubicBezTo>
                    <a:pt x="838" y="488"/>
                    <a:pt x="628" y="456"/>
                    <a:pt x="429" y="385"/>
                  </a:cubicBezTo>
                  <a:cubicBezTo>
                    <a:pt x="355" y="359"/>
                    <a:pt x="285" y="337"/>
                    <a:pt x="220" y="337"/>
                  </a:cubicBezTo>
                  <a:cubicBezTo>
                    <a:pt x="139" y="337"/>
                    <a:pt x="66" y="370"/>
                    <a:pt x="1" y="469"/>
                  </a:cubicBezTo>
                  <a:cubicBezTo>
                    <a:pt x="399" y="591"/>
                    <a:pt x="808" y="616"/>
                    <a:pt x="1219" y="616"/>
                  </a:cubicBezTo>
                  <a:cubicBezTo>
                    <a:pt x="1496" y="616"/>
                    <a:pt x="1774" y="605"/>
                    <a:pt x="2052" y="605"/>
                  </a:cubicBezTo>
                  <a:cubicBezTo>
                    <a:pt x="2162" y="605"/>
                    <a:pt x="2272" y="606"/>
                    <a:pt x="2382" y="611"/>
                  </a:cubicBezTo>
                  <a:cubicBezTo>
                    <a:pt x="2644" y="599"/>
                    <a:pt x="2894" y="599"/>
                    <a:pt x="3156" y="588"/>
                  </a:cubicBezTo>
                  <a:cubicBezTo>
                    <a:pt x="3311" y="480"/>
                    <a:pt x="3549" y="469"/>
                    <a:pt x="3608" y="230"/>
                  </a:cubicBezTo>
                  <a:cubicBezTo>
                    <a:pt x="3500" y="50"/>
                    <a:pt x="3356" y="1"/>
                    <a:pt x="319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92" name="Google Shape;5692;p32"/>
            <p:cNvSpPr/>
            <p:nvPr/>
          </p:nvSpPr>
          <p:spPr>
            <a:xfrm>
              <a:off x="5353050" y="4005200"/>
              <a:ext cx="46750" cy="18225"/>
            </a:xfrm>
            <a:custGeom>
              <a:avLst/>
              <a:gdLst/>
              <a:ahLst/>
              <a:cxnLst/>
              <a:rect l="l" t="t" r="r" b="b"/>
              <a:pathLst>
                <a:path w="1870" h="729" extrusionOk="0">
                  <a:moveTo>
                    <a:pt x="651" y="1"/>
                  </a:moveTo>
                  <a:cubicBezTo>
                    <a:pt x="566" y="1"/>
                    <a:pt x="483" y="25"/>
                    <a:pt x="405" y="79"/>
                  </a:cubicBezTo>
                  <a:cubicBezTo>
                    <a:pt x="0" y="698"/>
                    <a:pt x="643" y="520"/>
                    <a:pt x="857" y="687"/>
                  </a:cubicBezTo>
                  <a:cubicBezTo>
                    <a:pt x="1000" y="716"/>
                    <a:pt x="1146" y="728"/>
                    <a:pt x="1292" y="728"/>
                  </a:cubicBezTo>
                  <a:cubicBezTo>
                    <a:pt x="1438" y="728"/>
                    <a:pt x="1584" y="716"/>
                    <a:pt x="1726" y="698"/>
                  </a:cubicBezTo>
                  <a:cubicBezTo>
                    <a:pt x="1726" y="532"/>
                    <a:pt x="1810" y="413"/>
                    <a:pt x="1869" y="270"/>
                  </a:cubicBezTo>
                  <a:cubicBezTo>
                    <a:pt x="1810" y="151"/>
                    <a:pt x="1691" y="91"/>
                    <a:pt x="1572" y="79"/>
                  </a:cubicBezTo>
                  <a:cubicBezTo>
                    <a:pt x="1512" y="79"/>
                    <a:pt x="1453" y="79"/>
                    <a:pt x="1393" y="91"/>
                  </a:cubicBezTo>
                  <a:cubicBezTo>
                    <a:pt x="1336" y="120"/>
                    <a:pt x="1281" y="130"/>
                    <a:pt x="1226" y="130"/>
                  </a:cubicBezTo>
                  <a:cubicBezTo>
                    <a:pt x="1073" y="130"/>
                    <a:pt x="926" y="46"/>
                    <a:pt x="786" y="20"/>
                  </a:cubicBezTo>
                  <a:cubicBezTo>
                    <a:pt x="741" y="7"/>
                    <a:pt x="695" y="1"/>
                    <a:pt x="65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93" name="Google Shape;5693;p32"/>
            <p:cNvSpPr/>
            <p:nvPr/>
          </p:nvSpPr>
          <p:spPr>
            <a:xfrm>
              <a:off x="5320300" y="3836900"/>
              <a:ext cx="27100" cy="45575"/>
            </a:xfrm>
            <a:custGeom>
              <a:avLst/>
              <a:gdLst/>
              <a:ahLst/>
              <a:cxnLst/>
              <a:rect l="l" t="t" r="r" b="b"/>
              <a:pathLst>
                <a:path w="1084" h="1823" extrusionOk="0">
                  <a:moveTo>
                    <a:pt x="524" y="1"/>
                  </a:moveTo>
                  <a:cubicBezTo>
                    <a:pt x="369" y="25"/>
                    <a:pt x="250" y="60"/>
                    <a:pt x="131" y="120"/>
                  </a:cubicBezTo>
                  <a:cubicBezTo>
                    <a:pt x="84" y="156"/>
                    <a:pt x="24" y="203"/>
                    <a:pt x="0" y="263"/>
                  </a:cubicBezTo>
                  <a:cubicBezTo>
                    <a:pt x="60" y="346"/>
                    <a:pt x="107" y="430"/>
                    <a:pt x="167" y="525"/>
                  </a:cubicBezTo>
                  <a:cubicBezTo>
                    <a:pt x="203" y="537"/>
                    <a:pt x="262" y="537"/>
                    <a:pt x="310" y="561"/>
                  </a:cubicBezTo>
                  <a:cubicBezTo>
                    <a:pt x="381" y="692"/>
                    <a:pt x="358" y="822"/>
                    <a:pt x="381" y="942"/>
                  </a:cubicBezTo>
                  <a:cubicBezTo>
                    <a:pt x="405" y="1037"/>
                    <a:pt x="417" y="1120"/>
                    <a:pt x="441" y="1192"/>
                  </a:cubicBezTo>
                  <a:cubicBezTo>
                    <a:pt x="465" y="1251"/>
                    <a:pt x="477" y="1299"/>
                    <a:pt x="488" y="1358"/>
                  </a:cubicBezTo>
                  <a:cubicBezTo>
                    <a:pt x="548" y="1525"/>
                    <a:pt x="596" y="1715"/>
                    <a:pt x="762" y="1823"/>
                  </a:cubicBezTo>
                  <a:cubicBezTo>
                    <a:pt x="1060" y="1811"/>
                    <a:pt x="1024" y="1537"/>
                    <a:pt x="1084" y="1346"/>
                  </a:cubicBezTo>
                  <a:cubicBezTo>
                    <a:pt x="1084" y="1227"/>
                    <a:pt x="1036" y="1120"/>
                    <a:pt x="1000" y="1001"/>
                  </a:cubicBezTo>
                  <a:cubicBezTo>
                    <a:pt x="977" y="942"/>
                    <a:pt x="953" y="894"/>
                    <a:pt x="941" y="834"/>
                  </a:cubicBezTo>
                  <a:cubicBezTo>
                    <a:pt x="893" y="692"/>
                    <a:pt x="893" y="537"/>
                    <a:pt x="881" y="394"/>
                  </a:cubicBezTo>
                  <a:cubicBezTo>
                    <a:pt x="846" y="180"/>
                    <a:pt x="774" y="25"/>
                    <a:pt x="52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94" name="Google Shape;5694;p32"/>
            <p:cNvSpPr/>
            <p:nvPr/>
          </p:nvSpPr>
          <p:spPr>
            <a:xfrm>
              <a:off x="5628675" y="4030375"/>
              <a:ext cx="76225" cy="13300"/>
            </a:xfrm>
            <a:custGeom>
              <a:avLst/>
              <a:gdLst/>
              <a:ahLst/>
              <a:cxnLst/>
              <a:rect l="l" t="t" r="r" b="b"/>
              <a:pathLst>
                <a:path w="3049" h="532" extrusionOk="0">
                  <a:moveTo>
                    <a:pt x="703" y="1"/>
                  </a:moveTo>
                  <a:cubicBezTo>
                    <a:pt x="655" y="1"/>
                    <a:pt x="596" y="1"/>
                    <a:pt x="536" y="13"/>
                  </a:cubicBezTo>
                  <a:cubicBezTo>
                    <a:pt x="369" y="84"/>
                    <a:pt x="191" y="84"/>
                    <a:pt x="60" y="191"/>
                  </a:cubicBezTo>
                  <a:cubicBezTo>
                    <a:pt x="48" y="227"/>
                    <a:pt x="12" y="239"/>
                    <a:pt x="0" y="275"/>
                  </a:cubicBezTo>
                  <a:cubicBezTo>
                    <a:pt x="800" y="444"/>
                    <a:pt x="1599" y="532"/>
                    <a:pt x="2404" y="532"/>
                  </a:cubicBezTo>
                  <a:cubicBezTo>
                    <a:pt x="2618" y="532"/>
                    <a:pt x="2833" y="525"/>
                    <a:pt x="3048" y="513"/>
                  </a:cubicBezTo>
                  <a:lnTo>
                    <a:pt x="3048" y="453"/>
                  </a:lnTo>
                  <a:lnTo>
                    <a:pt x="3048" y="394"/>
                  </a:lnTo>
                  <a:cubicBezTo>
                    <a:pt x="3024" y="287"/>
                    <a:pt x="2929" y="227"/>
                    <a:pt x="2834" y="168"/>
                  </a:cubicBezTo>
                  <a:cubicBezTo>
                    <a:pt x="2778" y="168"/>
                    <a:pt x="2733" y="184"/>
                    <a:pt x="2688" y="184"/>
                  </a:cubicBezTo>
                  <a:cubicBezTo>
                    <a:pt x="2666" y="184"/>
                    <a:pt x="2643" y="180"/>
                    <a:pt x="2620" y="168"/>
                  </a:cubicBezTo>
                  <a:cubicBezTo>
                    <a:pt x="2572" y="156"/>
                    <a:pt x="2536" y="156"/>
                    <a:pt x="2489" y="156"/>
                  </a:cubicBezTo>
                  <a:cubicBezTo>
                    <a:pt x="2417" y="180"/>
                    <a:pt x="2358" y="191"/>
                    <a:pt x="2274" y="215"/>
                  </a:cubicBezTo>
                  <a:lnTo>
                    <a:pt x="2131" y="215"/>
                  </a:lnTo>
                  <a:cubicBezTo>
                    <a:pt x="2060" y="191"/>
                    <a:pt x="2000" y="168"/>
                    <a:pt x="1917" y="156"/>
                  </a:cubicBezTo>
                  <a:cubicBezTo>
                    <a:pt x="1893" y="156"/>
                    <a:pt x="1881" y="132"/>
                    <a:pt x="1846" y="132"/>
                  </a:cubicBezTo>
                  <a:lnTo>
                    <a:pt x="1774" y="132"/>
                  </a:lnTo>
                  <a:lnTo>
                    <a:pt x="1703" y="156"/>
                  </a:lnTo>
                  <a:cubicBezTo>
                    <a:pt x="1680" y="159"/>
                    <a:pt x="1660" y="160"/>
                    <a:pt x="1640" y="160"/>
                  </a:cubicBezTo>
                  <a:cubicBezTo>
                    <a:pt x="1587" y="160"/>
                    <a:pt x="1541" y="149"/>
                    <a:pt x="1488" y="132"/>
                  </a:cubicBezTo>
                  <a:cubicBezTo>
                    <a:pt x="1465" y="132"/>
                    <a:pt x="1441" y="120"/>
                    <a:pt x="1417" y="120"/>
                  </a:cubicBezTo>
                  <a:cubicBezTo>
                    <a:pt x="1369" y="108"/>
                    <a:pt x="1310" y="96"/>
                    <a:pt x="1262" y="96"/>
                  </a:cubicBezTo>
                  <a:cubicBezTo>
                    <a:pt x="1191" y="72"/>
                    <a:pt x="1107" y="61"/>
                    <a:pt x="1024" y="61"/>
                  </a:cubicBezTo>
                  <a:cubicBezTo>
                    <a:pt x="905" y="49"/>
                    <a:pt x="810" y="13"/>
                    <a:pt x="70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95" name="Google Shape;5695;p32"/>
            <p:cNvSpPr/>
            <p:nvPr/>
          </p:nvSpPr>
          <p:spPr>
            <a:xfrm>
              <a:off x="5338150" y="3995675"/>
              <a:ext cx="36950" cy="26750"/>
            </a:xfrm>
            <a:custGeom>
              <a:avLst/>
              <a:gdLst/>
              <a:ahLst/>
              <a:cxnLst/>
              <a:rect l="l" t="t" r="r" b="b"/>
              <a:pathLst>
                <a:path w="1478" h="1070" extrusionOk="0">
                  <a:moveTo>
                    <a:pt x="369" y="0"/>
                  </a:moveTo>
                  <a:cubicBezTo>
                    <a:pt x="328" y="0"/>
                    <a:pt x="285" y="6"/>
                    <a:pt x="239" y="20"/>
                  </a:cubicBezTo>
                  <a:cubicBezTo>
                    <a:pt x="120" y="115"/>
                    <a:pt x="120" y="258"/>
                    <a:pt x="48" y="377"/>
                  </a:cubicBezTo>
                  <a:cubicBezTo>
                    <a:pt x="13" y="436"/>
                    <a:pt x="1" y="484"/>
                    <a:pt x="1" y="544"/>
                  </a:cubicBezTo>
                  <a:cubicBezTo>
                    <a:pt x="445" y="817"/>
                    <a:pt x="868" y="1069"/>
                    <a:pt x="1405" y="1069"/>
                  </a:cubicBezTo>
                  <a:cubicBezTo>
                    <a:pt x="1429" y="1069"/>
                    <a:pt x="1453" y="1069"/>
                    <a:pt x="1477" y="1068"/>
                  </a:cubicBezTo>
                  <a:cubicBezTo>
                    <a:pt x="1418" y="960"/>
                    <a:pt x="1298" y="948"/>
                    <a:pt x="1191" y="913"/>
                  </a:cubicBezTo>
                  <a:cubicBezTo>
                    <a:pt x="941" y="853"/>
                    <a:pt x="953" y="698"/>
                    <a:pt x="1037" y="496"/>
                  </a:cubicBezTo>
                  <a:cubicBezTo>
                    <a:pt x="1025" y="401"/>
                    <a:pt x="965" y="317"/>
                    <a:pt x="894" y="258"/>
                  </a:cubicBezTo>
                  <a:cubicBezTo>
                    <a:pt x="714" y="158"/>
                    <a:pt x="577" y="0"/>
                    <a:pt x="36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96" name="Google Shape;5696;p32"/>
            <p:cNvSpPr/>
            <p:nvPr/>
          </p:nvSpPr>
          <p:spPr>
            <a:xfrm>
              <a:off x="5892100" y="4039625"/>
              <a:ext cx="53900" cy="23525"/>
            </a:xfrm>
            <a:custGeom>
              <a:avLst/>
              <a:gdLst/>
              <a:ahLst/>
              <a:cxnLst/>
              <a:rect l="l" t="t" r="r" b="b"/>
              <a:pathLst>
                <a:path w="2156" h="941" extrusionOk="0">
                  <a:moveTo>
                    <a:pt x="697" y="1"/>
                  </a:moveTo>
                  <a:cubicBezTo>
                    <a:pt x="570" y="1"/>
                    <a:pt x="441" y="15"/>
                    <a:pt x="310" y="36"/>
                  </a:cubicBezTo>
                  <a:cubicBezTo>
                    <a:pt x="238" y="48"/>
                    <a:pt x="179" y="83"/>
                    <a:pt x="119" y="119"/>
                  </a:cubicBezTo>
                  <a:cubicBezTo>
                    <a:pt x="0" y="333"/>
                    <a:pt x="191" y="381"/>
                    <a:pt x="310" y="453"/>
                  </a:cubicBezTo>
                  <a:cubicBezTo>
                    <a:pt x="476" y="572"/>
                    <a:pt x="334" y="619"/>
                    <a:pt x="274" y="691"/>
                  </a:cubicBezTo>
                  <a:cubicBezTo>
                    <a:pt x="250" y="703"/>
                    <a:pt x="238" y="738"/>
                    <a:pt x="226" y="762"/>
                  </a:cubicBezTo>
                  <a:cubicBezTo>
                    <a:pt x="846" y="941"/>
                    <a:pt x="1477" y="905"/>
                    <a:pt x="2096" y="917"/>
                  </a:cubicBezTo>
                  <a:cubicBezTo>
                    <a:pt x="2131" y="881"/>
                    <a:pt x="2143" y="857"/>
                    <a:pt x="2155" y="822"/>
                  </a:cubicBezTo>
                  <a:cubicBezTo>
                    <a:pt x="2060" y="572"/>
                    <a:pt x="1822" y="595"/>
                    <a:pt x="1608" y="583"/>
                  </a:cubicBezTo>
                  <a:cubicBezTo>
                    <a:pt x="1358" y="572"/>
                    <a:pt x="1262" y="464"/>
                    <a:pt x="1310" y="226"/>
                  </a:cubicBezTo>
                  <a:cubicBezTo>
                    <a:pt x="1286" y="167"/>
                    <a:pt x="1238" y="107"/>
                    <a:pt x="1179" y="83"/>
                  </a:cubicBezTo>
                  <a:cubicBezTo>
                    <a:pt x="1019" y="23"/>
                    <a:pt x="859" y="1"/>
                    <a:pt x="69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97" name="Google Shape;5697;p32"/>
            <p:cNvSpPr/>
            <p:nvPr/>
          </p:nvSpPr>
          <p:spPr>
            <a:xfrm>
              <a:off x="5133975" y="3771425"/>
              <a:ext cx="25325" cy="32775"/>
            </a:xfrm>
            <a:custGeom>
              <a:avLst/>
              <a:gdLst/>
              <a:ahLst/>
              <a:cxnLst/>
              <a:rect l="l" t="t" r="r" b="b"/>
              <a:pathLst>
                <a:path w="1013" h="1311" extrusionOk="0">
                  <a:moveTo>
                    <a:pt x="0" y="1"/>
                  </a:moveTo>
                  <a:cubicBezTo>
                    <a:pt x="191" y="560"/>
                    <a:pt x="321" y="1155"/>
                    <a:pt x="1012" y="1310"/>
                  </a:cubicBezTo>
                  <a:cubicBezTo>
                    <a:pt x="679" y="941"/>
                    <a:pt x="619" y="405"/>
                    <a:pt x="310" y="1"/>
                  </a:cubicBezTo>
                  <a:cubicBezTo>
                    <a:pt x="274" y="56"/>
                    <a:pt x="238" y="75"/>
                    <a:pt x="203" y="75"/>
                  </a:cubicBezTo>
                  <a:cubicBezTo>
                    <a:pt x="132" y="75"/>
                    <a:pt x="64" y="1"/>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98" name="Google Shape;5698;p32"/>
            <p:cNvSpPr/>
            <p:nvPr/>
          </p:nvSpPr>
          <p:spPr>
            <a:xfrm>
              <a:off x="6015925" y="4050925"/>
              <a:ext cx="48525" cy="17975"/>
            </a:xfrm>
            <a:custGeom>
              <a:avLst/>
              <a:gdLst/>
              <a:ahLst/>
              <a:cxnLst/>
              <a:rect l="l" t="t" r="r" b="b"/>
              <a:pathLst>
                <a:path w="1941" h="719" extrusionOk="0">
                  <a:moveTo>
                    <a:pt x="1453" y="1"/>
                  </a:moveTo>
                  <a:cubicBezTo>
                    <a:pt x="1286" y="12"/>
                    <a:pt x="1119" y="12"/>
                    <a:pt x="977" y="108"/>
                  </a:cubicBezTo>
                  <a:cubicBezTo>
                    <a:pt x="953" y="131"/>
                    <a:pt x="929" y="155"/>
                    <a:pt x="917" y="179"/>
                  </a:cubicBezTo>
                  <a:cubicBezTo>
                    <a:pt x="977" y="346"/>
                    <a:pt x="1108" y="548"/>
                    <a:pt x="774" y="584"/>
                  </a:cubicBezTo>
                  <a:cubicBezTo>
                    <a:pt x="524" y="596"/>
                    <a:pt x="262" y="596"/>
                    <a:pt x="0" y="596"/>
                  </a:cubicBezTo>
                  <a:cubicBezTo>
                    <a:pt x="245" y="696"/>
                    <a:pt x="495" y="718"/>
                    <a:pt x="747" y="718"/>
                  </a:cubicBezTo>
                  <a:cubicBezTo>
                    <a:pt x="946" y="718"/>
                    <a:pt x="1145" y="704"/>
                    <a:pt x="1344" y="704"/>
                  </a:cubicBezTo>
                  <a:cubicBezTo>
                    <a:pt x="1432" y="704"/>
                    <a:pt x="1520" y="707"/>
                    <a:pt x="1608" y="715"/>
                  </a:cubicBezTo>
                  <a:cubicBezTo>
                    <a:pt x="1560" y="596"/>
                    <a:pt x="1346" y="572"/>
                    <a:pt x="1405" y="405"/>
                  </a:cubicBezTo>
                  <a:cubicBezTo>
                    <a:pt x="1441" y="312"/>
                    <a:pt x="1512" y="296"/>
                    <a:pt x="1594" y="296"/>
                  </a:cubicBezTo>
                  <a:cubicBezTo>
                    <a:pt x="1633" y="296"/>
                    <a:pt x="1675" y="300"/>
                    <a:pt x="1717" y="300"/>
                  </a:cubicBezTo>
                  <a:cubicBezTo>
                    <a:pt x="1732" y="300"/>
                    <a:pt x="1747" y="299"/>
                    <a:pt x="1762" y="298"/>
                  </a:cubicBezTo>
                  <a:lnTo>
                    <a:pt x="1893" y="298"/>
                  </a:lnTo>
                  <a:cubicBezTo>
                    <a:pt x="1941" y="239"/>
                    <a:pt x="1941" y="179"/>
                    <a:pt x="1905" y="120"/>
                  </a:cubicBezTo>
                  <a:cubicBezTo>
                    <a:pt x="1834" y="60"/>
                    <a:pt x="1750" y="36"/>
                    <a:pt x="1643" y="12"/>
                  </a:cubicBezTo>
                  <a:cubicBezTo>
                    <a:pt x="1584" y="1"/>
                    <a:pt x="1512" y="1"/>
                    <a:pt x="145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99" name="Google Shape;5699;p32"/>
            <p:cNvSpPr/>
            <p:nvPr/>
          </p:nvSpPr>
          <p:spPr>
            <a:xfrm>
              <a:off x="5850725" y="4042175"/>
              <a:ext cx="48825" cy="17100"/>
            </a:xfrm>
            <a:custGeom>
              <a:avLst/>
              <a:gdLst/>
              <a:ahLst/>
              <a:cxnLst/>
              <a:rect l="l" t="t" r="r" b="b"/>
              <a:pathLst>
                <a:path w="1953" h="684" extrusionOk="0">
                  <a:moveTo>
                    <a:pt x="1211" y="0"/>
                  </a:moveTo>
                  <a:cubicBezTo>
                    <a:pt x="1152" y="0"/>
                    <a:pt x="1098" y="22"/>
                    <a:pt x="1048" y="65"/>
                  </a:cubicBezTo>
                  <a:cubicBezTo>
                    <a:pt x="1038" y="354"/>
                    <a:pt x="893" y="491"/>
                    <a:pt x="652" y="491"/>
                  </a:cubicBezTo>
                  <a:cubicBezTo>
                    <a:pt x="616" y="491"/>
                    <a:pt x="577" y="488"/>
                    <a:pt x="536" y="481"/>
                  </a:cubicBezTo>
                  <a:cubicBezTo>
                    <a:pt x="441" y="470"/>
                    <a:pt x="349" y="452"/>
                    <a:pt x="259" y="452"/>
                  </a:cubicBezTo>
                  <a:cubicBezTo>
                    <a:pt x="170" y="452"/>
                    <a:pt x="84" y="470"/>
                    <a:pt x="0" y="529"/>
                  </a:cubicBezTo>
                  <a:cubicBezTo>
                    <a:pt x="379" y="658"/>
                    <a:pt x="753" y="671"/>
                    <a:pt x="1131" y="671"/>
                  </a:cubicBezTo>
                  <a:cubicBezTo>
                    <a:pt x="1225" y="671"/>
                    <a:pt x="1320" y="670"/>
                    <a:pt x="1415" y="670"/>
                  </a:cubicBezTo>
                  <a:cubicBezTo>
                    <a:pt x="1573" y="670"/>
                    <a:pt x="1733" y="672"/>
                    <a:pt x="1893" y="684"/>
                  </a:cubicBezTo>
                  <a:lnTo>
                    <a:pt x="1953" y="624"/>
                  </a:lnTo>
                  <a:cubicBezTo>
                    <a:pt x="1834" y="327"/>
                    <a:pt x="1477" y="279"/>
                    <a:pt x="1334" y="29"/>
                  </a:cubicBezTo>
                  <a:cubicBezTo>
                    <a:pt x="1291" y="10"/>
                    <a:pt x="1250" y="0"/>
                    <a:pt x="121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00" name="Google Shape;5700;p32"/>
            <p:cNvSpPr/>
            <p:nvPr/>
          </p:nvSpPr>
          <p:spPr>
            <a:xfrm>
              <a:off x="5147950" y="3638075"/>
              <a:ext cx="18175" cy="36350"/>
            </a:xfrm>
            <a:custGeom>
              <a:avLst/>
              <a:gdLst/>
              <a:ahLst/>
              <a:cxnLst/>
              <a:rect l="l" t="t" r="r" b="b"/>
              <a:pathLst>
                <a:path w="727" h="1454" extrusionOk="0">
                  <a:moveTo>
                    <a:pt x="453" y="1"/>
                  </a:moveTo>
                  <a:cubicBezTo>
                    <a:pt x="298" y="274"/>
                    <a:pt x="1" y="489"/>
                    <a:pt x="13" y="846"/>
                  </a:cubicBezTo>
                  <a:cubicBezTo>
                    <a:pt x="36" y="1048"/>
                    <a:pt x="36" y="1251"/>
                    <a:pt x="48" y="1453"/>
                  </a:cubicBezTo>
                  <a:cubicBezTo>
                    <a:pt x="477" y="1251"/>
                    <a:pt x="465" y="739"/>
                    <a:pt x="727" y="382"/>
                  </a:cubicBezTo>
                  <a:cubicBezTo>
                    <a:pt x="715" y="227"/>
                    <a:pt x="667" y="108"/>
                    <a:pt x="524" y="36"/>
                  </a:cubicBezTo>
                  <a:cubicBezTo>
                    <a:pt x="489" y="24"/>
                    <a:pt x="477" y="12"/>
                    <a:pt x="45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01" name="Google Shape;5701;p32"/>
            <p:cNvSpPr/>
            <p:nvPr/>
          </p:nvSpPr>
          <p:spPr>
            <a:xfrm>
              <a:off x="5316425" y="3968775"/>
              <a:ext cx="23250" cy="40500"/>
            </a:xfrm>
            <a:custGeom>
              <a:avLst/>
              <a:gdLst/>
              <a:ahLst/>
              <a:cxnLst/>
              <a:rect l="l" t="t" r="r" b="b"/>
              <a:pathLst>
                <a:path w="930" h="1620" extrusionOk="0">
                  <a:moveTo>
                    <a:pt x="179" y="0"/>
                  </a:moveTo>
                  <a:cubicBezTo>
                    <a:pt x="120" y="0"/>
                    <a:pt x="60" y="12"/>
                    <a:pt x="1" y="12"/>
                  </a:cubicBezTo>
                  <a:cubicBezTo>
                    <a:pt x="143" y="620"/>
                    <a:pt x="179" y="1298"/>
                    <a:pt x="870" y="1620"/>
                  </a:cubicBezTo>
                  <a:cubicBezTo>
                    <a:pt x="894" y="1596"/>
                    <a:pt x="917" y="1572"/>
                    <a:pt x="929" y="1548"/>
                  </a:cubicBezTo>
                  <a:cubicBezTo>
                    <a:pt x="917" y="1131"/>
                    <a:pt x="513" y="893"/>
                    <a:pt x="453" y="489"/>
                  </a:cubicBezTo>
                  <a:cubicBezTo>
                    <a:pt x="417" y="405"/>
                    <a:pt x="393" y="310"/>
                    <a:pt x="346" y="227"/>
                  </a:cubicBezTo>
                  <a:cubicBezTo>
                    <a:pt x="298" y="131"/>
                    <a:pt x="274" y="48"/>
                    <a:pt x="17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02" name="Google Shape;5702;p32"/>
            <p:cNvSpPr/>
            <p:nvPr/>
          </p:nvSpPr>
          <p:spPr>
            <a:xfrm>
              <a:off x="5373575" y="3301125"/>
              <a:ext cx="22350" cy="32475"/>
            </a:xfrm>
            <a:custGeom>
              <a:avLst/>
              <a:gdLst/>
              <a:ahLst/>
              <a:cxnLst/>
              <a:rect l="l" t="t" r="r" b="b"/>
              <a:pathLst>
                <a:path w="894" h="1299" extrusionOk="0">
                  <a:moveTo>
                    <a:pt x="894" y="1"/>
                  </a:moveTo>
                  <a:lnTo>
                    <a:pt x="894" y="1"/>
                  </a:lnTo>
                  <a:cubicBezTo>
                    <a:pt x="453" y="334"/>
                    <a:pt x="239" y="822"/>
                    <a:pt x="1" y="1299"/>
                  </a:cubicBezTo>
                  <a:cubicBezTo>
                    <a:pt x="477" y="989"/>
                    <a:pt x="715" y="513"/>
                    <a:pt x="89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03" name="Google Shape;5703;p32"/>
            <p:cNvSpPr/>
            <p:nvPr/>
          </p:nvSpPr>
          <p:spPr>
            <a:xfrm>
              <a:off x="5395900" y="3280000"/>
              <a:ext cx="11050" cy="21350"/>
            </a:xfrm>
            <a:custGeom>
              <a:avLst/>
              <a:gdLst/>
              <a:ahLst/>
              <a:cxnLst/>
              <a:rect l="l" t="t" r="r" b="b"/>
              <a:pathLst>
                <a:path w="442" h="854" extrusionOk="0">
                  <a:moveTo>
                    <a:pt x="441" y="0"/>
                  </a:moveTo>
                  <a:cubicBezTo>
                    <a:pt x="203" y="239"/>
                    <a:pt x="36" y="512"/>
                    <a:pt x="1" y="846"/>
                  </a:cubicBezTo>
                  <a:cubicBezTo>
                    <a:pt x="36" y="822"/>
                    <a:pt x="73" y="814"/>
                    <a:pt x="110" y="814"/>
                  </a:cubicBezTo>
                  <a:cubicBezTo>
                    <a:pt x="191" y="814"/>
                    <a:pt x="273" y="853"/>
                    <a:pt x="354" y="853"/>
                  </a:cubicBezTo>
                  <a:cubicBezTo>
                    <a:pt x="383" y="853"/>
                    <a:pt x="412" y="848"/>
                    <a:pt x="441" y="834"/>
                  </a:cubicBezTo>
                  <a:lnTo>
                    <a:pt x="441"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04" name="Google Shape;5704;p32"/>
            <p:cNvSpPr/>
            <p:nvPr/>
          </p:nvSpPr>
          <p:spPr>
            <a:xfrm>
              <a:off x="5169675" y="3802025"/>
              <a:ext cx="22350" cy="19475"/>
            </a:xfrm>
            <a:custGeom>
              <a:avLst/>
              <a:gdLst/>
              <a:ahLst/>
              <a:cxnLst/>
              <a:rect l="l" t="t" r="r" b="b"/>
              <a:pathLst>
                <a:path w="894" h="779" extrusionOk="0">
                  <a:moveTo>
                    <a:pt x="284" y="0"/>
                  </a:moveTo>
                  <a:cubicBezTo>
                    <a:pt x="142" y="0"/>
                    <a:pt x="162" y="257"/>
                    <a:pt x="60" y="312"/>
                  </a:cubicBezTo>
                  <a:cubicBezTo>
                    <a:pt x="36" y="348"/>
                    <a:pt x="13" y="360"/>
                    <a:pt x="1" y="384"/>
                  </a:cubicBezTo>
                  <a:cubicBezTo>
                    <a:pt x="188" y="703"/>
                    <a:pt x="487" y="778"/>
                    <a:pt x="814" y="778"/>
                  </a:cubicBezTo>
                  <a:cubicBezTo>
                    <a:pt x="840" y="778"/>
                    <a:pt x="867" y="778"/>
                    <a:pt x="894" y="777"/>
                  </a:cubicBezTo>
                  <a:cubicBezTo>
                    <a:pt x="620" y="610"/>
                    <a:pt x="370" y="467"/>
                    <a:pt x="453" y="74"/>
                  </a:cubicBezTo>
                  <a:cubicBezTo>
                    <a:pt x="379" y="21"/>
                    <a:pt x="325" y="0"/>
                    <a:pt x="28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05" name="Google Shape;5705;p32"/>
            <p:cNvSpPr/>
            <p:nvPr/>
          </p:nvSpPr>
          <p:spPr>
            <a:xfrm>
              <a:off x="5345600" y="3354700"/>
              <a:ext cx="14900" cy="21475"/>
            </a:xfrm>
            <a:custGeom>
              <a:avLst/>
              <a:gdLst/>
              <a:ahLst/>
              <a:cxnLst/>
              <a:rect l="l" t="t" r="r" b="b"/>
              <a:pathLst>
                <a:path w="596" h="859" extrusionOk="0">
                  <a:moveTo>
                    <a:pt x="596" y="1"/>
                  </a:moveTo>
                  <a:cubicBezTo>
                    <a:pt x="346" y="275"/>
                    <a:pt x="84" y="513"/>
                    <a:pt x="0" y="858"/>
                  </a:cubicBezTo>
                  <a:cubicBezTo>
                    <a:pt x="465" y="763"/>
                    <a:pt x="596" y="418"/>
                    <a:pt x="59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06" name="Google Shape;5706;p32"/>
            <p:cNvSpPr/>
            <p:nvPr/>
          </p:nvSpPr>
          <p:spPr>
            <a:xfrm>
              <a:off x="5814100" y="4047625"/>
              <a:ext cx="26825" cy="7200"/>
            </a:xfrm>
            <a:custGeom>
              <a:avLst/>
              <a:gdLst/>
              <a:ahLst/>
              <a:cxnLst/>
              <a:rect l="l" t="t" r="r" b="b"/>
              <a:pathLst>
                <a:path w="1073" h="288" extrusionOk="0">
                  <a:moveTo>
                    <a:pt x="132" y="1"/>
                  </a:moveTo>
                  <a:cubicBezTo>
                    <a:pt x="112" y="1"/>
                    <a:pt x="92" y="1"/>
                    <a:pt x="72" y="2"/>
                  </a:cubicBezTo>
                  <a:cubicBezTo>
                    <a:pt x="1" y="61"/>
                    <a:pt x="1" y="109"/>
                    <a:pt x="60" y="168"/>
                  </a:cubicBezTo>
                  <a:cubicBezTo>
                    <a:pt x="242" y="262"/>
                    <a:pt x="430" y="273"/>
                    <a:pt x="623" y="273"/>
                  </a:cubicBezTo>
                  <a:cubicBezTo>
                    <a:pt x="679" y="273"/>
                    <a:pt x="736" y="272"/>
                    <a:pt x="793" y="272"/>
                  </a:cubicBezTo>
                  <a:cubicBezTo>
                    <a:pt x="886" y="272"/>
                    <a:pt x="979" y="274"/>
                    <a:pt x="1072" y="287"/>
                  </a:cubicBezTo>
                  <a:cubicBezTo>
                    <a:pt x="791" y="96"/>
                    <a:pt x="468" y="1"/>
                    <a:pt x="13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07" name="Google Shape;5707;p32"/>
            <p:cNvSpPr/>
            <p:nvPr/>
          </p:nvSpPr>
          <p:spPr>
            <a:xfrm>
              <a:off x="5776300" y="4046600"/>
              <a:ext cx="34250" cy="4400"/>
            </a:xfrm>
            <a:custGeom>
              <a:avLst/>
              <a:gdLst/>
              <a:ahLst/>
              <a:cxnLst/>
              <a:rect l="l" t="t" r="r" b="b"/>
              <a:pathLst>
                <a:path w="1370" h="176" extrusionOk="0">
                  <a:moveTo>
                    <a:pt x="869" y="0"/>
                  </a:moveTo>
                  <a:cubicBezTo>
                    <a:pt x="583" y="0"/>
                    <a:pt x="294" y="43"/>
                    <a:pt x="1" y="43"/>
                  </a:cubicBezTo>
                  <a:cubicBezTo>
                    <a:pt x="233" y="155"/>
                    <a:pt x="477" y="176"/>
                    <a:pt x="721" y="176"/>
                  </a:cubicBezTo>
                  <a:cubicBezTo>
                    <a:pt x="858" y="176"/>
                    <a:pt x="995" y="169"/>
                    <a:pt x="1131" y="169"/>
                  </a:cubicBezTo>
                  <a:cubicBezTo>
                    <a:pt x="1187" y="169"/>
                    <a:pt x="1243" y="170"/>
                    <a:pt x="1298" y="174"/>
                  </a:cubicBezTo>
                  <a:cubicBezTo>
                    <a:pt x="1370" y="126"/>
                    <a:pt x="1370" y="78"/>
                    <a:pt x="1298" y="43"/>
                  </a:cubicBezTo>
                  <a:cubicBezTo>
                    <a:pt x="1156" y="11"/>
                    <a:pt x="1013" y="0"/>
                    <a:pt x="86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08" name="Google Shape;5708;p32"/>
            <p:cNvSpPr/>
            <p:nvPr/>
          </p:nvSpPr>
          <p:spPr>
            <a:xfrm>
              <a:off x="5205400" y="3549075"/>
              <a:ext cx="17300" cy="23425"/>
            </a:xfrm>
            <a:custGeom>
              <a:avLst/>
              <a:gdLst/>
              <a:ahLst/>
              <a:cxnLst/>
              <a:rect l="l" t="t" r="r" b="b"/>
              <a:pathLst>
                <a:path w="692" h="937" extrusionOk="0">
                  <a:moveTo>
                    <a:pt x="608" y="1"/>
                  </a:moveTo>
                  <a:cubicBezTo>
                    <a:pt x="334" y="239"/>
                    <a:pt x="131" y="501"/>
                    <a:pt x="1" y="834"/>
                  </a:cubicBezTo>
                  <a:cubicBezTo>
                    <a:pt x="12" y="894"/>
                    <a:pt x="36" y="917"/>
                    <a:pt x="84" y="929"/>
                  </a:cubicBezTo>
                  <a:cubicBezTo>
                    <a:pt x="104" y="934"/>
                    <a:pt x="123" y="937"/>
                    <a:pt x="140" y="937"/>
                  </a:cubicBezTo>
                  <a:cubicBezTo>
                    <a:pt x="208" y="937"/>
                    <a:pt x="263" y="902"/>
                    <a:pt x="310" y="846"/>
                  </a:cubicBezTo>
                  <a:cubicBezTo>
                    <a:pt x="429" y="751"/>
                    <a:pt x="512" y="632"/>
                    <a:pt x="572" y="489"/>
                  </a:cubicBezTo>
                  <a:cubicBezTo>
                    <a:pt x="608" y="358"/>
                    <a:pt x="691" y="227"/>
                    <a:pt x="667" y="60"/>
                  </a:cubicBezTo>
                  <a:lnTo>
                    <a:pt x="608"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09" name="Google Shape;5709;p32"/>
            <p:cNvSpPr/>
            <p:nvPr/>
          </p:nvSpPr>
          <p:spPr>
            <a:xfrm>
              <a:off x="5401250" y="4022100"/>
              <a:ext cx="30700" cy="5050"/>
            </a:xfrm>
            <a:custGeom>
              <a:avLst/>
              <a:gdLst/>
              <a:ahLst/>
              <a:cxnLst/>
              <a:rect l="l" t="t" r="r" b="b"/>
              <a:pathLst>
                <a:path w="1228" h="202" extrusionOk="0">
                  <a:moveTo>
                    <a:pt x="708" y="1"/>
                  </a:moveTo>
                  <a:cubicBezTo>
                    <a:pt x="515" y="1"/>
                    <a:pt x="318" y="41"/>
                    <a:pt x="127" y="41"/>
                  </a:cubicBezTo>
                  <a:cubicBezTo>
                    <a:pt x="85" y="41"/>
                    <a:pt x="42" y="39"/>
                    <a:pt x="1" y="34"/>
                  </a:cubicBezTo>
                  <a:lnTo>
                    <a:pt x="1" y="34"/>
                  </a:lnTo>
                  <a:cubicBezTo>
                    <a:pt x="406" y="201"/>
                    <a:pt x="822" y="118"/>
                    <a:pt x="1227" y="177"/>
                  </a:cubicBezTo>
                  <a:cubicBezTo>
                    <a:pt x="1066" y="37"/>
                    <a:pt x="889" y="1"/>
                    <a:pt x="70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10" name="Google Shape;5710;p32"/>
            <p:cNvSpPr/>
            <p:nvPr/>
          </p:nvSpPr>
          <p:spPr>
            <a:xfrm>
              <a:off x="5299450" y="3834275"/>
              <a:ext cx="25025" cy="9500"/>
            </a:xfrm>
            <a:custGeom>
              <a:avLst/>
              <a:gdLst/>
              <a:ahLst/>
              <a:cxnLst/>
              <a:rect l="l" t="t" r="r" b="b"/>
              <a:pathLst>
                <a:path w="1001" h="380" extrusionOk="0">
                  <a:moveTo>
                    <a:pt x="509" y="1"/>
                  </a:moveTo>
                  <a:cubicBezTo>
                    <a:pt x="365" y="1"/>
                    <a:pt x="214" y="57"/>
                    <a:pt x="60" y="142"/>
                  </a:cubicBezTo>
                  <a:cubicBezTo>
                    <a:pt x="25" y="165"/>
                    <a:pt x="13" y="201"/>
                    <a:pt x="1" y="225"/>
                  </a:cubicBezTo>
                  <a:cubicBezTo>
                    <a:pt x="263" y="380"/>
                    <a:pt x="549" y="380"/>
                    <a:pt x="846" y="380"/>
                  </a:cubicBezTo>
                  <a:cubicBezTo>
                    <a:pt x="894" y="368"/>
                    <a:pt x="953" y="332"/>
                    <a:pt x="1001" y="320"/>
                  </a:cubicBezTo>
                  <a:cubicBezTo>
                    <a:pt x="855" y="89"/>
                    <a:pt x="688" y="1"/>
                    <a:pt x="50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11" name="Google Shape;5711;p32"/>
            <p:cNvSpPr/>
            <p:nvPr/>
          </p:nvSpPr>
          <p:spPr>
            <a:xfrm>
              <a:off x="5320600" y="2860000"/>
              <a:ext cx="13700" cy="12450"/>
            </a:xfrm>
            <a:custGeom>
              <a:avLst/>
              <a:gdLst/>
              <a:ahLst/>
              <a:cxnLst/>
              <a:rect l="l" t="t" r="r" b="b"/>
              <a:pathLst>
                <a:path w="548" h="498" extrusionOk="0">
                  <a:moveTo>
                    <a:pt x="429" y="1"/>
                  </a:moveTo>
                  <a:cubicBezTo>
                    <a:pt x="179" y="48"/>
                    <a:pt x="12" y="167"/>
                    <a:pt x="0" y="429"/>
                  </a:cubicBezTo>
                  <a:cubicBezTo>
                    <a:pt x="12" y="441"/>
                    <a:pt x="36" y="477"/>
                    <a:pt x="48" y="489"/>
                  </a:cubicBezTo>
                  <a:cubicBezTo>
                    <a:pt x="72" y="495"/>
                    <a:pt x="98" y="498"/>
                    <a:pt x="124" y="498"/>
                  </a:cubicBezTo>
                  <a:cubicBezTo>
                    <a:pt x="149" y="498"/>
                    <a:pt x="173" y="495"/>
                    <a:pt x="191" y="489"/>
                  </a:cubicBezTo>
                  <a:cubicBezTo>
                    <a:pt x="250" y="477"/>
                    <a:pt x="298" y="465"/>
                    <a:pt x="346" y="429"/>
                  </a:cubicBezTo>
                  <a:lnTo>
                    <a:pt x="476" y="346"/>
                  </a:lnTo>
                  <a:cubicBezTo>
                    <a:pt x="488" y="310"/>
                    <a:pt x="512" y="298"/>
                    <a:pt x="524" y="263"/>
                  </a:cubicBezTo>
                  <a:cubicBezTo>
                    <a:pt x="548" y="191"/>
                    <a:pt x="548" y="120"/>
                    <a:pt x="488" y="48"/>
                  </a:cubicBezTo>
                  <a:lnTo>
                    <a:pt x="429"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12" name="Google Shape;5712;p32"/>
            <p:cNvSpPr/>
            <p:nvPr/>
          </p:nvSpPr>
          <p:spPr>
            <a:xfrm>
              <a:off x="5277125" y="3831550"/>
              <a:ext cx="22950" cy="8950"/>
            </a:xfrm>
            <a:custGeom>
              <a:avLst/>
              <a:gdLst/>
              <a:ahLst/>
              <a:cxnLst/>
              <a:rect l="l" t="t" r="r" b="b"/>
              <a:pathLst>
                <a:path w="918" h="358" extrusionOk="0">
                  <a:moveTo>
                    <a:pt x="508" y="1"/>
                  </a:moveTo>
                  <a:cubicBezTo>
                    <a:pt x="374" y="1"/>
                    <a:pt x="227" y="61"/>
                    <a:pt x="72" y="144"/>
                  </a:cubicBezTo>
                  <a:cubicBezTo>
                    <a:pt x="49" y="179"/>
                    <a:pt x="25" y="191"/>
                    <a:pt x="1" y="203"/>
                  </a:cubicBezTo>
                  <a:cubicBezTo>
                    <a:pt x="287" y="358"/>
                    <a:pt x="584" y="298"/>
                    <a:pt x="882" y="334"/>
                  </a:cubicBezTo>
                  <a:lnTo>
                    <a:pt x="918" y="298"/>
                  </a:lnTo>
                  <a:cubicBezTo>
                    <a:pt x="803" y="81"/>
                    <a:pt x="664" y="1"/>
                    <a:pt x="50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13" name="Google Shape;5713;p32"/>
            <p:cNvSpPr/>
            <p:nvPr/>
          </p:nvSpPr>
          <p:spPr>
            <a:xfrm>
              <a:off x="5944475" y="4046125"/>
              <a:ext cx="11650" cy="16850"/>
            </a:xfrm>
            <a:custGeom>
              <a:avLst/>
              <a:gdLst/>
              <a:ahLst/>
              <a:cxnLst/>
              <a:rect l="l" t="t" r="r" b="b"/>
              <a:pathLst>
                <a:path w="466" h="674" extrusionOk="0">
                  <a:moveTo>
                    <a:pt x="274" y="1"/>
                  </a:moveTo>
                  <a:cubicBezTo>
                    <a:pt x="239" y="1"/>
                    <a:pt x="203" y="6"/>
                    <a:pt x="167" y="14"/>
                  </a:cubicBezTo>
                  <a:cubicBezTo>
                    <a:pt x="1" y="193"/>
                    <a:pt x="48" y="371"/>
                    <a:pt x="120" y="562"/>
                  </a:cubicBezTo>
                  <a:cubicBezTo>
                    <a:pt x="144" y="597"/>
                    <a:pt x="167" y="621"/>
                    <a:pt x="203" y="657"/>
                  </a:cubicBezTo>
                  <a:cubicBezTo>
                    <a:pt x="241" y="668"/>
                    <a:pt x="280" y="673"/>
                    <a:pt x="321" y="673"/>
                  </a:cubicBezTo>
                  <a:cubicBezTo>
                    <a:pt x="370" y="673"/>
                    <a:pt x="419" y="665"/>
                    <a:pt x="465" y="645"/>
                  </a:cubicBezTo>
                  <a:cubicBezTo>
                    <a:pt x="358" y="466"/>
                    <a:pt x="298" y="264"/>
                    <a:pt x="465" y="85"/>
                  </a:cubicBezTo>
                  <a:cubicBezTo>
                    <a:pt x="410" y="22"/>
                    <a:pt x="343" y="1"/>
                    <a:pt x="27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14" name="Google Shape;5714;p32"/>
            <p:cNvSpPr/>
            <p:nvPr/>
          </p:nvSpPr>
          <p:spPr>
            <a:xfrm>
              <a:off x="5220575" y="3537475"/>
              <a:ext cx="12800" cy="12800"/>
            </a:xfrm>
            <a:custGeom>
              <a:avLst/>
              <a:gdLst/>
              <a:ahLst/>
              <a:cxnLst/>
              <a:rect l="l" t="t" r="r" b="b"/>
              <a:pathLst>
                <a:path w="512" h="512" extrusionOk="0">
                  <a:moveTo>
                    <a:pt x="406" y="0"/>
                  </a:moveTo>
                  <a:cubicBezTo>
                    <a:pt x="263" y="155"/>
                    <a:pt x="48" y="226"/>
                    <a:pt x="1" y="465"/>
                  </a:cubicBezTo>
                  <a:lnTo>
                    <a:pt x="25" y="500"/>
                  </a:lnTo>
                  <a:cubicBezTo>
                    <a:pt x="79" y="508"/>
                    <a:pt x="128" y="512"/>
                    <a:pt x="172" y="512"/>
                  </a:cubicBezTo>
                  <a:cubicBezTo>
                    <a:pt x="412" y="512"/>
                    <a:pt x="512" y="397"/>
                    <a:pt x="441" y="96"/>
                  </a:cubicBezTo>
                  <a:lnTo>
                    <a:pt x="406"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15" name="Google Shape;5715;p32"/>
            <p:cNvSpPr/>
            <p:nvPr/>
          </p:nvSpPr>
          <p:spPr>
            <a:xfrm>
              <a:off x="5256300" y="2915075"/>
              <a:ext cx="11025" cy="9600"/>
            </a:xfrm>
            <a:custGeom>
              <a:avLst/>
              <a:gdLst/>
              <a:ahLst/>
              <a:cxnLst/>
              <a:rect l="l" t="t" r="r" b="b"/>
              <a:pathLst>
                <a:path w="441" h="384" extrusionOk="0">
                  <a:moveTo>
                    <a:pt x="441" y="0"/>
                  </a:moveTo>
                  <a:lnTo>
                    <a:pt x="441" y="0"/>
                  </a:lnTo>
                  <a:cubicBezTo>
                    <a:pt x="286" y="108"/>
                    <a:pt x="84" y="179"/>
                    <a:pt x="0" y="381"/>
                  </a:cubicBezTo>
                  <a:cubicBezTo>
                    <a:pt x="18" y="383"/>
                    <a:pt x="35" y="384"/>
                    <a:pt x="52" y="384"/>
                  </a:cubicBezTo>
                  <a:cubicBezTo>
                    <a:pt x="283" y="384"/>
                    <a:pt x="419" y="233"/>
                    <a:pt x="44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16" name="Google Shape;5716;p32"/>
            <p:cNvSpPr/>
            <p:nvPr/>
          </p:nvSpPr>
          <p:spPr>
            <a:xfrm>
              <a:off x="5288750" y="2888875"/>
              <a:ext cx="12650" cy="9600"/>
            </a:xfrm>
            <a:custGeom>
              <a:avLst/>
              <a:gdLst/>
              <a:ahLst/>
              <a:cxnLst/>
              <a:rect l="l" t="t" r="r" b="b"/>
              <a:pathLst>
                <a:path w="506" h="384" extrusionOk="0">
                  <a:moveTo>
                    <a:pt x="417" y="1"/>
                  </a:moveTo>
                  <a:cubicBezTo>
                    <a:pt x="274" y="96"/>
                    <a:pt x="96" y="132"/>
                    <a:pt x="0" y="298"/>
                  </a:cubicBezTo>
                  <a:cubicBezTo>
                    <a:pt x="24" y="322"/>
                    <a:pt x="60" y="334"/>
                    <a:pt x="84" y="358"/>
                  </a:cubicBezTo>
                  <a:cubicBezTo>
                    <a:pt x="148" y="374"/>
                    <a:pt x="208" y="384"/>
                    <a:pt x="262" y="384"/>
                  </a:cubicBezTo>
                  <a:cubicBezTo>
                    <a:pt x="409" y="384"/>
                    <a:pt x="506" y="310"/>
                    <a:pt x="488" y="84"/>
                  </a:cubicBezTo>
                  <a:cubicBezTo>
                    <a:pt x="453" y="60"/>
                    <a:pt x="441" y="36"/>
                    <a:pt x="41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17" name="Google Shape;5717;p32"/>
            <p:cNvSpPr/>
            <p:nvPr/>
          </p:nvSpPr>
          <p:spPr>
            <a:xfrm>
              <a:off x="5309575" y="2870725"/>
              <a:ext cx="12225" cy="10150"/>
            </a:xfrm>
            <a:custGeom>
              <a:avLst/>
              <a:gdLst/>
              <a:ahLst/>
              <a:cxnLst/>
              <a:rect l="l" t="t" r="r" b="b"/>
              <a:pathLst>
                <a:path w="489" h="406" extrusionOk="0">
                  <a:moveTo>
                    <a:pt x="429" y="0"/>
                  </a:moveTo>
                  <a:cubicBezTo>
                    <a:pt x="239" y="24"/>
                    <a:pt x="72" y="72"/>
                    <a:pt x="1" y="286"/>
                  </a:cubicBezTo>
                  <a:cubicBezTo>
                    <a:pt x="25" y="334"/>
                    <a:pt x="72" y="369"/>
                    <a:pt x="96" y="405"/>
                  </a:cubicBezTo>
                  <a:cubicBezTo>
                    <a:pt x="144" y="405"/>
                    <a:pt x="203" y="405"/>
                    <a:pt x="263" y="393"/>
                  </a:cubicBezTo>
                  <a:cubicBezTo>
                    <a:pt x="358" y="358"/>
                    <a:pt x="417" y="298"/>
                    <a:pt x="453" y="227"/>
                  </a:cubicBezTo>
                  <a:cubicBezTo>
                    <a:pt x="489" y="167"/>
                    <a:pt x="489" y="119"/>
                    <a:pt x="477" y="60"/>
                  </a:cubicBezTo>
                  <a:cubicBezTo>
                    <a:pt x="453" y="36"/>
                    <a:pt x="441" y="12"/>
                    <a:pt x="42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18" name="Google Shape;5718;p32"/>
            <p:cNvSpPr/>
            <p:nvPr/>
          </p:nvSpPr>
          <p:spPr>
            <a:xfrm>
              <a:off x="6069500" y="4069150"/>
              <a:ext cx="15500" cy="4125"/>
            </a:xfrm>
            <a:custGeom>
              <a:avLst/>
              <a:gdLst/>
              <a:ahLst/>
              <a:cxnLst/>
              <a:rect l="l" t="t" r="r" b="b"/>
              <a:pathLst>
                <a:path w="620" h="165" extrusionOk="0">
                  <a:moveTo>
                    <a:pt x="305" y="1"/>
                  </a:moveTo>
                  <a:cubicBezTo>
                    <a:pt x="205" y="1"/>
                    <a:pt x="101" y="22"/>
                    <a:pt x="0" y="22"/>
                  </a:cubicBezTo>
                  <a:cubicBezTo>
                    <a:pt x="179" y="164"/>
                    <a:pt x="405" y="117"/>
                    <a:pt x="619" y="141"/>
                  </a:cubicBezTo>
                  <a:cubicBezTo>
                    <a:pt x="525" y="27"/>
                    <a:pt x="417" y="1"/>
                    <a:pt x="30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19" name="Google Shape;5719;p32"/>
            <p:cNvSpPr/>
            <p:nvPr/>
          </p:nvSpPr>
          <p:spPr>
            <a:xfrm>
              <a:off x="6059975" y="4067700"/>
              <a:ext cx="4200" cy="2900"/>
            </a:xfrm>
            <a:custGeom>
              <a:avLst/>
              <a:gdLst/>
              <a:ahLst/>
              <a:cxnLst/>
              <a:rect l="l" t="t" r="r" b="b"/>
              <a:pathLst>
                <a:path w="168" h="116" extrusionOk="0">
                  <a:moveTo>
                    <a:pt x="82" y="0"/>
                  </a:moveTo>
                  <a:cubicBezTo>
                    <a:pt x="55" y="0"/>
                    <a:pt x="28" y="25"/>
                    <a:pt x="0" y="80"/>
                  </a:cubicBezTo>
                  <a:cubicBezTo>
                    <a:pt x="12" y="92"/>
                    <a:pt x="24" y="115"/>
                    <a:pt x="48" y="115"/>
                  </a:cubicBezTo>
                  <a:cubicBezTo>
                    <a:pt x="84" y="115"/>
                    <a:pt x="119" y="103"/>
                    <a:pt x="167" y="92"/>
                  </a:cubicBezTo>
                  <a:cubicBezTo>
                    <a:pt x="141" y="34"/>
                    <a:pt x="112" y="0"/>
                    <a:pt x="8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20" name="Google Shape;5720;p32"/>
            <p:cNvSpPr/>
            <p:nvPr/>
          </p:nvSpPr>
          <p:spPr>
            <a:xfrm>
              <a:off x="5808750" y="4047950"/>
              <a:ext cx="7475" cy="4200"/>
            </a:xfrm>
            <a:custGeom>
              <a:avLst/>
              <a:gdLst/>
              <a:ahLst/>
              <a:cxnLst/>
              <a:rect l="l" t="t" r="r" b="b"/>
              <a:pathLst>
                <a:path w="299" h="168" extrusionOk="0">
                  <a:moveTo>
                    <a:pt x="0" y="0"/>
                  </a:moveTo>
                  <a:lnTo>
                    <a:pt x="0" y="131"/>
                  </a:lnTo>
                  <a:cubicBezTo>
                    <a:pt x="96" y="131"/>
                    <a:pt x="191" y="155"/>
                    <a:pt x="286" y="167"/>
                  </a:cubicBezTo>
                  <a:cubicBezTo>
                    <a:pt x="298" y="120"/>
                    <a:pt x="298" y="60"/>
                    <a:pt x="29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21" name="Google Shape;5721;p32"/>
            <p:cNvSpPr/>
            <p:nvPr/>
          </p:nvSpPr>
          <p:spPr>
            <a:xfrm>
              <a:off x="5203025" y="3569925"/>
              <a:ext cx="4775" cy="4475"/>
            </a:xfrm>
            <a:custGeom>
              <a:avLst/>
              <a:gdLst/>
              <a:ahLst/>
              <a:cxnLst/>
              <a:rect l="l" t="t" r="r" b="b"/>
              <a:pathLst>
                <a:path w="191" h="179" extrusionOk="0">
                  <a:moveTo>
                    <a:pt x="107" y="0"/>
                  </a:moveTo>
                  <a:cubicBezTo>
                    <a:pt x="36" y="48"/>
                    <a:pt x="0" y="107"/>
                    <a:pt x="0" y="179"/>
                  </a:cubicBezTo>
                  <a:lnTo>
                    <a:pt x="131" y="179"/>
                  </a:lnTo>
                  <a:lnTo>
                    <a:pt x="191" y="131"/>
                  </a:lnTo>
                  <a:lnTo>
                    <a:pt x="179" y="71"/>
                  </a:lnTo>
                  <a:lnTo>
                    <a:pt x="107"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22" name="Google Shape;5722;p32"/>
            <p:cNvSpPr/>
            <p:nvPr/>
          </p:nvSpPr>
          <p:spPr>
            <a:xfrm>
              <a:off x="5342325" y="3376450"/>
              <a:ext cx="3300" cy="4175"/>
            </a:xfrm>
            <a:custGeom>
              <a:avLst/>
              <a:gdLst/>
              <a:ahLst/>
              <a:cxnLst/>
              <a:rect l="l" t="t" r="r" b="b"/>
              <a:pathLst>
                <a:path w="132" h="167" extrusionOk="0">
                  <a:moveTo>
                    <a:pt x="131" y="0"/>
                  </a:moveTo>
                  <a:lnTo>
                    <a:pt x="131" y="0"/>
                  </a:lnTo>
                  <a:cubicBezTo>
                    <a:pt x="36" y="12"/>
                    <a:pt x="0" y="71"/>
                    <a:pt x="0" y="167"/>
                  </a:cubicBezTo>
                  <a:cubicBezTo>
                    <a:pt x="84" y="143"/>
                    <a:pt x="131" y="83"/>
                    <a:pt x="13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23" name="Google Shape;5723;p32"/>
            <p:cNvSpPr/>
            <p:nvPr/>
          </p:nvSpPr>
          <p:spPr>
            <a:xfrm>
              <a:off x="5285175" y="2896325"/>
              <a:ext cx="5375" cy="3900"/>
            </a:xfrm>
            <a:custGeom>
              <a:avLst/>
              <a:gdLst/>
              <a:ahLst/>
              <a:cxnLst/>
              <a:rect l="l" t="t" r="r" b="b"/>
              <a:pathLst>
                <a:path w="215" h="156" extrusionOk="0">
                  <a:moveTo>
                    <a:pt x="155" y="0"/>
                  </a:moveTo>
                  <a:cubicBezTo>
                    <a:pt x="60" y="0"/>
                    <a:pt x="24" y="60"/>
                    <a:pt x="0" y="131"/>
                  </a:cubicBezTo>
                  <a:cubicBezTo>
                    <a:pt x="48" y="131"/>
                    <a:pt x="108" y="155"/>
                    <a:pt x="155" y="155"/>
                  </a:cubicBezTo>
                  <a:cubicBezTo>
                    <a:pt x="203" y="119"/>
                    <a:pt x="215" y="84"/>
                    <a:pt x="179" y="36"/>
                  </a:cubicBezTo>
                  <a:lnTo>
                    <a:pt x="155"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24" name="Google Shape;5724;p32"/>
            <p:cNvSpPr/>
            <p:nvPr/>
          </p:nvSpPr>
          <p:spPr>
            <a:xfrm>
              <a:off x="5302425" y="2881150"/>
              <a:ext cx="4800" cy="5075"/>
            </a:xfrm>
            <a:custGeom>
              <a:avLst/>
              <a:gdLst/>
              <a:ahLst/>
              <a:cxnLst/>
              <a:rect l="l" t="t" r="r" b="b"/>
              <a:pathLst>
                <a:path w="192" h="203" extrusionOk="0">
                  <a:moveTo>
                    <a:pt x="132" y="0"/>
                  </a:moveTo>
                  <a:cubicBezTo>
                    <a:pt x="49" y="12"/>
                    <a:pt x="1" y="71"/>
                    <a:pt x="1" y="143"/>
                  </a:cubicBezTo>
                  <a:cubicBezTo>
                    <a:pt x="25" y="167"/>
                    <a:pt x="60" y="179"/>
                    <a:pt x="72" y="202"/>
                  </a:cubicBezTo>
                  <a:cubicBezTo>
                    <a:pt x="132" y="179"/>
                    <a:pt x="180" y="131"/>
                    <a:pt x="191" y="71"/>
                  </a:cubicBezTo>
                  <a:cubicBezTo>
                    <a:pt x="180" y="48"/>
                    <a:pt x="144" y="36"/>
                    <a:pt x="13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25" name="Google Shape;5725;p32"/>
            <p:cNvSpPr/>
            <p:nvPr/>
          </p:nvSpPr>
          <p:spPr>
            <a:xfrm>
              <a:off x="5299150" y="2884425"/>
              <a:ext cx="3900" cy="4775"/>
            </a:xfrm>
            <a:custGeom>
              <a:avLst/>
              <a:gdLst/>
              <a:ahLst/>
              <a:cxnLst/>
              <a:rect l="l" t="t" r="r" b="b"/>
              <a:pathLst>
                <a:path w="156" h="191" extrusionOk="0">
                  <a:moveTo>
                    <a:pt x="132" y="0"/>
                  </a:moveTo>
                  <a:cubicBezTo>
                    <a:pt x="84" y="60"/>
                    <a:pt x="37" y="107"/>
                    <a:pt x="1" y="167"/>
                  </a:cubicBezTo>
                  <a:lnTo>
                    <a:pt x="25" y="191"/>
                  </a:lnTo>
                  <a:cubicBezTo>
                    <a:pt x="96" y="179"/>
                    <a:pt x="144" y="131"/>
                    <a:pt x="156" y="60"/>
                  </a:cubicBezTo>
                  <a:lnTo>
                    <a:pt x="132"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26" name="Google Shape;5726;p32"/>
            <p:cNvSpPr/>
            <p:nvPr/>
          </p:nvSpPr>
          <p:spPr>
            <a:xfrm>
              <a:off x="5256000" y="3187125"/>
              <a:ext cx="4500" cy="1825"/>
            </a:xfrm>
            <a:custGeom>
              <a:avLst/>
              <a:gdLst/>
              <a:ahLst/>
              <a:cxnLst/>
              <a:rect l="l" t="t" r="r" b="b"/>
              <a:pathLst>
                <a:path w="180" h="73" extrusionOk="0">
                  <a:moveTo>
                    <a:pt x="1" y="1"/>
                  </a:moveTo>
                  <a:cubicBezTo>
                    <a:pt x="30" y="48"/>
                    <a:pt x="60" y="72"/>
                    <a:pt x="90" y="72"/>
                  </a:cubicBezTo>
                  <a:cubicBezTo>
                    <a:pt x="120" y="72"/>
                    <a:pt x="149" y="48"/>
                    <a:pt x="17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27" name="Google Shape;5727;p32"/>
            <p:cNvSpPr/>
            <p:nvPr/>
          </p:nvSpPr>
          <p:spPr>
            <a:xfrm>
              <a:off x="5305700" y="2877875"/>
              <a:ext cx="4800" cy="4825"/>
            </a:xfrm>
            <a:custGeom>
              <a:avLst/>
              <a:gdLst/>
              <a:ahLst/>
              <a:cxnLst/>
              <a:rect l="l" t="t" r="r" b="b"/>
              <a:pathLst>
                <a:path w="192" h="193" extrusionOk="0">
                  <a:moveTo>
                    <a:pt x="156" y="0"/>
                  </a:moveTo>
                  <a:cubicBezTo>
                    <a:pt x="72" y="12"/>
                    <a:pt x="37" y="60"/>
                    <a:pt x="1" y="131"/>
                  </a:cubicBezTo>
                  <a:cubicBezTo>
                    <a:pt x="13" y="143"/>
                    <a:pt x="49" y="167"/>
                    <a:pt x="49" y="191"/>
                  </a:cubicBezTo>
                  <a:cubicBezTo>
                    <a:pt x="62" y="192"/>
                    <a:pt x="73" y="193"/>
                    <a:pt x="84" y="193"/>
                  </a:cubicBezTo>
                  <a:cubicBezTo>
                    <a:pt x="164" y="193"/>
                    <a:pt x="191" y="154"/>
                    <a:pt x="191" y="60"/>
                  </a:cubicBezTo>
                  <a:lnTo>
                    <a:pt x="156"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28" name="Google Shape;5728;p32"/>
            <p:cNvSpPr/>
            <p:nvPr/>
          </p:nvSpPr>
          <p:spPr>
            <a:xfrm>
              <a:off x="5945075" y="4060150"/>
              <a:ext cx="4500" cy="3650"/>
            </a:xfrm>
            <a:custGeom>
              <a:avLst/>
              <a:gdLst/>
              <a:ahLst/>
              <a:cxnLst/>
              <a:rect l="l" t="t" r="r" b="b"/>
              <a:pathLst>
                <a:path w="180" h="146" extrusionOk="0">
                  <a:moveTo>
                    <a:pt x="96" y="1"/>
                  </a:moveTo>
                  <a:cubicBezTo>
                    <a:pt x="72" y="1"/>
                    <a:pt x="36" y="24"/>
                    <a:pt x="24" y="48"/>
                  </a:cubicBezTo>
                  <a:lnTo>
                    <a:pt x="1" y="96"/>
                  </a:lnTo>
                  <a:cubicBezTo>
                    <a:pt x="32" y="127"/>
                    <a:pt x="63" y="145"/>
                    <a:pt x="94" y="145"/>
                  </a:cubicBezTo>
                  <a:cubicBezTo>
                    <a:pt x="122" y="145"/>
                    <a:pt x="151" y="130"/>
                    <a:pt x="179" y="96"/>
                  </a:cubicBezTo>
                  <a:lnTo>
                    <a:pt x="132" y="36"/>
                  </a:lnTo>
                  <a:cubicBezTo>
                    <a:pt x="132" y="24"/>
                    <a:pt x="132" y="24"/>
                    <a:pt x="9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29" name="Google Shape;5729;p32"/>
            <p:cNvSpPr/>
            <p:nvPr/>
          </p:nvSpPr>
          <p:spPr>
            <a:xfrm>
              <a:off x="6009375" y="2675100"/>
              <a:ext cx="159575" cy="24575"/>
            </a:xfrm>
            <a:custGeom>
              <a:avLst/>
              <a:gdLst/>
              <a:ahLst/>
              <a:cxnLst/>
              <a:rect l="l" t="t" r="r" b="b"/>
              <a:pathLst>
                <a:path w="6383" h="983" extrusionOk="0">
                  <a:moveTo>
                    <a:pt x="519" y="0"/>
                  </a:moveTo>
                  <a:cubicBezTo>
                    <a:pt x="346" y="0"/>
                    <a:pt x="173" y="19"/>
                    <a:pt x="0" y="74"/>
                  </a:cubicBezTo>
                  <a:cubicBezTo>
                    <a:pt x="12" y="98"/>
                    <a:pt x="24" y="146"/>
                    <a:pt x="48" y="205"/>
                  </a:cubicBezTo>
                  <a:cubicBezTo>
                    <a:pt x="219" y="434"/>
                    <a:pt x="467" y="457"/>
                    <a:pt x="712" y="457"/>
                  </a:cubicBezTo>
                  <a:cubicBezTo>
                    <a:pt x="773" y="457"/>
                    <a:pt x="834" y="455"/>
                    <a:pt x="893" y="455"/>
                  </a:cubicBezTo>
                  <a:cubicBezTo>
                    <a:pt x="1584" y="479"/>
                    <a:pt x="2286" y="455"/>
                    <a:pt x="2989" y="574"/>
                  </a:cubicBezTo>
                  <a:cubicBezTo>
                    <a:pt x="3048" y="574"/>
                    <a:pt x="3120" y="563"/>
                    <a:pt x="3179" y="551"/>
                  </a:cubicBezTo>
                  <a:cubicBezTo>
                    <a:pt x="3275" y="515"/>
                    <a:pt x="3358" y="479"/>
                    <a:pt x="3465" y="479"/>
                  </a:cubicBezTo>
                  <a:cubicBezTo>
                    <a:pt x="3513" y="479"/>
                    <a:pt x="3536" y="491"/>
                    <a:pt x="3572" y="515"/>
                  </a:cubicBezTo>
                  <a:cubicBezTo>
                    <a:pt x="3572" y="551"/>
                    <a:pt x="3560" y="574"/>
                    <a:pt x="3525" y="598"/>
                  </a:cubicBezTo>
                  <a:cubicBezTo>
                    <a:pt x="3465" y="622"/>
                    <a:pt x="3417" y="670"/>
                    <a:pt x="3394" y="729"/>
                  </a:cubicBezTo>
                  <a:cubicBezTo>
                    <a:pt x="3394" y="777"/>
                    <a:pt x="3405" y="813"/>
                    <a:pt x="3453" y="848"/>
                  </a:cubicBezTo>
                  <a:cubicBezTo>
                    <a:pt x="4160" y="923"/>
                    <a:pt x="4866" y="983"/>
                    <a:pt x="5578" y="983"/>
                  </a:cubicBezTo>
                  <a:cubicBezTo>
                    <a:pt x="5778" y="983"/>
                    <a:pt x="5979" y="978"/>
                    <a:pt x="6180" y="967"/>
                  </a:cubicBezTo>
                  <a:cubicBezTo>
                    <a:pt x="6215" y="932"/>
                    <a:pt x="6239" y="896"/>
                    <a:pt x="6251" y="836"/>
                  </a:cubicBezTo>
                  <a:cubicBezTo>
                    <a:pt x="6263" y="729"/>
                    <a:pt x="6382" y="634"/>
                    <a:pt x="6311" y="515"/>
                  </a:cubicBezTo>
                  <a:cubicBezTo>
                    <a:pt x="4826" y="250"/>
                    <a:pt x="3331" y="86"/>
                    <a:pt x="1824" y="86"/>
                  </a:cubicBezTo>
                  <a:cubicBezTo>
                    <a:pt x="1772" y="86"/>
                    <a:pt x="1720" y="86"/>
                    <a:pt x="1667" y="86"/>
                  </a:cubicBezTo>
                  <a:cubicBezTo>
                    <a:pt x="1651" y="87"/>
                    <a:pt x="1635" y="87"/>
                    <a:pt x="1620" y="87"/>
                  </a:cubicBezTo>
                  <a:cubicBezTo>
                    <a:pt x="1256" y="87"/>
                    <a:pt x="888" y="0"/>
                    <a:pt x="51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30" name="Google Shape;5730;p32"/>
            <p:cNvSpPr/>
            <p:nvPr/>
          </p:nvSpPr>
          <p:spPr>
            <a:xfrm>
              <a:off x="5474175" y="2677250"/>
              <a:ext cx="120000" cy="32475"/>
            </a:xfrm>
            <a:custGeom>
              <a:avLst/>
              <a:gdLst/>
              <a:ahLst/>
              <a:cxnLst/>
              <a:rect l="l" t="t" r="r" b="b"/>
              <a:pathLst>
                <a:path w="4800" h="1299" extrusionOk="0">
                  <a:moveTo>
                    <a:pt x="215" y="0"/>
                  </a:moveTo>
                  <a:cubicBezTo>
                    <a:pt x="108" y="12"/>
                    <a:pt x="48" y="72"/>
                    <a:pt x="1" y="179"/>
                  </a:cubicBezTo>
                  <a:cubicBezTo>
                    <a:pt x="1" y="250"/>
                    <a:pt x="1" y="310"/>
                    <a:pt x="37" y="369"/>
                  </a:cubicBezTo>
                  <a:cubicBezTo>
                    <a:pt x="96" y="548"/>
                    <a:pt x="382" y="584"/>
                    <a:pt x="334" y="834"/>
                  </a:cubicBezTo>
                  <a:cubicBezTo>
                    <a:pt x="287" y="905"/>
                    <a:pt x="263" y="977"/>
                    <a:pt x="275" y="1072"/>
                  </a:cubicBezTo>
                  <a:cubicBezTo>
                    <a:pt x="287" y="1131"/>
                    <a:pt x="322" y="1179"/>
                    <a:pt x="382" y="1191"/>
                  </a:cubicBezTo>
                  <a:cubicBezTo>
                    <a:pt x="590" y="1274"/>
                    <a:pt x="803" y="1293"/>
                    <a:pt x="1015" y="1293"/>
                  </a:cubicBezTo>
                  <a:cubicBezTo>
                    <a:pt x="1106" y="1293"/>
                    <a:pt x="1197" y="1290"/>
                    <a:pt x="1287" y="1286"/>
                  </a:cubicBezTo>
                  <a:cubicBezTo>
                    <a:pt x="1823" y="1270"/>
                    <a:pt x="2364" y="1261"/>
                    <a:pt x="2907" y="1261"/>
                  </a:cubicBezTo>
                  <a:cubicBezTo>
                    <a:pt x="3533" y="1261"/>
                    <a:pt x="4162" y="1273"/>
                    <a:pt x="4787" y="1298"/>
                  </a:cubicBezTo>
                  <a:cubicBezTo>
                    <a:pt x="4799" y="893"/>
                    <a:pt x="4501" y="881"/>
                    <a:pt x="4251" y="834"/>
                  </a:cubicBezTo>
                  <a:cubicBezTo>
                    <a:pt x="3906" y="786"/>
                    <a:pt x="3549" y="846"/>
                    <a:pt x="3204" y="762"/>
                  </a:cubicBezTo>
                  <a:cubicBezTo>
                    <a:pt x="3025" y="711"/>
                    <a:pt x="2843" y="698"/>
                    <a:pt x="2659" y="698"/>
                  </a:cubicBezTo>
                  <a:cubicBezTo>
                    <a:pt x="2469" y="698"/>
                    <a:pt x="2277" y="712"/>
                    <a:pt x="2086" y="712"/>
                  </a:cubicBezTo>
                  <a:cubicBezTo>
                    <a:pt x="1946" y="712"/>
                    <a:pt x="1806" y="705"/>
                    <a:pt x="1668" y="679"/>
                  </a:cubicBezTo>
                  <a:cubicBezTo>
                    <a:pt x="1596" y="667"/>
                    <a:pt x="1537" y="655"/>
                    <a:pt x="1477" y="655"/>
                  </a:cubicBezTo>
                  <a:cubicBezTo>
                    <a:pt x="1457" y="657"/>
                    <a:pt x="1436" y="658"/>
                    <a:pt x="1416" y="658"/>
                  </a:cubicBezTo>
                  <a:cubicBezTo>
                    <a:pt x="1318" y="658"/>
                    <a:pt x="1221" y="635"/>
                    <a:pt x="1132" y="596"/>
                  </a:cubicBezTo>
                  <a:cubicBezTo>
                    <a:pt x="1108" y="596"/>
                    <a:pt x="1072" y="584"/>
                    <a:pt x="1049" y="584"/>
                  </a:cubicBezTo>
                  <a:cubicBezTo>
                    <a:pt x="775" y="369"/>
                    <a:pt x="418" y="286"/>
                    <a:pt x="21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31" name="Google Shape;5731;p32"/>
            <p:cNvSpPr/>
            <p:nvPr/>
          </p:nvSpPr>
          <p:spPr>
            <a:xfrm>
              <a:off x="5929000" y="2671575"/>
              <a:ext cx="112850" cy="20925"/>
            </a:xfrm>
            <a:custGeom>
              <a:avLst/>
              <a:gdLst/>
              <a:ahLst/>
              <a:cxnLst/>
              <a:rect l="l" t="t" r="r" b="b"/>
              <a:pathLst>
                <a:path w="4514" h="837" extrusionOk="0">
                  <a:moveTo>
                    <a:pt x="673" y="0"/>
                  </a:moveTo>
                  <a:cubicBezTo>
                    <a:pt x="634" y="0"/>
                    <a:pt x="557" y="86"/>
                    <a:pt x="501" y="108"/>
                  </a:cubicBezTo>
                  <a:cubicBezTo>
                    <a:pt x="382" y="168"/>
                    <a:pt x="239" y="120"/>
                    <a:pt x="132" y="215"/>
                  </a:cubicBezTo>
                  <a:cubicBezTo>
                    <a:pt x="60" y="287"/>
                    <a:pt x="1" y="382"/>
                    <a:pt x="24" y="477"/>
                  </a:cubicBezTo>
                  <a:cubicBezTo>
                    <a:pt x="191" y="573"/>
                    <a:pt x="367" y="592"/>
                    <a:pt x="547" y="592"/>
                  </a:cubicBezTo>
                  <a:cubicBezTo>
                    <a:pt x="667" y="592"/>
                    <a:pt x="788" y="583"/>
                    <a:pt x="909" y="583"/>
                  </a:cubicBezTo>
                  <a:cubicBezTo>
                    <a:pt x="1060" y="583"/>
                    <a:pt x="1211" y="596"/>
                    <a:pt x="1358" y="656"/>
                  </a:cubicBezTo>
                  <a:cubicBezTo>
                    <a:pt x="2135" y="790"/>
                    <a:pt x="2925" y="837"/>
                    <a:pt x="3719" y="837"/>
                  </a:cubicBezTo>
                  <a:cubicBezTo>
                    <a:pt x="3983" y="837"/>
                    <a:pt x="4248" y="832"/>
                    <a:pt x="4513" y="823"/>
                  </a:cubicBezTo>
                  <a:cubicBezTo>
                    <a:pt x="4491" y="564"/>
                    <a:pt x="4359" y="530"/>
                    <a:pt x="4211" y="530"/>
                  </a:cubicBezTo>
                  <a:cubicBezTo>
                    <a:pt x="4158" y="530"/>
                    <a:pt x="4102" y="535"/>
                    <a:pt x="4049" y="535"/>
                  </a:cubicBezTo>
                  <a:cubicBezTo>
                    <a:pt x="4011" y="535"/>
                    <a:pt x="3975" y="532"/>
                    <a:pt x="3942" y="525"/>
                  </a:cubicBezTo>
                  <a:cubicBezTo>
                    <a:pt x="3913" y="519"/>
                    <a:pt x="3883" y="517"/>
                    <a:pt x="3852" y="517"/>
                  </a:cubicBezTo>
                  <a:cubicBezTo>
                    <a:pt x="3761" y="517"/>
                    <a:pt x="3661" y="536"/>
                    <a:pt x="3566" y="536"/>
                  </a:cubicBezTo>
                  <a:cubicBezTo>
                    <a:pt x="3425" y="536"/>
                    <a:pt x="3296" y="494"/>
                    <a:pt x="3227" y="287"/>
                  </a:cubicBezTo>
                  <a:cubicBezTo>
                    <a:pt x="3227" y="263"/>
                    <a:pt x="3215" y="239"/>
                    <a:pt x="3215" y="215"/>
                  </a:cubicBezTo>
                  <a:cubicBezTo>
                    <a:pt x="2382" y="49"/>
                    <a:pt x="1513" y="120"/>
                    <a:pt x="679" y="1"/>
                  </a:cubicBezTo>
                  <a:cubicBezTo>
                    <a:pt x="677" y="0"/>
                    <a:pt x="675" y="0"/>
                    <a:pt x="67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32" name="Google Shape;5732;p32"/>
            <p:cNvSpPr/>
            <p:nvPr/>
          </p:nvSpPr>
          <p:spPr>
            <a:xfrm>
              <a:off x="5782250" y="2661200"/>
              <a:ext cx="153925" cy="21100"/>
            </a:xfrm>
            <a:custGeom>
              <a:avLst/>
              <a:gdLst/>
              <a:ahLst/>
              <a:cxnLst/>
              <a:rect l="l" t="t" r="r" b="b"/>
              <a:pathLst>
                <a:path w="6157" h="844" extrusionOk="0">
                  <a:moveTo>
                    <a:pt x="352" y="0"/>
                  </a:moveTo>
                  <a:cubicBezTo>
                    <a:pt x="231" y="0"/>
                    <a:pt x="125" y="53"/>
                    <a:pt x="37" y="166"/>
                  </a:cubicBezTo>
                  <a:cubicBezTo>
                    <a:pt x="1" y="237"/>
                    <a:pt x="25" y="321"/>
                    <a:pt x="60" y="380"/>
                  </a:cubicBezTo>
                  <a:cubicBezTo>
                    <a:pt x="142" y="409"/>
                    <a:pt x="226" y="416"/>
                    <a:pt x="312" y="416"/>
                  </a:cubicBezTo>
                  <a:cubicBezTo>
                    <a:pt x="403" y="416"/>
                    <a:pt x="495" y="408"/>
                    <a:pt x="587" y="408"/>
                  </a:cubicBezTo>
                  <a:cubicBezTo>
                    <a:pt x="700" y="408"/>
                    <a:pt x="811" y="420"/>
                    <a:pt x="918" y="476"/>
                  </a:cubicBezTo>
                  <a:cubicBezTo>
                    <a:pt x="989" y="499"/>
                    <a:pt x="1072" y="499"/>
                    <a:pt x="1156" y="511"/>
                  </a:cubicBezTo>
                  <a:cubicBezTo>
                    <a:pt x="1257" y="556"/>
                    <a:pt x="1361" y="566"/>
                    <a:pt x="1466" y="566"/>
                  </a:cubicBezTo>
                  <a:cubicBezTo>
                    <a:pt x="1552" y="566"/>
                    <a:pt x="1638" y="559"/>
                    <a:pt x="1723" y="559"/>
                  </a:cubicBezTo>
                  <a:cubicBezTo>
                    <a:pt x="1839" y="559"/>
                    <a:pt x="1952" y="572"/>
                    <a:pt x="2061" y="630"/>
                  </a:cubicBezTo>
                  <a:cubicBezTo>
                    <a:pt x="2132" y="642"/>
                    <a:pt x="2203" y="642"/>
                    <a:pt x="2287" y="654"/>
                  </a:cubicBezTo>
                  <a:cubicBezTo>
                    <a:pt x="2379" y="691"/>
                    <a:pt x="2474" y="699"/>
                    <a:pt x="2570" y="699"/>
                  </a:cubicBezTo>
                  <a:cubicBezTo>
                    <a:pt x="2651" y="699"/>
                    <a:pt x="2733" y="693"/>
                    <a:pt x="2814" y="693"/>
                  </a:cubicBezTo>
                  <a:cubicBezTo>
                    <a:pt x="2948" y="693"/>
                    <a:pt x="3080" y="710"/>
                    <a:pt x="3204" y="797"/>
                  </a:cubicBezTo>
                  <a:cubicBezTo>
                    <a:pt x="3738" y="818"/>
                    <a:pt x="4280" y="843"/>
                    <a:pt x="4821" y="843"/>
                  </a:cubicBezTo>
                  <a:cubicBezTo>
                    <a:pt x="5196" y="843"/>
                    <a:pt x="5571" y="831"/>
                    <a:pt x="5942" y="797"/>
                  </a:cubicBezTo>
                  <a:lnTo>
                    <a:pt x="6097" y="642"/>
                  </a:lnTo>
                  <a:cubicBezTo>
                    <a:pt x="6156" y="452"/>
                    <a:pt x="6002" y="452"/>
                    <a:pt x="5883" y="416"/>
                  </a:cubicBezTo>
                  <a:cubicBezTo>
                    <a:pt x="5815" y="444"/>
                    <a:pt x="5742" y="456"/>
                    <a:pt x="5668" y="456"/>
                  </a:cubicBezTo>
                  <a:cubicBezTo>
                    <a:pt x="5585" y="456"/>
                    <a:pt x="5500" y="441"/>
                    <a:pt x="5418" y="416"/>
                  </a:cubicBezTo>
                  <a:cubicBezTo>
                    <a:pt x="5395" y="412"/>
                    <a:pt x="5371" y="410"/>
                    <a:pt x="5347" y="410"/>
                  </a:cubicBezTo>
                  <a:cubicBezTo>
                    <a:pt x="5259" y="410"/>
                    <a:pt x="5164" y="432"/>
                    <a:pt x="5072" y="432"/>
                  </a:cubicBezTo>
                  <a:cubicBezTo>
                    <a:pt x="4980" y="432"/>
                    <a:pt x="4890" y="410"/>
                    <a:pt x="4811" y="321"/>
                  </a:cubicBezTo>
                  <a:lnTo>
                    <a:pt x="4823" y="321"/>
                  </a:lnTo>
                  <a:cubicBezTo>
                    <a:pt x="4721" y="288"/>
                    <a:pt x="4619" y="279"/>
                    <a:pt x="4518" y="279"/>
                  </a:cubicBezTo>
                  <a:cubicBezTo>
                    <a:pt x="4395" y="279"/>
                    <a:pt x="4272" y="292"/>
                    <a:pt x="4149" y="292"/>
                  </a:cubicBezTo>
                  <a:cubicBezTo>
                    <a:pt x="4076" y="292"/>
                    <a:pt x="4003" y="288"/>
                    <a:pt x="3930" y="273"/>
                  </a:cubicBezTo>
                  <a:cubicBezTo>
                    <a:pt x="3866" y="281"/>
                    <a:pt x="3796" y="316"/>
                    <a:pt x="3721" y="316"/>
                  </a:cubicBezTo>
                  <a:cubicBezTo>
                    <a:pt x="3684" y="316"/>
                    <a:pt x="3647" y="308"/>
                    <a:pt x="3608" y="285"/>
                  </a:cubicBezTo>
                  <a:cubicBezTo>
                    <a:pt x="3549" y="285"/>
                    <a:pt x="3489" y="297"/>
                    <a:pt x="3430" y="321"/>
                  </a:cubicBezTo>
                  <a:cubicBezTo>
                    <a:pt x="3391" y="325"/>
                    <a:pt x="3351" y="328"/>
                    <a:pt x="3313" y="328"/>
                  </a:cubicBezTo>
                  <a:cubicBezTo>
                    <a:pt x="3247" y="328"/>
                    <a:pt x="3185" y="320"/>
                    <a:pt x="3132" y="297"/>
                  </a:cubicBezTo>
                  <a:cubicBezTo>
                    <a:pt x="2299" y="47"/>
                    <a:pt x="1430" y="178"/>
                    <a:pt x="584" y="35"/>
                  </a:cubicBezTo>
                  <a:lnTo>
                    <a:pt x="537" y="35"/>
                  </a:lnTo>
                  <a:cubicBezTo>
                    <a:pt x="471" y="12"/>
                    <a:pt x="410" y="0"/>
                    <a:pt x="35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33" name="Google Shape;5733;p32"/>
            <p:cNvSpPr/>
            <p:nvPr/>
          </p:nvSpPr>
          <p:spPr>
            <a:xfrm>
              <a:off x="6062650" y="2713850"/>
              <a:ext cx="153625" cy="11350"/>
            </a:xfrm>
            <a:custGeom>
              <a:avLst/>
              <a:gdLst/>
              <a:ahLst/>
              <a:cxnLst/>
              <a:rect l="l" t="t" r="r" b="b"/>
              <a:pathLst>
                <a:path w="6145" h="454" extrusionOk="0">
                  <a:moveTo>
                    <a:pt x="24" y="1"/>
                  </a:moveTo>
                  <a:cubicBezTo>
                    <a:pt x="1" y="60"/>
                    <a:pt x="12" y="132"/>
                    <a:pt x="36" y="215"/>
                  </a:cubicBezTo>
                  <a:cubicBezTo>
                    <a:pt x="101" y="236"/>
                    <a:pt x="165" y="241"/>
                    <a:pt x="227" y="241"/>
                  </a:cubicBezTo>
                  <a:cubicBezTo>
                    <a:pt x="268" y="241"/>
                    <a:pt x="308" y="239"/>
                    <a:pt x="346" y="239"/>
                  </a:cubicBezTo>
                  <a:cubicBezTo>
                    <a:pt x="469" y="255"/>
                    <a:pt x="593" y="261"/>
                    <a:pt x="716" y="261"/>
                  </a:cubicBezTo>
                  <a:cubicBezTo>
                    <a:pt x="864" y="261"/>
                    <a:pt x="1012" y="252"/>
                    <a:pt x="1155" y="239"/>
                  </a:cubicBezTo>
                  <a:lnTo>
                    <a:pt x="1263" y="239"/>
                  </a:lnTo>
                  <a:cubicBezTo>
                    <a:pt x="1203" y="239"/>
                    <a:pt x="1155" y="263"/>
                    <a:pt x="1144" y="322"/>
                  </a:cubicBezTo>
                  <a:cubicBezTo>
                    <a:pt x="1227" y="358"/>
                    <a:pt x="1322" y="394"/>
                    <a:pt x="1405" y="394"/>
                  </a:cubicBezTo>
                  <a:cubicBezTo>
                    <a:pt x="2906" y="429"/>
                    <a:pt x="4394" y="441"/>
                    <a:pt x="5882" y="453"/>
                  </a:cubicBezTo>
                  <a:cubicBezTo>
                    <a:pt x="5989" y="453"/>
                    <a:pt x="6144" y="453"/>
                    <a:pt x="6120" y="203"/>
                  </a:cubicBezTo>
                  <a:cubicBezTo>
                    <a:pt x="5369" y="159"/>
                    <a:pt x="4617" y="109"/>
                    <a:pt x="3856" y="109"/>
                  </a:cubicBezTo>
                  <a:cubicBezTo>
                    <a:pt x="3580" y="109"/>
                    <a:pt x="3303" y="116"/>
                    <a:pt x="3025" y="132"/>
                  </a:cubicBezTo>
                  <a:lnTo>
                    <a:pt x="3013" y="132"/>
                  </a:lnTo>
                  <a:cubicBezTo>
                    <a:pt x="3001" y="114"/>
                    <a:pt x="2986" y="105"/>
                    <a:pt x="2971" y="105"/>
                  </a:cubicBezTo>
                  <a:cubicBezTo>
                    <a:pt x="2956" y="105"/>
                    <a:pt x="2941" y="114"/>
                    <a:pt x="2929" y="132"/>
                  </a:cubicBezTo>
                  <a:cubicBezTo>
                    <a:pt x="2877" y="153"/>
                    <a:pt x="2843" y="219"/>
                    <a:pt x="2780" y="219"/>
                  </a:cubicBezTo>
                  <a:cubicBezTo>
                    <a:pt x="2771" y="219"/>
                    <a:pt x="2761" y="218"/>
                    <a:pt x="2751" y="215"/>
                  </a:cubicBezTo>
                  <a:lnTo>
                    <a:pt x="2453" y="215"/>
                  </a:lnTo>
                  <a:cubicBezTo>
                    <a:pt x="2437" y="212"/>
                    <a:pt x="2422" y="210"/>
                    <a:pt x="2408" y="210"/>
                  </a:cubicBezTo>
                  <a:cubicBezTo>
                    <a:pt x="2368" y="210"/>
                    <a:pt x="2333" y="221"/>
                    <a:pt x="2298" y="239"/>
                  </a:cubicBezTo>
                  <a:lnTo>
                    <a:pt x="2263" y="191"/>
                  </a:lnTo>
                  <a:lnTo>
                    <a:pt x="2322" y="215"/>
                  </a:lnTo>
                  <a:cubicBezTo>
                    <a:pt x="2358" y="203"/>
                    <a:pt x="2417" y="203"/>
                    <a:pt x="2465" y="203"/>
                  </a:cubicBezTo>
                  <a:lnTo>
                    <a:pt x="2632" y="203"/>
                  </a:lnTo>
                  <a:cubicBezTo>
                    <a:pt x="2652" y="207"/>
                    <a:pt x="2671" y="208"/>
                    <a:pt x="2690" y="208"/>
                  </a:cubicBezTo>
                  <a:cubicBezTo>
                    <a:pt x="2728" y="208"/>
                    <a:pt x="2763" y="203"/>
                    <a:pt x="2787" y="203"/>
                  </a:cubicBezTo>
                  <a:lnTo>
                    <a:pt x="2929" y="120"/>
                  </a:lnTo>
                  <a:cubicBezTo>
                    <a:pt x="2830" y="21"/>
                    <a:pt x="2706" y="12"/>
                    <a:pt x="2592" y="12"/>
                  </a:cubicBezTo>
                  <a:cubicBezTo>
                    <a:pt x="2569" y="12"/>
                    <a:pt x="2546" y="13"/>
                    <a:pt x="2525" y="13"/>
                  </a:cubicBezTo>
                  <a:cubicBezTo>
                    <a:pt x="1691" y="1"/>
                    <a:pt x="858" y="1"/>
                    <a:pt x="2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34" name="Google Shape;5734;p32"/>
            <p:cNvSpPr/>
            <p:nvPr/>
          </p:nvSpPr>
          <p:spPr>
            <a:xfrm>
              <a:off x="5799525" y="2698675"/>
              <a:ext cx="159875" cy="19125"/>
            </a:xfrm>
            <a:custGeom>
              <a:avLst/>
              <a:gdLst/>
              <a:ahLst/>
              <a:cxnLst/>
              <a:rect l="l" t="t" r="r" b="b"/>
              <a:pathLst>
                <a:path w="6395" h="765" extrusionOk="0">
                  <a:moveTo>
                    <a:pt x="84" y="1"/>
                  </a:moveTo>
                  <a:cubicBezTo>
                    <a:pt x="0" y="96"/>
                    <a:pt x="0" y="179"/>
                    <a:pt x="84" y="274"/>
                  </a:cubicBezTo>
                  <a:cubicBezTo>
                    <a:pt x="184" y="308"/>
                    <a:pt x="285" y="323"/>
                    <a:pt x="386" y="323"/>
                  </a:cubicBezTo>
                  <a:cubicBezTo>
                    <a:pt x="464" y="323"/>
                    <a:pt x="542" y="314"/>
                    <a:pt x="620" y="298"/>
                  </a:cubicBezTo>
                  <a:cubicBezTo>
                    <a:pt x="746" y="355"/>
                    <a:pt x="876" y="367"/>
                    <a:pt x="1006" y="367"/>
                  </a:cubicBezTo>
                  <a:cubicBezTo>
                    <a:pt x="1100" y="367"/>
                    <a:pt x="1195" y="360"/>
                    <a:pt x="1289" y="360"/>
                  </a:cubicBezTo>
                  <a:cubicBezTo>
                    <a:pt x="1418" y="360"/>
                    <a:pt x="1545" y="372"/>
                    <a:pt x="1667" y="429"/>
                  </a:cubicBezTo>
                  <a:lnTo>
                    <a:pt x="1810" y="429"/>
                  </a:lnTo>
                  <a:cubicBezTo>
                    <a:pt x="1810" y="405"/>
                    <a:pt x="1834" y="405"/>
                    <a:pt x="1858" y="393"/>
                  </a:cubicBezTo>
                  <a:cubicBezTo>
                    <a:pt x="1893" y="393"/>
                    <a:pt x="1917" y="393"/>
                    <a:pt x="1953" y="441"/>
                  </a:cubicBezTo>
                  <a:cubicBezTo>
                    <a:pt x="2286" y="489"/>
                    <a:pt x="2620" y="513"/>
                    <a:pt x="2965" y="560"/>
                  </a:cubicBezTo>
                  <a:cubicBezTo>
                    <a:pt x="3247" y="683"/>
                    <a:pt x="3539" y="708"/>
                    <a:pt x="3834" y="708"/>
                  </a:cubicBezTo>
                  <a:cubicBezTo>
                    <a:pt x="4032" y="708"/>
                    <a:pt x="4232" y="696"/>
                    <a:pt x="4431" y="696"/>
                  </a:cubicBezTo>
                  <a:cubicBezTo>
                    <a:pt x="4510" y="696"/>
                    <a:pt x="4589" y="698"/>
                    <a:pt x="4668" y="703"/>
                  </a:cubicBezTo>
                  <a:cubicBezTo>
                    <a:pt x="4882" y="742"/>
                    <a:pt x="5094" y="765"/>
                    <a:pt x="5304" y="765"/>
                  </a:cubicBezTo>
                  <a:cubicBezTo>
                    <a:pt x="5678" y="765"/>
                    <a:pt x="6043" y="691"/>
                    <a:pt x="6394" y="501"/>
                  </a:cubicBezTo>
                  <a:cubicBezTo>
                    <a:pt x="5834" y="274"/>
                    <a:pt x="5251" y="441"/>
                    <a:pt x="4691" y="298"/>
                  </a:cubicBezTo>
                  <a:cubicBezTo>
                    <a:pt x="3825" y="185"/>
                    <a:pt x="2965" y="117"/>
                    <a:pt x="2102" y="117"/>
                  </a:cubicBezTo>
                  <a:cubicBezTo>
                    <a:pt x="1874" y="117"/>
                    <a:pt x="1646" y="122"/>
                    <a:pt x="1417" y="132"/>
                  </a:cubicBezTo>
                  <a:cubicBezTo>
                    <a:pt x="1286" y="78"/>
                    <a:pt x="1150" y="66"/>
                    <a:pt x="1012" y="66"/>
                  </a:cubicBezTo>
                  <a:cubicBezTo>
                    <a:pt x="896" y="66"/>
                    <a:pt x="780" y="74"/>
                    <a:pt x="664" y="74"/>
                  </a:cubicBezTo>
                  <a:cubicBezTo>
                    <a:pt x="520" y="74"/>
                    <a:pt x="377" y="61"/>
                    <a:pt x="23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35" name="Google Shape;5735;p32"/>
            <p:cNvSpPr/>
            <p:nvPr/>
          </p:nvSpPr>
          <p:spPr>
            <a:xfrm>
              <a:off x="6003725" y="2678425"/>
              <a:ext cx="92275" cy="17000"/>
            </a:xfrm>
            <a:custGeom>
              <a:avLst/>
              <a:gdLst/>
              <a:ahLst/>
              <a:cxnLst/>
              <a:rect l="l" t="t" r="r" b="b"/>
              <a:pathLst>
                <a:path w="3691" h="680" extrusionOk="0">
                  <a:moveTo>
                    <a:pt x="250" y="1"/>
                  </a:moveTo>
                  <a:cubicBezTo>
                    <a:pt x="179" y="84"/>
                    <a:pt x="0" y="120"/>
                    <a:pt x="36" y="251"/>
                  </a:cubicBezTo>
                  <a:cubicBezTo>
                    <a:pt x="48" y="406"/>
                    <a:pt x="214" y="370"/>
                    <a:pt x="310" y="382"/>
                  </a:cubicBezTo>
                  <a:cubicBezTo>
                    <a:pt x="382" y="397"/>
                    <a:pt x="455" y="402"/>
                    <a:pt x="529" y="402"/>
                  </a:cubicBezTo>
                  <a:cubicBezTo>
                    <a:pt x="687" y="402"/>
                    <a:pt x="848" y="379"/>
                    <a:pt x="1005" y="379"/>
                  </a:cubicBezTo>
                  <a:cubicBezTo>
                    <a:pt x="1191" y="379"/>
                    <a:pt x="1372" y="411"/>
                    <a:pt x="1536" y="549"/>
                  </a:cubicBezTo>
                  <a:cubicBezTo>
                    <a:pt x="2250" y="596"/>
                    <a:pt x="2965" y="644"/>
                    <a:pt x="3691" y="680"/>
                  </a:cubicBezTo>
                  <a:lnTo>
                    <a:pt x="3691" y="608"/>
                  </a:lnTo>
                  <a:lnTo>
                    <a:pt x="3691" y="537"/>
                  </a:lnTo>
                  <a:cubicBezTo>
                    <a:pt x="3548" y="489"/>
                    <a:pt x="3489" y="382"/>
                    <a:pt x="3548" y="239"/>
                  </a:cubicBezTo>
                  <a:cubicBezTo>
                    <a:pt x="2631" y="108"/>
                    <a:pt x="1726" y="84"/>
                    <a:pt x="810" y="84"/>
                  </a:cubicBezTo>
                  <a:cubicBezTo>
                    <a:pt x="631" y="84"/>
                    <a:pt x="429" y="25"/>
                    <a:pt x="25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36" name="Google Shape;5736;p32"/>
            <p:cNvSpPr/>
            <p:nvPr/>
          </p:nvSpPr>
          <p:spPr>
            <a:xfrm>
              <a:off x="5676600" y="2654900"/>
              <a:ext cx="91400" cy="13525"/>
            </a:xfrm>
            <a:custGeom>
              <a:avLst/>
              <a:gdLst/>
              <a:ahLst/>
              <a:cxnLst/>
              <a:rect l="l" t="t" r="r" b="b"/>
              <a:pathLst>
                <a:path w="3656" h="541" extrusionOk="0">
                  <a:moveTo>
                    <a:pt x="1535" y="1"/>
                  </a:moveTo>
                  <a:cubicBezTo>
                    <a:pt x="1357" y="1"/>
                    <a:pt x="1178" y="12"/>
                    <a:pt x="1000" y="37"/>
                  </a:cubicBezTo>
                  <a:cubicBezTo>
                    <a:pt x="750" y="37"/>
                    <a:pt x="500" y="37"/>
                    <a:pt x="238" y="49"/>
                  </a:cubicBezTo>
                  <a:cubicBezTo>
                    <a:pt x="0" y="49"/>
                    <a:pt x="107" y="228"/>
                    <a:pt x="119" y="347"/>
                  </a:cubicBezTo>
                  <a:cubicBezTo>
                    <a:pt x="445" y="463"/>
                    <a:pt x="776" y="483"/>
                    <a:pt x="1113" y="483"/>
                  </a:cubicBezTo>
                  <a:cubicBezTo>
                    <a:pt x="1292" y="483"/>
                    <a:pt x="1473" y="478"/>
                    <a:pt x="1655" y="478"/>
                  </a:cubicBezTo>
                  <a:cubicBezTo>
                    <a:pt x="1999" y="516"/>
                    <a:pt x="2343" y="540"/>
                    <a:pt x="2698" y="540"/>
                  </a:cubicBezTo>
                  <a:cubicBezTo>
                    <a:pt x="3007" y="540"/>
                    <a:pt x="3323" y="522"/>
                    <a:pt x="3655" y="478"/>
                  </a:cubicBezTo>
                  <a:cubicBezTo>
                    <a:pt x="3429" y="156"/>
                    <a:pt x="3155" y="335"/>
                    <a:pt x="3000" y="180"/>
                  </a:cubicBezTo>
                  <a:cubicBezTo>
                    <a:pt x="2520" y="84"/>
                    <a:pt x="2027" y="1"/>
                    <a:pt x="153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37" name="Google Shape;5737;p32"/>
            <p:cNvSpPr/>
            <p:nvPr/>
          </p:nvSpPr>
          <p:spPr>
            <a:xfrm>
              <a:off x="5502450" y="2684575"/>
              <a:ext cx="96175" cy="14425"/>
            </a:xfrm>
            <a:custGeom>
              <a:avLst/>
              <a:gdLst/>
              <a:ahLst/>
              <a:cxnLst/>
              <a:rect l="l" t="t" r="r" b="b"/>
              <a:pathLst>
                <a:path w="3847" h="577" extrusionOk="0">
                  <a:moveTo>
                    <a:pt x="594" y="0"/>
                  </a:moveTo>
                  <a:cubicBezTo>
                    <a:pt x="405" y="0"/>
                    <a:pt x="240" y="69"/>
                    <a:pt x="84" y="184"/>
                  </a:cubicBezTo>
                  <a:cubicBezTo>
                    <a:pt x="25" y="219"/>
                    <a:pt x="1" y="255"/>
                    <a:pt x="37" y="315"/>
                  </a:cubicBezTo>
                  <a:cubicBezTo>
                    <a:pt x="84" y="374"/>
                    <a:pt x="144" y="434"/>
                    <a:pt x="227" y="457"/>
                  </a:cubicBezTo>
                  <a:cubicBezTo>
                    <a:pt x="263" y="434"/>
                    <a:pt x="299" y="434"/>
                    <a:pt x="346" y="434"/>
                  </a:cubicBezTo>
                  <a:cubicBezTo>
                    <a:pt x="410" y="431"/>
                    <a:pt x="474" y="430"/>
                    <a:pt x="537" y="430"/>
                  </a:cubicBezTo>
                  <a:cubicBezTo>
                    <a:pt x="1186" y="430"/>
                    <a:pt x="1828" y="533"/>
                    <a:pt x="2489" y="576"/>
                  </a:cubicBezTo>
                  <a:cubicBezTo>
                    <a:pt x="2582" y="571"/>
                    <a:pt x="2675" y="569"/>
                    <a:pt x="2768" y="569"/>
                  </a:cubicBezTo>
                  <a:cubicBezTo>
                    <a:pt x="2897" y="569"/>
                    <a:pt x="3025" y="572"/>
                    <a:pt x="3153" y="572"/>
                  </a:cubicBezTo>
                  <a:cubicBezTo>
                    <a:pt x="3325" y="572"/>
                    <a:pt x="3496" y="567"/>
                    <a:pt x="3668" y="541"/>
                  </a:cubicBezTo>
                  <a:cubicBezTo>
                    <a:pt x="3740" y="517"/>
                    <a:pt x="3799" y="469"/>
                    <a:pt x="3847" y="398"/>
                  </a:cubicBezTo>
                  <a:cubicBezTo>
                    <a:pt x="3835" y="362"/>
                    <a:pt x="3811" y="315"/>
                    <a:pt x="3799" y="291"/>
                  </a:cubicBezTo>
                  <a:cubicBezTo>
                    <a:pt x="3680" y="255"/>
                    <a:pt x="3573" y="184"/>
                    <a:pt x="3454" y="184"/>
                  </a:cubicBezTo>
                  <a:cubicBezTo>
                    <a:pt x="2525" y="172"/>
                    <a:pt x="1596" y="100"/>
                    <a:pt x="680" y="5"/>
                  </a:cubicBezTo>
                  <a:cubicBezTo>
                    <a:pt x="651" y="2"/>
                    <a:pt x="622" y="0"/>
                    <a:pt x="59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38" name="Google Shape;5738;p32"/>
            <p:cNvSpPr/>
            <p:nvPr/>
          </p:nvSpPr>
          <p:spPr>
            <a:xfrm>
              <a:off x="5713500" y="2694900"/>
              <a:ext cx="88125" cy="10950"/>
            </a:xfrm>
            <a:custGeom>
              <a:avLst/>
              <a:gdLst/>
              <a:ahLst/>
              <a:cxnLst/>
              <a:rect l="l" t="t" r="r" b="b"/>
              <a:pathLst>
                <a:path w="3525" h="438" extrusionOk="0">
                  <a:moveTo>
                    <a:pt x="1579" y="1"/>
                  </a:moveTo>
                  <a:cubicBezTo>
                    <a:pt x="1085" y="1"/>
                    <a:pt x="590" y="24"/>
                    <a:pt x="96" y="44"/>
                  </a:cubicBezTo>
                  <a:cubicBezTo>
                    <a:pt x="48" y="68"/>
                    <a:pt x="12" y="116"/>
                    <a:pt x="0" y="175"/>
                  </a:cubicBezTo>
                  <a:cubicBezTo>
                    <a:pt x="12" y="235"/>
                    <a:pt x="48" y="283"/>
                    <a:pt x="96" y="306"/>
                  </a:cubicBezTo>
                  <a:lnTo>
                    <a:pt x="3525" y="437"/>
                  </a:lnTo>
                  <a:lnTo>
                    <a:pt x="3525" y="175"/>
                  </a:lnTo>
                  <a:cubicBezTo>
                    <a:pt x="2876" y="40"/>
                    <a:pt x="2228" y="1"/>
                    <a:pt x="157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39" name="Google Shape;5739;p32"/>
            <p:cNvSpPr/>
            <p:nvPr/>
          </p:nvSpPr>
          <p:spPr>
            <a:xfrm>
              <a:off x="6167725" y="2687000"/>
              <a:ext cx="65500" cy="19450"/>
            </a:xfrm>
            <a:custGeom>
              <a:avLst/>
              <a:gdLst/>
              <a:ahLst/>
              <a:cxnLst/>
              <a:rect l="l" t="t" r="r" b="b"/>
              <a:pathLst>
                <a:path w="2620" h="778" extrusionOk="0">
                  <a:moveTo>
                    <a:pt x="345" y="0"/>
                  </a:moveTo>
                  <a:cubicBezTo>
                    <a:pt x="322" y="0"/>
                    <a:pt x="298" y="8"/>
                    <a:pt x="274" y="27"/>
                  </a:cubicBezTo>
                  <a:cubicBezTo>
                    <a:pt x="477" y="253"/>
                    <a:pt x="0" y="301"/>
                    <a:pt x="131" y="503"/>
                  </a:cubicBezTo>
                  <a:cubicBezTo>
                    <a:pt x="941" y="599"/>
                    <a:pt x="1763" y="682"/>
                    <a:pt x="2572" y="777"/>
                  </a:cubicBezTo>
                  <a:cubicBezTo>
                    <a:pt x="2620" y="622"/>
                    <a:pt x="2382" y="444"/>
                    <a:pt x="2608" y="313"/>
                  </a:cubicBezTo>
                  <a:cubicBezTo>
                    <a:pt x="1894" y="170"/>
                    <a:pt x="1167" y="87"/>
                    <a:pt x="441" y="39"/>
                  </a:cubicBezTo>
                  <a:cubicBezTo>
                    <a:pt x="412" y="17"/>
                    <a:pt x="380" y="0"/>
                    <a:pt x="34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40" name="Google Shape;5740;p32"/>
            <p:cNvSpPr/>
            <p:nvPr/>
          </p:nvSpPr>
          <p:spPr>
            <a:xfrm>
              <a:off x="5915600" y="2706150"/>
              <a:ext cx="66100" cy="15975"/>
            </a:xfrm>
            <a:custGeom>
              <a:avLst/>
              <a:gdLst/>
              <a:ahLst/>
              <a:cxnLst/>
              <a:rect l="l" t="t" r="r" b="b"/>
              <a:pathLst>
                <a:path w="2644" h="639" extrusionOk="0">
                  <a:moveTo>
                    <a:pt x="1192" y="1"/>
                  </a:moveTo>
                  <a:cubicBezTo>
                    <a:pt x="814" y="1"/>
                    <a:pt x="436" y="23"/>
                    <a:pt x="60" y="23"/>
                  </a:cubicBezTo>
                  <a:cubicBezTo>
                    <a:pt x="304" y="166"/>
                    <a:pt x="569" y="166"/>
                    <a:pt x="836" y="166"/>
                  </a:cubicBezTo>
                  <a:cubicBezTo>
                    <a:pt x="1102" y="166"/>
                    <a:pt x="1370" y="166"/>
                    <a:pt x="1620" y="309"/>
                  </a:cubicBezTo>
                  <a:lnTo>
                    <a:pt x="1" y="309"/>
                  </a:lnTo>
                  <a:cubicBezTo>
                    <a:pt x="112" y="549"/>
                    <a:pt x="316" y="639"/>
                    <a:pt x="536" y="639"/>
                  </a:cubicBezTo>
                  <a:cubicBezTo>
                    <a:pt x="599" y="639"/>
                    <a:pt x="663" y="632"/>
                    <a:pt x="727" y="618"/>
                  </a:cubicBezTo>
                  <a:cubicBezTo>
                    <a:pt x="964" y="546"/>
                    <a:pt x="1197" y="526"/>
                    <a:pt x="1429" y="526"/>
                  </a:cubicBezTo>
                  <a:cubicBezTo>
                    <a:pt x="1700" y="526"/>
                    <a:pt x="1970" y="553"/>
                    <a:pt x="2244" y="553"/>
                  </a:cubicBezTo>
                  <a:cubicBezTo>
                    <a:pt x="2314" y="553"/>
                    <a:pt x="2383" y="551"/>
                    <a:pt x="2454" y="547"/>
                  </a:cubicBezTo>
                  <a:cubicBezTo>
                    <a:pt x="2644" y="380"/>
                    <a:pt x="2644" y="380"/>
                    <a:pt x="2287" y="202"/>
                  </a:cubicBezTo>
                  <a:cubicBezTo>
                    <a:pt x="2238" y="174"/>
                    <a:pt x="2242" y="154"/>
                    <a:pt x="2268" y="154"/>
                  </a:cubicBezTo>
                  <a:cubicBezTo>
                    <a:pt x="2286" y="154"/>
                    <a:pt x="2316" y="165"/>
                    <a:pt x="2346" y="190"/>
                  </a:cubicBezTo>
                  <a:cubicBezTo>
                    <a:pt x="2357" y="197"/>
                    <a:pt x="2365" y="200"/>
                    <a:pt x="2372" y="200"/>
                  </a:cubicBezTo>
                  <a:cubicBezTo>
                    <a:pt x="2409" y="200"/>
                    <a:pt x="2395" y="105"/>
                    <a:pt x="2392" y="105"/>
                  </a:cubicBezTo>
                  <a:lnTo>
                    <a:pt x="2392" y="105"/>
                  </a:lnTo>
                  <a:cubicBezTo>
                    <a:pt x="2392" y="105"/>
                    <a:pt x="2392" y="112"/>
                    <a:pt x="2394" y="130"/>
                  </a:cubicBezTo>
                  <a:cubicBezTo>
                    <a:pt x="1995" y="26"/>
                    <a:pt x="1593" y="1"/>
                    <a:pt x="119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41" name="Google Shape;5741;p32"/>
            <p:cNvSpPr/>
            <p:nvPr/>
          </p:nvSpPr>
          <p:spPr>
            <a:xfrm>
              <a:off x="5862325" y="2679275"/>
              <a:ext cx="100925" cy="8975"/>
            </a:xfrm>
            <a:custGeom>
              <a:avLst/>
              <a:gdLst/>
              <a:ahLst/>
              <a:cxnLst/>
              <a:rect l="l" t="t" r="r" b="b"/>
              <a:pathLst>
                <a:path w="4037" h="359" extrusionOk="0">
                  <a:moveTo>
                    <a:pt x="1050" y="0"/>
                  </a:moveTo>
                  <a:cubicBezTo>
                    <a:pt x="698" y="0"/>
                    <a:pt x="348" y="22"/>
                    <a:pt x="1" y="86"/>
                  </a:cubicBezTo>
                  <a:cubicBezTo>
                    <a:pt x="250" y="185"/>
                    <a:pt x="506" y="206"/>
                    <a:pt x="764" y="206"/>
                  </a:cubicBezTo>
                  <a:cubicBezTo>
                    <a:pt x="968" y="206"/>
                    <a:pt x="1173" y="193"/>
                    <a:pt x="1378" y="193"/>
                  </a:cubicBezTo>
                  <a:cubicBezTo>
                    <a:pt x="1510" y="193"/>
                    <a:pt x="1643" y="198"/>
                    <a:pt x="1775" y="217"/>
                  </a:cubicBezTo>
                  <a:cubicBezTo>
                    <a:pt x="2367" y="303"/>
                    <a:pt x="2975" y="358"/>
                    <a:pt x="3586" y="358"/>
                  </a:cubicBezTo>
                  <a:cubicBezTo>
                    <a:pt x="3736" y="358"/>
                    <a:pt x="3887" y="355"/>
                    <a:pt x="4037" y="348"/>
                  </a:cubicBezTo>
                  <a:cubicBezTo>
                    <a:pt x="3942" y="217"/>
                    <a:pt x="3799" y="229"/>
                    <a:pt x="3668" y="217"/>
                  </a:cubicBezTo>
                  <a:cubicBezTo>
                    <a:pt x="3346" y="193"/>
                    <a:pt x="3037" y="217"/>
                    <a:pt x="2739" y="86"/>
                  </a:cubicBezTo>
                  <a:cubicBezTo>
                    <a:pt x="2181" y="57"/>
                    <a:pt x="1615" y="0"/>
                    <a:pt x="105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42" name="Google Shape;5742;p32"/>
            <p:cNvSpPr/>
            <p:nvPr/>
          </p:nvSpPr>
          <p:spPr>
            <a:xfrm>
              <a:off x="5443525" y="2667175"/>
              <a:ext cx="35750" cy="32350"/>
            </a:xfrm>
            <a:custGeom>
              <a:avLst/>
              <a:gdLst/>
              <a:ahLst/>
              <a:cxnLst/>
              <a:rect l="l" t="t" r="r" b="b"/>
              <a:pathLst>
                <a:path w="1430" h="1294" extrusionOk="0">
                  <a:moveTo>
                    <a:pt x="973" y="1"/>
                  </a:moveTo>
                  <a:cubicBezTo>
                    <a:pt x="867" y="1"/>
                    <a:pt x="746" y="72"/>
                    <a:pt x="560" y="201"/>
                  </a:cubicBezTo>
                  <a:cubicBezTo>
                    <a:pt x="465" y="260"/>
                    <a:pt x="393" y="344"/>
                    <a:pt x="310" y="415"/>
                  </a:cubicBezTo>
                  <a:cubicBezTo>
                    <a:pt x="203" y="618"/>
                    <a:pt x="96" y="796"/>
                    <a:pt x="1" y="987"/>
                  </a:cubicBezTo>
                  <a:cubicBezTo>
                    <a:pt x="36" y="1034"/>
                    <a:pt x="72" y="1094"/>
                    <a:pt x="96" y="1130"/>
                  </a:cubicBezTo>
                  <a:cubicBezTo>
                    <a:pt x="178" y="1212"/>
                    <a:pt x="254" y="1294"/>
                    <a:pt x="353" y="1294"/>
                  </a:cubicBezTo>
                  <a:cubicBezTo>
                    <a:pt x="397" y="1294"/>
                    <a:pt x="445" y="1277"/>
                    <a:pt x="501" y="1237"/>
                  </a:cubicBezTo>
                  <a:cubicBezTo>
                    <a:pt x="739" y="999"/>
                    <a:pt x="846" y="618"/>
                    <a:pt x="1263" y="558"/>
                  </a:cubicBezTo>
                  <a:lnTo>
                    <a:pt x="1429" y="391"/>
                  </a:lnTo>
                  <a:cubicBezTo>
                    <a:pt x="1227" y="122"/>
                    <a:pt x="1113" y="1"/>
                    <a:pt x="97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43" name="Google Shape;5743;p32"/>
            <p:cNvSpPr/>
            <p:nvPr/>
          </p:nvSpPr>
          <p:spPr>
            <a:xfrm>
              <a:off x="6063550" y="2758650"/>
              <a:ext cx="53900" cy="12675"/>
            </a:xfrm>
            <a:custGeom>
              <a:avLst/>
              <a:gdLst/>
              <a:ahLst/>
              <a:cxnLst/>
              <a:rect l="l" t="t" r="r" b="b"/>
              <a:pathLst>
                <a:path w="2156" h="507" extrusionOk="0">
                  <a:moveTo>
                    <a:pt x="1721" y="1"/>
                  </a:moveTo>
                  <a:cubicBezTo>
                    <a:pt x="1679" y="1"/>
                    <a:pt x="1635" y="20"/>
                    <a:pt x="1584" y="66"/>
                  </a:cubicBezTo>
                  <a:cubicBezTo>
                    <a:pt x="1364" y="84"/>
                    <a:pt x="1138" y="145"/>
                    <a:pt x="931" y="145"/>
                  </a:cubicBezTo>
                  <a:cubicBezTo>
                    <a:pt x="869" y="145"/>
                    <a:pt x="808" y="139"/>
                    <a:pt x="750" y="126"/>
                  </a:cubicBezTo>
                  <a:cubicBezTo>
                    <a:pt x="672" y="105"/>
                    <a:pt x="603" y="95"/>
                    <a:pt x="540" y="95"/>
                  </a:cubicBezTo>
                  <a:cubicBezTo>
                    <a:pt x="277" y="95"/>
                    <a:pt x="135" y="264"/>
                    <a:pt x="0" y="495"/>
                  </a:cubicBezTo>
                  <a:cubicBezTo>
                    <a:pt x="120" y="437"/>
                    <a:pt x="237" y="417"/>
                    <a:pt x="353" y="417"/>
                  </a:cubicBezTo>
                  <a:cubicBezTo>
                    <a:pt x="591" y="417"/>
                    <a:pt x="825" y="499"/>
                    <a:pt x="1066" y="499"/>
                  </a:cubicBezTo>
                  <a:cubicBezTo>
                    <a:pt x="1096" y="499"/>
                    <a:pt x="1125" y="497"/>
                    <a:pt x="1155" y="495"/>
                  </a:cubicBezTo>
                  <a:lnTo>
                    <a:pt x="2012" y="495"/>
                  </a:lnTo>
                  <a:cubicBezTo>
                    <a:pt x="2032" y="490"/>
                    <a:pt x="2052" y="487"/>
                    <a:pt x="2072" y="487"/>
                  </a:cubicBezTo>
                  <a:cubicBezTo>
                    <a:pt x="2099" y="487"/>
                    <a:pt x="2127" y="493"/>
                    <a:pt x="2155" y="507"/>
                  </a:cubicBezTo>
                  <a:cubicBezTo>
                    <a:pt x="2108" y="411"/>
                    <a:pt x="2060" y="316"/>
                    <a:pt x="2000" y="209"/>
                  </a:cubicBezTo>
                  <a:cubicBezTo>
                    <a:pt x="1993" y="186"/>
                    <a:pt x="1976" y="178"/>
                    <a:pt x="1952" y="178"/>
                  </a:cubicBezTo>
                  <a:cubicBezTo>
                    <a:pt x="1938" y="178"/>
                    <a:pt x="1923" y="181"/>
                    <a:pt x="1905" y="185"/>
                  </a:cubicBezTo>
                  <a:cubicBezTo>
                    <a:pt x="1846" y="173"/>
                    <a:pt x="1905" y="114"/>
                    <a:pt x="1881" y="90"/>
                  </a:cubicBezTo>
                  <a:cubicBezTo>
                    <a:pt x="1827" y="36"/>
                    <a:pt x="1776" y="1"/>
                    <a:pt x="172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44" name="Google Shape;5744;p32"/>
            <p:cNvSpPr/>
            <p:nvPr/>
          </p:nvSpPr>
          <p:spPr>
            <a:xfrm>
              <a:off x="5717975" y="2659325"/>
              <a:ext cx="77700" cy="11600"/>
            </a:xfrm>
            <a:custGeom>
              <a:avLst/>
              <a:gdLst/>
              <a:ahLst/>
              <a:cxnLst/>
              <a:rect l="l" t="t" r="r" b="b"/>
              <a:pathLst>
                <a:path w="3108" h="464" extrusionOk="0">
                  <a:moveTo>
                    <a:pt x="2040" y="0"/>
                  </a:moveTo>
                  <a:cubicBezTo>
                    <a:pt x="1809" y="0"/>
                    <a:pt x="1577" y="10"/>
                    <a:pt x="1345" y="15"/>
                  </a:cubicBezTo>
                  <a:cubicBezTo>
                    <a:pt x="1417" y="217"/>
                    <a:pt x="1715" y="62"/>
                    <a:pt x="1786" y="312"/>
                  </a:cubicBezTo>
                  <a:lnTo>
                    <a:pt x="0" y="312"/>
                  </a:lnTo>
                  <a:cubicBezTo>
                    <a:pt x="570" y="425"/>
                    <a:pt x="1147" y="463"/>
                    <a:pt x="1726" y="463"/>
                  </a:cubicBezTo>
                  <a:cubicBezTo>
                    <a:pt x="1885" y="463"/>
                    <a:pt x="2044" y="460"/>
                    <a:pt x="2203" y="455"/>
                  </a:cubicBezTo>
                  <a:cubicBezTo>
                    <a:pt x="2245" y="356"/>
                    <a:pt x="2310" y="337"/>
                    <a:pt x="2380" y="337"/>
                  </a:cubicBezTo>
                  <a:cubicBezTo>
                    <a:pt x="2422" y="337"/>
                    <a:pt x="2466" y="344"/>
                    <a:pt x="2508" y="344"/>
                  </a:cubicBezTo>
                  <a:cubicBezTo>
                    <a:pt x="2553" y="344"/>
                    <a:pt x="2596" y="335"/>
                    <a:pt x="2631" y="301"/>
                  </a:cubicBezTo>
                  <a:cubicBezTo>
                    <a:pt x="2798" y="241"/>
                    <a:pt x="2953" y="193"/>
                    <a:pt x="3108" y="134"/>
                  </a:cubicBezTo>
                  <a:cubicBezTo>
                    <a:pt x="2759" y="25"/>
                    <a:pt x="2401" y="0"/>
                    <a:pt x="204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45" name="Google Shape;5745;p32"/>
            <p:cNvSpPr/>
            <p:nvPr/>
          </p:nvSpPr>
          <p:spPr>
            <a:xfrm>
              <a:off x="5596825" y="2690050"/>
              <a:ext cx="64600" cy="14000"/>
            </a:xfrm>
            <a:custGeom>
              <a:avLst/>
              <a:gdLst/>
              <a:ahLst/>
              <a:cxnLst/>
              <a:rect l="l" t="t" r="r" b="b"/>
              <a:pathLst>
                <a:path w="2584" h="560" extrusionOk="0">
                  <a:moveTo>
                    <a:pt x="1477" y="46"/>
                  </a:moveTo>
                  <a:cubicBezTo>
                    <a:pt x="1089" y="46"/>
                    <a:pt x="705" y="76"/>
                    <a:pt x="310" y="84"/>
                  </a:cubicBezTo>
                  <a:cubicBezTo>
                    <a:pt x="238" y="143"/>
                    <a:pt x="131" y="143"/>
                    <a:pt x="84" y="203"/>
                  </a:cubicBezTo>
                  <a:cubicBezTo>
                    <a:pt x="60" y="215"/>
                    <a:pt x="24" y="215"/>
                    <a:pt x="0" y="226"/>
                  </a:cubicBezTo>
                  <a:cubicBezTo>
                    <a:pt x="129" y="525"/>
                    <a:pt x="346" y="550"/>
                    <a:pt x="576" y="550"/>
                  </a:cubicBezTo>
                  <a:cubicBezTo>
                    <a:pt x="622" y="550"/>
                    <a:pt x="669" y="549"/>
                    <a:pt x="716" y="549"/>
                  </a:cubicBezTo>
                  <a:cubicBezTo>
                    <a:pt x="780" y="549"/>
                    <a:pt x="843" y="551"/>
                    <a:pt x="905" y="560"/>
                  </a:cubicBezTo>
                  <a:cubicBezTo>
                    <a:pt x="989" y="554"/>
                    <a:pt x="1074" y="552"/>
                    <a:pt x="1159" y="552"/>
                  </a:cubicBezTo>
                  <a:cubicBezTo>
                    <a:pt x="1303" y="552"/>
                    <a:pt x="1448" y="557"/>
                    <a:pt x="1593" y="557"/>
                  </a:cubicBezTo>
                  <a:cubicBezTo>
                    <a:pt x="1865" y="557"/>
                    <a:pt x="2136" y="538"/>
                    <a:pt x="2393" y="429"/>
                  </a:cubicBezTo>
                  <a:cubicBezTo>
                    <a:pt x="2584" y="0"/>
                    <a:pt x="2096" y="250"/>
                    <a:pt x="2036" y="72"/>
                  </a:cubicBezTo>
                  <a:cubicBezTo>
                    <a:pt x="1848" y="52"/>
                    <a:pt x="1662" y="46"/>
                    <a:pt x="1477" y="46"/>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46" name="Google Shape;5746;p32"/>
            <p:cNvSpPr/>
            <p:nvPr/>
          </p:nvSpPr>
          <p:spPr>
            <a:xfrm>
              <a:off x="5966500" y="2708375"/>
              <a:ext cx="73850" cy="13550"/>
            </a:xfrm>
            <a:custGeom>
              <a:avLst/>
              <a:gdLst/>
              <a:ahLst/>
              <a:cxnLst/>
              <a:rect l="l" t="t" r="r" b="b"/>
              <a:pathLst>
                <a:path w="2954" h="542" extrusionOk="0">
                  <a:moveTo>
                    <a:pt x="643" y="0"/>
                  </a:moveTo>
                  <a:cubicBezTo>
                    <a:pt x="546" y="0"/>
                    <a:pt x="447" y="12"/>
                    <a:pt x="346" y="41"/>
                  </a:cubicBezTo>
                  <a:cubicBezTo>
                    <a:pt x="322" y="49"/>
                    <a:pt x="296" y="51"/>
                    <a:pt x="270" y="51"/>
                  </a:cubicBezTo>
                  <a:cubicBezTo>
                    <a:pt x="239" y="51"/>
                    <a:pt x="207" y="48"/>
                    <a:pt x="176" y="48"/>
                  </a:cubicBezTo>
                  <a:cubicBezTo>
                    <a:pt x="109" y="48"/>
                    <a:pt x="45" y="61"/>
                    <a:pt x="1" y="136"/>
                  </a:cubicBezTo>
                  <a:cubicBezTo>
                    <a:pt x="191" y="255"/>
                    <a:pt x="453" y="125"/>
                    <a:pt x="584" y="339"/>
                  </a:cubicBezTo>
                  <a:cubicBezTo>
                    <a:pt x="775" y="470"/>
                    <a:pt x="1001" y="482"/>
                    <a:pt x="1203" y="517"/>
                  </a:cubicBezTo>
                  <a:cubicBezTo>
                    <a:pt x="1307" y="498"/>
                    <a:pt x="1411" y="491"/>
                    <a:pt x="1516" y="491"/>
                  </a:cubicBezTo>
                  <a:cubicBezTo>
                    <a:pt x="1726" y="491"/>
                    <a:pt x="1938" y="517"/>
                    <a:pt x="2144" y="517"/>
                  </a:cubicBezTo>
                  <a:cubicBezTo>
                    <a:pt x="2203" y="517"/>
                    <a:pt x="2275" y="529"/>
                    <a:pt x="2334" y="541"/>
                  </a:cubicBezTo>
                  <a:cubicBezTo>
                    <a:pt x="2419" y="541"/>
                    <a:pt x="2505" y="511"/>
                    <a:pt x="2590" y="511"/>
                  </a:cubicBezTo>
                  <a:cubicBezTo>
                    <a:pt x="2624" y="511"/>
                    <a:pt x="2658" y="516"/>
                    <a:pt x="2692" y="529"/>
                  </a:cubicBezTo>
                  <a:cubicBezTo>
                    <a:pt x="2721" y="535"/>
                    <a:pt x="2751" y="538"/>
                    <a:pt x="2781" y="538"/>
                  </a:cubicBezTo>
                  <a:cubicBezTo>
                    <a:pt x="2811" y="538"/>
                    <a:pt x="2840" y="535"/>
                    <a:pt x="2870" y="529"/>
                  </a:cubicBezTo>
                  <a:cubicBezTo>
                    <a:pt x="2918" y="482"/>
                    <a:pt x="2930" y="434"/>
                    <a:pt x="2954" y="375"/>
                  </a:cubicBezTo>
                  <a:cubicBezTo>
                    <a:pt x="2954" y="315"/>
                    <a:pt x="2918" y="279"/>
                    <a:pt x="2870" y="232"/>
                  </a:cubicBezTo>
                  <a:cubicBezTo>
                    <a:pt x="2767" y="200"/>
                    <a:pt x="2659" y="163"/>
                    <a:pt x="2548" y="163"/>
                  </a:cubicBezTo>
                  <a:cubicBezTo>
                    <a:pt x="2493" y="163"/>
                    <a:pt x="2438" y="172"/>
                    <a:pt x="2382" y="196"/>
                  </a:cubicBezTo>
                  <a:cubicBezTo>
                    <a:pt x="2244" y="147"/>
                    <a:pt x="2105" y="136"/>
                    <a:pt x="1967" y="136"/>
                  </a:cubicBezTo>
                  <a:cubicBezTo>
                    <a:pt x="1843" y="136"/>
                    <a:pt x="1720" y="145"/>
                    <a:pt x="1597" y="145"/>
                  </a:cubicBezTo>
                  <a:cubicBezTo>
                    <a:pt x="1452" y="145"/>
                    <a:pt x="1308" y="132"/>
                    <a:pt x="1168" y="77"/>
                  </a:cubicBezTo>
                  <a:cubicBezTo>
                    <a:pt x="991" y="38"/>
                    <a:pt x="819" y="0"/>
                    <a:pt x="64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47" name="Google Shape;5747;p32"/>
            <p:cNvSpPr/>
            <p:nvPr/>
          </p:nvSpPr>
          <p:spPr>
            <a:xfrm>
              <a:off x="6123975" y="2739425"/>
              <a:ext cx="51225" cy="9575"/>
            </a:xfrm>
            <a:custGeom>
              <a:avLst/>
              <a:gdLst/>
              <a:ahLst/>
              <a:cxnLst/>
              <a:rect l="l" t="t" r="r" b="b"/>
              <a:pathLst>
                <a:path w="2049" h="383" extrusionOk="0">
                  <a:moveTo>
                    <a:pt x="884" y="0"/>
                  </a:moveTo>
                  <a:cubicBezTo>
                    <a:pt x="607" y="0"/>
                    <a:pt x="315" y="43"/>
                    <a:pt x="0" y="192"/>
                  </a:cubicBezTo>
                  <a:cubicBezTo>
                    <a:pt x="703" y="287"/>
                    <a:pt x="1250" y="347"/>
                    <a:pt x="1798" y="383"/>
                  </a:cubicBezTo>
                  <a:cubicBezTo>
                    <a:pt x="1893" y="383"/>
                    <a:pt x="1965" y="311"/>
                    <a:pt x="2048" y="264"/>
                  </a:cubicBezTo>
                  <a:cubicBezTo>
                    <a:pt x="2024" y="228"/>
                    <a:pt x="1977" y="192"/>
                    <a:pt x="1929" y="192"/>
                  </a:cubicBezTo>
                  <a:cubicBezTo>
                    <a:pt x="1903" y="192"/>
                    <a:pt x="1876" y="187"/>
                    <a:pt x="1850" y="187"/>
                  </a:cubicBezTo>
                  <a:cubicBezTo>
                    <a:pt x="1817" y="187"/>
                    <a:pt x="1783" y="195"/>
                    <a:pt x="1750" y="228"/>
                  </a:cubicBezTo>
                  <a:cubicBezTo>
                    <a:pt x="1786" y="133"/>
                    <a:pt x="1905" y="168"/>
                    <a:pt x="1917" y="73"/>
                  </a:cubicBezTo>
                  <a:cubicBezTo>
                    <a:pt x="1586" y="73"/>
                    <a:pt x="1248" y="0"/>
                    <a:pt x="88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48" name="Google Shape;5748;p32"/>
            <p:cNvSpPr/>
            <p:nvPr/>
          </p:nvSpPr>
          <p:spPr>
            <a:xfrm>
              <a:off x="6219225" y="2693925"/>
              <a:ext cx="39300" cy="14300"/>
            </a:xfrm>
            <a:custGeom>
              <a:avLst/>
              <a:gdLst/>
              <a:ahLst/>
              <a:cxnLst/>
              <a:rect l="l" t="t" r="r" b="b"/>
              <a:pathLst>
                <a:path w="1572" h="572" extrusionOk="0">
                  <a:moveTo>
                    <a:pt x="548" y="48"/>
                  </a:moveTo>
                  <a:cubicBezTo>
                    <a:pt x="500" y="83"/>
                    <a:pt x="437" y="87"/>
                    <a:pt x="369" y="87"/>
                  </a:cubicBezTo>
                  <a:cubicBezTo>
                    <a:pt x="349" y="87"/>
                    <a:pt x="330" y="87"/>
                    <a:pt x="310" y="87"/>
                  </a:cubicBezTo>
                  <a:cubicBezTo>
                    <a:pt x="191" y="87"/>
                    <a:pt x="68" y="99"/>
                    <a:pt x="0" y="262"/>
                  </a:cubicBezTo>
                  <a:cubicBezTo>
                    <a:pt x="179" y="381"/>
                    <a:pt x="417" y="298"/>
                    <a:pt x="524" y="500"/>
                  </a:cubicBezTo>
                  <a:cubicBezTo>
                    <a:pt x="655" y="500"/>
                    <a:pt x="786" y="512"/>
                    <a:pt x="917" y="524"/>
                  </a:cubicBezTo>
                  <a:cubicBezTo>
                    <a:pt x="994" y="554"/>
                    <a:pt x="1075" y="572"/>
                    <a:pt x="1154" y="572"/>
                  </a:cubicBezTo>
                  <a:cubicBezTo>
                    <a:pt x="1232" y="572"/>
                    <a:pt x="1310" y="554"/>
                    <a:pt x="1381" y="512"/>
                  </a:cubicBezTo>
                  <a:cubicBezTo>
                    <a:pt x="1572" y="0"/>
                    <a:pt x="1072" y="226"/>
                    <a:pt x="941" y="83"/>
                  </a:cubicBezTo>
                  <a:cubicBezTo>
                    <a:pt x="822" y="83"/>
                    <a:pt x="679" y="60"/>
                    <a:pt x="548" y="48"/>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49" name="Google Shape;5749;p32"/>
            <p:cNvSpPr/>
            <p:nvPr/>
          </p:nvSpPr>
          <p:spPr>
            <a:xfrm>
              <a:off x="5997750" y="2785600"/>
              <a:ext cx="42000" cy="14850"/>
            </a:xfrm>
            <a:custGeom>
              <a:avLst/>
              <a:gdLst/>
              <a:ahLst/>
              <a:cxnLst/>
              <a:rect l="l" t="t" r="r" b="b"/>
              <a:pathLst>
                <a:path w="1680" h="594" extrusionOk="0">
                  <a:moveTo>
                    <a:pt x="596" y="0"/>
                  </a:moveTo>
                  <a:cubicBezTo>
                    <a:pt x="498" y="59"/>
                    <a:pt x="392" y="102"/>
                    <a:pt x="285" y="102"/>
                  </a:cubicBezTo>
                  <a:cubicBezTo>
                    <a:pt x="262" y="102"/>
                    <a:pt x="238" y="100"/>
                    <a:pt x="215" y="95"/>
                  </a:cubicBezTo>
                  <a:cubicBezTo>
                    <a:pt x="185" y="86"/>
                    <a:pt x="159" y="82"/>
                    <a:pt x="136" y="82"/>
                  </a:cubicBezTo>
                  <a:cubicBezTo>
                    <a:pt x="43" y="82"/>
                    <a:pt x="11" y="154"/>
                    <a:pt x="1" y="250"/>
                  </a:cubicBezTo>
                  <a:cubicBezTo>
                    <a:pt x="37" y="310"/>
                    <a:pt x="96" y="369"/>
                    <a:pt x="156" y="417"/>
                  </a:cubicBezTo>
                  <a:cubicBezTo>
                    <a:pt x="239" y="476"/>
                    <a:pt x="346" y="512"/>
                    <a:pt x="465" y="548"/>
                  </a:cubicBezTo>
                  <a:cubicBezTo>
                    <a:pt x="638" y="569"/>
                    <a:pt x="812" y="593"/>
                    <a:pt x="986" y="593"/>
                  </a:cubicBezTo>
                  <a:cubicBezTo>
                    <a:pt x="1197" y="593"/>
                    <a:pt x="1406" y="558"/>
                    <a:pt x="1608" y="441"/>
                  </a:cubicBezTo>
                  <a:cubicBezTo>
                    <a:pt x="1680" y="381"/>
                    <a:pt x="1680" y="310"/>
                    <a:pt x="1644" y="238"/>
                  </a:cubicBezTo>
                  <a:lnTo>
                    <a:pt x="1644" y="238"/>
                  </a:lnTo>
                  <a:lnTo>
                    <a:pt x="1644" y="250"/>
                  </a:lnTo>
                  <a:cubicBezTo>
                    <a:pt x="1596" y="226"/>
                    <a:pt x="1537" y="179"/>
                    <a:pt x="1489" y="131"/>
                  </a:cubicBezTo>
                  <a:cubicBezTo>
                    <a:pt x="1382" y="131"/>
                    <a:pt x="1299" y="119"/>
                    <a:pt x="1192" y="119"/>
                  </a:cubicBezTo>
                  <a:cubicBezTo>
                    <a:pt x="1192" y="131"/>
                    <a:pt x="1180" y="143"/>
                    <a:pt x="1144" y="155"/>
                  </a:cubicBezTo>
                  <a:cubicBezTo>
                    <a:pt x="1137" y="162"/>
                    <a:pt x="1128" y="165"/>
                    <a:pt x="1118" y="165"/>
                  </a:cubicBezTo>
                  <a:cubicBezTo>
                    <a:pt x="1094" y="165"/>
                    <a:pt x="1066" y="148"/>
                    <a:pt x="1049" y="131"/>
                  </a:cubicBezTo>
                  <a:cubicBezTo>
                    <a:pt x="882" y="131"/>
                    <a:pt x="715" y="131"/>
                    <a:pt x="59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50" name="Google Shape;5750;p32"/>
            <p:cNvSpPr/>
            <p:nvPr/>
          </p:nvSpPr>
          <p:spPr>
            <a:xfrm>
              <a:off x="6195200" y="2738675"/>
              <a:ext cx="32975" cy="10325"/>
            </a:xfrm>
            <a:custGeom>
              <a:avLst/>
              <a:gdLst/>
              <a:ahLst/>
              <a:cxnLst/>
              <a:rect l="l" t="t" r="r" b="b"/>
              <a:pathLst>
                <a:path w="1319" h="413" extrusionOk="0">
                  <a:moveTo>
                    <a:pt x="858" y="0"/>
                  </a:moveTo>
                  <a:cubicBezTo>
                    <a:pt x="717" y="0"/>
                    <a:pt x="576" y="23"/>
                    <a:pt x="437" y="115"/>
                  </a:cubicBezTo>
                  <a:cubicBezTo>
                    <a:pt x="411" y="180"/>
                    <a:pt x="343" y="187"/>
                    <a:pt x="270" y="187"/>
                  </a:cubicBezTo>
                  <a:cubicBezTo>
                    <a:pt x="250" y="187"/>
                    <a:pt x="230" y="186"/>
                    <a:pt x="210" y="186"/>
                  </a:cubicBezTo>
                  <a:cubicBezTo>
                    <a:pt x="100" y="186"/>
                    <a:pt x="0" y="201"/>
                    <a:pt x="33" y="401"/>
                  </a:cubicBezTo>
                  <a:cubicBezTo>
                    <a:pt x="461" y="401"/>
                    <a:pt x="878" y="413"/>
                    <a:pt x="1318" y="413"/>
                  </a:cubicBezTo>
                  <a:cubicBezTo>
                    <a:pt x="1318" y="282"/>
                    <a:pt x="1306" y="151"/>
                    <a:pt x="1306" y="20"/>
                  </a:cubicBezTo>
                  <a:cubicBezTo>
                    <a:pt x="1291" y="20"/>
                    <a:pt x="1275" y="21"/>
                    <a:pt x="1259" y="21"/>
                  </a:cubicBezTo>
                  <a:cubicBezTo>
                    <a:pt x="1127" y="21"/>
                    <a:pt x="992" y="0"/>
                    <a:pt x="85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51" name="Google Shape;5751;p32"/>
            <p:cNvSpPr/>
            <p:nvPr/>
          </p:nvSpPr>
          <p:spPr>
            <a:xfrm>
              <a:off x="6167125" y="2739675"/>
              <a:ext cx="42300" cy="9325"/>
            </a:xfrm>
            <a:custGeom>
              <a:avLst/>
              <a:gdLst/>
              <a:ahLst/>
              <a:cxnLst/>
              <a:rect l="l" t="t" r="r" b="b"/>
              <a:pathLst>
                <a:path w="1692" h="373" extrusionOk="0">
                  <a:moveTo>
                    <a:pt x="1169" y="0"/>
                  </a:moveTo>
                  <a:cubicBezTo>
                    <a:pt x="889" y="0"/>
                    <a:pt x="604" y="81"/>
                    <a:pt x="314" y="81"/>
                  </a:cubicBezTo>
                  <a:cubicBezTo>
                    <a:pt x="269" y="81"/>
                    <a:pt x="224" y="80"/>
                    <a:pt x="179" y="75"/>
                  </a:cubicBezTo>
                  <a:cubicBezTo>
                    <a:pt x="96" y="111"/>
                    <a:pt x="1" y="99"/>
                    <a:pt x="1" y="218"/>
                  </a:cubicBezTo>
                  <a:cubicBezTo>
                    <a:pt x="1" y="230"/>
                    <a:pt x="120" y="242"/>
                    <a:pt x="179" y="254"/>
                  </a:cubicBezTo>
                  <a:cubicBezTo>
                    <a:pt x="227" y="277"/>
                    <a:pt x="263" y="277"/>
                    <a:pt x="310" y="277"/>
                  </a:cubicBezTo>
                  <a:lnTo>
                    <a:pt x="417" y="277"/>
                  </a:lnTo>
                  <a:cubicBezTo>
                    <a:pt x="474" y="312"/>
                    <a:pt x="531" y="327"/>
                    <a:pt x="588" y="327"/>
                  </a:cubicBezTo>
                  <a:cubicBezTo>
                    <a:pt x="650" y="327"/>
                    <a:pt x="712" y="309"/>
                    <a:pt x="775" y="277"/>
                  </a:cubicBezTo>
                  <a:lnTo>
                    <a:pt x="834" y="277"/>
                  </a:lnTo>
                  <a:cubicBezTo>
                    <a:pt x="905" y="289"/>
                    <a:pt x="953" y="337"/>
                    <a:pt x="1013" y="373"/>
                  </a:cubicBezTo>
                  <a:lnTo>
                    <a:pt x="1179" y="373"/>
                  </a:lnTo>
                  <a:cubicBezTo>
                    <a:pt x="1251" y="254"/>
                    <a:pt x="1370" y="254"/>
                    <a:pt x="1489" y="242"/>
                  </a:cubicBezTo>
                  <a:cubicBezTo>
                    <a:pt x="1584" y="230"/>
                    <a:pt x="1691" y="218"/>
                    <a:pt x="1572" y="75"/>
                  </a:cubicBezTo>
                  <a:cubicBezTo>
                    <a:pt x="1439" y="19"/>
                    <a:pt x="1305" y="0"/>
                    <a:pt x="116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52" name="Google Shape;5752;p32"/>
            <p:cNvSpPr/>
            <p:nvPr/>
          </p:nvSpPr>
          <p:spPr>
            <a:xfrm>
              <a:off x="5426550" y="2645325"/>
              <a:ext cx="24450" cy="22425"/>
            </a:xfrm>
            <a:custGeom>
              <a:avLst/>
              <a:gdLst/>
              <a:ahLst/>
              <a:cxnLst/>
              <a:rect l="l" t="t" r="r" b="b"/>
              <a:pathLst>
                <a:path w="978" h="897" extrusionOk="0">
                  <a:moveTo>
                    <a:pt x="878" y="0"/>
                  </a:moveTo>
                  <a:cubicBezTo>
                    <a:pt x="696" y="0"/>
                    <a:pt x="568" y="153"/>
                    <a:pt x="406" y="194"/>
                  </a:cubicBezTo>
                  <a:cubicBezTo>
                    <a:pt x="1" y="277"/>
                    <a:pt x="144" y="491"/>
                    <a:pt x="227" y="718"/>
                  </a:cubicBezTo>
                  <a:cubicBezTo>
                    <a:pt x="156" y="777"/>
                    <a:pt x="168" y="849"/>
                    <a:pt x="263" y="896"/>
                  </a:cubicBezTo>
                  <a:cubicBezTo>
                    <a:pt x="501" y="611"/>
                    <a:pt x="739" y="313"/>
                    <a:pt x="977" y="15"/>
                  </a:cubicBezTo>
                  <a:cubicBezTo>
                    <a:pt x="942" y="5"/>
                    <a:pt x="909" y="0"/>
                    <a:pt x="87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53" name="Google Shape;5753;p32"/>
            <p:cNvSpPr/>
            <p:nvPr/>
          </p:nvSpPr>
          <p:spPr>
            <a:xfrm>
              <a:off x="5663800" y="2691675"/>
              <a:ext cx="49125" cy="9100"/>
            </a:xfrm>
            <a:custGeom>
              <a:avLst/>
              <a:gdLst/>
              <a:ahLst/>
              <a:cxnLst/>
              <a:rect l="l" t="t" r="r" b="b"/>
              <a:pathLst>
                <a:path w="1965" h="364" extrusionOk="0">
                  <a:moveTo>
                    <a:pt x="765" y="0"/>
                  </a:moveTo>
                  <a:cubicBezTo>
                    <a:pt x="536" y="0"/>
                    <a:pt x="305" y="7"/>
                    <a:pt x="72" y="7"/>
                  </a:cubicBezTo>
                  <a:cubicBezTo>
                    <a:pt x="0" y="197"/>
                    <a:pt x="119" y="292"/>
                    <a:pt x="250" y="364"/>
                  </a:cubicBezTo>
                  <a:cubicBezTo>
                    <a:pt x="369" y="364"/>
                    <a:pt x="488" y="352"/>
                    <a:pt x="595" y="316"/>
                  </a:cubicBezTo>
                  <a:cubicBezTo>
                    <a:pt x="698" y="289"/>
                    <a:pt x="803" y="281"/>
                    <a:pt x="909" y="281"/>
                  </a:cubicBezTo>
                  <a:cubicBezTo>
                    <a:pt x="1064" y="281"/>
                    <a:pt x="1221" y="298"/>
                    <a:pt x="1374" y="298"/>
                  </a:cubicBezTo>
                  <a:cubicBezTo>
                    <a:pt x="1580" y="298"/>
                    <a:pt x="1780" y="268"/>
                    <a:pt x="1965" y="126"/>
                  </a:cubicBezTo>
                  <a:cubicBezTo>
                    <a:pt x="1563" y="20"/>
                    <a:pt x="1166" y="0"/>
                    <a:pt x="76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54" name="Google Shape;5754;p32"/>
            <p:cNvSpPr/>
            <p:nvPr/>
          </p:nvSpPr>
          <p:spPr>
            <a:xfrm>
              <a:off x="6159400" y="2686775"/>
              <a:ext cx="28300" cy="13025"/>
            </a:xfrm>
            <a:custGeom>
              <a:avLst/>
              <a:gdLst/>
              <a:ahLst/>
              <a:cxnLst/>
              <a:rect l="l" t="t" r="r" b="b"/>
              <a:pathLst>
                <a:path w="1132" h="521" extrusionOk="0">
                  <a:moveTo>
                    <a:pt x="450" y="0"/>
                  </a:moveTo>
                  <a:cubicBezTo>
                    <a:pt x="407" y="0"/>
                    <a:pt x="360" y="20"/>
                    <a:pt x="310" y="48"/>
                  </a:cubicBezTo>
                  <a:cubicBezTo>
                    <a:pt x="357" y="203"/>
                    <a:pt x="0" y="155"/>
                    <a:pt x="179" y="369"/>
                  </a:cubicBezTo>
                  <a:cubicBezTo>
                    <a:pt x="214" y="405"/>
                    <a:pt x="274" y="453"/>
                    <a:pt x="322" y="500"/>
                  </a:cubicBezTo>
                  <a:cubicBezTo>
                    <a:pt x="349" y="514"/>
                    <a:pt x="377" y="520"/>
                    <a:pt x="403" y="520"/>
                  </a:cubicBezTo>
                  <a:cubicBezTo>
                    <a:pt x="421" y="520"/>
                    <a:pt x="438" y="517"/>
                    <a:pt x="452" y="512"/>
                  </a:cubicBezTo>
                  <a:cubicBezTo>
                    <a:pt x="498" y="410"/>
                    <a:pt x="562" y="380"/>
                    <a:pt x="633" y="380"/>
                  </a:cubicBezTo>
                  <a:cubicBezTo>
                    <a:pt x="736" y="380"/>
                    <a:pt x="856" y="444"/>
                    <a:pt x="960" y="444"/>
                  </a:cubicBezTo>
                  <a:cubicBezTo>
                    <a:pt x="1026" y="444"/>
                    <a:pt x="1086" y="418"/>
                    <a:pt x="1131" y="334"/>
                  </a:cubicBezTo>
                  <a:cubicBezTo>
                    <a:pt x="988" y="143"/>
                    <a:pt x="714" y="274"/>
                    <a:pt x="572" y="96"/>
                  </a:cubicBezTo>
                  <a:cubicBezTo>
                    <a:pt x="540" y="26"/>
                    <a:pt x="498" y="0"/>
                    <a:pt x="45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55" name="Google Shape;5755;p32"/>
            <p:cNvSpPr/>
            <p:nvPr/>
          </p:nvSpPr>
          <p:spPr>
            <a:xfrm>
              <a:off x="6050750" y="2788875"/>
              <a:ext cx="25925" cy="12475"/>
            </a:xfrm>
            <a:custGeom>
              <a:avLst/>
              <a:gdLst/>
              <a:ahLst/>
              <a:cxnLst/>
              <a:rect l="l" t="t" r="r" b="b"/>
              <a:pathLst>
                <a:path w="1037" h="499" extrusionOk="0">
                  <a:moveTo>
                    <a:pt x="72" y="0"/>
                  </a:moveTo>
                  <a:cubicBezTo>
                    <a:pt x="0" y="95"/>
                    <a:pt x="0" y="179"/>
                    <a:pt x="24" y="286"/>
                  </a:cubicBezTo>
                  <a:cubicBezTo>
                    <a:pt x="201" y="433"/>
                    <a:pt x="387" y="499"/>
                    <a:pt x="585" y="499"/>
                  </a:cubicBezTo>
                  <a:cubicBezTo>
                    <a:pt x="707" y="499"/>
                    <a:pt x="833" y="474"/>
                    <a:pt x="965" y="429"/>
                  </a:cubicBezTo>
                  <a:cubicBezTo>
                    <a:pt x="1024" y="345"/>
                    <a:pt x="1036" y="250"/>
                    <a:pt x="988" y="155"/>
                  </a:cubicBezTo>
                  <a:cubicBezTo>
                    <a:pt x="905" y="36"/>
                    <a:pt x="738" y="95"/>
                    <a:pt x="63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56" name="Google Shape;5756;p32"/>
            <p:cNvSpPr/>
            <p:nvPr/>
          </p:nvSpPr>
          <p:spPr>
            <a:xfrm>
              <a:off x="6230525" y="2719600"/>
              <a:ext cx="30100" cy="7975"/>
            </a:xfrm>
            <a:custGeom>
              <a:avLst/>
              <a:gdLst/>
              <a:ahLst/>
              <a:cxnLst/>
              <a:rect l="l" t="t" r="r" b="b"/>
              <a:pathLst>
                <a:path w="1204" h="319" extrusionOk="0">
                  <a:moveTo>
                    <a:pt x="273" y="0"/>
                  </a:moveTo>
                  <a:cubicBezTo>
                    <a:pt x="203" y="0"/>
                    <a:pt x="132" y="6"/>
                    <a:pt x="60" y="21"/>
                  </a:cubicBezTo>
                  <a:cubicBezTo>
                    <a:pt x="1" y="68"/>
                    <a:pt x="1" y="128"/>
                    <a:pt x="60" y="164"/>
                  </a:cubicBezTo>
                  <a:cubicBezTo>
                    <a:pt x="155" y="211"/>
                    <a:pt x="286" y="199"/>
                    <a:pt x="346" y="318"/>
                  </a:cubicBezTo>
                  <a:lnTo>
                    <a:pt x="1203" y="318"/>
                  </a:lnTo>
                  <a:cubicBezTo>
                    <a:pt x="1156" y="223"/>
                    <a:pt x="1108" y="152"/>
                    <a:pt x="1060" y="45"/>
                  </a:cubicBezTo>
                  <a:cubicBezTo>
                    <a:pt x="1013" y="52"/>
                    <a:pt x="965" y="55"/>
                    <a:pt x="916" y="55"/>
                  </a:cubicBezTo>
                  <a:cubicBezTo>
                    <a:pt x="707" y="55"/>
                    <a:pt x="493" y="0"/>
                    <a:pt x="27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57" name="Google Shape;5757;p32"/>
            <p:cNvSpPr/>
            <p:nvPr/>
          </p:nvSpPr>
          <p:spPr>
            <a:xfrm>
              <a:off x="5414050" y="2672450"/>
              <a:ext cx="14025" cy="19800"/>
            </a:xfrm>
            <a:custGeom>
              <a:avLst/>
              <a:gdLst/>
              <a:ahLst/>
              <a:cxnLst/>
              <a:rect l="l" t="t" r="r" b="b"/>
              <a:pathLst>
                <a:path w="561" h="792" extrusionOk="0">
                  <a:moveTo>
                    <a:pt x="288" y="1"/>
                  </a:moveTo>
                  <a:cubicBezTo>
                    <a:pt x="33" y="1"/>
                    <a:pt x="52" y="274"/>
                    <a:pt x="1" y="478"/>
                  </a:cubicBezTo>
                  <a:cubicBezTo>
                    <a:pt x="132" y="549"/>
                    <a:pt x="144" y="669"/>
                    <a:pt x="167" y="788"/>
                  </a:cubicBezTo>
                  <a:cubicBezTo>
                    <a:pt x="176" y="790"/>
                    <a:pt x="185" y="792"/>
                    <a:pt x="194" y="792"/>
                  </a:cubicBezTo>
                  <a:cubicBezTo>
                    <a:pt x="225" y="792"/>
                    <a:pt x="259" y="776"/>
                    <a:pt x="287" y="740"/>
                  </a:cubicBezTo>
                  <a:cubicBezTo>
                    <a:pt x="298" y="645"/>
                    <a:pt x="322" y="538"/>
                    <a:pt x="429" y="466"/>
                  </a:cubicBezTo>
                  <a:cubicBezTo>
                    <a:pt x="477" y="323"/>
                    <a:pt x="537" y="192"/>
                    <a:pt x="560" y="49"/>
                  </a:cubicBezTo>
                  <a:cubicBezTo>
                    <a:pt x="525" y="49"/>
                    <a:pt x="489" y="26"/>
                    <a:pt x="441" y="26"/>
                  </a:cubicBezTo>
                  <a:cubicBezTo>
                    <a:pt x="381" y="8"/>
                    <a:pt x="331" y="1"/>
                    <a:pt x="28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58" name="Google Shape;5758;p32"/>
            <p:cNvSpPr/>
            <p:nvPr/>
          </p:nvSpPr>
          <p:spPr>
            <a:xfrm>
              <a:off x="6045375" y="2757525"/>
              <a:ext cx="17900" cy="9625"/>
            </a:xfrm>
            <a:custGeom>
              <a:avLst/>
              <a:gdLst/>
              <a:ahLst/>
              <a:cxnLst/>
              <a:rect l="l" t="t" r="r" b="b"/>
              <a:pathLst>
                <a:path w="716" h="385" extrusionOk="0">
                  <a:moveTo>
                    <a:pt x="261" y="1"/>
                  </a:moveTo>
                  <a:cubicBezTo>
                    <a:pt x="174" y="1"/>
                    <a:pt x="88" y="26"/>
                    <a:pt x="1" y="99"/>
                  </a:cubicBezTo>
                  <a:cubicBezTo>
                    <a:pt x="114" y="290"/>
                    <a:pt x="206" y="385"/>
                    <a:pt x="313" y="385"/>
                  </a:cubicBezTo>
                  <a:cubicBezTo>
                    <a:pt x="421" y="385"/>
                    <a:pt x="543" y="290"/>
                    <a:pt x="715" y="99"/>
                  </a:cubicBezTo>
                  <a:cubicBezTo>
                    <a:pt x="564" y="76"/>
                    <a:pt x="412" y="1"/>
                    <a:pt x="26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59" name="Google Shape;5759;p32"/>
            <p:cNvSpPr/>
            <p:nvPr/>
          </p:nvSpPr>
          <p:spPr>
            <a:xfrm>
              <a:off x="5676300" y="2694675"/>
              <a:ext cx="39300" cy="6200"/>
            </a:xfrm>
            <a:custGeom>
              <a:avLst/>
              <a:gdLst/>
              <a:ahLst/>
              <a:cxnLst/>
              <a:rect l="l" t="t" r="r" b="b"/>
              <a:pathLst>
                <a:path w="1572" h="248" extrusionOk="0">
                  <a:moveTo>
                    <a:pt x="1496" y="1"/>
                  </a:moveTo>
                  <a:cubicBezTo>
                    <a:pt x="1486" y="1"/>
                    <a:pt x="1475" y="2"/>
                    <a:pt x="1465" y="6"/>
                  </a:cubicBezTo>
                  <a:cubicBezTo>
                    <a:pt x="1350" y="39"/>
                    <a:pt x="1235" y="50"/>
                    <a:pt x="1119" y="50"/>
                  </a:cubicBezTo>
                  <a:cubicBezTo>
                    <a:pt x="917" y="50"/>
                    <a:pt x="715" y="18"/>
                    <a:pt x="515" y="18"/>
                  </a:cubicBezTo>
                  <a:cubicBezTo>
                    <a:pt x="340" y="18"/>
                    <a:pt x="167" y="43"/>
                    <a:pt x="0" y="137"/>
                  </a:cubicBezTo>
                  <a:cubicBezTo>
                    <a:pt x="84" y="226"/>
                    <a:pt x="177" y="247"/>
                    <a:pt x="273" y="247"/>
                  </a:cubicBezTo>
                  <a:cubicBezTo>
                    <a:pt x="362" y="247"/>
                    <a:pt x="453" y="229"/>
                    <a:pt x="538" y="229"/>
                  </a:cubicBezTo>
                  <a:cubicBezTo>
                    <a:pt x="558" y="229"/>
                    <a:pt x="577" y="230"/>
                    <a:pt x="596" y="232"/>
                  </a:cubicBezTo>
                  <a:cubicBezTo>
                    <a:pt x="646" y="226"/>
                    <a:pt x="698" y="224"/>
                    <a:pt x="750" y="224"/>
                  </a:cubicBezTo>
                  <a:cubicBezTo>
                    <a:pt x="892" y="224"/>
                    <a:pt x="1036" y="240"/>
                    <a:pt x="1179" y="240"/>
                  </a:cubicBezTo>
                  <a:cubicBezTo>
                    <a:pt x="1313" y="240"/>
                    <a:pt x="1445" y="226"/>
                    <a:pt x="1572" y="172"/>
                  </a:cubicBezTo>
                  <a:lnTo>
                    <a:pt x="1572" y="18"/>
                  </a:lnTo>
                  <a:cubicBezTo>
                    <a:pt x="1547" y="9"/>
                    <a:pt x="1521" y="1"/>
                    <a:pt x="149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60" name="Google Shape;5760;p32"/>
            <p:cNvSpPr/>
            <p:nvPr/>
          </p:nvSpPr>
          <p:spPr>
            <a:xfrm>
              <a:off x="6019800" y="2756500"/>
              <a:ext cx="22050" cy="7100"/>
            </a:xfrm>
            <a:custGeom>
              <a:avLst/>
              <a:gdLst/>
              <a:ahLst/>
              <a:cxnLst/>
              <a:rect l="l" t="t" r="r" b="b"/>
              <a:pathLst>
                <a:path w="882" h="284" extrusionOk="0">
                  <a:moveTo>
                    <a:pt x="448" y="0"/>
                  </a:moveTo>
                  <a:cubicBezTo>
                    <a:pt x="296" y="0"/>
                    <a:pt x="147" y="59"/>
                    <a:pt x="0" y="200"/>
                  </a:cubicBezTo>
                  <a:cubicBezTo>
                    <a:pt x="50" y="260"/>
                    <a:pt x="105" y="279"/>
                    <a:pt x="162" y="279"/>
                  </a:cubicBezTo>
                  <a:cubicBezTo>
                    <a:pt x="258" y="279"/>
                    <a:pt x="360" y="225"/>
                    <a:pt x="455" y="225"/>
                  </a:cubicBezTo>
                  <a:cubicBezTo>
                    <a:pt x="504" y="225"/>
                    <a:pt x="552" y="239"/>
                    <a:pt x="595" y="283"/>
                  </a:cubicBezTo>
                  <a:cubicBezTo>
                    <a:pt x="714" y="283"/>
                    <a:pt x="833" y="259"/>
                    <a:pt x="881" y="140"/>
                  </a:cubicBezTo>
                  <a:cubicBezTo>
                    <a:pt x="736" y="53"/>
                    <a:pt x="591" y="0"/>
                    <a:pt x="44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61" name="Google Shape;5761;p32"/>
            <p:cNvSpPr/>
            <p:nvPr/>
          </p:nvSpPr>
          <p:spPr>
            <a:xfrm>
              <a:off x="6038250" y="2713175"/>
              <a:ext cx="25325" cy="9550"/>
            </a:xfrm>
            <a:custGeom>
              <a:avLst/>
              <a:gdLst/>
              <a:ahLst/>
              <a:cxnLst/>
              <a:rect l="l" t="t" r="r" b="b"/>
              <a:pathLst>
                <a:path w="1013" h="382" extrusionOk="0">
                  <a:moveTo>
                    <a:pt x="433" y="0"/>
                  </a:moveTo>
                  <a:cubicBezTo>
                    <a:pt x="288" y="0"/>
                    <a:pt x="143" y="9"/>
                    <a:pt x="0" y="40"/>
                  </a:cubicBezTo>
                  <a:lnTo>
                    <a:pt x="0" y="159"/>
                  </a:lnTo>
                  <a:cubicBezTo>
                    <a:pt x="155" y="302"/>
                    <a:pt x="357" y="325"/>
                    <a:pt x="536" y="373"/>
                  </a:cubicBezTo>
                  <a:cubicBezTo>
                    <a:pt x="562" y="379"/>
                    <a:pt x="587" y="381"/>
                    <a:pt x="611" y="381"/>
                  </a:cubicBezTo>
                  <a:cubicBezTo>
                    <a:pt x="689" y="381"/>
                    <a:pt x="761" y="358"/>
                    <a:pt x="834" y="349"/>
                  </a:cubicBezTo>
                  <a:cubicBezTo>
                    <a:pt x="941" y="302"/>
                    <a:pt x="1000" y="230"/>
                    <a:pt x="1012" y="123"/>
                  </a:cubicBezTo>
                  <a:cubicBezTo>
                    <a:pt x="1012" y="99"/>
                    <a:pt x="1000" y="52"/>
                    <a:pt x="1000" y="16"/>
                  </a:cubicBezTo>
                  <a:cubicBezTo>
                    <a:pt x="817" y="16"/>
                    <a:pt x="625" y="0"/>
                    <a:pt x="43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62" name="Google Shape;5762;p32"/>
            <p:cNvSpPr/>
            <p:nvPr/>
          </p:nvSpPr>
          <p:spPr>
            <a:xfrm>
              <a:off x="6069200" y="2717425"/>
              <a:ext cx="26800" cy="5150"/>
            </a:xfrm>
            <a:custGeom>
              <a:avLst/>
              <a:gdLst/>
              <a:ahLst/>
              <a:cxnLst/>
              <a:rect l="l" t="t" r="r" b="b"/>
              <a:pathLst>
                <a:path w="1072" h="206" extrusionOk="0">
                  <a:moveTo>
                    <a:pt x="60" y="1"/>
                  </a:moveTo>
                  <a:cubicBezTo>
                    <a:pt x="0" y="48"/>
                    <a:pt x="0" y="84"/>
                    <a:pt x="72" y="132"/>
                  </a:cubicBezTo>
                  <a:cubicBezTo>
                    <a:pt x="196" y="185"/>
                    <a:pt x="322" y="205"/>
                    <a:pt x="447" y="205"/>
                  </a:cubicBezTo>
                  <a:cubicBezTo>
                    <a:pt x="599" y="205"/>
                    <a:pt x="750" y="176"/>
                    <a:pt x="893" y="143"/>
                  </a:cubicBezTo>
                  <a:cubicBezTo>
                    <a:pt x="941" y="132"/>
                    <a:pt x="1001" y="108"/>
                    <a:pt x="1060" y="96"/>
                  </a:cubicBezTo>
                  <a:cubicBezTo>
                    <a:pt x="1060" y="60"/>
                    <a:pt x="1060" y="36"/>
                    <a:pt x="107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63" name="Google Shape;5763;p32"/>
            <p:cNvSpPr/>
            <p:nvPr/>
          </p:nvSpPr>
          <p:spPr>
            <a:xfrm>
              <a:off x="5775400" y="2668625"/>
              <a:ext cx="29800" cy="5425"/>
            </a:xfrm>
            <a:custGeom>
              <a:avLst/>
              <a:gdLst/>
              <a:ahLst/>
              <a:cxnLst/>
              <a:rect l="l" t="t" r="r" b="b"/>
              <a:pathLst>
                <a:path w="1192" h="217" extrusionOk="0">
                  <a:moveTo>
                    <a:pt x="177" y="1"/>
                  </a:moveTo>
                  <a:cubicBezTo>
                    <a:pt x="115" y="1"/>
                    <a:pt x="54" y="23"/>
                    <a:pt x="1" y="83"/>
                  </a:cubicBezTo>
                  <a:cubicBezTo>
                    <a:pt x="259" y="188"/>
                    <a:pt x="528" y="217"/>
                    <a:pt x="800" y="217"/>
                  </a:cubicBezTo>
                  <a:cubicBezTo>
                    <a:pt x="930" y="217"/>
                    <a:pt x="1061" y="210"/>
                    <a:pt x="1192" y="202"/>
                  </a:cubicBezTo>
                  <a:cubicBezTo>
                    <a:pt x="1055" y="78"/>
                    <a:pt x="902" y="61"/>
                    <a:pt x="747" y="61"/>
                  </a:cubicBezTo>
                  <a:cubicBezTo>
                    <a:pt x="687" y="61"/>
                    <a:pt x="626" y="64"/>
                    <a:pt x="565" y="64"/>
                  </a:cubicBezTo>
                  <a:cubicBezTo>
                    <a:pt x="483" y="64"/>
                    <a:pt x="401" y="59"/>
                    <a:pt x="322" y="36"/>
                  </a:cubicBezTo>
                  <a:cubicBezTo>
                    <a:pt x="275" y="15"/>
                    <a:pt x="226" y="1"/>
                    <a:pt x="17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64" name="Google Shape;5764;p32"/>
            <p:cNvSpPr/>
            <p:nvPr/>
          </p:nvSpPr>
          <p:spPr>
            <a:xfrm>
              <a:off x="5805475" y="2699275"/>
              <a:ext cx="29500" cy="3575"/>
            </a:xfrm>
            <a:custGeom>
              <a:avLst/>
              <a:gdLst/>
              <a:ahLst/>
              <a:cxnLst/>
              <a:rect l="l" t="t" r="r" b="b"/>
              <a:pathLst>
                <a:path w="1180" h="143" extrusionOk="0">
                  <a:moveTo>
                    <a:pt x="178" y="0"/>
                  </a:moveTo>
                  <a:cubicBezTo>
                    <a:pt x="118" y="0"/>
                    <a:pt x="59" y="0"/>
                    <a:pt x="1" y="0"/>
                  </a:cubicBezTo>
                  <a:cubicBezTo>
                    <a:pt x="160" y="113"/>
                    <a:pt x="328" y="142"/>
                    <a:pt x="499" y="142"/>
                  </a:cubicBezTo>
                  <a:cubicBezTo>
                    <a:pt x="677" y="142"/>
                    <a:pt x="858" y="111"/>
                    <a:pt x="1035" y="111"/>
                  </a:cubicBezTo>
                  <a:cubicBezTo>
                    <a:pt x="1084" y="111"/>
                    <a:pt x="1132" y="114"/>
                    <a:pt x="1179" y="119"/>
                  </a:cubicBezTo>
                  <a:cubicBezTo>
                    <a:pt x="847" y="9"/>
                    <a:pt x="506" y="0"/>
                    <a:pt x="17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65" name="Google Shape;5765;p32"/>
            <p:cNvSpPr/>
            <p:nvPr/>
          </p:nvSpPr>
          <p:spPr>
            <a:xfrm>
              <a:off x="5647725" y="2690925"/>
              <a:ext cx="21150" cy="10075"/>
            </a:xfrm>
            <a:custGeom>
              <a:avLst/>
              <a:gdLst/>
              <a:ahLst/>
              <a:cxnLst/>
              <a:rect l="l" t="t" r="r" b="b"/>
              <a:pathLst>
                <a:path w="846" h="403" extrusionOk="0">
                  <a:moveTo>
                    <a:pt x="348" y="1"/>
                  </a:moveTo>
                  <a:cubicBezTo>
                    <a:pt x="229" y="1"/>
                    <a:pt x="113" y="13"/>
                    <a:pt x="0" y="37"/>
                  </a:cubicBezTo>
                  <a:cubicBezTo>
                    <a:pt x="72" y="227"/>
                    <a:pt x="322" y="144"/>
                    <a:pt x="429" y="287"/>
                  </a:cubicBezTo>
                  <a:cubicBezTo>
                    <a:pt x="506" y="364"/>
                    <a:pt x="578" y="403"/>
                    <a:pt x="646" y="403"/>
                  </a:cubicBezTo>
                  <a:cubicBezTo>
                    <a:pt x="715" y="403"/>
                    <a:pt x="780" y="364"/>
                    <a:pt x="846" y="287"/>
                  </a:cubicBezTo>
                  <a:cubicBezTo>
                    <a:pt x="798" y="203"/>
                    <a:pt x="762" y="120"/>
                    <a:pt x="715" y="37"/>
                  </a:cubicBezTo>
                  <a:cubicBezTo>
                    <a:pt x="590" y="13"/>
                    <a:pt x="468" y="1"/>
                    <a:pt x="34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66" name="Google Shape;5766;p32"/>
            <p:cNvSpPr/>
            <p:nvPr/>
          </p:nvSpPr>
          <p:spPr>
            <a:xfrm>
              <a:off x="5995675" y="2709875"/>
              <a:ext cx="30400" cy="3550"/>
            </a:xfrm>
            <a:custGeom>
              <a:avLst/>
              <a:gdLst/>
              <a:ahLst/>
              <a:cxnLst/>
              <a:rect l="l" t="t" r="r" b="b"/>
              <a:pathLst>
                <a:path w="1216" h="142" extrusionOk="0">
                  <a:moveTo>
                    <a:pt x="277" y="0"/>
                  </a:moveTo>
                  <a:cubicBezTo>
                    <a:pt x="184" y="0"/>
                    <a:pt x="92" y="2"/>
                    <a:pt x="1" y="5"/>
                  </a:cubicBezTo>
                  <a:cubicBezTo>
                    <a:pt x="168" y="115"/>
                    <a:pt x="344" y="142"/>
                    <a:pt x="523" y="142"/>
                  </a:cubicBezTo>
                  <a:cubicBezTo>
                    <a:pt x="700" y="142"/>
                    <a:pt x="880" y="115"/>
                    <a:pt x="1057" y="115"/>
                  </a:cubicBezTo>
                  <a:cubicBezTo>
                    <a:pt x="1110" y="115"/>
                    <a:pt x="1163" y="118"/>
                    <a:pt x="1215" y="124"/>
                  </a:cubicBezTo>
                  <a:cubicBezTo>
                    <a:pt x="904" y="23"/>
                    <a:pt x="586" y="0"/>
                    <a:pt x="27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67" name="Google Shape;5767;p32"/>
            <p:cNvSpPr/>
            <p:nvPr/>
          </p:nvSpPr>
          <p:spPr>
            <a:xfrm>
              <a:off x="6038250" y="2788675"/>
              <a:ext cx="14600" cy="11775"/>
            </a:xfrm>
            <a:custGeom>
              <a:avLst/>
              <a:gdLst/>
              <a:ahLst/>
              <a:cxnLst/>
              <a:rect l="l" t="t" r="r" b="b"/>
              <a:pathLst>
                <a:path w="584" h="471" extrusionOk="0">
                  <a:moveTo>
                    <a:pt x="505" y="0"/>
                  </a:moveTo>
                  <a:cubicBezTo>
                    <a:pt x="353" y="0"/>
                    <a:pt x="212" y="117"/>
                    <a:pt x="50" y="117"/>
                  </a:cubicBezTo>
                  <a:cubicBezTo>
                    <a:pt x="37" y="117"/>
                    <a:pt x="25" y="117"/>
                    <a:pt x="12" y="115"/>
                  </a:cubicBezTo>
                  <a:cubicBezTo>
                    <a:pt x="12" y="175"/>
                    <a:pt x="0" y="234"/>
                    <a:pt x="0" y="294"/>
                  </a:cubicBezTo>
                  <a:cubicBezTo>
                    <a:pt x="120" y="372"/>
                    <a:pt x="236" y="470"/>
                    <a:pt x="351" y="470"/>
                  </a:cubicBezTo>
                  <a:cubicBezTo>
                    <a:pt x="429" y="470"/>
                    <a:pt x="506" y="424"/>
                    <a:pt x="584" y="294"/>
                  </a:cubicBezTo>
                  <a:cubicBezTo>
                    <a:pt x="584" y="199"/>
                    <a:pt x="572" y="103"/>
                    <a:pt x="572" y="8"/>
                  </a:cubicBezTo>
                  <a:cubicBezTo>
                    <a:pt x="549" y="2"/>
                    <a:pt x="527" y="0"/>
                    <a:pt x="50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68" name="Google Shape;5768;p32"/>
            <p:cNvSpPr/>
            <p:nvPr/>
          </p:nvSpPr>
          <p:spPr>
            <a:xfrm>
              <a:off x="5770050" y="2663225"/>
              <a:ext cx="13725" cy="7975"/>
            </a:xfrm>
            <a:custGeom>
              <a:avLst/>
              <a:gdLst/>
              <a:ahLst/>
              <a:cxnLst/>
              <a:rect l="l" t="t" r="r" b="b"/>
              <a:pathLst>
                <a:path w="549" h="319" extrusionOk="0">
                  <a:moveTo>
                    <a:pt x="208" y="1"/>
                  </a:moveTo>
                  <a:cubicBezTo>
                    <a:pt x="171" y="1"/>
                    <a:pt x="134" y="11"/>
                    <a:pt x="96" y="37"/>
                  </a:cubicBezTo>
                  <a:cubicBezTo>
                    <a:pt x="1" y="97"/>
                    <a:pt x="96" y="204"/>
                    <a:pt x="108" y="287"/>
                  </a:cubicBezTo>
                  <a:cubicBezTo>
                    <a:pt x="123" y="310"/>
                    <a:pt x="143" y="318"/>
                    <a:pt x="167" y="318"/>
                  </a:cubicBezTo>
                  <a:cubicBezTo>
                    <a:pt x="182" y="318"/>
                    <a:pt x="198" y="316"/>
                    <a:pt x="215" y="311"/>
                  </a:cubicBezTo>
                  <a:cubicBezTo>
                    <a:pt x="334" y="276"/>
                    <a:pt x="429" y="264"/>
                    <a:pt x="536" y="252"/>
                  </a:cubicBezTo>
                  <a:cubicBezTo>
                    <a:pt x="548" y="216"/>
                    <a:pt x="548" y="180"/>
                    <a:pt x="536" y="145"/>
                  </a:cubicBezTo>
                  <a:cubicBezTo>
                    <a:pt x="429" y="100"/>
                    <a:pt x="321" y="1"/>
                    <a:pt x="20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69" name="Google Shape;5769;p32"/>
            <p:cNvSpPr/>
            <p:nvPr/>
          </p:nvSpPr>
          <p:spPr>
            <a:xfrm>
              <a:off x="5839400" y="2677200"/>
              <a:ext cx="22950" cy="4400"/>
            </a:xfrm>
            <a:custGeom>
              <a:avLst/>
              <a:gdLst/>
              <a:ahLst/>
              <a:cxnLst/>
              <a:rect l="l" t="t" r="r" b="b"/>
              <a:pathLst>
                <a:path w="918" h="176" extrusionOk="0">
                  <a:moveTo>
                    <a:pt x="506" y="0"/>
                  </a:moveTo>
                  <a:cubicBezTo>
                    <a:pt x="350" y="0"/>
                    <a:pt x="188" y="39"/>
                    <a:pt x="34" y="39"/>
                  </a:cubicBezTo>
                  <a:cubicBezTo>
                    <a:pt x="23" y="39"/>
                    <a:pt x="12" y="38"/>
                    <a:pt x="1" y="38"/>
                  </a:cubicBezTo>
                  <a:lnTo>
                    <a:pt x="1" y="38"/>
                  </a:lnTo>
                  <a:cubicBezTo>
                    <a:pt x="219" y="151"/>
                    <a:pt x="443" y="175"/>
                    <a:pt x="670" y="175"/>
                  </a:cubicBezTo>
                  <a:cubicBezTo>
                    <a:pt x="752" y="175"/>
                    <a:pt x="835" y="172"/>
                    <a:pt x="918" y="169"/>
                  </a:cubicBezTo>
                  <a:cubicBezTo>
                    <a:pt x="795" y="35"/>
                    <a:pt x="653" y="0"/>
                    <a:pt x="50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70" name="Google Shape;5770;p32"/>
            <p:cNvSpPr/>
            <p:nvPr/>
          </p:nvSpPr>
          <p:spPr>
            <a:xfrm>
              <a:off x="5811425" y="2673400"/>
              <a:ext cx="22650" cy="3875"/>
            </a:xfrm>
            <a:custGeom>
              <a:avLst/>
              <a:gdLst/>
              <a:ahLst/>
              <a:cxnLst/>
              <a:rect l="l" t="t" r="r" b="b"/>
              <a:pathLst>
                <a:path w="906" h="155" extrusionOk="0">
                  <a:moveTo>
                    <a:pt x="473" y="1"/>
                  </a:moveTo>
                  <a:cubicBezTo>
                    <a:pt x="317" y="1"/>
                    <a:pt x="159" y="35"/>
                    <a:pt x="1" y="35"/>
                  </a:cubicBezTo>
                  <a:cubicBezTo>
                    <a:pt x="163" y="137"/>
                    <a:pt x="334" y="154"/>
                    <a:pt x="507" y="154"/>
                  </a:cubicBezTo>
                  <a:cubicBezTo>
                    <a:pt x="593" y="154"/>
                    <a:pt x="680" y="150"/>
                    <a:pt x="767" y="150"/>
                  </a:cubicBezTo>
                  <a:cubicBezTo>
                    <a:pt x="813" y="150"/>
                    <a:pt x="859" y="151"/>
                    <a:pt x="906" y="154"/>
                  </a:cubicBezTo>
                  <a:cubicBezTo>
                    <a:pt x="766" y="32"/>
                    <a:pt x="621" y="1"/>
                    <a:pt x="47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71" name="Google Shape;5771;p32"/>
            <p:cNvSpPr/>
            <p:nvPr/>
          </p:nvSpPr>
          <p:spPr>
            <a:xfrm>
              <a:off x="6058175" y="2715950"/>
              <a:ext cx="12525" cy="7450"/>
            </a:xfrm>
            <a:custGeom>
              <a:avLst/>
              <a:gdLst/>
              <a:ahLst/>
              <a:cxnLst/>
              <a:rect l="l" t="t" r="r" b="b"/>
              <a:pathLst>
                <a:path w="501" h="298" extrusionOk="0">
                  <a:moveTo>
                    <a:pt x="215" y="0"/>
                  </a:moveTo>
                  <a:cubicBezTo>
                    <a:pt x="156" y="72"/>
                    <a:pt x="120" y="131"/>
                    <a:pt x="60" y="191"/>
                  </a:cubicBezTo>
                  <a:cubicBezTo>
                    <a:pt x="1" y="250"/>
                    <a:pt x="1" y="286"/>
                    <a:pt x="84" y="298"/>
                  </a:cubicBezTo>
                  <a:cubicBezTo>
                    <a:pt x="239" y="274"/>
                    <a:pt x="370" y="226"/>
                    <a:pt x="501" y="191"/>
                  </a:cubicBezTo>
                  <a:cubicBezTo>
                    <a:pt x="501" y="155"/>
                    <a:pt x="489" y="107"/>
                    <a:pt x="489" y="60"/>
                  </a:cubicBezTo>
                  <a:cubicBezTo>
                    <a:pt x="394" y="48"/>
                    <a:pt x="310" y="36"/>
                    <a:pt x="21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72" name="Google Shape;5772;p32"/>
            <p:cNvSpPr/>
            <p:nvPr/>
          </p:nvSpPr>
          <p:spPr>
            <a:xfrm>
              <a:off x="6222575" y="2719050"/>
              <a:ext cx="9775" cy="5900"/>
            </a:xfrm>
            <a:custGeom>
              <a:avLst/>
              <a:gdLst/>
              <a:ahLst/>
              <a:cxnLst/>
              <a:rect l="l" t="t" r="r" b="b"/>
              <a:pathLst>
                <a:path w="391" h="236" extrusionOk="0">
                  <a:moveTo>
                    <a:pt x="155" y="1"/>
                  </a:moveTo>
                  <a:cubicBezTo>
                    <a:pt x="70" y="1"/>
                    <a:pt x="0" y="26"/>
                    <a:pt x="9" y="150"/>
                  </a:cubicBezTo>
                  <a:cubicBezTo>
                    <a:pt x="23" y="219"/>
                    <a:pt x="72" y="236"/>
                    <a:pt x="127" y="236"/>
                  </a:cubicBezTo>
                  <a:cubicBezTo>
                    <a:pt x="168" y="236"/>
                    <a:pt x="212" y="226"/>
                    <a:pt x="247" y="221"/>
                  </a:cubicBezTo>
                  <a:cubicBezTo>
                    <a:pt x="295" y="221"/>
                    <a:pt x="342" y="209"/>
                    <a:pt x="390" y="209"/>
                  </a:cubicBezTo>
                  <a:lnTo>
                    <a:pt x="390" y="55"/>
                  </a:lnTo>
                  <a:lnTo>
                    <a:pt x="247" y="7"/>
                  </a:lnTo>
                  <a:cubicBezTo>
                    <a:pt x="216" y="4"/>
                    <a:pt x="185" y="1"/>
                    <a:pt x="15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73" name="Google Shape;5773;p32"/>
            <p:cNvSpPr/>
            <p:nvPr/>
          </p:nvSpPr>
          <p:spPr>
            <a:xfrm>
              <a:off x="6242125" y="2705675"/>
              <a:ext cx="11650" cy="3850"/>
            </a:xfrm>
            <a:custGeom>
              <a:avLst/>
              <a:gdLst/>
              <a:ahLst/>
              <a:cxnLst/>
              <a:rect l="l" t="t" r="r" b="b"/>
              <a:pathLst>
                <a:path w="466" h="154" extrusionOk="0">
                  <a:moveTo>
                    <a:pt x="309" y="1"/>
                  </a:moveTo>
                  <a:cubicBezTo>
                    <a:pt x="208" y="1"/>
                    <a:pt x="102" y="19"/>
                    <a:pt x="1" y="42"/>
                  </a:cubicBezTo>
                  <a:cubicBezTo>
                    <a:pt x="53" y="134"/>
                    <a:pt x="124" y="154"/>
                    <a:pt x="201" y="154"/>
                  </a:cubicBezTo>
                  <a:cubicBezTo>
                    <a:pt x="260" y="154"/>
                    <a:pt x="322" y="142"/>
                    <a:pt x="383" y="142"/>
                  </a:cubicBezTo>
                  <a:cubicBezTo>
                    <a:pt x="407" y="142"/>
                    <a:pt x="430" y="144"/>
                    <a:pt x="453" y="149"/>
                  </a:cubicBezTo>
                  <a:cubicBezTo>
                    <a:pt x="465" y="113"/>
                    <a:pt x="465" y="66"/>
                    <a:pt x="465" y="18"/>
                  </a:cubicBezTo>
                  <a:cubicBezTo>
                    <a:pt x="416" y="6"/>
                    <a:pt x="363" y="1"/>
                    <a:pt x="30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74" name="Google Shape;5774;p32"/>
            <p:cNvSpPr/>
            <p:nvPr/>
          </p:nvSpPr>
          <p:spPr>
            <a:xfrm>
              <a:off x="5428050" y="2663250"/>
              <a:ext cx="5075" cy="10450"/>
            </a:xfrm>
            <a:custGeom>
              <a:avLst/>
              <a:gdLst/>
              <a:ahLst/>
              <a:cxnLst/>
              <a:rect l="l" t="t" r="r" b="b"/>
              <a:pathLst>
                <a:path w="203" h="418" extrusionOk="0">
                  <a:moveTo>
                    <a:pt x="167" y="1"/>
                  </a:moveTo>
                  <a:cubicBezTo>
                    <a:pt x="0" y="96"/>
                    <a:pt x="0" y="251"/>
                    <a:pt x="24" y="417"/>
                  </a:cubicBezTo>
                  <a:cubicBezTo>
                    <a:pt x="119" y="370"/>
                    <a:pt x="179" y="275"/>
                    <a:pt x="203" y="179"/>
                  </a:cubicBezTo>
                  <a:cubicBezTo>
                    <a:pt x="179" y="120"/>
                    <a:pt x="179" y="60"/>
                    <a:pt x="16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75" name="Google Shape;5775;p32"/>
            <p:cNvSpPr/>
            <p:nvPr/>
          </p:nvSpPr>
          <p:spPr>
            <a:xfrm>
              <a:off x="6177550" y="2745700"/>
              <a:ext cx="8950" cy="2625"/>
            </a:xfrm>
            <a:custGeom>
              <a:avLst/>
              <a:gdLst/>
              <a:ahLst/>
              <a:cxnLst/>
              <a:rect l="l" t="t" r="r" b="b"/>
              <a:pathLst>
                <a:path w="358" h="105" extrusionOk="0">
                  <a:moveTo>
                    <a:pt x="0" y="1"/>
                  </a:moveTo>
                  <a:cubicBezTo>
                    <a:pt x="54" y="75"/>
                    <a:pt x="107" y="105"/>
                    <a:pt x="160" y="105"/>
                  </a:cubicBezTo>
                  <a:cubicBezTo>
                    <a:pt x="226" y="105"/>
                    <a:pt x="292" y="60"/>
                    <a:pt x="35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76" name="Google Shape;5776;p32"/>
            <p:cNvSpPr/>
            <p:nvPr/>
          </p:nvSpPr>
          <p:spPr>
            <a:xfrm>
              <a:off x="6113550" y="2760000"/>
              <a:ext cx="7475" cy="3300"/>
            </a:xfrm>
            <a:custGeom>
              <a:avLst/>
              <a:gdLst/>
              <a:ahLst/>
              <a:cxnLst/>
              <a:rect l="l" t="t" r="r" b="b"/>
              <a:pathLst>
                <a:path w="299" h="132" extrusionOk="0">
                  <a:moveTo>
                    <a:pt x="143" y="0"/>
                  </a:moveTo>
                  <a:cubicBezTo>
                    <a:pt x="108" y="36"/>
                    <a:pt x="48" y="84"/>
                    <a:pt x="0" y="131"/>
                  </a:cubicBezTo>
                  <a:lnTo>
                    <a:pt x="298" y="131"/>
                  </a:lnTo>
                  <a:cubicBezTo>
                    <a:pt x="251" y="84"/>
                    <a:pt x="191" y="36"/>
                    <a:pt x="14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77" name="Google Shape;5777;p32"/>
            <p:cNvSpPr/>
            <p:nvPr/>
          </p:nvSpPr>
          <p:spPr>
            <a:xfrm>
              <a:off x="5597425" y="2691825"/>
              <a:ext cx="7150" cy="3300"/>
            </a:xfrm>
            <a:custGeom>
              <a:avLst/>
              <a:gdLst/>
              <a:ahLst/>
              <a:cxnLst/>
              <a:rect l="l" t="t" r="r" b="b"/>
              <a:pathLst>
                <a:path w="286" h="132" extrusionOk="0">
                  <a:moveTo>
                    <a:pt x="0" y="1"/>
                  </a:moveTo>
                  <a:lnTo>
                    <a:pt x="48" y="132"/>
                  </a:lnTo>
                  <a:cubicBezTo>
                    <a:pt x="155" y="132"/>
                    <a:pt x="238" y="120"/>
                    <a:pt x="286" y="13"/>
                  </a:cubicBezTo>
                  <a:cubicBezTo>
                    <a:pt x="179" y="1"/>
                    <a:pt x="95" y="1"/>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78" name="Google Shape;5778;p32"/>
            <p:cNvSpPr/>
            <p:nvPr/>
          </p:nvSpPr>
          <p:spPr>
            <a:xfrm>
              <a:off x="5500375" y="2688850"/>
              <a:ext cx="4200" cy="4200"/>
            </a:xfrm>
            <a:custGeom>
              <a:avLst/>
              <a:gdLst/>
              <a:ahLst/>
              <a:cxnLst/>
              <a:rect l="l" t="t" r="r" b="b"/>
              <a:pathLst>
                <a:path w="168" h="168" extrusionOk="0">
                  <a:moveTo>
                    <a:pt x="167" y="1"/>
                  </a:moveTo>
                  <a:cubicBezTo>
                    <a:pt x="108" y="48"/>
                    <a:pt x="48" y="72"/>
                    <a:pt x="1" y="84"/>
                  </a:cubicBezTo>
                  <a:cubicBezTo>
                    <a:pt x="24" y="108"/>
                    <a:pt x="48" y="132"/>
                    <a:pt x="72" y="144"/>
                  </a:cubicBezTo>
                  <a:lnTo>
                    <a:pt x="132" y="167"/>
                  </a:lnTo>
                  <a:lnTo>
                    <a:pt x="167" y="120"/>
                  </a:lnTo>
                  <a:lnTo>
                    <a:pt x="167"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79" name="Google Shape;5779;p32"/>
            <p:cNvSpPr/>
            <p:nvPr/>
          </p:nvSpPr>
          <p:spPr>
            <a:xfrm>
              <a:off x="6034975" y="2788875"/>
              <a:ext cx="3875" cy="3000"/>
            </a:xfrm>
            <a:custGeom>
              <a:avLst/>
              <a:gdLst/>
              <a:ahLst/>
              <a:cxnLst/>
              <a:rect l="l" t="t" r="r" b="b"/>
              <a:pathLst>
                <a:path w="155" h="120" extrusionOk="0">
                  <a:moveTo>
                    <a:pt x="0" y="0"/>
                  </a:moveTo>
                  <a:cubicBezTo>
                    <a:pt x="48" y="48"/>
                    <a:pt x="107" y="72"/>
                    <a:pt x="155" y="119"/>
                  </a:cubicBezTo>
                  <a:cubicBezTo>
                    <a:pt x="131" y="48"/>
                    <a:pt x="72"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80" name="Google Shape;5780;p32"/>
            <p:cNvSpPr/>
            <p:nvPr/>
          </p:nvSpPr>
          <p:spPr>
            <a:xfrm>
              <a:off x="6187975" y="2746000"/>
              <a:ext cx="4475" cy="2700"/>
            </a:xfrm>
            <a:custGeom>
              <a:avLst/>
              <a:gdLst/>
              <a:ahLst/>
              <a:cxnLst/>
              <a:rect l="l" t="t" r="r" b="b"/>
              <a:pathLst>
                <a:path w="179" h="108" extrusionOk="0">
                  <a:moveTo>
                    <a:pt x="0" y="1"/>
                  </a:moveTo>
                  <a:lnTo>
                    <a:pt x="0" y="1"/>
                  </a:lnTo>
                  <a:cubicBezTo>
                    <a:pt x="60" y="36"/>
                    <a:pt x="119" y="84"/>
                    <a:pt x="179" y="108"/>
                  </a:cubicBezTo>
                  <a:cubicBezTo>
                    <a:pt x="119" y="60"/>
                    <a:pt x="60" y="36"/>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81" name="Google Shape;5781;p32"/>
            <p:cNvSpPr/>
            <p:nvPr/>
          </p:nvSpPr>
          <p:spPr>
            <a:xfrm>
              <a:off x="6163850" y="2695400"/>
              <a:ext cx="3600" cy="3300"/>
            </a:xfrm>
            <a:custGeom>
              <a:avLst/>
              <a:gdLst/>
              <a:ahLst/>
              <a:cxnLst/>
              <a:rect l="l" t="t" r="r" b="b"/>
              <a:pathLst>
                <a:path w="144" h="132" extrusionOk="0">
                  <a:moveTo>
                    <a:pt x="1" y="1"/>
                  </a:moveTo>
                  <a:lnTo>
                    <a:pt x="1" y="132"/>
                  </a:lnTo>
                  <a:lnTo>
                    <a:pt x="144" y="132"/>
                  </a:lnTo>
                  <a:cubicBezTo>
                    <a:pt x="132" y="60"/>
                    <a:pt x="72" y="24"/>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82" name="Google Shape;5782;p32"/>
            <p:cNvSpPr/>
            <p:nvPr/>
          </p:nvSpPr>
          <p:spPr>
            <a:xfrm>
              <a:off x="5345300" y="2587850"/>
              <a:ext cx="169675" cy="25125"/>
            </a:xfrm>
            <a:custGeom>
              <a:avLst/>
              <a:gdLst/>
              <a:ahLst/>
              <a:cxnLst/>
              <a:rect l="l" t="t" r="r" b="b"/>
              <a:pathLst>
                <a:path w="6787" h="1005" extrusionOk="0">
                  <a:moveTo>
                    <a:pt x="1253" y="1"/>
                  </a:moveTo>
                  <a:cubicBezTo>
                    <a:pt x="1202" y="1"/>
                    <a:pt x="1150" y="6"/>
                    <a:pt x="1096" y="16"/>
                  </a:cubicBezTo>
                  <a:cubicBezTo>
                    <a:pt x="977" y="68"/>
                    <a:pt x="849" y="97"/>
                    <a:pt x="721" y="97"/>
                  </a:cubicBezTo>
                  <a:cubicBezTo>
                    <a:pt x="643" y="97"/>
                    <a:pt x="565" y="86"/>
                    <a:pt x="489" y="64"/>
                  </a:cubicBezTo>
                  <a:cubicBezTo>
                    <a:pt x="429" y="64"/>
                    <a:pt x="370" y="64"/>
                    <a:pt x="310" y="76"/>
                  </a:cubicBezTo>
                  <a:cubicBezTo>
                    <a:pt x="179" y="159"/>
                    <a:pt x="0" y="195"/>
                    <a:pt x="36" y="409"/>
                  </a:cubicBezTo>
                  <a:cubicBezTo>
                    <a:pt x="477" y="421"/>
                    <a:pt x="905" y="397"/>
                    <a:pt x="1322" y="469"/>
                  </a:cubicBezTo>
                  <a:cubicBezTo>
                    <a:pt x="2584" y="671"/>
                    <a:pt x="3870" y="814"/>
                    <a:pt x="5144" y="885"/>
                  </a:cubicBezTo>
                  <a:cubicBezTo>
                    <a:pt x="5287" y="929"/>
                    <a:pt x="5434" y="940"/>
                    <a:pt x="5583" y="940"/>
                  </a:cubicBezTo>
                  <a:cubicBezTo>
                    <a:pt x="5723" y="940"/>
                    <a:pt x="5865" y="930"/>
                    <a:pt x="6008" y="930"/>
                  </a:cubicBezTo>
                  <a:cubicBezTo>
                    <a:pt x="6169" y="930"/>
                    <a:pt x="6330" y="942"/>
                    <a:pt x="6489" y="993"/>
                  </a:cubicBezTo>
                  <a:cubicBezTo>
                    <a:pt x="6585" y="993"/>
                    <a:pt x="6680" y="1005"/>
                    <a:pt x="6787" y="1005"/>
                  </a:cubicBezTo>
                  <a:lnTo>
                    <a:pt x="6787" y="850"/>
                  </a:lnTo>
                  <a:cubicBezTo>
                    <a:pt x="6739" y="790"/>
                    <a:pt x="6692" y="766"/>
                    <a:pt x="6644" y="719"/>
                  </a:cubicBezTo>
                  <a:cubicBezTo>
                    <a:pt x="6489" y="695"/>
                    <a:pt x="6323" y="635"/>
                    <a:pt x="6156" y="612"/>
                  </a:cubicBezTo>
                  <a:cubicBezTo>
                    <a:pt x="5311" y="540"/>
                    <a:pt x="4441" y="588"/>
                    <a:pt x="3608" y="409"/>
                  </a:cubicBezTo>
                  <a:cubicBezTo>
                    <a:pt x="3048" y="290"/>
                    <a:pt x="2465" y="278"/>
                    <a:pt x="1905" y="278"/>
                  </a:cubicBezTo>
                  <a:cubicBezTo>
                    <a:pt x="1763" y="183"/>
                    <a:pt x="1620" y="112"/>
                    <a:pt x="1465" y="40"/>
                  </a:cubicBezTo>
                  <a:cubicBezTo>
                    <a:pt x="1395" y="12"/>
                    <a:pt x="1325" y="1"/>
                    <a:pt x="125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83" name="Google Shape;5783;p32"/>
            <p:cNvSpPr/>
            <p:nvPr/>
          </p:nvSpPr>
          <p:spPr>
            <a:xfrm>
              <a:off x="6104975" y="2650775"/>
              <a:ext cx="133625" cy="19600"/>
            </a:xfrm>
            <a:custGeom>
              <a:avLst/>
              <a:gdLst/>
              <a:ahLst/>
              <a:cxnLst/>
              <a:rect l="l" t="t" r="r" b="b"/>
              <a:pathLst>
                <a:path w="5345" h="784" extrusionOk="0">
                  <a:moveTo>
                    <a:pt x="822" y="0"/>
                  </a:moveTo>
                  <a:cubicBezTo>
                    <a:pt x="642" y="0"/>
                    <a:pt x="459" y="16"/>
                    <a:pt x="277" y="16"/>
                  </a:cubicBezTo>
                  <a:cubicBezTo>
                    <a:pt x="228" y="16"/>
                    <a:pt x="178" y="14"/>
                    <a:pt x="129" y="12"/>
                  </a:cubicBezTo>
                  <a:lnTo>
                    <a:pt x="129" y="12"/>
                  </a:lnTo>
                  <a:cubicBezTo>
                    <a:pt x="1" y="276"/>
                    <a:pt x="126" y="289"/>
                    <a:pt x="262" y="289"/>
                  </a:cubicBezTo>
                  <a:cubicBezTo>
                    <a:pt x="278" y="289"/>
                    <a:pt x="295" y="289"/>
                    <a:pt x="311" y="289"/>
                  </a:cubicBezTo>
                  <a:cubicBezTo>
                    <a:pt x="398" y="289"/>
                    <a:pt x="478" y="295"/>
                    <a:pt x="486" y="369"/>
                  </a:cubicBezTo>
                  <a:cubicBezTo>
                    <a:pt x="641" y="464"/>
                    <a:pt x="808" y="476"/>
                    <a:pt x="963" y="476"/>
                  </a:cubicBezTo>
                  <a:cubicBezTo>
                    <a:pt x="1939" y="512"/>
                    <a:pt x="2891" y="595"/>
                    <a:pt x="3856" y="714"/>
                  </a:cubicBezTo>
                  <a:cubicBezTo>
                    <a:pt x="4186" y="754"/>
                    <a:pt x="4528" y="784"/>
                    <a:pt x="4865" y="784"/>
                  </a:cubicBezTo>
                  <a:cubicBezTo>
                    <a:pt x="5026" y="784"/>
                    <a:pt x="5186" y="777"/>
                    <a:pt x="5344" y="762"/>
                  </a:cubicBezTo>
                  <a:cubicBezTo>
                    <a:pt x="5344" y="607"/>
                    <a:pt x="5308" y="512"/>
                    <a:pt x="5130" y="476"/>
                  </a:cubicBezTo>
                  <a:cubicBezTo>
                    <a:pt x="5011" y="464"/>
                    <a:pt x="4868" y="476"/>
                    <a:pt x="4761" y="381"/>
                  </a:cubicBezTo>
                  <a:cubicBezTo>
                    <a:pt x="4748" y="384"/>
                    <a:pt x="4737" y="385"/>
                    <a:pt x="4727" y="385"/>
                  </a:cubicBezTo>
                  <a:cubicBezTo>
                    <a:pt x="4699" y="385"/>
                    <a:pt x="4676" y="374"/>
                    <a:pt x="4642" y="357"/>
                  </a:cubicBezTo>
                  <a:cubicBezTo>
                    <a:pt x="4165" y="238"/>
                    <a:pt x="3653" y="238"/>
                    <a:pt x="3165" y="238"/>
                  </a:cubicBezTo>
                  <a:cubicBezTo>
                    <a:pt x="3151" y="245"/>
                    <a:pt x="3139" y="248"/>
                    <a:pt x="3129" y="248"/>
                  </a:cubicBezTo>
                  <a:cubicBezTo>
                    <a:pt x="3103" y="248"/>
                    <a:pt x="3083" y="231"/>
                    <a:pt x="3058" y="214"/>
                  </a:cubicBezTo>
                  <a:cubicBezTo>
                    <a:pt x="2899" y="130"/>
                    <a:pt x="2733" y="108"/>
                    <a:pt x="2565" y="108"/>
                  </a:cubicBezTo>
                  <a:cubicBezTo>
                    <a:pt x="2389" y="108"/>
                    <a:pt x="2211" y="132"/>
                    <a:pt x="2037" y="132"/>
                  </a:cubicBezTo>
                  <a:cubicBezTo>
                    <a:pt x="1931" y="132"/>
                    <a:pt x="1826" y="123"/>
                    <a:pt x="1725" y="95"/>
                  </a:cubicBezTo>
                  <a:cubicBezTo>
                    <a:pt x="1668" y="131"/>
                    <a:pt x="1610" y="147"/>
                    <a:pt x="1552" y="147"/>
                  </a:cubicBezTo>
                  <a:cubicBezTo>
                    <a:pt x="1475" y="147"/>
                    <a:pt x="1400" y="119"/>
                    <a:pt x="1332" y="71"/>
                  </a:cubicBezTo>
                  <a:cubicBezTo>
                    <a:pt x="1167" y="15"/>
                    <a:pt x="996" y="0"/>
                    <a:pt x="82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84" name="Google Shape;5784;p32"/>
            <p:cNvSpPr/>
            <p:nvPr/>
          </p:nvSpPr>
          <p:spPr>
            <a:xfrm>
              <a:off x="5213725" y="2497625"/>
              <a:ext cx="30700" cy="93625"/>
            </a:xfrm>
            <a:custGeom>
              <a:avLst/>
              <a:gdLst/>
              <a:ahLst/>
              <a:cxnLst/>
              <a:rect l="l" t="t" r="r" b="b"/>
              <a:pathLst>
                <a:path w="1228" h="3745" extrusionOk="0">
                  <a:moveTo>
                    <a:pt x="321" y="0"/>
                  </a:moveTo>
                  <a:cubicBezTo>
                    <a:pt x="281" y="0"/>
                    <a:pt x="248" y="19"/>
                    <a:pt x="227" y="53"/>
                  </a:cubicBezTo>
                  <a:cubicBezTo>
                    <a:pt x="1" y="708"/>
                    <a:pt x="239" y="1411"/>
                    <a:pt x="108" y="2078"/>
                  </a:cubicBezTo>
                  <a:cubicBezTo>
                    <a:pt x="120" y="2578"/>
                    <a:pt x="60" y="3066"/>
                    <a:pt x="168" y="3554"/>
                  </a:cubicBezTo>
                  <a:cubicBezTo>
                    <a:pt x="203" y="3625"/>
                    <a:pt x="239" y="3685"/>
                    <a:pt x="299" y="3744"/>
                  </a:cubicBezTo>
                  <a:cubicBezTo>
                    <a:pt x="346" y="3744"/>
                    <a:pt x="382" y="3732"/>
                    <a:pt x="418" y="3732"/>
                  </a:cubicBezTo>
                  <a:lnTo>
                    <a:pt x="465" y="2304"/>
                  </a:lnTo>
                  <a:cubicBezTo>
                    <a:pt x="525" y="2232"/>
                    <a:pt x="560" y="2137"/>
                    <a:pt x="525" y="2042"/>
                  </a:cubicBezTo>
                  <a:lnTo>
                    <a:pt x="525" y="2006"/>
                  </a:lnTo>
                  <a:cubicBezTo>
                    <a:pt x="537" y="2042"/>
                    <a:pt x="560" y="2078"/>
                    <a:pt x="572" y="2113"/>
                  </a:cubicBezTo>
                  <a:cubicBezTo>
                    <a:pt x="632" y="2244"/>
                    <a:pt x="680" y="2363"/>
                    <a:pt x="703" y="2494"/>
                  </a:cubicBezTo>
                  <a:cubicBezTo>
                    <a:pt x="691" y="2542"/>
                    <a:pt x="703" y="2578"/>
                    <a:pt x="715" y="2601"/>
                  </a:cubicBezTo>
                  <a:cubicBezTo>
                    <a:pt x="811" y="2685"/>
                    <a:pt x="799" y="2828"/>
                    <a:pt x="834" y="2935"/>
                  </a:cubicBezTo>
                  <a:lnTo>
                    <a:pt x="977" y="3066"/>
                  </a:lnTo>
                  <a:cubicBezTo>
                    <a:pt x="1014" y="3076"/>
                    <a:pt x="1045" y="3081"/>
                    <a:pt x="1071" y="3081"/>
                  </a:cubicBezTo>
                  <a:cubicBezTo>
                    <a:pt x="1192" y="3081"/>
                    <a:pt x="1217" y="2978"/>
                    <a:pt x="1227" y="2851"/>
                  </a:cubicBezTo>
                  <a:lnTo>
                    <a:pt x="1227" y="2649"/>
                  </a:lnTo>
                  <a:cubicBezTo>
                    <a:pt x="1227" y="2518"/>
                    <a:pt x="1192" y="2387"/>
                    <a:pt x="1168" y="2256"/>
                  </a:cubicBezTo>
                  <a:cubicBezTo>
                    <a:pt x="1132" y="2173"/>
                    <a:pt x="1132" y="2066"/>
                    <a:pt x="1108" y="1958"/>
                  </a:cubicBezTo>
                  <a:cubicBezTo>
                    <a:pt x="1072" y="1851"/>
                    <a:pt x="1061" y="1756"/>
                    <a:pt x="1025" y="1649"/>
                  </a:cubicBezTo>
                  <a:cubicBezTo>
                    <a:pt x="941" y="1113"/>
                    <a:pt x="1001" y="554"/>
                    <a:pt x="834" y="30"/>
                  </a:cubicBezTo>
                  <a:lnTo>
                    <a:pt x="418" y="30"/>
                  </a:lnTo>
                  <a:cubicBezTo>
                    <a:pt x="383" y="10"/>
                    <a:pt x="350" y="0"/>
                    <a:pt x="32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85" name="Google Shape;5785;p32"/>
            <p:cNvSpPr/>
            <p:nvPr/>
          </p:nvSpPr>
          <p:spPr>
            <a:xfrm>
              <a:off x="6023950" y="2648825"/>
              <a:ext cx="80400" cy="12375"/>
            </a:xfrm>
            <a:custGeom>
              <a:avLst/>
              <a:gdLst/>
              <a:ahLst/>
              <a:cxnLst/>
              <a:rect l="l" t="t" r="r" b="b"/>
              <a:pathLst>
                <a:path w="3216" h="495" extrusionOk="0">
                  <a:moveTo>
                    <a:pt x="488" y="1"/>
                  </a:moveTo>
                  <a:cubicBezTo>
                    <a:pt x="373" y="1"/>
                    <a:pt x="258" y="6"/>
                    <a:pt x="144" y="18"/>
                  </a:cubicBezTo>
                  <a:cubicBezTo>
                    <a:pt x="96" y="101"/>
                    <a:pt x="60" y="185"/>
                    <a:pt x="1" y="280"/>
                  </a:cubicBezTo>
                  <a:cubicBezTo>
                    <a:pt x="692" y="389"/>
                    <a:pt x="1383" y="436"/>
                    <a:pt x="2074" y="436"/>
                  </a:cubicBezTo>
                  <a:cubicBezTo>
                    <a:pt x="2288" y="436"/>
                    <a:pt x="2502" y="431"/>
                    <a:pt x="2715" y="423"/>
                  </a:cubicBezTo>
                  <a:cubicBezTo>
                    <a:pt x="2811" y="256"/>
                    <a:pt x="3215" y="494"/>
                    <a:pt x="3156" y="113"/>
                  </a:cubicBezTo>
                  <a:cubicBezTo>
                    <a:pt x="3073" y="74"/>
                    <a:pt x="2983" y="67"/>
                    <a:pt x="2891" y="67"/>
                  </a:cubicBezTo>
                  <a:cubicBezTo>
                    <a:pt x="2834" y="67"/>
                    <a:pt x="2776" y="70"/>
                    <a:pt x="2719" y="70"/>
                  </a:cubicBezTo>
                  <a:cubicBezTo>
                    <a:pt x="2614" y="70"/>
                    <a:pt x="2511" y="60"/>
                    <a:pt x="2418" y="6"/>
                  </a:cubicBezTo>
                  <a:lnTo>
                    <a:pt x="2418" y="18"/>
                  </a:lnTo>
                  <a:cubicBezTo>
                    <a:pt x="2221" y="62"/>
                    <a:pt x="2024" y="77"/>
                    <a:pt x="1827" y="77"/>
                  </a:cubicBezTo>
                  <a:cubicBezTo>
                    <a:pt x="1383" y="77"/>
                    <a:pt x="935" y="1"/>
                    <a:pt x="48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86" name="Google Shape;5786;p32"/>
            <p:cNvSpPr/>
            <p:nvPr/>
          </p:nvSpPr>
          <p:spPr>
            <a:xfrm>
              <a:off x="5796850" y="2660850"/>
              <a:ext cx="105975" cy="12550"/>
            </a:xfrm>
            <a:custGeom>
              <a:avLst/>
              <a:gdLst/>
              <a:ahLst/>
              <a:cxnLst/>
              <a:rect l="l" t="t" r="r" b="b"/>
              <a:pathLst>
                <a:path w="4239" h="502" extrusionOk="0">
                  <a:moveTo>
                    <a:pt x="649" y="0"/>
                  </a:moveTo>
                  <a:cubicBezTo>
                    <a:pt x="433" y="0"/>
                    <a:pt x="217" y="17"/>
                    <a:pt x="0" y="61"/>
                  </a:cubicBezTo>
                  <a:cubicBezTo>
                    <a:pt x="274" y="107"/>
                    <a:pt x="514" y="228"/>
                    <a:pt x="795" y="228"/>
                  </a:cubicBezTo>
                  <a:cubicBezTo>
                    <a:pt x="808" y="228"/>
                    <a:pt x="821" y="228"/>
                    <a:pt x="834" y="228"/>
                  </a:cubicBezTo>
                  <a:cubicBezTo>
                    <a:pt x="909" y="222"/>
                    <a:pt x="984" y="220"/>
                    <a:pt x="1058" y="220"/>
                  </a:cubicBezTo>
                  <a:cubicBezTo>
                    <a:pt x="1645" y="220"/>
                    <a:pt x="2216" y="375"/>
                    <a:pt x="2786" y="502"/>
                  </a:cubicBezTo>
                  <a:cubicBezTo>
                    <a:pt x="2822" y="466"/>
                    <a:pt x="2870" y="418"/>
                    <a:pt x="2929" y="371"/>
                  </a:cubicBezTo>
                  <a:lnTo>
                    <a:pt x="3072" y="371"/>
                  </a:lnTo>
                  <a:cubicBezTo>
                    <a:pt x="3094" y="399"/>
                    <a:pt x="3120" y="415"/>
                    <a:pt x="3150" y="415"/>
                  </a:cubicBezTo>
                  <a:cubicBezTo>
                    <a:pt x="3170" y="415"/>
                    <a:pt x="3191" y="408"/>
                    <a:pt x="3215" y="394"/>
                  </a:cubicBezTo>
                  <a:cubicBezTo>
                    <a:pt x="3388" y="400"/>
                    <a:pt x="3560" y="415"/>
                    <a:pt x="3731" y="415"/>
                  </a:cubicBezTo>
                  <a:cubicBezTo>
                    <a:pt x="3903" y="415"/>
                    <a:pt x="4072" y="400"/>
                    <a:pt x="4239" y="347"/>
                  </a:cubicBezTo>
                  <a:cubicBezTo>
                    <a:pt x="3429" y="132"/>
                    <a:pt x="2572" y="180"/>
                    <a:pt x="1739" y="85"/>
                  </a:cubicBezTo>
                  <a:cubicBezTo>
                    <a:pt x="1379" y="47"/>
                    <a:pt x="1015" y="0"/>
                    <a:pt x="64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87" name="Google Shape;5787;p32"/>
            <p:cNvSpPr/>
            <p:nvPr/>
          </p:nvSpPr>
          <p:spPr>
            <a:xfrm>
              <a:off x="5208500" y="2576575"/>
              <a:ext cx="30250" cy="38225"/>
            </a:xfrm>
            <a:custGeom>
              <a:avLst/>
              <a:gdLst/>
              <a:ahLst/>
              <a:cxnLst/>
              <a:rect l="l" t="t" r="r" b="b"/>
              <a:pathLst>
                <a:path w="1210" h="1529" extrusionOk="0">
                  <a:moveTo>
                    <a:pt x="219" y="1"/>
                  </a:moveTo>
                  <a:cubicBezTo>
                    <a:pt x="172" y="1"/>
                    <a:pt x="115" y="9"/>
                    <a:pt x="43" y="27"/>
                  </a:cubicBezTo>
                  <a:cubicBezTo>
                    <a:pt x="43" y="444"/>
                    <a:pt x="293" y="848"/>
                    <a:pt x="79" y="1289"/>
                  </a:cubicBezTo>
                  <a:cubicBezTo>
                    <a:pt x="1" y="1445"/>
                    <a:pt x="111" y="1528"/>
                    <a:pt x="321" y="1528"/>
                  </a:cubicBezTo>
                  <a:cubicBezTo>
                    <a:pt x="335" y="1528"/>
                    <a:pt x="350" y="1528"/>
                    <a:pt x="365" y="1527"/>
                  </a:cubicBezTo>
                  <a:cubicBezTo>
                    <a:pt x="722" y="1515"/>
                    <a:pt x="1008" y="1420"/>
                    <a:pt x="1210" y="1146"/>
                  </a:cubicBezTo>
                  <a:cubicBezTo>
                    <a:pt x="1139" y="1039"/>
                    <a:pt x="1020" y="1039"/>
                    <a:pt x="912" y="1039"/>
                  </a:cubicBezTo>
                  <a:cubicBezTo>
                    <a:pt x="674" y="1003"/>
                    <a:pt x="603" y="789"/>
                    <a:pt x="484" y="622"/>
                  </a:cubicBezTo>
                  <a:lnTo>
                    <a:pt x="460" y="610"/>
                  </a:lnTo>
                  <a:cubicBezTo>
                    <a:pt x="281" y="473"/>
                    <a:pt x="577" y="1"/>
                    <a:pt x="21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88" name="Google Shape;5788;p32"/>
            <p:cNvSpPr/>
            <p:nvPr/>
          </p:nvSpPr>
          <p:spPr>
            <a:xfrm>
              <a:off x="5233675" y="2483475"/>
              <a:ext cx="17000" cy="84725"/>
            </a:xfrm>
            <a:custGeom>
              <a:avLst/>
              <a:gdLst/>
              <a:ahLst/>
              <a:cxnLst/>
              <a:rect l="l" t="t" r="r" b="b"/>
              <a:pathLst>
                <a:path w="680" h="3389" extrusionOk="0">
                  <a:moveTo>
                    <a:pt x="179" y="0"/>
                  </a:moveTo>
                  <a:cubicBezTo>
                    <a:pt x="1" y="167"/>
                    <a:pt x="60" y="381"/>
                    <a:pt x="24" y="596"/>
                  </a:cubicBezTo>
                  <a:lnTo>
                    <a:pt x="72" y="2429"/>
                  </a:lnTo>
                  <a:cubicBezTo>
                    <a:pt x="84" y="2501"/>
                    <a:pt x="132" y="2548"/>
                    <a:pt x="179" y="2608"/>
                  </a:cubicBezTo>
                  <a:cubicBezTo>
                    <a:pt x="191" y="2691"/>
                    <a:pt x="203" y="2763"/>
                    <a:pt x="215" y="2858"/>
                  </a:cubicBezTo>
                  <a:cubicBezTo>
                    <a:pt x="263" y="2941"/>
                    <a:pt x="263" y="3084"/>
                    <a:pt x="334" y="3179"/>
                  </a:cubicBezTo>
                  <a:cubicBezTo>
                    <a:pt x="346" y="3227"/>
                    <a:pt x="370" y="3275"/>
                    <a:pt x="370" y="3322"/>
                  </a:cubicBezTo>
                  <a:cubicBezTo>
                    <a:pt x="370" y="3346"/>
                    <a:pt x="382" y="3358"/>
                    <a:pt x="394" y="3382"/>
                  </a:cubicBezTo>
                  <a:cubicBezTo>
                    <a:pt x="397" y="3386"/>
                    <a:pt x="405" y="3388"/>
                    <a:pt x="416" y="3388"/>
                  </a:cubicBezTo>
                  <a:cubicBezTo>
                    <a:pt x="436" y="3388"/>
                    <a:pt x="465" y="3378"/>
                    <a:pt x="489" y="3346"/>
                  </a:cubicBezTo>
                  <a:cubicBezTo>
                    <a:pt x="513" y="3298"/>
                    <a:pt x="560" y="3239"/>
                    <a:pt x="584" y="3203"/>
                  </a:cubicBezTo>
                  <a:cubicBezTo>
                    <a:pt x="608" y="3179"/>
                    <a:pt x="632" y="3167"/>
                    <a:pt x="667" y="3155"/>
                  </a:cubicBezTo>
                  <a:cubicBezTo>
                    <a:pt x="679" y="3096"/>
                    <a:pt x="667" y="3036"/>
                    <a:pt x="644" y="2977"/>
                  </a:cubicBezTo>
                  <a:cubicBezTo>
                    <a:pt x="608" y="2882"/>
                    <a:pt x="548" y="2822"/>
                    <a:pt x="489" y="2751"/>
                  </a:cubicBezTo>
                  <a:cubicBezTo>
                    <a:pt x="394" y="2167"/>
                    <a:pt x="298" y="1608"/>
                    <a:pt x="191" y="1024"/>
                  </a:cubicBezTo>
                  <a:cubicBezTo>
                    <a:pt x="191" y="679"/>
                    <a:pt x="179" y="346"/>
                    <a:pt x="17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89" name="Google Shape;5789;p32"/>
            <p:cNvSpPr/>
            <p:nvPr/>
          </p:nvSpPr>
          <p:spPr>
            <a:xfrm>
              <a:off x="5259575" y="2579200"/>
              <a:ext cx="55100" cy="14025"/>
            </a:xfrm>
            <a:custGeom>
              <a:avLst/>
              <a:gdLst/>
              <a:ahLst/>
              <a:cxnLst/>
              <a:rect l="l" t="t" r="r" b="b"/>
              <a:pathLst>
                <a:path w="2204" h="561" extrusionOk="0">
                  <a:moveTo>
                    <a:pt x="309" y="1"/>
                  </a:moveTo>
                  <a:cubicBezTo>
                    <a:pt x="265" y="1"/>
                    <a:pt x="217" y="27"/>
                    <a:pt x="155" y="88"/>
                  </a:cubicBezTo>
                  <a:cubicBezTo>
                    <a:pt x="108" y="184"/>
                    <a:pt x="0" y="339"/>
                    <a:pt x="191" y="350"/>
                  </a:cubicBezTo>
                  <a:cubicBezTo>
                    <a:pt x="664" y="394"/>
                    <a:pt x="1107" y="520"/>
                    <a:pt x="1566" y="520"/>
                  </a:cubicBezTo>
                  <a:cubicBezTo>
                    <a:pt x="1603" y="520"/>
                    <a:pt x="1641" y="519"/>
                    <a:pt x="1679" y="517"/>
                  </a:cubicBezTo>
                  <a:cubicBezTo>
                    <a:pt x="1756" y="549"/>
                    <a:pt x="1833" y="560"/>
                    <a:pt x="1907" y="560"/>
                  </a:cubicBezTo>
                  <a:cubicBezTo>
                    <a:pt x="1972" y="560"/>
                    <a:pt x="2035" y="552"/>
                    <a:pt x="2096" y="541"/>
                  </a:cubicBezTo>
                  <a:cubicBezTo>
                    <a:pt x="2132" y="529"/>
                    <a:pt x="2155" y="505"/>
                    <a:pt x="2191" y="481"/>
                  </a:cubicBezTo>
                  <a:cubicBezTo>
                    <a:pt x="2203" y="458"/>
                    <a:pt x="2203" y="410"/>
                    <a:pt x="2203" y="386"/>
                  </a:cubicBezTo>
                  <a:cubicBezTo>
                    <a:pt x="2191" y="350"/>
                    <a:pt x="2155" y="327"/>
                    <a:pt x="2144" y="291"/>
                  </a:cubicBezTo>
                  <a:cubicBezTo>
                    <a:pt x="2096" y="243"/>
                    <a:pt x="2036" y="208"/>
                    <a:pt x="1965" y="184"/>
                  </a:cubicBezTo>
                  <a:cubicBezTo>
                    <a:pt x="1811" y="161"/>
                    <a:pt x="1662" y="93"/>
                    <a:pt x="1511" y="93"/>
                  </a:cubicBezTo>
                  <a:cubicBezTo>
                    <a:pt x="1429" y="93"/>
                    <a:pt x="1347" y="113"/>
                    <a:pt x="1263" y="172"/>
                  </a:cubicBezTo>
                  <a:cubicBezTo>
                    <a:pt x="1148" y="172"/>
                    <a:pt x="1032" y="182"/>
                    <a:pt x="916" y="182"/>
                  </a:cubicBezTo>
                  <a:cubicBezTo>
                    <a:pt x="753" y="182"/>
                    <a:pt x="589" y="162"/>
                    <a:pt x="429" y="65"/>
                  </a:cubicBezTo>
                  <a:cubicBezTo>
                    <a:pt x="389" y="24"/>
                    <a:pt x="351" y="1"/>
                    <a:pt x="30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90" name="Google Shape;5790;p32"/>
            <p:cNvSpPr/>
            <p:nvPr/>
          </p:nvSpPr>
          <p:spPr>
            <a:xfrm>
              <a:off x="5311950" y="2586150"/>
              <a:ext cx="41100" cy="12325"/>
            </a:xfrm>
            <a:custGeom>
              <a:avLst/>
              <a:gdLst/>
              <a:ahLst/>
              <a:cxnLst/>
              <a:rect l="l" t="t" r="r" b="b"/>
              <a:pathLst>
                <a:path w="1644" h="493" extrusionOk="0">
                  <a:moveTo>
                    <a:pt x="334" y="1"/>
                  </a:moveTo>
                  <a:cubicBezTo>
                    <a:pt x="299" y="1"/>
                    <a:pt x="275" y="13"/>
                    <a:pt x="239" y="13"/>
                  </a:cubicBezTo>
                  <a:cubicBezTo>
                    <a:pt x="215" y="25"/>
                    <a:pt x="203" y="37"/>
                    <a:pt x="168" y="61"/>
                  </a:cubicBezTo>
                  <a:cubicBezTo>
                    <a:pt x="144" y="120"/>
                    <a:pt x="108" y="168"/>
                    <a:pt x="84" y="203"/>
                  </a:cubicBezTo>
                  <a:cubicBezTo>
                    <a:pt x="1" y="251"/>
                    <a:pt x="1" y="287"/>
                    <a:pt x="84" y="322"/>
                  </a:cubicBezTo>
                  <a:cubicBezTo>
                    <a:pt x="428" y="391"/>
                    <a:pt x="771" y="492"/>
                    <a:pt x="1128" y="492"/>
                  </a:cubicBezTo>
                  <a:cubicBezTo>
                    <a:pt x="1204" y="492"/>
                    <a:pt x="1281" y="488"/>
                    <a:pt x="1358" y="477"/>
                  </a:cubicBezTo>
                  <a:cubicBezTo>
                    <a:pt x="1465" y="382"/>
                    <a:pt x="1549" y="311"/>
                    <a:pt x="1644" y="227"/>
                  </a:cubicBezTo>
                  <a:cubicBezTo>
                    <a:pt x="1573" y="108"/>
                    <a:pt x="1430" y="72"/>
                    <a:pt x="1311" y="61"/>
                  </a:cubicBezTo>
                  <a:lnTo>
                    <a:pt x="1120" y="61"/>
                  </a:lnTo>
                  <a:cubicBezTo>
                    <a:pt x="1017" y="61"/>
                    <a:pt x="919" y="66"/>
                    <a:pt x="819" y="66"/>
                  </a:cubicBezTo>
                  <a:cubicBezTo>
                    <a:pt x="770" y="66"/>
                    <a:pt x="719" y="64"/>
                    <a:pt x="668" y="61"/>
                  </a:cubicBezTo>
                  <a:cubicBezTo>
                    <a:pt x="584" y="37"/>
                    <a:pt x="513" y="25"/>
                    <a:pt x="418" y="13"/>
                  </a:cubicBezTo>
                  <a:cubicBezTo>
                    <a:pt x="394" y="1"/>
                    <a:pt x="358" y="1"/>
                    <a:pt x="33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91" name="Google Shape;5791;p32"/>
            <p:cNvSpPr/>
            <p:nvPr/>
          </p:nvSpPr>
          <p:spPr>
            <a:xfrm>
              <a:off x="5634625" y="2652250"/>
              <a:ext cx="36025" cy="7500"/>
            </a:xfrm>
            <a:custGeom>
              <a:avLst/>
              <a:gdLst/>
              <a:ahLst/>
              <a:cxnLst/>
              <a:rect l="l" t="t" r="r" b="b"/>
              <a:pathLst>
                <a:path w="1441" h="300" extrusionOk="0">
                  <a:moveTo>
                    <a:pt x="1239" y="0"/>
                  </a:moveTo>
                  <a:cubicBezTo>
                    <a:pt x="1160" y="99"/>
                    <a:pt x="1081" y="132"/>
                    <a:pt x="998" y="132"/>
                  </a:cubicBezTo>
                  <a:cubicBezTo>
                    <a:pt x="931" y="132"/>
                    <a:pt x="861" y="110"/>
                    <a:pt x="786" y="84"/>
                  </a:cubicBezTo>
                  <a:cubicBezTo>
                    <a:pt x="667" y="30"/>
                    <a:pt x="548" y="3"/>
                    <a:pt x="420" y="3"/>
                  </a:cubicBezTo>
                  <a:cubicBezTo>
                    <a:pt x="292" y="3"/>
                    <a:pt x="155" y="30"/>
                    <a:pt x="0" y="84"/>
                  </a:cubicBezTo>
                  <a:cubicBezTo>
                    <a:pt x="266" y="256"/>
                    <a:pt x="529" y="299"/>
                    <a:pt x="783" y="299"/>
                  </a:cubicBezTo>
                  <a:cubicBezTo>
                    <a:pt x="984" y="299"/>
                    <a:pt x="1180" y="273"/>
                    <a:pt x="1370" y="262"/>
                  </a:cubicBezTo>
                  <a:cubicBezTo>
                    <a:pt x="1441" y="262"/>
                    <a:pt x="1405" y="95"/>
                    <a:pt x="137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92" name="Google Shape;5792;p32"/>
            <p:cNvSpPr/>
            <p:nvPr/>
          </p:nvSpPr>
          <p:spPr>
            <a:xfrm>
              <a:off x="5252425" y="2561075"/>
              <a:ext cx="17900" cy="19750"/>
            </a:xfrm>
            <a:custGeom>
              <a:avLst/>
              <a:gdLst/>
              <a:ahLst/>
              <a:cxnLst/>
              <a:rect l="l" t="t" r="r" b="b"/>
              <a:pathLst>
                <a:path w="716" h="790" extrusionOk="0">
                  <a:moveTo>
                    <a:pt x="317" y="1"/>
                  </a:moveTo>
                  <a:cubicBezTo>
                    <a:pt x="307" y="1"/>
                    <a:pt x="297" y="2"/>
                    <a:pt x="286" y="4"/>
                  </a:cubicBezTo>
                  <a:cubicBezTo>
                    <a:pt x="203" y="40"/>
                    <a:pt x="120" y="75"/>
                    <a:pt x="48" y="135"/>
                  </a:cubicBezTo>
                  <a:cubicBezTo>
                    <a:pt x="36" y="171"/>
                    <a:pt x="25" y="182"/>
                    <a:pt x="1" y="218"/>
                  </a:cubicBezTo>
                  <a:cubicBezTo>
                    <a:pt x="96" y="468"/>
                    <a:pt x="286" y="611"/>
                    <a:pt x="465" y="790"/>
                  </a:cubicBezTo>
                  <a:lnTo>
                    <a:pt x="715" y="790"/>
                  </a:lnTo>
                  <a:cubicBezTo>
                    <a:pt x="632" y="552"/>
                    <a:pt x="536" y="313"/>
                    <a:pt x="441" y="63"/>
                  </a:cubicBezTo>
                  <a:cubicBezTo>
                    <a:pt x="412" y="24"/>
                    <a:pt x="366" y="1"/>
                    <a:pt x="31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93" name="Google Shape;5793;p32"/>
            <p:cNvSpPr/>
            <p:nvPr/>
          </p:nvSpPr>
          <p:spPr>
            <a:xfrm>
              <a:off x="5902500" y="2669800"/>
              <a:ext cx="39025" cy="8350"/>
            </a:xfrm>
            <a:custGeom>
              <a:avLst/>
              <a:gdLst/>
              <a:ahLst/>
              <a:cxnLst/>
              <a:rect l="l" t="t" r="r" b="b"/>
              <a:pathLst>
                <a:path w="1561" h="334" extrusionOk="0">
                  <a:moveTo>
                    <a:pt x="1" y="1"/>
                  </a:moveTo>
                  <a:cubicBezTo>
                    <a:pt x="84" y="149"/>
                    <a:pt x="200" y="179"/>
                    <a:pt x="325" y="179"/>
                  </a:cubicBezTo>
                  <a:cubicBezTo>
                    <a:pt x="409" y="179"/>
                    <a:pt x="496" y="166"/>
                    <a:pt x="580" y="166"/>
                  </a:cubicBezTo>
                  <a:cubicBezTo>
                    <a:pt x="622" y="166"/>
                    <a:pt x="664" y="169"/>
                    <a:pt x="703" y="179"/>
                  </a:cubicBezTo>
                  <a:cubicBezTo>
                    <a:pt x="747" y="211"/>
                    <a:pt x="798" y="225"/>
                    <a:pt x="848" y="225"/>
                  </a:cubicBezTo>
                  <a:cubicBezTo>
                    <a:pt x="893" y="225"/>
                    <a:pt x="938" y="214"/>
                    <a:pt x="977" y="191"/>
                  </a:cubicBezTo>
                  <a:cubicBezTo>
                    <a:pt x="1096" y="191"/>
                    <a:pt x="1215" y="215"/>
                    <a:pt x="1275" y="334"/>
                  </a:cubicBezTo>
                  <a:cubicBezTo>
                    <a:pt x="1406" y="334"/>
                    <a:pt x="1501" y="298"/>
                    <a:pt x="1561" y="191"/>
                  </a:cubicBezTo>
                  <a:cubicBezTo>
                    <a:pt x="1295" y="49"/>
                    <a:pt x="1012" y="33"/>
                    <a:pt x="725" y="33"/>
                  </a:cubicBezTo>
                  <a:cubicBezTo>
                    <a:pt x="644" y="33"/>
                    <a:pt x="562" y="34"/>
                    <a:pt x="480" y="34"/>
                  </a:cubicBezTo>
                  <a:cubicBezTo>
                    <a:pt x="320" y="34"/>
                    <a:pt x="159" y="29"/>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94" name="Google Shape;5794;p32"/>
            <p:cNvSpPr/>
            <p:nvPr/>
          </p:nvSpPr>
          <p:spPr>
            <a:xfrm>
              <a:off x="5446800" y="2630400"/>
              <a:ext cx="36050" cy="5425"/>
            </a:xfrm>
            <a:custGeom>
              <a:avLst/>
              <a:gdLst/>
              <a:ahLst/>
              <a:cxnLst/>
              <a:rect l="l" t="t" r="r" b="b"/>
              <a:pathLst>
                <a:path w="1442" h="217" extrusionOk="0">
                  <a:moveTo>
                    <a:pt x="708" y="0"/>
                  </a:moveTo>
                  <a:cubicBezTo>
                    <a:pt x="540" y="0"/>
                    <a:pt x="371" y="12"/>
                    <a:pt x="202" y="12"/>
                  </a:cubicBezTo>
                  <a:cubicBezTo>
                    <a:pt x="135" y="12"/>
                    <a:pt x="68" y="10"/>
                    <a:pt x="0" y="5"/>
                  </a:cubicBezTo>
                  <a:lnTo>
                    <a:pt x="0" y="5"/>
                  </a:lnTo>
                  <a:cubicBezTo>
                    <a:pt x="112" y="172"/>
                    <a:pt x="274" y="216"/>
                    <a:pt x="453" y="216"/>
                  </a:cubicBezTo>
                  <a:cubicBezTo>
                    <a:pt x="503" y="216"/>
                    <a:pt x="555" y="213"/>
                    <a:pt x="608" y="207"/>
                  </a:cubicBezTo>
                  <a:cubicBezTo>
                    <a:pt x="893" y="184"/>
                    <a:pt x="1155" y="160"/>
                    <a:pt x="1441" y="148"/>
                  </a:cubicBezTo>
                  <a:cubicBezTo>
                    <a:pt x="1202" y="25"/>
                    <a:pt x="956" y="0"/>
                    <a:pt x="70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95" name="Google Shape;5795;p32"/>
            <p:cNvSpPr/>
            <p:nvPr/>
          </p:nvSpPr>
          <p:spPr>
            <a:xfrm>
              <a:off x="5581050" y="2619650"/>
              <a:ext cx="37525" cy="4150"/>
            </a:xfrm>
            <a:custGeom>
              <a:avLst/>
              <a:gdLst/>
              <a:ahLst/>
              <a:cxnLst/>
              <a:rect l="l" t="t" r="r" b="b"/>
              <a:pathLst>
                <a:path w="1501" h="166" extrusionOk="0">
                  <a:moveTo>
                    <a:pt x="888" y="0"/>
                  </a:moveTo>
                  <a:cubicBezTo>
                    <a:pt x="653" y="0"/>
                    <a:pt x="415" y="38"/>
                    <a:pt x="174" y="38"/>
                  </a:cubicBezTo>
                  <a:cubicBezTo>
                    <a:pt x="116" y="38"/>
                    <a:pt x="58" y="36"/>
                    <a:pt x="0" y="30"/>
                  </a:cubicBezTo>
                  <a:lnTo>
                    <a:pt x="0" y="30"/>
                  </a:lnTo>
                  <a:cubicBezTo>
                    <a:pt x="274" y="137"/>
                    <a:pt x="555" y="165"/>
                    <a:pt x="837" y="165"/>
                  </a:cubicBezTo>
                  <a:cubicBezTo>
                    <a:pt x="1058" y="165"/>
                    <a:pt x="1281" y="148"/>
                    <a:pt x="1500" y="137"/>
                  </a:cubicBezTo>
                  <a:cubicBezTo>
                    <a:pt x="1298" y="29"/>
                    <a:pt x="1094" y="0"/>
                    <a:pt x="88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96" name="Google Shape;5796;p32"/>
            <p:cNvSpPr/>
            <p:nvPr/>
          </p:nvSpPr>
          <p:spPr>
            <a:xfrm>
              <a:off x="5473875" y="2609075"/>
              <a:ext cx="33675" cy="3950"/>
            </a:xfrm>
            <a:custGeom>
              <a:avLst/>
              <a:gdLst/>
              <a:ahLst/>
              <a:cxnLst/>
              <a:rect l="l" t="t" r="r" b="b"/>
              <a:pathLst>
                <a:path w="1347" h="158" extrusionOk="0">
                  <a:moveTo>
                    <a:pt x="710" y="1"/>
                  </a:moveTo>
                  <a:cubicBezTo>
                    <a:pt x="475" y="1"/>
                    <a:pt x="238" y="36"/>
                    <a:pt x="1" y="36"/>
                  </a:cubicBezTo>
                  <a:cubicBezTo>
                    <a:pt x="239" y="136"/>
                    <a:pt x="488" y="158"/>
                    <a:pt x="740" y="158"/>
                  </a:cubicBezTo>
                  <a:cubicBezTo>
                    <a:pt x="942" y="158"/>
                    <a:pt x="1145" y="144"/>
                    <a:pt x="1346" y="144"/>
                  </a:cubicBezTo>
                  <a:cubicBezTo>
                    <a:pt x="1137" y="30"/>
                    <a:pt x="924" y="1"/>
                    <a:pt x="71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97" name="Google Shape;5797;p32"/>
            <p:cNvSpPr/>
            <p:nvPr/>
          </p:nvSpPr>
          <p:spPr>
            <a:xfrm>
              <a:off x="6092425" y="2651550"/>
              <a:ext cx="24725" cy="9350"/>
            </a:xfrm>
            <a:custGeom>
              <a:avLst/>
              <a:gdLst/>
              <a:ahLst/>
              <a:cxnLst/>
              <a:rect l="l" t="t" r="r" b="b"/>
              <a:pathLst>
                <a:path w="989" h="374" extrusionOk="0">
                  <a:moveTo>
                    <a:pt x="494" y="0"/>
                  </a:moveTo>
                  <a:cubicBezTo>
                    <a:pt x="472" y="0"/>
                    <a:pt x="447" y="16"/>
                    <a:pt x="429" y="52"/>
                  </a:cubicBezTo>
                  <a:cubicBezTo>
                    <a:pt x="334" y="231"/>
                    <a:pt x="83" y="123"/>
                    <a:pt x="0" y="314"/>
                  </a:cubicBezTo>
                  <a:cubicBezTo>
                    <a:pt x="133" y="358"/>
                    <a:pt x="269" y="374"/>
                    <a:pt x="407" y="374"/>
                  </a:cubicBezTo>
                  <a:cubicBezTo>
                    <a:pt x="603" y="374"/>
                    <a:pt x="800" y="342"/>
                    <a:pt x="988" y="314"/>
                  </a:cubicBezTo>
                  <a:cubicBezTo>
                    <a:pt x="917" y="123"/>
                    <a:pt x="655" y="207"/>
                    <a:pt x="560" y="28"/>
                  </a:cubicBezTo>
                  <a:cubicBezTo>
                    <a:pt x="560" y="28"/>
                    <a:pt x="548" y="16"/>
                    <a:pt x="512" y="4"/>
                  </a:cubicBezTo>
                  <a:cubicBezTo>
                    <a:pt x="506" y="2"/>
                    <a:pt x="500" y="0"/>
                    <a:pt x="49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98" name="Google Shape;5798;p32"/>
            <p:cNvSpPr/>
            <p:nvPr/>
          </p:nvSpPr>
          <p:spPr>
            <a:xfrm>
              <a:off x="5220575" y="2591825"/>
              <a:ext cx="10750" cy="12225"/>
            </a:xfrm>
            <a:custGeom>
              <a:avLst/>
              <a:gdLst/>
              <a:ahLst/>
              <a:cxnLst/>
              <a:rect l="l" t="t" r="r" b="b"/>
              <a:pathLst>
                <a:path w="430" h="489" extrusionOk="0">
                  <a:moveTo>
                    <a:pt x="1" y="0"/>
                  </a:moveTo>
                  <a:cubicBezTo>
                    <a:pt x="9" y="368"/>
                    <a:pt x="11" y="489"/>
                    <a:pt x="138" y="489"/>
                  </a:cubicBezTo>
                  <a:cubicBezTo>
                    <a:pt x="201" y="489"/>
                    <a:pt x="292" y="460"/>
                    <a:pt x="429" y="417"/>
                  </a:cubicBezTo>
                  <a:cubicBezTo>
                    <a:pt x="322" y="274"/>
                    <a:pt x="227" y="131"/>
                    <a:pt x="13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99" name="Google Shape;5799;p32"/>
            <p:cNvSpPr/>
            <p:nvPr/>
          </p:nvSpPr>
          <p:spPr>
            <a:xfrm>
              <a:off x="5237550" y="2565925"/>
              <a:ext cx="11625" cy="11500"/>
            </a:xfrm>
            <a:custGeom>
              <a:avLst/>
              <a:gdLst/>
              <a:ahLst/>
              <a:cxnLst/>
              <a:rect l="l" t="t" r="r" b="b"/>
              <a:pathLst>
                <a:path w="465" h="460" extrusionOk="0">
                  <a:moveTo>
                    <a:pt x="203" y="0"/>
                  </a:moveTo>
                  <a:cubicBezTo>
                    <a:pt x="179" y="143"/>
                    <a:pt x="143" y="262"/>
                    <a:pt x="0" y="334"/>
                  </a:cubicBezTo>
                  <a:cubicBezTo>
                    <a:pt x="63" y="412"/>
                    <a:pt x="135" y="459"/>
                    <a:pt x="208" y="459"/>
                  </a:cubicBezTo>
                  <a:cubicBezTo>
                    <a:pt x="246" y="459"/>
                    <a:pt x="285" y="446"/>
                    <a:pt x="322" y="417"/>
                  </a:cubicBezTo>
                  <a:cubicBezTo>
                    <a:pt x="465" y="322"/>
                    <a:pt x="298" y="167"/>
                    <a:pt x="322" y="36"/>
                  </a:cubicBezTo>
                  <a:cubicBezTo>
                    <a:pt x="286" y="24"/>
                    <a:pt x="239" y="24"/>
                    <a:pt x="20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00" name="Google Shape;5800;p32"/>
            <p:cNvSpPr/>
            <p:nvPr/>
          </p:nvSpPr>
          <p:spPr>
            <a:xfrm>
              <a:off x="5312550" y="2611875"/>
              <a:ext cx="8675" cy="6975"/>
            </a:xfrm>
            <a:custGeom>
              <a:avLst/>
              <a:gdLst/>
              <a:ahLst/>
              <a:cxnLst/>
              <a:rect l="l" t="t" r="r" b="b"/>
              <a:pathLst>
                <a:path w="347" h="279" extrusionOk="0">
                  <a:moveTo>
                    <a:pt x="278" y="1"/>
                  </a:moveTo>
                  <a:cubicBezTo>
                    <a:pt x="265" y="1"/>
                    <a:pt x="252" y="3"/>
                    <a:pt x="239" y="8"/>
                  </a:cubicBezTo>
                  <a:cubicBezTo>
                    <a:pt x="179" y="32"/>
                    <a:pt x="132" y="55"/>
                    <a:pt x="72" y="67"/>
                  </a:cubicBezTo>
                  <a:cubicBezTo>
                    <a:pt x="13" y="103"/>
                    <a:pt x="1" y="151"/>
                    <a:pt x="36" y="186"/>
                  </a:cubicBezTo>
                  <a:cubicBezTo>
                    <a:pt x="113" y="252"/>
                    <a:pt x="170" y="279"/>
                    <a:pt x="213" y="279"/>
                  </a:cubicBezTo>
                  <a:cubicBezTo>
                    <a:pt x="303" y="279"/>
                    <a:pt x="330" y="161"/>
                    <a:pt x="346" y="32"/>
                  </a:cubicBezTo>
                  <a:cubicBezTo>
                    <a:pt x="323" y="9"/>
                    <a:pt x="301" y="1"/>
                    <a:pt x="27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01" name="Google Shape;5801;p32"/>
            <p:cNvSpPr/>
            <p:nvPr/>
          </p:nvSpPr>
          <p:spPr>
            <a:xfrm>
              <a:off x="5751600" y="2631100"/>
              <a:ext cx="9250" cy="4075"/>
            </a:xfrm>
            <a:custGeom>
              <a:avLst/>
              <a:gdLst/>
              <a:ahLst/>
              <a:cxnLst/>
              <a:rect l="l" t="t" r="r" b="b"/>
              <a:pathLst>
                <a:path w="370" h="163" extrusionOk="0">
                  <a:moveTo>
                    <a:pt x="312" y="1"/>
                  </a:moveTo>
                  <a:cubicBezTo>
                    <a:pt x="196" y="1"/>
                    <a:pt x="72" y="9"/>
                    <a:pt x="0" y="132"/>
                  </a:cubicBezTo>
                  <a:cubicBezTo>
                    <a:pt x="16" y="154"/>
                    <a:pt x="40" y="163"/>
                    <a:pt x="62" y="163"/>
                  </a:cubicBezTo>
                  <a:cubicBezTo>
                    <a:pt x="75" y="163"/>
                    <a:pt x="87" y="160"/>
                    <a:pt x="96" y="156"/>
                  </a:cubicBezTo>
                  <a:cubicBezTo>
                    <a:pt x="203" y="108"/>
                    <a:pt x="334" y="156"/>
                    <a:pt x="370" y="1"/>
                  </a:cubicBezTo>
                  <a:cubicBezTo>
                    <a:pt x="351" y="1"/>
                    <a:pt x="332" y="1"/>
                    <a:pt x="31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02" name="Google Shape;5802;p32"/>
            <p:cNvSpPr/>
            <p:nvPr/>
          </p:nvSpPr>
          <p:spPr>
            <a:xfrm>
              <a:off x="6167125" y="2685200"/>
              <a:ext cx="11625" cy="3975"/>
            </a:xfrm>
            <a:custGeom>
              <a:avLst/>
              <a:gdLst/>
              <a:ahLst/>
              <a:cxnLst/>
              <a:rect l="l" t="t" r="r" b="b"/>
              <a:pathLst>
                <a:path w="465" h="159" extrusionOk="0">
                  <a:moveTo>
                    <a:pt x="208" y="0"/>
                  </a:moveTo>
                  <a:cubicBezTo>
                    <a:pt x="130" y="0"/>
                    <a:pt x="58" y="21"/>
                    <a:pt x="1" y="111"/>
                  </a:cubicBezTo>
                  <a:lnTo>
                    <a:pt x="263" y="159"/>
                  </a:lnTo>
                  <a:cubicBezTo>
                    <a:pt x="346" y="147"/>
                    <a:pt x="405" y="135"/>
                    <a:pt x="465" y="111"/>
                  </a:cubicBezTo>
                  <a:cubicBezTo>
                    <a:pt x="441" y="87"/>
                    <a:pt x="429" y="39"/>
                    <a:pt x="417" y="16"/>
                  </a:cubicBezTo>
                  <a:cubicBezTo>
                    <a:pt x="346" y="16"/>
                    <a:pt x="274" y="0"/>
                    <a:pt x="20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03" name="Google Shape;5803;p32"/>
            <p:cNvSpPr/>
            <p:nvPr/>
          </p:nvSpPr>
          <p:spPr>
            <a:xfrm>
              <a:off x="5224150" y="2543500"/>
              <a:ext cx="5375" cy="12025"/>
            </a:xfrm>
            <a:custGeom>
              <a:avLst/>
              <a:gdLst/>
              <a:ahLst/>
              <a:cxnLst/>
              <a:rect l="l" t="t" r="r" b="b"/>
              <a:pathLst>
                <a:path w="215" h="481" extrusionOk="0">
                  <a:moveTo>
                    <a:pt x="68" y="0"/>
                  </a:moveTo>
                  <a:cubicBezTo>
                    <a:pt x="49" y="0"/>
                    <a:pt x="28" y="18"/>
                    <a:pt x="1" y="64"/>
                  </a:cubicBezTo>
                  <a:cubicBezTo>
                    <a:pt x="1" y="207"/>
                    <a:pt x="24" y="350"/>
                    <a:pt x="24" y="481"/>
                  </a:cubicBezTo>
                  <a:lnTo>
                    <a:pt x="120" y="481"/>
                  </a:lnTo>
                  <a:cubicBezTo>
                    <a:pt x="215" y="397"/>
                    <a:pt x="215" y="290"/>
                    <a:pt x="155" y="183"/>
                  </a:cubicBezTo>
                  <a:cubicBezTo>
                    <a:pt x="143" y="159"/>
                    <a:pt x="120" y="112"/>
                    <a:pt x="120" y="64"/>
                  </a:cubicBezTo>
                  <a:cubicBezTo>
                    <a:pt x="120" y="52"/>
                    <a:pt x="120" y="40"/>
                    <a:pt x="84" y="4"/>
                  </a:cubicBezTo>
                  <a:cubicBezTo>
                    <a:pt x="79" y="2"/>
                    <a:pt x="73" y="0"/>
                    <a:pt x="6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04" name="Google Shape;5804;p32"/>
            <p:cNvSpPr/>
            <p:nvPr/>
          </p:nvSpPr>
          <p:spPr>
            <a:xfrm>
              <a:off x="5227725" y="2548050"/>
              <a:ext cx="4775" cy="11950"/>
            </a:xfrm>
            <a:custGeom>
              <a:avLst/>
              <a:gdLst/>
              <a:ahLst/>
              <a:cxnLst/>
              <a:rect l="l" t="t" r="r" b="b"/>
              <a:pathLst>
                <a:path w="191" h="478" extrusionOk="0">
                  <a:moveTo>
                    <a:pt x="24" y="1"/>
                  </a:moveTo>
                  <a:cubicBezTo>
                    <a:pt x="12" y="108"/>
                    <a:pt x="12" y="203"/>
                    <a:pt x="0" y="299"/>
                  </a:cubicBezTo>
                  <a:lnTo>
                    <a:pt x="131" y="477"/>
                  </a:lnTo>
                  <a:cubicBezTo>
                    <a:pt x="143" y="322"/>
                    <a:pt x="191" y="144"/>
                    <a:pt x="2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05" name="Google Shape;5805;p32"/>
            <p:cNvSpPr/>
            <p:nvPr/>
          </p:nvSpPr>
          <p:spPr>
            <a:xfrm>
              <a:off x="5517350" y="2612950"/>
              <a:ext cx="11625" cy="3175"/>
            </a:xfrm>
            <a:custGeom>
              <a:avLst/>
              <a:gdLst/>
              <a:ahLst/>
              <a:cxnLst/>
              <a:rect l="l" t="t" r="r" b="b"/>
              <a:pathLst>
                <a:path w="465" h="127" extrusionOk="0">
                  <a:moveTo>
                    <a:pt x="184" y="0"/>
                  </a:moveTo>
                  <a:cubicBezTo>
                    <a:pt x="124" y="0"/>
                    <a:pt x="62" y="8"/>
                    <a:pt x="0" y="12"/>
                  </a:cubicBezTo>
                  <a:cubicBezTo>
                    <a:pt x="102" y="106"/>
                    <a:pt x="210" y="126"/>
                    <a:pt x="323" y="126"/>
                  </a:cubicBezTo>
                  <a:cubicBezTo>
                    <a:pt x="369" y="126"/>
                    <a:pt x="416" y="123"/>
                    <a:pt x="465" y="120"/>
                  </a:cubicBezTo>
                  <a:cubicBezTo>
                    <a:pt x="382" y="22"/>
                    <a:pt x="286" y="0"/>
                    <a:pt x="18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06" name="Google Shape;5806;p32"/>
            <p:cNvSpPr/>
            <p:nvPr/>
          </p:nvSpPr>
          <p:spPr>
            <a:xfrm>
              <a:off x="5302425" y="2591225"/>
              <a:ext cx="11650" cy="3300"/>
            </a:xfrm>
            <a:custGeom>
              <a:avLst/>
              <a:gdLst/>
              <a:ahLst/>
              <a:cxnLst/>
              <a:rect l="l" t="t" r="r" b="b"/>
              <a:pathLst>
                <a:path w="466" h="132" extrusionOk="0">
                  <a:moveTo>
                    <a:pt x="465" y="0"/>
                  </a:moveTo>
                  <a:cubicBezTo>
                    <a:pt x="311" y="24"/>
                    <a:pt x="144" y="24"/>
                    <a:pt x="1" y="24"/>
                  </a:cubicBezTo>
                  <a:cubicBezTo>
                    <a:pt x="102" y="88"/>
                    <a:pt x="224" y="131"/>
                    <a:pt x="351" y="131"/>
                  </a:cubicBezTo>
                  <a:cubicBezTo>
                    <a:pt x="389" y="131"/>
                    <a:pt x="427" y="128"/>
                    <a:pt x="465" y="119"/>
                  </a:cubicBezTo>
                  <a:lnTo>
                    <a:pt x="465"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07" name="Google Shape;5807;p32"/>
            <p:cNvSpPr/>
            <p:nvPr/>
          </p:nvSpPr>
          <p:spPr>
            <a:xfrm>
              <a:off x="5231000" y="2562650"/>
              <a:ext cx="4200" cy="8350"/>
            </a:xfrm>
            <a:custGeom>
              <a:avLst/>
              <a:gdLst/>
              <a:ahLst/>
              <a:cxnLst/>
              <a:rect l="l" t="t" r="r" b="b"/>
              <a:pathLst>
                <a:path w="168" h="334" extrusionOk="0">
                  <a:moveTo>
                    <a:pt x="12" y="0"/>
                  </a:moveTo>
                  <a:lnTo>
                    <a:pt x="12" y="0"/>
                  </a:lnTo>
                  <a:cubicBezTo>
                    <a:pt x="0" y="131"/>
                    <a:pt x="48" y="239"/>
                    <a:pt x="131" y="334"/>
                  </a:cubicBezTo>
                  <a:cubicBezTo>
                    <a:pt x="167" y="191"/>
                    <a:pt x="143" y="72"/>
                    <a:pt x="1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08" name="Google Shape;5808;p32"/>
            <p:cNvSpPr/>
            <p:nvPr/>
          </p:nvSpPr>
          <p:spPr>
            <a:xfrm>
              <a:off x="5614675" y="2648125"/>
              <a:ext cx="3900" cy="4850"/>
            </a:xfrm>
            <a:custGeom>
              <a:avLst/>
              <a:gdLst/>
              <a:ahLst/>
              <a:cxnLst/>
              <a:rect l="l" t="t" r="r" b="b"/>
              <a:pathLst>
                <a:path w="156" h="194" extrusionOk="0">
                  <a:moveTo>
                    <a:pt x="78" y="1"/>
                  </a:moveTo>
                  <a:cubicBezTo>
                    <a:pt x="64" y="1"/>
                    <a:pt x="50" y="3"/>
                    <a:pt x="36" y="10"/>
                  </a:cubicBezTo>
                  <a:cubicBezTo>
                    <a:pt x="24" y="22"/>
                    <a:pt x="13" y="46"/>
                    <a:pt x="1" y="70"/>
                  </a:cubicBezTo>
                  <a:cubicBezTo>
                    <a:pt x="9" y="151"/>
                    <a:pt x="33" y="193"/>
                    <a:pt x="78" y="193"/>
                  </a:cubicBezTo>
                  <a:cubicBezTo>
                    <a:pt x="99" y="193"/>
                    <a:pt x="125" y="184"/>
                    <a:pt x="155" y="165"/>
                  </a:cubicBezTo>
                  <a:lnTo>
                    <a:pt x="155" y="34"/>
                  </a:lnTo>
                  <a:cubicBezTo>
                    <a:pt x="139" y="17"/>
                    <a:pt x="110" y="1"/>
                    <a:pt x="7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09" name="Google Shape;5809;p32"/>
            <p:cNvSpPr/>
            <p:nvPr/>
          </p:nvSpPr>
          <p:spPr>
            <a:xfrm>
              <a:off x="5247975" y="2562650"/>
              <a:ext cx="5375" cy="3900"/>
            </a:xfrm>
            <a:custGeom>
              <a:avLst/>
              <a:gdLst/>
              <a:ahLst/>
              <a:cxnLst/>
              <a:rect l="l" t="t" r="r" b="b"/>
              <a:pathLst>
                <a:path w="215" h="156" extrusionOk="0">
                  <a:moveTo>
                    <a:pt x="0" y="0"/>
                  </a:moveTo>
                  <a:cubicBezTo>
                    <a:pt x="60" y="48"/>
                    <a:pt x="119" y="108"/>
                    <a:pt x="179" y="155"/>
                  </a:cubicBezTo>
                  <a:lnTo>
                    <a:pt x="214" y="119"/>
                  </a:lnTo>
                  <a:cubicBezTo>
                    <a:pt x="203" y="48"/>
                    <a:pt x="167" y="12"/>
                    <a:pt x="95" y="12"/>
                  </a:cubicBezTo>
                  <a:cubicBezTo>
                    <a:pt x="60" y="0"/>
                    <a:pt x="36" y="0"/>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10" name="Google Shape;5810;p32"/>
            <p:cNvSpPr/>
            <p:nvPr/>
          </p:nvSpPr>
          <p:spPr>
            <a:xfrm>
              <a:off x="5744450" y="2632900"/>
              <a:ext cx="3600" cy="1200"/>
            </a:xfrm>
            <a:custGeom>
              <a:avLst/>
              <a:gdLst/>
              <a:ahLst/>
              <a:cxnLst/>
              <a:rect l="l" t="t" r="r" b="b"/>
              <a:pathLst>
                <a:path w="144" h="48" extrusionOk="0">
                  <a:moveTo>
                    <a:pt x="108" y="0"/>
                  </a:moveTo>
                  <a:cubicBezTo>
                    <a:pt x="72" y="24"/>
                    <a:pt x="25" y="36"/>
                    <a:pt x="1" y="48"/>
                  </a:cubicBezTo>
                  <a:lnTo>
                    <a:pt x="144" y="48"/>
                  </a:lnTo>
                  <a:cubicBezTo>
                    <a:pt x="132" y="36"/>
                    <a:pt x="120" y="0"/>
                    <a:pt x="10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11" name="Google Shape;5811;p32"/>
            <p:cNvSpPr/>
            <p:nvPr/>
          </p:nvSpPr>
          <p:spPr>
            <a:xfrm>
              <a:off x="5979600" y="2802300"/>
              <a:ext cx="140525" cy="35150"/>
            </a:xfrm>
            <a:custGeom>
              <a:avLst/>
              <a:gdLst/>
              <a:ahLst/>
              <a:cxnLst/>
              <a:rect l="l" t="t" r="r" b="b"/>
              <a:pathLst>
                <a:path w="5621" h="1406" extrusionOk="0">
                  <a:moveTo>
                    <a:pt x="1027" y="0"/>
                  </a:moveTo>
                  <a:cubicBezTo>
                    <a:pt x="745" y="0"/>
                    <a:pt x="462" y="16"/>
                    <a:pt x="179" y="58"/>
                  </a:cubicBezTo>
                  <a:cubicBezTo>
                    <a:pt x="1" y="177"/>
                    <a:pt x="13" y="285"/>
                    <a:pt x="167" y="416"/>
                  </a:cubicBezTo>
                  <a:cubicBezTo>
                    <a:pt x="310" y="535"/>
                    <a:pt x="644" y="487"/>
                    <a:pt x="441" y="868"/>
                  </a:cubicBezTo>
                  <a:cubicBezTo>
                    <a:pt x="346" y="1047"/>
                    <a:pt x="310" y="1344"/>
                    <a:pt x="667" y="1404"/>
                  </a:cubicBezTo>
                  <a:cubicBezTo>
                    <a:pt x="681" y="1405"/>
                    <a:pt x="695" y="1405"/>
                    <a:pt x="708" y="1405"/>
                  </a:cubicBezTo>
                  <a:cubicBezTo>
                    <a:pt x="857" y="1405"/>
                    <a:pt x="985" y="1343"/>
                    <a:pt x="1072" y="1201"/>
                  </a:cubicBezTo>
                  <a:cubicBezTo>
                    <a:pt x="1156" y="1070"/>
                    <a:pt x="1310" y="1023"/>
                    <a:pt x="1418" y="904"/>
                  </a:cubicBezTo>
                  <a:cubicBezTo>
                    <a:pt x="1489" y="832"/>
                    <a:pt x="1477" y="701"/>
                    <a:pt x="1572" y="642"/>
                  </a:cubicBezTo>
                  <a:lnTo>
                    <a:pt x="1572" y="642"/>
                  </a:lnTo>
                  <a:cubicBezTo>
                    <a:pt x="1572" y="713"/>
                    <a:pt x="1560" y="773"/>
                    <a:pt x="1572" y="844"/>
                  </a:cubicBezTo>
                  <a:cubicBezTo>
                    <a:pt x="1668" y="1011"/>
                    <a:pt x="1810" y="1023"/>
                    <a:pt x="1977" y="1047"/>
                  </a:cubicBezTo>
                  <a:lnTo>
                    <a:pt x="2072" y="1047"/>
                  </a:lnTo>
                  <a:cubicBezTo>
                    <a:pt x="2620" y="1047"/>
                    <a:pt x="3180" y="1059"/>
                    <a:pt x="3751" y="1059"/>
                  </a:cubicBezTo>
                  <a:cubicBezTo>
                    <a:pt x="3949" y="1099"/>
                    <a:pt x="4149" y="1111"/>
                    <a:pt x="4350" y="1111"/>
                  </a:cubicBezTo>
                  <a:cubicBezTo>
                    <a:pt x="4617" y="1111"/>
                    <a:pt x="4886" y="1090"/>
                    <a:pt x="5155" y="1090"/>
                  </a:cubicBezTo>
                  <a:cubicBezTo>
                    <a:pt x="5219" y="1090"/>
                    <a:pt x="5283" y="1091"/>
                    <a:pt x="5347" y="1094"/>
                  </a:cubicBezTo>
                  <a:cubicBezTo>
                    <a:pt x="5501" y="1082"/>
                    <a:pt x="5620" y="975"/>
                    <a:pt x="5466" y="880"/>
                  </a:cubicBezTo>
                  <a:cubicBezTo>
                    <a:pt x="5251" y="737"/>
                    <a:pt x="5311" y="499"/>
                    <a:pt x="5144" y="380"/>
                  </a:cubicBezTo>
                  <a:cubicBezTo>
                    <a:pt x="4632" y="142"/>
                    <a:pt x="4061" y="189"/>
                    <a:pt x="3525" y="177"/>
                  </a:cubicBezTo>
                  <a:cubicBezTo>
                    <a:pt x="2689" y="142"/>
                    <a:pt x="1859" y="0"/>
                    <a:pt x="102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12" name="Google Shape;5812;p32"/>
            <p:cNvSpPr/>
            <p:nvPr/>
          </p:nvSpPr>
          <p:spPr>
            <a:xfrm>
              <a:off x="5963525" y="2810000"/>
              <a:ext cx="35750" cy="104800"/>
            </a:xfrm>
            <a:custGeom>
              <a:avLst/>
              <a:gdLst/>
              <a:ahLst/>
              <a:cxnLst/>
              <a:rect l="l" t="t" r="r" b="b"/>
              <a:pathLst>
                <a:path w="1430" h="4192" extrusionOk="0">
                  <a:moveTo>
                    <a:pt x="989" y="0"/>
                  </a:moveTo>
                  <a:cubicBezTo>
                    <a:pt x="822" y="167"/>
                    <a:pt x="787" y="381"/>
                    <a:pt x="751" y="584"/>
                  </a:cubicBezTo>
                  <a:cubicBezTo>
                    <a:pt x="787" y="1286"/>
                    <a:pt x="191" y="1822"/>
                    <a:pt x="239" y="2525"/>
                  </a:cubicBezTo>
                  <a:cubicBezTo>
                    <a:pt x="239" y="2739"/>
                    <a:pt x="203" y="2953"/>
                    <a:pt x="60" y="3132"/>
                  </a:cubicBezTo>
                  <a:cubicBezTo>
                    <a:pt x="25" y="3191"/>
                    <a:pt x="13" y="3251"/>
                    <a:pt x="1" y="3310"/>
                  </a:cubicBezTo>
                  <a:cubicBezTo>
                    <a:pt x="1" y="3394"/>
                    <a:pt x="13" y="3489"/>
                    <a:pt x="60" y="3572"/>
                  </a:cubicBezTo>
                  <a:cubicBezTo>
                    <a:pt x="275" y="3727"/>
                    <a:pt x="203" y="4037"/>
                    <a:pt x="417" y="4191"/>
                  </a:cubicBezTo>
                  <a:lnTo>
                    <a:pt x="548" y="4013"/>
                  </a:lnTo>
                  <a:cubicBezTo>
                    <a:pt x="644" y="3906"/>
                    <a:pt x="644" y="3799"/>
                    <a:pt x="584" y="3679"/>
                  </a:cubicBezTo>
                  <a:cubicBezTo>
                    <a:pt x="608" y="3060"/>
                    <a:pt x="822" y="2477"/>
                    <a:pt x="1001" y="1882"/>
                  </a:cubicBezTo>
                  <a:cubicBezTo>
                    <a:pt x="1358" y="1786"/>
                    <a:pt x="1263" y="1524"/>
                    <a:pt x="1251" y="1286"/>
                  </a:cubicBezTo>
                  <a:cubicBezTo>
                    <a:pt x="1251" y="1239"/>
                    <a:pt x="1287" y="1191"/>
                    <a:pt x="1299" y="1167"/>
                  </a:cubicBezTo>
                  <a:cubicBezTo>
                    <a:pt x="1346" y="1120"/>
                    <a:pt x="1346" y="1060"/>
                    <a:pt x="1299" y="1012"/>
                  </a:cubicBezTo>
                  <a:cubicBezTo>
                    <a:pt x="1013" y="882"/>
                    <a:pt x="1168" y="584"/>
                    <a:pt x="1227" y="477"/>
                  </a:cubicBezTo>
                  <a:cubicBezTo>
                    <a:pt x="1429" y="155"/>
                    <a:pt x="1179" y="108"/>
                    <a:pt x="98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13" name="Google Shape;5813;p32"/>
            <p:cNvSpPr/>
            <p:nvPr/>
          </p:nvSpPr>
          <p:spPr>
            <a:xfrm>
              <a:off x="5948350" y="2898600"/>
              <a:ext cx="25925" cy="75325"/>
            </a:xfrm>
            <a:custGeom>
              <a:avLst/>
              <a:gdLst/>
              <a:ahLst/>
              <a:cxnLst/>
              <a:rect l="l" t="t" r="r" b="b"/>
              <a:pathLst>
                <a:path w="1037" h="3013" extrusionOk="0">
                  <a:moveTo>
                    <a:pt x="915" y="1"/>
                  </a:moveTo>
                  <a:cubicBezTo>
                    <a:pt x="865" y="1"/>
                    <a:pt x="803" y="24"/>
                    <a:pt x="739" y="40"/>
                  </a:cubicBezTo>
                  <a:cubicBezTo>
                    <a:pt x="679" y="76"/>
                    <a:pt x="620" y="124"/>
                    <a:pt x="596" y="183"/>
                  </a:cubicBezTo>
                  <a:cubicBezTo>
                    <a:pt x="524" y="290"/>
                    <a:pt x="477" y="409"/>
                    <a:pt x="441" y="540"/>
                  </a:cubicBezTo>
                  <a:cubicBezTo>
                    <a:pt x="417" y="671"/>
                    <a:pt x="405" y="790"/>
                    <a:pt x="405" y="921"/>
                  </a:cubicBezTo>
                  <a:cubicBezTo>
                    <a:pt x="346" y="1386"/>
                    <a:pt x="203" y="1838"/>
                    <a:pt x="60" y="2267"/>
                  </a:cubicBezTo>
                  <a:cubicBezTo>
                    <a:pt x="48" y="2326"/>
                    <a:pt x="24" y="2386"/>
                    <a:pt x="12" y="2457"/>
                  </a:cubicBezTo>
                  <a:cubicBezTo>
                    <a:pt x="1" y="2636"/>
                    <a:pt x="12" y="2814"/>
                    <a:pt x="167" y="2945"/>
                  </a:cubicBezTo>
                  <a:cubicBezTo>
                    <a:pt x="243" y="2987"/>
                    <a:pt x="319" y="3012"/>
                    <a:pt x="396" y="3012"/>
                  </a:cubicBezTo>
                  <a:cubicBezTo>
                    <a:pt x="450" y="3012"/>
                    <a:pt x="505" y="2999"/>
                    <a:pt x="560" y="2969"/>
                  </a:cubicBezTo>
                  <a:cubicBezTo>
                    <a:pt x="667" y="2874"/>
                    <a:pt x="608" y="2683"/>
                    <a:pt x="774" y="2636"/>
                  </a:cubicBezTo>
                  <a:cubicBezTo>
                    <a:pt x="784" y="2641"/>
                    <a:pt x="796" y="2644"/>
                    <a:pt x="808" y="2644"/>
                  </a:cubicBezTo>
                  <a:cubicBezTo>
                    <a:pt x="826" y="2644"/>
                    <a:pt x="844" y="2638"/>
                    <a:pt x="858" y="2624"/>
                  </a:cubicBezTo>
                  <a:cubicBezTo>
                    <a:pt x="953" y="2517"/>
                    <a:pt x="953" y="2410"/>
                    <a:pt x="882" y="2302"/>
                  </a:cubicBezTo>
                  <a:lnTo>
                    <a:pt x="882" y="2302"/>
                  </a:lnTo>
                  <a:lnTo>
                    <a:pt x="882" y="2326"/>
                  </a:lnTo>
                  <a:cubicBezTo>
                    <a:pt x="715" y="2005"/>
                    <a:pt x="727" y="1695"/>
                    <a:pt x="917" y="1398"/>
                  </a:cubicBezTo>
                  <a:cubicBezTo>
                    <a:pt x="977" y="1267"/>
                    <a:pt x="941" y="1148"/>
                    <a:pt x="941" y="1017"/>
                  </a:cubicBezTo>
                  <a:cubicBezTo>
                    <a:pt x="941" y="921"/>
                    <a:pt x="941" y="814"/>
                    <a:pt x="1001" y="743"/>
                  </a:cubicBezTo>
                  <a:lnTo>
                    <a:pt x="1036" y="695"/>
                  </a:lnTo>
                  <a:lnTo>
                    <a:pt x="1036" y="636"/>
                  </a:lnTo>
                  <a:cubicBezTo>
                    <a:pt x="1036" y="481"/>
                    <a:pt x="1024" y="326"/>
                    <a:pt x="1024" y="159"/>
                  </a:cubicBezTo>
                  <a:cubicBezTo>
                    <a:pt x="1018" y="35"/>
                    <a:pt x="976" y="1"/>
                    <a:pt x="91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14" name="Google Shape;5814;p32"/>
            <p:cNvSpPr/>
            <p:nvPr/>
          </p:nvSpPr>
          <p:spPr>
            <a:xfrm>
              <a:off x="6010850" y="2931050"/>
              <a:ext cx="81900" cy="13225"/>
            </a:xfrm>
            <a:custGeom>
              <a:avLst/>
              <a:gdLst/>
              <a:ahLst/>
              <a:cxnLst/>
              <a:rect l="l" t="t" r="r" b="b"/>
              <a:pathLst>
                <a:path w="3276" h="529" extrusionOk="0">
                  <a:moveTo>
                    <a:pt x="926" y="0"/>
                  </a:moveTo>
                  <a:cubicBezTo>
                    <a:pt x="693" y="0"/>
                    <a:pt x="460" y="8"/>
                    <a:pt x="227" y="28"/>
                  </a:cubicBezTo>
                  <a:cubicBezTo>
                    <a:pt x="168" y="123"/>
                    <a:pt x="1" y="159"/>
                    <a:pt x="84" y="326"/>
                  </a:cubicBezTo>
                  <a:cubicBezTo>
                    <a:pt x="829" y="326"/>
                    <a:pt x="1565" y="457"/>
                    <a:pt x="2308" y="457"/>
                  </a:cubicBezTo>
                  <a:cubicBezTo>
                    <a:pt x="2432" y="457"/>
                    <a:pt x="2556" y="453"/>
                    <a:pt x="2680" y="445"/>
                  </a:cubicBezTo>
                  <a:cubicBezTo>
                    <a:pt x="2846" y="326"/>
                    <a:pt x="3275" y="528"/>
                    <a:pt x="3096" y="64"/>
                  </a:cubicBezTo>
                  <a:lnTo>
                    <a:pt x="3096" y="64"/>
                  </a:lnTo>
                  <a:cubicBezTo>
                    <a:pt x="3054" y="64"/>
                    <a:pt x="3012" y="65"/>
                    <a:pt x="2970" y="65"/>
                  </a:cubicBezTo>
                  <a:cubicBezTo>
                    <a:pt x="2292" y="65"/>
                    <a:pt x="1607" y="0"/>
                    <a:pt x="92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15" name="Google Shape;5815;p32"/>
            <p:cNvSpPr/>
            <p:nvPr/>
          </p:nvSpPr>
          <p:spPr>
            <a:xfrm>
              <a:off x="6073375" y="2812500"/>
              <a:ext cx="90500" cy="19700"/>
            </a:xfrm>
            <a:custGeom>
              <a:avLst/>
              <a:gdLst/>
              <a:ahLst/>
              <a:cxnLst/>
              <a:rect l="l" t="t" r="r" b="b"/>
              <a:pathLst>
                <a:path w="3620" h="788" extrusionOk="0">
                  <a:moveTo>
                    <a:pt x="2183" y="1"/>
                  </a:moveTo>
                  <a:cubicBezTo>
                    <a:pt x="2043" y="1"/>
                    <a:pt x="1898" y="28"/>
                    <a:pt x="1750" y="67"/>
                  </a:cubicBezTo>
                  <a:cubicBezTo>
                    <a:pt x="1572" y="162"/>
                    <a:pt x="1465" y="281"/>
                    <a:pt x="1727" y="401"/>
                  </a:cubicBezTo>
                  <a:cubicBezTo>
                    <a:pt x="1869" y="472"/>
                    <a:pt x="1869" y="531"/>
                    <a:pt x="1750" y="615"/>
                  </a:cubicBezTo>
                  <a:cubicBezTo>
                    <a:pt x="1636" y="624"/>
                    <a:pt x="1521" y="628"/>
                    <a:pt x="1405" y="628"/>
                  </a:cubicBezTo>
                  <a:cubicBezTo>
                    <a:pt x="1134" y="628"/>
                    <a:pt x="860" y="610"/>
                    <a:pt x="586" y="610"/>
                  </a:cubicBezTo>
                  <a:cubicBezTo>
                    <a:pt x="390" y="610"/>
                    <a:pt x="195" y="619"/>
                    <a:pt x="0" y="651"/>
                  </a:cubicBezTo>
                  <a:cubicBezTo>
                    <a:pt x="89" y="731"/>
                    <a:pt x="192" y="731"/>
                    <a:pt x="293" y="731"/>
                  </a:cubicBezTo>
                  <a:lnTo>
                    <a:pt x="293" y="731"/>
                  </a:lnTo>
                  <a:cubicBezTo>
                    <a:pt x="327" y="731"/>
                    <a:pt x="360" y="731"/>
                    <a:pt x="393" y="734"/>
                  </a:cubicBezTo>
                  <a:cubicBezTo>
                    <a:pt x="753" y="765"/>
                    <a:pt x="1113" y="787"/>
                    <a:pt x="1472" y="787"/>
                  </a:cubicBezTo>
                  <a:cubicBezTo>
                    <a:pt x="1932" y="787"/>
                    <a:pt x="2391" y="751"/>
                    <a:pt x="2846" y="651"/>
                  </a:cubicBezTo>
                  <a:cubicBezTo>
                    <a:pt x="2857" y="650"/>
                    <a:pt x="2868" y="649"/>
                    <a:pt x="2880" y="649"/>
                  </a:cubicBezTo>
                  <a:cubicBezTo>
                    <a:pt x="3018" y="649"/>
                    <a:pt x="3173" y="717"/>
                    <a:pt x="3313" y="717"/>
                  </a:cubicBezTo>
                  <a:cubicBezTo>
                    <a:pt x="3432" y="717"/>
                    <a:pt x="3541" y="668"/>
                    <a:pt x="3620" y="484"/>
                  </a:cubicBezTo>
                  <a:cubicBezTo>
                    <a:pt x="3334" y="401"/>
                    <a:pt x="3036" y="305"/>
                    <a:pt x="2750" y="210"/>
                  </a:cubicBezTo>
                  <a:cubicBezTo>
                    <a:pt x="2575" y="56"/>
                    <a:pt x="2384" y="1"/>
                    <a:pt x="218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16" name="Google Shape;5816;p32"/>
            <p:cNvSpPr/>
            <p:nvPr/>
          </p:nvSpPr>
          <p:spPr>
            <a:xfrm>
              <a:off x="6077825" y="2932100"/>
              <a:ext cx="61050" cy="12525"/>
            </a:xfrm>
            <a:custGeom>
              <a:avLst/>
              <a:gdLst/>
              <a:ahLst/>
              <a:cxnLst/>
              <a:rect l="l" t="t" r="r" b="b"/>
              <a:pathLst>
                <a:path w="2442" h="501" extrusionOk="0">
                  <a:moveTo>
                    <a:pt x="1456" y="0"/>
                  </a:moveTo>
                  <a:cubicBezTo>
                    <a:pt x="1347" y="0"/>
                    <a:pt x="1239" y="54"/>
                    <a:pt x="1132" y="141"/>
                  </a:cubicBezTo>
                  <a:cubicBezTo>
                    <a:pt x="1040" y="54"/>
                    <a:pt x="940" y="35"/>
                    <a:pt x="837" y="35"/>
                  </a:cubicBezTo>
                  <a:cubicBezTo>
                    <a:pt x="755" y="35"/>
                    <a:pt x="671" y="47"/>
                    <a:pt x="588" y="47"/>
                  </a:cubicBezTo>
                  <a:cubicBezTo>
                    <a:pt x="531" y="47"/>
                    <a:pt x="473" y="41"/>
                    <a:pt x="417" y="22"/>
                  </a:cubicBezTo>
                  <a:lnTo>
                    <a:pt x="417" y="22"/>
                  </a:lnTo>
                  <a:cubicBezTo>
                    <a:pt x="441" y="331"/>
                    <a:pt x="120" y="236"/>
                    <a:pt x="1" y="403"/>
                  </a:cubicBezTo>
                  <a:cubicBezTo>
                    <a:pt x="504" y="412"/>
                    <a:pt x="1001" y="455"/>
                    <a:pt x="1496" y="455"/>
                  </a:cubicBezTo>
                  <a:cubicBezTo>
                    <a:pt x="1656" y="455"/>
                    <a:pt x="1817" y="450"/>
                    <a:pt x="1977" y="439"/>
                  </a:cubicBezTo>
                  <a:cubicBezTo>
                    <a:pt x="2056" y="476"/>
                    <a:pt x="2133" y="501"/>
                    <a:pt x="2205" y="501"/>
                  </a:cubicBezTo>
                  <a:cubicBezTo>
                    <a:pt x="2294" y="501"/>
                    <a:pt x="2375" y="461"/>
                    <a:pt x="2442" y="355"/>
                  </a:cubicBezTo>
                  <a:cubicBezTo>
                    <a:pt x="2350" y="234"/>
                    <a:pt x="2238" y="216"/>
                    <a:pt x="2125" y="216"/>
                  </a:cubicBezTo>
                  <a:cubicBezTo>
                    <a:pt x="2076" y="216"/>
                    <a:pt x="2028" y="219"/>
                    <a:pt x="1981" y="219"/>
                  </a:cubicBezTo>
                  <a:cubicBezTo>
                    <a:pt x="1879" y="219"/>
                    <a:pt x="1785" y="203"/>
                    <a:pt x="1715" y="105"/>
                  </a:cubicBezTo>
                  <a:cubicBezTo>
                    <a:pt x="1627" y="32"/>
                    <a:pt x="1541" y="0"/>
                    <a:pt x="145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17" name="Google Shape;5817;p32"/>
            <p:cNvSpPr/>
            <p:nvPr/>
          </p:nvSpPr>
          <p:spPr>
            <a:xfrm>
              <a:off x="5988825" y="2842450"/>
              <a:ext cx="53900" cy="16775"/>
            </a:xfrm>
            <a:custGeom>
              <a:avLst/>
              <a:gdLst/>
              <a:ahLst/>
              <a:cxnLst/>
              <a:rect l="l" t="t" r="r" b="b"/>
              <a:pathLst>
                <a:path w="2156" h="671" extrusionOk="0">
                  <a:moveTo>
                    <a:pt x="251" y="0"/>
                  </a:moveTo>
                  <a:cubicBezTo>
                    <a:pt x="167" y="191"/>
                    <a:pt x="84" y="405"/>
                    <a:pt x="1" y="596"/>
                  </a:cubicBezTo>
                  <a:cubicBezTo>
                    <a:pt x="513" y="596"/>
                    <a:pt x="1025" y="596"/>
                    <a:pt x="1560" y="607"/>
                  </a:cubicBezTo>
                  <a:cubicBezTo>
                    <a:pt x="1671" y="614"/>
                    <a:pt x="1800" y="670"/>
                    <a:pt x="1912" y="670"/>
                  </a:cubicBezTo>
                  <a:cubicBezTo>
                    <a:pt x="2018" y="670"/>
                    <a:pt x="2110" y="620"/>
                    <a:pt x="2156" y="429"/>
                  </a:cubicBezTo>
                  <a:cubicBezTo>
                    <a:pt x="1790" y="338"/>
                    <a:pt x="1416" y="281"/>
                    <a:pt x="1034" y="281"/>
                  </a:cubicBezTo>
                  <a:cubicBezTo>
                    <a:pt x="967" y="281"/>
                    <a:pt x="901" y="282"/>
                    <a:pt x="834" y="286"/>
                  </a:cubicBezTo>
                  <a:cubicBezTo>
                    <a:pt x="809" y="287"/>
                    <a:pt x="784" y="288"/>
                    <a:pt x="760" y="288"/>
                  </a:cubicBezTo>
                  <a:cubicBezTo>
                    <a:pt x="548" y="288"/>
                    <a:pt x="347" y="235"/>
                    <a:pt x="25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18" name="Google Shape;5818;p32"/>
            <p:cNvSpPr/>
            <p:nvPr/>
          </p:nvSpPr>
          <p:spPr>
            <a:xfrm>
              <a:off x="5995975" y="2826725"/>
              <a:ext cx="47950" cy="12775"/>
            </a:xfrm>
            <a:custGeom>
              <a:avLst/>
              <a:gdLst/>
              <a:ahLst/>
              <a:cxnLst/>
              <a:rect l="l" t="t" r="r" b="b"/>
              <a:pathLst>
                <a:path w="1918" h="511" extrusionOk="0">
                  <a:moveTo>
                    <a:pt x="1225" y="0"/>
                  </a:moveTo>
                  <a:cubicBezTo>
                    <a:pt x="1198" y="0"/>
                    <a:pt x="1171" y="3"/>
                    <a:pt x="1144" y="10"/>
                  </a:cubicBezTo>
                  <a:cubicBezTo>
                    <a:pt x="1012" y="49"/>
                    <a:pt x="881" y="67"/>
                    <a:pt x="750" y="67"/>
                  </a:cubicBezTo>
                  <a:cubicBezTo>
                    <a:pt x="643" y="67"/>
                    <a:pt x="536" y="55"/>
                    <a:pt x="429" y="34"/>
                  </a:cubicBezTo>
                  <a:cubicBezTo>
                    <a:pt x="429" y="22"/>
                    <a:pt x="417" y="22"/>
                    <a:pt x="370" y="22"/>
                  </a:cubicBezTo>
                  <a:cubicBezTo>
                    <a:pt x="322" y="22"/>
                    <a:pt x="298" y="34"/>
                    <a:pt x="262" y="70"/>
                  </a:cubicBezTo>
                  <a:cubicBezTo>
                    <a:pt x="239" y="213"/>
                    <a:pt x="191" y="343"/>
                    <a:pt x="1" y="367"/>
                  </a:cubicBezTo>
                  <a:lnTo>
                    <a:pt x="1" y="510"/>
                  </a:lnTo>
                  <a:cubicBezTo>
                    <a:pt x="150" y="493"/>
                    <a:pt x="301" y="487"/>
                    <a:pt x="452" y="487"/>
                  </a:cubicBezTo>
                  <a:cubicBezTo>
                    <a:pt x="710" y="487"/>
                    <a:pt x="970" y="503"/>
                    <a:pt x="1235" y="503"/>
                  </a:cubicBezTo>
                  <a:cubicBezTo>
                    <a:pt x="1459" y="503"/>
                    <a:pt x="1686" y="492"/>
                    <a:pt x="1917" y="451"/>
                  </a:cubicBezTo>
                  <a:cubicBezTo>
                    <a:pt x="1691" y="284"/>
                    <a:pt x="1548" y="165"/>
                    <a:pt x="1394" y="70"/>
                  </a:cubicBezTo>
                  <a:lnTo>
                    <a:pt x="1417" y="34"/>
                  </a:lnTo>
                  <a:cubicBezTo>
                    <a:pt x="1350" y="17"/>
                    <a:pt x="1289" y="0"/>
                    <a:pt x="122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19" name="Google Shape;5819;p32"/>
            <p:cNvSpPr/>
            <p:nvPr/>
          </p:nvSpPr>
          <p:spPr>
            <a:xfrm>
              <a:off x="6004000" y="2865850"/>
              <a:ext cx="62550" cy="9075"/>
            </a:xfrm>
            <a:custGeom>
              <a:avLst/>
              <a:gdLst/>
              <a:ahLst/>
              <a:cxnLst/>
              <a:rect l="l" t="t" r="r" b="b"/>
              <a:pathLst>
                <a:path w="2502" h="363" extrusionOk="0">
                  <a:moveTo>
                    <a:pt x="965" y="1"/>
                  </a:moveTo>
                  <a:cubicBezTo>
                    <a:pt x="741" y="1"/>
                    <a:pt x="514" y="75"/>
                    <a:pt x="290" y="75"/>
                  </a:cubicBezTo>
                  <a:cubicBezTo>
                    <a:pt x="225" y="75"/>
                    <a:pt x="161" y="69"/>
                    <a:pt x="96" y="52"/>
                  </a:cubicBezTo>
                  <a:cubicBezTo>
                    <a:pt x="1" y="136"/>
                    <a:pt x="1" y="243"/>
                    <a:pt x="72" y="362"/>
                  </a:cubicBezTo>
                  <a:cubicBezTo>
                    <a:pt x="882" y="350"/>
                    <a:pt x="1704" y="350"/>
                    <a:pt x="2501" y="326"/>
                  </a:cubicBezTo>
                  <a:cubicBezTo>
                    <a:pt x="2472" y="169"/>
                    <a:pt x="2397" y="134"/>
                    <a:pt x="2308" y="134"/>
                  </a:cubicBezTo>
                  <a:cubicBezTo>
                    <a:pt x="2237" y="134"/>
                    <a:pt x="2157" y="156"/>
                    <a:pt x="2083" y="156"/>
                  </a:cubicBezTo>
                  <a:cubicBezTo>
                    <a:pt x="2059" y="156"/>
                    <a:pt x="2035" y="154"/>
                    <a:pt x="2013" y="148"/>
                  </a:cubicBezTo>
                  <a:cubicBezTo>
                    <a:pt x="1960" y="121"/>
                    <a:pt x="1904" y="112"/>
                    <a:pt x="1846" y="112"/>
                  </a:cubicBezTo>
                  <a:cubicBezTo>
                    <a:pt x="1734" y="112"/>
                    <a:pt x="1615" y="146"/>
                    <a:pt x="1502" y="146"/>
                  </a:cubicBezTo>
                  <a:cubicBezTo>
                    <a:pt x="1414" y="146"/>
                    <a:pt x="1328" y="125"/>
                    <a:pt x="1251" y="52"/>
                  </a:cubicBezTo>
                  <a:cubicBezTo>
                    <a:pt x="1157" y="14"/>
                    <a:pt x="1061" y="1"/>
                    <a:pt x="96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20" name="Google Shape;5820;p32"/>
            <p:cNvSpPr/>
            <p:nvPr/>
          </p:nvSpPr>
          <p:spPr>
            <a:xfrm>
              <a:off x="5977225" y="2902275"/>
              <a:ext cx="40625" cy="10700"/>
            </a:xfrm>
            <a:custGeom>
              <a:avLst/>
              <a:gdLst/>
              <a:ahLst/>
              <a:cxnLst/>
              <a:rect l="l" t="t" r="r" b="b"/>
              <a:pathLst>
                <a:path w="1625" h="428" extrusionOk="0">
                  <a:moveTo>
                    <a:pt x="36" y="0"/>
                  </a:moveTo>
                  <a:cubicBezTo>
                    <a:pt x="24" y="108"/>
                    <a:pt x="24" y="227"/>
                    <a:pt x="0" y="334"/>
                  </a:cubicBezTo>
                  <a:cubicBezTo>
                    <a:pt x="265" y="393"/>
                    <a:pt x="525" y="427"/>
                    <a:pt x="786" y="427"/>
                  </a:cubicBezTo>
                  <a:cubicBezTo>
                    <a:pt x="996" y="427"/>
                    <a:pt x="1205" y="405"/>
                    <a:pt x="1417" y="358"/>
                  </a:cubicBezTo>
                  <a:cubicBezTo>
                    <a:pt x="1452" y="367"/>
                    <a:pt x="1481" y="372"/>
                    <a:pt x="1506" y="372"/>
                  </a:cubicBezTo>
                  <a:cubicBezTo>
                    <a:pt x="1600" y="372"/>
                    <a:pt x="1624" y="302"/>
                    <a:pt x="1596" y="179"/>
                  </a:cubicBezTo>
                  <a:lnTo>
                    <a:pt x="36"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21" name="Google Shape;5821;p32"/>
            <p:cNvSpPr/>
            <p:nvPr/>
          </p:nvSpPr>
          <p:spPr>
            <a:xfrm>
              <a:off x="6121000" y="2934725"/>
              <a:ext cx="44675" cy="11925"/>
            </a:xfrm>
            <a:custGeom>
              <a:avLst/>
              <a:gdLst/>
              <a:ahLst/>
              <a:cxnLst/>
              <a:rect l="l" t="t" r="r" b="b"/>
              <a:pathLst>
                <a:path w="1787" h="477" extrusionOk="0">
                  <a:moveTo>
                    <a:pt x="0" y="0"/>
                  </a:moveTo>
                  <a:lnTo>
                    <a:pt x="0" y="0"/>
                  </a:lnTo>
                  <a:cubicBezTo>
                    <a:pt x="107" y="286"/>
                    <a:pt x="417" y="84"/>
                    <a:pt x="584" y="238"/>
                  </a:cubicBezTo>
                  <a:cubicBezTo>
                    <a:pt x="500" y="357"/>
                    <a:pt x="369" y="298"/>
                    <a:pt x="262" y="334"/>
                  </a:cubicBezTo>
                  <a:cubicBezTo>
                    <a:pt x="506" y="446"/>
                    <a:pt x="757" y="477"/>
                    <a:pt x="1009" y="477"/>
                  </a:cubicBezTo>
                  <a:cubicBezTo>
                    <a:pt x="1237" y="477"/>
                    <a:pt x="1465" y="452"/>
                    <a:pt x="1691" y="441"/>
                  </a:cubicBezTo>
                  <a:cubicBezTo>
                    <a:pt x="1786" y="286"/>
                    <a:pt x="1643" y="250"/>
                    <a:pt x="1560" y="191"/>
                  </a:cubicBezTo>
                  <a:cubicBezTo>
                    <a:pt x="1036" y="131"/>
                    <a:pt x="524" y="60"/>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22" name="Google Shape;5822;p32"/>
            <p:cNvSpPr/>
            <p:nvPr/>
          </p:nvSpPr>
          <p:spPr>
            <a:xfrm>
              <a:off x="6066525" y="2910600"/>
              <a:ext cx="57475" cy="7100"/>
            </a:xfrm>
            <a:custGeom>
              <a:avLst/>
              <a:gdLst/>
              <a:ahLst/>
              <a:cxnLst/>
              <a:rect l="l" t="t" r="r" b="b"/>
              <a:pathLst>
                <a:path w="2299" h="284" extrusionOk="0">
                  <a:moveTo>
                    <a:pt x="453" y="1"/>
                  </a:moveTo>
                  <a:cubicBezTo>
                    <a:pt x="410" y="48"/>
                    <a:pt x="353" y="56"/>
                    <a:pt x="293" y="56"/>
                  </a:cubicBezTo>
                  <a:cubicBezTo>
                    <a:pt x="259" y="56"/>
                    <a:pt x="223" y="54"/>
                    <a:pt x="189" y="54"/>
                  </a:cubicBezTo>
                  <a:cubicBezTo>
                    <a:pt x="116" y="54"/>
                    <a:pt x="47" y="66"/>
                    <a:pt x="0" y="144"/>
                  </a:cubicBezTo>
                  <a:cubicBezTo>
                    <a:pt x="316" y="233"/>
                    <a:pt x="798" y="284"/>
                    <a:pt x="1247" y="284"/>
                  </a:cubicBezTo>
                  <a:cubicBezTo>
                    <a:pt x="1697" y="284"/>
                    <a:pt x="2114" y="233"/>
                    <a:pt x="2298" y="120"/>
                  </a:cubicBezTo>
                  <a:lnTo>
                    <a:pt x="2298" y="120"/>
                  </a:lnTo>
                  <a:cubicBezTo>
                    <a:pt x="2188" y="128"/>
                    <a:pt x="2083" y="132"/>
                    <a:pt x="1980" y="132"/>
                  </a:cubicBezTo>
                  <a:cubicBezTo>
                    <a:pt x="1628" y="132"/>
                    <a:pt x="1317" y="86"/>
                    <a:pt x="1012" y="13"/>
                  </a:cubicBezTo>
                  <a:cubicBezTo>
                    <a:pt x="971" y="54"/>
                    <a:pt x="924" y="67"/>
                    <a:pt x="876" y="67"/>
                  </a:cubicBezTo>
                  <a:cubicBezTo>
                    <a:pt x="854" y="67"/>
                    <a:pt x="832" y="64"/>
                    <a:pt x="810" y="60"/>
                  </a:cubicBezTo>
                  <a:cubicBezTo>
                    <a:pt x="738" y="60"/>
                    <a:pt x="655" y="60"/>
                    <a:pt x="59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23" name="Google Shape;5823;p32"/>
            <p:cNvSpPr/>
            <p:nvPr/>
          </p:nvSpPr>
          <p:spPr>
            <a:xfrm>
              <a:off x="5967700" y="2921025"/>
              <a:ext cx="30075" cy="19075"/>
            </a:xfrm>
            <a:custGeom>
              <a:avLst/>
              <a:gdLst/>
              <a:ahLst/>
              <a:cxnLst/>
              <a:rect l="l" t="t" r="r" b="b"/>
              <a:pathLst>
                <a:path w="1203" h="763" extrusionOk="0">
                  <a:moveTo>
                    <a:pt x="186" y="1"/>
                  </a:moveTo>
                  <a:cubicBezTo>
                    <a:pt x="152" y="1"/>
                    <a:pt x="128" y="19"/>
                    <a:pt x="119" y="60"/>
                  </a:cubicBezTo>
                  <a:lnTo>
                    <a:pt x="119" y="429"/>
                  </a:lnTo>
                  <a:cubicBezTo>
                    <a:pt x="131" y="536"/>
                    <a:pt x="0" y="632"/>
                    <a:pt x="131" y="762"/>
                  </a:cubicBezTo>
                  <a:cubicBezTo>
                    <a:pt x="465" y="739"/>
                    <a:pt x="786" y="739"/>
                    <a:pt x="1120" y="727"/>
                  </a:cubicBezTo>
                  <a:cubicBezTo>
                    <a:pt x="1203" y="643"/>
                    <a:pt x="1191" y="560"/>
                    <a:pt x="1120" y="477"/>
                  </a:cubicBezTo>
                  <a:cubicBezTo>
                    <a:pt x="941" y="310"/>
                    <a:pt x="715" y="370"/>
                    <a:pt x="524" y="346"/>
                  </a:cubicBezTo>
                  <a:cubicBezTo>
                    <a:pt x="310" y="298"/>
                    <a:pt x="262" y="179"/>
                    <a:pt x="239" y="12"/>
                  </a:cubicBezTo>
                  <a:cubicBezTo>
                    <a:pt x="220" y="5"/>
                    <a:pt x="202" y="1"/>
                    <a:pt x="18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24" name="Google Shape;5824;p32"/>
            <p:cNvSpPr/>
            <p:nvPr/>
          </p:nvSpPr>
          <p:spPr>
            <a:xfrm>
              <a:off x="6160275" y="2938725"/>
              <a:ext cx="38125" cy="7625"/>
            </a:xfrm>
            <a:custGeom>
              <a:avLst/>
              <a:gdLst/>
              <a:ahLst/>
              <a:cxnLst/>
              <a:rect l="l" t="t" r="r" b="b"/>
              <a:pathLst>
                <a:path w="1525" h="305" extrusionOk="0">
                  <a:moveTo>
                    <a:pt x="797" y="0"/>
                  </a:moveTo>
                  <a:cubicBezTo>
                    <a:pt x="565" y="0"/>
                    <a:pt x="330" y="33"/>
                    <a:pt x="102" y="33"/>
                  </a:cubicBezTo>
                  <a:cubicBezTo>
                    <a:pt x="68" y="33"/>
                    <a:pt x="34" y="32"/>
                    <a:pt x="1" y="31"/>
                  </a:cubicBezTo>
                  <a:lnTo>
                    <a:pt x="1" y="31"/>
                  </a:lnTo>
                  <a:cubicBezTo>
                    <a:pt x="48" y="126"/>
                    <a:pt x="96" y="197"/>
                    <a:pt x="144" y="293"/>
                  </a:cubicBezTo>
                  <a:cubicBezTo>
                    <a:pt x="239" y="299"/>
                    <a:pt x="334" y="302"/>
                    <a:pt x="432" y="302"/>
                  </a:cubicBezTo>
                  <a:cubicBezTo>
                    <a:pt x="531" y="302"/>
                    <a:pt x="632" y="299"/>
                    <a:pt x="739" y="293"/>
                  </a:cubicBezTo>
                  <a:cubicBezTo>
                    <a:pt x="739" y="293"/>
                    <a:pt x="751" y="269"/>
                    <a:pt x="775" y="257"/>
                  </a:cubicBezTo>
                  <a:cubicBezTo>
                    <a:pt x="810" y="257"/>
                    <a:pt x="834" y="257"/>
                    <a:pt x="870" y="305"/>
                  </a:cubicBezTo>
                  <a:cubicBezTo>
                    <a:pt x="1060" y="281"/>
                    <a:pt x="1251" y="281"/>
                    <a:pt x="1453" y="281"/>
                  </a:cubicBezTo>
                  <a:cubicBezTo>
                    <a:pt x="1525" y="245"/>
                    <a:pt x="1525" y="197"/>
                    <a:pt x="1453" y="150"/>
                  </a:cubicBezTo>
                  <a:cubicBezTo>
                    <a:pt x="1242" y="30"/>
                    <a:pt x="1021" y="0"/>
                    <a:pt x="79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25" name="Google Shape;5825;p32"/>
            <p:cNvSpPr/>
            <p:nvPr/>
          </p:nvSpPr>
          <p:spPr>
            <a:xfrm>
              <a:off x="6144500" y="2824575"/>
              <a:ext cx="36650" cy="10150"/>
            </a:xfrm>
            <a:custGeom>
              <a:avLst/>
              <a:gdLst/>
              <a:ahLst/>
              <a:cxnLst/>
              <a:rect l="l" t="t" r="r" b="b"/>
              <a:pathLst>
                <a:path w="1466" h="406" extrusionOk="0">
                  <a:moveTo>
                    <a:pt x="775" y="1"/>
                  </a:moveTo>
                  <a:cubicBezTo>
                    <a:pt x="652" y="130"/>
                    <a:pt x="508" y="147"/>
                    <a:pt x="363" y="147"/>
                  </a:cubicBezTo>
                  <a:cubicBezTo>
                    <a:pt x="310" y="147"/>
                    <a:pt x="257" y="145"/>
                    <a:pt x="205" y="145"/>
                  </a:cubicBezTo>
                  <a:cubicBezTo>
                    <a:pt x="135" y="145"/>
                    <a:pt x="66" y="149"/>
                    <a:pt x="1" y="168"/>
                  </a:cubicBezTo>
                  <a:cubicBezTo>
                    <a:pt x="489" y="239"/>
                    <a:pt x="977" y="322"/>
                    <a:pt x="1465" y="406"/>
                  </a:cubicBezTo>
                  <a:lnTo>
                    <a:pt x="1465" y="156"/>
                  </a:lnTo>
                  <a:cubicBezTo>
                    <a:pt x="1394" y="120"/>
                    <a:pt x="1346" y="72"/>
                    <a:pt x="133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26" name="Google Shape;5826;p32"/>
            <p:cNvSpPr/>
            <p:nvPr/>
          </p:nvSpPr>
          <p:spPr>
            <a:xfrm>
              <a:off x="6072775" y="2867400"/>
              <a:ext cx="44075" cy="9300"/>
            </a:xfrm>
            <a:custGeom>
              <a:avLst/>
              <a:gdLst/>
              <a:ahLst/>
              <a:cxnLst/>
              <a:rect l="l" t="t" r="r" b="b"/>
              <a:pathLst>
                <a:path w="1763" h="372" extrusionOk="0">
                  <a:moveTo>
                    <a:pt x="606" y="1"/>
                  </a:moveTo>
                  <a:cubicBezTo>
                    <a:pt x="516" y="1"/>
                    <a:pt x="425" y="8"/>
                    <a:pt x="334" y="26"/>
                  </a:cubicBezTo>
                  <a:cubicBezTo>
                    <a:pt x="262" y="121"/>
                    <a:pt x="0" y="26"/>
                    <a:pt x="72" y="264"/>
                  </a:cubicBezTo>
                  <a:cubicBezTo>
                    <a:pt x="429" y="288"/>
                    <a:pt x="798" y="312"/>
                    <a:pt x="1167" y="324"/>
                  </a:cubicBezTo>
                  <a:cubicBezTo>
                    <a:pt x="1358" y="252"/>
                    <a:pt x="1596" y="371"/>
                    <a:pt x="1762" y="169"/>
                  </a:cubicBezTo>
                  <a:cubicBezTo>
                    <a:pt x="1375" y="140"/>
                    <a:pt x="996" y="1"/>
                    <a:pt x="60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27" name="Google Shape;5827;p32"/>
            <p:cNvSpPr/>
            <p:nvPr/>
          </p:nvSpPr>
          <p:spPr>
            <a:xfrm>
              <a:off x="6044800" y="2906500"/>
              <a:ext cx="33050" cy="8600"/>
            </a:xfrm>
            <a:custGeom>
              <a:avLst/>
              <a:gdLst/>
              <a:ahLst/>
              <a:cxnLst/>
              <a:rect l="l" t="t" r="r" b="b"/>
              <a:pathLst>
                <a:path w="1322" h="344" extrusionOk="0">
                  <a:moveTo>
                    <a:pt x="498" y="1"/>
                  </a:moveTo>
                  <a:cubicBezTo>
                    <a:pt x="343" y="1"/>
                    <a:pt x="185" y="19"/>
                    <a:pt x="24" y="58"/>
                  </a:cubicBezTo>
                  <a:cubicBezTo>
                    <a:pt x="0" y="296"/>
                    <a:pt x="262" y="189"/>
                    <a:pt x="322" y="308"/>
                  </a:cubicBezTo>
                  <a:cubicBezTo>
                    <a:pt x="500" y="308"/>
                    <a:pt x="691" y="320"/>
                    <a:pt x="869" y="320"/>
                  </a:cubicBezTo>
                  <a:cubicBezTo>
                    <a:pt x="1024" y="296"/>
                    <a:pt x="1215" y="343"/>
                    <a:pt x="1322" y="177"/>
                  </a:cubicBezTo>
                  <a:cubicBezTo>
                    <a:pt x="1053" y="62"/>
                    <a:pt x="780" y="1"/>
                    <a:pt x="49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28" name="Google Shape;5828;p32"/>
            <p:cNvSpPr/>
            <p:nvPr/>
          </p:nvSpPr>
          <p:spPr>
            <a:xfrm>
              <a:off x="5987650" y="2862850"/>
              <a:ext cx="18775" cy="12350"/>
            </a:xfrm>
            <a:custGeom>
              <a:avLst/>
              <a:gdLst/>
              <a:ahLst/>
              <a:cxnLst/>
              <a:rect l="l" t="t" r="r" b="b"/>
              <a:pathLst>
                <a:path w="751" h="494" extrusionOk="0">
                  <a:moveTo>
                    <a:pt x="335" y="0"/>
                  </a:moveTo>
                  <a:cubicBezTo>
                    <a:pt x="178" y="0"/>
                    <a:pt x="80" y="129"/>
                    <a:pt x="48" y="268"/>
                  </a:cubicBezTo>
                  <a:cubicBezTo>
                    <a:pt x="0" y="470"/>
                    <a:pt x="179" y="494"/>
                    <a:pt x="322" y="494"/>
                  </a:cubicBezTo>
                  <a:cubicBezTo>
                    <a:pt x="453" y="494"/>
                    <a:pt x="595" y="482"/>
                    <a:pt x="738" y="470"/>
                  </a:cubicBezTo>
                  <a:cubicBezTo>
                    <a:pt x="750" y="375"/>
                    <a:pt x="750" y="268"/>
                    <a:pt x="750" y="172"/>
                  </a:cubicBezTo>
                  <a:cubicBezTo>
                    <a:pt x="631" y="113"/>
                    <a:pt x="512" y="30"/>
                    <a:pt x="393" y="6"/>
                  </a:cubicBezTo>
                  <a:cubicBezTo>
                    <a:pt x="373" y="2"/>
                    <a:pt x="354" y="0"/>
                    <a:pt x="33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29" name="Google Shape;5829;p32"/>
            <p:cNvSpPr/>
            <p:nvPr/>
          </p:nvSpPr>
          <p:spPr>
            <a:xfrm>
              <a:off x="6051350" y="2865700"/>
              <a:ext cx="29775" cy="8325"/>
            </a:xfrm>
            <a:custGeom>
              <a:avLst/>
              <a:gdLst/>
              <a:ahLst/>
              <a:cxnLst/>
              <a:rect l="l" t="t" r="r" b="b"/>
              <a:pathLst>
                <a:path w="1191" h="333" extrusionOk="0">
                  <a:moveTo>
                    <a:pt x="634" y="0"/>
                  </a:moveTo>
                  <a:cubicBezTo>
                    <a:pt x="441" y="0"/>
                    <a:pt x="249" y="33"/>
                    <a:pt x="60" y="94"/>
                  </a:cubicBezTo>
                  <a:cubicBezTo>
                    <a:pt x="0" y="118"/>
                    <a:pt x="0" y="154"/>
                    <a:pt x="36" y="201"/>
                  </a:cubicBezTo>
                  <a:cubicBezTo>
                    <a:pt x="90" y="215"/>
                    <a:pt x="148" y="217"/>
                    <a:pt x="206" y="217"/>
                  </a:cubicBezTo>
                  <a:cubicBezTo>
                    <a:pt x="229" y="217"/>
                    <a:pt x="253" y="217"/>
                    <a:pt x="276" y="217"/>
                  </a:cubicBezTo>
                  <a:cubicBezTo>
                    <a:pt x="400" y="217"/>
                    <a:pt x="524" y="225"/>
                    <a:pt x="631" y="332"/>
                  </a:cubicBezTo>
                  <a:lnTo>
                    <a:pt x="929" y="332"/>
                  </a:lnTo>
                  <a:cubicBezTo>
                    <a:pt x="1012" y="249"/>
                    <a:pt x="1107" y="166"/>
                    <a:pt x="1191" y="94"/>
                  </a:cubicBezTo>
                  <a:cubicBezTo>
                    <a:pt x="1005" y="30"/>
                    <a:pt x="819" y="0"/>
                    <a:pt x="63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30" name="Google Shape;5830;p32"/>
            <p:cNvSpPr/>
            <p:nvPr/>
          </p:nvSpPr>
          <p:spPr>
            <a:xfrm>
              <a:off x="6012650" y="2906725"/>
              <a:ext cx="24125" cy="7975"/>
            </a:xfrm>
            <a:custGeom>
              <a:avLst/>
              <a:gdLst/>
              <a:ahLst/>
              <a:cxnLst/>
              <a:rect l="l" t="t" r="r" b="b"/>
              <a:pathLst>
                <a:path w="965" h="319" extrusionOk="0">
                  <a:moveTo>
                    <a:pt x="179" y="1"/>
                  </a:moveTo>
                  <a:lnTo>
                    <a:pt x="0" y="180"/>
                  </a:lnTo>
                  <a:cubicBezTo>
                    <a:pt x="155" y="289"/>
                    <a:pt x="313" y="319"/>
                    <a:pt x="475" y="319"/>
                  </a:cubicBezTo>
                  <a:cubicBezTo>
                    <a:pt x="612" y="319"/>
                    <a:pt x="751" y="298"/>
                    <a:pt x="893" y="287"/>
                  </a:cubicBezTo>
                  <a:cubicBezTo>
                    <a:pt x="965" y="215"/>
                    <a:pt x="965" y="132"/>
                    <a:pt x="893" y="49"/>
                  </a:cubicBezTo>
                  <a:lnTo>
                    <a:pt x="179"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31" name="Google Shape;5831;p32"/>
            <p:cNvSpPr/>
            <p:nvPr/>
          </p:nvSpPr>
          <p:spPr>
            <a:xfrm>
              <a:off x="5995675" y="2931750"/>
              <a:ext cx="21150" cy="7450"/>
            </a:xfrm>
            <a:custGeom>
              <a:avLst/>
              <a:gdLst/>
              <a:ahLst/>
              <a:cxnLst/>
              <a:rect l="l" t="t" r="r" b="b"/>
              <a:pathLst>
                <a:path w="846" h="298" extrusionOk="0">
                  <a:moveTo>
                    <a:pt x="846" y="0"/>
                  </a:moveTo>
                  <a:lnTo>
                    <a:pt x="846" y="0"/>
                  </a:lnTo>
                  <a:cubicBezTo>
                    <a:pt x="560" y="12"/>
                    <a:pt x="274" y="12"/>
                    <a:pt x="1" y="24"/>
                  </a:cubicBezTo>
                  <a:lnTo>
                    <a:pt x="1" y="286"/>
                  </a:lnTo>
                  <a:cubicBezTo>
                    <a:pt x="239" y="286"/>
                    <a:pt x="477" y="298"/>
                    <a:pt x="715" y="298"/>
                  </a:cubicBezTo>
                  <a:cubicBezTo>
                    <a:pt x="751" y="191"/>
                    <a:pt x="798" y="107"/>
                    <a:pt x="84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32" name="Google Shape;5832;p32"/>
            <p:cNvSpPr/>
            <p:nvPr/>
          </p:nvSpPr>
          <p:spPr>
            <a:xfrm>
              <a:off x="6027525" y="2852850"/>
              <a:ext cx="27700" cy="7800"/>
            </a:xfrm>
            <a:custGeom>
              <a:avLst/>
              <a:gdLst/>
              <a:ahLst/>
              <a:cxnLst/>
              <a:rect l="l" t="t" r="r" b="b"/>
              <a:pathLst>
                <a:path w="1108" h="312" extrusionOk="0">
                  <a:moveTo>
                    <a:pt x="596" y="1"/>
                  </a:moveTo>
                  <a:cubicBezTo>
                    <a:pt x="453" y="227"/>
                    <a:pt x="215" y="120"/>
                    <a:pt x="1" y="180"/>
                  </a:cubicBezTo>
                  <a:cubicBezTo>
                    <a:pt x="156" y="275"/>
                    <a:pt x="310" y="311"/>
                    <a:pt x="464" y="311"/>
                  </a:cubicBezTo>
                  <a:cubicBezTo>
                    <a:pt x="675" y="311"/>
                    <a:pt x="888" y="243"/>
                    <a:pt x="1108" y="168"/>
                  </a:cubicBezTo>
                  <a:cubicBezTo>
                    <a:pt x="1016" y="23"/>
                    <a:pt x="900" y="10"/>
                    <a:pt x="785" y="10"/>
                  </a:cubicBezTo>
                  <a:cubicBezTo>
                    <a:pt x="760" y="10"/>
                    <a:pt x="735" y="10"/>
                    <a:pt x="710" y="10"/>
                  </a:cubicBezTo>
                  <a:cubicBezTo>
                    <a:pt x="671" y="10"/>
                    <a:pt x="633" y="9"/>
                    <a:pt x="59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33" name="Google Shape;5833;p32"/>
            <p:cNvSpPr/>
            <p:nvPr/>
          </p:nvSpPr>
          <p:spPr>
            <a:xfrm>
              <a:off x="6034975" y="2906925"/>
              <a:ext cx="17875" cy="7275"/>
            </a:xfrm>
            <a:custGeom>
              <a:avLst/>
              <a:gdLst/>
              <a:ahLst/>
              <a:cxnLst/>
              <a:rect l="l" t="t" r="r" b="b"/>
              <a:pathLst>
                <a:path w="715" h="291" extrusionOk="0">
                  <a:moveTo>
                    <a:pt x="197" y="0"/>
                  </a:moveTo>
                  <a:cubicBezTo>
                    <a:pt x="129" y="0"/>
                    <a:pt x="62" y="12"/>
                    <a:pt x="0" y="41"/>
                  </a:cubicBezTo>
                  <a:lnTo>
                    <a:pt x="0" y="279"/>
                  </a:lnTo>
                  <a:cubicBezTo>
                    <a:pt x="238" y="279"/>
                    <a:pt x="476" y="291"/>
                    <a:pt x="715" y="291"/>
                  </a:cubicBezTo>
                  <a:cubicBezTo>
                    <a:pt x="667" y="148"/>
                    <a:pt x="476" y="160"/>
                    <a:pt x="417" y="41"/>
                  </a:cubicBezTo>
                  <a:cubicBezTo>
                    <a:pt x="348" y="15"/>
                    <a:pt x="272" y="0"/>
                    <a:pt x="19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34" name="Google Shape;5834;p32"/>
            <p:cNvSpPr/>
            <p:nvPr/>
          </p:nvSpPr>
          <p:spPr>
            <a:xfrm>
              <a:off x="6033475" y="2866400"/>
              <a:ext cx="19075" cy="4475"/>
            </a:xfrm>
            <a:custGeom>
              <a:avLst/>
              <a:gdLst/>
              <a:ahLst/>
              <a:cxnLst/>
              <a:rect l="l" t="t" r="r" b="b"/>
              <a:pathLst>
                <a:path w="763" h="179" extrusionOk="0">
                  <a:moveTo>
                    <a:pt x="499" y="0"/>
                  </a:moveTo>
                  <a:cubicBezTo>
                    <a:pt x="372" y="0"/>
                    <a:pt x="243" y="31"/>
                    <a:pt x="111" y="31"/>
                  </a:cubicBezTo>
                  <a:cubicBezTo>
                    <a:pt x="98" y="31"/>
                    <a:pt x="85" y="31"/>
                    <a:pt x="72" y="30"/>
                  </a:cubicBezTo>
                  <a:lnTo>
                    <a:pt x="72" y="30"/>
                  </a:lnTo>
                  <a:cubicBezTo>
                    <a:pt x="13" y="90"/>
                    <a:pt x="1" y="173"/>
                    <a:pt x="96" y="173"/>
                  </a:cubicBezTo>
                  <a:cubicBezTo>
                    <a:pt x="167" y="177"/>
                    <a:pt x="239" y="179"/>
                    <a:pt x="310" y="179"/>
                  </a:cubicBezTo>
                  <a:cubicBezTo>
                    <a:pt x="452" y="179"/>
                    <a:pt x="592" y="173"/>
                    <a:pt x="727" y="173"/>
                  </a:cubicBezTo>
                  <a:cubicBezTo>
                    <a:pt x="751" y="138"/>
                    <a:pt x="763" y="102"/>
                    <a:pt x="763" y="66"/>
                  </a:cubicBezTo>
                  <a:cubicBezTo>
                    <a:pt x="675" y="15"/>
                    <a:pt x="587" y="0"/>
                    <a:pt x="49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35" name="Google Shape;5835;p32"/>
            <p:cNvSpPr/>
            <p:nvPr/>
          </p:nvSpPr>
          <p:spPr>
            <a:xfrm>
              <a:off x="6196000" y="2943050"/>
              <a:ext cx="7350" cy="4850"/>
            </a:xfrm>
            <a:custGeom>
              <a:avLst/>
              <a:gdLst/>
              <a:ahLst/>
              <a:cxnLst/>
              <a:rect l="l" t="t" r="r" b="b"/>
              <a:pathLst>
                <a:path w="294" h="194" extrusionOk="0">
                  <a:moveTo>
                    <a:pt x="1" y="1"/>
                  </a:moveTo>
                  <a:lnTo>
                    <a:pt x="1" y="132"/>
                  </a:lnTo>
                  <a:cubicBezTo>
                    <a:pt x="71" y="167"/>
                    <a:pt x="136" y="194"/>
                    <a:pt x="185" y="194"/>
                  </a:cubicBezTo>
                  <a:cubicBezTo>
                    <a:pt x="253" y="194"/>
                    <a:pt x="293" y="144"/>
                    <a:pt x="28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36" name="Google Shape;5836;p32"/>
            <p:cNvSpPr/>
            <p:nvPr/>
          </p:nvSpPr>
          <p:spPr>
            <a:xfrm>
              <a:off x="6083775" y="2910300"/>
              <a:ext cx="8075" cy="3400"/>
            </a:xfrm>
            <a:custGeom>
              <a:avLst/>
              <a:gdLst/>
              <a:ahLst/>
              <a:cxnLst/>
              <a:rect l="l" t="t" r="r" b="b"/>
              <a:pathLst>
                <a:path w="323" h="136" extrusionOk="0">
                  <a:moveTo>
                    <a:pt x="48" y="1"/>
                  </a:moveTo>
                  <a:lnTo>
                    <a:pt x="48" y="1"/>
                  </a:lnTo>
                  <a:cubicBezTo>
                    <a:pt x="1" y="37"/>
                    <a:pt x="13" y="84"/>
                    <a:pt x="60" y="132"/>
                  </a:cubicBezTo>
                  <a:cubicBezTo>
                    <a:pt x="81" y="134"/>
                    <a:pt x="101" y="136"/>
                    <a:pt x="121" y="136"/>
                  </a:cubicBezTo>
                  <a:cubicBezTo>
                    <a:pt x="203" y="136"/>
                    <a:pt x="274" y="111"/>
                    <a:pt x="322" y="25"/>
                  </a:cubicBezTo>
                  <a:cubicBezTo>
                    <a:pt x="239" y="25"/>
                    <a:pt x="144" y="13"/>
                    <a:pt x="4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37" name="Google Shape;5837;p32"/>
            <p:cNvSpPr/>
            <p:nvPr/>
          </p:nvSpPr>
          <p:spPr>
            <a:xfrm>
              <a:off x="6081400" y="2910400"/>
              <a:ext cx="3900" cy="3500"/>
            </a:xfrm>
            <a:custGeom>
              <a:avLst/>
              <a:gdLst/>
              <a:ahLst/>
              <a:cxnLst/>
              <a:rect l="l" t="t" r="r" b="b"/>
              <a:pathLst>
                <a:path w="156" h="140" extrusionOk="0">
                  <a:moveTo>
                    <a:pt x="84" y="1"/>
                  </a:moveTo>
                  <a:cubicBezTo>
                    <a:pt x="56" y="1"/>
                    <a:pt x="28" y="7"/>
                    <a:pt x="1" y="21"/>
                  </a:cubicBezTo>
                  <a:cubicBezTo>
                    <a:pt x="48" y="68"/>
                    <a:pt x="108" y="92"/>
                    <a:pt x="155" y="140"/>
                  </a:cubicBezTo>
                  <a:cubicBezTo>
                    <a:pt x="143" y="92"/>
                    <a:pt x="143" y="56"/>
                    <a:pt x="143" y="9"/>
                  </a:cubicBezTo>
                  <a:cubicBezTo>
                    <a:pt x="124" y="4"/>
                    <a:pt x="104" y="1"/>
                    <a:pt x="8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38" name="Google Shape;5838;p32"/>
            <p:cNvSpPr/>
            <p:nvPr/>
          </p:nvSpPr>
          <p:spPr>
            <a:xfrm>
              <a:off x="5970675" y="2917450"/>
              <a:ext cx="3000" cy="4500"/>
            </a:xfrm>
            <a:custGeom>
              <a:avLst/>
              <a:gdLst/>
              <a:ahLst/>
              <a:cxnLst/>
              <a:rect l="l" t="t" r="r" b="b"/>
              <a:pathLst>
                <a:path w="120" h="180" extrusionOk="0">
                  <a:moveTo>
                    <a:pt x="108" y="1"/>
                  </a:moveTo>
                  <a:cubicBezTo>
                    <a:pt x="48" y="36"/>
                    <a:pt x="0" y="108"/>
                    <a:pt x="0" y="179"/>
                  </a:cubicBezTo>
                  <a:cubicBezTo>
                    <a:pt x="48" y="167"/>
                    <a:pt x="72" y="155"/>
                    <a:pt x="120" y="143"/>
                  </a:cubicBezTo>
                  <a:lnTo>
                    <a:pt x="120" y="60"/>
                  </a:lnTo>
                  <a:lnTo>
                    <a:pt x="108"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39" name="Google Shape;5839;p32"/>
            <p:cNvSpPr/>
            <p:nvPr/>
          </p:nvSpPr>
          <p:spPr>
            <a:xfrm>
              <a:off x="5911750" y="2451925"/>
              <a:ext cx="89000" cy="14800"/>
            </a:xfrm>
            <a:custGeom>
              <a:avLst/>
              <a:gdLst/>
              <a:ahLst/>
              <a:cxnLst/>
              <a:rect l="l" t="t" r="r" b="b"/>
              <a:pathLst>
                <a:path w="3560" h="592" extrusionOk="0">
                  <a:moveTo>
                    <a:pt x="917" y="0"/>
                  </a:moveTo>
                  <a:cubicBezTo>
                    <a:pt x="793" y="113"/>
                    <a:pt x="657" y="137"/>
                    <a:pt x="518" y="137"/>
                  </a:cubicBezTo>
                  <a:cubicBezTo>
                    <a:pt x="407" y="137"/>
                    <a:pt x="295" y="121"/>
                    <a:pt x="187" y="121"/>
                  </a:cubicBezTo>
                  <a:cubicBezTo>
                    <a:pt x="144" y="121"/>
                    <a:pt x="101" y="124"/>
                    <a:pt x="60" y="131"/>
                  </a:cubicBezTo>
                  <a:cubicBezTo>
                    <a:pt x="0" y="179"/>
                    <a:pt x="0" y="238"/>
                    <a:pt x="60" y="274"/>
                  </a:cubicBezTo>
                  <a:cubicBezTo>
                    <a:pt x="257" y="379"/>
                    <a:pt x="463" y="401"/>
                    <a:pt x="670" y="401"/>
                  </a:cubicBezTo>
                  <a:cubicBezTo>
                    <a:pt x="818" y="401"/>
                    <a:pt x="965" y="389"/>
                    <a:pt x="1109" y="389"/>
                  </a:cubicBezTo>
                  <a:cubicBezTo>
                    <a:pt x="1152" y="389"/>
                    <a:pt x="1196" y="391"/>
                    <a:pt x="1238" y="393"/>
                  </a:cubicBezTo>
                  <a:cubicBezTo>
                    <a:pt x="1863" y="443"/>
                    <a:pt x="2480" y="592"/>
                    <a:pt x="3109" y="592"/>
                  </a:cubicBezTo>
                  <a:cubicBezTo>
                    <a:pt x="3235" y="592"/>
                    <a:pt x="3362" y="586"/>
                    <a:pt x="3489" y="572"/>
                  </a:cubicBezTo>
                  <a:cubicBezTo>
                    <a:pt x="3536" y="548"/>
                    <a:pt x="3560" y="500"/>
                    <a:pt x="3548" y="441"/>
                  </a:cubicBezTo>
                  <a:cubicBezTo>
                    <a:pt x="3512" y="357"/>
                    <a:pt x="3417" y="334"/>
                    <a:pt x="3358" y="274"/>
                  </a:cubicBezTo>
                  <a:cubicBezTo>
                    <a:pt x="3170" y="274"/>
                    <a:pt x="3015" y="135"/>
                    <a:pt x="2839" y="135"/>
                  </a:cubicBezTo>
                  <a:cubicBezTo>
                    <a:pt x="2802" y="135"/>
                    <a:pt x="2765" y="141"/>
                    <a:pt x="2727" y="155"/>
                  </a:cubicBezTo>
                  <a:cubicBezTo>
                    <a:pt x="2529" y="235"/>
                    <a:pt x="2339" y="266"/>
                    <a:pt x="2153" y="266"/>
                  </a:cubicBezTo>
                  <a:cubicBezTo>
                    <a:pt x="1731" y="266"/>
                    <a:pt x="1330" y="108"/>
                    <a:pt x="91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40" name="Google Shape;5840;p32"/>
            <p:cNvSpPr/>
            <p:nvPr/>
          </p:nvSpPr>
          <p:spPr>
            <a:xfrm>
              <a:off x="6043900" y="2490600"/>
              <a:ext cx="66700" cy="15175"/>
            </a:xfrm>
            <a:custGeom>
              <a:avLst/>
              <a:gdLst/>
              <a:ahLst/>
              <a:cxnLst/>
              <a:rect l="l" t="t" r="r" b="b"/>
              <a:pathLst>
                <a:path w="2668" h="607" extrusionOk="0">
                  <a:moveTo>
                    <a:pt x="369" y="0"/>
                  </a:moveTo>
                  <a:cubicBezTo>
                    <a:pt x="327" y="0"/>
                    <a:pt x="284" y="8"/>
                    <a:pt x="239" y="25"/>
                  </a:cubicBezTo>
                  <a:cubicBezTo>
                    <a:pt x="191" y="73"/>
                    <a:pt x="155" y="120"/>
                    <a:pt x="96" y="156"/>
                  </a:cubicBezTo>
                  <a:cubicBezTo>
                    <a:pt x="0" y="251"/>
                    <a:pt x="0" y="346"/>
                    <a:pt x="96" y="442"/>
                  </a:cubicBezTo>
                  <a:cubicBezTo>
                    <a:pt x="533" y="480"/>
                    <a:pt x="954" y="606"/>
                    <a:pt x="1385" y="606"/>
                  </a:cubicBezTo>
                  <a:cubicBezTo>
                    <a:pt x="1482" y="606"/>
                    <a:pt x="1580" y="600"/>
                    <a:pt x="1679" y="584"/>
                  </a:cubicBezTo>
                  <a:cubicBezTo>
                    <a:pt x="1750" y="529"/>
                    <a:pt x="1830" y="518"/>
                    <a:pt x="1912" y="518"/>
                  </a:cubicBezTo>
                  <a:cubicBezTo>
                    <a:pt x="1960" y="518"/>
                    <a:pt x="2010" y="522"/>
                    <a:pt x="2058" y="522"/>
                  </a:cubicBezTo>
                  <a:cubicBezTo>
                    <a:pt x="2120" y="522"/>
                    <a:pt x="2181" y="516"/>
                    <a:pt x="2239" y="489"/>
                  </a:cubicBezTo>
                  <a:lnTo>
                    <a:pt x="2251" y="430"/>
                  </a:lnTo>
                  <a:lnTo>
                    <a:pt x="2310" y="394"/>
                  </a:lnTo>
                  <a:lnTo>
                    <a:pt x="2358" y="442"/>
                  </a:lnTo>
                  <a:cubicBezTo>
                    <a:pt x="2453" y="382"/>
                    <a:pt x="2560" y="334"/>
                    <a:pt x="2667" y="275"/>
                  </a:cubicBezTo>
                  <a:cubicBezTo>
                    <a:pt x="2179" y="192"/>
                    <a:pt x="1679" y="120"/>
                    <a:pt x="1227" y="61"/>
                  </a:cubicBezTo>
                  <a:cubicBezTo>
                    <a:pt x="1132" y="132"/>
                    <a:pt x="1227" y="299"/>
                    <a:pt x="1108" y="358"/>
                  </a:cubicBezTo>
                  <a:cubicBezTo>
                    <a:pt x="1191" y="275"/>
                    <a:pt x="1179" y="215"/>
                    <a:pt x="1084" y="156"/>
                  </a:cubicBezTo>
                  <a:cubicBezTo>
                    <a:pt x="1043" y="170"/>
                    <a:pt x="1003" y="176"/>
                    <a:pt x="964" y="176"/>
                  </a:cubicBezTo>
                  <a:cubicBezTo>
                    <a:pt x="755" y="176"/>
                    <a:pt x="577" y="0"/>
                    <a:pt x="36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41" name="Google Shape;5841;p32"/>
            <p:cNvSpPr/>
            <p:nvPr/>
          </p:nvSpPr>
          <p:spPr>
            <a:xfrm>
              <a:off x="6001625" y="2454300"/>
              <a:ext cx="73775" cy="15925"/>
            </a:xfrm>
            <a:custGeom>
              <a:avLst/>
              <a:gdLst/>
              <a:ahLst/>
              <a:cxnLst/>
              <a:rect l="l" t="t" r="r" b="b"/>
              <a:pathLst>
                <a:path w="2951" h="637" extrusionOk="0">
                  <a:moveTo>
                    <a:pt x="1168" y="36"/>
                  </a:moveTo>
                  <a:cubicBezTo>
                    <a:pt x="798" y="167"/>
                    <a:pt x="370" y="1"/>
                    <a:pt x="1" y="227"/>
                  </a:cubicBezTo>
                  <a:cubicBezTo>
                    <a:pt x="1" y="346"/>
                    <a:pt x="84" y="405"/>
                    <a:pt x="179" y="453"/>
                  </a:cubicBezTo>
                  <a:cubicBezTo>
                    <a:pt x="275" y="501"/>
                    <a:pt x="394" y="572"/>
                    <a:pt x="501" y="572"/>
                  </a:cubicBezTo>
                  <a:cubicBezTo>
                    <a:pt x="1251" y="596"/>
                    <a:pt x="1989" y="620"/>
                    <a:pt x="2739" y="632"/>
                  </a:cubicBezTo>
                  <a:cubicBezTo>
                    <a:pt x="2761" y="635"/>
                    <a:pt x="2782" y="636"/>
                    <a:pt x="2800" y="636"/>
                  </a:cubicBezTo>
                  <a:cubicBezTo>
                    <a:pt x="2926" y="636"/>
                    <a:pt x="2951" y="563"/>
                    <a:pt x="2930" y="417"/>
                  </a:cubicBezTo>
                  <a:cubicBezTo>
                    <a:pt x="2442" y="382"/>
                    <a:pt x="1930" y="298"/>
                    <a:pt x="1441" y="274"/>
                  </a:cubicBezTo>
                  <a:cubicBezTo>
                    <a:pt x="1251" y="262"/>
                    <a:pt x="1203" y="179"/>
                    <a:pt x="1168" y="36"/>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42" name="Google Shape;5842;p32"/>
            <p:cNvSpPr/>
            <p:nvPr/>
          </p:nvSpPr>
          <p:spPr>
            <a:xfrm>
              <a:off x="5744450" y="2470300"/>
              <a:ext cx="47650" cy="9725"/>
            </a:xfrm>
            <a:custGeom>
              <a:avLst/>
              <a:gdLst/>
              <a:ahLst/>
              <a:cxnLst/>
              <a:rect l="l" t="t" r="r" b="b"/>
              <a:pathLst>
                <a:path w="1906" h="389" extrusionOk="0">
                  <a:moveTo>
                    <a:pt x="653" y="0"/>
                  </a:moveTo>
                  <a:cubicBezTo>
                    <a:pt x="439" y="0"/>
                    <a:pt x="222" y="29"/>
                    <a:pt x="1" y="99"/>
                  </a:cubicBezTo>
                  <a:lnTo>
                    <a:pt x="1" y="373"/>
                  </a:lnTo>
                  <a:cubicBezTo>
                    <a:pt x="141" y="356"/>
                    <a:pt x="281" y="351"/>
                    <a:pt x="421" y="351"/>
                  </a:cubicBezTo>
                  <a:cubicBezTo>
                    <a:pt x="779" y="351"/>
                    <a:pt x="1137" y="389"/>
                    <a:pt x="1494" y="389"/>
                  </a:cubicBezTo>
                  <a:cubicBezTo>
                    <a:pt x="1616" y="389"/>
                    <a:pt x="1737" y="384"/>
                    <a:pt x="1858" y="373"/>
                  </a:cubicBezTo>
                  <a:cubicBezTo>
                    <a:pt x="1906" y="337"/>
                    <a:pt x="1906" y="277"/>
                    <a:pt x="1846" y="230"/>
                  </a:cubicBezTo>
                  <a:cubicBezTo>
                    <a:pt x="1456" y="105"/>
                    <a:pt x="1060" y="0"/>
                    <a:pt x="65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43" name="Google Shape;5843;p32"/>
            <p:cNvSpPr/>
            <p:nvPr/>
          </p:nvSpPr>
          <p:spPr>
            <a:xfrm>
              <a:off x="5919175" y="2481425"/>
              <a:ext cx="44375" cy="12600"/>
            </a:xfrm>
            <a:custGeom>
              <a:avLst/>
              <a:gdLst/>
              <a:ahLst/>
              <a:cxnLst/>
              <a:rect l="l" t="t" r="r" b="b"/>
              <a:pathLst>
                <a:path w="1775" h="504" extrusionOk="0">
                  <a:moveTo>
                    <a:pt x="1086" y="0"/>
                  </a:moveTo>
                  <a:cubicBezTo>
                    <a:pt x="836" y="0"/>
                    <a:pt x="581" y="75"/>
                    <a:pt x="346" y="225"/>
                  </a:cubicBezTo>
                  <a:cubicBezTo>
                    <a:pt x="292" y="193"/>
                    <a:pt x="239" y="175"/>
                    <a:pt x="187" y="175"/>
                  </a:cubicBezTo>
                  <a:cubicBezTo>
                    <a:pt x="122" y="175"/>
                    <a:pt x="60" y="202"/>
                    <a:pt x="1" y="261"/>
                  </a:cubicBezTo>
                  <a:cubicBezTo>
                    <a:pt x="460" y="428"/>
                    <a:pt x="929" y="503"/>
                    <a:pt x="1406" y="503"/>
                  </a:cubicBezTo>
                  <a:cubicBezTo>
                    <a:pt x="1473" y="503"/>
                    <a:pt x="1541" y="502"/>
                    <a:pt x="1608" y="499"/>
                  </a:cubicBezTo>
                  <a:lnTo>
                    <a:pt x="1656" y="451"/>
                  </a:lnTo>
                  <a:lnTo>
                    <a:pt x="1656" y="392"/>
                  </a:lnTo>
                  <a:lnTo>
                    <a:pt x="1644" y="332"/>
                  </a:lnTo>
                  <a:lnTo>
                    <a:pt x="1703" y="320"/>
                  </a:lnTo>
                  <a:cubicBezTo>
                    <a:pt x="1751" y="309"/>
                    <a:pt x="1775" y="261"/>
                    <a:pt x="1775" y="213"/>
                  </a:cubicBezTo>
                  <a:cubicBezTo>
                    <a:pt x="1568" y="72"/>
                    <a:pt x="1330" y="0"/>
                    <a:pt x="108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44" name="Google Shape;5844;p32"/>
            <p:cNvSpPr/>
            <p:nvPr/>
          </p:nvSpPr>
          <p:spPr>
            <a:xfrm>
              <a:off x="5884350" y="2477500"/>
              <a:ext cx="34550" cy="12600"/>
            </a:xfrm>
            <a:custGeom>
              <a:avLst/>
              <a:gdLst/>
              <a:ahLst/>
              <a:cxnLst/>
              <a:rect l="l" t="t" r="r" b="b"/>
              <a:pathLst>
                <a:path w="1382" h="504" extrusionOk="0">
                  <a:moveTo>
                    <a:pt x="592" y="0"/>
                  </a:moveTo>
                  <a:cubicBezTo>
                    <a:pt x="394" y="0"/>
                    <a:pt x="197" y="32"/>
                    <a:pt x="1" y="108"/>
                  </a:cubicBezTo>
                  <a:cubicBezTo>
                    <a:pt x="84" y="204"/>
                    <a:pt x="191" y="299"/>
                    <a:pt x="286" y="406"/>
                  </a:cubicBezTo>
                  <a:cubicBezTo>
                    <a:pt x="494" y="443"/>
                    <a:pt x="706" y="503"/>
                    <a:pt x="922" y="503"/>
                  </a:cubicBezTo>
                  <a:cubicBezTo>
                    <a:pt x="1054" y="503"/>
                    <a:pt x="1187" y="481"/>
                    <a:pt x="1322" y="418"/>
                  </a:cubicBezTo>
                  <a:cubicBezTo>
                    <a:pt x="1298" y="311"/>
                    <a:pt x="1382" y="192"/>
                    <a:pt x="1298" y="108"/>
                  </a:cubicBezTo>
                  <a:cubicBezTo>
                    <a:pt x="1060" y="44"/>
                    <a:pt x="825" y="0"/>
                    <a:pt x="59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45" name="Google Shape;5845;p32"/>
            <p:cNvSpPr/>
            <p:nvPr/>
          </p:nvSpPr>
          <p:spPr>
            <a:xfrm>
              <a:off x="6011450" y="2489875"/>
              <a:ext cx="33950" cy="12425"/>
            </a:xfrm>
            <a:custGeom>
              <a:avLst/>
              <a:gdLst/>
              <a:ahLst/>
              <a:cxnLst/>
              <a:rect l="l" t="t" r="r" b="b"/>
              <a:pathLst>
                <a:path w="1358" h="497" extrusionOk="0">
                  <a:moveTo>
                    <a:pt x="816" y="1"/>
                  </a:moveTo>
                  <a:cubicBezTo>
                    <a:pt x="663" y="1"/>
                    <a:pt x="506" y="27"/>
                    <a:pt x="346" y="54"/>
                  </a:cubicBezTo>
                  <a:cubicBezTo>
                    <a:pt x="327" y="130"/>
                    <a:pt x="300" y="183"/>
                    <a:pt x="235" y="183"/>
                  </a:cubicBezTo>
                  <a:cubicBezTo>
                    <a:pt x="219" y="183"/>
                    <a:pt x="201" y="180"/>
                    <a:pt x="179" y="173"/>
                  </a:cubicBezTo>
                  <a:lnTo>
                    <a:pt x="72" y="173"/>
                  </a:lnTo>
                  <a:cubicBezTo>
                    <a:pt x="1" y="232"/>
                    <a:pt x="1" y="292"/>
                    <a:pt x="60" y="352"/>
                  </a:cubicBezTo>
                  <a:cubicBezTo>
                    <a:pt x="253" y="468"/>
                    <a:pt x="454" y="496"/>
                    <a:pt x="657" y="496"/>
                  </a:cubicBezTo>
                  <a:cubicBezTo>
                    <a:pt x="858" y="496"/>
                    <a:pt x="1061" y="468"/>
                    <a:pt x="1260" y="468"/>
                  </a:cubicBezTo>
                  <a:cubicBezTo>
                    <a:pt x="1293" y="468"/>
                    <a:pt x="1325" y="469"/>
                    <a:pt x="1358" y="471"/>
                  </a:cubicBezTo>
                  <a:lnTo>
                    <a:pt x="1358" y="173"/>
                  </a:lnTo>
                  <a:cubicBezTo>
                    <a:pt x="1187" y="41"/>
                    <a:pt x="1005" y="1"/>
                    <a:pt x="81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46" name="Google Shape;5846;p32"/>
            <p:cNvSpPr/>
            <p:nvPr/>
          </p:nvSpPr>
          <p:spPr>
            <a:xfrm>
              <a:off x="5858750" y="2448975"/>
              <a:ext cx="39025" cy="7825"/>
            </a:xfrm>
            <a:custGeom>
              <a:avLst/>
              <a:gdLst/>
              <a:ahLst/>
              <a:cxnLst/>
              <a:rect l="l" t="t" r="r" b="b"/>
              <a:pathLst>
                <a:path w="1561" h="313" extrusionOk="0">
                  <a:moveTo>
                    <a:pt x="561" y="0"/>
                  </a:moveTo>
                  <a:cubicBezTo>
                    <a:pt x="368" y="0"/>
                    <a:pt x="180" y="29"/>
                    <a:pt x="1" y="83"/>
                  </a:cubicBezTo>
                  <a:cubicBezTo>
                    <a:pt x="13" y="130"/>
                    <a:pt x="13" y="190"/>
                    <a:pt x="13" y="237"/>
                  </a:cubicBezTo>
                  <a:cubicBezTo>
                    <a:pt x="53" y="233"/>
                    <a:pt x="94" y="231"/>
                    <a:pt x="134" y="231"/>
                  </a:cubicBezTo>
                  <a:cubicBezTo>
                    <a:pt x="396" y="231"/>
                    <a:pt x="658" y="312"/>
                    <a:pt x="924" y="312"/>
                  </a:cubicBezTo>
                  <a:cubicBezTo>
                    <a:pt x="1052" y="312"/>
                    <a:pt x="1181" y="293"/>
                    <a:pt x="1310" y="237"/>
                  </a:cubicBezTo>
                  <a:cubicBezTo>
                    <a:pt x="1348" y="281"/>
                    <a:pt x="1388" y="301"/>
                    <a:pt x="1431" y="301"/>
                  </a:cubicBezTo>
                  <a:cubicBezTo>
                    <a:pt x="1472" y="301"/>
                    <a:pt x="1515" y="284"/>
                    <a:pt x="1560" y="249"/>
                  </a:cubicBezTo>
                  <a:cubicBezTo>
                    <a:pt x="1219" y="78"/>
                    <a:pt x="882" y="0"/>
                    <a:pt x="56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47" name="Google Shape;5847;p32"/>
            <p:cNvSpPr/>
            <p:nvPr/>
          </p:nvSpPr>
          <p:spPr>
            <a:xfrm>
              <a:off x="6070100" y="2461200"/>
              <a:ext cx="26200" cy="11900"/>
            </a:xfrm>
            <a:custGeom>
              <a:avLst/>
              <a:gdLst/>
              <a:ahLst/>
              <a:cxnLst/>
              <a:rect l="l" t="t" r="r" b="b"/>
              <a:pathLst>
                <a:path w="1048" h="476" extrusionOk="0">
                  <a:moveTo>
                    <a:pt x="528" y="0"/>
                  </a:moveTo>
                  <a:cubicBezTo>
                    <a:pt x="412" y="0"/>
                    <a:pt x="301" y="44"/>
                    <a:pt x="191" y="165"/>
                  </a:cubicBezTo>
                  <a:cubicBezTo>
                    <a:pt x="131" y="236"/>
                    <a:pt x="60" y="296"/>
                    <a:pt x="0" y="367"/>
                  </a:cubicBezTo>
                  <a:cubicBezTo>
                    <a:pt x="138" y="439"/>
                    <a:pt x="270" y="475"/>
                    <a:pt x="399" y="475"/>
                  </a:cubicBezTo>
                  <a:cubicBezTo>
                    <a:pt x="615" y="475"/>
                    <a:pt x="824" y="374"/>
                    <a:pt x="1048" y="165"/>
                  </a:cubicBezTo>
                  <a:cubicBezTo>
                    <a:pt x="855" y="83"/>
                    <a:pt x="687" y="0"/>
                    <a:pt x="52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48" name="Google Shape;5848;p32"/>
            <p:cNvSpPr/>
            <p:nvPr/>
          </p:nvSpPr>
          <p:spPr>
            <a:xfrm>
              <a:off x="5790600" y="2473275"/>
              <a:ext cx="14600" cy="7850"/>
            </a:xfrm>
            <a:custGeom>
              <a:avLst/>
              <a:gdLst/>
              <a:ahLst/>
              <a:cxnLst/>
              <a:rect l="l" t="t" r="r" b="b"/>
              <a:pathLst>
                <a:path w="584" h="314" extrusionOk="0">
                  <a:moveTo>
                    <a:pt x="281" y="1"/>
                  </a:moveTo>
                  <a:cubicBezTo>
                    <a:pt x="180" y="1"/>
                    <a:pt x="80" y="27"/>
                    <a:pt x="0" y="123"/>
                  </a:cubicBezTo>
                  <a:cubicBezTo>
                    <a:pt x="12" y="170"/>
                    <a:pt x="12" y="230"/>
                    <a:pt x="12" y="277"/>
                  </a:cubicBezTo>
                  <a:cubicBezTo>
                    <a:pt x="48" y="289"/>
                    <a:pt x="84" y="301"/>
                    <a:pt x="119" y="313"/>
                  </a:cubicBezTo>
                  <a:cubicBezTo>
                    <a:pt x="191" y="301"/>
                    <a:pt x="250" y="301"/>
                    <a:pt x="322" y="289"/>
                  </a:cubicBezTo>
                  <a:cubicBezTo>
                    <a:pt x="337" y="287"/>
                    <a:pt x="354" y="286"/>
                    <a:pt x="372" y="286"/>
                  </a:cubicBezTo>
                  <a:cubicBezTo>
                    <a:pt x="391" y="286"/>
                    <a:pt x="411" y="287"/>
                    <a:pt x="431" y="287"/>
                  </a:cubicBezTo>
                  <a:cubicBezTo>
                    <a:pt x="490" y="287"/>
                    <a:pt x="545" y="281"/>
                    <a:pt x="560" y="230"/>
                  </a:cubicBezTo>
                  <a:cubicBezTo>
                    <a:pt x="584" y="182"/>
                    <a:pt x="476" y="99"/>
                    <a:pt x="429" y="15"/>
                  </a:cubicBezTo>
                  <a:cubicBezTo>
                    <a:pt x="381" y="7"/>
                    <a:pt x="331" y="1"/>
                    <a:pt x="28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49" name="Google Shape;5849;p32"/>
            <p:cNvSpPr/>
            <p:nvPr/>
          </p:nvSpPr>
          <p:spPr>
            <a:xfrm>
              <a:off x="6001925" y="2486550"/>
              <a:ext cx="11925" cy="12125"/>
            </a:xfrm>
            <a:custGeom>
              <a:avLst/>
              <a:gdLst/>
              <a:ahLst/>
              <a:cxnLst/>
              <a:rect l="l" t="t" r="r" b="b"/>
              <a:pathLst>
                <a:path w="477" h="485" extrusionOk="0">
                  <a:moveTo>
                    <a:pt x="159" y="0"/>
                  </a:moveTo>
                  <a:cubicBezTo>
                    <a:pt x="119" y="0"/>
                    <a:pt x="72" y="13"/>
                    <a:pt x="13" y="44"/>
                  </a:cubicBezTo>
                  <a:cubicBezTo>
                    <a:pt x="1" y="258"/>
                    <a:pt x="203" y="318"/>
                    <a:pt x="310" y="473"/>
                  </a:cubicBezTo>
                  <a:cubicBezTo>
                    <a:pt x="370" y="473"/>
                    <a:pt x="417" y="485"/>
                    <a:pt x="465" y="485"/>
                  </a:cubicBezTo>
                  <a:cubicBezTo>
                    <a:pt x="465" y="425"/>
                    <a:pt x="477" y="365"/>
                    <a:pt x="477" y="306"/>
                  </a:cubicBezTo>
                  <a:cubicBezTo>
                    <a:pt x="353" y="211"/>
                    <a:pt x="321" y="0"/>
                    <a:pt x="15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50" name="Google Shape;5850;p32"/>
            <p:cNvSpPr/>
            <p:nvPr/>
          </p:nvSpPr>
          <p:spPr>
            <a:xfrm>
              <a:off x="6131400" y="2498650"/>
              <a:ext cx="11050" cy="9625"/>
            </a:xfrm>
            <a:custGeom>
              <a:avLst/>
              <a:gdLst/>
              <a:ahLst/>
              <a:cxnLst/>
              <a:rect l="l" t="t" r="r" b="b"/>
              <a:pathLst>
                <a:path w="442" h="385" extrusionOk="0">
                  <a:moveTo>
                    <a:pt x="13" y="1"/>
                  </a:moveTo>
                  <a:cubicBezTo>
                    <a:pt x="13" y="96"/>
                    <a:pt x="1" y="191"/>
                    <a:pt x="1" y="286"/>
                  </a:cubicBezTo>
                  <a:cubicBezTo>
                    <a:pt x="68" y="347"/>
                    <a:pt x="150" y="384"/>
                    <a:pt x="222" y="384"/>
                  </a:cubicBezTo>
                  <a:cubicBezTo>
                    <a:pt x="278" y="384"/>
                    <a:pt x="327" y="362"/>
                    <a:pt x="358" y="310"/>
                  </a:cubicBezTo>
                  <a:cubicBezTo>
                    <a:pt x="441" y="155"/>
                    <a:pt x="251" y="108"/>
                    <a:pt x="144" y="36"/>
                  </a:cubicBezTo>
                  <a:cubicBezTo>
                    <a:pt x="108" y="12"/>
                    <a:pt x="60" y="12"/>
                    <a:pt x="1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51" name="Google Shape;5851;p32"/>
            <p:cNvSpPr/>
            <p:nvPr/>
          </p:nvSpPr>
          <p:spPr>
            <a:xfrm>
              <a:off x="5891500" y="2455200"/>
              <a:ext cx="21150" cy="4500"/>
            </a:xfrm>
            <a:custGeom>
              <a:avLst/>
              <a:gdLst/>
              <a:ahLst/>
              <a:cxnLst/>
              <a:rect l="l" t="t" r="r" b="b"/>
              <a:pathLst>
                <a:path w="846" h="180" extrusionOk="0">
                  <a:moveTo>
                    <a:pt x="0" y="0"/>
                  </a:moveTo>
                  <a:cubicBezTo>
                    <a:pt x="173" y="149"/>
                    <a:pt x="360" y="179"/>
                    <a:pt x="550" y="179"/>
                  </a:cubicBezTo>
                  <a:cubicBezTo>
                    <a:pt x="648" y="179"/>
                    <a:pt x="748" y="171"/>
                    <a:pt x="846" y="167"/>
                  </a:cubicBezTo>
                  <a:lnTo>
                    <a:pt x="846" y="12"/>
                  </a:lnTo>
                  <a:lnTo>
                    <a:pt x="250" y="12"/>
                  </a:lnTo>
                  <a:cubicBezTo>
                    <a:pt x="179" y="0"/>
                    <a:pt x="84" y="0"/>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52" name="Google Shape;5852;p32"/>
            <p:cNvSpPr/>
            <p:nvPr/>
          </p:nvSpPr>
          <p:spPr>
            <a:xfrm>
              <a:off x="5912925" y="2480100"/>
              <a:ext cx="15200" cy="8150"/>
            </a:xfrm>
            <a:custGeom>
              <a:avLst/>
              <a:gdLst/>
              <a:ahLst/>
              <a:cxnLst/>
              <a:rect l="l" t="t" r="r" b="b"/>
              <a:pathLst>
                <a:path w="608" h="326" extrusionOk="0">
                  <a:moveTo>
                    <a:pt x="318" y="0"/>
                  </a:moveTo>
                  <a:cubicBezTo>
                    <a:pt x="266" y="0"/>
                    <a:pt x="211" y="7"/>
                    <a:pt x="155" y="16"/>
                  </a:cubicBezTo>
                  <a:cubicBezTo>
                    <a:pt x="108" y="123"/>
                    <a:pt x="1" y="242"/>
                    <a:pt x="179" y="326"/>
                  </a:cubicBezTo>
                  <a:cubicBezTo>
                    <a:pt x="215" y="326"/>
                    <a:pt x="227" y="314"/>
                    <a:pt x="275" y="314"/>
                  </a:cubicBezTo>
                  <a:cubicBezTo>
                    <a:pt x="394" y="302"/>
                    <a:pt x="489" y="302"/>
                    <a:pt x="608" y="278"/>
                  </a:cubicBezTo>
                  <a:cubicBezTo>
                    <a:pt x="590" y="57"/>
                    <a:pt x="467" y="0"/>
                    <a:pt x="31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53" name="Google Shape;5853;p32"/>
            <p:cNvSpPr/>
            <p:nvPr/>
          </p:nvSpPr>
          <p:spPr>
            <a:xfrm>
              <a:off x="5958775" y="2486450"/>
              <a:ext cx="11025" cy="7475"/>
            </a:xfrm>
            <a:custGeom>
              <a:avLst/>
              <a:gdLst/>
              <a:ahLst/>
              <a:cxnLst/>
              <a:rect l="l" t="t" r="r" b="b"/>
              <a:pathLst>
                <a:path w="441" h="299" extrusionOk="0">
                  <a:moveTo>
                    <a:pt x="286" y="0"/>
                  </a:moveTo>
                  <a:cubicBezTo>
                    <a:pt x="250" y="12"/>
                    <a:pt x="226" y="12"/>
                    <a:pt x="191" y="12"/>
                  </a:cubicBezTo>
                  <a:cubicBezTo>
                    <a:pt x="131" y="24"/>
                    <a:pt x="60" y="24"/>
                    <a:pt x="0" y="48"/>
                  </a:cubicBezTo>
                  <a:cubicBezTo>
                    <a:pt x="0" y="72"/>
                    <a:pt x="12" y="119"/>
                    <a:pt x="0" y="131"/>
                  </a:cubicBezTo>
                  <a:cubicBezTo>
                    <a:pt x="12" y="179"/>
                    <a:pt x="12" y="239"/>
                    <a:pt x="24" y="286"/>
                  </a:cubicBezTo>
                  <a:cubicBezTo>
                    <a:pt x="155" y="286"/>
                    <a:pt x="310" y="298"/>
                    <a:pt x="441" y="298"/>
                  </a:cubicBezTo>
                  <a:cubicBezTo>
                    <a:pt x="441" y="179"/>
                    <a:pt x="393" y="60"/>
                    <a:pt x="28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54" name="Google Shape;5854;p32"/>
            <p:cNvSpPr/>
            <p:nvPr/>
          </p:nvSpPr>
          <p:spPr>
            <a:xfrm>
              <a:off x="5747725" y="2444625"/>
              <a:ext cx="10750" cy="6725"/>
            </a:xfrm>
            <a:custGeom>
              <a:avLst/>
              <a:gdLst/>
              <a:ahLst/>
              <a:cxnLst/>
              <a:rect l="l" t="t" r="r" b="b"/>
              <a:pathLst>
                <a:path w="430" h="269" extrusionOk="0">
                  <a:moveTo>
                    <a:pt x="243" y="1"/>
                  </a:moveTo>
                  <a:cubicBezTo>
                    <a:pt x="227" y="1"/>
                    <a:pt x="210" y="3"/>
                    <a:pt x="191" y="7"/>
                  </a:cubicBezTo>
                  <a:cubicBezTo>
                    <a:pt x="1" y="30"/>
                    <a:pt x="120" y="173"/>
                    <a:pt x="155" y="257"/>
                  </a:cubicBezTo>
                  <a:cubicBezTo>
                    <a:pt x="239" y="257"/>
                    <a:pt x="346" y="257"/>
                    <a:pt x="429" y="268"/>
                  </a:cubicBezTo>
                  <a:cubicBezTo>
                    <a:pt x="419" y="130"/>
                    <a:pt x="379" y="1"/>
                    <a:pt x="24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55" name="Google Shape;5855;p32"/>
            <p:cNvSpPr/>
            <p:nvPr/>
          </p:nvSpPr>
          <p:spPr>
            <a:xfrm>
              <a:off x="5708450" y="2469525"/>
              <a:ext cx="17875" cy="7725"/>
            </a:xfrm>
            <a:custGeom>
              <a:avLst/>
              <a:gdLst/>
              <a:ahLst/>
              <a:cxnLst/>
              <a:rect l="l" t="t" r="r" b="b"/>
              <a:pathLst>
                <a:path w="715" h="309" extrusionOk="0">
                  <a:moveTo>
                    <a:pt x="187" y="0"/>
                  </a:moveTo>
                  <a:cubicBezTo>
                    <a:pt x="172" y="0"/>
                    <a:pt x="158" y="3"/>
                    <a:pt x="143" y="11"/>
                  </a:cubicBezTo>
                  <a:cubicBezTo>
                    <a:pt x="119" y="94"/>
                    <a:pt x="0" y="213"/>
                    <a:pt x="155" y="308"/>
                  </a:cubicBezTo>
                  <a:lnTo>
                    <a:pt x="262" y="308"/>
                  </a:lnTo>
                  <a:cubicBezTo>
                    <a:pt x="714" y="225"/>
                    <a:pt x="298" y="106"/>
                    <a:pt x="274" y="23"/>
                  </a:cubicBezTo>
                  <a:cubicBezTo>
                    <a:pt x="249" y="14"/>
                    <a:pt x="219" y="0"/>
                    <a:pt x="18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56" name="Google Shape;5856;p32"/>
            <p:cNvSpPr/>
            <p:nvPr/>
          </p:nvSpPr>
          <p:spPr>
            <a:xfrm>
              <a:off x="6145100" y="2501325"/>
              <a:ext cx="7775" cy="7775"/>
            </a:xfrm>
            <a:custGeom>
              <a:avLst/>
              <a:gdLst/>
              <a:ahLst/>
              <a:cxnLst/>
              <a:rect l="l" t="t" r="r" b="b"/>
              <a:pathLst>
                <a:path w="311" h="311" extrusionOk="0">
                  <a:moveTo>
                    <a:pt x="108" y="1"/>
                  </a:moveTo>
                  <a:cubicBezTo>
                    <a:pt x="72" y="48"/>
                    <a:pt x="36" y="72"/>
                    <a:pt x="36" y="108"/>
                  </a:cubicBezTo>
                  <a:cubicBezTo>
                    <a:pt x="1" y="251"/>
                    <a:pt x="108" y="310"/>
                    <a:pt x="239" y="310"/>
                  </a:cubicBezTo>
                  <a:lnTo>
                    <a:pt x="310" y="310"/>
                  </a:lnTo>
                  <a:lnTo>
                    <a:pt x="310" y="167"/>
                  </a:lnTo>
                  <a:cubicBezTo>
                    <a:pt x="239" y="108"/>
                    <a:pt x="179" y="60"/>
                    <a:pt x="10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57" name="Google Shape;5857;p32"/>
            <p:cNvSpPr/>
            <p:nvPr/>
          </p:nvSpPr>
          <p:spPr>
            <a:xfrm>
              <a:off x="6070400" y="2491500"/>
              <a:ext cx="5675" cy="7175"/>
            </a:xfrm>
            <a:custGeom>
              <a:avLst/>
              <a:gdLst/>
              <a:ahLst/>
              <a:cxnLst/>
              <a:rect l="l" t="t" r="r" b="b"/>
              <a:pathLst>
                <a:path w="227" h="287" extrusionOk="0">
                  <a:moveTo>
                    <a:pt x="131" y="1"/>
                  </a:moveTo>
                  <a:cubicBezTo>
                    <a:pt x="60" y="1"/>
                    <a:pt x="24" y="48"/>
                    <a:pt x="0" y="108"/>
                  </a:cubicBezTo>
                  <a:cubicBezTo>
                    <a:pt x="24" y="167"/>
                    <a:pt x="48" y="227"/>
                    <a:pt x="72" y="287"/>
                  </a:cubicBezTo>
                  <a:cubicBezTo>
                    <a:pt x="226" y="227"/>
                    <a:pt x="119" y="108"/>
                    <a:pt x="13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58" name="Google Shape;5858;p32"/>
            <p:cNvSpPr/>
            <p:nvPr/>
          </p:nvSpPr>
          <p:spPr>
            <a:xfrm>
              <a:off x="5998350" y="2461150"/>
              <a:ext cx="7475" cy="6525"/>
            </a:xfrm>
            <a:custGeom>
              <a:avLst/>
              <a:gdLst/>
              <a:ahLst/>
              <a:cxnLst/>
              <a:rect l="l" t="t" r="r" b="b"/>
              <a:pathLst>
                <a:path w="299" h="261" extrusionOk="0">
                  <a:moveTo>
                    <a:pt x="96" y="0"/>
                  </a:moveTo>
                  <a:cubicBezTo>
                    <a:pt x="60" y="0"/>
                    <a:pt x="48" y="12"/>
                    <a:pt x="25" y="48"/>
                  </a:cubicBezTo>
                  <a:cubicBezTo>
                    <a:pt x="1" y="108"/>
                    <a:pt x="1" y="143"/>
                    <a:pt x="1" y="203"/>
                  </a:cubicBezTo>
                  <a:cubicBezTo>
                    <a:pt x="39" y="246"/>
                    <a:pt x="77" y="261"/>
                    <a:pt x="113" y="261"/>
                  </a:cubicBezTo>
                  <a:cubicBezTo>
                    <a:pt x="177" y="261"/>
                    <a:pt x="238" y="214"/>
                    <a:pt x="298" y="191"/>
                  </a:cubicBezTo>
                  <a:lnTo>
                    <a:pt x="144" y="24"/>
                  </a:lnTo>
                  <a:cubicBezTo>
                    <a:pt x="144" y="12"/>
                    <a:pt x="132" y="12"/>
                    <a:pt x="9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59" name="Google Shape;5859;p32"/>
            <p:cNvSpPr/>
            <p:nvPr/>
          </p:nvSpPr>
          <p:spPr>
            <a:xfrm>
              <a:off x="6016525" y="2491200"/>
              <a:ext cx="6850" cy="6150"/>
            </a:xfrm>
            <a:custGeom>
              <a:avLst/>
              <a:gdLst/>
              <a:ahLst/>
              <a:cxnLst/>
              <a:rect l="l" t="t" r="r" b="b"/>
              <a:pathLst>
                <a:path w="274" h="246" extrusionOk="0">
                  <a:moveTo>
                    <a:pt x="143" y="1"/>
                  </a:moveTo>
                  <a:cubicBezTo>
                    <a:pt x="71" y="1"/>
                    <a:pt x="24" y="49"/>
                    <a:pt x="0" y="120"/>
                  </a:cubicBezTo>
                  <a:cubicBezTo>
                    <a:pt x="28" y="176"/>
                    <a:pt x="70" y="246"/>
                    <a:pt x="133" y="246"/>
                  </a:cubicBezTo>
                  <a:cubicBezTo>
                    <a:pt x="150" y="246"/>
                    <a:pt x="170" y="240"/>
                    <a:pt x="191" y="227"/>
                  </a:cubicBezTo>
                  <a:cubicBezTo>
                    <a:pt x="274" y="168"/>
                    <a:pt x="155" y="72"/>
                    <a:pt x="14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60" name="Google Shape;5860;p32"/>
            <p:cNvSpPr/>
            <p:nvPr/>
          </p:nvSpPr>
          <p:spPr>
            <a:xfrm>
              <a:off x="6045375" y="2490900"/>
              <a:ext cx="3900" cy="3300"/>
            </a:xfrm>
            <a:custGeom>
              <a:avLst/>
              <a:gdLst/>
              <a:ahLst/>
              <a:cxnLst/>
              <a:rect l="l" t="t" r="r" b="b"/>
              <a:pathLst>
                <a:path w="156" h="132" extrusionOk="0">
                  <a:moveTo>
                    <a:pt x="156" y="1"/>
                  </a:moveTo>
                  <a:lnTo>
                    <a:pt x="156" y="1"/>
                  </a:lnTo>
                  <a:cubicBezTo>
                    <a:pt x="72" y="13"/>
                    <a:pt x="13" y="61"/>
                    <a:pt x="1" y="132"/>
                  </a:cubicBezTo>
                  <a:cubicBezTo>
                    <a:pt x="49" y="84"/>
                    <a:pt x="108" y="49"/>
                    <a:pt x="15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61" name="Google Shape;5861;p32"/>
            <p:cNvSpPr/>
            <p:nvPr/>
          </p:nvSpPr>
          <p:spPr>
            <a:xfrm>
              <a:off x="5938525" y="2971625"/>
              <a:ext cx="116125" cy="43250"/>
            </a:xfrm>
            <a:custGeom>
              <a:avLst/>
              <a:gdLst/>
              <a:ahLst/>
              <a:cxnLst/>
              <a:rect l="l" t="t" r="r" b="b"/>
              <a:pathLst>
                <a:path w="4645" h="1730" extrusionOk="0">
                  <a:moveTo>
                    <a:pt x="477" y="1"/>
                  </a:moveTo>
                  <a:cubicBezTo>
                    <a:pt x="441" y="12"/>
                    <a:pt x="394" y="48"/>
                    <a:pt x="346" y="72"/>
                  </a:cubicBezTo>
                  <a:cubicBezTo>
                    <a:pt x="298" y="108"/>
                    <a:pt x="263" y="120"/>
                    <a:pt x="215" y="132"/>
                  </a:cubicBezTo>
                  <a:cubicBezTo>
                    <a:pt x="132" y="143"/>
                    <a:pt x="72" y="179"/>
                    <a:pt x="1" y="203"/>
                  </a:cubicBezTo>
                  <a:lnTo>
                    <a:pt x="1" y="465"/>
                  </a:lnTo>
                  <a:cubicBezTo>
                    <a:pt x="36" y="489"/>
                    <a:pt x="60" y="501"/>
                    <a:pt x="96" y="524"/>
                  </a:cubicBezTo>
                  <a:cubicBezTo>
                    <a:pt x="132" y="536"/>
                    <a:pt x="179" y="560"/>
                    <a:pt x="239" y="584"/>
                  </a:cubicBezTo>
                  <a:cubicBezTo>
                    <a:pt x="310" y="620"/>
                    <a:pt x="370" y="667"/>
                    <a:pt x="417" y="739"/>
                  </a:cubicBezTo>
                  <a:cubicBezTo>
                    <a:pt x="513" y="977"/>
                    <a:pt x="548" y="1251"/>
                    <a:pt x="608" y="1501"/>
                  </a:cubicBezTo>
                  <a:cubicBezTo>
                    <a:pt x="642" y="1658"/>
                    <a:pt x="708" y="1729"/>
                    <a:pt x="794" y="1729"/>
                  </a:cubicBezTo>
                  <a:cubicBezTo>
                    <a:pt x="857" y="1729"/>
                    <a:pt x="932" y="1691"/>
                    <a:pt x="1013" y="1620"/>
                  </a:cubicBezTo>
                  <a:cubicBezTo>
                    <a:pt x="1072" y="1489"/>
                    <a:pt x="1048" y="1334"/>
                    <a:pt x="1072" y="1191"/>
                  </a:cubicBezTo>
                  <a:cubicBezTo>
                    <a:pt x="1084" y="1120"/>
                    <a:pt x="1120" y="1036"/>
                    <a:pt x="1167" y="977"/>
                  </a:cubicBezTo>
                  <a:cubicBezTo>
                    <a:pt x="1179" y="941"/>
                    <a:pt x="1203" y="894"/>
                    <a:pt x="1227" y="846"/>
                  </a:cubicBezTo>
                  <a:cubicBezTo>
                    <a:pt x="1235" y="843"/>
                    <a:pt x="1241" y="842"/>
                    <a:pt x="1247" y="842"/>
                  </a:cubicBezTo>
                  <a:cubicBezTo>
                    <a:pt x="1289" y="842"/>
                    <a:pt x="1256" y="917"/>
                    <a:pt x="1298" y="917"/>
                  </a:cubicBezTo>
                  <a:cubicBezTo>
                    <a:pt x="1346" y="953"/>
                    <a:pt x="1382" y="977"/>
                    <a:pt x="1429" y="1001"/>
                  </a:cubicBezTo>
                  <a:cubicBezTo>
                    <a:pt x="1477" y="1024"/>
                    <a:pt x="1525" y="1036"/>
                    <a:pt x="1584" y="1060"/>
                  </a:cubicBezTo>
                  <a:cubicBezTo>
                    <a:pt x="1608" y="1060"/>
                    <a:pt x="1644" y="1060"/>
                    <a:pt x="1656" y="1072"/>
                  </a:cubicBezTo>
                  <a:cubicBezTo>
                    <a:pt x="1691" y="1072"/>
                    <a:pt x="1715" y="1072"/>
                    <a:pt x="1727" y="1060"/>
                  </a:cubicBezTo>
                  <a:cubicBezTo>
                    <a:pt x="1775" y="1036"/>
                    <a:pt x="1834" y="1013"/>
                    <a:pt x="1882" y="1001"/>
                  </a:cubicBezTo>
                  <a:cubicBezTo>
                    <a:pt x="1975" y="958"/>
                    <a:pt x="2069" y="952"/>
                    <a:pt x="2167" y="952"/>
                  </a:cubicBezTo>
                  <a:cubicBezTo>
                    <a:pt x="2206" y="952"/>
                    <a:pt x="2246" y="953"/>
                    <a:pt x="2287" y="953"/>
                  </a:cubicBezTo>
                  <a:cubicBezTo>
                    <a:pt x="2346" y="953"/>
                    <a:pt x="2382" y="941"/>
                    <a:pt x="2441" y="905"/>
                  </a:cubicBezTo>
                  <a:cubicBezTo>
                    <a:pt x="2441" y="894"/>
                    <a:pt x="2453" y="882"/>
                    <a:pt x="2477" y="858"/>
                  </a:cubicBezTo>
                  <a:cubicBezTo>
                    <a:pt x="2480" y="855"/>
                    <a:pt x="2484" y="853"/>
                    <a:pt x="2488" y="853"/>
                  </a:cubicBezTo>
                  <a:cubicBezTo>
                    <a:pt x="2502" y="853"/>
                    <a:pt x="2522" y="867"/>
                    <a:pt x="2549" y="894"/>
                  </a:cubicBezTo>
                  <a:cubicBezTo>
                    <a:pt x="2596" y="917"/>
                    <a:pt x="2632" y="941"/>
                    <a:pt x="2691" y="941"/>
                  </a:cubicBezTo>
                  <a:cubicBezTo>
                    <a:pt x="2799" y="953"/>
                    <a:pt x="2906" y="953"/>
                    <a:pt x="3013" y="965"/>
                  </a:cubicBezTo>
                  <a:cubicBezTo>
                    <a:pt x="3049" y="965"/>
                    <a:pt x="3108" y="953"/>
                    <a:pt x="3156" y="953"/>
                  </a:cubicBezTo>
                  <a:cubicBezTo>
                    <a:pt x="3175" y="945"/>
                    <a:pt x="3190" y="941"/>
                    <a:pt x="3203" y="941"/>
                  </a:cubicBezTo>
                  <a:cubicBezTo>
                    <a:pt x="3265" y="941"/>
                    <a:pt x="3273" y="1021"/>
                    <a:pt x="3322" y="1060"/>
                  </a:cubicBezTo>
                  <a:cubicBezTo>
                    <a:pt x="3365" y="1069"/>
                    <a:pt x="3401" y="1077"/>
                    <a:pt x="3439" y="1077"/>
                  </a:cubicBezTo>
                  <a:cubicBezTo>
                    <a:pt x="3455" y="1077"/>
                    <a:pt x="3472" y="1076"/>
                    <a:pt x="3489" y="1072"/>
                  </a:cubicBezTo>
                  <a:cubicBezTo>
                    <a:pt x="3550" y="1056"/>
                    <a:pt x="3611" y="1047"/>
                    <a:pt x="3671" y="1047"/>
                  </a:cubicBezTo>
                  <a:cubicBezTo>
                    <a:pt x="3742" y="1047"/>
                    <a:pt x="3812" y="1058"/>
                    <a:pt x="3882" y="1084"/>
                  </a:cubicBezTo>
                  <a:cubicBezTo>
                    <a:pt x="3942" y="1096"/>
                    <a:pt x="3989" y="1132"/>
                    <a:pt x="4049" y="1132"/>
                  </a:cubicBezTo>
                  <a:cubicBezTo>
                    <a:pt x="4144" y="1132"/>
                    <a:pt x="4227" y="1132"/>
                    <a:pt x="4299" y="1084"/>
                  </a:cubicBezTo>
                  <a:cubicBezTo>
                    <a:pt x="4346" y="1060"/>
                    <a:pt x="4394" y="1013"/>
                    <a:pt x="4418" y="953"/>
                  </a:cubicBezTo>
                  <a:cubicBezTo>
                    <a:pt x="4442" y="917"/>
                    <a:pt x="4454" y="894"/>
                    <a:pt x="4454" y="858"/>
                  </a:cubicBezTo>
                  <a:cubicBezTo>
                    <a:pt x="4501" y="739"/>
                    <a:pt x="4585" y="667"/>
                    <a:pt x="4644" y="560"/>
                  </a:cubicBezTo>
                  <a:cubicBezTo>
                    <a:pt x="4507" y="477"/>
                    <a:pt x="4375" y="466"/>
                    <a:pt x="4251" y="466"/>
                  </a:cubicBezTo>
                  <a:cubicBezTo>
                    <a:pt x="4208" y="466"/>
                    <a:pt x="4165" y="467"/>
                    <a:pt x="4124" y="467"/>
                  </a:cubicBezTo>
                  <a:cubicBezTo>
                    <a:pt x="4099" y="467"/>
                    <a:pt x="4073" y="467"/>
                    <a:pt x="4049" y="465"/>
                  </a:cubicBezTo>
                  <a:cubicBezTo>
                    <a:pt x="3084" y="405"/>
                    <a:pt x="2132" y="322"/>
                    <a:pt x="1167" y="262"/>
                  </a:cubicBezTo>
                  <a:cubicBezTo>
                    <a:pt x="1025" y="227"/>
                    <a:pt x="1072" y="60"/>
                    <a:pt x="97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62" name="Google Shape;5862;p32"/>
            <p:cNvSpPr/>
            <p:nvPr/>
          </p:nvSpPr>
          <p:spPr>
            <a:xfrm>
              <a:off x="6026050" y="2960975"/>
              <a:ext cx="120275" cy="13175"/>
            </a:xfrm>
            <a:custGeom>
              <a:avLst/>
              <a:gdLst/>
              <a:ahLst/>
              <a:cxnLst/>
              <a:rect l="l" t="t" r="r" b="b"/>
              <a:pathLst>
                <a:path w="4811" h="527" extrusionOk="0">
                  <a:moveTo>
                    <a:pt x="647" y="1"/>
                  </a:moveTo>
                  <a:cubicBezTo>
                    <a:pt x="455" y="1"/>
                    <a:pt x="264" y="4"/>
                    <a:pt x="71" y="10"/>
                  </a:cubicBezTo>
                  <a:cubicBezTo>
                    <a:pt x="0" y="272"/>
                    <a:pt x="298" y="153"/>
                    <a:pt x="357" y="296"/>
                  </a:cubicBezTo>
                  <a:cubicBezTo>
                    <a:pt x="381" y="307"/>
                    <a:pt x="405" y="313"/>
                    <a:pt x="427" y="313"/>
                  </a:cubicBezTo>
                  <a:cubicBezTo>
                    <a:pt x="450" y="313"/>
                    <a:pt x="470" y="307"/>
                    <a:pt x="488" y="296"/>
                  </a:cubicBezTo>
                  <a:cubicBezTo>
                    <a:pt x="583" y="367"/>
                    <a:pt x="703" y="391"/>
                    <a:pt x="822" y="391"/>
                  </a:cubicBezTo>
                  <a:cubicBezTo>
                    <a:pt x="1738" y="415"/>
                    <a:pt x="2679" y="427"/>
                    <a:pt x="3608" y="438"/>
                  </a:cubicBezTo>
                  <a:cubicBezTo>
                    <a:pt x="3615" y="438"/>
                    <a:pt x="3623" y="438"/>
                    <a:pt x="3630" y="438"/>
                  </a:cubicBezTo>
                  <a:cubicBezTo>
                    <a:pt x="3845" y="438"/>
                    <a:pt x="4076" y="526"/>
                    <a:pt x="4298" y="526"/>
                  </a:cubicBezTo>
                  <a:cubicBezTo>
                    <a:pt x="4479" y="526"/>
                    <a:pt x="4654" y="469"/>
                    <a:pt x="4810" y="260"/>
                  </a:cubicBezTo>
                  <a:cubicBezTo>
                    <a:pt x="4691" y="236"/>
                    <a:pt x="4584" y="177"/>
                    <a:pt x="4465" y="177"/>
                  </a:cubicBezTo>
                  <a:cubicBezTo>
                    <a:pt x="3191" y="125"/>
                    <a:pt x="1926" y="1"/>
                    <a:pt x="64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63" name="Google Shape;5863;p32"/>
            <p:cNvSpPr/>
            <p:nvPr/>
          </p:nvSpPr>
          <p:spPr>
            <a:xfrm>
              <a:off x="6045375" y="2985600"/>
              <a:ext cx="109275" cy="22575"/>
            </a:xfrm>
            <a:custGeom>
              <a:avLst/>
              <a:gdLst/>
              <a:ahLst/>
              <a:cxnLst/>
              <a:rect l="l" t="t" r="r" b="b"/>
              <a:pathLst>
                <a:path w="4371" h="903" extrusionOk="0">
                  <a:moveTo>
                    <a:pt x="897" y="0"/>
                  </a:moveTo>
                  <a:cubicBezTo>
                    <a:pt x="836" y="0"/>
                    <a:pt x="776" y="1"/>
                    <a:pt x="715" y="1"/>
                  </a:cubicBezTo>
                  <a:cubicBezTo>
                    <a:pt x="619" y="22"/>
                    <a:pt x="819" y="187"/>
                    <a:pt x="674" y="187"/>
                  </a:cubicBezTo>
                  <a:cubicBezTo>
                    <a:pt x="657" y="187"/>
                    <a:pt x="636" y="185"/>
                    <a:pt x="608" y="180"/>
                  </a:cubicBezTo>
                  <a:cubicBezTo>
                    <a:pt x="502" y="161"/>
                    <a:pt x="385" y="112"/>
                    <a:pt x="274" y="112"/>
                  </a:cubicBezTo>
                  <a:cubicBezTo>
                    <a:pt x="175" y="112"/>
                    <a:pt x="80" y="152"/>
                    <a:pt x="1" y="287"/>
                  </a:cubicBezTo>
                  <a:lnTo>
                    <a:pt x="1" y="418"/>
                  </a:lnTo>
                  <a:cubicBezTo>
                    <a:pt x="426" y="623"/>
                    <a:pt x="864" y="690"/>
                    <a:pt x="1304" y="690"/>
                  </a:cubicBezTo>
                  <a:cubicBezTo>
                    <a:pt x="1604" y="690"/>
                    <a:pt x="1905" y="659"/>
                    <a:pt x="2204" y="620"/>
                  </a:cubicBezTo>
                  <a:cubicBezTo>
                    <a:pt x="2318" y="605"/>
                    <a:pt x="2443" y="573"/>
                    <a:pt x="2561" y="573"/>
                  </a:cubicBezTo>
                  <a:cubicBezTo>
                    <a:pt x="2714" y="573"/>
                    <a:pt x="2854" y="626"/>
                    <a:pt x="2942" y="835"/>
                  </a:cubicBezTo>
                  <a:cubicBezTo>
                    <a:pt x="3014" y="884"/>
                    <a:pt x="3077" y="903"/>
                    <a:pt x="3134" y="903"/>
                  </a:cubicBezTo>
                  <a:cubicBezTo>
                    <a:pt x="3341" y="903"/>
                    <a:pt x="3470" y="648"/>
                    <a:pt x="3656" y="620"/>
                  </a:cubicBezTo>
                  <a:cubicBezTo>
                    <a:pt x="3693" y="613"/>
                    <a:pt x="3730" y="610"/>
                    <a:pt x="3767" y="610"/>
                  </a:cubicBezTo>
                  <a:cubicBezTo>
                    <a:pt x="3849" y="610"/>
                    <a:pt x="3931" y="624"/>
                    <a:pt x="4013" y="632"/>
                  </a:cubicBezTo>
                  <a:cubicBezTo>
                    <a:pt x="4073" y="632"/>
                    <a:pt x="4132" y="632"/>
                    <a:pt x="4192" y="596"/>
                  </a:cubicBezTo>
                  <a:cubicBezTo>
                    <a:pt x="4287" y="525"/>
                    <a:pt x="4371" y="430"/>
                    <a:pt x="4299" y="287"/>
                  </a:cubicBezTo>
                  <a:cubicBezTo>
                    <a:pt x="3168" y="106"/>
                    <a:pt x="2038" y="0"/>
                    <a:pt x="89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64" name="Google Shape;5864;p32"/>
            <p:cNvSpPr/>
            <p:nvPr/>
          </p:nvSpPr>
          <p:spPr>
            <a:xfrm>
              <a:off x="6147325" y="2993075"/>
              <a:ext cx="47500" cy="17950"/>
            </a:xfrm>
            <a:custGeom>
              <a:avLst/>
              <a:gdLst/>
              <a:ahLst/>
              <a:cxnLst/>
              <a:rect l="l" t="t" r="r" b="b"/>
              <a:pathLst>
                <a:path w="1900" h="718" extrusionOk="0">
                  <a:moveTo>
                    <a:pt x="678" y="0"/>
                  </a:moveTo>
                  <a:cubicBezTo>
                    <a:pt x="535" y="0"/>
                    <a:pt x="391" y="7"/>
                    <a:pt x="245" y="24"/>
                  </a:cubicBezTo>
                  <a:cubicBezTo>
                    <a:pt x="185" y="107"/>
                    <a:pt x="138" y="214"/>
                    <a:pt x="90" y="297"/>
                  </a:cubicBezTo>
                  <a:cubicBezTo>
                    <a:pt x="1" y="549"/>
                    <a:pt x="90" y="588"/>
                    <a:pt x="215" y="588"/>
                  </a:cubicBezTo>
                  <a:cubicBezTo>
                    <a:pt x="270" y="588"/>
                    <a:pt x="333" y="580"/>
                    <a:pt x="389" y="580"/>
                  </a:cubicBezTo>
                  <a:cubicBezTo>
                    <a:pt x="477" y="580"/>
                    <a:pt x="551" y="599"/>
                    <a:pt x="566" y="690"/>
                  </a:cubicBezTo>
                  <a:lnTo>
                    <a:pt x="685" y="571"/>
                  </a:lnTo>
                  <a:cubicBezTo>
                    <a:pt x="712" y="519"/>
                    <a:pt x="738" y="481"/>
                    <a:pt x="762" y="481"/>
                  </a:cubicBezTo>
                  <a:cubicBezTo>
                    <a:pt x="782" y="481"/>
                    <a:pt x="800" y="507"/>
                    <a:pt x="816" y="571"/>
                  </a:cubicBezTo>
                  <a:cubicBezTo>
                    <a:pt x="906" y="674"/>
                    <a:pt x="1006" y="718"/>
                    <a:pt x="1111" y="718"/>
                  </a:cubicBezTo>
                  <a:cubicBezTo>
                    <a:pt x="1201" y="718"/>
                    <a:pt x="1295" y="686"/>
                    <a:pt x="1388" y="631"/>
                  </a:cubicBezTo>
                  <a:cubicBezTo>
                    <a:pt x="1519" y="547"/>
                    <a:pt x="1638" y="428"/>
                    <a:pt x="1817" y="428"/>
                  </a:cubicBezTo>
                  <a:lnTo>
                    <a:pt x="1876" y="381"/>
                  </a:lnTo>
                  <a:cubicBezTo>
                    <a:pt x="1900" y="286"/>
                    <a:pt x="1888" y="190"/>
                    <a:pt x="1817" y="131"/>
                  </a:cubicBezTo>
                  <a:cubicBezTo>
                    <a:pt x="1435" y="53"/>
                    <a:pt x="1060" y="0"/>
                    <a:pt x="67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65" name="Google Shape;5865;p32"/>
            <p:cNvSpPr/>
            <p:nvPr/>
          </p:nvSpPr>
          <p:spPr>
            <a:xfrm>
              <a:off x="5969775" y="2956750"/>
              <a:ext cx="64925" cy="11925"/>
            </a:xfrm>
            <a:custGeom>
              <a:avLst/>
              <a:gdLst/>
              <a:ahLst/>
              <a:cxnLst/>
              <a:rect l="l" t="t" r="r" b="b"/>
              <a:pathLst>
                <a:path w="2597" h="477" extrusionOk="0">
                  <a:moveTo>
                    <a:pt x="25" y="0"/>
                  </a:moveTo>
                  <a:cubicBezTo>
                    <a:pt x="25" y="95"/>
                    <a:pt x="1" y="203"/>
                    <a:pt x="1" y="310"/>
                  </a:cubicBezTo>
                  <a:cubicBezTo>
                    <a:pt x="719" y="320"/>
                    <a:pt x="1422" y="476"/>
                    <a:pt x="2142" y="476"/>
                  </a:cubicBezTo>
                  <a:cubicBezTo>
                    <a:pt x="2292" y="476"/>
                    <a:pt x="2444" y="469"/>
                    <a:pt x="2596" y="453"/>
                  </a:cubicBezTo>
                  <a:lnTo>
                    <a:pt x="2311" y="179"/>
                  </a:lnTo>
                  <a:cubicBezTo>
                    <a:pt x="1572" y="0"/>
                    <a:pt x="798" y="12"/>
                    <a:pt x="2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66" name="Google Shape;5866;p32"/>
            <p:cNvSpPr/>
            <p:nvPr/>
          </p:nvSpPr>
          <p:spPr>
            <a:xfrm>
              <a:off x="6116225" y="2967325"/>
              <a:ext cx="78025" cy="9450"/>
            </a:xfrm>
            <a:custGeom>
              <a:avLst/>
              <a:gdLst/>
              <a:ahLst/>
              <a:cxnLst/>
              <a:rect l="l" t="t" r="r" b="b"/>
              <a:pathLst>
                <a:path w="3121" h="378" extrusionOk="0">
                  <a:moveTo>
                    <a:pt x="1281" y="1"/>
                  </a:moveTo>
                  <a:cubicBezTo>
                    <a:pt x="1248" y="1"/>
                    <a:pt x="1217" y="9"/>
                    <a:pt x="1191" y="18"/>
                  </a:cubicBezTo>
                  <a:cubicBezTo>
                    <a:pt x="1030" y="153"/>
                    <a:pt x="848" y="182"/>
                    <a:pt x="663" y="182"/>
                  </a:cubicBezTo>
                  <a:cubicBezTo>
                    <a:pt x="516" y="182"/>
                    <a:pt x="366" y="164"/>
                    <a:pt x="222" y="164"/>
                  </a:cubicBezTo>
                  <a:cubicBezTo>
                    <a:pt x="147" y="164"/>
                    <a:pt x="72" y="169"/>
                    <a:pt x="1" y="184"/>
                  </a:cubicBezTo>
                  <a:cubicBezTo>
                    <a:pt x="159" y="298"/>
                    <a:pt x="334" y="328"/>
                    <a:pt x="513" y="328"/>
                  </a:cubicBezTo>
                  <a:cubicBezTo>
                    <a:pt x="709" y="328"/>
                    <a:pt x="909" y="292"/>
                    <a:pt x="1096" y="292"/>
                  </a:cubicBezTo>
                  <a:cubicBezTo>
                    <a:pt x="1527" y="300"/>
                    <a:pt x="1964" y="377"/>
                    <a:pt x="2402" y="377"/>
                  </a:cubicBezTo>
                  <a:cubicBezTo>
                    <a:pt x="2617" y="377"/>
                    <a:pt x="2833" y="358"/>
                    <a:pt x="3049" y="304"/>
                  </a:cubicBezTo>
                  <a:cubicBezTo>
                    <a:pt x="3120" y="256"/>
                    <a:pt x="3120" y="220"/>
                    <a:pt x="3061" y="161"/>
                  </a:cubicBezTo>
                  <a:cubicBezTo>
                    <a:pt x="2573" y="117"/>
                    <a:pt x="2095" y="15"/>
                    <a:pt x="1608" y="15"/>
                  </a:cubicBezTo>
                  <a:cubicBezTo>
                    <a:pt x="1561" y="15"/>
                    <a:pt x="1513" y="16"/>
                    <a:pt x="1465" y="18"/>
                  </a:cubicBezTo>
                  <a:cubicBezTo>
                    <a:pt x="1454" y="25"/>
                    <a:pt x="1441" y="28"/>
                    <a:pt x="1426" y="28"/>
                  </a:cubicBezTo>
                  <a:cubicBezTo>
                    <a:pt x="1394" y="28"/>
                    <a:pt x="1355" y="14"/>
                    <a:pt x="1322" y="6"/>
                  </a:cubicBezTo>
                  <a:cubicBezTo>
                    <a:pt x="1308" y="2"/>
                    <a:pt x="1294" y="1"/>
                    <a:pt x="128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67" name="Google Shape;5867;p32"/>
            <p:cNvSpPr/>
            <p:nvPr/>
          </p:nvSpPr>
          <p:spPr>
            <a:xfrm>
              <a:off x="6192725" y="2996325"/>
              <a:ext cx="35450" cy="12675"/>
            </a:xfrm>
            <a:custGeom>
              <a:avLst/>
              <a:gdLst/>
              <a:ahLst/>
              <a:cxnLst/>
              <a:rect l="l" t="t" r="r" b="b"/>
              <a:pathLst>
                <a:path w="1418" h="507" extrusionOk="0">
                  <a:moveTo>
                    <a:pt x="155" y="1"/>
                  </a:moveTo>
                  <a:cubicBezTo>
                    <a:pt x="60" y="84"/>
                    <a:pt x="84" y="227"/>
                    <a:pt x="1" y="298"/>
                  </a:cubicBezTo>
                  <a:cubicBezTo>
                    <a:pt x="10" y="378"/>
                    <a:pt x="12" y="506"/>
                    <a:pt x="81" y="506"/>
                  </a:cubicBezTo>
                  <a:cubicBezTo>
                    <a:pt x="95" y="506"/>
                    <a:pt x="111" y="501"/>
                    <a:pt x="132" y="489"/>
                  </a:cubicBezTo>
                  <a:cubicBezTo>
                    <a:pt x="277" y="400"/>
                    <a:pt x="462" y="333"/>
                    <a:pt x="610" y="333"/>
                  </a:cubicBezTo>
                  <a:cubicBezTo>
                    <a:pt x="679" y="333"/>
                    <a:pt x="741" y="348"/>
                    <a:pt x="786" y="382"/>
                  </a:cubicBezTo>
                  <a:cubicBezTo>
                    <a:pt x="880" y="450"/>
                    <a:pt x="957" y="476"/>
                    <a:pt x="1022" y="476"/>
                  </a:cubicBezTo>
                  <a:cubicBezTo>
                    <a:pt x="1195" y="476"/>
                    <a:pt x="1287" y="287"/>
                    <a:pt x="1417" y="191"/>
                  </a:cubicBezTo>
                  <a:cubicBezTo>
                    <a:pt x="1310" y="1"/>
                    <a:pt x="1120" y="144"/>
                    <a:pt x="1013" y="36"/>
                  </a:cubicBezTo>
                  <a:cubicBezTo>
                    <a:pt x="715" y="25"/>
                    <a:pt x="429" y="25"/>
                    <a:pt x="15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68" name="Google Shape;5868;p32"/>
            <p:cNvSpPr/>
            <p:nvPr/>
          </p:nvSpPr>
          <p:spPr>
            <a:xfrm>
              <a:off x="6041225" y="2983525"/>
              <a:ext cx="26400" cy="9750"/>
            </a:xfrm>
            <a:custGeom>
              <a:avLst/>
              <a:gdLst/>
              <a:ahLst/>
              <a:cxnLst/>
              <a:rect l="l" t="t" r="r" b="b"/>
              <a:pathLst>
                <a:path w="1056" h="390" extrusionOk="0">
                  <a:moveTo>
                    <a:pt x="663" y="60"/>
                  </a:moveTo>
                  <a:cubicBezTo>
                    <a:pt x="601" y="60"/>
                    <a:pt x="539" y="69"/>
                    <a:pt x="477" y="84"/>
                  </a:cubicBezTo>
                  <a:cubicBezTo>
                    <a:pt x="334" y="144"/>
                    <a:pt x="0" y="1"/>
                    <a:pt x="167" y="382"/>
                  </a:cubicBezTo>
                  <a:cubicBezTo>
                    <a:pt x="238" y="341"/>
                    <a:pt x="307" y="328"/>
                    <a:pt x="377" y="328"/>
                  </a:cubicBezTo>
                  <a:cubicBezTo>
                    <a:pt x="523" y="328"/>
                    <a:pt x="667" y="390"/>
                    <a:pt x="810" y="390"/>
                  </a:cubicBezTo>
                  <a:cubicBezTo>
                    <a:pt x="838" y="390"/>
                    <a:pt x="866" y="387"/>
                    <a:pt x="893" y="382"/>
                  </a:cubicBezTo>
                  <a:cubicBezTo>
                    <a:pt x="905" y="379"/>
                    <a:pt x="919" y="379"/>
                    <a:pt x="933" y="379"/>
                  </a:cubicBezTo>
                  <a:cubicBezTo>
                    <a:pt x="943" y="379"/>
                    <a:pt x="953" y="379"/>
                    <a:pt x="962" y="379"/>
                  </a:cubicBezTo>
                  <a:cubicBezTo>
                    <a:pt x="1011" y="379"/>
                    <a:pt x="1056" y="374"/>
                    <a:pt x="1048" y="310"/>
                  </a:cubicBezTo>
                  <a:cubicBezTo>
                    <a:pt x="1036" y="239"/>
                    <a:pt x="953" y="179"/>
                    <a:pt x="893" y="108"/>
                  </a:cubicBezTo>
                  <a:cubicBezTo>
                    <a:pt x="819" y="74"/>
                    <a:pt x="742" y="60"/>
                    <a:pt x="663" y="6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69" name="Google Shape;5869;p32"/>
            <p:cNvSpPr/>
            <p:nvPr/>
          </p:nvSpPr>
          <p:spPr>
            <a:xfrm>
              <a:off x="6192425" y="2971150"/>
              <a:ext cx="25925" cy="5350"/>
            </a:xfrm>
            <a:custGeom>
              <a:avLst/>
              <a:gdLst/>
              <a:ahLst/>
              <a:cxnLst/>
              <a:rect l="l" t="t" r="r" b="b"/>
              <a:pathLst>
                <a:path w="1037" h="214" extrusionOk="0">
                  <a:moveTo>
                    <a:pt x="500" y="0"/>
                  </a:moveTo>
                  <a:cubicBezTo>
                    <a:pt x="367" y="0"/>
                    <a:pt x="234" y="9"/>
                    <a:pt x="99" y="9"/>
                  </a:cubicBezTo>
                  <a:cubicBezTo>
                    <a:pt x="70" y="9"/>
                    <a:pt x="42" y="9"/>
                    <a:pt x="13" y="8"/>
                  </a:cubicBezTo>
                  <a:cubicBezTo>
                    <a:pt x="13" y="43"/>
                    <a:pt x="1" y="103"/>
                    <a:pt x="1" y="151"/>
                  </a:cubicBezTo>
                  <a:cubicBezTo>
                    <a:pt x="139" y="194"/>
                    <a:pt x="272" y="214"/>
                    <a:pt x="407" y="214"/>
                  </a:cubicBezTo>
                  <a:cubicBezTo>
                    <a:pt x="606" y="214"/>
                    <a:pt x="809" y="169"/>
                    <a:pt x="1036" y="91"/>
                  </a:cubicBezTo>
                  <a:cubicBezTo>
                    <a:pt x="856" y="16"/>
                    <a:pt x="678" y="0"/>
                    <a:pt x="50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70" name="Google Shape;5870;p32"/>
            <p:cNvSpPr/>
            <p:nvPr/>
          </p:nvSpPr>
          <p:spPr>
            <a:xfrm>
              <a:off x="5964425" y="2931750"/>
              <a:ext cx="9550" cy="25025"/>
            </a:xfrm>
            <a:custGeom>
              <a:avLst/>
              <a:gdLst/>
              <a:ahLst/>
              <a:cxnLst/>
              <a:rect l="l" t="t" r="r" b="b"/>
              <a:pathLst>
                <a:path w="382" h="1001" extrusionOk="0">
                  <a:moveTo>
                    <a:pt x="250" y="0"/>
                  </a:moveTo>
                  <a:lnTo>
                    <a:pt x="250" y="0"/>
                  </a:lnTo>
                  <a:cubicBezTo>
                    <a:pt x="0" y="345"/>
                    <a:pt x="0" y="691"/>
                    <a:pt x="239" y="1000"/>
                  </a:cubicBezTo>
                  <a:cubicBezTo>
                    <a:pt x="155" y="774"/>
                    <a:pt x="191" y="536"/>
                    <a:pt x="250" y="298"/>
                  </a:cubicBezTo>
                  <a:cubicBezTo>
                    <a:pt x="191" y="203"/>
                    <a:pt x="381" y="107"/>
                    <a:pt x="25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71" name="Google Shape;5871;p32"/>
            <p:cNvSpPr/>
            <p:nvPr/>
          </p:nvSpPr>
          <p:spPr>
            <a:xfrm>
              <a:off x="5962925" y="2964475"/>
              <a:ext cx="4800" cy="13725"/>
            </a:xfrm>
            <a:custGeom>
              <a:avLst/>
              <a:gdLst/>
              <a:ahLst/>
              <a:cxnLst/>
              <a:rect l="l" t="t" r="r" b="b"/>
              <a:pathLst>
                <a:path w="192" h="549" extrusionOk="0">
                  <a:moveTo>
                    <a:pt x="191" y="1"/>
                  </a:moveTo>
                  <a:lnTo>
                    <a:pt x="191" y="1"/>
                  </a:lnTo>
                  <a:cubicBezTo>
                    <a:pt x="37" y="37"/>
                    <a:pt x="13" y="156"/>
                    <a:pt x="1" y="287"/>
                  </a:cubicBezTo>
                  <a:cubicBezTo>
                    <a:pt x="13" y="406"/>
                    <a:pt x="60" y="525"/>
                    <a:pt x="191" y="548"/>
                  </a:cubicBezTo>
                  <a:cubicBezTo>
                    <a:pt x="156" y="370"/>
                    <a:pt x="144" y="191"/>
                    <a:pt x="19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72" name="Google Shape;5872;p32"/>
            <p:cNvSpPr/>
            <p:nvPr/>
          </p:nvSpPr>
          <p:spPr>
            <a:xfrm>
              <a:off x="6217725" y="2996800"/>
              <a:ext cx="14625" cy="4625"/>
            </a:xfrm>
            <a:custGeom>
              <a:avLst/>
              <a:gdLst/>
              <a:ahLst/>
              <a:cxnLst/>
              <a:rect l="l" t="t" r="r" b="b"/>
              <a:pathLst>
                <a:path w="585" h="185" extrusionOk="0">
                  <a:moveTo>
                    <a:pt x="308" y="1"/>
                  </a:moveTo>
                  <a:cubicBezTo>
                    <a:pt x="207" y="1"/>
                    <a:pt x="106" y="10"/>
                    <a:pt x="1" y="29"/>
                  </a:cubicBezTo>
                  <a:cubicBezTo>
                    <a:pt x="108" y="184"/>
                    <a:pt x="286" y="125"/>
                    <a:pt x="417" y="172"/>
                  </a:cubicBezTo>
                  <a:cubicBezTo>
                    <a:pt x="465" y="148"/>
                    <a:pt x="525" y="148"/>
                    <a:pt x="584" y="148"/>
                  </a:cubicBezTo>
                  <a:cubicBezTo>
                    <a:pt x="584" y="113"/>
                    <a:pt x="560" y="65"/>
                    <a:pt x="560" y="17"/>
                  </a:cubicBezTo>
                  <a:cubicBezTo>
                    <a:pt x="475" y="7"/>
                    <a:pt x="391" y="1"/>
                    <a:pt x="30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73" name="Google Shape;5873;p32"/>
            <p:cNvSpPr/>
            <p:nvPr/>
          </p:nvSpPr>
          <p:spPr>
            <a:xfrm>
              <a:off x="6149575" y="2966575"/>
              <a:ext cx="3875" cy="3075"/>
            </a:xfrm>
            <a:custGeom>
              <a:avLst/>
              <a:gdLst/>
              <a:ahLst/>
              <a:cxnLst/>
              <a:rect l="l" t="t" r="r" b="b"/>
              <a:pathLst>
                <a:path w="155" h="123" extrusionOk="0">
                  <a:moveTo>
                    <a:pt x="119" y="0"/>
                  </a:moveTo>
                  <a:cubicBezTo>
                    <a:pt x="72" y="0"/>
                    <a:pt x="48" y="24"/>
                    <a:pt x="0" y="36"/>
                  </a:cubicBezTo>
                  <a:cubicBezTo>
                    <a:pt x="25" y="92"/>
                    <a:pt x="50" y="122"/>
                    <a:pt x="77" y="122"/>
                  </a:cubicBezTo>
                  <a:cubicBezTo>
                    <a:pt x="101" y="122"/>
                    <a:pt x="127" y="98"/>
                    <a:pt x="155" y="48"/>
                  </a:cubicBezTo>
                  <a:cubicBezTo>
                    <a:pt x="131" y="36"/>
                    <a:pt x="119" y="0"/>
                    <a:pt x="11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74" name="Google Shape;5874;p32"/>
            <p:cNvSpPr/>
            <p:nvPr/>
          </p:nvSpPr>
          <p:spPr>
            <a:xfrm>
              <a:off x="6192425" y="2996325"/>
              <a:ext cx="3600" cy="7475"/>
            </a:xfrm>
            <a:custGeom>
              <a:avLst/>
              <a:gdLst/>
              <a:ahLst/>
              <a:cxnLst/>
              <a:rect l="l" t="t" r="r" b="b"/>
              <a:pathLst>
                <a:path w="144" h="299" extrusionOk="0">
                  <a:moveTo>
                    <a:pt x="13" y="1"/>
                  </a:moveTo>
                  <a:cubicBezTo>
                    <a:pt x="1" y="96"/>
                    <a:pt x="1" y="203"/>
                    <a:pt x="1" y="298"/>
                  </a:cubicBezTo>
                  <a:cubicBezTo>
                    <a:pt x="120" y="227"/>
                    <a:pt x="144" y="120"/>
                    <a:pt x="14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75" name="Google Shape;5875;p32"/>
            <p:cNvSpPr/>
            <p:nvPr/>
          </p:nvSpPr>
          <p:spPr>
            <a:xfrm>
              <a:off x="6178150" y="2944200"/>
              <a:ext cx="3575" cy="2600"/>
            </a:xfrm>
            <a:custGeom>
              <a:avLst/>
              <a:gdLst/>
              <a:ahLst/>
              <a:cxnLst/>
              <a:rect l="l" t="t" r="r" b="b"/>
              <a:pathLst>
                <a:path w="143" h="104" extrusionOk="0">
                  <a:moveTo>
                    <a:pt x="70" y="1"/>
                  </a:moveTo>
                  <a:cubicBezTo>
                    <a:pt x="47" y="1"/>
                    <a:pt x="23" y="28"/>
                    <a:pt x="0" y="86"/>
                  </a:cubicBezTo>
                  <a:cubicBezTo>
                    <a:pt x="24" y="97"/>
                    <a:pt x="51" y="103"/>
                    <a:pt x="76" y="103"/>
                  </a:cubicBezTo>
                  <a:cubicBezTo>
                    <a:pt x="101" y="103"/>
                    <a:pt x="125" y="97"/>
                    <a:pt x="143" y="86"/>
                  </a:cubicBezTo>
                  <a:cubicBezTo>
                    <a:pt x="119" y="31"/>
                    <a:pt x="94" y="1"/>
                    <a:pt x="7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76" name="Google Shape;5876;p32"/>
            <p:cNvSpPr/>
            <p:nvPr/>
          </p:nvSpPr>
          <p:spPr>
            <a:xfrm>
              <a:off x="6026050" y="2025075"/>
              <a:ext cx="64900" cy="16175"/>
            </a:xfrm>
            <a:custGeom>
              <a:avLst/>
              <a:gdLst/>
              <a:ahLst/>
              <a:cxnLst/>
              <a:rect l="l" t="t" r="r" b="b"/>
              <a:pathLst>
                <a:path w="2596" h="647" extrusionOk="0">
                  <a:moveTo>
                    <a:pt x="71" y="1"/>
                  </a:moveTo>
                  <a:cubicBezTo>
                    <a:pt x="0" y="25"/>
                    <a:pt x="0" y="72"/>
                    <a:pt x="60" y="120"/>
                  </a:cubicBezTo>
                  <a:lnTo>
                    <a:pt x="191" y="251"/>
                  </a:lnTo>
                  <a:cubicBezTo>
                    <a:pt x="310" y="310"/>
                    <a:pt x="345" y="429"/>
                    <a:pt x="357" y="548"/>
                  </a:cubicBezTo>
                  <a:cubicBezTo>
                    <a:pt x="389" y="560"/>
                    <a:pt x="421" y="565"/>
                    <a:pt x="453" y="565"/>
                  </a:cubicBezTo>
                  <a:cubicBezTo>
                    <a:pt x="618" y="565"/>
                    <a:pt x="792" y="436"/>
                    <a:pt x="946" y="436"/>
                  </a:cubicBezTo>
                  <a:cubicBezTo>
                    <a:pt x="1003" y="436"/>
                    <a:pt x="1057" y="453"/>
                    <a:pt x="1107" y="501"/>
                  </a:cubicBezTo>
                  <a:cubicBezTo>
                    <a:pt x="1214" y="608"/>
                    <a:pt x="1322" y="647"/>
                    <a:pt x="1427" y="647"/>
                  </a:cubicBezTo>
                  <a:cubicBezTo>
                    <a:pt x="1533" y="647"/>
                    <a:pt x="1637" y="608"/>
                    <a:pt x="1738" y="560"/>
                  </a:cubicBezTo>
                  <a:cubicBezTo>
                    <a:pt x="1854" y="510"/>
                    <a:pt x="1963" y="492"/>
                    <a:pt x="2070" y="492"/>
                  </a:cubicBezTo>
                  <a:cubicBezTo>
                    <a:pt x="2216" y="492"/>
                    <a:pt x="2356" y="526"/>
                    <a:pt x="2500" y="560"/>
                  </a:cubicBezTo>
                  <a:cubicBezTo>
                    <a:pt x="2596" y="417"/>
                    <a:pt x="2453" y="358"/>
                    <a:pt x="2369" y="286"/>
                  </a:cubicBezTo>
                  <a:cubicBezTo>
                    <a:pt x="2162" y="224"/>
                    <a:pt x="1949" y="216"/>
                    <a:pt x="1736" y="216"/>
                  </a:cubicBezTo>
                  <a:cubicBezTo>
                    <a:pt x="1662" y="216"/>
                    <a:pt x="1588" y="217"/>
                    <a:pt x="1515" y="217"/>
                  </a:cubicBezTo>
                  <a:cubicBezTo>
                    <a:pt x="1275" y="217"/>
                    <a:pt x="1037" y="207"/>
                    <a:pt x="810" y="120"/>
                  </a:cubicBezTo>
                  <a:cubicBezTo>
                    <a:pt x="667" y="13"/>
                    <a:pt x="488" y="120"/>
                    <a:pt x="35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77" name="Google Shape;5877;p32"/>
            <p:cNvSpPr/>
            <p:nvPr/>
          </p:nvSpPr>
          <p:spPr>
            <a:xfrm>
              <a:off x="6099850" y="2032225"/>
              <a:ext cx="31875" cy="13775"/>
            </a:xfrm>
            <a:custGeom>
              <a:avLst/>
              <a:gdLst/>
              <a:ahLst/>
              <a:cxnLst/>
              <a:rect l="l" t="t" r="r" b="b"/>
              <a:pathLst>
                <a:path w="1275" h="551" extrusionOk="0">
                  <a:moveTo>
                    <a:pt x="96" y="0"/>
                  </a:moveTo>
                  <a:cubicBezTo>
                    <a:pt x="1" y="143"/>
                    <a:pt x="13" y="274"/>
                    <a:pt x="132" y="417"/>
                  </a:cubicBezTo>
                  <a:cubicBezTo>
                    <a:pt x="139" y="418"/>
                    <a:pt x="146" y="418"/>
                    <a:pt x="153" y="418"/>
                  </a:cubicBezTo>
                  <a:cubicBezTo>
                    <a:pt x="265" y="418"/>
                    <a:pt x="374" y="366"/>
                    <a:pt x="489" y="366"/>
                  </a:cubicBezTo>
                  <a:cubicBezTo>
                    <a:pt x="561" y="366"/>
                    <a:pt x="636" y="387"/>
                    <a:pt x="715" y="453"/>
                  </a:cubicBezTo>
                  <a:cubicBezTo>
                    <a:pt x="788" y="521"/>
                    <a:pt x="859" y="550"/>
                    <a:pt x="927" y="550"/>
                  </a:cubicBezTo>
                  <a:cubicBezTo>
                    <a:pt x="1060" y="550"/>
                    <a:pt x="1180" y="440"/>
                    <a:pt x="1275" y="298"/>
                  </a:cubicBezTo>
                  <a:cubicBezTo>
                    <a:pt x="1144" y="191"/>
                    <a:pt x="953" y="155"/>
                    <a:pt x="85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78" name="Google Shape;5878;p32"/>
            <p:cNvSpPr/>
            <p:nvPr/>
          </p:nvSpPr>
          <p:spPr>
            <a:xfrm>
              <a:off x="5923650" y="2021050"/>
              <a:ext cx="16975" cy="10675"/>
            </a:xfrm>
            <a:custGeom>
              <a:avLst/>
              <a:gdLst/>
              <a:ahLst/>
              <a:cxnLst/>
              <a:rect l="l" t="t" r="r" b="b"/>
              <a:pathLst>
                <a:path w="679" h="427" extrusionOk="0">
                  <a:moveTo>
                    <a:pt x="237" y="1"/>
                  </a:moveTo>
                  <a:cubicBezTo>
                    <a:pt x="161" y="1"/>
                    <a:pt x="82" y="41"/>
                    <a:pt x="0" y="150"/>
                  </a:cubicBezTo>
                  <a:cubicBezTo>
                    <a:pt x="115" y="255"/>
                    <a:pt x="203" y="426"/>
                    <a:pt x="367" y="426"/>
                  </a:cubicBezTo>
                  <a:cubicBezTo>
                    <a:pt x="424" y="426"/>
                    <a:pt x="491" y="405"/>
                    <a:pt x="572" y="352"/>
                  </a:cubicBezTo>
                  <a:cubicBezTo>
                    <a:pt x="608" y="328"/>
                    <a:pt x="679" y="233"/>
                    <a:pt x="596" y="186"/>
                  </a:cubicBezTo>
                  <a:cubicBezTo>
                    <a:pt x="478" y="105"/>
                    <a:pt x="360" y="1"/>
                    <a:pt x="23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79" name="Google Shape;5879;p32"/>
            <p:cNvSpPr/>
            <p:nvPr/>
          </p:nvSpPr>
          <p:spPr>
            <a:xfrm>
              <a:off x="6085275" y="2032300"/>
              <a:ext cx="17875" cy="11100"/>
            </a:xfrm>
            <a:custGeom>
              <a:avLst/>
              <a:gdLst/>
              <a:ahLst/>
              <a:cxnLst/>
              <a:rect l="l" t="t" r="r" b="b"/>
              <a:pathLst>
                <a:path w="715" h="444" extrusionOk="0">
                  <a:moveTo>
                    <a:pt x="344" y="0"/>
                  </a:moveTo>
                  <a:cubicBezTo>
                    <a:pt x="230" y="0"/>
                    <a:pt x="113" y="3"/>
                    <a:pt x="0" y="9"/>
                  </a:cubicBezTo>
                  <a:cubicBezTo>
                    <a:pt x="48" y="93"/>
                    <a:pt x="84" y="200"/>
                    <a:pt x="131" y="283"/>
                  </a:cubicBezTo>
                  <a:lnTo>
                    <a:pt x="131" y="307"/>
                  </a:lnTo>
                  <a:cubicBezTo>
                    <a:pt x="286" y="331"/>
                    <a:pt x="441" y="295"/>
                    <a:pt x="560" y="426"/>
                  </a:cubicBezTo>
                  <a:cubicBezTo>
                    <a:pt x="584" y="438"/>
                    <a:pt x="611" y="444"/>
                    <a:pt x="637" y="444"/>
                  </a:cubicBezTo>
                  <a:cubicBezTo>
                    <a:pt x="664" y="444"/>
                    <a:pt x="691" y="438"/>
                    <a:pt x="715" y="426"/>
                  </a:cubicBezTo>
                  <a:cubicBezTo>
                    <a:pt x="691" y="283"/>
                    <a:pt x="691" y="140"/>
                    <a:pt x="679" y="9"/>
                  </a:cubicBezTo>
                  <a:cubicBezTo>
                    <a:pt x="572" y="3"/>
                    <a:pt x="459" y="0"/>
                    <a:pt x="34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80" name="Google Shape;5880;p32"/>
            <p:cNvSpPr/>
            <p:nvPr/>
          </p:nvSpPr>
          <p:spPr>
            <a:xfrm>
              <a:off x="5904900" y="2019400"/>
              <a:ext cx="11325" cy="11400"/>
            </a:xfrm>
            <a:custGeom>
              <a:avLst/>
              <a:gdLst/>
              <a:ahLst/>
              <a:cxnLst/>
              <a:rect l="l" t="t" r="r" b="b"/>
              <a:pathLst>
                <a:path w="453" h="456" extrusionOk="0">
                  <a:moveTo>
                    <a:pt x="197" y="1"/>
                  </a:moveTo>
                  <a:cubicBezTo>
                    <a:pt x="143" y="1"/>
                    <a:pt x="86" y="50"/>
                    <a:pt x="24" y="192"/>
                  </a:cubicBezTo>
                  <a:cubicBezTo>
                    <a:pt x="0" y="252"/>
                    <a:pt x="36" y="406"/>
                    <a:pt x="84" y="430"/>
                  </a:cubicBezTo>
                  <a:cubicBezTo>
                    <a:pt x="119" y="448"/>
                    <a:pt x="150" y="456"/>
                    <a:pt x="176" y="456"/>
                  </a:cubicBezTo>
                  <a:cubicBezTo>
                    <a:pt x="309" y="456"/>
                    <a:pt x="343" y="265"/>
                    <a:pt x="453" y="216"/>
                  </a:cubicBezTo>
                  <a:cubicBezTo>
                    <a:pt x="370" y="141"/>
                    <a:pt x="288" y="1"/>
                    <a:pt x="19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81" name="Google Shape;5881;p32"/>
            <p:cNvSpPr/>
            <p:nvPr/>
          </p:nvSpPr>
          <p:spPr>
            <a:xfrm>
              <a:off x="5895075" y="2020825"/>
              <a:ext cx="6275" cy="7550"/>
            </a:xfrm>
            <a:custGeom>
              <a:avLst/>
              <a:gdLst/>
              <a:ahLst/>
              <a:cxnLst/>
              <a:rect l="l" t="t" r="r" b="b"/>
              <a:pathLst>
                <a:path w="251" h="302" extrusionOk="0">
                  <a:moveTo>
                    <a:pt x="57" y="0"/>
                  </a:moveTo>
                  <a:cubicBezTo>
                    <a:pt x="38" y="0"/>
                    <a:pt x="19" y="2"/>
                    <a:pt x="0" y="4"/>
                  </a:cubicBezTo>
                  <a:lnTo>
                    <a:pt x="0" y="302"/>
                  </a:lnTo>
                  <a:cubicBezTo>
                    <a:pt x="119" y="290"/>
                    <a:pt x="250" y="266"/>
                    <a:pt x="227" y="111"/>
                  </a:cubicBezTo>
                  <a:cubicBezTo>
                    <a:pt x="217" y="25"/>
                    <a:pt x="138" y="0"/>
                    <a:pt x="5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82" name="Google Shape;5882;p32"/>
            <p:cNvSpPr/>
            <p:nvPr/>
          </p:nvSpPr>
          <p:spPr>
            <a:xfrm>
              <a:off x="5916200" y="2024775"/>
              <a:ext cx="7475" cy="5550"/>
            </a:xfrm>
            <a:custGeom>
              <a:avLst/>
              <a:gdLst/>
              <a:ahLst/>
              <a:cxnLst/>
              <a:rect l="l" t="t" r="r" b="b"/>
              <a:pathLst>
                <a:path w="299" h="222" extrusionOk="0">
                  <a:moveTo>
                    <a:pt x="1" y="1"/>
                  </a:moveTo>
                  <a:cubicBezTo>
                    <a:pt x="1" y="84"/>
                    <a:pt x="24" y="203"/>
                    <a:pt x="120" y="215"/>
                  </a:cubicBezTo>
                  <a:cubicBezTo>
                    <a:pt x="137" y="219"/>
                    <a:pt x="153" y="221"/>
                    <a:pt x="168" y="221"/>
                  </a:cubicBezTo>
                  <a:cubicBezTo>
                    <a:pt x="280" y="221"/>
                    <a:pt x="298" y="106"/>
                    <a:pt x="29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83" name="Google Shape;5883;p32"/>
            <p:cNvSpPr/>
            <p:nvPr/>
          </p:nvSpPr>
          <p:spPr>
            <a:xfrm>
              <a:off x="5863225" y="2017050"/>
              <a:ext cx="10450" cy="6200"/>
            </a:xfrm>
            <a:custGeom>
              <a:avLst/>
              <a:gdLst/>
              <a:ahLst/>
              <a:cxnLst/>
              <a:rect l="l" t="t" r="r" b="b"/>
              <a:pathLst>
                <a:path w="418" h="248" extrusionOk="0">
                  <a:moveTo>
                    <a:pt x="0" y="0"/>
                  </a:moveTo>
                  <a:lnTo>
                    <a:pt x="0" y="0"/>
                  </a:lnTo>
                  <a:cubicBezTo>
                    <a:pt x="37" y="186"/>
                    <a:pt x="83" y="247"/>
                    <a:pt x="135" y="247"/>
                  </a:cubicBezTo>
                  <a:cubicBezTo>
                    <a:pt x="221" y="247"/>
                    <a:pt x="321" y="83"/>
                    <a:pt x="417" y="24"/>
                  </a:cubicBezTo>
                  <a:cubicBezTo>
                    <a:pt x="262" y="12"/>
                    <a:pt x="131"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84" name="Google Shape;5884;p32"/>
            <p:cNvSpPr/>
            <p:nvPr/>
          </p:nvSpPr>
          <p:spPr>
            <a:xfrm>
              <a:off x="6034675" y="2024850"/>
              <a:ext cx="11025" cy="3525"/>
            </a:xfrm>
            <a:custGeom>
              <a:avLst/>
              <a:gdLst/>
              <a:ahLst/>
              <a:cxnLst/>
              <a:rect l="l" t="t" r="r" b="b"/>
              <a:pathLst>
                <a:path w="441" h="141" extrusionOk="0">
                  <a:moveTo>
                    <a:pt x="156" y="1"/>
                  </a:moveTo>
                  <a:cubicBezTo>
                    <a:pt x="106" y="1"/>
                    <a:pt x="54" y="6"/>
                    <a:pt x="0" y="10"/>
                  </a:cubicBezTo>
                  <a:cubicBezTo>
                    <a:pt x="77" y="117"/>
                    <a:pt x="173" y="140"/>
                    <a:pt x="273" y="140"/>
                  </a:cubicBezTo>
                  <a:cubicBezTo>
                    <a:pt x="329" y="140"/>
                    <a:pt x="385" y="133"/>
                    <a:pt x="441" y="129"/>
                  </a:cubicBezTo>
                  <a:cubicBezTo>
                    <a:pt x="360" y="24"/>
                    <a:pt x="262" y="1"/>
                    <a:pt x="15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85" name="Google Shape;5885;p32"/>
            <p:cNvSpPr/>
            <p:nvPr/>
          </p:nvSpPr>
          <p:spPr>
            <a:xfrm>
              <a:off x="6020375" y="2025000"/>
              <a:ext cx="7475" cy="3075"/>
            </a:xfrm>
            <a:custGeom>
              <a:avLst/>
              <a:gdLst/>
              <a:ahLst/>
              <a:cxnLst/>
              <a:rect l="l" t="t" r="r" b="b"/>
              <a:pathLst>
                <a:path w="299" h="123" extrusionOk="0">
                  <a:moveTo>
                    <a:pt x="241" y="1"/>
                  </a:moveTo>
                  <a:cubicBezTo>
                    <a:pt x="136" y="1"/>
                    <a:pt x="51" y="32"/>
                    <a:pt x="1" y="123"/>
                  </a:cubicBezTo>
                  <a:lnTo>
                    <a:pt x="287" y="123"/>
                  </a:lnTo>
                  <a:cubicBezTo>
                    <a:pt x="287" y="87"/>
                    <a:pt x="298" y="51"/>
                    <a:pt x="298" y="4"/>
                  </a:cubicBezTo>
                  <a:cubicBezTo>
                    <a:pt x="279" y="2"/>
                    <a:pt x="259" y="1"/>
                    <a:pt x="24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86" name="Google Shape;5886;p32"/>
            <p:cNvSpPr/>
            <p:nvPr/>
          </p:nvSpPr>
          <p:spPr>
            <a:xfrm>
              <a:off x="5970375" y="2024850"/>
              <a:ext cx="3300" cy="1450"/>
            </a:xfrm>
            <a:custGeom>
              <a:avLst/>
              <a:gdLst/>
              <a:ahLst/>
              <a:cxnLst/>
              <a:rect l="l" t="t" r="r" b="b"/>
              <a:pathLst>
                <a:path w="132" h="58" extrusionOk="0">
                  <a:moveTo>
                    <a:pt x="62" y="1"/>
                  </a:moveTo>
                  <a:cubicBezTo>
                    <a:pt x="39" y="1"/>
                    <a:pt x="18" y="4"/>
                    <a:pt x="1" y="10"/>
                  </a:cubicBezTo>
                  <a:lnTo>
                    <a:pt x="36" y="57"/>
                  </a:lnTo>
                  <a:cubicBezTo>
                    <a:pt x="72" y="57"/>
                    <a:pt x="96" y="22"/>
                    <a:pt x="132" y="10"/>
                  </a:cubicBezTo>
                  <a:cubicBezTo>
                    <a:pt x="108" y="4"/>
                    <a:pt x="84" y="1"/>
                    <a:pt x="6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87" name="Google Shape;5887;p32"/>
            <p:cNvSpPr/>
            <p:nvPr/>
          </p:nvSpPr>
          <p:spPr>
            <a:xfrm>
              <a:off x="5952525" y="2023900"/>
              <a:ext cx="3300" cy="2575"/>
            </a:xfrm>
            <a:custGeom>
              <a:avLst/>
              <a:gdLst/>
              <a:ahLst/>
              <a:cxnLst/>
              <a:rect l="l" t="t" r="r" b="b"/>
              <a:pathLst>
                <a:path w="132" h="103" extrusionOk="0">
                  <a:moveTo>
                    <a:pt x="131" y="0"/>
                  </a:moveTo>
                  <a:cubicBezTo>
                    <a:pt x="84" y="0"/>
                    <a:pt x="24" y="0"/>
                    <a:pt x="0" y="24"/>
                  </a:cubicBezTo>
                  <a:cubicBezTo>
                    <a:pt x="27" y="78"/>
                    <a:pt x="49" y="102"/>
                    <a:pt x="68" y="102"/>
                  </a:cubicBezTo>
                  <a:cubicBezTo>
                    <a:pt x="92" y="102"/>
                    <a:pt x="112" y="66"/>
                    <a:pt x="13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88" name="Google Shape;5888;p32"/>
            <p:cNvSpPr/>
            <p:nvPr/>
          </p:nvSpPr>
          <p:spPr>
            <a:xfrm>
              <a:off x="5823325" y="1995900"/>
              <a:ext cx="3600" cy="3900"/>
            </a:xfrm>
            <a:custGeom>
              <a:avLst/>
              <a:gdLst/>
              <a:ahLst/>
              <a:cxnLst/>
              <a:rect l="l" t="t" r="r" b="b"/>
              <a:pathLst>
                <a:path w="144" h="156" extrusionOk="0">
                  <a:moveTo>
                    <a:pt x="1" y="1"/>
                  </a:moveTo>
                  <a:lnTo>
                    <a:pt x="1" y="156"/>
                  </a:lnTo>
                  <a:lnTo>
                    <a:pt x="144" y="156"/>
                  </a:lnTo>
                  <a:lnTo>
                    <a:pt x="1"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89" name="Google Shape;5889;p32"/>
            <p:cNvSpPr/>
            <p:nvPr/>
          </p:nvSpPr>
          <p:spPr>
            <a:xfrm>
              <a:off x="5533125" y="3599075"/>
              <a:ext cx="229500" cy="41100"/>
            </a:xfrm>
            <a:custGeom>
              <a:avLst/>
              <a:gdLst/>
              <a:ahLst/>
              <a:cxnLst/>
              <a:rect l="l" t="t" r="r" b="b"/>
              <a:pathLst>
                <a:path w="9180" h="1644" extrusionOk="0">
                  <a:moveTo>
                    <a:pt x="547" y="1"/>
                  </a:moveTo>
                  <a:cubicBezTo>
                    <a:pt x="426" y="1"/>
                    <a:pt x="306" y="17"/>
                    <a:pt x="191" y="72"/>
                  </a:cubicBezTo>
                  <a:cubicBezTo>
                    <a:pt x="0" y="191"/>
                    <a:pt x="72" y="322"/>
                    <a:pt x="179" y="453"/>
                  </a:cubicBezTo>
                  <a:cubicBezTo>
                    <a:pt x="250" y="513"/>
                    <a:pt x="340" y="513"/>
                    <a:pt x="432" y="513"/>
                  </a:cubicBezTo>
                  <a:cubicBezTo>
                    <a:pt x="524" y="513"/>
                    <a:pt x="619" y="513"/>
                    <a:pt x="703" y="572"/>
                  </a:cubicBezTo>
                  <a:cubicBezTo>
                    <a:pt x="822" y="572"/>
                    <a:pt x="930" y="567"/>
                    <a:pt x="1039" y="567"/>
                  </a:cubicBezTo>
                  <a:cubicBezTo>
                    <a:pt x="1093" y="567"/>
                    <a:pt x="1147" y="568"/>
                    <a:pt x="1203" y="572"/>
                  </a:cubicBezTo>
                  <a:cubicBezTo>
                    <a:pt x="1893" y="668"/>
                    <a:pt x="2572" y="763"/>
                    <a:pt x="3263" y="846"/>
                  </a:cubicBezTo>
                  <a:cubicBezTo>
                    <a:pt x="4096" y="930"/>
                    <a:pt x="4929" y="1037"/>
                    <a:pt x="5739" y="1168"/>
                  </a:cubicBezTo>
                  <a:cubicBezTo>
                    <a:pt x="6739" y="1334"/>
                    <a:pt x="7727" y="1453"/>
                    <a:pt x="8716" y="1596"/>
                  </a:cubicBezTo>
                  <a:cubicBezTo>
                    <a:pt x="8894" y="1561"/>
                    <a:pt x="9156" y="1644"/>
                    <a:pt x="9180" y="1358"/>
                  </a:cubicBezTo>
                  <a:cubicBezTo>
                    <a:pt x="8978" y="1072"/>
                    <a:pt x="8644" y="1096"/>
                    <a:pt x="8347" y="1037"/>
                  </a:cubicBezTo>
                  <a:cubicBezTo>
                    <a:pt x="7727" y="906"/>
                    <a:pt x="7085" y="858"/>
                    <a:pt x="6453" y="739"/>
                  </a:cubicBezTo>
                  <a:cubicBezTo>
                    <a:pt x="6180" y="691"/>
                    <a:pt x="5906" y="691"/>
                    <a:pt x="5644" y="608"/>
                  </a:cubicBezTo>
                  <a:cubicBezTo>
                    <a:pt x="4096" y="394"/>
                    <a:pt x="2524" y="191"/>
                    <a:pt x="965" y="37"/>
                  </a:cubicBezTo>
                  <a:cubicBezTo>
                    <a:pt x="830" y="24"/>
                    <a:pt x="688" y="1"/>
                    <a:pt x="54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90" name="Google Shape;5890;p32"/>
            <p:cNvSpPr/>
            <p:nvPr/>
          </p:nvSpPr>
          <p:spPr>
            <a:xfrm>
              <a:off x="5751000" y="3629950"/>
              <a:ext cx="173275" cy="29250"/>
            </a:xfrm>
            <a:custGeom>
              <a:avLst/>
              <a:gdLst/>
              <a:ahLst/>
              <a:cxnLst/>
              <a:rect l="l" t="t" r="r" b="b"/>
              <a:pathLst>
                <a:path w="6931" h="1170" extrusionOk="0">
                  <a:moveTo>
                    <a:pt x="1090" y="1"/>
                  </a:moveTo>
                  <a:cubicBezTo>
                    <a:pt x="884" y="1"/>
                    <a:pt x="684" y="42"/>
                    <a:pt x="501" y="183"/>
                  </a:cubicBezTo>
                  <a:cubicBezTo>
                    <a:pt x="322" y="218"/>
                    <a:pt x="120" y="171"/>
                    <a:pt x="1" y="361"/>
                  </a:cubicBezTo>
                  <a:cubicBezTo>
                    <a:pt x="155" y="468"/>
                    <a:pt x="322" y="480"/>
                    <a:pt x="465" y="504"/>
                  </a:cubicBezTo>
                  <a:cubicBezTo>
                    <a:pt x="2132" y="695"/>
                    <a:pt x="3787" y="873"/>
                    <a:pt x="5454" y="1064"/>
                  </a:cubicBezTo>
                  <a:cubicBezTo>
                    <a:pt x="5728" y="1090"/>
                    <a:pt x="6006" y="1170"/>
                    <a:pt x="6277" y="1170"/>
                  </a:cubicBezTo>
                  <a:cubicBezTo>
                    <a:pt x="6501" y="1170"/>
                    <a:pt x="6720" y="1116"/>
                    <a:pt x="6930" y="933"/>
                  </a:cubicBezTo>
                  <a:cubicBezTo>
                    <a:pt x="6728" y="695"/>
                    <a:pt x="6454" y="635"/>
                    <a:pt x="6168" y="599"/>
                  </a:cubicBezTo>
                  <a:cubicBezTo>
                    <a:pt x="4620" y="468"/>
                    <a:pt x="3072" y="242"/>
                    <a:pt x="1525" y="40"/>
                  </a:cubicBezTo>
                  <a:cubicBezTo>
                    <a:pt x="1379" y="20"/>
                    <a:pt x="1233" y="1"/>
                    <a:pt x="109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91" name="Google Shape;5891;p32"/>
            <p:cNvSpPr/>
            <p:nvPr/>
          </p:nvSpPr>
          <p:spPr>
            <a:xfrm>
              <a:off x="6109375" y="3690900"/>
              <a:ext cx="94975" cy="20125"/>
            </a:xfrm>
            <a:custGeom>
              <a:avLst/>
              <a:gdLst/>
              <a:ahLst/>
              <a:cxnLst/>
              <a:rect l="l" t="t" r="r" b="b"/>
              <a:pathLst>
                <a:path w="3799" h="805" extrusionOk="0">
                  <a:moveTo>
                    <a:pt x="825" y="1"/>
                  </a:moveTo>
                  <a:cubicBezTo>
                    <a:pt x="608" y="1"/>
                    <a:pt x="394" y="19"/>
                    <a:pt x="179" y="55"/>
                  </a:cubicBezTo>
                  <a:lnTo>
                    <a:pt x="1" y="102"/>
                  </a:lnTo>
                  <a:cubicBezTo>
                    <a:pt x="96" y="519"/>
                    <a:pt x="572" y="221"/>
                    <a:pt x="727" y="483"/>
                  </a:cubicBezTo>
                  <a:cubicBezTo>
                    <a:pt x="1549" y="686"/>
                    <a:pt x="2394" y="650"/>
                    <a:pt x="3227" y="805"/>
                  </a:cubicBezTo>
                  <a:lnTo>
                    <a:pt x="3585" y="626"/>
                  </a:lnTo>
                  <a:cubicBezTo>
                    <a:pt x="3585" y="519"/>
                    <a:pt x="3799" y="364"/>
                    <a:pt x="3477" y="352"/>
                  </a:cubicBezTo>
                  <a:cubicBezTo>
                    <a:pt x="3382" y="352"/>
                    <a:pt x="3275" y="269"/>
                    <a:pt x="3168" y="221"/>
                  </a:cubicBezTo>
                  <a:cubicBezTo>
                    <a:pt x="2620" y="162"/>
                    <a:pt x="2037" y="150"/>
                    <a:pt x="1489" y="55"/>
                  </a:cubicBezTo>
                  <a:cubicBezTo>
                    <a:pt x="1263" y="19"/>
                    <a:pt x="1043" y="1"/>
                    <a:pt x="82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92" name="Google Shape;5892;p32"/>
            <p:cNvSpPr/>
            <p:nvPr/>
          </p:nvSpPr>
          <p:spPr>
            <a:xfrm>
              <a:off x="5926025" y="3651400"/>
              <a:ext cx="196475" cy="23900"/>
            </a:xfrm>
            <a:custGeom>
              <a:avLst/>
              <a:gdLst/>
              <a:ahLst/>
              <a:cxnLst/>
              <a:rect l="l" t="t" r="r" b="b"/>
              <a:pathLst>
                <a:path w="7859" h="956" extrusionOk="0">
                  <a:moveTo>
                    <a:pt x="1306" y="0"/>
                  </a:moveTo>
                  <a:cubicBezTo>
                    <a:pt x="1177" y="0"/>
                    <a:pt x="1047" y="3"/>
                    <a:pt x="917" y="3"/>
                  </a:cubicBezTo>
                  <a:cubicBezTo>
                    <a:pt x="727" y="15"/>
                    <a:pt x="524" y="3"/>
                    <a:pt x="322" y="39"/>
                  </a:cubicBezTo>
                  <a:cubicBezTo>
                    <a:pt x="179" y="99"/>
                    <a:pt x="1" y="111"/>
                    <a:pt x="48" y="361"/>
                  </a:cubicBezTo>
                  <a:cubicBezTo>
                    <a:pt x="61" y="380"/>
                    <a:pt x="82" y="389"/>
                    <a:pt x="101" y="389"/>
                  </a:cubicBezTo>
                  <a:cubicBezTo>
                    <a:pt x="117" y="389"/>
                    <a:pt x="133" y="383"/>
                    <a:pt x="143" y="372"/>
                  </a:cubicBezTo>
                  <a:cubicBezTo>
                    <a:pt x="230" y="416"/>
                    <a:pt x="324" y="426"/>
                    <a:pt x="418" y="426"/>
                  </a:cubicBezTo>
                  <a:cubicBezTo>
                    <a:pt x="501" y="426"/>
                    <a:pt x="584" y="418"/>
                    <a:pt x="665" y="418"/>
                  </a:cubicBezTo>
                  <a:cubicBezTo>
                    <a:pt x="745" y="418"/>
                    <a:pt x="822" y="426"/>
                    <a:pt x="894" y="456"/>
                  </a:cubicBezTo>
                  <a:lnTo>
                    <a:pt x="1036" y="456"/>
                  </a:lnTo>
                  <a:cubicBezTo>
                    <a:pt x="1132" y="414"/>
                    <a:pt x="1224" y="393"/>
                    <a:pt x="1318" y="393"/>
                  </a:cubicBezTo>
                  <a:cubicBezTo>
                    <a:pt x="1411" y="393"/>
                    <a:pt x="1507" y="414"/>
                    <a:pt x="1608" y="456"/>
                  </a:cubicBezTo>
                  <a:cubicBezTo>
                    <a:pt x="1681" y="492"/>
                    <a:pt x="1758" y="506"/>
                    <a:pt x="1837" y="506"/>
                  </a:cubicBezTo>
                  <a:cubicBezTo>
                    <a:pt x="1887" y="506"/>
                    <a:pt x="1938" y="501"/>
                    <a:pt x="1989" y="492"/>
                  </a:cubicBezTo>
                  <a:cubicBezTo>
                    <a:pt x="2129" y="541"/>
                    <a:pt x="2269" y="554"/>
                    <a:pt x="2409" y="554"/>
                  </a:cubicBezTo>
                  <a:cubicBezTo>
                    <a:pt x="2544" y="554"/>
                    <a:pt x="2680" y="542"/>
                    <a:pt x="2817" y="542"/>
                  </a:cubicBezTo>
                  <a:cubicBezTo>
                    <a:pt x="2878" y="542"/>
                    <a:pt x="2939" y="545"/>
                    <a:pt x="3001" y="551"/>
                  </a:cubicBezTo>
                  <a:cubicBezTo>
                    <a:pt x="3031" y="551"/>
                    <a:pt x="3060" y="550"/>
                    <a:pt x="3090" y="550"/>
                  </a:cubicBezTo>
                  <a:cubicBezTo>
                    <a:pt x="3178" y="550"/>
                    <a:pt x="3263" y="557"/>
                    <a:pt x="3334" y="611"/>
                  </a:cubicBezTo>
                  <a:cubicBezTo>
                    <a:pt x="3453" y="622"/>
                    <a:pt x="3572" y="622"/>
                    <a:pt x="3691" y="634"/>
                  </a:cubicBezTo>
                  <a:cubicBezTo>
                    <a:pt x="3874" y="682"/>
                    <a:pt x="4058" y="695"/>
                    <a:pt x="4242" y="695"/>
                  </a:cubicBezTo>
                  <a:cubicBezTo>
                    <a:pt x="4455" y="695"/>
                    <a:pt x="4669" y="678"/>
                    <a:pt x="4882" y="678"/>
                  </a:cubicBezTo>
                  <a:cubicBezTo>
                    <a:pt x="5085" y="678"/>
                    <a:pt x="5288" y="693"/>
                    <a:pt x="5489" y="753"/>
                  </a:cubicBezTo>
                  <a:lnTo>
                    <a:pt x="5632" y="753"/>
                  </a:lnTo>
                  <a:cubicBezTo>
                    <a:pt x="5680" y="718"/>
                    <a:pt x="5730" y="700"/>
                    <a:pt x="5780" y="700"/>
                  </a:cubicBezTo>
                  <a:cubicBezTo>
                    <a:pt x="5829" y="700"/>
                    <a:pt x="5876" y="718"/>
                    <a:pt x="5918" y="753"/>
                  </a:cubicBezTo>
                  <a:cubicBezTo>
                    <a:pt x="6525" y="813"/>
                    <a:pt x="7156" y="896"/>
                    <a:pt x="7775" y="956"/>
                  </a:cubicBezTo>
                  <a:cubicBezTo>
                    <a:pt x="7799" y="920"/>
                    <a:pt x="7823" y="873"/>
                    <a:pt x="7847" y="849"/>
                  </a:cubicBezTo>
                  <a:cubicBezTo>
                    <a:pt x="7859" y="718"/>
                    <a:pt x="7823" y="599"/>
                    <a:pt x="7704" y="515"/>
                  </a:cubicBezTo>
                  <a:cubicBezTo>
                    <a:pt x="7331" y="312"/>
                    <a:pt x="6939" y="278"/>
                    <a:pt x="6546" y="278"/>
                  </a:cubicBezTo>
                  <a:cubicBezTo>
                    <a:pt x="6351" y="278"/>
                    <a:pt x="6156" y="287"/>
                    <a:pt x="5963" y="287"/>
                  </a:cubicBezTo>
                  <a:cubicBezTo>
                    <a:pt x="5860" y="287"/>
                    <a:pt x="5758" y="284"/>
                    <a:pt x="5656" y="277"/>
                  </a:cubicBezTo>
                  <a:cubicBezTo>
                    <a:pt x="5306" y="277"/>
                    <a:pt x="4964" y="290"/>
                    <a:pt x="4621" y="290"/>
                  </a:cubicBezTo>
                  <a:cubicBezTo>
                    <a:pt x="4393" y="290"/>
                    <a:pt x="4163" y="284"/>
                    <a:pt x="3930" y="265"/>
                  </a:cubicBezTo>
                  <a:cubicBezTo>
                    <a:pt x="3894" y="259"/>
                    <a:pt x="3855" y="256"/>
                    <a:pt x="3816" y="256"/>
                  </a:cubicBezTo>
                  <a:cubicBezTo>
                    <a:pt x="3778" y="256"/>
                    <a:pt x="3739" y="259"/>
                    <a:pt x="3703" y="265"/>
                  </a:cubicBezTo>
                  <a:cubicBezTo>
                    <a:pt x="3649" y="315"/>
                    <a:pt x="3596" y="339"/>
                    <a:pt x="3548" y="339"/>
                  </a:cubicBezTo>
                  <a:cubicBezTo>
                    <a:pt x="3491" y="339"/>
                    <a:pt x="3439" y="306"/>
                    <a:pt x="3394" y="241"/>
                  </a:cubicBezTo>
                  <a:cubicBezTo>
                    <a:pt x="3287" y="194"/>
                    <a:pt x="3180" y="158"/>
                    <a:pt x="3084" y="158"/>
                  </a:cubicBezTo>
                  <a:cubicBezTo>
                    <a:pt x="2703" y="146"/>
                    <a:pt x="2334" y="170"/>
                    <a:pt x="1977" y="63"/>
                  </a:cubicBezTo>
                  <a:cubicBezTo>
                    <a:pt x="1757" y="10"/>
                    <a:pt x="1533" y="0"/>
                    <a:pt x="130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93" name="Google Shape;5893;p32"/>
            <p:cNvSpPr/>
            <p:nvPr/>
          </p:nvSpPr>
          <p:spPr>
            <a:xfrm>
              <a:off x="6121000" y="3664150"/>
              <a:ext cx="75925" cy="18300"/>
            </a:xfrm>
            <a:custGeom>
              <a:avLst/>
              <a:gdLst/>
              <a:ahLst/>
              <a:cxnLst/>
              <a:rect l="l" t="t" r="r" b="b"/>
              <a:pathLst>
                <a:path w="3037" h="732" extrusionOk="0">
                  <a:moveTo>
                    <a:pt x="938" y="1"/>
                  </a:moveTo>
                  <a:cubicBezTo>
                    <a:pt x="844" y="1"/>
                    <a:pt x="749" y="15"/>
                    <a:pt x="655" y="53"/>
                  </a:cubicBezTo>
                  <a:cubicBezTo>
                    <a:pt x="500" y="303"/>
                    <a:pt x="203" y="267"/>
                    <a:pt x="0" y="398"/>
                  </a:cubicBezTo>
                  <a:lnTo>
                    <a:pt x="0" y="458"/>
                  </a:lnTo>
                  <a:cubicBezTo>
                    <a:pt x="786" y="636"/>
                    <a:pt x="1619" y="589"/>
                    <a:pt x="2429" y="684"/>
                  </a:cubicBezTo>
                  <a:cubicBezTo>
                    <a:pt x="2534" y="691"/>
                    <a:pt x="2652" y="731"/>
                    <a:pt x="2775" y="731"/>
                  </a:cubicBezTo>
                  <a:cubicBezTo>
                    <a:pt x="2860" y="731"/>
                    <a:pt x="2948" y="712"/>
                    <a:pt x="3036" y="648"/>
                  </a:cubicBezTo>
                  <a:cubicBezTo>
                    <a:pt x="2965" y="565"/>
                    <a:pt x="2881" y="505"/>
                    <a:pt x="2822" y="446"/>
                  </a:cubicBezTo>
                  <a:cubicBezTo>
                    <a:pt x="2809" y="450"/>
                    <a:pt x="2796" y="453"/>
                    <a:pt x="2783" y="453"/>
                  </a:cubicBezTo>
                  <a:cubicBezTo>
                    <a:pt x="2762" y="453"/>
                    <a:pt x="2742" y="445"/>
                    <a:pt x="2727" y="422"/>
                  </a:cubicBezTo>
                  <a:cubicBezTo>
                    <a:pt x="2274" y="65"/>
                    <a:pt x="1715" y="112"/>
                    <a:pt x="1191" y="29"/>
                  </a:cubicBezTo>
                  <a:cubicBezTo>
                    <a:pt x="1107" y="12"/>
                    <a:pt x="1022" y="1"/>
                    <a:pt x="93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94" name="Google Shape;5894;p32"/>
            <p:cNvSpPr/>
            <p:nvPr/>
          </p:nvSpPr>
          <p:spPr>
            <a:xfrm>
              <a:off x="5878400" y="3667850"/>
              <a:ext cx="59850" cy="17275"/>
            </a:xfrm>
            <a:custGeom>
              <a:avLst/>
              <a:gdLst/>
              <a:ahLst/>
              <a:cxnLst/>
              <a:rect l="l" t="t" r="r" b="b"/>
              <a:pathLst>
                <a:path w="2394" h="691" extrusionOk="0">
                  <a:moveTo>
                    <a:pt x="524" y="0"/>
                  </a:moveTo>
                  <a:cubicBezTo>
                    <a:pt x="274" y="191"/>
                    <a:pt x="1" y="381"/>
                    <a:pt x="382" y="691"/>
                  </a:cubicBezTo>
                  <a:cubicBezTo>
                    <a:pt x="450" y="634"/>
                    <a:pt x="540" y="511"/>
                    <a:pt x="589" y="511"/>
                  </a:cubicBezTo>
                  <a:cubicBezTo>
                    <a:pt x="592" y="511"/>
                    <a:pt x="594" y="512"/>
                    <a:pt x="596" y="512"/>
                  </a:cubicBezTo>
                  <a:cubicBezTo>
                    <a:pt x="646" y="524"/>
                    <a:pt x="697" y="528"/>
                    <a:pt x="746" y="528"/>
                  </a:cubicBezTo>
                  <a:cubicBezTo>
                    <a:pt x="866" y="528"/>
                    <a:pt x="983" y="504"/>
                    <a:pt x="1102" y="504"/>
                  </a:cubicBezTo>
                  <a:cubicBezTo>
                    <a:pt x="1178" y="504"/>
                    <a:pt x="1256" y="514"/>
                    <a:pt x="1334" y="548"/>
                  </a:cubicBezTo>
                  <a:cubicBezTo>
                    <a:pt x="1364" y="560"/>
                    <a:pt x="1392" y="566"/>
                    <a:pt x="1417" y="566"/>
                  </a:cubicBezTo>
                  <a:cubicBezTo>
                    <a:pt x="1607" y="566"/>
                    <a:pt x="1681" y="256"/>
                    <a:pt x="1879" y="256"/>
                  </a:cubicBezTo>
                  <a:cubicBezTo>
                    <a:pt x="1905" y="256"/>
                    <a:pt x="1934" y="261"/>
                    <a:pt x="1965" y="274"/>
                  </a:cubicBezTo>
                  <a:cubicBezTo>
                    <a:pt x="1989" y="298"/>
                    <a:pt x="2048" y="298"/>
                    <a:pt x="2096" y="298"/>
                  </a:cubicBezTo>
                  <a:cubicBezTo>
                    <a:pt x="2143" y="321"/>
                    <a:pt x="2194" y="339"/>
                    <a:pt x="2251" y="339"/>
                  </a:cubicBezTo>
                  <a:cubicBezTo>
                    <a:pt x="2281" y="339"/>
                    <a:pt x="2313" y="334"/>
                    <a:pt x="2346" y="322"/>
                  </a:cubicBezTo>
                  <a:cubicBezTo>
                    <a:pt x="2358" y="298"/>
                    <a:pt x="2382" y="274"/>
                    <a:pt x="2394" y="250"/>
                  </a:cubicBezTo>
                  <a:cubicBezTo>
                    <a:pt x="1786" y="36"/>
                    <a:pt x="1144" y="95"/>
                    <a:pt x="52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95" name="Google Shape;5895;p32"/>
            <p:cNvSpPr/>
            <p:nvPr/>
          </p:nvSpPr>
          <p:spPr>
            <a:xfrm>
              <a:off x="5750400" y="3658150"/>
              <a:ext cx="55925" cy="22750"/>
            </a:xfrm>
            <a:custGeom>
              <a:avLst/>
              <a:gdLst/>
              <a:ahLst/>
              <a:cxnLst/>
              <a:rect l="l" t="t" r="r" b="b"/>
              <a:pathLst>
                <a:path w="2237" h="910" extrusionOk="0">
                  <a:moveTo>
                    <a:pt x="609" y="1"/>
                  </a:moveTo>
                  <a:cubicBezTo>
                    <a:pt x="420" y="1"/>
                    <a:pt x="233" y="23"/>
                    <a:pt x="48" y="91"/>
                  </a:cubicBezTo>
                  <a:lnTo>
                    <a:pt x="48" y="233"/>
                  </a:lnTo>
                  <a:cubicBezTo>
                    <a:pt x="25" y="245"/>
                    <a:pt x="13" y="281"/>
                    <a:pt x="1" y="293"/>
                  </a:cubicBezTo>
                  <a:cubicBezTo>
                    <a:pt x="25" y="305"/>
                    <a:pt x="48" y="341"/>
                    <a:pt x="72" y="352"/>
                  </a:cubicBezTo>
                  <a:cubicBezTo>
                    <a:pt x="148" y="366"/>
                    <a:pt x="226" y="370"/>
                    <a:pt x="304" y="370"/>
                  </a:cubicBezTo>
                  <a:cubicBezTo>
                    <a:pt x="455" y="370"/>
                    <a:pt x="610" y="353"/>
                    <a:pt x="762" y="353"/>
                  </a:cubicBezTo>
                  <a:cubicBezTo>
                    <a:pt x="959" y="353"/>
                    <a:pt x="1153" y="381"/>
                    <a:pt x="1334" y="507"/>
                  </a:cubicBezTo>
                  <a:cubicBezTo>
                    <a:pt x="1513" y="579"/>
                    <a:pt x="1442" y="829"/>
                    <a:pt x="1608" y="888"/>
                  </a:cubicBezTo>
                  <a:cubicBezTo>
                    <a:pt x="1636" y="894"/>
                    <a:pt x="1686" y="909"/>
                    <a:pt x="1724" y="909"/>
                  </a:cubicBezTo>
                  <a:cubicBezTo>
                    <a:pt x="1768" y="909"/>
                    <a:pt x="1796" y="888"/>
                    <a:pt x="1751" y="805"/>
                  </a:cubicBezTo>
                  <a:cubicBezTo>
                    <a:pt x="1645" y="554"/>
                    <a:pt x="1719" y="512"/>
                    <a:pt x="1826" y="512"/>
                  </a:cubicBezTo>
                  <a:cubicBezTo>
                    <a:pt x="1880" y="512"/>
                    <a:pt x="1943" y="523"/>
                    <a:pt x="1996" y="523"/>
                  </a:cubicBezTo>
                  <a:cubicBezTo>
                    <a:pt x="2026" y="523"/>
                    <a:pt x="2053" y="519"/>
                    <a:pt x="2073" y="507"/>
                  </a:cubicBezTo>
                  <a:cubicBezTo>
                    <a:pt x="2103" y="519"/>
                    <a:pt x="2128" y="524"/>
                    <a:pt x="2148" y="524"/>
                  </a:cubicBezTo>
                  <a:cubicBezTo>
                    <a:pt x="2231" y="524"/>
                    <a:pt x="2237" y="436"/>
                    <a:pt x="2227" y="341"/>
                  </a:cubicBezTo>
                  <a:cubicBezTo>
                    <a:pt x="2122" y="185"/>
                    <a:pt x="1980" y="162"/>
                    <a:pt x="1831" y="162"/>
                  </a:cubicBezTo>
                  <a:cubicBezTo>
                    <a:pt x="1767" y="162"/>
                    <a:pt x="1702" y="166"/>
                    <a:pt x="1637" y="166"/>
                  </a:cubicBezTo>
                  <a:cubicBezTo>
                    <a:pt x="1530" y="166"/>
                    <a:pt x="1426" y="154"/>
                    <a:pt x="1334" y="91"/>
                  </a:cubicBezTo>
                  <a:cubicBezTo>
                    <a:pt x="1325" y="64"/>
                    <a:pt x="1303" y="50"/>
                    <a:pt x="1277" y="50"/>
                  </a:cubicBezTo>
                  <a:cubicBezTo>
                    <a:pt x="1269" y="50"/>
                    <a:pt x="1260" y="52"/>
                    <a:pt x="1251" y="55"/>
                  </a:cubicBezTo>
                  <a:cubicBezTo>
                    <a:pt x="1036" y="30"/>
                    <a:pt x="822" y="1"/>
                    <a:pt x="60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96" name="Google Shape;5896;p32"/>
            <p:cNvSpPr/>
            <p:nvPr/>
          </p:nvSpPr>
          <p:spPr>
            <a:xfrm>
              <a:off x="5801600" y="3663975"/>
              <a:ext cx="32175" cy="20550"/>
            </a:xfrm>
            <a:custGeom>
              <a:avLst/>
              <a:gdLst/>
              <a:ahLst/>
              <a:cxnLst/>
              <a:rect l="l" t="t" r="r" b="b"/>
              <a:pathLst>
                <a:path w="1287" h="822" extrusionOk="0">
                  <a:moveTo>
                    <a:pt x="441" y="0"/>
                  </a:moveTo>
                  <a:cubicBezTo>
                    <a:pt x="358" y="96"/>
                    <a:pt x="215" y="36"/>
                    <a:pt x="156" y="155"/>
                  </a:cubicBezTo>
                  <a:cubicBezTo>
                    <a:pt x="96" y="191"/>
                    <a:pt x="48" y="239"/>
                    <a:pt x="1" y="286"/>
                  </a:cubicBezTo>
                  <a:cubicBezTo>
                    <a:pt x="120" y="453"/>
                    <a:pt x="286" y="524"/>
                    <a:pt x="477" y="572"/>
                  </a:cubicBezTo>
                  <a:cubicBezTo>
                    <a:pt x="656" y="596"/>
                    <a:pt x="644" y="703"/>
                    <a:pt x="632" y="822"/>
                  </a:cubicBezTo>
                  <a:cubicBezTo>
                    <a:pt x="929" y="786"/>
                    <a:pt x="1227" y="643"/>
                    <a:pt x="1251" y="358"/>
                  </a:cubicBezTo>
                  <a:cubicBezTo>
                    <a:pt x="1287" y="48"/>
                    <a:pt x="822" y="250"/>
                    <a:pt x="71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97" name="Google Shape;5897;p32"/>
            <p:cNvSpPr/>
            <p:nvPr/>
          </p:nvSpPr>
          <p:spPr>
            <a:xfrm>
              <a:off x="5969775" y="3678550"/>
              <a:ext cx="35150" cy="20575"/>
            </a:xfrm>
            <a:custGeom>
              <a:avLst/>
              <a:gdLst/>
              <a:ahLst/>
              <a:cxnLst/>
              <a:rect l="l" t="t" r="r" b="b"/>
              <a:pathLst>
                <a:path w="1406" h="823" extrusionOk="0">
                  <a:moveTo>
                    <a:pt x="1" y="1"/>
                  </a:moveTo>
                  <a:cubicBezTo>
                    <a:pt x="25" y="239"/>
                    <a:pt x="156" y="382"/>
                    <a:pt x="382" y="429"/>
                  </a:cubicBezTo>
                  <a:cubicBezTo>
                    <a:pt x="584" y="477"/>
                    <a:pt x="572" y="656"/>
                    <a:pt x="596" y="799"/>
                  </a:cubicBezTo>
                  <a:cubicBezTo>
                    <a:pt x="644" y="822"/>
                    <a:pt x="679" y="822"/>
                    <a:pt x="715" y="822"/>
                  </a:cubicBezTo>
                  <a:cubicBezTo>
                    <a:pt x="834" y="739"/>
                    <a:pt x="929" y="656"/>
                    <a:pt x="1013" y="584"/>
                  </a:cubicBezTo>
                  <a:cubicBezTo>
                    <a:pt x="1406" y="287"/>
                    <a:pt x="1037" y="251"/>
                    <a:pt x="870" y="144"/>
                  </a:cubicBezTo>
                  <a:cubicBezTo>
                    <a:pt x="798" y="132"/>
                    <a:pt x="715" y="132"/>
                    <a:pt x="644" y="120"/>
                  </a:cubicBezTo>
                  <a:cubicBezTo>
                    <a:pt x="477" y="48"/>
                    <a:pt x="298" y="108"/>
                    <a:pt x="156" y="13"/>
                  </a:cubicBezTo>
                  <a:cubicBezTo>
                    <a:pt x="96" y="13"/>
                    <a:pt x="48" y="1"/>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98" name="Google Shape;5898;p32"/>
            <p:cNvSpPr/>
            <p:nvPr/>
          </p:nvSpPr>
          <p:spPr>
            <a:xfrm>
              <a:off x="5991500" y="3681275"/>
              <a:ext cx="36350" cy="11300"/>
            </a:xfrm>
            <a:custGeom>
              <a:avLst/>
              <a:gdLst/>
              <a:ahLst/>
              <a:cxnLst/>
              <a:rect l="l" t="t" r="r" b="b"/>
              <a:pathLst>
                <a:path w="1454" h="452" extrusionOk="0">
                  <a:moveTo>
                    <a:pt x="578" y="0"/>
                  </a:moveTo>
                  <a:cubicBezTo>
                    <a:pt x="386" y="0"/>
                    <a:pt x="193" y="13"/>
                    <a:pt x="1" y="23"/>
                  </a:cubicBezTo>
                  <a:cubicBezTo>
                    <a:pt x="84" y="154"/>
                    <a:pt x="322" y="237"/>
                    <a:pt x="144" y="451"/>
                  </a:cubicBezTo>
                  <a:lnTo>
                    <a:pt x="561" y="451"/>
                  </a:lnTo>
                  <a:cubicBezTo>
                    <a:pt x="685" y="196"/>
                    <a:pt x="876" y="164"/>
                    <a:pt x="1077" y="164"/>
                  </a:cubicBezTo>
                  <a:cubicBezTo>
                    <a:pt x="1143" y="164"/>
                    <a:pt x="1210" y="168"/>
                    <a:pt x="1276" y="168"/>
                  </a:cubicBezTo>
                  <a:cubicBezTo>
                    <a:pt x="1337" y="168"/>
                    <a:pt x="1396" y="165"/>
                    <a:pt x="1453" y="154"/>
                  </a:cubicBezTo>
                  <a:cubicBezTo>
                    <a:pt x="1165" y="31"/>
                    <a:pt x="872" y="0"/>
                    <a:pt x="57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99" name="Google Shape;5899;p32"/>
            <p:cNvSpPr/>
            <p:nvPr/>
          </p:nvSpPr>
          <p:spPr>
            <a:xfrm>
              <a:off x="5887625" y="3650575"/>
              <a:ext cx="47950" cy="9850"/>
            </a:xfrm>
            <a:custGeom>
              <a:avLst/>
              <a:gdLst/>
              <a:ahLst/>
              <a:cxnLst/>
              <a:rect l="l" t="t" r="r" b="b"/>
              <a:pathLst>
                <a:path w="1918" h="394" extrusionOk="0">
                  <a:moveTo>
                    <a:pt x="1666" y="0"/>
                  </a:moveTo>
                  <a:cubicBezTo>
                    <a:pt x="1586" y="0"/>
                    <a:pt x="1510" y="32"/>
                    <a:pt x="1441" y="108"/>
                  </a:cubicBezTo>
                  <a:cubicBezTo>
                    <a:pt x="1248" y="220"/>
                    <a:pt x="1044" y="247"/>
                    <a:pt x="837" y="247"/>
                  </a:cubicBezTo>
                  <a:cubicBezTo>
                    <a:pt x="640" y="247"/>
                    <a:pt x="441" y="222"/>
                    <a:pt x="245" y="222"/>
                  </a:cubicBezTo>
                  <a:cubicBezTo>
                    <a:pt x="163" y="222"/>
                    <a:pt x="81" y="227"/>
                    <a:pt x="1" y="239"/>
                  </a:cubicBezTo>
                  <a:cubicBezTo>
                    <a:pt x="308" y="367"/>
                    <a:pt x="628" y="380"/>
                    <a:pt x="948" y="380"/>
                  </a:cubicBezTo>
                  <a:cubicBezTo>
                    <a:pt x="1028" y="380"/>
                    <a:pt x="1108" y="379"/>
                    <a:pt x="1188" y="379"/>
                  </a:cubicBezTo>
                  <a:cubicBezTo>
                    <a:pt x="1321" y="379"/>
                    <a:pt x="1453" y="382"/>
                    <a:pt x="1584" y="394"/>
                  </a:cubicBezTo>
                  <a:cubicBezTo>
                    <a:pt x="1656" y="274"/>
                    <a:pt x="1763" y="239"/>
                    <a:pt x="1882" y="239"/>
                  </a:cubicBezTo>
                  <a:cubicBezTo>
                    <a:pt x="1918" y="167"/>
                    <a:pt x="1906" y="108"/>
                    <a:pt x="1846" y="48"/>
                  </a:cubicBezTo>
                  <a:cubicBezTo>
                    <a:pt x="1785" y="18"/>
                    <a:pt x="1725" y="0"/>
                    <a:pt x="166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00" name="Google Shape;5900;p32"/>
            <p:cNvSpPr/>
            <p:nvPr/>
          </p:nvSpPr>
          <p:spPr>
            <a:xfrm>
              <a:off x="5876925" y="3667850"/>
              <a:ext cx="14600" cy="21150"/>
            </a:xfrm>
            <a:custGeom>
              <a:avLst/>
              <a:gdLst/>
              <a:ahLst/>
              <a:cxnLst/>
              <a:rect l="l" t="t" r="r" b="b"/>
              <a:pathLst>
                <a:path w="584" h="846" extrusionOk="0">
                  <a:moveTo>
                    <a:pt x="583" y="0"/>
                  </a:moveTo>
                  <a:cubicBezTo>
                    <a:pt x="524" y="0"/>
                    <a:pt x="476" y="0"/>
                    <a:pt x="429" y="12"/>
                  </a:cubicBezTo>
                  <a:cubicBezTo>
                    <a:pt x="286" y="119"/>
                    <a:pt x="60" y="84"/>
                    <a:pt x="0" y="298"/>
                  </a:cubicBezTo>
                  <a:lnTo>
                    <a:pt x="0" y="429"/>
                  </a:lnTo>
                  <a:cubicBezTo>
                    <a:pt x="48" y="560"/>
                    <a:pt x="107" y="715"/>
                    <a:pt x="143" y="846"/>
                  </a:cubicBezTo>
                  <a:lnTo>
                    <a:pt x="429" y="846"/>
                  </a:lnTo>
                  <a:cubicBezTo>
                    <a:pt x="441" y="786"/>
                    <a:pt x="441" y="738"/>
                    <a:pt x="441" y="691"/>
                  </a:cubicBezTo>
                  <a:cubicBezTo>
                    <a:pt x="298" y="429"/>
                    <a:pt x="536" y="238"/>
                    <a:pt x="58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01" name="Google Shape;5901;p32"/>
            <p:cNvSpPr/>
            <p:nvPr/>
          </p:nvSpPr>
          <p:spPr>
            <a:xfrm>
              <a:off x="6018600" y="3666925"/>
              <a:ext cx="44975" cy="4250"/>
            </a:xfrm>
            <a:custGeom>
              <a:avLst/>
              <a:gdLst/>
              <a:ahLst/>
              <a:cxnLst/>
              <a:rect l="l" t="t" r="r" b="b"/>
              <a:pathLst>
                <a:path w="1799" h="170" extrusionOk="0">
                  <a:moveTo>
                    <a:pt x="1034" y="1"/>
                  </a:moveTo>
                  <a:cubicBezTo>
                    <a:pt x="742" y="1"/>
                    <a:pt x="446" y="42"/>
                    <a:pt x="155" y="42"/>
                  </a:cubicBezTo>
                  <a:cubicBezTo>
                    <a:pt x="103" y="42"/>
                    <a:pt x="52" y="40"/>
                    <a:pt x="0" y="37"/>
                  </a:cubicBezTo>
                  <a:lnTo>
                    <a:pt x="0" y="37"/>
                  </a:lnTo>
                  <a:cubicBezTo>
                    <a:pt x="334" y="146"/>
                    <a:pt x="675" y="169"/>
                    <a:pt x="1019" y="169"/>
                  </a:cubicBezTo>
                  <a:cubicBezTo>
                    <a:pt x="1278" y="169"/>
                    <a:pt x="1538" y="156"/>
                    <a:pt x="1798" y="156"/>
                  </a:cubicBezTo>
                  <a:cubicBezTo>
                    <a:pt x="1552" y="33"/>
                    <a:pt x="1295" y="1"/>
                    <a:pt x="103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02" name="Google Shape;5902;p32"/>
            <p:cNvSpPr/>
            <p:nvPr/>
          </p:nvSpPr>
          <p:spPr>
            <a:xfrm>
              <a:off x="5951625" y="3677825"/>
              <a:ext cx="14300" cy="17250"/>
            </a:xfrm>
            <a:custGeom>
              <a:avLst/>
              <a:gdLst/>
              <a:ahLst/>
              <a:cxnLst/>
              <a:rect l="l" t="t" r="r" b="b"/>
              <a:pathLst>
                <a:path w="572" h="690" extrusionOk="0">
                  <a:moveTo>
                    <a:pt x="387" y="0"/>
                  </a:moveTo>
                  <a:cubicBezTo>
                    <a:pt x="361" y="0"/>
                    <a:pt x="334" y="6"/>
                    <a:pt x="310" y="18"/>
                  </a:cubicBezTo>
                  <a:cubicBezTo>
                    <a:pt x="286" y="77"/>
                    <a:pt x="251" y="137"/>
                    <a:pt x="227" y="208"/>
                  </a:cubicBezTo>
                  <a:cubicBezTo>
                    <a:pt x="179" y="351"/>
                    <a:pt x="0" y="494"/>
                    <a:pt x="191" y="649"/>
                  </a:cubicBezTo>
                  <a:cubicBezTo>
                    <a:pt x="218" y="676"/>
                    <a:pt x="265" y="689"/>
                    <a:pt x="301" y="689"/>
                  </a:cubicBezTo>
                  <a:cubicBezTo>
                    <a:pt x="314" y="689"/>
                    <a:pt x="325" y="688"/>
                    <a:pt x="334" y="685"/>
                  </a:cubicBezTo>
                  <a:cubicBezTo>
                    <a:pt x="524" y="613"/>
                    <a:pt x="572" y="447"/>
                    <a:pt x="572" y="280"/>
                  </a:cubicBezTo>
                  <a:cubicBezTo>
                    <a:pt x="572" y="197"/>
                    <a:pt x="489" y="101"/>
                    <a:pt x="465" y="18"/>
                  </a:cubicBezTo>
                  <a:cubicBezTo>
                    <a:pt x="441" y="6"/>
                    <a:pt x="414" y="0"/>
                    <a:pt x="38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03" name="Google Shape;5903;p32"/>
            <p:cNvSpPr/>
            <p:nvPr/>
          </p:nvSpPr>
          <p:spPr>
            <a:xfrm>
              <a:off x="5517350" y="3606075"/>
              <a:ext cx="33650" cy="13100"/>
            </a:xfrm>
            <a:custGeom>
              <a:avLst/>
              <a:gdLst/>
              <a:ahLst/>
              <a:cxnLst/>
              <a:rect l="l" t="t" r="r" b="b"/>
              <a:pathLst>
                <a:path w="1346" h="524" extrusionOk="0">
                  <a:moveTo>
                    <a:pt x="436" y="1"/>
                  </a:moveTo>
                  <a:cubicBezTo>
                    <a:pt x="364" y="1"/>
                    <a:pt x="290" y="13"/>
                    <a:pt x="215" y="42"/>
                  </a:cubicBezTo>
                  <a:cubicBezTo>
                    <a:pt x="107" y="90"/>
                    <a:pt x="24" y="149"/>
                    <a:pt x="0" y="280"/>
                  </a:cubicBezTo>
                  <a:cubicBezTo>
                    <a:pt x="119" y="411"/>
                    <a:pt x="357" y="340"/>
                    <a:pt x="477" y="507"/>
                  </a:cubicBezTo>
                  <a:cubicBezTo>
                    <a:pt x="537" y="516"/>
                    <a:pt x="596" y="523"/>
                    <a:pt x="652" y="523"/>
                  </a:cubicBezTo>
                  <a:cubicBezTo>
                    <a:pt x="739" y="523"/>
                    <a:pt x="821" y="505"/>
                    <a:pt x="893" y="447"/>
                  </a:cubicBezTo>
                  <a:cubicBezTo>
                    <a:pt x="1000" y="280"/>
                    <a:pt x="1191" y="352"/>
                    <a:pt x="1346" y="292"/>
                  </a:cubicBezTo>
                  <a:cubicBezTo>
                    <a:pt x="1227" y="161"/>
                    <a:pt x="1048" y="209"/>
                    <a:pt x="893" y="149"/>
                  </a:cubicBezTo>
                  <a:cubicBezTo>
                    <a:pt x="752" y="67"/>
                    <a:pt x="600" y="1"/>
                    <a:pt x="43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04" name="Google Shape;5904;p32"/>
            <p:cNvSpPr/>
            <p:nvPr/>
          </p:nvSpPr>
          <p:spPr>
            <a:xfrm>
              <a:off x="5747425" y="3655825"/>
              <a:ext cx="33975" cy="4725"/>
            </a:xfrm>
            <a:custGeom>
              <a:avLst/>
              <a:gdLst/>
              <a:ahLst/>
              <a:cxnLst/>
              <a:rect l="l" t="t" r="r" b="b"/>
              <a:pathLst>
                <a:path w="1359" h="189" extrusionOk="0">
                  <a:moveTo>
                    <a:pt x="387" y="0"/>
                  </a:moveTo>
                  <a:cubicBezTo>
                    <a:pt x="260" y="0"/>
                    <a:pt x="132" y="9"/>
                    <a:pt x="1" y="29"/>
                  </a:cubicBezTo>
                  <a:cubicBezTo>
                    <a:pt x="60" y="76"/>
                    <a:pt x="108" y="136"/>
                    <a:pt x="144" y="184"/>
                  </a:cubicBezTo>
                  <a:cubicBezTo>
                    <a:pt x="225" y="174"/>
                    <a:pt x="306" y="171"/>
                    <a:pt x="387" y="171"/>
                  </a:cubicBezTo>
                  <a:cubicBezTo>
                    <a:pt x="575" y="171"/>
                    <a:pt x="764" y="189"/>
                    <a:pt x="953" y="189"/>
                  </a:cubicBezTo>
                  <a:cubicBezTo>
                    <a:pt x="1088" y="189"/>
                    <a:pt x="1223" y="180"/>
                    <a:pt x="1358" y="148"/>
                  </a:cubicBezTo>
                  <a:cubicBezTo>
                    <a:pt x="1039" y="62"/>
                    <a:pt x="720" y="0"/>
                    <a:pt x="38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05" name="Google Shape;5905;p32"/>
            <p:cNvSpPr/>
            <p:nvPr/>
          </p:nvSpPr>
          <p:spPr>
            <a:xfrm>
              <a:off x="5783750" y="3660200"/>
              <a:ext cx="28900" cy="7075"/>
            </a:xfrm>
            <a:custGeom>
              <a:avLst/>
              <a:gdLst/>
              <a:ahLst/>
              <a:cxnLst/>
              <a:rect l="l" t="t" r="r" b="b"/>
              <a:pathLst>
                <a:path w="1156" h="283" extrusionOk="0">
                  <a:moveTo>
                    <a:pt x="258" y="0"/>
                  </a:moveTo>
                  <a:cubicBezTo>
                    <a:pt x="173" y="0"/>
                    <a:pt x="87" y="3"/>
                    <a:pt x="0" y="9"/>
                  </a:cubicBezTo>
                  <a:cubicBezTo>
                    <a:pt x="238" y="247"/>
                    <a:pt x="619" y="80"/>
                    <a:pt x="870" y="282"/>
                  </a:cubicBezTo>
                  <a:cubicBezTo>
                    <a:pt x="977" y="270"/>
                    <a:pt x="1096" y="259"/>
                    <a:pt x="1155" y="140"/>
                  </a:cubicBezTo>
                  <a:cubicBezTo>
                    <a:pt x="858" y="37"/>
                    <a:pt x="561" y="0"/>
                    <a:pt x="25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06" name="Google Shape;5906;p32"/>
            <p:cNvSpPr/>
            <p:nvPr/>
          </p:nvSpPr>
          <p:spPr>
            <a:xfrm>
              <a:off x="5524775" y="3615950"/>
              <a:ext cx="26225" cy="6750"/>
            </a:xfrm>
            <a:custGeom>
              <a:avLst/>
              <a:gdLst/>
              <a:ahLst/>
              <a:cxnLst/>
              <a:rect l="l" t="t" r="r" b="b"/>
              <a:pathLst>
                <a:path w="1049" h="270" extrusionOk="0">
                  <a:moveTo>
                    <a:pt x="94" y="0"/>
                  </a:moveTo>
                  <a:cubicBezTo>
                    <a:pt x="59" y="0"/>
                    <a:pt x="28" y="28"/>
                    <a:pt x="1" y="76"/>
                  </a:cubicBezTo>
                  <a:cubicBezTo>
                    <a:pt x="162" y="226"/>
                    <a:pt x="329" y="270"/>
                    <a:pt x="499" y="270"/>
                  </a:cubicBezTo>
                  <a:cubicBezTo>
                    <a:pt x="680" y="270"/>
                    <a:pt x="864" y="220"/>
                    <a:pt x="1049" y="195"/>
                  </a:cubicBezTo>
                  <a:cubicBezTo>
                    <a:pt x="942" y="16"/>
                    <a:pt x="751" y="135"/>
                    <a:pt x="620" y="52"/>
                  </a:cubicBezTo>
                  <a:lnTo>
                    <a:pt x="180" y="52"/>
                  </a:lnTo>
                  <a:cubicBezTo>
                    <a:pt x="149" y="16"/>
                    <a:pt x="120" y="0"/>
                    <a:pt x="9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07" name="Google Shape;5907;p32"/>
            <p:cNvSpPr/>
            <p:nvPr/>
          </p:nvSpPr>
          <p:spPr>
            <a:xfrm>
              <a:off x="5690875" y="3648975"/>
              <a:ext cx="28900" cy="4300"/>
            </a:xfrm>
            <a:custGeom>
              <a:avLst/>
              <a:gdLst/>
              <a:ahLst/>
              <a:cxnLst/>
              <a:rect l="l" t="t" r="r" b="b"/>
              <a:pathLst>
                <a:path w="1156" h="172" extrusionOk="0">
                  <a:moveTo>
                    <a:pt x="455" y="0"/>
                  </a:moveTo>
                  <a:cubicBezTo>
                    <a:pt x="302" y="0"/>
                    <a:pt x="150" y="12"/>
                    <a:pt x="1" y="17"/>
                  </a:cubicBezTo>
                  <a:cubicBezTo>
                    <a:pt x="48" y="65"/>
                    <a:pt x="84" y="124"/>
                    <a:pt x="132" y="172"/>
                  </a:cubicBezTo>
                  <a:cubicBezTo>
                    <a:pt x="477" y="172"/>
                    <a:pt x="822" y="160"/>
                    <a:pt x="1156" y="160"/>
                  </a:cubicBezTo>
                  <a:cubicBezTo>
                    <a:pt x="931" y="29"/>
                    <a:pt x="693" y="0"/>
                    <a:pt x="45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08" name="Google Shape;5908;p32"/>
            <p:cNvSpPr/>
            <p:nvPr/>
          </p:nvSpPr>
          <p:spPr>
            <a:xfrm>
              <a:off x="5976325" y="3663975"/>
              <a:ext cx="30700" cy="3100"/>
            </a:xfrm>
            <a:custGeom>
              <a:avLst/>
              <a:gdLst/>
              <a:ahLst/>
              <a:cxnLst/>
              <a:rect l="l" t="t" r="r" b="b"/>
              <a:pathLst>
                <a:path w="1228" h="124" extrusionOk="0">
                  <a:moveTo>
                    <a:pt x="1191" y="0"/>
                  </a:moveTo>
                  <a:cubicBezTo>
                    <a:pt x="787" y="12"/>
                    <a:pt x="394" y="12"/>
                    <a:pt x="1" y="12"/>
                  </a:cubicBezTo>
                  <a:cubicBezTo>
                    <a:pt x="308" y="99"/>
                    <a:pt x="631" y="123"/>
                    <a:pt x="956" y="123"/>
                  </a:cubicBezTo>
                  <a:cubicBezTo>
                    <a:pt x="1034" y="123"/>
                    <a:pt x="1113" y="122"/>
                    <a:pt x="1191" y="119"/>
                  </a:cubicBezTo>
                  <a:cubicBezTo>
                    <a:pt x="1227" y="72"/>
                    <a:pt x="1227" y="48"/>
                    <a:pt x="119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09" name="Google Shape;5909;p32"/>
            <p:cNvSpPr/>
            <p:nvPr/>
          </p:nvSpPr>
          <p:spPr>
            <a:xfrm>
              <a:off x="5935250" y="3674400"/>
              <a:ext cx="10750" cy="18175"/>
            </a:xfrm>
            <a:custGeom>
              <a:avLst/>
              <a:gdLst/>
              <a:ahLst/>
              <a:cxnLst/>
              <a:rect l="l" t="t" r="r" b="b"/>
              <a:pathLst>
                <a:path w="430" h="727" extrusionOk="0">
                  <a:moveTo>
                    <a:pt x="120" y="0"/>
                  </a:moveTo>
                  <a:lnTo>
                    <a:pt x="120" y="0"/>
                  </a:lnTo>
                  <a:cubicBezTo>
                    <a:pt x="155" y="12"/>
                    <a:pt x="155" y="48"/>
                    <a:pt x="120" y="60"/>
                  </a:cubicBezTo>
                  <a:cubicBezTo>
                    <a:pt x="1" y="226"/>
                    <a:pt x="13" y="405"/>
                    <a:pt x="108" y="584"/>
                  </a:cubicBezTo>
                  <a:lnTo>
                    <a:pt x="108" y="726"/>
                  </a:lnTo>
                  <a:cubicBezTo>
                    <a:pt x="346" y="536"/>
                    <a:pt x="429" y="298"/>
                    <a:pt x="251" y="36"/>
                  </a:cubicBezTo>
                  <a:cubicBezTo>
                    <a:pt x="215" y="36"/>
                    <a:pt x="167" y="12"/>
                    <a:pt x="12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10" name="Google Shape;5910;p32"/>
            <p:cNvSpPr/>
            <p:nvPr/>
          </p:nvSpPr>
          <p:spPr>
            <a:xfrm>
              <a:off x="5868575" y="3667250"/>
              <a:ext cx="19075" cy="7475"/>
            </a:xfrm>
            <a:custGeom>
              <a:avLst/>
              <a:gdLst/>
              <a:ahLst/>
              <a:cxnLst/>
              <a:rect l="l" t="t" r="r" b="b"/>
              <a:pathLst>
                <a:path w="763" h="299" extrusionOk="0">
                  <a:moveTo>
                    <a:pt x="215" y="0"/>
                  </a:moveTo>
                  <a:cubicBezTo>
                    <a:pt x="1" y="203"/>
                    <a:pt x="358" y="167"/>
                    <a:pt x="334" y="298"/>
                  </a:cubicBezTo>
                  <a:cubicBezTo>
                    <a:pt x="477" y="215"/>
                    <a:pt x="655" y="167"/>
                    <a:pt x="763" y="24"/>
                  </a:cubicBezTo>
                  <a:cubicBezTo>
                    <a:pt x="584" y="0"/>
                    <a:pt x="405" y="0"/>
                    <a:pt x="21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11" name="Google Shape;5911;p32"/>
            <p:cNvSpPr/>
            <p:nvPr/>
          </p:nvSpPr>
          <p:spPr>
            <a:xfrm>
              <a:off x="5929600" y="3660025"/>
              <a:ext cx="19075" cy="3475"/>
            </a:xfrm>
            <a:custGeom>
              <a:avLst/>
              <a:gdLst/>
              <a:ahLst/>
              <a:cxnLst/>
              <a:rect l="l" t="t" r="r" b="b"/>
              <a:pathLst>
                <a:path w="763" h="139" extrusionOk="0">
                  <a:moveTo>
                    <a:pt x="395" y="1"/>
                  </a:moveTo>
                  <a:cubicBezTo>
                    <a:pt x="265" y="1"/>
                    <a:pt x="131" y="27"/>
                    <a:pt x="0" y="27"/>
                  </a:cubicBezTo>
                  <a:cubicBezTo>
                    <a:pt x="159" y="123"/>
                    <a:pt x="328" y="139"/>
                    <a:pt x="501" y="139"/>
                  </a:cubicBezTo>
                  <a:cubicBezTo>
                    <a:pt x="588" y="139"/>
                    <a:pt x="675" y="135"/>
                    <a:pt x="762" y="135"/>
                  </a:cubicBezTo>
                  <a:cubicBezTo>
                    <a:pt x="649" y="27"/>
                    <a:pt x="524" y="1"/>
                    <a:pt x="39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12" name="Google Shape;5912;p32"/>
            <p:cNvSpPr/>
            <p:nvPr/>
          </p:nvSpPr>
          <p:spPr>
            <a:xfrm>
              <a:off x="5658125" y="3641875"/>
              <a:ext cx="18200" cy="4225"/>
            </a:xfrm>
            <a:custGeom>
              <a:avLst/>
              <a:gdLst/>
              <a:ahLst/>
              <a:cxnLst/>
              <a:rect l="l" t="t" r="r" b="b"/>
              <a:pathLst>
                <a:path w="728" h="169" extrusionOk="0">
                  <a:moveTo>
                    <a:pt x="327" y="0"/>
                  </a:moveTo>
                  <a:cubicBezTo>
                    <a:pt x="219" y="0"/>
                    <a:pt x="108" y="17"/>
                    <a:pt x="1" y="27"/>
                  </a:cubicBezTo>
                  <a:cubicBezTo>
                    <a:pt x="115" y="141"/>
                    <a:pt x="251" y="168"/>
                    <a:pt x="393" y="168"/>
                  </a:cubicBezTo>
                  <a:cubicBezTo>
                    <a:pt x="503" y="168"/>
                    <a:pt x="618" y="151"/>
                    <a:pt x="727" y="146"/>
                  </a:cubicBezTo>
                  <a:cubicBezTo>
                    <a:pt x="611" y="30"/>
                    <a:pt x="472" y="0"/>
                    <a:pt x="32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13" name="Google Shape;5913;p32"/>
            <p:cNvSpPr/>
            <p:nvPr/>
          </p:nvSpPr>
          <p:spPr>
            <a:xfrm>
              <a:off x="5952525" y="3660025"/>
              <a:ext cx="14000" cy="3375"/>
            </a:xfrm>
            <a:custGeom>
              <a:avLst/>
              <a:gdLst/>
              <a:ahLst/>
              <a:cxnLst/>
              <a:rect l="l" t="t" r="r" b="b"/>
              <a:pathLst>
                <a:path w="560" h="135" extrusionOk="0">
                  <a:moveTo>
                    <a:pt x="280" y="1"/>
                  </a:moveTo>
                  <a:cubicBezTo>
                    <a:pt x="188" y="1"/>
                    <a:pt x="95" y="45"/>
                    <a:pt x="0" y="135"/>
                  </a:cubicBezTo>
                  <a:lnTo>
                    <a:pt x="560" y="135"/>
                  </a:lnTo>
                  <a:cubicBezTo>
                    <a:pt x="465" y="45"/>
                    <a:pt x="372" y="1"/>
                    <a:pt x="28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14" name="Google Shape;5914;p32"/>
            <p:cNvSpPr/>
            <p:nvPr/>
          </p:nvSpPr>
          <p:spPr>
            <a:xfrm>
              <a:off x="5676300" y="3645375"/>
              <a:ext cx="14300" cy="4650"/>
            </a:xfrm>
            <a:custGeom>
              <a:avLst/>
              <a:gdLst/>
              <a:ahLst/>
              <a:cxnLst/>
              <a:rect l="l" t="t" r="r" b="b"/>
              <a:pathLst>
                <a:path w="572" h="186" extrusionOk="0">
                  <a:moveTo>
                    <a:pt x="104" y="0"/>
                  </a:moveTo>
                  <a:cubicBezTo>
                    <a:pt x="70" y="0"/>
                    <a:pt x="35" y="2"/>
                    <a:pt x="0" y="6"/>
                  </a:cubicBezTo>
                  <a:cubicBezTo>
                    <a:pt x="79" y="150"/>
                    <a:pt x="194" y="185"/>
                    <a:pt x="319" y="185"/>
                  </a:cubicBezTo>
                  <a:cubicBezTo>
                    <a:pt x="400" y="185"/>
                    <a:pt x="487" y="170"/>
                    <a:pt x="572" y="161"/>
                  </a:cubicBezTo>
                  <a:cubicBezTo>
                    <a:pt x="432" y="52"/>
                    <a:pt x="277" y="0"/>
                    <a:pt x="10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15" name="Google Shape;5915;p32"/>
            <p:cNvSpPr/>
            <p:nvPr/>
          </p:nvSpPr>
          <p:spPr>
            <a:xfrm>
              <a:off x="5973650" y="3678475"/>
              <a:ext cx="12225" cy="3300"/>
            </a:xfrm>
            <a:custGeom>
              <a:avLst/>
              <a:gdLst/>
              <a:ahLst/>
              <a:cxnLst/>
              <a:rect l="l" t="t" r="r" b="b"/>
              <a:pathLst>
                <a:path w="489" h="132" extrusionOk="0">
                  <a:moveTo>
                    <a:pt x="103" y="0"/>
                  </a:moveTo>
                  <a:cubicBezTo>
                    <a:pt x="69" y="0"/>
                    <a:pt x="35" y="2"/>
                    <a:pt x="1" y="4"/>
                  </a:cubicBezTo>
                  <a:cubicBezTo>
                    <a:pt x="80" y="105"/>
                    <a:pt x="177" y="132"/>
                    <a:pt x="281" y="132"/>
                  </a:cubicBezTo>
                  <a:cubicBezTo>
                    <a:pt x="348" y="132"/>
                    <a:pt x="418" y="120"/>
                    <a:pt x="489" y="111"/>
                  </a:cubicBezTo>
                  <a:cubicBezTo>
                    <a:pt x="373" y="25"/>
                    <a:pt x="243" y="0"/>
                    <a:pt x="10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16" name="Google Shape;5916;p32"/>
            <p:cNvSpPr/>
            <p:nvPr/>
          </p:nvSpPr>
          <p:spPr>
            <a:xfrm>
              <a:off x="6067125" y="3668150"/>
              <a:ext cx="6850" cy="2700"/>
            </a:xfrm>
            <a:custGeom>
              <a:avLst/>
              <a:gdLst/>
              <a:ahLst/>
              <a:cxnLst/>
              <a:rect l="l" t="t" r="r" b="b"/>
              <a:pathLst>
                <a:path w="274" h="108" extrusionOk="0">
                  <a:moveTo>
                    <a:pt x="133" y="0"/>
                  </a:moveTo>
                  <a:cubicBezTo>
                    <a:pt x="86" y="0"/>
                    <a:pt x="42" y="36"/>
                    <a:pt x="0" y="107"/>
                  </a:cubicBezTo>
                  <a:lnTo>
                    <a:pt x="274" y="107"/>
                  </a:lnTo>
                  <a:cubicBezTo>
                    <a:pt x="226" y="36"/>
                    <a:pt x="179" y="0"/>
                    <a:pt x="13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17" name="Google Shape;5917;p32"/>
            <p:cNvSpPr/>
            <p:nvPr/>
          </p:nvSpPr>
          <p:spPr>
            <a:xfrm>
              <a:off x="6006100" y="3663975"/>
              <a:ext cx="3600" cy="3300"/>
            </a:xfrm>
            <a:custGeom>
              <a:avLst/>
              <a:gdLst/>
              <a:ahLst/>
              <a:cxnLst/>
              <a:rect l="l" t="t" r="r" b="b"/>
              <a:pathLst>
                <a:path w="144" h="132" extrusionOk="0">
                  <a:moveTo>
                    <a:pt x="0" y="0"/>
                  </a:moveTo>
                  <a:lnTo>
                    <a:pt x="0" y="119"/>
                  </a:lnTo>
                  <a:cubicBezTo>
                    <a:pt x="60" y="119"/>
                    <a:pt x="96" y="119"/>
                    <a:pt x="143" y="131"/>
                  </a:cubicBezTo>
                  <a:cubicBezTo>
                    <a:pt x="96" y="96"/>
                    <a:pt x="36"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18" name="Google Shape;5918;p32"/>
            <p:cNvSpPr/>
            <p:nvPr/>
          </p:nvSpPr>
          <p:spPr>
            <a:xfrm>
              <a:off x="6058475" y="2096725"/>
              <a:ext cx="110750" cy="11475"/>
            </a:xfrm>
            <a:custGeom>
              <a:avLst/>
              <a:gdLst/>
              <a:ahLst/>
              <a:cxnLst/>
              <a:rect l="l" t="t" r="r" b="b"/>
              <a:pathLst>
                <a:path w="4430" h="459" extrusionOk="0">
                  <a:moveTo>
                    <a:pt x="2523" y="0"/>
                  </a:moveTo>
                  <a:cubicBezTo>
                    <a:pt x="2204" y="0"/>
                    <a:pt x="1884" y="4"/>
                    <a:pt x="1561" y="4"/>
                  </a:cubicBezTo>
                  <a:cubicBezTo>
                    <a:pt x="1320" y="4"/>
                    <a:pt x="1102" y="191"/>
                    <a:pt x="860" y="191"/>
                  </a:cubicBezTo>
                  <a:cubicBezTo>
                    <a:pt x="790" y="191"/>
                    <a:pt x="718" y="175"/>
                    <a:pt x="644" y="135"/>
                  </a:cubicBezTo>
                  <a:cubicBezTo>
                    <a:pt x="644" y="135"/>
                    <a:pt x="620" y="147"/>
                    <a:pt x="596" y="171"/>
                  </a:cubicBezTo>
                  <a:cubicBezTo>
                    <a:pt x="587" y="174"/>
                    <a:pt x="579" y="175"/>
                    <a:pt x="571" y="175"/>
                  </a:cubicBezTo>
                  <a:cubicBezTo>
                    <a:pt x="548" y="175"/>
                    <a:pt x="528" y="162"/>
                    <a:pt x="501" y="135"/>
                  </a:cubicBezTo>
                  <a:cubicBezTo>
                    <a:pt x="358" y="135"/>
                    <a:pt x="203" y="159"/>
                    <a:pt x="60" y="159"/>
                  </a:cubicBezTo>
                  <a:cubicBezTo>
                    <a:pt x="1" y="302"/>
                    <a:pt x="120" y="349"/>
                    <a:pt x="191" y="409"/>
                  </a:cubicBezTo>
                  <a:cubicBezTo>
                    <a:pt x="389" y="446"/>
                    <a:pt x="586" y="459"/>
                    <a:pt x="784" y="459"/>
                  </a:cubicBezTo>
                  <a:cubicBezTo>
                    <a:pt x="1158" y="459"/>
                    <a:pt x="1532" y="413"/>
                    <a:pt x="1906" y="397"/>
                  </a:cubicBezTo>
                  <a:cubicBezTo>
                    <a:pt x="2098" y="344"/>
                    <a:pt x="2283" y="302"/>
                    <a:pt x="2469" y="302"/>
                  </a:cubicBezTo>
                  <a:cubicBezTo>
                    <a:pt x="2617" y="302"/>
                    <a:pt x="2765" y="329"/>
                    <a:pt x="2918" y="397"/>
                  </a:cubicBezTo>
                  <a:cubicBezTo>
                    <a:pt x="3394" y="254"/>
                    <a:pt x="3882" y="338"/>
                    <a:pt x="4359" y="254"/>
                  </a:cubicBezTo>
                  <a:cubicBezTo>
                    <a:pt x="4430" y="111"/>
                    <a:pt x="4311" y="64"/>
                    <a:pt x="4228" y="4"/>
                  </a:cubicBezTo>
                  <a:cubicBezTo>
                    <a:pt x="4143" y="15"/>
                    <a:pt x="4067" y="54"/>
                    <a:pt x="3985" y="54"/>
                  </a:cubicBezTo>
                  <a:cubicBezTo>
                    <a:pt x="3974" y="54"/>
                    <a:pt x="3964" y="53"/>
                    <a:pt x="3954" y="52"/>
                  </a:cubicBezTo>
                  <a:cubicBezTo>
                    <a:pt x="3475" y="9"/>
                    <a:pt x="3001" y="0"/>
                    <a:pt x="252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19" name="Google Shape;5919;p32"/>
            <p:cNvSpPr/>
            <p:nvPr/>
          </p:nvSpPr>
          <p:spPr>
            <a:xfrm>
              <a:off x="6066525" y="2053700"/>
              <a:ext cx="49125" cy="16350"/>
            </a:xfrm>
            <a:custGeom>
              <a:avLst/>
              <a:gdLst/>
              <a:ahLst/>
              <a:cxnLst/>
              <a:rect l="l" t="t" r="r" b="b"/>
              <a:pathLst>
                <a:path w="1965" h="654" extrusionOk="0">
                  <a:moveTo>
                    <a:pt x="703" y="1"/>
                  </a:moveTo>
                  <a:cubicBezTo>
                    <a:pt x="522" y="1"/>
                    <a:pt x="347" y="32"/>
                    <a:pt x="179" y="130"/>
                  </a:cubicBezTo>
                  <a:cubicBezTo>
                    <a:pt x="36" y="189"/>
                    <a:pt x="0" y="308"/>
                    <a:pt x="0" y="439"/>
                  </a:cubicBezTo>
                  <a:cubicBezTo>
                    <a:pt x="84" y="535"/>
                    <a:pt x="179" y="570"/>
                    <a:pt x="298" y="570"/>
                  </a:cubicBezTo>
                  <a:cubicBezTo>
                    <a:pt x="371" y="492"/>
                    <a:pt x="438" y="458"/>
                    <a:pt x="505" y="458"/>
                  </a:cubicBezTo>
                  <a:cubicBezTo>
                    <a:pt x="581" y="458"/>
                    <a:pt x="656" y="501"/>
                    <a:pt x="738" y="570"/>
                  </a:cubicBezTo>
                  <a:lnTo>
                    <a:pt x="1298" y="570"/>
                  </a:lnTo>
                  <a:cubicBezTo>
                    <a:pt x="1393" y="356"/>
                    <a:pt x="1965" y="654"/>
                    <a:pt x="1751" y="165"/>
                  </a:cubicBezTo>
                  <a:cubicBezTo>
                    <a:pt x="1657" y="29"/>
                    <a:pt x="1538" y="5"/>
                    <a:pt x="1413" y="5"/>
                  </a:cubicBezTo>
                  <a:cubicBezTo>
                    <a:pt x="1347" y="5"/>
                    <a:pt x="1279" y="12"/>
                    <a:pt x="1213" y="12"/>
                  </a:cubicBezTo>
                  <a:cubicBezTo>
                    <a:pt x="1197" y="12"/>
                    <a:pt x="1182" y="12"/>
                    <a:pt x="1167" y="11"/>
                  </a:cubicBezTo>
                  <a:cubicBezTo>
                    <a:pt x="1118" y="60"/>
                    <a:pt x="1072" y="87"/>
                    <a:pt x="1026" y="87"/>
                  </a:cubicBezTo>
                  <a:cubicBezTo>
                    <a:pt x="983" y="87"/>
                    <a:pt x="939" y="63"/>
                    <a:pt x="893" y="11"/>
                  </a:cubicBezTo>
                  <a:cubicBezTo>
                    <a:pt x="829" y="5"/>
                    <a:pt x="766" y="1"/>
                    <a:pt x="70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20" name="Google Shape;5920;p32"/>
            <p:cNvSpPr/>
            <p:nvPr/>
          </p:nvSpPr>
          <p:spPr>
            <a:xfrm>
              <a:off x="6036750" y="2053125"/>
              <a:ext cx="34250" cy="14250"/>
            </a:xfrm>
            <a:custGeom>
              <a:avLst/>
              <a:gdLst/>
              <a:ahLst/>
              <a:cxnLst/>
              <a:rect l="l" t="t" r="r" b="b"/>
              <a:pathLst>
                <a:path w="1370" h="570" extrusionOk="0">
                  <a:moveTo>
                    <a:pt x="624" y="1"/>
                  </a:moveTo>
                  <a:cubicBezTo>
                    <a:pt x="437" y="1"/>
                    <a:pt x="249" y="41"/>
                    <a:pt x="60" y="153"/>
                  </a:cubicBezTo>
                  <a:cubicBezTo>
                    <a:pt x="1" y="319"/>
                    <a:pt x="72" y="415"/>
                    <a:pt x="215" y="486"/>
                  </a:cubicBezTo>
                  <a:cubicBezTo>
                    <a:pt x="265" y="502"/>
                    <a:pt x="316" y="506"/>
                    <a:pt x="368" y="506"/>
                  </a:cubicBezTo>
                  <a:cubicBezTo>
                    <a:pt x="428" y="506"/>
                    <a:pt x="488" y="500"/>
                    <a:pt x="548" y="500"/>
                  </a:cubicBezTo>
                  <a:cubicBezTo>
                    <a:pt x="635" y="500"/>
                    <a:pt x="720" y="512"/>
                    <a:pt x="798" y="569"/>
                  </a:cubicBezTo>
                  <a:lnTo>
                    <a:pt x="929" y="569"/>
                  </a:lnTo>
                  <a:cubicBezTo>
                    <a:pt x="977" y="534"/>
                    <a:pt x="1013" y="498"/>
                    <a:pt x="1072" y="450"/>
                  </a:cubicBezTo>
                  <a:cubicBezTo>
                    <a:pt x="1096" y="444"/>
                    <a:pt x="1120" y="441"/>
                    <a:pt x="1144" y="441"/>
                  </a:cubicBezTo>
                  <a:cubicBezTo>
                    <a:pt x="1167" y="441"/>
                    <a:pt x="1191" y="444"/>
                    <a:pt x="1215" y="450"/>
                  </a:cubicBezTo>
                  <a:cubicBezTo>
                    <a:pt x="1346" y="391"/>
                    <a:pt x="1358" y="272"/>
                    <a:pt x="1370" y="141"/>
                  </a:cubicBezTo>
                  <a:cubicBezTo>
                    <a:pt x="1124" y="73"/>
                    <a:pt x="875" y="1"/>
                    <a:pt x="62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21" name="Google Shape;5921;p32"/>
            <p:cNvSpPr/>
            <p:nvPr/>
          </p:nvSpPr>
          <p:spPr>
            <a:xfrm>
              <a:off x="6135875" y="2056600"/>
              <a:ext cx="31575" cy="14850"/>
            </a:xfrm>
            <a:custGeom>
              <a:avLst/>
              <a:gdLst/>
              <a:ahLst/>
              <a:cxnLst/>
              <a:rect l="l" t="t" r="r" b="b"/>
              <a:pathLst>
                <a:path w="1263" h="594" extrusionOk="0">
                  <a:moveTo>
                    <a:pt x="258" y="0"/>
                  </a:moveTo>
                  <a:cubicBezTo>
                    <a:pt x="212" y="0"/>
                    <a:pt x="166" y="4"/>
                    <a:pt x="120" y="14"/>
                  </a:cubicBezTo>
                  <a:cubicBezTo>
                    <a:pt x="0" y="168"/>
                    <a:pt x="0" y="299"/>
                    <a:pt x="131" y="454"/>
                  </a:cubicBezTo>
                  <a:cubicBezTo>
                    <a:pt x="364" y="477"/>
                    <a:pt x="606" y="594"/>
                    <a:pt x="846" y="594"/>
                  </a:cubicBezTo>
                  <a:cubicBezTo>
                    <a:pt x="986" y="594"/>
                    <a:pt x="1126" y="554"/>
                    <a:pt x="1263" y="430"/>
                  </a:cubicBezTo>
                  <a:cubicBezTo>
                    <a:pt x="1179" y="323"/>
                    <a:pt x="1143" y="168"/>
                    <a:pt x="965" y="157"/>
                  </a:cubicBezTo>
                  <a:cubicBezTo>
                    <a:pt x="724" y="116"/>
                    <a:pt x="500" y="0"/>
                    <a:pt x="25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22" name="Google Shape;5922;p32"/>
            <p:cNvSpPr/>
            <p:nvPr/>
          </p:nvSpPr>
          <p:spPr>
            <a:xfrm>
              <a:off x="6016525" y="2074800"/>
              <a:ext cx="28875" cy="14825"/>
            </a:xfrm>
            <a:custGeom>
              <a:avLst/>
              <a:gdLst/>
              <a:ahLst/>
              <a:cxnLst/>
              <a:rect l="l" t="t" r="r" b="b"/>
              <a:pathLst>
                <a:path w="1155" h="593" extrusionOk="0">
                  <a:moveTo>
                    <a:pt x="595" y="0"/>
                  </a:moveTo>
                  <a:cubicBezTo>
                    <a:pt x="547" y="48"/>
                    <a:pt x="492" y="63"/>
                    <a:pt x="434" y="63"/>
                  </a:cubicBezTo>
                  <a:cubicBezTo>
                    <a:pt x="349" y="63"/>
                    <a:pt x="258" y="31"/>
                    <a:pt x="176" y="31"/>
                  </a:cubicBezTo>
                  <a:cubicBezTo>
                    <a:pt x="109" y="31"/>
                    <a:pt x="47" y="52"/>
                    <a:pt x="0" y="131"/>
                  </a:cubicBezTo>
                  <a:lnTo>
                    <a:pt x="0" y="226"/>
                  </a:lnTo>
                  <a:cubicBezTo>
                    <a:pt x="0" y="357"/>
                    <a:pt x="60" y="476"/>
                    <a:pt x="143" y="572"/>
                  </a:cubicBezTo>
                  <a:cubicBezTo>
                    <a:pt x="185" y="566"/>
                    <a:pt x="227" y="564"/>
                    <a:pt x="270" y="564"/>
                  </a:cubicBezTo>
                  <a:cubicBezTo>
                    <a:pt x="420" y="564"/>
                    <a:pt x="572" y="592"/>
                    <a:pt x="720" y="592"/>
                  </a:cubicBezTo>
                  <a:cubicBezTo>
                    <a:pt x="871" y="592"/>
                    <a:pt x="1018" y="562"/>
                    <a:pt x="1155" y="441"/>
                  </a:cubicBezTo>
                  <a:cubicBezTo>
                    <a:pt x="1143" y="60"/>
                    <a:pt x="810" y="107"/>
                    <a:pt x="59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23" name="Google Shape;5923;p32"/>
            <p:cNvSpPr/>
            <p:nvPr/>
          </p:nvSpPr>
          <p:spPr>
            <a:xfrm>
              <a:off x="6134975" y="2035500"/>
              <a:ext cx="26225" cy="11225"/>
            </a:xfrm>
            <a:custGeom>
              <a:avLst/>
              <a:gdLst/>
              <a:ahLst/>
              <a:cxnLst/>
              <a:rect l="l" t="t" r="r" b="b"/>
              <a:pathLst>
                <a:path w="1049" h="449" extrusionOk="0">
                  <a:moveTo>
                    <a:pt x="144" y="0"/>
                  </a:moveTo>
                  <a:cubicBezTo>
                    <a:pt x="96" y="60"/>
                    <a:pt x="48" y="108"/>
                    <a:pt x="1" y="143"/>
                  </a:cubicBezTo>
                  <a:cubicBezTo>
                    <a:pt x="142" y="368"/>
                    <a:pt x="301" y="448"/>
                    <a:pt x="469" y="448"/>
                  </a:cubicBezTo>
                  <a:cubicBezTo>
                    <a:pt x="640" y="448"/>
                    <a:pt x="821" y="365"/>
                    <a:pt x="1001" y="262"/>
                  </a:cubicBezTo>
                  <a:cubicBezTo>
                    <a:pt x="1048" y="227"/>
                    <a:pt x="1048" y="179"/>
                    <a:pt x="1001" y="131"/>
                  </a:cubicBezTo>
                  <a:cubicBezTo>
                    <a:pt x="739" y="0"/>
                    <a:pt x="417" y="84"/>
                    <a:pt x="14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24" name="Google Shape;5924;p32"/>
            <p:cNvSpPr/>
            <p:nvPr/>
          </p:nvSpPr>
          <p:spPr>
            <a:xfrm>
              <a:off x="6031400" y="2075375"/>
              <a:ext cx="30075" cy="14325"/>
            </a:xfrm>
            <a:custGeom>
              <a:avLst/>
              <a:gdLst/>
              <a:ahLst/>
              <a:cxnLst/>
              <a:rect l="l" t="t" r="r" b="b"/>
              <a:pathLst>
                <a:path w="1203" h="573" extrusionOk="0">
                  <a:moveTo>
                    <a:pt x="0" y="1"/>
                  </a:moveTo>
                  <a:cubicBezTo>
                    <a:pt x="179" y="144"/>
                    <a:pt x="429" y="203"/>
                    <a:pt x="560" y="418"/>
                  </a:cubicBezTo>
                  <a:cubicBezTo>
                    <a:pt x="630" y="348"/>
                    <a:pt x="688" y="321"/>
                    <a:pt x="739" y="321"/>
                  </a:cubicBezTo>
                  <a:cubicBezTo>
                    <a:pt x="895" y="321"/>
                    <a:pt x="984" y="572"/>
                    <a:pt x="1155" y="572"/>
                  </a:cubicBezTo>
                  <a:cubicBezTo>
                    <a:pt x="1203" y="299"/>
                    <a:pt x="1012" y="156"/>
                    <a:pt x="84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25" name="Google Shape;5925;p32"/>
            <p:cNvSpPr/>
            <p:nvPr/>
          </p:nvSpPr>
          <p:spPr>
            <a:xfrm>
              <a:off x="6168925" y="2095625"/>
              <a:ext cx="26200" cy="8725"/>
            </a:xfrm>
            <a:custGeom>
              <a:avLst/>
              <a:gdLst/>
              <a:ahLst/>
              <a:cxnLst/>
              <a:rect l="l" t="t" r="r" b="b"/>
              <a:pathLst>
                <a:path w="1048" h="349" extrusionOk="0">
                  <a:moveTo>
                    <a:pt x="95" y="1"/>
                  </a:moveTo>
                  <a:cubicBezTo>
                    <a:pt x="71" y="24"/>
                    <a:pt x="71" y="48"/>
                    <a:pt x="95" y="96"/>
                  </a:cubicBezTo>
                  <a:cubicBezTo>
                    <a:pt x="0" y="167"/>
                    <a:pt x="12" y="239"/>
                    <a:pt x="71" y="310"/>
                  </a:cubicBezTo>
                  <a:cubicBezTo>
                    <a:pt x="91" y="309"/>
                    <a:pt x="111" y="308"/>
                    <a:pt x="131" y="308"/>
                  </a:cubicBezTo>
                  <a:cubicBezTo>
                    <a:pt x="290" y="308"/>
                    <a:pt x="455" y="348"/>
                    <a:pt x="617" y="348"/>
                  </a:cubicBezTo>
                  <a:cubicBezTo>
                    <a:pt x="767" y="348"/>
                    <a:pt x="913" y="314"/>
                    <a:pt x="1048" y="179"/>
                  </a:cubicBezTo>
                  <a:cubicBezTo>
                    <a:pt x="953" y="73"/>
                    <a:pt x="849" y="43"/>
                    <a:pt x="743" y="43"/>
                  </a:cubicBezTo>
                  <a:cubicBezTo>
                    <a:pt x="607" y="43"/>
                    <a:pt x="467" y="92"/>
                    <a:pt x="336" y="92"/>
                  </a:cubicBezTo>
                  <a:cubicBezTo>
                    <a:pt x="251" y="92"/>
                    <a:pt x="169" y="71"/>
                    <a:pt x="9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26" name="Google Shape;5926;p32"/>
            <p:cNvSpPr/>
            <p:nvPr/>
          </p:nvSpPr>
          <p:spPr>
            <a:xfrm>
              <a:off x="6110275" y="2054050"/>
              <a:ext cx="15800" cy="17225"/>
            </a:xfrm>
            <a:custGeom>
              <a:avLst/>
              <a:gdLst/>
              <a:ahLst/>
              <a:cxnLst/>
              <a:rect l="l" t="t" r="r" b="b"/>
              <a:pathLst>
                <a:path w="632" h="689" extrusionOk="0">
                  <a:moveTo>
                    <a:pt x="328" y="1"/>
                  </a:moveTo>
                  <a:cubicBezTo>
                    <a:pt x="278" y="1"/>
                    <a:pt x="217" y="30"/>
                    <a:pt x="143" y="104"/>
                  </a:cubicBezTo>
                  <a:cubicBezTo>
                    <a:pt x="24" y="235"/>
                    <a:pt x="72" y="413"/>
                    <a:pt x="1" y="556"/>
                  </a:cubicBezTo>
                  <a:cubicBezTo>
                    <a:pt x="89" y="665"/>
                    <a:pt x="197" y="688"/>
                    <a:pt x="311" y="688"/>
                  </a:cubicBezTo>
                  <a:cubicBezTo>
                    <a:pt x="396" y="688"/>
                    <a:pt x="485" y="675"/>
                    <a:pt x="572" y="675"/>
                  </a:cubicBezTo>
                  <a:cubicBezTo>
                    <a:pt x="632" y="532"/>
                    <a:pt x="512" y="390"/>
                    <a:pt x="572" y="259"/>
                  </a:cubicBezTo>
                  <a:cubicBezTo>
                    <a:pt x="506" y="144"/>
                    <a:pt x="441" y="1"/>
                    <a:pt x="32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27" name="Google Shape;5927;p32"/>
            <p:cNvSpPr/>
            <p:nvPr/>
          </p:nvSpPr>
          <p:spPr>
            <a:xfrm>
              <a:off x="6160275" y="2037375"/>
              <a:ext cx="16100" cy="9925"/>
            </a:xfrm>
            <a:custGeom>
              <a:avLst/>
              <a:gdLst/>
              <a:ahLst/>
              <a:cxnLst/>
              <a:rect l="l" t="t" r="r" b="b"/>
              <a:pathLst>
                <a:path w="644" h="397" extrusionOk="0">
                  <a:moveTo>
                    <a:pt x="194" y="1"/>
                  </a:moveTo>
                  <a:cubicBezTo>
                    <a:pt x="145" y="1"/>
                    <a:pt x="82" y="20"/>
                    <a:pt x="1" y="68"/>
                  </a:cubicBezTo>
                  <a:lnTo>
                    <a:pt x="1" y="199"/>
                  </a:lnTo>
                  <a:cubicBezTo>
                    <a:pt x="132" y="227"/>
                    <a:pt x="219" y="396"/>
                    <a:pt x="437" y="396"/>
                  </a:cubicBezTo>
                  <a:cubicBezTo>
                    <a:pt x="495" y="396"/>
                    <a:pt x="563" y="384"/>
                    <a:pt x="644" y="354"/>
                  </a:cubicBezTo>
                  <a:cubicBezTo>
                    <a:pt x="397" y="307"/>
                    <a:pt x="392" y="1"/>
                    <a:pt x="19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28" name="Google Shape;5928;p32"/>
            <p:cNvSpPr/>
            <p:nvPr/>
          </p:nvSpPr>
          <p:spPr>
            <a:xfrm>
              <a:off x="5903400" y="2053650"/>
              <a:ext cx="19975" cy="8675"/>
            </a:xfrm>
            <a:custGeom>
              <a:avLst/>
              <a:gdLst/>
              <a:ahLst/>
              <a:cxnLst/>
              <a:rect l="l" t="t" r="r" b="b"/>
              <a:pathLst>
                <a:path w="799" h="347" extrusionOk="0">
                  <a:moveTo>
                    <a:pt x="96" y="1"/>
                  </a:moveTo>
                  <a:cubicBezTo>
                    <a:pt x="1" y="96"/>
                    <a:pt x="13" y="191"/>
                    <a:pt x="72" y="298"/>
                  </a:cubicBezTo>
                  <a:cubicBezTo>
                    <a:pt x="114" y="334"/>
                    <a:pt x="154" y="346"/>
                    <a:pt x="194" y="346"/>
                  </a:cubicBezTo>
                  <a:cubicBezTo>
                    <a:pt x="304" y="346"/>
                    <a:pt x="408" y="251"/>
                    <a:pt x="513" y="251"/>
                  </a:cubicBezTo>
                  <a:cubicBezTo>
                    <a:pt x="620" y="167"/>
                    <a:pt x="715" y="96"/>
                    <a:pt x="798" y="1"/>
                  </a:cubicBezTo>
                  <a:lnTo>
                    <a:pt x="382" y="1"/>
                  </a:lnTo>
                  <a:cubicBezTo>
                    <a:pt x="352" y="25"/>
                    <a:pt x="325" y="36"/>
                    <a:pt x="298" y="36"/>
                  </a:cubicBezTo>
                  <a:cubicBezTo>
                    <a:pt x="272" y="36"/>
                    <a:pt x="245" y="25"/>
                    <a:pt x="21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29" name="Google Shape;5929;p32"/>
            <p:cNvSpPr/>
            <p:nvPr/>
          </p:nvSpPr>
          <p:spPr>
            <a:xfrm>
              <a:off x="6030800" y="2056925"/>
              <a:ext cx="12825" cy="10325"/>
            </a:xfrm>
            <a:custGeom>
              <a:avLst/>
              <a:gdLst/>
              <a:ahLst/>
              <a:cxnLst/>
              <a:rect l="l" t="t" r="r" b="b"/>
              <a:pathLst>
                <a:path w="513" h="413" extrusionOk="0">
                  <a:moveTo>
                    <a:pt x="298" y="1"/>
                  </a:moveTo>
                  <a:cubicBezTo>
                    <a:pt x="143" y="1"/>
                    <a:pt x="1" y="60"/>
                    <a:pt x="24" y="227"/>
                  </a:cubicBezTo>
                  <a:cubicBezTo>
                    <a:pt x="48" y="386"/>
                    <a:pt x="151" y="412"/>
                    <a:pt x="260" y="412"/>
                  </a:cubicBezTo>
                  <a:cubicBezTo>
                    <a:pt x="314" y="412"/>
                    <a:pt x="370" y="406"/>
                    <a:pt x="417" y="406"/>
                  </a:cubicBezTo>
                  <a:cubicBezTo>
                    <a:pt x="513" y="382"/>
                    <a:pt x="513" y="346"/>
                    <a:pt x="453" y="286"/>
                  </a:cubicBezTo>
                  <a:cubicBezTo>
                    <a:pt x="405" y="203"/>
                    <a:pt x="346" y="96"/>
                    <a:pt x="29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30" name="Google Shape;5930;p32"/>
            <p:cNvSpPr/>
            <p:nvPr/>
          </p:nvSpPr>
          <p:spPr>
            <a:xfrm>
              <a:off x="6109975" y="2060500"/>
              <a:ext cx="23250" cy="10450"/>
            </a:xfrm>
            <a:custGeom>
              <a:avLst/>
              <a:gdLst/>
              <a:ahLst/>
              <a:cxnLst/>
              <a:rect l="l" t="t" r="r" b="b"/>
              <a:pathLst>
                <a:path w="930" h="418" extrusionOk="0">
                  <a:moveTo>
                    <a:pt x="584" y="1"/>
                  </a:moveTo>
                  <a:cubicBezTo>
                    <a:pt x="1" y="143"/>
                    <a:pt x="524" y="274"/>
                    <a:pt x="584" y="417"/>
                  </a:cubicBezTo>
                  <a:cubicBezTo>
                    <a:pt x="679" y="382"/>
                    <a:pt x="763" y="334"/>
                    <a:pt x="870" y="298"/>
                  </a:cubicBezTo>
                  <a:cubicBezTo>
                    <a:pt x="929" y="227"/>
                    <a:pt x="929" y="191"/>
                    <a:pt x="870" y="132"/>
                  </a:cubicBezTo>
                  <a:cubicBezTo>
                    <a:pt x="763" y="84"/>
                    <a:pt x="679" y="36"/>
                    <a:pt x="58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31" name="Google Shape;5931;p32"/>
            <p:cNvSpPr/>
            <p:nvPr/>
          </p:nvSpPr>
          <p:spPr>
            <a:xfrm>
              <a:off x="6099850" y="2056625"/>
              <a:ext cx="14925" cy="11725"/>
            </a:xfrm>
            <a:custGeom>
              <a:avLst/>
              <a:gdLst/>
              <a:ahLst/>
              <a:cxnLst/>
              <a:rect l="l" t="t" r="r" b="b"/>
              <a:pathLst>
                <a:path w="597" h="469" extrusionOk="0">
                  <a:moveTo>
                    <a:pt x="441" y="1"/>
                  </a:moveTo>
                  <a:cubicBezTo>
                    <a:pt x="431" y="125"/>
                    <a:pt x="394" y="248"/>
                    <a:pt x="260" y="248"/>
                  </a:cubicBezTo>
                  <a:cubicBezTo>
                    <a:pt x="240" y="248"/>
                    <a:pt x="217" y="245"/>
                    <a:pt x="191" y="239"/>
                  </a:cubicBezTo>
                  <a:cubicBezTo>
                    <a:pt x="165" y="232"/>
                    <a:pt x="143" y="228"/>
                    <a:pt x="124" y="228"/>
                  </a:cubicBezTo>
                  <a:cubicBezTo>
                    <a:pt x="21" y="228"/>
                    <a:pt x="11" y="329"/>
                    <a:pt x="1" y="429"/>
                  </a:cubicBezTo>
                  <a:cubicBezTo>
                    <a:pt x="22" y="457"/>
                    <a:pt x="47" y="469"/>
                    <a:pt x="76" y="469"/>
                  </a:cubicBezTo>
                  <a:cubicBezTo>
                    <a:pt x="96" y="469"/>
                    <a:pt x="119" y="463"/>
                    <a:pt x="144" y="453"/>
                  </a:cubicBezTo>
                  <a:lnTo>
                    <a:pt x="418" y="453"/>
                  </a:lnTo>
                  <a:cubicBezTo>
                    <a:pt x="596" y="346"/>
                    <a:pt x="560" y="167"/>
                    <a:pt x="560" y="1"/>
                  </a:cubicBezTo>
                  <a:lnTo>
                    <a:pt x="560" y="1"/>
                  </a:lnTo>
                  <a:cubicBezTo>
                    <a:pt x="531" y="7"/>
                    <a:pt x="504" y="10"/>
                    <a:pt x="483" y="10"/>
                  </a:cubicBezTo>
                  <a:cubicBezTo>
                    <a:pt x="462" y="10"/>
                    <a:pt x="447" y="7"/>
                    <a:pt x="44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32" name="Google Shape;5932;p32"/>
            <p:cNvSpPr/>
            <p:nvPr/>
          </p:nvSpPr>
          <p:spPr>
            <a:xfrm>
              <a:off x="5995075" y="2060675"/>
              <a:ext cx="17900" cy="6700"/>
            </a:xfrm>
            <a:custGeom>
              <a:avLst/>
              <a:gdLst/>
              <a:ahLst/>
              <a:cxnLst/>
              <a:rect l="l" t="t" r="r" b="b"/>
              <a:pathLst>
                <a:path w="716" h="268" extrusionOk="0">
                  <a:moveTo>
                    <a:pt x="419" y="1"/>
                  </a:moveTo>
                  <a:cubicBezTo>
                    <a:pt x="280" y="1"/>
                    <a:pt x="140" y="79"/>
                    <a:pt x="1" y="148"/>
                  </a:cubicBezTo>
                  <a:cubicBezTo>
                    <a:pt x="83" y="238"/>
                    <a:pt x="160" y="268"/>
                    <a:pt x="235" y="268"/>
                  </a:cubicBezTo>
                  <a:cubicBezTo>
                    <a:pt x="386" y="268"/>
                    <a:pt x="528" y="146"/>
                    <a:pt x="677" y="146"/>
                  </a:cubicBezTo>
                  <a:cubicBezTo>
                    <a:pt x="690" y="146"/>
                    <a:pt x="702" y="146"/>
                    <a:pt x="715" y="148"/>
                  </a:cubicBezTo>
                  <a:cubicBezTo>
                    <a:pt x="616" y="40"/>
                    <a:pt x="518" y="1"/>
                    <a:pt x="41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33" name="Google Shape;5933;p32"/>
            <p:cNvSpPr/>
            <p:nvPr/>
          </p:nvSpPr>
          <p:spPr>
            <a:xfrm>
              <a:off x="6131700" y="2056925"/>
              <a:ext cx="7475" cy="11050"/>
            </a:xfrm>
            <a:custGeom>
              <a:avLst/>
              <a:gdLst/>
              <a:ahLst/>
              <a:cxnLst/>
              <a:rect l="l" t="t" r="r" b="b"/>
              <a:pathLst>
                <a:path w="299" h="442" extrusionOk="0">
                  <a:moveTo>
                    <a:pt x="287" y="1"/>
                  </a:moveTo>
                  <a:cubicBezTo>
                    <a:pt x="108" y="1"/>
                    <a:pt x="13" y="96"/>
                    <a:pt x="1" y="275"/>
                  </a:cubicBezTo>
                  <a:lnTo>
                    <a:pt x="1" y="441"/>
                  </a:lnTo>
                  <a:lnTo>
                    <a:pt x="298" y="429"/>
                  </a:lnTo>
                  <a:cubicBezTo>
                    <a:pt x="287" y="286"/>
                    <a:pt x="287" y="155"/>
                    <a:pt x="28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34" name="Google Shape;5934;p32"/>
            <p:cNvSpPr/>
            <p:nvPr/>
          </p:nvSpPr>
          <p:spPr>
            <a:xfrm>
              <a:off x="6087350" y="2053650"/>
              <a:ext cx="10050" cy="8975"/>
            </a:xfrm>
            <a:custGeom>
              <a:avLst/>
              <a:gdLst/>
              <a:ahLst/>
              <a:cxnLst/>
              <a:rect l="l" t="t" r="r" b="b"/>
              <a:pathLst>
                <a:path w="402" h="359" extrusionOk="0">
                  <a:moveTo>
                    <a:pt x="334" y="1"/>
                  </a:moveTo>
                  <a:cubicBezTo>
                    <a:pt x="239" y="1"/>
                    <a:pt x="156" y="1"/>
                    <a:pt x="60" y="13"/>
                  </a:cubicBezTo>
                  <a:cubicBezTo>
                    <a:pt x="60" y="132"/>
                    <a:pt x="1" y="346"/>
                    <a:pt x="167" y="358"/>
                  </a:cubicBezTo>
                  <a:cubicBezTo>
                    <a:pt x="173" y="358"/>
                    <a:pt x="179" y="358"/>
                    <a:pt x="185" y="358"/>
                  </a:cubicBezTo>
                  <a:cubicBezTo>
                    <a:pt x="401" y="358"/>
                    <a:pt x="322" y="140"/>
                    <a:pt x="33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35" name="Google Shape;5935;p32"/>
            <p:cNvSpPr/>
            <p:nvPr/>
          </p:nvSpPr>
          <p:spPr>
            <a:xfrm>
              <a:off x="5887625" y="2058650"/>
              <a:ext cx="14625" cy="5250"/>
            </a:xfrm>
            <a:custGeom>
              <a:avLst/>
              <a:gdLst/>
              <a:ahLst/>
              <a:cxnLst/>
              <a:rect l="l" t="t" r="r" b="b"/>
              <a:pathLst>
                <a:path w="585" h="210" extrusionOk="0">
                  <a:moveTo>
                    <a:pt x="393" y="1"/>
                  </a:moveTo>
                  <a:cubicBezTo>
                    <a:pt x="261" y="1"/>
                    <a:pt x="128" y="79"/>
                    <a:pt x="1" y="86"/>
                  </a:cubicBezTo>
                  <a:cubicBezTo>
                    <a:pt x="49" y="183"/>
                    <a:pt x="137" y="209"/>
                    <a:pt x="232" y="209"/>
                  </a:cubicBezTo>
                  <a:cubicBezTo>
                    <a:pt x="254" y="209"/>
                    <a:pt x="276" y="208"/>
                    <a:pt x="298" y="206"/>
                  </a:cubicBezTo>
                  <a:cubicBezTo>
                    <a:pt x="405" y="206"/>
                    <a:pt x="525" y="194"/>
                    <a:pt x="584" y="75"/>
                  </a:cubicBezTo>
                  <a:cubicBezTo>
                    <a:pt x="521" y="20"/>
                    <a:pt x="457" y="1"/>
                    <a:pt x="39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36" name="Google Shape;5936;p32"/>
            <p:cNvSpPr/>
            <p:nvPr/>
          </p:nvSpPr>
          <p:spPr>
            <a:xfrm>
              <a:off x="6074550" y="2061475"/>
              <a:ext cx="10750" cy="6500"/>
            </a:xfrm>
            <a:custGeom>
              <a:avLst/>
              <a:gdLst/>
              <a:ahLst/>
              <a:cxnLst/>
              <a:rect l="l" t="t" r="r" b="b"/>
              <a:pathLst>
                <a:path w="430" h="260" extrusionOk="0">
                  <a:moveTo>
                    <a:pt x="166" y="0"/>
                  </a:moveTo>
                  <a:cubicBezTo>
                    <a:pt x="111" y="0"/>
                    <a:pt x="72" y="87"/>
                    <a:pt x="1" y="259"/>
                  </a:cubicBezTo>
                  <a:lnTo>
                    <a:pt x="429" y="259"/>
                  </a:lnTo>
                  <a:cubicBezTo>
                    <a:pt x="292" y="87"/>
                    <a:pt x="221" y="0"/>
                    <a:pt x="16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37" name="Google Shape;5937;p32"/>
            <p:cNvSpPr/>
            <p:nvPr/>
          </p:nvSpPr>
          <p:spPr>
            <a:xfrm>
              <a:off x="6007575" y="2078075"/>
              <a:ext cx="11950" cy="11025"/>
            </a:xfrm>
            <a:custGeom>
              <a:avLst/>
              <a:gdLst/>
              <a:ahLst/>
              <a:cxnLst/>
              <a:rect l="l" t="t" r="r" b="b"/>
              <a:pathLst>
                <a:path w="478" h="441" extrusionOk="0">
                  <a:moveTo>
                    <a:pt x="84" y="0"/>
                  </a:moveTo>
                  <a:lnTo>
                    <a:pt x="25" y="60"/>
                  </a:lnTo>
                  <a:cubicBezTo>
                    <a:pt x="1" y="155"/>
                    <a:pt x="13" y="250"/>
                    <a:pt x="84" y="298"/>
                  </a:cubicBezTo>
                  <a:lnTo>
                    <a:pt x="96" y="322"/>
                  </a:lnTo>
                  <a:cubicBezTo>
                    <a:pt x="191" y="345"/>
                    <a:pt x="299" y="393"/>
                    <a:pt x="382" y="441"/>
                  </a:cubicBezTo>
                  <a:cubicBezTo>
                    <a:pt x="477" y="310"/>
                    <a:pt x="453" y="167"/>
                    <a:pt x="382" y="36"/>
                  </a:cubicBezTo>
                  <a:lnTo>
                    <a:pt x="358"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38" name="Google Shape;5938;p32"/>
            <p:cNvSpPr/>
            <p:nvPr/>
          </p:nvSpPr>
          <p:spPr>
            <a:xfrm>
              <a:off x="6041225" y="2064375"/>
              <a:ext cx="15500" cy="3600"/>
            </a:xfrm>
            <a:custGeom>
              <a:avLst/>
              <a:gdLst/>
              <a:ahLst/>
              <a:cxnLst/>
              <a:rect l="l" t="t" r="r" b="b"/>
              <a:pathLst>
                <a:path w="620" h="144" extrusionOk="0">
                  <a:moveTo>
                    <a:pt x="36" y="0"/>
                  </a:moveTo>
                  <a:cubicBezTo>
                    <a:pt x="24" y="48"/>
                    <a:pt x="24" y="84"/>
                    <a:pt x="0" y="119"/>
                  </a:cubicBezTo>
                  <a:cubicBezTo>
                    <a:pt x="215" y="119"/>
                    <a:pt x="405" y="119"/>
                    <a:pt x="619" y="143"/>
                  </a:cubicBezTo>
                  <a:cubicBezTo>
                    <a:pt x="518" y="20"/>
                    <a:pt x="394" y="3"/>
                    <a:pt x="270" y="3"/>
                  </a:cubicBezTo>
                  <a:cubicBezTo>
                    <a:pt x="222" y="3"/>
                    <a:pt x="174" y="5"/>
                    <a:pt x="127" y="5"/>
                  </a:cubicBezTo>
                  <a:cubicBezTo>
                    <a:pt x="96" y="5"/>
                    <a:pt x="66" y="4"/>
                    <a:pt x="3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39" name="Google Shape;5939;p32"/>
            <p:cNvSpPr/>
            <p:nvPr/>
          </p:nvSpPr>
          <p:spPr>
            <a:xfrm>
              <a:off x="6088550" y="2037700"/>
              <a:ext cx="10725" cy="5575"/>
            </a:xfrm>
            <a:custGeom>
              <a:avLst/>
              <a:gdLst/>
              <a:ahLst/>
              <a:cxnLst/>
              <a:rect l="l" t="t" r="r" b="b"/>
              <a:pathLst>
                <a:path w="429" h="223" extrusionOk="0">
                  <a:moveTo>
                    <a:pt x="216" y="1"/>
                  </a:moveTo>
                  <a:cubicBezTo>
                    <a:pt x="152" y="1"/>
                    <a:pt x="79" y="30"/>
                    <a:pt x="0" y="79"/>
                  </a:cubicBezTo>
                  <a:cubicBezTo>
                    <a:pt x="108" y="222"/>
                    <a:pt x="274" y="186"/>
                    <a:pt x="429" y="198"/>
                  </a:cubicBezTo>
                  <a:cubicBezTo>
                    <a:pt x="380" y="59"/>
                    <a:pt x="307" y="1"/>
                    <a:pt x="21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40" name="Google Shape;5940;p32"/>
            <p:cNvSpPr/>
            <p:nvPr/>
          </p:nvSpPr>
          <p:spPr>
            <a:xfrm>
              <a:off x="5970375" y="2063775"/>
              <a:ext cx="14325" cy="4125"/>
            </a:xfrm>
            <a:custGeom>
              <a:avLst/>
              <a:gdLst/>
              <a:ahLst/>
              <a:cxnLst/>
              <a:rect l="l" t="t" r="r" b="b"/>
              <a:pathLst>
                <a:path w="573" h="165" extrusionOk="0">
                  <a:moveTo>
                    <a:pt x="572" y="1"/>
                  </a:moveTo>
                  <a:cubicBezTo>
                    <a:pt x="382" y="12"/>
                    <a:pt x="191" y="12"/>
                    <a:pt x="1" y="24"/>
                  </a:cubicBezTo>
                  <a:cubicBezTo>
                    <a:pt x="96" y="114"/>
                    <a:pt x="191" y="164"/>
                    <a:pt x="286" y="164"/>
                  </a:cubicBezTo>
                  <a:cubicBezTo>
                    <a:pt x="382" y="164"/>
                    <a:pt x="477" y="114"/>
                    <a:pt x="57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41" name="Google Shape;5941;p32"/>
            <p:cNvSpPr/>
            <p:nvPr/>
          </p:nvSpPr>
          <p:spPr>
            <a:xfrm>
              <a:off x="6159975" y="2056925"/>
              <a:ext cx="9550" cy="10450"/>
            </a:xfrm>
            <a:custGeom>
              <a:avLst/>
              <a:gdLst/>
              <a:ahLst/>
              <a:cxnLst/>
              <a:rect l="l" t="t" r="r" b="b"/>
              <a:pathLst>
                <a:path w="382" h="418" extrusionOk="0">
                  <a:moveTo>
                    <a:pt x="156" y="1"/>
                  </a:moveTo>
                  <a:cubicBezTo>
                    <a:pt x="108" y="48"/>
                    <a:pt x="48" y="96"/>
                    <a:pt x="1" y="144"/>
                  </a:cubicBezTo>
                  <a:cubicBezTo>
                    <a:pt x="60" y="275"/>
                    <a:pt x="156" y="382"/>
                    <a:pt x="299" y="417"/>
                  </a:cubicBezTo>
                  <a:cubicBezTo>
                    <a:pt x="299" y="382"/>
                    <a:pt x="310" y="334"/>
                    <a:pt x="310" y="286"/>
                  </a:cubicBezTo>
                  <a:cubicBezTo>
                    <a:pt x="382" y="120"/>
                    <a:pt x="239" y="84"/>
                    <a:pt x="15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42" name="Google Shape;5942;p32"/>
            <p:cNvSpPr/>
            <p:nvPr/>
          </p:nvSpPr>
          <p:spPr>
            <a:xfrm>
              <a:off x="6163850" y="2056925"/>
              <a:ext cx="9550" cy="7475"/>
            </a:xfrm>
            <a:custGeom>
              <a:avLst/>
              <a:gdLst/>
              <a:ahLst/>
              <a:cxnLst/>
              <a:rect l="l" t="t" r="r" b="b"/>
              <a:pathLst>
                <a:path w="382" h="299" extrusionOk="0">
                  <a:moveTo>
                    <a:pt x="1" y="1"/>
                  </a:moveTo>
                  <a:cubicBezTo>
                    <a:pt x="60" y="96"/>
                    <a:pt x="96" y="191"/>
                    <a:pt x="155" y="286"/>
                  </a:cubicBezTo>
                  <a:cubicBezTo>
                    <a:pt x="203" y="286"/>
                    <a:pt x="239" y="286"/>
                    <a:pt x="274" y="298"/>
                  </a:cubicBezTo>
                  <a:lnTo>
                    <a:pt x="298" y="286"/>
                  </a:lnTo>
                  <a:cubicBezTo>
                    <a:pt x="370" y="179"/>
                    <a:pt x="382" y="96"/>
                    <a:pt x="29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43" name="Google Shape;5943;p32"/>
            <p:cNvSpPr/>
            <p:nvPr/>
          </p:nvSpPr>
          <p:spPr>
            <a:xfrm>
              <a:off x="6163850" y="2096525"/>
              <a:ext cx="6875" cy="7025"/>
            </a:xfrm>
            <a:custGeom>
              <a:avLst/>
              <a:gdLst/>
              <a:ahLst/>
              <a:cxnLst/>
              <a:rect l="l" t="t" r="r" b="b"/>
              <a:pathLst>
                <a:path w="275" h="281" extrusionOk="0">
                  <a:moveTo>
                    <a:pt x="95" y="0"/>
                  </a:moveTo>
                  <a:cubicBezTo>
                    <a:pt x="64" y="0"/>
                    <a:pt x="32" y="4"/>
                    <a:pt x="1" y="12"/>
                  </a:cubicBezTo>
                  <a:cubicBezTo>
                    <a:pt x="36" y="107"/>
                    <a:pt x="84" y="179"/>
                    <a:pt x="132" y="262"/>
                  </a:cubicBezTo>
                  <a:cubicBezTo>
                    <a:pt x="155" y="274"/>
                    <a:pt x="176" y="280"/>
                    <a:pt x="197" y="280"/>
                  </a:cubicBezTo>
                  <a:cubicBezTo>
                    <a:pt x="218" y="280"/>
                    <a:pt x="239" y="274"/>
                    <a:pt x="263" y="262"/>
                  </a:cubicBezTo>
                  <a:cubicBezTo>
                    <a:pt x="274" y="191"/>
                    <a:pt x="274" y="119"/>
                    <a:pt x="274" y="48"/>
                  </a:cubicBezTo>
                  <a:cubicBezTo>
                    <a:pt x="219" y="16"/>
                    <a:pt x="158" y="0"/>
                    <a:pt x="9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44" name="Google Shape;5944;p32"/>
            <p:cNvSpPr/>
            <p:nvPr/>
          </p:nvSpPr>
          <p:spPr>
            <a:xfrm>
              <a:off x="5981400" y="2058350"/>
              <a:ext cx="7050" cy="5750"/>
            </a:xfrm>
            <a:custGeom>
              <a:avLst/>
              <a:gdLst/>
              <a:ahLst/>
              <a:cxnLst/>
              <a:rect l="l" t="t" r="r" b="b"/>
              <a:pathLst>
                <a:path w="282" h="230" extrusionOk="0">
                  <a:moveTo>
                    <a:pt x="151" y="1"/>
                  </a:moveTo>
                  <a:cubicBezTo>
                    <a:pt x="141" y="1"/>
                    <a:pt x="131" y="2"/>
                    <a:pt x="119" y="3"/>
                  </a:cubicBezTo>
                  <a:cubicBezTo>
                    <a:pt x="0" y="39"/>
                    <a:pt x="119" y="158"/>
                    <a:pt x="119" y="229"/>
                  </a:cubicBezTo>
                  <a:lnTo>
                    <a:pt x="274" y="229"/>
                  </a:lnTo>
                  <a:cubicBezTo>
                    <a:pt x="252" y="141"/>
                    <a:pt x="281" y="1"/>
                    <a:pt x="15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45" name="Google Shape;5945;p32"/>
            <p:cNvSpPr/>
            <p:nvPr/>
          </p:nvSpPr>
          <p:spPr>
            <a:xfrm>
              <a:off x="5998950" y="2075300"/>
              <a:ext cx="11050" cy="4725"/>
            </a:xfrm>
            <a:custGeom>
              <a:avLst/>
              <a:gdLst/>
              <a:ahLst/>
              <a:cxnLst/>
              <a:rect l="l" t="t" r="r" b="b"/>
              <a:pathLst>
                <a:path w="442" h="189" extrusionOk="0">
                  <a:moveTo>
                    <a:pt x="154" y="0"/>
                  </a:moveTo>
                  <a:cubicBezTo>
                    <a:pt x="105" y="0"/>
                    <a:pt x="53" y="4"/>
                    <a:pt x="1" y="4"/>
                  </a:cubicBezTo>
                  <a:cubicBezTo>
                    <a:pt x="48" y="40"/>
                    <a:pt x="108" y="87"/>
                    <a:pt x="143" y="135"/>
                  </a:cubicBezTo>
                  <a:cubicBezTo>
                    <a:pt x="191" y="171"/>
                    <a:pt x="242" y="188"/>
                    <a:pt x="291" y="188"/>
                  </a:cubicBezTo>
                  <a:cubicBezTo>
                    <a:pt x="340" y="188"/>
                    <a:pt x="388" y="171"/>
                    <a:pt x="429" y="135"/>
                  </a:cubicBezTo>
                  <a:lnTo>
                    <a:pt x="441" y="123"/>
                  </a:lnTo>
                  <a:cubicBezTo>
                    <a:pt x="360" y="17"/>
                    <a:pt x="261" y="0"/>
                    <a:pt x="15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46" name="Google Shape;5946;p32"/>
            <p:cNvSpPr/>
            <p:nvPr/>
          </p:nvSpPr>
          <p:spPr>
            <a:xfrm>
              <a:off x="6171300" y="2056925"/>
              <a:ext cx="3300" cy="7175"/>
            </a:xfrm>
            <a:custGeom>
              <a:avLst/>
              <a:gdLst/>
              <a:ahLst/>
              <a:cxnLst/>
              <a:rect l="l" t="t" r="r" b="b"/>
              <a:pathLst>
                <a:path w="132" h="287" extrusionOk="0">
                  <a:moveTo>
                    <a:pt x="0" y="1"/>
                  </a:moveTo>
                  <a:lnTo>
                    <a:pt x="0" y="286"/>
                  </a:lnTo>
                  <a:cubicBezTo>
                    <a:pt x="119" y="227"/>
                    <a:pt x="131" y="120"/>
                    <a:pt x="13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47" name="Google Shape;5947;p32"/>
            <p:cNvSpPr/>
            <p:nvPr/>
          </p:nvSpPr>
          <p:spPr>
            <a:xfrm>
              <a:off x="5901625" y="2053650"/>
              <a:ext cx="4175" cy="7475"/>
            </a:xfrm>
            <a:custGeom>
              <a:avLst/>
              <a:gdLst/>
              <a:ahLst/>
              <a:cxnLst/>
              <a:rect l="l" t="t" r="r" b="b"/>
              <a:pathLst>
                <a:path w="167" h="299" extrusionOk="0">
                  <a:moveTo>
                    <a:pt x="0" y="1"/>
                  </a:moveTo>
                  <a:lnTo>
                    <a:pt x="0" y="286"/>
                  </a:lnTo>
                  <a:cubicBezTo>
                    <a:pt x="48" y="286"/>
                    <a:pt x="95" y="298"/>
                    <a:pt x="143" y="298"/>
                  </a:cubicBezTo>
                  <a:cubicBezTo>
                    <a:pt x="155" y="191"/>
                    <a:pt x="155" y="108"/>
                    <a:pt x="16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48" name="Google Shape;5948;p32"/>
            <p:cNvSpPr/>
            <p:nvPr/>
          </p:nvSpPr>
          <p:spPr>
            <a:xfrm>
              <a:off x="6059975" y="2064375"/>
              <a:ext cx="3600" cy="3000"/>
            </a:xfrm>
            <a:custGeom>
              <a:avLst/>
              <a:gdLst/>
              <a:ahLst/>
              <a:cxnLst/>
              <a:rect l="l" t="t" r="r" b="b"/>
              <a:pathLst>
                <a:path w="144" h="120" extrusionOk="0">
                  <a:moveTo>
                    <a:pt x="143" y="0"/>
                  </a:moveTo>
                  <a:cubicBezTo>
                    <a:pt x="84" y="48"/>
                    <a:pt x="48" y="84"/>
                    <a:pt x="0" y="119"/>
                  </a:cubicBezTo>
                  <a:cubicBezTo>
                    <a:pt x="48" y="84"/>
                    <a:pt x="108" y="36"/>
                    <a:pt x="14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49" name="Google Shape;5949;p32"/>
            <p:cNvSpPr/>
            <p:nvPr/>
          </p:nvSpPr>
          <p:spPr>
            <a:xfrm>
              <a:off x="6099250" y="2067950"/>
              <a:ext cx="3900" cy="1500"/>
            </a:xfrm>
            <a:custGeom>
              <a:avLst/>
              <a:gdLst/>
              <a:ahLst/>
              <a:cxnLst/>
              <a:rect l="l" t="t" r="r" b="b"/>
              <a:pathLst>
                <a:path w="156" h="60" extrusionOk="0">
                  <a:moveTo>
                    <a:pt x="1" y="0"/>
                  </a:moveTo>
                  <a:cubicBezTo>
                    <a:pt x="25" y="12"/>
                    <a:pt x="37" y="60"/>
                    <a:pt x="37" y="60"/>
                  </a:cubicBezTo>
                  <a:cubicBezTo>
                    <a:pt x="84" y="36"/>
                    <a:pt x="108" y="24"/>
                    <a:pt x="156" y="12"/>
                  </a:cubicBezTo>
                  <a:cubicBezTo>
                    <a:pt x="108" y="0"/>
                    <a:pt x="49" y="0"/>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50" name="Google Shape;5950;p32"/>
            <p:cNvSpPr/>
            <p:nvPr/>
          </p:nvSpPr>
          <p:spPr>
            <a:xfrm>
              <a:off x="6099250" y="2042350"/>
              <a:ext cx="3900" cy="2025"/>
            </a:xfrm>
            <a:custGeom>
              <a:avLst/>
              <a:gdLst/>
              <a:ahLst/>
              <a:cxnLst/>
              <a:rect l="l" t="t" r="r" b="b"/>
              <a:pathLst>
                <a:path w="156" h="81" extrusionOk="0">
                  <a:moveTo>
                    <a:pt x="1" y="0"/>
                  </a:moveTo>
                  <a:cubicBezTo>
                    <a:pt x="25" y="54"/>
                    <a:pt x="49" y="81"/>
                    <a:pt x="74" y="81"/>
                  </a:cubicBezTo>
                  <a:cubicBezTo>
                    <a:pt x="99" y="81"/>
                    <a:pt x="126" y="54"/>
                    <a:pt x="15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51" name="Google Shape;5951;p32"/>
            <p:cNvSpPr/>
            <p:nvPr/>
          </p:nvSpPr>
          <p:spPr>
            <a:xfrm>
              <a:off x="5988225" y="2064075"/>
              <a:ext cx="3600" cy="2025"/>
            </a:xfrm>
            <a:custGeom>
              <a:avLst/>
              <a:gdLst/>
              <a:ahLst/>
              <a:cxnLst/>
              <a:rect l="l" t="t" r="r" b="b"/>
              <a:pathLst>
                <a:path w="144" h="81" extrusionOk="0">
                  <a:moveTo>
                    <a:pt x="1" y="0"/>
                  </a:moveTo>
                  <a:cubicBezTo>
                    <a:pt x="19" y="54"/>
                    <a:pt x="40" y="81"/>
                    <a:pt x="63" y="81"/>
                  </a:cubicBezTo>
                  <a:cubicBezTo>
                    <a:pt x="87" y="81"/>
                    <a:pt x="114" y="54"/>
                    <a:pt x="14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52" name="Google Shape;5952;p32"/>
            <p:cNvSpPr/>
            <p:nvPr/>
          </p:nvSpPr>
          <p:spPr>
            <a:xfrm>
              <a:off x="5936150" y="3445500"/>
              <a:ext cx="46750" cy="11675"/>
            </a:xfrm>
            <a:custGeom>
              <a:avLst/>
              <a:gdLst/>
              <a:ahLst/>
              <a:cxnLst/>
              <a:rect l="l" t="t" r="r" b="b"/>
              <a:pathLst>
                <a:path w="1870" h="467" extrusionOk="0">
                  <a:moveTo>
                    <a:pt x="191" y="0"/>
                  </a:moveTo>
                  <a:cubicBezTo>
                    <a:pt x="119" y="60"/>
                    <a:pt x="0" y="107"/>
                    <a:pt x="72" y="274"/>
                  </a:cubicBezTo>
                  <a:cubicBezTo>
                    <a:pt x="311" y="428"/>
                    <a:pt x="564" y="466"/>
                    <a:pt x="822" y="466"/>
                  </a:cubicBezTo>
                  <a:cubicBezTo>
                    <a:pt x="1072" y="466"/>
                    <a:pt x="1326" y="431"/>
                    <a:pt x="1576" y="431"/>
                  </a:cubicBezTo>
                  <a:cubicBezTo>
                    <a:pt x="1646" y="431"/>
                    <a:pt x="1717" y="434"/>
                    <a:pt x="1786" y="441"/>
                  </a:cubicBezTo>
                  <a:cubicBezTo>
                    <a:pt x="1846" y="393"/>
                    <a:pt x="1858" y="346"/>
                    <a:pt x="1870" y="286"/>
                  </a:cubicBezTo>
                  <a:cubicBezTo>
                    <a:pt x="1858" y="226"/>
                    <a:pt x="1822" y="167"/>
                    <a:pt x="1786" y="143"/>
                  </a:cubicBezTo>
                  <a:cubicBezTo>
                    <a:pt x="1739" y="143"/>
                    <a:pt x="1691" y="119"/>
                    <a:pt x="1643" y="119"/>
                  </a:cubicBezTo>
                  <a:cubicBezTo>
                    <a:pt x="1509" y="158"/>
                    <a:pt x="1376" y="173"/>
                    <a:pt x="1244" y="173"/>
                  </a:cubicBezTo>
                  <a:cubicBezTo>
                    <a:pt x="887" y="173"/>
                    <a:pt x="539" y="61"/>
                    <a:pt x="19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53" name="Google Shape;5953;p32"/>
            <p:cNvSpPr/>
            <p:nvPr/>
          </p:nvSpPr>
          <p:spPr>
            <a:xfrm>
              <a:off x="5981100" y="3448450"/>
              <a:ext cx="39300" cy="13275"/>
            </a:xfrm>
            <a:custGeom>
              <a:avLst/>
              <a:gdLst/>
              <a:ahLst/>
              <a:cxnLst/>
              <a:rect l="l" t="t" r="r" b="b"/>
              <a:pathLst>
                <a:path w="1572" h="531" extrusionOk="0">
                  <a:moveTo>
                    <a:pt x="310" y="0"/>
                  </a:moveTo>
                  <a:cubicBezTo>
                    <a:pt x="302" y="0"/>
                    <a:pt x="294" y="1"/>
                    <a:pt x="286" y="1"/>
                  </a:cubicBezTo>
                  <a:cubicBezTo>
                    <a:pt x="203" y="108"/>
                    <a:pt x="72" y="61"/>
                    <a:pt x="0" y="156"/>
                  </a:cubicBezTo>
                  <a:lnTo>
                    <a:pt x="0" y="299"/>
                  </a:lnTo>
                  <a:lnTo>
                    <a:pt x="24" y="335"/>
                  </a:lnTo>
                  <a:cubicBezTo>
                    <a:pt x="36" y="338"/>
                    <a:pt x="47" y="339"/>
                    <a:pt x="57" y="339"/>
                  </a:cubicBezTo>
                  <a:cubicBezTo>
                    <a:pt x="89" y="339"/>
                    <a:pt x="113" y="326"/>
                    <a:pt x="131" y="299"/>
                  </a:cubicBezTo>
                  <a:cubicBezTo>
                    <a:pt x="548" y="513"/>
                    <a:pt x="1024" y="347"/>
                    <a:pt x="1453" y="525"/>
                  </a:cubicBezTo>
                  <a:cubicBezTo>
                    <a:pt x="1461" y="529"/>
                    <a:pt x="1468" y="530"/>
                    <a:pt x="1475" y="530"/>
                  </a:cubicBezTo>
                  <a:cubicBezTo>
                    <a:pt x="1540" y="530"/>
                    <a:pt x="1561" y="385"/>
                    <a:pt x="1572" y="299"/>
                  </a:cubicBezTo>
                  <a:cubicBezTo>
                    <a:pt x="1512" y="263"/>
                    <a:pt x="1477" y="192"/>
                    <a:pt x="1429" y="156"/>
                  </a:cubicBezTo>
                  <a:cubicBezTo>
                    <a:pt x="1397" y="137"/>
                    <a:pt x="1369" y="125"/>
                    <a:pt x="1342" y="125"/>
                  </a:cubicBezTo>
                  <a:cubicBezTo>
                    <a:pt x="1318" y="125"/>
                    <a:pt x="1296" y="134"/>
                    <a:pt x="1274" y="156"/>
                  </a:cubicBezTo>
                  <a:cubicBezTo>
                    <a:pt x="1274" y="156"/>
                    <a:pt x="1262" y="168"/>
                    <a:pt x="1238" y="180"/>
                  </a:cubicBezTo>
                  <a:cubicBezTo>
                    <a:pt x="1229" y="183"/>
                    <a:pt x="1220" y="185"/>
                    <a:pt x="1212" y="185"/>
                  </a:cubicBezTo>
                  <a:cubicBezTo>
                    <a:pt x="1189" y="185"/>
                    <a:pt x="1169" y="174"/>
                    <a:pt x="1143" y="156"/>
                  </a:cubicBezTo>
                  <a:cubicBezTo>
                    <a:pt x="1072" y="103"/>
                    <a:pt x="1000" y="76"/>
                    <a:pt x="929" y="76"/>
                  </a:cubicBezTo>
                  <a:cubicBezTo>
                    <a:pt x="857" y="76"/>
                    <a:pt x="786" y="103"/>
                    <a:pt x="715" y="156"/>
                  </a:cubicBezTo>
                  <a:cubicBezTo>
                    <a:pt x="590" y="100"/>
                    <a:pt x="456" y="0"/>
                    <a:pt x="31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54" name="Google Shape;5954;p32"/>
            <p:cNvSpPr/>
            <p:nvPr/>
          </p:nvSpPr>
          <p:spPr>
            <a:xfrm>
              <a:off x="6094800" y="3526075"/>
              <a:ext cx="35750" cy="13200"/>
            </a:xfrm>
            <a:custGeom>
              <a:avLst/>
              <a:gdLst/>
              <a:ahLst/>
              <a:cxnLst/>
              <a:rect l="l" t="t" r="r" b="b"/>
              <a:pathLst>
                <a:path w="1430" h="528" extrusionOk="0">
                  <a:moveTo>
                    <a:pt x="857" y="1"/>
                  </a:moveTo>
                  <a:cubicBezTo>
                    <a:pt x="630" y="1"/>
                    <a:pt x="401" y="31"/>
                    <a:pt x="171" y="31"/>
                  </a:cubicBezTo>
                  <a:cubicBezTo>
                    <a:pt x="130" y="31"/>
                    <a:pt x="89" y="30"/>
                    <a:pt x="48" y="28"/>
                  </a:cubicBezTo>
                  <a:cubicBezTo>
                    <a:pt x="0" y="87"/>
                    <a:pt x="0" y="159"/>
                    <a:pt x="48" y="218"/>
                  </a:cubicBezTo>
                  <a:cubicBezTo>
                    <a:pt x="179" y="313"/>
                    <a:pt x="310" y="385"/>
                    <a:pt x="453" y="468"/>
                  </a:cubicBezTo>
                  <a:cubicBezTo>
                    <a:pt x="504" y="429"/>
                    <a:pt x="555" y="414"/>
                    <a:pt x="606" y="414"/>
                  </a:cubicBezTo>
                  <a:cubicBezTo>
                    <a:pt x="748" y="414"/>
                    <a:pt x="888" y="528"/>
                    <a:pt x="1030" y="528"/>
                  </a:cubicBezTo>
                  <a:cubicBezTo>
                    <a:pt x="1083" y="528"/>
                    <a:pt x="1137" y="512"/>
                    <a:pt x="1191" y="468"/>
                  </a:cubicBezTo>
                  <a:cubicBezTo>
                    <a:pt x="1209" y="462"/>
                    <a:pt x="1224" y="459"/>
                    <a:pt x="1239" y="459"/>
                  </a:cubicBezTo>
                  <a:cubicBezTo>
                    <a:pt x="1254" y="459"/>
                    <a:pt x="1268" y="462"/>
                    <a:pt x="1286" y="468"/>
                  </a:cubicBezTo>
                  <a:cubicBezTo>
                    <a:pt x="1346" y="444"/>
                    <a:pt x="1405" y="397"/>
                    <a:pt x="1417" y="337"/>
                  </a:cubicBezTo>
                  <a:cubicBezTo>
                    <a:pt x="1429" y="230"/>
                    <a:pt x="1405" y="147"/>
                    <a:pt x="1322" y="63"/>
                  </a:cubicBezTo>
                  <a:cubicBezTo>
                    <a:pt x="1168" y="15"/>
                    <a:pt x="1013" y="1"/>
                    <a:pt x="85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55" name="Google Shape;5955;p32"/>
            <p:cNvSpPr/>
            <p:nvPr/>
          </p:nvSpPr>
          <p:spPr>
            <a:xfrm>
              <a:off x="6192425" y="3626675"/>
              <a:ext cx="13425" cy="9750"/>
            </a:xfrm>
            <a:custGeom>
              <a:avLst/>
              <a:gdLst/>
              <a:ahLst/>
              <a:cxnLst/>
              <a:rect l="l" t="t" r="r" b="b"/>
              <a:pathLst>
                <a:path w="537" h="390" extrusionOk="0">
                  <a:moveTo>
                    <a:pt x="224" y="1"/>
                  </a:moveTo>
                  <a:cubicBezTo>
                    <a:pt x="200" y="1"/>
                    <a:pt x="180" y="25"/>
                    <a:pt x="167" y="76"/>
                  </a:cubicBezTo>
                  <a:cubicBezTo>
                    <a:pt x="1" y="278"/>
                    <a:pt x="72" y="349"/>
                    <a:pt x="298" y="361"/>
                  </a:cubicBezTo>
                  <a:cubicBezTo>
                    <a:pt x="325" y="381"/>
                    <a:pt x="354" y="390"/>
                    <a:pt x="388" y="390"/>
                  </a:cubicBezTo>
                  <a:cubicBezTo>
                    <a:pt x="415" y="390"/>
                    <a:pt x="445" y="384"/>
                    <a:pt x="477" y="373"/>
                  </a:cubicBezTo>
                  <a:cubicBezTo>
                    <a:pt x="501" y="338"/>
                    <a:pt x="536" y="278"/>
                    <a:pt x="536" y="218"/>
                  </a:cubicBezTo>
                  <a:cubicBezTo>
                    <a:pt x="525" y="159"/>
                    <a:pt x="489" y="111"/>
                    <a:pt x="429" y="76"/>
                  </a:cubicBezTo>
                  <a:lnTo>
                    <a:pt x="429" y="64"/>
                  </a:lnTo>
                  <a:cubicBezTo>
                    <a:pt x="382" y="64"/>
                    <a:pt x="346" y="64"/>
                    <a:pt x="298" y="52"/>
                  </a:cubicBezTo>
                  <a:cubicBezTo>
                    <a:pt x="271" y="19"/>
                    <a:pt x="246" y="1"/>
                    <a:pt x="22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56" name="Google Shape;5956;p32"/>
            <p:cNvSpPr/>
            <p:nvPr/>
          </p:nvSpPr>
          <p:spPr>
            <a:xfrm>
              <a:off x="6141825" y="3617250"/>
              <a:ext cx="11625" cy="6525"/>
            </a:xfrm>
            <a:custGeom>
              <a:avLst/>
              <a:gdLst/>
              <a:ahLst/>
              <a:cxnLst/>
              <a:rect l="l" t="t" r="r" b="b"/>
              <a:pathLst>
                <a:path w="465" h="261" extrusionOk="0">
                  <a:moveTo>
                    <a:pt x="167" y="0"/>
                  </a:moveTo>
                  <a:cubicBezTo>
                    <a:pt x="120" y="36"/>
                    <a:pt x="60" y="83"/>
                    <a:pt x="1" y="131"/>
                  </a:cubicBezTo>
                  <a:cubicBezTo>
                    <a:pt x="12" y="191"/>
                    <a:pt x="60" y="214"/>
                    <a:pt x="120" y="250"/>
                  </a:cubicBezTo>
                  <a:cubicBezTo>
                    <a:pt x="152" y="257"/>
                    <a:pt x="184" y="260"/>
                    <a:pt x="216" y="260"/>
                  </a:cubicBezTo>
                  <a:cubicBezTo>
                    <a:pt x="301" y="260"/>
                    <a:pt x="380" y="233"/>
                    <a:pt x="441" y="155"/>
                  </a:cubicBezTo>
                  <a:cubicBezTo>
                    <a:pt x="465" y="95"/>
                    <a:pt x="441" y="60"/>
                    <a:pt x="441" y="12"/>
                  </a:cubicBezTo>
                  <a:cubicBezTo>
                    <a:pt x="358" y="0"/>
                    <a:pt x="251" y="0"/>
                    <a:pt x="16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57" name="Google Shape;5957;p32"/>
            <p:cNvSpPr/>
            <p:nvPr/>
          </p:nvSpPr>
          <p:spPr>
            <a:xfrm>
              <a:off x="5475975" y="2098325"/>
              <a:ext cx="233375" cy="27650"/>
            </a:xfrm>
            <a:custGeom>
              <a:avLst/>
              <a:gdLst/>
              <a:ahLst/>
              <a:cxnLst/>
              <a:rect l="l" t="t" r="r" b="b"/>
              <a:pathLst>
                <a:path w="9335" h="1106" extrusionOk="0">
                  <a:moveTo>
                    <a:pt x="783" y="1"/>
                  </a:moveTo>
                  <a:cubicBezTo>
                    <a:pt x="523" y="1"/>
                    <a:pt x="268" y="45"/>
                    <a:pt x="36" y="202"/>
                  </a:cubicBezTo>
                  <a:cubicBezTo>
                    <a:pt x="0" y="262"/>
                    <a:pt x="0" y="345"/>
                    <a:pt x="24" y="416"/>
                  </a:cubicBezTo>
                  <a:cubicBezTo>
                    <a:pt x="36" y="488"/>
                    <a:pt x="96" y="547"/>
                    <a:pt x="155" y="595"/>
                  </a:cubicBezTo>
                  <a:cubicBezTo>
                    <a:pt x="774" y="952"/>
                    <a:pt x="1489" y="714"/>
                    <a:pt x="2143" y="905"/>
                  </a:cubicBezTo>
                  <a:cubicBezTo>
                    <a:pt x="2363" y="942"/>
                    <a:pt x="2582" y="951"/>
                    <a:pt x="2801" y="951"/>
                  </a:cubicBezTo>
                  <a:cubicBezTo>
                    <a:pt x="2999" y="951"/>
                    <a:pt x="3198" y="944"/>
                    <a:pt x="3395" y="944"/>
                  </a:cubicBezTo>
                  <a:cubicBezTo>
                    <a:pt x="3666" y="944"/>
                    <a:pt x="3935" y="958"/>
                    <a:pt x="4203" y="1024"/>
                  </a:cubicBezTo>
                  <a:cubicBezTo>
                    <a:pt x="4370" y="1071"/>
                    <a:pt x="4525" y="1083"/>
                    <a:pt x="4691" y="1095"/>
                  </a:cubicBezTo>
                  <a:cubicBezTo>
                    <a:pt x="4779" y="1095"/>
                    <a:pt x="4861" y="1106"/>
                    <a:pt x="4941" y="1106"/>
                  </a:cubicBezTo>
                  <a:cubicBezTo>
                    <a:pt x="4981" y="1106"/>
                    <a:pt x="5021" y="1103"/>
                    <a:pt x="5060" y="1095"/>
                  </a:cubicBezTo>
                  <a:lnTo>
                    <a:pt x="7585" y="1095"/>
                  </a:lnTo>
                  <a:cubicBezTo>
                    <a:pt x="7704" y="1095"/>
                    <a:pt x="7799" y="1095"/>
                    <a:pt x="7906" y="1083"/>
                  </a:cubicBezTo>
                  <a:cubicBezTo>
                    <a:pt x="8013" y="1083"/>
                    <a:pt x="8097" y="1071"/>
                    <a:pt x="8204" y="1059"/>
                  </a:cubicBezTo>
                  <a:cubicBezTo>
                    <a:pt x="8302" y="1030"/>
                    <a:pt x="8400" y="1009"/>
                    <a:pt x="8498" y="1009"/>
                  </a:cubicBezTo>
                  <a:cubicBezTo>
                    <a:pt x="8519" y="1009"/>
                    <a:pt x="8540" y="1010"/>
                    <a:pt x="8561" y="1012"/>
                  </a:cubicBezTo>
                  <a:cubicBezTo>
                    <a:pt x="8620" y="1024"/>
                    <a:pt x="8680" y="1024"/>
                    <a:pt x="8739" y="1036"/>
                  </a:cubicBezTo>
                  <a:cubicBezTo>
                    <a:pt x="8799" y="1059"/>
                    <a:pt x="8859" y="1059"/>
                    <a:pt x="8918" y="1059"/>
                  </a:cubicBezTo>
                  <a:cubicBezTo>
                    <a:pt x="9013" y="1059"/>
                    <a:pt x="9097" y="1036"/>
                    <a:pt x="9192" y="1012"/>
                  </a:cubicBezTo>
                  <a:cubicBezTo>
                    <a:pt x="9275" y="964"/>
                    <a:pt x="9335" y="905"/>
                    <a:pt x="9335" y="797"/>
                  </a:cubicBezTo>
                  <a:cubicBezTo>
                    <a:pt x="9097" y="785"/>
                    <a:pt x="9073" y="666"/>
                    <a:pt x="9144" y="476"/>
                  </a:cubicBezTo>
                  <a:cubicBezTo>
                    <a:pt x="8978" y="439"/>
                    <a:pt x="8811" y="427"/>
                    <a:pt x="8645" y="427"/>
                  </a:cubicBezTo>
                  <a:cubicBezTo>
                    <a:pt x="8358" y="427"/>
                    <a:pt x="8070" y="462"/>
                    <a:pt x="7782" y="462"/>
                  </a:cubicBezTo>
                  <a:cubicBezTo>
                    <a:pt x="7701" y="462"/>
                    <a:pt x="7619" y="459"/>
                    <a:pt x="7537" y="452"/>
                  </a:cubicBezTo>
                  <a:cubicBezTo>
                    <a:pt x="7286" y="419"/>
                    <a:pt x="7029" y="344"/>
                    <a:pt x="6770" y="344"/>
                  </a:cubicBezTo>
                  <a:cubicBezTo>
                    <a:pt x="6661" y="344"/>
                    <a:pt x="6551" y="357"/>
                    <a:pt x="6442" y="393"/>
                  </a:cubicBezTo>
                  <a:cubicBezTo>
                    <a:pt x="6394" y="412"/>
                    <a:pt x="6350" y="420"/>
                    <a:pt x="6307" y="420"/>
                  </a:cubicBezTo>
                  <a:cubicBezTo>
                    <a:pt x="6135" y="420"/>
                    <a:pt x="5994" y="288"/>
                    <a:pt x="5822" y="202"/>
                  </a:cubicBezTo>
                  <a:cubicBezTo>
                    <a:pt x="5664" y="187"/>
                    <a:pt x="5508" y="182"/>
                    <a:pt x="5353" y="182"/>
                  </a:cubicBezTo>
                  <a:cubicBezTo>
                    <a:pt x="5145" y="182"/>
                    <a:pt x="4938" y="190"/>
                    <a:pt x="4727" y="190"/>
                  </a:cubicBezTo>
                  <a:cubicBezTo>
                    <a:pt x="4539" y="190"/>
                    <a:pt x="4351" y="207"/>
                    <a:pt x="4165" y="207"/>
                  </a:cubicBezTo>
                  <a:cubicBezTo>
                    <a:pt x="3997" y="207"/>
                    <a:pt x="3831" y="193"/>
                    <a:pt x="3667" y="143"/>
                  </a:cubicBezTo>
                  <a:cubicBezTo>
                    <a:pt x="3624" y="137"/>
                    <a:pt x="3580" y="135"/>
                    <a:pt x="3535" y="135"/>
                  </a:cubicBezTo>
                  <a:cubicBezTo>
                    <a:pt x="3454" y="135"/>
                    <a:pt x="3372" y="141"/>
                    <a:pt x="3291" y="141"/>
                  </a:cubicBezTo>
                  <a:cubicBezTo>
                    <a:pt x="3216" y="141"/>
                    <a:pt x="3142" y="136"/>
                    <a:pt x="3072" y="119"/>
                  </a:cubicBezTo>
                  <a:cubicBezTo>
                    <a:pt x="3042" y="113"/>
                    <a:pt x="3010" y="110"/>
                    <a:pt x="2977" y="110"/>
                  </a:cubicBezTo>
                  <a:cubicBezTo>
                    <a:pt x="2944" y="110"/>
                    <a:pt x="2911" y="113"/>
                    <a:pt x="2882" y="119"/>
                  </a:cubicBezTo>
                  <a:cubicBezTo>
                    <a:pt x="2417" y="83"/>
                    <a:pt x="1953" y="107"/>
                    <a:pt x="1477" y="59"/>
                  </a:cubicBezTo>
                  <a:cubicBezTo>
                    <a:pt x="1251" y="37"/>
                    <a:pt x="1015" y="1"/>
                    <a:pt x="78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58" name="Google Shape;5958;p32"/>
            <p:cNvSpPr/>
            <p:nvPr/>
          </p:nvSpPr>
          <p:spPr>
            <a:xfrm>
              <a:off x="5870075" y="2128075"/>
              <a:ext cx="113125" cy="19075"/>
            </a:xfrm>
            <a:custGeom>
              <a:avLst/>
              <a:gdLst/>
              <a:ahLst/>
              <a:cxnLst/>
              <a:rect l="l" t="t" r="r" b="b"/>
              <a:pathLst>
                <a:path w="4525" h="763" extrusionOk="0">
                  <a:moveTo>
                    <a:pt x="274" y="0"/>
                  </a:moveTo>
                  <a:cubicBezTo>
                    <a:pt x="167" y="119"/>
                    <a:pt x="0" y="227"/>
                    <a:pt x="214" y="405"/>
                  </a:cubicBezTo>
                  <a:cubicBezTo>
                    <a:pt x="345" y="477"/>
                    <a:pt x="488" y="524"/>
                    <a:pt x="655" y="524"/>
                  </a:cubicBezTo>
                  <a:cubicBezTo>
                    <a:pt x="698" y="500"/>
                    <a:pt x="741" y="488"/>
                    <a:pt x="782" y="488"/>
                  </a:cubicBezTo>
                  <a:cubicBezTo>
                    <a:pt x="843" y="488"/>
                    <a:pt x="898" y="515"/>
                    <a:pt x="941" y="572"/>
                  </a:cubicBezTo>
                  <a:cubicBezTo>
                    <a:pt x="1107" y="631"/>
                    <a:pt x="1286" y="608"/>
                    <a:pt x="1465" y="643"/>
                  </a:cubicBezTo>
                  <a:cubicBezTo>
                    <a:pt x="1548" y="655"/>
                    <a:pt x="1631" y="691"/>
                    <a:pt x="1715" y="703"/>
                  </a:cubicBezTo>
                  <a:cubicBezTo>
                    <a:pt x="1762" y="709"/>
                    <a:pt x="1804" y="712"/>
                    <a:pt x="1844" y="712"/>
                  </a:cubicBezTo>
                  <a:cubicBezTo>
                    <a:pt x="1884" y="712"/>
                    <a:pt x="1923" y="709"/>
                    <a:pt x="1965" y="703"/>
                  </a:cubicBezTo>
                  <a:cubicBezTo>
                    <a:pt x="2048" y="691"/>
                    <a:pt x="2131" y="655"/>
                    <a:pt x="2203" y="643"/>
                  </a:cubicBezTo>
                  <a:cubicBezTo>
                    <a:pt x="2250" y="631"/>
                    <a:pt x="2310" y="631"/>
                    <a:pt x="2370" y="631"/>
                  </a:cubicBezTo>
                  <a:cubicBezTo>
                    <a:pt x="2489" y="631"/>
                    <a:pt x="2608" y="655"/>
                    <a:pt x="2727" y="703"/>
                  </a:cubicBezTo>
                  <a:cubicBezTo>
                    <a:pt x="2846" y="750"/>
                    <a:pt x="2953" y="762"/>
                    <a:pt x="3072" y="762"/>
                  </a:cubicBezTo>
                  <a:lnTo>
                    <a:pt x="3393" y="762"/>
                  </a:lnTo>
                  <a:cubicBezTo>
                    <a:pt x="3441" y="762"/>
                    <a:pt x="3501" y="762"/>
                    <a:pt x="3548" y="750"/>
                  </a:cubicBezTo>
                  <a:cubicBezTo>
                    <a:pt x="3608" y="727"/>
                    <a:pt x="3643" y="715"/>
                    <a:pt x="3691" y="703"/>
                  </a:cubicBezTo>
                  <a:cubicBezTo>
                    <a:pt x="3730" y="683"/>
                    <a:pt x="3766" y="674"/>
                    <a:pt x="3804" y="674"/>
                  </a:cubicBezTo>
                  <a:cubicBezTo>
                    <a:pt x="3835" y="674"/>
                    <a:pt x="3868" y="680"/>
                    <a:pt x="3905" y="691"/>
                  </a:cubicBezTo>
                  <a:cubicBezTo>
                    <a:pt x="3941" y="691"/>
                    <a:pt x="3989" y="691"/>
                    <a:pt x="4036" y="655"/>
                  </a:cubicBezTo>
                  <a:cubicBezTo>
                    <a:pt x="4060" y="608"/>
                    <a:pt x="4084" y="572"/>
                    <a:pt x="4084" y="524"/>
                  </a:cubicBezTo>
                  <a:cubicBezTo>
                    <a:pt x="4097" y="497"/>
                    <a:pt x="4107" y="482"/>
                    <a:pt x="4111" y="482"/>
                  </a:cubicBezTo>
                  <a:lnTo>
                    <a:pt x="4111" y="482"/>
                  </a:lnTo>
                  <a:cubicBezTo>
                    <a:pt x="4114" y="482"/>
                    <a:pt x="4113" y="491"/>
                    <a:pt x="4108" y="512"/>
                  </a:cubicBezTo>
                  <a:lnTo>
                    <a:pt x="4108" y="608"/>
                  </a:lnTo>
                  <a:cubicBezTo>
                    <a:pt x="4144" y="655"/>
                    <a:pt x="4179" y="691"/>
                    <a:pt x="4239" y="703"/>
                  </a:cubicBezTo>
                  <a:cubicBezTo>
                    <a:pt x="4310" y="703"/>
                    <a:pt x="4358" y="703"/>
                    <a:pt x="4429" y="667"/>
                  </a:cubicBezTo>
                  <a:cubicBezTo>
                    <a:pt x="4489" y="631"/>
                    <a:pt x="4513" y="572"/>
                    <a:pt x="4525" y="512"/>
                  </a:cubicBezTo>
                  <a:cubicBezTo>
                    <a:pt x="4525" y="429"/>
                    <a:pt x="4513" y="357"/>
                    <a:pt x="4489" y="298"/>
                  </a:cubicBezTo>
                  <a:cubicBezTo>
                    <a:pt x="4394" y="155"/>
                    <a:pt x="4239" y="107"/>
                    <a:pt x="4084" y="107"/>
                  </a:cubicBezTo>
                  <a:cubicBezTo>
                    <a:pt x="3876" y="97"/>
                    <a:pt x="3669" y="94"/>
                    <a:pt x="3462" y="94"/>
                  </a:cubicBezTo>
                  <a:cubicBezTo>
                    <a:pt x="2947" y="94"/>
                    <a:pt x="2433" y="116"/>
                    <a:pt x="1918" y="116"/>
                  </a:cubicBezTo>
                  <a:cubicBezTo>
                    <a:pt x="1419" y="116"/>
                    <a:pt x="919" y="95"/>
                    <a:pt x="417" y="12"/>
                  </a:cubicBezTo>
                  <a:cubicBezTo>
                    <a:pt x="357" y="0"/>
                    <a:pt x="322" y="0"/>
                    <a:pt x="27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59" name="Google Shape;5959;p32"/>
            <p:cNvSpPr/>
            <p:nvPr/>
          </p:nvSpPr>
          <p:spPr>
            <a:xfrm>
              <a:off x="6046875" y="2131425"/>
              <a:ext cx="67000" cy="24650"/>
            </a:xfrm>
            <a:custGeom>
              <a:avLst/>
              <a:gdLst/>
              <a:ahLst/>
              <a:cxnLst/>
              <a:rect l="l" t="t" r="r" b="b"/>
              <a:pathLst>
                <a:path w="2680" h="986" extrusionOk="0">
                  <a:moveTo>
                    <a:pt x="545" y="0"/>
                  </a:moveTo>
                  <a:cubicBezTo>
                    <a:pt x="488" y="0"/>
                    <a:pt x="431" y="7"/>
                    <a:pt x="370" y="21"/>
                  </a:cubicBezTo>
                  <a:cubicBezTo>
                    <a:pt x="298" y="152"/>
                    <a:pt x="72" y="33"/>
                    <a:pt x="12" y="212"/>
                  </a:cubicBezTo>
                  <a:cubicBezTo>
                    <a:pt x="0" y="319"/>
                    <a:pt x="36" y="402"/>
                    <a:pt x="96" y="474"/>
                  </a:cubicBezTo>
                  <a:cubicBezTo>
                    <a:pt x="608" y="985"/>
                    <a:pt x="1322" y="628"/>
                    <a:pt x="1894" y="878"/>
                  </a:cubicBezTo>
                  <a:cubicBezTo>
                    <a:pt x="1894" y="890"/>
                    <a:pt x="1905" y="890"/>
                    <a:pt x="1953" y="890"/>
                  </a:cubicBezTo>
                  <a:cubicBezTo>
                    <a:pt x="2001" y="890"/>
                    <a:pt x="2036" y="878"/>
                    <a:pt x="2072" y="855"/>
                  </a:cubicBezTo>
                  <a:cubicBezTo>
                    <a:pt x="2179" y="747"/>
                    <a:pt x="2334" y="747"/>
                    <a:pt x="2453" y="688"/>
                  </a:cubicBezTo>
                  <a:cubicBezTo>
                    <a:pt x="2596" y="628"/>
                    <a:pt x="2679" y="521"/>
                    <a:pt x="2656" y="354"/>
                  </a:cubicBezTo>
                  <a:cubicBezTo>
                    <a:pt x="2620" y="176"/>
                    <a:pt x="2453" y="176"/>
                    <a:pt x="2322" y="176"/>
                  </a:cubicBezTo>
                  <a:cubicBezTo>
                    <a:pt x="2167" y="170"/>
                    <a:pt x="2013" y="170"/>
                    <a:pt x="1859" y="170"/>
                  </a:cubicBezTo>
                  <a:cubicBezTo>
                    <a:pt x="1706" y="170"/>
                    <a:pt x="1554" y="170"/>
                    <a:pt x="1405" y="164"/>
                  </a:cubicBezTo>
                  <a:cubicBezTo>
                    <a:pt x="1320" y="164"/>
                    <a:pt x="1232" y="173"/>
                    <a:pt x="1148" y="173"/>
                  </a:cubicBezTo>
                  <a:cubicBezTo>
                    <a:pt x="1022" y="173"/>
                    <a:pt x="903" y="152"/>
                    <a:pt x="810" y="45"/>
                  </a:cubicBezTo>
                  <a:cubicBezTo>
                    <a:pt x="716" y="16"/>
                    <a:pt x="631" y="0"/>
                    <a:pt x="54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60" name="Google Shape;5960;p32"/>
            <p:cNvSpPr/>
            <p:nvPr/>
          </p:nvSpPr>
          <p:spPr>
            <a:xfrm>
              <a:off x="5793275" y="2124500"/>
              <a:ext cx="78300" cy="18325"/>
            </a:xfrm>
            <a:custGeom>
              <a:avLst/>
              <a:gdLst/>
              <a:ahLst/>
              <a:cxnLst/>
              <a:rect l="l" t="t" r="r" b="b"/>
              <a:pathLst>
                <a:path w="3132" h="733" extrusionOk="0">
                  <a:moveTo>
                    <a:pt x="619" y="12"/>
                  </a:moveTo>
                  <a:cubicBezTo>
                    <a:pt x="512" y="24"/>
                    <a:pt x="417" y="24"/>
                    <a:pt x="286" y="24"/>
                  </a:cubicBezTo>
                  <a:cubicBezTo>
                    <a:pt x="203" y="36"/>
                    <a:pt x="131" y="72"/>
                    <a:pt x="60" y="119"/>
                  </a:cubicBezTo>
                  <a:cubicBezTo>
                    <a:pt x="12" y="155"/>
                    <a:pt x="0" y="215"/>
                    <a:pt x="12" y="274"/>
                  </a:cubicBezTo>
                  <a:cubicBezTo>
                    <a:pt x="36" y="334"/>
                    <a:pt x="72" y="381"/>
                    <a:pt x="119" y="429"/>
                  </a:cubicBezTo>
                  <a:cubicBezTo>
                    <a:pt x="238" y="512"/>
                    <a:pt x="358" y="620"/>
                    <a:pt x="500" y="679"/>
                  </a:cubicBezTo>
                  <a:cubicBezTo>
                    <a:pt x="548" y="697"/>
                    <a:pt x="596" y="706"/>
                    <a:pt x="643" y="706"/>
                  </a:cubicBezTo>
                  <a:cubicBezTo>
                    <a:pt x="691" y="706"/>
                    <a:pt x="739" y="697"/>
                    <a:pt x="786" y="679"/>
                  </a:cubicBezTo>
                  <a:cubicBezTo>
                    <a:pt x="880" y="630"/>
                    <a:pt x="973" y="611"/>
                    <a:pt x="1064" y="611"/>
                  </a:cubicBezTo>
                  <a:cubicBezTo>
                    <a:pt x="1215" y="611"/>
                    <a:pt x="1364" y="663"/>
                    <a:pt x="1512" y="715"/>
                  </a:cubicBezTo>
                  <a:cubicBezTo>
                    <a:pt x="1596" y="727"/>
                    <a:pt x="1673" y="733"/>
                    <a:pt x="1751" y="733"/>
                  </a:cubicBezTo>
                  <a:cubicBezTo>
                    <a:pt x="1828" y="733"/>
                    <a:pt x="1905" y="727"/>
                    <a:pt x="1989" y="715"/>
                  </a:cubicBezTo>
                  <a:cubicBezTo>
                    <a:pt x="2096" y="685"/>
                    <a:pt x="2220" y="664"/>
                    <a:pt x="2340" y="664"/>
                  </a:cubicBezTo>
                  <a:cubicBezTo>
                    <a:pt x="2366" y="664"/>
                    <a:pt x="2392" y="665"/>
                    <a:pt x="2417" y="667"/>
                  </a:cubicBezTo>
                  <a:cubicBezTo>
                    <a:pt x="2477" y="667"/>
                    <a:pt x="2536" y="667"/>
                    <a:pt x="2596" y="655"/>
                  </a:cubicBezTo>
                  <a:cubicBezTo>
                    <a:pt x="2641" y="610"/>
                    <a:pt x="2684" y="594"/>
                    <a:pt x="2727" y="594"/>
                  </a:cubicBezTo>
                  <a:cubicBezTo>
                    <a:pt x="2774" y="594"/>
                    <a:pt x="2820" y="613"/>
                    <a:pt x="2870" y="631"/>
                  </a:cubicBezTo>
                  <a:cubicBezTo>
                    <a:pt x="3001" y="608"/>
                    <a:pt x="3096" y="548"/>
                    <a:pt x="3132" y="417"/>
                  </a:cubicBezTo>
                  <a:cubicBezTo>
                    <a:pt x="3132" y="322"/>
                    <a:pt x="3132" y="239"/>
                    <a:pt x="3060" y="155"/>
                  </a:cubicBezTo>
                  <a:cubicBezTo>
                    <a:pt x="2263" y="0"/>
                    <a:pt x="1441" y="24"/>
                    <a:pt x="619" y="12"/>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61" name="Google Shape;5961;p32"/>
            <p:cNvSpPr/>
            <p:nvPr/>
          </p:nvSpPr>
          <p:spPr>
            <a:xfrm>
              <a:off x="5879900" y="2128075"/>
              <a:ext cx="176225" cy="12475"/>
            </a:xfrm>
            <a:custGeom>
              <a:avLst/>
              <a:gdLst/>
              <a:ahLst/>
              <a:cxnLst/>
              <a:rect l="l" t="t" r="r" b="b"/>
              <a:pathLst>
                <a:path w="7049" h="499" extrusionOk="0">
                  <a:moveTo>
                    <a:pt x="0" y="0"/>
                  </a:moveTo>
                  <a:cubicBezTo>
                    <a:pt x="117" y="139"/>
                    <a:pt x="256" y="166"/>
                    <a:pt x="398" y="166"/>
                  </a:cubicBezTo>
                  <a:cubicBezTo>
                    <a:pt x="488" y="166"/>
                    <a:pt x="579" y="155"/>
                    <a:pt x="667" y="155"/>
                  </a:cubicBezTo>
                  <a:cubicBezTo>
                    <a:pt x="1738" y="155"/>
                    <a:pt x="2810" y="167"/>
                    <a:pt x="3882" y="167"/>
                  </a:cubicBezTo>
                  <a:cubicBezTo>
                    <a:pt x="4001" y="227"/>
                    <a:pt x="4120" y="286"/>
                    <a:pt x="4251" y="310"/>
                  </a:cubicBezTo>
                  <a:cubicBezTo>
                    <a:pt x="4358" y="334"/>
                    <a:pt x="4441" y="334"/>
                    <a:pt x="4548" y="334"/>
                  </a:cubicBezTo>
                  <a:cubicBezTo>
                    <a:pt x="4586" y="330"/>
                    <a:pt x="4623" y="328"/>
                    <a:pt x="4659" y="328"/>
                  </a:cubicBezTo>
                  <a:cubicBezTo>
                    <a:pt x="4838" y="328"/>
                    <a:pt x="4995" y="377"/>
                    <a:pt x="5144" y="477"/>
                  </a:cubicBezTo>
                  <a:cubicBezTo>
                    <a:pt x="5185" y="485"/>
                    <a:pt x="5226" y="499"/>
                    <a:pt x="5267" y="499"/>
                  </a:cubicBezTo>
                  <a:cubicBezTo>
                    <a:pt x="5285" y="499"/>
                    <a:pt x="5304" y="496"/>
                    <a:pt x="5322" y="488"/>
                  </a:cubicBezTo>
                  <a:cubicBezTo>
                    <a:pt x="5424" y="438"/>
                    <a:pt x="5520" y="393"/>
                    <a:pt x="5627" y="393"/>
                  </a:cubicBezTo>
                  <a:cubicBezTo>
                    <a:pt x="5670" y="393"/>
                    <a:pt x="5715" y="400"/>
                    <a:pt x="5763" y="417"/>
                  </a:cubicBezTo>
                  <a:cubicBezTo>
                    <a:pt x="5923" y="446"/>
                    <a:pt x="6089" y="483"/>
                    <a:pt x="6254" y="483"/>
                  </a:cubicBezTo>
                  <a:cubicBezTo>
                    <a:pt x="6432" y="483"/>
                    <a:pt x="6608" y="440"/>
                    <a:pt x="6775" y="298"/>
                  </a:cubicBezTo>
                  <a:cubicBezTo>
                    <a:pt x="6834" y="330"/>
                    <a:pt x="6895" y="360"/>
                    <a:pt x="6945" y="360"/>
                  </a:cubicBezTo>
                  <a:cubicBezTo>
                    <a:pt x="7006" y="360"/>
                    <a:pt x="7049" y="316"/>
                    <a:pt x="7049" y="179"/>
                  </a:cubicBezTo>
                  <a:cubicBezTo>
                    <a:pt x="6846" y="167"/>
                    <a:pt x="6632" y="131"/>
                    <a:pt x="6394" y="107"/>
                  </a:cubicBezTo>
                  <a:cubicBezTo>
                    <a:pt x="5282" y="20"/>
                    <a:pt x="4164" y="5"/>
                    <a:pt x="3044" y="5"/>
                  </a:cubicBezTo>
                  <a:cubicBezTo>
                    <a:pt x="2438" y="5"/>
                    <a:pt x="1830" y="9"/>
                    <a:pt x="1224" y="9"/>
                  </a:cubicBezTo>
                  <a:cubicBezTo>
                    <a:pt x="815" y="9"/>
                    <a:pt x="408" y="7"/>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62" name="Google Shape;5962;p32"/>
            <p:cNvSpPr/>
            <p:nvPr/>
          </p:nvSpPr>
          <p:spPr>
            <a:xfrm>
              <a:off x="5718250" y="2118550"/>
              <a:ext cx="90525" cy="14900"/>
            </a:xfrm>
            <a:custGeom>
              <a:avLst/>
              <a:gdLst/>
              <a:ahLst/>
              <a:cxnLst/>
              <a:rect l="l" t="t" r="r" b="b"/>
              <a:pathLst>
                <a:path w="3621" h="596" extrusionOk="0">
                  <a:moveTo>
                    <a:pt x="1499" y="0"/>
                  </a:moveTo>
                  <a:cubicBezTo>
                    <a:pt x="1196" y="0"/>
                    <a:pt x="892" y="22"/>
                    <a:pt x="592" y="22"/>
                  </a:cubicBezTo>
                  <a:cubicBezTo>
                    <a:pt x="486" y="22"/>
                    <a:pt x="380" y="20"/>
                    <a:pt x="275" y="12"/>
                  </a:cubicBezTo>
                  <a:lnTo>
                    <a:pt x="275" y="12"/>
                  </a:lnTo>
                  <a:cubicBezTo>
                    <a:pt x="1" y="417"/>
                    <a:pt x="406" y="381"/>
                    <a:pt x="584" y="500"/>
                  </a:cubicBezTo>
                  <a:cubicBezTo>
                    <a:pt x="638" y="506"/>
                    <a:pt x="692" y="509"/>
                    <a:pt x="744" y="509"/>
                  </a:cubicBezTo>
                  <a:cubicBezTo>
                    <a:pt x="796" y="509"/>
                    <a:pt x="846" y="506"/>
                    <a:pt x="894" y="500"/>
                  </a:cubicBezTo>
                  <a:cubicBezTo>
                    <a:pt x="987" y="479"/>
                    <a:pt x="1075" y="462"/>
                    <a:pt x="1165" y="462"/>
                  </a:cubicBezTo>
                  <a:cubicBezTo>
                    <a:pt x="1224" y="462"/>
                    <a:pt x="1284" y="469"/>
                    <a:pt x="1346" y="488"/>
                  </a:cubicBezTo>
                  <a:cubicBezTo>
                    <a:pt x="1489" y="512"/>
                    <a:pt x="1632" y="536"/>
                    <a:pt x="1775" y="536"/>
                  </a:cubicBezTo>
                  <a:lnTo>
                    <a:pt x="1942" y="536"/>
                  </a:lnTo>
                  <a:cubicBezTo>
                    <a:pt x="2001" y="548"/>
                    <a:pt x="2049" y="548"/>
                    <a:pt x="2108" y="548"/>
                  </a:cubicBezTo>
                  <a:cubicBezTo>
                    <a:pt x="2227" y="560"/>
                    <a:pt x="2323" y="596"/>
                    <a:pt x="2430" y="596"/>
                  </a:cubicBezTo>
                  <a:cubicBezTo>
                    <a:pt x="2501" y="572"/>
                    <a:pt x="2597" y="560"/>
                    <a:pt x="2668" y="548"/>
                  </a:cubicBezTo>
                  <a:cubicBezTo>
                    <a:pt x="2728" y="536"/>
                    <a:pt x="2775" y="536"/>
                    <a:pt x="2835" y="512"/>
                  </a:cubicBezTo>
                  <a:cubicBezTo>
                    <a:pt x="2918" y="500"/>
                    <a:pt x="3001" y="477"/>
                    <a:pt x="3037" y="393"/>
                  </a:cubicBezTo>
                  <a:lnTo>
                    <a:pt x="3037" y="381"/>
                  </a:lnTo>
                  <a:cubicBezTo>
                    <a:pt x="3083" y="347"/>
                    <a:pt x="3131" y="332"/>
                    <a:pt x="3179" y="332"/>
                  </a:cubicBezTo>
                  <a:cubicBezTo>
                    <a:pt x="3232" y="332"/>
                    <a:pt x="3285" y="350"/>
                    <a:pt x="3335" y="381"/>
                  </a:cubicBezTo>
                  <a:cubicBezTo>
                    <a:pt x="3454" y="381"/>
                    <a:pt x="3561" y="369"/>
                    <a:pt x="3620" y="250"/>
                  </a:cubicBezTo>
                  <a:cubicBezTo>
                    <a:pt x="3436" y="171"/>
                    <a:pt x="3247" y="162"/>
                    <a:pt x="3053" y="162"/>
                  </a:cubicBezTo>
                  <a:cubicBezTo>
                    <a:pt x="2995" y="162"/>
                    <a:pt x="2937" y="163"/>
                    <a:pt x="2879" y="163"/>
                  </a:cubicBezTo>
                  <a:cubicBezTo>
                    <a:pt x="2690" y="163"/>
                    <a:pt x="2497" y="155"/>
                    <a:pt x="2299" y="84"/>
                  </a:cubicBezTo>
                  <a:cubicBezTo>
                    <a:pt x="2035" y="18"/>
                    <a:pt x="1767" y="0"/>
                    <a:pt x="149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63" name="Google Shape;5963;p32"/>
            <p:cNvSpPr/>
            <p:nvPr/>
          </p:nvSpPr>
          <p:spPr>
            <a:xfrm>
              <a:off x="5710825" y="2117350"/>
              <a:ext cx="65500" cy="6275"/>
            </a:xfrm>
            <a:custGeom>
              <a:avLst/>
              <a:gdLst/>
              <a:ahLst/>
              <a:cxnLst/>
              <a:rect l="l" t="t" r="r" b="b"/>
              <a:pathLst>
                <a:path w="2620" h="251" extrusionOk="0">
                  <a:moveTo>
                    <a:pt x="2251" y="1"/>
                  </a:moveTo>
                  <a:cubicBezTo>
                    <a:pt x="1501" y="13"/>
                    <a:pt x="750" y="13"/>
                    <a:pt x="0" y="24"/>
                  </a:cubicBezTo>
                  <a:cubicBezTo>
                    <a:pt x="12" y="227"/>
                    <a:pt x="155" y="251"/>
                    <a:pt x="298" y="251"/>
                  </a:cubicBezTo>
                  <a:cubicBezTo>
                    <a:pt x="381" y="239"/>
                    <a:pt x="441" y="203"/>
                    <a:pt x="477" y="144"/>
                  </a:cubicBezTo>
                  <a:cubicBezTo>
                    <a:pt x="1191" y="144"/>
                    <a:pt x="1905" y="167"/>
                    <a:pt x="2620" y="167"/>
                  </a:cubicBezTo>
                  <a:cubicBezTo>
                    <a:pt x="2536" y="48"/>
                    <a:pt x="2405" y="24"/>
                    <a:pt x="225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64" name="Google Shape;5964;p32"/>
            <p:cNvSpPr/>
            <p:nvPr/>
          </p:nvSpPr>
          <p:spPr>
            <a:xfrm>
              <a:off x="6023350" y="2103025"/>
              <a:ext cx="18775" cy="6850"/>
            </a:xfrm>
            <a:custGeom>
              <a:avLst/>
              <a:gdLst/>
              <a:ahLst/>
              <a:cxnLst/>
              <a:rect l="l" t="t" r="r" b="b"/>
              <a:pathLst>
                <a:path w="751" h="274" extrusionOk="0">
                  <a:moveTo>
                    <a:pt x="376" y="1"/>
                  </a:moveTo>
                  <a:cubicBezTo>
                    <a:pt x="248" y="1"/>
                    <a:pt x="121" y="60"/>
                    <a:pt x="1" y="181"/>
                  </a:cubicBezTo>
                  <a:cubicBezTo>
                    <a:pt x="143" y="233"/>
                    <a:pt x="282" y="274"/>
                    <a:pt x="418" y="274"/>
                  </a:cubicBezTo>
                  <a:cubicBezTo>
                    <a:pt x="531" y="274"/>
                    <a:pt x="642" y="245"/>
                    <a:pt x="751" y="169"/>
                  </a:cubicBezTo>
                  <a:cubicBezTo>
                    <a:pt x="628" y="57"/>
                    <a:pt x="501" y="1"/>
                    <a:pt x="37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65" name="Google Shape;5965;p32"/>
            <p:cNvSpPr/>
            <p:nvPr/>
          </p:nvSpPr>
          <p:spPr>
            <a:xfrm>
              <a:off x="5708725" y="2107525"/>
              <a:ext cx="25050" cy="7650"/>
            </a:xfrm>
            <a:custGeom>
              <a:avLst/>
              <a:gdLst/>
              <a:ahLst/>
              <a:cxnLst/>
              <a:rect l="l" t="t" r="r" b="b"/>
              <a:pathLst>
                <a:path w="1002" h="306" extrusionOk="0">
                  <a:moveTo>
                    <a:pt x="680" y="1"/>
                  </a:moveTo>
                  <a:cubicBezTo>
                    <a:pt x="527" y="102"/>
                    <a:pt x="363" y="132"/>
                    <a:pt x="200" y="132"/>
                  </a:cubicBezTo>
                  <a:cubicBezTo>
                    <a:pt x="133" y="132"/>
                    <a:pt x="67" y="127"/>
                    <a:pt x="1" y="120"/>
                  </a:cubicBezTo>
                  <a:lnTo>
                    <a:pt x="1" y="120"/>
                  </a:lnTo>
                  <a:cubicBezTo>
                    <a:pt x="176" y="240"/>
                    <a:pt x="344" y="306"/>
                    <a:pt x="511" y="306"/>
                  </a:cubicBezTo>
                  <a:cubicBezTo>
                    <a:pt x="675" y="306"/>
                    <a:pt x="836" y="243"/>
                    <a:pt x="1001" y="108"/>
                  </a:cubicBezTo>
                  <a:cubicBezTo>
                    <a:pt x="894" y="84"/>
                    <a:pt x="787" y="36"/>
                    <a:pt x="68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66" name="Google Shape;5966;p32"/>
            <p:cNvSpPr/>
            <p:nvPr/>
          </p:nvSpPr>
          <p:spPr>
            <a:xfrm>
              <a:off x="5743575" y="2107525"/>
              <a:ext cx="22925" cy="3525"/>
            </a:xfrm>
            <a:custGeom>
              <a:avLst/>
              <a:gdLst/>
              <a:ahLst/>
              <a:cxnLst/>
              <a:rect l="l" t="t" r="r" b="b"/>
              <a:pathLst>
                <a:path w="917" h="141" extrusionOk="0">
                  <a:moveTo>
                    <a:pt x="0" y="1"/>
                  </a:moveTo>
                  <a:cubicBezTo>
                    <a:pt x="165" y="80"/>
                    <a:pt x="330" y="141"/>
                    <a:pt x="499" y="141"/>
                  </a:cubicBezTo>
                  <a:cubicBezTo>
                    <a:pt x="635" y="141"/>
                    <a:pt x="774" y="102"/>
                    <a:pt x="91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67" name="Google Shape;5967;p32"/>
            <p:cNvSpPr/>
            <p:nvPr/>
          </p:nvSpPr>
          <p:spPr>
            <a:xfrm>
              <a:off x="5869475" y="2127700"/>
              <a:ext cx="7450" cy="13200"/>
            </a:xfrm>
            <a:custGeom>
              <a:avLst/>
              <a:gdLst/>
              <a:ahLst/>
              <a:cxnLst/>
              <a:rect l="l" t="t" r="r" b="b"/>
              <a:pathLst>
                <a:path w="298" h="528" extrusionOk="0">
                  <a:moveTo>
                    <a:pt x="151" y="0"/>
                  </a:moveTo>
                  <a:cubicBezTo>
                    <a:pt x="102" y="0"/>
                    <a:pt x="54" y="9"/>
                    <a:pt x="12" y="27"/>
                  </a:cubicBezTo>
                  <a:lnTo>
                    <a:pt x="12" y="325"/>
                  </a:lnTo>
                  <a:cubicBezTo>
                    <a:pt x="0" y="432"/>
                    <a:pt x="24" y="503"/>
                    <a:pt x="143" y="527"/>
                  </a:cubicBezTo>
                  <a:cubicBezTo>
                    <a:pt x="262" y="527"/>
                    <a:pt x="298" y="444"/>
                    <a:pt x="298" y="349"/>
                  </a:cubicBezTo>
                  <a:cubicBezTo>
                    <a:pt x="131" y="242"/>
                    <a:pt x="286" y="134"/>
                    <a:pt x="298" y="27"/>
                  </a:cubicBezTo>
                  <a:cubicBezTo>
                    <a:pt x="250" y="9"/>
                    <a:pt x="200" y="0"/>
                    <a:pt x="15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68" name="Google Shape;5968;p32"/>
            <p:cNvSpPr/>
            <p:nvPr/>
          </p:nvSpPr>
          <p:spPr>
            <a:xfrm>
              <a:off x="6053125" y="2100100"/>
              <a:ext cx="10450" cy="7450"/>
            </a:xfrm>
            <a:custGeom>
              <a:avLst/>
              <a:gdLst/>
              <a:ahLst/>
              <a:cxnLst/>
              <a:rect l="l" t="t" r="r" b="b"/>
              <a:pathLst>
                <a:path w="418" h="298" extrusionOk="0">
                  <a:moveTo>
                    <a:pt x="1" y="0"/>
                  </a:moveTo>
                  <a:cubicBezTo>
                    <a:pt x="1" y="131"/>
                    <a:pt x="48" y="238"/>
                    <a:pt x="167" y="298"/>
                  </a:cubicBezTo>
                  <a:cubicBezTo>
                    <a:pt x="262" y="286"/>
                    <a:pt x="334" y="286"/>
                    <a:pt x="417" y="274"/>
                  </a:cubicBezTo>
                  <a:cubicBezTo>
                    <a:pt x="358" y="179"/>
                    <a:pt x="322" y="107"/>
                    <a:pt x="274" y="24"/>
                  </a:cubicBezTo>
                  <a:cubicBezTo>
                    <a:pt x="167" y="24"/>
                    <a:pt x="84"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69" name="Google Shape;5969;p32"/>
            <p:cNvSpPr/>
            <p:nvPr/>
          </p:nvSpPr>
          <p:spPr>
            <a:xfrm>
              <a:off x="5704575" y="2118250"/>
              <a:ext cx="14600" cy="10250"/>
            </a:xfrm>
            <a:custGeom>
              <a:avLst/>
              <a:gdLst/>
              <a:ahLst/>
              <a:cxnLst/>
              <a:rect l="l" t="t" r="r" b="b"/>
              <a:pathLst>
                <a:path w="584" h="410" extrusionOk="0">
                  <a:moveTo>
                    <a:pt x="179" y="0"/>
                  </a:moveTo>
                  <a:cubicBezTo>
                    <a:pt x="119" y="48"/>
                    <a:pt x="60" y="84"/>
                    <a:pt x="0" y="131"/>
                  </a:cubicBezTo>
                  <a:cubicBezTo>
                    <a:pt x="95" y="320"/>
                    <a:pt x="192" y="410"/>
                    <a:pt x="290" y="410"/>
                  </a:cubicBezTo>
                  <a:cubicBezTo>
                    <a:pt x="389" y="410"/>
                    <a:pt x="488" y="317"/>
                    <a:pt x="584" y="143"/>
                  </a:cubicBezTo>
                  <a:cubicBezTo>
                    <a:pt x="477" y="96"/>
                    <a:pt x="357" y="48"/>
                    <a:pt x="250" y="12"/>
                  </a:cubicBezTo>
                  <a:lnTo>
                    <a:pt x="215" y="24"/>
                  </a:lnTo>
                  <a:lnTo>
                    <a:pt x="179"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70" name="Google Shape;5970;p32"/>
            <p:cNvSpPr/>
            <p:nvPr/>
          </p:nvSpPr>
          <p:spPr>
            <a:xfrm>
              <a:off x="5704275" y="2108225"/>
              <a:ext cx="3900" cy="2300"/>
            </a:xfrm>
            <a:custGeom>
              <a:avLst/>
              <a:gdLst/>
              <a:ahLst/>
              <a:cxnLst/>
              <a:rect l="l" t="t" r="r" b="b"/>
              <a:pathLst>
                <a:path w="156" h="92" extrusionOk="0">
                  <a:moveTo>
                    <a:pt x="85" y="1"/>
                  </a:moveTo>
                  <a:cubicBezTo>
                    <a:pt x="58" y="1"/>
                    <a:pt x="29" y="28"/>
                    <a:pt x="0" y="80"/>
                  </a:cubicBezTo>
                  <a:cubicBezTo>
                    <a:pt x="60" y="92"/>
                    <a:pt x="119" y="92"/>
                    <a:pt x="155" y="92"/>
                  </a:cubicBezTo>
                  <a:cubicBezTo>
                    <a:pt x="137" y="31"/>
                    <a:pt x="112" y="1"/>
                    <a:pt x="8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71" name="Google Shape;5971;p32"/>
            <p:cNvSpPr/>
            <p:nvPr/>
          </p:nvSpPr>
          <p:spPr>
            <a:xfrm>
              <a:off x="6158800" y="1612900"/>
              <a:ext cx="73550" cy="30825"/>
            </a:xfrm>
            <a:custGeom>
              <a:avLst/>
              <a:gdLst/>
              <a:ahLst/>
              <a:cxnLst/>
              <a:rect l="l" t="t" r="r" b="b"/>
              <a:pathLst>
                <a:path w="2942" h="1233" extrusionOk="0">
                  <a:moveTo>
                    <a:pt x="1388" y="0"/>
                  </a:moveTo>
                  <a:cubicBezTo>
                    <a:pt x="1239" y="0"/>
                    <a:pt x="1091" y="23"/>
                    <a:pt x="941" y="81"/>
                  </a:cubicBezTo>
                  <a:cubicBezTo>
                    <a:pt x="881" y="117"/>
                    <a:pt x="834" y="164"/>
                    <a:pt x="810" y="224"/>
                  </a:cubicBezTo>
                  <a:cubicBezTo>
                    <a:pt x="715" y="593"/>
                    <a:pt x="143" y="414"/>
                    <a:pt x="95" y="843"/>
                  </a:cubicBezTo>
                  <a:cubicBezTo>
                    <a:pt x="48" y="914"/>
                    <a:pt x="0" y="1010"/>
                    <a:pt x="60" y="1117"/>
                  </a:cubicBezTo>
                  <a:lnTo>
                    <a:pt x="631" y="1117"/>
                  </a:lnTo>
                  <a:cubicBezTo>
                    <a:pt x="778" y="1201"/>
                    <a:pt x="919" y="1233"/>
                    <a:pt x="1055" y="1233"/>
                  </a:cubicBezTo>
                  <a:cubicBezTo>
                    <a:pt x="1461" y="1233"/>
                    <a:pt x="1829" y="950"/>
                    <a:pt x="2203" y="914"/>
                  </a:cubicBezTo>
                  <a:cubicBezTo>
                    <a:pt x="2560" y="891"/>
                    <a:pt x="2941" y="831"/>
                    <a:pt x="2905" y="414"/>
                  </a:cubicBezTo>
                  <a:cubicBezTo>
                    <a:pt x="2897" y="99"/>
                    <a:pt x="2674" y="84"/>
                    <a:pt x="2451" y="84"/>
                  </a:cubicBezTo>
                  <a:cubicBezTo>
                    <a:pt x="2429" y="84"/>
                    <a:pt x="2407" y="85"/>
                    <a:pt x="2385" y="85"/>
                  </a:cubicBezTo>
                  <a:cubicBezTo>
                    <a:pt x="2312" y="85"/>
                    <a:pt x="2240" y="83"/>
                    <a:pt x="2179" y="69"/>
                  </a:cubicBezTo>
                  <a:cubicBezTo>
                    <a:pt x="2131" y="69"/>
                    <a:pt x="2084" y="69"/>
                    <a:pt x="2048" y="105"/>
                  </a:cubicBezTo>
                  <a:cubicBezTo>
                    <a:pt x="1822" y="48"/>
                    <a:pt x="1605" y="0"/>
                    <a:pt x="138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72" name="Google Shape;5972;p32"/>
            <p:cNvSpPr/>
            <p:nvPr/>
          </p:nvSpPr>
          <p:spPr>
            <a:xfrm>
              <a:off x="6174575" y="1612850"/>
              <a:ext cx="62525" cy="33625"/>
            </a:xfrm>
            <a:custGeom>
              <a:avLst/>
              <a:gdLst/>
              <a:ahLst/>
              <a:cxnLst/>
              <a:rect l="l" t="t" r="r" b="b"/>
              <a:pathLst>
                <a:path w="2501" h="1345" extrusionOk="0">
                  <a:moveTo>
                    <a:pt x="1682" y="0"/>
                  </a:moveTo>
                  <a:cubicBezTo>
                    <a:pt x="1592" y="0"/>
                    <a:pt x="1503" y="19"/>
                    <a:pt x="1429" y="107"/>
                  </a:cubicBezTo>
                  <a:cubicBezTo>
                    <a:pt x="1540" y="192"/>
                    <a:pt x="1668" y="204"/>
                    <a:pt x="1802" y="204"/>
                  </a:cubicBezTo>
                  <a:cubicBezTo>
                    <a:pt x="1856" y="204"/>
                    <a:pt x="1910" y="202"/>
                    <a:pt x="1965" y="202"/>
                  </a:cubicBezTo>
                  <a:cubicBezTo>
                    <a:pt x="2096" y="202"/>
                    <a:pt x="2227" y="321"/>
                    <a:pt x="2215" y="488"/>
                  </a:cubicBezTo>
                  <a:cubicBezTo>
                    <a:pt x="2179" y="643"/>
                    <a:pt x="2072" y="738"/>
                    <a:pt x="1917" y="762"/>
                  </a:cubicBezTo>
                  <a:cubicBezTo>
                    <a:pt x="1862" y="768"/>
                    <a:pt x="1807" y="775"/>
                    <a:pt x="1752" y="775"/>
                  </a:cubicBezTo>
                  <a:cubicBezTo>
                    <a:pt x="1712" y="775"/>
                    <a:pt x="1672" y="772"/>
                    <a:pt x="1631" y="762"/>
                  </a:cubicBezTo>
                  <a:cubicBezTo>
                    <a:pt x="1525" y="729"/>
                    <a:pt x="1418" y="700"/>
                    <a:pt x="1320" y="700"/>
                  </a:cubicBezTo>
                  <a:cubicBezTo>
                    <a:pt x="1166" y="700"/>
                    <a:pt x="1033" y="772"/>
                    <a:pt x="953" y="1012"/>
                  </a:cubicBezTo>
                  <a:cubicBezTo>
                    <a:pt x="913" y="1111"/>
                    <a:pt x="807" y="1119"/>
                    <a:pt x="704" y="1119"/>
                  </a:cubicBezTo>
                  <a:cubicBezTo>
                    <a:pt x="684" y="1119"/>
                    <a:pt x="663" y="1119"/>
                    <a:pt x="643" y="1119"/>
                  </a:cubicBezTo>
                  <a:lnTo>
                    <a:pt x="0" y="1119"/>
                  </a:lnTo>
                  <a:cubicBezTo>
                    <a:pt x="12" y="1178"/>
                    <a:pt x="12" y="1238"/>
                    <a:pt x="12" y="1297"/>
                  </a:cubicBezTo>
                  <a:cubicBezTo>
                    <a:pt x="123" y="1332"/>
                    <a:pt x="236" y="1344"/>
                    <a:pt x="348" y="1344"/>
                  </a:cubicBezTo>
                  <a:cubicBezTo>
                    <a:pt x="597" y="1344"/>
                    <a:pt x="848" y="1286"/>
                    <a:pt x="1096" y="1286"/>
                  </a:cubicBezTo>
                  <a:cubicBezTo>
                    <a:pt x="1156" y="1286"/>
                    <a:pt x="1215" y="1289"/>
                    <a:pt x="1274" y="1297"/>
                  </a:cubicBezTo>
                  <a:cubicBezTo>
                    <a:pt x="1306" y="1300"/>
                    <a:pt x="1336" y="1301"/>
                    <a:pt x="1366" y="1301"/>
                  </a:cubicBezTo>
                  <a:cubicBezTo>
                    <a:pt x="1745" y="1301"/>
                    <a:pt x="2009" y="1097"/>
                    <a:pt x="2262" y="821"/>
                  </a:cubicBezTo>
                  <a:cubicBezTo>
                    <a:pt x="2441" y="619"/>
                    <a:pt x="2501" y="404"/>
                    <a:pt x="2393" y="166"/>
                  </a:cubicBezTo>
                  <a:cubicBezTo>
                    <a:pt x="2328" y="28"/>
                    <a:pt x="2222" y="1"/>
                    <a:pt x="2106" y="1"/>
                  </a:cubicBezTo>
                  <a:cubicBezTo>
                    <a:pt x="2032" y="1"/>
                    <a:pt x="1955" y="12"/>
                    <a:pt x="1881" y="12"/>
                  </a:cubicBezTo>
                  <a:cubicBezTo>
                    <a:pt x="1819" y="12"/>
                    <a:pt x="1750" y="0"/>
                    <a:pt x="168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73" name="Google Shape;5973;p32"/>
            <p:cNvSpPr/>
            <p:nvPr/>
          </p:nvSpPr>
          <p:spPr>
            <a:xfrm>
              <a:off x="6070400" y="1614025"/>
              <a:ext cx="57175" cy="26800"/>
            </a:xfrm>
            <a:custGeom>
              <a:avLst/>
              <a:gdLst/>
              <a:ahLst/>
              <a:cxnLst/>
              <a:rect l="l" t="t" r="r" b="b"/>
              <a:pathLst>
                <a:path w="2287" h="1072" extrusionOk="0">
                  <a:moveTo>
                    <a:pt x="700" y="1"/>
                  </a:moveTo>
                  <a:cubicBezTo>
                    <a:pt x="468" y="1"/>
                    <a:pt x="235" y="17"/>
                    <a:pt x="0" y="60"/>
                  </a:cubicBezTo>
                  <a:cubicBezTo>
                    <a:pt x="0" y="155"/>
                    <a:pt x="12" y="262"/>
                    <a:pt x="12" y="369"/>
                  </a:cubicBezTo>
                  <a:cubicBezTo>
                    <a:pt x="26" y="370"/>
                    <a:pt x="42" y="371"/>
                    <a:pt x="57" y="371"/>
                  </a:cubicBezTo>
                  <a:cubicBezTo>
                    <a:pt x="94" y="371"/>
                    <a:pt x="133" y="369"/>
                    <a:pt x="170" y="369"/>
                  </a:cubicBezTo>
                  <a:cubicBezTo>
                    <a:pt x="308" y="369"/>
                    <a:pt x="419" y="396"/>
                    <a:pt x="298" y="655"/>
                  </a:cubicBezTo>
                  <a:cubicBezTo>
                    <a:pt x="83" y="857"/>
                    <a:pt x="202" y="965"/>
                    <a:pt x="464" y="977"/>
                  </a:cubicBezTo>
                  <a:cubicBezTo>
                    <a:pt x="483" y="978"/>
                    <a:pt x="501" y="979"/>
                    <a:pt x="518" y="979"/>
                  </a:cubicBezTo>
                  <a:cubicBezTo>
                    <a:pt x="901" y="979"/>
                    <a:pt x="996" y="608"/>
                    <a:pt x="1179" y="357"/>
                  </a:cubicBezTo>
                  <a:cubicBezTo>
                    <a:pt x="1429" y="488"/>
                    <a:pt x="1607" y="691"/>
                    <a:pt x="1738" y="929"/>
                  </a:cubicBezTo>
                  <a:cubicBezTo>
                    <a:pt x="1798" y="977"/>
                    <a:pt x="1846" y="1024"/>
                    <a:pt x="1881" y="1072"/>
                  </a:cubicBezTo>
                  <a:cubicBezTo>
                    <a:pt x="1977" y="988"/>
                    <a:pt x="2107" y="1024"/>
                    <a:pt x="2179" y="929"/>
                  </a:cubicBezTo>
                  <a:cubicBezTo>
                    <a:pt x="2286" y="750"/>
                    <a:pt x="2143" y="596"/>
                    <a:pt x="2143" y="417"/>
                  </a:cubicBezTo>
                  <a:cubicBezTo>
                    <a:pt x="2143" y="322"/>
                    <a:pt x="2143" y="238"/>
                    <a:pt x="2131" y="143"/>
                  </a:cubicBezTo>
                  <a:cubicBezTo>
                    <a:pt x="2096" y="84"/>
                    <a:pt x="2072" y="48"/>
                    <a:pt x="2012" y="24"/>
                  </a:cubicBezTo>
                  <a:lnTo>
                    <a:pt x="1738" y="72"/>
                  </a:lnTo>
                  <a:cubicBezTo>
                    <a:pt x="1390" y="36"/>
                    <a:pt x="1045" y="1"/>
                    <a:pt x="70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74" name="Google Shape;5974;p32"/>
            <p:cNvSpPr/>
            <p:nvPr/>
          </p:nvSpPr>
          <p:spPr>
            <a:xfrm>
              <a:off x="6120100" y="1611300"/>
              <a:ext cx="62525" cy="19375"/>
            </a:xfrm>
            <a:custGeom>
              <a:avLst/>
              <a:gdLst/>
              <a:ahLst/>
              <a:cxnLst/>
              <a:rect l="l" t="t" r="r" b="b"/>
              <a:pathLst>
                <a:path w="2501" h="775" extrusionOk="0">
                  <a:moveTo>
                    <a:pt x="1230" y="1"/>
                  </a:moveTo>
                  <a:cubicBezTo>
                    <a:pt x="820" y="1"/>
                    <a:pt x="410" y="45"/>
                    <a:pt x="0" y="133"/>
                  </a:cubicBezTo>
                  <a:cubicBezTo>
                    <a:pt x="0" y="169"/>
                    <a:pt x="24" y="193"/>
                    <a:pt x="36" y="204"/>
                  </a:cubicBezTo>
                  <a:cubicBezTo>
                    <a:pt x="346" y="490"/>
                    <a:pt x="822" y="181"/>
                    <a:pt x="1108" y="526"/>
                  </a:cubicBezTo>
                  <a:cubicBezTo>
                    <a:pt x="1193" y="666"/>
                    <a:pt x="1293" y="775"/>
                    <a:pt x="1422" y="775"/>
                  </a:cubicBezTo>
                  <a:cubicBezTo>
                    <a:pt x="1491" y="775"/>
                    <a:pt x="1568" y="744"/>
                    <a:pt x="1655" y="669"/>
                  </a:cubicBezTo>
                  <a:cubicBezTo>
                    <a:pt x="1822" y="347"/>
                    <a:pt x="2179" y="383"/>
                    <a:pt x="2429" y="228"/>
                  </a:cubicBezTo>
                  <a:lnTo>
                    <a:pt x="2501" y="145"/>
                  </a:lnTo>
                  <a:cubicBezTo>
                    <a:pt x="2077" y="48"/>
                    <a:pt x="1654" y="1"/>
                    <a:pt x="123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75" name="Google Shape;5975;p32"/>
            <p:cNvSpPr/>
            <p:nvPr/>
          </p:nvSpPr>
          <p:spPr>
            <a:xfrm>
              <a:off x="5690575" y="1611625"/>
              <a:ext cx="41100" cy="14625"/>
            </a:xfrm>
            <a:custGeom>
              <a:avLst/>
              <a:gdLst/>
              <a:ahLst/>
              <a:cxnLst/>
              <a:rect l="l" t="t" r="r" b="b"/>
              <a:pathLst>
                <a:path w="1644" h="585" extrusionOk="0">
                  <a:moveTo>
                    <a:pt x="275" y="1"/>
                  </a:moveTo>
                  <a:cubicBezTo>
                    <a:pt x="1" y="370"/>
                    <a:pt x="1" y="394"/>
                    <a:pt x="429" y="453"/>
                  </a:cubicBezTo>
                  <a:cubicBezTo>
                    <a:pt x="548" y="465"/>
                    <a:pt x="656" y="489"/>
                    <a:pt x="739" y="572"/>
                  </a:cubicBezTo>
                  <a:cubicBezTo>
                    <a:pt x="1025" y="572"/>
                    <a:pt x="1287" y="584"/>
                    <a:pt x="1572" y="584"/>
                  </a:cubicBezTo>
                  <a:cubicBezTo>
                    <a:pt x="1644" y="346"/>
                    <a:pt x="1489" y="227"/>
                    <a:pt x="1322" y="120"/>
                  </a:cubicBezTo>
                  <a:cubicBezTo>
                    <a:pt x="1263" y="108"/>
                    <a:pt x="1191" y="96"/>
                    <a:pt x="1132" y="96"/>
                  </a:cubicBezTo>
                  <a:cubicBezTo>
                    <a:pt x="1091" y="82"/>
                    <a:pt x="1050" y="77"/>
                    <a:pt x="1008" y="77"/>
                  </a:cubicBezTo>
                  <a:cubicBezTo>
                    <a:pt x="893" y="77"/>
                    <a:pt x="776" y="117"/>
                    <a:pt x="666" y="117"/>
                  </a:cubicBezTo>
                  <a:cubicBezTo>
                    <a:pt x="582" y="117"/>
                    <a:pt x="502" y="94"/>
                    <a:pt x="429" y="13"/>
                  </a:cubicBezTo>
                  <a:cubicBezTo>
                    <a:pt x="370" y="13"/>
                    <a:pt x="322" y="1"/>
                    <a:pt x="27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76" name="Google Shape;5976;p32"/>
            <p:cNvSpPr/>
            <p:nvPr/>
          </p:nvSpPr>
          <p:spPr>
            <a:xfrm>
              <a:off x="5717375" y="1608375"/>
              <a:ext cx="53600" cy="12050"/>
            </a:xfrm>
            <a:custGeom>
              <a:avLst/>
              <a:gdLst/>
              <a:ahLst/>
              <a:cxnLst/>
              <a:rect l="l" t="t" r="r" b="b"/>
              <a:pathLst>
                <a:path w="2144" h="482" extrusionOk="0">
                  <a:moveTo>
                    <a:pt x="2084" y="0"/>
                  </a:moveTo>
                  <a:cubicBezTo>
                    <a:pt x="1405" y="60"/>
                    <a:pt x="738" y="95"/>
                    <a:pt x="72" y="143"/>
                  </a:cubicBezTo>
                  <a:cubicBezTo>
                    <a:pt x="0" y="191"/>
                    <a:pt x="12" y="238"/>
                    <a:pt x="72" y="286"/>
                  </a:cubicBezTo>
                  <a:lnTo>
                    <a:pt x="203" y="321"/>
                  </a:lnTo>
                  <a:cubicBezTo>
                    <a:pt x="384" y="398"/>
                    <a:pt x="549" y="482"/>
                    <a:pt x="743" y="482"/>
                  </a:cubicBezTo>
                  <a:cubicBezTo>
                    <a:pt x="791" y="482"/>
                    <a:pt x="841" y="476"/>
                    <a:pt x="893" y="464"/>
                  </a:cubicBezTo>
                  <a:cubicBezTo>
                    <a:pt x="929" y="469"/>
                    <a:pt x="964" y="471"/>
                    <a:pt x="999" y="471"/>
                  </a:cubicBezTo>
                  <a:cubicBezTo>
                    <a:pt x="1220" y="471"/>
                    <a:pt x="1427" y="383"/>
                    <a:pt x="1643" y="321"/>
                  </a:cubicBezTo>
                  <a:cubicBezTo>
                    <a:pt x="1739" y="298"/>
                    <a:pt x="1846" y="274"/>
                    <a:pt x="1929" y="250"/>
                  </a:cubicBezTo>
                  <a:cubicBezTo>
                    <a:pt x="1989" y="238"/>
                    <a:pt x="2048" y="202"/>
                    <a:pt x="2096" y="167"/>
                  </a:cubicBezTo>
                  <a:cubicBezTo>
                    <a:pt x="2143" y="95"/>
                    <a:pt x="2143" y="48"/>
                    <a:pt x="208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77" name="Google Shape;5977;p32"/>
            <p:cNvSpPr/>
            <p:nvPr/>
          </p:nvSpPr>
          <p:spPr>
            <a:xfrm>
              <a:off x="5948950" y="1612525"/>
              <a:ext cx="25325" cy="17300"/>
            </a:xfrm>
            <a:custGeom>
              <a:avLst/>
              <a:gdLst/>
              <a:ahLst/>
              <a:cxnLst/>
              <a:rect l="l" t="t" r="r" b="b"/>
              <a:pathLst>
                <a:path w="1013" h="692" extrusionOk="0">
                  <a:moveTo>
                    <a:pt x="506" y="1"/>
                  </a:moveTo>
                  <a:cubicBezTo>
                    <a:pt x="337" y="1"/>
                    <a:pt x="167" y="42"/>
                    <a:pt x="0" y="120"/>
                  </a:cubicBezTo>
                  <a:lnTo>
                    <a:pt x="0" y="179"/>
                  </a:lnTo>
                  <a:cubicBezTo>
                    <a:pt x="143" y="358"/>
                    <a:pt x="215" y="572"/>
                    <a:pt x="441" y="691"/>
                  </a:cubicBezTo>
                  <a:cubicBezTo>
                    <a:pt x="524" y="691"/>
                    <a:pt x="631" y="679"/>
                    <a:pt x="619" y="560"/>
                  </a:cubicBezTo>
                  <a:cubicBezTo>
                    <a:pt x="560" y="227"/>
                    <a:pt x="774" y="179"/>
                    <a:pt x="1012" y="132"/>
                  </a:cubicBezTo>
                  <a:cubicBezTo>
                    <a:pt x="846" y="42"/>
                    <a:pt x="676" y="1"/>
                    <a:pt x="50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78" name="Google Shape;5978;p32"/>
            <p:cNvSpPr/>
            <p:nvPr/>
          </p:nvSpPr>
          <p:spPr>
            <a:xfrm>
              <a:off x="6070100" y="1611625"/>
              <a:ext cx="43475" cy="4450"/>
            </a:xfrm>
            <a:custGeom>
              <a:avLst/>
              <a:gdLst/>
              <a:ahLst/>
              <a:cxnLst/>
              <a:rect l="l" t="t" r="r" b="b"/>
              <a:pathLst>
                <a:path w="1739" h="178" extrusionOk="0">
                  <a:moveTo>
                    <a:pt x="878" y="1"/>
                  </a:moveTo>
                  <a:cubicBezTo>
                    <a:pt x="590" y="1"/>
                    <a:pt x="298" y="55"/>
                    <a:pt x="0" y="156"/>
                  </a:cubicBezTo>
                  <a:cubicBezTo>
                    <a:pt x="394" y="164"/>
                    <a:pt x="794" y="178"/>
                    <a:pt x="1196" y="178"/>
                  </a:cubicBezTo>
                  <a:cubicBezTo>
                    <a:pt x="1377" y="178"/>
                    <a:pt x="1558" y="175"/>
                    <a:pt x="1738" y="168"/>
                  </a:cubicBezTo>
                  <a:cubicBezTo>
                    <a:pt x="1453" y="55"/>
                    <a:pt x="1167" y="1"/>
                    <a:pt x="87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79" name="Google Shape;5979;p32"/>
            <p:cNvSpPr/>
            <p:nvPr/>
          </p:nvSpPr>
          <p:spPr>
            <a:xfrm>
              <a:off x="5561400" y="1622700"/>
              <a:ext cx="28600" cy="11275"/>
            </a:xfrm>
            <a:custGeom>
              <a:avLst/>
              <a:gdLst/>
              <a:ahLst/>
              <a:cxnLst/>
              <a:rect l="l" t="t" r="r" b="b"/>
              <a:pathLst>
                <a:path w="1144" h="451" extrusionOk="0">
                  <a:moveTo>
                    <a:pt x="996" y="0"/>
                  </a:moveTo>
                  <a:cubicBezTo>
                    <a:pt x="634" y="0"/>
                    <a:pt x="326" y="183"/>
                    <a:pt x="0" y="320"/>
                  </a:cubicBezTo>
                  <a:lnTo>
                    <a:pt x="0" y="451"/>
                  </a:lnTo>
                  <a:cubicBezTo>
                    <a:pt x="417" y="368"/>
                    <a:pt x="858" y="391"/>
                    <a:pt x="1143" y="10"/>
                  </a:cubicBezTo>
                  <a:cubicBezTo>
                    <a:pt x="1093" y="3"/>
                    <a:pt x="1044" y="0"/>
                    <a:pt x="99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80" name="Google Shape;5980;p32"/>
            <p:cNvSpPr/>
            <p:nvPr/>
          </p:nvSpPr>
          <p:spPr>
            <a:xfrm>
              <a:off x="5853400" y="1614325"/>
              <a:ext cx="23825" cy="9125"/>
            </a:xfrm>
            <a:custGeom>
              <a:avLst/>
              <a:gdLst/>
              <a:ahLst/>
              <a:cxnLst/>
              <a:rect l="l" t="t" r="r" b="b"/>
              <a:pathLst>
                <a:path w="953" h="365" extrusionOk="0">
                  <a:moveTo>
                    <a:pt x="941" y="48"/>
                  </a:moveTo>
                  <a:cubicBezTo>
                    <a:pt x="846" y="48"/>
                    <a:pt x="774" y="48"/>
                    <a:pt x="703" y="60"/>
                  </a:cubicBezTo>
                  <a:cubicBezTo>
                    <a:pt x="477" y="107"/>
                    <a:pt x="215" y="0"/>
                    <a:pt x="0" y="286"/>
                  </a:cubicBezTo>
                  <a:cubicBezTo>
                    <a:pt x="34" y="293"/>
                    <a:pt x="64" y="296"/>
                    <a:pt x="92" y="296"/>
                  </a:cubicBezTo>
                  <a:cubicBezTo>
                    <a:pt x="211" y="296"/>
                    <a:pt x="283" y="241"/>
                    <a:pt x="370" y="203"/>
                  </a:cubicBezTo>
                  <a:cubicBezTo>
                    <a:pt x="466" y="319"/>
                    <a:pt x="579" y="364"/>
                    <a:pt x="714" y="364"/>
                  </a:cubicBezTo>
                  <a:cubicBezTo>
                    <a:pt x="745" y="364"/>
                    <a:pt x="777" y="362"/>
                    <a:pt x="810" y="357"/>
                  </a:cubicBezTo>
                  <a:cubicBezTo>
                    <a:pt x="929" y="286"/>
                    <a:pt x="953" y="167"/>
                    <a:pt x="941" y="48"/>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81" name="Google Shape;5981;p32"/>
            <p:cNvSpPr/>
            <p:nvPr/>
          </p:nvSpPr>
          <p:spPr>
            <a:xfrm>
              <a:off x="5628975" y="1607775"/>
              <a:ext cx="25900" cy="4625"/>
            </a:xfrm>
            <a:custGeom>
              <a:avLst/>
              <a:gdLst/>
              <a:ahLst/>
              <a:cxnLst/>
              <a:rect l="l" t="t" r="r" b="b"/>
              <a:pathLst>
                <a:path w="1036" h="185" extrusionOk="0">
                  <a:moveTo>
                    <a:pt x="484" y="0"/>
                  </a:moveTo>
                  <a:cubicBezTo>
                    <a:pt x="317" y="0"/>
                    <a:pt x="153" y="30"/>
                    <a:pt x="0" y="155"/>
                  </a:cubicBezTo>
                  <a:cubicBezTo>
                    <a:pt x="32" y="152"/>
                    <a:pt x="64" y="150"/>
                    <a:pt x="96" y="150"/>
                  </a:cubicBezTo>
                  <a:cubicBezTo>
                    <a:pt x="257" y="150"/>
                    <a:pt x="421" y="184"/>
                    <a:pt x="582" y="184"/>
                  </a:cubicBezTo>
                  <a:cubicBezTo>
                    <a:pt x="738" y="184"/>
                    <a:pt x="892" y="152"/>
                    <a:pt x="1036" y="24"/>
                  </a:cubicBezTo>
                  <a:lnTo>
                    <a:pt x="1036" y="24"/>
                  </a:lnTo>
                  <a:cubicBezTo>
                    <a:pt x="1010" y="26"/>
                    <a:pt x="983" y="27"/>
                    <a:pt x="956" y="27"/>
                  </a:cubicBezTo>
                  <a:cubicBezTo>
                    <a:pt x="801" y="27"/>
                    <a:pt x="641" y="0"/>
                    <a:pt x="48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82" name="Google Shape;5982;p32"/>
            <p:cNvSpPr/>
            <p:nvPr/>
          </p:nvSpPr>
          <p:spPr>
            <a:xfrm>
              <a:off x="5701300" y="1611275"/>
              <a:ext cx="17875" cy="7000"/>
            </a:xfrm>
            <a:custGeom>
              <a:avLst/>
              <a:gdLst/>
              <a:ahLst/>
              <a:cxnLst/>
              <a:rect l="l" t="t" r="r" b="b"/>
              <a:pathLst>
                <a:path w="715" h="280" extrusionOk="0">
                  <a:moveTo>
                    <a:pt x="404" y="1"/>
                  </a:moveTo>
                  <a:cubicBezTo>
                    <a:pt x="269" y="1"/>
                    <a:pt x="135" y="24"/>
                    <a:pt x="0" y="51"/>
                  </a:cubicBezTo>
                  <a:cubicBezTo>
                    <a:pt x="10" y="169"/>
                    <a:pt x="53" y="280"/>
                    <a:pt x="169" y="280"/>
                  </a:cubicBezTo>
                  <a:cubicBezTo>
                    <a:pt x="193" y="280"/>
                    <a:pt x="220" y="275"/>
                    <a:pt x="250" y="265"/>
                  </a:cubicBezTo>
                  <a:cubicBezTo>
                    <a:pt x="405" y="229"/>
                    <a:pt x="548" y="182"/>
                    <a:pt x="715" y="182"/>
                  </a:cubicBezTo>
                  <a:lnTo>
                    <a:pt x="715" y="51"/>
                  </a:lnTo>
                  <a:cubicBezTo>
                    <a:pt x="611" y="14"/>
                    <a:pt x="507" y="1"/>
                    <a:pt x="40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83" name="Google Shape;5983;p32"/>
            <p:cNvSpPr/>
            <p:nvPr/>
          </p:nvSpPr>
          <p:spPr>
            <a:xfrm>
              <a:off x="5589975" y="1617275"/>
              <a:ext cx="11325" cy="5775"/>
            </a:xfrm>
            <a:custGeom>
              <a:avLst/>
              <a:gdLst/>
              <a:ahLst/>
              <a:cxnLst/>
              <a:rect l="l" t="t" r="r" b="b"/>
              <a:pathLst>
                <a:path w="453" h="231" extrusionOk="0">
                  <a:moveTo>
                    <a:pt x="283" y="0"/>
                  </a:moveTo>
                  <a:cubicBezTo>
                    <a:pt x="164" y="0"/>
                    <a:pt x="85" y="126"/>
                    <a:pt x="0" y="227"/>
                  </a:cubicBezTo>
                  <a:cubicBezTo>
                    <a:pt x="17" y="230"/>
                    <a:pt x="32" y="231"/>
                    <a:pt x="48" y="231"/>
                  </a:cubicBezTo>
                  <a:cubicBezTo>
                    <a:pt x="193" y="231"/>
                    <a:pt x="313" y="137"/>
                    <a:pt x="453" y="73"/>
                  </a:cubicBezTo>
                  <a:cubicBezTo>
                    <a:pt x="387" y="21"/>
                    <a:pt x="332" y="0"/>
                    <a:pt x="28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84" name="Google Shape;5984;p32"/>
            <p:cNvSpPr/>
            <p:nvPr/>
          </p:nvSpPr>
          <p:spPr>
            <a:xfrm>
              <a:off x="5601275" y="1618550"/>
              <a:ext cx="3000" cy="2500"/>
            </a:xfrm>
            <a:custGeom>
              <a:avLst/>
              <a:gdLst/>
              <a:ahLst/>
              <a:cxnLst/>
              <a:rect l="l" t="t" r="r" b="b"/>
              <a:pathLst>
                <a:path w="120" h="100" extrusionOk="0">
                  <a:moveTo>
                    <a:pt x="51" y="1"/>
                  </a:moveTo>
                  <a:cubicBezTo>
                    <a:pt x="31" y="1"/>
                    <a:pt x="13" y="4"/>
                    <a:pt x="1" y="10"/>
                  </a:cubicBezTo>
                  <a:cubicBezTo>
                    <a:pt x="19" y="69"/>
                    <a:pt x="37" y="99"/>
                    <a:pt x="56" y="99"/>
                  </a:cubicBezTo>
                  <a:cubicBezTo>
                    <a:pt x="75" y="99"/>
                    <a:pt x="96" y="69"/>
                    <a:pt x="120" y="10"/>
                  </a:cubicBezTo>
                  <a:cubicBezTo>
                    <a:pt x="96" y="4"/>
                    <a:pt x="72" y="1"/>
                    <a:pt x="5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85" name="Google Shape;5985;p32"/>
            <p:cNvSpPr/>
            <p:nvPr/>
          </p:nvSpPr>
          <p:spPr>
            <a:xfrm>
              <a:off x="5769450" y="1608375"/>
              <a:ext cx="3600" cy="4450"/>
            </a:xfrm>
            <a:custGeom>
              <a:avLst/>
              <a:gdLst/>
              <a:ahLst/>
              <a:cxnLst/>
              <a:rect l="l" t="t" r="r" b="b"/>
              <a:pathLst>
                <a:path w="144" h="178" extrusionOk="0">
                  <a:moveTo>
                    <a:pt x="144" y="0"/>
                  </a:moveTo>
                  <a:cubicBezTo>
                    <a:pt x="84" y="12"/>
                    <a:pt x="37" y="12"/>
                    <a:pt x="1" y="12"/>
                  </a:cubicBezTo>
                  <a:lnTo>
                    <a:pt x="1" y="143"/>
                  </a:lnTo>
                  <a:cubicBezTo>
                    <a:pt x="18" y="165"/>
                    <a:pt x="37" y="177"/>
                    <a:pt x="59" y="177"/>
                  </a:cubicBezTo>
                  <a:cubicBezTo>
                    <a:pt x="84" y="177"/>
                    <a:pt x="112" y="162"/>
                    <a:pt x="144" y="131"/>
                  </a:cubicBezTo>
                  <a:lnTo>
                    <a:pt x="144"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86" name="Google Shape;5986;p32"/>
            <p:cNvSpPr/>
            <p:nvPr/>
          </p:nvSpPr>
          <p:spPr>
            <a:xfrm>
              <a:off x="6031700" y="2285825"/>
              <a:ext cx="71750" cy="15800"/>
            </a:xfrm>
            <a:custGeom>
              <a:avLst/>
              <a:gdLst/>
              <a:ahLst/>
              <a:cxnLst/>
              <a:rect l="l" t="t" r="r" b="b"/>
              <a:pathLst>
                <a:path w="2870" h="632" extrusionOk="0">
                  <a:moveTo>
                    <a:pt x="429" y="1"/>
                  </a:moveTo>
                  <a:cubicBezTo>
                    <a:pt x="405" y="1"/>
                    <a:pt x="357" y="13"/>
                    <a:pt x="310" y="48"/>
                  </a:cubicBezTo>
                  <a:cubicBezTo>
                    <a:pt x="143" y="108"/>
                    <a:pt x="0" y="167"/>
                    <a:pt x="143" y="370"/>
                  </a:cubicBezTo>
                  <a:cubicBezTo>
                    <a:pt x="953" y="632"/>
                    <a:pt x="1786" y="524"/>
                    <a:pt x="2608" y="584"/>
                  </a:cubicBezTo>
                  <a:cubicBezTo>
                    <a:pt x="2751" y="524"/>
                    <a:pt x="2858" y="417"/>
                    <a:pt x="2870" y="239"/>
                  </a:cubicBezTo>
                  <a:cubicBezTo>
                    <a:pt x="2786" y="108"/>
                    <a:pt x="2680" y="29"/>
                    <a:pt x="2536" y="29"/>
                  </a:cubicBezTo>
                  <a:cubicBezTo>
                    <a:pt x="2495" y="29"/>
                    <a:pt x="2452" y="35"/>
                    <a:pt x="2405" y="48"/>
                  </a:cubicBezTo>
                  <a:cubicBezTo>
                    <a:pt x="2036" y="48"/>
                    <a:pt x="1655" y="36"/>
                    <a:pt x="1274" y="36"/>
                  </a:cubicBezTo>
                  <a:lnTo>
                    <a:pt x="1096" y="36"/>
                  </a:lnTo>
                  <a:cubicBezTo>
                    <a:pt x="1072" y="36"/>
                    <a:pt x="1024" y="36"/>
                    <a:pt x="977" y="13"/>
                  </a:cubicBezTo>
                  <a:lnTo>
                    <a:pt x="715" y="13"/>
                  </a:lnTo>
                  <a:cubicBezTo>
                    <a:pt x="715" y="36"/>
                    <a:pt x="679" y="48"/>
                    <a:pt x="655" y="48"/>
                  </a:cubicBezTo>
                  <a:cubicBezTo>
                    <a:pt x="607" y="48"/>
                    <a:pt x="560" y="36"/>
                    <a:pt x="53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87" name="Google Shape;5987;p32"/>
            <p:cNvSpPr/>
            <p:nvPr/>
          </p:nvSpPr>
          <p:spPr>
            <a:xfrm>
              <a:off x="5983775" y="2279625"/>
              <a:ext cx="58650" cy="15600"/>
            </a:xfrm>
            <a:custGeom>
              <a:avLst/>
              <a:gdLst/>
              <a:ahLst/>
              <a:cxnLst/>
              <a:rect l="l" t="t" r="r" b="b"/>
              <a:pathLst>
                <a:path w="2346" h="624" extrusionOk="0">
                  <a:moveTo>
                    <a:pt x="1053" y="0"/>
                  </a:moveTo>
                  <a:cubicBezTo>
                    <a:pt x="815" y="0"/>
                    <a:pt x="583" y="28"/>
                    <a:pt x="358" y="106"/>
                  </a:cubicBezTo>
                  <a:cubicBezTo>
                    <a:pt x="203" y="130"/>
                    <a:pt x="60" y="165"/>
                    <a:pt x="0" y="320"/>
                  </a:cubicBezTo>
                  <a:cubicBezTo>
                    <a:pt x="12" y="403"/>
                    <a:pt x="60" y="463"/>
                    <a:pt x="119" y="499"/>
                  </a:cubicBezTo>
                  <a:cubicBezTo>
                    <a:pt x="399" y="588"/>
                    <a:pt x="682" y="624"/>
                    <a:pt x="965" y="624"/>
                  </a:cubicBezTo>
                  <a:cubicBezTo>
                    <a:pt x="1248" y="624"/>
                    <a:pt x="1530" y="588"/>
                    <a:pt x="1810" y="534"/>
                  </a:cubicBezTo>
                  <a:cubicBezTo>
                    <a:pt x="1965" y="415"/>
                    <a:pt x="2120" y="320"/>
                    <a:pt x="2298" y="296"/>
                  </a:cubicBezTo>
                  <a:lnTo>
                    <a:pt x="2346" y="249"/>
                  </a:lnTo>
                  <a:cubicBezTo>
                    <a:pt x="2209" y="128"/>
                    <a:pt x="2047" y="116"/>
                    <a:pt x="1881" y="116"/>
                  </a:cubicBezTo>
                  <a:cubicBezTo>
                    <a:pt x="1840" y="116"/>
                    <a:pt x="1798" y="117"/>
                    <a:pt x="1756" y="117"/>
                  </a:cubicBezTo>
                  <a:cubicBezTo>
                    <a:pt x="1604" y="117"/>
                    <a:pt x="1453" y="106"/>
                    <a:pt x="1322" y="10"/>
                  </a:cubicBezTo>
                  <a:cubicBezTo>
                    <a:pt x="1231" y="4"/>
                    <a:pt x="1142" y="0"/>
                    <a:pt x="105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88" name="Google Shape;5988;p32"/>
            <p:cNvSpPr/>
            <p:nvPr/>
          </p:nvSpPr>
          <p:spPr>
            <a:xfrm>
              <a:off x="6029025" y="2247900"/>
              <a:ext cx="64300" cy="15575"/>
            </a:xfrm>
            <a:custGeom>
              <a:avLst/>
              <a:gdLst/>
              <a:ahLst/>
              <a:cxnLst/>
              <a:rect l="l" t="t" r="r" b="b"/>
              <a:pathLst>
                <a:path w="2572" h="623" extrusionOk="0">
                  <a:moveTo>
                    <a:pt x="245" y="1"/>
                  </a:moveTo>
                  <a:cubicBezTo>
                    <a:pt x="193" y="1"/>
                    <a:pt x="144" y="34"/>
                    <a:pt x="95" y="101"/>
                  </a:cubicBezTo>
                  <a:cubicBezTo>
                    <a:pt x="0" y="196"/>
                    <a:pt x="0" y="279"/>
                    <a:pt x="83" y="387"/>
                  </a:cubicBezTo>
                  <a:cubicBezTo>
                    <a:pt x="199" y="401"/>
                    <a:pt x="317" y="404"/>
                    <a:pt x="436" y="404"/>
                  </a:cubicBezTo>
                  <a:cubicBezTo>
                    <a:pt x="531" y="404"/>
                    <a:pt x="627" y="402"/>
                    <a:pt x="723" y="402"/>
                  </a:cubicBezTo>
                  <a:cubicBezTo>
                    <a:pt x="999" y="402"/>
                    <a:pt x="1275" y="419"/>
                    <a:pt x="1536" y="553"/>
                  </a:cubicBezTo>
                  <a:cubicBezTo>
                    <a:pt x="1677" y="607"/>
                    <a:pt x="1822" y="622"/>
                    <a:pt x="1968" y="622"/>
                  </a:cubicBezTo>
                  <a:cubicBezTo>
                    <a:pt x="2144" y="622"/>
                    <a:pt x="2320" y="601"/>
                    <a:pt x="2489" y="601"/>
                  </a:cubicBezTo>
                  <a:cubicBezTo>
                    <a:pt x="2560" y="553"/>
                    <a:pt x="2572" y="494"/>
                    <a:pt x="2536" y="398"/>
                  </a:cubicBezTo>
                  <a:cubicBezTo>
                    <a:pt x="1904" y="332"/>
                    <a:pt x="1293" y="121"/>
                    <a:pt x="664" y="121"/>
                  </a:cubicBezTo>
                  <a:cubicBezTo>
                    <a:pt x="618" y="121"/>
                    <a:pt x="571" y="122"/>
                    <a:pt x="524" y="125"/>
                  </a:cubicBezTo>
                  <a:cubicBezTo>
                    <a:pt x="496" y="132"/>
                    <a:pt x="464" y="172"/>
                    <a:pt x="439" y="172"/>
                  </a:cubicBezTo>
                  <a:cubicBezTo>
                    <a:pt x="423" y="172"/>
                    <a:pt x="410" y="152"/>
                    <a:pt x="405" y="89"/>
                  </a:cubicBezTo>
                  <a:cubicBezTo>
                    <a:pt x="347" y="31"/>
                    <a:pt x="294" y="1"/>
                    <a:pt x="24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89" name="Google Shape;5989;p32"/>
            <p:cNvSpPr/>
            <p:nvPr/>
          </p:nvSpPr>
          <p:spPr>
            <a:xfrm>
              <a:off x="6140625" y="2234600"/>
              <a:ext cx="55100" cy="12850"/>
            </a:xfrm>
            <a:custGeom>
              <a:avLst/>
              <a:gdLst/>
              <a:ahLst/>
              <a:cxnLst/>
              <a:rect l="l" t="t" r="r" b="b"/>
              <a:pathLst>
                <a:path w="2204" h="514" extrusionOk="0">
                  <a:moveTo>
                    <a:pt x="207" y="0"/>
                  </a:moveTo>
                  <a:cubicBezTo>
                    <a:pt x="134" y="0"/>
                    <a:pt x="71" y="57"/>
                    <a:pt x="13" y="145"/>
                  </a:cubicBezTo>
                  <a:cubicBezTo>
                    <a:pt x="1" y="216"/>
                    <a:pt x="13" y="276"/>
                    <a:pt x="60" y="335"/>
                  </a:cubicBezTo>
                  <a:cubicBezTo>
                    <a:pt x="120" y="395"/>
                    <a:pt x="168" y="442"/>
                    <a:pt x="227" y="490"/>
                  </a:cubicBezTo>
                  <a:cubicBezTo>
                    <a:pt x="894" y="490"/>
                    <a:pt x="1561" y="490"/>
                    <a:pt x="2204" y="514"/>
                  </a:cubicBezTo>
                  <a:lnTo>
                    <a:pt x="2204" y="383"/>
                  </a:lnTo>
                  <a:cubicBezTo>
                    <a:pt x="2192" y="335"/>
                    <a:pt x="2192" y="299"/>
                    <a:pt x="2168" y="252"/>
                  </a:cubicBezTo>
                  <a:cubicBezTo>
                    <a:pt x="2132" y="252"/>
                    <a:pt x="2096" y="252"/>
                    <a:pt x="2049" y="240"/>
                  </a:cubicBezTo>
                  <a:cubicBezTo>
                    <a:pt x="2049" y="216"/>
                    <a:pt x="2037" y="216"/>
                    <a:pt x="2013" y="204"/>
                  </a:cubicBezTo>
                  <a:cubicBezTo>
                    <a:pt x="2004" y="201"/>
                    <a:pt x="1996" y="200"/>
                    <a:pt x="1988" y="200"/>
                  </a:cubicBezTo>
                  <a:cubicBezTo>
                    <a:pt x="1965" y="200"/>
                    <a:pt x="1945" y="213"/>
                    <a:pt x="1918" y="240"/>
                  </a:cubicBezTo>
                  <a:cubicBezTo>
                    <a:pt x="1918" y="252"/>
                    <a:pt x="1906" y="252"/>
                    <a:pt x="1882" y="264"/>
                  </a:cubicBezTo>
                  <a:cubicBezTo>
                    <a:pt x="1846" y="264"/>
                    <a:pt x="1823" y="252"/>
                    <a:pt x="1787" y="216"/>
                  </a:cubicBezTo>
                  <a:cubicBezTo>
                    <a:pt x="1664" y="173"/>
                    <a:pt x="1541" y="149"/>
                    <a:pt x="1418" y="149"/>
                  </a:cubicBezTo>
                  <a:cubicBezTo>
                    <a:pt x="1303" y="149"/>
                    <a:pt x="1188" y="170"/>
                    <a:pt x="1073" y="216"/>
                  </a:cubicBezTo>
                  <a:cubicBezTo>
                    <a:pt x="1025" y="204"/>
                    <a:pt x="965" y="204"/>
                    <a:pt x="930" y="192"/>
                  </a:cubicBezTo>
                  <a:cubicBezTo>
                    <a:pt x="862" y="151"/>
                    <a:pt x="787" y="145"/>
                    <a:pt x="711" y="145"/>
                  </a:cubicBezTo>
                  <a:cubicBezTo>
                    <a:pt x="677" y="145"/>
                    <a:pt x="643" y="146"/>
                    <a:pt x="610" y="146"/>
                  </a:cubicBezTo>
                  <a:cubicBezTo>
                    <a:pt x="521" y="146"/>
                    <a:pt x="433" y="138"/>
                    <a:pt x="358" y="73"/>
                  </a:cubicBezTo>
                  <a:cubicBezTo>
                    <a:pt x="303" y="23"/>
                    <a:pt x="253" y="0"/>
                    <a:pt x="20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90" name="Google Shape;5990;p32"/>
            <p:cNvSpPr/>
            <p:nvPr/>
          </p:nvSpPr>
          <p:spPr>
            <a:xfrm>
              <a:off x="5962050" y="2244875"/>
              <a:ext cx="59550" cy="10925"/>
            </a:xfrm>
            <a:custGeom>
              <a:avLst/>
              <a:gdLst/>
              <a:ahLst/>
              <a:cxnLst/>
              <a:rect l="l" t="t" r="r" b="b"/>
              <a:pathLst>
                <a:path w="2382" h="437" extrusionOk="0">
                  <a:moveTo>
                    <a:pt x="405" y="1"/>
                  </a:moveTo>
                  <a:cubicBezTo>
                    <a:pt x="271" y="1"/>
                    <a:pt x="137" y="18"/>
                    <a:pt x="0" y="67"/>
                  </a:cubicBezTo>
                  <a:cubicBezTo>
                    <a:pt x="48" y="186"/>
                    <a:pt x="155" y="222"/>
                    <a:pt x="250" y="257"/>
                  </a:cubicBezTo>
                  <a:cubicBezTo>
                    <a:pt x="334" y="281"/>
                    <a:pt x="405" y="317"/>
                    <a:pt x="476" y="353"/>
                  </a:cubicBezTo>
                  <a:cubicBezTo>
                    <a:pt x="762" y="377"/>
                    <a:pt x="1048" y="377"/>
                    <a:pt x="1322" y="388"/>
                  </a:cubicBezTo>
                  <a:cubicBezTo>
                    <a:pt x="1447" y="427"/>
                    <a:pt x="1575" y="435"/>
                    <a:pt x="1701" y="435"/>
                  </a:cubicBezTo>
                  <a:cubicBezTo>
                    <a:pt x="1798" y="435"/>
                    <a:pt x="1894" y="430"/>
                    <a:pt x="1989" y="430"/>
                  </a:cubicBezTo>
                  <a:cubicBezTo>
                    <a:pt x="2041" y="430"/>
                    <a:pt x="2093" y="431"/>
                    <a:pt x="2143" y="436"/>
                  </a:cubicBezTo>
                  <a:cubicBezTo>
                    <a:pt x="2274" y="424"/>
                    <a:pt x="2381" y="388"/>
                    <a:pt x="2334" y="222"/>
                  </a:cubicBezTo>
                  <a:cubicBezTo>
                    <a:pt x="2012" y="186"/>
                    <a:pt x="1703" y="91"/>
                    <a:pt x="1369" y="91"/>
                  </a:cubicBezTo>
                  <a:cubicBezTo>
                    <a:pt x="1356" y="91"/>
                    <a:pt x="1343" y="91"/>
                    <a:pt x="1329" y="91"/>
                  </a:cubicBezTo>
                  <a:cubicBezTo>
                    <a:pt x="1016" y="91"/>
                    <a:pt x="713" y="1"/>
                    <a:pt x="40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91" name="Google Shape;5991;p32"/>
            <p:cNvSpPr/>
            <p:nvPr/>
          </p:nvSpPr>
          <p:spPr>
            <a:xfrm>
              <a:off x="6115325" y="2290675"/>
              <a:ext cx="56000" cy="14025"/>
            </a:xfrm>
            <a:custGeom>
              <a:avLst/>
              <a:gdLst/>
              <a:ahLst/>
              <a:cxnLst/>
              <a:rect l="l" t="t" r="r" b="b"/>
              <a:pathLst>
                <a:path w="2240" h="561" extrusionOk="0">
                  <a:moveTo>
                    <a:pt x="542" y="0"/>
                  </a:moveTo>
                  <a:cubicBezTo>
                    <a:pt x="453" y="0"/>
                    <a:pt x="364" y="6"/>
                    <a:pt x="275" y="21"/>
                  </a:cubicBezTo>
                  <a:cubicBezTo>
                    <a:pt x="156" y="116"/>
                    <a:pt x="1" y="211"/>
                    <a:pt x="72" y="402"/>
                  </a:cubicBezTo>
                  <a:cubicBezTo>
                    <a:pt x="203" y="526"/>
                    <a:pt x="348" y="561"/>
                    <a:pt x="497" y="561"/>
                  </a:cubicBezTo>
                  <a:cubicBezTo>
                    <a:pt x="620" y="561"/>
                    <a:pt x="746" y="537"/>
                    <a:pt x="870" y="521"/>
                  </a:cubicBezTo>
                  <a:cubicBezTo>
                    <a:pt x="1059" y="496"/>
                    <a:pt x="1252" y="467"/>
                    <a:pt x="1445" y="467"/>
                  </a:cubicBezTo>
                  <a:cubicBezTo>
                    <a:pt x="1615" y="467"/>
                    <a:pt x="1786" y="490"/>
                    <a:pt x="1954" y="557"/>
                  </a:cubicBezTo>
                  <a:cubicBezTo>
                    <a:pt x="2037" y="521"/>
                    <a:pt x="2120" y="497"/>
                    <a:pt x="2204" y="461"/>
                  </a:cubicBezTo>
                  <a:cubicBezTo>
                    <a:pt x="2239" y="354"/>
                    <a:pt x="2180" y="330"/>
                    <a:pt x="2085" y="295"/>
                  </a:cubicBezTo>
                  <a:cubicBezTo>
                    <a:pt x="1834" y="259"/>
                    <a:pt x="1584" y="259"/>
                    <a:pt x="1358" y="104"/>
                  </a:cubicBezTo>
                  <a:cubicBezTo>
                    <a:pt x="1088" y="59"/>
                    <a:pt x="817" y="0"/>
                    <a:pt x="54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92" name="Google Shape;5992;p32"/>
            <p:cNvSpPr/>
            <p:nvPr/>
          </p:nvSpPr>
          <p:spPr>
            <a:xfrm>
              <a:off x="6107900" y="2257850"/>
              <a:ext cx="25625" cy="8900"/>
            </a:xfrm>
            <a:custGeom>
              <a:avLst/>
              <a:gdLst/>
              <a:ahLst/>
              <a:cxnLst/>
              <a:rect l="l" t="t" r="r" b="b"/>
              <a:pathLst>
                <a:path w="1025" h="356" extrusionOk="0">
                  <a:moveTo>
                    <a:pt x="96" y="0"/>
                  </a:moveTo>
                  <a:cubicBezTo>
                    <a:pt x="0" y="96"/>
                    <a:pt x="0" y="179"/>
                    <a:pt x="96" y="298"/>
                  </a:cubicBezTo>
                  <a:cubicBezTo>
                    <a:pt x="131" y="290"/>
                    <a:pt x="166" y="287"/>
                    <a:pt x="202" y="287"/>
                  </a:cubicBezTo>
                  <a:cubicBezTo>
                    <a:pt x="368" y="287"/>
                    <a:pt x="542" y="355"/>
                    <a:pt x="714" y="355"/>
                  </a:cubicBezTo>
                  <a:cubicBezTo>
                    <a:pt x="794" y="355"/>
                    <a:pt x="874" y="341"/>
                    <a:pt x="953" y="298"/>
                  </a:cubicBezTo>
                  <a:cubicBezTo>
                    <a:pt x="1024" y="203"/>
                    <a:pt x="1024" y="108"/>
                    <a:pt x="95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93" name="Google Shape;5993;p32"/>
            <p:cNvSpPr/>
            <p:nvPr/>
          </p:nvSpPr>
          <p:spPr>
            <a:xfrm>
              <a:off x="6167725" y="2296950"/>
              <a:ext cx="25025" cy="8850"/>
            </a:xfrm>
            <a:custGeom>
              <a:avLst/>
              <a:gdLst/>
              <a:ahLst/>
              <a:cxnLst/>
              <a:rect l="l" t="t" r="r" b="b"/>
              <a:pathLst>
                <a:path w="1001" h="354" extrusionOk="0">
                  <a:moveTo>
                    <a:pt x="303" y="0"/>
                  </a:moveTo>
                  <a:cubicBezTo>
                    <a:pt x="199" y="0"/>
                    <a:pt x="96" y="12"/>
                    <a:pt x="0" y="44"/>
                  </a:cubicBezTo>
                  <a:cubicBezTo>
                    <a:pt x="36" y="103"/>
                    <a:pt x="84" y="151"/>
                    <a:pt x="108" y="210"/>
                  </a:cubicBezTo>
                  <a:cubicBezTo>
                    <a:pt x="203" y="258"/>
                    <a:pt x="298" y="306"/>
                    <a:pt x="405" y="330"/>
                  </a:cubicBezTo>
                  <a:cubicBezTo>
                    <a:pt x="620" y="270"/>
                    <a:pt x="858" y="353"/>
                    <a:pt x="1001" y="151"/>
                  </a:cubicBezTo>
                  <a:cubicBezTo>
                    <a:pt x="980" y="151"/>
                    <a:pt x="959" y="151"/>
                    <a:pt x="937" y="151"/>
                  </a:cubicBezTo>
                  <a:cubicBezTo>
                    <a:pt x="808" y="151"/>
                    <a:pt x="664" y="142"/>
                    <a:pt x="572" y="20"/>
                  </a:cubicBezTo>
                  <a:cubicBezTo>
                    <a:pt x="484" y="9"/>
                    <a:pt x="393" y="0"/>
                    <a:pt x="30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94" name="Google Shape;5994;p32"/>
            <p:cNvSpPr/>
            <p:nvPr/>
          </p:nvSpPr>
          <p:spPr>
            <a:xfrm>
              <a:off x="6090325" y="2257550"/>
              <a:ext cx="19975" cy="7475"/>
            </a:xfrm>
            <a:custGeom>
              <a:avLst/>
              <a:gdLst/>
              <a:ahLst/>
              <a:cxnLst/>
              <a:rect l="l" t="t" r="r" b="b"/>
              <a:pathLst>
                <a:path w="799" h="299" extrusionOk="0">
                  <a:moveTo>
                    <a:pt x="60" y="1"/>
                  </a:moveTo>
                  <a:lnTo>
                    <a:pt x="60" y="155"/>
                  </a:lnTo>
                  <a:cubicBezTo>
                    <a:pt x="1" y="215"/>
                    <a:pt x="1" y="251"/>
                    <a:pt x="84" y="286"/>
                  </a:cubicBezTo>
                  <a:lnTo>
                    <a:pt x="191" y="286"/>
                  </a:lnTo>
                  <a:cubicBezTo>
                    <a:pt x="191" y="274"/>
                    <a:pt x="227" y="274"/>
                    <a:pt x="263" y="251"/>
                  </a:cubicBezTo>
                  <a:cubicBezTo>
                    <a:pt x="287" y="251"/>
                    <a:pt x="334" y="274"/>
                    <a:pt x="358" y="298"/>
                  </a:cubicBezTo>
                  <a:lnTo>
                    <a:pt x="799" y="298"/>
                  </a:lnTo>
                  <a:lnTo>
                    <a:pt x="799" y="12"/>
                  </a:lnTo>
                  <a:cubicBezTo>
                    <a:pt x="560" y="12"/>
                    <a:pt x="322" y="12"/>
                    <a:pt x="6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95" name="Google Shape;5995;p32"/>
            <p:cNvSpPr/>
            <p:nvPr/>
          </p:nvSpPr>
          <p:spPr>
            <a:xfrm>
              <a:off x="5959075" y="2265000"/>
              <a:ext cx="17575" cy="7475"/>
            </a:xfrm>
            <a:custGeom>
              <a:avLst/>
              <a:gdLst/>
              <a:ahLst/>
              <a:cxnLst/>
              <a:rect l="l" t="t" r="r" b="b"/>
              <a:pathLst>
                <a:path w="703" h="299" extrusionOk="0">
                  <a:moveTo>
                    <a:pt x="453" y="0"/>
                  </a:moveTo>
                  <a:cubicBezTo>
                    <a:pt x="298" y="0"/>
                    <a:pt x="155" y="12"/>
                    <a:pt x="0" y="36"/>
                  </a:cubicBezTo>
                  <a:lnTo>
                    <a:pt x="0" y="131"/>
                  </a:lnTo>
                  <a:cubicBezTo>
                    <a:pt x="146" y="210"/>
                    <a:pt x="271" y="299"/>
                    <a:pt x="434" y="299"/>
                  </a:cubicBezTo>
                  <a:cubicBezTo>
                    <a:pt x="444" y="299"/>
                    <a:pt x="454" y="299"/>
                    <a:pt x="464" y="298"/>
                  </a:cubicBezTo>
                  <a:cubicBezTo>
                    <a:pt x="703" y="286"/>
                    <a:pt x="643" y="155"/>
                    <a:pt x="584" y="12"/>
                  </a:cubicBezTo>
                  <a:cubicBezTo>
                    <a:pt x="536" y="12"/>
                    <a:pt x="488" y="12"/>
                    <a:pt x="45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96" name="Google Shape;5996;p32"/>
            <p:cNvSpPr/>
            <p:nvPr/>
          </p:nvSpPr>
          <p:spPr>
            <a:xfrm>
              <a:off x="6134800" y="2259875"/>
              <a:ext cx="14200" cy="9025"/>
            </a:xfrm>
            <a:custGeom>
              <a:avLst/>
              <a:gdLst/>
              <a:ahLst/>
              <a:cxnLst/>
              <a:rect l="l" t="t" r="r" b="b"/>
              <a:pathLst>
                <a:path w="568" h="361" extrusionOk="0">
                  <a:moveTo>
                    <a:pt x="121" y="0"/>
                  </a:moveTo>
                  <a:cubicBezTo>
                    <a:pt x="49" y="0"/>
                    <a:pt x="1" y="49"/>
                    <a:pt x="8" y="193"/>
                  </a:cubicBezTo>
                  <a:cubicBezTo>
                    <a:pt x="93" y="300"/>
                    <a:pt x="196" y="360"/>
                    <a:pt x="293" y="360"/>
                  </a:cubicBezTo>
                  <a:cubicBezTo>
                    <a:pt x="358" y="360"/>
                    <a:pt x="420" y="334"/>
                    <a:pt x="472" y="277"/>
                  </a:cubicBezTo>
                  <a:cubicBezTo>
                    <a:pt x="567" y="205"/>
                    <a:pt x="401" y="122"/>
                    <a:pt x="305" y="62"/>
                  </a:cubicBezTo>
                  <a:cubicBezTo>
                    <a:pt x="240" y="27"/>
                    <a:pt x="174" y="0"/>
                    <a:pt x="12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97" name="Google Shape;5997;p32"/>
            <p:cNvSpPr/>
            <p:nvPr/>
          </p:nvSpPr>
          <p:spPr>
            <a:xfrm>
              <a:off x="6016800" y="2250400"/>
              <a:ext cx="14925" cy="7475"/>
            </a:xfrm>
            <a:custGeom>
              <a:avLst/>
              <a:gdLst/>
              <a:ahLst/>
              <a:cxnLst/>
              <a:rect l="l" t="t" r="r" b="b"/>
              <a:pathLst>
                <a:path w="597" h="299" extrusionOk="0">
                  <a:moveTo>
                    <a:pt x="156" y="1"/>
                  </a:moveTo>
                  <a:lnTo>
                    <a:pt x="1" y="167"/>
                  </a:lnTo>
                  <a:cubicBezTo>
                    <a:pt x="1" y="215"/>
                    <a:pt x="13" y="239"/>
                    <a:pt x="25" y="287"/>
                  </a:cubicBezTo>
                  <a:lnTo>
                    <a:pt x="299" y="287"/>
                  </a:lnTo>
                  <a:cubicBezTo>
                    <a:pt x="299" y="275"/>
                    <a:pt x="311" y="275"/>
                    <a:pt x="358" y="251"/>
                  </a:cubicBezTo>
                  <a:cubicBezTo>
                    <a:pt x="382" y="251"/>
                    <a:pt x="430" y="275"/>
                    <a:pt x="453" y="298"/>
                  </a:cubicBezTo>
                  <a:cubicBezTo>
                    <a:pt x="501" y="298"/>
                    <a:pt x="549" y="298"/>
                    <a:pt x="596" y="287"/>
                  </a:cubicBezTo>
                  <a:lnTo>
                    <a:pt x="596"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98" name="Google Shape;5998;p32"/>
            <p:cNvSpPr/>
            <p:nvPr/>
          </p:nvSpPr>
          <p:spPr>
            <a:xfrm>
              <a:off x="6056100" y="2283625"/>
              <a:ext cx="8075" cy="6100"/>
            </a:xfrm>
            <a:custGeom>
              <a:avLst/>
              <a:gdLst/>
              <a:ahLst/>
              <a:cxnLst/>
              <a:rect l="l" t="t" r="r" b="b"/>
              <a:pathLst>
                <a:path w="323" h="244" extrusionOk="0">
                  <a:moveTo>
                    <a:pt x="150" y="0"/>
                  </a:moveTo>
                  <a:cubicBezTo>
                    <a:pt x="100" y="0"/>
                    <a:pt x="50" y="28"/>
                    <a:pt x="1" y="89"/>
                  </a:cubicBezTo>
                  <a:cubicBezTo>
                    <a:pt x="60" y="136"/>
                    <a:pt x="108" y="196"/>
                    <a:pt x="167" y="243"/>
                  </a:cubicBezTo>
                  <a:cubicBezTo>
                    <a:pt x="203" y="208"/>
                    <a:pt x="227" y="184"/>
                    <a:pt x="263" y="136"/>
                  </a:cubicBezTo>
                  <a:lnTo>
                    <a:pt x="322" y="101"/>
                  </a:lnTo>
                  <a:cubicBezTo>
                    <a:pt x="265" y="37"/>
                    <a:pt x="207" y="0"/>
                    <a:pt x="15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99" name="Google Shape;5999;p32"/>
            <p:cNvSpPr/>
            <p:nvPr/>
          </p:nvSpPr>
          <p:spPr>
            <a:xfrm>
              <a:off x="6045375" y="2284525"/>
              <a:ext cx="4200" cy="3725"/>
            </a:xfrm>
            <a:custGeom>
              <a:avLst/>
              <a:gdLst/>
              <a:ahLst/>
              <a:cxnLst/>
              <a:rect l="l" t="t" r="r" b="b"/>
              <a:pathLst>
                <a:path w="168" h="149" extrusionOk="0">
                  <a:moveTo>
                    <a:pt x="77" y="0"/>
                  </a:moveTo>
                  <a:cubicBezTo>
                    <a:pt x="49" y="0"/>
                    <a:pt x="24" y="18"/>
                    <a:pt x="1" y="53"/>
                  </a:cubicBezTo>
                  <a:cubicBezTo>
                    <a:pt x="26" y="115"/>
                    <a:pt x="54" y="148"/>
                    <a:pt x="84" y="148"/>
                  </a:cubicBezTo>
                  <a:cubicBezTo>
                    <a:pt x="111" y="148"/>
                    <a:pt x="139" y="121"/>
                    <a:pt x="168" y="65"/>
                  </a:cubicBezTo>
                  <a:cubicBezTo>
                    <a:pt x="137" y="21"/>
                    <a:pt x="106" y="0"/>
                    <a:pt x="7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00" name="Google Shape;6000;p32"/>
            <p:cNvSpPr/>
            <p:nvPr/>
          </p:nvSpPr>
          <p:spPr>
            <a:xfrm>
              <a:off x="6064725" y="3025200"/>
              <a:ext cx="132200" cy="19875"/>
            </a:xfrm>
            <a:custGeom>
              <a:avLst/>
              <a:gdLst/>
              <a:ahLst/>
              <a:cxnLst/>
              <a:rect l="l" t="t" r="r" b="b"/>
              <a:pathLst>
                <a:path w="5288" h="795" extrusionOk="0">
                  <a:moveTo>
                    <a:pt x="96" y="1"/>
                  </a:moveTo>
                  <a:cubicBezTo>
                    <a:pt x="1" y="120"/>
                    <a:pt x="13" y="227"/>
                    <a:pt x="108" y="334"/>
                  </a:cubicBezTo>
                  <a:cubicBezTo>
                    <a:pt x="715" y="608"/>
                    <a:pt x="1370" y="477"/>
                    <a:pt x="1989" y="584"/>
                  </a:cubicBezTo>
                  <a:cubicBezTo>
                    <a:pt x="2007" y="566"/>
                    <a:pt x="2028" y="557"/>
                    <a:pt x="2047" y="557"/>
                  </a:cubicBezTo>
                  <a:cubicBezTo>
                    <a:pt x="2067" y="557"/>
                    <a:pt x="2084" y="566"/>
                    <a:pt x="2096" y="584"/>
                  </a:cubicBezTo>
                  <a:cubicBezTo>
                    <a:pt x="2240" y="646"/>
                    <a:pt x="2386" y="662"/>
                    <a:pt x="2533" y="662"/>
                  </a:cubicBezTo>
                  <a:cubicBezTo>
                    <a:pt x="2690" y="662"/>
                    <a:pt x="2848" y="644"/>
                    <a:pt x="3009" y="644"/>
                  </a:cubicBezTo>
                  <a:cubicBezTo>
                    <a:pt x="3073" y="644"/>
                    <a:pt x="3138" y="647"/>
                    <a:pt x="3204" y="656"/>
                  </a:cubicBezTo>
                  <a:cubicBezTo>
                    <a:pt x="3585" y="679"/>
                    <a:pt x="3989" y="727"/>
                    <a:pt x="4382" y="775"/>
                  </a:cubicBezTo>
                  <a:cubicBezTo>
                    <a:pt x="4508" y="789"/>
                    <a:pt x="4642" y="794"/>
                    <a:pt x="4776" y="794"/>
                  </a:cubicBezTo>
                  <a:cubicBezTo>
                    <a:pt x="4872" y="794"/>
                    <a:pt x="4967" y="791"/>
                    <a:pt x="5061" y="786"/>
                  </a:cubicBezTo>
                  <a:cubicBezTo>
                    <a:pt x="5287" y="465"/>
                    <a:pt x="4894" y="560"/>
                    <a:pt x="4823" y="441"/>
                  </a:cubicBezTo>
                  <a:lnTo>
                    <a:pt x="96"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01" name="Google Shape;6001;p32"/>
            <p:cNvSpPr/>
            <p:nvPr/>
          </p:nvSpPr>
          <p:spPr>
            <a:xfrm>
              <a:off x="6185275" y="3036200"/>
              <a:ext cx="68800" cy="12850"/>
            </a:xfrm>
            <a:custGeom>
              <a:avLst/>
              <a:gdLst/>
              <a:ahLst/>
              <a:cxnLst/>
              <a:rect l="l" t="t" r="r" b="b"/>
              <a:pathLst>
                <a:path w="2752" h="514" extrusionOk="0">
                  <a:moveTo>
                    <a:pt x="103" y="1"/>
                  </a:moveTo>
                  <a:cubicBezTo>
                    <a:pt x="69" y="1"/>
                    <a:pt x="35" y="1"/>
                    <a:pt x="1" y="1"/>
                  </a:cubicBezTo>
                  <a:cubicBezTo>
                    <a:pt x="96" y="108"/>
                    <a:pt x="191" y="192"/>
                    <a:pt x="287" y="299"/>
                  </a:cubicBezTo>
                  <a:cubicBezTo>
                    <a:pt x="278" y="384"/>
                    <a:pt x="282" y="457"/>
                    <a:pt x="337" y="457"/>
                  </a:cubicBezTo>
                  <a:cubicBezTo>
                    <a:pt x="359" y="457"/>
                    <a:pt x="389" y="445"/>
                    <a:pt x="430" y="418"/>
                  </a:cubicBezTo>
                  <a:cubicBezTo>
                    <a:pt x="489" y="442"/>
                    <a:pt x="537" y="442"/>
                    <a:pt x="584" y="442"/>
                  </a:cubicBezTo>
                  <a:cubicBezTo>
                    <a:pt x="740" y="495"/>
                    <a:pt x="898" y="509"/>
                    <a:pt x="1056" y="509"/>
                  </a:cubicBezTo>
                  <a:cubicBezTo>
                    <a:pt x="1223" y="509"/>
                    <a:pt x="1391" y="494"/>
                    <a:pt x="1557" y="494"/>
                  </a:cubicBezTo>
                  <a:cubicBezTo>
                    <a:pt x="1618" y="494"/>
                    <a:pt x="1679" y="496"/>
                    <a:pt x="1739" y="501"/>
                  </a:cubicBezTo>
                  <a:cubicBezTo>
                    <a:pt x="1793" y="484"/>
                    <a:pt x="1849" y="478"/>
                    <a:pt x="1907" y="478"/>
                  </a:cubicBezTo>
                  <a:cubicBezTo>
                    <a:pt x="2046" y="478"/>
                    <a:pt x="2193" y="513"/>
                    <a:pt x="2331" y="513"/>
                  </a:cubicBezTo>
                  <a:cubicBezTo>
                    <a:pt x="2491" y="513"/>
                    <a:pt x="2639" y="466"/>
                    <a:pt x="2751" y="263"/>
                  </a:cubicBezTo>
                  <a:cubicBezTo>
                    <a:pt x="1868" y="148"/>
                    <a:pt x="996" y="1"/>
                    <a:pt x="10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02" name="Google Shape;6002;p32"/>
            <p:cNvSpPr/>
            <p:nvPr/>
          </p:nvSpPr>
          <p:spPr>
            <a:xfrm>
              <a:off x="6227250" y="3042500"/>
              <a:ext cx="58675" cy="8625"/>
            </a:xfrm>
            <a:custGeom>
              <a:avLst/>
              <a:gdLst/>
              <a:ahLst/>
              <a:cxnLst/>
              <a:rect l="l" t="t" r="r" b="b"/>
              <a:pathLst>
                <a:path w="2347" h="345" extrusionOk="0">
                  <a:moveTo>
                    <a:pt x="1254" y="0"/>
                  </a:moveTo>
                  <a:cubicBezTo>
                    <a:pt x="1194" y="0"/>
                    <a:pt x="1133" y="3"/>
                    <a:pt x="1072" y="11"/>
                  </a:cubicBezTo>
                  <a:cubicBezTo>
                    <a:pt x="934" y="160"/>
                    <a:pt x="777" y="192"/>
                    <a:pt x="616" y="192"/>
                  </a:cubicBezTo>
                  <a:cubicBezTo>
                    <a:pt x="490" y="192"/>
                    <a:pt x="362" y="173"/>
                    <a:pt x="238" y="173"/>
                  </a:cubicBezTo>
                  <a:cubicBezTo>
                    <a:pt x="165" y="173"/>
                    <a:pt x="93" y="180"/>
                    <a:pt x="24" y="202"/>
                  </a:cubicBezTo>
                  <a:cubicBezTo>
                    <a:pt x="1" y="261"/>
                    <a:pt x="24" y="285"/>
                    <a:pt x="72" y="297"/>
                  </a:cubicBezTo>
                  <a:cubicBezTo>
                    <a:pt x="298" y="321"/>
                    <a:pt x="536" y="321"/>
                    <a:pt x="763" y="333"/>
                  </a:cubicBezTo>
                  <a:cubicBezTo>
                    <a:pt x="1048" y="333"/>
                    <a:pt x="1322" y="345"/>
                    <a:pt x="1608" y="345"/>
                  </a:cubicBezTo>
                  <a:cubicBezTo>
                    <a:pt x="1858" y="333"/>
                    <a:pt x="2108" y="321"/>
                    <a:pt x="2346" y="309"/>
                  </a:cubicBezTo>
                  <a:cubicBezTo>
                    <a:pt x="2275" y="249"/>
                    <a:pt x="2227" y="202"/>
                    <a:pt x="2156" y="142"/>
                  </a:cubicBezTo>
                  <a:cubicBezTo>
                    <a:pt x="1866" y="92"/>
                    <a:pt x="1567" y="0"/>
                    <a:pt x="125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03" name="Google Shape;6003;p32"/>
            <p:cNvSpPr/>
            <p:nvPr/>
          </p:nvSpPr>
          <p:spPr>
            <a:xfrm>
              <a:off x="6144500" y="3039225"/>
              <a:ext cx="30100" cy="3875"/>
            </a:xfrm>
            <a:custGeom>
              <a:avLst/>
              <a:gdLst/>
              <a:ahLst/>
              <a:cxnLst/>
              <a:rect l="l" t="t" r="r" b="b"/>
              <a:pathLst>
                <a:path w="1204" h="155" extrusionOk="0">
                  <a:moveTo>
                    <a:pt x="662" y="0"/>
                  </a:moveTo>
                  <a:cubicBezTo>
                    <a:pt x="448" y="0"/>
                    <a:pt x="229" y="41"/>
                    <a:pt x="13" y="47"/>
                  </a:cubicBezTo>
                  <a:cubicBezTo>
                    <a:pt x="1" y="106"/>
                    <a:pt x="25" y="142"/>
                    <a:pt x="84" y="154"/>
                  </a:cubicBezTo>
                  <a:lnTo>
                    <a:pt x="334" y="154"/>
                  </a:lnTo>
                  <a:cubicBezTo>
                    <a:pt x="620" y="154"/>
                    <a:pt x="918" y="142"/>
                    <a:pt x="1203" y="142"/>
                  </a:cubicBezTo>
                  <a:cubicBezTo>
                    <a:pt x="1031" y="31"/>
                    <a:pt x="849" y="0"/>
                    <a:pt x="66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04" name="Google Shape;6004;p32"/>
            <p:cNvSpPr/>
            <p:nvPr/>
          </p:nvSpPr>
          <p:spPr>
            <a:xfrm>
              <a:off x="6117125" y="3068650"/>
              <a:ext cx="11325" cy="7175"/>
            </a:xfrm>
            <a:custGeom>
              <a:avLst/>
              <a:gdLst/>
              <a:ahLst/>
              <a:cxnLst/>
              <a:rect l="l" t="t" r="r" b="b"/>
              <a:pathLst>
                <a:path w="453" h="287" extrusionOk="0">
                  <a:moveTo>
                    <a:pt x="155" y="1"/>
                  </a:moveTo>
                  <a:cubicBezTo>
                    <a:pt x="0" y="96"/>
                    <a:pt x="143" y="191"/>
                    <a:pt x="155" y="287"/>
                  </a:cubicBezTo>
                  <a:cubicBezTo>
                    <a:pt x="274" y="287"/>
                    <a:pt x="405" y="287"/>
                    <a:pt x="453" y="132"/>
                  </a:cubicBezTo>
                  <a:cubicBezTo>
                    <a:pt x="441" y="108"/>
                    <a:pt x="417" y="84"/>
                    <a:pt x="405" y="61"/>
                  </a:cubicBezTo>
                  <a:cubicBezTo>
                    <a:pt x="358" y="49"/>
                    <a:pt x="310" y="37"/>
                    <a:pt x="274" y="1"/>
                  </a:cubicBezTo>
                  <a:cubicBezTo>
                    <a:pt x="256" y="7"/>
                    <a:pt x="238" y="10"/>
                    <a:pt x="219" y="10"/>
                  </a:cubicBezTo>
                  <a:cubicBezTo>
                    <a:pt x="200" y="10"/>
                    <a:pt x="179" y="7"/>
                    <a:pt x="15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05" name="Google Shape;6005;p32"/>
            <p:cNvSpPr/>
            <p:nvPr/>
          </p:nvSpPr>
          <p:spPr>
            <a:xfrm>
              <a:off x="5837925" y="2296800"/>
              <a:ext cx="130400" cy="25675"/>
            </a:xfrm>
            <a:custGeom>
              <a:avLst/>
              <a:gdLst/>
              <a:ahLst/>
              <a:cxnLst/>
              <a:rect l="l" t="t" r="r" b="b"/>
              <a:pathLst>
                <a:path w="5216" h="1027" extrusionOk="0">
                  <a:moveTo>
                    <a:pt x="2805" y="0"/>
                  </a:moveTo>
                  <a:cubicBezTo>
                    <a:pt x="2588" y="0"/>
                    <a:pt x="2369" y="34"/>
                    <a:pt x="2153" y="34"/>
                  </a:cubicBezTo>
                  <a:cubicBezTo>
                    <a:pt x="2098" y="34"/>
                    <a:pt x="2043" y="31"/>
                    <a:pt x="1989" y="26"/>
                  </a:cubicBezTo>
                  <a:cubicBezTo>
                    <a:pt x="1870" y="152"/>
                    <a:pt x="1729" y="172"/>
                    <a:pt x="1585" y="172"/>
                  </a:cubicBezTo>
                  <a:cubicBezTo>
                    <a:pt x="1517" y="172"/>
                    <a:pt x="1449" y="167"/>
                    <a:pt x="1382" y="167"/>
                  </a:cubicBezTo>
                  <a:cubicBezTo>
                    <a:pt x="1362" y="167"/>
                    <a:pt x="1342" y="168"/>
                    <a:pt x="1322" y="169"/>
                  </a:cubicBezTo>
                  <a:cubicBezTo>
                    <a:pt x="1253" y="173"/>
                    <a:pt x="1183" y="175"/>
                    <a:pt x="1113" y="175"/>
                  </a:cubicBezTo>
                  <a:cubicBezTo>
                    <a:pt x="987" y="175"/>
                    <a:pt x="860" y="170"/>
                    <a:pt x="733" y="170"/>
                  </a:cubicBezTo>
                  <a:cubicBezTo>
                    <a:pt x="567" y="170"/>
                    <a:pt x="402" y="178"/>
                    <a:pt x="238" y="216"/>
                  </a:cubicBezTo>
                  <a:cubicBezTo>
                    <a:pt x="119" y="264"/>
                    <a:pt x="60" y="347"/>
                    <a:pt x="0" y="455"/>
                  </a:cubicBezTo>
                  <a:lnTo>
                    <a:pt x="0" y="609"/>
                  </a:lnTo>
                  <a:cubicBezTo>
                    <a:pt x="143" y="764"/>
                    <a:pt x="369" y="728"/>
                    <a:pt x="560" y="740"/>
                  </a:cubicBezTo>
                  <a:cubicBezTo>
                    <a:pt x="625" y="740"/>
                    <a:pt x="694" y="734"/>
                    <a:pt x="764" y="734"/>
                  </a:cubicBezTo>
                  <a:cubicBezTo>
                    <a:pt x="885" y="734"/>
                    <a:pt x="1005" y="753"/>
                    <a:pt x="1096" y="859"/>
                  </a:cubicBezTo>
                  <a:cubicBezTo>
                    <a:pt x="1262" y="919"/>
                    <a:pt x="1405" y="967"/>
                    <a:pt x="1572" y="1026"/>
                  </a:cubicBezTo>
                  <a:cubicBezTo>
                    <a:pt x="1673" y="948"/>
                    <a:pt x="1775" y="895"/>
                    <a:pt x="1883" y="895"/>
                  </a:cubicBezTo>
                  <a:cubicBezTo>
                    <a:pt x="1940" y="895"/>
                    <a:pt x="1999" y="910"/>
                    <a:pt x="2060" y="943"/>
                  </a:cubicBezTo>
                  <a:cubicBezTo>
                    <a:pt x="2143" y="967"/>
                    <a:pt x="2215" y="990"/>
                    <a:pt x="2286" y="1002"/>
                  </a:cubicBezTo>
                  <a:cubicBezTo>
                    <a:pt x="2473" y="909"/>
                    <a:pt x="2669" y="767"/>
                    <a:pt x="2866" y="767"/>
                  </a:cubicBezTo>
                  <a:cubicBezTo>
                    <a:pt x="2994" y="767"/>
                    <a:pt x="3123" y="828"/>
                    <a:pt x="3251" y="1002"/>
                  </a:cubicBezTo>
                  <a:cubicBezTo>
                    <a:pt x="3417" y="1026"/>
                    <a:pt x="3560" y="1026"/>
                    <a:pt x="3715" y="1026"/>
                  </a:cubicBezTo>
                  <a:cubicBezTo>
                    <a:pt x="3763" y="990"/>
                    <a:pt x="3786" y="967"/>
                    <a:pt x="3798" y="919"/>
                  </a:cubicBezTo>
                  <a:cubicBezTo>
                    <a:pt x="3831" y="911"/>
                    <a:pt x="3870" y="897"/>
                    <a:pt x="3906" y="897"/>
                  </a:cubicBezTo>
                  <a:cubicBezTo>
                    <a:pt x="3922" y="897"/>
                    <a:pt x="3938" y="900"/>
                    <a:pt x="3953" y="907"/>
                  </a:cubicBezTo>
                  <a:cubicBezTo>
                    <a:pt x="4004" y="911"/>
                    <a:pt x="4054" y="913"/>
                    <a:pt x="4106" y="913"/>
                  </a:cubicBezTo>
                  <a:cubicBezTo>
                    <a:pt x="4328" y="913"/>
                    <a:pt x="4556" y="882"/>
                    <a:pt x="4784" y="882"/>
                  </a:cubicBezTo>
                  <a:cubicBezTo>
                    <a:pt x="4813" y="882"/>
                    <a:pt x="4841" y="882"/>
                    <a:pt x="4870" y="883"/>
                  </a:cubicBezTo>
                  <a:cubicBezTo>
                    <a:pt x="4977" y="871"/>
                    <a:pt x="5072" y="847"/>
                    <a:pt x="5156" y="788"/>
                  </a:cubicBezTo>
                  <a:cubicBezTo>
                    <a:pt x="5203" y="728"/>
                    <a:pt x="5215" y="669"/>
                    <a:pt x="5215" y="586"/>
                  </a:cubicBezTo>
                  <a:cubicBezTo>
                    <a:pt x="5203" y="514"/>
                    <a:pt x="5180" y="455"/>
                    <a:pt x="5120" y="407"/>
                  </a:cubicBezTo>
                  <a:cubicBezTo>
                    <a:pt x="5001" y="324"/>
                    <a:pt x="4846" y="324"/>
                    <a:pt x="4715" y="324"/>
                  </a:cubicBezTo>
                  <a:cubicBezTo>
                    <a:pt x="4525" y="300"/>
                    <a:pt x="4310" y="336"/>
                    <a:pt x="4120" y="276"/>
                  </a:cubicBezTo>
                  <a:cubicBezTo>
                    <a:pt x="3863" y="289"/>
                    <a:pt x="3599" y="304"/>
                    <a:pt x="3334" y="304"/>
                  </a:cubicBezTo>
                  <a:cubicBezTo>
                    <a:pt x="3095" y="304"/>
                    <a:pt x="2856" y="292"/>
                    <a:pt x="2620" y="252"/>
                  </a:cubicBezTo>
                  <a:cubicBezTo>
                    <a:pt x="2606" y="248"/>
                    <a:pt x="2592" y="246"/>
                    <a:pt x="2578" y="246"/>
                  </a:cubicBezTo>
                  <a:cubicBezTo>
                    <a:pt x="2554" y="246"/>
                    <a:pt x="2530" y="251"/>
                    <a:pt x="2509" y="251"/>
                  </a:cubicBezTo>
                  <a:cubicBezTo>
                    <a:pt x="2481" y="251"/>
                    <a:pt x="2457" y="243"/>
                    <a:pt x="2441" y="205"/>
                  </a:cubicBezTo>
                  <a:lnTo>
                    <a:pt x="2441" y="205"/>
                  </a:lnTo>
                  <a:cubicBezTo>
                    <a:pt x="2483" y="240"/>
                    <a:pt x="2533" y="243"/>
                    <a:pt x="2585" y="243"/>
                  </a:cubicBezTo>
                  <a:cubicBezTo>
                    <a:pt x="2596" y="243"/>
                    <a:pt x="2606" y="243"/>
                    <a:pt x="2617" y="243"/>
                  </a:cubicBezTo>
                  <a:cubicBezTo>
                    <a:pt x="2659" y="243"/>
                    <a:pt x="2701" y="245"/>
                    <a:pt x="2739" y="264"/>
                  </a:cubicBezTo>
                  <a:cubicBezTo>
                    <a:pt x="2845" y="264"/>
                    <a:pt x="2953" y="278"/>
                    <a:pt x="3058" y="278"/>
                  </a:cubicBezTo>
                  <a:cubicBezTo>
                    <a:pt x="3190" y="278"/>
                    <a:pt x="3317" y="256"/>
                    <a:pt x="3429" y="157"/>
                  </a:cubicBezTo>
                  <a:cubicBezTo>
                    <a:pt x="3226" y="32"/>
                    <a:pt x="3016" y="0"/>
                    <a:pt x="280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06" name="Google Shape;6006;p32"/>
            <p:cNvSpPr/>
            <p:nvPr/>
          </p:nvSpPr>
          <p:spPr>
            <a:xfrm>
              <a:off x="5857875" y="2328875"/>
              <a:ext cx="150325" cy="19725"/>
            </a:xfrm>
            <a:custGeom>
              <a:avLst/>
              <a:gdLst/>
              <a:ahLst/>
              <a:cxnLst/>
              <a:rect l="l" t="t" r="r" b="b"/>
              <a:pathLst>
                <a:path w="6013" h="789" extrusionOk="0">
                  <a:moveTo>
                    <a:pt x="561" y="1"/>
                  </a:moveTo>
                  <a:cubicBezTo>
                    <a:pt x="387" y="1"/>
                    <a:pt x="212" y="12"/>
                    <a:pt x="36" y="41"/>
                  </a:cubicBezTo>
                  <a:cubicBezTo>
                    <a:pt x="0" y="243"/>
                    <a:pt x="119" y="362"/>
                    <a:pt x="286" y="434"/>
                  </a:cubicBezTo>
                  <a:cubicBezTo>
                    <a:pt x="1249" y="584"/>
                    <a:pt x="2211" y="788"/>
                    <a:pt x="3182" y="788"/>
                  </a:cubicBezTo>
                  <a:cubicBezTo>
                    <a:pt x="3592" y="788"/>
                    <a:pt x="4004" y="752"/>
                    <a:pt x="4417" y="660"/>
                  </a:cubicBezTo>
                  <a:cubicBezTo>
                    <a:pt x="4489" y="666"/>
                    <a:pt x="4562" y="668"/>
                    <a:pt x="4634" y="668"/>
                  </a:cubicBezTo>
                  <a:cubicBezTo>
                    <a:pt x="4796" y="668"/>
                    <a:pt x="4959" y="657"/>
                    <a:pt x="5122" y="657"/>
                  </a:cubicBezTo>
                  <a:cubicBezTo>
                    <a:pt x="5292" y="657"/>
                    <a:pt x="5462" y="669"/>
                    <a:pt x="5632" y="719"/>
                  </a:cubicBezTo>
                  <a:cubicBezTo>
                    <a:pt x="5683" y="738"/>
                    <a:pt x="5737" y="751"/>
                    <a:pt x="5791" y="751"/>
                  </a:cubicBezTo>
                  <a:cubicBezTo>
                    <a:pt x="5838" y="751"/>
                    <a:pt x="5885" y="742"/>
                    <a:pt x="5929" y="719"/>
                  </a:cubicBezTo>
                  <a:cubicBezTo>
                    <a:pt x="6013" y="636"/>
                    <a:pt x="6013" y="553"/>
                    <a:pt x="5906" y="457"/>
                  </a:cubicBezTo>
                  <a:cubicBezTo>
                    <a:pt x="4691" y="255"/>
                    <a:pt x="3453" y="291"/>
                    <a:pt x="2215" y="172"/>
                  </a:cubicBezTo>
                  <a:cubicBezTo>
                    <a:pt x="1662" y="117"/>
                    <a:pt x="1116" y="1"/>
                    <a:pt x="56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07" name="Google Shape;6007;p32"/>
            <p:cNvSpPr/>
            <p:nvPr/>
          </p:nvSpPr>
          <p:spPr>
            <a:xfrm>
              <a:off x="5984075" y="2306250"/>
              <a:ext cx="88125" cy="23275"/>
            </a:xfrm>
            <a:custGeom>
              <a:avLst/>
              <a:gdLst/>
              <a:ahLst/>
              <a:cxnLst/>
              <a:rect l="l" t="t" r="r" b="b"/>
              <a:pathLst>
                <a:path w="3525" h="931" extrusionOk="0">
                  <a:moveTo>
                    <a:pt x="2411" y="1"/>
                  </a:moveTo>
                  <a:cubicBezTo>
                    <a:pt x="1988" y="1"/>
                    <a:pt x="1569" y="72"/>
                    <a:pt x="1143" y="72"/>
                  </a:cubicBezTo>
                  <a:cubicBezTo>
                    <a:pt x="1068" y="72"/>
                    <a:pt x="993" y="70"/>
                    <a:pt x="917" y="65"/>
                  </a:cubicBezTo>
                  <a:lnTo>
                    <a:pt x="703" y="65"/>
                  </a:lnTo>
                  <a:cubicBezTo>
                    <a:pt x="689" y="65"/>
                    <a:pt x="675" y="66"/>
                    <a:pt x="662" y="66"/>
                  </a:cubicBezTo>
                  <a:cubicBezTo>
                    <a:pt x="576" y="66"/>
                    <a:pt x="486" y="55"/>
                    <a:pt x="398" y="55"/>
                  </a:cubicBezTo>
                  <a:cubicBezTo>
                    <a:pt x="249" y="55"/>
                    <a:pt x="106" y="86"/>
                    <a:pt x="0" y="255"/>
                  </a:cubicBezTo>
                  <a:cubicBezTo>
                    <a:pt x="12" y="541"/>
                    <a:pt x="405" y="493"/>
                    <a:pt x="429" y="767"/>
                  </a:cubicBezTo>
                  <a:lnTo>
                    <a:pt x="774" y="767"/>
                  </a:lnTo>
                  <a:cubicBezTo>
                    <a:pt x="834" y="672"/>
                    <a:pt x="762" y="529"/>
                    <a:pt x="846" y="434"/>
                  </a:cubicBezTo>
                  <a:lnTo>
                    <a:pt x="846" y="434"/>
                  </a:lnTo>
                  <a:cubicBezTo>
                    <a:pt x="786" y="517"/>
                    <a:pt x="798" y="624"/>
                    <a:pt x="846" y="743"/>
                  </a:cubicBezTo>
                  <a:cubicBezTo>
                    <a:pt x="953" y="767"/>
                    <a:pt x="1072" y="767"/>
                    <a:pt x="1179" y="767"/>
                  </a:cubicBezTo>
                  <a:cubicBezTo>
                    <a:pt x="1357" y="641"/>
                    <a:pt x="1537" y="584"/>
                    <a:pt x="1719" y="584"/>
                  </a:cubicBezTo>
                  <a:cubicBezTo>
                    <a:pt x="1915" y="584"/>
                    <a:pt x="2113" y="650"/>
                    <a:pt x="2310" y="767"/>
                  </a:cubicBezTo>
                  <a:cubicBezTo>
                    <a:pt x="2429" y="880"/>
                    <a:pt x="2548" y="931"/>
                    <a:pt x="2669" y="931"/>
                  </a:cubicBezTo>
                  <a:cubicBezTo>
                    <a:pt x="2789" y="931"/>
                    <a:pt x="2911" y="880"/>
                    <a:pt x="3036" y="791"/>
                  </a:cubicBezTo>
                  <a:cubicBezTo>
                    <a:pt x="3001" y="731"/>
                    <a:pt x="2941" y="708"/>
                    <a:pt x="2870" y="684"/>
                  </a:cubicBezTo>
                  <a:cubicBezTo>
                    <a:pt x="2893" y="636"/>
                    <a:pt x="2932" y="630"/>
                    <a:pt x="2974" y="630"/>
                  </a:cubicBezTo>
                  <a:cubicBezTo>
                    <a:pt x="2988" y="630"/>
                    <a:pt x="3002" y="631"/>
                    <a:pt x="3016" y="631"/>
                  </a:cubicBezTo>
                  <a:cubicBezTo>
                    <a:pt x="3044" y="631"/>
                    <a:pt x="3072" y="628"/>
                    <a:pt x="3096" y="612"/>
                  </a:cubicBezTo>
                  <a:cubicBezTo>
                    <a:pt x="3155" y="600"/>
                    <a:pt x="3215" y="565"/>
                    <a:pt x="3274" y="541"/>
                  </a:cubicBezTo>
                  <a:cubicBezTo>
                    <a:pt x="3394" y="469"/>
                    <a:pt x="3525" y="386"/>
                    <a:pt x="3465" y="208"/>
                  </a:cubicBezTo>
                  <a:cubicBezTo>
                    <a:pt x="3322" y="100"/>
                    <a:pt x="3144" y="65"/>
                    <a:pt x="2965" y="53"/>
                  </a:cubicBezTo>
                  <a:cubicBezTo>
                    <a:pt x="2779" y="14"/>
                    <a:pt x="2594" y="1"/>
                    <a:pt x="241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08" name="Google Shape;6008;p32"/>
            <p:cNvSpPr/>
            <p:nvPr/>
          </p:nvSpPr>
          <p:spPr>
            <a:xfrm>
              <a:off x="5665875" y="2315350"/>
              <a:ext cx="92900" cy="17175"/>
            </a:xfrm>
            <a:custGeom>
              <a:avLst/>
              <a:gdLst/>
              <a:ahLst/>
              <a:cxnLst/>
              <a:rect l="l" t="t" r="r" b="b"/>
              <a:pathLst>
                <a:path w="3716" h="687" extrusionOk="0">
                  <a:moveTo>
                    <a:pt x="621" y="0"/>
                  </a:moveTo>
                  <a:cubicBezTo>
                    <a:pt x="505" y="0"/>
                    <a:pt x="390" y="3"/>
                    <a:pt x="274" y="10"/>
                  </a:cubicBezTo>
                  <a:cubicBezTo>
                    <a:pt x="108" y="117"/>
                    <a:pt x="0" y="225"/>
                    <a:pt x="203" y="403"/>
                  </a:cubicBezTo>
                  <a:cubicBezTo>
                    <a:pt x="1045" y="604"/>
                    <a:pt x="1887" y="686"/>
                    <a:pt x="2734" y="686"/>
                  </a:cubicBezTo>
                  <a:cubicBezTo>
                    <a:pt x="2989" y="686"/>
                    <a:pt x="3245" y="679"/>
                    <a:pt x="3501" y="665"/>
                  </a:cubicBezTo>
                  <a:cubicBezTo>
                    <a:pt x="3715" y="486"/>
                    <a:pt x="3537" y="379"/>
                    <a:pt x="3418" y="284"/>
                  </a:cubicBezTo>
                  <a:cubicBezTo>
                    <a:pt x="3382" y="236"/>
                    <a:pt x="3322" y="201"/>
                    <a:pt x="3263" y="165"/>
                  </a:cubicBezTo>
                  <a:cubicBezTo>
                    <a:pt x="3237" y="165"/>
                    <a:pt x="3211" y="165"/>
                    <a:pt x="3186" y="165"/>
                  </a:cubicBezTo>
                  <a:cubicBezTo>
                    <a:pt x="2328" y="165"/>
                    <a:pt x="1470" y="0"/>
                    <a:pt x="62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09" name="Google Shape;6009;p32"/>
            <p:cNvSpPr/>
            <p:nvPr/>
          </p:nvSpPr>
          <p:spPr>
            <a:xfrm>
              <a:off x="5766475" y="2323025"/>
              <a:ext cx="95875" cy="17900"/>
            </a:xfrm>
            <a:custGeom>
              <a:avLst/>
              <a:gdLst/>
              <a:ahLst/>
              <a:cxnLst/>
              <a:rect l="l" t="t" r="r" b="b"/>
              <a:pathLst>
                <a:path w="3835" h="716" extrusionOk="0">
                  <a:moveTo>
                    <a:pt x="251" y="1"/>
                  </a:moveTo>
                  <a:cubicBezTo>
                    <a:pt x="96" y="96"/>
                    <a:pt x="1" y="203"/>
                    <a:pt x="179" y="370"/>
                  </a:cubicBezTo>
                  <a:cubicBezTo>
                    <a:pt x="1108" y="715"/>
                    <a:pt x="2096" y="703"/>
                    <a:pt x="3061" y="715"/>
                  </a:cubicBezTo>
                  <a:cubicBezTo>
                    <a:pt x="3209" y="694"/>
                    <a:pt x="3358" y="654"/>
                    <a:pt x="3515" y="654"/>
                  </a:cubicBezTo>
                  <a:cubicBezTo>
                    <a:pt x="3534" y="654"/>
                    <a:pt x="3553" y="654"/>
                    <a:pt x="3573" y="656"/>
                  </a:cubicBezTo>
                  <a:cubicBezTo>
                    <a:pt x="3668" y="656"/>
                    <a:pt x="3763" y="632"/>
                    <a:pt x="3835" y="549"/>
                  </a:cubicBezTo>
                  <a:lnTo>
                    <a:pt x="3704" y="287"/>
                  </a:lnTo>
                  <a:cubicBezTo>
                    <a:pt x="2950" y="185"/>
                    <a:pt x="2188" y="100"/>
                    <a:pt x="1417" y="100"/>
                  </a:cubicBezTo>
                  <a:cubicBezTo>
                    <a:pt x="1287" y="100"/>
                    <a:pt x="1156" y="103"/>
                    <a:pt x="1025" y="108"/>
                  </a:cubicBezTo>
                  <a:cubicBezTo>
                    <a:pt x="940" y="66"/>
                    <a:pt x="846" y="63"/>
                    <a:pt x="750" y="63"/>
                  </a:cubicBezTo>
                  <a:cubicBezTo>
                    <a:pt x="738" y="63"/>
                    <a:pt x="726" y="63"/>
                    <a:pt x="714" y="63"/>
                  </a:cubicBezTo>
                  <a:cubicBezTo>
                    <a:pt x="605" y="63"/>
                    <a:pt x="495" y="60"/>
                    <a:pt x="39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10" name="Google Shape;6010;p32"/>
            <p:cNvSpPr/>
            <p:nvPr/>
          </p:nvSpPr>
          <p:spPr>
            <a:xfrm>
              <a:off x="6069200" y="2344125"/>
              <a:ext cx="55100" cy="10500"/>
            </a:xfrm>
            <a:custGeom>
              <a:avLst/>
              <a:gdLst/>
              <a:ahLst/>
              <a:cxnLst/>
              <a:rect l="l" t="t" r="r" b="b"/>
              <a:pathLst>
                <a:path w="2204" h="420" extrusionOk="0">
                  <a:moveTo>
                    <a:pt x="1036" y="1"/>
                  </a:moveTo>
                  <a:cubicBezTo>
                    <a:pt x="851" y="1"/>
                    <a:pt x="667" y="26"/>
                    <a:pt x="489" y="26"/>
                  </a:cubicBezTo>
                  <a:cubicBezTo>
                    <a:pt x="358" y="169"/>
                    <a:pt x="84" y="97"/>
                    <a:pt x="0" y="324"/>
                  </a:cubicBezTo>
                  <a:cubicBezTo>
                    <a:pt x="397" y="402"/>
                    <a:pt x="800" y="419"/>
                    <a:pt x="1202" y="419"/>
                  </a:cubicBezTo>
                  <a:cubicBezTo>
                    <a:pt x="1538" y="419"/>
                    <a:pt x="1873" y="407"/>
                    <a:pt x="2203" y="407"/>
                  </a:cubicBezTo>
                  <a:cubicBezTo>
                    <a:pt x="2038" y="287"/>
                    <a:pt x="1856" y="260"/>
                    <a:pt x="1667" y="260"/>
                  </a:cubicBezTo>
                  <a:cubicBezTo>
                    <a:pt x="1509" y="260"/>
                    <a:pt x="1346" y="279"/>
                    <a:pt x="1182" y="279"/>
                  </a:cubicBezTo>
                  <a:cubicBezTo>
                    <a:pt x="1033" y="279"/>
                    <a:pt x="884" y="264"/>
                    <a:pt x="739" y="205"/>
                  </a:cubicBezTo>
                  <a:cubicBezTo>
                    <a:pt x="873" y="138"/>
                    <a:pt x="1004" y="126"/>
                    <a:pt x="1132" y="126"/>
                  </a:cubicBezTo>
                  <a:cubicBezTo>
                    <a:pt x="1203" y="126"/>
                    <a:pt x="1273" y="129"/>
                    <a:pt x="1341" y="129"/>
                  </a:cubicBezTo>
                  <a:cubicBezTo>
                    <a:pt x="1412" y="129"/>
                    <a:pt x="1481" y="125"/>
                    <a:pt x="1548" y="109"/>
                  </a:cubicBezTo>
                  <a:cubicBezTo>
                    <a:pt x="1381" y="23"/>
                    <a:pt x="1209" y="1"/>
                    <a:pt x="103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11" name="Google Shape;6011;p32"/>
            <p:cNvSpPr/>
            <p:nvPr/>
          </p:nvSpPr>
          <p:spPr>
            <a:xfrm>
              <a:off x="6061150" y="2309875"/>
              <a:ext cx="43500" cy="20275"/>
            </a:xfrm>
            <a:custGeom>
              <a:avLst/>
              <a:gdLst/>
              <a:ahLst/>
              <a:cxnLst/>
              <a:rect l="l" t="t" r="r" b="b"/>
              <a:pathLst>
                <a:path w="1740" h="811" extrusionOk="0">
                  <a:moveTo>
                    <a:pt x="824" y="0"/>
                  </a:moveTo>
                  <a:cubicBezTo>
                    <a:pt x="772" y="0"/>
                    <a:pt x="721" y="15"/>
                    <a:pt x="668" y="51"/>
                  </a:cubicBezTo>
                  <a:cubicBezTo>
                    <a:pt x="632" y="98"/>
                    <a:pt x="620" y="146"/>
                    <a:pt x="608" y="205"/>
                  </a:cubicBezTo>
                  <a:cubicBezTo>
                    <a:pt x="608" y="265"/>
                    <a:pt x="620" y="301"/>
                    <a:pt x="620" y="348"/>
                  </a:cubicBezTo>
                  <a:cubicBezTo>
                    <a:pt x="608" y="396"/>
                    <a:pt x="572" y="420"/>
                    <a:pt x="549" y="455"/>
                  </a:cubicBezTo>
                  <a:cubicBezTo>
                    <a:pt x="537" y="408"/>
                    <a:pt x="513" y="360"/>
                    <a:pt x="489" y="336"/>
                  </a:cubicBezTo>
                  <a:cubicBezTo>
                    <a:pt x="433" y="311"/>
                    <a:pt x="374" y="298"/>
                    <a:pt x="316" y="298"/>
                  </a:cubicBezTo>
                  <a:cubicBezTo>
                    <a:pt x="239" y="298"/>
                    <a:pt x="164" y="320"/>
                    <a:pt x="96" y="360"/>
                  </a:cubicBezTo>
                  <a:lnTo>
                    <a:pt x="72" y="384"/>
                  </a:lnTo>
                  <a:cubicBezTo>
                    <a:pt x="1" y="467"/>
                    <a:pt x="1" y="575"/>
                    <a:pt x="84" y="658"/>
                  </a:cubicBezTo>
                  <a:cubicBezTo>
                    <a:pt x="207" y="770"/>
                    <a:pt x="327" y="811"/>
                    <a:pt x="446" y="811"/>
                  </a:cubicBezTo>
                  <a:cubicBezTo>
                    <a:pt x="617" y="811"/>
                    <a:pt x="785" y="728"/>
                    <a:pt x="953" y="658"/>
                  </a:cubicBezTo>
                  <a:cubicBezTo>
                    <a:pt x="1025" y="598"/>
                    <a:pt x="1025" y="563"/>
                    <a:pt x="965" y="503"/>
                  </a:cubicBezTo>
                  <a:cubicBezTo>
                    <a:pt x="1067" y="376"/>
                    <a:pt x="1196" y="354"/>
                    <a:pt x="1331" y="354"/>
                  </a:cubicBezTo>
                  <a:cubicBezTo>
                    <a:pt x="1401" y="354"/>
                    <a:pt x="1472" y="360"/>
                    <a:pt x="1542" y="360"/>
                  </a:cubicBezTo>
                  <a:cubicBezTo>
                    <a:pt x="1589" y="360"/>
                    <a:pt x="1635" y="357"/>
                    <a:pt x="1680" y="348"/>
                  </a:cubicBezTo>
                  <a:cubicBezTo>
                    <a:pt x="1727" y="301"/>
                    <a:pt x="1739" y="241"/>
                    <a:pt x="1739" y="182"/>
                  </a:cubicBezTo>
                  <a:cubicBezTo>
                    <a:pt x="1678" y="50"/>
                    <a:pt x="1596" y="12"/>
                    <a:pt x="1506" y="12"/>
                  </a:cubicBezTo>
                  <a:cubicBezTo>
                    <a:pt x="1385" y="12"/>
                    <a:pt x="1249" y="81"/>
                    <a:pt x="1127" y="81"/>
                  </a:cubicBezTo>
                  <a:cubicBezTo>
                    <a:pt x="1078" y="81"/>
                    <a:pt x="1032" y="70"/>
                    <a:pt x="989" y="39"/>
                  </a:cubicBezTo>
                  <a:cubicBezTo>
                    <a:pt x="930" y="15"/>
                    <a:pt x="876" y="0"/>
                    <a:pt x="82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12" name="Google Shape;6012;p32"/>
            <p:cNvSpPr/>
            <p:nvPr/>
          </p:nvSpPr>
          <p:spPr>
            <a:xfrm>
              <a:off x="6023350" y="2341325"/>
              <a:ext cx="58075" cy="11200"/>
            </a:xfrm>
            <a:custGeom>
              <a:avLst/>
              <a:gdLst/>
              <a:ahLst/>
              <a:cxnLst/>
              <a:rect l="l" t="t" r="r" b="b"/>
              <a:pathLst>
                <a:path w="2323" h="448" extrusionOk="0">
                  <a:moveTo>
                    <a:pt x="377" y="0"/>
                  </a:moveTo>
                  <a:cubicBezTo>
                    <a:pt x="236" y="0"/>
                    <a:pt x="104" y="56"/>
                    <a:pt x="1" y="257"/>
                  </a:cubicBezTo>
                  <a:cubicBezTo>
                    <a:pt x="114" y="310"/>
                    <a:pt x="230" y="322"/>
                    <a:pt x="346" y="322"/>
                  </a:cubicBezTo>
                  <a:cubicBezTo>
                    <a:pt x="456" y="322"/>
                    <a:pt x="567" y="311"/>
                    <a:pt x="676" y="311"/>
                  </a:cubicBezTo>
                  <a:cubicBezTo>
                    <a:pt x="791" y="311"/>
                    <a:pt x="904" y="324"/>
                    <a:pt x="1013" y="376"/>
                  </a:cubicBezTo>
                  <a:cubicBezTo>
                    <a:pt x="1120" y="388"/>
                    <a:pt x="1215" y="388"/>
                    <a:pt x="1311" y="388"/>
                  </a:cubicBezTo>
                  <a:cubicBezTo>
                    <a:pt x="1311" y="376"/>
                    <a:pt x="1346" y="376"/>
                    <a:pt x="1370" y="352"/>
                  </a:cubicBezTo>
                  <a:cubicBezTo>
                    <a:pt x="1379" y="350"/>
                    <a:pt x="1386" y="348"/>
                    <a:pt x="1394" y="348"/>
                  </a:cubicBezTo>
                  <a:cubicBezTo>
                    <a:pt x="1418" y="348"/>
                    <a:pt x="1438" y="364"/>
                    <a:pt x="1465" y="400"/>
                  </a:cubicBezTo>
                  <a:cubicBezTo>
                    <a:pt x="1584" y="412"/>
                    <a:pt x="1715" y="412"/>
                    <a:pt x="1834" y="436"/>
                  </a:cubicBezTo>
                  <a:cubicBezTo>
                    <a:pt x="2025" y="376"/>
                    <a:pt x="2299" y="448"/>
                    <a:pt x="2323" y="138"/>
                  </a:cubicBezTo>
                  <a:lnTo>
                    <a:pt x="2132" y="138"/>
                  </a:lnTo>
                  <a:cubicBezTo>
                    <a:pt x="2132" y="150"/>
                    <a:pt x="2120" y="150"/>
                    <a:pt x="2084" y="162"/>
                  </a:cubicBezTo>
                  <a:cubicBezTo>
                    <a:pt x="2061" y="162"/>
                    <a:pt x="2025" y="162"/>
                    <a:pt x="2001" y="138"/>
                  </a:cubicBezTo>
                  <a:cubicBezTo>
                    <a:pt x="1906" y="138"/>
                    <a:pt x="1799" y="114"/>
                    <a:pt x="1715" y="114"/>
                  </a:cubicBezTo>
                  <a:cubicBezTo>
                    <a:pt x="1715" y="138"/>
                    <a:pt x="1703" y="138"/>
                    <a:pt x="1668" y="150"/>
                  </a:cubicBezTo>
                  <a:cubicBezTo>
                    <a:pt x="1644" y="150"/>
                    <a:pt x="1608" y="150"/>
                    <a:pt x="1584" y="102"/>
                  </a:cubicBezTo>
                  <a:cubicBezTo>
                    <a:pt x="1460" y="68"/>
                    <a:pt x="1340" y="41"/>
                    <a:pt x="1217" y="41"/>
                  </a:cubicBezTo>
                  <a:cubicBezTo>
                    <a:pt x="1128" y="41"/>
                    <a:pt x="1037" y="55"/>
                    <a:pt x="941" y="90"/>
                  </a:cubicBezTo>
                  <a:cubicBezTo>
                    <a:pt x="936" y="91"/>
                    <a:pt x="930" y="91"/>
                    <a:pt x="924" y="91"/>
                  </a:cubicBezTo>
                  <a:cubicBezTo>
                    <a:pt x="752" y="91"/>
                    <a:pt x="557" y="0"/>
                    <a:pt x="37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13" name="Google Shape;6013;p32"/>
            <p:cNvSpPr/>
            <p:nvPr/>
          </p:nvSpPr>
          <p:spPr>
            <a:xfrm>
              <a:off x="5812325" y="2308025"/>
              <a:ext cx="45275" cy="11550"/>
            </a:xfrm>
            <a:custGeom>
              <a:avLst/>
              <a:gdLst/>
              <a:ahLst/>
              <a:cxnLst/>
              <a:rect l="l" t="t" r="r" b="b"/>
              <a:pathLst>
                <a:path w="1811" h="462" extrusionOk="0">
                  <a:moveTo>
                    <a:pt x="242" y="0"/>
                  </a:moveTo>
                  <a:cubicBezTo>
                    <a:pt x="169" y="0"/>
                    <a:pt x="104" y="27"/>
                    <a:pt x="72" y="125"/>
                  </a:cubicBezTo>
                  <a:cubicBezTo>
                    <a:pt x="0" y="303"/>
                    <a:pt x="238" y="315"/>
                    <a:pt x="298" y="434"/>
                  </a:cubicBezTo>
                  <a:lnTo>
                    <a:pt x="441" y="434"/>
                  </a:lnTo>
                  <a:cubicBezTo>
                    <a:pt x="541" y="401"/>
                    <a:pt x="642" y="389"/>
                    <a:pt x="742" y="389"/>
                  </a:cubicBezTo>
                  <a:cubicBezTo>
                    <a:pt x="991" y="389"/>
                    <a:pt x="1240" y="462"/>
                    <a:pt x="1493" y="462"/>
                  </a:cubicBezTo>
                  <a:cubicBezTo>
                    <a:pt x="1575" y="462"/>
                    <a:pt x="1656" y="454"/>
                    <a:pt x="1739" y="434"/>
                  </a:cubicBezTo>
                  <a:cubicBezTo>
                    <a:pt x="1810" y="351"/>
                    <a:pt x="1810" y="244"/>
                    <a:pt x="1739" y="160"/>
                  </a:cubicBezTo>
                  <a:lnTo>
                    <a:pt x="1024" y="160"/>
                  </a:lnTo>
                  <a:cubicBezTo>
                    <a:pt x="979" y="178"/>
                    <a:pt x="938" y="186"/>
                    <a:pt x="898" y="186"/>
                  </a:cubicBezTo>
                  <a:cubicBezTo>
                    <a:pt x="726" y="186"/>
                    <a:pt x="593" y="49"/>
                    <a:pt x="429" y="29"/>
                  </a:cubicBezTo>
                  <a:cubicBezTo>
                    <a:pt x="370" y="19"/>
                    <a:pt x="303" y="0"/>
                    <a:pt x="24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14" name="Google Shape;6014;p32"/>
            <p:cNvSpPr/>
            <p:nvPr/>
          </p:nvSpPr>
          <p:spPr>
            <a:xfrm>
              <a:off x="6084975" y="2322450"/>
              <a:ext cx="30675" cy="11300"/>
            </a:xfrm>
            <a:custGeom>
              <a:avLst/>
              <a:gdLst/>
              <a:ahLst/>
              <a:cxnLst/>
              <a:rect l="l" t="t" r="r" b="b"/>
              <a:pathLst>
                <a:path w="1227" h="452" extrusionOk="0">
                  <a:moveTo>
                    <a:pt x="12" y="0"/>
                  </a:moveTo>
                  <a:cubicBezTo>
                    <a:pt x="0" y="60"/>
                    <a:pt x="0" y="95"/>
                    <a:pt x="0" y="155"/>
                  </a:cubicBezTo>
                  <a:cubicBezTo>
                    <a:pt x="175" y="353"/>
                    <a:pt x="387" y="451"/>
                    <a:pt x="599" y="451"/>
                  </a:cubicBezTo>
                  <a:cubicBezTo>
                    <a:pt x="821" y="451"/>
                    <a:pt x="1044" y="344"/>
                    <a:pt x="1227" y="131"/>
                  </a:cubicBezTo>
                  <a:cubicBezTo>
                    <a:pt x="1146" y="119"/>
                    <a:pt x="1063" y="115"/>
                    <a:pt x="980" y="115"/>
                  </a:cubicBezTo>
                  <a:cubicBezTo>
                    <a:pt x="852" y="115"/>
                    <a:pt x="722" y="124"/>
                    <a:pt x="593" y="124"/>
                  </a:cubicBezTo>
                  <a:cubicBezTo>
                    <a:pt x="393" y="124"/>
                    <a:pt x="196" y="103"/>
                    <a:pt x="1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15" name="Google Shape;6015;p32"/>
            <p:cNvSpPr/>
            <p:nvPr/>
          </p:nvSpPr>
          <p:spPr>
            <a:xfrm>
              <a:off x="5964425" y="2311350"/>
              <a:ext cx="32175" cy="14100"/>
            </a:xfrm>
            <a:custGeom>
              <a:avLst/>
              <a:gdLst/>
              <a:ahLst/>
              <a:cxnLst/>
              <a:rect l="l" t="t" r="r" b="b"/>
              <a:pathLst>
                <a:path w="1287" h="564" extrusionOk="0">
                  <a:moveTo>
                    <a:pt x="317" y="0"/>
                  </a:moveTo>
                  <a:cubicBezTo>
                    <a:pt x="245" y="0"/>
                    <a:pt x="171" y="12"/>
                    <a:pt x="96" y="39"/>
                  </a:cubicBezTo>
                  <a:cubicBezTo>
                    <a:pt x="84" y="63"/>
                    <a:pt x="72" y="111"/>
                    <a:pt x="60" y="146"/>
                  </a:cubicBezTo>
                  <a:cubicBezTo>
                    <a:pt x="0" y="242"/>
                    <a:pt x="12" y="337"/>
                    <a:pt x="96" y="420"/>
                  </a:cubicBezTo>
                  <a:cubicBezTo>
                    <a:pt x="202" y="463"/>
                    <a:pt x="312" y="474"/>
                    <a:pt x="424" y="474"/>
                  </a:cubicBezTo>
                  <a:cubicBezTo>
                    <a:pt x="543" y="474"/>
                    <a:pt x="664" y="461"/>
                    <a:pt x="783" y="461"/>
                  </a:cubicBezTo>
                  <a:cubicBezTo>
                    <a:pt x="931" y="461"/>
                    <a:pt x="1076" y="480"/>
                    <a:pt x="1215" y="563"/>
                  </a:cubicBezTo>
                  <a:cubicBezTo>
                    <a:pt x="1286" y="218"/>
                    <a:pt x="1096" y="146"/>
                    <a:pt x="810" y="146"/>
                  </a:cubicBezTo>
                  <a:cubicBezTo>
                    <a:pt x="658" y="70"/>
                    <a:pt x="493" y="0"/>
                    <a:pt x="31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16" name="Google Shape;6016;p32"/>
            <p:cNvSpPr/>
            <p:nvPr/>
          </p:nvSpPr>
          <p:spPr>
            <a:xfrm>
              <a:off x="5894475" y="2312250"/>
              <a:ext cx="28600" cy="9800"/>
            </a:xfrm>
            <a:custGeom>
              <a:avLst/>
              <a:gdLst/>
              <a:ahLst/>
              <a:cxnLst/>
              <a:rect l="l" t="t" r="r" b="b"/>
              <a:pathLst>
                <a:path w="1144" h="392" extrusionOk="0">
                  <a:moveTo>
                    <a:pt x="765" y="1"/>
                  </a:moveTo>
                  <a:cubicBezTo>
                    <a:pt x="555" y="1"/>
                    <a:pt x="339" y="35"/>
                    <a:pt x="131" y="87"/>
                  </a:cubicBezTo>
                  <a:cubicBezTo>
                    <a:pt x="0" y="122"/>
                    <a:pt x="24" y="265"/>
                    <a:pt x="36" y="384"/>
                  </a:cubicBezTo>
                  <a:cubicBezTo>
                    <a:pt x="72" y="389"/>
                    <a:pt x="107" y="392"/>
                    <a:pt x="142" y="392"/>
                  </a:cubicBezTo>
                  <a:cubicBezTo>
                    <a:pt x="336" y="392"/>
                    <a:pt x="531" y="325"/>
                    <a:pt x="729" y="325"/>
                  </a:cubicBezTo>
                  <a:cubicBezTo>
                    <a:pt x="823" y="325"/>
                    <a:pt x="917" y="340"/>
                    <a:pt x="1013" y="384"/>
                  </a:cubicBezTo>
                  <a:cubicBezTo>
                    <a:pt x="1143" y="194"/>
                    <a:pt x="1132" y="15"/>
                    <a:pt x="858" y="3"/>
                  </a:cubicBezTo>
                  <a:cubicBezTo>
                    <a:pt x="827" y="2"/>
                    <a:pt x="796" y="1"/>
                    <a:pt x="76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17" name="Google Shape;6017;p32"/>
            <p:cNvSpPr/>
            <p:nvPr/>
          </p:nvSpPr>
          <p:spPr>
            <a:xfrm>
              <a:off x="5930500" y="2314925"/>
              <a:ext cx="34850" cy="7825"/>
            </a:xfrm>
            <a:custGeom>
              <a:avLst/>
              <a:gdLst/>
              <a:ahLst/>
              <a:cxnLst/>
              <a:rect l="l" t="t" r="r" b="b"/>
              <a:pathLst>
                <a:path w="1394" h="313" extrusionOk="0">
                  <a:moveTo>
                    <a:pt x="1005" y="0"/>
                  </a:moveTo>
                  <a:cubicBezTo>
                    <a:pt x="803" y="0"/>
                    <a:pt x="600" y="71"/>
                    <a:pt x="394" y="71"/>
                  </a:cubicBezTo>
                  <a:cubicBezTo>
                    <a:pt x="311" y="71"/>
                    <a:pt x="227" y="59"/>
                    <a:pt x="143" y="27"/>
                  </a:cubicBezTo>
                  <a:cubicBezTo>
                    <a:pt x="60" y="39"/>
                    <a:pt x="12" y="87"/>
                    <a:pt x="0" y="170"/>
                  </a:cubicBezTo>
                  <a:cubicBezTo>
                    <a:pt x="12" y="206"/>
                    <a:pt x="12" y="253"/>
                    <a:pt x="24" y="301"/>
                  </a:cubicBezTo>
                  <a:cubicBezTo>
                    <a:pt x="226" y="313"/>
                    <a:pt x="405" y="313"/>
                    <a:pt x="595" y="313"/>
                  </a:cubicBezTo>
                  <a:cubicBezTo>
                    <a:pt x="595" y="301"/>
                    <a:pt x="607" y="277"/>
                    <a:pt x="643" y="265"/>
                  </a:cubicBezTo>
                  <a:cubicBezTo>
                    <a:pt x="649" y="263"/>
                    <a:pt x="655" y="261"/>
                    <a:pt x="662" y="261"/>
                  </a:cubicBezTo>
                  <a:cubicBezTo>
                    <a:pt x="683" y="261"/>
                    <a:pt x="708" y="277"/>
                    <a:pt x="726" y="313"/>
                  </a:cubicBezTo>
                  <a:cubicBezTo>
                    <a:pt x="905" y="313"/>
                    <a:pt x="1096" y="301"/>
                    <a:pt x="1298" y="301"/>
                  </a:cubicBezTo>
                  <a:cubicBezTo>
                    <a:pt x="1393" y="134"/>
                    <a:pt x="1238" y="99"/>
                    <a:pt x="1155" y="15"/>
                  </a:cubicBezTo>
                  <a:cubicBezTo>
                    <a:pt x="1105" y="5"/>
                    <a:pt x="1055" y="0"/>
                    <a:pt x="100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18" name="Google Shape;6018;p32"/>
            <p:cNvSpPr/>
            <p:nvPr/>
          </p:nvSpPr>
          <p:spPr>
            <a:xfrm>
              <a:off x="6013825" y="2317225"/>
              <a:ext cx="28300" cy="9475"/>
            </a:xfrm>
            <a:custGeom>
              <a:avLst/>
              <a:gdLst/>
              <a:ahLst/>
              <a:cxnLst/>
              <a:rect l="l" t="t" r="r" b="b"/>
              <a:pathLst>
                <a:path w="1132" h="379" extrusionOk="0">
                  <a:moveTo>
                    <a:pt x="549" y="1"/>
                  </a:moveTo>
                  <a:cubicBezTo>
                    <a:pt x="352" y="1"/>
                    <a:pt x="162" y="114"/>
                    <a:pt x="1" y="340"/>
                  </a:cubicBezTo>
                  <a:cubicBezTo>
                    <a:pt x="25" y="340"/>
                    <a:pt x="60" y="340"/>
                    <a:pt x="120" y="304"/>
                  </a:cubicBezTo>
                  <a:cubicBezTo>
                    <a:pt x="120" y="292"/>
                    <a:pt x="132" y="292"/>
                    <a:pt x="179" y="281"/>
                  </a:cubicBezTo>
                  <a:cubicBezTo>
                    <a:pt x="227" y="281"/>
                    <a:pt x="263" y="292"/>
                    <a:pt x="299" y="328"/>
                  </a:cubicBezTo>
                  <a:cubicBezTo>
                    <a:pt x="346" y="340"/>
                    <a:pt x="370" y="340"/>
                    <a:pt x="418" y="340"/>
                  </a:cubicBezTo>
                  <a:cubicBezTo>
                    <a:pt x="418" y="328"/>
                    <a:pt x="430" y="328"/>
                    <a:pt x="465" y="304"/>
                  </a:cubicBezTo>
                  <a:cubicBezTo>
                    <a:pt x="471" y="302"/>
                    <a:pt x="476" y="300"/>
                    <a:pt x="482" y="300"/>
                  </a:cubicBezTo>
                  <a:cubicBezTo>
                    <a:pt x="501" y="300"/>
                    <a:pt x="521" y="316"/>
                    <a:pt x="549" y="352"/>
                  </a:cubicBezTo>
                  <a:cubicBezTo>
                    <a:pt x="572" y="370"/>
                    <a:pt x="599" y="379"/>
                    <a:pt x="624" y="379"/>
                  </a:cubicBezTo>
                  <a:cubicBezTo>
                    <a:pt x="650" y="379"/>
                    <a:pt x="674" y="370"/>
                    <a:pt x="691" y="352"/>
                  </a:cubicBezTo>
                  <a:cubicBezTo>
                    <a:pt x="736" y="302"/>
                    <a:pt x="783" y="283"/>
                    <a:pt x="830" y="283"/>
                  </a:cubicBezTo>
                  <a:cubicBezTo>
                    <a:pt x="884" y="283"/>
                    <a:pt x="938" y="308"/>
                    <a:pt x="989" y="340"/>
                  </a:cubicBezTo>
                  <a:lnTo>
                    <a:pt x="1132" y="340"/>
                  </a:lnTo>
                  <a:cubicBezTo>
                    <a:pt x="947" y="114"/>
                    <a:pt x="745" y="1"/>
                    <a:pt x="54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19" name="Google Shape;6019;p32"/>
            <p:cNvSpPr/>
            <p:nvPr/>
          </p:nvSpPr>
          <p:spPr>
            <a:xfrm>
              <a:off x="5751000" y="2321850"/>
              <a:ext cx="22050" cy="10625"/>
            </a:xfrm>
            <a:custGeom>
              <a:avLst/>
              <a:gdLst/>
              <a:ahLst/>
              <a:cxnLst/>
              <a:rect l="l" t="t" r="r" b="b"/>
              <a:pathLst>
                <a:path w="882" h="425" extrusionOk="0">
                  <a:moveTo>
                    <a:pt x="1" y="0"/>
                  </a:moveTo>
                  <a:cubicBezTo>
                    <a:pt x="48" y="96"/>
                    <a:pt x="108" y="179"/>
                    <a:pt x="155" y="274"/>
                  </a:cubicBezTo>
                  <a:cubicBezTo>
                    <a:pt x="252" y="377"/>
                    <a:pt x="349" y="424"/>
                    <a:pt x="447" y="424"/>
                  </a:cubicBezTo>
                  <a:cubicBezTo>
                    <a:pt x="543" y="424"/>
                    <a:pt x="639" y="380"/>
                    <a:pt x="739" y="298"/>
                  </a:cubicBezTo>
                  <a:cubicBezTo>
                    <a:pt x="798" y="215"/>
                    <a:pt x="834" y="119"/>
                    <a:pt x="882" y="36"/>
                  </a:cubicBezTo>
                  <a:cubicBezTo>
                    <a:pt x="584" y="36"/>
                    <a:pt x="298"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20" name="Google Shape;6020;p32"/>
            <p:cNvSpPr/>
            <p:nvPr/>
          </p:nvSpPr>
          <p:spPr>
            <a:xfrm>
              <a:off x="6047175" y="2318825"/>
              <a:ext cx="16400" cy="7200"/>
            </a:xfrm>
            <a:custGeom>
              <a:avLst/>
              <a:gdLst/>
              <a:ahLst/>
              <a:cxnLst/>
              <a:rect l="l" t="t" r="r" b="b"/>
              <a:pathLst>
                <a:path w="656" h="288" extrusionOk="0">
                  <a:moveTo>
                    <a:pt x="586" y="1"/>
                  </a:moveTo>
                  <a:cubicBezTo>
                    <a:pt x="369" y="1"/>
                    <a:pt x="164" y="64"/>
                    <a:pt x="0" y="228"/>
                  </a:cubicBezTo>
                  <a:cubicBezTo>
                    <a:pt x="167" y="264"/>
                    <a:pt x="346" y="276"/>
                    <a:pt x="524" y="288"/>
                  </a:cubicBezTo>
                  <a:cubicBezTo>
                    <a:pt x="556" y="288"/>
                    <a:pt x="588" y="283"/>
                    <a:pt x="616" y="283"/>
                  </a:cubicBezTo>
                  <a:cubicBezTo>
                    <a:pt x="630" y="283"/>
                    <a:pt x="643" y="284"/>
                    <a:pt x="655" y="288"/>
                  </a:cubicBezTo>
                  <a:cubicBezTo>
                    <a:pt x="655" y="205"/>
                    <a:pt x="643" y="97"/>
                    <a:pt x="643" y="2"/>
                  </a:cubicBezTo>
                  <a:cubicBezTo>
                    <a:pt x="624" y="1"/>
                    <a:pt x="605" y="1"/>
                    <a:pt x="58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21" name="Google Shape;6021;p32"/>
            <p:cNvSpPr/>
            <p:nvPr/>
          </p:nvSpPr>
          <p:spPr>
            <a:xfrm>
              <a:off x="6014425" y="2340275"/>
              <a:ext cx="32775" cy="7500"/>
            </a:xfrm>
            <a:custGeom>
              <a:avLst/>
              <a:gdLst/>
              <a:ahLst/>
              <a:cxnLst/>
              <a:rect l="l" t="t" r="r" b="b"/>
              <a:pathLst>
                <a:path w="1311" h="300" extrusionOk="0">
                  <a:moveTo>
                    <a:pt x="706" y="0"/>
                  </a:moveTo>
                  <a:cubicBezTo>
                    <a:pt x="549" y="0"/>
                    <a:pt x="392" y="13"/>
                    <a:pt x="239" y="13"/>
                  </a:cubicBezTo>
                  <a:cubicBezTo>
                    <a:pt x="155" y="85"/>
                    <a:pt x="1" y="132"/>
                    <a:pt x="96" y="299"/>
                  </a:cubicBezTo>
                  <a:lnTo>
                    <a:pt x="382" y="299"/>
                  </a:lnTo>
                  <a:cubicBezTo>
                    <a:pt x="505" y="170"/>
                    <a:pt x="650" y="144"/>
                    <a:pt x="801" y="144"/>
                  </a:cubicBezTo>
                  <a:cubicBezTo>
                    <a:pt x="902" y="144"/>
                    <a:pt x="1005" y="156"/>
                    <a:pt x="1107" y="156"/>
                  </a:cubicBezTo>
                  <a:cubicBezTo>
                    <a:pt x="1176" y="156"/>
                    <a:pt x="1244" y="150"/>
                    <a:pt x="1310" y="132"/>
                  </a:cubicBezTo>
                  <a:cubicBezTo>
                    <a:pt x="1120" y="24"/>
                    <a:pt x="914" y="0"/>
                    <a:pt x="70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22" name="Google Shape;6022;p32"/>
            <p:cNvSpPr/>
            <p:nvPr/>
          </p:nvSpPr>
          <p:spPr>
            <a:xfrm>
              <a:off x="6005800" y="2339700"/>
              <a:ext cx="14600" cy="8500"/>
            </a:xfrm>
            <a:custGeom>
              <a:avLst/>
              <a:gdLst/>
              <a:ahLst/>
              <a:cxnLst/>
              <a:rect l="l" t="t" r="r" b="b"/>
              <a:pathLst>
                <a:path w="584" h="340" extrusionOk="0">
                  <a:moveTo>
                    <a:pt x="331" y="0"/>
                  </a:moveTo>
                  <a:cubicBezTo>
                    <a:pt x="223" y="0"/>
                    <a:pt x="114" y="16"/>
                    <a:pt x="0" y="36"/>
                  </a:cubicBezTo>
                  <a:lnTo>
                    <a:pt x="0" y="286"/>
                  </a:lnTo>
                  <a:cubicBezTo>
                    <a:pt x="104" y="318"/>
                    <a:pt x="196" y="339"/>
                    <a:pt x="292" y="339"/>
                  </a:cubicBezTo>
                  <a:cubicBezTo>
                    <a:pt x="340" y="339"/>
                    <a:pt x="389" y="334"/>
                    <a:pt x="441" y="322"/>
                  </a:cubicBezTo>
                  <a:cubicBezTo>
                    <a:pt x="500" y="227"/>
                    <a:pt x="548" y="120"/>
                    <a:pt x="584" y="36"/>
                  </a:cubicBezTo>
                  <a:cubicBezTo>
                    <a:pt x="500" y="10"/>
                    <a:pt x="416" y="0"/>
                    <a:pt x="33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23" name="Google Shape;6023;p32"/>
            <p:cNvSpPr/>
            <p:nvPr/>
          </p:nvSpPr>
          <p:spPr>
            <a:xfrm>
              <a:off x="5877200" y="2315225"/>
              <a:ext cx="12250" cy="7250"/>
            </a:xfrm>
            <a:custGeom>
              <a:avLst/>
              <a:gdLst/>
              <a:ahLst/>
              <a:cxnLst/>
              <a:rect l="l" t="t" r="r" b="b"/>
              <a:pathLst>
                <a:path w="490" h="290" extrusionOk="0">
                  <a:moveTo>
                    <a:pt x="308" y="0"/>
                  </a:moveTo>
                  <a:cubicBezTo>
                    <a:pt x="230" y="0"/>
                    <a:pt x="136" y="96"/>
                    <a:pt x="1" y="289"/>
                  </a:cubicBezTo>
                  <a:cubicBezTo>
                    <a:pt x="168" y="265"/>
                    <a:pt x="346" y="289"/>
                    <a:pt x="489" y="206"/>
                  </a:cubicBezTo>
                  <a:cubicBezTo>
                    <a:pt x="429" y="69"/>
                    <a:pt x="374" y="0"/>
                    <a:pt x="30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24" name="Google Shape;6024;p32"/>
            <p:cNvSpPr/>
            <p:nvPr/>
          </p:nvSpPr>
          <p:spPr>
            <a:xfrm>
              <a:off x="5855775" y="2311425"/>
              <a:ext cx="9850" cy="7475"/>
            </a:xfrm>
            <a:custGeom>
              <a:avLst/>
              <a:gdLst/>
              <a:ahLst/>
              <a:cxnLst/>
              <a:rect l="l" t="t" r="r" b="b"/>
              <a:pathLst>
                <a:path w="394" h="299" extrusionOk="0">
                  <a:moveTo>
                    <a:pt x="1" y="24"/>
                  </a:moveTo>
                  <a:lnTo>
                    <a:pt x="1" y="298"/>
                  </a:lnTo>
                  <a:cubicBezTo>
                    <a:pt x="132" y="286"/>
                    <a:pt x="251" y="286"/>
                    <a:pt x="394" y="286"/>
                  </a:cubicBezTo>
                  <a:cubicBezTo>
                    <a:pt x="382" y="1"/>
                    <a:pt x="179" y="36"/>
                    <a:pt x="1" y="24"/>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25" name="Google Shape;6025;p32"/>
            <p:cNvSpPr/>
            <p:nvPr/>
          </p:nvSpPr>
          <p:spPr>
            <a:xfrm>
              <a:off x="6103125" y="2312400"/>
              <a:ext cx="22050" cy="6725"/>
            </a:xfrm>
            <a:custGeom>
              <a:avLst/>
              <a:gdLst/>
              <a:ahLst/>
              <a:cxnLst/>
              <a:rect l="l" t="t" r="r" b="b"/>
              <a:pathLst>
                <a:path w="882" h="269" extrusionOk="0">
                  <a:moveTo>
                    <a:pt x="326" y="1"/>
                  </a:moveTo>
                  <a:cubicBezTo>
                    <a:pt x="218" y="1"/>
                    <a:pt x="110" y="29"/>
                    <a:pt x="1" y="116"/>
                  </a:cubicBezTo>
                  <a:lnTo>
                    <a:pt x="1" y="247"/>
                  </a:lnTo>
                  <a:cubicBezTo>
                    <a:pt x="16" y="247"/>
                    <a:pt x="31" y="246"/>
                    <a:pt x="45" y="246"/>
                  </a:cubicBezTo>
                  <a:cubicBezTo>
                    <a:pt x="180" y="246"/>
                    <a:pt x="316" y="268"/>
                    <a:pt x="450" y="268"/>
                  </a:cubicBezTo>
                  <a:cubicBezTo>
                    <a:pt x="599" y="268"/>
                    <a:pt x="745" y="241"/>
                    <a:pt x="882" y="128"/>
                  </a:cubicBezTo>
                  <a:lnTo>
                    <a:pt x="846" y="104"/>
                  </a:lnTo>
                  <a:cubicBezTo>
                    <a:pt x="670" y="75"/>
                    <a:pt x="499" y="1"/>
                    <a:pt x="32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26" name="Google Shape;6026;p32"/>
            <p:cNvSpPr/>
            <p:nvPr/>
          </p:nvSpPr>
          <p:spPr>
            <a:xfrm>
              <a:off x="5776900" y="2322600"/>
              <a:ext cx="15500" cy="3600"/>
            </a:xfrm>
            <a:custGeom>
              <a:avLst/>
              <a:gdLst/>
              <a:ahLst/>
              <a:cxnLst/>
              <a:rect l="l" t="t" r="r" b="b"/>
              <a:pathLst>
                <a:path w="620" h="144" extrusionOk="0">
                  <a:moveTo>
                    <a:pt x="229" y="0"/>
                  </a:moveTo>
                  <a:cubicBezTo>
                    <a:pt x="151" y="0"/>
                    <a:pt x="74" y="9"/>
                    <a:pt x="1" y="18"/>
                  </a:cubicBezTo>
                  <a:cubicBezTo>
                    <a:pt x="96" y="119"/>
                    <a:pt x="201" y="143"/>
                    <a:pt x="313" y="143"/>
                  </a:cubicBezTo>
                  <a:cubicBezTo>
                    <a:pt x="411" y="143"/>
                    <a:pt x="514" y="125"/>
                    <a:pt x="620" y="125"/>
                  </a:cubicBezTo>
                  <a:cubicBezTo>
                    <a:pt x="499" y="27"/>
                    <a:pt x="363" y="0"/>
                    <a:pt x="22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27" name="Google Shape;6027;p32"/>
            <p:cNvSpPr/>
            <p:nvPr/>
          </p:nvSpPr>
          <p:spPr>
            <a:xfrm>
              <a:off x="6127250" y="2312450"/>
              <a:ext cx="8350" cy="6450"/>
            </a:xfrm>
            <a:custGeom>
              <a:avLst/>
              <a:gdLst/>
              <a:ahLst/>
              <a:cxnLst/>
              <a:rect l="l" t="t" r="r" b="b"/>
              <a:pathLst>
                <a:path w="334" h="258" extrusionOk="0">
                  <a:moveTo>
                    <a:pt x="194" y="0"/>
                  </a:moveTo>
                  <a:cubicBezTo>
                    <a:pt x="147" y="0"/>
                    <a:pt x="84" y="38"/>
                    <a:pt x="0" y="126"/>
                  </a:cubicBezTo>
                  <a:cubicBezTo>
                    <a:pt x="72" y="245"/>
                    <a:pt x="191" y="257"/>
                    <a:pt x="334" y="257"/>
                  </a:cubicBezTo>
                  <a:cubicBezTo>
                    <a:pt x="311" y="108"/>
                    <a:pt x="275" y="0"/>
                    <a:pt x="19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28" name="Google Shape;6028;p32"/>
            <p:cNvSpPr/>
            <p:nvPr/>
          </p:nvSpPr>
          <p:spPr>
            <a:xfrm>
              <a:off x="5959375" y="2315300"/>
              <a:ext cx="7450" cy="7175"/>
            </a:xfrm>
            <a:custGeom>
              <a:avLst/>
              <a:gdLst/>
              <a:ahLst/>
              <a:cxnLst/>
              <a:rect l="l" t="t" r="r" b="b"/>
              <a:pathLst>
                <a:path w="298" h="287" extrusionOk="0">
                  <a:moveTo>
                    <a:pt x="0" y="0"/>
                  </a:moveTo>
                  <a:cubicBezTo>
                    <a:pt x="48" y="84"/>
                    <a:pt x="95" y="191"/>
                    <a:pt x="143" y="286"/>
                  </a:cubicBezTo>
                  <a:lnTo>
                    <a:pt x="298" y="286"/>
                  </a:lnTo>
                  <a:cubicBezTo>
                    <a:pt x="286" y="191"/>
                    <a:pt x="274" y="84"/>
                    <a:pt x="26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29" name="Google Shape;6029;p32"/>
            <p:cNvSpPr/>
            <p:nvPr/>
          </p:nvSpPr>
          <p:spPr>
            <a:xfrm>
              <a:off x="6001025" y="2317975"/>
              <a:ext cx="6000" cy="7475"/>
            </a:xfrm>
            <a:custGeom>
              <a:avLst/>
              <a:gdLst/>
              <a:ahLst/>
              <a:cxnLst/>
              <a:rect l="l" t="t" r="r" b="b"/>
              <a:pathLst>
                <a:path w="240" h="299" extrusionOk="0">
                  <a:moveTo>
                    <a:pt x="144" y="0"/>
                  </a:moveTo>
                  <a:cubicBezTo>
                    <a:pt x="1" y="12"/>
                    <a:pt x="60" y="191"/>
                    <a:pt x="96" y="298"/>
                  </a:cubicBezTo>
                  <a:lnTo>
                    <a:pt x="180" y="298"/>
                  </a:lnTo>
                  <a:cubicBezTo>
                    <a:pt x="215" y="179"/>
                    <a:pt x="239" y="0"/>
                    <a:pt x="14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30" name="Google Shape;6030;p32"/>
            <p:cNvSpPr/>
            <p:nvPr/>
          </p:nvSpPr>
          <p:spPr>
            <a:xfrm>
              <a:off x="6031400" y="2323075"/>
              <a:ext cx="7450" cy="2950"/>
            </a:xfrm>
            <a:custGeom>
              <a:avLst/>
              <a:gdLst/>
              <a:ahLst/>
              <a:cxnLst/>
              <a:rect l="l" t="t" r="r" b="b"/>
              <a:pathLst>
                <a:path w="298" h="118" extrusionOk="0">
                  <a:moveTo>
                    <a:pt x="137" y="0"/>
                  </a:moveTo>
                  <a:cubicBezTo>
                    <a:pt x="88" y="0"/>
                    <a:pt x="41" y="36"/>
                    <a:pt x="0" y="118"/>
                  </a:cubicBezTo>
                  <a:cubicBezTo>
                    <a:pt x="96" y="118"/>
                    <a:pt x="191" y="106"/>
                    <a:pt x="298" y="106"/>
                  </a:cubicBezTo>
                  <a:cubicBezTo>
                    <a:pt x="243" y="39"/>
                    <a:pt x="189" y="0"/>
                    <a:pt x="13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31" name="Google Shape;6031;p32"/>
            <p:cNvSpPr/>
            <p:nvPr/>
          </p:nvSpPr>
          <p:spPr>
            <a:xfrm>
              <a:off x="6073950" y="2344325"/>
              <a:ext cx="3900" cy="1350"/>
            </a:xfrm>
            <a:custGeom>
              <a:avLst/>
              <a:gdLst/>
              <a:ahLst/>
              <a:cxnLst/>
              <a:rect l="l" t="t" r="r" b="b"/>
              <a:pathLst>
                <a:path w="156" h="54" extrusionOk="0">
                  <a:moveTo>
                    <a:pt x="83" y="0"/>
                  </a:moveTo>
                  <a:cubicBezTo>
                    <a:pt x="58" y="0"/>
                    <a:pt x="31" y="6"/>
                    <a:pt x="1" y="18"/>
                  </a:cubicBezTo>
                  <a:cubicBezTo>
                    <a:pt x="25" y="30"/>
                    <a:pt x="37" y="54"/>
                    <a:pt x="49" y="54"/>
                  </a:cubicBezTo>
                  <a:cubicBezTo>
                    <a:pt x="96" y="42"/>
                    <a:pt x="120" y="30"/>
                    <a:pt x="156" y="18"/>
                  </a:cubicBezTo>
                  <a:cubicBezTo>
                    <a:pt x="132" y="6"/>
                    <a:pt x="108" y="0"/>
                    <a:pt x="8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32" name="Google Shape;6032;p32"/>
            <p:cNvSpPr/>
            <p:nvPr/>
          </p:nvSpPr>
          <p:spPr>
            <a:xfrm>
              <a:off x="6063250" y="2343875"/>
              <a:ext cx="3900" cy="1925"/>
            </a:xfrm>
            <a:custGeom>
              <a:avLst/>
              <a:gdLst/>
              <a:ahLst/>
              <a:cxnLst/>
              <a:rect l="l" t="t" r="r" b="b"/>
              <a:pathLst>
                <a:path w="156" h="77" extrusionOk="0">
                  <a:moveTo>
                    <a:pt x="0" y="0"/>
                  </a:moveTo>
                  <a:cubicBezTo>
                    <a:pt x="12" y="36"/>
                    <a:pt x="36" y="48"/>
                    <a:pt x="48" y="60"/>
                  </a:cubicBezTo>
                  <a:cubicBezTo>
                    <a:pt x="59" y="71"/>
                    <a:pt x="71" y="77"/>
                    <a:pt x="82" y="77"/>
                  </a:cubicBezTo>
                  <a:cubicBezTo>
                    <a:pt x="107" y="77"/>
                    <a:pt x="131" y="53"/>
                    <a:pt x="155" y="12"/>
                  </a:cubicBezTo>
                  <a:cubicBezTo>
                    <a:pt x="107" y="0"/>
                    <a:pt x="60" y="0"/>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33" name="Google Shape;6033;p32"/>
            <p:cNvSpPr/>
            <p:nvPr/>
          </p:nvSpPr>
          <p:spPr>
            <a:xfrm>
              <a:off x="6016525" y="2323925"/>
              <a:ext cx="4475" cy="1825"/>
            </a:xfrm>
            <a:custGeom>
              <a:avLst/>
              <a:gdLst/>
              <a:ahLst/>
              <a:cxnLst/>
              <a:rect l="l" t="t" r="r" b="b"/>
              <a:pathLst>
                <a:path w="179" h="73" extrusionOk="0">
                  <a:moveTo>
                    <a:pt x="89" y="1"/>
                  </a:moveTo>
                  <a:cubicBezTo>
                    <a:pt x="60" y="1"/>
                    <a:pt x="30" y="24"/>
                    <a:pt x="0" y="72"/>
                  </a:cubicBezTo>
                  <a:lnTo>
                    <a:pt x="179" y="72"/>
                  </a:lnTo>
                  <a:cubicBezTo>
                    <a:pt x="149" y="24"/>
                    <a:pt x="119" y="1"/>
                    <a:pt x="8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34" name="Google Shape;6034;p32"/>
            <p:cNvSpPr/>
            <p:nvPr/>
          </p:nvSpPr>
          <p:spPr>
            <a:xfrm>
              <a:off x="6027525" y="2326000"/>
              <a:ext cx="3900" cy="1625"/>
            </a:xfrm>
            <a:custGeom>
              <a:avLst/>
              <a:gdLst/>
              <a:ahLst/>
              <a:cxnLst/>
              <a:rect l="l" t="t" r="r" b="b"/>
              <a:pathLst>
                <a:path w="156" h="65" extrusionOk="0">
                  <a:moveTo>
                    <a:pt x="1" y="1"/>
                  </a:moveTo>
                  <a:cubicBezTo>
                    <a:pt x="12" y="37"/>
                    <a:pt x="36" y="49"/>
                    <a:pt x="48" y="60"/>
                  </a:cubicBezTo>
                  <a:cubicBezTo>
                    <a:pt x="59" y="63"/>
                    <a:pt x="69" y="65"/>
                    <a:pt x="79" y="65"/>
                  </a:cubicBezTo>
                  <a:cubicBezTo>
                    <a:pt x="111" y="65"/>
                    <a:pt x="137" y="47"/>
                    <a:pt x="15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35" name="Google Shape;6035;p32"/>
            <p:cNvSpPr/>
            <p:nvPr/>
          </p:nvSpPr>
          <p:spPr>
            <a:xfrm>
              <a:off x="6023950" y="2323975"/>
              <a:ext cx="3600" cy="2050"/>
            </a:xfrm>
            <a:custGeom>
              <a:avLst/>
              <a:gdLst/>
              <a:ahLst/>
              <a:cxnLst/>
              <a:rect l="l" t="t" r="r" b="b"/>
              <a:pathLst>
                <a:path w="144" h="82" extrusionOk="0">
                  <a:moveTo>
                    <a:pt x="75" y="0"/>
                  </a:moveTo>
                  <a:cubicBezTo>
                    <a:pt x="53" y="0"/>
                    <a:pt x="30" y="24"/>
                    <a:pt x="1" y="70"/>
                  </a:cubicBezTo>
                  <a:cubicBezTo>
                    <a:pt x="36" y="82"/>
                    <a:pt x="84" y="82"/>
                    <a:pt x="144" y="82"/>
                  </a:cubicBezTo>
                  <a:cubicBezTo>
                    <a:pt x="119" y="27"/>
                    <a:pt x="98" y="0"/>
                    <a:pt x="7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36" name="Google Shape;6036;p32"/>
            <p:cNvSpPr/>
            <p:nvPr/>
          </p:nvSpPr>
          <p:spPr>
            <a:xfrm>
              <a:off x="5945375" y="2320725"/>
              <a:ext cx="3300" cy="1950"/>
            </a:xfrm>
            <a:custGeom>
              <a:avLst/>
              <a:gdLst/>
              <a:ahLst/>
              <a:cxnLst/>
              <a:rect l="l" t="t" r="r" b="b"/>
              <a:pathLst>
                <a:path w="132" h="78" extrusionOk="0">
                  <a:moveTo>
                    <a:pt x="71" y="0"/>
                  </a:moveTo>
                  <a:cubicBezTo>
                    <a:pt x="38" y="0"/>
                    <a:pt x="9" y="25"/>
                    <a:pt x="0" y="69"/>
                  </a:cubicBezTo>
                  <a:cubicBezTo>
                    <a:pt x="24" y="75"/>
                    <a:pt x="45" y="78"/>
                    <a:pt x="66" y="78"/>
                  </a:cubicBezTo>
                  <a:cubicBezTo>
                    <a:pt x="87" y="78"/>
                    <a:pt x="108" y="75"/>
                    <a:pt x="131" y="69"/>
                  </a:cubicBezTo>
                  <a:cubicBezTo>
                    <a:pt x="131" y="45"/>
                    <a:pt x="120" y="21"/>
                    <a:pt x="108" y="10"/>
                  </a:cubicBezTo>
                  <a:cubicBezTo>
                    <a:pt x="95" y="3"/>
                    <a:pt x="83" y="0"/>
                    <a:pt x="7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37" name="Google Shape;6037;p32"/>
            <p:cNvSpPr/>
            <p:nvPr/>
          </p:nvSpPr>
          <p:spPr>
            <a:xfrm>
              <a:off x="5943000" y="2985625"/>
              <a:ext cx="68775" cy="160175"/>
            </a:xfrm>
            <a:custGeom>
              <a:avLst/>
              <a:gdLst/>
              <a:ahLst/>
              <a:cxnLst/>
              <a:rect l="l" t="t" r="r" b="b"/>
              <a:pathLst>
                <a:path w="2751" h="6407" extrusionOk="0">
                  <a:moveTo>
                    <a:pt x="238" y="0"/>
                  </a:moveTo>
                  <a:cubicBezTo>
                    <a:pt x="215" y="24"/>
                    <a:pt x="179" y="48"/>
                    <a:pt x="131" y="60"/>
                  </a:cubicBezTo>
                  <a:cubicBezTo>
                    <a:pt x="72" y="167"/>
                    <a:pt x="48" y="274"/>
                    <a:pt x="36" y="381"/>
                  </a:cubicBezTo>
                  <a:cubicBezTo>
                    <a:pt x="12" y="453"/>
                    <a:pt x="12" y="524"/>
                    <a:pt x="12" y="595"/>
                  </a:cubicBezTo>
                  <a:cubicBezTo>
                    <a:pt x="0" y="988"/>
                    <a:pt x="0" y="1381"/>
                    <a:pt x="12" y="1774"/>
                  </a:cubicBezTo>
                  <a:cubicBezTo>
                    <a:pt x="12" y="1846"/>
                    <a:pt x="36" y="1905"/>
                    <a:pt x="48" y="1977"/>
                  </a:cubicBezTo>
                  <a:cubicBezTo>
                    <a:pt x="119" y="2298"/>
                    <a:pt x="226" y="2608"/>
                    <a:pt x="107" y="2929"/>
                  </a:cubicBezTo>
                  <a:cubicBezTo>
                    <a:pt x="95" y="2989"/>
                    <a:pt x="72" y="3072"/>
                    <a:pt x="60" y="3131"/>
                  </a:cubicBezTo>
                  <a:cubicBezTo>
                    <a:pt x="48" y="3262"/>
                    <a:pt x="48" y="3393"/>
                    <a:pt x="72" y="3524"/>
                  </a:cubicBezTo>
                  <a:cubicBezTo>
                    <a:pt x="274" y="4108"/>
                    <a:pt x="512" y="4679"/>
                    <a:pt x="929" y="5132"/>
                  </a:cubicBezTo>
                  <a:cubicBezTo>
                    <a:pt x="1131" y="5346"/>
                    <a:pt x="1131" y="5584"/>
                    <a:pt x="1024" y="5834"/>
                  </a:cubicBezTo>
                  <a:cubicBezTo>
                    <a:pt x="1238" y="6227"/>
                    <a:pt x="1858" y="5894"/>
                    <a:pt x="2000" y="6406"/>
                  </a:cubicBezTo>
                  <a:cubicBezTo>
                    <a:pt x="2032" y="6402"/>
                    <a:pt x="2064" y="6401"/>
                    <a:pt x="2096" y="6401"/>
                  </a:cubicBezTo>
                  <a:cubicBezTo>
                    <a:pt x="2162" y="6401"/>
                    <a:pt x="2229" y="6406"/>
                    <a:pt x="2294" y="6406"/>
                  </a:cubicBezTo>
                  <a:cubicBezTo>
                    <a:pt x="2412" y="6406"/>
                    <a:pt x="2527" y="6390"/>
                    <a:pt x="2631" y="6299"/>
                  </a:cubicBezTo>
                  <a:cubicBezTo>
                    <a:pt x="2751" y="6060"/>
                    <a:pt x="2655" y="5846"/>
                    <a:pt x="2477" y="5727"/>
                  </a:cubicBezTo>
                  <a:cubicBezTo>
                    <a:pt x="2250" y="5584"/>
                    <a:pt x="2191" y="5370"/>
                    <a:pt x="2084" y="5167"/>
                  </a:cubicBezTo>
                  <a:cubicBezTo>
                    <a:pt x="1965" y="5120"/>
                    <a:pt x="1905" y="5036"/>
                    <a:pt x="1917" y="4894"/>
                  </a:cubicBezTo>
                  <a:lnTo>
                    <a:pt x="1917" y="4882"/>
                  </a:lnTo>
                  <a:cubicBezTo>
                    <a:pt x="1881" y="4822"/>
                    <a:pt x="1834" y="4763"/>
                    <a:pt x="1810" y="4703"/>
                  </a:cubicBezTo>
                  <a:cubicBezTo>
                    <a:pt x="1655" y="4394"/>
                    <a:pt x="1488" y="4060"/>
                    <a:pt x="1346" y="3739"/>
                  </a:cubicBezTo>
                  <a:cubicBezTo>
                    <a:pt x="1274" y="3548"/>
                    <a:pt x="1524" y="3286"/>
                    <a:pt x="1238" y="3143"/>
                  </a:cubicBezTo>
                  <a:cubicBezTo>
                    <a:pt x="988" y="2893"/>
                    <a:pt x="1358" y="2536"/>
                    <a:pt x="1107" y="2274"/>
                  </a:cubicBezTo>
                  <a:lnTo>
                    <a:pt x="1107" y="2274"/>
                  </a:lnTo>
                  <a:lnTo>
                    <a:pt x="1096" y="2298"/>
                  </a:lnTo>
                  <a:cubicBezTo>
                    <a:pt x="762" y="1762"/>
                    <a:pt x="1131" y="1465"/>
                    <a:pt x="1512" y="1167"/>
                  </a:cubicBezTo>
                  <a:cubicBezTo>
                    <a:pt x="1490" y="1144"/>
                    <a:pt x="1462" y="1136"/>
                    <a:pt x="1436" y="1136"/>
                  </a:cubicBezTo>
                  <a:cubicBezTo>
                    <a:pt x="1421" y="1136"/>
                    <a:pt x="1406" y="1139"/>
                    <a:pt x="1393" y="1143"/>
                  </a:cubicBezTo>
                  <a:cubicBezTo>
                    <a:pt x="1250" y="1048"/>
                    <a:pt x="1060" y="1143"/>
                    <a:pt x="941" y="1012"/>
                  </a:cubicBezTo>
                  <a:cubicBezTo>
                    <a:pt x="917" y="976"/>
                    <a:pt x="896" y="959"/>
                    <a:pt x="874" y="959"/>
                  </a:cubicBezTo>
                  <a:cubicBezTo>
                    <a:pt x="851" y="959"/>
                    <a:pt x="828" y="976"/>
                    <a:pt x="798" y="1012"/>
                  </a:cubicBezTo>
                  <a:cubicBezTo>
                    <a:pt x="741" y="1019"/>
                    <a:pt x="676" y="1090"/>
                    <a:pt x="627" y="1090"/>
                  </a:cubicBezTo>
                  <a:cubicBezTo>
                    <a:pt x="594" y="1090"/>
                    <a:pt x="569" y="1058"/>
                    <a:pt x="560" y="953"/>
                  </a:cubicBezTo>
                  <a:cubicBezTo>
                    <a:pt x="465" y="226"/>
                    <a:pt x="453" y="191"/>
                    <a:pt x="23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38" name="Google Shape;6038;p32"/>
            <p:cNvSpPr/>
            <p:nvPr/>
          </p:nvSpPr>
          <p:spPr>
            <a:xfrm>
              <a:off x="5962925" y="2992175"/>
              <a:ext cx="158675" cy="18775"/>
            </a:xfrm>
            <a:custGeom>
              <a:avLst/>
              <a:gdLst/>
              <a:ahLst/>
              <a:cxnLst/>
              <a:rect l="l" t="t" r="r" b="b"/>
              <a:pathLst>
                <a:path w="6347" h="751" extrusionOk="0">
                  <a:moveTo>
                    <a:pt x="251" y="0"/>
                  </a:moveTo>
                  <a:cubicBezTo>
                    <a:pt x="215" y="0"/>
                    <a:pt x="191" y="12"/>
                    <a:pt x="156" y="36"/>
                  </a:cubicBezTo>
                  <a:cubicBezTo>
                    <a:pt x="120" y="83"/>
                    <a:pt x="49" y="131"/>
                    <a:pt x="13" y="179"/>
                  </a:cubicBezTo>
                  <a:cubicBezTo>
                    <a:pt x="1" y="369"/>
                    <a:pt x="1" y="560"/>
                    <a:pt x="1" y="750"/>
                  </a:cubicBezTo>
                  <a:lnTo>
                    <a:pt x="144" y="750"/>
                  </a:lnTo>
                  <a:cubicBezTo>
                    <a:pt x="184" y="630"/>
                    <a:pt x="39" y="360"/>
                    <a:pt x="266" y="360"/>
                  </a:cubicBezTo>
                  <a:cubicBezTo>
                    <a:pt x="309" y="360"/>
                    <a:pt x="366" y="370"/>
                    <a:pt x="441" y="393"/>
                  </a:cubicBezTo>
                  <a:cubicBezTo>
                    <a:pt x="528" y="434"/>
                    <a:pt x="616" y="446"/>
                    <a:pt x="705" y="446"/>
                  </a:cubicBezTo>
                  <a:cubicBezTo>
                    <a:pt x="825" y="446"/>
                    <a:pt x="945" y="424"/>
                    <a:pt x="1061" y="417"/>
                  </a:cubicBezTo>
                  <a:cubicBezTo>
                    <a:pt x="1430" y="396"/>
                    <a:pt x="1795" y="363"/>
                    <a:pt x="2164" y="363"/>
                  </a:cubicBezTo>
                  <a:cubicBezTo>
                    <a:pt x="2425" y="363"/>
                    <a:pt x="2687" y="379"/>
                    <a:pt x="2954" y="429"/>
                  </a:cubicBezTo>
                  <a:cubicBezTo>
                    <a:pt x="3906" y="607"/>
                    <a:pt x="4882" y="631"/>
                    <a:pt x="5847" y="631"/>
                  </a:cubicBezTo>
                  <a:cubicBezTo>
                    <a:pt x="5936" y="655"/>
                    <a:pt x="6025" y="682"/>
                    <a:pt x="6110" y="682"/>
                  </a:cubicBezTo>
                  <a:cubicBezTo>
                    <a:pt x="6195" y="682"/>
                    <a:pt x="6276" y="655"/>
                    <a:pt x="6347" y="572"/>
                  </a:cubicBezTo>
                  <a:cubicBezTo>
                    <a:pt x="6347" y="354"/>
                    <a:pt x="6339" y="152"/>
                    <a:pt x="6096" y="152"/>
                  </a:cubicBezTo>
                  <a:cubicBezTo>
                    <a:pt x="6047" y="152"/>
                    <a:pt x="5988" y="161"/>
                    <a:pt x="5918" y="179"/>
                  </a:cubicBezTo>
                  <a:cubicBezTo>
                    <a:pt x="5590" y="252"/>
                    <a:pt x="5219" y="318"/>
                    <a:pt x="4898" y="318"/>
                  </a:cubicBezTo>
                  <a:cubicBezTo>
                    <a:pt x="4800" y="318"/>
                    <a:pt x="4707" y="312"/>
                    <a:pt x="4621" y="298"/>
                  </a:cubicBezTo>
                  <a:cubicBezTo>
                    <a:pt x="4180" y="214"/>
                    <a:pt x="3728" y="262"/>
                    <a:pt x="3299" y="179"/>
                  </a:cubicBezTo>
                  <a:lnTo>
                    <a:pt x="3299" y="191"/>
                  </a:lnTo>
                  <a:cubicBezTo>
                    <a:pt x="3251" y="232"/>
                    <a:pt x="3204" y="253"/>
                    <a:pt x="3156" y="253"/>
                  </a:cubicBezTo>
                  <a:cubicBezTo>
                    <a:pt x="3108" y="253"/>
                    <a:pt x="3061" y="232"/>
                    <a:pt x="3013" y="191"/>
                  </a:cubicBezTo>
                  <a:cubicBezTo>
                    <a:pt x="2989" y="191"/>
                    <a:pt x="2942" y="179"/>
                    <a:pt x="2894" y="179"/>
                  </a:cubicBezTo>
                  <a:cubicBezTo>
                    <a:pt x="2811" y="137"/>
                    <a:pt x="2733" y="116"/>
                    <a:pt x="2656" y="116"/>
                  </a:cubicBezTo>
                  <a:cubicBezTo>
                    <a:pt x="2579" y="116"/>
                    <a:pt x="2501" y="137"/>
                    <a:pt x="2418" y="179"/>
                  </a:cubicBezTo>
                  <a:lnTo>
                    <a:pt x="2311" y="179"/>
                  </a:lnTo>
                  <a:cubicBezTo>
                    <a:pt x="2251" y="131"/>
                    <a:pt x="2227" y="60"/>
                    <a:pt x="2156" y="36"/>
                  </a:cubicBezTo>
                  <a:lnTo>
                    <a:pt x="2001" y="36"/>
                  </a:lnTo>
                  <a:cubicBezTo>
                    <a:pt x="1930" y="77"/>
                    <a:pt x="1858" y="98"/>
                    <a:pt x="1787" y="98"/>
                  </a:cubicBezTo>
                  <a:cubicBezTo>
                    <a:pt x="1715" y="98"/>
                    <a:pt x="1644" y="77"/>
                    <a:pt x="1573" y="36"/>
                  </a:cubicBezTo>
                  <a:cubicBezTo>
                    <a:pt x="1573" y="24"/>
                    <a:pt x="1561" y="24"/>
                    <a:pt x="1525" y="12"/>
                  </a:cubicBezTo>
                  <a:cubicBezTo>
                    <a:pt x="1519" y="9"/>
                    <a:pt x="1511" y="7"/>
                    <a:pt x="1504" y="7"/>
                  </a:cubicBezTo>
                  <a:cubicBezTo>
                    <a:pt x="1483" y="7"/>
                    <a:pt x="1459" y="18"/>
                    <a:pt x="1442" y="36"/>
                  </a:cubicBezTo>
                  <a:cubicBezTo>
                    <a:pt x="1373" y="68"/>
                    <a:pt x="1298" y="76"/>
                    <a:pt x="1222" y="76"/>
                  </a:cubicBezTo>
                  <a:cubicBezTo>
                    <a:pt x="1162" y="76"/>
                    <a:pt x="1100" y="71"/>
                    <a:pt x="1040" y="71"/>
                  </a:cubicBezTo>
                  <a:cubicBezTo>
                    <a:pt x="928" y="71"/>
                    <a:pt x="819" y="87"/>
                    <a:pt x="727" y="179"/>
                  </a:cubicBezTo>
                  <a:cubicBezTo>
                    <a:pt x="727" y="179"/>
                    <a:pt x="715" y="191"/>
                    <a:pt x="680" y="202"/>
                  </a:cubicBezTo>
                  <a:cubicBezTo>
                    <a:pt x="667" y="206"/>
                    <a:pt x="656" y="207"/>
                    <a:pt x="646" y="207"/>
                  </a:cubicBezTo>
                  <a:cubicBezTo>
                    <a:pt x="618" y="207"/>
                    <a:pt x="599" y="196"/>
                    <a:pt x="572" y="179"/>
                  </a:cubicBezTo>
                  <a:cubicBezTo>
                    <a:pt x="525" y="131"/>
                    <a:pt x="465" y="83"/>
                    <a:pt x="430" y="36"/>
                  </a:cubicBezTo>
                  <a:cubicBezTo>
                    <a:pt x="382" y="36"/>
                    <a:pt x="334" y="24"/>
                    <a:pt x="287" y="24"/>
                  </a:cubicBezTo>
                  <a:cubicBezTo>
                    <a:pt x="287" y="12"/>
                    <a:pt x="275" y="0"/>
                    <a:pt x="25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39" name="Google Shape;6039;p32"/>
            <p:cNvSpPr/>
            <p:nvPr/>
          </p:nvSpPr>
          <p:spPr>
            <a:xfrm>
              <a:off x="5990625" y="3018350"/>
              <a:ext cx="76525" cy="14325"/>
            </a:xfrm>
            <a:custGeom>
              <a:avLst/>
              <a:gdLst/>
              <a:ahLst/>
              <a:cxnLst/>
              <a:rect l="l" t="t" r="r" b="b"/>
              <a:pathLst>
                <a:path w="3061" h="573" extrusionOk="0">
                  <a:moveTo>
                    <a:pt x="762" y="1"/>
                  </a:moveTo>
                  <a:cubicBezTo>
                    <a:pt x="706" y="45"/>
                    <a:pt x="643" y="59"/>
                    <a:pt x="578" y="59"/>
                  </a:cubicBezTo>
                  <a:cubicBezTo>
                    <a:pt x="475" y="59"/>
                    <a:pt x="365" y="26"/>
                    <a:pt x="262" y="26"/>
                  </a:cubicBezTo>
                  <a:cubicBezTo>
                    <a:pt x="165" y="26"/>
                    <a:pt x="74" y="55"/>
                    <a:pt x="0" y="168"/>
                  </a:cubicBezTo>
                  <a:cubicBezTo>
                    <a:pt x="36" y="179"/>
                    <a:pt x="48" y="227"/>
                    <a:pt x="60" y="263"/>
                  </a:cubicBezTo>
                  <a:cubicBezTo>
                    <a:pt x="750" y="275"/>
                    <a:pt x="1405" y="346"/>
                    <a:pt x="2060" y="572"/>
                  </a:cubicBezTo>
                  <a:lnTo>
                    <a:pt x="3060" y="572"/>
                  </a:lnTo>
                  <a:lnTo>
                    <a:pt x="3060" y="287"/>
                  </a:lnTo>
                  <a:cubicBezTo>
                    <a:pt x="2298" y="132"/>
                    <a:pt x="1536" y="13"/>
                    <a:pt x="76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40" name="Google Shape;6040;p32"/>
            <p:cNvSpPr/>
            <p:nvPr/>
          </p:nvSpPr>
          <p:spPr>
            <a:xfrm>
              <a:off x="6108775" y="2996750"/>
              <a:ext cx="52125" cy="15675"/>
            </a:xfrm>
            <a:custGeom>
              <a:avLst/>
              <a:gdLst/>
              <a:ahLst/>
              <a:cxnLst/>
              <a:rect l="l" t="t" r="r" b="b"/>
              <a:pathLst>
                <a:path w="2085" h="627" extrusionOk="0">
                  <a:moveTo>
                    <a:pt x="1073" y="1"/>
                  </a:moveTo>
                  <a:cubicBezTo>
                    <a:pt x="901" y="1"/>
                    <a:pt x="766" y="57"/>
                    <a:pt x="727" y="281"/>
                  </a:cubicBezTo>
                  <a:cubicBezTo>
                    <a:pt x="715" y="389"/>
                    <a:pt x="596" y="389"/>
                    <a:pt x="501" y="389"/>
                  </a:cubicBezTo>
                  <a:cubicBezTo>
                    <a:pt x="334" y="424"/>
                    <a:pt x="156" y="436"/>
                    <a:pt x="1" y="448"/>
                  </a:cubicBezTo>
                  <a:cubicBezTo>
                    <a:pt x="537" y="627"/>
                    <a:pt x="1073" y="567"/>
                    <a:pt x="1585" y="603"/>
                  </a:cubicBezTo>
                  <a:lnTo>
                    <a:pt x="2085" y="555"/>
                  </a:lnTo>
                  <a:cubicBezTo>
                    <a:pt x="2050" y="433"/>
                    <a:pt x="2053" y="240"/>
                    <a:pt x="1931" y="240"/>
                  </a:cubicBezTo>
                  <a:cubicBezTo>
                    <a:pt x="1886" y="240"/>
                    <a:pt x="1825" y="266"/>
                    <a:pt x="1739" y="329"/>
                  </a:cubicBezTo>
                  <a:cubicBezTo>
                    <a:pt x="1728" y="338"/>
                    <a:pt x="1718" y="342"/>
                    <a:pt x="1709" y="342"/>
                  </a:cubicBezTo>
                  <a:cubicBezTo>
                    <a:pt x="1657" y="342"/>
                    <a:pt x="1630" y="221"/>
                    <a:pt x="1620" y="150"/>
                  </a:cubicBezTo>
                  <a:cubicBezTo>
                    <a:pt x="1561" y="139"/>
                    <a:pt x="1513" y="139"/>
                    <a:pt x="1465" y="139"/>
                  </a:cubicBezTo>
                  <a:cubicBezTo>
                    <a:pt x="1445" y="148"/>
                    <a:pt x="1426" y="152"/>
                    <a:pt x="1409" y="152"/>
                  </a:cubicBezTo>
                  <a:cubicBezTo>
                    <a:pt x="1318" y="152"/>
                    <a:pt x="1272" y="38"/>
                    <a:pt x="1192" y="8"/>
                  </a:cubicBezTo>
                  <a:cubicBezTo>
                    <a:pt x="1151" y="3"/>
                    <a:pt x="1111" y="1"/>
                    <a:pt x="107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41" name="Google Shape;6041;p32"/>
            <p:cNvSpPr/>
            <p:nvPr/>
          </p:nvSpPr>
          <p:spPr>
            <a:xfrm>
              <a:off x="5962050" y="3014525"/>
              <a:ext cx="47650" cy="28575"/>
            </a:xfrm>
            <a:custGeom>
              <a:avLst/>
              <a:gdLst/>
              <a:ahLst/>
              <a:cxnLst/>
              <a:rect l="l" t="t" r="r" b="b"/>
              <a:pathLst>
                <a:path w="1906" h="1143" extrusionOk="0">
                  <a:moveTo>
                    <a:pt x="983" y="1"/>
                  </a:moveTo>
                  <a:cubicBezTo>
                    <a:pt x="905" y="1"/>
                    <a:pt x="828" y="4"/>
                    <a:pt x="750" y="11"/>
                  </a:cubicBezTo>
                  <a:cubicBezTo>
                    <a:pt x="60" y="309"/>
                    <a:pt x="0" y="451"/>
                    <a:pt x="334" y="1142"/>
                  </a:cubicBezTo>
                  <a:cubicBezTo>
                    <a:pt x="310" y="1011"/>
                    <a:pt x="298" y="856"/>
                    <a:pt x="286" y="725"/>
                  </a:cubicBezTo>
                  <a:cubicBezTo>
                    <a:pt x="276" y="384"/>
                    <a:pt x="290" y="298"/>
                    <a:pt x="519" y="298"/>
                  </a:cubicBezTo>
                  <a:cubicBezTo>
                    <a:pt x="569" y="298"/>
                    <a:pt x="630" y="302"/>
                    <a:pt x="703" y="309"/>
                  </a:cubicBezTo>
                  <a:cubicBezTo>
                    <a:pt x="810" y="309"/>
                    <a:pt x="929" y="368"/>
                    <a:pt x="1024" y="392"/>
                  </a:cubicBezTo>
                  <a:cubicBezTo>
                    <a:pt x="1072" y="368"/>
                    <a:pt x="1107" y="332"/>
                    <a:pt x="1143" y="309"/>
                  </a:cubicBezTo>
                  <a:cubicBezTo>
                    <a:pt x="1212" y="290"/>
                    <a:pt x="1283" y="286"/>
                    <a:pt x="1354" y="286"/>
                  </a:cubicBezTo>
                  <a:cubicBezTo>
                    <a:pt x="1407" y="286"/>
                    <a:pt x="1461" y="288"/>
                    <a:pt x="1513" y="288"/>
                  </a:cubicBezTo>
                  <a:cubicBezTo>
                    <a:pt x="1658" y="288"/>
                    <a:pt x="1795" y="271"/>
                    <a:pt x="1905" y="142"/>
                  </a:cubicBezTo>
                  <a:cubicBezTo>
                    <a:pt x="1609" y="56"/>
                    <a:pt x="1297" y="1"/>
                    <a:pt x="98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42" name="Google Shape;6042;p32"/>
            <p:cNvSpPr/>
            <p:nvPr/>
          </p:nvSpPr>
          <p:spPr>
            <a:xfrm>
              <a:off x="5966500" y="3010925"/>
              <a:ext cx="11350" cy="4275"/>
            </a:xfrm>
            <a:custGeom>
              <a:avLst/>
              <a:gdLst/>
              <a:ahLst/>
              <a:cxnLst/>
              <a:rect l="l" t="t" r="r" b="b"/>
              <a:pathLst>
                <a:path w="454" h="171" extrusionOk="0">
                  <a:moveTo>
                    <a:pt x="1" y="0"/>
                  </a:moveTo>
                  <a:cubicBezTo>
                    <a:pt x="67" y="133"/>
                    <a:pt x="157" y="170"/>
                    <a:pt x="258" y="170"/>
                  </a:cubicBezTo>
                  <a:cubicBezTo>
                    <a:pt x="320" y="170"/>
                    <a:pt x="386" y="157"/>
                    <a:pt x="453" y="143"/>
                  </a:cubicBezTo>
                  <a:lnTo>
                    <a:pt x="1"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43" name="Google Shape;6043;p32"/>
            <p:cNvSpPr/>
            <p:nvPr/>
          </p:nvSpPr>
          <p:spPr>
            <a:xfrm>
              <a:off x="6135575" y="2609975"/>
              <a:ext cx="22350" cy="13725"/>
            </a:xfrm>
            <a:custGeom>
              <a:avLst/>
              <a:gdLst/>
              <a:ahLst/>
              <a:cxnLst/>
              <a:rect l="l" t="t" r="r" b="b"/>
              <a:pathLst>
                <a:path w="894" h="549" extrusionOk="0">
                  <a:moveTo>
                    <a:pt x="548" y="0"/>
                  </a:moveTo>
                  <a:cubicBezTo>
                    <a:pt x="203" y="12"/>
                    <a:pt x="155" y="346"/>
                    <a:pt x="1" y="548"/>
                  </a:cubicBezTo>
                  <a:cubicBezTo>
                    <a:pt x="192" y="548"/>
                    <a:pt x="384" y="507"/>
                    <a:pt x="580" y="507"/>
                  </a:cubicBezTo>
                  <a:cubicBezTo>
                    <a:pt x="664" y="507"/>
                    <a:pt x="748" y="515"/>
                    <a:pt x="834" y="536"/>
                  </a:cubicBezTo>
                  <a:cubicBezTo>
                    <a:pt x="846" y="489"/>
                    <a:pt x="858" y="465"/>
                    <a:pt x="894" y="417"/>
                  </a:cubicBezTo>
                  <a:cubicBezTo>
                    <a:pt x="894" y="370"/>
                    <a:pt x="870" y="322"/>
                    <a:pt x="858" y="286"/>
                  </a:cubicBezTo>
                  <a:cubicBezTo>
                    <a:pt x="834" y="227"/>
                    <a:pt x="786" y="167"/>
                    <a:pt x="739" y="108"/>
                  </a:cubicBezTo>
                  <a:cubicBezTo>
                    <a:pt x="679" y="60"/>
                    <a:pt x="608" y="48"/>
                    <a:pt x="54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44" name="Google Shape;6044;p32"/>
            <p:cNvSpPr/>
            <p:nvPr/>
          </p:nvSpPr>
          <p:spPr>
            <a:xfrm>
              <a:off x="6079625" y="2605000"/>
              <a:ext cx="25025" cy="13925"/>
            </a:xfrm>
            <a:custGeom>
              <a:avLst/>
              <a:gdLst/>
              <a:ahLst/>
              <a:cxnLst/>
              <a:rect l="l" t="t" r="r" b="b"/>
              <a:pathLst>
                <a:path w="1001" h="557" extrusionOk="0">
                  <a:moveTo>
                    <a:pt x="323" y="1"/>
                  </a:moveTo>
                  <a:cubicBezTo>
                    <a:pt x="292" y="1"/>
                    <a:pt x="260" y="7"/>
                    <a:pt x="226" y="21"/>
                  </a:cubicBezTo>
                  <a:cubicBezTo>
                    <a:pt x="155" y="211"/>
                    <a:pt x="0" y="438"/>
                    <a:pt x="357" y="497"/>
                  </a:cubicBezTo>
                  <a:lnTo>
                    <a:pt x="369" y="557"/>
                  </a:lnTo>
                  <a:cubicBezTo>
                    <a:pt x="405" y="521"/>
                    <a:pt x="429" y="509"/>
                    <a:pt x="476" y="509"/>
                  </a:cubicBezTo>
                  <a:cubicBezTo>
                    <a:pt x="631" y="497"/>
                    <a:pt x="774" y="461"/>
                    <a:pt x="929" y="438"/>
                  </a:cubicBezTo>
                  <a:cubicBezTo>
                    <a:pt x="965" y="402"/>
                    <a:pt x="1000" y="366"/>
                    <a:pt x="988" y="283"/>
                  </a:cubicBezTo>
                  <a:cubicBezTo>
                    <a:pt x="953" y="247"/>
                    <a:pt x="905" y="199"/>
                    <a:pt x="869" y="164"/>
                  </a:cubicBezTo>
                  <a:cubicBezTo>
                    <a:pt x="846" y="152"/>
                    <a:pt x="822" y="152"/>
                    <a:pt x="786" y="140"/>
                  </a:cubicBezTo>
                  <a:cubicBezTo>
                    <a:pt x="766" y="146"/>
                    <a:pt x="746" y="149"/>
                    <a:pt x="727" y="149"/>
                  </a:cubicBezTo>
                  <a:cubicBezTo>
                    <a:pt x="585" y="149"/>
                    <a:pt x="474" y="1"/>
                    <a:pt x="32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45" name="Google Shape;6045;p32"/>
            <p:cNvSpPr/>
            <p:nvPr/>
          </p:nvSpPr>
          <p:spPr>
            <a:xfrm>
              <a:off x="6131400" y="1743050"/>
              <a:ext cx="62850" cy="12675"/>
            </a:xfrm>
            <a:custGeom>
              <a:avLst/>
              <a:gdLst/>
              <a:ahLst/>
              <a:cxnLst/>
              <a:rect l="l" t="t" r="r" b="b"/>
              <a:pathLst>
                <a:path w="2514" h="507" extrusionOk="0">
                  <a:moveTo>
                    <a:pt x="721" y="1"/>
                  </a:moveTo>
                  <a:cubicBezTo>
                    <a:pt x="674" y="1"/>
                    <a:pt x="626" y="18"/>
                    <a:pt x="584" y="54"/>
                  </a:cubicBezTo>
                  <a:cubicBezTo>
                    <a:pt x="584" y="66"/>
                    <a:pt x="560" y="90"/>
                    <a:pt x="537" y="102"/>
                  </a:cubicBezTo>
                  <a:cubicBezTo>
                    <a:pt x="525" y="105"/>
                    <a:pt x="514" y="106"/>
                    <a:pt x="505" y="106"/>
                  </a:cubicBezTo>
                  <a:cubicBezTo>
                    <a:pt x="476" y="106"/>
                    <a:pt x="456" y="93"/>
                    <a:pt x="429" y="66"/>
                  </a:cubicBezTo>
                  <a:cubicBezTo>
                    <a:pt x="346" y="66"/>
                    <a:pt x="239" y="54"/>
                    <a:pt x="144" y="54"/>
                  </a:cubicBezTo>
                  <a:cubicBezTo>
                    <a:pt x="117" y="32"/>
                    <a:pt x="93" y="21"/>
                    <a:pt x="73" y="21"/>
                  </a:cubicBezTo>
                  <a:cubicBezTo>
                    <a:pt x="40" y="21"/>
                    <a:pt x="16" y="50"/>
                    <a:pt x="1" y="102"/>
                  </a:cubicBezTo>
                  <a:cubicBezTo>
                    <a:pt x="13" y="209"/>
                    <a:pt x="13" y="292"/>
                    <a:pt x="13" y="388"/>
                  </a:cubicBezTo>
                  <a:lnTo>
                    <a:pt x="13" y="507"/>
                  </a:lnTo>
                  <a:cubicBezTo>
                    <a:pt x="241" y="470"/>
                    <a:pt x="468" y="458"/>
                    <a:pt x="698" y="458"/>
                  </a:cubicBezTo>
                  <a:cubicBezTo>
                    <a:pt x="1070" y="458"/>
                    <a:pt x="1446" y="488"/>
                    <a:pt x="1832" y="488"/>
                  </a:cubicBezTo>
                  <a:cubicBezTo>
                    <a:pt x="2055" y="488"/>
                    <a:pt x="2282" y="478"/>
                    <a:pt x="2513" y="447"/>
                  </a:cubicBezTo>
                  <a:cubicBezTo>
                    <a:pt x="2346" y="328"/>
                    <a:pt x="2251" y="245"/>
                    <a:pt x="2156" y="185"/>
                  </a:cubicBezTo>
                  <a:cubicBezTo>
                    <a:pt x="1787" y="66"/>
                    <a:pt x="1382" y="173"/>
                    <a:pt x="1013" y="54"/>
                  </a:cubicBezTo>
                  <a:lnTo>
                    <a:pt x="858" y="54"/>
                  </a:lnTo>
                  <a:cubicBezTo>
                    <a:pt x="816" y="18"/>
                    <a:pt x="769" y="1"/>
                    <a:pt x="72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46" name="Google Shape;6046;p32"/>
            <p:cNvSpPr/>
            <p:nvPr/>
          </p:nvSpPr>
          <p:spPr>
            <a:xfrm>
              <a:off x="5858750" y="2350425"/>
              <a:ext cx="130100" cy="26300"/>
            </a:xfrm>
            <a:custGeom>
              <a:avLst/>
              <a:gdLst/>
              <a:ahLst/>
              <a:cxnLst/>
              <a:rect l="l" t="t" r="r" b="b"/>
              <a:pathLst>
                <a:path w="5204" h="1052" extrusionOk="0">
                  <a:moveTo>
                    <a:pt x="36" y="0"/>
                  </a:moveTo>
                  <a:lnTo>
                    <a:pt x="36" y="0"/>
                  </a:lnTo>
                  <a:cubicBezTo>
                    <a:pt x="1" y="334"/>
                    <a:pt x="275" y="298"/>
                    <a:pt x="453" y="322"/>
                  </a:cubicBezTo>
                  <a:cubicBezTo>
                    <a:pt x="727" y="334"/>
                    <a:pt x="906" y="441"/>
                    <a:pt x="1025" y="655"/>
                  </a:cubicBezTo>
                  <a:cubicBezTo>
                    <a:pt x="1275" y="881"/>
                    <a:pt x="1608" y="893"/>
                    <a:pt x="1918" y="1000"/>
                  </a:cubicBezTo>
                  <a:cubicBezTo>
                    <a:pt x="2107" y="1033"/>
                    <a:pt x="2294" y="1051"/>
                    <a:pt x="2482" y="1051"/>
                  </a:cubicBezTo>
                  <a:cubicBezTo>
                    <a:pt x="2636" y="1051"/>
                    <a:pt x="2793" y="1039"/>
                    <a:pt x="2953" y="1012"/>
                  </a:cubicBezTo>
                  <a:cubicBezTo>
                    <a:pt x="2972" y="1023"/>
                    <a:pt x="2988" y="1028"/>
                    <a:pt x="3003" y="1028"/>
                  </a:cubicBezTo>
                  <a:cubicBezTo>
                    <a:pt x="3090" y="1028"/>
                    <a:pt x="3132" y="867"/>
                    <a:pt x="3220" y="867"/>
                  </a:cubicBezTo>
                  <a:cubicBezTo>
                    <a:pt x="3245" y="867"/>
                    <a:pt x="3275" y="881"/>
                    <a:pt x="3311" y="917"/>
                  </a:cubicBezTo>
                  <a:cubicBezTo>
                    <a:pt x="3370" y="941"/>
                    <a:pt x="3418" y="941"/>
                    <a:pt x="3477" y="941"/>
                  </a:cubicBezTo>
                  <a:cubicBezTo>
                    <a:pt x="3501" y="929"/>
                    <a:pt x="3537" y="929"/>
                    <a:pt x="3573" y="917"/>
                  </a:cubicBezTo>
                  <a:cubicBezTo>
                    <a:pt x="3787" y="822"/>
                    <a:pt x="4025" y="762"/>
                    <a:pt x="4263" y="691"/>
                  </a:cubicBezTo>
                  <a:cubicBezTo>
                    <a:pt x="4549" y="584"/>
                    <a:pt x="4882" y="679"/>
                    <a:pt x="5144" y="500"/>
                  </a:cubicBezTo>
                  <a:cubicBezTo>
                    <a:pt x="5192" y="453"/>
                    <a:pt x="5204" y="393"/>
                    <a:pt x="5192" y="322"/>
                  </a:cubicBezTo>
                  <a:cubicBezTo>
                    <a:pt x="4954" y="262"/>
                    <a:pt x="4680" y="334"/>
                    <a:pt x="4466" y="203"/>
                  </a:cubicBezTo>
                  <a:cubicBezTo>
                    <a:pt x="3823" y="191"/>
                    <a:pt x="3192" y="167"/>
                    <a:pt x="2561" y="143"/>
                  </a:cubicBezTo>
                  <a:cubicBezTo>
                    <a:pt x="2533" y="142"/>
                    <a:pt x="2505" y="142"/>
                    <a:pt x="2478" y="142"/>
                  </a:cubicBezTo>
                  <a:cubicBezTo>
                    <a:pt x="2330" y="142"/>
                    <a:pt x="2182" y="152"/>
                    <a:pt x="2036" y="152"/>
                  </a:cubicBezTo>
                  <a:cubicBezTo>
                    <a:pt x="1833" y="152"/>
                    <a:pt x="1634" y="132"/>
                    <a:pt x="1441" y="36"/>
                  </a:cubicBezTo>
                  <a:cubicBezTo>
                    <a:pt x="965" y="24"/>
                    <a:pt x="489" y="24"/>
                    <a:pt x="3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47" name="Google Shape;6047;p32"/>
            <p:cNvSpPr/>
            <p:nvPr/>
          </p:nvSpPr>
          <p:spPr>
            <a:xfrm>
              <a:off x="6058175" y="2364400"/>
              <a:ext cx="120575" cy="23950"/>
            </a:xfrm>
            <a:custGeom>
              <a:avLst/>
              <a:gdLst/>
              <a:ahLst/>
              <a:cxnLst/>
              <a:rect l="l" t="t" r="r" b="b"/>
              <a:pathLst>
                <a:path w="4823" h="958" extrusionOk="0">
                  <a:moveTo>
                    <a:pt x="370" y="1"/>
                  </a:moveTo>
                  <a:cubicBezTo>
                    <a:pt x="322" y="48"/>
                    <a:pt x="322" y="108"/>
                    <a:pt x="322" y="156"/>
                  </a:cubicBezTo>
                  <a:cubicBezTo>
                    <a:pt x="549" y="370"/>
                    <a:pt x="1" y="441"/>
                    <a:pt x="239" y="656"/>
                  </a:cubicBezTo>
                  <a:cubicBezTo>
                    <a:pt x="1084" y="870"/>
                    <a:pt x="1965" y="918"/>
                    <a:pt x="2835" y="930"/>
                  </a:cubicBezTo>
                  <a:cubicBezTo>
                    <a:pt x="3052" y="941"/>
                    <a:pt x="3264" y="958"/>
                    <a:pt x="3473" y="958"/>
                  </a:cubicBezTo>
                  <a:cubicBezTo>
                    <a:pt x="3699" y="958"/>
                    <a:pt x="3922" y="938"/>
                    <a:pt x="4144" y="870"/>
                  </a:cubicBezTo>
                  <a:cubicBezTo>
                    <a:pt x="4371" y="727"/>
                    <a:pt x="4644" y="668"/>
                    <a:pt x="4823" y="453"/>
                  </a:cubicBezTo>
                  <a:cubicBezTo>
                    <a:pt x="4740" y="418"/>
                    <a:pt x="4656" y="358"/>
                    <a:pt x="4561" y="358"/>
                  </a:cubicBezTo>
                  <a:cubicBezTo>
                    <a:pt x="3168" y="298"/>
                    <a:pt x="1763" y="132"/>
                    <a:pt x="37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48" name="Google Shape;6048;p32"/>
            <p:cNvSpPr/>
            <p:nvPr/>
          </p:nvSpPr>
          <p:spPr>
            <a:xfrm>
              <a:off x="5964425" y="2361125"/>
              <a:ext cx="103000" cy="20400"/>
            </a:xfrm>
            <a:custGeom>
              <a:avLst/>
              <a:gdLst/>
              <a:ahLst/>
              <a:cxnLst/>
              <a:rect l="l" t="t" r="r" b="b"/>
              <a:pathLst>
                <a:path w="4120" h="816" extrusionOk="0">
                  <a:moveTo>
                    <a:pt x="1822" y="1"/>
                  </a:moveTo>
                  <a:cubicBezTo>
                    <a:pt x="1810" y="13"/>
                    <a:pt x="1786" y="25"/>
                    <a:pt x="1739" y="48"/>
                  </a:cubicBezTo>
                  <a:cubicBezTo>
                    <a:pt x="1662" y="136"/>
                    <a:pt x="1581" y="164"/>
                    <a:pt x="1498" y="164"/>
                  </a:cubicBezTo>
                  <a:cubicBezTo>
                    <a:pt x="1354" y="164"/>
                    <a:pt x="1203" y="81"/>
                    <a:pt x="1061" y="81"/>
                  </a:cubicBezTo>
                  <a:cubicBezTo>
                    <a:pt x="1028" y="81"/>
                    <a:pt x="996" y="86"/>
                    <a:pt x="965" y="96"/>
                  </a:cubicBezTo>
                  <a:cubicBezTo>
                    <a:pt x="905" y="108"/>
                    <a:pt x="842" y="111"/>
                    <a:pt x="777" y="111"/>
                  </a:cubicBezTo>
                  <a:cubicBezTo>
                    <a:pt x="705" y="111"/>
                    <a:pt x="632" y="107"/>
                    <a:pt x="559" y="107"/>
                  </a:cubicBezTo>
                  <a:cubicBezTo>
                    <a:pt x="360" y="107"/>
                    <a:pt x="165" y="135"/>
                    <a:pt x="24" y="346"/>
                  </a:cubicBezTo>
                  <a:cubicBezTo>
                    <a:pt x="0" y="453"/>
                    <a:pt x="0" y="560"/>
                    <a:pt x="72" y="668"/>
                  </a:cubicBezTo>
                  <a:cubicBezTo>
                    <a:pt x="192" y="765"/>
                    <a:pt x="326" y="815"/>
                    <a:pt x="469" y="815"/>
                  </a:cubicBezTo>
                  <a:cubicBezTo>
                    <a:pt x="552" y="815"/>
                    <a:pt x="639" y="798"/>
                    <a:pt x="727" y="763"/>
                  </a:cubicBezTo>
                  <a:cubicBezTo>
                    <a:pt x="899" y="744"/>
                    <a:pt x="1072" y="738"/>
                    <a:pt x="1244" y="738"/>
                  </a:cubicBezTo>
                  <a:cubicBezTo>
                    <a:pt x="1498" y="738"/>
                    <a:pt x="1752" y="751"/>
                    <a:pt x="2005" y="751"/>
                  </a:cubicBezTo>
                  <a:cubicBezTo>
                    <a:pt x="2234" y="751"/>
                    <a:pt x="2463" y="741"/>
                    <a:pt x="2691" y="703"/>
                  </a:cubicBezTo>
                  <a:cubicBezTo>
                    <a:pt x="2811" y="380"/>
                    <a:pt x="3036" y="337"/>
                    <a:pt x="3278" y="337"/>
                  </a:cubicBezTo>
                  <a:cubicBezTo>
                    <a:pt x="3367" y="337"/>
                    <a:pt x="3458" y="343"/>
                    <a:pt x="3548" y="343"/>
                  </a:cubicBezTo>
                  <a:cubicBezTo>
                    <a:pt x="3600" y="343"/>
                    <a:pt x="3653" y="341"/>
                    <a:pt x="3703" y="334"/>
                  </a:cubicBezTo>
                  <a:cubicBezTo>
                    <a:pt x="3834" y="322"/>
                    <a:pt x="3989" y="310"/>
                    <a:pt x="4084" y="203"/>
                  </a:cubicBezTo>
                  <a:cubicBezTo>
                    <a:pt x="4108" y="179"/>
                    <a:pt x="4120" y="156"/>
                    <a:pt x="4120" y="132"/>
                  </a:cubicBezTo>
                  <a:cubicBezTo>
                    <a:pt x="3805" y="33"/>
                    <a:pt x="3488" y="10"/>
                    <a:pt x="3170" y="10"/>
                  </a:cubicBezTo>
                  <a:cubicBezTo>
                    <a:pt x="2889" y="10"/>
                    <a:pt x="2607" y="28"/>
                    <a:pt x="2327" y="28"/>
                  </a:cubicBezTo>
                  <a:cubicBezTo>
                    <a:pt x="2158" y="28"/>
                    <a:pt x="1990" y="22"/>
                    <a:pt x="182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49" name="Google Shape;6049;p32"/>
            <p:cNvSpPr/>
            <p:nvPr/>
          </p:nvSpPr>
          <p:spPr>
            <a:xfrm>
              <a:off x="6189450" y="2376025"/>
              <a:ext cx="81275" cy="16425"/>
            </a:xfrm>
            <a:custGeom>
              <a:avLst/>
              <a:gdLst/>
              <a:ahLst/>
              <a:cxnLst/>
              <a:rect l="l" t="t" r="r" b="b"/>
              <a:pathLst>
                <a:path w="3251" h="657" extrusionOk="0">
                  <a:moveTo>
                    <a:pt x="1" y="0"/>
                  </a:moveTo>
                  <a:cubicBezTo>
                    <a:pt x="60" y="405"/>
                    <a:pt x="393" y="322"/>
                    <a:pt x="655" y="357"/>
                  </a:cubicBezTo>
                  <a:cubicBezTo>
                    <a:pt x="696" y="361"/>
                    <a:pt x="736" y="363"/>
                    <a:pt x="777" y="363"/>
                  </a:cubicBezTo>
                  <a:cubicBezTo>
                    <a:pt x="880" y="363"/>
                    <a:pt x="984" y="354"/>
                    <a:pt x="1090" y="354"/>
                  </a:cubicBezTo>
                  <a:cubicBezTo>
                    <a:pt x="1202" y="354"/>
                    <a:pt x="1316" y="364"/>
                    <a:pt x="1429" y="405"/>
                  </a:cubicBezTo>
                  <a:cubicBezTo>
                    <a:pt x="1572" y="453"/>
                    <a:pt x="1751" y="453"/>
                    <a:pt x="1858" y="607"/>
                  </a:cubicBezTo>
                  <a:lnTo>
                    <a:pt x="1846" y="607"/>
                  </a:lnTo>
                  <a:cubicBezTo>
                    <a:pt x="1876" y="619"/>
                    <a:pt x="1906" y="625"/>
                    <a:pt x="1935" y="625"/>
                  </a:cubicBezTo>
                  <a:cubicBezTo>
                    <a:pt x="1965" y="625"/>
                    <a:pt x="1995" y="619"/>
                    <a:pt x="2025" y="607"/>
                  </a:cubicBezTo>
                  <a:lnTo>
                    <a:pt x="2001" y="607"/>
                  </a:lnTo>
                  <a:cubicBezTo>
                    <a:pt x="2001" y="572"/>
                    <a:pt x="2001" y="560"/>
                    <a:pt x="2037" y="548"/>
                  </a:cubicBezTo>
                  <a:cubicBezTo>
                    <a:pt x="2050" y="545"/>
                    <a:pt x="2062" y="544"/>
                    <a:pt x="2073" y="544"/>
                  </a:cubicBezTo>
                  <a:cubicBezTo>
                    <a:pt x="2111" y="544"/>
                    <a:pt x="2134" y="561"/>
                    <a:pt x="2144" y="607"/>
                  </a:cubicBezTo>
                  <a:lnTo>
                    <a:pt x="2168" y="619"/>
                  </a:lnTo>
                  <a:lnTo>
                    <a:pt x="2203" y="595"/>
                  </a:lnTo>
                  <a:cubicBezTo>
                    <a:pt x="2334" y="639"/>
                    <a:pt x="2471" y="657"/>
                    <a:pt x="2612" y="657"/>
                  </a:cubicBezTo>
                  <a:cubicBezTo>
                    <a:pt x="2740" y="657"/>
                    <a:pt x="2870" y="642"/>
                    <a:pt x="3001" y="619"/>
                  </a:cubicBezTo>
                  <a:cubicBezTo>
                    <a:pt x="3239" y="595"/>
                    <a:pt x="3251" y="441"/>
                    <a:pt x="3180" y="250"/>
                  </a:cubicBezTo>
                  <a:lnTo>
                    <a:pt x="3180" y="250"/>
                  </a:lnTo>
                  <a:lnTo>
                    <a:pt x="3180" y="262"/>
                  </a:lnTo>
                  <a:cubicBezTo>
                    <a:pt x="3120" y="238"/>
                    <a:pt x="3060" y="203"/>
                    <a:pt x="3013" y="155"/>
                  </a:cubicBezTo>
                  <a:cubicBezTo>
                    <a:pt x="2934" y="134"/>
                    <a:pt x="2851" y="116"/>
                    <a:pt x="2764" y="116"/>
                  </a:cubicBezTo>
                  <a:cubicBezTo>
                    <a:pt x="2706" y="116"/>
                    <a:pt x="2646" y="124"/>
                    <a:pt x="2584" y="143"/>
                  </a:cubicBezTo>
                  <a:cubicBezTo>
                    <a:pt x="2513" y="203"/>
                    <a:pt x="2441" y="232"/>
                    <a:pt x="2370" y="232"/>
                  </a:cubicBezTo>
                  <a:cubicBezTo>
                    <a:pt x="2298" y="232"/>
                    <a:pt x="2227" y="203"/>
                    <a:pt x="2156" y="143"/>
                  </a:cubicBezTo>
                  <a:cubicBezTo>
                    <a:pt x="2096" y="95"/>
                    <a:pt x="2048" y="60"/>
                    <a:pt x="1989" y="12"/>
                  </a:cubicBezTo>
                  <a:cubicBezTo>
                    <a:pt x="1322" y="12"/>
                    <a:pt x="667" y="0"/>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50" name="Google Shape;6050;p32"/>
            <p:cNvSpPr/>
            <p:nvPr/>
          </p:nvSpPr>
          <p:spPr>
            <a:xfrm>
              <a:off x="6163250" y="2373625"/>
              <a:ext cx="66700" cy="17900"/>
            </a:xfrm>
            <a:custGeom>
              <a:avLst/>
              <a:gdLst/>
              <a:ahLst/>
              <a:cxnLst/>
              <a:rect l="l" t="t" r="r" b="b"/>
              <a:pathLst>
                <a:path w="2668" h="716" extrusionOk="0">
                  <a:moveTo>
                    <a:pt x="813" y="65"/>
                  </a:moveTo>
                  <a:cubicBezTo>
                    <a:pt x="750" y="65"/>
                    <a:pt x="686" y="73"/>
                    <a:pt x="620" y="84"/>
                  </a:cubicBezTo>
                  <a:cubicBezTo>
                    <a:pt x="394" y="156"/>
                    <a:pt x="48" y="1"/>
                    <a:pt x="1" y="406"/>
                  </a:cubicBezTo>
                  <a:cubicBezTo>
                    <a:pt x="144" y="608"/>
                    <a:pt x="346" y="656"/>
                    <a:pt x="572" y="703"/>
                  </a:cubicBezTo>
                  <a:cubicBezTo>
                    <a:pt x="679" y="715"/>
                    <a:pt x="799" y="715"/>
                    <a:pt x="894" y="715"/>
                  </a:cubicBezTo>
                  <a:lnTo>
                    <a:pt x="1430" y="715"/>
                  </a:lnTo>
                  <a:cubicBezTo>
                    <a:pt x="1549" y="715"/>
                    <a:pt x="1656" y="715"/>
                    <a:pt x="1763" y="703"/>
                  </a:cubicBezTo>
                  <a:cubicBezTo>
                    <a:pt x="1906" y="691"/>
                    <a:pt x="2025" y="608"/>
                    <a:pt x="2180" y="596"/>
                  </a:cubicBezTo>
                  <a:cubicBezTo>
                    <a:pt x="2197" y="595"/>
                    <a:pt x="2214" y="594"/>
                    <a:pt x="2232" y="594"/>
                  </a:cubicBezTo>
                  <a:cubicBezTo>
                    <a:pt x="2300" y="594"/>
                    <a:pt x="2371" y="603"/>
                    <a:pt x="2439" y="603"/>
                  </a:cubicBezTo>
                  <a:cubicBezTo>
                    <a:pt x="2498" y="603"/>
                    <a:pt x="2555" y="597"/>
                    <a:pt x="2608" y="572"/>
                  </a:cubicBezTo>
                  <a:cubicBezTo>
                    <a:pt x="2668" y="513"/>
                    <a:pt x="2668" y="453"/>
                    <a:pt x="2608" y="394"/>
                  </a:cubicBezTo>
                  <a:cubicBezTo>
                    <a:pt x="2450" y="299"/>
                    <a:pt x="2285" y="267"/>
                    <a:pt x="2120" y="267"/>
                  </a:cubicBezTo>
                  <a:cubicBezTo>
                    <a:pt x="2037" y="267"/>
                    <a:pt x="1953" y="275"/>
                    <a:pt x="1870" y="287"/>
                  </a:cubicBezTo>
                  <a:cubicBezTo>
                    <a:pt x="1776" y="302"/>
                    <a:pt x="1684" y="312"/>
                    <a:pt x="1594" y="312"/>
                  </a:cubicBezTo>
                  <a:cubicBezTo>
                    <a:pt x="1396" y="312"/>
                    <a:pt x="1208" y="263"/>
                    <a:pt x="1037" y="108"/>
                  </a:cubicBezTo>
                  <a:cubicBezTo>
                    <a:pt x="960" y="76"/>
                    <a:pt x="887" y="65"/>
                    <a:pt x="813" y="65"/>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51" name="Google Shape;6051;p32"/>
            <p:cNvSpPr/>
            <p:nvPr/>
          </p:nvSpPr>
          <p:spPr>
            <a:xfrm>
              <a:off x="6204925" y="2346875"/>
              <a:ext cx="36950" cy="7450"/>
            </a:xfrm>
            <a:custGeom>
              <a:avLst/>
              <a:gdLst/>
              <a:ahLst/>
              <a:cxnLst/>
              <a:rect l="l" t="t" r="r" b="b"/>
              <a:pathLst>
                <a:path w="1478" h="298" extrusionOk="0">
                  <a:moveTo>
                    <a:pt x="978" y="0"/>
                  </a:moveTo>
                  <a:cubicBezTo>
                    <a:pt x="786" y="0"/>
                    <a:pt x="598" y="79"/>
                    <a:pt x="407" y="79"/>
                  </a:cubicBezTo>
                  <a:cubicBezTo>
                    <a:pt x="343" y="79"/>
                    <a:pt x="279" y="70"/>
                    <a:pt x="215" y="47"/>
                  </a:cubicBezTo>
                  <a:cubicBezTo>
                    <a:pt x="120" y="107"/>
                    <a:pt x="1" y="154"/>
                    <a:pt x="72" y="297"/>
                  </a:cubicBezTo>
                  <a:cubicBezTo>
                    <a:pt x="536" y="285"/>
                    <a:pt x="1013" y="285"/>
                    <a:pt x="1477" y="285"/>
                  </a:cubicBezTo>
                  <a:cubicBezTo>
                    <a:pt x="1406" y="130"/>
                    <a:pt x="1168" y="190"/>
                    <a:pt x="1096" y="11"/>
                  </a:cubicBezTo>
                  <a:cubicBezTo>
                    <a:pt x="1057" y="3"/>
                    <a:pt x="1017" y="0"/>
                    <a:pt x="97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52" name="Google Shape;6052;p32"/>
            <p:cNvSpPr/>
            <p:nvPr/>
          </p:nvSpPr>
          <p:spPr>
            <a:xfrm>
              <a:off x="6181725" y="2347050"/>
              <a:ext cx="28575" cy="10800"/>
            </a:xfrm>
            <a:custGeom>
              <a:avLst/>
              <a:gdLst/>
              <a:ahLst/>
              <a:cxnLst/>
              <a:rect l="l" t="t" r="r" b="b"/>
              <a:pathLst>
                <a:path w="1143" h="432" extrusionOk="0">
                  <a:moveTo>
                    <a:pt x="692" y="1"/>
                  </a:moveTo>
                  <a:cubicBezTo>
                    <a:pt x="509" y="1"/>
                    <a:pt x="326" y="19"/>
                    <a:pt x="143" y="52"/>
                  </a:cubicBezTo>
                  <a:cubicBezTo>
                    <a:pt x="321" y="254"/>
                    <a:pt x="83" y="326"/>
                    <a:pt x="0" y="421"/>
                  </a:cubicBezTo>
                  <a:cubicBezTo>
                    <a:pt x="44" y="429"/>
                    <a:pt x="88" y="432"/>
                    <a:pt x="132" y="432"/>
                  </a:cubicBezTo>
                  <a:cubicBezTo>
                    <a:pt x="418" y="432"/>
                    <a:pt x="691" y="290"/>
                    <a:pt x="971" y="290"/>
                  </a:cubicBezTo>
                  <a:cubicBezTo>
                    <a:pt x="981" y="290"/>
                    <a:pt x="991" y="290"/>
                    <a:pt x="1000" y="290"/>
                  </a:cubicBezTo>
                  <a:cubicBezTo>
                    <a:pt x="1048" y="207"/>
                    <a:pt x="1095" y="123"/>
                    <a:pt x="1143" y="40"/>
                  </a:cubicBezTo>
                  <a:cubicBezTo>
                    <a:pt x="993" y="13"/>
                    <a:pt x="843" y="1"/>
                    <a:pt x="69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53" name="Google Shape;6053;p32"/>
            <p:cNvSpPr/>
            <p:nvPr/>
          </p:nvSpPr>
          <p:spPr>
            <a:xfrm>
              <a:off x="5968900" y="2343675"/>
              <a:ext cx="30075" cy="3500"/>
            </a:xfrm>
            <a:custGeom>
              <a:avLst/>
              <a:gdLst/>
              <a:ahLst/>
              <a:cxnLst/>
              <a:rect l="l" t="t" r="r" b="b"/>
              <a:pathLst>
                <a:path w="1203" h="140" extrusionOk="0">
                  <a:moveTo>
                    <a:pt x="680" y="1"/>
                  </a:moveTo>
                  <a:cubicBezTo>
                    <a:pt x="466" y="1"/>
                    <a:pt x="251" y="45"/>
                    <a:pt x="42" y="45"/>
                  </a:cubicBezTo>
                  <a:cubicBezTo>
                    <a:pt x="28" y="45"/>
                    <a:pt x="14" y="44"/>
                    <a:pt x="0" y="44"/>
                  </a:cubicBezTo>
                  <a:lnTo>
                    <a:pt x="0" y="44"/>
                  </a:lnTo>
                  <a:cubicBezTo>
                    <a:pt x="24" y="68"/>
                    <a:pt x="60" y="104"/>
                    <a:pt x="83" y="139"/>
                  </a:cubicBezTo>
                  <a:lnTo>
                    <a:pt x="1203" y="139"/>
                  </a:lnTo>
                  <a:cubicBezTo>
                    <a:pt x="1031" y="30"/>
                    <a:pt x="856" y="1"/>
                    <a:pt x="68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54" name="Google Shape;6054;p32"/>
            <p:cNvSpPr/>
            <p:nvPr/>
          </p:nvSpPr>
          <p:spPr>
            <a:xfrm>
              <a:off x="6023950" y="2347225"/>
              <a:ext cx="25325" cy="3600"/>
            </a:xfrm>
            <a:custGeom>
              <a:avLst/>
              <a:gdLst/>
              <a:ahLst/>
              <a:cxnLst/>
              <a:rect l="l" t="t" r="r" b="b"/>
              <a:pathLst>
                <a:path w="1013" h="144" extrusionOk="0">
                  <a:moveTo>
                    <a:pt x="538" y="0"/>
                  </a:moveTo>
                  <a:cubicBezTo>
                    <a:pt x="386" y="0"/>
                    <a:pt x="233" y="24"/>
                    <a:pt x="84" y="24"/>
                  </a:cubicBezTo>
                  <a:cubicBezTo>
                    <a:pt x="56" y="24"/>
                    <a:pt x="28" y="23"/>
                    <a:pt x="1" y="21"/>
                  </a:cubicBezTo>
                  <a:lnTo>
                    <a:pt x="1" y="21"/>
                  </a:lnTo>
                  <a:cubicBezTo>
                    <a:pt x="221" y="127"/>
                    <a:pt x="452" y="144"/>
                    <a:pt x="686" y="144"/>
                  </a:cubicBezTo>
                  <a:cubicBezTo>
                    <a:pt x="795" y="144"/>
                    <a:pt x="904" y="140"/>
                    <a:pt x="1013" y="140"/>
                  </a:cubicBezTo>
                  <a:cubicBezTo>
                    <a:pt x="860" y="27"/>
                    <a:pt x="700" y="0"/>
                    <a:pt x="53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55" name="Google Shape;6055;p32"/>
            <p:cNvSpPr/>
            <p:nvPr/>
          </p:nvSpPr>
          <p:spPr>
            <a:xfrm>
              <a:off x="5988225" y="2358000"/>
              <a:ext cx="21775" cy="7375"/>
            </a:xfrm>
            <a:custGeom>
              <a:avLst/>
              <a:gdLst/>
              <a:ahLst/>
              <a:cxnLst/>
              <a:rect l="l" t="t" r="r" b="b"/>
              <a:pathLst>
                <a:path w="871" h="295" extrusionOk="0">
                  <a:moveTo>
                    <a:pt x="240" y="0"/>
                  </a:moveTo>
                  <a:cubicBezTo>
                    <a:pt x="162" y="0"/>
                    <a:pt x="82" y="6"/>
                    <a:pt x="1" y="19"/>
                  </a:cubicBezTo>
                  <a:lnTo>
                    <a:pt x="1" y="150"/>
                  </a:lnTo>
                  <a:cubicBezTo>
                    <a:pt x="25" y="185"/>
                    <a:pt x="60" y="197"/>
                    <a:pt x="84" y="209"/>
                  </a:cubicBezTo>
                  <a:cubicBezTo>
                    <a:pt x="239" y="231"/>
                    <a:pt x="398" y="294"/>
                    <a:pt x="553" y="294"/>
                  </a:cubicBezTo>
                  <a:cubicBezTo>
                    <a:pt x="649" y="294"/>
                    <a:pt x="743" y="270"/>
                    <a:pt x="834" y="197"/>
                  </a:cubicBezTo>
                  <a:cubicBezTo>
                    <a:pt x="846" y="162"/>
                    <a:pt x="858" y="150"/>
                    <a:pt x="870" y="126"/>
                  </a:cubicBezTo>
                  <a:cubicBezTo>
                    <a:pt x="668" y="47"/>
                    <a:pt x="460" y="0"/>
                    <a:pt x="24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56" name="Google Shape;6056;p32"/>
            <p:cNvSpPr/>
            <p:nvPr/>
          </p:nvSpPr>
          <p:spPr>
            <a:xfrm>
              <a:off x="6056100" y="2349350"/>
              <a:ext cx="3900" cy="1975"/>
            </a:xfrm>
            <a:custGeom>
              <a:avLst/>
              <a:gdLst/>
              <a:ahLst/>
              <a:cxnLst/>
              <a:rect l="l" t="t" r="r" b="b"/>
              <a:pathLst>
                <a:path w="156" h="79" extrusionOk="0">
                  <a:moveTo>
                    <a:pt x="73" y="0"/>
                  </a:moveTo>
                  <a:cubicBezTo>
                    <a:pt x="51" y="0"/>
                    <a:pt x="27" y="20"/>
                    <a:pt x="1" y="67"/>
                  </a:cubicBezTo>
                  <a:cubicBezTo>
                    <a:pt x="60" y="67"/>
                    <a:pt x="108" y="67"/>
                    <a:pt x="155" y="79"/>
                  </a:cubicBezTo>
                  <a:cubicBezTo>
                    <a:pt x="129" y="32"/>
                    <a:pt x="102" y="0"/>
                    <a:pt x="7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57" name="Google Shape;6057;p32"/>
            <p:cNvSpPr/>
            <p:nvPr/>
          </p:nvSpPr>
          <p:spPr>
            <a:xfrm>
              <a:off x="5308675" y="1693675"/>
              <a:ext cx="89025" cy="30150"/>
            </a:xfrm>
            <a:custGeom>
              <a:avLst/>
              <a:gdLst/>
              <a:ahLst/>
              <a:cxnLst/>
              <a:rect l="l" t="t" r="r" b="b"/>
              <a:pathLst>
                <a:path w="3561" h="1206" extrusionOk="0">
                  <a:moveTo>
                    <a:pt x="3420" y="1"/>
                  </a:moveTo>
                  <a:cubicBezTo>
                    <a:pt x="3391" y="1"/>
                    <a:pt x="3355" y="9"/>
                    <a:pt x="3311" y="29"/>
                  </a:cubicBezTo>
                  <a:cubicBezTo>
                    <a:pt x="2680" y="100"/>
                    <a:pt x="2085" y="303"/>
                    <a:pt x="1465" y="362"/>
                  </a:cubicBezTo>
                  <a:cubicBezTo>
                    <a:pt x="1144" y="398"/>
                    <a:pt x="751" y="338"/>
                    <a:pt x="465" y="589"/>
                  </a:cubicBezTo>
                  <a:cubicBezTo>
                    <a:pt x="358" y="767"/>
                    <a:pt x="49" y="684"/>
                    <a:pt x="1" y="946"/>
                  </a:cubicBezTo>
                  <a:cubicBezTo>
                    <a:pt x="13" y="1017"/>
                    <a:pt x="49" y="1065"/>
                    <a:pt x="108" y="1112"/>
                  </a:cubicBezTo>
                  <a:cubicBezTo>
                    <a:pt x="162" y="1122"/>
                    <a:pt x="217" y="1125"/>
                    <a:pt x="273" y="1125"/>
                  </a:cubicBezTo>
                  <a:cubicBezTo>
                    <a:pt x="381" y="1125"/>
                    <a:pt x="492" y="1113"/>
                    <a:pt x="603" y="1113"/>
                  </a:cubicBezTo>
                  <a:cubicBezTo>
                    <a:pt x="712" y="1113"/>
                    <a:pt x="822" y="1125"/>
                    <a:pt x="930" y="1172"/>
                  </a:cubicBezTo>
                  <a:cubicBezTo>
                    <a:pt x="1065" y="1194"/>
                    <a:pt x="1198" y="1205"/>
                    <a:pt x="1331" y="1205"/>
                  </a:cubicBezTo>
                  <a:cubicBezTo>
                    <a:pt x="1621" y="1205"/>
                    <a:pt x="1906" y="1155"/>
                    <a:pt x="2192" y="1065"/>
                  </a:cubicBezTo>
                  <a:cubicBezTo>
                    <a:pt x="2200" y="1065"/>
                    <a:pt x="2208" y="1065"/>
                    <a:pt x="2216" y="1065"/>
                  </a:cubicBezTo>
                  <a:cubicBezTo>
                    <a:pt x="2548" y="1065"/>
                    <a:pt x="2781" y="824"/>
                    <a:pt x="3037" y="719"/>
                  </a:cubicBezTo>
                  <a:cubicBezTo>
                    <a:pt x="3156" y="660"/>
                    <a:pt x="3287" y="600"/>
                    <a:pt x="3394" y="517"/>
                  </a:cubicBezTo>
                  <a:cubicBezTo>
                    <a:pt x="3490" y="446"/>
                    <a:pt x="3549" y="350"/>
                    <a:pt x="3561" y="243"/>
                  </a:cubicBezTo>
                  <a:cubicBezTo>
                    <a:pt x="3551" y="130"/>
                    <a:pt x="3534" y="1"/>
                    <a:pt x="342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58" name="Google Shape;6058;p32"/>
            <p:cNvSpPr/>
            <p:nvPr/>
          </p:nvSpPr>
          <p:spPr>
            <a:xfrm>
              <a:off x="5252425" y="1715825"/>
              <a:ext cx="33675" cy="41400"/>
            </a:xfrm>
            <a:custGeom>
              <a:avLst/>
              <a:gdLst/>
              <a:ahLst/>
              <a:cxnLst/>
              <a:rect l="l" t="t" r="r" b="b"/>
              <a:pathLst>
                <a:path w="1347" h="1656" extrusionOk="0">
                  <a:moveTo>
                    <a:pt x="1156" y="0"/>
                  </a:moveTo>
                  <a:cubicBezTo>
                    <a:pt x="1037" y="0"/>
                    <a:pt x="929" y="36"/>
                    <a:pt x="870" y="131"/>
                  </a:cubicBezTo>
                  <a:cubicBezTo>
                    <a:pt x="834" y="214"/>
                    <a:pt x="798" y="250"/>
                    <a:pt x="715" y="286"/>
                  </a:cubicBezTo>
                  <a:lnTo>
                    <a:pt x="703" y="298"/>
                  </a:lnTo>
                  <a:cubicBezTo>
                    <a:pt x="644" y="417"/>
                    <a:pt x="560" y="512"/>
                    <a:pt x="453" y="584"/>
                  </a:cubicBezTo>
                  <a:lnTo>
                    <a:pt x="441" y="607"/>
                  </a:lnTo>
                  <a:cubicBezTo>
                    <a:pt x="346" y="667"/>
                    <a:pt x="382" y="822"/>
                    <a:pt x="263" y="846"/>
                  </a:cubicBezTo>
                  <a:lnTo>
                    <a:pt x="275" y="846"/>
                  </a:lnTo>
                  <a:cubicBezTo>
                    <a:pt x="275" y="941"/>
                    <a:pt x="215" y="988"/>
                    <a:pt x="144" y="1012"/>
                  </a:cubicBezTo>
                  <a:cubicBezTo>
                    <a:pt x="108" y="1060"/>
                    <a:pt x="96" y="1119"/>
                    <a:pt x="96" y="1179"/>
                  </a:cubicBezTo>
                  <a:cubicBezTo>
                    <a:pt x="96" y="1346"/>
                    <a:pt x="1" y="1536"/>
                    <a:pt x="203" y="1655"/>
                  </a:cubicBezTo>
                  <a:cubicBezTo>
                    <a:pt x="263" y="1655"/>
                    <a:pt x="322" y="1643"/>
                    <a:pt x="358" y="1596"/>
                  </a:cubicBezTo>
                  <a:cubicBezTo>
                    <a:pt x="667" y="1286"/>
                    <a:pt x="941" y="929"/>
                    <a:pt x="1334" y="715"/>
                  </a:cubicBezTo>
                  <a:cubicBezTo>
                    <a:pt x="1346" y="655"/>
                    <a:pt x="1346" y="595"/>
                    <a:pt x="1310" y="536"/>
                  </a:cubicBezTo>
                  <a:cubicBezTo>
                    <a:pt x="1227" y="417"/>
                    <a:pt x="1215" y="286"/>
                    <a:pt x="1227" y="155"/>
                  </a:cubicBezTo>
                  <a:cubicBezTo>
                    <a:pt x="1227" y="95"/>
                    <a:pt x="1191" y="36"/>
                    <a:pt x="115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59" name="Google Shape;6059;p32"/>
            <p:cNvSpPr/>
            <p:nvPr/>
          </p:nvSpPr>
          <p:spPr>
            <a:xfrm>
              <a:off x="5233975" y="1750950"/>
              <a:ext cx="29500" cy="24425"/>
            </a:xfrm>
            <a:custGeom>
              <a:avLst/>
              <a:gdLst/>
              <a:ahLst/>
              <a:cxnLst/>
              <a:rect l="l" t="t" r="r" b="b"/>
              <a:pathLst>
                <a:path w="1180" h="977" extrusionOk="0">
                  <a:moveTo>
                    <a:pt x="548" y="0"/>
                  </a:moveTo>
                  <a:cubicBezTo>
                    <a:pt x="346" y="214"/>
                    <a:pt x="131" y="441"/>
                    <a:pt x="1" y="726"/>
                  </a:cubicBezTo>
                  <a:cubicBezTo>
                    <a:pt x="12" y="750"/>
                    <a:pt x="12" y="786"/>
                    <a:pt x="24" y="810"/>
                  </a:cubicBezTo>
                  <a:cubicBezTo>
                    <a:pt x="108" y="917"/>
                    <a:pt x="203" y="976"/>
                    <a:pt x="322" y="976"/>
                  </a:cubicBezTo>
                  <a:cubicBezTo>
                    <a:pt x="382" y="965"/>
                    <a:pt x="429" y="953"/>
                    <a:pt x="477" y="917"/>
                  </a:cubicBezTo>
                  <a:cubicBezTo>
                    <a:pt x="477" y="869"/>
                    <a:pt x="501" y="834"/>
                    <a:pt x="536" y="834"/>
                  </a:cubicBezTo>
                  <a:cubicBezTo>
                    <a:pt x="536" y="834"/>
                    <a:pt x="537" y="834"/>
                    <a:pt x="537" y="834"/>
                  </a:cubicBezTo>
                  <a:lnTo>
                    <a:pt x="537" y="834"/>
                  </a:lnTo>
                  <a:cubicBezTo>
                    <a:pt x="536" y="841"/>
                    <a:pt x="538" y="852"/>
                    <a:pt x="548" y="869"/>
                  </a:cubicBezTo>
                  <a:lnTo>
                    <a:pt x="596" y="905"/>
                  </a:lnTo>
                  <a:cubicBezTo>
                    <a:pt x="739" y="631"/>
                    <a:pt x="965" y="417"/>
                    <a:pt x="1179" y="191"/>
                  </a:cubicBezTo>
                  <a:cubicBezTo>
                    <a:pt x="1179" y="179"/>
                    <a:pt x="1155" y="155"/>
                    <a:pt x="1132" y="143"/>
                  </a:cubicBezTo>
                  <a:cubicBezTo>
                    <a:pt x="1120" y="135"/>
                    <a:pt x="1109" y="131"/>
                    <a:pt x="1099" y="131"/>
                  </a:cubicBezTo>
                  <a:cubicBezTo>
                    <a:pt x="1077" y="131"/>
                    <a:pt x="1056" y="147"/>
                    <a:pt x="1024" y="179"/>
                  </a:cubicBezTo>
                  <a:cubicBezTo>
                    <a:pt x="977" y="191"/>
                    <a:pt x="941" y="191"/>
                    <a:pt x="893" y="191"/>
                  </a:cubicBezTo>
                  <a:cubicBezTo>
                    <a:pt x="798" y="179"/>
                    <a:pt x="739" y="72"/>
                    <a:pt x="62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60" name="Google Shape;6060;p32"/>
            <p:cNvSpPr/>
            <p:nvPr/>
          </p:nvSpPr>
          <p:spPr>
            <a:xfrm>
              <a:off x="5384000" y="1691400"/>
              <a:ext cx="42000" cy="27650"/>
            </a:xfrm>
            <a:custGeom>
              <a:avLst/>
              <a:gdLst/>
              <a:ahLst/>
              <a:cxnLst/>
              <a:rect l="l" t="t" r="r" b="b"/>
              <a:pathLst>
                <a:path w="1680" h="1106" extrusionOk="0">
                  <a:moveTo>
                    <a:pt x="631" y="1"/>
                  </a:moveTo>
                  <a:cubicBezTo>
                    <a:pt x="500" y="1"/>
                    <a:pt x="393" y="13"/>
                    <a:pt x="310" y="120"/>
                  </a:cubicBezTo>
                  <a:cubicBezTo>
                    <a:pt x="429" y="179"/>
                    <a:pt x="477" y="275"/>
                    <a:pt x="477" y="418"/>
                  </a:cubicBezTo>
                  <a:cubicBezTo>
                    <a:pt x="441" y="477"/>
                    <a:pt x="381" y="513"/>
                    <a:pt x="334" y="560"/>
                  </a:cubicBezTo>
                  <a:cubicBezTo>
                    <a:pt x="215" y="572"/>
                    <a:pt x="119" y="596"/>
                    <a:pt x="60" y="715"/>
                  </a:cubicBezTo>
                  <a:cubicBezTo>
                    <a:pt x="96" y="846"/>
                    <a:pt x="0" y="989"/>
                    <a:pt x="60" y="1096"/>
                  </a:cubicBezTo>
                  <a:cubicBezTo>
                    <a:pt x="238" y="1100"/>
                    <a:pt x="418" y="1106"/>
                    <a:pt x="599" y="1106"/>
                  </a:cubicBezTo>
                  <a:cubicBezTo>
                    <a:pt x="959" y="1106"/>
                    <a:pt x="1322" y="1084"/>
                    <a:pt x="1679" y="989"/>
                  </a:cubicBezTo>
                  <a:lnTo>
                    <a:pt x="1227" y="953"/>
                  </a:lnTo>
                  <a:cubicBezTo>
                    <a:pt x="1191" y="930"/>
                    <a:pt x="1143" y="906"/>
                    <a:pt x="1096" y="870"/>
                  </a:cubicBezTo>
                  <a:cubicBezTo>
                    <a:pt x="988" y="846"/>
                    <a:pt x="893" y="846"/>
                    <a:pt x="798" y="799"/>
                  </a:cubicBezTo>
                  <a:cubicBezTo>
                    <a:pt x="738" y="751"/>
                    <a:pt x="738" y="680"/>
                    <a:pt x="750" y="608"/>
                  </a:cubicBezTo>
                  <a:cubicBezTo>
                    <a:pt x="786" y="513"/>
                    <a:pt x="786" y="429"/>
                    <a:pt x="786" y="334"/>
                  </a:cubicBezTo>
                  <a:cubicBezTo>
                    <a:pt x="786" y="203"/>
                    <a:pt x="738" y="84"/>
                    <a:pt x="63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61" name="Google Shape;6061;p32"/>
            <p:cNvSpPr/>
            <p:nvPr/>
          </p:nvSpPr>
          <p:spPr>
            <a:xfrm>
              <a:off x="5399775" y="1683075"/>
              <a:ext cx="33200" cy="20375"/>
            </a:xfrm>
            <a:custGeom>
              <a:avLst/>
              <a:gdLst/>
              <a:ahLst/>
              <a:cxnLst/>
              <a:rect l="l" t="t" r="r" b="b"/>
              <a:pathLst>
                <a:path w="1328" h="815" extrusionOk="0">
                  <a:moveTo>
                    <a:pt x="989" y="0"/>
                  </a:moveTo>
                  <a:cubicBezTo>
                    <a:pt x="992" y="2"/>
                    <a:pt x="995" y="3"/>
                    <a:pt x="998" y="4"/>
                  </a:cubicBezTo>
                  <a:lnTo>
                    <a:pt x="998" y="4"/>
                  </a:lnTo>
                  <a:cubicBezTo>
                    <a:pt x="999" y="3"/>
                    <a:pt x="1000" y="2"/>
                    <a:pt x="1000" y="0"/>
                  </a:cubicBezTo>
                  <a:close/>
                  <a:moveTo>
                    <a:pt x="998" y="4"/>
                  </a:moveTo>
                  <a:cubicBezTo>
                    <a:pt x="937" y="92"/>
                    <a:pt x="854" y="107"/>
                    <a:pt x="766" y="107"/>
                  </a:cubicBezTo>
                  <a:cubicBezTo>
                    <a:pt x="718" y="107"/>
                    <a:pt x="668" y="103"/>
                    <a:pt x="620" y="103"/>
                  </a:cubicBezTo>
                  <a:cubicBezTo>
                    <a:pt x="546" y="103"/>
                    <a:pt x="475" y="113"/>
                    <a:pt x="417" y="167"/>
                  </a:cubicBezTo>
                  <a:cubicBezTo>
                    <a:pt x="262" y="179"/>
                    <a:pt x="119" y="227"/>
                    <a:pt x="0" y="334"/>
                  </a:cubicBezTo>
                  <a:cubicBezTo>
                    <a:pt x="0" y="477"/>
                    <a:pt x="24" y="632"/>
                    <a:pt x="24" y="774"/>
                  </a:cubicBezTo>
                  <a:cubicBezTo>
                    <a:pt x="51" y="801"/>
                    <a:pt x="91" y="815"/>
                    <a:pt x="125" y="815"/>
                  </a:cubicBezTo>
                  <a:cubicBezTo>
                    <a:pt x="136" y="815"/>
                    <a:pt x="146" y="813"/>
                    <a:pt x="155" y="810"/>
                  </a:cubicBezTo>
                  <a:cubicBezTo>
                    <a:pt x="179" y="786"/>
                    <a:pt x="215" y="786"/>
                    <a:pt x="238" y="774"/>
                  </a:cubicBezTo>
                  <a:cubicBezTo>
                    <a:pt x="322" y="751"/>
                    <a:pt x="393" y="727"/>
                    <a:pt x="477" y="727"/>
                  </a:cubicBezTo>
                  <a:cubicBezTo>
                    <a:pt x="512" y="751"/>
                    <a:pt x="536" y="751"/>
                    <a:pt x="572" y="751"/>
                  </a:cubicBezTo>
                  <a:lnTo>
                    <a:pt x="703" y="751"/>
                  </a:lnTo>
                  <a:cubicBezTo>
                    <a:pt x="679" y="453"/>
                    <a:pt x="834" y="358"/>
                    <a:pt x="1072" y="239"/>
                  </a:cubicBezTo>
                  <a:cubicBezTo>
                    <a:pt x="1327" y="123"/>
                    <a:pt x="1119" y="52"/>
                    <a:pt x="998" y="4"/>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62" name="Google Shape;6062;p32"/>
            <p:cNvSpPr/>
            <p:nvPr/>
          </p:nvSpPr>
          <p:spPr>
            <a:xfrm>
              <a:off x="5204800" y="1798450"/>
              <a:ext cx="18475" cy="32875"/>
            </a:xfrm>
            <a:custGeom>
              <a:avLst/>
              <a:gdLst/>
              <a:ahLst/>
              <a:cxnLst/>
              <a:rect l="l" t="t" r="r" b="b"/>
              <a:pathLst>
                <a:path w="739" h="1315" extrusionOk="0">
                  <a:moveTo>
                    <a:pt x="431" y="0"/>
                  </a:moveTo>
                  <a:cubicBezTo>
                    <a:pt x="409" y="0"/>
                    <a:pt x="385" y="6"/>
                    <a:pt x="358" y="17"/>
                  </a:cubicBezTo>
                  <a:cubicBezTo>
                    <a:pt x="215" y="279"/>
                    <a:pt x="1" y="517"/>
                    <a:pt x="48" y="850"/>
                  </a:cubicBezTo>
                  <a:cubicBezTo>
                    <a:pt x="60" y="993"/>
                    <a:pt x="60" y="1160"/>
                    <a:pt x="84" y="1315"/>
                  </a:cubicBezTo>
                  <a:cubicBezTo>
                    <a:pt x="739" y="1077"/>
                    <a:pt x="620" y="565"/>
                    <a:pt x="536" y="65"/>
                  </a:cubicBezTo>
                  <a:cubicBezTo>
                    <a:pt x="512" y="24"/>
                    <a:pt x="477" y="0"/>
                    <a:pt x="43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63" name="Google Shape;6063;p32"/>
            <p:cNvSpPr/>
            <p:nvPr/>
          </p:nvSpPr>
          <p:spPr>
            <a:xfrm>
              <a:off x="5213425" y="1769700"/>
              <a:ext cx="26225" cy="29200"/>
            </a:xfrm>
            <a:custGeom>
              <a:avLst/>
              <a:gdLst/>
              <a:ahLst/>
              <a:cxnLst/>
              <a:rect l="l" t="t" r="r" b="b"/>
              <a:pathLst>
                <a:path w="1049" h="1168" extrusionOk="0">
                  <a:moveTo>
                    <a:pt x="846" y="0"/>
                  </a:moveTo>
                  <a:cubicBezTo>
                    <a:pt x="513" y="345"/>
                    <a:pt x="227" y="738"/>
                    <a:pt x="1" y="1167"/>
                  </a:cubicBezTo>
                  <a:lnTo>
                    <a:pt x="251" y="1167"/>
                  </a:lnTo>
                  <a:cubicBezTo>
                    <a:pt x="692" y="929"/>
                    <a:pt x="1049" y="643"/>
                    <a:pt x="906" y="60"/>
                  </a:cubicBezTo>
                  <a:cubicBezTo>
                    <a:pt x="882" y="48"/>
                    <a:pt x="870" y="24"/>
                    <a:pt x="84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64" name="Google Shape;6064;p32"/>
            <p:cNvSpPr/>
            <p:nvPr/>
          </p:nvSpPr>
          <p:spPr>
            <a:xfrm>
              <a:off x="5281300" y="1711550"/>
              <a:ext cx="21150" cy="17450"/>
            </a:xfrm>
            <a:custGeom>
              <a:avLst/>
              <a:gdLst/>
              <a:ahLst/>
              <a:cxnLst/>
              <a:rect l="l" t="t" r="r" b="b"/>
              <a:pathLst>
                <a:path w="846" h="698" extrusionOk="0">
                  <a:moveTo>
                    <a:pt x="663" y="0"/>
                  </a:moveTo>
                  <a:cubicBezTo>
                    <a:pt x="632" y="0"/>
                    <a:pt x="599" y="13"/>
                    <a:pt x="572" y="40"/>
                  </a:cubicBezTo>
                  <a:cubicBezTo>
                    <a:pt x="504" y="103"/>
                    <a:pt x="421" y="111"/>
                    <a:pt x="333" y="111"/>
                  </a:cubicBezTo>
                  <a:cubicBezTo>
                    <a:pt x="304" y="111"/>
                    <a:pt x="274" y="110"/>
                    <a:pt x="244" y="110"/>
                  </a:cubicBezTo>
                  <a:cubicBezTo>
                    <a:pt x="159" y="110"/>
                    <a:pt x="75" y="117"/>
                    <a:pt x="1" y="171"/>
                  </a:cubicBezTo>
                  <a:cubicBezTo>
                    <a:pt x="13" y="219"/>
                    <a:pt x="13" y="266"/>
                    <a:pt x="13" y="302"/>
                  </a:cubicBezTo>
                  <a:cubicBezTo>
                    <a:pt x="60" y="469"/>
                    <a:pt x="179" y="576"/>
                    <a:pt x="310" y="659"/>
                  </a:cubicBezTo>
                  <a:cubicBezTo>
                    <a:pt x="366" y="685"/>
                    <a:pt x="418" y="697"/>
                    <a:pt x="467" y="697"/>
                  </a:cubicBezTo>
                  <a:cubicBezTo>
                    <a:pt x="576" y="697"/>
                    <a:pt x="669" y="639"/>
                    <a:pt x="751" y="540"/>
                  </a:cubicBezTo>
                  <a:cubicBezTo>
                    <a:pt x="798" y="481"/>
                    <a:pt x="834" y="421"/>
                    <a:pt x="846" y="362"/>
                  </a:cubicBezTo>
                  <a:cubicBezTo>
                    <a:pt x="846" y="266"/>
                    <a:pt x="846" y="159"/>
                    <a:pt x="786" y="64"/>
                  </a:cubicBezTo>
                  <a:cubicBezTo>
                    <a:pt x="751" y="52"/>
                    <a:pt x="727" y="28"/>
                    <a:pt x="691" y="4"/>
                  </a:cubicBezTo>
                  <a:cubicBezTo>
                    <a:pt x="682" y="2"/>
                    <a:pt x="673" y="0"/>
                    <a:pt x="66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65" name="Google Shape;6065;p32"/>
            <p:cNvSpPr/>
            <p:nvPr/>
          </p:nvSpPr>
          <p:spPr>
            <a:xfrm>
              <a:off x="5298575" y="1708275"/>
              <a:ext cx="22050" cy="7650"/>
            </a:xfrm>
            <a:custGeom>
              <a:avLst/>
              <a:gdLst/>
              <a:ahLst/>
              <a:cxnLst/>
              <a:rect l="l" t="t" r="r" b="b"/>
              <a:pathLst>
                <a:path w="882" h="306" extrusionOk="0">
                  <a:moveTo>
                    <a:pt x="525" y="1"/>
                  </a:moveTo>
                  <a:cubicBezTo>
                    <a:pt x="344" y="1"/>
                    <a:pt x="166" y="20"/>
                    <a:pt x="0" y="135"/>
                  </a:cubicBezTo>
                  <a:lnTo>
                    <a:pt x="60" y="195"/>
                  </a:lnTo>
                  <a:cubicBezTo>
                    <a:pt x="156" y="281"/>
                    <a:pt x="267" y="306"/>
                    <a:pt x="382" y="306"/>
                  </a:cubicBezTo>
                  <a:cubicBezTo>
                    <a:pt x="409" y="306"/>
                    <a:pt x="437" y="304"/>
                    <a:pt x="465" y="302"/>
                  </a:cubicBezTo>
                  <a:cubicBezTo>
                    <a:pt x="619" y="219"/>
                    <a:pt x="810" y="183"/>
                    <a:pt x="881" y="5"/>
                  </a:cubicBezTo>
                  <a:lnTo>
                    <a:pt x="881" y="5"/>
                  </a:lnTo>
                  <a:cubicBezTo>
                    <a:pt x="855" y="6"/>
                    <a:pt x="829" y="6"/>
                    <a:pt x="803" y="6"/>
                  </a:cubicBezTo>
                  <a:cubicBezTo>
                    <a:pt x="711" y="6"/>
                    <a:pt x="618" y="1"/>
                    <a:pt x="52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66" name="Google Shape;6066;p32"/>
            <p:cNvSpPr/>
            <p:nvPr/>
          </p:nvSpPr>
          <p:spPr>
            <a:xfrm>
              <a:off x="5281600" y="1712550"/>
              <a:ext cx="14600" cy="3600"/>
            </a:xfrm>
            <a:custGeom>
              <a:avLst/>
              <a:gdLst/>
              <a:ahLst/>
              <a:cxnLst/>
              <a:rect l="l" t="t" r="r" b="b"/>
              <a:pathLst>
                <a:path w="584" h="144" extrusionOk="0">
                  <a:moveTo>
                    <a:pt x="584" y="0"/>
                  </a:moveTo>
                  <a:cubicBezTo>
                    <a:pt x="370" y="0"/>
                    <a:pt x="167" y="0"/>
                    <a:pt x="1" y="131"/>
                  </a:cubicBezTo>
                  <a:cubicBezTo>
                    <a:pt x="79" y="131"/>
                    <a:pt x="164" y="143"/>
                    <a:pt x="249" y="143"/>
                  </a:cubicBezTo>
                  <a:cubicBezTo>
                    <a:pt x="368" y="143"/>
                    <a:pt x="486" y="119"/>
                    <a:pt x="58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67" name="Google Shape;6067;p32"/>
            <p:cNvSpPr/>
            <p:nvPr/>
          </p:nvSpPr>
          <p:spPr>
            <a:xfrm>
              <a:off x="5410200" y="1683375"/>
              <a:ext cx="14600" cy="4475"/>
            </a:xfrm>
            <a:custGeom>
              <a:avLst/>
              <a:gdLst/>
              <a:ahLst/>
              <a:cxnLst/>
              <a:rect l="l" t="t" r="r" b="b"/>
              <a:pathLst>
                <a:path w="584" h="179" extrusionOk="0">
                  <a:moveTo>
                    <a:pt x="583" y="0"/>
                  </a:moveTo>
                  <a:cubicBezTo>
                    <a:pt x="381" y="0"/>
                    <a:pt x="167" y="0"/>
                    <a:pt x="0" y="167"/>
                  </a:cubicBezTo>
                  <a:cubicBezTo>
                    <a:pt x="12" y="166"/>
                    <a:pt x="24" y="166"/>
                    <a:pt x="37" y="166"/>
                  </a:cubicBezTo>
                  <a:cubicBezTo>
                    <a:pt x="118" y="166"/>
                    <a:pt x="201" y="179"/>
                    <a:pt x="280" y="179"/>
                  </a:cubicBezTo>
                  <a:cubicBezTo>
                    <a:pt x="400" y="179"/>
                    <a:pt x="509" y="149"/>
                    <a:pt x="58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68" name="Google Shape;6068;p32"/>
            <p:cNvSpPr/>
            <p:nvPr/>
          </p:nvSpPr>
          <p:spPr>
            <a:xfrm>
              <a:off x="5264325" y="1723550"/>
              <a:ext cx="6575" cy="7175"/>
            </a:xfrm>
            <a:custGeom>
              <a:avLst/>
              <a:gdLst/>
              <a:ahLst/>
              <a:cxnLst/>
              <a:rect l="l" t="t" r="r" b="b"/>
              <a:pathLst>
                <a:path w="263" h="287" extrusionOk="0">
                  <a:moveTo>
                    <a:pt x="263" y="1"/>
                  </a:moveTo>
                  <a:lnTo>
                    <a:pt x="263" y="1"/>
                  </a:lnTo>
                  <a:cubicBezTo>
                    <a:pt x="120" y="48"/>
                    <a:pt x="49" y="156"/>
                    <a:pt x="1" y="286"/>
                  </a:cubicBezTo>
                  <a:cubicBezTo>
                    <a:pt x="180" y="275"/>
                    <a:pt x="263" y="179"/>
                    <a:pt x="26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69" name="Google Shape;6069;p32"/>
            <p:cNvSpPr/>
            <p:nvPr/>
          </p:nvSpPr>
          <p:spPr>
            <a:xfrm>
              <a:off x="5248550" y="1744700"/>
              <a:ext cx="6275" cy="8125"/>
            </a:xfrm>
            <a:custGeom>
              <a:avLst/>
              <a:gdLst/>
              <a:ahLst/>
              <a:cxnLst/>
              <a:rect l="l" t="t" r="r" b="b"/>
              <a:pathLst>
                <a:path w="251" h="325" extrusionOk="0">
                  <a:moveTo>
                    <a:pt x="156" y="0"/>
                  </a:moveTo>
                  <a:cubicBezTo>
                    <a:pt x="60" y="72"/>
                    <a:pt x="13" y="155"/>
                    <a:pt x="1" y="274"/>
                  </a:cubicBezTo>
                  <a:lnTo>
                    <a:pt x="49" y="322"/>
                  </a:lnTo>
                  <a:cubicBezTo>
                    <a:pt x="65" y="323"/>
                    <a:pt x="80" y="324"/>
                    <a:pt x="93" y="324"/>
                  </a:cubicBezTo>
                  <a:cubicBezTo>
                    <a:pt x="251" y="324"/>
                    <a:pt x="249" y="204"/>
                    <a:pt x="227" y="83"/>
                  </a:cubicBezTo>
                  <a:lnTo>
                    <a:pt x="156"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70" name="Google Shape;6070;p32"/>
            <p:cNvSpPr/>
            <p:nvPr/>
          </p:nvSpPr>
          <p:spPr>
            <a:xfrm>
              <a:off x="5259275" y="1731000"/>
              <a:ext cx="4500" cy="5975"/>
            </a:xfrm>
            <a:custGeom>
              <a:avLst/>
              <a:gdLst/>
              <a:ahLst/>
              <a:cxnLst/>
              <a:rect l="l" t="t" r="r" b="b"/>
              <a:pathLst>
                <a:path w="180" h="239" extrusionOk="0">
                  <a:moveTo>
                    <a:pt x="179" y="0"/>
                  </a:moveTo>
                  <a:cubicBezTo>
                    <a:pt x="72" y="48"/>
                    <a:pt x="12" y="143"/>
                    <a:pt x="1" y="239"/>
                  </a:cubicBezTo>
                  <a:cubicBezTo>
                    <a:pt x="132" y="227"/>
                    <a:pt x="179" y="119"/>
                    <a:pt x="17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71" name="Google Shape;6071;p32"/>
            <p:cNvSpPr/>
            <p:nvPr/>
          </p:nvSpPr>
          <p:spPr>
            <a:xfrm>
              <a:off x="5253025" y="1740825"/>
              <a:ext cx="3600" cy="5075"/>
            </a:xfrm>
            <a:custGeom>
              <a:avLst/>
              <a:gdLst/>
              <a:ahLst/>
              <a:cxnLst/>
              <a:rect l="l" t="t" r="r" b="b"/>
              <a:pathLst>
                <a:path w="144" h="203" extrusionOk="0">
                  <a:moveTo>
                    <a:pt x="120" y="0"/>
                  </a:moveTo>
                  <a:cubicBezTo>
                    <a:pt x="36" y="24"/>
                    <a:pt x="1" y="72"/>
                    <a:pt x="1" y="143"/>
                  </a:cubicBezTo>
                  <a:lnTo>
                    <a:pt x="24" y="179"/>
                  </a:lnTo>
                  <a:cubicBezTo>
                    <a:pt x="24" y="191"/>
                    <a:pt x="36" y="203"/>
                    <a:pt x="72" y="203"/>
                  </a:cubicBezTo>
                  <a:cubicBezTo>
                    <a:pt x="96" y="203"/>
                    <a:pt x="120" y="191"/>
                    <a:pt x="143" y="167"/>
                  </a:cubicBezTo>
                  <a:cubicBezTo>
                    <a:pt x="131" y="107"/>
                    <a:pt x="131" y="60"/>
                    <a:pt x="12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72" name="Google Shape;6072;p32"/>
            <p:cNvSpPr/>
            <p:nvPr/>
          </p:nvSpPr>
          <p:spPr>
            <a:xfrm>
              <a:off x="5256300" y="1736950"/>
              <a:ext cx="3300" cy="4200"/>
            </a:xfrm>
            <a:custGeom>
              <a:avLst/>
              <a:gdLst/>
              <a:ahLst/>
              <a:cxnLst/>
              <a:rect l="l" t="t" r="r" b="b"/>
              <a:pathLst>
                <a:path w="132" h="168" extrusionOk="0">
                  <a:moveTo>
                    <a:pt x="131" y="1"/>
                  </a:moveTo>
                  <a:lnTo>
                    <a:pt x="131" y="1"/>
                  </a:lnTo>
                  <a:cubicBezTo>
                    <a:pt x="48" y="24"/>
                    <a:pt x="0" y="84"/>
                    <a:pt x="0" y="167"/>
                  </a:cubicBezTo>
                  <a:cubicBezTo>
                    <a:pt x="72" y="143"/>
                    <a:pt x="120" y="96"/>
                    <a:pt x="13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73" name="Google Shape;6073;p32"/>
            <p:cNvSpPr/>
            <p:nvPr/>
          </p:nvSpPr>
          <p:spPr>
            <a:xfrm>
              <a:off x="5270875" y="1719100"/>
              <a:ext cx="3300" cy="4175"/>
            </a:xfrm>
            <a:custGeom>
              <a:avLst/>
              <a:gdLst/>
              <a:ahLst/>
              <a:cxnLst/>
              <a:rect l="l" t="t" r="r" b="b"/>
              <a:pathLst>
                <a:path w="132" h="167" extrusionOk="0">
                  <a:moveTo>
                    <a:pt x="132" y="0"/>
                  </a:moveTo>
                  <a:cubicBezTo>
                    <a:pt x="60" y="36"/>
                    <a:pt x="13" y="83"/>
                    <a:pt x="1" y="167"/>
                  </a:cubicBezTo>
                  <a:cubicBezTo>
                    <a:pt x="72" y="143"/>
                    <a:pt x="120" y="83"/>
                    <a:pt x="13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74" name="Google Shape;6074;p32"/>
            <p:cNvSpPr/>
            <p:nvPr/>
          </p:nvSpPr>
          <p:spPr>
            <a:xfrm>
              <a:off x="6168925" y="2174675"/>
              <a:ext cx="62825" cy="18000"/>
            </a:xfrm>
            <a:custGeom>
              <a:avLst/>
              <a:gdLst/>
              <a:ahLst/>
              <a:cxnLst/>
              <a:rect l="l" t="t" r="r" b="b"/>
              <a:pathLst>
                <a:path w="2513" h="720" extrusionOk="0">
                  <a:moveTo>
                    <a:pt x="1200" y="1"/>
                  </a:moveTo>
                  <a:cubicBezTo>
                    <a:pt x="863" y="1"/>
                    <a:pt x="521" y="48"/>
                    <a:pt x="179" y="77"/>
                  </a:cubicBezTo>
                  <a:cubicBezTo>
                    <a:pt x="0" y="196"/>
                    <a:pt x="24" y="315"/>
                    <a:pt x="143" y="446"/>
                  </a:cubicBezTo>
                  <a:cubicBezTo>
                    <a:pt x="179" y="458"/>
                    <a:pt x="226" y="470"/>
                    <a:pt x="250" y="494"/>
                  </a:cubicBezTo>
                  <a:lnTo>
                    <a:pt x="393" y="577"/>
                  </a:lnTo>
                  <a:cubicBezTo>
                    <a:pt x="647" y="682"/>
                    <a:pt x="909" y="702"/>
                    <a:pt x="1173" y="702"/>
                  </a:cubicBezTo>
                  <a:cubicBezTo>
                    <a:pt x="1340" y="702"/>
                    <a:pt x="1507" y="694"/>
                    <a:pt x="1674" y="694"/>
                  </a:cubicBezTo>
                  <a:cubicBezTo>
                    <a:pt x="1812" y="694"/>
                    <a:pt x="1948" y="700"/>
                    <a:pt x="2084" y="720"/>
                  </a:cubicBezTo>
                  <a:cubicBezTo>
                    <a:pt x="2381" y="649"/>
                    <a:pt x="2512" y="529"/>
                    <a:pt x="2274" y="256"/>
                  </a:cubicBezTo>
                  <a:cubicBezTo>
                    <a:pt x="1927" y="57"/>
                    <a:pt x="1567" y="1"/>
                    <a:pt x="120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75" name="Google Shape;6075;p32"/>
            <p:cNvSpPr/>
            <p:nvPr/>
          </p:nvSpPr>
          <p:spPr>
            <a:xfrm>
              <a:off x="6097475" y="2211425"/>
              <a:ext cx="26825" cy="10025"/>
            </a:xfrm>
            <a:custGeom>
              <a:avLst/>
              <a:gdLst/>
              <a:ahLst/>
              <a:cxnLst/>
              <a:rect l="l" t="t" r="r" b="b"/>
              <a:pathLst>
                <a:path w="1073" h="401" extrusionOk="0">
                  <a:moveTo>
                    <a:pt x="227" y="0"/>
                  </a:moveTo>
                  <a:cubicBezTo>
                    <a:pt x="167" y="48"/>
                    <a:pt x="72" y="60"/>
                    <a:pt x="36" y="131"/>
                  </a:cubicBezTo>
                  <a:cubicBezTo>
                    <a:pt x="1" y="179"/>
                    <a:pt x="12" y="226"/>
                    <a:pt x="60" y="274"/>
                  </a:cubicBezTo>
                  <a:cubicBezTo>
                    <a:pt x="183" y="308"/>
                    <a:pt x="317" y="394"/>
                    <a:pt x="442" y="394"/>
                  </a:cubicBezTo>
                  <a:cubicBezTo>
                    <a:pt x="450" y="394"/>
                    <a:pt x="457" y="394"/>
                    <a:pt x="465" y="393"/>
                  </a:cubicBezTo>
                  <a:cubicBezTo>
                    <a:pt x="485" y="391"/>
                    <a:pt x="505" y="390"/>
                    <a:pt x="525" y="390"/>
                  </a:cubicBezTo>
                  <a:cubicBezTo>
                    <a:pt x="598" y="390"/>
                    <a:pt x="676" y="400"/>
                    <a:pt x="749" y="400"/>
                  </a:cubicBezTo>
                  <a:cubicBezTo>
                    <a:pt x="893" y="400"/>
                    <a:pt x="1022" y="361"/>
                    <a:pt x="1072" y="131"/>
                  </a:cubicBezTo>
                  <a:lnTo>
                    <a:pt x="941" y="131"/>
                  </a:lnTo>
                  <a:cubicBezTo>
                    <a:pt x="870" y="60"/>
                    <a:pt x="727" y="95"/>
                    <a:pt x="65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76" name="Google Shape;6076;p32"/>
            <p:cNvSpPr/>
            <p:nvPr/>
          </p:nvSpPr>
          <p:spPr>
            <a:xfrm>
              <a:off x="6155525" y="2182125"/>
              <a:ext cx="19675" cy="7275"/>
            </a:xfrm>
            <a:custGeom>
              <a:avLst/>
              <a:gdLst/>
              <a:ahLst/>
              <a:cxnLst/>
              <a:rect l="l" t="t" r="r" b="b"/>
              <a:pathLst>
                <a:path w="787" h="291" extrusionOk="0">
                  <a:moveTo>
                    <a:pt x="341" y="0"/>
                  </a:moveTo>
                  <a:cubicBezTo>
                    <a:pt x="222" y="0"/>
                    <a:pt x="108" y="47"/>
                    <a:pt x="0" y="172"/>
                  </a:cubicBezTo>
                  <a:cubicBezTo>
                    <a:pt x="90" y="250"/>
                    <a:pt x="190" y="263"/>
                    <a:pt x="292" y="263"/>
                  </a:cubicBezTo>
                  <a:cubicBezTo>
                    <a:pt x="340" y="263"/>
                    <a:pt x="389" y="260"/>
                    <a:pt x="437" y="260"/>
                  </a:cubicBezTo>
                  <a:cubicBezTo>
                    <a:pt x="504" y="260"/>
                    <a:pt x="569" y="265"/>
                    <a:pt x="631" y="291"/>
                  </a:cubicBezTo>
                  <a:cubicBezTo>
                    <a:pt x="667" y="267"/>
                    <a:pt x="727" y="220"/>
                    <a:pt x="786" y="172"/>
                  </a:cubicBezTo>
                  <a:lnTo>
                    <a:pt x="750" y="124"/>
                  </a:lnTo>
                  <a:cubicBezTo>
                    <a:pt x="607" y="56"/>
                    <a:pt x="471" y="0"/>
                    <a:pt x="34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77" name="Google Shape;6077;p32"/>
            <p:cNvSpPr/>
            <p:nvPr/>
          </p:nvSpPr>
          <p:spPr>
            <a:xfrm>
              <a:off x="6128425" y="2214700"/>
              <a:ext cx="6275" cy="5875"/>
            </a:xfrm>
            <a:custGeom>
              <a:avLst/>
              <a:gdLst/>
              <a:ahLst/>
              <a:cxnLst/>
              <a:rect l="l" t="t" r="r" b="b"/>
              <a:pathLst>
                <a:path w="251" h="235" extrusionOk="0">
                  <a:moveTo>
                    <a:pt x="1" y="0"/>
                  </a:moveTo>
                  <a:cubicBezTo>
                    <a:pt x="11" y="94"/>
                    <a:pt x="3" y="235"/>
                    <a:pt x="98" y="235"/>
                  </a:cubicBezTo>
                  <a:cubicBezTo>
                    <a:pt x="112" y="235"/>
                    <a:pt x="126" y="232"/>
                    <a:pt x="144" y="226"/>
                  </a:cubicBezTo>
                  <a:cubicBezTo>
                    <a:pt x="251" y="202"/>
                    <a:pt x="144" y="83"/>
                    <a:pt x="13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78" name="Google Shape;6078;p32"/>
            <p:cNvSpPr/>
            <p:nvPr/>
          </p:nvSpPr>
          <p:spPr>
            <a:xfrm>
              <a:off x="6138550" y="2184925"/>
              <a:ext cx="4500" cy="4475"/>
            </a:xfrm>
            <a:custGeom>
              <a:avLst/>
              <a:gdLst/>
              <a:ahLst/>
              <a:cxnLst/>
              <a:rect l="l" t="t" r="r" b="b"/>
              <a:pathLst>
                <a:path w="180" h="179" extrusionOk="0">
                  <a:moveTo>
                    <a:pt x="36" y="0"/>
                  </a:moveTo>
                  <a:cubicBezTo>
                    <a:pt x="24" y="36"/>
                    <a:pt x="13" y="48"/>
                    <a:pt x="1" y="60"/>
                  </a:cubicBezTo>
                  <a:cubicBezTo>
                    <a:pt x="13" y="108"/>
                    <a:pt x="24" y="155"/>
                    <a:pt x="36" y="179"/>
                  </a:cubicBezTo>
                  <a:cubicBezTo>
                    <a:pt x="54" y="173"/>
                    <a:pt x="69" y="170"/>
                    <a:pt x="84" y="170"/>
                  </a:cubicBezTo>
                  <a:cubicBezTo>
                    <a:pt x="99" y="170"/>
                    <a:pt x="114" y="173"/>
                    <a:pt x="132" y="179"/>
                  </a:cubicBezTo>
                  <a:cubicBezTo>
                    <a:pt x="155" y="143"/>
                    <a:pt x="179" y="108"/>
                    <a:pt x="179" y="60"/>
                  </a:cubicBezTo>
                  <a:cubicBezTo>
                    <a:pt x="143" y="24"/>
                    <a:pt x="96" y="0"/>
                    <a:pt x="3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79" name="Google Shape;6079;p32"/>
            <p:cNvSpPr/>
            <p:nvPr/>
          </p:nvSpPr>
          <p:spPr>
            <a:xfrm>
              <a:off x="5611100" y="2649850"/>
              <a:ext cx="9550" cy="5400"/>
            </a:xfrm>
            <a:custGeom>
              <a:avLst/>
              <a:gdLst/>
              <a:ahLst/>
              <a:cxnLst/>
              <a:rect l="l" t="t" r="r" b="b"/>
              <a:pathLst>
                <a:path w="382" h="216" extrusionOk="0">
                  <a:moveTo>
                    <a:pt x="144" y="1"/>
                  </a:moveTo>
                  <a:cubicBezTo>
                    <a:pt x="1" y="156"/>
                    <a:pt x="36" y="180"/>
                    <a:pt x="275" y="215"/>
                  </a:cubicBezTo>
                  <a:cubicBezTo>
                    <a:pt x="358" y="203"/>
                    <a:pt x="382" y="156"/>
                    <a:pt x="298" y="96"/>
                  </a:cubicBezTo>
                  <a:cubicBezTo>
                    <a:pt x="239" y="60"/>
                    <a:pt x="203" y="25"/>
                    <a:pt x="14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80" name="Google Shape;6080;p32"/>
            <p:cNvSpPr/>
            <p:nvPr/>
          </p:nvSpPr>
          <p:spPr>
            <a:xfrm>
              <a:off x="5617950" y="2652250"/>
              <a:ext cx="4800" cy="3375"/>
            </a:xfrm>
            <a:custGeom>
              <a:avLst/>
              <a:gdLst/>
              <a:ahLst/>
              <a:cxnLst/>
              <a:rect l="l" t="t" r="r" b="b"/>
              <a:pathLst>
                <a:path w="192" h="135" extrusionOk="0">
                  <a:moveTo>
                    <a:pt x="24" y="0"/>
                  </a:moveTo>
                  <a:cubicBezTo>
                    <a:pt x="24" y="48"/>
                    <a:pt x="12" y="84"/>
                    <a:pt x="1" y="119"/>
                  </a:cubicBezTo>
                  <a:cubicBezTo>
                    <a:pt x="36" y="119"/>
                    <a:pt x="78" y="134"/>
                    <a:pt x="114" y="134"/>
                  </a:cubicBezTo>
                  <a:cubicBezTo>
                    <a:pt x="149" y="134"/>
                    <a:pt x="179" y="119"/>
                    <a:pt x="191" y="60"/>
                  </a:cubicBezTo>
                  <a:cubicBezTo>
                    <a:pt x="191" y="48"/>
                    <a:pt x="84" y="24"/>
                    <a:pt x="2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81" name="Google Shape;6081;p32"/>
            <p:cNvSpPr/>
            <p:nvPr/>
          </p:nvSpPr>
          <p:spPr>
            <a:xfrm>
              <a:off x="5179200" y="2254275"/>
              <a:ext cx="146175" cy="40500"/>
            </a:xfrm>
            <a:custGeom>
              <a:avLst/>
              <a:gdLst/>
              <a:ahLst/>
              <a:cxnLst/>
              <a:rect l="l" t="t" r="r" b="b"/>
              <a:pathLst>
                <a:path w="5847" h="1620" extrusionOk="0">
                  <a:moveTo>
                    <a:pt x="596" y="1"/>
                  </a:moveTo>
                  <a:cubicBezTo>
                    <a:pt x="509" y="1"/>
                    <a:pt x="421" y="16"/>
                    <a:pt x="334" y="48"/>
                  </a:cubicBezTo>
                  <a:cubicBezTo>
                    <a:pt x="179" y="132"/>
                    <a:pt x="1" y="203"/>
                    <a:pt x="60" y="441"/>
                  </a:cubicBezTo>
                  <a:cubicBezTo>
                    <a:pt x="513" y="763"/>
                    <a:pt x="989" y="977"/>
                    <a:pt x="1537" y="977"/>
                  </a:cubicBezTo>
                  <a:cubicBezTo>
                    <a:pt x="2263" y="1263"/>
                    <a:pt x="3073" y="1239"/>
                    <a:pt x="3811" y="1441"/>
                  </a:cubicBezTo>
                  <a:cubicBezTo>
                    <a:pt x="3906" y="1495"/>
                    <a:pt x="4010" y="1495"/>
                    <a:pt x="4114" y="1495"/>
                  </a:cubicBezTo>
                  <a:cubicBezTo>
                    <a:pt x="4219" y="1495"/>
                    <a:pt x="4323" y="1495"/>
                    <a:pt x="4418" y="1548"/>
                  </a:cubicBezTo>
                  <a:cubicBezTo>
                    <a:pt x="4513" y="1560"/>
                    <a:pt x="4585" y="1572"/>
                    <a:pt x="4680" y="1596"/>
                  </a:cubicBezTo>
                  <a:cubicBezTo>
                    <a:pt x="4696" y="1607"/>
                    <a:pt x="4716" y="1615"/>
                    <a:pt x="4735" y="1615"/>
                  </a:cubicBezTo>
                  <a:cubicBezTo>
                    <a:pt x="4757" y="1615"/>
                    <a:pt x="4780" y="1604"/>
                    <a:pt x="4799" y="1572"/>
                  </a:cubicBezTo>
                  <a:lnTo>
                    <a:pt x="4942" y="1572"/>
                  </a:lnTo>
                  <a:cubicBezTo>
                    <a:pt x="5001" y="1608"/>
                    <a:pt x="5061" y="1620"/>
                    <a:pt x="5132" y="1620"/>
                  </a:cubicBezTo>
                  <a:cubicBezTo>
                    <a:pt x="5192" y="1608"/>
                    <a:pt x="5275" y="1596"/>
                    <a:pt x="5335" y="1572"/>
                  </a:cubicBezTo>
                  <a:cubicBezTo>
                    <a:pt x="5525" y="1513"/>
                    <a:pt x="5775" y="1608"/>
                    <a:pt x="5847" y="1322"/>
                  </a:cubicBezTo>
                  <a:cubicBezTo>
                    <a:pt x="5835" y="1251"/>
                    <a:pt x="5787" y="1191"/>
                    <a:pt x="5716" y="1155"/>
                  </a:cubicBezTo>
                  <a:cubicBezTo>
                    <a:pt x="4978" y="1013"/>
                    <a:pt x="4204" y="1036"/>
                    <a:pt x="3465" y="739"/>
                  </a:cubicBezTo>
                  <a:cubicBezTo>
                    <a:pt x="3215" y="667"/>
                    <a:pt x="2930" y="667"/>
                    <a:pt x="2680" y="596"/>
                  </a:cubicBezTo>
                  <a:lnTo>
                    <a:pt x="2501" y="548"/>
                  </a:lnTo>
                  <a:cubicBezTo>
                    <a:pt x="2406" y="536"/>
                    <a:pt x="2334" y="501"/>
                    <a:pt x="2251" y="477"/>
                  </a:cubicBezTo>
                  <a:cubicBezTo>
                    <a:pt x="2180" y="441"/>
                    <a:pt x="2096" y="417"/>
                    <a:pt x="2013" y="393"/>
                  </a:cubicBezTo>
                  <a:cubicBezTo>
                    <a:pt x="1918" y="370"/>
                    <a:pt x="1846" y="334"/>
                    <a:pt x="1775" y="310"/>
                  </a:cubicBezTo>
                  <a:cubicBezTo>
                    <a:pt x="1715" y="274"/>
                    <a:pt x="1668" y="262"/>
                    <a:pt x="1608" y="251"/>
                  </a:cubicBezTo>
                  <a:cubicBezTo>
                    <a:pt x="1501" y="215"/>
                    <a:pt x="1406" y="179"/>
                    <a:pt x="1287" y="143"/>
                  </a:cubicBezTo>
                  <a:cubicBezTo>
                    <a:pt x="1108" y="108"/>
                    <a:pt x="906" y="60"/>
                    <a:pt x="727" y="12"/>
                  </a:cubicBezTo>
                  <a:cubicBezTo>
                    <a:pt x="683" y="5"/>
                    <a:pt x="640" y="1"/>
                    <a:pt x="59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82" name="Google Shape;6082;p32"/>
            <p:cNvSpPr/>
            <p:nvPr/>
          </p:nvSpPr>
          <p:spPr>
            <a:xfrm>
              <a:off x="5310175" y="2287175"/>
              <a:ext cx="86050" cy="20725"/>
            </a:xfrm>
            <a:custGeom>
              <a:avLst/>
              <a:gdLst/>
              <a:ahLst/>
              <a:cxnLst/>
              <a:rect l="l" t="t" r="r" b="b"/>
              <a:pathLst>
                <a:path w="3442" h="829" extrusionOk="0">
                  <a:moveTo>
                    <a:pt x="911" y="1"/>
                  </a:moveTo>
                  <a:cubicBezTo>
                    <a:pt x="799" y="1"/>
                    <a:pt x="694" y="21"/>
                    <a:pt x="596" y="101"/>
                  </a:cubicBezTo>
                  <a:cubicBezTo>
                    <a:pt x="405" y="173"/>
                    <a:pt x="167" y="66"/>
                    <a:pt x="1" y="244"/>
                  </a:cubicBezTo>
                  <a:cubicBezTo>
                    <a:pt x="66" y="322"/>
                    <a:pt x="140" y="337"/>
                    <a:pt x="215" y="337"/>
                  </a:cubicBezTo>
                  <a:cubicBezTo>
                    <a:pt x="261" y="337"/>
                    <a:pt x="308" y="331"/>
                    <a:pt x="352" y="331"/>
                  </a:cubicBezTo>
                  <a:cubicBezTo>
                    <a:pt x="379" y="331"/>
                    <a:pt x="405" y="333"/>
                    <a:pt x="429" y="340"/>
                  </a:cubicBezTo>
                  <a:cubicBezTo>
                    <a:pt x="486" y="340"/>
                    <a:pt x="540" y="334"/>
                    <a:pt x="589" y="334"/>
                  </a:cubicBezTo>
                  <a:cubicBezTo>
                    <a:pt x="663" y="334"/>
                    <a:pt x="729" y="347"/>
                    <a:pt x="786" y="411"/>
                  </a:cubicBezTo>
                  <a:cubicBezTo>
                    <a:pt x="834" y="459"/>
                    <a:pt x="893" y="482"/>
                    <a:pt x="953" y="482"/>
                  </a:cubicBezTo>
                  <a:cubicBezTo>
                    <a:pt x="993" y="479"/>
                    <a:pt x="1032" y="476"/>
                    <a:pt x="1069" y="476"/>
                  </a:cubicBezTo>
                  <a:cubicBezTo>
                    <a:pt x="1151" y="476"/>
                    <a:pt x="1228" y="489"/>
                    <a:pt x="1310" y="530"/>
                  </a:cubicBezTo>
                  <a:lnTo>
                    <a:pt x="1298" y="530"/>
                  </a:lnTo>
                  <a:cubicBezTo>
                    <a:pt x="1298" y="542"/>
                    <a:pt x="1298" y="554"/>
                    <a:pt x="1322" y="578"/>
                  </a:cubicBezTo>
                  <a:cubicBezTo>
                    <a:pt x="1331" y="586"/>
                    <a:pt x="1340" y="590"/>
                    <a:pt x="1351" y="590"/>
                  </a:cubicBezTo>
                  <a:cubicBezTo>
                    <a:pt x="1371" y="590"/>
                    <a:pt x="1394" y="577"/>
                    <a:pt x="1417" y="554"/>
                  </a:cubicBezTo>
                  <a:cubicBezTo>
                    <a:pt x="1465" y="554"/>
                    <a:pt x="1525" y="578"/>
                    <a:pt x="1560" y="578"/>
                  </a:cubicBezTo>
                  <a:cubicBezTo>
                    <a:pt x="1763" y="673"/>
                    <a:pt x="1977" y="601"/>
                    <a:pt x="2179" y="673"/>
                  </a:cubicBezTo>
                  <a:cubicBezTo>
                    <a:pt x="2195" y="657"/>
                    <a:pt x="2212" y="650"/>
                    <a:pt x="2227" y="650"/>
                  </a:cubicBezTo>
                  <a:cubicBezTo>
                    <a:pt x="2245" y="650"/>
                    <a:pt x="2262" y="660"/>
                    <a:pt x="2275" y="673"/>
                  </a:cubicBezTo>
                  <a:cubicBezTo>
                    <a:pt x="2334" y="732"/>
                    <a:pt x="2394" y="780"/>
                    <a:pt x="2477" y="816"/>
                  </a:cubicBezTo>
                  <a:cubicBezTo>
                    <a:pt x="2525" y="824"/>
                    <a:pt x="2571" y="829"/>
                    <a:pt x="2616" y="829"/>
                  </a:cubicBezTo>
                  <a:cubicBezTo>
                    <a:pt x="2762" y="829"/>
                    <a:pt x="2895" y="782"/>
                    <a:pt x="3013" y="673"/>
                  </a:cubicBezTo>
                  <a:cubicBezTo>
                    <a:pt x="3096" y="518"/>
                    <a:pt x="3346" y="590"/>
                    <a:pt x="3441" y="423"/>
                  </a:cubicBezTo>
                  <a:cubicBezTo>
                    <a:pt x="2953" y="78"/>
                    <a:pt x="2370" y="137"/>
                    <a:pt x="1822" y="101"/>
                  </a:cubicBezTo>
                  <a:cubicBezTo>
                    <a:pt x="1548" y="54"/>
                    <a:pt x="1286" y="101"/>
                    <a:pt x="1024" y="6"/>
                  </a:cubicBezTo>
                  <a:cubicBezTo>
                    <a:pt x="986" y="3"/>
                    <a:pt x="948" y="1"/>
                    <a:pt x="91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83" name="Google Shape;6083;p32"/>
            <p:cNvSpPr/>
            <p:nvPr/>
          </p:nvSpPr>
          <p:spPr>
            <a:xfrm>
              <a:off x="5170575" y="2263075"/>
              <a:ext cx="47050" cy="22175"/>
            </a:xfrm>
            <a:custGeom>
              <a:avLst/>
              <a:gdLst/>
              <a:ahLst/>
              <a:cxnLst/>
              <a:rect l="l" t="t" r="r" b="b"/>
              <a:pathLst>
                <a:path w="1882" h="887" extrusionOk="0">
                  <a:moveTo>
                    <a:pt x="303" y="1"/>
                  </a:moveTo>
                  <a:cubicBezTo>
                    <a:pt x="243" y="1"/>
                    <a:pt x="190" y="26"/>
                    <a:pt x="143" y="65"/>
                  </a:cubicBezTo>
                  <a:cubicBezTo>
                    <a:pt x="24" y="268"/>
                    <a:pt x="0" y="470"/>
                    <a:pt x="286" y="565"/>
                  </a:cubicBezTo>
                  <a:cubicBezTo>
                    <a:pt x="453" y="625"/>
                    <a:pt x="596" y="708"/>
                    <a:pt x="751" y="768"/>
                  </a:cubicBezTo>
                  <a:cubicBezTo>
                    <a:pt x="834" y="803"/>
                    <a:pt x="941" y="839"/>
                    <a:pt x="1036" y="887"/>
                  </a:cubicBezTo>
                  <a:cubicBezTo>
                    <a:pt x="1215" y="851"/>
                    <a:pt x="1405" y="827"/>
                    <a:pt x="1584" y="792"/>
                  </a:cubicBezTo>
                  <a:cubicBezTo>
                    <a:pt x="1667" y="792"/>
                    <a:pt x="1751" y="744"/>
                    <a:pt x="1786" y="672"/>
                  </a:cubicBezTo>
                  <a:cubicBezTo>
                    <a:pt x="1822" y="661"/>
                    <a:pt x="1846" y="649"/>
                    <a:pt x="1882" y="649"/>
                  </a:cubicBezTo>
                  <a:cubicBezTo>
                    <a:pt x="1405" y="446"/>
                    <a:pt x="929" y="244"/>
                    <a:pt x="453" y="53"/>
                  </a:cubicBezTo>
                  <a:cubicBezTo>
                    <a:pt x="400" y="16"/>
                    <a:pt x="350" y="1"/>
                    <a:pt x="30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84" name="Google Shape;6084;p32"/>
            <p:cNvSpPr/>
            <p:nvPr/>
          </p:nvSpPr>
          <p:spPr>
            <a:xfrm>
              <a:off x="5263750" y="2319475"/>
              <a:ext cx="14600" cy="14125"/>
            </a:xfrm>
            <a:custGeom>
              <a:avLst/>
              <a:gdLst/>
              <a:ahLst/>
              <a:cxnLst/>
              <a:rect l="l" t="t" r="r" b="b"/>
              <a:pathLst>
                <a:path w="584" h="565" extrusionOk="0">
                  <a:moveTo>
                    <a:pt x="584" y="0"/>
                  </a:moveTo>
                  <a:cubicBezTo>
                    <a:pt x="203" y="0"/>
                    <a:pt x="24" y="202"/>
                    <a:pt x="0" y="560"/>
                  </a:cubicBezTo>
                  <a:cubicBezTo>
                    <a:pt x="14" y="563"/>
                    <a:pt x="27" y="565"/>
                    <a:pt x="40" y="565"/>
                  </a:cubicBezTo>
                  <a:cubicBezTo>
                    <a:pt x="70" y="565"/>
                    <a:pt x="97" y="556"/>
                    <a:pt x="131" y="548"/>
                  </a:cubicBezTo>
                  <a:cubicBezTo>
                    <a:pt x="167" y="452"/>
                    <a:pt x="203" y="417"/>
                    <a:pt x="286" y="393"/>
                  </a:cubicBezTo>
                  <a:lnTo>
                    <a:pt x="417" y="262"/>
                  </a:lnTo>
                  <a:cubicBezTo>
                    <a:pt x="476" y="179"/>
                    <a:pt x="512" y="83"/>
                    <a:pt x="58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85" name="Google Shape;6085;p32"/>
            <p:cNvSpPr/>
            <p:nvPr/>
          </p:nvSpPr>
          <p:spPr>
            <a:xfrm>
              <a:off x="5209875" y="2279875"/>
              <a:ext cx="12825" cy="8575"/>
            </a:xfrm>
            <a:custGeom>
              <a:avLst/>
              <a:gdLst/>
              <a:ahLst/>
              <a:cxnLst/>
              <a:rect l="l" t="t" r="r" b="b"/>
              <a:pathLst>
                <a:path w="513" h="343" extrusionOk="0">
                  <a:moveTo>
                    <a:pt x="203" y="0"/>
                  </a:moveTo>
                  <a:cubicBezTo>
                    <a:pt x="119" y="0"/>
                    <a:pt x="36" y="12"/>
                    <a:pt x="0" y="120"/>
                  </a:cubicBezTo>
                  <a:cubicBezTo>
                    <a:pt x="36" y="167"/>
                    <a:pt x="95" y="215"/>
                    <a:pt x="143" y="251"/>
                  </a:cubicBezTo>
                  <a:cubicBezTo>
                    <a:pt x="212" y="281"/>
                    <a:pt x="292" y="342"/>
                    <a:pt x="356" y="342"/>
                  </a:cubicBezTo>
                  <a:cubicBezTo>
                    <a:pt x="390" y="342"/>
                    <a:pt x="420" y="325"/>
                    <a:pt x="441" y="274"/>
                  </a:cubicBezTo>
                  <a:cubicBezTo>
                    <a:pt x="512" y="72"/>
                    <a:pt x="274" y="96"/>
                    <a:pt x="20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86" name="Google Shape;6086;p32"/>
            <p:cNvSpPr/>
            <p:nvPr/>
          </p:nvSpPr>
          <p:spPr>
            <a:xfrm>
              <a:off x="5305700" y="2293275"/>
              <a:ext cx="19675" cy="4175"/>
            </a:xfrm>
            <a:custGeom>
              <a:avLst/>
              <a:gdLst/>
              <a:ahLst/>
              <a:cxnLst/>
              <a:rect l="l" t="t" r="r" b="b"/>
              <a:pathLst>
                <a:path w="787" h="167" extrusionOk="0">
                  <a:moveTo>
                    <a:pt x="180" y="0"/>
                  </a:moveTo>
                  <a:cubicBezTo>
                    <a:pt x="132" y="12"/>
                    <a:pt x="96" y="36"/>
                    <a:pt x="37" y="60"/>
                  </a:cubicBezTo>
                  <a:cubicBezTo>
                    <a:pt x="1" y="96"/>
                    <a:pt x="1" y="131"/>
                    <a:pt x="49" y="167"/>
                  </a:cubicBezTo>
                  <a:cubicBezTo>
                    <a:pt x="287" y="167"/>
                    <a:pt x="537" y="155"/>
                    <a:pt x="787" y="155"/>
                  </a:cubicBezTo>
                  <a:cubicBezTo>
                    <a:pt x="787" y="96"/>
                    <a:pt x="763" y="60"/>
                    <a:pt x="715" y="48"/>
                  </a:cubicBezTo>
                  <a:lnTo>
                    <a:pt x="180"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87" name="Google Shape;6087;p32"/>
            <p:cNvSpPr/>
            <p:nvPr/>
          </p:nvSpPr>
          <p:spPr>
            <a:xfrm>
              <a:off x="5349775" y="2300950"/>
              <a:ext cx="15200" cy="5125"/>
            </a:xfrm>
            <a:custGeom>
              <a:avLst/>
              <a:gdLst/>
              <a:ahLst/>
              <a:cxnLst/>
              <a:rect l="l" t="t" r="r" b="b"/>
              <a:pathLst>
                <a:path w="608" h="205" extrusionOk="0">
                  <a:moveTo>
                    <a:pt x="76" y="1"/>
                  </a:moveTo>
                  <a:cubicBezTo>
                    <a:pt x="51" y="1"/>
                    <a:pt x="25" y="1"/>
                    <a:pt x="0" y="3"/>
                  </a:cubicBezTo>
                  <a:cubicBezTo>
                    <a:pt x="106" y="137"/>
                    <a:pt x="221" y="204"/>
                    <a:pt x="343" y="204"/>
                  </a:cubicBezTo>
                  <a:cubicBezTo>
                    <a:pt x="427" y="204"/>
                    <a:pt x="515" y="173"/>
                    <a:pt x="607" y="110"/>
                  </a:cubicBezTo>
                  <a:cubicBezTo>
                    <a:pt x="441" y="37"/>
                    <a:pt x="256" y="1"/>
                    <a:pt x="7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88" name="Google Shape;6088;p32"/>
            <p:cNvSpPr/>
            <p:nvPr/>
          </p:nvSpPr>
          <p:spPr>
            <a:xfrm>
              <a:off x="5363750" y="2303975"/>
              <a:ext cx="13125" cy="11075"/>
            </a:xfrm>
            <a:custGeom>
              <a:avLst/>
              <a:gdLst/>
              <a:ahLst/>
              <a:cxnLst/>
              <a:rect l="l" t="t" r="r" b="b"/>
              <a:pathLst>
                <a:path w="525" h="443" extrusionOk="0">
                  <a:moveTo>
                    <a:pt x="155" y="1"/>
                  </a:moveTo>
                  <a:cubicBezTo>
                    <a:pt x="155" y="120"/>
                    <a:pt x="132" y="239"/>
                    <a:pt x="1" y="299"/>
                  </a:cubicBezTo>
                  <a:cubicBezTo>
                    <a:pt x="84" y="428"/>
                    <a:pt x="203" y="443"/>
                    <a:pt x="325" y="443"/>
                  </a:cubicBezTo>
                  <a:cubicBezTo>
                    <a:pt x="360" y="443"/>
                    <a:pt x="395" y="441"/>
                    <a:pt x="429" y="441"/>
                  </a:cubicBezTo>
                  <a:cubicBezTo>
                    <a:pt x="525" y="263"/>
                    <a:pt x="417" y="120"/>
                    <a:pt x="29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89" name="Google Shape;6089;p32"/>
            <p:cNvSpPr/>
            <p:nvPr/>
          </p:nvSpPr>
          <p:spPr>
            <a:xfrm>
              <a:off x="5285175" y="2304875"/>
              <a:ext cx="11025" cy="7175"/>
            </a:xfrm>
            <a:custGeom>
              <a:avLst/>
              <a:gdLst/>
              <a:ahLst/>
              <a:cxnLst/>
              <a:rect l="l" t="t" r="r" b="b"/>
              <a:pathLst>
                <a:path w="441" h="287" extrusionOk="0">
                  <a:moveTo>
                    <a:pt x="374" y="1"/>
                  </a:moveTo>
                  <a:cubicBezTo>
                    <a:pt x="194" y="1"/>
                    <a:pt x="0" y="11"/>
                    <a:pt x="0" y="286"/>
                  </a:cubicBezTo>
                  <a:cubicBezTo>
                    <a:pt x="119" y="207"/>
                    <a:pt x="221" y="120"/>
                    <a:pt x="355" y="120"/>
                  </a:cubicBezTo>
                  <a:cubicBezTo>
                    <a:pt x="382" y="120"/>
                    <a:pt x="411" y="124"/>
                    <a:pt x="441" y="132"/>
                  </a:cubicBezTo>
                  <a:lnTo>
                    <a:pt x="441" y="72"/>
                  </a:lnTo>
                  <a:cubicBezTo>
                    <a:pt x="417" y="48"/>
                    <a:pt x="417" y="24"/>
                    <a:pt x="417" y="1"/>
                  </a:cubicBezTo>
                  <a:cubicBezTo>
                    <a:pt x="403" y="1"/>
                    <a:pt x="389" y="1"/>
                    <a:pt x="37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90" name="Google Shape;6090;p32"/>
            <p:cNvSpPr/>
            <p:nvPr/>
          </p:nvSpPr>
          <p:spPr>
            <a:xfrm>
              <a:off x="5274450" y="2290500"/>
              <a:ext cx="15200" cy="3150"/>
            </a:xfrm>
            <a:custGeom>
              <a:avLst/>
              <a:gdLst/>
              <a:ahLst/>
              <a:cxnLst/>
              <a:rect l="l" t="t" r="r" b="b"/>
              <a:pathLst>
                <a:path w="608" h="126" extrusionOk="0">
                  <a:moveTo>
                    <a:pt x="214" y="0"/>
                  </a:moveTo>
                  <a:cubicBezTo>
                    <a:pt x="144" y="0"/>
                    <a:pt x="72" y="4"/>
                    <a:pt x="1" y="4"/>
                  </a:cubicBezTo>
                  <a:cubicBezTo>
                    <a:pt x="100" y="103"/>
                    <a:pt x="214" y="125"/>
                    <a:pt x="330" y="125"/>
                  </a:cubicBezTo>
                  <a:cubicBezTo>
                    <a:pt x="423" y="125"/>
                    <a:pt x="518" y="111"/>
                    <a:pt x="608" y="111"/>
                  </a:cubicBezTo>
                  <a:cubicBezTo>
                    <a:pt x="489" y="16"/>
                    <a:pt x="354" y="0"/>
                    <a:pt x="21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91" name="Google Shape;6091;p32"/>
            <p:cNvSpPr/>
            <p:nvPr/>
          </p:nvSpPr>
          <p:spPr>
            <a:xfrm>
              <a:off x="5328025" y="2296175"/>
              <a:ext cx="7475" cy="7300"/>
            </a:xfrm>
            <a:custGeom>
              <a:avLst/>
              <a:gdLst/>
              <a:ahLst/>
              <a:cxnLst/>
              <a:rect l="l" t="t" r="r" b="b"/>
              <a:pathLst>
                <a:path w="299" h="292" extrusionOk="0">
                  <a:moveTo>
                    <a:pt x="78" y="0"/>
                  </a:moveTo>
                  <a:cubicBezTo>
                    <a:pt x="52" y="0"/>
                    <a:pt x="30" y="22"/>
                    <a:pt x="1" y="51"/>
                  </a:cubicBezTo>
                  <a:cubicBezTo>
                    <a:pt x="25" y="171"/>
                    <a:pt x="44" y="292"/>
                    <a:pt x="126" y="292"/>
                  </a:cubicBezTo>
                  <a:cubicBezTo>
                    <a:pt x="166" y="292"/>
                    <a:pt x="221" y="264"/>
                    <a:pt x="299" y="194"/>
                  </a:cubicBezTo>
                  <a:cubicBezTo>
                    <a:pt x="287" y="110"/>
                    <a:pt x="215" y="99"/>
                    <a:pt x="132" y="63"/>
                  </a:cubicBezTo>
                  <a:lnTo>
                    <a:pt x="156" y="15"/>
                  </a:lnTo>
                  <a:cubicBezTo>
                    <a:pt x="156" y="15"/>
                    <a:pt x="132" y="3"/>
                    <a:pt x="96" y="3"/>
                  </a:cubicBezTo>
                  <a:cubicBezTo>
                    <a:pt x="90" y="1"/>
                    <a:pt x="84" y="0"/>
                    <a:pt x="7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92" name="Google Shape;6092;p32"/>
            <p:cNvSpPr/>
            <p:nvPr/>
          </p:nvSpPr>
          <p:spPr>
            <a:xfrm>
              <a:off x="5331900" y="2297550"/>
              <a:ext cx="11350" cy="3475"/>
            </a:xfrm>
            <a:custGeom>
              <a:avLst/>
              <a:gdLst/>
              <a:ahLst/>
              <a:cxnLst/>
              <a:rect l="l" t="t" r="r" b="b"/>
              <a:pathLst>
                <a:path w="454" h="139" extrusionOk="0">
                  <a:moveTo>
                    <a:pt x="180" y="1"/>
                  </a:moveTo>
                  <a:cubicBezTo>
                    <a:pt x="120" y="1"/>
                    <a:pt x="60" y="8"/>
                    <a:pt x="1" y="8"/>
                  </a:cubicBezTo>
                  <a:cubicBezTo>
                    <a:pt x="36" y="55"/>
                    <a:pt x="96" y="103"/>
                    <a:pt x="144" y="139"/>
                  </a:cubicBezTo>
                  <a:cubicBezTo>
                    <a:pt x="251" y="127"/>
                    <a:pt x="358" y="127"/>
                    <a:pt x="453" y="115"/>
                  </a:cubicBezTo>
                  <a:cubicBezTo>
                    <a:pt x="372" y="19"/>
                    <a:pt x="277" y="1"/>
                    <a:pt x="18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93" name="Google Shape;6093;p32"/>
            <p:cNvSpPr/>
            <p:nvPr/>
          </p:nvSpPr>
          <p:spPr>
            <a:xfrm>
              <a:off x="5323875" y="2293725"/>
              <a:ext cx="8350" cy="3725"/>
            </a:xfrm>
            <a:custGeom>
              <a:avLst/>
              <a:gdLst/>
              <a:ahLst/>
              <a:cxnLst/>
              <a:rect l="l" t="t" r="r" b="b"/>
              <a:pathLst>
                <a:path w="334" h="149" extrusionOk="0">
                  <a:moveTo>
                    <a:pt x="111" y="0"/>
                  </a:moveTo>
                  <a:cubicBezTo>
                    <a:pt x="75" y="0"/>
                    <a:pt x="38" y="7"/>
                    <a:pt x="0" y="18"/>
                  </a:cubicBezTo>
                  <a:cubicBezTo>
                    <a:pt x="36" y="54"/>
                    <a:pt x="48" y="89"/>
                    <a:pt x="84" y="113"/>
                  </a:cubicBezTo>
                  <a:cubicBezTo>
                    <a:pt x="92" y="110"/>
                    <a:pt x="101" y="109"/>
                    <a:pt x="110" y="109"/>
                  </a:cubicBezTo>
                  <a:cubicBezTo>
                    <a:pt x="136" y="109"/>
                    <a:pt x="161" y="122"/>
                    <a:pt x="179" y="149"/>
                  </a:cubicBezTo>
                  <a:cubicBezTo>
                    <a:pt x="226" y="137"/>
                    <a:pt x="286" y="137"/>
                    <a:pt x="334" y="113"/>
                  </a:cubicBezTo>
                  <a:cubicBezTo>
                    <a:pt x="268" y="31"/>
                    <a:pt x="192" y="0"/>
                    <a:pt x="11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94" name="Google Shape;6094;p32"/>
            <p:cNvSpPr/>
            <p:nvPr/>
          </p:nvSpPr>
          <p:spPr>
            <a:xfrm>
              <a:off x="5209875" y="2282850"/>
              <a:ext cx="3575" cy="3300"/>
            </a:xfrm>
            <a:custGeom>
              <a:avLst/>
              <a:gdLst/>
              <a:ahLst/>
              <a:cxnLst/>
              <a:rect l="l" t="t" r="r" b="b"/>
              <a:pathLst>
                <a:path w="143" h="132" extrusionOk="0">
                  <a:moveTo>
                    <a:pt x="0" y="1"/>
                  </a:moveTo>
                  <a:lnTo>
                    <a:pt x="0" y="1"/>
                  </a:lnTo>
                  <a:cubicBezTo>
                    <a:pt x="36" y="48"/>
                    <a:pt x="95" y="96"/>
                    <a:pt x="143" y="132"/>
                  </a:cubicBezTo>
                  <a:cubicBezTo>
                    <a:pt x="95" y="96"/>
                    <a:pt x="60" y="48"/>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95" name="Google Shape;6095;p32"/>
            <p:cNvSpPr/>
            <p:nvPr/>
          </p:nvSpPr>
          <p:spPr>
            <a:xfrm>
              <a:off x="5342925" y="2300225"/>
              <a:ext cx="3300" cy="2425"/>
            </a:xfrm>
            <a:custGeom>
              <a:avLst/>
              <a:gdLst/>
              <a:ahLst/>
              <a:cxnLst/>
              <a:rect l="l" t="t" r="r" b="b"/>
              <a:pathLst>
                <a:path w="132" h="97" extrusionOk="0">
                  <a:moveTo>
                    <a:pt x="52" y="1"/>
                  </a:moveTo>
                  <a:cubicBezTo>
                    <a:pt x="35" y="1"/>
                    <a:pt x="18" y="4"/>
                    <a:pt x="0" y="8"/>
                  </a:cubicBezTo>
                  <a:cubicBezTo>
                    <a:pt x="7" y="66"/>
                    <a:pt x="24" y="96"/>
                    <a:pt x="49" y="96"/>
                  </a:cubicBezTo>
                  <a:cubicBezTo>
                    <a:pt x="71" y="96"/>
                    <a:pt x="99" y="75"/>
                    <a:pt x="131" y="32"/>
                  </a:cubicBezTo>
                  <a:cubicBezTo>
                    <a:pt x="109" y="9"/>
                    <a:pt x="81" y="1"/>
                    <a:pt x="5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96" name="Google Shape;6096;p32"/>
            <p:cNvSpPr/>
            <p:nvPr/>
          </p:nvSpPr>
          <p:spPr>
            <a:xfrm>
              <a:off x="5282200" y="2311425"/>
              <a:ext cx="3000" cy="4500"/>
            </a:xfrm>
            <a:custGeom>
              <a:avLst/>
              <a:gdLst/>
              <a:ahLst/>
              <a:cxnLst/>
              <a:rect l="l" t="t" r="r" b="b"/>
              <a:pathLst>
                <a:path w="120" h="180" extrusionOk="0">
                  <a:moveTo>
                    <a:pt x="119" y="1"/>
                  </a:moveTo>
                  <a:cubicBezTo>
                    <a:pt x="48" y="48"/>
                    <a:pt x="0" y="96"/>
                    <a:pt x="0" y="179"/>
                  </a:cubicBezTo>
                  <a:cubicBezTo>
                    <a:pt x="96" y="155"/>
                    <a:pt x="119" y="96"/>
                    <a:pt x="11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97" name="Google Shape;6097;p32"/>
            <p:cNvSpPr/>
            <p:nvPr/>
          </p:nvSpPr>
          <p:spPr>
            <a:xfrm>
              <a:off x="5278325" y="2315900"/>
              <a:ext cx="3900" cy="3300"/>
            </a:xfrm>
            <a:custGeom>
              <a:avLst/>
              <a:gdLst/>
              <a:ahLst/>
              <a:cxnLst/>
              <a:rect l="l" t="t" r="r" b="b"/>
              <a:pathLst>
                <a:path w="156" h="132" extrusionOk="0">
                  <a:moveTo>
                    <a:pt x="155" y="0"/>
                  </a:moveTo>
                  <a:cubicBezTo>
                    <a:pt x="72" y="0"/>
                    <a:pt x="24" y="48"/>
                    <a:pt x="1" y="131"/>
                  </a:cubicBezTo>
                  <a:cubicBezTo>
                    <a:pt x="84" y="131"/>
                    <a:pt x="143" y="95"/>
                    <a:pt x="15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98" name="Google Shape;6098;p32"/>
            <p:cNvSpPr/>
            <p:nvPr/>
          </p:nvSpPr>
          <p:spPr>
            <a:xfrm>
              <a:off x="5296175" y="2294150"/>
              <a:ext cx="3600" cy="1100"/>
            </a:xfrm>
            <a:custGeom>
              <a:avLst/>
              <a:gdLst/>
              <a:ahLst/>
              <a:cxnLst/>
              <a:rect l="l" t="t" r="r" b="b"/>
              <a:pathLst>
                <a:path w="144" h="44" extrusionOk="0">
                  <a:moveTo>
                    <a:pt x="1" y="1"/>
                  </a:moveTo>
                  <a:cubicBezTo>
                    <a:pt x="1" y="11"/>
                    <a:pt x="16" y="43"/>
                    <a:pt x="29" y="43"/>
                  </a:cubicBezTo>
                  <a:cubicBezTo>
                    <a:pt x="32" y="43"/>
                    <a:pt x="34" y="41"/>
                    <a:pt x="37" y="37"/>
                  </a:cubicBezTo>
                  <a:cubicBezTo>
                    <a:pt x="72" y="25"/>
                    <a:pt x="120" y="13"/>
                    <a:pt x="14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99" name="Google Shape;6099;p32"/>
            <p:cNvSpPr/>
            <p:nvPr/>
          </p:nvSpPr>
          <p:spPr>
            <a:xfrm>
              <a:off x="5295600" y="2304575"/>
              <a:ext cx="3875" cy="2650"/>
            </a:xfrm>
            <a:custGeom>
              <a:avLst/>
              <a:gdLst/>
              <a:ahLst/>
              <a:cxnLst/>
              <a:rect l="l" t="t" r="r" b="b"/>
              <a:pathLst>
                <a:path w="155" h="106" extrusionOk="0">
                  <a:moveTo>
                    <a:pt x="0" y="1"/>
                  </a:moveTo>
                  <a:lnTo>
                    <a:pt x="0" y="1"/>
                  </a:lnTo>
                  <a:cubicBezTo>
                    <a:pt x="24" y="25"/>
                    <a:pt x="24" y="36"/>
                    <a:pt x="24" y="72"/>
                  </a:cubicBezTo>
                  <a:cubicBezTo>
                    <a:pt x="49" y="89"/>
                    <a:pt x="80" y="106"/>
                    <a:pt x="113" y="106"/>
                  </a:cubicBezTo>
                  <a:cubicBezTo>
                    <a:pt x="127" y="106"/>
                    <a:pt x="141" y="103"/>
                    <a:pt x="155" y="96"/>
                  </a:cubicBezTo>
                  <a:cubicBezTo>
                    <a:pt x="95" y="72"/>
                    <a:pt x="48" y="25"/>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00" name="Google Shape;6100;p32"/>
            <p:cNvSpPr/>
            <p:nvPr/>
          </p:nvSpPr>
          <p:spPr>
            <a:xfrm>
              <a:off x="5259875" y="2333150"/>
              <a:ext cx="4200" cy="3600"/>
            </a:xfrm>
            <a:custGeom>
              <a:avLst/>
              <a:gdLst/>
              <a:ahLst/>
              <a:cxnLst/>
              <a:rect l="l" t="t" r="r" b="b"/>
              <a:pathLst>
                <a:path w="168" h="144" extrusionOk="0">
                  <a:moveTo>
                    <a:pt x="155" y="1"/>
                  </a:moveTo>
                  <a:cubicBezTo>
                    <a:pt x="72" y="13"/>
                    <a:pt x="12" y="72"/>
                    <a:pt x="0" y="144"/>
                  </a:cubicBezTo>
                  <a:cubicBezTo>
                    <a:pt x="48" y="144"/>
                    <a:pt x="96" y="132"/>
                    <a:pt x="143" y="132"/>
                  </a:cubicBezTo>
                  <a:cubicBezTo>
                    <a:pt x="167" y="108"/>
                    <a:pt x="167" y="60"/>
                    <a:pt x="15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01" name="Google Shape;6101;p32"/>
            <p:cNvSpPr/>
            <p:nvPr/>
          </p:nvSpPr>
          <p:spPr>
            <a:xfrm>
              <a:off x="5256600" y="2336725"/>
              <a:ext cx="3900" cy="3900"/>
            </a:xfrm>
            <a:custGeom>
              <a:avLst/>
              <a:gdLst/>
              <a:ahLst/>
              <a:cxnLst/>
              <a:rect l="l" t="t" r="r" b="b"/>
              <a:pathLst>
                <a:path w="156" h="156" extrusionOk="0">
                  <a:moveTo>
                    <a:pt x="155" y="1"/>
                  </a:moveTo>
                  <a:lnTo>
                    <a:pt x="155" y="1"/>
                  </a:lnTo>
                  <a:cubicBezTo>
                    <a:pt x="72" y="24"/>
                    <a:pt x="12" y="84"/>
                    <a:pt x="0" y="155"/>
                  </a:cubicBezTo>
                  <a:cubicBezTo>
                    <a:pt x="48" y="155"/>
                    <a:pt x="96" y="155"/>
                    <a:pt x="131" y="143"/>
                  </a:cubicBezTo>
                  <a:cubicBezTo>
                    <a:pt x="131" y="96"/>
                    <a:pt x="155" y="48"/>
                    <a:pt x="15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02" name="Google Shape;6102;p32"/>
            <p:cNvSpPr/>
            <p:nvPr/>
          </p:nvSpPr>
          <p:spPr>
            <a:xfrm>
              <a:off x="5274450" y="2299225"/>
              <a:ext cx="1825" cy="1500"/>
            </a:xfrm>
            <a:custGeom>
              <a:avLst/>
              <a:gdLst/>
              <a:ahLst/>
              <a:cxnLst/>
              <a:rect l="l" t="t" r="r" b="b"/>
              <a:pathLst>
                <a:path w="73" h="60" extrusionOk="0">
                  <a:moveTo>
                    <a:pt x="36" y="0"/>
                  </a:moveTo>
                  <a:cubicBezTo>
                    <a:pt x="36" y="0"/>
                    <a:pt x="13" y="48"/>
                    <a:pt x="1" y="60"/>
                  </a:cubicBezTo>
                  <a:cubicBezTo>
                    <a:pt x="60" y="48"/>
                    <a:pt x="72" y="12"/>
                    <a:pt x="3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03" name="Google Shape;6103;p32"/>
            <p:cNvSpPr/>
            <p:nvPr/>
          </p:nvSpPr>
          <p:spPr>
            <a:xfrm>
              <a:off x="5303025" y="2293800"/>
              <a:ext cx="3900" cy="3375"/>
            </a:xfrm>
            <a:custGeom>
              <a:avLst/>
              <a:gdLst/>
              <a:ahLst/>
              <a:cxnLst/>
              <a:rect l="l" t="t" r="r" b="b"/>
              <a:pathLst>
                <a:path w="156" h="135" extrusionOk="0">
                  <a:moveTo>
                    <a:pt x="72" y="0"/>
                  </a:moveTo>
                  <a:cubicBezTo>
                    <a:pt x="48" y="0"/>
                    <a:pt x="25" y="9"/>
                    <a:pt x="1" y="27"/>
                  </a:cubicBezTo>
                  <a:cubicBezTo>
                    <a:pt x="48" y="51"/>
                    <a:pt x="108" y="98"/>
                    <a:pt x="156" y="134"/>
                  </a:cubicBezTo>
                  <a:cubicBezTo>
                    <a:pt x="144" y="98"/>
                    <a:pt x="144" y="51"/>
                    <a:pt x="144" y="27"/>
                  </a:cubicBezTo>
                  <a:cubicBezTo>
                    <a:pt x="120" y="9"/>
                    <a:pt x="96" y="0"/>
                    <a:pt x="7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04" name="Google Shape;6104;p32"/>
            <p:cNvSpPr/>
            <p:nvPr/>
          </p:nvSpPr>
          <p:spPr>
            <a:xfrm>
              <a:off x="5317625" y="2309950"/>
              <a:ext cx="3300" cy="1200"/>
            </a:xfrm>
            <a:custGeom>
              <a:avLst/>
              <a:gdLst/>
              <a:ahLst/>
              <a:cxnLst/>
              <a:rect l="l" t="t" r="r" b="b"/>
              <a:pathLst>
                <a:path w="132" h="48" extrusionOk="0">
                  <a:moveTo>
                    <a:pt x="107" y="0"/>
                  </a:moveTo>
                  <a:cubicBezTo>
                    <a:pt x="72" y="0"/>
                    <a:pt x="36" y="24"/>
                    <a:pt x="0" y="36"/>
                  </a:cubicBezTo>
                  <a:cubicBezTo>
                    <a:pt x="48" y="48"/>
                    <a:pt x="95" y="48"/>
                    <a:pt x="131" y="48"/>
                  </a:cubicBezTo>
                  <a:cubicBezTo>
                    <a:pt x="119" y="36"/>
                    <a:pt x="107" y="0"/>
                    <a:pt x="10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05" name="Google Shape;6105;p32"/>
            <p:cNvSpPr/>
            <p:nvPr/>
          </p:nvSpPr>
          <p:spPr>
            <a:xfrm>
              <a:off x="5209275" y="1823575"/>
              <a:ext cx="29200" cy="175525"/>
            </a:xfrm>
            <a:custGeom>
              <a:avLst/>
              <a:gdLst/>
              <a:ahLst/>
              <a:cxnLst/>
              <a:rect l="l" t="t" r="r" b="b"/>
              <a:pathLst>
                <a:path w="1168" h="7021" extrusionOk="0">
                  <a:moveTo>
                    <a:pt x="655" y="0"/>
                  </a:moveTo>
                  <a:cubicBezTo>
                    <a:pt x="60" y="36"/>
                    <a:pt x="0" y="369"/>
                    <a:pt x="203" y="846"/>
                  </a:cubicBezTo>
                  <a:cubicBezTo>
                    <a:pt x="536" y="917"/>
                    <a:pt x="477" y="1179"/>
                    <a:pt x="441" y="1405"/>
                  </a:cubicBezTo>
                  <a:cubicBezTo>
                    <a:pt x="357" y="1715"/>
                    <a:pt x="262" y="2000"/>
                    <a:pt x="167" y="2298"/>
                  </a:cubicBezTo>
                  <a:cubicBezTo>
                    <a:pt x="381" y="2834"/>
                    <a:pt x="453" y="3953"/>
                    <a:pt x="322" y="4584"/>
                  </a:cubicBezTo>
                  <a:cubicBezTo>
                    <a:pt x="322" y="4612"/>
                    <a:pt x="322" y="4639"/>
                    <a:pt x="327" y="4639"/>
                  </a:cubicBezTo>
                  <a:cubicBezTo>
                    <a:pt x="328" y="4639"/>
                    <a:pt x="328" y="4639"/>
                    <a:pt x="329" y="4639"/>
                  </a:cubicBezTo>
                  <a:lnTo>
                    <a:pt x="329" y="4639"/>
                  </a:lnTo>
                  <a:cubicBezTo>
                    <a:pt x="283" y="4708"/>
                    <a:pt x="238" y="4789"/>
                    <a:pt x="215" y="4870"/>
                  </a:cubicBezTo>
                  <a:cubicBezTo>
                    <a:pt x="227" y="5144"/>
                    <a:pt x="286" y="5418"/>
                    <a:pt x="262" y="5703"/>
                  </a:cubicBezTo>
                  <a:cubicBezTo>
                    <a:pt x="262" y="5799"/>
                    <a:pt x="262" y="5882"/>
                    <a:pt x="298" y="5977"/>
                  </a:cubicBezTo>
                  <a:cubicBezTo>
                    <a:pt x="328" y="6000"/>
                    <a:pt x="354" y="6008"/>
                    <a:pt x="377" y="6008"/>
                  </a:cubicBezTo>
                  <a:cubicBezTo>
                    <a:pt x="391" y="6008"/>
                    <a:pt x="404" y="6005"/>
                    <a:pt x="417" y="6001"/>
                  </a:cubicBezTo>
                  <a:cubicBezTo>
                    <a:pt x="425" y="5998"/>
                    <a:pt x="432" y="5997"/>
                    <a:pt x="436" y="5997"/>
                  </a:cubicBezTo>
                  <a:cubicBezTo>
                    <a:pt x="449" y="5997"/>
                    <a:pt x="439" y="6012"/>
                    <a:pt x="393" y="6049"/>
                  </a:cubicBezTo>
                  <a:cubicBezTo>
                    <a:pt x="322" y="6108"/>
                    <a:pt x="274" y="6180"/>
                    <a:pt x="262" y="6275"/>
                  </a:cubicBezTo>
                  <a:lnTo>
                    <a:pt x="262" y="6453"/>
                  </a:lnTo>
                  <a:cubicBezTo>
                    <a:pt x="262" y="6513"/>
                    <a:pt x="274" y="6572"/>
                    <a:pt x="298" y="6632"/>
                  </a:cubicBezTo>
                  <a:cubicBezTo>
                    <a:pt x="334" y="6692"/>
                    <a:pt x="357" y="6727"/>
                    <a:pt x="405" y="6787"/>
                  </a:cubicBezTo>
                  <a:cubicBezTo>
                    <a:pt x="513" y="6931"/>
                    <a:pt x="612" y="7020"/>
                    <a:pt x="701" y="7020"/>
                  </a:cubicBezTo>
                  <a:cubicBezTo>
                    <a:pt x="787" y="7020"/>
                    <a:pt x="864" y="6934"/>
                    <a:pt x="929" y="6727"/>
                  </a:cubicBezTo>
                  <a:cubicBezTo>
                    <a:pt x="1167" y="6049"/>
                    <a:pt x="655" y="5453"/>
                    <a:pt x="679" y="4787"/>
                  </a:cubicBezTo>
                  <a:cubicBezTo>
                    <a:pt x="715" y="3370"/>
                    <a:pt x="715" y="1941"/>
                    <a:pt x="691" y="512"/>
                  </a:cubicBezTo>
                  <a:cubicBezTo>
                    <a:pt x="679" y="346"/>
                    <a:pt x="703" y="167"/>
                    <a:pt x="65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06" name="Google Shape;6106;p32"/>
            <p:cNvSpPr/>
            <p:nvPr/>
          </p:nvSpPr>
          <p:spPr>
            <a:xfrm>
              <a:off x="5211350" y="1989025"/>
              <a:ext cx="25325" cy="84775"/>
            </a:xfrm>
            <a:custGeom>
              <a:avLst/>
              <a:gdLst/>
              <a:ahLst/>
              <a:cxnLst/>
              <a:rect l="l" t="t" r="r" b="b"/>
              <a:pathLst>
                <a:path w="1013" h="3391" extrusionOk="0">
                  <a:moveTo>
                    <a:pt x="268" y="1"/>
                  </a:moveTo>
                  <a:cubicBezTo>
                    <a:pt x="259" y="1"/>
                    <a:pt x="249" y="1"/>
                    <a:pt x="239" y="2"/>
                  </a:cubicBezTo>
                  <a:cubicBezTo>
                    <a:pt x="132" y="324"/>
                    <a:pt x="144" y="645"/>
                    <a:pt x="239" y="1014"/>
                  </a:cubicBezTo>
                  <a:cubicBezTo>
                    <a:pt x="536" y="1324"/>
                    <a:pt x="84" y="1490"/>
                    <a:pt x="96" y="1740"/>
                  </a:cubicBezTo>
                  <a:cubicBezTo>
                    <a:pt x="203" y="2014"/>
                    <a:pt x="203" y="2300"/>
                    <a:pt x="96" y="2586"/>
                  </a:cubicBezTo>
                  <a:lnTo>
                    <a:pt x="84" y="2586"/>
                  </a:lnTo>
                  <a:cubicBezTo>
                    <a:pt x="132" y="2824"/>
                    <a:pt x="1" y="3110"/>
                    <a:pt x="239" y="3300"/>
                  </a:cubicBezTo>
                  <a:cubicBezTo>
                    <a:pt x="312" y="3360"/>
                    <a:pt x="390" y="3391"/>
                    <a:pt x="473" y="3391"/>
                  </a:cubicBezTo>
                  <a:cubicBezTo>
                    <a:pt x="538" y="3391"/>
                    <a:pt x="606" y="3372"/>
                    <a:pt x="679" y="3336"/>
                  </a:cubicBezTo>
                  <a:cubicBezTo>
                    <a:pt x="739" y="3276"/>
                    <a:pt x="775" y="3193"/>
                    <a:pt x="798" y="3122"/>
                  </a:cubicBezTo>
                  <a:cubicBezTo>
                    <a:pt x="894" y="2717"/>
                    <a:pt x="846" y="2312"/>
                    <a:pt x="870" y="1919"/>
                  </a:cubicBezTo>
                  <a:cubicBezTo>
                    <a:pt x="917" y="1407"/>
                    <a:pt x="1013" y="895"/>
                    <a:pt x="655" y="431"/>
                  </a:cubicBezTo>
                  <a:cubicBezTo>
                    <a:pt x="483" y="327"/>
                    <a:pt x="544" y="1"/>
                    <a:pt x="26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07" name="Google Shape;6107;p32"/>
            <p:cNvSpPr/>
            <p:nvPr/>
          </p:nvSpPr>
          <p:spPr>
            <a:xfrm>
              <a:off x="5206300" y="1796700"/>
              <a:ext cx="23225" cy="57200"/>
            </a:xfrm>
            <a:custGeom>
              <a:avLst/>
              <a:gdLst/>
              <a:ahLst/>
              <a:cxnLst/>
              <a:rect l="l" t="t" r="r" b="b"/>
              <a:pathLst>
                <a:path w="929" h="2288" extrusionOk="0">
                  <a:moveTo>
                    <a:pt x="652" y="0"/>
                  </a:moveTo>
                  <a:cubicBezTo>
                    <a:pt x="576" y="0"/>
                    <a:pt x="496" y="30"/>
                    <a:pt x="417" y="87"/>
                  </a:cubicBezTo>
                  <a:cubicBezTo>
                    <a:pt x="393" y="551"/>
                    <a:pt x="393" y="1040"/>
                    <a:pt x="0" y="1385"/>
                  </a:cubicBezTo>
                  <a:lnTo>
                    <a:pt x="0" y="2099"/>
                  </a:lnTo>
                  <a:cubicBezTo>
                    <a:pt x="4" y="2098"/>
                    <a:pt x="8" y="2098"/>
                    <a:pt x="12" y="2098"/>
                  </a:cubicBezTo>
                  <a:cubicBezTo>
                    <a:pt x="93" y="2098"/>
                    <a:pt x="96" y="2288"/>
                    <a:pt x="184" y="2288"/>
                  </a:cubicBezTo>
                  <a:cubicBezTo>
                    <a:pt x="209" y="2288"/>
                    <a:pt x="242" y="2272"/>
                    <a:pt x="286" y="2230"/>
                  </a:cubicBezTo>
                  <a:cubicBezTo>
                    <a:pt x="334" y="2183"/>
                    <a:pt x="322" y="2159"/>
                    <a:pt x="286" y="2111"/>
                  </a:cubicBezTo>
                  <a:lnTo>
                    <a:pt x="286" y="1944"/>
                  </a:lnTo>
                  <a:cubicBezTo>
                    <a:pt x="274" y="1575"/>
                    <a:pt x="405" y="1290"/>
                    <a:pt x="703" y="1087"/>
                  </a:cubicBezTo>
                  <a:cubicBezTo>
                    <a:pt x="869" y="968"/>
                    <a:pt x="869" y="789"/>
                    <a:pt x="881" y="635"/>
                  </a:cubicBezTo>
                  <a:cubicBezTo>
                    <a:pt x="893" y="528"/>
                    <a:pt x="929" y="432"/>
                    <a:pt x="929" y="325"/>
                  </a:cubicBezTo>
                  <a:cubicBezTo>
                    <a:pt x="929" y="254"/>
                    <a:pt x="917" y="170"/>
                    <a:pt x="881" y="111"/>
                  </a:cubicBezTo>
                  <a:cubicBezTo>
                    <a:pt x="813" y="36"/>
                    <a:pt x="735" y="0"/>
                    <a:pt x="65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08" name="Google Shape;6108;p32"/>
            <p:cNvSpPr/>
            <p:nvPr/>
          </p:nvSpPr>
          <p:spPr>
            <a:xfrm>
              <a:off x="5208675" y="1881325"/>
              <a:ext cx="4500" cy="44650"/>
            </a:xfrm>
            <a:custGeom>
              <a:avLst/>
              <a:gdLst/>
              <a:ahLst/>
              <a:cxnLst/>
              <a:rect l="l" t="t" r="r" b="b"/>
              <a:pathLst>
                <a:path w="180" h="1786" extrusionOk="0">
                  <a:moveTo>
                    <a:pt x="179" y="0"/>
                  </a:moveTo>
                  <a:cubicBezTo>
                    <a:pt x="12" y="536"/>
                    <a:pt x="0" y="1167"/>
                    <a:pt x="179" y="1786"/>
                  </a:cubicBezTo>
                  <a:lnTo>
                    <a:pt x="179"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09" name="Google Shape;6109;p32"/>
            <p:cNvSpPr/>
            <p:nvPr/>
          </p:nvSpPr>
          <p:spPr>
            <a:xfrm>
              <a:off x="5208975" y="1938175"/>
              <a:ext cx="9250" cy="33750"/>
            </a:xfrm>
            <a:custGeom>
              <a:avLst/>
              <a:gdLst/>
              <a:ahLst/>
              <a:cxnLst/>
              <a:rect l="l" t="t" r="r" b="b"/>
              <a:pathLst>
                <a:path w="370" h="1350" extrusionOk="0">
                  <a:moveTo>
                    <a:pt x="346" y="0"/>
                  </a:moveTo>
                  <a:lnTo>
                    <a:pt x="346" y="0"/>
                  </a:lnTo>
                  <a:cubicBezTo>
                    <a:pt x="119" y="107"/>
                    <a:pt x="0" y="286"/>
                    <a:pt x="108" y="524"/>
                  </a:cubicBezTo>
                  <a:cubicBezTo>
                    <a:pt x="215" y="774"/>
                    <a:pt x="179" y="1048"/>
                    <a:pt x="191" y="1298"/>
                  </a:cubicBezTo>
                  <a:cubicBezTo>
                    <a:pt x="191" y="1322"/>
                    <a:pt x="215" y="1334"/>
                    <a:pt x="239" y="1346"/>
                  </a:cubicBezTo>
                  <a:cubicBezTo>
                    <a:pt x="247" y="1348"/>
                    <a:pt x="255" y="1350"/>
                    <a:pt x="262" y="1350"/>
                  </a:cubicBezTo>
                  <a:cubicBezTo>
                    <a:pt x="286" y="1350"/>
                    <a:pt x="306" y="1334"/>
                    <a:pt x="334" y="1298"/>
                  </a:cubicBezTo>
                  <a:lnTo>
                    <a:pt x="334" y="155"/>
                  </a:lnTo>
                  <a:cubicBezTo>
                    <a:pt x="369" y="107"/>
                    <a:pt x="369" y="72"/>
                    <a:pt x="34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10" name="Google Shape;6110;p32"/>
            <p:cNvSpPr/>
            <p:nvPr/>
          </p:nvSpPr>
          <p:spPr>
            <a:xfrm>
              <a:off x="5210450" y="1987775"/>
              <a:ext cx="7775" cy="26025"/>
            </a:xfrm>
            <a:custGeom>
              <a:avLst/>
              <a:gdLst/>
              <a:ahLst/>
              <a:cxnLst/>
              <a:rect l="l" t="t" r="r" b="b"/>
              <a:pathLst>
                <a:path w="311" h="1041" extrusionOk="0">
                  <a:moveTo>
                    <a:pt x="192" y="0"/>
                  </a:moveTo>
                  <a:cubicBezTo>
                    <a:pt x="168" y="0"/>
                    <a:pt x="147" y="16"/>
                    <a:pt x="120" y="52"/>
                  </a:cubicBezTo>
                  <a:cubicBezTo>
                    <a:pt x="180" y="374"/>
                    <a:pt x="1" y="743"/>
                    <a:pt x="275" y="1040"/>
                  </a:cubicBezTo>
                  <a:cubicBezTo>
                    <a:pt x="310" y="719"/>
                    <a:pt x="299" y="374"/>
                    <a:pt x="275" y="52"/>
                  </a:cubicBezTo>
                  <a:cubicBezTo>
                    <a:pt x="275" y="28"/>
                    <a:pt x="239" y="16"/>
                    <a:pt x="215" y="4"/>
                  </a:cubicBezTo>
                  <a:cubicBezTo>
                    <a:pt x="207" y="2"/>
                    <a:pt x="199" y="0"/>
                    <a:pt x="19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11" name="Google Shape;6111;p32"/>
            <p:cNvSpPr/>
            <p:nvPr/>
          </p:nvSpPr>
          <p:spPr>
            <a:xfrm>
              <a:off x="5213425" y="2032225"/>
              <a:ext cx="5400" cy="21150"/>
            </a:xfrm>
            <a:custGeom>
              <a:avLst/>
              <a:gdLst/>
              <a:ahLst/>
              <a:cxnLst/>
              <a:rect l="l" t="t" r="r" b="b"/>
              <a:pathLst>
                <a:path w="216" h="846" extrusionOk="0">
                  <a:moveTo>
                    <a:pt x="1" y="0"/>
                  </a:moveTo>
                  <a:lnTo>
                    <a:pt x="1" y="846"/>
                  </a:lnTo>
                  <a:cubicBezTo>
                    <a:pt x="215" y="560"/>
                    <a:pt x="215" y="274"/>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12" name="Google Shape;6112;p32"/>
            <p:cNvSpPr/>
            <p:nvPr/>
          </p:nvSpPr>
          <p:spPr>
            <a:xfrm>
              <a:off x="5213425" y="1971200"/>
              <a:ext cx="7475" cy="11875"/>
            </a:xfrm>
            <a:custGeom>
              <a:avLst/>
              <a:gdLst/>
              <a:ahLst/>
              <a:cxnLst/>
              <a:rect l="l" t="t" r="r" b="b"/>
              <a:pathLst>
                <a:path w="299" h="475" extrusionOk="0">
                  <a:moveTo>
                    <a:pt x="1" y="1"/>
                  </a:moveTo>
                  <a:cubicBezTo>
                    <a:pt x="1" y="132"/>
                    <a:pt x="1" y="275"/>
                    <a:pt x="13" y="429"/>
                  </a:cubicBezTo>
                  <a:cubicBezTo>
                    <a:pt x="13" y="441"/>
                    <a:pt x="37" y="453"/>
                    <a:pt x="61" y="465"/>
                  </a:cubicBezTo>
                  <a:cubicBezTo>
                    <a:pt x="70" y="472"/>
                    <a:pt x="80" y="475"/>
                    <a:pt x="88" y="475"/>
                  </a:cubicBezTo>
                  <a:cubicBezTo>
                    <a:pt x="110" y="475"/>
                    <a:pt x="130" y="455"/>
                    <a:pt x="156" y="429"/>
                  </a:cubicBezTo>
                  <a:cubicBezTo>
                    <a:pt x="215" y="334"/>
                    <a:pt x="251" y="239"/>
                    <a:pt x="299" y="144"/>
                  </a:cubicBezTo>
                  <a:lnTo>
                    <a:pt x="156"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13" name="Google Shape;6113;p32"/>
            <p:cNvSpPr/>
            <p:nvPr/>
          </p:nvSpPr>
          <p:spPr>
            <a:xfrm>
              <a:off x="5213725" y="1849475"/>
              <a:ext cx="2125" cy="3000"/>
            </a:xfrm>
            <a:custGeom>
              <a:avLst/>
              <a:gdLst/>
              <a:ahLst/>
              <a:cxnLst/>
              <a:rect l="l" t="t" r="r" b="b"/>
              <a:pathLst>
                <a:path w="85" h="120" extrusionOk="0">
                  <a:moveTo>
                    <a:pt x="1" y="0"/>
                  </a:moveTo>
                  <a:lnTo>
                    <a:pt x="1" y="119"/>
                  </a:lnTo>
                  <a:cubicBezTo>
                    <a:pt x="84" y="72"/>
                    <a:pt x="84"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14" name="Google Shape;6114;p32"/>
            <p:cNvSpPr/>
            <p:nvPr/>
          </p:nvSpPr>
          <p:spPr>
            <a:xfrm>
              <a:off x="5213425" y="1981925"/>
              <a:ext cx="3900" cy="4600"/>
            </a:xfrm>
            <a:custGeom>
              <a:avLst/>
              <a:gdLst/>
              <a:ahLst/>
              <a:cxnLst/>
              <a:rect l="l" t="t" r="r" b="b"/>
              <a:pathLst>
                <a:path w="156" h="184" extrusionOk="0">
                  <a:moveTo>
                    <a:pt x="13" y="0"/>
                  </a:moveTo>
                  <a:cubicBezTo>
                    <a:pt x="1" y="36"/>
                    <a:pt x="1" y="84"/>
                    <a:pt x="13" y="143"/>
                  </a:cubicBezTo>
                  <a:cubicBezTo>
                    <a:pt x="13" y="143"/>
                    <a:pt x="37" y="167"/>
                    <a:pt x="61" y="179"/>
                  </a:cubicBezTo>
                  <a:cubicBezTo>
                    <a:pt x="69" y="182"/>
                    <a:pt x="78" y="183"/>
                    <a:pt x="85" y="183"/>
                  </a:cubicBezTo>
                  <a:cubicBezTo>
                    <a:pt x="109" y="183"/>
                    <a:pt x="129" y="170"/>
                    <a:pt x="156" y="143"/>
                  </a:cubicBezTo>
                  <a:lnTo>
                    <a:pt x="156" y="72"/>
                  </a:lnTo>
                  <a:lnTo>
                    <a:pt x="156"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15" name="Google Shape;6115;p32"/>
            <p:cNvSpPr/>
            <p:nvPr/>
          </p:nvSpPr>
          <p:spPr>
            <a:xfrm>
              <a:off x="5213425" y="1985200"/>
              <a:ext cx="3900" cy="3900"/>
            </a:xfrm>
            <a:custGeom>
              <a:avLst/>
              <a:gdLst/>
              <a:ahLst/>
              <a:cxnLst/>
              <a:rect l="l" t="t" r="r" b="b"/>
              <a:pathLst>
                <a:path w="156" h="156" extrusionOk="0">
                  <a:moveTo>
                    <a:pt x="1" y="0"/>
                  </a:moveTo>
                  <a:lnTo>
                    <a:pt x="1" y="155"/>
                  </a:lnTo>
                  <a:lnTo>
                    <a:pt x="156" y="155"/>
                  </a:lnTo>
                  <a:lnTo>
                    <a:pt x="156"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16" name="Google Shape;6116;p32"/>
            <p:cNvSpPr/>
            <p:nvPr/>
          </p:nvSpPr>
          <p:spPr>
            <a:xfrm>
              <a:off x="6063250" y="3081750"/>
              <a:ext cx="72950" cy="17000"/>
            </a:xfrm>
            <a:custGeom>
              <a:avLst/>
              <a:gdLst/>
              <a:ahLst/>
              <a:cxnLst/>
              <a:rect l="l" t="t" r="r" b="b"/>
              <a:pathLst>
                <a:path w="2918" h="680" extrusionOk="0">
                  <a:moveTo>
                    <a:pt x="488" y="1"/>
                  </a:moveTo>
                  <a:cubicBezTo>
                    <a:pt x="429" y="13"/>
                    <a:pt x="369" y="25"/>
                    <a:pt x="310" y="25"/>
                  </a:cubicBezTo>
                  <a:cubicBezTo>
                    <a:pt x="179" y="48"/>
                    <a:pt x="60" y="84"/>
                    <a:pt x="0" y="203"/>
                  </a:cubicBezTo>
                  <a:cubicBezTo>
                    <a:pt x="193" y="329"/>
                    <a:pt x="403" y="354"/>
                    <a:pt x="614" y="354"/>
                  </a:cubicBezTo>
                  <a:cubicBezTo>
                    <a:pt x="703" y="354"/>
                    <a:pt x="793" y="350"/>
                    <a:pt x="881" y="346"/>
                  </a:cubicBezTo>
                  <a:cubicBezTo>
                    <a:pt x="1370" y="584"/>
                    <a:pt x="1953" y="406"/>
                    <a:pt x="2453" y="620"/>
                  </a:cubicBezTo>
                  <a:cubicBezTo>
                    <a:pt x="2632" y="584"/>
                    <a:pt x="2917" y="679"/>
                    <a:pt x="2905" y="322"/>
                  </a:cubicBezTo>
                  <a:lnTo>
                    <a:pt x="2894" y="310"/>
                  </a:lnTo>
                  <a:cubicBezTo>
                    <a:pt x="2596" y="1"/>
                    <a:pt x="2155" y="203"/>
                    <a:pt x="1834" y="60"/>
                  </a:cubicBezTo>
                  <a:cubicBezTo>
                    <a:pt x="1786" y="60"/>
                    <a:pt x="1762" y="60"/>
                    <a:pt x="1727" y="25"/>
                  </a:cubicBezTo>
                  <a:cubicBezTo>
                    <a:pt x="1310" y="13"/>
                    <a:pt x="893" y="13"/>
                    <a:pt x="48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17" name="Google Shape;6117;p32"/>
            <p:cNvSpPr/>
            <p:nvPr/>
          </p:nvSpPr>
          <p:spPr>
            <a:xfrm>
              <a:off x="5972450" y="3064500"/>
              <a:ext cx="44975" cy="14900"/>
            </a:xfrm>
            <a:custGeom>
              <a:avLst/>
              <a:gdLst/>
              <a:ahLst/>
              <a:cxnLst/>
              <a:rect l="l" t="t" r="r" b="b"/>
              <a:pathLst>
                <a:path w="1799" h="596" extrusionOk="0">
                  <a:moveTo>
                    <a:pt x="72" y="0"/>
                  </a:moveTo>
                  <a:lnTo>
                    <a:pt x="72" y="0"/>
                  </a:lnTo>
                  <a:cubicBezTo>
                    <a:pt x="180" y="179"/>
                    <a:pt x="1" y="417"/>
                    <a:pt x="180" y="596"/>
                  </a:cubicBezTo>
                  <a:cubicBezTo>
                    <a:pt x="257" y="482"/>
                    <a:pt x="352" y="453"/>
                    <a:pt x="453" y="453"/>
                  </a:cubicBezTo>
                  <a:cubicBezTo>
                    <a:pt x="523" y="453"/>
                    <a:pt x="595" y="467"/>
                    <a:pt x="668" y="477"/>
                  </a:cubicBezTo>
                  <a:cubicBezTo>
                    <a:pt x="847" y="524"/>
                    <a:pt x="1019" y="586"/>
                    <a:pt x="1201" y="586"/>
                  </a:cubicBezTo>
                  <a:cubicBezTo>
                    <a:pt x="1249" y="586"/>
                    <a:pt x="1297" y="582"/>
                    <a:pt x="1346" y="572"/>
                  </a:cubicBezTo>
                  <a:cubicBezTo>
                    <a:pt x="1382" y="560"/>
                    <a:pt x="1406" y="524"/>
                    <a:pt x="1406" y="477"/>
                  </a:cubicBezTo>
                  <a:cubicBezTo>
                    <a:pt x="1442" y="500"/>
                    <a:pt x="1489" y="512"/>
                    <a:pt x="1525" y="524"/>
                  </a:cubicBezTo>
                  <a:cubicBezTo>
                    <a:pt x="1644" y="512"/>
                    <a:pt x="1799" y="536"/>
                    <a:pt x="1775" y="322"/>
                  </a:cubicBezTo>
                  <a:cubicBezTo>
                    <a:pt x="1227" y="143"/>
                    <a:pt x="644" y="107"/>
                    <a:pt x="7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18" name="Google Shape;6118;p32"/>
            <p:cNvSpPr/>
            <p:nvPr/>
          </p:nvSpPr>
          <p:spPr>
            <a:xfrm>
              <a:off x="6006100" y="3071925"/>
              <a:ext cx="54200" cy="14025"/>
            </a:xfrm>
            <a:custGeom>
              <a:avLst/>
              <a:gdLst/>
              <a:ahLst/>
              <a:cxnLst/>
              <a:rect l="l" t="t" r="r" b="b"/>
              <a:pathLst>
                <a:path w="2168" h="561" extrusionOk="0">
                  <a:moveTo>
                    <a:pt x="429" y="1"/>
                  </a:moveTo>
                  <a:cubicBezTo>
                    <a:pt x="310" y="168"/>
                    <a:pt x="143" y="120"/>
                    <a:pt x="0" y="144"/>
                  </a:cubicBezTo>
                  <a:lnTo>
                    <a:pt x="0" y="275"/>
                  </a:lnTo>
                  <a:cubicBezTo>
                    <a:pt x="560" y="453"/>
                    <a:pt x="1143" y="537"/>
                    <a:pt x="1739" y="561"/>
                  </a:cubicBezTo>
                  <a:cubicBezTo>
                    <a:pt x="2167" y="239"/>
                    <a:pt x="1727" y="263"/>
                    <a:pt x="1584" y="156"/>
                  </a:cubicBezTo>
                  <a:cubicBezTo>
                    <a:pt x="1203" y="96"/>
                    <a:pt x="798" y="168"/>
                    <a:pt x="42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19" name="Google Shape;6119;p32"/>
            <p:cNvSpPr/>
            <p:nvPr/>
          </p:nvSpPr>
          <p:spPr>
            <a:xfrm>
              <a:off x="6045375" y="3075425"/>
              <a:ext cx="29800" cy="10825"/>
            </a:xfrm>
            <a:custGeom>
              <a:avLst/>
              <a:gdLst/>
              <a:ahLst/>
              <a:cxnLst/>
              <a:rect l="l" t="t" r="r" b="b"/>
              <a:pathLst>
                <a:path w="1192" h="433" extrusionOk="0">
                  <a:moveTo>
                    <a:pt x="374" y="0"/>
                  </a:moveTo>
                  <a:cubicBezTo>
                    <a:pt x="250" y="0"/>
                    <a:pt x="126" y="9"/>
                    <a:pt x="1" y="16"/>
                  </a:cubicBezTo>
                  <a:cubicBezTo>
                    <a:pt x="96" y="135"/>
                    <a:pt x="334" y="206"/>
                    <a:pt x="156" y="409"/>
                  </a:cubicBezTo>
                  <a:cubicBezTo>
                    <a:pt x="251" y="409"/>
                    <a:pt x="346" y="432"/>
                    <a:pt x="453" y="432"/>
                  </a:cubicBezTo>
                  <a:cubicBezTo>
                    <a:pt x="525" y="369"/>
                    <a:pt x="604" y="354"/>
                    <a:pt x="686" y="354"/>
                  </a:cubicBezTo>
                  <a:cubicBezTo>
                    <a:pt x="765" y="354"/>
                    <a:pt x="846" y="368"/>
                    <a:pt x="926" y="368"/>
                  </a:cubicBezTo>
                  <a:cubicBezTo>
                    <a:pt x="997" y="368"/>
                    <a:pt x="1067" y="357"/>
                    <a:pt x="1132" y="313"/>
                  </a:cubicBezTo>
                  <a:lnTo>
                    <a:pt x="1192" y="254"/>
                  </a:lnTo>
                  <a:cubicBezTo>
                    <a:pt x="941" y="45"/>
                    <a:pt x="662" y="0"/>
                    <a:pt x="37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20" name="Google Shape;6120;p32"/>
            <p:cNvSpPr/>
            <p:nvPr/>
          </p:nvSpPr>
          <p:spPr>
            <a:xfrm>
              <a:off x="6056700" y="3081475"/>
              <a:ext cx="17000" cy="5675"/>
            </a:xfrm>
            <a:custGeom>
              <a:avLst/>
              <a:gdLst/>
              <a:ahLst/>
              <a:cxnLst/>
              <a:rect l="l" t="t" r="r" b="b"/>
              <a:pathLst>
                <a:path w="680" h="227" extrusionOk="0">
                  <a:moveTo>
                    <a:pt x="127" y="0"/>
                  </a:moveTo>
                  <a:cubicBezTo>
                    <a:pt x="20" y="0"/>
                    <a:pt x="10" y="91"/>
                    <a:pt x="0" y="190"/>
                  </a:cubicBezTo>
                  <a:cubicBezTo>
                    <a:pt x="72" y="190"/>
                    <a:pt x="155" y="202"/>
                    <a:pt x="250" y="214"/>
                  </a:cubicBezTo>
                  <a:cubicBezTo>
                    <a:pt x="393" y="155"/>
                    <a:pt x="572" y="226"/>
                    <a:pt x="679" y="71"/>
                  </a:cubicBezTo>
                  <a:cubicBezTo>
                    <a:pt x="512" y="48"/>
                    <a:pt x="358" y="48"/>
                    <a:pt x="203" y="12"/>
                  </a:cubicBezTo>
                  <a:cubicBezTo>
                    <a:pt x="173" y="4"/>
                    <a:pt x="148" y="0"/>
                    <a:pt x="12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21" name="Google Shape;6121;p32"/>
            <p:cNvSpPr/>
            <p:nvPr/>
          </p:nvSpPr>
          <p:spPr>
            <a:xfrm>
              <a:off x="5988525" y="3103475"/>
              <a:ext cx="3000" cy="4500"/>
            </a:xfrm>
            <a:custGeom>
              <a:avLst/>
              <a:gdLst/>
              <a:ahLst/>
              <a:cxnLst/>
              <a:rect l="l" t="t" r="r" b="b"/>
              <a:pathLst>
                <a:path w="120" h="180" extrusionOk="0">
                  <a:moveTo>
                    <a:pt x="1" y="1"/>
                  </a:moveTo>
                  <a:cubicBezTo>
                    <a:pt x="1" y="96"/>
                    <a:pt x="48" y="156"/>
                    <a:pt x="120" y="180"/>
                  </a:cubicBezTo>
                  <a:cubicBezTo>
                    <a:pt x="120" y="96"/>
                    <a:pt x="84" y="37"/>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22" name="Google Shape;6122;p32"/>
            <p:cNvSpPr/>
            <p:nvPr/>
          </p:nvSpPr>
          <p:spPr>
            <a:xfrm>
              <a:off x="6188250" y="3640450"/>
              <a:ext cx="17300" cy="15800"/>
            </a:xfrm>
            <a:custGeom>
              <a:avLst/>
              <a:gdLst/>
              <a:ahLst/>
              <a:cxnLst/>
              <a:rect l="l" t="t" r="r" b="b"/>
              <a:pathLst>
                <a:path w="692" h="632" extrusionOk="0">
                  <a:moveTo>
                    <a:pt x="406" y="1"/>
                  </a:moveTo>
                  <a:cubicBezTo>
                    <a:pt x="370" y="1"/>
                    <a:pt x="346" y="25"/>
                    <a:pt x="311" y="48"/>
                  </a:cubicBezTo>
                  <a:cubicBezTo>
                    <a:pt x="251" y="60"/>
                    <a:pt x="215" y="84"/>
                    <a:pt x="156" y="96"/>
                  </a:cubicBezTo>
                  <a:cubicBezTo>
                    <a:pt x="37" y="215"/>
                    <a:pt x="1" y="346"/>
                    <a:pt x="13" y="513"/>
                  </a:cubicBezTo>
                  <a:cubicBezTo>
                    <a:pt x="37" y="537"/>
                    <a:pt x="37" y="584"/>
                    <a:pt x="37" y="632"/>
                  </a:cubicBezTo>
                  <a:lnTo>
                    <a:pt x="311" y="632"/>
                  </a:lnTo>
                  <a:cubicBezTo>
                    <a:pt x="370" y="525"/>
                    <a:pt x="489" y="525"/>
                    <a:pt x="596" y="513"/>
                  </a:cubicBezTo>
                  <a:cubicBezTo>
                    <a:pt x="692" y="382"/>
                    <a:pt x="525" y="298"/>
                    <a:pt x="525" y="168"/>
                  </a:cubicBezTo>
                  <a:cubicBezTo>
                    <a:pt x="525" y="120"/>
                    <a:pt x="489" y="60"/>
                    <a:pt x="465" y="25"/>
                  </a:cubicBezTo>
                  <a:cubicBezTo>
                    <a:pt x="465" y="25"/>
                    <a:pt x="430" y="1"/>
                    <a:pt x="40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23" name="Google Shape;6123;p32"/>
            <p:cNvSpPr/>
            <p:nvPr/>
          </p:nvSpPr>
          <p:spPr>
            <a:xfrm>
              <a:off x="5311675" y="2613550"/>
              <a:ext cx="2700" cy="3000"/>
            </a:xfrm>
            <a:custGeom>
              <a:avLst/>
              <a:gdLst/>
              <a:ahLst/>
              <a:cxnLst/>
              <a:rect l="l" t="t" r="r" b="b"/>
              <a:pathLst>
                <a:path w="108" h="120" extrusionOk="0">
                  <a:moveTo>
                    <a:pt x="107" y="0"/>
                  </a:moveTo>
                  <a:lnTo>
                    <a:pt x="107" y="0"/>
                  </a:lnTo>
                  <a:cubicBezTo>
                    <a:pt x="0" y="24"/>
                    <a:pt x="0" y="60"/>
                    <a:pt x="71" y="119"/>
                  </a:cubicBezTo>
                  <a:cubicBezTo>
                    <a:pt x="71" y="84"/>
                    <a:pt x="95" y="48"/>
                    <a:pt x="10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24" name="Google Shape;6124;p32"/>
            <p:cNvSpPr/>
            <p:nvPr/>
          </p:nvSpPr>
          <p:spPr>
            <a:xfrm>
              <a:off x="5210175" y="2442500"/>
              <a:ext cx="13100" cy="113575"/>
            </a:xfrm>
            <a:custGeom>
              <a:avLst/>
              <a:gdLst/>
              <a:ahLst/>
              <a:cxnLst/>
              <a:rect l="l" t="t" r="r" b="b"/>
              <a:pathLst>
                <a:path w="524" h="4543" extrusionOk="0">
                  <a:moveTo>
                    <a:pt x="135" y="1"/>
                  </a:moveTo>
                  <a:cubicBezTo>
                    <a:pt x="89" y="1"/>
                    <a:pt x="43" y="24"/>
                    <a:pt x="0" y="80"/>
                  </a:cubicBezTo>
                  <a:lnTo>
                    <a:pt x="0" y="342"/>
                  </a:lnTo>
                  <a:cubicBezTo>
                    <a:pt x="107" y="580"/>
                    <a:pt x="107" y="830"/>
                    <a:pt x="0" y="1068"/>
                  </a:cubicBezTo>
                  <a:lnTo>
                    <a:pt x="0" y="1485"/>
                  </a:lnTo>
                  <a:cubicBezTo>
                    <a:pt x="107" y="1627"/>
                    <a:pt x="12" y="1806"/>
                    <a:pt x="119" y="1937"/>
                  </a:cubicBezTo>
                  <a:lnTo>
                    <a:pt x="119" y="2651"/>
                  </a:lnTo>
                  <a:cubicBezTo>
                    <a:pt x="48" y="2889"/>
                    <a:pt x="12" y="3128"/>
                    <a:pt x="131" y="3366"/>
                  </a:cubicBezTo>
                  <a:cubicBezTo>
                    <a:pt x="214" y="3473"/>
                    <a:pt x="214" y="3556"/>
                    <a:pt x="131" y="3663"/>
                  </a:cubicBezTo>
                  <a:cubicBezTo>
                    <a:pt x="131" y="3711"/>
                    <a:pt x="119" y="3747"/>
                    <a:pt x="119" y="3794"/>
                  </a:cubicBezTo>
                  <a:cubicBezTo>
                    <a:pt x="12" y="3985"/>
                    <a:pt x="12" y="4211"/>
                    <a:pt x="71" y="4390"/>
                  </a:cubicBezTo>
                  <a:cubicBezTo>
                    <a:pt x="103" y="4499"/>
                    <a:pt x="145" y="4543"/>
                    <a:pt x="193" y="4543"/>
                  </a:cubicBezTo>
                  <a:cubicBezTo>
                    <a:pt x="253" y="4543"/>
                    <a:pt x="321" y="4471"/>
                    <a:pt x="381" y="4378"/>
                  </a:cubicBezTo>
                  <a:cubicBezTo>
                    <a:pt x="417" y="3663"/>
                    <a:pt x="429" y="2961"/>
                    <a:pt x="441" y="2247"/>
                  </a:cubicBezTo>
                  <a:cubicBezTo>
                    <a:pt x="500" y="2104"/>
                    <a:pt x="524" y="1937"/>
                    <a:pt x="417" y="1758"/>
                  </a:cubicBezTo>
                  <a:lnTo>
                    <a:pt x="417" y="1699"/>
                  </a:lnTo>
                  <a:lnTo>
                    <a:pt x="417" y="1639"/>
                  </a:lnTo>
                  <a:cubicBezTo>
                    <a:pt x="119" y="1127"/>
                    <a:pt x="345" y="580"/>
                    <a:pt x="262" y="56"/>
                  </a:cubicBezTo>
                  <a:cubicBezTo>
                    <a:pt x="222" y="21"/>
                    <a:pt x="179" y="1"/>
                    <a:pt x="13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25" name="Google Shape;6125;p32"/>
            <p:cNvSpPr/>
            <p:nvPr/>
          </p:nvSpPr>
          <p:spPr>
            <a:xfrm>
              <a:off x="5206300" y="2372450"/>
              <a:ext cx="14900" cy="72350"/>
            </a:xfrm>
            <a:custGeom>
              <a:avLst/>
              <a:gdLst/>
              <a:ahLst/>
              <a:cxnLst/>
              <a:rect l="l" t="t" r="r" b="b"/>
              <a:pathLst>
                <a:path w="596" h="2894" extrusionOk="0">
                  <a:moveTo>
                    <a:pt x="572" y="0"/>
                  </a:moveTo>
                  <a:cubicBezTo>
                    <a:pt x="476" y="0"/>
                    <a:pt x="393" y="24"/>
                    <a:pt x="298" y="24"/>
                  </a:cubicBezTo>
                  <a:cubicBezTo>
                    <a:pt x="334" y="346"/>
                    <a:pt x="0" y="596"/>
                    <a:pt x="60" y="893"/>
                  </a:cubicBezTo>
                  <a:cubicBezTo>
                    <a:pt x="215" y="1572"/>
                    <a:pt x="95" y="2239"/>
                    <a:pt x="167" y="2894"/>
                  </a:cubicBezTo>
                  <a:cubicBezTo>
                    <a:pt x="262" y="2894"/>
                    <a:pt x="346" y="2882"/>
                    <a:pt x="441" y="2882"/>
                  </a:cubicBezTo>
                  <a:cubicBezTo>
                    <a:pt x="476" y="2536"/>
                    <a:pt x="334" y="2179"/>
                    <a:pt x="560" y="1881"/>
                  </a:cubicBezTo>
                  <a:lnTo>
                    <a:pt x="560" y="1727"/>
                  </a:lnTo>
                  <a:cubicBezTo>
                    <a:pt x="512" y="1250"/>
                    <a:pt x="357" y="774"/>
                    <a:pt x="572" y="298"/>
                  </a:cubicBezTo>
                  <a:lnTo>
                    <a:pt x="596" y="262"/>
                  </a:lnTo>
                  <a:lnTo>
                    <a:pt x="596" y="203"/>
                  </a:lnTo>
                  <a:cubicBezTo>
                    <a:pt x="584" y="119"/>
                    <a:pt x="584" y="60"/>
                    <a:pt x="57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26" name="Google Shape;6126;p32"/>
            <p:cNvSpPr/>
            <p:nvPr/>
          </p:nvSpPr>
          <p:spPr>
            <a:xfrm>
              <a:off x="5206000" y="2537350"/>
              <a:ext cx="16400" cy="53600"/>
            </a:xfrm>
            <a:custGeom>
              <a:avLst/>
              <a:gdLst/>
              <a:ahLst/>
              <a:cxnLst/>
              <a:rect l="l" t="t" r="r" b="b"/>
              <a:pathLst>
                <a:path w="656" h="2144" extrusionOk="0">
                  <a:moveTo>
                    <a:pt x="286" y="0"/>
                  </a:moveTo>
                  <a:cubicBezTo>
                    <a:pt x="0" y="512"/>
                    <a:pt x="227" y="1060"/>
                    <a:pt x="143" y="1560"/>
                  </a:cubicBezTo>
                  <a:cubicBezTo>
                    <a:pt x="548" y="1560"/>
                    <a:pt x="346" y="2013"/>
                    <a:pt x="560" y="2143"/>
                  </a:cubicBezTo>
                  <a:cubicBezTo>
                    <a:pt x="524" y="1620"/>
                    <a:pt x="655" y="1084"/>
                    <a:pt x="548" y="572"/>
                  </a:cubicBezTo>
                  <a:lnTo>
                    <a:pt x="548" y="572"/>
                  </a:lnTo>
                  <a:cubicBezTo>
                    <a:pt x="494" y="590"/>
                    <a:pt x="441" y="619"/>
                    <a:pt x="396" y="619"/>
                  </a:cubicBezTo>
                  <a:cubicBezTo>
                    <a:pt x="352" y="619"/>
                    <a:pt x="316" y="590"/>
                    <a:pt x="298" y="489"/>
                  </a:cubicBezTo>
                  <a:cubicBezTo>
                    <a:pt x="274" y="334"/>
                    <a:pt x="286" y="167"/>
                    <a:pt x="28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27" name="Google Shape;6127;p32"/>
            <p:cNvSpPr/>
            <p:nvPr/>
          </p:nvSpPr>
          <p:spPr>
            <a:xfrm>
              <a:off x="5207775" y="2508775"/>
              <a:ext cx="5675" cy="17875"/>
            </a:xfrm>
            <a:custGeom>
              <a:avLst/>
              <a:gdLst/>
              <a:ahLst/>
              <a:cxnLst/>
              <a:rect l="l" t="t" r="r" b="b"/>
              <a:pathLst>
                <a:path w="227" h="715" extrusionOk="0">
                  <a:moveTo>
                    <a:pt x="215" y="0"/>
                  </a:moveTo>
                  <a:cubicBezTo>
                    <a:pt x="48" y="250"/>
                    <a:pt x="1" y="489"/>
                    <a:pt x="227" y="715"/>
                  </a:cubicBezTo>
                  <a:cubicBezTo>
                    <a:pt x="227" y="477"/>
                    <a:pt x="215" y="238"/>
                    <a:pt x="21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28" name="Google Shape;6128;p32"/>
            <p:cNvSpPr/>
            <p:nvPr/>
          </p:nvSpPr>
          <p:spPr>
            <a:xfrm>
              <a:off x="5210175" y="2451325"/>
              <a:ext cx="4775" cy="18475"/>
            </a:xfrm>
            <a:custGeom>
              <a:avLst/>
              <a:gdLst/>
              <a:ahLst/>
              <a:cxnLst/>
              <a:rect l="l" t="t" r="r" b="b"/>
              <a:pathLst>
                <a:path w="191" h="739" extrusionOk="0">
                  <a:moveTo>
                    <a:pt x="0" y="0"/>
                  </a:moveTo>
                  <a:lnTo>
                    <a:pt x="0" y="739"/>
                  </a:lnTo>
                  <a:cubicBezTo>
                    <a:pt x="191" y="501"/>
                    <a:pt x="191" y="239"/>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29" name="Google Shape;6129;p32"/>
            <p:cNvSpPr/>
            <p:nvPr/>
          </p:nvSpPr>
          <p:spPr>
            <a:xfrm>
              <a:off x="5209275" y="2480200"/>
              <a:ext cx="4475" cy="11025"/>
            </a:xfrm>
            <a:custGeom>
              <a:avLst/>
              <a:gdLst/>
              <a:ahLst/>
              <a:cxnLst/>
              <a:rect l="l" t="t" r="r" b="b"/>
              <a:pathLst>
                <a:path w="179" h="441" extrusionOk="0">
                  <a:moveTo>
                    <a:pt x="36" y="0"/>
                  </a:moveTo>
                  <a:cubicBezTo>
                    <a:pt x="24" y="155"/>
                    <a:pt x="0" y="322"/>
                    <a:pt x="155" y="441"/>
                  </a:cubicBezTo>
                  <a:cubicBezTo>
                    <a:pt x="167" y="274"/>
                    <a:pt x="179" y="119"/>
                    <a:pt x="3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30" name="Google Shape;6130;p32"/>
            <p:cNvSpPr/>
            <p:nvPr/>
          </p:nvSpPr>
          <p:spPr>
            <a:xfrm>
              <a:off x="5213425" y="2526925"/>
              <a:ext cx="3900" cy="7475"/>
            </a:xfrm>
            <a:custGeom>
              <a:avLst/>
              <a:gdLst/>
              <a:ahLst/>
              <a:cxnLst/>
              <a:rect l="l" t="t" r="r" b="b"/>
              <a:pathLst>
                <a:path w="156" h="299" extrusionOk="0">
                  <a:moveTo>
                    <a:pt x="1" y="1"/>
                  </a:moveTo>
                  <a:lnTo>
                    <a:pt x="1" y="298"/>
                  </a:lnTo>
                  <a:cubicBezTo>
                    <a:pt x="132" y="191"/>
                    <a:pt x="156" y="96"/>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31" name="Google Shape;6131;p32"/>
            <p:cNvSpPr/>
            <p:nvPr/>
          </p:nvSpPr>
          <p:spPr>
            <a:xfrm>
              <a:off x="6149275" y="2609675"/>
              <a:ext cx="50775" cy="14025"/>
            </a:xfrm>
            <a:custGeom>
              <a:avLst/>
              <a:gdLst/>
              <a:ahLst/>
              <a:cxnLst/>
              <a:rect l="l" t="t" r="r" b="b"/>
              <a:pathLst>
                <a:path w="2031" h="561" extrusionOk="0">
                  <a:moveTo>
                    <a:pt x="298" y="1"/>
                  </a:moveTo>
                  <a:cubicBezTo>
                    <a:pt x="191" y="1"/>
                    <a:pt x="107" y="12"/>
                    <a:pt x="0" y="12"/>
                  </a:cubicBezTo>
                  <a:cubicBezTo>
                    <a:pt x="60" y="60"/>
                    <a:pt x="107" y="96"/>
                    <a:pt x="167" y="143"/>
                  </a:cubicBezTo>
                  <a:cubicBezTo>
                    <a:pt x="250" y="203"/>
                    <a:pt x="250" y="310"/>
                    <a:pt x="286" y="417"/>
                  </a:cubicBezTo>
                  <a:lnTo>
                    <a:pt x="346" y="429"/>
                  </a:lnTo>
                  <a:cubicBezTo>
                    <a:pt x="476" y="453"/>
                    <a:pt x="607" y="501"/>
                    <a:pt x="738" y="548"/>
                  </a:cubicBezTo>
                  <a:cubicBezTo>
                    <a:pt x="738" y="536"/>
                    <a:pt x="762" y="536"/>
                    <a:pt x="786" y="513"/>
                  </a:cubicBezTo>
                  <a:cubicBezTo>
                    <a:pt x="795" y="510"/>
                    <a:pt x="802" y="508"/>
                    <a:pt x="809" y="508"/>
                  </a:cubicBezTo>
                  <a:cubicBezTo>
                    <a:pt x="828" y="508"/>
                    <a:pt x="840" y="521"/>
                    <a:pt x="857" y="548"/>
                  </a:cubicBezTo>
                  <a:cubicBezTo>
                    <a:pt x="899" y="557"/>
                    <a:pt x="941" y="560"/>
                    <a:pt x="982" y="560"/>
                  </a:cubicBezTo>
                  <a:cubicBezTo>
                    <a:pt x="1175" y="560"/>
                    <a:pt x="1367" y="485"/>
                    <a:pt x="1573" y="485"/>
                  </a:cubicBezTo>
                  <a:cubicBezTo>
                    <a:pt x="1638" y="485"/>
                    <a:pt x="1705" y="493"/>
                    <a:pt x="1774" y="513"/>
                  </a:cubicBezTo>
                  <a:cubicBezTo>
                    <a:pt x="1809" y="525"/>
                    <a:pt x="1839" y="531"/>
                    <a:pt x="1864" y="531"/>
                  </a:cubicBezTo>
                  <a:cubicBezTo>
                    <a:pt x="2031" y="531"/>
                    <a:pt x="2014" y="286"/>
                    <a:pt x="2024" y="132"/>
                  </a:cubicBezTo>
                  <a:cubicBezTo>
                    <a:pt x="1997" y="109"/>
                    <a:pt x="1972" y="100"/>
                    <a:pt x="1948" y="100"/>
                  </a:cubicBezTo>
                  <a:cubicBezTo>
                    <a:pt x="1920" y="100"/>
                    <a:pt x="1895" y="112"/>
                    <a:pt x="1870" y="132"/>
                  </a:cubicBezTo>
                  <a:cubicBezTo>
                    <a:pt x="1798" y="185"/>
                    <a:pt x="1730" y="212"/>
                    <a:pt x="1660" y="212"/>
                  </a:cubicBezTo>
                  <a:cubicBezTo>
                    <a:pt x="1590" y="212"/>
                    <a:pt x="1518" y="185"/>
                    <a:pt x="1441" y="132"/>
                  </a:cubicBezTo>
                  <a:cubicBezTo>
                    <a:pt x="1355" y="69"/>
                    <a:pt x="1261" y="53"/>
                    <a:pt x="1164" y="53"/>
                  </a:cubicBezTo>
                  <a:cubicBezTo>
                    <a:pt x="1060" y="53"/>
                    <a:pt x="952" y="72"/>
                    <a:pt x="848" y="72"/>
                  </a:cubicBezTo>
                  <a:cubicBezTo>
                    <a:pt x="756" y="72"/>
                    <a:pt x="666" y="57"/>
                    <a:pt x="58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32" name="Google Shape;6132;p32"/>
            <p:cNvSpPr/>
            <p:nvPr/>
          </p:nvSpPr>
          <p:spPr>
            <a:xfrm>
              <a:off x="6271300" y="2186125"/>
              <a:ext cx="36050" cy="10725"/>
            </a:xfrm>
            <a:custGeom>
              <a:avLst/>
              <a:gdLst/>
              <a:ahLst/>
              <a:cxnLst/>
              <a:rect l="l" t="t" r="r" b="b"/>
              <a:pathLst>
                <a:path w="1442" h="429" extrusionOk="0">
                  <a:moveTo>
                    <a:pt x="144" y="0"/>
                  </a:moveTo>
                  <a:cubicBezTo>
                    <a:pt x="108" y="0"/>
                    <a:pt x="48" y="12"/>
                    <a:pt x="1" y="36"/>
                  </a:cubicBezTo>
                  <a:cubicBezTo>
                    <a:pt x="60" y="244"/>
                    <a:pt x="179" y="283"/>
                    <a:pt x="313" y="283"/>
                  </a:cubicBezTo>
                  <a:cubicBezTo>
                    <a:pt x="392" y="283"/>
                    <a:pt x="477" y="269"/>
                    <a:pt x="557" y="269"/>
                  </a:cubicBezTo>
                  <a:cubicBezTo>
                    <a:pt x="613" y="269"/>
                    <a:pt x="666" y="276"/>
                    <a:pt x="715" y="298"/>
                  </a:cubicBezTo>
                  <a:cubicBezTo>
                    <a:pt x="763" y="345"/>
                    <a:pt x="810" y="393"/>
                    <a:pt x="882" y="429"/>
                  </a:cubicBezTo>
                  <a:cubicBezTo>
                    <a:pt x="1060" y="333"/>
                    <a:pt x="1287" y="357"/>
                    <a:pt x="1430" y="167"/>
                  </a:cubicBezTo>
                  <a:lnTo>
                    <a:pt x="1441" y="167"/>
                  </a:lnTo>
                  <a:cubicBezTo>
                    <a:pt x="1358" y="60"/>
                    <a:pt x="1215" y="95"/>
                    <a:pt x="1132" y="12"/>
                  </a:cubicBezTo>
                  <a:cubicBezTo>
                    <a:pt x="799" y="12"/>
                    <a:pt x="477" y="0"/>
                    <a:pt x="14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33" name="Google Shape;6133;p32"/>
            <p:cNvSpPr/>
            <p:nvPr/>
          </p:nvSpPr>
          <p:spPr>
            <a:xfrm>
              <a:off x="5123850" y="2181950"/>
              <a:ext cx="15500" cy="44375"/>
            </a:xfrm>
            <a:custGeom>
              <a:avLst/>
              <a:gdLst/>
              <a:ahLst/>
              <a:cxnLst/>
              <a:rect l="l" t="t" r="r" b="b"/>
              <a:pathLst>
                <a:path w="620" h="1775" extrusionOk="0">
                  <a:moveTo>
                    <a:pt x="262" y="0"/>
                  </a:moveTo>
                  <a:cubicBezTo>
                    <a:pt x="226" y="48"/>
                    <a:pt x="191" y="107"/>
                    <a:pt x="143" y="167"/>
                  </a:cubicBezTo>
                  <a:cubicBezTo>
                    <a:pt x="250" y="691"/>
                    <a:pt x="0" y="1250"/>
                    <a:pt x="250" y="1774"/>
                  </a:cubicBezTo>
                  <a:cubicBezTo>
                    <a:pt x="322" y="1727"/>
                    <a:pt x="357" y="1655"/>
                    <a:pt x="357" y="1572"/>
                  </a:cubicBezTo>
                  <a:cubicBezTo>
                    <a:pt x="381" y="1048"/>
                    <a:pt x="619" y="512"/>
                    <a:pt x="26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34" name="Google Shape;6134;p32"/>
            <p:cNvSpPr/>
            <p:nvPr/>
          </p:nvSpPr>
          <p:spPr>
            <a:xfrm>
              <a:off x="5130100" y="2224600"/>
              <a:ext cx="4175" cy="12425"/>
            </a:xfrm>
            <a:custGeom>
              <a:avLst/>
              <a:gdLst/>
              <a:ahLst/>
              <a:cxnLst/>
              <a:rect l="l" t="t" r="r" b="b"/>
              <a:pathLst>
                <a:path w="167" h="497" extrusionOk="0">
                  <a:moveTo>
                    <a:pt x="111" y="1"/>
                  </a:moveTo>
                  <a:cubicBezTo>
                    <a:pt x="95" y="1"/>
                    <a:pt x="78" y="7"/>
                    <a:pt x="60" y="21"/>
                  </a:cubicBezTo>
                  <a:cubicBezTo>
                    <a:pt x="36" y="45"/>
                    <a:pt x="12" y="56"/>
                    <a:pt x="0" y="68"/>
                  </a:cubicBezTo>
                  <a:cubicBezTo>
                    <a:pt x="36" y="223"/>
                    <a:pt x="12" y="378"/>
                    <a:pt x="155" y="497"/>
                  </a:cubicBezTo>
                  <a:cubicBezTo>
                    <a:pt x="155" y="354"/>
                    <a:pt x="167" y="199"/>
                    <a:pt x="167" y="56"/>
                  </a:cubicBezTo>
                  <a:cubicBezTo>
                    <a:pt x="159" y="19"/>
                    <a:pt x="138" y="1"/>
                    <a:pt x="11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35" name="Google Shape;6135;p32"/>
            <p:cNvSpPr/>
            <p:nvPr/>
          </p:nvSpPr>
          <p:spPr>
            <a:xfrm>
              <a:off x="5368525" y="2706725"/>
              <a:ext cx="74125" cy="251825"/>
            </a:xfrm>
            <a:custGeom>
              <a:avLst/>
              <a:gdLst/>
              <a:ahLst/>
              <a:cxnLst/>
              <a:rect l="l" t="t" r="r" b="b"/>
              <a:pathLst>
                <a:path w="2965" h="10073" extrusionOk="0">
                  <a:moveTo>
                    <a:pt x="857" y="0"/>
                  </a:moveTo>
                  <a:cubicBezTo>
                    <a:pt x="810" y="369"/>
                    <a:pt x="643" y="679"/>
                    <a:pt x="417" y="964"/>
                  </a:cubicBezTo>
                  <a:cubicBezTo>
                    <a:pt x="405" y="1048"/>
                    <a:pt x="393" y="1155"/>
                    <a:pt x="381" y="1250"/>
                  </a:cubicBezTo>
                  <a:cubicBezTo>
                    <a:pt x="191" y="2048"/>
                    <a:pt x="0" y="2798"/>
                    <a:pt x="167" y="3655"/>
                  </a:cubicBezTo>
                  <a:cubicBezTo>
                    <a:pt x="298" y="4381"/>
                    <a:pt x="393" y="5132"/>
                    <a:pt x="524" y="5858"/>
                  </a:cubicBezTo>
                  <a:cubicBezTo>
                    <a:pt x="381" y="6036"/>
                    <a:pt x="453" y="6251"/>
                    <a:pt x="476" y="6453"/>
                  </a:cubicBezTo>
                  <a:cubicBezTo>
                    <a:pt x="643" y="7501"/>
                    <a:pt x="1048" y="8430"/>
                    <a:pt x="1631" y="9299"/>
                  </a:cubicBezTo>
                  <a:cubicBezTo>
                    <a:pt x="1965" y="9549"/>
                    <a:pt x="2203" y="9942"/>
                    <a:pt x="2643" y="10073"/>
                  </a:cubicBezTo>
                  <a:cubicBezTo>
                    <a:pt x="2774" y="10061"/>
                    <a:pt x="2893" y="10001"/>
                    <a:pt x="2965" y="9882"/>
                  </a:cubicBezTo>
                  <a:cubicBezTo>
                    <a:pt x="2834" y="9751"/>
                    <a:pt x="2679" y="9644"/>
                    <a:pt x="2560" y="9489"/>
                  </a:cubicBezTo>
                  <a:cubicBezTo>
                    <a:pt x="1119" y="7775"/>
                    <a:pt x="476" y="5798"/>
                    <a:pt x="691" y="3572"/>
                  </a:cubicBezTo>
                  <a:cubicBezTo>
                    <a:pt x="738" y="3512"/>
                    <a:pt x="774" y="3453"/>
                    <a:pt x="810" y="3381"/>
                  </a:cubicBezTo>
                  <a:cubicBezTo>
                    <a:pt x="857" y="3238"/>
                    <a:pt x="857" y="3108"/>
                    <a:pt x="857" y="2977"/>
                  </a:cubicBezTo>
                  <a:cubicBezTo>
                    <a:pt x="834" y="2810"/>
                    <a:pt x="857" y="2643"/>
                    <a:pt x="750" y="2512"/>
                  </a:cubicBezTo>
                  <a:cubicBezTo>
                    <a:pt x="560" y="2262"/>
                    <a:pt x="560" y="2274"/>
                    <a:pt x="691" y="2036"/>
                  </a:cubicBezTo>
                  <a:cubicBezTo>
                    <a:pt x="738" y="1965"/>
                    <a:pt x="798" y="1881"/>
                    <a:pt x="834" y="1810"/>
                  </a:cubicBezTo>
                  <a:cubicBezTo>
                    <a:pt x="893" y="1738"/>
                    <a:pt x="941" y="1679"/>
                    <a:pt x="988" y="1607"/>
                  </a:cubicBezTo>
                  <a:cubicBezTo>
                    <a:pt x="1000" y="1548"/>
                    <a:pt x="1000" y="1500"/>
                    <a:pt x="988" y="1441"/>
                  </a:cubicBezTo>
                  <a:cubicBezTo>
                    <a:pt x="953" y="1274"/>
                    <a:pt x="584" y="1369"/>
                    <a:pt x="762" y="1036"/>
                  </a:cubicBezTo>
                  <a:cubicBezTo>
                    <a:pt x="881" y="833"/>
                    <a:pt x="869" y="548"/>
                    <a:pt x="1000" y="310"/>
                  </a:cubicBezTo>
                  <a:cubicBezTo>
                    <a:pt x="1084" y="155"/>
                    <a:pt x="1012" y="60"/>
                    <a:pt x="85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36" name="Google Shape;6136;p32"/>
            <p:cNvSpPr/>
            <p:nvPr/>
          </p:nvSpPr>
          <p:spPr>
            <a:xfrm>
              <a:off x="5374475" y="2853150"/>
              <a:ext cx="37825" cy="90225"/>
            </a:xfrm>
            <a:custGeom>
              <a:avLst/>
              <a:gdLst/>
              <a:ahLst/>
              <a:cxnLst/>
              <a:rect l="l" t="t" r="r" b="b"/>
              <a:pathLst>
                <a:path w="1513" h="3609" extrusionOk="0">
                  <a:moveTo>
                    <a:pt x="286" y="1"/>
                  </a:moveTo>
                  <a:cubicBezTo>
                    <a:pt x="179" y="1"/>
                    <a:pt x="96" y="1"/>
                    <a:pt x="0" y="25"/>
                  </a:cubicBezTo>
                  <a:cubicBezTo>
                    <a:pt x="60" y="822"/>
                    <a:pt x="334" y="1584"/>
                    <a:pt x="619" y="2323"/>
                  </a:cubicBezTo>
                  <a:cubicBezTo>
                    <a:pt x="774" y="2787"/>
                    <a:pt x="988" y="3299"/>
                    <a:pt x="1453" y="3608"/>
                  </a:cubicBezTo>
                  <a:cubicBezTo>
                    <a:pt x="1512" y="3561"/>
                    <a:pt x="1512" y="3501"/>
                    <a:pt x="1465" y="3442"/>
                  </a:cubicBezTo>
                  <a:cubicBezTo>
                    <a:pt x="1417" y="3156"/>
                    <a:pt x="1239" y="2930"/>
                    <a:pt x="1131" y="2668"/>
                  </a:cubicBezTo>
                  <a:cubicBezTo>
                    <a:pt x="1036" y="2406"/>
                    <a:pt x="762" y="2251"/>
                    <a:pt x="703" y="1953"/>
                  </a:cubicBezTo>
                  <a:cubicBezTo>
                    <a:pt x="584" y="1299"/>
                    <a:pt x="286" y="691"/>
                    <a:pt x="28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37" name="Google Shape;6137;p32"/>
            <p:cNvSpPr/>
            <p:nvPr/>
          </p:nvSpPr>
          <p:spPr>
            <a:xfrm>
              <a:off x="5329525" y="2836600"/>
              <a:ext cx="41100" cy="39500"/>
            </a:xfrm>
            <a:custGeom>
              <a:avLst/>
              <a:gdLst/>
              <a:ahLst/>
              <a:cxnLst/>
              <a:rect l="l" t="t" r="r" b="b"/>
              <a:pathLst>
                <a:path w="1644" h="1580" extrusionOk="0">
                  <a:moveTo>
                    <a:pt x="1430" y="1"/>
                  </a:moveTo>
                  <a:cubicBezTo>
                    <a:pt x="1283" y="1"/>
                    <a:pt x="1192" y="102"/>
                    <a:pt x="1108" y="246"/>
                  </a:cubicBezTo>
                  <a:cubicBezTo>
                    <a:pt x="1060" y="294"/>
                    <a:pt x="1001" y="341"/>
                    <a:pt x="953" y="389"/>
                  </a:cubicBezTo>
                  <a:cubicBezTo>
                    <a:pt x="881" y="472"/>
                    <a:pt x="751" y="449"/>
                    <a:pt x="667" y="532"/>
                  </a:cubicBezTo>
                  <a:cubicBezTo>
                    <a:pt x="631" y="580"/>
                    <a:pt x="584" y="627"/>
                    <a:pt x="536" y="687"/>
                  </a:cubicBezTo>
                  <a:cubicBezTo>
                    <a:pt x="536" y="722"/>
                    <a:pt x="524" y="770"/>
                    <a:pt x="524" y="818"/>
                  </a:cubicBezTo>
                  <a:cubicBezTo>
                    <a:pt x="465" y="901"/>
                    <a:pt x="334" y="877"/>
                    <a:pt x="250" y="961"/>
                  </a:cubicBezTo>
                  <a:cubicBezTo>
                    <a:pt x="155" y="1044"/>
                    <a:pt x="191" y="1175"/>
                    <a:pt x="108" y="1246"/>
                  </a:cubicBezTo>
                  <a:cubicBezTo>
                    <a:pt x="0" y="1437"/>
                    <a:pt x="12" y="1580"/>
                    <a:pt x="274" y="1580"/>
                  </a:cubicBezTo>
                  <a:cubicBezTo>
                    <a:pt x="417" y="1377"/>
                    <a:pt x="596" y="1222"/>
                    <a:pt x="834" y="1127"/>
                  </a:cubicBezTo>
                  <a:lnTo>
                    <a:pt x="822" y="1127"/>
                  </a:lnTo>
                  <a:cubicBezTo>
                    <a:pt x="846" y="1044"/>
                    <a:pt x="905" y="996"/>
                    <a:pt x="989" y="961"/>
                  </a:cubicBezTo>
                  <a:cubicBezTo>
                    <a:pt x="1108" y="925"/>
                    <a:pt x="1203" y="830"/>
                    <a:pt x="1262" y="710"/>
                  </a:cubicBezTo>
                  <a:cubicBezTo>
                    <a:pt x="1286" y="437"/>
                    <a:pt x="1548" y="294"/>
                    <a:pt x="1643" y="56"/>
                  </a:cubicBezTo>
                  <a:cubicBezTo>
                    <a:pt x="1561" y="18"/>
                    <a:pt x="1491" y="1"/>
                    <a:pt x="143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38" name="Google Shape;6138;p32"/>
            <p:cNvSpPr/>
            <p:nvPr/>
          </p:nvSpPr>
          <p:spPr>
            <a:xfrm>
              <a:off x="5345900" y="2845725"/>
              <a:ext cx="7150" cy="3875"/>
            </a:xfrm>
            <a:custGeom>
              <a:avLst/>
              <a:gdLst/>
              <a:ahLst/>
              <a:cxnLst/>
              <a:rect l="l" t="t" r="r" b="b"/>
              <a:pathLst>
                <a:path w="286" h="155" extrusionOk="0">
                  <a:moveTo>
                    <a:pt x="286" y="0"/>
                  </a:moveTo>
                  <a:cubicBezTo>
                    <a:pt x="179" y="24"/>
                    <a:pt x="72" y="36"/>
                    <a:pt x="0" y="155"/>
                  </a:cubicBezTo>
                  <a:cubicBezTo>
                    <a:pt x="119" y="155"/>
                    <a:pt x="226" y="119"/>
                    <a:pt x="28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39" name="Google Shape;6139;p32"/>
            <p:cNvSpPr/>
            <p:nvPr/>
          </p:nvSpPr>
          <p:spPr>
            <a:xfrm>
              <a:off x="5331900" y="2860600"/>
              <a:ext cx="3600" cy="7175"/>
            </a:xfrm>
            <a:custGeom>
              <a:avLst/>
              <a:gdLst/>
              <a:ahLst/>
              <a:cxnLst/>
              <a:rect l="l" t="t" r="r" b="b"/>
              <a:pathLst>
                <a:path w="144" h="287" extrusionOk="0">
                  <a:moveTo>
                    <a:pt x="144" y="1"/>
                  </a:moveTo>
                  <a:cubicBezTo>
                    <a:pt x="96" y="1"/>
                    <a:pt x="72" y="1"/>
                    <a:pt x="24" y="24"/>
                  </a:cubicBezTo>
                  <a:cubicBezTo>
                    <a:pt x="24" y="108"/>
                    <a:pt x="13" y="191"/>
                    <a:pt x="1" y="286"/>
                  </a:cubicBezTo>
                  <a:cubicBezTo>
                    <a:pt x="120" y="227"/>
                    <a:pt x="144" y="120"/>
                    <a:pt x="14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40" name="Google Shape;6140;p32"/>
            <p:cNvSpPr/>
            <p:nvPr/>
          </p:nvSpPr>
          <p:spPr>
            <a:xfrm>
              <a:off x="5335475" y="2856725"/>
              <a:ext cx="6875" cy="3600"/>
            </a:xfrm>
            <a:custGeom>
              <a:avLst/>
              <a:gdLst/>
              <a:ahLst/>
              <a:cxnLst/>
              <a:rect l="l" t="t" r="r" b="b"/>
              <a:pathLst>
                <a:path w="275" h="144" extrusionOk="0">
                  <a:moveTo>
                    <a:pt x="274" y="1"/>
                  </a:moveTo>
                  <a:lnTo>
                    <a:pt x="274" y="1"/>
                  </a:lnTo>
                  <a:cubicBezTo>
                    <a:pt x="167" y="13"/>
                    <a:pt x="60" y="36"/>
                    <a:pt x="1" y="144"/>
                  </a:cubicBezTo>
                  <a:cubicBezTo>
                    <a:pt x="108" y="144"/>
                    <a:pt x="227" y="120"/>
                    <a:pt x="27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41" name="Google Shape;6141;p32"/>
            <p:cNvSpPr/>
            <p:nvPr/>
          </p:nvSpPr>
          <p:spPr>
            <a:xfrm>
              <a:off x="5370600" y="2849875"/>
              <a:ext cx="3900" cy="3900"/>
            </a:xfrm>
            <a:custGeom>
              <a:avLst/>
              <a:gdLst/>
              <a:ahLst/>
              <a:cxnLst/>
              <a:rect l="l" t="t" r="r" b="b"/>
              <a:pathLst>
                <a:path w="156" h="156" extrusionOk="0">
                  <a:moveTo>
                    <a:pt x="0" y="1"/>
                  </a:moveTo>
                  <a:lnTo>
                    <a:pt x="0" y="1"/>
                  </a:lnTo>
                  <a:cubicBezTo>
                    <a:pt x="60" y="49"/>
                    <a:pt x="96" y="108"/>
                    <a:pt x="155" y="156"/>
                  </a:cubicBezTo>
                  <a:cubicBezTo>
                    <a:pt x="143" y="60"/>
                    <a:pt x="84"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42" name="Google Shape;6142;p32"/>
            <p:cNvSpPr/>
            <p:nvPr/>
          </p:nvSpPr>
          <p:spPr>
            <a:xfrm>
              <a:off x="5342925" y="2849575"/>
              <a:ext cx="3300" cy="3600"/>
            </a:xfrm>
            <a:custGeom>
              <a:avLst/>
              <a:gdLst/>
              <a:ahLst/>
              <a:cxnLst/>
              <a:rect l="l" t="t" r="r" b="b"/>
              <a:pathLst>
                <a:path w="132" h="144" extrusionOk="0">
                  <a:moveTo>
                    <a:pt x="131" y="1"/>
                  </a:moveTo>
                  <a:cubicBezTo>
                    <a:pt x="95" y="37"/>
                    <a:pt x="48" y="108"/>
                    <a:pt x="0" y="144"/>
                  </a:cubicBezTo>
                  <a:cubicBezTo>
                    <a:pt x="48" y="108"/>
                    <a:pt x="95" y="61"/>
                    <a:pt x="13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43" name="Google Shape;6143;p32"/>
            <p:cNvSpPr/>
            <p:nvPr/>
          </p:nvSpPr>
          <p:spPr>
            <a:xfrm>
              <a:off x="5353050" y="2842450"/>
              <a:ext cx="3575" cy="3300"/>
            </a:xfrm>
            <a:custGeom>
              <a:avLst/>
              <a:gdLst/>
              <a:ahLst/>
              <a:cxnLst/>
              <a:rect l="l" t="t" r="r" b="b"/>
              <a:pathLst>
                <a:path w="143" h="132" extrusionOk="0">
                  <a:moveTo>
                    <a:pt x="143" y="0"/>
                  </a:moveTo>
                  <a:cubicBezTo>
                    <a:pt x="107" y="48"/>
                    <a:pt x="60" y="95"/>
                    <a:pt x="0" y="131"/>
                  </a:cubicBezTo>
                  <a:cubicBezTo>
                    <a:pt x="60" y="95"/>
                    <a:pt x="107" y="48"/>
                    <a:pt x="14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44" name="Google Shape;6144;p32"/>
            <p:cNvSpPr/>
            <p:nvPr/>
          </p:nvSpPr>
          <p:spPr>
            <a:xfrm>
              <a:off x="5129500" y="2132225"/>
              <a:ext cx="28900" cy="93800"/>
            </a:xfrm>
            <a:custGeom>
              <a:avLst/>
              <a:gdLst/>
              <a:ahLst/>
              <a:cxnLst/>
              <a:rect l="l" t="t" r="r" b="b"/>
              <a:pathLst>
                <a:path w="1156" h="3752" extrusionOk="0">
                  <a:moveTo>
                    <a:pt x="774" y="1"/>
                  </a:moveTo>
                  <a:cubicBezTo>
                    <a:pt x="739" y="25"/>
                    <a:pt x="691" y="25"/>
                    <a:pt x="667" y="25"/>
                  </a:cubicBezTo>
                  <a:cubicBezTo>
                    <a:pt x="548" y="84"/>
                    <a:pt x="572" y="239"/>
                    <a:pt x="489" y="299"/>
                  </a:cubicBezTo>
                  <a:lnTo>
                    <a:pt x="477" y="311"/>
                  </a:lnTo>
                  <a:cubicBezTo>
                    <a:pt x="393" y="418"/>
                    <a:pt x="393" y="537"/>
                    <a:pt x="358" y="656"/>
                  </a:cubicBezTo>
                  <a:cubicBezTo>
                    <a:pt x="381" y="680"/>
                    <a:pt x="370" y="715"/>
                    <a:pt x="334" y="727"/>
                  </a:cubicBezTo>
                  <a:cubicBezTo>
                    <a:pt x="250" y="823"/>
                    <a:pt x="274" y="942"/>
                    <a:pt x="203" y="1025"/>
                  </a:cubicBezTo>
                  <a:cubicBezTo>
                    <a:pt x="155" y="1061"/>
                    <a:pt x="119" y="1096"/>
                    <a:pt x="96" y="1156"/>
                  </a:cubicBezTo>
                  <a:cubicBezTo>
                    <a:pt x="96" y="1263"/>
                    <a:pt x="131" y="1382"/>
                    <a:pt x="72" y="1489"/>
                  </a:cubicBezTo>
                  <a:cubicBezTo>
                    <a:pt x="84" y="1513"/>
                    <a:pt x="72" y="1561"/>
                    <a:pt x="36" y="1596"/>
                  </a:cubicBezTo>
                  <a:cubicBezTo>
                    <a:pt x="0" y="1620"/>
                    <a:pt x="0" y="1680"/>
                    <a:pt x="24" y="1727"/>
                  </a:cubicBezTo>
                  <a:cubicBezTo>
                    <a:pt x="36" y="1811"/>
                    <a:pt x="36" y="1906"/>
                    <a:pt x="36" y="1989"/>
                  </a:cubicBezTo>
                  <a:cubicBezTo>
                    <a:pt x="60" y="2573"/>
                    <a:pt x="72" y="3144"/>
                    <a:pt x="84" y="3716"/>
                  </a:cubicBezTo>
                  <a:cubicBezTo>
                    <a:pt x="119" y="3740"/>
                    <a:pt x="155" y="3751"/>
                    <a:pt x="191" y="3751"/>
                  </a:cubicBezTo>
                  <a:cubicBezTo>
                    <a:pt x="239" y="3537"/>
                    <a:pt x="298" y="3347"/>
                    <a:pt x="358" y="3144"/>
                  </a:cubicBezTo>
                  <a:cubicBezTo>
                    <a:pt x="179" y="2799"/>
                    <a:pt x="358" y="2466"/>
                    <a:pt x="417" y="2132"/>
                  </a:cubicBezTo>
                  <a:cubicBezTo>
                    <a:pt x="453" y="1846"/>
                    <a:pt x="596" y="1596"/>
                    <a:pt x="631" y="1311"/>
                  </a:cubicBezTo>
                  <a:cubicBezTo>
                    <a:pt x="739" y="1025"/>
                    <a:pt x="834" y="727"/>
                    <a:pt x="953" y="442"/>
                  </a:cubicBezTo>
                  <a:cubicBezTo>
                    <a:pt x="1024" y="263"/>
                    <a:pt x="1155" y="25"/>
                    <a:pt x="77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45" name="Google Shape;6145;p32"/>
            <p:cNvSpPr/>
            <p:nvPr/>
          </p:nvSpPr>
          <p:spPr>
            <a:xfrm>
              <a:off x="5217900" y="2070225"/>
              <a:ext cx="29800" cy="48650"/>
            </a:xfrm>
            <a:custGeom>
              <a:avLst/>
              <a:gdLst/>
              <a:ahLst/>
              <a:cxnLst/>
              <a:rect l="l" t="t" r="r" b="b"/>
              <a:pathLst>
                <a:path w="1192" h="1946" extrusionOk="0">
                  <a:moveTo>
                    <a:pt x="459" y="0"/>
                  </a:moveTo>
                  <a:cubicBezTo>
                    <a:pt x="445" y="0"/>
                    <a:pt x="431" y="2"/>
                    <a:pt x="417" y="4"/>
                  </a:cubicBezTo>
                  <a:cubicBezTo>
                    <a:pt x="382" y="28"/>
                    <a:pt x="370" y="52"/>
                    <a:pt x="346" y="64"/>
                  </a:cubicBezTo>
                  <a:cubicBezTo>
                    <a:pt x="1" y="207"/>
                    <a:pt x="310" y="576"/>
                    <a:pt x="108" y="755"/>
                  </a:cubicBezTo>
                  <a:lnTo>
                    <a:pt x="108" y="921"/>
                  </a:lnTo>
                  <a:cubicBezTo>
                    <a:pt x="203" y="1040"/>
                    <a:pt x="84" y="1112"/>
                    <a:pt x="48" y="1195"/>
                  </a:cubicBezTo>
                  <a:cubicBezTo>
                    <a:pt x="48" y="1243"/>
                    <a:pt x="60" y="1302"/>
                    <a:pt x="108" y="1338"/>
                  </a:cubicBezTo>
                  <a:cubicBezTo>
                    <a:pt x="167" y="1469"/>
                    <a:pt x="358" y="1481"/>
                    <a:pt x="370" y="1659"/>
                  </a:cubicBezTo>
                  <a:cubicBezTo>
                    <a:pt x="429" y="1790"/>
                    <a:pt x="513" y="1898"/>
                    <a:pt x="655" y="1945"/>
                  </a:cubicBezTo>
                  <a:cubicBezTo>
                    <a:pt x="929" y="1779"/>
                    <a:pt x="870" y="1374"/>
                    <a:pt x="1144" y="1195"/>
                  </a:cubicBezTo>
                  <a:cubicBezTo>
                    <a:pt x="1179" y="1136"/>
                    <a:pt x="1191" y="1076"/>
                    <a:pt x="1191" y="1017"/>
                  </a:cubicBezTo>
                  <a:cubicBezTo>
                    <a:pt x="1179" y="886"/>
                    <a:pt x="1120" y="778"/>
                    <a:pt x="1025" y="683"/>
                  </a:cubicBezTo>
                  <a:cubicBezTo>
                    <a:pt x="846" y="505"/>
                    <a:pt x="727" y="266"/>
                    <a:pt x="596" y="52"/>
                  </a:cubicBezTo>
                  <a:cubicBezTo>
                    <a:pt x="550" y="16"/>
                    <a:pt x="505" y="0"/>
                    <a:pt x="45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46" name="Google Shape;6146;p32"/>
            <p:cNvSpPr/>
            <p:nvPr/>
          </p:nvSpPr>
          <p:spPr>
            <a:xfrm>
              <a:off x="5142000" y="2117650"/>
              <a:ext cx="53300" cy="50650"/>
            </a:xfrm>
            <a:custGeom>
              <a:avLst/>
              <a:gdLst/>
              <a:ahLst/>
              <a:cxnLst/>
              <a:rect l="l" t="t" r="r" b="b"/>
              <a:pathLst>
                <a:path w="2132" h="2026" extrusionOk="0">
                  <a:moveTo>
                    <a:pt x="2132" y="1"/>
                  </a:moveTo>
                  <a:cubicBezTo>
                    <a:pt x="1441" y="1"/>
                    <a:pt x="774" y="12"/>
                    <a:pt x="251" y="572"/>
                  </a:cubicBezTo>
                  <a:cubicBezTo>
                    <a:pt x="429" y="667"/>
                    <a:pt x="405" y="822"/>
                    <a:pt x="346" y="989"/>
                  </a:cubicBezTo>
                  <a:cubicBezTo>
                    <a:pt x="227" y="1286"/>
                    <a:pt x="120" y="1596"/>
                    <a:pt x="0" y="1894"/>
                  </a:cubicBezTo>
                  <a:cubicBezTo>
                    <a:pt x="56" y="1949"/>
                    <a:pt x="60" y="2026"/>
                    <a:pt x="138" y="2026"/>
                  </a:cubicBezTo>
                  <a:cubicBezTo>
                    <a:pt x="143" y="2026"/>
                    <a:pt x="149" y="2025"/>
                    <a:pt x="155" y="2025"/>
                  </a:cubicBezTo>
                  <a:cubicBezTo>
                    <a:pt x="274" y="1727"/>
                    <a:pt x="417" y="1429"/>
                    <a:pt x="512" y="1120"/>
                  </a:cubicBezTo>
                  <a:cubicBezTo>
                    <a:pt x="643" y="620"/>
                    <a:pt x="965" y="393"/>
                    <a:pt x="1441" y="298"/>
                  </a:cubicBezTo>
                  <a:cubicBezTo>
                    <a:pt x="1703" y="274"/>
                    <a:pt x="1953" y="227"/>
                    <a:pt x="213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47" name="Google Shape;6147;p32"/>
            <p:cNvSpPr/>
            <p:nvPr/>
          </p:nvSpPr>
          <p:spPr>
            <a:xfrm>
              <a:off x="5188125" y="2096225"/>
              <a:ext cx="31000" cy="10650"/>
            </a:xfrm>
            <a:custGeom>
              <a:avLst/>
              <a:gdLst/>
              <a:ahLst/>
              <a:cxnLst/>
              <a:rect l="l" t="t" r="r" b="b"/>
              <a:pathLst>
                <a:path w="1240" h="426" extrusionOk="0">
                  <a:moveTo>
                    <a:pt x="1168" y="0"/>
                  </a:moveTo>
                  <a:cubicBezTo>
                    <a:pt x="1073" y="12"/>
                    <a:pt x="989" y="12"/>
                    <a:pt x="894" y="24"/>
                  </a:cubicBezTo>
                  <a:cubicBezTo>
                    <a:pt x="715" y="179"/>
                    <a:pt x="489" y="131"/>
                    <a:pt x="299" y="191"/>
                  </a:cubicBezTo>
                  <a:cubicBezTo>
                    <a:pt x="191" y="250"/>
                    <a:pt x="96" y="310"/>
                    <a:pt x="1" y="334"/>
                  </a:cubicBezTo>
                  <a:cubicBezTo>
                    <a:pt x="48" y="408"/>
                    <a:pt x="103" y="425"/>
                    <a:pt x="159" y="425"/>
                  </a:cubicBezTo>
                  <a:cubicBezTo>
                    <a:pt x="211" y="425"/>
                    <a:pt x="265" y="410"/>
                    <a:pt x="317" y="410"/>
                  </a:cubicBezTo>
                  <a:cubicBezTo>
                    <a:pt x="335" y="410"/>
                    <a:pt x="353" y="412"/>
                    <a:pt x="370" y="417"/>
                  </a:cubicBezTo>
                  <a:lnTo>
                    <a:pt x="453" y="417"/>
                  </a:lnTo>
                  <a:cubicBezTo>
                    <a:pt x="537" y="369"/>
                    <a:pt x="644" y="322"/>
                    <a:pt x="727" y="274"/>
                  </a:cubicBezTo>
                  <a:cubicBezTo>
                    <a:pt x="727" y="286"/>
                    <a:pt x="751" y="310"/>
                    <a:pt x="775" y="310"/>
                  </a:cubicBezTo>
                  <a:cubicBezTo>
                    <a:pt x="781" y="313"/>
                    <a:pt x="788" y="314"/>
                    <a:pt x="795" y="314"/>
                  </a:cubicBezTo>
                  <a:cubicBezTo>
                    <a:pt x="816" y="314"/>
                    <a:pt x="840" y="301"/>
                    <a:pt x="858" y="274"/>
                  </a:cubicBezTo>
                  <a:cubicBezTo>
                    <a:pt x="906" y="274"/>
                    <a:pt x="953" y="262"/>
                    <a:pt x="1001" y="262"/>
                  </a:cubicBezTo>
                  <a:cubicBezTo>
                    <a:pt x="1073" y="215"/>
                    <a:pt x="1168" y="203"/>
                    <a:pt x="1203" y="131"/>
                  </a:cubicBezTo>
                  <a:cubicBezTo>
                    <a:pt x="1239" y="72"/>
                    <a:pt x="1227" y="24"/>
                    <a:pt x="116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48" name="Google Shape;6148;p32"/>
            <p:cNvSpPr/>
            <p:nvPr/>
          </p:nvSpPr>
          <p:spPr>
            <a:xfrm>
              <a:off x="5165800" y="2107225"/>
              <a:ext cx="15225" cy="6725"/>
            </a:xfrm>
            <a:custGeom>
              <a:avLst/>
              <a:gdLst/>
              <a:ahLst/>
              <a:cxnLst/>
              <a:rect l="l" t="t" r="r" b="b"/>
              <a:pathLst>
                <a:path w="609" h="269" extrusionOk="0">
                  <a:moveTo>
                    <a:pt x="465" y="1"/>
                  </a:moveTo>
                  <a:cubicBezTo>
                    <a:pt x="287" y="13"/>
                    <a:pt x="120" y="48"/>
                    <a:pt x="1" y="239"/>
                  </a:cubicBezTo>
                  <a:cubicBezTo>
                    <a:pt x="47" y="260"/>
                    <a:pt x="91" y="268"/>
                    <a:pt x="133" y="268"/>
                  </a:cubicBezTo>
                  <a:cubicBezTo>
                    <a:pt x="289" y="268"/>
                    <a:pt x="419" y="152"/>
                    <a:pt x="564" y="152"/>
                  </a:cubicBezTo>
                  <a:cubicBezTo>
                    <a:pt x="578" y="152"/>
                    <a:pt x="593" y="153"/>
                    <a:pt x="608" y="156"/>
                  </a:cubicBezTo>
                  <a:lnTo>
                    <a:pt x="465"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49" name="Google Shape;6149;p32"/>
            <p:cNvSpPr/>
            <p:nvPr/>
          </p:nvSpPr>
          <p:spPr>
            <a:xfrm>
              <a:off x="5125625" y="2157550"/>
              <a:ext cx="9250" cy="7150"/>
            </a:xfrm>
            <a:custGeom>
              <a:avLst/>
              <a:gdLst/>
              <a:ahLst/>
              <a:cxnLst/>
              <a:rect l="l" t="t" r="r" b="b"/>
              <a:pathLst>
                <a:path w="370" h="286" extrusionOk="0">
                  <a:moveTo>
                    <a:pt x="370" y="0"/>
                  </a:moveTo>
                  <a:lnTo>
                    <a:pt x="370" y="0"/>
                  </a:lnTo>
                  <a:cubicBezTo>
                    <a:pt x="179" y="24"/>
                    <a:pt x="1" y="48"/>
                    <a:pt x="203" y="286"/>
                  </a:cubicBezTo>
                  <a:cubicBezTo>
                    <a:pt x="274" y="250"/>
                    <a:pt x="310" y="191"/>
                    <a:pt x="346" y="131"/>
                  </a:cubicBezTo>
                  <a:cubicBezTo>
                    <a:pt x="358" y="83"/>
                    <a:pt x="358" y="48"/>
                    <a:pt x="37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50" name="Google Shape;6150;p32"/>
            <p:cNvSpPr/>
            <p:nvPr/>
          </p:nvSpPr>
          <p:spPr>
            <a:xfrm>
              <a:off x="5213150" y="2098675"/>
              <a:ext cx="7750" cy="5300"/>
            </a:xfrm>
            <a:custGeom>
              <a:avLst/>
              <a:gdLst/>
              <a:ahLst/>
              <a:cxnLst/>
              <a:rect l="l" t="t" r="r" b="b"/>
              <a:pathLst>
                <a:path w="310" h="212" extrusionOk="0">
                  <a:moveTo>
                    <a:pt x="225" y="1"/>
                  </a:moveTo>
                  <a:cubicBezTo>
                    <a:pt x="202" y="1"/>
                    <a:pt x="176" y="16"/>
                    <a:pt x="155" y="45"/>
                  </a:cubicBezTo>
                  <a:cubicBezTo>
                    <a:pt x="107" y="93"/>
                    <a:pt x="60" y="140"/>
                    <a:pt x="0" y="176"/>
                  </a:cubicBezTo>
                  <a:cubicBezTo>
                    <a:pt x="107" y="200"/>
                    <a:pt x="191" y="200"/>
                    <a:pt x="310" y="212"/>
                  </a:cubicBezTo>
                  <a:lnTo>
                    <a:pt x="310" y="81"/>
                  </a:lnTo>
                  <a:cubicBezTo>
                    <a:pt x="310" y="45"/>
                    <a:pt x="298" y="33"/>
                    <a:pt x="262" y="21"/>
                  </a:cubicBezTo>
                  <a:cubicBezTo>
                    <a:pt x="253" y="7"/>
                    <a:pt x="240" y="1"/>
                    <a:pt x="22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51" name="Google Shape;6151;p32"/>
            <p:cNvSpPr/>
            <p:nvPr/>
          </p:nvSpPr>
          <p:spPr>
            <a:xfrm>
              <a:off x="5134550" y="2150100"/>
              <a:ext cx="3300" cy="7475"/>
            </a:xfrm>
            <a:custGeom>
              <a:avLst/>
              <a:gdLst/>
              <a:ahLst/>
              <a:cxnLst/>
              <a:rect l="l" t="t" r="r" b="b"/>
              <a:pathLst>
                <a:path w="132" h="299" extrusionOk="0">
                  <a:moveTo>
                    <a:pt x="132" y="0"/>
                  </a:moveTo>
                  <a:lnTo>
                    <a:pt x="132" y="0"/>
                  </a:lnTo>
                  <a:cubicBezTo>
                    <a:pt x="13" y="72"/>
                    <a:pt x="1" y="179"/>
                    <a:pt x="1" y="298"/>
                  </a:cubicBezTo>
                  <a:cubicBezTo>
                    <a:pt x="96" y="227"/>
                    <a:pt x="132" y="119"/>
                    <a:pt x="13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52" name="Google Shape;6152;p32"/>
            <p:cNvSpPr/>
            <p:nvPr/>
          </p:nvSpPr>
          <p:spPr>
            <a:xfrm>
              <a:off x="5130975" y="2160800"/>
              <a:ext cx="3600" cy="7775"/>
            </a:xfrm>
            <a:custGeom>
              <a:avLst/>
              <a:gdLst/>
              <a:ahLst/>
              <a:cxnLst/>
              <a:rect l="l" t="t" r="r" b="b"/>
              <a:pathLst>
                <a:path w="144" h="311" extrusionOk="0">
                  <a:moveTo>
                    <a:pt x="132" y="1"/>
                  </a:moveTo>
                  <a:lnTo>
                    <a:pt x="132" y="1"/>
                  </a:lnTo>
                  <a:cubicBezTo>
                    <a:pt x="84" y="61"/>
                    <a:pt x="37" y="108"/>
                    <a:pt x="1" y="156"/>
                  </a:cubicBezTo>
                  <a:cubicBezTo>
                    <a:pt x="1" y="215"/>
                    <a:pt x="13" y="275"/>
                    <a:pt x="25" y="311"/>
                  </a:cubicBezTo>
                  <a:cubicBezTo>
                    <a:pt x="120" y="227"/>
                    <a:pt x="144" y="120"/>
                    <a:pt x="13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53" name="Google Shape;6153;p32"/>
            <p:cNvSpPr/>
            <p:nvPr/>
          </p:nvSpPr>
          <p:spPr>
            <a:xfrm>
              <a:off x="5141700" y="2132525"/>
              <a:ext cx="4500" cy="6875"/>
            </a:xfrm>
            <a:custGeom>
              <a:avLst/>
              <a:gdLst/>
              <a:ahLst/>
              <a:cxnLst/>
              <a:rect l="l" t="t" r="r" b="b"/>
              <a:pathLst>
                <a:path w="180" h="275" extrusionOk="0">
                  <a:moveTo>
                    <a:pt x="179" y="1"/>
                  </a:moveTo>
                  <a:lnTo>
                    <a:pt x="179" y="1"/>
                  </a:lnTo>
                  <a:cubicBezTo>
                    <a:pt x="48" y="49"/>
                    <a:pt x="1" y="132"/>
                    <a:pt x="1" y="275"/>
                  </a:cubicBezTo>
                  <a:cubicBezTo>
                    <a:pt x="120" y="215"/>
                    <a:pt x="143" y="108"/>
                    <a:pt x="17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54" name="Google Shape;6154;p32"/>
            <p:cNvSpPr/>
            <p:nvPr/>
          </p:nvSpPr>
          <p:spPr>
            <a:xfrm>
              <a:off x="5137825" y="2139675"/>
              <a:ext cx="3600" cy="8650"/>
            </a:xfrm>
            <a:custGeom>
              <a:avLst/>
              <a:gdLst/>
              <a:ahLst/>
              <a:cxnLst/>
              <a:rect l="l" t="t" r="r" b="b"/>
              <a:pathLst>
                <a:path w="144" h="346" extrusionOk="0">
                  <a:moveTo>
                    <a:pt x="144" y="1"/>
                  </a:moveTo>
                  <a:lnTo>
                    <a:pt x="144" y="1"/>
                  </a:lnTo>
                  <a:cubicBezTo>
                    <a:pt x="1" y="72"/>
                    <a:pt x="25" y="203"/>
                    <a:pt x="25" y="346"/>
                  </a:cubicBezTo>
                  <a:cubicBezTo>
                    <a:pt x="60" y="239"/>
                    <a:pt x="96" y="120"/>
                    <a:pt x="14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55" name="Google Shape;6155;p32"/>
            <p:cNvSpPr/>
            <p:nvPr/>
          </p:nvSpPr>
          <p:spPr>
            <a:xfrm>
              <a:off x="5206300" y="2103375"/>
              <a:ext cx="3600" cy="1675"/>
            </a:xfrm>
            <a:custGeom>
              <a:avLst/>
              <a:gdLst/>
              <a:ahLst/>
              <a:cxnLst/>
              <a:rect l="l" t="t" r="r" b="b"/>
              <a:pathLst>
                <a:path w="144" h="67" extrusionOk="0">
                  <a:moveTo>
                    <a:pt x="143" y="0"/>
                  </a:moveTo>
                  <a:cubicBezTo>
                    <a:pt x="95" y="0"/>
                    <a:pt x="48" y="0"/>
                    <a:pt x="0" y="24"/>
                  </a:cubicBezTo>
                  <a:cubicBezTo>
                    <a:pt x="19" y="33"/>
                    <a:pt x="31" y="66"/>
                    <a:pt x="35" y="66"/>
                  </a:cubicBezTo>
                  <a:cubicBezTo>
                    <a:pt x="35" y="66"/>
                    <a:pt x="36" y="64"/>
                    <a:pt x="36" y="60"/>
                  </a:cubicBezTo>
                  <a:cubicBezTo>
                    <a:pt x="84" y="48"/>
                    <a:pt x="107" y="24"/>
                    <a:pt x="14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56" name="Google Shape;6156;p32"/>
            <p:cNvSpPr/>
            <p:nvPr/>
          </p:nvSpPr>
          <p:spPr>
            <a:xfrm>
              <a:off x="5127425" y="2171525"/>
              <a:ext cx="3575" cy="3600"/>
            </a:xfrm>
            <a:custGeom>
              <a:avLst/>
              <a:gdLst/>
              <a:ahLst/>
              <a:cxnLst/>
              <a:rect l="l" t="t" r="r" b="b"/>
              <a:pathLst>
                <a:path w="143" h="144" extrusionOk="0">
                  <a:moveTo>
                    <a:pt x="0" y="1"/>
                  </a:moveTo>
                  <a:cubicBezTo>
                    <a:pt x="48" y="48"/>
                    <a:pt x="83" y="96"/>
                    <a:pt x="119" y="143"/>
                  </a:cubicBezTo>
                  <a:cubicBezTo>
                    <a:pt x="119" y="96"/>
                    <a:pt x="143" y="48"/>
                    <a:pt x="14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57" name="Google Shape;6157;p32"/>
            <p:cNvSpPr/>
            <p:nvPr/>
          </p:nvSpPr>
          <p:spPr>
            <a:xfrm>
              <a:off x="6138550" y="2386800"/>
              <a:ext cx="81000" cy="10975"/>
            </a:xfrm>
            <a:custGeom>
              <a:avLst/>
              <a:gdLst/>
              <a:ahLst/>
              <a:cxnLst/>
              <a:rect l="l" t="t" r="r" b="b"/>
              <a:pathLst>
                <a:path w="3240" h="439" extrusionOk="0">
                  <a:moveTo>
                    <a:pt x="864" y="0"/>
                  </a:moveTo>
                  <a:cubicBezTo>
                    <a:pt x="740" y="0"/>
                    <a:pt x="618" y="11"/>
                    <a:pt x="501" y="22"/>
                  </a:cubicBezTo>
                  <a:cubicBezTo>
                    <a:pt x="263" y="45"/>
                    <a:pt x="1" y="81"/>
                    <a:pt x="155" y="438"/>
                  </a:cubicBezTo>
                  <a:cubicBezTo>
                    <a:pt x="763" y="430"/>
                    <a:pt x="1360" y="416"/>
                    <a:pt x="1961" y="416"/>
                  </a:cubicBezTo>
                  <a:cubicBezTo>
                    <a:pt x="2231" y="416"/>
                    <a:pt x="2502" y="419"/>
                    <a:pt x="2775" y="426"/>
                  </a:cubicBezTo>
                  <a:cubicBezTo>
                    <a:pt x="2785" y="427"/>
                    <a:pt x="2796" y="427"/>
                    <a:pt x="2806" y="427"/>
                  </a:cubicBezTo>
                  <a:cubicBezTo>
                    <a:pt x="3052" y="427"/>
                    <a:pt x="3099" y="289"/>
                    <a:pt x="3180" y="141"/>
                  </a:cubicBezTo>
                  <a:cubicBezTo>
                    <a:pt x="3239" y="105"/>
                    <a:pt x="3239" y="57"/>
                    <a:pt x="3168" y="10"/>
                  </a:cubicBezTo>
                  <a:lnTo>
                    <a:pt x="2751" y="10"/>
                  </a:lnTo>
                  <a:cubicBezTo>
                    <a:pt x="2695" y="60"/>
                    <a:pt x="2639" y="77"/>
                    <a:pt x="2586" y="77"/>
                  </a:cubicBezTo>
                  <a:cubicBezTo>
                    <a:pt x="2538" y="77"/>
                    <a:pt x="2493" y="62"/>
                    <a:pt x="2453" y="45"/>
                  </a:cubicBezTo>
                  <a:cubicBezTo>
                    <a:pt x="2251" y="45"/>
                    <a:pt x="2072" y="22"/>
                    <a:pt x="1882" y="22"/>
                  </a:cubicBezTo>
                  <a:cubicBezTo>
                    <a:pt x="1816" y="88"/>
                    <a:pt x="1744" y="107"/>
                    <a:pt x="1671" y="107"/>
                  </a:cubicBezTo>
                  <a:cubicBezTo>
                    <a:pt x="1567" y="107"/>
                    <a:pt x="1459" y="68"/>
                    <a:pt x="1358" y="68"/>
                  </a:cubicBezTo>
                  <a:cubicBezTo>
                    <a:pt x="1350" y="68"/>
                    <a:pt x="1342" y="69"/>
                    <a:pt x="1334" y="69"/>
                  </a:cubicBezTo>
                  <a:cubicBezTo>
                    <a:pt x="1176" y="17"/>
                    <a:pt x="1018" y="0"/>
                    <a:pt x="86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58" name="Google Shape;6158;p32"/>
            <p:cNvSpPr/>
            <p:nvPr/>
          </p:nvSpPr>
          <p:spPr>
            <a:xfrm>
              <a:off x="6126650" y="2383750"/>
              <a:ext cx="53600" cy="14025"/>
            </a:xfrm>
            <a:custGeom>
              <a:avLst/>
              <a:gdLst/>
              <a:ahLst/>
              <a:cxnLst/>
              <a:rect l="l" t="t" r="r" b="b"/>
              <a:pathLst>
                <a:path w="2144" h="561" extrusionOk="0">
                  <a:moveTo>
                    <a:pt x="36" y="1"/>
                  </a:moveTo>
                  <a:cubicBezTo>
                    <a:pt x="12" y="48"/>
                    <a:pt x="0" y="108"/>
                    <a:pt x="12" y="167"/>
                  </a:cubicBezTo>
                  <a:cubicBezTo>
                    <a:pt x="96" y="310"/>
                    <a:pt x="298" y="382"/>
                    <a:pt x="334" y="560"/>
                  </a:cubicBezTo>
                  <a:lnTo>
                    <a:pt x="631" y="560"/>
                  </a:lnTo>
                  <a:cubicBezTo>
                    <a:pt x="655" y="298"/>
                    <a:pt x="858" y="286"/>
                    <a:pt x="1048" y="286"/>
                  </a:cubicBezTo>
                  <a:cubicBezTo>
                    <a:pt x="1381" y="263"/>
                    <a:pt x="1727" y="263"/>
                    <a:pt x="2048" y="263"/>
                  </a:cubicBezTo>
                  <a:cubicBezTo>
                    <a:pt x="2143" y="227"/>
                    <a:pt x="2120" y="191"/>
                    <a:pt x="2036" y="167"/>
                  </a:cubicBezTo>
                  <a:cubicBezTo>
                    <a:pt x="1846" y="96"/>
                    <a:pt x="1643" y="60"/>
                    <a:pt x="146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59" name="Google Shape;6159;p32"/>
            <p:cNvSpPr/>
            <p:nvPr/>
          </p:nvSpPr>
          <p:spPr>
            <a:xfrm>
              <a:off x="6095700" y="2385925"/>
              <a:ext cx="44075" cy="11850"/>
            </a:xfrm>
            <a:custGeom>
              <a:avLst/>
              <a:gdLst/>
              <a:ahLst/>
              <a:cxnLst/>
              <a:rect l="l" t="t" r="r" b="b"/>
              <a:pathLst>
                <a:path w="1763" h="474" extrusionOk="0">
                  <a:moveTo>
                    <a:pt x="961" y="0"/>
                  </a:moveTo>
                  <a:cubicBezTo>
                    <a:pt x="741" y="0"/>
                    <a:pt x="525" y="57"/>
                    <a:pt x="298" y="104"/>
                  </a:cubicBezTo>
                  <a:cubicBezTo>
                    <a:pt x="167" y="152"/>
                    <a:pt x="83" y="259"/>
                    <a:pt x="0" y="342"/>
                  </a:cubicBezTo>
                  <a:lnTo>
                    <a:pt x="0" y="461"/>
                  </a:lnTo>
                  <a:cubicBezTo>
                    <a:pt x="536" y="461"/>
                    <a:pt x="1060" y="473"/>
                    <a:pt x="1572" y="473"/>
                  </a:cubicBezTo>
                  <a:cubicBezTo>
                    <a:pt x="1762" y="152"/>
                    <a:pt x="1441" y="164"/>
                    <a:pt x="1310" y="57"/>
                  </a:cubicBezTo>
                  <a:cubicBezTo>
                    <a:pt x="1191" y="16"/>
                    <a:pt x="1076" y="0"/>
                    <a:pt x="96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60" name="Google Shape;6160;p32"/>
            <p:cNvSpPr/>
            <p:nvPr/>
          </p:nvSpPr>
          <p:spPr>
            <a:xfrm>
              <a:off x="6244525" y="2382575"/>
              <a:ext cx="30075" cy="11650"/>
            </a:xfrm>
            <a:custGeom>
              <a:avLst/>
              <a:gdLst/>
              <a:ahLst/>
              <a:cxnLst/>
              <a:rect l="l" t="t" r="r" b="b"/>
              <a:pathLst>
                <a:path w="1203" h="466" extrusionOk="0">
                  <a:moveTo>
                    <a:pt x="965" y="0"/>
                  </a:moveTo>
                  <a:cubicBezTo>
                    <a:pt x="917" y="179"/>
                    <a:pt x="846" y="310"/>
                    <a:pt x="643" y="310"/>
                  </a:cubicBezTo>
                  <a:cubicBezTo>
                    <a:pt x="417" y="310"/>
                    <a:pt x="203" y="333"/>
                    <a:pt x="0" y="333"/>
                  </a:cubicBezTo>
                  <a:cubicBezTo>
                    <a:pt x="201" y="452"/>
                    <a:pt x="436" y="466"/>
                    <a:pt x="674" y="466"/>
                  </a:cubicBezTo>
                  <a:cubicBezTo>
                    <a:pt x="747" y="466"/>
                    <a:pt x="820" y="464"/>
                    <a:pt x="893" y="464"/>
                  </a:cubicBezTo>
                  <a:cubicBezTo>
                    <a:pt x="1036" y="464"/>
                    <a:pt x="1143" y="357"/>
                    <a:pt x="1179" y="203"/>
                  </a:cubicBezTo>
                  <a:cubicBezTo>
                    <a:pt x="1203" y="60"/>
                    <a:pt x="1084" y="24"/>
                    <a:pt x="96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61" name="Google Shape;6161;p32"/>
            <p:cNvSpPr/>
            <p:nvPr/>
          </p:nvSpPr>
          <p:spPr>
            <a:xfrm>
              <a:off x="6217425" y="2386725"/>
              <a:ext cx="12225" cy="5775"/>
            </a:xfrm>
            <a:custGeom>
              <a:avLst/>
              <a:gdLst/>
              <a:ahLst/>
              <a:cxnLst/>
              <a:rect l="l" t="t" r="r" b="b"/>
              <a:pathLst>
                <a:path w="489" h="231" extrusionOk="0">
                  <a:moveTo>
                    <a:pt x="429" y="1"/>
                  </a:moveTo>
                  <a:cubicBezTo>
                    <a:pt x="275" y="13"/>
                    <a:pt x="144" y="13"/>
                    <a:pt x="1" y="13"/>
                  </a:cubicBezTo>
                  <a:cubicBezTo>
                    <a:pt x="13" y="60"/>
                    <a:pt x="13" y="108"/>
                    <a:pt x="13" y="144"/>
                  </a:cubicBezTo>
                  <a:cubicBezTo>
                    <a:pt x="109" y="160"/>
                    <a:pt x="206" y="230"/>
                    <a:pt x="302" y="230"/>
                  </a:cubicBezTo>
                  <a:cubicBezTo>
                    <a:pt x="349" y="230"/>
                    <a:pt x="395" y="214"/>
                    <a:pt x="441" y="167"/>
                  </a:cubicBezTo>
                  <a:cubicBezTo>
                    <a:pt x="489" y="108"/>
                    <a:pt x="489" y="60"/>
                    <a:pt x="42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62" name="Google Shape;6162;p32"/>
            <p:cNvSpPr/>
            <p:nvPr/>
          </p:nvSpPr>
          <p:spPr>
            <a:xfrm>
              <a:off x="6242725" y="2379600"/>
              <a:ext cx="10750" cy="5475"/>
            </a:xfrm>
            <a:custGeom>
              <a:avLst/>
              <a:gdLst/>
              <a:ahLst/>
              <a:cxnLst/>
              <a:rect l="l" t="t" r="r" b="b"/>
              <a:pathLst>
                <a:path w="430" h="219" extrusionOk="0">
                  <a:moveTo>
                    <a:pt x="1" y="0"/>
                  </a:moveTo>
                  <a:lnTo>
                    <a:pt x="1" y="0"/>
                  </a:lnTo>
                  <a:cubicBezTo>
                    <a:pt x="71" y="147"/>
                    <a:pt x="145" y="219"/>
                    <a:pt x="217" y="219"/>
                  </a:cubicBezTo>
                  <a:cubicBezTo>
                    <a:pt x="291" y="219"/>
                    <a:pt x="363" y="144"/>
                    <a:pt x="429" y="0"/>
                  </a:cubicBezTo>
                  <a:lnTo>
                    <a:pt x="429" y="0"/>
                  </a:lnTo>
                  <a:cubicBezTo>
                    <a:pt x="364" y="6"/>
                    <a:pt x="292" y="9"/>
                    <a:pt x="220" y="9"/>
                  </a:cubicBezTo>
                  <a:cubicBezTo>
                    <a:pt x="147" y="9"/>
                    <a:pt x="72" y="6"/>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63" name="Google Shape;6163;p32"/>
            <p:cNvSpPr/>
            <p:nvPr/>
          </p:nvSpPr>
          <p:spPr>
            <a:xfrm>
              <a:off x="6228150" y="2383450"/>
              <a:ext cx="7175" cy="7775"/>
            </a:xfrm>
            <a:custGeom>
              <a:avLst/>
              <a:gdLst/>
              <a:ahLst/>
              <a:cxnLst/>
              <a:rect l="l" t="t" r="r" b="b"/>
              <a:pathLst>
                <a:path w="287" h="311" extrusionOk="0">
                  <a:moveTo>
                    <a:pt x="0" y="1"/>
                  </a:moveTo>
                  <a:lnTo>
                    <a:pt x="0" y="132"/>
                  </a:lnTo>
                  <a:cubicBezTo>
                    <a:pt x="12" y="191"/>
                    <a:pt x="12" y="239"/>
                    <a:pt x="12" y="298"/>
                  </a:cubicBezTo>
                  <a:cubicBezTo>
                    <a:pt x="108" y="298"/>
                    <a:pt x="203" y="310"/>
                    <a:pt x="286" y="310"/>
                  </a:cubicBezTo>
                  <a:cubicBezTo>
                    <a:pt x="239" y="144"/>
                    <a:pt x="131" y="60"/>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64" name="Google Shape;6164;p32"/>
            <p:cNvSpPr/>
            <p:nvPr/>
          </p:nvSpPr>
          <p:spPr>
            <a:xfrm>
              <a:off x="6239150" y="2388775"/>
              <a:ext cx="3600" cy="2600"/>
            </a:xfrm>
            <a:custGeom>
              <a:avLst/>
              <a:gdLst/>
              <a:ahLst/>
              <a:cxnLst/>
              <a:rect l="l" t="t" r="r" b="b"/>
              <a:pathLst>
                <a:path w="144" h="104" extrusionOk="0">
                  <a:moveTo>
                    <a:pt x="70" y="1"/>
                  </a:moveTo>
                  <a:cubicBezTo>
                    <a:pt x="47" y="1"/>
                    <a:pt x="24" y="28"/>
                    <a:pt x="1" y="85"/>
                  </a:cubicBezTo>
                  <a:cubicBezTo>
                    <a:pt x="31" y="97"/>
                    <a:pt x="57" y="103"/>
                    <a:pt x="81" y="103"/>
                  </a:cubicBezTo>
                  <a:cubicBezTo>
                    <a:pt x="105" y="103"/>
                    <a:pt x="126" y="97"/>
                    <a:pt x="144" y="85"/>
                  </a:cubicBezTo>
                  <a:cubicBezTo>
                    <a:pt x="119" y="31"/>
                    <a:pt x="95" y="1"/>
                    <a:pt x="7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65" name="Google Shape;6165;p32"/>
            <p:cNvSpPr/>
            <p:nvPr/>
          </p:nvSpPr>
          <p:spPr>
            <a:xfrm>
              <a:off x="6235300" y="2390900"/>
              <a:ext cx="4475" cy="1575"/>
            </a:xfrm>
            <a:custGeom>
              <a:avLst/>
              <a:gdLst/>
              <a:ahLst/>
              <a:cxnLst/>
              <a:rect l="l" t="t" r="r" b="b"/>
              <a:pathLst>
                <a:path w="179" h="63" extrusionOk="0">
                  <a:moveTo>
                    <a:pt x="0" y="0"/>
                  </a:moveTo>
                  <a:cubicBezTo>
                    <a:pt x="30" y="42"/>
                    <a:pt x="60" y="63"/>
                    <a:pt x="89" y="63"/>
                  </a:cubicBezTo>
                  <a:cubicBezTo>
                    <a:pt x="119" y="63"/>
                    <a:pt x="149" y="42"/>
                    <a:pt x="17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66" name="Google Shape;6166;p32"/>
            <p:cNvSpPr/>
            <p:nvPr/>
          </p:nvSpPr>
          <p:spPr>
            <a:xfrm>
              <a:off x="6264450" y="2380325"/>
              <a:ext cx="4200" cy="2575"/>
            </a:xfrm>
            <a:custGeom>
              <a:avLst/>
              <a:gdLst/>
              <a:ahLst/>
              <a:cxnLst/>
              <a:rect l="l" t="t" r="r" b="b"/>
              <a:pathLst>
                <a:path w="168" h="103" extrusionOk="0">
                  <a:moveTo>
                    <a:pt x="43" y="1"/>
                  </a:moveTo>
                  <a:cubicBezTo>
                    <a:pt x="30" y="1"/>
                    <a:pt x="16" y="3"/>
                    <a:pt x="1" y="7"/>
                  </a:cubicBezTo>
                  <a:cubicBezTo>
                    <a:pt x="60" y="31"/>
                    <a:pt x="108" y="78"/>
                    <a:pt x="168" y="102"/>
                  </a:cubicBezTo>
                  <a:cubicBezTo>
                    <a:pt x="148" y="43"/>
                    <a:pt x="104" y="1"/>
                    <a:pt x="4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67" name="Google Shape;6167;p32"/>
            <p:cNvSpPr/>
            <p:nvPr/>
          </p:nvSpPr>
          <p:spPr>
            <a:xfrm>
              <a:off x="6170400" y="2314400"/>
              <a:ext cx="7775" cy="8350"/>
            </a:xfrm>
            <a:custGeom>
              <a:avLst/>
              <a:gdLst/>
              <a:ahLst/>
              <a:cxnLst/>
              <a:rect l="l" t="t" r="r" b="b"/>
              <a:pathLst>
                <a:path w="311" h="334" extrusionOk="0">
                  <a:moveTo>
                    <a:pt x="179" y="1"/>
                  </a:moveTo>
                  <a:lnTo>
                    <a:pt x="1" y="179"/>
                  </a:lnTo>
                  <a:cubicBezTo>
                    <a:pt x="60" y="227"/>
                    <a:pt x="108" y="286"/>
                    <a:pt x="167" y="334"/>
                  </a:cubicBezTo>
                  <a:cubicBezTo>
                    <a:pt x="298" y="274"/>
                    <a:pt x="310" y="155"/>
                    <a:pt x="310" y="24"/>
                  </a:cubicBezTo>
                  <a:cubicBezTo>
                    <a:pt x="274" y="24"/>
                    <a:pt x="227" y="24"/>
                    <a:pt x="17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68" name="Google Shape;6168;p32"/>
            <p:cNvSpPr/>
            <p:nvPr/>
          </p:nvSpPr>
          <p:spPr>
            <a:xfrm>
              <a:off x="6203150" y="2301650"/>
              <a:ext cx="8650" cy="6225"/>
            </a:xfrm>
            <a:custGeom>
              <a:avLst/>
              <a:gdLst/>
              <a:ahLst/>
              <a:cxnLst/>
              <a:rect l="l" t="t" r="r" b="b"/>
              <a:pathLst>
                <a:path w="346" h="249" extrusionOk="0">
                  <a:moveTo>
                    <a:pt x="177" y="1"/>
                  </a:moveTo>
                  <a:cubicBezTo>
                    <a:pt x="156" y="1"/>
                    <a:pt x="132" y="7"/>
                    <a:pt x="107" y="22"/>
                  </a:cubicBezTo>
                  <a:cubicBezTo>
                    <a:pt x="0" y="82"/>
                    <a:pt x="155" y="177"/>
                    <a:pt x="167" y="249"/>
                  </a:cubicBezTo>
                  <a:cubicBezTo>
                    <a:pt x="226" y="213"/>
                    <a:pt x="286" y="201"/>
                    <a:pt x="346" y="189"/>
                  </a:cubicBezTo>
                  <a:cubicBezTo>
                    <a:pt x="317" y="95"/>
                    <a:pt x="259" y="1"/>
                    <a:pt x="17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69" name="Google Shape;6169;p32"/>
            <p:cNvSpPr/>
            <p:nvPr/>
          </p:nvSpPr>
          <p:spPr>
            <a:xfrm>
              <a:off x="6073675" y="2790575"/>
              <a:ext cx="68475" cy="15375"/>
            </a:xfrm>
            <a:custGeom>
              <a:avLst/>
              <a:gdLst/>
              <a:ahLst/>
              <a:cxnLst/>
              <a:rect l="l" t="t" r="r" b="b"/>
              <a:pathLst>
                <a:path w="2739" h="615" extrusionOk="0">
                  <a:moveTo>
                    <a:pt x="1303" y="0"/>
                  </a:moveTo>
                  <a:cubicBezTo>
                    <a:pt x="1064" y="0"/>
                    <a:pt x="824" y="11"/>
                    <a:pt x="583" y="27"/>
                  </a:cubicBezTo>
                  <a:cubicBezTo>
                    <a:pt x="452" y="146"/>
                    <a:pt x="0" y="4"/>
                    <a:pt x="238" y="444"/>
                  </a:cubicBezTo>
                  <a:cubicBezTo>
                    <a:pt x="740" y="513"/>
                    <a:pt x="1237" y="615"/>
                    <a:pt x="1741" y="615"/>
                  </a:cubicBezTo>
                  <a:cubicBezTo>
                    <a:pt x="2027" y="615"/>
                    <a:pt x="2315" y="582"/>
                    <a:pt x="2608" y="492"/>
                  </a:cubicBezTo>
                  <a:lnTo>
                    <a:pt x="2608" y="444"/>
                  </a:lnTo>
                  <a:lnTo>
                    <a:pt x="2608" y="385"/>
                  </a:lnTo>
                  <a:cubicBezTo>
                    <a:pt x="2655" y="277"/>
                    <a:pt x="2691" y="182"/>
                    <a:pt x="2738" y="87"/>
                  </a:cubicBezTo>
                  <a:cubicBezTo>
                    <a:pt x="2721" y="84"/>
                    <a:pt x="2704" y="82"/>
                    <a:pt x="2687" y="82"/>
                  </a:cubicBezTo>
                  <a:cubicBezTo>
                    <a:pt x="2583" y="82"/>
                    <a:pt x="2476" y="135"/>
                    <a:pt x="2367" y="135"/>
                  </a:cubicBezTo>
                  <a:cubicBezTo>
                    <a:pt x="2304" y="135"/>
                    <a:pt x="2242" y="118"/>
                    <a:pt x="2179" y="63"/>
                  </a:cubicBezTo>
                  <a:cubicBezTo>
                    <a:pt x="1890" y="17"/>
                    <a:pt x="1597" y="0"/>
                    <a:pt x="130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70" name="Google Shape;6170;p32"/>
            <p:cNvSpPr/>
            <p:nvPr/>
          </p:nvSpPr>
          <p:spPr>
            <a:xfrm>
              <a:off x="6219525" y="2510250"/>
              <a:ext cx="4175" cy="4600"/>
            </a:xfrm>
            <a:custGeom>
              <a:avLst/>
              <a:gdLst/>
              <a:ahLst/>
              <a:cxnLst/>
              <a:rect l="l" t="t" r="r" b="b"/>
              <a:pathLst>
                <a:path w="167" h="184" extrusionOk="0">
                  <a:moveTo>
                    <a:pt x="107" y="1"/>
                  </a:moveTo>
                  <a:cubicBezTo>
                    <a:pt x="60" y="13"/>
                    <a:pt x="12" y="13"/>
                    <a:pt x="12" y="60"/>
                  </a:cubicBezTo>
                  <a:cubicBezTo>
                    <a:pt x="0" y="72"/>
                    <a:pt x="0" y="144"/>
                    <a:pt x="36" y="168"/>
                  </a:cubicBezTo>
                  <a:cubicBezTo>
                    <a:pt x="54" y="179"/>
                    <a:pt x="73" y="184"/>
                    <a:pt x="90" y="184"/>
                  </a:cubicBezTo>
                  <a:cubicBezTo>
                    <a:pt x="128" y="184"/>
                    <a:pt x="159" y="157"/>
                    <a:pt x="167" y="108"/>
                  </a:cubicBezTo>
                  <a:cubicBezTo>
                    <a:pt x="167" y="72"/>
                    <a:pt x="119" y="25"/>
                    <a:pt x="10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71" name="Google Shape;6171;p32"/>
            <p:cNvSpPr/>
            <p:nvPr/>
          </p:nvSpPr>
          <p:spPr>
            <a:xfrm>
              <a:off x="6229625" y="2510525"/>
              <a:ext cx="6000" cy="5725"/>
            </a:xfrm>
            <a:custGeom>
              <a:avLst/>
              <a:gdLst/>
              <a:ahLst/>
              <a:cxnLst/>
              <a:rect l="l" t="t" r="r" b="b"/>
              <a:pathLst>
                <a:path w="240" h="229" extrusionOk="0">
                  <a:moveTo>
                    <a:pt x="84" y="1"/>
                  </a:moveTo>
                  <a:cubicBezTo>
                    <a:pt x="77" y="1"/>
                    <a:pt x="69" y="1"/>
                    <a:pt x="60" y="2"/>
                  </a:cubicBezTo>
                  <a:cubicBezTo>
                    <a:pt x="49" y="2"/>
                    <a:pt x="13" y="38"/>
                    <a:pt x="13" y="49"/>
                  </a:cubicBezTo>
                  <a:cubicBezTo>
                    <a:pt x="1" y="228"/>
                    <a:pt x="132" y="216"/>
                    <a:pt x="239" y="228"/>
                  </a:cubicBezTo>
                  <a:cubicBezTo>
                    <a:pt x="228" y="114"/>
                    <a:pt x="238" y="1"/>
                    <a:pt x="8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72" name="Google Shape;6172;p32"/>
            <p:cNvSpPr/>
            <p:nvPr/>
          </p:nvSpPr>
          <p:spPr>
            <a:xfrm>
              <a:off x="6189150" y="2505500"/>
              <a:ext cx="5600" cy="3625"/>
            </a:xfrm>
            <a:custGeom>
              <a:avLst/>
              <a:gdLst/>
              <a:ahLst/>
              <a:cxnLst/>
              <a:rect l="l" t="t" r="r" b="b"/>
              <a:pathLst>
                <a:path w="224" h="145" extrusionOk="0">
                  <a:moveTo>
                    <a:pt x="155" y="0"/>
                  </a:moveTo>
                  <a:cubicBezTo>
                    <a:pt x="96" y="36"/>
                    <a:pt x="60" y="96"/>
                    <a:pt x="1" y="143"/>
                  </a:cubicBezTo>
                  <a:cubicBezTo>
                    <a:pt x="10" y="140"/>
                    <a:pt x="22" y="139"/>
                    <a:pt x="34" y="139"/>
                  </a:cubicBezTo>
                  <a:cubicBezTo>
                    <a:pt x="63" y="139"/>
                    <a:pt x="98" y="145"/>
                    <a:pt x="128" y="145"/>
                  </a:cubicBezTo>
                  <a:cubicBezTo>
                    <a:pt x="186" y="145"/>
                    <a:pt x="224" y="124"/>
                    <a:pt x="15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73" name="Google Shape;6173;p32"/>
            <p:cNvSpPr/>
            <p:nvPr/>
          </p:nvSpPr>
          <p:spPr>
            <a:xfrm>
              <a:off x="5386075" y="2697975"/>
              <a:ext cx="36650" cy="97475"/>
            </a:xfrm>
            <a:custGeom>
              <a:avLst/>
              <a:gdLst/>
              <a:ahLst/>
              <a:cxnLst/>
              <a:rect l="l" t="t" r="r" b="b"/>
              <a:pathLst>
                <a:path w="1466" h="3899" extrusionOk="0">
                  <a:moveTo>
                    <a:pt x="1204" y="0"/>
                  </a:moveTo>
                  <a:cubicBezTo>
                    <a:pt x="1169" y="0"/>
                    <a:pt x="1138" y="14"/>
                    <a:pt x="1120" y="40"/>
                  </a:cubicBezTo>
                  <a:cubicBezTo>
                    <a:pt x="691" y="552"/>
                    <a:pt x="644" y="1255"/>
                    <a:pt x="286" y="1803"/>
                  </a:cubicBezTo>
                  <a:cubicBezTo>
                    <a:pt x="298" y="1850"/>
                    <a:pt x="286" y="1886"/>
                    <a:pt x="251" y="1910"/>
                  </a:cubicBezTo>
                  <a:cubicBezTo>
                    <a:pt x="167" y="2100"/>
                    <a:pt x="96" y="2315"/>
                    <a:pt x="13" y="2505"/>
                  </a:cubicBezTo>
                  <a:cubicBezTo>
                    <a:pt x="13" y="2755"/>
                    <a:pt x="84" y="2993"/>
                    <a:pt x="60" y="3255"/>
                  </a:cubicBezTo>
                  <a:cubicBezTo>
                    <a:pt x="48" y="3410"/>
                    <a:pt x="108" y="3588"/>
                    <a:pt x="1" y="3755"/>
                  </a:cubicBezTo>
                  <a:lnTo>
                    <a:pt x="1" y="3898"/>
                  </a:lnTo>
                  <a:lnTo>
                    <a:pt x="132" y="3898"/>
                  </a:lnTo>
                  <a:cubicBezTo>
                    <a:pt x="536" y="3708"/>
                    <a:pt x="310" y="3303"/>
                    <a:pt x="429" y="3029"/>
                  </a:cubicBezTo>
                  <a:cubicBezTo>
                    <a:pt x="465" y="2934"/>
                    <a:pt x="489" y="2838"/>
                    <a:pt x="572" y="2755"/>
                  </a:cubicBezTo>
                  <a:cubicBezTo>
                    <a:pt x="596" y="2696"/>
                    <a:pt x="644" y="2660"/>
                    <a:pt x="679" y="2600"/>
                  </a:cubicBezTo>
                  <a:cubicBezTo>
                    <a:pt x="584" y="2410"/>
                    <a:pt x="584" y="2219"/>
                    <a:pt x="703" y="2041"/>
                  </a:cubicBezTo>
                  <a:lnTo>
                    <a:pt x="703" y="2064"/>
                  </a:lnTo>
                  <a:cubicBezTo>
                    <a:pt x="858" y="1707"/>
                    <a:pt x="905" y="1291"/>
                    <a:pt x="1144" y="945"/>
                  </a:cubicBezTo>
                  <a:cubicBezTo>
                    <a:pt x="1215" y="707"/>
                    <a:pt x="1465" y="517"/>
                    <a:pt x="1429" y="219"/>
                  </a:cubicBezTo>
                  <a:cubicBezTo>
                    <a:pt x="1370" y="136"/>
                    <a:pt x="1298" y="76"/>
                    <a:pt x="1239" y="5"/>
                  </a:cubicBezTo>
                  <a:cubicBezTo>
                    <a:pt x="1227" y="2"/>
                    <a:pt x="1215" y="0"/>
                    <a:pt x="120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74" name="Google Shape;6174;p32"/>
            <p:cNvSpPr/>
            <p:nvPr/>
          </p:nvSpPr>
          <p:spPr>
            <a:xfrm>
              <a:off x="5410775" y="2684400"/>
              <a:ext cx="3600" cy="4775"/>
            </a:xfrm>
            <a:custGeom>
              <a:avLst/>
              <a:gdLst/>
              <a:ahLst/>
              <a:cxnLst/>
              <a:rect l="l" t="t" r="r" b="b"/>
              <a:pathLst>
                <a:path w="144" h="191" extrusionOk="0">
                  <a:moveTo>
                    <a:pt x="144" y="0"/>
                  </a:moveTo>
                  <a:lnTo>
                    <a:pt x="144" y="0"/>
                  </a:lnTo>
                  <a:cubicBezTo>
                    <a:pt x="96" y="12"/>
                    <a:pt x="60" y="12"/>
                    <a:pt x="13" y="12"/>
                  </a:cubicBezTo>
                  <a:cubicBezTo>
                    <a:pt x="13" y="83"/>
                    <a:pt x="1" y="167"/>
                    <a:pt x="72" y="191"/>
                  </a:cubicBezTo>
                  <a:cubicBezTo>
                    <a:pt x="96" y="131"/>
                    <a:pt x="120" y="60"/>
                    <a:pt x="14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75" name="Google Shape;6175;p32"/>
            <p:cNvSpPr/>
            <p:nvPr/>
          </p:nvSpPr>
          <p:spPr>
            <a:xfrm>
              <a:off x="5414350" y="2694800"/>
              <a:ext cx="3300" cy="3600"/>
            </a:xfrm>
            <a:custGeom>
              <a:avLst/>
              <a:gdLst/>
              <a:ahLst/>
              <a:cxnLst/>
              <a:rect l="l" t="t" r="r" b="b"/>
              <a:pathLst>
                <a:path w="132" h="144" extrusionOk="0">
                  <a:moveTo>
                    <a:pt x="120" y="1"/>
                  </a:moveTo>
                  <a:cubicBezTo>
                    <a:pt x="48" y="25"/>
                    <a:pt x="1" y="72"/>
                    <a:pt x="1" y="144"/>
                  </a:cubicBezTo>
                  <a:cubicBezTo>
                    <a:pt x="48" y="144"/>
                    <a:pt x="72" y="132"/>
                    <a:pt x="120" y="120"/>
                  </a:cubicBezTo>
                  <a:lnTo>
                    <a:pt x="132" y="60"/>
                  </a:lnTo>
                  <a:lnTo>
                    <a:pt x="120"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76" name="Google Shape;6176;p32"/>
            <p:cNvSpPr/>
            <p:nvPr/>
          </p:nvSpPr>
          <p:spPr>
            <a:xfrm>
              <a:off x="5418225" y="2691525"/>
              <a:ext cx="3000" cy="4500"/>
            </a:xfrm>
            <a:custGeom>
              <a:avLst/>
              <a:gdLst/>
              <a:ahLst/>
              <a:cxnLst/>
              <a:rect l="l" t="t" r="r" b="b"/>
              <a:pathLst>
                <a:path w="120" h="180" extrusionOk="0">
                  <a:moveTo>
                    <a:pt x="120" y="1"/>
                  </a:moveTo>
                  <a:lnTo>
                    <a:pt x="120" y="1"/>
                  </a:lnTo>
                  <a:cubicBezTo>
                    <a:pt x="72" y="13"/>
                    <a:pt x="36" y="25"/>
                    <a:pt x="0" y="37"/>
                  </a:cubicBezTo>
                  <a:lnTo>
                    <a:pt x="0" y="179"/>
                  </a:lnTo>
                  <a:cubicBezTo>
                    <a:pt x="72" y="132"/>
                    <a:pt x="120" y="72"/>
                    <a:pt x="12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77" name="Google Shape;6177;p32"/>
            <p:cNvSpPr/>
            <p:nvPr/>
          </p:nvSpPr>
          <p:spPr>
            <a:xfrm>
              <a:off x="6078025" y="3165100"/>
              <a:ext cx="21250" cy="7775"/>
            </a:xfrm>
            <a:custGeom>
              <a:avLst/>
              <a:gdLst/>
              <a:ahLst/>
              <a:cxnLst/>
              <a:rect l="l" t="t" r="r" b="b"/>
              <a:pathLst>
                <a:path w="850" h="311" extrusionOk="0">
                  <a:moveTo>
                    <a:pt x="290" y="1"/>
                  </a:moveTo>
                  <a:cubicBezTo>
                    <a:pt x="278" y="24"/>
                    <a:pt x="255" y="48"/>
                    <a:pt x="243" y="60"/>
                  </a:cubicBezTo>
                  <a:cubicBezTo>
                    <a:pt x="228" y="68"/>
                    <a:pt x="215" y="72"/>
                    <a:pt x="204" y="72"/>
                  </a:cubicBezTo>
                  <a:cubicBezTo>
                    <a:pt x="179" y="72"/>
                    <a:pt x="160" y="53"/>
                    <a:pt x="136" y="12"/>
                  </a:cubicBezTo>
                  <a:lnTo>
                    <a:pt x="136" y="12"/>
                  </a:lnTo>
                  <a:cubicBezTo>
                    <a:pt x="0" y="275"/>
                    <a:pt x="117" y="291"/>
                    <a:pt x="256" y="291"/>
                  </a:cubicBezTo>
                  <a:cubicBezTo>
                    <a:pt x="275" y="291"/>
                    <a:pt x="295" y="290"/>
                    <a:pt x="314" y="290"/>
                  </a:cubicBezTo>
                  <a:cubicBezTo>
                    <a:pt x="352" y="290"/>
                    <a:pt x="389" y="291"/>
                    <a:pt x="421" y="298"/>
                  </a:cubicBezTo>
                  <a:cubicBezTo>
                    <a:pt x="576" y="263"/>
                    <a:pt x="755" y="310"/>
                    <a:pt x="850" y="143"/>
                  </a:cubicBezTo>
                  <a:cubicBezTo>
                    <a:pt x="731" y="132"/>
                    <a:pt x="636" y="120"/>
                    <a:pt x="57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78" name="Google Shape;6178;p32"/>
            <p:cNvSpPr/>
            <p:nvPr/>
          </p:nvSpPr>
          <p:spPr>
            <a:xfrm>
              <a:off x="6056700" y="3186675"/>
              <a:ext cx="14300" cy="3850"/>
            </a:xfrm>
            <a:custGeom>
              <a:avLst/>
              <a:gdLst/>
              <a:ahLst/>
              <a:cxnLst/>
              <a:rect l="l" t="t" r="r" b="b"/>
              <a:pathLst>
                <a:path w="572" h="154" extrusionOk="0">
                  <a:moveTo>
                    <a:pt x="271" y="0"/>
                  </a:moveTo>
                  <a:cubicBezTo>
                    <a:pt x="181" y="0"/>
                    <a:pt x="89" y="19"/>
                    <a:pt x="0" y="19"/>
                  </a:cubicBezTo>
                  <a:cubicBezTo>
                    <a:pt x="87" y="125"/>
                    <a:pt x="193" y="154"/>
                    <a:pt x="304" y="154"/>
                  </a:cubicBezTo>
                  <a:cubicBezTo>
                    <a:pt x="392" y="154"/>
                    <a:pt x="483" y="136"/>
                    <a:pt x="572" y="126"/>
                  </a:cubicBezTo>
                  <a:cubicBezTo>
                    <a:pt x="477" y="24"/>
                    <a:pt x="375" y="0"/>
                    <a:pt x="27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79" name="Google Shape;6179;p32"/>
            <p:cNvSpPr/>
            <p:nvPr/>
          </p:nvSpPr>
          <p:spPr>
            <a:xfrm>
              <a:off x="6092725" y="3193375"/>
              <a:ext cx="14600" cy="4350"/>
            </a:xfrm>
            <a:custGeom>
              <a:avLst/>
              <a:gdLst/>
              <a:ahLst/>
              <a:cxnLst/>
              <a:rect l="l" t="t" r="r" b="b"/>
              <a:pathLst>
                <a:path w="584" h="174" extrusionOk="0">
                  <a:moveTo>
                    <a:pt x="298" y="1"/>
                  </a:moveTo>
                  <a:cubicBezTo>
                    <a:pt x="179" y="24"/>
                    <a:pt x="60" y="24"/>
                    <a:pt x="0" y="144"/>
                  </a:cubicBezTo>
                  <a:cubicBezTo>
                    <a:pt x="81" y="158"/>
                    <a:pt x="163" y="174"/>
                    <a:pt x="243" y="174"/>
                  </a:cubicBezTo>
                  <a:cubicBezTo>
                    <a:pt x="365" y="174"/>
                    <a:pt x="483" y="137"/>
                    <a:pt x="58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80" name="Google Shape;6180;p32"/>
            <p:cNvSpPr/>
            <p:nvPr/>
          </p:nvSpPr>
          <p:spPr>
            <a:xfrm>
              <a:off x="6045375" y="3187125"/>
              <a:ext cx="7475" cy="2525"/>
            </a:xfrm>
            <a:custGeom>
              <a:avLst/>
              <a:gdLst/>
              <a:ahLst/>
              <a:cxnLst/>
              <a:rect l="l" t="t" r="r" b="b"/>
              <a:pathLst>
                <a:path w="299" h="101" extrusionOk="0">
                  <a:moveTo>
                    <a:pt x="299" y="1"/>
                  </a:moveTo>
                  <a:cubicBezTo>
                    <a:pt x="191" y="1"/>
                    <a:pt x="108" y="13"/>
                    <a:pt x="1" y="13"/>
                  </a:cubicBezTo>
                  <a:cubicBezTo>
                    <a:pt x="53" y="71"/>
                    <a:pt x="106" y="100"/>
                    <a:pt x="155" y="100"/>
                  </a:cubicBezTo>
                  <a:cubicBezTo>
                    <a:pt x="207" y="100"/>
                    <a:pt x="256" y="68"/>
                    <a:pt x="29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81" name="Google Shape;6181;p32"/>
            <p:cNvSpPr/>
            <p:nvPr/>
          </p:nvSpPr>
          <p:spPr>
            <a:xfrm>
              <a:off x="6095400" y="2143125"/>
              <a:ext cx="168200" cy="22575"/>
            </a:xfrm>
            <a:custGeom>
              <a:avLst/>
              <a:gdLst/>
              <a:ahLst/>
              <a:cxnLst/>
              <a:rect l="l" t="t" r="r" b="b"/>
              <a:pathLst>
                <a:path w="6728" h="903" extrusionOk="0">
                  <a:moveTo>
                    <a:pt x="5622" y="0"/>
                  </a:moveTo>
                  <a:cubicBezTo>
                    <a:pt x="5482" y="0"/>
                    <a:pt x="5335" y="21"/>
                    <a:pt x="5191" y="29"/>
                  </a:cubicBezTo>
                  <a:cubicBezTo>
                    <a:pt x="5144" y="339"/>
                    <a:pt x="5477" y="267"/>
                    <a:pt x="5596" y="422"/>
                  </a:cubicBezTo>
                  <a:cubicBezTo>
                    <a:pt x="5388" y="473"/>
                    <a:pt x="5179" y="483"/>
                    <a:pt x="4970" y="483"/>
                  </a:cubicBezTo>
                  <a:cubicBezTo>
                    <a:pt x="4832" y="483"/>
                    <a:pt x="4694" y="479"/>
                    <a:pt x="4556" y="479"/>
                  </a:cubicBezTo>
                  <a:cubicBezTo>
                    <a:pt x="4317" y="479"/>
                    <a:pt x="4079" y="492"/>
                    <a:pt x="3846" y="565"/>
                  </a:cubicBezTo>
                  <a:cubicBezTo>
                    <a:pt x="3763" y="565"/>
                    <a:pt x="3691" y="565"/>
                    <a:pt x="3608" y="517"/>
                  </a:cubicBezTo>
                  <a:cubicBezTo>
                    <a:pt x="3572" y="482"/>
                    <a:pt x="3536" y="458"/>
                    <a:pt x="3489" y="422"/>
                  </a:cubicBezTo>
                  <a:cubicBezTo>
                    <a:pt x="3465" y="410"/>
                    <a:pt x="3453" y="410"/>
                    <a:pt x="3417" y="398"/>
                  </a:cubicBezTo>
                  <a:lnTo>
                    <a:pt x="3346" y="398"/>
                  </a:lnTo>
                  <a:cubicBezTo>
                    <a:pt x="3310" y="398"/>
                    <a:pt x="3298" y="410"/>
                    <a:pt x="3274" y="410"/>
                  </a:cubicBezTo>
                  <a:cubicBezTo>
                    <a:pt x="3227" y="410"/>
                    <a:pt x="3167" y="422"/>
                    <a:pt x="3120" y="446"/>
                  </a:cubicBezTo>
                  <a:lnTo>
                    <a:pt x="2893" y="446"/>
                  </a:lnTo>
                  <a:cubicBezTo>
                    <a:pt x="2822" y="422"/>
                    <a:pt x="2751" y="410"/>
                    <a:pt x="2679" y="387"/>
                  </a:cubicBezTo>
                  <a:cubicBezTo>
                    <a:pt x="2643" y="363"/>
                    <a:pt x="2631" y="363"/>
                    <a:pt x="2596" y="351"/>
                  </a:cubicBezTo>
                  <a:cubicBezTo>
                    <a:pt x="2572" y="339"/>
                    <a:pt x="2560" y="339"/>
                    <a:pt x="2524" y="327"/>
                  </a:cubicBezTo>
                  <a:cubicBezTo>
                    <a:pt x="2453" y="291"/>
                    <a:pt x="2381" y="267"/>
                    <a:pt x="2286" y="244"/>
                  </a:cubicBezTo>
                  <a:cubicBezTo>
                    <a:pt x="2227" y="244"/>
                    <a:pt x="2179" y="267"/>
                    <a:pt x="2120" y="279"/>
                  </a:cubicBezTo>
                  <a:lnTo>
                    <a:pt x="1905" y="363"/>
                  </a:lnTo>
                  <a:cubicBezTo>
                    <a:pt x="1858" y="363"/>
                    <a:pt x="1810" y="398"/>
                    <a:pt x="1762" y="446"/>
                  </a:cubicBezTo>
                  <a:cubicBezTo>
                    <a:pt x="1725" y="448"/>
                    <a:pt x="1688" y="448"/>
                    <a:pt x="1650" y="448"/>
                  </a:cubicBezTo>
                  <a:cubicBezTo>
                    <a:pt x="1288" y="448"/>
                    <a:pt x="931" y="379"/>
                    <a:pt x="575" y="379"/>
                  </a:cubicBezTo>
                  <a:cubicBezTo>
                    <a:pt x="431" y="379"/>
                    <a:pt x="287" y="390"/>
                    <a:pt x="143" y="422"/>
                  </a:cubicBezTo>
                  <a:lnTo>
                    <a:pt x="36" y="422"/>
                  </a:lnTo>
                  <a:cubicBezTo>
                    <a:pt x="0" y="482"/>
                    <a:pt x="0" y="541"/>
                    <a:pt x="36" y="601"/>
                  </a:cubicBezTo>
                  <a:cubicBezTo>
                    <a:pt x="715" y="625"/>
                    <a:pt x="1393" y="648"/>
                    <a:pt x="2084" y="684"/>
                  </a:cubicBezTo>
                  <a:cubicBezTo>
                    <a:pt x="2322" y="684"/>
                    <a:pt x="2560" y="744"/>
                    <a:pt x="2774" y="756"/>
                  </a:cubicBezTo>
                  <a:cubicBezTo>
                    <a:pt x="3616" y="819"/>
                    <a:pt x="4451" y="903"/>
                    <a:pt x="5295" y="903"/>
                  </a:cubicBezTo>
                  <a:cubicBezTo>
                    <a:pt x="5561" y="903"/>
                    <a:pt x="5828" y="895"/>
                    <a:pt x="6096" y="875"/>
                  </a:cubicBezTo>
                  <a:cubicBezTo>
                    <a:pt x="6334" y="863"/>
                    <a:pt x="6692" y="863"/>
                    <a:pt x="6727" y="458"/>
                  </a:cubicBezTo>
                  <a:cubicBezTo>
                    <a:pt x="6561" y="446"/>
                    <a:pt x="6311" y="458"/>
                    <a:pt x="6275" y="398"/>
                  </a:cubicBezTo>
                  <a:cubicBezTo>
                    <a:pt x="6113" y="68"/>
                    <a:pt x="5878" y="0"/>
                    <a:pt x="562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82" name="Google Shape;6182;p32"/>
            <p:cNvSpPr/>
            <p:nvPr/>
          </p:nvSpPr>
          <p:spPr>
            <a:xfrm>
              <a:off x="6181725" y="2141875"/>
              <a:ext cx="63125" cy="18950"/>
            </a:xfrm>
            <a:custGeom>
              <a:avLst/>
              <a:gdLst/>
              <a:ahLst/>
              <a:cxnLst/>
              <a:rect l="l" t="t" r="r" b="b"/>
              <a:pathLst>
                <a:path w="2525" h="758" extrusionOk="0">
                  <a:moveTo>
                    <a:pt x="1244" y="1"/>
                  </a:moveTo>
                  <a:cubicBezTo>
                    <a:pt x="1168" y="1"/>
                    <a:pt x="1091" y="9"/>
                    <a:pt x="1012" y="32"/>
                  </a:cubicBezTo>
                  <a:cubicBezTo>
                    <a:pt x="810" y="508"/>
                    <a:pt x="250" y="151"/>
                    <a:pt x="0" y="472"/>
                  </a:cubicBezTo>
                  <a:lnTo>
                    <a:pt x="0" y="627"/>
                  </a:lnTo>
                  <a:cubicBezTo>
                    <a:pt x="60" y="663"/>
                    <a:pt x="83" y="722"/>
                    <a:pt x="155" y="758"/>
                  </a:cubicBezTo>
                  <a:cubicBezTo>
                    <a:pt x="845" y="639"/>
                    <a:pt x="1548" y="675"/>
                    <a:pt x="2238" y="627"/>
                  </a:cubicBezTo>
                  <a:cubicBezTo>
                    <a:pt x="2346" y="603"/>
                    <a:pt x="2500" y="627"/>
                    <a:pt x="2512" y="472"/>
                  </a:cubicBezTo>
                  <a:cubicBezTo>
                    <a:pt x="2524" y="341"/>
                    <a:pt x="2417" y="282"/>
                    <a:pt x="2286" y="270"/>
                  </a:cubicBezTo>
                  <a:cubicBezTo>
                    <a:pt x="2096" y="234"/>
                    <a:pt x="1869" y="234"/>
                    <a:pt x="1726" y="56"/>
                  </a:cubicBezTo>
                  <a:cubicBezTo>
                    <a:pt x="1564" y="39"/>
                    <a:pt x="1407" y="1"/>
                    <a:pt x="124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83" name="Google Shape;6183;p32"/>
            <p:cNvSpPr/>
            <p:nvPr/>
          </p:nvSpPr>
          <p:spPr>
            <a:xfrm>
              <a:off x="6156700" y="2137750"/>
              <a:ext cx="53450" cy="17725"/>
            </a:xfrm>
            <a:custGeom>
              <a:avLst/>
              <a:gdLst/>
              <a:ahLst/>
              <a:cxnLst/>
              <a:rect l="l" t="t" r="r" b="b"/>
              <a:pathLst>
                <a:path w="2138" h="709" extrusionOk="0">
                  <a:moveTo>
                    <a:pt x="326" y="1"/>
                  </a:moveTo>
                  <a:cubicBezTo>
                    <a:pt x="271" y="1"/>
                    <a:pt x="214" y="8"/>
                    <a:pt x="156" y="18"/>
                  </a:cubicBezTo>
                  <a:cubicBezTo>
                    <a:pt x="96" y="42"/>
                    <a:pt x="60" y="101"/>
                    <a:pt x="25" y="161"/>
                  </a:cubicBezTo>
                  <a:cubicBezTo>
                    <a:pt x="1" y="244"/>
                    <a:pt x="1" y="292"/>
                    <a:pt x="1" y="375"/>
                  </a:cubicBezTo>
                  <a:cubicBezTo>
                    <a:pt x="13" y="471"/>
                    <a:pt x="60" y="566"/>
                    <a:pt x="144" y="637"/>
                  </a:cubicBezTo>
                  <a:cubicBezTo>
                    <a:pt x="191" y="697"/>
                    <a:pt x="263" y="709"/>
                    <a:pt x="334" y="709"/>
                  </a:cubicBezTo>
                  <a:cubicBezTo>
                    <a:pt x="394" y="709"/>
                    <a:pt x="441" y="685"/>
                    <a:pt x="477" y="661"/>
                  </a:cubicBezTo>
                  <a:cubicBezTo>
                    <a:pt x="477" y="637"/>
                    <a:pt x="489" y="625"/>
                    <a:pt x="537" y="613"/>
                  </a:cubicBezTo>
                  <a:cubicBezTo>
                    <a:pt x="572" y="613"/>
                    <a:pt x="620" y="625"/>
                    <a:pt x="656" y="661"/>
                  </a:cubicBezTo>
                  <a:cubicBezTo>
                    <a:pt x="680" y="673"/>
                    <a:pt x="739" y="685"/>
                    <a:pt x="787" y="685"/>
                  </a:cubicBezTo>
                  <a:cubicBezTo>
                    <a:pt x="811" y="673"/>
                    <a:pt x="834" y="637"/>
                    <a:pt x="846" y="625"/>
                  </a:cubicBezTo>
                  <a:cubicBezTo>
                    <a:pt x="941" y="578"/>
                    <a:pt x="918" y="482"/>
                    <a:pt x="953" y="399"/>
                  </a:cubicBezTo>
                  <a:lnTo>
                    <a:pt x="953" y="399"/>
                  </a:lnTo>
                  <a:cubicBezTo>
                    <a:pt x="941" y="494"/>
                    <a:pt x="941" y="578"/>
                    <a:pt x="1013" y="637"/>
                  </a:cubicBezTo>
                  <a:cubicBezTo>
                    <a:pt x="1172" y="637"/>
                    <a:pt x="1330" y="627"/>
                    <a:pt x="1489" y="627"/>
                  </a:cubicBezTo>
                  <a:cubicBezTo>
                    <a:pt x="1569" y="627"/>
                    <a:pt x="1648" y="629"/>
                    <a:pt x="1727" y="637"/>
                  </a:cubicBezTo>
                  <a:cubicBezTo>
                    <a:pt x="1759" y="641"/>
                    <a:pt x="1788" y="643"/>
                    <a:pt x="1815" y="643"/>
                  </a:cubicBezTo>
                  <a:cubicBezTo>
                    <a:pt x="2137" y="643"/>
                    <a:pt x="2025" y="384"/>
                    <a:pt x="2025" y="197"/>
                  </a:cubicBezTo>
                  <a:cubicBezTo>
                    <a:pt x="1918" y="197"/>
                    <a:pt x="1834" y="197"/>
                    <a:pt x="1739" y="209"/>
                  </a:cubicBezTo>
                  <a:cubicBezTo>
                    <a:pt x="1673" y="242"/>
                    <a:pt x="1609" y="254"/>
                    <a:pt x="1544" y="254"/>
                  </a:cubicBezTo>
                  <a:cubicBezTo>
                    <a:pt x="1345" y="254"/>
                    <a:pt x="1152" y="134"/>
                    <a:pt x="951" y="134"/>
                  </a:cubicBezTo>
                  <a:cubicBezTo>
                    <a:pt x="913" y="134"/>
                    <a:pt x="874" y="138"/>
                    <a:pt x="834" y="149"/>
                  </a:cubicBezTo>
                  <a:cubicBezTo>
                    <a:pt x="727" y="149"/>
                    <a:pt x="632" y="149"/>
                    <a:pt x="560" y="78"/>
                  </a:cubicBezTo>
                  <a:lnTo>
                    <a:pt x="560" y="66"/>
                  </a:lnTo>
                  <a:cubicBezTo>
                    <a:pt x="483" y="17"/>
                    <a:pt x="406" y="1"/>
                    <a:pt x="32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84" name="Google Shape;6184;p32"/>
            <p:cNvSpPr/>
            <p:nvPr/>
          </p:nvSpPr>
          <p:spPr>
            <a:xfrm>
              <a:off x="6173375" y="2139400"/>
              <a:ext cx="26825" cy="11475"/>
            </a:xfrm>
            <a:custGeom>
              <a:avLst/>
              <a:gdLst/>
              <a:ahLst/>
              <a:cxnLst/>
              <a:rect l="l" t="t" r="r" b="b"/>
              <a:pathLst>
                <a:path w="1073" h="459" extrusionOk="0">
                  <a:moveTo>
                    <a:pt x="426" y="0"/>
                  </a:moveTo>
                  <a:cubicBezTo>
                    <a:pt x="302" y="0"/>
                    <a:pt x="176" y="7"/>
                    <a:pt x="48" y="12"/>
                  </a:cubicBezTo>
                  <a:cubicBezTo>
                    <a:pt x="1" y="47"/>
                    <a:pt x="1" y="95"/>
                    <a:pt x="48" y="143"/>
                  </a:cubicBezTo>
                  <a:cubicBezTo>
                    <a:pt x="310" y="178"/>
                    <a:pt x="572" y="83"/>
                    <a:pt x="786" y="381"/>
                  </a:cubicBezTo>
                  <a:cubicBezTo>
                    <a:pt x="830" y="436"/>
                    <a:pt x="869" y="459"/>
                    <a:pt x="903" y="459"/>
                  </a:cubicBezTo>
                  <a:cubicBezTo>
                    <a:pt x="1002" y="459"/>
                    <a:pt x="1063" y="272"/>
                    <a:pt x="1072" y="131"/>
                  </a:cubicBezTo>
                  <a:cubicBezTo>
                    <a:pt x="866" y="24"/>
                    <a:pt x="649" y="0"/>
                    <a:pt x="42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85" name="Google Shape;6185;p32"/>
            <p:cNvSpPr/>
            <p:nvPr/>
          </p:nvSpPr>
          <p:spPr>
            <a:xfrm>
              <a:off x="6131100" y="2134925"/>
              <a:ext cx="40225" cy="9100"/>
            </a:xfrm>
            <a:custGeom>
              <a:avLst/>
              <a:gdLst/>
              <a:ahLst/>
              <a:cxnLst/>
              <a:rect l="l" t="t" r="r" b="b"/>
              <a:pathLst>
                <a:path w="1609" h="364" extrusionOk="0">
                  <a:moveTo>
                    <a:pt x="60" y="0"/>
                  </a:moveTo>
                  <a:cubicBezTo>
                    <a:pt x="25" y="24"/>
                    <a:pt x="13" y="36"/>
                    <a:pt x="1" y="72"/>
                  </a:cubicBezTo>
                  <a:cubicBezTo>
                    <a:pt x="119" y="323"/>
                    <a:pt x="302" y="363"/>
                    <a:pt x="498" y="363"/>
                  </a:cubicBezTo>
                  <a:cubicBezTo>
                    <a:pt x="589" y="363"/>
                    <a:pt x="684" y="354"/>
                    <a:pt x="775" y="354"/>
                  </a:cubicBezTo>
                  <a:cubicBezTo>
                    <a:pt x="803" y="354"/>
                    <a:pt x="831" y="355"/>
                    <a:pt x="858" y="357"/>
                  </a:cubicBezTo>
                  <a:cubicBezTo>
                    <a:pt x="977" y="334"/>
                    <a:pt x="1096" y="286"/>
                    <a:pt x="1203" y="226"/>
                  </a:cubicBezTo>
                  <a:cubicBezTo>
                    <a:pt x="1334" y="214"/>
                    <a:pt x="1465" y="191"/>
                    <a:pt x="1608" y="179"/>
                  </a:cubicBezTo>
                  <a:cubicBezTo>
                    <a:pt x="1096" y="12"/>
                    <a:pt x="572" y="12"/>
                    <a:pt x="6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86" name="Google Shape;6186;p32"/>
            <p:cNvSpPr/>
            <p:nvPr/>
          </p:nvSpPr>
          <p:spPr>
            <a:xfrm>
              <a:off x="6170700" y="2139675"/>
              <a:ext cx="3900" cy="3600"/>
            </a:xfrm>
            <a:custGeom>
              <a:avLst/>
              <a:gdLst/>
              <a:ahLst/>
              <a:cxnLst/>
              <a:rect l="l" t="t" r="r" b="b"/>
              <a:pathLst>
                <a:path w="156" h="144" extrusionOk="0">
                  <a:moveTo>
                    <a:pt x="0" y="1"/>
                  </a:moveTo>
                  <a:cubicBezTo>
                    <a:pt x="36" y="84"/>
                    <a:pt x="84" y="132"/>
                    <a:pt x="155" y="144"/>
                  </a:cubicBezTo>
                  <a:lnTo>
                    <a:pt x="155" y="72"/>
                  </a:lnTo>
                  <a:lnTo>
                    <a:pt x="155"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87" name="Google Shape;6187;p32"/>
            <p:cNvSpPr/>
            <p:nvPr/>
          </p:nvSpPr>
          <p:spPr>
            <a:xfrm>
              <a:off x="6207300" y="2767425"/>
              <a:ext cx="3300" cy="3525"/>
            </a:xfrm>
            <a:custGeom>
              <a:avLst/>
              <a:gdLst/>
              <a:ahLst/>
              <a:cxnLst/>
              <a:rect l="l" t="t" r="r" b="b"/>
              <a:pathLst>
                <a:path w="132" h="141" extrusionOk="0">
                  <a:moveTo>
                    <a:pt x="132" y="1"/>
                  </a:moveTo>
                  <a:lnTo>
                    <a:pt x="1" y="132"/>
                  </a:lnTo>
                  <a:cubicBezTo>
                    <a:pt x="25" y="138"/>
                    <a:pt x="46" y="141"/>
                    <a:pt x="66" y="141"/>
                  </a:cubicBezTo>
                  <a:cubicBezTo>
                    <a:pt x="87" y="141"/>
                    <a:pt x="108" y="138"/>
                    <a:pt x="132" y="132"/>
                  </a:cubicBezTo>
                  <a:lnTo>
                    <a:pt x="132"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88" name="Google Shape;6188;p32"/>
            <p:cNvSpPr/>
            <p:nvPr/>
          </p:nvSpPr>
          <p:spPr>
            <a:xfrm>
              <a:off x="6164150" y="3000500"/>
              <a:ext cx="8950" cy="6875"/>
            </a:xfrm>
            <a:custGeom>
              <a:avLst/>
              <a:gdLst/>
              <a:ahLst/>
              <a:cxnLst/>
              <a:rect l="l" t="t" r="r" b="b"/>
              <a:pathLst>
                <a:path w="358" h="275" extrusionOk="0">
                  <a:moveTo>
                    <a:pt x="172" y="0"/>
                  </a:moveTo>
                  <a:cubicBezTo>
                    <a:pt x="88" y="0"/>
                    <a:pt x="18" y="91"/>
                    <a:pt x="1" y="215"/>
                  </a:cubicBezTo>
                  <a:lnTo>
                    <a:pt x="1" y="274"/>
                  </a:lnTo>
                  <a:lnTo>
                    <a:pt x="132" y="274"/>
                  </a:lnTo>
                  <a:cubicBezTo>
                    <a:pt x="143" y="167"/>
                    <a:pt x="358" y="108"/>
                    <a:pt x="262" y="36"/>
                  </a:cubicBezTo>
                  <a:cubicBezTo>
                    <a:pt x="232" y="11"/>
                    <a:pt x="201" y="0"/>
                    <a:pt x="17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89" name="Google Shape;6189;p32"/>
            <p:cNvSpPr/>
            <p:nvPr/>
          </p:nvSpPr>
          <p:spPr>
            <a:xfrm>
              <a:off x="6231725" y="3000200"/>
              <a:ext cx="5075" cy="10450"/>
            </a:xfrm>
            <a:custGeom>
              <a:avLst/>
              <a:gdLst/>
              <a:ahLst/>
              <a:cxnLst/>
              <a:rect l="l" t="t" r="r" b="b"/>
              <a:pathLst>
                <a:path w="203" h="418" extrusionOk="0">
                  <a:moveTo>
                    <a:pt x="24" y="1"/>
                  </a:moveTo>
                  <a:cubicBezTo>
                    <a:pt x="0" y="143"/>
                    <a:pt x="0" y="286"/>
                    <a:pt x="0" y="417"/>
                  </a:cubicBezTo>
                  <a:cubicBezTo>
                    <a:pt x="203" y="334"/>
                    <a:pt x="167" y="167"/>
                    <a:pt x="15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90" name="Google Shape;6190;p32"/>
            <p:cNvSpPr/>
            <p:nvPr/>
          </p:nvSpPr>
          <p:spPr>
            <a:xfrm>
              <a:off x="6242725" y="2695275"/>
              <a:ext cx="18475" cy="11425"/>
            </a:xfrm>
            <a:custGeom>
              <a:avLst/>
              <a:gdLst/>
              <a:ahLst/>
              <a:cxnLst/>
              <a:rect l="l" t="t" r="r" b="b"/>
              <a:pathLst>
                <a:path w="739" h="457" extrusionOk="0">
                  <a:moveTo>
                    <a:pt x="144" y="1"/>
                  </a:moveTo>
                  <a:cubicBezTo>
                    <a:pt x="96" y="1"/>
                    <a:pt x="48" y="3"/>
                    <a:pt x="1" y="6"/>
                  </a:cubicBezTo>
                  <a:cubicBezTo>
                    <a:pt x="96" y="208"/>
                    <a:pt x="453" y="148"/>
                    <a:pt x="441" y="446"/>
                  </a:cubicBezTo>
                  <a:cubicBezTo>
                    <a:pt x="476" y="450"/>
                    <a:pt x="511" y="456"/>
                    <a:pt x="543" y="456"/>
                  </a:cubicBezTo>
                  <a:cubicBezTo>
                    <a:pt x="600" y="456"/>
                    <a:pt x="649" y="438"/>
                    <a:pt x="679" y="363"/>
                  </a:cubicBezTo>
                  <a:cubicBezTo>
                    <a:pt x="739" y="268"/>
                    <a:pt x="679" y="184"/>
                    <a:pt x="608" y="125"/>
                  </a:cubicBezTo>
                  <a:cubicBezTo>
                    <a:pt x="471" y="24"/>
                    <a:pt x="305" y="1"/>
                    <a:pt x="14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91" name="Google Shape;6191;p32"/>
            <p:cNvSpPr/>
            <p:nvPr/>
          </p:nvSpPr>
          <p:spPr>
            <a:xfrm>
              <a:off x="6205825" y="2623975"/>
              <a:ext cx="5975" cy="3000"/>
            </a:xfrm>
            <a:custGeom>
              <a:avLst/>
              <a:gdLst/>
              <a:ahLst/>
              <a:cxnLst/>
              <a:rect l="l" t="t" r="r" b="b"/>
              <a:pathLst>
                <a:path w="239" h="120" extrusionOk="0">
                  <a:moveTo>
                    <a:pt x="119" y="0"/>
                  </a:moveTo>
                  <a:cubicBezTo>
                    <a:pt x="84" y="24"/>
                    <a:pt x="48" y="36"/>
                    <a:pt x="0" y="60"/>
                  </a:cubicBezTo>
                  <a:cubicBezTo>
                    <a:pt x="48" y="95"/>
                    <a:pt x="72" y="119"/>
                    <a:pt x="119" y="119"/>
                  </a:cubicBezTo>
                  <a:cubicBezTo>
                    <a:pt x="167" y="119"/>
                    <a:pt x="191" y="83"/>
                    <a:pt x="239" y="60"/>
                  </a:cubicBezTo>
                  <a:cubicBezTo>
                    <a:pt x="191" y="48"/>
                    <a:pt x="167" y="24"/>
                    <a:pt x="11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92" name="Google Shape;6192;p32"/>
            <p:cNvSpPr/>
            <p:nvPr/>
          </p:nvSpPr>
          <p:spPr>
            <a:xfrm>
              <a:off x="6167725" y="2621250"/>
              <a:ext cx="3000" cy="2375"/>
            </a:xfrm>
            <a:custGeom>
              <a:avLst/>
              <a:gdLst/>
              <a:ahLst/>
              <a:cxnLst/>
              <a:rect l="l" t="t" r="r" b="b"/>
              <a:pathLst>
                <a:path w="120" h="95" extrusionOk="0">
                  <a:moveTo>
                    <a:pt x="67" y="0"/>
                  </a:moveTo>
                  <a:cubicBezTo>
                    <a:pt x="47" y="0"/>
                    <a:pt x="24" y="27"/>
                    <a:pt x="0" y="85"/>
                  </a:cubicBezTo>
                  <a:cubicBezTo>
                    <a:pt x="24" y="91"/>
                    <a:pt x="45" y="94"/>
                    <a:pt x="64" y="94"/>
                  </a:cubicBezTo>
                  <a:cubicBezTo>
                    <a:pt x="84" y="94"/>
                    <a:pt x="102" y="91"/>
                    <a:pt x="119" y="85"/>
                  </a:cubicBezTo>
                  <a:cubicBezTo>
                    <a:pt x="107" y="30"/>
                    <a:pt x="89" y="0"/>
                    <a:pt x="6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93" name="Google Shape;6193;p32"/>
            <p:cNvSpPr/>
            <p:nvPr/>
          </p:nvSpPr>
          <p:spPr>
            <a:xfrm>
              <a:off x="5162550" y="2254275"/>
              <a:ext cx="26500" cy="10750"/>
            </a:xfrm>
            <a:custGeom>
              <a:avLst/>
              <a:gdLst/>
              <a:ahLst/>
              <a:cxnLst/>
              <a:rect l="l" t="t" r="r" b="b"/>
              <a:pathLst>
                <a:path w="1060" h="430" extrusionOk="0">
                  <a:moveTo>
                    <a:pt x="310" y="1"/>
                  </a:moveTo>
                  <a:cubicBezTo>
                    <a:pt x="0" y="108"/>
                    <a:pt x="286" y="262"/>
                    <a:pt x="286" y="405"/>
                  </a:cubicBezTo>
                  <a:cubicBezTo>
                    <a:pt x="345" y="405"/>
                    <a:pt x="405" y="417"/>
                    <a:pt x="464" y="429"/>
                  </a:cubicBezTo>
                  <a:cubicBezTo>
                    <a:pt x="560" y="429"/>
                    <a:pt x="667" y="417"/>
                    <a:pt x="774" y="417"/>
                  </a:cubicBezTo>
                  <a:cubicBezTo>
                    <a:pt x="857" y="346"/>
                    <a:pt x="964" y="251"/>
                    <a:pt x="1060" y="179"/>
                  </a:cubicBezTo>
                  <a:cubicBezTo>
                    <a:pt x="977" y="53"/>
                    <a:pt x="875" y="24"/>
                    <a:pt x="767" y="24"/>
                  </a:cubicBezTo>
                  <a:cubicBezTo>
                    <a:pt x="674" y="24"/>
                    <a:pt x="578" y="45"/>
                    <a:pt x="487" y="45"/>
                  </a:cubicBezTo>
                  <a:cubicBezTo>
                    <a:pt x="424" y="45"/>
                    <a:pt x="364" y="35"/>
                    <a:pt x="31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94" name="Google Shape;6194;p32"/>
            <p:cNvSpPr/>
            <p:nvPr/>
          </p:nvSpPr>
          <p:spPr>
            <a:xfrm>
              <a:off x="6321900" y="3284175"/>
              <a:ext cx="21475" cy="7450"/>
            </a:xfrm>
            <a:custGeom>
              <a:avLst/>
              <a:gdLst/>
              <a:ahLst/>
              <a:cxnLst/>
              <a:rect l="l" t="t" r="r" b="b"/>
              <a:pathLst>
                <a:path w="859" h="298" extrusionOk="0">
                  <a:moveTo>
                    <a:pt x="1" y="0"/>
                  </a:moveTo>
                  <a:lnTo>
                    <a:pt x="132" y="262"/>
                  </a:lnTo>
                  <a:cubicBezTo>
                    <a:pt x="221" y="283"/>
                    <a:pt x="313" y="297"/>
                    <a:pt x="403" y="297"/>
                  </a:cubicBezTo>
                  <a:cubicBezTo>
                    <a:pt x="564" y="297"/>
                    <a:pt x="721" y="253"/>
                    <a:pt x="858" y="131"/>
                  </a:cubicBezTo>
                  <a:cubicBezTo>
                    <a:pt x="584" y="83"/>
                    <a:pt x="287"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95" name="Google Shape;6195;p32"/>
            <p:cNvSpPr/>
            <p:nvPr/>
          </p:nvSpPr>
          <p:spPr>
            <a:xfrm>
              <a:off x="6223975" y="2243850"/>
              <a:ext cx="9850" cy="6750"/>
            </a:xfrm>
            <a:custGeom>
              <a:avLst/>
              <a:gdLst/>
              <a:ahLst/>
              <a:cxnLst/>
              <a:rect l="l" t="t" r="r" b="b"/>
              <a:pathLst>
                <a:path w="394" h="270" extrusionOk="0">
                  <a:moveTo>
                    <a:pt x="179" y="1"/>
                  </a:moveTo>
                  <a:cubicBezTo>
                    <a:pt x="72" y="72"/>
                    <a:pt x="1" y="168"/>
                    <a:pt x="155" y="251"/>
                  </a:cubicBezTo>
                  <a:cubicBezTo>
                    <a:pt x="169" y="264"/>
                    <a:pt x="193" y="269"/>
                    <a:pt x="220" y="269"/>
                  </a:cubicBezTo>
                  <a:cubicBezTo>
                    <a:pt x="266" y="269"/>
                    <a:pt x="319" y="254"/>
                    <a:pt x="334" y="239"/>
                  </a:cubicBezTo>
                  <a:cubicBezTo>
                    <a:pt x="394" y="108"/>
                    <a:pt x="215" y="108"/>
                    <a:pt x="17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96" name="Google Shape;6196;p32"/>
            <p:cNvSpPr/>
            <p:nvPr/>
          </p:nvSpPr>
          <p:spPr>
            <a:xfrm>
              <a:off x="6220400" y="2182550"/>
              <a:ext cx="33375" cy="12225"/>
            </a:xfrm>
            <a:custGeom>
              <a:avLst/>
              <a:gdLst/>
              <a:ahLst/>
              <a:cxnLst/>
              <a:rect l="l" t="t" r="r" b="b"/>
              <a:pathLst>
                <a:path w="1335" h="489" extrusionOk="0">
                  <a:moveTo>
                    <a:pt x="179" y="0"/>
                  </a:moveTo>
                  <a:lnTo>
                    <a:pt x="179" y="0"/>
                  </a:lnTo>
                  <a:cubicBezTo>
                    <a:pt x="298" y="191"/>
                    <a:pt x="215" y="274"/>
                    <a:pt x="1" y="322"/>
                  </a:cubicBezTo>
                  <a:cubicBezTo>
                    <a:pt x="37" y="369"/>
                    <a:pt x="96" y="405"/>
                    <a:pt x="156" y="453"/>
                  </a:cubicBezTo>
                  <a:cubicBezTo>
                    <a:pt x="382" y="417"/>
                    <a:pt x="596" y="369"/>
                    <a:pt x="810" y="322"/>
                  </a:cubicBezTo>
                  <a:cubicBezTo>
                    <a:pt x="918" y="334"/>
                    <a:pt x="965" y="441"/>
                    <a:pt x="1049" y="488"/>
                  </a:cubicBezTo>
                  <a:cubicBezTo>
                    <a:pt x="1132" y="488"/>
                    <a:pt x="1191" y="476"/>
                    <a:pt x="1227" y="417"/>
                  </a:cubicBezTo>
                  <a:cubicBezTo>
                    <a:pt x="1334" y="95"/>
                    <a:pt x="1072" y="95"/>
                    <a:pt x="906" y="24"/>
                  </a:cubicBezTo>
                  <a:cubicBezTo>
                    <a:pt x="656" y="12"/>
                    <a:pt x="418" y="12"/>
                    <a:pt x="17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97" name="Google Shape;6197;p32"/>
            <p:cNvSpPr/>
            <p:nvPr/>
          </p:nvSpPr>
          <p:spPr>
            <a:xfrm>
              <a:off x="6241250" y="2189975"/>
              <a:ext cx="5075" cy="3000"/>
            </a:xfrm>
            <a:custGeom>
              <a:avLst/>
              <a:gdLst/>
              <a:ahLst/>
              <a:cxnLst/>
              <a:rect l="l" t="t" r="r" b="b"/>
              <a:pathLst>
                <a:path w="203" h="120" extrusionOk="0">
                  <a:moveTo>
                    <a:pt x="0" y="1"/>
                  </a:moveTo>
                  <a:cubicBezTo>
                    <a:pt x="24" y="25"/>
                    <a:pt x="60" y="72"/>
                    <a:pt x="72" y="120"/>
                  </a:cubicBezTo>
                  <a:cubicBezTo>
                    <a:pt x="119" y="120"/>
                    <a:pt x="155" y="96"/>
                    <a:pt x="203" y="96"/>
                  </a:cubicBezTo>
                  <a:cubicBezTo>
                    <a:pt x="143" y="37"/>
                    <a:pt x="84"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98" name="Google Shape;6198;p32"/>
            <p:cNvSpPr/>
            <p:nvPr/>
          </p:nvSpPr>
          <p:spPr>
            <a:xfrm>
              <a:off x="6118025" y="2136700"/>
              <a:ext cx="35725" cy="17600"/>
            </a:xfrm>
            <a:custGeom>
              <a:avLst/>
              <a:gdLst/>
              <a:ahLst/>
              <a:cxnLst/>
              <a:rect l="l" t="t" r="r" b="b"/>
              <a:pathLst>
                <a:path w="1429" h="704" extrusionOk="0">
                  <a:moveTo>
                    <a:pt x="296" y="0"/>
                  </a:moveTo>
                  <a:cubicBezTo>
                    <a:pt x="188" y="0"/>
                    <a:pt x="84" y="25"/>
                    <a:pt x="0" y="143"/>
                  </a:cubicBezTo>
                  <a:cubicBezTo>
                    <a:pt x="310" y="358"/>
                    <a:pt x="583" y="524"/>
                    <a:pt x="845" y="703"/>
                  </a:cubicBezTo>
                  <a:lnTo>
                    <a:pt x="964" y="703"/>
                  </a:lnTo>
                  <a:cubicBezTo>
                    <a:pt x="1060" y="679"/>
                    <a:pt x="1119" y="620"/>
                    <a:pt x="1179" y="560"/>
                  </a:cubicBezTo>
                  <a:cubicBezTo>
                    <a:pt x="1250" y="477"/>
                    <a:pt x="1369" y="417"/>
                    <a:pt x="1417" y="310"/>
                  </a:cubicBezTo>
                  <a:cubicBezTo>
                    <a:pt x="1429" y="251"/>
                    <a:pt x="1429" y="191"/>
                    <a:pt x="1381" y="143"/>
                  </a:cubicBezTo>
                  <a:cubicBezTo>
                    <a:pt x="1095" y="108"/>
                    <a:pt x="786" y="167"/>
                    <a:pt x="524" y="12"/>
                  </a:cubicBezTo>
                  <a:cubicBezTo>
                    <a:pt x="450" y="12"/>
                    <a:pt x="372" y="0"/>
                    <a:pt x="29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99" name="Google Shape;6199;p32"/>
            <p:cNvSpPr/>
            <p:nvPr/>
          </p:nvSpPr>
          <p:spPr>
            <a:xfrm>
              <a:off x="6176350" y="1996575"/>
              <a:ext cx="12825" cy="10025"/>
            </a:xfrm>
            <a:custGeom>
              <a:avLst/>
              <a:gdLst/>
              <a:ahLst/>
              <a:cxnLst/>
              <a:rect l="l" t="t" r="r" b="b"/>
              <a:pathLst>
                <a:path w="513" h="401" extrusionOk="0">
                  <a:moveTo>
                    <a:pt x="320" y="1"/>
                  </a:moveTo>
                  <a:cubicBezTo>
                    <a:pt x="299" y="1"/>
                    <a:pt x="276" y="4"/>
                    <a:pt x="251" y="10"/>
                  </a:cubicBezTo>
                  <a:cubicBezTo>
                    <a:pt x="96" y="33"/>
                    <a:pt x="1" y="188"/>
                    <a:pt x="48" y="319"/>
                  </a:cubicBezTo>
                  <a:cubicBezTo>
                    <a:pt x="62" y="385"/>
                    <a:pt x="119" y="400"/>
                    <a:pt x="188" y="400"/>
                  </a:cubicBezTo>
                  <a:cubicBezTo>
                    <a:pt x="243" y="400"/>
                    <a:pt x="305" y="391"/>
                    <a:pt x="358" y="391"/>
                  </a:cubicBezTo>
                  <a:cubicBezTo>
                    <a:pt x="406" y="355"/>
                    <a:pt x="465" y="307"/>
                    <a:pt x="513" y="260"/>
                  </a:cubicBezTo>
                  <a:cubicBezTo>
                    <a:pt x="492" y="135"/>
                    <a:pt x="462" y="1"/>
                    <a:pt x="32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00" name="Google Shape;6200;p32"/>
            <p:cNvSpPr/>
            <p:nvPr/>
          </p:nvSpPr>
          <p:spPr>
            <a:xfrm>
              <a:off x="6083475" y="2307000"/>
              <a:ext cx="40525" cy="8325"/>
            </a:xfrm>
            <a:custGeom>
              <a:avLst/>
              <a:gdLst/>
              <a:ahLst/>
              <a:cxnLst/>
              <a:rect l="l" t="t" r="r" b="b"/>
              <a:pathLst>
                <a:path w="1621" h="333" extrusionOk="0">
                  <a:moveTo>
                    <a:pt x="858" y="1"/>
                  </a:moveTo>
                  <a:cubicBezTo>
                    <a:pt x="626" y="1"/>
                    <a:pt x="398" y="52"/>
                    <a:pt x="163" y="52"/>
                  </a:cubicBezTo>
                  <a:cubicBezTo>
                    <a:pt x="121" y="52"/>
                    <a:pt x="79" y="50"/>
                    <a:pt x="37" y="47"/>
                  </a:cubicBezTo>
                  <a:cubicBezTo>
                    <a:pt x="1" y="94"/>
                    <a:pt x="1" y="142"/>
                    <a:pt x="37" y="201"/>
                  </a:cubicBezTo>
                  <a:cubicBezTo>
                    <a:pt x="105" y="291"/>
                    <a:pt x="186" y="328"/>
                    <a:pt x="274" y="328"/>
                  </a:cubicBezTo>
                  <a:cubicBezTo>
                    <a:pt x="338" y="328"/>
                    <a:pt x="407" y="308"/>
                    <a:pt x="477" y="273"/>
                  </a:cubicBezTo>
                  <a:cubicBezTo>
                    <a:pt x="530" y="244"/>
                    <a:pt x="575" y="229"/>
                    <a:pt x="616" y="229"/>
                  </a:cubicBezTo>
                  <a:cubicBezTo>
                    <a:pt x="676" y="229"/>
                    <a:pt x="725" y="261"/>
                    <a:pt x="775" y="332"/>
                  </a:cubicBezTo>
                  <a:cubicBezTo>
                    <a:pt x="1049" y="332"/>
                    <a:pt x="1334" y="320"/>
                    <a:pt x="1620" y="320"/>
                  </a:cubicBezTo>
                  <a:cubicBezTo>
                    <a:pt x="1549" y="142"/>
                    <a:pt x="1275" y="237"/>
                    <a:pt x="1192" y="47"/>
                  </a:cubicBezTo>
                  <a:cubicBezTo>
                    <a:pt x="1079" y="12"/>
                    <a:pt x="968" y="1"/>
                    <a:pt x="85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01" name="Google Shape;6201;p32"/>
            <p:cNvSpPr/>
            <p:nvPr/>
          </p:nvSpPr>
          <p:spPr>
            <a:xfrm>
              <a:off x="6142125" y="3093075"/>
              <a:ext cx="16100" cy="8050"/>
            </a:xfrm>
            <a:custGeom>
              <a:avLst/>
              <a:gdLst/>
              <a:ahLst/>
              <a:cxnLst/>
              <a:rect l="l" t="t" r="r" b="b"/>
              <a:pathLst>
                <a:path w="644" h="322" extrusionOk="0">
                  <a:moveTo>
                    <a:pt x="167" y="0"/>
                  </a:moveTo>
                  <a:cubicBezTo>
                    <a:pt x="72" y="24"/>
                    <a:pt x="12" y="84"/>
                    <a:pt x="0" y="191"/>
                  </a:cubicBezTo>
                  <a:cubicBezTo>
                    <a:pt x="0" y="226"/>
                    <a:pt x="12" y="274"/>
                    <a:pt x="12" y="298"/>
                  </a:cubicBezTo>
                  <a:cubicBezTo>
                    <a:pt x="108" y="322"/>
                    <a:pt x="215" y="322"/>
                    <a:pt x="298" y="322"/>
                  </a:cubicBezTo>
                  <a:cubicBezTo>
                    <a:pt x="320" y="312"/>
                    <a:pt x="346" y="309"/>
                    <a:pt x="373" y="309"/>
                  </a:cubicBezTo>
                  <a:cubicBezTo>
                    <a:pt x="410" y="309"/>
                    <a:pt x="451" y="314"/>
                    <a:pt x="489" y="314"/>
                  </a:cubicBezTo>
                  <a:cubicBezTo>
                    <a:pt x="561" y="314"/>
                    <a:pt x="625" y="296"/>
                    <a:pt x="643" y="191"/>
                  </a:cubicBezTo>
                  <a:cubicBezTo>
                    <a:pt x="643" y="48"/>
                    <a:pt x="489" y="24"/>
                    <a:pt x="37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02" name="Google Shape;6202;p32"/>
            <p:cNvSpPr/>
            <p:nvPr/>
          </p:nvSpPr>
          <p:spPr>
            <a:xfrm>
              <a:off x="6164150" y="3093675"/>
              <a:ext cx="6575" cy="5975"/>
            </a:xfrm>
            <a:custGeom>
              <a:avLst/>
              <a:gdLst/>
              <a:ahLst/>
              <a:cxnLst/>
              <a:rect l="l" t="t" r="r" b="b"/>
              <a:pathLst>
                <a:path w="263" h="239" extrusionOk="0">
                  <a:moveTo>
                    <a:pt x="1" y="0"/>
                  </a:moveTo>
                  <a:cubicBezTo>
                    <a:pt x="1" y="83"/>
                    <a:pt x="1" y="202"/>
                    <a:pt x="108" y="238"/>
                  </a:cubicBezTo>
                  <a:cubicBezTo>
                    <a:pt x="114" y="239"/>
                    <a:pt x="120" y="239"/>
                    <a:pt x="125" y="239"/>
                  </a:cubicBezTo>
                  <a:cubicBezTo>
                    <a:pt x="262" y="239"/>
                    <a:pt x="251" y="103"/>
                    <a:pt x="26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03" name="Google Shape;6203;p32"/>
            <p:cNvSpPr/>
            <p:nvPr/>
          </p:nvSpPr>
          <p:spPr>
            <a:xfrm>
              <a:off x="6138850" y="3089075"/>
              <a:ext cx="7475" cy="9075"/>
            </a:xfrm>
            <a:custGeom>
              <a:avLst/>
              <a:gdLst/>
              <a:ahLst/>
              <a:cxnLst/>
              <a:rect l="l" t="t" r="r" b="b"/>
              <a:pathLst>
                <a:path w="299" h="363" extrusionOk="0">
                  <a:moveTo>
                    <a:pt x="222" y="1"/>
                  </a:moveTo>
                  <a:cubicBezTo>
                    <a:pt x="202" y="1"/>
                    <a:pt x="170" y="12"/>
                    <a:pt x="143" y="29"/>
                  </a:cubicBezTo>
                  <a:cubicBezTo>
                    <a:pt x="117" y="47"/>
                    <a:pt x="91" y="58"/>
                    <a:pt x="60" y="58"/>
                  </a:cubicBezTo>
                  <a:cubicBezTo>
                    <a:pt x="49" y="58"/>
                    <a:pt x="37" y="56"/>
                    <a:pt x="24" y="53"/>
                  </a:cubicBezTo>
                  <a:lnTo>
                    <a:pt x="24" y="53"/>
                  </a:lnTo>
                  <a:cubicBezTo>
                    <a:pt x="1" y="184"/>
                    <a:pt x="1" y="291"/>
                    <a:pt x="131" y="363"/>
                  </a:cubicBezTo>
                  <a:cubicBezTo>
                    <a:pt x="179" y="303"/>
                    <a:pt x="239" y="244"/>
                    <a:pt x="298" y="184"/>
                  </a:cubicBezTo>
                  <a:cubicBezTo>
                    <a:pt x="262" y="136"/>
                    <a:pt x="262" y="113"/>
                    <a:pt x="251" y="41"/>
                  </a:cubicBezTo>
                  <a:lnTo>
                    <a:pt x="262" y="41"/>
                  </a:lnTo>
                  <a:cubicBezTo>
                    <a:pt x="262" y="29"/>
                    <a:pt x="262" y="17"/>
                    <a:pt x="239" y="5"/>
                  </a:cubicBezTo>
                  <a:cubicBezTo>
                    <a:pt x="235" y="2"/>
                    <a:pt x="230" y="1"/>
                    <a:pt x="22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04" name="Google Shape;6204;p32"/>
            <p:cNvSpPr/>
            <p:nvPr/>
          </p:nvSpPr>
          <p:spPr>
            <a:xfrm>
              <a:off x="6161775" y="1841425"/>
              <a:ext cx="38125" cy="11350"/>
            </a:xfrm>
            <a:custGeom>
              <a:avLst/>
              <a:gdLst/>
              <a:ahLst/>
              <a:cxnLst/>
              <a:rect l="l" t="t" r="r" b="b"/>
              <a:pathLst>
                <a:path w="1525" h="454" extrusionOk="0">
                  <a:moveTo>
                    <a:pt x="1096" y="1"/>
                  </a:moveTo>
                  <a:cubicBezTo>
                    <a:pt x="750" y="1"/>
                    <a:pt x="417" y="24"/>
                    <a:pt x="84" y="24"/>
                  </a:cubicBezTo>
                  <a:cubicBezTo>
                    <a:pt x="0" y="167"/>
                    <a:pt x="143" y="215"/>
                    <a:pt x="215" y="298"/>
                  </a:cubicBezTo>
                  <a:lnTo>
                    <a:pt x="238" y="334"/>
                  </a:lnTo>
                  <a:cubicBezTo>
                    <a:pt x="256" y="332"/>
                    <a:pt x="274" y="331"/>
                    <a:pt x="291" y="331"/>
                  </a:cubicBezTo>
                  <a:cubicBezTo>
                    <a:pt x="385" y="331"/>
                    <a:pt x="462" y="362"/>
                    <a:pt x="512" y="453"/>
                  </a:cubicBezTo>
                  <a:lnTo>
                    <a:pt x="1370" y="453"/>
                  </a:lnTo>
                  <a:cubicBezTo>
                    <a:pt x="1417" y="405"/>
                    <a:pt x="1465" y="358"/>
                    <a:pt x="1524" y="322"/>
                  </a:cubicBezTo>
                  <a:lnTo>
                    <a:pt x="1524" y="36"/>
                  </a:lnTo>
                  <a:cubicBezTo>
                    <a:pt x="1370" y="24"/>
                    <a:pt x="1239" y="24"/>
                    <a:pt x="109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05" name="Google Shape;6205;p32"/>
            <p:cNvSpPr/>
            <p:nvPr/>
          </p:nvSpPr>
          <p:spPr>
            <a:xfrm>
              <a:off x="6196000" y="1849175"/>
              <a:ext cx="3900" cy="3300"/>
            </a:xfrm>
            <a:custGeom>
              <a:avLst/>
              <a:gdLst/>
              <a:ahLst/>
              <a:cxnLst/>
              <a:rect l="l" t="t" r="r" b="b"/>
              <a:pathLst>
                <a:path w="156" h="132" extrusionOk="0">
                  <a:moveTo>
                    <a:pt x="1" y="131"/>
                  </a:moveTo>
                  <a:cubicBezTo>
                    <a:pt x="48" y="84"/>
                    <a:pt x="108" y="36"/>
                    <a:pt x="155" y="0"/>
                  </a:cubicBezTo>
                  <a:cubicBezTo>
                    <a:pt x="108" y="36"/>
                    <a:pt x="48" y="84"/>
                    <a:pt x="1" y="13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06" name="Google Shape;6206;p32"/>
            <p:cNvSpPr/>
            <p:nvPr/>
          </p:nvSpPr>
          <p:spPr>
            <a:xfrm>
              <a:off x="6213850" y="1842025"/>
              <a:ext cx="3900" cy="3300"/>
            </a:xfrm>
            <a:custGeom>
              <a:avLst/>
              <a:gdLst/>
              <a:ahLst/>
              <a:cxnLst/>
              <a:rect l="l" t="t" r="r" b="b"/>
              <a:pathLst>
                <a:path w="156" h="132" extrusionOk="0">
                  <a:moveTo>
                    <a:pt x="1" y="0"/>
                  </a:moveTo>
                  <a:lnTo>
                    <a:pt x="1" y="131"/>
                  </a:lnTo>
                  <a:cubicBezTo>
                    <a:pt x="49" y="84"/>
                    <a:pt x="108" y="48"/>
                    <a:pt x="15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07" name="Google Shape;6207;p32"/>
            <p:cNvSpPr/>
            <p:nvPr/>
          </p:nvSpPr>
          <p:spPr>
            <a:xfrm>
              <a:off x="6122175" y="1708950"/>
              <a:ext cx="105100" cy="14975"/>
            </a:xfrm>
            <a:custGeom>
              <a:avLst/>
              <a:gdLst/>
              <a:ahLst/>
              <a:cxnLst/>
              <a:rect l="l" t="t" r="r" b="b"/>
              <a:pathLst>
                <a:path w="4204" h="599" extrusionOk="0">
                  <a:moveTo>
                    <a:pt x="3349" y="1"/>
                  </a:moveTo>
                  <a:cubicBezTo>
                    <a:pt x="3127" y="1"/>
                    <a:pt x="2903" y="10"/>
                    <a:pt x="2680" y="25"/>
                  </a:cubicBezTo>
                  <a:cubicBezTo>
                    <a:pt x="2636" y="80"/>
                    <a:pt x="2590" y="102"/>
                    <a:pt x="2545" y="102"/>
                  </a:cubicBezTo>
                  <a:cubicBezTo>
                    <a:pt x="2491" y="102"/>
                    <a:pt x="2439" y="70"/>
                    <a:pt x="2394" y="25"/>
                  </a:cubicBezTo>
                  <a:cubicBezTo>
                    <a:pt x="2346" y="13"/>
                    <a:pt x="2287" y="13"/>
                    <a:pt x="2239" y="13"/>
                  </a:cubicBezTo>
                  <a:cubicBezTo>
                    <a:pt x="2175" y="72"/>
                    <a:pt x="2099" y="85"/>
                    <a:pt x="2019" y="85"/>
                  </a:cubicBezTo>
                  <a:cubicBezTo>
                    <a:pt x="1962" y="85"/>
                    <a:pt x="1903" y="78"/>
                    <a:pt x="1844" y="78"/>
                  </a:cubicBezTo>
                  <a:cubicBezTo>
                    <a:pt x="1787" y="78"/>
                    <a:pt x="1731" y="84"/>
                    <a:pt x="1680" y="108"/>
                  </a:cubicBezTo>
                  <a:cubicBezTo>
                    <a:pt x="1644" y="192"/>
                    <a:pt x="1680" y="251"/>
                    <a:pt x="1680" y="311"/>
                  </a:cubicBezTo>
                  <a:cubicBezTo>
                    <a:pt x="1684" y="337"/>
                    <a:pt x="1677" y="345"/>
                    <a:pt x="1666" y="345"/>
                  </a:cubicBezTo>
                  <a:cubicBezTo>
                    <a:pt x="1648" y="345"/>
                    <a:pt x="1616" y="318"/>
                    <a:pt x="1608" y="311"/>
                  </a:cubicBezTo>
                  <a:cubicBezTo>
                    <a:pt x="1436" y="122"/>
                    <a:pt x="1233" y="63"/>
                    <a:pt x="1012" y="63"/>
                  </a:cubicBezTo>
                  <a:cubicBezTo>
                    <a:pt x="927" y="63"/>
                    <a:pt x="840" y="71"/>
                    <a:pt x="751" y="85"/>
                  </a:cubicBezTo>
                  <a:cubicBezTo>
                    <a:pt x="745" y="82"/>
                    <a:pt x="739" y="80"/>
                    <a:pt x="734" y="80"/>
                  </a:cubicBezTo>
                  <a:cubicBezTo>
                    <a:pt x="692" y="80"/>
                    <a:pt x="666" y="160"/>
                    <a:pt x="624" y="160"/>
                  </a:cubicBezTo>
                  <a:cubicBezTo>
                    <a:pt x="606" y="160"/>
                    <a:pt x="586" y="147"/>
                    <a:pt x="560" y="108"/>
                  </a:cubicBezTo>
                  <a:cubicBezTo>
                    <a:pt x="501" y="85"/>
                    <a:pt x="441" y="73"/>
                    <a:pt x="382" y="73"/>
                  </a:cubicBezTo>
                  <a:cubicBezTo>
                    <a:pt x="203" y="132"/>
                    <a:pt x="1" y="168"/>
                    <a:pt x="96" y="454"/>
                  </a:cubicBezTo>
                  <a:cubicBezTo>
                    <a:pt x="742" y="568"/>
                    <a:pt x="1399" y="598"/>
                    <a:pt x="2056" y="598"/>
                  </a:cubicBezTo>
                  <a:cubicBezTo>
                    <a:pt x="2356" y="598"/>
                    <a:pt x="2655" y="592"/>
                    <a:pt x="2954" y="585"/>
                  </a:cubicBezTo>
                  <a:cubicBezTo>
                    <a:pt x="2963" y="586"/>
                    <a:pt x="2972" y="586"/>
                    <a:pt x="2981" y="586"/>
                  </a:cubicBezTo>
                  <a:cubicBezTo>
                    <a:pt x="3188" y="586"/>
                    <a:pt x="3306" y="344"/>
                    <a:pt x="3529" y="344"/>
                  </a:cubicBezTo>
                  <a:cubicBezTo>
                    <a:pt x="3543" y="344"/>
                    <a:pt x="3558" y="345"/>
                    <a:pt x="3573" y="347"/>
                  </a:cubicBezTo>
                  <a:cubicBezTo>
                    <a:pt x="3787" y="287"/>
                    <a:pt x="4108" y="382"/>
                    <a:pt x="4204" y="49"/>
                  </a:cubicBezTo>
                  <a:cubicBezTo>
                    <a:pt x="3922" y="15"/>
                    <a:pt x="3636" y="1"/>
                    <a:pt x="334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08" name="Google Shape;6208;p32"/>
            <p:cNvSpPr/>
            <p:nvPr/>
          </p:nvSpPr>
          <p:spPr>
            <a:xfrm>
              <a:off x="6196000" y="1712550"/>
              <a:ext cx="16550" cy="13800"/>
            </a:xfrm>
            <a:custGeom>
              <a:avLst/>
              <a:gdLst/>
              <a:ahLst/>
              <a:cxnLst/>
              <a:rect l="l" t="t" r="r" b="b"/>
              <a:pathLst>
                <a:path w="662" h="552" extrusionOk="0">
                  <a:moveTo>
                    <a:pt x="395" y="0"/>
                  </a:moveTo>
                  <a:cubicBezTo>
                    <a:pt x="325" y="0"/>
                    <a:pt x="262" y="72"/>
                    <a:pt x="203" y="238"/>
                  </a:cubicBezTo>
                  <a:cubicBezTo>
                    <a:pt x="167" y="310"/>
                    <a:pt x="60" y="369"/>
                    <a:pt x="1" y="441"/>
                  </a:cubicBezTo>
                  <a:cubicBezTo>
                    <a:pt x="24" y="476"/>
                    <a:pt x="36" y="524"/>
                    <a:pt x="48" y="548"/>
                  </a:cubicBezTo>
                  <a:cubicBezTo>
                    <a:pt x="74" y="544"/>
                    <a:pt x="101" y="543"/>
                    <a:pt x="129" y="543"/>
                  </a:cubicBezTo>
                  <a:cubicBezTo>
                    <a:pt x="200" y="543"/>
                    <a:pt x="276" y="551"/>
                    <a:pt x="348" y="551"/>
                  </a:cubicBezTo>
                  <a:cubicBezTo>
                    <a:pt x="518" y="551"/>
                    <a:pt x="661" y="504"/>
                    <a:pt x="632" y="191"/>
                  </a:cubicBezTo>
                  <a:cubicBezTo>
                    <a:pt x="542" y="72"/>
                    <a:pt x="465" y="0"/>
                    <a:pt x="39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09" name="Google Shape;6209;p32"/>
            <p:cNvSpPr/>
            <p:nvPr/>
          </p:nvSpPr>
          <p:spPr>
            <a:xfrm>
              <a:off x="5216425" y="2070925"/>
              <a:ext cx="11925" cy="17875"/>
            </a:xfrm>
            <a:custGeom>
              <a:avLst/>
              <a:gdLst/>
              <a:ahLst/>
              <a:cxnLst/>
              <a:rect l="l" t="t" r="r" b="b"/>
              <a:pathLst>
                <a:path w="477" h="715" extrusionOk="0">
                  <a:moveTo>
                    <a:pt x="48" y="0"/>
                  </a:moveTo>
                  <a:cubicBezTo>
                    <a:pt x="0" y="262"/>
                    <a:pt x="155" y="477"/>
                    <a:pt x="191" y="715"/>
                  </a:cubicBezTo>
                  <a:cubicBezTo>
                    <a:pt x="333" y="715"/>
                    <a:pt x="476" y="679"/>
                    <a:pt x="405" y="488"/>
                  </a:cubicBezTo>
                  <a:cubicBezTo>
                    <a:pt x="333" y="322"/>
                    <a:pt x="369" y="191"/>
                    <a:pt x="417" y="36"/>
                  </a:cubicBezTo>
                  <a:cubicBezTo>
                    <a:pt x="286" y="36"/>
                    <a:pt x="155" y="24"/>
                    <a:pt x="4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10" name="Google Shape;6210;p32"/>
            <p:cNvSpPr/>
            <p:nvPr/>
          </p:nvSpPr>
          <p:spPr>
            <a:xfrm>
              <a:off x="5217000" y="2093550"/>
              <a:ext cx="8075" cy="7150"/>
            </a:xfrm>
            <a:custGeom>
              <a:avLst/>
              <a:gdLst/>
              <a:ahLst/>
              <a:cxnLst/>
              <a:rect l="l" t="t" r="r" b="b"/>
              <a:pathLst>
                <a:path w="323" h="286" extrusionOk="0">
                  <a:moveTo>
                    <a:pt x="156" y="0"/>
                  </a:moveTo>
                  <a:cubicBezTo>
                    <a:pt x="108" y="48"/>
                    <a:pt x="48" y="84"/>
                    <a:pt x="1" y="131"/>
                  </a:cubicBezTo>
                  <a:lnTo>
                    <a:pt x="1" y="262"/>
                  </a:lnTo>
                  <a:cubicBezTo>
                    <a:pt x="48" y="262"/>
                    <a:pt x="96" y="262"/>
                    <a:pt x="144" y="286"/>
                  </a:cubicBezTo>
                  <a:cubicBezTo>
                    <a:pt x="275" y="179"/>
                    <a:pt x="322" y="84"/>
                    <a:pt x="15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11" name="Google Shape;6211;p32"/>
            <p:cNvSpPr/>
            <p:nvPr/>
          </p:nvSpPr>
          <p:spPr>
            <a:xfrm>
              <a:off x="6202850" y="3628050"/>
              <a:ext cx="11625" cy="7075"/>
            </a:xfrm>
            <a:custGeom>
              <a:avLst/>
              <a:gdLst/>
              <a:ahLst/>
              <a:cxnLst/>
              <a:rect l="l" t="t" r="r" b="b"/>
              <a:pathLst>
                <a:path w="465" h="283" extrusionOk="0">
                  <a:moveTo>
                    <a:pt x="197" y="1"/>
                  </a:moveTo>
                  <a:cubicBezTo>
                    <a:pt x="135" y="1"/>
                    <a:pt x="68" y="12"/>
                    <a:pt x="0" y="21"/>
                  </a:cubicBezTo>
                  <a:cubicBezTo>
                    <a:pt x="0" y="68"/>
                    <a:pt x="12" y="104"/>
                    <a:pt x="24" y="140"/>
                  </a:cubicBezTo>
                  <a:cubicBezTo>
                    <a:pt x="167" y="187"/>
                    <a:pt x="310" y="235"/>
                    <a:pt x="441" y="283"/>
                  </a:cubicBezTo>
                  <a:cubicBezTo>
                    <a:pt x="465" y="235"/>
                    <a:pt x="465" y="187"/>
                    <a:pt x="465" y="140"/>
                  </a:cubicBezTo>
                  <a:cubicBezTo>
                    <a:pt x="391" y="29"/>
                    <a:pt x="299" y="1"/>
                    <a:pt x="19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12" name="Google Shape;6212;p32"/>
            <p:cNvSpPr/>
            <p:nvPr/>
          </p:nvSpPr>
          <p:spPr>
            <a:xfrm>
              <a:off x="6182000" y="1888450"/>
              <a:ext cx="10750" cy="7175"/>
            </a:xfrm>
            <a:custGeom>
              <a:avLst/>
              <a:gdLst/>
              <a:ahLst/>
              <a:cxnLst/>
              <a:rect l="l" t="t" r="r" b="b"/>
              <a:pathLst>
                <a:path w="430" h="287" extrusionOk="0">
                  <a:moveTo>
                    <a:pt x="287" y="1"/>
                  </a:moveTo>
                  <a:lnTo>
                    <a:pt x="1" y="287"/>
                  </a:lnTo>
                  <a:lnTo>
                    <a:pt x="430" y="287"/>
                  </a:lnTo>
                  <a:cubicBezTo>
                    <a:pt x="430" y="191"/>
                    <a:pt x="430" y="96"/>
                    <a:pt x="41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13" name="Google Shape;6213;p32"/>
            <p:cNvSpPr/>
            <p:nvPr/>
          </p:nvSpPr>
          <p:spPr>
            <a:xfrm>
              <a:off x="6243025" y="2182850"/>
              <a:ext cx="46175" cy="13700"/>
            </a:xfrm>
            <a:custGeom>
              <a:avLst/>
              <a:gdLst/>
              <a:ahLst/>
              <a:cxnLst/>
              <a:rect l="l" t="t" r="r" b="b"/>
              <a:pathLst>
                <a:path w="1847" h="548" extrusionOk="0">
                  <a:moveTo>
                    <a:pt x="1" y="0"/>
                  </a:moveTo>
                  <a:lnTo>
                    <a:pt x="1" y="0"/>
                  </a:lnTo>
                  <a:cubicBezTo>
                    <a:pt x="108" y="131"/>
                    <a:pt x="310" y="179"/>
                    <a:pt x="286" y="405"/>
                  </a:cubicBezTo>
                  <a:cubicBezTo>
                    <a:pt x="608" y="464"/>
                    <a:pt x="953" y="500"/>
                    <a:pt x="1275" y="548"/>
                  </a:cubicBezTo>
                  <a:cubicBezTo>
                    <a:pt x="1328" y="512"/>
                    <a:pt x="1379" y="494"/>
                    <a:pt x="1428" y="494"/>
                  </a:cubicBezTo>
                  <a:cubicBezTo>
                    <a:pt x="1477" y="494"/>
                    <a:pt x="1525" y="512"/>
                    <a:pt x="1572" y="548"/>
                  </a:cubicBezTo>
                  <a:cubicBezTo>
                    <a:pt x="1668" y="500"/>
                    <a:pt x="1751" y="441"/>
                    <a:pt x="1846" y="405"/>
                  </a:cubicBezTo>
                  <a:cubicBezTo>
                    <a:pt x="1668" y="143"/>
                    <a:pt x="1322" y="381"/>
                    <a:pt x="1144" y="143"/>
                  </a:cubicBezTo>
                  <a:cubicBezTo>
                    <a:pt x="751" y="107"/>
                    <a:pt x="382"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14" name="Google Shape;6214;p32"/>
            <p:cNvSpPr/>
            <p:nvPr/>
          </p:nvSpPr>
          <p:spPr>
            <a:xfrm>
              <a:off x="6152550" y="1842025"/>
              <a:ext cx="14600" cy="7750"/>
            </a:xfrm>
            <a:custGeom>
              <a:avLst/>
              <a:gdLst/>
              <a:ahLst/>
              <a:cxnLst/>
              <a:rect l="l" t="t" r="r" b="b"/>
              <a:pathLst>
                <a:path w="584" h="310" extrusionOk="0">
                  <a:moveTo>
                    <a:pt x="453" y="0"/>
                  </a:moveTo>
                  <a:cubicBezTo>
                    <a:pt x="357" y="0"/>
                    <a:pt x="250" y="12"/>
                    <a:pt x="167" y="24"/>
                  </a:cubicBezTo>
                  <a:cubicBezTo>
                    <a:pt x="107" y="84"/>
                    <a:pt x="60" y="167"/>
                    <a:pt x="0" y="239"/>
                  </a:cubicBezTo>
                  <a:cubicBezTo>
                    <a:pt x="107" y="262"/>
                    <a:pt x="226" y="286"/>
                    <a:pt x="334" y="310"/>
                  </a:cubicBezTo>
                  <a:cubicBezTo>
                    <a:pt x="357" y="298"/>
                    <a:pt x="405" y="298"/>
                    <a:pt x="429" y="298"/>
                  </a:cubicBezTo>
                  <a:cubicBezTo>
                    <a:pt x="476" y="286"/>
                    <a:pt x="536" y="286"/>
                    <a:pt x="584" y="262"/>
                  </a:cubicBezTo>
                  <a:lnTo>
                    <a:pt x="453"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15" name="Google Shape;6215;p32"/>
            <p:cNvSpPr/>
            <p:nvPr/>
          </p:nvSpPr>
          <p:spPr>
            <a:xfrm>
              <a:off x="5375950" y="2091150"/>
              <a:ext cx="108675" cy="18475"/>
            </a:xfrm>
            <a:custGeom>
              <a:avLst/>
              <a:gdLst/>
              <a:ahLst/>
              <a:cxnLst/>
              <a:rect l="l" t="t" r="r" b="b"/>
              <a:pathLst>
                <a:path w="4347" h="739" extrusionOk="0">
                  <a:moveTo>
                    <a:pt x="211" y="29"/>
                  </a:moveTo>
                  <a:cubicBezTo>
                    <a:pt x="78" y="29"/>
                    <a:pt x="39" y="140"/>
                    <a:pt x="1" y="275"/>
                  </a:cubicBezTo>
                  <a:cubicBezTo>
                    <a:pt x="1" y="358"/>
                    <a:pt x="25" y="418"/>
                    <a:pt x="60" y="489"/>
                  </a:cubicBezTo>
                  <a:cubicBezTo>
                    <a:pt x="120" y="561"/>
                    <a:pt x="179" y="584"/>
                    <a:pt x="263" y="584"/>
                  </a:cubicBezTo>
                  <a:cubicBezTo>
                    <a:pt x="429" y="572"/>
                    <a:pt x="599" y="558"/>
                    <a:pt x="769" y="558"/>
                  </a:cubicBezTo>
                  <a:cubicBezTo>
                    <a:pt x="938" y="558"/>
                    <a:pt x="1108" y="572"/>
                    <a:pt x="1275" y="620"/>
                  </a:cubicBezTo>
                  <a:cubicBezTo>
                    <a:pt x="1410" y="604"/>
                    <a:pt x="1545" y="597"/>
                    <a:pt x="1681" y="597"/>
                  </a:cubicBezTo>
                  <a:cubicBezTo>
                    <a:pt x="2303" y="597"/>
                    <a:pt x="2925" y="738"/>
                    <a:pt x="3548" y="738"/>
                  </a:cubicBezTo>
                  <a:cubicBezTo>
                    <a:pt x="3683" y="738"/>
                    <a:pt x="3818" y="732"/>
                    <a:pt x="3954" y="715"/>
                  </a:cubicBezTo>
                  <a:cubicBezTo>
                    <a:pt x="4025" y="703"/>
                    <a:pt x="4085" y="668"/>
                    <a:pt x="4108" y="620"/>
                  </a:cubicBezTo>
                  <a:cubicBezTo>
                    <a:pt x="4108" y="572"/>
                    <a:pt x="4108" y="537"/>
                    <a:pt x="4132" y="513"/>
                  </a:cubicBezTo>
                  <a:cubicBezTo>
                    <a:pt x="4192" y="418"/>
                    <a:pt x="4347" y="382"/>
                    <a:pt x="4287" y="227"/>
                  </a:cubicBezTo>
                  <a:cubicBezTo>
                    <a:pt x="4084" y="213"/>
                    <a:pt x="3882" y="189"/>
                    <a:pt x="3677" y="189"/>
                  </a:cubicBezTo>
                  <a:cubicBezTo>
                    <a:pt x="3544" y="189"/>
                    <a:pt x="3410" y="199"/>
                    <a:pt x="3275" y="227"/>
                  </a:cubicBezTo>
                  <a:cubicBezTo>
                    <a:pt x="3275" y="227"/>
                    <a:pt x="3263" y="239"/>
                    <a:pt x="3239" y="263"/>
                  </a:cubicBezTo>
                  <a:cubicBezTo>
                    <a:pt x="3226" y="267"/>
                    <a:pt x="3215" y="270"/>
                    <a:pt x="3204" y="270"/>
                  </a:cubicBezTo>
                  <a:cubicBezTo>
                    <a:pt x="3185" y="270"/>
                    <a:pt x="3167" y="262"/>
                    <a:pt x="3144" y="239"/>
                  </a:cubicBezTo>
                  <a:cubicBezTo>
                    <a:pt x="2203" y="1"/>
                    <a:pt x="1251" y="96"/>
                    <a:pt x="322" y="49"/>
                  </a:cubicBezTo>
                  <a:cubicBezTo>
                    <a:pt x="279" y="35"/>
                    <a:pt x="242" y="29"/>
                    <a:pt x="211" y="29"/>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16" name="Google Shape;6216;p32"/>
            <p:cNvSpPr/>
            <p:nvPr/>
          </p:nvSpPr>
          <p:spPr>
            <a:xfrm>
              <a:off x="5247675" y="2003250"/>
              <a:ext cx="75325" cy="31675"/>
            </a:xfrm>
            <a:custGeom>
              <a:avLst/>
              <a:gdLst/>
              <a:ahLst/>
              <a:cxnLst/>
              <a:rect l="l" t="t" r="r" b="b"/>
              <a:pathLst>
                <a:path w="3013" h="1267" extrusionOk="0">
                  <a:moveTo>
                    <a:pt x="708" y="1"/>
                  </a:moveTo>
                  <a:cubicBezTo>
                    <a:pt x="619" y="1"/>
                    <a:pt x="585" y="148"/>
                    <a:pt x="524" y="219"/>
                  </a:cubicBezTo>
                  <a:cubicBezTo>
                    <a:pt x="453" y="457"/>
                    <a:pt x="357" y="671"/>
                    <a:pt x="72" y="731"/>
                  </a:cubicBezTo>
                  <a:cubicBezTo>
                    <a:pt x="12" y="814"/>
                    <a:pt x="0" y="909"/>
                    <a:pt x="48" y="1005"/>
                  </a:cubicBezTo>
                  <a:cubicBezTo>
                    <a:pt x="119" y="1124"/>
                    <a:pt x="262" y="1076"/>
                    <a:pt x="369" y="1148"/>
                  </a:cubicBezTo>
                  <a:cubicBezTo>
                    <a:pt x="443" y="1197"/>
                    <a:pt x="518" y="1218"/>
                    <a:pt x="594" y="1218"/>
                  </a:cubicBezTo>
                  <a:cubicBezTo>
                    <a:pt x="664" y="1218"/>
                    <a:pt x="735" y="1200"/>
                    <a:pt x="810" y="1171"/>
                  </a:cubicBezTo>
                  <a:cubicBezTo>
                    <a:pt x="876" y="1189"/>
                    <a:pt x="944" y="1195"/>
                    <a:pt x="1013" y="1195"/>
                  </a:cubicBezTo>
                  <a:cubicBezTo>
                    <a:pt x="1142" y="1195"/>
                    <a:pt x="1275" y="1175"/>
                    <a:pt x="1406" y="1175"/>
                  </a:cubicBezTo>
                  <a:cubicBezTo>
                    <a:pt x="1531" y="1175"/>
                    <a:pt x="1655" y="1193"/>
                    <a:pt x="1774" y="1267"/>
                  </a:cubicBezTo>
                  <a:cubicBezTo>
                    <a:pt x="1905" y="1195"/>
                    <a:pt x="2060" y="1148"/>
                    <a:pt x="2179" y="1064"/>
                  </a:cubicBezTo>
                  <a:cubicBezTo>
                    <a:pt x="2217" y="1041"/>
                    <a:pt x="2240" y="1032"/>
                    <a:pt x="2253" y="1032"/>
                  </a:cubicBezTo>
                  <a:cubicBezTo>
                    <a:pt x="2307" y="1032"/>
                    <a:pt x="2188" y="1191"/>
                    <a:pt x="2245" y="1191"/>
                  </a:cubicBezTo>
                  <a:cubicBezTo>
                    <a:pt x="2252" y="1191"/>
                    <a:pt x="2262" y="1189"/>
                    <a:pt x="2274" y="1183"/>
                  </a:cubicBezTo>
                  <a:cubicBezTo>
                    <a:pt x="2399" y="1190"/>
                    <a:pt x="2533" y="1228"/>
                    <a:pt x="2661" y="1228"/>
                  </a:cubicBezTo>
                  <a:cubicBezTo>
                    <a:pt x="2779" y="1228"/>
                    <a:pt x="2892" y="1196"/>
                    <a:pt x="2989" y="1076"/>
                  </a:cubicBezTo>
                  <a:cubicBezTo>
                    <a:pt x="3012" y="909"/>
                    <a:pt x="2905" y="826"/>
                    <a:pt x="2798" y="731"/>
                  </a:cubicBezTo>
                  <a:cubicBezTo>
                    <a:pt x="2745" y="727"/>
                    <a:pt x="2693" y="725"/>
                    <a:pt x="2641" y="725"/>
                  </a:cubicBezTo>
                  <a:cubicBezTo>
                    <a:pt x="2219" y="725"/>
                    <a:pt x="1805" y="839"/>
                    <a:pt x="1381" y="850"/>
                  </a:cubicBezTo>
                  <a:cubicBezTo>
                    <a:pt x="1072" y="850"/>
                    <a:pt x="810" y="826"/>
                    <a:pt x="786" y="421"/>
                  </a:cubicBezTo>
                  <a:cubicBezTo>
                    <a:pt x="881" y="278"/>
                    <a:pt x="953" y="112"/>
                    <a:pt x="762" y="16"/>
                  </a:cubicBezTo>
                  <a:cubicBezTo>
                    <a:pt x="742" y="6"/>
                    <a:pt x="724" y="1"/>
                    <a:pt x="70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17" name="Google Shape;6217;p32"/>
            <p:cNvSpPr/>
            <p:nvPr/>
          </p:nvSpPr>
          <p:spPr>
            <a:xfrm>
              <a:off x="5229225" y="1974675"/>
              <a:ext cx="24725" cy="86750"/>
            </a:xfrm>
            <a:custGeom>
              <a:avLst/>
              <a:gdLst/>
              <a:ahLst/>
              <a:cxnLst/>
              <a:rect l="l" t="t" r="r" b="b"/>
              <a:pathLst>
                <a:path w="989" h="3470" extrusionOk="0">
                  <a:moveTo>
                    <a:pt x="411" y="1"/>
                  </a:moveTo>
                  <a:cubicBezTo>
                    <a:pt x="383" y="1"/>
                    <a:pt x="354" y="9"/>
                    <a:pt x="321" y="28"/>
                  </a:cubicBezTo>
                  <a:cubicBezTo>
                    <a:pt x="0" y="719"/>
                    <a:pt x="250" y="1433"/>
                    <a:pt x="191" y="2136"/>
                  </a:cubicBezTo>
                  <a:cubicBezTo>
                    <a:pt x="143" y="2660"/>
                    <a:pt x="274" y="3076"/>
                    <a:pt x="667" y="3410"/>
                  </a:cubicBezTo>
                  <a:cubicBezTo>
                    <a:pt x="738" y="3457"/>
                    <a:pt x="810" y="3469"/>
                    <a:pt x="905" y="3469"/>
                  </a:cubicBezTo>
                  <a:cubicBezTo>
                    <a:pt x="976" y="3410"/>
                    <a:pt x="988" y="3350"/>
                    <a:pt x="953" y="3267"/>
                  </a:cubicBezTo>
                  <a:cubicBezTo>
                    <a:pt x="988" y="2969"/>
                    <a:pt x="572" y="2755"/>
                    <a:pt x="810" y="2433"/>
                  </a:cubicBezTo>
                  <a:cubicBezTo>
                    <a:pt x="857" y="2386"/>
                    <a:pt x="869" y="2326"/>
                    <a:pt x="810" y="2267"/>
                  </a:cubicBezTo>
                  <a:cubicBezTo>
                    <a:pt x="679" y="2148"/>
                    <a:pt x="714" y="2005"/>
                    <a:pt x="714" y="1850"/>
                  </a:cubicBezTo>
                  <a:cubicBezTo>
                    <a:pt x="679" y="1660"/>
                    <a:pt x="655" y="1469"/>
                    <a:pt x="691" y="1255"/>
                  </a:cubicBezTo>
                  <a:cubicBezTo>
                    <a:pt x="691" y="1195"/>
                    <a:pt x="714" y="1148"/>
                    <a:pt x="691" y="1088"/>
                  </a:cubicBezTo>
                  <a:cubicBezTo>
                    <a:pt x="658" y="1001"/>
                    <a:pt x="700" y="991"/>
                    <a:pt x="751" y="991"/>
                  </a:cubicBezTo>
                  <a:cubicBezTo>
                    <a:pt x="767" y="991"/>
                    <a:pt x="784" y="992"/>
                    <a:pt x="800" y="992"/>
                  </a:cubicBezTo>
                  <a:cubicBezTo>
                    <a:pt x="845" y="992"/>
                    <a:pt x="884" y="984"/>
                    <a:pt x="869" y="921"/>
                  </a:cubicBezTo>
                  <a:cubicBezTo>
                    <a:pt x="953" y="671"/>
                    <a:pt x="976" y="421"/>
                    <a:pt x="845" y="171"/>
                  </a:cubicBezTo>
                  <a:cubicBezTo>
                    <a:pt x="818" y="185"/>
                    <a:pt x="793" y="191"/>
                    <a:pt x="770" y="191"/>
                  </a:cubicBezTo>
                  <a:cubicBezTo>
                    <a:pt x="633" y="191"/>
                    <a:pt x="544" y="1"/>
                    <a:pt x="41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18" name="Google Shape;6218;p32"/>
            <p:cNvSpPr/>
            <p:nvPr/>
          </p:nvSpPr>
          <p:spPr>
            <a:xfrm>
              <a:off x="5312550" y="2084900"/>
              <a:ext cx="70875" cy="20725"/>
            </a:xfrm>
            <a:custGeom>
              <a:avLst/>
              <a:gdLst/>
              <a:ahLst/>
              <a:cxnLst/>
              <a:rect l="l" t="t" r="r" b="b"/>
              <a:pathLst>
                <a:path w="2835" h="829" extrusionOk="0">
                  <a:moveTo>
                    <a:pt x="203" y="1"/>
                  </a:moveTo>
                  <a:cubicBezTo>
                    <a:pt x="191" y="13"/>
                    <a:pt x="156" y="13"/>
                    <a:pt x="132" y="25"/>
                  </a:cubicBezTo>
                  <a:cubicBezTo>
                    <a:pt x="84" y="60"/>
                    <a:pt x="36" y="108"/>
                    <a:pt x="13" y="144"/>
                  </a:cubicBezTo>
                  <a:cubicBezTo>
                    <a:pt x="1" y="215"/>
                    <a:pt x="1" y="251"/>
                    <a:pt x="13" y="310"/>
                  </a:cubicBezTo>
                  <a:lnTo>
                    <a:pt x="72" y="370"/>
                  </a:lnTo>
                  <a:cubicBezTo>
                    <a:pt x="96" y="394"/>
                    <a:pt x="120" y="406"/>
                    <a:pt x="144" y="418"/>
                  </a:cubicBezTo>
                  <a:cubicBezTo>
                    <a:pt x="191" y="430"/>
                    <a:pt x="239" y="441"/>
                    <a:pt x="298" y="465"/>
                  </a:cubicBezTo>
                  <a:cubicBezTo>
                    <a:pt x="370" y="489"/>
                    <a:pt x="441" y="525"/>
                    <a:pt x="513" y="537"/>
                  </a:cubicBezTo>
                  <a:cubicBezTo>
                    <a:pt x="554" y="543"/>
                    <a:pt x="596" y="546"/>
                    <a:pt x="636" y="546"/>
                  </a:cubicBezTo>
                  <a:cubicBezTo>
                    <a:pt x="676" y="546"/>
                    <a:pt x="715" y="543"/>
                    <a:pt x="751" y="537"/>
                  </a:cubicBezTo>
                  <a:cubicBezTo>
                    <a:pt x="798" y="531"/>
                    <a:pt x="840" y="528"/>
                    <a:pt x="879" y="528"/>
                  </a:cubicBezTo>
                  <a:cubicBezTo>
                    <a:pt x="918" y="528"/>
                    <a:pt x="953" y="531"/>
                    <a:pt x="989" y="537"/>
                  </a:cubicBezTo>
                  <a:cubicBezTo>
                    <a:pt x="1037" y="549"/>
                    <a:pt x="1096" y="572"/>
                    <a:pt x="1144" y="584"/>
                  </a:cubicBezTo>
                  <a:cubicBezTo>
                    <a:pt x="1275" y="644"/>
                    <a:pt x="1382" y="751"/>
                    <a:pt x="1513" y="811"/>
                  </a:cubicBezTo>
                  <a:cubicBezTo>
                    <a:pt x="1566" y="822"/>
                    <a:pt x="1614" y="828"/>
                    <a:pt x="1660" y="828"/>
                  </a:cubicBezTo>
                  <a:cubicBezTo>
                    <a:pt x="1706" y="828"/>
                    <a:pt x="1751" y="822"/>
                    <a:pt x="1799" y="811"/>
                  </a:cubicBezTo>
                  <a:cubicBezTo>
                    <a:pt x="2049" y="632"/>
                    <a:pt x="2358" y="727"/>
                    <a:pt x="2632" y="596"/>
                  </a:cubicBezTo>
                  <a:cubicBezTo>
                    <a:pt x="2644" y="453"/>
                    <a:pt x="2692" y="346"/>
                    <a:pt x="2834" y="287"/>
                  </a:cubicBezTo>
                  <a:cubicBezTo>
                    <a:pt x="1977" y="72"/>
                    <a:pt x="1072" y="215"/>
                    <a:pt x="20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19" name="Google Shape;6219;p32"/>
            <p:cNvSpPr/>
            <p:nvPr/>
          </p:nvSpPr>
          <p:spPr>
            <a:xfrm>
              <a:off x="5479250" y="2093375"/>
              <a:ext cx="72950" cy="14600"/>
            </a:xfrm>
            <a:custGeom>
              <a:avLst/>
              <a:gdLst/>
              <a:ahLst/>
              <a:cxnLst/>
              <a:rect l="l" t="t" r="r" b="b"/>
              <a:pathLst>
                <a:path w="2918" h="584" extrusionOk="0">
                  <a:moveTo>
                    <a:pt x="2252" y="1"/>
                  </a:moveTo>
                  <a:cubicBezTo>
                    <a:pt x="2157" y="1"/>
                    <a:pt x="2062" y="32"/>
                    <a:pt x="1977" y="79"/>
                  </a:cubicBezTo>
                  <a:cubicBezTo>
                    <a:pt x="1369" y="91"/>
                    <a:pt x="738" y="102"/>
                    <a:pt x="131" y="126"/>
                  </a:cubicBezTo>
                  <a:cubicBezTo>
                    <a:pt x="84" y="233"/>
                    <a:pt x="36" y="317"/>
                    <a:pt x="0" y="424"/>
                  </a:cubicBezTo>
                  <a:cubicBezTo>
                    <a:pt x="235" y="424"/>
                    <a:pt x="472" y="417"/>
                    <a:pt x="712" y="417"/>
                  </a:cubicBezTo>
                  <a:cubicBezTo>
                    <a:pt x="1032" y="417"/>
                    <a:pt x="1358" y="429"/>
                    <a:pt x="1691" y="483"/>
                  </a:cubicBezTo>
                  <a:cubicBezTo>
                    <a:pt x="1896" y="518"/>
                    <a:pt x="2141" y="583"/>
                    <a:pt x="2386" y="583"/>
                  </a:cubicBezTo>
                  <a:cubicBezTo>
                    <a:pt x="2568" y="583"/>
                    <a:pt x="2750" y="547"/>
                    <a:pt x="2917" y="436"/>
                  </a:cubicBezTo>
                  <a:cubicBezTo>
                    <a:pt x="2810" y="233"/>
                    <a:pt x="2584" y="150"/>
                    <a:pt x="2405" y="31"/>
                  </a:cubicBezTo>
                  <a:cubicBezTo>
                    <a:pt x="2355" y="10"/>
                    <a:pt x="2304" y="1"/>
                    <a:pt x="225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20" name="Google Shape;6220;p32"/>
            <p:cNvSpPr/>
            <p:nvPr/>
          </p:nvSpPr>
          <p:spPr>
            <a:xfrm>
              <a:off x="5312850" y="2043250"/>
              <a:ext cx="56875" cy="13725"/>
            </a:xfrm>
            <a:custGeom>
              <a:avLst/>
              <a:gdLst/>
              <a:ahLst/>
              <a:cxnLst/>
              <a:rect l="l" t="t" r="r" b="b"/>
              <a:pathLst>
                <a:path w="2275" h="549" extrusionOk="0">
                  <a:moveTo>
                    <a:pt x="2203" y="0"/>
                  </a:moveTo>
                  <a:lnTo>
                    <a:pt x="2203" y="0"/>
                  </a:lnTo>
                  <a:cubicBezTo>
                    <a:pt x="2108" y="42"/>
                    <a:pt x="2006" y="49"/>
                    <a:pt x="1904" y="49"/>
                  </a:cubicBezTo>
                  <a:cubicBezTo>
                    <a:pt x="1853" y="49"/>
                    <a:pt x="1802" y="48"/>
                    <a:pt x="1752" y="48"/>
                  </a:cubicBezTo>
                  <a:cubicBezTo>
                    <a:pt x="1677" y="48"/>
                    <a:pt x="1604" y="52"/>
                    <a:pt x="1537" y="71"/>
                  </a:cubicBezTo>
                  <a:cubicBezTo>
                    <a:pt x="1393" y="117"/>
                    <a:pt x="1246" y="126"/>
                    <a:pt x="1101" y="126"/>
                  </a:cubicBezTo>
                  <a:cubicBezTo>
                    <a:pt x="999" y="126"/>
                    <a:pt x="897" y="122"/>
                    <a:pt x="797" y="122"/>
                  </a:cubicBezTo>
                  <a:cubicBezTo>
                    <a:pt x="588" y="122"/>
                    <a:pt x="383" y="141"/>
                    <a:pt x="191" y="262"/>
                  </a:cubicBezTo>
                  <a:cubicBezTo>
                    <a:pt x="160" y="236"/>
                    <a:pt x="128" y="221"/>
                    <a:pt x="99" y="221"/>
                  </a:cubicBezTo>
                  <a:cubicBezTo>
                    <a:pt x="61" y="221"/>
                    <a:pt x="27" y="244"/>
                    <a:pt x="1" y="298"/>
                  </a:cubicBezTo>
                  <a:cubicBezTo>
                    <a:pt x="72" y="536"/>
                    <a:pt x="263" y="536"/>
                    <a:pt x="465" y="548"/>
                  </a:cubicBezTo>
                  <a:cubicBezTo>
                    <a:pt x="498" y="548"/>
                    <a:pt x="531" y="549"/>
                    <a:pt x="564" y="549"/>
                  </a:cubicBezTo>
                  <a:cubicBezTo>
                    <a:pt x="1123" y="549"/>
                    <a:pt x="1652" y="453"/>
                    <a:pt x="2191" y="262"/>
                  </a:cubicBezTo>
                  <a:cubicBezTo>
                    <a:pt x="2275" y="179"/>
                    <a:pt x="2275" y="95"/>
                    <a:pt x="220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21" name="Google Shape;6221;p32"/>
            <p:cNvSpPr/>
            <p:nvPr/>
          </p:nvSpPr>
          <p:spPr>
            <a:xfrm>
              <a:off x="5342325" y="2067900"/>
              <a:ext cx="60450" cy="10825"/>
            </a:xfrm>
            <a:custGeom>
              <a:avLst/>
              <a:gdLst/>
              <a:ahLst/>
              <a:cxnLst/>
              <a:rect l="l" t="t" r="r" b="b"/>
              <a:pathLst>
                <a:path w="2418" h="433" extrusionOk="0">
                  <a:moveTo>
                    <a:pt x="2165" y="1"/>
                  </a:moveTo>
                  <a:cubicBezTo>
                    <a:pt x="2001" y="1"/>
                    <a:pt x="1830" y="51"/>
                    <a:pt x="1656" y="51"/>
                  </a:cubicBezTo>
                  <a:cubicBezTo>
                    <a:pt x="1581" y="51"/>
                    <a:pt x="1505" y="41"/>
                    <a:pt x="1429" y="14"/>
                  </a:cubicBezTo>
                  <a:cubicBezTo>
                    <a:pt x="1429" y="38"/>
                    <a:pt x="1429" y="62"/>
                    <a:pt x="1393" y="74"/>
                  </a:cubicBezTo>
                  <a:cubicBezTo>
                    <a:pt x="1378" y="80"/>
                    <a:pt x="1365" y="83"/>
                    <a:pt x="1354" y="83"/>
                  </a:cubicBezTo>
                  <a:cubicBezTo>
                    <a:pt x="1323" y="83"/>
                    <a:pt x="1310" y="58"/>
                    <a:pt x="1310" y="14"/>
                  </a:cubicBezTo>
                  <a:lnTo>
                    <a:pt x="274" y="14"/>
                  </a:lnTo>
                  <a:cubicBezTo>
                    <a:pt x="179" y="74"/>
                    <a:pt x="84" y="181"/>
                    <a:pt x="0" y="276"/>
                  </a:cubicBezTo>
                  <a:cubicBezTo>
                    <a:pt x="61" y="405"/>
                    <a:pt x="150" y="432"/>
                    <a:pt x="250" y="432"/>
                  </a:cubicBezTo>
                  <a:cubicBezTo>
                    <a:pt x="308" y="432"/>
                    <a:pt x="368" y="423"/>
                    <a:pt x="429" y="419"/>
                  </a:cubicBezTo>
                  <a:cubicBezTo>
                    <a:pt x="429" y="395"/>
                    <a:pt x="441" y="383"/>
                    <a:pt x="477" y="371"/>
                  </a:cubicBezTo>
                  <a:cubicBezTo>
                    <a:pt x="482" y="369"/>
                    <a:pt x="487" y="367"/>
                    <a:pt x="492" y="367"/>
                  </a:cubicBezTo>
                  <a:cubicBezTo>
                    <a:pt x="507" y="367"/>
                    <a:pt x="521" y="383"/>
                    <a:pt x="548" y="419"/>
                  </a:cubicBezTo>
                  <a:lnTo>
                    <a:pt x="2298" y="419"/>
                  </a:lnTo>
                  <a:cubicBezTo>
                    <a:pt x="2394" y="276"/>
                    <a:pt x="2417" y="145"/>
                    <a:pt x="2298" y="14"/>
                  </a:cubicBezTo>
                  <a:cubicBezTo>
                    <a:pt x="2255" y="5"/>
                    <a:pt x="2210" y="1"/>
                    <a:pt x="216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22" name="Google Shape;6222;p32"/>
            <p:cNvSpPr/>
            <p:nvPr/>
          </p:nvSpPr>
          <p:spPr>
            <a:xfrm>
              <a:off x="5319700" y="2017850"/>
              <a:ext cx="60750" cy="13800"/>
            </a:xfrm>
            <a:custGeom>
              <a:avLst/>
              <a:gdLst/>
              <a:ahLst/>
              <a:cxnLst/>
              <a:rect l="l" t="t" r="r" b="b"/>
              <a:pathLst>
                <a:path w="2430" h="552" extrusionOk="0">
                  <a:moveTo>
                    <a:pt x="2137" y="0"/>
                  </a:moveTo>
                  <a:cubicBezTo>
                    <a:pt x="2085" y="0"/>
                    <a:pt x="2030" y="11"/>
                    <a:pt x="1977" y="16"/>
                  </a:cubicBezTo>
                  <a:cubicBezTo>
                    <a:pt x="1715" y="64"/>
                    <a:pt x="1453" y="99"/>
                    <a:pt x="1203" y="123"/>
                  </a:cubicBezTo>
                  <a:cubicBezTo>
                    <a:pt x="1167" y="159"/>
                    <a:pt x="1144" y="194"/>
                    <a:pt x="1155" y="242"/>
                  </a:cubicBezTo>
                  <a:cubicBezTo>
                    <a:pt x="1155" y="254"/>
                    <a:pt x="1108" y="290"/>
                    <a:pt x="1108" y="290"/>
                  </a:cubicBezTo>
                  <a:lnTo>
                    <a:pt x="1120" y="230"/>
                  </a:lnTo>
                  <a:cubicBezTo>
                    <a:pt x="1120" y="183"/>
                    <a:pt x="1108" y="135"/>
                    <a:pt x="1060" y="123"/>
                  </a:cubicBezTo>
                  <a:cubicBezTo>
                    <a:pt x="739" y="135"/>
                    <a:pt x="393" y="135"/>
                    <a:pt x="60" y="159"/>
                  </a:cubicBezTo>
                  <a:cubicBezTo>
                    <a:pt x="1" y="302"/>
                    <a:pt x="155" y="349"/>
                    <a:pt x="215" y="433"/>
                  </a:cubicBezTo>
                  <a:cubicBezTo>
                    <a:pt x="262" y="480"/>
                    <a:pt x="310" y="528"/>
                    <a:pt x="346" y="552"/>
                  </a:cubicBezTo>
                  <a:cubicBezTo>
                    <a:pt x="763" y="540"/>
                    <a:pt x="1191" y="540"/>
                    <a:pt x="1632" y="540"/>
                  </a:cubicBezTo>
                  <a:cubicBezTo>
                    <a:pt x="1846" y="433"/>
                    <a:pt x="2132" y="552"/>
                    <a:pt x="2358" y="409"/>
                  </a:cubicBezTo>
                  <a:cubicBezTo>
                    <a:pt x="2429" y="302"/>
                    <a:pt x="2227" y="230"/>
                    <a:pt x="2346" y="123"/>
                  </a:cubicBezTo>
                  <a:cubicBezTo>
                    <a:pt x="2289" y="24"/>
                    <a:pt x="2216" y="0"/>
                    <a:pt x="213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23" name="Google Shape;6223;p32"/>
            <p:cNvSpPr/>
            <p:nvPr/>
          </p:nvSpPr>
          <p:spPr>
            <a:xfrm>
              <a:off x="5408700" y="2067350"/>
              <a:ext cx="55975" cy="10675"/>
            </a:xfrm>
            <a:custGeom>
              <a:avLst/>
              <a:gdLst/>
              <a:ahLst/>
              <a:cxnLst/>
              <a:rect l="l" t="t" r="r" b="b"/>
              <a:pathLst>
                <a:path w="2239" h="427" extrusionOk="0">
                  <a:moveTo>
                    <a:pt x="2084" y="0"/>
                  </a:moveTo>
                  <a:cubicBezTo>
                    <a:pt x="1465" y="24"/>
                    <a:pt x="834" y="36"/>
                    <a:pt x="215" y="36"/>
                  </a:cubicBezTo>
                  <a:cubicBezTo>
                    <a:pt x="120" y="96"/>
                    <a:pt x="0" y="143"/>
                    <a:pt x="84" y="286"/>
                  </a:cubicBezTo>
                  <a:cubicBezTo>
                    <a:pt x="357" y="391"/>
                    <a:pt x="632" y="426"/>
                    <a:pt x="908" y="426"/>
                  </a:cubicBezTo>
                  <a:cubicBezTo>
                    <a:pt x="1352" y="426"/>
                    <a:pt x="1798" y="335"/>
                    <a:pt x="2239" y="298"/>
                  </a:cubicBezTo>
                  <a:cubicBezTo>
                    <a:pt x="2120" y="239"/>
                    <a:pt x="2084" y="119"/>
                    <a:pt x="208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24" name="Google Shape;6224;p32"/>
            <p:cNvSpPr/>
            <p:nvPr/>
          </p:nvSpPr>
          <p:spPr>
            <a:xfrm>
              <a:off x="5273350" y="2042625"/>
              <a:ext cx="38625" cy="14000"/>
            </a:xfrm>
            <a:custGeom>
              <a:avLst/>
              <a:gdLst/>
              <a:ahLst/>
              <a:cxnLst/>
              <a:rect l="l" t="t" r="r" b="b"/>
              <a:pathLst>
                <a:path w="1545" h="560" extrusionOk="0">
                  <a:moveTo>
                    <a:pt x="207" y="0"/>
                  </a:moveTo>
                  <a:cubicBezTo>
                    <a:pt x="116" y="0"/>
                    <a:pt x="45" y="49"/>
                    <a:pt x="21" y="216"/>
                  </a:cubicBezTo>
                  <a:cubicBezTo>
                    <a:pt x="0" y="362"/>
                    <a:pt x="66" y="391"/>
                    <a:pt x="164" y="391"/>
                  </a:cubicBezTo>
                  <a:cubicBezTo>
                    <a:pt x="230" y="391"/>
                    <a:pt x="310" y="378"/>
                    <a:pt x="388" y="378"/>
                  </a:cubicBezTo>
                  <a:cubicBezTo>
                    <a:pt x="458" y="378"/>
                    <a:pt x="527" y="389"/>
                    <a:pt x="581" y="430"/>
                  </a:cubicBezTo>
                  <a:cubicBezTo>
                    <a:pt x="692" y="500"/>
                    <a:pt x="850" y="559"/>
                    <a:pt x="1014" y="559"/>
                  </a:cubicBezTo>
                  <a:cubicBezTo>
                    <a:pt x="1181" y="559"/>
                    <a:pt x="1353" y="497"/>
                    <a:pt x="1485" y="323"/>
                  </a:cubicBezTo>
                  <a:cubicBezTo>
                    <a:pt x="1545" y="251"/>
                    <a:pt x="1545" y="192"/>
                    <a:pt x="1485" y="144"/>
                  </a:cubicBezTo>
                  <a:cubicBezTo>
                    <a:pt x="1368" y="80"/>
                    <a:pt x="1246" y="62"/>
                    <a:pt x="1122" y="62"/>
                  </a:cubicBezTo>
                  <a:cubicBezTo>
                    <a:pt x="968" y="62"/>
                    <a:pt x="810" y="90"/>
                    <a:pt x="652" y="96"/>
                  </a:cubicBezTo>
                  <a:cubicBezTo>
                    <a:pt x="644" y="97"/>
                    <a:pt x="636" y="98"/>
                    <a:pt x="628" y="98"/>
                  </a:cubicBezTo>
                  <a:cubicBezTo>
                    <a:pt x="501" y="98"/>
                    <a:pt x="335" y="0"/>
                    <a:pt x="20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25" name="Google Shape;6225;p32"/>
            <p:cNvSpPr/>
            <p:nvPr/>
          </p:nvSpPr>
          <p:spPr>
            <a:xfrm>
              <a:off x="5564075" y="2085475"/>
              <a:ext cx="45275" cy="6600"/>
            </a:xfrm>
            <a:custGeom>
              <a:avLst/>
              <a:gdLst/>
              <a:ahLst/>
              <a:cxnLst/>
              <a:rect l="l" t="t" r="r" b="b"/>
              <a:pathLst>
                <a:path w="1811" h="264" extrusionOk="0">
                  <a:moveTo>
                    <a:pt x="705" y="0"/>
                  </a:moveTo>
                  <a:cubicBezTo>
                    <a:pt x="467" y="0"/>
                    <a:pt x="231" y="22"/>
                    <a:pt x="1" y="109"/>
                  </a:cubicBezTo>
                  <a:cubicBezTo>
                    <a:pt x="71" y="200"/>
                    <a:pt x="158" y="216"/>
                    <a:pt x="249" y="216"/>
                  </a:cubicBezTo>
                  <a:cubicBezTo>
                    <a:pt x="298" y="216"/>
                    <a:pt x="347" y="212"/>
                    <a:pt x="396" y="212"/>
                  </a:cubicBezTo>
                  <a:cubicBezTo>
                    <a:pt x="458" y="212"/>
                    <a:pt x="518" y="219"/>
                    <a:pt x="572" y="252"/>
                  </a:cubicBezTo>
                  <a:cubicBezTo>
                    <a:pt x="965" y="264"/>
                    <a:pt x="1370" y="264"/>
                    <a:pt x="1751" y="264"/>
                  </a:cubicBezTo>
                  <a:cubicBezTo>
                    <a:pt x="1810" y="216"/>
                    <a:pt x="1810" y="168"/>
                    <a:pt x="1751" y="145"/>
                  </a:cubicBezTo>
                  <a:cubicBezTo>
                    <a:pt x="1644" y="145"/>
                    <a:pt x="1548" y="133"/>
                    <a:pt x="1465" y="26"/>
                  </a:cubicBezTo>
                  <a:cubicBezTo>
                    <a:pt x="1213" y="26"/>
                    <a:pt x="958" y="0"/>
                    <a:pt x="70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26" name="Google Shape;6226;p32"/>
            <p:cNvSpPr/>
            <p:nvPr/>
          </p:nvSpPr>
          <p:spPr>
            <a:xfrm>
              <a:off x="5319100" y="2063650"/>
              <a:ext cx="21175" cy="11400"/>
            </a:xfrm>
            <a:custGeom>
              <a:avLst/>
              <a:gdLst/>
              <a:ahLst/>
              <a:cxnLst/>
              <a:rect l="l" t="t" r="r" b="b"/>
              <a:pathLst>
                <a:path w="847" h="456" extrusionOk="0">
                  <a:moveTo>
                    <a:pt x="289" y="0"/>
                  </a:moveTo>
                  <a:cubicBezTo>
                    <a:pt x="257" y="0"/>
                    <a:pt x="225" y="2"/>
                    <a:pt x="191" y="6"/>
                  </a:cubicBezTo>
                  <a:cubicBezTo>
                    <a:pt x="108" y="17"/>
                    <a:pt x="1" y="29"/>
                    <a:pt x="1" y="172"/>
                  </a:cubicBezTo>
                  <a:cubicBezTo>
                    <a:pt x="1" y="267"/>
                    <a:pt x="48" y="363"/>
                    <a:pt x="132" y="387"/>
                  </a:cubicBezTo>
                  <a:cubicBezTo>
                    <a:pt x="245" y="426"/>
                    <a:pt x="356" y="455"/>
                    <a:pt x="464" y="455"/>
                  </a:cubicBezTo>
                  <a:cubicBezTo>
                    <a:pt x="583" y="455"/>
                    <a:pt x="698" y="420"/>
                    <a:pt x="810" y="327"/>
                  </a:cubicBezTo>
                  <a:cubicBezTo>
                    <a:pt x="846" y="267"/>
                    <a:pt x="834" y="208"/>
                    <a:pt x="798" y="148"/>
                  </a:cubicBezTo>
                  <a:cubicBezTo>
                    <a:pt x="636" y="57"/>
                    <a:pt x="474" y="0"/>
                    <a:pt x="28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27" name="Google Shape;6227;p32"/>
            <p:cNvSpPr/>
            <p:nvPr/>
          </p:nvSpPr>
          <p:spPr>
            <a:xfrm>
              <a:off x="5289350" y="2081050"/>
              <a:ext cx="28300" cy="15975"/>
            </a:xfrm>
            <a:custGeom>
              <a:avLst/>
              <a:gdLst/>
              <a:ahLst/>
              <a:cxnLst/>
              <a:rect l="l" t="t" r="r" b="b"/>
              <a:pathLst>
                <a:path w="1132" h="639" extrusionOk="0">
                  <a:moveTo>
                    <a:pt x="512" y="226"/>
                  </a:moveTo>
                  <a:lnTo>
                    <a:pt x="512" y="226"/>
                  </a:lnTo>
                  <a:cubicBezTo>
                    <a:pt x="577" y="247"/>
                    <a:pt x="641" y="258"/>
                    <a:pt x="707" y="264"/>
                  </a:cubicBezTo>
                  <a:lnTo>
                    <a:pt x="707" y="264"/>
                  </a:lnTo>
                  <a:cubicBezTo>
                    <a:pt x="692" y="264"/>
                    <a:pt x="677" y="265"/>
                    <a:pt x="662" y="265"/>
                  </a:cubicBezTo>
                  <a:cubicBezTo>
                    <a:pt x="607" y="265"/>
                    <a:pt x="556" y="258"/>
                    <a:pt x="512" y="226"/>
                  </a:cubicBezTo>
                  <a:close/>
                  <a:moveTo>
                    <a:pt x="131" y="0"/>
                  </a:moveTo>
                  <a:cubicBezTo>
                    <a:pt x="36" y="83"/>
                    <a:pt x="0" y="203"/>
                    <a:pt x="12" y="322"/>
                  </a:cubicBezTo>
                  <a:cubicBezTo>
                    <a:pt x="60" y="488"/>
                    <a:pt x="179" y="572"/>
                    <a:pt x="345" y="619"/>
                  </a:cubicBezTo>
                  <a:cubicBezTo>
                    <a:pt x="408" y="633"/>
                    <a:pt x="475" y="639"/>
                    <a:pt x="544" y="639"/>
                  </a:cubicBezTo>
                  <a:cubicBezTo>
                    <a:pt x="592" y="639"/>
                    <a:pt x="641" y="636"/>
                    <a:pt x="691" y="631"/>
                  </a:cubicBezTo>
                  <a:cubicBezTo>
                    <a:pt x="810" y="595"/>
                    <a:pt x="905" y="560"/>
                    <a:pt x="988" y="464"/>
                  </a:cubicBezTo>
                  <a:lnTo>
                    <a:pt x="988" y="333"/>
                  </a:lnTo>
                  <a:cubicBezTo>
                    <a:pt x="945" y="290"/>
                    <a:pt x="896" y="272"/>
                    <a:pt x="845" y="265"/>
                  </a:cubicBezTo>
                  <a:lnTo>
                    <a:pt x="845" y="265"/>
                  </a:lnTo>
                  <a:cubicBezTo>
                    <a:pt x="929" y="260"/>
                    <a:pt x="1016" y="247"/>
                    <a:pt x="1107" y="226"/>
                  </a:cubicBezTo>
                  <a:lnTo>
                    <a:pt x="1131" y="167"/>
                  </a:lnTo>
                  <a:cubicBezTo>
                    <a:pt x="822" y="24"/>
                    <a:pt x="464" y="95"/>
                    <a:pt x="13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28" name="Google Shape;6228;p32"/>
            <p:cNvSpPr/>
            <p:nvPr/>
          </p:nvSpPr>
          <p:spPr>
            <a:xfrm>
              <a:off x="5528950" y="2087975"/>
              <a:ext cx="49450" cy="9550"/>
            </a:xfrm>
            <a:custGeom>
              <a:avLst/>
              <a:gdLst/>
              <a:ahLst/>
              <a:cxnLst/>
              <a:rect l="l" t="t" r="r" b="b"/>
              <a:pathLst>
                <a:path w="1978" h="382" extrusionOk="0">
                  <a:moveTo>
                    <a:pt x="264" y="0"/>
                  </a:moveTo>
                  <a:cubicBezTo>
                    <a:pt x="146" y="0"/>
                    <a:pt x="40" y="31"/>
                    <a:pt x="1" y="211"/>
                  </a:cubicBezTo>
                  <a:cubicBezTo>
                    <a:pt x="344" y="280"/>
                    <a:pt x="680" y="381"/>
                    <a:pt x="1027" y="381"/>
                  </a:cubicBezTo>
                  <a:cubicBezTo>
                    <a:pt x="1101" y="381"/>
                    <a:pt x="1176" y="377"/>
                    <a:pt x="1251" y="366"/>
                  </a:cubicBezTo>
                  <a:cubicBezTo>
                    <a:pt x="1382" y="354"/>
                    <a:pt x="1489" y="283"/>
                    <a:pt x="1596" y="211"/>
                  </a:cubicBezTo>
                  <a:cubicBezTo>
                    <a:pt x="1715" y="187"/>
                    <a:pt x="1846" y="176"/>
                    <a:pt x="1977" y="164"/>
                  </a:cubicBezTo>
                  <a:cubicBezTo>
                    <a:pt x="1895" y="69"/>
                    <a:pt x="1792" y="58"/>
                    <a:pt x="1685" y="58"/>
                  </a:cubicBezTo>
                  <a:cubicBezTo>
                    <a:pt x="1654" y="58"/>
                    <a:pt x="1623" y="59"/>
                    <a:pt x="1592" y="59"/>
                  </a:cubicBezTo>
                  <a:cubicBezTo>
                    <a:pt x="1528" y="59"/>
                    <a:pt x="1465" y="55"/>
                    <a:pt x="1406" y="33"/>
                  </a:cubicBezTo>
                  <a:cubicBezTo>
                    <a:pt x="1170" y="15"/>
                    <a:pt x="935" y="4"/>
                    <a:pt x="704" y="4"/>
                  </a:cubicBezTo>
                  <a:cubicBezTo>
                    <a:pt x="620" y="4"/>
                    <a:pt x="536" y="6"/>
                    <a:pt x="453" y="9"/>
                  </a:cubicBezTo>
                  <a:cubicBezTo>
                    <a:pt x="392" y="9"/>
                    <a:pt x="326" y="0"/>
                    <a:pt x="26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29" name="Google Shape;6229;p32"/>
            <p:cNvSpPr/>
            <p:nvPr/>
          </p:nvSpPr>
          <p:spPr>
            <a:xfrm>
              <a:off x="5270000" y="2073825"/>
              <a:ext cx="22650" cy="16850"/>
            </a:xfrm>
            <a:custGeom>
              <a:avLst/>
              <a:gdLst/>
              <a:ahLst/>
              <a:cxnLst/>
              <a:rect l="l" t="t" r="r" b="b"/>
              <a:pathLst>
                <a:path w="906" h="674" extrusionOk="0">
                  <a:moveTo>
                    <a:pt x="140" y="1"/>
                  </a:moveTo>
                  <a:cubicBezTo>
                    <a:pt x="71" y="1"/>
                    <a:pt x="35" y="67"/>
                    <a:pt x="0" y="146"/>
                  </a:cubicBezTo>
                  <a:cubicBezTo>
                    <a:pt x="0" y="182"/>
                    <a:pt x="12" y="218"/>
                    <a:pt x="12" y="253"/>
                  </a:cubicBezTo>
                  <a:cubicBezTo>
                    <a:pt x="48" y="325"/>
                    <a:pt x="95" y="384"/>
                    <a:pt x="131" y="432"/>
                  </a:cubicBezTo>
                  <a:cubicBezTo>
                    <a:pt x="297" y="537"/>
                    <a:pt x="463" y="673"/>
                    <a:pt x="661" y="673"/>
                  </a:cubicBezTo>
                  <a:cubicBezTo>
                    <a:pt x="734" y="673"/>
                    <a:pt x="810" y="655"/>
                    <a:pt x="893" y="611"/>
                  </a:cubicBezTo>
                  <a:cubicBezTo>
                    <a:pt x="905" y="492"/>
                    <a:pt x="905" y="384"/>
                    <a:pt x="905" y="277"/>
                  </a:cubicBezTo>
                  <a:cubicBezTo>
                    <a:pt x="703" y="122"/>
                    <a:pt x="476" y="27"/>
                    <a:pt x="226" y="27"/>
                  </a:cubicBezTo>
                  <a:cubicBezTo>
                    <a:pt x="192" y="9"/>
                    <a:pt x="164" y="1"/>
                    <a:pt x="14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30" name="Google Shape;6230;p32"/>
            <p:cNvSpPr/>
            <p:nvPr/>
          </p:nvSpPr>
          <p:spPr>
            <a:xfrm>
              <a:off x="5253025" y="2055750"/>
              <a:ext cx="22650" cy="22925"/>
            </a:xfrm>
            <a:custGeom>
              <a:avLst/>
              <a:gdLst/>
              <a:ahLst/>
              <a:cxnLst/>
              <a:rect l="l" t="t" r="r" b="b"/>
              <a:pathLst>
                <a:path w="906" h="917" extrusionOk="0">
                  <a:moveTo>
                    <a:pt x="12" y="0"/>
                  </a:moveTo>
                  <a:cubicBezTo>
                    <a:pt x="12" y="83"/>
                    <a:pt x="1" y="143"/>
                    <a:pt x="1" y="202"/>
                  </a:cubicBezTo>
                  <a:cubicBezTo>
                    <a:pt x="24" y="643"/>
                    <a:pt x="274" y="869"/>
                    <a:pt x="715" y="917"/>
                  </a:cubicBezTo>
                  <a:cubicBezTo>
                    <a:pt x="774" y="857"/>
                    <a:pt x="846" y="798"/>
                    <a:pt x="905" y="738"/>
                  </a:cubicBezTo>
                  <a:cubicBezTo>
                    <a:pt x="560" y="548"/>
                    <a:pt x="429" y="107"/>
                    <a:pt x="1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31" name="Google Shape;6231;p32"/>
            <p:cNvSpPr/>
            <p:nvPr/>
          </p:nvSpPr>
          <p:spPr>
            <a:xfrm>
              <a:off x="5528650" y="2092350"/>
              <a:ext cx="33075" cy="7700"/>
            </a:xfrm>
            <a:custGeom>
              <a:avLst/>
              <a:gdLst/>
              <a:ahLst/>
              <a:cxnLst/>
              <a:rect l="l" t="t" r="r" b="b"/>
              <a:pathLst>
                <a:path w="1323" h="308" extrusionOk="0">
                  <a:moveTo>
                    <a:pt x="1322" y="1"/>
                  </a:moveTo>
                  <a:lnTo>
                    <a:pt x="1322" y="1"/>
                  </a:lnTo>
                  <a:cubicBezTo>
                    <a:pt x="894" y="12"/>
                    <a:pt x="441" y="12"/>
                    <a:pt x="13" y="12"/>
                  </a:cubicBezTo>
                  <a:cubicBezTo>
                    <a:pt x="1" y="60"/>
                    <a:pt x="1" y="96"/>
                    <a:pt x="1" y="108"/>
                  </a:cubicBezTo>
                  <a:cubicBezTo>
                    <a:pt x="144" y="120"/>
                    <a:pt x="310" y="143"/>
                    <a:pt x="465" y="167"/>
                  </a:cubicBezTo>
                  <a:cubicBezTo>
                    <a:pt x="626" y="223"/>
                    <a:pt x="796" y="307"/>
                    <a:pt x="951" y="307"/>
                  </a:cubicBezTo>
                  <a:cubicBezTo>
                    <a:pt x="1095" y="307"/>
                    <a:pt x="1225" y="235"/>
                    <a:pt x="132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32" name="Google Shape;6232;p32"/>
            <p:cNvSpPr/>
            <p:nvPr/>
          </p:nvSpPr>
          <p:spPr>
            <a:xfrm>
              <a:off x="5400375" y="2068250"/>
              <a:ext cx="13700" cy="9850"/>
            </a:xfrm>
            <a:custGeom>
              <a:avLst/>
              <a:gdLst/>
              <a:ahLst/>
              <a:cxnLst/>
              <a:rect l="l" t="t" r="r" b="b"/>
              <a:pathLst>
                <a:path w="548" h="394" extrusionOk="0">
                  <a:moveTo>
                    <a:pt x="0" y="0"/>
                  </a:moveTo>
                  <a:lnTo>
                    <a:pt x="0" y="393"/>
                  </a:lnTo>
                  <a:cubicBezTo>
                    <a:pt x="131" y="357"/>
                    <a:pt x="274" y="310"/>
                    <a:pt x="405" y="262"/>
                  </a:cubicBezTo>
                  <a:cubicBezTo>
                    <a:pt x="453" y="179"/>
                    <a:pt x="500" y="107"/>
                    <a:pt x="548" y="12"/>
                  </a:cubicBezTo>
                  <a:cubicBezTo>
                    <a:pt x="369" y="0"/>
                    <a:pt x="179" y="0"/>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33" name="Google Shape;6233;p32"/>
            <p:cNvSpPr/>
            <p:nvPr/>
          </p:nvSpPr>
          <p:spPr>
            <a:xfrm>
              <a:off x="5664100" y="2082250"/>
              <a:ext cx="27100" cy="3750"/>
            </a:xfrm>
            <a:custGeom>
              <a:avLst/>
              <a:gdLst/>
              <a:ahLst/>
              <a:cxnLst/>
              <a:rect l="l" t="t" r="r" b="b"/>
              <a:pathLst>
                <a:path w="1084" h="150" extrusionOk="0">
                  <a:moveTo>
                    <a:pt x="493" y="0"/>
                  </a:moveTo>
                  <a:cubicBezTo>
                    <a:pt x="331" y="0"/>
                    <a:pt x="167" y="32"/>
                    <a:pt x="0" y="107"/>
                  </a:cubicBezTo>
                  <a:cubicBezTo>
                    <a:pt x="201" y="134"/>
                    <a:pt x="405" y="149"/>
                    <a:pt x="609" y="149"/>
                  </a:cubicBezTo>
                  <a:cubicBezTo>
                    <a:pt x="768" y="149"/>
                    <a:pt x="927" y="140"/>
                    <a:pt x="1084" y="119"/>
                  </a:cubicBezTo>
                  <a:cubicBezTo>
                    <a:pt x="887" y="47"/>
                    <a:pt x="691" y="0"/>
                    <a:pt x="49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34" name="Google Shape;6234;p32"/>
            <p:cNvSpPr/>
            <p:nvPr/>
          </p:nvSpPr>
          <p:spPr>
            <a:xfrm>
              <a:off x="5692950" y="2082125"/>
              <a:ext cx="26525" cy="3100"/>
            </a:xfrm>
            <a:custGeom>
              <a:avLst/>
              <a:gdLst/>
              <a:ahLst/>
              <a:cxnLst/>
              <a:rect l="l" t="t" r="r" b="b"/>
              <a:pathLst>
                <a:path w="1061" h="124" extrusionOk="0">
                  <a:moveTo>
                    <a:pt x="689" y="1"/>
                  </a:moveTo>
                  <a:cubicBezTo>
                    <a:pt x="456" y="1"/>
                    <a:pt x="223" y="17"/>
                    <a:pt x="1" y="112"/>
                  </a:cubicBezTo>
                  <a:cubicBezTo>
                    <a:pt x="358" y="124"/>
                    <a:pt x="715" y="124"/>
                    <a:pt x="1061" y="124"/>
                  </a:cubicBezTo>
                  <a:cubicBezTo>
                    <a:pt x="1049" y="88"/>
                    <a:pt x="1049" y="52"/>
                    <a:pt x="1037" y="5"/>
                  </a:cubicBezTo>
                  <a:cubicBezTo>
                    <a:pt x="922" y="5"/>
                    <a:pt x="805" y="1"/>
                    <a:pt x="68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35" name="Google Shape;6235;p32"/>
            <p:cNvSpPr/>
            <p:nvPr/>
          </p:nvSpPr>
          <p:spPr>
            <a:xfrm>
              <a:off x="5338750" y="2065350"/>
              <a:ext cx="10450" cy="9475"/>
            </a:xfrm>
            <a:custGeom>
              <a:avLst/>
              <a:gdLst/>
              <a:ahLst/>
              <a:cxnLst/>
              <a:rect l="l" t="t" r="r" b="b"/>
              <a:pathLst>
                <a:path w="418" h="379" extrusionOk="0">
                  <a:moveTo>
                    <a:pt x="168" y="0"/>
                  </a:moveTo>
                  <a:cubicBezTo>
                    <a:pt x="115" y="0"/>
                    <a:pt x="59" y="27"/>
                    <a:pt x="1" y="104"/>
                  </a:cubicBezTo>
                  <a:cubicBezTo>
                    <a:pt x="24" y="140"/>
                    <a:pt x="24" y="199"/>
                    <a:pt x="24" y="259"/>
                  </a:cubicBezTo>
                  <a:cubicBezTo>
                    <a:pt x="60" y="295"/>
                    <a:pt x="108" y="342"/>
                    <a:pt x="155" y="378"/>
                  </a:cubicBezTo>
                  <a:cubicBezTo>
                    <a:pt x="334" y="378"/>
                    <a:pt x="417" y="295"/>
                    <a:pt x="417" y="116"/>
                  </a:cubicBezTo>
                  <a:cubicBezTo>
                    <a:pt x="336" y="72"/>
                    <a:pt x="255" y="0"/>
                    <a:pt x="16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36" name="Google Shape;6236;p32"/>
            <p:cNvSpPr/>
            <p:nvPr/>
          </p:nvSpPr>
          <p:spPr>
            <a:xfrm>
              <a:off x="5561400" y="2068050"/>
              <a:ext cx="11625" cy="6575"/>
            </a:xfrm>
            <a:custGeom>
              <a:avLst/>
              <a:gdLst/>
              <a:ahLst/>
              <a:cxnLst/>
              <a:rect l="l" t="t" r="r" b="b"/>
              <a:pathLst>
                <a:path w="465" h="263" extrusionOk="0">
                  <a:moveTo>
                    <a:pt x="268" y="0"/>
                  </a:moveTo>
                  <a:cubicBezTo>
                    <a:pt x="166" y="0"/>
                    <a:pt x="74" y="29"/>
                    <a:pt x="0" y="139"/>
                  </a:cubicBezTo>
                  <a:cubicBezTo>
                    <a:pt x="86" y="220"/>
                    <a:pt x="166" y="262"/>
                    <a:pt x="236" y="262"/>
                  </a:cubicBezTo>
                  <a:cubicBezTo>
                    <a:pt x="331" y="262"/>
                    <a:pt x="410" y="185"/>
                    <a:pt x="465" y="20"/>
                  </a:cubicBezTo>
                  <a:cubicBezTo>
                    <a:pt x="397" y="11"/>
                    <a:pt x="330" y="0"/>
                    <a:pt x="26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37" name="Google Shape;6237;p32"/>
            <p:cNvSpPr/>
            <p:nvPr/>
          </p:nvSpPr>
          <p:spPr>
            <a:xfrm>
              <a:off x="5247675" y="2028600"/>
              <a:ext cx="8650" cy="6925"/>
            </a:xfrm>
            <a:custGeom>
              <a:avLst/>
              <a:gdLst/>
              <a:ahLst/>
              <a:cxnLst/>
              <a:rect l="l" t="t" r="r" b="b"/>
              <a:pathLst>
                <a:path w="346" h="277" extrusionOk="0">
                  <a:moveTo>
                    <a:pt x="114" y="0"/>
                  </a:moveTo>
                  <a:cubicBezTo>
                    <a:pt x="101" y="0"/>
                    <a:pt x="86" y="1"/>
                    <a:pt x="72" y="3"/>
                  </a:cubicBezTo>
                  <a:cubicBezTo>
                    <a:pt x="0" y="38"/>
                    <a:pt x="0" y="62"/>
                    <a:pt x="48" y="122"/>
                  </a:cubicBezTo>
                  <a:cubicBezTo>
                    <a:pt x="60" y="169"/>
                    <a:pt x="60" y="229"/>
                    <a:pt x="72" y="276"/>
                  </a:cubicBezTo>
                  <a:cubicBezTo>
                    <a:pt x="167" y="229"/>
                    <a:pt x="250" y="181"/>
                    <a:pt x="345" y="122"/>
                  </a:cubicBezTo>
                  <a:cubicBezTo>
                    <a:pt x="293" y="38"/>
                    <a:pt x="214" y="0"/>
                    <a:pt x="11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38" name="Google Shape;6238;p32"/>
            <p:cNvSpPr/>
            <p:nvPr/>
          </p:nvSpPr>
          <p:spPr>
            <a:xfrm>
              <a:off x="5256300" y="2031625"/>
              <a:ext cx="10750" cy="3675"/>
            </a:xfrm>
            <a:custGeom>
              <a:avLst/>
              <a:gdLst/>
              <a:ahLst/>
              <a:cxnLst/>
              <a:rect l="l" t="t" r="r" b="b"/>
              <a:pathLst>
                <a:path w="430" h="147" extrusionOk="0">
                  <a:moveTo>
                    <a:pt x="0" y="1"/>
                  </a:moveTo>
                  <a:cubicBezTo>
                    <a:pt x="72" y="102"/>
                    <a:pt x="143" y="147"/>
                    <a:pt x="215" y="147"/>
                  </a:cubicBezTo>
                  <a:cubicBezTo>
                    <a:pt x="286" y="147"/>
                    <a:pt x="358" y="102"/>
                    <a:pt x="429" y="24"/>
                  </a:cubicBezTo>
                  <a:cubicBezTo>
                    <a:pt x="286" y="24"/>
                    <a:pt x="143" y="1"/>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39" name="Google Shape;6239;p32"/>
            <p:cNvSpPr/>
            <p:nvPr/>
          </p:nvSpPr>
          <p:spPr>
            <a:xfrm>
              <a:off x="5372100" y="2067950"/>
              <a:ext cx="6275" cy="5700"/>
            </a:xfrm>
            <a:custGeom>
              <a:avLst/>
              <a:gdLst/>
              <a:ahLst/>
              <a:cxnLst/>
              <a:rect l="l" t="t" r="r" b="b"/>
              <a:pathLst>
                <a:path w="251" h="228" extrusionOk="0">
                  <a:moveTo>
                    <a:pt x="131" y="0"/>
                  </a:moveTo>
                  <a:cubicBezTo>
                    <a:pt x="119" y="72"/>
                    <a:pt x="0" y="191"/>
                    <a:pt x="95" y="215"/>
                  </a:cubicBezTo>
                  <a:cubicBezTo>
                    <a:pt x="119" y="224"/>
                    <a:pt x="139" y="228"/>
                    <a:pt x="155" y="228"/>
                  </a:cubicBezTo>
                  <a:cubicBezTo>
                    <a:pt x="247" y="228"/>
                    <a:pt x="240" y="103"/>
                    <a:pt x="250" y="12"/>
                  </a:cubicBezTo>
                  <a:cubicBezTo>
                    <a:pt x="202" y="0"/>
                    <a:pt x="155"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40" name="Google Shape;6240;p32"/>
            <p:cNvSpPr/>
            <p:nvPr/>
          </p:nvSpPr>
          <p:spPr>
            <a:xfrm>
              <a:off x="5367625" y="2043250"/>
              <a:ext cx="3900" cy="7650"/>
            </a:xfrm>
            <a:custGeom>
              <a:avLst/>
              <a:gdLst/>
              <a:ahLst/>
              <a:cxnLst/>
              <a:rect l="l" t="t" r="r" b="b"/>
              <a:pathLst>
                <a:path w="156" h="306" extrusionOk="0">
                  <a:moveTo>
                    <a:pt x="0" y="0"/>
                  </a:moveTo>
                  <a:lnTo>
                    <a:pt x="0" y="262"/>
                  </a:lnTo>
                  <a:cubicBezTo>
                    <a:pt x="30" y="292"/>
                    <a:pt x="58" y="305"/>
                    <a:pt x="80" y="305"/>
                  </a:cubicBezTo>
                  <a:cubicBezTo>
                    <a:pt x="111" y="305"/>
                    <a:pt x="131" y="280"/>
                    <a:pt x="131" y="238"/>
                  </a:cubicBezTo>
                  <a:cubicBezTo>
                    <a:pt x="155" y="131"/>
                    <a:pt x="143"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41" name="Google Shape;6241;p32"/>
            <p:cNvSpPr/>
            <p:nvPr/>
          </p:nvSpPr>
          <p:spPr>
            <a:xfrm>
              <a:off x="5310175" y="2044925"/>
              <a:ext cx="7475" cy="5775"/>
            </a:xfrm>
            <a:custGeom>
              <a:avLst/>
              <a:gdLst/>
              <a:ahLst/>
              <a:cxnLst/>
              <a:rect l="l" t="t" r="r" b="b"/>
              <a:pathLst>
                <a:path w="299" h="231" extrusionOk="0">
                  <a:moveTo>
                    <a:pt x="129" y="0"/>
                  </a:moveTo>
                  <a:cubicBezTo>
                    <a:pt x="95" y="0"/>
                    <a:pt x="53" y="16"/>
                    <a:pt x="1" y="52"/>
                  </a:cubicBezTo>
                  <a:cubicBezTo>
                    <a:pt x="1" y="112"/>
                    <a:pt x="12" y="171"/>
                    <a:pt x="12" y="231"/>
                  </a:cubicBezTo>
                  <a:cubicBezTo>
                    <a:pt x="30" y="225"/>
                    <a:pt x="45" y="222"/>
                    <a:pt x="60" y="222"/>
                  </a:cubicBezTo>
                  <a:cubicBezTo>
                    <a:pt x="75" y="222"/>
                    <a:pt x="90" y="225"/>
                    <a:pt x="108" y="231"/>
                  </a:cubicBezTo>
                  <a:cubicBezTo>
                    <a:pt x="179" y="219"/>
                    <a:pt x="239" y="219"/>
                    <a:pt x="298" y="207"/>
                  </a:cubicBezTo>
                  <a:cubicBezTo>
                    <a:pt x="255" y="104"/>
                    <a:pt x="218" y="0"/>
                    <a:pt x="12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42" name="Google Shape;6242;p32"/>
            <p:cNvSpPr/>
            <p:nvPr/>
          </p:nvSpPr>
          <p:spPr>
            <a:xfrm>
              <a:off x="5353325" y="2073600"/>
              <a:ext cx="3900" cy="4675"/>
            </a:xfrm>
            <a:custGeom>
              <a:avLst/>
              <a:gdLst/>
              <a:ahLst/>
              <a:cxnLst/>
              <a:rect l="l" t="t" r="r" b="b"/>
              <a:pathLst>
                <a:path w="156" h="187" extrusionOk="0">
                  <a:moveTo>
                    <a:pt x="72" y="0"/>
                  </a:moveTo>
                  <a:cubicBezTo>
                    <a:pt x="1" y="0"/>
                    <a:pt x="13" y="108"/>
                    <a:pt x="13" y="167"/>
                  </a:cubicBezTo>
                  <a:cubicBezTo>
                    <a:pt x="34" y="181"/>
                    <a:pt x="59" y="187"/>
                    <a:pt x="83" y="187"/>
                  </a:cubicBezTo>
                  <a:cubicBezTo>
                    <a:pt x="100" y="187"/>
                    <a:pt x="117" y="184"/>
                    <a:pt x="132" y="179"/>
                  </a:cubicBezTo>
                  <a:cubicBezTo>
                    <a:pt x="132" y="108"/>
                    <a:pt x="156" y="0"/>
                    <a:pt x="7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43" name="Google Shape;6243;p32"/>
            <p:cNvSpPr/>
            <p:nvPr/>
          </p:nvSpPr>
          <p:spPr>
            <a:xfrm>
              <a:off x="5454250" y="2096525"/>
              <a:ext cx="3000" cy="1200"/>
            </a:xfrm>
            <a:custGeom>
              <a:avLst/>
              <a:gdLst/>
              <a:ahLst/>
              <a:cxnLst/>
              <a:rect l="l" t="t" r="r" b="b"/>
              <a:pathLst>
                <a:path w="120" h="48" extrusionOk="0">
                  <a:moveTo>
                    <a:pt x="0" y="0"/>
                  </a:moveTo>
                  <a:cubicBezTo>
                    <a:pt x="12" y="12"/>
                    <a:pt x="24" y="48"/>
                    <a:pt x="48" y="48"/>
                  </a:cubicBezTo>
                  <a:cubicBezTo>
                    <a:pt x="72" y="48"/>
                    <a:pt x="83" y="12"/>
                    <a:pt x="11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44" name="Google Shape;6244;p32"/>
            <p:cNvSpPr/>
            <p:nvPr/>
          </p:nvSpPr>
          <p:spPr>
            <a:xfrm>
              <a:off x="5550975" y="2069350"/>
              <a:ext cx="3300" cy="2325"/>
            </a:xfrm>
            <a:custGeom>
              <a:avLst/>
              <a:gdLst/>
              <a:ahLst/>
              <a:cxnLst/>
              <a:rect l="l" t="t" r="r" b="b"/>
              <a:pathLst>
                <a:path w="132" h="93" extrusionOk="0">
                  <a:moveTo>
                    <a:pt x="53" y="1"/>
                  </a:moveTo>
                  <a:cubicBezTo>
                    <a:pt x="30" y="1"/>
                    <a:pt x="13" y="28"/>
                    <a:pt x="1" y="87"/>
                  </a:cubicBezTo>
                  <a:cubicBezTo>
                    <a:pt x="15" y="91"/>
                    <a:pt x="28" y="92"/>
                    <a:pt x="40" y="92"/>
                  </a:cubicBezTo>
                  <a:cubicBezTo>
                    <a:pt x="70" y="92"/>
                    <a:pt x="98" y="84"/>
                    <a:pt x="132" y="75"/>
                  </a:cubicBezTo>
                  <a:cubicBezTo>
                    <a:pt x="102" y="28"/>
                    <a:pt x="75" y="1"/>
                    <a:pt x="5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45" name="Google Shape;6245;p32"/>
            <p:cNvSpPr/>
            <p:nvPr/>
          </p:nvSpPr>
          <p:spPr>
            <a:xfrm>
              <a:off x="5323575" y="1995450"/>
              <a:ext cx="46450" cy="13700"/>
            </a:xfrm>
            <a:custGeom>
              <a:avLst/>
              <a:gdLst/>
              <a:ahLst/>
              <a:cxnLst/>
              <a:rect l="l" t="t" r="r" b="b"/>
              <a:pathLst>
                <a:path w="1858" h="548" extrusionOk="0">
                  <a:moveTo>
                    <a:pt x="1407" y="1"/>
                  </a:moveTo>
                  <a:cubicBezTo>
                    <a:pt x="1237" y="1"/>
                    <a:pt x="1067" y="27"/>
                    <a:pt x="893" y="138"/>
                  </a:cubicBezTo>
                  <a:cubicBezTo>
                    <a:pt x="808" y="193"/>
                    <a:pt x="709" y="225"/>
                    <a:pt x="607" y="225"/>
                  </a:cubicBezTo>
                  <a:cubicBezTo>
                    <a:pt x="468" y="225"/>
                    <a:pt x="325" y="164"/>
                    <a:pt x="215" y="19"/>
                  </a:cubicBezTo>
                  <a:cubicBezTo>
                    <a:pt x="131" y="78"/>
                    <a:pt x="48" y="90"/>
                    <a:pt x="0" y="174"/>
                  </a:cubicBezTo>
                  <a:cubicBezTo>
                    <a:pt x="0" y="305"/>
                    <a:pt x="60" y="388"/>
                    <a:pt x="191" y="436"/>
                  </a:cubicBezTo>
                  <a:cubicBezTo>
                    <a:pt x="345" y="518"/>
                    <a:pt x="498" y="548"/>
                    <a:pt x="649" y="548"/>
                  </a:cubicBezTo>
                  <a:cubicBezTo>
                    <a:pt x="1023" y="548"/>
                    <a:pt x="1390" y="366"/>
                    <a:pt x="1762" y="340"/>
                  </a:cubicBezTo>
                  <a:cubicBezTo>
                    <a:pt x="1846" y="233"/>
                    <a:pt x="1858" y="126"/>
                    <a:pt x="1774" y="19"/>
                  </a:cubicBezTo>
                  <a:cubicBezTo>
                    <a:pt x="1650" y="14"/>
                    <a:pt x="1529" y="1"/>
                    <a:pt x="140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46" name="Google Shape;6246;p32"/>
            <p:cNvSpPr/>
            <p:nvPr/>
          </p:nvSpPr>
          <p:spPr>
            <a:xfrm>
              <a:off x="5367025" y="1992925"/>
              <a:ext cx="29200" cy="14150"/>
            </a:xfrm>
            <a:custGeom>
              <a:avLst/>
              <a:gdLst/>
              <a:ahLst/>
              <a:cxnLst/>
              <a:rect l="l" t="t" r="r" b="b"/>
              <a:pathLst>
                <a:path w="1168" h="566" extrusionOk="0">
                  <a:moveTo>
                    <a:pt x="286" y="1"/>
                  </a:moveTo>
                  <a:lnTo>
                    <a:pt x="24" y="144"/>
                  </a:lnTo>
                  <a:cubicBezTo>
                    <a:pt x="24" y="239"/>
                    <a:pt x="1" y="346"/>
                    <a:pt x="1" y="453"/>
                  </a:cubicBezTo>
                  <a:cubicBezTo>
                    <a:pt x="38" y="452"/>
                    <a:pt x="75" y="451"/>
                    <a:pt x="112" y="451"/>
                  </a:cubicBezTo>
                  <a:cubicBezTo>
                    <a:pt x="370" y="451"/>
                    <a:pt x="618" y="488"/>
                    <a:pt x="858" y="560"/>
                  </a:cubicBezTo>
                  <a:cubicBezTo>
                    <a:pt x="875" y="564"/>
                    <a:pt x="893" y="566"/>
                    <a:pt x="910" y="566"/>
                  </a:cubicBezTo>
                  <a:cubicBezTo>
                    <a:pt x="1011" y="566"/>
                    <a:pt x="1107" y="509"/>
                    <a:pt x="1167" y="418"/>
                  </a:cubicBezTo>
                  <a:lnTo>
                    <a:pt x="1167" y="275"/>
                  </a:lnTo>
                  <a:cubicBezTo>
                    <a:pt x="870" y="168"/>
                    <a:pt x="548" y="179"/>
                    <a:pt x="28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47" name="Google Shape;6247;p32"/>
            <p:cNvSpPr/>
            <p:nvPr/>
          </p:nvSpPr>
          <p:spPr>
            <a:xfrm>
              <a:off x="5250050" y="1988475"/>
              <a:ext cx="36625" cy="25325"/>
            </a:xfrm>
            <a:custGeom>
              <a:avLst/>
              <a:gdLst/>
              <a:ahLst/>
              <a:cxnLst/>
              <a:rect l="l" t="t" r="r" b="b"/>
              <a:pathLst>
                <a:path w="1465" h="1013" extrusionOk="0">
                  <a:moveTo>
                    <a:pt x="536" y="0"/>
                  </a:moveTo>
                  <a:cubicBezTo>
                    <a:pt x="334" y="143"/>
                    <a:pt x="429" y="334"/>
                    <a:pt x="393" y="512"/>
                  </a:cubicBezTo>
                  <a:cubicBezTo>
                    <a:pt x="393" y="536"/>
                    <a:pt x="358" y="560"/>
                    <a:pt x="322" y="584"/>
                  </a:cubicBezTo>
                  <a:cubicBezTo>
                    <a:pt x="298" y="536"/>
                    <a:pt x="262" y="477"/>
                    <a:pt x="239" y="417"/>
                  </a:cubicBezTo>
                  <a:cubicBezTo>
                    <a:pt x="12" y="465"/>
                    <a:pt x="0" y="631"/>
                    <a:pt x="72" y="798"/>
                  </a:cubicBezTo>
                  <a:cubicBezTo>
                    <a:pt x="114" y="883"/>
                    <a:pt x="173" y="921"/>
                    <a:pt x="247" y="921"/>
                  </a:cubicBezTo>
                  <a:cubicBezTo>
                    <a:pt x="297" y="921"/>
                    <a:pt x="354" y="903"/>
                    <a:pt x="417" y="869"/>
                  </a:cubicBezTo>
                  <a:cubicBezTo>
                    <a:pt x="500" y="838"/>
                    <a:pt x="538" y="691"/>
                    <a:pt x="616" y="691"/>
                  </a:cubicBezTo>
                  <a:cubicBezTo>
                    <a:pt x="628" y="691"/>
                    <a:pt x="641" y="695"/>
                    <a:pt x="655" y="703"/>
                  </a:cubicBezTo>
                  <a:cubicBezTo>
                    <a:pt x="715" y="738"/>
                    <a:pt x="679" y="917"/>
                    <a:pt x="691" y="1012"/>
                  </a:cubicBezTo>
                  <a:cubicBezTo>
                    <a:pt x="858" y="893"/>
                    <a:pt x="1048" y="881"/>
                    <a:pt x="1274" y="869"/>
                  </a:cubicBezTo>
                  <a:cubicBezTo>
                    <a:pt x="1346" y="798"/>
                    <a:pt x="1465" y="750"/>
                    <a:pt x="1453" y="596"/>
                  </a:cubicBezTo>
                  <a:cubicBezTo>
                    <a:pt x="1429" y="572"/>
                    <a:pt x="1405" y="560"/>
                    <a:pt x="1382" y="536"/>
                  </a:cubicBezTo>
                  <a:cubicBezTo>
                    <a:pt x="1274" y="512"/>
                    <a:pt x="1191" y="500"/>
                    <a:pt x="1096" y="465"/>
                  </a:cubicBezTo>
                  <a:cubicBezTo>
                    <a:pt x="1056" y="493"/>
                    <a:pt x="1014" y="508"/>
                    <a:pt x="972" y="508"/>
                  </a:cubicBezTo>
                  <a:cubicBezTo>
                    <a:pt x="927" y="508"/>
                    <a:pt x="883" y="490"/>
                    <a:pt x="846" y="453"/>
                  </a:cubicBezTo>
                  <a:cubicBezTo>
                    <a:pt x="560" y="441"/>
                    <a:pt x="548" y="226"/>
                    <a:pt x="53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48" name="Google Shape;6248;p32"/>
            <p:cNvSpPr/>
            <p:nvPr/>
          </p:nvSpPr>
          <p:spPr>
            <a:xfrm>
              <a:off x="5381625" y="2016725"/>
              <a:ext cx="37525" cy="11350"/>
            </a:xfrm>
            <a:custGeom>
              <a:avLst/>
              <a:gdLst/>
              <a:ahLst/>
              <a:cxnLst/>
              <a:rect l="l" t="t" r="r" b="b"/>
              <a:pathLst>
                <a:path w="1501" h="454" extrusionOk="0">
                  <a:moveTo>
                    <a:pt x="567" y="1"/>
                  </a:moveTo>
                  <a:cubicBezTo>
                    <a:pt x="376" y="1"/>
                    <a:pt x="186" y="44"/>
                    <a:pt x="0" y="180"/>
                  </a:cubicBezTo>
                  <a:cubicBezTo>
                    <a:pt x="36" y="204"/>
                    <a:pt x="48" y="228"/>
                    <a:pt x="71" y="239"/>
                  </a:cubicBezTo>
                  <a:cubicBezTo>
                    <a:pt x="119" y="275"/>
                    <a:pt x="179" y="287"/>
                    <a:pt x="238" y="299"/>
                  </a:cubicBezTo>
                  <a:cubicBezTo>
                    <a:pt x="393" y="299"/>
                    <a:pt x="536" y="311"/>
                    <a:pt x="667" y="359"/>
                  </a:cubicBezTo>
                  <a:cubicBezTo>
                    <a:pt x="705" y="338"/>
                    <a:pt x="740" y="330"/>
                    <a:pt x="773" y="330"/>
                  </a:cubicBezTo>
                  <a:cubicBezTo>
                    <a:pt x="875" y="330"/>
                    <a:pt x="958" y="409"/>
                    <a:pt x="1048" y="454"/>
                  </a:cubicBezTo>
                  <a:lnTo>
                    <a:pt x="1167" y="454"/>
                  </a:lnTo>
                  <a:cubicBezTo>
                    <a:pt x="1203" y="275"/>
                    <a:pt x="1488" y="406"/>
                    <a:pt x="1500" y="120"/>
                  </a:cubicBezTo>
                  <a:cubicBezTo>
                    <a:pt x="1191" y="113"/>
                    <a:pt x="877" y="1"/>
                    <a:pt x="56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49" name="Google Shape;6249;p32"/>
            <p:cNvSpPr/>
            <p:nvPr/>
          </p:nvSpPr>
          <p:spPr>
            <a:xfrm>
              <a:off x="5302150" y="1998175"/>
              <a:ext cx="18175" cy="11750"/>
            </a:xfrm>
            <a:custGeom>
              <a:avLst/>
              <a:gdLst/>
              <a:ahLst/>
              <a:cxnLst/>
              <a:rect l="l" t="t" r="r" b="b"/>
              <a:pathLst>
                <a:path w="727" h="470" extrusionOk="0">
                  <a:moveTo>
                    <a:pt x="475" y="1"/>
                  </a:moveTo>
                  <a:cubicBezTo>
                    <a:pt x="425" y="1"/>
                    <a:pt x="373" y="19"/>
                    <a:pt x="322" y="65"/>
                  </a:cubicBezTo>
                  <a:cubicBezTo>
                    <a:pt x="298" y="124"/>
                    <a:pt x="262" y="184"/>
                    <a:pt x="179" y="196"/>
                  </a:cubicBezTo>
                  <a:cubicBezTo>
                    <a:pt x="155" y="208"/>
                    <a:pt x="131" y="231"/>
                    <a:pt x="95" y="243"/>
                  </a:cubicBezTo>
                  <a:cubicBezTo>
                    <a:pt x="36" y="303"/>
                    <a:pt x="0" y="374"/>
                    <a:pt x="36" y="470"/>
                  </a:cubicBezTo>
                  <a:lnTo>
                    <a:pt x="607" y="470"/>
                  </a:lnTo>
                  <a:cubicBezTo>
                    <a:pt x="726" y="327"/>
                    <a:pt x="726" y="196"/>
                    <a:pt x="631" y="53"/>
                  </a:cubicBezTo>
                  <a:cubicBezTo>
                    <a:pt x="582" y="22"/>
                    <a:pt x="529" y="1"/>
                    <a:pt x="47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50" name="Google Shape;6250;p32"/>
            <p:cNvSpPr/>
            <p:nvPr/>
          </p:nvSpPr>
          <p:spPr>
            <a:xfrm>
              <a:off x="5317325" y="1996500"/>
              <a:ext cx="10725" cy="13375"/>
            </a:xfrm>
            <a:custGeom>
              <a:avLst/>
              <a:gdLst/>
              <a:ahLst/>
              <a:cxnLst/>
              <a:rect l="l" t="t" r="r" b="b"/>
              <a:pathLst>
                <a:path w="429" h="535" extrusionOk="0">
                  <a:moveTo>
                    <a:pt x="179" y="1"/>
                  </a:moveTo>
                  <a:cubicBezTo>
                    <a:pt x="107" y="25"/>
                    <a:pt x="12" y="25"/>
                    <a:pt x="0" y="144"/>
                  </a:cubicBezTo>
                  <a:lnTo>
                    <a:pt x="0" y="513"/>
                  </a:lnTo>
                  <a:cubicBezTo>
                    <a:pt x="68" y="522"/>
                    <a:pt x="134" y="534"/>
                    <a:pt x="195" y="534"/>
                  </a:cubicBezTo>
                  <a:cubicBezTo>
                    <a:pt x="285" y="534"/>
                    <a:pt x="365" y="509"/>
                    <a:pt x="429" y="417"/>
                  </a:cubicBezTo>
                  <a:cubicBezTo>
                    <a:pt x="381" y="322"/>
                    <a:pt x="346" y="215"/>
                    <a:pt x="298" y="120"/>
                  </a:cubicBezTo>
                  <a:cubicBezTo>
                    <a:pt x="322" y="48"/>
                    <a:pt x="322" y="13"/>
                    <a:pt x="250" y="1"/>
                  </a:cubicBezTo>
                  <a:cubicBezTo>
                    <a:pt x="238" y="7"/>
                    <a:pt x="226" y="10"/>
                    <a:pt x="215" y="10"/>
                  </a:cubicBezTo>
                  <a:cubicBezTo>
                    <a:pt x="203" y="10"/>
                    <a:pt x="191" y="7"/>
                    <a:pt x="17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51" name="Google Shape;6251;p32"/>
            <p:cNvSpPr/>
            <p:nvPr/>
          </p:nvSpPr>
          <p:spPr>
            <a:xfrm>
              <a:off x="5284575" y="1999425"/>
              <a:ext cx="22350" cy="10800"/>
            </a:xfrm>
            <a:custGeom>
              <a:avLst/>
              <a:gdLst/>
              <a:ahLst/>
              <a:cxnLst/>
              <a:rect l="l" t="t" r="r" b="b"/>
              <a:pathLst>
                <a:path w="894" h="432" extrusionOk="0">
                  <a:moveTo>
                    <a:pt x="425" y="1"/>
                  </a:moveTo>
                  <a:cubicBezTo>
                    <a:pt x="284" y="1"/>
                    <a:pt x="142" y="43"/>
                    <a:pt x="1" y="122"/>
                  </a:cubicBezTo>
                  <a:cubicBezTo>
                    <a:pt x="12" y="134"/>
                    <a:pt x="24" y="146"/>
                    <a:pt x="48" y="181"/>
                  </a:cubicBezTo>
                  <a:cubicBezTo>
                    <a:pt x="84" y="265"/>
                    <a:pt x="96" y="360"/>
                    <a:pt x="167" y="431"/>
                  </a:cubicBezTo>
                  <a:cubicBezTo>
                    <a:pt x="251" y="384"/>
                    <a:pt x="358" y="360"/>
                    <a:pt x="441" y="312"/>
                  </a:cubicBezTo>
                  <a:cubicBezTo>
                    <a:pt x="596" y="312"/>
                    <a:pt x="727" y="253"/>
                    <a:pt x="882" y="205"/>
                  </a:cubicBezTo>
                  <a:lnTo>
                    <a:pt x="894" y="158"/>
                  </a:lnTo>
                  <a:cubicBezTo>
                    <a:pt x="737" y="51"/>
                    <a:pt x="581" y="1"/>
                    <a:pt x="42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52" name="Google Shape;6252;p32"/>
            <p:cNvSpPr/>
            <p:nvPr/>
          </p:nvSpPr>
          <p:spPr>
            <a:xfrm>
              <a:off x="5295300" y="2003550"/>
              <a:ext cx="10725" cy="6375"/>
            </a:xfrm>
            <a:custGeom>
              <a:avLst/>
              <a:gdLst/>
              <a:ahLst/>
              <a:cxnLst/>
              <a:rect l="l" t="t" r="r" b="b"/>
              <a:pathLst>
                <a:path w="429" h="255" extrusionOk="0">
                  <a:moveTo>
                    <a:pt x="245" y="1"/>
                  </a:moveTo>
                  <a:cubicBezTo>
                    <a:pt x="152" y="1"/>
                    <a:pt x="65" y="39"/>
                    <a:pt x="0" y="147"/>
                  </a:cubicBezTo>
                  <a:cubicBezTo>
                    <a:pt x="74" y="212"/>
                    <a:pt x="147" y="255"/>
                    <a:pt x="231" y="255"/>
                  </a:cubicBezTo>
                  <a:cubicBezTo>
                    <a:pt x="256" y="255"/>
                    <a:pt x="282" y="251"/>
                    <a:pt x="310" y="243"/>
                  </a:cubicBezTo>
                  <a:cubicBezTo>
                    <a:pt x="345" y="171"/>
                    <a:pt x="393" y="112"/>
                    <a:pt x="429" y="40"/>
                  </a:cubicBezTo>
                  <a:cubicBezTo>
                    <a:pt x="368" y="17"/>
                    <a:pt x="305" y="1"/>
                    <a:pt x="24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53" name="Google Shape;6253;p32"/>
            <p:cNvSpPr/>
            <p:nvPr/>
          </p:nvSpPr>
          <p:spPr>
            <a:xfrm>
              <a:off x="5317325" y="2021800"/>
              <a:ext cx="10725" cy="6875"/>
            </a:xfrm>
            <a:custGeom>
              <a:avLst/>
              <a:gdLst/>
              <a:ahLst/>
              <a:cxnLst/>
              <a:rect l="l" t="t" r="r" b="b"/>
              <a:pathLst>
                <a:path w="429" h="275" extrusionOk="0">
                  <a:moveTo>
                    <a:pt x="0" y="1"/>
                  </a:moveTo>
                  <a:cubicBezTo>
                    <a:pt x="0" y="108"/>
                    <a:pt x="60" y="215"/>
                    <a:pt x="179" y="275"/>
                  </a:cubicBezTo>
                  <a:lnTo>
                    <a:pt x="429" y="275"/>
                  </a:lnTo>
                  <a:cubicBezTo>
                    <a:pt x="405" y="132"/>
                    <a:pt x="226" y="120"/>
                    <a:pt x="143" y="13"/>
                  </a:cubicBezTo>
                  <a:cubicBezTo>
                    <a:pt x="107" y="13"/>
                    <a:pt x="48" y="1"/>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54" name="Google Shape;6254;p32"/>
            <p:cNvSpPr/>
            <p:nvPr/>
          </p:nvSpPr>
          <p:spPr>
            <a:xfrm>
              <a:off x="5373575" y="2020625"/>
              <a:ext cx="9250" cy="4175"/>
            </a:xfrm>
            <a:custGeom>
              <a:avLst/>
              <a:gdLst/>
              <a:ahLst/>
              <a:cxnLst/>
              <a:rect l="l" t="t" r="r" b="b"/>
              <a:pathLst>
                <a:path w="370" h="167" extrusionOk="0">
                  <a:moveTo>
                    <a:pt x="179" y="12"/>
                  </a:moveTo>
                  <a:cubicBezTo>
                    <a:pt x="120" y="48"/>
                    <a:pt x="1" y="0"/>
                    <a:pt x="12" y="119"/>
                  </a:cubicBezTo>
                  <a:cubicBezTo>
                    <a:pt x="24" y="131"/>
                    <a:pt x="132" y="143"/>
                    <a:pt x="191" y="167"/>
                  </a:cubicBezTo>
                  <a:cubicBezTo>
                    <a:pt x="226" y="149"/>
                    <a:pt x="254" y="138"/>
                    <a:pt x="286" y="138"/>
                  </a:cubicBezTo>
                  <a:cubicBezTo>
                    <a:pt x="297" y="138"/>
                    <a:pt x="309" y="140"/>
                    <a:pt x="322" y="143"/>
                  </a:cubicBezTo>
                  <a:cubicBezTo>
                    <a:pt x="358" y="131"/>
                    <a:pt x="370" y="107"/>
                    <a:pt x="370" y="72"/>
                  </a:cubicBezTo>
                  <a:lnTo>
                    <a:pt x="310" y="12"/>
                  </a:lnTo>
                  <a:lnTo>
                    <a:pt x="310" y="24"/>
                  </a:lnTo>
                  <a:cubicBezTo>
                    <a:pt x="295" y="31"/>
                    <a:pt x="281" y="34"/>
                    <a:pt x="266" y="34"/>
                  </a:cubicBezTo>
                  <a:cubicBezTo>
                    <a:pt x="234" y="34"/>
                    <a:pt x="204" y="20"/>
                    <a:pt x="179" y="12"/>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55" name="Google Shape;6255;p32"/>
            <p:cNvSpPr/>
            <p:nvPr/>
          </p:nvSpPr>
          <p:spPr>
            <a:xfrm>
              <a:off x="5281600" y="2003950"/>
              <a:ext cx="7175" cy="6575"/>
            </a:xfrm>
            <a:custGeom>
              <a:avLst/>
              <a:gdLst/>
              <a:ahLst/>
              <a:cxnLst/>
              <a:rect l="l" t="t" r="r" b="b"/>
              <a:pathLst>
                <a:path w="287" h="263" extrusionOk="0">
                  <a:moveTo>
                    <a:pt x="167" y="0"/>
                  </a:moveTo>
                  <a:cubicBezTo>
                    <a:pt x="108" y="84"/>
                    <a:pt x="48" y="179"/>
                    <a:pt x="1" y="262"/>
                  </a:cubicBezTo>
                  <a:cubicBezTo>
                    <a:pt x="96" y="262"/>
                    <a:pt x="191" y="250"/>
                    <a:pt x="286" y="250"/>
                  </a:cubicBezTo>
                  <a:cubicBezTo>
                    <a:pt x="286" y="143"/>
                    <a:pt x="262" y="48"/>
                    <a:pt x="16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56" name="Google Shape;6256;p32"/>
            <p:cNvSpPr/>
            <p:nvPr/>
          </p:nvSpPr>
          <p:spPr>
            <a:xfrm>
              <a:off x="5344700" y="2020925"/>
              <a:ext cx="5375" cy="7150"/>
            </a:xfrm>
            <a:custGeom>
              <a:avLst/>
              <a:gdLst/>
              <a:ahLst/>
              <a:cxnLst/>
              <a:rect l="l" t="t" r="r" b="b"/>
              <a:pathLst>
                <a:path w="215" h="286" extrusionOk="0">
                  <a:moveTo>
                    <a:pt x="215" y="0"/>
                  </a:moveTo>
                  <a:cubicBezTo>
                    <a:pt x="155" y="0"/>
                    <a:pt x="108" y="12"/>
                    <a:pt x="60" y="12"/>
                  </a:cubicBezTo>
                  <a:lnTo>
                    <a:pt x="60" y="155"/>
                  </a:lnTo>
                  <a:cubicBezTo>
                    <a:pt x="24" y="191"/>
                    <a:pt x="1" y="238"/>
                    <a:pt x="48" y="286"/>
                  </a:cubicBezTo>
                  <a:cubicBezTo>
                    <a:pt x="179" y="226"/>
                    <a:pt x="215" y="119"/>
                    <a:pt x="21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57" name="Google Shape;6257;p32"/>
            <p:cNvSpPr/>
            <p:nvPr/>
          </p:nvSpPr>
          <p:spPr>
            <a:xfrm>
              <a:off x="5420600" y="2001275"/>
              <a:ext cx="8375" cy="4550"/>
            </a:xfrm>
            <a:custGeom>
              <a:avLst/>
              <a:gdLst/>
              <a:ahLst/>
              <a:cxnLst/>
              <a:rect l="l" t="t" r="r" b="b"/>
              <a:pathLst>
                <a:path w="335" h="182" extrusionOk="0">
                  <a:moveTo>
                    <a:pt x="164" y="1"/>
                  </a:moveTo>
                  <a:cubicBezTo>
                    <a:pt x="112" y="1"/>
                    <a:pt x="62" y="15"/>
                    <a:pt x="13" y="72"/>
                  </a:cubicBezTo>
                  <a:lnTo>
                    <a:pt x="1" y="84"/>
                  </a:lnTo>
                  <a:cubicBezTo>
                    <a:pt x="60" y="149"/>
                    <a:pt x="117" y="182"/>
                    <a:pt x="172" y="182"/>
                  </a:cubicBezTo>
                  <a:cubicBezTo>
                    <a:pt x="227" y="182"/>
                    <a:pt x="281" y="149"/>
                    <a:pt x="334" y="84"/>
                  </a:cubicBezTo>
                  <a:cubicBezTo>
                    <a:pt x="322" y="72"/>
                    <a:pt x="298" y="48"/>
                    <a:pt x="275" y="12"/>
                  </a:cubicBezTo>
                  <a:cubicBezTo>
                    <a:pt x="236" y="7"/>
                    <a:pt x="199" y="1"/>
                    <a:pt x="16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58" name="Google Shape;6258;p32"/>
            <p:cNvSpPr/>
            <p:nvPr/>
          </p:nvSpPr>
          <p:spPr>
            <a:xfrm>
              <a:off x="5410200" y="2003000"/>
              <a:ext cx="7750" cy="3375"/>
            </a:xfrm>
            <a:custGeom>
              <a:avLst/>
              <a:gdLst/>
              <a:ahLst/>
              <a:cxnLst/>
              <a:rect l="l" t="t" r="r" b="b"/>
              <a:pathLst>
                <a:path w="310" h="135" extrusionOk="0">
                  <a:moveTo>
                    <a:pt x="271" y="1"/>
                  </a:moveTo>
                  <a:cubicBezTo>
                    <a:pt x="159" y="1"/>
                    <a:pt x="75" y="47"/>
                    <a:pt x="0" y="122"/>
                  </a:cubicBezTo>
                  <a:cubicBezTo>
                    <a:pt x="29" y="130"/>
                    <a:pt x="58" y="135"/>
                    <a:pt x="87" y="135"/>
                  </a:cubicBezTo>
                  <a:cubicBezTo>
                    <a:pt x="175" y="135"/>
                    <a:pt x="256" y="93"/>
                    <a:pt x="310" y="3"/>
                  </a:cubicBezTo>
                  <a:cubicBezTo>
                    <a:pt x="296" y="1"/>
                    <a:pt x="283" y="1"/>
                    <a:pt x="27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59" name="Google Shape;6259;p32"/>
            <p:cNvSpPr/>
            <p:nvPr/>
          </p:nvSpPr>
          <p:spPr>
            <a:xfrm>
              <a:off x="5426550" y="2017925"/>
              <a:ext cx="4200" cy="2425"/>
            </a:xfrm>
            <a:custGeom>
              <a:avLst/>
              <a:gdLst/>
              <a:ahLst/>
              <a:cxnLst/>
              <a:rect l="l" t="t" r="r" b="b"/>
              <a:pathLst>
                <a:path w="168" h="97" extrusionOk="0">
                  <a:moveTo>
                    <a:pt x="120" y="1"/>
                  </a:moveTo>
                  <a:cubicBezTo>
                    <a:pt x="96" y="13"/>
                    <a:pt x="48" y="49"/>
                    <a:pt x="1" y="49"/>
                  </a:cubicBezTo>
                  <a:cubicBezTo>
                    <a:pt x="25" y="61"/>
                    <a:pt x="37" y="96"/>
                    <a:pt x="48" y="96"/>
                  </a:cubicBezTo>
                  <a:cubicBezTo>
                    <a:pt x="96" y="96"/>
                    <a:pt x="144" y="61"/>
                    <a:pt x="168" y="49"/>
                  </a:cubicBezTo>
                  <a:lnTo>
                    <a:pt x="120"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60" name="Google Shape;6260;p32"/>
            <p:cNvSpPr/>
            <p:nvPr/>
          </p:nvSpPr>
          <p:spPr>
            <a:xfrm>
              <a:off x="5427150" y="1999775"/>
              <a:ext cx="5100" cy="4200"/>
            </a:xfrm>
            <a:custGeom>
              <a:avLst/>
              <a:gdLst/>
              <a:ahLst/>
              <a:cxnLst/>
              <a:rect l="l" t="t" r="r" b="b"/>
              <a:pathLst>
                <a:path w="204" h="168" extrusionOk="0">
                  <a:moveTo>
                    <a:pt x="60" y="1"/>
                  </a:moveTo>
                  <a:cubicBezTo>
                    <a:pt x="1" y="25"/>
                    <a:pt x="1" y="84"/>
                    <a:pt x="72" y="132"/>
                  </a:cubicBezTo>
                  <a:lnTo>
                    <a:pt x="84" y="167"/>
                  </a:lnTo>
                  <a:cubicBezTo>
                    <a:pt x="120" y="167"/>
                    <a:pt x="155" y="144"/>
                    <a:pt x="203" y="144"/>
                  </a:cubicBezTo>
                  <a:lnTo>
                    <a:pt x="60"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61" name="Google Shape;6261;p32"/>
            <p:cNvSpPr/>
            <p:nvPr/>
          </p:nvSpPr>
          <p:spPr>
            <a:xfrm>
              <a:off x="5493225" y="1938325"/>
              <a:ext cx="17900" cy="6475"/>
            </a:xfrm>
            <a:custGeom>
              <a:avLst/>
              <a:gdLst/>
              <a:ahLst/>
              <a:cxnLst/>
              <a:rect l="l" t="t" r="r" b="b"/>
              <a:pathLst>
                <a:path w="716" h="259" extrusionOk="0">
                  <a:moveTo>
                    <a:pt x="354" y="0"/>
                  </a:moveTo>
                  <a:cubicBezTo>
                    <a:pt x="233" y="0"/>
                    <a:pt x="114" y="54"/>
                    <a:pt x="1" y="161"/>
                  </a:cubicBezTo>
                  <a:cubicBezTo>
                    <a:pt x="64" y="233"/>
                    <a:pt x="127" y="258"/>
                    <a:pt x="190" y="258"/>
                  </a:cubicBezTo>
                  <a:cubicBezTo>
                    <a:pt x="330" y="258"/>
                    <a:pt x="470" y="134"/>
                    <a:pt x="611" y="134"/>
                  </a:cubicBezTo>
                  <a:cubicBezTo>
                    <a:pt x="645" y="134"/>
                    <a:pt x="680" y="142"/>
                    <a:pt x="715" y="161"/>
                  </a:cubicBezTo>
                  <a:cubicBezTo>
                    <a:pt x="596" y="54"/>
                    <a:pt x="474" y="0"/>
                    <a:pt x="35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62" name="Google Shape;6262;p32"/>
            <p:cNvSpPr/>
            <p:nvPr/>
          </p:nvSpPr>
          <p:spPr>
            <a:xfrm>
              <a:off x="5472100" y="1942325"/>
              <a:ext cx="3300" cy="4500"/>
            </a:xfrm>
            <a:custGeom>
              <a:avLst/>
              <a:gdLst/>
              <a:ahLst/>
              <a:cxnLst/>
              <a:rect l="l" t="t" r="r" b="b"/>
              <a:pathLst>
                <a:path w="132" h="180" extrusionOk="0">
                  <a:moveTo>
                    <a:pt x="1" y="1"/>
                  </a:moveTo>
                  <a:cubicBezTo>
                    <a:pt x="1" y="84"/>
                    <a:pt x="1" y="156"/>
                    <a:pt x="72" y="179"/>
                  </a:cubicBezTo>
                  <a:cubicBezTo>
                    <a:pt x="84" y="120"/>
                    <a:pt x="120" y="60"/>
                    <a:pt x="13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63" name="Google Shape;6263;p32"/>
            <p:cNvSpPr/>
            <p:nvPr/>
          </p:nvSpPr>
          <p:spPr>
            <a:xfrm>
              <a:off x="5460800" y="1928050"/>
              <a:ext cx="6850" cy="3325"/>
            </a:xfrm>
            <a:custGeom>
              <a:avLst/>
              <a:gdLst/>
              <a:ahLst/>
              <a:cxnLst/>
              <a:rect l="l" t="t" r="r" b="b"/>
              <a:pathLst>
                <a:path w="274" h="133" extrusionOk="0">
                  <a:moveTo>
                    <a:pt x="0" y="0"/>
                  </a:moveTo>
                  <a:cubicBezTo>
                    <a:pt x="27" y="119"/>
                    <a:pt x="103" y="133"/>
                    <a:pt x="191" y="133"/>
                  </a:cubicBezTo>
                  <a:cubicBezTo>
                    <a:pt x="218" y="133"/>
                    <a:pt x="246" y="131"/>
                    <a:pt x="274" y="131"/>
                  </a:cubicBezTo>
                  <a:cubicBezTo>
                    <a:pt x="214" y="12"/>
                    <a:pt x="107" y="0"/>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64" name="Google Shape;6264;p32"/>
            <p:cNvSpPr/>
            <p:nvPr/>
          </p:nvSpPr>
          <p:spPr>
            <a:xfrm>
              <a:off x="6096000" y="2087600"/>
              <a:ext cx="23225" cy="5150"/>
            </a:xfrm>
            <a:custGeom>
              <a:avLst/>
              <a:gdLst/>
              <a:ahLst/>
              <a:cxnLst/>
              <a:rect l="l" t="t" r="r" b="b"/>
              <a:pathLst>
                <a:path w="929" h="206" extrusionOk="0">
                  <a:moveTo>
                    <a:pt x="107" y="0"/>
                  </a:moveTo>
                  <a:cubicBezTo>
                    <a:pt x="95" y="0"/>
                    <a:pt x="71" y="24"/>
                    <a:pt x="0" y="143"/>
                  </a:cubicBezTo>
                  <a:cubicBezTo>
                    <a:pt x="144" y="166"/>
                    <a:pt x="276" y="206"/>
                    <a:pt x="418" y="206"/>
                  </a:cubicBezTo>
                  <a:cubicBezTo>
                    <a:pt x="570" y="206"/>
                    <a:pt x="732" y="160"/>
                    <a:pt x="92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65" name="Google Shape;6265;p32"/>
            <p:cNvSpPr/>
            <p:nvPr/>
          </p:nvSpPr>
          <p:spPr>
            <a:xfrm>
              <a:off x="6131700" y="2081925"/>
              <a:ext cx="6275" cy="4800"/>
            </a:xfrm>
            <a:custGeom>
              <a:avLst/>
              <a:gdLst/>
              <a:ahLst/>
              <a:cxnLst/>
              <a:rect l="l" t="t" r="r" b="b"/>
              <a:pathLst>
                <a:path w="251" h="192" extrusionOk="0">
                  <a:moveTo>
                    <a:pt x="1" y="1"/>
                  </a:moveTo>
                  <a:cubicBezTo>
                    <a:pt x="36" y="96"/>
                    <a:pt x="72" y="179"/>
                    <a:pt x="179" y="191"/>
                  </a:cubicBezTo>
                  <a:cubicBezTo>
                    <a:pt x="191" y="191"/>
                    <a:pt x="251" y="120"/>
                    <a:pt x="239" y="108"/>
                  </a:cubicBezTo>
                  <a:cubicBezTo>
                    <a:pt x="191" y="1"/>
                    <a:pt x="96" y="1"/>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66" name="Google Shape;6266;p32"/>
            <p:cNvSpPr/>
            <p:nvPr/>
          </p:nvSpPr>
          <p:spPr>
            <a:xfrm>
              <a:off x="6080500" y="2078650"/>
              <a:ext cx="4800" cy="6025"/>
            </a:xfrm>
            <a:custGeom>
              <a:avLst/>
              <a:gdLst/>
              <a:ahLst/>
              <a:cxnLst/>
              <a:rect l="l" t="t" r="r" b="b"/>
              <a:pathLst>
                <a:path w="192" h="241" extrusionOk="0">
                  <a:moveTo>
                    <a:pt x="179" y="1"/>
                  </a:moveTo>
                  <a:lnTo>
                    <a:pt x="179" y="1"/>
                  </a:lnTo>
                  <a:cubicBezTo>
                    <a:pt x="84" y="25"/>
                    <a:pt x="13" y="72"/>
                    <a:pt x="1" y="191"/>
                  </a:cubicBezTo>
                  <a:cubicBezTo>
                    <a:pt x="1" y="202"/>
                    <a:pt x="58" y="241"/>
                    <a:pt x="78" y="241"/>
                  </a:cubicBezTo>
                  <a:cubicBezTo>
                    <a:pt x="81" y="241"/>
                    <a:pt x="83" y="240"/>
                    <a:pt x="84" y="239"/>
                  </a:cubicBezTo>
                  <a:cubicBezTo>
                    <a:pt x="191" y="191"/>
                    <a:pt x="179" y="84"/>
                    <a:pt x="17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67" name="Google Shape;6267;p32"/>
            <p:cNvSpPr/>
            <p:nvPr/>
          </p:nvSpPr>
          <p:spPr>
            <a:xfrm>
              <a:off x="6070675" y="2099875"/>
              <a:ext cx="3300" cy="2350"/>
            </a:xfrm>
            <a:custGeom>
              <a:avLst/>
              <a:gdLst/>
              <a:ahLst/>
              <a:cxnLst/>
              <a:rect l="l" t="t" r="r" b="b"/>
              <a:pathLst>
                <a:path w="132" h="94" extrusionOk="0">
                  <a:moveTo>
                    <a:pt x="71" y="0"/>
                  </a:moveTo>
                  <a:cubicBezTo>
                    <a:pt x="49" y="0"/>
                    <a:pt x="25" y="3"/>
                    <a:pt x="1" y="9"/>
                  </a:cubicBezTo>
                  <a:cubicBezTo>
                    <a:pt x="24" y="67"/>
                    <a:pt x="47" y="94"/>
                    <a:pt x="69" y="94"/>
                  </a:cubicBezTo>
                  <a:cubicBezTo>
                    <a:pt x="92" y="94"/>
                    <a:pt x="114" y="64"/>
                    <a:pt x="132" y="9"/>
                  </a:cubicBezTo>
                  <a:cubicBezTo>
                    <a:pt x="114" y="3"/>
                    <a:pt x="93" y="0"/>
                    <a:pt x="7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68" name="Google Shape;6268;p32"/>
            <p:cNvSpPr/>
            <p:nvPr/>
          </p:nvSpPr>
          <p:spPr>
            <a:xfrm>
              <a:off x="5271175" y="2000150"/>
              <a:ext cx="6275" cy="5600"/>
            </a:xfrm>
            <a:custGeom>
              <a:avLst/>
              <a:gdLst/>
              <a:ahLst/>
              <a:cxnLst/>
              <a:rect l="l" t="t" r="r" b="b"/>
              <a:pathLst>
                <a:path w="251" h="224" extrusionOk="0">
                  <a:moveTo>
                    <a:pt x="126" y="1"/>
                  </a:moveTo>
                  <a:cubicBezTo>
                    <a:pt x="84" y="1"/>
                    <a:pt x="42" y="4"/>
                    <a:pt x="1" y="10"/>
                  </a:cubicBezTo>
                  <a:cubicBezTo>
                    <a:pt x="1" y="105"/>
                    <a:pt x="1" y="224"/>
                    <a:pt x="120" y="224"/>
                  </a:cubicBezTo>
                  <a:cubicBezTo>
                    <a:pt x="251" y="224"/>
                    <a:pt x="251" y="105"/>
                    <a:pt x="251" y="10"/>
                  </a:cubicBezTo>
                  <a:cubicBezTo>
                    <a:pt x="209" y="4"/>
                    <a:pt x="167" y="1"/>
                    <a:pt x="12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69" name="Google Shape;6269;p32"/>
            <p:cNvSpPr/>
            <p:nvPr/>
          </p:nvSpPr>
          <p:spPr>
            <a:xfrm>
              <a:off x="5299750" y="1796175"/>
              <a:ext cx="75350" cy="16400"/>
            </a:xfrm>
            <a:custGeom>
              <a:avLst/>
              <a:gdLst/>
              <a:ahLst/>
              <a:cxnLst/>
              <a:rect l="l" t="t" r="r" b="b"/>
              <a:pathLst>
                <a:path w="3014" h="656" extrusionOk="0">
                  <a:moveTo>
                    <a:pt x="453" y="1"/>
                  </a:moveTo>
                  <a:cubicBezTo>
                    <a:pt x="358" y="1"/>
                    <a:pt x="298" y="13"/>
                    <a:pt x="227" y="60"/>
                  </a:cubicBezTo>
                  <a:cubicBezTo>
                    <a:pt x="1" y="584"/>
                    <a:pt x="72" y="656"/>
                    <a:pt x="787" y="656"/>
                  </a:cubicBezTo>
                  <a:cubicBezTo>
                    <a:pt x="937" y="646"/>
                    <a:pt x="1079" y="576"/>
                    <a:pt x="1235" y="576"/>
                  </a:cubicBezTo>
                  <a:cubicBezTo>
                    <a:pt x="1263" y="576"/>
                    <a:pt x="1293" y="579"/>
                    <a:pt x="1322" y="584"/>
                  </a:cubicBezTo>
                  <a:cubicBezTo>
                    <a:pt x="1358" y="584"/>
                    <a:pt x="1382" y="596"/>
                    <a:pt x="1418" y="596"/>
                  </a:cubicBezTo>
                  <a:lnTo>
                    <a:pt x="1584" y="596"/>
                  </a:lnTo>
                  <a:cubicBezTo>
                    <a:pt x="1656" y="596"/>
                    <a:pt x="1739" y="584"/>
                    <a:pt x="1822" y="584"/>
                  </a:cubicBezTo>
                  <a:lnTo>
                    <a:pt x="1965" y="584"/>
                  </a:lnTo>
                  <a:cubicBezTo>
                    <a:pt x="2001" y="566"/>
                    <a:pt x="2043" y="557"/>
                    <a:pt x="2084" y="557"/>
                  </a:cubicBezTo>
                  <a:cubicBezTo>
                    <a:pt x="2126" y="557"/>
                    <a:pt x="2168" y="566"/>
                    <a:pt x="2203" y="584"/>
                  </a:cubicBezTo>
                  <a:cubicBezTo>
                    <a:pt x="2229" y="589"/>
                    <a:pt x="2253" y="591"/>
                    <a:pt x="2277" y="591"/>
                  </a:cubicBezTo>
                  <a:cubicBezTo>
                    <a:pt x="2344" y="591"/>
                    <a:pt x="2407" y="577"/>
                    <a:pt x="2469" y="577"/>
                  </a:cubicBezTo>
                  <a:cubicBezTo>
                    <a:pt x="2492" y="577"/>
                    <a:pt x="2514" y="579"/>
                    <a:pt x="2537" y="584"/>
                  </a:cubicBezTo>
                  <a:cubicBezTo>
                    <a:pt x="2596" y="596"/>
                    <a:pt x="2632" y="596"/>
                    <a:pt x="2692" y="596"/>
                  </a:cubicBezTo>
                  <a:cubicBezTo>
                    <a:pt x="2787" y="584"/>
                    <a:pt x="2846" y="537"/>
                    <a:pt x="2894" y="465"/>
                  </a:cubicBezTo>
                  <a:cubicBezTo>
                    <a:pt x="2918" y="382"/>
                    <a:pt x="2977" y="322"/>
                    <a:pt x="3013" y="251"/>
                  </a:cubicBezTo>
                  <a:lnTo>
                    <a:pt x="3013" y="156"/>
                  </a:lnTo>
                  <a:cubicBezTo>
                    <a:pt x="2858" y="132"/>
                    <a:pt x="2715" y="108"/>
                    <a:pt x="2561" y="96"/>
                  </a:cubicBezTo>
                  <a:cubicBezTo>
                    <a:pt x="2500" y="49"/>
                    <a:pt x="2435" y="36"/>
                    <a:pt x="2375" y="36"/>
                  </a:cubicBezTo>
                  <a:cubicBezTo>
                    <a:pt x="2330" y="36"/>
                    <a:pt x="2287" y="43"/>
                    <a:pt x="2251" y="48"/>
                  </a:cubicBezTo>
                  <a:cubicBezTo>
                    <a:pt x="1992" y="74"/>
                    <a:pt x="1735" y="88"/>
                    <a:pt x="1479" y="88"/>
                  </a:cubicBezTo>
                  <a:cubicBezTo>
                    <a:pt x="1135" y="88"/>
                    <a:pt x="794" y="62"/>
                    <a:pt x="45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70" name="Google Shape;6270;p32"/>
            <p:cNvSpPr/>
            <p:nvPr/>
          </p:nvSpPr>
          <p:spPr>
            <a:xfrm>
              <a:off x="5280100" y="1796175"/>
              <a:ext cx="57175" cy="22875"/>
            </a:xfrm>
            <a:custGeom>
              <a:avLst/>
              <a:gdLst/>
              <a:ahLst/>
              <a:cxnLst/>
              <a:rect l="l" t="t" r="r" b="b"/>
              <a:pathLst>
                <a:path w="2287" h="915" extrusionOk="0">
                  <a:moveTo>
                    <a:pt x="828" y="1"/>
                  </a:moveTo>
                  <a:cubicBezTo>
                    <a:pt x="766" y="1"/>
                    <a:pt x="699" y="17"/>
                    <a:pt x="644" y="48"/>
                  </a:cubicBezTo>
                  <a:cubicBezTo>
                    <a:pt x="501" y="120"/>
                    <a:pt x="465" y="299"/>
                    <a:pt x="311" y="358"/>
                  </a:cubicBezTo>
                  <a:cubicBezTo>
                    <a:pt x="180" y="429"/>
                    <a:pt x="1" y="465"/>
                    <a:pt x="13" y="668"/>
                  </a:cubicBezTo>
                  <a:cubicBezTo>
                    <a:pt x="61" y="727"/>
                    <a:pt x="108" y="763"/>
                    <a:pt x="168" y="787"/>
                  </a:cubicBezTo>
                  <a:cubicBezTo>
                    <a:pt x="268" y="826"/>
                    <a:pt x="370" y="836"/>
                    <a:pt x="474" y="836"/>
                  </a:cubicBezTo>
                  <a:cubicBezTo>
                    <a:pt x="593" y="836"/>
                    <a:pt x="714" y="822"/>
                    <a:pt x="834" y="822"/>
                  </a:cubicBezTo>
                  <a:lnTo>
                    <a:pt x="918" y="822"/>
                  </a:lnTo>
                  <a:cubicBezTo>
                    <a:pt x="1024" y="858"/>
                    <a:pt x="1138" y="914"/>
                    <a:pt x="1251" y="914"/>
                  </a:cubicBezTo>
                  <a:cubicBezTo>
                    <a:pt x="1328" y="914"/>
                    <a:pt x="1405" y="888"/>
                    <a:pt x="1477" y="810"/>
                  </a:cubicBezTo>
                  <a:cubicBezTo>
                    <a:pt x="1557" y="822"/>
                    <a:pt x="1636" y="828"/>
                    <a:pt x="1715" y="828"/>
                  </a:cubicBezTo>
                  <a:cubicBezTo>
                    <a:pt x="1874" y="828"/>
                    <a:pt x="2033" y="807"/>
                    <a:pt x="2192" y="775"/>
                  </a:cubicBezTo>
                  <a:cubicBezTo>
                    <a:pt x="2287" y="703"/>
                    <a:pt x="2287" y="608"/>
                    <a:pt x="2204" y="525"/>
                  </a:cubicBezTo>
                  <a:lnTo>
                    <a:pt x="2204" y="513"/>
                  </a:lnTo>
                  <a:cubicBezTo>
                    <a:pt x="2138" y="471"/>
                    <a:pt x="2067" y="456"/>
                    <a:pt x="1994" y="456"/>
                  </a:cubicBezTo>
                  <a:cubicBezTo>
                    <a:pt x="1921" y="456"/>
                    <a:pt x="1846" y="471"/>
                    <a:pt x="1775" y="489"/>
                  </a:cubicBezTo>
                  <a:cubicBezTo>
                    <a:pt x="1621" y="510"/>
                    <a:pt x="1449" y="539"/>
                    <a:pt x="1290" y="539"/>
                  </a:cubicBezTo>
                  <a:cubicBezTo>
                    <a:pt x="1265" y="539"/>
                    <a:pt x="1240" y="538"/>
                    <a:pt x="1215" y="537"/>
                  </a:cubicBezTo>
                  <a:cubicBezTo>
                    <a:pt x="882" y="525"/>
                    <a:pt x="918" y="346"/>
                    <a:pt x="1084" y="132"/>
                  </a:cubicBezTo>
                  <a:cubicBezTo>
                    <a:pt x="1061" y="72"/>
                    <a:pt x="1013" y="37"/>
                    <a:pt x="918" y="13"/>
                  </a:cubicBezTo>
                  <a:cubicBezTo>
                    <a:pt x="890" y="5"/>
                    <a:pt x="860" y="1"/>
                    <a:pt x="82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71" name="Google Shape;6271;p32"/>
            <p:cNvSpPr/>
            <p:nvPr/>
          </p:nvSpPr>
          <p:spPr>
            <a:xfrm>
              <a:off x="5278925" y="1817325"/>
              <a:ext cx="17275" cy="13700"/>
            </a:xfrm>
            <a:custGeom>
              <a:avLst/>
              <a:gdLst/>
              <a:ahLst/>
              <a:cxnLst/>
              <a:rect l="l" t="t" r="r" b="b"/>
              <a:pathLst>
                <a:path w="691" h="548" extrusionOk="0">
                  <a:moveTo>
                    <a:pt x="453" y="0"/>
                  </a:moveTo>
                  <a:cubicBezTo>
                    <a:pt x="358" y="0"/>
                    <a:pt x="250" y="24"/>
                    <a:pt x="179" y="72"/>
                  </a:cubicBezTo>
                  <a:cubicBezTo>
                    <a:pt x="96" y="179"/>
                    <a:pt x="0" y="274"/>
                    <a:pt x="60" y="417"/>
                  </a:cubicBezTo>
                  <a:cubicBezTo>
                    <a:pt x="155" y="536"/>
                    <a:pt x="274" y="548"/>
                    <a:pt x="405" y="548"/>
                  </a:cubicBezTo>
                  <a:cubicBezTo>
                    <a:pt x="524" y="536"/>
                    <a:pt x="608" y="524"/>
                    <a:pt x="667" y="417"/>
                  </a:cubicBezTo>
                  <a:cubicBezTo>
                    <a:pt x="667" y="334"/>
                    <a:pt x="691" y="238"/>
                    <a:pt x="667" y="155"/>
                  </a:cubicBezTo>
                  <a:lnTo>
                    <a:pt x="631" y="60"/>
                  </a:lnTo>
                  <a:cubicBezTo>
                    <a:pt x="572" y="36"/>
                    <a:pt x="512" y="0"/>
                    <a:pt x="45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72" name="Google Shape;6272;p32"/>
            <p:cNvSpPr/>
            <p:nvPr/>
          </p:nvSpPr>
          <p:spPr>
            <a:xfrm>
              <a:off x="5349175" y="1806600"/>
              <a:ext cx="16975" cy="10275"/>
            </a:xfrm>
            <a:custGeom>
              <a:avLst/>
              <a:gdLst/>
              <a:ahLst/>
              <a:cxnLst/>
              <a:rect l="l" t="t" r="r" b="b"/>
              <a:pathLst>
                <a:path w="679" h="411" extrusionOk="0">
                  <a:moveTo>
                    <a:pt x="440" y="1"/>
                  </a:moveTo>
                  <a:cubicBezTo>
                    <a:pt x="356" y="1"/>
                    <a:pt x="265" y="74"/>
                    <a:pt x="179" y="96"/>
                  </a:cubicBezTo>
                  <a:cubicBezTo>
                    <a:pt x="167" y="108"/>
                    <a:pt x="143" y="108"/>
                    <a:pt x="119" y="120"/>
                  </a:cubicBezTo>
                  <a:lnTo>
                    <a:pt x="24" y="227"/>
                  </a:lnTo>
                  <a:cubicBezTo>
                    <a:pt x="24" y="251"/>
                    <a:pt x="0" y="274"/>
                    <a:pt x="0" y="298"/>
                  </a:cubicBezTo>
                  <a:cubicBezTo>
                    <a:pt x="83" y="381"/>
                    <a:pt x="160" y="411"/>
                    <a:pt x="236" y="411"/>
                  </a:cubicBezTo>
                  <a:cubicBezTo>
                    <a:pt x="367" y="411"/>
                    <a:pt x="491" y="319"/>
                    <a:pt x="619" y="251"/>
                  </a:cubicBezTo>
                  <a:cubicBezTo>
                    <a:pt x="679" y="215"/>
                    <a:pt x="679" y="167"/>
                    <a:pt x="596" y="132"/>
                  </a:cubicBezTo>
                  <a:cubicBezTo>
                    <a:pt x="548" y="32"/>
                    <a:pt x="496" y="1"/>
                    <a:pt x="44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73" name="Google Shape;6273;p32"/>
            <p:cNvSpPr/>
            <p:nvPr/>
          </p:nvSpPr>
          <p:spPr>
            <a:xfrm>
              <a:off x="5335175" y="1808175"/>
              <a:ext cx="12525" cy="8225"/>
            </a:xfrm>
            <a:custGeom>
              <a:avLst/>
              <a:gdLst/>
              <a:ahLst/>
              <a:cxnLst/>
              <a:rect l="l" t="t" r="r" b="b"/>
              <a:pathLst>
                <a:path w="501" h="329" extrusionOk="0">
                  <a:moveTo>
                    <a:pt x="297" y="0"/>
                  </a:moveTo>
                  <a:cubicBezTo>
                    <a:pt x="248" y="0"/>
                    <a:pt x="197" y="15"/>
                    <a:pt x="144" y="45"/>
                  </a:cubicBezTo>
                  <a:cubicBezTo>
                    <a:pt x="108" y="45"/>
                    <a:pt x="60" y="45"/>
                    <a:pt x="13" y="57"/>
                  </a:cubicBezTo>
                  <a:cubicBezTo>
                    <a:pt x="1" y="140"/>
                    <a:pt x="1" y="223"/>
                    <a:pt x="1" y="307"/>
                  </a:cubicBezTo>
                  <a:cubicBezTo>
                    <a:pt x="71" y="317"/>
                    <a:pt x="139" y="329"/>
                    <a:pt x="205" y="329"/>
                  </a:cubicBezTo>
                  <a:cubicBezTo>
                    <a:pt x="296" y="329"/>
                    <a:pt x="382" y="306"/>
                    <a:pt x="465" y="223"/>
                  </a:cubicBezTo>
                  <a:cubicBezTo>
                    <a:pt x="501" y="164"/>
                    <a:pt x="501" y="104"/>
                    <a:pt x="441" y="45"/>
                  </a:cubicBezTo>
                  <a:cubicBezTo>
                    <a:pt x="394" y="15"/>
                    <a:pt x="346" y="0"/>
                    <a:pt x="29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74" name="Google Shape;6274;p32"/>
            <p:cNvSpPr/>
            <p:nvPr/>
          </p:nvSpPr>
          <p:spPr>
            <a:xfrm>
              <a:off x="5324475" y="1823725"/>
              <a:ext cx="14300" cy="3750"/>
            </a:xfrm>
            <a:custGeom>
              <a:avLst/>
              <a:gdLst/>
              <a:ahLst/>
              <a:cxnLst/>
              <a:rect l="l" t="t" r="r" b="b"/>
              <a:pathLst>
                <a:path w="572" h="150" extrusionOk="0">
                  <a:moveTo>
                    <a:pt x="290" y="0"/>
                  </a:moveTo>
                  <a:cubicBezTo>
                    <a:pt x="196" y="0"/>
                    <a:pt x="101" y="48"/>
                    <a:pt x="0" y="137"/>
                  </a:cubicBezTo>
                  <a:cubicBezTo>
                    <a:pt x="191" y="137"/>
                    <a:pt x="381" y="149"/>
                    <a:pt x="572" y="149"/>
                  </a:cubicBezTo>
                  <a:cubicBezTo>
                    <a:pt x="476" y="48"/>
                    <a:pt x="384" y="0"/>
                    <a:pt x="29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75" name="Google Shape;6275;p32"/>
            <p:cNvSpPr/>
            <p:nvPr/>
          </p:nvSpPr>
          <p:spPr>
            <a:xfrm>
              <a:off x="5363750" y="1807975"/>
              <a:ext cx="10450" cy="6850"/>
            </a:xfrm>
            <a:custGeom>
              <a:avLst/>
              <a:gdLst/>
              <a:ahLst/>
              <a:cxnLst/>
              <a:rect l="l" t="t" r="r" b="b"/>
              <a:pathLst>
                <a:path w="418" h="274" extrusionOk="0">
                  <a:moveTo>
                    <a:pt x="278" y="1"/>
                  </a:moveTo>
                  <a:cubicBezTo>
                    <a:pt x="232" y="1"/>
                    <a:pt x="183" y="18"/>
                    <a:pt x="132" y="53"/>
                  </a:cubicBezTo>
                  <a:cubicBezTo>
                    <a:pt x="96" y="53"/>
                    <a:pt x="48" y="53"/>
                    <a:pt x="1" y="65"/>
                  </a:cubicBezTo>
                  <a:cubicBezTo>
                    <a:pt x="13" y="112"/>
                    <a:pt x="13" y="136"/>
                    <a:pt x="13" y="184"/>
                  </a:cubicBezTo>
                  <a:cubicBezTo>
                    <a:pt x="103" y="237"/>
                    <a:pt x="183" y="273"/>
                    <a:pt x="249" y="273"/>
                  </a:cubicBezTo>
                  <a:cubicBezTo>
                    <a:pt x="332" y="273"/>
                    <a:pt x="391" y="217"/>
                    <a:pt x="417" y="65"/>
                  </a:cubicBezTo>
                  <a:cubicBezTo>
                    <a:pt x="374" y="21"/>
                    <a:pt x="328" y="1"/>
                    <a:pt x="27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76" name="Google Shape;6276;p32"/>
            <p:cNvSpPr/>
            <p:nvPr/>
          </p:nvSpPr>
          <p:spPr>
            <a:xfrm>
              <a:off x="5295600" y="1815600"/>
              <a:ext cx="8050" cy="5600"/>
            </a:xfrm>
            <a:custGeom>
              <a:avLst/>
              <a:gdLst/>
              <a:ahLst/>
              <a:cxnLst/>
              <a:rect l="l" t="t" r="r" b="b"/>
              <a:pathLst>
                <a:path w="322" h="224" extrusionOk="0">
                  <a:moveTo>
                    <a:pt x="120" y="1"/>
                  </a:moveTo>
                  <a:cubicBezTo>
                    <a:pt x="57" y="1"/>
                    <a:pt x="16" y="44"/>
                    <a:pt x="0" y="153"/>
                  </a:cubicBezTo>
                  <a:cubicBezTo>
                    <a:pt x="24" y="176"/>
                    <a:pt x="24" y="188"/>
                    <a:pt x="24" y="224"/>
                  </a:cubicBezTo>
                  <a:cubicBezTo>
                    <a:pt x="119" y="164"/>
                    <a:pt x="214" y="117"/>
                    <a:pt x="322" y="57"/>
                  </a:cubicBezTo>
                  <a:cubicBezTo>
                    <a:pt x="298" y="45"/>
                    <a:pt x="274" y="33"/>
                    <a:pt x="238" y="33"/>
                  </a:cubicBezTo>
                  <a:cubicBezTo>
                    <a:pt x="193" y="13"/>
                    <a:pt x="153" y="1"/>
                    <a:pt x="12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77" name="Google Shape;6277;p32"/>
            <p:cNvSpPr/>
            <p:nvPr/>
          </p:nvSpPr>
          <p:spPr>
            <a:xfrm>
              <a:off x="5367625" y="1806000"/>
              <a:ext cx="6875" cy="3600"/>
            </a:xfrm>
            <a:custGeom>
              <a:avLst/>
              <a:gdLst/>
              <a:ahLst/>
              <a:cxnLst/>
              <a:rect l="l" t="t" r="r" b="b"/>
              <a:pathLst>
                <a:path w="275" h="144" extrusionOk="0">
                  <a:moveTo>
                    <a:pt x="143" y="1"/>
                  </a:moveTo>
                  <a:cubicBezTo>
                    <a:pt x="96" y="36"/>
                    <a:pt x="36" y="84"/>
                    <a:pt x="0" y="132"/>
                  </a:cubicBezTo>
                  <a:cubicBezTo>
                    <a:pt x="84" y="132"/>
                    <a:pt x="191" y="144"/>
                    <a:pt x="274" y="144"/>
                  </a:cubicBezTo>
                  <a:lnTo>
                    <a:pt x="274" y="13"/>
                  </a:lnTo>
                  <a:cubicBezTo>
                    <a:pt x="227" y="13"/>
                    <a:pt x="191" y="1"/>
                    <a:pt x="14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78" name="Google Shape;6278;p32"/>
            <p:cNvSpPr/>
            <p:nvPr/>
          </p:nvSpPr>
          <p:spPr>
            <a:xfrm>
              <a:off x="5346200" y="1808675"/>
              <a:ext cx="5075" cy="5400"/>
            </a:xfrm>
            <a:custGeom>
              <a:avLst/>
              <a:gdLst/>
              <a:ahLst/>
              <a:cxnLst/>
              <a:rect l="l" t="t" r="r" b="b"/>
              <a:pathLst>
                <a:path w="203" h="216" extrusionOk="0">
                  <a:moveTo>
                    <a:pt x="119" y="1"/>
                  </a:moveTo>
                  <a:cubicBezTo>
                    <a:pt x="84" y="25"/>
                    <a:pt x="48" y="25"/>
                    <a:pt x="0" y="25"/>
                  </a:cubicBezTo>
                  <a:cubicBezTo>
                    <a:pt x="0" y="84"/>
                    <a:pt x="24" y="144"/>
                    <a:pt x="24" y="203"/>
                  </a:cubicBezTo>
                  <a:cubicBezTo>
                    <a:pt x="34" y="198"/>
                    <a:pt x="46" y="196"/>
                    <a:pt x="58" y="196"/>
                  </a:cubicBezTo>
                  <a:cubicBezTo>
                    <a:pt x="75" y="196"/>
                    <a:pt x="93" y="201"/>
                    <a:pt x="107" y="215"/>
                  </a:cubicBezTo>
                  <a:lnTo>
                    <a:pt x="143" y="168"/>
                  </a:lnTo>
                  <a:cubicBezTo>
                    <a:pt x="167" y="144"/>
                    <a:pt x="179" y="108"/>
                    <a:pt x="203" y="84"/>
                  </a:cubicBezTo>
                  <a:cubicBezTo>
                    <a:pt x="179" y="49"/>
                    <a:pt x="155" y="37"/>
                    <a:pt x="11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79" name="Google Shape;6279;p32"/>
            <p:cNvSpPr/>
            <p:nvPr/>
          </p:nvSpPr>
          <p:spPr>
            <a:xfrm>
              <a:off x="5866500" y="2103950"/>
              <a:ext cx="6275" cy="3100"/>
            </a:xfrm>
            <a:custGeom>
              <a:avLst/>
              <a:gdLst/>
              <a:ahLst/>
              <a:cxnLst/>
              <a:rect l="l" t="t" r="r" b="b"/>
              <a:pathLst>
                <a:path w="251" h="124" extrusionOk="0">
                  <a:moveTo>
                    <a:pt x="0" y="1"/>
                  </a:moveTo>
                  <a:cubicBezTo>
                    <a:pt x="49" y="98"/>
                    <a:pt x="113" y="124"/>
                    <a:pt x="192" y="124"/>
                  </a:cubicBezTo>
                  <a:cubicBezTo>
                    <a:pt x="211" y="124"/>
                    <a:pt x="230" y="122"/>
                    <a:pt x="250" y="120"/>
                  </a:cubicBezTo>
                  <a:cubicBezTo>
                    <a:pt x="203" y="1"/>
                    <a:pt x="119" y="1"/>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80" name="Google Shape;6280;p32"/>
            <p:cNvSpPr/>
            <p:nvPr/>
          </p:nvSpPr>
          <p:spPr>
            <a:xfrm>
              <a:off x="5876025" y="2103950"/>
              <a:ext cx="5375" cy="3600"/>
            </a:xfrm>
            <a:custGeom>
              <a:avLst/>
              <a:gdLst/>
              <a:ahLst/>
              <a:cxnLst/>
              <a:rect l="l" t="t" r="r" b="b"/>
              <a:pathLst>
                <a:path w="215" h="144" extrusionOk="0">
                  <a:moveTo>
                    <a:pt x="179" y="1"/>
                  </a:moveTo>
                  <a:cubicBezTo>
                    <a:pt x="119" y="49"/>
                    <a:pt x="60" y="108"/>
                    <a:pt x="0" y="144"/>
                  </a:cubicBezTo>
                  <a:cubicBezTo>
                    <a:pt x="84" y="132"/>
                    <a:pt x="119" y="120"/>
                    <a:pt x="179" y="120"/>
                  </a:cubicBezTo>
                  <a:lnTo>
                    <a:pt x="215" y="60"/>
                  </a:lnTo>
                  <a:lnTo>
                    <a:pt x="179"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81" name="Google Shape;6281;p32"/>
            <p:cNvSpPr/>
            <p:nvPr/>
          </p:nvSpPr>
          <p:spPr>
            <a:xfrm>
              <a:off x="5880475" y="2103950"/>
              <a:ext cx="2425" cy="2725"/>
            </a:xfrm>
            <a:custGeom>
              <a:avLst/>
              <a:gdLst/>
              <a:ahLst/>
              <a:cxnLst/>
              <a:rect l="l" t="t" r="r" b="b"/>
              <a:pathLst>
                <a:path w="97" h="109" extrusionOk="0">
                  <a:moveTo>
                    <a:pt x="1" y="1"/>
                  </a:moveTo>
                  <a:lnTo>
                    <a:pt x="1" y="108"/>
                  </a:lnTo>
                  <a:cubicBezTo>
                    <a:pt x="96" y="72"/>
                    <a:pt x="96" y="25"/>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82" name="Google Shape;6282;p32"/>
            <p:cNvSpPr/>
            <p:nvPr/>
          </p:nvSpPr>
          <p:spPr>
            <a:xfrm>
              <a:off x="5244400" y="1833600"/>
              <a:ext cx="32450" cy="112325"/>
            </a:xfrm>
            <a:custGeom>
              <a:avLst/>
              <a:gdLst/>
              <a:ahLst/>
              <a:cxnLst/>
              <a:rect l="l" t="t" r="r" b="b"/>
              <a:pathLst>
                <a:path w="1298" h="4493" extrusionOk="0">
                  <a:moveTo>
                    <a:pt x="896" y="1"/>
                  </a:moveTo>
                  <a:cubicBezTo>
                    <a:pt x="619" y="1"/>
                    <a:pt x="614" y="254"/>
                    <a:pt x="536" y="445"/>
                  </a:cubicBezTo>
                  <a:cubicBezTo>
                    <a:pt x="488" y="576"/>
                    <a:pt x="488" y="707"/>
                    <a:pt x="488" y="861"/>
                  </a:cubicBezTo>
                  <a:cubicBezTo>
                    <a:pt x="417" y="1314"/>
                    <a:pt x="262" y="1766"/>
                    <a:pt x="215" y="2242"/>
                  </a:cubicBezTo>
                  <a:cubicBezTo>
                    <a:pt x="203" y="2385"/>
                    <a:pt x="179" y="2528"/>
                    <a:pt x="143" y="2659"/>
                  </a:cubicBezTo>
                  <a:cubicBezTo>
                    <a:pt x="0" y="3040"/>
                    <a:pt x="72" y="3445"/>
                    <a:pt x="143" y="3850"/>
                  </a:cubicBezTo>
                  <a:cubicBezTo>
                    <a:pt x="203" y="4088"/>
                    <a:pt x="84" y="4409"/>
                    <a:pt x="476" y="4493"/>
                  </a:cubicBezTo>
                  <a:cubicBezTo>
                    <a:pt x="679" y="4159"/>
                    <a:pt x="607" y="3790"/>
                    <a:pt x="631" y="3445"/>
                  </a:cubicBezTo>
                  <a:cubicBezTo>
                    <a:pt x="715" y="2600"/>
                    <a:pt x="667" y="1719"/>
                    <a:pt x="1072" y="921"/>
                  </a:cubicBezTo>
                  <a:lnTo>
                    <a:pt x="1060" y="861"/>
                  </a:lnTo>
                  <a:cubicBezTo>
                    <a:pt x="1060" y="802"/>
                    <a:pt x="1072" y="766"/>
                    <a:pt x="1119" y="766"/>
                  </a:cubicBezTo>
                  <a:lnTo>
                    <a:pt x="1143" y="718"/>
                  </a:lnTo>
                  <a:cubicBezTo>
                    <a:pt x="1155" y="683"/>
                    <a:pt x="1179" y="647"/>
                    <a:pt x="1203" y="623"/>
                  </a:cubicBezTo>
                  <a:cubicBezTo>
                    <a:pt x="1179" y="385"/>
                    <a:pt x="1298" y="99"/>
                    <a:pt x="953" y="4"/>
                  </a:cubicBezTo>
                  <a:cubicBezTo>
                    <a:pt x="933" y="2"/>
                    <a:pt x="914" y="1"/>
                    <a:pt x="89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83" name="Google Shape;6283;p32"/>
            <p:cNvSpPr/>
            <p:nvPr/>
          </p:nvSpPr>
          <p:spPr>
            <a:xfrm>
              <a:off x="5244100" y="1926650"/>
              <a:ext cx="22350" cy="96850"/>
            </a:xfrm>
            <a:custGeom>
              <a:avLst/>
              <a:gdLst/>
              <a:ahLst/>
              <a:cxnLst/>
              <a:rect l="l" t="t" r="r" b="b"/>
              <a:pathLst>
                <a:path w="894" h="3874" extrusionOk="0">
                  <a:moveTo>
                    <a:pt x="246" y="1"/>
                  </a:moveTo>
                  <a:cubicBezTo>
                    <a:pt x="228" y="1"/>
                    <a:pt x="211" y="4"/>
                    <a:pt x="191" y="9"/>
                  </a:cubicBezTo>
                  <a:cubicBezTo>
                    <a:pt x="155" y="56"/>
                    <a:pt x="131" y="92"/>
                    <a:pt x="107" y="152"/>
                  </a:cubicBezTo>
                  <a:cubicBezTo>
                    <a:pt x="96" y="211"/>
                    <a:pt x="84" y="271"/>
                    <a:pt x="84" y="330"/>
                  </a:cubicBezTo>
                  <a:cubicBezTo>
                    <a:pt x="72" y="390"/>
                    <a:pt x="72" y="449"/>
                    <a:pt x="72" y="509"/>
                  </a:cubicBezTo>
                  <a:cubicBezTo>
                    <a:pt x="60" y="568"/>
                    <a:pt x="60" y="628"/>
                    <a:pt x="60" y="687"/>
                  </a:cubicBezTo>
                  <a:cubicBezTo>
                    <a:pt x="36" y="747"/>
                    <a:pt x="36" y="806"/>
                    <a:pt x="36" y="866"/>
                  </a:cubicBezTo>
                  <a:lnTo>
                    <a:pt x="36" y="1056"/>
                  </a:lnTo>
                  <a:cubicBezTo>
                    <a:pt x="36" y="1330"/>
                    <a:pt x="12" y="1592"/>
                    <a:pt x="84" y="1866"/>
                  </a:cubicBezTo>
                  <a:cubicBezTo>
                    <a:pt x="119" y="1926"/>
                    <a:pt x="143" y="1985"/>
                    <a:pt x="191" y="2045"/>
                  </a:cubicBezTo>
                  <a:cubicBezTo>
                    <a:pt x="179" y="2330"/>
                    <a:pt x="298" y="2640"/>
                    <a:pt x="84" y="2902"/>
                  </a:cubicBezTo>
                  <a:cubicBezTo>
                    <a:pt x="96" y="2938"/>
                    <a:pt x="96" y="2985"/>
                    <a:pt x="84" y="3021"/>
                  </a:cubicBezTo>
                  <a:lnTo>
                    <a:pt x="84" y="3104"/>
                  </a:lnTo>
                  <a:cubicBezTo>
                    <a:pt x="179" y="3200"/>
                    <a:pt x="0" y="3164"/>
                    <a:pt x="24" y="3223"/>
                  </a:cubicBezTo>
                  <a:cubicBezTo>
                    <a:pt x="24" y="3283"/>
                    <a:pt x="24" y="3319"/>
                    <a:pt x="36" y="3366"/>
                  </a:cubicBezTo>
                  <a:cubicBezTo>
                    <a:pt x="72" y="3438"/>
                    <a:pt x="84" y="3521"/>
                    <a:pt x="96" y="3592"/>
                  </a:cubicBezTo>
                  <a:cubicBezTo>
                    <a:pt x="107" y="3640"/>
                    <a:pt x="143" y="3676"/>
                    <a:pt x="179" y="3723"/>
                  </a:cubicBezTo>
                  <a:cubicBezTo>
                    <a:pt x="191" y="3735"/>
                    <a:pt x="215" y="3759"/>
                    <a:pt x="238" y="3771"/>
                  </a:cubicBezTo>
                  <a:cubicBezTo>
                    <a:pt x="323" y="3836"/>
                    <a:pt x="427" y="3873"/>
                    <a:pt x="524" y="3873"/>
                  </a:cubicBezTo>
                  <a:cubicBezTo>
                    <a:pt x="604" y="3873"/>
                    <a:pt x="680" y="3849"/>
                    <a:pt x="739" y="3795"/>
                  </a:cubicBezTo>
                  <a:cubicBezTo>
                    <a:pt x="893" y="3664"/>
                    <a:pt x="667" y="3521"/>
                    <a:pt x="655" y="3354"/>
                  </a:cubicBezTo>
                  <a:cubicBezTo>
                    <a:pt x="358" y="3307"/>
                    <a:pt x="298" y="3164"/>
                    <a:pt x="477" y="2902"/>
                  </a:cubicBezTo>
                  <a:cubicBezTo>
                    <a:pt x="488" y="2176"/>
                    <a:pt x="488" y="1461"/>
                    <a:pt x="488" y="747"/>
                  </a:cubicBezTo>
                  <a:cubicBezTo>
                    <a:pt x="262" y="544"/>
                    <a:pt x="393" y="259"/>
                    <a:pt x="334" y="21"/>
                  </a:cubicBezTo>
                  <a:cubicBezTo>
                    <a:pt x="299" y="7"/>
                    <a:pt x="272" y="1"/>
                    <a:pt x="24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84" name="Google Shape;6284;p32"/>
            <p:cNvSpPr/>
            <p:nvPr/>
          </p:nvSpPr>
          <p:spPr>
            <a:xfrm>
              <a:off x="5270000" y="1851150"/>
              <a:ext cx="7750" cy="7875"/>
            </a:xfrm>
            <a:custGeom>
              <a:avLst/>
              <a:gdLst/>
              <a:ahLst/>
              <a:cxnLst/>
              <a:rect l="l" t="t" r="r" b="b"/>
              <a:pathLst>
                <a:path w="310" h="315" extrusionOk="0">
                  <a:moveTo>
                    <a:pt x="133" y="0"/>
                  </a:moveTo>
                  <a:cubicBezTo>
                    <a:pt x="112" y="0"/>
                    <a:pt x="99" y="16"/>
                    <a:pt x="72" y="52"/>
                  </a:cubicBezTo>
                  <a:lnTo>
                    <a:pt x="60" y="64"/>
                  </a:lnTo>
                  <a:cubicBezTo>
                    <a:pt x="12" y="112"/>
                    <a:pt x="0" y="135"/>
                    <a:pt x="48" y="183"/>
                  </a:cubicBezTo>
                  <a:lnTo>
                    <a:pt x="48" y="195"/>
                  </a:lnTo>
                  <a:cubicBezTo>
                    <a:pt x="131" y="243"/>
                    <a:pt x="226" y="266"/>
                    <a:pt x="310" y="314"/>
                  </a:cubicBezTo>
                  <a:cubicBezTo>
                    <a:pt x="310" y="207"/>
                    <a:pt x="298" y="112"/>
                    <a:pt x="179" y="64"/>
                  </a:cubicBezTo>
                  <a:cubicBezTo>
                    <a:pt x="179" y="52"/>
                    <a:pt x="167" y="40"/>
                    <a:pt x="155" y="5"/>
                  </a:cubicBezTo>
                  <a:cubicBezTo>
                    <a:pt x="147" y="2"/>
                    <a:pt x="139" y="0"/>
                    <a:pt x="13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85" name="Google Shape;6285;p32"/>
            <p:cNvSpPr/>
            <p:nvPr/>
          </p:nvSpPr>
          <p:spPr>
            <a:xfrm>
              <a:off x="5727775" y="1773850"/>
              <a:ext cx="23250" cy="9250"/>
            </a:xfrm>
            <a:custGeom>
              <a:avLst/>
              <a:gdLst/>
              <a:ahLst/>
              <a:cxnLst/>
              <a:rect l="l" t="t" r="r" b="b"/>
              <a:pathLst>
                <a:path w="930" h="370" extrusionOk="0">
                  <a:moveTo>
                    <a:pt x="84" y="1"/>
                  </a:moveTo>
                  <a:cubicBezTo>
                    <a:pt x="1" y="96"/>
                    <a:pt x="1" y="179"/>
                    <a:pt x="72" y="275"/>
                  </a:cubicBezTo>
                  <a:cubicBezTo>
                    <a:pt x="180" y="299"/>
                    <a:pt x="263" y="346"/>
                    <a:pt x="370" y="370"/>
                  </a:cubicBezTo>
                  <a:cubicBezTo>
                    <a:pt x="382" y="227"/>
                    <a:pt x="477" y="132"/>
                    <a:pt x="632" y="132"/>
                  </a:cubicBezTo>
                  <a:cubicBezTo>
                    <a:pt x="751" y="132"/>
                    <a:pt x="858" y="120"/>
                    <a:pt x="930" y="13"/>
                  </a:cubicBezTo>
                  <a:cubicBezTo>
                    <a:pt x="656" y="13"/>
                    <a:pt x="370" y="1"/>
                    <a:pt x="8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86" name="Google Shape;6286;p32"/>
            <p:cNvSpPr/>
            <p:nvPr/>
          </p:nvSpPr>
          <p:spPr>
            <a:xfrm>
              <a:off x="5731350" y="1787775"/>
              <a:ext cx="15800" cy="7250"/>
            </a:xfrm>
            <a:custGeom>
              <a:avLst/>
              <a:gdLst/>
              <a:ahLst/>
              <a:cxnLst/>
              <a:rect l="l" t="t" r="r" b="b"/>
              <a:pathLst>
                <a:path w="632" h="290" extrusionOk="0">
                  <a:moveTo>
                    <a:pt x="330" y="1"/>
                  </a:moveTo>
                  <a:cubicBezTo>
                    <a:pt x="235" y="1"/>
                    <a:pt x="145" y="45"/>
                    <a:pt x="72" y="146"/>
                  </a:cubicBezTo>
                  <a:cubicBezTo>
                    <a:pt x="13" y="170"/>
                    <a:pt x="1" y="218"/>
                    <a:pt x="60" y="277"/>
                  </a:cubicBezTo>
                  <a:cubicBezTo>
                    <a:pt x="215" y="289"/>
                    <a:pt x="358" y="289"/>
                    <a:pt x="513" y="289"/>
                  </a:cubicBezTo>
                  <a:cubicBezTo>
                    <a:pt x="537" y="206"/>
                    <a:pt x="632" y="99"/>
                    <a:pt x="513" y="51"/>
                  </a:cubicBezTo>
                  <a:cubicBezTo>
                    <a:pt x="452" y="19"/>
                    <a:pt x="390" y="1"/>
                    <a:pt x="33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87" name="Google Shape;6287;p32"/>
            <p:cNvSpPr/>
            <p:nvPr/>
          </p:nvSpPr>
          <p:spPr>
            <a:xfrm>
              <a:off x="5719150" y="1773850"/>
              <a:ext cx="10750" cy="8150"/>
            </a:xfrm>
            <a:custGeom>
              <a:avLst/>
              <a:gdLst/>
              <a:ahLst/>
              <a:cxnLst/>
              <a:rect l="l" t="t" r="r" b="b"/>
              <a:pathLst>
                <a:path w="430" h="326" extrusionOk="0">
                  <a:moveTo>
                    <a:pt x="429" y="1"/>
                  </a:moveTo>
                  <a:cubicBezTo>
                    <a:pt x="286" y="1"/>
                    <a:pt x="144" y="13"/>
                    <a:pt x="1" y="13"/>
                  </a:cubicBezTo>
                  <a:lnTo>
                    <a:pt x="1" y="156"/>
                  </a:lnTo>
                  <a:cubicBezTo>
                    <a:pt x="87" y="225"/>
                    <a:pt x="173" y="325"/>
                    <a:pt x="287" y="325"/>
                  </a:cubicBezTo>
                  <a:cubicBezTo>
                    <a:pt x="330" y="325"/>
                    <a:pt x="377" y="311"/>
                    <a:pt x="429" y="275"/>
                  </a:cubicBezTo>
                  <a:lnTo>
                    <a:pt x="429"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88" name="Google Shape;6288;p32"/>
            <p:cNvSpPr/>
            <p:nvPr/>
          </p:nvSpPr>
          <p:spPr>
            <a:xfrm>
              <a:off x="5722725" y="1788825"/>
              <a:ext cx="7475" cy="6200"/>
            </a:xfrm>
            <a:custGeom>
              <a:avLst/>
              <a:gdLst/>
              <a:ahLst/>
              <a:cxnLst/>
              <a:rect l="l" t="t" r="r" b="b"/>
              <a:pathLst>
                <a:path w="299" h="248" extrusionOk="0">
                  <a:moveTo>
                    <a:pt x="127" y="0"/>
                  </a:moveTo>
                  <a:cubicBezTo>
                    <a:pt x="43" y="0"/>
                    <a:pt x="25" y="118"/>
                    <a:pt x="1" y="247"/>
                  </a:cubicBezTo>
                  <a:lnTo>
                    <a:pt x="155" y="247"/>
                  </a:lnTo>
                  <a:cubicBezTo>
                    <a:pt x="203" y="188"/>
                    <a:pt x="286" y="176"/>
                    <a:pt x="298" y="92"/>
                  </a:cubicBezTo>
                  <a:cubicBezTo>
                    <a:pt x="221" y="27"/>
                    <a:pt x="167" y="0"/>
                    <a:pt x="12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89" name="Google Shape;6289;p32"/>
            <p:cNvSpPr/>
            <p:nvPr/>
          </p:nvSpPr>
          <p:spPr>
            <a:xfrm>
              <a:off x="5759050" y="1791425"/>
              <a:ext cx="10425" cy="3750"/>
            </a:xfrm>
            <a:custGeom>
              <a:avLst/>
              <a:gdLst/>
              <a:ahLst/>
              <a:cxnLst/>
              <a:rect l="l" t="t" r="r" b="b"/>
              <a:pathLst>
                <a:path w="417" h="150" extrusionOk="0">
                  <a:moveTo>
                    <a:pt x="223" y="1"/>
                  </a:moveTo>
                  <a:cubicBezTo>
                    <a:pt x="134" y="1"/>
                    <a:pt x="57" y="30"/>
                    <a:pt x="0" y="143"/>
                  </a:cubicBezTo>
                  <a:cubicBezTo>
                    <a:pt x="52" y="143"/>
                    <a:pt x="107" y="150"/>
                    <a:pt x="161" y="150"/>
                  </a:cubicBezTo>
                  <a:cubicBezTo>
                    <a:pt x="256" y="150"/>
                    <a:pt x="349" y="130"/>
                    <a:pt x="417" y="24"/>
                  </a:cubicBezTo>
                  <a:cubicBezTo>
                    <a:pt x="349" y="15"/>
                    <a:pt x="284" y="1"/>
                    <a:pt x="22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90" name="Google Shape;6290;p32"/>
            <p:cNvSpPr/>
            <p:nvPr/>
          </p:nvSpPr>
          <p:spPr>
            <a:xfrm>
              <a:off x="5798025" y="1788975"/>
              <a:ext cx="7175" cy="2475"/>
            </a:xfrm>
            <a:custGeom>
              <a:avLst/>
              <a:gdLst/>
              <a:ahLst/>
              <a:cxnLst/>
              <a:rect l="l" t="t" r="r" b="b"/>
              <a:pathLst>
                <a:path w="287" h="99" extrusionOk="0">
                  <a:moveTo>
                    <a:pt x="148" y="0"/>
                  </a:moveTo>
                  <a:cubicBezTo>
                    <a:pt x="102" y="0"/>
                    <a:pt x="54" y="33"/>
                    <a:pt x="1" y="98"/>
                  </a:cubicBezTo>
                  <a:lnTo>
                    <a:pt x="287" y="98"/>
                  </a:lnTo>
                  <a:cubicBezTo>
                    <a:pt x="239" y="33"/>
                    <a:pt x="194" y="0"/>
                    <a:pt x="14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91" name="Google Shape;6291;p32"/>
            <p:cNvSpPr/>
            <p:nvPr/>
          </p:nvSpPr>
          <p:spPr>
            <a:xfrm>
              <a:off x="5697425" y="1775625"/>
              <a:ext cx="4200" cy="3025"/>
            </a:xfrm>
            <a:custGeom>
              <a:avLst/>
              <a:gdLst/>
              <a:ahLst/>
              <a:cxnLst/>
              <a:rect l="l" t="t" r="r" b="b"/>
              <a:pathLst>
                <a:path w="168" h="121" extrusionOk="0">
                  <a:moveTo>
                    <a:pt x="80" y="0"/>
                  </a:moveTo>
                  <a:cubicBezTo>
                    <a:pt x="54" y="0"/>
                    <a:pt x="27" y="26"/>
                    <a:pt x="1" y="85"/>
                  </a:cubicBezTo>
                  <a:cubicBezTo>
                    <a:pt x="24" y="97"/>
                    <a:pt x="36" y="120"/>
                    <a:pt x="48" y="120"/>
                  </a:cubicBezTo>
                  <a:cubicBezTo>
                    <a:pt x="96" y="120"/>
                    <a:pt x="120" y="108"/>
                    <a:pt x="167" y="97"/>
                  </a:cubicBezTo>
                  <a:cubicBezTo>
                    <a:pt x="141" y="38"/>
                    <a:pt x="111" y="0"/>
                    <a:pt x="8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92" name="Google Shape;6292;p32"/>
            <p:cNvSpPr/>
            <p:nvPr/>
          </p:nvSpPr>
          <p:spPr>
            <a:xfrm>
              <a:off x="5726600" y="1791125"/>
              <a:ext cx="7175" cy="3900"/>
            </a:xfrm>
            <a:custGeom>
              <a:avLst/>
              <a:gdLst/>
              <a:ahLst/>
              <a:cxnLst/>
              <a:rect l="l" t="t" r="r" b="b"/>
              <a:pathLst>
                <a:path w="287" h="156" extrusionOk="0">
                  <a:moveTo>
                    <a:pt x="143" y="0"/>
                  </a:moveTo>
                  <a:cubicBezTo>
                    <a:pt x="108" y="60"/>
                    <a:pt x="48" y="96"/>
                    <a:pt x="0" y="155"/>
                  </a:cubicBezTo>
                  <a:cubicBezTo>
                    <a:pt x="84" y="155"/>
                    <a:pt x="179" y="155"/>
                    <a:pt x="262" y="143"/>
                  </a:cubicBezTo>
                  <a:cubicBezTo>
                    <a:pt x="286" y="96"/>
                    <a:pt x="286" y="60"/>
                    <a:pt x="286" y="12"/>
                  </a:cubicBezTo>
                  <a:cubicBezTo>
                    <a:pt x="238" y="12"/>
                    <a:pt x="191" y="12"/>
                    <a:pt x="14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93" name="Google Shape;6293;p32"/>
            <p:cNvSpPr/>
            <p:nvPr/>
          </p:nvSpPr>
          <p:spPr>
            <a:xfrm>
              <a:off x="5991500" y="1841725"/>
              <a:ext cx="13125" cy="7125"/>
            </a:xfrm>
            <a:custGeom>
              <a:avLst/>
              <a:gdLst/>
              <a:ahLst/>
              <a:cxnLst/>
              <a:rect l="l" t="t" r="r" b="b"/>
              <a:pathLst>
                <a:path w="525" h="285" extrusionOk="0">
                  <a:moveTo>
                    <a:pt x="441" y="1"/>
                  </a:moveTo>
                  <a:cubicBezTo>
                    <a:pt x="358" y="12"/>
                    <a:pt x="251" y="12"/>
                    <a:pt x="168" y="24"/>
                  </a:cubicBezTo>
                  <a:cubicBezTo>
                    <a:pt x="108" y="84"/>
                    <a:pt x="1" y="155"/>
                    <a:pt x="1" y="215"/>
                  </a:cubicBezTo>
                  <a:cubicBezTo>
                    <a:pt x="7" y="272"/>
                    <a:pt x="47" y="285"/>
                    <a:pt x="95" y="285"/>
                  </a:cubicBezTo>
                  <a:cubicBezTo>
                    <a:pt x="138" y="285"/>
                    <a:pt x="188" y="274"/>
                    <a:pt x="227" y="274"/>
                  </a:cubicBezTo>
                  <a:cubicBezTo>
                    <a:pt x="310" y="274"/>
                    <a:pt x="382" y="239"/>
                    <a:pt x="441" y="155"/>
                  </a:cubicBezTo>
                  <a:cubicBezTo>
                    <a:pt x="501" y="96"/>
                    <a:pt x="525" y="36"/>
                    <a:pt x="44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94" name="Google Shape;6294;p32"/>
            <p:cNvSpPr/>
            <p:nvPr/>
          </p:nvSpPr>
          <p:spPr>
            <a:xfrm>
              <a:off x="6002525" y="1841125"/>
              <a:ext cx="13125" cy="7500"/>
            </a:xfrm>
            <a:custGeom>
              <a:avLst/>
              <a:gdLst/>
              <a:ahLst/>
              <a:cxnLst/>
              <a:rect l="l" t="t" r="r" b="b"/>
              <a:pathLst>
                <a:path w="525" h="300" extrusionOk="0">
                  <a:moveTo>
                    <a:pt x="0" y="1"/>
                  </a:moveTo>
                  <a:lnTo>
                    <a:pt x="0" y="167"/>
                  </a:lnTo>
                  <a:cubicBezTo>
                    <a:pt x="134" y="223"/>
                    <a:pt x="257" y="300"/>
                    <a:pt x="409" y="300"/>
                  </a:cubicBezTo>
                  <a:cubicBezTo>
                    <a:pt x="419" y="300"/>
                    <a:pt x="430" y="299"/>
                    <a:pt x="441" y="298"/>
                  </a:cubicBezTo>
                  <a:cubicBezTo>
                    <a:pt x="512" y="215"/>
                    <a:pt x="524" y="108"/>
                    <a:pt x="441" y="13"/>
                  </a:cubicBezTo>
                  <a:cubicBezTo>
                    <a:pt x="286" y="1"/>
                    <a:pt x="155" y="1"/>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95" name="Google Shape;6295;p32"/>
            <p:cNvSpPr/>
            <p:nvPr/>
          </p:nvSpPr>
          <p:spPr>
            <a:xfrm>
              <a:off x="6024250" y="1841875"/>
              <a:ext cx="7775" cy="6225"/>
            </a:xfrm>
            <a:custGeom>
              <a:avLst/>
              <a:gdLst/>
              <a:ahLst/>
              <a:cxnLst/>
              <a:rect l="l" t="t" r="r" b="b"/>
              <a:pathLst>
                <a:path w="311" h="249" extrusionOk="0">
                  <a:moveTo>
                    <a:pt x="176" y="0"/>
                  </a:moveTo>
                  <a:cubicBezTo>
                    <a:pt x="163" y="0"/>
                    <a:pt x="148" y="2"/>
                    <a:pt x="132" y="6"/>
                  </a:cubicBezTo>
                  <a:cubicBezTo>
                    <a:pt x="84" y="54"/>
                    <a:pt x="48" y="90"/>
                    <a:pt x="1" y="149"/>
                  </a:cubicBezTo>
                  <a:cubicBezTo>
                    <a:pt x="53" y="220"/>
                    <a:pt x="99" y="248"/>
                    <a:pt x="142" y="248"/>
                  </a:cubicBezTo>
                  <a:cubicBezTo>
                    <a:pt x="206" y="248"/>
                    <a:pt x="260" y="185"/>
                    <a:pt x="310" y="114"/>
                  </a:cubicBezTo>
                  <a:cubicBezTo>
                    <a:pt x="271" y="45"/>
                    <a:pt x="240" y="0"/>
                    <a:pt x="17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96" name="Google Shape;6296;p32"/>
            <p:cNvSpPr/>
            <p:nvPr/>
          </p:nvSpPr>
          <p:spPr>
            <a:xfrm>
              <a:off x="6045375" y="1841600"/>
              <a:ext cx="3300" cy="4925"/>
            </a:xfrm>
            <a:custGeom>
              <a:avLst/>
              <a:gdLst/>
              <a:ahLst/>
              <a:cxnLst/>
              <a:rect l="l" t="t" r="r" b="b"/>
              <a:pathLst>
                <a:path w="132" h="197" extrusionOk="0">
                  <a:moveTo>
                    <a:pt x="64" y="1"/>
                  </a:moveTo>
                  <a:cubicBezTo>
                    <a:pt x="44" y="1"/>
                    <a:pt x="22" y="7"/>
                    <a:pt x="1" y="17"/>
                  </a:cubicBezTo>
                  <a:cubicBezTo>
                    <a:pt x="37" y="77"/>
                    <a:pt x="49" y="136"/>
                    <a:pt x="60" y="196"/>
                  </a:cubicBezTo>
                  <a:cubicBezTo>
                    <a:pt x="132" y="160"/>
                    <a:pt x="132" y="89"/>
                    <a:pt x="132" y="29"/>
                  </a:cubicBezTo>
                  <a:cubicBezTo>
                    <a:pt x="112" y="10"/>
                    <a:pt x="89" y="1"/>
                    <a:pt x="6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97" name="Google Shape;6297;p32"/>
            <p:cNvSpPr/>
            <p:nvPr/>
          </p:nvSpPr>
          <p:spPr>
            <a:xfrm>
              <a:off x="6013525" y="1841725"/>
              <a:ext cx="3300" cy="6875"/>
            </a:xfrm>
            <a:custGeom>
              <a:avLst/>
              <a:gdLst/>
              <a:ahLst/>
              <a:cxnLst/>
              <a:rect l="l" t="t" r="r" b="b"/>
              <a:pathLst>
                <a:path w="132" h="275" extrusionOk="0">
                  <a:moveTo>
                    <a:pt x="1" y="1"/>
                  </a:moveTo>
                  <a:lnTo>
                    <a:pt x="1" y="274"/>
                  </a:lnTo>
                  <a:cubicBezTo>
                    <a:pt x="96" y="239"/>
                    <a:pt x="132" y="131"/>
                    <a:pt x="132" y="12"/>
                  </a:cubicBezTo>
                  <a:cubicBezTo>
                    <a:pt x="84" y="12"/>
                    <a:pt x="37" y="1"/>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98" name="Google Shape;6298;p32"/>
            <p:cNvSpPr/>
            <p:nvPr/>
          </p:nvSpPr>
          <p:spPr>
            <a:xfrm>
              <a:off x="6034675" y="1845000"/>
              <a:ext cx="1500" cy="1800"/>
            </a:xfrm>
            <a:custGeom>
              <a:avLst/>
              <a:gdLst/>
              <a:ahLst/>
              <a:cxnLst/>
              <a:rect l="l" t="t" r="r" b="b"/>
              <a:pathLst>
                <a:path w="60" h="72" extrusionOk="0">
                  <a:moveTo>
                    <a:pt x="0" y="1"/>
                  </a:moveTo>
                  <a:cubicBezTo>
                    <a:pt x="12" y="24"/>
                    <a:pt x="24" y="48"/>
                    <a:pt x="60" y="72"/>
                  </a:cubicBezTo>
                  <a:cubicBezTo>
                    <a:pt x="48" y="48"/>
                    <a:pt x="12" y="24"/>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99" name="Google Shape;6299;p32"/>
            <p:cNvSpPr/>
            <p:nvPr/>
          </p:nvSpPr>
          <p:spPr>
            <a:xfrm>
              <a:off x="6024250" y="1842025"/>
              <a:ext cx="3300" cy="3300"/>
            </a:xfrm>
            <a:custGeom>
              <a:avLst/>
              <a:gdLst/>
              <a:ahLst/>
              <a:cxnLst/>
              <a:rect l="l" t="t" r="r" b="b"/>
              <a:pathLst>
                <a:path w="132" h="132" extrusionOk="0">
                  <a:moveTo>
                    <a:pt x="132" y="0"/>
                  </a:moveTo>
                  <a:cubicBezTo>
                    <a:pt x="84" y="12"/>
                    <a:pt x="48" y="12"/>
                    <a:pt x="1" y="24"/>
                  </a:cubicBezTo>
                  <a:lnTo>
                    <a:pt x="1" y="131"/>
                  </a:lnTo>
                  <a:lnTo>
                    <a:pt x="132"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00" name="Google Shape;6300;p32"/>
            <p:cNvSpPr/>
            <p:nvPr/>
          </p:nvSpPr>
          <p:spPr>
            <a:xfrm>
              <a:off x="6002525" y="2078650"/>
              <a:ext cx="7175" cy="7175"/>
            </a:xfrm>
            <a:custGeom>
              <a:avLst/>
              <a:gdLst/>
              <a:ahLst/>
              <a:cxnLst/>
              <a:rect l="l" t="t" r="r" b="b"/>
              <a:pathLst>
                <a:path w="287" h="287" extrusionOk="0">
                  <a:moveTo>
                    <a:pt x="0" y="1"/>
                  </a:moveTo>
                  <a:lnTo>
                    <a:pt x="0" y="287"/>
                  </a:lnTo>
                  <a:lnTo>
                    <a:pt x="286" y="287"/>
                  </a:lnTo>
                  <a:lnTo>
                    <a:pt x="286"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01" name="Google Shape;6301;p32"/>
            <p:cNvSpPr/>
            <p:nvPr/>
          </p:nvSpPr>
          <p:spPr>
            <a:xfrm>
              <a:off x="5969775" y="2081775"/>
              <a:ext cx="4625" cy="4050"/>
            </a:xfrm>
            <a:custGeom>
              <a:avLst/>
              <a:gdLst/>
              <a:ahLst/>
              <a:cxnLst/>
              <a:rect l="l" t="t" r="r" b="b"/>
              <a:pathLst>
                <a:path w="185" h="162" extrusionOk="0">
                  <a:moveTo>
                    <a:pt x="116" y="0"/>
                  </a:moveTo>
                  <a:cubicBezTo>
                    <a:pt x="100" y="0"/>
                    <a:pt x="79" y="6"/>
                    <a:pt x="48" y="19"/>
                  </a:cubicBezTo>
                  <a:cubicBezTo>
                    <a:pt x="1" y="43"/>
                    <a:pt x="96" y="126"/>
                    <a:pt x="156" y="162"/>
                  </a:cubicBezTo>
                  <a:cubicBezTo>
                    <a:pt x="126" y="113"/>
                    <a:pt x="185" y="0"/>
                    <a:pt x="11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02" name="Google Shape;6302;p32"/>
            <p:cNvSpPr/>
            <p:nvPr/>
          </p:nvSpPr>
          <p:spPr>
            <a:xfrm>
              <a:off x="5886450" y="2071125"/>
              <a:ext cx="5375" cy="3925"/>
            </a:xfrm>
            <a:custGeom>
              <a:avLst/>
              <a:gdLst/>
              <a:ahLst/>
              <a:cxnLst/>
              <a:rect l="l" t="t" r="r" b="b"/>
              <a:pathLst>
                <a:path w="215" h="157" extrusionOk="0">
                  <a:moveTo>
                    <a:pt x="151" y="0"/>
                  </a:moveTo>
                  <a:cubicBezTo>
                    <a:pt x="73" y="0"/>
                    <a:pt x="0" y="20"/>
                    <a:pt x="0" y="76"/>
                  </a:cubicBezTo>
                  <a:cubicBezTo>
                    <a:pt x="0" y="129"/>
                    <a:pt x="67" y="156"/>
                    <a:pt x="141" y="156"/>
                  </a:cubicBezTo>
                  <a:cubicBezTo>
                    <a:pt x="165" y="156"/>
                    <a:pt x="191" y="153"/>
                    <a:pt x="214" y="147"/>
                  </a:cubicBezTo>
                  <a:lnTo>
                    <a:pt x="214" y="4"/>
                  </a:lnTo>
                  <a:cubicBezTo>
                    <a:pt x="194" y="2"/>
                    <a:pt x="172" y="0"/>
                    <a:pt x="15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03" name="Google Shape;6303;p32"/>
            <p:cNvSpPr/>
            <p:nvPr/>
          </p:nvSpPr>
          <p:spPr>
            <a:xfrm>
              <a:off x="5837925" y="1781000"/>
              <a:ext cx="129800" cy="15525"/>
            </a:xfrm>
            <a:custGeom>
              <a:avLst/>
              <a:gdLst/>
              <a:ahLst/>
              <a:cxnLst/>
              <a:rect l="l" t="t" r="r" b="b"/>
              <a:pathLst>
                <a:path w="5192" h="621" extrusionOk="0">
                  <a:moveTo>
                    <a:pt x="977" y="1"/>
                  </a:moveTo>
                  <a:cubicBezTo>
                    <a:pt x="893" y="1"/>
                    <a:pt x="786" y="13"/>
                    <a:pt x="691" y="24"/>
                  </a:cubicBezTo>
                  <a:cubicBezTo>
                    <a:pt x="488" y="132"/>
                    <a:pt x="250" y="132"/>
                    <a:pt x="12" y="144"/>
                  </a:cubicBezTo>
                  <a:cubicBezTo>
                    <a:pt x="12" y="191"/>
                    <a:pt x="0" y="251"/>
                    <a:pt x="0" y="298"/>
                  </a:cubicBezTo>
                  <a:cubicBezTo>
                    <a:pt x="20" y="453"/>
                    <a:pt x="86" y="553"/>
                    <a:pt x="219" y="553"/>
                  </a:cubicBezTo>
                  <a:cubicBezTo>
                    <a:pt x="250" y="553"/>
                    <a:pt x="284" y="548"/>
                    <a:pt x="322" y="536"/>
                  </a:cubicBezTo>
                  <a:cubicBezTo>
                    <a:pt x="515" y="483"/>
                    <a:pt x="706" y="458"/>
                    <a:pt x="895" y="458"/>
                  </a:cubicBezTo>
                  <a:cubicBezTo>
                    <a:pt x="1126" y="458"/>
                    <a:pt x="1355" y="495"/>
                    <a:pt x="1584" y="560"/>
                  </a:cubicBezTo>
                  <a:lnTo>
                    <a:pt x="1667" y="560"/>
                  </a:lnTo>
                  <a:cubicBezTo>
                    <a:pt x="1739" y="560"/>
                    <a:pt x="1810" y="560"/>
                    <a:pt x="1881" y="536"/>
                  </a:cubicBezTo>
                  <a:cubicBezTo>
                    <a:pt x="1929" y="525"/>
                    <a:pt x="1977" y="489"/>
                    <a:pt x="2001" y="441"/>
                  </a:cubicBezTo>
                  <a:cubicBezTo>
                    <a:pt x="2027" y="451"/>
                    <a:pt x="2054" y="454"/>
                    <a:pt x="2081" y="454"/>
                  </a:cubicBezTo>
                  <a:cubicBezTo>
                    <a:pt x="2229" y="454"/>
                    <a:pt x="2379" y="332"/>
                    <a:pt x="2535" y="332"/>
                  </a:cubicBezTo>
                  <a:cubicBezTo>
                    <a:pt x="2602" y="332"/>
                    <a:pt x="2669" y="354"/>
                    <a:pt x="2739" y="417"/>
                  </a:cubicBezTo>
                  <a:cubicBezTo>
                    <a:pt x="2798" y="525"/>
                    <a:pt x="2882" y="560"/>
                    <a:pt x="2989" y="584"/>
                  </a:cubicBezTo>
                  <a:cubicBezTo>
                    <a:pt x="3072" y="596"/>
                    <a:pt x="3179" y="608"/>
                    <a:pt x="3286" y="608"/>
                  </a:cubicBezTo>
                  <a:cubicBezTo>
                    <a:pt x="3350" y="616"/>
                    <a:pt x="3413" y="620"/>
                    <a:pt x="3477" y="620"/>
                  </a:cubicBezTo>
                  <a:cubicBezTo>
                    <a:pt x="3843" y="620"/>
                    <a:pt x="4217" y="500"/>
                    <a:pt x="4599" y="500"/>
                  </a:cubicBezTo>
                  <a:cubicBezTo>
                    <a:pt x="4614" y="500"/>
                    <a:pt x="4629" y="500"/>
                    <a:pt x="4644" y="501"/>
                  </a:cubicBezTo>
                  <a:cubicBezTo>
                    <a:pt x="4648" y="502"/>
                    <a:pt x="4653" y="503"/>
                    <a:pt x="4657" y="503"/>
                  </a:cubicBezTo>
                  <a:cubicBezTo>
                    <a:pt x="4704" y="503"/>
                    <a:pt x="4741" y="424"/>
                    <a:pt x="4788" y="424"/>
                  </a:cubicBezTo>
                  <a:cubicBezTo>
                    <a:pt x="4806" y="424"/>
                    <a:pt x="4825" y="435"/>
                    <a:pt x="4846" y="465"/>
                  </a:cubicBezTo>
                  <a:cubicBezTo>
                    <a:pt x="4882" y="477"/>
                    <a:pt x="4906" y="477"/>
                    <a:pt x="4941" y="489"/>
                  </a:cubicBezTo>
                  <a:cubicBezTo>
                    <a:pt x="4965" y="489"/>
                    <a:pt x="5001" y="477"/>
                    <a:pt x="5025" y="477"/>
                  </a:cubicBezTo>
                  <a:cubicBezTo>
                    <a:pt x="5060" y="441"/>
                    <a:pt x="5072" y="429"/>
                    <a:pt x="5096" y="417"/>
                  </a:cubicBezTo>
                  <a:cubicBezTo>
                    <a:pt x="5156" y="346"/>
                    <a:pt x="5191" y="263"/>
                    <a:pt x="5144" y="167"/>
                  </a:cubicBezTo>
                  <a:lnTo>
                    <a:pt x="4560" y="120"/>
                  </a:lnTo>
                  <a:cubicBezTo>
                    <a:pt x="4459" y="148"/>
                    <a:pt x="4353" y="160"/>
                    <a:pt x="4243" y="160"/>
                  </a:cubicBezTo>
                  <a:cubicBezTo>
                    <a:pt x="4121" y="160"/>
                    <a:pt x="3995" y="145"/>
                    <a:pt x="3870" y="120"/>
                  </a:cubicBezTo>
                  <a:cubicBezTo>
                    <a:pt x="3132" y="108"/>
                    <a:pt x="2417" y="108"/>
                    <a:pt x="1727" y="108"/>
                  </a:cubicBezTo>
                  <a:cubicBezTo>
                    <a:pt x="1643" y="48"/>
                    <a:pt x="1560" y="13"/>
                    <a:pt x="145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04" name="Google Shape;6304;p32"/>
            <p:cNvSpPr/>
            <p:nvPr/>
          </p:nvSpPr>
          <p:spPr>
            <a:xfrm>
              <a:off x="5854875" y="1776750"/>
              <a:ext cx="25625" cy="7250"/>
            </a:xfrm>
            <a:custGeom>
              <a:avLst/>
              <a:gdLst/>
              <a:ahLst/>
              <a:cxnLst/>
              <a:rect l="l" t="t" r="r" b="b"/>
              <a:pathLst>
                <a:path w="1025" h="290" extrusionOk="0">
                  <a:moveTo>
                    <a:pt x="548" y="1"/>
                  </a:moveTo>
                  <a:cubicBezTo>
                    <a:pt x="407" y="1"/>
                    <a:pt x="240" y="63"/>
                    <a:pt x="1" y="183"/>
                  </a:cubicBezTo>
                  <a:cubicBezTo>
                    <a:pt x="37" y="236"/>
                    <a:pt x="79" y="263"/>
                    <a:pt x="128" y="263"/>
                  </a:cubicBezTo>
                  <a:cubicBezTo>
                    <a:pt x="145" y="263"/>
                    <a:pt x="162" y="260"/>
                    <a:pt x="180" y="254"/>
                  </a:cubicBezTo>
                  <a:cubicBezTo>
                    <a:pt x="275" y="236"/>
                    <a:pt x="373" y="218"/>
                    <a:pt x="470" y="218"/>
                  </a:cubicBezTo>
                  <a:cubicBezTo>
                    <a:pt x="566" y="218"/>
                    <a:pt x="662" y="236"/>
                    <a:pt x="751" y="290"/>
                  </a:cubicBezTo>
                  <a:cubicBezTo>
                    <a:pt x="834" y="290"/>
                    <a:pt x="942" y="278"/>
                    <a:pt x="1025" y="278"/>
                  </a:cubicBezTo>
                  <a:cubicBezTo>
                    <a:pt x="850" y="90"/>
                    <a:pt x="717" y="1"/>
                    <a:pt x="54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05" name="Google Shape;6305;p32"/>
            <p:cNvSpPr/>
            <p:nvPr/>
          </p:nvSpPr>
          <p:spPr>
            <a:xfrm>
              <a:off x="5886450" y="1778325"/>
              <a:ext cx="2700" cy="1800"/>
            </a:xfrm>
            <a:custGeom>
              <a:avLst/>
              <a:gdLst/>
              <a:ahLst/>
              <a:cxnLst/>
              <a:rect l="l" t="t" r="r" b="b"/>
              <a:pathLst>
                <a:path w="108" h="72" extrusionOk="0">
                  <a:moveTo>
                    <a:pt x="48" y="0"/>
                  </a:moveTo>
                  <a:cubicBezTo>
                    <a:pt x="36" y="0"/>
                    <a:pt x="12" y="12"/>
                    <a:pt x="0" y="12"/>
                  </a:cubicBezTo>
                  <a:cubicBezTo>
                    <a:pt x="24" y="36"/>
                    <a:pt x="0" y="48"/>
                    <a:pt x="12" y="60"/>
                  </a:cubicBezTo>
                  <a:cubicBezTo>
                    <a:pt x="12" y="72"/>
                    <a:pt x="48" y="72"/>
                    <a:pt x="60" y="72"/>
                  </a:cubicBezTo>
                  <a:cubicBezTo>
                    <a:pt x="107" y="48"/>
                    <a:pt x="107" y="12"/>
                    <a:pt x="4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06" name="Google Shape;6306;p32"/>
            <p:cNvSpPr/>
            <p:nvPr/>
          </p:nvSpPr>
          <p:spPr>
            <a:xfrm>
              <a:off x="5921550" y="1777125"/>
              <a:ext cx="2125" cy="3000"/>
            </a:xfrm>
            <a:custGeom>
              <a:avLst/>
              <a:gdLst/>
              <a:ahLst/>
              <a:cxnLst/>
              <a:rect l="l" t="t" r="r" b="b"/>
              <a:pathLst>
                <a:path w="85" h="120" extrusionOk="0">
                  <a:moveTo>
                    <a:pt x="84" y="1"/>
                  </a:moveTo>
                  <a:cubicBezTo>
                    <a:pt x="1" y="48"/>
                    <a:pt x="1" y="96"/>
                    <a:pt x="84" y="120"/>
                  </a:cubicBezTo>
                  <a:lnTo>
                    <a:pt x="84" y="60"/>
                  </a:lnTo>
                  <a:lnTo>
                    <a:pt x="84"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07" name="Google Shape;6307;p32"/>
            <p:cNvSpPr/>
            <p:nvPr/>
          </p:nvSpPr>
          <p:spPr>
            <a:xfrm>
              <a:off x="5945075" y="1777725"/>
              <a:ext cx="3600" cy="3300"/>
            </a:xfrm>
            <a:custGeom>
              <a:avLst/>
              <a:gdLst/>
              <a:ahLst/>
              <a:cxnLst/>
              <a:rect l="l" t="t" r="r" b="b"/>
              <a:pathLst>
                <a:path w="144" h="132" extrusionOk="0">
                  <a:moveTo>
                    <a:pt x="143" y="1"/>
                  </a:moveTo>
                  <a:cubicBezTo>
                    <a:pt x="96" y="24"/>
                    <a:pt x="60" y="72"/>
                    <a:pt x="1" y="132"/>
                  </a:cubicBezTo>
                  <a:cubicBezTo>
                    <a:pt x="60" y="84"/>
                    <a:pt x="96" y="36"/>
                    <a:pt x="14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08" name="Google Shape;6308;p32"/>
            <p:cNvSpPr/>
            <p:nvPr/>
          </p:nvSpPr>
          <p:spPr>
            <a:xfrm>
              <a:off x="5934075" y="1779000"/>
              <a:ext cx="3875" cy="1725"/>
            </a:xfrm>
            <a:custGeom>
              <a:avLst/>
              <a:gdLst/>
              <a:ahLst/>
              <a:cxnLst/>
              <a:rect l="l" t="t" r="r" b="b"/>
              <a:pathLst>
                <a:path w="155" h="69" extrusionOk="0">
                  <a:moveTo>
                    <a:pt x="73" y="0"/>
                  </a:moveTo>
                  <a:cubicBezTo>
                    <a:pt x="42" y="0"/>
                    <a:pt x="18" y="25"/>
                    <a:pt x="0" y="69"/>
                  </a:cubicBezTo>
                  <a:lnTo>
                    <a:pt x="155" y="69"/>
                  </a:lnTo>
                  <a:cubicBezTo>
                    <a:pt x="143" y="45"/>
                    <a:pt x="143" y="21"/>
                    <a:pt x="107" y="9"/>
                  </a:cubicBezTo>
                  <a:cubicBezTo>
                    <a:pt x="95" y="3"/>
                    <a:pt x="83" y="0"/>
                    <a:pt x="7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09" name="Google Shape;6309;p32"/>
            <p:cNvSpPr/>
            <p:nvPr/>
          </p:nvSpPr>
          <p:spPr>
            <a:xfrm>
              <a:off x="5751000" y="2021400"/>
              <a:ext cx="8075" cy="3700"/>
            </a:xfrm>
            <a:custGeom>
              <a:avLst/>
              <a:gdLst/>
              <a:ahLst/>
              <a:cxnLst/>
              <a:rect l="l" t="t" r="r" b="b"/>
              <a:pathLst>
                <a:path w="323" h="148" extrusionOk="0">
                  <a:moveTo>
                    <a:pt x="120" y="0"/>
                  </a:moveTo>
                  <a:cubicBezTo>
                    <a:pt x="75" y="0"/>
                    <a:pt x="32" y="21"/>
                    <a:pt x="1" y="76"/>
                  </a:cubicBezTo>
                  <a:cubicBezTo>
                    <a:pt x="60" y="88"/>
                    <a:pt x="120" y="112"/>
                    <a:pt x="179" y="124"/>
                  </a:cubicBezTo>
                  <a:cubicBezTo>
                    <a:pt x="227" y="148"/>
                    <a:pt x="275" y="148"/>
                    <a:pt x="322" y="148"/>
                  </a:cubicBezTo>
                  <a:cubicBezTo>
                    <a:pt x="286" y="100"/>
                    <a:pt x="275" y="52"/>
                    <a:pt x="239" y="41"/>
                  </a:cubicBezTo>
                  <a:cubicBezTo>
                    <a:pt x="204" y="18"/>
                    <a:pt x="162" y="0"/>
                    <a:pt x="12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10" name="Google Shape;6310;p32"/>
            <p:cNvSpPr/>
            <p:nvPr/>
          </p:nvSpPr>
          <p:spPr>
            <a:xfrm>
              <a:off x="5726600" y="2020925"/>
              <a:ext cx="3000" cy="3300"/>
            </a:xfrm>
            <a:custGeom>
              <a:avLst/>
              <a:gdLst/>
              <a:ahLst/>
              <a:cxnLst/>
              <a:rect l="l" t="t" r="r" b="b"/>
              <a:pathLst>
                <a:path w="120" h="132" extrusionOk="0">
                  <a:moveTo>
                    <a:pt x="0" y="0"/>
                  </a:moveTo>
                  <a:lnTo>
                    <a:pt x="0" y="0"/>
                  </a:lnTo>
                  <a:cubicBezTo>
                    <a:pt x="12" y="71"/>
                    <a:pt x="60" y="119"/>
                    <a:pt x="119" y="131"/>
                  </a:cubicBezTo>
                  <a:cubicBezTo>
                    <a:pt x="119" y="60"/>
                    <a:pt x="72" y="36"/>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11" name="Google Shape;6311;p32"/>
            <p:cNvSpPr/>
            <p:nvPr/>
          </p:nvSpPr>
          <p:spPr>
            <a:xfrm>
              <a:off x="5970375" y="1795650"/>
              <a:ext cx="43175" cy="15200"/>
            </a:xfrm>
            <a:custGeom>
              <a:avLst/>
              <a:gdLst/>
              <a:ahLst/>
              <a:cxnLst/>
              <a:rect l="l" t="t" r="r" b="b"/>
              <a:pathLst>
                <a:path w="1727" h="608" extrusionOk="0">
                  <a:moveTo>
                    <a:pt x="852" y="1"/>
                  </a:moveTo>
                  <a:cubicBezTo>
                    <a:pt x="755" y="1"/>
                    <a:pt x="659" y="43"/>
                    <a:pt x="560" y="117"/>
                  </a:cubicBezTo>
                  <a:lnTo>
                    <a:pt x="298" y="117"/>
                  </a:lnTo>
                  <a:cubicBezTo>
                    <a:pt x="245" y="79"/>
                    <a:pt x="193" y="56"/>
                    <a:pt x="137" y="56"/>
                  </a:cubicBezTo>
                  <a:cubicBezTo>
                    <a:pt x="105" y="56"/>
                    <a:pt x="71" y="64"/>
                    <a:pt x="36" y="81"/>
                  </a:cubicBezTo>
                  <a:cubicBezTo>
                    <a:pt x="24" y="117"/>
                    <a:pt x="12" y="129"/>
                    <a:pt x="1" y="153"/>
                  </a:cubicBezTo>
                  <a:cubicBezTo>
                    <a:pt x="84" y="296"/>
                    <a:pt x="120" y="474"/>
                    <a:pt x="263" y="558"/>
                  </a:cubicBezTo>
                  <a:cubicBezTo>
                    <a:pt x="274" y="557"/>
                    <a:pt x="286" y="557"/>
                    <a:pt x="297" y="557"/>
                  </a:cubicBezTo>
                  <a:cubicBezTo>
                    <a:pt x="500" y="557"/>
                    <a:pt x="711" y="608"/>
                    <a:pt x="914" y="608"/>
                  </a:cubicBezTo>
                  <a:cubicBezTo>
                    <a:pt x="1096" y="608"/>
                    <a:pt x="1271" y="567"/>
                    <a:pt x="1429" y="415"/>
                  </a:cubicBezTo>
                  <a:cubicBezTo>
                    <a:pt x="1525" y="320"/>
                    <a:pt x="1620" y="212"/>
                    <a:pt x="1727" y="129"/>
                  </a:cubicBezTo>
                  <a:cubicBezTo>
                    <a:pt x="1525" y="117"/>
                    <a:pt x="1334" y="117"/>
                    <a:pt x="1132" y="117"/>
                  </a:cubicBezTo>
                  <a:cubicBezTo>
                    <a:pt x="1034" y="37"/>
                    <a:pt x="943" y="1"/>
                    <a:pt x="85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12" name="Google Shape;6312;p32"/>
            <p:cNvSpPr/>
            <p:nvPr/>
          </p:nvSpPr>
          <p:spPr>
            <a:xfrm>
              <a:off x="6029900" y="1782625"/>
              <a:ext cx="38425" cy="16275"/>
            </a:xfrm>
            <a:custGeom>
              <a:avLst/>
              <a:gdLst/>
              <a:ahLst/>
              <a:cxnLst/>
              <a:rect l="l" t="t" r="r" b="b"/>
              <a:pathLst>
                <a:path w="1537" h="651" extrusionOk="0">
                  <a:moveTo>
                    <a:pt x="611" y="0"/>
                  </a:moveTo>
                  <a:cubicBezTo>
                    <a:pt x="496" y="0"/>
                    <a:pt x="378" y="25"/>
                    <a:pt x="263" y="79"/>
                  </a:cubicBezTo>
                  <a:cubicBezTo>
                    <a:pt x="96" y="162"/>
                    <a:pt x="1" y="340"/>
                    <a:pt x="334" y="352"/>
                  </a:cubicBezTo>
                  <a:cubicBezTo>
                    <a:pt x="408" y="297"/>
                    <a:pt x="478" y="270"/>
                    <a:pt x="547" y="270"/>
                  </a:cubicBezTo>
                  <a:cubicBezTo>
                    <a:pt x="612" y="270"/>
                    <a:pt x="675" y="294"/>
                    <a:pt x="739" y="340"/>
                  </a:cubicBezTo>
                  <a:cubicBezTo>
                    <a:pt x="870" y="400"/>
                    <a:pt x="989" y="483"/>
                    <a:pt x="1037" y="638"/>
                  </a:cubicBezTo>
                  <a:cubicBezTo>
                    <a:pt x="1144" y="638"/>
                    <a:pt x="1227" y="650"/>
                    <a:pt x="1334" y="650"/>
                  </a:cubicBezTo>
                  <a:cubicBezTo>
                    <a:pt x="1394" y="590"/>
                    <a:pt x="1441" y="543"/>
                    <a:pt x="1465" y="483"/>
                  </a:cubicBezTo>
                  <a:cubicBezTo>
                    <a:pt x="1537" y="233"/>
                    <a:pt x="1239" y="340"/>
                    <a:pt x="1180" y="221"/>
                  </a:cubicBezTo>
                  <a:lnTo>
                    <a:pt x="1168" y="198"/>
                  </a:lnTo>
                  <a:cubicBezTo>
                    <a:pt x="996" y="71"/>
                    <a:pt x="806" y="0"/>
                    <a:pt x="61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13" name="Google Shape;6313;p32"/>
            <p:cNvSpPr/>
            <p:nvPr/>
          </p:nvSpPr>
          <p:spPr>
            <a:xfrm>
              <a:off x="5988225" y="1783425"/>
              <a:ext cx="21475" cy="11600"/>
            </a:xfrm>
            <a:custGeom>
              <a:avLst/>
              <a:gdLst/>
              <a:ahLst/>
              <a:cxnLst/>
              <a:rect l="l" t="t" r="r" b="b"/>
              <a:pathLst>
                <a:path w="859" h="464" extrusionOk="0">
                  <a:moveTo>
                    <a:pt x="90" y="1"/>
                  </a:moveTo>
                  <a:cubicBezTo>
                    <a:pt x="57" y="1"/>
                    <a:pt x="26" y="18"/>
                    <a:pt x="1" y="35"/>
                  </a:cubicBezTo>
                  <a:lnTo>
                    <a:pt x="1" y="320"/>
                  </a:lnTo>
                  <a:cubicBezTo>
                    <a:pt x="63" y="424"/>
                    <a:pt x="146" y="447"/>
                    <a:pt x="235" y="447"/>
                  </a:cubicBezTo>
                  <a:cubicBezTo>
                    <a:pt x="301" y="447"/>
                    <a:pt x="370" y="434"/>
                    <a:pt x="436" y="434"/>
                  </a:cubicBezTo>
                  <a:cubicBezTo>
                    <a:pt x="484" y="434"/>
                    <a:pt x="530" y="441"/>
                    <a:pt x="572" y="463"/>
                  </a:cubicBezTo>
                  <a:cubicBezTo>
                    <a:pt x="739" y="368"/>
                    <a:pt x="787" y="189"/>
                    <a:pt x="858" y="35"/>
                  </a:cubicBezTo>
                  <a:cubicBezTo>
                    <a:pt x="608" y="23"/>
                    <a:pt x="370" y="23"/>
                    <a:pt x="132" y="11"/>
                  </a:cubicBezTo>
                  <a:cubicBezTo>
                    <a:pt x="118" y="4"/>
                    <a:pt x="104" y="1"/>
                    <a:pt x="9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14" name="Google Shape;6314;p32"/>
            <p:cNvSpPr/>
            <p:nvPr/>
          </p:nvSpPr>
          <p:spPr>
            <a:xfrm>
              <a:off x="5984375" y="1791425"/>
              <a:ext cx="18175" cy="7175"/>
            </a:xfrm>
            <a:custGeom>
              <a:avLst/>
              <a:gdLst/>
              <a:ahLst/>
              <a:cxnLst/>
              <a:rect l="l" t="t" r="r" b="b"/>
              <a:pathLst>
                <a:path w="727" h="287" extrusionOk="0">
                  <a:moveTo>
                    <a:pt x="155" y="0"/>
                  </a:moveTo>
                  <a:cubicBezTo>
                    <a:pt x="36" y="60"/>
                    <a:pt x="0" y="167"/>
                    <a:pt x="12" y="286"/>
                  </a:cubicBezTo>
                  <a:lnTo>
                    <a:pt x="584" y="286"/>
                  </a:lnTo>
                  <a:cubicBezTo>
                    <a:pt x="631" y="238"/>
                    <a:pt x="691" y="191"/>
                    <a:pt x="726" y="143"/>
                  </a:cubicBezTo>
                  <a:cubicBezTo>
                    <a:pt x="655" y="24"/>
                    <a:pt x="560" y="0"/>
                    <a:pt x="459" y="0"/>
                  </a:cubicBezTo>
                  <a:cubicBezTo>
                    <a:pt x="391" y="0"/>
                    <a:pt x="321" y="11"/>
                    <a:pt x="254" y="11"/>
                  </a:cubicBezTo>
                  <a:cubicBezTo>
                    <a:pt x="220" y="11"/>
                    <a:pt x="187" y="8"/>
                    <a:pt x="15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15" name="Google Shape;6315;p32"/>
            <p:cNvSpPr/>
            <p:nvPr/>
          </p:nvSpPr>
          <p:spPr>
            <a:xfrm>
              <a:off x="6038850" y="1788025"/>
              <a:ext cx="9825" cy="3425"/>
            </a:xfrm>
            <a:custGeom>
              <a:avLst/>
              <a:gdLst/>
              <a:ahLst/>
              <a:cxnLst/>
              <a:rect l="l" t="t" r="r" b="b"/>
              <a:pathLst>
                <a:path w="393" h="137" extrusionOk="0">
                  <a:moveTo>
                    <a:pt x="200" y="1"/>
                  </a:moveTo>
                  <a:cubicBezTo>
                    <a:pt x="133" y="1"/>
                    <a:pt x="67" y="46"/>
                    <a:pt x="0" y="136"/>
                  </a:cubicBezTo>
                  <a:cubicBezTo>
                    <a:pt x="131" y="136"/>
                    <a:pt x="262" y="136"/>
                    <a:pt x="393" y="124"/>
                  </a:cubicBezTo>
                  <a:cubicBezTo>
                    <a:pt x="329" y="43"/>
                    <a:pt x="264" y="1"/>
                    <a:pt x="20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16" name="Google Shape;6316;p32"/>
            <p:cNvSpPr/>
            <p:nvPr/>
          </p:nvSpPr>
          <p:spPr>
            <a:xfrm>
              <a:off x="5584900" y="2097875"/>
              <a:ext cx="42600" cy="10050"/>
            </a:xfrm>
            <a:custGeom>
              <a:avLst/>
              <a:gdLst/>
              <a:ahLst/>
              <a:cxnLst/>
              <a:rect l="l" t="t" r="r" b="b"/>
              <a:pathLst>
                <a:path w="1704" h="402" extrusionOk="0">
                  <a:moveTo>
                    <a:pt x="908" y="1"/>
                  </a:moveTo>
                  <a:cubicBezTo>
                    <a:pt x="630" y="1"/>
                    <a:pt x="353" y="36"/>
                    <a:pt x="72" y="113"/>
                  </a:cubicBezTo>
                  <a:cubicBezTo>
                    <a:pt x="1" y="375"/>
                    <a:pt x="275" y="256"/>
                    <a:pt x="334" y="363"/>
                  </a:cubicBezTo>
                  <a:cubicBezTo>
                    <a:pt x="514" y="392"/>
                    <a:pt x="692" y="401"/>
                    <a:pt x="869" y="401"/>
                  </a:cubicBezTo>
                  <a:cubicBezTo>
                    <a:pt x="1125" y="401"/>
                    <a:pt x="1379" y="382"/>
                    <a:pt x="1632" y="375"/>
                  </a:cubicBezTo>
                  <a:cubicBezTo>
                    <a:pt x="1704" y="327"/>
                    <a:pt x="1704" y="292"/>
                    <a:pt x="1632" y="232"/>
                  </a:cubicBezTo>
                  <a:lnTo>
                    <a:pt x="1632" y="77"/>
                  </a:lnTo>
                  <a:cubicBezTo>
                    <a:pt x="1389" y="27"/>
                    <a:pt x="1148" y="1"/>
                    <a:pt x="90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17" name="Google Shape;6317;p32"/>
            <p:cNvSpPr/>
            <p:nvPr/>
          </p:nvSpPr>
          <p:spPr>
            <a:xfrm>
              <a:off x="5625700" y="2103950"/>
              <a:ext cx="11325" cy="6825"/>
            </a:xfrm>
            <a:custGeom>
              <a:avLst/>
              <a:gdLst/>
              <a:ahLst/>
              <a:cxnLst/>
              <a:rect l="l" t="t" r="r" b="b"/>
              <a:pathLst>
                <a:path w="453" h="273" extrusionOk="0">
                  <a:moveTo>
                    <a:pt x="0" y="1"/>
                  </a:moveTo>
                  <a:lnTo>
                    <a:pt x="0" y="132"/>
                  </a:lnTo>
                  <a:cubicBezTo>
                    <a:pt x="71" y="228"/>
                    <a:pt x="148" y="272"/>
                    <a:pt x="231" y="272"/>
                  </a:cubicBezTo>
                  <a:cubicBezTo>
                    <a:pt x="301" y="272"/>
                    <a:pt x="376" y="240"/>
                    <a:pt x="453" y="179"/>
                  </a:cubicBezTo>
                  <a:lnTo>
                    <a:pt x="0"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18" name="Google Shape;6318;p32"/>
            <p:cNvSpPr/>
            <p:nvPr/>
          </p:nvSpPr>
          <p:spPr>
            <a:xfrm>
              <a:off x="5851900" y="2103275"/>
              <a:ext cx="10150" cy="3975"/>
            </a:xfrm>
            <a:custGeom>
              <a:avLst/>
              <a:gdLst/>
              <a:ahLst/>
              <a:cxnLst/>
              <a:rect l="l" t="t" r="r" b="b"/>
              <a:pathLst>
                <a:path w="406" h="159" extrusionOk="0">
                  <a:moveTo>
                    <a:pt x="132" y="0"/>
                  </a:moveTo>
                  <a:cubicBezTo>
                    <a:pt x="74" y="0"/>
                    <a:pt x="25" y="34"/>
                    <a:pt x="1" y="159"/>
                  </a:cubicBezTo>
                  <a:cubicBezTo>
                    <a:pt x="24" y="157"/>
                    <a:pt x="47" y="157"/>
                    <a:pt x="69" y="157"/>
                  </a:cubicBezTo>
                  <a:cubicBezTo>
                    <a:pt x="93" y="157"/>
                    <a:pt x="116" y="157"/>
                    <a:pt x="139" y="157"/>
                  </a:cubicBezTo>
                  <a:cubicBezTo>
                    <a:pt x="240" y="157"/>
                    <a:pt x="331" y="147"/>
                    <a:pt x="406" y="40"/>
                  </a:cubicBezTo>
                  <a:lnTo>
                    <a:pt x="406" y="40"/>
                  </a:lnTo>
                  <a:cubicBezTo>
                    <a:pt x="391" y="47"/>
                    <a:pt x="375" y="49"/>
                    <a:pt x="358" y="49"/>
                  </a:cubicBezTo>
                  <a:cubicBezTo>
                    <a:pt x="287" y="49"/>
                    <a:pt x="203" y="0"/>
                    <a:pt x="13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19" name="Google Shape;6319;p32"/>
            <p:cNvSpPr/>
            <p:nvPr/>
          </p:nvSpPr>
          <p:spPr>
            <a:xfrm>
              <a:off x="5585200" y="1770750"/>
              <a:ext cx="2725" cy="2200"/>
            </a:xfrm>
            <a:custGeom>
              <a:avLst/>
              <a:gdLst/>
              <a:ahLst/>
              <a:cxnLst/>
              <a:rect l="l" t="t" r="r" b="b"/>
              <a:pathLst>
                <a:path w="109" h="88" extrusionOk="0">
                  <a:moveTo>
                    <a:pt x="54" y="1"/>
                  </a:moveTo>
                  <a:cubicBezTo>
                    <a:pt x="51" y="1"/>
                    <a:pt x="49" y="2"/>
                    <a:pt x="49" y="6"/>
                  </a:cubicBezTo>
                  <a:cubicBezTo>
                    <a:pt x="1" y="42"/>
                    <a:pt x="1" y="65"/>
                    <a:pt x="60" y="77"/>
                  </a:cubicBezTo>
                  <a:cubicBezTo>
                    <a:pt x="64" y="85"/>
                    <a:pt x="68" y="87"/>
                    <a:pt x="72" y="87"/>
                  </a:cubicBezTo>
                  <a:cubicBezTo>
                    <a:pt x="81" y="87"/>
                    <a:pt x="92" y="74"/>
                    <a:pt x="108" y="65"/>
                  </a:cubicBezTo>
                  <a:cubicBezTo>
                    <a:pt x="108" y="53"/>
                    <a:pt x="84" y="42"/>
                    <a:pt x="84" y="18"/>
                  </a:cubicBezTo>
                  <a:cubicBezTo>
                    <a:pt x="76" y="9"/>
                    <a:pt x="61" y="1"/>
                    <a:pt x="5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20" name="Google Shape;6320;p32"/>
            <p:cNvSpPr/>
            <p:nvPr/>
          </p:nvSpPr>
          <p:spPr>
            <a:xfrm>
              <a:off x="5606650" y="1770875"/>
              <a:ext cx="2400" cy="1825"/>
            </a:xfrm>
            <a:custGeom>
              <a:avLst/>
              <a:gdLst/>
              <a:ahLst/>
              <a:cxnLst/>
              <a:rect l="l" t="t" r="r" b="b"/>
              <a:pathLst>
                <a:path w="96" h="73" extrusionOk="0">
                  <a:moveTo>
                    <a:pt x="48" y="1"/>
                  </a:moveTo>
                  <a:cubicBezTo>
                    <a:pt x="36" y="13"/>
                    <a:pt x="24" y="13"/>
                    <a:pt x="0" y="37"/>
                  </a:cubicBezTo>
                  <a:cubicBezTo>
                    <a:pt x="0" y="48"/>
                    <a:pt x="24" y="60"/>
                    <a:pt x="36" y="72"/>
                  </a:cubicBezTo>
                  <a:cubicBezTo>
                    <a:pt x="48" y="48"/>
                    <a:pt x="83" y="37"/>
                    <a:pt x="95" y="13"/>
                  </a:cubicBezTo>
                  <a:cubicBezTo>
                    <a:pt x="83" y="13"/>
                    <a:pt x="60" y="1"/>
                    <a:pt x="4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21" name="Google Shape;6321;p32"/>
            <p:cNvSpPr/>
            <p:nvPr/>
          </p:nvSpPr>
          <p:spPr>
            <a:xfrm>
              <a:off x="5597125" y="1770300"/>
              <a:ext cx="1500" cy="1350"/>
            </a:xfrm>
            <a:custGeom>
              <a:avLst/>
              <a:gdLst/>
              <a:ahLst/>
              <a:cxnLst/>
              <a:rect l="l" t="t" r="r" b="b"/>
              <a:pathLst>
                <a:path w="60" h="54" extrusionOk="0">
                  <a:moveTo>
                    <a:pt x="0" y="0"/>
                  </a:moveTo>
                  <a:lnTo>
                    <a:pt x="0" y="0"/>
                  </a:lnTo>
                  <a:cubicBezTo>
                    <a:pt x="14" y="35"/>
                    <a:pt x="32" y="53"/>
                    <a:pt x="44" y="53"/>
                  </a:cubicBezTo>
                  <a:cubicBezTo>
                    <a:pt x="53" y="53"/>
                    <a:pt x="60" y="44"/>
                    <a:pt x="60" y="24"/>
                  </a:cubicBezTo>
                  <a:cubicBezTo>
                    <a:pt x="60" y="24"/>
                    <a:pt x="12"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22" name="Google Shape;6322;p32"/>
            <p:cNvSpPr/>
            <p:nvPr/>
          </p:nvSpPr>
          <p:spPr>
            <a:xfrm>
              <a:off x="5920175" y="1788600"/>
              <a:ext cx="52000" cy="11550"/>
            </a:xfrm>
            <a:custGeom>
              <a:avLst/>
              <a:gdLst/>
              <a:ahLst/>
              <a:cxnLst/>
              <a:rect l="l" t="t" r="r" b="b"/>
              <a:pathLst>
                <a:path w="2080" h="462" extrusionOk="0">
                  <a:moveTo>
                    <a:pt x="947" y="0"/>
                  </a:moveTo>
                  <a:cubicBezTo>
                    <a:pt x="874" y="0"/>
                    <a:pt x="809" y="15"/>
                    <a:pt x="758" y="54"/>
                  </a:cubicBezTo>
                  <a:cubicBezTo>
                    <a:pt x="648" y="129"/>
                    <a:pt x="539" y="149"/>
                    <a:pt x="433" y="149"/>
                  </a:cubicBezTo>
                  <a:cubicBezTo>
                    <a:pt x="310" y="149"/>
                    <a:pt x="190" y="122"/>
                    <a:pt x="72" y="122"/>
                  </a:cubicBezTo>
                  <a:cubicBezTo>
                    <a:pt x="51" y="122"/>
                    <a:pt x="29" y="123"/>
                    <a:pt x="8" y="125"/>
                  </a:cubicBezTo>
                  <a:cubicBezTo>
                    <a:pt x="0" y="366"/>
                    <a:pt x="78" y="462"/>
                    <a:pt x="215" y="462"/>
                  </a:cubicBezTo>
                  <a:cubicBezTo>
                    <a:pt x="275" y="462"/>
                    <a:pt x="346" y="444"/>
                    <a:pt x="425" y="411"/>
                  </a:cubicBezTo>
                  <a:cubicBezTo>
                    <a:pt x="949" y="423"/>
                    <a:pt x="1485" y="423"/>
                    <a:pt x="2009" y="423"/>
                  </a:cubicBezTo>
                  <a:lnTo>
                    <a:pt x="2009" y="411"/>
                  </a:lnTo>
                  <a:cubicBezTo>
                    <a:pt x="2080" y="304"/>
                    <a:pt x="2080" y="197"/>
                    <a:pt x="1985" y="113"/>
                  </a:cubicBezTo>
                  <a:cubicBezTo>
                    <a:pt x="1942" y="70"/>
                    <a:pt x="1899" y="52"/>
                    <a:pt x="1857" y="52"/>
                  </a:cubicBezTo>
                  <a:cubicBezTo>
                    <a:pt x="1806" y="52"/>
                    <a:pt x="1757" y="79"/>
                    <a:pt x="1711" y="125"/>
                  </a:cubicBezTo>
                  <a:cubicBezTo>
                    <a:pt x="1711" y="137"/>
                    <a:pt x="1687" y="137"/>
                    <a:pt x="1663" y="161"/>
                  </a:cubicBezTo>
                  <a:cubicBezTo>
                    <a:pt x="1616" y="161"/>
                    <a:pt x="1592" y="137"/>
                    <a:pt x="1556" y="113"/>
                  </a:cubicBezTo>
                  <a:cubicBezTo>
                    <a:pt x="1528" y="93"/>
                    <a:pt x="1505" y="80"/>
                    <a:pt x="1480" y="80"/>
                  </a:cubicBezTo>
                  <a:cubicBezTo>
                    <a:pt x="1463" y="80"/>
                    <a:pt x="1445" y="86"/>
                    <a:pt x="1425" y="101"/>
                  </a:cubicBezTo>
                  <a:cubicBezTo>
                    <a:pt x="1273" y="61"/>
                    <a:pt x="1094" y="0"/>
                    <a:pt x="94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23" name="Google Shape;6323;p32"/>
            <p:cNvSpPr/>
            <p:nvPr/>
          </p:nvSpPr>
          <p:spPr>
            <a:xfrm>
              <a:off x="5976925" y="1806000"/>
              <a:ext cx="39625" cy="7550"/>
            </a:xfrm>
            <a:custGeom>
              <a:avLst/>
              <a:gdLst/>
              <a:ahLst/>
              <a:cxnLst/>
              <a:rect l="l" t="t" r="r" b="b"/>
              <a:pathLst>
                <a:path w="1585" h="302" extrusionOk="0">
                  <a:moveTo>
                    <a:pt x="1167" y="1"/>
                  </a:moveTo>
                  <a:cubicBezTo>
                    <a:pt x="1058" y="45"/>
                    <a:pt x="945" y="57"/>
                    <a:pt x="831" y="57"/>
                  </a:cubicBezTo>
                  <a:cubicBezTo>
                    <a:pt x="694" y="57"/>
                    <a:pt x="555" y="40"/>
                    <a:pt x="420" y="40"/>
                  </a:cubicBezTo>
                  <a:cubicBezTo>
                    <a:pt x="275" y="40"/>
                    <a:pt x="133" y="60"/>
                    <a:pt x="1" y="144"/>
                  </a:cubicBezTo>
                  <a:cubicBezTo>
                    <a:pt x="216" y="269"/>
                    <a:pt x="438" y="301"/>
                    <a:pt x="662" y="301"/>
                  </a:cubicBezTo>
                  <a:cubicBezTo>
                    <a:pt x="902" y="301"/>
                    <a:pt x="1144" y="264"/>
                    <a:pt x="1383" y="264"/>
                  </a:cubicBezTo>
                  <a:cubicBezTo>
                    <a:pt x="1451" y="264"/>
                    <a:pt x="1517" y="267"/>
                    <a:pt x="1584" y="275"/>
                  </a:cubicBezTo>
                  <a:cubicBezTo>
                    <a:pt x="1525" y="72"/>
                    <a:pt x="1358" y="13"/>
                    <a:pt x="116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24" name="Google Shape;6324;p32"/>
            <p:cNvSpPr/>
            <p:nvPr/>
          </p:nvSpPr>
          <p:spPr>
            <a:xfrm>
              <a:off x="5909950" y="1791725"/>
              <a:ext cx="20875" cy="13700"/>
            </a:xfrm>
            <a:custGeom>
              <a:avLst/>
              <a:gdLst/>
              <a:ahLst/>
              <a:cxnLst/>
              <a:rect l="l" t="t" r="r" b="b"/>
              <a:pathLst>
                <a:path w="835" h="548" extrusionOk="0">
                  <a:moveTo>
                    <a:pt x="417" y="0"/>
                  </a:moveTo>
                  <a:cubicBezTo>
                    <a:pt x="310" y="12"/>
                    <a:pt x="191" y="12"/>
                    <a:pt x="72" y="12"/>
                  </a:cubicBezTo>
                  <a:cubicBezTo>
                    <a:pt x="13" y="84"/>
                    <a:pt x="1" y="179"/>
                    <a:pt x="36" y="286"/>
                  </a:cubicBezTo>
                  <a:cubicBezTo>
                    <a:pt x="36" y="369"/>
                    <a:pt x="36" y="477"/>
                    <a:pt x="108" y="548"/>
                  </a:cubicBezTo>
                  <a:lnTo>
                    <a:pt x="405" y="548"/>
                  </a:lnTo>
                  <a:cubicBezTo>
                    <a:pt x="489" y="369"/>
                    <a:pt x="751" y="453"/>
                    <a:pt x="834" y="286"/>
                  </a:cubicBezTo>
                  <a:cubicBezTo>
                    <a:pt x="644" y="286"/>
                    <a:pt x="477" y="215"/>
                    <a:pt x="41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25" name="Google Shape;6325;p32"/>
            <p:cNvSpPr/>
            <p:nvPr/>
          </p:nvSpPr>
          <p:spPr>
            <a:xfrm>
              <a:off x="5953125" y="1806525"/>
              <a:ext cx="9825" cy="6950"/>
            </a:xfrm>
            <a:custGeom>
              <a:avLst/>
              <a:gdLst/>
              <a:ahLst/>
              <a:cxnLst/>
              <a:rect l="l" t="t" r="r" b="b"/>
              <a:pathLst>
                <a:path w="393" h="278" extrusionOk="0">
                  <a:moveTo>
                    <a:pt x="149" y="1"/>
                  </a:moveTo>
                  <a:cubicBezTo>
                    <a:pt x="94" y="1"/>
                    <a:pt x="32" y="29"/>
                    <a:pt x="12" y="99"/>
                  </a:cubicBezTo>
                  <a:cubicBezTo>
                    <a:pt x="0" y="254"/>
                    <a:pt x="155" y="242"/>
                    <a:pt x="250" y="277"/>
                  </a:cubicBezTo>
                  <a:cubicBezTo>
                    <a:pt x="286" y="170"/>
                    <a:pt x="393" y="39"/>
                    <a:pt x="179" y="4"/>
                  </a:cubicBezTo>
                  <a:cubicBezTo>
                    <a:pt x="169" y="2"/>
                    <a:pt x="159" y="1"/>
                    <a:pt x="14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26" name="Google Shape;6326;p32"/>
            <p:cNvSpPr/>
            <p:nvPr/>
          </p:nvSpPr>
          <p:spPr>
            <a:xfrm>
              <a:off x="5938225" y="1807800"/>
              <a:ext cx="7475" cy="4775"/>
            </a:xfrm>
            <a:custGeom>
              <a:avLst/>
              <a:gdLst/>
              <a:ahLst/>
              <a:cxnLst/>
              <a:rect l="l" t="t" r="r" b="b"/>
              <a:pathLst>
                <a:path w="299" h="191" extrusionOk="0">
                  <a:moveTo>
                    <a:pt x="96" y="0"/>
                  </a:moveTo>
                  <a:cubicBezTo>
                    <a:pt x="72" y="24"/>
                    <a:pt x="13" y="60"/>
                    <a:pt x="1" y="72"/>
                  </a:cubicBezTo>
                  <a:cubicBezTo>
                    <a:pt x="1" y="182"/>
                    <a:pt x="77" y="191"/>
                    <a:pt x="152" y="191"/>
                  </a:cubicBezTo>
                  <a:cubicBezTo>
                    <a:pt x="165" y="191"/>
                    <a:pt x="178" y="191"/>
                    <a:pt x="191" y="191"/>
                  </a:cubicBezTo>
                  <a:cubicBezTo>
                    <a:pt x="239" y="179"/>
                    <a:pt x="298" y="143"/>
                    <a:pt x="298" y="131"/>
                  </a:cubicBezTo>
                  <a:cubicBezTo>
                    <a:pt x="275" y="48"/>
                    <a:pt x="167" y="24"/>
                    <a:pt x="9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27" name="Google Shape;6327;p32"/>
            <p:cNvSpPr/>
            <p:nvPr/>
          </p:nvSpPr>
          <p:spPr>
            <a:xfrm>
              <a:off x="5618550" y="1733700"/>
              <a:ext cx="10450" cy="3825"/>
            </a:xfrm>
            <a:custGeom>
              <a:avLst/>
              <a:gdLst/>
              <a:ahLst/>
              <a:cxnLst/>
              <a:rect l="l" t="t" r="r" b="b"/>
              <a:pathLst>
                <a:path w="418" h="153" extrusionOk="0">
                  <a:moveTo>
                    <a:pt x="201" y="1"/>
                  </a:moveTo>
                  <a:cubicBezTo>
                    <a:pt x="135" y="1"/>
                    <a:pt x="68" y="13"/>
                    <a:pt x="0" y="35"/>
                  </a:cubicBezTo>
                  <a:cubicBezTo>
                    <a:pt x="73" y="114"/>
                    <a:pt x="146" y="153"/>
                    <a:pt x="217" y="153"/>
                  </a:cubicBezTo>
                  <a:cubicBezTo>
                    <a:pt x="286" y="153"/>
                    <a:pt x="353" y="117"/>
                    <a:pt x="417" y="47"/>
                  </a:cubicBezTo>
                  <a:cubicBezTo>
                    <a:pt x="348" y="16"/>
                    <a:pt x="276" y="1"/>
                    <a:pt x="20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28" name="Google Shape;6328;p32"/>
            <p:cNvSpPr/>
            <p:nvPr/>
          </p:nvSpPr>
          <p:spPr>
            <a:xfrm>
              <a:off x="5905775" y="1993700"/>
              <a:ext cx="6575" cy="6400"/>
            </a:xfrm>
            <a:custGeom>
              <a:avLst/>
              <a:gdLst/>
              <a:ahLst/>
              <a:cxnLst/>
              <a:rect l="l" t="t" r="r" b="b"/>
              <a:pathLst>
                <a:path w="263" h="256" extrusionOk="0">
                  <a:moveTo>
                    <a:pt x="147" y="1"/>
                  </a:moveTo>
                  <a:cubicBezTo>
                    <a:pt x="121" y="1"/>
                    <a:pt x="78" y="12"/>
                    <a:pt x="60" y="29"/>
                  </a:cubicBezTo>
                  <a:cubicBezTo>
                    <a:pt x="1" y="137"/>
                    <a:pt x="60" y="208"/>
                    <a:pt x="156" y="256"/>
                  </a:cubicBezTo>
                  <a:cubicBezTo>
                    <a:pt x="156" y="160"/>
                    <a:pt x="263" y="77"/>
                    <a:pt x="168" y="6"/>
                  </a:cubicBezTo>
                  <a:cubicBezTo>
                    <a:pt x="164" y="2"/>
                    <a:pt x="157" y="1"/>
                    <a:pt x="14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29" name="Google Shape;6329;p32"/>
            <p:cNvSpPr/>
            <p:nvPr/>
          </p:nvSpPr>
          <p:spPr>
            <a:xfrm>
              <a:off x="5259875" y="1751825"/>
              <a:ext cx="42875" cy="51700"/>
            </a:xfrm>
            <a:custGeom>
              <a:avLst/>
              <a:gdLst/>
              <a:ahLst/>
              <a:cxnLst/>
              <a:rect l="l" t="t" r="r" b="b"/>
              <a:pathLst>
                <a:path w="1715" h="2068" extrusionOk="0">
                  <a:moveTo>
                    <a:pt x="1572" y="1"/>
                  </a:moveTo>
                  <a:cubicBezTo>
                    <a:pt x="810" y="358"/>
                    <a:pt x="405" y="1049"/>
                    <a:pt x="24" y="1751"/>
                  </a:cubicBezTo>
                  <a:cubicBezTo>
                    <a:pt x="60" y="1787"/>
                    <a:pt x="48" y="1834"/>
                    <a:pt x="0" y="1870"/>
                  </a:cubicBezTo>
                  <a:lnTo>
                    <a:pt x="0" y="2013"/>
                  </a:lnTo>
                  <a:cubicBezTo>
                    <a:pt x="77" y="2051"/>
                    <a:pt x="140" y="2068"/>
                    <a:pt x="192" y="2068"/>
                  </a:cubicBezTo>
                  <a:cubicBezTo>
                    <a:pt x="481" y="2068"/>
                    <a:pt x="456" y="1572"/>
                    <a:pt x="739" y="1572"/>
                  </a:cubicBezTo>
                  <a:cubicBezTo>
                    <a:pt x="893" y="1013"/>
                    <a:pt x="1334" y="679"/>
                    <a:pt x="1715" y="298"/>
                  </a:cubicBezTo>
                  <a:lnTo>
                    <a:pt x="1715" y="298"/>
                  </a:lnTo>
                  <a:cubicBezTo>
                    <a:pt x="1698" y="300"/>
                    <a:pt x="1682" y="301"/>
                    <a:pt x="1668" y="301"/>
                  </a:cubicBezTo>
                  <a:cubicBezTo>
                    <a:pt x="1461" y="301"/>
                    <a:pt x="1516" y="146"/>
                    <a:pt x="157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30" name="Google Shape;6330;p32"/>
            <p:cNvSpPr/>
            <p:nvPr/>
          </p:nvSpPr>
          <p:spPr>
            <a:xfrm>
              <a:off x="5298575" y="1770300"/>
              <a:ext cx="58950" cy="31925"/>
            </a:xfrm>
            <a:custGeom>
              <a:avLst/>
              <a:gdLst/>
              <a:ahLst/>
              <a:cxnLst/>
              <a:rect l="l" t="t" r="r" b="b"/>
              <a:pathLst>
                <a:path w="2358" h="1277" extrusionOk="0">
                  <a:moveTo>
                    <a:pt x="595" y="0"/>
                  </a:moveTo>
                  <a:cubicBezTo>
                    <a:pt x="155" y="83"/>
                    <a:pt x="203" y="536"/>
                    <a:pt x="0" y="810"/>
                  </a:cubicBezTo>
                  <a:cubicBezTo>
                    <a:pt x="24" y="833"/>
                    <a:pt x="24" y="857"/>
                    <a:pt x="36" y="893"/>
                  </a:cubicBezTo>
                  <a:cubicBezTo>
                    <a:pt x="84" y="929"/>
                    <a:pt x="119" y="964"/>
                    <a:pt x="179" y="976"/>
                  </a:cubicBezTo>
                  <a:cubicBezTo>
                    <a:pt x="286" y="1024"/>
                    <a:pt x="393" y="1072"/>
                    <a:pt x="465" y="1155"/>
                  </a:cubicBezTo>
                  <a:cubicBezTo>
                    <a:pt x="752" y="1242"/>
                    <a:pt x="1039" y="1276"/>
                    <a:pt x="1326" y="1276"/>
                  </a:cubicBezTo>
                  <a:cubicBezTo>
                    <a:pt x="1670" y="1276"/>
                    <a:pt x="2014" y="1226"/>
                    <a:pt x="2358" y="1155"/>
                  </a:cubicBezTo>
                  <a:cubicBezTo>
                    <a:pt x="2242" y="1074"/>
                    <a:pt x="2116" y="1053"/>
                    <a:pt x="1985" y="1053"/>
                  </a:cubicBezTo>
                  <a:cubicBezTo>
                    <a:pt x="1842" y="1053"/>
                    <a:pt x="1694" y="1078"/>
                    <a:pt x="1552" y="1078"/>
                  </a:cubicBezTo>
                  <a:cubicBezTo>
                    <a:pt x="1421" y="1078"/>
                    <a:pt x="1294" y="1057"/>
                    <a:pt x="1179" y="976"/>
                  </a:cubicBezTo>
                  <a:cubicBezTo>
                    <a:pt x="465" y="845"/>
                    <a:pt x="465" y="845"/>
                    <a:pt x="595" y="71"/>
                  </a:cubicBezTo>
                  <a:lnTo>
                    <a:pt x="595"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31" name="Google Shape;6331;p32"/>
            <p:cNvSpPr/>
            <p:nvPr/>
          </p:nvSpPr>
          <p:spPr>
            <a:xfrm>
              <a:off x="5255375" y="1790075"/>
              <a:ext cx="31300" cy="37450"/>
            </a:xfrm>
            <a:custGeom>
              <a:avLst/>
              <a:gdLst/>
              <a:ahLst/>
              <a:cxnLst/>
              <a:rect l="l" t="t" r="r" b="b"/>
              <a:pathLst>
                <a:path w="1252" h="1498" extrusionOk="0">
                  <a:moveTo>
                    <a:pt x="747" y="0"/>
                  </a:moveTo>
                  <a:cubicBezTo>
                    <a:pt x="679" y="0"/>
                    <a:pt x="618" y="24"/>
                    <a:pt x="573" y="126"/>
                  </a:cubicBezTo>
                  <a:cubicBezTo>
                    <a:pt x="502" y="304"/>
                    <a:pt x="418" y="483"/>
                    <a:pt x="180" y="483"/>
                  </a:cubicBezTo>
                  <a:cubicBezTo>
                    <a:pt x="145" y="781"/>
                    <a:pt x="2" y="1054"/>
                    <a:pt x="26" y="1316"/>
                  </a:cubicBezTo>
                  <a:cubicBezTo>
                    <a:pt x="0" y="1443"/>
                    <a:pt x="53" y="1498"/>
                    <a:pt x="124" y="1498"/>
                  </a:cubicBezTo>
                  <a:cubicBezTo>
                    <a:pt x="153" y="1498"/>
                    <a:pt x="185" y="1489"/>
                    <a:pt x="216" y="1471"/>
                  </a:cubicBezTo>
                  <a:cubicBezTo>
                    <a:pt x="454" y="1305"/>
                    <a:pt x="752" y="1364"/>
                    <a:pt x="1002" y="1245"/>
                  </a:cubicBezTo>
                  <a:cubicBezTo>
                    <a:pt x="1157" y="1114"/>
                    <a:pt x="1050" y="1007"/>
                    <a:pt x="978" y="900"/>
                  </a:cubicBezTo>
                  <a:cubicBezTo>
                    <a:pt x="799" y="650"/>
                    <a:pt x="859" y="483"/>
                    <a:pt x="1133" y="376"/>
                  </a:cubicBezTo>
                  <a:cubicBezTo>
                    <a:pt x="1192" y="340"/>
                    <a:pt x="1228" y="292"/>
                    <a:pt x="1252" y="233"/>
                  </a:cubicBezTo>
                  <a:cubicBezTo>
                    <a:pt x="1252" y="173"/>
                    <a:pt x="1240" y="102"/>
                    <a:pt x="1192" y="54"/>
                  </a:cubicBezTo>
                  <a:cubicBezTo>
                    <a:pt x="1109" y="54"/>
                    <a:pt x="1014" y="42"/>
                    <a:pt x="930" y="19"/>
                  </a:cubicBezTo>
                  <a:cubicBezTo>
                    <a:pt x="869" y="19"/>
                    <a:pt x="806" y="0"/>
                    <a:pt x="74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32" name="Google Shape;6332;p32"/>
            <p:cNvSpPr/>
            <p:nvPr/>
          </p:nvSpPr>
          <p:spPr>
            <a:xfrm>
              <a:off x="5285175" y="1790525"/>
              <a:ext cx="14600" cy="7475"/>
            </a:xfrm>
            <a:custGeom>
              <a:avLst/>
              <a:gdLst/>
              <a:ahLst/>
              <a:cxnLst/>
              <a:rect l="l" t="t" r="r" b="b"/>
              <a:pathLst>
                <a:path w="584" h="299" extrusionOk="0">
                  <a:moveTo>
                    <a:pt x="536" y="1"/>
                  </a:moveTo>
                  <a:lnTo>
                    <a:pt x="0" y="48"/>
                  </a:lnTo>
                  <a:lnTo>
                    <a:pt x="0" y="179"/>
                  </a:lnTo>
                  <a:cubicBezTo>
                    <a:pt x="109" y="250"/>
                    <a:pt x="213" y="298"/>
                    <a:pt x="306" y="298"/>
                  </a:cubicBezTo>
                  <a:cubicBezTo>
                    <a:pt x="417" y="298"/>
                    <a:pt x="513" y="230"/>
                    <a:pt x="584" y="48"/>
                  </a:cubicBezTo>
                  <a:lnTo>
                    <a:pt x="536"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33" name="Google Shape;6333;p32"/>
            <p:cNvSpPr/>
            <p:nvPr/>
          </p:nvSpPr>
          <p:spPr>
            <a:xfrm>
              <a:off x="5504850" y="1877750"/>
              <a:ext cx="7450" cy="3600"/>
            </a:xfrm>
            <a:custGeom>
              <a:avLst/>
              <a:gdLst/>
              <a:ahLst/>
              <a:cxnLst/>
              <a:rect l="l" t="t" r="r" b="b"/>
              <a:pathLst>
                <a:path w="298" h="144" extrusionOk="0">
                  <a:moveTo>
                    <a:pt x="250" y="0"/>
                  </a:moveTo>
                  <a:cubicBezTo>
                    <a:pt x="179" y="0"/>
                    <a:pt x="84" y="12"/>
                    <a:pt x="0" y="12"/>
                  </a:cubicBezTo>
                  <a:cubicBezTo>
                    <a:pt x="24" y="60"/>
                    <a:pt x="72" y="107"/>
                    <a:pt x="119" y="143"/>
                  </a:cubicBezTo>
                  <a:cubicBezTo>
                    <a:pt x="167" y="131"/>
                    <a:pt x="203" y="131"/>
                    <a:pt x="250" y="131"/>
                  </a:cubicBezTo>
                  <a:cubicBezTo>
                    <a:pt x="298" y="84"/>
                    <a:pt x="298" y="36"/>
                    <a:pt x="25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34" name="Google Shape;6334;p32"/>
            <p:cNvSpPr/>
            <p:nvPr/>
          </p:nvSpPr>
          <p:spPr>
            <a:xfrm>
              <a:off x="5732250" y="1873875"/>
              <a:ext cx="4800" cy="5675"/>
            </a:xfrm>
            <a:custGeom>
              <a:avLst/>
              <a:gdLst/>
              <a:ahLst/>
              <a:cxnLst/>
              <a:rect l="l" t="t" r="r" b="b"/>
              <a:pathLst>
                <a:path w="192" h="227" extrusionOk="0">
                  <a:moveTo>
                    <a:pt x="191" y="0"/>
                  </a:moveTo>
                  <a:cubicBezTo>
                    <a:pt x="96" y="36"/>
                    <a:pt x="24" y="84"/>
                    <a:pt x="12" y="179"/>
                  </a:cubicBezTo>
                  <a:cubicBezTo>
                    <a:pt x="1" y="179"/>
                    <a:pt x="72" y="227"/>
                    <a:pt x="84" y="227"/>
                  </a:cubicBezTo>
                  <a:cubicBezTo>
                    <a:pt x="191" y="203"/>
                    <a:pt x="191" y="96"/>
                    <a:pt x="19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35" name="Google Shape;6335;p32"/>
            <p:cNvSpPr/>
            <p:nvPr/>
          </p:nvSpPr>
          <p:spPr>
            <a:xfrm>
              <a:off x="5970375" y="1791400"/>
              <a:ext cx="9875" cy="7500"/>
            </a:xfrm>
            <a:custGeom>
              <a:avLst/>
              <a:gdLst/>
              <a:ahLst/>
              <a:cxnLst/>
              <a:rect l="l" t="t" r="r" b="b"/>
              <a:pathLst>
                <a:path w="395" h="300" extrusionOk="0">
                  <a:moveTo>
                    <a:pt x="189" y="0"/>
                  </a:moveTo>
                  <a:cubicBezTo>
                    <a:pt x="145" y="0"/>
                    <a:pt x="98" y="5"/>
                    <a:pt x="55" y="5"/>
                  </a:cubicBezTo>
                  <a:cubicBezTo>
                    <a:pt x="36" y="5"/>
                    <a:pt x="17" y="4"/>
                    <a:pt x="1" y="1"/>
                  </a:cubicBezTo>
                  <a:lnTo>
                    <a:pt x="1" y="1"/>
                  </a:lnTo>
                  <a:cubicBezTo>
                    <a:pt x="1" y="109"/>
                    <a:pt x="12" y="192"/>
                    <a:pt x="12" y="299"/>
                  </a:cubicBezTo>
                  <a:cubicBezTo>
                    <a:pt x="96" y="299"/>
                    <a:pt x="203" y="287"/>
                    <a:pt x="310" y="263"/>
                  </a:cubicBezTo>
                  <a:cubicBezTo>
                    <a:pt x="395" y="32"/>
                    <a:pt x="305" y="0"/>
                    <a:pt x="18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36" name="Google Shape;6336;p32"/>
            <p:cNvSpPr/>
            <p:nvPr/>
          </p:nvSpPr>
          <p:spPr>
            <a:xfrm>
              <a:off x="5984375" y="1777675"/>
              <a:ext cx="10425" cy="6925"/>
            </a:xfrm>
            <a:custGeom>
              <a:avLst/>
              <a:gdLst/>
              <a:ahLst/>
              <a:cxnLst/>
              <a:rect l="l" t="t" r="r" b="b"/>
              <a:pathLst>
                <a:path w="417" h="277" extrusionOk="0">
                  <a:moveTo>
                    <a:pt x="229" y="0"/>
                  </a:moveTo>
                  <a:cubicBezTo>
                    <a:pt x="176" y="0"/>
                    <a:pt x="118" y="28"/>
                    <a:pt x="84" y="62"/>
                  </a:cubicBezTo>
                  <a:cubicBezTo>
                    <a:pt x="0" y="146"/>
                    <a:pt x="60" y="217"/>
                    <a:pt x="155" y="277"/>
                  </a:cubicBezTo>
                  <a:lnTo>
                    <a:pt x="286" y="241"/>
                  </a:lnTo>
                  <a:cubicBezTo>
                    <a:pt x="310" y="157"/>
                    <a:pt x="417" y="74"/>
                    <a:pt x="286" y="15"/>
                  </a:cubicBezTo>
                  <a:cubicBezTo>
                    <a:pt x="269" y="4"/>
                    <a:pt x="249" y="0"/>
                    <a:pt x="22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37" name="Google Shape;6337;p32"/>
            <p:cNvSpPr/>
            <p:nvPr/>
          </p:nvSpPr>
          <p:spPr>
            <a:xfrm>
              <a:off x="5963225" y="1784575"/>
              <a:ext cx="11050" cy="7175"/>
            </a:xfrm>
            <a:custGeom>
              <a:avLst/>
              <a:gdLst/>
              <a:ahLst/>
              <a:cxnLst/>
              <a:rect l="l" t="t" r="r" b="b"/>
              <a:pathLst>
                <a:path w="442" h="287" extrusionOk="0">
                  <a:moveTo>
                    <a:pt x="311" y="0"/>
                  </a:moveTo>
                  <a:cubicBezTo>
                    <a:pt x="254" y="0"/>
                    <a:pt x="189" y="24"/>
                    <a:pt x="132" y="24"/>
                  </a:cubicBezTo>
                  <a:lnTo>
                    <a:pt x="1" y="286"/>
                  </a:lnTo>
                  <a:cubicBezTo>
                    <a:pt x="84" y="286"/>
                    <a:pt x="191" y="274"/>
                    <a:pt x="287" y="274"/>
                  </a:cubicBezTo>
                  <a:cubicBezTo>
                    <a:pt x="322" y="203"/>
                    <a:pt x="441" y="108"/>
                    <a:pt x="429" y="84"/>
                  </a:cubicBezTo>
                  <a:cubicBezTo>
                    <a:pt x="402" y="18"/>
                    <a:pt x="359" y="0"/>
                    <a:pt x="31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38" name="Google Shape;6338;p32"/>
            <p:cNvSpPr/>
            <p:nvPr/>
          </p:nvSpPr>
          <p:spPr>
            <a:xfrm>
              <a:off x="5539675" y="2092650"/>
              <a:ext cx="53600" cy="14925"/>
            </a:xfrm>
            <a:custGeom>
              <a:avLst/>
              <a:gdLst/>
              <a:ahLst/>
              <a:cxnLst/>
              <a:rect l="l" t="t" r="r" b="b"/>
              <a:pathLst>
                <a:path w="2144" h="597" extrusionOk="0">
                  <a:moveTo>
                    <a:pt x="869" y="0"/>
                  </a:moveTo>
                  <a:cubicBezTo>
                    <a:pt x="762" y="135"/>
                    <a:pt x="632" y="165"/>
                    <a:pt x="495" y="165"/>
                  </a:cubicBezTo>
                  <a:cubicBezTo>
                    <a:pt x="387" y="165"/>
                    <a:pt x="275" y="146"/>
                    <a:pt x="167" y="146"/>
                  </a:cubicBezTo>
                  <a:cubicBezTo>
                    <a:pt x="110" y="146"/>
                    <a:pt x="54" y="151"/>
                    <a:pt x="0" y="167"/>
                  </a:cubicBezTo>
                  <a:cubicBezTo>
                    <a:pt x="24" y="501"/>
                    <a:pt x="298" y="405"/>
                    <a:pt x="476" y="465"/>
                  </a:cubicBezTo>
                  <a:lnTo>
                    <a:pt x="512" y="465"/>
                  </a:lnTo>
                  <a:cubicBezTo>
                    <a:pt x="602" y="493"/>
                    <a:pt x="690" y="505"/>
                    <a:pt x="775" y="505"/>
                  </a:cubicBezTo>
                  <a:cubicBezTo>
                    <a:pt x="871" y="505"/>
                    <a:pt x="966" y="490"/>
                    <a:pt x="1060" y="465"/>
                  </a:cubicBezTo>
                  <a:cubicBezTo>
                    <a:pt x="1261" y="569"/>
                    <a:pt x="1470" y="596"/>
                    <a:pt x="1682" y="596"/>
                  </a:cubicBezTo>
                  <a:cubicBezTo>
                    <a:pt x="1835" y="596"/>
                    <a:pt x="1989" y="582"/>
                    <a:pt x="2143" y="572"/>
                  </a:cubicBezTo>
                  <a:cubicBezTo>
                    <a:pt x="2060" y="477"/>
                    <a:pt x="1965" y="405"/>
                    <a:pt x="1881" y="322"/>
                  </a:cubicBezTo>
                  <a:cubicBezTo>
                    <a:pt x="1727" y="298"/>
                    <a:pt x="1572" y="274"/>
                    <a:pt x="1417" y="262"/>
                  </a:cubicBezTo>
                  <a:cubicBezTo>
                    <a:pt x="1250" y="262"/>
                    <a:pt x="1167" y="179"/>
                    <a:pt x="1167" y="24"/>
                  </a:cubicBezTo>
                  <a:cubicBezTo>
                    <a:pt x="1060" y="24"/>
                    <a:pt x="977" y="0"/>
                    <a:pt x="86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39" name="Google Shape;6339;p32"/>
            <p:cNvSpPr/>
            <p:nvPr/>
          </p:nvSpPr>
          <p:spPr>
            <a:xfrm>
              <a:off x="5608125" y="2089075"/>
              <a:ext cx="25025" cy="3975"/>
            </a:xfrm>
            <a:custGeom>
              <a:avLst/>
              <a:gdLst/>
              <a:ahLst/>
              <a:cxnLst/>
              <a:rect l="l" t="t" r="r" b="b"/>
              <a:pathLst>
                <a:path w="1001" h="159" extrusionOk="0">
                  <a:moveTo>
                    <a:pt x="1" y="1"/>
                  </a:moveTo>
                  <a:lnTo>
                    <a:pt x="1" y="120"/>
                  </a:lnTo>
                  <a:cubicBezTo>
                    <a:pt x="167" y="143"/>
                    <a:pt x="331" y="158"/>
                    <a:pt x="496" y="158"/>
                  </a:cubicBezTo>
                  <a:cubicBezTo>
                    <a:pt x="661" y="158"/>
                    <a:pt x="828" y="143"/>
                    <a:pt x="1001" y="108"/>
                  </a:cubicBezTo>
                  <a:lnTo>
                    <a:pt x="1001" y="12"/>
                  </a:lnTo>
                  <a:cubicBezTo>
                    <a:pt x="656" y="12"/>
                    <a:pt x="334" y="1"/>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40" name="Google Shape;6340;p32"/>
            <p:cNvSpPr/>
            <p:nvPr/>
          </p:nvSpPr>
          <p:spPr>
            <a:xfrm>
              <a:off x="5637000" y="2089375"/>
              <a:ext cx="6575" cy="2400"/>
            </a:xfrm>
            <a:custGeom>
              <a:avLst/>
              <a:gdLst/>
              <a:ahLst/>
              <a:cxnLst/>
              <a:rect l="l" t="t" r="r" b="b"/>
              <a:pathLst>
                <a:path w="263" h="96" extrusionOk="0">
                  <a:moveTo>
                    <a:pt x="1" y="0"/>
                  </a:moveTo>
                  <a:lnTo>
                    <a:pt x="1" y="96"/>
                  </a:lnTo>
                  <a:lnTo>
                    <a:pt x="263" y="96"/>
                  </a:lnTo>
                  <a:cubicBezTo>
                    <a:pt x="191" y="0"/>
                    <a:pt x="96" y="0"/>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41" name="Google Shape;6341;p32"/>
            <p:cNvSpPr/>
            <p:nvPr/>
          </p:nvSpPr>
          <p:spPr>
            <a:xfrm>
              <a:off x="5632825" y="2089375"/>
              <a:ext cx="4200" cy="2400"/>
            </a:xfrm>
            <a:custGeom>
              <a:avLst/>
              <a:gdLst/>
              <a:ahLst/>
              <a:cxnLst/>
              <a:rect l="l" t="t" r="r" b="b"/>
              <a:pathLst>
                <a:path w="168" h="96" extrusionOk="0">
                  <a:moveTo>
                    <a:pt x="1" y="0"/>
                  </a:moveTo>
                  <a:lnTo>
                    <a:pt x="1" y="96"/>
                  </a:lnTo>
                  <a:lnTo>
                    <a:pt x="168" y="96"/>
                  </a:lnTo>
                  <a:lnTo>
                    <a:pt x="168" y="48"/>
                  </a:lnTo>
                  <a:lnTo>
                    <a:pt x="168" y="0"/>
                  </a:lnTo>
                  <a:cubicBezTo>
                    <a:pt x="128" y="0"/>
                    <a:pt x="93" y="6"/>
                    <a:pt x="57" y="6"/>
                  </a:cubicBezTo>
                  <a:cubicBezTo>
                    <a:pt x="39" y="6"/>
                    <a:pt x="21" y="4"/>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42" name="Google Shape;6342;p32"/>
            <p:cNvSpPr/>
            <p:nvPr/>
          </p:nvSpPr>
          <p:spPr>
            <a:xfrm>
              <a:off x="6116225" y="1796100"/>
              <a:ext cx="22650" cy="6475"/>
            </a:xfrm>
            <a:custGeom>
              <a:avLst/>
              <a:gdLst/>
              <a:ahLst/>
              <a:cxnLst/>
              <a:rect l="l" t="t" r="r" b="b"/>
              <a:pathLst>
                <a:path w="906" h="259" extrusionOk="0">
                  <a:moveTo>
                    <a:pt x="417" y="0"/>
                  </a:moveTo>
                  <a:cubicBezTo>
                    <a:pt x="297" y="0"/>
                    <a:pt x="177" y="28"/>
                    <a:pt x="60" y="99"/>
                  </a:cubicBezTo>
                  <a:cubicBezTo>
                    <a:pt x="1" y="135"/>
                    <a:pt x="1" y="182"/>
                    <a:pt x="36" y="242"/>
                  </a:cubicBezTo>
                  <a:lnTo>
                    <a:pt x="60" y="254"/>
                  </a:lnTo>
                  <a:cubicBezTo>
                    <a:pt x="103" y="244"/>
                    <a:pt x="148" y="241"/>
                    <a:pt x="194" y="241"/>
                  </a:cubicBezTo>
                  <a:cubicBezTo>
                    <a:pt x="301" y="241"/>
                    <a:pt x="415" y="259"/>
                    <a:pt x="527" y="259"/>
                  </a:cubicBezTo>
                  <a:cubicBezTo>
                    <a:pt x="663" y="259"/>
                    <a:pt x="796" y="232"/>
                    <a:pt x="906" y="111"/>
                  </a:cubicBezTo>
                  <a:cubicBezTo>
                    <a:pt x="742" y="50"/>
                    <a:pt x="578" y="0"/>
                    <a:pt x="41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43" name="Google Shape;6343;p32"/>
            <p:cNvSpPr/>
            <p:nvPr/>
          </p:nvSpPr>
          <p:spPr>
            <a:xfrm>
              <a:off x="6110575" y="1805700"/>
              <a:ext cx="7175" cy="6350"/>
            </a:xfrm>
            <a:custGeom>
              <a:avLst/>
              <a:gdLst/>
              <a:ahLst/>
              <a:cxnLst/>
              <a:rect l="l" t="t" r="r" b="b"/>
              <a:pathLst>
                <a:path w="287" h="254" extrusionOk="0">
                  <a:moveTo>
                    <a:pt x="250" y="1"/>
                  </a:moveTo>
                  <a:cubicBezTo>
                    <a:pt x="143" y="25"/>
                    <a:pt x="0" y="37"/>
                    <a:pt x="48" y="168"/>
                  </a:cubicBezTo>
                  <a:cubicBezTo>
                    <a:pt x="72" y="230"/>
                    <a:pt x="102" y="253"/>
                    <a:pt x="134" y="253"/>
                  </a:cubicBezTo>
                  <a:cubicBezTo>
                    <a:pt x="182" y="253"/>
                    <a:pt x="236" y="201"/>
                    <a:pt x="286" y="144"/>
                  </a:cubicBezTo>
                  <a:cubicBezTo>
                    <a:pt x="286" y="96"/>
                    <a:pt x="262" y="72"/>
                    <a:pt x="25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44" name="Google Shape;6344;p32"/>
            <p:cNvSpPr/>
            <p:nvPr/>
          </p:nvSpPr>
          <p:spPr>
            <a:xfrm>
              <a:off x="6142425" y="1798875"/>
              <a:ext cx="10450" cy="3575"/>
            </a:xfrm>
            <a:custGeom>
              <a:avLst/>
              <a:gdLst/>
              <a:ahLst/>
              <a:cxnLst/>
              <a:rect l="l" t="t" r="r" b="b"/>
              <a:pathLst>
                <a:path w="418" h="143" extrusionOk="0">
                  <a:moveTo>
                    <a:pt x="0" y="0"/>
                  </a:moveTo>
                  <a:cubicBezTo>
                    <a:pt x="60" y="119"/>
                    <a:pt x="167" y="131"/>
                    <a:pt x="286" y="143"/>
                  </a:cubicBezTo>
                  <a:cubicBezTo>
                    <a:pt x="334" y="107"/>
                    <a:pt x="381" y="48"/>
                    <a:pt x="41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45" name="Google Shape;6345;p32"/>
            <p:cNvSpPr/>
            <p:nvPr/>
          </p:nvSpPr>
          <p:spPr>
            <a:xfrm>
              <a:off x="6134975" y="1812850"/>
              <a:ext cx="7475" cy="3050"/>
            </a:xfrm>
            <a:custGeom>
              <a:avLst/>
              <a:gdLst/>
              <a:ahLst/>
              <a:cxnLst/>
              <a:rect l="l" t="t" r="r" b="b"/>
              <a:pathLst>
                <a:path w="299" h="122" extrusionOk="0">
                  <a:moveTo>
                    <a:pt x="1" y="1"/>
                  </a:moveTo>
                  <a:cubicBezTo>
                    <a:pt x="53" y="82"/>
                    <a:pt x="106" y="121"/>
                    <a:pt x="156" y="121"/>
                  </a:cubicBezTo>
                  <a:cubicBezTo>
                    <a:pt x="207" y="121"/>
                    <a:pt x="256" y="79"/>
                    <a:pt x="29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46" name="Google Shape;6346;p32"/>
            <p:cNvSpPr/>
            <p:nvPr/>
          </p:nvSpPr>
          <p:spPr>
            <a:xfrm>
              <a:off x="6149875" y="1813450"/>
              <a:ext cx="3575" cy="3300"/>
            </a:xfrm>
            <a:custGeom>
              <a:avLst/>
              <a:gdLst/>
              <a:ahLst/>
              <a:cxnLst/>
              <a:rect l="l" t="t" r="r" b="b"/>
              <a:pathLst>
                <a:path w="143" h="132" extrusionOk="0">
                  <a:moveTo>
                    <a:pt x="0" y="0"/>
                  </a:moveTo>
                  <a:lnTo>
                    <a:pt x="0" y="0"/>
                  </a:lnTo>
                  <a:cubicBezTo>
                    <a:pt x="24" y="72"/>
                    <a:pt x="60" y="108"/>
                    <a:pt x="143" y="131"/>
                  </a:cubicBezTo>
                  <a:cubicBezTo>
                    <a:pt x="119" y="60"/>
                    <a:pt x="83"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47" name="Google Shape;6347;p32"/>
            <p:cNvSpPr/>
            <p:nvPr/>
          </p:nvSpPr>
          <p:spPr>
            <a:xfrm>
              <a:off x="5328025" y="1794400"/>
              <a:ext cx="35450" cy="4775"/>
            </a:xfrm>
            <a:custGeom>
              <a:avLst/>
              <a:gdLst/>
              <a:ahLst/>
              <a:cxnLst/>
              <a:rect l="l" t="t" r="r" b="b"/>
              <a:pathLst>
                <a:path w="1418" h="191" extrusionOk="0">
                  <a:moveTo>
                    <a:pt x="1" y="0"/>
                  </a:moveTo>
                  <a:cubicBezTo>
                    <a:pt x="141" y="146"/>
                    <a:pt x="301" y="181"/>
                    <a:pt x="467" y="181"/>
                  </a:cubicBezTo>
                  <a:cubicBezTo>
                    <a:pt x="621" y="181"/>
                    <a:pt x="779" y="150"/>
                    <a:pt x="930" y="150"/>
                  </a:cubicBezTo>
                  <a:cubicBezTo>
                    <a:pt x="1016" y="150"/>
                    <a:pt x="1100" y="160"/>
                    <a:pt x="1180" y="191"/>
                  </a:cubicBezTo>
                  <a:cubicBezTo>
                    <a:pt x="1263" y="179"/>
                    <a:pt x="1346" y="179"/>
                    <a:pt x="1418" y="143"/>
                  </a:cubicBezTo>
                  <a:cubicBezTo>
                    <a:pt x="1256" y="48"/>
                    <a:pt x="1084" y="25"/>
                    <a:pt x="909" y="25"/>
                  </a:cubicBezTo>
                  <a:cubicBezTo>
                    <a:pt x="748" y="25"/>
                    <a:pt x="584" y="45"/>
                    <a:pt x="421" y="45"/>
                  </a:cubicBezTo>
                  <a:cubicBezTo>
                    <a:pt x="320" y="45"/>
                    <a:pt x="219" y="37"/>
                    <a:pt x="120" y="12"/>
                  </a:cubicBezTo>
                  <a:cubicBezTo>
                    <a:pt x="96" y="0"/>
                    <a:pt x="49" y="0"/>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48" name="Google Shape;6348;p32"/>
            <p:cNvSpPr/>
            <p:nvPr/>
          </p:nvSpPr>
          <p:spPr>
            <a:xfrm>
              <a:off x="6117125" y="1744975"/>
              <a:ext cx="11025" cy="3425"/>
            </a:xfrm>
            <a:custGeom>
              <a:avLst/>
              <a:gdLst/>
              <a:ahLst/>
              <a:cxnLst/>
              <a:rect l="l" t="t" r="r" b="b"/>
              <a:pathLst>
                <a:path w="441" h="137" extrusionOk="0">
                  <a:moveTo>
                    <a:pt x="0" y="1"/>
                  </a:moveTo>
                  <a:cubicBezTo>
                    <a:pt x="79" y="92"/>
                    <a:pt x="152" y="136"/>
                    <a:pt x="224" y="136"/>
                  </a:cubicBezTo>
                  <a:cubicBezTo>
                    <a:pt x="295" y="136"/>
                    <a:pt x="365" y="95"/>
                    <a:pt x="441" y="13"/>
                  </a:cubicBezTo>
                  <a:cubicBezTo>
                    <a:pt x="286" y="1"/>
                    <a:pt x="155" y="1"/>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49" name="Google Shape;6349;p32"/>
            <p:cNvSpPr/>
            <p:nvPr/>
          </p:nvSpPr>
          <p:spPr>
            <a:xfrm>
              <a:off x="6060275" y="1744975"/>
              <a:ext cx="3300" cy="3300"/>
            </a:xfrm>
            <a:custGeom>
              <a:avLst/>
              <a:gdLst/>
              <a:ahLst/>
              <a:cxnLst/>
              <a:rect l="l" t="t" r="r" b="b"/>
              <a:pathLst>
                <a:path w="132" h="132" extrusionOk="0">
                  <a:moveTo>
                    <a:pt x="131" y="1"/>
                  </a:moveTo>
                  <a:cubicBezTo>
                    <a:pt x="72" y="37"/>
                    <a:pt x="36" y="84"/>
                    <a:pt x="0" y="132"/>
                  </a:cubicBezTo>
                  <a:lnTo>
                    <a:pt x="131"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50" name="Google Shape;6350;p32"/>
            <p:cNvSpPr/>
            <p:nvPr/>
          </p:nvSpPr>
          <p:spPr>
            <a:xfrm>
              <a:off x="5277725" y="1826750"/>
              <a:ext cx="11650" cy="11425"/>
            </a:xfrm>
            <a:custGeom>
              <a:avLst/>
              <a:gdLst/>
              <a:ahLst/>
              <a:cxnLst/>
              <a:rect l="l" t="t" r="r" b="b"/>
              <a:pathLst>
                <a:path w="466" h="457" extrusionOk="0">
                  <a:moveTo>
                    <a:pt x="120" y="1"/>
                  </a:moveTo>
                  <a:cubicBezTo>
                    <a:pt x="113" y="1"/>
                    <a:pt x="105" y="2"/>
                    <a:pt x="96" y="4"/>
                  </a:cubicBezTo>
                  <a:cubicBezTo>
                    <a:pt x="60" y="4"/>
                    <a:pt x="36" y="16"/>
                    <a:pt x="25" y="64"/>
                  </a:cubicBezTo>
                  <a:cubicBezTo>
                    <a:pt x="1" y="219"/>
                    <a:pt x="108" y="326"/>
                    <a:pt x="156" y="457"/>
                  </a:cubicBezTo>
                  <a:cubicBezTo>
                    <a:pt x="215" y="445"/>
                    <a:pt x="263" y="433"/>
                    <a:pt x="298" y="421"/>
                  </a:cubicBezTo>
                  <a:cubicBezTo>
                    <a:pt x="346" y="385"/>
                    <a:pt x="382" y="338"/>
                    <a:pt x="417" y="314"/>
                  </a:cubicBezTo>
                  <a:lnTo>
                    <a:pt x="465" y="183"/>
                  </a:lnTo>
                  <a:cubicBezTo>
                    <a:pt x="394" y="64"/>
                    <a:pt x="275" y="40"/>
                    <a:pt x="156" y="28"/>
                  </a:cubicBezTo>
                  <a:cubicBezTo>
                    <a:pt x="156" y="18"/>
                    <a:pt x="148" y="1"/>
                    <a:pt x="12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51" name="Google Shape;6351;p32"/>
            <p:cNvSpPr/>
            <p:nvPr/>
          </p:nvSpPr>
          <p:spPr>
            <a:xfrm>
              <a:off x="5875425" y="1808450"/>
              <a:ext cx="8950" cy="4500"/>
            </a:xfrm>
            <a:custGeom>
              <a:avLst/>
              <a:gdLst/>
              <a:ahLst/>
              <a:cxnLst/>
              <a:rect l="l" t="t" r="r" b="b"/>
              <a:pathLst>
                <a:path w="358" h="180" extrusionOk="0">
                  <a:moveTo>
                    <a:pt x="261" y="0"/>
                  </a:moveTo>
                  <a:cubicBezTo>
                    <a:pt x="239" y="0"/>
                    <a:pt x="216" y="7"/>
                    <a:pt x="191" y="22"/>
                  </a:cubicBezTo>
                  <a:cubicBezTo>
                    <a:pt x="120" y="46"/>
                    <a:pt x="0" y="22"/>
                    <a:pt x="12" y="153"/>
                  </a:cubicBezTo>
                  <a:cubicBezTo>
                    <a:pt x="12" y="165"/>
                    <a:pt x="143" y="177"/>
                    <a:pt x="203" y="177"/>
                  </a:cubicBezTo>
                  <a:cubicBezTo>
                    <a:pt x="212" y="179"/>
                    <a:pt x="222" y="180"/>
                    <a:pt x="231" y="180"/>
                  </a:cubicBezTo>
                  <a:cubicBezTo>
                    <a:pt x="270" y="180"/>
                    <a:pt x="308" y="165"/>
                    <a:pt x="346" y="165"/>
                  </a:cubicBezTo>
                  <a:cubicBezTo>
                    <a:pt x="346" y="117"/>
                    <a:pt x="358" y="81"/>
                    <a:pt x="358" y="34"/>
                  </a:cubicBezTo>
                  <a:cubicBezTo>
                    <a:pt x="323" y="13"/>
                    <a:pt x="292" y="0"/>
                    <a:pt x="26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52" name="Google Shape;6352;p32"/>
            <p:cNvSpPr/>
            <p:nvPr/>
          </p:nvSpPr>
          <p:spPr>
            <a:xfrm>
              <a:off x="5880175" y="1807075"/>
              <a:ext cx="4200" cy="2225"/>
            </a:xfrm>
            <a:custGeom>
              <a:avLst/>
              <a:gdLst/>
              <a:ahLst/>
              <a:cxnLst/>
              <a:rect l="l" t="t" r="r" b="b"/>
              <a:pathLst>
                <a:path w="168" h="89" extrusionOk="0">
                  <a:moveTo>
                    <a:pt x="86" y="1"/>
                  </a:moveTo>
                  <a:cubicBezTo>
                    <a:pt x="59" y="1"/>
                    <a:pt x="30" y="24"/>
                    <a:pt x="1" y="65"/>
                  </a:cubicBezTo>
                  <a:cubicBezTo>
                    <a:pt x="61" y="65"/>
                    <a:pt x="108" y="89"/>
                    <a:pt x="168" y="89"/>
                  </a:cubicBezTo>
                  <a:cubicBezTo>
                    <a:pt x="143" y="27"/>
                    <a:pt x="115" y="1"/>
                    <a:pt x="8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53" name="Google Shape;6353;p32"/>
            <p:cNvSpPr/>
            <p:nvPr/>
          </p:nvSpPr>
          <p:spPr>
            <a:xfrm>
              <a:off x="6024250" y="1802150"/>
              <a:ext cx="15200" cy="4175"/>
            </a:xfrm>
            <a:custGeom>
              <a:avLst/>
              <a:gdLst/>
              <a:ahLst/>
              <a:cxnLst/>
              <a:rect l="l" t="t" r="r" b="b"/>
              <a:pathLst>
                <a:path w="608" h="167" extrusionOk="0">
                  <a:moveTo>
                    <a:pt x="364" y="0"/>
                  </a:moveTo>
                  <a:cubicBezTo>
                    <a:pt x="235" y="0"/>
                    <a:pt x="90" y="62"/>
                    <a:pt x="1" y="167"/>
                  </a:cubicBezTo>
                  <a:lnTo>
                    <a:pt x="417" y="167"/>
                  </a:lnTo>
                  <a:cubicBezTo>
                    <a:pt x="477" y="131"/>
                    <a:pt x="608" y="107"/>
                    <a:pt x="560" y="71"/>
                  </a:cubicBezTo>
                  <a:cubicBezTo>
                    <a:pt x="511" y="22"/>
                    <a:pt x="440" y="0"/>
                    <a:pt x="36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54" name="Google Shape;6354;p32"/>
            <p:cNvSpPr/>
            <p:nvPr/>
          </p:nvSpPr>
          <p:spPr>
            <a:xfrm>
              <a:off x="6059975" y="1806000"/>
              <a:ext cx="8050" cy="6775"/>
            </a:xfrm>
            <a:custGeom>
              <a:avLst/>
              <a:gdLst/>
              <a:ahLst/>
              <a:cxnLst/>
              <a:rect l="l" t="t" r="r" b="b"/>
              <a:pathLst>
                <a:path w="322" h="271" extrusionOk="0">
                  <a:moveTo>
                    <a:pt x="0" y="1"/>
                  </a:moveTo>
                  <a:lnTo>
                    <a:pt x="0" y="251"/>
                  </a:lnTo>
                  <a:cubicBezTo>
                    <a:pt x="57" y="256"/>
                    <a:pt x="127" y="270"/>
                    <a:pt x="187" y="270"/>
                  </a:cubicBezTo>
                  <a:cubicBezTo>
                    <a:pt x="252" y="270"/>
                    <a:pt x="304" y="254"/>
                    <a:pt x="310" y="191"/>
                  </a:cubicBezTo>
                  <a:cubicBezTo>
                    <a:pt x="322" y="25"/>
                    <a:pt x="143" y="1"/>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55" name="Google Shape;6355;p32"/>
            <p:cNvSpPr/>
            <p:nvPr/>
          </p:nvSpPr>
          <p:spPr>
            <a:xfrm>
              <a:off x="6146300" y="1777725"/>
              <a:ext cx="7450" cy="6275"/>
            </a:xfrm>
            <a:custGeom>
              <a:avLst/>
              <a:gdLst/>
              <a:ahLst/>
              <a:cxnLst/>
              <a:rect l="l" t="t" r="r" b="b"/>
              <a:pathLst>
                <a:path w="298" h="251" extrusionOk="0">
                  <a:moveTo>
                    <a:pt x="0" y="1"/>
                  </a:moveTo>
                  <a:cubicBezTo>
                    <a:pt x="0" y="132"/>
                    <a:pt x="48" y="239"/>
                    <a:pt x="179" y="251"/>
                  </a:cubicBezTo>
                  <a:cubicBezTo>
                    <a:pt x="203" y="251"/>
                    <a:pt x="250" y="239"/>
                    <a:pt x="298" y="215"/>
                  </a:cubicBezTo>
                  <a:cubicBezTo>
                    <a:pt x="250" y="144"/>
                    <a:pt x="191" y="84"/>
                    <a:pt x="143" y="13"/>
                  </a:cubicBezTo>
                  <a:cubicBezTo>
                    <a:pt x="107" y="1"/>
                    <a:pt x="48" y="1"/>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56" name="Google Shape;6356;p32"/>
            <p:cNvSpPr/>
            <p:nvPr/>
          </p:nvSpPr>
          <p:spPr>
            <a:xfrm>
              <a:off x="5966500" y="1931325"/>
              <a:ext cx="1525" cy="1575"/>
            </a:xfrm>
            <a:custGeom>
              <a:avLst/>
              <a:gdLst/>
              <a:ahLst/>
              <a:cxnLst/>
              <a:rect l="l" t="t" r="r" b="b"/>
              <a:pathLst>
                <a:path w="61" h="63" extrusionOk="0">
                  <a:moveTo>
                    <a:pt x="1" y="0"/>
                  </a:moveTo>
                  <a:cubicBezTo>
                    <a:pt x="21" y="41"/>
                    <a:pt x="34" y="62"/>
                    <a:pt x="43" y="62"/>
                  </a:cubicBezTo>
                  <a:cubicBezTo>
                    <a:pt x="50" y="62"/>
                    <a:pt x="55" y="50"/>
                    <a:pt x="60" y="24"/>
                  </a:cubicBezTo>
                  <a:cubicBezTo>
                    <a:pt x="60" y="24"/>
                    <a:pt x="13"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57" name="Google Shape;6357;p32"/>
            <p:cNvSpPr/>
            <p:nvPr/>
          </p:nvSpPr>
          <p:spPr>
            <a:xfrm>
              <a:off x="6017100" y="2078950"/>
              <a:ext cx="4800" cy="10375"/>
            </a:xfrm>
            <a:custGeom>
              <a:avLst/>
              <a:gdLst/>
              <a:ahLst/>
              <a:cxnLst/>
              <a:rect l="l" t="t" r="r" b="b"/>
              <a:pathLst>
                <a:path w="192" h="415" extrusionOk="0">
                  <a:moveTo>
                    <a:pt x="13" y="1"/>
                  </a:moveTo>
                  <a:cubicBezTo>
                    <a:pt x="1" y="132"/>
                    <a:pt x="1" y="275"/>
                    <a:pt x="1" y="406"/>
                  </a:cubicBezTo>
                  <a:cubicBezTo>
                    <a:pt x="25" y="412"/>
                    <a:pt x="43" y="415"/>
                    <a:pt x="62" y="415"/>
                  </a:cubicBezTo>
                  <a:cubicBezTo>
                    <a:pt x="81" y="415"/>
                    <a:pt x="102" y="412"/>
                    <a:pt x="132" y="406"/>
                  </a:cubicBezTo>
                  <a:cubicBezTo>
                    <a:pt x="132" y="251"/>
                    <a:pt x="191" y="96"/>
                    <a:pt x="1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58" name="Google Shape;6358;p32"/>
            <p:cNvSpPr/>
            <p:nvPr/>
          </p:nvSpPr>
          <p:spPr>
            <a:xfrm>
              <a:off x="5962350" y="2024775"/>
              <a:ext cx="4175" cy="2650"/>
            </a:xfrm>
            <a:custGeom>
              <a:avLst/>
              <a:gdLst/>
              <a:ahLst/>
              <a:cxnLst/>
              <a:rect l="l" t="t" r="r" b="b"/>
              <a:pathLst>
                <a:path w="167" h="106" extrusionOk="0">
                  <a:moveTo>
                    <a:pt x="167" y="1"/>
                  </a:moveTo>
                  <a:cubicBezTo>
                    <a:pt x="158" y="8"/>
                    <a:pt x="145" y="10"/>
                    <a:pt x="131" y="10"/>
                  </a:cubicBezTo>
                  <a:cubicBezTo>
                    <a:pt x="107" y="10"/>
                    <a:pt x="79" y="4"/>
                    <a:pt x="57" y="4"/>
                  </a:cubicBezTo>
                  <a:cubicBezTo>
                    <a:pt x="21" y="4"/>
                    <a:pt x="0" y="19"/>
                    <a:pt x="36" y="96"/>
                  </a:cubicBezTo>
                  <a:cubicBezTo>
                    <a:pt x="36" y="103"/>
                    <a:pt x="40" y="106"/>
                    <a:pt x="46" y="106"/>
                  </a:cubicBezTo>
                  <a:cubicBezTo>
                    <a:pt x="73" y="106"/>
                    <a:pt x="147" y="49"/>
                    <a:pt x="16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59" name="Google Shape;6359;p32"/>
            <p:cNvSpPr/>
            <p:nvPr/>
          </p:nvSpPr>
          <p:spPr>
            <a:xfrm>
              <a:off x="5794175" y="1778200"/>
              <a:ext cx="4625" cy="2825"/>
            </a:xfrm>
            <a:custGeom>
              <a:avLst/>
              <a:gdLst/>
              <a:ahLst/>
              <a:cxnLst/>
              <a:rect l="l" t="t" r="r" b="b"/>
              <a:pathLst>
                <a:path w="185" h="113" extrusionOk="0">
                  <a:moveTo>
                    <a:pt x="145" y="1"/>
                  </a:moveTo>
                  <a:cubicBezTo>
                    <a:pt x="115" y="1"/>
                    <a:pt x="31" y="61"/>
                    <a:pt x="0" y="113"/>
                  </a:cubicBezTo>
                  <a:cubicBezTo>
                    <a:pt x="11" y="102"/>
                    <a:pt x="27" y="99"/>
                    <a:pt x="46" y="99"/>
                  </a:cubicBezTo>
                  <a:cubicBezTo>
                    <a:pt x="69" y="99"/>
                    <a:pt x="95" y="104"/>
                    <a:pt x="118" y="104"/>
                  </a:cubicBezTo>
                  <a:cubicBezTo>
                    <a:pt x="158" y="104"/>
                    <a:pt x="185" y="89"/>
                    <a:pt x="155" y="5"/>
                  </a:cubicBezTo>
                  <a:cubicBezTo>
                    <a:pt x="153" y="2"/>
                    <a:pt x="150" y="1"/>
                    <a:pt x="14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60" name="Google Shape;6360;p32"/>
            <p:cNvSpPr/>
            <p:nvPr/>
          </p:nvSpPr>
          <p:spPr>
            <a:xfrm>
              <a:off x="5320000" y="1737850"/>
              <a:ext cx="8050" cy="3275"/>
            </a:xfrm>
            <a:custGeom>
              <a:avLst/>
              <a:gdLst/>
              <a:ahLst/>
              <a:cxnLst/>
              <a:rect l="l" t="t" r="r" b="b"/>
              <a:pathLst>
                <a:path w="322" h="131" extrusionOk="0">
                  <a:moveTo>
                    <a:pt x="322" y="0"/>
                  </a:moveTo>
                  <a:cubicBezTo>
                    <a:pt x="250" y="0"/>
                    <a:pt x="191" y="0"/>
                    <a:pt x="119" y="12"/>
                  </a:cubicBezTo>
                  <a:cubicBezTo>
                    <a:pt x="72" y="12"/>
                    <a:pt x="0" y="60"/>
                    <a:pt x="0" y="60"/>
                  </a:cubicBezTo>
                  <a:cubicBezTo>
                    <a:pt x="17" y="110"/>
                    <a:pt x="57" y="130"/>
                    <a:pt x="99" y="130"/>
                  </a:cubicBezTo>
                  <a:cubicBezTo>
                    <a:pt x="118" y="130"/>
                    <a:pt x="137" y="127"/>
                    <a:pt x="155" y="119"/>
                  </a:cubicBezTo>
                  <a:cubicBezTo>
                    <a:pt x="215" y="107"/>
                    <a:pt x="274" y="48"/>
                    <a:pt x="32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61" name="Google Shape;6361;p32"/>
            <p:cNvSpPr/>
            <p:nvPr/>
          </p:nvSpPr>
          <p:spPr>
            <a:xfrm>
              <a:off x="6110300" y="1795600"/>
              <a:ext cx="7450" cy="6600"/>
            </a:xfrm>
            <a:custGeom>
              <a:avLst/>
              <a:gdLst/>
              <a:ahLst/>
              <a:cxnLst/>
              <a:rect l="l" t="t" r="r" b="b"/>
              <a:pathLst>
                <a:path w="298" h="264" extrusionOk="0">
                  <a:moveTo>
                    <a:pt x="11" y="0"/>
                  </a:moveTo>
                  <a:cubicBezTo>
                    <a:pt x="0" y="179"/>
                    <a:pt x="73" y="263"/>
                    <a:pt x="239" y="263"/>
                  </a:cubicBezTo>
                  <a:cubicBezTo>
                    <a:pt x="250" y="263"/>
                    <a:pt x="261" y="263"/>
                    <a:pt x="273" y="262"/>
                  </a:cubicBezTo>
                  <a:cubicBezTo>
                    <a:pt x="273" y="214"/>
                    <a:pt x="297" y="155"/>
                    <a:pt x="297" y="119"/>
                  </a:cubicBezTo>
                  <a:cubicBezTo>
                    <a:pt x="214" y="12"/>
                    <a:pt x="130" y="0"/>
                    <a:pt x="1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62" name="Google Shape;6362;p32"/>
            <p:cNvSpPr/>
            <p:nvPr/>
          </p:nvSpPr>
          <p:spPr>
            <a:xfrm>
              <a:off x="6123075" y="1814925"/>
              <a:ext cx="1500" cy="1825"/>
            </a:xfrm>
            <a:custGeom>
              <a:avLst/>
              <a:gdLst/>
              <a:ahLst/>
              <a:cxnLst/>
              <a:rect l="l" t="t" r="r" b="b"/>
              <a:pathLst>
                <a:path w="60" h="73" extrusionOk="0">
                  <a:moveTo>
                    <a:pt x="0" y="1"/>
                  </a:moveTo>
                  <a:cubicBezTo>
                    <a:pt x="19" y="20"/>
                    <a:pt x="38" y="31"/>
                    <a:pt x="51" y="53"/>
                  </a:cubicBezTo>
                  <a:lnTo>
                    <a:pt x="51" y="53"/>
                  </a:lnTo>
                  <a:cubicBezTo>
                    <a:pt x="48" y="39"/>
                    <a:pt x="48" y="21"/>
                    <a:pt x="48" y="13"/>
                  </a:cubicBezTo>
                  <a:cubicBezTo>
                    <a:pt x="36" y="1"/>
                    <a:pt x="12" y="1"/>
                    <a:pt x="0" y="1"/>
                  </a:cubicBezTo>
                  <a:close/>
                  <a:moveTo>
                    <a:pt x="51" y="53"/>
                  </a:moveTo>
                  <a:cubicBezTo>
                    <a:pt x="53" y="61"/>
                    <a:pt x="56" y="68"/>
                    <a:pt x="60" y="72"/>
                  </a:cubicBezTo>
                  <a:cubicBezTo>
                    <a:pt x="58" y="65"/>
                    <a:pt x="55" y="59"/>
                    <a:pt x="51" y="53"/>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63" name="Google Shape;6363;p32"/>
            <p:cNvSpPr/>
            <p:nvPr/>
          </p:nvSpPr>
          <p:spPr>
            <a:xfrm>
              <a:off x="5856675" y="1993900"/>
              <a:ext cx="5075" cy="4425"/>
            </a:xfrm>
            <a:custGeom>
              <a:avLst/>
              <a:gdLst/>
              <a:ahLst/>
              <a:cxnLst/>
              <a:rect l="l" t="t" r="r" b="b"/>
              <a:pathLst>
                <a:path w="203" h="177" extrusionOk="0">
                  <a:moveTo>
                    <a:pt x="86" y="1"/>
                  </a:moveTo>
                  <a:cubicBezTo>
                    <a:pt x="34" y="1"/>
                    <a:pt x="0" y="27"/>
                    <a:pt x="0" y="81"/>
                  </a:cubicBezTo>
                  <a:cubicBezTo>
                    <a:pt x="0" y="117"/>
                    <a:pt x="48" y="140"/>
                    <a:pt x="84" y="176"/>
                  </a:cubicBezTo>
                  <a:cubicBezTo>
                    <a:pt x="119" y="152"/>
                    <a:pt x="179" y="140"/>
                    <a:pt x="179" y="117"/>
                  </a:cubicBezTo>
                  <a:cubicBezTo>
                    <a:pt x="203" y="81"/>
                    <a:pt x="167" y="21"/>
                    <a:pt x="143" y="9"/>
                  </a:cubicBezTo>
                  <a:cubicBezTo>
                    <a:pt x="122" y="4"/>
                    <a:pt x="103" y="1"/>
                    <a:pt x="8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64" name="Google Shape;6364;p32"/>
            <p:cNvSpPr/>
            <p:nvPr/>
          </p:nvSpPr>
          <p:spPr>
            <a:xfrm>
              <a:off x="5866200" y="1737050"/>
              <a:ext cx="14300" cy="4425"/>
            </a:xfrm>
            <a:custGeom>
              <a:avLst/>
              <a:gdLst/>
              <a:ahLst/>
              <a:cxnLst/>
              <a:rect l="l" t="t" r="r" b="b"/>
              <a:pathLst>
                <a:path w="572" h="177" extrusionOk="0">
                  <a:moveTo>
                    <a:pt x="306" y="1"/>
                  </a:moveTo>
                  <a:cubicBezTo>
                    <a:pt x="204" y="1"/>
                    <a:pt x="102" y="13"/>
                    <a:pt x="0" y="32"/>
                  </a:cubicBezTo>
                  <a:cubicBezTo>
                    <a:pt x="74" y="148"/>
                    <a:pt x="169" y="177"/>
                    <a:pt x="270" y="177"/>
                  </a:cubicBezTo>
                  <a:cubicBezTo>
                    <a:pt x="366" y="177"/>
                    <a:pt x="467" y="151"/>
                    <a:pt x="560" y="151"/>
                  </a:cubicBezTo>
                  <a:cubicBezTo>
                    <a:pt x="572" y="104"/>
                    <a:pt x="572" y="80"/>
                    <a:pt x="572" y="32"/>
                  </a:cubicBezTo>
                  <a:cubicBezTo>
                    <a:pt x="483" y="10"/>
                    <a:pt x="395" y="1"/>
                    <a:pt x="30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65" name="Google Shape;6365;p32"/>
            <p:cNvSpPr/>
            <p:nvPr/>
          </p:nvSpPr>
          <p:spPr>
            <a:xfrm>
              <a:off x="6095700" y="1795000"/>
              <a:ext cx="4775" cy="5975"/>
            </a:xfrm>
            <a:custGeom>
              <a:avLst/>
              <a:gdLst/>
              <a:ahLst/>
              <a:cxnLst/>
              <a:rect l="l" t="t" r="r" b="b"/>
              <a:pathLst>
                <a:path w="191" h="239" extrusionOk="0">
                  <a:moveTo>
                    <a:pt x="0" y="0"/>
                  </a:moveTo>
                  <a:lnTo>
                    <a:pt x="0" y="0"/>
                  </a:lnTo>
                  <a:cubicBezTo>
                    <a:pt x="12" y="95"/>
                    <a:pt x="0" y="203"/>
                    <a:pt x="107" y="238"/>
                  </a:cubicBezTo>
                  <a:cubicBezTo>
                    <a:pt x="131" y="238"/>
                    <a:pt x="191" y="203"/>
                    <a:pt x="191" y="179"/>
                  </a:cubicBezTo>
                  <a:cubicBezTo>
                    <a:pt x="179" y="84"/>
                    <a:pt x="83" y="36"/>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66" name="Google Shape;6366;p32"/>
            <p:cNvSpPr/>
            <p:nvPr/>
          </p:nvSpPr>
          <p:spPr>
            <a:xfrm>
              <a:off x="6096875" y="1806950"/>
              <a:ext cx="6275" cy="4150"/>
            </a:xfrm>
            <a:custGeom>
              <a:avLst/>
              <a:gdLst/>
              <a:ahLst/>
              <a:cxnLst/>
              <a:rect l="l" t="t" r="r" b="b"/>
              <a:pathLst>
                <a:path w="251" h="166" extrusionOk="0">
                  <a:moveTo>
                    <a:pt x="117" y="0"/>
                  </a:moveTo>
                  <a:cubicBezTo>
                    <a:pt x="94" y="0"/>
                    <a:pt x="67" y="7"/>
                    <a:pt x="36" y="22"/>
                  </a:cubicBezTo>
                  <a:cubicBezTo>
                    <a:pt x="25" y="34"/>
                    <a:pt x="1" y="106"/>
                    <a:pt x="13" y="118"/>
                  </a:cubicBezTo>
                  <a:cubicBezTo>
                    <a:pt x="36" y="153"/>
                    <a:pt x="60" y="165"/>
                    <a:pt x="85" y="165"/>
                  </a:cubicBezTo>
                  <a:cubicBezTo>
                    <a:pt x="134" y="165"/>
                    <a:pt x="187" y="118"/>
                    <a:pt x="251" y="118"/>
                  </a:cubicBezTo>
                  <a:cubicBezTo>
                    <a:pt x="224" y="56"/>
                    <a:pt x="185" y="0"/>
                    <a:pt x="11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67" name="Google Shape;6367;p32"/>
            <p:cNvSpPr/>
            <p:nvPr/>
          </p:nvSpPr>
          <p:spPr>
            <a:xfrm>
              <a:off x="5876925" y="1791800"/>
              <a:ext cx="14600" cy="7625"/>
            </a:xfrm>
            <a:custGeom>
              <a:avLst/>
              <a:gdLst/>
              <a:ahLst/>
              <a:cxnLst/>
              <a:rect l="l" t="t" r="r" b="b"/>
              <a:pathLst>
                <a:path w="584" h="305" extrusionOk="0">
                  <a:moveTo>
                    <a:pt x="362" y="0"/>
                  </a:moveTo>
                  <a:cubicBezTo>
                    <a:pt x="342" y="0"/>
                    <a:pt x="321" y="3"/>
                    <a:pt x="298" y="9"/>
                  </a:cubicBezTo>
                  <a:cubicBezTo>
                    <a:pt x="202" y="69"/>
                    <a:pt x="83" y="57"/>
                    <a:pt x="0" y="152"/>
                  </a:cubicBezTo>
                  <a:lnTo>
                    <a:pt x="0" y="283"/>
                  </a:lnTo>
                  <a:cubicBezTo>
                    <a:pt x="95" y="283"/>
                    <a:pt x="183" y="298"/>
                    <a:pt x="275" y="298"/>
                  </a:cubicBezTo>
                  <a:cubicBezTo>
                    <a:pt x="298" y="298"/>
                    <a:pt x="321" y="297"/>
                    <a:pt x="345" y="295"/>
                  </a:cubicBezTo>
                  <a:cubicBezTo>
                    <a:pt x="377" y="295"/>
                    <a:pt x="421" y="304"/>
                    <a:pt x="460" y="304"/>
                  </a:cubicBezTo>
                  <a:cubicBezTo>
                    <a:pt x="510" y="304"/>
                    <a:pt x="553" y="290"/>
                    <a:pt x="560" y="223"/>
                  </a:cubicBezTo>
                  <a:cubicBezTo>
                    <a:pt x="583" y="164"/>
                    <a:pt x="476" y="93"/>
                    <a:pt x="417" y="9"/>
                  </a:cubicBezTo>
                  <a:cubicBezTo>
                    <a:pt x="399" y="3"/>
                    <a:pt x="381" y="0"/>
                    <a:pt x="36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68" name="Google Shape;6368;p32"/>
            <p:cNvSpPr/>
            <p:nvPr/>
          </p:nvSpPr>
          <p:spPr>
            <a:xfrm>
              <a:off x="6077825" y="1784275"/>
              <a:ext cx="14625" cy="10750"/>
            </a:xfrm>
            <a:custGeom>
              <a:avLst/>
              <a:gdLst/>
              <a:ahLst/>
              <a:cxnLst/>
              <a:rect l="l" t="t" r="r" b="b"/>
              <a:pathLst>
                <a:path w="585" h="430" extrusionOk="0">
                  <a:moveTo>
                    <a:pt x="1" y="1"/>
                  </a:moveTo>
                  <a:lnTo>
                    <a:pt x="1" y="286"/>
                  </a:lnTo>
                  <a:cubicBezTo>
                    <a:pt x="96" y="413"/>
                    <a:pt x="228" y="419"/>
                    <a:pt x="362" y="419"/>
                  </a:cubicBezTo>
                  <a:cubicBezTo>
                    <a:pt x="375" y="419"/>
                    <a:pt x="387" y="419"/>
                    <a:pt x="399" y="419"/>
                  </a:cubicBezTo>
                  <a:cubicBezTo>
                    <a:pt x="454" y="419"/>
                    <a:pt x="508" y="419"/>
                    <a:pt x="560" y="429"/>
                  </a:cubicBezTo>
                  <a:cubicBezTo>
                    <a:pt x="560" y="298"/>
                    <a:pt x="584" y="155"/>
                    <a:pt x="584" y="13"/>
                  </a:cubicBezTo>
                  <a:cubicBezTo>
                    <a:pt x="382" y="13"/>
                    <a:pt x="191"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69" name="Google Shape;6369;p32"/>
            <p:cNvSpPr/>
            <p:nvPr/>
          </p:nvSpPr>
          <p:spPr>
            <a:xfrm>
              <a:off x="6060275" y="1788000"/>
              <a:ext cx="13700" cy="6725"/>
            </a:xfrm>
            <a:custGeom>
              <a:avLst/>
              <a:gdLst/>
              <a:ahLst/>
              <a:cxnLst/>
              <a:rect l="l" t="t" r="r" b="b"/>
              <a:pathLst>
                <a:path w="548" h="269" extrusionOk="0">
                  <a:moveTo>
                    <a:pt x="272" y="0"/>
                  </a:moveTo>
                  <a:cubicBezTo>
                    <a:pt x="205" y="0"/>
                    <a:pt x="134" y="10"/>
                    <a:pt x="66" y="10"/>
                  </a:cubicBezTo>
                  <a:cubicBezTo>
                    <a:pt x="44" y="10"/>
                    <a:pt x="22" y="9"/>
                    <a:pt x="0" y="6"/>
                  </a:cubicBezTo>
                  <a:lnTo>
                    <a:pt x="0" y="6"/>
                  </a:lnTo>
                  <a:cubicBezTo>
                    <a:pt x="96" y="90"/>
                    <a:pt x="191" y="185"/>
                    <a:pt x="286" y="268"/>
                  </a:cubicBezTo>
                  <a:cubicBezTo>
                    <a:pt x="369" y="221"/>
                    <a:pt x="453" y="185"/>
                    <a:pt x="548" y="137"/>
                  </a:cubicBezTo>
                  <a:cubicBezTo>
                    <a:pt x="472" y="23"/>
                    <a:pt x="375" y="0"/>
                    <a:pt x="27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70" name="Google Shape;6370;p32"/>
            <p:cNvSpPr/>
            <p:nvPr/>
          </p:nvSpPr>
          <p:spPr>
            <a:xfrm>
              <a:off x="5820950" y="1809575"/>
              <a:ext cx="2400" cy="1525"/>
            </a:xfrm>
            <a:custGeom>
              <a:avLst/>
              <a:gdLst/>
              <a:ahLst/>
              <a:cxnLst/>
              <a:rect l="l" t="t" r="r" b="b"/>
              <a:pathLst>
                <a:path w="96" h="61" extrusionOk="0">
                  <a:moveTo>
                    <a:pt x="96" y="1"/>
                  </a:moveTo>
                  <a:lnTo>
                    <a:pt x="96" y="1"/>
                  </a:lnTo>
                  <a:cubicBezTo>
                    <a:pt x="24" y="13"/>
                    <a:pt x="1" y="48"/>
                    <a:pt x="60" y="60"/>
                  </a:cubicBezTo>
                  <a:cubicBezTo>
                    <a:pt x="60" y="60"/>
                    <a:pt x="84" y="13"/>
                    <a:pt x="9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71" name="Google Shape;6371;p32"/>
            <p:cNvSpPr/>
            <p:nvPr/>
          </p:nvSpPr>
          <p:spPr>
            <a:xfrm>
              <a:off x="5899825" y="1791125"/>
              <a:ext cx="13125" cy="9050"/>
            </a:xfrm>
            <a:custGeom>
              <a:avLst/>
              <a:gdLst/>
              <a:ahLst/>
              <a:cxnLst/>
              <a:rect l="l" t="t" r="r" b="b"/>
              <a:pathLst>
                <a:path w="525" h="362" extrusionOk="0">
                  <a:moveTo>
                    <a:pt x="239" y="0"/>
                  </a:moveTo>
                  <a:cubicBezTo>
                    <a:pt x="144" y="36"/>
                    <a:pt x="1" y="108"/>
                    <a:pt x="60" y="227"/>
                  </a:cubicBezTo>
                  <a:cubicBezTo>
                    <a:pt x="96" y="310"/>
                    <a:pt x="275" y="298"/>
                    <a:pt x="394" y="310"/>
                  </a:cubicBezTo>
                  <a:cubicBezTo>
                    <a:pt x="394" y="322"/>
                    <a:pt x="406" y="334"/>
                    <a:pt x="441" y="358"/>
                  </a:cubicBezTo>
                  <a:cubicBezTo>
                    <a:pt x="447" y="360"/>
                    <a:pt x="453" y="362"/>
                    <a:pt x="460" y="362"/>
                  </a:cubicBezTo>
                  <a:cubicBezTo>
                    <a:pt x="481" y="362"/>
                    <a:pt x="506" y="346"/>
                    <a:pt x="525" y="310"/>
                  </a:cubicBezTo>
                  <a:cubicBezTo>
                    <a:pt x="513" y="215"/>
                    <a:pt x="513" y="131"/>
                    <a:pt x="501" y="36"/>
                  </a:cubicBezTo>
                  <a:cubicBezTo>
                    <a:pt x="406" y="24"/>
                    <a:pt x="322" y="24"/>
                    <a:pt x="23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72" name="Google Shape;6372;p32"/>
            <p:cNvSpPr/>
            <p:nvPr/>
          </p:nvSpPr>
          <p:spPr>
            <a:xfrm>
              <a:off x="5905200" y="1798650"/>
              <a:ext cx="7450" cy="7675"/>
            </a:xfrm>
            <a:custGeom>
              <a:avLst/>
              <a:gdLst/>
              <a:ahLst/>
              <a:cxnLst/>
              <a:rect l="l" t="t" r="r" b="b"/>
              <a:pathLst>
                <a:path w="298" h="307" extrusionOk="0">
                  <a:moveTo>
                    <a:pt x="228" y="0"/>
                  </a:moveTo>
                  <a:cubicBezTo>
                    <a:pt x="205" y="0"/>
                    <a:pt x="185" y="3"/>
                    <a:pt x="167" y="9"/>
                  </a:cubicBezTo>
                  <a:cubicBezTo>
                    <a:pt x="143" y="116"/>
                    <a:pt x="0" y="211"/>
                    <a:pt x="167" y="307"/>
                  </a:cubicBezTo>
                  <a:cubicBezTo>
                    <a:pt x="203" y="307"/>
                    <a:pt x="250" y="295"/>
                    <a:pt x="298" y="295"/>
                  </a:cubicBezTo>
                  <a:lnTo>
                    <a:pt x="298" y="9"/>
                  </a:lnTo>
                  <a:cubicBezTo>
                    <a:pt x="274" y="3"/>
                    <a:pt x="250" y="0"/>
                    <a:pt x="22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73" name="Google Shape;6373;p32"/>
            <p:cNvSpPr/>
            <p:nvPr/>
          </p:nvSpPr>
          <p:spPr>
            <a:xfrm>
              <a:off x="5938225" y="1739525"/>
              <a:ext cx="14625" cy="5650"/>
            </a:xfrm>
            <a:custGeom>
              <a:avLst/>
              <a:gdLst/>
              <a:ahLst/>
              <a:cxnLst/>
              <a:rect l="l" t="t" r="r" b="b"/>
              <a:pathLst>
                <a:path w="585" h="226" extrusionOk="0">
                  <a:moveTo>
                    <a:pt x="366" y="0"/>
                  </a:moveTo>
                  <a:cubicBezTo>
                    <a:pt x="289" y="0"/>
                    <a:pt x="212" y="21"/>
                    <a:pt x="132" y="64"/>
                  </a:cubicBezTo>
                  <a:cubicBezTo>
                    <a:pt x="96" y="64"/>
                    <a:pt x="48" y="64"/>
                    <a:pt x="1" y="76"/>
                  </a:cubicBezTo>
                  <a:cubicBezTo>
                    <a:pt x="93" y="175"/>
                    <a:pt x="189" y="225"/>
                    <a:pt x="284" y="225"/>
                  </a:cubicBezTo>
                  <a:cubicBezTo>
                    <a:pt x="385" y="225"/>
                    <a:pt x="486" y="169"/>
                    <a:pt x="584" y="52"/>
                  </a:cubicBezTo>
                  <a:cubicBezTo>
                    <a:pt x="510" y="18"/>
                    <a:pt x="438" y="0"/>
                    <a:pt x="36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74" name="Google Shape;6374;p32"/>
            <p:cNvSpPr/>
            <p:nvPr/>
          </p:nvSpPr>
          <p:spPr>
            <a:xfrm>
              <a:off x="5511100" y="1877750"/>
              <a:ext cx="2700" cy="3300"/>
            </a:xfrm>
            <a:custGeom>
              <a:avLst/>
              <a:gdLst/>
              <a:ahLst/>
              <a:cxnLst/>
              <a:rect l="l" t="t" r="r" b="b"/>
              <a:pathLst>
                <a:path w="108" h="132" extrusionOk="0">
                  <a:moveTo>
                    <a:pt x="0" y="0"/>
                  </a:moveTo>
                  <a:lnTo>
                    <a:pt x="0" y="131"/>
                  </a:lnTo>
                  <a:cubicBezTo>
                    <a:pt x="107" y="84"/>
                    <a:pt x="95" y="36"/>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75" name="Google Shape;6375;p32"/>
            <p:cNvSpPr/>
            <p:nvPr/>
          </p:nvSpPr>
          <p:spPr>
            <a:xfrm>
              <a:off x="5715875" y="2062275"/>
              <a:ext cx="7475" cy="5700"/>
            </a:xfrm>
            <a:custGeom>
              <a:avLst/>
              <a:gdLst/>
              <a:ahLst/>
              <a:cxnLst/>
              <a:rect l="l" t="t" r="r" b="b"/>
              <a:pathLst>
                <a:path w="299" h="228" extrusionOk="0">
                  <a:moveTo>
                    <a:pt x="167" y="0"/>
                  </a:moveTo>
                  <a:cubicBezTo>
                    <a:pt x="115" y="0"/>
                    <a:pt x="55" y="63"/>
                    <a:pt x="1" y="72"/>
                  </a:cubicBezTo>
                  <a:cubicBezTo>
                    <a:pt x="36" y="120"/>
                    <a:pt x="84" y="180"/>
                    <a:pt x="144" y="227"/>
                  </a:cubicBezTo>
                  <a:cubicBezTo>
                    <a:pt x="203" y="180"/>
                    <a:pt x="298" y="120"/>
                    <a:pt x="215" y="25"/>
                  </a:cubicBezTo>
                  <a:cubicBezTo>
                    <a:pt x="200" y="7"/>
                    <a:pt x="184" y="0"/>
                    <a:pt x="16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76" name="Google Shape;6376;p32"/>
            <p:cNvSpPr/>
            <p:nvPr/>
          </p:nvSpPr>
          <p:spPr>
            <a:xfrm>
              <a:off x="5455425" y="2001275"/>
              <a:ext cx="1825" cy="1800"/>
            </a:xfrm>
            <a:custGeom>
              <a:avLst/>
              <a:gdLst/>
              <a:ahLst/>
              <a:cxnLst/>
              <a:rect l="l" t="t" r="r" b="b"/>
              <a:pathLst>
                <a:path w="73" h="72" extrusionOk="0">
                  <a:moveTo>
                    <a:pt x="1" y="0"/>
                  </a:moveTo>
                  <a:lnTo>
                    <a:pt x="72" y="72"/>
                  </a:lnTo>
                  <a:cubicBezTo>
                    <a:pt x="72" y="60"/>
                    <a:pt x="60" y="24"/>
                    <a:pt x="36" y="12"/>
                  </a:cubicBezTo>
                  <a:cubicBezTo>
                    <a:pt x="25" y="0"/>
                    <a:pt x="13" y="0"/>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77" name="Google Shape;6377;p32"/>
            <p:cNvSpPr/>
            <p:nvPr/>
          </p:nvSpPr>
          <p:spPr>
            <a:xfrm>
              <a:off x="5648025" y="2065575"/>
              <a:ext cx="3000" cy="1800"/>
            </a:xfrm>
            <a:custGeom>
              <a:avLst/>
              <a:gdLst/>
              <a:ahLst/>
              <a:cxnLst/>
              <a:rect l="l" t="t" r="r" b="b"/>
              <a:pathLst>
                <a:path w="120" h="72" extrusionOk="0">
                  <a:moveTo>
                    <a:pt x="54" y="0"/>
                  </a:moveTo>
                  <a:cubicBezTo>
                    <a:pt x="27" y="0"/>
                    <a:pt x="8" y="19"/>
                    <a:pt x="0" y="60"/>
                  </a:cubicBezTo>
                  <a:cubicBezTo>
                    <a:pt x="36" y="71"/>
                    <a:pt x="60" y="71"/>
                    <a:pt x="119" y="71"/>
                  </a:cubicBezTo>
                  <a:cubicBezTo>
                    <a:pt x="107" y="60"/>
                    <a:pt x="107" y="36"/>
                    <a:pt x="95" y="12"/>
                  </a:cubicBezTo>
                  <a:cubicBezTo>
                    <a:pt x="80" y="4"/>
                    <a:pt x="66" y="0"/>
                    <a:pt x="5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78" name="Google Shape;6378;p32"/>
            <p:cNvSpPr/>
            <p:nvPr/>
          </p:nvSpPr>
          <p:spPr>
            <a:xfrm>
              <a:off x="5495025" y="1793500"/>
              <a:ext cx="2100" cy="2125"/>
            </a:xfrm>
            <a:custGeom>
              <a:avLst/>
              <a:gdLst/>
              <a:ahLst/>
              <a:cxnLst/>
              <a:rect l="l" t="t" r="r" b="b"/>
              <a:pathLst>
                <a:path w="84" h="85" extrusionOk="0">
                  <a:moveTo>
                    <a:pt x="0" y="1"/>
                  </a:moveTo>
                  <a:lnTo>
                    <a:pt x="84" y="84"/>
                  </a:lnTo>
                  <a:cubicBezTo>
                    <a:pt x="60" y="48"/>
                    <a:pt x="36" y="36"/>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79" name="Google Shape;6379;p32"/>
            <p:cNvSpPr/>
            <p:nvPr/>
          </p:nvSpPr>
          <p:spPr>
            <a:xfrm>
              <a:off x="5938525" y="2053850"/>
              <a:ext cx="20875" cy="10075"/>
            </a:xfrm>
            <a:custGeom>
              <a:avLst/>
              <a:gdLst/>
              <a:ahLst/>
              <a:cxnLst/>
              <a:rect l="l" t="t" r="r" b="b"/>
              <a:pathLst>
                <a:path w="835" h="403" extrusionOk="0">
                  <a:moveTo>
                    <a:pt x="658" y="0"/>
                  </a:moveTo>
                  <a:cubicBezTo>
                    <a:pt x="634" y="0"/>
                    <a:pt x="609" y="2"/>
                    <a:pt x="584" y="5"/>
                  </a:cubicBezTo>
                  <a:cubicBezTo>
                    <a:pt x="493" y="112"/>
                    <a:pt x="385" y="122"/>
                    <a:pt x="272" y="122"/>
                  </a:cubicBezTo>
                  <a:cubicBezTo>
                    <a:pt x="246" y="122"/>
                    <a:pt x="220" y="121"/>
                    <a:pt x="194" y="121"/>
                  </a:cubicBezTo>
                  <a:cubicBezTo>
                    <a:pt x="169" y="121"/>
                    <a:pt x="144" y="122"/>
                    <a:pt x="120" y="124"/>
                  </a:cubicBezTo>
                  <a:cubicBezTo>
                    <a:pt x="84" y="219"/>
                    <a:pt x="36" y="302"/>
                    <a:pt x="1" y="386"/>
                  </a:cubicBezTo>
                  <a:cubicBezTo>
                    <a:pt x="152" y="394"/>
                    <a:pt x="298" y="402"/>
                    <a:pt x="446" y="402"/>
                  </a:cubicBezTo>
                  <a:cubicBezTo>
                    <a:pt x="507" y="402"/>
                    <a:pt x="569" y="401"/>
                    <a:pt x="632" y="398"/>
                  </a:cubicBezTo>
                  <a:cubicBezTo>
                    <a:pt x="763" y="386"/>
                    <a:pt x="834" y="290"/>
                    <a:pt x="834" y="159"/>
                  </a:cubicBezTo>
                  <a:cubicBezTo>
                    <a:pt x="825" y="28"/>
                    <a:pt x="749" y="0"/>
                    <a:pt x="65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80" name="Google Shape;6380;p32"/>
            <p:cNvSpPr/>
            <p:nvPr/>
          </p:nvSpPr>
          <p:spPr>
            <a:xfrm>
              <a:off x="5250650" y="1818800"/>
              <a:ext cx="33950" cy="29800"/>
            </a:xfrm>
            <a:custGeom>
              <a:avLst/>
              <a:gdLst/>
              <a:ahLst/>
              <a:cxnLst/>
              <a:rect l="l" t="t" r="r" b="b"/>
              <a:pathLst>
                <a:path w="1358" h="1192" extrusionOk="0">
                  <a:moveTo>
                    <a:pt x="1310" y="0"/>
                  </a:moveTo>
                  <a:cubicBezTo>
                    <a:pt x="1292" y="0"/>
                    <a:pt x="1271" y="9"/>
                    <a:pt x="1250" y="25"/>
                  </a:cubicBezTo>
                  <a:cubicBezTo>
                    <a:pt x="1199" y="19"/>
                    <a:pt x="1148" y="17"/>
                    <a:pt x="1097" y="17"/>
                  </a:cubicBezTo>
                  <a:cubicBezTo>
                    <a:pt x="806" y="17"/>
                    <a:pt x="521" y="96"/>
                    <a:pt x="226" y="167"/>
                  </a:cubicBezTo>
                  <a:cubicBezTo>
                    <a:pt x="0" y="501"/>
                    <a:pt x="131" y="858"/>
                    <a:pt x="119" y="1191"/>
                  </a:cubicBezTo>
                  <a:cubicBezTo>
                    <a:pt x="465" y="1132"/>
                    <a:pt x="274" y="882"/>
                    <a:pt x="298" y="715"/>
                  </a:cubicBezTo>
                  <a:cubicBezTo>
                    <a:pt x="298" y="692"/>
                    <a:pt x="293" y="674"/>
                    <a:pt x="276" y="674"/>
                  </a:cubicBezTo>
                  <a:cubicBezTo>
                    <a:pt x="267" y="674"/>
                    <a:pt x="255" y="679"/>
                    <a:pt x="238" y="691"/>
                  </a:cubicBezTo>
                  <a:cubicBezTo>
                    <a:pt x="224" y="701"/>
                    <a:pt x="216" y="705"/>
                    <a:pt x="213" y="705"/>
                  </a:cubicBezTo>
                  <a:cubicBezTo>
                    <a:pt x="201" y="705"/>
                    <a:pt x="243" y="659"/>
                    <a:pt x="272" y="659"/>
                  </a:cubicBezTo>
                  <a:cubicBezTo>
                    <a:pt x="285" y="659"/>
                    <a:pt x="295" y="668"/>
                    <a:pt x="298" y="691"/>
                  </a:cubicBezTo>
                  <a:cubicBezTo>
                    <a:pt x="357" y="822"/>
                    <a:pt x="274" y="977"/>
                    <a:pt x="405" y="1060"/>
                  </a:cubicBezTo>
                  <a:cubicBezTo>
                    <a:pt x="572" y="953"/>
                    <a:pt x="488" y="691"/>
                    <a:pt x="703" y="596"/>
                  </a:cubicBezTo>
                  <a:cubicBezTo>
                    <a:pt x="703" y="402"/>
                    <a:pt x="792" y="357"/>
                    <a:pt x="906" y="357"/>
                  </a:cubicBezTo>
                  <a:cubicBezTo>
                    <a:pt x="973" y="357"/>
                    <a:pt x="1049" y="373"/>
                    <a:pt x="1119" y="382"/>
                  </a:cubicBezTo>
                  <a:cubicBezTo>
                    <a:pt x="1143" y="382"/>
                    <a:pt x="1191" y="358"/>
                    <a:pt x="1239" y="346"/>
                  </a:cubicBezTo>
                  <a:cubicBezTo>
                    <a:pt x="1286" y="263"/>
                    <a:pt x="1310" y="167"/>
                    <a:pt x="1358" y="48"/>
                  </a:cubicBezTo>
                  <a:cubicBezTo>
                    <a:pt x="1351" y="15"/>
                    <a:pt x="1333" y="0"/>
                    <a:pt x="131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81" name="Google Shape;6381;p32"/>
            <p:cNvSpPr/>
            <p:nvPr/>
          </p:nvSpPr>
          <p:spPr>
            <a:xfrm>
              <a:off x="5271475" y="1848875"/>
              <a:ext cx="3000" cy="4175"/>
            </a:xfrm>
            <a:custGeom>
              <a:avLst/>
              <a:gdLst/>
              <a:ahLst/>
              <a:cxnLst/>
              <a:rect l="l" t="t" r="r" b="b"/>
              <a:pathLst>
                <a:path w="120" h="167" extrusionOk="0">
                  <a:moveTo>
                    <a:pt x="120" y="0"/>
                  </a:moveTo>
                  <a:cubicBezTo>
                    <a:pt x="60" y="48"/>
                    <a:pt x="1" y="84"/>
                    <a:pt x="1" y="167"/>
                  </a:cubicBezTo>
                  <a:cubicBezTo>
                    <a:pt x="48" y="167"/>
                    <a:pt x="72" y="167"/>
                    <a:pt x="120" y="155"/>
                  </a:cubicBezTo>
                  <a:lnTo>
                    <a:pt x="120"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82" name="Google Shape;6382;p32"/>
            <p:cNvSpPr/>
            <p:nvPr/>
          </p:nvSpPr>
          <p:spPr>
            <a:xfrm>
              <a:off x="5908750" y="2053650"/>
              <a:ext cx="4200" cy="1825"/>
            </a:xfrm>
            <a:custGeom>
              <a:avLst/>
              <a:gdLst/>
              <a:ahLst/>
              <a:cxnLst/>
              <a:rect l="l" t="t" r="r" b="b"/>
              <a:pathLst>
                <a:path w="168" h="73" extrusionOk="0">
                  <a:moveTo>
                    <a:pt x="1" y="1"/>
                  </a:moveTo>
                  <a:cubicBezTo>
                    <a:pt x="31" y="48"/>
                    <a:pt x="58" y="72"/>
                    <a:pt x="84" y="72"/>
                  </a:cubicBezTo>
                  <a:cubicBezTo>
                    <a:pt x="111" y="72"/>
                    <a:pt x="138" y="48"/>
                    <a:pt x="16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83" name="Google Shape;6383;p32"/>
            <p:cNvSpPr/>
            <p:nvPr/>
          </p:nvSpPr>
          <p:spPr>
            <a:xfrm>
              <a:off x="5421325" y="1998050"/>
              <a:ext cx="7350" cy="4725"/>
            </a:xfrm>
            <a:custGeom>
              <a:avLst/>
              <a:gdLst/>
              <a:ahLst/>
              <a:cxnLst/>
              <a:rect l="l" t="t" r="r" b="b"/>
              <a:pathLst>
                <a:path w="294" h="189" extrusionOk="0">
                  <a:moveTo>
                    <a:pt x="111" y="1"/>
                  </a:moveTo>
                  <a:cubicBezTo>
                    <a:pt x="44" y="1"/>
                    <a:pt x="1" y="47"/>
                    <a:pt x="7" y="189"/>
                  </a:cubicBezTo>
                  <a:lnTo>
                    <a:pt x="293" y="189"/>
                  </a:lnTo>
                  <a:lnTo>
                    <a:pt x="293" y="58"/>
                  </a:lnTo>
                  <a:cubicBezTo>
                    <a:pt x="226" y="27"/>
                    <a:pt x="162" y="1"/>
                    <a:pt x="11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84" name="Google Shape;6384;p32"/>
            <p:cNvSpPr/>
            <p:nvPr/>
          </p:nvSpPr>
          <p:spPr>
            <a:xfrm>
              <a:off x="6121000" y="1998300"/>
              <a:ext cx="1800" cy="1500"/>
            </a:xfrm>
            <a:custGeom>
              <a:avLst/>
              <a:gdLst/>
              <a:ahLst/>
              <a:cxnLst/>
              <a:rect l="l" t="t" r="r" b="b"/>
              <a:pathLst>
                <a:path w="72" h="60" extrusionOk="0">
                  <a:moveTo>
                    <a:pt x="24" y="0"/>
                  </a:moveTo>
                  <a:cubicBezTo>
                    <a:pt x="24" y="0"/>
                    <a:pt x="12" y="36"/>
                    <a:pt x="0" y="60"/>
                  </a:cubicBezTo>
                  <a:cubicBezTo>
                    <a:pt x="60" y="24"/>
                    <a:pt x="72" y="0"/>
                    <a:pt x="2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85" name="Google Shape;6385;p32"/>
            <p:cNvSpPr/>
            <p:nvPr/>
          </p:nvSpPr>
          <p:spPr>
            <a:xfrm>
              <a:off x="5919175" y="2593100"/>
              <a:ext cx="83375" cy="16000"/>
            </a:xfrm>
            <a:custGeom>
              <a:avLst/>
              <a:gdLst/>
              <a:ahLst/>
              <a:cxnLst/>
              <a:rect l="l" t="t" r="r" b="b"/>
              <a:pathLst>
                <a:path w="3335" h="640" extrusionOk="0">
                  <a:moveTo>
                    <a:pt x="532" y="0"/>
                  </a:moveTo>
                  <a:cubicBezTo>
                    <a:pt x="418" y="0"/>
                    <a:pt x="302" y="21"/>
                    <a:pt x="179" y="80"/>
                  </a:cubicBezTo>
                  <a:cubicBezTo>
                    <a:pt x="1" y="283"/>
                    <a:pt x="155" y="390"/>
                    <a:pt x="322" y="497"/>
                  </a:cubicBezTo>
                  <a:cubicBezTo>
                    <a:pt x="501" y="497"/>
                    <a:pt x="691" y="509"/>
                    <a:pt x="882" y="509"/>
                  </a:cubicBezTo>
                  <a:cubicBezTo>
                    <a:pt x="962" y="417"/>
                    <a:pt x="1038" y="372"/>
                    <a:pt x="1111" y="372"/>
                  </a:cubicBezTo>
                  <a:cubicBezTo>
                    <a:pt x="1190" y="372"/>
                    <a:pt x="1266" y="422"/>
                    <a:pt x="1346" y="521"/>
                  </a:cubicBezTo>
                  <a:cubicBezTo>
                    <a:pt x="1531" y="598"/>
                    <a:pt x="1721" y="613"/>
                    <a:pt x="1913" y="613"/>
                  </a:cubicBezTo>
                  <a:cubicBezTo>
                    <a:pt x="2033" y="613"/>
                    <a:pt x="2154" y="607"/>
                    <a:pt x="2274" y="607"/>
                  </a:cubicBezTo>
                  <a:cubicBezTo>
                    <a:pt x="2346" y="607"/>
                    <a:pt x="2418" y="609"/>
                    <a:pt x="2489" y="616"/>
                  </a:cubicBezTo>
                  <a:cubicBezTo>
                    <a:pt x="2519" y="594"/>
                    <a:pt x="2548" y="549"/>
                    <a:pt x="2575" y="549"/>
                  </a:cubicBezTo>
                  <a:cubicBezTo>
                    <a:pt x="2591" y="549"/>
                    <a:pt x="2606" y="566"/>
                    <a:pt x="2620" y="616"/>
                  </a:cubicBezTo>
                  <a:cubicBezTo>
                    <a:pt x="2775" y="628"/>
                    <a:pt x="2906" y="628"/>
                    <a:pt x="3061" y="640"/>
                  </a:cubicBezTo>
                  <a:cubicBezTo>
                    <a:pt x="3120" y="509"/>
                    <a:pt x="3203" y="402"/>
                    <a:pt x="3334" y="342"/>
                  </a:cubicBezTo>
                  <a:lnTo>
                    <a:pt x="3334" y="211"/>
                  </a:lnTo>
                  <a:cubicBezTo>
                    <a:pt x="2596" y="199"/>
                    <a:pt x="1834" y="235"/>
                    <a:pt x="1108" y="92"/>
                  </a:cubicBezTo>
                  <a:cubicBezTo>
                    <a:pt x="902" y="55"/>
                    <a:pt x="718" y="0"/>
                    <a:pt x="53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86" name="Google Shape;6386;p32"/>
            <p:cNvSpPr/>
            <p:nvPr/>
          </p:nvSpPr>
          <p:spPr>
            <a:xfrm>
              <a:off x="6098975" y="2605200"/>
              <a:ext cx="36625" cy="14525"/>
            </a:xfrm>
            <a:custGeom>
              <a:avLst/>
              <a:gdLst/>
              <a:ahLst/>
              <a:cxnLst/>
              <a:rect l="l" t="t" r="r" b="b"/>
              <a:pathLst>
                <a:path w="1465" h="581" extrusionOk="0">
                  <a:moveTo>
                    <a:pt x="302" y="1"/>
                  </a:moveTo>
                  <a:cubicBezTo>
                    <a:pt x="196" y="1"/>
                    <a:pt x="93" y="39"/>
                    <a:pt x="0" y="132"/>
                  </a:cubicBezTo>
                  <a:cubicBezTo>
                    <a:pt x="12" y="156"/>
                    <a:pt x="12" y="191"/>
                    <a:pt x="36" y="203"/>
                  </a:cubicBezTo>
                  <a:cubicBezTo>
                    <a:pt x="72" y="215"/>
                    <a:pt x="119" y="239"/>
                    <a:pt x="131" y="275"/>
                  </a:cubicBezTo>
                  <a:cubicBezTo>
                    <a:pt x="155" y="334"/>
                    <a:pt x="155" y="382"/>
                    <a:pt x="155" y="430"/>
                  </a:cubicBezTo>
                  <a:cubicBezTo>
                    <a:pt x="194" y="425"/>
                    <a:pt x="234" y="422"/>
                    <a:pt x="275" y="422"/>
                  </a:cubicBezTo>
                  <a:cubicBezTo>
                    <a:pt x="333" y="422"/>
                    <a:pt x="395" y="428"/>
                    <a:pt x="464" y="442"/>
                  </a:cubicBezTo>
                  <a:cubicBezTo>
                    <a:pt x="639" y="531"/>
                    <a:pt x="768" y="580"/>
                    <a:pt x="882" y="580"/>
                  </a:cubicBezTo>
                  <a:cubicBezTo>
                    <a:pt x="1071" y="580"/>
                    <a:pt x="1219" y="444"/>
                    <a:pt x="1465" y="132"/>
                  </a:cubicBezTo>
                  <a:lnTo>
                    <a:pt x="1465" y="132"/>
                  </a:lnTo>
                  <a:cubicBezTo>
                    <a:pt x="1337" y="218"/>
                    <a:pt x="1221" y="251"/>
                    <a:pt x="1109" y="251"/>
                  </a:cubicBezTo>
                  <a:cubicBezTo>
                    <a:pt x="930" y="251"/>
                    <a:pt x="765" y="165"/>
                    <a:pt x="595" y="84"/>
                  </a:cubicBezTo>
                  <a:cubicBezTo>
                    <a:pt x="498" y="33"/>
                    <a:pt x="399" y="1"/>
                    <a:pt x="30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87" name="Google Shape;6387;p32"/>
            <p:cNvSpPr/>
            <p:nvPr/>
          </p:nvSpPr>
          <p:spPr>
            <a:xfrm>
              <a:off x="6056100" y="2602225"/>
              <a:ext cx="32475" cy="17175"/>
            </a:xfrm>
            <a:custGeom>
              <a:avLst/>
              <a:gdLst/>
              <a:ahLst/>
              <a:cxnLst/>
              <a:rect l="l" t="t" r="r" b="b"/>
              <a:pathLst>
                <a:path w="1299" h="687" extrusionOk="0">
                  <a:moveTo>
                    <a:pt x="1" y="1"/>
                  </a:moveTo>
                  <a:lnTo>
                    <a:pt x="1" y="394"/>
                  </a:lnTo>
                  <a:cubicBezTo>
                    <a:pt x="25" y="396"/>
                    <a:pt x="48" y="397"/>
                    <a:pt x="72" y="397"/>
                  </a:cubicBezTo>
                  <a:cubicBezTo>
                    <a:pt x="176" y="397"/>
                    <a:pt x="279" y="380"/>
                    <a:pt x="381" y="380"/>
                  </a:cubicBezTo>
                  <a:cubicBezTo>
                    <a:pt x="515" y="380"/>
                    <a:pt x="646" y="408"/>
                    <a:pt x="774" y="537"/>
                  </a:cubicBezTo>
                  <a:cubicBezTo>
                    <a:pt x="849" y="594"/>
                    <a:pt x="980" y="686"/>
                    <a:pt x="1116" y="686"/>
                  </a:cubicBezTo>
                  <a:cubicBezTo>
                    <a:pt x="1177" y="686"/>
                    <a:pt x="1240" y="668"/>
                    <a:pt x="1298" y="620"/>
                  </a:cubicBezTo>
                  <a:cubicBezTo>
                    <a:pt x="1155" y="489"/>
                    <a:pt x="1155" y="322"/>
                    <a:pt x="1167" y="144"/>
                  </a:cubicBezTo>
                  <a:cubicBezTo>
                    <a:pt x="1165" y="144"/>
                    <a:pt x="1162" y="144"/>
                    <a:pt x="1160" y="144"/>
                  </a:cubicBezTo>
                  <a:cubicBezTo>
                    <a:pt x="1022" y="144"/>
                    <a:pt x="935" y="396"/>
                    <a:pt x="864" y="396"/>
                  </a:cubicBezTo>
                  <a:cubicBezTo>
                    <a:pt x="845" y="396"/>
                    <a:pt x="827" y="378"/>
                    <a:pt x="810" y="334"/>
                  </a:cubicBezTo>
                  <a:cubicBezTo>
                    <a:pt x="710" y="67"/>
                    <a:pt x="553" y="32"/>
                    <a:pt x="386" y="32"/>
                  </a:cubicBezTo>
                  <a:cubicBezTo>
                    <a:pt x="328" y="32"/>
                    <a:pt x="269" y="36"/>
                    <a:pt x="211" y="36"/>
                  </a:cubicBezTo>
                  <a:cubicBezTo>
                    <a:pt x="139" y="36"/>
                    <a:pt x="67" y="30"/>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88" name="Google Shape;6388;p32"/>
            <p:cNvSpPr/>
            <p:nvPr/>
          </p:nvSpPr>
          <p:spPr>
            <a:xfrm>
              <a:off x="5909350" y="2593275"/>
              <a:ext cx="17900" cy="12250"/>
            </a:xfrm>
            <a:custGeom>
              <a:avLst/>
              <a:gdLst/>
              <a:ahLst/>
              <a:cxnLst/>
              <a:rect l="l" t="t" r="r" b="b"/>
              <a:pathLst>
                <a:path w="716" h="490" extrusionOk="0">
                  <a:moveTo>
                    <a:pt x="401" y="0"/>
                  </a:moveTo>
                  <a:cubicBezTo>
                    <a:pt x="247" y="0"/>
                    <a:pt x="144" y="189"/>
                    <a:pt x="1" y="216"/>
                  </a:cubicBezTo>
                  <a:lnTo>
                    <a:pt x="1" y="490"/>
                  </a:lnTo>
                  <a:lnTo>
                    <a:pt x="715" y="490"/>
                  </a:lnTo>
                  <a:cubicBezTo>
                    <a:pt x="668" y="347"/>
                    <a:pt x="620" y="204"/>
                    <a:pt x="572" y="73"/>
                  </a:cubicBezTo>
                  <a:cubicBezTo>
                    <a:pt x="508" y="20"/>
                    <a:pt x="452" y="0"/>
                    <a:pt x="40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89" name="Google Shape;6389;p32"/>
            <p:cNvSpPr/>
            <p:nvPr/>
          </p:nvSpPr>
          <p:spPr>
            <a:xfrm>
              <a:off x="5950425" y="2566650"/>
              <a:ext cx="17600" cy="10175"/>
            </a:xfrm>
            <a:custGeom>
              <a:avLst/>
              <a:gdLst/>
              <a:ahLst/>
              <a:cxnLst/>
              <a:rect l="l" t="t" r="r" b="b"/>
              <a:pathLst>
                <a:path w="704" h="407" extrusionOk="0">
                  <a:moveTo>
                    <a:pt x="191" y="0"/>
                  </a:moveTo>
                  <a:cubicBezTo>
                    <a:pt x="145" y="0"/>
                    <a:pt x="98" y="6"/>
                    <a:pt x="48" y="19"/>
                  </a:cubicBezTo>
                  <a:cubicBezTo>
                    <a:pt x="1" y="90"/>
                    <a:pt x="1" y="186"/>
                    <a:pt x="48" y="245"/>
                  </a:cubicBezTo>
                  <a:lnTo>
                    <a:pt x="96" y="305"/>
                  </a:lnTo>
                  <a:cubicBezTo>
                    <a:pt x="132" y="293"/>
                    <a:pt x="168" y="293"/>
                    <a:pt x="215" y="269"/>
                  </a:cubicBezTo>
                  <a:cubicBezTo>
                    <a:pt x="263" y="365"/>
                    <a:pt x="350" y="407"/>
                    <a:pt x="444" y="407"/>
                  </a:cubicBezTo>
                  <a:cubicBezTo>
                    <a:pt x="467" y="407"/>
                    <a:pt x="490" y="405"/>
                    <a:pt x="513" y="400"/>
                  </a:cubicBezTo>
                  <a:cubicBezTo>
                    <a:pt x="572" y="364"/>
                    <a:pt x="644" y="352"/>
                    <a:pt x="691" y="269"/>
                  </a:cubicBezTo>
                  <a:cubicBezTo>
                    <a:pt x="703" y="209"/>
                    <a:pt x="691" y="174"/>
                    <a:pt x="644" y="138"/>
                  </a:cubicBezTo>
                  <a:cubicBezTo>
                    <a:pt x="504" y="73"/>
                    <a:pt x="357" y="0"/>
                    <a:pt x="19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90" name="Google Shape;6390;p32"/>
            <p:cNvSpPr/>
            <p:nvPr/>
          </p:nvSpPr>
          <p:spPr>
            <a:xfrm>
              <a:off x="5965325" y="2568150"/>
              <a:ext cx="10600" cy="8525"/>
            </a:xfrm>
            <a:custGeom>
              <a:avLst/>
              <a:gdLst/>
              <a:ahLst/>
              <a:cxnLst/>
              <a:rect l="l" t="t" r="r" b="b"/>
              <a:pathLst>
                <a:path w="424" h="341" extrusionOk="0">
                  <a:moveTo>
                    <a:pt x="286" y="1"/>
                  </a:moveTo>
                  <a:cubicBezTo>
                    <a:pt x="214" y="1"/>
                    <a:pt x="125" y="42"/>
                    <a:pt x="48" y="78"/>
                  </a:cubicBezTo>
                  <a:lnTo>
                    <a:pt x="48" y="233"/>
                  </a:lnTo>
                  <a:cubicBezTo>
                    <a:pt x="0" y="257"/>
                    <a:pt x="0" y="292"/>
                    <a:pt x="48" y="328"/>
                  </a:cubicBezTo>
                  <a:cubicBezTo>
                    <a:pt x="57" y="327"/>
                    <a:pt x="65" y="327"/>
                    <a:pt x="75" y="327"/>
                  </a:cubicBezTo>
                  <a:cubicBezTo>
                    <a:pt x="137" y="327"/>
                    <a:pt x="208" y="341"/>
                    <a:pt x="269" y="341"/>
                  </a:cubicBezTo>
                  <a:cubicBezTo>
                    <a:pt x="356" y="341"/>
                    <a:pt x="424" y="312"/>
                    <a:pt x="417" y="173"/>
                  </a:cubicBezTo>
                  <a:cubicBezTo>
                    <a:pt x="411" y="42"/>
                    <a:pt x="357" y="1"/>
                    <a:pt x="28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91" name="Google Shape;6391;p32"/>
            <p:cNvSpPr/>
            <p:nvPr/>
          </p:nvSpPr>
          <p:spPr>
            <a:xfrm>
              <a:off x="5819175" y="2590550"/>
              <a:ext cx="14600" cy="7775"/>
            </a:xfrm>
            <a:custGeom>
              <a:avLst/>
              <a:gdLst/>
              <a:ahLst/>
              <a:cxnLst/>
              <a:rect l="l" t="t" r="r" b="b"/>
              <a:pathLst>
                <a:path w="584" h="311" extrusionOk="0">
                  <a:moveTo>
                    <a:pt x="258" y="1"/>
                  </a:moveTo>
                  <a:cubicBezTo>
                    <a:pt x="179" y="1"/>
                    <a:pt x="94" y="16"/>
                    <a:pt x="0" y="63"/>
                  </a:cubicBezTo>
                  <a:cubicBezTo>
                    <a:pt x="165" y="187"/>
                    <a:pt x="303" y="311"/>
                    <a:pt x="492" y="311"/>
                  </a:cubicBezTo>
                  <a:cubicBezTo>
                    <a:pt x="521" y="311"/>
                    <a:pt x="552" y="308"/>
                    <a:pt x="584" y="301"/>
                  </a:cubicBezTo>
                  <a:lnTo>
                    <a:pt x="584" y="51"/>
                  </a:lnTo>
                  <a:cubicBezTo>
                    <a:pt x="483" y="37"/>
                    <a:pt x="378" y="1"/>
                    <a:pt x="25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92" name="Google Shape;6392;p32"/>
            <p:cNvSpPr/>
            <p:nvPr/>
          </p:nvSpPr>
          <p:spPr>
            <a:xfrm>
              <a:off x="6073375" y="2577225"/>
              <a:ext cx="11925" cy="10375"/>
            </a:xfrm>
            <a:custGeom>
              <a:avLst/>
              <a:gdLst/>
              <a:ahLst/>
              <a:cxnLst/>
              <a:rect l="l" t="t" r="r" b="b"/>
              <a:pathLst>
                <a:path w="477" h="415" extrusionOk="0">
                  <a:moveTo>
                    <a:pt x="179" y="1"/>
                  </a:moveTo>
                  <a:cubicBezTo>
                    <a:pt x="0" y="120"/>
                    <a:pt x="72" y="239"/>
                    <a:pt x="179" y="358"/>
                  </a:cubicBezTo>
                  <a:cubicBezTo>
                    <a:pt x="218" y="398"/>
                    <a:pt x="256" y="414"/>
                    <a:pt x="294" y="414"/>
                  </a:cubicBezTo>
                  <a:cubicBezTo>
                    <a:pt x="356" y="414"/>
                    <a:pt x="416" y="366"/>
                    <a:pt x="476" y="298"/>
                  </a:cubicBezTo>
                  <a:lnTo>
                    <a:pt x="310" y="132"/>
                  </a:lnTo>
                  <a:cubicBezTo>
                    <a:pt x="238" y="120"/>
                    <a:pt x="191" y="72"/>
                    <a:pt x="17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93" name="Google Shape;6393;p32"/>
            <p:cNvSpPr/>
            <p:nvPr/>
          </p:nvSpPr>
          <p:spPr>
            <a:xfrm>
              <a:off x="6034675" y="2602225"/>
              <a:ext cx="10725" cy="7175"/>
            </a:xfrm>
            <a:custGeom>
              <a:avLst/>
              <a:gdLst/>
              <a:ahLst/>
              <a:cxnLst/>
              <a:rect l="l" t="t" r="r" b="b"/>
              <a:pathLst>
                <a:path w="429" h="287" extrusionOk="0">
                  <a:moveTo>
                    <a:pt x="298" y="1"/>
                  </a:moveTo>
                  <a:cubicBezTo>
                    <a:pt x="191" y="37"/>
                    <a:pt x="107" y="96"/>
                    <a:pt x="0" y="144"/>
                  </a:cubicBezTo>
                  <a:cubicBezTo>
                    <a:pt x="102" y="241"/>
                    <a:pt x="184" y="286"/>
                    <a:pt x="249" y="286"/>
                  </a:cubicBezTo>
                  <a:cubicBezTo>
                    <a:pt x="343" y="286"/>
                    <a:pt x="401" y="189"/>
                    <a:pt x="429" y="13"/>
                  </a:cubicBezTo>
                  <a:cubicBezTo>
                    <a:pt x="381" y="1"/>
                    <a:pt x="346" y="1"/>
                    <a:pt x="29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94" name="Google Shape;6394;p32"/>
            <p:cNvSpPr/>
            <p:nvPr/>
          </p:nvSpPr>
          <p:spPr>
            <a:xfrm>
              <a:off x="6103100" y="2585575"/>
              <a:ext cx="14650" cy="5675"/>
            </a:xfrm>
            <a:custGeom>
              <a:avLst/>
              <a:gdLst/>
              <a:ahLst/>
              <a:cxnLst/>
              <a:rect l="l" t="t" r="r" b="b"/>
              <a:pathLst>
                <a:path w="586" h="227" extrusionOk="0">
                  <a:moveTo>
                    <a:pt x="154" y="0"/>
                  </a:moveTo>
                  <a:cubicBezTo>
                    <a:pt x="0" y="0"/>
                    <a:pt x="134" y="144"/>
                    <a:pt x="145" y="226"/>
                  </a:cubicBezTo>
                  <a:lnTo>
                    <a:pt x="585" y="226"/>
                  </a:lnTo>
                  <a:cubicBezTo>
                    <a:pt x="502" y="95"/>
                    <a:pt x="371" y="36"/>
                    <a:pt x="252" y="12"/>
                  </a:cubicBezTo>
                  <a:cubicBezTo>
                    <a:pt x="211" y="4"/>
                    <a:pt x="179" y="0"/>
                    <a:pt x="15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95" name="Google Shape;6395;p32"/>
            <p:cNvSpPr/>
            <p:nvPr/>
          </p:nvSpPr>
          <p:spPr>
            <a:xfrm>
              <a:off x="6048375" y="2601650"/>
              <a:ext cx="4475" cy="9550"/>
            </a:xfrm>
            <a:custGeom>
              <a:avLst/>
              <a:gdLst/>
              <a:ahLst/>
              <a:cxnLst/>
              <a:rect l="l" t="t" r="r" b="b"/>
              <a:pathLst>
                <a:path w="179" h="382" extrusionOk="0">
                  <a:moveTo>
                    <a:pt x="36" y="0"/>
                  </a:moveTo>
                  <a:cubicBezTo>
                    <a:pt x="48" y="107"/>
                    <a:pt x="0" y="226"/>
                    <a:pt x="131" y="381"/>
                  </a:cubicBezTo>
                  <a:cubicBezTo>
                    <a:pt x="155" y="226"/>
                    <a:pt x="167" y="119"/>
                    <a:pt x="179" y="24"/>
                  </a:cubicBezTo>
                  <a:cubicBezTo>
                    <a:pt x="131" y="0"/>
                    <a:pt x="71" y="0"/>
                    <a:pt x="3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96" name="Google Shape;6396;p32"/>
            <p:cNvSpPr/>
            <p:nvPr/>
          </p:nvSpPr>
          <p:spPr>
            <a:xfrm>
              <a:off x="5751000" y="2587650"/>
              <a:ext cx="7175" cy="3600"/>
            </a:xfrm>
            <a:custGeom>
              <a:avLst/>
              <a:gdLst/>
              <a:ahLst/>
              <a:cxnLst/>
              <a:rect l="l" t="t" r="r" b="b"/>
              <a:pathLst>
                <a:path w="287" h="144" extrusionOk="0">
                  <a:moveTo>
                    <a:pt x="1" y="1"/>
                  </a:moveTo>
                  <a:cubicBezTo>
                    <a:pt x="24" y="48"/>
                    <a:pt x="36" y="108"/>
                    <a:pt x="48" y="143"/>
                  </a:cubicBezTo>
                  <a:cubicBezTo>
                    <a:pt x="155" y="143"/>
                    <a:pt x="239" y="120"/>
                    <a:pt x="286" y="12"/>
                  </a:cubicBezTo>
                  <a:cubicBezTo>
                    <a:pt x="203" y="12"/>
                    <a:pt x="96" y="1"/>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97" name="Google Shape;6397;p32"/>
            <p:cNvSpPr/>
            <p:nvPr/>
          </p:nvSpPr>
          <p:spPr>
            <a:xfrm>
              <a:off x="5948650" y="2566925"/>
              <a:ext cx="3300" cy="6175"/>
            </a:xfrm>
            <a:custGeom>
              <a:avLst/>
              <a:gdLst/>
              <a:ahLst/>
              <a:cxnLst/>
              <a:rect l="l" t="t" r="r" b="b"/>
              <a:pathLst>
                <a:path w="132" h="247" extrusionOk="0">
                  <a:moveTo>
                    <a:pt x="70" y="0"/>
                  </a:moveTo>
                  <a:cubicBezTo>
                    <a:pt x="50" y="0"/>
                    <a:pt x="33" y="6"/>
                    <a:pt x="12" y="20"/>
                  </a:cubicBezTo>
                  <a:cubicBezTo>
                    <a:pt x="24" y="115"/>
                    <a:pt x="0" y="222"/>
                    <a:pt x="131" y="246"/>
                  </a:cubicBezTo>
                  <a:cubicBezTo>
                    <a:pt x="119" y="175"/>
                    <a:pt x="119" y="79"/>
                    <a:pt x="119" y="8"/>
                  </a:cubicBezTo>
                  <a:cubicBezTo>
                    <a:pt x="100" y="3"/>
                    <a:pt x="84" y="0"/>
                    <a:pt x="7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98" name="Google Shape;6398;p32"/>
            <p:cNvSpPr/>
            <p:nvPr/>
          </p:nvSpPr>
          <p:spPr>
            <a:xfrm>
              <a:off x="5963525" y="2573950"/>
              <a:ext cx="3000" cy="3125"/>
            </a:xfrm>
            <a:custGeom>
              <a:avLst/>
              <a:gdLst/>
              <a:ahLst/>
              <a:cxnLst/>
              <a:rect l="l" t="t" r="r" b="b"/>
              <a:pathLst>
                <a:path w="120" h="125" extrusionOk="0">
                  <a:moveTo>
                    <a:pt x="120" y="1"/>
                  </a:moveTo>
                  <a:cubicBezTo>
                    <a:pt x="72" y="25"/>
                    <a:pt x="36" y="72"/>
                    <a:pt x="1" y="120"/>
                  </a:cubicBezTo>
                  <a:cubicBezTo>
                    <a:pt x="10" y="123"/>
                    <a:pt x="20" y="125"/>
                    <a:pt x="30" y="125"/>
                  </a:cubicBezTo>
                  <a:cubicBezTo>
                    <a:pt x="56" y="125"/>
                    <a:pt x="85" y="114"/>
                    <a:pt x="120" y="96"/>
                  </a:cubicBezTo>
                  <a:lnTo>
                    <a:pt x="120"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99" name="Google Shape;6399;p32"/>
            <p:cNvSpPr/>
            <p:nvPr/>
          </p:nvSpPr>
          <p:spPr>
            <a:xfrm>
              <a:off x="5252125" y="2540625"/>
              <a:ext cx="75925" cy="22050"/>
            </a:xfrm>
            <a:custGeom>
              <a:avLst/>
              <a:gdLst/>
              <a:ahLst/>
              <a:cxnLst/>
              <a:rect l="l" t="t" r="r" b="b"/>
              <a:pathLst>
                <a:path w="3037" h="882" extrusionOk="0">
                  <a:moveTo>
                    <a:pt x="1180" y="0"/>
                  </a:moveTo>
                  <a:lnTo>
                    <a:pt x="60" y="48"/>
                  </a:lnTo>
                  <a:cubicBezTo>
                    <a:pt x="60" y="143"/>
                    <a:pt x="48" y="215"/>
                    <a:pt x="48" y="298"/>
                  </a:cubicBezTo>
                  <a:cubicBezTo>
                    <a:pt x="132" y="477"/>
                    <a:pt x="1" y="810"/>
                    <a:pt x="346" y="858"/>
                  </a:cubicBezTo>
                  <a:cubicBezTo>
                    <a:pt x="394" y="869"/>
                    <a:pt x="418" y="869"/>
                    <a:pt x="465" y="881"/>
                  </a:cubicBezTo>
                  <a:cubicBezTo>
                    <a:pt x="525" y="762"/>
                    <a:pt x="644" y="750"/>
                    <a:pt x="751" y="739"/>
                  </a:cubicBezTo>
                  <a:cubicBezTo>
                    <a:pt x="983" y="561"/>
                    <a:pt x="1226" y="513"/>
                    <a:pt x="1473" y="513"/>
                  </a:cubicBezTo>
                  <a:cubicBezTo>
                    <a:pt x="1757" y="513"/>
                    <a:pt x="2048" y="577"/>
                    <a:pt x="2334" y="584"/>
                  </a:cubicBezTo>
                  <a:cubicBezTo>
                    <a:pt x="2442" y="572"/>
                    <a:pt x="2537" y="524"/>
                    <a:pt x="2608" y="453"/>
                  </a:cubicBezTo>
                  <a:cubicBezTo>
                    <a:pt x="2775" y="417"/>
                    <a:pt x="2930" y="465"/>
                    <a:pt x="3037" y="298"/>
                  </a:cubicBezTo>
                  <a:cubicBezTo>
                    <a:pt x="3015" y="121"/>
                    <a:pt x="2924" y="91"/>
                    <a:pt x="2818" y="91"/>
                  </a:cubicBezTo>
                  <a:cubicBezTo>
                    <a:pt x="2761" y="91"/>
                    <a:pt x="2701" y="99"/>
                    <a:pt x="2644" y="99"/>
                  </a:cubicBezTo>
                  <a:cubicBezTo>
                    <a:pt x="2578" y="99"/>
                    <a:pt x="2518" y="88"/>
                    <a:pt x="2477" y="36"/>
                  </a:cubicBezTo>
                  <a:cubicBezTo>
                    <a:pt x="2037" y="24"/>
                    <a:pt x="1608" y="24"/>
                    <a:pt x="118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00" name="Google Shape;6400;p32"/>
            <p:cNvSpPr/>
            <p:nvPr/>
          </p:nvSpPr>
          <p:spPr>
            <a:xfrm>
              <a:off x="5318500" y="2577150"/>
              <a:ext cx="67300" cy="15775"/>
            </a:xfrm>
            <a:custGeom>
              <a:avLst/>
              <a:gdLst/>
              <a:ahLst/>
              <a:cxnLst/>
              <a:rect l="l" t="t" r="r" b="b"/>
              <a:pathLst>
                <a:path w="2692" h="631" extrusionOk="0">
                  <a:moveTo>
                    <a:pt x="2290" y="1"/>
                  </a:moveTo>
                  <a:cubicBezTo>
                    <a:pt x="2218" y="1"/>
                    <a:pt x="2150" y="4"/>
                    <a:pt x="2084" y="16"/>
                  </a:cubicBezTo>
                  <a:cubicBezTo>
                    <a:pt x="1918" y="47"/>
                    <a:pt x="1751" y="56"/>
                    <a:pt x="1583" y="56"/>
                  </a:cubicBezTo>
                  <a:cubicBezTo>
                    <a:pt x="1357" y="56"/>
                    <a:pt x="1130" y="40"/>
                    <a:pt x="906" y="40"/>
                  </a:cubicBezTo>
                  <a:cubicBezTo>
                    <a:pt x="668" y="40"/>
                    <a:pt x="433" y="58"/>
                    <a:pt x="203" y="135"/>
                  </a:cubicBezTo>
                  <a:cubicBezTo>
                    <a:pt x="179" y="129"/>
                    <a:pt x="159" y="126"/>
                    <a:pt x="138" y="126"/>
                  </a:cubicBezTo>
                  <a:cubicBezTo>
                    <a:pt x="117" y="126"/>
                    <a:pt x="96" y="129"/>
                    <a:pt x="72" y="135"/>
                  </a:cubicBezTo>
                  <a:cubicBezTo>
                    <a:pt x="1" y="230"/>
                    <a:pt x="1" y="325"/>
                    <a:pt x="72" y="432"/>
                  </a:cubicBezTo>
                  <a:cubicBezTo>
                    <a:pt x="132" y="480"/>
                    <a:pt x="179" y="528"/>
                    <a:pt x="215" y="563"/>
                  </a:cubicBezTo>
                  <a:cubicBezTo>
                    <a:pt x="430" y="551"/>
                    <a:pt x="620" y="551"/>
                    <a:pt x="834" y="540"/>
                  </a:cubicBezTo>
                  <a:lnTo>
                    <a:pt x="870" y="492"/>
                  </a:lnTo>
                  <a:lnTo>
                    <a:pt x="918" y="540"/>
                  </a:lnTo>
                  <a:cubicBezTo>
                    <a:pt x="1084" y="551"/>
                    <a:pt x="1227" y="563"/>
                    <a:pt x="1382" y="587"/>
                  </a:cubicBezTo>
                  <a:lnTo>
                    <a:pt x="1525" y="587"/>
                  </a:lnTo>
                  <a:cubicBezTo>
                    <a:pt x="1580" y="620"/>
                    <a:pt x="1641" y="631"/>
                    <a:pt x="1703" y="631"/>
                  </a:cubicBezTo>
                  <a:cubicBezTo>
                    <a:pt x="1775" y="631"/>
                    <a:pt x="1848" y="617"/>
                    <a:pt x="1918" y="611"/>
                  </a:cubicBezTo>
                  <a:cubicBezTo>
                    <a:pt x="2025" y="528"/>
                    <a:pt x="2144" y="480"/>
                    <a:pt x="2275" y="444"/>
                  </a:cubicBezTo>
                  <a:cubicBezTo>
                    <a:pt x="2465" y="361"/>
                    <a:pt x="2692" y="278"/>
                    <a:pt x="2513" y="4"/>
                  </a:cubicBezTo>
                  <a:cubicBezTo>
                    <a:pt x="2436" y="4"/>
                    <a:pt x="2361" y="1"/>
                    <a:pt x="229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01" name="Google Shape;6401;p32"/>
            <p:cNvSpPr/>
            <p:nvPr/>
          </p:nvSpPr>
          <p:spPr>
            <a:xfrm>
              <a:off x="5402750" y="2576825"/>
              <a:ext cx="63425" cy="11850"/>
            </a:xfrm>
            <a:custGeom>
              <a:avLst/>
              <a:gdLst/>
              <a:ahLst/>
              <a:cxnLst/>
              <a:rect l="l" t="t" r="r" b="b"/>
              <a:pathLst>
                <a:path w="2537" h="474" extrusionOk="0">
                  <a:moveTo>
                    <a:pt x="1328" y="1"/>
                  </a:moveTo>
                  <a:cubicBezTo>
                    <a:pt x="1137" y="1"/>
                    <a:pt x="945" y="9"/>
                    <a:pt x="750" y="29"/>
                  </a:cubicBezTo>
                  <a:cubicBezTo>
                    <a:pt x="685" y="94"/>
                    <a:pt x="600" y="149"/>
                    <a:pt x="495" y="149"/>
                  </a:cubicBezTo>
                  <a:cubicBezTo>
                    <a:pt x="485" y="149"/>
                    <a:pt x="475" y="149"/>
                    <a:pt x="465" y="148"/>
                  </a:cubicBezTo>
                  <a:cubicBezTo>
                    <a:pt x="417" y="136"/>
                    <a:pt x="381" y="136"/>
                    <a:pt x="334" y="136"/>
                  </a:cubicBezTo>
                  <a:cubicBezTo>
                    <a:pt x="203" y="148"/>
                    <a:pt x="60" y="160"/>
                    <a:pt x="0" y="314"/>
                  </a:cubicBezTo>
                  <a:cubicBezTo>
                    <a:pt x="417" y="417"/>
                    <a:pt x="836" y="474"/>
                    <a:pt x="1255" y="474"/>
                  </a:cubicBezTo>
                  <a:cubicBezTo>
                    <a:pt x="1664" y="474"/>
                    <a:pt x="2072" y="420"/>
                    <a:pt x="2477" y="303"/>
                  </a:cubicBezTo>
                  <a:cubicBezTo>
                    <a:pt x="2477" y="303"/>
                    <a:pt x="2465" y="243"/>
                    <a:pt x="2477" y="243"/>
                  </a:cubicBezTo>
                  <a:cubicBezTo>
                    <a:pt x="2477" y="195"/>
                    <a:pt x="2489" y="160"/>
                    <a:pt x="2536" y="148"/>
                  </a:cubicBezTo>
                  <a:lnTo>
                    <a:pt x="2536" y="88"/>
                  </a:lnTo>
                  <a:lnTo>
                    <a:pt x="2477" y="64"/>
                  </a:lnTo>
                  <a:cubicBezTo>
                    <a:pt x="2088" y="33"/>
                    <a:pt x="1710" y="1"/>
                    <a:pt x="132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02" name="Google Shape;6402;p32"/>
            <p:cNvSpPr/>
            <p:nvPr/>
          </p:nvSpPr>
          <p:spPr>
            <a:xfrm>
              <a:off x="5463475" y="2577475"/>
              <a:ext cx="55075" cy="11400"/>
            </a:xfrm>
            <a:custGeom>
              <a:avLst/>
              <a:gdLst/>
              <a:ahLst/>
              <a:cxnLst/>
              <a:rect l="l" t="t" r="r" b="b"/>
              <a:pathLst>
                <a:path w="2203" h="456" extrusionOk="0">
                  <a:moveTo>
                    <a:pt x="965" y="181"/>
                  </a:moveTo>
                  <a:lnTo>
                    <a:pt x="965" y="181"/>
                  </a:lnTo>
                  <a:cubicBezTo>
                    <a:pt x="930" y="195"/>
                    <a:pt x="891" y="204"/>
                    <a:pt x="846" y="217"/>
                  </a:cubicBezTo>
                  <a:cubicBezTo>
                    <a:pt x="879" y="197"/>
                    <a:pt x="924" y="192"/>
                    <a:pt x="965" y="181"/>
                  </a:cubicBezTo>
                  <a:close/>
                  <a:moveTo>
                    <a:pt x="730" y="0"/>
                  </a:moveTo>
                  <a:cubicBezTo>
                    <a:pt x="563" y="0"/>
                    <a:pt x="387" y="69"/>
                    <a:pt x="219" y="69"/>
                  </a:cubicBezTo>
                  <a:cubicBezTo>
                    <a:pt x="161" y="69"/>
                    <a:pt x="103" y="61"/>
                    <a:pt x="48" y="38"/>
                  </a:cubicBezTo>
                  <a:cubicBezTo>
                    <a:pt x="36" y="62"/>
                    <a:pt x="36" y="110"/>
                    <a:pt x="36" y="134"/>
                  </a:cubicBezTo>
                  <a:lnTo>
                    <a:pt x="0" y="193"/>
                  </a:lnTo>
                  <a:lnTo>
                    <a:pt x="36" y="253"/>
                  </a:lnTo>
                  <a:lnTo>
                    <a:pt x="48" y="288"/>
                  </a:lnTo>
                  <a:cubicBezTo>
                    <a:pt x="228" y="409"/>
                    <a:pt x="427" y="417"/>
                    <a:pt x="627" y="417"/>
                  </a:cubicBezTo>
                  <a:cubicBezTo>
                    <a:pt x="661" y="417"/>
                    <a:pt x="695" y="417"/>
                    <a:pt x="729" y="417"/>
                  </a:cubicBezTo>
                  <a:cubicBezTo>
                    <a:pt x="772" y="417"/>
                    <a:pt x="815" y="418"/>
                    <a:pt x="857" y="419"/>
                  </a:cubicBezTo>
                  <a:cubicBezTo>
                    <a:pt x="1215" y="431"/>
                    <a:pt x="1560" y="455"/>
                    <a:pt x="1917" y="455"/>
                  </a:cubicBezTo>
                  <a:cubicBezTo>
                    <a:pt x="2072" y="455"/>
                    <a:pt x="2203" y="372"/>
                    <a:pt x="2167" y="193"/>
                  </a:cubicBezTo>
                  <a:cubicBezTo>
                    <a:pt x="2159" y="93"/>
                    <a:pt x="2092" y="57"/>
                    <a:pt x="2011" y="57"/>
                  </a:cubicBezTo>
                  <a:cubicBezTo>
                    <a:pt x="1977" y="57"/>
                    <a:pt x="1941" y="64"/>
                    <a:pt x="1905" y="74"/>
                  </a:cubicBezTo>
                  <a:cubicBezTo>
                    <a:pt x="1815" y="115"/>
                    <a:pt x="1724" y="128"/>
                    <a:pt x="1626" y="128"/>
                  </a:cubicBezTo>
                  <a:cubicBezTo>
                    <a:pt x="1582" y="128"/>
                    <a:pt x="1536" y="125"/>
                    <a:pt x="1489" y="122"/>
                  </a:cubicBezTo>
                  <a:cubicBezTo>
                    <a:pt x="1489" y="134"/>
                    <a:pt x="1453" y="157"/>
                    <a:pt x="1429" y="157"/>
                  </a:cubicBezTo>
                  <a:cubicBezTo>
                    <a:pt x="1422" y="159"/>
                    <a:pt x="1416" y="160"/>
                    <a:pt x="1410" y="160"/>
                  </a:cubicBezTo>
                  <a:cubicBezTo>
                    <a:pt x="1372" y="160"/>
                    <a:pt x="1341" y="130"/>
                    <a:pt x="1310" y="110"/>
                  </a:cubicBezTo>
                  <a:cubicBezTo>
                    <a:pt x="1227" y="110"/>
                    <a:pt x="1131" y="122"/>
                    <a:pt x="1048" y="134"/>
                  </a:cubicBezTo>
                  <a:cubicBezTo>
                    <a:pt x="949" y="31"/>
                    <a:pt x="842" y="0"/>
                    <a:pt x="73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03" name="Google Shape;6403;p32"/>
            <p:cNvSpPr/>
            <p:nvPr/>
          </p:nvSpPr>
          <p:spPr>
            <a:xfrm>
              <a:off x="5265500" y="2549725"/>
              <a:ext cx="48875" cy="10550"/>
            </a:xfrm>
            <a:custGeom>
              <a:avLst/>
              <a:gdLst/>
              <a:ahLst/>
              <a:cxnLst/>
              <a:rect l="l" t="t" r="r" b="b"/>
              <a:pathLst>
                <a:path w="1955" h="422" extrusionOk="0">
                  <a:moveTo>
                    <a:pt x="1205" y="0"/>
                  </a:moveTo>
                  <a:cubicBezTo>
                    <a:pt x="967" y="0"/>
                    <a:pt x="727" y="32"/>
                    <a:pt x="487" y="32"/>
                  </a:cubicBezTo>
                  <a:cubicBezTo>
                    <a:pt x="448" y="32"/>
                    <a:pt x="409" y="31"/>
                    <a:pt x="371" y="29"/>
                  </a:cubicBezTo>
                  <a:cubicBezTo>
                    <a:pt x="362" y="29"/>
                    <a:pt x="353" y="28"/>
                    <a:pt x="345" y="28"/>
                  </a:cubicBezTo>
                  <a:cubicBezTo>
                    <a:pt x="164" y="28"/>
                    <a:pt x="1" y="147"/>
                    <a:pt x="228" y="375"/>
                  </a:cubicBezTo>
                  <a:cubicBezTo>
                    <a:pt x="644" y="383"/>
                    <a:pt x="1053" y="422"/>
                    <a:pt x="1461" y="422"/>
                  </a:cubicBezTo>
                  <a:cubicBezTo>
                    <a:pt x="1626" y="422"/>
                    <a:pt x="1790" y="415"/>
                    <a:pt x="1954" y="398"/>
                  </a:cubicBezTo>
                  <a:cubicBezTo>
                    <a:pt x="1942" y="279"/>
                    <a:pt x="1883" y="172"/>
                    <a:pt x="1788" y="101"/>
                  </a:cubicBezTo>
                  <a:cubicBezTo>
                    <a:pt x="1595" y="22"/>
                    <a:pt x="1400" y="0"/>
                    <a:pt x="120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04" name="Google Shape;6404;p32"/>
            <p:cNvSpPr/>
            <p:nvPr/>
          </p:nvSpPr>
          <p:spPr>
            <a:xfrm>
              <a:off x="5290550" y="2572325"/>
              <a:ext cx="28875" cy="16475"/>
            </a:xfrm>
            <a:custGeom>
              <a:avLst/>
              <a:gdLst/>
              <a:ahLst/>
              <a:cxnLst/>
              <a:rect l="l" t="t" r="r" b="b"/>
              <a:pathLst>
                <a:path w="1155" h="659" extrusionOk="0">
                  <a:moveTo>
                    <a:pt x="95" y="0"/>
                  </a:moveTo>
                  <a:cubicBezTo>
                    <a:pt x="2" y="0"/>
                    <a:pt x="0" y="133"/>
                    <a:pt x="24" y="447"/>
                  </a:cubicBezTo>
                  <a:cubicBezTo>
                    <a:pt x="253" y="487"/>
                    <a:pt x="457" y="618"/>
                    <a:pt x="685" y="618"/>
                  </a:cubicBezTo>
                  <a:cubicBezTo>
                    <a:pt x="729" y="618"/>
                    <a:pt x="775" y="613"/>
                    <a:pt x="821" y="602"/>
                  </a:cubicBezTo>
                  <a:lnTo>
                    <a:pt x="857" y="554"/>
                  </a:lnTo>
                  <a:lnTo>
                    <a:pt x="916" y="602"/>
                  </a:lnTo>
                  <a:lnTo>
                    <a:pt x="916" y="637"/>
                  </a:lnTo>
                  <a:cubicBezTo>
                    <a:pt x="941" y="652"/>
                    <a:pt x="966" y="659"/>
                    <a:pt x="990" y="659"/>
                  </a:cubicBezTo>
                  <a:cubicBezTo>
                    <a:pt x="1024" y="659"/>
                    <a:pt x="1055" y="646"/>
                    <a:pt x="1083" y="625"/>
                  </a:cubicBezTo>
                  <a:cubicBezTo>
                    <a:pt x="1155" y="518"/>
                    <a:pt x="1155" y="399"/>
                    <a:pt x="1083" y="304"/>
                  </a:cubicBezTo>
                  <a:cubicBezTo>
                    <a:pt x="1015" y="164"/>
                    <a:pt x="920" y="132"/>
                    <a:pt x="814" y="132"/>
                  </a:cubicBezTo>
                  <a:cubicBezTo>
                    <a:pt x="723" y="132"/>
                    <a:pt x="623" y="155"/>
                    <a:pt x="526" y="155"/>
                  </a:cubicBezTo>
                  <a:cubicBezTo>
                    <a:pt x="456" y="155"/>
                    <a:pt x="386" y="143"/>
                    <a:pt x="321" y="102"/>
                  </a:cubicBezTo>
                  <a:cubicBezTo>
                    <a:pt x="215" y="36"/>
                    <a:pt x="143" y="0"/>
                    <a:pt x="9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05" name="Google Shape;6405;p32"/>
            <p:cNvSpPr/>
            <p:nvPr/>
          </p:nvSpPr>
          <p:spPr>
            <a:xfrm>
              <a:off x="5375075" y="2577225"/>
              <a:ext cx="27100" cy="17900"/>
            </a:xfrm>
            <a:custGeom>
              <a:avLst/>
              <a:gdLst/>
              <a:ahLst/>
              <a:cxnLst/>
              <a:rect l="l" t="t" r="r" b="b"/>
              <a:pathLst>
                <a:path w="1084" h="716" extrusionOk="0">
                  <a:moveTo>
                    <a:pt x="274" y="1"/>
                  </a:moveTo>
                  <a:cubicBezTo>
                    <a:pt x="310" y="227"/>
                    <a:pt x="72" y="287"/>
                    <a:pt x="0" y="429"/>
                  </a:cubicBezTo>
                  <a:cubicBezTo>
                    <a:pt x="72" y="525"/>
                    <a:pt x="202" y="477"/>
                    <a:pt x="274" y="560"/>
                  </a:cubicBezTo>
                  <a:cubicBezTo>
                    <a:pt x="368" y="706"/>
                    <a:pt x="507" y="715"/>
                    <a:pt x="652" y="715"/>
                  </a:cubicBezTo>
                  <a:cubicBezTo>
                    <a:pt x="673" y="715"/>
                    <a:pt x="694" y="715"/>
                    <a:pt x="714" y="715"/>
                  </a:cubicBezTo>
                  <a:cubicBezTo>
                    <a:pt x="667" y="608"/>
                    <a:pt x="619" y="525"/>
                    <a:pt x="572" y="429"/>
                  </a:cubicBezTo>
                  <a:cubicBezTo>
                    <a:pt x="667" y="429"/>
                    <a:pt x="774" y="418"/>
                    <a:pt x="857" y="418"/>
                  </a:cubicBezTo>
                  <a:cubicBezTo>
                    <a:pt x="917" y="287"/>
                    <a:pt x="1084" y="179"/>
                    <a:pt x="98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06" name="Google Shape;6406;p32"/>
            <p:cNvSpPr/>
            <p:nvPr/>
          </p:nvSpPr>
          <p:spPr>
            <a:xfrm>
              <a:off x="5523000" y="2579375"/>
              <a:ext cx="31275" cy="8600"/>
            </a:xfrm>
            <a:custGeom>
              <a:avLst/>
              <a:gdLst/>
              <a:ahLst/>
              <a:cxnLst/>
              <a:rect l="l" t="t" r="r" b="b"/>
              <a:pathLst>
                <a:path w="1251" h="344" extrusionOk="0">
                  <a:moveTo>
                    <a:pt x="352" y="1"/>
                  </a:moveTo>
                  <a:cubicBezTo>
                    <a:pt x="299" y="1"/>
                    <a:pt x="246" y="10"/>
                    <a:pt x="191" y="34"/>
                  </a:cubicBezTo>
                  <a:cubicBezTo>
                    <a:pt x="108" y="58"/>
                    <a:pt x="0" y="81"/>
                    <a:pt x="0" y="201"/>
                  </a:cubicBezTo>
                  <a:cubicBezTo>
                    <a:pt x="0" y="296"/>
                    <a:pt x="96" y="343"/>
                    <a:pt x="191" y="343"/>
                  </a:cubicBezTo>
                  <a:lnTo>
                    <a:pt x="1251" y="343"/>
                  </a:lnTo>
                  <a:cubicBezTo>
                    <a:pt x="1167" y="153"/>
                    <a:pt x="905" y="236"/>
                    <a:pt x="822" y="58"/>
                  </a:cubicBezTo>
                  <a:cubicBezTo>
                    <a:pt x="804" y="60"/>
                    <a:pt x="786" y="60"/>
                    <a:pt x="769" y="60"/>
                  </a:cubicBezTo>
                  <a:cubicBezTo>
                    <a:pt x="622" y="60"/>
                    <a:pt x="489" y="1"/>
                    <a:pt x="35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07" name="Google Shape;6407;p32"/>
            <p:cNvSpPr/>
            <p:nvPr/>
          </p:nvSpPr>
          <p:spPr>
            <a:xfrm>
              <a:off x="5396200" y="2576675"/>
              <a:ext cx="14600" cy="11025"/>
            </a:xfrm>
            <a:custGeom>
              <a:avLst/>
              <a:gdLst/>
              <a:ahLst/>
              <a:cxnLst/>
              <a:rect l="l" t="t" r="r" b="b"/>
              <a:pathLst>
                <a:path w="584" h="441" extrusionOk="0">
                  <a:moveTo>
                    <a:pt x="293" y="1"/>
                  </a:moveTo>
                  <a:cubicBezTo>
                    <a:pt x="244" y="1"/>
                    <a:pt x="194" y="8"/>
                    <a:pt x="143" y="23"/>
                  </a:cubicBezTo>
                  <a:cubicBezTo>
                    <a:pt x="84" y="154"/>
                    <a:pt x="0" y="273"/>
                    <a:pt x="12" y="440"/>
                  </a:cubicBezTo>
                  <a:cubicBezTo>
                    <a:pt x="19" y="440"/>
                    <a:pt x="26" y="441"/>
                    <a:pt x="33" y="441"/>
                  </a:cubicBezTo>
                  <a:cubicBezTo>
                    <a:pt x="127" y="441"/>
                    <a:pt x="184" y="365"/>
                    <a:pt x="250" y="320"/>
                  </a:cubicBezTo>
                  <a:cubicBezTo>
                    <a:pt x="381" y="309"/>
                    <a:pt x="500" y="273"/>
                    <a:pt x="584" y="142"/>
                  </a:cubicBezTo>
                  <a:cubicBezTo>
                    <a:pt x="509" y="42"/>
                    <a:pt x="405" y="1"/>
                    <a:pt x="29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08" name="Google Shape;6408;p32"/>
            <p:cNvSpPr/>
            <p:nvPr/>
          </p:nvSpPr>
          <p:spPr>
            <a:xfrm>
              <a:off x="5310175" y="2551925"/>
              <a:ext cx="7475" cy="7875"/>
            </a:xfrm>
            <a:custGeom>
              <a:avLst/>
              <a:gdLst/>
              <a:ahLst/>
              <a:cxnLst/>
              <a:rect l="l" t="t" r="r" b="b"/>
              <a:pathLst>
                <a:path w="299" h="315" extrusionOk="0">
                  <a:moveTo>
                    <a:pt x="298" y="1"/>
                  </a:moveTo>
                  <a:cubicBezTo>
                    <a:pt x="215" y="1"/>
                    <a:pt x="108" y="13"/>
                    <a:pt x="12" y="13"/>
                  </a:cubicBezTo>
                  <a:cubicBezTo>
                    <a:pt x="1" y="144"/>
                    <a:pt x="60" y="251"/>
                    <a:pt x="179" y="310"/>
                  </a:cubicBezTo>
                  <a:cubicBezTo>
                    <a:pt x="188" y="313"/>
                    <a:pt x="197" y="315"/>
                    <a:pt x="206" y="315"/>
                  </a:cubicBezTo>
                  <a:cubicBezTo>
                    <a:pt x="233" y="315"/>
                    <a:pt x="262" y="301"/>
                    <a:pt x="298" y="275"/>
                  </a:cubicBezTo>
                  <a:lnTo>
                    <a:pt x="298"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09" name="Google Shape;6409;p32"/>
            <p:cNvSpPr/>
            <p:nvPr/>
          </p:nvSpPr>
          <p:spPr>
            <a:xfrm>
              <a:off x="5511100" y="2605250"/>
              <a:ext cx="15200" cy="3850"/>
            </a:xfrm>
            <a:custGeom>
              <a:avLst/>
              <a:gdLst/>
              <a:ahLst/>
              <a:cxnLst/>
              <a:rect l="l" t="t" r="r" b="b"/>
              <a:pathLst>
                <a:path w="608" h="154" extrusionOk="0">
                  <a:moveTo>
                    <a:pt x="197" y="1"/>
                  </a:moveTo>
                  <a:cubicBezTo>
                    <a:pt x="134" y="1"/>
                    <a:pt x="69" y="8"/>
                    <a:pt x="0" y="23"/>
                  </a:cubicBezTo>
                  <a:cubicBezTo>
                    <a:pt x="60" y="70"/>
                    <a:pt x="107" y="118"/>
                    <a:pt x="155" y="154"/>
                  </a:cubicBezTo>
                  <a:cubicBezTo>
                    <a:pt x="298" y="154"/>
                    <a:pt x="453" y="154"/>
                    <a:pt x="607" y="142"/>
                  </a:cubicBezTo>
                  <a:cubicBezTo>
                    <a:pt x="475" y="42"/>
                    <a:pt x="342" y="1"/>
                    <a:pt x="19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10" name="Google Shape;6410;p32"/>
            <p:cNvSpPr/>
            <p:nvPr/>
          </p:nvSpPr>
          <p:spPr>
            <a:xfrm>
              <a:off x="5410200" y="2550750"/>
              <a:ext cx="8050" cy="6475"/>
            </a:xfrm>
            <a:custGeom>
              <a:avLst/>
              <a:gdLst/>
              <a:ahLst/>
              <a:cxnLst/>
              <a:rect l="l" t="t" r="r" b="b"/>
              <a:pathLst>
                <a:path w="322" h="259" extrusionOk="0">
                  <a:moveTo>
                    <a:pt x="143" y="0"/>
                  </a:moveTo>
                  <a:cubicBezTo>
                    <a:pt x="0" y="0"/>
                    <a:pt x="36" y="119"/>
                    <a:pt x="24" y="214"/>
                  </a:cubicBezTo>
                  <a:cubicBezTo>
                    <a:pt x="56" y="247"/>
                    <a:pt x="89" y="259"/>
                    <a:pt x="121" y="259"/>
                  </a:cubicBezTo>
                  <a:cubicBezTo>
                    <a:pt x="185" y="259"/>
                    <a:pt x="251" y="214"/>
                    <a:pt x="321" y="191"/>
                  </a:cubicBezTo>
                  <a:cubicBezTo>
                    <a:pt x="286" y="107"/>
                    <a:pt x="238" y="0"/>
                    <a:pt x="14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11" name="Google Shape;6411;p32"/>
            <p:cNvSpPr/>
            <p:nvPr/>
          </p:nvSpPr>
          <p:spPr>
            <a:xfrm>
              <a:off x="5414350" y="2577400"/>
              <a:ext cx="7175" cy="6100"/>
            </a:xfrm>
            <a:custGeom>
              <a:avLst/>
              <a:gdLst/>
              <a:ahLst/>
              <a:cxnLst/>
              <a:rect l="l" t="t" r="r" b="b"/>
              <a:pathLst>
                <a:path w="287" h="244" extrusionOk="0">
                  <a:moveTo>
                    <a:pt x="230" y="0"/>
                  </a:moveTo>
                  <a:cubicBezTo>
                    <a:pt x="128" y="0"/>
                    <a:pt x="51" y="54"/>
                    <a:pt x="1" y="125"/>
                  </a:cubicBezTo>
                  <a:cubicBezTo>
                    <a:pt x="71" y="208"/>
                    <a:pt x="123" y="243"/>
                    <a:pt x="163" y="243"/>
                  </a:cubicBezTo>
                  <a:cubicBezTo>
                    <a:pt x="232" y="243"/>
                    <a:pt x="264" y="141"/>
                    <a:pt x="286" y="6"/>
                  </a:cubicBezTo>
                  <a:cubicBezTo>
                    <a:pt x="267" y="2"/>
                    <a:pt x="248" y="0"/>
                    <a:pt x="23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12" name="Google Shape;6412;p32"/>
            <p:cNvSpPr/>
            <p:nvPr/>
          </p:nvSpPr>
          <p:spPr>
            <a:xfrm>
              <a:off x="5317625" y="2579675"/>
              <a:ext cx="3300" cy="8300"/>
            </a:xfrm>
            <a:custGeom>
              <a:avLst/>
              <a:gdLst/>
              <a:ahLst/>
              <a:cxnLst/>
              <a:rect l="l" t="t" r="r" b="b"/>
              <a:pathLst>
                <a:path w="132" h="332" extrusionOk="0">
                  <a:moveTo>
                    <a:pt x="42" y="0"/>
                  </a:moveTo>
                  <a:cubicBezTo>
                    <a:pt x="28" y="0"/>
                    <a:pt x="14" y="3"/>
                    <a:pt x="0" y="10"/>
                  </a:cubicBezTo>
                  <a:lnTo>
                    <a:pt x="0" y="331"/>
                  </a:lnTo>
                  <a:lnTo>
                    <a:pt x="131" y="331"/>
                  </a:lnTo>
                  <a:lnTo>
                    <a:pt x="131" y="34"/>
                  </a:lnTo>
                  <a:cubicBezTo>
                    <a:pt x="106" y="17"/>
                    <a:pt x="75" y="0"/>
                    <a:pt x="4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13" name="Google Shape;6413;p32"/>
            <p:cNvSpPr/>
            <p:nvPr/>
          </p:nvSpPr>
          <p:spPr>
            <a:xfrm>
              <a:off x="5496200" y="2577675"/>
              <a:ext cx="4500" cy="4425"/>
            </a:xfrm>
            <a:custGeom>
              <a:avLst/>
              <a:gdLst/>
              <a:ahLst/>
              <a:cxnLst/>
              <a:rect l="l" t="t" r="r" b="b"/>
              <a:pathLst>
                <a:path w="180" h="177" extrusionOk="0">
                  <a:moveTo>
                    <a:pt x="95" y="0"/>
                  </a:moveTo>
                  <a:cubicBezTo>
                    <a:pt x="66" y="0"/>
                    <a:pt x="35" y="27"/>
                    <a:pt x="1" y="78"/>
                  </a:cubicBezTo>
                  <a:cubicBezTo>
                    <a:pt x="35" y="139"/>
                    <a:pt x="64" y="176"/>
                    <a:pt x="97" y="176"/>
                  </a:cubicBezTo>
                  <a:cubicBezTo>
                    <a:pt x="122" y="176"/>
                    <a:pt x="148" y="154"/>
                    <a:pt x="180" y="102"/>
                  </a:cubicBezTo>
                  <a:cubicBezTo>
                    <a:pt x="155" y="33"/>
                    <a:pt x="126" y="0"/>
                    <a:pt x="9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14" name="Google Shape;6414;p32"/>
            <p:cNvSpPr/>
            <p:nvPr/>
          </p:nvSpPr>
          <p:spPr>
            <a:xfrm>
              <a:off x="5874375" y="2502850"/>
              <a:ext cx="8825" cy="12200"/>
            </a:xfrm>
            <a:custGeom>
              <a:avLst/>
              <a:gdLst/>
              <a:ahLst/>
              <a:cxnLst/>
              <a:rect l="l" t="t" r="r" b="b"/>
              <a:pathLst>
                <a:path w="353" h="488" extrusionOk="0">
                  <a:moveTo>
                    <a:pt x="88" y="0"/>
                  </a:moveTo>
                  <a:cubicBezTo>
                    <a:pt x="34" y="0"/>
                    <a:pt x="0" y="46"/>
                    <a:pt x="7" y="178"/>
                  </a:cubicBezTo>
                  <a:cubicBezTo>
                    <a:pt x="31" y="285"/>
                    <a:pt x="66" y="464"/>
                    <a:pt x="245" y="487"/>
                  </a:cubicBezTo>
                  <a:cubicBezTo>
                    <a:pt x="352" y="356"/>
                    <a:pt x="304" y="225"/>
                    <a:pt x="269" y="83"/>
                  </a:cubicBezTo>
                  <a:cubicBezTo>
                    <a:pt x="201" y="37"/>
                    <a:pt x="136" y="0"/>
                    <a:pt x="8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15" name="Google Shape;6415;p32"/>
            <p:cNvSpPr/>
            <p:nvPr/>
          </p:nvSpPr>
          <p:spPr>
            <a:xfrm>
              <a:off x="5956375" y="2514400"/>
              <a:ext cx="4500" cy="4125"/>
            </a:xfrm>
            <a:custGeom>
              <a:avLst/>
              <a:gdLst/>
              <a:ahLst/>
              <a:cxnLst/>
              <a:rect l="l" t="t" r="r" b="b"/>
              <a:pathLst>
                <a:path w="180" h="165" extrusionOk="0">
                  <a:moveTo>
                    <a:pt x="75" y="0"/>
                  </a:moveTo>
                  <a:cubicBezTo>
                    <a:pt x="49" y="0"/>
                    <a:pt x="25" y="23"/>
                    <a:pt x="25" y="61"/>
                  </a:cubicBezTo>
                  <a:cubicBezTo>
                    <a:pt x="1" y="85"/>
                    <a:pt x="37" y="144"/>
                    <a:pt x="61" y="156"/>
                  </a:cubicBezTo>
                  <a:cubicBezTo>
                    <a:pt x="69" y="162"/>
                    <a:pt x="78" y="164"/>
                    <a:pt x="88" y="164"/>
                  </a:cubicBezTo>
                  <a:cubicBezTo>
                    <a:pt x="118" y="164"/>
                    <a:pt x="152" y="142"/>
                    <a:pt x="180" y="133"/>
                  </a:cubicBezTo>
                  <a:cubicBezTo>
                    <a:pt x="168" y="97"/>
                    <a:pt x="156" y="61"/>
                    <a:pt x="120" y="25"/>
                  </a:cubicBezTo>
                  <a:cubicBezTo>
                    <a:pt x="107" y="8"/>
                    <a:pt x="91" y="0"/>
                    <a:pt x="7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16" name="Google Shape;6416;p32"/>
            <p:cNvSpPr/>
            <p:nvPr/>
          </p:nvSpPr>
          <p:spPr>
            <a:xfrm>
              <a:off x="5873650" y="2484600"/>
              <a:ext cx="6850" cy="3075"/>
            </a:xfrm>
            <a:custGeom>
              <a:avLst/>
              <a:gdLst/>
              <a:ahLst/>
              <a:cxnLst/>
              <a:rect l="l" t="t" r="r" b="b"/>
              <a:pathLst>
                <a:path w="274" h="123" extrusionOk="0">
                  <a:moveTo>
                    <a:pt x="126" y="0"/>
                  </a:moveTo>
                  <a:cubicBezTo>
                    <a:pt x="85" y="0"/>
                    <a:pt x="43" y="28"/>
                    <a:pt x="0" y="86"/>
                  </a:cubicBezTo>
                  <a:cubicBezTo>
                    <a:pt x="83" y="86"/>
                    <a:pt x="191" y="98"/>
                    <a:pt x="274" y="122"/>
                  </a:cubicBezTo>
                  <a:cubicBezTo>
                    <a:pt x="228" y="43"/>
                    <a:pt x="178" y="0"/>
                    <a:pt x="12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17" name="Google Shape;6417;p32"/>
            <p:cNvSpPr/>
            <p:nvPr/>
          </p:nvSpPr>
          <p:spPr>
            <a:xfrm>
              <a:off x="5564675" y="2328975"/>
              <a:ext cx="31275" cy="14325"/>
            </a:xfrm>
            <a:custGeom>
              <a:avLst/>
              <a:gdLst/>
              <a:ahLst/>
              <a:cxnLst/>
              <a:rect l="l" t="t" r="r" b="b"/>
              <a:pathLst>
                <a:path w="1251" h="573" extrusionOk="0">
                  <a:moveTo>
                    <a:pt x="228" y="1"/>
                  </a:moveTo>
                  <a:cubicBezTo>
                    <a:pt x="213" y="1"/>
                    <a:pt x="196" y="4"/>
                    <a:pt x="179" y="13"/>
                  </a:cubicBezTo>
                  <a:cubicBezTo>
                    <a:pt x="0" y="251"/>
                    <a:pt x="119" y="394"/>
                    <a:pt x="369" y="406"/>
                  </a:cubicBezTo>
                  <a:cubicBezTo>
                    <a:pt x="524" y="406"/>
                    <a:pt x="584" y="453"/>
                    <a:pt x="608" y="573"/>
                  </a:cubicBezTo>
                  <a:cubicBezTo>
                    <a:pt x="786" y="430"/>
                    <a:pt x="1108" y="549"/>
                    <a:pt x="1251" y="287"/>
                  </a:cubicBezTo>
                  <a:cubicBezTo>
                    <a:pt x="1118" y="185"/>
                    <a:pt x="971" y="175"/>
                    <a:pt x="827" y="175"/>
                  </a:cubicBezTo>
                  <a:cubicBezTo>
                    <a:pt x="788" y="175"/>
                    <a:pt x="750" y="175"/>
                    <a:pt x="713" y="175"/>
                  </a:cubicBezTo>
                  <a:cubicBezTo>
                    <a:pt x="559" y="175"/>
                    <a:pt x="413" y="163"/>
                    <a:pt x="298" y="37"/>
                  </a:cubicBezTo>
                  <a:cubicBezTo>
                    <a:pt x="283" y="14"/>
                    <a:pt x="257" y="1"/>
                    <a:pt x="22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18" name="Google Shape;6418;p32"/>
            <p:cNvSpPr/>
            <p:nvPr/>
          </p:nvSpPr>
          <p:spPr>
            <a:xfrm>
              <a:off x="5457225" y="2318800"/>
              <a:ext cx="29475" cy="4125"/>
            </a:xfrm>
            <a:custGeom>
              <a:avLst/>
              <a:gdLst/>
              <a:ahLst/>
              <a:cxnLst/>
              <a:rect l="l" t="t" r="r" b="b"/>
              <a:pathLst>
                <a:path w="1179" h="165" extrusionOk="0">
                  <a:moveTo>
                    <a:pt x="344" y="0"/>
                  </a:moveTo>
                  <a:cubicBezTo>
                    <a:pt x="231" y="0"/>
                    <a:pt x="116" y="3"/>
                    <a:pt x="0" y="3"/>
                  </a:cubicBezTo>
                  <a:cubicBezTo>
                    <a:pt x="168" y="133"/>
                    <a:pt x="347" y="165"/>
                    <a:pt x="528" y="165"/>
                  </a:cubicBezTo>
                  <a:cubicBezTo>
                    <a:pt x="696" y="165"/>
                    <a:pt x="866" y="138"/>
                    <a:pt x="1034" y="138"/>
                  </a:cubicBezTo>
                  <a:cubicBezTo>
                    <a:pt x="1082" y="138"/>
                    <a:pt x="1131" y="140"/>
                    <a:pt x="1179" y="146"/>
                  </a:cubicBezTo>
                  <a:cubicBezTo>
                    <a:pt x="907" y="18"/>
                    <a:pt x="629" y="0"/>
                    <a:pt x="34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19" name="Google Shape;6419;p32"/>
            <p:cNvSpPr/>
            <p:nvPr/>
          </p:nvSpPr>
          <p:spPr>
            <a:xfrm>
              <a:off x="5489650" y="2322375"/>
              <a:ext cx="22350" cy="3775"/>
            </a:xfrm>
            <a:custGeom>
              <a:avLst/>
              <a:gdLst/>
              <a:ahLst/>
              <a:cxnLst/>
              <a:rect l="l" t="t" r="r" b="b"/>
              <a:pathLst>
                <a:path w="894" h="151" extrusionOk="0">
                  <a:moveTo>
                    <a:pt x="352" y="0"/>
                  </a:moveTo>
                  <a:cubicBezTo>
                    <a:pt x="235" y="0"/>
                    <a:pt x="117" y="10"/>
                    <a:pt x="1" y="15"/>
                  </a:cubicBezTo>
                  <a:cubicBezTo>
                    <a:pt x="122" y="125"/>
                    <a:pt x="257" y="151"/>
                    <a:pt x="398" y="151"/>
                  </a:cubicBezTo>
                  <a:cubicBezTo>
                    <a:pt x="528" y="151"/>
                    <a:pt x="662" y="128"/>
                    <a:pt x="791" y="128"/>
                  </a:cubicBezTo>
                  <a:cubicBezTo>
                    <a:pt x="826" y="128"/>
                    <a:pt x="860" y="130"/>
                    <a:pt x="894" y="134"/>
                  </a:cubicBezTo>
                  <a:cubicBezTo>
                    <a:pt x="719" y="25"/>
                    <a:pt x="536" y="0"/>
                    <a:pt x="35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20" name="Google Shape;6420;p32"/>
            <p:cNvSpPr/>
            <p:nvPr/>
          </p:nvSpPr>
          <p:spPr>
            <a:xfrm>
              <a:off x="5413175" y="2307900"/>
              <a:ext cx="19075" cy="5225"/>
            </a:xfrm>
            <a:custGeom>
              <a:avLst/>
              <a:gdLst/>
              <a:ahLst/>
              <a:cxnLst/>
              <a:rect l="l" t="t" r="r" b="b"/>
              <a:pathLst>
                <a:path w="763" h="209" extrusionOk="0">
                  <a:moveTo>
                    <a:pt x="383" y="0"/>
                  </a:moveTo>
                  <a:cubicBezTo>
                    <a:pt x="257" y="0"/>
                    <a:pt x="127" y="22"/>
                    <a:pt x="0" y="22"/>
                  </a:cubicBezTo>
                  <a:cubicBezTo>
                    <a:pt x="24" y="58"/>
                    <a:pt x="36" y="106"/>
                    <a:pt x="60" y="118"/>
                  </a:cubicBezTo>
                  <a:lnTo>
                    <a:pt x="48" y="118"/>
                  </a:lnTo>
                  <a:cubicBezTo>
                    <a:pt x="97" y="167"/>
                    <a:pt x="143" y="188"/>
                    <a:pt x="191" y="188"/>
                  </a:cubicBezTo>
                  <a:cubicBezTo>
                    <a:pt x="236" y="188"/>
                    <a:pt x="282" y="170"/>
                    <a:pt x="333" y="142"/>
                  </a:cubicBezTo>
                  <a:cubicBezTo>
                    <a:pt x="381" y="153"/>
                    <a:pt x="441" y="153"/>
                    <a:pt x="476" y="153"/>
                  </a:cubicBezTo>
                  <a:cubicBezTo>
                    <a:pt x="528" y="188"/>
                    <a:pt x="577" y="209"/>
                    <a:pt x="623" y="209"/>
                  </a:cubicBezTo>
                  <a:cubicBezTo>
                    <a:pt x="673" y="209"/>
                    <a:pt x="719" y="185"/>
                    <a:pt x="762" y="130"/>
                  </a:cubicBezTo>
                  <a:cubicBezTo>
                    <a:pt x="646" y="25"/>
                    <a:pt x="516" y="0"/>
                    <a:pt x="38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21" name="Google Shape;6421;p32"/>
            <p:cNvSpPr/>
            <p:nvPr/>
          </p:nvSpPr>
          <p:spPr>
            <a:xfrm>
              <a:off x="5425075" y="2311425"/>
              <a:ext cx="18475" cy="3975"/>
            </a:xfrm>
            <a:custGeom>
              <a:avLst/>
              <a:gdLst/>
              <a:ahLst/>
              <a:cxnLst/>
              <a:rect l="l" t="t" r="r" b="b"/>
              <a:pathLst>
                <a:path w="739" h="159" extrusionOk="0">
                  <a:moveTo>
                    <a:pt x="286" y="1"/>
                  </a:moveTo>
                  <a:cubicBezTo>
                    <a:pt x="203" y="1"/>
                    <a:pt x="96" y="12"/>
                    <a:pt x="0" y="36"/>
                  </a:cubicBezTo>
                  <a:cubicBezTo>
                    <a:pt x="107" y="137"/>
                    <a:pt x="227" y="158"/>
                    <a:pt x="352" y="158"/>
                  </a:cubicBezTo>
                  <a:cubicBezTo>
                    <a:pt x="439" y="158"/>
                    <a:pt x="529" y="148"/>
                    <a:pt x="621" y="148"/>
                  </a:cubicBezTo>
                  <a:cubicBezTo>
                    <a:pt x="660" y="148"/>
                    <a:pt x="699" y="150"/>
                    <a:pt x="739" y="155"/>
                  </a:cubicBezTo>
                  <a:cubicBezTo>
                    <a:pt x="619" y="36"/>
                    <a:pt x="417" y="84"/>
                    <a:pt x="28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22" name="Google Shape;6422;p32"/>
            <p:cNvSpPr/>
            <p:nvPr/>
          </p:nvSpPr>
          <p:spPr>
            <a:xfrm>
              <a:off x="5442925" y="2314675"/>
              <a:ext cx="11925" cy="3975"/>
            </a:xfrm>
            <a:custGeom>
              <a:avLst/>
              <a:gdLst/>
              <a:ahLst/>
              <a:cxnLst/>
              <a:rect l="l" t="t" r="r" b="b"/>
              <a:pathLst>
                <a:path w="477" h="159" extrusionOk="0">
                  <a:moveTo>
                    <a:pt x="127" y="0"/>
                  </a:moveTo>
                  <a:cubicBezTo>
                    <a:pt x="86" y="0"/>
                    <a:pt x="44" y="5"/>
                    <a:pt x="1" y="13"/>
                  </a:cubicBezTo>
                  <a:cubicBezTo>
                    <a:pt x="75" y="132"/>
                    <a:pt x="172" y="158"/>
                    <a:pt x="278" y="158"/>
                  </a:cubicBezTo>
                  <a:cubicBezTo>
                    <a:pt x="343" y="158"/>
                    <a:pt x="410" y="149"/>
                    <a:pt x="477" y="144"/>
                  </a:cubicBezTo>
                  <a:cubicBezTo>
                    <a:pt x="377" y="45"/>
                    <a:pt x="257" y="0"/>
                    <a:pt x="12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23" name="Google Shape;6423;p32"/>
            <p:cNvSpPr/>
            <p:nvPr/>
          </p:nvSpPr>
          <p:spPr>
            <a:xfrm>
              <a:off x="5414350" y="2311125"/>
              <a:ext cx="7175" cy="3275"/>
            </a:xfrm>
            <a:custGeom>
              <a:avLst/>
              <a:gdLst/>
              <a:ahLst/>
              <a:cxnLst/>
              <a:rect l="l" t="t" r="r" b="b"/>
              <a:pathLst>
                <a:path w="287" h="131" extrusionOk="0">
                  <a:moveTo>
                    <a:pt x="1" y="1"/>
                  </a:moveTo>
                  <a:lnTo>
                    <a:pt x="1" y="1"/>
                  </a:lnTo>
                  <a:cubicBezTo>
                    <a:pt x="39" y="89"/>
                    <a:pt x="86" y="131"/>
                    <a:pt x="139" y="131"/>
                  </a:cubicBezTo>
                  <a:cubicBezTo>
                    <a:pt x="186" y="131"/>
                    <a:pt x="236" y="98"/>
                    <a:pt x="286" y="36"/>
                  </a:cubicBezTo>
                  <a:cubicBezTo>
                    <a:pt x="191" y="13"/>
                    <a:pt x="96"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24" name="Google Shape;6424;p32"/>
            <p:cNvSpPr/>
            <p:nvPr/>
          </p:nvSpPr>
          <p:spPr>
            <a:xfrm>
              <a:off x="5439050" y="2322725"/>
              <a:ext cx="4500" cy="1500"/>
            </a:xfrm>
            <a:custGeom>
              <a:avLst/>
              <a:gdLst/>
              <a:ahLst/>
              <a:cxnLst/>
              <a:rect l="l" t="t" r="r" b="b"/>
              <a:pathLst>
                <a:path w="180" h="60" extrusionOk="0">
                  <a:moveTo>
                    <a:pt x="1" y="1"/>
                  </a:moveTo>
                  <a:cubicBezTo>
                    <a:pt x="32" y="38"/>
                    <a:pt x="63" y="59"/>
                    <a:pt x="94" y="59"/>
                  </a:cubicBezTo>
                  <a:cubicBezTo>
                    <a:pt x="122" y="59"/>
                    <a:pt x="151" y="41"/>
                    <a:pt x="18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25" name="Google Shape;6425;p32"/>
            <p:cNvSpPr/>
            <p:nvPr/>
          </p:nvSpPr>
          <p:spPr>
            <a:xfrm>
              <a:off x="5887625" y="2429900"/>
              <a:ext cx="10750" cy="3600"/>
            </a:xfrm>
            <a:custGeom>
              <a:avLst/>
              <a:gdLst/>
              <a:ahLst/>
              <a:cxnLst/>
              <a:rect l="l" t="t" r="r" b="b"/>
              <a:pathLst>
                <a:path w="430" h="144" extrusionOk="0">
                  <a:moveTo>
                    <a:pt x="1" y="0"/>
                  </a:moveTo>
                  <a:cubicBezTo>
                    <a:pt x="1" y="48"/>
                    <a:pt x="1" y="107"/>
                    <a:pt x="13" y="143"/>
                  </a:cubicBezTo>
                  <a:cubicBezTo>
                    <a:pt x="155" y="143"/>
                    <a:pt x="298" y="131"/>
                    <a:pt x="429" y="131"/>
                  </a:cubicBezTo>
                  <a:lnTo>
                    <a:pt x="429" y="12"/>
                  </a:lnTo>
                  <a:cubicBezTo>
                    <a:pt x="286" y="12"/>
                    <a:pt x="155" y="0"/>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26" name="Google Shape;6426;p32"/>
            <p:cNvSpPr/>
            <p:nvPr/>
          </p:nvSpPr>
          <p:spPr>
            <a:xfrm>
              <a:off x="5980200" y="2371550"/>
              <a:ext cx="148250" cy="21450"/>
            </a:xfrm>
            <a:custGeom>
              <a:avLst/>
              <a:gdLst/>
              <a:ahLst/>
              <a:cxnLst/>
              <a:rect l="l" t="t" r="r" b="b"/>
              <a:pathLst>
                <a:path w="5930" h="858" extrusionOk="0">
                  <a:moveTo>
                    <a:pt x="2776" y="1"/>
                  </a:moveTo>
                  <a:cubicBezTo>
                    <a:pt x="2681" y="1"/>
                    <a:pt x="2584" y="9"/>
                    <a:pt x="2489" y="12"/>
                  </a:cubicBezTo>
                  <a:cubicBezTo>
                    <a:pt x="2370" y="36"/>
                    <a:pt x="2251" y="72"/>
                    <a:pt x="2156" y="179"/>
                  </a:cubicBezTo>
                  <a:cubicBezTo>
                    <a:pt x="1983" y="199"/>
                    <a:pt x="1809" y="205"/>
                    <a:pt x="1635" y="205"/>
                  </a:cubicBezTo>
                  <a:cubicBezTo>
                    <a:pt x="1424" y="205"/>
                    <a:pt x="1212" y="197"/>
                    <a:pt x="1000" y="197"/>
                  </a:cubicBezTo>
                  <a:cubicBezTo>
                    <a:pt x="666" y="197"/>
                    <a:pt x="332" y="217"/>
                    <a:pt x="0" y="322"/>
                  </a:cubicBezTo>
                  <a:cubicBezTo>
                    <a:pt x="48" y="382"/>
                    <a:pt x="96" y="429"/>
                    <a:pt x="155" y="453"/>
                  </a:cubicBezTo>
                  <a:cubicBezTo>
                    <a:pt x="518" y="514"/>
                    <a:pt x="889" y="519"/>
                    <a:pt x="1261" y="519"/>
                  </a:cubicBezTo>
                  <a:cubicBezTo>
                    <a:pt x="1323" y="519"/>
                    <a:pt x="1385" y="519"/>
                    <a:pt x="1447" y="519"/>
                  </a:cubicBezTo>
                  <a:cubicBezTo>
                    <a:pt x="1882" y="519"/>
                    <a:pt x="2316" y="524"/>
                    <a:pt x="2739" y="620"/>
                  </a:cubicBezTo>
                  <a:cubicBezTo>
                    <a:pt x="2887" y="589"/>
                    <a:pt x="3032" y="573"/>
                    <a:pt x="3176" y="573"/>
                  </a:cubicBezTo>
                  <a:cubicBezTo>
                    <a:pt x="3425" y="573"/>
                    <a:pt x="3669" y="621"/>
                    <a:pt x="3918" y="727"/>
                  </a:cubicBezTo>
                  <a:cubicBezTo>
                    <a:pt x="3941" y="858"/>
                    <a:pt x="4049" y="810"/>
                    <a:pt x="4144" y="834"/>
                  </a:cubicBezTo>
                  <a:cubicBezTo>
                    <a:pt x="4203" y="834"/>
                    <a:pt x="4263" y="810"/>
                    <a:pt x="4322" y="786"/>
                  </a:cubicBezTo>
                  <a:cubicBezTo>
                    <a:pt x="4418" y="786"/>
                    <a:pt x="4513" y="774"/>
                    <a:pt x="4620" y="774"/>
                  </a:cubicBezTo>
                  <a:cubicBezTo>
                    <a:pt x="4662" y="810"/>
                    <a:pt x="4709" y="825"/>
                    <a:pt x="4757" y="825"/>
                  </a:cubicBezTo>
                  <a:cubicBezTo>
                    <a:pt x="4805" y="825"/>
                    <a:pt x="4852" y="810"/>
                    <a:pt x="4894" y="786"/>
                  </a:cubicBezTo>
                  <a:cubicBezTo>
                    <a:pt x="5227" y="667"/>
                    <a:pt x="5596" y="798"/>
                    <a:pt x="5930" y="632"/>
                  </a:cubicBezTo>
                  <a:cubicBezTo>
                    <a:pt x="5918" y="572"/>
                    <a:pt x="5918" y="536"/>
                    <a:pt x="5894" y="477"/>
                  </a:cubicBezTo>
                  <a:cubicBezTo>
                    <a:pt x="5801" y="434"/>
                    <a:pt x="5707" y="428"/>
                    <a:pt x="5605" y="428"/>
                  </a:cubicBezTo>
                  <a:cubicBezTo>
                    <a:pt x="5564" y="428"/>
                    <a:pt x="5522" y="429"/>
                    <a:pt x="5477" y="429"/>
                  </a:cubicBezTo>
                  <a:cubicBezTo>
                    <a:pt x="4751" y="429"/>
                    <a:pt x="4025" y="334"/>
                    <a:pt x="3310" y="191"/>
                  </a:cubicBezTo>
                  <a:cubicBezTo>
                    <a:pt x="3152" y="32"/>
                    <a:pt x="2966" y="1"/>
                    <a:pt x="277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27" name="Google Shape;6427;p32"/>
            <p:cNvSpPr/>
            <p:nvPr/>
          </p:nvSpPr>
          <p:spPr>
            <a:xfrm>
              <a:off x="5952525" y="2384050"/>
              <a:ext cx="7450" cy="6275"/>
            </a:xfrm>
            <a:custGeom>
              <a:avLst/>
              <a:gdLst/>
              <a:ahLst/>
              <a:cxnLst/>
              <a:rect l="l" t="t" r="r" b="b"/>
              <a:pathLst>
                <a:path w="298" h="251" extrusionOk="0">
                  <a:moveTo>
                    <a:pt x="0" y="1"/>
                  </a:moveTo>
                  <a:cubicBezTo>
                    <a:pt x="12" y="120"/>
                    <a:pt x="36" y="227"/>
                    <a:pt x="179" y="251"/>
                  </a:cubicBezTo>
                  <a:cubicBezTo>
                    <a:pt x="215" y="251"/>
                    <a:pt x="250" y="227"/>
                    <a:pt x="298" y="215"/>
                  </a:cubicBezTo>
                  <a:cubicBezTo>
                    <a:pt x="250" y="132"/>
                    <a:pt x="191" y="72"/>
                    <a:pt x="13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28" name="Google Shape;6428;p32"/>
            <p:cNvSpPr/>
            <p:nvPr/>
          </p:nvSpPr>
          <p:spPr>
            <a:xfrm>
              <a:off x="5933775" y="2386725"/>
              <a:ext cx="4775" cy="2875"/>
            </a:xfrm>
            <a:custGeom>
              <a:avLst/>
              <a:gdLst/>
              <a:ahLst/>
              <a:cxnLst/>
              <a:rect l="l" t="t" r="r" b="b"/>
              <a:pathLst>
                <a:path w="191" h="115" extrusionOk="0">
                  <a:moveTo>
                    <a:pt x="0" y="1"/>
                  </a:moveTo>
                  <a:lnTo>
                    <a:pt x="0" y="1"/>
                  </a:lnTo>
                  <a:cubicBezTo>
                    <a:pt x="42" y="34"/>
                    <a:pt x="72" y="114"/>
                    <a:pt x="119" y="114"/>
                  </a:cubicBezTo>
                  <a:cubicBezTo>
                    <a:pt x="139" y="114"/>
                    <a:pt x="162" y="100"/>
                    <a:pt x="191" y="60"/>
                  </a:cubicBezTo>
                  <a:cubicBezTo>
                    <a:pt x="131" y="48"/>
                    <a:pt x="60"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29" name="Google Shape;6429;p32"/>
            <p:cNvSpPr/>
            <p:nvPr/>
          </p:nvSpPr>
          <p:spPr>
            <a:xfrm>
              <a:off x="5248550" y="2462325"/>
              <a:ext cx="6875" cy="14025"/>
            </a:xfrm>
            <a:custGeom>
              <a:avLst/>
              <a:gdLst/>
              <a:ahLst/>
              <a:cxnLst/>
              <a:rect l="l" t="t" r="r" b="b"/>
              <a:pathLst>
                <a:path w="275" h="561" extrusionOk="0">
                  <a:moveTo>
                    <a:pt x="25" y="1"/>
                  </a:moveTo>
                  <a:cubicBezTo>
                    <a:pt x="13" y="37"/>
                    <a:pt x="13" y="72"/>
                    <a:pt x="13" y="120"/>
                  </a:cubicBezTo>
                  <a:cubicBezTo>
                    <a:pt x="60" y="263"/>
                    <a:pt x="1" y="453"/>
                    <a:pt x="156" y="561"/>
                  </a:cubicBezTo>
                  <a:cubicBezTo>
                    <a:pt x="191" y="477"/>
                    <a:pt x="239" y="394"/>
                    <a:pt x="275" y="311"/>
                  </a:cubicBezTo>
                  <a:cubicBezTo>
                    <a:pt x="203" y="203"/>
                    <a:pt x="120" y="96"/>
                    <a:pt x="2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30" name="Google Shape;6430;p32"/>
            <p:cNvSpPr/>
            <p:nvPr/>
          </p:nvSpPr>
          <p:spPr>
            <a:xfrm>
              <a:off x="5805175" y="2356700"/>
              <a:ext cx="79800" cy="19650"/>
            </a:xfrm>
            <a:custGeom>
              <a:avLst/>
              <a:gdLst/>
              <a:ahLst/>
              <a:cxnLst/>
              <a:rect l="l" t="t" r="r" b="b"/>
              <a:pathLst>
                <a:path w="3192" h="786" extrusionOk="0">
                  <a:moveTo>
                    <a:pt x="702" y="0"/>
                  </a:moveTo>
                  <a:cubicBezTo>
                    <a:pt x="415" y="0"/>
                    <a:pt x="160" y="105"/>
                    <a:pt x="1" y="499"/>
                  </a:cubicBezTo>
                  <a:lnTo>
                    <a:pt x="1" y="595"/>
                  </a:lnTo>
                  <a:cubicBezTo>
                    <a:pt x="191" y="606"/>
                    <a:pt x="370" y="630"/>
                    <a:pt x="560" y="666"/>
                  </a:cubicBezTo>
                  <a:cubicBezTo>
                    <a:pt x="647" y="643"/>
                    <a:pt x="733" y="634"/>
                    <a:pt x="817" y="634"/>
                  </a:cubicBezTo>
                  <a:cubicBezTo>
                    <a:pt x="1125" y="634"/>
                    <a:pt x="1419" y="757"/>
                    <a:pt x="1727" y="785"/>
                  </a:cubicBezTo>
                  <a:lnTo>
                    <a:pt x="1822" y="785"/>
                  </a:lnTo>
                  <a:cubicBezTo>
                    <a:pt x="1915" y="775"/>
                    <a:pt x="2006" y="772"/>
                    <a:pt x="2098" y="772"/>
                  </a:cubicBezTo>
                  <a:cubicBezTo>
                    <a:pt x="2258" y="772"/>
                    <a:pt x="2417" y="782"/>
                    <a:pt x="2575" y="782"/>
                  </a:cubicBezTo>
                  <a:cubicBezTo>
                    <a:pt x="2755" y="782"/>
                    <a:pt x="2932" y="769"/>
                    <a:pt x="3108" y="714"/>
                  </a:cubicBezTo>
                  <a:cubicBezTo>
                    <a:pt x="3168" y="666"/>
                    <a:pt x="3191" y="606"/>
                    <a:pt x="3191" y="535"/>
                  </a:cubicBezTo>
                  <a:cubicBezTo>
                    <a:pt x="3059" y="207"/>
                    <a:pt x="2864" y="38"/>
                    <a:pt x="2611" y="38"/>
                  </a:cubicBezTo>
                  <a:cubicBezTo>
                    <a:pt x="2479" y="38"/>
                    <a:pt x="2331" y="84"/>
                    <a:pt x="2168" y="178"/>
                  </a:cubicBezTo>
                  <a:cubicBezTo>
                    <a:pt x="2124" y="243"/>
                    <a:pt x="2081" y="298"/>
                    <a:pt x="2001" y="298"/>
                  </a:cubicBezTo>
                  <a:cubicBezTo>
                    <a:pt x="1993" y="298"/>
                    <a:pt x="1985" y="298"/>
                    <a:pt x="1977" y="297"/>
                  </a:cubicBezTo>
                  <a:cubicBezTo>
                    <a:pt x="1929" y="273"/>
                    <a:pt x="1870" y="273"/>
                    <a:pt x="1810" y="273"/>
                  </a:cubicBezTo>
                  <a:cubicBezTo>
                    <a:pt x="1792" y="277"/>
                    <a:pt x="1775" y="278"/>
                    <a:pt x="1758" y="278"/>
                  </a:cubicBezTo>
                  <a:cubicBezTo>
                    <a:pt x="1607" y="278"/>
                    <a:pt x="1496" y="148"/>
                    <a:pt x="1346" y="95"/>
                  </a:cubicBezTo>
                  <a:cubicBezTo>
                    <a:pt x="1132" y="55"/>
                    <a:pt x="909" y="0"/>
                    <a:pt x="70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31" name="Google Shape;6431;p32"/>
            <p:cNvSpPr/>
            <p:nvPr/>
          </p:nvSpPr>
          <p:spPr>
            <a:xfrm>
              <a:off x="5848350" y="2374125"/>
              <a:ext cx="39300" cy="5775"/>
            </a:xfrm>
            <a:custGeom>
              <a:avLst/>
              <a:gdLst/>
              <a:ahLst/>
              <a:cxnLst/>
              <a:rect l="l" t="t" r="r" b="b"/>
              <a:pathLst>
                <a:path w="1572" h="231" extrusionOk="0">
                  <a:moveTo>
                    <a:pt x="758" y="0"/>
                  </a:moveTo>
                  <a:cubicBezTo>
                    <a:pt x="503" y="0"/>
                    <a:pt x="248" y="24"/>
                    <a:pt x="0" y="76"/>
                  </a:cubicBezTo>
                  <a:cubicBezTo>
                    <a:pt x="60" y="136"/>
                    <a:pt x="95" y="171"/>
                    <a:pt x="143" y="231"/>
                  </a:cubicBezTo>
                  <a:lnTo>
                    <a:pt x="1572" y="231"/>
                  </a:lnTo>
                  <a:lnTo>
                    <a:pt x="1572" y="76"/>
                  </a:lnTo>
                  <a:cubicBezTo>
                    <a:pt x="1302" y="27"/>
                    <a:pt x="1029" y="0"/>
                    <a:pt x="75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32" name="Google Shape;6432;p32"/>
            <p:cNvSpPr/>
            <p:nvPr/>
          </p:nvSpPr>
          <p:spPr>
            <a:xfrm>
              <a:off x="5253325" y="2491750"/>
              <a:ext cx="53600" cy="9600"/>
            </a:xfrm>
            <a:custGeom>
              <a:avLst/>
              <a:gdLst/>
              <a:ahLst/>
              <a:cxnLst/>
              <a:rect l="l" t="t" r="r" b="b"/>
              <a:pathLst>
                <a:path w="2144" h="384" extrusionOk="0">
                  <a:moveTo>
                    <a:pt x="1012" y="0"/>
                  </a:moveTo>
                  <a:cubicBezTo>
                    <a:pt x="817" y="0"/>
                    <a:pt x="623" y="20"/>
                    <a:pt x="429" y="74"/>
                  </a:cubicBezTo>
                  <a:cubicBezTo>
                    <a:pt x="358" y="277"/>
                    <a:pt x="72" y="193"/>
                    <a:pt x="0" y="384"/>
                  </a:cubicBezTo>
                  <a:cubicBezTo>
                    <a:pt x="370" y="384"/>
                    <a:pt x="739" y="372"/>
                    <a:pt x="1120" y="372"/>
                  </a:cubicBezTo>
                  <a:cubicBezTo>
                    <a:pt x="1163" y="334"/>
                    <a:pt x="1212" y="318"/>
                    <a:pt x="1264" y="318"/>
                  </a:cubicBezTo>
                  <a:cubicBezTo>
                    <a:pt x="1324" y="318"/>
                    <a:pt x="1389" y="340"/>
                    <a:pt x="1453" y="372"/>
                  </a:cubicBezTo>
                  <a:cubicBezTo>
                    <a:pt x="1632" y="384"/>
                    <a:pt x="1798" y="384"/>
                    <a:pt x="1977" y="384"/>
                  </a:cubicBezTo>
                  <a:cubicBezTo>
                    <a:pt x="2036" y="348"/>
                    <a:pt x="2072" y="288"/>
                    <a:pt x="2144" y="277"/>
                  </a:cubicBezTo>
                  <a:lnTo>
                    <a:pt x="2132" y="229"/>
                  </a:lnTo>
                  <a:cubicBezTo>
                    <a:pt x="2084" y="193"/>
                    <a:pt x="2024" y="146"/>
                    <a:pt x="1977" y="98"/>
                  </a:cubicBezTo>
                  <a:cubicBezTo>
                    <a:pt x="1652" y="54"/>
                    <a:pt x="1331" y="0"/>
                    <a:pt x="101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33" name="Google Shape;6433;p32"/>
            <p:cNvSpPr/>
            <p:nvPr/>
          </p:nvSpPr>
          <p:spPr>
            <a:xfrm>
              <a:off x="5253025" y="2491200"/>
              <a:ext cx="8050" cy="3125"/>
            </a:xfrm>
            <a:custGeom>
              <a:avLst/>
              <a:gdLst/>
              <a:ahLst/>
              <a:cxnLst/>
              <a:rect l="l" t="t" r="r" b="b"/>
              <a:pathLst>
                <a:path w="322" h="125" extrusionOk="0">
                  <a:moveTo>
                    <a:pt x="1" y="1"/>
                  </a:moveTo>
                  <a:cubicBezTo>
                    <a:pt x="55" y="102"/>
                    <a:pt x="138" y="125"/>
                    <a:pt x="233" y="125"/>
                  </a:cubicBezTo>
                  <a:cubicBezTo>
                    <a:pt x="262" y="125"/>
                    <a:pt x="292" y="123"/>
                    <a:pt x="322" y="120"/>
                  </a:cubicBezTo>
                  <a:cubicBezTo>
                    <a:pt x="239" y="13"/>
                    <a:pt x="120" y="1"/>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34" name="Google Shape;6434;p32"/>
            <p:cNvSpPr/>
            <p:nvPr/>
          </p:nvSpPr>
          <p:spPr>
            <a:xfrm>
              <a:off x="5713800" y="2342175"/>
              <a:ext cx="50325" cy="19525"/>
            </a:xfrm>
            <a:custGeom>
              <a:avLst/>
              <a:gdLst/>
              <a:ahLst/>
              <a:cxnLst/>
              <a:rect l="l" t="t" r="r" b="b"/>
              <a:pathLst>
                <a:path w="2013" h="781" extrusionOk="0">
                  <a:moveTo>
                    <a:pt x="782" y="1"/>
                  </a:moveTo>
                  <a:cubicBezTo>
                    <a:pt x="563" y="1"/>
                    <a:pt x="342" y="15"/>
                    <a:pt x="119" y="21"/>
                  </a:cubicBezTo>
                  <a:cubicBezTo>
                    <a:pt x="24" y="116"/>
                    <a:pt x="0" y="223"/>
                    <a:pt x="96" y="342"/>
                  </a:cubicBezTo>
                  <a:cubicBezTo>
                    <a:pt x="242" y="447"/>
                    <a:pt x="408" y="487"/>
                    <a:pt x="583" y="487"/>
                  </a:cubicBezTo>
                  <a:cubicBezTo>
                    <a:pt x="607" y="487"/>
                    <a:pt x="631" y="486"/>
                    <a:pt x="655" y="485"/>
                  </a:cubicBezTo>
                  <a:cubicBezTo>
                    <a:pt x="665" y="484"/>
                    <a:pt x="674" y="484"/>
                    <a:pt x="682" y="484"/>
                  </a:cubicBezTo>
                  <a:cubicBezTo>
                    <a:pt x="860" y="484"/>
                    <a:pt x="880" y="599"/>
                    <a:pt x="858" y="735"/>
                  </a:cubicBezTo>
                  <a:cubicBezTo>
                    <a:pt x="929" y="749"/>
                    <a:pt x="1013" y="780"/>
                    <a:pt x="1091" y="780"/>
                  </a:cubicBezTo>
                  <a:cubicBezTo>
                    <a:pt x="1145" y="780"/>
                    <a:pt x="1195" y="766"/>
                    <a:pt x="1239" y="723"/>
                  </a:cubicBezTo>
                  <a:cubicBezTo>
                    <a:pt x="1376" y="586"/>
                    <a:pt x="1438" y="524"/>
                    <a:pt x="1516" y="524"/>
                  </a:cubicBezTo>
                  <a:cubicBezTo>
                    <a:pt x="1579" y="524"/>
                    <a:pt x="1653" y="565"/>
                    <a:pt x="1786" y="640"/>
                  </a:cubicBezTo>
                  <a:cubicBezTo>
                    <a:pt x="1822" y="670"/>
                    <a:pt x="1853" y="686"/>
                    <a:pt x="1883" y="686"/>
                  </a:cubicBezTo>
                  <a:cubicBezTo>
                    <a:pt x="1923" y="686"/>
                    <a:pt x="1960" y="659"/>
                    <a:pt x="2001" y="604"/>
                  </a:cubicBezTo>
                  <a:cubicBezTo>
                    <a:pt x="2013" y="318"/>
                    <a:pt x="1870" y="199"/>
                    <a:pt x="1596" y="116"/>
                  </a:cubicBezTo>
                  <a:cubicBezTo>
                    <a:pt x="1325" y="23"/>
                    <a:pt x="1054" y="1"/>
                    <a:pt x="78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35" name="Google Shape;6435;p32"/>
            <p:cNvSpPr/>
            <p:nvPr/>
          </p:nvSpPr>
          <p:spPr>
            <a:xfrm>
              <a:off x="5701600" y="2339700"/>
              <a:ext cx="80675" cy="19900"/>
            </a:xfrm>
            <a:custGeom>
              <a:avLst/>
              <a:gdLst/>
              <a:ahLst/>
              <a:cxnLst/>
              <a:rect l="l" t="t" r="r" b="b"/>
              <a:pathLst>
                <a:path w="3227" h="796" extrusionOk="0">
                  <a:moveTo>
                    <a:pt x="904" y="5"/>
                  </a:moveTo>
                  <a:cubicBezTo>
                    <a:pt x="758" y="5"/>
                    <a:pt x="611" y="11"/>
                    <a:pt x="465" y="24"/>
                  </a:cubicBezTo>
                  <a:cubicBezTo>
                    <a:pt x="298" y="48"/>
                    <a:pt x="119" y="1"/>
                    <a:pt x="0" y="167"/>
                  </a:cubicBezTo>
                  <a:cubicBezTo>
                    <a:pt x="81" y="257"/>
                    <a:pt x="176" y="300"/>
                    <a:pt x="279" y="300"/>
                  </a:cubicBezTo>
                  <a:cubicBezTo>
                    <a:pt x="312" y="300"/>
                    <a:pt x="346" y="295"/>
                    <a:pt x="381" y="286"/>
                  </a:cubicBezTo>
                  <a:cubicBezTo>
                    <a:pt x="453" y="263"/>
                    <a:pt x="500" y="227"/>
                    <a:pt x="560" y="179"/>
                  </a:cubicBezTo>
                  <a:cubicBezTo>
                    <a:pt x="758" y="179"/>
                    <a:pt x="967" y="169"/>
                    <a:pt x="1176" y="169"/>
                  </a:cubicBezTo>
                  <a:cubicBezTo>
                    <a:pt x="1281" y="169"/>
                    <a:pt x="1385" y="171"/>
                    <a:pt x="1489" y="179"/>
                  </a:cubicBezTo>
                  <a:cubicBezTo>
                    <a:pt x="1858" y="203"/>
                    <a:pt x="2251" y="286"/>
                    <a:pt x="2417" y="703"/>
                  </a:cubicBezTo>
                  <a:cubicBezTo>
                    <a:pt x="2431" y="766"/>
                    <a:pt x="2457" y="796"/>
                    <a:pt x="2493" y="796"/>
                  </a:cubicBezTo>
                  <a:cubicBezTo>
                    <a:pt x="2519" y="796"/>
                    <a:pt x="2549" y="780"/>
                    <a:pt x="2584" y="751"/>
                  </a:cubicBezTo>
                  <a:cubicBezTo>
                    <a:pt x="2632" y="727"/>
                    <a:pt x="2691" y="727"/>
                    <a:pt x="2739" y="727"/>
                  </a:cubicBezTo>
                  <a:lnTo>
                    <a:pt x="2870" y="596"/>
                  </a:lnTo>
                  <a:cubicBezTo>
                    <a:pt x="2977" y="453"/>
                    <a:pt x="3227" y="417"/>
                    <a:pt x="3167" y="167"/>
                  </a:cubicBezTo>
                  <a:cubicBezTo>
                    <a:pt x="2409" y="157"/>
                    <a:pt x="1659" y="5"/>
                    <a:pt x="904" y="5"/>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36" name="Google Shape;6436;p32"/>
            <p:cNvSpPr/>
            <p:nvPr/>
          </p:nvSpPr>
          <p:spPr>
            <a:xfrm>
              <a:off x="5679575" y="2340525"/>
              <a:ext cx="19950" cy="8425"/>
            </a:xfrm>
            <a:custGeom>
              <a:avLst/>
              <a:gdLst/>
              <a:ahLst/>
              <a:cxnLst/>
              <a:rect l="l" t="t" r="r" b="b"/>
              <a:pathLst>
                <a:path w="798" h="337" extrusionOk="0">
                  <a:moveTo>
                    <a:pt x="296" y="0"/>
                  </a:moveTo>
                  <a:cubicBezTo>
                    <a:pt x="190" y="0"/>
                    <a:pt x="88" y="27"/>
                    <a:pt x="0" y="134"/>
                  </a:cubicBezTo>
                  <a:cubicBezTo>
                    <a:pt x="84" y="230"/>
                    <a:pt x="214" y="194"/>
                    <a:pt x="298" y="289"/>
                  </a:cubicBezTo>
                  <a:cubicBezTo>
                    <a:pt x="381" y="337"/>
                    <a:pt x="476" y="337"/>
                    <a:pt x="572" y="337"/>
                  </a:cubicBezTo>
                  <a:cubicBezTo>
                    <a:pt x="631" y="337"/>
                    <a:pt x="691" y="325"/>
                    <a:pt x="738" y="289"/>
                  </a:cubicBezTo>
                  <a:cubicBezTo>
                    <a:pt x="798" y="241"/>
                    <a:pt x="798" y="182"/>
                    <a:pt x="738" y="134"/>
                  </a:cubicBezTo>
                  <a:cubicBezTo>
                    <a:pt x="691" y="111"/>
                    <a:pt x="631" y="63"/>
                    <a:pt x="584" y="27"/>
                  </a:cubicBezTo>
                  <a:cubicBezTo>
                    <a:pt x="488" y="22"/>
                    <a:pt x="390" y="0"/>
                    <a:pt x="29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37" name="Google Shape;6437;p32"/>
            <p:cNvSpPr/>
            <p:nvPr/>
          </p:nvSpPr>
          <p:spPr>
            <a:xfrm>
              <a:off x="5657850" y="2339500"/>
              <a:ext cx="15300" cy="7675"/>
            </a:xfrm>
            <a:custGeom>
              <a:avLst/>
              <a:gdLst/>
              <a:ahLst/>
              <a:cxnLst/>
              <a:rect l="l" t="t" r="r" b="b"/>
              <a:pathLst>
                <a:path w="612" h="307" extrusionOk="0">
                  <a:moveTo>
                    <a:pt x="511" y="1"/>
                  </a:moveTo>
                  <a:cubicBezTo>
                    <a:pt x="463" y="1"/>
                    <a:pt x="403" y="21"/>
                    <a:pt x="357" y="21"/>
                  </a:cubicBezTo>
                  <a:cubicBezTo>
                    <a:pt x="339" y="21"/>
                    <a:pt x="322" y="18"/>
                    <a:pt x="310" y="9"/>
                  </a:cubicBezTo>
                  <a:cubicBezTo>
                    <a:pt x="179" y="32"/>
                    <a:pt x="60" y="56"/>
                    <a:pt x="0" y="187"/>
                  </a:cubicBezTo>
                  <a:cubicBezTo>
                    <a:pt x="0" y="235"/>
                    <a:pt x="12" y="271"/>
                    <a:pt x="12" y="306"/>
                  </a:cubicBezTo>
                  <a:cubicBezTo>
                    <a:pt x="143" y="247"/>
                    <a:pt x="274" y="175"/>
                    <a:pt x="429" y="163"/>
                  </a:cubicBezTo>
                  <a:cubicBezTo>
                    <a:pt x="458" y="199"/>
                    <a:pt x="485" y="217"/>
                    <a:pt x="512" y="217"/>
                  </a:cubicBezTo>
                  <a:cubicBezTo>
                    <a:pt x="539" y="217"/>
                    <a:pt x="566" y="199"/>
                    <a:pt x="595" y="163"/>
                  </a:cubicBezTo>
                  <a:cubicBezTo>
                    <a:pt x="612" y="31"/>
                    <a:pt x="569" y="1"/>
                    <a:pt x="51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38" name="Google Shape;6438;p32"/>
            <p:cNvSpPr/>
            <p:nvPr/>
          </p:nvSpPr>
          <p:spPr>
            <a:xfrm>
              <a:off x="5701300" y="2343875"/>
              <a:ext cx="14600" cy="6950"/>
            </a:xfrm>
            <a:custGeom>
              <a:avLst/>
              <a:gdLst/>
              <a:ahLst/>
              <a:cxnLst/>
              <a:rect l="l" t="t" r="r" b="b"/>
              <a:pathLst>
                <a:path w="584" h="278" extrusionOk="0">
                  <a:moveTo>
                    <a:pt x="429" y="0"/>
                  </a:moveTo>
                  <a:cubicBezTo>
                    <a:pt x="310" y="131"/>
                    <a:pt x="107" y="0"/>
                    <a:pt x="0" y="155"/>
                  </a:cubicBezTo>
                  <a:cubicBezTo>
                    <a:pt x="90" y="258"/>
                    <a:pt x="194" y="277"/>
                    <a:pt x="302" y="277"/>
                  </a:cubicBezTo>
                  <a:cubicBezTo>
                    <a:pt x="369" y="277"/>
                    <a:pt x="438" y="270"/>
                    <a:pt x="506" y="270"/>
                  </a:cubicBezTo>
                  <a:cubicBezTo>
                    <a:pt x="532" y="270"/>
                    <a:pt x="558" y="271"/>
                    <a:pt x="584" y="274"/>
                  </a:cubicBezTo>
                  <a:lnTo>
                    <a:pt x="584"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39" name="Google Shape;6439;p32"/>
            <p:cNvSpPr/>
            <p:nvPr/>
          </p:nvSpPr>
          <p:spPr>
            <a:xfrm>
              <a:off x="5698025" y="2343575"/>
              <a:ext cx="14000" cy="3675"/>
            </a:xfrm>
            <a:custGeom>
              <a:avLst/>
              <a:gdLst/>
              <a:ahLst/>
              <a:cxnLst/>
              <a:rect l="l" t="t" r="r" b="b"/>
              <a:pathLst>
                <a:path w="560" h="147" extrusionOk="0">
                  <a:moveTo>
                    <a:pt x="0" y="0"/>
                  </a:moveTo>
                  <a:lnTo>
                    <a:pt x="0" y="143"/>
                  </a:lnTo>
                  <a:lnTo>
                    <a:pt x="131" y="143"/>
                  </a:lnTo>
                  <a:cubicBezTo>
                    <a:pt x="174" y="143"/>
                    <a:pt x="220" y="146"/>
                    <a:pt x="267" y="146"/>
                  </a:cubicBezTo>
                  <a:cubicBezTo>
                    <a:pt x="375" y="146"/>
                    <a:pt x="485" y="129"/>
                    <a:pt x="560" y="12"/>
                  </a:cubicBezTo>
                  <a:cubicBezTo>
                    <a:pt x="417" y="12"/>
                    <a:pt x="262" y="12"/>
                    <a:pt x="13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40" name="Google Shape;6440;p32"/>
            <p:cNvSpPr/>
            <p:nvPr/>
          </p:nvSpPr>
          <p:spPr>
            <a:xfrm>
              <a:off x="5668850" y="2343875"/>
              <a:ext cx="4200" cy="4475"/>
            </a:xfrm>
            <a:custGeom>
              <a:avLst/>
              <a:gdLst/>
              <a:ahLst/>
              <a:cxnLst/>
              <a:rect l="l" t="t" r="r" b="b"/>
              <a:pathLst>
                <a:path w="168" h="179" extrusionOk="0">
                  <a:moveTo>
                    <a:pt x="1" y="0"/>
                  </a:moveTo>
                  <a:cubicBezTo>
                    <a:pt x="12" y="72"/>
                    <a:pt x="48" y="131"/>
                    <a:pt x="84" y="179"/>
                  </a:cubicBezTo>
                  <a:cubicBezTo>
                    <a:pt x="108" y="119"/>
                    <a:pt x="132" y="60"/>
                    <a:pt x="16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41" name="Google Shape;6441;p32"/>
            <p:cNvSpPr/>
            <p:nvPr/>
          </p:nvSpPr>
          <p:spPr>
            <a:xfrm>
              <a:off x="5679575" y="2343875"/>
              <a:ext cx="7150" cy="3900"/>
            </a:xfrm>
            <a:custGeom>
              <a:avLst/>
              <a:gdLst/>
              <a:ahLst/>
              <a:cxnLst/>
              <a:rect l="l" t="t" r="r" b="b"/>
              <a:pathLst>
                <a:path w="286" h="156" extrusionOk="0">
                  <a:moveTo>
                    <a:pt x="0" y="0"/>
                  </a:moveTo>
                  <a:cubicBezTo>
                    <a:pt x="60" y="119"/>
                    <a:pt x="167" y="155"/>
                    <a:pt x="286" y="155"/>
                  </a:cubicBezTo>
                  <a:cubicBezTo>
                    <a:pt x="226" y="36"/>
                    <a:pt x="119" y="0"/>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42" name="Google Shape;6442;p32"/>
            <p:cNvSpPr/>
            <p:nvPr/>
          </p:nvSpPr>
          <p:spPr>
            <a:xfrm>
              <a:off x="5686700" y="2347750"/>
              <a:ext cx="8375" cy="3300"/>
            </a:xfrm>
            <a:custGeom>
              <a:avLst/>
              <a:gdLst/>
              <a:ahLst/>
              <a:cxnLst/>
              <a:rect l="l" t="t" r="r" b="b"/>
              <a:pathLst>
                <a:path w="335" h="132" extrusionOk="0">
                  <a:moveTo>
                    <a:pt x="1" y="0"/>
                  </a:moveTo>
                  <a:cubicBezTo>
                    <a:pt x="60" y="119"/>
                    <a:pt x="180" y="131"/>
                    <a:pt x="287" y="131"/>
                  </a:cubicBezTo>
                  <a:cubicBezTo>
                    <a:pt x="334" y="83"/>
                    <a:pt x="334" y="36"/>
                    <a:pt x="28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43" name="Google Shape;6443;p32"/>
            <p:cNvSpPr/>
            <p:nvPr/>
          </p:nvSpPr>
          <p:spPr>
            <a:xfrm>
              <a:off x="5693850" y="2341200"/>
              <a:ext cx="3600" cy="2700"/>
            </a:xfrm>
            <a:custGeom>
              <a:avLst/>
              <a:gdLst/>
              <a:ahLst/>
              <a:cxnLst/>
              <a:rect l="l" t="t" r="r" b="b"/>
              <a:pathLst>
                <a:path w="144" h="108" extrusionOk="0">
                  <a:moveTo>
                    <a:pt x="1" y="0"/>
                  </a:moveTo>
                  <a:cubicBezTo>
                    <a:pt x="60" y="36"/>
                    <a:pt x="108" y="84"/>
                    <a:pt x="144" y="107"/>
                  </a:cubicBezTo>
                  <a:cubicBezTo>
                    <a:pt x="108" y="60"/>
                    <a:pt x="60" y="36"/>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44" name="Google Shape;6444;p32"/>
            <p:cNvSpPr/>
            <p:nvPr/>
          </p:nvSpPr>
          <p:spPr>
            <a:xfrm>
              <a:off x="5694150" y="2347750"/>
              <a:ext cx="3900" cy="3300"/>
            </a:xfrm>
            <a:custGeom>
              <a:avLst/>
              <a:gdLst/>
              <a:ahLst/>
              <a:cxnLst/>
              <a:rect l="l" t="t" r="r" b="b"/>
              <a:pathLst>
                <a:path w="156" h="132" extrusionOk="0">
                  <a:moveTo>
                    <a:pt x="1" y="0"/>
                  </a:moveTo>
                  <a:lnTo>
                    <a:pt x="1" y="131"/>
                  </a:lnTo>
                  <a:cubicBezTo>
                    <a:pt x="48" y="83"/>
                    <a:pt x="96" y="36"/>
                    <a:pt x="15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45" name="Google Shape;6445;p32"/>
            <p:cNvSpPr/>
            <p:nvPr/>
          </p:nvSpPr>
          <p:spPr>
            <a:xfrm>
              <a:off x="5221175" y="2455200"/>
              <a:ext cx="8350" cy="21150"/>
            </a:xfrm>
            <a:custGeom>
              <a:avLst/>
              <a:gdLst/>
              <a:ahLst/>
              <a:cxnLst/>
              <a:rect l="l" t="t" r="r" b="b"/>
              <a:pathLst>
                <a:path w="334" h="846" extrusionOk="0">
                  <a:moveTo>
                    <a:pt x="120" y="0"/>
                  </a:moveTo>
                  <a:cubicBezTo>
                    <a:pt x="108" y="84"/>
                    <a:pt x="108" y="179"/>
                    <a:pt x="84" y="262"/>
                  </a:cubicBezTo>
                  <a:cubicBezTo>
                    <a:pt x="36" y="417"/>
                    <a:pt x="1" y="560"/>
                    <a:pt x="108" y="715"/>
                  </a:cubicBezTo>
                  <a:cubicBezTo>
                    <a:pt x="108" y="762"/>
                    <a:pt x="120" y="798"/>
                    <a:pt x="120" y="846"/>
                  </a:cubicBezTo>
                  <a:cubicBezTo>
                    <a:pt x="334" y="596"/>
                    <a:pt x="239" y="286"/>
                    <a:pt x="26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46" name="Google Shape;6446;p32"/>
            <p:cNvSpPr/>
            <p:nvPr/>
          </p:nvSpPr>
          <p:spPr>
            <a:xfrm>
              <a:off x="5220875" y="2487050"/>
              <a:ext cx="3300" cy="11625"/>
            </a:xfrm>
            <a:custGeom>
              <a:avLst/>
              <a:gdLst/>
              <a:ahLst/>
              <a:cxnLst/>
              <a:rect l="l" t="t" r="r" b="b"/>
              <a:pathLst>
                <a:path w="132" h="465" extrusionOk="0">
                  <a:moveTo>
                    <a:pt x="1" y="0"/>
                  </a:moveTo>
                  <a:cubicBezTo>
                    <a:pt x="1" y="155"/>
                    <a:pt x="13" y="322"/>
                    <a:pt x="13" y="465"/>
                  </a:cubicBezTo>
                  <a:cubicBezTo>
                    <a:pt x="60" y="453"/>
                    <a:pt x="96" y="453"/>
                    <a:pt x="132" y="429"/>
                  </a:cubicBezTo>
                  <a:cubicBezTo>
                    <a:pt x="120" y="286"/>
                    <a:pt x="132" y="119"/>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47" name="Google Shape;6447;p32"/>
            <p:cNvSpPr/>
            <p:nvPr/>
          </p:nvSpPr>
          <p:spPr>
            <a:xfrm>
              <a:off x="5246775" y="2548050"/>
              <a:ext cx="13725" cy="17475"/>
            </a:xfrm>
            <a:custGeom>
              <a:avLst/>
              <a:gdLst/>
              <a:ahLst/>
              <a:cxnLst/>
              <a:rect l="l" t="t" r="r" b="b"/>
              <a:pathLst>
                <a:path w="549" h="699" extrusionOk="0">
                  <a:moveTo>
                    <a:pt x="251" y="1"/>
                  </a:moveTo>
                  <a:cubicBezTo>
                    <a:pt x="203" y="61"/>
                    <a:pt x="143" y="108"/>
                    <a:pt x="84" y="144"/>
                  </a:cubicBezTo>
                  <a:cubicBezTo>
                    <a:pt x="0" y="239"/>
                    <a:pt x="24" y="334"/>
                    <a:pt x="84" y="442"/>
                  </a:cubicBezTo>
                  <a:cubicBezTo>
                    <a:pt x="96" y="501"/>
                    <a:pt x="131" y="537"/>
                    <a:pt x="143" y="584"/>
                  </a:cubicBezTo>
                  <a:cubicBezTo>
                    <a:pt x="191" y="620"/>
                    <a:pt x="215" y="656"/>
                    <a:pt x="262" y="692"/>
                  </a:cubicBezTo>
                  <a:cubicBezTo>
                    <a:pt x="285" y="696"/>
                    <a:pt x="308" y="699"/>
                    <a:pt x="330" y="699"/>
                  </a:cubicBezTo>
                  <a:cubicBezTo>
                    <a:pt x="421" y="699"/>
                    <a:pt x="500" y="657"/>
                    <a:pt x="548" y="561"/>
                  </a:cubicBezTo>
                  <a:cubicBezTo>
                    <a:pt x="453" y="382"/>
                    <a:pt x="346" y="180"/>
                    <a:pt x="25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48" name="Google Shape;6448;p32"/>
            <p:cNvSpPr/>
            <p:nvPr/>
          </p:nvSpPr>
          <p:spPr>
            <a:xfrm>
              <a:off x="5245875" y="2551625"/>
              <a:ext cx="3300" cy="7775"/>
            </a:xfrm>
            <a:custGeom>
              <a:avLst/>
              <a:gdLst/>
              <a:ahLst/>
              <a:cxnLst/>
              <a:rect l="l" t="t" r="r" b="b"/>
              <a:pathLst>
                <a:path w="132" h="311" extrusionOk="0">
                  <a:moveTo>
                    <a:pt x="13" y="1"/>
                  </a:moveTo>
                  <a:cubicBezTo>
                    <a:pt x="1" y="132"/>
                    <a:pt x="25" y="239"/>
                    <a:pt x="132" y="310"/>
                  </a:cubicBezTo>
                  <a:lnTo>
                    <a:pt x="132" y="13"/>
                  </a:lnTo>
                  <a:cubicBezTo>
                    <a:pt x="84" y="13"/>
                    <a:pt x="48" y="13"/>
                    <a:pt x="1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49" name="Google Shape;6449;p32"/>
            <p:cNvSpPr/>
            <p:nvPr/>
          </p:nvSpPr>
          <p:spPr>
            <a:xfrm>
              <a:off x="5314050" y="2540625"/>
              <a:ext cx="46150" cy="8675"/>
            </a:xfrm>
            <a:custGeom>
              <a:avLst/>
              <a:gdLst/>
              <a:ahLst/>
              <a:cxnLst/>
              <a:rect l="l" t="t" r="r" b="b"/>
              <a:pathLst>
                <a:path w="1846" h="347" extrusionOk="0">
                  <a:moveTo>
                    <a:pt x="846" y="0"/>
                  </a:moveTo>
                  <a:cubicBezTo>
                    <a:pt x="560" y="24"/>
                    <a:pt x="274" y="24"/>
                    <a:pt x="0" y="36"/>
                  </a:cubicBezTo>
                  <a:cubicBezTo>
                    <a:pt x="131" y="262"/>
                    <a:pt x="441" y="84"/>
                    <a:pt x="560" y="298"/>
                  </a:cubicBezTo>
                  <a:cubicBezTo>
                    <a:pt x="750" y="335"/>
                    <a:pt x="942" y="346"/>
                    <a:pt x="1134" y="346"/>
                  </a:cubicBezTo>
                  <a:cubicBezTo>
                    <a:pt x="1374" y="346"/>
                    <a:pt x="1614" y="328"/>
                    <a:pt x="1846" y="322"/>
                  </a:cubicBezTo>
                  <a:cubicBezTo>
                    <a:pt x="1771" y="145"/>
                    <a:pt x="1653" y="33"/>
                    <a:pt x="1502" y="33"/>
                  </a:cubicBezTo>
                  <a:cubicBezTo>
                    <a:pt x="1460" y="33"/>
                    <a:pt x="1416" y="42"/>
                    <a:pt x="1370" y="60"/>
                  </a:cubicBezTo>
                  <a:cubicBezTo>
                    <a:pt x="1318" y="81"/>
                    <a:pt x="1271" y="89"/>
                    <a:pt x="1226" y="89"/>
                  </a:cubicBezTo>
                  <a:cubicBezTo>
                    <a:pt x="1093" y="89"/>
                    <a:pt x="979" y="18"/>
                    <a:pt x="84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50" name="Google Shape;6450;p32"/>
            <p:cNvSpPr/>
            <p:nvPr/>
          </p:nvSpPr>
          <p:spPr>
            <a:xfrm>
              <a:off x="5660225" y="2376325"/>
              <a:ext cx="5975" cy="3575"/>
            </a:xfrm>
            <a:custGeom>
              <a:avLst/>
              <a:gdLst/>
              <a:ahLst/>
              <a:cxnLst/>
              <a:rect l="l" t="t" r="r" b="b"/>
              <a:pathLst>
                <a:path w="239" h="143" extrusionOk="0">
                  <a:moveTo>
                    <a:pt x="60" y="0"/>
                  </a:moveTo>
                  <a:cubicBezTo>
                    <a:pt x="0" y="48"/>
                    <a:pt x="0" y="83"/>
                    <a:pt x="60" y="143"/>
                  </a:cubicBezTo>
                  <a:cubicBezTo>
                    <a:pt x="119" y="119"/>
                    <a:pt x="179" y="107"/>
                    <a:pt x="238" y="72"/>
                  </a:cubicBezTo>
                  <a:cubicBezTo>
                    <a:pt x="179" y="48"/>
                    <a:pt x="119" y="24"/>
                    <a:pt x="6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51" name="Google Shape;6451;p32"/>
            <p:cNvSpPr/>
            <p:nvPr/>
          </p:nvSpPr>
          <p:spPr>
            <a:xfrm>
              <a:off x="5658125" y="2376325"/>
              <a:ext cx="3600" cy="3575"/>
            </a:xfrm>
            <a:custGeom>
              <a:avLst/>
              <a:gdLst/>
              <a:ahLst/>
              <a:cxnLst/>
              <a:rect l="l" t="t" r="r" b="b"/>
              <a:pathLst>
                <a:path w="144" h="143" extrusionOk="0">
                  <a:moveTo>
                    <a:pt x="1" y="0"/>
                  </a:moveTo>
                  <a:lnTo>
                    <a:pt x="1" y="143"/>
                  </a:lnTo>
                  <a:lnTo>
                    <a:pt x="144" y="143"/>
                  </a:lnTo>
                  <a:lnTo>
                    <a:pt x="144" y="72"/>
                  </a:lnTo>
                  <a:lnTo>
                    <a:pt x="144"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52" name="Google Shape;6452;p32"/>
            <p:cNvSpPr/>
            <p:nvPr/>
          </p:nvSpPr>
          <p:spPr>
            <a:xfrm>
              <a:off x="5814100" y="2476625"/>
              <a:ext cx="1825" cy="1525"/>
            </a:xfrm>
            <a:custGeom>
              <a:avLst/>
              <a:gdLst/>
              <a:ahLst/>
              <a:cxnLst/>
              <a:rect l="l" t="t" r="r" b="b"/>
              <a:pathLst>
                <a:path w="73" h="61" extrusionOk="0">
                  <a:moveTo>
                    <a:pt x="72" y="0"/>
                  </a:moveTo>
                  <a:cubicBezTo>
                    <a:pt x="13" y="36"/>
                    <a:pt x="1" y="48"/>
                    <a:pt x="37" y="60"/>
                  </a:cubicBezTo>
                  <a:cubicBezTo>
                    <a:pt x="37" y="60"/>
                    <a:pt x="60" y="24"/>
                    <a:pt x="7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53" name="Google Shape;6453;p32"/>
            <p:cNvSpPr/>
            <p:nvPr/>
          </p:nvSpPr>
          <p:spPr>
            <a:xfrm>
              <a:off x="5635525" y="2337100"/>
              <a:ext cx="11925" cy="6800"/>
            </a:xfrm>
            <a:custGeom>
              <a:avLst/>
              <a:gdLst/>
              <a:ahLst/>
              <a:cxnLst/>
              <a:rect l="l" t="t" r="r" b="b"/>
              <a:pathLst>
                <a:path w="477" h="272" extrusionOk="0">
                  <a:moveTo>
                    <a:pt x="115" y="1"/>
                  </a:moveTo>
                  <a:cubicBezTo>
                    <a:pt x="62" y="1"/>
                    <a:pt x="19" y="17"/>
                    <a:pt x="12" y="93"/>
                  </a:cubicBezTo>
                  <a:cubicBezTo>
                    <a:pt x="0" y="176"/>
                    <a:pt x="83" y="224"/>
                    <a:pt x="179" y="271"/>
                  </a:cubicBezTo>
                  <a:lnTo>
                    <a:pt x="476" y="271"/>
                  </a:lnTo>
                  <a:cubicBezTo>
                    <a:pt x="452" y="105"/>
                    <a:pt x="393" y="9"/>
                    <a:pt x="238" y="9"/>
                  </a:cubicBezTo>
                  <a:cubicBezTo>
                    <a:pt x="198" y="9"/>
                    <a:pt x="154" y="1"/>
                    <a:pt x="11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54" name="Google Shape;6454;p32"/>
            <p:cNvSpPr/>
            <p:nvPr/>
          </p:nvSpPr>
          <p:spPr>
            <a:xfrm>
              <a:off x="5607825" y="2340300"/>
              <a:ext cx="3900" cy="3600"/>
            </a:xfrm>
            <a:custGeom>
              <a:avLst/>
              <a:gdLst/>
              <a:ahLst/>
              <a:cxnLst/>
              <a:rect l="l" t="t" r="r" b="b"/>
              <a:pathLst>
                <a:path w="156" h="144" extrusionOk="0">
                  <a:moveTo>
                    <a:pt x="1" y="0"/>
                  </a:moveTo>
                  <a:cubicBezTo>
                    <a:pt x="39" y="49"/>
                    <a:pt x="86" y="81"/>
                    <a:pt x="127" y="117"/>
                  </a:cubicBezTo>
                  <a:lnTo>
                    <a:pt x="127" y="117"/>
                  </a:lnTo>
                  <a:lnTo>
                    <a:pt x="1" y="0"/>
                  </a:lnTo>
                  <a:close/>
                  <a:moveTo>
                    <a:pt x="127" y="117"/>
                  </a:moveTo>
                  <a:lnTo>
                    <a:pt x="156" y="143"/>
                  </a:lnTo>
                  <a:cubicBezTo>
                    <a:pt x="146" y="134"/>
                    <a:pt x="137" y="126"/>
                    <a:pt x="127" y="117"/>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55" name="Google Shape;6455;p32"/>
            <p:cNvSpPr/>
            <p:nvPr/>
          </p:nvSpPr>
          <p:spPr>
            <a:xfrm>
              <a:off x="5651000" y="2342025"/>
              <a:ext cx="3300" cy="1875"/>
            </a:xfrm>
            <a:custGeom>
              <a:avLst/>
              <a:gdLst/>
              <a:ahLst/>
              <a:cxnLst/>
              <a:rect l="l" t="t" r="r" b="b"/>
              <a:pathLst>
                <a:path w="132" h="75" extrusionOk="0">
                  <a:moveTo>
                    <a:pt x="72" y="0"/>
                  </a:moveTo>
                  <a:cubicBezTo>
                    <a:pt x="45" y="0"/>
                    <a:pt x="26" y="28"/>
                    <a:pt x="0" y="62"/>
                  </a:cubicBezTo>
                  <a:cubicBezTo>
                    <a:pt x="48" y="74"/>
                    <a:pt x="95" y="74"/>
                    <a:pt x="131" y="74"/>
                  </a:cubicBezTo>
                  <a:cubicBezTo>
                    <a:pt x="131" y="62"/>
                    <a:pt x="119" y="27"/>
                    <a:pt x="107" y="15"/>
                  </a:cubicBezTo>
                  <a:cubicBezTo>
                    <a:pt x="94" y="5"/>
                    <a:pt x="82" y="0"/>
                    <a:pt x="7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56" name="Google Shape;6456;p32"/>
            <p:cNvSpPr/>
            <p:nvPr/>
          </p:nvSpPr>
          <p:spPr>
            <a:xfrm>
              <a:off x="6002225" y="2601650"/>
              <a:ext cx="4800" cy="3575"/>
            </a:xfrm>
            <a:custGeom>
              <a:avLst/>
              <a:gdLst/>
              <a:ahLst/>
              <a:cxnLst/>
              <a:rect l="l" t="t" r="r" b="b"/>
              <a:pathLst>
                <a:path w="192" h="143" extrusionOk="0">
                  <a:moveTo>
                    <a:pt x="1" y="0"/>
                  </a:moveTo>
                  <a:lnTo>
                    <a:pt x="1" y="0"/>
                  </a:lnTo>
                  <a:cubicBezTo>
                    <a:pt x="36" y="83"/>
                    <a:pt x="60" y="143"/>
                    <a:pt x="132" y="143"/>
                  </a:cubicBezTo>
                  <a:cubicBezTo>
                    <a:pt x="167" y="143"/>
                    <a:pt x="179" y="95"/>
                    <a:pt x="191" y="60"/>
                  </a:cubicBezTo>
                  <a:cubicBezTo>
                    <a:pt x="120" y="36"/>
                    <a:pt x="60"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57" name="Google Shape;6457;p32"/>
            <p:cNvSpPr/>
            <p:nvPr/>
          </p:nvSpPr>
          <p:spPr>
            <a:xfrm>
              <a:off x="6033475" y="2604250"/>
              <a:ext cx="1525" cy="1575"/>
            </a:xfrm>
            <a:custGeom>
              <a:avLst/>
              <a:gdLst/>
              <a:ahLst/>
              <a:cxnLst/>
              <a:rect l="l" t="t" r="r" b="b"/>
              <a:pathLst>
                <a:path w="61" h="63" extrusionOk="0">
                  <a:moveTo>
                    <a:pt x="17" y="1"/>
                  </a:moveTo>
                  <a:cubicBezTo>
                    <a:pt x="7" y="1"/>
                    <a:pt x="1" y="13"/>
                    <a:pt x="1" y="39"/>
                  </a:cubicBezTo>
                  <a:cubicBezTo>
                    <a:pt x="1" y="39"/>
                    <a:pt x="48" y="51"/>
                    <a:pt x="60" y="63"/>
                  </a:cubicBezTo>
                  <a:cubicBezTo>
                    <a:pt x="47" y="22"/>
                    <a:pt x="29" y="1"/>
                    <a:pt x="1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58" name="Google Shape;6458;p32"/>
            <p:cNvSpPr/>
            <p:nvPr/>
          </p:nvSpPr>
          <p:spPr>
            <a:xfrm>
              <a:off x="5267025" y="2508800"/>
              <a:ext cx="26200" cy="4175"/>
            </a:xfrm>
            <a:custGeom>
              <a:avLst/>
              <a:gdLst/>
              <a:ahLst/>
              <a:cxnLst/>
              <a:rect l="l" t="t" r="r" b="b"/>
              <a:pathLst>
                <a:path w="1048" h="167" extrusionOk="0">
                  <a:moveTo>
                    <a:pt x="451" y="0"/>
                  </a:moveTo>
                  <a:cubicBezTo>
                    <a:pt x="295" y="0"/>
                    <a:pt x="143" y="27"/>
                    <a:pt x="0" y="142"/>
                  </a:cubicBezTo>
                  <a:cubicBezTo>
                    <a:pt x="95" y="142"/>
                    <a:pt x="191" y="166"/>
                    <a:pt x="286" y="166"/>
                  </a:cubicBezTo>
                  <a:cubicBezTo>
                    <a:pt x="536" y="142"/>
                    <a:pt x="774" y="130"/>
                    <a:pt x="1000" y="130"/>
                  </a:cubicBezTo>
                  <a:lnTo>
                    <a:pt x="1048" y="71"/>
                  </a:lnTo>
                  <a:lnTo>
                    <a:pt x="1000" y="11"/>
                  </a:lnTo>
                  <a:cubicBezTo>
                    <a:pt x="954" y="18"/>
                    <a:pt x="906" y="20"/>
                    <a:pt x="859" y="20"/>
                  </a:cubicBezTo>
                  <a:cubicBezTo>
                    <a:pt x="724" y="20"/>
                    <a:pt x="586" y="0"/>
                    <a:pt x="45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59" name="Google Shape;6459;p32"/>
            <p:cNvSpPr/>
            <p:nvPr/>
          </p:nvSpPr>
          <p:spPr>
            <a:xfrm>
              <a:off x="5306000" y="2516125"/>
              <a:ext cx="8375" cy="3675"/>
            </a:xfrm>
            <a:custGeom>
              <a:avLst/>
              <a:gdLst/>
              <a:ahLst/>
              <a:cxnLst/>
              <a:rect l="l" t="t" r="r" b="b"/>
              <a:pathLst>
                <a:path w="335" h="147" extrusionOk="0">
                  <a:moveTo>
                    <a:pt x="229" y="1"/>
                  </a:moveTo>
                  <a:cubicBezTo>
                    <a:pt x="183" y="1"/>
                    <a:pt x="134" y="26"/>
                    <a:pt x="96" y="52"/>
                  </a:cubicBezTo>
                  <a:cubicBezTo>
                    <a:pt x="60" y="75"/>
                    <a:pt x="37" y="123"/>
                    <a:pt x="1" y="147"/>
                  </a:cubicBezTo>
                  <a:cubicBezTo>
                    <a:pt x="60" y="147"/>
                    <a:pt x="108" y="147"/>
                    <a:pt x="132" y="135"/>
                  </a:cubicBezTo>
                  <a:cubicBezTo>
                    <a:pt x="215" y="123"/>
                    <a:pt x="275" y="87"/>
                    <a:pt x="334" y="75"/>
                  </a:cubicBezTo>
                  <a:cubicBezTo>
                    <a:pt x="306" y="20"/>
                    <a:pt x="268" y="1"/>
                    <a:pt x="22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60" name="Google Shape;6460;p32"/>
            <p:cNvSpPr/>
            <p:nvPr/>
          </p:nvSpPr>
          <p:spPr>
            <a:xfrm>
              <a:off x="5303025" y="2510850"/>
              <a:ext cx="3900" cy="1450"/>
            </a:xfrm>
            <a:custGeom>
              <a:avLst/>
              <a:gdLst/>
              <a:ahLst/>
              <a:cxnLst/>
              <a:rect l="l" t="t" r="r" b="b"/>
              <a:pathLst>
                <a:path w="156" h="58" extrusionOk="0">
                  <a:moveTo>
                    <a:pt x="108" y="1"/>
                  </a:moveTo>
                  <a:cubicBezTo>
                    <a:pt x="60" y="25"/>
                    <a:pt x="36" y="36"/>
                    <a:pt x="1" y="48"/>
                  </a:cubicBezTo>
                  <a:cubicBezTo>
                    <a:pt x="25" y="54"/>
                    <a:pt x="48" y="57"/>
                    <a:pt x="74" y="57"/>
                  </a:cubicBezTo>
                  <a:cubicBezTo>
                    <a:pt x="99" y="57"/>
                    <a:pt x="126" y="54"/>
                    <a:pt x="156" y="48"/>
                  </a:cubicBezTo>
                  <a:cubicBezTo>
                    <a:pt x="144" y="36"/>
                    <a:pt x="120" y="1"/>
                    <a:pt x="10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61" name="Google Shape;6461;p32"/>
            <p:cNvSpPr/>
            <p:nvPr/>
          </p:nvSpPr>
          <p:spPr>
            <a:xfrm>
              <a:off x="5292325" y="2509075"/>
              <a:ext cx="3875" cy="3300"/>
            </a:xfrm>
            <a:custGeom>
              <a:avLst/>
              <a:gdLst/>
              <a:ahLst/>
              <a:cxnLst/>
              <a:rect l="l" t="t" r="r" b="b"/>
              <a:pathLst>
                <a:path w="155" h="132" extrusionOk="0">
                  <a:moveTo>
                    <a:pt x="0" y="0"/>
                  </a:moveTo>
                  <a:lnTo>
                    <a:pt x="0" y="107"/>
                  </a:lnTo>
                  <a:cubicBezTo>
                    <a:pt x="48" y="107"/>
                    <a:pt x="95" y="119"/>
                    <a:pt x="155" y="131"/>
                  </a:cubicBezTo>
                  <a:cubicBezTo>
                    <a:pt x="95" y="96"/>
                    <a:pt x="48"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62" name="Google Shape;6462;p32"/>
            <p:cNvSpPr/>
            <p:nvPr/>
          </p:nvSpPr>
          <p:spPr>
            <a:xfrm>
              <a:off x="5471200" y="2548650"/>
              <a:ext cx="7475" cy="6100"/>
            </a:xfrm>
            <a:custGeom>
              <a:avLst/>
              <a:gdLst/>
              <a:ahLst/>
              <a:cxnLst/>
              <a:rect l="l" t="t" r="r" b="b"/>
              <a:pathLst>
                <a:path w="299" h="244" extrusionOk="0">
                  <a:moveTo>
                    <a:pt x="156" y="1"/>
                  </a:moveTo>
                  <a:cubicBezTo>
                    <a:pt x="48" y="60"/>
                    <a:pt x="1" y="120"/>
                    <a:pt x="96" y="215"/>
                  </a:cubicBezTo>
                  <a:cubicBezTo>
                    <a:pt x="96" y="233"/>
                    <a:pt x="122" y="244"/>
                    <a:pt x="140" y="244"/>
                  </a:cubicBezTo>
                  <a:cubicBezTo>
                    <a:pt x="147" y="244"/>
                    <a:pt x="152" y="242"/>
                    <a:pt x="156" y="239"/>
                  </a:cubicBezTo>
                  <a:cubicBezTo>
                    <a:pt x="298" y="156"/>
                    <a:pt x="156" y="72"/>
                    <a:pt x="15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63" name="Google Shape;6463;p32"/>
            <p:cNvSpPr/>
            <p:nvPr/>
          </p:nvSpPr>
          <p:spPr>
            <a:xfrm>
              <a:off x="6085275" y="2501475"/>
              <a:ext cx="13725" cy="4350"/>
            </a:xfrm>
            <a:custGeom>
              <a:avLst/>
              <a:gdLst/>
              <a:ahLst/>
              <a:cxnLst/>
              <a:rect l="l" t="t" r="r" b="b"/>
              <a:pathLst>
                <a:path w="549" h="174" extrusionOk="0">
                  <a:moveTo>
                    <a:pt x="271" y="0"/>
                  </a:moveTo>
                  <a:cubicBezTo>
                    <a:pt x="170" y="0"/>
                    <a:pt x="76" y="31"/>
                    <a:pt x="0" y="138"/>
                  </a:cubicBezTo>
                  <a:cubicBezTo>
                    <a:pt x="107" y="158"/>
                    <a:pt x="210" y="174"/>
                    <a:pt x="311" y="174"/>
                  </a:cubicBezTo>
                  <a:cubicBezTo>
                    <a:pt x="391" y="174"/>
                    <a:pt x="469" y="164"/>
                    <a:pt x="548" y="138"/>
                  </a:cubicBezTo>
                  <a:lnTo>
                    <a:pt x="548" y="42"/>
                  </a:lnTo>
                  <a:cubicBezTo>
                    <a:pt x="458" y="25"/>
                    <a:pt x="362" y="0"/>
                    <a:pt x="27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64" name="Google Shape;6464;p32"/>
            <p:cNvSpPr/>
            <p:nvPr/>
          </p:nvSpPr>
          <p:spPr>
            <a:xfrm>
              <a:off x="5371200" y="2304575"/>
              <a:ext cx="22650" cy="10750"/>
            </a:xfrm>
            <a:custGeom>
              <a:avLst/>
              <a:gdLst/>
              <a:ahLst/>
              <a:cxnLst/>
              <a:rect l="l" t="t" r="r" b="b"/>
              <a:pathLst>
                <a:path w="906" h="430" extrusionOk="0">
                  <a:moveTo>
                    <a:pt x="0" y="1"/>
                  </a:moveTo>
                  <a:cubicBezTo>
                    <a:pt x="48" y="132"/>
                    <a:pt x="96" y="275"/>
                    <a:pt x="131" y="429"/>
                  </a:cubicBezTo>
                  <a:cubicBezTo>
                    <a:pt x="344" y="291"/>
                    <a:pt x="538" y="124"/>
                    <a:pt x="797" y="124"/>
                  </a:cubicBezTo>
                  <a:cubicBezTo>
                    <a:pt x="828" y="124"/>
                    <a:pt x="860" y="127"/>
                    <a:pt x="893" y="132"/>
                  </a:cubicBezTo>
                  <a:cubicBezTo>
                    <a:pt x="905" y="72"/>
                    <a:pt x="881" y="36"/>
                    <a:pt x="822" y="25"/>
                  </a:cubicBezTo>
                  <a:cubicBezTo>
                    <a:pt x="750" y="13"/>
                    <a:pt x="655" y="13"/>
                    <a:pt x="58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65" name="Google Shape;6465;p32"/>
            <p:cNvSpPr/>
            <p:nvPr/>
          </p:nvSpPr>
          <p:spPr>
            <a:xfrm>
              <a:off x="5391725" y="2304425"/>
              <a:ext cx="19375" cy="3750"/>
            </a:xfrm>
            <a:custGeom>
              <a:avLst/>
              <a:gdLst/>
              <a:ahLst/>
              <a:cxnLst/>
              <a:rect l="l" t="t" r="r" b="b"/>
              <a:pathLst>
                <a:path w="775" h="150" extrusionOk="0">
                  <a:moveTo>
                    <a:pt x="397" y="1"/>
                  </a:moveTo>
                  <a:cubicBezTo>
                    <a:pt x="266" y="1"/>
                    <a:pt x="132" y="31"/>
                    <a:pt x="1" y="31"/>
                  </a:cubicBezTo>
                  <a:cubicBezTo>
                    <a:pt x="13" y="66"/>
                    <a:pt x="48" y="102"/>
                    <a:pt x="72" y="138"/>
                  </a:cubicBezTo>
                  <a:cubicBezTo>
                    <a:pt x="298" y="138"/>
                    <a:pt x="537" y="138"/>
                    <a:pt x="775" y="150"/>
                  </a:cubicBezTo>
                  <a:cubicBezTo>
                    <a:pt x="656" y="31"/>
                    <a:pt x="528" y="1"/>
                    <a:pt x="39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66" name="Google Shape;6466;p32"/>
            <p:cNvSpPr/>
            <p:nvPr/>
          </p:nvSpPr>
          <p:spPr>
            <a:xfrm>
              <a:off x="5267025" y="2351300"/>
              <a:ext cx="6275" cy="4200"/>
            </a:xfrm>
            <a:custGeom>
              <a:avLst/>
              <a:gdLst/>
              <a:ahLst/>
              <a:cxnLst/>
              <a:rect l="l" t="t" r="r" b="b"/>
              <a:pathLst>
                <a:path w="251" h="168" extrusionOk="0">
                  <a:moveTo>
                    <a:pt x="12" y="1"/>
                  </a:moveTo>
                  <a:lnTo>
                    <a:pt x="12" y="1"/>
                  </a:lnTo>
                  <a:cubicBezTo>
                    <a:pt x="0" y="96"/>
                    <a:pt x="48" y="132"/>
                    <a:pt x="119" y="168"/>
                  </a:cubicBezTo>
                  <a:cubicBezTo>
                    <a:pt x="167" y="132"/>
                    <a:pt x="250" y="108"/>
                    <a:pt x="179" y="49"/>
                  </a:cubicBezTo>
                  <a:cubicBezTo>
                    <a:pt x="155" y="1"/>
                    <a:pt x="72" y="13"/>
                    <a:pt x="1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67" name="Google Shape;6467;p32"/>
            <p:cNvSpPr/>
            <p:nvPr/>
          </p:nvSpPr>
          <p:spPr>
            <a:xfrm>
              <a:off x="5280700" y="2499200"/>
              <a:ext cx="8675" cy="2150"/>
            </a:xfrm>
            <a:custGeom>
              <a:avLst/>
              <a:gdLst/>
              <a:ahLst/>
              <a:cxnLst/>
              <a:rect l="l" t="t" r="r" b="b"/>
              <a:pathLst>
                <a:path w="347" h="86" extrusionOk="0">
                  <a:moveTo>
                    <a:pt x="178" y="1"/>
                  </a:moveTo>
                  <a:cubicBezTo>
                    <a:pt x="120" y="1"/>
                    <a:pt x="62" y="31"/>
                    <a:pt x="1" y="86"/>
                  </a:cubicBezTo>
                  <a:lnTo>
                    <a:pt x="346" y="86"/>
                  </a:lnTo>
                  <a:cubicBezTo>
                    <a:pt x="288" y="28"/>
                    <a:pt x="233" y="1"/>
                    <a:pt x="17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68" name="Google Shape;6468;p32"/>
            <p:cNvSpPr/>
            <p:nvPr/>
          </p:nvSpPr>
          <p:spPr>
            <a:xfrm>
              <a:off x="5255400" y="2509375"/>
              <a:ext cx="4500" cy="4200"/>
            </a:xfrm>
            <a:custGeom>
              <a:avLst/>
              <a:gdLst/>
              <a:ahLst/>
              <a:cxnLst/>
              <a:rect l="l" t="t" r="r" b="b"/>
              <a:pathLst>
                <a:path w="180" h="168" extrusionOk="0">
                  <a:moveTo>
                    <a:pt x="1" y="0"/>
                  </a:moveTo>
                  <a:cubicBezTo>
                    <a:pt x="37" y="36"/>
                    <a:pt x="18" y="168"/>
                    <a:pt x="84" y="168"/>
                  </a:cubicBezTo>
                  <a:cubicBezTo>
                    <a:pt x="106" y="168"/>
                    <a:pt x="136" y="154"/>
                    <a:pt x="179" y="119"/>
                  </a:cubicBezTo>
                  <a:cubicBezTo>
                    <a:pt x="156" y="48"/>
                    <a:pt x="84" y="0"/>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69" name="Google Shape;6469;p32"/>
            <p:cNvSpPr/>
            <p:nvPr/>
          </p:nvSpPr>
          <p:spPr>
            <a:xfrm>
              <a:off x="5302425" y="2498950"/>
              <a:ext cx="3900" cy="2700"/>
            </a:xfrm>
            <a:custGeom>
              <a:avLst/>
              <a:gdLst/>
              <a:ahLst/>
              <a:cxnLst/>
              <a:rect l="l" t="t" r="r" b="b"/>
              <a:pathLst>
                <a:path w="156" h="108" extrusionOk="0">
                  <a:moveTo>
                    <a:pt x="156" y="1"/>
                  </a:moveTo>
                  <a:lnTo>
                    <a:pt x="156" y="1"/>
                  </a:lnTo>
                  <a:cubicBezTo>
                    <a:pt x="120" y="36"/>
                    <a:pt x="60" y="60"/>
                    <a:pt x="1" y="108"/>
                  </a:cubicBezTo>
                  <a:cubicBezTo>
                    <a:pt x="60" y="84"/>
                    <a:pt x="120" y="36"/>
                    <a:pt x="15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70" name="Google Shape;6470;p32"/>
            <p:cNvSpPr/>
            <p:nvPr/>
          </p:nvSpPr>
          <p:spPr>
            <a:xfrm>
              <a:off x="5725100" y="2445300"/>
              <a:ext cx="3300" cy="2300"/>
            </a:xfrm>
            <a:custGeom>
              <a:avLst/>
              <a:gdLst/>
              <a:ahLst/>
              <a:cxnLst/>
              <a:rect l="l" t="t" r="r" b="b"/>
              <a:pathLst>
                <a:path w="132" h="92" extrusionOk="0">
                  <a:moveTo>
                    <a:pt x="54" y="1"/>
                  </a:moveTo>
                  <a:cubicBezTo>
                    <a:pt x="39" y="1"/>
                    <a:pt x="11" y="27"/>
                    <a:pt x="1" y="27"/>
                  </a:cubicBezTo>
                  <a:cubicBezTo>
                    <a:pt x="1" y="39"/>
                    <a:pt x="1" y="51"/>
                    <a:pt x="13" y="63"/>
                  </a:cubicBezTo>
                  <a:cubicBezTo>
                    <a:pt x="21" y="80"/>
                    <a:pt x="43" y="91"/>
                    <a:pt x="58" y="91"/>
                  </a:cubicBezTo>
                  <a:cubicBezTo>
                    <a:pt x="64" y="91"/>
                    <a:pt x="69" y="90"/>
                    <a:pt x="72" y="87"/>
                  </a:cubicBezTo>
                  <a:cubicBezTo>
                    <a:pt x="132" y="51"/>
                    <a:pt x="120" y="27"/>
                    <a:pt x="60" y="3"/>
                  </a:cubicBezTo>
                  <a:cubicBezTo>
                    <a:pt x="59" y="2"/>
                    <a:pt x="56" y="1"/>
                    <a:pt x="5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71" name="Google Shape;6471;p32"/>
            <p:cNvSpPr/>
            <p:nvPr/>
          </p:nvSpPr>
          <p:spPr>
            <a:xfrm>
              <a:off x="5973650" y="2433750"/>
              <a:ext cx="11050" cy="5175"/>
            </a:xfrm>
            <a:custGeom>
              <a:avLst/>
              <a:gdLst/>
              <a:ahLst/>
              <a:cxnLst/>
              <a:rect l="l" t="t" r="r" b="b"/>
              <a:pathLst>
                <a:path w="442" h="207" extrusionOk="0">
                  <a:moveTo>
                    <a:pt x="221" y="1"/>
                  </a:moveTo>
                  <a:cubicBezTo>
                    <a:pt x="146" y="1"/>
                    <a:pt x="72" y="49"/>
                    <a:pt x="1" y="144"/>
                  </a:cubicBezTo>
                  <a:cubicBezTo>
                    <a:pt x="72" y="186"/>
                    <a:pt x="146" y="206"/>
                    <a:pt x="221" y="206"/>
                  </a:cubicBezTo>
                  <a:cubicBezTo>
                    <a:pt x="295" y="206"/>
                    <a:pt x="370" y="186"/>
                    <a:pt x="441" y="144"/>
                  </a:cubicBezTo>
                  <a:cubicBezTo>
                    <a:pt x="370" y="49"/>
                    <a:pt x="295" y="1"/>
                    <a:pt x="22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72" name="Google Shape;6472;p32"/>
            <p:cNvSpPr/>
            <p:nvPr/>
          </p:nvSpPr>
          <p:spPr>
            <a:xfrm>
              <a:off x="5219700" y="2461750"/>
              <a:ext cx="5375" cy="11325"/>
            </a:xfrm>
            <a:custGeom>
              <a:avLst/>
              <a:gdLst/>
              <a:ahLst/>
              <a:cxnLst/>
              <a:rect l="l" t="t" r="r" b="b"/>
              <a:pathLst>
                <a:path w="215" h="453" extrusionOk="0">
                  <a:moveTo>
                    <a:pt x="155" y="0"/>
                  </a:moveTo>
                  <a:lnTo>
                    <a:pt x="155" y="0"/>
                  </a:lnTo>
                  <a:cubicBezTo>
                    <a:pt x="36" y="167"/>
                    <a:pt x="0" y="322"/>
                    <a:pt x="179" y="453"/>
                  </a:cubicBezTo>
                  <a:cubicBezTo>
                    <a:pt x="214" y="298"/>
                    <a:pt x="202" y="155"/>
                    <a:pt x="15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73" name="Google Shape;6473;p32"/>
            <p:cNvSpPr/>
            <p:nvPr/>
          </p:nvSpPr>
          <p:spPr>
            <a:xfrm>
              <a:off x="5768575" y="2343875"/>
              <a:ext cx="118950" cy="25100"/>
            </a:xfrm>
            <a:custGeom>
              <a:avLst/>
              <a:gdLst/>
              <a:ahLst/>
              <a:cxnLst/>
              <a:rect l="l" t="t" r="r" b="b"/>
              <a:pathLst>
                <a:path w="4758" h="1004" extrusionOk="0">
                  <a:moveTo>
                    <a:pt x="464" y="0"/>
                  </a:moveTo>
                  <a:cubicBezTo>
                    <a:pt x="357" y="191"/>
                    <a:pt x="0" y="119"/>
                    <a:pt x="36" y="429"/>
                  </a:cubicBezTo>
                  <a:cubicBezTo>
                    <a:pt x="95" y="488"/>
                    <a:pt x="165" y="500"/>
                    <a:pt x="239" y="500"/>
                  </a:cubicBezTo>
                  <a:cubicBezTo>
                    <a:pt x="293" y="500"/>
                    <a:pt x="349" y="493"/>
                    <a:pt x="403" y="493"/>
                  </a:cubicBezTo>
                  <a:cubicBezTo>
                    <a:pt x="468" y="493"/>
                    <a:pt x="531" y="503"/>
                    <a:pt x="584" y="548"/>
                  </a:cubicBezTo>
                  <a:cubicBezTo>
                    <a:pt x="705" y="625"/>
                    <a:pt x="877" y="753"/>
                    <a:pt x="930" y="753"/>
                  </a:cubicBezTo>
                  <a:cubicBezTo>
                    <a:pt x="934" y="753"/>
                    <a:pt x="938" y="752"/>
                    <a:pt x="941" y="750"/>
                  </a:cubicBezTo>
                  <a:cubicBezTo>
                    <a:pt x="1044" y="653"/>
                    <a:pt x="1116" y="615"/>
                    <a:pt x="1169" y="615"/>
                  </a:cubicBezTo>
                  <a:cubicBezTo>
                    <a:pt x="1327" y="615"/>
                    <a:pt x="1307" y="956"/>
                    <a:pt x="1441" y="1000"/>
                  </a:cubicBezTo>
                  <a:cubicBezTo>
                    <a:pt x="1482" y="1000"/>
                    <a:pt x="1524" y="1003"/>
                    <a:pt x="1561" y="1003"/>
                  </a:cubicBezTo>
                  <a:cubicBezTo>
                    <a:pt x="1599" y="1003"/>
                    <a:pt x="1631" y="1000"/>
                    <a:pt x="1655" y="989"/>
                  </a:cubicBezTo>
                  <a:cubicBezTo>
                    <a:pt x="1963" y="740"/>
                    <a:pt x="2014" y="699"/>
                    <a:pt x="2229" y="699"/>
                  </a:cubicBezTo>
                  <a:cubicBezTo>
                    <a:pt x="2272" y="699"/>
                    <a:pt x="2322" y="701"/>
                    <a:pt x="2381" y="703"/>
                  </a:cubicBezTo>
                  <a:cubicBezTo>
                    <a:pt x="2560" y="715"/>
                    <a:pt x="2727" y="715"/>
                    <a:pt x="2893" y="715"/>
                  </a:cubicBezTo>
                  <a:cubicBezTo>
                    <a:pt x="3024" y="834"/>
                    <a:pt x="3191" y="786"/>
                    <a:pt x="3334" y="834"/>
                  </a:cubicBezTo>
                  <a:cubicBezTo>
                    <a:pt x="3382" y="834"/>
                    <a:pt x="3405" y="846"/>
                    <a:pt x="3453" y="846"/>
                  </a:cubicBezTo>
                  <a:lnTo>
                    <a:pt x="3512" y="846"/>
                  </a:lnTo>
                  <a:lnTo>
                    <a:pt x="3524" y="786"/>
                  </a:lnTo>
                  <a:lnTo>
                    <a:pt x="3560" y="846"/>
                  </a:lnTo>
                  <a:lnTo>
                    <a:pt x="3620" y="869"/>
                  </a:lnTo>
                  <a:cubicBezTo>
                    <a:pt x="3784" y="756"/>
                    <a:pt x="3916" y="699"/>
                    <a:pt x="4044" y="699"/>
                  </a:cubicBezTo>
                  <a:cubicBezTo>
                    <a:pt x="4211" y="699"/>
                    <a:pt x="4373" y="798"/>
                    <a:pt x="4596" y="1000"/>
                  </a:cubicBezTo>
                  <a:cubicBezTo>
                    <a:pt x="4655" y="965"/>
                    <a:pt x="4679" y="929"/>
                    <a:pt x="4632" y="881"/>
                  </a:cubicBezTo>
                  <a:cubicBezTo>
                    <a:pt x="4643" y="672"/>
                    <a:pt x="4757" y="429"/>
                    <a:pt x="4374" y="429"/>
                  </a:cubicBezTo>
                  <a:cubicBezTo>
                    <a:pt x="4365" y="429"/>
                    <a:pt x="4356" y="429"/>
                    <a:pt x="4346" y="429"/>
                  </a:cubicBezTo>
                  <a:cubicBezTo>
                    <a:pt x="4237" y="440"/>
                    <a:pt x="4119" y="465"/>
                    <a:pt x="4004" y="465"/>
                  </a:cubicBezTo>
                  <a:cubicBezTo>
                    <a:pt x="3867" y="465"/>
                    <a:pt x="3735" y="429"/>
                    <a:pt x="3632" y="286"/>
                  </a:cubicBezTo>
                  <a:cubicBezTo>
                    <a:pt x="3620" y="250"/>
                    <a:pt x="3620" y="215"/>
                    <a:pt x="3608" y="179"/>
                  </a:cubicBezTo>
                  <a:lnTo>
                    <a:pt x="3620" y="179"/>
                  </a:lnTo>
                  <a:cubicBezTo>
                    <a:pt x="3540" y="175"/>
                    <a:pt x="3461" y="174"/>
                    <a:pt x="3381" y="174"/>
                  </a:cubicBezTo>
                  <a:cubicBezTo>
                    <a:pt x="3288" y="174"/>
                    <a:pt x="3195" y="175"/>
                    <a:pt x="3102" y="175"/>
                  </a:cubicBezTo>
                  <a:cubicBezTo>
                    <a:pt x="2785" y="175"/>
                    <a:pt x="2472" y="159"/>
                    <a:pt x="2179" y="12"/>
                  </a:cubicBezTo>
                  <a:cubicBezTo>
                    <a:pt x="1607" y="0"/>
                    <a:pt x="1024" y="0"/>
                    <a:pt x="46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74" name="Google Shape;6474;p32"/>
            <p:cNvSpPr/>
            <p:nvPr/>
          </p:nvSpPr>
          <p:spPr>
            <a:xfrm>
              <a:off x="5769150" y="2354575"/>
              <a:ext cx="14325" cy="3900"/>
            </a:xfrm>
            <a:custGeom>
              <a:avLst/>
              <a:gdLst/>
              <a:ahLst/>
              <a:cxnLst/>
              <a:rect l="l" t="t" r="r" b="b"/>
              <a:pathLst>
                <a:path w="573" h="156" extrusionOk="0">
                  <a:moveTo>
                    <a:pt x="13" y="1"/>
                  </a:moveTo>
                  <a:lnTo>
                    <a:pt x="1" y="144"/>
                  </a:lnTo>
                  <a:cubicBezTo>
                    <a:pt x="156" y="144"/>
                    <a:pt x="287" y="156"/>
                    <a:pt x="441" y="156"/>
                  </a:cubicBezTo>
                  <a:cubicBezTo>
                    <a:pt x="489" y="144"/>
                    <a:pt x="525" y="144"/>
                    <a:pt x="572" y="144"/>
                  </a:cubicBezTo>
                  <a:cubicBezTo>
                    <a:pt x="485" y="20"/>
                    <a:pt x="367" y="3"/>
                    <a:pt x="245" y="3"/>
                  </a:cubicBezTo>
                  <a:cubicBezTo>
                    <a:pt x="198" y="3"/>
                    <a:pt x="150" y="6"/>
                    <a:pt x="104" y="6"/>
                  </a:cubicBezTo>
                  <a:cubicBezTo>
                    <a:pt x="73" y="6"/>
                    <a:pt x="42" y="5"/>
                    <a:pt x="1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75" name="Google Shape;6475;p32"/>
            <p:cNvSpPr/>
            <p:nvPr/>
          </p:nvSpPr>
          <p:spPr>
            <a:xfrm>
              <a:off x="6077400" y="2389700"/>
              <a:ext cx="8500" cy="4675"/>
            </a:xfrm>
            <a:custGeom>
              <a:avLst/>
              <a:gdLst/>
              <a:ahLst/>
              <a:cxnLst/>
              <a:rect l="l" t="t" r="r" b="b"/>
              <a:pathLst>
                <a:path w="340" h="187" extrusionOk="0">
                  <a:moveTo>
                    <a:pt x="42" y="1"/>
                  </a:moveTo>
                  <a:lnTo>
                    <a:pt x="42" y="1"/>
                  </a:lnTo>
                  <a:cubicBezTo>
                    <a:pt x="0" y="151"/>
                    <a:pt x="28" y="186"/>
                    <a:pt x="78" y="186"/>
                  </a:cubicBezTo>
                  <a:cubicBezTo>
                    <a:pt x="123" y="186"/>
                    <a:pt x="186" y="157"/>
                    <a:pt x="232" y="157"/>
                  </a:cubicBezTo>
                  <a:cubicBezTo>
                    <a:pt x="252" y="157"/>
                    <a:pt x="269" y="163"/>
                    <a:pt x="280" y="179"/>
                  </a:cubicBezTo>
                  <a:cubicBezTo>
                    <a:pt x="339" y="132"/>
                    <a:pt x="339" y="72"/>
                    <a:pt x="303" y="25"/>
                  </a:cubicBezTo>
                  <a:cubicBezTo>
                    <a:pt x="220" y="13"/>
                    <a:pt x="137" y="13"/>
                    <a:pt x="4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76" name="Google Shape;6476;p32"/>
            <p:cNvSpPr/>
            <p:nvPr/>
          </p:nvSpPr>
          <p:spPr>
            <a:xfrm>
              <a:off x="6095700" y="2390150"/>
              <a:ext cx="7150" cy="4050"/>
            </a:xfrm>
            <a:custGeom>
              <a:avLst/>
              <a:gdLst/>
              <a:ahLst/>
              <a:cxnLst/>
              <a:rect l="l" t="t" r="r" b="b"/>
              <a:pathLst>
                <a:path w="286" h="162" extrusionOk="0">
                  <a:moveTo>
                    <a:pt x="139" y="1"/>
                  </a:moveTo>
                  <a:cubicBezTo>
                    <a:pt x="89" y="1"/>
                    <a:pt x="42" y="13"/>
                    <a:pt x="0" y="30"/>
                  </a:cubicBezTo>
                  <a:cubicBezTo>
                    <a:pt x="0" y="66"/>
                    <a:pt x="0" y="114"/>
                    <a:pt x="12" y="161"/>
                  </a:cubicBezTo>
                  <a:cubicBezTo>
                    <a:pt x="119" y="161"/>
                    <a:pt x="226" y="150"/>
                    <a:pt x="286" y="42"/>
                  </a:cubicBezTo>
                  <a:cubicBezTo>
                    <a:pt x="238" y="13"/>
                    <a:pt x="188" y="1"/>
                    <a:pt x="13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77" name="Google Shape;6477;p32"/>
            <p:cNvSpPr/>
            <p:nvPr/>
          </p:nvSpPr>
          <p:spPr>
            <a:xfrm>
              <a:off x="6084975" y="2389900"/>
              <a:ext cx="3600" cy="4000"/>
            </a:xfrm>
            <a:custGeom>
              <a:avLst/>
              <a:gdLst/>
              <a:ahLst/>
              <a:cxnLst/>
              <a:rect l="l" t="t" r="r" b="b"/>
              <a:pathLst>
                <a:path w="144" h="160" extrusionOk="0">
                  <a:moveTo>
                    <a:pt x="46" y="0"/>
                  </a:moveTo>
                  <a:cubicBezTo>
                    <a:pt x="35" y="0"/>
                    <a:pt x="24" y="2"/>
                    <a:pt x="12" y="5"/>
                  </a:cubicBezTo>
                  <a:cubicBezTo>
                    <a:pt x="12" y="64"/>
                    <a:pt x="0" y="112"/>
                    <a:pt x="0" y="160"/>
                  </a:cubicBezTo>
                  <a:cubicBezTo>
                    <a:pt x="36" y="124"/>
                    <a:pt x="84" y="76"/>
                    <a:pt x="143" y="40"/>
                  </a:cubicBezTo>
                  <a:cubicBezTo>
                    <a:pt x="108" y="14"/>
                    <a:pt x="79" y="0"/>
                    <a:pt x="4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78" name="Google Shape;6478;p32"/>
            <p:cNvSpPr/>
            <p:nvPr/>
          </p:nvSpPr>
          <p:spPr>
            <a:xfrm>
              <a:off x="5826900" y="2506850"/>
              <a:ext cx="7175" cy="5525"/>
            </a:xfrm>
            <a:custGeom>
              <a:avLst/>
              <a:gdLst/>
              <a:ahLst/>
              <a:cxnLst/>
              <a:rect l="l" t="t" r="r" b="b"/>
              <a:pathLst>
                <a:path w="287" h="221" extrusionOk="0">
                  <a:moveTo>
                    <a:pt x="153" y="1"/>
                  </a:moveTo>
                  <a:cubicBezTo>
                    <a:pt x="140" y="1"/>
                    <a:pt x="125" y="2"/>
                    <a:pt x="108" y="6"/>
                  </a:cubicBezTo>
                  <a:cubicBezTo>
                    <a:pt x="13" y="18"/>
                    <a:pt x="1" y="137"/>
                    <a:pt x="1" y="220"/>
                  </a:cubicBezTo>
                  <a:lnTo>
                    <a:pt x="287" y="220"/>
                  </a:lnTo>
                  <a:cubicBezTo>
                    <a:pt x="276" y="135"/>
                    <a:pt x="275" y="1"/>
                    <a:pt x="15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79" name="Google Shape;6479;p32"/>
            <p:cNvSpPr/>
            <p:nvPr/>
          </p:nvSpPr>
          <p:spPr>
            <a:xfrm>
              <a:off x="5758150" y="2357275"/>
              <a:ext cx="7475" cy="3875"/>
            </a:xfrm>
            <a:custGeom>
              <a:avLst/>
              <a:gdLst/>
              <a:ahLst/>
              <a:cxnLst/>
              <a:rect l="l" t="t" r="r" b="b"/>
              <a:pathLst>
                <a:path w="299" h="155" extrusionOk="0">
                  <a:moveTo>
                    <a:pt x="155" y="0"/>
                  </a:moveTo>
                  <a:cubicBezTo>
                    <a:pt x="108" y="12"/>
                    <a:pt x="60" y="36"/>
                    <a:pt x="0" y="48"/>
                  </a:cubicBezTo>
                  <a:cubicBezTo>
                    <a:pt x="54" y="119"/>
                    <a:pt x="102" y="155"/>
                    <a:pt x="149" y="155"/>
                  </a:cubicBezTo>
                  <a:cubicBezTo>
                    <a:pt x="197" y="155"/>
                    <a:pt x="244" y="119"/>
                    <a:pt x="298" y="48"/>
                  </a:cubicBezTo>
                  <a:cubicBezTo>
                    <a:pt x="250" y="36"/>
                    <a:pt x="191" y="12"/>
                    <a:pt x="15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80" name="Google Shape;6480;p32"/>
            <p:cNvSpPr/>
            <p:nvPr/>
          </p:nvSpPr>
          <p:spPr>
            <a:xfrm>
              <a:off x="5981400" y="2602000"/>
              <a:ext cx="8950" cy="7000"/>
            </a:xfrm>
            <a:custGeom>
              <a:avLst/>
              <a:gdLst/>
              <a:ahLst/>
              <a:cxnLst/>
              <a:rect l="l" t="t" r="r" b="b"/>
              <a:pathLst>
                <a:path w="358" h="280" extrusionOk="0">
                  <a:moveTo>
                    <a:pt x="190" y="1"/>
                  </a:moveTo>
                  <a:cubicBezTo>
                    <a:pt x="122" y="1"/>
                    <a:pt x="45" y="51"/>
                    <a:pt x="12" y="141"/>
                  </a:cubicBezTo>
                  <a:cubicBezTo>
                    <a:pt x="0" y="189"/>
                    <a:pt x="0" y="224"/>
                    <a:pt x="0" y="272"/>
                  </a:cubicBezTo>
                  <a:cubicBezTo>
                    <a:pt x="15" y="277"/>
                    <a:pt x="30" y="280"/>
                    <a:pt x="45" y="280"/>
                  </a:cubicBezTo>
                  <a:cubicBezTo>
                    <a:pt x="67" y="280"/>
                    <a:pt x="91" y="274"/>
                    <a:pt x="119" y="260"/>
                  </a:cubicBezTo>
                  <a:cubicBezTo>
                    <a:pt x="155" y="165"/>
                    <a:pt x="357" y="141"/>
                    <a:pt x="274" y="34"/>
                  </a:cubicBezTo>
                  <a:cubicBezTo>
                    <a:pt x="251" y="11"/>
                    <a:pt x="222" y="1"/>
                    <a:pt x="19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81" name="Google Shape;6481;p32"/>
            <p:cNvSpPr/>
            <p:nvPr/>
          </p:nvSpPr>
          <p:spPr>
            <a:xfrm>
              <a:off x="5208675" y="2379875"/>
              <a:ext cx="14025" cy="35750"/>
            </a:xfrm>
            <a:custGeom>
              <a:avLst/>
              <a:gdLst/>
              <a:ahLst/>
              <a:cxnLst/>
              <a:rect l="l" t="t" r="r" b="b"/>
              <a:pathLst>
                <a:path w="561" h="1430" extrusionOk="0">
                  <a:moveTo>
                    <a:pt x="477" y="1"/>
                  </a:moveTo>
                  <a:lnTo>
                    <a:pt x="477" y="1"/>
                  </a:lnTo>
                  <a:cubicBezTo>
                    <a:pt x="0" y="465"/>
                    <a:pt x="381" y="953"/>
                    <a:pt x="465" y="1430"/>
                  </a:cubicBezTo>
                  <a:cubicBezTo>
                    <a:pt x="477" y="953"/>
                    <a:pt x="560" y="477"/>
                    <a:pt x="47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82" name="Google Shape;6482;p32"/>
            <p:cNvSpPr/>
            <p:nvPr/>
          </p:nvSpPr>
          <p:spPr>
            <a:xfrm>
              <a:off x="5317325" y="2498275"/>
              <a:ext cx="10725" cy="3675"/>
            </a:xfrm>
            <a:custGeom>
              <a:avLst/>
              <a:gdLst/>
              <a:ahLst/>
              <a:cxnLst/>
              <a:rect l="l" t="t" r="r" b="b"/>
              <a:pathLst>
                <a:path w="429" h="147" extrusionOk="0">
                  <a:moveTo>
                    <a:pt x="219" y="1"/>
                  </a:moveTo>
                  <a:cubicBezTo>
                    <a:pt x="146" y="1"/>
                    <a:pt x="72" y="39"/>
                    <a:pt x="0" y="111"/>
                  </a:cubicBezTo>
                  <a:cubicBezTo>
                    <a:pt x="48" y="123"/>
                    <a:pt x="107" y="135"/>
                    <a:pt x="143" y="147"/>
                  </a:cubicBezTo>
                  <a:lnTo>
                    <a:pt x="298" y="147"/>
                  </a:lnTo>
                  <a:cubicBezTo>
                    <a:pt x="346" y="147"/>
                    <a:pt x="381" y="135"/>
                    <a:pt x="429" y="123"/>
                  </a:cubicBezTo>
                  <a:cubicBezTo>
                    <a:pt x="363" y="39"/>
                    <a:pt x="292" y="1"/>
                    <a:pt x="21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83" name="Google Shape;6483;p32"/>
            <p:cNvSpPr/>
            <p:nvPr/>
          </p:nvSpPr>
          <p:spPr>
            <a:xfrm>
              <a:off x="5768275" y="3744450"/>
              <a:ext cx="250050" cy="33850"/>
            </a:xfrm>
            <a:custGeom>
              <a:avLst/>
              <a:gdLst/>
              <a:ahLst/>
              <a:cxnLst/>
              <a:rect l="l" t="t" r="r" b="b"/>
              <a:pathLst>
                <a:path w="10002" h="1354" extrusionOk="0">
                  <a:moveTo>
                    <a:pt x="364" y="0"/>
                  </a:moveTo>
                  <a:cubicBezTo>
                    <a:pt x="277" y="0"/>
                    <a:pt x="189" y="8"/>
                    <a:pt x="95" y="8"/>
                  </a:cubicBezTo>
                  <a:cubicBezTo>
                    <a:pt x="24" y="56"/>
                    <a:pt x="0" y="115"/>
                    <a:pt x="12" y="210"/>
                  </a:cubicBezTo>
                  <a:cubicBezTo>
                    <a:pt x="60" y="270"/>
                    <a:pt x="119" y="306"/>
                    <a:pt x="191" y="341"/>
                  </a:cubicBezTo>
                  <a:cubicBezTo>
                    <a:pt x="393" y="401"/>
                    <a:pt x="619" y="413"/>
                    <a:pt x="834" y="484"/>
                  </a:cubicBezTo>
                  <a:cubicBezTo>
                    <a:pt x="1048" y="532"/>
                    <a:pt x="1262" y="544"/>
                    <a:pt x="1489" y="544"/>
                  </a:cubicBezTo>
                  <a:cubicBezTo>
                    <a:pt x="1739" y="544"/>
                    <a:pt x="1989" y="544"/>
                    <a:pt x="2227" y="639"/>
                  </a:cubicBezTo>
                  <a:cubicBezTo>
                    <a:pt x="2405" y="687"/>
                    <a:pt x="2584" y="699"/>
                    <a:pt x="2774" y="699"/>
                  </a:cubicBezTo>
                  <a:cubicBezTo>
                    <a:pt x="2824" y="699"/>
                    <a:pt x="2874" y="698"/>
                    <a:pt x="2923" y="698"/>
                  </a:cubicBezTo>
                  <a:cubicBezTo>
                    <a:pt x="3171" y="698"/>
                    <a:pt x="3417" y="707"/>
                    <a:pt x="3655" y="806"/>
                  </a:cubicBezTo>
                  <a:cubicBezTo>
                    <a:pt x="3991" y="934"/>
                    <a:pt x="4327" y="973"/>
                    <a:pt x="4668" y="973"/>
                  </a:cubicBezTo>
                  <a:cubicBezTo>
                    <a:pt x="4895" y="973"/>
                    <a:pt x="5125" y="956"/>
                    <a:pt x="5358" y="937"/>
                  </a:cubicBezTo>
                  <a:cubicBezTo>
                    <a:pt x="5430" y="926"/>
                    <a:pt x="5501" y="921"/>
                    <a:pt x="5572" y="921"/>
                  </a:cubicBezTo>
                  <a:cubicBezTo>
                    <a:pt x="5807" y="921"/>
                    <a:pt x="6037" y="972"/>
                    <a:pt x="6275" y="1008"/>
                  </a:cubicBezTo>
                  <a:cubicBezTo>
                    <a:pt x="7370" y="1139"/>
                    <a:pt x="8442" y="1342"/>
                    <a:pt x="9525" y="1353"/>
                  </a:cubicBezTo>
                  <a:cubicBezTo>
                    <a:pt x="9525" y="1342"/>
                    <a:pt x="9537" y="1342"/>
                    <a:pt x="9573" y="1306"/>
                  </a:cubicBezTo>
                  <a:cubicBezTo>
                    <a:pt x="9578" y="1303"/>
                    <a:pt x="9584" y="1301"/>
                    <a:pt x="9590" y="1301"/>
                  </a:cubicBezTo>
                  <a:cubicBezTo>
                    <a:pt x="9609" y="1301"/>
                    <a:pt x="9629" y="1317"/>
                    <a:pt x="9656" y="1353"/>
                  </a:cubicBezTo>
                  <a:lnTo>
                    <a:pt x="9799" y="1353"/>
                  </a:lnTo>
                  <a:cubicBezTo>
                    <a:pt x="9859" y="1282"/>
                    <a:pt x="9966" y="1282"/>
                    <a:pt x="10001" y="1175"/>
                  </a:cubicBezTo>
                  <a:cubicBezTo>
                    <a:pt x="9871" y="1068"/>
                    <a:pt x="9704" y="1056"/>
                    <a:pt x="9537" y="1044"/>
                  </a:cubicBezTo>
                  <a:cubicBezTo>
                    <a:pt x="8525" y="901"/>
                    <a:pt x="7513" y="806"/>
                    <a:pt x="6501" y="663"/>
                  </a:cubicBezTo>
                  <a:cubicBezTo>
                    <a:pt x="5483" y="536"/>
                    <a:pt x="4487" y="341"/>
                    <a:pt x="3481" y="341"/>
                  </a:cubicBezTo>
                  <a:cubicBezTo>
                    <a:pt x="3452" y="341"/>
                    <a:pt x="3423" y="341"/>
                    <a:pt x="3394" y="341"/>
                  </a:cubicBezTo>
                  <a:cubicBezTo>
                    <a:pt x="3284" y="287"/>
                    <a:pt x="3171" y="273"/>
                    <a:pt x="3056" y="273"/>
                  </a:cubicBezTo>
                  <a:cubicBezTo>
                    <a:pt x="2942" y="273"/>
                    <a:pt x="2826" y="287"/>
                    <a:pt x="2711" y="287"/>
                  </a:cubicBezTo>
                  <a:cubicBezTo>
                    <a:pt x="2591" y="287"/>
                    <a:pt x="2472" y="272"/>
                    <a:pt x="2358" y="210"/>
                  </a:cubicBezTo>
                  <a:cubicBezTo>
                    <a:pt x="2288" y="183"/>
                    <a:pt x="2218" y="171"/>
                    <a:pt x="2148" y="171"/>
                  </a:cubicBezTo>
                  <a:cubicBezTo>
                    <a:pt x="2099" y="171"/>
                    <a:pt x="2050" y="177"/>
                    <a:pt x="2000" y="187"/>
                  </a:cubicBezTo>
                  <a:cubicBezTo>
                    <a:pt x="1906" y="149"/>
                    <a:pt x="1808" y="140"/>
                    <a:pt x="1708" y="140"/>
                  </a:cubicBezTo>
                  <a:cubicBezTo>
                    <a:pt x="1618" y="140"/>
                    <a:pt x="1527" y="147"/>
                    <a:pt x="1436" y="147"/>
                  </a:cubicBezTo>
                  <a:cubicBezTo>
                    <a:pt x="1312" y="147"/>
                    <a:pt x="1189" y="133"/>
                    <a:pt x="1072" y="68"/>
                  </a:cubicBezTo>
                  <a:cubicBezTo>
                    <a:pt x="1000" y="32"/>
                    <a:pt x="932" y="17"/>
                    <a:pt x="865" y="17"/>
                  </a:cubicBezTo>
                  <a:cubicBezTo>
                    <a:pt x="798" y="17"/>
                    <a:pt x="732" y="32"/>
                    <a:pt x="667" y="56"/>
                  </a:cubicBezTo>
                  <a:cubicBezTo>
                    <a:pt x="564" y="11"/>
                    <a:pt x="465" y="0"/>
                    <a:pt x="36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84" name="Google Shape;6484;p32"/>
            <p:cNvSpPr/>
            <p:nvPr/>
          </p:nvSpPr>
          <p:spPr>
            <a:xfrm>
              <a:off x="5456925" y="3710100"/>
              <a:ext cx="228325" cy="33825"/>
            </a:xfrm>
            <a:custGeom>
              <a:avLst/>
              <a:gdLst/>
              <a:ahLst/>
              <a:cxnLst/>
              <a:rect l="l" t="t" r="r" b="b"/>
              <a:pathLst>
                <a:path w="9133" h="1353" extrusionOk="0">
                  <a:moveTo>
                    <a:pt x="738" y="1"/>
                  </a:moveTo>
                  <a:cubicBezTo>
                    <a:pt x="682" y="61"/>
                    <a:pt x="614" y="78"/>
                    <a:pt x="541" y="78"/>
                  </a:cubicBezTo>
                  <a:cubicBezTo>
                    <a:pt x="446" y="78"/>
                    <a:pt x="342" y="48"/>
                    <a:pt x="245" y="48"/>
                  </a:cubicBezTo>
                  <a:cubicBezTo>
                    <a:pt x="153" y="48"/>
                    <a:pt x="67" y="75"/>
                    <a:pt x="0" y="179"/>
                  </a:cubicBezTo>
                  <a:cubicBezTo>
                    <a:pt x="12" y="275"/>
                    <a:pt x="36" y="346"/>
                    <a:pt x="119" y="394"/>
                  </a:cubicBezTo>
                  <a:cubicBezTo>
                    <a:pt x="917" y="632"/>
                    <a:pt x="1762" y="489"/>
                    <a:pt x="2584" y="668"/>
                  </a:cubicBezTo>
                  <a:cubicBezTo>
                    <a:pt x="3438" y="860"/>
                    <a:pt x="4300" y="959"/>
                    <a:pt x="5164" y="959"/>
                  </a:cubicBezTo>
                  <a:cubicBezTo>
                    <a:pt x="5371" y="959"/>
                    <a:pt x="5579" y="953"/>
                    <a:pt x="5787" y="941"/>
                  </a:cubicBezTo>
                  <a:cubicBezTo>
                    <a:pt x="5843" y="941"/>
                    <a:pt x="5899" y="941"/>
                    <a:pt x="5955" y="941"/>
                  </a:cubicBezTo>
                  <a:cubicBezTo>
                    <a:pt x="6121" y="941"/>
                    <a:pt x="6284" y="947"/>
                    <a:pt x="6453" y="1001"/>
                  </a:cubicBezTo>
                  <a:cubicBezTo>
                    <a:pt x="6584" y="1025"/>
                    <a:pt x="6727" y="1049"/>
                    <a:pt x="6870" y="1061"/>
                  </a:cubicBezTo>
                  <a:cubicBezTo>
                    <a:pt x="7037" y="1072"/>
                    <a:pt x="7204" y="1108"/>
                    <a:pt x="7358" y="1144"/>
                  </a:cubicBezTo>
                  <a:cubicBezTo>
                    <a:pt x="7501" y="1180"/>
                    <a:pt x="7632" y="1192"/>
                    <a:pt x="7763" y="1203"/>
                  </a:cubicBezTo>
                  <a:cubicBezTo>
                    <a:pt x="7930" y="1227"/>
                    <a:pt x="8108" y="1263"/>
                    <a:pt x="8275" y="1311"/>
                  </a:cubicBezTo>
                  <a:cubicBezTo>
                    <a:pt x="8375" y="1337"/>
                    <a:pt x="8476" y="1353"/>
                    <a:pt x="8578" y="1353"/>
                  </a:cubicBezTo>
                  <a:cubicBezTo>
                    <a:pt x="8658" y="1353"/>
                    <a:pt x="8739" y="1343"/>
                    <a:pt x="8823" y="1322"/>
                  </a:cubicBezTo>
                  <a:cubicBezTo>
                    <a:pt x="8966" y="1287"/>
                    <a:pt x="9132" y="1227"/>
                    <a:pt x="9085" y="1013"/>
                  </a:cubicBezTo>
                  <a:lnTo>
                    <a:pt x="9073" y="1013"/>
                  </a:lnTo>
                  <a:cubicBezTo>
                    <a:pt x="8995" y="969"/>
                    <a:pt x="8912" y="963"/>
                    <a:pt x="8829" y="963"/>
                  </a:cubicBezTo>
                  <a:cubicBezTo>
                    <a:pt x="8795" y="963"/>
                    <a:pt x="8762" y="964"/>
                    <a:pt x="8729" y="964"/>
                  </a:cubicBezTo>
                  <a:cubicBezTo>
                    <a:pt x="8641" y="964"/>
                    <a:pt x="8555" y="957"/>
                    <a:pt x="8478" y="906"/>
                  </a:cubicBezTo>
                  <a:cubicBezTo>
                    <a:pt x="8358" y="906"/>
                    <a:pt x="8239" y="894"/>
                    <a:pt x="8120" y="882"/>
                  </a:cubicBezTo>
                  <a:cubicBezTo>
                    <a:pt x="7918" y="775"/>
                    <a:pt x="7656" y="882"/>
                    <a:pt x="7466" y="763"/>
                  </a:cubicBezTo>
                  <a:cubicBezTo>
                    <a:pt x="7450" y="731"/>
                    <a:pt x="7428" y="721"/>
                    <a:pt x="7402" y="721"/>
                  </a:cubicBezTo>
                  <a:cubicBezTo>
                    <a:pt x="7389" y="721"/>
                    <a:pt x="7374" y="723"/>
                    <a:pt x="7358" y="727"/>
                  </a:cubicBezTo>
                  <a:cubicBezTo>
                    <a:pt x="7263" y="680"/>
                    <a:pt x="7159" y="680"/>
                    <a:pt x="7055" y="680"/>
                  </a:cubicBezTo>
                  <a:cubicBezTo>
                    <a:pt x="6951" y="680"/>
                    <a:pt x="6846" y="680"/>
                    <a:pt x="6751" y="632"/>
                  </a:cubicBezTo>
                  <a:cubicBezTo>
                    <a:pt x="6680" y="608"/>
                    <a:pt x="6584" y="596"/>
                    <a:pt x="6513" y="584"/>
                  </a:cubicBezTo>
                  <a:cubicBezTo>
                    <a:pt x="6400" y="534"/>
                    <a:pt x="6279" y="522"/>
                    <a:pt x="6155" y="522"/>
                  </a:cubicBezTo>
                  <a:cubicBezTo>
                    <a:pt x="6045" y="522"/>
                    <a:pt x="5933" y="531"/>
                    <a:pt x="5822" y="531"/>
                  </a:cubicBezTo>
                  <a:cubicBezTo>
                    <a:pt x="5705" y="531"/>
                    <a:pt x="5588" y="521"/>
                    <a:pt x="5477" y="477"/>
                  </a:cubicBezTo>
                  <a:cubicBezTo>
                    <a:pt x="4465" y="370"/>
                    <a:pt x="3429" y="310"/>
                    <a:pt x="2441" y="108"/>
                  </a:cubicBezTo>
                  <a:cubicBezTo>
                    <a:pt x="2187" y="45"/>
                    <a:pt x="1938" y="18"/>
                    <a:pt x="1688" y="18"/>
                  </a:cubicBezTo>
                  <a:cubicBezTo>
                    <a:pt x="1563" y="18"/>
                    <a:pt x="1437" y="25"/>
                    <a:pt x="1310" y="37"/>
                  </a:cubicBezTo>
                  <a:cubicBezTo>
                    <a:pt x="1239" y="75"/>
                    <a:pt x="1174" y="95"/>
                    <a:pt x="1109" y="95"/>
                  </a:cubicBezTo>
                  <a:cubicBezTo>
                    <a:pt x="1031" y="95"/>
                    <a:pt x="954" y="66"/>
                    <a:pt x="86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85" name="Google Shape;6485;p32"/>
            <p:cNvSpPr/>
            <p:nvPr/>
          </p:nvSpPr>
          <p:spPr>
            <a:xfrm>
              <a:off x="5298275" y="3687525"/>
              <a:ext cx="132175" cy="25125"/>
            </a:xfrm>
            <a:custGeom>
              <a:avLst/>
              <a:gdLst/>
              <a:ahLst/>
              <a:cxnLst/>
              <a:rect l="l" t="t" r="r" b="b"/>
              <a:pathLst>
                <a:path w="5287" h="1005" extrusionOk="0">
                  <a:moveTo>
                    <a:pt x="332" y="0"/>
                  </a:moveTo>
                  <a:cubicBezTo>
                    <a:pt x="273" y="0"/>
                    <a:pt x="214" y="7"/>
                    <a:pt x="155" y="23"/>
                  </a:cubicBezTo>
                  <a:cubicBezTo>
                    <a:pt x="72" y="47"/>
                    <a:pt x="36" y="82"/>
                    <a:pt x="0" y="142"/>
                  </a:cubicBezTo>
                  <a:cubicBezTo>
                    <a:pt x="0" y="201"/>
                    <a:pt x="24" y="261"/>
                    <a:pt x="96" y="309"/>
                  </a:cubicBezTo>
                  <a:cubicBezTo>
                    <a:pt x="179" y="356"/>
                    <a:pt x="286" y="380"/>
                    <a:pt x="393" y="404"/>
                  </a:cubicBezTo>
                  <a:cubicBezTo>
                    <a:pt x="572" y="416"/>
                    <a:pt x="727" y="487"/>
                    <a:pt x="893" y="559"/>
                  </a:cubicBezTo>
                  <a:cubicBezTo>
                    <a:pt x="1977" y="761"/>
                    <a:pt x="3084" y="963"/>
                    <a:pt x="4203" y="975"/>
                  </a:cubicBezTo>
                  <a:cubicBezTo>
                    <a:pt x="4294" y="970"/>
                    <a:pt x="4387" y="965"/>
                    <a:pt x="4480" y="965"/>
                  </a:cubicBezTo>
                  <a:cubicBezTo>
                    <a:pt x="4595" y="965"/>
                    <a:pt x="4710" y="973"/>
                    <a:pt x="4822" y="999"/>
                  </a:cubicBezTo>
                  <a:cubicBezTo>
                    <a:pt x="4870" y="999"/>
                    <a:pt x="4912" y="1004"/>
                    <a:pt x="4960" y="1004"/>
                  </a:cubicBezTo>
                  <a:cubicBezTo>
                    <a:pt x="4984" y="1004"/>
                    <a:pt x="5009" y="1003"/>
                    <a:pt x="5037" y="999"/>
                  </a:cubicBezTo>
                  <a:cubicBezTo>
                    <a:pt x="5120" y="963"/>
                    <a:pt x="5191" y="904"/>
                    <a:pt x="5251" y="821"/>
                  </a:cubicBezTo>
                  <a:cubicBezTo>
                    <a:pt x="5287" y="737"/>
                    <a:pt x="5275" y="678"/>
                    <a:pt x="5227" y="642"/>
                  </a:cubicBezTo>
                  <a:cubicBezTo>
                    <a:pt x="5108" y="618"/>
                    <a:pt x="4977" y="618"/>
                    <a:pt x="4858" y="606"/>
                  </a:cubicBezTo>
                  <a:cubicBezTo>
                    <a:pt x="4752" y="563"/>
                    <a:pt x="4643" y="557"/>
                    <a:pt x="4536" y="557"/>
                  </a:cubicBezTo>
                  <a:cubicBezTo>
                    <a:pt x="4493" y="557"/>
                    <a:pt x="4451" y="557"/>
                    <a:pt x="4409" y="557"/>
                  </a:cubicBezTo>
                  <a:cubicBezTo>
                    <a:pt x="4296" y="557"/>
                    <a:pt x="4187" y="550"/>
                    <a:pt x="4084" y="499"/>
                  </a:cubicBezTo>
                  <a:cubicBezTo>
                    <a:pt x="2905" y="356"/>
                    <a:pt x="1727" y="190"/>
                    <a:pt x="548" y="23"/>
                  </a:cubicBezTo>
                  <a:cubicBezTo>
                    <a:pt x="476" y="10"/>
                    <a:pt x="404" y="0"/>
                    <a:pt x="33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86" name="Google Shape;6486;p32"/>
            <p:cNvSpPr/>
            <p:nvPr/>
          </p:nvSpPr>
          <p:spPr>
            <a:xfrm>
              <a:off x="5674800" y="3734825"/>
              <a:ext cx="109875" cy="18650"/>
            </a:xfrm>
            <a:custGeom>
              <a:avLst/>
              <a:gdLst/>
              <a:ahLst/>
              <a:cxnLst/>
              <a:rect l="l" t="t" r="r" b="b"/>
              <a:pathLst>
                <a:path w="4395" h="746" extrusionOk="0">
                  <a:moveTo>
                    <a:pt x="370" y="0"/>
                  </a:moveTo>
                  <a:cubicBezTo>
                    <a:pt x="286" y="143"/>
                    <a:pt x="155" y="179"/>
                    <a:pt x="1" y="203"/>
                  </a:cubicBezTo>
                  <a:cubicBezTo>
                    <a:pt x="36" y="357"/>
                    <a:pt x="155" y="453"/>
                    <a:pt x="298" y="453"/>
                  </a:cubicBezTo>
                  <a:cubicBezTo>
                    <a:pt x="1258" y="474"/>
                    <a:pt x="2167" y="746"/>
                    <a:pt x="3118" y="746"/>
                  </a:cubicBezTo>
                  <a:cubicBezTo>
                    <a:pt x="3205" y="746"/>
                    <a:pt x="3294" y="743"/>
                    <a:pt x="3382" y="738"/>
                  </a:cubicBezTo>
                  <a:cubicBezTo>
                    <a:pt x="3549" y="691"/>
                    <a:pt x="3668" y="572"/>
                    <a:pt x="3787" y="453"/>
                  </a:cubicBezTo>
                  <a:cubicBezTo>
                    <a:pt x="3989" y="453"/>
                    <a:pt x="4180" y="441"/>
                    <a:pt x="4394" y="441"/>
                  </a:cubicBezTo>
                  <a:cubicBezTo>
                    <a:pt x="3072" y="179"/>
                    <a:pt x="1727" y="0"/>
                    <a:pt x="37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87" name="Google Shape;6487;p32"/>
            <p:cNvSpPr/>
            <p:nvPr/>
          </p:nvSpPr>
          <p:spPr>
            <a:xfrm>
              <a:off x="5204500" y="3670825"/>
              <a:ext cx="96475" cy="22350"/>
            </a:xfrm>
            <a:custGeom>
              <a:avLst/>
              <a:gdLst/>
              <a:ahLst/>
              <a:cxnLst/>
              <a:rect l="l" t="t" r="r" b="b"/>
              <a:pathLst>
                <a:path w="3859" h="894" extrusionOk="0">
                  <a:moveTo>
                    <a:pt x="72" y="0"/>
                  </a:moveTo>
                  <a:cubicBezTo>
                    <a:pt x="13" y="36"/>
                    <a:pt x="1" y="96"/>
                    <a:pt x="13" y="179"/>
                  </a:cubicBezTo>
                  <a:cubicBezTo>
                    <a:pt x="60" y="262"/>
                    <a:pt x="120" y="334"/>
                    <a:pt x="203" y="393"/>
                  </a:cubicBezTo>
                  <a:lnTo>
                    <a:pt x="394" y="488"/>
                  </a:lnTo>
                  <a:cubicBezTo>
                    <a:pt x="525" y="524"/>
                    <a:pt x="656" y="560"/>
                    <a:pt x="787" y="560"/>
                  </a:cubicBezTo>
                  <a:cubicBezTo>
                    <a:pt x="1703" y="631"/>
                    <a:pt x="2596" y="869"/>
                    <a:pt x="3501" y="893"/>
                  </a:cubicBezTo>
                  <a:cubicBezTo>
                    <a:pt x="3620" y="858"/>
                    <a:pt x="3704" y="798"/>
                    <a:pt x="3799" y="727"/>
                  </a:cubicBezTo>
                  <a:cubicBezTo>
                    <a:pt x="3858" y="679"/>
                    <a:pt x="3858" y="631"/>
                    <a:pt x="3799" y="596"/>
                  </a:cubicBezTo>
                  <a:cubicBezTo>
                    <a:pt x="2596" y="215"/>
                    <a:pt x="1346" y="36"/>
                    <a:pt x="7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88" name="Google Shape;6488;p32"/>
            <p:cNvSpPr/>
            <p:nvPr/>
          </p:nvSpPr>
          <p:spPr>
            <a:xfrm>
              <a:off x="6058775" y="3780050"/>
              <a:ext cx="66700" cy="12825"/>
            </a:xfrm>
            <a:custGeom>
              <a:avLst/>
              <a:gdLst/>
              <a:ahLst/>
              <a:cxnLst/>
              <a:rect l="l" t="t" r="r" b="b"/>
              <a:pathLst>
                <a:path w="2668" h="513" extrusionOk="0">
                  <a:moveTo>
                    <a:pt x="882" y="1"/>
                  </a:moveTo>
                  <a:cubicBezTo>
                    <a:pt x="807" y="1"/>
                    <a:pt x="732" y="5"/>
                    <a:pt x="656" y="13"/>
                  </a:cubicBezTo>
                  <a:cubicBezTo>
                    <a:pt x="429" y="84"/>
                    <a:pt x="167" y="1"/>
                    <a:pt x="1" y="251"/>
                  </a:cubicBezTo>
                  <a:cubicBezTo>
                    <a:pt x="667" y="429"/>
                    <a:pt x="1358" y="513"/>
                    <a:pt x="2061" y="513"/>
                  </a:cubicBezTo>
                  <a:cubicBezTo>
                    <a:pt x="2119" y="458"/>
                    <a:pt x="2188" y="446"/>
                    <a:pt x="2259" y="446"/>
                  </a:cubicBezTo>
                  <a:cubicBezTo>
                    <a:pt x="2319" y="446"/>
                    <a:pt x="2381" y="455"/>
                    <a:pt x="2440" y="455"/>
                  </a:cubicBezTo>
                  <a:cubicBezTo>
                    <a:pt x="2526" y="455"/>
                    <a:pt x="2606" y="436"/>
                    <a:pt x="2668" y="346"/>
                  </a:cubicBezTo>
                  <a:cubicBezTo>
                    <a:pt x="2549" y="299"/>
                    <a:pt x="2442" y="239"/>
                    <a:pt x="2322" y="191"/>
                  </a:cubicBezTo>
                  <a:cubicBezTo>
                    <a:pt x="1848" y="150"/>
                    <a:pt x="1373" y="1"/>
                    <a:pt x="88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89" name="Google Shape;6489;p32"/>
            <p:cNvSpPr/>
            <p:nvPr/>
          </p:nvSpPr>
          <p:spPr>
            <a:xfrm>
              <a:off x="5170575" y="3609500"/>
              <a:ext cx="25325" cy="33375"/>
            </a:xfrm>
            <a:custGeom>
              <a:avLst/>
              <a:gdLst/>
              <a:ahLst/>
              <a:cxnLst/>
              <a:rect l="l" t="t" r="r" b="b"/>
              <a:pathLst>
                <a:path w="1013" h="1335" extrusionOk="0">
                  <a:moveTo>
                    <a:pt x="858" y="1"/>
                  </a:moveTo>
                  <a:lnTo>
                    <a:pt x="858" y="1"/>
                  </a:lnTo>
                  <a:cubicBezTo>
                    <a:pt x="441" y="227"/>
                    <a:pt x="322" y="703"/>
                    <a:pt x="0" y="1001"/>
                  </a:cubicBezTo>
                  <a:cubicBezTo>
                    <a:pt x="0" y="1167"/>
                    <a:pt x="96" y="1263"/>
                    <a:pt x="215" y="1310"/>
                  </a:cubicBezTo>
                  <a:cubicBezTo>
                    <a:pt x="262" y="1310"/>
                    <a:pt x="286" y="1334"/>
                    <a:pt x="322" y="1334"/>
                  </a:cubicBezTo>
                  <a:cubicBezTo>
                    <a:pt x="572" y="1108"/>
                    <a:pt x="870" y="929"/>
                    <a:pt x="1013" y="596"/>
                  </a:cubicBezTo>
                  <a:cubicBezTo>
                    <a:pt x="643" y="489"/>
                    <a:pt x="858" y="215"/>
                    <a:pt x="85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90" name="Google Shape;6490;p32"/>
            <p:cNvSpPr/>
            <p:nvPr/>
          </p:nvSpPr>
          <p:spPr>
            <a:xfrm>
              <a:off x="6016525" y="3775200"/>
              <a:ext cx="44950" cy="10575"/>
            </a:xfrm>
            <a:custGeom>
              <a:avLst/>
              <a:gdLst/>
              <a:ahLst/>
              <a:cxnLst/>
              <a:rect l="l" t="t" r="r" b="b"/>
              <a:pathLst>
                <a:path w="1798" h="423" extrusionOk="0">
                  <a:moveTo>
                    <a:pt x="429" y="0"/>
                  </a:moveTo>
                  <a:cubicBezTo>
                    <a:pt x="393" y="0"/>
                    <a:pt x="357" y="2"/>
                    <a:pt x="322" y="4"/>
                  </a:cubicBezTo>
                  <a:cubicBezTo>
                    <a:pt x="250" y="123"/>
                    <a:pt x="71" y="28"/>
                    <a:pt x="0" y="171"/>
                  </a:cubicBezTo>
                  <a:cubicBezTo>
                    <a:pt x="480" y="338"/>
                    <a:pt x="981" y="422"/>
                    <a:pt x="1503" y="422"/>
                  </a:cubicBezTo>
                  <a:cubicBezTo>
                    <a:pt x="1538" y="422"/>
                    <a:pt x="1572" y="422"/>
                    <a:pt x="1607" y="421"/>
                  </a:cubicBezTo>
                  <a:cubicBezTo>
                    <a:pt x="1655" y="362"/>
                    <a:pt x="1762" y="362"/>
                    <a:pt x="1798" y="254"/>
                  </a:cubicBezTo>
                  <a:cubicBezTo>
                    <a:pt x="1762" y="231"/>
                    <a:pt x="1750" y="183"/>
                    <a:pt x="1726" y="147"/>
                  </a:cubicBezTo>
                  <a:cubicBezTo>
                    <a:pt x="1688" y="150"/>
                    <a:pt x="1649" y="151"/>
                    <a:pt x="1611" y="151"/>
                  </a:cubicBezTo>
                  <a:cubicBezTo>
                    <a:pt x="1196" y="151"/>
                    <a:pt x="819" y="0"/>
                    <a:pt x="42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91" name="Google Shape;6491;p32"/>
            <p:cNvSpPr/>
            <p:nvPr/>
          </p:nvSpPr>
          <p:spPr>
            <a:xfrm>
              <a:off x="5425075" y="3704775"/>
              <a:ext cx="44075" cy="13450"/>
            </a:xfrm>
            <a:custGeom>
              <a:avLst/>
              <a:gdLst/>
              <a:ahLst/>
              <a:cxnLst/>
              <a:rect l="l" t="t" r="r" b="b"/>
              <a:pathLst>
                <a:path w="1763" h="538" extrusionOk="0">
                  <a:moveTo>
                    <a:pt x="519" y="1"/>
                  </a:moveTo>
                  <a:cubicBezTo>
                    <a:pt x="398" y="1"/>
                    <a:pt x="276" y="25"/>
                    <a:pt x="155" y="83"/>
                  </a:cubicBezTo>
                  <a:cubicBezTo>
                    <a:pt x="107" y="131"/>
                    <a:pt x="48" y="166"/>
                    <a:pt x="0" y="214"/>
                  </a:cubicBezTo>
                  <a:cubicBezTo>
                    <a:pt x="107" y="392"/>
                    <a:pt x="298" y="440"/>
                    <a:pt x="477" y="500"/>
                  </a:cubicBezTo>
                  <a:cubicBezTo>
                    <a:pt x="596" y="520"/>
                    <a:pt x="712" y="537"/>
                    <a:pt x="823" y="537"/>
                  </a:cubicBezTo>
                  <a:cubicBezTo>
                    <a:pt x="978" y="537"/>
                    <a:pt x="1124" y="503"/>
                    <a:pt x="1262" y="392"/>
                  </a:cubicBezTo>
                  <a:cubicBezTo>
                    <a:pt x="1286" y="369"/>
                    <a:pt x="1310" y="345"/>
                    <a:pt x="1322" y="333"/>
                  </a:cubicBezTo>
                  <a:cubicBezTo>
                    <a:pt x="1368" y="298"/>
                    <a:pt x="1419" y="291"/>
                    <a:pt x="1471" y="291"/>
                  </a:cubicBezTo>
                  <a:cubicBezTo>
                    <a:pt x="1508" y="291"/>
                    <a:pt x="1546" y="295"/>
                    <a:pt x="1582" y="295"/>
                  </a:cubicBezTo>
                  <a:cubicBezTo>
                    <a:pt x="1651" y="295"/>
                    <a:pt x="1715" y="281"/>
                    <a:pt x="1762" y="202"/>
                  </a:cubicBezTo>
                  <a:cubicBezTo>
                    <a:pt x="1489" y="35"/>
                    <a:pt x="1191" y="107"/>
                    <a:pt x="905" y="71"/>
                  </a:cubicBezTo>
                  <a:cubicBezTo>
                    <a:pt x="777" y="28"/>
                    <a:pt x="648" y="1"/>
                    <a:pt x="51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92" name="Google Shape;6492;p32"/>
            <p:cNvSpPr/>
            <p:nvPr/>
          </p:nvSpPr>
          <p:spPr>
            <a:xfrm>
              <a:off x="5179200" y="3674400"/>
              <a:ext cx="21750" cy="27200"/>
            </a:xfrm>
            <a:custGeom>
              <a:avLst/>
              <a:gdLst/>
              <a:ahLst/>
              <a:cxnLst/>
              <a:rect l="l" t="t" r="r" b="b"/>
              <a:pathLst>
                <a:path w="870" h="1088" extrusionOk="0">
                  <a:moveTo>
                    <a:pt x="644" y="0"/>
                  </a:moveTo>
                  <a:cubicBezTo>
                    <a:pt x="429" y="226"/>
                    <a:pt x="370" y="548"/>
                    <a:pt x="120" y="750"/>
                  </a:cubicBezTo>
                  <a:cubicBezTo>
                    <a:pt x="1" y="786"/>
                    <a:pt x="1" y="881"/>
                    <a:pt x="48" y="988"/>
                  </a:cubicBezTo>
                  <a:cubicBezTo>
                    <a:pt x="96" y="1048"/>
                    <a:pt x="156" y="1072"/>
                    <a:pt x="215" y="1084"/>
                  </a:cubicBezTo>
                  <a:cubicBezTo>
                    <a:pt x="236" y="1086"/>
                    <a:pt x="257" y="1088"/>
                    <a:pt x="277" y="1088"/>
                  </a:cubicBezTo>
                  <a:cubicBezTo>
                    <a:pt x="427" y="1088"/>
                    <a:pt x="552" y="1014"/>
                    <a:pt x="668" y="941"/>
                  </a:cubicBezTo>
                  <a:cubicBezTo>
                    <a:pt x="751" y="881"/>
                    <a:pt x="822" y="810"/>
                    <a:pt x="846" y="715"/>
                  </a:cubicBezTo>
                  <a:cubicBezTo>
                    <a:pt x="870" y="548"/>
                    <a:pt x="822" y="405"/>
                    <a:pt x="787" y="238"/>
                  </a:cubicBezTo>
                  <a:cubicBezTo>
                    <a:pt x="763" y="155"/>
                    <a:pt x="727" y="60"/>
                    <a:pt x="64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93" name="Google Shape;6493;p32"/>
            <p:cNvSpPr/>
            <p:nvPr/>
          </p:nvSpPr>
          <p:spPr>
            <a:xfrm>
              <a:off x="5857575" y="3728275"/>
              <a:ext cx="33350" cy="8350"/>
            </a:xfrm>
            <a:custGeom>
              <a:avLst/>
              <a:gdLst/>
              <a:ahLst/>
              <a:cxnLst/>
              <a:rect l="l" t="t" r="r" b="b"/>
              <a:pathLst>
                <a:path w="1334" h="334" extrusionOk="0">
                  <a:moveTo>
                    <a:pt x="60" y="0"/>
                  </a:moveTo>
                  <a:cubicBezTo>
                    <a:pt x="12" y="48"/>
                    <a:pt x="0" y="95"/>
                    <a:pt x="0" y="155"/>
                  </a:cubicBezTo>
                  <a:cubicBezTo>
                    <a:pt x="48" y="214"/>
                    <a:pt x="131" y="238"/>
                    <a:pt x="191" y="286"/>
                  </a:cubicBezTo>
                  <a:lnTo>
                    <a:pt x="345" y="286"/>
                  </a:lnTo>
                  <a:cubicBezTo>
                    <a:pt x="345" y="274"/>
                    <a:pt x="369" y="274"/>
                    <a:pt x="405" y="262"/>
                  </a:cubicBezTo>
                  <a:cubicBezTo>
                    <a:pt x="412" y="255"/>
                    <a:pt x="419" y="253"/>
                    <a:pt x="427" y="253"/>
                  </a:cubicBezTo>
                  <a:cubicBezTo>
                    <a:pt x="448" y="253"/>
                    <a:pt x="471" y="272"/>
                    <a:pt x="488" y="298"/>
                  </a:cubicBezTo>
                  <a:cubicBezTo>
                    <a:pt x="774" y="322"/>
                    <a:pt x="1060" y="322"/>
                    <a:pt x="1334" y="334"/>
                  </a:cubicBezTo>
                  <a:lnTo>
                    <a:pt x="1334" y="24"/>
                  </a:lnTo>
                  <a:cubicBezTo>
                    <a:pt x="905" y="24"/>
                    <a:pt x="488" y="0"/>
                    <a:pt x="6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94" name="Google Shape;6494;p32"/>
            <p:cNvSpPr/>
            <p:nvPr/>
          </p:nvSpPr>
          <p:spPr>
            <a:xfrm>
              <a:off x="6133200" y="3788750"/>
              <a:ext cx="37525" cy="8450"/>
            </a:xfrm>
            <a:custGeom>
              <a:avLst/>
              <a:gdLst/>
              <a:ahLst/>
              <a:cxnLst/>
              <a:rect l="l" t="t" r="r" b="b"/>
              <a:pathLst>
                <a:path w="1501" h="338" extrusionOk="0">
                  <a:moveTo>
                    <a:pt x="339" y="0"/>
                  </a:moveTo>
                  <a:cubicBezTo>
                    <a:pt x="251" y="0"/>
                    <a:pt x="163" y="10"/>
                    <a:pt x="72" y="34"/>
                  </a:cubicBezTo>
                  <a:cubicBezTo>
                    <a:pt x="0" y="129"/>
                    <a:pt x="0" y="201"/>
                    <a:pt x="72" y="296"/>
                  </a:cubicBezTo>
                  <a:cubicBezTo>
                    <a:pt x="111" y="293"/>
                    <a:pt x="150" y="292"/>
                    <a:pt x="189" y="292"/>
                  </a:cubicBezTo>
                  <a:cubicBezTo>
                    <a:pt x="425" y="292"/>
                    <a:pt x="666" y="337"/>
                    <a:pt x="903" y="337"/>
                  </a:cubicBezTo>
                  <a:cubicBezTo>
                    <a:pt x="1107" y="337"/>
                    <a:pt x="1308" y="303"/>
                    <a:pt x="1500" y="177"/>
                  </a:cubicBezTo>
                  <a:lnTo>
                    <a:pt x="1500" y="177"/>
                  </a:lnTo>
                  <a:cubicBezTo>
                    <a:pt x="1482" y="178"/>
                    <a:pt x="1463" y="178"/>
                    <a:pt x="1444" y="178"/>
                  </a:cubicBezTo>
                  <a:cubicBezTo>
                    <a:pt x="1066" y="178"/>
                    <a:pt x="715" y="0"/>
                    <a:pt x="33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95" name="Google Shape;6495;p32"/>
            <p:cNvSpPr/>
            <p:nvPr/>
          </p:nvSpPr>
          <p:spPr>
            <a:xfrm>
              <a:off x="5166100" y="3693150"/>
              <a:ext cx="16100" cy="25325"/>
            </a:xfrm>
            <a:custGeom>
              <a:avLst/>
              <a:gdLst/>
              <a:ahLst/>
              <a:cxnLst/>
              <a:rect l="l" t="t" r="r" b="b"/>
              <a:pathLst>
                <a:path w="644" h="1013" extrusionOk="0">
                  <a:moveTo>
                    <a:pt x="644" y="0"/>
                  </a:moveTo>
                  <a:lnTo>
                    <a:pt x="644" y="0"/>
                  </a:lnTo>
                  <a:cubicBezTo>
                    <a:pt x="1" y="453"/>
                    <a:pt x="1" y="453"/>
                    <a:pt x="144" y="965"/>
                  </a:cubicBezTo>
                  <a:cubicBezTo>
                    <a:pt x="168" y="977"/>
                    <a:pt x="179" y="988"/>
                    <a:pt x="215" y="1012"/>
                  </a:cubicBezTo>
                  <a:cubicBezTo>
                    <a:pt x="346" y="977"/>
                    <a:pt x="394" y="881"/>
                    <a:pt x="394" y="774"/>
                  </a:cubicBezTo>
                  <a:cubicBezTo>
                    <a:pt x="382" y="679"/>
                    <a:pt x="418" y="619"/>
                    <a:pt x="501" y="572"/>
                  </a:cubicBezTo>
                  <a:cubicBezTo>
                    <a:pt x="560" y="512"/>
                    <a:pt x="584" y="441"/>
                    <a:pt x="596" y="357"/>
                  </a:cubicBezTo>
                  <a:lnTo>
                    <a:pt x="596" y="262"/>
                  </a:lnTo>
                  <a:lnTo>
                    <a:pt x="644"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96" name="Google Shape;6496;p32"/>
            <p:cNvSpPr/>
            <p:nvPr/>
          </p:nvSpPr>
          <p:spPr>
            <a:xfrm>
              <a:off x="6110575" y="3787500"/>
              <a:ext cx="24425" cy="8650"/>
            </a:xfrm>
            <a:custGeom>
              <a:avLst/>
              <a:gdLst/>
              <a:ahLst/>
              <a:cxnLst/>
              <a:rect l="l" t="t" r="r" b="b"/>
              <a:pathLst>
                <a:path w="977" h="346" extrusionOk="0">
                  <a:moveTo>
                    <a:pt x="620" y="48"/>
                  </a:moveTo>
                  <a:cubicBezTo>
                    <a:pt x="417" y="108"/>
                    <a:pt x="167" y="1"/>
                    <a:pt x="0" y="215"/>
                  </a:cubicBezTo>
                  <a:lnTo>
                    <a:pt x="977" y="346"/>
                  </a:lnTo>
                  <a:lnTo>
                    <a:pt x="977" y="96"/>
                  </a:lnTo>
                  <a:cubicBezTo>
                    <a:pt x="846" y="72"/>
                    <a:pt x="727" y="60"/>
                    <a:pt x="620" y="48"/>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97" name="Google Shape;6497;p32"/>
            <p:cNvSpPr/>
            <p:nvPr/>
          </p:nvSpPr>
          <p:spPr>
            <a:xfrm>
              <a:off x="5148850" y="3709350"/>
              <a:ext cx="23225" cy="19275"/>
            </a:xfrm>
            <a:custGeom>
              <a:avLst/>
              <a:gdLst/>
              <a:ahLst/>
              <a:cxnLst/>
              <a:rect l="l" t="t" r="r" b="b"/>
              <a:pathLst>
                <a:path w="929" h="771" extrusionOk="0">
                  <a:moveTo>
                    <a:pt x="220" y="1"/>
                  </a:moveTo>
                  <a:cubicBezTo>
                    <a:pt x="158" y="1"/>
                    <a:pt x="113" y="42"/>
                    <a:pt x="84" y="90"/>
                  </a:cubicBezTo>
                  <a:cubicBezTo>
                    <a:pt x="0" y="305"/>
                    <a:pt x="12" y="483"/>
                    <a:pt x="155" y="662"/>
                  </a:cubicBezTo>
                  <a:cubicBezTo>
                    <a:pt x="280" y="727"/>
                    <a:pt x="403" y="770"/>
                    <a:pt x="521" y="770"/>
                  </a:cubicBezTo>
                  <a:cubicBezTo>
                    <a:pt x="661" y="770"/>
                    <a:pt x="794" y="710"/>
                    <a:pt x="917" y="555"/>
                  </a:cubicBezTo>
                  <a:cubicBezTo>
                    <a:pt x="929" y="483"/>
                    <a:pt x="917" y="400"/>
                    <a:pt x="869" y="329"/>
                  </a:cubicBezTo>
                  <a:lnTo>
                    <a:pt x="846" y="317"/>
                  </a:lnTo>
                  <a:cubicBezTo>
                    <a:pt x="691" y="383"/>
                    <a:pt x="593" y="423"/>
                    <a:pt x="521" y="423"/>
                  </a:cubicBezTo>
                  <a:cubicBezTo>
                    <a:pt x="401" y="423"/>
                    <a:pt x="360" y="307"/>
                    <a:pt x="262" y="7"/>
                  </a:cubicBezTo>
                  <a:cubicBezTo>
                    <a:pt x="247" y="3"/>
                    <a:pt x="233" y="1"/>
                    <a:pt x="22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98" name="Google Shape;6498;p32"/>
            <p:cNvSpPr/>
            <p:nvPr/>
          </p:nvSpPr>
          <p:spPr>
            <a:xfrm>
              <a:off x="5593850" y="3721725"/>
              <a:ext cx="25900" cy="3275"/>
            </a:xfrm>
            <a:custGeom>
              <a:avLst/>
              <a:gdLst/>
              <a:ahLst/>
              <a:cxnLst/>
              <a:rect l="l" t="t" r="r" b="b"/>
              <a:pathLst>
                <a:path w="1036" h="131" extrusionOk="0">
                  <a:moveTo>
                    <a:pt x="0" y="0"/>
                  </a:moveTo>
                  <a:lnTo>
                    <a:pt x="0" y="0"/>
                  </a:lnTo>
                  <a:cubicBezTo>
                    <a:pt x="148" y="104"/>
                    <a:pt x="304" y="130"/>
                    <a:pt x="463" y="130"/>
                  </a:cubicBezTo>
                  <a:cubicBezTo>
                    <a:pt x="622" y="130"/>
                    <a:pt x="784" y="105"/>
                    <a:pt x="948" y="105"/>
                  </a:cubicBezTo>
                  <a:cubicBezTo>
                    <a:pt x="977" y="105"/>
                    <a:pt x="1007" y="105"/>
                    <a:pt x="1036" y="107"/>
                  </a:cubicBezTo>
                  <a:cubicBezTo>
                    <a:pt x="822" y="12"/>
                    <a:pt x="592" y="7"/>
                    <a:pt x="356" y="7"/>
                  </a:cubicBezTo>
                  <a:cubicBezTo>
                    <a:pt x="327" y="7"/>
                    <a:pt x="297" y="7"/>
                    <a:pt x="267" y="7"/>
                  </a:cubicBezTo>
                  <a:cubicBezTo>
                    <a:pt x="179" y="7"/>
                    <a:pt x="89" y="6"/>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99" name="Google Shape;6499;p32"/>
            <p:cNvSpPr/>
            <p:nvPr/>
          </p:nvSpPr>
          <p:spPr>
            <a:xfrm>
              <a:off x="5826900" y="3749775"/>
              <a:ext cx="25925" cy="4125"/>
            </a:xfrm>
            <a:custGeom>
              <a:avLst/>
              <a:gdLst/>
              <a:ahLst/>
              <a:cxnLst/>
              <a:rect l="l" t="t" r="r" b="b"/>
              <a:pathLst>
                <a:path w="1037" h="165" extrusionOk="0">
                  <a:moveTo>
                    <a:pt x="323" y="1"/>
                  </a:moveTo>
                  <a:cubicBezTo>
                    <a:pt x="215" y="1"/>
                    <a:pt x="107" y="6"/>
                    <a:pt x="1" y="9"/>
                  </a:cubicBezTo>
                  <a:cubicBezTo>
                    <a:pt x="154" y="134"/>
                    <a:pt x="318" y="164"/>
                    <a:pt x="485" y="164"/>
                  </a:cubicBezTo>
                  <a:cubicBezTo>
                    <a:pt x="642" y="164"/>
                    <a:pt x="801" y="138"/>
                    <a:pt x="957" y="138"/>
                  </a:cubicBezTo>
                  <a:cubicBezTo>
                    <a:pt x="984" y="138"/>
                    <a:pt x="1010" y="138"/>
                    <a:pt x="1037" y="140"/>
                  </a:cubicBezTo>
                  <a:cubicBezTo>
                    <a:pt x="806" y="25"/>
                    <a:pt x="564" y="1"/>
                    <a:pt x="32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0" name="Google Shape;6500;p32"/>
            <p:cNvSpPr/>
            <p:nvPr/>
          </p:nvSpPr>
          <p:spPr>
            <a:xfrm>
              <a:off x="5140800" y="3691350"/>
              <a:ext cx="17600" cy="19675"/>
            </a:xfrm>
            <a:custGeom>
              <a:avLst/>
              <a:gdLst/>
              <a:ahLst/>
              <a:cxnLst/>
              <a:rect l="l" t="t" r="r" b="b"/>
              <a:pathLst>
                <a:path w="704" h="787" extrusionOk="0">
                  <a:moveTo>
                    <a:pt x="632" y="1"/>
                  </a:moveTo>
                  <a:cubicBezTo>
                    <a:pt x="1" y="156"/>
                    <a:pt x="263" y="465"/>
                    <a:pt x="477" y="787"/>
                  </a:cubicBezTo>
                  <a:cubicBezTo>
                    <a:pt x="513" y="763"/>
                    <a:pt x="537" y="739"/>
                    <a:pt x="584" y="727"/>
                  </a:cubicBezTo>
                  <a:cubicBezTo>
                    <a:pt x="596" y="644"/>
                    <a:pt x="620" y="560"/>
                    <a:pt x="632" y="453"/>
                  </a:cubicBezTo>
                  <a:cubicBezTo>
                    <a:pt x="703" y="298"/>
                    <a:pt x="703" y="156"/>
                    <a:pt x="63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1" name="Google Shape;6501;p32"/>
            <p:cNvSpPr/>
            <p:nvPr/>
          </p:nvSpPr>
          <p:spPr>
            <a:xfrm>
              <a:off x="5794750" y="3746425"/>
              <a:ext cx="23250" cy="3850"/>
            </a:xfrm>
            <a:custGeom>
              <a:avLst/>
              <a:gdLst/>
              <a:ahLst/>
              <a:cxnLst/>
              <a:rect l="l" t="t" r="r" b="b"/>
              <a:pathLst>
                <a:path w="930" h="154" extrusionOk="0">
                  <a:moveTo>
                    <a:pt x="493" y="0"/>
                  </a:moveTo>
                  <a:cubicBezTo>
                    <a:pt x="365" y="0"/>
                    <a:pt x="236" y="18"/>
                    <a:pt x="112" y="18"/>
                  </a:cubicBezTo>
                  <a:cubicBezTo>
                    <a:pt x="75" y="18"/>
                    <a:pt x="38" y="17"/>
                    <a:pt x="1" y="12"/>
                  </a:cubicBezTo>
                  <a:lnTo>
                    <a:pt x="1" y="12"/>
                  </a:lnTo>
                  <a:cubicBezTo>
                    <a:pt x="124" y="125"/>
                    <a:pt x="263" y="153"/>
                    <a:pt x="405" y="153"/>
                  </a:cubicBezTo>
                  <a:cubicBezTo>
                    <a:pt x="546" y="153"/>
                    <a:pt x="691" y="126"/>
                    <a:pt x="831" y="126"/>
                  </a:cubicBezTo>
                  <a:cubicBezTo>
                    <a:pt x="864" y="126"/>
                    <a:pt x="897" y="128"/>
                    <a:pt x="930" y="131"/>
                  </a:cubicBezTo>
                  <a:cubicBezTo>
                    <a:pt x="789" y="25"/>
                    <a:pt x="641" y="0"/>
                    <a:pt x="49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2" name="Google Shape;6502;p32"/>
            <p:cNvSpPr/>
            <p:nvPr/>
          </p:nvSpPr>
          <p:spPr>
            <a:xfrm>
              <a:off x="5195275" y="3671425"/>
              <a:ext cx="14625" cy="11700"/>
            </a:xfrm>
            <a:custGeom>
              <a:avLst/>
              <a:gdLst/>
              <a:ahLst/>
              <a:cxnLst/>
              <a:rect l="l" t="t" r="r" b="b"/>
              <a:pathLst>
                <a:path w="585" h="468" extrusionOk="0">
                  <a:moveTo>
                    <a:pt x="144" y="0"/>
                  </a:moveTo>
                  <a:cubicBezTo>
                    <a:pt x="72" y="0"/>
                    <a:pt x="25" y="48"/>
                    <a:pt x="1" y="119"/>
                  </a:cubicBezTo>
                  <a:cubicBezTo>
                    <a:pt x="13" y="226"/>
                    <a:pt x="13" y="333"/>
                    <a:pt x="13" y="429"/>
                  </a:cubicBezTo>
                  <a:cubicBezTo>
                    <a:pt x="84" y="454"/>
                    <a:pt x="154" y="467"/>
                    <a:pt x="220" y="467"/>
                  </a:cubicBezTo>
                  <a:cubicBezTo>
                    <a:pt x="371" y="467"/>
                    <a:pt x="501" y="396"/>
                    <a:pt x="584" y="238"/>
                  </a:cubicBezTo>
                  <a:cubicBezTo>
                    <a:pt x="525" y="191"/>
                    <a:pt x="465" y="167"/>
                    <a:pt x="406" y="119"/>
                  </a:cubicBezTo>
                  <a:cubicBezTo>
                    <a:pt x="322" y="60"/>
                    <a:pt x="203" y="72"/>
                    <a:pt x="14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3" name="Google Shape;6503;p32"/>
            <p:cNvSpPr/>
            <p:nvPr/>
          </p:nvSpPr>
          <p:spPr>
            <a:xfrm>
              <a:off x="5157475" y="3680350"/>
              <a:ext cx="11050" cy="13800"/>
            </a:xfrm>
            <a:custGeom>
              <a:avLst/>
              <a:gdLst/>
              <a:ahLst/>
              <a:cxnLst/>
              <a:rect l="l" t="t" r="r" b="b"/>
              <a:pathLst>
                <a:path w="442" h="552" extrusionOk="0">
                  <a:moveTo>
                    <a:pt x="203" y="0"/>
                  </a:moveTo>
                  <a:cubicBezTo>
                    <a:pt x="143" y="0"/>
                    <a:pt x="84" y="12"/>
                    <a:pt x="36" y="48"/>
                  </a:cubicBezTo>
                  <a:cubicBezTo>
                    <a:pt x="36" y="72"/>
                    <a:pt x="24" y="107"/>
                    <a:pt x="1" y="131"/>
                  </a:cubicBezTo>
                  <a:cubicBezTo>
                    <a:pt x="1" y="191"/>
                    <a:pt x="1" y="250"/>
                    <a:pt x="36" y="310"/>
                  </a:cubicBezTo>
                  <a:cubicBezTo>
                    <a:pt x="72" y="334"/>
                    <a:pt x="84" y="346"/>
                    <a:pt x="108" y="357"/>
                  </a:cubicBezTo>
                  <a:cubicBezTo>
                    <a:pt x="204" y="357"/>
                    <a:pt x="215" y="551"/>
                    <a:pt x="334" y="551"/>
                  </a:cubicBezTo>
                  <a:cubicBezTo>
                    <a:pt x="362" y="551"/>
                    <a:pt x="397" y="540"/>
                    <a:pt x="441" y="512"/>
                  </a:cubicBezTo>
                  <a:cubicBezTo>
                    <a:pt x="370" y="346"/>
                    <a:pt x="274" y="167"/>
                    <a:pt x="20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4" name="Google Shape;6504;p32"/>
            <p:cNvSpPr/>
            <p:nvPr/>
          </p:nvSpPr>
          <p:spPr>
            <a:xfrm>
              <a:off x="5428950" y="3703550"/>
              <a:ext cx="19075" cy="3300"/>
            </a:xfrm>
            <a:custGeom>
              <a:avLst/>
              <a:gdLst/>
              <a:ahLst/>
              <a:cxnLst/>
              <a:rect l="l" t="t" r="r" b="b"/>
              <a:pathLst>
                <a:path w="763" h="132" extrusionOk="0">
                  <a:moveTo>
                    <a:pt x="0" y="1"/>
                  </a:moveTo>
                  <a:lnTo>
                    <a:pt x="0" y="132"/>
                  </a:lnTo>
                  <a:cubicBezTo>
                    <a:pt x="250" y="132"/>
                    <a:pt x="500" y="120"/>
                    <a:pt x="762" y="120"/>
                  </a:cubicBezTo>
                  <a:cubicBezTo>
                    <a:pt x="597" y="13"/>
                    <a:pt x="414" y="3"/>
                    <a:pt x="235" y="3"/>
                  </a:cubicBezTo>
                  <a:cubicBezTo>
                    <a:pt x="194" y="3"/>
                    <a:pt x="153" y="3"/>
                    <a:pt x="113" y="3"/>
                  </a:cubicBezTo>
                  <a:cubicBezTo>
                    <a:pt x="75" y="3"/>
                    <a:pt x="37" y="3"/>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5" name="Google Shape;6505;p32"/>
            <p:cNvSpPr/>
            <p:nvPr/>
          </p:nvSpPr>
          <p:spPr>
            <a:xfrm>
              <a:off x="5458400" y="3709525"/>
              <a:ext cx="17000" cy="4400"/>
            </a:xfrm>
            <a:custGeom>
              <a:avLst/>
              <a:gdLst/>
              <a:ahLst/>
              <a:cxnLst/>
              <a:rect l="l" t="t" r="r" b="b"/>
              <a:pathLst>
                <a:path w="680" h="176" extrusionOk="0">
                  <a:moveTo>
                    <a:pt x="429" y="24"/>
                  </a:moveTo>
                  <a:cubicBezTo>
                    <a:pt x="298" y="83"/>
                    <a:pt x="96" y="0"/>
                    <a:pt x="1" y="155"/>
                  </a:cubicBezTo>
                  <a:cubicBezTo>
                    <a:pt x="13" y="154"/>
                    <a:pt x="25" y="154"/>
                    <a:pt x="37" y="154"/>
                  </a:cubicBezTo>
                  <a:cubicBezTo>
                    <a:pt x="144" y="154"/>
                    <a:pt x="254" y="176"/>
                    <a:pt x="358" y="176"/>
                  </a:cubicBezTo>
                  <a:cubicBezTo>
                    <a:pt x="474" y="176"/>
                    <a:pt x="584" y="149"/>
                    <a:pt x="679" y="36"/>
                  </a:cubicBezTo>
                  <a:cubicBezTo>
                    <a:pt x="596" y="36"/>
                    <a:pt x="513" y="24"/>
                    <a:pt x="429" y="24"/>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6" name="Google Shape;6506;p32"/>
            <p:cNvSpPr/>
            <p:nvPr/>
          </p:nvSpPr>
          <p:spPr>
            <a:xfrm>
              <a:off x="5266725" y="3650550"/>
              <a:ext cx="11025" cy="6900"/>
            </a:xfrm>
            <a:custGeom>
              <a:avLst/>
              <a:gdLst/>
              <a:ahLst/>
              <a:cxnLst/>
              <a:rect l="l" t="t" r="r" b="b"/>
              <a:pathLst>
                <a:path w="441" h="276" extrusionOk="0">
                  <a:moveTo>
                    <a:pt x="195" y="1"/>
                  </a:moveTo>
                  <a:cubicBezTo>
                    <a:pt x="154" y="1"/>
                    <a:pt x="116" y="20"/>
                    <a:pt x="84" y="73"/>
                  </a:cubicBezTo>
                  <a:cubicBezTo>
                    <a:pt x="0" y="228"/>
                    <a:pt x="179" y="252"/>
                    <a:pt x="286" y="275"/>
                  </a:cubicBezTo>
                  <a:cubicBezTo>
                    <a:pt x="345" y="228"/>
                    <a:pt x="381" y="168"/>
                    <a:pt x="441" y="121"/>
                  </a:cubicBezTo>
                  <a:cubicBezTo>
                    <a:pt x="362" y="74"/>
                    <a:pt x="274" y="1"/>
                    <a:pt x="19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7" name="Google Shape;6507;p32"/>
            <p:cNvSpPr/>
            <p:nvPr/>
          </p:nvSpPr>
          <p:spPr>
            <a:xfrm>
              <a:off x="5399775" y="3699675"/>
              <a:ext cx="19375" cy="3700"/>
            </a:xfrm>
            <a:custGeom>
              <a:avLst/>
              <a:gdLst/>
              <a:ahLst/>
              <a:cxnLst/>
              <a:rect l="l" t="t" r="r" b="b"/>
              <a:pathLst>
                <a:path w="775" h="148" extrusionOk="0">
                  <a:moveTo>
                    <a:pt x="242" y="1"/>
                  </a:moveTo>
                  <a:cubicBezTo>
                    <a:pt x="163" y="1"/>
                    <a:pt x="82" y="6"/>
                    <a:pt x="0" y="13"/>
                  </a:cubicBezTo>
                  <a:cubicBezTo>
                    <a:pt x="119" y="120"/>
                    <a:pt x="247" y="147"/>
                    <a:pt x="378" y="147"/>
                  </a:cubicBezTo>
                  <a:cubicBezTo>
                    <a:pt x="509" y="147"/>
                    <a:pt x="643" y="120"/>
                    <a:pt x="774" y="120"/>
                  </a:cubicBezTo>
                  <a:cubicBezTo>
                    <a:pt x="607" y="28"/>
                    <a:pt x="429" y="1"/>
                    <a:pt x="24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8" name="Google Shape;6508;p32"/>
            <p:cNvSpPr/>
            <p:nvPr/>
          </p:nvSpPr>
          <p:spPr>
            <a:xfrm>
              <a:off x="6073950" y="3757875"/>
              <a:ext cx="14325" cy="5875"/>
            </a:xfrm>
            <a:custGeom>
              <a:avLst/>
              <a:gdLst/>
              <a:ahLst/>
              <a:cxnLst/>
              <a:rect l="l" t="t" r="r" b="b"/>
              <a:pathLst>
                <a:path w="573" h="235" extrusionOk="0">
                  <a:moveTo>
                    <a:pt x="215" y="0"/>
                  </a:moveTo>
                  <a:cubicBezTo>
                    <a:pt x="152" y="0"/>
                    <a:pt x="82" y="28"/>
                    <a:pt x="1" y="102"/>
                  </a:cubicBezTo>
                  <a:cubicBezTo>
                    <a:pt x="162" y="169"/>
                    <a:pt x="309" y="235"/>
                    <a:pt x="458" y="235"/>
                  </a:cubicBezTo>
                  <a:cubicBezTo>
                    <a:pt x="496" y="235"/>
                    <a:pt x="534" y="231"/>
                    <a:pt x="572" y="221"/>
                  </a:cubicBezTo>
                  <a:cubicBezTo>
                    <a:pt x="457" y="139"/>
                    <a:pt x="354" y="0"/>
                    <a:pt x="21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9" name="Google Shape;6509;p32"/>
            <p:cNvSpPr/>
            <p:nvPr/>
          </p:nvSpPr>
          <p:spPr>
            <a:xfrm>
              <a:off x="5843875" y="3730150"/>
              <a:ext cx="18775" cy="5000"/>
            </a:xfrm>
            <a:custGeom>
              <a:avLst/>
              <a:gdLst/>
              <a:ahLst/>
              <a:cxnLst/>
              <a:rect l="l" t="t" r="r" b="b"/>
              <a:pathLst>
                <a:path w="751" h="200" extrusionOk="0">
                  <a:moveTo>
                    <a:pt x="378" y="0"/>
                  </a:moveTo>
                  <a:cubicBezTo>
                    <a:pt x="322" y="0"/>
                    <a:pt x="266" y="12"/>
                    <a:pt x="215" y="32"/>
                  </a:cubicBezTo>
                  <a:lnTo>
                    <a:pt x="0" y="80"/>
                  </a:lnTo>
                  <a:cubicBezTo>
                    <a:pt x="192" y="191"/>
                    <a:pt x="417" y="199"/>
                    <a:pt x="634" y="199"/>
                  </a:cubicBezTo>
                  <a:cubicBezTo>
                    <a:pt x="673" y="199"/>
                    <a:pt x="712" y="199"/>
                    <a:pt x="751" y="199"/>
                  </a:cubicBezTo>
                  <a:cubicBezTo>
                    <a:pt x="691" y="151"/>
                    <a:pt x="655" y="104"/>
                    <a:pt x="596" y="68"/>
                  </a:cubicBezTo>
                  <a:cubicBezTo>
                    <a:pt x="528" y="21"/>
                    <a:pt x="452" y="0"/>
                    <a:pt x="37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0" name="Google Shape;6510;p32"/>
            <p:cNvSpPr/>
            <p:nvPr/>
          </p:nvSpPr>
          <p:spPr>
            <a:xfrm>
              <a:off x="5750100" y="3721150"/>
              <a:ext cx="19375" cy="3275"/>
            </a:xfrm>
            <a:custGeom>
              <a:avLst/>
              <a:gdLst/>
              <a:ahLst/>
              <a:cxnLst/>
              <a:rect l="l" t="t" r="r" b="b"/>
              <a:pathLst>
                <a:path w="775" h="131" extrusionOk="0">
                  <a:moveTo>
                    <a:pt x="404" y="1"/>
                  </a:moveTo>
                  <a:cubicBezTo>
                    <a:pt x="281" y="1"/>
                    <a:pt x="156" y="24"/>
                    <a:pt x="39" y="24"/>
                  </a:cubicBezTo>
                  <a:cubicBezTo>
                    <a:pt x="26" y="24"/>
                    <a:pt x="13" y="24"/>
                    <a:pt x="1" y="23"/>
                  </a:cubicBezTo>
                  <a:lnTo>
                    <a:pt x="1" y="23"/>
                  </a:lnTo>
                  <a:cubicBezTo>
                    <a:pt x="160" y="118"/>
                    <a:pt x="329" y="124"/>
                    <a:pt x="505" y="124"/>
                  </a:cubicBezTo>
                  <a:cubicBezTo>
                    <a:pt x="527" y="124"/>
                    <a:pt x="550" y="124"/>
                    <a:pt x="572" y="124"/>
                  </a:cubicBezTo>
                  <a:cubicBezTo>
                    <a:pt x="639" y="124"/>
                    <a:pt x="706" y="124"/>
                    <a:pt x="775" y="130"/>
                  </a:cubicBezTo>
                  <a:cubicBezTo>
                    <a:pt x="659" y="26"/>
                    <a:pt x="532" y="1"/>
                    <a:pt x="40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1" name="Google Shape;6511;p32"/>
            <p:cNvSpPr/>
            <p:nvPr/>
          </p:nvSpPr>
          <p:spPr>
            <a:xfrm>
              <a:off x="5710525" y="3717300"/>
              <a:ext cx="19075" cy="3875"/>
            </a:xfrm>
            <a:custGeom>
              <a:avLst/>
              <a:gdLst/>
              <a:ahLst/>
              <a:cxnLst/>
              <a:rect l="l" t="t" r="r" b="b"/>
              <a:pathLst>
                <a:path w="763" h="155" extrusionOk="0">
                  <a:moveTo>
                    <a:pt x="378" y="0"/>
                  </a:moveTo>
                  <a:cubicBezTo>
                    <a:pt x="251" y="0"/>
                    <a:pt x="122" y="22"/>
                    <a:pt x="0" y="22"/>
                  </a:cubicBezTo>
                  <a:cubicBezTo>
                    <a:pt x="167" y="118"/>
                    <a:pt x="339" y="155"/>
                    <a:pt x="509" y="155"/>
                  </a:cubicBezTo>
                  <a:cubicBezTo>
                    <a:pt x="594" y="155"/>
                    <a:pt x="679" y="145"/>
                    <a:pt x="762" y="130"/>
                  </a:cubicBezTo>
                  <a:cubicBezTo>
                    <a:pt x="646" y="25"/>
                    <a:pt x="514" y="0"/>
                    <a:pt x="37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2" name="Google Shape;6512;p32"/>
            <p:cNvSpPr/>
            <p:nvPr/>
          </p:nvSpPr>
          <p:spPr>
            <a:xfrm>
              <a:off x="5529250" y="3688975"/>
              <a:ext cx="14300" cy="4200"/>
            </a:xfrm>
            <a:custGeom>
              <a:avLst/>
              <a:gdLst/>
              <a:ahLst/>
              <a:cxnLst/>
              <a:rect l="l" t="t" r="r" b="b"/>
              <a:pathLst>
                <a:path w="572" h="168" extrusionOk="0">
                  <a:moveTo>
                    <a:pt x="283" y="0"/>
                  </a:moveTo>
                  <a:cubicBezTo>
                    <a:pt x="182" y="0"/>
                    <a:pt x="88" y="31"/>
                    <a:pt x="1" y="132"/>
                  </a:cubicBezTo>
                  <a:cubicBezTo>
                    <a:pt x="96" y="143"/>
                    <a:pt x="167" y="143"/>
                    <a:pt x="262" y="167"/>
                  </a:cubicBezTo>
                  <a:cubicBezTo>
                    <a:pt x="358" y="143"/>
                    <a:pt x="465" y="143"/>
                    <a:pt x="572" y="132"/>
                  </a:cubicBezTo>
                  <a:lnTo>
                    <a:pt x="572" y="48"/>
                  </a:lnTo>
                  <a:cubicBezTo>
                    <a:pt x="470" y="26"/>
                    <a:pt x="374" y="0"/>
                    <a:pt x="28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3" name="Google Shape;6513;p32"/>
            <p:cNvSpPr/>
            <p:nvPr/>
          </p:nvSpPr>
          <p:spPr>
            <a:xfrm>
              <a:off x="5643550" y="3728375"/>
              <a:ext cx="16400" cy="3925"/>
            </a:xfrm>
            <a:custGeom>
              <a:avLst/>
              <a:gdLst/>
              <a:ahLst/>
              <a:cxnLst/>
              <a:rect l="l" t="t" r="r" b="b"/>
              <a:pathLst>
                <a:path w="656" h="157" extrusionOk="0">
                  <a:moveTo>
                    <a:pt x="228" y="1"/>
                  </a:moveTo>
                  <a:cubicBezTo>
                    <a:pt x="154" y="1"/>
                    <a:pt x="78" y="8"/>
                    <a:pt x="1" y="20"/>
                  </a:cubicBezTo>
                  <a:cubicBezTo>
                    <a:pt x="105" y="131"/>
                    <a:pt x="224" y="156"/>
                    <a:pt x="347" y="156"/>
                  </a:cubicBezTo>
                  <a:cubicBezTo>
                    <a:pt x="449" y="156"/>
                    <a:pt x="553" y="139"/>
                    <a:pt x="655" y="139"/>
                  </a:cubicBezTo>
                  <a:cubicBezTo>
                    <a:pt x="527" y="34"/>
                    <a:pt x="382" y="1"/>
                    <a:pt x="22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4" name="Google Shape;6514;p32"/>
            <p:cNvSpPr/>
            <p:nvPr/>
          </p:nvSpPr>
          <p:spPr>
            <a:xfrm>
              <a:off x="5685525" y="3714125"/>
              <a:ext cx="15200" cy="3325"/>
            </a:xfrm>
            <a:custGeom>
              <a:avLst/>
              <a:gdLst/>
              <a:ahLst/>
              <a:cxnLst/>
              <a:rect l="l" t="t" r="r" b="b"/>
              <a:pathLst>
                <a:path w="608" h="133" extrusionOk="0">
                  <a:moveTo>
                    <a:pt x="301" y="0"/>
                  </a:moveTo>
                  <a:cubicBezTo>
                    <a:pt x="203" y="0"/>
                    <a:pt x="100" y="18"/>
                    <a:pt x="0" y="18"/>
                  </a:cubicBezTo>
                  <a:cubicBezTo>
                    <a:pt x="126" y="114"/>
                    <a:pt x="251" y="133"/>
                    <a:pt x="376" y="133"/>
                  </a:cubicBezTo>
                  <a:cubicBezTo>
                    <a:pt x="453" y="133"/>
                    <a:pt x="530" y="126"/>
                    <a:pt x="608" y="126"/>
                  </a:cubicBezTo>
                  <a:cubicBezTo>
                    <a:pt x="519" y="24"/>
                    <a:pt x="413" y="0"/>
                    <a:pt x="30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5" name="Google Shape;6515;p32"/>
            <p:cNvSpPr/>
            <p:nvPr/>
          </p:nvSpPr>
          <p:spPr>
            <a:xfrm>
              <a:off x="5668850" y="3732200"/>
              <a:ext cx="14900" cy="3500"/>
            </a:xfrm>
            <a:custGeom>
              <a:avLst/>
              <a:gdLst/>
              <a:ahLst/>
              <a:cxnLst/>
              <a:rect l="l" t="t" r="r" b="b"/>
              <a:pathLst>
                <a:path w="596" h="140" extrusionOk="0">
                  <a:moveTo>
                    <a:pt x="292" y="1"/>
                  </a:moveTo>
                  <a:cubicBezTo>
                    <a:pt x="213" y="1"/>
                    <a:pt x="130" y="11"/>
                    <a:pt x="47" y="11"/>
                  </a:cubicBezTo>
                  <a:cubicBezTo>
                    <a:pt x="32" y="11"/>
                    <a:pt x="16" y="11"/>
                    <a:pt x="1" y="10"/>
                  </a:cubicBezTo>
                  <a:lnTo>
                    <a:pt x="1" y="10"/>
                  </a:lnTo>
                  <a:cubicBezTo>
                    <a:pt x="92" y="114"/>
                    <a:pt x="197" y="140"/>
                    <a:pt x="309" y="140"/>
                  </a:cubicBezTo>
                  <a:cubicBezTo>
                    <a:pt x="402" y="140"/>
                    <a:pt x="499" y="122"/>
                    <a:pt x="596" y="117"/>
                  </a:cubicBezTo>
                  <a:cubicBezTo>
                    <a:pt x="506" y="21"/>
                    <a:pt x="402" y="1"/>
                    <a:pt x="29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6" name="Google Shape;6516;p32"/>
            <p:cNvSpPr/>
            <p:nvPr/>
          </p:nvSpPr>
          <p:spPr>
            <a:xfrm>
              <a:off x="5155100" y="3687575"/>
              <a:ext cx="5975" cy="15425"/>
            </a:xfrm>
            <a:custGeom>
              <a:avLst/>
              <a:gdLst/>
              <a:ahLst/>
              <a:cxnLst/>
              <a:rect l="l" t="t" r="r" b="b"/>
              <a:pathLst>
                <a:path w="239" h="617" extrusionOk="0">
                  <a:moveTo>
                    <a:pt x="91" y="0"/>
                  </a:moveTo>
                  <a:cubicBezTo>
                    <a:pt x="69" y="0"/>
                    <a:pt x="48" y="7"/>
                    <a:pt x="24" y="21"/>
                  </a:cubicBezTo>
                  <a:cubicBezTo>
                    <a:pt x="0" y="80"/>
                    <a:pt x="0" y="140"/>
                    <a:pt x="48" y="188"/>
                  </a:cubicBezTo>
                  <a:cubicBezTo>
                    <a:pt x="48" y="342"/>
                    <a:pt x="60" y="473"/>
                    <a:pt x="60" y="616"/>
                  </a:cubicBezTo>
                  <a:cubicBezTo>
                    <a:pt x="238" y="485"/>
                    <a:pt x="167" y="259"/>
                    <a:pt x="227" y="68"/>
                  </a:cubicBezTo>
                  <a:lnTo>
                    <a:pt x="191" y="45"/>
                  </a:lnTo>
                  <a:cubicBezTo>
                    <a:pt x="155" y="16"/>
                    <a:pt x="123" y="0"/>
                    <a:pt x="9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7" name="Google Shape;6517;p32"/>
            <p:cNvSpPr/>
            <p:nvPr/>
          </p:nvSpPr>
          <p:spPr>
            <a:xfrm>
              <a:off x="5778675" y="3724550"/>
              <a:ext cx="15525" cy="3400"/>
            </a:xfrm>
            <a:custGeom>
              <a:avLst/>
              <a:gdLst/>
              <a:ahLst/>
              <a:cxnLst/>
              <a:rect l="l" t="t" r="r" b="b"/>
              <a:pathLst>
                <a:path w="621" h="136" extrusionOk="0">
                  <a:moveTo>
                    <a:pt x="298" y="0"/>
                  </a:moveTo>
                  <a:cubicBezTo>
                    <a:pt x="198" y="0"/>
                    <a:pt x="95" y="18"/>
                    <a:pt x="1" y="18"/>
                  </a:cubicBezTo>
                  <a:cubicBezTo>
                    <a:pt x="141" y="106"/>
                    <a:pt x="294" y="135"/>
                    <a:pt x="451" y="135"/>
                  </a:cubicBezTo>
                  <a:cubicBezTo>
                    <a:pt x="507" y="135"/>
                    <a:pt x="564" y="132"/>
                    <a:pt x="620" y="125"/>
                  </a:cubicBezTo>
                  <a:cubicBezTo>
                    <a:pt x="525" y="24"/>
                    <a:pt x="413" y="0"/>
                    <a:pt x="29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8" name="Google Shape;6518;p32"/>
            <p:cNvSpPr/>
            <p:nvPr/>
          </p:nvSpPr>
          <p:spPr>
            <a:xfrm>
              <a:off x="5626000" y="3725050"/>
              <a:ext cx="15500" cy="3300"/>
            </a:xfrm>
            <a:custGeom>
              <a:avLst/>
              <a:gdLst/>
              <a:ahLst/>
              <a:cxnLst/>
              <a:rect l="l" t="t" r="r" b="b"/>
              <a:pathLst>
                <a:path w="620" h="132" extrusionOk="0">
                  <a:moveTo>
                    <a:pt x="167" y="0"/>
                  </a:moveTo>
                  <a:cubicBezTo>
                    <a:pt x="112" y="0"/>
                    <a:pt x="57" y="4"/>
                    <a:pt x="0" y="10"/>
                  </a:cubicBezTo>
                  <a:cubicBezTo>
                    <a:pt x="99" y="109"/>
                    <a:pt x="213" y="131"/>
                    <a:pt x="332" y="131"/>
                  </a:cubicBezTo>
                  <a:cubicBezTo>
                    <a:pt x="426" y="131"/>
                    <a:pt x="524" y="117"/>
                    <a:pt x="619" y="117"/>
                  </a:cubicBezTo>
                  <a:cubicBezTo>
                    <a:pt x="470" y="30"/>
                    <a:pt x="321" y="0"/>
                    <a:pt x="16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9" name="Google Shape;6519;p32"/>
            <p:cNvSpPr/>
            <p:nvPr/>
          </p:nvSpPr>
          <p:spPr>
            <a:xfrm>
              <a:off x="6013250" y="3774100"/>
              <a:ext cx="11025" cy="5200"/>
            </a:xfrm>
            <a:custGeom>
              <a:avLst/>
              <a:gdLst/>
              <a:ahLst/>
              <a:cxnLst/>
              <a:rect l="l" t="t" r="r" b="b"/>
              <a:pathLst>
                <a:path w="441" h="208" extrusionOk="0">
                  <a:moveTo>
                    <a:pt x="202" y="1"/>
                  </a:moveTo>
                  <a:cubicBezTo>
                    <a:pt x="119" y="60"/>
                    <a:pt x="72" y="120"/>
                    <a:pt x="0" y="179"/>
                  </a:cubicBezTo>
                  <a:cubicBezTo>
                    <a:pt x="20" y="199"/>
                    <a:pt x="39" y="208"/>
                    <a:pt x="59" y="208"/>
                  </a:cubicBezTo>
                  <a:cubicBezTo>
                    <a:pt x="75" y="208"/>
                    <a:pt x="91" y="202"/>
                    <a:pt x="107" y="191"/>
                  </a:cubicBezTo>
                  <a:cubicBezTo>
                    <a:pt x="250" y="179"/>
                    <a:pt x="381" y="167"/>
                    <a:pt x="441" y="36"/>
                  </a:cubicBezTo>
                  <a:cubicBezTo>
                    <a:pt x="345" y="13"/>
                    <a:pt x="274" y="13"/>
                    <a:pt x="20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0" name="Google Shape;6520;p32"/>
            <p:cNvSpPr/>
            <p:nvPr/>
          </p:nvSpPr>
          <p:spPr>
            <a:xfrm>
              <a:off x="5478650" y="3709800"/>
              <a:ext cx="11025" cy="4300"/>
            </a:xfrm>
            <a:custGeom>
              <a:avLst/>
              <a:gdLst/>
              <a:ahLst/>
              <a:cxnLst/>
              <a:rect l="l" t="t" r="r" b="b"/>
              <a:pathLst>
                <a:path w="441" h="172" extrusionOk="0">
                  <a:moveTo>
                    <a:pt x="193" y="0"/>
                  </a:moveTo>
                  <a:cubicBezTo>
                    <a:pt x="131" y="0"/>
                    <a:pt x="68" y="9"/>
                    <a:pt x="0" y="25"/>
                  </a:cubicBezTo>
                  <a:cubicBezTo>
                    <a:pt x="83" y="120"/>
                    <a:pt x="159" y="171"/>
                    <a:pt x="235" y="171"/>
                  </a:cubicBezTo>
                  <a:cubicBezTo>
                    <a:pt x="302" y="171"/>
                    <a:pt x="369" y="132"/>
                    <a:pt x="441" y="49"/>
                  </a:cubicBezTo>
                  <a:cubicBezTo>
                    <a:pt x="354" y="15"/>
                    <a:pt x="274" y="0"/>
                    <a:pt x="19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1" name="Google Shape;6521;p32"/>
            <p:cNvSpPr/>
            <p:nvPr/>
          </p:nvSpPr>
          <p:spPr>
            <a:xfrm>
              <a:off x="5467625" y="3685625"/>
              <a:ext cx="11050" cy="3125"/>
            </a:xfrm>
            <a:custGeom>
              <a:avLst/>
              <a:gdLst/>
              <a:ahLst/>
              <a:cxnLst/>
              <a:rect l="l" t="t" r="r" b="b"/>
              <a:pathLst>
                <a:path w="442" h="125" extrusionOk="0">
                  <a:moveTo>
                    <a:pt x="155" y="0"/>
                  </a:moveTo>
                  <a:cubicBezTo>
                    <a:pt x="105" y="0"/>
                    <a:pt x="54" y="4"/>
                    <a:pt x="1" y="4"/>
                  </a:cubicBezTo>
                  <a:cubicBezTo>
                    <a:pt x="116" y="87"/>
                    <a:pt x="249" y="125"/>
                    <a:pt x="384" y="125"/>
                  </a:cubicBezTo>
                  <a:cubicBezTo>
                    <a:pt x="403" y="125"/>
                    <a:pt x="422" y="124"/>
                    <a:pt x="441" y="123"/>
                  </a:cubicBezTo>
                  <a:cubicBezTo>
                    <a:pt x="360" y="17"/>
                    <a:pt x="262" y="0"/>
                    <a:pt x="15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2" name="Google Shape;6522;p32"/>
            <p:cNvSpPr/>
            <p:nvPr/>
          </p:nvSpPr>
          <p:spPr>
            <a:xfrm>
              <a:off x="5550675" y="3693525"/>
              <a:ext cx="7475" cy="4100"/>
            </a:xfrm>
            <a:custGeom>
              <a:avLst/>
              <a:gdLst/>
              <a:ahLst/>
              <a:cxnLst/>
              <a:rect l="l" t="t" r="r" b="b"/>
              <a:pathLst>
                <a:path w="299" h="164" extrusionOk="0">
                  <a:moveTo>
                    <a:pt x="196" y="0"/>
                  </a:moveTo>
                  <a:cubicBezTo>
                    <a:pt x="159" y="0"/>
                    <a:pt x="114" y="3"/>
                    <a:pt x="84" y="9"/>
                  </a:cubicBezTo>
                  <a:cubicBezTo>
                    <a:pt x="60" y="9"/>
                    <a:pt x="25" y="69"/>
                    <a:pt x="1" y="104"/>
                  </a:cubicBezTo>
                  <a:cubicBezTo>
                    <a:pt x="18" y="122"/>
                    <a:pt x="48" y="133"/>
                    <a:pt x="73" y="133"/>
                  </a:cubicBezTo>
                  <a:cubicBezTo>
                    <a:pt x="82" y="133"/>
                    <a:pt x="90" y="131"/>
                    <a:pt x="96" y="128"/>
                  </a:cubicBezTo>
                  <a:cubicBezTo>
                    <a:pt x="144" y="80"/>
                    <a:pt x="298" y="164"/>
                    <a:pt x="263" y="9"/>
                  </a:cubicBezTo>
                  <a:cubicBezTo>
                    <a:pt x="263" y="3"/>
                    <a:pt x="233" y="0"/>
                    <a:pt x="19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3" name="Google Shape;6523;p32"/>
            <p:cNvSpPr/>
            <p:nvPr/>
          </p:nvSpPr>
          <p:spPr>
            <a:xfrm>
              <a:off x="5299450" y="3685250"/>
              <a:ext cx="12250" cy="3750"/>
            </a:xfrm>
            <a:custGeom>
              <a:avLst/>
              <a:gdLst/>
              <a:ahLst/>
              <a:cxnLst/>
              <a:rect l="l" t="t" r="r" b="b"/>
              <a:pathLst>
                <a:path w="490" h="150" extrusionOk="0">
                  <a:moveTo>
                    <a:pt x="165" y="1"/>
                  </a:moveTo>
                  <a:cubicBezTo>
                    <a:pt x="112" y="1"/>
                    <a:pt x="57" y="7"/>
                    <a:pt x="1" y="19"/>
                  </a:cubicBezTo>
                  <a:lnTo>
                    <a:pt x="1" y="150"/>
                  </a:lnTo>
                  <a:cubicBezTo>
                    <a:pt x="168" y="138"/>
                    <a:pt x="322" y="138"/>
                    <a:pt x="489" y="114"/>
                  </a:cubicBezTo>
                  <a:cubicBezTo>
                    <a:pt x="391" y="32"/>
                    <a:pt x="282" y="1"/>
                    <a:pt x="16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4" name="Google Shape;6524;p32"/>
            <p:cNvSpPr/>
            <p:nvPr/>
          </p:nvSpPr>
          <p:spPr>
            <a:xfrm>
              <a:off x="5156575" y="3669625"/>
              <a:ext cx="8675" cy="11925"/>
            </a:xfrm>
            <a:custGeom>
              <a:avLst/>
              <a:gdLst/>
              <a:ahLst/>
              <a:cxnLst/>
              <a:rect l="l" t="t" r="r" b="b"/>
              <a:pathLst>
                <a:path w="347" h="477" extrusionOk="0">
                  <a:moveTo>
                    <a:pt x="168" y="1"/>
                  </a:moveTo>
                  <a:cubicBezTo>
                    <a:pt x="108" y="24"/>
                    <a:pt x="60" y="72"/>
                    <a:pt x="25" y="132"/>
                  </a:cubicBezTo>
                  <a:cubicBezTo>
                    <a:pt x="1" y="263"/>
                    <a:pt x="13" y="382"/>
                    <a:pt x="120" y="477"/>
                  </a:cubicBezTo>
                  <a:cubicBezTo>
                    <a:pt x="168" y="465"/>
                    <a:pt x="191" y="441"/>
                    <a:pt x="239" y="429"/>
                  </a:cubicBezTo>
                  <a:lnTo>
                    <a:pt x="227" y="358"/>
                  </a:lnTo>
                  <a:lnTo>
                    <a:pt x="251" y="322"/>
                  </a:lnTo>
                  <a:cubicBezTo>
                    <a:pt x="346" y="251"/>
                    <a:pt x="322" y="167"/>
                    <a:pt x="310" y="72"/>
                  </a:cubicBezTo>
                  <a:cubicBezTo>
                    <a:pt x="299" y="48"/>
                    <a:pt x="263" y="24"/>
                    <a:pt x="25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5" name="Google Shape;6525;p32"/>
            <p:cNvSpPr/>
            <p:nvPr/>
          </p:nvSpPr>
          <p:spPr>
            <a:xfrm>
              <a:off x="5165225" y="3658625"/>
              <a:ext cx="7700" cy="8725"/>
            </a:xfrm>
            <a:custGeom>
              <a:avLst/>
              <a:gdLst/>
              <a:ahLst/>
              <a:cxnLst/>
              <a:rect l="l" t="t" r="r" b="b"/>
              <a:pathLst>
                <a:path w="308" h="349" extrusionOk="0">
                  <a:moveTo>
                    <a:pt x="155" y="0"/>
                  </a:moveTo>
                  <a:cubicBezTo>
                    <a:pt x="131" y="24"/>
                    <a:pt x="95" y="24"/>
                    <a:pt x="72" y="24"/>
                  </a:cubicBezTo>
                  <a:cubicBezTo>
                    <a:pt x="24" y="72"/>
                    <a:pt x="0" y="119"/>
                    <a:pt x="0" y="179"/>
                  </a:cubicBezTo>
                  <a:cubicBezTo>
                    <a:pt x="12" y="262"/>
                    <a:pt x="36" y="310"/>
                    <a:pt x="84" y="345"/>
                  </a:cubicBezTo>
                  <a:cubicBezTo>
                    <a:pt x="103" y="347"/>
                    <a:pt x="121" y="348"/>
                    <a:pt x="137" y="348"/>
                  </a:cubicBezTo>
                  <a:cubicBezTo>
                    <a:pt x="307" y="348"/>
                    <a:pt x="293" y="236"/>
                    <a:pt x="238" y="83"/>
                  </a:cubicBezTo>
                  <a:cubicBezTo>
                    <a:pt x="203" y="72"/>
                    <a:pt x="179" y="36"/>
                    <a:pt x="15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6" name="Google Shape;6526;p32"/>
            <p:cNvSpPr/>
            <p:nvPr/>
          </p:nvSpPr>
          <p:spPr>
            <a:xfrm>
              <a:off x="5198850" y="3670075"/>
              <a:ext cx="7475" cy="4175"/>
            </a:xfrm>
            <a:custGeom>
              <a:avLst/>
              <a:gdLst/>
              <a:ahLst/>
              <a:cxnLst/>
              <a:rect l="l" t="t" r="r" b="b"/>
              <a:pathLst>
                <a:path w="299" h="167" extrusionOk="0">
                  <a:moveTo>
                    <a:pt x="148" y="1"/>
                  </a:moveTo>
                  <a:cubicBezTo>
                    <a:pt x="99" y="1"/>
                    <a:pt x="48" y="12"/>
                    <a:pt x="1" y="42"/>
                  </a:cubicBezTo>
                  <a:cubicBezTo>
                    <a:pt x="37" y="143"/>
                    <a:pt x="109" y="166"/>
                    <a:pt x="189" y="166"/>
                  </a:cubicBezTo>
                  <a:cubicBezTo>
                    <a:pt x="213" y="166"/>
                    <a:pt x="238" y="164"/>
                    <a:pt x="263" y="161"/>
                  </a:cubicBezTo>
                  <a:cubicBezTo>
                    <a:pt x="286" y="114"/>
                    <a:pt x="298" y="66"/>
                    <a:pt x="286" y="30"/>
                  </a:cubicBezTo>
                  <a:cubicBezTo>
                    <a:pt x="245" y="12"/>
                    <a:pt x="197" y="1"/>
                    <a:pt x="14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7" name="Google Shape;6527;p32"/>
            <p:cNvSpPr/>
            <p:nvPr/>
          </p:nvSpPr>
          <p:spPr>
            <a:xfrm>
              <a:off x="5171775" y="3641950"/>
              <a:ext cx="6850" cy="7700"/>
            </a:xfrm>
            <a:custGeom>
              <a:avLst/>
              <a:gdLst/>
              <a:ahLst/>
              <a:cxnLst/>
              <a:rect l="l" t="t" r="r" b="b"/>
              <a:pathLst>
                <a:path w="274" h="308" extrusionOk="0">
                  <a:moveTo>
                    <a:pt x="179" y="0"/>
                  </a:moveTo>
                  <a:cubicBezTo>
                    <a:pt x="0" y="36"/>
                    <a:pt x="0" y="143"/>
                    <a:pt x="60" y="274"/>
                  </a:cubicBezTo>
                  <a:cubicBezTo>
                    <a:pt x="60" y="274"/>
                    <a:pt x="72" y="286"/>
                    <a:pt x="107" y="298"/>
                  </a:cubicBezTo>
                  <a:cubicBezTo>
                    <a:pt x="114" y="305"/>
                    <a:pt x="123" y="308"/>
                    <a:pt x="133" y="308"/>
                  </a:cubicBezTo>
                  <a:cubicBezTo>
                    <a:pt x="158" y="308"/>
                    <a:pt x="189" y="291"/>
                    <a:pt x="214" y="274"/>
                  </a:cubicBezTo>
                  <a:cubicBezTo>
                    <a:pt x="238" y="203"/>
                    <a:pt x="250" y="108"/>
                    <a:pt x="274" y="36"/>
                  </a:cubicBezTo>
                  <a:cubicBezTo>
                    <a:pt x="238" y="36"/>
                    <a:pt x="214" y="24"/>
                    <a:pt x="17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8" name="Google Shape;6528;p32"/>
            <p:cNvSpPr/>
            <p:nvPr/>
          </p:nvSpPr>
          <p:spPr>
            <a:xfrm>
              <a:off x="5172075" y="3648800"/>
              <a:ext cx="5675" cy="8050"/>
            </a:xfrm>
            <a:custGeom>
              <a:avLst/>
              <a:gdLst/>
              <a:ahLst/>
              <a:cxnLst/>
              <a:rect l="l" t="t" r="r" b="b"/>
              <a:pathLst>
                <a:path w="227" h="322" extrusionOk="0">
                  <a:moveTo>
                    <a:pt x="214" y="0"/>
                  </a:moveTo>
                  <a:cubicBezTo>
                    <a:pt x="167" y="24"/>
                    <a:pt x="143" y="24"/>
                    <a:pt x="95" y="48"/>
                  </a:cubicBezTo>
                  <a:cubicBezTo>
                    <a:pt x="83" y="60"/>
                    <a:pt x="48" y="72"/>
                    <a:pt x="36" y="72"/>
                  </a:cubicBezTo>
                  <a:cubicBezTo>
                    <a:pt x="12" y="107"/>
                    <a:pt x="12" y="119"/>
                    <a:pt x="0" y="143"/>
                  </a:cubicBezTo>
                  <a:cubicBezTo>
                    <a:pt x="0" y="191"/>
                    <a:pt x="24" y="238"/>
                    <a:pt x="36" y="286"/>
                  </a:cubicBezTo>
                  <a:cubicBezTo>
                    <a:pt x="48" y="298"/>
                    <a:pt x="83" y="310"/>
                    <a:pt x="95" y="322"/>
                  </a:cubicBezTo>
                  <a:cubicBezTo>
                    <a:pt x="202" y="238"/>
                    <a:pt x="226" y="131"/>
                    <a:pt x="21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9" name="Google Shape;6529;p32"/>
            <p:cNvSpPr/>
            <p:nvPr/>
          </p:nvSpPr>
          <p:spPr>
            <a:xfrm>
              <a:off x="5171475" y="3673800"/>
              <a:ext cx="1500" cy="1800"/>
            </a:xfrm>
            <a:custGeom>
              <a:avLst/>
              <a:gdLst/>
              <a:ahLst/>
              <a:cxnLst/>
              <a:rect l="l" t="t" r="r" b="b"/>
              <a:pathLst>
                <a:path w="60" h="72" extrusionOk="0">
                  <a:moveTo>
                    <a:pt x="48" y="0"/>
                  </a:moveTo>
                  <a:cubicBezTo>
                    <a:pt x="48" y="0"/>
                    <a:pt x="12" y="12"/>
                    <a:pt x="0" y="12"/>
                  </a:cubicBezTo>
                  <a:cubicBezTo>
                    <a:pt x="0" y="24"/>
                    <a:pt x="0" y="60"/>
                    <a:pt x="12" y="72"/>
                  </a:cubicBezTo>
                  <a:cubicBezTo>
                    <a:pt x="12" y="72"/>
                    <a:pt x="48" y="60"/>
                    <a:pt x="60" y="60"/>
                  </a:cubicBezTo>
                  <a:cubicBezTo>
                    <a:pt x="60" y="36"/>
                    <a:pt x="60" y="12"/>
                    <a:pt x="4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0" name="Google Shape;6530;p32"/>
            <p:cNvSpPr/>
            <p:nvPr/>
          </p:nvSpPr>
          <p:spPr>
            <a:xfrm>
              <a:off x="5161050" y="3663975"/>
              <a:ext cx="5975" cy="7475"/>
            </a:xfrm>
            <a:custGeom>
              <a:avLst/>
              <a:gdLst/>
              <a:ahLst/>
              <a:cxnLst/>
              <a:rect l="l" t="t" r="r" b="b"/>
              <a:pathLst>
                <a:path w="239" h="299" extrusionOk="0">
                  <a:moveTo>
                    <a:pt x="203" y="0"/>
                  </a:moveTo>
                  <a:cubicBezTo>
                    <a:pt x="0" y="0"/>
                    <a:pt x="0" y="108"/>
                    <a:pt x="48" y="250"/>
                  </a:cubicBezTo>
                  <a:lnTo>
                    <a:pt x="72" y="274"/>
                  </a:lnTo>
                  <a:cubicBezTo>
                    <a:pt x="72" y="286"/>
                    <a:pt x="84" y="298"/>
                    <a:pt x="131" y="298"/>
                  </a:cubicBezTo>
                  <a:cubicBezTo>
                    <a:pt x="179" y="298"/>
                    <a:pt x="191" y="274"/>
                    <a:pt x="191" y="215"/>
                  </a:cubicBezTo>
                  <a:lnTo>
                    <a:pt x="191" y="167"/>
                  </a:lnTo>
                  <a:lnTo>
                    <a:pt x="239" y="131"/>
                  </a:lnTo>
                  <a:cubicBezTo>
                    <a:pt x="227" y="96"/>
                    <a:pt x="227" y="48"/>
                    <a:pt x="20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1" name="Google Shape;6531;p32"/>
            <p:cNvSpPr/>
            <p:nvPr/>
          </p:nvSpPr>
          <p:spPr>
            <a:xfrm>
              <a:off x="5163125" y="3669625"/>
              <a:ext cx="3900" cy="8650"/>
            </a:xfrm>
            <a:custGeom>
              <a:avLst/>
              <a:gdLst/>
              <a:ahLst/>
              <a:cxnLst/>
              <a:rect l="l" t="t" r="r" b="b"/>
              <a:pathLst>
                <a:path w="156" h="346" extrusionOk="0">
                  <a:moveTo>
                    <a:pt x="120" y="1"/>
                  </a:moveTo>
                  <a:lnTo>
                    <a:pt x="120" y="1"/>
                  </a:lnTo>
                  <a:cubicBezTo>
                    <a:pt x="84" y="13"/>
                    <a:pt x="37" y="24"/>
                    <a:pt x="1" y="60"/>
                  </a:cubicBezTo>
                  <a:lnTo>
                    <a:pt x="1" y="346"/>
                  </a:lnTo>
                  <a:cubicBezTo>
                    <a:pt x="144" y="263"/>
                    <a:pt x="156" y="132"/>
                    <a:pt x="12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2" name="Google Shape;6532;p32"/>
            <p:cNvSpPr/>
            <p:nvPr/>
          </p:nvSpPr>
          <p:spPr>
            <a:xfrm>
              <a:off x="5740575" y="3718325"/>
              <a:ext cx="7175" cy="3125"/>
            </a:xfrm>
            <a:custGeom>
              <a:avLst/>
              <a:gdLst/>
              <a:ahLst/>
              <a:cxnLst/>
              <a:rect l="l" t="t" r="r" b="b"/>
              <a:pathLst>
                <a:path w="287" h="125" extrusionOk="0">
                  <a:moveTo>
                    <a:pt x="148" y="0"/>
                  </a:moveTo>
                  <a:cubicBezTo>
                    <a:pt x="102" y="0"/>
                    <a:pt x="51" y="33"/>
                    <a:pt x="1" y="101"/>
                  </a:cubicBezTo>
                  <a:cubicBezTo>
                    <a:pt x="108" y="124"/>
                    <a:pt x="203" y="124"/>
                    <a:pt x="287" y="124"/>
                  </a:cubicBezTo>
                  <a:cubicBezTo>
                    <a:pt x="249" y="42"/>
                    <a:pt x="201" y="0"/>
                    <a:pt x="14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3" name="Google Shape;6533;p32"/>
            <p:cNvSpPr/>
            <p:nvPr/>
          </p:nvSpPr>
          <p:spPr>
            <a:xfrm>
              <a:off x="5213725" y="3595800"/>
              <a:ext cx="3600" cy="5400"/>
            </a:xfrm>
            <a:custGeom>
              <a:avLst/>
              <a:gdLst/>
              <a:ahLst/>
              <a:cxnLst/>
              <a:rect l="l" t="t" r="r" b="b"/>
              <a:pathLst>
                <a:path w="144" h="216" extrusionOk="0">
                  <a:moveTo>
                    <a:pt x="144" y="1"/>
                  </a:moveTo>
                  <a:lnTo>
                    <a:pt x="144" y="1"/>
                  </a:lnTo>
                  <a:cubicBezTo>
                    <a:pt x="49" y="49"/>
                    <a:pt x="1" y="120"/>
                    <a:pt x="1" y="215"/>
                  </a:cubicBezTo>
                  <a:cubicBezTo>
                    <a:pt x="84" y="168"/>
                    <a:pt x="120" y="96"/>
                    <a:pt x="14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4" name="Google Shape;6534;p32"/>
            <p:cNvSpPr/>
            <p:nvPr/>
          </p:nvSpPr>
          <p:spPr>
            <a:xfrm>
              <a:off x="5253625" y="3592825"/>
              <a:ext cx="3000" cy="2700"/>
            </a:xfrm>
            <a:custGeom>
              <a:avLst/>
              <a:gdLst/>
              <a:ahLst/>
              <a:cxnLst/>
              <a:rect l="l" t="t" r="r" b="b"/>
              <a:pathLst>
                <a:path w="120" h="108" extrusionOk="0">
                  <a:moveTo>
                    <a:pt x="119" y="1"/>
                  </a:moveTo>
                  <a:cubicBezTo>
                    <a:pt x="48" y="1"/>
                    <a:pt x="0" y="48"/>
                    <a:pt x="0" y="108"/>
                  </a:cubicBezTo>
                  <a:cubicBezTo>
                    <a:pt x="48" y="84"/>
                    <a:pt x="72" y="37"/>
                    <a:pt x="11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5" name="Google Shape;6535;p32"/>
            <p:cNvSpPr/>
            <p:nvPr/>
          </p:nvSpPr>
          <p:spPr>
            <a:xfrm>
              <a:off x="5169075" y="3656225"/>
              <a:ext cx="5400" cy="4500"/>
            </a:xfrm>
            <a:custGeom>
              <a:avLst/>
              <a:gdLst/>
              <a:ahLst/>
              <a:cxnLst/>
              <a:rect l="l" t="t" r="r" b="b"/>
              <a:pathLst>
                <a:path w="216" h="180" extrusionOk="0">
                  <a:moveTo>
                    <a:pt x="180" y="1"/>
                  </a:moveTo>
                  <a:cubicBezTo>
                    <a:pt x="84" y="1"/>
                    <a:pt x="1" y="48"/>
                    <a:pt x="60" y="168"/>
                  </a:cubicBezTo>
                  <a:lnTo>
                    <a:pt x="84" y="179"/>
                  </a:lnTo>
                  <a:cubicBezTo>
                    <a:pt x="120" y="132"/>
                    <a:pt x="168" y="72"/>
                    <a:pt x="215" y="25"/>
                  </a:cubicBezTo>
                  <a:lnTo>
                    <a:pt x="180"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6" name="Google Shape;6536;p32"/>
            <p:cNvSpPr/>
            <p:nvPr/>
          </p:nvSpPr>
          <p:spPr>
            <a:xfrm>
              <a:off x="5267325" y="3578550"/>
              <a:ext cx="3875" cy="3000"/>
            </a:xfrm>
            <a:custGeom>
              <a:avLst/>
              <a:gdLst/>
              <a:ahLst/>
              <a:cxnLst/>
              <a:rect l="l" t="t" r="r" b="b"/>
              <a:pathLst>
                <a:path w="155" h="120" extrusionOk="0">
                  <a:moveTo>
                    <a:pt x="155" y="0"/>
                  </a:moveTo>
                  <a:cubicBezTo>
                    <a:pt x="60" y="0"/>
                    <a:pt x="24" y="36"/>
                    <a:pt x="0" y="119"/>
                  </a:cubicBezTo>
                  <a:cubicBezTo>
                    <a:pt x="60" y="84"/>
                    <a:pt x="107" y="36"/>
                    <a:pt x="15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7" name="Google Shape;6537;p32"/>
            <p:cNvSpPr/>
            <p:nvPr/>
          </p:nvSpPr>
          <p:spPr>
            <a:xfrm>
              <a:off x="5271475" y="3574675"/>
              <a:ext cx="3300" cy="3300"/>
            </a:xfrm>
            <a:custGeom>
              <a:avLst/>
              <a:gdLst/>
              <a:ahLst/>
              <a:cxnLst/>
              <a:rect l="l" t="t" r="r" b="b"/>
              <a:pathLst>
                <a:path w="132" h="132" extrusionOk="0">
                  <a:moveTo>
                    <a:pt x="132" y="1"/>
                  </a:moveTo>
                  <a:cubicBezTo>
                    <a:pt x="48" y="12"/>
                    <a:pt x="1" y="60"/>
                    <a:pt x="1" y="132"/>
                  </a:cubicBezTo>
                  <a:cubicBezTo>
                    <a:pt x="48" y="132"/>
                    <a:pt x="72" y="132"/>
                    <a:pt x="120" y="120"/>
                  </a:cubicBezTo>
                  <a:cubicBezTo>
                    <a:pt x="132" y="96"/>
                    <a:pt x="132" y="48"/>
                    <a:pt x="13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8" name="Google Shape;6538;p32"/>
            <p:cNvSpPr/>
            <p:nvPr/>
          </p:nvSpPr>
          <p:spPr>
            <a:xfrm>
              <a:off x="5866200" y="3733750"/>
              <a:ext cx="3600" cy="1975"/>
            </a:xfrm>
            <a:custGeom>
              <a:avLst/>
              <a:gdLst/>
              <a:ahLst/>
              <a:cxnLst/>
              <a:rect l="l" t="t" r="r" b="b"/>
              <a:pathLst>
                <a:path w="144" h="79" extrusionOk="0">
                  <a:moveTo>
                    <a:pt x="68" y="0"/>
                  </a:moveTo>
                  <a:cubicBezTo>
                    <a:pt x="48" y="0"/>
                    <a:pt x="27" y="20"/>
                    <a:pt x="0" y="67"/>
                  </a:cubicBezTo>
                  <a:cubicBezTo>
                    <a:pt x="60" y="67"/>
                    <a:pt x="96" y="79"/>
                    <a:pt x="143" y="79"/>
                  </a:cubicBezTo>
                  <a:cubicBezTo>
                    <a:pt x="117" y="32"/>
                    <a:pt x="94" y="0"/>
                    <a:pt x="6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9" name="Google Shape;6539;p32"/>
            <p:cNvSpPr/>
            <p:nvPr/>
          </p:nvSpPr>
          <p:spPr>
            <a:xfrm>
              <a:off x="5813225" y="3852675"/>
              <a:ext cx="201825" cy="34850"/>
            </a:xfrm>
            <a:custGeom>
              <a:avLst/>
              <a:gdLst/>
              <a:ahLst/>
              <a:cxnLst/>
              <a:rect l="l" t="t" r="r" b="b"/>
              <a:pathLst>
                <a:path w="8073" h="1394" extrusionOk="0">
                  <a:moveTo>
                    <a:pt x="0" y="1"/>
                  </a:moveTo>
                  <a:lnTo>
                    <a:pt x="0" y="1"/>
                  </a:lnTo>
                  <a:cubicBezTo>
                    <a:pt x="36" y="168"/>
                    <a:pt x="60" y="346"/>
                    <a:pt x="0" y="525"/>
                  </a:cubicBezTo>
                  <a:cubicBezTo>
                    <a:pt x="179" y="703"/>
                    <a:pt x="417" y="763"/>
                    <a:pt x="655" y="799"/>
                  </a:cubicBezTo>
                  <a:cubicBezTo>
                    <a:pt x="2441" y="965"/>
                    <a:pt x="4215" y="1251"/>
                    <a:pt x="6013" y="1275"/>
                  </a:cubicBezTo>
                  <a:cubicBezTo>
                    <a:pt x="6078" y="1271"/>
                    <a:pt x="6145" y="1269"/>
                    <a:pt x="6212" y="1269"/>
                  </a:cubicBezTo>
                  <a:cubicBezTo>
                    <a:pt x="6376" y="1269"/>
                    <a:pt x="6543" y="1284"/>
                    <a:pt x="6703" y="1334"/>
                  </a:cubicBezTo>
                  <a:cubicBezTo>
                    <a:pt x="6894" y="1382"/>
                    <a:pt x="7072" y="1394"/>
                    <a:pt x="7263" y="1394"/>
                  </a:cubicBezTo>
                  <a:cubicBezTo>
                    <a:pt x="7489" y="1382"/>
                    <a:pt x="7703" y="1394"/>
                    <a:pt x="7918" y="1311"/>
                  </a:cubicBezTo>
                  <a:cubicBezTo>
                    <a:pt x="7977" y="1275"/>
                    <a:pt x="8025" y="1215"/>
                    <a:pt x="8049" y="1144"/>
                  </a:cubicBezTo>
                  <a:cubicBezTo>
                    <a:pt x="8073" y="1061"/>
                    <a:pt x="8049" y="1001"/>
                    <a:pt x="7989" y="942"/>
                  </a:cubicBezTo>
                  <a:cubicBezTo>
                    <a:pt x="7942" y="908"/>
                    <a:pt x="7891" y="893"/>
                    <a:pt x="7837" y="893"/>
                  </a:cubicBezTo>
                  <a:cubicBezTo>
                    <a:pt x="7795" y="893"/>
                    <a:pt x="7750" y="902"/>
                    <a:pt x="7703" y="918"/>
                  </a:cubicBezTo>
                  <a:cubicBezTo>
                    <a:pt x="7614" y="971"/>
                    <a:pt x="7522" y="998"/>
                    <a:pt x="7428" y="998"/>
                  </a:cubicBezTo>
                  <a:cubicBezTo>
                    <a:pt x="7334" y="998"/>
                    <a:pt x="7239" y="971"/>
                    <a:pt x="7144" y="918"/>
                  </a:cubicBezTo>
                  <a:cubicBezTo>
                    <a:pt x="7072" y="906"/>
                    <a:pt x="7001" y="906"/>
                    <a:pt x="6918" y="894"/>
                  </a:cubicBezTo>
                  <a:cubicBezTo>
                    <a:pt x="6763" y="822"/>
                    <a:pt x="6584" y="882"/>
                    <a:pt x="6429" y="787"/>
                  </a:cubicBezTo>
                  <a:cubicBezTo>
                    <a:pt x="4536" y="584"/>
                    <a:pt x="2655" y="453"/>
                    <a:pt x="762" y="191"/>
                  </a:cubicBezTo>
                  <a:cubicBezTo>
                    <a:pt x="488" y="144"/>
                    <a:pt x="238" y="132"/>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0" name="Google Shape;6540;p32"/>
            <p:cNvSpPr/>
            <p:nvPr/>
          </p:nvSpPr>
          <p:spPr>
            <a:xfrm>
              <a:off x="5993600" y="3876200"/>
              <a:ext cx="130975" cy="21700"/>
            </a:xfrm>
            <a:custGeom>
              <a:avLst/>
              <a:gdLst/>
              <a:ahLst/>
              <a:cxnLst/>
              <a:rect l="l" t="t" r="r" b="b"/>
              <a:pathLst>
                <a:path w="5239" h="868" extrusionOk="0">
                  <a:moveTo>
                    <a:pt x="798" y="1"/>
                  </a:moveTo>
                  <a:lnTo>
                    <a:pt x="798" y="120"/>
                  </a:lnTo>
                  <a:cubicBezTo>
                    <a:pt x="834" y="155"/>
                    <a:pt x="893" y="191"/>
                    <a:pt x="977" y="191"/>
                  </a:cubicBezTo>
                  <a:cubicBezTo>
                    <a:pt x="893" y="191"/>
                    <a:pt x="834" y="203"/>
                    <a:pt x="774" y="251"/>
                  </a:cubicBezTo>
                  <a:cubicBezTo>
                    <a:pt x="524" y="262"/>
                    <a:pt x="262" y="274"/>
                    <a:pt x="0" y="298"/>
                  </a:cubicBezTo>
                  <a:cubicBezTo>
                    <a:pt x="143" y="596"/>
                    <a:pt x="405" y="596"/>
                    <a:pt x="691" y="596"/>
                  </a:cubicBezTo>
                  <a:cubicBezTo>
                    <a:pt x="773" y="592"/>
                    <a:pt x="856" y="591"/>
                    <a:pt x="939" y="591"/>
                  </a:cubicBezTo>
                  <a:cubicBezTo>
                    <a:pt x="1419" y="591"/>
                    <a:pt x="1903" y="647"/>
                    <a:pt x="2370" y="739"/>
                  </a:cubicBezTo>
                  <a:cubicBezTo>
                    <a:pt x="2484" y="723"/>
                    <a:pt x="2599" y="717"/>
                    <a:pt x="2714" y="717"/>
                  </a:cubicBezTo>
                  <a:cubicBezTo>
                    <a:pt x="3269" y="717"/>
                    <a:pt x="3826" y="868"/>
                    <a:pt x="4386" y="868"/>
                  </a:cubicBezTo>
                  <a:cubicBezTo>
                    <a:pt x="4599" y="868"/>
                    <a:pt x="4811" y="846"/>
                    <a:pt x="5025" y="786"/>
                  </a:cubicBezTo>
                  <a:cubicBezTo>
                    <a:pt x="5239" y="620"/>
                    <a:pt x="5096" y="513"/>
                    <a:pt x="4965" y="393"/>
                  </a:cubicBezTo>
                  <a:cubicBezTo>
                    <a:pt x="3572" y="215"/>
                    <a:pt x="2191" y="60"/>
                    <a:pt x="79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1" name="Google Shape;6541;p32"/>
            <p:cNvSpPr/>
            <p:nvPr/>
          </p:nvSpPr>
          <p:spPr>
            <a:xfrm>
              <a:off x="5815600" y="3810075"/>
              <a:ext cx="115025" cy="19250"/>
            </a:xfrm>
            <a:custGeom>
              <a:avLst/>
              <a:gdLst/>
              <a:ahLst/>
              <a:cxnLst/>
              <a:rect l="l" t="t" r="r" b="b"/>
              <a:pathLst>
                <a:path w="4601" h="770" extrusionOk="0">
                  <a:moveTo>
                    <a:pt x="4020" y="1"/>
                  </a:moveTo>
                  <a:cubicBezTo>
                    <a:pt x="3936" y="1"/>
                    <a:pt x="3850" y="9"/>
                    <a:pt x="3763" y="26"/>
                  </a:cubicBezTo>
                  <a:cubicBezTo>
                    <a:pt x="3670" y="95"/>
                    <a:pt x="3858" y="277"/>
                    <a:pt x="3565" y="277"/>
                  </a:cubicBezTo>
                  <a:cubicBezTo>
                    <a:pt x="3556" y="277"/>
                    <a:pt x="3547" y="277"/>
                    <a:pt x="3536" y="276"/>
                  </a:cubicBezTo>
                  <a:cubicBezTo>
                    <a:pt x="2739" y="251"/>
                    <a:pt x="1947" y="135"/>
                    <a:pt x="1153" y="135"/>
                  </a:cubicBezTo>
                  <a:cubicBezTo>
                    <a:pt x="833" y="135"/>
                    <a:pt x="512" y="153"/>
                    <a:pt x="191" y="205"/>
                  </a:cubicBezTo>
                  <a:cubicBezTo>
                    <a:pt x="96" y="229"/>
                    <a:pt x="12" y="288"/>
                    <a:pt x="0" y="407"/>
                  </a:cubicBezTo>
                  <a:cubicBezTo>
                    <a:pt x="12" y="479"/>
                    <a:pt x="12" y="538"/>
                    <a:pt x="24" y="622"/>
                  </a:cubicBezTo>
                  <a:cubicBezTo>
                    <a:pt x="358" y="604"/>
                    <a:pt x="698" y="563"/>
                    <a:pt x="1040" y="563"/>
                  </a:cubicBezTo>
                  <a:cubicBezTo>
                    <a:pt x="1173" y="563"/>
                    <a:pt x="1307" y="569"/>
                    <a:pt x="1441" y="586"/>
                  </a:cubicBezTo>
                  <a:cubicBezTo>
                    <a:pt x="2298" y="705"/>
                    <a:pt x="3167" y="705"/>
                    <a:pt x="4025" y="764"/>
                  </a:cubicBezTo>
                  <a:cubicBezTo>
                    <a:pt x="4058" y="768"/>
                    <a:pt x="4089" y="769"/>
                    <a:pt x="4117" y="769"/>
                  </a:cubicBezTo>
                  <a:cubicBezTo>
                    <a:pt x="4600" y="769"/>
                    <a:pt x="4340" y="309"/>
                    <a:pt x="4441" y="62"/>
                  </a:cubicBezTo>
                  <a:cubicBezTo>
                    <a:pt x="4306" y="24"/>
                    <a:pt x="4165" y="1"/>
                    <a:pt x="402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2" name="Google Shape;6542;p32"/>
            <p:cNvSpPr/>
            <p:nvPr/>
          </p:nvSpPr>
          <p:spPr>
            <a:xfrm>
              <a:off x="5997175" y="3814075"/>
              <a:ext cx="104500" cy="15000"/>
            </a:xfrm>
            <a:custGeom>
              <a:avLst/>
              <a:gdLst/>
              <a:ahLst/>
              <a:cxnLst/>
              <a:rect l="l" t="t" r="r" b="b"/>
              <a:pathLst>
                <a:path w="4180" h="600" extrusionOk="0">
                  <a:moveTo>
                    <a:pt x="575" y="0"/>
                  </a:moveTo>
                  <a:cubicBezTo>
                    <a:pt x="408" y="0"/>
                    <a:pt x="240" y="3"/>
                    <a:pt x="72" y="9"/>
                  </a:cubicBezTo>
                  <a:cubicBezTo>
                    <a:pt x="0" y="164"/>
                    <a:pt x="95" y="235"/>
                    <a:pt x="214" y="307"/>
                  </a:cubicBezTo>
                  <a:cubicBezTo>
                    <a:pt x="691" y="319"/>
                    <a:pt x="1167" y="402"/>
                    <a:pt x="1631" y="402"/>
                  </a:cubicBezTo>
                  <a:cubicBezTo>
                    <a:pt x="1663" y="401"/>
                    <a:pt x="1695" y="401"/>
                    <a:pt x="1727" y="401"/>
                  </a:cubicBezTo>
                  <a:cubicBezTo>
                    <a:pt x="2401" y="401"/>
                    <a:pt x="3061" y="599"/>
                    <a:pt x="3739" y="599"/>
                  </a:cubicBezTo>
                  <a:cubicBezTo>
                    <a:pt x="3853" y="599"/>
                    <a:pt x="3968" y="594"/>
                    <a:pt x="4084" y="581"/>
                  </a:cubicBezTo>
                  <a:cubicBezTo>
                    <a:pt x="4179" y="485"/>
                    <a:pt x="4179" y="402"/>
                    <a:pt x="4084" y="307"/>
                  </a:cubicBezTo>
                  <a:cubicBezTo>
                    <a:pt x="2916" y="140"/>
                    <a:pt x="1757" y="0"/>
                    <a:pt x="57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3" name="Google Shape;6543;p32"/>
            <p:cNvSpPr/>
            <p:nvPr/>
          </p:nvSpPr>
          <p:spPr>
            <a:xfrm>
              <a:off x="5955800" y="3810150"/>
              <a:ext cx="46750" cy="15650"/>
            </a:xfrm>
            <a:custGeom>
              <a:avLst/>
              <a:gdLst/>
              <a:ahLst/>
              <a:cxnLst/>
              <a:rect l="l" t="t" r="r" b="b"/>
              <a:pathLst>
                <a:path w="1870" h="626" extrusionOk="0">
                  <a:moveTo>
                    <a:pt x="514" y="0"/>
                  </a:moveTo>
                  <a:cubicBezTo>
                    <a:pt x="336" y="0"/>
                    <a:pt x="162" y="42"/>
                    <a:pt x="0" y="178"/>
                  </a:cubicBezTo>
                  <a:cubicBezTo>
                    <a:pt x="60" y="321"/>
                    <a:pt x="191" y="345"/>
                    <a:pt x="286" y="440"/>
                  </a:cubicBezTo>
                  <a:cubicBezTo>
                    <a:pt x="572" y="553"/>
                    <a:pt x="866" y="625"/>
                    <a:pt x="1163" y="625"/>
                  </a:cubicBezTo>
                  <a:cubicBezTo>
                    <a:pt x="1397" y="625"/>
                    <a:pt x="1633" y="581"/>
                    <a:pt x="1869" y="476"/>
                  </a:cubicBezTo>
                  <a:cubicBezTo>
                    <a:pt x="1810" y="380"/>
                    <a:pt x="1774" y="273"/>
                    <a:pt x="1727" y="166"/>
                  </a:cubicBezTo>
                  <a:cubicBezTo>
                    <a:pt x="1627" y="102"/>
                    <a:pt x="1518" y="89"/>
                    <a:pt x="1411" y="89"/>
                  </a:cubicBezTo>
                  <a:cubicBezTo>
                    <a:pt x="1340" y="89"/>
                    <a:pt x="1269" y="95"/>
                    <a:pt x="1203" y="95"/>
                  </a:cubicBezTo>
                  <a:cubicBezTo>
                    <a:pt x="976" y="68"/>
                    <a:pt x="742" y="0"/>
                    <a:pt x="51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4" name="Google Shape;6544;p32"/>
            <p:cNvSpPr/>
            <p:nvPr/>
          </p:nvSpPr>
          <p:spPr>
            <a:xfrm>
              <a:off x="5984375" y="3843350"/>
              <a:ext cx="54475" cy="10850"/>
            </a:xfrm>
            <a:custGeom>
              <a:avLst/>
              <a:gdLst/>
              <a:ahLst/>
              <a:cxnLst/>
              <a:rect l="l" t="t" r="r" b="b"/>
              <a:pathLst>
                <a:path w="2179" h="434" extrusionOk="0">
                  <a:moveTo>
                    <a:pt x="895" y="1"/>
                  </a:moveTo>
                  <a:cubicBezTo>
                    <a:pt x="740" y="1"/>
                    <a:pt x="584" y="7"/>
                    <a:pt x="429" y="17"/>
                  </a:cubicBezTo>
                  <a:cubicBezTo>
                    <a:pt x="334" y="148"/>
                    <a:pt x="95" y="100"/>
                    <a:pt x="0" y="279"/>
                  </a:cubicBezTo>
                  <a:cubicBezTo>
                    <a:pt x="107" y="398"/>
                    <a:pt x="238" y="422"/>
                    <a:pt x="393" y="422"/>
                  </a:cubicBezTo>
                  <a:cubicBezTo>
                    <a:pt x="881" y="422"/>
                    <a:pt x="1381" y="434"/>
                    <a:pt x="1881" y="434"/>
                  </a:cubicBezTo>
                  <a:cubicBezTo>
                    <a:pt x="1917" y="374"/>
                    <a:pt x="2000" y="338"/>
                    <a:pt x="2072" y="338"/>
                  </a:cubicBezTo>
                  <a:cubicBezTo>
                    <a:pt x="2119" y="338"/>
                    <a:pt x="2155" y="314"/>
                    <a:pt x="2179" y="267"/>
                  </a:cubicBezTo>
                  <a:cubicBezTo>
                    <a:pt x="1766" y="56"/>
                    <a:pt x="1333" y="1"/>
                    <a:pt x="89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5" name="Google Shape;6545;p32"/>
            <p:cNvSpPr/>
            <p:nvPr/>
          </p:nvSpPr>
          <p:spPr>
            <a:xfrm>
              <a:off x="6052525" y="3846950"/>
              <a:ext cx="50925" cy="11050"/>
            </a:xfrm>
            <a:custGeom>
              <a:avLst/>
              <a:gdLst/>
              <a:ahLst/>
              <a:cxnLst/>
              <a:rect l="l" t="t" r="r" b="b"/>
              <a:pathLst>
                <a:path w="2037" h="442" extrusionOk="0">
                  <a:moveTo>
                    <a:pt x="1558" y="0"/>
                  </a:moveTo>
                  <a:cubicBezTo>
                    <a:pt x="1405" y="0"/>
                    <a:pt x="1249" y="19"/>
                    <a:pt x="1101" y="19"/>
                  </a:cubicBezTo>
                  <a:cubicBezTo>
                    <a:pt x="1067" y="19"/>
                    <a:pt x="1034" y="18"/>
                    <a:pt x="1001" y="16"/>
                  </a:cubicBezTo>
                  <a:cubicBezTo>
                    <a:pt x="941" y="63"/>
                    <a:pt x="882" y="111"/>
                    <a:pt x="798" y="123"/>
                  </a:cubicBezTo>
                  <a:cubicBezTo>
                    <a:pt x="739" y="135"/>
                    <a:pt x="703" y="135"/>
                    <a:pt x="644" y="135"/>
                  </a:cubicBezTo>
                  <a:lnTo>
                    <a:pt x="477" y="135"/>
                  </a:lnTo>
                  <a:cubicBezTo>
                    <a:pt x="370" y="135"/>
                    <a:pt x="251" y="135"/>
                    <a:pt x="132" y="170"/>
                  </a:cubicBezTo>
                  <a:cubicBezTo>
                    <a:pt x="72" y="194"/>
                    <a:pt x="25" y="242"/>
                    <a:pt x="1" y="290"/>
                  </a:cubicBezTo>
                  <a:cubicBezTo>
                    <a:pt x="256" y="410"/>
                    <a:pt x="517" y="441"/>
                    <a:pt x="781" y="441"/>
                  </a:cubicBezTo>
                  <a:cubicBezTo>
                    <a:pt x="1077" y="441"/>
                    <a:pt x="1375" y="401"/>
                    <a:pt x="1669" y="401"/>
                  </a:cubicBezTo>
                  <a:cubicBezTo>
                    <a:pt x="1736" y="401"/>
                    <a:pt x="1803" y="403"/>
                    <a:pt x="1870" y="409"/>
                  </a:cubicBezTo>
                  <a:lnTo>
                    <a:pt x="2013" y="182"/>
                  </a:lnTo>
                  <a:cubicBezTo>
                    <a:pt x="2025" y="170"/>
                    <a:pt x="2025" y="135"/>
                    <a:pt x="2037" y="111"/>
                  </a:cubicBezTo>
                  <a:cubicBezTo>
                    <a:pt x="1886" y="22"/>
                    <a:pt x="1723" y="0"/>
                    <a:pt x="155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6" name="Google Shape;6546;p32"/>
            <p:cNvSpPr/>
            <p:nvPr/>
          </p:nvSpPr>
          <p:spPr>
            <a:xfrm>
              <a:off x="5915900" y="3810800"/>
              <a:ext cx="47050" cy="20850"/>
            </a:xfrm>
            <a:custGeom>
              <a:avLst/>
              <a:gdLst/>
              <a:ahLst/>
              <a:cxnLst/>
              <a:rect l="l" t="t" r="r" b="b"/>
              <a:pathLst>
                <a:path w="1882" h="834" extrusionOk="0">
                  <a:moveTo>
                    <a:pt x="668" y="0"/>
                  </a:moveTo>
                  <a:cubicBezTo>
                    <a:pt x="586" y="0"/>
                    <a:pt x="503" y="6"/>
                    <a:pt x="417" y="21"/>
                  </a:cubicBezTo>
                  <a:cubicBezTo>
                    <a:pt x="239" y="235"/>
                    <a:pt x="406" y="652"/>
                    <a:pt x="1" y="723"/>
                  </a:cubicBezTo>
                  <a:cubicBezTo>
                    <a:pt x="87" y="791"/>
                    <a:pt x="209" y="834"/>
                    <a:pt x="306" y="834"/>
                  </a:cubicBezTo>
                  <a:cubicBezTo>
                    <a:pt x="396" y="834"/>
                    <a:pt x="465" y="797"/>
                    <a:pt x="465" y="712"/>
                  </a:cubicBezTo>
                  <a:cubicBezTo>
                    <a:pt x="458" y="358"/>
                    <a:pt x="590" y="292"/>
                    <a:pt x="751" y="292"/>
                  </a:cubicBezTo>
                  <a:cubicBezTo>
                    <a:pt x="846" y="292"/>
                    <a:pt x="952" y="316"/>
                    <a:pt x="1046" y="316"/>
                  </a:cubicBezTo>
                  <a:cubicBezTo>
                    <a:pt x="1076" y="316"/>
                    <a:pt x="1105" y="313"/>
                    <a:pt x="1132" y="307"/>
                  </a:cubicBezTo>
                  <a:cubicBezTo>
                    <a:pt x="1322" y="390"/>
                    <a:pt x="1549" y="295"/>
                    <a:pt x="1739" y="414"/>
                  </a:cubicBezTo>
                  <a:cubicBezTo>
                    <a:pt x="1756" y="418"/>
                    <a:pt x="1774" y="421"/>
                    <a:pt x="1791" y="421"/>
                  </a:cubicBezTo>
                  <a:cubicBezTo>
                    <a:pt x="1822" y="421"/>
                    <a:pt x="1852" y="413"/>
                    <a:pt x="1882" y="390"/>
                  </a:cubicBezTo>
                  <a:cubicBezTo>
                    <a:pt x="1882" y="212"/>
                    <a:pt x="1739" y="176"/>
                    <a:pt x="1596" y="140"/>
                  </a:cubicBezTo>
                  <a:cubicBezTo>
                    <a:pt x="1284" y="93"/>
                    <a:pt x="986" y="0"/>
                    <a:pt x="66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7" name="Google Shape;6547;p32"/>
            <p:cNvSpPr/>
            <p:nvPr/>
          </p:nvSpPr>
          <p:spPr>
            <a:xfrm>
              <a:off x="6099250" y="3821425"/>
              <a:ext cx="36775" cy="10875"/>
            </a:xfrm>
            <a:custGeom>
              <a:avLst/>
              <a:gdLst/>
              <a:ahLst/>
              <a:cxnLst/>
              <a:rect l="l" t="t" r="r" b="b"/>
              <a:pathLst>
                <a:path w="1471" h="435" extrusionOk="0">
                  <a:moveTo>
                    <a:pt x="739" y="1"/>
                  </a:moveTo>
                  <a:cubicBezTo>
                    <a:pt x="477" y="1"/>
                    <a:pt x="239" y="13"/>
                    <a:pt x="1" y="13"/>
                  </a:cubicBezTo>
                  <a:lnTo>
                    <a:pt x="1" y="287"/>
                  </a:lnTo>
                  <a:cubicBezTo>
                    <a:pt x="215" y="414"/>
                    <a:pt x="435" y="435"/>
                    <a:pt x="663" y="435"/>
                  </a:cubicBezTo>
                  <a:cubicBezTo>
                    <a:pt x="778" y="435"/>
                    <a:pt x="894" y="429"/>
                    <a:pt x="1013" y="429"/>
                  </a:cubicBezTo>
                  <a:cubicBezTo>
                    <a:pt x="1042" y="375"/>
                    <a:pt x="1097" y="364"/>
                    <a:pt x="1159" y="364"/>
                  </a:cubicBezTo>
                  <a:cubicBezTo>
                    <a:pt x="1204" y="364"/>
                    <a:pt x="1254" y="370"/>
                    <a:pt x="1299" y="370"/>
                  </a:cubicBezTo>
                  <a:cubicBezTo>
                    <a:pt x="1394" y="370"/>
                    <a:pt x="1470" y="342"/>
                    <a:pt x="1454" y="168"/>
                  </a:cubicBezTo>
                  <a:cubicBezTo>
                    <a:pt x="1215" y="120"/>
                    <a:pt x="953" y="132"/>
                    <a:pt x="73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8" name="Google Shape;6548;p32"/>
            <p:cNvSpPr/>
            <p:nvPr/>
          </p:nvSpPr>
          <p:spPr>
            <a:xfrm>
              <a:off x="6100450" y="3849700"/>
              <a:ext cx="33075" cy="11650"/>
            </a:xfrm>
            <a:custGeom>
              <a:avLst/>
              <a:gdLst/>
              <a:ahLst/>
              <a:cxnLst/>
              <a:rect l="l" t="t" r="r" b="b"/>
              <a:pathLst>
                <a:path w="1323" h="466" extrusionOk="0">
                  <a:moveTo>
                    <a:pt x="120" y="1"/>
                  </a:moveTo>
                  <a:lnTo>
                    <a:pt x="72" y="60"/>
                  </a:lnTo>
                  <a:cubicBezTo>
                    <a:pt x="1" y="132"/>
                    <a:pt x="13" y="227"/>
                    <a:pt x="72" y="299"/>
                  </a:cubicBezTo>
                  <a:cubicBezTo>
                    <a:pt x="314" y="456"/>
                    <a:pt x="583" y="465"/>
                    <a:pt x="848" y="465"/>
                  </a:cubicBezTo>
                  <a:cubicBezTo>
                    <a:pt x="883" y="465"/>
                    <a:pt x="918" y="465"/>
                    <a:pt x="953" y="465"/>
                  </a:cubicBezTo>
                  <a:cubicBezTo>
                    <a:pt x="1025" y="310"/>
                    <a:pt x="1203" y="358"/>
                    <a:pt x="1322" y="227"/>
                  </a:cubicBezTo>
                  <a:cubicBezTo>
                    <a:pt x="929" y="72"/>
                    <a:pt x="513" y="84"/>
                    <a:pt x="12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9" name="Google Shape;6549;p32"/>
            <p:cNvSpPr/>
            <p:nvPr/>
          </p:nvSpPr>
          <p:spPr>
            <a:xfrm>
              <a:off x="6033775" y="3846400"/>
              <a:ext cx="44375" cy="8400"/>
            </a:xfrm>
            <a:custGeom>
              <a:avLst/>
              <a:gdLst/>
              <a:ahLst/>
              <a:cxnLst/>
              <a:rect l="l" t="t" r="r" b="b"/>
              <a:pathLst>
                <a:path w="1775" h="336" extrusionOk="0">
                  <a:moveTo>
                    <a:pt x="854" y="1"/>
                  </a:moveTo>
                  <a:cubicBezTo>
                    <a:pt x="638" y="1"/>
                    <a:pt x="424" y="28"/>
                    <a:pt x="215" y="133"/>
                  </a:cubicBezTo>
                  <a:cubicBezTo>
                    <a:pt x="155" y="133"/>
                    <a:pt x="108" y="145"/>
                    <a:pt x="48" y="145"/>
                  </a:cubicBezTo>
                  <a:cubicBezTo>
                    <a:pt x="1" y="204"/>
                    <a:pt x="1" y="252"/>
                    <a:pt x="48" y="300"/>
                  </a:cubicBezTo>
                  <a:cubicBezTo>
                    <a:pt x="148" y="326"/>
                    <a:pt x="250" y="336"/>
                    <a:pt x="353" y="336"/>
                  </a:cubicBezTo>
                  <a:cubicBezTo>
                    <a:pt x="484" y="336"/>
                    <a:pt x="617" y="320"/>
                    <a:pt x="751" y="300"/>
                  </a:cubicBezTo>
                  <a:cubicBezTo>
                    <a:pt x="810" y="300"/>
                    <a:pt x="858" y="276"/>
                    <a:pt x="917" y="264"/>
                  </a:cubicBezTo>
                  <a:cubicBezTo>
                    <a:pt x="984" y="236"/>
                    <a:pt x="1047" y="219"/>
                    <a:pt x="1111" y="219"/>
                  </a:cubicBezTo>
                  <a:cubicBezTo>
                    <a:pt x="1184" y="219"/>
                    <a:pt x="1257" y="242"/>
                    <a:pt x="1334" y="300"/>
                  </a:cubicBezTo>
                  <a:lnTo>
                    <a:pt x="1477" y="300"/>
                  </a:lnTo>
                  <a:cubicBezTo>
                    <a:pt x="1477" y="276"/>
                    <a:pt x="1489" y="276"/>
                    <a:pt x="1537" y="252"/>
                  </a:cubicBezTo>
                  <a:cubicBezTo>
                    <a:pt x="1543" y="249"/>
                    <a:pt x="1550" y="247"/>
                    <a:pt x="1558" y="247"/>
                  </a:cubicBezTo>
                  <a:cubicBezTo>
                    <a:pt x="1579" y="247"/>
                    <a:pt x="1606" y="258"/>
                    <a:pt x="1632" y="276"/>
                  </a:cubicBezTo>
                  <a:cubicBezTo>
                    <a:pt x="1751" y="240"/>
                    <a:pt x="1775" y="145"/>
                    <a:pt x="1763" y="26"/>
                  </a:cubicBezTo>
                  <a:lnTo>
                    <a:pt x="1763" y="26"/>
                  </a:lnTo>
                  <a:cubicBezTo>
                    <a:pt x="1699" y="32"/>
                    <a:pt x="1636" y="34"/>
                    <a:pt x="1573" y="34"/>
                  </a:cubicBezTo>
                  <a:cubicBezTo>
                    <a:pt x="1332" y="34"/>
                    <a:pt x="1092" y="1"/>
                    <a:pt x="85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0" name="Google Shape;6550;p32"/>
            <p:cNvSpPr/>
            <p:nvPr/>
          </p:nvSpPr>
          <p:spPr>
            <a:xfrm>
              <a:off x="5963825" y="3840175"/>
              <a:ext cx="31275" cy="10325"/>
            </a:xfrm>
            <a:custGeom>
              <a:avLst/>
              <a:gdLst/>
              <a:ahLst/>
              <a:cxnLst/>
              <a:rect l="l" t="t" r="r" b="b"/>
              <a:pathLst>
                <a:path w="1251" h="413" extrusionOk="0">
                  <a:moveTo>
                    <a:pt x="1" y="1"/>
                  </a:moveTo>
                  <a:lnTo>
                    <a:pt x="1" y="1"/>
                  </a:lnTo>
                  <a:cubicBezTo>
                    <a:pt x="291" y="341"/>
                    <a:pt x="337" y="412"/>
                    <a:pt x="627" y="412"/>
                  </a:cubicBezTo>
                  <a:cubicBezTo>
                    <a:pt x="682" y="412"/>
                    <a:pt x="746" y="410"/>
                    <a:pt x="822" y="406"/>
                  </a:cubicBezTo>
                  <a:cubicBezTo>
                    <a:pt x="859" y="406"/>
                    <a:pt x="897" y="407"/>
                    <a:pt x="935" y="407"/>
                  </a:cubicBezTo>
                  <a:cubicBezTo>
                    <a:pt x="1092" y="407"/>
                    <a:pt x="1241" y="384"/>
                    <a:pt x="1251" y="144"/>
                  </a:cubicBezTo>
                  <a:cubicBezTo>
                    <a:pt x="870" y="96"/>
                    <a:pt x="465" y="72"/>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1" name="Google Shape;6551;p32"/>
            <p:cNvSpPr/>
            <p:nvPr/>
          </p:nvSpPr>
          <p:spPr>
            <a:xfrm>
              <a:off x="6117125" y="3885375"/>
              <a:ext cx="29200" cy="14075"/>
            </a:xfrm>
            <a:custGeom>
              <a:avLst/>
              <a:gdLst/>
              <a:ahLst/>
              <a:cxnLst/>
              <a:rect l="l" t="t" r="r" b="b"/>
              <a:pathLst>
                <a:path w="1168" h="563" extrusionOk="0">
                  <a:moveTo>
                    <a:pt x="305" y="0"/>
                  </a:moveTo>
                  <a:cubicBezTo>
                    <a:pt x="204" y="0"/>
                    <a:pt x="103" y="7"/>
                    <a:pt x="0" y="26"/>
                  </a:cubicBezTo>
                  <a:lnTo>
                    <a:pt x="143" y="300"/>
                  </a:lnTo>
                  <a:cubicBezTo>
                    <a:pt x="262" y="467"/>
                    <a:pt x="417" y="491"/>
                    <a:pt x="596" y="491"/>
                  </a:cubicBezTo>
                  <a:cubicBezTo>
                    <a:pt x="810" y="419"/>
                    <a:pt x="1155" y="562"/>
                    <a:pt x="1167" y="169"/>
                  </a:cubicBezTo>
                  <a:cubicBezTo>
                    <a:pt x="1143" y="134"/>
                    <a:pt x="1131" y="86"/>
                    <a:pt x="1131" y="62"/>
                  </a:cubicBezTo>
                  <a:cubicBezTo>
                    <a:pt x="853" y="53"/>
                    <a:pt x="580" y="0"/>
                    <a:pt x="30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2" name="Google Shape;6552;p32"/>
            <p:cNvSpPr/>
            <p:nvPr/>
          </p:nvSpPr>
          <p:spPr>
            <a:xfrm>
              <a:off x="6124275" y="3825600"/>
              <a:ext cx="32450" cy="7475"/>
            </a:xfrm>
            <a:custGeom>
              <a:avLst/>
              <a:gdLst/>
              <a:ahLst/>
              <a:cxnLst/>
              <a:rect l="l" t="t" r="r" b="b"/>
              <a:pathLst>
                <a:path w="1298" h="299" extrusionOk="0">
                  <a:moveTo>
                    <a:pt x="429" y="1"/>
                  </a:moveTo>
                  <a:cubicBezTo>
                    <a:pt x="345" y="179"/>
                    <a:pt x="95" y="84"/>
                    <a:pt x="0" y="262"/>
                  </a:cubicBezTo>
                  <a:cubicBezTo>
                    <a:pt x="393" y="274"/>
                    <a:pt x="762" y="274"/>
                    <a:pt x="1143" y="298"/>
                  </a:cubicBezTo>
                  <a:cubicBezTo>
                    <a:pt x="1191" y="239"/>
                    <a:pt x="1250" y="191"/>
                    <a:pt x="1298" y="131"/>
                  </a:cubicBezTo>
                  <a:cubicBezTo>
                    <a:pt x="1012" y="36"/>
                    <a:pt x="726" y="1"/>
                    <a:pt x="42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3" name="Google Shape;6553;p32"/>
            <p:cNvSpPr/>
            <p:nvPr/>
          </p:nvSpPr>
          <p:spPr>
            <a:xfrm>
              <a:off x="5944175" y="3818175"/>
              <a:ext cx="15225" cy="3725"/>
            </a:xfrm>
            <a:custGeom>
              <a:avLst/>
              <a:gdLst/>
              <a:ahLst/>
              <a:cxnLst/>
              <a:rect l="l" t="t" r="r" b="b"/>
              <a:pathLst>
                <a:path w="609" h="149" extrusionOk="0">
                  <a:moveTo>
                    <a:pt x="288" y="1"/>
                  </a:moveTo>
                  <a:cubicBezTo>
                    <a:pt x="195" y="1"/>
                    <a:pt x="98" y="18"/>
                    <a:pt x="1" y="24"/>
                  </a:cubicBezTo>
                  <a:cubicBezTo>
                    <a:pt x="122" y="122"/>
                    <a:pt x="252" y="148"/>
                    <a:pt x="383" y="148"/>
                  </a:cubicBezTo>
                  <a:cubicBezTo>
                    <a:pt x="459" y="148"/>
                    <a:pt x="534" y="140"/>
                    <a:pt x="608" y="131"/>
                  </a:cubicBezTo>
                  <a:cubicBezTo>
                    <a:pt x="510" y="26"/>
                    <a:pt x="402" y="1"/>
                    <a:pt x="28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4" name="Google Shape;6554;p32"/>
            <p:cNvSpPr/>
            <p:nvPr/>
          </p:nvSpPr>
          <p:spPr>
            <a:xfrm>
              <a:off x="5991800" y="3875600"/>
              <a:ext cx="14325" cy="3825"/>
            </a:xfrm>
            <a:custGeom>
              <a:avLst/>
              <a:gdLst/>
              <a:ahLst/>
              <a:cxnLst/>
              <a:rect l="l" t="t" r="r" b="b"/>
              <a:pathLst>
                <a:path w="573" h="153" extrusionOk="0">
                  <a:moveTo>
                    <a:pt x="1" y="1"/>
                  </a:moveTo>
                  <a:cubicBezTo>
                    <a:pt x="90" y="102"/>
                    <a:pt x="182" y="153"/>
                    <a:pt x="278" y="153"/>
                  </a:cubicBezTo>
                  <a:cubicBezTo>
                    <a:pt x="373" y="153"/>
                    <a:pt x="471" y="102"/>
                    <a:pt x="57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5" name="Google Shape;6555;p32"/>
            <p:cNvSpPr/>
            <p:nvPr/>
          </p:nvSpPr>
          <p:spPr>
            <a:xfrm>
              <a:off x="5973950" y="3872325"/>
              <a:ext cx="12225" cy="3100"/>
            </a:xfrm>
            <a:custGeom>
              <a:avLst/>
              <a:gdLst/>
              <a:ahLst/>
              <a:cxnLst/>
              <a:rect l="l" t="t" r="r" b="b"/>
              <a:pathLst>
                <a:path w="489" h="124" extrusionOk="0">
                  <a:moveTo>
                    <a:pt x="0" y="1"/>
                  </a:moveTo>
                  <a:cubicBezTo>
                    <a:pt x="79" y="100"/>
                    <a:pt x="174" y="123"/>
                    <a:pt x="275" y="123"/>
                  </a:cubicBezTo>
                  <a:cubicBezTo>
                    <a:pt x="344" y="123"/>
                    <a:pt x="417" y="113"/>
                    <a:pt x="489" y="108"/>
                  </a:cubicBezTo>
                  <a:cubicBezTo>
                    <a:pt x="346" y="1"/>
                    <a:pt x="167" y="1"/>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6" name="Google Shape;6556;p32"/>
            <p:cNvSpPr/>
            <p:nvPr/>
          </p:nvSpPr>
          <p:spPr>
            <a:xfrm>
              <a:off x="6095850" y="3850775"/>
              <a:ext cx="6425" cy="6400"/>
            </a:xfrm>
            <a:custGeom>
              <a:avLst/>
              <a:gdLst/>
              <a:ahLst/>
              <a:cxnLst/>
              <a:rect l="l" t="t" r="r" b="b"/>
              <a:pathLst>
                <a:path w="257" h="256" extrusionOk="0">
                  <a:moveTo>
                    <a:pt x="185" y="0"/>
                  </a:moveTo>
                  <a:cubicBezTo>
                    <a:pt x="1" y="0"/>
                    <a:pt x="83" y="138"/>
                    <a:pt x="137" y="256"/>
                  </a:cubicBezTo>
                  <a:cubicBezTo>
                    <a:pt x="185" y="256"/>
                    <a:pt x="220" y="256"/>
                    <a:pt x="256" y="244"/>
                  </a:cubicBezTo>
                  <a:lnTo>
                    <a:pt x="256" y="6"/>
                  </a:lnTo>
                  <a:cubicBezTo>
                    <a:pt x="229" y="2"/>
                    <a:pt x="205" y="0"/>
                    <a:pt x="18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7" name="Google Shape;6557;p32"/>
            <p:cNvSpPr/>
            <p:nvPr/>
          </p:nvSpPr>
          <p:spPr>
            <a:xfrm>
              <a:off x="6030800" y="3850300"/>
              <a:ext cx="3900" cy="3900"/>
            </a:xfrm>
            <a:custGeom>
              <a:avLst/>
              <a:gdLst/>
              <a:ahLst/>
              <a:cxnLst/>
              <a:rect l="l" t="t" r="r" b="b"/>
              <a:pathLst>
                <a:path w="156" h="156" extrusionOk="0">
                  <a:moveTo>
                    <a:pt x="155" y="1"/>
                  </a:moveTo>
                  <a:cubicBezTo>
                    <a:pt x="84" y="25"/>
                    <a:pt x="36" y="84"/>
                    <a:pt x="1" y="156"/>
                  </a:cubicBezTo>
                  <a:lnTo>
                    <a:pt x="155" y="156"/>
                  </a:lnTo>
                  <a:lnTo>
                    <a:pt x="155"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8" name="Google Shape;6558;p32"/>
            <p:cNvSpPr/>
            <p:nvPr/>
          </p:nvSpPr>
          <p:spPr>
            <a:xfrm>
              <a:off x="5652175" y="3739050"/>
              <a:ext cx="249775" cy="48300"/>
            </a:xfrm>
            <a:custGeom>
              <a:avLst/>
              <a:gdLst/>
              <a:ahLst/>
              <a:cxnLst/>
              <a:rect l="l" t="t" r="r" b="b"/>
              <a:pathLst>
                <a:path w="9991" h="1932" extrusionOk="0">
                  <a:moveTo>
                    <a:pt x="227" y="1"/>
                  </a:moveTo>
                  <a:cubicBezTo>
                    <a:pt x="176" y="1"/>
                    <a:pt x="126" y="16"/>
                    <a:pt x="72" y="45"/>
                  </a:cubicBezTo>
                  <a:cubicBezTo>
                    <a:pt x="13" y="153"/>
                    <a:pt x="1" y="260"/>
                    <a:pt x="37" y="367"/>
                  </a:cubicBezTo>
                  <a:cubicBezTo>
                    <a:pt x="84" y="462"/>
                    <a:pt x="156" y="557"/>
                    <a:pt x="263" y="605"/>
                  </a:cubicBezTo>
                  <a:cubicBezTo>
                    <a:pt x="394" y="665"/>
                    <a:pt x="548" y="688"/>
                    <a:pt x="691" y="688"/>
                  </a:cubicBezTo>
                  <a:lnTo>
                    <a:pt x="1132" y="688"/>
                  </a:lnTo>
                  <a:cubicBezTo>
                    <a:pt x="1182" y="688"/>
                    <a:pt x="1232" y="688"/>
                    <a:pt x="1282" y="688"/>
                  </a:cubicBezTo>
                  <a:cubicBezTo>
                    <a:pt x="1509" y="688"/>
                    <a:pt x="1741" y="696"/>
                    <a:pt x="1965" y="784"/>
                  </a:cubicBezTo>
                  <a:cubicBezTo>
                    <a:pt x="2061" y="796"/>
                    <a:pt x="2168" y="819"/>
                    <a:pt x="2275" y="819"/>
                  </a:cubicBezTo>
                  <a:cubicBezTo>
                    <a:pt x="2811" y="819"/>
                    <a:pt x="3346" y="938"/>
                    <a:pt x="3870" y="1034"/>
                  </a:cubicBezTo>
                  <a:cubicBezTo>
                    <a:pt x="3942" y="1046"/>
                    <a:pt x="4001" y="1057"/>
                    <a:pt x="4073" y="1069"/>
                  </a:cubicBezTo>
                  <a:cubicBezTo>
                    <a:pt x="4144" y="1069"/>
                    <a:pt x="4204" y="1093"/>
                    <a:pt x="4287" y="1093"/>
                  </a:cubicBezTo>
                  <a:cubicBezTo>
                    <a:pt x="4339" y="1089"/>
                    <a:pt x="4390" y="1087"/>
                    <a:pt x="4441" y="1087"/>
                  </a:cubicBezTo>
                  <a:cubicBezTo>
                    <a:pt x="4802" y="1087"/>
                    <a:pt x="5147" y="1188"/>
                    <a:pt x="5501" y="1272"/>
                  </a:cubicBezTo>
                  <a:cubicBezTo>
                    <a:pt x="5566" y="1272"/>
                    <a:pt x="5631" y="1261"/>
                    <a:pt x="5694" y="1261"/>
                  </a:cubicBezTo>
                  <a:cubicBezTo>
                    <a:pt x="5747" y="1261"/>
                    <a:pt x="5798" y="1269"/>
                    <a:pt x="5847" y="1296"/>
                  </a:cubicBezTo>
                  <a:cubicBezTo>
                    <a:pt x="5894" y="1319"/>
                    <a:pt x="5954" y="1331"/>
                    <a:pt x="6013" y="1343"/>
                  </a:cubicBezTo>
                  <a:cubicBezTo>
                    <a:pt x="6073" y="1355"/>
                    <a:pt x="6133" y="1379"/>
                    <a:pt x="6192" y="1379"/>
                  </a:cubicBezTo>
                  <a:cubicBezTo>
                    <a:pt x="6252" y="1379"/>
                    <a:pt x="6311" y="1391"/>
                    <a:pt x="6371" y="1391"/>
                  </a:cubicBezTo>
                  <a:cubicBezTo>
                    <a:pt x="6883" y="1413"/>
                    <a:pt x="7355" y="1644"/>
                    <a:pt x="7882" y="1644"/>
                  </a:cubicBezTo>
                  <a:cubicBezTo>
                    <a:pt x="7917" y="1644"/>
                    <a:pt x="7954" y="1643"/>
                    <a:pt x="7990" y="1641"/>
                  </a:cubicBezTo>
                  <a:cubicBezTo>
                    <a:pt x="8038" y="1641"/>
                    <a:pt x="8085" y="1629"/>
                    <a:pt x="8121" y="1629"/>
                  </a:cubicBezTo>
                  <a:cubicBezTo>
                    <a:pt x="8311" y="1629"/>
                    <a:pt x="8514" y="1629"/>
                    <a:pt x="8680" y="1760"/>
                  </a:cubicBezTo>
                  <a:cubicBezTo>
                    <a:pt x="8928" y="1870"/>
                    <a:pt x="9101" y="1932"/>
                    <a:pt x="9225" y="1932"/>
                  </a:cubicBezTo>
                  <a:cubicBezTo>
                    <a:pt x="9435" y="1932"/>
                    <a:pt x="9500" y="1755"/>
                    <a:pt x="9538" y="1343"/>
                  </a:cubicBezTo>
                  <a:cubicBezTo>
                    <a:pt x="9514" y="1319"/>
                    <a:pt x="9478" y="1296"/>
                    <a:pt x="9454" y="1284"/>
                  </a:cubicBezTo>
                  <a:lnTo>
                    <a:pt x="9407" y="1296"/>
                  </a:lnTo>
                  <a:lnTo>
                    <a:pt x="9454" y="1272"/>
                  </a:lnTo>
                  <a:cubicBezTo>
                    <a:pt x="9490" y="1284"/>
                    <a:pt x="9526" y="1296"/>
                    <a:pt x="9550" y="1331"/>
                  </a:cubicBezTo>
                  <a:cubicBezTo>
                    <a:pt x="9585" y="1331"/>
                    <a:pt x="9620" y="1332"/>
                    <a:pt x="9654" y="1332"/>
                  </a:cubicBezTo>
                  <a:cubicBezTo>
                    <a:pt x="9784" y="1332"/>
                    <a:pt x="9906" y="1318"/>
                    <a:pt x="9990" y="1177"/>
                  </a:cubicBezTo>
                  <a:cubicBezTo>
                    <a:pt x="9407" y="1081"/>
                    <a:pt x="8835" y="986"/>
                    <a:pt x="8264" y="879"/>
                  </a:cubicBezTo>
                  <a:cubicBezTo>
                    <a:pt x="8155" y="831"/>
                    <a:pt x="8041" y="821"/>
                    <a:pt x="7926" y="821"/>
                  </a:cubicBezTo>
                  <a:cubicBezTo>
                    <a:pt x="7848" y="821"/>
                    <a:pt x="7770" y="826"/>
                    <a:pt x="7692" y="826"/>
                  </a:cubicBezTo>
                  <a:cubicBezTo>
                    <a:pt x="7570" y="826"/>
                    <a:pt x="7450" y="815"/>
                    <a:pt x="7335" y="760"/>
                  </a:cubicBezTo>
                  <a:cubicBezTo>
                    <a:pt x="7258" y="771"/>
                    <a:pt x="7178" y="779"/>
                    <a:pt x="7099" y="779"/>
                  </a:cubicBezTo>
                  <a:cubicBezTo>
                    <a:pt x="7008" y="779"/>
                    <a:pt x="6918" y="768"/>
                    <a:pt x="6835" y="736"/>
                  </a:cubicBezTo>
                  <a:cubicBezTo>
                    <a:pt x="6704" y="676"/>
                    <a:pt x="6570" y="676"/>
                    <a:pt x="6436" y="676"/>
                  </a:cubicBezTo>
                  <a:cubicBezTo>
                    <a:pt x="6302" y="676"/>
                    <a:pt x="6168" y="676"/>
                    <a:pt x="6037" y="617"/>
                  </a:cubicBezTo>
                  <a:cubicBezTo>
                    <a:pt x="5973" y="624"/>
                    <a:pt x="5907" y="628"/>
                    <a:pt x="5839" y="628"/>
                  </a:cubicBezTo>
                  <a:cubicBezTo>
                    <a:pt x="5694" y="628"/>
                    <a:pt x="5545" y="610"/>
                    <a:pt x="5406" y="569"/>
                  </a:cubicBezTo>
                  <a:cubicBezTo>
                    <a:pt x="5204" y="486"/>
                    <a:pt x="4966" y="569"/>
                    <a:pt x="4775" y="462"/>
                  </a:cubicBezTo>
                  <a:cubicBezTo>
                    <a:pt x="4764" y="473"/>
                    <a:pt x="4751" y="479"/>
                    <a:pt x="4738" y="479"/>
                  </a:cubicBezTo>
                  <a:cubicBezTo>
                    <a:pt x="4722" y="479"/>
                    <a:pt x="4705" y="470"/>
                    <a:pt x="4692" y="450"/>
                  </a:cubicBezTo>
                  <a:cubicBezTo>
                    <a:pt x="4646" y="399"/>
                    <a:pt x="4603" y="380"/>
                    <a:pt x="4559" y="380"/>
                  </a:cubicBezTo>
                  <a:cubicBezTo>
                    <a:pt x="4511" y="380"/>
                    <a:pt x="4462" y="402"/>
                    <a:pt x="4406" y="426"/>
                  </a:cubicBezTo>
                  <a:cubicBezTo>
                    <a:pt x="3227" y="367"/>
                    <a:pt x="2072" y="188"/>
                    <a:pt x="906" y="34"/>
                  </a:cubicBezTo>
                  <a:cubicBezTo>
                    <a:pt x="816" y="28"/>
                    <a:pt x="727" y="22"/>
                    <a:pt x="639" y="22"/>
                  </a:cubicBezTo>
                  <a:cubicBezTo>
                    <a:pt x="551" y="22"/>
                    <a:pt x="465" y="28"/>
                    <a:pt x="382" y="45"/>
                  </a:cubicBezTo>
                  <a:cubicBezTo>
                    <a:pt x="328" y="16"/>
                    <a:pt x="278" y="1"/>
                    <a:pt x="22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9" name="Google Shape;6559;p32"/>
            <p:cNvSpPr/>
            <p:nvPr/>
          </p:nvSpPr>
          <p:spPr>
            <a:xfrm>
              <a:off x="5811725" y="3796825"/>
              <a:ext cx="108075" cy="26700"/>
            </a:xfrm>
            <a:custGeom>
              <a:avLst/>
              <a:gdLst/>
              <a:ahLst/>
              <a:cxnLst/>
              <a:rect l="l" t="t" r="r" b="b"/>
              <a:pathLst>
                <a:path w="4323" h="1068" extrusionOk="0">
                  <a:moveTo>
                    <a:pt x="742" y="1"/>
                  </a:moveTo>
                  <a:cubicBezTo>
                    <a:pt x="683" y="1"/>
                    <a:pt x="622" y="12"/>
                    <a:pt x="560" y="32"/>
                  </a:cubicBezTo>
                  <a:cubicBezTo>
                    <a:pt x="513" y="56"/>
                    <a:pt x="441" y="92"/>
                    <a:pt x="405" y="151"/>
                  </a:cubicBezTo>
                  <a:cubicBezTo>
                    <a:pt x="346" y="378"/>
                    <a:pt x="1" y="532"/>
                    <a:pt x="286" y="818"/>
                  </a:cubicBezTo>
                  <a:cubicBezTo>
                    <a:pt x="894" y="925"/>
                    <a:pt x="1501" y="830"/>
                    <a:pt x="2132" y="937"/>
                  </a:cubicBezTo>
                  <a:cubicBezTo>
                    <a:pt x="2290" y="965"/>
                    <a:pt x="2453" y="973"/>
                    <a:pt x="2620" y="973"/>
                  </a:cubicBezTo>
                  <a:cubicBezTo>
                    <a:pt x="2847" y="973"/>
                    <a:pt x="3079" y="958"/>
                    <a:pt x="3312" y="958"/>
                  </a:cubicBezTo>
                  <a:cubicBezTo>
                    <a:pt x="3575" y="958"/>
                    <a:pt x="3838" y="977"/>
                    <a:pt x="4096" y="1056"/>
                  </a:cubicBezTo>
                  <a:cubicBezTo>
                    <a:pt x="4115" y="1064"/>
                    <a:pt x="4131" y="1068"/>
                    <a:pt x="4147" y="1068"/>
                  </a:cubicBezTo>
                  <a:cubicBezTo>
                    <a:pt x="4223" y="1068"/>
                    <a:pt x="4267" y="983"/>
                    <a:pt x="4287" y="913"/>
                  </a:cubicBezTo>
                  <a:cubicBezTo>
                    <a:pt x="4323" y="794"/>
                    <a:pt x="4239" y="747"/>
                    <a:pt x="4144" y="711"/>
                  </a:cubicBezTo>
                  <a:cubicBezTo>
                    <a:pt x="4037" y="687"/>
                    <a:pt x="3965" y="640"/>
                    <a:pt x="3918" y="556"/>
                  </a:cubicBezTo>
                  <a:cubicBezTo>
                    <a:pt x="3812" y="503"/>
                    <a:pt x="3702" y="490"/>
                    <a:pt x="3593" y="490"/>
                  </a:cubicBezTo>
                  <a:cubicBezTo>
                    <a:pt x="3482" y="490"/>
                    <a:pt x="3371" y="504"/>
                    <a:pt x="3263" y="504"/>
                  </a:cubicBezTo>
                  <a:cubicBezTo>
                    <a:pt x="3142" y="504"/>
                    <a:pt x="3025" y="486"/>
                    <a:pt x="2918" y="413"/>
                  </a:cubicBezTo>
                  <a:lnTo>
                    <a:pt x="2929" y="413"/>
                  </a:lnTo>
                  <a:cubicBezTo>
                    <a:pt x="2851" y="364"/>
                    <a:pt x="2767" y="353"/>
                    <a:pt x="2681" y="353"/>
                  </a:cubicBezTo>
                  <a:cubicBezTo>
                    <a:pt x="2614" y="353"/>
                    <a:pt x="2546" y="359"/>
                    <a:pt x="2479" y="359"/>
                  </a:cubicBezTo>
                  <a:cubicBezTo>
                    <a:pt x="2383" y="359"/>
                    <a:pt x="2290" y="346"/>
                    <a:pt x="2203" y="282"/>
                  </a:cubicBezTo>
                  <a:cubicBezTo>
                    <a:pt x="2144" y="282"/>
                    <a:pt x="2096" y="270"/>
                    <a:pt x="2048" y="270"/>
                  </a:cubicBezTo>
                  <a:cubicBezTo>
                    <a:pt x="1983" y="330"/>
                    <a:pt x="1914" y="360"/>
                    <a:pt x="1843" y="360"/>
                  </a:cubicBezTo>
                  <a:cubicBezTo>
                    <a:pt x="1772" y="360"/>
                    <a:pt x="1697" y="330"/>
                    <a:pt x="1620" y="270"/>
                  </a:cubicBezTo>
                  <a:cubicBezTo>
                    <a:pt x="1429" y="223"/>
                    <a:pt x="1251" y="163"/>
                    <a:pt x="1060" y="116"/>
                  </a:cubicBezTo>
                  <a:cubicBezTo>
                    <a:pt x="959" y="38"/>
                    <a:pt x="853" y="1"/>
                    <a:pt x="74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0" name="Google Shape;6560;p32"/>
            <p:cNvSpPr/>
            <p:nvPr/>
          </p:nvSpPr>
          <p:spPr>
            <a:xfrm>
              <a:off x="5980200" y="3795900"/>
              <a:ext cx="94375" cy="10175"/>
            </a:xfrm>
            <a:custGeom>
              <a:avLst/>
              <a:gdLst/>
              <a:ahLst/>
              <a:cxnLst/>
              <a:rect l="l" t="t" r="r" b="b"/>
              <a:pathLst>
                <a:path w="3775" h="407" extrusionOk="0">
                  <a:moveTo>
                    <a:pt x="2260" y="0"/>
                  </a:moveTo>
                  <a:cubicBezTo>
                    <a:pt x="2000" y="0"/>
                    <a:pt x="1739" y="13"/>
                    <a:pt x="1477" y="34"/>
                  </a:cubicBezTo>
                  <a:lnTo>
                    <a:pt x="1358" y="34"/>
                  </a:lnTo>
                  <a:cubicBezTo>
                    <a:pt x="1279" y="48"/>
                    <a:pt x="1199" y="53"/>
                    <a:pt x="1118" y="53"/>
                  </a:cubicBezTo>
                  <a:cubicBezTo>
                    <a:pt x="946" y="53"/>
                    <a:pt x="769" y="31"/>
                    <a:pt x="594" y="31"/>
                  </a:cubicBezTo>
                  <a:cubicBezTo>
                    <a:pt x="388" y="31"/>
                    <a:pt x="186" y="62"/>
                    <a:pt x="0" y="200"/>
                  </a:cubicBezTo>
                  <a:cubicBezTo>
                    <a:pt x="510" y="317"/>
                    <a:pt x="1025" y="342"/>
                    <a:pt x="1542" y="342"/>
                  </a:cubicBezTo>
                  <a:cubicBezTo>
                    <a:pt x="1928" y="342"/>
                    <a:pt x="2314" y="328"/>
                    <a:pt x="2699" y="328"/>
                  </a:cubicBezTo>
                  <a:cubicBezTo>
                    <a:pt x="2799" y="328"/>
                    <a:pt x="2900" y="329"/>
                    <a:pt x="3001" y="331"/>
                  </a:cubicBezTo>
                  <a:cubicBezTo>
                    <a:pt x="3148" y="331"/>
                    <a:pt x="3307" y="407"/>
                    <a:pt x="3456" y="407"/>
                  </a:cubicBezTo>
                  <a:cubicBezTo>
                    <a:pt x="3572" y="407"/>
                    <a:pt x="3681" y="361"/>
                    <a:pt x="3775" y="200"/>
                  </a:cubicBezTo>
                  <a:cubicBezTo>
                    <a:pt x="3271" y="51"/>
                    <a:pt x="2767" y="0"/>
                    <a:pt x="226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1" name="Google Shape;6561;p32"/>
            <p:cNvSpPr/>
            <p:nvPr/>
          </p:nvSpPr>
          <p:spPr>
            <a:xfrm>
              <a:off x="5932575" y="3790050"/>
              <a:ext cx="84250" cy="10875"/>
            </a:xfrm>
            <a:custGeom>
              <a:avLst/>
              <a:gdLst/>
              <a:ahLst/>
              <a:cxnLst/>
              <a:rect l="l" t="t" r="r" b="b"/>
              <a:pathLst>
                <a:path w="3370" h="435" extrusionOk="0">
                  <a:moveTo>
                    <a:pt x="169" y="1"/>
                  </a:moveTo>
                  <a:cubicBezTo>
                    <a:pt x="103" y="1"/>
                    <a:pt x="28" y="22"/>
                    <a:pt x="0" y="113"/>
                  </a:cubicBezTo>
                  <a:cubicBezTo>
                    <a:pt x="393" y="354"/>
                    <a:pt x="552" y="434"/>
                    <a:pt x="1039" y="434"/>
                  </a:cubicBezTo>
                  <a:cubicBezTo>
                    <a:pt x="1201" y="434"/>
                    <a:pt x="1399" y="425"/>
                    <a:pt x="1655" y="410"/>
                  </a:cubicBezTo>
                  <a:cubicBezTo>
                    <a:pt x="1878" y="338"/>
                    <a:pt x="2105" y="320"/>
                    <a:pt x="2332" y="320"/>
                  </a:cubicBezTo>
                  <a:cubicBezTo>
                    <a:pt x="2544" y="320"/>
                    <a:pt x="2756" y="335"/>
                    <a:pt x="2966" y="335"/>
                  </a:cubicBezTo>
                  <a:cubicBezTo>
                    <a:pt x="3086" y="335"/>
                    <a:pt x="3204" y="331"/>
                    <a:pt x="3322" y="315"/>
                  </a:cubicBezTo>
                  <a:lnTo>
                    <a:pt x="3370" y="256"/>
                  </a:lnTo>
                  <a:cubicBezTo>
                    <a:pt x="3275" y="220"/>
                    <a:pt x="3203" y="149"/>
                    <a:pt x="3120" y="149"/>
                  </a:cubicBezTo>
                  <a:cubicBezTo>
                    <a:pt x="2167" y="113"/>
                    <a:pt x="1179" y="149"/>
                    <a:pt x="227" y="6"/>
                  </a:cubicBezTo>
                  <a:cubicBezTo>
                    <a:pt x="210" y="3"/>
                    <a:pt x="190" y="1"/>
                    <a:pt x="16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2" name="Google Shape;6562;p32"/>
            <p:cNvSpPr/>
            <p:nvPr/>
          </p:nvSpPr>
          <p:spPr>
            <a:xfrm>
              <a:off x="5800125" y="3780825"/>
              <a:ext cx="48225" cy="21100"/>
            </a:xfrm>
            <a:custGeom>
              <a:avLst/>
              <a:gdLst/>
              <a:ahLst/>
              <a:cxnLst/>
              <a:rect l="l" t="t" r="r" b="b"/>
              <a:pathLst>
                <a:path w="1929" h="844" extrusionOk="0">
                  <a:moveTo>
                    <a:pt x="1074" y="1"/>
                  </a:moveTo>
                  <a:cubicBezTo>
                    <a:pt x="1005" y="1"/>
                    <a:pt x="931" y="18"/>
                    <a:pt x="857" y="41"/>
                  </a:cubicBezTo>
                  <a:cubicBezTo>
                    <a:pt x="786" y="65"/>
                    <a:pt x="738" y="77"/>
                    <a:pt x="679" y="101"/>
                  </a:cubicBezTo>
                  <a:cubicBezTo>
                    <a:pt x="465" y="184"/>
                    <a:pt x="226" y="148"/>
                    <a:pt x="48" y="315"/>
                  </a:cubicBezTo>
                  <a:cubicBezTo>
                    <a:pt x="0" y="601"/>
                    <a:pt x="262" y="613"/>
                    <a:pt x="405" y="696"/>
                  </a:cubicBezTo>
                  <a:cubicBezTo>
                    <a:pt x="524" y="744"/>
                    <a:pt x="643" y="803"/>
                    <a:pt x="762" y="839"/>
                  </a:cubicBezTo>
                  <a:cubicBezTo>
                    <a:pt x="776" y="842"/>
                    <a:pt x="790" y="843"/>
                    <a:pt x="804" y="843"/>
                  </a:cubicBezTo>
                  <a:cubicBezTo>
                    <a:pt x="849" y="843"/>
                    <a:pt x="893" y="828"/>
                    <a:pt x="929" y="791"/>
                  </a:cubicBezTo>
                  <a:cubicBezTo>
                    <a:pt x="1119" y="779"/>
                    <a:pt x="1310" y="779"/>
                    <a:pt x="1512" y="756"/>
                  </a:cubicBezTo>
                  <a:cubicBezTo>
                    <a:pt x="1512" y="565"/>
                    <a:pt x="1608" y="494"/>
                    <a:pt x="1762" y="494"/>
                  </a:cubicBezTo>
                  <a:cubicBezTo>
                    <a:pt x="1810" y="446"/>
                    <a:pt x="1846" y="422"/>
                    <a:pt x="1893" y="398"/>
                  </a:cubicBezTo>
                  <a:cubicBezTo>
                    <a:pt x="1905" y="375"/>
                    <a:pt x="1905" y="363"/>
                    <a:pt x="1929" y="327"/>
                  </a:cubicBezTo>
                  <a:cubicBezTo>
                    <a:pt x="1774" y="148"/>
                    <a:pt x="1548" y="208"/>
                    <a:pt x="1358" y="184"/>
                  </a:cubicBezTo>
                  <a:cubicBezTo>
                    <a:pt x="1284" y="45"/>
                    <a:pt x="1184" y="1"/>
                    <a:pt x="107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3" name="Google Shape;6563;p32"/>
            <p:cNvSpPr/>
            <p:nvPr/>
          </p:nvSpPr>
          <p:spPr>
            <a:xfrm>
              <a:off x="6055200" y="3800375"/>
              <a:ext cx="69375" cy="9375"/>
            </a:xfrm>
            <a:custGeom>
              <a:avLst/>
              <a:gdLst/>
              <a:ahLst/>
              <a:cxnLst/>
              <a:rect l="l" t="t" r="r" b="b"/>
              <a:pathLst>
                <a:path w="2775" h="375" extrusionOk="0">
                  <a:moveTo>
                    <a:pt x="1091" y="1"/>
                  </a:moveTo>
                  <a:cubicBezTo>
                    <a:pt x="978" y="1"/>
                    <a:pt x="865" y="3"/>
                    <a:pt x="751" y="9"/>
                  </a:cubicBezTo>
                  <a:cubicBezTo>
                    <a:pt x="644" y="122"/>
                    <a:pt x="519" y="143"/>
                    <a:pt x="389" y="143"/>
                  </a:cubicBezTo>
                  <a:cubicBezTo>
                    <a:pt x="314" y="143"/>
                    <a:pt x="237" y="136"/>
                    <a:pt x="161" y="136"/>
                  </a:cubicBezTo>
                  <a:cubicBezTo>
                    <a:pt x="107" y="136"/>
                    <a:pt x="53" y="140"/>
                    <a:pt x="1" y="152"/>
                  </a:cubicBezTo>
                  <a:cubicBezTo>
                    <a:pt x="331" y="276"/>
                    <a:pt x="669" y="289"/>
                    <a:pt x="1008" y="289"/>
                  </a:cubicBezTo>
                  <a:cubicBezTo>
                    <a:pt x="1094" y="289"/>
                    <a:pt x="1181" y="288"/>
                    <a:pt x="1267" y="288"/>
                  </a:cubicBezTo>
                  <a:cubicBezTo>
                    <a:pt x="1429" y="288"/>
                    <a:pt x="1590" y="291"/>
                    <a:pt x="1751" y="307"/>
                  </a:cubicBezTo>
                  <a:cubicBezTo>
                    <a:pt x="1942" y="307"/>
                    <a:pt x="2139" y="375"/>
                    <a:pt x="2325" y="375"/>
                  </a:cubicBezTo>
                  <a:cubicBezTo>
                    <a:pt x="2488" y="375"/>
                    <a:pt x="2642" y="323"/>
                    <a:pt x="2775" y="128"/>
                  </a:cubicBezTo>
                  <a:cubicBezTo>
                    <a:pt x="2218" y="69"/>
                    <a:pt x="1661" y="1"/>
                    <a:pt x="109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4" name="Google Shape;6564;p32"/>
            <p:cNvSpPr/>
            <p:nvPr/>
          </p:nvSpPr>
          <p:spPr>
            <a:xfrm>
              <a:off x="5799825" y="3767625"/>
              <a:ext cx="52400" cy="14250"/>
            </a:xfrm>
            <a:custGeom>
              <a:avLst/>
              <a:gdLst/>
              <a:ahLst/>
              <a:cxnLst/>
              <a:rect l="l" t="t" r="r" b="b"/>
              <a:pathLst>
                <a:path w="2096" h="570" extrusionOk="0">
                  <a:moveTo>
                    <a:pt x="143" y="1"/>
                  </a:moveTo>
                  <a:cubicBezTo>
                    <a:pt x="119" y="1"/>
                    <a:pt x="96" y="4"/>
                    <a:pt x="72" y="10"/>
                  </a:cubicBezTo>
                  <a:cubicBezTo>
                    <a:pt x="12" y="57"/>
                    <a:pt x="0" y="129"/>
                    <a:pt x="0" y="212"/>
                  </a:cubicBezTo>
                  <a:cubicBezTo>
                    <a:pt x="12" y="284"/>
                    <a:pt x="60" y="343"/>
                    <a:pt x="119" y="391"/>
                  </a:cubicBezTo>
                  <a:cubicBezTo>
                    <a:pt x="227" y="438"/>
                    <a:pt x="322" y="462"/>
                    <a:pt x="441" y="486"/>
                  </a:cubicBezTo>
                  <a:cubicBezTo>
                    <a:pt x="598" y="508"/>
                    <a:pt x="753" y="513"/>
                    <a:pt x="909" y="513"/>
                  </a:cubicBezTo>
                  <a:cubicBezTo>
                    <a:pt x="1045" y="513"/>
                    <a:pt x="1182" y="509"/>
                    <a:pt x="1318" y="509"/>
                  </a:cubicBezTo>
                  <a:cubicBezTo>
                    <a:pt x="1533" y="509"/>
                    <a:pt x="1748" y="519"/>
                    <a:pt x="1965" y="569"/>
                  </a:cubicBezTo>
                  <a:lnTo>
                    <a:pt x="2096" y="438"/>
                  </a:lnTo>
                  <a:cubicBezTo>
                    <a:pt x="1548" y="129"/>
                    <a:pt x="953" y="81"/>
                    <a:pt x="346" y="22"/>
                  </a:cubicBezTo>
                  <a:cubicBezTo>
                    <a:pt x="346" y="34"/>
                    <a:pt x="334" y="34"/>
                    <a:pt x="298" y="57"/>
                  </a:cubicBezTo>
                  <a:cubicBezTo>
                    <a:pt x="292" y="60"/>
                    <a:pt x="286" y="62"/>
                    <a:pt x="279" y="62"/>
                  </a:cubicBezTo>
                  <a:cubicBezTo>
                    <a:pt x="258" y="62"/>
                    <a:pt x="233" y="46"/>
                    <a:pt x="215" y="10"/>
                  </a:cubicBezTo>
                  <a:cubicBezTo>
                    <a:pt x="191" y="4"/>
                    <a:pt x="167" y="1"/>
                    <a:pt x="14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5" name="Google Shape;6565;p32"/>
            <p:cNvSpPr/>
            <p:nvPr/>
          </p:nvSpPr>
          <p:spPr>
            <a:xfrm>
              <a:off x="6098975" y="3803575"/>
              <a:ext cx="50925" cy="8650"/>
            </a:xfrm>
            <a:custGeom>
              <a:avLst/>
              <a:gdLst/>
              <a:ahLst/>
              <a:cxnLst/>
              <a:rect l="l" t="t" r="r" b="b"/>
              <a:pathLst>
                <a:path w="2037" h="346" extrusionOk="0">
                  <a:moveTo>
                    <a:pt x="1024" y="0"/>
                  </a:moveTo>
                  <a:cubicBezTo>
                    <a:pt x="884" y="135"/>
                    <a:pt x="724" y="161"/>
                    <a:pt x="559" y="161"/>
                  </a:cubicBezTo>
                  <a:cubicBezTo>
                    <a:pt x="455" y="161"/>
                    <a:pt x="348" y="151"/>
                    <a:pt x="242" y="151"/>
                  </a:cubicBezTo>
                  <a:cubicBezTo>
                    <a:pt x="160" y="151"/>
                    <a:pt x="79" y="157"/>
                    <a:pt x="0" y="179"/>
                  </a:cubicBezTo>
                  <a:cubicBezTo>
                    <a:pt x="167" y="346"/>
                    <a:pt x="393" y="262"/>
                    <a:pt x="583" y="310"/>
                  </a:cubicBezTo>
                  <a:lnTo>
                    <a:pt x="2024" y="310"/>
                  </a:lnTo>
                  <a:cubicBezTo>
                    <a:pt x="2024" y="250"/>
                    <a:pt x="2036" y="191"/>
                    <a:pt x="2036" y="131"/>
                  </a:cubicBezTo>
                  <a:cubicBezTo>
                    <a:pt x="2024" y="84"/>
                    <a:pt x="2012" y="60"/>
                    <a:pt x="2012" y="12"/>
                  </a:cubicBezTo>
                  <a:cubicBezTo>
                    <a:pt x="1834" y="25"/>
                    <a:pt x="1659" y="38"/>
                    <a:pt x="1484" y="38"/>
                  </a:cubicBezTo>
                  <a:cubicBezTo>
                    <a:pt x="1332" y="38"/>
                    <a:pt x="1179" y="28"/>
                    <a:pt x="102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6" name="Google Shape;6566;p32"/>
            <p:cNvSpPr/>
            <p:nvPr/>
          </p:nvSpPr>
          <p:spPr>
            <a:xfrm>
              <a:off x="5809050" y="3775325"/>
              <a:ext cx="39900" cy="10425"/>
            </a:xfrm>
            <a:custGeom>
              <a:avLst/>
              <a:gdLst/>
              <a:ahLst/>
              <a:cxnLst/>
              <a:rect l="l" t="t" r="r" b="b"/>
              <a:pathLst>
                <a:path w="1596" h="417" extrusionOk="0">
                  <a:moveTo>
                    <a:pt x="249" y="1"/>
                  </a:moveTo>
                  <a:cubicBezTo>
                    <a:pt x="167" y="1"/>
                    <a:pt x="84" y="4"/>
                    <a:pt x="0" y="11"/>
                  </a:cubicBezTo>
                  <a:cubicBezTo>
                    <a:pt x="24" y="380"/>
                    <a:pt x="405" y="202"/>
                    <a:pt x="572" y="416"/>
                  </a:cubicBezTo>
                  <a:cubicBezTo>
                    <a:pt x="640" y="382"/>
                    <a:pt x="711" y="367"/>
                    <a:pt x="782" y="367"/>
                  </a:cubicBezTo>
                  <a:cubicBezTo>
                    <a:pt x="860" y="367"/>
                    <a:pt x="938" y="385"/>
                    <a:pt x="1012" y="416"/>
                  </a:cubicBezTo>
                  <a:cubicBezTo>
                    <a:pt x="1105" y="287"/>
                    <a:pt x="1228" y="275"/>
                    <a:pt x="1353" y="275"/>
                  </a:cubicBezTo>
                  <a:cubicBezTo>
                    <a:pt x="1384" y="275"/>
                    <a:pt x="1415" y="275"/>
                    <a:pt x="1446" y="275"/>
                  </a:cubicBezTo>
                  <a:cubicBezTo>
                    <a:pt x="1498" y="275"/>
                    <a:pt x="1548" y="273"/>
                    <a:pt x="1596" y="261"/>
                  </a:cubicBezTo>
                  <a:cubicBezTo>
                    <a:pt x="1151" y="110"/>
                    <a:pt x="714" y="1"/>
                    <a:pt x="24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7" name="Google Shape;6567;p32"/>
            <p:cNvSpPr/>
            <p:nvPr/>
          </p:nvSpPr>
          <p:spPr>
            <a:xfrm>
              <a:off x="5973950" y="3796075"/>
              <a:ext cx="42000" cy="4850"/>
            </a:xfrm>
            <a:custGeom>
              <a:avLst/>
              <a:gdLst/>
              <a:ahLst/>
              <a:cxnLst/>
              <a:rect l="l" t="t" r="r" b="b"/>
              <a:pathLst>
                <a:path w="1680" h="194" extrusionOk="0">
                  <a:moveTo>
                    <a:pt x="679" y="0"/>
                  </a:moveTo>
                  <a:cubicBezTo>
                    <a:pt x="450" y="0"/>
                    <a:pt x="223" y="39"/>
                    <a:pt x="0" y="169"/>
                  </a:cubicBezTo>
                  <a:cubicBezTo>
                    <a:pt x="96" y="169"/>
                    <a:pt x="167" y="181"/>
                    <a:pt x="274" y="193"/>
                  </a:cubicBezTo>
                  <a:cubicBezTo>
                    <a:pt x="390" y="166"/>
                    <a:pt x="509" y="158"/>
                    <a:pt x="630" y="158"/>
                  </a:cubicBezTo>
                  <a:cubicBezTo>
                    <a:pt x="794" y="158"/>
                    <a:pt x="962" y="173"/>
                    <a:pt x="1128" y="173"/>
                  </a:cubicBezTo>
                  <a:cubicBezTo>
                    <a:pt x="1315" y="173"/>
                    <a:pt x="1501" y="154"/>
                    <a:pt x="1679" y="74"/>
                  </a:cubicBezTo>
                  <a:lnTo>
                    <a:pt x="1679" y="74"/>
                  </a:lnTo>
                  <a:cubicBezTo>
                    <a:pt x="1665" y="75"/>
                    <a:pt x="1651" y="75"/>
                    <a:pt x="1638" y="75"/>
                  </a:cubicBezTo>
                  <a:cubicBezTo>
                    <a:pt x="1319" y="75"/>
                    <a:pt x="998" y="0"/>
                    <a:pt x="67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8" name="Google Shape;6568;p32"/>
            <p:cNvSpPr/>
            <p:nvPr/>
          </p:nvSpPr>
          <p:spPr>
            <a:xfrm>
              <a:off x="5847150" y="3789000"/>
              <a:ext cx="22650" cy="7450"/>
            </a:xfrm>
            <a:custGeom>
              <a:avLst/>
              <a:gdLst/>
              <a:ahLst/>
              <a:cxnLst/>
              <a:rect l="l" t="t" r="r" b="b"/>
              <a:pathLst>
                <a:path w="906" h="298" extrusionOk="0">
                  <a:moveTo>
                    <a:pt x="60" y="0"/>
                  </a:moveTo>
                  <a:lnTo>
                    <a:pt x="24" y="36"/>
                  </a:lnTo>
                  <a:cubicBezTo>
                    <a:pt x="0" y="71"/>
                    <a:pt x="0" y="119"/>
                    <a:pt x="48" y="167"/>
                  </a:cubicBezTo>
                  <a:cubicBezTo>
                    <a:pt x="192" y="232"/>
                    <a:pt x="333" y="298"/>
                    <a:pt x="488" y="298"/>
                  </a:cubicBezTo>
                  <a:cubicBezTo>
                    <a:pt x="614" y="298"/>
                    <a:pt x="750" y="254"/>
                    <a:pt x="905" y="131"/>
                  </a:cubicBezTo>
                  <a:cubicBezTo>
                    <a:pt x="720" y="24"/>
                    <a:pt x="542" y="15"/>
                    <a:pt x="376" y="15"/>
                  </a:cubicBezTo>
                  <a:cubicBezTo>
                    <a:pt x="345" y="15"/>
                    <a:pt x="313" y="16"/>
                    <a:pt x="283" y="16"/>
                  </a:cubicBezTo>
                  <a:cubicBezTo>
                    <a:pt x="206" y="16"/>
                    <a:pt x="131" y="14"/>
                    <a:pt x="6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9" name="Google Shape;6569;p32"/>
            <p:cNvSpPr/>
            <p:nvPr/>
          </p:nvSpPr>
          <p:spPr>
            <a:xfrm>
              <a:off x="5884350" y="3805650"/>
              <a:ext cx="25325" cy="5625"/>
            </a:xfrm>
            <a:custGeom>
              <a:avLst/>
              <a:gdLst/>
              <a:ahLst/>
              <a:cxnLst/>
              <a:rect l="l" t="t" r="r" b="b"/>
              <a:pathLst>
                <a:path w="1013" h="225" extrusionOk="0">
                  <a:moveTo>
                    <a:pt x="1" y="48"/>
                  </a:moveTo>
                  <a:lnTo>
                    <a:pt x="1" y="48"/>
                  </a:lnTo>
                  <a:cubicBezTo>
                    <a:pt x="143" y="191"/>
                    <a:pt x="302" y="224"/>
                    <a:pt x="467" y="224"/>
                  </a:cubicBezTo>
                  <a:cubicBezTo>
                    <a:pt x="612" y="224"/>
                    <a:pt x="762" y="198"/>
                    <a:pt x="909" y="198"/>
                  </a:cubicBezTo>
                  <a:cubicBezTo>
                    <a:pt x="944" y="198"/>
                    <a:pt x="978" y="200"/>
                    <a:pt x="1013" y="203"/>
                  </a:cubicBezTo>
                  <a:cubicBezTo>
                    <a:pt x="703" y="1"/>
                    <a:pt x="346" y="96"/>
                    <a:pt x="1" y="48"/>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0" name="Google Shape;6570;p32"/>
            <p:cNvSpPr/>
            <p:nvPr/>
          </p:nvSpPr>
          <p:spPr>
            <a:xfrm>
              <a:off x="5855775" y="3774600"/>
              <a:ext cx="13725" cy="6975"/>
            </a:xfrm>
            <a:custGeom>
              <a:avLst/>
              <a:gdLst/>
              <a:ahLst/>
              <a:cxnLst/>
              <a:rect l="l" t="t" r="r" b="b"/>
              <a:pathLst>
                <a:path w="549" h="279" extrusionOk="0">
                  <a:moveTo>
                    <a:pt x="249" y="0"/>
                  </a:moveTo>
                  <a:cubicBezTo>
                    <a:pt x="178" y="0"/>
                    <a:pt x="97" y="43"/>
                    <a:pt x="1" y="147"/>
                  </a:cubicBezTo>
                  <a:cubicBezTo>
                    <a:pt x="36" y="207"/>
                    <a:pt x="84" y="266"/>
                    <a:pt x="144" y="278"/>
                  </a:cubicBezTo>
                  <a:lnTo>
                    <a:pt x="548" y="278"/>
                  </a:lnTo>
                  <a:cubicBezTo>
                    <a:pt x="465" y="127"/>
                    <a:pt x="373" y="0"/>
                    <a:pt x="24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1" name="Google Shape;6571;p32"/>
            <p:cNvSpPr/>
            <p:nvPr/>
          </p:nvSpPr>
          <p:spPr>
            <a:xfrm>
              <a:off x="5866200" y="3803575"/>
              <a:ext cx="18175" cy="4075"/>
            </a:xfrm>
            <a:custGeom>
              <a:avLst/>
              <a:gdLst/>
              <a:ahLst/>
              <a:cxnLst/>
              <a:rect l="l" t="t" r="r" b="b"/>
              <a:pathLst>
                <a:path w="727" h="163" extrusionOk="0">
                  <a:moveTo>
                    <a:pt x="0" y="12"/>
                  </a:moveTo>
                  <a:lnTo>
                    <a:pt x="0" y="12"/>
                  </a:lnTo>
                  <a:cubicBezTo>
                    <a:pt x="104" y="135"/>
                    <a:pt x="227" y="163"/>
                    <a:pt x="356" y="163"/>
                  </a:cubicBezTo>
                  <a:cubicBezTo>
                    <a:pt x="465" y="163"/>
                    <a:pt x="579" y="142"/>
                    <a:pt x="689" y="142"/>
                  </a:cubicBezTo>
                  <a:cubicBezTo>
                    <a:pt x="702" y="142"/>
                    <a:pt x="714" y="143"/>
                    <a:pt x="727" y="143"/>
                  </a:cubicBezTo>
                  <a:cubicBezTo>
                    <a:pt x="500" y="0"/>
                    <a:pt x="250" y="60"/>
                    <a:pt x="0" y="12"/>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2" name="Google Shape;6572;p32"/>
            <p:cNvSpPr/>
            <p:nvPr/>
          </p:nvSpPr>
          <p:spPr>
            <a:xfrm>
              <a:off x="6056100" y="3781550"/>
              <a:ext cx="17600" cy="5025"/>
            </a:xfrm>
            <a:custGeom>
              <a:avLst/>
              <a:gdLst/>
              <a:ahLst/>
              <a:cxnLst/>
              <a:rect l="l" t="t" r="r" b="b"/>
              <a:pathLst>
                <a:path w="704" h="201" extrusionOk="0">
                  <a:moveTo>
                    <a:pt x="203" y="0"/>
                  </a:moveTo>
                  <a:cubicBezTo>
                    <a:pt x="143" y="60"/>
                    <a:pt x="60" y="108"/>
                    <a:pt x="1" y="167"/>
                  </a:cubicBezTo>
                  <a:cubicBezTo>
                    <a:pt x="26" y="184"/>
                    <a:pt x="45" y="201"/>
                    <a:pt x="67" y="201"/>
                  </a:cubicBezTo>
                  <a:cubicBezTo>
                    <a:pt x="76" y="201"/>
                    <a:pt x="85" y="198"/>
                    <a:pt x="96" y="191"/>
                  </a:cubicBezTo>
                  <a:cubicBezTo>
                    <a:pt x="163" y="171"/>
                    <a:pt x="235" y="170"/>
                    <a:pt x="306" y="170"/>
                  </a:cubicBezTo>
                  <a:cubicBezTo>
                    <a:pt x="317" y="170"/>
                    <a:pt x="328" y="170"/>
                    <a:pt x="339" y="170"/>
                  </a:cubicBezTo>
                  <a:cubicBezTo>
                    <a:pt x="471" y="170"/>
                    <a:pt x="600" y="165"/>
                    <a:pt x="703" y="48"/>
                  </a:cubicBezTo>
                  <a:cubicBezTo>
                    <a:pt x="536" y="36"/>
                    <a:pt x="358" y="12"/>
                    <a:pt x="20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3" name="Google Shape;6573;p32"/>
            <p:cNvSpPr/>
            <p:nvPr/>
          </p:nvSpPr>
          <p:spPr>
            <a:xfrm>
              <a:off x="5851900" y="3803575"/>
              <a:ext cx="10750" cy="3600"/>
            </a:xfrm>
            <a:custGeom>
              <a:avLst/>
              <a:gdLst/>
              <a:ahLst/>
              <a:cxnLst/>
              <a:rect l="l" t="t" r="r" b="b"/>
              <a:pathLst>
                <a:path w="430" h="144" extrusionOk="0">
                  <a:moveTo>
                    <a:pt x="1" y="0"/>
                  </a:moveTo>
                  <a:cubicBezTo>
                    <a:pt x="78" y="96"/>
                    <a:pt x="150" y="143"/>
                    <a:pt x="220" y="143"/>
                  </a:cubicBezTo>
                  <a:cubicBezTo>
                    <a:pt x="290" y="143"/>
                    <a:pt x="358" y="96"/>
                    <a:pt x="43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4" name="Google Shape;6574;p32"/>
            <p:cNvSpPr/>
            <p:nvPr/>
          </p:nvSpPr>
          <p:spPr>
            <a:xfrm>
              <a:off x="6006400" y="3776800"/>
              <a:ext cx="3300" cy="1800"/>
            </a:xfrm>
            <a:custGeom>
              <a:avLst/>
              <a:gdLst/>
              <a:ahLst/>
              <a:cxnLst/>
              <a:rect l="l" t="t" r="r" b="b"/>
              <a:pathLst>
                <a:path w="132" h="72" extrusionOk="0">
                  <a:moveTo>
                    <a:pt x="66" y="0"/>
                  </a:moveTo>
                  <a:cubicBezTo>
                    <a:pt x="38" y="0"/>
                    <a:pt x="16" y="19"/>
                    <a:pt x="0" y="59"/>
                  </a:cubicBezTo>
                  <a:cubicBezTo>
                    <a:pt x="48" y="71"/>
                    <a:pt x="84" y="71"/>
                    <a:pt x="131" y="71"/>
                  </a:cubicBezTo>
                  <a:cubicBezTo>
                    <a:pt x="131" y="59"/>
                    <a:pt x="119" y="24"/>
                    <a:pt x="107" y="12"/>
                  </a:cubicBezTo>
                  <a:cubicBezTo>
                    <a:pt x="92" y="4"/>
                    <a:pt x="78" y="0"/>
                    <a:pt x="6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5" name="Google Shape;6575;p32"/>
            <p:cNvSpPr/>
            <p:nvPr/>
          </p:nvSpPr>
          <p:spPr>
            <a:xfrm>
              <a:off x="5844775" y="3789875"/>
              <a:ext cx="3575" cy="3000"/>
            </a:xfrm>
            <a:custGeom>
              <a:avLst/>
              <a:gdLst/>
              <a:ahLst/>
              <a:cxnLst/>
              <a:rect l="l" t="t" r="r" b="b"/>
              <a:pathLst>
                <a:path w="143" h="120" extrusionOk="0">
                  <a:moveTo>
                    <a:pt x="119" y="1"/>
                  </a:moveTo>
                  <a:cubicBezTo>
                    <a:pt x="60" y="13"/>
                    <a:pt x="24" y="60"/>
                    <a:pt x="0" y="120"/>
                  </a:cubicBezTo>
                  <a:lnTo>
                    <a:pt x="143" y="120"/>
                  </a:lnTo>
                  <a:lnTo>
                    <a:pt x="143" y="60"/>
                  </a:lnTo>
                  <a:lnTo>
                    <a:pt x="119"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6" name="Google Shape;6576;p32"/>
            <p:cNvSpPr/>
            <p:nvPr/>
          </p:nvSpPr>
          <p:spPr>
            <a:xfrm>
              <a:off x="5855775" y="3778275"/>
              <a:ext cx="3900" cy="3600"/>
            </a:xfrm>
            <a:custGeom>
              <a:avLst/>
              <a:gdLst/>
              <a:ahLst/>
              <a:cxnLst/>
              <a:rect l="l" t="t" r="r" b="b"/>
              <a:pathLst>
                <a:path w="156" h="144" extrusionOk="0">
                  <a:moveTo>
                    <a:pt x="1" y="0"/>
                  </a:moveTo>
                  <a:lnTo>
                    <a:pt x="1" y="0"/>
                  </a:lnTo>
                  <a:cubicBezTo>
                    <a:pt x="24" y="84"/>
                    <a:pt x="72" y="131"/>
                    <a:pt x="155" y="143"/>
                  </a:cubicBezTo>
                  <a:cubicBezTo>
                    <a:pt x="96" y="84"/>
                    <a:pt x="60"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7" name="Google Shape;6577;p32"/>
            <p:cNvSpPr/>
            <p:nvPr/>
          </p:nvSpPr>
          <p:spPr>
            <a:xfrm>
              <a:off x="5715000" y="3874125"/>
              <a:ext cx="36925" cy="85950"/>
            </a:xfrm>
            <a:custGeom>
              <a:avLst/>
              <a:gdLst/>
              <a:ahLst/>
              <a:cxnLst/>
              <a:rect l="l" t="t" r="r" b="b"/>
              <a:pathLst>
                <a:path w="1477" h="3438" extrusionOk="0">
                  <a:moveTo>
                    <a:pt x="603" y="1"/>
                  </a:moveTo>
                  <a:cubicBezTo>
                    <a:pt x="424" y="1"/>
                    <a:pt x="248" y="70"/>
                    <a:pt x="71" y="143"/>
                  </a:cubicBezTo>
                  <a:cubicBezTo>
                    <a:pt x="0" y="203"/>
                    <a:pt x="0" y="262"/>
                    <a:pt x="60" y="334"/>
                  </a:cubicBezTo>
                  <a:cubicBezTo>
                    <a:pt x="71" y="333"/>
                    <a:pt x="82" y="333"/>
                    <a:pt x="93" y="333"/>
                  </a:cubicBezTo>
                  <a:cubicBezTo>
                    <a:pt x="343" y="333"/>
                    <a:pt x="452" y="464"/>
                    <a:pt x="452" y="715"/>
                  </a:cubicBezTo>
                  <a:cubicBezTo>
                    <a:pt x="452" y="1369"/>
                    <a:pt x="476" y="2012"/>
                    <a:pt x="476" y="2655"/>
                  </a:cubicBezTo>
                  <a:cubicBezTo>
                    <a:pt x="476" y="2905"/>
                    <a:pt x="310" y="3215"/>
                    <a:pt x="572" y="3382"/>
                  </a:cubicBezTo>
                  <a:cubicBezTo>
                    <a:pt x="631" y="3421"/>
                    <a:pt x="684" y="3438"/>
                    <a:pt x="732" y="3438"/>
                  </a:cubicBezTo>
                  <a:cubicBezTo>
                    <a:pt x="946" y="3438"/>
                    <a:pt x="1072" y="3118"/>
                    <a:pt x="1286" y="3060"/>
                  </a:cubicBezTo>
                  <a:cubicBezTo>
                    <a:pt x="1345" y="2917"/>
                    <a:pt x="1417" y="2786"/>
                    <a:pt x="1476" y="2667"/>
                  </a:cubicBezTo>
                  <a:cubicBezTo>
                    <a:pt x="1476" y="2643"/>
                    <a:pt x="1464" y="2596"/>
                    <a:pt x="1464" y="2560"/>
                  </a:cubicBezTo>
                  <a:cubicBezTo>
                    <a:pt x="1441" y="2417"/>
                    <a:pt x="1381" y="2298"/>
                    <a:pt x="1298" y="2179"/>
                  </a:cubicBezTo>
                  <a:cubicBezTo>
                    <a:pt x="1048" y="1941"/>
                    <a:pt x="1083" y="1631"/>
                    <a:pt x="1072" y="1334"/>
                  </a:cubicBezTo>
                  <a:cubicBezTo>
                    <a:pt x="1060" y="917"/>
                    <a:pt x="1179" y="476"/>
                    <a:pt x="941" y="95"/>
                  </a:cubicBezTo>
                  <a:cubicBezTo>
                    <a:pt x="827" y="27"/>
                    <a:pt x="715" y="1"/>
                    <a:pt x="60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8" name="Google Shape;6578;p32"/>
            <p:cNvSpPr/>
            <p:nvPr/>
          </p:nvSpPr>
          <p:spPr>
            <a:xfrm>
              <a:off x="5935550" y="4036700"/>
              <a:ext cx="114325" cy="18725"/>
            </a:xfrm>
            <a:custGeom>
              <a:avLst/>
              <a:gdLst/>
              <a:ahLst/>
              <a:cxnLst/>
              <a:rect l="l" t="t" r="r" b="b"/>
              <a:pathLst>
                <a:path w="4573" h="749" extrusionOk="0">
                  <a:moveTo>
                    <a:pt x="3896" y="518"/>
                  </a:moveTo>
                  <a:cubicBezTo>
                    <a:pt x="3855" y="526"/>
                    <a:pt x="3812" y="539"/>
                    <a:pt x="3775" y="546"/>
                  </a:cubicBezTo>
                  <a:cubicBezTo>
                    <a:pt x="3814" y="530"/>
                    <a:pt x="3855" y="522"/>
                    <a:pt x="3896" y="518"/>
                  </a:cubicBezTo>
                  <a:close/>
                  <a:moveTo>
                    <a:pt x="734" y="1"/>
                  </a:moveTo>
                  <a:cubicBezTo>
                    <a:pt x="617" y="1"/>
                    <a:pt x="499" y="4"/>
                    <a:pt x="382" y="10"/>
                  </a:cubicBezTo>
                  <a:cubicBezTo>
                    <a:pt x="298" y="129"/>
                    <a:pt x="1" y="10"/>
                    <a:pt x="84" y="308"/>
                  </a:cubicBezTo>
                  <a:cubicBezTo>
                    <a:pt x="343" y="392"/>
                    <a:pt x="611" y="402"/>
                    <a:pt x="880" y="402"/>
                  </a:cubicBezTo>
                  <a:cubicBezTo>
                    <a:pt x="958" y="402"/>
                    <a:pt x="1037" y="401"/>
                    <a:pt x="1116" y="401"/>
                  </a:cubicBezTo>
                  <a:cubicBezTo>
                    <a:pt x="1411" y="401"/>
                    <a:pt x="1705" y="413"/>
                    <a:pt x="1989" y="522"/>
                  </a:cubicBezTo>
                  <a:cubicBezTo>
                    <a:pt x="2136" y="522"/>
                    <a:pt x="2284" y="521"/>
                    <a:pt x="2433" y="521"/>
                  </a:cubicBezTo>
                  <a:cubicBezTo>
                    <a:pt x="2476" y="521"/>
                    <a:pt x="2519" y="521"/>
                    <a:pt x="2562" y="521"/>
                  </a:cubicBezTo>
                  <a:lnTo>
                    <a:pt x="2562" y="521"/>
                  </a:lnTo>
                  <a:cubicBezTo>
                    <a:pt x="2451" y="536"/>
                    <a:pt x="2340" y="566"/>
                    <a:pt x="2227" y="617"/>
                  </a:cubicBezTo>
                  <a:cubicBezTo>
                    <a:pt x="2338" y="728"/>
                    <a:pt x="2474" y="736"/>
                    <a:pt x="2607" y="736"/>
                  </a:cubicBezTo>
                  <a:cubicBezTo>
                    <a:pt x="2632" y="736"/>
                    <a:pt x="2656" y="736"/>
                    <a:pt x="2679" y="736"/>
                  </a:cubicBezTo>
                  <a:cubicBezTo>
                    <a:pt x="3156" y="736"/>
                    <a:pt x="3620" y="748"/>
                    <a:pt x="4096" y="748"/>
                  </a:cubicBezTo>
                  <a:lnTo>
                    <a:pt x="4096" y="700"/>
                  </a:lnTo>
                  <a:cubicBezTo>
                    <a:pt x="4096" y="574"/>
                    <a:pt x="4056" y="527"/>
                    <a:pt x="4000" y="514"/>
                  </a:cubicBezTo>
                  <a:lnTo>
                    <a:pt x="4000" y="514"/>
                  </a:lnTo>
                  <a:cubicBezTo>
                    <a:pt x="4049" y="514"/>
                    <a:pt x="4097" y="515"/>
                    <a:pt x="4144" y="510"/>
                  </a:cubicBezTo>
                  <a:cubicBezTo>
                    <a:pt x="4323" y="486"/>
                    <a:pt x="4489" y="439"/>
                    <a:pt x="4573" y="272"/>
                  </a:cubicBezTo>
                  <a:cubicBezTo>
                    <a:pt x="4382" y="153"/>
                    <a:pt x="4156" y="224"/>
                    <a:pt x="3965" y="165"/>
                  </a:cubicBezTo>
                  <a:lnTo>
                    <a:pt x="3680" y="165"/>
                  </a:lnTo>
                  <a:cubicBezTo>
                    <a:pt x="3606" y="167"/>
                    <a:pt x="3532" y="168"/>
                    <a:pt x="3459" y="168"/>
                  </a:cubicBezTo>
                  <a:cubicBezTo>
                    <a:pt x="2553" y="168"/>
                    <a:pt x="1640" y="1"/>
                    <a:pt x="73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9" name="Google Shape;6579;p32"/>
            <p:cNvSpPr/>
            <p:nvPr/>
          </p:nvSpPr>
          <p:spPr>
            <a:xfrm>
              <a:off x="5907275" y="4004700"/>
              <a:ext cx="99450" cy="14700"/>
            </a:xfrm>
            <a:custGeom>
              <a:avLst/>
              <a:gdLst/>
              <a:ahLst/>
              <a:cxnLst/>
              <a:rect l="l" t="t" r="r" b="b"/>
              <a:pathLst>
                <a:path w="3978" h="588" extrusionOk="0">
                  <a:moveTo>
                    <a:pt x="599" y="0"/>
                  </a:moveTo>
                  <a:cubicBezTo>
                    <a:pt x="471" y="0"/>
                    <a:pt x="343" y="2"/>
                    <a:pt x="215" y="4"/>
                  </a:cubicBezTo>
                  <a:cubicBezTo>
                    <a:pt x="143" y="75"/>
                    <a:pt x="0" y="123"/>
                    <a:pt x="84" y="278"/>
                  </a:cubicBezTo>
                  <a:cubicBezTo>
                    <a:pt x="501" y="314"/>
                    <a:pt x="929" y="361"/>
                    <a:pt x="1358" y="409"/>
                  </a:cubicBezTo>
                  <a:cubicBezTo>
                    <a:pt x="1723" y="544"/>
                    <a:pt x="2096" y="570"/>
                    <a:pt x="2470" y="570"/>
                  </a:cubicBezTo>
                  <a:cubicBezTo>
                    <a:pt x="2706" y="570"/>
                    <a:pt x="2943" y="559"/>
                    <a:pt x="3177" y="559"/>
                  </a:cubicBezTo>
                  <a:cubicBezTo>
                    <a:pt x="3358" y="559"/>
                    <a:pt x="3538" y="566"/>
                    <a:pt x="3715" y="587"/>
                  </a:cubicBezTo>
                  <a:cubicBezTo>
                    <a:pt x="3775" y="552"/>
                    <a:pt x="3846" y="528"/>
                    <a:pt x="3894" y="468"/>
                  </a:cubicBezTo>
                  <a:cubicBezTo>
                    <a:pt x="3953" y="409"/>
                    <a:pt x="3965" y="337"/>
                    <a:pt x="3977" y="254"/>
                  </a:cubicBezTo>
                  <a:cubicBezTo>
                    <a:pt x="2854" y="94"/>
                    <a:pt x="1731" y="0"/>
                    <a:pt x="59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0" name="Google Shape;6580;p32"/>
            <p:cNvSpPr/>
            <p:nvPr/>
          </p:nvSpPr>
          <p:spPr>
            <a:xfrm>
              <a:off x="5760825" y="3920900"/>
              <a:ext cx="47950" cy="40750"/>
            </a:xfrm>
            <a:custGeom>
              <a:avLst/>
              <a:gdLst/>
              <a:ahLst/>
              <a:cxnLst/>
              <a:rect l="l" t="t" r="r" b="b"/>
              <a:pathLst>
                <a:path w="1918" h="1630" extrusionOk="0">
                  <a:moveTo>
                    <a:pt x="338" y="0"/>
                  </a:moveTo>
                  <a:cubicBezTo>
                    <a:pt x="240" y="0"/>
                    <a:pt x="134" y="55"/>
                    <a:pt x="12" y="201"/>
                  </a:cubicBezTo>
                  <a:cubicBezTo>
                    <a:pt x="12" y="237"/>
                    <a:pt x="1" y="260"/>
                    <a:pt x="1" y="296"/>
                  </a:cubicBezTo>
                  <a:cubicBezTo>
                    <a:pt x="24" y="332"/>
                    <a:pt x="60" y="391"/>
                    <a:pt x="108" y="439"/>
                  </a:cubicBezTo>
                  <a:cubicBezTo>
                    <a:pt x="143" y="487"/>
                    <a:pt x="191" y="534"/>
                    <a:pt x="251" y="558"/>
                  </a:cubicBezTo>
                  <a:cubicBezTo>
                    <a:pt x="405" y="749"/>
                    <a:pt x="596" y="903"/>
                    <a:pt x="739" y="1082"/>
                  </a:cubicBezTo>
                  <a:cubicBezTo>
                    <a:pt x="905" y="1272"/>
                    <a:pt x="1144" y="1344"/>
                    <a:pt x="1358" y="1463"/>
                  </a:cubicBezTo>
                  <a:cubicBezTo>
                    <a:pt x="1417" y="1570"/>
                    <a:pt x="1560" y="1522"/>
                    <a:pt x="1620" y="1630"/>
                  </a:cubicBezTo>
                  <a:cubicBezTo>
                    <a:pt x="1917" y="1261"/>
                    <a:pt x="1906" y="1201"/>
                    <a:pt x="1513" y="1094"/>
                  </a:cubicBezTo>
                  <a:cubicBezTo>
                    <a:pt x="1417" y="1082"/>
                    <a:pt x="1370" y="987"/>
                    <a:pt x="1358" y="891"/>
                  </a:cubicBezTo>
                  <a:cubicBezTo>
                    <a:pt x="1417" y="713"/>
                    <a:pt x="1275" y="618"/>
                    <a:pt x="1144" y="534"/>
                  </a:cubicBezTo>
                  <a:cubicBezTo>
                    <a:pt x="1096" y="499"/>
                    <a:pt x="1060" y="475"/>
                    <a:pt x="1001" y="439"/>
                  </a:cubicBezTo>
                  <a:cubicBezTo>
                    <a:pt x="953" y="415"/>
                    <a:pt x="905" y="379"/>
                    <a:pt x="846" y="356"/>
                  </a:cubicBezTo>
                  <a:cubicBezTo>
                    <a:pt x="681" y="206"/>
                    <a:pt x="526" y="0"/>
                    <a:pt x="33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1" name="Google Shape;6581;p32"/>
            <p:cNvSpPr/>
            <p:nvPr/>
          </p:nvSpPr>
          <p:spPr>
            <a:xfrm>
              <a:off x="5749225" y="3993175"/>
              <a:ext cx="60750" cy="13225"/>
            </a:xfrm>
            <a:custGeom>
              <a:avLst/>
              <a:gdLst/>
              <a:ahLst/>
              <a:cxnLst/>
              <a:rect l="l" t="t" r="r" b="b"/>
              <a:pathLst>
                <a:path w="2430" h="529" extrusionOk="0">
                  <a:moveTo>
                    <a:pt x="369" y="1"/>
                  </a:moveTo>
                  <a:cubicBezTo>
                    <a:pt x="286" y="25"/>
                    <a:pt x="179" y="25"/>
                    <a:pt x="95" y="36"/>
                  </a:cubicBezTo>
                  <a:cubicBezTo>
                    <a:pt x="0" y="144"/>
                    <a:pt x="0" y="227"/>
                    <a:pt x="72" y="334"/>
                  </a:cubicBezTo>
                  <a:cubicBezTo>
                    <a:pt x="539" y="446"/>
                    <a:pt x="1021" y="485"/>
                    <a:pt x="1500" y="485"/>
                  </a:cubicBezTo>
                  <a:cubicBezTo>
                    <a:pt x="1631" y="485"/>
                    <a:pt x="1763" y="482"/>
                    <a:pt x="1893" y="477"/>
                  </a:cubicBezTo>
                  <a:cubicBezTo>
                    <a:pt x="1993" y="513"/>
                    <a:pt x="2093" y="529"/>
                    <a:pt x="2199" y="529"/>
                  </a:cubicBezTo>
                  <a:cubicBezTo>
                    <a:pt x="2231" y="529"/>
                    <a:pt x="2264" y="527"/>
                    <a:pt x="2298" y="525"/>
                  </a:cubicBezTo>
                  <a:cubicBezTo>
                    <a:pt x="2370" y="513"/>
                    <a:pt x="2417" y="465"/>
                    <a:pt x="2429" y="394"/>
                  </a:cubicBezTo>
                  <a:cubicBezTo>
                    <a:pt x="2429" y="263"/>
                    <a:pt x="2322" y="227"/>
                    <a:pt x="2239" y="179"/>
                  </a:cubicBezTo>
                  <a:cubicBezTo>
                    <a:pt x="2139" y="155"/>
                    <a:pt x="2038" y="149"/>
                    <a:pt x="1936" y="149"/>
                  </a:cubicBezTo>
                  <a:cubicBezTo>
                    <a:pt x="1816" y="149"/>
                    <a:pt x="1696" y="158"/>
                    <a:pt x="1577" y="158"/>
                  </a:cubicBezTo>
                  <a:cubicBezTo>
                    <a:pt x="1399" y="158"/>
                    <a:pt x="1225" y="137"/>
                    <a:pt x="1060" y="36"/>
                  </a:cubicBezTo>
                  <a:cubicBezTo>
                    <a:pt x="834" y="25"/>
                    <a:pt x="596" y="25"/>
                    <a:pt x="36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2" name="Google Shape;6582;p32"/>
            <p:cNvSpPr/>
            <p:nvPr/>
          </p:nvSpPr>
          <p:spPr>
            <a:xfrm>
              <a:off x="5808450" y="3999250"/>
              <a:ext cx="90800" cy="10175"/>
            </a:xfrm>
            <a:custGeom>
              <a:avLst/>
              <a:gdLst/>
              <a:ahLst/>
              <a:cxnLst/>
              <a:rect l="l" t="t" r="r" b="b"/>
              <a:pathLst>
                <a:path w="3632" h="407" extrusionOk="0">
                  <a:moveTo>
                    <a:pt x="508" y="0"/>
                  </a:moveTo>
                  <a:cubicBezTo>
                    <a:pt x="337" y="0"/>
                    <a:pt x="168" y="22"/>
                    <a:pt x="1" y="79"/>
                  </a:cubicBezTo>
                  <a:cubicBezTo>
                    <a:pt x="1" y="115"/>
                    <a:pt x="12" y="163"/>
                    <a:pt x="12" y="210"/>
                  </a:cubicBezTo>
                  <a:cubicBezTo>
                    <a:pt x="156" y="279"/>
                    <a:pt x="304" y="295"/>
                    <a:pt x="454" y="295"/>
                  </a:cubicBezTo>
                  <a:cubicBezTo>
                    <a:pt x="576" y="295"/>
                    <a:pt x="698" y="285"/>
                    <a:pt x="819" y="285"/>
                  </a:cubicBezTo>
                  <a:cubicBezTo>
                    <a:pt x="933" y="285"/>
                    <a:pt x="1046" y="294"/>
                    <a:pt x="1155" y="329"/>
                  </a:cubicBezTo>
                  <a:cubicBezTo>
                    <a:pt x="1495" y="376"/>
                    <a:pt x="1835" y="407"/>
                    <a:pt x="2179" y="407"/>
                  </a:cubicBezTo>
                  <a:cubicBezTo>
                    <a:pt x="2364" y="407"/>
                    <a:pt x="2551" y="398"/>
                    <a:pt x="2739" y="377"/>
                  </a:cubicBezTo>
                  <a:cubicBezTo>
                    <a:pt x="2809" y="329"/>
                    <a:pt x="2887" y="315"/>
                    <a:pt x="2969" y="315"/>
                  </a:cubicBezTo>
                  <a:cubicBezTo>
                    <a:pt x="3082" y="315"/>
                    <a:pt x="3201" y="341"/>
                    <a:pt x="3316" y="341"/>
                  </a:cubicBezTo>
                  <a:cubicBezTo>
                    <a:pt x="3430" y="341"/>
                    <a:pt x="3540" y="315"/>
                    <a:pt x="3632" y="210"/>
                  </a:cubicBezTo>
                  <a:cubicBezTo>
                    <a:pt x="3158" y="83"/>
                    <a:pt x="2677" y="65"/>
                    <a:pt x="2194" y="65"/>
                  </a:cubicBezTo>
                  <a:cubicBezTo>
                    <a:pt x="1998" y="65"/>
                    <a:pt x="1802" y="68"/>
                    <a:pt x="1606" y="68"/>
                  </a:cubicBezTo>
                  <a:cubicBezTo>
                    <a:pt x="1424" y="68"/>
                    <a:pt x="1242" y="65"/>
                    <a:pt x="1060" y="55"/>
                  </a:cubicBezTo>
                  <a:cubicBezTo>
                    <a:pt x="876" y="25"/>
                    <a:pt x="691" y="0"/>
                    <a:pt x="50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3" name="Google Shape;6583;p32"/>
            <p:cNvSpPr/>
            <p:nvPr/>
          </p:nvSpPr>
          <p:spPr>
            <a:xfrm>
              <a:off x="6043600" y="4043575"/>
              <a:ext cx="75625" cy="13625"/>
            </a:xfrm>
            <a:custGeom>
              <a:avLst/>
              <a:gdLst/>
              <a:ahLst/>
              <a:cxnLst/>
              <a:rect l="l" t="t" r="r" b="b"/>
              <a:pathLst>
                <a:path w="3025" h="545" extrusionOk="0">
                  <a:moveTo>
                    <a:pt x="889" y="1"/>
                  </a:moveTo>
                  <a:cubicBezTo>
                    <a:pt x="756" y="1"/>
                    <a:pt x="623" y="10"/>
                    <a:pt x="489" y="33"/>
                  </a:cubicBezTo>
                  <a:cubicBezTo>
                    <a:pt x="429" y="92"/>
                    <a:pt x="352" y="92"/>
                    <a:pt x="273" y="92"/>
                  </a:cubicBezTo>
                  <a:cubicBezTo>
                    <a:pt x="194" y="92"/>
                    <a:pt x="114" y="92"/>
                    <a:pt x="48" y="152"/>
                  </a:cubicBezTo>
                  <a:cubicBezTo>
                    <a:pt x="1" y="402"/>
                    <a:pt x="262" y="342"/>
                    <a:pt x="358" y="449"/>
                  </a:cubicBezTo>
                  <a:lnTo>
                    <a:pt x="501" y="449"/>
                  </a:lnTo>
                  <a:cubicBezTo>
                    <a:pt x="557" y="396"/>
                    <a:pt x="614" y="378"/>
                    <a:pt x="670" y="378"/>
                  </a:cubicBezTo>
                  <a:cubicBezTo>
                    <a:pt x="790" y="378"/>
                    <a:pt x="907" y="461"/>
                    <a:pt x="1013" y="461"/>
                  </a:cubicBezTo>
                  <a:lnTo>
                    <a:pt x="2132" y="461"/>
                  </a:lnTo>
                  <a:cubicBezTo>
                    <a:pt x="2172" y="454"/>
                    <a:pt x="2211" y="450"/>
                    <a:pt x="2250" y="450"/>
                  </a:cubicBezTo>
                  <a:cubicBezTo>
                    <a:pt x="2397" y="450"/>
                    <a:pt x="2538" y="497"/>
                    <a:pt x="2679" y="545"/>
                  </a:cubicBezTo>
                  <a:cubicBezTo>
                    <a:pt x="2787" y="545"/>
                    <a:pt x="2882" y="533"/>
                    <a:pt x="2965" y="461"/>
                  </a:cubicBezTo>
                  <a:cubicBezTo>
                    <a:pt x="3025" y="354"/>
                    <a:pt x="3025" y="271"/>
                    <a:pt x="2929" y="175"/>
                  </a:cubicBezTo>
                  <a:lnTo>
                    <a:pt x="2263" y="128"/>
                  </a:lnTo>
                  <a:cubicBezTo>
                    <a:pt x="2181" y="95"/>
                    <a:pt x="2093" y="88"/>
                    <a:pt x="2004" y="88"/>
                  </a:cubicBezTo>
                  <a:cubicBezTo>
                    <a:pt x="1930" y="88"/>
                    <a:pt x="1855" y="93"/>
                    <a:pt x="1780" y="93"/>
                  </a:cubicBezTo>
                  <a:cubicBezTo>
                    <a:pt x="1684" y="93"/>
                    <a:pt x="1589" y="84"/>
                    <a:pt x="1501" y="44"/>
                  </a:cubicBezTo>
                  <a:cubicBezTo>
                    <a:pt x="1304" y="23"/>
                    <a:pt x="1098" y="1"/>
                    <a:pt x="88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4" name="Google Shape;6584;p32"/>
            <p:cNvSpPr/>
            <p:nvPr/>
          </p:nvSpPr>
          <p:spPr>
            <a:xfrm>
              <a:off x="6026325" y="4012025"/>
              <a:ext cx="53625" cy="10750"/>
            </a:xfrm>
            <a:custGeom>
              <a:avLst/>
              <a:gdLst/>
              <a:ahLst/>
              <a:cxnLst/>
              <a:rect l="l" t="t" r="r" b="b"/>
              <a:pathLst>
                <a:path w="2145" h="430" extrusionOk="0">
                  <a:moveTo>
                    <a:pt x="513" y="1"/>
                  </a:moveTo>
                  <a:cubicBezTo>
                    <a:pt x="359" y="1"/>
                    <a:pt x="202" y="15"/>
                    <a:pt x="49" y="21"/>
                  </a:cubicBezTo>
                  <a:cubicBezTo>
                    <a:pt x="37" y="68"/>
                    <a:pt x="49" y="116"/>
                    <a:pt x="84" y="140"/>
                  </a:cubicBezTo>
                  <a:cubicBezTo>
                    <a:pt x="127" y="175"/>
                    <a:pt x="169" y="198"/>
                    <a:pt x="217" y="198"/>
                  </a:cubicBezTo>
                  <a:cubicBezTo>
                    <a:pt x="249" y="198"/>
                    <a:pt x="284" y="188"/>
                    <a:pt x="322" y="163"/>
                  </a:cubicBezTo>
                  <a:lnTo>
                    <a:pt x="322" y="163"/>
                  </a:lnTo>
                  <a:cubicBezTo>
                    <a:pt x="281" y="211"/>
                    <a:pt x="227" y="214"/>
                    <a:pt x="175" y="214"/>
                  </a:cubicBezTo>
                  <a:cubicBezTo>
                    <a:pt x="168" y="214"/>
                    <a:pt x="160" y="214"/>
                    <a:pt x="153" y="214"/>
                  </a:cubicBezTo>
                  <a:cubicBezTo>
                    <a:pt x="109" y="214"/>
                    <a:pt x="67" y="216"/>
                    <a:pt x="37" y="247"/>
                  </a:cubicBezTo>
                  <a:cubicBezTo>
                    <a:pt x="1" y="318"/>
                    <a:pt x="1" y="366"/>
                    <a:pt x="60" y="414"/>
                  </a:cubicBezTo>
                  <a:cubicBezTo>
                    <a:pt x="215" y="414"/>
                    <a:pt x="346" y="425"/>
                    <a:pt x="477" y="425"/>
                  </a:cubicBezTo>
                  <a:cubicBezTo>
                    <a:pt x="563" y="418"/>
                    <a:pt x="648" y="416"/>
                    <a:pt x="734" y="416"/>
                  </a:cubicBezTo>
                  <a:cubicBezTo>
                    <a:pt x="937" y="416"/>
                    <a:pt x="1141" y="430"/>
                    <a:pt x="1343" y="430"/>
                  </a:cubicBezTo>
                  <a:cubicBezTo>
                    <a:pt x="1615" y="430"/>
                    <a:pt x="1884" y="404"/>
                    <a:pt x="2144" y="283"/>
                  </a:cubicBezTo>
                  <a:cubicBezTo>
                    <a:pt x="1967" y="178"/>
                    <a:pt x="1785" y="144"/>
                    <a:pt x="1601" y="144"/>
                  </a:cubicBezTo>
                  <a:cubicBezTo>
                    <a:pt x="1512" y="144"/>
                    <a:pt x="1423" y="152"/>
                    <a:pt x="1334" y="163"/>
                  </a:cubicBezTo>
                  <a:cubicBezTo>
                    <a:pt x="1274" y="213"/>
                    <a:pt x="1208" y="226"/>
                    <a:pt x="1140" y="226"/>
                  </a:cubicBezTo>
                  <a:cubicBezTo>
                    <a:pt x="1075" y="226"/>
                    <a:pt x="1008" y="214"/>
                    <a:pt x="943" y="214"/>
                  </a:cubicBezTo>
                  <a:cubicBezTo>
                    <a:pt x="914" y="214"/>
                    <a:pt x="886" y="217"/>
                    <a:pt x="858" y="223"/>
                  </a:cubicBezTo>
                  <a:cubicBezTo>
                    <a:pt x="799" y="223"/>
                    <a:pt x="763" y="199"/>
                    <a:pt x="763" y="163"/>
                  </a:cubicBezTo>
                  <a:lnTo>
                    <a:pt x="763" y="163"/>
                  </a:lnTo>
                  <a:cubicBezTo>
                    <a:pt x="790" y="182"/>
                    <a:pt x="811" y="207"/>
                    <a:pt x="840" y="207"/>
                  </a:cubicBezTo>
                  <a:cubicBezTo>
                    <a:pt x="849" y="207"/>
                    <a:pt x="859" y="205"/>
                    <a:pt x="870" y="199"/>
                  </a:cubicBezTo>
                  <a:cubicBezTo>
                    <a:pt x="892" y="199"/>
                    <a:pt x="916" y="201"/>
                    <a:pt x="940" y="201"/>
                  </a:cubicBezTo>
                  <a:cubicBezTo>
                    <a:pt x="995" y="201"/>
                    <a:pt x="1048" y="190"/>
                    <a:pt x="1073" y="116"/>
                  </a:cubicBezTo>
                  <a:cubicBezTo>
                    <a:pt x="894" y="23"/>
                    <a:pt x="705" y="1"/>
                    <a:pt x="51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5" name="Google Shape;6585;p32"/>
            <p:cNvSpPr/>
            <p:nvPr/>
          </p:nvSpPr>
          <p:spPr>
            <a:xfrm>
              <a:off x="6083475" y="4018450"/>
              <a:ext cx="44675" cy="10050"/>
            </a:xfrm>
            <a:custGeom>
              <a:avLst/>
              <a:gdLst/>
              <a:ahLst/>
              <a:cxnLst/>
              <a:rect l="l" t="t" r="r" b="b"/>
              <a:pathLst>
                <a:path w="1787" h="402" extrusionOk="0">
                  <a:moveTo>
                    <a:pt x="980" y="0"/>
                  </a:moveTo>
                  <a:cubicBezTo>
                    <a:pt x="718" y="0"/>
                    <a:pt x="453" y="32"/>
                    <a:pt x="191" y="37"/>
                  </a:cubicBezTo>
                  <a:cubicBezTo>
                    <a:pt x="1" y="49"/>
                    <a:pt x="84" y="228"/>
                    <a:pt x="203" y="335"/>
                  </a:cubicBezTo>
                  <a:cubicBezTo>
                    <a:pt x="278" y="310"/>
                    <a:pt x="335" y="233"/>
                    <a:pt x="404" y="233"/>
                  </a:cubicBezTo>
                  <a:cubicBezTo>
                    <a:pt x="433" y="233"/>
                    <a:pt x="465" y="248"/>
                    <a:pt x="501" y="287"/>
                  </a:cubicBezTo>
                  <a:cubicBezTo>
                    <a:pt x="641" y="374"/>
                    <a:pt x="786" y="401"/>
                    <a:pt x="933" y="401"/>
                  </a:cubicBezTo>
                  <a:cubicBezTo>
                    <a:pt x="1110" y="401"/>
                    <a:pt x="1290" y="361"/>
                    <a:pt x="1465" y="335"/>
                  </a:cubicBezTo>
                  <a:cubicBezTo>
                    <a:pt x="1584" y="323"/>
                    <a:pt x="1727" y="299"/>
                    <a:pt x="1787" y="168"/>
                  </a:cubicBezTo>
                  <a:cubicBezTo>
                    <a:pt x="1525" y="35"/>
                    <a:pt x="1254" y="0"/>
                    <a:pt x="98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6" name="Google Shape;6586;p32"/>
            <p:cNvSpPr/>
            <p:nvPr/>
          </p:nvSpPr>
          <p:spPr>
            <a:xfrm>
              <a:off x="6001925" y="4012225"/>
              <a:ext cx="32775" cy="9550"/>
            </a:xfrm>
            <a:custGeom>
              <a:avLst/>
              <a:gdLst/>
              <a:ahLst/>
              <a:cxnLst/>
              <a:rect l="l" t="t" r="r" b="b"/>
              <a:pathLst>
                <a:path w="1311" h="382" extrusionOk="0">
                  <a:moveTo>
                    <a:pt x="584" y="1"/>
                  </a:moveTo>
                  <a:cubicBezTo>
                    <a:pt x="520" y="55"/>
                    <a:pt x="444" y="64"/>
                    <a:pt x="366" y="64"/>
                  </a:cubicBezTo>
                  <a:cubicBezTo>
                    <a:pt x="324" y="64"/>
                    <a:pt x="281" y="61"/>
                    <a:pt x="239" y="61"/>
                  </a:cubicBezTo>
                  <a:cubicBezTo>
                    <a:pt x="171" y="61"/>
                    <a:pt x="105" y="69"/>
                    <a:pt x="48" y="108"/>
                  </a:cubicBezTo>
                  <a:cubicBezTo>
                    <a:pt x="24" y="120"/>
                    <a:pt x="13" y="132"/>
                    <a:pt x="1" y="167"/>
                  </a:cubicBezTo>
                  <a:cubicBezTo>
                    <a:pt x="155" y="328"/>
                    <a:pt x="330" y="381"/>
                    <a:pt x="510" y="381"/>
                  </a:cubicBezTo>
                  <a:cubicBezTo>
                    <a:pt x="665" y="381"/>
                    <a:pt x="823" y="342"/>
                    <a:pt x="977" y="298"/>
                  </a:cubicBezTo>
                  <a:cubicBezTo>
                    <a:pt x="1084" y="286"/>
                    <a:pt x="1298" y="275"/>
                    <a:pt x="1298" y="239"/>
                  </a:cubicBezTo>
                  <a:cubicBezTo>
                    <a:pt x="1310" y="60"/>
                    <a:pt x="1072" y="155"/>
                    <a:pt x="1025" y="13"/>
                  </a:cubicBezTo>
                  <a:cubicBezTo>
                    <a:pt x="894" y="1"/>
                    <a:pt x="739" y="1"/>
                    <a:pt x="58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7" name="Google Shape;6587;p32"/>
            <p:cNvSpPr/>
            <p:nvPr/>
          </p:nvSpPr>
          <p:spPr>
            <a:xfrm>
              <a:off x="5876925" y="4003600"/>
              <a:ext cx="35725" cy="8050"/>
            </a:xfrm>
            <a:custGeom>
              <a:avLst/>
              <a:gdLst/>
              <a:ahLst/>
              <a:cxnLst/>
              <a:rect l="l" t="t" r="r" b="b"/>
              <a:pathLst>
                <a:path w="1429" h="322" extrusionOk="0">
                  <a:moveTo>
                    <a:pt x="1161" y="0"/>
                  </a:moveTo>
                  <a:cubicBezTo>
                    <a:pt x="1072" y="0"/>
                    <a:pt x="982" y="12"/>
                    <a:pt x="893" y="24"/>
                  </a:cubicBezTo>
                  <a:cubicBezTo>
                    <a:pt x="835" y="38"/>
                    <a:pt x="775" y="43"/>
                    <a:pt x="714" y="43"/>
                  </a:cubicBezTo>
                  <a:cubicBezTo>
                    <a:pt x="610" y="43"/>
                    <a:pt x="505" y="30"/>
                    <a:pt x="402" y="30"/>
                  </a:cubicBezTo>
                  <a:cubicBezTo>
                    <a:pt x="257" y="30"/>
                    <a:pt x="118" y="55"/>
                    <a:pt x="0" y="179"/>
                  </a:cubicBezTo>
                  <a:cubicBezTo>
                    <a:pt x="67" y="232"/>
                    <a:pt x="137" y="256"/>
                    <a:pt x="209" y="256"/>
                  </a:cubicBezTo>
                  <a:cubicBezTo>
                    <a:pt x="265" y="256"/>
                    <a:pt x="323" y="241"/>
                    <a:pt x="381" y="215"/>
                  </a:cubicBezTo>
                  <a:cubicBezTo>
                    <a:pt x="473" y="245"/>
                    <a:pt x="565" y="248"/>
                    <a:pt x="656" y="248"/>
                  </a:cubicBezTo>
                  <a:cubicBezTo>
                    <a:pt x="671" y="248"/>
                    <a:pt x="686" y="247"/>
                    <a:pt x="701" y="247"/>
                  </a:cubicBezTo>
                  <a:cubicBezTo>
                    <a:pt x="807" y="247"/>
                    <a:pt x="911" y="250"/>
                    <a:pt x="1012" y="298"/>
                  </a:cubicBezTo>
                  <a:cubicBezTo>
                    <a:pt x="1095" y="322"/>
                    <a:pt x="1203" y="322"/>
                    <a:pt x="1286" y="322"/>
                  </a:cubicBezTo>
                  <a:lnTo>
                    <a:pt x="1429" y="48"/>
                  </a:lnTo>
                  <a:cubicBezTo>
                    <a:pt x="1339" y="12"/>
                    <a:pt x="1250" y="0"/>
                    <a:pt x="116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8" name="Google Shape;6588;p32"/>
            <p:cNvSpPr/>
            <p:nvPr/>
          </p:nvSpPr>
          <p:spPr>
            <a:xfrm>
              <a:off x="5764100" y="3932750"/>
              <a:ext cx="15800" cy="15500"/>
            </a:xfrm>
            <a:custGeom>
              <a:avLst/>
              <a:gdLst/>
              <a:ahLst/>
              <a:cxnLst/>
              <a:rect l="l" t="t" r="r" b="b"/>
              <a:pathLst>
                <a:path w="632" h="620" extrusionOk="0">
                  <a:moveTo>
                    <a:pt x="96" y="1"/>
                  </a:moveTo>
                  <a:cubicBezTo>
                    <a:pt x="12" y="36"/>
                    <a:pt x="1" y="84"/>
                    <a:pt x="72" y="144"/>
                  </a:cubicBezTo>
                  <a:cubicBezTo>
                    <a:pt x="215" y="370"/>
                    <a:pt x="358" y="560"/>
                    <a:pt x="632" y="620"/>
                  </a:cubicBezTo>
                  <a:cubicBezTo>
                    <a:pt x="513" y="358"/>
                    <a:pt x="405" y="84"/>
                    <a:pt x="9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9" name="Google Shape;6589;p32"/>
            <p:cNvSpPr/>
            <p:nvPr/>
          </p:nvSpPr>
          <p:spPr>
            <a:xfrm>
              <a:off x="5805175" y="3997200"/>
              <a:ext cx="29800" cy="3450"/>
            </a:xfrm>
            <a:custGeom>
              <a:avLst/>
              <a:gdLst/>
              <a:ahLst/>
              <a:cxnLst/>
              <a:rect l="l" t="t" r="r" b="b"/>
              <a:pathLst>
                <a:path w="1192" h="138" extrusionOk="0">
                  <a:moveTo>
                    <a:pt x="560" y="0"/>
                  </a:moveTo>
                  <a:cubicBezTo>
                    <a:pt x="372" y="0"/>
                    <a:pt x="184" y="18"/>
                    <a:pt x="1" y="18"/>
                  </a:cubicBezTo>
                  <a:cubicBezTo>
                    <a:pt x="36" y="54"/>
                    <a:pt x="84" y="102"/>
                    <a:pt x="132" y="137"/>
                  </a:cubicBezTo>
                  <a:cubicBezTo>
                    <a:pt x="489" y="137"/>
                    <a:pt x="834" y="125"/>
                    <a:pt x="1191" y="125"/>
                  </a:cubicBezTo>
                  <a:cubicBezTo>
                    <a:pt x="988" y="24"/>
                    <a:pt x="775" y="0"/>
                    <a:pt x="56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0" name="Google Shape;6590;p32"/>
            <p:cNvSpPr/>
            <p:nvPr/>
          </p:nvSpPr>
          <p:spPr>
            <a:xfrm>
              <a:off x="6081400" y="4044375"/>
              <a:ext cx="19075" cy="3600"/>
            </a:xfrm>
            <a:custGeom>
              <a:avLst/>
              <a:gdLst/>
              <a:ahLst/>
              <a:cxnLst/>
              <a:rect l="l" t="t" r="r" b="b"/>
              <a:pathLst>
                <a:path w="763" h="144" extrusionOk="0">
                  <a:moveTo>
                    <a:pt x="286" y="1"/>
                  </a:moveTo>
                  <a:cubicBezTo>
                    <a:pt x="203" y="12"/>
                    <a:pt x="96" y="12"/>
                    <a:pt x="1" y="24"/>
                  </a:cubicBezTo>
                  <a:cubicBezTo>
                    <a:pt x="114" y="120"/>
                    <a:pt x="242" y="143"/>
                    <a:pt x="373" y="143"/>
                  </a:cubicBezTo>
                  <a:cubicBezTo>
                    <a:pt x="504" y="143"/>
                    <a:pt x="638" y="120"/>
                    <a:pt x="763" y="120"/>
                  </a:cubicBezTo>
                  <a:cubicBezTo>
                    <a:pt x="632" y="1"/>
                    <a:pt x="441" y="60"/>
                    <a:pt x="28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1" name="Google Shape;6591;p32"/>
            <p:cNvSpPr/>
            <p:nvPr/>
          </p:nvSpPr>
          <p:spPr>
            <a:xfrm>
              <a:off x="6038850" y="4043175"/>
              <a:ext cx="17275" cy="5750"/>
            </a:xfrm>
            <a:custGeom>
              <a:avLst/>
              <a:gdLst/>
              <a:ahLst/>
              <a:cxnLst/>
              <a:rect l="l" t="t" r="r" b="b"/>
              <a:pathLst>
                <a:path w="691" h="230" extrusionOk="0">
                  <a:moveTo>
                    <a:pt x="441" y="1"/>
                  </a:moveTo>
                  <a:cubicBezTo>
                    <a:pt x="298" y="72"/>
                    <a:pt x="119" y="13"/>
                    <a:pt x="0" y="144"/>
                  </a:cubicBezTo>
                  <a:cubicBezTo>
                    <a:pt x="39" y="203"/>
                    <a:pt x="82" y="229"/>
                    <a:pt x="131" y="229"/>
                  </a:cubicBezTo>
                  <a:cubicBezTo>
                    <a:pt x="170" y="229"/>
                    <a:pt x="214" y="212"/>
                    <a:pt x="262" y="180"/>
                  </a:cubicBezTo>
                  <a:cubicBezTo>
                    <a:pt x="429" y="168"/>
                    <a:pt x="595" y="203"/>
                    <a:pt x="691" y="49"/>
                  </a:cubicBezTo>
                  <a:cubicBezTo>
                    <a:pt x="607" y="25"/>
                    <a:pt x="536" y="25"/>
                    <a:pt x="44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2" name="Google Shape;6592;p32"/>
            <p:cNvSpPr/>
            <p:nvPr/>
          </p:nvSpPr>
          <p:spPr>
            <a:xfrm>
              <a:off x="6044200" y="4014600"/>
              <a:ext cx="15500" cy="4525"/>
            </a:xfrm>
            <a:custGeom>
              <a:avLst/>
              <a:gdLst/>
              <a:ahLst/>
              <a:cxnLst/>
              <a:rect l="l" t="t" r="r" b="b"/>
              <a:pathLst>
                <a:path w="620" h="181" extrusionOk="0">
                  <a:moveTo>
                    <a:pt x="358" y="1"/>
                  </a:moveTo>
                  <a:cubicBezTo>
                    <a:pt x="274" y="13"/>
                    <a:pt x="167" y="25"/>
                    <a:pt x="60" y="37"/>
                  </a:cubicBezTo>
                  <a:cubicBezTo>
                    <a:pt x="24" y="84"/>
                    <a:pt x="0" y="132"/>
                    <a:pt x="48" y="180"/>
                  </a:cubicBezTo>
                  <a:cubicBezTo>
                    <a:pt x="73" y="176"/>
                    <a:pt x="98" y="175"/>
                    <a:pt x="124" y="175"/>
                  </a:cubicBezTo>
                  <a:cubicBezTo>
                    <a:pt x="182" y="175"/>
                    <a:pt x="243" y="181"/>
                    <a:pt x="302" y="181"/>
                  </a:cubicBezTo>
                  <a:cubicBezTo>
                    <a:pt x="418" y="181"/>
                    <a:pt x="530" y="160"/>
                    <a:pt x="619" y="37"/>
                  </a:cubicBezTo>
                  <a:cubicBezTo>
                    <a:pt x="536" y="25"/>
                    <a:pt x="453" y="13"/>
                    <a:pt x="35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3" name="Google Shape;6593;p32"/>
            <p:cNvSpPr/>
            <p:nvPr/>
          </p:nvSpPr>
          <p:spPr>
            <a:xfrm>
              <a:off x="6003425" y="4011050"/>
              <a:ext cx="13400" cy="4150"/>
            </a:xfrm>
            <a:custGeom>
              <a:avLst/>
              <a:gdLst/>
              <a:ahLst/>
              <a:cxnLst/>
              <a:rect l="l" t="t" r="r" b="b"/>
              <a:pathLst>
                <a:path w="536" h="166" extrusionOk="0">
                  <a:moveTo>
                    <a:pt x="143" y="0"/>
                  </a:moveTo>
                  <a:cubicBezTo>
                    <a:pt x="84" y="48"/>
                    <a:pt x="48" y="95"/>
                    <a:pt x="0" y="143"/>
                  </a:cubicBezTo>
                  <a:cubicBezTo>
                    <a:pt x="81" y="148"/>
                    <a:pt x="167" y="166"/>
                    <a:pt x="250" y="166"/>
                  </a:cubicBezTo>
                  <a:cubicBezTo>
                    <a:pt x="352" y="166"/>
                    <a:pt x="451" y="140"/>
                    <a:pt x="536" y="36"/>
                  </a:cubicBezTo>
                  <a:cubicBezTo>
                    <a:pt x="405" y="36"/>
                    <a:pt x="262" y="24"/>
                    <a:pt x="14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4" name="Google Shape;6594;p32"/>
            <p:cNvSpPr/>
            <p:nvPr/>
          </p:nvSpPr>
          <p:spPr>
            <a:xfrm>
              <a:off x="5794750" y="3958050"/>
              <a:ext cx="6575" cy="3900"/>
            </a:xfrm>
            <a:custGeom>
              <a:avLst/>
              <a:gdLst/>
              <a:ahLst/>
              <a:cxnLst/>
              <a:rect l="l" t="t" r="r" b="b"/>
              <a:pathLst>
                <a:path w="263" h="156" extrusionOk="0">
                  <a:moveTo>
                    <a:pt x="1" y="1"/>
                  </a:moveTo>
                  <a:cubicBezTo>
                    <a:pt x="60" y="120"/>
                    <a:pt x="144" y="156"/>
                    <a:pt x="263" y="156"/>
                  </a:cubicBezTo>
                  <a:cubicBezTo>
                    <a:pt x="215" y="25"/>
                    <a:pt x="120" y="1"/>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5" name="Google Shape;6595;p32"/>
            <p:cNvSpPr/>
            <p:nvPr/>
          </p:nvSpPr>
          <p:spPr>
            <a:xfrm>
              <a:off x="5966500" y="3991225"/>
              <a:ext cx="7175" cy="2875"/>
            </a:xfrm>
            <a:custGeom>
              <a:avLst/>
              <a:gdLst/>
              <a:ahLst/>
              <a:cxnLst/>
              <a:rect l="l" t="t" r="r" b="b"/>
              <a:pathLst>
                <a:path w="287" h="115" extrusionOk="0">
                  <a:moveTo>
                    <a:pt x="147" y="1"/>
                  </a:moveTo>
                  <a:cubicBezTo>
                    <a:pt x="94" y="1"/>
                    <a:pt x="46" y="44"/>
                    <a:pt x="1" y="114"/>
                  </a:cubicBezTo>
                  <a:cubicBezTo>
                    <a:pt x="96" y="103"/>
                    <a:pt x="191" y="103"/>
                    <a:pt x="287" y="103"/>
                  </a:cubicBezTo>
                  <a:cubicBezTo>
                    <a:pt x="237" y="31"/>
                    <a:pt x="191" y="1"/>
                    <a:pt x="14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6" name="Google Shape;6596;p32"/>
            <p:cNvSpPr/>
            <p:nvPr/>
          </p:nvSpPr>
          <p:spPr>
            <a:xfrm>
              <a:off x="5905775" y="3987375"/>
              <a:ext cx="7175" cy="3600"/>
            </a:xfrm>
            <a:custGeom>
              <a:avLst/>
              <a:gdLst/>
              <a:ahLst/>
              <a:cxnLst/>
              <a:rect l="l" t="t" r="r" b="b"/>
              <a:pathLst>
                <a:path w="287" h="144" extrusionOk="0">
                  <a:moveTo>
                    <a:pt x="168" y="1"/>
                  </a:moveTo>
                  <a:cubicBezTo>
                    <a:pt x="94" y="1"/>
                    <a:pt x="34" y="32"/>
                    <a:pt x="1" y="114"/>
                  </a:cubicBezTo>
                  <a:cubicBezTo>
                    <a:pt x="43" y="135"/>
                    <a:pt x="87" y="144"/>
                    <a:pt x="130" y="144"/>
                  </a:cubicBezTo>
                  <a:cubicBezTo>
                    <a:pt x="186" y="144"/>
                    <a:pt x="240" y="128"/>
                    <a:pt x="287" y="102"/>
                  </a:cubicBezTo>
                  <a:cubicBezTo>
                    <a:pt x="287" y="78"/>
                    <a:pt x="275" y="42"/>
                    <a:pt x="275" y="18"/>
                  </a:cubicBezTo>
                  <a:cubicBezTo>
                    <a:pt x="237" y="7"/>
                    <a:pt x="201" y="1"/>
                    <a:pt x="16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7" name="Google Shape;6597;p32"/>
            <p:cNvSpPr/>
            <p:nvPr/>
          </p:nvSpPr>
          <p:spPr>
            <a:xfrm>
              <a:off x="5762025" y="3931575"/>
              <a:ext cx="4475" cy="4775"/>
            </a:xfrm>
            <a:custGeom>
              <a:avLst/>
              <a:gdLst/>
              <a:ahLst/>
              <a:cxnLst/>
              <a:rect l="l" t="t" r="r" b="b"/>
              <a:pathLst>
                <a:path w="179" h="191" extrusionOk="0">
                  <a:moveTo>
                    <a:pt x="12" y="0"/>
                  </a:moveTo>
                  <a:cubicBezTo>
                    <a:pt x="12" y="12"/>
                    <a:pt x="0" y="48"/>
                    <a:pt x="0" y="72"/>
                  </a:cubicBezTo>
                  <a:cubicBezTo>
                    <a:pt x="24" y="143"/>
                    <a:pt x="84" y="179"/>
                    <a:pt x="155" y="191"/>
                  </a:cubicBezTo>
                  <a:cubicBezTo>
                    <a:pt x="155" y="143"/>
                    <a:pt x="179" y="83"/>
                    <a:pt x="179" y="48"/>
                  </a:cubicBezTo>
                  <a:lnTo>
                    <a:pt x="155" y="24"/>
                  </a:lnTo>
                  <a:cubicBezTo>
                    <a:pt x="119" y="12"/>
                    <a:pt x="72" y="0"/>
                    <a:pt x="1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8" name="Google Shape;6598;p32"/>
            <p:cNvSpPr/>
            <p:nvPr/>
          </p:nvSpPr>
          <p:spPr>
            <a:xfrm>
              <a:off x="5751000" y="3935125"/>
              <a:ext cx="4500" cy="5400"/>
            </a:xfrm>
            <a:custGeom>
              <a:avLst/>
              <a:gdLst/>
              <a:ahLst/>
              <a:cxnLst/>
              <a:rect l="l" t="t" r="r" b="b"/>
              <a:pathLst>
                <a:path w="180" h="216" extrusionOk="0">
                  <a:moveTo>
                    <a:pt x="96" y="1"/>
                  </a:moveTo>
                  <a:cubicBezTo>
                    <a:pt x="36" y="37"/>
                    <a:pt x="1" y="84"/>
                    <a:pt x="1" y="156"/>
                  </a:cubicBezTo>
                  <a:lnTo>
                    <a:pt x="48" y="215"/>
                  </a:lnTo>
                  <a:cubicBezTo>
                    <a:pt x="96" y="168"/>
                    <a:pt x="144" y="108"/>
                    <a:pt x="179" y="61"/>
                  </a:cubicBezTo>
                  <a:cubicBezTo>
                    <a:pt x="155" y="49"/>
                    <a:pt x="120" y="37"/>
                    <a:pt x="9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9" name="Google Shape;6599;p32"/>
            <p:cNvSpPr/>
            <p:nvPr/>
          </p:nvSpPr>
          <p:spPr>
            <a:xfrm>
              <a:off x="5757850" y="3928475"/>
              <a:ext cx="5675" cy="5125"/>
            </a:xfrm>
            <a:custGeom>
              <a:avLst/>
              <a:gdLst/>
              <a:ahLst/>
              <a:cxnLst/>
              <a:rect l="l" t="t" r="r" b="b"/>
              <a:pathLst>
                <a:path w="227" h="205" extrusionOk="0">
                  <a:moveTo>
                    <a:pt x="116" y="0"/>
                  </a:moveTo>
                  <a:cubicBezTo>
                    <a:pt x="46" y="0"/>
                    <a:pt x="10" y="54"/>
                    <a:pt x="1" y="136"/>
                  </a:cubicBezTo>
                  <a:lnTo>
                    <a:pt x="60" y="196"/>
                  </a:lnTo>
                  <a:cubicBezTo>
                    <a:pt x="72" y="202"/>
                    <a:pt x="87" y="204"/>
                    <a:pt x="102" y="204"/>
                  </a:cubicBezTo>
                  <a:cubicBezTo>
                    <a:pt x="117" y="204"/>
                    <a:pt x="131" y="202"/>
                    <a:pt x="143" y="196"/>
                  </a:cubicBezTo>
                  <a:cubicBezTo>
                    <a:pt x="167" y="184"/>
                    <a:pt x="191" y="172"/>
                    <a:pt x="227" y="148"/>
                  </a:cubicBezTo>
                  <a:lnTo>
                    <a:pt x="227" y="88"/>
                  </a:lnTo>
                  <a:lnTo>
                    <a:pt x="191" y="29"/>
                  </a:lnTo>
                  <a:lnTo>
                    <a:pt x="191" y="17"/>
                  </a:lnTo>
                  <a:cubicBezTo>
                    <a:pt x="163" y="6"/>
                    <a:pt x="138" y="0"/>
                    <a:pt x="11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0" name="Google Shape;6600;p32"/>
            <p:cNvSpPr/>
            <p:nvPr/>
          </p:nvSpPr>
          <p:spPr>
            <a:xfrm>
              <a:off x="5754575" y="3932150"/>
              <a:ext cx="4800" cy="5100"/>
            </a:xfrm>
            <a:custGeom>
              <a:avLst/>
              <a:gdLst/>
              <a:ahLst/>
              <a:cxnLst/>
              <a:rect l="l" t="t" r="r" b="b"/>
              <a:pathLst>
                <a:path w="192" h="204" extrusionOk="0">
                  <a:moveTo>
                    <a:pt x="143" y="1"/>
                  </a:moveTo>
                  <a:cubicBezTo>
                    <a:pt x="36" y="1"/>
                    <a:pt x="1" y="49"/>
                    <a:pt x="1" y="156"/>
                  </a:cubicBezTo>
                  <a:lnTo>
                    <a:pt x="36" y="203"/>
                  </a:lnTo>
                  <a:cubicBezTo>
                    <a:pt x="120" y="180"/>
                    <a:pt x="179" y="144"/>
                    <a:pt x="191" y="60"/>
                  </a:cubicBezTo>
                  <a:cubicBezTo>
                    <a:pt x="179" y="49"/>
                    <a:pt x="155" y="25"/>
                    <a:pt x="14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1" name="Google Shape;6601;p32"/>
            <p:cNvSpPr/>
            <p:nvPr/>
          </p:nvSpPr>
          <p:spPr>
            <a:xfrm>
              <a:off x="5883175" y="3880150"/>
              <a:ext cx="141400" cy="24700"/>
            </a:xfrm>
            <a:custGeom>
              <a:avLst/>
              <a:gdLst/>
              <a:ahLst/>
              <a:cxnLst/>
              <a:rect l="l" t="t" r="r" b="b"/>
              <a:pathLst>
                <a:path w="5656" h="988" extrusionOk="0">
                  <a:moveTo>
                    <a:pt x="844" y="0"/>
                  </a:moveTo>
                  <a:cubicBezTo>
                    <a:pt x="566" y="0"/>
                    <a:pt x="292" y="45"/>
                    <a:pt x="36" y="212"/>
                  </a:cubicBezTo>
                  <a:lnTo>
                    <a:pt x="0" y="271"/>
                  </a:lnTo>
                  <a:cubicBezTo>
                    <a:pt x="348" y="339"/>
                    <a:pt x="688" y="430"/>
                    <a:pt x="1053" y="430"/>
                  </a:cubicBezTo>
                  <a:cubicBezTo>
                    <a:pt x="1137" y="430"/>
                    <a:pt x="1223" y="425"/>
                    <a:pt x="1310" y="414"/>
                  </a:cubicBezTo>
                  <a:cubicBezTo>
                    <a:pt x="1358" y="409"/>
                    <a:pt x="1407" y="406"/>
                    <a:pt x="1457" y="406"/>
                  </a:cubicBezTo>
                  <a:cubicBezTo>
                    <a:pt x="1749" y="406"/>
                    <a:pt x="2059" y="491"/>
                    <a:pt x="2334" y="593"/>
                  </a:cubicBezTo>
                  <a:cubicBezTo>
                    <a:pt x="2397" y="616"/>
                    <a:pt x="2463" y="623"/>
                    <a:pt x="2529" y="623"/>
                  </a:cubicBezTo>
                  <a:cubicBezTo>
                    <a:pt x="2641" y="623"/>
                    <a:pt x="2756" y="603"/>
                    <a:pt x="2865" y="603"/>
                  </a:cubicBezTo>
                  <a:cubicBezTo>
                    <a:pt x="3022" y="603"/>
                    <a:pt x="3167" y="646"/>
                    <a:pt x="3274" y="855"/>
                  </a:cubicBezTo>
                  <a:cubicBezTo>
                    <a:pt x="3287" y="880"/>
                    <a:pt x="3307" y="890"/>
                    <a:pt x="3330" y="890"/>
                  </a:cubicBezTo>
                  <a:cubicBezTo>
                    <a:pt x="3372" y="890"/>
                    <a:pt x="3422" y="857"/>
                    <a:pt x="3453" y="819"/>
                  </a:cubicBezTo>
                  <a:cubicBezTo>
                    <a:pt x="3569" y="689"/>
                    <a:pt x="3703" y="662"/>
                    <a:pt x="3843" y="662"/>
                  </a:cubicBezTo>
                  <a:cubicBezTo>
                    <a:pt x="3947" y="662"/>
                    <a:pt x="4053" y="677"/>
                    <a:pt x="4159" y="677"/>
                  </a:cubicBezTo>
                  <a:cubicBezTo>
                    <a:pt x="4173" y="677"/>
                    <a:pt x="4188" y="677"/>
                    <a:pt x="4203" y="676"/>
                  </a:cubicBezTo>
                  <a:cubicBezTo>
                    <a:pt x="4309" y="921"/>
                    <a:pt x="4452" y="988"/>
                    <a:pt x="4607" y="988"/>
                  </a:cubicBezTo>
                  <a:cubicBezTo>
                    <a:pt x="4791" y="988"/>
                    <a:pt x="4993" y="895"/>
                    <a:pt x="5171" y="895"/>
                  </a:cubicBezTo>
                  <a:cubicBezTo>
                    <a:pt x="5215" y="895"/>
                    <a:pt x="5258" y="900"/>
                    <a:pt x="5298" y="914"/>
                  </a:cubicBezTo>
                  <a:cubicBezTo>
                    <a:pt x="5370" y="914"/>
                    <a:pt x="5429" y="914"/>
                    <a:pt x="5501" y="890"/>
                  </a:cubicBezTo>
                  <a:cubicBezTo>
                    <a:pt x="5584" y="866"/>
                    <a:pt x="5620" y="819"/>
                    <a:pt x="5656" y="747"/>
                  </a:cubicBezTo>
                  <a:cubicBezTo>
                    <a:pt x="5656" y="676"/>
                    <a:pt x="5620" y="593"/>
                    <a:pt x="5584" y="533"/>
                  </a:cubicBezTo>
                  <a:cubicBezTo>
                    <a:pt x="5489" y="450"/>
                    <a:pt x="5394" y="402"/>
                    <a:pt x="5275" y="390"/>
                  </a:cubicBezTo>
                  <a:cubicBezTo>
                    <a:pt x="4084" y="283"/>
                    <a:pt x="2893" y="140"/>
                    <a:pt x="1679" y="57"/>
                  </a:cubicBezTo>
                  <a:cubicBezTo>
                    <a:pt x="1405" y="45"/>
                    <a:pt x="1122" y="0"/>
                    <a:pt x="84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2" name="Google Shape;6602;p32"/>
            <p:cNvSpPr/>
            <p:nvPr/>
          </p:nvSpPr>
          <p:spPr>
            <a:xfrm>
              <a:off x="5988225" y="3897025"/>
              <a:ext cx="28900" cy="24750"/>
            </a:xfrm>
            <a:custGeom>
              <a:avLst/>
              <a:gdLst/>
              <a:ahLst/>
              <a:cxnLst/>
              <a:rect l="l" t="t" r="r" b="b"/>
              <a:pathLst>
                <a:path w="1156" h="990" extrusionOk="0">
                  <a:moveTo>
                    <a:pt x="1" y="1"/>
                  </a:moveTo>
                  <a:cubicBezTo>
                    <a:pt x="1" y="144"/>
                    <a:pt x="13" y="299"/>
                    <a:pt x="25" y="453"/>
                  </a:cubicBezTo>
                  <a:cubicBezTo>
                    <a:pt x="132" y="739"/>
                    <a:pt x="322" y="918"/>
                    <a:pt x="620" y="977"/>
                  </a:cubicBezTo>
                  <a:cubicBezTo>
                    <a:pt x="680" y="989"/>
                    <a:pt x="751" y="989"/>
                    <a:pt x="811" y="989"/>
                  </a:cubicBezTo>
                  <a:cubicBezTo>
                    <a:pt x="906" y="977"/>
                    <a:pt x="989" y="953"/>
                    <a:pt x="1073" y="858"/>
                  </a:cubicBezTo>
                  <a:cubicBezTo>
                    <a:pt x="1144" y="715"/>
                    <a:pt x="1132" y="561"/>
                    <a:pt x="1013" y="430"/>
                  </a:cubicBezTo>
                  <a:cubicBezTo>
                    <a:pt x="1002" y="411"/>
                    <a:pt x="987" y="407"/>
                    <a:pt x="970" y="407"/>
                  </a:cubicBezTo>
                  <a:cubicBezTo>
                    <a:pt x="950" y="407"/>
                    <a:pt x="928" y="413"/>
                    <a:pt x="908" y="413"/>
                  </a:cubicBezTo>
                  <a:cubicBezTo>
                    <a:pt x="889" y="413"/>
                    <a:pt x="871" y="407"/>
                    <a:pt x="858" y="382"/>
                  </a:cubicBezTo>
                  <a:cubicBezTo>
                    <a:pt x="989" y="334"/>
                    <a:pt x="1132" y="299"/>
                    <a:pt x="1156" y="132"/>
                  </a:cubicBezTo>
                  <a:cubicBezTo>
                    <a:pt x="1071" y="41"/>
                    <a:pt x="983" y="2"/>
                    <a:pt x="898" y="2"/>
                  </a:cubicBezTo>
                  <a:cubicBezTo>
                    <a:pt x="816" y="2"/>
                    <a:pt x="738" y="38"/>
                    <a:pt x="668" y="96"/>
                  </a:cubicBezTo>
                  <a:cubicBezTo>
                    <a:pt x="576" y="164"/>
                    <a:pt x="493" y="191"/>
                    <a:pt x="416" y="191"/>
                  </a:cubicBezTo>
                  <a:cubicBezTo>
                    <a:pt x="264" y="191"/>
                    <a:pt x="135" y="88"/>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3" name="Google Shape;6603;p32"/>
            <p:cNvSpPr/>
            <p:nvPr/>
          </p:nvSpPr>
          <p:spPr>
            <a:xfrm>
              <a:off x="5843875" y="3887400"/>
              <a:ext cx="31275" cy="13225"/>
            </a:xfrm>
            <a:custGeom>
              <a:avLst/>
              <a:gdLst/>
              <a:ahLst/>
              <a:cxnLst/>
              <a:rect l="l" t="t" r="r" b="b"/>
              <a:pathLst>
                <a:path w="1251" h="529" extrusionOk="0">
                  <a:moveTo>
                    <a:pt x="299" y="1"/>
                  </a:moveTo>
                  <a:cubicBezTo>
                    <a:pt x="226" y="1"/>
                    <a:pt x="162" y="36"/>
                    <a:pt x="119" y="148"/>
                  </a:cubicBezTo>
                  <a:cubicBezTo>
                    <a:pt x="0" y="446"/>
                    <a:pt x="322" y="362"/>
                    <a:pt x="441" y="457"/>
                  </a:cubicBezTo>
                  <a:cubicBezTo>
                    <a:pt x="453" y="469"/>
                    <a:pt x="489" y="469"/>
                    <a:pt x="500" y="481"/>
                  </a:cubicBezTo>
                  <a:lnTo>
                    <a:pt x="1036" y="529"/>
                  </a:lnTo>
                  <a:cubicBezTo>
                    <a:pt x="1251" y="29"/>
                    <a:pt x="834" y="148"/>
                    <a:pt x="596" y="88"/>
                  </a:cubicBezTo>
                  <a:cubicBezTo>
                    <a:pt x="497" y="55"/>
                    <a:pt x="391" y="1"/>
                    <a:pt x="29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4" name="Google Shape;6604;p32"/>
            <p:cNvSpPr/>
            <p:nvPr/>
          </p:nvSpPr>
          <p:spPr>
            <a:xfrm>
              <a:off x="5976925" y="3908050"/>
              <a:ext cx="25625" cy="13825"/>
            </a:xfrm>
            <a:custGeom>
              <a:avLst/>
              <a:gdLst/>
              <a:ahLst/>
              <a:cxnLst/>
              <a:rect l="l" t="t" r="r" b="b"/>
              <a:pathLst>
                <a:path w="1025" h="553" extrusionOk="0">
                  <a:moveTo>
                    <a:pt x="465" y="1"/>
                  </a:moveTo>
                  <a:cubicBezTo>
                    <a:pt x="429" y="310"/>
                    <a:pt x="179" y="239"/>
                    <a:pt x="1" y="298"/>
                  </a:cubicBezTo>
                  <a:cubicBezTo>
                    <a:pt x="120" y="429"/>
                    <a:pt x="298" y="393"/>
                    <a:pt x="453" y="429"/>
                  </a:cubicBezTo>
                  <a:cubicBezTo>
                    <a:pt x="547" y="511"/>
                    <a:pt x="640" y="553"/>
                    <a:pt x="734" y="553"/>
                  </a:cubicBezTo>
                  <a:cubicBezTo>
                    <a:pt x="831" y="553"/>
                    <a:pt x="928" y="508"/>
                    <a:pt x="1024" y="417"/>
                  </a:cubicBezTo>
                  <a:cubicBezTo>
                    <a:pt x="834" y="286"/>
                    <a:pt x="655" y="131"/>
                    <a:pt x="46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5" name="Google Shape;6605;p32"/>
            <p:cNvSpPr/>
            <p:nvPr/>
          </p:nvSpPr>
          <p:spPr>
            <a:xfrm>
              <a:off x="6117125" y="4048250"/>
              <a:ext cx="48825" cy="14300"/>
            </a:xfrm>
            <a:custGeom>
              <a:avLst/>
              <a:gdLst/>
              <a:ahLst/>
              <a:cxnLst/>
              <a:rect l="l" t="t" r="r" b="b"/>
              <a:pathLst>
                <a:path w="1953" h="572" extrusionOk="0">
                  <a:moveTo>
                    <a:pt x="0" y="0"/>
                  </a:moveTo>
                  <a:lnTo>
                    <a:pt x="0" y="238"/>
                  </a:lnTo>
                  <a:cubicBezTo>
                    <a:pt x="96" y="393"/>
                    <a:pt x="238" y="393"/>
                    <a:pt x="393" y="417"/>
                  </a:cubicBezTo>
                  <a:cubicBezTo>
                    <a:pt x="500" y="441"/>
                    <a:pt x="608" y="477"/>
                    <a:pt x="715" y="500"/>
                  </a:cubicBezTo>
                  <a:cubicBezTo>
                    <a:pt x="911" y="542"/>
                    <a:pt x="1105" y="572"/>
                    <a:pt x="1297" y="572"/>
                  </a:cubicBezTo>
                  <a:cubicBezTo>
                    <a:pt x="1489" y="572"/>
                    <a:pt x="1679" y="542"/>
                    <a:pt x="1870" y="465"/>
                  </a:cubicBezTo>
                  <a:cubicBezTo>
                    <a:pt x="1941" y="358"/>
                    <a:pt x="1953" y="262"/>
                    <a:pt x="1870" y="155"/>
                  </a:cubicBezTo>
                  <a:cubicBezTo>
                    <a:pt x="1239" y="96"/>
                    <a:pt x="631"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6" name="Google Shape;6606;p32"/>
            <p:cNvSpPr/>
            <p:nvPr/>
          </p:nvSpPr>
          <p:spPr>
            <a:xfrm>
              <a:off x="6163250" y="4051825"/>
              <a:ext cx="53600" cy="8475"/>
            </a:xfrm>
            <a:custGeom>
              <a:avLst/>
              <a:gdLst/>
              <a:ahLst/>
              <a:cxnLst/>
              <a:rect l="l" t="t" r="r" b="b"/>
              <a:pathLst>
                <a:path w="2144" h="339" extrusionOk="0">
                  <a:moveTo>
                    <a:pt x="25" y="0"/>
                  </a:moveTo>
                  <a:cubicBezTo>
                    <a:pt x="1" y="72"/>
                    <a:pt x="1" y="143"/>
                    <a:pt x="1" y="215"/>
                  </a:cubicBezTo>
                  <a:cubicBezTo>
                    <a:pt x="37" y="274"/>
                    <a:pt x="60" y="310"/>
                    <a:pt x="144" y="322"/>
                  </a:cubicBezTo>
                  <a:cubicBezTo>
                    <a:pt x="227" y="322"/>
                    <a:pt x="298" y="274"/>
                    <a:pt x="394" y="262"/>
                  </a:cubicBezTo>
                  <a:lnTo>
                    <a:pt x="739" y="262"/>
                  </a:lnTo>
                  <a:cubicBezTo>
                    <a:pt x="799" y="262"/>
                    <a:pt x="846" y="274"/>
                    <a:pt x="918" y="274"/>
                  </a:cubicBezTo>
                  <a:cubicBezTo>
                    <a:pt x="1001" y="310"/>
                    <a:pt x="1096" y="334"/>
                    <a:pt x="1180" y="334"/>
                  </a:cubicBezTo>
                  <a:cubicBezTo>
                    <a:pt x="1205" y="330"/>
                    <a:pt x="1230" y="329"/>
                    <a:pt x="1256" y="329"/>
                  </a:cubicBezTo>
                  <a:cubicBezTo>
                    <a:pt x="1327" y="329"/>
                    <a:pt x="1401" y="338"/>
                    <a:pt x="1474" y="338"/>
                  </a:cubicBezTo>
                  <a:cubicBezTo>
                    <a:pt x="1564" y="338"/>
                    <a:pt x="1654" y="324"/>
                    <a:pt x="1739" y="262"/>
                  </a:cubicBezTo>
                  <a:cubicBezTo>
                    <a:pt x="1882" y="262"/>
                    <a:pt x="2013" y="250"/>
                    <a:pt x="2144" y="250"/>
                  </a:cubicBezTo>
                  <a:lnTo>
                    <a:pt x="2144" y="12"/>
                  </a:lnTo>
                  <a:cubicBezTo>
                    <a:pt x="2129" y="9"/>
                    <a:pt x="2114" y="8"/>
                    <a:pt x="2099" y="8"/>
                  </a:cubicBezTo>
                  <a:cubicBezTo>
                    <a:pt x="1990" y="8"/>
                    <a:pt x="1878" y="75"/>
                    <a:pt x="1768" y="75"/>
                  </a:cubicBezTo>
                  <a:cubicBezTo>
                    <a:pt x="1710" y="75"/>
                    <a:pt x="1653" y="56"/>
                    <a:pt x="159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7" name="Google Shape;6607;p32"/>
            <p:cNvSpPr/>
            <p:nvPr/>
          </p:nvSpPr>
          <p:spPr>
            <a:xfrm>
              <a:off x="5979900" y="3921725"/>
              <a:ext cx="42000" cy="11225"/>
            </a:xfrm>
            <a:custGeom>
              <a:avLst/>
              <a:gdLst/>
              <a:ahLst/>
              <a:cxnLst/>
              <a:rect l="l" t="t" r="r" b="b"/>
              <a:pathLst>
                <a:path w="1680" h="449" extrusionOk="0">
                  <a:moveTo>
                    <a:pt x="1092" y="0"/>
                  </a:moveTo>
                  <a:cubicBezTo>
                    <a:pt x="1020" y="0"/>
                    <a:pt x="946" y="5"/>
                    <a:pt x="873" y="5"/>
                  </a:cubicBezTo>
                  <a:cubicBezTo>
                    <a:pt x="840" y="5"/>
                    <a:pt x="807" y="4"/>
                    <a:pt x="774" y="1"/>
                  </a:cubicBezTo>
                  <a:cubicBezTo>
                    <a:pt x="715" y="13"/>
                    <a:pt x="644" y="13"/>
                    <a:pt x="584" y="49"/>
                  </a:cubicBezTo>
                  <a:cubicBezTo>
                    <a:pt x="405" y="132"/>
                    <a:pt x="203" y="132"/>
                    <a:pt x="48" y="239"/>
                  </a:cubicBezTo>
                  <a:lnTo>
                    <a:pt x="1" y="335"/>
                  </a:lnTo>
                  <a:cubicBezTo>
                    <a:pt x="12" y="358"/>
                    <a:pt x="48" y="370"/>
                    <a:pt x="60" y="406"/>
                  </a:cubicBezTo>
                  <a:cubicBezTo>
                    <a:pt x="354" y="433"/>
                    <a:pt x="648" y="448"/>
                    <a:pt x="941" y="448"/>
                  </a:cubicBezTo>
                  <a:cubicBezTo>
                    <a:pt x="1169" y="448"/>
                    <a:pt x="1395" y="439"/>
                    <a:pt x="1620" y="418"/>
                  </a:cubicBezTo>
                  <a:cubicBezTo>
                    <a:pt x="1679" y="394"/>
                    <a:pt x="1679" y="358"/>
                    <a:pt x="1620" y="299"/>
                  </a:cubicBezTo>
                  <a:lnTo>
                    <a:pt x="1596" y="263"/>
                  </a:lnTo>
                  <a:cubicBezTo>
                    <a:pt x="1465" y="32"/>
                    <a:pt x="1284" y="0"/>
                    <a:pt x="109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8" name="Google Shape;6608;p32"/>
            <p:cNvSpPr/>
            <p:nvPr/>
          </p:nvSpPr>
          <p:spPr>
            <a:xfrm>
              <a:off x="5930500" y="3936700"/>
              <a:ext cx="28900" cy="3950"/>
            </a:xfrm>
            <a:custGeom>
              <a:avLst/>
              <a:gdLst/>
              <a:ahLst/>
              <a:cxnLst/>
              <a:rect l="l" t="t" r="r" b="b"/>
              <a:pathLst>
                <a:path w="1156" h="158" extrusionOk="0">
                  <a:moveTo>
                    <a:pt x="617" y="0"/>
                  </a:moveTo>
                  <a:cubicBezTo>
                    <a:pt x="443" y="0"/>
                    <a:pt x="267" y="24"/>
                    <a:pt x="95" y="24"/>
                  </a:cubicBezTo>
                  <a:cubicBezTo>
                    <a:pt x="63" y="24"/>
                    <a:pt x="32" y="23"/>
                    <a:pt x="0" y="21"/>
                  </a:cubicBezTo>
                  <a:lnTo>
                    <a:pt x="0" y="21"/>
                  </a:lnTo>
                  <a:cubicBezTo>
                    <a:pt x="170" y="131"/>
                    <a:pt x="348" y="157"/>
                    <a:pt x="527" y="157"/>
                  </a:cubicBezTo>
                  <a:cubicBezTo>
                    <a:pt x="693" y="157"/>
                    <a:pt x="860" y="135"/>
                    <a:pt x="1025" y="135"/>
                  </a:cubicBezTo>
                  <a:cubicBezTo>
                    <a:pt x="1068" y="135"/>
                    <a:pt x="1112" y="136"/>
                    <a:pt x="1155" y="140"/>
                  </a:cubicBezTo>
                  <a:cubicBezTo>
                    <a:pt x="986" y="28"/>
                    <a:pt x="803" y="0"/>
                    <a:pt x="61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9" name="Google Shape;6609;p32"/>
            <p:cNvSpPr/>
            <p:nvPr/>
          </p:nvSpPr>
          <p:spPr>
            <a:xfrm>
              <a:off x="5956100" y="3923700"/>
              <a:ext cx="26200" cy="7375"/>
            </a:xfrm>
            <a:custGeom>
              <a:avLst/>
              <a:gdLst/>
              <a:ahLst/>
              <a:cxnLst/>
              <a:rect l="l" t="t" r="r" b="b"/>
              <a:pathLst>
                <a:path w="1048" h="295" extrusionOk="0">
                  <a:moveTo>
                    <a:pt x="517" y="1"/>
                  </a:moveTo>
                  <a:cubicBezTo>
                    <a:pt x="394" y="1"/>
                    <a:pt x="273" y="14"/>
                    <a:pt x="155" y="65"/>
                  </a:cubicBezTo>
                  <a:cubicBezTo>
                    <a:pt x="107" y="125"/>
                    <a:pt x="48" y="160"/>
                    <a:pt x="0" y="208"/>
                  </a:cubicBezTo>
                  <a:cubicBezTo>
                    <a:pt x="131" y="220"/>
                    <a:pt x="274" y="244"/>
                    <a:pt x="405" y="244"/>
                  </a:cubicBezTo>
                  <a:cubicBezTo>
                    <a:pt x="500" y="273"/>
                    <a:pt x="595" y="294"/>
                    <a:pt x="692" y="294"/>
                  </a:cubicBezTo>
                  <a:cubicBezTo>
                    <a:pt x="789" y="294"/>
                    <a:pt x="887" y="273"/>
                    <a:pt x="988" y="220"/>
                  </a:cubicBezTo>
                  <a:lnTo>
                    <a:pt x="1000" y="184"/>
                  </a:lnTo>
                  <a:cubicBezTo>
                    <a:pt x="1048" y="101"/>
                    <a:pt x="1012" y="41"/>
                    <a:pt x="929" y="17"/>
                  </a:cubicBezTo>
                  <a:cubicBezTo>
                    <a:pt x="791" y="17"/>
                    <a:pt x="653" y="1"/>
                    <a:pt x="51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0" name="Google Shape;6610;p32"/>
            <p:cNvSpPr/>
            <p:nvPr/>
          </p:nvSpPr>
          <p:spPr>
            <a:xfrm>
              <a:off x="6038250" y="3928950"/>
              <a:ext cx="17875" cy="3825"/>
            </a:xfrm>
            <a:custGeom>
              <a:avLst/>
              <a:gdLst/>
              <a:ahLst/>
              <a:cxnLst/>
              <a:rect l="l" t="t" r="r" b="b"/>
              <a:pathLst>
                <a:path w="715" h="153" extrusionOk="0">
                  <a:moveTo>
                    <a:pt x="357" y="1"/>
                  </a:moveTo>
                  <a:cubicBezTo>
                    <a:pt x="238" y="1"/>
                    <a:pt x="119" y="52"/>
                    <a:pt x="0" y="153"/>
                  </a:cubicBezTo>
                  <a:lnTo>
                    <a:pt x="715" y="153"/>
                  </a:lnTo>
                  <a:cubicBezTo>
                    <a:pt x="596" y="52"/>
                    <a:pt x="476" y="1"/>
                    <a:pt x="35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1" name="Google Shape;6611;p32"/>
            <p:cNvSpPr/>
            <p:nvPr/>
          </p:nvSpPr>
          <p:spPr>
            <a:xfrm>
              <a:off x="5966500" y="3929775"/>
              <a:ext cx="14925" cy="2975"/>
            </a:xfrm>
            <a:custGeom>
              <a:avLst/>
              <a:gdLst/>
              <a:ahLst/>
              <a:cxnLst/>
              <a:rect l="l" t="t" r="r" b="b"/>
              <a:pathLst>
                <a:path w="597" h="119" extrusionOk="0">
                  <a:moveTo>
                    <a:pt x="584" y="1"/>
                  </a:moveTo>
                  <a:cubicBezTo>
                    <a:pt x="382" y="1"/>
                    <a:pt x="191" y="13"/>
                    <a:pt x="1" y="13"/>
                  </a:cubicBezTo>
                  <a:cubicBezTo>
                    <a:pt x="104" y="95"/>
                    <a:pt x="219" y="118"/>
                    <a:pt x="337" y="118"/>
                  </a:cubicBezTo>
                  <a:cubicBezTo>
                    <a:pt x="423" y="118"/>
                    <a:pt x="511" y="106"/>
                    <a:pt x="596" y="96"/>
                  </a:cubicBezTo>
                  <a:cubicBezTo>
                    <a:pt x="596" y="72"/>
                    <a:pt x="584" y="24"/>
                    <a:pt x="58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2" name="Google Shape;6612;p32"/>
            <p:cNvSpPr/>
            <p:nvPr/>
          </p:nvSpPr>
          <p:spPr>
            <a:xfrm>
              <a:off x="6020375" y="3929275"/>
              <a:ext cx="6875" cy="3175"/>
            </a:xfrm>
            <a:custGeom>
              <a:avLst/>
              <a:gdLst/>
              <a:ahLst/>
              <a:cxnLst/>
              <a:rect l="l" t="t" r="r" b="b"/>
              <a:pathLst>
                <a:path w="275" h="127" extrusionOk="0">
                  <a:moveTo>
                    <a:pt x="86" y="0"/>
                  </a:moveTo>
                  <a:cubicBezTo>
                    <a:pt x="62" y="0"/>
                    <a:pt x="37" y="3"/>
                    <a:pt x="13" y="9"/>
                  </a:cubicBezTo>
                  <a:cubicBezTo>
                    <a:pt x="1" y="44"/>
                    <a:pt x="1" y="92"/>
                    <a:pt x="1" y="116"/>
                  </a:cubicBezTo>
                  <a:cubicBezTo>
                    <a:pt x="64" y="116"/>
                    <a:pt x="123" y="127"/>
                    <a:pt x="183" y="127"/>
                  </a:cubicBezTo>
                  <a:cubicBezTo>
                    <a:pt x="212" y="127"/>
                    <a:pt x="243" y="124"/>
                    <a:pt x="275" y="116"/>
                  </a:cubicBezTo>
                  <a:cubicBezTo>
                    <a:pt x="238" y="33"/>
                    <a:pt x="166" y="0"/>
                    <a:pt x="8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3" name="Google Shape;6613;p32"/>
            <p:cNvSpPr/>
            <p:nvPr/>
          </p:nvSpPr>
          <p:spPr>
            <a:xfrm>
              <a:off x="5812025" y="3865200"/>
              <a:ext cx="240525" cy="33550"/>
            </a:xfrm>
            <a:custGeom>
              <a:avLst/>
              <a:gdLst/>
              <a:ahLst/>
              <a:cxnLst/>
              <a:rect l="l" t="t" r="r" b="b"/>
              <a:pathLst>
                <a:path w="9621" h="1342" extrusionOk="0">
                  <a:moveTo>
                    <a:pt x="36" y="0"/>
                  </a:moveTo>
                  <a:cubicBezTo>
                    <a:pt x="24" y="143"/>
                    <a:pt x="24" y="262"/>
                    <a:pt x="0" y="393"/>
                  </a:cubicBezTo>
                  <a:cubicBezTo>
                    <a:pt x="262" y="464"/>
                    <a:pt x="512" y="512"/>
                    <a:pt x="774" y="536"/>
                  </a:cubicBezTo>
                  <a:cubicBezTo>
                    <a:pt x="1489" y="595"/>
                    <a:pt x="2203" y="572"/>
                    <a:pt x="2894" y="810"/>
                  </a:cubicBezTo>
                  <a:cubicBezTo>
                    <a:pt x="3334" y="822"/>
                    <a:pt x="3799" y="822"/>
                    <a:pt x="4251" y="857"/>
                  </a:cubicBezTo>
                  <a:cubicBezTo>
                    <a:pt x="5596" y="976"/>
                    <a:pt x="6954" y="1119"/>
                    <a:pt x="8311" y="1131"/>
                  </a:cubicBezTo>
                  <a:cubicBezTo>
                    <a:pt x="8564" y="1215"/>
                    <a:pt x="8820" y="1342"/>
                    <a:pt x="9060" y="1342"/>
                  </a:cubicBezTo>
                  <a:cubicBezTo>
                    <a:pt x="9262" y="1342"/>
                    <a:pt x="9452" y="1253"/>
                    <a:pt x="9621" y="976"/>
                  </a:cubicBezTo>
                  <a:cubicBezTo>
                    <a:pt x="8847" y="762"/>
                    <a:pt x="8037" y="881"/>
                    <a:pt x="7263" y="714"/>
                  </a:cubicBezTo>
                  <a:cubicBezTo>
                    <a:pt x="7201" y="723"/>
                    <a:pt x="7139" y="728"/>
                    <a:pt x="7078" y="728"/>
                  </a:cubicBezTo>
                  <a:cubicBezTo>
                    <a:pt x="6963" y="728"/>
                    <a:pt x="6852" y="709"/>
                    <a:pt x="6751" y="655"/>
                  </a:cubicBezTo>
                  <a:cubicBezTo>
                    <a:pt x="6690" y="622"/>
                    <a:pt x="6622" y="616"/>
                    <a:pt x="6553" y="616"/>
                  </a:cubicBezTo>
                  <a:cubicBezTo>
                    <a:pt x="6514" y="616"/>
                    <a:pt x="6475" y="618"/>
                    <a:pt x="6437" y="618"/>
                  </a:cubicBezTo>
                  <a:cubicBezTo>
                    <a:pt x="6343" y="618"/>
                    <a:pt x="6250" y="607"/>
                    <a:pt x="6168" y="536"/>
                  </a:cubicBezTo>
                  <a:cubicBezTo>
                    <a:pt x="6013" y="561"/>
                    <a:pt x="5861" y="571"/>
                    <a:pt x="5710" y="571"/>
                  </a:cubicBezTo>
                  <a:cubicBezTo>
                    <a:pt x="5361" y="571"/>
                    <a:pt x="5020" y="518"/>
                    <a:pt x="4680" y="476"/>
                  </a:cubicBezTo>
                  <a:cubicBezTo>
                    <a:pt x="3132" y="321"/>
                    <a:pt x="1584" y="167"/>
                    <a:pt x="3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4" name="Google Shape;6614;p32"/>
            <p:cNvSpPr/>
            <p:nvPr/>
          </p:nvSpPr>
          <p:spPr>
            <a:xfrm>
              <a:off x="5678075" y="3788575"/>
              <a:ext cx="111950" cy="33425"/>
            </a:xfrm>
            <a:custGeom>
              <a:avLst/>
              <a:gdLst/>
              <a:ahLst/>
              <a:cxnLst/>
              <a:rect l="l" t="t" r="r" b="b"/>
              <a:pathLst>
                <a:path w="4478" h="1337" extrusionOk="0">
                  <a:moveTo>
                    <a:pt x="621" y="1"/>
                  </a:moveTo>
                  <a:cubicBezTo>
                    <a:pt x="299" y="1"/>
                    <a:pt x="43" y="96"/>
                    <a:pt x="1" y="517"/>
                  </a:cubicBezTo>
                  <a:cubicBezTo>
                    <a:pt x="36" y="600"/>
                    <a:pt x="72" y="660"/>
                    <a:pt x="132" y="696"/>
                  </a:cubicBezTo>
                  <a:cubicBezTo>
                    <a:pt x="632" y="993"/>
                    <a:pt x="1179" y="850"/>
                    <a:pt x="1691" y="970"/>
                  </a:cubicBezTo>
                  <a:cubicBezTo>
                    <a:pt x="1798" y="993"/>
                    <a:pt x="1941" y="1017"/>
                    <a:pt x="2060" y="1041"/>
                  </a:cubicBezTo>
                  <a:cubicBezTo>
                    <a:pt x="2144" y="1053"/>
                    <a:pt x="2215" y="1089"/>
                    <a:pt x="2299" y="1148"/>
                  </a:cubicBezTo>
                  <a:cubicBezTo>
                    <a:pt x="2376" y="1207"/>
                    <a:pt x="2438" y="1337"/>
                    <a:pt x="2562" y="1337"/>
                  </a:cubicBezTo>
                  <a:cubicBezTo>
                    <a:pt x="2590" y="1337"/>
                    <a:pt x="2621" y="1330"/>
                    <a:pt x="2656" y="1315"/>
                  </a:cubicBezTo>
                  <a:lnTo>
                    <a:pt x="2680" y="1255"/>
                  </a:lnTo>
                  <a:lnTo>
                    <a:pt x="2668" y="1196"/>
                  </a:lnTo>
                  <a:cubicBezTo>
                    <a:pt x="2727" y="1101"/>
                    <a:pt x="2680" y="958"/>
                    <a:pt x="2834" y="910"/>
                  </a:cubicBezTo>
                  <a:lnTo>
                    <a:pt x="2906" y="910"/>
                  </a:lnTo>
                  <a:cubicBezTo>
                    <a:pt x="3013" y="940"/>
                    <a:pt x="3114" y="964"/>
                    <a:pt x="3209" y="964"/>
                  </a:cubicBezTo>
                  <a:cubicBezTo>
                    <a:pt x="3305" y="964"/>
                    <a:pt x="3394" y="940"/>
                    <a:pt x="3477" y="874"/>
                  </a:cubicBezTo>
                  <a:cubicBezTo>
                    <a:pt x="3582" y="748"/>
                    <a:pt x="3704" y="725"/>
                    <a:pt x="3833" y="725"/>
                  </a:cubicBezTo>
                  <a:cubicBezTo>
                    <a:pt x="3906" y="725"/>
                    <a:pt x="3982" y="733"/>
                    <a:pt x="4058" y="733"/>
                  </a:cubicBezTo>
                  <a:cubicBezTo>
                    <a:pt x="4075" y="733"/>
                    <a:pt x="4092" y="732"/>
                    <a:pt x="4108" y="731"/>
                  </a:cubicBezTo>
                  <a:cubicBezTo>
                    <a:pt x="4323" y="731"/>
                    <a:pt x="4465" y="672"/>
                    <a:pt x="4477" y="434"/>
                  </a:cubicBezTo>
                  <a:cubicBezTo>
                    <a:pt x="4323" y="148"/>
                    <a:pt x="4025" y="255"/>
                    <a:pt x="3787" y="208"/>
                  </a:cubicBezTo>
                  <a:cubicBezTo>
                    <a:pt x="2858" y="77"/>
                    <a:pt x="1906" y="184"/>
                    <a:pt x="965" y="41"/>
                  </a:cubicBezTo>
                  <a:cubicBezTo>
                    <a:pt x="894" y="17"/>
                    <a:pt x="822" y="5"/>
                    <a:pt x="751" y="5"/>
                  </a:cubicBezTo>
                  <a:cubicBezTo>
                    <a:pt x="707" y="2"/>
                    <a:pt x="663" y="1"/>
                    <a:pt x="62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5" name="Google Shape;6615;p32"/>
            <p:cNvSpPr/>
            <p:nvPr/>
          </p:nvSpPr>
          <p:spPr>
            <a:xfrm>
              <a:off x="5692375" y="3777375"/>
              <a:ext cx="120575" cy="26600"/>
            </a:xfrm>
            <a:custGeom>
              <a:avLst/>
              <a:gdLst/>
              <a:ahLst/>
              <a:cxnLst/>
              <a:rect l="l" t="t" r="r" b="b"/>
              <a:pathLst>
                <a:path w="4823" h="1064" extrusionOk="0">
                  <a:moveTo>
                    <a:pt x="834" y="1"/>
                  </a:moveTo>
                  <a:cubicBezTo>
                    <a:pt x="762" y="1"/>
                    <a:pt x="679" y="1"/>
                    <a:pt x="607" y="25"/>
                  </a:cubicBezTo>
                  <a:cubicBezTo>
                    <a:pt x="476" y="36"/>
                    <a:pt x="322" y="60"/>
                    <a:pt x="226" y="179"/>
                  </a:cubicBezTo>
                  <a:cubicBezTo>
                    <a:pt x="0" y="394"/>
                    <a:pt x="786" y="394"/>
                    <a:pt x="310" y="644"/>
                  </a:cubicBezTo>
                  <a:cubicBezTo>
                    <a:pt x="715" y="798"/>
                    <a:pt x="1143" y="751"/>
                    <a:pt x="1560" y="775"/>
                  </a:cubicBezTo>
                  <a:cubicBezTo>
                    <a:pt x="2346" y="822"/>
                    <a:pt x="3155" y="858"/>
                    <a:pt x="3941" y="894"/>
                  </a:cubicBezTo>
                  <a:lnTo>
                    <a:pt x="4060" y="894"/>
                  </a:lnTo>
                  <a:cubicBezTo>
                    <a:pt x="4168" y="1015"/>
                    <a:pt x="4291" y="1064"/>
                    <a:pt x="4421" y="1064"/>
                  </a:cubicBezTo>
                  <a:cubicBezTo>
                    <a:pt x="4521" y="1064"/>
                    <a:pt x="4624" y="1035"/>
                    <a:pt x="4727" y="989"/>
                  </a:cubicBezTo>
                  <a:cubicBezTo>
                    <a:pt x="4810" y="929"/>
                    <a:pt x="4822" y="870"/>
                    <a:pt x="4775" y="775"/>
                  </a:cubicBezTo>
                  <a:cubicBezTo>
                    <a:pt x="4703" y="584"/>
                    <a:pt x="4429" y="679"/>
                    <a:pt x="4346" y="501"/>
                  </a:cubicBezTo>
                  <a:cubicBezTo>
                    <a:pt x="4274" y="382"/>
                    <a:pt x="4167" y="322"/>
                    <a:pt x="4048" y="286"/>
                  </a:cubicBezTo>
                  <a:cubicBezTo>
                    <a:pt x="3227" y="1"/>
                    <a:pt x="2346" y="263"/>
                    <a:pt x="153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6" name="Google Shape;6616;p32"/>
            <p:cNvSpPr/>
            <p:nvPr/>
          </p:nvSpPr>
          <p:spPr>
            <a:xfrm>
              <a:off x="5770650" y="3849575"/>
              <a:ext cx="32775" cy="18625"/>
            </a:xfrm>
            <a:custGeom>
              <a:avLst/>
              <a:gdLst/>
              <a:ahLst/>
              <a:cxnLst/>
              <a:rect l="l" t="t" r="r" b="b"/>
              <a:pathLst>
                <a:path w="1311" h="745" extrusionOk="0">
                  <a:moveTo>
                    <a:pt x="1156" y="0"/>
                  </a:moveTo>
                  <a:cubicBezTo>
                    <a:pt x="1058" y="0"/>
                    <a:pt x="1018" y="119"/>
                    <a:pt x="929" y="149"/>
                  </a:cubicBezTo>
                  <a:cubicBezTo>
                    <a:pt x="929" y="173"/>
                    <a:pt x="929" y="185"/>
                    <a:pt x="893" y="196"/>
                  </a:cubicBezTo>
                  <a:cubicBezTo>
                    <a:pt x="885" y="201"/>
                    <a:pt x="876" y="204"/>
                    <a:pt x="867" y="204"/>
                  </a:cubicBezTo>
                  <a:cubicBezTo>
                    <a:pt x="851" y="204"/>
                    <a:pt x="833" y="195"/>
                    <a:pt x="810" y="173"/>
                  </a:cubicBezTo>
                  <a:cubicBezTo>
                    <a:pt x="780" y="150"/>
                    <a:pt x="759" y="142"/>
                    <a:pt x="736" y="142"/>
                  </a:cubicBezTo>
                  <a:cubicBezTo>
                    <a:pt x="723" y="142"/>
                    <a:pt x="708" y="144"/>
                    <a:pt x="691" y="149"/>
                  </a:cubicBezTo>
                  <a:cubicBezTo>
                    <a:pt x="586" y="129"/>
                    <a:pt x="470" y="91"/>
                    <a:pt x="357" y="91"/>
                  </a:cubicBezTo>
                  <a:cubicBezTo>
                    <a:pt x="266" y="91"/>
                    <a:pt x="176" y="116"/>
                    <a:pt x="96" y="196"/>
                  </a:cubicBezTo>
                  <a:cubicBezTo>
                    <a:pt x="0" y="304"/>
                    <a:pt x="131" y="411"/>
                    <a:pt x="215" y="482"/>
                  </a:cubicBezTo>
                  <a:lnTo>
                    <a:pt x="393" y="565"/>
                  </a:lnTo>
                  <a:cubicBezTo>
                    <a:pt x="548" y="613"/>
                    <a:pt x="691" y="625"/>
                    <a:pt x="846" y="685"/>
                  </a:cubicBezTo>
                  <a:cubicBezTo>
                    <a:pt x="870" y="685"/>
                    <a:pt x="893" y="708"/>
                    <a:pt x="929" y="720"/>
                  </a:cubicBezTo>
                  <a:cubicBezTo>
                    <a:pt x="989" y="732"/>
                    <a:pt x="1048" y="744"/>
                    <a:pt x="1108" y="744"/>
                  </a:cubicBezTo>
                  <a:cubicBezTo>
                    <a:pt x="1310" y="542"/>
                    <a:pt x="1215" y="268"/>
                    <a:pt x="1227" y="18"/>
                  </a:cubicBezTo>
                  <a:cubicBezTo>
                    <a:pt x="1200" y="5"/>
                    <a:pt x="1177" y="0"/>
                    <a:pt x="115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7" name="Google Shape;6617;p32"/>
            <p:cNvSpPr/>
            <p:nvPr/>
          </p:nvSpPr>
          <p:spPr>
            <a:xfrm>
              <a:off x="5784925" y="3864900"/>
              <a:ext cx="15225" cy="61325"/>
            </a:xfrm>
            <a:custGeom>
              <a:avLst/>
              <a:gdLst/>
              <a:ahLst/>
              <a:cxnLst/>
              <a:rect l="l" t="t" r="r" b="b"/>
              <a:pathLst>
                <a:path w="609" h="2453" extrusionOk="0">
                  <a:moveTo>
                    <a:pt x="370" y="0"/>
                  </a:moveTo>
                  <a:cubicBezTo>
                    <a:pt x="1" y="726"/>
                    <a:pt x="132" y="1488"/>
                    <a:pt x="251" y="2262"/>
                  </a:cubicBezTo>
                  <a:cubicBezTo>
                    <a:pt x="275" y="2381"/>
                    <a:pt x="370" y="2453"/>
                    <a:pt x="501" y="2453"/>
                  </a:cubicBezTo>
                  <a:cubicBezTo>
                    <a:pt x="525" y="2155"/>
                    <a:pt x="525" y="1881"/>
                    <a:pt x="537" y="1584"/>
                  </a:cubicBezTo>
                  <a:lnTo>
                    <a:pt x="537" y="1298"/>
                  </a:lnTo>
                  <a:cubicBezTo>
                    <a:pt x="596" y="1143"/>
                    <a:pt x="608" y="1000"/>
                    <a:pt x="537" y="845"/>
                  </a:cubicBezTo>
                  <a:lnTo>
                    <a:pt x="537" y="155"/>
                  </a:lnTo>
                  <a:cubicBezTo>
                    <a:pt x="489" y="95"/>
                    <a:pt x="430" y="48"/>
                    <a:pt x="37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8" name="Google Shape;6618;p32"/>
            <p:cNvSpPr/>
            <p:nvPr/>
          </p:nvSpPr>
          <p:spPr>
            <a:xfrm>
              <a:off x="5793875" y="3818450"/>
              <a:ext cx="13400" cy="34850"/>
            </a:xfrm>
            <a:custGeom>
              <a:avLst/>
              <a:gdLst/>
              <a:ahLst/>
              <a:cxnLst/>
              <a:rect l="l" t="t" r="r" b="b"/>
              <a:pathLst>
                <a:path w="536" h="1394" extrusionOk="0">
                  <a:moveTo>
                    <a:pt x="274" y="1"/>
                  </a:moveTo>
                  <a:cubicBezTo>
                    <a:pt x="95" y="441"/>
                    <a:pt x="167" y="953"/>
                    <a:pt x="0" y="1394"/>
                  </a:cubicBezTo>
                  <a:cubicBezTo>
                    <a:pt x="107" y="1358"/>
                    <a:pt x="191" y="1310"/>
                    <a:pt x="298" y="1263"/>
                  </a:cubicBezTo>
                  <a:cubicBezTo>
                    <a:pt x="298" y="1025"/>
                    <a:pt x="357" y="798"/>
                    <a:pt x="405" y="560"/>
                  </a:cubicBezTo>
                  <a:cubicBezTo>
                    <a:pt x="453" y="370"/>
                    <a:pt x="536" y="132"/>
                    <a:pt x="27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9" name="Google Shape;6619;p32"/>
            <p:cNvSpPr/>
            <p:nvPr/>
          </p:nvSpPr>
          <p:spPr>
            <a:xfrm>
              <a:off x="5794175" y="3798325"/>
              <a:ext cx="28875" cy="14800"/>
            </a:xfrm>
            <a:custGeom>
              <a:avLst/>
              <a:gdLst/>
              <a:ahLst/>
              <a:cxnLst/>
              <a:rect l="l" t="t" r="r" b="b"/>
              <a:pathLst>
                <a:path w="1155" h="592" extrusionOk="0">
                  <a:moveTo>
                    <a:pt x="859" y="0"/>
                  </a:moveTo>
                  <a:cubicBezTo>
                    <a:pt x="801" y="0"/>
                    <a:pt x="741" y="15"/>
                    <a:pt x="679" y="44"/>
                  </a:cubicBezTo>
                  <a:cubicBezTo>
                    <a:pt x="558" y="31"/>
                    <a:pt x="437" y="18"/>
                    <a:pt x="316" y="18"/>
                  </a:cubicBezTo>
                  <a:cubicBezTo>
                    <a:pt x="211" y="18"/>
                    <a:pt x="105" y="28"/>
                    <a:pt x="0" y="56"/>
                  </a:cubicBezTo>
                  <a:cubicBezTo>
                    <a:pt x="48" y="222"/>
                    <a:pt x="83" y="401"/>
                    <a:pt x="107" y="591"/>
                  </a:cubicBezTo>
                  <a:cubicBezTo>
                    <a:pt x="304" y="591"/>
                    <a:pt x="370" y="371"/>
                    <a:pt x="536" y="371"/>
                  </a:cubicBezTo>
                  <a:cubicBezTo>
                    <a:pt x="551" y="371"/>
                    <a:pt x="567" y="373"/>
                    <a:pt x="583" y="377"/>
                  </a:cubicBezTo>
                  <a:cubicBezTo>
                    <a:pt x="635" y="383"/>
                    <a:pt x="684" y="386"/>
                    <a:pt x="733" y="386"/>
                  </a:cubicBezTo>
                  <a:cubicBezTo>
                    <a:pt x="887" y="386"/>
                    <a:pt x="1028" y="349"/>
                    <a:pt x="1155" y="222"/>
                  </a:cubicBezTo>
                  <a:lnTo>
                    <a:pt x="1155" y="91"/>
                  </a:lnTo>
                  <a:cubicBezTo>
                    <a:pt x="1128" y="65"/>
                    <a:pt x="1108" y="51"/>
                    <a:pt x="1080" y="51"/>
                  </a:cubicBezTo>
                  <a:cubicBezTo>
                    <a:pt x="1070" y="51"/>
                    <a:pt x="1060" y="53"/>
                    <a:pt x="1048" y="56"/>
                  </a:cubicBezTo>
                  <a:cubicBezTo>
                    <a:pt x="986" y="18"/>
                    <a:pt x="923" y="0"/>
                    <a:pt x="85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0" name="Google Shape;6620;p32"/>
            <p:cNvSpPr/>
            <p:nvPr/>
          </p:nvSpPr>
          <p:spPr>
            <a:xfrm>
              <a:off x="5808150" y="3803575"/>
              <a:ext cx="16400" cy="16700"/>
            </a:xfrm>
            <a:custGeom>
              <a:avLst/>
              <a:gdLst/>
              <a:ahLst/>
              <a:cxnLst/>
              <a:rect l="l" t="t" r="r" b="b"/>
              <a:pathLst>
                <a:path w="656" h="668" extrusionOk="0">
                  <a:moveTo>
                    <a:pt x="596" y="0"/>
                  </a:moveTo>
                  <a:lnTo>
                    <a:pt x="596" y="0"/>
                  </a:lnTo>
                  <a:cubicBezTo>
                    <a:pt x="565" y="4"/>
                    <a:pt x="533" y="5"/>
                    <a:pt x="501" y="5"/>
                  </a:cubicBezTo>
                  <a:cubicBezTo>
                    <a:pt x="453" y="5"/>
                    <a:pt x="405" y="3"/>
                    <a:pt x="358" y="3"/>
                  </a:cubicBezTo>
                  <a:cubicBezTo>
                    <a:pt x="235" y="3"/>
                    <a:pt x="119" y="20"/>
                    <a:pt x="24" y="143"/>
                  </a:cubicBezTo>
                  <a:cubicBezTo>
                    <a:pt x="60" y="358"/>
                    <a:pt x="1" y="608"/>
                    <a:pt x="275" y="667"/>
                  </a:cubicBezTo>
                  <a:cubicBezTo>
                    <a:pt x="322" y="643"/>
                    <a:pt x="358" y="596"/>
                    <a:pt x="394" y="548"/>
                  </a:cubicBezTo>
                  <a:cubicBezTo>
                    <a:pt x="298" y="298"/>
                    <a:pt x="656" y="227"/>
                    <a:pt x="59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1" name="Google Shape;6621;p32"/>
            <p:cNvSpPr/>
            <p:nvPr/>
          </p:nvSpPr>
          <p:spPr>
            <a:xfrm>
              <a:off x="5805775" y="3883050"/>
              <a:ext cx="22350" cy="11650"/>
            </a:xfrm>
            <a:custGeom>
              <a:avLst/>
              <a:gdLst/>
              <a:ahLst/>
              <a:cxnLst/>
              <a:rect l="l" t="t" r="r" b="b"/>
              <a:pathLst>
                <a:path w="894" h="466" extrusionOk="0">
                  <a:moveTo>
                    <a:pt x="572" y="0"/>
                  </a:moveTo>
                  <a:cubicBezTo>
                    <a:pt x="477" y="48"/>
                    <a:pt x="405" y="96"/>
                    <a:pt x="310" y="119"/>
                  </a:cubicBezTo>
                  <a:cubicBezTo>
                    <a:pt x="179" y="167"/>
                    <a:pt x="0" y="262"/>
                    <a:pt x="48" y="393"/>
                  </a:cubicBezTo>
                  <a:cubicBezTo>
                    <a:pt x="68" y="448"/>
                    <a:pt x="100" y="466"/>
                    <a:pt x="140" y="466"/>
                  </a:cubicBezTo>
                  <a:cubicBezTo>
                    <a:pt x="209" y="466"/>
                    <a:pt x="299" y="412"/>
                    <a:pt x="379" y="412"/>
                  </a:cubicBezTo>
                  <a:cubicBezTo>
                    <a:pt x="392" y="412"/>
                    <a:pt x="405" y="414"/>
                    <a:pt x="417" y="417"/>
                  </a:cubicBezTo>
                  <a:cubicBezTo>
                    <a:pt x="893" y="262"/>
                    <a:pt x="893" y="262"/>
                    <a:pt x="69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2" name="Google Shape;6622;p32"/>
            <p:cNvSpPr/>
            <p:nvPr/>
          </p:nvSpPr>
          <p:spPr>
            <a:xfrm>
              <a:off x="5750700" y="3811025"/>
              <a:ext cx="19075" cy="3825"/>
            </a:xfrm>
            <a:custGeom>
              <a:avLst/>
              <a:gdLst/>
              <a:ahLst/>
              <a:cxnLst/>
              <a:rect l="l" t="t" r="r" b="b"/>
              <a:pathLst>
                <a:path w="763" h="153" extrusionOk="0">
                  <a:moveTo>
                    <a:pt x="608" y="0"/>
                  </a:moveTo>
                  <a:cubicBezTo>
                    <a:pt x="406" y="0"/>
                    <a:pt x="215" y="12"/>
                    <a:pt x="1" y="12"/>
                  </a:cubicBezTo>
                  <a:cubicBezTo>
                    <a:pt x="155" y="112"/>
                    <a:pt x="313" y="152"/>
                    <a:pt x="480" y="152"/>
                  </a:cubicBezTo>
                  <a:cubicBezTo>
                    <a:pt x="572" y="152"/>
                    <a:pt x="666" y="140"/>
                    <a:pt x="763" y="119"/>
                  </a:cubicBezTo>
                  <a:cubicBezTo>
                    <a:pt x="703" y="83"/>
                    <a:pt x="656" y="36"/>
                    <a:pt x="60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3" name="Google Shape;6623;p32"/>
            <p:cNvSpPr/>
            <p:nvPr/>
          </p:nvSpPr>
          <p:spPr>
            <a:xfrm>
              <a:off x="5801600" y="3874125"/>
              <a:ext cx="5675" cy="11925"/>
            </a:xfrm>
            <a:custGeom>
              <a:avLst/>
              <a:gdLst/>
              <a:ahLst/>
              <a:cxnLst/>
              <a:rect l="l" t="t" r="r" b="b"/>
              <a:pathLst>
                <a:path w="227" h="477" extrusionOk="0">
                  <a:moveTo>
                    <a:pt x="1" y="0"/>
                  </a:moveTo>
                  <a:lnTo>
                    <a:pt x="1" y="476"/>
                  </a:lnTo>
                  <a:cubicBezTo>
                    <a:pt x="144" y="357"/>
                    <a:pt x="227" y="226"/>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4" name="Google Shape;6624;p32"/>
            <p:cNvSpPr/>
            <p:nvPr/>
          </p:nvSpPr>
          <p:spPr>
            <a:xfrm>
              <a:off x="5798325" y="3885725"/>
              <a:ext cx="3900" cy="11325"/>
            </a:xfrm>
            <a:custGeom>
              <a:avLst/>
              <a:gdLst/>
              <a:ahLst/>
              <a:cxnLst/>
              <a:rect l="l" t="t" r="r" b="b"/>
              <a:pathLst>
                <a:path w="156" h="453" extrusionOk="0">
                  <a:moveTo>
                    <a:pt x="1" y="1"/>
                  </a:moveTo>
                  <a:lnTo>
                    <a:pt x="1" y="453"/>
                  </a:lnTo>
                  <a:cubicBezTo>
                    <a:pt x="156" y="346"/>
                    <a:pt x="132" y="179"/>
                    <a:pt x="120" y="12"/>
                  </a:cubicBezTo>
                  <a:cubicBezTo>
                    <a:pt x="96" y="12"/>
                    <a:pt x="48" y="1"/>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5" name="Google Shape;6625;p32"/>
            <p:cNvSpPr/>
            <p:nvPr/>
          </p:nvSpPr>
          <p:spPr>
            <a:xfrm>
              <a:off x="6052525" y="3899925"/>
              <a:ext cx="135175" cy="30475"/>
            </a:xfrm>
            <a:custGeom>
              <a:avLst/>
              <a:gdLst/>
              <a:ahLst/>
              <a:cxnLst/>
              <a:rect l="l" t="t" r="r" b="b"/>
              <a:pathLst>
                <a:path w="5407" h="1219" extrusionOk="0">
                  <a:moveTo>
                    <a:pt x="378" y="0"/>
                  </a:moveTo>
                  <a:cubicBezTo>
                    <a:pt x="266" y="0"/>
                    <a:pt x="156" y="52"/>
                    <a:pt x="48" y="206"/>
                  </a:cubicBezTo>
                  <a:cubicBezTo>
                    <a:pt x="1" y="337"/>
                    <a:pt x="1" y="480"/>
                    <a:pt x="60" y="611"/>
                  </a:cubicBezTo>
                  <a:cubicBezTo>
                    <a:pt x="132" y="778"/>
                    <a:pt x="346" y="802"/>
                    <a:pt x="429" y="933"/>
                  </a:cubicBezTo>
                  <a:cubicBezTo>
                    <a:pt x="536" y="968"/>
                    <a:pt x="644" y="1028"/>
                    <a:pt x="763" y="1040"/>
                  </a:cubicBezTo>
                  <a:lnTo>
                    <a:pt x="2989" y="1218"/>
                  </a:lnTo>
                  <a:cubicBezTo>
                    <a:pt x="3183" y="1094"/>
                    <a:pt x="3372" y="1021"/>
                    <a:pt x="3575" y="1021"/>
                  </a:cubicBezTo>
                  <a:cubicBezTo>
                    <a:pt x="3684" y="1021"/>
                    <a:pt x="3798" y="1042"/>
                    <a:pt x="3918" y="1088"/>
                  </a:cubicBezTo>
                  <a:cubicBezTo>
                    <a:pt x="4086" y="1155"/>
                    <a:pt x="4261" y="1184"/>
                    <a:pt x="4437" y="1184"/>
                  </a:cubicBezTo>
                  <a:cubicBezTo>
                    <a:pt x="4574" y="1184"/>
                    <a:pt x="4711" y="1166"/>
                    <a:pt x="4847" y="1135"/>
                  </a:cubicBezTo>
                  <a:cubicBezTo>
                    <a:pt x="4893" y="1123"/>
                    <a:pt x="4937" y="1118"/>
                    <a:pt x="4979" y="1118"/>
                  </a:cubicBezTo>
                  <a:cubicBezTo>
                    <a:pt x="5099" y="1118"/>
                    <a:pt x="5205" y="1159"/>
                    <a:pt x="5311" y="1195"/>
                  </a:cubicBezTo>
                  <a:cubicBezTo>
                    <a:pt x="5382" y="1111"/>
                    <a:pt x="5406" y="1028"/>
                    <a:pt x="5370" y="933"/>
                  </a:cubicBezTo>
                  <a:cubicBezTo>
                    <a:pt x="5311" y="861"/>
                    <a:pt x="5228" y="814"/>
                    <a:pt x="5168" y="754"/>
                  </a:cubicBezTo>
                  <a:cubicBezTo>
                    <a:pt x="5168" y="718"/>
                    <a:pt x="5144" y="683"/>
                    <a:pt x="5132" y="635"/>
                  </a:cubicBezTo>
                  <a:cubicBezTo>
                    <a:pt x="5092" y="618"/>
                    <a:pt x="5055" y="610"/>
                    <a:pt x="5021" y="610"/>
                  </a:cubicBezTo>
                  <a:cubicBezTo>
                    <a:pt x="4910" y="610"/>
                    <a:pt x="4824" y="687"/>
                    <a:pt x="4751" y="778"/>
                  </a:cubicBezTo>
                  <a:lnTo>
                    <a:pt x="4727" y="778"/>
                  </a:lnTo>
                  <a:cubicBezTo>
                    <a:pt x="4708" y="798"/>
                    <a:pt x="4685" y="806"/>
                    <a:pt x="4658" y="806"/>
                  </a:cubicBezTo>
                  <a:cubicBezTo>
                    <a:pt x="4636" y="806"/>
                    <a:pt x="4611" y="801"/>
                    <a:pt x="4585" y="790"/>
                  </a:cubicBezTo>
                  <a:cubicBezTo>
                    <a:pt x="4537" y="778"/>
                    <a:pt x="4489" y="754"/>
                    <a:pt x="4454" y="754"/>
                  </a:cubicBezTo>
                  <a:cubicBezTo>
                    <a:pt x="4376" y="707"/>
                    <a:pt x="4302" y="686"/>
                    <a:pt x="4227" y="686"/>
                  </a:cubicBezTo>
                  <a:cubicBezTo>
                    <a:pt x="4153" y="686"/>
                    <a:pt x="4079" y="707"/>
                    <a:pt x="4001" y="742"/>
                  </a:cubicBezTo>
                  <a:cubicBezTo>
                    <a:pt x="3964" y="751"/>
                    <a:pt x="3928" y="755"/>
                    <a:pt x="3894" y="755"/>
                  </a:cubicBezTo>
                  <a:cubicBezTo>
                    <a:pt x="3658" y="755"/>
                    <a:pt x="3496" y="561"/>
                    <a:pt x="3299" y="456"/>
                  </a:cubicBezTo>
                  <a:cubicBezTo>
                    <a:pt x="3118" y="301"/>
                    <a:pt x="2914" y="265"/>
                    <a:pt x="2703" y="265"/>
                  </a:cubicBezTo>
                  <a:cubicBezTo>
                    <a:pt x="2519" y="265"/>
                    <a:pt x="2329" y="293"/>
                    <a:pt x="2142" y="293"/>
                  </a:cubicBezTo>
                  <a:cubicBezTo>
                    <a:pt x="2050" y="293"/>
                    <a:pt x="1959" y="286"/>
                    <a:pt x="1870" y="266"/>
                  </a:cubicBezTo>
                  <a:cubicBezTo>
                    <a:pt x="1772" y="232"/>
                    <a:pt x="1675" y="220"/>
                    <a:pt x="1578" y="220"/>
                  </a:cubicBezTo>
                  <a:cubicBezTo>
                    <a:pt x="1371" y="220"/>
                    <a:pt x="1165" y="277"/>
                    <a:pt x="953" y="302"/>
                  </a:cubicBezTo>
                  <a:cubicBezTo>
                    <a:pt x="916" y="302"/>
                    <a:pt x="894" y="352"/>
                    <a:pt x="874" y="352"/>
                  </a:cubicBezTo>
                  <a:cubicBezTo>
                    <a:pt x="869" y="352"/>
                    <a:pt x="863" y="348"/>
                    <a:pt x="858" y="337"/>
                  </a:cubicBezTo>
                  <a:cubicBezTo>
                    <a:pt x="846" y="278"/>
                    <a:pt x="882" y="218"/>
                    <a:pt x="834" y="159"/>
                  </a:cubicBezTo>
                  <a:cubicBezTo>
                    <a:pt x="678" y="91"/>
                    <a:pt x="526" y="0"/>
                    <a:pt x="37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6" name="Google Shape;6626;p32"/>
            <p:cNvSpPr/>
            <p:nvPr/>
          </p:nvSpPr>
          <p:spPr>
            <a:xfrm>
              <a:off x="6019800" y="3894425"/>
              <a:ext cx="80675" cy="29500"/>
            </a:xfrm>
            <a:custGeom>
              <a:avLst/>
              <a:gdLst/>
              <a:ahLst/>
              <a:cxnLst/>
              <a:rect l="l" t="t" r="r" b="b"/>
              <a:pathLst>
                <a:path w="3227" h="1180" extrusionOk="0">
                  <a:moveTo>
                    <a:pt x="1519" y="0"/>
                  </a:moveTo>
                  <a:cubicBezTo>
                    <a:pt x="1068" y="0"/>
                    <a:pt x="623" y="85"/>
                    <a:pt x="179" y="117"/>
                  </a:cubicBezTo>
                  <a:lnTo>
                    <a:pt x="179" y="248"/>
                  </a:lnTo>
                  <a:cubicBezTo>
                    <a:pt x="226" y="355"/>
                    <a:pt x="310" y="415"/>
                    <a:pt x="345" y="522"/>
                  </a:cubicBezTo>
                  <a:cubicBezTo>
                    <a:pt x="357" y="700"/>
                    <a:pt x="191" y="760"/>
                    <a:pt x="83" y="855"/>
                  </a:cubicBezTo>
                  <a:cubicBezTo>
                    <a:pt x="48" y="903"/>
                    <a:pt x="12" y="962"/>
                    <a:pt x="0" y="1022"/>
                  </a:cubicBezTo>
                  <a:lnTo>
                    <a:pt x="48" y="1117"/>
                  </a:lnTo>
                  <a:cubicBezTo>
                    <a:pt x="143" y="1129"/>
                    <a:pt x="238" y="1129"/>
                    <a:pt x="345" y="1141"/>
                  </a:cubicBezTo>
                  <a:cubicBezTo>
                    <a:pt x="387" y="1165"/>
                    <a:pt x="432" y="1180"/>
                    <a:pt x="476" y="1180"/>
                  </a:cubicBezTo>
                  <a:cubicBezTo>
                    <a:pt x="521" y="1180"/>
                    <a:pt x="566" y="1165"/>
                    <a:pt x="607" y="1129"/>
                  </a:cubicBezTo>
                  <a:cubicBezTo>
                    <a:pt x="702" y="1117"/>
                    <a:pt x="798" y="1093"/>
                    <a:pt x="905" y="1081"/>
                  </a:cubicBezTo>
                  <a:cubicBezTo>
                    <a:pt x="964" y="760"/>
                    <a:pt x="1179" y="534"/>
                    <a:pt x="1476" y="379"/>
                  </a:cubicBezTo>
                  <a:cubicBezTo>
                    <a:pt x="1564" y="370"/>
                    <a:pt x="1652" y="361"/>
                    <a:pt x="1738" y="361"/>
                  </a:cubicBezTo>
                  <a:cubicBezTo>
                    <a:pt x="1897" y="361"/>
                    <a:pt x="2052" y="394"/>
                    <a:pt x="2191" y="534"/>
                  </a:cubicBezTo>
                  <a:cubicBezTo>
                    <a:pt x="2278" y="601"/>
                    <a:pt x="2366" y="624"/>
                    <a:pt x="2456" y="624"/>
                  </a:cubicBezTo>
                  <a:cubicBezTo>
                    <a:pt x="2652" y="624"/>
                    <a:pt x="2852" y="513"/>
                    <a:pt x="3046" y="513"/>
                  </a:cubicBezTo>
                  <a:cubicBezTo>
                    <a:pt x="3090" y="513"/>
                    <a:pt x="3135" y="519"/>
                    <a:pt x="3179" y="534"/>
                  </a:cubicBezTo>
                  <a:cubicBezTo>
                    <a:pt x="3227" y="403"/>
                    <a:pt x="3143" y="343"/>
                    <a:pt x="3048" y="307"/>
                  </a:cubicBezTo>
                  <a:cubicBezTo>
                    <a:pt x="2988" y="284"/>
                    <a:pt x="2917" y="260"/>
                    <a:pt x="2846" y="248"/>
                  </a:cubicBezTo>
                  <a:cubicBezTo>
                    <a:pt x="2619" y="236"/>
                    <a:pt x="2405" y="165"/>
                    <a:pt x="2203" y="81"/>
                  </a:cubicBezTo>
                  <a:cubicBezTo>
                    <a:pt x="1972" y="22"/>
                    <a:pt x="1745" y="0"/>
                    <a:pt x="151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7" name="Google Shape;6627;p32"/>
            <p:cNvSpPr/>
            <p:nvPr/>
          </p:nvSpPr>
          <p:spPr>
            <a:xfrm>
              <a:off x="6040325" y="3903875"/>
              <a:ext cx="15800" cy="18500"/>
            </a:xfrm>
            <a:custGeom>
              <a:avLst/>
              <a:gdLst/>
              <a:ahLst/>
              <a:cxnLst/>
              <a:rect l="l" t="t" r="r" b="b"/>
              <a:pathLst>
                <a:path w="632" h="740" extrusionOk="0">
                  <a:moveTo>
                    <a:pt x="632" y="1"/>
                  </a:moveTo>
                  <a:cubicBezTo>
                    <a:pt x="84" y="37"/>
                    <a:pt x="1" y="144"/>
                    <a:pt x="72" y="703"/>
                  </a:cubicBezTo>
                  <a:cubicBezTo>
                    <a:pt x="103" y="726"/>
                    <a:pt x="129" y="740"/>
                    <a:pt x="156" y="740"/>
                  </a:cubicBezTo>
                  <a:cubicBezTo>
                    <a:pt x="171" y="740"/>
                    <a:pt x="186" y="736"/>
                    <a:pt x="203" y="727"/>
                  </a:cubicBezTo>
                  <a:cubicBezTo>
                    <a:pt x="334" y="596"/>
                    <a:pt x="596" y="679"/>
                    <a:pt x="632" y="429"/>
                  </a:cubicBezTo>
                  <a:lnTo>
                    <a:pt x="632"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8" name="Google Shape;6628;p32"/>
            <p:cNvSpPr/>
            <p:nvPr/>
          </p:nvSpPr>
          <p:spPr>
            <a:xfrm>
              <a:off x="6045375" y="3914900"/>
              <a:ext cx="17900" cy="7475"/>
            </a:xfrm>
            <a:custGeom>
              <a:avLst/>
              <a:gdLst/>
              <a:ahLst/>
              <a:cxnLst/>
              <a:rect l="l" t="t" r="r" b="b"/>
              <a:pathLst>
                <a:path w="716" h="299" extrusionOk="0">
                  <a:moveTo>
                    <a:pt x="430" y="0"/>
                  </a:moveTo>
                  <a:cubicBezTo>
                    <a:pt x="287" y="96"/>
                    <a:pt x="96" y="131"/>
                    <a:pt x="1" y="298"/>
                  </a:cubicBezTo>
                  <a:lnTo>
                    <a:pt x="715" y="298"/>
                  </a:lnTo>
                  <a:cubicBezTo>
                    <a:pt x="715" y="96"/>
                    <a:pt x="632" y="12"/>
                    <a:pt x="43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9" name="Google Shape;6629;p32"/>
            <p:cNvSpPr/>
            <p:nvPr/>
          </p:nvSpPr>
          <p:spPr>
            <a:xfrm>
              <a:off x="5995675" y="3919500"/>
              <a:ext cx="24725" cy="9125"/>
            </a:xfrm>
            <a:custGeom>
              <a:avLst/>
              <a:gdLst/>
              <a:ahLst/>
              <a:cxnLst/>
              <a:rect l="l" t="t" r="r" b="b"/>
              <a:pathLst>
                <a:path w="989" h="365" extrusionOk="0">
                  <a:moveTo>
                    <a:pt x="796" y="0"/>
                  </a:moveTo>
                  <a:cubicBezTo>
                    <a:pt x="702" y="0"/>
                    <a:pt x="606" y="26"/>
                    <a:pt x="509" y="26"/>
                  </a:cubicBezTo>
                  <a:cubicBezTo>
                    <a:pt x="483" y="26"/>
                    <a:pt x="456" y="24"/>
                    <a:pt x="429" y="19"/>
                  </a:cubicBezTo>
                  <a:cubicBezTo>
                    <a:pt x="403" y="29"/>
                    <a:pt x="375" y="32"/>
                    <a:pt x="345" y="32"/>
                  </a:cubicBezTo>
                  <a:cubicBezTo>
                    <a:pt x="288" y="32"/>
                    <a:pt x="227" y="20"/>
                    <a:pt x="172" y="20"/>
                  </a:cubicBezTo>
                  <a:cubicBezTo>
                    <a:pt x="84" y="20"/>
                    <a:pt x="13" y="51"/>
                    <a:pt x="1" y="209"/>
                  </a:cubicBezTo>
                  <a:cubicBezTo>
                    <a:pt x="322" y="269"/>
                    <a:pt x="667" y="185"/>
                    <a:pt x="977" y="364"/>
                  </a:cubicBezTo>
                  <a:cubicBezTo>
                    <a:pt x="977" y="269"/>
                    <a:pt x="989" y="185"/>
                    <a:pt x="989" y="78"/>
                  </a:cubicBezTo>
                  <a:lnTo>
                    <a:pt x="989" y="54"/>
                  </a:lnTo>
                  <a:cubicBezTo>
                    <a:pt x="926" y="13"/>
                    <a:pt x="861" y="0"/>
                    <a:pt x="79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0" name="Google Shape;6630;p32"/>
            <p:cNvSpPr/>
            <p:nvPr/>
          </p:nvSpPr>
          <p:spPr>
            <a:xfrm>
              <a:off x="6027825" y="3922350"/>
              <a:ext cx="7475" cy="4775"/>
            </a:xfrm>
            <a:custGeom>
              <a:avLst/>
              <a:gdLst/>
              <a:ahLst/>
              <a:cxnLst/>
              <a:rect l="l" t="t" r="r" b="b"/>
              <a:pathLst>
                <a:path w="299" h="191" extrusionOk="0">
                  <a:moveTo>
                    <a:pt x="274" y="0"/>
                  </a:moveTo>
                  <a:lnTo>
                    <a:pt x="274" y="0"/>
                  </a:lnTo>
                  <a:cubicBezTo>
                    <a:pt x="179" y="12"/>
                    <a:pt x="96" y="12"/>
                    <a:pt x="0" y="12"/>
                  </a:cubicBezTo>
                  <a:cubicBezTo>
                    <a:pt x="36" y="95"/>
                    <a:pt x="84" y="191"/>
                    <a:pt x="167" y="191"/>
                  </a:cubicBezTo>
                  <a:cubicBezTo>
                    <a:pt x="298" y="191"/>
                    <a:pt x="262" y="71"/>
                    <a:pt x="27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1" name="Google Shape;6631;p32"/>
            <p:cNvSpPr/>
            <p:nvPr/>
          </p:nvSpPr>
          <p:spPr>
            <a:xfrm>
              <a:off x="6187675" y="3917025"/>
              <a:ext cx="21450" cy="15850"/>
            </a:xfrm>
            <a:custGeom>
              <a:avLst/>
              <a:gdLst/>
              <a:ahLst/>
              <a:cxnLst/>
              <a:rect l="l" t="t" r="r" b="b"/>
              <a:pathLst>
                <a:path w="858" h="634" extrusionOk="0">
                  <a:moveTo>
                    <a:pt x="210" y="0"/>
                  </a:moveTo>
                  <a:cubicBezTo>
                    <a:pt x="159" y="0"/>
                    <a:pt x="109" y="21"/>
                    <a:pt x="60" y="70"/>
                  </a:cubicBezTo>
                  <a:cubicBezTo>
                    <a:pt x="12" y="106"/>
                    <a:pt x="0" y="153"/>
                    <a:pt x="12" y="213"/>
                  </a:cubicBezTo>
                  <a:cubicBezTo>
                    <a:pt x="72" y="296"/>
                    <a:pt x="95" y="404"/>
                    <a:pt x="60" y="511"/>
                  </a:cubicBezTo>
                  <a:cubicBezTo>
                    <a:pt x="137" y="613"/>
                    <a:pt x="238" y="633"/>
                    <a:pt x="347" y="633"/>
                  </a:cubicBezTo>
                  <a:cubicBezTo>
                    <a:pt x="414" y="633"/>
                    <a:pt x="484" y="626"/>
                    <a:pt x="553" y="626"/>
                  </a:cubicBezTo>
                  <a:cubicBezTo>
                    <a:pt x="579" y="626"/>
                    <a:pt x="605" y="627"/>
                    <a:pt x="631" y="630"/>
                  </a:cubicBezTo>
                  <a:cubicBezTo>
                    <a:pt x="738" y="511"/>
                    <a:pt x="857" y="392"/>
                    <a:pt x="774" y="189"/>
                  </a:cubicBezTo>
                  <a:lnTo>
                    <a:pt x="786" y="177"/>
                  </a:lnTo>
                  <a:cubicBezTo>
                    <a:pt x="679" y="118"/>
                    <a:pt x="560" y="153"/>
                    <a:pt x="476" y="58"/>
                  </a:cubicBezTo>
                  <a:lnTo>
                    <a:pt x="488" y="46"/>
                  </a:lnTo>
                  <a:lnTo>
                    <a:pt x="357" y="46"/>
                  </a:lnTo>
                  <a:cubicBezTo>
                    <a:pt x="306" y="18"/>
                    <a:pt x="257" y="0"/>
                    <a:pt x="21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2" name="Google Shape;6632;p32"/>
            <p:cNvSpPr/>
            <p:nvPr/>
          </p:nvSpPr>
          <p:spPr>
            <a:xfrm>
              <a:off x="6203150" y="3921750"/>
              <a:ext cx="11325" cy="11025"/>
            </a:xfrm>
            <a:custGeom>
              <a:avLst/>
              <a:gdLst/>
              <a:ahLst/>
              <a:cxnLst/>
              <a:rect l="l" t="t" r="r" b="b"/>
              <a:pathLst>
                <a:path w="453" h="441" extrusionOk="0">
                  <a:moveTo>
                    <a:pt x="155" y="0"/>
                  </a:moveTo>
                  <a:cubicBezTo>
                    <a:pt x="96" y="143"/>
                    <a:pt x="0" y="274"/>
                    <a:pt x="12" y="441"/>
                  </a:cubicBezTo>
                  <a:cubicBezTo>
                    <a:pt x="429" y="417"/>
                    <a:pt x="453" y="393"/>
                    <a:pt x="286" y="36"/>
                  </a:cubicBezTo>
                  <a:cubicBezTo>
                    <a:pt x="238" y="24"/>
                    <a:pt x="191" y="0"/>
                    <a:pt x="15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3" name="Google Shape;6633;p32"/>
            <p:cNvSpPr/>
            <p:nvPr/>
          </p:nvSpPr>
          <p:spPr>
            <a:xfrm>
              <a:off x="6185575" y="3921075"/>
              <a:ext cx="9850" cy="8425"/>
            </a:xfrm>
            <a:custGeom>
              <a:avLst/>
              <a:gdLst/>
              <a:ahLst/>
              <a:cxnLst/>
              <a:rect l="l" t="t" r="r" b="b"/>
              <a:pathLst>
                <a:path w="394" h="337" extrusionOk="0">
                  <a:moveTo>
                    <a:pt x="67" y="0"/>
                  </a:moveTo>
                  <a:cubicBezTo>
                    <a:pt x="40" y="0"/>
                    <a:pt x="21" y="23"/>
                    <a:pt x="1" y="63"/>
                  </a:cubicBezTo>
                  <a:lnTo>
                    <a:pt x="1" y="325"/>
                  </a:lnTo>
                  <a:cubicBezTo>
                    <a:pt x="48" y="325"/>
                    <a:pt x="96" y="325"/>
                    <a:pt x="144" y="337"/>
                  </a:cubicBezTo>
                  <a:cubicBezTo>
                    <a:pt x="227" y="325"/>
                    <a:pt x="346" y="325"/>
                    <a:pt x="358" y="230"/>
                  </a:cubicBezTo>
                  <a:cubicBezTo>
                    <a:pt x="394" y="63"/>
                    <a:pt x="239" y="63"/>
                    <a:pt x="144" y="27"/>
                  </a:cubicBezTo>
                  <a:cubicBezTo>
                    <a:pt x="144" y="15"/>
                    <a:pt x="120" y="3"/>
                    <a:pt x="84" y="3"/>
                  </a:cubicBezTo>
                  <a:cubicBezTo>
                    <a:pt x="78" y="1"/>
                    <a:pt x="72" y="0"/>
                    <a:pt x="6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4" name="Google Shape;6634;p32"/>
            <p:cNvSpPr/>
            <p:nvPr/>
          </p:nvSpPr>
          <p:spPr>
            <a:xfrm>
              <a:off x="5959375" y="3918475"/>
              <a:ext cx="48225" cy="9500"/>
            </a:xfrm>
            <a:custGeom>
              <a:avLst/>
              <a:gdLst/>
              <a:ahLst/>
              <a:cxnLst/>
              <a:rect l="l" t="t" r="r" b="b"/>
              <a:pathLst>
                <a:path w="1929" h="380" extrusionOk="0">
                  <a:moveTo>
                    <a:pt x="1726" y="0"/>
                  </a:moveTo>
                  <a:cubicBezTo>
                    <a:pt x="1536" y="0"/>
                    <a:pt x="1345" y="12"/>
                    <a:pt x="1155" y="12"/>
                  </a:cubicBezTo>
                  <a:cubicBezTo>
                    <a:pt x="985" y="138"/>
                    <a:pt x="809" y="166"/>
                    <a:pt x="631" y="166"/>
                  </a:cubicBezTo>
                  <a:cubicBezTo>
                    <a:pt x="494" y="166"/>
                    <a:pt x="355" y="150"/>
                    <a:pt x="215" y="150"/>
                  </a:cubicBezTo>
                  <a:cubicBezTo>
                    <a:pt x="144" y="150"/>
                    <a:pt x="72" y="154"/>
                    <a:pt x="0" y="167"/>
                  </a:cubicBezTo>
                  <a:cubicBezTo>
                    <a:pt x="24" y="203"/>
                    <a:pt x="36" y="238"/>
                    <a:pt x="36" y="286"/>
                  </a:cubicBezTo>
                  <a:cubicBezTo>
                    <a:pt x="322" y="298"/>
                    <a:pt x="595" y="298"/>
                    <a:pt x="881" y="310"/>
                  </a:cubicBezTo>
                  <a:cubicBezTo>
                    <a:pt x="974" y="359"/>
                    <a:pt x="1070" y="380"/>
                    <a:pt x="1166" y="380"/>
                  </a:cubicBezTo>
                  <a:cubicBezTo>
                    <a:pt x="1254" y="380"/>
                    <a:pt x="1343" y="362"/>
                    <a:pt x="1429" y="334"/>
                  </a:cubicBezTo>
                  <a:lnTo>
                    <a:pt x="1465" y="274"/>
                  </a:lnTo>
                  <a:cubicBezTo>
                    <a:pt x="1572" y="107"/>
                    <a:pt x="1750" y="179"/>
                    <a:pt x="1893" y="131"/>
                  </a:cubicBezTo>
                  <a:cubicBezTo>
                    <a:pt x="1929" y="60"/>
                    <a:pt x="1893" y="36"/>
                    <a:pt x="1834" y="36"/>
                  </a:cubicBezTo>
                  <a:cubicBezTo>
                    <a:pt x="1822" y="39"/>
                    <a:pt x="1811" y="40"/>
                    <a:pt x="1802" y="40"/>
                  </a:cubicBezTo>
                  <a:cubicBezTo>
                    <a:pt x="1773" y="40"/>
                    <a:pt x="1753" y="27"/>
                    <a:pt x="172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5" name="Google Shape;6635;p32"/>
            <p:cNvSpPr/>
            <p:nvPr/>
          </p:nvSpPr>
          <p:spPr>
            <a:xfrm>
              <a:off x="5941500" y="3921750"/>
              <a:ext cx="10450" cy="3475"/>
            </a:xfrm>
            <a:custGeom>
              <a:avLst/>
              <a:gdLst/>
              <a:ahLst/>
              <a:cxnLst/>
              <a:rect l="l" t="t" r="r" b="b"/>
              <a:pathLst>
                <a:path w="418" h="139" extrusionOk="0">
                  <a:moveTo>
                    <a:pt x="1" y="0"/>
                  </a:moveTo>
                  <a:lnTo>
                    <a:pt x="1" y="0"/>
                  </a:lnTo>
                  <a:cubicBezTo>
                    <a:pt x="64" y="94"/>
                    <a:pt x="136" y="139"/>
                    <a:pt x="212" y="139"/>
                  </a:cubicBezTo>
                  <a:cubicBezTo>
                    <a:pt x="280" y="139"/>
                    <a:pt x="350" y="103"/>
                    <a:pt x="417" y="36"/>
                  </a:cubicBezTo>
                  <a:cubicBezTo>
                    <a:pt x="275" y="36"/>
                    <a:pt x="144"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6" name="Google Shape;6636;p32"/>
            <p:cNvSpPr/>
            <p:nvPr/>
          </p:nvSpPr>
          <p:spPr>
            <a:xfrm>
              <a:off x="5934650" y="3921925"/>
              <a:ext cx="3300" cy="1925"/>
            </a:xfrm>
            <a:custGeom>
              <a:avLst/>
              <a:gdLst/>
              <a:ahLst/>
              <a:cxnLst/>
              <a:rect l="l" t="t" r="r" b="b"/>
              <a:pathLst>
                <a:path w="132" h="77" extrusionOk="0">
                  <a:moveTo>
                    <a:pt x="69" y="0"/>
                  </a:moveTo>
                  <a:cubicBezTo>
                    <a:pt x="44" y="0"/>
                    <a:pt x="20" y="9"/>
                    <a:pt x="1" y="29"/>
                  </a:cubicBezTo>
                  <a:lnTo>
                    <a:pt x="37" y="77"/>
                  </a:lnTo>
                  <a:cubicBezTo>
                    <a:pt x="72" y="53"/>
                    <a:pt x="96" y="29"/>
                    <a:pt x="132" y="17"/>
                  </a:cubicBezTo>
                  <a:cubicBezTo>
                    <a:pt x="110" y="6"/>
                    <a:pt x="89" y="0"/>
                    <a:pt x="6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7" name="Google Shape;6637;p32"/>
            <p:cNvSpPr/>
            <p:nvPr/>
          </p:nvSpPr>
          <p:spPr>
            <a:xfrm>
              <a:off x="6019800" y="3889750"/>
              <a:ext cx="150925" cy="15800"/>
            </a:xfrm>
            <a:custGeom>
              <a:avLst/>
              <a:gdLst/>
              <a:ahLst/>
              <a:cxnLst/>
              <a:rect l="l" t="t" r="r" b="b"/>
              <a:pathLst>
                <a:path w="6037" h="632" extrusionOk="0">
                  <a:moveTo>
                    <a:pt x="1680" y="1"/>
                  </a:moveTo>
                  <a:cubicBezTo>
                    <a:pt x="1557" y="1"/>
                    <a:pt x="1433" y="6"/>
                    <a:pt x="1310" y="18"/>
                  </a:cubicBezTo>
                  <a:cubicBezTo>
                    <a:pt x="1141" y="137"/>
                    <a:pt x="960" y="165"/>
                    <a:pt x="775" y="165"/>
                  </a:cubicBezTo>
                  <a:cubicBezTo>
                    <a:pt x="610" y="165"/>
                    <a:pt x="442" y="143"/>
                    <a:pt x="277" y="143"/>
                  </a:cubicBezTo>
                  <a:cubicBezTo>
                    <a:pt x="183" y="143"/>
                    <a:pt x="91" y="150"/>
                    <a:pt x="0" y="173"/>
                  </a:cubicBezTo>
                  <a:cubicBezTo>
                    <a:pt x="60" y="197"/>
                    <a:pt x="95" y="244"/>
                    <a:pt x="155" y="292"/>
                  </a:cubicBezTo>
                  <a:cubicBezTo>
                    <a:pt x="893" y="304"/>
                    <a:pt x="1607" y="304"/>
                    <a:pt x="2322" y="435"/>
                  </a:cubicBezTo>
                  <a:cubicBezTo>
                    <a:pt x="2512" y="566"/>
                    <a:pt x="2750" y="471"/>
                    <a:pt x="2941" y="542"/>
                  </a:cubicBezTo>
                  <a:lnTo>
                    <a:pt x="3000" y="542"/>
                  </a:lnTo>
                  <a:cubicBezTo>
                    <a:pt x="3353" y="597"/>
                    <a:pt x="3706" y="631"/>
                    <a:pt x="4059" y="631"/>
                  </a:cubicBezTo>
                  <a:cubicBezTo>
                    <a:pt x="4242" y="631"/>
                    <a:pt x="4425" y="622"/>
                    <a:pt x="4608" y="602"/>
                  </a:cubicBezTo>
                  <a:cubicBezTo>
                    <a:pt x="4736" y="566"/>
                    <a:pt x="4865" y="554"/>
                    <a:pt x="4993" y="554"/>
                  </a:cubicBezTo>
                  <a:cubicBezTo>
                    <a:pt x="5261" y="554"/>
                    <a:pt x="5529" y="606"/>
                    <a:pt x="5797" y="606"/>
                  </a:cubicBezTo>
                  <a:cubicBezTo>
                    <a:pt x="5877" y="606"/>
                    <a:pt x="5957" y="602"/>
                    <a:pt x="6036" y="590"/>
                  </a:cubicBezTo>
                  <a:lnTo>
                    <a:pt x="6036" y="447"/>
                  </a:lnTo>
                  <a:cubicBezTo>
                    <a:pt x="5941" y="375"/>
                    <a:pt x="5810" y="316"/>
                    <a:pt x="5727" y="209"/>
                  </a:cubicBezTo>
                  <a:cubicBezTo>
                    <a:pt x="5628" y="124"/>
                    <a:pt x="5528" y="94"/>
                    <a:pt x="5428" y="94"/>
                  </a:cubicBezTo>
                  <a:cubicBezTo>
                    <a:pt x="5194" y="94"/>
                    <a:pt x="4958" y="257"/>
                    <a:pt x="4724" y="257"/>
                  </a:cubicBezTo>
                  <a:cubicBezTo>
                    <a:pt x="4637" y="257"/>
                    <a:pt x="4551" y="234"/>
                    <a:pt x="4465" y="173"/>
                  </a:cubicBezTo>
                  <a:cubicBezTo>
                    <a:pt x="4310" y="149"/>
                    <a:pt x="4179" y="149"/>
                    <a:pt x="4024" y="137"/>
                  </a:cubicBezTo>
                  <a:cubicBezTo>
                    <a:pt x="3905" y="175"/>
                    <a:pt x="3784" y="189"/>
                    <a:pt x="3663" y="189"/>
                  </a:cubicBezTo>
                  <a:cubicBezTo>
                    <a:pt x="3481" y="189"/>
                    <a:pt x="3298" y="159"/>
                    <a:pt x="3119" y="137"/>
                  </a:cubicBezTo>
                  <a:cubicBezTo>
                    <a:pt x="2636" y="80"/>
                    <a:pt x="2160" y="1"/>
                    <a:pt x="168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8" name="Google Shape;6638;p32"/>
            <p:cNvSpPr/>
            <p:nvPr/>
          </p:nvSpPr>
          <p:spPr>
            <a:xfrm>
              <a:off x="6094800" y="3901175"/>
              <a:ext cx="40800" cy="12700"/>
            </a:xfrm>
            <a:custGeom>
              <a:avLst/>
              <a:gdLst/>
              <a:ahLst/>
              <a:cxnLst/>
              <a:rect l="l" t="t" r="r" b="b"/>
              <a:pathLst>
                <a:path w="1632" h="508" extrusionOk="0">
                  <a:moveTo>
                    <a:pt x="714" y="0"/>
                  </a:moveTo>
                  <a:cubicBezTo>
                    <a:pt x="474" y="0"/>
                    <a:pt x="235" y="28"/>
                    <a:pt x="0" y="85"/>
                  </a:cubicBezTo>
                  <a:cubicBezTo>
                    <a:pt x="60" y="145"/>
                    <a:pt x="119" y="204"/>
                    <a:pt x="203" y="264"/>
                  </a:cubicBezTo>
                  <a:cubicBezTo>
                    <a:pt x="285" y="363"/>
                    <a:pt x="368" y="508"/>
                    <a:pt x="490" y="508"/>
                  </a:cubicBezTo>
                  <a:cubicBezTo>
                    <a:pt x="544" y="508"/>
                    <a:pt x="606" y="479"/>
                    <a:pt x="679" y="406"/>
                  </a:cubicBezTo>
                  <a:cubicBezTo>
                    <a:pt x="755" y="325"/>
                    <a:pt x="830" y="292"/>
                    <a:pt x="909" y="292"/>
                  </a:cubicBezTo>
                  <a:cubicBezTo>
                    <a:pt x="991" y="292"/>
                    <a:pt x="1076" y="328"/>
                    <a:pt x="1167" y="383"/>
                  </a:cubicBezTo>
                  <a:cubicBezTo>
                    <a:pt x="1248" y="423"/>
                    <a:pt x="1334" y="452"/>
                    <a:pt x="1423" y="452"/>
                  </a:cubicBezTo>
                  <a:cubicBezTo>
                    <a:pt x="1490" y="452"/>
                    <a:pt x="1560" y="436"/>
                    <a:pt x="1632" y="395"/>
                  </a:cubicBezTo>
                  <a:lnTo>
                    <a:pt x="1632" y="133"/>
                  </a:lnTo>
                  <a:cubicBezTo>
                    <a:pt x="1330" y="46"/>
                    <a:pt x="1022" y="0"/>
                    <a:pt x="71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9" name="Google Shape;6639;p32"/>
            <p:cNvSpPr/>
            <p:nvPr/>
          </p:nvSpPr>
          <p:spPr>
            <a:xfrm>
              <a:off x="6171600" y="3910475"/>
              <a:ext cx="9550" cy="8025"/>
            </a:xfrm>
            <a:custGeom>
              <a:avLst/>
              <a:gdLst/>
              <a:ahLst/>
              <a:cxnLst/>
              <a:rect l="l" t="t" r="r" b="b"/>
              <a:pathLst>
                <a:path w="382" h="321" extrusionOk="0">
                  <a:moveTo>
                    <a:pt x="139" y="1"/>
                  </a:moveTo>
                  <a:cubicBezTo>
                    <a:pt x="117" y="1"/>
                    <a:pt x="94" y="4"/>
                    <a:pt x="72" y="11"/>
                  </a:cubicBezTo>
                  <a:cubicBezTo>
                    <a:pt x="12" y="23"/>
                    <a:pt x="12" y="213"/>
                    <a:pt x="0" y="320"/>
                  </a:cubicBezTo>
                  <a:cubicBezTo>
                    <a:pt x="119" y="273"/>
                    <a:pt x="250" y="237"/>
                    <a:pt x="381" y="189"/>
                  </a:cubicBezTo>
                  <a:cubicBezTo>
                    <a:pt x="333" y="64"/>
                    <a:pt x="237" y="1"/>
                    <a:pt x="13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0" name="Google Shape;6640;p32"/>
            <p:cNvSpPr/>
            <p:nvPr/>
          </p:nvSpPr>
          <p:spPr>
            <a:xfrm>
              <a:off x="6152850" y="3915075"/>
              <a:ext cx="11325" cy="3425"/>
            </a:xfrm>
            <a:custGeom>
              <a:avLst/>
              <a:gdLst/>
              <a:ahLst/>
              <a:cxnLst/>
              <a:rect l="l" t="t" r="r" b="b"/>
              <a:pathLst>
                <a:path w="453" h="137" extrusionOk="0">
                  <a:moveTo>
                    <a:pt x="230" y="1"/>
                  </a:moveTo>
                  <a:cubicBezTo>
                    <a:pt x="154" y="1"/>
                    <a:pt x="79" y="46"/>
                    <a:pt x="0" y="124"/>
                  </a:cubicBezTo>
                  <a:cubicBezTo>
                    <a:pt x="155" y="136"/>
                    <a:pt x="298" y="136"/>
                    <a:pt x="453" y="136"/>
                  </a:cubicBezTo>
                  <a:cubicBezTo>
                    <a:pt x="376" y="43"/>
                    <a:pt x="303" y="1"/>
                    <a:pt x="23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1" name="Google Shape;6641;p32"/>
            <p:cNvSpPr/>
            <p:nvPr/>
          </p:nvSpPr>
          <p:spPr>
            <a:xfrm>
              <a:off x="6182000" y="3918475"/>
              <a:ext cx="7175" cy="4175"/>
            </a:xfrm>
            <a:custGeom>
              <a:avLst/>
              <a:gdLst/>
              <a:ahLst/>
              <a:cxnLst/>
              <a:rect l="l" t="t" r="r" b="b"/>
              <a:pathLst>
                <a:path w="287" h="167" extrusionOk="0">
                  <a:moveTo>
                    <a:pt x="1" y="0"/>
                  </a:moveTo>
                  <a:cubicBezTo>
                    <a:pt x="49" y="60"/>
                    <a:pt x="108" y="107"/>
                    <a:pt x="144" y="167"/>
                  </a:cubicBezTo>
                  <a:cubicBezTo>
                    <a:pt x="191" y="155"/>
                    <a:pt x="239" y="155"/>
                    <a:pt x="287" y="131"/>
                  </a:cubicBezTo>
                  <a:lnTo>
                    <a:pt x="287" y="12"/>
                  </a:lnTo>
                  <a:cubicBezTo>
                    <a:pt x="191" y="0"/>
                    <a:pt x="84" y="0"/>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2" name="Google Shape;6642;p32"/>
            <p:cNvSpPr/>
            <p:nvPr/>
          </p:nvSpPr>
          <p:spPr>
            <a:xfrm>
              <a:off x="6189150" y="3915200"/>
              <a:ext cx="7475" cy="3300"/>
            </a:xfrm>
            <a:custGeom>
              <a:avLst/>
              <a:gdLst/>
              <a:ahLst/>
              <a:cxnLst/>
              <a:rect l="l" t="t" r="r" b="b"/>
              <a:pathLst>
                <a:path w="299" h="132" extrusionOk="0">
                  <a:moveTo>
                    <a:pt x="1" y="0"/>
                  </a:moveTo>
                  <a:lnTo>
                    <a:pt x="1" y="131"/>
                  </a:lnTo>
                  <a:cubicBezTo>
                    <a:pt x="84" y="131"/>
                    <a:pt x="191" y="119"/>
                    <a:pt x="298" y="119"/>
                  </a:cubicBezTo>
                  <a:cubicBezTo>
                    <a:pt x="215" y="12"/>
                    <a:pt x="120" y="0"/>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3" name="Google Shape;6643;p32"/>
            <p:cNvSpPr/>
            <p:nvPr/>
          </p:nvSpPr>
          <p:spPr>
            <a:xfrm>
              <a:off x="6187075" y="3913400"/>
              <a:ext cx="2100" cy="1825"/>
            </a:xfrm>
            <a:custGeom>
              <a:avLst/>
              <a:gdLst/>
              <a:ahLst/>
              <a:cxnLst/>
              <a:rect l="l" t="t" r="r" b="b"/>
              <a:pathLst>
                <a:path w="84" h="73" extrusionOk="0">
                  <a:moveTo>
                    <a:pt x="0" y="1"/>
                  </a:moveTo>
                  <a:lnTo>
                    <a:pt x="84" y="72"/>
                  </a:lnTo>
                  <a:cubicBezTo>
                    <a:pt x="84" y="37"/>
                    <a:pt x="60" y="25"/>
                    <a:pt x="48" y="13"/>
                  </a:cubicBezTo>
                  <a:cubicBezTo>
                    <a:pt x="48" y="1"/>
                    <a:pt x="24" y="1"/>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4" name="Google Shape;6644;p32"/>
            <p:cNvSpPr/>
            <p:nvPr/>
          </p:nvSpPr>
          <p:spPr>
            <a:xfrm>
              <a:off x="6167425" y="3918775"/>
              <a:ext cx="3900" cy="1500"/>
            </a:xfrm>
            <a:custGeom>
              <a:avLst/>
              <a:gdLst/>
              <a:ahLst/>
              <a:cxnLst/>
              <a:rect l="l" t="t" r="r" b="b"/>
              <a:pathLst>
                <a:path w="156" h="60" extrusionOk="0">
                  <a:moveTo>
                    <a:pt x="155" y="0"/>
                  </a:moveTo>
                  <a:cubicBezTo>
                    <a:pt x="108" y="0"/>
                    <a:pt x="48" y="0"/>
                    <a:pt x="1" y="24"/>
                  </a:cubicBezTo>
                  <a:cubicBezTo>
                    <a:pt x="12" y="36"/>
                    <a:pt x="36" y="60"/>
                    <a:pt x="48" y="60"/>
                  </a:cubicBezTo>
                  <a:cubicBezTo>
                    <a:pt x="84" y="48"/>
                    <a:pt x="120" y="24"/>
                    <a:pt x="15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5" name="Google Shape;6645;p32"/>
            <p:cNvSpPr/>
            <p:nvPr/>
          </p:nvSpPr>
          <p:spPr>
            <a:xfrm>
              <a:off x="5816200" y="3883050"/>
              <a:ext cx="13700" cy="10450"/>
            </a:xfrm>
            <a:custGeom>
              <a:avLst/>
              <a:gdLst/>
              <a:ahLst/>
              <a:cxnLst/>
              <a:rect l="l" t="t" r="r" b="b"/>
              <a:pathLst>
                <a:path w="548" h="418" extrusionOk="0">
                  <a:moveTo>
                    <a:pt x="274" y="0"/>
                  </a:moveTo>
                  <a:cubicBezTo>
                    <a:pt x="369" y="155"/>
                    <a:pt x="357" y="239"/>
                    <a:pt x="155" y="286"/>
                  </a:cubicBezTo>
                  <a:cubicBezTo>
                    <a:pt x="107" y="298"/>
                    <a:pt x="48" y="381"/>
                    <a:pt x="0" y="417"/>
                  </a:cubicBezTo>
                  <a:cubicBezTo>
                    <a:pt x="95" y="417"/>
                    <a:pt x="179" y="405"/>
                    <a:pt x="286" y="405"/>
                  </a:cubicBezTo>
                  <a:cubicBezTo>
                    <a:pt x="405" y="405"/>
                    <a:pt x="524" y="358"/>
                    <a:pt x="536" y="227"/>
                  </a:cubicBezTo>
                  <a:cubicBezTo>
                    <a:pt x="548" y="48"/>
                    <a:pt x="429" y="0"/>
                    <a:pt x="27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6" name="Google Shape;6646;p32"/>
            <p:cNvSpPr/>
            <p:nvPr/>
          </p:nvSpPr>
          <p:spPr>
            <a:xfrm>
              <a:off x="6176050" y="4027400"/>
              <a:ext cx="625" cy="1225"/>
            </a:xfrm>
            <a:custGeom>
              <a:avLst/>
              <a:gdLst/>
              <a:ahLst/>
              <a:cxnLst/>
              <a:rect l="l" t="t" r="r" b="b"/>
              <a:pathLst>
                <a:path w="25" h="49" extrusionOk="0">
                  <a:moveTo>
                    <a:pt x="1" y="1"/>
                  </a:moveTo>
                  <a:lnTo>
                    <a:pt x="13" y="49"/>
                  </a:lnTo>
                  <a:lnTo>
                    <a:pt x="25" y="25"/>
                  </a:lnTo>
                  <a:lnTo>
                    <a:pt x="1"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7" name="Google Shape;6647;p32"/>
            <p:cNvSpPr/>
            <p:nvPr/>
          </p:nvSpPr>
          <p:spPr>
            <a:xfrm>
              <a:off x="6131400" y="3889525"/>
              <a:ext cx="33975" cy="9325"/>
            </a:xfrm>
            <a:custGeom>
              <a:avLst/>
              <a:gdLst/>
              <a:ahLst/>
              <a:cxnLst/>
              <a:rect l="l" t="t" r="r" b="b"/>
              <a:pathLst>
                <a:path w="1359" h="373" extrusionOk="0">
                  <a:moveTo>
                    <a:pt x="1128" y="0"/>
                  </a:moveTo>
                  <a:cubicBezTo>
                    <a:pt x="1114" y="0"/>
                    <a:pt x="1100" y="1"/>
                    <a:pt x="1084" y="3"/>
                  </a:cubicBezTo>
                  <a:lnTo>
                    <a:pt x="596" y="3"/>
                  </a:lnTo>
                  <a:cubicBezTo>
                    <a:pt x="514" y="136"/>
                    <a:pt x="405" y="161"/>
                    <a:pt x="293" y="161"/>
                  </a:cubicBezTo>
                  <a:cubicBezTo>
                    <a:pt x="222" y="161"/>
                    <a:pt x="151" y="151"/>
                    <a:pt x="83" y="151"/>
                  </a:cubicBezTo>
                  <a:cubicBezTo>
                    <a:pt x="55" y="151"/>
                    <a:pt x="27" y="153"/>
                    <a:pt x="1" y="158"/>
                  </a:cubicBezTo>
                  <a:cubicBezTo>
                    <a:pt x="106" y="270"/>
                    <a:pt x="222" y="307"/>
                    <a:pt x="340" y="307"/>
                  </a:cubicBezTo>
                  <a:cubicBezTo>
                    <a:pt x="448" y="307"/>
                    <a:pt x="559" y="276"/>
                    <a:pt x="668" y="241"/>
                  </a:cubicBezTo>
                  <a:cubicBezTo>
                    <a:pt x="762" y="207"/>
                    <a:pt x="850" y="191"/>
                    <a:pt x="935" y="191"/>
                  </a:cubicBezTo>
                  <a:cubicBezTo>
                    <a:pt x="1053" y="191"/>
                    <a:pt x="1164" y="222"/>
                    <a:pt x="1275" y="277"/>
                  </a:cubicBezTo>
                  <a:cubicBezTo>
                    <a:pt x="1311" y="313"/>
                    <a:pt x="1334" y="337"/>
                    <a:pt x="1358" y="372"/>
                  </a:cubicBezTo>
                  <a:lnTo>
                    <a:pt x="1358" y="253"/>
                  </a:lnTo>
                  <a:cubicBezTo>
                    <a:pt x="1326" y="112"/>
                    <a:pt x="1273" y="0"/>
                    <a:pt x="112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8" name="Google Shape;6648;p32"/>
            <p:cNvSpPr/>
            <p:nvPr/>
          </p:nvSpPr>
          <p:spPr>
            <a:xfrm>
              <a:off x="6170700" y="4065500"/>
              <a:ext cx="50025" cy="17825"/>
            </a:xfrm>
            <a:custGeom>
              <a:avLst/>
              <a:gdLst/>
              <a:ahLst/>
              <a:cxnLst/>
              <a:rect l="l" t="t" r="r" b="b"/>
              <a:pathLst>
                <a:path w="2001" h="713" extrusionOk="0">
                  <a:moveTo>
                    <a:pt x="1424" y="0"/>
                  </a:moveTo>
                  <a:cubicBezTo>
                    <a:pt x="1414" y="0"/>
                    <a:pt x="1404" y="0"/>
                    <a:pt x="1394" y="1"/>
                  </a:cubicBezTo>
                  <a:cubicBezTo>
                    <a:pt x="929" y="13"/>
                    <a:pt x="465" y="13"/>
                    <a:pt x="0" y="13"/>
                  </a:cubicBezTo>
                  <a:cubicBezTo>
                    <a:pt x="96" y="60"/>
                    <a:pt x="167" y="132"/>
                    <a:pt x="239" y="132"/>
                  </a:cubicBezTo>
                  <a:cubicBezTo>
                    <a:pt x="632" y="144"/>
                    <a:pt x="572" y="346"/>
                    <a:pt x="453" y="584"/>
                  </a:cubicBezTo>
                  <a:cubicBezTo>
                    <a:pt x="716" y="653"/>
                    <a:pt x="995" y="713"/>
                    <a:pt x="1277" y="713"/>
                  </a:cubicBezTo>
                  <a:cubicBezTo>
                    <a:pt x="1340" y="713"/>
                    <a:pt x="1402" y="710"/>
                    <a:pt x="1465" y="703"/>
                  </a:cubicBezTo>
                  <a:cubicBezTo>
                    <a:pt x="1715" y="680"/>
                    <a:pt x="1965" y="644"/>
                    <a:pt x="2001" y="299"/>
                  </a:cubicBezTo>
                  <a:cubicBezTo>
                    <a:pt x="1829" y="138"/>
                    <a:pt x="1669" y="0"/>
                    <a:pt x="142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9" name="Google Shape;6649;p32"/>
            <p:cNvSpPr/>
            <p:nvPr/>
          </p:nvSpPr>
          <p:spPr>
            <a:xfrm>
              <a:off x="6079025" y="4051225"/>
              <a:ext cx="107475" cy="14000"/>
            </a:xfrm>
            <a:custGeom>
              <a:avLst/>
              <a:gdLst/>
              <a:ahLst/>
              <a:cxnLst/>
              <a:rect l="l" t="t" r="r" b="b"/>
              <a:pathLst>
                <a:path w="4299" h="560" extrusionOk="0">
                  <a:moveTo>
                    <a:pt x="155" y="0"/>
                  </a:moveTo>
                  <a:cubicBezTo>
                    <a:pt x="0" y="167"/>
                    <a:pt x="191" y="179"/>
                    <a:pt x="262" y="250"/>
                  </a:cubicBezTo>
                  <a:cubicBezTo>
                    <a:pt x="283" y="292"/>
                    <a:pt x="304" y="310"/>
                    <a:pt x="330" y="310"/>
                  </a:cubicBezTo>
                  <a:cubicBezTo>
                    <a:pt x="348" y="310"/>
                    <a:pt x="369" y="301"/>
                    <a:pt x="393" y="286"/>
                  </a:cubicBezTo>
                  <a:cubicBezTo>
                    <a:pt x="453" y="294"/>
                    <a:pt x="512" y="296"/>
                    <a:pt x="570" y="296"/>
                  </a:cubicBezTo>
                  <a:cubicBezTo>
                    <a:pt x="624" y="296"/>
                    <a:pt x="678" y="295"/>
                    <a:pt x="730" y="295"/>
                  </a:cubicBezTo>
                  <a:cubicBezTo>
                    <a:pt x="870" y="295"/>
                    <a:pt x="1004" y="306"/>
                    <a:pt x="1131" y="393"/>
                  </a:cubicBezTo>
                  <a:cubicBezTo>
                    <a:pt x="1131" y="405"/>
                    <a:pt x="1131" y="417"/>
                    <a:pt x="1155" y="441"/>
                  </a:cubicBezTo>
                  <a:cubicBezTo>
                    <a:pt x="1159" y="445"/>
                    <a:pt x="1166" y="448"/>
                    <a:pt x="1175" y="448"/>
                  </a:cubicBezTo>
                  <a:cubicBezTo>
                    <a:pt x="1192" y="448"/>
                    <a:pt x="1219" y="437"/>
                    <a:pt x="1251" y="405"/>
                  </a:cubicBezTo>
                  <a:cubicBezTo>
                    <a:pt x="1334" y="417"/>
                    <a:pt x="1441" y="417"/>
                    <a:pt x="1524" y="441"/>
                  </a:cubicBezTo>
                  <a:lnTo>
                    <a:pt x="2203" y="441"/>
                  </a:lnTo>
                  <a:cubicBezTo>
                    <a:pt x="2321" y="481"/>
                    <a:pt x="2442" y="492"/>
                    <a:pt x="2564" y="492"/>
                  </a:cubicBezTo>
                  <a:cubicBezTo>
                    <a:pt x="2709" y="492"/>
                    <a:pt x="2856" y="477"/>
                    <a:pt x="3002" y="477"/>
                  </a:cubicBezTo>
                  <a:cubicBezTo>
                    <a:pt x="3134" y="477"/>
                    <a:pt x="3265" y="489"/>
                    <a:pt x="3394" y="536"/>
                  </a:cubicBezTo>
                  <a:cubicBezTo>
                    <a:pt x="3477" y="560"/>
                    <a:pt x="3584" y="560"/>
                    <a:pt x="3691" y="560"/>
                  </a:cubicBezTo>
                  <a:cubicBezTo>
                    <a:pt x="3834" y="346"/>
                    <a:pt x="4060" y="453"/>
                    <a:pt x="4251" y="393"/>
                  </a:cubicBezTo>
                  <a:cubicBezTo>
                    <a:pt x="4263" y="358"/>
                    <a:pt x="4287" y="346"/>
                    <a:pt x="4299" y="322"/>
                  </a:cubicBezTo>
                  <a:cubicBezTo>
                    <a:pt x="4287" y="286"/>
                    <a:pt x="4263" y="274"/>
                    <a:pt x="4251" y="239"/>
                  </a:cubicBezTo>
                  <a:cubicBezTo>
                    <a:pt x="4191" y="227"/>
                    <a:pt x="4132" y="215"/>
                    <a:pt x="4072" y="215"/>
                  </a:cubicBezTo>
                  <a:lnTo>
                    <a:pt x="3715" y="215"/>
                  </a:lnTo>
                  <a:cubicBezTo>
                    <a:pt x="3667" y="215"/>
                    <a:pt x="3608" y="227"/>
                    <a:pt x="3548" y="239"/>
                  </a:cubicBezTo>
                  <a:lnTo>
                    <a:pt x="3370" y="239"/>
                  </a:lnTo>
                  <a:cubicBezTo>
                    <a:pt x="3140" y="252"/>
                    <a:pt x="2901" y="258"/>
                    <a:pt x="2664" y="258"/>
                  </a:cubicBezTo>
                  <a:cubicBezTo>
                    <a:pt x="2497" y="258"/>
                    <a:pt x="2330" y="255"/>
                    <a:pt x="2167" y="250"/>
                  </a:cubicBezTo>
                  <a:cubicBezTo>
                    <a:pt x="2096" y="250"/>
                    <a:pt x="2048" y="191"/>
                    <a:pt x="1989" y="167"/>
                  </a:cubicBezTo>
                  <a:cubicBezTo>
                    <a:pt x="1846" y="143"/>
                    <a:pt x="1691" y="119"/>
                    <a:pt x="1548" y="108"/>
                  </a:cubicBezTo>
                  <a:cubicBezTo>
                    <a:pt x="1441" y="96"/>
                    <a:pt x="1346" y="96"/>
                    <a:pt x="1251" y="72"/>
                  </a:cubicBezTo>
                  <a:cubicBezTo>
                    <a:pt x="1183" y="60"/>
                    <a:pt x="1116" y="59"/>
                    <a:pt x="1049" y="59"/>
                  </a:cubicBezTo>
                  <a:cubicBezTo>
                    <a:pt x="1029" y="59"/>
                    <a:pt x="1010" y="59"/>
                    <a:pt x="991" y="59"/>
                  </a:cubicBezTo>
                  <a:cubicBezTo>
                    <a:pt x="877" y="59"/>
                    <a:pt x="764" y="55"/>
                    <a:pt x="655" y="0"/>
                  </a:cubicBezTo>
                  <a:lnTo>
                    <a:pt x="596" y="0"/>
                  </a:lnTo>
                  <a:cubicBezTo>
                    <a:pt x="554" y="24"/>
                    <a:pt x="515" y="36"/>
                    <a:pt x="478" y="36"/>
                  </a:cubicBezTo>
                  <a:cubicBezTo>
                    <a:pt x="441" y="36"/>
                    <a:pt x="405" y="24"/>
                    <a:pt x="36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0" name="Google Shape;6650;p32"/>
            <p:cNvSpPr/>
            <p:nvPr/>
          </p:nvSpPr>
          <p:spPr>
            <a:xfrm>
              <a:off x="6185275" y="4057175"/>
              <a:ext cx="22050" cy="4850"/>
            </a:xfrm>
            <a:custGeom>
              <a:avLst/>
              <a:gdLst/>
              <a:ahLst/>
              <a:cxnLst/>
              <a:rect l="l" t="t" r="r" b="b"/>
              <a:pathLst>
                <a:path w="882" h="194" extrusionOk="0">
                  <a:moveTo>
                    <a:pt x="96" y="1"/>
                  </a:moveTo>
                  <a:cubicBezTo>
                    <a:pt x="49" y="1"/>
                    <a:pt x="37" y="24"/>
                    <a:pt x="1" y="60"/>
                  </a:cubicBezTo>
                  <a:lnTo>
                    <a:pt x="1" y="167"/>
                  </a:lnTo>
                  <a:cubicBezTo>
                    <a:pt x="24" y="165"/>
                    <a:pt x="46" y="165"/>
                    <a:pt x="69" y="165"/>
                  </a:cubicBezTo>
                  <a:cubicBezTo>
                    <a:pt x="207" y="165"/>
                    <a:pt x="346" y="193"/>
                    <a:pt x="483" y="193"/>
                  </a:cubicBezTo>
                  <a:cubicBezTo>
                    <a:pt x="620" y="193"/>
                    <a:pt x="755" y="164"/>
                    <a:pt x="882" y="48"/>
                  </a:cubicBezTo>
                  <a:cubicBezTo>
                    <a:pt x="644" y="48"/>
                    <a:pt x="394" y="36"/>
                    <a:pt x="156" y="36"/>
                  </a:cubicBezTo>
                  <a:cubicBezTo>
                    <a:pt x="156" y="24"/>
                    <a:pt x="120" y="24"/>
                    <a:pt x="9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1" name="Google Shape;6651;p32"/>
            <p:cNvSpPr/>
            <p:nvPr/>
          </p:nvSpPr>
          <p:spPr>
            <a:xfrm>
              <a:off x="6199575" y="3918475"/>
              <a:ext cx="7750" cy="3075"/>
            </a:xfrm>
            <a:custGeom>
              <a:avLst/>
              <a:gdLst/>
              <a:ahLst/>
              <a:cxnLst/>
              <a:rect l="l" t="t" r="r" b="b"/>
              <a:pathLst>
                <a:path w="310" h="123" extrusionOk="0">
                  <a:moveTo>
                    <a:pt x="0" y="0"/>
                  </a:moveTo>
                  <a:cubicBezTo>
                    <a:pt x="58" y="97"/>
                    <a:pt x="148" y="123"/>
                    <a:pt x="243" y="123"/>
                  </a:cubicBezTo>
                  <a:cubicBezTo>
                    <a:pt x="265" y="123"/>
                    <a:pt x="288" y="122"/>
                    <a:pt x="310" y="119"/>
                  </a:cubicBezTo>
                  <a:cubicBezTo>
                    <a:pt x="250" y="0"/>
                    <a:pt x="131"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2" name="Google Shape;6652;p32"/>
            <p:cNvSpPr/>
            <p:nvPr/>
          </p:nvSpPr>
          <p:spPr>
            <a:xfrm>
              <a:off x="5432500" y="2951300"/>
              <a:ext cx="56300" cy="23375"/>
            </a:xfrm>
            <a:custGeom>
              <a:avLst/>
              <a:gdLst/>
              <a:ahLst/>
              <a:cxnLst/>
              <a:rect l="l" t="t" r="r" b="b"/>
              <a:pathLst>
                <a:path w="2252" h="935" extrusionOk="0">
                  <a:moveTo>
                    <a:pt x="1707" y="0"/>
                  </a:moveTo>
                  <a:cubicBezTo>
                    <a:pt x="1569" y="0"/>
                    <a:pt x="1429" y="31"/>
                    <a:pt x="1287" y="63"/>
                  </a:cubicBezTo>
                  <a:cubicBezTo>
                    <a:pt x="1141" y="143"/>
                    <a:pt x="995" y="178"/>
                    <a:pt x="850" y="178"/>
                  </a:cubicBezTo>
                  <a:cubicBezTo>
                    <a:pt x="712" y="178"/>
                    <a:pt x="575" y="145"/>
                    <a:pt x="442" y="87"/>
                  </a:cubicBezTo>
                  <a:lnTo>
                    <a:pt x="418" y="99"/>
                  </a:lnTo>
                  <a:cubicBezTo>
                    <a:pt x="299" y="99"/>
                    <a:pt x="203" y="111"/>
                    <a:pt x="144" y="230"/>
                  </a:cubicBezTo>
                  <a:cubicBezTo>
                    <a:pt x="1" y="635"/>
                    <a:pt x="239" y="754"/>
                    <a:pt x="572" y="778"/>
                  </a:cubicBezTo>
                  <a:cubicBezTo>
                    <a:pt x="982" y="893"/>
                    <a:pt x="1410" y="935"/>
                    <a:pt x="1832" y="935"/>
                  </a:cubicBezTo>
                  <a:cubicBezTo>
                    <a:pt x="1889" y="935"/>
                    <a:pt x="1945" y="934"/>
                    <a:pt x="2001" y="933"/>
                  </a:cubicBezTo>
                  <a:cubicBezTo>
                    <a:pt x="2025" y="778"/>
                    <a:pt x="1942" y="599"/>
                    <a:pt x="2132" y="504"/>
                  </a:cubicBezTo>
                  <a:cubicBezTo>
                    <a:pt x="2168" y="480"/>
                    <a:pt x="2180" y="456"/>
                    <a:pt x="2204" y="444"/>
                  </a:cubicBezTo>
                  <a:cubicBezTo>
                    <a:pt x="2251" y="349"/>
                    <a:pt x="2239" y="266"/>
                    <a:pt x="2180" y="171"/>
                  </a:cubicBezTo>
                  <a:cubicBezTo>
                    <a:pt x="2026" y="42"/>
                    <a:pt x="1868" y="0"/>
                    <a:pt x="170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3" name="Google Shape;6653;p32"/>
            <p:cNvSpPr/>
            <p:nvPr/>
          </p:nvSpPr>
          <p:spPr>
            <a:xfrm>
              <a:off x="5386075" y="2938575"/>
              <a:ext cx="60750" cy="32775"/>
            </a:xfrm>
            <a:custGeom>
              <a:avLst/>
              <a:gdLst/>
              <a:ahLst/>
              <a:cxnLst/>
              <a:rect l="l" t="t" r="r" b="b"/>
              <a:pathLst>
                <a:path w="2430" h="1311" extrusionOk="0">
                  <a:moveTo>
                    <a:pt x="1013" y="1"/>
                  </a:moveTo>
                  <a:cubicBezTo>
                    <a:pt x="1013" y="60"/>
                    <a:pt x="1001" y="96"/>
                    <a:pt x="1001" y="156"/>
                  </a:cubicBezTo>
                  <a:cubicBezTo>
                    <a:pt x="1084" y="453"/>
                    <a:pt x="1489" y="513"/>
                    <a:pt x="1548" y="870"/>
                  </a:cubicBezTo>
                  <a:cubicBezTo>
                    <a:pt x="1383" y="969"/>
                    <a:pt x="1203" y="973"/>
                    <a:pt x="1023" y="973"/>
                  </a:cubicBezTo>
                  <a:cubicBezTo>
                    <a:pt x="1008" y="973"/>
                    <a:pt x="994" y="973"/>
                    <a:pt x="979" y="973"/>
                  </a:cubicBezTo>
                  <a:cubicBezTo>
                    <a:pt x="849" y="973"/>
                    <a:pt x="720" y="975"/>
                    <a:pt x="596" y="1013"/>
                  </a:cubicBezTo>
                  <a:cubicBezTo>
                    <a:pt x="476" y="1000"/>
                    <a:pt x="350" y="941"/>
                    <a:pt x="239" y="941"/>
                  </a:cubicBezTo>
                  <a:cubicBezTo>
                    <a:pt x="142" y="941"/>
                    <a:pt x="57" y="988"/>
                    <a:pt x="1" y="1156"/>
                  </a:cubicBezTo>
                  <a:cubicBezTo>
                    <a:pt x="798" y="1203"/>
                    <a:pt x="1620" y="1263"/>
                    <a:pt x="2429" y="1311"/>
                  </a:cubicBezTo>
                  <a:cubicBezTo>
                    <a:pt x="2322" y="1168"/>
                    <a:pt x="2060" y="1120"/>
                    <a:pt x="2156" y="858"/>
                  </a:cubicBezTo>
                  <a:cubicBezTo>
                    <a:pt x="2156" y="846"/>
                    <a:pt x="2060" y="787"/>
                    <a:pt x="2001" y="739"/>
                  </a:cubicBezTo>
                  <a:cubicBezTo>
                    <a:pt x="1644" y="525"/>
                    <a:pt x="1406" y="180"/>
                    <a:pt x="101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4" name="Google Shape;6654;p32"/>
            <p:cNvSpPr/>
            <p:nvPr/>
          </p:nvSpPr>
          <p:spPr>
            <a:xfrm>
              <a:off x="5320600" y="2957350"/>
              <a:ext cx="80075" cy="10650"/>
            </a:xfrm>
            <a:custGeom>
              <a:avLst/>
              <a:gdLst/>
              <a:ahLst/>
              <a:cxnLst/>
              <a:rect l="l" t="t" r="r" b="b"/>
              <a:pathLst>
                <a:path w="3203" h="426" extrusionOk="0">
                  <a:moveTo>
                    <a:pt x="310" y="0"/>
                  </a:moveTo>
                  <a:cubicBezTo>
                    <a:pt x="286" y="0"/>
                    <a:pt x="250" y="24"/>
                    <a:pt x="226" y="24"/>
                  </a:cubicBezTo>
                  <a:cubicBezTo>
                    <a:pt x="119" y="36"/>
                    <a:pt x="48" y="71"/>
                    <a:pt x="0" y="167"/>
                  </a:cubicBezTo>
                  <a:cubicBezTo>
                    <a:pt x="708" y="346"/>
                    <a:pt x="1442" y="426"/>
                    <a:pt x="2179" y="426"/>
                  </a:cubicBezTo>
                  <a:cubicBezTo>
                    <a:pt x="2322" y="426"/>
                    <a:pt x="2465" y="423"/>
                    <a:pt x="2608" y="417"/>
                  </a:cubicBezTo>
                  <a:cubicBezTo>
                    <a:pt x="2710" y="300"/>
                    <a:pt x="2840" y="295"/>
                    <a:pt x="2969" y="295"/>
                  </a:cubicBezTo>
                  <a:cubicBezTo>
                    <a:pt x="2980" y="295"/>
                    <a:pt x="2990" y="295"/>
                    <a:pt x="3001" y="295"/>
                  </a:cubicBezTo>
                  <a:cubicBezTo>
                    <a:pt x="3071" y="295"/>
                    <a:pt x="3140" y="294"/>
                    <a:pt x="3203" y="274"/>
                  </a:cubicBezTo>
                  <a:cubicBezTo>
                    <a:pt x="3121" y="177"/>
                    <a:pt x="3020" y="155"/>
                    <a:pt x="2917" y="155"/>
                  </a:cubicBezTo>
                  <a:cubicBezTo>
                    <a:pt x="2857" y="155"/>
                    <a:pt x="2796" y="162"/>
                    <a:pt x="2739" y="167"/>
                  </a:cubicBezTo>
                  <a:cubicBezTo>
                    <a:pt x="1917" y="107"/>
                    <a:pt x="1119" y="60"/>
                    <a:pt x="31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5" name="Google Shape;6655;p32"/>
            <p:cNvSpPr/>
            <p:nvPr/>
          </p:nvSpPr>
          <p:spPr>
            <a:xfrm>
              <a:off x="5283675" y="2953975"/>
              <a:ext cx="25025" cy="28400"/>
            </a:xfrm>
            <a:custGeom>
              <a:avLst/>
              <a:gdLst/>
              <a:ahLst/>
              <a:cxnLst/>
              <a:rect l="l" t="t" r="r" b="b"/>
              <a:pathLst>
                <a:path w="1001" h="1136" extrusionOk="0">
                  <a:moveTo>
                    <a:pt x="657" y="0"/>
                  </a:moveTo>
                  <a:cubicBezTo>
                    <a:pt x="456" y="0"/>
                    <a:pt x="331" y="113"/>
                    <a:pt x="263" y="337"/>
                  </a:cubicBezTo>
                  <a:cubicBezTo>
                    <a:pt x="179" y="552"/>
                    <a:pt x="108" y="766"/>
                    <a:pt x="37" y="992"/>
                  </a:cubicBezTo>
                  <a:cubicBezTo>
                    <a:pt x="1" y="1052"/>
                    <a:pt x="1" y="1088"/>
                    <a:pt x="60" y="1135"/>
                  </a:cubicBezTo>
                  <a:cubicBezTo>
                    <a:pt x="168" y="1052"/>
                    <a:pt x="263" y="945"/>
                    <a:pt x="346" y="849"/>
                  </a:cubicBezTo>
                  <a:cubicBezTo>
                    <a:pt x="375" y="807"/>
                    <a:pt x="403" y="792"/>
                    <a:pt x="432" y="792"/>
                  </a:cubicBezTo>
                  <a:cubicBezTo>
                    <a:pt x="499" y="792"/>
                    <a:pt x="565" y="873"/>
                    <a:pt x="632" y="873"/>
                  </a:cubicBezTo>
                  <a:cubicBezTo>
                    <a:pt x="680" y="647"/>
                    <a:pt x="537" y="314"/>
                    <a:pt x="930" y="278"/>
                  </a:cubicBezTo>
                  <a:cubicBezTo>
                    <a:pt x="1001" y="123"/>
                    <a:pt x="882" y="76"/>
                    <a:pt x="799" y="16"/>
                  </a:cubicBezTo>
                  <a:cubicBezTo>
                    <a:pt x="748" y="5"/>
                    <a:pt x="700" y="0"/>
                    <a:pt x="65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6" name="Google Shape;6656;p32"/>
            <p:cNvSpPr/>
            <p:nvPr/>
          </p:nvSpPr>
          <p:spPr>
            <a:xfrm>
              <a:off x="5303625" y="2953375"/>
              <a:ext cx="24725" cy="6975"/>
            </a:xfrm>
            <a:custGeom>
              <a:avLst/>
              <a:gdLst/>
              <a:ahLst/>
              <a:cxnLst/>
              <a:rect l="l" t="t" r="r" b="b"/>
              <a:pathLst>
                <a:path w="989" h="279" extrusionOk="0">
                  <a:moveTo>
                    <a:pt x="357" y="0"/>
                  </a:moveTo>
                  <a:cubicBezTo>
                    <a:pt x="238" y="0"/>
                    <a:pt x="120" y="11"/>
                    <a:pt x="1" y="28"/>
                  </a:cubicBezTo>
                  <a:cubicBezTo>
                    <a:pt x="36" y="123"/>
                    <a:pt x="84" y="195"/>
                    <a:pt x="132" y="278"/>
                  </a:cubicBezTo>
                  <a:lnTo>
                    <a:pt x="274" y="278"/>
                  </a:lnTo>
                  <a:cubicBezTo>
                    <a:pt x="361" y="228"/>
                    <a:pt x="450" y="216"/>
                    <a:pt x="539" y="216"/>
                  </a:cubicBezTo>
                  <a:cubicBezTo>
                    <a:pt x="616" y="216"/>
                    <a:pt x="693" y="225"/>
                    <a:pt x="770" y="225"/>
                  </a:cubicBezTo>
                  <a:cubicBezTo>
                    <a:pt x="835" y="225"/>
                    <a:pt x="901" y="218"/>
                    <a:pt x="965" y="195"/>
                  </a:cubicBezTo>
                  <a:lnTo>
                    <a:pt x="989" y="135"/>
                  </a:lnTo>
                  <a:cubicBezTo>
                    <a:pt x="782" y="36"/>
                    <a:pt x="570" y="0"/>
                    <a:pt x="35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7" name="Google Shape;6657;p32"/>
            <p:cNvSpPr/>
            <p:nvPr/>
          </p:nvSpPr>
          <p:spPr>
            <a:xfrm>
              <a:off x="5310475" y="2957350"/>
              <a:ext cx="17275" cy="3875"/>
            </a:xfrm>
            <a:custGeom>
              <a:avLst/>
              <a:gdLst/>
              <a:ahLst/>
              <a:cxnLst/>
              <a:rect l="l" t="t" r="r" b="b"/>
              <a:pathLst>
                <a:path w="691" h="155" extrusionOk="0">
                  <a:moveTo>
                    <a:pt x="293" y="0"/>
                  </a:moveTo>
                  <a:cubicBezTo>
                    <a:pt x="192" y="0"/>
                    <a:pt x="94" y="26"/>
                    <a:pt x="0" y="119"/>
                  </a:cubicBezTo>
                  <a:cubicBezTo>
                    <a:pt x="143" y="143"/>
                    <a:pt x="274" y="143"/>
                    <a:pt x="405" y="155"/>
                  </a:cubicBezTo>
                  <a:cubicBezTo>
                    <a:pt x="512" y="119"/>
                    <a:pt x="620" y="143"/>
                    <a:pt x="691" y="36"/>
                  </a:cubicBezTo>
                  <a:lnTo>
                    <a:pt x="691" y="36"/>
                  </a:lnTo>
                  <a:cubicBezTo>
                    <a:pt x="681" y="36"/>
                    <a:pt x="671" y="36"/>
                    <a:pt x="661" y="36"/>
                  </a:cubicBezTo>
                  <a:cubicBezTo>
                    <a:pt x="537" y="36"/>
                    <a:pt x="413" y="0"/>
                    <a:pt x="29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8" name="Google Shape;6658;p32"/>
            <p:cNvSpPr/>
            <p:nvPr/>
          </p:nvSpPr>
          <p:spPr>
            <a:xfrm>
              <a:off x="5889425" y="3231275"/>
              <a:ext cx="93175" cy="20575"/>
            </a:xfrm>
            <a:custGeom>
              <a:avLst/>
              <a:gdLst/>
              <a:ahLst/>
              <a:cxnLst/>
              <a:rect l="l" t="t" r="r" b="b"/>
              <a:pathLst>
                <a:path w="3727" h="823" extrusionOk="0">
                  <a:moveTo>
                    <a:pt x="422" y="1"/>
                  </a:moveTo>
                  <a:cubicBezTo>
                    <a:pt x="298" y="1"/>
                    <a:pt x="185" y="34"/>
                    <a:pt x="107" y="152"/>
                  </a:cubicBezTo>
                  <a:cubicBezTo>
                    <a:pt x="0" y="306"/>
                    <a:pt x="298" y="402"/>
                    <a:pt x="453" y="485"/>
                  </a:cubicBezTo>
                  <a:cubicBezTo>
                    <a:pt x="1207" y="625"/>
                    <a:pt x="1953" y="822"/>
                    <a:pt x="2721" y="822"/>
                  </a:cubicBezTo>
                  <a:cubicBezTo>
                    <a:pt x="2936" y="822"/>
                    <a:pt x="3151" y="807"/>
                    <a:pt x="3370" y="771"/>
                  </a:cubicBezTo>
                  <a:cubicBezTo>
                    <a:pt x="3512" y="711"/>
                    <a:pt x="3655" y="640"/>
                    <a:pt x="3727" y="473"/>
                  </a:cubicBezTo>
                  <a:cubicBezTo>
                    <a:pt x="2817" y="291"/>
                    <a:pt x="1918" y="55"/>
                    <a:pt x="988" y="55"/>
                  </a:cubicBezTo>
                  <a:cubicBezTo>
                    <a:pt x="945" y="55"/>
                    <a:pt x="901" y="55"/>
                    <a:pt x="857" y="56"/>
                  </a:cubicBezTo>
                  <a:cubicBezTo>
                    <a:pt x="718" y="44"/>
                    <a:pt x="562" y="1"/>
                    <a:pt x="42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9" name="Google Shape;6659;p32"/>
            <p:cNvSpPr/>
            <p:nvPr/>
          </p:nvSpPr>
          <p:spPr>
            <a:xfrm>
              <a:off x="5840300" y="3223150"/>
              <a:ext cx="70575" cy="19825"/>
            </a:xfrm>
            <a:custGeom>
              <a:avLst/>
              <a:gdLst/>
              <a:ahLst/>
              <a:cxnLst/>
              <a:rect l="l" t="t" r="r" b="b"/>
              <a:pathLst>
                <a:path w="2823" h="793" extrusionOk="0">
                  <a:moveTo>
                    <a:pt x="167" y="0"/>
                  </a:moveTo>
                  <a:lnTo>
                    <a:pt x="167" y="0"/>
                  </a:lnTo>
                  <a:cubicBezTo>
                    <a:pt x="215" y="72"/>
                    <a:pt x="334" y="179"/>
                    <a:pt x="322" y="203"/>
                  </a:cubicBezTo>
                  <a:cubicBezTo>
                    <a:pt x="239" y="310"/>
                    <a:pt x="108" y="250"/>
                    <a:pt x="1" y="286"/>
                  </a:cubicBezTo>
                  <a:cubicBezTo>
                    <a:pt x="317" y="595"/>
                    <a:pt x="1061" y="793"/>
                    <a:pt x="1698" y="793"/>
                  </a:cubicBezTo>
                  <a:cubicBezTo>
                    <a:pt x="1995" y="793"/>
                    <a:pt x="2268" y="750"/>
                    <a:pt x="2465" y="655"/>
                  </a:cubicBezTo>
                  <a:cubicBezTo>
                    <a:pt x="2418" y="524"/>
                    <a:pt x="2179" y="619"/>
                    <a:pt x="2179" y="417"/>
                  </a:cubicBezTo>
                  <a:cubicBezTo>
                    <a:pt x="2406" y="405"/>
                    <a:pt x="2608" y="405"/>
                    <a:pt x="2822" y="381"/>
                  </a:cubicBezTo>
                  <a:cubicBezTo>
                    <a:pt x="1941" y="238"/>
                    <a:pt x="1072" y="24"/>
                    <a:pt x="16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0" name="Google Shape;6660;p32"/>
            <p:cNvSpPr/>
            <p:nvPr/>
          </p:nvSpPr>
          <p:spPr>
            <a:xfrm>
              <a:off x="5973650" y="3243100"/>
              <a:ext cx="39900" cy="14600"/>
            </a:xfrm>
            <a:custGeom>
              <a:avLst/>
              <a:gdLst/>
              <a:ahLst/>
              <a:cxnLst/>
              <a:rect l="l" t="t" r="r" b="b"/>
              <a:pathLst>
                <a:path w="1596" h="584" extrusionOk="0">
                  <a:moveTo>
                    <a:pt x="370" y="0"/>
                  </a:moveTo>
                  <a:cubicBezTo>
                    <a:pt x="227" y="36"/>
                    <a:pt x="72" y="83"/>
                    <a:pt x="1" y="226"/>
                  </a:cubicBezTo>
                  <a:cubicBezTo>
                    <a:pt x="65" y="474"/>
                    <a:pt x="242" y="503"/>
                    <a:pt x="430" y="503"/>
                  </a:cubicBezTo>
                  <a:cubicBezTo>
                    <a:pt x="485" y="503"/>
                    <a:pt x="541" y="500"/>
                    <a:pt x="596" y="500"/>
                  </a:cubicBezTo>
                  <a:cubicBezTo>
                    <a:pt x="679" y="500"/>
                    <a:pt x="763" y="512"/>
                    <a:pt x="846" y="524"/>
                  </a:cubicBezTo>
                  <a:cubicBezTo>
                    <a:pt x="894" y="536"/>
                    <a:pt x="953" y="548"/>
                    <a:pt x="1013" y="572"/>
                  </a:cubicBezTo>
                  <a:cubicBezTo>
                    <a:pt x="1072" y="583"/>
                    <a:pt x="1132" y="583"/>
                    <a:pt x="1191" y="583"/>
                  </a:cubicBezTo>
                  <a:cubicBezTo>
                    <a:pt x="1251" y="583"/>
                    <a:pt x="1310" y="583"/>
                    <a:pt x="1370" y="572"/>
                  </a:cubicBezTo>
                  <a:cubicBezTo>
                    <a:pt x="1453" y="548"/>
                    <a:pt x="1548" y="512"/>
                    <a:pt x="1596" y="441"/>
                  </a:cubicBezTo>
                  <a:lnTo>
                    <a:pt x="1596" y="381"/>
                  </a:lnTo>
                  <a:lnTo>
                    <a:pt x="1596" y="321"/>
                  </a:lnTo>
                  <a:cubicBezTo>
                    <a:pt x="1560" y="262"/>
                    <a:pt x="1513" y="214"/>
                    <a:pt x="1453" y="179"/>
                  </a:cubicBezTo>
                  <a:cubicBezTo>
                    <a:pt x="1382" y="179"/>
                    <a:pt x="1310" y="167"/>
                    <a:pt x="1239" y="155"/>
                  </a:cubicBezTo>
                  <a:cubicBezTo>
                    <a:pt x="1072" y="95"/>
                    <a:pt x="894" y="143"/>
                    <a:pt x="739" y="60"/>
                  </a:cubicBezTo>
                  <a:cubicBezTo>
                    <a:pt x="620" y="48"/>
                    <a:pt x="489" y="24"/>
                    <a:pt x="37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1" name="Google Shape;6661;p32"/>
            <p:cNvSpPr/>
            <p:nvPr/>
          </p:nvSpPr>
          <p:spPr>
            <a:xfrm>
              <a:off x="5991800" y="3244950"/>
              <a:ext cx="12225" cy="2750"/>
            </a:xfrm>
            <a:custGeom>
              <a:avLst/>
              <a:gdLst/>
              <a:ahLst/>
              <a:cxnLst/>
              <a:rect l="l" t="t" r="r" b="b"/>
              <a:pathLst>
                <a:path w="489" h="110" extrusionOk="0">
                  <a:moveTo>
                    <a:pt x="129" y="1"/>
                  </a:moveTo>
                  <a:cubicBezTo>
                    <a:pt x="87" y="1"/>
                    <a:pt x="44" y="4"/>
                    <a:pt x="1" y="9"/>
                  </a:cubicBezTo>
                  <a:cubicBezTo>
                    <a:pt x="88" y="90"/>
                    <a:pt x="183" y="110"/>
                    <a:pt x="277" y="110"/>
                  </a:cubicBezTo>
                  <a:cubicBezTo>
                    <a:pt x="349" y="110"/>
                    <a:pt x="421" y="98"/>
                    <a:pt x="489" y="93"/>
                  </a:cubicBezTo>
                  <a:cubicBezTo>
                    <a:pt x="381" y="30"/>
                    <a:pt x="259" y="1"/>
                    <a:pt x="12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2" name="Google Shape;6662;p32"/>
            <p:cNvSpPr/>
            <p:nvPr/>
          </p:nvSpPr>
          <p:spPr>
            <a:xfrm>
              <a:off x="6009675" y="3248150"/>
              <a:ext cx="8350" cy="3300"/>
            </a:xfrm>
            <a:custGeom>
              <a:avLst/>
              <a:gdLst/>
              <a:ahLst/>
              <a:cxnLst/>
              <a:rect l="l" t="t" r="r" b="b"/>
              <a:pathLst>
                <a:path w="334" h="132" extrusionOk="0">
                  <a:moveTo>
                    <a:pt x="0" y="0"/>
                  </a:moveTo>
                  <a:lnTo>
                    <a:pt x="131" y="131"/>
                  </a:lnTo>
                  <a:cubicBezTo>
                    <a:pt x="215" y="131"/>
                    <a:pt x="274" y="119"/>
                    <a:pt x="334" y="96"/>
                  </a:cubicBezTo>
                  <a:cubicBezTo>
                    <a:pt x="226" y="24"/>
                    <a:pt x="119" y="0"/>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3" name="Google Shape;6663;p32"/>
            <p:cNvSpPr/>
            <p:nvPr/>
          </p:nvSpPr>
          <p:spPr>
            <a:xfrm>
              <a:off x="5232775" y="3104075"/>
              <a:ext cx="75350" cy="39025"/>
            </a:xfrm>
            <a:custGeom>
              <a:avLst/>
              <a:gdLst/>
              <a:ahLst/>
              <a:cxnLst/>
              <a:rect l="l" t="t" r="r" b="b"/>
              <a:pathLst>
                <a:path w="3014" h="1561" extrusionOk="0">
                  <a:moveTo>
                    <a:pt x="644" y="1"/>
                  </a:moveTo>
                  <a:cubicBezTo>
                    <a:pt x="608" y="1"/>
                    <a:pt x="572" y="13"/>
                    <a:pt x="537" y="13"/>
                  </a:cubicBezTo>
                  <a:cubicBezTo>
                    <a:pt x="287" y="406"/>
                    <a:pt x="72" y="822"/>
                    <a:pt x="1" y="1299"/>
                  </a:cubicBezTo>
                  <a:cubicBezTo>
                    <a:pt x="49" y="1501"/>
                    <a:pt x="179" y="1561"/>
                    <a:pt x="370" y="1561"/>
                  </a:cubicBezTo>
                  <a:cubicBezTo>
                    <a:pt x="453" y="1549"/>
                    <a:pt x="513" y="1537"/>
                    <a:pt x="549" y="1489"/>
                  </a:cubicBezTo>
                  <a:cubicBezTo>
                    <a:pt x="584" y="1441"/>
                    <a:pt x="608" y="1394"/>
                    <a:pt x="644" y="1334"/>
                  </a:cubicBezTo>
                  <a:cubicBezTo>
                    <a:pt x="691" y="1263"/>
                    <a:pt x="751" y="1215"/>
                    <a:pt x="822" y="1191"/>
                  </a:cubicBezTo>
                  <a:cubicBezTo>
                    <a:pt x="882" y="1180"/>
                    <a:pt x="930" y="1180"/>
                    <a:pt x="989" y="1156"/>
                  </a:cubicBezTo>
                  <a:cubicBezTo>
                    <a:pt x="1219" y="1106"/>
                    <a:pt x="1441" y="946"/>
                    <a:pt x="1697" y="946"/>
                  </a:cubicBezTo>
                  <a:cubicBezTo>
                    <a:pt x="1745" y="946"/>
                    <a:pt x="1795" y="952"/>
                    <a:pt x="1846" y="965"/>
                  </a:cubicBezTo>
                  <a:cubicBezTo>
                    <a:pt x="1918" y="965"/>
                    <a:pt x="1977" y="965"/>
                    <a:pt x="2037" y="953"/>
                  </a:cubicBezTo>
                  <a:cubicBezTo>
                    <a:pt x="2110" y="924"/>
                    <a:pt x="2185" y="916"/>
                    <a:pt x="2262" y="916"/>
                  </a:cubicBezTo>
                  <a:cubicBezTo>
                    <a:pt x="2369" y="916"/>
                    <a:pt x="2478" y="932"/>
                    <a:pt x="2586" y="932"/>
                  </a:cubicBezTo>
                  <a:cubicBezTo>
                    <a:pt x="2717" y="932"/>
                    <a:pt x="2847" y="908"/>
                    <a:pt x="2966" y="799"/>
                  </a:cubicBezTo>
                  <a:lnTo>
                    <a:pt x="3013" y="715"/>
                  </a:lnTo>
                  <a:cubicBezTo>
                    <a:pt x="3013" y="644"/>
                    <a:pt x="2989" y="572"/>
                    <a:pt x="2954" y="537"/>
                  </a:cubicBezTo>
                  <a:cubicBezTo>
                    <a:pt x="2870" y="477"/>
                    <a:pt x="2787" y="441"/>
                    <a:pt x="2692" y="429"/>
                  </a:cubicBezTo>
                  <a:cubicBezTo>
                    <a:pt x="2501" y="418"/>
                    <a:pt x="2513" y="275"/>
                    <a:pt x="2537" y="144"/>
                  </a:cubicBezTo>
                  <a:cubicBezTo>
                    <a:pt x="2481" y="62"/>
                    <a:pt x="2428" y="35"/>
                    <a:pt x="2377" y="35"/>
                  </a:cubicBezTo>
                  <a:cubicBezTo>
                    <a:pt x="2285" y="35"/>
                    <a:pt x="2195" y="121"/>
                    <a:pt x="2096" y="144"/>
                  </a:cubicBezTo>
                  <a:cubicBezTo>
                    <a:pt x="1962" y="163"/>
                    <a:pt x="1824" y="223"/>
                    <a:pt x="1694" y="223"/>
                  </a:cubicBezTo>
                  <a:cubicBezTo>
                    <a:pt x="1582" y="223"/>
                    <a:pt x="1476" y="179"/>
                    <a:pt x="1382" y="25"/>
                  </a:cubicBezTo>
                  <a:cubicBezTo>
                    <a:pt x="1264" y="41"/>
                    <a:pt x="1149" y="53"/>
                    <a:pt x="1034" y="53"/>
                  </a:cubicBezTo>
                  <a:cubicBezTo>
                    <a:pt x="905" y="53"/>
                    <a:pt x="776" y="39"/>
                    <a:pt x="64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4" name="Google Shape;6664;p32"/>
            <p:cNvSpPr/>
            <p:nvPr/>
          </p:nvSpPr>
          <p:spPr>
            <a:xfrm>
              <a:off x="5319100" y="3107650"/>
              <a:ext cx="67000" cy="30125"/>
            </a:xfrm>
            <a:custGeom>
              <a:avLst/>
              <a:gdLst/>
              <a:ahLst/>
              <a:cxnLst/>
              <a:rect l="l" t="t" r="r" b="b"/>
              <a:pathLst>
                <a:path w="2680" h="1205" extrusionOk="0">
                  <a:moveTo>
                    <a:pt x="1513" y="1"/>
                  </a:moveTo>
                  <a:lnTo>
                    <a:pt x="1513" y="1"/>
                  </a:lnTo>
                  <a:cubicBezTo>
                    <a:pt x="1344" y="35"/>
                    <a:pt x="1174" y="46"/>
                    <a:pt x="1002" y="46"/>
                  </a:cubicBezTo>
                  <a:cubicBezTo>
                    <a:pt x="701" y="46"/>
                    <a:pt x="395" y="13"/>
                    <a:pt x="84" y="13"/>
                  </a:cubicBezTo>
                  <a:cubicBezTo>
                    <a:pt x="1" y="108"/>
                    <a:pt x="1" y="215"/>
                    <a:pt x="48" y="310"/>
                  </a:cubicBezTo>
                  <a:cubicBezTo>
                    <a:pt x="108" y="405"/>
                    <a:pt x="203" y="429"/>
                    <a:pt x="310" y="453"/>
                  </a:cubicBezTo>
                  <a:cubicBezTo>
                    <a:pt x="387" y="440"/>
                    <a:pt x="465" y="426"/>
                    <a:pt x="538" y="426"/>
                  </a:cubicBezTo>
                  <a:cubicBezTo>
                    <a:pt x="668" y="426"/>
                    <a:pt x="781" y="472"/>
                    <a:pt x="834" y="656"/>
                  </a:cubicBezTo>
                  <a:cubicBezTo>
                    <a:pt x="822" y="715"/>
                    <a:pt x="1025" y="727"/>
                    <a:pt x="894" y="822"/>
                  </a:cubicBezTo>
                  <a:cubicBezTo>
                    <a:pt x="656" y="965"/>
                    <a:pt x="775" y="1060"/>
                    <a:pt x="941" y="1156"/>
                  </a:cubicBezTo>
                  <a:cubicBezTo>
                    <a:pt x="1057" y="1189"/>
                    <a:pt x="1175" y="1205"/>
                    <a:pt x="1293" y="1205"/>
                  </a:cubicBezTo>
                  <a:cubicBezTo>
                    <a:pt x="1512" y="1205"/>
                    <a:pt x="1732" y="1149"/>
                    <a:pt x="1941" y="1048"/>
                  </a:cubicBezTo>
                  <a:cubicBezTo>
                    <a:pt x="2191" y="1037"/>
                    <a:pt x="2430" y="1013"/>
                    <a:pt x="2668" y="1001"/>
                  </a:cubicBezTo>
                  <a:cubicBezTo>
                    <a:pt x="2680" y="739"/>
                    <a:pt x="2430" y="644"/>
                    <a:pt x="2322" y="489"/>
                  </a:cubicBezTo>
                  <a:cubicBezTo>
                    <a:pt x="2188" y="361"/>
                    <a:pt x="2033" y="320"/>
                    <a:pt x="1873" y="320"/>
                  </a:cubicBezTo>
                  <a:cubicBezTo>
                    <a:pt x="1751" y="320"/>
                    <a:pt x="1625" y="344"/>
                    <a:pt x="1501" y="370"/>
                  </a:cubicBezTo>
                  <a:cubicBezTo>
                    <a:pt x="1453" y="405"/>
                    <a:pt x="1418" y="405"/>
                    <a:pt x="1370" y="405"/>
                  </a:cubicBezTo>
                  <a:cubicBezTo>
                    <a:pt x="1394" y="370"/>
                    <a:pt x="1441" y="346"/>
                    <a:pt x="1477" y="310"/>
                  </a:cubicBezTo>
                  <a:cubicBezTo>
                    <a:pt x="1537" y="215"/>
                    <a:pt x="1620" y="120"/>
                    <a:pt x="151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5" name="Google Shape;6665;p32"/>
            <p:cNvSpPr/>
            <p:nvPr/>
          </p:nvSpPr>
          <p:spPr>
            <a:xfrm>
              <a:off x="5372375" y="3104225"/>
              <a:ext cx="34850" cy="28450"/>
            </a:xfrm>
            <a:custGeom>
              <a:avLst/>
              <a:gdLst/>
              <a:ahLst/>
              <a:cxnLst/>
              <a:rect l="l" t="t" r="r" b="b"/>
              <a:pathLst>
                <a:path w="1394" h="1138" extrusionOk="0">
                  <a:moveTo>
                    <a:pt x="1032" y="1"/>
                  </a:moveTo>
                  <a:cubicBezTo>
                    <a:pt x="899" y="1"/>
                    <a:pt x="772" y="21"/>
                    <a:pt x="656" y="138"/>
                  </a:cubicBezTo>
                  <a:cubicBezTo>
                    <a:pt x="549" y="376"/>
                    <a:pt x="1" y="292"/>
                    <a:pt x="203" y="745"/>
                  </a:cubicBezTo>
                  <a:cubicBezTo>
                    <a:pt x="382" y="900"/>
                    <a:pt x="632" y="923"/>
                    <a:pt x="787" y="1126"/>
                  </a:cubicBezTo>
                  <a:cubicBezTo>
                    <a:pt x="953" y="1126"/>
                    <a:pt x="1096" y="1138"/>
                    <a:pt x="1263" y="1138"/>
                  </a:cubicBezTo>
                  <a:cubicBezTo>
                    <a:pt x="1215" y="1043"/>
                    <a:pt x="1156" y="959"/>
                    <a:pt x="1108" y="864"/>
                  </a:cubicBezTo>
                  <a:cubicBezTo>
                    <a:pt x="1144" y="828"/>
                    <a:pt x="1192" y="781"/>
                    <a:pt x="1251" y="769"/>
                  </a:cubicBezTo>
                  <a:lnTo>
                    <a:pt x="1263" y="685"/>
                  </a:lnTo>
                  <a:cubicBezTo>
                    <a:pt x="1323" y="662"/>
                    <a:pt x="1370" y="626"/>
                    <a:pt x="1394" y="566"/>
                  </a:cubicBezTo>
                  <a:lnTo>
                    <a:pt x="1394" y="507"/>
                  </a:lnTo>
                  <a:lnTo>
                    <a:pt x="1394" y="447"/>
                  </a:lnTo>
                  <a:lnTo>
                    <a:pt x="1394" y="412"/>
                  </a:lnTo>
                  <a:cubicBezTo>
                    <a:pt x="1346" y="376"/>
                    <a:pt x="1311" y="352"/>
                    <a:pt x="1275" y="316"/>
                  </a:cubicBezTo>
                  <a:cubicBezTo>
                    <a:pt x="1227" y="245"/>
                    <a:pt x="1251" y="185"/>
                    <a:pt x="1263" y="114"/>
                  </a:cubicBezTo>
                  <a:cubicBezTo>
                    <a:pt x="1263" y="78"/>
                    <a:pt x="1263" y="42"/>
                    <a:pt x="1251" y="7"/>
                  </a:cubicBezTo>
                  <a:cubicBezTo>
                    <a:pt x="1177" y="7"/>
                    <a:pt x="1103" y="1"/>
                    <a:pt x="103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6" name="Google Shape;6666;p32"/>
            <p:cNvSpPr/>
            <p:nvPr/>
          </p:nvSpPr>
          <p:spPr>
            <a:xfrm>
              <a:off x="5351550" y="3107650"/>
              <a:ext cx="43175" cy="15925"/>
            </a:xfrm>
            <a:custGeom>
              <a:avLst/>
              <a:gdLst/>
              <a:ahLst/>
              <a:cxnLst/>
              <a:rect l="l" t="t" r="r" b="b"/>
              <a:pathLst>
                <a:path w="1727" h="637" extrusionOk="0">
                  <a:moveTo>
                    <a:pt x="191" y="1"/>
                  </a:moveTo>
                  <a:cubicBezTo>
                    <a:pt x="131" y="108"/>
                    <a:pt x="84" y="227"/>
                    <a:pt x="24" y="334"/>
                  </a:cubicBezTo>
                  <a:cubicBezTo>
                    <a:pt x="0" y="394"/>
                    <a:pt x="12" y="417"/>
                    <a:pt x="72" y="441"/>
                  </a:cubicBezTo>
                  <a:cubicBezTo>
                    <a:pt x="140" y="485"/>
                    <a:pt x="206" y="502"/>
                    <a:pt x="274" y="502"/>
                  </a:cubicBezTo>
                  <a:cubicBezTo>
                    <a:pt x="337" y="502"/>
                    <a:pt x="403" y="488"/>
                    <a:pt x="477" y="465"/>
                  </a:cubicBezTo>
                  <a:cubicBezTo>
                    <a:pt x="534" y="444"/>
                    <a:pt x="594" y="432"/>
                    <a:pt x="650" y="432"/>
                  </a:cubicBezTo>
                  <a:cubicBezTo>
                    <a:pt x="757" y="432"/>
                    <a:pt x="855" y="475"/>
                    <a:pt x="917" y="584"/>
                  </a:cubicBezTo>
                  <a:cubicBezTo>
                    <a:pt x="917" y="596"/>
                    <a:pt x="953" y="608"/>
                    <a:pt x="977" y="632"/>
                  </a:cubicBezTo>
                  <a:cubicBezTo>
                    <a:pt x="985" y="635"/>
                    <a:pt x="994" y="636"/>
                    <a:pt x="1004" y="636"/>
                  </a:cubicBezTo>
                  <a:cubicBezTo>
                    <a:pt x="1034" y="636"/>
                    <a:pt x="1066" y="620"/>
                    <a:pt x="1084" y="584"/>
                  </a:cubicBezTo>
                  <a:cubicBezTo>
                    <a:pt x="1072" y="286"/>
                    <a:pt x="1310" y="286"/>
                    <a:pt x="1501" y="227"/>
                  </a:cubicBezTo>
                  <a:cubicBezTo>
                    <a:pt x="1727" y="167"/>
                    <a:pt x="1596" y="84"/>
                    <a:pt x="1501" y="1"/>
                  </a:cubicBezTo>
                  <a:cubicBezTo>
                    <a:pt x="1263" y="1"/>
                    <a:pt x="1024" y="13"/>
                    <a:pt x="774" y="13"/>
                  </a:cubicBezTo>
                  <a:cubicBezTo>
                    <a:pt x="703" y="71"/>
                    <a:pt x="625" y="112"/>
                    <a:pt x="545" y="112"/>
                  </a:cubicBezTo>
                  <a:cubicBezTo>
                    <a:pt x="478" y="112"/>
                    <a:pt x="411" y="83"/>
                    <a:pt x="346" y="13"/>
                  </a:cubicBezTo>
                  <a:cubicBezTo>
                    <a:pt x="274" y="13"/>
                    <a:pt x="239" y="1"/>
                    <a:pt x="19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7" name="Google Shape;6667;p32"/>
            <p:cNvSpPr/>
            <p:nvPr/>
          </p:nvSpPr>
          <p:spPr>
            <a:xfrm>
              <a:off x="5288150" y="3107650"/>
              <a:ext cx="34250" cy="16875"/>
            </a:xfrm>
            <a:custGeom>
              <a:avLst/>
              <a:gdLst/>
              <a:ahLst/>
              <a:cxnLst/>
              <a:rect l="l" t="t" r="r" b="b"/>
              <a:pathLst>
                <a:path w="1370" h="675" extrusionOk="0">
                  <a:moveTo>
                    <a:pt x="334" y="1"/>
                  </a:moveTo>
                  <a:cubicBezTo>
                    <a:pt x="155" y="84"/>
                    <a:pt x="24" y="179"/>
                    <a:pt x="0" y="405"/>
                  </a:cubicBezTo>
                  <a:cubicBezTo>
                    <a:pt x="106" y="446"/>
                    <a:pt x="206" y="465"/>
                    <a:pt x="312" y="465"/>
                  </a:cubicBezTo>
                  <a:cubicBezTo>
                    <a:pt x="362" y="465"/>
                    <a:pt x="412" y="461"/>
                    <a:pt x="465" y="453"/>
                  </a:cubicBezTo>
                  <a:cubicBezTo>
                    <a:pt x="506" y="405"/>
                    <a:pt x="554" y="379"/>
                    <a:pt x="600" y="379"/>
                  </a:cubicBezTo>
                  <a:cubicBezTo>
                    <a:pt x="646" y="379"/>
                    <a:pt x="691" y="405"/>
                    <a:pt x="727" y="465"/>
                  </a:cubicBezTo>
                  <a:cubicBezTo>
                    <a:pt x="727" y="501"/>
                    <a:pt x="751" y="536"/>
                    <a:pt x="751" y="584"/>
                  </a:cubicBezTo>
                  <a:cubicBezTo>
                    <a:pt x="798" y="648"/>
                    <a:pt x="862" y="674"/>
                    <a:pt x="927" y="674"/>
                  </a:cubicBezTo>
                  <a:cubicBezTo>
                    <a:pt x="960" y="674"/>
                    <a:pt x="993" y="667"/>
                    <a:pt x="1024" y="656"/>
                  </a:cubicBezTo>
                  <a:cubicBezTo>
                    <a:pt x="1179" y="584"/>
                    <a:pt x="1370" y="536"/>
                    <a:pt x="1310" y="298"/>
                  </a:cubicBezTo>
                  <a:lnTo>
                    <a:pt x="1310" y="1"/>
                  </a:lnTo>
                  <a:cubicBezTo>
                    <a:pt x="1166" y="75"/>
                    <a:pt x="1018" y="105"/>
                    <a:pt x="870" y="105"/>
                  </a:cubicBezTo>
                  <a:cubicBezTo>
                    <a:pt x="687" y="105"/>
                    <a:pt x="505" y="60"/>
                    <a:pt x="33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8" name="Google Shape;6668;p32"/>
            <p:cNvSpPr/>
            <p:nvPr/>
          </p:nvSpPr>
          <p:spPr>
            <a:xfrm>
              <a:off x="5306600" y="3081075"/>
              <a:ext cx="29800" cy="13125"/>
            </a:xfrm>
            <a:custGeom>
              <a:avLst/>
              <a:gdLst/>
              <a:ahLst/>
              <a:cxnLst/>
              <a:rect l="l" t="t" r="r" b="b"/>
              <a:pathLst>
                <a:path w="1192" h="525" extrusionOk="0">
                  <a:moveTo>
                    <a:pt x="420" y="1"/>
                  </a:moveTo>
                  <a:cubicBezTo>
                    <a:pt x="285" y="1"/>
                    <a:pt x="145" y="26"/>
                    <a:pt x="1" y="75"/>
                  </a:cubicBezTo>
                  <a:cubicBezTo>
                    <a:pt x="1" y="230"/>
                    <a:pt x="84" y="349"/>
                    <a:pt x="144" y="480"/>
                  </a:cubicBezTo>
                  <a:cubicBezTo>
                    <a:pt x="242" y="515"/>
                    <a:pt x="340" y="525"/>
                    <a:pt x="437" y="525"/>
                  </a:cubicBezTo>
                  <a:cubicBezTo>
                    <a:pt x="576" y="525"/>
                    <a:pt x="713" y="504"/>
                    <a:pt x="846" y="504"/>
                  </a:cubicBezTo>
                  <a:cubicBezTo>
                    <a:pt x="953" y="504"/>
                    <a:pt x="1036" y="480"/>
                    <a:pt x="1144" y="480"/>
                  </a:cubicBezTo>
                  <a:cubicBezTo>
                    <a:pt x="1191" y="409"/>
                    <a:pt x="1191" y="349"/>
                    <a:pt x="1144" y="278"/>
                  </a:cubicBezTo>
                  <a:cubicBezTo>
                    <a:pt x="918" y="91"/>
                    <a:pt x="677" y="1"/>
                    <a:pt x="42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9" name="Google Shape;6669;p32"/>
            <p:cNvSpPr/>
            <p:nvPr/>
          </p:nvSpPr>
          <p:spPr>
            <a:xfrm>
              <a:off x="5260775" y="3103775"/>
              <a:ext cx="24425" cy="10675"/>
            </a:xfrm>
            <a:custGeom>
              <a:avLst/>
              <a:gdLst/>
              <a:ahLst/>
              <a:cxnLst/>
              <a:rect l="l" t="t" r="r" b="b"/>
              <a:pathLst>
                <a:path w="977" h="427" extrusionOk="0">
                  <a:moveTo>
                    <a:pt x="357" y="1"/>
                  </a:moveTo>
                  <a:cubicBezTo>
                    <a:pt x="322" y="1"/>
                    <a:pt x="298" y="1"/>
                    <a:pt x="262" y="37"/>
                  </a:cubicBezTo>
                  <a:cubicBezTo>
                    <a:pt x="250" y="144"/>
                    <a:pt x="0" y="263"/>
                    <a:pt x="298" y="370"/>
                  </a:cubicBezTo>
                  <a:cubicBezTo>
                    <a:pt x="407" y="402"/>
                    <a:pt x="511" y="427"/>
                    <a:pt x="606" y="427"/>
                  </a:cubicBezTo>
                  <a:cubicBezTo>
                    <a:pt x="759" y="427"/>
                    <a:pt x="888" y="362"/>
                    <a:pt x="976" y="156"/>
                  </a:cubicBezTo>
                  <a:cubicBezTo>
                    <a:pt x="881" y="13"/>
                    <a:pt x="714" y="37"/>
                    <a:pt x="560" y="25"/>
                  </a:cubicBezTo>
                  <a:cubicBezTo>
                    <a:pt x="530" y="49"/>
                    <a:pt x="506" y="60"/>
                    <a:pt x="482" y="60"/>
                  </a:cubicBezTo>
                  <a:cubicBezTo>
                    <a:pt x="458" y="60"/>
                    <a:pt x="435" y="49"/>
                    <a:pt x="405" y="25"/>
                  </a:cubicBezTo>
                  <a:cubicBezTo>
                    <a:pt x="405" y="25"/>
                    <a:pt x="381" y="13"/>
                    <a:pt x="35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0" name="Google Shape;6670;p32"/>
            <p:cNvSpPr/>
            <p:nvPr/>
          </p:nvSpPr>
          <p:spPr>
            <a:xfrm>
              <a:off x="5360475" y="3107950"/>
              <a:ext cx="10750" cy="6050"/>
            </a:xfrm>
            <a:custGeom>
              <a:avLst/>
              <a:gdLst/>
              <a:ahLst/>
              <a:cxnLst/>
              <a:rect l="l" t="t" r="r" b="b"/>
              <a:pathLst>
                <a:path w="430" h="242" extrusionOk="0">
                  <a:moveTo>
                    <a:pt x="1" y="1"/>
                  </a:moveTo>
                  <a:cubicBezTo>
                    <a:pt x="72" y="161"/>
                    <a:pt x="108" y="242"/>
                    <a:pt x="161" y="242"/>
                  </a:cubicBezTo>
                  <a:cubicBezTo>
                    <a:pt x="215" y="242"/>
                    <a:pt x="286" y="161"/>
                    <a:pt x="42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1" name="Google Shape;6671;p32"/>
            <p:cNvSpPr/>
            <p:nvPr/>
          </p:nvSpPr>
          <p:spPr>
            <a:xfrm>
              <a:off x="5296175" y="3089800"/>
              <a:ext cx="6875" cy="4000"/>
            </a:xfrm>
            <a:custGeom>
              <a:avLst/>
              <a:gdLst/>
              <a:ahLst/>
              <a:cxnLst/>
              <a:rect l="l" t="t" r="r" b="b"/>
              <a:pathLst>
                <a:path w="275" h="160" extrusionOk="0">
                  <a:moveTo>
                    <a:pt x="1" y="0"/>
                  </a:moveTo>
                  <a:cubicBezTo>
                    <a:pt x="20" y="132"/>
                    <a:pt x="98" y="160"/>
                    <a:pt x="194" y="160"/>
                  </a:cubicBezTo>
                  <a:cubicBezTo>
                    <a:pt x="220" y="160"/>
                    <a:pt x="247" y="158"/>
                    <a:pt x="275" y="155"/>
                  </a:cubicBezTo>
                  <a:cubicBezTo>
                    <a:pt x="215" y="36"/>
                    <a:pt x="120" y="0"/>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2" name="Google Shape;6672;p32"/>
            <p:cNvSpPr/>
            <p:nvPr/>
          </p:nvSpPr>
          <p:spPr>
            <a:xfrm>
              <a:off x="5249150" y="3092475"/>
              <a:ext cx="3900" cy="8050"/>
            </a:xfrm>
            <a:custGeom>
              <a:avLst/>
              <a:gdLst/>
              <a:ahLst/>
              <a:cxnLst/>
              <a:rect l="l" t="t" r="r" b="b"/>
              <a:pathLst>
                <a:path w="156" h="322" extrusionOk="0">
                  <a:moveTo>
                    <a:pt x="132" y="0"/>
                  </a:moveTo>
                  <a:lnTo>
                    <a:pt x="132" y="0"/>
                  </a:lnTo>
                  <a:cubicBezTo>
                    <a:pt x="36" y="72"/>
                    <a:pt x="1" y="191"/>
                    <a:pt x="13" y="322"/>
                  </a:cubicBezTo>
                  <a:cubicBezTo>
                    <a:pt x="132" y="250"/>
                    <a:pt x="156" y="120"/>
                    <a:pt x="13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3" name="Google Shape;6673;p32"/>
            <p:cNvSpPr/>
            <p:nvPr/>
          </p:nvSpPr>
          <p:spPr>
            <a:xfrm>
              <a:off x="5267325" y="3102375"/>
              <a:ext cx="3575" cy="2175"/>
            </a:xfrm>
            <a:custGeom>
              <a:avLst/>
              <a:gdLst/>
              <a:ahLst/>
              <a:cxnLst/>
              <a:rect l="l" t="t" r="r" b="b"/>
              <a:pathLst>
                <a:path w="143" h="87" extrusionOk="0">
                  <a:moveTo>
                    <a:pt x="71" y="0"/>
                  </a:moveTo>
                  <a:cubicBezTo>
                    <a:pt x="48" y="0"/>
                    <a:pt x="24" y="27"/>
                    <a:pt x="0" y="81"/>
                  </a:cubicBezTo>
                  <a:cubicBezTo>
                    <a:pt x="16" y="85"/>
                    <a:pt x="32" y="86"/>
                    <a:pt x="48" y="86"/>
                  </a:cubicBezTo>
                  <a:cubicBezTo>
                    <a:pt x="79" y="86"/>
                    <a:pt x="111" y="81"/>
                    <a:pt x="143" y="81"/>
                  </a:cubicBezTo>
                  <a:cubicBezTo>
                    <a:pt x="119" y="27"/>
                    <a:pt x="95" y="0"/>
                    <a:pt x="7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4" name="Google Shape;6674;p32"/>
            <p:cNvSpPr/>
            <p:nvPr/>
          </p:nvSpPr>
          <p:spPr>
            <a:xfrm>
              <a:off x="5270300" y="3104375"/>
              <a:ext cx="4175" cy="1925"/>
            </a:xfrm>
            <a:custGeom>
              <a:avLst/>
              <a:gdLst/>
              <a:ahLst/>
              <a:cxnLst/>
              <a:rect l="l" t="t" r="r" b="b"/>
              <a:pathLst>
                <a:path w="167" h="77" extrusionOk="0">
                  <a:moveTo>
                    <a:pt x="0" y="1"/>
                  </a:moveTo>
                  <a:cubicBezTo>
                    <a:pt x="29" y="53"/>
                    <a:pt x="58" y="77"/>
                    <a:pt x="85" y="77"/>
                  </a:cubicBezTo>
                  <a:cubicBezTo>
                    <a:pt x="115" y="77"/>
                    <a:pt x="142" y="50"/>
                    <a:pt x="16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5" name="Google Shape;6675;p32"/>
            <p:cNvSpPr/>
            <p:nvPr/>
          </p:nvSpPr>
          <p:spPr>
            <a:xfrm>
              <a:off x="6223375" y="3279600"/>
              <a:ext cx="30100" cy="4325"/>
            </a:xfrm>
            <a:custGeom>
              <a:avLst/>
              <a:gdLst/>
              <a:ahLst/>
              <a:cxnLst/>
              <a:rect l="l" t="t" r="r" b="b"/>
              <a:pathLst>
                <a:path w="1204" h="173" extrusionOk="0">
                  <a:moveTo>
                    <a:pt x="701" y="1"/>
                  </a:moveTo>
                  <a:cubicBezTo>
                    <a:pt x="473" y="1"/>
                    <a:pt x="237" y="57"/>
                    <a:pt x="1" y="64"/>
                  </a:cubicBezTo>
                  <a:cubicBezTo>
                    <a:pt x="185" y="150"/>
                    <a:pt x="378" y="173"/>
                    <a:pt x="574" y="173"/>
                  </a:cubicBezTo>
                  <a:cubicBezTo>
                    <a:pt x="782" y="173"/>
                    <a:pt x="994" y="147"/>
                    <a:pt x="1203" y="147"/>
                  </a:cubicBezTo>
                  <a:cubicBezTo>
                    <a:pt x="1043" y="34"/>
                    <a:pt x="875" y="1"/>
                    <a:pt x="70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6" name="Google Shape;6676;p32"/>
            <p:cNvSpPr/>
            <p:nvPr/>
          </p:nvSpPr>
          <p:spPr>
            <a:xfrm>
              <a:off x="6076650" y="3265225"/>
              <a:ext cx="22625" cy="4075"/>
            </a:xfrm>
            <a:custGeom>
              <a:avLst/>
              <a:gdLst/>
              <a:ahLst/>
              <a:cxnLst/>
              <a:rect l="l" t="t" r="r" b="b"/>
              <a:pathLst>
                <a:path w="905" h="163" extrusionOk="0">
                  <a:moveTo>
                    <a:pt x="499" y="0"/>
                  </a:moveTo>
                  <a:cubicBezTo>
                    <a:pt x="335" y="0"/>
                    <a:pt x="164" y="44"/>
                    <a:pt x="0" y="44"/>
                  </a:cubicBezTo>
                  <a:cubicBezTo>
                    <a:pt x="161" y="138"/>
                    <a:pt x="334" y="148"/>
                    <a:pt x="507" y="148"/>
                  </a:cubicBezTo>
                  <a:cubicBezTo>
                    <a:pt x="558" y="148"/>
                    <a:pt x="609" y="147"/>
                    <a:pt x="660" y="147"/>
                  </a:cubicBezTo>
                  <a:cubicBezTo>
                    <a:pt x="743" y="147"/>
                    <a:pt x="825" y="150"/>
                    <a:pt x="905" y="163"/>
                  </a:cubicBezTo>
                  <a:cubicBezTo>
                    <a:pt x="782" y="34"/>
                    <a:pt x="643" y="0"/>
                    <a:pt x="49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7" name="Google Shape;6677;p32"/>
            <p:cNvSpPr/>
            <p:nvPr/>
          </p:nvSpPr>
          <p:spPr>
            <a:xfrm>
              <a:off x="6051350" y="3261850"/>
              <a:ext cx="22625" cy="3725"/>
            </a:xfrm>
            <a:custGeom>
              <a:avLst/>
              <a:gdLst/>
              <a:ahLst/>
              <a:cxnLst/>
              <a:rect l="l" t="t" r="r" b="b"/>
              <a:pathLst>
                <a:path w="905" h="149" extrusionOk="0">
                  <a:moveTo>
                    <a:pt x="191" y="0"/>
                  </a:moveTo>
                  <a:cubicBezTo>
                    <a:pt x="131" y="12"/>
                    <a:pt x="60" y="12"/>
                    <a:pt x="0" y="24"/>
                  </a:cubicBezTo>
                  <a:cubicBezTo>
                    <a:pt x="120" y="124"/>
                    <a:pt x="246" y="148"/>
                    <a:pt x="374" y="148"/>
                  </a:cubicBezTo>
                  <a:cubicBezTo>
                    <a:pt x="497" y="148"/>
                    <a:pt x="621" y="126"/>
                    <a:pt x="744" y="126"/>
                  </a:cubicBezTo>
                  <a:cubicBezTo>
                    <a:pt x="798" y="126"/>
                    <a:pt x="852" y="130"/>
                    <a:pt x="905" y="143"/>
                  </a:cubicBezTo>
                  <a:cubicBezTo>
                    <a:pt x="813" y="28"/>
                    <a:pt x="704" y="5"/>
                    <a:pt x="586" y="5"/>
                  </a:cubicBezTo>
                  <a:cubicBezTo>
                    <a:pt x="507" y="5"/>
                    <a:pt x="424" y="15"/>
                    <a:pt x="339" y="15"/>
                  </a:cubicBezTo>
                  <a:cubicBezTo>
                    <a:pt x="290" y="15"/>
                    <a:pt x="240" y="11"/>
                    <a:pt x="19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8" name="Google Shape;6678;p32"/>
            <p:cNvSpPr/>
            <p:nvPr/>
          </p:nvSpPr>
          <p:spPr>
            <a:xfrm>
              <a:off x="6257025" y="3282175"/>
              <a:ext cx="8350" cy="4700"/>
            </a:xfrm>
            <a:custGeom>
              <a:avLst/>
              <a:gdLst/>
              <a:ahLst/>
              <a:cxnLst/>
              <a:rect l="l" t="t" r="r" b="b"/>
              <a:pathLst>
                <a:path w="334" h="188" extrusionOk="0">
                  <a:moveTo>
                    <a:pt x="123" y="1"/>
                  </a:moveTo>
                  <a:cubicBezTo>
                    <a:pt x="83" y="1"/>
                    <a:pt x="42" y="21"/>
                    <a:pt x="0" y="80"/>
                  </a:cubicBezTo>
                  <a:cubicBezTo>
                    <a:pt x="24" y="104"/>
                    <a:pt x="36" y="152"/>
                    <a:pt x="48" y="187"/>
                  </a:cubicBezTo>
                  <a:cubicBezTo>
                    <a:pt x="143" y="152"/>
                    <a:pt x="227" y="104"/>
                    <a:pt x="334" y="92"/>
                  </a:cubicBezTo>
                  <a:cubicBezTo>
                    <a:pt x="264" y="69"/>
                    <a:pt x="195" y="1"/>
                    <a:pt x="12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9" name="Google Shape;6679;p32"/>
            <p:cNvSpPr/>
            <p:nvPr/>
          </p:nvSpPr>
          <p:spPr>
            <a:xfrm>
              <a:off x="6266550" y="3283875"/>
              <a:ext cx="8350" cy="3200"/>
            </a:xfrm>
            <a:custGeom>
              <a:avLst/>
              <a:gdLst/>
              <a:ahLst/>
              <a:cxnLst/>
              <a:rect l="l" t="t" r="r" b="b"/>
              <a:pathLst>
                <a:path w="334" h="128" extrusionOk="0">
                  <a:moveTo>
                    <a:pt x="120" y="1"/>
                  </a:moveTo>
                  <a:cubicBezTo>
                    <a:pt x="82" y="1"/>
                    <a:pt x="42" y="9"/>
                    <a:pt x="0" y="24"/>
                  </a:cubicBezTo>
                  <a:cubicBezTo>
                    <a:pt x="73" y="97"/>
                    <a:pt x="153" y="128"/>
                    <a:pt x="245" y="128"/>
                  </a:cubicBezTo>
                  <a:cubicBezTo>
                    <a:pt x="273" y="128"/>
                    <a:pt x="303" y="125"/>
                    <a:pt x="334" y="119"/>
                  </a:cubicBezTo>
                  <a:cubicBezTo>
                    <a:pt x="277" y="38"/>
                    <a:pt x="203" y="1"/>
                    <a:pt x="12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0" name="Google Shape;6680;p32"/>
            <p:cNvSpPr/>
            <p:nvPr/>
          </p:nvSpPr>
          <p:spPr>
            <a:xfrm>
              <a:off x="5299450" y="3043350"/>
              <a:ext cx="1525" cy="1425"/>
            </a:xfrm>
            <a:custGeom>
              <a:avLst/>
              <a:gdLst/>
              <a:ahLst/>
              <a:cxnLst/>
              <a:rect l="l" t="t" r="r" b="b"/>
              <a:pathLst>
                <a:path w="61" h="57" extrusionOk="0">
                  <a:moveTo>
                    <a:pt x="1" y="1"/>
                  </a:moveTo>
                  <a:cubicBezTo>
                    <a:pt x="16" y="38"/>
                    <a:pt x="31" y="57"/>
                    <a:pt x="43" y="57"/>
                  </a:cubicBezTo>
                  <a:cubicBezTo>
                    <a:pt x="50" y="57"/>
                    <a:pt x="56" y="50"/>
                    <a:pt x="60" y="37"/>
                  </a:cubicBezTo>
                  <a:cubicBezTo>
                    <a:pt x="60" y="37"/>
                    <a:pt x="13"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1" name="Google Shape;6681;p32"/>
            <p:cNvSpPr/>
            <p:nvPr/>
          </p:nvSpPr>
          <p:spPr>
            <a:xfrm>
              <a:off x="5860250" y="2918050"/>
              <a:ext cx="26500" cy="205575"/>
            </a:xfrm>
            <a:custGeom>
              <a:avLst/>
              <a:gdLst/>
              <a:ahLst/>
              <a:cxnLst/>
              <a:rect l="l" t="t" r="r" b="b"/>
              <a:pathLst>
                <a:path w="1060" h="8223" extrusionOk="0">
                  <a:moveTo>
                    <a:pt x="679" y="0"/>
                  </a:moveTo>
                  <a:cubicBezTo>
                    <a:pt x="512" y="334"/>
                    <a:pt x="477" y="679"/>
                    <a:pt x="429" y="1024"/>
                  </a:cubicBezTo>
                  <a:cubicBezTo>
                    <a:pt x="84" y="1334"/>
                    <a:pt x="84" y="1334"/>
                    <a:pt x="238" y="1739"/>
                  </a:cubicBezTo>
                  <a:cubicBezTo>
                    <a:pt x="191" y="1882"/>
                    <a:pt x="262" y="2060"/>
                    <a:pt x="84" y="2167"/>
                  </a:cubicBezTo>
                  <a:cubicBezTo>
                    <a:pt x="0" y="2275"/>
                    <a:pt x="0" y="2358"/>
                    <a:pt x="84" y="2465"/>
                  </a:cubicBezTo>
                  <a:cubicBezTo>
                    <a:pt x="477" y="2501"/>
                    <a:pt x="322" y="2798"/>
                    <a:pt x="357" y="3001"/>
                  </a:cubicBezTo>
                  <a:cubicBezTo>
                    <a:pt x="215" y="3370"/>
                    <a:pt x="393" y="3787"/>
                    <a:pt x="250" y="4168"/>
                  </a:cubicBezTo>
                  <a:lnTo>
                    <a:pt x="250" y="5453"/>
                  </a:lnTo>
                  <a:cubicBezTo>
                    <a:pt x="369" y="5632"/>
                    <a:pt x="238" y="5858"/>
                    <a:pt x="369" y="6037"/>
                  </a:cubicBezTo>
                  <a:cubicBezTo>
                    <a:pt x="369" y="6168"/>
                    <a:pt x="381" y="6323"/>
                    <a:pt x="381" y="6454"/>
                  </a:cubicBezTo>
                  <a:cubicBezTo>
                    <a:pt x="512" y="6573"/>
                    <a:pt x="393" y="6763"/>
                    <a:pt x="500" y="6906"/>
                  </a:cubicBezTo>
                  <a:cubicBezTo>
                    <a:pt x="500" y="7037"/>
                    <a:pt x="512" y="7180"/>
                    <a:pt x="512" y="7323"/>
                  </a:cubicBezTo>
                  <a:cubicBezTo>
                    <a:pt x="631" y="7442"/>
                    <a:pt x="524" y="7632"/>
                    <a:pt x="655" y="7751"/>
                  </a:cubicBezTo>
                  <a:cubicBezTo>
                    <a:pt x="655" y="7835"/>
                    <a:pt x="667" y="7942"/>
                    <a:pt x="667" y="8037"/>
                  </a:cubicBezTo>
                  <a:cubicBezTo>
                    <a:pt x="691" y="8097"/>
                    <a:pt x="738" y="8132"/>
                    <a:pt x="786" y="8180"/>
                  </a:cubicBezTo>
                  <a:cubicBezTo>
                    <a:pt x="820" y="8207"/>
                    <a:pt x="853" y="8222"/>
                    <a:pt x="886" y="8222"/>
                  </a:cubicBezTo>
                  <a:cubicBezTo>
                    <a:pt x="912" y="8222"/>
                    <a:pt x="939" y="8213"/>
                    <a:pt x="965" y="8192"/>
                  </a:cubicBezTo>
                  <a:cubicBezTo>
                    <a:pt x="1048" y="8073"/>
                    <a:pt x="1060" y="7954"/>
                    <a:pt x="1048" y="7823"/>
                  </a:cubicBezTo>
                  <a:cubicBezTo>
                    <a:pt x="1048" y="7739"/>
                    <a:pt x="1048" y="7680"/>
                    <a:pt x="1024" y="7620"/>
                  </a:cubicBezTo>
                  <a:cubicBezTo>
                    <a:pt x="965" y="7406"/>
                    <a:pt x="977" y="7192"/>
                    <a:pt x="965" y="6966"/>
                  </a:cubicBezTo>
                  <a:cubicBezTo>
                    <a:pt x="953" y="6858"/>
                    <a:pt x="929" y="6775"/>
                    <a:pt x="917" y="6680"/>
                  </a:cubicBezTo>
                  <a:cubicBezTo>
                    <a:pt x="810" y="6358"/>
                    <a:pt x="869" y="6013"/>
                    <a:pt x="905" y="5680"/>
                  </a:cubicBezTo>
                  <a:cubicBezTo>
                    <a:pt x="977" y="5168"/>
                    <a:pt x="929" y="4620"/>
                    <a:pt x="905" y="4108"/>
                  </a:cubicBezTo>
                  <a:cubicBezTo>
                    <a:pt x="846" y="4060"/>
                    <a:pt x="798" y="4001"/>
                    <a:pt x="798" y="3918"/>
                  </a:cubicBezTo>
                  <a:cubicBezTo>
                    <a:pt x="798" y="3215"/>
                    <a:pt x="810" y="2513"/>
                    <a:pt x="869" y="1834"/>
                  </a:cubicBezTo>
                  <a:cubicBezTo>
                    <a:pt x="869" y="1786"/>
                    <a:pt x="869" y="1739"/>
                    <a:pt x="893" y="1691"/>
                  </a:cubicBezTo>
                  <a:cubicBezTo>
                    <a:pt x="917" y="1417"/>
                    <a:pt x="953" y="1132"/>
                    <a:pt x="988" y="858"/>
                  </a:cubicBezTo>
                  <a:lnTo>
                    <a:pt x="988" y="536"/>
                  </a:lnTo>
                  <a:cubicBezTo>
                    <a:pt x="965" y="322"/>
                    <a:pt x="977" y="72"/>
                    <a:pt x="67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2" name="Google Shape;6682;p32"/>
            <p:cNvSpPr/>
            <p:nvPr/>
          </p:nvSpPr>
          <p:spPr>
            <a:xfrm>
              <a:off x="5640150" y="2952225"/>
              <a:ext cx="110875" cy="25300"/>
            </a:xfrm>
            <a:custGeom>
              <a:avLst/>
              <a:gdLst/>
              <a:ahLst/>
              <a:cxnLst/>
              <a:rect l="l" t="t" r="r" b="b"/>
              <a:pathLst>
                <a:path w="4435" h="1012" extrusionOk="0">
                  <a:moveTo>
                    <a:pt x="245" y="0"/>
                  </a:moveTo>
                  <a:cubicBezTo>
                    <a:pt x="94" y="0"/>
                    <a:pt x="0" y="107"/>
                    <a:pt x="17" y="312"/>
                  </a:cubicBezTo>
                  <a:cubicBezTo>
                    <a:pt x="25" y="471"/>
                    <a:pt x="123" y="571"/>
                    <a:pt x="262" y="571"/>
                  </a:cubicBezTo>
                  <a:cubicBezTo>
                    <a:pt x="331" y="571"/>
                    <a:pt x="410" y="546"/>
                    <a:pt x="494" y="491"/>
                  </a:cubicBezTo>
                  <a:cubicBezTo>
                    <a:pt x="543" y="471"/>
                    <a:pt x="535" y="354"/>
                    <a:pt x="605" y="354"/>
                  </a:cubicBezTo>
                  <a:cubicBezTo>
                    <a:pt x="619" y="354"/>
                    <a:pt x="638" y="359"/>
                    <a:pt x="660" y="372"/>
                  </a:cubicBezTo>
                  <a:cubicBezTo>
                    <a:pt x="649" y="370"/>
                    <a:pt x="638" y="369"/>
                    <a:pt x="629" y="369"/>
                  </a:cubicBezTo>
                  <a:cubicBezTo>
                    <a:pt x="533" y="369"/>
                    <a:pt x="551" y="472"/>
                    <a:pt x="529" y="527"/>
                  </a:cubicBezTo>
                  <a:cubicBezTo>
                    <a:pt x="529" y="646"/>
                    <a:pt x="601" y="717"/>
                    <a:pt x="708" y="765"/>
                  </a:cubicBezTo>
                  <a:cubicBezTo>
                    <a:pt x="1184" y="896"/>
                    <a:pt x="1696" y="765"/>
                    <a:pt x="2172" y="908"/>
                  </a:cubicBezTo>
                  <a:cubicBezTo>
                    <a:pt x="2556" y="914"/>
                    <a:pt x="2948" y="1011"/>
                    <a:pt x="3334" y="1011"/>
                  </a:cubicBezTo>
                  <a:cubicBezTo>
                    <a:pt x="3606" y="1011"/>
                    <a:pt x="3876" y="963"/>
                    <a:pt x="4137" y="800"/>
                  </a:cubicBezTo>
                  <a:lnTo>
                    <a:pt x="4316" y="765"/>
                  </a:lnTo>
                  <a:cubicBezTo>
                    <a:pt x="4435" y="491"/>
                    <a:pt x="4066" y="503"/>
                    <a:pt x="4077" y="312"/>
                  </a:cubicBezTo>
                  <a:cubicBezTo>
                    <a:pt x="3887" y="193"/>
                    <a:pt x="3661" y="181"/>
                    <a:pt x="3458" y="146"/>
                  </a:cubicBezTo>
                  <a:cubicBezTo>
                    <a:pt x="2893" y="58"/>
                    <a:pt x="2324" y="39"/>
                    <a:pt x="1755" y="39"/>
                  </a:cubicBezTo>
                  <a:cubicBezTo>
                    <a:pt x="1318" y="39"/>
                    <a:pt x="881" y="50"/>
                    <a:pt x="446" y="50"/>
                  </a:cubicBezTo>
                  <a:cubicBezTo>
                    <a:pt x="372" y="17"/>
                    <a:pt x="304" y="0"/>
                    <a:pt x="24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3" name="Google Shape;6683;p32"/>
            <p:cNvSpPr/>
            <p:nvPr/>
          </p:nvSpPr>
          <p:spPr>
            <a:xfrm>
              <a:off x="5658425" y="2968900"/>
              <a:ext cx="139625" cy="19725"/>
            </a:xfrm>
            <a:custGeom>
              <a:avLst/>
              <a:gdLst/>
              <a:ahLst/>
              <a:cxnLst/>
              <a:rect l="l" t="t" r="r" b="b"/>
              <a:pathLst>
                <a:path w="5585" h="789" extrusionOk="0">
                  <a:moveTo>
                    <a:pt x="594" y="1"/>
                  </a:moveTo>
                  <a:cubicBezTo>
                    <a:pt x="388" y="1"/>
                    <a:pt x="187" y="52"/>
                    <a:pt x="1" y="229"/>
                  </a:cubicBezTo>
                  <a:cubicBezTo>
                    <a:pt x="239" y="395"/>
                    <a:pt x="513" y="360"/>
                    <a:pt x="763" y="371"/>
                  </a:cubicBezTo>
                  <a:cubicBezTo>
                    <a:pt x="1239" y="395"/>
                    <a:pt x="1703" y="407"/>
                    <a:pt x="2156" y="538"/>
                  </a:cubicBezTo>
                  <a:cubicBezTo>
                    <a:pt x="2233" y="583"/>
                    <a:pt x="2317" y="593"/>
                    <a:pt x="2403" y="593"/>
                  </a:cubicBezTo>
                  <a:cubicBezTo>
                    <a:pt x="2474" y="593"/>
                    <a:pt x="2546" y="586"/>
                    <a:pt x="2617" y="586"/>
                  </a:cubicBezTo>
                  <a:cubicBezTo>
                    <a:pt x="2714" y="586"/>
                    <a:pt x="2808" y="599"/>
                    <a:pt x="2894" y="657"/>
                  </a:cubicBezTo>
                  <a:cubicBezTo>
                    <a:pt x="2977" y="669"/>
                    <a:pt x="3073" y="669"/>
                    <a:pt x="3156" y="693"/>
                  </a:cubicBezTo>
                  <a:cubicBezTo>
                    <a:pt x="3156" y="705"/>
                    <a:pt x="3168" y="717"/>
                    <a:pt x="3204" y="717"/>
                  </a:cubicBezTo>
                  <a:cubicBezTo>
                    <a:pt x="3227" y="717"/>
                    <a:pt x="3263" y="705"/>
                    <a:pt x="3287" y="669"/>
                  </a:cubicBezTo>
                  <a:lnTo>
                    <a:pt x="3442" y="669"/>
                  </a:lnTo>
                  <a:cubicBezTo>
                    <a:pt x="3543" y="732"/>
                    <a:pt x="3649" y="744"/>
                    <a:pt x="3757" y="744"/>
                  </a:cubicBezTo>
                  <a:cubicBezTo>
                    <a:pt x="3825" y="744"/>
                    <a:pt x="3894" y="739"/>
                    <a:pt x="3961" y="739"/>
                  </a:cubicBezTo>
                  <a:cubicBezTo>
                    <a:pt x="4052" y="739"/>
                    <a:pt x="4142" y="747"/>
                    <a:pt x="4228" y="788"/>
                  </a:cubicBezTo>
                  <a:lnTo>
                    <a:pt x="4239" y="788"/>
                  </a:lnTo>
                  <a:cubicBezTo>
                    <a:pt x="4281" y="776"/>
                    <a:pt x="4323" y="770"/>
                    <a:pt x="4366" y="770"/>
                  </a:cubicBezTo>
                  <a:cubicBezTo>
                    <a:pt x="4409" y="770"/>
                    <a:pt x="4454" y="776"/>
                    <a:pt x="4501" y="788"/>
                  </a:cubicBezTo>
                  <a:lnTo>
                    <a:pt x="4656" y="788"/>
                  </a:lnTo>
                  <a:cubicBezTo>
                    <a:pt x="4751" y="788"/>
                    <a:pt x="4811" y="752"/>
                    <a:pt x="4894" y="752"/>
                  </a:cubicBezTo>
                  <a:cubicBezTo>
                    <a:pt x="4970" y="752"/>
                    <a:pt x="5047" y="739"/>
                    <a:pt x="5119" y="739"/>
                  </a:cubicBezTo>
                  <a:cubicBezTo>
                    <a:pt x="5183" y="739"/>
                    <a:pt x="5244" y="749"/>
                    <a:pt x="5299" y="788"/>
                  </a:cubicBezTo>
                  <a:lnTo>
                    <a:pt x="5454" y="788"/>
                  </a:lnTo>
                  <a:cubicBezTo>
                    <a:pt x="5490" y="717"/>
                    <a:pt x="5537" y="633"/>
                    <a:pt x="5585" y="538"/>
                  </a:cubicBezTo>
                  <a:cubicBezTo>
                    <a:pt x="5335" y="467"/>
                    <a:pt x="5097" y="407"/>
                    <a:pt x="4823" y="395"/>
                  </a:cubicBezTo>
                  <a:cubicBezTo>
                    <a:pt x="4347" y="360"/>
                    <a:pt x="3858" y="288"/>
                    <a:pt x="3394" y="133"/>
                  </a:cubicBezTo>
                  <a:cubicBezTo>
                    <a:pt x="3256" y="164"/>
                    <a:pt x="3118" y="176"/>
                    <a:pt x="2981" y="176"/>
                  </a:cubicBezTo>
                  <a:cubicBezTo>
                    <a:pt x="2578" y="176"/>
                    <a:pt x="2178" y="77"/>
                    <a:pt x="1774" y="77"/>
                  </a:cubicBezTo>
                  <a:cubicBezTo>
                    <a:pt x="1675" y="77"/>
                    <a:pt x="1576" y="83"/>
                    <a:pt x="1477" y="98"/>
                  </a:cubicBezTo>
                  <a:cubicBezTo>
                    <a:pt x="1468" y="98"/>
                    <a:pt x="1459" y="98"/>
                    <a:pt x="1449" y="98"/>
                  </a:cubicBezTo>
                  <a:cubicBezTo>
                    <a:pt x="1171" y="98"/>
                    <a:pt x="878" y="1"/>
                    <a:pt x="59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4" name="Google Shape;6684;p32"/>
            <p:cNvSpPr/>
            <p:nvPr/>
          </p:nvSpPr>
          <p:spPr>
            <a:xfrm>
              <a:off x="5789100" y="2963000"/>
              <a:ext cx="73550" cy="16650"/>
            </a:xfrm>
            <a:custGeom>
              <a:avLst/>
              <a:gdLst/>
              <a:ahLst/>
              <a:cxnLst/>
              <a:rect l="l" t="t" r="r" b="b"/>
              <a:pathLst>
                <a:path w="2942" h="666" extrusionOk="0">
                  <a:moveTo>
                    <a:pt x="294" y="0"/>
                  </a:moveTo>
                  <a:cubicBezTo>
                    <a:pt x="260" y="0"/>
                    <a:pt x="227" y="12"/>
                    <a:pt x="191" y="36"/>
                  </a:cubicBezTo>
                  <a:cubicBezTo>
                    <a:pt x="179" y="18"/>
                    <a:pt x="161" y="9"/>
                    <a:pt x="142" y="9"/>
                  </a:cubicBezTo>
                  <a:cubicBezTo>
                    <a:pt x="123" y="9"/>
                    <a:pt x="102" y="18"/>
                    <a:pt x="84" y="36"/>
                  </a:cubicBezTo>
                  <a:cubicBezTo>
                    <a:pt x="1" y="131"/>
                    <a:pt x="1" y="226"/>
                    <a:pt x="84" y="334"/>
                  </a:cubicBezTo>
                  <a:cubicBezTo>
                    <a:pt x="84" y="334"/>
                    <a:pt x="108" y="346"/>
                    <a:pt x="132" y="357"/>
                  </a:cubicBezTo>
                  <a:cubicBezTo>
                    <a:pt x="141" y="361"/>
                    <a:pt x="150" y="362"/>
                    <a:pt x="158" y="362"/>
                  </a:cubicBezTo>
                  <a:cubicBezTo>
                    <a:pt x="181" y="362"/>
                    <a:pt x="201" y="351"/>
                    <a:pt x="227" y="334"/>
                  </a:cubicBezTo>
                  <a:cubicBezTo>
                    <a:pt x="251" y="346"/>
                    <a:pt x="298" y="346"/>
                    <a:pt x="346" y="346"/>
                  </a:cubicBezTo>
                  <a:cubicBezTo>
                    <a:pt x="431" y="405"/>
                    <a:pt x="499" y="539"/>
                    <a:pt x="609" y="539"/>
                  </a:cubicBezTo>
                  <a:cubicBezTo>
                    <a:pt x="652" y="539"/>
                    <a:pt x="702" y="518"/>
                    <a:pt x="763" y="465"/>
                  </a:cubicBezTo>
                  <a:cubicBezTo>
                    <a:pt x="829" y="381"/>
                    <a:pt x="919" y="362"/>
                    <a:pt x="1016" y="362"/>
                  </a:cubicBezTo>
                  <a:cubicBezTo>
                    <a:pt x="1058" y="362"/>
                    <a:pt x="1101" y="366"/>
                    <a:pt x="1144" y="369"/>
                  </a:cubicBezTo>
                  <a:cubicBezTo>
                    <a:pt x="1377" y="397"/>
                    <a:pt x="1596" y="586"/>
                    <a:pt x="1829" y="586"/>
                  </a:cubicBezTo>
                  <a:cubicBezTo>
                    <a:pt x="1893" y="586"/>
                    <a:pt x="1958" y="572"/>
                    <a:pt x="2025" y="536"/>
                  </a:cubicBezTo>
                  <a:cubicBezTo>
                    <a:pt x="2089" y="503"/>
                    <a:pt x="2150" y="490"/>
                    <a:pt x="2208" y="490"/>
                  </a:cubicBezTo>
                  <a:cubicBezTo>
                    <a:pt x="2424" y="490"/>
                    <a:pt x="2609" y="666"/>
                    <a:pt x="2817" y="666"/>
                  </a:cubicBezTo>
                  <a:cubicBezTo>
                    <a:pt x="2858" y="666"/>
                    <a:pt x="2899" y="659"/>
                    <a:pt x="2942" y="643"/>
                  </a:cubicBezTo>
                  <a:lnTo>
                    <a:pt x="2942" y="346"/>
                  </a:lnTo>
                  <a:cubicBezTo>
                    <a:pt x="2490" y="288"/>
                    <a:pt x="2055" y="137"/>
                    <a:pt x="1597" y="137"/>
                  </a:cubicBezTo>
                  <a:cubicBezTo>
                    <a:pt x="1487" y="137"/>
                    <a:pt x="1376" y="146"/>
                    <a:pt x="1263" y="167"/>
                  </a:cubicBezTo>
                  <a:cubicBezTo>
                    <a:pt x="1185" y="123"/>
                    <a:pt x="1102" y="117"/>
                    <a:pt x="1018" y="117"/>
                  </a:cubicBezTo>
                  <a:cubicBezTo>
                    <a:pt x="984" y="117"/>
                    <a:pt x="950" y="118"/>
                    <a:pt x="916" y="118"/>
                  </a:cubicBezTo>
                  <a:cubicBezTo>
                    <a:pt x="827" y="118"/>
                    <a:pt x="738" y="111"/>
                    <a:pt x="656" y="60"/>
                  </a:cubicBezTo>
                  <a:cubicBezTo>
                    <a:pt x="584" y="48"/>
                    <a:pt x="489" y="48"/>
                    <a:pt x="405" y="36"/>
                  </a:cubicBezTo>
                  <a:cubicBezTo>
                    <a:pt x="364" y="12"/>
                    <a:pt x="328" y="0"/>
                    <a:pt x="29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5" name="Google Shape;6685;p32"/>
            <p:cNvSpPr/>
            <p:nvPr/>
          </p:nvSpPr>
          <p:spPr>
            <a:xfrm>
              <a:off x="5738800" y="2959975"/>
              <a:ext cx="52125" cy="14125"/>
            </a:xfrm>
            <a:custGeom>
              <a:avLst/>
              <a:gdLst/>
              <a:ahLst/>
              <a:cxnLst/>
              <a:rect l="l" t="t" r="r" b="b"/>
              <a:pathLst>
                <a:path w="2085" h="565" extrusionOk="0">
                  <a:moveTo>
                    <a:pt x="788" y="0"/>
                  </a:moveTo>
                  <a:cubicBezTo>
                    <a:pt x="565" y="0"/>
                    <a:pt x="342" y="14"/>
                    <a:pt x="120" y="38"/>
                  </a:cubicBezTo>
                  <a:cubicBezTo>
                    <a:pt x="1" y="97"/>
                    <a:pt x="12" y="157"/>
                    <a:pt x="120" y="228"/>
                  </a:cubicBezTo>
                  <a:cubicBezTo>
                    <a:pt x="215" y="288"/>
                    <a:pt x="286" y="371"/>
                    <a:pt x="358" y="467"/>
                  </a:cubicBezTo>
                  <a:cubicBezTo>
                    <a:pt x="453" y="371"/>
                    <a:pt x="548" y="288"/>
                    <a:pt x="643" y="193"/>
                  </a:cubicBezTo>
                  <a:cubicBezTo>
                    <a:pt x="727" y="252"/>
                    <a:pt x="703" y="395"/>
                    <a:pt x="786" y="467"/>
                  </a:cubicBezTo>
                  <a:cubicBezTo>
                    <a:pt x="997" y="535"/>
                    <a:pt x="1204" y="565"/>
                    <a:pt x="1410" y="565"/>
                  </a:cubicBezTo>
                  <a:cubicBezTo>
                    <a:pt x="1636" y="565"/>
                    <a:pt x="1860" y="529"/>
                    <a:pt x="2084" y="467"/>
                  </a:cubicBezTo>
                  <a:lnTo>
                    <a:pt x="2084" y="169"/>
                  </a:lnTo>
                  <a:cubicBezTo>
                    <a:pt x="1659" y="51"/>
                    <a:pt x="1224" y="0"/>
                    <a:pt x="78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6" name="Google Shape;6686;p32"/>
            <p:cNvSpPr/>
            <p:nvPr/>
          </p:nvSpPr>
          <p:spPr>
            <a:xfrm>
              <a:off x="5863525" y="2992450"/>
              <a:ext cx="9550" cy="28900"/>
            </a:xfrm>
            <a:custGeom>
              <a:avLst/>
              <a:gdLst/>
              <a:ahLst/>
              <a:cxnLst/>
              <a:rect l="l" t="t" r="r" b="b"/>
              <a:pathLst>
                <a:path w="382" h="1156" extrusionOk="0">
                  <a:moveTo>
                    <a:pt x="238" y="1"/>
                  </a:moveTo>
                  <a:cubicBezTo>
                    <a:pt x="0" y="370"/>
                    <a:pt x="143" y="787"/>
                    <a:pt x="131" y="1156"/>
                  </a:cubicBezTo>
                  <a:cubicBezTo>
                    <a:pt x="381" y="787"/>
                    <a:pt x="203" y="382"/>
                    <a:pt x="23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7" name="Google Shape;6687;p32"/>
            <p:cNvSpPr/>
            <p:nvPr/>
          </p:nvSpPr>
          <p:spPr>
            <a:xfrm>
              <a:off x="5829875" y="2985775"/>
              <a:ext cx="14625" cy="4250"/>
            </a:xfrm>
            <a:custGeom>
              <a:avLst/>
              <a:gdLst/>
              <a:ahLst/>
              <a:cxnLst/>
              <a:rect l="l" t="t" r="r" b="b"/>
              <a:pathLst>
                <a:path w="585" h="170" extrusionOk="0">
                  <a:moveTo>
                    <a:pt x="306" y="0"/>
                  </a:moveTo>
                  <a:cubicBezTo>
                    <a:pt x="209" y="0"/>
                    <a:pt x="108" y="6"/>
                    <a:pt x="1" y="18"/>
                  </a:cubicBezTo>
                  <a:cubicBezTo>
                    <a:pt x="102" y="119"/>
                    <a:pt x="200" y="170"/>
                    <a:pt x="297" y="170"/>
                  </a:cubicBezTo>
                  <a:cubicBezTo>
                    <a:pt x="394" y="170"/>
                    <a:pt x="489" y="119"/>
                    <a:pt x="584" y="18"/>
                  </a:cubicBezTo>
                  <a:cubicBezTo>
                    <a:pt x="495" y="6"/>
                    <a:pt x="403" y="0"/>
                    <a:pt x="30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8" name="Google Shape;6688;p32"/>
            <p:cNvSpPr/>
            <p:nvPr/>
          </p:nvSpPr>
          <p:spPr>
            <a:xfrm>
              <a:off x="5865300" y="3054075"/>
              <a:ext cx="5975" cy="14600"/>
            </a:xfrm>
            <a:custGeom>
              <a:avLst/>
              <a:gdLst/>
              <a:ahLst/>
              <a:cxnLst/>
              <a:rect l="l" t="t" r="r" b="b"/>
              <a:pathLst>
                <a:path w="239" h="584" extrusionOk="0">
                  <a:moveTo>
                    <a:pt x="48" y="1"/>
                  </a:moveTo>
                  <a:lnTo>
                    <a:pt x="48" y="1"/>
                  </a:lnTo>
                  <a:cubicBezTo>
                    <a:pt x="60" y="215"/>
                    <a:pt x="1" y="417"/>
                    <a:pt x="167" y="584"/>
                  </a:cubicBezTo>
                  <a:cubicBezTo>
                    <a:pt x="155" y="393"/>
                    <a:pt x="239" y="167"/>
                    <a:pt x="4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9" name="Google Shape;6689;p32"/>
            <p:cNvSpPr/>
            <p:nvPr/>
          </p:nvSpPr>
          <p:spPr>
            <a:xfrm>
              <a:off x="5797725" y="2971925"/>
              <a:ext cx="10450" cy="6625"/>
            </a:xfrm>
            <a:custGeom>
              <a:avLst/>
              <a:gdLst/>
              <a:ahLst/>
              <a:cxnLst/>
              <a:rect l="l" t="t" r="r" b="b"/>
              <a:pathLst>
                <a:path w="418" h="265" extrusionOk="0">
                  <a:moveTo>
                    <a:pt x="1" y="0"/>
                  </a:moveTo>
                  <a:cubicBezTo>
                    <a:pt x="44" y="165"/>
                    <a:pt x="104" y="264"/>
                    <a:pt x="193" y="264"/>
                  </a:cubicBezTo>
                  <a:cubicBezTo>
                    <a:pt x="254" y="264"/>
                    <a:pt x="327" y="220"/>
                    <a:pt x="418" y="120"/>
                  </a:cubicBezTo>
                  <a:cubicBezTo>
                    <a:pt x="275" y="72"/>
                    <a:pt x="132"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0" name="Google Shape;6690;p32"/>
            <p:cNvSpPr/>
            <p:nvPr/>
          </p:nvSpPr>
          <p:spPr>
            <a:xfrm>
              <a:off x="5869775" y="3079075"/>
              <a:ext cx="4175" cy="11350"/>
            </a:xfrm>
            <a:custGeom>
              <a:avLst/>
              <a:gdLst/>
              <a:ahLst/>
              <a:cxnLst/>
              <a:rect l="l" t="t" r="r" b="b"/>
              <a:pathLst>
                <a:path w="167" h="454" extrusionOk="0">
                  <a:moveTo>
                    <a:pt x="0" y="1"/>
                  </a:moveTo>
                  <a:lnTo>
                    <a:pt x="0" y="1"/>
                  </a:lnTo>
                  <a:cubicBezTo>
                    <a:pt x="12" y="132"/>
                    <a:pt x="12" y="286"/>
                    <a:pt x="0" y="417"/>
                  </a:cubicBezTo>
                  <a:cubicBezTo>
                    <a:pt x="48" y="417"/>
                    <a:pt x="72" y="429"/>
                    <a:pt x="119" y="453"/>
                  </a:cubicBezTo>
                  <a:cubicBezTo>
                    <a:pt x="131" y="286"/>
                    <a:pt x="167" y="120"/>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1" name="Google Shape;6691;p32"/>
            <p:cNvSpPr/>
            <p:nvPr/>
          </p:nvSpPr>
          <p:spPr>
            <a:xfrm>
              <a:off x="5754875" y="2964475"/>
              <a:ext cx="3600" cy="6875"/>
            </a:xfrm>
            <a:custGeom>
              <a:avLst/>
              <a:gdLst/>
              <a:ahLst/>
              <a:cxnLst/>
              <a:rect l="l" t="t" r="r" b="b"/>
              <a:pathLst>
                <a:path w="144" h="275" extrusionOk="0">
                  <a:moveTo>
                    <a:pt x="0" y="1"/>
                  </a:moveTo>
                  <a:lnTo>
                    <a:pt x="0" y="1"/>
                  </a:lnTo>
                  <a:cubicBezTo>
                    <a:pt x="12" y="120"/>
                    <a:pt x="24" y="227"/>
                    <a:pt x="143" y="275"/>
                  </a:cubicBezTo>
                  <a:cubicBezTo>
                    <a:pt x="143" y="167"/>
                    <a:pt x="120" y="60"/>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2" name="Google Shape;6692;p32"/>
            <p:cNvSpPr/>
            <p:nvPr/>
          </p:nvSpPr>
          <p:spPr>
            <a:xfrm>
              <a:off x="5790900" y="2971625"/>
              <a:ext cx="3300" cy="1800"/>
            </a:xfrm>
            <a:custGeom>
              <a:avLst/>
              <a:gdLst/>
              <a:ahLst/>
              <a:cxnLst/>
              <a:rect l="l" t="t" r="r" b="b"/>
              <a:pathLst>
                <a:path w="132" h="72" extrusionOk="0">
                  <a:moveTo>
                    <a:pt x="0" y="1"/>
                  </a:moveTo>
                  <a:cubicBezTo>
                    <a:pt x="12" y="12"/>
                    <a:pt x="36" y="48"/>
                    <a:pt x="36" y="60"/>
                  </a:cubicBezTo>
                  <a:cubicBezTo>
                    <a:pt x="47" y="68"/>
                    <a:pt x="58" y="72"/>
                    <a:pt x="69" y="72"/>
                  </a:cubicBezTo>
                  <a:cubicBezTo>
                    <a:pt x="93" y="72"/>
                    <a:pt x="115" y="53"/>
                    <a:pt x="131" y="12"/>
                  </a:cubicBezTo>
                  <a:cubicBezTo>
                    <a:pt x="95" y="1"/>
                    <a:pt x="48" y="1"/>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3" name="Google Shape;6693;p32"/>
            <p:cNvSpPr/>
            <p:nvPr/>
          </p:nvSpPr>
          <p:spPr>
            <a:xfrm>
              <a:off x="5856075" y="2987700"/>
              <a:ext cx="4200" cy="1225"/>
            </a:xfrm>
            <a:custGeom>
              <a:avLst/>
              <a:gdLst/>
              <a:ahLst/>
              <a:cxnLst/>
              <a:rect l="l" t="t" r="r" b="b"/>
              <a:pathLst>
                <a:path w="168" h="49" extrusionOk="0">
                  <a:moveTo>
                    <a:pt x="1" y="0"/>
                  </a:moveTo>
                  <a:cubicBezTo>
                    <a:pt x="48" y="12"/>
                    <a:pt x="108" y="36"/>
                    <a:pt x="167" y="48"/>
                  </a:cubicBezTo>
                  <a:cubicBezTo>
                    <a:pt x="108" y="36"/>
                    <a:pt x="60"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4" name="Google Shape;6694;p32"/>
            <p:cNvSpPr/>
            <p:nvPr/>
          </p:nvSpPr>
          <p:spPr>
            <a:xfrm>
              <a:off x="5553650" y="2963350"/>
              <a:ext cx="141725" cy="14075"/>
            </a:xfrm>
            <a:custGeom>
              <a:avLst/>
              <a:gdLst/>
              <a:ahLst/>
              <a:cxnLst/>
              <a:rect l="l" t="t" r="r" b="b"/>
              <a:pathLst>
                <a:path w="5669" h="563" extrusionOk="0">
                  <a:moveTo>
                    <a:pt x="3034" y="1"/>
                  </a:moveTo>
                  <a:cubicBezTo>
                    <a:pt x="2820" y="1"/>
                    <a:pt x="2606" y="27"/>
                    <a:pt x="2394" y="82"/>
                  </a:cubicBezTo>
                  <a:cubicBezTo>
                    <a:pt x="2176" y="135"/>
                    <a:pt x="1955" y="147"/>
                    <a:pt x="1735" y="147"/>
                  </a:cubicBezTo>
                  <a:cubicBezTo>
                    <a:pt x="1530" y="147"/>
                    <a:pt x="1325" y="136"/>
                    <a:pt x="1122" y="136"/>
                  </a:cubicBezTo>
                  <a:cubicBezTo>
                    <a:pt x="1054" y="136"/>
                    <a:pt x="985" y="138"/>
                    <a:pt x="918" y="141"/>
                  </a:cubicBezTo>
                  <a:cubicBezTo>
                    <a:pt x="886" y="142"/>
                    <a:pt x="855" y="143"/>
                    <a:pt x="824" y="143"/>
                  </a:cubicBezTo>
                  <a:cubicBezTo>
                    <a:pt x="767" y="143"/>
                    <a:pt x="710" y="141"/>
                    <a:pt x="653" y="141"/>
                  </a:cubicBezTo>
                  <a:cubicBezTo>
                    <a:pt x="416" y="141"/>
                    <a:pt x="183" y="162"/>
                    <a:pt x="1" y="379"/>
                  </a:cubicBezTo>
                  <a:cubicBezTo>
                    <a:pt x="382" y="534"/>
                    <a:pt x="799" y="439"/>
                    <a:pt x="1191" y="522"/>
                  </a:cubicBezTo>
                  <a:cubicBezTo>
                    <a:pt x="1253" y="550"/>
                    <a:pt x="1315" y="562"/>
                    <a:pt x="1380" y="562"/>
                  </a:cubicBezTo>
                  <a:cubicBezTo>
                    <a:pt x="1451" y="562"/>
                    <a:pt x="1527" y="547"/>
                    <a:pt x="1608" y="522"/>
                  </a:cubicBezTo>
                  <a:cubicBezTo>
                    <a:pt x="1644" y="510"/>
                    <a:pt x="1703" y="510"/>
                    <a:pt x="1751" y="510"/>
                  </a:cubicBezTo>
                  <a:cubicBezTo>
                    <a:pt x="1819" y="541"/>
                    <a:pt x="1894" y="559"/>
                    <a:pt x="1969" y="559"/>
                  </a:cubicBezTo>
                  <a:cubicBezTo>
                    <a:pt x="2037" y="559"/>
                    <a:pt x="2105" y="544"/>
                    <a:pt x="2168" y="510"/>
                  </a:cubicBezTo>
                  <a:cubicBezTo>
                    <a:pt x="2336" y="480"/>
                    <a:pt x="2505" y="470"/>
                    <a:pt x="2674" y="470"/>
                  </a:cubicBezTo>
                  <a:cubicBezTo>
                    <a:pt x="3048" y="470"/>
                    <a:pt x="3423" y="520"/>
                    <a:pt x="3797" y="520"/>
                  </a:cubicBezTo>
                  <a:cubicBezTo>
                    <a:pt x="3925" y="520"/>
                    <a:pt x="4053" y="514"/>
                    <a:pt x="4180" y="498"/>
                  </a:cubicBezTo>
                  <a:cubicBezTo>
                    <a:pt x="4284" y="352"/>
                    <a:pt x="4425" y="343"/>
                    <a:pt x="4562" y="343"/>
                  </a:cubicBezTo>
                  <a:cubicBezTo>
                    <a:pt x="4582" y="343"/>
                    <a:pt x="4601" y="343"/>
                    <a:pt x="4620" y="343"/>
                  </a:cubicBezTo>
                  <a:cubicBezTo>
                    <a:pt x="4966" y="332"/>
                    <a:pt x="5323" y="332"/>
                    <a:pt x="5668" y="320"/>
                  </a:cubicBezTo>
                  <a:cubicBezTo>
                    <a:pt x="5477" y="233"/>
                    <a:pt x="5281" y="209"/>
                    <a:pt x="5084" y="209"/>
                  </a:cubicBezTo>
                  <a:cubicBezTo>
                    <a:pt x="4852" y="209"/>
                    <a:pt x="4618" y="242"/>
                    <a:pt x="4387" y="242"/>
                  </a:cubicBezTo>
                  <a:cubicBezTo>
                    <a:pt x="4277" y="242"/>
                    <a:pt x="4168" y="234"/>
                    <a:pt x="4061" y="212"/>
                  </a:cubicBezTo>
                  <a:cubicBezTo>
                    <a:pt x="3728" y="72"/>
                    <a:pt x="3382" y="1"/>
                    <a:pt x="303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5" name="Google Shape;6695;p32"/>
            <p:cNvSpPr/>
            <p:nvPr/>
          </p:nvSpPr>
          <p:spPr>
            <a:xfrm>
              <a:off x="5712000" y="2982275"/>
              <a:ext cx="18200" cy="3775"/>
            </a:xfrm>
            <a:custGeom>
              <a:avLst/>
              <a:gdLst/>
              <a:ahLst/>
              <a:cxnLst/>
              <a:rect l="l" t="t" r="r" b="b"/>
              <a:pathLst>
                <a:path w="728" h="151" extrusionOk="0">
                  <a:moveTo>
                    <a:pt x="295" y="0"/>
                  </a:moveTo>
                  <a:cubicBezTo>
                    <a:pt x="197" y="0"/>
                    <a:pt x="98" y="10"/>
                    <a:pt x="1" y="15"/>
                  </a:cubicBezTo>
                  <a:cubicBezTo>
                    <a:pt x="111" y="125"/>
                    <a:pt x="234" y="151"/>
                    <a:pt x="362" y="151"/>
                  </a:cubicBezTo>
                  <a:cubicBezTo>
                    <a:pt x="468" y="151"/>
                    <a:pt x="578" y="133"/>
                    <a:pt x="685" y="133"/>
                  </a:cubicBezTo>
                  <a:cubicBezTo>
                    <a:pt x="699" y="133"/>
                    <a:pt x="713" y="133"/>
                    <a:pt x="727" y="134"/>
                  </a:cubicBezTo>
                  <a:cubicBezTo>
                    <a:pt x="596" y="25"/>
                    <a:pt x="448" y="0"/>
                    <a:pt x="29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6" name="Google Shape;6696;p32"/>
            <p:cNvSpPr/>
            <p:nvPr/>
          </p:nvSpPr>
          <p:spPr>
            <a:xfrm>
              <a:off x="5597425" y="2975800"/>
              <a:ext cx="10425" cy="2925"/>
            </a:xfrm>
            <a:custGeom>
              <a:avLst/>
              <a:gdLst/>
              <a:ahLst/>
              <a:cxnLst/>
              <a:rect l="l" t="t" r="r" b="b"/>
              <a:pathLst>
                <a:path w="417" h="117" extrusionOk="0">
                  <a:moveTo>
                    <a:pt x="0" y="0"/>
                  </a:moveTo>
                  <a:cubicBezTo>
                    <a:pt x="66" y="78"/>
                    <a:pt x="137" y="116"/>
                    <a:pt x="208" y="116"/>
                  </a:cubicBezTo>
                  <a:cubicBezTo>
                    <a:pt x="280" y="116"/>
                    <a:pt x="351" y="78"/>
                    <a:pt x="41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7" name="Google Shape;6697;p32"/>
            <p:cNvSpPr/>
            <p:nvPr/>
          </p:nvSpPr>
          <p:spPr>
            <a:xfrm>
              <a:off x="5582825" y="2975800"/>
              <a:ext cx="10450" cy="2500"/>
            </a:xfrm>
            <a:custGeom>
              <a:avLst/>
              <a:gdLst/>
              <a:ahLst/>
              <a:cxnLst/>
              <a:rect l="l" t="t" r="r" b="b"/>
              <a:pathLst>
                <a:path w="418" h="100" extrusionOk="0">
                  <a:moveTo>
                    <a:pt x="1" y="0"/>
                  </a:moveTo>
                  <a:lnTo>
                    <a:pt x="1" y="95"/>
                  </a:lnTo>
                  <a:cubicBezTo>
                    <a:pt x="55" y="95"/>
                    <a:pt x="108" y="100"/>
                    <a:pt x="160" y="100"/>
                  </a:cubicBezTo>
                  <a:cubicBezTo>
                    <a:pt x="253" y="100"/>
                    <a:pt x="340" y="85"/>
                    <a:pt x="41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8" name="Google Shape;6698;p32"/>
            <p:cNvSpPr/>
            <p:nvPr/>
          </p:nvSpPr>
          <p:spPr>
            <a:xfrm>
              <a:off x="5737025" y="2986200"/>
              <a:ext cx="3575" cy="3300"/>
            </a:xfrm>
            <a:custGeom>
              <a:avLst/>
              <a:gdLst/>
              <a:ahLst/>
              <a:cxnLst/>
              <a:rect l="l" t="t" r="r" b="b"/>
              <a:pathLst>
                <a:path w="143" h="132" extrusionOk="0">
                  <a:moveTo>
                    <a:pt x="143" y="1"/>
                  </a:moveTo>
                  <a:cubicBezTo>
                    <a:pt x="107" y="1"/>
                    <a:pt x="48" y="13"/>
                    <a:pt x="0" y="13"/>
                  </a:cubicBezTo>
                  <a:lnTo>
                    <a:pt x="0" y="132"/>
                  </a:lnTo>
                  <a:cubicBezTo>
                    <a:pt x="60" y="84"/>
                    <a:pt x="107" y="37"/>
                    <a:pt x="14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9" name="Google Shape;6699;p32"/>
            <p:cNvSpPr/>
            <p:nvPr/>
          </p:nvSpPr>
          <p:spPr>
            <a:xfrm>
              <a:off x="5657250" y="3211800"/>
              <a:ext cx="95850" cy="17800"/>
            </a:xfrm>
            <a:custGeom>
              <a:avLst/>
              <a:gdLst/>
              <a:ahLst/>
              <a:cxnLst/>
              <a:rect l="l" t="t" r="r" b="b"/>
              <a:pathLst>
                <a:path w="3834" h="712" extrusionOk="0">
                  <a:moveTo>
                    <a:pt x="1401" y="0"/>
                  </a:moveTo>
                  <a:cubicBezTo>
                    <a:pt x="1383" y="0"/>
                    <a:pt x="1364" y="1"/>
                    <a:pt x="1346" y="2"/>
                  </a:cubicBezTo>
                  <a:cubicBezTo>
                    <a:pt x="1251" y="38"/>
                    <a:pt x="1153" y="50"/>
                    <a:pt x="1055" y="50"/>
                  </a:cubicBezTo>
                  <a:cubicBezTo>
                    <a:pt x="857" y="50"/>
                    <a:pt x="655" y="2"/>
                    <a:pt x="459" y="2"/>
                  </a:cubicBezTo>
                  <a:cubicBezTo>
                    <a:pt x="335" y="2"/>
                    <a:pt x="212" y="21"/>
                    <a:pt x="95" y="85"/>
                  </a:cubicBezTo>
                  <a:cubicBezTo>
                    <a:pt x="36" y="145"/>
                    <a:pt x="0" y="204"/>
                    <a:pt x="12" y="288"/>
                  </a:cubicBezTo>
                  <a:cubicBezTo>
                    <a:pt x="60" y="347"/>
                    <a:pt x="119" y="395"/>
                    <a:pt x="191" y="419"/>
                  </a:cubicBezTo>
                  <a:cubicBezTo>
                    <a:pt x="357" y="468"/>
                    <a:pt x="526" y="474"/>
                    <a:pt x="694" y="474"/>
                  </a:cubicBezTo>
                  <a:cubicBezTo>
                    <a:pt x="757" y="474"/>
                    <a:pt x="820" y="473"/>
                    <a:pt x="882" y="473"/>
                  </a:cubicBezTo>
                  <a:cubicBezTo>
                    <a:pt x="1059" y="473"/>
                    <a:pt x="1234" y="481"/>
                    <a:pt x="1405" y="538"/>
                  </a:cubicBezTo>
                  <a:cubicBezTo>
                    <a:pt x="1465" y="561"/>
                    <a:pt x="1536" y="573"/>
                    <a:pt x="1608" y="585"/>
                  </a:cubicBezTo>
                  <a:cubicBezTo>
                    <a:pt x="2072" y="645"/>
                    <a:pt x="2548" y="561"/>
                    <a:pt x="3012" y="704"/>
                  </a:cubicBezTo>
                  <a:cubicBezTo>
                    <a:pt x="3065" y="709"/>
                    <a:pt x="3117" y="711"/>
                    <a:pt x="3169" y="711"/>
                  </a:cubicBezTo>
                  <a:cubicBezTo>
                    <a:pt x="3260" y="711"/>
                    <a:pt x="3351" y="703"/>
                    <a:pt x="3441" y="681"/>
                  </a:cubicBezTo>
                  <a:cubicBezTo>
                    <a:pt x="3572" y="633"/>
                    <a:pt x="3715" y="573"/>
                    <a:pt x="3798" y="454"/>
                  </a:cubicBezTo>
                  <a:cubicBezTo>
                    <a:pt x="3834" y="383"/>
                    <a:pt x="3810" y="323"/>
                    <a:pt x="3727" y="300"/>
                  </a:cubicBezTo>
                  <a:cubicBezTo>
                    <a:pt x="3596" y="288"/>
                    <a:pt x="3477" y="288"/>
                    <a:pt x="3334" y="276"/>
                  </a:cubicBezTo>
                  <a:cubicBezTo>
                    <a:pt x="3262" y="259"/>
                    <a:pt x="3190" y="254"/>
                    <a:pt x="3117" y="254"/>
                  </a:cubicBezTo>
                  <a:cubicBezTo>
                    <a:pt x="3027" y="254"/>
                    <a:pt x="2936" y="261"/>
                    <a:pt x="2845" y="261"/>
                  </a:cubicBezTo>
                  <a:cubicBezTo>
                    <a:pt x="2708" y="261"/>
                    <a:pt x="2572" y="244"/>
                    <a:pt x="2441" y="157"/>
                  </a:cubicBezTo>
                  <a:cubicBezTo>
                    <a:pt x="2405" y="161"/>
                    <a:pt x="2368" y="163"/>
                    <a:pt x="2332" y="163"/>
                  </a:cubicBezTo>
                  <a:cubicBezTo>
                    <a:pt x="2012" y="163"/>
                    <a:pt x="1714" y="0"/>
                    <a:pt x="140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0" name="Google Shape;6700;p32"/>
            <p:cNvSpPr/>
            <p:nvPr/>
          </p:nvSpPr>
          <p:spPr>
            <a:xfrm>
              <a:off x="5744450" y="3220650"/>
              <a:ext cx="32775" cy="12750"/>
            </a:xfrm>
            <a:custGeom>
              <a:avLst/>
              <a:gdLst/>
              <a:ahLst/>
              <a:cxnLst/>
              <a:rect l="l" t="t" r="r" b="b"/>
              <a:pathLst>
                <a:path w="1311" h="510" extrusionOk="0">
                  <a:moveTo>
                    <a:pt x="739" y="1"/>
                  </a:moveTo>
                  <a:cubicBezTo>
                    <a:pt x="598" y="1"/>
                    <a:pt x="457" y="28"/>
                    <a:pt x="310" y="65"/>
                  </a:cubicBezTo>
                  <a:cubicBezTo>
                    <a:pt x="191" y="88"/>
                    <a:pt x="72" y="100"/>
                    <a:pt x="1" y="219"/>
                  </a:cubicBezTo>
                  <a:cubicBezTo>
                    <a:pt x="60" y="338"/>
                    <a:pt x="167" y="386"/>
                    <a:pt x="251" y="457"/>
                  </a:cubicBezTo>
                  <a:lnTo>
                    <a:pt x="429" y="505"/>
                  </a:lnTo>
                  <a:cubicBezTo>
                    <a:pt x="465" y="508"/>
                    <a:pt x="500" y="510"/>
                    <a:pt x="535" y="510"/>
                  </a:cubicBezTo>
                  <a:cubicBezTo>
                    <a:pt x="649" y="510"/>
                    <a:pt x="755" y="487"/>
                    <a:pt x="846" y="386"/>
                  </a:cubicBezTo>
                  <a:cubicBezTo>
                    <a:pt x="953" y="184"/>
                    <a:pt x="1144" y="243"/>
                    <a:pt x="1310" y="219"/>
                  </a:cubicBezTo>
                  <a:cubicBezTo>
                    <a:pt x="1251" y="172"/>
                    <a:pt x="1203" y="124"/>
                    <a:pt x="1144" y="88"/>
                  </a:cubicBezTo>
                  <a:cubicBezTo>
                    <a:pt x="1005" y="25"/>
                    <a:pt x="872" y="1"/>
                    <a:pt x="73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1" name="Google Shape;6701;p32"/>
            <p:cNvSpPr/>
            <p:nvPr/>
          </p:nvSpPr>
          <p:spPr>
            <a:xfrm>
              <a:off x="5750400" y="3218850"/>
              <a:ext cx="22650" cy="4025"/>
            </a:xfrm>
            <a:custGeom>
              <a:avLst/>
              <a:gdLst/>
              <a:ahLst/>
              <a:cxnLst/>
              <a:rect l="l" t="t" r="r" b="b"/>
              <a:pathLst>
                <a:path w="906" h="161" extrusionOk="0">
                  <a:moveTo>
                    <a:pt x="488" y="1"/>
                  </a:moveTo>
                  <a:cubicBezTo>
                    <a:pt x="347" y="1"/>
                    <a:pt x="203" y="32"/>
                    <a:pt x="64" y="32"/>
                  </a:cubicBezTo>
                  <a:cubicBezTo>
                    <a:pt x="43" y="32"/>
                    <a:pt x="22" y="31"/>
                    <a:pt x="1" y="29"/>
                  </a:cubicBezTo>
                  <a:lnTo>
                    <a:pt x="1" y="29"/>
                  </a:lnTo>
                  <a:cubicBezTo>
                    <a:pt x="13" y="65"/>
                    <a:pt x="48" y="113"/>
                    <a:pt x="72" y="137"/>
                  </a:cubicBezTo>
                  <a:cubicBezTo>
                    <a:pt x="358" y="137"/>
                    <a:pt x="620" y="160"/>
                    <a:pt x="906" y="160"/>
                  </a:cubicBezTo>
                  <a:cubicBezTo>
                    <a:pt x="772" y="33"/>
                    <a:pt x="631" y="1"/>
                    <a:pt x="48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2" name="Google Shape;6702;p32"/>
            <p:cNvSpPr/>
            <p:nvPr/>
          </p:nvSpPr>
          <p:spPr>
            <a:xfrm>
              <a:off x="5837325" y="3227825"/>
              <a:ext cx="3600" cy="2500"/>
            </a:xfrm>
            <a:custGeom>
              <a:avLst/>
              <a:gdLst/>
              <a:ahLst/>
              <a:cxnLst/>
              <a:rect l="l" t="t" r="r" b="b"/>
              <a:pathLst>
                <a:path w="144" h="100" extrusionOk="0">
                  <a:moveTo>
                    <a:pt x="72" y="1"/>
                  </a:moveTo>
                  <a:cubicBezTo>
                    <a:pt x="50" y="1"/>
                    <a:pt x="26" y="23"/>
                    <a:pt x="0" y="75"/>
                  </a:cubicBezTo>
                  <a:cubicBezTo>
                    <a:pt x="48" y="75"/>
                    <a:pt x="96" y="99"/>
                    <a:pt x="143" y="99"/>
                  </a:cubicBezTo>
                  <a:cubicBezTo>
                    <a:pt x="123" y="39"/>
                    <a:pt x="99"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3" name="Google Shape;6703;p32"/>
            <p:cNvSpPr/>
            <p:nvPr/>
          </p:nvSpPr>
          <p:spPr>
            <a:xfrm>
              <a:off x="5833750" y="3229700"/>
              <a:ext cx="3600" cy="1500"/>
            </a:xfrm>
            <a:custGeom>
              <a:avLst/>
              <a:gdLst/>
              <a:ahLst/>
              <a:cxnLst/>
              <a:rect l="l" t="t" r="r" b="b"/>
              <a:pathLst>
                <a:path w="144" h="60" extrusionOk="0">
                  <a:moveTo>
                    <a:pt x="143" y="0"/>
                  </a:moveTo>
                  <a:cubicBezTo>
                    <a:pt x="108" y="0"/>
                    <a:pt x="48" y="0"/>
                    <a:pt x="1" y="24"/>
                  </a:cubicBezTo>
                  <a:cubicBezTo>
                    <a:pt x="13" y="36"/>
                    <a:pt x="24" y="60"/>
                    <a:pt x="48" y="60"/>
                  </a:cubicBezTo>
                  <a:cubicBezTo>
                    <a:pt x="72" y="48"/>
                    <a:pt x="120" y="24"/>
                    <a:pt x="14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4" name="Google Shape;6704;p32"/>
            <p:cNvSpPr/>
            <p:nvPr/>
          </p:nvSpPr>
          <p:spPr>
            <a:xfrm>
              <a:off x="5830475" y="3228050"/>
              <a:ext cx="3300" cy="2475"/>
            </a:xfrm>
            <a:custGeom>
              <a:avLst/>
              <a:gdLst/>
              <a:ahLst/>
              <a:cxnLst/>
              <a:rect l="l" t="t" r="r" b="b"/>
              <a:pathLst>
                <a:path w="132" h="99" extrusionOk="0">
                  <a:moveTo>
                    <a:pt x="65" y="1"/>
                  </a:moveTo>
                  <a:cubicBezTo>
                    <a:pt x="41" y="1"/>
                    <a:pt x="19" y="34"/>
                    <a:pt x="1" y="90"/>
                  </a:cubicBezTo>
                  <a:cubicBezTo>
                    <a:pt x="18" y="96"/>
                    <a:pt x="39" y="99"/>
                    <a:pt x="62" y="99"/>
                  </a:cubicBezTo>
                  <a:cubicBezTo>
                    <a:pt x="84" y="99"/>
                    <a:pt x="108" y="96"/>
                    <a:pt x="132" y="90"/>
                  </a:cubicBezTo>
                  <a:cubicBezTo>
                    <a:pt x="109" y="28"/>
                    <a:pt x="86" y="1"/>
                    <a:pt x="6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5" name="Google Shape;6705;p32"/>
            <p:cNvSpPr/>
            <p:nvPr/>
          </p:nvSpPr>
          <p:spPr>
            <a:xfrm>
              <a:off x="5486100" y="3125525"/>
              <a:ext cx="42575" cy="10600"/>
            </a:xfrm>
            <a:custGeom>
              <a:avLst/>
              <a:gdLst/>
              <a:ahLst/>
              <a:cxnLst/>
              <a:rect l="l" t="t" r="r" b="b"/>
              <a:pathLst>
                <a:path w="1703" h="424" extrusionOk="0">
                  <a:moveTo>
                    <a:pt x="0" y="0"/>
                  </a:moveTo>
                  <a:lnTo>
                    <a:pt x="0" y="0"/>
                  </a:lnTo>
                  <a:cubicBezTo>
                    <a:pt x="119" y="238"/>
                    <a:pt x="464" y="60"/>
                    <a:pt x="584" y="298"/>
                  </a:cubicBezTo>
                  <a:cubicBezTo>
                    <a:pt x="631" y="298"/>
                    <a:pt x="655" y="322"/>
                    <a:pt x="703" y="322"/>
                  </a:cubicBezTo>
                  <a:cubicBezTo>
                    <a:pt x="731" y="275"/>
                    <a:pt x="760" y="254"/>
                    <a:pt x="789" y="254"/>
                  </a:cubicBezTo>
                  <a:cubicBezTo>
                    <a:pt x="820" y="254"/>
                    <a:pt x="850" y="278"/>
                    <a:pt x="881" y="322"/>
                  </a:cubicBezTo>
                  <a:cubicBezTo>
                    <a:pt x="917" y="308"/>
                    <a:pt x="951" y="303"/>
                    <a:pt x="984" y="303"/>
                  </a:cubicBezTo>
                  <a:cubicBezTo>
                    <a:pt x="1138" y="303"/>
                    <a:pt x="1265" y="423"/>
                    <a:pt x="1424" y="423"/>
                  </a:cubicBezTo>
                  <a:cubicBezTo>
                    <a:pt x="1445" y="423"/>
                    <a:pt x="1466" y="421"/>
                    <a:pt x="1488" y="417"/>
                  </a:cubicBezTo>
                  <a:cubicBezTo>
                    <a:pt x="1596" y="405"/>
                    <a:pt x="1703" y="357"/>
                    <a:pt x="1667" y="262"/>
                  </a:cubicBezTo>
                  <a:cubicBezTo>
                    <a:pt x="1643" y="155"/>
                    <a:pt x="1524" y="155"/>
                    <a:pt x="1429" y="155"/>
                  </a:cubicBezTo>
                  <a:cubicBezTo>
                    <a:pt x="1429" y="167"/>
                    <a:pt x="1417" y="167"/>
                    <a:pt x="1393" y="179"/>
                  </a:cubicBezTo>
                  <a:cubicBezTo>
                    <a:pt x="1383" y="185"/>
                    <a:pt x="1374" y="188"/>
                    <a:pt x="1365" y="188"/>
                  </a:cubicBezTo>
                  <a:cubicBezTo>
                    <a:pt x="1343" y="188"/>
                    <a:pt x="1324" y="169"/>
                    <a:pt x="1298" y="143"/>
                  </a:cubicBezTo>
                  <a:cubicBezTo>
                    <a:pt x="1286" y="95"/>
                    <a:pt x="1286" y="60"/>
                    <a:pt x="1274" y="36"/>
                  </a:cubicBezTo>
                  <a:cubicBezTo>
                    <a:pt x="857" y="36"/>
                    <a:pt x="417" y="24"/>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6" name="Google Shape;6706;p32"/>
            <p:cNvSpPr/>
            <p:nvPr/>
          </p:nvSpPr>
          <p:spPr>
            <a:xfrm>
              <a:off x="5418225" y="3121750"/>
              <a:ext cx="10450" cy="6800"/>
            </a:xfrm>
            <a:custGeom>
              <a:avLst/>
              <a:gdLst/>
              <a:ahLst/>
              <a:cxnLst/>
              <a:rect l="l" t="t" r="r" b="b"/>
              <a:pathLst>
                <a:path w="418" h="272" extrusionOk="0">
                  <a:moveTo>
                    <a:pt x="214" y="1"/>
                  </a:moveTo>
                  <a:cubicBezTo>
                    <a:pt x="141" y="1"/>
                    <a:pt x="69" y="18"/>
                    <a:pt x="0" y="68"/>
                  </a:cubicBezTo>
                  <a:cubicBezTo>
                    <a:pt x="61" y="217"/>
                    <a:pt x="116" y="271"/>
                    <a:pt x="170" y="271"/>
                  </a:cubicBezTo>
                  <a:cubicBezTo>
                    <a:pt x="252" y="271"/>
                    <a:pt x="330" y="141"/>
                    <a:pt x="417" y="32"/>
                  </a:cubicBezTo>
                  <a:cubicBezTo>
                    <a:pt x="349" y="15"/>
                    <a:pt x="281" y="1"/>
                    <a:pt x="21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7" name="Google Shape;6707;p32"/>
            <p:cNvSpPr/>
            <p:nvPr/>
          </p:nvSpPr>
          <p:spPr>
            <a:xfrm>
              <a:off x="5436075" y="3118375"/>
              <a:ext cx="14025" cy="4750"/>
            </a:xfrm>
            <a:custGeom>
              <a:avLst/>
              <a:gdLst/>
              <a:ahLst/>
              <a:cxnLst/>
              <a:rect l="l" t="t" r="r" b="b"/>
              <a:pathLst>
                <a:path w="561" h="190" extrusionOk="0">
                  <a:moveTo>
                    <a:pt x="285" y="0"/>
                  </a:moveTo>
                  <a:cubicBezTo>
                    <a:pt x="191" y="0"/>
                    <a:pt x="96" y="48"/>
                    <a:pt x="1" y="143"/>
                  </a:cubicBezTo>
                  <a:cubicBezTo>
                    <a:pt x="32" y="175"/>
                    <a:pt x="57" y="189"/>
                    <a:pt x="82" y="189"/>
                  </a:cubicBezTo>
                  <a:cubicBezTo>
                    <a:pt x="105" y="189"/>
                    <a:pt x="128" y="178"/>
                    <a:pt x="156" y="155"/>
                  </a:cubicBezTo>
                  <a:cubicBezTo>
                    <a:pt x="299" y="155"/>
                    <a:pt x="429" y="143"/>
                    <a:pt x="560" y="143"/>
                  </a:cubicBezTo>
                  <a:cubicBezTo>
                    <a:pt x="471" y="48"/>
                    <a:pt x="379" y="0"/>
                    <a:pt x="28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8" name="Google Shape;6708;p32"/>
            <p:cNvSpPr/>
            <p:nvPr/>
          </p:nvSpPr>
          <p:spPr>
            <a:xfrm>
              <a:off x="5403650" y="3118675"/>
              <a:ext cx="11025" cy="4550"/>
            </a:xfrm>
            <a:custGeom>
              <a:avLst/>
              <a:gdLst/>
              <a:ahLst/>
              <a:cxnLst/>
              <a:rect l="l" t="t" r="r" b="b"/>
              <a:pathLst>
                <a:path w="441" h="182" extrusionOk="0">
                  <a:moveTo>
                    <a:pt x="131" y="0"/>
                  </a:moveTo>
                  <a:cubicBezTo>
                    <a:pt x="83" y="36"/>
                    <a:pt x="48" y="72"/>
                    <a:pt x="0" y="119"/>
                  </a:cubicBezTo>
                  <a:cubicBezTo>
                    <a:pt x="83" y="131"/>
                    <a:pt x="167" y="143"/>
                    <a:pt x="238" y="155"/>
                  </a:cubicBezTo>
                  <a:cubicBezTo>
                    <a:pt x="274" y="173"/>
                    <a:pt x="307" y="182"/>
                    <a:pt x="338" y="182"/>
                  </a:cubicBezTo>
                  <a:cubicBezTo>
                    <a:pt x="369" y="182"/>
                    <a:pt x="399" y="173"/>
                    <a:pt x="429" y="155"/>
                  </a:cubicBezTo>
                  <a:lnTo>
                    <a:pt x="441" y="155"/>
                  </a:lnTo>
                  <a:cubicBezTo>
                    <a:pt x="369" y="36"/>
                    <a:pt x="262"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9" name="Google Shape;6709;p32"/>
            <p:cNvSpPr/>
            <p:nvPr/>
          </p:nvSpPr>
          <p:spPr>
            <a:xfrm>
              <a:off x="5452450" y="3128200"/>
              <a:ext cx="925" cy="900"/>
            </a:xfrm>
            <a:custGeom>
              <a:avLst/>
              <a:gdLst/>
              <a:ahLst/>
              <a:cxnLst/>
              <a:rect l="l" t="t" r="r" b="b"/>
              <a:pathLst>
                <a:path w="37" h="36" extrusionOk="0">
                  <a:moveTo>
                    <a:pt x="1" y="0"/>
                  </a:moveTo>
                  <a:cubicBezTo>
                    <a:pt x="13" y="12"/>
                    <a:pt x="25" y="12"/>
                    <a:pt x="36" y="36"/>
                  </a:cubicBezTo>
                  <a:cubicBezTo>
                    <a:pt x="25" y="12"/>
                    <a:pt x="13" y="0"/>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0" name="Google Shape;6710;p32"/>
            <p:cNvSpPr/>
            <p:nvPr/>
          </p:nvSpPr>
          <p:spPr>
            <a:xfrm>
              <a:off x="5436075" y="3122250"/>
              <a:ext cx="3900" cy="1850"/>
            </a:xfrm>
            <a:custGeom>
              <a:avLst/>
              <a:gdLst/>
              <a:ahLst/>
              <a:cxnLst/>
              <a:rect l="l" t="t" r="r" b="b"/>
              <a:pathLst>
                <a:path w="156" h="74" extrusionOk="0">
                  <a:moveTo>
                    <a:pt x="1" y="0"/>
                  </a:moveTo>
                  <a:cubicBezTo>
                    <a:pt x="19" y="49"/>
                    <a:pt x="44" y="73"/>
                    <a:pt x="72" y="73"/>
                  </a:cubicBezTo>
                  <a:cubicBezTo>
                    <a:pt x="98" y="73"/>
                    <a:pt x="127" y="52"/>
                    <a:pt x="156" y="12"/>
                  </a:cubicBezTo>
                  <a:cubicBezTo>
                    <a:pt x="96" y="12"/>
                    <a:pt x="60" y="0"/>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1" name="Google Shape;6711;p32"/>
            <p:cNvSpPr/>
            <p:nvPr/>
          </p:nvSpPr>
          <p:spPr>
            <a:xfrm>
              <a:off x="5453050" y="3129075"/>
              <a:ext cx="3000" cy="4800"/>
            </a:xfrm>
            <a:custGeom>
              <a:avLst/>
              <a:gdLst/>
              <a:ahLst/>
              <a:cxnLst/>
              <a:rect l="l" t="t" r="r" b="b"/>
              <a:pathLst>
                <a:path w="120" h="192" extrusionOk="0">
                  <a:moveTo>
                    <a:pt x="12" y="1"/>
                  </a:moveTo>
                  <a:cubicBezTo>
                    <a:pt x="1" y="49"/>
                    <a:pt x="1" y="120"/>
                    <a:pt x="12" y="191"/>
                  </a:cubicBezTo>
                  <a:cubicBezTo>
                    <a:pt x="120" y="132"/>
                    <a:pt x="120" y="49"/>
                    <a:pt x="1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2" name="Google Shape;6712;p32"/>
            <p:cNvSpPr/>
            <p:nvPr/>
          </p:nvSpPr>
          <p:spPr>
            <a:xfrm>
              <a:off x="5400375" y="3122775"/>
              <a:ext cx="3300" cy="2775"/>
            </a:xfrm>
            <a:custGeom>
              <a:avLst/>
              <a:gdLst/>
              <a:ahLst/>
              <a:cxnLst/>
              <a:rect l="l" t="t" r="r" b="b"/>
              <a:pathLst>
                <a:path w="132" h="111" extrusionOk="0">
                  <a:moveTo>
                    <a:pt x="105" y="1"/>
                  </a:moveTo>
                  <a:cubicBezTo>
                    <a:pt x="48" y="1"/>
                    <a:pt x="11" y="37"/>
                    <a:pt x="0" y="110"/>
                  </a:cubicBezTo>
                  <a:cubicBezTo>
                    <a:pt x="36" y="86"/>
                    <a:pt x="83" y="51"/>
                    <a:pt x="131" y="3"/>
                  </a:cubicBezTo>
                  <a:cubicBezTo>
                    <a:pt x="122" y="1"/>
                    <a:pt x="114" y="1"/>
                    <a:pt x="10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3" name="Google Shape;6713;p32"/>
            <p:cNvSpPr/>
            <p:nvPr/>
          </p:nvSpPr>
          <p:spPr>
            <a:xfrm>
              <a:off x="5409900" y="3122525"/>
              <a:ext cx="4775" cy="1825"/>
            </a:xfrm>
            <a:custGeom>
              <a:avLst/>
              <a:gdLst/>
              <a:ahLst/>
              <a:cxnLst/>
              <a:rect l="l" t="t" r="r" b="b"/>
              <a:pathLst>
                <a:path w="191" h="73" extrusionOk="0">
                  <a:moveTo>
                    <a:pt x="0" y="1"/>
                  </a:moveTo>
                  <a:cubicBezTo>
                    <a:pt x="32" y="45"/>
                    <a:pt x="63" y="73"/>
                    <a:pt x="97" y="73"/>
                  </a:cubicBezTo>
                  <a:cubicBezTo>
                    <a:pt x="126" y="73"/>
                    <a:pt x="157" y="51"/>
                    <a:pt x="19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4" name="Google Shape;6714;p32"/>
            <p:cNvSpPr/>
            <p:nvPr/>
          </p:nvSpPr>
          <p:spPr>
            <a:xfrm>
              <a:off x="5218800" y="3104375"/>
              <a:ext cx="27400" cy="45625"/>
            </a:xfrm>
            <a:custGeom>
              <a:avLst/>
              <a:gdLst/>
              <a:ahLst/>
              <a:cxnLst/>
              <a:rect l="l" t="t" r="r" b="b"/>
              <a:pathLst>
                <a:path w="1096" h="1825" extrusionOk="0">
                  <a:moveTo>
                    <a:pt x="1096" y="1"/>
                  </a:moveTo>
                  <a:cubicBezTo>
                    <a:pt x="965" y="1"/>
                    <a:pt x="858" y="48"/>
                    <a:pt x="786" y="191"/>
                  </a:cubicBezTo>
                  <a:cubicBezTo>
                    <a:pt x="744" y="272"/>
                    <a:pt x="717" y="300"/>
                    <a:pt x="698" y="300"/>
                  </a:cubicBezTo>
                  <a:cubicBezTo>
                    <a:pt x="658" y="300"/>
                    <a:pt x="656" y="172"/>
                    <a:pt x="631" y="132"/>
                  </a:cubicBezTo>
                  <a:cubicBezTo>
                    <a:pt x="488" y="465"/>
                    <a:pt x="357" y="798"/>
                    <a:pt x="203" y="1132"/>
                  </a:cubicBezTo>
                  <a:cubicBezTo>
                    <a:pt x="131" y="1287"/>
                    <a:pt x="12" y="1406"/>
                    <a:pt x="0" y="1584"/>
                  </a:cubicBezTo>
                  <a:cubicBezTo>
                    <a:pt x="24" y="1679"/>
                    <a:pt x="84" y="1763"/>
                    <a:pt x="179" y="1799"/>
                  </a:cubicBezTo>
                  <a:cubicBezTo>
                    <a:pt x="218" y="1815"/>
                    <a:pt x="261" y="1824"/>
                    <a:pt x="306" y="1824"/>
                  </a:cubicBezTo>
                  <a:cubicBezTo>
                    <a:pt x="357" y="1824"/>
                    <a:pt x="408" y="1812"/>
                    <a:pt x="453" y="1787"/>
                  </a:cubicBezTo>
                  <a:cubicBezTo>
                    <a:pt x="500" y="1739"/>
                    <a:pt x="548" y="1691"/>
                    <a:pt x="560" y="1632"/>
                  </a:cubicBezTo>
                  <a:cubicBezTo>
                    <a:pt x="572" y="1525"/>
                    <a:pt x="560" y="1394"/>
                    <a:pt x="608" y="1287"/>
                  </a:cubicBezTo>
                  <a:cubicBezTo>
                    <a:pt x="846" y="882"/>
                    <a:pt x="1048" y="477"/>
                    <a:pt x="109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5" name="Google Shape;6715;p32"/>
            <p:cNvSpPr/>
            <p:nvPr/>
          </p:nvSpPr>
          <p:spPr>
            <a:xfrm>
              <a:off x="5236650" y="3096675"/>
              <a:ext cx="1500" cy="3575"/>
            </a:xfrm>
            <a:custGeom>
              <a:avLst/>
              <a:gdLst/>
              <a:ahLst/>
              <a:cxnLst/>
              <a:rect l="l" t="t" r="r" b="b"/>
              <a:pathLst>
                <a:path w="60" h="143" extrusionOk="0">
                  <a:moveTo>
                    <a:pt x="59" y="1"/>
                  </a:moveTo>
                  <a:cubicBezTo>
                    <a:pt x="36" y="48"/>
                    <a:pt x="12" y="107"/>
                    <a:pt x="1" y="142"/>
                  </a:cubicBezTo>
                  <a:cubicBezTo>
                    <a:pt x="24" y="83"/>
                    <a:pt x="36" y="48"/>
                    <a:pt x="5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6" name="Google Shape;6716;p32"/>
            <p:cNvSpPr/>
            <p:nvPr/>
          </p:nvSpPr>
          <p:spPr>
            <a:xfrm>
              <a:off x="5494725" y="2951200"/>
              <a:ext cx="120275" cy="20950"/>
            </a:xfrm>
            <a:custGeom>
              <a:avLst/>
              <a:gdLst/>
              <a:ahLst/>
              <a:cxnLst/>
              <a:rect l="l" t="t" r="r" b="b"/>
              <a:pathLst>
                <a:path w="4811" h="838" extrusionOk="0">
                  <a:moveTo>
                    <a:pt x="1303" y="0"/>
                  </a:moveTo>
                  <a:cubicBezTo>
                    <a:pt x="895" y="0"/>
                    <a:pt x="493" y="64"/>
                    <a:pt x="108" y="294"/>
                  </a:cubicBezTo>
                  <a:cubicBezTo>
                    <a:pt x="12" y="413"/>
                    <a:pt x="0" y="532"/>
                    <a:pt x="96" y="651"/>
                  </a:cubicBezTo>
                  <a:cubicBezTo>
                    <a:pt x="753" y="683"/>
                    <a:pt x="1419" y="837"/>
                    <a:pt x="2087" y="837"/>
                  </a:cubicBezTo>
                  <a:cubicBezTo>
                    <a:pt x="2169" y="837"/>
                    <a:pt x="2252" y="835"/>
                    <a:pt x="2334" y="829"/>
                  </a:cubicBezTo>
                  <a:cubicBezTo>
                    <a:pt x="2929" y="818"/>
                    <a:pt x="3548" y="818"/>
                    <a:pt x="4156" y="806"/>
                  </a:cubicBezTo>
                  <a:cubicBezTo>
                    <a:pt x="4241" y="806"/>
                    <a:pt x="4335" y="817"/>
                    <a:pt x="4427" y="817"/>
                  </a:cubicBezTo>
                  <a:cubicBezTo>
                    <a:pt x="4566" y="817"/>
                    <a:pt x="4703" y="791"/>
                    <a:pt x="4811" y="663"/>
                  </a:cubicBezTo>
                  <a:cubicBezTo>
                    <a:pt x="4691" y="365"/>
                    <a:pt x="4418" y="353"/>
                    <a:pt x="4168" y="341"/>
                  </a:cubicBezTo>
                  <a:cubicBezTo>
                    <a:pt x="3644" y="306"/>
                    <a:pt x="3132" y="187"/>
                    <a:pt x="2620" y="91"/>
                  </a:cubicBezTo>
                  <a:cubicBezTo>
                    <a:pt x="2183" y="73"/>
                    <a:pt x="1739" y="0"/>
                    <a:pt x="130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7" name="Google Shape;6717;p32"/>
            <p:cNvSpPr/>
            <p:nvPr/>
          </p:nvSpPr>
          <p:spPr>
            <a:xfrm>
              <a:off x="5485800" y="2960000"/>
              <a:ext cx="11325" cy="8725"/>
            </a:xfrm>
            <a:custGeom>
              <a:avLst/>
              <a:gdLst/>
              <a:ahLst/>
              <a:cxnLst/>
              <a:rect l="l" t="t" r="r" b="b"/>
              <a:pathLst>
                <a:path w="453" h="349" extrusionOk="0">
                  <a:moveTo>
                    <a:pt x="290" y="1"/>
                  </a:moveTo>
                  <a:cubicBezTo>
                    <a:pt x="177" y="1"/>
                    <a:pt x="92" y="93"/>
                    <a:pt x="0" y="168"/>
                  </a:cubicBezTo>
                  <a:lnTo>
                    <a:pt x="0" y="180"/>
                  </a:lnTo>
                  <a:cubicBezTo>
                    <a:pt x="51" y="313"/>
                    <a:pt x="129" y="348"/>
                    <a:pt x="216" y="348"/>
                  </a:cubicBezTo>
                  <a:cubicBezTo>
                    <a:pt x="292" y="348"/>
                    <a:pt x="375" y="322"/>
                    <a:pt x="453" y="311"/>
                  </a:cubicBezTo>
                  <a:lnTo>
                    <a:pt x="453" y="61"/>
                  </a:lnTo>
                  <a:cubicBezTo>
                    <a:pt x="392" y="18"/>
                    <a:pt x="338" y="1"/>
                    <a:pt x="29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8" name="Google Shape;6718;p32"/>
            <p:cNvSpPr/>
            <p:nvPr/>
          </p:nvSpPr>
          <p:spPr>
            <a:xfrm>
              <a:off x="5560500" y="3179850"/>
              <a:ext cx="59550" cy="18925"/>
            </a:xfrm>
            <a:custGeom>
              <a:avLst/>
              <a:gdLst/>
              <a:ahLst/>
              <a:cxnLst/>
              <a:rect l="l" t="t" r="r" b="b"/>
              <a:pathLst>
                <a:path w="2382" h="757" extrusionOk="0">
                  <a:moveTo>
                    <a:pt x="646" y="1"/>
                  </a:moveTo>
                  <a:cubicBezTo>
                    <a:pt x="586" y="1"/>
                    <a:pt x="526" y="6"/>
                    <a:pt x="465" y="18"/>
                  </a:cubicBezTo>
                  <a:cubicBezTo>
                    <a:pt x="275" y="113"/>
                    <a:pt x="36" y="113"/>
                    <a:pt x="1" y="375"/>
                  </a:cubicBezTo>
                  <a:cubicBezTo>
                    <a:pt x="388" y="598"/>
                    <a:pt x="770" y="756"/>
                    <a:pt x="1165" y="756"/>
                  </a:cubicBezTo>
                  <a:cubicBezTo>
                    <a:pt x="1402" y="756"/>
                    <a:pt x="1644" y="699"/>
                    <a:pt x="1894" y="565"/>
                  </a:cubicBezTo>
                  <a:cubicBezTo>
                    <a:pt x="2013" y="387"/>
                    <a:pt x="2203" y="435"/>
                    <a:pt x="2382" y="399"/>
                  </a:cubicBezTo>
                  <a:cubicBezTo>
                    <a:pt x="2001" y="208"/>
                    <a:pt x="1584" y="208"/>
                    <a:pt x="1179" y="113"/>
                  </a:cubicBezTo>
                  <a:cubicBezTo>
                    <a:pt x="1000" y="50"/>
                    <a:pt x="827" y="1"/>
                    <a:pt x="64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9" name="Google Shape;6719;p32"/>
            <p:cNvSpPr/>
            <p:nvPr/>
          </p:nvSpPr>
          <p:spPr>
            <a:xfrm>
              <a:off x="5542050" y="3171350"/>
              <a:ext cx="47950" cy="12050"/>
            </a:xfrm>
            <a:custGeom>
              <a:avLst/>
              <a:gdLst/>
              <a:ahLst/>
              <a:cxnLst/>
              <a:rect l="l" t="t" r="r" b="b"/>
              <a:pathLst>
                <a:path w="1918" h="482" extrusionOk="0">
                  <a:moveTo>
                    <a:pt x="72" y="1"/>
                  </a:moveTo>
                  <a:cubicBezTo>
                    <a:pt x="12" y="60"/>
                    <a:pt x="0" y="132"/>
                    <a:pt x="24" y="203"/>
                  </a:cubicBezTo>
                  <a:cubicBezTo>
                    <a:pt x="193" y="426"/>
                    <a:pt x="396" y="481"/>
                    <a:pt x="606" y="481"/>
                  </a:cubicBezTo>
                  <a:cubicBezTo>
                    <a:pt x="810" y="481"/>
                    <a:pt x="1021" y="429"/>
                    <a:pt x="1215" y="429"/>
                  </a:cubicBezTo>
                  <a:cubicBezTo>
                    <a:pt x="1453" y="441"/>
                    <a:pt x="1679" y="441"/>
                    <a:pt x="1917" y="441"/>
                  </a:cubicBezTo>
                  <a:cubicBezTo>
                    <a:pt x="1834" y="370"/>
                    <a:pt x="1727" y="286"/>
                    <a:pt x="1655" y="179"/>
                  </a:cubicBezTo>
                  <a:cubicBezTo>
                    <a:pt x="1619" y="174"/>
                    <a:pt x="1583" y="173"/>
                    <a:pt x="1547" y="173"/>
                  </a:cubicBezTo>
                  <a:cubicBezTo>
                    <a:pt x="1457" y="173"/>
                    <a:pt x="1367" y="184"/>
                    <a:pt x="1280" y="184"/>
                  </a:cubicBezTo>
                  <a:cubicBezTo>
                    <a:pt x="1151" y="184"/>
                    <a:pt x="1028" y="159"/>
                    <a:pt x="917" y="36"/>
                  </a:cubicBezTo>
                  <a:cubicBezTo>
                    <a:pt x="643" y="13"/>
                    <a:pt x="358" y="13"/>
                    <a:pt x="7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0" name="Google Shape;6720;p32"/>
            <p:cNvSpPr/>
            <p:nvPr/>
          </p:nvSpPr>
          <p:spPr>
            <a:xfrm>
              <a:off x="5631650" y="3176925"/>
              <a:ext cx="4175" cy="4125"/>
            </a:xfrm>
            <a:custGeom>
              <a:avLst/>
              <a:gdLst/>
              <a:ahLst/>
              <a:cxnLst/>
              <a:rect l="l" t="t" r="r" b="b"/>
              <a:pathLst>
                <a:path w="167" h="165" extrusionOk="0">
                  <a:moveTo>
                    <a:pt x="99" y="1"/>
                  </a:moveTo>
                  <a:cubicBezTo>
                    <a:pt x="70" y="1"/>
                    <a:pt x="39" y="18"/>
                    <a:pt x="0" y="28"/>
                  </a:cubicBezTo>
                  <a:cubicBezTo>
                    <a:pt x="12" y="75"/>
                    <a:pt x="36" y="123"/>
                    <a:pt x="60" y="135"/>
                  </a:cubicBezTo>
                  <a:cubicBezTo>
                    <a:pt x="80" y="155"/>
                    <a:pt x="100" y="164"/>
                    <a:pt x="117" y="164"/>
                  </a:cubicBezTo>
                  <a:cubicBezTo>
                    <a:pt x="141" y="164"/>
                    <a:pt x="160" y="146"/>
                    <a:pt x="167" y="111"/>
                  </a:cubicBezTo>
                  <a:cubicBezTo>
                    <a:pt x="167" y="75"/>
                    <a:pt x="155" y="16"/>
                    <a:pt x="119" y="4"/>
                  </a:cubicBezTo>
                  <a:cubicBezTo>
                    <a:pt x="112" y="2"/>
                    <a:pt x="106" y="1"/>
                    <a:pt x="9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1" name="Google Shape;6721;p32"/>
            <p:cNvSpPr/>
            <p:nvPr/>
          </p:nvSpPr>
          <p:spPr>
            <a:xfrm>
              <a:off x="5687000" y="3205275"/>
              <a:ext cx="9550" cy="2675"/>
            </a:xfrm>
            <a:custGeom>
              <a:avLst/>
              <a:gdLst/>
              <a:ahLst/>
              <a:cxnLst/>
              <a:rect l="l" t="t" r="r" b="b"/>
              <a:pathLst>
                <a:path w="382" h="107" extrusionOk="0">
                  <a:moveTo>
                    <a:pt x="1" y="1"/>
                  </a:moveTo>
                  <a:lnTo>
                    <a:pt x="1" y="84"/>
                  </a:lnTo>
                  <a:cubicBezTo>
                    <a:pt x="75" y="84"/>
                    <a:pt x="146" y="107"/>
                    <a:pt x="212" y="107"/>
                  </a:cubicBezTo>
                  <a:cubicBezTo>
                    <a:pt x="273" y="107"/>
                    <a:pt x="330" y="87"/>
                    <a:pt x="382" y="13"/>
                  </a:cubicBezTo>
                  <a:cubicBezTo>
                    <a:pt x="263" y="13"/>
                    <a:pt x="120" y="1"/>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2" name="Google Shape;6722;p32"/>
            <p:cNvSpPr/>
            <p:nvPr/>
          </p:nvSpPr>
          <p:spPr>
            <a:xfrm>
              <a:off x="5684025" y="3205275"/>
              <a:ext cx="3000" cy="2425"/>
            </a:xfrm>
            <a:custGeom>
              <a:avLst/>
              <a:gdLst/>
              <a:ahLst/>
              <a:cxnLst/>
              <a:rect l="l" t="t" r="r" b="b"/>
              <a:pathLst>
                <a:path w="120" h="97" extrusionOk="0">
                  <a:moveTo>
                    <a:pt x="120" y="1"/>
                  </a:moveTo>
                  <a:cubicBezTo>
                    <a:pt x="84" y="25"/>
                    <a:pt x="48" y="60"/>
                    <a:pt x="1" y="96"/>
                  </a:cubicBezTo>
                  <a:cubicBezTo>
                    <a:pt x="48" y="96"/>
                    <a:pt x="84" y="96"/>
                    <a:pt x="120" y="84"/>
                  </a:cubicBezTo>
                  <a:lnTo>
                    <a:pt x="120" y="37"/>
                  </a:lnTo>
                  <a:lnTo>
                    <a:pt x="120"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3" name="Google Shape;6723;p32"/>
            <p:cNvSpPr/>
            <p:nvPr/>
          </p:nvSpPr>
          <p:spPr>
            <a:xfrm>
              <a:off x="5417025" y="3109300"/>
              <a:ext cx="25925" cy="6650"/>
            </a:xfrm>
            <a:custGeom>
              <a:avLst/>
              <a:gdLst/>
              <a:ahLst/>
              <a:cxnLst/>
              <a:rect l="l" t="t" r="r" b="b"/>
              <a:pathLst>
                <a:path w="1037" h="266" extrusionOk="0">
                  <a:moveTo>
                    <a:pt x="597" y="1"/>
                  </a:moveTo>
                  <a:cubicBezTo>
                    <a:pt x="428" y="1"/>
                    <a:pt x="258" y="33"/>
                    <a:pt x="85" y="33"/>
                  </a:cubicBezTo>
                  <a:cubicBezTo>
                    <a:pt x="57" y="33"/>
                    <a:pt x="29" y="32"/>
                    <a:pt x="1" y="30"/>
                  </a:cubicBezTo>
                  <a:lnTo>
                    <a:pt x="1" y="30"/>
                  </a:lnTo>
                  <a:cubicBezTo>
                    <a:pt x="13" y="89"/>
                    <a:pt x="25" y="161"/>
                    <a:pt x="48" y="220"/>
                  </a:cubicBezTo>
                  <a:cubicBezTo>
                    <a:pt x="194" y="253"/>
                    <a:pt x="344" y="266"/>
                    <a:pt x="494" y="266"/>
                  </a:cubicBezTo>
                  <a:cubicBezTo>
                    <a:pt x="677" y="266"/>
                    <a:pt x="860" y="247"/>
                    <a:pt x="1037" y="220"/>
                  </a:cubicBezTo>
                  <a:cubicBezTo>
                    <a:pt x="1025" y="173"/>
                    <a:pt x="1025" y="101"/>
                    <a:pt x="1013" y="101"/>
                  </a:cubicBezTo>
                  <a:cubicBezTo>
                    <a:pt x="875" y="22"/>
                    <a:pt x="736" y="1"/>
                    <a:pt x="59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4" name="Google Shape;6724;p32"/>
            <p:cNvSpPr/>
            <p:nvPr/>
          </p:nvSpPr>
          <p:spPr>
            <a:xfrm>
              <a:off x="5397675" y="3107350"/>
              <a:ext cx="9275" cy="7775"/>
            </a:xfrm>
            <a:custGeom>
              <a:avLst/>
              <a:gdLst/>
              <a:ahLst/>
              <a:cxnLst/>
              <a:rect l="l" t="t" r="r" b="b"/>
              <a:pathLst>
                <a:path w="371" h="311" extrusionOk="0">
                  <a:moveTo>
                    <a:pt x="251" y="1"/>
                  </a:moveTo>
                  <a:cubicBezTo>
                    <a:pt x="144" y="36"/>
                    <a:pt x="1" y="13"/>
                    <a:pt x="1" y="167"/>
                  </a:cubicBezTo>
                  <a:cubicBezTo>
                    <a:pt x="1" y="310"/>
                    <a:pt x="132" y="310"/>
                    <a:pt x="239" y="310"/>
                  </a:cubicBezTo>
                  <a:cubicBezTo>
                    <a:pt x="287" y="275"/>
                    <a:pt x="322" y="215"/>
                    <a:pt x="370" y="179"/>
                  </a:cubicBezTo>
                  <a:lnTo>
                    <a:pt x="370" y="120"/>
                  </a:lnTo>
                  <a:lnTo>
                    <a:pt x="370" y="60"/>
                  </a:lnTo>
                  <a:cubicBezTo>
                    <a:pt x="322" y="36"/>
                    <a:pt x="299" y="13"/>
                    <a:pt x="25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5" name="Google Shape;6725;p32"/>
            <p:cNvSpPr/>
            <p:nvPr/>
          </p:nvSpPr>
          <p:spPr>
            <a:xfrm>
              <a:off x="5403650" y="3111525"/>
              <a:ext cx="3300" cy="3600"/>
            </a:xfrm>
            <a:custGeom>
              <a:avLst/>
              <a:gdLst/>
              <a:ahLst/>
              <a:cxnLst/>
              <a:rect l="l" t="t" r="r" b="b"/>
              <a:pathLst>
                <a:path w="132" h="144" extrusionOk="0">
                  <a:moveTo>
                    <a:pt x="131" y="0"/>
                  </a:moveTo>
                  <a:cubicBezTo>
                    <a:pt x="83" y="48"/>
                    <a:pt x="48" y="108"/>
                    <a:pt x="0" y="143"/>
                  </a:cubicBezTo>
                  <a:cubicBezTo>
                    <a:pt x="48" y="131"/>
                    <a:pt x="83" y="131"/>
                    <a:pt x="131" y="120"/>
                  </a:cubicBezTo>
                  <a:lnTo>
                    <a:pt x="131"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6" name="Google Shape;6726;p32"/>
            <p:cNvSpPr/>
            <p:nvPr/>
          </p:nvSpPr>
          <p:spPr>
            <a:xfrm>
              <a:off x="5382800" y="3071925"/>
              <a:ext cx="2700" cy="5100"/>
            </a:xfrm>
            <a:custGeom>
              <a:avLst/>
              <a:gdLst/>
              <a:ahLst/>
              <a:cxnLst/>
              <a:rect l="l" t="t" r="r" b="b"/>
              <a:pathLst>
                <a:path w="108" h="204" extrusionOk="0">
                  <a:moveTo>
                    <a:pt x="108" y="1"/>
                  </a:moveTo>
                  <a:lnTo>
                    <a:pt x="108" y="1"/>
                  </a:lnTo>
                  <a:cubicBezTo>
                    <a:pt x="48" y="37"/>
                    <a:pt x="1" y="84"/>
                    <a:pt x="1" y="156"/>
                  </a:cubicBezTo>
                  <a:cubicBezTo>
                    <a:pt x="1" y="168"/>
                    <a:pt x="48" y="180"/>
                    <a:pt x="72" y="203"/>
                  </a:cubicBezTo>
                  <a:cubicBezTo>
                    <a:pt x="84" y="120"/>
                    <a:pt x="84" y="60"/>
                    <a:pt x="10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7" name="Google Shape;6727;p32"/>
            <p:cNvSpPr/>
            <p:nvPr/>
          </p:nvSpPr>
          <p:spPr>
            <a:xfrm>
              <a:off x="5303025" y="3077575"/>
              <a:ext cx="45575" cy="12250"/>
            </a:xfrm>
            <a:custGeom>
              <a:avLst/>
              <a:gdLst/>
              <a:ahLst/>
              <a:cxnLst/>
              <a:rect l="l" t="t" r="r" b="b"/>
              <a:pathLst>
                <a:path w="1823" h="490" extrusionOk="0">
                  <a:moveTo>
                    <a:pt x="1317" y="0"/>
                  </a:moveTo>
                  <a:cubicBezTo>
                    <a:pt x="1107" y="0"/>
                    <a:pt x="893" y="54"/>
                    <a:pt x="682" y="54"/>
                  </a:cubicBezTo>
                  <a:cubicBezTo>
                    <a:pt x="589" y="54"/>
                    <a:pt x="496" y="43"/>
                    <a:pt x="406" y="13"/>
                  </a:cubicBezTo>
                  <a:cubicBezTo>
                    <a:pt x="287" y="49"/>
                    <a:pt x="156" y="61"/>
                    <a:pt x="25" y="73"/>
                  </a:cubicBezTo>
                  <a:cubicBezTo>
                    <a:pt x="1" y="120"/>
                    <a:pt x="1" y="156"/>
                    <a:pt x="1" y="192"/>
                  </a:cubicBezTo>
                  <a:cubicBezTo>
                    <a:pt x="48" y="192"/>
                    <a:pt x="96" y="192"/>
                    <a:pt x="144" y="215"/>
                  </a:cubicBezTo>
                  <a:cubicBezTo>
                    <a:pt x="182" y="212"/>
                    <a:pt x="221" y="211"/>
                    <a:pt x="259" y="211"/>
                  </a:cubicBezTo>
                  <a:cubicBezTo>
                    <a:pt x="627" y="211"/>
                    <a:pt x="952" y="360"/>
                    <a:pt x="1287" y="489"/>
                  </a:cubicBezTo>
                  <a:cubicBezTo>
                    <a:pt x="1346" y="465"/>
                    <a:pt x="1394" y="430"/>
                    <a:pt x="1406" y="346"/>
                  </a:cubicBezTo>
                  <a:cubicBezTo>
                    <a:pt x="1537" y="335"/>
                    <a:pt x="1680" y="311"/>
                    <a:pt x="1822" y="299"/>
                  </a:cubicBezTo>
                  <a:cubicBezTo>
                    <a:pt x="1787" y="239"/>
                    <a:pt x="1739" y="168"/>
                    <a:pt x="1715" y="96"/>
                  </a:cubicBezTo>
                  <a:cubicBezTo>
                    <a:pt x="1586" y="23"/>
                    <a:pt x="1453" y="0"/>
                    <a:pt x="131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8" name="Google Shape;6728;p32"/>
            <p:cNvSpPr/>
            <p:nvPr/>
          </p:nvSpPr>
          <p:spPr>
            <a:xfrm>
              <a:off x="5346200" y="3086525"/>
              <a:ext cx="7450" cy="6650"/>
            </a:xfrm>
            <a:custGeom>
              <a:avLst/>
              <a:gdLst/>
              <a:ahLst/>
              <a:cxnLst/>
              <a:rect l="l" t="t" r="r" b="b"/>
              <a:pathLst>
                <a:path w="298" h="266" extrusionOk="0">
                  <a:moveTo>
                    <a:pt x="155" y="0"/>
                  </a:moveTo>
                  <a:cubicBezTo>
                    <a:pt x="119" y="96"/>
                    <a:pt x="0" y="167"/>
                    <a:pt x="95" y="238"/>
                  </a:cubicBezTo>
                  <a:cubicBezTo>
                    <a:pt x="117" y="257"/>
                    <a:pt x="139" y="265"/>
                    <a:pt x="160" y="265"/>
                  </a:cubicBezTo>
                  <a:cubicBezTo>
                    <a:pt x="219" y="265"/>
                    <a:pt x="271" y="202"/>
                    <a:pt x="298" y="131"/>
                  </a:cubicBezTo>
                  <a:cubicBezTo>
                    <a:pt x="262" y="96"/>
                    <a:pt x="203" y="48"/>
                    <a:pt x="15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9" name="Google Shape;6729;p32"/>
            <p:cNvSpPr/>
            <p:nvPr/>
          </p:nvSpPr>
          <p:spPr>
            <a:xfrm>
              <a:off x="5335175" y="3086825"/>
              <a:ext cx="6575" cy="6575"/>
            </a:xfrm>
            <a:custGeom>
              <a:avLst/>
              <a:gdLst/>
              <a:ahLst/>
              <a:cxnLst/>
              <a:rect l="l" t="t" r="r" b="b"/>
              <a:pathLst>
                <a:path w="263" h="263" extrusionOk="0">
                  <a:moveTo>
                    <a:pt x="120" y="0"/>
                  </a:moveTo>
                  <a:cubicBezTo>
                    <a:pt x="84" y="48"/>
                    <a:pt x="48" y="84"/>
                    <a:pt x="1" y="119"/>
                  </a:cubicBezTo>
                  <a:cubicBezTo>
                    <a:pt x="13" y="167"/>
                    <a:pt x="13" y="215"/>
                    <a:pt x="1" y="262"/>
                  </a:cubicBezTo>
                  <a:cubicBezTo>
                    <a:pt x="72" y="262"/>
                    <a:pt x="167" y="262"/>
                    <a:pt x="191" y="226"/>
                  </a:cubicBezTo>
                  <a:cubicBezTo>
                    <a:pt x="263" y="143"/>
                    <a:pt x="167" y="84"/>
                    <a:pt x="12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0" name="Google Shape;6730;p32"/>
            <p:cNvSpPr/>
            <p:nvPr/>
          </p:nvSpPr>
          <p:spPr>
            <a:xfrm>
              <a:off x="5357200" y="3082950"/>
              <a:ext cx="3600" cy="3300"/>
            </a:xfrm>
            <a:custGeom>
              <a:avLst/>
              <a:gdLst/>
              <a:ahLst/>
              <a:cxnLst/>
              <a:rect l="l" t="t" r="r" b="b"/>
              <a:pathLst>
                <a:path w="144" h="132" extrusionOk="0">
                  <a:moveTo>
                    <a:pt x="1" y="131"/>
                  </a:moveTo>
                  <a:cubicBezTo>
                    <a:pt x="36" y="84"/>
                    <a:pt x="84" y="36"/>
                    <a:pt x="144" y="0"/>
                  </a:cubicBezTo>
                  <a:cubicBezTo>
                    <a:pt x="84" y="36"/>
                    <a:pt x="36" y="84"/>
                    <a:pt x="1" y="13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1" name="Google Shape;6731;p32"/>
            <p:cNvSpPr/>
            <p:nvPr/>
          </p:nvSpPr>
          <p:spPr>
            <a:xfrm>
              <a:off x="5283375" y="3003800"/>
              <a:ext cx="86650" cy="14875"/>
            </a:xfrm>
            <a:custGeom>
              <a:avLst/>
              <a:gdLst/>
              <a:ahLst/>
              <a:cxnLst/>
              <a:rect l="l" t="t" r="r" b="b"/>
              <a:pathLst>
                <a:path w="3466" h="595" extrusionOk="0">
                  <a:moveTo>
                    <a:pt x="343" y="1"/>
                  </a:moveTo>
                  <a:cubicBezTo>
                    <a:pt x="274" y="1"/>
                    <a:pt x="204" y="15"/>
                    <a:pt x="132" y="47"/>
                  </a:cubicBezTo>
                  <a:cubicBezTo>
                    <a:pt x="108" y="83"/>
                    <a:pt x="72" y="95"/>
                    <a:pt x="49" y="118"/>
                  </a:cubicBezTo>
                  <a:lnTo>
                    <a:pt x="49" y="261"/>
                  </a:lnTo>
                  <a:cubicBezTo>
                    <a:pt x="13" y="321"/>
                    <a:pt x="1" y="380"/>
                    <a:pt x="49" y="440"/>
                  </a:cubicBezTo>
                  <a:cubicBezTo>
                    <a:pt x="132" y="499"/>
                    <a:pt x="251" y="476"/>
                    <a:pt x="346" y="559"/>
                  </a:cubicBezTo>
                  <a:cubicBezTo>
                    <a:pt x="394" y="571"/>
                    <a:pt x="430" y="571"/>
                    <a:pt x="477" y="571"/>
                  </a:cubicBezTo>
                  <a:cubicBezTo>
                    <a:pt x="477" y="583"/>
                    <a:pt x="513" y="583"/>
                    <a:pt x="537" y="595"/>
                  </a:cubicBezTo>
                  <a:cubicBezTo>
                    <a:pt x="584" y="595"/>
                    <a:pt x="608" y="583"/>
                    <a:pt x="644" y="559"/>
                  </a:cubicBezTo>
                  <a:cubicBezTo>
                    <a:pt x="775" y="440"/>
                    <a:pt x="965" y="523"/>
                    <a:pt x="1120" y="440"/>
                  </a:cubicBezTo>
                  <a:lnTo>
                    <a:pt x="1465" y="440"/>
                  </a:lnTo>
                  <a:cubicBezTo>
                    <a:pt x="1530" y="472"/>
                    <a:pt x="1594" y="494"/>
                    <a:pt x="1659" y="494"/>
                  </a:cubicBezTo>
                  <a:cubicBezTo>
                    <a:pt x="1713" y="494"/>
                    <a:pt x="1768" y="478"/>
                    <a:pt x="1823" y="440"/>
                  </a:cubicBezTo>
                  <a:cubicBezTo>
                    <a:pt x="2096" y="452"/>
                    <a:pt x="2382" y="452"/>
                    <a:pt x="2668" y="452"/>
                  </a:cubicBezTo>
                  <a:cubicBezTo>
                    <a:pt x="2716" y="440"/>
                    <a:pt x="2739" y="440"/>
                    <a:pt x="2787" y="440"/>
                  </a:cubicBezTo>
                  <a:cubicBezTo>
                    <a:pt x="2858" y="470"/>
                    <a:pt x="2933" y="485"/>
                    <a:pt x="3007" y="485"/>
                  </a:cubicBezTo>
                  <a:cubicBezTo>
                    <a:pt x="3082" y="485"/>
                    <a:pt x="3156" y="470"/>
                    <a:pt x="3228" y="440"/>
                  </a:cubicBezTo>
                  <a:lnTo>
                    <a:pt x="3347" y="440"/>
                  </a:lnTo>
                  <a:cubicBezTo>
                    <a:pt x="3347" y="452"/>
                    <a:pt x="3359" y="464"/>
                    <a:pt x="3406" y="464"/>
                  </a:cubicBezTo>
                  <a:cubicBezTo>
                    <a:pt x="3442" y="464"/>
                    <a:pt x="3454" y="452"/>
                    <a:pt x="3466" y="392"/>
                  </a:cubicBezTo>
                  <a:cubicBezTo>
                    <a:pt x="3379" y="284"/>
                    <a:pt x="3272" y="259"/>
                    <a:pt x="3160" y="259"/>
                  </a:cubicBezTo>
                  <a:cubicBezTo>
                    <a:pt x="3069" y="259"/>
                    <a:pt x="2975" y="275"/>
                    <a:pt x="2886" y="275"/>
                  </a:cubicBezTo>
                  <a:cubicBezTo>
                    <a:pt x="2844" y="275"/>
                    <a:pt x="2802" y="272"/>
                    <a:pt x="2763" y="261"/>
                  </a:cubicBezTo>
                  <a:cubicBezTo>
                    <a:pt x="2745" y="267"/>
                    <a:pt x="2725" y="270"/>
                    <a:pt x="2702" y="270"/>
                  </a:cubicBezTo>
                  <a:cubicBezTo>
                    <a:pt x="2680" y="270"/>
                    <a:pt x="2656" y="267"/>
                    <a:pt x="2632" y="261"/>
                  </a:cubicBezTo>
                  <a:cubicBezTo>
                    <a:pt x="2561" y="208"/>
                    <a:pt x="2483" y="196"/>
                    <a:pt x="2403" y="196"/>
                  </a:cubicBezTo>
                  <a:cubicBezTo>
                    <a:pt x="2339" y="196"/>
                    <a:pt x="2273" y="203"/>
                    <a:pt x="2206" y="203"/>
                  </a:cubicBezTo>
                  <a:cubicBezTo>
                    <a:pt x="2189" y="203"/>
                    <a:pt x="2173" y="203"/>
                    <a:pt x="2156" y="202"/>
                  </a:cubicBezTo>
                  <a:cubicBezTo>
                    <a:pt x="2124" y="195"/>
                    <a:pt x="2091" y="194"/>
                    <a:pt x="2057" y="194"/>
                  </a:cubicBezTo>
                  <a:cubicBezTo>
                    <a:pt x="2037" y="194"/>
                    <a:pt x="2016" y="195"/>
                    <a:pt x="1995" y="195"/>
                  </a:cubicBezTo>
                  <a:cubicBezTo>
                    <a:pt x="1925" y="195"/>
                    <a:pt x="1854" y="189"/>
                    <a:pt x="1787" y="142"/>
                  </a:cubicBezTo>
                  <a:cubicBezTo>
                    <a:pt x="1418" y="118"/>
                    <a:pt x="1037" y="118"/>
                    <a:pt x="668" y="107"/>
                  </a:cubicBezTo>
                  <a:cubicBezTo>
                    <a:pt x="564" y="40"/>
                    <a:pt x="456" y="1"/>
                    <a:pt x="34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2" name="Google Shape;6732;p32"/>
            <p:cNvSpPr/>
            <p:nvPr/>
          </p:nvSpPr>
          <p:spPr>
            <a:xfrm>
              <a:off x="5367625" y="3013775"/>
              <a:ext cx="11025" cy="4050"/>
            </a:xfrm>
            <a:custGeom>
              <a:avLst/>
              <a:gdLst/>
              <a:ahLst/>
              <a:cxnLst/>
              <a:rect l="l" t="t" r="r" b="b"/>
              <a:pathLst>
                <a:path w="441" h="162" extrusionOk="0">
                  <a:moveTo>
                    <a:pt x="375" y="0"/>
                  </a:moveTo>
                  <a:cubicBezTo>
                    <a:pt x="356" y="0"/>
                    <a:pt x="334" y="10"/>
                    <a:pt x="310" y="29"/>
                  </a:cubicBezTo>
                  <a:cubicBezTo>
                    <a:pt x="250" y="5"/>
                    <a:pt x="179" y="5"/>
                    <a:pt x="119" y="5"/>
                  </a:cubicBezTo>
                  <a:cubicBezTo>
                    <a:pt x="72" y="17"/>
                    <a:pt x="36" y="17"/>
                    <a:pt x="0" y="53"/>
                  </a:cubicBezTo>
                  <a:cubicBezTo>
                    <a:pt x="73" y="126"/>
                    <a:pt x="150" y="162"/>
                    <a:pt x="226" y="162"/>
                  </a:cubicBezTo>
                  <a:cubicBezTo>
                    <a:pt x="298" y="162"/>
                    <a:pt x="371" y="129"/>
                    <a:pt x="441" y="65"/>
                  </a:cubicBezTo>
                  <a:cubicBezTo>
                    <a:pt x="427" y="22"/>
                    <a:pt x="404" y="0"/>
                    <a:pt x="37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3" name="Google Shape;6733;p32"/>
            <p:cNvSpPr/>
            <p:nvPr/>
          </p:nvSpPr>
          <p:spPr>
            <a:xfrm>
              <a:off x="5375350" y="3011375"/>
              <a:ext cx="6575" cy="3725"/>
            </a:xfrm>
            <a:custGeom>
              <a:avLst/>
              <a:gdLst/>
              <a:ahLst/>
              <a:cxnLst/>
              <a:rect l="l" t="t" r="r" b="b"/>
              <a:pathLst>
                <a:path w="263" h="149" extrusionOk="0">
                  <a:moveTo>
                    <a:pt x="128" y="0"/>
                  </a:moveTo>
                  <a:cubicBezTo>
                    <a:pt x="90" y="0"/>
                    <a:pt x="49" y="31"/>
                    <a:pt x="1" y="101"/>
                  </a:cubicBezTo>
                  <a:lnTo>
                    <a:pt x="132" y="149"/>
                  </a:lnTo>
                  <a:cubicBezTo>
                    <a:pt x="180" y="149"/>
                    <a:pt x="227" y="149"/>
                    <a:pt x="263" y="125"/>
                  </a:cubicBezTo>
                  <a:cubicBezTo>
                    <a:pt x="217" y="47"/>
                    <a:pt x="175" y="0"/>
                    <a:pt x="12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4" name="Google Shape;6734;p32"/>
            <p:cNvSpPr/>
            <p:nvPr/>
          </p:nvSpPr>
          <p:spPr>
            <a:xfrm>
              <a:off x="5381900" y="3014775"/>
              <a:ext cx="3900" cy="1525"/>
            </a:xfrm>
            <a:custGeom>
              <a:avLst/>
              <a:gdLst/>
              <a:ahLst/>
              <a:cxnLst/>
              <a:rect l="l" t="t" r="r" b="b"/>
              <a:pathLst>
                <a:path w="156" h="61" extrusionOk="0">
                  <a:moveTo>
                    <a:pt x="156" y="1"/>
                  </a:moveTo>
                  <a:cubicBezTo>
                    <a:pt x="96" y="1"/>
                    <a:pt x="49" y="13"/>
                    <a:pt x="1" y="13"/>
                  </a:cubicBezTo>
                  <a:cubicBezTo>
                    <a:pt x="25" y="25"/>
                    <a:pt x="37" y="60"/>
                    <a:pt x="49" y="60"/>
                  </a:cubicBezTo>
                  <a:cubicBezTo>
                    <a:pt x="84" y="49"/>
                    <a:pt x="120" y="13"/>
                    <a:pt x="15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5" name="Google Shape;6735;p32"/>
            <p:cNvSpPr/>
            <p:nvPr/>
          </p:nvSpPr>
          <p:spPr>
            <a:xfrm>
              <a:off x="6110275" y="3198125"/>
              <a:ext cx="4350" cy="3025"/>
            </a:xfrm>
            <a:custGeom>
              <a:avLst/>
              <a:gdLst/>
              <a:ahLst/>
              <a:cxnLst/>
              <a:rect l="l" t="t" r="r" b="b"/>
              <a:pathLst>
                <a:path w="174" h="121" extrusionOk="0">
                  <a:moveTo>
                    <a:pt x="128" y="0"/>
                  </a:moveTo>
                  <a:cubicBezTo>
                    <a:pt x="94" y="0"/>
                    <a:pt x="20" y="72"/>
                    <a:pt x="1" y="120"/>
                  </a:cubicBezTo>
                  <a:cubicBezTo>
                    <a:pt x="8" y="110"/>
                    <a:pt x="23" y="107"/>
                    <a:pt x="40" y="107"/>
                  </a:cubicBezTo>
                  <a:cubicBezTo>
                    <a:pt x="61" y="107"/>
                    <a:pt x="86" y="111"/>
                    <a:pt x="108" y="111"/>
                  </a:cubicBezTo>
                  <a:cubicBezTo>
                    <a:pt x="146" y="111"/>
                    <a:pt x="173" y="96"/>
                    <a:pt x="143" y="13"/>
                  </a:cubicBezTo>
                  <a:cubicBezTo>
                    <a:pt x="141" y="4"/>
                    <a:pt x="135" y="0"/>
                    <a:pt x="12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6" name="Google Shape;6736;p32"/>
            <p:cNvSpPr/>
            <p:nvPr/>
          </p:nvSpPr>
          <p:spPr>
            <a:xfrm>
              <a:off x="6310600" y="3288200"/>
              <a:ext cx="7475" cy="3125"/>
            </a:xfrm>
            <a:custGeom>
              <a:avLst/>
              <a:gdLst/>
              <a:ahLst/>
              <a:cxnLst/>
              <a:rect l="l" t="t" r="r" b="b"/>
              <a:pathLst>
                <a:path w="299" h="125" extrusionOk="0">
                  <a:moveTo>
                    <a:pt x="158" y="1"/>
                  </a:moveTo>
                  <a:cubicBezTo>
                    <a:pt x="105" y="1"/>
                    <a:pt x="51" y="43"/>
                    <a:pt x="0" y="125"/>
                  </a:cubicBezTo>
                  <a:cubicBezTo>
                    <a:pt x="108" y="101"/>
                    <a:pt x="203" y="101"/>
                    <a:pt x="298" y="101"/>
                  </a:cubicBezTo>
                  <a:cubicBezTo>
                    <a:pt x="253" y="34"/>
                    <a:pt x="206" y="1"/>
                    <a:pt x="15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7" name="Google Shape;6737;p32"/>
            <p:cNvSpPr/>
            <p:nvPr/>
          </p:nvSpPr>
          <p:spPr>
            <a:xfrm>
              <a:off x="5269400" y="3015075"/>
              <a:ext cx="11925" cy="7950"/>
            </a:xfrm>
            <a:custGeom>
              <a:avLst/>
              <a:gdLst/>
              <a:ahLst/>
              <a:cxnLst/>
              <a:rect l="l" t="t" r="r" b="b"/>
              <a:pathLst>
                <a:path w="477" h="318" extrusionOk="0">
                  <a:moveTo>
                    <a:pt x="72" y="1"/>
                  </a:moveTo>
                  <a:cubicBezTo>
                    <a:pt x="0" y="13"/>
                    <a:pt x="0" y="48"/>
                    <a:pt x="36" y="108"/>
                  </a:cubicBezTo>
                  <a:cubicBezTo>
                    <a:pt x="36" y="252"/>
                    <a:pt x="90" y="318"/>
                    <a:pt x="191" y="318"/>
                  </a:cubicBezTo>
                  <a:cubicBezTo>
                    <a:pt x="231" y="318"/>
                    <a:pt x="279" y="307"/>
                    <a:pt x="334" y="287"/>
                  </a:cubicBezTo>
                  <a:cubicBezTo>
                    <a:pt x="441" y="227"/>
                    <a:pt x="477" y="120"/>
                    <a:pt x="453" y="13"/>
                  </a:cubicBezTo>
                  <a:cubicBezTo>
                    <a:pt x="334" y="13"/>
                    <a:pt x="203"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8" name="Google Shape;6738;p32"/>
            <p:cNvSpPr/>
            <p:nvPr/>
          </p:nvSpPr>
          <p:spPr>
            <a:xfrm>
              <a:off x="5328325" y="3017750"/>
              <a:ext cx="17300" cy="4175"/>
            </a:xfrm>
            <a:custGeom>
              <a:avLst/>
              <a:gdLst/>
              <a:ahLst/>
              <a:cxnLst/>
              <a:rect l="l" t="t" r="r" b="b"/>
              <a:pathLst>
                <a:path w="692" h="167" extrusionOk="0">
                  <a:moveTo>
                    <a:pt x="381" y="1"/>
                  </a:moveTo>
                  <a:cubicBezTo>
                    <a:pt x="257" y="1"/>
                    <a:pt x="126" y="37"/>
                    <a:pt x="1" y="37"/>
                  </a:cubicBezTo>
                  <a:cubicBezTo>
                    <a:pt x="105" y="141"/>
                    <a:pt x="217" y="166"/>
                    <a:pt x="332" y="166"/>
                  </a:cubicBezTo>
                  <a:cubicBezTo>
                    <a:pt x="441" y="166"/>
                    <a:pt x="551" y="143"/>
                    <a:pt x="657" y="143"/>
                  </a:cubicBezTo>
                  <a:cubicBezTo>
                    <a:pt x="669" y="143"/>
                    <a:pt x="680" y="143"/>
                    <a:pt x="691" y="144"/>
                  </a:cubicBezTo>
                  <a:cubicBezTo>
                    <a:pt x="601" y="30"/>
                    <a:pt x="494" y="1"/>
                    <a:pt x="38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9" name="Google Shape;6739;p32"/>
            <p:cNvSpPr/>
            <p:nvPr/>
          </p:nvSpPr>
          <p:spPr>
            <a:xfrm>
              <a:off x="5299450" y="3014725"/>
              <a:ext cx="11950" cy="3350"/>
            </a:xfrm>
            <a:custGeom>
              <a:avLst/>
              <a:gdLst/>
              <a:ahLst/>
              <a:cxnLst/>
              <a:rect l="l" t="t" r="r" b="b"/>
              <a:pathLst>
                <a:path w="478" h="134" extrusionOk="0">
                  <a:moveTo>
                    <a:pt x="272" y="0"/>
                  </a:moveTo>
                  <a:cubicBezTo>
                    <a:pt x="168" y="0"/>
                    <a:pt x="74" y="25"/>
                    <a:pt x="1" y="134"/>
                  </a:cubicBezTo>
                  <a:cubicBezTo>
                    <a:pt x="179" y="134"/>
                    <a:pt x="346" y="134"/>
                    <a:pt x="477" y="15"/>
                  </a:cubicBezTo>
                  <a:cubicBezTo>
                    <a:pt x="408" y="10"/>
                    <a:pt x="338" y="0"/>
                    <a:pt x="27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0" name="Google Shape;6740;p32"/>
            <p:cNvSpPr/>
            <p:nvPr/>
          </p:nvSpPr>
          <p:spPr>
            <a:xfrm>
              <a:off x="5320000" y="3015075"/>
              <a:ext cx="8950" cy="2775"/>
            </a:xfrm>
            <a:custGeom>
              <a:avLst/>
              <a:gdLst/>
              <a:ahLst/>
              <a:cxnLst/>
              <a:rect l="l" t="t" r="r" b="b"/>
              <a:pathLst>
                <a:path w="358" h="111" extrusionOk="0">
                  <a:moveTo>
                    <a:pt x="0" y="1"/>
                  </a:moveTo>
                  <a:cubicBezTo>
                    <a:pt x="71" y="81"/>
                    <a:pt x="158" y="111"/>
                    <a:pt x="263" y="111"/>
                  </a:cubicBezTo>
                  <a:cubicBezTo>
                    <a:pt x="282" y="111"/>
                    <a:pt x="302" y="110"/>
                    <a:pt x="322" y="108"/>
                  </a:cubicBezTo>
                  <a:cubicBezTo>
                    <a:pt x="322" y="60"/>
                    <a:pt x="334" y="37"/>
                    <a:pt x="35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1" name="Google Shape;6741;p32"/>
            <p:cNvSpPr/>
            <p:nvPr/>
          </p:nvSpPr>
          <p:spPr>
            <a:xfrm>
              <a:off x="5284875" y="3014725"/>
              <a:ext cx="7475" cy="3175"/>
            </a:xfrm>
            <a:custGeom>
              <a:avLst/>
              <a:gdLst/>
              <a:ahLst/>
              <a:cxnLst/>
              <a:rect l="l" t="t" r="r" b="b"/>
              <a:pathLst>
                <a:path w="299" h="127" extrusionOk="0">
                  <a:moveTo>
                    <a:pt x="54" y="0"/>
                  </a:moveTo>
                  <a:cubicBezTo>
                    <a:pt x="36" y="0"/>
                    <a:pt x="19" y="1"/>
                    <a:pt x="0" y="3"/>
                  </a:cubicBezTo>
                  <a:cubicBezTo>
                    <a:pt x="46" y="104"/>
                    <a:pt x="127" y="127"/>
                    <a:pt x="216" y="127"/>
                  </a:cubicBezTo>
                  <a:cubicBezTo>
                    <a:pt x="243" y="127"/>
                    <a:pt x="271" y="125"/>
                    <a:pt x="298" y="122"/>
                  </a:cubicBezTo>
                  <a:cubicBezTo>
                    <a:pt x="238" y="31"/>
                    <a:pt x="151" y="0"/>
                    <a:pt x="5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2" name="Google Shape;6742;p32"/>
            <p:cNvSpPr/>
            <p:nvPr/>
          </p:nvSpPr>
          <p:spPr>
            <a:xfrm>
              <a:off x="5282200" y="3010625"/>
              <a:ext cx="2700" cy="4475"/>
            </a:xfrm>
            <a:custGeom>
              <a:avLst/>
              <a:gdLst/>
              <a:ahLst/>
              <a:cxnLst/>
              <a:rect l="l" t="t" r="r" b="b"/>
              <a:pathLst>
                <a:path w="108" h="179" extrusionOk="0">
                  <a:moveTo>
                    <a:pt x="107" y="0"/>
                  </a:moveTo>
                  <a:cubicBezTo>
                    <a:pt x="84" y="48"/>
                    <a:pt x="36" y="96"/>
                    <a:pt x="0" y="131"/>
                  </a:cubicBezTo>
                  <a:cubicBezTo>
                    <a:pt x="36" y="167"/>
                    <a:pt x="60" y="179"/>
                    <a:pt x="107" y="179"/>
                  </a:cubicBezTo>
                  <a:lnTo>
                    <a:pt x="107"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3" name="Google Shape;6743;p32"/>
            <p:cNvSpPr/>
            <p:nvPr/>
          </p:nvSpPr>
          <p:spPr>
            <a:xfrm>
              <a:off x="5295300" y="3018050"/>
              <a:ext cx="4175" cy="2200"/>
            </a:xfrm>
            <a:custGeom>
              <a:avLst/>
              <a:gdLst/>
              <a:ahLst/>
              <a:cxnLst/>
              <a:rect l="l" t="t" r="r" b="b"/>
              <a:pathLst>
                <a:path w="167" h="88" extrusionOk="0">
                  <a:moveTo>
                    <a:pt x="167" y="1"/>
                  </a:moveTo>
                  <a:lnTo>
                    <a:pt x="167" y="1"/>
                  </a:lnTo>
                  <a:cubicBezTo>
                    <a:pt x="107" y="13"/>
                    <a:pt x="60" y="13"/>
                    <a:pt x="0" y="13"/>
                  </a:cubicBezTo>
                  <a:cubicBezTo>
                    <a:pt x="30" y="60"/>
                    <a:pt x="60" y="87"/>
                    <a:pt x="88" y="87"/>
                  </a:cubicBezTo>
                  <a:cubicBezTo>
                    <a:pt x="116" y="87"/>
                    <a:pt x="143" y="60"/>
                    <a:pt x="16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4" name="Google Shape;6744;p32"/>
            <p:cNvSpPr/>
            <p:nvPr/>
          </p:nvSpPr>
          <p:spPr>
            <a:xfrm>
              <a:off x="5259575" y="3077650"/>
              <a:ext cx="29200" cy="7175"/>
            </a:xfrm>
            <a:custGeom>
              <a:avLst/>
              <a:gdLst/>
              <a:ahLst/>
              <a:cxnLst/>
              <a:rect l="l" t="t" r="r" b="b"/>
              <a:pathLst>
                <a:path w="1168" h="287" extrusionOk="0">
                  <a:moveTo>
                    <a:pt x="292" y="1"/>
                  </a:moveTo>
                  <a:cubicBezTo>
                    <a:pt x="194" y="1"/>
                    <a:pt x="97" y="15"/>
                    <a:pt x="0" y="58"/>
                  </a:cubicBezTo>
                  <a:cubicBezTo>
                    <a:pt x="310" y="272"/>
                    <a:pt x="691" y="177"/>
                    <a:pt x="1024" y="284"/>
                  </a:cubicBezTo>
                  <a:cubicBezTo>
                    <a:pt x="1030" y="286"/>
                    <a:pt x="1035" y="287"/>
                    <a:pt x="1040" y="287"/>
                  </a:cubicBezTo>
                  <a:cubicBezTo>
                    <a:pt x="1106" y="287"/>
                    <a:pt x="1167" y="157"/>
                    <a:pt x="1167" y="58"/>
                  </a:cubicBezTo>
                  <a:lnTo>
                    <a:pt x="1167" y="58"/>
                  </a:lnTo>
                  <a:cubicBezTo>
                    <a:pt x="1103" y="73"/>
                    <a:pt x="1040" y="79"/>
                    <a:pt x="976" y="79"/>
                  </a:cubicBezTo>
                  <a:cubicBezTo>
                    <a:pt x="747" y="79"/>
                    <a:pt x="518" y="1"/>
                    <a:pt x="29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5" name="Google Shape;6745;p32"/>
            <p:cNvSpPr/>
            <p:nvPr/>
          </p:nvSpPr>
          <p:spPr>
            <a:xfrm>
              <a:off x="5302150" y="3082350"/>
              <a:ext cx="1500" cy="1525"/>
            </a:xfrm>
            <a:custGeom>
              <a:avLst/>
              <a:gdLst/>
              <a:ahLst/>
              <a:cxnLst/>
              <a:rect l="l" t="t" r="r" b="b"/>
              <a:pathLst>
                <a:path w="60" h="61" extrusionOk="0">
                  <a:moveTo>
                    <a:pt x="60" y="1"/>
                  </a:moveTo>
                  <a:cubicBezTo>
                    <a:pt x="24" y="24"/>
                    <a:pt x="12" y="24"/>
                    <a:pt x="12" y="36"/>
                  </a:cubicBezTo>
                  <a:cubicBezTo>
                    <a:pt x="0" y="36"/>
                    <a:pt x="0" y="48"/>
                    <a:pt x="0" y="60"/>
                  </a:cubicBezTo>
                  <a:lnTo>
                    <a:pt x="60"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6" name="Google Shape;6746;p32"/>
            <p:cNvSpPr/>
            <p:nvPr/>
          </p:nvSpPr>
          <p:spPr>
            <a:xfrm>
              <a:off x="5378925" y="3150525"/>
              <a:ext cx="47075" cy="14500"/>
            </a:xfrm>
            <a:custGeom>
              <a:avLst/>
              <a:gdLst/>
              <a:ahLst/>
              <a:cxnLst/>
              <a:rect l="l" t="t" r="r" b="b"/>
              <a:pathLst>
                <a:path w="1883" h="580" extrusionOk="0">
                  <a:moveTo>
                    <a:pt x="537" y="0"/>
                  </a:moveTo>
                  <a:cubicBezTo>
                    <a:pt x="453" y="12"/>
                    <a:pt x="346" y="36"/>
                    <a:pt x="263" y="48"/>
                  </a:cubicBezTo>
                  <a:cubicBezTo>
                    <a:pt x="108" y="119"/>
                    <a:pt x="1" y="214"/>
                    <a:pt x="168" y="369"/>
                  </a:cubicBezTo>
                  <a:cubicBezTo>
                    <a:pt x="520" y="500"/>
                    <a:pt x="872" y="580"/>
                    <a:pt x="1246" y="580"/>
                  </a:cubicBezTo>
                  <a:cubicBezTo>
                    <a:pt x="1314" y="580"/>
                    <a:pt x="1383" y="577"/>
                    <a:pt x="1453" y="572"/>
                  </a:cubicBezTo>
                  <a:cubicBezTo>
                    <a:pt x="1596" y="524"/>
                    <a:pt x="1715" y="465"/>
                    <a:pt x="1823" y="357"/>
                  </a:cubicBezTo>
                  <a:cubicBezTo>
                    <a:pt x="1870" y="298"/>
                    <a:pt x="1882" y="226"/>
                    <a:pt x="1834" y="167"/>
                  </a:cubicBezTo>
                  <a:cubicBezTo>
                    <a:pt x="1734" y="139"/>
                    <a:pt x="1631" y="131"/>
                    <a:pt x="1528" y="131"/>
                  </a:cubicBezTo>
                  <a:cubicBezTo>
                    <a:pt x="1378" y="131"/>
                    <a:pt x="1226" y="148"/>
                    <a:pt x="1076" y="148"/>
                  </a:cubicBezTo>
                  <a:cubicBezTo>
                    <a:pt x="890" y="148"/>
                    <a:pt x="708" y="121"/>
                    <a:pt x="53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7" name="Google Shape;6747;p32"/>
            <p:cNvSpPr/>
            <p:nvPr/>
          </p:nvSpPr>
          <p:spPr>
            <a:xfrm>
              <a:off x="5425075" y="3154375"/>
              <a:ext cx="15200" cy="6950"/>
            </a:xfrm>
            <a:custGeom>
              <a:avLst/>
              <a:gdLst/>
              <a:ahLst/>
              <a:cxnLst/>
              <a:rect l="l" t="t" r="r" b="b"/>
              <a:pathLst>
                <a:path w="608" h="278" extrusionOk="0">
                  <a:moveTo>
                    <a:pt x="572" y="1"/>
                  </a:moveTo>
                  <a:cubicBezTo>
                    <a:pt x="381" y="13"/>
                    <a:pt x="203" y="13"/>
                    <a:pt x="0" y="25"/>
                  </a:cubicBezTo>
                  <a:lnTo>
                    <a:pt x="0" y="144"/>
                  </a:lnTo>
                  <a:cubicBezTo>
                    <a:pt x="86" y="236"/>
                    <a:pt x="179" y="278"/>
                    <a:pt x="278" y="278"/>
                  </a:cubicBezTo>
                  <a:cubicBezTo>
                    <a:pt x="357" y="278"/>
                    <a:pt x="439" y="251"/>
                    <a:pt x="524" y="203"/>
                  </a:cubicBezTo>
                  <a:cubicBezTo>
                    <a:pt x="596" y="156"/>
                    <a:pt x="608" y="84"/>
                    <a:pt x="584" y="13"/>
                  </a:cubicBezTo>
                  <a:lnTo>
                    <a:pt x="572"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8" name="Google Shape;6748;p32"/>
            <p:cNvSpPr/>
            <p:nvPr/>
          </p:nvSpPr>
          <p:spPr>
            <a:xfrm>
              <a:off x="5801600" y="2989775"/>
              <a:ext cx="21450" cy="7475"/>
            </a:xfrm>
            <a:custGeom>
              <a:avLst/>
              <a:gdLst/>
              <a:ahLst/>
              <a:cxnLst/>
              <a:rect l="l" t="t" r="r" b="b"/>
              <a:pathLst>
                <a:path w="858" h="299" extrusionOk="0">
                  <a:moveTo>
                    <a:pt x="560" y="1"/>
                  </a:moveTo>
                  <a:cubicBezTo>
                    <a:pt x="382" y="1"/>
                    <a:pt x="179" y="13"/>
                    <a:pt x="1" y="13"/>
                  </a:cubicBezTo>
                  <a:lnTo>
                    <a:pt x="1" y="251"/>
                  </a:lnTo>
                  <a:cubicBezTo>
                    <a:pt x="179" y="263"/>
                    <a:pt x="382" y="287"/>
                    <a:pt x="560" y="298"/>
                  </a:cubicBezTo>
                  <a:cubicBezTo>
                    <a:pt x="656" y="263"/>
                    <a:pt x="798" y="263"/>
                    <a:pt x="858" y="156"/>
                  </a:cubicBezTo>
                  <a:cubicBezTo>
                    <a:pt x="798" y="37"/>
                    <a:pt x="644" y="96"/>
                    <a:pt x="56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9" name="Google Shape;6749;p32"/>
            <p:cNvSpPr/>
            <p:nvPr/>
          </p:nvSpPr>
          <p:spPr>
            <a:xfrm>
              <a:off x="5815600" y="2989650"/>
              <a:ext cx="11025" cy="4025"/>
            </a:xfrm>
            <a:custGeom>
              <a:avLst/>
              <a:gdLst/>
              <a:ahLst/>
              <a:cxnLst/>
              <a:rect l="l" t="t" r="r" b="b"/>
              <a:pathLst>
                <a:path w="441" h="161" extrusionOk="0">
                  <a:moveTo>
                    <a:pt x="166" y="0"/>
                  </a:moveTo>
                  <a:cubicBezTo>
                    <a:pt x="111" y="0"/>
                    <a:pt x="54" y="6"/>
                    <a:pt x="0" y="6"/>
                  </a:cubicBezTo>
                  <a:cubicBezTo>
                    <a:pt x="84" y="53"/>
                    <a:pt x="191" y="113"/>
                    <a:pt x="298" y="161"/>
                  </a:cubicBezTo>
                  <a:cubicBezTo>
                    <a:pt x="358" y="161"/>
                    <a:pt x="393" y="137"/>
                    <a:pt x="441" y="137"/>
                  </a:cubicBezTo>
                  <a:cubicBezTo>
                    <a:pt x="371" y="20"/>
                    <a:pt x="271" y="0"/>
                    <a:pt x="16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0" name="Google Shape;6750;p32"/>
            <p:cNvSpPr/>
            <p:nvPr/>
          </p:nvSpPr>
          <p:spPr>
            <a:xfrm>
              <a:off x="5836425" y="2993175"/>
              <a:ext cx="11925" cy="3775"/>
            </a:xfrm>
            <a:custGeom>
              <a:avLst/>
              <a:gdLst/>
              <a:ahLst/>
              <a:cxnLst/>
              <a:rect l="l" t="t" r="r" b="b"/>
              <a:pathLst>
                <a:path w="477" h="151" extrusionOk="0">
                  <a:moveTo>
                    <a:pt x="196" y="0"/>
                  </a:moveTo>
                  <a:cubicBezTo>
                    <a:pt x="133" y="0"/>
                    <a:pt x="67" y="11"/>
                    <a:pt x="1" y="20"/>
                  </a:cubicBezTo>
                  <a:cubicBezTo>
                    <a:pt x="113" y="142"/>
                    <a:pt x="260" y="151"/>
                    <a:pt x="405" y="151"/>
                  </a:cubicBezTo>
                  <a:cubicBezTo>
                    <a:pt x="429" y="151"/>
                    <a:pt x="453" y="151"/>
                    <a:pt x="477" y="151"/>
                  </a:cubicBezTo>
                  <a:cubicBezTo>
                    <a:pt x="402" y="31"/>
                    <a:pt x="303" y="0"/>
                    <a:pt x="19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1" name="Google Shape;6751;p32"/>
            <p:cNvSpPr/>
            <p:nvPr/>
          </p:nvSpPr>
          <p:spPr>
            <a:xfrm>
              <a:off x="5279700" y="2998525"/>
              <a:ext cx="26325" cy="9150"/>
            </a:xfrm>
            <a:custGeom>
              <a:avLst/>
              <a:gdLst/>
              <a:ahLst/>
              <a:cxnLst/>
              <a:rect l="l" t="t" r="r" b="b"/>
              <a:pathLst>
                <a:path w="1053" h="366" extrusionOk="0">
                  <a:moveTo>
                    <a:pt x="218" y="1"/>
                  </a:moveTo>
                  <a:cubicBezTo>
                    <a:pt x="1" y="1"/>
                    <a:pt x="89" y="173"/>
                    <a:pt x="219" y="353"/>
                  </a:cubicBezTo>
                  <a:lnTo>
                    <a:pt x="255" y="365"/>
                  </a:lnTo>
                  <a:cubicBezTo>
                    <a:pt x="310" y="290"/>
                    <a:pt x="384" y="276"/>
                    <a:pt x="461" y="276"/>
                  </a:cubicBezTo>
                  <a:cubicBezTo>
                    <a:pt x="509" y="276"/>
                    <a:pt x="558" y="281"/>
                    <a:pt x="605" y="281"/>
                  </a:cubicBezTo>
                  <a:cubicBezTo>
                    <a:pt x="664" y="281"/>
                    <a:pt x="721" y="273"/>
                    <a:pt x="767" y="234"/>
                  </a:cubicBezTo>
                  <a:cubicBezTo>
                    <a:pt x="874" y="199"/>
                    <a:pt x="993" y="199"/>
                    <a:pt x="1053" y="103"/>
                  </a:cubicBezTo>
                  <a:cubicBezTo>
                    <a:pt x="815" y="56"/>
                    <a:pt x="600" y="68"/>
                    <a:pt x="374" y="20"/>
                  </a:cubicBezTo>
                  <a:cubicBezTo>
                    <a:pt x="310" y="7"/>
                    <a:pt x="259" y="1"/>
                    <a:pt x="21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2" name="Google Shape;6752;p32"/>
            <p:cNvSpPr/>
            <p:nvPr/>
          </p:nvSpPr>
          <p:spPr>
            <a:xfrm>
              <a:off x="5267900" y="2981425"/>
              <a:ext cx="10750" cy="26000"/>
            </a:xfrm>
            <a:custGeom>
              <a:avLst/>
              <a:gdLst/>
              <a:ahLst/>
              <a:cxnLst/>
              <a:rect l="l" t="t" r="r" b="b"/>
              <a:pathLst>
                <a:path w="430" h="1040" extrusionOk="0">
                  <a:moveTo>
                    <a:pt x="165" y="1"/>
                  </a:moveTo>
                  <a:cubicBezTo>
                    <a:pt x="119" y="1"/>
                    <a:pt x="88" y="30"/>
                    <a:pt x="72" y="85"/>
                  </a:cubicBezTo>
                  <a:cubicBezTo>
                    <a:pt x="72" y="299"/>
                    <a:pt x="1" y="525"/>
                    <a:pt x="1" y="752"/>
                  </a:cubicBezTo>
                  <a:cubicBezTo>
                    <a:pt x="23" y="885"/>
                    <a:pt x="35" y="1040"/>
                    <a:pt x="221" y="1040"/>
                  </a:cubicBezTo>
                  <a:cubicBezTo>
                    <a:pt x="234" y="1040"/>
                    <a:pt x="248" y="1039"/>
                    <a:pt x="263" y="1037"/>
                  </a:cubicBezTo>
                  <a:cubicBezTo>
                    <a:pt x="322" y="894"/>
                    <a:pt x="429" y="763"/>
                    <a:pt x="394" y="597"/>
                  </a:cubicBezTo>
                  <a:cubicBezTo>
                    <a:pt x="191" y="442"/>
                    <a:pt x="310" y="216"/>
                    <a:pt x="251" y="25"/>
                  </a:cubicBezTo>
                  <a:cubicBezTo>
                    <a:pt x="218" y="9"/>
                    <a:pt x="190" y="1"/>
                    <a:pt x="16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3" name="Google Shape;6753;p32"/>
            <p:cNvSpPr/>
            <p:nvPr/>
          </p:nvSpPr>
          <p:spPr>
            <a:xfrm>
              <a:off x="5261950" y="2999600"/>
              <a:ext cx="12225" cy="17900"/>
            </a:xfrm>
            <a:custGeom>
              <a:avLst/>
              <a:gdLst/>
              <a:ahLst/>
              <a:cxnLst/>
              <a:rect l="l" t="t" r="r" b="b"/>
              <a:pathLst>
                <a:path w="489" h="716" extrusionOk="0">
                  <a:moveTo>
                    <a:pt x="334" y="1"/>
                  </a:moveTo>
                  <a:cubicBezTo>
                    <a:pt x="1" y="120"/>
                    <a:pt x="179" y="382"/>
                    <a:pt x="191" y="572"/>
                  </a:cubicBezTo>
                  <a:cubicBezTo>
                    <a:pt x="239" y="620"/>
                    <a:pt x="298" y="667"/>
                    <a:pt x="334" y="715"/>
                  </a:cubicBezTo>
                  <a:cubicBezTo>
                    <a:pt x="334" y="679"/>
                    <a:pt x="358" y="632"/>
                    <a:pt x="370" y="608"/>
                  </a:cubicBezTo>
                  <a:cubicBezTo>
                    <a:pt x="417" y="501"/>
                    <a:pt x="441" y="394"/>
                    <a:pt x="489" y="298"/>
                  </a:cubicBezTo>
                  <a:cubicBezTo>
                    <a:pt x="370" y="239"/>
                    <a:pt x="358" y="120"/>
                    <a:pt x="33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4" name="Google Shape;6754;p32"/>
            <p:cNvSpPr/>
            <p:nvPr/>
          </p:nvSpPr>
          <p:spPr>
            <a:xfrm>
              <a:off x="5277725" y="2986200"/>
              <a:ext cx="3900" cy="7475"/>
            </a:xfrm>
            <a:custGeom>
              <a:avLst/>
              <a:gdLst/>
              <a:ahLst/>
              <a:cxnLst/>
              <a:rect l="l" t="t" r="r" b="b"/>
              <a:pathLst>
                <a:path w="156" h="299" extrusionOk="0">
                  <a:moveTo>
                    <a:pt x="156" y="1"/>
                  </a:moveTo>
                  <a:cubicBezTo>
                    <a:pt x="36" y="60"/>
                    <a:pt x="1" y="180"/>
                    <a:pt x="25" y="299"/>
                  </a:cubicBezTo>
                  <a:cubicBezTo>
                    <a:pt x="120" y="215"/>
                    <a:pt x="156" y="108"/>
                    <a:pt x="15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5" name="Google Shape;6755;p32"/>
            <p:cNvSpPr/>
            <p:nvPr/>
          </p:nvSpPr>
          <p:spPr>
            <a:xfrm>
              <a:off x="5281300" y="2978775"/>
              <a:ext cx="3600" cy="6875"/>
            </a:xfrm>
            <a:custGeom>
              <a:avLst/>
              <a:gdLst/>
              <a:ahLst/>
              <a:cxnLst/>
              <a:rect l="l" t="t" r="r" b="b"/>
              <a:pathLst>
                <a:path w="144" h="275" extrusionOk="0">
                  <a:moveTo>
                    <a:pt x="132" y="0"/>
                  </a:moveTo>
                  <a:cubicBezTo>
                    <a:pt x="24" y="72"/>
                    <a:pt x="1" y="155"/>
                    <a:pt x="1" y="274"/>
                  </a:cubicBezTo>
                  <a:cubicBezTo>
                    <a:pt x="60" y="238"/>
                    <a:pt x="96" y="191"/>
                    <a:pt x="143" y="143"/>
                  </a:cubicBezTo>
                  <a:cubicBezTo>
                    <a:pt x="143" y="96"/>
                    <a:pt x="132" y="36"/>
                    <a:pt x="13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6" name="Google Shape;6756;p32"/>
            <p:cNvSpPr/>
            <p:nvPr/>
          </p:nvSpPr>
          <p:spPr>
            <a:xfrm>
              <a:off x="5323575" y="3129775"/>
              <a:ext cx="44375" cy="16000"/>
            </a:xfrm>
            <a:custGeom>
              <a:avLst/>
              <a:gdLst/>
              <a:ahLst/>
              <a:cxnLst/>
              <a:rect l="l" t="t" r="r" b="b"/>
              <a:pathLst>
                <a:path w="1775" h="640" extrusionOk="0">
                  <a:moveTo>
                    <a:pt x="332" y="0"/>
                  </a:moveTo>
                  <a:cubicBezTo>
                    <a:pt x="226" y="0"/>
                    <a:pt x="128" y="33"/>
                    <a:pt x="36" y="116"/>
                  </a:cubicBezTo>
                  <a:cubicBezTo>
                    <a:pt x="0" y="187"/>
                    <a:pt x="0" y="259"/>
                    <a:pt x="48" y="318"/>
                  </a:cubicBezTo>
                  <a:cubicBezTo>
                    <a:pt x="179" y="473"/>
                    <a:pt x="357" y="533"/>
                    <a:pt x="536" y="580"/>
                  </a:cubicBezTo>
                  <a:cubicBezTo>
                    <a:pt x="655" y="592"/>
                    <a:pt x="762" y="604"/>
                    <a:pt x="881" y="604"/>
                  </a:cubicBezTo>
                  <a:cubicBezTo>
                    <a:pt x="1143" y="592"/>
                    <a:pt x="1429" y="640"/>
                    <a:pt x="1643" y="402"/>
                  </a:cubicBezTo>
                  <a:cubicBezTo>
                    <a:pt x="1679" y="318"/>
                    <a:pt x="1727" y="235"/>
                    <a:pt x="1774" y="163"/>
                  </a:cubicBezTo>
                  <a:lnTo>
                    <a:pt x="608" y="116"/>
                  </a:lnTo>
                  <a:cubicBezTo>
                    <a:pt x="548" y="56"/>
                    <a:pt x="488" y="21"/>
                    <a:pt x="429" y="9"/>
                  </a:cubicBezTo>
                  <a:cubicBezTo>
                    <a:pt x="396" y="3"/>
                    <a:pt x="364" y="0"/>
                    <a:pt x="33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7" name="Google Shape;6757;p32"/>
            <p:cNvSpPr/>
            <p:nvPr/>
          </p:nvSpPr>
          <p:spPr>
            <a:xfrm>
              <a:off x="5341850" y="3139800"/>
              <a:ext cx="30250" cy="13575"/>
            </a:xfrm>
            <a:custGeom>
              <a:avLst/>
              <a:gdLst/>
              <a:ahLst/>
              <a:cxnLst/>
              <a:rect l="l" t="t" r="r" b="b"/>
              <a:pathLst>
                <a:path w="1210" h="543" extrusionOk="0">
                  <a:moveTo>
                    <a:pt x="889" y="1"/>
                  </a:moveTo>
                  <a:cubicBezTo>
                    <a:pt x="615" y="12"/>
                    <a:pt x="317" y="12"/>
                    <a:pt x="31" y="24"/>
                  </a:cubicBezTo>
                  <a:cubicBezTo>
                    <a:pt x="1" y="186"/>
                    <a:pt x="108" y="271"/>
                    <a:pt x="221" y="271"/>
                  </a:cubicBezTo>
                  <a:cubicBezTo>
                    <a:pt x="241" y="271"/>
                    <a:pt x="262" y="268"/>
                    <a:pt x="281" y="262"/>
                  </a:cubicBezTo>
                  <a:cubicBezTo>
                    <a:pt x="318" y="253"/>
                    <a:pt x="347" y="249"/>
                    <a:pt x="370" y="249"/>
                  </a:cubicBezTo>
                  <a:cubicBezTo>
                    <a:pt x="528" y="249"/>
                    <a:pt x="410" y="437"/>
                    <a:pt x="472" y="489"/>
                  </a:cubicBezTo>
                  <a:cubicBezTo>
                    <a:pt x="531" y="524"/>
                    <a:pt x="591" y="542"/>
                    <a:pt x="653" y="542"/>
                  </a:cubicBezTo>
                  <a:cubicBezTo>
                    <a:pt x="716" y="542"/>
                    <a:pt x="781" y="524"/>
                    <a:pt x="853" y="489"/>
                  </a:cubicBezTo>
                  <a:cubicBezTo>
                    <a:pt x="877" y="453"/>
                    <a:pt x="889" y="429"/>
                    <a:pt x="912" y="393"/>
                  </a:cubicBezTo>
                  <a:cubicBezTo>
                    <a:pt x="912" y="203"/>
                    <a:pt x="1043" y="143"/>
                    <a:pt x="1210" y="132"/>
                  </a:cubicBezTo>
                  <a:cubicBezTo>
                    <a:pt x="1127" y="24"/>
                    <a:pt x="1008" y="12"/>
                    <a:pt x="88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8" name="Google Shape;6758;p32"/>
            <p:cNvSpPr/>
            <p:nvPr/>
          </p:nvSpPr>
          <p:spPr>
            <a:xfrm>
              <a:off x="5375075" y="3121925"/>
              <a:ext cx="19900" cy="10450"/>
            </a:xfrm>
            <a:custGeom>
              <a:avLst/>
              <a:gdLst/>
              <a:ahLst/>
              <a:cxnLst/>
              <a:rect l="l" t="t" r="r" b="b"/>
              <a:pathLst>
                <a:path w="796" h="418" extrusionOk="0">
                  <a:moveTo>
                    <a:pt x="176" y="0"/>
                  </a:moveTo>
                  <a:cubicBezTo>
                    <a:pt x="169" y="0"/>
                    <a:pt x="162" y="1"/>
                    <a:pt x="155" y="1"/>
                  </a:cubicBezTo>
                  <a:cubicBezTo>
                    <a:pt x="95" y="13"/>
                    <a:pt x="60" y="13"/>
                    <a:pt x="0" y="13"/>
                  </a:cubicBezTo>
                  <a:cubicBezTo>
                    <a:pt x="36" y="251"/>
                    <a:pt x="310" y="263"/>
                    <a:pt x="429" y="418"/>
                  </a:cubicBezTo>
                  <a:cubicBezTo>
                    <a:pt x="512" y="418"/>
                    <a:pt x="595" y="406"/>
                    <a:pt x="679" y="406"/>
                  </a:cubicBezTo>
                  <a:cubicBezTo>
                    <a:pt x="781" y="172"/>
                    <a:pt x="795" y="103"/>
                    <a:pt x="693" y="103"/>
                  </a:cubicBezTo>
                  <a:cubicBezTo>
                    <a:pt x="676" y="103"/>
                    <a:pt x="655" y="105"/>
                    <a:pt x="631" y="108"/>
                  </a:cubicBezTo>
                  <a:cubicBezTo>
                    <a:pt x="623" y="109"/>
                    <a:pt x="616" y="109"/>
                    <a:pt x="608" y="109"/>
                  </a:cubicBezTo>
                  <a:cubicBezTo>
                    <a:pt x="449" y="109"/>
                    <a:pt x="326" y="0"/>
                    <a:pt x="17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9" name="Google Shape;6759;p32"/>
            <p:cNvSpPr/>
            <p:nvPr/>
          </p:nvSpPr>
          <p:spPr>
            <a:xfrm>
              <a:off x="5334000" y="3007400"/>
              <a:ext cx="16075" cy="3250"/>
            </a:xfrm>
            <a:custGeom>
              <a:avLst/>
              <a:gdLst/>
              <a:ahLst/>
              <a:cxnLst/>
              <a:rect l="l" t="t" r="r" b="b"/>
              <a:pathLst>
                <a:path w="643" h="130" extrusionOk="0">
                  <a:moveTo>
                    <a:pt x="293" y="1"/>
                  </a:moveTo>
                  <a:cubicBezTo>
                    <a:pt x="211" y="1"/>
                    <a:pt x="129" y="10"/>
                    <a:pt x="48" y="10"/>
                  </a:cubicBezTo>
                  <a:cubicBezTo>
                    <a:pt x="0" y="70"/>
                    <a:pt x="12" y="117"/>
                    <a:pt x="95" y="129"/>
                  </a:cubicBezTo>
                  <a:lnTo>
                    <a:pt x="643" y="129"/>
                  </a:lnTo>
                  <a:cubicBezTo>
                    <a:pt x="536" y="22"/>
                    <a:pt x="416" y="1"/>
                    <a:pt x="29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0" name="Google Shape;6760;p32"/>
            <p:cNvSpPr/>
            <p:nvPr/>
          </p:nvSpPr>
          <p:spPr>
            <a:xfrm>
              <a:off x="5285775" y="3004325"/>
              <a:ext cx="14300" cy="3350"/>
            </a:xfrm>
            <a:custGeom>
              <a:avLst/>
              <a:gdLst/>
              <a:ahLst/>
              <a:cxnLst/>
              <a:rect l="l" t="t" r="r" b="b"/>
              <a:pathLst>
                <a:path w="572" h="134" extrusionOk="0">
                  <a:moveTo>
                    <a:pt x="270" y="0"/>
                  </a:moveTo>
                  <a:cubicBezTo>
                    <a:pt x="169" y="0"/>
                    <a:pt x="73" y="20"/>
                    <a:pt x="0" y="133"/>
                  </a:cubicBezTo>
                  <a:cubicBezTo>
                    <a:pt x="191" y="121"/>
                    <a:pt x="381" y="121"/>
                    <a:pt x="572" y="109"/>
                  </a:cubicBezTo>
                  <a:cubicBezTo>
                    <a:pt x="560" y="74"/>
                    <a:pt x="524" y="38"/>
                    <a:pt x="512" y="2"/>
                  </a:cubicBezTo>
                  <a:cubicBezTo>
                    <a:pt x="489" y="5"/>
                    <a:pt x="466" y="6"/>
                    <a:pt x="442" y="6"/>
                  </a:cubicBezTo>
                  <a:cubicBezTo>
                    <a:pt x="385" y="6"/>
                    <a:pt x="326" y="0"/>
                    <a:pt x="27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1" name="Google Shape;6761;p32"/>
            <p:cNvSpPr/>
            <p:nvPr/>
          </p:nvSpPr>
          <p:spPr>
            <a:xfrm>
              <a:off x="5328325" y="3007650"/>
              <a:ext cx="8075" cy="3075"/>
            </a:xfrm>
            <a:custGeom>
              <a:avLst/>
              <a:gdLst/>
              <a:ahLst/>
              <a:cxnLst/>
              <a:rect l="l" t="t" r="r" b="b"/>
              <a:pathLst>
                <a:path w="323" h="123" extrusionOk="0">
                  <a:moveTo>
                    <a:pt x="275" y="0"/>
                  </a:moveTo>
                  <a:cubicBezTo>
                    <a:pt x="179" y="0"/>
                    <a:pt x="96" y="0"/>
                    <a:pt x="1" y="12"/>
                  </a:cubicBezTo>
                  <a:cubicBezTo>
                    <a:pt x="68" y="98"/>
                    <a:pt x="158" y="123"/>
                    <a:pt x="253" y="123"/>
                  </a:cubicBezTo>
                  <a:cubicBezTo>
                    <a:pt x="276" y="123"/>
                    <a:pt x="299" y="122"/>
                    <a:pt x="322" y="119"/>
                  </a:cubicBezTo>
                  <a:cubicBezTo>
                    <a:pt x="298" y="72"/>
                    <a:pt x="287" y="48"/>
                    <a:pt x="27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2" name="Google Shape;6762;p32"/>
            <p:cNvSpPr/>
            <p:nvPr/>
          </p:nvSpPr>
          <p:spPr>
            <a:xfrm>
              <a:off x="5525675" y="3107525"/>
              <a:ext cx="8075" cy="5900"/>
            </a:xfrm>
            <a:custGeom>
              <a:avLst/>
              <a:gdLst/>
              <a:ahLst/>
              <a:cxnLst/>
              <a:rect l="l" t="t" r="r" b="b"/>
              <a:pathLst>
                <a:path w="323" h="236" extrusionOk="0">
                  <a:moveTo>
                    <a:pt x="140" y="0"/>
                  </a:moveTo>
                  <a:cubicBezTo>
                    <a:pt x="96" y="0"/>
                    <a:pt x="49" y="8"/>
                    <a:pt x="1" y="18"/>
                  </a:cubicBezTo>
                  <a:lnTo>
                    <a:pt x="1" y="137"/>
                  </a:lnTo>
                  <a:cubicBezTo>
                    <a:pt x="58" y="169"/>
                    <a:pt x="126" y="236"/>
                    <a:pt x="198" y="236"/>
                  </a:cubicBezTo>
                  <a:cubicBezTo>
                    <a:pt x="231" y="236"/>
                    <a:pt x="265" y="222"/>
                    <a:pt x="298" y="184"/>
                  </a:cubicBezTo>
                  <a:cubicBezTo>
                    <a:pt x="310" y="160"/>
                    <a:pt x="322" y="77"/>
                    <a:pt x="310" y="65"/>
                  </a:cubicBezTo>
                  <a:cubicBezTo>
                    <a:pt x="261" y="16"/>
                    <a:pt x="204" y="0"/>
                    <a:pt x="14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3" name="Google Shape;6763;p32"/>
            <p:cNvSpPr/>
            <p:nvPr/>
          </p:nvSpPr>
          <p:spPr>
            <a:xfrm>
              <a:off x="5540850" y="3132950"/>
              <a:ext cx="5700" cy="4200"/>
            </a:xfrm>
            <a:custGeom>
              <a:avLst/>
              <a:gdLst/>
              <a:ahLst/>
              <a:cxnLst/>
              <a:rect l="l" t="t" r="r" b="b"/>
              <a:pathLst>
                <a:path w="228" h="168" extrusionOk="0">
                  <a:moveTo>
                    <a:pt x="108" y="1"/>
                  </a:moveTo>
                  <a:lnTo>
                    <a:pt x="108" y="1"/>
                  </a:lnTo>
                  <a:cubicBezTo>
                    <a:pt x="1" y="48"/>
                    <a:pt x="1" y="96"/>
                    <a:pt x="96" y="167"/>
                  </a:cubicBezTo>
                  <a:cubicBezTo>
                    <a:pt x="179" y="120"/>
                    <a:pt x="227" y="60"/>
                    <a:pt x="10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4" name="Google Shape;6764;p32"/>
            <p:cNvSpPr/>
            <p:nvPr/>
          </p:nvSpPr>
          <p:spPr>
            <a:xfrm>
              <a:off x="5503650" y="3131500"/>
              <a:ext cx="4500" cy="4375"/>
            </a:xfrm>
            <a:custGeom>
              <a:avLst/>
              <a:gdLst/>
              <a:ahLst/>
              <a:cxnLst/>
              <a:rect l="l" t="t" r="r" b="b"/>
              <a:pathLst>
                <a:path w="180" h="175" extrusionOk="0">
                  <a:moveTo>
                    <a:pt x="88" y="1"/>
                  </a:moveTo>
                  <a:cubicBezTo>
                    <a:pt x="59" y="1"/>
                    <a:pt x="30" y="31"/>
                    <a:pt x="1" y="94"/>
                  </a:cubicBezTo>
                  <a:cubicBezTo>
                    <a:pt x="24" y="148"/>
                    <a:pt x="51" y="175"/>
                    <a:pt x="81" y="175"/>
                  </a:cubicBezTo>
                  <a:cubicBezTo>
                    <a:pt x="111" y="175"/>
                    <a:pt x="143" y="148"/>
                    <a:pt x="179" y="94"/>
                  </a:cubicBezTo>
                  <a:cubicBezTo>
                    <a:pt x="149" y="33"/>
                    <a:pt x="118" y="1"/>
                    <a:pt x="8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5" name="Google Shape;6765;p32"/>
            <p:cNvSpPr/>
            <p:nvPr/>
          </p:nvSpPr>
          <p:spPr>
            <a:xfrm>
              <a:off x="5518525" y="3129075"/>
              <a:ext cx="3300" cy="2100"/>
            </a:xfrm>
            <a:custGeom>
              <a:avLst/>
              <a:gdLst/>
              <a:ahLst/>
              <a:cxnLst/>
              <a:rect l="l" t="t" r="r" b="b"/>
              <a:pathLst>
                <a:path w="132" h="84" extrusionOk="0">
                  <a:moveTo>
                    <a:pt x="1" y="1"/>
                  </a:moveTo>
                  <a:cubicBezTo>
                    <a:pt x="20" y="53"/>
                    <a:pt x="40" y="83"/>
                    <a:pt x="63" y="83"/>
                  </a:cubicBezTo>
                  <a:cubicBezTo>
                    <a:pt x="82" y="83"/>
                    <a:pt x="105" y="62"/>
                    <a:pt x="132" y="13"/>
                  </a:cubicBezTo>
                  <a:cubicBezTo>
                    <a:pt x="96" y="1"/>
                    <a:pt x="49" y="1"/>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6" name="Google Shape;6766;p32"/>
            <p:cNvSpPr/>
            <p:nvPr/>
          </p:nvSpPr>
          <p:spPr>
            <a:xfrm>
              <a:off x="6169500" y="3246075"/>
              <a:ext cx="1825" cy="1500"/>
            </a:xfrm>
            <a:custGeom>
              <a:avLst/>
              <a:gdLst/>
              <a:ahLst/>
              <a:cxnLst/>
              <a:rect l="l" t="t" r="r" b="b"/>
              <a:pathLst>
                <a:path w="73" h="60" extrusionOk="0">
                  <a:moveTo>
                    <a:pt x="1" y="0"/>
                  </a:moveTo>
                  <a:lnTo>
                    <a:pt x="49" y="40"/>
                  </a:lnTo>
                  <a:lnTo>
                    <a:pt x="49" y="40"/>
                  </a:lnTo>
                  <a:cubicBezTo>
                    <a:pt x="45" y="35"/>
                    <a:pt x="42" y="29"/>
                    <a:pt x="37" y="24"/>
                  </a:cubicBezTo>
                  <a:cubicBezTo>
                    <a:pt x="37" y="0"/>
                    <a:pt x="25" y="0"/>
                    <a:pt x="1" y="0"/>
                  </a:cubicBezTo>
                  <a:close/>
                  <a:moveTo>
                    <a:pt x="49" y="40"/>
                  </a:moveTo>
                  <a:cubicBezTo>
                    <a:pt x="53" y="46"/>
                    <a:pt x="59" y="53"/>
                    <a:pt x="72" y="60"/>
                  </a:cubicBezTo>
                  <a:lnTo>
                    <a:pt x="49" y="4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7" name="Google Shape;6767;p32"/>
            <p:cNvSpPr/>
            <p:nvPr/>
          </p:nvSpPr>
          <p:spPr>
            <a:xfrm>
              <a:off x="5744450" y="2986075"/>
              <a:ext cx="19675" cy="3625"/>
            </a:xfrm>
            <a:custGeom>
              <a:avLst/>
              <a:gdLst/>
              <a:ahLst/>
              <a:cxnLst/>
              <a:rect l="l" t="t" r="r" b="b"/>
              <a:pathLst>
                <a:path w="787" h="145" extrusionOk="0">
                  <a:moveTo>
                    <a:pt x="345" y="1"/>
                  </a:moveTo>
                  <a:cubicBezTo>
                    <a:pt x="253" y="1"/>
                    <a:pt x="160" y="7"/>
                    <a:pt x="68" y="7"/>
                  </a:cubicBezTo>
                  <a:cubicBezTo>
                    <a:pt x="46" y="7"/>
                    <a:pt x="23" y="7"/>
                    <a:pt x="1" y="6"/>
                  </a:cubicBezTo>
                  <a:lnTo>
                    <a:pt x="1" y="6"/>
                  </a:lnTo>
                  <a:cubicBezTo>
                    <a:pt x="106" y="116"/>
                    <a:pt x="221" y="145"/>
                    <a:pt x="343" y="145"/>
                  </a:cubicBezTo>
                  <a:cubicBezTo>
                    <a:pt x="473" y="145"/>
                    <a:pt x="610" y="112"/>
                    <a:pt x="751" y="112"/>
                  </a:cubicBezTo>
                  <a:cubicBezTo>
                    <a:pt x="763" y="112"/>
                    <a:pt x="775" y="113"/>
                    <a:pt x="787" y="113"/>
                  </a:cubicBezTo>
                  <a:cubicBezTo>
                    <a:pt x="645" y="19"/>
                    <a:pt x="495" y="1"/>
                    <a:pt x="34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8" name="Google Shape;6768;p32"/>
            <p:cNvSpPr/>
            <p:nvPr/>
          </p:nvSpPr>
          <p:spPr>
            <a:xfrm>
              <a:off x="5779275" y="2986200"/>
              <a:ext cx="11350" cy="3025"/>
            </a:xfrm>
            <a:custGeom>
              <a:avLst/>
              <a:gdLst/>
              <a:ahLst/>
              <a:cxnLst/>
              <a:rect l="l" t="t" r="r" b="b"/>
              <a:pathLst>
                <a:path w="454" h="121" extrusionOk="0">
                  <a:moveTo>
                    <a:pt x="184" y="1"/>
                  </a:moveTo>
                  <a:cubicBezTo>
                    <a:pt x="125" y="1"/>
                    <a:pt x="63" y="8"/>
                    <a:pt x="1" y="13"/>
                  </a:cubicBezTo>
                  <a:cubicBezTo>
                    <a:pt x="1" y="72"/>
                    <a:pt x="36" y="96"/>
                    <a:pt x="84" y="120"/>
                  </a:cubicBezTo>
                  <a:lnTo>
                    <a:pt x="453" y="120"/>
                  </a:lnTo>
                  <a:cubicBezTo>
                    <a:pt x="378" y="23"/>
                    <a:pt x="285" y="1"/>
                    <a:pt x="18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9" name="Google Shape;6769;p32"/>
            <p:cNvSpPr/>
            <p:nvPr/>
          </p:nvSpPr>
          <p:spPr>
            <a:xfrm>
              <a:off x="5764100" y="2987775"/>
              <a:ext cx="6275" cy="1150"/>
            </a:xfrm>
            <a:custGeom>
              <a:avLst/>
              <a:gdLst/>
              <a:ahLst/>
              <a:cxnLst/>
              <a:rect l="l" t="t" r="r" b="b"/>
              <a:pathLst>
                <a:path w="251" h="46" extrusionOk="0">
                  <a:moveTo>
                    <a:pt x="147" y="0"/>
                  </a:moveTo>
                  <a:cubicBezTo>
                    <a:pt x="101" y="0"/>
                    <a:pt x="53" y="19"/>
                    <a:pt x="1" y="45"/>
                  </a:cubicBezTo>
                  <a:lnTo>
                    <a:pt x="251" y="45"/>
                  </a:lnTo>
                  <a:cubicBezTo>
                    <a:pt x="218" y="13"/>
                    <a:pt x="184" y="0"/>
                    <a:pt x="14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0" name="Google Shape;6770;p32"/>
            <p:cNvSpPr/>
            <p:nvPr/>
          </p:nvSpPr>
          <p:spPr>
            <a:xfrm>
              <a:off x="5774825" y="2986500"/>
              <a:ext cx="6850" cy="2725"/>
            </a:xfrm>
            <a:custGeom>
              <a:avLst/>
              <a:gdLst/>
              <a:ahLst/>
              <a:cxnLst/>
              <a:rect l="l" t="t" r="r" b="b"/>
              <a:pathLst>
                <a:path w="274" h="109" extrusionOk="0">
                  <a:moveTo>
                    <a:pt x="179" y="1"/>
                  </a:moveTo>
                  <a:cubicBezTo>
                    <a:pt x="119" y="25"/>
                    <a:pt x="60" y="60"/>
                    <a:pt x="0" y="108"/>
                  </a:cubicBezTo>
                  <a:lnTo>
                    <a:pt x="274" y="108"/>
                  </a:lnTo>
                  <a:cubicBezTo>
                    <a:pt x="238" y="72"/>
                    <a:pt x="214" y="25"/>
                    <a:pt x="17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1" name="Google Shape;6771;p32"/>
            <p:cNvSpPr/>
            <p:nvPr/>
          </p:nvSpPr>
          <p:spPr>
            <a:xfrm>
              <a:off x="5263450" y="2968650"/>
              <a:ext cx="13400" cy="45875"/>
            </a:xfrm>
            <a:custGeom>
              <a:avLst/>
              <a:gdLst/>
              <a:ahLst/>
              <a:cxnLst/>
              <a:rect l="l" t="t" r="r" b="b"/>
              <a:pathLst>
                <a:path w="536" h="1835" extrusionOk="0">
                  <a:moveTo>
                    <a:pt x="179" y="0"/>
                  </a:moveTo>
                  <a:cubicBezTo>
                    <a:pt x="119" y="501"/>
                    <a:pt x="60" y="1024"/>
                    <a:pt x="0" y="1536"/>
                  </a:cubicBezTo>
                  <a:cubicBezTo>
                    <a:pt x="12" y="1632"/>
                    <a:pt x="24" y="1751"/>
                    <a:pt x="131" y="1834"/>
                  </a:cubicBezTo>
                  <a:cubicBezTo>
                    <a:pt x="179" y="1620"/>
                    <a:pt x="119" y="1394"/>
                    <a:pt x="274" y="1239"/>
                  </a:cubicBezTo>
                  <a:cubicBezTo>
                    <a:pt x="298" y="1024"/>
                    <a:pt x="310" y="798"/>
                    <a:pt x="322" y="584"/>
                  </a:cubicBezTo>
                  <a:cubicBezTo>
                    <a:pt x="322" y="370"/>
                    <a:pt x="536" y="120"/>
                    <a:pt x="17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2" name="Google Shape;6772;p32"/>
            <p:cNvSpPr/>
            <p:nvPr/>
          </p:nvSpPr>
          <p:spPr>
            <a:xfrm>
              <a:off x="5562000" y="3166300"/>
              <a:ext cx="2700" cy="2100"/>
            </a:xfrm>
            <a:custGeom>
              <a:avLst/>
              <a:gdLst/>
              <a:ahLst/>
              <a:cxnLst/>
              <a:rect l="l" t="t" r="r" b="b"/>
              <a:pathLst>
                <a:path w="108" h="84" extrusionOk="0">
                  <a:moveTo>
                    <a:pt x="95" y="0"/>
                  </a:moveTo>
                  <a:lnTo>
                    <a:pt x="95" y="0"/>
                  </a:lnTo>
                  <a:cubicBezTo>
                    <a:pt x="0" y="36"/>
                    <a:pt x="36" y="48"/>
                    <a:pt x="107" y="84"/>
                  </a:cubicBezTo>
                  <a:cubicBezTo>
                    <a:pt x="107" y="48"/>
                    <a:pt x="107" y="24"/>
                    <a:pt x="9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3" name="Google Shape;6773;p32"/>
            <p:cNvSpPr/>
            <p:nvPr/>
          </p:nvSpPr>
          <p:spPr>
            <a:xfrm>
              <a:off x="6005200" y="3254400"/>
              <a:ext cx="15200" cy="4500"/>
            </a:xfrm>
            <a:custGeom>
              <a:avLst/>
              <a:gdLst/>
              <a:ahLst/>
              <a:cxnLst/>
              <a:rect l="l" t="t" r="r" b="b"/>
              <a:pathLst>
                <a:path w="608" h="180" extrusionOk="0">
                  <a:moveTo>
                    <a:pt x="334" y="0"/>
                  </a:moveTo>
                  <a:cubicBezTo>
                    <a:pt x="227" y="12"/>
                    <a:pt x="108" y="12"/>
                    <a:pt x="1" y="24"/>
                  </a:cubicBezTo>
                  <a:cubicBezTo>
                    <a:pt x="179" y="179"/>
                    <a:pt x="405" y="143"/>
                    <a:pt x="608" y="167"/>
                  </a:cubicBezTo>
                  <a:cubicBezTo>
                    <a:pt x="548" y="48"/>
                    <a:pt x="429" y="24"/>
                    <a:pt x="33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4" name="Google Shape;6774;p32"/>
            <p:cNvSpPr/>
            <p:nvPr/>
          </p:nvSpPr>
          <p:spPr>
            <a:xfrm>
              <a:off x="6026925" y="3258400"/>
              <a:ext cx="14925" cy="3475"/>
            </a:xfrm>
            <a:custGeom>
              <a:avLst/>
              <a:gdLst/>
              <a:ahLst/>
              <a:cxnLst/>
              <a:rect l="l" t="t" r="r" b="b"/>
              <a:pathLst>
                <a:path w="597" h="139" extrusionOk="0">
                  <a:moveTo>
                    <a:pt x="291" y="1"/>
                  </a:moveTo>
                  <a:cubicBezTo>
                    <a:pt x="195" y="1"/>
                    <a:pt x="95" y="19"/>
                    <a:pt x="1" y="19"/>
                  </a:cubicBezTo>
                  <a:cubicBezTo>
                    <a:pt x="126" y="111"/>
                    <a:pt x="263" y="138"/>
                    <a:pt x="407" y="138"/>
                  </a:cubicBezTo>
                  <a:cubicBezTo>
                    <a:pt x="469" y="138"/>
                    <a:pt x="532" y="133"/>
                    <a:pt x="596" y="126"/>
                  </a:cubicBezTo>
                  <a:cubicBezTo>
                    <a:pt x="507" y="25"/>
                    <a:pt x="401" y="1"/>
                    <a:pt x="29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5" name="Google Shape;6775;p32"/>
            <p:cNvSpPr/>
            <p:nvPr/>
          </p:nvSpPr>
          <p:spPr>
            <a:xfrm>
              <a:off x="5418225" y="3154675"/>
              <a:ext cx="125325" cy="24300"/>
            </a:xfrm>
            <a:custGeom>
              <a:avLst/>
              <a:gdLst/>
              <a:ahLst/>
              <a:cxnLst/>
              <a:rect l="l" t="t" r="r" b="b"/>
              <a:pathLst>
                <a:path w="5013" h="972" extrusionOk="0">
                  <a:moveTo>
                    <a:pt x="1155" y="1"/>
                  </a:moveTo>
                  <a:cubicBezTo>
                    <a:pt x="1096" y="13"/>
                    <a:pt x="1048" y="25"/>
                    <a:pt x="989" y="48"/>
                  </a:cubicBezTo>
                  <a:cubicBezTo>
                    <a:pt x="929" y="60"/>
                    <a:pt x="882" y="84"/>
                    <a:pt x="846" y="120"/>
                  </a:cubicBezTo>
                  <a:cubicBezTo>
                    <a:pt x="667" y="132"/>
                    <a:pt x="477" y="132"/>
                    <a:pt x="274" y="132"/>
                  </a:cubicBezTo>
                  <a:cubicBezTo>
                    <a:pt x="155" y="132"/>
                    <a:pt x="60" y="144"/>
                    <a:pt x="0" y="263"/>
                  </a:cubicBezTo>
                  <a:cubicBezTo>
                    <a:pt x="72" y="382"/>
                    <a:pt x="191" y="418"/>
                    <a:pt x="322" y="429"/>
                  </a:cubicBezTo>
                  <a:cubicBezTo>
                    <a:pt x="489" y="429"/>
                    <a:pt x="632" y="441"/>
                    <a:pt x="786" y="477"/>
                  </a:cubicBezTo>
                  <a:cubicBezTo>
                    <a:pt x="810" y="489"/>
                    <a:pt x="846" y="489"/>
                    <a:pt x="870" y="489"/>
                  </a:cubicBezTo>
                  <a:cubicBezTo>
                    <a:pt x="905" y="489"/>
                    <a:pt x="929" y="477"/>
                    <a:pt x="965" y="477"/>
                  </a:cubicBezTo>
                  <a:cubicBezTo>
                    <a:pt x="999" y="427"/>
                    <a:pt x="1030" y="402"/>
                    <a:pt x="1059" y="402"/>
                  </a:cubicBezTo>
                  <a:cubicBezTo>
                    <a:pt x="1093" y="402"/>
                    <a:pt x="1124" y="432"/>
                    <a:pt x="1155" y="489"/>
                  </a:cubicBezTo>
                  <a:cubicBezTo>
                    <a:pt x="1203" y="525"/>
                    <a:pt x="1263" y="537"/>
                    <a:pt x="1322" y="549"/>
                  </a:cubicBezTo>
                  <a:cubicBezTo>
                    <a:pt x="1382" y="549"/>
                    <a:pt x="1441" y="560"/>
                    <a:pt x="1501" y="560"/>
                  </a:cubicBezTo>
                  <a:lnTo>
                    <a:pt x="1941" y="560"/>
                  </a:lnTo>
                  <a:cubicBezTo>
                    <a:pt x="1962" y="559"/>
                    <a:pt x="1983" y="558"/>
                    <a:pt x="2003" y="558"/>
                  </a:cubicBezTo>
                  <a:cubicBezTo>
                    <a:pt x="2132" y="558"/>
                    <a:pt x="2246" y="588"/>
                    <a:pt x="2370" y="608"/>
                  </a:cubicBezTo>
                  <a:cubicBezTo>
                    <a:pt x="2441" y="620"/>
                    <a:pt x="2489" y="620"/>
                    <a:pt x="2560" y="620"/>
                  </a:cubicBezTo>
                  <a:cubicBezTo>
                    <a:pt x="2667" y="620"/>
                    <a:pt x="2810" y="680"/>
                    <a:pt x="2929" y="703"/>
                  </a:cubicBezTo>
                  <a:cubicBezTo>
                    <a:pt x="3410" y="754"/>
                    <a:pt x="3891" y="972"/>
                    <a:pt x="4385" y="972"/>
                  </a:cubicBezTo>
                  <a:cubicBezTo>
                    <a:pt x="4588" y="972"/>
                    <a:pt x="4793" y="935"/>
                    <a:pt x="5001" y="834"/>
                  </a:cubicBezTo>
                  <a:cubicBezTo>
                    <a:pt x="5001" y="787"/>
                    <a:pt x="5013" y="727"/>
                    <a:pt x="5013" y="668"/>
                  </a:cubicBezTo>
                  <a:cubicBezTo>
                    <a:pt x="4989" y="644"/>
                    <a:pt x="4989" y="596"/>
                    <a:pt x="4977" y="560"/>
                  </a:cubicBezTo>
                  <a:cubicBezTo>
                    <a:pt x="4894" y="537"/>
                    <a:pt x="4787" y="489"/>
                    <a:pt x="4692" y="465"/>
                  </a:cubicBezTo>
                  <a:lnTo>
                    <a:pt x="4656" y="489"/>
                  </a:lnTo>
                  <a:lnTo>
                    <a:pt x="4608" y="441"/>
                  </a:lnTo>
                  <a:cubicBezTo>
                    <a:pt x="4523" y="496"/>
                    <a:pt x="4438" y="532"/>
                    <a:pt x="4356" y="532"/>
                  </a:cubicBezTo>
                  <a:cubicBezTo>
                    <a:pt x="4277" y="532"/>
                    <a:pt x="4202" y="499"/>
                    <a:pt x="4132" y="418"/>
                  </a:cubicBezTo>
                  <a:cubicBezTo>
                    <a:pt x="3846" y="406"/>
                    <a:pt x="3560" y="406"/>
                    <a:pt x="3287" y="382"/>
                  </a:cubicBezTo>
                  <a:cubicBezTo>
                    <a:pt x="3203" y="370"/>
                    <a:pt x="3168" y="310"/>
                    <a:pt x="3120" y="263"/>
                  </a:cubicBezTo>
                  <a:cubicBezTo>
                    <a:pt x="3094" y="237"/>
                    <a:pt x="3068" y="218"/>
                    <a:pt x="3034" y="218"/>
                  </a:cubicBezTo>
                  <a:cubicBezTo>
                    <a:pt x="3020" y="218"/>
                    <a:pt x="3006" y="220"/>
                    <a:pt x="2989" y="227"/>
                  </a:cubicBezTo>
                  <a:cubicBezTo>
                    <a:pt x="2965" y="239"/>
                    <a:pt x="2941" y="251"/>
                    <a:pt x="2929" y="263"/>
                  </a:cubicBezTo>
                  <a:cubicBezTo>
                    <a:pt x="2918" y="291"/>
                    <a:pt x="2921" y="309"/>
                    <a:pt x="2928" y="320"/>
                  </a:cubicBezTo>
                  <a:lnTo>
                    <a:pt x="2928" y="320"/>
                  </a:lnTo>
                  <a:cubicBezTo>
                    <a:pt x="2923" y="317"/>
                    <a:pt x="2915" y="314"/>
                    <a:pt x="2906" y="310"/>
                  </a:cubicBezTo>
                  <a:cubicBezTo>
                    <a:pt x="2870" y="299"/>
                    <a:pt x="2882" y="227"/>
                    <a:pt x="2834" y="191"/>
                  </a:cubicBezTo>
                  <a:cubicBezTo>
                    <a:pt x="2775" y="168"/>
                    <a:pt x="2691" y="132"/>
                    <a:pt x="2608" y="132"/>
                  </a:cubicBezTo>
                  <a:cubicBezTo>
                    <a:pt x="2560" y="132"/>
                    <a:pt x="2513" y="132"/>
                    <a:pt x="2453" y="144"/>
                  </a:cubicBezTo>
                  <a:cubicBezTo>
                    <a:pt x="2406" y="168"/>
                    <a:pt x="2358" y="191"/>
                    <a:pt x="2310" y="227"/>
                  </a:cubicBezTo>
                  <a:cubicBezTo>
                    <a:pt x="2215" y="191"/>
                    <a:pt x="2096" y="144"/>
                    <a:pt x="1989" y="120"/>
                  </a:cubicBezTo>
                  <a:lnTo>
                    <a:pt x="1691" y="120"/>
                  </a:lnTo>
                  <a:cubicBezTo>
                    <a:pt x="1584" y="120"/>
                    <a:pt x="1477" y="72"/>
                    <a:pt x="1394" y="48"/>
                  </a:cubicBezTo>
                  <a:cubicBezTo>
                    <a:pt x="1322" y="13"/>
                    <a:pt x="1239" y="1"/>
                    <a:pt x="115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6" name="Google Shape;6776;p32"/>
            <p:cNvSpPr/>
            <p:nvPr/>
          </p:nvSpPr>
          <p:spPr>
            <a:xfrm>
              <a:off x="5474775" y="3150825"/>
              <a:ext cx="19375" cy="11625"/>
            </a:xfrm>
            <a:custGeom>
              <a:avLst/>
              <a:gdLst/>
              <a:ahLst/>
              <a:cxnLst/>
              <a:rect l="l" t="t" r="r" b="b"/>
              <a:pathLst>
                <a:path w="775" h="465" extrusionOk="0">
                  <a:moveTo>
                    <a:pt x="1" y="0"/>
                  </a:moveTo>
                  <a:cubicBezTo>
                    <a:pt x="24" y="143"/>
                    <a:pt x="36" y="274"/>
                    <a:pt x="60" y="405"/>
                  </a:cubicBezTo>
                  <a:lnTo>
                    <a:pt x="132" y="405"/>
                  </a:lnTo>
                  <a:cubicBezTo>
                    <a:pt x="167" y="387"/>
                    <a:pt x="200" y="378"/>
                    <a:pt x="233" y="378"/>
                  </a:cubicBezTo>
                  <a:cubicBezTo>
                    <a:pt x="266" y="378"/>
                    <a:pt x="298" y="387"/>
                    <a:pt x="334" y="405"/>
                  </a:cubicBezTo>
                  <a:cubicBezTo>
                    <a:pt x="429" y="405"/>
                    <a:pt x="501" y="417"/>
                    <a:pt x="596" y="429"/>
                  </a:cubicBezTo>
                  <a:cubicBezTo>
                    <a:pt x="596" y="453"/>
                    <a:pt x="608" y="453"/>
                    <a:pt x="632" y="464"/>
                  </a:cubicBezTo>
                  <a:cubicBezTo>
                    <a:pt x="667" y="464"/>
                    <a:pt x="691" y="453"/>
                    <a:pt x="727" y="417"/>
                  </a:cubicBezTo>
                  <a:cubicBezTo>
                    <a:pt x="775" y="369"/>
                    <a:pt x="775" y="333"/>
                    <a:pt x="727" y="286"/>
                  </a:cubicBezTo>
                  <a:lnTo>
                    <a:pt x="727" y="155"/>
                  </a:lnTo>
                  <a:cubicBezTo>
                    <a:pt x="596" y="107"/>
                    <a:pt x="405" y="155"/>
                    <a:pt x="298" y="24"/>
                  </a:cubicBezTo>
                  <a:cubicBezTo>
                    <a:pt x="191" y="24"/>
                    <a:pt x="96" y="0"/>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7" name="Google Shape;6777;p32"/>
            <p:cNvSpPr/>
            <p:nvPr/>
          </p:nvSpPr>
          <p:spPr>
            <a:xfrm>
              <a:off x="5496500" y="3161825"/>
              <a:ext cx="4200" cy="3000"/>
            </a:xfrm>
            <a:custGeom>
              <a:avLst/>
              <a:gdLst/>
              <a:ahLst/>
              <a:cxnLst/>
              <a:rect l="l" t="t" r="r" b="b"/>
              <a:pathLst>
                <a:path w="168" h="120" extrusionOk="0">
                  <a:moveTo>
                    <a:pt x="1" y="1"/>
                  </a:moveTo>
                  <a:lnTo>
                    <a:pt x="1" y="1"/>
                  </a:lnTo>
                  <a:cubicBezTo>
                    <a:pt x="37" y="72"/>
                    <a:pt x="96" y="120"/>
                    <a:pt x="168" y="120"/>
                  </a:cubicBezTo>
                  <a:cubicBezTo>
                    <a:pt x="120" y="84"/>
                    <a:pt x="60" y="36"/>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8" name="Google Shape;6778;p32"/>
            <p:cNvSpPr/>
            <p:nvPr/>
          </p:nvSpPr>
          <p:spPr>
            <a:xfrm>
              <a:off x="5493225" y="3158250"/>
              <a:ext cx="3300" cy="3600"/>
            </a:xfrm>
            <a:custGeom>
              <a:avLst/>
              <a:gdLst/>
              <a:ahLst/>
              <a:cxnLst/>
              <a:rect l="l" t="t" r="r" b="b"/>
              <a:pathLst>
                <a:path w="132" h="144" extrusionOk="0">
                  <a:moveTo>
                    <a:pt x="1" y="1"/>
                  </a:moveTo>
                  <a:lnTo>
                    <a:pt x="1" y="144"/>
                  </a:lnTo>
                  <a:lnTo>
                    <a:pt x="132" y="144"/>
                  </a:lnTo>
                  <a:lnTo>
                    <a:pt x="1"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9" name="Google Shape;6779;p32"/>
            <p:cNvSpPr/>
            <p:nvPr/>
          </p:nvSpPr>
          <p:spPr>
            <a:xfrm>
              <a:off x="5597425" y="3172775"/>
              <a:ext cx="5975" cy="3150"/>
            </a:xfrm>
            <a:custGeom>
              <a:avLst/>
              <a:gdLst/>
              <a:ahLst/>
              <a:cxnLst/>
              <a:rect l="l" t="t" r="r" b="b"/>
              <a:pathLst>
                <a:path w="239" h="126" extrusionOk="0">
                  <a:moveTo>
                    <a:pt x="137" y="1"/>
                  </a:moveTo>
                  <a:cubicBezTo>
                    <a:pt x="74" y="1"/>
                    <a:pt x="24" y="27"/>
                    <a:pt x="0" y="122"/>
                  </a:cubicBezTo>
                  <a:cubicBezTo>
                    <a:pt x="17" y="124"/>
                    <a:pt x="32" y="125"/>
                    <a:pt x="47" y="125"/>
                  </a:cubicBezTo>
                  <a:cubicBezTo>
                    <a:pt x="129" y="125"/>
                    <a:pt x="188" y="96"/>
                    <a:pt x="238" y="15"/>
                  </a:cubicBezTo>
                  <a:cubicBezTo>
                    <a:pt x="202" y="7"/>
                    <a:pt x="168" y="1"/>
                    <a:pt x="13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0" name="Google Shape;6780;p32"/>
            <p:cNvSpPr/>
            <p:nvPr/>
          </p:nvSpPr>
          <p:spPr>
            <a:xfrm>
              <a:off x="6244225" y="3251425"/>
              <a:ext cx="2100" cy="1500"/>
            </a:xfrm>
            <a:custGeom>
              <a:avLst/>
              <a:gdLst/>
              <a:ahLst/>
              <a:cxnLst/>
              <a:rect l="l" t="t" r="r" b="b"/>
              <a:pathLst>
                <a:path w="84" h="60" extrusionOk="0">
                  <a:moveTo>
                    <a:pt x="84" y="0"/>
                  </a:moveTo>
                  <a:lnTo>
                    <a:pt x="84" y="0"/>
                  </a:lnTo>
                  <a:cubicBezTo>
                    <a:pt x="12" y="24"/>
                    <a:pt x="0" y="48"/>
                    <a:pt x="60" y="60"/>
                  </a:cubicBezTo>
                  <a:cubicBezTo>
                    <a:pt x="60" y="60"/>
                    <a:pt x="72" y="12"/>
                    <a:pt x="8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1" name="Google Shape;6781;p32"/>
            <p:cNvSpPr/>
            <p:nvPr/>
          </p:nvSpPr>
          <p:spPr>
            <a:xfrm>
              <a:off x="5355125" y="3149325"/>
              <a:ext cx="30375" cy="12275"/>
            </a:xfrm>
            <a:custGeom>
              <a:avLst/>
              <a:gdLst/>
              <a:ahLst/>
              <a:cxnLst/>
              <a:rect l="l" t="t" r="r" b="b"/>
              <a:pathLst>
                <a:path w="1215" h="491" extrusionOk="0">
                  <a:moveTo>
                    <a:pt x="358" y="1"/>
                  </a:moveTo>
                  <a:cubicBezTo>
                    <a:pt x="346" y="36"/>
                    <a:pt x="334" y="48"/>
                    <a:pt x="334" y="84"/>
                  </a:cubicBezTo>
                  <a:cubicBezTo>
                    <a:pt x="238" y="167"/>
                    <a:pt x="0" y="60"/>
                    <a:pt x="48" y="322"/>
                  </a:cubicBezTo>
                  <a:cubicBezTo>
                    <a:pt x="84" y="382"/>
                    <a:pt x="143" y="417"/>
                    <a:pt x="215" y="453"/>
                  </a:cubicBezTo>
                  <a:cubicBezTo>
                    <a:pt x="360" y="459"/>
                    <a:pt x="509" y="490"/>
                    <a:pt x="651" y="490"/>
                  </a:cubicBezTo>
                  <a:cubicBezTo>
                    <a:pt x="801" y="490"/>
                    <a:pt x="944" y="456"/>
                    <a:pt x="1072" y="322"/>
                  </a:cubicBezTo>
                  <a:lnTo>
                    <a:pt x="1215" y="96"/>
                  </a:lnTo>
                  <a:cubicBezTo>
                    <a:pt x="929" y="84"/>
                    <a:pt x="643" y="48"/>
                    <a:pt x="35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2" name="Google Shape;6782;p32"/>
            <p:cNvSpPr/>
            <p:nvPr/>
          </p:nvSpPr>
          <p:spPr>
            <a:xfrm>
              <a:off x="5345900" y="3075800"/>
              <a:ext cx="3000" cy="3300"/>
            </a:xfrm>
            <a:custGeom>
              <a:avLst/>
              <a:gdLst/>
              <a:ahLst/>
              <a:cxnLst/>
              <a:rect l="l" t="t" r="r" b="b"/>
              <a:pathLst>
                <a:path w="120" h="132" extrusionOk="0">
                  <a:moveTo>
                    <a:pt x="12" y="1"/>
                  </a:moveTo>
                  <a:cubicBezTo>
                    <a:pt x="0" y="48"/>
                    <a:pt x="0" y="84"/>
                    <a:pt x="12" y="132"/>
                  </a:cubicBezTo>
                  <a:cubicBezTo>
                    <a:pt x="48" y="120"/>
                    <a:pt x="96" y="84"/>
                    <a:pt x="119" y="72"/>
                  </a:cubicBezTo>
                  <a:cubicBezTo>
                    <a:pt x="72" y="48"/>
                    <a:pt x="48" y="25"/>
                    <a:pt x="1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3" name="Google Shape;6783;p32"/>
            <p:cNvSpPr/>
            <p:nvPr/>
          </p:nvSpPr>
          <p:spPr>
            <a:xfrm>
              <a:off x="5353050" y="3014425"/>
              <a:ext cx="11025" cy="3475"/>
            </a:xfrm>
            <a:custGeom>
              <a:avLst/>
              <a:gdLst/>
              <a:ahLst/>
              <a:cxnLst/>
              <a:rect l="l" t="t" r="r" b="b"/>
              <a:pathLst>
                <a:path w="441" h="139" extrusionOk="0">
                  <a:moveTo>
                    <a:pt x="220" y="0"/>
                  </a:moveTo>
                  <a:cubicBezTo>
                    <a:pt x="146" y="0"/>
                    <a:pt x="71" y="9"/>
                    <a:pt x="0" y="27"/>
                  </a:cubicBezTo>
                  <a:cubicBezTo>
                    <a:pt x="67" y="105"/>
                    <a:pt x="137" y="139"/>
                    <a:pt x="207" y="139"/>
                  </a:cubicBezTo>
                  <a:cubicBezTo>
                    <a:pt x="286" y="139"/>
                    <a:pt x="365" y="96"/>
                    <a:pt x="441" y="27"/>
                  </a:cubicBezTo>
                  <a:cubicBezTo>
                    <a:pt x="369" y="9"/>
                    <a:pt x="295" y="0"/>
                    <a:pt x="22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4" name="Google Shape;6784;p32"/>
            <p:cNvSpPr/>
            <p:nvPr/>
          </p:nvSpPr>
          <p:spPr>
            <a:xfrm>
              <a:off x="5464650" y="2989475"/>
              <a:ext cx="3000" cy="3000"/>
            </a:xfrm>
            <a:custGeom>
              <a:avLst/>
              <a:gdLst/>
              <a:ahLst/>
              <a:cxnLst/>
              <a:rect l="l" t="t" r="r" b="b"/>
              <a:pathLst>
                <a:path w="120" h="120" extrusionOk="0">
                  <a:moveTo>
                    <a:pt x="1" y="1"/>
                  </a:moveTo>
                  <a:cubicBezTo>
                    <a:pt x="25" y="49"/>
                    <a:pt x="72" y="72"/>
                    <a:pt x="120" y="120"/>
                  </a:cubicBezTo>
                  <a:lnTo>
                    <a:pt x="1"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5" name="Google Shape;6785;p32"/>
            <p:cNvSpPr/>
            <p:nvPr/>
          </p:nvSpPr>
          <p:spPr>
            <a:xfrm>
              <a:off x="5532225" y="3165400"/>
              <a:ext cx="3900" cy="1225"/>
            </a:xfrm>
            <a:custGeom>
              <a:avLst/>
              <a:gdLst/>
              <a:ahLst/>
              <a:cxnLst/>
              <a:rect l="l" t="t" r="r" b="b"/>
              <a:pathLst>
                <a:path w="156" h="49" extrusionOk="0">
                  <a:moveTo>
                    <a:pt x="1" y="0"/>
                  </a:moveTo>
                  <a:lnTo>
                    <a:pt x="60" y="48"/>
                  </a:lnTo>
                  <a:lnTo>
                    <a:pt x="155" y="48"/>
                  </a:lnTo>
                  <a:cubicBezTo>
                    <a:pt x="108" y="36"/>
                    <a:pt x="60"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6" name="Google Shape;6786;p32"/>
            <p:cNvSpPr/>
            <p:nvPr/>
          </p:nvSpPr>
          <p:spPr>
            <a:xfrm>
              <a:off x="5531325" y="3163825"/>
              <a:ext cx="1525" cy="1300"/>
            </a:xfrm>
            <a:custGeom>
              <a:avLst/>
              <a:gdLst/>
              <a:ahLst/>
              <a:cxnLst/>
              <a:rect l="l" t="t" r="r" b="b"/>
              <a:pathLst>
                <a:path w="61" h="52" extrusionOk="0">
                  <a:moveTo>
                    <a:pt x="11" y="1"/>
                  </a:moveTo>
                  <a:cubicBezTo>
                    <a:pt x="4" y="1"/>
                    <a:pt x="1" y="7"/>
                    <a:pt x="1" y="16"/>
                  </a:cubicBezTo>
                  <a:cubicBezTo>
                    <a:pt x="1" y="40"/>
                    <a:pt x="37" y="40"/>
                    <a:pt x="60" y="52"/>
                  </a:cubicBezTo>
                  <a:cubicBezTo>
                    <a:pt x="39" y="15"/>
                    <a:pt x="21" y="1"/>
                    <a:pt x="1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7" name="Google Shape;6787;p32"/>
            <p:cNvSpPr/>
            <p:nvPr/>
          </p:nvSpPr>
          <p:spPr>
            <a:xfrm>
              <a:off x="5547100" y="3165700"/>
              <a:ext cx="3000" cy="3000"/>
            </a:xfrm>
            <a:custGeom>
              <a:avLst/>
              <a:gdLst/>
              <a:ahLst/>
              <a:cxnLst/>
              <a:rect l="l" t="t" r="r" b="b"/>
              <a:pathLst>
                <a:path w="120" h="120" extrusionOk="0">
                  <a:moveTo>
                    <a:pt x="120" y="0"/>
                  </a:moveTo>
                  <a:lnTo>
                    <a:pt x="120" y="0"/>
                  </a:lnTo>
                  <a:cubicBezTo>
                    <a:pt x="60" y="24"/>
                    <a:pt x="25" y="48"/>
                    <a:pt x="1" y="119"/>
                  </a:cubicBezTo>
                  <a:cubicBezTo>
                    <a:pt x="84" y="108"/>
                    <a:pt x="120" y="60"/>
                    <a:pt x="12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8" name="Google Shape;6788;p32"/>
            <p:cNvSpPr/>
            <p:nvPr/>
          </p:nvSpPr>
          <p:spPr>
            <a:xfrm>
              <a:off x="5883450" y="3095650"/>
              <a:ext cx="45275" cy="45375"/>
            </a:xfrm>
            <a:custGeom>
              <a:avLst/>
              <a:gdLst/>
              <a:ahLst/>
              <a:cxnLst/>
              <a:rect l="l" t="t" r="r" b="b"/>
              <a:pathLst>
                <a:path w="1811" h="1815" extrusionOk="0">
                  <a:moveTo>
                    <a:pt x="1473" y="0"/>
                  </a:moveTo>
                  <a:cubicBezTo>
                    <a:pt x="1356" y="0"/>
                    <a:pt x="1223" y="46"/>
                    <a:pt x="1096" y="100"/>
                  </a:cubicBezTo>
                  <a:cubicBezTo>
                    <a:pt x="739" y="243"/>
                    <a:pt x="537" y="576"/>
                    <a:pt x="382" y="921"/>
                  </a:cubicBezTo>
                  <a:cubicBezTo>
                    <a:pt x="400" y="1040"/>
                    <a:pt x="404" y="1159"/>
                    <a:pt x="297" y="1159"/>
                  </a:cubicBezTo>
                  <a:cubicBezTo>
                    <a:pt x="265" y="1159"/>
                    <a:pt x="223" y="1148"/>
                    <a:pt x="168" y="1124"/>
                  </a:cubicBezTo>
                  <a:cubicBezTo>
                    <a:pt x="108" y="1136"/>
                    <a:pt x="60" y="1171"/>
                    <a:pt x="25" y="1219"/>
                  </a:cubicBezTo>
                  <a:cubicBezTo>
                    <a:pt x="1" y="1481"/>
                    <a:pt x="84" y="1707"/>
                    <a:pt x="346" y="1814"/>
                  </a:cubicBezTo>
                  <a:cubicBezTo>
                    <a:pt x="477" y="1683"/>
                    <a:pt x="596" y="1588"/>
                    <a:pt x="739" y="1481"/>
                  </a:cubicBezTo>
                  <a:cubicBezTo>
                    <a:pt x="834" y="1290"/>
                    <a:pt x="930" y="1112"/>
                    <a:pt x="1037" y="921"/>
                  </a:cubicBezTo>
                  <a:cubicBezTo>
                    <a:pt x="1132" y="493"/>
                    <a:pt x="1644" y="695"/>
                    <a:pt x="1811" y="397"/>
                  </a:cubicBezTo>
                  <a:cubicBezTo>
                    <a:pt x="1776" y="95"/>
                    <a:pt x="1641" y="0"/>
                    <a:pt x="147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9" name="Google Shape;6789;p32"/>
            <p:cNvSpPr/>
            <p:nvPr/>
          </p:nvSpPr>
          <p:spPr>
            <a:xfrm>
              <a:off x="5881075" y="3120750"/>
              <a:ext cx="8075" cy="5375"/>
            </a:xfrm>
            <a:custGeom>
              <a:avLst/>
              <a:gdLst/>
              <a:ahLst/>
              <a:cxnLst/>
              <a:rect l="l" t="t" r="r" b="b"/>
              <a:pathLst>
                <a:path w="323" h="215" extrusionOk="0">
                  <a:moveTo>
                    <a:pt x="203" y="1"/>
                  </a:moveTo>
                  <a:cubicBezTo>
                    <a:pt x="191" y="12"/>
                    <a:pt x="155" y="48"/>
                    <a:pt x="132" y="60"/>
                  </a:cubicBezTo>
                  <a:lnTo>
                    <a:pt x="1" y="60"/>
                  </a:lnTo>
                  <a:cubicBezTo>
                    <a:pt x="36" y="120"/>
                    <a:pt x="84" y="167"/>
                    <a:pt x="132" y="215"/>
                  </a:cubicBezTo>
                  <a:lnTo>
                    <a:pt x="251" y="215"/>
                  </a:lnTo>
                  <a:cubicBezTo>
                    <a:pt x="310" y="167"/>
                    <a:pt x="322" y="108"/>
                    <a:pt x="298" y="48"/>
                  </a:cubicBezTo>
                  <a:lnTo>
                    <a:pt x="203"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0" name="Google Shape;6790;p32"/>
            <p:cNvSpPr/>
            <p:nvPr/>
          </p:nvSpPr>
          <p:spPr>
            <a:xfrm>
              <a:off x="5877200" y="3118675"/>
              <a:ext cx="3300" cy="3600"/>
            </a:xfrm>
            <a:custGeom>
              <a:avLst/>
              <a:gdLst/>
              <a:ahLst/>
              <a:cxnLst/>
              <a:rect l="l" t="t" r="r" b="b"/>
              <a:pathLst>
                <a:path w="132" h="144" extrusionOk="0">
                  <a:moveTo>
                    <a:pt x="13" y="0"/>
                  </a:moveTo>
                  <a:lnTo>
                    <a:pt x="13" y="0"/>
                  </a:lnTo>
                  <a:cubicBezTo>
                    <a:pt x="1" y="36"/>
                    <a:pt x="13" y="72"/>
                    <a:pt x="37" y="119"/>
                  </a:cubicBezTo>
                  <a:cubicBezTo>
                    <a:pt x="60" y="131"/>
                    <a:pt x="96" y="143"/>
                    <a:pt x="132" y="143"/>
                  </a:cubicBezTo>
                  <a:cubicBezTo>
                    <a:pt x="108" y="84"/>
                    <a:pt x="60" y="36"/>
                    <a:pt x="1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1" name="Google Shape;6791;p32"/>
            <p:cNvSpPr/>
            <p:nvPr/>
          </p:nvSpPr>
          <p:spPr>
            <a:xfrm>
              <a:off x="5873050" y="3100500"/>
              <a:ext cx="4475" cy="11050"/>
            </a:xfrm>
            <a:custGeom>
              <a:avLst/>
              <a:gdLst/>
              <a:ahLst/>
              <a:cxnLst/>
              <a:rect l="l" t="t" r="r" b="b"/>
              <a:pathLst>
                <a:path w="179" h="442" extrusionOk="0">
                  <a:moveTo>
                    <a:pt x="24" y="1"/>
                  </a:moveTo>
                  <a:cubicBezTo>
                    <a:pt x="24" y="168"/>
                    <a:pt x="0" y="334"/>
                    <a:pt x="155" y="441"/>
                  </a:cubicBezTo>
                  <a:cubicBezTo>
                    <a:pt x="155" y="275"/>
                    <a:pt x="179" y="108"/>
                    <a:pt x="2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2" name="Google Shape;6792;p32"/>
            <p:cNvSpPr/>
            <p:nvPr/>
          </p:nvSpPr>
          <p:spPr>
            <a:xfrm>
              <a:off x="5442325" y="3147850"/>
              <a:ext cx="25625" cy="11950"/>
            </a:xfrm>
            <a:custGeom>
              <a:avLst/>
              <a:gdLst/>
              <a:ahLst/>
              <a:cxnLst/>
              <a:rect l="l" t="t" r="r" b="b"/>
              <a:pathLst>
                <a:path w="1025" h="478" extrusionOk="0">
                  <a:moveTo>
                    <a:pt x="13" y="0"/>
                  </a:moveTo>
                  <a:cubicBezTo>
                    <a:pt x="13" y="95"/>
                    <a:pt x="1" y="179"/>
                    <a:pt x="1" y="274"/>
                  </a:cubicBezTo>
                  <a:cubicBezTo>
                    <a:pt x="13" y="286"/>
                    <a:pt x="25" y="310"/>
                    <a:pt x="49" y="333"/>
                  </a:cubicBezTo>
                  <a:cubicBezTo>
                    <a:pt x="108" y="345"/>
                    <a:pt x="144" y="369"/>
                    <a:pt x="191" y="393"/>
                  </a:cubicBezTo>
                  <a:cubicBezTo>
                    <a:pt x="287" y="405"/>
                    <a:pt x="370" y="405"/>
                    <a:pt x="465" y="417"/>
                  </a:cubicBezTo>
                  <a:cubicBezTo>
                    <a:pt x="519" y="470"/>
                    <a:pt x="592" y="477"/>
                    <a:pt x="661" y="477"/>
                  </a:cubicBezTo>
                  <a:cubicBezTo>
                    <a:pt x="684" y="477"/>
                    <a:pt x="706" y="476"/>
                    <a:pt x="727" y="476"/>
                  </a:cubicBezTo>
                  <a:cubicBezTo>
                    <a:pt x="834" y="476"/>
                    <a:pt x="930" y="476"/>
                    <a:pt x="1013" y="405"/>
                  </a:cubicBezTo>
                  <a:cubicBezTo>
                    <a:pt x="1025" y="83"/>
                    <a:pt x="715" y="119"/>
                    <a:pt x="54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3" name="Google Shape;6793;p32"/>
            <p:cNvSpPr/>
            <p:nvPr/>
          </p:nvSpPr>
          <p:spPr>
            <a:xfrm>
              <a:off x="5439350" y="3154675"/>
              <a:ext cx="4800" cy="3300"/>
            </a:xfrm>
            <a:custGeom>
              <a:avLst/>
              <a:gdLst/>
              <a:ahLst/>
              <a:cxnLst/>
              <a:rect l="l" t="t" r="r" b="b"/>
              <a:pathLst>
                <a:path w="192" h="132" extrusionOk="0">
                  <a:moveTo>
                    <a:pt x="13" y="1"/>
                  </a:moveTo>
                  <a:cubicBezTo>
                    <a:pt x="1" y="48"/>
                    <a:pt x="1" y="72"/>
                    <a:pt x="1" y="120"/>
                  </a:cubicBezTo>
                  <a:cubicBezTo>
                    <a:pt x="48" y="132"/>
                    <a:pt x="108" y="132"/>
                    <a:pt x="144" y="132"/>
                  </a:cubicBezTo>
                  <a:cubicBezTo>
                    <a:pt x="191" y="84"/>
                    <a:pt x="191" y="48"/>
                    <a:pt x="144" y="13"/>
                  </a:cubicBezTo>
                  <a:lnTo>
                    <a:pt x="132"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4" name="Google Shape;6794;p32"/>
            <p:cNvSpPr/>
            <p:nvPr/>
          </p:nvSpPr>
          <p:spPr>
            <a:xfrm>
              <a:off x="5589975" y="3286850"/>
              <a:ext cx="35450" cy="10725"/>
            </a:xfrm>
            <a:custGeom>
              <a:avLst/>
              <a:gdLst/>
              <a:ahLst/>
              <a:cxnLst/>
              <a:rect l="l" t="t" r="r" b="b"/>
              <a:pathLst>
                <a:path w="1418" h="429" extrusionOk="0">
                  <a:moveTo>
                    <a:pt x="655" y="0"/>
                  </a:moveTo>
                  <a:cubicBezTo>
                    <a:pt x="584" y="0"/>
                    <a:pt x="512" y="12"/>
                    <a:pt x="429" y="24"/>
                  </a:cubicBezTo>
                  <a:cubicBezTo>
                    <a:pt x="334" y="179"/>
                    <a:pt x="48" y="72"/>
                    <a:pt x="0" y="322"/>
                  </a:cubicBezTo>
                  <a:lnTo>
                    <a:pt x="0" y="429"/>
                  </a:lnTo>
                  <a:lnTo>
                    <a:pt x="989" y="429"/>
                  </a:lnTo>
                  <a:cubicBezTo>
                    <a:pt x="1018" y="399"/>
                    <a:pt x="1051" y="384"/>
                    <a:pt x="1084" y="384"/>
                  </a:cubicBezTo>
                  <a:cubicBezTo>
                    <a:pt x="1117" y="384"/>
                    <a:pt x="1149" y="399"/>
                    <a:pt x="1179" y="429"/>
                  </a:cubicBezTo>
                  <a:cubicBezTo>
                    <a:pt x="1274" y="429"/>
                    <a:pt x="1370" y="417"/>
                    <a:pt x="1417" y="310"/>
                  </a:cubicBezTo>
                  <a:cubicBezTo>
                    <a:pt x="1239" y="12"/>
                    <a:pt x="941" y="24"/>
                    <a:pt x="65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5" name="Google Shape;6795;p32"/>
            <p:cNvSpPr/>
            <p:nvPr/>
          </p:nvSpPr>
          <p:spPr>
            <a:xfrm>
              <a:off x="5476875" y="3456325"/>
              <a:ext cx="360775" cy="36850"/>
            </a:xfrm>
            <a:custGeom>
              <a:avLst/>
              <a:gdLst/>
              <a:ahLst/>
              <a:cxnLst/>
              <a:rect l="l" t="t" r="r" b="b"/>
              <a:pathLst>
                <a:path w="14431" h="1474" extrusionOk="0">
                  <a:moveTo>
                    <a:pt x="2428" y="1"/>
                  </a:moveTo>
                  <a:cubicBezTo>
                    <a:pt x="1952" y="1"/>
                    <a:pt x="1492" y="165"/>
                    <a:pt x="1012" y="186"/>
                  </a:cubicBezTo>
                  <a:cubicBezTo>
                    <a:pt x="969" y="186"/>
                    <a:pt x="924" y="183"/>
                    <a:pt x="879" y="183"/>
                  </a:cubicBezTo>
                  <a:cubicBezTo>
                    <a:pt x="801" y="183"/>
                    <a:pt x="723" y="193"/>
                    <a:pt x="655" y="246"/>
                  </a:cubicBezTo>
                  <a:lnTo>
                    <a:pt x="655" y="258"/>
                  </a:lnTo>
                  <a:cubicBezTo>
                    <a:pt x="607" y="305"/>
                    <a:pt x="548" y="341"/>
                    <a:pt x="512" y="389"/>
                  </a:cubicBezTo>
                  <a:cubicBezTo>
                    <a:pt x="512" y="401"/>
                    <a:pt x="488" y="425"/>
                    <a:pt x="464" y="436"/>
                  </a:cubicBezTo>
                  <a:cubicBezTo>
                    <a:pt x="452" y="440"/>
                    <a:pt x="442" y="443"/>
                    <a:pt x="432" y="443"/>
                  </a:cubicBezTo>
                  <a:cubicBezTo>
                    <a:pt x="411" y="443"/>
                    <a:pt x="393" y="432"/>
                    <a:pt x="369" y="401"/>
                  </a:cubicBezTo>
                  <a:cubicBezTo>
                    <a:pt x="333" y="365"/>
                    <a:pt x="274" y="317"/>
                    <a:pt x="226" y="270"/>
                  </a:cubicBezTo>
                  <a:lnTo>
                    <a:pt x="226" y="270"/>
                  </a:lnTo>
                  <a:cubicBezTo>
                    <a:pt x="0" y="627"/>
                    <a:pt x="60" y="758"/>
                    <a:pt x="464" y="841"/>
                  </a:cubicBezTo>
                  <a:cubicBezTo>
                    <a:pt x="627" y="873"/>
                    <a:pt x="795" y="875"/>
                    <a:pt x="965" y="875"/>
                  </a:cubicBezTo>
                  <a:cubicBezTo>
                    <a:pt x="995" y="875"/>
                    <a:pt x="1026" y="875"/>
                    <a:pt x="1057" y="875"/>
                  </a:cubicBezTo>
                  <a:cubicBezTo>
                    <a:pt x="1303" y="875"/>
                    <a:pt x="1550" y="880"/>
                    <a:pt x="1786" y="972"/>
                  </a:cubicBezTo>
                  <a:cubicBezTo>
                    <a:pt x="2025" y="1006"/>
                    <a:pt x="2269" y="1021"/>
                    <a:pt x="2515" y="1021"/>
                  </a:cubicBezTo>
                  <a:cubicBezTo>
                    <a:pt x="2784" y="1021"/>
                    <a:pt x="3054" y="1003"/>
                    <a:pt x="3322" y="972"/>
                  </a:cubicBezTo>
                  <a:cubicBezTo>
                    <a:pt x="3596" y="915"/>
                    <a:pt x="3874" y="891"/>
                    <a:pt x="4154" y="891"/>
                  </a:cubicBezTo>
                  <a:cubicBezTo>
                    <a:pt x="4396" y="891"/>
                    <a:pt x="4639" y="909"/>
                    <a:pt x="4882" y="936"/>
                  </a:cubicBezTo>
                  <a:cubicBezTo>
                    <a:pt x="6676" y="1143"/>
                    <a:pt x="8461" y="1474"/>
                    <a:pt x="10283" y="1474"/>
                  </a:cubicBezTo>
                  <a:cubicBezTo>
                    <a:pt x="10565" y="1474"/>
                    <a:pt x="10848" y="1466"/>
                    <a:pt x="11132" y="1448"/>
                  </a:cubicBezTo>
                  <a:cubicBezTo>
                    <a:pt x="11204" y="1448"/>
                    <a:pt x="11275" y="1437"/>
                    <a:pt x="11359" y="1413"/>
                  </a:cubicBezTo>
                  <a:cubicBezTo>
                    <a:pt x="11468" y="1387"/>
                    <a:pt x="11577" y="1362"/>
                    <a:pt x="11691" y="1362"/>
                  </a:cubicBezTo>
                  <a:cubicBezTo>
                    <a:pt x="11738" y="1362"/>
                    <a:pt x="11786" y="1367"/>
                    <a:pt x="11835" y="1377"/>
                  </a:cubicBezTo>
                  <a:cubicBezTo>
                    <a:pt x="11900" y="1383"/>
                    <a:pt x="11963" y="1386"/>
                    <a:pt x="12024" y="1386"/>
                  </a:cubicBezTo>
                  <a:cubicBezTo>
                    <a:pt x="12085" y="1386"/>
                    <a:pt x="12144" y="1383"/>
                    <a:pt x="12204" y="1377"/>
                  </a:cubicBezTo>
                  <a:cubicBezTo>
                    <a:pt x="12265" y="1360"/>
                    <a:pt x="12332" y="1349"/>
                    <a:pt x="12397" y="1349"/>
                  </a:cubicBezTo>
                  <a:cubicBezTo>
                    <a:pt x="12420" y="1349"/>
                    <a:pt x="12444" y="1350"/>
                    <a:pt x="12466" y="1353"/>
                  </a:cubicBezTo>
                  <a:cubicBezTo>
                    <a:pt x="12728" y="1413"/>
                    <a:pt x="12978" y="1437"/>
                    <a:pt x="13240" y="1437"/>
                  </a:cubicBezTo>
                  <a:cubicBezTo>
                    <a:pt x="13347" y="1437"/>
                    <a:pt x="13454" y="1413"/>
                    <a:pt x="13561" y="1401"/>
                  </a:cubicBezTo>
                  <a:cubicBezTo>
                    <a:pt x="13633" y="1401"/>
                    <a:pt x="13692" y="1389"/>
                    <a:pt x="13764" y="1353"/>
                  </a:cubicBezTo>
                  <a:cubicBezTo>
                    <a:pt x="13978" y="1222"/>
                    <a:pt x="14430" y="1437"/>
                    <a:pt x="14359" y="925"/>
                  </a:cubicBezTo>
                  <a:cubicBezTo>
                    <a:pt x="14175" y="808"/>
                    <a:pt x="13975" y="783"/>
                    <a:pt x="13772" y="783"/>
                  </a:cubicBezTo>
                  <a:cubicBezTo>
                    <a:pt x="13621" y="783"/>
                    <a:pt x="13469" y="797"/>
                    <a:pt x="13320" y="797"/>
                  </a:cubicBezTo>
                  <a:cubicBezTo>
                    <a:pt x="13281" y="797"/>
                    <a:pt x="13242" y="796"/>
                    <a:pt x="13204" y="794"/>
                  </a:cubicBezTo>
                  <a:lnTo>
                    <a:pt x="12990" y="794"/>
                  </a:lnTo>
                  <a:cubicBezTo>
                    <a:pt x="12906" y="782"/>
                    <a:pt x="12811" y="782"/>
                    <a:pt x="12728" y="758"/>
                  </a:cubicBezTo>
                  <a:lnTo>
                    <a:pt x="12549" y="758"/>
                  </a:lnTo>
                  <a:cubicBezTo>
                    <a:pt x="12442" y="770"/>
                    <a:pt x="12335" y="806"/>
                    <a:pt x="12228" y="806"/>
                  </a:cubicBezTo>
                  <a:cubicBezTo>
                    <a:pt x="12132" y="806"/>
                    <a:pt x="12025" y="758"/>
                    <a:pt x="11918" y="746"/>
                  </a:cubicBezTo>
                  <a:cubicBezTo>
                    <a:pt x="11888" y="740"/>
                    <a:pt x="11865" y="737"/>
                    <a:pt x="11839" y="737"/>
                  </a:cubicBezTo>
                  <a:cubicBezTo>
                    <a:pt x="11814" y="737"/>
                    <a:pt x="11787" y="740"/>
                    <a:pt x="11751" y="746"/>
                  </a:cubicBezTo>
                  <a:cubicBezTo>
                    <a:pt x="11711" y="756"/>
                    <a:pt x="11671" y="760"/>
                    <a:pt x="11632" y="760"/>
                  </a:cubicBezTo>
                  <a:cubicBezTo>
                    <a:pt x="11533" y="760"/>
                    <a:pt x="11437" y="732"/>
                    <a:pt x="11335" y="698"/>
                  </a:cubicBezTo>
                  <a:cubicBezTo>
                    <a:pt x="11192" y="663"/>
                    <a:pt x="11037" y="603"/>
                    <a:pt x="10894" y="555"/>
                  </a:cubicBezTo>
                  <a:cubicBezTo>
                    <a:pt x="10811" y="544"/>
                    <a:pt x="10704" y="508"/>
                    <a:pt x="10597" y="508"/>
                  </a:cubicBezTo>
                  <a:cubicBezTo>
                    <a:pt x="10510" y="502"/>
                    <a:pt x="10422" y="501"/>
                    <a:pt x="10334" y="501"/>
                  </a:cubicBezTo>
                  <a:cubicBezTo>
                    <a:pt x="10304" y="501"/>
                    <a:pt x="10275" y="501"/>
                    <a:pt x="10245" y="501"/>
                  </a:cubicBezTo>
                  <a:cubicBezTo>
                    <a:pt x="10008" y="501"/>
                    <a:pt x="9767" y="496"/>
                    <a:pt x="9537" y="401"/>
                  </a:cubicBezTo>
                  <a:cubicBezTo>
                    <a:pt x="9442" y="389"/>
                    <a:pt x="9335" y="365"/>
                    <a:pt x="9215" y="365"/>
                  </a:cubicBezTo>
                  <a:cubicBezTo>
                    <a:pt x="9102" y="355"/>
                    <a:pt x="8988" y="353"/>
                    <a:pt x="8874" y="353"/>
                  </a:cubicBezTo>
                  <a:cubicBezTo>
                    <a:pt x="8819" y="353"/>
                    <a:pt x="8764" y="354"/>
                    <a:pt x="8710" y="354"/>
                  </a:cubicBezTo>
                  <a:cubicBezTo>
                    <a:pt x="8469" y="354"/>
                    <a:pt x="8227" y="347"/>
                    <a:pt x="7989" y="270"/>
                  </a:cubicBezTo>
                  <a:cubicBezTo>
                    <a:pt x="7846" y="222"/>
                    <a:pt x="7691" y="210"/>
                    <a:pt x="7549" y="210"/>
                  </a:cubicBezTo>
                  <a:cubicBezTo>
                    <a:pt x="7275" y="210"/>
                    <a:pt x="7013" y="198"/>
                    <a:pt x="6763" y="103"/>
                  </a:cubicBezTo>
                  <a:cubicBezTo>
                    <a:pt x="6548" y="67"/>
                    <a:pt x="6358" y="44"/>
                    <a:pt x="6144" y="44"/>
                  </a:cubicBezTo>
                  <a:cubicBezTo>
                    <a:pt x="5985" y="40"/>
                    <a:pt x="5827" y="39"/>
                    <a:pt x="5668" y="39"/>
                  </a:cubicBezTo>
                  <a:cubicBezTo>
                    <a:pt x="5106" y="39"/>
                    <a:pt x="4540" y="55"/>
                    <a:pt x="3972" y="55"/>
                  </a:cubicBezTo>
                  <a:cubicBezTo>
                    <a:pt x="3514" y="55"/>
                    <a:pt x="3055" y="45"/>
                    <a:pt x="2596" y="8"/>
                  </a:cubicBezTo>
                  <a:cubicBezTo>
                    <a:pt x="2540" y="3"/>
                    <a:pt x="2484" y="1"/>
                    <a:pt x="242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6" name="Google Shape;6796;p32"/>
            <p:cNvSpPr/>
            <p:nvPr/>
          </p:nvSpPr>
          <p:spPr>
            <a:xfrm>
              <a:off x="5433100" y="3188425"/>
              <a:ext cx="55700" cy="209475"/>
            </a:xfrm>
            <a:custGeom>
              <a:avLst/>
              <a:gdLst/>
              <a:ahLst/>
              <a:cxnLst/>
              <a:rect l="l" t="t" r="r" b="b"/>
              <a:pathLst>
                <a:path w="2228" h="8379" extrusionOk="0">
                  <a:moveTo>
                    <a:pt x="680" y="1"/>
                  </a:moveTo>
                  <a:cubicBezTo>
                    <a:pt x="630" y="1"/>
                    <a:pt x="582" y="15"/>
                    <a:pt x="537" y="44"/>
                  </a:cubicBezTo>
                  <a:cubicBezTo>
                    <a:pt x="477" y="163"/>
                    <a:pt x="477" y="270"/>
                    <a:pt x="560" y="353"/>
                  </a:cubicBezTo>
                  <a:cubicBezTo>
                    <a:pt x="513" y="996"/>
                    <a:pt x="429" y="1639"/>
                    <a:pt x="132" y="2223"/>
                  </a:cubicBezTo>
                  <a:cubicBezTo>
                    <a:pt x="84" y="2258"/>
                    <a:pt x="84" y="2330"/>
                    <a:pt x="132" y="2366"/>
                  </a:cubicBezTo>
                  <a:lnTo>
                    <a:pt x="132" y="2497"/>
                  </a:lnTo>
                  <a:cubicBezTo>
                    <a:pt x="60" y="2592"/>
                    <a:pt x="84" y="2723"/>
                    <a:pt x="1" y="2794"/>
                  </a:cubicBezTo>
                  <a:cubicBezTo>
                    <a:pt x="37" y="2889"/>
                    <a:pt x="96" y="2997"/>
                    <a:pt x="144" y="3080"/>
                  </a:cubicBezTo>
                  <a:cubicBezTo>
                    <a:pt x="370" y="3294"/>
                    <a:pt x="322" y="3544"/>
                    <a:pt x="334" y="3794"/>
                  </a:cubicBezTo>
                  <a:cubicBezTo>
                    <a:pt x="298" y="3985"/>
                    <a:pt x="441" y="4140"/>
                    <a:pt x="501" y="4306"/>
                  </a:cubicBezTo>
                  <a:cubicBezTo>
                    <a:pt x="501" y="4366"/>
                    <a:pt x="513" y="4425"/>
                    <a:pt x="513" y="4485"/>
                  </a:cubicBezTo>
                  <a:cubicBezTo>
                    <a:pt x="548" y="4568"/>
                    <a:pt x="572" y="4640"/>
                    <a:pt x="572" y="4735"/>
                  </a:cubicBezTo>
                  <a:lnTo>
                    <a:pt x="572" y="4985"/>
                  </a:lnTo>
                  <a:lnTo>
                    <a:pt x="572" y="5152"/>
                  </a:lnTo>
                  <a:cubicBezTo>
                    <a:pt x="572" y="5283"/>
                    <a:pt x="596" y="5426"/>
                    <a:pt x="632" y="5556"/>
                  </a:cubicBezTo>
                  <a:cubicBezTo>
                    <a:pt x="656" y="5640"/>
                    <a:pt x="739" y="5735"/>
                    <a:pt x="668" y="5842"/>
                  </a:cubicBezTo>
                  <a:cubicBezTo>
                    <a:pt x="668" y="5878"/>
                    <a:pt x="668" y="5937"/>
                    <a:pt x="679" y="5985"/>
                  </a:cubicBezTo>
                  <a:cubicBezTo>
                    <a:pt x="715" y="6057"/>
                    <a:pt x="727" y="6152"/>
                    <a:pt x="727" y="6223"/>
                  </a:cubicBezTo>
                  <a:cubicBezTo>
                    <a:pt x="727" y="6271"/>
                    <a:pt x="739" y="6330"/>
                    <a:pt x="739" y="6390"/>
                  </a:cubicBezTo>
                  <a:cubicBezTo>
                    <a:pt x="751" y="6438"/>
                    <a:pt x="775" y="6497"/>
                    <a:pt x="787" y="6557"/>
                  </a:cubicBezTo>
                  <a:cubicBezTo>
                    <a:pt x="810" y="6795"/>
                    <a:pt x="787" y="7045"/>
                    <a:pt x="799" y="7283"/>
                  </a:cubicBezTo>
                  <a:cubicBezTo>
                    <a:pt x="810" y="7402"/>
                    <a:pt x="894" y="7473"/>
                    <a:pt x="977" y="7569"/>
                  </a:cubicBezTo>
                  <a:cubicBezTo>
                    <a:pt x="1049" y="7640"/>
                    <a:pt x="1096" y="7723"/>
                    <a:pt x="1144" y="7831"/>
                  </a:cubicBezTo>
                  <a:cubicBezTo>
                    <a:pt x="1156" y="7926"/>
                    <a:pt x="1191" y="7997"/>
                    <a:pt x="1227" y="8057"/>
                  </a:cubicBezTo>
                  <a:cubicBezTo>
                    <a:pt x="1251" y="8069"/>
                    <a:pt x="1275" y="8081"/>
                    <a:pt x="1287" y="8104"/>
                  </a:cubicBezTo>
                  <a:cubicBezTo>
                    <a:pt x="1334" y="8164"/>
                    <a:pt x="1394" y="8200"/>
                    <a:pt x="1441" y="8247"/>
                  </a:cubicBezTo>
                  <a:cubicBezTo>
                    <a:pt x="1441" y="8259"/>
                    <a:pt x="1453" y="8259"/>
                    <a:pt x="1489" y="8283"/>
                  </a:cubicBezTo>
                  <a:cubicBezTo>
                    <a:pt x="1495" y="8286"/>
                    <a:pt x="1502" y="8287"/>
                    <a:pt x="1509" y="8287"/>
                  </a:cubicBezTo>
                  <a:cubicBezTo>
                    <a:pt x="1530" y="8287"/>
                    <a:pt x="1555" y="8274"/>
                    <a:pt x="1572" y="8247"/>
                  </a:cubicBezTo>
                  <a:cubicBezTo>
                    <a:pt x="1751" y="8295"/>
                    <a:pt x="1942" y="8343"/>
                    <a:pt x="2120" y="8378"/>
                  </a:cubicBezTo>
                  <a:cubicBezTo>
                    <a:pt x="2227" y="8307"/>
                    <a:pt x="2227" y="8200"/>
                    <a:pt x="2156" y="8104"/>
                  </a:cubicBezTo>
                  <a:cubicBezTo>
                    <a:pt x="2144" y="8045"/>
                    <a:pt x="2108" y="7997"/>
                    <a:pt x="2096" y="7938"/>
                  </a:cubicBezTo>
                  <a:cubicBezTo>
                    <a:pt x="1965" y="7783"/>
                    <a:pt x="1977" y="7652"/>
                    <a:pt x="2108" y="7533"/>
                  </a:cubicBezTo>
                  <a:lnTo>
                    <a:pt x="2108" y="7235"/>
                  </a:lnTo>
                  <a:cubicBezTo>
                    <a:pt x="2037" y="7128"/>
                    <a:pt x="1942" y="7045"/>
                    <a:pt x="1858" y="6950"/>
                  </a:cubicBezTo>
                  <a:cubicBezTo>
                    <a:pt x="1788" y="7045"/>
                    <a:pt x="1712" y="7096"/>
                    <a:pt x="1634" y="7096"/>
                  </a:cubicBezTo>
                  <a:cubicBezTo>
                    <a:pt x="1566" y="7096"/>
                    <a:pt x="1496" y="7057"/>
                    <a:pt x="1430" y="6973"/>
                  </a:cubicBezTo>
                  <a:lnTo>
                    <a:pt x="1430" y="6890"/>
                  </a:lnTo>
                  <a:cubicBezTo>
                    <a:pt x="1430" y="6854"/>
                    <a:pt x="1406" y="6783"/>
                    <a:pt x="1394" y="6747"/>
                  </a:cubicBezTo>
                  <a:cubicBezTo>
                    <a:pt x="1370" y="6699"/>
                    <a:pt x="1346" y="6652"/>
                    <a:pt x="1322" y="6616"/>
                  </a:cubicBezTo>
                  <a:cubicBezTo>
                    <a:pt x="1275" y="6521"/>
                    <a:pt x="1251" y="6414"/>
                    <a:pt x="1203" y="6330"/>
                  </a:cubicBezTo>
                  <a:cubicBezTo>
                    <a:pt x="1168" y="6283"/>
                    <a:pt x="1156" y="6235"/>
                    <a:pt x="1156" y="6176"/>
                  </a:cubicBezTo>
                  <a:lnTo>
                    <a:pt x="1156" y="6140"/>
                  </a:lnTo>
                  <a:lnTo>
                    <a:pt x="1108" y="6104"/>
                  </a:lnTo>
                  <a:cubicBezTo>
                    <a:pt x="918" y="5795"/>
                    <a:pt x="1156" y="5485"/>
                    <a:pt x="1144" y="5164"/>
                  </a:cubicBezTo>
                  <a:cubicBezTo>
                    <a:pt x="1144" y="5045"/>
                    <a:pt x="1132" y="4961"/>
                    <a:pt x="1084" y="4854"/>
                  </a:cubicBezTo>
                  <a:cubicBezTo>
                    <a:pt x="977" y="4771"/>
                    <a:pt x="965" y="4675"/>
                    <a:pt x="1084" y="4592"/>
                  </a:cubicBezTo>
                  <a:cubicBezTo>
                    <a:pt x="1168" y="4306"/>
                    <a:pt x="1037" y="4116"/>
                    <a:pt x="858" y="3937"/>
                  </a:cubicBezTo>
                  <a:cubicBezTo>
                    <a:pt x="846" y="3842"/>
                    <a:pt x="846" y="3759"/>
                    <a:pt x="834" y="3663"/>
                  </a:cubicBezTo>
                  <a:cubicBezTo>
                    <a:pt x="679" y="3437"/>
                    <a:pt x="858" y="3163"/>
                    <a:pt x="715" y="2937"/>
                  </a:cubicBezTo>
                  <a:cubicBezTo>
                    <a:pt x="453" y="2592"/>
                    <a:pt x="513" y="2235"/>
                    <a:pt x="632" y="1866"/>
                  </a:cubicBezTo>
                  <a:lnTo>
                    <a:pt x="989" y="794"/>
                  </a:lnTo>
                  <a:cubicBezTo>
                    <a:pt x="1049" y="711"/>
                    <a:pt x="1156" y="687"/>
                    <a:pt x="1227" y="627"/>
                  </a:cubicBezTo>
                  <a:cubicBezTo>
                    <a:pt x="1346" y="496"/>
                    <a:pt x="1394" y="342"/>
                    <a:pt x="1287" y="175"/>
                  </a:cubicBezTo>
                  <a:cubicBezTo>
                    <a:pt x="1241" y="146"/>
                    <a:pt x="1188" y="141"/>
                    <a:pt x="1133" y="141"/>
                  </a:cubicBezTo>
                  <a:cubicBezTo>
                    <a:pt x="1109" y="141"/>
                    <a:pt x="1086" y="142"/>
                    <a:pt x="1062" y="142"/>
                  </a:cubicBezTo>
                  <a:cubicBezTo>
                    <a:pt x="983" y="142"/>
                    <a:pt x="906" y="133"/>
                    <a:pt x="846" y="56"/>
                  </a:cubicBezTo>
                  <a:cubicBezTo>
                    <a:pt x="790" y="18"/>
                    <a:pt x="734" y="1"/>
                    <a:pt x="68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7" name="Google Shape;6797;p32"/>
            <p:cNvSpPr/>
            <p:nvPr/>
          </p:nvSpPr>
          <p:spPr>
            <a:xfrm>
              <a:off x="5396800" y="3451225"/>
              <a:ext cx="165525" cy="44600"/>
            </a:xfrm>
            <a:custGeom>
              <a:avLst/>
              <a:gdLst/>
              <a:ahLst/>
              <a:cxnLst/>
              <a:rect l="l" t="t" r="r" b="b"/>
              <a:pathLst>
                <a:path w="6621" h="1784" extrusionOk="0">
                  <a:moveTo>
                    <a:pt x="1557" y="879"/>
                  </a:moveTo>
                  <a:lnTo>
                    <a:pt x="1557" y="879"/>
                  </a:lnTo>
                  <a:cubicBezTo>
                    <a:pt x="1620" y="880"/>
                    <a:pt x="1681" y="883"/>
                    <a:pt x="1739" y="890"/>
                  </a:cubicBezTo>
                  <a:cubicBezTo>
                    <a:pt x="1758" y="898"/>
                    <a:pt x="1777" y="905"/>
                    <a:pt x="1796" y="911"/>
                  </a:cubicBezTo>
                  <a:lnTo>
                    <a:pt x="1796" y="911"/>
                  </a:lnTo>
                  <a:cubicBezTo>
                    <a:pt x="1717" y="899"/>
                    <a:pt x="1637" y="888"/>
                    <a:pt x="1557" y="879"/>
                  </a:cubicBezTo>
                  <a:close/>
                  <a:moveTo>
                    <a:pt x="2313" y="944"/>
                  </a:moveTo>
                  <a:cubicBezTo>
                    <a:pt x="2358" y="944"/>
                    <a:pt x="2401" y="945"/>
                    <a:pt x="2441" y="950"/>
                  </a:cubicBezTo>
                  <a:cubicBezTo>
                    <a:pt x="2391" y="955"/>
                    <a:pt x="2340" y="958"/>
                    <a:pt x="2289" y="958"/>
                  </a:cubicBezTo>
                  <a:cubicBezTo>
                    <a:pt x="2221" y="958"/>
                    <a:pt x="2152" y="954"/>
                    <a:pt x="2083" y="947"/>
                  </a:cubicBezTo>
                  <a:lnTo>
                    <a:pt x="2083" y="947"/>
                  </a:lnTo>
                  <a:cubicBezTo>
                    <a:pt x="2090" y="947"/>
                    <a:pt x="2096" y="947"/>
                    <a:pt x="2103" y="947"/>
                  </a:cubicBezTo>
                  <a:cubicBezTo>
                    <a:pt x="2175" y="947"/>
                    <a:pt x="2246" y="944"/>
                    <a:pt x="2313" y="944"/>
                  </a:cubicBezTo>
                  <a:close/>
                  <a:moveTo>
                    <a:pt x="665" y="1"/>
                  </a:moveTo>
                  <a:cubicBezTo>
                    <a:pt x="478" y="1"/>
                    <a:pt x="312" y="85"/>
                    <a:pt x="179" y="307"/>
                  </a:cubicBezTo>
                  <a:cubicBezTo>
                    <a:pt x="0" y="629"/>
                    <a:pt x="226" y="736"/>
                    <a:pt x="453" y="843"/>
                  </a:cubicBezTo>
                  <a:cubicBezTo>
                    <a:pt x="554" y="873"/>
                    <a:pt x="661" y="879"/>
                    <a:pt x="771" y="879"/>
                  </a:cubicBezTo>
                  <a:cubicBezTo>
                    <a:pt x="845" y="879"/>
                    <a:pt x="919" y="876"/>
                    <a:pt x="995" y="876"/>
                  </a:cubicBezTo>
                  <a:cubicBezTo>
                    <a:pt x="1019" y="876"/>
                    <a:pt x="1043" y="876"/>
                    <a:pt x="1067" y="877"/>
                  </a:cubicBezTo>
                  <a:lnTo>
                    <a:pt x="1067" y="877"/>
                  </a:lnTo>
                  <a:cubicBezTo>
                    <a:pt x="946" y="894"/>
                    <a:pt x="824" y="927"/>
                    <a:pt x="703" y="986"/>
                  </a:cubicBezTo>
                  <a:cubicBezTo>
                    <a:pt x="631" y="1319"/>
                    <a:pt x="929" y="1307"/>
                    <a:pt x="1108" y="1402"/>
                  </a:cubicBezTo>
                  <a:cubicBezTo>
                    <a:pt x="1163" y="1416"/>
                    <a:pt x="1227" y="1422"/>
                    <a:pt x="1292" y="1422"/>
                  </a:cubicBezTo>
                  <a:cubicBezTo>
                    <a:pt x="1338" y="1422"/>
                    <a:pt x="1385" y="1419"/>
                    <a:pt x="1429" y="1414"/>
                  </a:cubicBezTo>
                  <a:cubicBezTo>
                    <a:pt x="1477" y="1402"/>
                    <a:pt x="1524" y="1379"/>
                    <a:pt x="1560" y="1379"/>
                  </a:cubicBezTo>
                  <a:cubicBezTo>
                    <a:pt x="1787" y="1360"/>
                    <a:pt x="2012" y="1350"/>
                    <a:pt x="2235" y="1350"/>
                  </a:cubicBezTo>
                  <a:cubicBezTo>
                    <a:pt x="2877" y="1350"/>
                    <a:pt x="3507" y="1431"/>
                    <a:pt x="4144" y="1617"/>
                  </a:cubicBezTo>
                  <a:cubicBezTo>
                    <a:pt x="4215" y="1712"/>
                    <a:pt x="4286" y="1783"/>
                    <a:pt x="4406" y="1783"/>
                  </a:cubicBezTo>
                  <a:cubicBezTo>
                    <a:pt x="4525" y="1760"/>
                    <a:pt x="4596" y="1700"/>
                    <a:pt x="4656" y="1605"/>
                  </a:cubicBezTo>
                  <a:cubicBezTo>
                    <a:pt x="4778" y="1392"/>
                    <a:pt x="4969" y="1365"/>
                    <a:pt x="5161" y="1365"/>
                  </a:cubicBezTo>
                  <a:cubicBezTo>
                    <a:pt x="5226" y="1365"/>
                    <a:pt x="5292" y="1368"/>
                    <a:pt x="5355" y="1368"/>
                  </a:cubicBezTo>
                  <a:cubicBezTo>
                    <a:pt x="5376" y="1368"/>
                    <a:pt x="5397" y="1368"/>
                    <a:pt x="5418" y="1367"/>
                  </a:cubicBezTo>
                  <a:cubicBezTo>
                    <a:pt x="5473" y="1362"/>
                    <a:pt x="5529" y="1360"/>
                    <a:pt x="5585" y="1360"/>
                  </a:cubicBezTo>
                  <a:cubicBezTo>
                    <a:pt x="5726" y="1360"/>
                    <a:pt x="5868" y="1371"/>
                    <a:pt x="6006" y="1371"/>
                  </a:cubicBezTo>
                  <a:cubicBezTo>
                    <a:pt x="6212" y="1371"/>
                    <a:pt x="6412" y="1347"/>
                    <a:pt x="6596" y="1224"/>
                  </a:cubicBezTo>
                  <a:cubicBezTo>
                    <a:pt x="6620" y="1164"/>
                    <a:pt x="6620" y="1081"/>
                    <a:pt x="6584" y="1021"/>
                  </a:cubicBezTo>
                  <a:cubicBezTo>
                    <a:pt x="6566" y="1021"/>
                    <a:pt x="6547" y="1021"/>
                    <a:pt x="6528" y="1021"/>
                  </a:cubicBezTo>
                  <a:cubicBezTo>
                    <a:pt x="6183" y="1021"/>
                    <a:pt x="5844" y="1088"/>
                    <a:pt x="5505" y="1088"/>
                  </a:cubicBezTo>
                  <a:cubicBezTo>
                    <a:pt x="5337" y="1088"/>
                    <a:pt x="5169" y="1071"/>
                    <a:pt x="5001" y="1021"/>
                  </a:cubicBezTo>
                  <a:cubicBezTo>
                    <a:pt x="4838" y="965"/>
                    <a:pt x="4671" y="950"/>
                    <a:pt x="4505" y="950"/>
                  </a:cubicBezTo>
                  <a:cubicBezTo>
                    <a:pt x="4392" y="950"/>
                    <a:pt x="4279" y="957"/>
                    <a:pt x="4167" y="962"/>
                  </a:cubicBezTo>
                  <a:cubicBezTo>
                    <a:pt x="4095" y="971"/>
                    <a:pt x="4026" y="976"/>
                    <a:pt x="3960" y="976"/>
                  </a:cubicBezTo>
                  <a:cubicBezTo>
                    <a:pt x="3512" y="976"/>
                    <a:pt x="3199" y="763"/>
                    <a:pt x="3013" y="307"/>
                  </a:cubicBezTo>
                  <a:cubicBezTo>
                    <a:pt x="2917" y="236"/>
                    <a:pt x="2798" y="224"/>
                    <a:pt x="2691" y="176"/>
                  </a:cubicBezTo>
                  <a:lnTo>
                    <a:pt x="2453" y="176"/>
                  </a:lnTo>
                  <a:cubicBezTo>
                    <a:pt x="2354" y="188"/>
                    <a:pt x="2255" y="194"/>
                    <a:pt x="2156" y="194"/>
                  </a:cubicBezTo>
                  <a:cubicBezTo>
                    <a:pt x="1779" y="194"/>
                    <a:pt x="1401" y="119"/>
                    <a:pt x="1024" y="81"/>
                  </a:cubicBezTo>
                  <a:cubicBezTo>
                    <a:pt x="898" y="31"/>
                    <a:pt x="778" y="1"/>
                    <a:pt x="66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8" name="Google Shape;6798;p32"/>
            <p:cNvSpPr/>
            <p:nvPr/>
          </p:nvSpPr>
          <p:spPr>
            <a:xfrm>
              <a:off x="5442325" y="3295950"/>
              <a:ext cx="19675" cy="130825"/>
            </a:xfrm>
            <a:custGeom>
              <a:avLst/>
              <a:gdLst/>
              <a:ahLst/>
              <a:cxnLst/>
              <a:rect l="l" t="t" r="r" b="b"/>
              <a:pathLst>
                <a:path w="787" h="5233" extrusionOk="0">
                  <a:moveTo>
                    <a:pt x="80" y="1"/>
                  </a:moveTo>
                  <a:cubicBezTo>
                    <a:pt x="50" y="1"/>
                    <a:pt x="19" y="14"/>
                    <a:pt x="1" y="41"/>
                  </a:cubicBezTo>
                  <a:cubicBezTo>
                    <a:pt x="13" y="1232"/>
                    <a:pt x="251" y="2398"/>
                    <a:pt x="418" y="3565"/>
                  </a:cubicBezTo>
                  <a:cubicBezTo>
                    <a:pt x="489" y="4125"/>
                    <a:pt x="489" y="4696"/>
                    <a:pt x="715" y="5232"/>
                  </a:cubicBezTo>
                  <a:cubicBezTo>
                    <a:pt x="727" y="4756"/>
                    <a:pt x="727" y="4256"/>
                    <a:pt x="727" y="3780"/>
                  </a:cubicBezTo>
                  <a:cubicBezTo>
                    <a:pt x="751" y="3768"/>
                    <a:pt x="775" y="3744"/>
                    <a:pt x="787" y="3720"/>
                  </a:cubicBezTo>
                  <a:cubicBezTo>
                    <a:pt x="775" y="3661"/>
                    <a:pt x="751" y="3613"/>
                    <a:pt x="739" y="3565"/>
                  </a:cubicBezTo>
                  <a:cubicBezTo>
                    <a:pt x="715" y="3458"/>
                    <a:pt x="668" y="3351"/>
                    <a:pt x="632" y="3244"/>
                  </a:cubicBezTo>
                  <a:cubicBezTo>
                    <a:pt x="596" y="3172"/>
                    <a:pt x="513" y="3137"/>
                    <a:pt x="477" y="3065"/>
                  </a:cubicBezTo>
                  <a:cubicBezTo>
                    <a:pt x="465" y="2720"/>
                    <a:pt x="441" y="2398"/>
                    <a:pt x="430" y="2065"/>
                  </a:cubicBezTo>
                  <a:cubicBezTo>
                    <a:pt x="382" y="2029"/>
                    <a:pt x="382" y="1970"/>
                    <a:pt x="430" y="1922"/>
                  </a:cubicBezTo>
                  <a:lnTo>
                    <a:pt x="430" y="1863"/>
                  </a:lnTo>
                  <a:lnTo>
                    <a:pt x="430" y="1803"/>
                  </a:lnTo>
                  <a:cubicBezTo>
                    <a:pt x="382" y="1756"/>
                    <a:pt x="358" y="1708"/>
                    <a:pt x="310" y="1648"/>
                  </a:cubicBezTo>
                  <a:lnTo>
                    <a:pt x="310" y="1506"/>
                  </a:lnTo>
                  <a:cubicBezTo>
                    <a:pt x="358" y="1446"/>
                    <a:pt x="358" y="1398"/>
                    <a:pt x="310" y="1351"/>
                  </a:cubicBezTo>
                  <a:cubicBezTo>
                    <a:pt x="310" y="1160"/>
                    <a:pt x="299" y="982"/>
                    <a:pt x="299" y="791"/>
                  </a:cubicBezTo>
                  <a:cubicBezTo>
                    <a:pt x="251" y="744"/>
                    <a:pt x="251" y="696"/>
                    <a:pt x="299" y="636"/>
                  </a:cubicBezTo>
                  <a:lnTo>
                    <a:pt x="299" y="374"/>
                  </a:lnTo>
                  <a:cubicBezTo>
                    <a:pt x="263" y="327"/>
                    <a:pt x="227" y="267"/>
                    <a:pt x="156" y="184"/>
                  </a:cubicBezTo>
                  <a:cubicBezTo>
                    <a:pt x="144" y="136"/>
                    <a:pt x="144" y="89"/>
                    <a:pt x="144" y="41"/>
                  </a:cubicBezTo>
                  <a:cubicBezTo>
                    <a:pt x="144" y="29"/>
                    <a:pt x="132" y="17"/>
                    <a:pt x="108" y="5"/>
                  </a:cubicBezTo>
                  <a:cubicBezTo>
                    <a:pt x="99" y="2"/>
                    <a:pt x="89" y="1"/>
                    <a:pt x="8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9" name="Google Shape;6799;p32"/>
            <p:cNvSpPr/>
            <p:nvPr/>
          </p:nvSpPr>
          <p:spPr>
            <a:xfrm>
              <a:off x="5466450" y="3441625"/>
              <a:ext cx="55375" cy="36850"/>
            </a:xfrm>
            <a:custGeom>
              <a:avLst/>
              <a:gdLst/>
              <a:ahLst/>
              <a:cxnLst/>
              <a:rect l="l" t="t" r="r" b="b"/>
              <a:pathLst>
                <a:path w="2215" h="1474" extrusionOk="0">
                  <a:moveTo>
                    <a:pt x="60" y="0"/>
                  </a:moveTo>
                  <a:lnTo>
                    <a:pt x="60" y="560"/>
                  </a:lnTo>
                  <a:cubicBezTo>
                    <a:pt x="12" y="608"/>
                    <a:pt x="0" y="667"/>
                    <a:pt x="60" y="715"/>
                  </a:cubicBezTo>
                  <a:cubicBezTo>
                    <a:pt x="273" y="1233"/>
                    <a:pt x="643" y="1474"/>
                    <a:pt x="1154" y="1474"/>
                  </a:cubicBezTo>
                  <a:cubicBezTo>
                    <a:pt x="1242" y="1474"/>
                    <a:pt x="1333" y="1467"/>
                    <a:pt x="1429" y="1453"/>
                  </a:cubicBezTo>
                  <a:cubicBezTo>
                    <a:pt x="1703" y="1429"/>
                    <a:pt x="1953" y="1429"/>
                    <a:pt x="2215" y="1405"/>
                  </a:cubicBezTo>
                  <a:cubicBezTo>
                    <a:pt x="2114" y="1298"/>
                    <a:pt x="1992" y="1274"/>
                    <a:pt x="1864" y="1274"/>
                  </a:cubicBezTo>
                  <a:cubicBezTo>
                    <a:pt x="1761" y="1274"/>
                    <a:pt x="1655" y="1290"/>
                    <a:pt x="1553" y="1290"/>
                  </a:cubicBezTo>
                  <a:cubicBezTo>
                    <a:pt x="1527" y="1290"/>
                    <a:pt x="1502" y="1289"/>
                    <a:pt x="1477" y="1286"/>
                  </a:cubicBezTo>
                  <a:cubicBezTo>
                    <a:pt x="1239" y="1263"/>
                    <a:pt x="1000" y="1286"/>
                    <a:pt x="774" y="1251"/>
                  </a:cubicBezTo>
                  <a:cubicBezTo>
                    <a:pt x="596" y="1203"/>
                    <a:pt x="417" y="1096"/>
                    <a:pt x="631" y="858"/>
                  </a:cubicBezTo>
                  <a:cubicBezTo>
                    <a:pt x="465" y="608"/>
                    <a:pt x="298" y="370"/>
                    <a:pt x="6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0" name="Google Shape;6800;p32"/>
            <p:cNvSpPr/>
            <p:nvPr/>
          </p:nvSpPr>
          <p:spPr>
            <a:xfrm>
              <a:off x="5413175" y="3444600"/>
              <a:ext cx="44650" cy="15175"/>
            </a:xfrm>
            <a:custGeom>
              <a:avLst/>
              <a:gdLst/>
              <a:ahLst/>
              <a:cxnLst/>
              <a:rect l="l" t="t" r="r" b="b"/>
              <a:pathLst>
                <a:path w="1786" h="607" extrusionOk="0">
                  <a:moveTo>
                    <a:pt x="226" y="1"/>
                  </a:moveTo>
                  <a:cubicBezTo>
                    <a:pt x="0" y="120"/>
                    <a:pt x="0" y="120"/>
                    <a:pt x="202" y="572"/>
                  </a:cubicBezTo>
                  <a:cubicBezTo>
                    <a:pt x="240" y="570"/>
                    <a:pt x="278" y="570"/>
                    <a:pt x="315" y="570"/>
                  </a:cubicBezTo>
                  <a:cubicBezTo>
                    <a:pt x="583" y="570"/>
                    <a:pt x="850" y="607"/>
                    <a:pt x="1114" y="607"/>
                  </a:cubicBezTo>
                  <a:cubicBezTo>
                    <a:pt x="1341" y="607"/>
                    <a:pt x="1566" y="579"/>
                    <a:pt x="1786" y="477"/>
                  </a:cubicBezTo>
                  <a:cubicBezTo>
                    <a:pt x="1691" y="417"/>
                    <a:pt x="1548" y="429"/>
                    <a:pt x="1488" y="310"/>
                  </a:cubicBezTo>
                  <a:cubicBezTo>
                    <a:pt x="1048" y="310"/>
                    <a:pt x="631" y="179"/>
                    <a:pt x="22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1" name="Google Shape;6801;p32"/>
            <p:cNvSpPr/>
            <p:nvPr/>
          </p:nvSpPr>
          <p:spPr>
            <a:xfrm>
              <a:off x="5485500" y="3391325"/>
              <a:ext cx="11025" cy="11625"/>
            </a:xfrm>
            <a:custGeom>
              <a:avLst/>
              <a:gdLst/>
              <a:ahLst/>
              <a:cxnLst/>
              <a:rect l="l" t="t" r="r" b="b"/>
              <a:pathLst>
                <a:path w="441" h="465" extrusionOk="0">
                  <a:moveTo>
                    <a:pt x="24" y="0"/>
                  </a:moveTo>
                  <a:cubicBezTo>
                    <a:pt x="24" y="84"/>
                    <a:pt x="12" y="191"/>
                    <a:pt x="0" y="286"/>
                  </a:cubicBezTo>
                  <a:cubicBezTo>
                    <a:pt x="12" y="346"/>
                    <a:pt x="24" y="381"/>
                    <a:pt x="48" y="465"/>
                  </a:cubicBezTo>
                  <a:lnTo>
                    <a:pt x="441" y="143"/>
                  </a:lnTo>
                  <a:cubicBezTo>
                    <a:pt x="378" y="9"/>
                    <a:pt x="262" y="3"/>
                    <a:pt x="143" y="3"/>
                  </a:cubicBezTo>
                  <a:cubicBezTo>
                    <a:pt x="130" y="3"/>
                    <a:pt x="116" y="3"/>
                    <a:pt x="103" y="3"/>
                  </a:cubicBezTo>
                  <a:cubicBezTo>
                    <a:pt x="76" y="3"/>
                    <a:pt x="50" y="2"/>
                    <a:pt x="2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2" name="Google Shape;6802;p32"/>
            <p:cNvSpPr/>
            <p:nvPr/>
          </p:nvSpPr>
          <p:spPr>
            <a:xfrm>
              <a:off x="5483125" y="3445500"/>
              <a:ext cx="6550" cy="11325"/>
            </a:xfrm>
            <a:custGeom>
              <a:avLst/>
              <a:gdLst/>
              <a:ahLst/>
              <a:cxnLst/>
              <a:rect l="l" t="t" r="r" b="b"/>
              <a:pathLst>
                <a:path w="262" h="453" extrusionOk="0">
                  <a:moveTo>
                    <a:pt x="214" y="0"/>
                  </a:moveTo>
                  <a:cubicBezTo>
                    <a:pt x="36" y="84"/>
                    <a:pt x="0" y="215"/>
                    <a:pt x="107" y="393"/>
                  </a:cubicBezTo>
                  <a:cubicBezTo>
                    <a:pt x="119" y="417"/>
                    <a:pt x="167" y="441"/>
                    <a:pt x="191" y="453"/>
                  </a:cubicBezTo>
                  <a:cubicBezTo>
                    <a:pt x="214" y="381"/>
                    <a:pt x="238" y="322"/>
                    <a:pt x="262" y="262"/>
                  </a:cubicBezTo>
                  <a:cubicBezTo>
                    <a:pt x="238" y="179"/>
                    <a:pt x="226" y="96"/>
                    <a:pt x="21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3" name="Google Shape;6803;p32"/>
            <p:cNvSpPr/>
            <p:nvPr/>
          </p:nvSpPr>
          <p:spPr>
            <a:xfrm>
              <a:off x="5485800" y="3404725"/>
              <a:ext cx="10725" cy="7850"/>
            </a:xfrm>
            <a:custGeom>
              <a:avLst/>
              <a:gdLst/>
              <a:ahLst/>
              <a:cxnLst/>
              <a:rect l="l" t="t" r="r" b="b"/>
              <a:pathLst>
                <a:path w="429" h="314" extrusionOk="0">
                  <a:moveTo>
                    <a:pt x="36" y="0"/>
                  </a:moveTo>
                  <a:lnTo>
                    <a:pt x="36" y="0"/>
                  </a:lnTo>
                  <a:cubicBezTo>
                    <a:pt x="0" y="119"/>
                    <a:pt x="12" y="238"/>
                    <a:pt x="131" y="310"/>
                  </a:cubicBezTo>
                  <a:cubicBezTo>
                    <a:pt x="153" y="312"/>
                    <a:pt x="175" y="313"/>
                    <a:pt x="196" y="313"/>
                  </a:cubicBezTo>
                  <a:cubicBezTo>
                    <a:pt x="292" y="313"/>
                    <a:pt x="380" y="286"/>
                    <a:pt x="429" y="179"/>
                  </a:cubicBezTo>
                  <a:cubicBezTo>
                    <a:pt x="298" y="143"/>
                    <a:pt x="155" y="119"/>
                    <a:pt x="3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4" name="Google Shape;6804;p32"/>
            <p:cNvSpPr/>
            <p:nvPr/>
          </p:nvSpPr>
          <p:spPr>
            <a:xfrm>
              <a:off x="5459900" y="3427050"/>
              <a:ext cx="6575" cy="15200"/>
            </a:xfrm>
            <a:custGeom>
              <a:avLst/>
              <a:gdLst/>
              <a:ahLst/>
              <a:cxnLst/>
              <a:rect l="l" t="t" r="r" b="b"/>
              <a:pathLst>
                <a:path w="263" h="608" extrusionOk="0">
                  <a:moveTo>
                    <a:pt x="36" y="0"/>
                  </a:moveTo>
                  <a:cubicBezTo>
                    <a:pt x="0" y="226"/>
                    <a:pt x="60" y="429"/>
                    <a:pt x="179" y="607"/>
                  </a:cubicBezTo>
                  <a:cubicBezTo>
                    <a:pt x="191" y="405"/>
                    <a:pt x="262" y="167"/>
                    <a:pt x="3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5" name="Google Shape;6805;p32"/>
            <p:cNvSpPr/>
            <p:nvPr/>
          </p:nvSpPr>
          <p:spPr>
            <a:xfrm>
              <a:off x="5464950" y="3408275"/>
              <a:ext cx="2700" cy="5400"/>
            </a:xfrm>
            <a:custGeom>
              <a:avLst/>
              <a:gdLst/>
              <a:ahLst/>
              <a:cxnLst/>
              <a:rect l="l" t="t" r="r" b="b"/>
              <a:pathLst>
                <a:path w="108" h="216" extrusionOk="0">
                  <a:moveTo>
                    <a:pt x="60" y="1"/>
                  </a:moveTo>
                  <a:cubicBezTo>
                    <a:pt x="36" y="37"/>
                    <a:pt x="1" y="84"/>
                    <a:pt x="1" y="108"/>
                  </a:cubicBezTo>
                  <a:cubicBezTo>
                    <a:pt x="1" y="144"/>
                    <a:pt x="36" y="180"/>
                    <a:pt x="48" y="215"/>
                  </a:cubicBezTo>
                  <a:cubicBezTo>
                    <a:pt x="60" y="180"/>
                    <a:pt x="96" y="144"/>
                    <a:pt x="108" y="108"/>
                  </a:cubicBezTo>
                  <a:cubicBezTo>
                    <a:pt x="96" y="84"/>
                    <a:pt x="72" y="37"/>
                    <a:pt x="6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6" name="Google Shape;6806;p32"/>
            <p:cNvSpPr/>
            <p:nvPr/>
          </p:nvSpPr>
          <p:spPr>
            <a:xfrm>
              <a:off x="5453350" y="3447575"/>
              <a:ext cx="10450" cy="5000"/>
            </a:xfrm>
            <a:custGeom>
              <a:avLst/>
              <a:gdLst/>
              <a:ahLst/>
              <a:cxnLst/>
              <a:rect l="l" t="t" r="r" b="b"/>
              <a:pathLst>
                <a:path w="418" h="200" extrusionOk="0">
                  <a:moveTo>
                    <a:pt x="417" y="1"/>
                  </a:moveTo>
                  <a:cubicBezTo>
                    <a:pt x="274" y="36"/>
                    <a:pt x="108" y="36"/>
                    <a:pt x="0" y="179"/>
                  </a:cubicBezTo>
                  <a:cubicBezTo>
                    <a:pt x="60" y="188"/>
                    <a:pt x="122" y="199"/>
                    <a:pt x="181" y="199"/>
                  </a:cubicBezTo>
                  <a:cubicBezTo>
                    <a:pt x="286" y="199"/>
                    <a:pt x="379" y="162"/>
                    <a:pt x="41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7" name="Google Shape;6807;p32"/>
            <p:cNvSpPr/>
            <p:nvPr/>
          </p:nvSpPr>
          <p:spPr>
            <a:xfrm>
              <a:off x="5493225" y="3458600"/>
              <a:ext cx="8975" cy="4175"/>
            </a:xfrm>
            <a:custGeom>
              <a:avLst/>
              <a:gdLst/>
              <a:ahLst/>
              <a:cxnLst/>
              <a:rect l="l" t="t" r="r" b="b"/>
              <a:pathLst>
                <a:path w="359" h="167" extrusionOk="0">
                  <a:moveTo>
                    <a:pt x="251" y="0"/>
                  </a:moveTo>
                  <a:cubicBezTo>
                    <a:pt x="156" y="36"/>
                    <a:pt x="48" y="60"/>
                    <a:pt x="1" y="167"/>
                  </a:cubicBezTo>
                  <a:lnTo>
                    <a:pt x="299" y="167"/>
                  </a:lnTo>
                  <a:lnTo>
                    <a:pt x="358" y="119"/>
                  </a:lnTo>
                  <a:lnTo>
                    <a:pt x="310" y="60"/>
                  </a:lnTo>
                  <a:cubicBezTo>
                    <a:pt x="287" y="48"/>
                    <a:pt x="275" y="12"/>
                    <a:pt x="25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8" name="Google Shape;6808;p32"/>
            <p:cNvSpPr/>
            <p:nvPr/>
          </p:nvSpPr>
          <p:spPr>
            <a:xfrm>
              <a:off x="5460800" y="3390025"/>
              <a:ext cx="3875" cy="3325"/>
            </a:xfrm>
            <a:custGeom>
              <a:avLst/>
              <a:gdLst/>
              <a:ahLst/>
              <a:cxnLst/>
              <a:rect l="l" t="t" r="r" b="b"/>
              <a:pathLst>
                <a:path w="155" h="133" extrusionOk="0">
                  <a:moveTo>
                    <a:pt x="72" y="0"/>
                  </a:moveTo>
                  <a:cubicBezTo>
                    <a:pt x="48" y="0"/>
                    <a:pt x="27" y="16"/>
                    <a:pt x="0" y="52"/>
                  </a:cubicBezTo>
                  <a:cubicBezTo>
                    <a:pt x="30" y="106"/>
                    <a:pt x="57" y="133"/>
                    <a:pt x="82" y="133"/>
                  </a:cubicBezTo>
                  <a:cubicBezTo>
                    <a:pt x="107" y="133"/>
                    <a:pt x="131" y="106"/>
                    <a:pt x="155" y="52"/>
                  </a:cubicBezTo>
                  <a:cubicBezTo>
                    <a:pt x="155" y="40"/>
                    <a:pt x="119" y="17"/>
                    <a:pt x="95" y="5"/>
                  </a:cubicBezTo>
                  <a:cubicBezTo>
                    <a:pt x="87" y="2"/>
                    <a:pt x="79" y="0"/>
                    <a:pt x="7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9" name="Google Shape;6809;p32"/>
            <p:cNvSpPr/>
            <p:nvPr/>
          </p:nvSpPr>
          <p:spPr>
            <a:xfrm>
              <a:off x="5486100" y="3466325"/>
              <a:ext cx="3575" cy="2050"/>
            </a:xfrm>
            <a:custGeom>
              <a:avLst/>
              <a:gdLst/>
              <a:ahLst/>
              <a:cxnLst/>
              <a:rect l="l" t="t" r="r" b="b"/>
              <a:pathLst>
                <a:path w="143" h="82" extrusionOk="0">
                  <a:moveTo>
                    <a:pt x="0" y="1"/>
                  </a:moveTo>
                  <a:cubicBezTo>
                    <a:pt x="24" y="54"/>
                    <a:pt x="48" y="81"/>
                    <a:pt x="72" y="81"/>
                  </a:cubicBezTo>
                  <a:cubicBezTo>
                    <a:pt x="95" y="81"/>
                    <a:pt x="119" y="54"/>
                    <a:pt x="14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0" name="Google Shape;6810;p32"/>
            <p:cNvSpPr/>
            <p:nvPr/>
          </p:nvSpPr>
          <p:spPr>
            <a:xfrm>
              <a:off x="5489650" y="3463050"/>
              <a:ext cx="3600" cy="3300"/>
            </a:xfrm>
            <a:custGeom>
              <a:avLst/>
              <a:gdLst/>
              <a:ahLst/>
              <a:cxnLst/>
              <a:rect l="l" t="t" r="r" b="b"/>
              <a:pathLst>
                <a:path w="144" h="132" extrusionOk="0">
                  <a:moveTo>
                    <a:pt x="144" y="1"/>
                  </a:moveTo>
                  <a:cubicBezTo>
                    <a:pt x="96" y="48"/>
                    <a:pt x="37" y="96"/>
                    <a:pt x="1" y="132"/>
                  </a:cubicBezTo>
                  <a:cubicBezTo>
                    <a:pt x="37" y="96"/>
                    <a:pt x="96" y="48"/>
                    <a:pt x="14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1" name="Google Shape;6811;p32"/>
            <p:cNvSpPr/>
            <p:nvPr/>
          </p:nvSpPr>
          <p:spPr>
            <a:xfrm>
              <a:off x="5467925" y="3394900"/>
              <a:ext cx="3300" cy="1800"/>
            </a:xfrm>
            <a:custGeom>
              <a:avLst/>
              <a:gdLst/>
              <a:ahLst/>
              <a:cxnLst/>
              <a:rect l="l" t="t" r="r" b="b"/>
              <a:pathLst>
                <a:path w="132" h="72" extrusionOk="0">
                  <a:moveTo>
                    <a:pt x="1" y="0"/>
                  </a:moveTo>
                  <a:cubicBezTo>
                    <a:pt x="25" y="48"/>
                    <a:pt x="51" y="72"/>
                    <a:pt x="75" y="72"/>
                  </a:cubicBezTo>
                  <a:cubicBezTo>
                    <a:pt x="99" y="72"/>
                    <a:pt x="120" y="48"/>
                    <a:pt x="13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2" name="Google Shape;6812;p32"/>
            <p:cNvSpPr/>
            <p:nvPr/>
          </p:nvSpPr>
          <p:spPr>
            <a:xfrm>
              <a:off x="5463775" y="3455625"/>
              <a:ext cx="4175" cy="3875"/>
            </a:xfrm>
            <a:custGeom>
              <a:avLst/>
              <a:gdLst/>
              <a:ahLst/>
              <a:cxnLst/>
              <a:rect l="l" t="t" r="r" b="b"/>
              <a:pathLst>
                <a:path w="167" h="155" extrusionOk="0">
                  <a:moveTo>
                    <a:pt x="167" y="0"/>
                  </a:moveTo>
                  <a:cubicBezTo>
                    <a:pt x="119" y="12"/>
                    <a:pt x="60" y="12"/>
                    <a:pt x="0" y="12"/>
                  </a:cubicBezTo>
                  <a:cubicBezTo>
                    <a:pt x="36" y="107"/>
                    <a:pt x="83" y="155"/>
                    <a:pt x="167" y="155"/>
                  </a:cubicBezTo>
                  <a:lnTo>
                    <a:pt x="167"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3" name="Google Shape;6813;p32"/>
            <p:cNvSpPr/>
            <p:nvPr/>
          </p:nvSpPr>
          <p:spPr>
            <a:xfrm>
              <a:off x="5552800" y="3436275"/>
              <a:ext cx="304500" cy="35425"/>
            </a:xfrm>
            <a:custGeom>
              <a:avLst/>
              <a:gdLst/>
              <a:ahLst/>
              <a:cxnLst/>
              <a:rect l="l" t="t" r="r" b="b"/>
              <a:pathLst>
                <a:path w="12180" h="1417" extrusionOk="0">
                  <a:moveTo>
                    <a:pt x="1071" y="36"/>
                  </a:moveTo>
                  <a:cubicBezTo>
                    <a:pt x="773" y="60"/>
                    <a:pt x="475" y="0"/>
                    <a:pt x="213" y="179"/>
                  </a:cubicBezTo>
                  <a:cubicBezTo>
                    <a:pt x="200" y="178"/>
                    <a:pt x="187" y="178"/>
                    <a:pt x="175" y="178"/>
                  </a:cubicBezTo>
                  <a:cubicBezTo>
                    <a:pt x="1" y="178"/>
                    <a:pt x="16" y="259"/>
                    <a:pt x="94" y="393"/>
                  </a:cubicBezTo>
                  <a:cubicBezTo>
                    <a:pt x="690" y="774"/>
                    <a:pt x="1404" y="655"/>
                    <a:pt x="2035" y="810"/>
                  </a:cubicBezTo>
                  <a:cubicBezTo>
                    <a:pt x="2080" y="811"/>
                    <a:pt x="2125" y="812"/>
                    <a:pt x="2170" y="812"/>
                  </a:cubicBezTo>
                  <a:cubicBezTo>
                    <a:pt x="2272" y="812"/>
                    <a:pt x="2373" y="809"/>
                    <a:pt x="2473" y="809"/>
                  </a:cubicBezTo>
                  <a:cubicBezTo>
                    <a:pt x="2669" y="809"/>
                    <a:pt x="2862" y="820"/>
                    <a:pt x="3047" y="881"/>
                  </a:cubicBezTo>
                  <a:cubicBezTo>
                    <a:pt x="3154" y="905"/>
                    <a:pt x="3273" y="905"/>
                    <a:pt x="3380" y="905"/>
                  </a:cubicBezTo>
                  <a:cubicBezTo>
                    <a:pt x="3738" y="905"/>
                    <a:pt x="4095" y="941"/>
                    <a:pt x="4452" y="1012"/>
                  </a:cubicBezTo>
                  <a:cubicBezTo>
                    <a:pt x="4512" y="1024"/>
                    <a:pt x="4583" y="1048"/>
                    <a:pt x="4654" y="1048"/>
                  </a:cubicBezTo>
                  <a:cubicBezTo>
                    <a:pt x="4738" y="1060"/>
                    <a:pt x="4809" y="1060"/>
                    <a:pt x="4881" y="1060"/>
                  </a:cubicBezTo>
                  <a:cubicBezTo>
                    <a:pt x="5076" y="1080"/>
                    <a:pt x="5254" y="1110"/>
                    <a:pt x="5444" y="1110"/>
                  </a:cubicBezTo>
                  <a:cubicBezTo>
                    <a:pt x="5474" y="1110"/>
                    <a:pt x="5505" y="1109"/>
                    <a:pt x="5536" y="1107"/>
                  </a:cubicBezTo>
                  <a:cubicBezTo>
                    <a:pt x="5576" y="1109"/>
                    <a:pt x="5617" y="1110"/>
                    <a:pt x="5658" y="1110"/>
                  </a:cubicBezTo>
                  <a:cubicBezTo>
                    <a:pt x="5751" y="1110"/>
                    <a:pt x="5845" y="1107"/>
                    <a:pt x="5939" y="1107"/>
                  </a:cubicBezTo>
                  <a:cubicBezTo>
                    <a:pt x="6124" y="1107"/>
                    <a:pt x="6310" y="1117"/>
                    <a:pt x="6488" y="1179"/>
                  </a:cubicBezTo>
                  <a:cubicBezTo>
                    <a:pt x="6548" y="1191"/>
                    <a:pt x="6619" y="1203"/>
                    <a:pt x="6702" y="1227"/>
                  </a:cubicBezTo>
                  <a:cubicBezTo>
                    <a:pt x="6917" y="1250"/>
                    <a:pt x="7143" y="1310"/>
                    <a:pt x="7369" y="1346"/>
                  </a:cubicBezTo>
                  <a:cubicBezTo>
                    <a:pt x="7418" y="1343"/>
                    <a:pt x="7468" y="1342"/>
                    <a:pt x="7517" y="1342"/>
                  </a:cubicBezTo>
                  <a:cubicBezTo>
                    <a:pt x="7904" y="1342"/>
                    <a:pt x="8285" y="1409"/>
                    <a:pt x="8665" y="1409"/>
                  </a:cubicBezTo>
                  <a:cubicBezTo>
                    <a:pt x="8713" y="1409"/>
                    <a:pt x="8762" y="1408"/>
                    <a:pt x="8810" y="1405"/>
                  </a:cubicBezTo>
                  <a:lnTo>
                    <a:pt x="9643" y="1405"/>
                  </a:lnTo>
                  <a:cubicBezTo>
                    <a:pt x="10008" y="1405"/>
                    <a:pt x="10379" y="1389"/>
                    <a:pt x="10747" y="1389"/>
                  </a:cubicBezTo>
                  <a:cubicBezTo>
                    <a:pt x="10932" y="1389"/>
                    <a:pt x="11116" y="1393"/>
                    <a:pt x="11298" y="1405"/>
                  </a:cubicBezTo>
                  <a:cubicBezTo>
                    <a:pt x="11358" y="1405"/>
                    <a:pt x="11417" y="1417"/>
                    <a:pt x="11489" y="1417"/>
                  </a:cubicBezTo>
                  <a:cubicBezTo>
                    <a:pt x="11570" y="1409"/>
                    <a:pt x="11645" y="1384"/>
                    <a:pt x="11722" y="1384"/>
                  </a:cubicBezTo>
                  <a:cubicBezTo>
                    <a:pt x="11759" y="1384"/>
                    <a:pt x="11796" y="1390"/>
                    <a:pt x="11834" y="1405"/>
                  </a:cubicBezTo>
                  <a:cubicBezTo>
                    <a:pt x="11893" y="1405"/>
                    <a:pt x="11941" y="1405"/>
                    <a:pt x="12001" y="1369"/>
                  </a:cubicBezTo>
                  <a:cubicBezTo>
                    <a:pt x="12084" y="1298"/>
                    <a:pt x="12179" y="1203"/>
                    <a:pt x="12096" y="1072"/>
                  </a:cubicBezTo>
                  <a:lnTo>
                    <a:pt x="6119" y="584"/>
                  </a:lnTo>
                  <a:cubicBezTo>
                    <a:pt x="5666" y="548"/>
                    <a:pt x="5226" y="512"/>
                    <a:pt x="4797" y="345"/>
                  </a:cubicBezTo>
                  <a:cubicBezTo>
                    <a:pt x="3547" y="345"/>
                    <a:pt x="2297" y="191"/>
                    <a:pt x="1071" y="36"/>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4" name="Google Shape;6814;p32"/>
            <p:cNvSpPr/>
            <p:nvPr/>
          </p:nvSpPr>
          <p:spPr>
            <a:xfrm>
              <a:off x="5715000" y="3427550"/>
              <a:ext cx="59850" cy="15725"/>
            </a:xfrm>
            <a:custGeom>
              <a:avLst/>
              <a:gdLst/>
              <a:ahLst/>
              <a:cxnLst/>
              <a:rect l="l" t="t" r="r" b="b"/>
              <a:pathLst>
                <a:path w="2394" h="629" extrusionOk="0">
                  <a:moveTo>
                    <a:pt x="2029" y="0"/>
                  </a:moveTo>
                  <a:cubicBezTo>
                    <a:pt x="1883" y="0"/>
                    <a:pt x="1733" y="47"/>
                    <a:pt x="1587" y="47"/>
                  </a:cubicBezTo>
                  <a:cubicBezTo>
                    <a:pt x="1538" y="47"/>
                    <a:pt x="1489" y="42"/>
                    <a:pt x="1441" y="28"/>
                  </a:cubicBezTo>
                  <a:cubicBezTo>
                    <a:pt x="1422" y="25"/>
                    <a:pt x="1404" y="24"/>
                    <a:pt x="1387" y="24"/>
                  </a:cubicBezTo>
                  <a:cubicBezTo>
                    <a:pt x="1235" y="24"/>
                    <a:pt x="1119" y="113"/>
                    <a:pt x="1012" y="230"/>
                  </a:cubicBezTo>
                  <a:cubicBezTo>
                    <a:pt x="809" y="188"/>
                    <a:pt x="615" y="130"/>
                    <a:pt x="418" y="130"/>
                  </a:cubicBezTo>
                  <a:cubicBezTo>
                    <a:pt x="281" y="130"/>
                    <a:pt x="142" y="159"/>
                    <a:pt x="0" y="242"/>
                  </a:cubicBezTo>
                  <a:cubicBezTo>
                    <a:pt x="12" y="337"/>
                    <a:pt x="107" y="349"/>
                    <a:pt x="167" y="397"/>
                  </a:cubicBezTo>
                  <a:lnTo>
                    <a:pt x="310" y="397"/>
                  </a:lnTo>
                  <a:cubicBezTo>
                    <a:pt x="310" y="385"/>
                    <a:pt x="321" y="385"/>
                    <a:pt x="357" y="361"/>
                  </a:cubicBezTo>
                  <a:cubicBezTo>
                    <a:pt x="381" y="361"/>
                    <a:pt x="417" y="361"/>
                    <a:pt x="441" y="409"/>
                  </a:cubicBezTo>
                  <a:cubicBezTo>
                    <a:pt x="463" y="409"/>
                    <a:pt x="485" y="408"/>
                    <a:pt x="507" y="408"/>
                  </a:cubicBezTo>
                  <a:cubicBezTo>
                    <a:pt x="642" y="408"/>
                    <a:pt x="779" y="417"/>
                    <a:pt x="881" y="540"/>
                  </a:cubicBezTo>
                  <a:cubicBezTo>
                    <a:pt x="953" y="599"/>
                    <a:pt x="1024" y="629"/>
                    <a:pt x="1095" y="629"/>
                  </a:cubicBezTo>
                  <a:cubicBezTo>
                    <a:pt x="1167" y="629"/>
                    <a:pt x="1238" y="599"/>
                    <a:pt x="1310" y="540"/>
                  </a:cubicBezTo>
                  <a:cubicBezTo>
                    <a:pt x="1607" y="504"/>
                    <a:pt x="1893" y="456"/>
                    <a:pt x="2179" y="409"/>
                  </a:cubicBezTo>
                  <a:cubicBezTo>
                    <a:pt x="2310" y="349"/>
                    <a:pt x="2393" y="266"/>
                    <a:pt x="2310" y="87"/>
                  </a:cubicBezTo>
                  <a:cubicBezTo>
                    <a:pt x="2220" y="20"/>
                    <a:pt x="2125" y="0"/>
                    <a:pt x="202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5" name="Google Shape;6815;p32"/>
            <p:cNvSpPr/>
            <p:nvPr/>
          </p:nvSpPr>
          <p:spPr>
            <a:xfrm>
              <a:off x="5662300" y="3427325"/>
              <a:ext cx="24725" cy="11175"/>
            </a:xfrm>
            <a:custGeom>
              <a:avLst/>
              <a:gdLst/>
              <a:ahLst/>
              <a:cxnLst/>
              <a:rect l="l" t="t" r="r" b="b"/>
              <a:pathLst>
                <a:path w="989" h="447" extrusionOk="0">
                  <a:moveTo>
                    <a:pt x="417" y="1"/>
                  </a:moveTo>
                  <a:lnTo>
                    <a:pt x="417" y="1"/>
                  </a:lnTo>
                  <a:cubicBezTo>
                    <a:pt x="429" y="311"/>
                    <a:pt x="96" y="132"/>
                    <a:pt x="1" y="287"/>
                  </a:cubicBezTo>
                  <a:cubicBezTo>
                    <a:pt x="129" y="415"/>
                    <a:pt x="269" y="446"/>
                    <a:pt x="416" y="446"/>
                  </a:cubicBezTo>
                  <a:cubicBezTo>
                    <a:pt x="556" y="446"/>
                    <a:pt x="701" y="418"/>
                    <a:pt x="846" y="418"/>
                  </a:cubicBezTo>
                  <a:cubicBezTo>
                    <a:pt x="894" y="370"/>
                    <a:pt x="977" y="358"/>
                    <a:pt x="989" y="275"/>
                  </a:cubicBezTo>
                  <a:lnTo>
                    <a:pt x="417"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6" name="Google Shape;6816;p32"/>
            <p:cNvSpPr/>
            <p:nvPr/>
          </p:nvSpPr>
          <p:spPr>
            <a:xfrm>
              <a:off x="5683425" y="3433275"/>
              <a:ext cx="35750" cy="5375"/>
            </a:xfrm>
            <a:custGeom>
              <a:avLst/>
              <a:gdLst/>
              <a:ahLst/>
              <a:cxnLst/>
              <a:rect l="l" t="t" r="r" b="b"/>
              <a:pathLst>
                <a:path w="1430" h="215" extrusionOk="0">
                  <a:moveTo>
                    <a:pt x="775" y="1"/>
                  </a:moveTo>
                  <a:cubicBezTo>
                    <a:pt x="567" y="1"/>
                    <a:pt x="357" y="17"/>
                    <a:pt x="144" y="37"/>
                  </a:cubicBezTo>
                  <a:lnTo>
                    <a:pt x="1" y="180"/>
                  </a:lnTo>
                  <a:cubicBezTo>
                    <a:pt x="305" y="187"/>
                    <a:pt x="608" y="214"/>
                    <a:pt x="912" y="214"/>
                  </a:cubicBezTo>
                  <a:cubicBezTo>
                    <a:pt x="1085" y="214"/>
                    <a:pt x="1257" y="206"/>
                    <a:pt x="1430" y="180"/>
                  </a:cubicBezTo>
                  <a:cubicBezTo>
                    <a:pt x="1370" y="120"/>
                    <a:pt x="1323" y="73"/>
                    <a:pt x="1263" y="37"/>
                  </a:cubicBezTo>
                  <a:cubicBezTo>
                    <a:pt x="1101" y="11"/>
                    <a:pt x="938" y="1"/>
                    <a:pt x="77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7" name="Google Shape;6817;p32"/>
            <p:cNvSpPr/>
            <p:nvPr/>
          </p:nvSpPr>
          <p:spPr>
            <a:xfrm>
              <a:off x="5722725" y="3436275"/>
              <a:ext cx="3900" cy="1800"/>
            </a:xfrm>
            <a:custGeom>
              <a:avLst/>
              <a:gdLst/>
              <a:ahLst/>
              <a:cxnLst/>
              <a:rect l="l" t="t" r="r" b="b"/>
              <a:pathLst>
                <a:path w="156" h="72" extrusionOk="0">
                  <a:moveTo>
                    <a:pt x="64" y="1"/>
                  </a:moveTo>
                  <a:cubicBezTo>
                    <a:pt x="34" y="1"/>
                    <a:pt x="9" y="19"/>
                    <a:pt x="1" y="60"/>
                  </a:cubicBezTo>
                  <a:cubicBezTo>
                    <a:pt x="48" y="60"/>
                    <a:pt x="96" y="60"/>
                    <a:pt x="155" y="72"/>
                  </a:cubicBezTo>
                  <a:cubicBezTo>
                    <a:pt x="143" y="48"/>
                    <a:pt x="120" y="36"/>
                    <a:pt x="108" y="12"/>
                  </a:cubicBezTo>
                  <a:cubicBezTo>
                    <a:pt x="93" y="5"/>
                    <a:pt x="78" y="1"/>
                    <a:pt x="6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8" name="Google Shape;6818;p32"/>
            <p:cNvSpPr/>
            <p:nvPr/>
          </p:nvSpPr>
          <p:spPr>
            <a:xfrm>
              <a:off x="5750700" y="3422800"/>
              <a:ext cx="222075" cy="18300"/>
            </a:xfrm>
            <a:custGeom>
              <a:avLst/>
              <a:gdLst/>
              <a:ahLst/>
              <a:cxnLst/>
              <a:rect l="l" t="t" r="r" b="b"/>
              <a:pathLst>
                <a:path w="8883" h="732" extrusionOk="0">
                  <a:moveTo>
                    <a:pt x="8174" y="1"/>
                  </a:moveTo>
                  <a:cubicBezTo>
                    <a:pt x="8100" y="1"/>
                    <a:pt x="8026" y="7"/>
                    <a:pt x="7954" y="15"/>
                  </a:cubicBezTo>
                  <a:cubicBezTo>
                    <a:pt x="7871" y="51"/>
                    <a:pt x="7811" y="87"/>
                    <a:pt x="7752" y="134"/>
                  </a:cubicBezTo>
                  <a:cubicBezTo>
                    <a:pt x="7609" y="162"/>
                    <a:pt x="7465" y="171"/>
                    <a:pt x="7319" y="171"/>
                  </a:cubicBezTo>
                  <a:cubicBezTo>
                    <a:pt x="6986" y="171"/>
                    <a:pt x="6646" y="121"/>
                    <a:pt x="6305" y="121"/>
                  </a:cubicBezTo>
                  <a:cubicBezTo>
                    <a:pt x="6212" y="121"/>
                    <a:pt x="6119" y="125"/>
                    <a:pt x="6025" y="134"/>
                  </a:cubicBezTo>
                  <a:cubicBezTo>
                    <a:pt x="5984" y="105"/>
                    <a:pt x="5936" y="90"/>
                    <a:pt x="5888" y="90"/>
                  </a:cubicBezTo>
                  <a:cubicBezTo>
                    <a:pt x="5841" y="90"/>
                    <a:pt x="5793" y="105"/>
                    <a:pt x="5751" y="134"/>
                  </a:cubicBezTo>
                  <a:cubicBezTo>
                    <a:pt x="5692" y="134"/>
                    <a:pt x="5644" y="122"/>
                    <a:pt x="5585" y="122"/>
                  </a:cubicBezTo>
                  <a:cubicBezTo>
                    <a:pt x="5565" y="118"/>
                    <a:pt x="5545" y="115"/>
                    <a:pt x="5527" y="115"/>
                  </a:cubicBezTo>
                  <a:cubicBezTo>
                    <a:pt x="5502" y="115"/>
                    <a:pt x="5480" y="120"/>
                    <a:pt x="5466" y="134"/>
                  </a:cubicBezTo>
                  <a:cubicBezTo>
                    <a:pt x="5359" y="134"/>
                    <a:pt x="5275" y="146"/>
                    <a:pt x="5168" y="146"/>
                  </a:cubicBezTo>
                  <a:cubicBezTo>
                    <a:pt x="5105" y="100"/>
                    <a:pt x="5039" y="82"/>
                    <a:pt x="4972" y="82"/>
                  </a:cubicBezTo>
                  <a:cubicBezTo>
                    <a:pt x="4900" y="82"/>
                    <a:pt x="4826" y="103"/>
                    <a:pt x="4751" y="134"/>
                  </a:cubicBezTo>
                  <a:cubicBezTo>
                    <a:pt x="4597" y="146"/>
                    <a:pt x="4466" y="146"/>
                    <a:pt x="4323" y="146"/>
                  </a:cubicBezTo>
                  <a:lnTo>
                    <a:pt x="4025" y="146"/>
                  </a:lnTo>
                  <a:cubicBezTo>
                    <a:pt x="4025" y="134"/>
                    <a:pt x="4001" y="134"/>
                    <a:pt x="3977" y="122"/>
                  </a:cubicBezTo>
                  <a:cubicBezTo>
                    <a:pt x="3968" y="119"/>
                    <a:pt x="3959" y="118"/>
                    <a:pt x="3951" y="118"/>
                  </a:cubicBezTo>
                  <a:cubicBezTo>
                    <a:pt x="3928" y="118"/>
                    <a:pt x="3908" y="129"/>
                    <a:pt x="3882" y="146"/>
                  </a:cubicBezTo>
                  <a:cubicBezTo>
                    <a:pt x="3602" y="164"/>
                    <a:pt x="3317" y="176"/>
                    <a:pt x="3031" y="176"/>
                  </a:cubicBezTo>
                  <a:cubicBezTo>
                    <a:pt x="2745" y="176"/>
                    <a:pt x="2459" y="164"/>
                    <a:pt x="2180" y="134"/>
                  </a:cubicBezTo>
                  <a:cubicBezTo>
                    <a:pt x="1739" y="146"/>
                    <a:pt x="1310" y="146"/>
                    <a:pt x="882" y="170"/>
                  </a:cubicBezTo>
                  <a:cubicBezTo>
                    <a:pt x="714" y="170"/>
                    <a:pt x="527" y="79"/>
                    <a:pt x="355" y="79"/>
                  </a:cubicBezTo>
                  <a:cubicBezTo>
                    <a:pt x="223" y="79"/>
                    <a:pt x="99" y="133"/>
                    <a:pt x="1" y="325"/>
                  </a:cubicBezTo>
                  <a:cubicBezTo>
                    <a:pt x="66" y="412"/>
                    <a:pt x="144" y="446"/>
                    <a:pt x="228" y="446"/>
                  </a:cubicBezTo>
                  <a:cubicBezTo>
                    <a:pt x="282" y="446"/>
                    <a:pt x="338" y="432"/>
                    <a:pt x="394" y="408"/>
                  </a:cubicBezTo>
                  <a:cubicBezTo>
                    <a:pt x="487" y="358"/>
                    <a:pt x="585" y="338"/>
                    <a:pt x="685" y="338"/>
                  </a:cubicBezTo>
                  <a:cubicBezTo>
                    <a:pt x="750" y="338"/>
                    <a:pt x="816" y="346"/>
                    <a:pt x="882" y="361"/>
                  </a:cubicBezTo>
                  <a:cubicBezTo>
                    <a:pt x="989" y="536"/>
                    <a:pt x="1160" y="552"/>
                    <a:pt x="1316" y="552"/>
                  </a:cubicBezTo>
                  <a:cubicBezTo>
                    <a:pt x="1351" y="552"/>
                    <a:pt x="1385" y="551"/>
                    <a:pt x="1418" y="551"/>
                  </a:cubicBezTo>
                  <a:lnTo>
                    <a:pt x="1834" y="551"/>
                  </a:lnTo>
                  <a:cubicBezTo>
                    <a:pt x="1860" y="552"/>
                    <a:pt x="1886" y="552"/>
                    <a:pt x="1912" y="552"/>
                  </a:cubicBezTo>
                  <a:cubicBezTo>
                    <a:pt x="2043" y="552"/>
                    <a:pt x="2177" y="542"/>
                    <a:pt x="2311" y="542"/>
                  </a:cubicBezTo>
                  <a:cubicBezTo>
                    <a:pt x="2471" y="542"/>
                    <a:pt x="2632" y="557"/>
                    <a:pt x="2787" y="623"/>
                  </a:cubicBezTo>
                  <a:cubicBezTo>
                    <a:pt x="2804" y="622"/>
                    <a:pt x="2821" y="621"/>
                    <a:pt x="2838" y="621"/>
                  </a:cubicBezTo>
                  <a:cubicBezTo>
                    <a:pt x="3044" y="621"/>
                    <a:pt x="3232" y="684"/>
                    <a:pt x="3430" y="706"/>
                  </a:cubicBezTo>
                  <a:cubicBezTo>
                    <a:pt x="3499" y="722"/>
                    <a:pt x="3567" y="731"/>
                    <a:pt x="3631" y="731"/>
                  </a:cubicBezTo>
                  <a:cubicBezTo>
                    <a:pt x="3812" y="731"/>
                    <a:pt x="3964" y="654"/>
                    <a:pt x="4025" y="408"/>
                  </a:cubicBezTo>
                  <a:cubicBezTo>
                    <a:pt x="4130" y="297"/>
                    <a:pt x="4252" y="272"/>
                    <a:pt x="4378" y="272"/>
                  </a:cubicBezTo>
                  <a:cubicBezTo>
                    <a:pt x="4483" y="272"/>
                    <a:pt x="4590" y="289"/>
                    <a:pt x="4692" y="289"/>
                  </a:cubicBezTo>
                  <a:lnTo>
                    <a:pt x="8883" y="289"/>
                  </a:lnTo>
                  <a:lnTo>
                    <a:pt x="8883" y="170"/>
                  </a:lnTo>
                  <a:cubicBezTo>
                    <a:pt x="8799" y="158"/>
                    <a:pt x="8692" y="134"/>
                    <a:pt x="8609" y="122"/>
                  </a:cubicBezTo>
                  <a:cubicBezTo>
                    <a:pt x="8474" y="27"/>
                    <a:pt x="8323" y="1"/>
                    <a:pt x="817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9" name="Google Shape;6819;p32"/>
            <p:cNvSpPr/>
            <p:nvPr/>
          </p:nvSpPr>
          <p:spPr>
            <a:xfrm>
              <a:off x="6177850" y="3419325"/>
              <a:ext cx="35725" cy="8200"/>
            </a:xfrm>
            <a:custGeom>
              <a:avLst/>
              <a:gdLst/>
              <a:ahLst/>
              <a:cxnLst/>
              <a:rect l="l" t="t" r="r" b="b"/>
              <a:pathLst>
                <a:path w="1429" h="328" extrusionOk="0">
                  <a:moveTo>
                    <a:pt x="786" y="1"/>
                  </a:moveTo>
                  <a:cubicBezTo>
                    <a:pt x="639" y="1"/>
                    <a:pt x="493" y="39"/>
                    <a:pt x="346" y="142"/>
                  </a:cubicBezTo>
                  <a:cubicBezTo>
                    <a:pt x="226" y="154"/>
                    <a:pt x="119" y="154"/>
                    <a:pt x="0" y="178"/>
                  </a:cubicBezTo>
                  <a:cubicBezTo>
                    <a:pt x="232" y="276"/>
                    <a:pt x="458" y="327"/>
                    <a:pt x="686" y="327"/>
                  </a:cubicBezTo>
                  <a:cubicBezTo>
                    <a:pt x="928" y="327"/>
                    <a:pt x="1172" y="271"/>
                    <a:pt x="1429" y="154"/>
                  </a:cubicBezTo>
                  <a:cubicBezTo>
                    <a:pt x="1206" y="78"/>
                    <a:pt x="994" y="1"/>
                    <a:pt x="78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0" name="Google Shape;6820;p32"/>
            <p:cNvSpPr/>
            <p:nvPr/>
          </p:nvSpPr>
          <p:spPr>
            <a:xfrm>
              <a:off x="6116525" y="3420200"/>
              <a:ext cx="14900" cy="7150"/>
            </a:xfrm>
            <a:custGeom>
              <a:avLst/>
              <a:gdLst/>
              <a:ahLst/>
              <a:cxnLst/>
              <a:rect l="l" t="t" r="r" b="b"/>
              <a:pathLst>
                <a:path w="596" h="286" extrusionOk="0">
                  <a:moveTo>
                    <a:pt x="48" y="0"/>
                  </a:moveTo>
                  <a:cubicBezTo>
                    <a:pt x="1" y="48"/>
                    <a:pt x="1" y="84"/>
                    <a:pt x="24" y="119"/>
                  </a:cubicBezTo>
                  <a:cubicBezTo>
                    <a:pt x="143" y="155"/>
                    <a:pt x="251" y="167"/>
                    <a:pt x="310" y="286"/>
                  </a:cubicBezTo>
                  <a:cubicBezTo>
                    <a:pt x="417" y="286"/>
                    <a:pt x="501" y="274"/>
                    <a:pt x="596" y="274"/>
                  </a:cubicBezTo>
                  <a:cubicBezTo>
                    <a:pt x="596" y="179"/>
                    <a:pt x="584" y="107"/>
                    <a:pt x="584" y="24"/>
                  </a:cubicBezTo>
                  <a:cubicBezTo>
                    <a:pt x="405" y="0"/>
                    <a:pt x="227" y="0"/>
                    <a:pt x="4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1" name="Google Shape;6821;p32"/>
            <p:cNvSpPr/>
            <p:nvPr/>
          </p:nvSpPr>
          <p:spPr>
            <a:xfrm>
              <a:off x="6143025" y="3421150"/>
              <a:ext cx="6275" cy="5850"/>
            </a:xfrm>
            <a:custGeom>
              <a:avLst/>
              <a:gdLst/>
              <a:ahLst/>
              <a:cxnLst/>
              <a:rect l="l" t="t" r="r" b="b"/>
              <a:pathLst>
                <a:path w="251" h="234" extrusionOk="0">
                  <a:moveTo>
                    <a:pt x="148" y="1"/>
                  </a:moveTo>
                  <a:cubicBezTo>
                    <a:pt x="132" y="1"/>
                    <a:pt x="115" y="4"/>
                    <a:pt x="95" y="10"/>
                  </a:cubicBezTo>
                  <a:cubicBezTo>
                    <a:pt x="0" y="46"/>
                    <a:pt x="119" y="141"/>
                    <a:pt x="131" y="224"/>
                  </a:cubicBezTo>
                  <a:cubicBezTo>
                    <a:pt x="155" y="230"/>
                    <a:pt x="173" y="233"/>
                    <a:pt x="191" y="233"/>
                  </a:cubicBezTo>
                  <a:cubicBezTo>
                    <a:pt x="209" y="233"/>
                    <a:pt x="226" y="230"/>
                    <a:pt x="250" y="224"/>
                  </a:cubicBezTo>
                  <a:cubicBezTo>
                    <a:pt x="250" y="131"/>
                    <a:pt x="250" y="1"/>
                    <a:pt x="14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2" name="Google Shape;6822;p32"/>
            <p:cNvSpPr/>
            <p:nvPr/>
          </p:nvSpPr>
          <p:spPr>
            <a:xfrm>
              <a:off x="6215950" y="3420200"/>
              <a:ext cx="5375" cy="6875"/>
            </a:xfrm>
            <a:custGeom>
              <a:avLst/>
              <a:gdLst/>
              <a:ahLst/>
              <a:cxnLst/>
              <a:rect l="l" t="t" r="r" b="b"/>
              <a:pathLst>
                <a:path w="215" h="275" extrusionOk="0">
                  <a:moveTo>
                    <a:pt x="203" y="0"/>
                  </a:moveTo>
                  <a:cubicBezTo>
                    <a:pt x="0" y="107"/>
                    <a:pt x="12" y="203"/>
                    <a:pt x="215" y="274"/>
                  </a:cubicBezTo>
                  <a:cubicBezTo>
                    <a:pt x="203" y="179"/>
                    <a:pt x="203" y="95"/>
                    <a:pt x="20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3" name="Google Shape;6823;p32"/>
            <p:cNvSpPr/>
            <p:nvPr/>
          </p:nvSpPr>
          <p:spPr>
            <a:xfrm>
              <a:off x="5970375" y="3326275"/>
              <a:ext cx="14325" cy="5650"/>
            </a:xfrm>
            <a:custGeom>
              <a:avLst/>
              <a:gdLst/>
              <a:ahLst/>
              <a:cxnLst/>
              <a:rect l="l" t="t" r="r" b="b"/>
              <a:pathLst>
                <a:path w="573" h="226" extrusionOk="0">
                  <a:moveTo>
                    <a:pt x="286" y="1"/>
                  </a:moveTo>
                  <a:cubicBezTo>
                    <a:pt x="191" y="1"/>
                    <a:pt x="96" y="54"/>
                    <a:pt x="1" y="162"/>
                  </a:cubicBezTo>
                  <a:cubicBezTo>
                    <a:pt x="50" y="205"/>
                    <a:pt x="99" y="226"/>
                    <a:pt x="151" y="226"/>
                  </a:cubicBezTo>
                  <a:cubicBezTo>
                    <a:pt x="198" y="226"/>
                    <a:pt x="247" y="208"/>
                    <a:pt x="298" y="173"/>
                  </a:cubicBezTo>
                  <a:cubicBezTo>
                    <a:pt x="382" y="162"/>
                    <a:pt x="489" y="162"/>
                    <a:pt x="572" y="162"/>
                  </a:cubicBezTo>
                  <a:cubicBezTo>
                    <a:pt x="477" y="54"/>
                    <a:pt x="382" y="1"/>
                    <a:pt x="28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4" name="Google Shape;6824;p32"/>
            <p:cNvSpPr/>
            <p:nvPr/>
          </p:nvSpPr>
          <p:spPr>
            <a:xfrm>
              <a:off x="5939125" y="3376900"/>
              <a:ext cx="22950" cy="7000"/>
            </a:xfrm>
            <a:custGeom>
              <a:avLst/>
              <a:gdLst/>
              <a:ahLst/>
              <a:cxnLst/>
              <a:rect l="l" t="t" r="r" b="b"/>
              <a:pathLst>
                <a:path w="918" h="280" extrusionOk="0">
                  <a:moveTo>
                    <a:pt x="526" y="1"/>
                  </a:moveTo>
                  <a:cubicBezTo>
                    <a:pt x="376" y="1"/>
                    <a:pt x="207" y="6"/>
                    <a:pt x="0" y="6"/>
                  </a:cubicBezTo>
                  <a:cubicBezTo>
                    <a:pt x="239" y="184"/>
                    <a:pt x="441" y="113"/>
                    <a:pt x="536" y="280"/>
                  </a:cubicBezTo>
                  <a:cubicBezTo>
                    <a:pt x="620" y="268"/>
                    <a:pt x="727" y="268"/>
                    <a:pt x="810" y="268"/>
                  </a:cubicBezTo>
                  <a:cubicBezTo>
                    <a:pt x="846" y="161"/>
                    <a:pt x="917" y="30"/>
                    <a:pt x="739" y="6"/>
                  </a:cubicBezTo>
                  <a:cubicBezTo>
                    <a:pt x="671" y="2"/>
                    <a:pt x="601" y="1"/>
                    <a:pt x="52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5" name="Google Shape;6825;p32"/>
            <p:cNvSpPr/>
            <p:nvPr/>
          </p:nvSpPr>
          <p:spPr>
            <a:xfrm>
              <a:off x="5991800" y="3376725"/>
              <a:ext cx="7775" cy="3300"/>
            </a:xfrm>
            <a:custGeom>
              <a:avLst/>
              <a:gdLst/>
              <a:ahLst/>
              <a:cxnLst/>
              <a:rect l="l" t="t" r="r" b="b"/>
              <a:pathLst>
                <a:path w="311" h="132" extrusionOk="0">
                  <a:moveTo>
                    <a:pt x="1" y="1"/>
                  </a:moveTo>
                  <a:cubicBezTo>
                    <a:pt x="37" y="37"/>
                    <a:pt x="48" y="72"/>
                    <a:pt x="96" y="96"/>
                  </a:cubicBezTo>
                  <a:cubicBezTo>
                    <a:pt x="132" y="114"/>
                    <a:pt x="170" y="132"/>
                    <a:pt x="208" y="132"/>
                  </a:cubicBezTo>
                  <a:cubicBezTo>
                    <a:pt x="245" y="132"/>
                    <a:pt x="281" y="114"/>
                    <a:pt x="310" y="60"/>
                  </a:cubicBezTo>
                  <a:cubicBezTo>
                    <a:pt x="251" y="37"/>
                    <a:pt x="191" y="13"/>
                    <a:pt x="13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6" name="Google Shape;6826;p32"/>
            <p:cNvSpPr/>
            <p:nvPr/>
          </p:nvSpPr>
          <p:spPr>
            <a:xfrm>
              <a:off x="6210300" y="3301725"/>
              <a:ext cx="33650" cy="15025"/>
            </a:xfrm>
            <a:custGeom>
              <a:avLst/>
              <a:gdLst/>
              <a:ahLst/>
              <a:cxnLst/>
              <a:rect l="l" t="t" r="r" b="b"/>
              <a:pathLst>
                <a:path w="1346" h="601" extrusionOk="0">
                  <a:moveTo>
                    <a:pt x="179" y="1"/>
                  </a:moveTo>
                  <a:cubicBezTo>
                    <a:pt x="131" y="36"/>
                    <a:pt x="71" y="84"/>
                    <a:pt x="24" y="132"/>
                  </a:cubicBezTo>
                  <a:cubicBezTo>
                    <a:pt x="0" y="370"/>
                    <a:pt x="226" y="405"/>
                    <a:pt x="310" y="560"/>
                  </a:cubicBezTo>
                  <a:cubicBezTo>
                    <a:pt x="336" y="587"/>
                    <a:pt x="356" y="600"/>
                    <a:pt x="385" y="600"/>
                  </a:cubicBezTo>
                  <a:cubicBezTo>
                    <a:pt x="394" y="600"/>
                    <a:pt x="405" y="599"/>
                    <a:pt x="417" y="596"/>
                  </a:cubicBezTo>
                  <a:cubicBezTo>
                    <a:pt x="513" y="565"/>
                    <a:pt x="610" y="558"/>
                    <a:pt x="709" y="558"/>
                  </a:cubicBezTo>
                  <a:cubicBezTo>
                    <a:pt x="795" y="558"/>
                    <a:pt x="881" y="563"/>
                    <a:pt x="969" y="563"/>
                  </a:cubicBezTo>
                  <a:cubicBezTo>
                    <a:pt x="1092" y="563"/>
                    <a:pt x="1218" y="553"/>
                    <a:pt x="1345" y="501"/>
                  </a:cubicBezTo>
                  <a:cubicBezTo>
                    <a:pt x="1345" y="322"/>
                    <a:pt x="1298" y="179"/>
                    <a:pt x="1083" y="143"/>
                  </a:cubicBezTo>
                  <a:cubicBezTo>
                    <a:pt x="786" y="96"/>
                    <a:pt x="476" y="36"/>
                    <a:pt x="17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7" name="Google Shape;6827;p32"/>
            <p:cNvSpPr/>
            <p:nvPr/>
          </p:nvSpPr>
          <p:spPr>
            <a:xfrm>
              <a:off x="5496500" y="3285950"/>
              <a:ext cx="20575" cy="15250"/>
            </a:xfrm>
            <a:custGeom>
              <a:avLst/>
              <a:gdLst/>
              <a:ahLst/>
              <a:cxnLst/>
              <a:rect l="l" t="t" r="r" b="b"/>
              <a:pathLst>
                <a:path w="823" h="610" extrusionOk="0">
                  <a:moveTo>
                    <a:pt x="715" y="1"/>
                  </a:moveTo>
                  <a:cubicBezTo>
                    <a:pt x="441" y="167"/>
                    <a:pt x="84" y="227"/>
                    <a:pt x="1" y="608"/>
                  </a:cubicBezTo>
                  <a:cubicBezTo>
                    <a:pt x="7" y="609"/>
                    <a:pt x="14" y="609"/>
                    <a:pt x="20" y="609"/>
                  </a:cubicBezTo>
                  <a:cubicBezTo>
                    <a:pt x="143" y="609"/>
                    <a:pt x="208" y="431"/>
                    <a:pt x="325" y="431"/>
                  </a:cubicBezTo>
                  <a:cubicBezTo>
                    <a:pt x="353" y="431"/>
                    <a:pt x="383" y="441"/>
                    <a:pt x="418" y="465"/>
                  </a:cubicBezTo>
                  <a:cubicBezTo>
                    <a:pt x="467" y="501"/>
                    <a:pt x="505" y="516"/>
                    <a:pt x="534" y="516"/>
                  </a:cubicBezTo>
                  <a:cubicBezTo>
                    <a:pt x="640" y="516"/>
                    <a:pt x="646" y="334"/>
                    <a:pt x="739" y="334"/>
                  </a:cubicBezTo>
                  <a:cubicBezTo>
                    <a:pt x="799" y="286"/>
                    <a:pt x="822" y="239"/>
                    <a:pt x="822" y="167"/>
                  </a:cubicBezTo>
                  <a:cubicBezTo>
                    <a:pt x="810" y="96"/>
                    <a:pt x="775" y="48"/>
                    <a:pt x="71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8" name="Google Shape;6828;p32"/>
            <p:cNvSpPr/>
            <p:nvPr/>
          </p:nvSpPr>
          <p:spPr>
            <a:xfrm>
              <a:off x="5514375" y="3286775"/>
              <a:ext cx="14600" cy="10800"/>
            </a:xfrm>
            <a:custGeom>
              <a:avLst/>
              <a:gdLst/>
              <a:ahLst/>
              <a:cxnLst/>
              <a:rect l="l" t="t" r="r" b="b"/>
              <a:pathLst>
                <a:path w="584" h="432" extrusionOk="0">
                  <a:moveTo>
                    <a:pt x="214" y="0"/>
                  </a:moveTo>
                  <a:cubicBezTo>
                    <a:pt x="125" y="0"/>
                    <a:pt x="60" y="73"/>
                    <a:pt x="0" y="158"/>
                  </a:cubicBezTo>
                  <a:lnTo>
                    <a:pt x="0" y="313"/>
                  </a:lnTo>
                  <a:cubicBezTo>
                    <a:pt x="60" y="337"/>
                    <a:pt x="107" y="384"/>
                    <a:pt x="155" y="432"/>
                  </a:cubicBezTo>
                  <a:cubicBezTo>
                    <a:pt x="226" y="420"/>
                    <a:pt x="322" y="420"/>
                    <a:pt x="405" y="420"/>
                  </a:cubicBezTo>
                  <a:cubicBezTo>
                    <a:pt x="584" y="253"/>
                    <a:pt x="465" y="134"/>
                    <a:pt x="334" y="39"/>
                  </a:cubicBezTo>
                  <a:cubicBezTo>
                    <a:pt x="289" y="12"/>
                    <a:pt x="250" y="0"/>
                    <a:pt x="21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9" name="Google Shape;6829;p32"/>
            <p:cNvSpPr/>
            <p:nvPr/>
          </p:nvSpPr>
          <p:spPr>
            <a:xfrm>
              <a:off x="5462875" y="3348150"/>
              <a:ext cx="9250" cy="14625"/>
            </a:xfrm>
            <a:custGeom>
              <a:avLst/>
              <a:gdLst/>
              <a:ahLst/>
              <a:cxnLst/>
              <a:rect l="l" t="t" r="r" b="b"/>
              <a:pathLst>
                <a:path w="370" h="585" extrusionOk="0">
                  <a:moveTo>
                    <a:pt x="84" y="1"/>
                  </a:moveTo>
                  <a:cubicBezTo>
                    <a:pt x="60" y="13"/>
                    <a:pt x="36" y="25"/>
                    <a:pt x="12" y="37"/>
                  </a:cubicBezTo>
                  <a:cubicBezTo>
                    <a:pt x="0" y="132"/>
                    <a:pt x="0" y="227"/>
                    <a:pt x="72" y="287"/>
                  </a:cubicBezTo>
                  <a:cubicBezTo>
                    <a:pt x="96" y="310"/>
                    <a:pt x="96" y="334"/>
                    <a:pt x="84" y="370"/>
                  </a:cubicBezTo>
                  <a:cubicBezTo>
                    <a:pt x="96" y="465"/>
                    <a:pt x="155" y="501"/>
                    <a:pt x="191" y="561"/>
                  </a:cubicBezTo>
                  <a:lnTo>
                    <a:pt x="203" y="584"/>
                  </a:lnTo>
                  <a:cubicBezTo>
                    <a:pt x="358" y="537"/>
                    <a:pt x="370" y="418"/>
                    <a:pt x="358" y="287"/>
                  </a:cubicBezTo>
                  <a:cubicBezTo>
                    <a:pt x="262" y="191"/>
                    <a:pt x="179" y="84"/>
                    <a:pt x="8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0" name="Google Shape;6830;p32"/>
            <p:cNvSpPr/>
            <p:nvPr/>
          </p:nvSpPr>
          <p:spPr>
            <a:xfrm>
              <a:off x="6062950" y="3336275"/>
              <a:ext cx="43475" cy="13400"/>
            </a:xfrm>
            <a:custGeom>
              <a:avLst/>
              <a:gdLst/>
              <a:ahLst/>
              <a:cxnLst/>
              <a:rect l="l" t="t" r="r" b="b"/>
              <a:pathLst>
                <a:path w="1739" h="536" extrusionOk="0">
                  <a:moveTo>
                    <a:pt x="1174" y="1"/>
                  </a:moveTo>
                  <a:cubicBezTo>
                    <a:pt x="1072" y="1"/>
                    <a:pt x="966" y="19"/>
                    <a:pt x="858" y="59"/>
                  </a:cubicBezTo>
                  <a:cubicBezTo>
                    <a:pt x="643" y="143"/>
                    <a:pt x="381" y="59"/>
                    <a:pt x="167" y="190"/>
                  </a:cubicBezTo>
                  <a:cubicBezTo>
                    <a:pt x="108" y="238"/>
                    <a:pt x="60" y="297"/>
                    <a:pt x="0" y="357"/>
                  </a:cubicBezTo>
                  <a:cubicBezTo>
                    <a:pt x="86" y="376"/>
                    <a:pt x="173" y="381"/>
                    <a:pt x="261" y="381"/>
                  </a:cubicBezTo>
                  <a:cubicBezTo>
                    <a:pt x="389" y="381"/>
                    <a:pt x="518" y="370"/>
                    <a:pt x="647" y="370"/>
                  </a:cubicBezTo>
                  <a:cubicBezTo>
                    <a:pt x="827" y="370"/>
                    <a:pt x="1007" y="392"/>
                    <a:pt x="1179" y="500"/>
                  </a:cubicBezTo>
                  <a:cubicBezTo>
                    <a:pt x="1179" y="524"/>
                    <a:pt x="1203" y="524"/>
                    <a:pt x="1215" y="535"/>
                  </a:cubicBezTo>
                  <a:cubicBezTo>
                    <a:pt x="1262" y="535"/>
                    <a:pt x="1274" y="500"/>
                    <a:pt x="1298" y="464"/>
                  </a:cubicBezTo>
                  <a:cubicBezTo>
                    <a:pt x="1393" y="297"/>
                    <a:pt x="1548" y="190"/>
                    <a:pt x="1739" y="190"/>
                  </a:cubicBezTo>
                  <a:cubicBezTo>
                    <a:pt x="1565" y="72"/>
                    <a:pt x="1376" y="1"/>
                    <a:pt x="117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1" name="Google Shape;6831;p32"/>
            <p:cNvSpPr/>
            <p:nvPr/>
          </p:nvSpPr>
          <p:spPr>
            <a:xfrm>
              <a:off x="6038250" y="3333400"/>
              <a:ext cx="25325" cy="8050"/>
            </a:xfrm>
            <a:custGeom>
              <a:avLst/>
              <a:gdLst/>
              <a:ahLst/>
              <a:cxnLst/>
              <a:rect l="l" t="t" r="r" b="b"/>
              <a:pathLst>
                <a:path w="1013" h="322" extrusionOk="0">
                  <a:moveTo>
                    <a:pt x="570" y="1"/>
                  </a:moveTo>
                  <a:cubicBezTo>
                    <a:pt x="425" y="1"/>
                    <a:pt x="275" y="28"/>
                    <a:pt x="128" y="28"/>
                  </a:cubicBezTo>
                  <a:cubicBezTo>
                    <a:pt x="85" y="28"/>
                    <a:pt x="42" y="25"/>
                    <a:pt x="0" y="19"/>
                  </a:cubicBezTo>
                  <a:lnTo>
                    <a:pt x="0" y="162"/>
                  </a:lnTo>
                  <a:cubicBezTo>
                    <a:pt x="187" y="249"/>
                    <a:pt x="378" y="321"/>
                    <a:pt x="569" y="321"/>
                  </a:cubicBezTo>
                  <a:cubicBezTo>
                    <a:pt x="717" y="321"/>
                    <a:pt x="866" y="277"/>
                    <a:pt x="1012" y="162"/>
                  </a:cubicBezTo>
                  <a:cubicBezTo>
                    <a:pt x="877" y="32"/>
                    <a:pt x="726" y="1"/>
                    <a:pt x="57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2" name="Google Shape;6832;p32"/>
            <p:cNvSpPr/>
            <p:nvPr/>
          </p:nvSpPr>
          <p:spPr>
            <a:xfrm>
              <a:off x="6015325" y="3327025"/>
              <a:ext cx="38725" cy="6575"/>
            </a:xfrm>
            <a:custGeom>
              <a:avLst/>
              <a:gdLst/>
              <a:ahLst/>
              <a:cxnLst/>
              <a:rect l="l" t="t" r="r" b="b"/>
              <a:pathLst>
                <a:path w="1549" h="263" extrusionOk="0">
                  <a:moveTo>
                    <a:pt x="1501" y="1"/>
                  </a:moveTo>
                  <a:cubicBezTo>
                    <a:pt x="1132" y="1"/>
                    <a:pt x="739" y="12"/>
                    <a:pt x="370" y="12"/>
                  </a:cubicBezTo>
                  <a:cubicBezTo>
                    <a:pt x="286" y="96"/>
                    <a:pt x="179" y="132"/>
                    <a:pt x="60" y="143"/>
                  </a:cubicBezTo>
                  <a:cubicBezTo>
                    <a:pt x="0" y="179"/>
                    <a:pt x="0" y="215"/>
                    <a:pt x="60" y="251"/>
                  </a:cubicBezTo>
                  <a:cubicBezTo>
                    <a:pt x="310" y="251"/>
                    <a:pt x="548" y="263"/>
                    <a:pt x="798" y="263"/>
                  </a:cubicBezTo>
                  <a:cubicBezTo>
                    <a:pt x="896" y="153"/>
                    <a:pt x="1008" y="130"/>
                    <a:pt x="1125" y="130"/>
                  </a:cubicBezTo>
                  <a:cubicBezTo>
                    <a:pt x="1209" y="130"/>
                    <a:pt x="1296" y="142"/>
                    <a:pt x="1381" y="142"/>
                  </a:cubicBezTo>
                  <a:cubicBezTo>
                    <a:pt x="1421" y="142"/>
                    <a:pt x="1461" y="139"/>
                    <a:pt x="1501" y="132"/>
                  </a:cubicBezTo>
                  <a:cubicBezTo>
                    <a:pt x="1548" y="84"/>
                    <a:pt x="1548" y="36"/>
                    <a:pt x="150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3" name="Google Shape;6833;p32"/>
            <p:cNvSpPr/>
            <p:nvPr/>
          </p:nvSpPr>
          <p:spPr>
            <a:xfrm>
              <a:off x="6067125" y="3336000"/>
              <a:ext cx="17875" cy="5425"/>
            </a:xfrm>
            <a:custGeom>
              <a:avLst/>
              <a:gdLst/>
              <a:ahLst/>
              <a:cxnLst/>
              <a:rect l="l" t="t" r="r" b="b"/>
              <a:pathLst>
                <a:path w="715" h="217" extrusionOk="0">
                  <a:moveTo>
                    <a:pt x="486" y="1"/>
                  </a:moveTo>
                  <a:cubicBezTo>
                    <a:pt x="339" y="1"/>
                    <a:pt x="191" y="63"/>
                    <a:pt x="59" y="63"/>
                  </a:cubicBezTo>
                  <a:cubicBezTo>
                    <a:pt x="39" y="63"/>
                    <a:pt x="19" y="61"/>
                    <a:pt x="0" y="58"/>
                  </a:cubicBezTo>
                  <a:lnTo>
                    <a:pt x="0" y="58"/>
                  </a:lnTo>
                  <a:cubicBezTo>
                    <a:pt x="0" y="94"/>
                    <a:pt x="12" y="154"/>
                    <a:pt x="12" y="201"/>
                  </a:cubicBezTo>
                  <a:cubicBezTo>
                    <a:pt x="34" y="199"/>
                    <a:pt x="56" y="198"/>
                    <a:pt x="77" y="198"/>
                  </a:cubicBezTo>
                  <a:cubicBezTo>
                    <a:pt x="176" y="198"/>
                    <a:pt x="278" y="216"/>
                    <a:pt x="377" y="216"/>
                  </a:cubicBezTo>
                  <a:cubicBezTo>
                    <a:pt x="497" y="216"/>
                    <a:pt x="613" y="189"/>
                    <a:pt x="714" y="70"/>
                  </a:cubicBezTo>
                  <a:cubicBezTo>
                    <a:pt x="640" y="18"/>
                    <a:pt x="563" y="1"/>
                    <a:pt x="48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4" name="Google Shape;6834;p32"/>
            <p:cNvSpPr/>
            <p:nvPr/>
          </p:nvSpPr>
          <p:spPr>
            <a:xfrm>
              <a:off x="6110275" y="3340150"/>
              <a:ext cx="8550" cy="7725"/>
            </a:xfrm>
            <a:custGeom>
              <a:avLst/>
              <a:gdLst/>
              <a:ahLst/>
              <a:cxnLst/>
              <a:rect l="l" t="t" r="r" b="b"/>
              <a:pathLst>
                <a:path w="342" h="309" extrusionOk="0">
                  <a:moveTo>
                    <a:pt x="180" y="1"/>
                  </a:moveTo>
                  <a:cubicBezTo>
                    <a:pt x="134" y="1"/>
                    <a:pt x="74" y="13"/>
                    <a:pt x="1" y="35"/>
                  </a:cubicBezTo>
                  <a:lnTo>
                    <a:pt x="1" y="166"/>
                  </a:lnTo>
                  <a:cubicBezTo>
                    <a:pt x="24" y="226"/>
                    <a:pt x="72" y="273"/>
                    <a:pt x="131" y="309"/>
                  </a:cubicBezTo>
                  <a:lnTo>
                    <a:pt x="298" y="309"/>
                  </a:lnTo>
                  <a:cubicBezTo>
                    <a:pt x="342" y="91"/>
                    <a:pt x="309" y="1"/>
                    <a:pt x="18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5" name="Google Shape;6835;p32"/>
            <p:cNvSpPr/>
            <p:nvPr/>
          </p:nvSpPr>
          <p:spPr>
            <a:xfrm>
              <a:off x="6052525" y="3323250"/>
              <a:ext cx="11050" cy="7075"/>
            </a:xfrm>
            <a:custGeom>
              <a:avLst/>
              <a:gdLst/>
              <a:ahLst/>
              <a:cxnLst/>
              <a:rect l="l" t="t" r="r" b="b"/>
              <a:pathLst>
                <a:path w="442" h="283" extrusionOk="0">
                  <a:moveTo>
                    <a:pt x="150" y="1"/>
                  </a:moveTo>
                  <a:cubicBezTo>
                    <a:pt x="101" y="1"/>
                    <a:pt x="50" y="5"/>
                    <a:pt x="1" y="9"/>
                  </a:cubicBezTo>
                  <a:cubicBezTo>
                    <a:pt x="13" y="56"/>
                    <a:pt x="13" y="104"/>
                    <a:pt x="13" y="152"/>
                  </a:cubicBezTo>
                  <a:lnTo>
                    <a:pt x="13" y="283"/>
                  </a:lnTo>
                  <a:cubicBezTo>
                    <a:pt x="60" y="283"/>
                    <a:pt x="108" y="283"/>
                    <a:pt x="144" y="271"/>
                  </a:cubicBezTo>
                  <a:cubicBezTo>
                    <a:pt x="239" y="187"/>
                    <a:pt x="358" y="223"/>
                    <a:pt x="441" y="152"/>
                  </a:cubicBezTo>
                  <a:cubicBezTo>
                    <a:pt x="374" y="26"/>
                    <a:pt x="266" y="1"/>
                    <a:pt x="15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6" name="Google Shape;6836;p32"/>
            <p:cNvSpPr/>
            <p:nvPr/>
          </p:nvSpPr>
          <p:spPr>
            <a:xfrm>
              <a:off x="6067125" y="3327025"/>
              <a:ext cx="14300" cy="3600"/>
            </a:xfrm>
            <a:custGeom>
              <a:avLst/>
              <a:gdLst/>
              <a:ahLst/>
              <a:cxnLst/>
              <a:rect l="l" t="t" r="r" b="b"/>
              <a:pathLst>
                <a:path w="572" h="144" extrusionOk="0">
                  <a:moveTo>
                    <a:pt x="0" y="1"/>
                  </a:moveTo>
                  <a:cubicBezTo>
                    <a:pt x="95" y="96"/>
                    <a:pt x="191" y="143"/>
                    <a:pt x="286" y="143"/>
                  </a:cubicBezTo>
                  <a:cubicBezTo>
                    <a:pt x="381" y="143"/>
                    <a:pt x="476" y="96"/>
                    <a:pt x="57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7" name="Google Shape;6837;p32"/>
            <p:cNvSpPr/>
            <p:nvPr/>
          </p:nvSpPr>
          <p:spPr>
            <a:xfrm>
              <a:off x="6056100" y="3326850"/>
              <a:ext cx="7475" cy="3225"/>
            </a:xfrm>
            <a:custGeom>
              <a:avLst/>
              <a:gdLst/>
              <a:ahLst/>
              <a:cxnLst/>
              <a:rect l="l" t="t" r="r" b="b"/>
              <a:pathLst>
                <a:path w="299" h="129" extrusionOk="0">
                  <a:moveTo>
                    <a:pt x="231" y="1"/>
                  </a:moveTo>
                  <a:cubicBezTo>
                    <a:pt x="142" y="1"/>
                    <a:pt x="68" y="41"/>
                    <a:pt x="1" y="127"/>
                  </a:cubicBezTo>
                  <a:cubicBezTo>
                    <a:pt x="15" y="128"/>
                    <a:pt x="30" y="129"/>
                    <a:pt x="44" y="129"/>
                  </a:cubicBezTo>
                  <a:cubicBezTo>
                    <a:pt x="145" y="129"/>
                    <a:pt x="236" y="91"/>
                    <a:pt x="298" y="8"/>
                  </a:cubicBezTo>
                  <a:cubicBezTo>
                    <a:pt x="275" y="3"/>
                    <a:pt x="252" y="1"/>
                    <a:pt x="23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8" name="Google Shape;6838;p32"/>
            <p:cNvSpPr/>
            <p:nvPr/>
          </p:nvSpPr>
          <p:spPr>
            <a:xfrm>
              <a:off x="5525675" y="3405450"/>
              <a:ext cx="21450" cy="7025"/>
            </a:xfrm>
            <a:custGeom>
              <a:avLst/>
              <a:gdLst/>
              <a:ahLst/>
              <a:cxnLst/>
              <a:rect l="l" t="t" r="r" b="b"/>
              <a:pathLst>
                <a:path w="858" h="281" extrusionOk="0">
                  <a:moveTo>
                    <a:pt x="730" y="0"/>
                  </a:moveTo>
                  <a:cubicBezTo>
                    <a:pt x="582" y="0"/>
                    <a:pt x="450" y="73"/>
                    <a:pt x="310" y="138"/>
                  </a:cubicBezTo>
                  <a:cubicBezTo>
                    <a:pt x="191" y="162"/>
                    <a:pt x="72" y="162"/>
                    <a:pt x="1" y="281"/>
                  </a:cubicBezTo>
                  <a:cubicBezTo>
                    <a:pt x="286" y="269"/>
                    <a:pt x="560" y="269"/>
                    <a:pt x="846" y="269"/>
                  </a:cubicBezTo>
                  <a:cubicBezTo>
                    <a:pt x="846" y="197"/>
                    <a:pt x="846" y="102"/>
                    <a:pt x="858" y="19"/>
                  </a:cubicBezTo>
                  <a:cubicBezTo>
                    <a:pt x="814" y="6"/>
                    <a:pt x="771" y="0"/>
                    <a:pt x="73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9" name="Google Shape;6839;p32"/>
            <p:cNvSpPr/>
            <p:nvPr/>
          </p:nvSpPr>
          <p:spPr>
            <a:xfrm>
              <a:off x="5962925" y="3348450"/>
              <a:ext cx="18200" cy="3575"/>
            </a:xfrm>
            <a:custGeom>
              <a:avLst/>
              <a:gdLst/>
              <a:ahLst/>
              <a:cxnLst/>
              <a:rect l="l" t="t" r="r" b="b"/>
              <a:pathLst>
                <a:path w="728" h="143" extrusionOk="0">
                  <a:moveTo>
                    <a:pt x="727" y="1"/>
                  </a:moveTo>
                  <a:cubicBezTo>
                    <a:pt x="477" y="1"/>
                    <a:pt x="227" y="13"/>
                    <a:pt x="1" y="13"/>
                  </a:cubicBezTo>
                  <a:lnTo>
                    <a:pt x="1" y="132"/>
                  </a:lnTo>
                  <a:cubicBezTo>
                    <a:pt x="26" y="129"/>
                    <a:pt x="51" y="128"/>
                    <a:pt x="77" y="128"/>
                  </a:cubicBezTo>
                  <a:cubicBezTo>
                    <a:pt x="173" y="128"/>
                    <a:pt x="271" y="142"/>
                    <a:pt x="366" y="142"/>
                  </a:cubicBezTo>
                  <a:cubicBezTo>
                    <a:pt x="494" y="142"/>
                    <a:pt x="617" y="117"/>
                    <a:pt x="72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0" name="Google Shape;6840;p32"/>
            <p:cNvSpPr/>
            <p:nvPr/>
          </p:nvSpPr>
          <p:spPr>
            <a:xfrm>
              <a:off x="6052825" y="3344700"/>
              <a:ext cx="7475" cy="2800"/>
            </a:xfrm>
            <a:custGeom>
              <a:avLst/>
              <a:gdLst/>
              <a:ahLst/>
              <a:cxnLst/>
              <a:rect l="l" t="t" r="r" b="b"/>
              <a:pathLst>
                <a:path w="299" h="112" extrusionOk="0">
                  <a:moveTo>
                    <a:pt x="227" y="1"/>
                  </a:moveTo>
                  <a:cubicBezTo>
                    <a:pt x="137" y="1"/>
                    <a:pt x="57" y="37"/>
                    <a:pt x="1" y="103"/>
                  </a:cubicBezTo>
                  <a:cubicBezTo>
                    <a:pt x="29" y="109"/>
                    <a:pt x="56" y="112"/>
                    <a:pt x="83" y="112"/>
                  </a:cubicBezTo>
                  <a:cubicBezTo>
                    <a:pt x="168" y="112"/>
                    <a:pt x="244" y="81"/>
                    <a:pt x="298" y="8"/>
                  </a:cubicBezTo>
                  <a:cubicBezTo>
                    <a:pt x="274" y="3"/>
                    <a:pt x="250" y="1"/>
                    <a:pt x="22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1" name="Google Shape;6841;p32"/>
            <p:cNvSpPr/>
            <p:nvPr/>
          </p:nvSpPr>
          <p:spPr>
            <a:xfrm>
              <a:off x="5875425" y="3256700"/>
              <a:ext cx="106000" cy="38200"/>
            </a:xfrm>
            <a:custGeom>
              <a:avLst/>
              <a:gdLst/>
              <a:ahLst/>
              <a:cxnLst/>
              <a:rect l="l" t="t" r="r" b="b"/>
              <a:pathLst>
                <a:path w="4240" h="1528" extrusionOk="0">
                  <a:moveTo>
                    <a:pt x="382" y="1"/>
                  </a:moveTo>
                  <a:cubicBezTo>
                    <a:pt x="212" y="1"/>
                    <a:pt x="100" y="76"/>
                    <a:pt x="227" y="397"/>
                  </a:cubicBezTo>
                  <a:cubicBezTo>
                    <a:pt x="417" y="575"/>
                    <a:pt x="667" y="539"/>
                    <a:pt x="882" y="635"/>
                  </a:cubicBezTo>
                  <a:cubicBezTo>
                    <a:pt x="1453" y="873"/>
                    <a:pt x="2108" y="682"/>
                    <a:pt x="2667" y="992"/>
                  </a:cubicBezTo>
                  <a:cubicBezTo>
                    <a:pt x="2691" y="1040"/>
                    <a:pt x="2798" y="1004"/>
                    <a:pt x="2787" y="1075"/>
                  </a:cubicBezTo>
                  <a:cubicBezTo>
                    <a:pt x="2783" y="1080"/>
                    <a:pt x="2779" y="1083"/>
                    <a:pt x="2774" y="1083"/>
                  </a:cubicBezTo>
                  <a:cubicBezTo>
                    <a:pt x="2750" y="1083"/>
                    <a:pt x="2711" y="1032"/>
                    <a:pt x="2670" y="1032"/>
                  </a:cubicBezTo>
                  <a:cubicBezTo>
                    <a:pt x="2661" y="1032"/>
                    <a:pt x="2652" y="1034"/>
                    <a:pt x="2644" y="1040"/>
                  </a:cubicBezTo>
                  <a:cubicBezTo>
                    <a:pt x="2598" y="1052"/>
                    <a:pt x="2552" y="1057"/>
                    <a:pt x="2506" y="1057"/>
                  </a:cubicBezTo>
                  <a:cubicBezTo>
                    <a:pt x="2299" y="1057"/>
                    <a:pt x="2097" y="954"/>
                    <a:pt x="1896" y="954"/>
                  </a:cubicBezTo>
                  <a:cubicBezTo>
                    <a:pt x="1879" y="954"/>
                    <a:pt x="1863" y="955"/>
                    <a:pt x="1846" y="956"/>
                  </a:cubicBezTo>
                  <a:cubicBezTo>
                    <a:pt x="1751" y="992"/>
                    <a:pt x="1667" y="1016"/>
                    <a:pt x="1608" y="1099"/>
                  </a:cubicBezTo>
                  <a:lnTo>
                    <a:pt x="1572" y="1159"/>
                  </a:lnTo>
                  <a:cubicBezTo>
                    <a:pt x="1572" y="1159"/>
                    <a:pt x="1584" y="1230"/>
                    <a:pt x="1562" y="1230"/>
                  </a:cubicBezTo>
                  <a:cubicBezTo>
                    <a:pt x="1552" y="1230"/>
                    <a:pt x="1537" y="1217"/>
                    <a:pt x="1513" y="1182"/>
                  </a:cubicBezTo>
                  <a:cubicBezTo>
                    <a:pt x="1501" y="1159"/>
                    <a:pt x="1489" y="1135"/>
                    <a:pt x="1477" y="1111"/>
                  </a:cubicBezTo>
                  <a:cubicBezTo>
                    <a:pt x="1441" y="1063"/>
                    <a:pt x="1394" y="1040"/>
                    <a:pt x="1334" y="1016"/>
                  </a:cubicBezTo>
                  <a:cubicBezTo>
                    <a:pt x="1314" y="1013"/>
                    <a:pt x="1295" y="1012"/>
                    <a:pt x="1275" y="1012"/>
                  </a:cubicBezTo>
                  <a:cubicBezTo>
                    <a:pt x="1200" y="1012"/>
                    <a:pt x="1126" y="1033"/>
                    <a:pt x="1060" y="1099"/>
                  </a:cubicBezTo>
                  <a:cubicBezTo>
                    <a:pt x="1060" y="1132"/>
                    <a:pt x="1030" y="1184"/>
                    <a:pt x="1007" y="1184"/>
                  </a:cubicBezTo>
                  <a:cubicBezTo>
                    <a:pt x="1005" y="1184"/>
                    <a:pt x="1003" y="1183"/>
                    <a:pt x="1001" y="1182"/>
                  </a:cubicBezTo>
                  <a:cubicBezTo>
                    <a:pt x="990" y="1181"/>
                    <a:pt x="982" y="1181"/>
                    <a:pt x="975" y="1181"/>
                  </a:cubicBezTo>
                  <a:lnTo>
                    <a:pt x="975" y="1181"/>
                  </a:lnTo>
                  <a:cubicBezTo>
                    <a:pt x="981" y="1173"/>
                    <a:pt x="983" y="1159"/>
                    <a:pt x="977" y="1135"/>
                  </a:cubicBezTo>
                  <a:cubicBezTo>
                    <a:pt x="941" y="1075"/>
                    <a:pt x="882" y="1051"/>
                    <a:pt x="798" y="1051"/>
                  </a:cubicBezTo>
                  <a:cubicBezTo>
                    <a:pt x="773" y="1064"/>
                    <a:pt x="748" y="1069"/>
                    <a:pt x="722" y="1069"/>
                  </a:cubicBezTo>
                  <a:cubicBezTo>
                    <a:pt x="648" y="1069"/>
                    <a:pt x="571" y="1027"/>
                    <a:pt x="501" y="992"/>
                  </a:cubicBezTo>
                  <a:cubicBezTo>
                    <a:pt x="486" y="991"/>
                    <a:pt x="472" y="991"/>
                    <a:pt x="458" y="991"/>
                  </a:cubicBezTo>
                  <a:cubicBezTo>
                    <a:pt x="221" y="991"/>
                    <a:pt x="68" y="1090"/>
                    <a:pt x="0" y="1337"/>
                  </a:cubicBezTo>
                  <a:cubicBezTo>
                    <a:pt x="0" y="1409"/>
                    <a:pt x="24" y="1468"/>
                    <a:pt x="72" y="1516"/>
                  </a:cubicBezTo>
                  <a:cubicBezTo>
                    <a:pt x="917" y="1516"/>
                    <a:pt x="1786" y="1528"/>
                    <a:pt x="2644" y="1528"/>
                  </a:cubicBezTo>
                  <a:cubicBezTo>
                    <a:pt x="2798" y="1516"/>
                    <a:pt x="2929" y="1516"/>
                    <a:pt x="3084" y="1516"/>
                  </a:cubicBezTo>
                  <a:cubicBezTo>
                    <a:pt x="3120" y="1468"/>
                    <a:pt x="3120" y="1409"/>
                    <a:pt x="3084" y="1361"/>
                  </a:cubicBezTo>
                  <a:lnTo>
                    <a:pt x="3084" y="944"/>
                  </a:lnTo>
                  <a:cubicBezTo>
                    <a:pt x="3084" y="932"/>
                    <a:pt x="3096" y="920"/>
                    <a:pt x="3120" y="897"/>
                  </a:cubicBezTo>
                  <a:cubicBezTo>
                    <a:pt x="3129" y="894"/>
                    <a:pt x="3137" y="892"/>
                    <a:pt x="3145" y="892"/>
                  </a:cubicBezTo>
                  <a:cubicBezTo>
                    <a:pt x="3168" y="892"/>
                    <a:pt x="3188" y="906"/>
                    <a:pt x="3215" y="932"/>
                  </a:cubicBezTo>
                  <a:cubicBezTo>
                    <a:pt x="3275" y="980"/>
                    <a:pt x="3322" y="1040"/>
                    <a:pt x="3358" y="1087"/>
                  </a:cubicBezTo>
                  <a:cubicBezTo>
                    <a:pt x="3453" y="1218"/>
                    <a:pt x="3453" y="1421"/>
                    <a:pt x="3644" y="1516"/>
                  </a:cubicBezTo>
                  <a:lnTo>
                    <a:pt x="4096" y="1516"/>
                  </a:lnTo>
                  <a:cubicBezTo>
                    <a:pt x="4132" y="1456"/>
                    <a:pt x="4180" y="1409"/>
                    <a:pt x="4239" y="1349"/>
                  </a:cubicBezTo>
                  <a:lnTo>
                    <a:pt x="4239" y="1254"/>
                  </a:lnTo>
                  <a:cubicBezTo>
                    <a:pt x="4215" y="1159"/>
                    <a:pt x="4156" y="1051"/>
                    <a:pt x="4061" y="980"/>
                  </a:cubicBezTo>
                  <a:cubicBezTo>
                    <a:pt x="3953" y="920"/>
                    <a:pt x="3858" y="873"/>
                    <a:pt x="3751" y="837"/>
                  </a:cubicBezTo>
                  <a:cubicBezTo>
                    <a:pt x="3703" y="837"/>
                    <a:pt x="3632" y="825"/>
                    <a:pt x="3644" y="801"/>
                  </a:cubicBezTo>
                  <a:cubicBezTo>
                    <a:pt x="3644" y="754"/>
                    <a:pt x="3739" y="778"/>
                    <a:pt x="3763" y="742"/>
                  </a:cubicBezTo>
                  <a:cubicBezTo>
                    <a:pt x="3822" y="635"/>
                    <a:pt x="3894" y="528"/>
                    <a:pt x="3751" y="444"/>
                  </a:cubicBezTo>
                  <a:cubicBezTo>
                    <a:pt x="3704" y="435"/>
                    <a:pt x="3657" y="432"/>
                    <a:pt x="3609" y="432"/>
                  </a:cubicBezTo>
                  <a:cubicBezTo>
                    <a:pt x="3474" y="432"/>
                    <a:pt x="3335" y="458"/>
                    <a:pt x="3198" y="458"/>
                  </a:cubicBezTo>
                  <a:cubicBezTo>
                    <a:pt x="3061" y="458"/>
                    <a:pt x="2925" y="432"/>
                    <a:pt x="2798" y="325"/>
                  </a:cubicBezTo>
                  <a:lnTo>
                    <a:pt x="2798" y="325"/>
                  </a:lnTo>
                  <a:lnTo>
                    <a:pt x="2810" y="337"/>
                  </a:lnTo>
                  <a:cubicBezTo>
                    <a:pt x="2084" y="206"/>
                    <a:pt x="1334" y="158"/>
                    <a:pt x="608" y="28"/>
                  </a:cubicBezTo>
                  <a:cubicBezTo>
                    <a:pt x="531" y="14"/>
                    <a:pt x="452" y="1"/>
                    <a:pt x="38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2" name="Google Shape;6842;p32"/>
            <p:cNvSpPr/>
            <p:nvPr/>
          </p:nvSpPr>
          <p:spPr>
            <a:xfrm>
              <a:off x="5826900" y="3277625"/>
              <a:ext cx="50025" cy="16100"/>
            </a:xfrm>
            <a:custGeom>
              <a:avLst/>
              <a:gdLst/>
              <a:ahLst/>
              <a:cxnLst/>
              <a:rect l="l" t="t" r="r" b="b"/>
              <a:pathLst>
                <a:path w="2001" h="644" extrusionOk="0">
                  <a:moveTo>
                    <a:pt x="1310" y="0"/>
                  </a:moveTo>
                  <a:cubicBezTo>
                    <a:pt x="1251" y="0"/>
                    <a:pt x="1179" y="0"/>
                    <a:pt x="1120" y="36"/>
                  </a:cubicBezTo>
                  <a:cubicBezTo>
                    <a:pt x="1104" y="34"/>
                    <a:pt x="1088" y="34"/>
                    <a:pt x="1072" y="34"/>
                  </a:cubicBezTo>
                  <a:cubicBezTo>
                    <a:pt x="787" y="34"/>
                    <a:pt x="555" y="275"/>
                    <a:pt x="278" y="275"/>
                  </a:cubicBezTo>
                  <a:cubicBezTo>
                    <a:pt x="219" y="275"/>
                    <a:pt x="159" y="264"/>
                    <a:pt x="96" y="238"/>
                  </a:cubicBezTo>
                  <a:lnTo>
                    <a:pt x="96" y="238"/>
                  </a:lnTo>
                  <a:cubicBezTo>
                    <a:pt x="25" y="381"/>
                    <a:pt x="1" y="512"/>
                    <a:pt x="108" y="631"/>
                  </a:cubicBezTo>
                  <a:cubicBezTo>
                    <a:pt x="739" y="631"/>
                    <a:pt x="1370" y="643"/>
                    <a:pt x="2001" y="643"/>
                  </a:cubicBezTo>
                  <a:lnTo>
                    <a:pt x="2001" y="512"/>
                  </a:lnTo>
                  <a:cubicBezTo>
                    <a:pt x="1941" y="131"/>
                    <a:pt x="1632" y="60"/>
                    <a:pt x="131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3" name="Google Shape;6843;p32"/>
            <p:cNvSpPr/>
            <p:nvPr/>
          </p:nvSpPr>
          <p:spPr>
            <a:xfrm>
              <a:off x="5804275" y="3281750"/>
              <a:ext cx="18775" cy="11975"/>
            </a:xfrm>
            <a:custGeom>
              <a:avLst/>
              <a:gdLst/>
              <a:ahLst/>
              <a:cxnLst/>
              <a:rect l="l" t="t" r="r" b="b"/>
              <a:pathLst>
                <a:path w="751" h="479" extrusionOk="0">
                  <a:moveTo>
                    <a:pt x="366" y="1"/>
                  </a:moveTo>
                  <a:cubicBezTo>
                    <a:pt x="288" y="1"/>
                    <a:pt x="210" y="18"/>
                    <a:pt x="132" y="49"/>
                  </a:cubicBezTo>
                  <a:cubicBezTo>
                    <a:pt x="117" y="45"/>
                    <a:pt x="102" y="42"/>
                    <a:pt x="88" y="42"/>
                  </a:cubicBezTo>
                  <a:cubicBezTo>
                    <a:pt x="69" y="42"/>
                    <a:pt x="51" y="47"/>
                    <a:pt x="37" y="61"/>
                  </a:cubicBezTo>
                  <a:cubicBezTo>
                    <a:pt x="49" y="216"/>
                    <a:pt x="1" y="383"/>
                    <a:pt x="168" y="478"/>
                  </a:cubicBezTo>
                  <a:cubicBezTo>
                    <a:pt x="194" y="462"/>
                    <a:pt x="221" y="456"/>
                    <a:pt x="248" y="456"/>
                  </a:cubicBezTo>
                  <a:cubicBezTo>
                    <a:pt x="281" y="456"/>
                    <a:pt x="314" y="465"/>
                    <a:pt x="346" y="478"/>
                  </a:cubicBezTo>
                  <a:cubicBezTo>
                    <a:pt x="453" y="478"/>
                    <a:pt x="537" y="466"/>
                    <a:pt x="644" y="466"/>
                  </a:cubicBezTo>
                  <a:cubicBezTo>
                    <a:pt x="751" y="347"/>
                    <a:pt x="727" y="228"/>
                    <a:pt x="668" y="97"/>
                  </a:cubicBezTo>
                  <a:cubicBezTo>
                    <a:pt x="567" y="30"/>
                    <a:pt x="466" y="1"/>
                    <a:pt x="36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4" name="Google Shape;6844;p32"/>
            <p:cNvSpPr/>
            <p:nvPr/>
          </p:nvSpPr>
          <p:spPr>
            <a:xfrm>
              <a:off x="5820350" y="3282600"/>
              <a:ext cx="9550" cy="11700"/>
            </a:xfrm>
            <a:custGeom>
              <a:avLst/>
              <a:gdLst/>
              <a:ahLst/>
              <a:cxnLst/>
              <a:rect l="l" t="t" r="r" b="b"/>
              <a:pathLst>
                <a:path w="382" h="468" extrusionOk="0">
                  <a:moveTo>
                    <a:pt x="95" y="1"/>
                  </a:moveTo>
                  <a:cubicBezTo>
                    <a:pt x="57" y="1"/>
                    <a:pt x="21" y="24"/>
                    <a:pt x="1" y="63"/>
                  </a:cubicBezTo>
                  <a:lnTo>
                    <a:pt x="1" y="432"/>
                  </a:lnTo>
                  <a:cubicBezTo>
                    <a:pt x="120" y="432"/>
                    <a:pt x="251" y="432"/>
                    <a:pt x="382" y="468"/>
                  </a:cubicBezTo>
                  <a:lnTo>
                    <a:pt x="382" y="75"/>
                  </a:lnTo>
                  <a:cubicBezTo>
                    <a:pt x="358" y="27"/>
                    <a:pt x="322" y="4"/>
                    <a:pt x="263" y="4"/>
                  </a:cubicBezTo>
                  <a:lnTo>
                    <a:pt x="120" y="4"/>
                  </a:lnTo>
                  <a:cubicBezTo>
                    <a:pt x="112" y="2"/>
                    <a:pt x="104" y="1"/>
                    <a:pt x="9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5" name="Google Shape;6845;p32"/>
            <p:cNvSpPr/>
            <p:nvPr/>
          </p:nvSpPr>
          <p:spPr>
            <a:xfrm>
              <a:off x="5808450" y="3292350"/>
              <a:ext cx="4500" cy="1375"/>
            </a:xfrm>
            <a:custGeom>
              <a:avLst/>
              <a:gdLst/>
              <a:ahLst/>
              <a:cxnLst/>
              <a:rect l="l" t="t" r="r" b="b"/>
              <a:pathLst>
                <a:path w="180" h="55" extrusionOk="0">
                  <a:moveTo>
                    <a:pt x="90" y="1"/>
                  </a:moveTo>
                  <a:cubicBezTo>
                    <a:pt x="60" y="1"/>
                    <a:pt x="30" y="18"/>
                    <a:pt x="1" y="54"/>
                  </a:cubicBezTo>
                  <a:lnTo>
                    <a:pt x="179" y="54"/>
                  </a:lnTo>
                  <a:cubicBezTo>
                    <a:pt x="149" y="18"/>
                    <a:pt x="120" y="1"/>
                    <a:pt x="9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6" name="Google Shape;6846;p32"/>
            <p:cNvSpPr/>
            <p:nvPr/>
          </p:nvSpPr>
          <p:spPr>
            <a:xfrm>
              <a:off x="5740575" y="3419675"/>
              <a:ext cx="33975" cy="13925"/>
            </a:xfrm>
            <a:custGeom>
              <a:avLst/>
              <a:gdLst/>
              <a:ahLst/>
              <a:cxnLst/>
              <a:rect l="l" t="t" r="r" b="b"/>
              <a:pathLst>
                <a:path w="1359" h="557" extrusionOk="0">
                  <a:moveTo>
                    <a:pt x="1229" y="0"/>
                  </a:moveTo>
                  <a:cubicBezTo>
                    <a:pt x="1206" y="0"/>
                    <a:pt x="1186" y="3"/>
                    <a:pt x="1168" y="9"/>
                  </a:cubicBezTo>
                  <a:cubicBezTo>
                    <a:pt x="1057" y="142"/>
                    <a:pt x="926" y="172"/>
                    <a:pt x="789" y="172"/>
                  </a:cubicBezTo>
                  <a:cubicBezTo>
                    <a:pt x="675" y="172"/>
                    <a:pt x="558" y="152"/>
                    <a:pt x="445" y="152"/>
                  </a:cubicBezTo>
                  <a:cubicBezTo>
                    <a:pt x="399" y="152"/>
                    <a:pt x="354" y="155"/>
                    <a:pt x="311" y="164"/>
                  </a:cubicBezTo>
                  <a:cubicBezTo>
                    <a:pt x="239" y="259"/>
                    <a:pt x="132" y="295"/>
                    <a:pt x="13" y="295"/>
                  </a:cubicBezTo>
                  <a:cubicBezTo>
                    <a:pt x="1" y="378"/>
                    <a:pt x="1" y="474"/>
                    <a:pt x="1" y="557"/>
                  </a:cubicBezTo>
                  <a:cubicBezTo>
                    <a:pt x="132" y="533"/>
                    <a:pt x="287" y="486"/>
                    <a:pt x="418" y="462"/>
                  </a:cubicBezTo>
                  <a:cubicBezTo>
                    <a:pt x="545" y="322"/>
                    <a:pt x="687" y="294"/>
                    <a:pt x="833" y="294"/>
                  </a:cubicBezTo>
                  <a:cubicBezTo>
                    <a:pt x="938" y="294"/>
                    <a:pt x="1044" y="308"/>
                    <a:pt x="1150" y="308"/>
                  </a:cubicBezTo>
                  <a:cubicBezTo>
                    <a:pt x="1200" y="308"/>
                    <a:pt x="1250" y="305"/>
                    <a:pt x="1299" y="295"/>
                  </a:cubicBezTo>
                  <a:cubicBezTo>
                    <a:pt x="1299" y="247"/>
                    <a:pt x="1299" y="200"/>
                    <a:pt x="1311" y="164"/>
                  </a:cubicBezTo>
                  <a:cubicBezTo>
                    <a:pt x="1358" y="105"/>
                    <a:pt x="1358" y="57"/>
                    <a:pt x="1299" y="9"/>
                  </a:cubicBezTo>
                  <a:cubicBezTo>
                    <a:pt x="1275" y="3"/>
                    <a:pt x="1251" y="0"/>
                    <a:pt x="122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7" name="Google Shape;6847;p32"/>
            <p:cNvSpPr/>
            <p:nvPr/>
          </p:nvSpPr>
          <p:spPr>
            <a:xfrm>
              <a:off x="6106100" y="3344300"/>
              <a:ext cx="7475" cy="3725"/>
            </a:xfrm>
            <a:custGeom>
              <a:avLst/>
              <a:gdLst/>
              <a:ahLst/>
              <a:cxnLst/>
              <a:rect l="l" t="t" r="r" b="b"/>
              <a:pathLst>
                <a:path w="299" h="149" extrusionOk="0">
                  <a:moveTo>
                    <a:pt x="168" y="0"/>
                  </a:moveTo>
                  <a:cubicBezTo>
                    <a:pt x="84" y="24"/>
                    <a:pt x="13" y="0"/>
                    <a:pt x="1" y="83"/>
                  </a:cubicBezTo>
                  <a:cubicBezTo>
                    <a:pt x="1" y="95"/>
                    <a:pt x="108" y="119"/>
                    <a:pt x="168" y="143"/>
                  </a:cubicBezTo>
                  <a:cubicBezTo>
                    <a:pt x="179" y="147"/>
                    <a:pt x="193" y="148"/>
                    <a:pt x="207" y="148"/>
                  </a:cubicBezTo>
                  <a:cubicBezTo>
                    <a:pt x="235" y="148"/>
                    <a:pt x="267" y="143"/>
                    <a:pt x="298" y="143"/>
                  </a:cubicBezTo>
                  <a:lnTo>
                    <a:pt x="168"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8" name="Google Shape;6848;p32"/>
            <p:cNvSpPr/>
            <p:nvPr/>
          </p:nvSpPr>
          <p:spPr>
            <a:xfrm>
              <a:off x="6092425" y="3347875"/>
              <a:ext cx="4775" cy="3575"/>
            </a:xfrm>
            <a:custGeom>
              <a:avLst/>
              <a:gdLst/>
              <a:ahLst/>
              <a:cxnLst/>
              <a:rect l="l" t="t" r="r" b="b"/>
              <a:pathLst>
                <a:path w="191" h="143" extrusionOk="0">
                  <a:moveTo>
                    <a:pt x="131" y="0"/>
                  </a:moveTo>
                  <a:lnTo>
                    <a:pt x="0" y="36"/>
                  </a:lnTo>
                  <a:lnTo>
                    <a:pt x="0" y="143"/>
                  </a:lnTo>
                  <a:cubicBezTo>
                    <a:pt x="60" y="131"/>
                    <a:pt x="131" y="119"/>
                    <a:pt x="191" y="95"/>
                  </a:cubicBezTo>
                  <a:cubicBezTo>
                    <a:pt x="179" y="71"/>
                    <a:pt x="143" y="24"/>
                    <a:pt x="13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9" name="Google Shape;6849;p32"/>
            <p:cNvSpPr/>
            <p:nvPr/>
          </p:nvSpPr>
          <p:spPr>
            <a:xfrm>
              <a:off x="6111175" y="3374050"/>
              <a:ext cx="26200" cy="7175"/>
            </a:xfrm>
            <a:custGeom>
              <a:avLst/>
              <a:gdLst/>
              <a:ahLst/>
              <a:cxnLst/>
              <a:rect l="l" t="t" r="r" b="b"/>
              <a:pathLst>
                <a:path w="1048" h="287" extrusionOk="0">
                  <a:moveTo>
                    <a:pt x="0" y="1"/>
                  </a:moveTo>
                  <a:cubicBezTo>
                    <a:pt x="119" y="203"/>
                    <a:pt x="417" y="36"/>
                    <a:pt x="536" y="251"/>
                  </a:cubicBezTo>
                  <a:cubicBezTo>
                    <a:pt x="691" y="275"/>
                    <a:pt x="822" y="275"/>
                    <a:pt x="953" y="287"/>
                  </a:cubicBezTo>
                  <a:cubicBezTo>
                    <a:pt x="1000" y="239"/>
                    <a:pt x="1048" y="179"/>
                    <a:pt x="953" y="144"/>
                  </a:cubicBezTo>
                  <a:cubicBezTo>
                    <a:pt x="857" y="84"/>
                    <a:pt x="762" y="48"/>
                    <a:pt x="65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0" name="Google Shape;6850;p32"/>
            <p:cNvSpPr/>
            <p:nvPr/>
          </p:nvSpPr>
          <p:spPr>
            <a:xfrm>
              <a:off x="5870075" y="3418700"/>
              <a:ext cx="10425" cy="8075"/>
            </a:xfrm>
            <a:custGeom>
              <a:avLst/>
              <a:gdLst/>
              <a:ahLst/>
              <a:cxnLst/>
              <a:rect l="l" t="t" r="r" b="b"/>
              <a:pathLst>
                <a:path w="417" h="323" extrusionOk="0">
                  <a:moveTo>
                    <a:pt x="238" y="1"/>
                  </a:moveTo>
                  <a:cubicBezTo>
                    <a:pt x="203" y="1"/>
                    <a:pt x="167" y="1"/>
                    <a:pt x="143" y="36"/>
                  </a:cubicBezTo>
                  <a:lnTo>
                    <a:pt x="0" y="298"/>
                  </a:lnTo>
                  <a:cubicBezTo>
                    <a:pt x="143" y="298"/>
                    <a:pt x="286" y="322"/>
                    <a:pt x="417" y="322"/>
                  </a:cubicBezTo>
                  <a:cubicBezTo>
                    <a:pt x="417" y="179"/>
                    <a:pt x="357" y="84"/>
                    <a:pt x="23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1" name="Google Shape;6851;p32"/>
            <p:cNvSpPr/>
            <p:nvPr/>
          </p:nvSpPr>
          <p:spPr>
            <a:xfrm>
              <a:off x="5894775" y="3422400"/>
              <a:ext cx="7175" cy="5025"/>
            </a:xfrm>
            <a:custGeom>
              <a:avLst/>
              <a:gdLst/>
              <a:ahLst/>
              <a:cxnLst/>
              <a:rect l="l" t="t" r="r" b="b"/>
              <a:pathLst>
                <a:path w="287" h="201" extrusionOk="0">
                  <a:moveTo>
                    <a:pt x="109" y="0"/>
                  </a:moveTo>
                  <a:cubicBezTo>
                    <a:pt x="94" y="0"/>
                    <a:pt x="78" y="3"/>
                    <a:pt x="60" y="7"/>
                  </a:cubicBezTo>
                  <a:cubicBezTo>
                    <a:pt x="24" y="19"/>
                    <a:pt x="12" y="115"/>
                    <a:pt x="0" y="174"/>
                  </a:cubicBezTo>
                  <a:cubicBezTo>
                    <a:pt x="42" y="192"/>
                    <a:pt x="90" y="201"/>
                    <a:pt x="139" y="201"/>
                  </a:cubicBezTo>
                  <a:cubicBezTo>
                    <a:pt x="188" y="201"/>
                    <a:pt x="239" y="192"/>
                    <a:pt x="286" y="174"/>
                  </a:cubicBezTo>
                  <a:cubicBezTo>
                    <a:pt x="245" y="92"/>
                    <a:pt x="204" y="0"/>
                    <a:pt x="10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2" name="Google Shape;6852;p32"/>
            <p:cNvSpPr/>
            <p:nvPr/>
          </p:nvSpPr>
          <p:spPr>
            <a:xfrm>
              <a:off x="5887925" y="3425475"/>
              <a:ext cx="3000" cy="1475"/>
            </a:xfrm>
            <a:custGeom>
              <a:avLst/>
              <a:gdLst/>
              <a:ahLst/>
              <a:cxnLst/>
              <a:rect l="l" t="t" r="r" b="b"/>
              <a:pathLst>
                <a:path w="120" h="59" extrusionOk="0">
                  <a:moveTo>
                    <a:pt x="91" y="0"/>
                  </a:moveTo>
                  <a:cubicBezTo>
                    <a:pt x="88" y="0"/>
                    <a:pt x="86" y="1"/>
                    <a:pt x="84" y="4"/>
                  </a:cubicBezTo>
                  <a:cubicBezTo>
                    <a:pt x="48" y="15"/>
                    <a:pt x="36" y="27"/>
                    <a:pt x="1" y="51"/>
                  </a:cubicBezTo>
                  <a:cubicBezTo>
                    <a:pt x="18" y="56"/>
                    <a:pt x="35" y="58"/>
                    <a:pt x="52" y="58"/>
                  </a:cubicBezTo>
                  <a:cubicBezTo>
                    <a:pt x="80" y="58"/>
                    <a:pt x="105" y="50"/>
                    <a:pt x="120" y="27"/>
                  </a:cubicBezTo>
                  <a:cubicBezTo>
                    <a:pt x="110" y="18"/>
                    <a:pt x="100" y="0"/>
                    <a:pt x="9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3" name="Google Shape;6853;p32"/>
            <p:cNvSpPr/>
            <p:nvPr/>
          </p:nvSpPr>
          <p:spPr>
            <a:xfrm>
              <a:off x="5944475" y="3422750"/>
              <a:ext cx="4450" cy="4525"/>
            </a:xfrm>
            <a:custGeom>
              <a:avLst/>
              <a:gdLst/>
              <a:ahLst/>
              <a:cxnLst/>
              <a:rect l="l" t="t" r="r" b="b"/>
              <a:pathLst>
                <a:path w="178" h="181" extrusionOk="0">
                  <a:moveTo>
                    <a:pt x="56" y="0"/>
                  </a:moveTo>
                  <a:cubicBezTo>
                    <a:pt x="40" y="0"/>
                    <a:pt x="21" y="2"/>
                    <a:pt x="1" y="5"/>
                  </a:cubicBezTo>
                  <a:lnTo>
                    <a:pt x="1" y="17"/>
                  </a:lnTo>
                  <a:cubicBezTo>
                    <a:pt x="25" y="65"/>
                    <a:pt x="25" y="124"/>
                    <a:pt x="36" y="172"/>
                  </a:cubicBezTo>
                  <a:cubicBezTo>
                    <a:pt x="60" y="178"/>
                    <a:pt x="81" y="181"/>
                    <a:pt x="102" y="181"/>
                  </a:cubicBezTo>
                  <a:cubicBezTo>
                    <a:pt x="123" y="181"/>
                    <a:pt x="144" y="178"/>
                    <a:pt x="167" y="172"/>
                  </a:cubicBezTo>
                  <a:cubicBezTo>
                    <a:pt x="178" y="60"/>
                    <a:pt x="153" y="0"/>
                    <a:pt x="5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4" name="Google Shape;6854;p32"/>
            <p:cNvSpPr/>
            <p:nvPr/>
          </p:nvSpPr>
          <p:spPr>
            <a:xfrm>
              <a:off x="5970375" y="3330300"/>
              <a:ext cx="7475" cy="2625"/>
            </a:xfrm>
            <a:custGeom>
              <a:avLst/>
              <a:gdLst/>
              <a:ahLst/>
              <a:cxnLst/>
              <a:rect l="l" t="t" r="r" b="b"/>
              <a:pathLst>
                <a:path w="299" h="105" extrusionOk="0">
                  <a:moveTo>
                    <a:pt x="1" y="1"/>
                  </a:moveTo>
                  <a:cubicBezTo>
                    <a:pt x="42" y="72"/>
                    <a:pt x="90" y="105"/>
                    <a:pt x="140" y="105"/>
                  </a:cubicBezTo>
                  <a:cubicBezTo>
                    <a:pt x="191" y="105"/>
                    <a:pt x="245" y="72"/>
                    <a:pt x="298" y="12"/>
                  </a:cubicBezTo>
                  <a:cubicBezTo>
                    <a:pt x="191" y="1"/>
                    <a:pt x="96" y="1"/>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5" name="Google Shape;6855;p32"/>
            <p:cNvSpPr/>
            <p:nvPr/>
          </p:nvSpPr>
          <p:spPr>
            <a:xfrm>
              <a:off x="6012350" y="3330450"/>
              <a:ext cx="4475" cy="2775"/>
            </a:xfrm>
            <a:custGeom>
              <a:avLst/>
              <a:gdLst/>
              <a:ahLst/>
              <a:cxnLst/>
              <a:rect l="l" t="t" r="r" b="b"/>
              <a:pathLst>
                <a:path w="179" h="111" extrusionOk="0">
                  <a:moveTo>
                    <a:pt x="107" y="0"/>
                  </a:moveTo>
                  <a:cubicBezTo>
                    <a:pt x="52" y="0"/>
                    <a:pt x="0" y="13"/>
                    <a:pt x="0" y="54"/>
                  </a:cubicBezTo>
                  <a:cubicBezTo>
                    <a:pt x="0" y="99"/>
                    <a:pt x="42" y="111"/>
                    <a:pt x="90" y="111"/>
                  </a:cubicBezTo>
                  <a:cubicBezTo>
                    <a:pt x="120" y="111"/>
                    <a:pt x="152" y="106"/>
                    <a:pt x="179" y="102"/>
                  </a:cubicBezTo>
                  <a:lnTo>
                    <a:pt x="179" y="54"/>
                  </a:lnTo>
                  <a:lnTo>
                    <a:pt x="179" y="6"/>
                  </a:lnTo>
                  <a:cubicBezTo>
                    <a:pt x="157" y="3"/>
                    <a:pt x="131" y="0"/>
                    <a:pt x="10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6" name="Google Shape;6856;p32"/>
            <p:cNvSpPr/>
            <p:nvPr/>
          </p:nvSpPr>
          <p:spPr>
            <a:xfrm>
              <a:off x="5741475" y="3420675"/>
              <a:ext cx="5675" cy="2575"/>
            </a:xfrm>
            <a:custGeom>
              <a:avLst/>
              <a:gdLst/>
              <a:ahLst/>
              <a:cxnLst/>
              <a:rect l="l" t="t" r="r" b="b"/>
              <a:pathLst>
                <a:path w="227" h="103" extrusionOk="0">
                  <a:moveTo>
                    <a:pt x="94" y="1"/>
                  </a:moveTo>
                  <a:cubicBezTo>
                    <a:pt x="62" y="1"/>
                    <a:pt x="30" y="5"/>
                    <a:pt x="1" y="5"/>
                  </a:cubicBezTo>
                  <a:cubicBezTo>
                    <a:pt x="35" y="90"/>
                    <a:pt x="87" y="102"/>
                    <a:pt x="149" y="102"/>
                  </a:cubicBezTo>
                  <a:cubicBezTo>
                    <a:pt x="173" y="102"/>
                    <a:pt x="200" y="100"/>
                    <a:pt x="227" y="100"/>
                  </a:cubicBezTo>
                  <a:cubicBezTo>
                    <a:pt x="204" y="16"/>
                    <a:pt x="151" y="1"/>
                    <a:pt x="9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7" name="Google Shape;6857;p32"/>
            <p:cNvSpPr/>
            <p:nvPr/>
          </p:nvSpPr>
          <p:spPr>
            <a:xfrm>
              <a:off x="6192125" y="3377025"/>
              <a:ext cx="7475" cy="7175"/>
            </a:xfrm>
            <a:custGeom>
              <a:avLst/>
              <a:gdLst/>
              <a:ahLst/>
              <a:cxnLst/>
              <a:rect l="l" t="t" r="r" b="b"/>
              <a:pathLst>
                <a:path w="299" h="287" extrusionOk="0">
                  <a:moveTo>
                    <a:pt x="156" y="1"/>
                  </a:moveTo>
                  <a:cubicBezTo>
                    <a:pt x="96" y="1"/>
                    <a:pt x="60" y="25"/>
                    <a:pt x="13" y="25"/>
                  </a:cubicBezTo>
                  <a:cubicBezTo>
                    <a:pt x="1" y="60"/>
                    <a:pt x="1" y="120"/>
                    <a:pt x="1" y="168"/>
                  </a:cubicBezTo>
                  <a:cubicBezTo>
                    <a:pt x="1" y="215"/>
                    <a:pt x="1" y="239"/>
                    <a:pt x="13" y="287"/>
                  </a:cubicBezTo>
                  <a:cubicBezTo>
                    <a:pt x="120" y="287"/>
                    <a:pt x="203" y="275"/>
                    <a:pt x="298" y="275"/>
                  </a:cubicBezTo>
                  <a:lnTo>
                    <a:pt x="156"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8" name="Google Shape;6858;p32"/>
            <p:cNvSpPr/>
            <p:nvPr/>
          </p:nvSpPr>
          <p:spPr>
            <a:xfrm>
              <a:off x="5557225" y="3286850"/>
              <a:ext cx="44075" cy="8950"/>
            </a:xfrm>
            <a:custGeom>
              <a:avLst/>
              <a:gdLst/>
              <a:ahLst/>
              <a:cxnLst/>
              <a:rect l="l" t="t" r="r" b="b"/>
              <a:pathLst>
                <a:path w="1763" h="358" extrusionOk="0">
                  <a:moveTo>
                    <a:pt x="920" y="0"/>
                  </a:moveTo>
                  <a:cubicBezTo>
                    <a:pt x="615" y="0"/>
                    <a:pt x="308" y="30"/>
                    <a:pt x="1" y="155"/>
                  </a:cubicBezTo>
                  <a:cubicBezTo>
                    <a:pt x="118" y="218"/>
                    <a:pt x="229" y="302"/>
                    <a:pt x="344" y="302"/>
                  </a:cubicBezTo>
                  <a:cubicBezTo>
                    <a:pt x="380" y="302"/>
                    <a:pt x="416" y="294"/>
                    <a:pt x="453" y="274"/>
                  </a:cubicBezTo>
                  <a:cubicBezTo>
                    <a:pt x="560" y="213"/>
                    <a:pt x="660" y="191"/>
                    <a:pt x="758" y="191"/>
                  </a:cubicBezTo>
                  <a:cubicBezTo>
                    <a:pt x="946" y="191"/>
                    <a:pt x="1123" y="271"/>
                    <a:pt x="1310" y="310"/>
                  </a:cubicBezTo>
                  <a:cubicBezTo>
                    <a:pt x="1418" y="179"/>
                    <a:pt x="1763" y="357"/>
                    <a:pt x="1739" y="24"/>
                  </a:cubicBezTo>
                  <a:cubicBezTo>
                    <a:pt x="1468" y="24"/>
                    <a:pt x="1195" y="0"/>
                    <a:pt x="92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9" name="Google Shape;6859;p32"/>
            <p:cNvSpPr/>
            <p:nvPr/>
          </p:nvSpPr>
          <p:spPr>
            <a:xfrm>
              <a:off x="5514375" y="3284550"/>
              <a:ext cx="26500" cy="13325"/>
            </a:xfrm>
            <a:custGeom>
              <a:avLst/>
              <a:gdLst/>
              <a:ahLst/>
              <a:cxnLst/>
              <a:rect l="l" t="t" r="r" b="b"/>
              <a:pathLst>
                <a:path w="1060" h="533" extrusionOk="0">
                  <a:moveTo>
                    <a:pt x="307" y="0"/>
                  </a:moveTo>
                  <a:cubicBezTo>
                    <a:pt x="209" y="0"/>
                    <a:pt x="107" y="20"/>
                    <a:pt x="0" y="68"/>
                  </a:cubicBezTo>
                  <a:cubicBezTo>
                    <a:pt x="0" y="128"/>
                    <a:pt x="24" y="187"/>
                    <a:pt x="24" y="247"/>
                  </a:cubicBezTo>
                  <a:cubicBezTo>
                    <a:pt x="110" y="202"/>
                    <a:pt x="183" y="180"/>
                    <a:pt x="242" y="180"/>
                  </a:cubicBezTo>
                  <a:cubicBezTo>
                    <a:pt x="371" y="180"/>
                    <a:pt x="433" y="288"/>
                    <a:pt x="417" y="509"/>
                  </a:cubicBezTo>
                  <a:cubicBezTo>
                    <a:pt x="524" y="521"/>
                    <a:pt x="631" y="533"/>
                    <a:pt x="738" y="533"/>
                  </a:cubicBezTo>
                  <a:cubicBezTo>
                    <a:pt x="572" y="152"/>
                    <a:pt x="929" y="307"/>
                    <a:pt x="1060" y="235"/>
                  </a:cubicBezTo>
                  <a:cubicBezTo>
                    <a:pt x="809" y="140"/>
                    <a:pt x="570" y="0"/>
                    <a:pt x="30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0" name="Google Shape;6860;p32"/>
            <p:cNvSpPr/>
            <p:nvPr/>
          </p:nvSpPr>
          <p:spPr>
            <a:xfrm>
              <a:off x="5554250" y="3289750"/>
              <a:ext cx="3300" cy="2925"/>
            </a:xfrm>
            <a:custGeom>
              <a:avLst/>
              <a:gdLst/>
              <a:ahLst/>
              <a:cxnLst/>
              <a:rect l="l" t="t" r="r" b="b"/>
              <a:pathLst>
                <a:path w="132" h="117" extrusionOk="0">
                  <a:moveTo>
                    <a:pt x="71" y="0"/>
                  </a:moveTo>
                  <a:cubicBezTo>
                    <a:pt x="48" y="0"/>
                    <a:pt x="24" y="9"/>
                    <a:pt x="1" y="27"/>
                  </a:cubicBezTo>
                  <a:cubicBezTo>
                    <a:pt x="24" y="87"/>
                    <a:pt x="48" y="116"/>
                    <a:pt x="71" y="116"/>
                  </a:cubicBezTo>
                  <a:cubicBezTo>
                    <a:pt x="93" y="116"/>
                    <a:pt x="114" y="87"/>
                    <a:pt x="132" y="27"/>
                  </a:cubicBezTo>
                  <a:cubicBezTo>
                    <a:pt x="114" y="9"/>
                    <a:pt x="93" y="0"/>
                    <a:pt x="7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1" name="Google Shape;6861;p32"/>
            <p:cNvSpPr/>
            <p:nvPr/>
          </p:nvSpPr>
          <p:spPr>
            <a:xfrm>
              <a:off x="5550075" y="3289000"/>
              <a:ext cx="4200" cy="1750"/>
            </a:xfrm>
            <a:custGeom>
              <a:avLst/>
              <a:gdLst/>
              <a:ahLst/>
              <a:cxnLst/>
              <a:rect l="l" t="t" r="r" b="b"/>
              <a:pathLst>
                <a:path w="168" h="70" extrusionOk="0">
                  <a:moveTo>
                    <a:pt x="83" y="0"/>
                  </a:moveTo>
                  <a:cubicBezTo>
                    <a:pt x="56" y="0"/>
                    <a:pt x="29" y="18"/>
                    <a:pt x="1" y="57"/>
                  </a:cubicBezTo>
                  <a:cubicBezTo>
                    <a:pt x="60" y="57"/>
                    <a:pt x="108" y="57"/>
                    <a:pt x="168" y="69"/>
                  </a:cubicBezTo>
                  <a:cubicBezTo>
                    <a:pt x="142" y="24"/>
                    <a:pt x="113" y="0"/>
                    <a:pt x="8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2" name="Google Shape;6862;p32"/>
            <p:cNvSpPr/>
            <p:nvPr/>
          </p:nvSpPr>
          <p:spPr>
            <a:xfrm>
              <a:off x="5546800" y="3290425"/>
              <a:ext cx="3300" cy="2125"/>
            </a:xfrm>
            <a:custGeom>
              <a:avLst/>
              <a:gdLst/>
              <a:ahLst/>
              <a:cxnLst/>
              <a:rect l="l" t="t" r="r" b="b"/>
              <a:pathLst>
                <a:path w="132" h="85" extrusionOk="0">
                  <a:moveTo>
                    <a:pt x="1" y="0"/>
                  </a:moveTo>
                  <a:cubicBezTo>
                    <a:pt x="32" y="55"/>
                    <a:pt x="59" y="85"/>
                    <a:pt x="82" y="85"/>
                  </a:cubicBezTo>
                  <a:cubicBezTo>
                    <a:pt x="103" y="85"/>
                    <a:pt x="120" y="58"/>
                    <a:pt x="13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3" name="Google Shape;6863;p32"/>
            <p:cNvSpPr/>
            <p:nvPr/>
          </p:nvSpPr>
          <p:spPr>
            <a:xfrm>
              <a:off x="5754575" y="3280800"/>
              <a:ext cx="18775" cy="2500"/>
            </a:xfrm>
            <a:custGeom>
              <a:avLst/>
              <a:gdLst/>
              <a:ahLst/>
              <a:cxnLst/>
              <a:rect l="l" t="t" r="r" b="b"/>
              <a:pathLst>
                <a:path w="751" h="100" extrusionOk="0">
                  <a:moveTo>
                    <a:pt x="359" y="1"/>
                  </a:moveTo>
                  <a:cubicBezTo>
                    <a:pt x="239" y="1"/>
                    <a:pt x="120" y="31"/>
                    <a:pt x="1" y="99"/>
                  </a:cubicBezTo>
                  <a:lnTo>
                    <a:pt x="751" y="99"/>
                  </a:lnTo>
                  <a:cubicBezTo>
                    <a:pt x="620" y="37"/>
                    <a:pt x="489" y="1"/>
                    <a:pt x="35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4" name="Google Shape;6864;p32"/>
            <p:cNvSpPr/>
            <p:nvPr/>
          </p:nvSpPr>
          <p:spPr>
            <a:xfrm>
              <a:off x="5773025" y="3281750"/>
              <a:ext cx="10450" cy="5375"/>
            </a:xfrm>
            <a:custGeom>
              <a:avLst/>
              <a:gdLst/>
              <a:ahLst/>
              <a:cxnLst/>
              <a:rect l="l" t="t" r="r" b="b"/>
              <a:pathLst>
                <a:path w="418" h="215" extrusionOk="0">
                  <a:moveTo>
                    <a:pt x="195" y="0"/>
                  </a:moveTo>
                  <a:cubicBezTo>
                    <a:pt x="128" y="0"/>
                    <a:pt x="63" y="15"/>
                    <a:pt x="1" y="49"/>
                  </a:cubicBezTo>
                  <a:cubicBezTo>
                    <a:pt x="79" y="158"/>
                    <a:pt x="151" y="215"/>
                    <a:pt x="221" y="215"/>
                  </a:cubicBezTo>
                  <a:cubicBezTo>
                    <a:pt x="288" y="215"/>
                    <a:pt x="353" y="161"/>
                    <a:pt x="417" y="49"/>
                  </a:cubicBezTo>
                  <a:cubicBezTo>
                    <a:pt x="343" y="18"/>
                    <a:pt x="268" y="0"/>
                    <a:pt x="19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5" name="Google Shape;6865;p32"/>
            <p:cNvSpPr/>
            <p:nvPr/>
          </p:nvSpPr>
          <p:spPr>
            <a:xfrm>
              <a:off x="6143325" y="3292700"/>
              <a:ext cx="20850" cy="12625"/>
            </a:xfrm>
            <a:custGeom>
              <a:avLst/>
              <a:gdLst/>
              <a:ahLst/>
              <a:cxnLst/>
              <a:rect l="l" t="t" r="r" b="b"/>
              <a:pathLst>
                <a:path w="834" h="505" extrusionOk="0">
                  <a:moveTo>
                    <a:pt x="400" y="1"/>
                  </a:moveTo>
                  <a:cubicBezTo>
                    <a:pt x="280" y="1"/>
                    <a:pt x="174" y="54"/>
                    <a:pt x="119" y="195"/>
                  </a:cubicBezTo>
                  <a:cubicBezTo>
                    <a:pt x="0" y="445"/>
                    <a:pt x="310" y="373"/>
                    <a:pt x="381" y="504"/>
                  </a:cubicBezTo>
                  <a:cubicBezTo>
                    <a:pt x="834" y="445"/>
                    <a:pt x="834" y="445"/>
                    <a:pt x="679" y="64"/>
                  </a:cubicBezTo>
                  <a:cubicBezTo>
                    <a:pt x="663" y="41"/>
                    <a:pt x="643" y="28"/>
                    <a:pt x="624" y="28"/>
                  </a:cubicBezTo>
                  <a:cubicBezTo>
                    <a:pt x="614" y="28"/>
                    <a:pt x="604" y="32"/>
                    <a:pt x="595" y="40"/>
                  </a:cubicBezTo>
                  <a:cubicBezTo>
                    <a:pt x="530" y="16"/>
                    <a:pt x="463" y="1"/>
                    <a:pt x="40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6" name="Google Shape;6866;p32"/>
            <p:cNvSpPr/>
            <p:nvPr/>
          </p:nvSpPr>
          <p:spPr>
            <a:xfrm>
              <a:off x="5848625" y="3425550"/>
              <a:ext cx="3300" cy="1675"/>
            </a:xfrm>
            <a:custGeom>
              <a:avLst/>
              <a:gdLst/>
              <a:ahLst/>
              <a:cxnLst/>
              <a:rect l="l" t="t" r="r" b="b"/>
              <a:pathLst>
                <a:path w="132" h="67" extrusionOk="0">
                  <a:moveTo>
                    <a:pt x="108" y="1"/>
                  </a:moveTo>
                  <a:cubicBezTo>
                    <a:pt x="60" y="1"/>
                    <a:pt x="25" y="24"/>
                    <a:pt x="1" y="48"/>
                  </a:cubicBezTo>
                  <a:cubicBezTo>
                    <a:pt x="25" y="60"/>
                    <a:pt x="46" y="66"/>
                    <a:pt x="66" y="66"/>
                  </a:cubicBezTo>
                  <a:cubicBezTo>
                    <a:pt x="87" y="66"/>
                    <a:pt x="108" y="60"/>
                    <a:pt x="132" y="48"/>
                  </a:cubicBezTo>
                  <a:cubicBezTo>
                    <a:pt x="120" y="24"/>
                    <a:pt x="84" y="1"/>
                    <a:pt x="10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7" name="Google Shape;6867;p32"/>
            <p:cNvSpPr/>
            <p:nvPr/>
          </p:nvSpPr>
          <p:spPr>
            <a:xfrm>
              <a:off x="5499175" y="3443325"/>
              <a:ext cx="286075" cy="33825"/>
            </a:xfrm>
            <a:custGeom>
              <a:avLst/>
              <a:gdLst/>
              <a:ahLst/>
              <a:cxnLst/>
              <a:rect l="l" t="t" r="r" b="b"/>
              <a:pathLst>
                <a:path w="11443" h="1353" extrusionOk="0">
                  <a:moveTo>
                    <a:pt x="2044" y="1"/>
                  </a:moveTo>
                  <a:cubicBezTo>
                    <a:pt x="1989" y="1"/>
                    <a:pt x="1924" y="19"/>
                    <a:pt x="1846" y="63"/>
                  </a:cubicBezTo>
                  <a:cubicBezTo>
                    <a:pt x="1813" y="58"/>
                    <a:pt x="1781" y="56"/>
                    <a:pt x="1749" y="56"/>
                  </a:cubicBezTo>
                  <a:cubicBezTo>
                    <a:pt x="1415" y="56"/>
                    <a:pt x="1150" y="319"/>
                    <a:pt x="834" y="373"/>
                  </a:cubicBezTo>
                  <a:cubicBezTo>
                    <a:pt x="584" y="552"/>
                    <a:pt x="311" y="694"/>
                    <a:pt x="1" y="694"/>
                  </a:cubicBezTo>
                  <a:cubicBezTo>
                    <a:pt x="13" y="730"/>
                    <a:pt x="1" y="778"/>
                    <a:pt x="1" y="802"/>
                  </a:cubicBezTo>
                  <a:cubicBezTo>
                    <a:pt x="262" y="808"/>
                    <a:pt x="530" y="845"/>
                    <a:pt x="794" y="845"/>
                  </a:cubicBezTo>
                  <a:cubicBezTo>
                    <a:pt x="1048" y="845"/>
                    <a:pt x="1298" y="811"/>
                    <a:pt x="1537" y="683"/>
                  </a:cubicBezTo>
                  <a:cubicBezTo>
                    <a:pt x="1684" y="739"/>
                    <a:pt x="1828" y="753"/>
                    <a:pt x="1972" y="753"/>
                  </a:cubicBezTo>
                  <a:cubicBezTo>
                    <a:pt x="2106" y="753"/>
                    <a:pt x="2241" y="741"/>
                    <a:pt x="2377" y="741"/>
                  </a:cubicBezTo>
                  <a:cubicBezTo>
                    <a:pt x="2403" y="741"/>
                    <a:pt x="2428" y="741"/>
                    <a:pt x="2454" y="742"/>
                  </a:cubicBezTo>
                  <a:cubicBezTo>
                    <a:pt x="2633" y="751"/>
                    <a:pt x="2813" y="754"/>
                    <a:pt x="2992" y="754"/>
                  </a:cubicBezTo>
                  <a:cubicBezTo>
                    <a:pt x="3374" y="754"/>
                    <a:pt x="3755" y="740"/>
                    <a:pt x="4135" y="740"/>
                  </a:cubicBezTo>
                  <a:cubicBezTo>
                    <a:pt x="4524" y="740"/>
                    <a:pt x="4913" y="755"/>
                    <a:pt x="5299" y="814"/>
                  </a:cubicBezTo>
                  <a:cubicBezTo>
                    <a:pt x="5400" y="842"/>
                    <a:pt x="5501" y="858"/>
                    <a:pt x="5605" y="858"/>
                  </a:cubicBezTo>
                  <a:cubicBezTo>
                    <a:pt x="5672" y="858"/>
                    <a:pt x="5741" y="851"/>
                    <a:pt x="5811" y="837"/>
                  </a:cubicBezTo>
                  <a:cubicBezTo>
                    <a:pt x="5899" y="883"/>
                    <a:pt x="5992" y="893"/>
                    <a:pt x="6086" y="893"/>
                  </a:cubicBezTo>
                  <a:cubicBezTo>
                    <a:pt x="6152" y="893"/>
                    <a:pt x="6219" y="888"/>
                    <a:pt x="6285" y="888"/>
                  </a:cubicBezTo>
                  <a:cubicBezTo>
                    <a:pt x="6394" y="888"/>
                    <a:pt x="6500" y="901"/>
                    <a:pt x="6597" y="968"/>
                  </a:cubicBezTo>
                  <a:cubicBezTo>
                    <a:pt x="6662" y="1001"/>
                    <a:pt x="6728" y="1019"/>
                    <a:pt x="6793" y="1019"/>
                  </a:cubicBezTo>
                  <a:cubicBezTo>
                    <a:pt x="6847" y="1019"/>
                    <a:pt x="6901" y="1007"/>
                    <a:pt x="6954" y="980"/>
                  </a:cubicBezTo>
                  <a:cubicBezTo>
                    <a:pt x="7091" y="1028"/>
                    <a:pt x="7232" y="1041"/>
                    <a:pt x="7374" y="1041"/>
                  </a:cubicBezTo>
                  <a:cubicBezTo>
                    <a:pt x="7526" y="1041"/>
                    <a:pt x="7679" y="1027"/>
                    <a:pt x="7832" y="1027"/>
                  </a:cubicBezTo>
                  <a:cubicBezTo>
                    <a:pt x="7997" y="1027"/>
                    <a:pt x="8162" y="1043"/>
                    <a:pt x="8323" y="1111"/>
                  </a:cubicBezTo>
                  <a:cubicBezTo>
                    <a:pt x="8364" y="1145"/>
                    <a:pt x="8400" y="1159"/>
                    <a:pt x="8437" y="1159"/>
                  </a:cubicBezTo>
                  <a:cubicBezTo>
                    <a:pt x="8466" y="1159"/>
                    <a:pt x="8495" y="1151"/>
                    <a:pt x="8526" y="1135"/>
                  </a:cubicBezTo>
                  <a:cubicBezTo>
                    <a:pt x="8655" y="1177"/>
                    <a:pt x="8787" y="1187"/>
                    <a:pt x="8920" y="1187"/>
                  </a:cubicBezTo>
                  <a:cubicBezTo>
                    <a:pt x="9047" y="1187"/>
                    <a:pt x="9175" y="1178"/>
                    <a:pt x="9302" y="1178"/>
                  </a:cubicBezTo>
                  <a:cubicBezTo>
                    <a:pt x="9458" y="1178"/>
                    <a:pt x="9613" y="1192"/>
                    <a:pt x="9764" y="1254"/>
                  </a:cubicBezTo>
                  <a:cubicBezTo>
                    <a:pt x="9836" y="1254"/>
                    <a:pt x="9919" y="1266"/>
                    <a:pt x="9990" y="1266"/>
                  </a:cubicBezTo>
                  <a:cubicBezTo>
                    <a:pt x="10234" y="1315"/>
                    <a:pt x="10484" y="1352"/>
                    <a:pt x="10731" y="1352"/>
                  </a:cubicBezTo>
                  <a:cubicBezTo>
                    <a:pt x="10846" y="1352"/>
                    <a:pt x="10961" y="1344"/>
                    <a:pt x="11074" y="1326"/>
                  </a:cubicBezTo>
                  <a:cubicBezTo>
                    <a:pt x="11098" y="1328"/>
                    <a:pt x="11120" y="1330"/>
                    <a:pt x="11141" y="1330"/>
                  </a:cubicBezTo>
                  <a:cubicBezTo>
                    <a:pt x="11205" y="1330"/>
                    <a:pt x="11258" y="1317"/>
                    <a:pt x="11312" y="1290"/>
                  </a:cubicBezTo>
                  <a:cubicBezTo>
                    <a:pt x="11443" y="873"/>
                    <a:pt x="11002" y="1111"/>
                    <a:pt x="10931" y="956"/>
                  </a:cubicBezTo>
                  <a:cubicBezTo>
                    <a:pt x="10621" y="928"/>
                    <a:pt x="10315" y="912"/>
                    <a:pt x="10009" y="912"/>
                  </a:cubicBezTo>
                  <a:cubicBezTo>
                    <a:pt x="9809" y="912"/>
                    <a:pt x="9609" y="919"/>
                    <a:pt x="9407" y="933"/>
                  </a:cubicBezTo>
                  <a:cubicBezTo>
                    <a:pt x="9331" y="894"/>
                    <a:pt x="9247" y="891"/>
                    <a:pt x="9162" y="891"/>
                  </a:cubicBezTo>
                  <a:cubicBezTo>
                    <a:pt x="9140" y="891"/>
                    <a:pt x="9119" y="891"/>
                    <a:pt x="9097" y="891"/>
                  </a:cubicBezTo>
                  <a:cubicBezTo>
                    <a:pt x="8990" y="891"/>
                    <a:pt x="8883" y="885"/>
                    <a:pt x="8788" y="814"/>
                  </a:cubicBezTo>
                  <a:cubicBezTo>
                    <a:pt x="8754" y="805"/>
                    <a:pt x="8726" y="797"/>
                    <a:pt x="8700" y="797"/>
                  </a:cubicBezTo>
                  <a:cubicBezTo>
                    <a:pt x="8690" y="797"/>
                    <a:pt x="8679" y="798"/>
                    <a:pt x="8669" y="802"/>
                  </a:cubicBezTo>
                  <a:cubicBezTo>
                    <a:pt x="8555" y="753"/>
                    <a:pt x="8438" y="742"/>
                    <a:pt x="8319" y="742"/>
                  </a:cubicBezTo>
                  <a:cubicBezTo>
                    <a:pt x="8214" y="742"/>
                    <a:pt x="8107" y="751"/>
                    <a:pt x="8001" y="751"/>
                  </a:cubicBezTo>
                  <a:cubicBezTo>
                    <a:pt x="7876" y="751"/>
                    <a:pt x="7752" y="738"/>
                    <a:pt x="7633" y="683"/>
                  </a:cubicBezTo>
                  <a:cubicBezTo>
                    <a:pt x="7495" y="655"/>
                    <a:pt x="7357" y="635"/>
                    <a:pt x="7219" y="635"/>
                  </a:cubicBezTo>
                  <a:cubicBezTo>
                    <a:pt x="7119" y="635"/>
                    <a:pt x="7019" y="646"/>
                    <a:pt x="6919" y="671"/>
                  </a:cubicBezTo>
                  <a:cubicBezTo>
                    <a:pt x="6919" y="671"/>
                    <a:pt x="6907" y="683"/>
                    <a:pt x="6883" y="694"/>
                  </a:cubicBezTo>
                  <a:cubicBezTo>
                    <a:pt x="6847" y="694"/>
                    <a:pt x="6823" y="694"/>
                    <a:pt x="6788" y="659"/>
                  </a:cubicBezTo>
                  <a:cubicBezTo>
                    <a:pt x="6774" y="639"/>
                    <a:pt x="6758" y="630"/>
                    <a:pt x="6737" y="630"/>
                  </a:cubicBezTo>
                  <a:cubicBezTo>
                    <a:pt x="6721" y="630"/>
                    <a:pt x="6702" y="636"/>
                    <a:pt x="6680" y="647"/>
                  </a:cubicBezTo>
                  <a:cubicBezTo>
                    <a:pt x="6547" y="588"/>
                    <a:pt x="6409" y="575"/>
                    <a:pt x="6269" y="575"/>
                  </a:cubicBezTo>
                  <a:cubicBezTo>
                    <a:pt x="6156" y="575"/>
                    <a:pt x="6042" y="584"/>
                    <a:pt x="5929" y="584"/>
                  </a:cubicBezTo>
                  <a:cubicBezTo>
                    <a:pt x="5781" y="584"/>
                    <a:pt x="5634" y="569"/>
                    <a:pt x="5490" y="504"/>
                  </a:cubicBezTo>
                  <a:cubicBezTo>
                    <a:pt x="5430" y="504"/>
                    <a:pt x="5359" y="492"/>
                    <a:pt x="5287" y="492"/>
                  </a:cubicBezTo>
                  <a:cubicBezTo>
                    <a:pt x="5170" y="447"/>
                    <a:pt x="5048" y="437"/>
                    <a:pt x="4925" y="437"/>
                  </a:cubicBezTo>
                  <a:cubicBezTo>
                    <a:pt x="4824" y="437"/>
                    <a:pt x="4722" y="444"/>
                    <a:pt x="4620" y="444"/>
                  </a:cubicBezTo>
                  <a:cubicBezTo>
                    <a:pt x="4483" y="444"/>
                    <a:pt x="4347" y="432"/>
                    <a:pt x="4216" y="373"/>
                  </a:cubicBezTo>
                  <a:cubicBezTo>
                    <a:pt x="3549" y="230"/>
                    <a:pt x="2858" y="254"/>
                    <a:pt x="2204" y="63"/>
                  </a:cubicBezTo>
                  <a:cubicBezTo>
                    <a:pt x="2159" y="25"/>
                    <a:pt x="2108" y="1"/>
                    <a:pt x="204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8" name="Google Shape;6868;p32"/>
            <p:cNvSpPr/>
            <p:nvPr/>
          </p:nvSpPr>
          <p:spPr>
            <a:xfrm>
              <a:off x="5544425" y="3437725"/>
              <a:ext cx="13425" cy="7200"/>
            </a:xfrm>
            <a:custGeom>
              <a:avLst/>
              <a:gdLst/>
              <a:ahLst/>
              <a:cxnLst/>
              <a:rect l="l" t="t" r="r" b="b"/>
              <a:pathLst>
                <a:path w="537" h="288" extrusionOk="0">
                  <a:moveTo>
                    <a:pt x="272" y="1"/>
                  </a:moveTo>
                  <a:cubicBezTo>
                    <a:pt x="222" y="1"/>
                    <a:pt x="170" y="10"/>
                    <a:pt x="120" y="26"/>
                  </a:cubicBezTo>
                  <a:cubicBezTo>
                    <a:pt x="1" y="73"/>
                    <a:pt x="84" y="180"/>
                    <a:pt x="108" y="252"/>
                  </a:cubicBezTo>
                  <a:cubicBezTo>
                    <a:pt x="203" y="276"/>
                    <a:pt x="310" y="276"/>
                    <a:pt x="394" y="287"/>
                  </a:cubicBezTo>
                  <a:cubicBezTo>
                    <a:pt x="441" y="240"/>
                    <a:pt x="489" y="192"/>
                    <a:pt x="537" y="145"/>
                  </a:cubicBezTo>
                  <a:cubicBezTo>
                    <a:pt x="472" y="40"/>
                    <a:pt x="376" y="1"/>
                    <a:pt x="27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9" name="Google Shape;6869;p32"/>
            <p:cNvSpPr/>
            <p:nvPr/>
          </p:nvSpPr>
          <p:spPr>
            <a:xfrm>
              <a:off x="5945075" y="3416625"/>
              <a:ext cx="21750" cy="10450"/>
            </a:xfrm>
            <a:custGeom>
              <a:avLst/>
              <a:gdLst/>
              <a:ahLst/>
              <a:cxnLst/>
              <a:rect l="l" t="t" r="r" b="b"/>
              <a:pathLst>
                <a:path w="870" h="418" extrusionOk="0">
                  <a:moveTo>
                    <a:pt x="155" y="0"/>
                  </a:moveTo>
                  <a:cubicBezTo>
                    <a:pt x="120" y="84"/>
                    <a:pt x="60" y="167"/>
                    <a:pt x="1" y="250"/>
                  </a:cubicBezTo>
                  <a:cubicBezTo>
                    <a:pt x="36" y="310"/>
                    <a:pt x="96" y="358"/>
                    <a:pt x="143" y="417"/>
                  </a:cubicBezTo>
                  <a:cubicBezTo>
                    <a:pt x="262" y="411"/>
                    <a:pt x="382" y="408"/>
                    <a:pt x="502" y="408"/>
                  </a:cubicBezTo>
                  <a:cubicBezTo>
                    <a:pt x="623" y="408"/>
                    <a:pt x="745" y="411"/>
                    <a:pt x="870" y="417"/>
                  </a:cubicBezTo>
                  <a:cubicBezTo>
                    <a:pt x="858" y="310"/>
                    <a:pt x="858" y="227"/>
                    <a:pt x="858" y="119"/>
                  </a:cubicBezTo>
                  <a:cubicBezTo>
                    <a:pt x="838" y="115"/>
                    <a:pt x="816" y="114"/>
                    <a:pt x="795" y="114"/>
                  </a:cubicBezTo>
                  <a:cubicBezTo>
                    <a:pt x="714" y="114"/>
                    <a:pt x="625" y="136"/>
                    <a:pt x="541" y="136"/>
                  </a:cubicBezTo>
                  <a:cubicBezTo>
                    <a:pt x="450" y="136"/>
                    <a:pt x="364" y="110"/>
                    <a:pt x="29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0" name="Google Shape;6870;p32"/>
            <p:cNvSpPr/>
            <p:nvPr/>
          </p:nvSpPr>
          <p:spPr>
            <a:xfrm>
              <a:off x="5685525" y="3397875"/>
              <a:ext cx="1500" cy="1500"/>
            </a:xfrm>
            <a:custGeom>
              <a:avLst/>
              <a:gdLst/>
              <a:ahLst/>
              <a:cxnLst/>
              <a:rect l="l" t="t" r="r" b="b"/>
              <a:pathLst>
                <a:path w="60" h="60" extrusionOk="0">
                  <a:moveTo>
                    <a:pt x="60" y="0"/>
                  </a:moveTo>
                  <a:lnTo>
                    <a:pt x="34" y="26"/>
                  </a:lnTo>
                  <a:lnTo>
                    <a:pt x="34" y="26"/>
                  </a:lnTo>
                  <a:cubicBezTo>
                    <a:pt x="45" y="21"/>
                    <a:pt x="52" y="15"/>
                    <a:pt x="60" y="0"/>
                  </a:cubicBezTo>
                  <a:close/>
                  <a:moveTo>
                    <a:pt x="34" y="26"/>
                  </a:moveTo>
                  <a:cubicBezTo>
                    <a:pt x="28" y="29"/>
                    <a:pt x="21" y="32"/>
                    <a:pt x="12" y="36"/>
                  </a:cubicBezTo>
                  <a:cubicBezTo>
                    <a:pt x="0" y="36"/>
                    <a:pt x="0" y="48"/>
                    <a:pt x="0" y="60"/>
                  </a:cubicBezTo>
                  <a:lnTo>
                    <a:pt x="34" y="26"/>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1" name="Google Shape;6871;p32"/>
            <p:cNvSpPr/>
            <p:nvPr/>
          </p:nvSpPr>
          <p:spPr>
            <a:xfrm>
              <a:off x="5945375" y="3264825"/>
              <a:ext cx="112825" cy="31600"/>
            </a:xfrm>
            <a:custGeom>
              <a:avLst/>
              <a:gdLst/>
              <a:ahLst/>
              <a:cxnLst/>
              <a:rect l="l" t="t" r="r" b="b"/>
              <a:pathLst>
                <a:path w="4513" h="1264" extrusionOk="0">
                  <a:moveTo>
                    <a:pt x="0" y="0"/>
                  </a:moveTo>
                  <a:lnTo>
                    <a:pt x="0" y="0"/>
                  </a:lnTo>
                  <a:cubicBezTo>
                    <a:pt x="118" y="187"/>
                    <a:pt x="264" y="233"/>
                    <a:pt x="420" y="233"/>
                  </a:cubicBezTo>
                  <a:cubicBezTo>
                    <a:pt x="570" y="233"/>
                    <a:pt x="730" y="190"/>
                    <a:pt x="884" y="190"/>
                  </a:cubicBezTo>
                  <a:cubicBezTo>
                    <a:pt x="927" y="190"/>
                    <a:pt x="970" y="194"/>
                    <a:pt x="1012" y="203"/>
                  </a:cubicBezTo>
                  <a:cubicBezTo>
                    <a:pt x="1096" y="441"/>
                    <a:pt x="1382" y="500"/>
                    <a:pt x="1477" y="750"/>
                  </a:cubicBezTo>
                  <a:cubicBezTo>
                    <a:pt x="1524" y="846"/>
                    <a:pt x="1572" y="953"/>
                    <a:pt x="1560" y="1072"/>
                  </a:cubicBezTo>
                  <a:cubicBezTo>
                    <a:pt x="1650" y="1175"/>
                    <a:pt x="1754" y="1194"/>
                    <a:pt x="1864" y="1194"/>
                  </a:cubicBezTo>
                  <a:cubicBezTo>
                    <a:pt x="1932" y="1194"/>
                    <a:pt x="2002" y="1187"/>
                    <a:pt x="2073" y="1187"/>
                  </a:cubicBezTo>
                  <a:cubicBezTo>
                    <a:pt x="2101" y="1187"/>
                    <a:pt x="2128" y="1188"/>
                    <a:pt x="2155" y="1191"/>
                  </a:cubicBezTo>
                  <a:cubicBezTo>
                    <a:pt x="2227" y="1191"/>
                    <a:pt x="2239" y="1155"/>
                    <a:pt x="2275" y="1072"/>
                  </a:cubicBezTo>
                  <a:cubicBezTo>
                    <a:pt x="2318" y="903"/>
                    <a:pt x="2344" y="838"/>
                    <a:pt x="2435" y="838"/>
                  </a:cubicBezTo>
                  <a:cubicBezTo>
                    <a:pt x="2492" y="838"/>
                    <a:pt x="2575" y="864"/>
                    <a:pt x="2703" y="905"/>
                  </a:cubicBezTo>
                  <a:cubicBezTo>
                    <a:pt x="2809" y="828"/>
                    <a:pt x="2904" y="797"/>
                    <a:pt x="2994" y="797"/>
                  </a:cubicBezTo>
                  <a:cubicBezTo>
                    <a:pt x="3167" y="797"/>
                    <a:pt x="3316" y="914"/>
                    <a:pt x="3465" y="1048"/>
                  </a:cubicBezTo>
                  <a:cubicBezTo>
                    <a:pt x="3560" y="1107"/>
                    <a:pt x="3644" y="1131"/>
                    <a:pt x="3715" y="1203"/>
                  </a:cubicBezTo>
                  <a:cubicBezTo>
                    <a:pt x="3810" y="1203"/>
                    <a:pt x="3882" y="1215"/>
                    <a:pt x="3977" y="1215"/>
                  </a:cubicBezTo>
                  <a:cubicBezTo>
                    <a:pt x="4062" y="1257"/>
                    <a:pt x="4153" y="1263"/>
                    <a:pt x="4242" y="1263"/>
                  </a:cubicBezTo>
                  <a:cubicBezTo>
                    <a:pt x="4277" y="1263"/>
                    <a:pt x="4312" y="1262"/>
                    <a:pt x="4346" y="1262"/>
                  </a:cubicBezTo>
                  <a:cubicBezTo>
                    <a:pt x="4418" y="1250"/>
                    <a:pt x="4465" y="1215"/>
                    <a:pt x="4489" y="1155"/>
                  </a:cubicBezTo>
                  <a:cubicBezTo>
                    <a:pt x="4513" y="1072"/>
                    <a:pt x="4465" y="988"/>
                    <a:pt x="4406" y="917"/>
                  </a:cubicBezTo>
                  <a:cubicBezTo>
                    <a:pt x="4358" y="893"/>
                    <a:pt x="4311" y="857"/>
                    <a:pt x="4251" y="846"/>
                  </a:cubicBezTo>
                  <a:cubicBezTo>
                    <a:pt x="4239" y="846"/>
                    <a:pt x="4215" y="857"/>
                    <a:pt x="4180" y="857"/>
                  </a:cubicBezTo>
                  <a:cubicBezTo>
                    <a:pt x="4132" y="893"/>
                    <a:pt x="4096" y="917"/>
                    <a:pt x="4060" y="953"/>
                  </a:cubicBezTo>
                  <a:cubicBezTo>
                    <a:pt x="4001" y="905"/>
                    <a:pt x="4096" y="917"/>
                    <a:pt x="4096" y="893"/>
                  </a:cubicBezTo>
                  <a:cubicBezTo>
                    <a:pt x="4108" y="857"/>
                    <a:pt x="4120" y="846"/>
                    <a:pt x="4132" y="834"/>
                  </a:cubicBezTo>
                  <a:cubicBezTo>
                    <a:pt x="4168" y="798"/>
                    <a:pt x="4191" y="750"/>
                    <a:pt x="4191" y="691"/>
                  </a:cubicBezTo>
                  <a:cubicBezTo>
                    <a:pt x="4180" y="631"/>
                    <a:pt x="4132" y="595"/>
                    <a:pt x="4096" y="560"/>
                  </a:cubicBezTo>
                  <a:cubicBezTo>
                    <a:pt x="4052" y="541"/>
                    <a:pt x="4004" y="536"/>
                    <a:pt x="3956" y="536"/>
                  </a:cubicBezTo>
                  <a:cubicBezTo>
                    <a:pt x="3908" y="536"/>
                    <a:pt x="3860" y="541"/>
                    <a:pt x="3813" y="541"/>
                  </a:cubicBezTo>
                  <a:cubicBezTo>
                    <a:pt x="3728" y="541"/>
                    <a:pt x="3646" y="526"/>
                    <a:pt x="3584" y="441"/>
                  </a:cubicBezTo>
                  <a:cubicBezTo>
                    <a:pt x="2394" y="179"/>
                    <a:pt x="1203" y="84"/>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2" name="Google Shape;6872;p32"/>
            <p:cNvSpPr/>
            <p:nvPr/>
          </p:nvSpPr>
          <p:spPr>
            <a:xfrm>
              <a:off x="6044800" y="3287150"/>
              <a:ext cx="76800" cy="14600"/>
            </a:xfrm>
            <a:custGeom>
              <a:avLst/>
              <a:gdLst/>
              <a:ahLst/>
              <a:cxnLst/>
              <a:rect l="l" t="t" r="r" b="b"/>
              <a:pathLst>
                <a:path w="3072" h="584" extrusionOk="0">
                  <a:moveTo>
                    <a:pt x="822" y="0"/>
                  </a:moveTo>
                  <a:cubicBezTo>
                    <a:pt x="774" y="12"/>
                    <a:pt x="726" y="48"/>
                    <a:pt x="667" y="83"/>
                  </a:cubicBezTo>
                  <a:cubicBezTo>
                    <a:pt x="595" y="143"/>
                    <a:pt x="524" y="226"/>
                    <a:pt x="453" y="286"/>
                  </a:cubicBezTo>
                  <a:cubicBezTo>
                    <a:pt x="310" y="286"/>
                    <a:pt x="143" y="298"/>
                    <a:pt x="0" y="310"/>
                  </a:cubicBezTo>
                  <a:cubicBezTo>
                    <a:pt x="149" y="406"/>
                    <a:pt x="316" y="419"/>
                    <a:pt x="480" y="419"/>
                  </a:cubicBezTo>
                  <a:cubicBezTo>
                    <a:pt x="539" y="419"/>
                    <a:pt x="598" y="417"/>
                    <a:pt x="655" y="417"/>
                  </a:cubicBezTo>
                  <a:cubicBezTo>
                    <a:pt x="965" y="429"/>
                    <a:pt x="1286" y="429"/>
                    <a:pt x="1607" y="548"/>
                  </a:cubicBezTo>
                  <a:cubicBezTo>
                    <a:pt x="2084" y="560"/>
                    <a:pt x="2536" y="560"/>
                    <a:pt x="3012" y="584"/>
                  </a:cubicBezTo>
                  <a:cubicBezTo>
                    <a:pt x="3060" y="512"/>
                    <a:pt x="3072" y="453"/>
                    <a:pt x="3036" y="393"/>
                  </a:cubicBezTo>
                  <a:cubicBezTo>
                    <a:pt x="2929" y="310"/>
                    <a:pt x="2810" y="298"/>
                    <a:pt x="2679" y="286"/>
                  </a:cubicBezTo>
                  <a:lnTo>
                    <a:pt x="2119" y="286"/>
                  </a:lnTo>
                  <a:lnTo>
                    <a:pt x="1858" y="238"/>
                  </a:lnTo>
                  <a:cubicBezTo>
                    <a:pt x="1512" y="191"/>
                    <a:pt x="1191" y="0"/>
                    <a:pt x="82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3" name="Google Shape;6873;p32"/>
            <p:cNvSpPr/>
            <p:nvPr/>
          </p:nvSpPr>
          <p:spPr>
            <a:xfrm>
              <a:off x="6015925" y="3286250"/>
              <a:ext cx="22350" cy="9550"/>
            </a:xfrm>
            <a:custGeom>
              <a:avLst/>
              <a:gdLst/>
              <a:ahLst/>
              <a:cxnLst/>
              <a:rect l="l" t="t" r="r" b="b"/>
              <a:pathLst>
                <a:path w="894" h="382" extrusionOk="0">
                  <a:moveTo>
                    <a:pt x="331" y="0"/>
                  </a:moveTo>
                  <a:cubicBezTo>
                    <a:pt x="203" y="0"/>
                    <a:pt x="87" y="75"/>
                    <a:pt x="0" y="286"/>
                  </a:cubicBezTo>
                  <a:cubicBezTo>
                    <a:pt x="12" y="298"/>
                    <a:pt x="36" y="334"/>
                    <a:pt x="48" y="358"/>
                  </a:cubicBezTo>
                  <a:cubicBezTo>
                    <a:pt x="173" y="373"/>
                    <a:pt x="295" y="382"/>
                    <a:pt x="417" y="382"/>
                  </a:cubicBezTo>
                  <a:cubicBezTo>
                    <a:pt x="575" y="382"/>
                    <a:pt x="732" y="367"/>
                    <a:pt x="893" y="334"/>
                  </a:cubicBezTo>
                  <a:cubicBezTo>
                    <a:pt x="834" y="262"/>
                    <a:pt x="762" y="203"/>
                    <a:pt x="703" y="143"/>
                  </a:cubicBezTo>
                  <a:cubicBezTo>
                    <a:pt x="577" y="63"/>
                    <a:pt x="449" y="0"/>
                    <a:pt x="33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4" name="Google Shape;6874;p32"/>
            <p:cNvSpPr/>
            <p:nvPr/>
          </p:nvSpPr>
          <p:spPr>
            <a:xfrm>
              <a:off x="6127550" y="3290125"/>
              <a:ext cx="30675" cy="16100"/>
            </a:xfrm>
            <a:custGeom>
              <a:avLst/>
              <a:gdLst/>
              <a:ahLst/>
              <a:cxnLst/>
              <a:rect l="l" t="t" r="r" b="b"/>
              <a:pathLst>
                <a:path w="1227" h="644" extrusionOk="0">
                  <a:moveTo>
                    <a:pt x="595" y="0"/>
                  </a:moveTo>
                  <a:cubicBezTo>
                    <a:pt x="405" y="107"/>
                    <a:pt x="226" y="262"/>
                    <a:pt x="48" y="381"/>
                  </a:cubicBezTo>
                  <a:lnTo>
                    <a:pt x="0" y="476"/>
                  </a:lnTo>
                  <a:cubicBezTo>
                    <a:pt x="333" y="643"/>
                    <a:pt x="679" y="584"/>
                    <a:pt x="1012" y="607"/>
                  </a:cubicBezTo>
                  <a:cubicBezTo>
                    <a:pt x="762" y="262"/>
                    <a:pt x="762" y="262"/>
                    <a:pt x="1226" y="143"/>
                  </a:cubicBezTo>
                  <a:cubicBezTo>
                    <a:pt x="1036" y="48"/>
                    <a:pt x="822" y="0"/>
                    <a:pt x="59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5" name="Google Shape;6875;p32"/>
            <p:cNvSpPr/>
            <p:nvPr/>
          </p:nvSpPr>
          <p:spPr>
            <a:xfrm>
              <a:off x="6120700" y="3296750"/>
              <a:ext cx="7450" cy="5600"/>
            </a:xfrm>
            <a:custGeom>
              <a:avLst/>
              <a:gdLst/>
              <a:ahLst/>
              <a:cxnLst/>
              <a:rect l="l" t="t" r="r" b="b"/>
              <a:pathLst>
                <a:path w="298" h="224" extrusionOk="0">
                  <a:moveTo>
                    <a:pt x="158" y="1"/>
                  </a:moveTo>
                  <a:cubicBezTo>
                    <a:pt x="112" y="1"/>
                    <a:pt x="58" y="23"/>
                    <a:pt x="0" y="57"/>
                  </a:cubicBezTo>
                  <a:cubicBezTo>
                    <a:pt x="12" y="104"/>
                    <a:pt x="12" y="152"/>
                    <a:pt x="12" y="200"/>
                  </a:cubicBezTo>
                  <a:cubicBezTo>
                    <a:pt x="95" y="200"/>
                    <a:pt x="191" y="211"/>
                    <a:pt x="274" y="223"/>
                  </a:cubicBezTo>
                  <a:lnTo>
                    <a:pt x="298" y="176"/>
                  </a:lnTo>
                  <a:cubicBezTo>
                    <a:pt x="277" y="48"/>
                    <a:pt x="226" y="1"/>
                    <a:pt x="15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6" name="Google Shape;6876;p32"/>
            <p:cNvSpPr/>
            <p:nvPr/>
          </p:nvSpPr>
          <p:spPr>
            <a:xfrm>
              <a:off x="5761125" y="3399125"/>
              <a:ext cx="4200" cy="2350"/>
            </a:xfrm>
            <a:custGeom>
              <a:avLst/>
              <a:gdLst/>
              <a:ahLst/>
              <a:cxnLst/>
              <a:rect l="l" t="t" r="r" b="b"/>
              <a:pathLst>
                <a:path w="168" h="94" extrusionOk="0">
                  <a:moveTo>
                    <a:pt x="81" y="0"/>
                  </a:moveTo>
                  <a:cubicBezTo>
                    <a:pt x="38" y="0"/>
                    <a:pt x="0" y="10"/>
                    <a:pt x="0" y="46"/>
                  </a:cubicBezTo>
                  <a:cubicBezTo>
                    <a:pt x="0" y="81"/>
                    <a:pt x="27" y="93"/>
                    <a:pt x="61" y="93"/>
                  </a:cubicBezTo>
                  <a:cubicBezTo>
                    <a:pt x="96" y="93"/>
                    <a:pt x="137" y="81"/>
                    <a:pt x="167" y="69"/>
                  </a:cubicBezTo>
                  <a:lnTo>
                    <a:pt x="167" y="10"/>
                  </a:lnTo>
                  <a:cubicBezTo>
                    <a:pt x="143" y="5"/>
                    <a:pt x="111" y="0"/>
                    <a:pt x="8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7" name="Google Shape;6877;p32"/>
            <p:cNvSpPr/>
            <p:nvPr/>
          </p:nvSpPr>
          <p:spPr>
            <a:xfrm>
              <a:off x="6012700" y="3277725"/>
              <a:ext cx="20800" cy="15400"/>
            </a:xfrm>
            <a:custGeom>
              <a:avLst/>
              <a:gdLst/>
              <a:ahLst/>
              <a:cxnLst/>
              <a:rect l="l" t="t" r="r" b="b"/>
              <a:pathLst>
                <a:path w="832" h="616" extrusionOk="0">
                  <a:moveTo>
                    <a:pt x="209" y="0"/>
                  </a:moveTo>
                  <a:cubicBezTo>
                    <a:pt x="27" y="0"/>
                    <a:pt x="1" y="157"/>
                    <a:pt x="10" y="377"/>
                  </a:cubicBezTo>
                  <a:cubicBezTo>
                    <a:pt x="22" y="460"/>
                    <a:pt x="22" y="568"/>
                    <a:pt x="129" y="615"/>
                  </a:cubicBezTo>
                  <a:cubicBezTo>
                    <a:pt x="281" y="505"/>
                    <a:pt x="445" y="468"/>
                    <a:pt x="617" y="468"/>
                  </a:cubicBezTo>
                  <a:cubicBezTo>
                    <a:pt x="687" y="468"/>
                    <a:pt x="759" y="474"/>
                    <a:pt x="832" y="484"/>
                  </a:cubicBezTo>
                  <a:cubicBezTo>
                    <a:pt x="772" y="270"/>
                    <a:pt x="653" y="139"/>
                    <a:pt x="415" y="44"/>
                  </a:cubicBezTo>
                  <a:cubicBezTo>
                    <a:pt x="331" y="14"/>
                    <a:pt x="263" y="0"/>
                    <a:pt x="20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8" name="Google Shape;6878;p32"/>
            <p:cNvSpPr/>
            <p:nvPr/>
          </p:nvSpPr>
          <p:spPr>
            <a:xfrm>
              <a:off x="5978700" y="3283875"/>
              <a:ext cx="11950" cy="7450"/>
            </a:xfrm>
            <a:custGeom>
              <a:avLst/>
              <a:gdLst/>
              <a:ahLst/>
              <a:cxnLst/>
              <a:rect l="l" t="t" r="r" b="b"/>
              <a:pathLst>
                <a:path w="478" h="298" extrusionOk="0">
                  <a:moveTo>
                    <a:pt x="227" y="0"/>
                  </a:moveTo>
                  <a:cubicBezTo>
                    <a:pt x="203" y="0"/>
                    <a:pt x="168" y="12"/>
                    <a:pt x="120" y="24"/>
                  </a:cubicBezTo>
                  <a:cubicBezTo>
                    <a:pt x="60" y="95"/>
                    <a:pt x="1" y="179"/>
                    <a:pt x="60" y="274"/>
                  </a:cubicBezTo>
                  <a:lnTo>
                    <a:pt x="84" y="274"/>
                  </a:lnTo>
                  <a:cubicBezTo>
                    <a:pt x="144" y="298"/>
                    <a:pt x="180" y="298"/>
                    <a:pt x="227" y="298"/>
                  </a:cubicBezTo>
                  <a:cubicBezTo>
                    <a:pt x="322" y="274"/>
                    <a:pt x="441" y="262"/>
                    <a:pt x="453" y="179"/>
                  </a:cubicBezTo>
                  <a:cubicBezTo>
                    <a:pt x="477" y="24"/>
                    <a:pt x="334" y="24"/>
                    <a:pt x="22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9" name="Google Shape;6879;p32"/>
            <p:cNvSpPr/>
            <p:nvPr/>
          </p:nvSpPr>
          <p:spPr>
            <a:xfrm>
              <a:off x="6106400" y="3419900"/>
              <a:ext cx="1525" cy="1500"/>
            </a:xfrm>
            <a:custGeom>
              <a:avLst/>
              <a:gdLst/>
              <a:ahLst/>
              <a:cxnLst/>
              <a:rect l="l" t="t" r="r" b="b"/>
              <a:pathLst>
                <a:path w="61" h="60" extrusionOk="0">
                  <a:moveTo>
                    <a:pt x="1" y="0"/>
                  </a:moveTo>
                  <a:lnTo>
                    <a:pt x="1" y="0"/>
                  </a:lnTo>
                  <a:cubicBezTo>
                    <a:pt x="13" y="12"/>
                    <a:pt x="13" y="36"/>
                    <a:pt x="36" y="48"/>
                  </a:cubicBezTo>
                  <a:cubicBezTo>
                    <a:pt x="36" y="60"/>
                    <a:pt x="48" y="60"/>
                    <a:pt x="60" y="60"/>
                  </a:cubicBezTo>
                  <a:lnTo>
                    <a:pt x="1"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0" name="Google Shape;6880;p32"/>
            <p:cNvSpPr/>
            <p:nvPr/>
          </p:nvSpPr>
          <p:spPr>
            <a:xfrm>
              <a:off x="6115325" y="3420200"/>
              <a:ext cx="2425" cy="3000"/>
            </a:xfrm>
            <a:custGeom>
              <a:avLst/>
              <a:gdLst/>
              <a:ahLst/>
              <a:cxnLst/>
              <a:rect l="l" t="t" r="r" b="b"/>
              <a:pathLst>
                <a:path w="97" h="120" extrusionOk="0">
                  <a:moveTo>
                    <a:pt x="96" y="0"/>
                  </a:moveTo>
                  <a:cubicBezTo>
                    <a:pt x="1" y="48"/>
                    <a:pt x="1" y="84"/>
                    <a:pt x="96" y="119"/>
                  </a:cubicBezTo>
                  <a:lnTo>
                    <a:pt x="96" y="60"/>
                  </a:lnTo>
                  <a:lnTo>
                    <a:pt x="96"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1" name="Google Shape;6881;p32"/>
            <p:cNvSpPr/>
            <p:nvPr/>
          </p:nvSpPr>
          <p:spPr>
            <a:xfrm>
              <a:off x="5772725" y="3419300"/>
              <a:ext cx="4200" cy="3900"/>
            </a:xfrm>
            <a:custGeom>
              <a:avLst/>
              <a:gdLst/>
              <a:ahLst/>
              <a:cxnLst/>
              <a:rect l="l" t="t" r="r" b="b"/>
              <a:pathLst>
                <a:path w="168" h="156" extrusionOk="0">
                  <a:moveTo>
                    <a:pt x="168" y="1"/>
                  </a:moveTo>
                  <a:cubicBezTo>
                    <a:pt x="108" y="12"/>
                    <a:pt x="60" y="12"/>
                    <a:pt x="1" y="12"/>
                  </a:cubicBezTo>
                  <a:cubicBezTo>
                    <a:pt x="13" y="72"/>
                    <a:pt x="13" y="120"/>
                    <a:pt x="13" y="155"/>
                  </a:cubicBezTo>
                  <a:cubicBezTo>
                    <a:pt x="60" y="120"/>
                    <a:pt x="120" y="72"/>
                    <a:pt x="16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2" name="Google Shape;6882;p32"/>
            <p:cNvSpPr/>
            <p:nvPr/>
          </p:nvSpPr>
          <p:spPr>
            <a:xfrm>
              <a:off x="5959375" y="3283875"/>
              <a:ext cx="7150" cy="10725"/>
            </a:xfrm>
            <a:custGeom>
              <a:avLst/>
              <a:gdLst/>
              <a:ahLst/>
              <a:cxnLst/>
              <a:rect l="l" t="t" r="r" b="b"/>
              <a:pathLst>
                <a:path w="286" h="429" extrusionOk="0">
                  <a:moveTo>
                    <a:pt x="0" y="0"/>
                  </a:moveTo>
                  <a:cubicBezTo>
                    <a:pt x="0" y="203"/>
                    <a:pt x="0" y="417"/>
                    <a:pt x="286" y="429"/>
                  </a:cubicBezTo>
                  <a:cubicBezTo>
                    <a:pt x="214" y="274"/>
                    <a:pt x="167" y="95"/>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3" name="Google Shape;6883;p32"/>
            <p:cNvSpPr/>
            <p:nvPr/>
          </p:nvSpPr>
          <p:spPr>
            <a:xfrm>
              <a:off x="5955800" y="3280000"/>
              <a:ext cx="3600" cy="3900"/>
            </a:xfrm>
            <a:custGeom>
              <a:avLst/>
              <a:gdLst/>
              <a:ahLst/>
              <a:cxnLst/>
              <a:rect l="l" t="t" r="r" b="b"/>
              <a:pathLst>
                <a:path w="144" h="156" extrusionOk="0">
                  <a:moveTo>
                    <a:pt x="0" y="0"/>
                  </a:moveTo>
                  <a:lnTo>
                    <a:pt x="143" y="155"/>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4" name="Google Shape;6884;p32"/>
            <p:cNvSpPr/>
            <p:nvPr/>
          </p:nvSpPr>
          <p:spPr>
            <a:xfrm>
              <a:off x="5952525" y="3278500"/>
              <a:ext cx="3300" cy="1825"/>
            </a:xfrm>
            <a:custGeom>
              <a:avLst/>
              <a:gdLst/>
              <a:ahLst/>
              <a:cxnLst/>
              <a:rect l="l" t="t" r="r" b="b"/>
              <a:pathLst>
                <a:path w="132" h="73" extrusionOk="0">
                  <a:moveTo>
                    <a:pt x="61" y="1"/>
                  </a:moveTo>
                  <a:cubicBezTo>
                    <a:pt x="39" y="1"/>
                    <a:pt x="18" y="25"/>
                    <a:pt x="0" y="72"/>
                  </a:cubicBezTo>
                  <a:cubicBezTo>
                    <a:pt x="18" y="66"/>
                    <a:pt x="39" y="63"/>
                    <a:pt x="61" y="63"/>
                  </a:cubicBezTo>
                  <a:cubicBezTo>
                    <a:pt x="84" y="63"/>
                    <a:pt x="107" y="66"/>
                    <a:pt x="131" y="72"/>
                  </a:cubicBezTo>
                  <a:cubicBezTo>
                    <a:pt x="107" y="25"/>
                    <a:pt x="84" y="1"/>
                    <a:pt x="6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5" name="Google Shape;6885;p32"/>
            <p:cNvSpPr/>
            <p:nvPr/>
          </p:nvSpPr>
          <p:spPr>
            <a:xfrm>
              <a:off x="5952525" y="3290425"/>
              <a:ext cx="2400" cy="3875"/>
            </a:xfrm>
            <a:custGeom>
              <a:avLst/>
              <a:gdLst/>
              <a:ahLst/>
              <a:cxnLst/>
              <a:rect l="l" t="t" r="r" b="b"/>
              <a:pathLst>
                <a:path w="96" h="155" extrusionOk="0">
                  <a:moveTo>
                    <a:pt x="0" y="0"/>
                  </a:moveTo>
                  <a:lnTo>
                    <a:pt x="0" y="155"/>
                  </a:lnTo>
                  <a:cubicBezTo>
                    <a:pt x="95" y="107"/>
                    <a:pt x="84" y="60"/>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6" name="Google Shape;6886;p32"/>
            <p:cNvSpPr/>
            <p:nvPr/>
          </p:nvSpPr>
          <p:spPr>
            <a:xfrm>
              <a:off x="5506325" y="3610925"/>
              <a:ext cx="22950" cy="10925"/>
            </a:xfrm>
            <a:custGeom>
              <a:avLst/>
              <a:gdLst/>
              <a:ahLst/>
              <a:cxnLst/>
              <a:rect l="l" t="t" r="r" b="b"/>
              <a:pathLst>
                <a:path w="918" h="437" extrusionOk="0">
                  <a:moveTo>
                    <a:pt x="253" y="1"/>
                  </a:moveTo>
                  <a:cubicBezTo>
                    <a:pt x="210" y="1"/>
                    <a:pt x="166" y="10"/>
                    <a:pt x="120" y="27"/>
                  </a:cubicBezTo>
                  <a:cubicBezTo>
                    <a:pt x="60" y="51"/>
                    <a:pt x="25" y="98"/>
                    <a:pt x="1" y="158"/>
                  </a:cubicBezTo>
                  <a:cubicBezTo>
                    <a:pt x="25" y="194"/>
                    <a:pt x="48" y="217"/>
                    <a:pt x="60" y="253"/>
                  </a:cubicBezTo>
                  <a:lnTo>
                    <a:pt x="203" y="396"/>
                  </a:lnTo>
                  <a:cubicBezTo>
                    <a:pt x="203" y="408"/>
                    <a:pt x="227" y="408"/>
                    <a:pt x="251" y="432"/>
                  </a:cubicBezTo>
                  <a:cubicBezTo>
                    <a:pt x="257" y="435"/>
                    <a:pt x="263" y="436"/>
                    <a:pt x="270" y="436"/>
                  </a:cubicBezTo>
                  <a:cubicBezTo>
                    <a:pt x="292" y="436"/>
                    <a:pt x="316" y="423"/>
                    <a:pt x="334" y="396"/>
                  </a:cubicBezTo>
                  <a:cubicBezTo>
                    <a:pt x="382" y="348"/>
                    <a:pt x="429" y="289"/>
                    <a:pt x="489" y="265"/>
                  </a:cubicBezTo>
                  <a:cubicBezTo>
                    <a:pt x="584" y="265"/>
                    <a:pt x="656" y="277"/>
                    <a:pt x="739" y="277"/>
                  </a:cubicBezTo>
                  <a:cubicBezTo>
                    <a:pt x="798" y="265"/>
                    <a:pt x="858" y="265"/>
                    <a:pt x="918" y="253"/>
                  </a:cubicBezTo>
                  <a:cubicBezTo>
                    <a:pt x="798" y="110"/>
                    <a:pt x="620" y="170"/>
                    <a:pt x="477" y="110"/>
                  </a:cubicBezTo>
                  <a:cubicBezTo>
                    <a:pt x="407" y="33"/>
                    <a:pt x="333" y="1"/>
                    <a:pt x="25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7" name="Google Shape;6887;p32"/>
            <p:cNvSpPr/>
            <p:nvPr/>
          </p:nvSpPr>
          <p:spPr>
            <a:xfrm>
              <a:off x="5511100" y="3620825"/>
              <a:ext cx="3875" cy="3275"/>
            </a:xfrm>
            <a:custGeom>
              <a:avLst/>
              <a:gdLst/>
              <a:ahLst/>
              <a:cxnLst/>
              <a:rect l="l" t="t" r="r" b="b"/>
              <a:pathLst>
                <a:path w="155" h="131" extrusionOk="0">
                  <a:moveTo>
                    <a:pt x="0" y="0"/>
                  </a:moveTo>
                  <a:cubicBezTo>
                    <a:pt x="0" y="48"/>
                    <a:pt x="0" y="95"/>
                    <a:pt x="12" y="131"/>
                  </a:cubicBezTo>
                  <a:lnTo>
                    <a:pt x="155"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8" name="Google Shape;6888;p32"/>
            <p:cNvSpPr/>
            <p:nvPr/>
          </p:nvSpPr>
          <p:spPr>
            <a:xfrm>
              <a:off x="5514975" y="3617550"/>
              <a:ext cx="3575" cy="3300"/>
            </a:xfrm>
            <a:custGeom>
              <a:avLst/>
              <a:gdLst/>
              <a:ahLst/>
              <a:cxnLst/>
              <a:rect l="l" t="t" r="r" b="b"/>
              <a:pathLst>
                <a:path w="143" h="132" extrusionOk="0">
                  <a:moveTo>
                    <a:pt x="0" y="131"/>
                  </a:moveTo>
                  <a:cubicBezTo>
                    <a:pt x="36" y="83"/>
                    <a:pt x="95" y="48"/>
                    <a:pt x="143" y="0"/>
                  </a:cubicBezTo>
                  <a:cubicBezTo>
                    <a:pt x="95" y="48"/>
                    <a:pt x="36" y="83"/>
                    <a:pt x="0" y="13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9" name="Google Shape;6889;p32"/>
            <p:cNvSpPr/>
            <p:nvPr/>
          </p:nvSpPr>
          <p:spPr>
            <a:xfrm>
              <a:off x="5679575" y="3654700"/>
              <a:ext cx="3600" cy="2150"/>
            </a:xfrm>
            <a:custGeom>
              <a:avLst/>
              <a:gdLst/>
              <a:ahLst/>
              <a:cxnLst/>
              <a:rect l="l" t="t" r="r" b="b"/>
              <a:pathLst>
                <a:path w="144" h="86" extrusionOk="0">
                  <a:moveTo>
                    <a:pt x="63" y="1"/>
                  </a:moveTo>
                  <a:cubicBezTo>
                    <a:pt x="41" y="1"/>
                    <a:pt x="23" y="24"/>
                    <a:pt x="0" y="62"/>
                  </a:cubicBezTo>
                  <a:cubicBezTo>
                    <a:pt x="48" y="74"/>
                    <a:pt x="95" y="74"/>
                    <a:pt x="143" y="86"/>
                  </a:cubicBezTo>
                  <a:cubicBezTo>
                    <a:pt x="143" y="74"/>
                    <a:pt x="119" y="50"/>
                    <a:pt x="107" y="26"/>
                  </a:cubicBezTo>
                  <a:cubicBezTo>
                    <a:pt x="90" y="9"/>
                    <a:pt x="76" y="1"/>
                    <a:pt x="6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0" name="Google Shape;6890;p32"/>
            <p:cNvSpPr/>
            <p:nvPr/>
          </p:nvSpPr>
          <p:spPr>
            <a:xfrm>
              <a:off x="6056700" y="3690450"/>
              <a:ext cx="44675" cy="10525"/>
            </a:xfrm>
            <a:custGeom>
              <a:avLst/>
              <a:gdLst/>
              <a:ahLst/>
              <a:cxnLst/>
              <a:rect l="l" t="t" r="r" b="b"/>
              <a:pathLst>
                <a:path w="1787" h="421" extrusionOk="0">
                  <a:moveTo>
                    <a:pt x="741" y="1"/>
                  </a:moveTo>
                  <a:cubicBezTo>
                    <a:pt x="588" y="1"/>
                    <a:pt x="433" y="22"/>
                    <a:pt x="274" y="73"/>
                  </a:cubicBezTo>
                  <a:cubicBezTo>
                    <a:pt x="155" y="84"/>
                    <a:pt x="72" y="132"/>
                    <a:pt x="0" y="227"/>
                  </a:cubicBezTo>
                  <a:cubicBezTo>
                    <a:pt x="46" y="382"/>
                    <a:pt x="125" y="421"/>
                    <a:pt x="217" y="421"/>
                  </a:cubicBezTo>
                  <a:cubicBezTo>
                    <a:pt x="310" y="421"/>
                    <a:pt x="417" y="381"/>
                    <a:pt x="516" y="381"/>
                  </a:cubicBezTo>
                  <a:cubicBezTo>
                    <a:pt x="523" y="381"/>
                    <a:pt x="529" y="382"/>
                    <a:pt x="536" y="382"/>
                  </a:cubicBezTo>
                  <a:cubicBezTo>
                    <a:pt x="666" y="393"/>
                    <a:pt x="794" y="400"/>
                    <a:pt x="921" y="400"/>
                  </a:cubicBezTo>
                  <a:cubicBezTo>
                    <a:pt x="1216" y="400"/>
                    <a:pt x="1504" y="360"/>
                    <a:pt x="1786" y="227"/>
                  </a:cubicBezTo>
                  <a:cubicBezTo>
                    <a:pt x="1430" y="111"/>
                    <a:pt x="1091" y="1"/>
                    <a:pt x="74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1" name="Google Shape;6891;p32"/>
            <p:cNvSpPr/>
            <p:nvPr/>
          </p:nvSpPr>
          <p:spPr>
            <a:xfrm>
              <a:off x="6104625" y="3693450"/>
              <a:ext cx="23525" cy="10275"/>
            </a:xfrm>
            <a:custGeom>
              <a:avLst/>
              <a:gdLst/>
              <a:ahLst/>
              <a:cxnLst/>
              <a:rect l="l" t="t" r="r" b="b"/>
              <a:pathLst>
                <a:path w="941" h="411" extrusionOk="0">
                  <a:moveTo>
                    <a:pt x="203" y="0"/>
                  </a:moveTo>
                  <a:lnTo>
                    <a:pt x="203" y="0"/>
                  </a:lnTo>
                  <a:cubicBezTo>
                    <a:pt x="0" y="238"/>
                    <a:pt x="227" y="322"/>
                    <a:pt x="381" y="381"/>
                  </a:cubicBezTo>
                  <a:cubicBezTo>
                    <a:pt x="471" y="405"/>
                    <a:pt x="566" y="411"/>
                    <a:pt x="661" y="411"/>
                  </a:cubicBezTo>
                  <a:cubicBezTo>
                    <a:pt x="756" y="411"/>
                    <a:pt x="852" y="405"/>
                    <a:pt x="941" y="405"/>
                  </a:cubicBezTo>
                  <a:cubicBezTo>
                    <a:pt x="941" y="226"/>
                    <a:pt x="858" y="131"/>
                    <a:pt x="679" y="119"/>
                  </a:cubicBezTo>
                  <a:cubicBezTo>
                    <a:pt x="512" y="107"/>
                    <a:pt x="346" y="119"/>
                    <a:pt x="20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2" name="Google Shape;6892;p32"/>
            <p:cNvSpPr/>
            <p:nvPr/>
          </p:nvSpPr>
          <p:spPr>
            <a:xfrm>
              <a:off x="6053725" y="3689125"/>
              <a:ext cx="9850" cy="7025"/>
            </a:xfrm>
            <a:custGeom>
              <a:avLst/>
              <a:gdLst/>
              <a:ahLst/>
              <a:cxnLst/>
              <a:rect l="l" t="t" r="r" b="b"/>
              <a:pathLst>
                <a:path w="394" h="281" extrusionOk="0">
                  <a:moveTo>
                    <a:pt x="214" y="0"/>
                  </a:moveTo>
                  <a:cubicBezTo>
                    <a:pt x="176" y="0"/>
                    <a:pt x="137" y="13"/>
                    <a:pt x="96" y="42"/>
                  </a:cubicBezTo>
                  <a:cubicBezTo>
                    <a:pt x="0" y="90"/>
                    <a:pt x="84" y="197"/>
                    <a:pt x="119" y="280"/>
                  </a:cubicBezTo>
                  <a:cubicBezTo>
                    <a:pt x="238" y="280"/>
                    <a:pt x="334" y="245"/>
                    <a:pt x="393" y="126"/>
                  </a:cubicBezTo>
                  <a:cubicBezTo>
                    <a:pt x="346" y="48"/>
                    <a:pt x="284" y="0"/>
                    <a:pt x="21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3" name="Google Shape;6893;p32"/>
            <p:cNvSpPr/>
            <p:nvPr/>
          </p:nvSpPr>
          <p:spPr>
            <a:xfrm>
              <a:off x="5369400" y="3577650"/>
              <a:ext cx="106300" cy="33125"/>
            </a:xfrm>
            <a:custGeom>
              <a:avLst/>
              <a:gdLst/>
              <a:ahLst/>
              <a:cxnLst/>
              <a:rect l="l" t="t" r="r" b="b"/>
              <a:pathLst>
                <a:path w="4252" h="1325" extrusionOk="0">
                  <a:moveTo>
                    <a:pt x="1096" y="1"/>
                  </a:moveTo>
                  <a:cubicBezTo>
                    <a:pt x="751" y="1"/>
                    <a:pt x="441" y="36"/>
                    <a:pt x="144" y="227"/>
                  </a:cubicBezTo>
                  <a:cubicBezTo>
                    <a:pt x="60" y="298"/>
                    <a:pt x="1" y="394"/>
                    <a:pt x="60" y="513"/>
                  </a:cubicBezTo>
                  <a:cubicBezTo>
                    <a:pt x="1" y="775"/>
                    <a:pt x="132" y="870"/>
                    <a:pt x="406" y="882"/>
                  </a:cubicBezTo>
                  <a:cubicBezTo>
                    <a:pt x="417" y="882"/>
                    <a:pt x="429" y="882"/>
                    <a:pt x="441" y="882"/>
                  </a:cubicBezTo>
                  <a:cubicBezTo>
                    <a:pt x="646" y="882"/>
                    <a:pt x="860" y="830"/>
                    <a:pt x="1069" y="830"/>
                  </a:cubicBezTo>
                  <a:cubicBezTo>
                    <a:pt x="1239" y="830"/>
                    <a:pt x="1405" y="865"/>
                    <a:pt x="1561" y="989"/>
                  </a:cubicBezTo>
                  <a:cubicBezTo>
                    <a:pt x="2037" y="1144"/>
                    <a:pt x="2549" y="1191"/>
                    <a:pt x="3061" y="1227"/>
                  </a:cubicBezTo>
                  <a:cubicBezTo>
                    <a:pt x="3077" y="1226"/>
                    <a:pt x="3094" y="1226"/>
                    <a:pt x="3110" y="1226"/>
                  </a:cubicBezTo>
                  <a:cubicBezTo>
                    <a:pt x="3354" y="1226"/>
                    <a:pt x="3598" y="1324"/>
                    <a:pt x="3836" y="1324"/>
                  </a:cubicBezTo>
                  <a:cubicBezTo>
                    <a:pt x="3977" y="1324"/>
                    <a:pt x="4115" y="1290"/>
                    <a:pt x="4251" y="1179"/>
                  </a:cubicBezTo>
                  <a:cubicBezTo>
                    <a:pt x="4251" y="846"/>
                    <a:pt x="4001" y="834"/>
                    <a:pt x="3775" y="775"/>
                  </a:cubicBezTo>
                  <a:cubicBezTo>
                    <a:pt x="3477" y="703"/>
                    <a:pt x="3180" y="644"/>
                    <a:pt x="2906" y="524"/>
                  </a:cubicBezTo>
                  <a:cubicBezTo>
                    <a:pt x="2489" y="417"/>
                    <a:pt x="2132" y="227"/>
                    <a:pt x="1727" y="96"/>
                  </a:cubicBezTo>
                  <a:cubicBezTo>
                    <a:pt x="1656" y="60"/>
                    <a:pt x="1596" y="48"/>
                    <a:pt x="1513" y="36"/>
                  </a:cubicBezTo>
                  <a:cubicBezTo>
                    <a:pt x="1442" y="13"/>
                    <a:pt x="1382" y="1"/>
                    <a:pt x="131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4" name="Google Shape;6894;p32"/>
            <p:cNvSpPr/>
            <p:nvPr/>
          </p:nvSpPr>
          <p:spPr>
            <a:xfrm>
              <a:off x="5445600" y="3599050"/>
              <a:ext cx="69975" cy="14175"/>
            </a:xfrm>
            <a:custGeom>
              <a:avLst/>
              <a:gdLst/>
              <a:ahLst/>
              <a:cxnLst/>
              <a:rect l="l" t="t" r="r" b="b"/>
              <a:pathLst>
                <a:path w="2799" h="567" extrusionOk="0">
                  <a:moveTo>
                    <a:pt x="1658" y="1"/>
                  </a:moveTo>
                  <a:cubicBezTo>
                    <a:pt x="1499" y="1"/>
                    <a:pt x="1340" y="40"/>
                    <a:pt x="1180" y="157"/>
                  </a:cubicBezTo>
                  <a:cubicBezTo>
                    <a:pt x="1034" y="278"/>
                    <a:pt x="875" y="306"/>
                    <a:pt x="712" y="306"/>
                  </a:cubicBezTo>
                  <a:cubicBezTo>
                    <a:pt x="567" y="306"/>
                    <a:pt x="419" y="284"/>
                    <a:pt x="274" y="284"/>
                  </a:cubicBezTo>
                  <a:cubicBezTo>
                    <a:pt x="181" y="284"/>
                    <a:pt x="89" y="293"/>
                    <a:pt x="1" y="323"/>
                  </a:cubicBezTo>
                  <a:cubicBezTo>
                    <a:pt x="179" y="466"/>
                    <a:pt x="418" y="383"/>
                    <a:pt x="632" y="454"/>
                  </a:cubicBezTo>
                  <a:cubicBezTo>
                    <a:pt x="957" y="539"/>
                    <a:pt x="1282" y="567"/>
                    <a:pt x="1607" y="567"/>
                  </a:cubicBezTo>
                  <a:cubicBezTo>
                    <a:pt x="1877" y="567"/>
                    <a:pt x="2148" y="547"/>
                    <a:pt x="2418" y="526"/>
                  </a:cubicBezTo>
                  <a:cubicBezTo>
                    <a:pt x="2549" y="490"/>
                    <a:pt x="2775" y="561"/>
                    <a:pt x="2799" y="311"/>
                  </a:cubicBezTo>
                  <a:cubicBezTo>
                    <a:pt x="2739" y="252"/>
                    <a:pt x="2680" y="192"/>
                    <a:pt x="2596" y="169"/>
                  </a:cubicBezTo>
                  <a:cubicBezTo>
                    <a:pt x="2281" y="153"/>
                    <a:pt x="1970" y="1"/>
                    <a:pt x="165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5" name="Google Shape;6895;p32"/>
            <p:cNvSpPr/>
            <p:nvPr/>
          </p:nvSpPr>
          <p:spPr>
            <a:xfrm>
              <a:off x="5460800" y="3610400"/>
              <a:ext cx="48225" cy="7175"/>
            </a:xfrm>
            <a:custGeom>
              <a:avLst/>
              <a:gdLst/>
              <a:ahLst/>
              <a:cxnLst/>
              <a:rect l="l" t="t" r="r" b="b"/>
              <a:pathLst>
                <a:path w="1929" h="287" extrusionOk="0">
                  <a:moveTo>
                    <a:pt x="1846" y="0"/>
                  </a:moveTo>
                  <a:cubicBezTo>
                    <a:pt x="1238" y="0"/>
                    <a:pt x="619" y="12"/>
                    <a:pt x="0" y="12"/>
                  </a:cubicBezTo>
                  <a:cubicBezTo>
                    <a:pt x="214" y="191"/>
                    <a:pt x="512" y="119"/>
                    <a:pt x="714" y="286"/>
                  </a:cubicBezTo>
                  <a:lnTo>
                    <a:pt x="893" y="286"/>
                  </a:lnTo>
                  <a:cubicBezTo>
                    <a:pt x="941" y="286"/>
                    <a:pt x="976" y="274"/>
                    <a:pt x="1012" y="274"/>
                  </a:cubicBezTo>
                  <a:cubicBezTo>
                    <a:pt x="1053" y="281"/>
                    <a:pt x="1093" y="285"/>
                    <a:pt x="1132" y="285"/>
                  </a:cubicBezTo>
                  <a:cubicBezTo>
                    <a:pt x="1286" y="285"/>
                    <a:pt x="1425" y="233"/>
                    <a:pt x="1548" y="167"/>
                  </a:cubicBezTo>
                  <a:cubicBezTo>
                    <a:pt x="1601" y="191"/>
                    <a:pt x="1652" y="206"/>
                    <a:pt x="1701" y="206"/>
                  </a:cubicBezTo>
                  <a:cubicBezTo>
                    <a:pt x="1750" y="206"/>
                    <a:pt x="1798" y="191"/>
                    <a:pt x="1846" y="155"/>
                  </a:cubicBezTo>
                  <a:lnTo>
                    <a:pt x="1881" y="119"/>
                  </a:lnTo>
                  <a:cubicBezTo>
                    <a:pt x="1929" y="60"/>
                    <a:pt x="1905" y="12"/>
                    <a:pt x="184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6" name="Google Shape;6896;p32"/>
            <p:cNvSpPr/>
            <p:nvPr/>
          </p:nvSpPr>
          <p:spPr>
            <a:xfrm>
              <a:off x="5478350" y="3614275"/>
              <a:ext cx="7775" cy="10425"/>
            </a:xfrm>
            <a:custGeom>
              <a:avLst/>
              <a:gdLst/>
              <a:ahLst/>
              <a:cxnLst/>
              <a:rect l="l" t="t" r="r" b="b"/>
              <a:pathLst>
                <a:path w="311" h="417" extrusionOk="0">
                  <a:moveTo>
                    <a:pt x="167" y="0"/>
                  </a:moveTo>
                  <a:cubicBezTo>
                    <a:pt x="120" y="24"/>
                    <a:pt x="60" y="72"/>
                    <a:pt x="1" y="119"/>
                  </a:cubicBezTo>
                  <a:cubicBezTo>
                    <a:pt x="12" y="214"/>
                    <a:pt x="12" y="310"/>
                    <a:pt x="12" y="393"/>
                  </a:cubicBezTo>
                  <a:cubicBezTo>
                    <a:pt x="60" y="393"/>
                    <a:pt x="108" y="417"/>
                    <a:pt x="155" y="417"/>
                  </a:cubicBezTo>
                  <a:cubicBezTo>
                    <a:pt x="286" y="333"/>
                    <a:pt x="298" y="214"/>
                    <a:pt x="310" y="95"/>
                  </a:cubicBezTo>
                  <a:cubicBezTo>
                    <a:pt x="274" y="72"/>
                    <a:pt x="215" y="24"/>
                    <a:pt x="16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7" name="Google Shape;6897;p32"/>
            <p:cNvSpPr/>
            <p:nvPr/>
          </p:nvSpPr>
          <p:spPr>
            <a:xfrm>
              <a:off x="5385475" y="3602950"/>
              <a:ext cx="3600" cy="1525"/>
            </a:xfrm>
            <a:custGeom>
              <a:avLst/>
              <a:gdLst/>
              <a:ahLst/>
              <a:cxnLst/>
              <a:rect l="l" t="t" r="r" b="b"/>
              <a:pathLst>
                <a:path w="144" h="61" extrusionOk="0">
                  <a:moveTo>
                    <a:pt x="144" y="1"/>
                  </a:moveTo>
                  <a:cubicBezTo>
                    <a:pt x="96" y="1"/>
                    <a:pt x="37" y="13"/>
                    <a:pt x="1" y="13"/>
                  </a:cubicBezTo>
                  <a:lnTo>
                    <a:pt x="37" y="60"/>
                  </a:lnTo>
                  <a:cubicBezTo>
                    <a:pt x="84" y="48"/>
                    <a:pt x="120" y="13"/>
                    <a:pt x="14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8" name="Google Shape;6898;p32"/>
            <p:cNvSpPr/>
            <p:nvPr/>
          </p:nvSpPr>
          <p:spPr>
            <a:xfrm>
              <a:off x="5336375" y="3340125"/>
              <a:ext cx="78300" cy="257225"/>
            </a:xfrm>
            <a:custGeom>
              <a:avLst/>
              <a:gdLst/>
              <a:ahLst/>
              <a:cxnLst/>
              <a:rect l="l" t="t" r="r" b="b"/>
              <a:pathLst>
                <a:path w="3132" h="10289" extrusionOk="0">
                  <a:moveTo>
                    <a:pt x="2834" y="0"/>
                  </a:moveTo>
                  <a:cubicBezTo>
                    <a:pt x="2774" y="36"/>
                    <a:pt x="2715" y="60"/>
                    <a:pt x="2679" y="108"/>
                  </a:cubicBezTo>
                  <a:cubicBezTo>
                    <a:pt x="2596" y="203"/>
                    <a:pt x="2536" y="298"/>
                    <a:pt x="2501" y="405"/>
                  </a:cubicBezTo>
                  <a:cubicBezTo>
                    <a:pt x="2465" y="453"/>
                    <a:pt x="2453" y="501"/>
                    <a:pt x="2441" y="560"/>
                  </a:cubicBezTo>
                  <a:cubicBezTo>
                    <a:pt x="2417" y="643"/>
                    <a:pt x="2405" y="715"/>
                    <a:pt x="2393" y="798"/>
                  </a:cubicBezTo>
                  <a:cubicBezTo>
                    <a:pt x="2382" y="870"/>
                    <a:pt x="2346" y="941"/>
                    <a:pt x="2298" y="1001"/>
                  </a:cubicBezTo>
                  <a:cubicBezTo>
                    <a:pt x="2286" y="1012"/>
                    <a:pt x="2274" y="1048"/>
                    <a:pt x="2262" y="1060"/>
                  </a:cubicBezTo>
                  <a:cubicBezTo>
                    <a:pt x="2215" y="1108"/>
                    <a:pt x="2179" y="1155"/>
                    <a:pt x="2155" y="1191"/>
                  </a:cubicBezTo>
                  <a:cubicBezTo>
                    <a:pt x="2120" y="1251"/>
                    <a:pt x="2096" y="1298"/>
                    <a:pt x="2060" y="1358"/>
                  </a:cubicBezTo>
                  <a:cubicBezTo>
                    <a:pt x="1870" y="1989"/>
                    <a:pt x="1465" y="2501"/>
                    <a:pt x="1191" y="3084"/>
                  </a:cubicBezTo>
                  <a:cubicBezTo>
                    <a:pt x="1131" y="3179"/>
                    <a:pt x="1072" y="3251"/>
                    <a:pt x="1024" y="3334"/>
                  </a:cubicBezTo>
                  <a:cubicBezTo>
                    <a:pt x="977" y="3453"/>
                    <a:pt x="977" y="3596"/>
                    <a:pt x="929" y="3715"/>
                  </a:cubicBezTo>
                  <a:lnTo>
                    <a:pt x="846" y="3977"/>
                  </a:lnTo>
                  <a:cubicBezTo>
                    <a:pt x="750" y="4430"/>
                    <a:pt x="536" y="4811"/>
                    <a:pt x="393" y="5227"/>
                  </a:cubicBezTo>
                  <a:cubicBezTo>
                    <a:pt x="381" y="5287"/>
                    <a:pt x="381" y="5358"/>
                    <a:pt x="381" y="5418"/>
                  </a:cubicBezTo>
                  <a:lnTo>
                    <a:pt x="381" y="5513"/>
                  </a:lnTo>
                  <a:cubicBezTo>
                    <a:pt x="262" y="5692"/>
                    <a:pt x="274" y="5942"/>
                    <a:pt x="119" y="6096"/>
                  </a:cubicBezTo>
                  <a:cubicBezTo>
                    <a:pt x="0" y="6882"/>
                    <a:pt x="215" y="7644"/>
                    <a:pt x="274" y="8418"/>
                  </a:cubicBezTo>
                  <a:cubicBezTo>
                    <a:pt x="310" y="8990"/>
                    <a:pt x="560" y="9585"/>
                    <a:pt x="858" y="10121"/>
                  </a:cubicBezTo>
                  <a:cubicBezTo>
                    <a:pt x="916" y="10208"/>
                    <a:pt x="1006" y="10288"/>
                    <a:pt x="1096" y="10288"/>
                  </a:cubicBezTo>
                  <a:cubicBezTo>
                    <a:pt x="1116" y="10288"/>
                    <a:pt x="1136" y="10284"/>
                    <a:pt x="1155" y="10276"/>
                  </a:cubicBezTo>
                  <a:cubicBezTo>
                    <a:pt x="1286" y="10228"/>
                    <a:pt x="1227" y="10085"/>
                    <a:pt x="1250" y="9966"/>
                  </a:cubicBezTo>
                  <a:lnTo>
                    <a:pt x="1250" y="9883"/>
                  </a:lnTo>
                  <a:cubicBezTo>
                    <a:pt x="1227" y="9847"/>
                    <a:pt x="1215" y="9799"/>
                    <a:pt x="1191" y="9764"/>
                  </a:cubicBezTo>
                  <a:cubicBezTo>
                    <a:pt x="1167" y="9764"/>
                    <a:pt x="1143" y="9704"/>
                    <a:pt x="1143" y="9704"/>
                  </a:cubicBezTo>
                  <a:cubicBezTo>
                    <a:pt x="1131" y="9668"/>
                    <a:pt x="1096" y="9633"/>
                    <a:pt x="1084" y="9585"/>
                  </a:cubicBezTo>
                  <a:cubicBezTo>
                    <a:pt x="1072" y="9549"/>
                    <a:pt x="1048" y="9514"/>
                    <a:pt x="1024" y="9478"/>
                  </a:cubicBezTo>
                  <a:lnTo>
                    <a:pt x="929" y="9287"/>
                  </a:lnTo>
                  <a:cubicBezTo>
                    <a:pt x="917" y="9252"/>
                    <a:pt x="905" y="9204"/>
                    <a:pt x="869" y="9156"/>
                  </a:cubicBezTo>
                  <a:cubicBezTo>
                    <a:pt x="846" y="9085"/>
                    <a:pt x="810" y="9025"/>
                    <a:pt x="786" y="8954"/>
                  </a:cubicBezTo>
                  <a:cubicBezTo>
                    <a:pt x="774" y="8906"/>
                    <a:pt x="738" y="8847"/>
                    <a:pt x="727" y="8799"/>
                  </a:cubicBezTo>
                  <a:cubicBezTo>
                    <a:pt x="691" y="8680"/>
                    <a:pt x="691" y="8561"/>
                    <a:pt x="679" y="8442"/>
                  </a:cubicBezTo>
                  <a:cubicBezTo>
                    <a:pt x="667" y="8359"/>
                    <a:pt x="655" y="8263"/>
                    <a:pt x="619" y="8180"/>
                  </a:cubicBezTo>
                  <a:cubicBezTo>
                    <a:pt x="548" y="7990"/>
                    <a:pt x="548" y="7787"/>
                    <a:pt x="596" y="7585"/>
                  </a:cubicBezTo>
                  <a:cubicBezTo>
                    <a:pt x="607" y="7525"/>
                    <a:pt x="607" y="7466"/>
                    <a:pt x="596" y="7406"/>
                  </a:cubicBezTo>
                  <a:cubicBezTo>
                    <a:pt x="500" y="7335"/>
                    <a:pt x="500" y="7251"/>
                    <a:pt x="607" y="7192"/>
                  </a:cubicBezTo>
                  <a:cubicBezTo>
                    <a:pt x="655" y="7120"/>
                    <a:pt x="679" y="7037"/>
                    <a:pt x="679" y="6942"/>
                  </a:cubicBezTo>
                  <a:cubicBezTo>
                    <a:pt x="679" y="6870"/>
                    <a:pt x="679" y="6775"/>
                    <a:pt x="667" y="6692"/>
                  </a:cubicBezTo>
                  <a:cubicBezTo>
                    <a:pt x="667" y="6632"/>
                    <a:pt x="655" y="6585"/>
                    <a:pt x="631" y="6525"/>
                  </a:cubicBezTo>
                  <a:cubicBezTo>
                    <a:pt x="619" y="6430"/>
                    <a:pt x="619" y="6358"/>
                    <a:pt x="619" y="6287"/>
                  </a:cubicBezTo>
                  <a:cubicBezTo>
                    <a:pt x="631" y="6227"/>
                    <a:pt x="655" y="6180"/>
                    <a:pt x="667" y="6132"/>
                  </a:cubicBezTo>
                  <a:cubicBezTo>
                    <a:pt x="691" y="6061"/>
                    <a:pt x="727" y="6001"/>
                    <a:pt x="750" y="5930"/>
                  </a:cubicBezTo>
                  <a:cubicBezTo>
                    <a:pt x="774" y="5882"/>
                    <a:pt x="786" y="5823"/>
                    <a:pt x="798" y="5775"/>
                  </a:cubicBezTo>
                  <a:cubicBezTo>
                    <a:pt x="834" y="5692"/>
                    <a:pt x="858" y="5584"/>
                    <a:pt x="905" y="5501"/>
                  </a:cubicBezTo>
                  <a:cubicBezTo>
                    <a:pt x="929" y="5442"/>
                    <a:pt x="953" y="5394"/>
                    <a:pt x="965" y="5346"/>
                  </a:cubicBezTo>
                  <a:cubicBezTo>
                    <a:pt x="988" y="5251"/>
                    <a:pt x="1072" y="5156"/>
                    <a:pt x="1131" y="5084"/>
                  </a:cubicBezTo>
                  <a:cubicBezTo>
                    <a:pt x="1262" y="4965"/>
                    <a:pt x="1108" y="4751"/>
                    <a:pt x="1250" y="4620"/>
                  </a:cubicBezTo>
                  <a:cubicBezTo>
                    <a:pt x="1346" y="4430"/>
                    <a:pt x="1381" y="4203"/>
                    <a:pt x="1524" y="4037"/>
                  </a:cubicBezTo>
                  <a:cubicBezTo>
                    <a:pt x="1512" y="3727"/>
                    <a:pt x="1762" y="3501"/>
                    <a:pt x="1846" y="3227"/>
                  </a:cubicBezTo>
                  <a:cubicBezTo>
                    <a:pt x="1917" y="3060"/>
                    <a:pt x="2001" y="2894"/>
                    <a:pt x="2120" y="2775"/>
                  </a:cubicBezTo>
                  <a:cubicBezTo>
                    <a:pt x="2274" y="2560"/>
                    <a:pt x="2405" y="2358"/>
                    <a:pt x="2417" y="2084"/>
                  </a:cubicBezTo>
                  <a:cubicBezTo>
                    <a:pt x="2512" y="1572"/>
                    <a:pt x="2703" y="1072"/>
                    <a:pt x="2989" y="631"/>
                  </a:cubicBezTo>
                  <a:cubicBezTo>
                    <a:pt x="3060" y="441"/>
                    <a:pt x="3132" y="262"/>
                    <a:pt x="3013" y="60"/>
                  </a:cubicBezTo>
                  <a:cubicBezTo>
                    <a:pt x="2953" y="24"/>
                    <a:pt x="2917" y="0"/>
                    <a:pt x="283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9" name="Google Shape;6899;p32"/>
            <p:cNvSpPr/>
            <p:nvPr/>
          </p:nvSpPr>
          <p:spPr>
            <a:xfrm>
              <a:off x="5347075" y="3466300"/>
              <a:ext cx="40525" cy="124175"/>
            </a:xfrm>
            <a:custGeom>
              <a:avLst/>
              <a:gdLst/>
              <a:ahLst/>
              <a:cxnLst/>
              <a:rect l="l" t="t" r="r" b="b"/>
              <a:pathLst>
                <a:path w="1621" h="4967" extrusionOk="0">
                  <a:moveTo>
                    <a:pt x="1216" y="1"/>
                  </a:moveTo>
                  <a:cubicBezTo>
                    <a:pt x="868" y="1"/>
                    <a:pt x="828" y="341"/>
                    <a:pt x="644" y="514"/>
                  </a:cubicBezTo>
                  <a:cubicBezTo>
                    <a:pt x="608" y="573"/>
                    <a:pt x="584" y="621"/>
                    <a:pt x="549" y="680"/>
                  </a:cubicBezTo>
                  <a:cubicBezTo>
                    <a:pt x="501" y="764"/>
                    <a:pt x="465" y="835"/>
                    <a:pt x="430" y="930"/>
                  </a:cubicBezTo>
                  <a:cubicBezTo>
                    <a:pt x="358" y="1157"/>
                    <a:pt x="263" y="1371"/>
                    <a:pt x="203" y="1597"/>
                  </a:cubicBezTo>
                  <a:cubicBezTo>
                    <a:pt x="191" y="1704"/>
                    <a:pt x="179" y="1823"/>
                    <a:pt x="132" y="1942"/>
                  </a:cubicBezTo>
                  <a:cubicBezTo>
                    <a:pt x="120" y="2014"/>
                    <a:pt x="120" y="2109"/>
                    <a:pt x="108" y="2181"/>
                  </a:cubicBezTo>
                  <a:cubicBezTo>
                    <a:pt x="60" y="2228"/>
                    <a:pt x="60" y="2264"/>
                    <a:pt x="84" y="2311"/>
                  </a:cubicBezTo>
                  <a:lnTo>
                    <a:pt x="84" y="2466"/>
                  </a:lnTo>
                  <a:cubicBezTo>
                    <a:pt x="13" y="2681"/>
                    <a:pt x="1" y="2919"/>
                    <a:pt x="72" y="3204"/>
                  </a:cubicBezTo>
                  <a:cubicBezTo>
                    <a:pt x="84" y="3276"/>
                    <a:pt x="84" y="3371"/>
                    <a:pt x="96" y="3443"/>
                  </a:cubicBezTo>
                  <a:cubicBezTo>
                    <a:pt x="191" y="3597"/>
                    <a:pt x="120" y="3788"/>
                    <a:pt x="239" y="3919"/>
                  </a:cubicBezTo>
                  <a:cubicBezTo>
                    <a:pt x="310" y="3990"/>
                    <a:pt x="299" y="4109"/>
                    <a:pt x="358" y="4205"/>
                  </a:cubicBezTo>
                  <a:cubicBezTo>
                    <a:pt x="382" y="4228"/>
                    <a:pt x="394" y="4276"/>
                    <a:pt x="382" y="4324"/>
                  </a:cubicBezTo>
                  <a:cubicBezTo>
                    <a:pt x="418" y="4371"/>
                    <a:pt x="453" y="4431"/>
                    <a:pt x="489" y="4490"/>
                  </a:cubicBezTo>
                  <a:cubicBezTo>
                    <a:pt x="537" y="4490"/>
                    <a:pt x="549" y="4514"/>
                    <a:pt x="549" y="4562"/>
                  </a:cubicBezTo>
                  <a:cubicBezTo>
                    <a:pt x="549" y="4669"/>
                    <a:pt x="608" y="4728"/>
                    <a:pt x="680" y="4764"/>
                  </a:cubicBezTo>
                  <a:lnTo>
                    <a:pt x="680" y="4752"/>
                  </a:lnTo>
                  <a:cubicBezTo>
                    <a:pt x="715" y="4824"/>
                    <a:pt x="775" y="4859"/>
                    <a:pt x="822" y="4919"/>
                  </a:cubicBezTo>
                  <a:cubicBezTo>
                    <a:pt x="858" y="4931"/>
                    <a:pt x="894" y="4943"/>
                    <a:pt x="941" y="4967"/>
                  </a:cubicBezTo>
                  <a:cubicBezTo>
                    <a:pt x="1013" y="4883"/>
                    <a:pt x="1072" y="4812"/>
                    <a:pt x="1144" y="4740"/>
                  </a:cubicBezTo>
                  <a:cubicBezTo>
                    <a:pt x="1120" y="4383"/>
                    <a:pt x="965" y="4050"/>
                    <a:pt x="941" y="3693"/>
                  </a:cubicBezTo>
                  <a:cubicBezTo>
                    <a:pt x="787" y="2823"/>
                    <a:pt x="858" y="1966"/>
                    <a:pt x="1203" y="1133"/>
                  </a:cubicBezTo>
                  <a:cubicBezTo>
                    <a:pt x="1275" y="811"/>
                    <a:pt x="1620" y="561"/>
                    <a:pt x="1549" y="168"/>
                  </a:cubicBezTo>
                  <a:cubicBezTo>
                    <a:pt x="1430" y="156"/>
                    <a:pt x="1311" y="145"/>
                    <a:pt x="1251" y="2"/>
                  </a:cubicBezTo>
                  <a:cubicBezTo>
                    <a:pt x="1239" y="1"/>
                    <a:pt x="1227" y="1"/>
                    <a:pt x="121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0" name="Google Shape;6900;p32"/>
            <p:cNvSpPr/>
            <p:nvPr/>
          </p:nvSpPr>
          <p:spPr>
            <a:xfrm>
              <a:off x="5217000" y="3524975"/>
              <a:ext cx="33375" cy="36000"/>
            </a:xfrm>
            <a:custGeom>
              <a:avLst/>
              <a:gdLst/>
              <a:ahLst/>
              <a:cxnLst/>
              <a:rect l="l" t="t" r="r" b="b"/>
              <a:pathLst>
                <a:path w="1335" h="1440" extrusionOk="0">
                  <a:moveTo>
                    <a:pt x="1287" y="0"/>
                  </a:moveTo>
                  <a:cubicBezTo>
                    <a:pt x="965" y="72"/>
                    <a:pt x="918" y="488"/>
                    <a:pt x="608" y="572"/>
                  </a:cubicBezTo>
                  <a:cubicBezTo>
                    <a:pt x="560" y="810"/>
                    <a:pt x="394" y="929"/>
                    <a:pt x="191" y="1012"/>
                  </a:cubicBezTo>
                  <a:cubicBezTo>
                    <a:pt x="132" y="1143"/>
                    <a:pt x="72" y="1274"/>
                    <a:pt x="1" y="1381"/>
                  </a:cubicBezTo>
                  <a:cubicBezTo>
                    <a:pt x="47" y="1421"/>
                    <a:pt x="92" y="1439"/>
                    <a:pt x="137" y="1439"/>
                  </a:cubicBezTo>
                  <a:cubicBezTo>
                    <a:pt x="185" y="1439"/>
                    <a:pt x="231" y="1418"/>
                    <a:pt x="275" y="1381"/>
                  </a:cubicBezTo>
                  <a:cubicBezTo>
                    <a:pt x="285" y="1282"/>
                    <a:pt x="311" y="1191"/>
                    <a:pt x="423" y="1191"/>
                  </a:cubicBezTo>
                  <a:cubicBezTo>
                    <a:pt x="445" y="1191"/>
                    <a:pt x="471" y="1195"/>
                    <a:pt x="501" y="1203"/>
                  </a:cubicBezTo>
                  <a:cubicBezTo>
                    <a:pt x="620" y="1227"/>
                    <a:pt x="739" y="1227"/>
                    <a:pt x="858" y="1250"/>
                  </a:cubicBezTo>
                  <a:cubicBezTo>
                    <a:pt x="870" y="786"/>
                    <a:pt x="1334" y="488"/>
                    <a:pt x="128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1" name="Google Shape;6901;p32"/>
            <p:cNvSpPr/>
            <p:nvPr/>
          </p:nvSpPr>
          <p:spPr>
            <a:xfrm>
              <a:off x="5320900" y="3433600"/>
              <a:ext cx="4475" cy="8050"/>
            </a:xfrm>
            <a:custGeom>
              <a:avLst/>
              <a:gdLst/>
              <a:ahLst/>
              <a:cxnLst/>
              <a:rect l="l" t="t" r="r" b="b"/>
              <a:pathLst>
                <a:path w="179" h="322" extrusionOk="0">
                  <a:moveTo>
                    <a:pt x="60" y="0"/>
                  </a:moveTo>
                  <a:cubicBezTo>
                    <a:pt x="36" y="60"/>
                    <a:pt x="12" y="119"/>
                    <a:pt x="0" y="179"/>
                  </a:cubicBezTo>
                  <a:lnTo>
                    <a:pt x="0" y="321"/>
                  </a:lnTo>
                  <a:cubicBezTo>
                    <a:pt x="36" y="286"/>
                    <a:pt x="83" y="262"/>
                    <a:pt x="95" y="226"/>
                  </a:cubicBezTo>
                  <a:cubicBezTo>
                    <a:pt x="143" y="155"/>
                    <a:pt x="179" y="60"/>
                    <a:pt x="6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2" name="Google Shape;6902;p32"/>
            <p:cNvSpPr/>
            <p:nvPr/>
          </p:nvSpPr>
          <p:spPr>
            <a:xfrm>
              <a:off x="5346775" y="3416325"/>
              <a:ext cx="3025" cy="4775"/>
            </a:xfrm>
            <a:custGeom>
              <a:avLst/>
              <a:gdLst/>
              <a:ahLst/>
              <a:cxnLst/>
              <a:rect l="l" t="t" r="r" b="b"/>
              <a:pathLst>
                <a:path w="121" h="191" extrusionOk="0">
                  <a:moveTo>
                    <a:pt x="120" y="0"/>
                  </a:moveTo>
                  <a:cubicBezTo>
                    <a:pt x="37" y="36"/>
                    <a:pt x="1" y="96"/>
                    <a:pt x="1" y="191"/>
                  </a:cubicBezTo>
                  <a:cubicBezTo>
                    <a:pt x="37" y="179"/>
                    <a:pt x="72" y="155"/>
                    <a:pt x="120" y="143"/>
                  </a:cubicBezTo>
                  <a:lnTo>
                    <a:pt x="120" y="72"/>
                  </a:lnTo>
                  <a:lnTo>
                    <a:pt x="120"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3" name="Google Shape;6903;p32"/>
            <p:cNvSpPr/>
            <p:nvPr/>
          </p:nvSpPr>
          <p:spPr>
            <a:xfrm>
              <a:off x="5330425" y="3421950"/>
              <a:ext cx="1500" cy="1850"/>
            </a:xfrm>
            <a:custGeom>
              <a:avLst/>
              <a:gdLst/>
              <a:ahLst/>
              <a:cxnLst/>
              <a:rect l="l" t="t" r="r" b="b"/>
              <a:pathLst>
                <a:path w="60" h="74" extrusionOk="0">
                  <a:moveTo>
                    <a:pt x="17" y="0"/>
                  </a:moveTo>
                  <a:cubicBezTo>
                    <a:pt x="10" y="0"/>
                    <a:pt x="5" y="13"/>
                    <a:pt x="0" y="37"/>
                  </a:cubicBezTo>
                  <a:cubicBezTo>
                    <a:pt x="0" y="37"/>
                    <a:pt x="36" y="49"/>
                    <a:pt x="60" y="73"/>
                  </a:cubicBezTo>
                  <a:cubicBezTo>
                    <a:pt x="39" y="24"/>
                    <a:pt x="26" y="0"/>
                    <a:pt x="1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4" name="Google Shape;6904;p32"/>
            <p:cNvSpPr/>
            <p:nvPr/>
          </p:nvSpPr>
          <p:spPr>
            <a:xfrm>
              <a:off x="5329825" y="3427050"/>
              <a:ext cx="2100" cy="1500"/>
            </a:xfrm>
            <a:custGeom>
              <a:avLst/>
              <a:gdLst/>
              <a:ahLst/>
              <a:cxnLst/>
              <a:rect l="l" t="t" r="r" b="b"/>
              <a:pathLst>
                <a:path w="84" h="60" extrusionOk="0">
                  <a:moveTo>
                    <a:pt x="84" y="0"/>
                  </a:moveTo>
                  <a:cubicBezTo>
                    <a:pt x="0" y="24"/>
                    <a:pt x="0" y="48"/>
                    <a:pt x="48" y="60"/>
                  </a:cubicBezTo>
                  <a:cubicBezTo>
                    <a:pt x="48" y="60"/>
                    <a:pt x="60" y="12"/>
                    <a:pt x="8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5" name="Google Shape;6905;p32"/>
            <p:cNvSpPr/>
            <p:nvPr/>
          </p:nvSpPr>
          <p:spPr>
            <a:xfrm>
              <a:off x="5331900" y="3423775"/>
              <a:ext cx="3600" cy="3575"/>
            </a:xfrm>
            <a:custGeom>
              <a:avLst/>
              <a:gdLst/>
              <a:ahLst/>
              <a:cxnLst/>
              <a:rect l="l" t="t" r="r" b="b"/>
              <a:pathLst>
                <a:path w="144" h="143" extrusionOk="0">
                  <a:moveTo>
                    <a:pt x="1" y="0"/>
                  </a:moveTo>
                  <a:lnTo>
                    <a:pt x="1" y="143"/>
                  </a:lnTo>
                  <a:lnTo>
                    <a:pt x="144"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6" name="Google Shape;6906;p32"/>
            <p:cNvSpPr/>
            <p:nvPr/>
          </p:nvSpPr>
          <p:spPr>
            <a:xfrm>
              <a:off x="5765875" y="3671125"/>
              <a:ext cx="17900" cy="3450"/>
            </a:xfrm>
            <a:custGeom>
              <a:avLst/>
              <a:gdLst/>
              <a:ahLst/>
              <a:cxnLst/>
              <a:rect l="l" t="t" r="r" b="b"/>
              <a:pathLst>
                <a:path w="716" h="138" extrusionOk="0">
                  <a:moveTo>
                    <a:pt x="1" y="0"/>
                  </a:moveTo>
                  <a:cubicBezTo>
                    <a:pt x="152" y="69"/>
                    <a:pt x="299" y="138"/>
                    <a:pt x="436" y="138"/>
                  </a:cubicBezTo>
                  <a:cubicBezTo>
                    <a:pt x="536" y="138"/>
                    <a:pt x="630" y="101"/>
                    <a:pt x="71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7" name="Google Shape;6907;p32"/>
            <p:cNvSpPr/>
            <p:nvPr/>
          </p:nvSpPr>
          <p:spPr>
            <a:xfrm>
              <a:off x="5742675" y="3665800"/>
              <a:ext cx="9250" cy="5125"/>
            </a:xfrm>
            <a:custGeom>
              <a:avLst/>
              <a:gdLst/>
              <a:ahLst/>
              <a:cxnLst/>
              <a:rect l="l" t="t" r="r" b="b"/>
              <a:pathLst>
                <a:path w="370" h="205" extrusionOk="0">
                  <a:moveTo>
                    <a:pt x="215" y="0"/>
                  </a:moveTo>
                  <a:cubicBezTo>
                    <a:pt x="169" y="0"/>
                    <a:pt x="123" y="18"/>
                    <a:pt x="72" y="58"/>
                  </a:cubicBezTo>
                  <a:cubicBezTo>
                    <a:pt x="12" y="106"/>
                    <a:pt x="0" y="166"/>
                    <a:pt x="36" y="177"/>
                  </a:cubicBezTo>
                  <a:cubicBezTo>
                    <a:pt x="80" y="196"/>
                    <a:pt x="121" y="205"/>
                    <a:pt x="160" y="205"/>
                  </a:cubicBezTo>
                  <a:cubicBezTo>
                    <a:pt x="247" y="205"/>
                    <a:pt x="320" y="157"/>
                    <a:pt x="369" y="58"/>
                  </a:cubicBezTo>
                  <a:cubicBezTo>
                    <a:pt x="314" y="21"/>
                    <a:pt x="265" y="0"/>
                    <a:pt x="21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8" name="Google Shape;6908;p32"/>
            <p:cNvSpPr/>
            <p:nvPr/>
          </p:nvSpPr>
          <p:spPr>
            <a:xfrm>
              <a:off x="5744150" y="3663975"/>
              <a:ext cx="7475" cy="3300"/>
            </a:xfrm>
            <a:custGeom>
              <a:avLst/>
              <a:gdLst/>
              <a:ahLst/>
              <a:cxnLst/>
              <a:rect l="l" t="t" r="r" b="b"/>
              <a:pathLst>
                <a:path w="299" h="132" extrusionOk="0">
                  <a:moveTo>
                    <a:pt x="1" y="0"/>
                  </a:moveTo>
                  <a:lnTo>
                    <a:pt x="1" y="131"/>
                  </a:lnTo>
                  <a:lnTo>
                    <a:pt x="298" y="131"/>
                  </a:lnTo>
                  <a:cubicBezTo>
                    <a:pt x="298" y="96"/>
                    <a:pt x="298" y="48"/>
                    <a:pt x="27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9" name="Google Shape;6909;p32"/>
            <p:cNvSpPr/>
            <p:nvPr/>
          </p:nvSpPr>
          <p:spPr>
            <a:xfrm>
              <a:off x="5196475" y="3570500"/>
              <a:ext cx="16975" cy="26000"/>
            </a:xfrm>
            <a:custGeom>
              <a:avLst/>
              <a:gdLst/>
              <a:ahLst/>
              <a:cxnLst/>
              <a:rect l="l" t="t" r="r" b="b"/>
              <a:pathLst>
                <a:path w="679" h="1040" extrusionOk="0">
                  <a:moveTo>
                    <a:pt x="679" y="1"/>
                  </a:moveTo>
                  <a:lnTo>
                    <a:pt x="679" y="1"/>
                  </a:lnTo>
                  <a:cubicBezTo>
                    <a:pt x="596" y="25"/>
                    <a:pt x="512" y="37"/>
                    <a:pt x="429" y="48"/>
                  </a:cubicBezTo>
                  <a:cubicBezTo>
                    <a:pt x="417" y="84"/>
                    <a:pt x="417" y="120"/>
                    <a:pt x="393" y="156"/>
                  </a:cubicBezTo>
                  <a:cubicBezTo>
                    <a:pt x="262" y="441"/>
                    <a:pt x="131" y="739"/>
                    <a:pt x="0" y="1037"/>
                  </a:cubicBezTo>
                  <a:cubicBezTo>
                    <a:pt x="13" y="1038"/>
                    <a:pt x="25" y="1039"/>
                    <a:pt x="36" y="1039"/>
                  </a:cubicBezTo>
                  <a:cubicBezTo>
                    <a:pt x="199" y="1039"/>
                    <a:pt x="259" y="891"/>
                    <a:pt x="381" y="858"/>
                  </a:cubicBezTo>
                  <a:cubicBezTo>
                    <a:pt x="488" y="572"/>
                    <a:pt x="572" y="287"/>
                    <a:pt x="67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0" name="Google Shape;6910;p32"/>
            <p:cNvSpPr/>
            <p:nvPr/>
          </p:nvSpPr>
          <p:spPr>
            <a:xfrm>
              <a:off x="5213150" y="3559800"/>
              <a:ext cx="10725" cy="11650"/>
            </a:xfrm>
            <a:custGeom>
              <a:avLst/>
              <a:gdLst/>
              <a:ahLst/>
              <a:cxnLst/>
              <a:rect l="l" t="t" r="r" b="b"/>
              <a:pathLst>
                <a:path w="429" h="466" extrusionOk="0">
                  <a:moveTo>
                    <a:pt x="167" y="0"/>
                  </a:moveTo>
                  <a:cubicBezTo>
                    <a:pt x="83" y="131"/>
                    <a:pt x="12" y="274"/>
                    <a:pt x="0" y="429"/>
                  </a:cubicBezTo>
                  <a:cubicBezTo>
                    <a:pt x="73" y="454"/>
                    <a:pt x="132" y="466"/>
                    <a:pt x="179" y="466"/>
                  </a:cubicBezTo>
                  <a:cubicBezTo>
                    <a:pt x="417" y="466"/>
                    <a:pt x="369" y="179"/>
                    <a:pt x="42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1" name="Google Shape;6911;p32"/>
            <p:cNvSpPr/>
            <p:nvPr/>
          </p:nvSpPr>
          <p:spPr>
            <a:xfrm>
              <a:off x="5230700" y="3560650"/>
              <a:ext cx="1800" cy="1850"/>
            </a:xfrm>
            <a:custGeom>
              <a:avLst/>
              <a:gdLst/>
              <a:ahLst/>
              <a:cxnLst/>
              <a:rect l="l" t="t" r="r" b="b"/>
              <a:pathLst>
                <a:path w="72" h="74" extrusionOk="0">
                  <a:moveTo>
                    <a:pt x="38" y="0"/>
                  </a:moveTo>
                  <a:cubicBezTo>
                    <a:pt x="27" y="0"/>
                    <a:pt x="14" y="8"/>
                    <a:pt x="1" y="26"/>
                  </a:cubicBezTo>
                  <a:cubicBezTo>
                    <a:pt x="1" y="26"/>
                    <a:pt x="12" y="61"/>
                    <a:pt x="12" y="73"/>
                  </a:cubicBezTo>
                  <a:cubicBezTo>
                    <a:pt x="24" y="73"/>
                    <a:pt x="60" y="61"/>
                    <a:pt x="72" y="61"/>
                  </a:cubicBezTo>
                  <a:cubicBezTo>
                    <a:pt x="72" y="24"/>
                    <a:pt x="58" y="0"/>
                    <a:pt x="3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2" name="Google Shape;6912;p32"/>
            <p:cNvSpPr/>
            <p:nvPr/>
          </p:nvSpPr>
          <p:spPr>
            <a:xfrm>
              <a:off x="6031400" y="3698200"/>
              <a:ext cx="1500" cy="1525"/>
            </a:xfrm>
            <a:custGeom>
              <a:avLst/>
              <a:gdLst/>
              <a:ahLst/>
              <a:cxnLst/>
              <a:rect l="l" t="t" r="r" b="b"/>
              <a:pathLst>
                <a:path w="60" h="61" extrusionOk="0">
                  <a:moveTo>
                    <a:pt x="60" y="1"/>
                  </a:moveTo>
                  <a:lnTo>
                    <a:pt x="0" y="60"/>
                  </a:lnTo>
                  <a:cubicBezTo>
                    <a:pt x="12" y="48"/>
                    <a:pt x="24" y="48"/>
                    <a:pt x="36" y="36"/>
                  </a:cubicBezTo>
                  <a:cubicBezTo>
                    <a:pt x="60" y="36"/>
                    <a:pt x="60" y="13"/>
                    <a:pt x="6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3" name="Google Shape;6913;p32"/>
            <p:cNvSpPr/>
            <p:nvPr/>
          </p:nvSpPr>
          <p:spPr>
            <a:xfrm>
              <a:off x="5832850" y="3667850"/>
              <a:ext cx="12525" cy="17425"/>
            </a:xfrm>
            <a:custGeom>
              <a:avLst/>
              <a:gdLst/>
              <a:ahLst/>
              <a:cxnLst/>
              <a:rect l="l" t="t" r="r" b="b"/>
              <a:pathLst>
                <a:path w="501" h="697" extrusionOk="0">
                  <a:moveTo>
                    <a:pt x="453" y="0"/>
                  </a:moveTo>
                  <a:cubicBezTo>
                    <a:pt x="215" y="72"/>
                    <a:pt x="227" y="310"/>
                    <a:pt x="120" y="476"/>
                  </a:cubicBezTo>
                  <a:cubicBezTo>
                    <a:pt x="0" y="662"/>
                    <a:pt x="48" y="696"/>
                    <a:pt x="131" y="696"/>
                  </a:cubicBezTo>
                  <a:cubicBezTo>
                    <a:pt x="180" y="696"/>
                    <a:pt x="240" y="685"/>
                    <a:pt x="288" y="685"/>
                  </a:cubicBezTo>
                  <a:cubicBezTo>
                    <a:pt x="306" y="685"/>
                    <a:pt x="322" y="687"/>
                    <a:pt x="334" y="691"/>
                  </a:cubicBezTo>
                  <a:cubicBezTo>
                    <a:pt x="465" y="488"/>
                    <a:pt x="501" y="250"/>
                    <a:pt x="45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4" name="Google Shape;6914;p32"/>
            <p:cNvSpPr/>
            <p:nvPr/>
          </p:nvSpPr>
          <p:spPr>
            <a:xfrm>
              <a:off x="5855775" y="3673800"/>
              <a:ext cx="3000" cy="5975"/>
            </a:xfrm>
            <a:custGeom>
              <a:avLst/>
              <a:gdLst/>
              <a:ahLst/>
              <a:cxnLst/>
              <a:rect l="l" t="t" r="r" b="b"/>
              <a:pathLst>
                <a:path w="120" h="239" extrusionOk="0">
                  <a:moveTo>
                    <a:pt x="60" y="0"/>
                  </a:moveTo>
                  <a:cubicBezTo>
                    <a:pt x="36" y="36"/>
                    <a:pt x="13" y="72"/>
                    <a:pt x="1" y="119"/>
                  </a:cubicBezTo>
                  <a:cubicBezTo>
                    <a:pt x="13" y="143"/>
                    <a:pt x="36" y="191"/>
                    <a:pt x="60" y="238"/>
                  </a:cubicBezTo>
                  <a:cubicBezTo>
                    <a:pt x="72" y="191"/>
                    <a:pt x="120" y="155"/>
                    <a:pt x="120" y="119"/>
                  </a:cubicBezTo>
                  <a:cubicBezTo>
                    <a:pt x="120" y="72"/>
                    <a:pt x="72" y="36"/>
                    <a:pt x="6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5" name="Google Shape;6915;p32"/>
            <p:cNvSpPr/>
            <p:nvPr/>
          </p:nvSpPr>
          <p:spPr>
            <a:xfrm>
              <a:off x="5930800" y="3675275"/>
              <a:ext cx="7450" cy="13425"/>
            </a:xfrm>
            <a:custGeom>
              <a:avLst/>
              <a:gdLst/>
              <a:ahLst/>
              <a:cxnLst/>
              <a:rect l="l" t="t" r="r" b="b"/>
              <a:pathLst>
                <a:path w="298" h="537" extrusionOk="0">
                  <a:moveTo>
                    <a:pt x="0" y="1"/>
                  </a:moveTo>
                  <a:lnTo>
                    <a:pt x="0" y="1"/>
                  </a:lnTo>
                  <a:cubicBezTo>
                    <a:pt x="155" y="144"/>
                    <a:pt x="95" y="394"/>
                    <a:pt x="286" y="537"/>
                  </a:cubicBezTo>
                  <a:cubicBezTo>
                    <a:pt x="286" y="370"/>
                    <a:pt x="298" y="191"/>
                    <a:pt x="298" y="13"/>
                  </a:cubicBezTo>
                  <a:cubicBezTo>
                    <a:pt x="191" y="13"/>
                    <a:pt x="95"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6" name="Google Shape;6916;p32"/>
            <p:cNvSpPr/>
            <p:nvPr/>
          </p:nvSpPr>
          <p:spPr>
            <a:xfrm>
              <a:off x="5342925" y="3367500"/>
              <a:ext cx="49725" cy="109275"/>
            </a:xfrm>
            <a:custGeom>
              <a:avLst/>
              <a:gdLst/>
              <a:ahLst/>
              <a:cxnLst/>
              <a:rect l="l" t="t" r="r" b="b"/>
              <a:pathLst>
                <a:path w="1989" h="4371" extrusionOk="0">
                  <a:moveTo>
                    <a:pt x="1810" y="1"/>
                  </a:moveTo>
                  <a:cubicBezTo>
                    <a:pt x="1488" y="96"/>
                    <a:pt x="1548" y="429"/>
                    <a:pt x="1441" y="656"/>
                  </a:cubicBezTo>
                  <a:lnTo>
                    <a:pt x="465" y="2525"/>
                  </a:lnTo>
                  <a:cubicBezTo>
                    <a:pt x="381" y="2977"/>
                    <a:pt x="262" y="3418"/>
                    <a:pt x="12" y="3811"/>
                  </a:cubicBezTo>
                  <a:cubicBezTo>
                    <a:pt x="12" y="3989"/>
                    <a:pt x="0" y="4180"/>
                    <a:pt x="0" y="4359"/>
                  </a:cubicBezTo>
                  <a:cubicBezTo>
                    <a:pt x="48" y="4370"/>
                    <a:pt x="95" y="4370"/>
                    <a:pt x="131" y="4370"/>
                  </a:cubicBezTo>
                  <a:lnTo>
                    <a:pt x="274" y="4239"/>
                  </a:lnTo>
                  <a:cubicBezTo>
                    <a:pt x="369" y="3751"/>
                    <a:pt x="703" y="3335"/>
                    <a:pt x="715" y="2811"/>
                  </a:cubicBezTo>
                  <a:cubicBezTo>
                    <a:pt x="762" y="2763"/>
                    <a:pt x="786" y="2727"/>
                    <a:pt x="846" y="2644"/>
                  </a:cubicBezTo>
                  <a:cubicBezTo>
                    <a:pt x="846" y="2501"/>
                    <a:pt x="857" y="2358"/>
                    <a:pt x="857" y="2215"/>
                  </a:cubicBezTo>
                  <a:cubicBezTo>
                    <a:pt x="905" y="2156"/>
                    <a:pt x="953" y="2108"/>
                    <a:pt x="1000" y="2061"/>
                  </a:cubicBezTo>
                  <a:cubicBezTo>
                    <a:pt x="1369" y="1942"/>
                    <a:pt x="1191" y="1513"/>
                    <a:pt x="1417" y="1311"/>
                  </a:cubicBezTo>
                  <a:cubicBezTo>
                    <a:pt x="1774" y="965"/>
                    <a:pt x="1893" y="513"/>
                    <a:pt x="1989" y="60"/>
                  </a:cubicBezTo>
                  <a:cubicBezTo>
                    <a:pt x="1953" y="13"/>
                    <a:pt x="1893" y="1"/>
                    <a:pt x="181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7" name="Google Shape;6917;p32"/>
            <p:cNvSpPr/>
            <p:nvPr/>
          </p:nvSpPr>
          <p:spPr>
            <a:xfrm>
              <a:off x="5375075" y="3342800"/>
              <a:ext cx="23525" cy="41400"/>
            </a:xfrm>
            <a:custGeom>
              <a:avLst/>
              <a:gdLst/>
              <a:ahLst/>
              <a:cxnLst/>
              <a:rect l="l" t="t" r="r" b="b"/>
              <a:pathLst>
                <a:path w="941" h="1656" extrusionOk="0">
                  <a:moveTo>
                    <a:pt x="822" y="1"/>
                  </a:moveTo>
                  <a:cubicBezTo>
                    <a:pt x="441" y="394"/>
                    <a:pt x="322" y="941"/>
                    <a:pt x="0" y="1358"/>
                  </a:cubicBezTo>
                  <a:cubicBezTo>
                    <a:pt x="131" y="1417"/>
                    <a:pt x="119" y="1548"/>
                    <a:pt x="143" y="1656"/>
                  </a:cubicBezTo>
                  <a:cubicBezTo>
                    <a:pt x="357" y="1513"/>
                    <a:pt x="369" y="1227"/>
                    <a:pt x="548" y="1060"/>
                  </a:cubicBezTo>
                  <a:cubicBezTo>
                    <a:pt x="798" y="882"/>
                    <a:pt x="869" y="596"/>
                    <a:pt x="929" y="298"/>
                  </a:cubicBezTo>
                  <a:cubicBezTo>
                    <a:pt x="941" y="179"/>
                    <a:pt x="929" y="84"/>
                    <a:pt x="82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8" name="Google Shape;6918;p32"/>
            <p:cNvSpPr/>
            <p:nvPr/>
          </p:nvSpPr>
          <p:spPr>
            <a:xfrm>
              <a:off x="5848625" y="3725875"/>
              <a:ext cx="10750" cy="6000"/>
            </a:xfrm>
            <a:custGeom>
              <a:avLst/>
              <a:gdLst/>
              <a:ahLst/>
              <a:cxnLst/>
              <a:rect l="l" t="t" r="r" b="b"/>
              <a:pathLst>
                <a:path w="430" h="240" extrusionOk="0">
                  <a:moveTo>
                    <a:pt x="120" y="1"/>
                  </a:moveTo>
                  <a:cubicBezTo>
                    <a:pt x="1" y="37"/>
                    <a:pt x="1" y="108"/>
                    <a:pt x="25" y="215"/>
                  </a:cubicBezTo>
                  <a:cubicBezTo>
                    <a:pt x="144" y="215"/>
                    <a:pt x="287" y="239"/>
                    <a:pt x="406" y="239"/>
                  </a:cubicBezTo>
                  <a:cubicBezTo>
                    <a:pt x="418" y="191"/>
                    <a:pt x="418" y="144"/>
                    <a:pt x="430" y="96"/>
                  </a:cubicBezTo>
                  <a:cubicBezTo>
                    <a:pt x="322" y="72"/>
                    <a:pt x="227" y="25"/>
                    <a:pt x="12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9" name="Google Shape;6919;p32"/>
            <p:cNvSpPr/>
            <p:nvPr/>
          </p:nvSpPr>
          <p:spPr>
            <a:xfrm>
              <a:off x="5499475" y="3613675"/>
              <a:ext cx="7775" cy="3175"/>
            </a:xfrm>
            <a:custGeom>
              <a:avLst/>
              <a:gdLst/>
              <a:ahLst/>
              <a:cxnLst/>
              <a:rect l="l" t="t" r="r" b="b"/>
              <a:pathLst>
                <a:path w="311" h="127" extrusionOk="0">
                  <a:moveTo>
                    <a:pt x="299" y="0"/>
                  </a:moveTo>
                  <a:cubicBezTo>
                    <a:pt x="215" y="24"/>
                    <a:pt x="108" y="24"/>
                    <a:pt x="1" y="24"/>
                  </a:cubicBezTo>
                  <a:cubicBezTo>
                    <a:pt x="77" y="90"/>
                    <a:pt x="160" y="127"/>
                    <a:pt x="245" y="127"/>
                  </a:cubicBezTo>
                  <a:cubicBezTo>
                    <a:pt x="267" y="127"/>
                    <a:pt x="289" y="124"/>
                    <a:pt x="310" y="119"/>
                  </a:cubicBezTo>
                  <a:cubicBezTo>
                    <a:pt x="310" y="96"/>
                    <a:pt x="299" y="48"/>
                    <a:pt x="29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0" name="Google Shape;6920;p32"/>
            <p:cNvSpPr/>
            <p:nvPr/>
          </p:nvSpPr>
          <p:spPr>
            <a:xfrm>
              <a:off x="5295300" y="3466925"/>
              <a:ext cx="5675" cy="14300"/>
            </a:xfrm>
            <a:custGeom>
              <a:avLst/>
              <a:gdLst/>
              <a:ahLst/>
              <a:cxnLst/>
              <a:rect l="l" t="t" r="r" b="b"/>
              <a:pathLst>
                <a:path w="227" h="572" extrusionOk="0">
                  <a:moveTo>
                    <a:pt x="167" y="1"/>
                  </a:moveTo>
                  <a:cubicBezTo>
                    <a:pt x="0" y="84"/>
                    <a:pt x="48" y="262"/>
                    <a:pt x="36" y="417"/>
                  </a:cubicBezTo>
                  <a:lnTo>
                    <a:pt x="36" y="572"/>
                  </a:lnTo>
                  <a:cubicBezTo>
                    <a:pt x="226" y="417"/>
                    <a:pt x="155" y="191"/>
                    <a:pt x="16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1" name="Google Shape;6921;p32"/>
            <p:cNvSpPr/>
            <p:nvPr/>
          </p:nvSpPr>
          <p:spPr>
            <a:xfrm>
              <a:off x="5987650" y="3692550"/>
              <a:ext cx="7450" cy="6675"/>
            </a:xfrm>
            <a:custGeom>
              <a:avLst/>
              <a:gdLst/>
              <a:ahLst/>
              <a:cxnLst/>
              <a:rect l="l" t="t" r="r" b="b"/>
              <a:pathLst>
                <a:path w="298" h="267" extrusionOk="0">
                  <a:moveTo>
                    <a:pt x="298" y="0"/>
                  </a:moveTo>
                  <a:cubicBezTo>
                    <a:pt x="143" y="0"/>
                    <a:pt x="36" y="96"/>
                    <a:pt x="0" y="262"/>
                  </a:cubicBezTo>
                  <a:cubicBezTo>
                    <a:pt x="24" y="265"/>
                    <a:pt x="46" y="266"/>
                    <a:pt x="66" y="266"/>
                  </a:cubicBezTo>
                  <a:cubicBezTo>
                    <a:pt x="232" y="266"/>
                    <a:pt x="298" y="180"/>
                    <a:pt x="29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2" name="Google Shape;6922;p32"/>
            <p:cNvSpPr/>
            <p:nvPr/>
          </p:nvSpPr>
          <p:spPr>
            <a:xfrm>
              <a:off x="5470600" y="1674050"/>
              <a:ext cx="3025" cy="2150"/>
            </a:xfrm>
            <a:custGeom>
              <a:avLst/>
              <a:gdLst/>
              <a:ahLst/>
              <a:cxnLst/>
              <a:rect l="l" t="t" r="r" b="b"/>
              <a:pathLst>
                <a:path w="121" h="86" extrusionOk="0">
                  <a:moveTo>
                    <a:pt x="51" y="1"/>
                  </a:moveTo>
                  <a:cubicBezTo>
                    <a:pt x="35" y="1"/>
                    <a:pt x="11" y="16"/>
                    <a:pt x="1" y="16"/>
                  </a:cubicBezTo>
                  <a:cubicBezTo>
                    <a:pt x="1" y="40"/>
                    <a:pt x="1" y="64"/>
                    <a:pt x="13" y="64"/>
                  </a:cubicBezTo>
                  <a:cubicBezTo>
                    <a:pt x="21" y="72"/>
                    <a:pt x="41" y="86"/>
                    <a:pt x="56" y="86"/>
                  </a:cubicBezTo>
                  <a:cubicBezTo>
                    <a:pt x="63" y="86"/>
                    <a:pt x="69" y="83"/>
                    <a:pt x="72" y="76"/>
                  </a:cubicBezTo>
                  <a:cubicBezTo>
                    <a:pt x="120" y="52"/>
                    <a:pt x="120" y="16"/>
                    <a:pt x="61" y="4"/>
                  </a:cubicBezTo>
                  <a:cubicBezTo>
                    <a:pt x="58" y="2"/>
                    <a:pt x="55" y="1"/>
                    <a:pt x="5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3" name="Google Shape;6923;p32"/>
            <p:cNvSpPr/>
            <p:nvPr/>
          </p:nvSpPr>
          <p:spPr>
            <a:xfrm>
              <a:off x="5421500" y="1705700"/>
              <a:ext cx="3600" cy="1200"/>
            </a:xfrm>
            <a:custGeom>
              <a:avLst/>
              <a:gdLst/>
              <a:ahLst/>
              <a:cxnLst/>
              <a:rect l="l" t="t" r="r" b="b"/>
              <a:pathLst>
                <a:path w="144" h="48" extrusionOk="0">
                  <a:moveTo>
                    <a:pt x="0" y="0"/>
                  </a:moveTo>
                  <a:cubicBezTo>
                    <a:pt x="12" y="24"/>
                    <a:pt x="24" y="48"/>
                    <a:pt x="48" y="48"/>
                  </a:cubicBezTo>
                  <a:cubicBezTo>
                    <a:pt x="72" y="48"/>
                    <a:pt x="120" y="24"/>
                    <a:pt x="14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4" name="Google Shape;6924;p32"/>
            <p:cNvSpPr/>
            <p:nvPr/>
          </p:nvSpPr>
          <p:spPr>
            <a:xfrm>
              <a:off x="5457225" y="1678900"/>
              <a:ext cx="2100" cy="1525"/>
            </a:xfrm>
            <a:custGeom>
              <a:avLst/>
              <a:gdLst/>
              <a:ahLst/>
              <a:cxnLst/>
              <a:rect l="l" t="t" r="r" b="b"/>
              <a:pathLst>
                <a:path w="84" h="61" extrusionOk="0">
                  <a:moveTo>
                    <a:pt x="24" y="1"/>
                  </a:moveTo>
                  <a:cubicBezTo>
                    <a:pt x="24" y="1"/>
                    <a:pt x="12" y="48"/>
                    <a:pt x="0" y="60"/>
                  </a:cubicBezTo>
                  <a:cubicBezTo>
                    <a:pt x="72" y="37"/>
                    <a:pt x="84" y="1"/>
                    <a:pt x="2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5" name="Google Shape;6925;p32"/>
            <p:cNvSpPr/>
            <p:nvPr/>
          </p:nvSpPr>
          <p:spPr>
            <a:xfrm>
              <a:off x="5417925" y="1701825"/>
              <a:ext cx="3600" cy="3600"/>
            </a:xfrm>
            <a:custGeom>
              <a:avLst/>
              <a:gdLst/>
              <a:ahLst/>
              <a:cxnLst/>
              <a:rect l="l" t="t" r="r" b="b"/>
              <a:pathLst>
                <a:path w="144" h="144" extrusionOk="0">
                  <a:moveTo>
                    <a:pt x="1" y="1"/>
                  </a:moveTo>
                  <a:cubicBezTo>
                    <a:pt x="36" y="60"/>
                    <a:pt x="84" y="96"/>
                    <a:pt x="143" y="143"/>
                  </a:cubicBezTo>
                  <a:cubicBezTo>
                    <a:pt x="96" y="96"/>
                    <a:pt x="48" y="60"/>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6" name="Google Shape;6926;p32"/>
            <p:cNvSpPr/>
            <p:nvPr/>
          </p:nvSpPr>
          <p:spPr>
            <a:xfrm>
              <a:off x="6109675" y="1705400"/>
              <a:ext cx="26825" cy="14900"/>
            </a:xfrm>
            <a:custGeom>
              <a:avLst/>
              <a:gdLst/>
              <a:ahLst/>
              <a:cxnLst/>
              <a:rect l="l" t="t" r="r" b="b"/>
              <a:pathLst>
                <a:path w="1073" h="596" extrusionOk="0">
                  <a:moveTo>
                    <a:pt x="572" y="0"/>
                  </a:moveTo>
                  <a:cubicBezTo>
                    <a:pt x="548" y="167"/>
                    <a:pt x="477" y="274"/>
                    <a:pt x="310" y="286"/>
                  </a:cubicBezTo>
                  <a:cubicBezTo>
                    <a:pt x="144" y="298"/>
                    <a:pt x="13" y="370"/>
                    <a:pt x="1" y="584"/>
                  </a:cubicBezTo>
                  <a:cubicBezTo>
                    <a:pt x="203" y="584"/>
                    <a:pt x="394" y="596"/>
                    <a:pt x="584" y="596"/>
                  </a:cubicBezTo>
                  <a:cubicBezTo>
                    <a:pt x="656" y="405"/>
                    <a:pt x="810" y="298"/>
                    <a:pt x="1013" y="298"/>
                  </a:cubicBezTo>
                  <a:cubicBezTo>
                    <a:pt x="1060" y="250"/>
                    <a:pt x="1072" y="227"/>
                    <a:pt x="1048" y="155"/>
                  </a:cubicBezTo>
                  <a:cubicBezTo>
                    <a:pt x="1013" y="120"/>
                    <a:pt x="989" y="96"/>
                    <a:pt x="929" y="72"/>
                  </a:cubicBezTo>
                  <a:cubicBezTo>
                    <a:pt x="858" y="72"/>
                    <a:pt x="775" y="60"/>
                    <a:pt x="71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7" name="Google Shape;6927;p32"/>
            <p:cNvSpPr/>
            <p:nvPr/>
          </p:nvSpPr>
          <p:spPr>
            <a:xfrm>
              <a:off x="6048075" y="1705700"/>
              <a:ext cx="11925" cy="10625"/>
            </a:xfrm>
            <a:custGeom>
              <a:avLst/>
              <a:gdLst/>
              <a:ahLst/>
              <a:cxnLst/>
              <a:rect l="l" t="t" r="r" b="b"/>
              <a:pathLst>
                <a:path w="477" h="425" extrusionOk="0">
                  <a:moveTo>
                    <a:pt x="322" y="0"/>
                  </a:moveTo>
                  <a:cubicBezTo>
                    <a:pt x="262" y="167"/>
                    <a:pt x="0" y="143"/>
                    <a:pt x="12" y="381"/>
                  </a:cubicBezTo>
                  <a:cubicBezTo>
                    <a:pt x="92" y="411"/>
                    <a:pt x="160" y="425"/>
                    <a:pt x="216" y="425"/>
                  </a:cubicBezTo>
                  <a:cubicBezTo>
                    <a:pt x="412" y="425"/>
                    <a:pt x="476" y="259"/>
                    <a:pt x="47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8" name="Google Shape;6928;p32"/>
            <p:cNvSpPr/>
            <p:nvPr/>
          </p:nvSpPr>
          <p:spPr>
            <a:xfrm>
              <a:off x="6008175" y="1704475"/>
              <a:ext cx="8650" cy="8100"/>
            </a:xfrm>
            <a:custGeom>
              <a:avLst/>
              <a:gdLst/>
              <a:ahLst/>
              <a:cxnLst/>
              <a:rect l="l" t="t" r="r" b="b"/>
              <a:pathLst>
                <a:path w="346" h="324" extrusionOk="0">
                  <a:moveTo>
                    <a:pt x="213" y="0"/>
                  </a:moveTo>
                  <a:cubicBezTo>
                    <a:pt x="162" y="0"/>
                    <a:pt x="111" y="12"/>
                    <a:pt x="60" y="37"/>
                  </a:cubicBezTo>
                  <a:cubicBezTo>
                    <a:pt x="60" y="85"/>
                    <a:pt x="60" y="145"/>
                    <a:pt x="48" y="192"/>
                  </a:cubicBezTo>
                  <a:cubicBezTo>
                    <a:pt x="13" y="228"/>
                    <a:pt x="1" y="276"/>
                    <a:pt x="48" y="323"/>
                  </a:cubicBezTo>
                  <a:cubicBezTo>
                    <a:pt x="239" y="323"/>
                    <a:pt x="346" y="216"/>
                    <a:pt x="346" y="26"/>
                  </a:cubicBezTo>
                  <a:cubicBezTo>
                    <a:pt x="302" y="9"/>
                    <a:pt x="258" y="0"/>
                    <a:pt x="21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9" name="Google Shape;6929;p32"/>
            <p:cNvSpPr/>
            <p:nvPr/>
          </p:nvSpPr>
          <p:spPr>
            <a:xfrm>
              <a:off x="6007000" y="1709275"/>
              <a:ext cx="2700" cy="3000"/>
            </a:xfrm>
            <a:custGeom>
              <a:avLst/>
              <a:gdLst/>
              <a:ahLst/>
              <a:cxnLst/>
              <a:rect l="l" t="t" r="r" b="b"/>
              <a:pathLst>
                <a:path w="108" h="120" extrusionOk="0">
                  <a:moveTo>
                    <a:pt x="107" y="0"/>
                  </a:moveTo>
                  <a:cubicBezTo>
                    <a:pt x="0" y="36"/>
                    <a:pt x="24" y="84"/>
                    <a:pt x="107" y="119"/>
                  </a:cubicBezTo>
                  <a:lnTo>
                    <a:pt x="107" y="60"/>
                  </a:lnTo>
                  <a:lnTo>
                    <a:pt x="107"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0" name="Google Shape;6930;p32"/>
            <p:cNvSpPr/>
            <p:nvPr/>
          </p:nvSpPr>
          <p:spPr>
            <a:xfrm>
              <a:off x="6110275" y="1705400"/>
              <a:ext cx="3300" cy="1500"/>
            </a:xfrm>
            <a:custGeom>
              <a:avLst/>
              <a:gdLst/>
              <a:ahLst/>
              <a:cxnLst/>
              <a:rect l="l" t="t" r="r" b="b"/>
              <a:pathLst>
                <a:path w="132" h="60" extrusionOk="0">
                  <a:moveTo>
                    <a:pt x="131" y="0"/>
                  </a:moveTo>
                  <a:lnTo>
                    <a:pt x="131" y="0"/>
                  </a:lnTo>
                  <a:cubicBezTo>
                    <a:pt x="84" y="12"/>
                    <a:pt x="36" y="12"/>
                    <a:pt x="1" y="12"/>
                  </a:cubicBezTo>
                  <a:cubicBezTo>
                    <a:pt x="12" y="36"/>
                    <a:pt x="24" y="60"/>
                    <a:pt x="24" y="60"/>
                  </a:cubicBezTo>
                  <a:cubicBezTo>
                    <a:pt x="72" y="48"/>
                    <a:pt x="96" y="12"/>
                    <a:pt x="13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1" name="Google Shape;6931;p32"/>
            <p:cNvSpPr/>
            <p:nvPr/>
          </p:nvSpPr>
          <p:spPr>
            <a:xfrm>
              <a:off x="6117125" y="1705700"/>
              <a:ext cx="3600" cy="1200"/>
            </a:xfrm>
            <a:custGeom>
              <a:avLst/>
              <a:gdLst/>
              <a:ahLst/>
              <a:cxnLst/>
              <a:rect l="l" t="t" r="r" b="b"/>
              <a:pathLst>
                <a:path w="144" h="48" extrusionOk="0">
                  <a:moveTo>
                    <a:pt x="0" y="0"/>
                  </a:moveTo>
                  <a:cubicBezTo>
                    <a:pt x="24" y="24"/>
                    <a:pt x="36" y="48"/>
                    <a:pt x="36" y="48"/>
                  </a:cubicBezTo>
                  <a:cubicBezTo>
                    <a:pt x="84" y="48"/>
                    <a:pt x="108" y="24"/>
                    <a:pt x="14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2" name="Google Shape;6932;p32"/>
            <p:cNvSpPr/>
            <p:nvPr/>
          </p:nvSpPr>
          <p:spPr>
            <a:xfrm>
              <a:off x="5692375" y="1701825"/>
              <a:ext cx="19075" cy="10600"/>
            </a:xfrm>
            <a:custGeom>
              <a:avLst/>
              <a:gdLst/>
              <a:ahLst/>
              <a:cxnLst/>
              <a:rect l="l" t="t" r="r" b="b"/>
              <a:pathLst>
                <a:path w="763" h="424" extrusionOk="0">
                  <a:moveTo>
                    <a:pt x="488" y="1"/>
                  </a:moveTo>
                  <a:cubicBezTo>
                    <a:pt x="417" y="215"/>
                    <a:pt x="83" y="60"/>
                    <a:pt x="0" y="274"/>
                  </a:cubicBezTo>
                  <a:cubicBezTo>
                    <a:pt x="62" y="398"/>
                    <a:pt x="147" y="419"/>
                    <a:pt x="236" y="419"/>
                  </a:cubicBezTo>
                  <a:cubicBezTo>
                    <a:pt x="281" y="419"/>
                    <a:pt x="327" y="413"/>
                    <a:pt x="371" y="413"/>
                  </a:cubicBezTo>
                  <a:cubicBezTo>
                    <a:pt x="391" y="413"/>
                    <a:pt x="410" y="414"/>
                    <a:pt x="429" y="417"/>
                  </a:cubicBezTo>
                  <a:cubicBezTo>
                    <a:pt x="458" y="421"/>
                    <a:pt x="491" y="424"/>
                    <a:pt x="523" y="424"/>
                  </a:cubicBezTo>
                  <a:cubicBezTo>
                    <a:pt x="607" y="424"/>
                    <a:pt x="689" y="401"/>
                    <a:pt x="715" y="298"/>
                  </a:cubicBezTo>
                  <a:cubicBezTo>
                    <a:pt x="762" y="132"/>
                    <a:pt x="607" y="72"/>
                    <a:pt x="48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3" name="Google Shape;6933;p32"/>
            <p:cNvSpPr/>
            <p:nvPr/>
          </p:nvSpPr>
          <p:spPr>
            <a:xfrm>
              <a:off x="5756650" y="1701825"/>
              <a:ext cx="10750" cy="9100"/>
            </a:xfrm>
            <a:custGeom>
              <a:avLst/>
              <a:gdLst/>
              <a:ahLst/>
              <a:cxnLst/>
              <a:rect l="l" t="t" r="r" b="b"/>
              <a:pathLst>
                <a:path w="430" h="364" extrusionOk="0">
                  <a:moveTo>
                    <a:pt x="60" y="1"/>
                  </a:moveTo>
                  <a:cubicBezTo>
                    <a:pt x="1" y="155"/>
                    <a:pt x="1" y="298"/>
                    <a:pt x="239" y="358"/>
                  </a:cubicBezTo>
                  <a:cubicBezTo>
                    <a:pt x="257" y="362"/>
                    <a:pt x="275" y="364"/>
                    <a:pt x="292" y="364"/>
                  </a:cubicBezTo>
                  <a:cubicBezTo>
                    <a:pt x="372" y="364"/>
                    <a:pt x="430" y="318"/>
                    <a:pt x="430" y="239"/>
                  </a:cubicBezTo>
                  <a:cubicBezTo>
                    <a:pt x="430" y="60"/>
                    <a:pt x="275" y="36"/>
                    <a:pt x="132" y="12"/>
                  </a:cubicBezTo>
                  <a:cubicBezTo>
                    <a:pt x="108" y="1"/>
                    <a:pt x="96" y="1"/>
                    <a:pt x="6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4" name="Google Shape;6934;p32"/>
            <p:cNvSpPr/>
            <p:nvPr/>
          </p:nvSpPr>
          <p:spPr>
            <a:xfrm>
              <a:off x="5643250" y="1704800"/>
              <a:ext cx="12225" cy="6675"/>
            </a:xfrm>
            <a:custGeom>
              <a:avLst/>
              <a:gdLst/>
              <a:ahLst/>
              <a:cxnLst/>
              <a:rect l="l" t="t" r="r" b="b"/>
              <a:pathLst>
                <a:path w="489" h="267" extrusionOk="0">
                  <a:moveTo>
                    <a:pt x="1" y="1"/>
                  </a:moveTo>
                  <a:lnTo>
                    <a:pt x="1" y="1"/>
                  </a:lnTo>
                  <a:cubicBezTo>
                    <a:pt x="24" y="60"/>
                    <a:pt x="60" y="120"/>
                    <a:pt x="132" y="155"/>
                  </a:cubicBezTo>
                  <a:cubicBezTo>
                    <a:pt x="179" y="219"/>
                    <a:pt x="243" y="267"/>
                    <a:pt x="315" y="267"/>
                  </a:cubicBezTo>
                  <a:cubicBezTo>
                    <a:pt x="351" y="267"/>
                    <a:pt x="390" y="255"/>
                    <a:pt x="429" y="227"/>
                  </a:cubicBezTo>
                  <a:cubicBezTo>
                    <a:pt x="465" y="215"/>
                    <a:pt x="489" y="155"/>
                    <a:pt x="489" y="132"/>
                  </a:cubicBezTo>
                  <a:cubicBezTo>
                    <a:pt x="463" y="40"/>
                    <a:pt x="412" y="24"/>
                    <a:pt x="353" y="24"/>
                  </a:cubicBezTo>
                  <a:cubicBezTo>
                    <a:pt x="321" y="24"/>
                    <a:pt x="286" y="29"/>
                    <a:pt x="252" y="29"/>
                  </a:cubicBezTo>
                  <a:cubicBezTo>
                    <a:pt x="235" y="29"/>
                    <a:pt x="219" y="28"/>
                    <a:pt x="203" y="24"/>
                  </a:cubicBezTo>
                  <a:cubicBezTo>
                    <a:pt x="132" y="13"/>
                    <a:pt x="72"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5" name="Google Shape;6935;p32"/>
            <p:cNvSpPr/>
            <p:nvPr/>
          </p:nvSpPr>
          <p:spPr>
            <a:xfrm>
              <a:off x="5675100" y="1705500"/>
              <a:ext cx="10150" cy="5550"/>
            </a:xfrm>
            <a:custGeom>
              <a:avLst/>
              <a:gdLst/>
              <a:ahLst/>
              <a:cxnLst/>
              <a:rect l="l" t="t" r="r" b="b"/>
              <a:pathLst>
                <a:path w="406" h="222" extrusionOk="0">
                  <a:moveTo>
                    <a:pt x="155" y="1"/>
                  </a:moveTo>
                  <a:cubicBezTo>
                    <a:pt x="94" y="1"/>
                    <a:pt x="33" y="18"/>
                    <a:pt x="1" y="92"/>
                  </a:cubicBezTo>
                  <a:cubicBezTo>
                    <a:pt x="24" y="116"/>
                    <a:pt x="36" y="175"/>
                    <a:pt x="72" y="211"/>
                  </a:cubicBezTo>
                  <a:cubicBezTo>
                    <a:pt x="94" y="218"/>
                    <a:pt x="116" y="222"/>
                    <a:pt x="138" y="222"/>
                  </a:cubicBezTo>
                  <a:cubicBezTo>
                    <a:pt x="217" y="222"/>
                    <a:pt x="287" y="174"/>
                    <a:pt x="334" y="127"/>
                  </a:cubicBezTo>
                  <a:cubicBezTo>
                    <a:pt x="405" y="44"/>
                    <a:pt x="298" y="8"/>
                    <a:pt x="239" y="8"/>
                  </a:cubicBezTo>
                  <a:cubicBezTo>
                    <a:pt x="212" y="5"/>
                    <a:pt x="184" y="1"/>
                    <a:pt x="15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6" name="Google Shape;6936;p32"/>
            <p:cNvSpPr/>
            <p:nvPr/>
          </p:nvSpPr>
          <p:spPr>
            <a:xfrm>
              <a:off x="5662900" y="1706875"/>
              <a:ext cx="4475" cy="4250"/>
            </a:xfrm>
            <a:custGeom>
              <a:avLst/>
              <a:gdLst/>
              <a:ahLst/>
              <a:cxnLst/>
              <a:rect l="l" t="t" r="r" b="b"/>
              <a:pathLst>
                <a:path w="179" h="170" extrusionOk="0">
                  <a:moveTo>
                    <a:pt x="60" y="1"/>
                  </a:moveTo>
                  <a:cubicBezTo>
                    <a:pt x="48" y="37"/>
                    <a:pt x="36" y="72"/>
                    <a:pt x="0" y="120"/>
                  </a:cubicBezTo>
                  <a:cubicBezTo>
                    <a:pt x="43" y="131"/>
                    <a:pt x="85" y="170"/>
                    <a:pt x="111" y="170"/>
                  </a:cubicBezTo>
                  <a:cubicBezTo>
                    <a:pt x="114" y="170"/>
                    <a:pt x="117" y="169"/>
                    <a:pt x="119" y="168"/>
                  </a:cubicBezTo>
                  <a:cubicBezTo>
                    <a:pt x="155" y="156"/>
                    <a:pt x="167" y="96"/>
                    <a:pt x="179" y="49"/>
                  </a:cubicBezTo>
                  <a:cubicBezTo>
                    <a:pt x="131" y="25"/>
                    <a:pt x="108" y="13"/>
                    <a:pt x="6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7" name="Google Shape;6937;p32"/>
            <p:cNvSpPr/>
            <p:nvPr/>
          </p:nvSpPr>
          <p:spPr>
            <a:xfrm>
              <a:off x="5773975" y="1706600"/>
              <a:ext cx="3850" cy="3775"/>
            </a:xfrm>
            <a:custGeom>
              <a:avLst/>
              <a:gdLst/>
              <a:ahLst/>
              <a:cxnLst/>
              <a:rect l="l" t="t" r="r" b="b"/>
              <a:pathLst>
                <a:path w="154" h="151" extrusionOk="0">
                  <a:moveTo>
                    <a:pt x="118" y="0"/>
                  </a:moveTo>
                  <a:cubicBezTo>
                    <a:pt x="70" y="12"/>
                    <a:pt x="22" y="48"/>
                    <a:pt x="10" y="72"/>
                  </a:cubicBezTo>
                  <a:cubicBezTo>
                    <a:pt x="1" y="118"/>
                    <a:pt x="14" y="150"/>
                    <a:pt x="49" y="150"/>
                  </a:cubicBezTo>
                  <a:cubicBezTo>
                    <a:pt x="58" y="150"/>
                    <a:pt x="69" y="148"/>
                    <a:pt x="82" y="143"/>
                  </a:cubicBezTo>
                  <a:cubicBezTo>
                    <a:pt x="118" y="119"/>
                    <a:pt x="141" y="72"/>
                    <a:pt x="153" y="48"/>
                  </a:cubicBezTo>
                  <a:cubicBezTo>
                    <a:pt x="153" y="24"/>
                    <a:pt x="129" y="0"/>
                    <a:pt x="11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8" name="Google Shape;6938;p32"/>
            <p:cNvSpPr/>
            <p:nvPr/>
          </p:nvSpPr>
          <p:spPr>
            <a:xfrm>
              <a:off x="5930500" y="1616950"/>
              <a:ext cx="28900" cy="20300"/>
            </a:xfrm>
            <a:custGeom>
              <a:avLst/>
              <a:gdLst/>
              <a:ahLst/>
              <a:cxnLst/>
              <a:rect l="l" t="t" r="r" b="b"/>
              <a:pathLst>
                <a:path w="1156" h="812" extrusionOk="0">
                  <a:moveTo>
                    <a:pt x="767" y="1"/>
                  </a:moveTo>
                  <a:cubicBezTo>
                    <a:pt x="754" y="1"/>
                    <a:pt x="740" y="1"/>
                    <a:pt x="726" y="2"/>
                  </a:cubicBezTo>
                  <a:cubicBezTo>
                    <a:pt x="660" y="80"/>
                    <a:pt x="585" y="102"/>
                    <a:pt x="506" y="102"/>
                  </a:cubicBezTo>
                  <a:cubicBezTo>
                    <a:pt x="404" y="102"/>
                    <a:pt x="295" y="66"/>
                    <a:pt x="188" y="66"/>
                  </a:cubicBezTo>
                  <a:cubicBezTo>
                    <a:pt x="124" y="66"/>
                    <a:pt x="61" y="79"/>
                    <a:pt x="0" y="121"/>
                  </a:cubicBezTo>
                  <a:lnTo>
                    <a:pt x="0" y="264"/>
                  </a:lnTo>
                  <a:cubicBezTo>
                    <a:pt x="119" y="371"/>
                    <a:pt x="405" y="252"/>
                    <a:pt x="405" y="443"/>
                  </a:cubicBezTo>
                  <a:cubicBezTo>
                    <a:pt x="405" y="706"/>
                    <a:pt x="524" y="761"/>
                    <a:pt x="673" y="761"/>
                  </a:cubicBezTo>
                  <a:cubicBezTo>
                    <a:pt x="713" y="761"/>
                    <a:pt x="755" y="757"/>
                    <a:pt x="798" y="752"/>
                  </a:cubicBezTo>
                  <a:cubicBezTo>
                    <a:pt x="817" y="751"/>
                    <a:pt x="835" y="750"/>
                    <a:pt x="853" y="750"/>
                  </a:cubicBezTo>
                  <a:cubicBezTo>
                    <a:pt x="966" y="750"/>
                    <a:pt x="1050" y="781"/>
                    <a:pt x="1143" y="812"/>
                  </a:cubicBezTo>
                  <a:cubicBezTo>
                    <a:pt x="1143" y="717"/>
                    <a:pt x="1155" y="621"/>
                    <a:pt x="1155" y="514"/>
                  </a:cubicBezTo>
                  <a:cubicBezTo>
                    <a:pt x="1086" y="285"/>
                    <a:pt x="1095" y="1"/>
                    <a:pt x="76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9" name="Google Shape;6939;p32"/>
            <p:cNvSpPr/>
            <p:nvPr/>
          </p:nvSpPr>
          <p:spPr>
            <a:xfrm>
              <a:off x="5978700" y="1620375"/>
              <a:ext cx="17900" cy="16000"/>
            </a:xfrm>
            <a:custGeom>
              <a:avLst/>
              <a:gdLst/>
              <a:ahLst/>
              <a:cxnLst/>
              <a:rect l="l" t="t" r="r" b="b"/>
              <a:pathLst>
                <a:path w="716" h="640" extrusionOk="0">
                  <a:moveTo>
                    <a:pt x="301" y="0"/>
                  </a:moveTo>
                  <a:cubicBezTo>
                    <a:pt x="258" y="0"/>
                    <a:pt x="217" y="15"/>
                    <a:pt x="180" y="56"/>
                  </a:cubicBezTo>
                  <a:cubicBezTo>
                    <a:pt x="1" y="258"/>
                    <a:pt x="203" y="425"/>
                    <a:pt x="346" y="639"/>
                  </a:cubicBezTo>
                  <a:cubicBezTo>
                    <a:pt x="501" y="437"/>
                    <a:pt x="596" y="306"/>
                    <a:pt x="715" y="139"/>
                  </a:cubicBezTo>
                  <a:cubicBezTo>
                    <a:pt x="566" y="122"/>
                    <a:pt x="423" y="0"/>
                    <a:pt x="30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0" name="Google Shape;6940;p32"/>
            <p:cNvSpPr/>
            <p:nvPr/>
          </p:nvSpPr>
          <p:spPr>
            <a:xfrm>
              <a:off x="5593850" y="1628900"/>
              <a:ext cx="1800" cy="1525"/>
            </a:xfrm>
            <a:custGeom>
              <a:avLst/>
              <a:gdLst/>
              <a:ahLst/>
              <a:cxnLst/>
              <a:rect l="l" t="t" r="r" b="b"/>
              <a:pathLst>
                <a:path w="72" h="61" extrusionOk="0">
                  <a:moveTo>
                    <a:pt x="24" y="1"/>
                  </a:moveTo>
                  <a:cubicBezTo>
                    <a:pt x="24" y="1"/>
                    <a:pt x="12" y="36"/>
                    <a:pt x="0" y="60"/>
                  </a:cubicBezTo>
                  <a:cubicBezTo>
                    <a:pt x="60" y="24"/>
                    <a:pt x="72" y="12"/>
                    <a:pt x="2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1" name="Google Shape;6941;p32"/>
            <p:cNvSpPr/>
            <p:nvPr/>
          </p:nvSpPr>
          <p:spPr>
            <a:xfrm>
              <a:off x="5591175" y="1629800"/>
              <a:ext cx="2700" cy="3900"/>
            </a:xfrm>
            <a:custGeom>
              <a:avLst/>
              <a:gdLst/>
              <a:ahLst/>
              <a:cxnLst/>
              <a:rect l="l" t="t" r="r" b="b"/>
              <a:pathLst>
                <a:path w="108" h="156" extrusionOk="0">
                  <a:moveTo>
                    <a:pt x="107" y="0"/>
                  </a:moveTo>
                  <a:cubicBezTo>
                    <a:pt x="0" y="60"/>
                    <a:pt x="12" y="107"/>
                    <a:pt x="107" y="155"/>
                  </a:cubicBezTo>
                  <a:lnTo>
                    <a:pt x="107"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2" name="Google Shape;6942;p32"/>
            <p:cNvSpPr/>
            <p:nvPr/>
          </p:nvSpPr>
          <p:spPr>
            <a:xfrm>
              <a:off x="5554250" y="1637225"/>
              <a:ext cx="1525" cy="1550"/>
            </a:xfrm>
            <a:custGeom>
              <a:avLst/>
              <a:gdLst/>
              <a:ahLst/>
              <a:cxnLst/>
              <a:rect l="l" t="t" r="r" b="b"/>
              <a:pathLst>
                <a:path w="61" h="62" extrusionOk="0">
                  <a:moveTo>
                    <a:pt x="1" y="1"/>
                  </a:moveTo>
                  <a:cubicBezTo>
                    <a:pt x="8" y="39"/>
                    <a:pt x="25" y="62"/>
                    <a:pt x="40" y="62"/>
                  </a:cubicBezTo>
                  <a:cubicBezTo>
                    <a:pt x="48" y="62"/>
                    <a:pt x="56" y="54"/>
                    <a:pt x="60" y="37"/>
                  </a:cubicBezTo>
                  <a:cubicBezTo>
                    <a:pt x="60" y="37"/>
                    <a:pt x="13" y="25"/>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3" name="Google Shape;6943;p32"/>
            <p:cNvSpPr/>
            <p:nvPr/>
          </p:nvSpPr>
          <p:spPr>
            <a:xfrm>
              <a:off x="5892400" y="1621675"/>
              <a:ext cx="6850" cy="9325"/>
            </a:xfrm>
            <a:custGeom>
              <a:avLst/>
              <a:gdLst/>
              <a:ahLst/>
              <a:cxnLst/>
              <a:rect l="l" t="t" r="r" b="b"/>
              <a:pathLst>
                <a:path w="274" h="373" extrusionOk="0">
                  <a:moveTo>
                    <a:pt x="172" y="1"/>
                  </a:moveTo>
                  <a:cubicBezTo>
                    <a:pt x="151" y="1"/>
                    <a:pt x="93" y="22"/>
                    <a:pt x="83" y="51"/>
                  </a:cubicBezTo>
                  <a:cubicBezTo>
                    <a:pt x="0" y="194"/>
                    <a:pt x="60" y="301"/>
                    <a:pt x="203" y="373"/>
                  </a:cubicBezTo>
                  <a:cubicBezTo>
                    <a:pt x="274" y="254"/>
                    <a:pt x="274" y="123"/>
                    <a:pt x="179" y="4"/>
                  </a:cubicBezTo>
                  <a:cubicBezTo>
                    <a:pt x="179" y="2"/>
                    <a:pt x="176" y="1"/>
                    <a:pt x="17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4" name="Google Shape;6944;p32"/>
            <p:cNvSpPr/>
            <p:nvPr/>
          </p:nvSpPr>
          <p:spPr>
            <a:xfrm>
              <a:off x="5760225" y="1611625"/>
              <a:ext cx="17600" cy="17900"/>
            </a:xfrm>
            <a:custGeom>
              <a:avLst/>
              <a:gdLst/>
              <a:ahLst/>
              <a:cxnLst/>
              <a:rect l="l" t="t" r="r" b="b"/>
              <a:pathLst>
                <a:path w="704" h="716" extrusionOk="0">
                  <a:moveTo>
                    <a:pt x="239" y="1"/>
                  </a:moveTo>
                  <a:lnTo>
                    <a:pt x="239" y="1"/>
                  </a:lnTo>
                  <a:cubicBezTo>
                    <a:pt x="1" y="299"/>
                    <a:pt x="84" y="525"/>
                    <a:pt x="382" y="715"/>
                  </a:cubicBezTo>
                  <a:lnTo>
                    <a:pt x="513" y="715"/>
                  </a:lnTo>
                  <a:cubicBezTo>
                    <a:pt x="513" y="632"/>
                    <a:pt x="525" y="525"/>
                    <a:pt x="525" y="430"/>
                  </a:cubicBezTo>
                  <a:lnTo>
                    <a:pt x="668" y="299"/>
                  </a:lnTo>
                  <a:cubicBezTo>
                    <a:pt x="703" y="251"/>
                    <a:pt x="703" y="215"/>
                    <a:pt x="668" y="168"/>
                  </a:cubicBezTo>
                  <a:cubicBezTo>
                    <a:pt x="596" y="120"/>
                    <a:pt x="560" y="61"/>
                    <a:pt x="513" y="13"/>
                  </a:cubicBezTo>
                  <a:lnTo>
                    <a:pt x="370" y="13"/>
                  </a:lnTo>
                  <a:cubicBezTo>
                    <a:pt x="348" y="24"/>
                    <a:pt x="327" y="30"/>
                    <a:pt x="307" y="30"/>
                  </a:cubicBezTo>
                  <a:cubicBezTo>
                    <a:pt x="282" y="30"/>
                    <a:pt x="259" y="21"/>
                    <a:pt x="23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5" name="Google Shape;6945;p32"/>
            <p:cNvSpPr/>
            <p:nvPr/>
          </p:nvSpPr>
          <p:spPr>
            <a:xfrm>
              <a:off x="5838525" y="1619375"/>
              <a:ext cx="12225" cy="13800"/>
            </a:xfrm>
            <a:custGeom>
              <a:avLst/>
              <a:gdLst/>
              <a:ahLst/>
              <a:cxnLst/>
              <a:rect l="l" t="t" r="r" b="b"/>
              <a:pathLst>
                <a:path w="489" h="552" extrusionOk="0">
                  <a:moveTo>
                    <a:pt x="107" y="1"/>
                  </a:moveTo>
                  <a:cubicBezTo>
                    <a:pt x="95" y="84"/>
                    <a:pt x="95" y="155"/>
                    <a:pt x="72" y="215"/>
                  </a:cubicBezTo>
                  <a:cubicBezTo>
                    <a:pt x="0" y="382"/>
                    <a:pt x="60" y="477"/>
                    <a:pt x="226" y="536"/>
                  </a:cubicBezTo>
                  <a:cubicBezTo>
                    <a:pt x="251" y="546"/>
                    <a:pt x="284" y="552"/>
                    <a:pt x="316" y="552"/>
                  </a:cubicBezTo>
                  <a:cubicBezTo>
                    <a:pt x="360" y="552"/>
                    <a:pt x="403" y="540"/>
                    <a:pt x="417" y="513"/>
                  </a:cubicBezTo>
                  <a:cubicBezTo>
                    <a:pt x="488" y="405"/>
                    <a:pt x="393" y="298"/>
                    <a:pt x="345" y="203"/>
                  </a:cubicBezTo>
                  <a:cubicBezTo>
                    <a:pt x="310" y="120"/>
                    <a:pt x="286" y="60"/>
                    <a:pt x="25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6" name="Google Shape;6946;p32"/>
            <p:cNvSpPr/>
            <p:nvPr/>
          </p:nvSpPr>
          <p:spPr>
            <a:xfrm>
              <a:off x="5861100" y="1619375"/>
              <a:ext cx="11975" cy="11525"/>
            </a:xfrm>
            <a:custGeom>
              <a:avLst/>
              <a:gdLst/>
              <a:ahLst/>
              <a:cxnLst/>
              <a:rect l="l" t="t" r="r" b="b"/>
              <a:pathLst>
                <a:path w="479" h="461" extrusionOk="0">
                  <a:moveTo>
                    <a:pt x="112" y="0"/>
                  </a:moveTo>
                  <a:cubicBezTo>
                    <a:pt x="91" y="0"/>
                    <a:pt x="70" y="1"/>
                    <a:pt x="50" y="1"/>
                  </a:cubicBezTo>
                  <a:cubicBezTo>
                    <a:pt x="50" y="96"/>
                    <a:pt x="50" y="203"/>
                    <a:pt x="38" y="298"/>
                  </a:cubicBezTo>
                  <a:cubicBezTo>
                    <a:pt x="0" y="420"/>
                    <a:pt x="29" y="461"/>
                    <a:pt x="108" y="461"/>
                  </a:cubicBezTo>
                  <a:cubicBezTo>
                    <a:pt x="128" y="461"/>
                    <a:pt x="153" y="458"/>
                    <a:pt x="181" y="453"/>
                  </a:cubicBezTo>
                  <a:lnTo>
                    <a:pt x="204" y="441"/>
                  </a:lnTo>
                  <a:cubicBezTo>
                    <a:pt x="323" y="358"/>
                    <a:pt x="407" y="274"/>
                    <a:pt x="478" y="155"/>
                  </a:cubicBezTo>
                  <a:cubicBezTo>
                    <a:pt x="395" y="9"/>
                    <a:pt x="257" y="0"/>
                    <a:pt x="11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7" name="Google Shape;6947;p32"/>
            <p:cNvSpPr/>
            <p:nvPr/>
          </p:nvSpPr>
          <p:spPr>
            <a:xfrm>
              <a:off x="5857275" y="1626525"/>
              <a:ext cx="8950" cy="7450"/>
            </a:xfrm>
            <a:custGeom>
              <a:avLst/>
              <a:gdLst/>
              <a:ahLst/>
              <a:cxnLst/>
              <a:rect l="l" t="t" r="r" b="b"/>
              <a:pathLst>
                <a:path w="358" h="298" extrusionOk="0">
                  <a:moveTo>
                    <a:pt x="203" y="0"/>
                  </a:moveTo>
                  <a:lnTo>
                    <a:pt x="203" y="0"/>
                  </a:lnTo>
                  <a:cubicBezTo>
                    <a:pt x="0" y="227"/>
                    <a:pt x="179" y="250"/>
                    <a:pt x="357" y="298"/>
                  </a:cubicBezTo>
                  <a:lnTo>
                    <a:pt x="357" y="155"/>
                  </a:lnTo>
                  <a:cubicBezTo>
                    <a:pt x="286" y="107"/>
                    <a:pt x="250" y="48"/>
                    <a:pt x="20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8" name="Google Shape;6948;p32"/>
            <p:cNvSpPr/>
            <p:nvPr/>
          </p:nvSpPr>
          <p:spPr>
            <a:xfrm>
              <a:off x="5776300" y="1616100"/>
              <a:ext cx="2700" cy="3300"/>
            </a:xfrm>
            <a:custGeom>
              <a:avLst/>
              <a:gdLst/>
              <a:ahLst/>
              <a:cxnLst/>
              <a:rect l="l" t="t" r="r" b="b"/>
              <a:pathLst>
                <a:path w="108" h="132" extrusionOk="0">
                  <a:moveTo>
                    <a:pt x="1" y="1"/>
                  </a:moveTo>
                  <a:lnTo>
                    <a:pt x="1" y="132"/>
                  </a:lnTo>
                  <a:cubicBezTo>
                    <a:pt x="108" y="96"/>
                    <a:pt x="108" y="36"/>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9" name="Google Shape;6949;p32"/>
            <p:cNvSpPr/>
            <p:nvPr/>
          </p:nvSpPr>
          <p:spPr>
            <a:xfrm>
              <a:off x="5773025" y="1619375"/>
              <a:ext cx="3300" cy="3900"/>
            </a:xfrm>
            <a:custGeom>
              <a:avLst/>
              <a:gdLst/>
              <a:ahLst/>
              <a:cxnLst/>
              <a:rect l="l" t="t" r="r" b="b"/>
              <a:pathLst>
                <a:path w="132" h="156" extrusionOk="0">
                  <a:moveTo>
                    <a:pt x="132" y="1"/>
                  </a:moveTo>
                  <a:lnTo>
                    <a:pt x="1" y="143"/>
                  </a:lnTo>
                  <a:cubicBezTo>
                    <a:pt x="48" y="143"/>
                    <a:pt x="96" y="143"/>
                    <a:pt x="132" y="155"/>
                  </a:cubicBezTo>
                  <a:lnTo>
                    <a:pt x="132"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0" name="Google Shape;6950;p32"/>
            <p:cNvSpPr/>
            <p:nvPr/>
          </p:nvSpPr>
          <p:spPr>
            <a:xfrm>
              <a:off x="5783750" y="1615800"/>
              <a:ext cx="3600" cy="3600"/>
            </a:xfrm>
            <a:custGeom>
              <a:avLst/>
              <a:gdLst/>
              <a:ahLst/>
              <a:cxnLst/>
              <a:rect l="l" t="t" r="r" b="b"/>
              <a:pathLst>
                <a:path w="144" h="144" extrusionOk="0">
                  <a:moveTo>
                    <a:pt x="0" y="1"/>
                  </a:moveTo>
                  <a:cubicBezTo>
                    <a:pt x="48" y="48"/>
                    <a:pt x="96" y="84"/>
                    <a:pt x="143" y="144"/>
                  </a:cubicBezTo>
                  <a:cubicBezTo>
                    <a:pt x="96" y="84"/>
                    <a:pt x="48" y="48"/>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1" name="Google Shape;6951;p32"/>
            <p:cNvSpPr/>
            <p:nvPr/>
          </p:nvSpPr>
          <p:spPr>
            <a:xfrm>
              <a:off x="6116825" y="1619050"/>
              <a:ext cx="39025" cy="21900"/>
            </a:xfrm>
            <a:custGeom>
              <a:avLst/>
              <a:gdLst/>
              <a:ahLst/>
              <a:cxnLst/>
              <a:rect l="l" t="t" r="r" b="b"/>
              <a:pathLst>
                <a:path w="1561" h="876" extrusionOk="0">
                  <a:moveTo>
                    <a:pt x="591" y="1"/>
                  </a:moveTo>
                  <a:cubicBezTo>
                    <a:pt x="466" y="1"/>
                    <a:pt x="327" y="46"/>
                    <a:pt x="167" y="156"/>
                  </a:cubicBezTo>
                  <a:cubicBezTo>
                    <a:pt x="0" y="406"/>
                    <a:pt x="286" y="537"/>
                    <a:pt x="310" y="728"/>
                  </a:cubicBezTo>
                  <a:cubicBezTo>
                    <a:pt x="583" y="819"/>
                    <a:pt x="878" y="875"/>
                    <a:pt x="1172" y="875"/>
                  </a:cubicBezTo>
                  <a:cubicBezTo>
                    <a:pt x="1262" y="875"/>
                    <a:pt x="1352" y="870"/>
                    <a:pt x="1441" y="859"/>
                  </a:cubicBezTo>
                  <a:cubicBezTo>
                    <a:pt x="1560" y="752"/>
                    <a:pt x="1536" y="645"/>
                    <a:pt x="1417" y="549"/>
                  </a:cubicBezTo>
                  <a:cubicBezTo>
                    <a:pt x="1158" y="316"/>
                    <a:pt x="924" y="1"/>
                    <a:pt x="59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2" name="Google Shape;6952;p32"/>
            <p:cNvSpPr/>
            <p:nvPr/>
          </p:nvSpPr>
          <p:spPr>
            <a:xfrm>
              <a:off x="6146600" y="1623250"/>
              <a:ext cx="22050" cy="17575"/>
            </a:xfrm>
            <a:custGeom>
              <a:avLst/>
              <a:gdLst/>
              <a:ahLst/>
              <a:cxnLst/>
              <a:rect l="l" t="t" r="r" b="b"/>
              <a:pathLst>
                <a:path w="882" h="703" extrusionOk="0">
                  <a:moveTo>
                    <a:pt x="155" y="0"/>
                  </a:moveTo>
                  <a:cubicBezTo>
                    <a:pt x="0" y="131"/>
                    <a:pt x="36" y="262"/>
                    <a:pt x="131" y="417"/>
                  </a:cubicBezTo>
                  <a:cubicBezTo>
                    <a:pt x="238" y="477"/>
                    <a:pt x="274" y="584"/>
                    <a:pt x="250" y="703"/>
                  </a:cubicBezTo>
                  <a:lnTo>
                    <a:pt x="572" y="703"/>
                  </a:lnTo>
                  <a:cubicBezTo>
                    <a:pt x="631" y="655"/>
                    <a:pt x="667" y="608"/>
                    <a:pt x="714" y="560"/>
                  </a:cubicBezTo>
                  <a:cubicBezTo>
                    <a:pt x="762" y="381"/>
                    <a:pt x="881" y="191"/>
                    <a:pt x="572" y="131"/>
                  </a:cubicBezTo>
                  <a:cubicBezTo>
                    <a:pt x="513" y="176"/>
                    <a:pt x="464" y="194"/>
                    <a:pt x="420" y="194"/>
                  </a:cubicBezTo>
                  <a:cubicBezTo>
                    <a:pt x="312" y="194"/>
                    <a:pt x="240" y="85"/>
                    <a:pt x="15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3" name="Google Shape;6953;p32"/>
            <p:cNvSpPr/>
            <p:nvPr/>
          </p:nvSpPr>
          <p:spPr>
            <a:xfrm>
              <a:off x="6099250" y="1622950"/>
              <a:ext cx="14625" cy="15150"/>
            </a:xfrm>
            <a:custGeom>
              <a:avLst/>
              <a:gdLst/>
              <a:ahLst/>
              <a:cxnLst/>
              <a:rect l="l" t="t" r="r" b="b"/>
              <a:pathLst>
                <a:path w="585" h="606" extrusionOk="0">
                  <a:moveTo>
                    <a:pt x="1" y="0"/>
                  </a:moveTo>
                  <a:lnTo>
                    <a:pt x="1" y="0"/>
                  </a:lnTo>
                  <a:cubicBezTo>
                    <a:pt x="124" y="215"/>
                    <a:pt x="62" y="606"/>
                    <a:pt x="382" y="606"/>
                  </a:cubicBezTo>
                  <a:cubicBezTo>
                    <a:pt x="434" y="606"/>
                    <a:pt x="497" y="595"/>
                    <a:pt x="572" y="572"/>
                  </a:cubicBezTo>
                  <a:cubicBezTo>
                    <a:pt x="584" y="191"/>
                    <a:pt x="465" y="72"/>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4" name="Google Shape;6954;p32"/>
            <p:cNvSpPr/>
            <p:nvPr/>
          </p:nvSpPr>
          <p:spPr>
            <a:xfrm>
              <a:off x="6117125" y="1637225"/>
              <a:ext cx="7450" cy="3600"/>
            </a:xfrm>
            <a:custGeom>
              <a:avLst/>
              <a:gdLst/>
              <a:ahLst/>
              <a:cxnLst/>
              <a:rect l="l" t="t" r="r" b="b"/>
              <a:pathLst>
                <a:path w="298" h="144" extrusionOk="0">
                  <a:moveTo>
                    <a:pt x="298" y="1"/>
                  </a:moveTo>
                  <a:cubicBezTo>
                    <a:pt x="179" y="1"/>
                    <a:pt x="84" y="37"/>
                    <a:pt x="0" y="144"/>
                  </a:cubicBezTo>
                  <a:cubicBezTo>
                    <a:pt x="119" y="144"/>
                    <a:pt x="227" y="120"/>
                    <a:pt x="29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5" name="Google Shape;6955;p32"/>
            <p:cNvSpPr/>
            <p:nvPr/>
          </p:nvSpPr>
          <p:spPr>
            <a:xfrm>
              <a:off x="6137650" y="1705700"/>
              <a:ext cx="26825" cy="6075"/>
            </a:xfrm>
            <a:custGeom>
              <a:avLst/>
              <a:gdLst/>
              <a:ahLst/>
              <a:cxnLst/>
              <a:rect l="l" t="t" r="r" b="b"/>
              <a:pathLst>
                <a:path w="1073" h="243" extrusionOk="0">
                  <a:moveTo>
                    <a:pt x="49" y="0"/>
                  </a:moveTo>
                  <a:cubicBezTo>
                    <a:pt x="1" y="72"/>
                    <a:pt x="13" y="155"/>
                    <a:pt x="96" y="203"/>
                  </a:cubicBezTo>
                  <a:cubicBezTo>
                    <a:pt x="207" y="233"/>
                    <a:pt x="316" y="243"/>
                    <a:pt x="424" y="243"/>
                  </a:cubicBezTo>
                  <a:cubicBezTo>
                    <a:pt x="619" y="243"/>
                    <a:pt x="810" y="210"/>
                    <a:pt x="1001" y="203"/>
                  </a:cubicBezTo>
                  <a:cubicBezTo>
                    <a:pt x="1025" y="167"/>
                    <a:pt x="1049" y="143"/>
                    <a:pt x="1072" y="108"/>
                  </a:cubicBezTo>
                  <a:cubicBezTo>
                    <a:pt x="1061" y="84"/>
                    <a:pt x="1061" y="36"/>
                    <a:pt x="104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6" name="Google Shape;6956;p32"/>
            <p:cNvSpPr/>
            <p:nvPr/>
          </p:nvSpPr>
          <p:spPr>
            <a:xfrm>
              <a:off x="6128125" y="1705400"/>
              <a:ext cx="8375" cy="3300"/>
            </a:xfrm>
            <a:custGeom>
              <a:avLst/>
              <a:gdLst/>
              <a:ahLst/>
              <a:cxnLst/>
              <a:rect l="l" t="t" r="r" b="b"/>
              <a:pathLst>
                <a:path w="335" h="132" extrusionOk="0">
                  <a:moveTo>
                    <a:pt x="1" y="0"/>
                  </a:moveTo>
                  <a:cubicBezTo>
                    <a:pt x="60" y="120"/>
                    <a:pt x="156" y="131"/>
                    <a:pt x="275" y="131"/>
                  </a:cubicBezTo>
                  <a:cubicBezTo>
                    <a:pt x="334" y="108"/>
                    <a:pt x="334" y="60"/>
                    <a:pt x="27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7" name="Google Shape;6957;p32"/>
            <p:cNvSpPr/>
            <p:nvPr/>
          </p:nvSpPr>
          <p:spPr>
            <a:xfrm>
              <a:off x="6134975" y="1705400"/>
              <a:ext cx="3900" cy="4300"/>
            </a:xfrm>
            <a:custGeom>
              <a:avLst/>
              <a:gdLst/>
              <a:ahLst/>
              <a:cxnLst/>
              <a:rect l="l" t="t" r="r" b="b"/>
              <a:pathLst>
                <a:path w="156" h="172" extrusionOk="0">
                  <a:moveTo>
                    <a:pt x="1" y="0"/>
                  </a:moveTo>
                  <a:lnTo>
                    <a:pt x="1" y="131"/>
                  </a:lnTo>
                  <a:cubicBezTo>
                    <a:pt x="1" y="158"/>
                    <a:pt x="21" y="172"/>
                    <a:pt x="36" y="172"/>
                  </a:cubicBezTo>
                  <a:cubicBezTo>
                    <a:pt x="41" y="172"/>
                    <a:pt x="45" y="170"/>
                    <a:pt x="48" y="167"/>
                  </a:cubicBezTo>
                  <a:cubicBezTo>
                    <a:pt x="60" y="170"/>
                    <a:pt x="70" y="171"/>
                    <a:pt x="79" y="171"/>
                  </a:cubicBezTo>
                  <a:cubicBezTo>
                    <a:pt x="108" y="171"/>
                    <a:pt x="128" y="156"/>
                    <a:pt x="156" y="120"/>
                  </a:cubicBezTo>
                  <a:cubicBezTo>
                    <a:pt x="144" y="84"/>
                    <a:pt x="144" y="48"/>
                    <a:pt x="14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8" name="Google Shape;6958;p32"/>
            <p:cNvSpPr/>
            <p:nvPr/>
          </p:nvSpPr>
          <p:spPr>
            <a:xfrm>
              <a:off x="5427450" y="1709075"/>
              <a:ext cx="44250" cy="9375"/>
            </a:xfrm>
            <a:custGeom>
              <a:avLst/>
              <a:gdLst/>
              <a:ahLst/>
              <a:cxnLst/>
              <a:rect l="l" t="t" r="r" b="b"/>
              <a:pathLst>
                <a:path w="1770" h="375" extrusionOk="0">
                  <a:moveTo>
                    <a:pt x="1498" y="1"/>
                  </a:moveTo>
                  <a:cubicBezTo>
                    <a:pt x="1457" y="1"/>
                    <a:pt x="1413" y="7"/>
                    <a:pt x="1370" y="20"/>
                  </a:cubicBezTo>
                  <a:cubicBezTo>
                    <a:pt x="1120" y="80"/>
                    <a:pt x="894" y="139"/>
                    <a:pt x="644" y="151"/>
                  </a:cubicBezTo>
                  <a:cubicBezTo>
                    <a:pt x="477" y="163"/>
                    <a:pt x="179" y="127"/>
                    <a:pt x="1" y="318"/>
                  </a:cubicBezTo>
                  <a:cubicBezTo>
                    <a:pt x="272" y="357"/>
                    <a:pt x="545" y="375"/>
                    <a:pt x="818" y="375"/>
                  </a:cubicBezTo>
                  <a:cubicBezTo>
                    <a:pt x="1132" y="375"/>
                    <a:pt x="1445" y="351"/>
                    <a:pt x="1751" y="306"/>
                  </a:cubicBezTo>
                  <a:cubicBezTo>
                    <a:pt x="1769" y="91"/>
                    <a:pt x="1649" y="1"/>
                    <a:pt x="149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9" name="Google Shape;6959;p32"/>
            <p:cNvSpPr/>
            <p:nvPr/>
          </p:nvSpPr>
          <p:spPr>
            <a:xfrm>
              <a:off x="5399175" y="1699775"/>
              <a:ext cx="16100" cy="15775"/>
            </a:xfrm>
            <a:custGeom>
              <a:avLst/>
              <a:gdLst/>
              <a:ahLst/>
              <a:cxnLst/>
              <a:rect l="l" t="t" r="r" b="b"/>
              <a:pathLst>
                <a:path w="644" h="631" extrusionOk="0">
                  <a:moveTo>
                    <a:pt x="401" y="1"/>
                  </a:moveTo>
                  <a:cubicBezTo>
                    <a:pt x="330" y="1"/>
                    <a:pt x="259" y="22"/>
                    <a:pt x="191" y="59"/>
                  </a:cubicBezTo>
                  <a:lnTo>
                    <a:pt x="179" y="83"/>
                  </a:lnTo>
                  <a:cubicBezTo>
                    <a:pt x="0" y="392"/>
                    <a:pt x="298" y="475"/>
                    <a:pt x="441" y="630"/>
                  </a:cubicBezTo>
                  <a:lnTo>
                    <a:pt x="643" y="630"/>
                  </a:lnTo>
                  <a:cubicBezTo>
                    <a:pt x="620" y="452"/>
                    <a:pt x="620" y="273"/>
                    <a:pt x="608" y="83"/>
                  </a:cubicBezTo>
                  <a:lnTo>
                    <a:pt x="596" y="59"/>
                  </a:lnTo>
                  <a:cubicBezTo>
                    <a:pt x="533" y="19"/>
                    <a:pt x="467" y="1"/>
                    <a:pt x="40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0" name="Google Shape;6960;p32"/>
            <p:cNvSpPr/>
            <p:nvPr/>
          </p:nvSpPr>
          <p:spPr>
            <a:xfrm>
              <a:off x="5866500" y="1622950"/>
              <a:ext cx="7175" cy="6875"/>
            </a:xfrm>
            <a:custGeom>
              <a:avLst/>
              <a:gdLst/>
              <a:ahLst/>
              <a:cxnLst/>
              <a:rect l="l" t="t" r="r" b="b"/>
              <a:pathLst>
                <a:path w="287" h="275" extrusionOk="0">
                  <a:moveTo>
                    <a:pt x="286" y="0"/>
                  </a:moveTo>
                  <a:lnTo>
                    <a:pt x="286" y="0"/>
                  </a:lnTo>
                  <a:cubicBezTo>
                    <a:pt x="143" y="36"/>
                    <a:pt x="60" y="143"/>
                    <a:pt x="0" y="274"/>
                  </a:cubicBezTo>
                  <a:cubicBezTo>
                    <a:pt x="191" y="274"/>
                    <a:pt x="262" y="191"/>
                    <a:pt x="28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1" name="Google Shape;6961;p32"/>
            <p:cNvSpPr/>
            <p:nvPr/>
          </p:nvSpPr>
          <p:spPr>
            <a:xfrm>
              <a:off x="6182000" y="1709275"/>
              <a:ext cx="10450" cy="6325"/>
            </a:xfrm>
            <a:custGeom>
              <a:avLst/>
              <a:gdLst/>
              <a:ahLst/>
              <a:cxnLst/>
              <a:rect l="l" t="t" r="r" b="b"/>
              <a:pathLst>
                <a:path w="418" h="253" extrusionOk="0">
                  <a:moveTo>
                    <a:pt x="1" y="0"/>
                  </a:moveTo>
                  <a:cubicBezTo>
                    <a:pt x="12" y="121"/>
                    <a:pt x="54" y="253"/>
                    <a:pt x="201" y="253"/>
                  </a:cubicBezTo>
                  <a:cubicBezTo>
                    <a:pt x="213" y="253"/>
                    <a:pt x="226" y="252"/>
                    <a:pt x="239" y="250"/>
                  </a:cubicBezTo>
                  <a:cubicBezTo>
                    <a:pt x="418" y="215"/>
                    <a:pt x="299" y="84"/>
                    <a:pt x="28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2" name="Google Shape;6962;p32"/>
            <p:cNvSpPr/>
            <p:nvPr/>
          </p:nvSpPr>
          <p:spPr>
            <a:xfrm>
              <a:off x="6162950" y="1708000"/>
              <a:ext cx="15225" cy="4875"/>
            </a:xfrm>
            <a:custGeom>
              <a:avLst/>
              <a:gdLst/>
              <a:ahLst/>
              <a:cxnLst/>
              <a:rect l="l" t="t" r="r" b="b"/>
              <a:pathLst>
                <a:path w="609" h="195" extrusionOk="0">
                  <a:moveTo>
                    <a:pt x="272" y="1"/>
                  </a:moveTo>
                  <a:cubicBezTo>
                    <a:pt x="201" y="1"/>
                    <a:pt x="130" y="6"/>
                    <a:pt x="60" y="16"/>
                  </a:cubicBezTo>
                  <a:lnTo>
                    <a:pt x="37" y="75"/>
                  </a:lnTo>
                  <a:lnTo>
                    <a:pt x="1" y="135"/>
                  </a:lnTo>
                  <a:lnTo>
                    <a:pt x="49" y="194"/>
                  </a:lnTo>
                  <a:cubicBezTo>
                    <a:pt x="78" y="190"/>
                    <a:pt x="109" y="189"/>
                    <a:pt x="139" y="189"/>
                  </a:cubicBezTo>
                  <a:cubicBezTo>
                    <a:pt x="186" y="189"/>
                    <a:pt x="234" y="192"/>
                    <a:pt x="281" y="192"/>
                  </a:cubicBezTo>
                  <a:cubicBezTo>
                    <a:pt x="403" y="192"/>
                    <a:pt x="521" y="175"/>
                    <a:pt x="608" y="51"/>
                  </a:cubicBezTo>
                  <a:cubicBezTo>
                    <a:pt x="499" y="15"/>
                    <a:pt x="385" y="1"/>
                    <a:pt x="27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3" name="Google Shape;6963;p32"/>
            <p:cNvSpPr/>
            <p:nvPr/>
          </p:nvSpPr>
          <p:spPr>
            <a:xfrm>
              <a:off x="5722425" y="1615650"/>
              <a:ext cx="19675" cy="13275"/>
            </a:xfrm>
            <a:custGeom>
              <a:avLst/>
              <a:gdLst/>
              <a:ahLst/>
              <a:cxnLst/>
              <a:rect l="l" t="t" r="r" b="b"/>
              <a:pathLst>
                <a:path w="787" h="531" extrusionOk="0">
                  <a:moveTo>
                    <a:pt x="377" y="1"/>
                  </a:moveTo>
                  <a:cubicBezTo>
                    <a:pt x="254" y="1"/>
                    <a:pt x="126" y="30"/>
                    <a:pt x="1" y="30"/>
                  </a:cubicBezTo>
                  <a:cubicBezTo>
                    <a:pt x="108" y="173"/>
                    <a:pt x="191" y="304"/>
                    <a:pt x="286" y="423"/>
                  </a:cubicBezTo>
                  <a:cubicBezTo>
                    <a:pt x="346" y="447"/>
                    <a:pt x="405" y="495"/>
                    <a:pt x="465" y="531"/>
                  </a:cubicBezTo>
                  <a:cubicBezTo>
                    <a:pt x="596" y="507"/>
                    <a:pt x="691" y="423"/>
                    <a:pt x="727" y="304"/>
                  </a:cubicBezTo>
                  <a:cubicBezTo>
                    <a:pt x="786" y="257"/>
                    <a:pt x="786" y="197"/>
                    <a:pt x="727" y="150"/>
                  </a:cubicBezTo>
                  <a:cubicBezTo>
                    <a:pt x="620" y="30"/>
                    <a:pt x="501" y="1"/>
                    <a:pt x="37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4" name="Google Shape;6964;p32"/>
            <p:cNvSpPr/>
            <p:nvPr/>
          </p:nvSpPr>
          <p:spPr>
            <a:xfrm>
              <a:off x="5740575" y="1612825"/>
              <a:ext cx="26225" cy="17450"/>
            </a:xfrm>
            <a:custGeom>
              <a:avLst/>
              <a:gdLst/>
              <a:ahLst/>
              <a:cxnLst/>
              <a:rect l="l" t="t" r="r" b="b"/>
              <a:pathLst>
                <a:path w="1049" h="698" extrusionOk="0">
                  <a:moveTo>
                    <a:pt x="715" y="1"/>
                  </a:moveTo>
                  <a:lnTo>
                    <a:pt x="1" y="263"/>
                  </a:lnTo>
                  <a:lnTo>
                    <a:pt x="1" y="417"/>
                  </a:lnTo>
                  <a:cubicBezTo>
                    <a:pt x="177" y="658"/>
                    <a:pt x="417" y="697"/>
                    <a:pt x="661" y="697"/>
                  </a:cubicBezTo>
                  <a:cubicBezTo>
                    <a:pt x="731" y="697"/>
                    <a:pt x="801" y="694"/>
                    <a:pt x="870" y="691"/>
                  </a:cubicBezTo>
                  <a:cubicBezTo>
                    <a:pt x="977" y="429"/>
                    <a:pt x="1049" y="179"/>
                    <a:pt x="71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5" name="Google Shape;6965;p32"/>
            <p:cNvSpPr/>
            <p:nvPr/>
          </p:nvSpPr>
          <p:spPr>
            <a:xfrm>
              <a:off x="5758450" y="1612525"/>
              <a:ext cx="11325" cy="17900"/>
            </a:xfrm>
            <a:custGeom>
              <a:avLst/>
              <a:gdLst/>
              <a:ahLst/>
              <a:cxnLst/>
              <a:rect l="l" t="t" r="r" b="b"/>
              <a:pathLst>
                <a:path w="453" h="716" extrusionOk="0">
                  <a:moveTo>
                    <a:pt x="322" y="1"/>
                  </a:moveTo>
                  <a:cubicBezTo>
                    <a:pt x="215" y="1"/>
                    <a:pt x="107" y="13"/>
                    <a:pt x="0" y="13"/>
                  </a:cubicBezTo>
                  <a:cubicBezTo>
                    <a:pt x="167" y="215"/>
                    <a:pt x="155" y="477"/>
                    <a:pt x="155" y="715"/>
                  </a:cubicBezTo>
                  <a:lnTo>
                    <a:pt x="453" y="715"/>
                  </a:lnTo>
                  <a:cubicBezTo>
                    <a:pt x="322" y="489"/>
                    <a:pt x="286" y="251"/>
                    <a:pt x="32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6" name="Google Shape;6966;p32"/>
            <p:cNvSpPr/>
            <p:nvPr/>
          </p:nvSpPr>
          <p:spPr>
            <a:xfrm>
              <a:off x="5411675" y="3264825"/>
              <a:ext cx="37225" cy="68750"/>
            </a:xfrm>
            <a:custGeom>
              <a:avLst/>
              <a:gdLst/>
              <a:ahLst/>
              <a:cxnLst/>
              <a:rect l="l" t="t" r="r" b="b"/>
              <a:pathLst>
                <a:path w="1489" h="2750" extrusionOk="0">
                  <a:moveTo>
                    <a:pt x="1179" y="0"/>
                  </a:moveTo>
                  <a:cubicBezTo>
                    <a:pt x="1108" y="12"/>
                    <a:pt x="1048" y="24"/>
                    <a:pt x="977" y="48"/>
                  </a:cubicBezTo>
                  <a:cubicBezTo>
                    <a:pt x="977" y="84"/>
                    <a:pt x="953" y="131"/>
                    <a:pt x="989" y="179"/>
                  </a:cubicBezTo>
                  <a:cubicBezTo>
                    <a:pt x="798" y="250"/>
                    <a:pt x="774" y="465"/>
                    <a:pt x="703" y="607"/>
                  </a:cubicBezTo>
                  <a:cubicBezTo>
                    <a:pt x="643" y="1072"/>
                    <a:pt x="632" y="1548"/>
                    <a:pt x="274" y="1905"/>
                  </a:cubicBezTo>
                  <a:cubicBezTo>
                    <a:pt x="179" y="1953"/>
                    <a:pt x="143" y="2036"/>
                    <a:pt x="120" y="2131"/>
                  </a:cubicBezTo>
                  <a:cubicBezTo>
                    <a:pt x="96" y="2215"/>
                    <a:pt x="36" y="2310"/>
                    <a:pt x="24" y="2393"/>
                  </a:cubicBezTo>
                  <a:cubicBezTo>
                    <a:pt x="1" y="2489"/>
                    <a:pt x="1" y="2584"/>
                    <a:pt x="48" y="2679"/>
                  </a:cubicBezTo>
                  <a:cubicBezTo>
                    <a:pt x="130" y="2729"/>
                    <a:pt x="192" y="2750"/>
                    <a:pt x="240" y="2750"/>
                  </a:cubicBezTo>
                  <a:cubicBezTo>
                    <a:pt x="443" y="2750"/>
                    <a:pt x="399" y="2382"/>
                    <a:pt x="572" y="2334"/>
                  </a:cubicBezTo>
                  <a:cubicBezTo>
                    <a:pt x="739" y="1953"/>
                    <a:pt x="953" y="1596"/>
                    <a:pt x="989" y="1179"/>
                  </a:cubicBezTo>
                  <a:cubicBezTo>
                    <a:pt x="1048" y="1119"/>
                    <a:pt x="1108" y="1036"/>
                    <a:pt x="1120" y="953"/>
                  </a:cubicBezTo>
                  <a:cubicBezTo>
                    <a:pt x="1120" y="905"/>
                    <a:pt x="1132" y="846"/>
                    <a:pt x="1155" y="798"/>
                  </a:cubicBezTo>
                  <a:lnTo>
                    <a:pt x="1167" y="738"/>
                  </a:lnTo>
                  <a:lnTo>
                    <a:pt x="1120" y="703"/>
                  </a:lnTo>
                  <a:cubicBezTo>
                    <a:pt x="1133" y="696"/>
                    <a:pt x="1144" y="693"/>
                    <a:pt x="1155" y="693"/>
                  </a:cubicBezTo>
                  <a:cubicBezTo>
                    <a:pt x="1181" y="693"/>
                    <a:pt x="1198" y="713"/>
                    <a:pt x="1215" y="738"/>
                  </a:cubicBezTo>
                  <a:lnTo>
                    <a:pt x="1275" y="762"/>
                  </a:lnTo>
                  <a:cubicBezTo>
                    <a:pt x="1489" y="476"/>
                    <a:pt x="1215" y="250"/>
                    <a:pt x="117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7" name="Google Shape;6967;p32"/>
            <p:cNvSpPr/>
            <p:nvPr/>
          </p:nvSpPr>
          <p:spPr>
            <a:xfrm>
              <a:off x="5399475" y="3310225"/>
              <a:ext cx="18175" cy="32300"/>
            </a:xfrm>
            <a:custGeom>
              <a:avLst/>
              <a:gdLst/>
              <a:ahLst/>
              <a:cxnLst/>
              <a:rect l="l" t="t" r="r" b="b"/>
              <a:pathLst>
                <a:path w="727" h="1292" extrusionOk="0">
                  <a:moveTo>
                    <a:pt x="597" y="0"/>
                  </a:moveTo>
                  <a:cubicBezTo>
                    <a:pt x="584" y="0"/>
                    <a:pt x="575" y="6"/>
                    <a:pt x="572" y="18"/>
                  </a:cubicBezTo>
                  <a:cubicBezTo>
                    <a:pt x="453" y="315"/>
                    <a:pt x="131" y="494"/>
                    <a:pt x="12" y="792"/>
                  </a:cubicBezTo>
                  <a:cubicBezTo>
                    <a:pt x="119" y="911"/>
                    <a:pt x="0" y="1065"/>
                    <a:pt x="96" y="1208"/>
                  </a:cubicBezTo>
                  <a:cubicBezTo>
                    <a:pt x="119" y="1244"/>
                    <a:pt x="167" y="1280"/>
                    <a:pt x="227" y="1292"/>
                  </a:cubicBezTo>
                  <a:cubicBezTo>
                    <a:pt x="250" y="1280"/>
                    <a:pt x="274" y="1268"/>
                    <a:pt x="298" y="1244"/>
                  </a:cubicBezTo>
                  <a:cubicBezTo>
                    <a:pt x="524" y="1173"/>
                    <a:pt x="512" y="970"/>
                    <a:pt x="572" y="804"/>
                  </a:cubicBezTo>
                  <a:cubicBezTo>
                    <a:pt x="584" y="708"/>
                    <a:pt x="584" y="625"/>
                    <a:pt x="596" y="530"/>
                  </a:cubicBezTo>
                  <a:cubicBezTo>
                    <a:pt x="643" y="470"/>
                    <a:pt x="667" y="411"/>
                    <a:pt x="715" y="375"/>
                  </a:cubicBezTo>
                  <a:cubicBezTo>
                    <a:pt x="727" y="280"/>
                    <a:pt x="727" y="173"/>
                    <a:pt x="727" y="89"/>
                  </a:cubicBezTo>
                  <a:cubicBezTo>
                    <a:pt x="700" y="45"/>
                    <a:pt x="634" y="0"/>
                    <a:pt x="59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8" name="Google Shape;6968;p32"/>
            <p:cNvSpPr/>
            <p:nvPr/>
          </p:nvSpPr>
          <p:spPr>
            <a:xfrm>
              <a:off x="5395300" y="3330000"/>
              <a:ext cx="9850" cy="23475"/>
            </a:xfrm>
            <a:custGeom>
              <a:avLst/>
              <a:gdLst/>
              <a:ahLst/>
              <a:cxnLst/>
              <a:rect l="l" t="t" r="r" b="b"/>
              <a:pathLst>
                <a:path w="394" h="939" extrusionOk="0">
                  <a:moveTo>
                    <a:pt x="179" y="1"/>
                  </a:moveTo>
                  <a:cubicBezTo>
                    <a:pt x="108" y="155"/>
                    <a:pt x="1" y="322"/>
                    <a:pt x="36" y="536"/>
                  </a:cubicBezTo>
                  <a:cubicBezTo>
                    <a:pt x="48" y="655"/>
                    <a:pt x="48" y="775"/>
                    <a:pt x="60" y="894"/>
                  </a:cubicBezTo>
                  <a:cubicBezTo>
                    <a:pt x="60" y="906"/>
                    <a:pt x="84" y="917"/>
                    <a:pt x="108" y="929"/>
                  </a:cubicBezTo>
                  <a:cubicBezTo>
                    <a:pt x="117" y="935"/>
                    <a:pt x="126" y="938"/>
                    <a:pt x="133" y="938"/>
                  </a:cubicBezTo>
                  <a:cubicBezTo>
                    <a:pt x="155" y="938"/>
                    <a:pt x="170" y="914"/>
                    <a:pt x="179" y="870"/>
                  </a:cubicBezTo>
                  <a:cubicBezTo>
                    <a:pt x="298" y="739"/>
                    <a:pt x="263" y="572"/>
                    <a:pt x="322" y="429"/>
                  </a:cubicBezTo>
                  <a:cubicBezTo>
                    <a:pt x="334" y="263"/>
                    <a:pt x="394" y="84"/>
                    <a:pt x="17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9" name="Google Shape;6969;p32"/>
            <p:cNvSpPr/>
            <p:nvPr/>
          </p:nvSpPr>
          <p:spPr>
            <a:xfrm>
              <a:off x="5426425" y="3268900"/>
              <a:ext cx="9100" cy="11125"/>
            </a:xfrm>
            <a:custGeom>
              <a:avLst/>
              <a:gdLst/>
              <a:ahLst/>
              <a:cxnLst/>
              <a:rect l="l" t="t" r="r" b="b"/>
              <a:pathLst>
                <a:path w="364" h="445" extrusionOk="0">
                  <a:moveTo>
                    <a:pt x="222" y="0"/>
                  </a:moveTo>
                  <a:cubicBezTo>
                    <a:pt x="26" y="0"/>
                    <a:pt x="0" y="128"/>
                    <a:pt x="89" y="444"/>
                  </a:cubicBezTo>
                  <a:cubicBezTo>
                    <a:pt x="244" y="361"/>
                    <a:pt x="292" y="159"/>
                    <a:pt x="363" y="16"/>
                  </a:cubicBezTo>
                  <a:cubicBezTo>
                    <a:pt x="309" y="6"/>
                    <a:pt x="262" y="0"/>
                    <a:pt x="22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0" name="Google Shape;6970;p32"/>
            <p:cNvSpPr/>
            <p:nvPr/>
          </p:nvSpPr>
          <p:spPr>
            <a:xfrm>
              <a:off x="5453050" y="3999725"/>
              <a:ext cx="274175" cy="31575"/>
            </a:xfrm>
            <a:custGeom>
              <a:avLst/>
              <a:gdLst/>
              <a:ahLst/>
              <a:cxnLst/>
              <a:rect l="l" t="t" r="r" b="b"/>
              <a:pathLst>
                <a:path w="10967" h="1263" extrusionOk="0">
                  <a:moveTo>
                    <a:pt x="763" y="1"/>
                  </a:moveTo>
                  <a:cubicBezTo>
                    <a:pt x="655" y="1"/>
                    <a:pt x="536" y="13"/>
                    <a:pt x="429" y="24"/>
                  </a:cubicBezTo>
                  <a:cubicBezTo>
                    <a:pt x="358" y="36"/>
                    <a:pt x="286" y="72"/>
                    <a:pt x="227" y="96"/>
                  </a:cubicBezTo>
                  <a:cubicBezTo>
                    <a:pt x="96" y="179"/>
                    <a:pt x="1" y="274"/>
                    <a:pt x="60" y="441"/>
                  </a:cubicBezTo>
                  <a:lnTo>
                    <a:pt x="36" y="489"/>
                  </a:lnTo>
                  <a:cubicBezTo>
                    <a:pt x="190" y="534"/>
                    <a:pt x="348" y="546"/>
                    <a:pt x="507" y="546"/>
                  </a:cubicBezTo>
                  <a:cubicBezTo>
                    <a:pt x="684" y="546"/>
                    <a:pt x="862" y="531"/>
                    <a:pt x="1039" y="531"/>
                  </a:cubicBezTo>
                  <a:cubicBezTo>
                    <a:pt x="1207" y="531"/>
                    <a:pt x="1374" y="544"/>
                    <a:pt x="1536" y="596"/>
                  </a:cubicBezTo>
                  <a:cubicBezTo>
                    <a:pt x="1548" y="572"/>
                    <a:pt x="1560" y="560"/>
                    <a:pt x="1584" y="560"/>
                  </a:cubicBezTo>
                  <a:lnTo>
                    <a:pt x="1667" y="608"/>
                  </a:lnTo>
                  <a:cubicBezTo>
                    <a:pt x="1772" y="575"/>
                    <a:pt x="1880" y="557"/>
                    <a:pt x="1992" y="557"/>
                  </a:cubicBezTo>
                  <a:cubicBezTo>
                    <a:pt x="2084" y="557"/>
                    <a:pt x="2178" y="569"/>
                    <a:pt x="2275" y="596"/>
                  </a:cubicBezTo>
                  <a:cubicBezTo>
                    <a:pt x="2335" y="562"/>
                    <a:pt x="2392" y="548"/>
                    <a:pt x="2447" y="548"/>
                  </a:cubicBezTo>
                  <a:cubicBezTo>
                    <a:pt x="2489" y="548"/>
                    <a:pt x="2531" y="557"/>
                    <a:pt x="2572" y="572"/>
                  </a:cubicBezTo>
                  <a:cubicBezTo>
                    <a:pt x="2591" y="570"/>
                    <a:pt x="2609" y="569"/>
                    <a:pt x="2626" y="569"/>
                  </a:cubicBezTo>
                  <a:cubicBezTo>
                    <a:pt x="2897" y="569"/>
                    <a:pt x="3100" y="785"/>
                    <a:pt x="3356" y="785"/>
                  </a:cubicBezTo>
                  <a:cubicBezTo>
                    <a:pt x="3387" y="785"/>
                    <a:pt x="3420" y="782"/>
                    <a:pt x="3453" y="775"/>
                  </a:cubicBezTo>
                  <a:cubicBezTo>
                    <a:pt x="3590" y="775"/>
                    <a:pt x="3730" y="764"/>
                    <a:pt x="3869" y="764"/>
                  </a:cubicBezTo>
                  <a:cubicBezTo>
                    <a:pt x="3986" y="764"/>
                    <a:pt x="4102" y="771"/>
                    <a:pt x="4215" y="798"/>
                  </a:cubicBezTo>
                  <a:lnTo>
                    <a:pt x="4394" y="846"/>
                  </a:lnTo>
                  <a:cubicBezTo>
                    <a:pt x="4513" y="870"/>
                    <a:pt x="4632" y="894"/>
                    <a:pt x="4751" y="894"/>
                  </a:cubicBezTo>
                  <a:cubicBezTo>
                    <a:pt x="4811" y="906"/>
                    <a:pt x="4870" y="906"/>
                    <a:pt x="4930" y="906"/>
                  </a:cubicBezTo>
                  <a:cubicBezTo>
                    <a:pt x="5049" y="917"/>
                    <a:pt x="5156" y="965"/>
                    <a:pt x="5275" y="977"/>
                  </a:cubicBezTo>
                  <a:cubicBezTo>
                    <a:pt x="5358" y="977"/>
                    <a:pt x="5454" y="965"/>
                    <a:pt x="5513" y="894"/>
                  </a:cubicBezTo>
                  <a:cubicBezTo>
                    <a:pt x="5624" y="871"/>
                    <a:pt x="5734" y="862"/>
                    <a:pt x="5845" y="862"/>
                  </a:cubicBezTo>
                  <a:cubicBezTo>
                    <a:pt x="5973" y="862"/>
                    <a:pt x="6100" y="874"/>
                    <a:pt x="6227" y="894"/>
                  </a:cubicBezTo>
                  <a:cubicBezTo>
                    <a:pt x="6269" y="935"/>
                    <a:pt x="6314" y="956"/>
                    <a:pt x="6360" y="956"/>
                  </a:cubicBezTo>
                  <a:cubicBezTo>
                    <a:pt x="6406" y="956"/>
                    <a:pt x="6454" y="935"/>
                    <a:pt x="6501" y="894"/>
                  </a:cubicBezTo>
                  <a:cubicBezTo>
                    <a:pt x="6678" y="885"/>
                    <a:pt x="6855" y="877"/>
                    <a:pt x="7031" y="877"/>
                  </a:cubicBezTo>
                  <a:cubicBezTo>
                    <a:pt x="7352" y="877"/>
                    <a:pt x="7670" y="905"/>
                    <a:pt x="7978" y="1013"/>
                  </a:cubicBezTo>
                  <a:cubicBezTo>
                    <a:pt x="8025" y="1060"/>
                    <a:pt x="8085" y="1120"/>
                    <a:pt x="8156" y="1156"/>
                  </a:cubicBezTo>
                  <a:cubicBezTo>
                    <a:pt x="8311" y="1215"/>
                    <a:pt x="8466" y="1215"/>
                    <a:pt x="8633" y="1227"/>
                  </a:cubicBezTo>
                  <a:lnTo>
                    <a:pt x="10216" y="1227"/>
                  </a:lnTo>
                  <a:cubicBezTo>
                    <a:pt x="10478" y="1203"/>
                    <a:pt x="10776" y="1263"/>
                    <a:pt x="10966" y="989"/>
                  </a:cubicBezTo>
                  <a:cubicBezTo>
                    <a:pt x="10917" y="766"/>
                    <a:pt x="10783" y="743"/>
                    <a:pt x="10640" y="743"/>
                  </a:cubicBezTo>
                  <a:cubicBezTo>
                    <a:pt x="10602" y="743"/>
                    <a:pt x="10563" y="744"/>
                    <a:pt x="10525" y="744"/>
                  </a:cubicBezTo>
                  <a:cubicBezTo>
                    <a:pt x="10461" y="744"/>
                    <a:pt x="10400" y="740"/>
                    <a:pt x="10347" y="715"/>
                  </a:cubicBezTo>
                  <a:cubicBezTo>
                    <a:pt x="10288" y="679"/>
                    <a:pt x="10228" y="667"/>
                    <a:pt x="10157" y="667"/>
                  </a:cubicBezTo>
                  <a:cubicBezTo>
                    <a:pt x="10109" y="691"/>
                    <a:pt x="10062" y="704"/>
                    <a:pt x="10018" y="704"/>
                  </a:cubicBezTo>
                  <a:cubicBezTo>
                    <a:pt x="9951" y="704"/>
                    <a:pt x="9887" y="677"/>
                    <a:pt x="9823" y="620"/>
                  </a:cubicBezTo>
                  <a:cubicBezTo>
                    <a:pt x="9692" y="596"/>
                    <a:pt x="9561" y="596"/>
                    <a:pt x="9418" y="596"/>
                  </a:cubicBezTo>
                  <a:cubicBezTo>
                    <a:pt x="9103" y="554"/>
                    <a:pt x="8806" y="447"/>
                    <a:pt x="8479" y="447"/>
                  </a:cubicBezTo>
                  <a:cubicBezTo>
                    <a:pt x="8436" y="447"/>
                    <a:pt x="8392" y="449"/>
                    <a:pt x="8347" y="453"/>
                  </a:cubicBezTo>
                  <a:cubicBezTo>
                    <a:pt x="8327" y="452"/>
                    <a:pt x="8307" y="452"/>
                    <a:pt x="8287" y="452"/>
                  </a:cubicBezTo>
                  <a:cubicBezTo>
                    <a:pt x="8139" y="452"/>
                    <a:pt x="7987" y="470"/>
                    <a:pt x="7836" y="470"/>
                  </a:cubicBezTo>
                  <a:cubicBezTo>
                    <a:pt x="7677" y="470"/>
                    <a:pt x="7520" y="450"/>
                    <a:pt x="7370" y="370"/>
                  </a:cubicBezTo>
                  <a:cubicBezTo>
                    <a:pt x="7192" y="298"/>
                    <a:pt x="7001" y="322"/>
                    <a:pt x="6823" y="310"/>
                  </a:cubicBezTo>
                  <a:cubicBezTo>
                    <a:pt x="6668" y="298"/>
                    <a:pt x="6537" y="191"/>
                    <a:pt x="6382" y="191"/>
                  </a:cubicBezTo>
                  <a:cubicBezTo>
                    <a:pt x="4513" y="84"/>
                    <a:pt x="2632" y="72"/>
                    <a:pt x="76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1" name="Google Shape;6971;p32"/>
            <p:cNvSpPr/>
            <p:nvPr/>
          </p:nvSpPr>
          <p:spPr>
            <a:xfrm>
              <a:off x="5626275" y="4025200"/>
              <a:ext cx="99150" cy="15025"/>
            </a:xfrm>
            <a:custGeom>
              <a:avLst/>
              <a:gdLst/>
              <a:ahLst/>
              <a:cxnLst/>
              <a:rect l="l" t="t" r="r" b="b"/>
              <a:pathLst>
                <a:path w="3966" h="601" extrusionOk="0">
                  <a:moveTo>
                    <a:pt x="1071" y="1"/>
                  </a:moveTo>
                  <a:cubicBezTo>
                    <a:pt x="1061" y="1"/>
                    <a:pt x="1050" y="2"/>
                    <a:pt x="1037" y="6"/>
                  </a:cubicBezTo>
                  <a:cubicBezTo>
                    <a:pt x="784" y="14"/>
                    <a:pt x="538" y="22"/>
                    <a:pt x="310" y="22"/>
                  </a:cubicBezTo>
                  <a:cubicBezTo>
                    <a:pt x="215" y="22"/>
                    <a:pt x="124" y="21"/>
                    <a:pt x="37" y="17"/>
                  </a:cubicBezTo>
                  <a:cubicBezTo>
                    <a:pt x="1" y="77"/>
                    <a:pt x="1" y="125"/>
                    <a:pt x="37" y="172"/>
                  </a:cubicBezTo>
                  <a:cubicBezTo>
                    <a:pt x="96" y="208"/>
                    <a:pt x="144" y="268"/>
                    <a:pt x="180" y="315"/>
                  </a:cubicBezTo>
                  <a:cubicBezTo>
                    <a:pt x="281" y="369"/>
                    <a:pt x="379" y="396"/>
                    <a:pt x="476" y="396"/>
                  </a:cubicBezTo>
                  <a:cubicBezTo>
                    <a:pt x="572" y="396"/>
                    <a:pt x="668" y="369"/>
                    <a:pt x="763" y="315"/>
                  </a:cubicBezTo>
                  <a:lnTo>
                    <a:pt x="894" y="315"/>
                  </a:lnTo>
                  <a:cubicBezTo>
                    <a:pt x="953" y="375"/>
                    <a:pt x="1049" y="375"/>
                    <a:pt x="1132" y="375"/>
                  </a:cubicBezTo>
                  <a:lnTo>
                    <a:pt x="1394" y="375"/>
                  </a:lnTo>
                  <a:cubicBezTo>
                    <a:pt x="1465" y="375"/>
                    <a:pt x="1549" y="387"/>
                    <a:pt x="1608" y="446"/>
                  </a:cubicBezTo>
                  <a:cubicBezTo>
                    <a:pt x="1656" y="488"/>
                    <a:pt x="1707" y="509"/>
                    <a:pt x="1756" y="509"/>
                  </a:cubicBezTo>
                  <a:cubicBezTo>
                    <a:pt x="1805" y="509"/>
                    <a:pt x="1852" y="488"/>
                    <a:pt x="1894" y="446"/>
                  </a:cubicBezTo>
                  <a:cubicBezTo>
                    <a:pt x="1894" y="446"/>
                    <a:pt x="1906" y="434"/>
                    <a:pt x="1942" y="422"/>
                  </a:cubicBezTo>
                  <a:cubicBezTo>
                    <a:pt x="1965" y="422"/>
                    <a:pt x="2001" y="434"/>
                    <a:pt x="2025" y="470"/>
                  </a:cubicBezTo>
                  <a:cubicBezTo>
                    <a:pt x="2073" y="506"/>
                    <a:pt x="2120" y="553"/>
                    <a:pt x="2180" y="589"/>
                  </a:cubicBezTo>
                  <a:cubicBezTo>
                    <a:pt x="2263" y="601"/>
                    <a:pt x="2358" y="601"/>
                    <a:pt x="2442" y="601"/>
                  </a:cubicBezTo>
                  <a:cubicBezTo>
                    <a:pt x="2489" y="553"/>
                    <a:pt x="2549" y="506"/>
                    <a:pt x="2597" y="470"/>
                  </a:cubicBezTo>
                  <a:lnTo>
                    <a:pt x="2727" y="470"/>
                  </a:lnTo>
                  <a:cubicBezTo>
                    <a:pt x="2727" y="482"/>
                    <a:pt x="2739" y="482"/>
                    <a:pt x="2775" y="494"/>
                  </a:cubicBezTo>
                  <a:cubicBezTo>
                    <a:pt x="2788" y="497"/>
                    <a:pt x="2799" y="498"/>
                    <a:pt x="2809" y="498"/>
                  </a:cubicBezTo>
                  <a:cubicBezTo>
                    <a:pt x="2836" y="498"/>
                    <a:pt x="2856" y="487"/>
                    <a:pt x="2882" y="470"/>
                  </a:cubicBezTo>
                  <a:cubicBezTo>
                    <a:pt x="2966" y="506"/>
                    <a:pt x="3073" y="553"/>
                    <a:pt x="3168" y="601"/>
                  </a:cubicBezTo>
                  <a:cubicBezTo>
                    <a:pt x="3251" y="553"/>
                    <a:pt x="3359" y="506"/>
                    <a:pt x="3442" y="470"/>
                  </a:cubicBezTo>
                  <a:cubicBezTo>
                    <a:pt x="3442" y="470"/>
                    <a:pt x="3466" y="482"/>
                    <a:pt x="3489" y="494"/>
                  </a:cubicBezTo>
                  <a:cubicBezTo>
                    <a:pt x="3502" y="497"/>
                    <a:pt x="3513" y="498"/>
                    <a:pt x="3523" y="498"/>
                  </a:cubicBezTo>
                  <a:cubicBezTo>
                    <a:pt x="3551" y="498"/>
                    <a:pt x="3570" y="487"/>
                    <a:pt x="3597" y="470"/>
                  </a:cubicBezTo>
                  <a:cubicBezTo>
                    <a:pt x="3680" y="446"/>
                    <a:pt x="3787" y="446"/>
                    <a:pt x="3882" y="446"/>
                  </a:cubicBezTo>
                  <a:cubicBezTo>
                    <a:pt x="3966" y="363"/>
                    <a:pt x="3966" y="256"/>
                    <a:pt x="3906" y="148"/>
                  </a:cubicBezTo>
                  <a:cubicBezTo>
                    <a:pt x="3834" y="115"/>
                    <a:pt x="3758" y="108"/>
                    <a:pt x="3680" y="108"/>
                  </a:cubicBezTo>
                  <a:cubicBezTo>
                    <a:pt x="3628" y="108"/>
                    <a:pt x="3576" y="111"/>
                    <a:pt x="3524" y="111"/>
                  </a:cubicBezTo>
                  <a:cubicBezTo>
                    <a:pt x="3435" y="111"/>
                    <a:pt x="3346" y="102"/>
                    <a:pt x="3263" y="53"/>
                  </a:cubicBezTo>
                  <a:lnTo>
                    <a:pt x="1573" y="53"/>
                  </a:lnTo>
                  <a:cubicBezTo>
                    <a:pt x="1498" y="88"/>
                    <a:pt x="1426" y="108"/>
                    <a:pt x="1357" y="108"/>
                  </a:cubicBezTo>
                  <a:cubicBezTo>
                    <a:pt x="1282" y="108"/>
                    <a:pt x="1212" y="85"/>
                    <a:pt x="1144" y="29"/>
                  </a:cubicBezTo>
                  <a:cubicBezTo>
                    <a:pt x="1118" y="12"/>
                    <a:pt x="1098" y="1"/>
                    <a:pt x="107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2" name="Google Shape;6972;p32"/>
            <p:cNvSpPr/>
            <p:nvPr/>
          </p:nvSpPr>
          <p:spPr>
            <a:xfrm>
              <a:off x="5521500" y="4016625"/>
              <a:ext cx="56900" cy="13200"/>
            </a:xfrm>
            <a:custGeom>
              <a:avLst/>
              <a:gdLst/>
              <a:ahLst/>
              <a:cxnLst/>
              <a:rect l="l" t="t" r="r" b="b"/>
              <a:pathLst>
                <a:path w="2276" h="528" extrusionOk="0">
                  <a:moveTo>
                    <a:pt x="1245" y="1"/>
                  </a:moveTo>
                  <a:cubicBezTo>
                    <a:pt x="1129" y="1"/>
                    <a:pt x="1013" y="12"/>
                    <a:pt x="900" y="12"/>
                  </a:cubicBezTo>
                  <a:cubicBezTo>
                    <a:pt x="849" y="12"/>
                    <a:pt x="800" y="10"/>
                    <a:pt x="751" y="3"/>
                  </a:cubicBezTo>
                  <a:cubicBezTo>
                    <a:pt x="706" y="12"/>
                    <a:pt x="660" y="15"/>
                    <a:pt x="614" y="15"/>
                  </a:cubicBezTo>
                  <a:cubicBezTo>
                    <a:pt x="516" y="15"/>
                    <a:pt x="415" y="2"/>
                    <a:pt x="315" y="2"/>
                  </a:cubicBezTo>
                  <a:cubicBezTo>
                    <a:pt x="213" y="2"/>
                    <a:pt x="111" y="16"/>
                    <a:pt x="13" y="75"/>
                  </a:cubicBezTo>
                  <a:cubicBezTo>
                    <a:pt x="1" y="134"/>
                    <a:pt x="1" y="182"/>
                    <a:pt x="1" y="241"/>
                  </a:cubicBezTo>
                  <a:cubicBezTo>
                    <a:pt x="65" y="359"/>
                    <a:pt x="148" y="485"/>
                    <a:pt x="284" y="485"/>
                  </a:cubicBezTo>
                  <a:cubicBezTo>
                    <a:pt x="300" y="485"/>
                    <a:pt x="317" y="483"/>
                    <a:pt x="334" y="480"/>
                  </a:cubicBezTo>
                  <a:cubicBezTo>
                    <a:pt x="473" y="461"/>
                    <a:pt x="611" y="453"/>
                    <a:pt x="750" y="453"/>
                  </a:cubicBezTo>
                  <a:cubicBezTo>
                    <a:pt x="1194" y="453"/>
                    <a:pt x="1638" y="528"/>
                    <a:pt x="2082" y="528"/>
                  </a:cubicBezTo>
                  <a:cubicBezTo>
                    <a:pt x="2107" y="528"/>
                    <a:pt x="2131" y="528"/>
                    <a:pt x="2156" y="527"/>
                  </a:cubicBezTo>
                  <a:cubicBezTo>
                    <a:pt x="2239" y="468"/>
                    <a:pt x="2275" y="372"/>
                    <a:pt x="2263" y="277"/>
                  </a:cubicBezTo>
                  <a:cubicBezTo>
                    <a:pt x="2251" y="194"/>
                    <a:pt x="2204" y="158"/>
                    <a:pt x="2156" y="110"/>
                  </a:cubicBezTo>
                  <a:cubicBezTo>
                    <a:pt x="2132" y="93"/>
                    <a:pt x="2111" y="84"/>
                    <a:pt x="2090" y="84"/>
                  </a:cubicBezTo>
                  <a:cubicBezTo>
                    <a:pt x="2070" y="84"/>
                    <a:pt x="2049" y="93"/>
                    <a:pt x="2025" y="110"/>
                  </a:cubicBezTo>
                  <a:cubicBezTo>
                    <a:pt x="1955" y="145"/>
                    <a:pt x="1883" y="172"/>
                    <a:pt x="1813" y="172"/>
                  </a:cubicBezTo>
                  <a:cubicBezTo>
                    <a:pt x="1740" y="172"/>
                    <a:pt x="1669" y="142"/>
                    <a:pt x="1608" y="63"/>
                  </a:cubicBezTo>
                  <a:cubicBezTo>
                    <a:pt x="1488" y="13"/>
                    <a:pt x="1366" y="1"/>
                    <a:pt x="124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3" name="Google Shape;6973;p32"/>
            <p:cNvSpPr/>
            <p:nvPr/>
          </p:nvSpPr>
          <p:spPr>
            <a:xfrm>
              <a:off x="5575375" y="4021125"/>
              <a:ext cx="22950" cy="12200"/>
            </a:xfrm>
            <a:custGeom>
              <a:avLst/>
              <a:gdLst/>
              <a:ahLst/>
              <a:cxnLst/>
              <a:rect l="l" t="t" r="r" b="b"/>
              <a:pathLst>
                <a:path w="918" h="488" extrusionOk="0">
                  <a:moveTo>
                    <a:pt x="169" y="0"/>
                  </a:moveTo>
                  <a:cubicBezTo>
                    <a:pt x="113" y="0"/>
                    <a:pt x="57" y="18"/>
                    <a:pt x="1" y="61"/>
                  </a:cubicBezTo>
                  <a:lnTo>
                    <a:pt x="1" y="347"/>
                  </a:lnTo>
                  <a:cubicBezTo>
                    <a:pt x="216" y="357"/>
                    <a:pt x="399" y="487"/>
                    <a:pt x="590" y="487"/>
                  </a:cubicBezTo>
                  <a:cubicBezTo>
                    <a:pt x="631" y="487"/>
                    <a:pt x="673" y="481"/>
                    <a:pt x="715" y="466"/>
                  </a:cubicBezTo>
                  <a:cubicBezTo>
                    <a:pt x="811" y="431"/>
                    <a:pt x="918" y="395"/>
                    <a:pt x="882" y="288"/>
                  </a:cubicBezTo>
                  <a:cubicBezTo>
                    <a:pt x="882" y="240"/>
                    <a:pt x="799" y="216"/>
                    <a:pt x="739" y="180"/>
                  </a:cubicBezTo>
                  <a:cubicBezTo>
                    <a:pt x="680" y="133"/>
                    <a:pt x="632" y="109"/>
                    <a:pt x="572" y="61"/>
                  </a:cubicBezTo>
                  <a:cubicBezTo>
                    <a:pt x="501" y="50"/>
                    <a:pt x="406" y="50"/>
                    <a:pt x="322" y="38"/>
                  </a:cubicBezTo>
                  <a:cubicBezTo>
                    <a:pt x="271" y="15"/>
                    <a:pt x="220" y="0"/>
                    <a:pt x="16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4" name="Google Shape;6974;p32"/>
            <p:cNvSpPr/>
            <p:nvPr/>
          </p:nvSpPr>
          <p:spPr>
            <a:xfrm>
              <a:off x="5604550" y="4022350"/>
              <a:ext cx="14925" cy="10225"/>
            </a:xfrm>
            <a:custGeom>
              <a:avLst/>
              <a:gdLst/>
              <a:ahLst/>
              <a:cxnLst/>
              <a:rect l="l" t="t" r="r" b="b"/>
              <a:pathLst>
                <a:path w="597" h="409" extrusionOk="0">
                  <a:moveTo>
                    <a:pt x="132" y="1"/>
                  </a:moveTo>
                  <a:cubicBezTo>
                    <a:pt x="72" y="143"/>
                    <a:pt x="1" y="310"/>
                    <a:pt x="227" y="370"/>
                  </a:cubicBezTo>
                  <a:cubicBezTo>
                    <a:pt x="269" y="393"/>
                    <a:pt x="313" y="408"/>
                    <a:pt x="356" y="408"/>
                  </a:cubicBezTo>
                  <a:cubicBezTo>
                    <a:pt x="400" y="408"/>
                    <a:pt x="441" y="393"/>
                    <a:pt x="477" y="358"/>
                  </a:cubicBezTo>
                  <a:cubicBezTo>
                    <a:pt x="596" y="227"/>
                    <a:pt x="441" y="120"/>
                    <a:pt x="41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5" name="Google Shape;6975;p32"/>
            <p:cNvSpPr/>
            <p:nvPr/>
          </p:nvSpPr>
          <p:spPr>
            <a:xfrm>
              <a:off x="5629550" y="4033375"/>
              <a:ext cx="14325" cy="3250"/>
            </a:xfrm>
            <a:custGeom>
              <a:avLst/>
              <a:gdLst/>
              <a:ahLst/>
              <a:cxnLst/>
              <a:rect l="l" t="t" r="r" b="b"/>
              <a:pathLst>
                <a:path w="573" h="130" extrusionOk="0">
                  <a:moveTo>
                    <a:pt x="1" y="0"/>
                  </a:moveTo>
                  <a:cubicBezTo>
                    <a:pt x="1" y="36"/>
                    <a:pt x="13" y="83"/>
                    <a:pt x="25" y="107"/>
                  </a:cubicBezTo>
                  <a:cubicBezTo>
                    <a:pt x="117" y="107"/>
                    <a:pt x="215" y="130"/>
                    <a:pt x="308" y="130"/>
                  </a:cubicBezTo>
                  <a:cubicBezTo>
                    <a:pt x="406" y="130"/>
                    <a:pt x="499" y="104"/>
                    <a:pt x="57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6" name="Google Shape;6976;p32"/>
            <p:cNvSpPr/>
            <p:nvPr/>
          </p:nvSpPr>
          <p:spPr>
            <a:xfrm>
              <a:off x="5482225" y="4026525"/>
              <a:ext cx="11325" cy="2700"/>
            </a:xfrm>
            <a:custGeom>
              <a:avLst/>
              <a:gdLst/>
              <a:ahLst/>
              <a:cxnLst/>
              <a:rect l="l" t="t" r="r" b="b"/>
              <a:pathLst>
                <a:path w="453" h="108" extrusionOk="0">
                  <a:moveTo>
                    <a:pt x="0" y="0"/>
                  </a:moveTo>
                  <a:cubicBezTo>
                    <a:pt x="72" y="72"/>
                    <a:pt x="146" y="107"/>
                    <a:pt x="222" y="107"/>
                  </a:cubicBezTo>
                  <a:cubicBezTo>
                    <a:pt x="298" y="107"/>
                    <a:pt x="375" y="72"/>
                    <a:pt x="45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7" name="Google Shape;6977;p32"/>
            <p:cNvSpPr/>
            <p:nvPr/>
          </p:nvSpPr>
          <p:spPr>
            <a:xfrm>
              <a:off x="5460800" y="4025025"/>
              <a:ext cx="3875" cy="925"/>
            </a:xfrm>
            <a:custGeom>
              <a:avLst/>
              <a:gdLst/>
              <a:ahLst/>
              <a:cxnLst/>
              <a:rect l="l" t="t" r="r" b="b"/>
              <a:pathLst>
                <a:path w="155" h="37" extrusionOk="0">
                  <a:moveTo>
                    <a:pt x="107" y="1"/>
                  </a:moveTo>
                  <a:cubicBezTo>
                    <a:pt x="83" y="1"/>
                    <a:pt x="36" y="24"/>
                    <a:pt x="0" y="36"/>
                  </a:cubicBezTo>
                  <a:lnTo>
                    <a:pt x="155" y="36"/>
                  </a:lnTo>
                  <a:cubicBezTo>
                    <a:pt x="143" y="24"/>
                    <a:pt x="119" y="1"/>
                    <a:pt x="10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8" name="Google Shape;6978;p32"/>
            <p:cNvSpPr/>
            <p:nvPr/>
          </p:nvSpPr>
          <p:spPr>
            <a:xfrm>
              <a:off x="5442925" y="4024425"/>
              <a:ext cx="3900" cy="1225"/>
            </a:xfrm>
            <a:custGeom>
              <a:avLst/>
              <a:gdLst/>
              <a:ahLst/>
              <a:cxnLst/>
              <a:rect l="l" t="t" r="r" b="b"/>
              <a:pathLst>
                <a:path w="156" h="49" extrusionOk="0">
                  <a:moveTo>
                    <a:pt x="108" y="1"/>
                  </a:moveTo>
                  <a:cubicBezTo>
                    <a:pt x="60" y="1"/>
                    <a:pt x="36" y="25"/>
                    <a:pt x="1" y="37"/>
                  </a:cubicBezTo>
                  <a:cubicBezTo>
                    <a:pt x="48" y="48"/>
                    <a:pt x="96" y="48"/>
                    <a:pt x="155" y="48"/>
                  </a:cubicBezTo>
                  <a:cubicBezTo>
                    <a:pt x="144" y="37"/>
                    <a:pt x="120" y="1"/>
                    <a:pt x="10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9" name="Google Shape;6979;p32"/>
            <p:cNvSpPr/>
            <p:nvPr/>
          </p:nvSpPr>
          <p:spPr>
            <a:xfrm>
              <a:off x="5623600" y="4025925"/>
              <a:ext cx="2425" cy="3900"/>
            </a:xfrm>
            <a:custGeom>
              <a:avLst/>
              <a:gdLst/>
              <a:ahLst/>
              <a:cxnLst/>
              <a:rect l="l" t="t" r="r" b="b"/>
              <a:pathLst>
                <a:path w="97" h="156" extrusionOk="0">
                  <a:moveTo>
                    <a:pt x="96" y="0"/>
                  </a:moveTo>
                  <a:cubicBezTo>
                    <a:pt x="1" y="48"/>
                    <a:pt x="1" y="108"/>
                    <a:pt x="96" y="155"/>
                  </a:cubicBezTo>
                  <a:lnTo>
                    <a:pt x="96"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0" name="Google Shape;6980;p32"/>
            <p:cNvSpPr/>
            <p:nvPr/>
          </p:nvSpPr>
          <p:spPr>
            <a:xfrm>
              <a:off x="5625700" y="4029800"/>
              <a:ext cx="3875" cy="3600"/>
            </a:xfrm>
            <a:custGeom>
              <a:avLst/>
              <a:gdLst/>
              <a:ahLst/>
              <a:cxnLst/>
              <a:rect l="l" t="t" r="r" b="b"/>
              <a:pathLst>
                <a:path w="155" h="144" extrusionOk="0">
                  <a:moveTo>
                    <a:pt x="0" y="0"/>
                  </a:moveTo>
                  <a:cubicBezTo>
                    <a:pt x="9" y="9"/>
                    <a:pt x="19" y="18"/>
                    <a:pt x="28" y="26"/>
                  </a:cubicBezTo>
                  <a:lnTo>
                    <a:pt x="28" y="26"/>
                  </a:lnTo>
                  <a:lnTo>
                    <a:pt x="0" y="0"/>
                  </a:lnTo>
                  <a:close/>
                  <a:moveTo>
                    <a:pt x="28" y="26"/>
                  </a:moveTo>
                  <a:lnTo>
                    <a:pt x="155" y="143"/>
                  </a:lnTo>
                  <a:cubicBezTo>
                    <a:pt x="116" y="95"/>
                    <a:pt x="70" y="62"/>
                    <a:pt x="28" y="26"/>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1" name="Google Shape;6981;p32"/>
            <p:cNvSpPr/>
            <p:nvPr/>
          </p:nvSpPr>
          <p:spPr>
            <a:xfrm>
              <a:off x="5420600" y="4000550"/>
              <a:ext cx="36950" cy="12900"/>
            </a:xfrm>
            <a:custGeom>
              <a:avLst/>
              <a:gdLst/>
              <a:ahLst/>
              <a:cxnLst/>
              <a:rect l="l" t="t" r="r" b="b"/>
              <a:pathLst>
                <a:path w="1478" h="516" extrusionOk="0">
                  <a:moveTo>
                    <a:pt x="1072" y="0"/>
                  </a:moveTo>
                  <a:cubicBezTo>
                    <a:pt x="1041" y="0"/>
                    <a:pt x="1009" y="1"/>
                    <a:pt x="977" y="3"/>
                  </a:cubicBezTo>
                  <a:cubicBezTo>
                    <a:pt x="858" y="3"/>
                    <a:pt x="751" y="15"/>
                    <a:pt x="644" y="51"/>
                  </a:cubicBezTo>
                  <a:cubicBezTo>
                    <a:pt x="429" y="111"/>
                    <a:pt x="227" y="134"/>
                    <a:pt x="48" y="253"/>
                  </a:cubicBezTo>
                  <a:cubicBezTo>
                    <a:pt x="1" y="313"/>
                    <a:pt x="1" y="361"/>
                    <a:pt x="60" y="420"/>
                  </a:cubicBezTo>
                  <a:cubicBezTo>
                    <a:pt x="132" y="432"/>
                    <a:pt x="227" y="432"/>
                    <a:pt x="310" y="456"/>
                  </a:cubicBezTo>
                  <a:cubicBezTo>
                    <a:pt x="337" y="483"/>
                    <a:pt x="368" y="498"/>
                    <a:pt x="398" y="498"/>
                  </a:cubicBezTo>
                  <a:cubicBezTo>
                    <a:pt x="421" y="498"/>
                    <a:pt x="444" y="489"/>
                    <a:pt x="465" y="468"/>
                  </a:cubicBezTo>
                  <a:cubicBezTo>
                    <a:pt x="513" y="468"/>
                    <a:pt x="572" y="480"/>
                    <a:pt x="608" y="480"/>
                  </a:cubicBezTo>
                  <a:cubicBezTo>
                    <a:pt x="656" y="503"/>
                    <a:pt x="706" y="515"/>
                    <a:pt x="755" y="515"/>
                  </a:cubicBezTo>
                  <a:cubicBezTo>
                    <a:pt x="804" y="515"/>
                    <a:pt x="852" y="503"/>
                    <a:pt x="894" y="480"/>
                  </a:cubicBezTo>
                  <a:cubicBezTo>
                    <a:pt x="1048" y="456"/>
                    <a:pt x="1191" y="444"/>
                    <a:pt x="1346" y="420"/>
                  </a:cubicBezTo>
                  <a:cubicBezTo>
                    <a:pt x="1394" y="349"/>
                    <a:pt x="1429" y="265"/>
                    <a:pt x="1477" y="182"/>
                  </a:cubicBezTo>
                  <a:cubicBezTo>
                    <a:pt x="1378" y="33"/>
                    <a:pt x="1229" y="0"/>
                    <a:pt x="107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2" name="Google Shape;6982;p32"/>
            <p:cNvSpPr/>
            <p:nvPr/>
          </p:nvSpPr>
          <p:spPr>
            <a:xfrm>
              <a:off x="5453350" y="4011900"/>
              <a:ext cx="37825" cy="3325"/>
            </a:xfrm>
            <a:custGeom>
              <a:avLst/>
              <a:gdLst/>
              <a:ahLst/>
              <a:cxnLst/>
              <a:rect l="l" t="t" r="r" b="b"/>
              <a:pathLst>
                <a:path w="1513" h="133" extrusionOk="0">
                  <a:moveTo>
                    <a:pt x="735" y="0"/>
                  </a:moveTo>
                  <a:cubicBezTo>
                    <a:pt x="523" y="0"/>
                    <a:pt x="311" y="15"/>
                    <a:pt x="97" y="15"/>
                  </a:cubicBezTo>
                  <a:cubicBezTo>
                    <a:pt x="65" y="15"/>
                    <a:pt x="33" y="14"/>
                    <a:pt x="0" y="14"/>
                  </a:cubicBezTo>
                  <a:lnTo>
                    <a:pt x="0" y="14"/>
                  </a:lnTo>
                  <a:cubicBezTo>
                    <a:pt x="24" y="61"/>
                    <a:pt x="24" y="85"/>
                    <a:pt x="24" y="133"/>
                  </a:cubicBezTo>
                  <a:cubicBezTo>
                    <a:pt x="512" y="133"/>
                    <a:pt x="1012" y="121"/>
                    <a:pt x="1513" y="121"/>
                  </a:cubicBezTo>
                  <a:cubicBezTo>
                    <a:pt x="1254" y="22"/>
                    <a:pt x="995" y="0"/>
                    <a:pt x="73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3" name="Google Shape;6983;p32"/>
            <p:cNvSpPr/>
            <p:nvPr/>
          </p:nvSpPr>
          <p:spPr>
            <a:xfrm>
              <a:off x="5392925" y="4003375"/>
              <a:ext cx="29200" cy="12850"/>
            </a:xfrm>
            <a:custGeom>
              <a:avLst/>
              <a:gdLst/>
              <a:ahLst/>
              <a:cxnLst/>
              <a:rect l="l" t="t" r="r" b="b"/>
              <a:pathLst>
                <a:path w="1168" h="514" extrusionOk="0">
                  <a:moveTo>
                    <a:pt x="589" y="0"/>
                  </a:moveTo>
                  <a:cubicBezTo>
                    <a:pt x="420" y="0"/>
                    <a:pt x="246" y="53"/>
                    <a:pt x="72" y="128"/>
                  </a:cubicBezTo>
                  <a:cubicBezTo>
                    <a:pt x="36" y="176"/>
                    <a:pt x="24" y="200"/>
                    <a:pt x="0" y="236"/>
                  </a:cubicBezTo>
                  <a:cubicBezTo>
                    <a:pt x="72" y="343"/>
                    <a:pt x="179" y="343"/>
                    <a:pt x="274" y="343"/>
                  </a:cubicBezTo>
                  <a:cubicBezTo>
                    <a:pt x="298" y="345"/>
                    <a:pt x="323" y="345"/>
                    <a:pt x="348" y="345"/>
                  </a:cubicBezTo>
                  <a:cubicBezTo>
                    <a:pt x="368" y="345"/>
                    <a:pt x="388" y="345"/>
                    <a:pt x="407" y="345"/>
                  </a:cubicBezTo>
                  <a:cubicBezTo>
                    <a:pt x="523" y="345"/>
                    <a:pt x="638" y="354"/>
                    <a:pt x="715" y="474"/>
                  </a:cubicBezTo>
                  <a:cubicBezTo>
                    <a:pt x="756" y="502"/>
                    <a:pt x="790" y="514"/>
                    <a:pt x="820" y="514"/>
                  </a:cubicBezTo>
                  <a:cubicBezTo>
                    <a:pt x="903" y="514"/>
                    <a:pt x="951" y="425"/>
                    <a:pt x="1012" y="355"/>
                  </a:cubicBezTo>
                  <a:cubicBezTo>
                    <a:pt x="1072" y="343"/>
                    <a:pt x="1108" y="331"/>
                    <a:pt x="1167" y="307"/>
                  </a:cubicBezTo>
                  <a:cubicBezTo>
                    <a:pt x="1155" y="271"/>
                    <a:pt x="1143" y="236"/>
                    <a:pt x="1108" y="212"/>
                  </a:cubicBezTo>
                  <a:cubicBezTo>
                    <a:pt x="943" y="59"/>
                    <a:pt x="768" y="0"/>
                    <a:pt x="58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4" name="Google Shape;6984;p32"/>
            <p:cNvSpPr/>
            <p:nvPr/>
          </p:nvSpPr>
          <p:spPr>
            <a:xfrm>
              <a:off x="5517050" y="4013600"/>
              <a:ext cx="24725" cy="5500"/>
            </a:xfrm>
            <a:custGeom>
              <a:avLst/>
              <a:gdLst/>
              <a:ahLst/>
              <a:cxnLst/>
              <a:rect l="l" t="t" r="r" b="b"/>
              <a:pathLst>
                <a:path w="989" h="220" extrusionOk="0">
                  <a:moveTo>
                    <a:pt x="268" y="1"/>
                  </a:moveTo>
                  <a:cubicBezTo>
                    <a:pt x="179" y="1"/>
                    <a:pt x="90" y="15"/>
                    <a:pt x="0" y="53"/>
                  </a:cubicBezTo>
                  <a:cubicBezTo>
                    <a:pt x="60" y="112"/>
                    <a:pt x="131" y="160"/>
                    <a:pt x="191" y="220"/>
                  </a:cubicBezTo>
                  <a:lnTo>
                    <a:pt x="905" y="220"/>
                  </a:lnTo>
                  <a:cubicBezTo>
                    <a:pt x="965" y="172"/>
                    <a:pt x="989" y="124"/>
                    <a:pt x="905" y="100"/>
                  </a:cubicBezTo>
                  <a:cubicBezTo>
                    <a:pt x="694" y="84"/>
                    <a:pt x="483" y="1"/>
                    <a:pt x="26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5" name="Google Shape;6985;p32"/>
            <p:cNvSpPr/>
            <p:nvPr/>
          </p:nvSpPr>
          <p:spPr>
            <a:xfrm>
              <a:off x="5410775" y="4011925"/>
              <a:ext cx="9850" cy="6750"/>
            </a:xfrm>
            <a:custGeom>
              <a:avLst/>
              <a:gdLst/>
              <a:ahLst/>
              <a:cxnLst/>
              <a:rect l="l" t="t" r="r" b="b"/>
              <a:pathLst>
                <a:path w="394" h="270" extrusionOk="0">
                  <a:moveTo>
                    <a:pt x="298" y="1"/>
                  </a:moveTo>
                  <a:lnTo>
                    <a:pt x="298" y="1"/>
                  </a:lnTo>
                  <a:cubicBezTo>
                    <a:pt x="191" y="48"/>
                    <a:pt x="96" y="72"/>
                    <a:pt x="1" y="120"/>
                  </a:cubicBezTo>
                  <a:cubicBezTo>
                    <a:pt x="43" y="213"/>
                    <a:pt x="103" y="269"/>
                    <a:pt x="177" y="269"/>
                  </a:cubicBezTo>
                  <a:cubicBezTo>
                    <a:pt x="207" y="269"/>
                    <a:pt x="240" y="260"/>
                    <a:pt x="275" y="239"/>
                  </a:cubicBezTo>
                  <a:cubicBezTo>
                    <a:pt x="394" y="179"/>
                    <a:pt x="310" y="84"/>
                    <a:pt x="29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6" name="Google Shape;6986;p32"/>
            <p:cNvSpPr/>
            <p:nvPr/>
          </p:nvSpPr>
          <p:spPr>
            <a:xfrm>
              <a:off x="5494725" y="4012425"/>
              <a:ext cx="14900" cy="2500"/>
            </a:xfrm>
            <a:custGeom>
              <a:avLst/>
              <a:gdLst/>
              <a:ahLst/>
              <a:cxnLst/>
              <a:rect l="l" t="t" r="r" b="b"/>
              <a:pathLst>
                <a:path w="596" h="100" extrusionOk="0">
                  <a:moveTo>
                    <a:pt x="271" y="1"/>
                  </a:moveTo>
                  <a:cubicBezTo>
                    <a:pt x="179" y="1"/>
                    <a:pt x="87" y="29"/>
                    <a:pt x="0" y="100"/>
                  </a:cubicBezTo>
                  <a:lnTo>
                    <a:pt x="596" y="100"/>
                  </a:lnTo>
                  <a:cubicBezTo>
                    <a:pt x="492" y="42"/>
                    <a:pt x="381" y="1"/>
                    <a:pt x="27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7" name="Google Shape;6987;p32"/>
            <p:cNvSpPr/>
            <p:nvPr/>
          </p:nvSpPr>
          <p:spPr>
            <a:xfrm>
              <a:off x="5436075" y="4012225"/>
              <a:ext cx="6875" cy="2475"/>
            </a:xfrm>
            <a:custGeom>
              <a:avLst/>
              <a:gdLst/>
              <a:ahLst/>
              <a:cxnLst/>
              <a:rect l="l" t="t" r="r" b="b"/>
              <a:pathLst>
                <a:path w="275" h="99" extrusionOk="0">
                  <a:moveTo>
                    <a:pt x="1" y="1"/>
                  </a:moveTo>
                  <a:cubicBezTo>
                    <a:pt x="43" y="66"/>
                    <a:pt x="87" y="99"/>
                    <a:pt x="133" y="99"/>
                  </a:cubicBezTo>
                  <a:cubicBezTo>
                    <a:pt x="179" y="99"/>
                    <a:pt x="227" y="66"/>
                    <a:pt x="27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8" name="Google Shape;6988;p32"/>
            <p:cNvSpPr/>
            <p:nvPr/>
          </p:nvSpPr>
          <p:spPr>
            <a:xfrm>
              <a:off x="5452450" y="4015200"/>
              <a:ext cx="1525" cy="1525"/>
            </a:xfrm>
            <a:custGeom>
              <a:avLst/>
              <a:gdLst/>
              <a:ahLst/>
              <a:cxnLst/>
              <a:rect l="l" t="t" r="r" b="b"/>
              <a:pathLst>
                <a:path w="61" h="61" extrusionOk="0">
                  <a:moveTo>
                    <a:pt x="60" y="1"/>
                  </a:moveTo>
                  <a:lnTo>
                    <a:pt x="1" y="36"/>
                  </a:lnTo>
                  <a:lnTo>
                    <a:pt x="25" y="60"/>
                  </a:lnTo>
                  <a:lnTo>
                    <a:pt x="60"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9" name="Google Shape;6989;p32"/>
            <p:cNvSpPr/>
            <p:nvPr/>
          </p:nvSpPr>
          <p:spPr>
            <a:xfrm>
              <a:off x="5428650" y="4011925"/>
              <a:ext cx="3600" cy="1800"/>
            </a:xfrm>
            <a:custGeom>
              <a:avLst/>
              <a:gdLst/>
              <a:ahLst/>
              <a:cxnLst/>
              <a:rect l="l" t="t" r="r" b="b"/>
              <a:pathLst>
                <a:path w="144" h="72" extrusionOk="0">
                  <a:moveTo>
                    <a:pt x="0" y="1"/>
                  </a:moveTo>
                  <a:cubicBezTo>
                    <a:pt x="12" y="13"/>
                    <a:pt x="24" y="48"/>
                    <a:pt x="36" y="60"/>
                  </a:cubicBezTo>
                  <a:cubicBezTo>
                    <a:pt x="51" y="68"/>
                    <a:pt x="65" y="72"/>
                    <a:pt x="78" y="72"/>
                  </a:cubicBezTo>
                  <a:cubicBezTo>
                    <a:pt x="105" y="72"/>
                    <a:pt x="127" y="53"/>
                    <a:pt x="143" y="13"/>
                  </a:cubicBezTo>
                  <a:cubicBezTo>
                    <a:pt x="84" y="1"/>
                    <a:pt x="36" y="1"/>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0" name="Google Shape;6990;p32"/>
            <p:cNvSpPr/>
            <p:nvPr/>
          </p:nvSpPr>
          <p:spPr>
            <a:xfrm>
              <a:off x="5923050" y="4037525"/>
              <a:ext cx="61350" cy="14275"/>
            </a:xfrm>
            <a:custGeom>
              <a:avLst/>
              <a:gdLst/>
              <a:ahLst/>
              <a:cxnLst/>
              <a:rect l="l" t="t" r="r" b="b"/>
              <a:pathLst>
                <a:path w="2454" h="571" extrusionOk="0">
                  <a:moveTo>
                    <a:pt x="239" y="1"/>
                  </a:moveTo>
                  <a:cubicBezTo>
                    <a:pt x="179" y="13"/>
                    <a:pt x="120" y="48"/>
                    <a:pt x="72" y="96"/>
                  </a:cubicBezTo>
                  <a:cubicBezTo>
                    <a:pt x="24" y="132"/>
                    <a:pt x="12" y="191"/>
                    <a:pt x="0" y="251"/>
                  </a:cubicBezTo>
                  <a:cubicBezTo>
                    <a:pt x="12" y="298"/>
                    <a:pt x="24" y="334"/>
                    <a:pt x="60" y="358"/>
                  </a:cubicBezTo>
                  <a:cubicBezTo>
                    <a:pt x="211" y="509"/>
                    <a:pt x="367" y="571"/>
                    <a:pt x="529" y="571"/>
                  </a:cubicBezTo>
                  <a:cubicBezTo>
                    <a:pt x="686" y="571"/>
                    <a:pt x="848" y="512"/>
                    <a:pt x="1013" y="417"/>
                  </a:cubicBezTo>
                  <a:lnTo>
                    <a:pt x="1310" y="417"/>
                  </a:lnTo>
                  <a:cubicBezTo>
                    <a:pt x="1372" y="400"/>
                    <a:pt x="1434" y="393"/>
                    <a:pt x="1496" y="393"/>
                  </a:cubicBezTo>
                  <a:cubicBezTo>
                    <a:pt x="1753" y="393"/>
                    <a:pt x="2010" y="513"/>
                    <a:pt x="2267" y="513"/>
                  </a:cubicBezTo>
                  <a:cubicBezTo>
                    <a:pt x="2329" y="513"/>
                    <a:pt x="2391" y="506"/>
                    <a:pt x="2453" y="489"/>
                  </a:cubicBezTo>
                  <a:lnTo>
                    <a:pt x="2453" y="417"/>
                  </a:lnTo>
                  <a:cubicBezTo>
                    <a:pt x="2227" y="239"/>
                    <a:pt x="1977" y="275"/>
                    <a:pt x="1727" y="251"/>
                  </a:cubicBezTo>
                  <a:cubicBezTo>
                    <a:pt x="1705" y="250"/>
                    <a:pt x="1683" y="250"/>
                    <a:pt x="1661" y="250"/>
                  </a:cubicBezTo>
                  <a:cubicBezTo>
                    <a:pt x="1493" y="250"/>
                    <a:pt x="1324" y="267"/>
                    <a:pt x="1157" y="267"/>
                  </a:cubicBezTo>
                  <a:cubicBezTo>
                    <a:pt x="956" y="267"/>
                    <a:pt x="756" y="242"/>
                    <a:pt x="560" y="132"/>
                  </a:cubicBezTo>
                  <a:cubicBezTo>
                    <a:pt x="501" y="1"/>
                    <a:pt x="370" y="1"/>
                    <a:pt x="23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1" name="Google Shape;6991;p32"/>
            <p:cNvSpPr/>
            <p:nvPr/>
          </p:nvSpPr>
          <p:spPr>
            <a:xfrm>
              <a:off x="5984675" y="4048250"/>
              <a:ext cx="36625" cy="3900"/>
            </a:xfrm>
            <a:custGeom>
              <a:avLst/>
              <a:gdLst/>
              <a:ahLst/>
              <a:cxnLst/>
              <a:rect l="l" t="t" r="r" b="b"/>
              <a:pathLst>
                <a:path w="1465" h="156" extrusionOk="0">
                  <a:moveTo>
                    <a:pt x="0" y="0"/>
                  </a:moveTo>
                  <a:lnTo>
                    <a:pt x="0" y="84"/>
                  </a:lnTo>
                  <a:cubicBezTo>
                    <a:pt x="95" y="96"/>
                    <a:pt x="179" y="119"/>
                    <a:pt x="274" y="155"/>
                  </a:cubicBezTo>
                  <a:cubicBezTo>
                    <a:pt x="398" y="126"/>
                    <a:pt x="522" y="120"/>
                    <a:pt x="645" y="120"/>
                  </a:cubicBezTo>
                  <a:cubicBezTo>
                    <a:pt x="721" y="120"/>
                    <a:pt x="798" y="122"/>
                    <a:pt x="874" y="122"/>
                  </a:cubicBezTo>
                  <a:cubicBezTo>
                    <a:pt x="1072" y="122"/>
                    <a:pt x="1268" y="108"/>
                    <a:pt x="146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2" name="Google Shape;6992;p32"/>
            <p:cNvSpPr/>
            <p:nvPr/>
          </p:nvSpPr>
          <p:spPr>
            <a:xfrm>
              <a:off x="5277725" y="3823200"/>
              <a:ext cx="55100" cy="18725"/>
            </a:xfrm>
            <a:custGeom>
              <a:avLst/>
              <a:gdLst/>
              <a:ahLst/>
              <a:cxnLst/>
              <a:rect l="l" t="t" r="r" b="b"/>
              <a:pathLst>
                <a:path w="2204" h="749" extrusionOk="0">
                  <a:moveTo>
                    <a:pt x="915" y="0"/>
                  </a:moveTo>
                  <a:cubicBezTo>
                    <a:pt x="879" y="0"/>
                    <a:pt x="844" y="1"/>
                    <a:pt x="810" y="1"/>
                  </a:cubicBezTo>
                  <a:cubicBezTo>
                    <a:pt x="691" y="37"/>
                    <a:pt x="572" y="61"/>
                    <a:pt x="453" y="73"/>
                  </a:cubicBezTo>
                  <a:cubicBezTo>
                    <a:pt x="394" y="97"/>
                    <a:pt x="334" y="108"/>
                    <a:pt x="275" y="132"/>
                  </a:cubicBezTo>
                  <a:cubicBezTo>
                    <a:pt x="167" y="192"/>
                    <a:pt x="60" y="251"/>
                    <a:pt x="1" y="370"/>
                  </a:cubicBezTo>
                  <a:cubicBezTo>
                    <a:pt x="1" y="418"/>
                    <a:pt x="25" y="454"/>
                    <a:pt x="48" y="478"/>
                  </a:cubicBezTo>
                  <a:cubicBezTo>
                    <a:pt x="334" y="537"/>
                    <a:pt x="644" y="430"/>
                    <a:pt x="894" y="632"/>
                  </a:cubicBezTo>
                  <a:cubicBezTo>
                    <a:pt x="1017" y="619"/>
                    <a:pt x="1143" y="609"/>
                    <a:pt x="1268" y="609"/>
                  </a:cubicBezTo>
                  <a:cubicBezTo>
                    <a:pt x="1480" y="609"/>
                    <a:pt x="1692" y="638"/>
                    <a:pt x="1894" y="728"/>
                  </a:cubicBezTo>
                  <a:cubicBezTo>
                    <a:pt x="1937" y="741"/>
                    <a:pt x="1979" y="749"/>
                    <a:pt x="2019" y="749"/>
                  </a:cubicBezTo>
                  <a:cubicBezTo>
                    <a:pt x="2088" y="749"/>
                    <a:pt x="2151" y="724"/>
                    <a:pt x="2203" y="656"/>
                  </a:cubicBezTo>
                  <a:cubicBezTo>
                    <a:pt x="2203" y="144"/>
                    <a:pt x="1775" y="287"/>
                    <a:pt x="1513" y="180"/>
                  </a:cubicBezTo>
                  <a:cubicBezTo>
                    <a:pt x="1500" y="179"/>
                    <a:pt x="1486" y="178"/>
                    <a:pt x="1472" y="178"/>
                  </a:cubicBezTo>
                  <a:cubicBezTo>
                    <a:pt x="1441" y="178"/>
                    <a:pt x="1409" y="180"/>
                    <a:pt x="1377" y="180"/>
                  </a:cubicBezTo>
                  <a:cubicBezTo>
                    <a:pt x="1291" y="180"/>
                    <a:pt x="1210" y="165"/>
                    <a:pt x="1179" y="49"/>
                  </a:cubicBezTo>
                  <a:cubicBezTo>
                    <a:pt x="1094" y="6"/>
                    <a:pt x="1003" y="0"/>
                    <a:pt x="91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3" name="Google Shape;6993;p32"/>
            <p:cNvSpPr/>
            <p:nvPr/>
          </p:nvSpPr>
          <p:spPr>
            <a:xfrm>
              <a:off x="5200350" y="3799675"/>
              <a:ext cx="41675" cy="18200"/>
            </a:xfrm>
            <a:custGeom>
              <a:avLst/>
              <a:gdLst/>
              <a:ahLst/>
              <a:cxnLst/>
              <a:rect l="l" t="t" r="r" b="b"/>
              <a:pathLst>
                <a:path w="1667" h="728" extrusionOk="0">
                  <a:moveTo>
                    <a:pt x="575" y="0"/>
                  </a:moveTo>
                  <a:cubicBezTo>
                    <a:pt x="562" y="0"/>
                    <a:pt x="549" y="1"/>
                    <a:pt x="536" y="2"/>
                  </a:cubicBezTo>
                  <a:cubicBezTo>
                    <a:pt x="369" y="2"/>
                    <a:pt x="226" y="37"/>
                    <a:pt x="107" y="133"/>
                  </a:cubicBezTo>
                  <a:cubicBezTo>
                    <a:pt x="36" y="240"/>
                    <a:pt x="0" y="347"/>
                    <a:pt x="95" y="454"/>
                  </a:cubicBezTo>
                  <a:cubicBezTo>
                    <a:pt x="150" y="509"/>
                    <a:pt x="191" y="620"/>
                    <a:pt x="277" y="620"/>
                  </a:cubicBezTo>
                  <a:cubicBezTo>
                    <a:pt x="303" y="620"/>
                    <a:pt x="333" y="610"/>
                    <a:pt x="369" y="585"/>
                  </a:cubicBezTo>
                  <a:cubicBezTo>
                    <a:pt x="466" y="568"/>
                    <a:pt x="560" y="556"/>
                    <a:pt x="650" y="556"/>
                  </a:cubicBezTo>
                  <a:cubicBezTo>
                    <a:pt x="815" y="556"/>
                    <a:pt x="969" y="597"/>
                    <a:pt x="1107" y="728"/>
                  </a:cubicBezTo>
                  <a:cubicBezTo>
                    <a:pt x="1187" y="710"/>
                    <a:pt x="1260" y="679"/>
                    <a:pt x="1341" y="679"/>
                  </a:cubicBezTo>
                  <a:cubicBezTo>
                    <a:pt x="1369" y="679"/>
                    <a:pt x="1398" y="683"/>
                    <a:pt x="1429" y="692"/>
                  </a:cubicBezTo>
                  <a:cubicBezTo>
                    <a:pt x="1452" y="696"/>
                    <a:pt x="1472" y="698"/>
                    <a:pt x="1491" y="698"/>
                  </a:cubicBezTo>
                  <a:cubicBezTo>
                    <a:pt x="1636" y="698"/>
                    <a:pt x="1656" y="581"/>
                    <a:pt x="1667" y="454"/>
                  </a:cubicBezTo>
                  <a:cubicBezTo>
                    <a:pt x="1476" y="264"/>
                    <a:pt x="1179" y="323"/>
                    <a:pt x="953" y="168"/>
                  </a:cubicBezTo>
                  <a:cubicBezTo>
                    <a:pt x="844" y="59"/>
                    <a:pt x="714" y="0"/>
                    <a:pt x="57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4" name="Google Shape;6994;p32"/>
            <p:cNvSpPr/>
            <p:nvPr/>
          </p:nvSpPr>
          <p:spPr>
            <a:xfrm>
              <a:off x="5279050" y="3821425"/>
              <a:ext cx="28175" cy="7550"/>
            </a:xfrm>
            <a:custGeom>
              <a:avLst/>
              <a:gdLst/>
              <a:ahLst/>
              <a:cxnLst/>
              <a:rect l="l" t="t" r="r" b="b"/>
              <a:pathLst>
                <a:path w="1127" h="302" extrusionOk="0">
                  <a:moveTo>
                    <a:pt x="412" y="1"/>
                  </a:moveTo>
                  <a:cubicBezTo>
                    <a:pt x="293" y="13"/>
                    <a:pt x="186" y="13"/>
                    <a:pt x="67" y="25"/>
                  </a:cubicBezTo>
                  <a:cubicBezTo>
                    <a:pt x="34" y="168"/>
                    <a:pt x="1" y="301"/>
                    <a:pt x="185" y="301"/>
                  </a:cubicBezTo>
                  <a:cubicBezTo>
                    <a:pt x="200" y="301"/>
                    <a:pt x="216" y="300"/>
                    <a:pt x="233" y="298"/>
                  </a:cubicBezTo>
                  <a:lnTo>
                    <a:pt x="388" y="298"/>
                  </a:lnTo>
                  <a:cubicBezTo>
                    <a:pt x="472" y="203"/>
                    <a:pt x="591" y="239"/>
                    <a:pt x="686" y="168"/>
                  </a:cubicBezTo>
                  <a:cubicBezTo>
                    <a:pt x="829" y="144"/>
                    <a:pt x="984" y="144"/>
                    <a:pt x="1126" y="132"/>
                  </a:cubicBezTo>
                  <a:cubicBezTo>
                    <a:pt x="900" y="1"/>
                    <a:pt x="650" y="1"/>
                    <a:pt x="41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5" name="Google Shape;6995;p32"/>
            <p:cNvSpPr/>
            <p:nvPr/>
          </p:nvSpPr>
          <p:spPr>
            <a:xfrm>
              <a:off x="5272075" y="3822025"/>
              <a:ext cx="12825" cy="10450"/>
            </a:xfrm>
            <a:custGeom>
              <a:avLst/>
              <a:gdLst/>
              <a:ahLst/>
              <a:cxnLst/>
              <a:rect l="l" t="t" r="r" b="b"/>
              <a:pathLst>
                <a:path w="513" h="418" extrusionOk="0">
                  <a:moveTo>
                    <a:pt x="262" y="1"/>
                  </a:moveTo>
                  <a:cubicBezTo>
                    <a:pt x="155" y="108"/>
                    <a:pt x="1" y="215"/>
                    <a:pt x="108" y="405"/>
                  </a:cubicBezTo>
                  <a:cubicBezTo>
                    <a:pt x="143" y="405"/>
                    <a:pt x="179" y="405"/>
                    <a:pt x="215" y="417"/>
                  </a:cubicBezTo>
                  <a:cubicBezTo>
                    <a:pt x="334" y="405"/>
                    <a:pt x="453" y="394"/>
                    <a:pt x="512" y="274"/>
                  </a:cubicBezTo>
                  <a:cubicBezTo>
                    <a:pt x="405" y="215"/>
                    <a:pt x="382" y="108"/>
                    <a:pt x="34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6" name="Google Shape;6996;p32"/>
            <p:cNvSpPr/>
            <p:nvPr/>
          </p:nvSpPr>
          <p:spPr>
            <a:xfrm>
              <a:off x="5267025" y="3822025"/>
              <a:ext cx="11625" cy="10150"/>
            </a:xfrm>
            <a:custGeom>
              <a:avLst/>
              <a:gdLst/>
              <a:ahLst/>
              <a:cxnLst/>
              <a:rect l="l" t="t" r="r" b="b"/>
              <a:pathLst>
                <a:path w="465" h="406" extrusionOk="0">
                  <a:moveTo>
                    <a:pt x="464" y="1"/>
                  </a:moveTo>
                  <a:cubicBezTo>
                    <a:pt x="298" y="96"/>
                    <a:pt x="0" y="144"/>
                    <a:pt x="310" y="405"/>
                  </a:cubicBezTo>
                  <a:cubicBezTo>
                    <a:pt x="357" y="274"/>
                    <a:pt x="417" y="144"/>
                    <a:pt x="46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7" name="Google Shape;6997;p32"/>
            <p:cNvSpPr/>
            <p:nvPr/>
          </p:nvSpPr>
          <p:spPr>
            <a:xfrm>
              <a:off x="5160750" y="3635100"/>
              <a:ext cx="15500" cy="16425"/>
            </a:xfrm>
            <a:custGeom>
              <a:avLst/>
              <a:gdLst/>
              <a:ahLst/>
              <a:cxnLst/>
              <a:rect l="l" t="t" r="r" b="b"/>
              <a:pathLst>
                <a:path w="620" h="657" extrusionOk="0">
                  <a:moveTo>
                    <a:pt x="382" y="1"/>
                  </a:moveTo>
                  <a:cubicBezTo>
                    <a:pt x="239" y="1"/>
                    <a:pt x="96" y="72"/>
                    <a:pt x="1" y="179"/>
                  </a:cubicBezTo>
                  <a:lnTo>
                    <a:pt x="84" y="441"/>
                  </a:lnTo>
                  <a:cubicBezTo>
                    <a:pt x="159" y="558"/>
                    <a:pt x="246" y="657"/>
                    <a:pt x="364" y="657"/>
                  </a:cubicBezTo>
                  <a:cubicBezTo>
                    <a:pt x="415" y="657"/>
                    <a:pt x="472" y="639"/>
                    <a:pt x="536" y="596"/>
                  </a:cubicBezTo>
                  <a:cubicBezTo>
                    <a:pt x="501" y="465"/>
                    <a:pt x="548" y="370"/>
                    <a:pt x="620" y="274"/>
                  </a:cubicBezTo>
                  <a:cubicBezTo>
                    <a:pt x="620" y="131"/>
                    <a:pt x="501" y="60"/>
                    <a:pt x="38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8" name="Google Shape;6998;p32"/>
            <p:cNvSpPr/>
            <p:nvPr/>
          </p:nvSpPr>
          <p:spPr>
            <a:xfrm>
              <a:off x="5192000" y="3605550"/>
              <a:ext cx="6875" cy="5950"/>
            </a:xfrm>
            <a:custGeom>
              <a:avLst/>
              <a:gdLst/>
              <a:ahLst/>
              <a:cxnLst/>
              <a:rect l="l" t="t" r="r" b="b"/>
              <a:pathLst>
                <a:path w="275" h="238" extrusionOk="0">
                  <a:moveTo>
                    <a:pt x="169" y="1"/>
                  </a:moveTo>
                  <a:cubicBezTo>
                    <a:pt x="75" y="1"/>
                    <a:pt x="50" y="104"/>
                    <a:pt x="1" y="182"/>
                  </a:cubicBezTo>
                  <a:cubicBezTo>
                    <a:pt x="57" y="189"/>
                    <a:pt x="121" y="237"/>
                    <a:pt x="174" y="237"/>
                  </a:cubicBezTo>
                  <a:cubicBezTo>
                    <a:pt x="211" y="237"/>
                    <a:pt x="243" y="214"/>
                    <a:pt x="263" y="135"/>
                  </a:cubicBezTo>
                  <a:cubicBezTo>
                    <a:pt x="275" y="111"/>
                    <a:pt x="263" y="28"/>
                    <a:pt x="239" y="16"/>
                  </a:cubicBezTo>
                  <a:cubicBezTo>
                    <a:pt x="212" y="5"/>
                    <a:pt x="189" y="1"/>
                    <a:pt x="16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9" name="Google Shape;6999;p32"/>
            <p:cNvSpPr/>
            <p:nvPr/>
          </p:nvSpPr>
          <p:spPr>
            <a:xfrm>
              <a:off x="5707550" y="4019075"/>
              <a:ext cx="202125" cy="27175"/>
            </a:xfrm>
            <a:custGeom>
              <a:avLst/>
              <a:gdLst/>
              <a:ahLst/>
              <a:cxnLst/>
              <a:rect l="l" t="t" r="r" b="b"/>
              <a:pathLst>
                <a:path w="8085" h="1087" extrusionOk="0">
                  <a:moveTo>
                    <a:pt x="1620" y="1"/>
                  </a:moveTo>
                  <a:cubicBezTo>
                    <a:pt x="1524" y="7"/>
                    <a:pt x="1429" y="7"/>
                    <a:pt x="1334" y="7"/>
                  </a:cubicBezTo>
                  <a:cubicBezTo>
                    <a:pt x="1239" y="7"/>
                    <a:pt x="1143" y="7"/>
                    <a:pt x="1048" y="12"/>
                  </a:cubicBezTo>
                  <a:cubicBezTo>
                    <a:pt x="929" y="12"/>
                    <a:pt x="822" y="60"/>
                    <a:pt x="750" y="155"/>
                  </a:cubicBezTo>
                  <a:cubicBezTo>
                    <a:pt x="639" y="267"/>
                    <a:pt x="508" y="285"/>
                    <a:pt x="373" y="285"/>
                  </a:cubicBezTo>
                  <a:cubicBezTo>
                    <a:pt x="308" y="285"/>
                    <a:pt x="243" y="281"/>
                    <a:pt x="179" y="281"/>
                  </a:cubicBezTo>
                  <a:cubicBezTo>
                    <a:pt x="118" y="281"/>
                    <a:pt x="58" y="284"/>
                    <a:pt x="0" y="298"/>
                  </a:cubicBezTo>
                  <a:cubicBezTo>
                    <a:pt x="215" y="334"/>
                    <a:pt x="405" y="393"/>
                    <a:pt x="608" y="441"/>
                  </a:cubicBezTo>
                  <a:cubicBezTo>
                    <a:pt x="674" y="491"/>
                    <a:pt x="740" y="517"/>
                    <a:pt x="805" y="517"/>
                  </a:cubicBezTo>
                  <a:cubicBezTo>
                    <a:pt x="880" y="517"/>
                    <a:pt x="954" y="482"/>
                    <a:pt x="1024" y="405"/>
                  </a:cubicBezTo>
                  <a:cubicBezTo>
                    <a:pt x="1106" y="400"/>
                    <a:pt x="1189" y="397"/>
                    <a:pt x="1271" y="397"/>
                  </a:cubicBezTo>
                  <a:cubicBezTo>
                    <a:pt x="1545" y="397"/>
                    <a:pt x="1818" y="430"/>
                    <a:pt x="2084" y="513"/>
                  </a:cubicBezTo>
                  <a:cubicBezTo>
                    <a:pt x="2153" y="625"/>
                    <a:pt x="2235" y="656"/>
                    <a:pt x="2323" y="656"/>
                  </a:cubicBezTo>
                  <a:cubicBezTo>
                    <a:pt x="2403" y="656"/>
                    <a:pt x="2487" y="631"/>
                    <a:pt x="2572" y="620"/>
                  </a:cubicBezTo>
                  <a:cubicBezTo>
                    <a:pt x="2679" y="620"/>
                    <a:pt x="2786" y="620"/>
                    <a:pt x="2894" y="572"/>
                  </a:cubicBezTo>
                  <a:lnTo>
                    <a:pt x="3036" y="572"/>
                  </a:lnTo>
                  <a:cubicBezTo>
                    <a:pt x="3227" y="667"/>
                    <a:pt x="3465" y="572"/>
                    <a:pt x="3667" y="679"/>
                  </a:cubicBezTo>
                  <a:cubicBezTo>
                    <a:pt x="3743" y="663"/>
                    <a:pt x="3818" y="656"/>
                    <a:pt x="3894" y="656"/>
                  </a:cubicBezTo>
                  <a:cubicBezTo>
                    <a:pt x="4091" y="656"/>
                    <a:pt x="4287" y="701"/>
                    <a:pt x="4477" y="727"/>
                  </a:cubicBezTo>
                  <a:cubicBezTo>
                    <a:pt x="4751" y="786"/>
                    <a:pt x="5037" y="810"/>
                    <a:pt x="5287" y="917"/>
                  </a:cubicBezTo>
                  <a:cubicBezTo>
                    <a:pt x="5299" y="919"/>
                    <a:pt x="5311" y="920"/>
                    <a:pt x="5323" y="920"/>
                  </a:cubicBezTo>
                  <a:cubicBezTo>
                    <a:pt x="5379" y="920"/>
                    <a:pt x="5428" y="897"/>
                    <a:pt x="5477" y="858"/>
                  </a:cubicBezTo>
                  <a:cubicBezTo>
                    <a:pt x="5656" y="870"/>
                    <a:pt x="5846" y="870"/>
                    <a:pt x="6049" y="882"/>
                  </a:cubicBezTo>
                  <a:cubicBezTo>
                    <a:pt x="6128" y="917"/>
                    <a:pt x="6210" y="925"/>
                    <a:pt x="6293" y="925"/>
                  </a:cubicBezTo>
                  <a:cubicBezTo>
                    <a:pt x="6359" y="925"/>
                    <a:pt x="6425" y="920"/>
                    <a:pt x="6490" y="920"/>
                  </a:cubicBezTo>
                  <a:cubicBezTo>
                    <a:pt x="6588" y="920"/>
                    <a:pt x="6685" y="932"/>
                    <a:pt x="6775" y="989"/>
                  </a:cubicBezTo>
                  <a:lnTo>
                    <a:pt x="7061" y="989"/>
                  </a:lnTo>
                  <a:cubicBezTo>
                    <a:pt x="7141" y="1049"/>
                    <a:pt x="7218" y="1087"/>
                    <a:pt x="7298" y="1087"/>
                  </a:cubicBezTo>
                  <a:cubicBezTo>
                    <a:pt x="7359" y="1087"/>
                    <a:pt x="7422" y="1064"/>
                    <a:pt x="7489" y="1013"/>
                  </a:cubicBezTo>
                  <a:cubicBezTo>
                    <a:pt x="7537" y="989"/>
                    <a:pt x="7597" y="977"/>
                    <a:pt x="7632" y="965"/>
                  </a:cubicBezTo>
                  <a:cubicBezTo>
                    <a:pt x="7682" y="923"/>
                    <a:pt x="7749" y="919"/>
                    <a:pt x="7815" y="919"/>
                  </a:cubicBezTo>
                  <a:cubicBezTo>
                    <a:pt x="7829" y="919"/>
                    <a:pt x="7843" y="920"/>
                    <a:pt x="7857" y="920"/>
                  </a:cubicBezTo>
                  <a:cubicBezTo>
                    <a:pt x="7965" y="920"/>
                    <a:pt x="8064" y="910"/>
                    <a:pt x="8085" y="739"/>
                  </a:cubicBezTo>
                  <a:cubicBezTo>
                    <a:pt x="7085" y="429"/>
                    <a:pt x="6061" y="393"/>
                    <a:pt x="5037" y="274"/>
                  </a:cubicBezTo>
                  <a:cubicBezTo>
                    <a:pt x="4965" y="285"/>
                    <a:pt x="4894" y="290"/>
                    <a:pt x="4824" y="290"/>
                  </a:cubicBezTo>
                  <a:cubicBezTo>
                    <a:pt x="4500" y="290"/>
                    <a:pt x="4193" y="192"/>
                    <a:pt x="3870" y="143"/>
                  </a:cubicBezTo>
                  <a:cubicBezTo>
                    <a:pt x="3794" y="140"/>
                    <a:pt x="3717" y="139"/>
                    <a:pt x="3640" y="139"/>
                  </a:cubicBezTo>
                  <a:cubicBezTo>
                    <a:pt x="3411" y="139"/>
                    <a:pt x="3179" y="150"/>
                    <a:pt x="2947" y="150"/>
                  </a:cubicBezTo>
                  <a:cubicBezTo>
                    <a:pt x="2697" y="150"/>
                    <a:pt x="2448" y="137"/>
                    <a:pt x="2203" y="84"/>
                  </a:cubicBezTo>
                  <a:cubicBezTo>
                    <a:pt x="2024" y="1"/>
                    <a:pt x="1822" y="1"/>
                    <a:pt x="162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0" name="Google Shape;7000;p32"/>
            <p:cNvSpPr/>
            <p:nvPr/>
          </p:nvSpPr>
          <p:spPr>
            <a:xfrm>
              <a:off x="5741775" y="4032475"/>
              <a:ext cx="33075" cy="8550"/>
            </a:xfrm>
            <a:custGeom>
              <a:avLst/>
              <a:gdLst/>
              <a:ahLst/>
              <a:cxnLst/>
              <a:rect l="l" t="t" r="r" b="b"/>
              <a:pathLst>
                <a:path w="1323" h="342" extrusionOk="0">
                  <a:moveTo>
                    <a:pt x="727" y="0"/>
                  </a:moveTo>
                  <a:cubicBezTo>
                    <a:pt x="513" y="24"/>
                    <a:pt x="286" y="60"/>
                    <a:pt x="1" y="72"/>
                  </a:cubicBezTo>
                  <a:cubicBezTo>
                    <a:pt x="376" y="268"/>
                    <a:pt x="543" y="342"/>
                    <a:pt x="783" y="342"/>
                  </a:cubicBezTo>
                  <a:cubicBezTo>
                    <a:pt x="878" y="342"/>
                    <a:pt x="984" y="330"/>
                    <a:pt x="1120" y="310"/>
                  </a:cubicBezTo>
                  <a:cubicBezTo>
                    <a:pt x="1167" y="262"/>
                    <a:pt x="1203" y="203"/>
                    <a:pt x="1251" y="155"/>
                  </a:cubicBezTo>
                  <a:cubicBezTo>
                    <a:pt x="1322" y="119"/>
                    <a:pt x="1310" y="84"/>
                    <a:pt x="1251" y="36"/>
                  </a:cubicBezTo>
                  <a:cubicBezTo>
                    <a:pt x="1072" y="24"/>
                    <a:pt x="905" y="12"/>
                    <a:pt x="72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1" name="Google Shape;7001;p32"/>
            <p:cNvSpPr/>
            <p:nvPr/>
          </p:nvSpPr>
          <p:spPr>
            <a:xfrm>
              <a:off x="5831075" y="4038750"/>
              <a:ext cx="13425" cy="8825"/>
            </a:xfrm>
            <a:custGeom>
              <a:avLst/>
              <a:gdLst/>
              <a:ahLst/>
              <a:cxnLst/>
              <a:rect l="l" t="t" r="r" b="b"/>
              <a:pathLst>
                <a:path w="537" h="353" extrusionOk="0">
                  <a:moveTo>
                    <a:pt x="204" y="1"/>
                  </a:moveTo>
                  <a:cubicBezTo>
                    <a:pt x="133" y="1"/>
                    <a:pt x="64" y="26"/>
                    <a:pt x="0" y="107"/>
                  </a:cubicBezTo>
                  <a:cubicBezTo>
                    <a:pt x="140" y="269"/>
                    <a:pt x="228" y="352"/>
                    <a:pt x="303" y="352"/>
                  </a:cubicBezTo>
                  <a:cubicBezTo>
                    <a:pt x="381" y="352"/>
                    <a:pt x="445" y="260"/>
                    <a:pt x="536" y="71"/>
                  </a:cubicBezTo>
                  <a:cubicBezTo>
                    <a:pt x="519" y="54"/>
                    <a:pt x="497" y="37"/>
                    <a:pt x="468" y="37"/>
                  </a:cubicBezTo>
                  <a:cubicBezTo>
                    <a:pt x="456" y="37"/>
                    <a:pt x="443" y="40"/>
                    <a:pt x="429" y="47"/>
                  </a:cubicBezTo>
                  <a:cubicBezTo>
                    <a:pt x="356" y="29"/>
                    <a:pt x="279" y="1"/>
                    <a:pt x="20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2" name="Google Shape;7002;p32"/>
            <p:cNvSpPr/>
            <p:nvPr/>
          </p:nvSpPr>
          <p:spPr>
            <a:xfrm>
              <a:off x="5819475" y="4037475"/>
              <a:ext cx="22350" cy="3950"/>
            </a:xfrm>
            <a:custGeom>
              <a:avLst/>
              <a:gdLst/>
              <a:ahLst/>
              <a:cxnLst/>
              <a:rect l="l" t="t" r="r" b="b"/>
              <a:pathLst>
                <a:path w="894" h="158" extrusionOk="0">
                  <a:moveTo>
                    <a:pt x="270" y="1"/>
                  </a:moveTo>
                  <a:cubicBezTo>
                    <a:pt x="182" y="1"/>
                    <a:pt x="92" y="3"/>
                    <a:pt x="0" y="3"/>
                  </a:cubicBezTo>
                  <a:cubicBezTo>
                    <a:pt x="119" y="158"/>
                    <a:pt x="310" y="110"/>
                    <a:pt x="464" y="158"/>
                  </a:cubicBezTo>
                  <a:cubicBezTo>
                    <a:pt x="595" y="122"/>
                    <a:pt x="750" y="110"/>
                    <a:pt x="893" y="98"/>
                  </a:cubicBezTo>
                  <a:cubicBezTo>
                    <a:pt x="697" y="13"/>
                    <a:pt x="490" y="1"/>
                    <a:pt x="27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3" name="Google Shape;7003;p32"/>
            <p:cNvSpPr/>
            <p:nvPr/>
          </p:nvSpPr>
          <p:spPr>
            <a:xfrm>
              <a:off x="5859050" y="4040425"/>
              <a:ext cx="18175" cy="3475"/>
            </a:xfrm>
            <a:custGeom>
              <a:avLst/>
              <a:gdLst/>
              <a:ahLst/>
              <a:cxnLst/>
              <a:rect l="l" t="t" r="r" b="b"/>
              <a:pathLst>
                <a:path w="727" h="139" extrusionOk="0">
                  <a:moveTo>
                    <a:pt x="302" y="0"/>
                  </a:moveTo>
                  <a:cubicBezTo>
                    <a:pt x="202" y="0"/>
                    <a:pt x="102" y="11"/>
                    <a:pt x="1" y="16"/>
                  </a:cubicBezTo>
                  <a:cubicBezTo>
                    <a:pt x="136" y="115"/>
                    <a:pt x="279" y="138"/>
                    <a:pt x="426" y="138"/>
                  </a:cubicBezTo>
                  <a:cubicBezTo>
                    <a:pt x="525" y="138"/>
                    <a:pt x="626" y="128"/>
                    <a:pt x="727" y="123"/>
                  </a:cubicBezTo>
                  <a:cubicBezTo>
                    <a:pt x="592" y="23"/>
                    <a:pt x="449" y="0"/>
                    <a:pt x="30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4" name="Google Shape;7004;p32"/>
            <p:cNvSpPr/>
            <p:nvPr/>
          </p:nvSpPr>
          <p:spPr>
            <a:xfrm>
              <a:off x="5783750" y="4033650"/>
              <a:ext cx="15800" cy="3300"/>
            </a:xfrm>
            <a:custGeom>
              <a:avLst/>
              <a:gdLst/>
              <a:ahLst/>
              <a:cxnLst/>
              <a:rect l="l" t="t" r="r" b="b"/>
              <a:pathLst>
                <a:path w="632" h="132" extrusionOk="0">
                  <a:moveTo>
                    <a:pt x="206" y="0"/>
                  </a:moveTo>
                  <a:cubicBezTo>
                    <a:pt x="139" y="0"/>
                    <a:pt x="70" y="6"/>
                    <a:pt x="0" y="13"/>
                  </a:cubicBezTo>
                  <a:cubicBezTo>
                    <a:pt x="90" y="108"/>
                    <a:pt x="191" y="132"/>
                    <a:pt x="298" y="132"/>
                  </a:cubicBezTo>
                  <a:cubicBezTo>
                    <a:pt x="405" y="132"/>
                    <a:pt x="518" y="108"/>
                    <a:pt x="631" y="108"/>
                  </a:cubicBezTo>
                  <a:cubicBezTo>
                    <a:pt x="500" y="26"/>
                    <a:pt x="357" y="0"/>
                    <a:pt x="20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5" name="Google Shape;7005;p32"/>
            <p:cNvSpPr/>
            <p:nvPr/>
          </p:nvSpPr>
          <p:spPr>
            <a:xfrm>
              <a:off x="5772725" y="4033950"/>
              <a:ext cx="7175" cy="3000"/>
            </a:xfrm>
            <a:custGeom>
              <a:avLst/>
              <a:gdLst/>
              <a:ahLst/>
              <a:cxnLst/>
              <a:rect l="l" t="t" r="r" b="b"/>
              <a:pathLst>
                <a:path w="287" h="120" extrusionOk="0">
                  <a:moveTo>
                    <a:pt x="1" y="1"/>
                  </a:moveTo>
                  <a:lnTo>
                    <a:pt x="1" y="120"/>
                  </a:lnTo>
                  <a:cubicBezTo>
                    <a:pt x="120" y="120"/>
                    <a:pt x="227" y="96"/>
                    <a:pt x="28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6" name="Google Shape;7006;p32"/>
            <p:cNvSpPr/>
            <p:nvPr/>
          </p:nvSpPr>
          <p:spPr>
            <a:xfrm>
              <a:off x="5134850" y="3646125"/>
              <a:ext cx="39625" cy="111325"/>
            </a:xfrm>
            <a:custGeom>
              <a:avLst/>
              <a:gdLst/>
              <a:ahLst/>
              <a:cxnLst/>
              <a:rect l="l" t="t" r="r" b="b"/>
              <a:pathLst>
                <a:path w="1585" h="4453" extrusionOk="0">
                  <a:moveTo>
                    <a:pt x="1132" y="0"/>
                  </a:moveTo>
                  <a:cubicBezTo>
                    <a:pt x="834" y="333"/>
                    <a:pt x="715" y="750"/>
                    <a:pt x="584" y="1143"/>
                  </a:cubicBezTo>
                  <a:cubicBezTo>
                    <a:pt x="572" y="1274"/>
                    <a:pt x="572" y="1429"/>
                    <a:pt x="572" y="1560"/>
                  </a:cubicBezTo>
                  <a:cubicBezTo>
                    <a:pt x="501" y="1655"/>
                    <a:pt x="322" y="1691"/>
                    <a:pt x="417" y="1857"/>
                  </a:cubicBezTo>
                  <a:cubicBezTo>
                    <a:pt x="346" y="2096"/>
                    <a:pt x="96" y="2286"/>
                    <a:pt x="215" y="2572"/>
                  </a:cubicBezTo>
                  <a:cubicBezTo>
                    <a:pt x="334" y="2846"/>
                    <a:pt x="239" y="3084"/>
                    <a:pt x="144" y="3322"/>
                  </a:cubicBezTo>
                  <a:cubicBezTo>
                    <a:pt x="1" y="3631"/>
                    <a:pt x="84" y="4001"/>
                    <a:pt x="286" y="4298"/>
                  </a:cubicBezTo>
                  <a:cubicBezTo>
                    <a:pt x="298" y="4191"/>
                    <a:pt x="239" y="4072"/>
                    <a:pt x="382" y="3989"/>
                  </a:cubicBezTo>
                  <a:cubicBezTo>
                    <a:pt x="441" y="4155"/>
                    <a:pt x="513" y="4298"/>
                    <a:pt x="572" y="4453"/>
                  </a:cubicBezTo>
                  <a:cubicBezTo>
                    <a:pt x="1001" y="4346"/>
                    <a:pt x="715" y="3953"/>
                    <a:pt x="870" y="3739"/>
                  </a:cubicBezTo>
                  <a:cubicBezTo>
                    <a:pt x="882" y="3584"/>
                    <a:pt x="882" y="3453"/>
                    <a:pt x="834" y="3322"/>
                  </a:cubicBezTo>
                  <a:cubicBezTo>
                    <a:pt x="810" y="3262"/>
                    <a:pt x="775" y="3203"/>
                    <a:pt x="739" y="3143"/>
                  </a:cubicBezTo>
                  <a:lnTo>
                    <a:pt x="739" y="2608"/>
                  </a:lnTo>
                  <a:cubicBezTo>
                    <a:pt x="775" y="2369"/>
                    <a:pt x="441" y="2036"/>
                    <a:pt x="858" y="1857"/>
                  </a:cubicBezTo>
                  <a:lnTo>
                    <a:pt x="882" y="1810"/>
                  </a:lnTo>
                  <a:lnTo>
                    <a:pt x="870" y="1774"/>
                  </a:lnTo>
                  <a:cubicBezTo>
                    <a:pt x="929" y="1667"/>
                    <a:pt x="882" y="1512"/>
                    <a:pt x="989" y="1429"/>
                  </a:cubicBezTo>
                  <a:lnTo>
                    <a:pt x="989" y="1012"/>
                  </a:lnTo>
                  <a:cubicBezTo>
                    <a:pt x="941" y="964"/>
                    <a:pt x="918" y="905"/>
                    <a:pt x="929" y="833"/>
                  </a:cubicBezTo>
                  <a:lnTo>
                    <a:pt x="929" y="833"/>
                  </a:lnTo>
                  <a:cubicBezTo>
                    <a:pt x="929" y="893"/>
                    <a:pt x="941" y="964"/>
                    <a:pt x="989" y="1012"/>
                  </a:cubicBezTo>
                  <a:cubicBezTo>
                    <a:pt x="1013" y="1012"/>
                    <a:pt x="1060" y="1012"/>
                    <a:pt x="1108" y="1000"/>
                  </a:cubicBezTo>
                  <a:cubicBezTo>
                    <a:pt x="1132" y="893"/>
                    <a:pt x="1156" y="786"/>
                    <a:pt x="1251" y="726"/>
                  </a:cubicBezTo>
                  <a:lnTo>
                    <a:pt x="1299" y="679"/>
                  </a:lnTo>
                  <a:lnTo>
                    <a:pt x="1299" y="619"/>
                  </a:lnTo>
                  <a:cubicBezTo>
                    <a:pt x="1334" y="476"/>
                    <a:pt x="1418" y="369"/>
                    <a:pt x="1537" y="286"/>
                  </a:cubicBezTo>
                  <a:lnTo>
                    <a:pt x="1584" y="155"/>
                  </a:lnTo>
                  <a:cubicBezTo>
                    <a:pt x="1429" y="107"/>
                    <a:pt x="1287" y="48"/>
                    <a:pt x="113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7" name="Google Shape;7007;p32"/>
            <p:cNvSpPr/>
            <p:nvPr/>
          </p:nvSpPr>
          <p:spPr>
            <a:xfrm>
              <a:off x="5139925" y="3685100"/>
              <a:ext cx="8950" cy="7475"/>
            </a:xfrm>
            <a:custGeom>
              <a:avLst/>
              <a:gdLst/>
              <a:ahLst/>
              <a:cxnLst/>
              <a:rect l="l" t="t" r="r" b="b"/>
              <a:pathLst>
                <a:path w="358" h="299" extrusionOk="0">
                  <a:moveTo>
                    <a:pt x="357" y="1"/>
                  </a:moveTo>
                  <a:lnTo>
                    <a:pt x="357" y="1"/>
                  </a:lnTo>
                  <a:cubicBezTo>
                    <a:pt x="179" y="36"/>
                    <a:pt x="0" y="84"/>
                    <a:pt x="203" y="298"/>
                  </a:cubicBezTo>
                  <a:cubicBezTo>
                    <a:pt x="262" y="203"/>
                    <a:pt x="310" y="108"/>
                    <a:pt x="35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8" name="Google Shape;7008;p32"/>
            <p:cNvSpPr/>
            <p:nvPr/>
          </p:nvSpPr>
          <p:spPr>
            <a:xfrm>
              <a:off x="5410200" y="3185650"/>
              <a:ext cx="36625" cy="14575"/>
            </a:xfrm>
            <a:custGeom>
              <a:avLst/>
              <a:gdLst/>
              <a:ahLst/>
              <a:cxnLst/>
              <a:rect l="l" t="t" r="r" b="b"/>
              <a:pathLst>
                <a:path w="1465" h="583" extrusionOk="0">
                  <a:moveTo>
                    <a:pt x="476" y="12"/>
                  </a:moveTo>
                  <a:cubicBezTo>
                    <a:pt x="286" y="60"/>
                    <a:pt x="24" y="0"/>
                    <a:pt x="0" y="322"/>
                  </a:cubicBezTo>
                  <a:cubicBezTo>
                    <a:pt x="331" y="429"/>
                    <a:pt x="656" y="582"/>
                    <a:pt x="995" y="582"/>
                  </a:cubicBezTo>
                  <a:cubicBezTo>
                    <a:pt x="1144" y="582"/>
                    <a:pt x="1296" y="553"/>
                    <a:pt x="1453" y="476"/>
                  </a:cubicBezTo>
                  <a:cubicBezTo>
                    <a:pt x="1464" y="381"/>
                    <a:pt x="1464" y="310"/>
                    <a:pt x="1464" y="214"/>
                  </a:cubicBezTo>
                  <a:cubicBezTo>
                    <a:pt x="1389" y="130"/>
                    <a:pt x="1293" y="112"/>
                    <a:pt x="1190" y="112"/>
                  </a:cubicBezTo>
                  <a:cubicBezTo>
                    <a:pt x="1116" y="112"/>
                    <a:pt x="1039" y="121"/>
                    <a:pt x="962" y="121"/>
                  </a:cubicBezTo>
                  <a:cubicBezTo>
                    <a:pt x="876" y="121"/>
                    <a:pt x="791" y="109"/>
                    <a:pt x="714" y="60"/>
                  </a:cubicBezTo>
                  <a:cubicBezTo>
                    <a:pt x="643" y="36"/>
                    <a:pt x="560" y="24"/>
                    <a:pt x="476" y="12"/>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9" name="Google Shape;7009;p32"/>
            <p:cNvSpPr/>
            <p:nvPr/>
          </p:nvSpPr>
          <p:spPr>
            <a:xfrm>
              <a:off x="5432225" y="3251425"/>
              <a:ext cx="3300" cy="7475"/>
            </a:xfrm>
            <a:custGeom>
              <a:avLst/>
              <a:gdLst/>
              <a:ahLst/>
              <a:cxnLst/>
              <a:rect l="l" t="t" r="r" b="b"/>
              <a:pathLst>
                <a:path w="132" h="299" extrusionOk="0">
                  <a:moveTo>
                    <a:pt x="131" y="0"/>
                  </a:moveTo>
                  <a:lnTo>
                    <a:pt x="131" y="0"/>
                  </a:lnTo>
                  <a:cubicBezTo>
                    <a:pt x="36" y="60"/>
                    <a:pt x="0" y="167"/>
                    <a:pt x="0" y="298"/>
                  </a:cubicBezTo>
                  <a:cubicBezTo>
                    <a:pt x="119" y="215"/>
                    <a:pt x="131" y="119"/>
                    <a:pt x="13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0" name="Google Shape;7010;p32"/>
            <p:cNvSpPr/>
            <p:nvPr/>
          </p:nvSpPr>
          <p:spPr>
            <a:xfrm>
              <a:off x="5433400" y="3243975"/>
              <a:ext cx="2125" cy="3600"/>
            </a:xfrm>
            <a:custGeom>
              <a:avLst/>
              <a:gdLst/>
              <a:ahLst/>
              <a:cxnLst/>
              <a:rect l="l" t="t" r="r" b="b"/>
              <a:pathLst>
                <a:path w="85" h="144" extrusionOk="0">
                  <a:moveTo>
                    <a:pt x="84" y="1"/>
                  </a:moveTo>
                  <a:cubicBezTo>
                    <a:pt x="1" y="60"/>
                    <a:pt x="1" y="108"/>
                    <a:pt x="84" y="144"/>
                  </a:cubicBezTo>
                  <a:lnTo>
                    <a:pt x="84"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1" name="Google Shape;7011;p32"/>
            <p:cNvSpPr/>
            <p:nvPr/>
          </p:nvSpPr>
          <p:spPr>
            <a:xfrm>
              <a:off x="5314650" y="3850900"/>
              <a:ext cx="35425" cy="156600"/>
            </a:xfrm>
            <a:custGeom>
              <a:avLst/>
              <a:gdLst/>
              <a:ahLst/>
              <a:cxnLst/>
              <a:rect l="l" t="t" r="r" b="b"/>
              <a:pathLst>
                <a:path w="1417" h="6264" extrusionOk="0">
                  <a:moveTo>
                    <a:pt x="572" y="1"/>
                  </a:moveTo>
                  <a:cubicBezTo>
                    <a:pt x="476" y="382"/>
                    <a:pt x="369" y="751"/>
                    <a:pt x="286" y="1132"/>
                  </a:cubicBezTo>
                  <a:cubicBezTo>
                    <a:pt x="310" y="1155"/>
                    <a:pt x="345" y="1203"/>
                    <a:pt x="357" y="1251"/>
                  </a:cubicBezTo>
                  <a:cubicBezTo>
                    <a:pt x="369" y="1286"/>
                    <a:pt x="393" y="1346"/>
                    <a:pt x="393" y="1394"/>
                  </a:cubicBezTo>
                  <a:cubicBezTo>
                    <a:pt x="369" y="1465"/>
                    <a:pt x="333" y="1548"/>
                    <a:pt x="286" y="1608"/>
                  </a:cubicBezTo>
                  <a:cubicBezTo>
                    <a:pt x="214" y="1703"/>
                    <a:pt x="95" y="1798"/>
                    <a:pt x="72" y="1941"/>
                  </a:cubicBezTo>
                  <a:cubicBezTo>
                    <a:pt x="155" y="2025"/>
                    <a:pt x="167" y="2084"/>
                    <a:pt x="72" y="2156"/>
                  </a:cubicBezTo>
                  <a:cubicBezTo>
                    <a:pt x="48" y="2275"/>
                    <a:pt x="119" y="2417"/>
                    <a:pt x="0" y="2537"/>
                  </a:cubicBezTo>
                  <a:cubicBezTo>
                    <a:pt x="95" y="3275"/>
                    <a:pt x="333" y="3965"/>
                    <a:pt x="274" y="4715"/>
                  </a:cubicBezTo>
                  <a:cubicBezTo>
                    <a:pt x="274" y="4823"/>
                    <a:pt x="286" y="4906"/>
                    <a:pt x="286" y="5001"/>
                  </a:cubicBezTo>
                  <a:cubicBezTo>
                    <a:pt x="333" y="5037"/>
                    <a:pt x="357" y="5096"/>
                    <a:pt x="405" y="5144"/>
                  </a:cubicBezTo>
                  <a:cubicBezTo>
                    <a:pt x="369" y="5632"/>
                    <a:pt x="703" y="5930"/>
                    <a:pt x="1000" y="6263"/>
                  </a:cubicBezTo>
                  <a:cubicBezTo>
                    <a:pt x="1417" y="6251"/>
                    <a:pt x="1143" y="6013"/>
                    <a:pt x="1143" y="5858"/>
                  </a:cubicBezTo>
                  <a:lnTo>
                    <a:pt x="1143" y="5775"/>
                  </a:lnTo>
                  <a:cubicBezTo>
                    <a:pt x="1131" y="5716"/>
                    <a:pt x="1119" y="5656"/>
                    <a:pt x="1084" y="5608"/>
                  </a:cubicBezTo>
                  <a:cubicBezTo>
                    <a:pt x="1072" y="5549"/>
                    <a:pt x="1060" y="5489"/>
                    <a:pt x="1024" y="5442"/>
                  </a:cubicBezTo>
                  <a:lnTo>
                    <a:pt x="941" y="5180"/>
                  </a:lnTo>
                  <a:cubicBezTo>
                    <a:pt x="667" y="4287"/>
                    <a:pt x="512" y="3370"/>
                    <a:pt x="726" y="2441"/>
                  </a:cubicBezTo>
                  <a:cubicBezTo>
                    <a:pt x="726" y="2275"/>
                    <a:pt x="714" y="2120"/>
                    <a:pt x="762" y="1977"/>
                  </a:cubicBezTo>
                  <a:cubicBezTo>
                    <a:pt x="774" y="1917"/>
                    <a:pt x="810" y="1870"/>
                    <a:pt x="822" y="1810"/>
                  </a:cubicBezTo>
                  <a:cubicBezTo>
                    <a:pt x="869" y="1739"/>
                    <a:pt x="893" y="1644"/>
                    <a:pt x="929" y="1572"/>
                  </a:cubicBezTo>
                  <a:cubicBezTo>
                    <a:pt x="941" y="1525"/>
                    <a:pt x="953" y="1465"/>
                    <a:pt x="953" y="1405"/>
                  </a:cubicBezTo>
                  <a:cubicBezTo>
                    <a:pt x="953" y="1346"/>
                    <a:pt x="941" y="1286"/>
                    <a:pt x="905" y="1251"/>
                  </a:cubicBezTo>
                  <a:cubicBezTo>
                    <a:pt x="869" y="1167"/>
                    <a:pt x="845" y="1096"/>
                    <a:pt x="822" y="1024"/>
                  </a:cubicBezTo>
                  <a:cubicBezTo>
                    <a:pt x="810" y="965"/>
                    <a:pt x="762" y="893"/>
                    <a:pt x="774" y="810"/>
                  </a:cubicBezTo>
                  <a:cubicBezTo>
                    <a:pt x="786" y="774"/>
                    <a:pt x="822" y="727"/>
                    <a:pt x="845" y="691"/>
                  </a:cubicBezTo>
                  <a:lnTo>
                    <a:pt x="845" y="620"/>
                  </a:lnTo>
                  <a:lnTo>
                    <a:pt x="845" y="548"/>
                  </a:lnTo>
                  <a:cubicBezTo>
                    <a:pt x="786" y="501"/>
                    <a:pt x="762" y="441"/>
                    <a:pt x="714" y="393"/>
                  </a:cubicBezTo>
                  <a:cubicBezTo>
                    <a:pt x="703" y="251"/>
                    <a:pt x="750" y="84"/>
                    <a:pt x="57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2" name="Google Shape;7012;p32"/>
            <p:cNvSpPr/>
            <p:nvPr/>
          </p:nvSpPr>
          <p:spPr>
            <a:xfrm>
              <a:off x="5313150" y="3878575"/>
              <a:ext cx="14325" cy="35750"/>
            </a:xfrm>
            <a:custGeom>
              <a:avLst/>
              <a:gdLst/>
              <a:ahLst/>
              <a:cxnLst/>
              <a:rect l="l" t="t" r="r" b="b"/>
              <a:pathLst>
                <a:path w="573" h="1430" extrusionOk="0">
                  <a:moveTo>
                    <a:pt x="334" y="1"/>
                  </a:moveTo>
                  <a:cubicBezTo>
                    <a:pt x="108" y="453"/>
                    <a:pt x="1" y="929"/>
                    <a:pt x="48" y="1430"/>
                  </a:cubicBezTo>
                  <a:cubicBezTo>
                    <a:pt x="215" y="1346"/>
                    <a:pt x="167" y="1168"/>
                    <a:pt x="179" y="1013"/>
                  </a:cubicBezTo>
                  <a:cubicBezTo>
                    <a:pt x="227" y="977"/>
                    <a:pt x="227" y="929"/>
                    <a:pt x="179" y="882"/>
                  </a:cubicBezTo>
                  <a:cubicBezTo>
                    <a:pt x="227" y="751"/>
                    <a:pt x="310" y="656"/>
                    <a:pt x="453" y="596"/>
                  </a:cubicBezTo>
                  <a:cubicBezTo>
                    <a:pt x="572" y="477"/>
                    <a:pt x="524" y="334"/>
                    <a:pt x="548" y="191"/>
                  </a:cubicBezTo>
                  <a:cubicBezTo>
                    <a:pt x="536" y="120"/>
                    <a:pt x="524" y="60"/>
                    <a:pt x="47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3" name="Google Shape;7013;p32"/>
            <p:cNvSpPr/>
            <p:nvPr/>
          </p:nvSpPr>
          <p:spPr>
            <a:xfrm>
              <a:off x="5195275" y="3024300"/>
              <a:ext cx="42900" cy="131000"/>
            </a:xfrm>
            <a:custGeom>
              <a:avLst/>
              <a:gdLst/>
              <a:ahLst/>
              <a:cxnLst/>
              <a:rect l="l" t="t" r="r" b="b"/>
              <a:pathLst>
                <a:path w="1716" h="5240" extrusionOk="0">
                  <a:moveTo>
                    <a:pt x="1358" y="1"/>
                  </a:moveTo>
                  <a:cubicBezTo>
                    <a:pt x="1203" y="120"/>
                    <a:pt x="1334" y="370"/>
                    <a:pt x="1144" y="477"/>
                  </a:cubicBezTo>
                  <a:lnTo>
                    <a:pt x="1144" y="620"/>
                  </a:lnTo>
                  <a:cubicBezTo>
                    <a:pt x="1239" y="834"/>
                    <a:pt x="1060" y="1001"/>
                    <a:pt x="1013" y="1192"/>
                  </a:cubicBezTo>
                  <a:cubicBezTo>
                    <a:pt x="941" y="1942"/>
                    <a:pt x="620" y="2620"/>
                    <a:pt x="429" y="3335"/>
                  </a:cubicBezTo>
                  <a:cubicBezTo>
                    <a:pt x="358" y="3835"/>
                    <a:pt x="120" y="4275"/>
                    <a:pt x="144" y="4787"/>
                  </a:cubicBezTo>
                  <a:cubicBezTo>
                    <a:pt x="1" y="5002"/>
                    <a:pt x="144" y="5121"/>
                    <a:pt x="310" y="5240"/>
                  </a:cubicBezTo>
                  <a:cubicBezTo>
                    <a:pt x="822" y="3787"/>
                    <a:pt x="1370" y="2346"/>
                    <a:pt x="1596" y="799"/>
                  </a:cubicBezTo>
                  <a:cubicBezTo>
                    <a:pt x="1656" y="692"/>
                    <a:pt x="1608" y="561"/>
                    <a:pt x="1691" y="477"/>
                  </a:cubicBezTo>
                  <a:cubicBezTo>
                    <a:pt x="1691" y="418"/>
                    <a:pt x="1715" y="370"/>
                    <a:pt x="1715" y="334"/>
                  </a:cubicBezTo>
                  <a:cubicBezTo>
                    <a:pt x="1560" y="263"/>
                    <a:pt x="1596" y="25"/>
                    <a:pt x="135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4" name="Google Shape;7014;p32"/>
            <p:cNvSpPr/>
            <p:nvPr/>
          </p:nvSpPr>
          <p:spPr>
            <a:xfrm>
              <a:off x="5192300" y="3143975"/>
              <a:ext cx="11925" cy="17875"/>
            </a:xfrm>
            <a:custGeom>
              <a:avLst/>
              <a:gdLst/>
              <a:ahLst/>
              <a:cxnLst/>
              <a:rect l="l" t="t" r="r" b="b"/>
              <a:pathLst>
                <a:path w="477" h="715" extrusionOk="0">
                  <a:moveTo>
                    <a:pt x="263" y="0"/>
                  </a:moveTo>
                  <a:cubicBezTo>
                    <a:pt x="1" y="322"/>
                    <a:pt x="203" y="512"/>
                    <a:pt x="477" y="715"/>
                  </a:cubicBezTo>
                  <a:cubicBezTo>
                    <a:pt x="465" y="619"/>
                    <a:pt x="441" y="548"/>
                    <a:pt x="429" y="453"/>
                  </a:cubicBezTo>
                  <a:cubicBezTo>
                    <a:pt x="358" y="310"/>
                    <a:pt x="263" y="179"/>
                    <a:pt x="26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5" name="Google Shape;7015;p32"/>
            <p:cNvSpPr/>
            <p:nvPr/>
          </p:nvSpPr>
          <p:spPr>
            <a:xfrm>
              <a:off x="5201825" y="3168850"/>
              <a:ext cx="10150" cy="5625"/>
            </a:xfrm>
            <a:custGeom>
              <a:avLst/>
              <a:gdLst/>
              <a:ahLst/>
              <a:cxnLst/>
              <a:rect l="l" t="t" r="r" b="b"/>
              <a:pathLst>
                <a:path w="406" h="225" extrusionOk="0">
                  <a:moveTo>
                    <a:pt x="210" y="1"/>
                  </a:moveTo>
                  <a:cubicBezTo>
                    <a:pt x="146" y="1"/>
                    <a:pt x="76" y="30"/>
                    <a:pt x="1" y="77"/>
                  </a:cubicBezTo>
                  <a:cubicBezTo>
                    <a:pt x="94" y="160"/>
                    <a:pt x="187" y="224"/>
                    <a:pt x="295" y="224"/>
                  </a:cubicBezTo>
                  <a:cubicBezTo>
                    <a:pt x="312" y="224"/>
                    <a:pt x="329" y="223"/>
                    <a:pt x="346" y="220"/>
                  </a:cubicBezTo>
                  <a:cubicBezTo>
                    <a:pt x="382" y="220"/>
                    <a:pt x="405" y="136"/>
                    <a:pt x="394" y="113"/>
                  </a:cubicBezTo>
                  <a:cubicBezTo>
                    <a:pt x="339" y="33"/>
                    <a:pt x="278" y="1"/>
                    <a:pt x="21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6" name="Google Shape;7016;p32"/>
            <p:cNvSpPr/>
            <p:nvPr/>
          </p:nvSpPr>
          <p:spPr>
            <a:xfrm>
              <a:off x="5254525" y="3170750"/>
              <a:ext cx="72050" cy="18775"/>
            </a:xfrm>
            <a:custGeom>
              <a:avLst/>
              <a:gdLst/>
              <a:ahLst/>
              <a:cxnLst/>
              <a:rect l="l" t="t" r="r" b="b"/>
              <a:pathLst>
                <a:path w="2882" h="751" extrusionOk="0">
                  <a:moveTo>
                    <a:pt x="1691" y="1"/>
                  </a:moveTo>
                  <a:cubicBezTo>
                    <a:pt x="1605" y="1"/>
                    <a:pt x="1518" y="12"/>
                    <a:pt x="1429" y="37"/>
                  </a:cubicBezTo>
                  <a:cubicBezTo>
                    <a:pt x="964" y="60"/>
                    <a:pt x="500" y="72"/>
                    <a:pt x="60" y="108"/>
                  </a:cubicBezTo>
                  <a:cubicBezTo>
                    <a:pt x="0" y="203"/>
                    <a:pt x="12" y="287"/>
                    <a:pt x="83" y="370"/>
                  </a:cubicBezTo>
                  <a:lnTo>
                    <a:pt x="381" y="370"/>
                  </a:lnTo>
                  <a:cubicBezTo>
                    <a:pt x="699" y="370"/>
                    <a:pt x="1016" y="465"/>
                    <a:pt x="1334" y="465"/>
                  </a:cubicBezTo>
                  <a:cubicBezTo>
                    <a:pt x="1492" y="465"/>
                    <a:pt x="1651" y="441"/>
                    <a:pt x="1810" y="370"/>
                  </a:cubicBezTo>
                  <a:cubicBezTo>
                    <a:pt x="1917" y="632"/>
                    <a:pt x="2215" y="513"/>
                    <a:pt x="2381" y="668"/>
                  </a:cubicBezTo>
                  <a:cubicBezTo>
                    <a:pt x="2405" y="727"/>
                    <a:pt x="2453" y="751"/>
                    <a:pt x="2524" y="751"/>
                  </a:cubicBezTo>
                  <a:cubicBezTo>
                    <a:pt x="2881" y="584"/>
                    <a:pt x="2619" y="418"/>
                    <a:pt x="2524" y="227"/>
                  </a:cubicBezTo>
                  <a:cubicBezTo>
                    <a:pt x="2250" y="117"/>
                    <a:pt x="1976" y="1"/>
                    <a:pt x="169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7" name="Google Shape;7017;p32"/>
            <p:cNvSpPr/>
            <p:nvPr/>
          </p:nvSpPr>
          <p:spPr>
            <a:xfrm>
              <a:off x="5367625" y="3179650"/>
              <a:ext cx="32775" cy="4225"/>
            </a:xfrm>
            <a:custGeom>
              <a:avLst/>
              <a:gdLst/>
              <a:ahLst/>
              <a:cxnLst/>
              <a:rect l="l" t="t" r="r" b="b"/>
              <a:pathLst>
                <a:path w="1311" h="169" extrusionOk="0">
                  <a:moveTo>
                    <a:pt x="747" y="1"/>
                  </a:moveTo>
                  <a:cubicBezTo>
                    <a:pt x="578" y="1"/>
                    <a:pt x="408" y="17"/>
                    <a:pt x="240" y="17"/>
                  </a:cubicBezTo>
                  <a:cubicBezTo>
                    <a:pt x="159" y="17"/>
                    <a:pt x="79" y="13"/>
                    <a:pt x="0" y="2"/>
                  </a:cubicBezTo>
                  <a:lnTo>
                    <a:pt x="0" y="2"/>
                  </a:lnTo>
                  <a:cubicBezTo>
                    <a:pt x="150" y="131"/>
                    <a:pt x="311" y="163"/>
                    <a:pt x="477" y="163"/>
                  </a:cubicBezTo>
                  <a:cubicBezTo>
                    <a:pt x="636" y="163"/>
                    <a:pt x="798" y="134"/>
                    <a:pt x="957" y="134"/>
                  </a:cubicBezTo>
                  <a:cubicBezTo>
                    <a:pt x="1028" y="134"/>
                    <a:pt x="1098" y="140"/>
                    <a:pt x="1167" y="157"/>
                  </a:cubicBezTo>
                  <a:cubicBezTo>
                    <a:pt x="1203" y="169"/>
                    <a:pt x="1227" y="169"/>
                    <a:pt x="1262" y="169"/>
                  </a:cubicBezTo>
                  <a:cubicBezTo>
                    <a:pt x="1274" y="157"/>
                    <a:pt x="1286" y="133"/>
                    <a:pt x="1310" y="109"/>
                  </a:cubicBezTo>
                  <a:cubicBezTo>
                    <a:pt x="1129" y="21"/>
                    <a:pt x="939" y="1"/>
                    <a:pt x="74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8" name="Google Shape;7018;p32"/>
            <p:cNvSpPr/>
            <p:nvPr/>
          </p:nvSpPr>
          <p:spPr>
            <a:xfrm>
              <a:off x="5392925" y="3184150"/>
              <a:ext cx="10750" cy="6425"/>
            </a:xfrm>
            <a:custGeom>
              <a:avLst/>
              <a:gdLst/>
              <a:ahLst/>
              <a:cxnLst/>
              <a:rect l="l" t="t" r="r" b="b"/>
              <a:pathLst>
                <a:path w="430" h="257" extrusionOk="0">
                  <a:moveTo>
                    <a:pt x="155" y="1"/>
                  </a:moveTo>
                  <a:cubicBezTo>
                    <a:pt x="120" y="72"/>
                    <a:pt x="60" y="155"/>
                    <a:pt x="0" y="251"/>
                  </a:cubicBezTo>
                  <a:cubicBezTo>
                    <a:pt x="23" y="245"/>
                    <a:pt x="47" y="243"/>
                    <a:pt x="71" y="243"/>
                  </a:cubicBezTo>
                  <a:cubicBezTo>
                    <a:pt x="131" y="243"/>
                    <a:pt x="194" y="256"/>
                    <a:pt x="253" y="256"/>
                  </a:cubicBezTo>
                  <a:cubicBezTo>
                    <a:pt x="317" y="256"/>
                    <a:pt x="378" y="241"/>
                    <a:pt x="429" y="179"/>
                  </a:cubicBezTo>
                  <a:cubicBezTo>
                    <a:pt x="429" y="155"/>
                    <a:pt x="310" y="60"/>
                    <a:pt x="25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9" name="Google Shape;7019;p32"/>
            <p:cNvSpPr/>
            <p:nvPr/>
          </p:nvSpPr>
          <p:spPr>
            <a:xfrm>
              <a:off x="6063550" y="4051825"/>
              <a:ext cx="21750" cy="7900"/>
            </a:xfrm>
            <a:custGeom>
              <a:avLst/>
              <a:gdLst/>
              <a:ahLst/>
              <a:cxnLst/>
              <a:rect l="l" t="t" r="r" b="b"/>
              <a:pathLst>
                <a:path w="870" h="316" extrusionOk="0">
                  <a:moveTo>
                    <a:pt x="560" y="0"/>
                  </a:moveTo>
                  <a:cubicBezTo>
                    <a:pt x="499" y="47"/>
                    <a:pt x="435" y="53"/>
                    <a:pt x="371" y="53"/>
                  </a:cubicBezTo>
                  <a:cubicBezTo>
                    <a:pt x="353" y="53"/>
                    <a:pt x="334" y="52"/>
                    <a:pt x="315" y="52"/>
                  </a:cubicBezTo>
                  <a:cubicBezTo>
                    <a:pt x="285" y="52"/>
                    <a:pt x="255" y="53"/>
                    <a:pt x="226" y="60"/>
                  </a:cubicBezTo>
                  <a:cubicBezTo>
                    <a:pt x="203" y="60"/>
                    <a:pt x="176" y="57"/>
                    <a:pt x="149" y="57"/>
                  </a:cubicBezTo>
                  <a:cubicBezTo>
                    <a:pt x="95" y="57"/>
                    <a:pt x="40" y="68"/>
                    <a:pt x="0" y="131"/>
                  </a:cubicBezTo>
                  <a:lnTo>
                    <a:pt x="0" y="262"/>
                  </a:lnTo>
                  <a:cubicBezTo>
                    <a:pt x="48" y="298"/>
                    <a:pt x="98" y="316"/>
                    <a:pt x="148" y="316"/>
                  </a:cubicBezTo>
                  <a:cubicBezTo>
                    <a:pt x="197" y="316"/>
                    <a:pt x="244" y="298"/>
                    <a:pt x="286" y="262"/>
                  </a:cubicBezTo>
                  <a:cubicBezTo>
                    <a:pt x="476" y="262"/>
                    <a:pt x="679" y="250"/>
                    <a:pt x="869" y="250"/>
                  </a:cubicBezTo>
                  <a:cubicBezTo>
                    <a:pt x="834" y="155"/>
                    <a:pt x="798" y="84"/>
                    <a:pt x="76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0" name="Google Shape;7020;p32"/>
            <p:cNvSpPr/>
            <p:nvPr/>
          </p:nvSpPr>
          <p:spPr>
            <a:xfrm>
              <a:off x="6063550" y="4058375"/>
              <a:ext cx="7150" cy="2925"/>
            </a:xfrm>
            <a:custGeom>
              <a:avLst/>
              <a:gdLst/>
              <a:ahLst/>
              <a:cxnLst/>
              <a:rect l="l" t="t" r="r" b="b"/>
              <a:pathLst>
                <a:path w="286" h="117" extrusionOk="0">
                  <a:moveTo>
                    <a:pt x="0" y="0"/>
                  </a:moveTo>
                  <a:cubicBezTo>
                    <a:pt x="48" y="78"/>
                    <a:pt x="93" y="116"/>
                    <a:pt x="139" y="116"/>
                  </a:cubicBezTo>
                  <a:cubicBezTo>
                    <a:pt x="185" y="116"/>
                    <a:pt x="232" y="78"/>
                    <a:pt x="28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1" name="Google Shape;7021;p32"/>
            <p:cNvSpPr/>
            <p:nvPr/>
          </p:nvSpPr>
          <p:spPr>
            <a:xfrm>
              <a:off x="6106700" y="4061350"/>
              <a:ext cx="3600" cy="2400"/>
            </a:xfrm>
            <a:custGeom>
              <a:avLst/>
              <a:gdLst/>
              <a:ahLst/>
              <a:cxnLst/>
              <a:rect l="l" t="t" r="r" b="b"/>
              <a:pathLst>
                <a:path w="144" h="96" extrusionOk="0">
                  <a:moveTo>
                    <a:pt x="1" y="0"/>
                  </a:moveTo>
                  <a:cubicBezTo>
                    <a:pt x="21" y="62"/>
                    <a:pt x="38" y="96"/>
                    <a:pt x="64" y="96"/>
                  </a:cubicBezTo>
                  <a:cubicBezTo>
                    <a:pt x="83" y="96"/>
                    <a:pt x="108" y="77"/>
                    <a:pt x="144" y="36"/>
                  </a:cubicBezTo>
                  <a:cubicBezTo>
                    <a:pt x="96" y="0"/>
                    <a:pt x="48" y="0"/>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2" name="Google Shape;7022;p32"/>
            <p:cNvSpPr/>
            <p:nvPr/>
          </p:nvSpPr>
          <p:spPr>
            <a:xfrm>
              <a:off x="6085275" y="4057950"/>
              <a:ext cx="3300" cy="2350"/>
            </a:xfrm>
            <a:custGeom>
              <a:avLst/>
              <a:gdLst/>
              <a:ahLst/>
              <a:cxnLst/>
              <a:rect l="l" t="t" r="r" b="b"/>
              <a:pathLst>
                <a:path w="132" h="94" extrusionOk="0">
                  <a:moveTo>
                    <a:pt x="37" y="1"/>
                  </a:moveTo>
                  <a:cubicBezTo>
                    <a:pt x="25" y="1"/>
                    <a:pt x="13" y="2"/>
                    <a:pt x="0" y="5"/>
                  </a:cubicBezTo>
                  <a:cubicBezTo>
                    <a:pt x="13" y="64"/>
                    <a:pt x="33" y="94"/>
                    <a:pt x="58" y="94"/>
                  </a:cubicBezTo>
                  <a:cubicBezTo>
                    <a:pt x="80" y="94"/>
                    <a:pt x="104" y="73"/>
                    <a:pt x="131" y="29"/>
                  </a:cubicBezTo>
                  <a:cubicBezTo>
                    <a:pt x="96" y="12"/>
                    <a:pt x="68" y="1"/>
                    <a:pt x="3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3" name="Google Shape;7023;p32"/>
            <p:cNvSpPr/>
            <p:nvPr/>
          </p:nvSpPr>
          <p:spPr>
            <a:xfrm>
              <a:off x="5152725" y="3720950"/>
              <a:ext cx="50325" cy="74325"/>
            </a:xfrm>
            <a:custGeom>
              <a:avLst/>
              <a:gdLst/>
              <a:ahLst/>
              <a:cxnLst/>
              <a:rect l="l" t="t" r="r" b="b"/>
              <a:pathLst>
                <a:path w="2013" h="2973" extrusionOk="0">
                  <a:moveTo>
                    <a:pt x="828" y="0"/>
                  </a:moveTo>
                  <a:cubicBezTo>
                    <a:pt x="799" y="0"/>
                    <a:pt x="768" y="9"/>
                    <a:pt x="738" y="31"/>
                  </a:cubicBezTo>
                  <a:cubicBezTo>
                    <a:pt x="626" y="156"/>
                    <a:pt x="501" y="189"/>
                    <a:pt x="369" y="189"/>
                  </a:cubicBezTo>
                  <a:cubicBezTo>
                    <a:pt x="250" y="189"/>
                    <a:pt x="125" y="162"/>
                    <a:pt x="0" y="150"/>
                  </a:cubicBezTo>
                  <a:lnTo>
                    <a:pt x="0" y="317"/>
                  </a:lnTo>
                  <a:cubicBezTo>
                    <a:pt x="274" y="496"/>
                    <a:pt x="405" y="746"/>
                    <a:pt x="381" y="1103"/>
                  </a:cubicBezTo>
                  <a:cubicBezTo>
                    <a:pt x="345" y="1591"/>
                    <a:pt x="464" y="2067"/>
                    <a:pt x="536" y="2543"/>
                  </a:cubicBezTo>
                  <a:cubicBezTo>
                    <a:pt x="536" y="2579"/>
                    <a:pt x="524" y="2615"/>
                    <a:pt x="524" y="2651"/>
                  </a:cubicBezTo>
                  <a:cubicBezTo>
                    <a:pt x="584" y="2734"/>
                    <a:pt x="643" y="2817"/>
                    <a:pt x="703" y="2901"/>
                  </a:cubicBezTo>
                  <a:cubicBezTo>
                    <a:pt x="750" y="2948"/>
                    <a:pt x="810" y="2972"/>
                    <a:pt x="869" y="2972"/>
                  </a:cubicBezTo>
                  <a:cubicBezTo>
                    <a:pt x="929" y="2972"/>
                    <a:pt x="988" y="2948"/>
                    <a:pt x="1036" y="2901"/>
                  </a:cubicBezTo>
                  <a:cubicBezTo>
                    <a:pt x="1048" y="2877"/>
                    <a:pt x="1048" y="2841"/>
                    <a:pt x="1060" y="2817"/>
                  </a:cubicBezTo>
                  <a:cubicBezTo>
                    <a:pt x="1072" y="2698"/>
                    <a:pt x="1072" y="2579"/>
                    <a:pt x="1131" y="2472"/>
                  </a:cubicBezTo>
                  <a:cubicBezTo>
                    <a:pt x="1220" y="2353"/>
                    <a:pt x="1337" y="2335"/>
                    <a:pt x="1457" y="2335"/>
                  </a:cubicBezTo>
                  <a:cubicBezTo>
                    <a:pt x="1509" y="2335"/>
                    <a:pt x="1561" y="2338"/>
                    <a:pt x="1613" y="2338"/>
                  </a:cubicBezTo>
                  <a:cubicBezTo>
                    <a:pt x="1682" y="2338"/>
                    <a:pt x="1749" y="2333"/>
                    <a:pt x="1810" y="2305"/>
                  </a:cubicBezTo>
                  <a:cubicBezTo>
                    <a:pt x="1893" y="2282"/>
                    <a:pt x="1965" y="2234"/>
                    <a:pt x="2012" y="2139"/>
                  </a:cubicBezTo>
                  <a:cubicBezTo>
                    <a:pt x="2012" y="2020"/>
                    <a:pt x="1941" y="1936"/>
                    <a:pt x="1893" y="1829"/>
                  </a:cubicBezTo>
                  <a:cubicBezTo>
                    <a:pt x="1881" y="1770"/>
                    <a:pt x="1881" y="1722"/>
                    <a:pt x="1869" y="1662"/>
                  </a:cubicBezTo>
                  <a:lnTo>
                    <a:pt x="1869" y="1412"/>
                  </a:lnTo>
                  <a:cubicBezTo>
                    <a:pt x="1869" y="1341"/>
                    <a:pt x="1846" y="1246"/>
                    <a:pt x="1834" y="1162"/>
                  </a:cubicBezTo>
                  <a:cubicBezTo>
                    <a:pt x="1822" y="1103"/>
                    <a:pt x="1786" y="1043"/>
                    <a:pt x="1762" y="996"/>
                  </a:cubicBezTo>
                  <a:cubicBezTo>
                    <a:pt x="1715" y="972"/>
                    <a:pt x="1667" y="936"/>
                    <a:pt x="1607" y="912"/>
                  </a:cubicBezTo>
                  <a:cubicBezTo>
                    <a:pt x="1512" y="865"/>
                    <a:pt x="1405" y="829"/>
                    <a:pt x="1298" y="769"/>
                  </a:cubicBezTo>
                  <a:cubicBezTo>
                    <a:pt x="1131" y="698"/>
                    <a:pt x="1131" y="627"/>
                    <a:pt x="1298" y="567"/>
                  </a:cubicBezTo>
                  <a:cubicBezTo>
                    <a:pt x="1369" y="519"/>
                    <a:pt x="1429" y="460"/>
                    <a:pt x="1465" y="377"/>
                  </a:cubicBezTo>
                  <a:cubicBezTo>
                    <a:pt x="1453" y="234"/>
                    <a:pt x="1357" y="162"/>
                    <a:pt x="1250" y="115"/>
                  </a:cubicBezTo>
                  <a:cubicBezTo>
                    <a:pt x="1167" y="103"/>
                    <a:pt x="1095" y="91"/>
                    <a:pt x="1012" y="55"/>
                  </a:cubicBezTo>
                  <a:cubicBezTo>
                    <a:pt x="955" y="39"/>
                    <a:pt x="893" y="0"/>
                    <a:pt x="82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4" name="Google Shape;7024;p32"/>
            <p:cNvSpPr/>
            <p:nvPr/>
          </p:nvSpPr>
          <p:spPr>
            <a:xfrm>
              <a:off x="5148850" y="3738675"/>
              <a:ext cx="13425" cy="40225"/>
            </a:xfrm>
            <a:custGeom>
              <a:avLst/>
              <a:gdLst/>
              <a:ahLst/>
              <a:cxnLst/>
              <a:rect l="l" t="t" r="r" b="b"/>
              <a:pathLst>
                <a:path w="537" h="1609" extrusionOk="0">
                  <a:moveTo>
                    <a:pt x="143" y="1"/>
                  </a:moveTo>
                  <a:lnTo>
                    <a:pt x="143" y="1"/>
                  </a:lnTo>
                  <a:cubicBezTo>
                    <a:pt x="0" y="227"/>
                    <a:pt x="191" y="525"/>
                    <a:pt x="0" y="739"/>
                  </a:cubicBezTo>
                  <a:cubicBezTo>
                    <a:pt x="0" y="1096"/>
                    <a:pt x="131" y="1394"/>
                    <a:pt x="369" y="1608"/>
                  </a:cubicBezTo>
                  <a:cubicBezTo>
                    <a:pt x="441" y="1573"/>
                    <a:pt x="488" y="1513"/>
                    <a:pt x="500" y="1430"/>
                  </a:cubicBezTo>
                  <a:cubicBezTo>
                    <a:pt x="512" y="1180"/>
                    <a:pt x="488" y="930"/>
                    <a:pt x="453" y="680"/>
                  </a:cubicBezTo>
                  <a:cubicBezTo>
                    <a:pt x="441" y="418"/>
                    <a:pt x="536" y="96"/>
                    <a:pt x="14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5" name="Google Shape;7025;p32"/>
            <p:cNvSpPr/>
            <p:nvPr/>
          </p:nvSpPr>
          <p:spPr>
            <a:xfrm>
              <a:off x="5165525" y="3791375"/>
              <a:ext cx="16075" cy="18475"/>
            </a:xfrm>
            <a:custGeom>
              <a:avLst/>
              <a:gdLst/>
              <a:ahLst/>
              <a:cxnLst/>
              <a:rect l="l" t="t" r="r" b="b"/>
              <a:pathLst>
                <a:path w="643" h="739" extrusionOk="0">
                  <a:moveTo>
                    <a:pt x="560" y="0"/>
                  </a:moveTo>
                  <a:lnTo>
                    <a:pt x="476" y="36"/>
                  </a:lnTo>
                  <a:lnTo>
                    <a:pt x="488" y="60"/>
                  </a:lnTo>
                  <a:cubicBezTo>
                    <a:pt x="461" y="93"/>
                    <a:pt x="438" y="108"/>
                    <a:pt x="413" y="108"/>
                  </a:cubicBezTo>
                  <a:cubicBezTo>
                    <a:pt x="393" y="108"/>
                    <a:pt x="371" y="99"/>
                    <a:pt x="345" y="84"/>
                  </a:cubicBezTo>
                  <a:cubicBezTo>
                    <a:pt x="274" y="84"/>
                    <a:pt x="238" y="72"/>
                    <a:pt x="191" y="72"/>
                  </a:cubicBezTo>
                  <a:cubicBezTo>
                    <a:pt x="0" y="393"/>
                    <a:pt x="0" y="393"/>
                    <a:pt x="226" y="727"/>
                  </a:cubicBezTo>
                  <a:cubicBezTo>
                    <a:pt x="254" y="733"/>
                    <a:pt x="282" y="738"/>
                    <a:pt x="307" y="738"/>
                  </a:cubicBezTo>
                  <a:cubicBezTo>
                    <a:pt x="369" y="738"/>
                    <a:pt x="417" y="709"/>
                    <a:pt x="417" y="608"/>
                  </a:cubicBezTo>
                  <a:cubicBezTo>
                    <a:pt x="417" y="500"/>
                    <a:pt x="484" y="487"/>
                    <a:pt x="552" y="487"/>
                  </a:cubicBezTo>
                  <a:cubicBezTo>
                    <a:pt x="575" y="487"/>
                    <a:pt x="598" y="488"/>
                    <a:pt x="619" y="488"/>
                  </a:cubicBezTo>
                  <a:cubicBezTo>
                    <a:pt x="619" y="334"/>
                    <a:pt x="643" y="203"/>
                    <a:pt x="643" y="60"/>
                  </a:cubicBezTo>
                  <a:cubicBezTo>
                    <a:pt x="607" y="36"/>
                    <a:pt x="595" y="12"/>
                    <a:pt x="56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6" name="Google Shape;7026;p32"/>
            <p:cNvSpPr/>
            <p:nvPr/>
          </p:nvSpPr>
          <p:spPr>
            <a:xfrm>
              <a:off x="5158675" y="3778275"/>
              <a:ext cx="5675" cy="4775"/>
            </a:xfrm>
            <a:custGeom>
              <a:avLst/>
              <a:gdLst/>
              <a:ahLst/>
              <a:cxnLst/>
              <a:rect l="l" t="t" r="r" b="b"/>
              <a:pathLst>
                <a:path w="227" h="191" extrusionOk="0">
                  <a:moveTo>
                    <a:pt x="84" y="0"/>
                  </a:moveTo>
                  <a:cubicBezTo>
                    <a:pt x="48" y="0"/>
                    <a:pt x="24" y="12"/>
                    <a:pt x="0" y="24"/>
                  </a:cubicBezTo>
                  <a:cubicBezTo>
                    <a:pt x="48" y="72"/>
                    <a:pt x="107" y="131"/>
                    <a:pt x="155" y="191"/>
                  </a:cubicBezTo>
                  <a:cubicBezTo>
                    <a:pt x="167" y="167"/>
                    <a:pt x="179" y="143"/>
                    <a:pt x="226" y="119"/>
                  </a:cubicBezTo>
                  <a:cubicBezTo>
                    <a:pt x="203" y="48"/>
                    <a:pt x="155" y="12"/>
                    <a:pt x="8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7" name="Google Shape;7027;p32"/>
            <p:cNvSpPr/>
            <p:nvPr/>
          </p:nvSpPr>
          <p:spPr>
            <a:xfrm>
              <a:off x="5162550" y="3781475"/>
              <a:ext cx="4975" cy="5450"/>
            </a:xfrm>
            <a:custGeom>
              <a:avLst/>
              <a:gdLst/>
              <a:ahLst/>
              <a:cxnLst/>
              <a:rect l="l" t="t" r="r" b="b"/>
              <a:pathLst>
                <a:path w="199" h="218" extrusionOk="0">
                  <a:moveTo>
                    <a:pt x="86" y="1"/>
                  </a:moveTo>
                  <a:cubicBezTo>
                    <a:pt x="74" y="1"/>
                    <a:pt x="61" y="2"/>
                    <a:pt x="48" y="3"/>
                  </a:cubicBezTo>
                  <a:cubicBezTo>
                    <a:pt x="24" y="39"/>
                    <a:pt x="12" y="51"/>
                    <a:pt x="0" y="63"/>
                  </a:cubicBezTo>
                  <a:cubicBezTo>
                    <a:pt x="48" y="122"/>
                    <a:pt x="83" y="170"/>
                    <a:pt x="131" y="218"/>
                  </a:cubicBezTo>
                  <a:lnTo>
                    <a:pt x="179" y="158"/>
                  </a:lnTo>
                  <a:cubicBezTo>
                    <a:pt x="199" y="36"/>
                    <a:pt x="158" y="1"/>
                    <a:pt x="8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8" name="Google Shape;7028;p32"/>
            <p:cNvSpPr/>
            <p:nvPr/>
          </p:nvSpPr>
          <p:spPr>
            <a:xfrm>
              <a:off x="5247375" y="3172575"/>
              <a:ext cx="8950" cy="7125"/>
            </a:xfrm>
            <a:custGeom>
              <a:avLst/>
              <a:gdLst/>
              <a:ahLst/>
              <a:cxnLst/>
              <a:rect l="l" t="t" r="r" b="b"/>
              <a:pathLst>
                <a:path w="358" h="285" extrusionOk="0">
                  <a:moveTo>
                    <a:pt x="158" y="1"/>
                  </a:moveTo>
                  <a:cubicBezTo>
                    <a:pt x="97" y="1"/>
                    <a:pt x="43" y="20"/>
                    <a:pt x="24" y="94"/>
                  </a:cubicBezTo>
                  <a:cubicBezTo>
                    <a:pt x="0" y="237"/>
                    <a:pt x="167" y="261"/>
                    <a:pt x="286" y="285"/>
                  </a:cubicBezTo>
                  <a:lnTo>
                    <a:pt x="357" y="285"/>
                  </a:lnTo>
                  <a:cubicBezTo>
                    <a:pt x="346" y="190"/>
                    <a:pt x="346" y="118"/>
                    <a:pt x="322" y="23"/>
                  </a:cubicBezTo>
                  <a:cubicBezTo>
                    <a:pt x="276" y="17"/>
                    <a:pt x="214" y="1"/>
                    <a:pt x="15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9" name="Google Shape;7029;p32"/>
            <p:cNvSpPr/>
            <p:nvPr/>
          </p:nvSpPr>
          <p:spPr>
            <a:xfrm>
              <a:off x="5184850" y="3780650"/>
              <a:ext cx="112250" cy="24750"/>
            </a:xfrm>
            <a:custGeom>
              <a:avLst/>
              <a:gdLst/>
              <a:ahLst/>
              <a:cxnLst/>
              <a:rect l="l" t="t" r="r" b="b"/>
              <a:pathLst>
                <a:path w="4490" h="990" extrusionOk="0">
                  <a:moveTo>
                    <a:pt x="287" y="1"/>
                  </a:moveTo>
                  <a:cubicBezTo>
                    <a:pt x="168" y="36"/>
                    <a:pt x="84" y="108"/>
                    <a:pt x="49" y="215"/>
                  </a:cubicBezTo>
                  <a:cubicBezTo>
                    <a:pt x="1" y="453"/>
                    <a:pt x="168" y="620"/>
                    <a:pt x="287" y="798"/>
                  </a:cubicBezTo>
                  <a:cubicBezTo>
                    <a:pt x="322" y="798"/>
                    <a:pt x="382" y="810"/>
                    <a:pt x="430" y="822"/>
                  </a:cubicBezTo>
                  <a:cubicBezTo>
                    <a:pt x="477" y="822"/>
                    <a:pt x="501" y="810"/>
                    <a:pt x="537" y="810"/>
                  </a:cubicBezTo>
                  <a:cubicBezTo>
                    <a:pt x="799" y="775"/>
                    <a:pt x="1061" y="775"/>
                    <a:pt x="1323" y="775"/>
                  </a:cubicBezTo>
                  <a:cubicBezTo>
                    <a:pt x="1470" y="767"/>
                    <a:pt x="1623" y="708"/>
                    <a:pt x="1774" y="708"/>
                  </a:cubicBezTo>
                  <a:cubicBezTo>
                    <a:pt x="1854" y="708"/>
                    <a:pt x="1935" y="725"/>
                    <a:pt x="2013" y="775"/>
                  </a:cubicBezTo>
                  <a:cubicBezTo>
                    <a:pt x="2275" y="798"/>
                    <a:pt x="2561" y="798"/>
                    <a:pt x="2823" y="810"/>
                  </a:cubicBezTo>
                  <a:cubicBezTo>
                    <a:pt x="2927" y="847"/>
                    <a:pt x="3034" y="857"/>
                    <a:pt x="3143" y="857"/>
                  </a:cubicBezTo>
                  <a:cubicBezTo>
                    <a:pt x="3254" y="857"/>
                    <a:pt x="3367" y="847"/>
                    <a:pt x="3480" y="847"/>
                  </a:cubicBezTo>
                  <a:cubicBezTo>
                    <a:pt x="3612" y="847"/>
                    <a:pt x="3743" y="860"/>
                    <a:pt x="3871" y="917"/>
                  </a:cubicBezTo>
                  <a:cubicBezTo>
                    <a:pt x="3954" y="917"/>
                    <a:pt x="4037" y="929"/>
                    <a:pt x="4121" y="941"/>
                  </a:cubicBezTo>
                  <a:cubicBezTo>
                    <a:pt x="4178" y="967"/>
                    <a:pt x="4254" y="989"/>
                    <a:pt x="4316" y="989"/>
                  </a:cubicBezTo>
                  <a:cubicBezTo>
                    <a:pt x="4370" y="989"/>
                    <a:pt x="4414" y="973"/>
                    <a:pt x="4430" y="929"/>
                  </a:cubicBezTo>
                  <a:cubicBezTo>
                    <a:pt x="4490" y="644"/>
                    <a:pt x="4228" y="644"/>
                    <a:pt x="4061" y="548"/>
                  </a:cubicBezTo>
                  <a:cubicBezTo>
                    <a:pt x="3942" y="501"/>
                    <a:pt x="3835" y="489"/>
                    <a:pt x="3716" y="465"/>
                  </a:cubicBezTo>
                  <a:cubicBezTo>
                    <a:pt x="3418" y="453"/>
                    <a:pt x="3120" y="465"/>
                    <a:pt x="2847" y="358"/>
                  </a:cubicBezTo>
                  <a:cubicBezTo>
                    <a:pt x="2585" y="298"/>
                    <a:pt x="2323" y="298"/>
                    <a:pt x="2073" y="298"/>
                  </a:cubicBezTo>
                  <a:cubicBezTo>
                    <a:pt x="2019" y="304"/>
                    <a:pt x="1966" y="307"/>
                    <a:pt x="1914" y="307"/>
                  </a:cubicBezTo>
                  <a:cubicBezTo>
                    <a:pt x="1756" y="307"/>
                    <a:pt x="1602" y="280"/>
                    <a:pt x="1442" y="227"/>
                  </a:cubicBezTo>
                  <a:cubicBezTo>
                    <a:pt x="1061" y="108"/>
                    <a:pt x="680" y="1"/>
                    <a:pt x="28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0" name="Google Shape;7030;p32"/>
            <p:cNvSpPr/>
            <p:nvPr/>
          </p:nvSpPr>
          <p:spPr>
            <a:xfrm>
              <a:off x="5179500" y="3784425"/>
              <a:ext cx="12825" cy="25425"/>
            </a:xfrm>
            <a:custGeom>
              <a:avLst/>
              <a:gdLst/>
              <a:ahLst/>
              <a:cxnLst/>
              <a:rect l="l" t="t" r="r" b="b"/>
              <a:pathLst>
                <a:path w="513" h="1017" extrusionOk="0">
                  <a:moveTo>
                    <a:pt x="232" y="0"/>
                  </a:moveTo>
                  <a:cubicBezTo>
                    <a:pt x="221" y="0"/>
                    <a:pt x="212" y="2"/>
                    <a:pt x="203" y="4"/>
                  </a:cubicBezTo>
                  <a:cubicBezTo>
                    <a:pt x="96" y="100"/>
                    <a:pt x="1" y="183"/>
                    <a:pt x="84" y="338"/>
                  </a:cubicBezTo>
                  <a:lnTo>
                    <a:pt x="84" y="350"/>
                  </a:lnTo>
                  <a:cubicBezTo>
                    <a:pt x="513" y="421"/>
                    <a:pt x="24" y="886"/>
                    <a:pt x="358" y="1016"/>
                  </a:cubicBezTo>
                  <a:cubicBezTo>
                    <a:pt x="405" y="886"/>
                    <a:pt x="453" y="743"/>
                    <a:pt x="501" y="635"/>
                  </a:cubicBezTo>
                  <a:cubicBezTo>
                    <a:pt x="441" y="433"/>
                    <a:pt x="394" y="243"/>
                    <a:pt x="346" y="52"/>
                  </a:cubicBezTo>
                  <a:cubicBezTo>
                    <a:pt x="310" y="16"/>
                    <a:pt x="266" y="0"/>
                    <a:pt x="23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1" name="Google Shape;7031;p32"/>
            <p:cNvSpPr/>
            <p:nvPr/>
          </p:nvSpPr>
          <p:spPr>
            <a:xfrm>
              <a:off x="5202725" y="3811025"/>
              <a:ext cx="7175" cy="5950"/>
            </a:xfrm>
            <a:custGeom>
              <a:avLst/>
              <a:gdLst/>
              <a:ahLst/>
              <a:cxnLst/>
              <a:rect l="l" t="t" r="r" b="b"/>
              <a:pathLst>
                <a:path w="287" h="238" extrusionOk="0">
                  <a:moveTo>
                    <a:pt x="0" y="0"/>
                  </a:moveTo>
                  <a:cubicBezTo>
                    <a:pt x="16" y="119"/>
                    <a:pt x="37" y="237"/>
                    <a:pt x="116" y="237"/>
                  </a:cubicBezTo>
                  <a:cubicBezTo>
                    <a:pt x="156" y="237"/>
                    <a:pt x="210" y="207"/>
                    <a:pt x="286" y="131"/>
                  </a:cubicBezTo>
                  <a:cubicBezTo>
                    <a:pt x="191" y="83"/>
                    <a:pt x="84"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2" name="Google Shape;7032;p32"/>
            <p:cNvSpPr/>
            <p:nvPr/>
          </p:nvSpPr>
          <p:spPr>
            <a:xfrm>
              <a:off x="5198850" y="3802675"/>
              <a:ext cx="3900" cy="8375"/>
            </a:xfrm>
            <a:custGeom>
              <a:avLst/>
              <a:gdLst/>
              <a:ahLst/>
              <a:cxnLst/>
              <a:rect l="l" t="t" r="r" b="b"/>
              <a:pathLst>
                <a:path w="156" h="335" extrusionOk="0">
                  <a:moveTo>
                    <a:pt x="48" y="1"/>
                  </a:moveTo>
                  <a:lnTo>
                    <a:pt x="1" y="48"/>
                  </a:lnTo>
                  <a:cubicBezTo>
                    <a:pt x="24" y="167"/>
                    <a:pt x="36" y="275"/>
                    <a:pt x="155" y="334"/>
                  </a:cubicBezTo>
                  <a:lnTo>
                    <a:pt x="155" y="48"/>
                  </a:lnTo>
                  <a:lnTo>
                    <a:pt x="108"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3" name="Google Shape;7033;p32"/>
            <p:cNvSpPr/>
            <p:nvPr/>
          </p:nvSpPr>
          <p:spPr>
            <a:xfrm>
              <a:off x="5195575" y="3799250"/>
              <a:ext cx="5375" cy="4650"/>
            </a:xfrm>
            <a:custGeom>
              <a:avLst/>
              <a:gdLst/>
              <a:ahLst/>
              <a:cxnLst/>
              <a:rect l="l" t="t" r="r" b="b"/>
              <a:pathLst>
                <a:path w="215" h="186" extrusionOk="0">
                  <a:moveTo>
                    <a:pt x="69" y="0"/>
                  </a:moveTo>
                  <a:cubicBezTo>
                    <a:pt x="51" y="0"/>
                    <a:pt x="32" y="3"/>
                    <a:pt x="13" y="7"/>
                  </a:cubicBezTo>
                  <a:cubicBezTo>
                    <a:pt x="13" y="42"/>
                    <a:pt x="13" y="54"/>
                    <a:pt x="1" y="78"/>
                  </a:cubicBezTo>
                  <a:cubicBezTo>
                    <a:pt x="48" y="114"/>
                    <a:pt x="96" y="150"/>
                    <a:pt x="132" y="185"/>
                  </a:cubicBezTo>
                  <a:cubicBezTo>
                    <a:pt x="191" y="138"/>
                    <a:pt x="215" y="102"/>
                    <a:pt x="179" y="42"/>
                  </a:cubicBezTo>
                  <a:cubicBezTo>
                    <a:pt x="140" y="11"/>
                    <a:pt x="105" y="0"/>
                    <a:pt x="6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4" name="Google Shape;7034;p32"/>
            <p:cNvSpPr/>
            <p:nvPr/>
          </p:nvSpPr>
          <p:spPr>
            <a:xfrm>
              <a:off x="5288750" y="2867750"/>
              <a:ext cx="47050" cy="41225"/>
            </a:xfrm>
            <a:custGeom>
              <a:avLst/>
              <a:gdLst/>
              <a:ahLst/>
              <a:cxnLst/>
              <a:rect l="l" t="t" r="r" b="b"/>
              <a:pathLst>
                <a:path w="1882" h="1649" extrusionOk="0">
                  <a:moveTo>
                    <a:pt x="1727" y="0"/>
                  </a:moveTo>
                  <a:cubicBezTo>
                    <a:pt x="1679" y="0"/>
                    <a:pt x="1631" y="0"/>
                    <a:pt x="1584" y="60"/>
                  </a:cubicBezTo>
                  <a:cubicBezTo>
                    <a:pt x="1548" y="107"/>
                    <a:pt x="1489" y="131"/>
                    <a:pt x="1441" y="191"/>
                  </a:cubicBezTo>
                  <a:cubicBezTo>
                    <a:pt x="1393" y="191"/>
                    <a:pt x="1346" y="215"/>
                    <a:pt x="1322" y="226"/>
                  </a:cubicBezTo>
                  <a:cubicBezTo>
                    <a:pt x="1310" y="250"/>
                    <a:pt x="1286" y="286"/>
                    <a:pt x="1286" y="334"/>
                  </a:cubicBezTo>
                  <a:cubicBezTo>
                    <a:pt x="1250" y="369"/>
                    <a:pt x="1203" y="417"/>
                    <a:pt x="1143" y="453"/>
                  </a:cubicBezTo>
                  <a:lnTo>
                    <a:pt x="869" y="488"/>
                  </a:lnTo>
                  <a:cubicBezTo>
                    <a:pt x="834" y="536"/>
                    <a:pt x="774" y="584"/>
                    <a:pt x="727" y="631"/>
                  </a:cubicBezTo>
                  <a:lnTo>
                    <a:pt x="572" y="774"/>
                  </a:lnTo>
                  <a:lnTo>
                    <a:pt x="441" y="905"/>
                  </a:lnTo>
                  <a:cubicBezTo>
                    <a:pt x="417" y="1143"/>
                    <a:pt x="215" y="1179"/>
                    <a:pt x="24" y="1203"/>
                  </a:cubicBezTo>
                  <a:cubicBezTo>
                    <a:pt x="12" y="1250"/>
                    <a:pt x="0" y="1274"/>
                    <a:pt x="0" y="1322"/>
                  </a:cubicBezTo>
                  <a:cubicBezTo>
                    <a:pt x="131" y="1369"/>
                    <a:pt x="215" y="1453"/>
                    <a:pt x="262" y="1596"/>
                  </a:cubicBezTo>
                  <a:cubicBezTo>
                    <a:pt x="290" y="1630"/>
                    <a:pt x="322" y="1649"/>
                    <a:pt x="358" y="1649"/>
                  </a:cubicBezTo>
                  <a:cubicBezTo>
                    <a:pt x="383" y="1649"/>
                    <a:pt x="411" y="1639"/>
                    <a:pt x="441" y="1620"/>
                  </a:cubicBezTo>
                  <a:cubicBezTo>
                    <a:pt x="475" y="1539"/>
                    <a:pt x="510" y="1481"/>
                    <a:pt x="597" y="1477"/>
                  </a:cubicBezTo>
                  <a:lnTo>
                    <a:pt x="597" y="1477"/>
                  </a:lnTo>
                  <a:cubicBezTo>
                    <a:pt x="596" y="1481"/>
                    <a:pt x="596" y="1485"/>
                    <a:pt x="596" y="1489"/>
                  </a:cubicBezTo>
                  <a:lnTo>
                    <a:pt x="607" y="1477"/>
                  </a:lnTo>
                  <a:cubicBezTo>
                    <a:pt x="604" y="1477"/>
                    <a:pt x="600" y="1477"/>
                    <a:pt x="597" y="1477"/>
                  </a:cubicBezTo>
                  <a:lnTo>
                    <a:pt x="597" y="1477"/>
                  </a:lnTo>
                  <a:cubicBezTo>
                    <a:pt x="618" y="1359"/>
                    <a:pt x="776" y="1379"/>
                    <a:pt x="834" y="1298"/>
                  </a:cubicBezTo>
                  <a:lnTo>
                    <a:pt x="846" y="1274"/>
                  </a:lnTo>
                  <a:cubicBezTo>
                    <a:pt x="905" y="1250"/>
                    <a:pt x="953" y="1203"/>
                    <a:pt x="977" y="1143"/>
                  </a:cubicBezTo>
                  <a:lnTo>
                    <a:pt x="988" y="1131"/>
                  </a:lnTo>
                  <a:cubicBezTo>
                    <a:pt x="1048" y="1084"/>
                    <a:pt x="1096" y="1036"/>
                    <a:pt x="1143" y="1000"/>
                  </a:cubicBezTo>
                  <a:cubicBezTo>
                    <a:pt x="1191" y="953"/>
                    <a:pt x="1227" y="905"/>
                    <a:pt x="1286" y="869"/>
                  </a:cubicBezTo>
                  <a:cubicBezTo>
                    <a:pt x="1322" y="810"/>
                    <a:pt x="1381" y="762"/>
                    <a:pt x="1429" y="715"/>
                  </a:cubicBezTo>
                  <a:cubicBezTo>
                    <a:pt x="1465" y="667"/>
                    <a:pt x="1512" y="631"/>
                    <a:pt x="1572" y="584"/>
                  </a:cubicBezTo>
                  <a:cubicBezTo>
                    <a:pt x="1620" y="524"/>
                    <a:pt x="1679" y="465"/>
                    <a:pt x="1762" y="465"/>
                  </a:cubicBezTo>
                  <a:cubicBezTo>
                    <a:pt x="1846" y="453"/>
                    <a:pt x="1881" y="405"/>
                    <a:pt x="1881" y="334"/>
                  </a:cubicBezTo>
                  <a:cubicBezTo>
                    <a:pt x="1762" y="250"/>
                    <a:pt x="1727" y="131"/>
                    <a:pt x="172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5" name="Google Shape;7035;p32"/>
            <p:cNvSpPr/>
            <p:nvPr/>
          </p:nvSpPr>
          <p:spPr>
            <a:xfrm>
              <a:off x="5281900" y="2906725"/>
              <a:ext cx="18175" cy="15525"/>
            </a:xfrm>
            <a:custGeom>
              <a:avLst/>
              <a:gdLst/>
              <a:ahLst/>
              <a:cxnLst/>
              <a:rect l="l" t="t" r="r" b="b"/>
              <a:pathLst>
                <a:path w="727" h="621" extrusionOk="0">
                  <a:moveTo>
                    <a:pt x="548" y="1"/>
                  </a:moveTo>
                  <a:cubicBezTo>
                    <a:pt x="346" y="180"/>
                    <a:pt x="96" y="311"/>
                    <a:pt x="0" y="620"/>
                  </a:cubicBezTo>
                  <a:cubicBezTo>
                    <a:pt x="298" y="501"/>
                    <a:pt x="524" y="275"/>
                    <a:pt x="727" y="37"/>
                  </a:cubicBezTo>
                  <a:cubicBezTo>
                    <a:pt x="667" y="37"/>
                    <a:pt x="608" y="25"/>
                    <a:pt x="54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6" name="Google Shape;7036;p32"/>
            <p:cNvSpPr/>
            <p:nvPr/>
          </p:nvSpPr>
          <p:spPr>
            <a:xfrm>
              <a:off x="5722725" y="4028900"/>
              <a:ext cx="11050" cy="7475"/>
            </a:xfrm>
            <a:custGeom>
              <a:avLst/>
              <a:gdLst/>
              <a:ahLst/>
              <a:cxnLst/>
              <a:rect l="l" t="t" r="r" b="b"/>
              <a:pathLst>
                <a:path w="442" h="299" extrusionOk="0">
                  <a:moveTo>
                    <a:pt x="255" y="1"/>
                  </a:moveTo>
                  <a:cubicBezTo>
                    <a:pt x="172" y="1"/>
                    <a:pt x="90" y="20"/>
                    <a:pt x="1" y="48"/>
                  </a:cubicBezTo>
                  <a:lnTo>
                    <a:pt x="1" y="298"/>
                  </a:lnTo>
                  <a:lnTo>
                    <a:pt x="286" y="298"/>
                  </a:lnTo>
                  <a:cubicBezTo>
                    <a:pt x="334" y="262"/>
                    <a:pt x="441" y="262"/>
                    <a:pt x="441" y="167"/>
                  </a:cubicBezTo>
                  <a:lnTo>
                    <a:pt x="441" y="36"/>
                  </a:lnTo>
                  <a:cubicBezTo>
                    <a:pt x="376" y="11"/>
                    <a:pt x="315" y="1"/>
                    <a:pt x="25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7" name="Google Shape;7037;p32"/>
            <p:cNvSpPr/>
            <p:nvPr/>
          </p:nvSpPr>
          <p:spPr>
            <a:xfrm>
              <a:off x="5729875" y="4033375"/>
              <a:ext cx="7175" cy="4725"/>
            </a:xfrm>
            <a:custGeom>
              <a:avLst/>
              <a:gdLst/>
              <a:ahLst/>
              <a:cxnLst/>
              <a:rect l="l" t="t" r="r" b="b"/>
              <a:pathLst>
                <a:path w="287" h="189" extrusionOk="0">
                  <a:moveTo>
                    <a:pt x="155" y="0"/>
                  </a:moveTo>
                  <a:cubicBezTo>
                    <a:pt x="96" y="48"/>
                    <a:pt x="48" y="95"/>
                    <a:pt x="0" y="143"/>
                  </a:cubicBezTo>
                  <a:cubicBezTo>
                    <a:pt x="48" y="143"/>
                    <a:pt x="96" y="143"/>
                    <a:pt x="155" y="155"/>
                  </a:cubicBezTo>
                  <a:cubicBezTo>
                    <a:pt x="155" y="167"/>
                    <a:pt x="167" y="167"/>
                    <a:pt x="191" y="179"/>
                  </a:cubicBezTo>
                  <a:cubicBezTo>
                    <a:pt x="201" y="186"/>
                    <a:pt x="211" y="189"/>
                    <a:pt x="220" y="189"/>
                  </a:cubicBezTo>
                  <a:cubicBezTo>
                    <a:pt x="242" y="189"/>
                    <a:pt x="261" y="172"/>
                    <a:pt x="286" y="155"/>
                  </a:cubicBezTo>
                  <a:cubicBezTo>
                    <a:pt x="238" y="95"/>
                    <a:pt x="191" y="48"/>
                    <a:pt x="15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8" name="Google Shape;7038;p32"/>
            <p:cNvSpPr/>
            <p:nvPr/>
          </p:nvSpPr>
          <p:spPr>
            <a:xfrm>
              <a:off x="5733750" y="4036925"/>
              <a:ext cx="3575" cy="1825"/>
            </a:xfrm>
            <a:custGeom>
              <a:avLst/>
              <a:gdLst/>
              <a:ahLst/>
              <a:cxnLst/>
              <a:rect l="l" t="t" r="r" b="b"/>
              <a:pathLst>
                <a:path w="143" h="73" extrusionOk="0">
                  <a:moveTo>
                    <a:pt x="0" y="1"/>
                  </a:moveTo>
                  <a:cubicBezTo>
                    <a:pt x="18" y="49"/>
                    <a:pt x="39" y="72"/>
                    <a:pt x="63" y="72"/>
                  </a:cubicBezTo>
                  <a:cubicBezTo>
                    <a:pt x="86" y="72"/>
                    <a:pt x="113" y="49"/>
                    <a:pt x="14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9" name="Google Shape;7039;p32"/>
            <p:cNvSpPr/>
            <p:nvPr/>
          </p:nvSpPr>
          <p:spPr>
            <a:xfrm>
              <a:off x="5712000" y="4036925"/>
              <a:ext cx="3900" cy="1825"/>
            </a:xfrm>
            <a:custGeom>
              <a:avLst/>
              <a:gdLst/>
              <a:ahLst/>
              <a:cxnLst/>
              <a:rect l="l" t="t" r="r" b="b"/>
              <a:pathLst>
                <a:path w="156" h="73" extrusionOk="0">
                  <a:moveTo>
                    <a:pt x="1" y="1"/>
                  </a:moveTo>
                  <a:cubicBezTo>
                    <a:pt x="25" y="49"/>
                    <a:pt x="49" y="72"/>
                    <a:pt x="74" y="72"/>
                  </a:cubicBezTo>
                  <a:cubicBezTo>
                    <a:pt x="99" y="72"/>
                    <a:pt x="126" y="49"/>
                    <a:pt x="15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0" name="Google Shape;7040;p32"/>
            <p:cNvSpPr/>
            <p:nvPr/>
          </p:nvSpPr>
          <p:spPr>
            <a:xfrm>
              <a:off x="6134100" y="4061850"/>
              <a:ext cx="29775" cy="5275"/>
            </a:xfrm>
            <a:custGeom>
              <a:avLst/>
              <a:gdLst/>
              <a:ahLst/>
              <a:cxnLst/>
              <a:rect l="l" t="t" r="r" b="b"/>
              <a:pathLst>
                <a:path w="1191" h="211" extrusionOk="0">
                  <a:moveTo>
                    <a:pt x="654" y="0"/>
                  </a:moveTo>
                  <a:cubicBezTo>
                    <a:pt x="465" y="0"/>
                    <a:pt x="276" y="30"/>
                    <a:pt x="90" y="30"/>
                  </a:cubicBezTo>
                  <a:cubicBezTo>
                    <a:pt x="60" y="30"/>
                    <a:pt x="30" y="30"/>
                    <a:pt x="0" y="28"/>
                  </a:cubicBezTo>
                  <a:lnTo>
                    <a:pt x="0" y="28"/>
                  </a:lnTo>
                  <a:cubicBezTo>
                    <a:pt x="60" y="52"/>
                    <a:pt x="131" y="99"/>
                    <a:pt x="179" y="147"/>
                  </a:cubicBezTo>
                  <a:cubicBezTo>
                    <a:pt x="179" y="159"/>
                    <a:pt x="191" y="195"/>
                    <a:pt x="214" y="206"/>
                  </a:cubicBezTo>
                  <a:cubicBezTo>
                    <a:pt x="223" y="209"/>
                    <a:pt x="231" y="211"/>
                    <a:pt x="238" y="211"/>
                  </a:cubicBezTo>
                  <a:cubicBezTo>
                    <a:pt x="263" y="211"/>
                    <a:pt x="285" y="195"/>
                    <a:pt x="321" y="159"/>
                  </a:cubicBezTo>
                  <a:cubicBezTo>
                    <a:pt x="619" y="147"/>
                    <a:pt x="905" y="147"/>
                    <a:pt x="1191" y="135"/>
                  </a:cubicBezTo>
                  <a:cubicBezTo>
                    <a:pt x="1013" y="28"/>
                    <a:pt x="834" y="0"/>
                    <a:pt x="65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1" name="Google Shape;7041;p32"/>
            <p:cNvSpPr/>
            <p:nvPr/>
          </p:nvSpPr>
          <p:spPr>
            <a:xfrm>
              <a:off x="6135450" y="4065500"/>
              <a:ext cx="10575" cy="11025"/>
            </a:xfrm>
            <a:custGeom>
              <a:avLst/>
              <a:gdLst/>
              <a:ahLst/>
              <a:cxnLst/>
              <a:rect l="l" t="t" r="r" b="b"/>
              <a:pathLst>
                <a:path w="423" h="441" extrusionOk="0">
                  <a:moveTo>
                    <a:pt x="137" y="1"/>
                  </a:moveTo>
                  <a:cubicBezTo>
                    <a:pt x="126" y="182"/>
                    <a:pt x="0" y="440"/>
                    <a:pt x="300" y="440"/>
                  </a:cubicBezTo>
                  <a:cubicBezTo>
                    <a:pt x="335" y="440"/>
                    <a:pt x="375" y="437"/>
                    <a:pt x="422" y="430"/>
                  </a:cubicBezTo>
                  <a:cubicBezTo>
                    <a:pt x="375" y="299"/>
                    <a:pt x="327" y="144"/>
                    <a:pt x="279" y="13"/>
                  </a:cubicBezTo>
                  <a:cubicBezTo>
                    <a:pt x="244" y="13"/>
                    <a:pt x="184" y="1"/>
                    <a:pt x="13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2" name="Google Shape;7042;p32"/>
            <p:cNvSpPr/>
            <p:nvPr/>
          </p:nvSpPr>
          <p:spPr>
            <a:xfrm>
              <a:off x="5220275" y="3039800"/>
              <a:ext cx="9850" cy="14300"/>
            </a:xfrm>
            <a:custGeom>
              <a:avLst/>
              <a:gdLst/>
              <a:ahLst/>
              <a:cxnLst/>
              <a:rect l="l" t="t" r="r" b="b"/>
              <a:pathLst>
                <a:path w="394" h="572" extrusionOk="0">
                  <a:moveTo>
                    <a:pt x="156" y="0"/>
                  </a:moveTo>
                  <a:lnTo>
                    <a:pt x="156" y="0"/>
                  </a:lnTo>
                  <a:cubicBezTo>
                    <a:pt x="60" y="179"/>
                    <a:pt x="1" y="369"/>
                    <a:pt x="25" y="572"/>
                  </a:cubicBezTo>
                  <a:cubicBezTo>
                    <a:pt x="144" y="393"/>
                    <a:pt x="394" y="262"/>
                    <a:pt x="15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3" name="Google Shape;7043;p32"/>
            <p:cNvSpPr/>
            <p:nvPr/>
          </p:nvSpPr>
          <p:spPr>
            <a:xfrm>
              <a:off x="5299450" y="3179675"/>
              <a:ext cx="14025" cy="9550"/>
            </a:xfrm>
            <a:custGeom>
              <a:avLst/>
              <a:gdLst/>
              <a:ahLst/>
              <a:cxnLst/>
              <a:rect l="l" t="t" r="r" b="b"/>
              <a:pathLst>
                <a:path w="561" h="382" extrusionOk="0">
                  <a:moveTo>
                    <a:pt x="1" y="1"/>
                  </a:moveTo>
                  <a:lnTo>
                    <a:pt x="1" y="1"/>
                  </a:lnTo>
                  <a:cubicBezTo>
                    <a:pt x="49" y="382"/>
                    <a:pt x="346" y="251"/>
                    <a:pt x="560" y="299"/>
                  </a:cubicBezTo>
                  <a:cubicBezTo>
                    <a:pt x="430" y="84"/>
                    <a:pt x="179" y="132"/>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4" name="Google Shape;7044;p32"/>
            <p:cNvSpPr/>
            <p:nvPr/>
          </p:nvSpPr>
          <p:spPr>
            <a:xfrm>
              <a:off x="6124575" y="4067000"/>
              <a:ext cx="6550" cy="7400"/>
            </a:xfrm>
            <a:custGeom>
              <a:avLst/>
              <a:gdLst/>
              <a:ahLst/>
              <a:cxnLst/>
              <a:rect l="l" t="t" r="r" b="b"/>
              <a:pathLst>
                <a:path w="262" h="296" extrusionOk="0">
                  <a:moveTo>
                    <a:pt x="179" y="0"/>
                  </a:moveTo>
                  <a:cubicBezTo>
                    <a:pt x="48" y="24"/>
                    <a:pt x="24" y="84"/>
                    <a:pt x="0" y="143"/>
                  </a:cubicBezTo>
                  <a:cubicBezTo>
                    <a:pt x="20" y="232"/>
                    <a:pt x="63" y="295"/>
                    <a:pt x="131" y="295"/>
                  </a:cubicBezTo>
                  <a:cubicBezTo>
                    <a:pt x="146" y="295"/>
                    <a:pt x="162" y="293"/>
                    <a:pt x="179" y="286"/>
                  </a:cubicBezTo>
                  <a:cubicBezTo>
                    <a:pt x="226" y="262"/>
                    <a:pt x="262" y="179"/>
                    <a:pt x="262" y="120"/>
                  </a:cubicBezTo>
                  <a:cubicBezTo>
                    <a:pt x="262" y="48"/>
                    <a:pt x="214" y="0"/>
                    <a:pt x="17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5" name="Google Shape;7045;p32"/>
            <p:cNvSpPr/>
            <p:nvPr/>
          </p:nvSpPr>
          <p:spPr>
            <a:xfrm>
              <a:off x="5360475" y="3996675"/>
              <a:ext cx="51225" cy="13875"/>
            </a:xfrm>
            <a:custGeom>
              <a:avLst/>
              <a:gdLst/>
              <a:ahLst/>
              <a:cxnLst/>
              <a:rect l="l" t="t" r="r" b="b"/>
              <a:pathLst>
                <a:path w="2049" h="555" extrusionOk="0">
                  <a:moveTo>
                    <a:pt x="1576" y="0"/>
                  </a:moveTo>
                  <a:cubicBezTo>
                    <a:pt x="1439" y="0"/>
                    <a:pt x="1296" y="29"/>
                    <a:pt x="1156" y="39"/>
                  </a:cubicBezTo>
                  <a:cubicBezTo>
                    <a:pt x="786" y="206"/>
                    <a:pt x="322" y="4"/>
                    <a:pt x="1" y="325"/>
                  </a:cubicBezTo>
                  <a:cubicBezTo>
                    <a:pt x="48" y="373"/>
                    <a:pt x="108" y="420"/>
                    <a:pt x="144" y="456"/>
                  </a:cubicBezTo>
                  <a:cubicBezTo>
                    <a:pt x="224" y="436"/>
                    <a:pt x="304" y="420"/>
                    <a:pt x="388" y="420"/>
                  </a:cubicBezTo>
                  <a:cubicBezTo>
                    <a:pt x="454" y="420"/>
                    <a:pt x="523" y="430"/>
                    <a:pt x="596" y="456"/>
                  </a:cubicBezTo>
                  <a:cubicBezTo>
                    <a:pt x="703" y="516"/>
                    <a:pt x="811" y="554"/>
                    <a:pt x="921" y="554"/>
                  </a:cubicBezTo>
                  <a:cubicBezTo>
                    <a:pt x="1005" y="554"/>
                    <a:pt x="1091" y="532"/>
                    <a:pt x="1179" y="480"/>
                  </a:cubicBezTo>
                  <a:cubicBezTo>
                    <a:pt x="1190" y="472"/>
                    <a:pt x="1203" y="470"/>
                    <a:pt x="1216" y="470"/>
                  </a:cubicBezTo>
                  <a:cubicBezTo>
                    <a:pt x="1245" y="470"/>
                    <a:pt x="1277" y="484"/>
                    <a:pt x="1310" y="492"/>
                  </a:cubicBezTo>
                  <a:lnTo>
                    <a:pt x="1310" y="420"/>
                  </a:lnTo>
                  <a:cubicBezTo>
                    <a:pt x="1364" y="394"/>
                    <a:pt x="1422" y="385"/>
                    <a:pt x="1481" y="385"/>
                  </a:cubicBezTo>
                  <a:cubicBezTo>
                    <a:pt x="1572" y="385"/>
                    <a:pt x="1667" y="404"/>
                    <a:pt x="1757" y="404"/>
                  </a:cubicBezTo>
                  <a:cubicBezTo>
                    <a:pt x="1868" y="404"/>
                    <a:pt x="1972" y="375"/>
                    <a:pt x="2049" y="242"/>
                  </a:cubicBezTo>
                  <a:cubicBezTo>
                    <a:pt x="1915" y="48"/>
                    <a:pt x="1751" y="0"/>
                    <a:pt x="157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6" name="Google Shape;7046;p32"/>
            <p:cNvSpPr/>
            <p:nvPr/>
          </p:nvSpPr>
          <p:spPr>
            <a:xfrm>
              <a:off x="5375075" y="4008075"/>
              <a:ext cx="14300" cy="6425"/>
            </a:xfrm>
            <a:custGeom>
              <a:avLst/>
              <a:gdLst/>
              <a:ahLst/>
              <a:cxnLst/>
              <a:rect l="l" t="t" r="r" b="b"/>
              <a:pathLst>
                <a:path w="572" h="257" extrusionOk="0">
                  <a:moveTo>
                    <a:pt x="0" y="0"/>
                  </a:moveTo>
                  <a:cubicBezTo>
                    <a:pt x="123" y="61"/>
                    <a:pt x="241" y="256"/>
                    <a:pt x="363" y="256"/>
                  </a:cubicBezTo>
                  <a:cubicBezTo>
                    <a:pt x="431" y="256"/>
                    <a:pt x="500" y="197"/>
                    <a:pt x="572" y="24"/>
                  </a:cubicBezTo>
                  <a:cubicBezTo>
                    <a:pt x="381" y="24"/>
                    <a:pt x="191" y="0"/>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7" name="Google Shape;7047;p32"/>
            <p:cNvSpPr/>
            <p:nvPr/>
          </p:nvSpPr>
          <p:spPr>
            <a:xfrm>
              <a:off x="5338450" y="3828575"/>
              <a:ext cx="76825" cy="39625"/>
            </a:xfrm>
            <a:custGeom>
              <a:avLst/>
              <a:gdLst/>
              <a:ahLst/>
              <a:cxnLst/>
              <a:rect l="l" t="t" r="r" b="b"/>
              <a:pathLst>
                <a:path w="3073" h="1585" extrusionOk="0">
                  <a:moveTo>
                    <a:pt x="24" y="1"/>
                  </a:moveTo>
                  <a:lnTo>
                    <a:pt x="24" y="1"/>
                  </a:lnTo>
                  <a:cubicBezTo>
                    <a:pt x="167" y="203"/>
                    <a:pt x="179" y="477"/>
                    <a:pt x="72" y="810"/>
                  </a:cubicBezTo>
                  <a:cubicBezTo>
                    <a:pt x="60" y="846"/>
                    <a:pt x="48" y="858"/>
                    <a:pt x="24" y="870"/>
                  </a:cubicBezTo>
                  <a:cubicBezTo>
                    <a:pt x="13" y="1036"/>
                    <a:pt x="1" y="1203"/>
                    <a:pt x="167" y="1310"/>
                  </a:cubicBezTo>
                  <a:cubicBezTo>
                    <a:pt x="167" y="1429"/>
                    <a:pt x="179" y="1525"/>
                    <a:pt x="298" y="1584"/>
                  </a:cubicBezTo>
                  <a:cubicBezTo>
                    <a:pt x="346" y="1548"/>
                    <a:pt x="394" y="1489"/>
                    <a:pt x="429" y="1441"/>
                  </a:cubicBezTo>
                  <a:cubicBezTo>
                    <a:pt x="596" y="1215"/>
                    <a:pt x="810" y="1025"/>
                    <a:pt x="1025" y="846"/>
                  </a:cubicBezTo>
                  <a:cubicBezTo>
                    <a:pt x="1072" y="784"/>
                    <a:pt x="1134" y="770"/>
                    <a:pt x="1199" y="770"/>
                  </a:cubicBezTo>
                  <a:cubicBezTo>
                    <a:pt x="1252" y="770"/>
                    <a:pt x="1308" y="779"/>
                    <a:pt x="1360" y="779"/>
                  </a:cubicBezTo>
                  <a:cubicBezTo>
                    <a:pt x="1402" y="779"/>
                    <a:pt x="1442" y="773"/>
                    <a:pt x="1477" y="751"/>
                  </a:cubicBezTo>
                  <a:cubicBezTo>
                    <a:pt x="1468" y="618"/>
                    <a:pt x="1446" y="484"/>
                    <a:pt x="1554" y="484"/>
                  </a:cubicBezTo>
                  <a:cubicBezTo>
                    <a:pt x="1590" y="484"/>
                    <a:pt x="1642" y="500"/>
                    <a:pt x="1715" y="536"/>
                  </a:cubicBezTo>
                  <a:cubicBezTo>
                    <a:pt x="1768" y="559"/>
                    <a:pt x="1835" y="567"/>
                    <a:pt x="1908" y="567"/>
                  </a:cubicBezTo>
                  <a:cubicBezTo>
                    <a:pt x="1949" y="567"/>
                    <a:pt x="1993" y="565"/>
                    <a:pt x="2037" y="560"/>
                  </a:cubicBezTo>
                  <a:lnTo>
                    <a:pt x="2310" y="513"/>
                  </a:lnTo>
                  <a:lnTo>
                    <a:pt x="2572" y="513"/>
                  </a:lnTo>
                  <a:cubicBezTo>
                    <a:pt x="2775" y="489"/>
                    <a:pt x="2953" y="477"/>
                    <a:pt x="3072" y="298"/>
                  </a:cubicBezTo>
                  <a:cubicBezTo>
                    <a:pt x="2048" y="132"/>
                    <a:pt x="1060" y="12"/>
                    <a:pt x="2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8" name="Google Shape;7048;p32"/>
            <p:cNvSpPr/>
            <p:nvPr/>
          </p:nvSpPr>
          <p:spPr>
            <a:xfrm>
              <a:off x="5308975" y="3825000"/>
              <a:ext cx="50350" cy="25325"/>
            </a:xfrm>
            <a:custGeom>
              <a:avLst/>
              <a:gdLst/>
              <a:ahLst/>
              <a:cxnLst/>
              <a:rect l="l" t="t" r="r" b="b"/>
              <a:pathLst>
                <a:path w="2014" h="1013" extrusionOk="0">
                  <a:moveTo>
                    <a:pt x="60" y="1"/>
                  </a:moveTo>
                  <a:cubicBezTo>
                    <a:pt x="1" y="60"/>
                    <a:pt x="1" y="108"/>
                    <a:pt x="60" y="155"/>
                  </a:cubicBezTo>
                  <a:cubicBezTo>
                    <a:pt x="334" y="358"/>
                    <a:pt x="775" y="203"/>
                    <a:pt x="941" y="620"/>
                  </a:cubicBezTo>
                  <a:cubicBezTo>
                    <a:pt x="956" y="619"/>
                    <a:pt x="970" y="618"/>
                    <a:pt x="982" y="618"/>
                  </a:cubicBezTo>
                  <a:cubicBezTo>
                    <a:pt x="1245" y="618"/>
                    <a:pt x="1181" y="842"/>
                    <a:pt x="1215" y="1013"/>
                  </a:cubicBezTo>
                  <a:cubicBezTo>
                    <a:pt x="1334" y="596"/>
                    <a:pt x="1727" y="715"/>
                    <a:pt x="2013" y="620"/>
                  </a:cubicBezTo>
                  <a:cubicBezTo>
                    <a:pt x="1870" y="203"/>
                    <a:pt x="1394" y="441"/>
                    <a:pt x="1215" y="144"/>
                  </a:cubicBezTo>
                  <a:cubicBezTo>
                    <a:pt x="822" y="96"/>
                    <a:pt x="441" y="48"/>
                    <a:pt x="6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9" name="Google Shape;7049;p32"/>
            <p:cNvSpPr/>
            <p:nvPr/>
          </p:nvSpPr>
          <p:spPr>
            <a:xfrm>
              <a:off x="5329525" y="3868175"/>
              <a:ext cx="9250" cy="15600"/>
            </a:xfrm>
            <a:custGeom>
              <a:avLst/>
              <a:gdLst/>
              <a:ahLst/>
              <a:cxnLst/>
              <a:rect l="l" t="t" r="r" b="b"/>
              <a:pathLst>
                <a:path w="370" h="624" extrusionOk="0">
                  <a:moveTo>
                    <a:pt x="96" y="0"/>
                  </a:moveTo>
                  <a:cubicBezTo>
                    <a:pt x="12" y="95"/>
                    <a:pt x="0" y="202"/>
                    <a:pt x="72" y="286"/>
                  </a:cubicBezTo>
                  <a:cubicBezTo>
                    <a:pt x="96" y="405"/>
                    <a:pt x="108" y="512"/>
                    <a:pt x="227" y="572"/>
                  </a:cubicBezTo>
                  <a:cubicBezTo>
                    <a:pt x="227" y="583"/>
                    <a:pt x="239" y="595"/>
                    <a:pt x="274" y="619"/>
                  </a:cubicBezTo>
                  <a:cubicBezTo>
                    <a:pt x="280" y="622"/>
                    <a:pt x="286" y="624"/>
                    <a:pt x="293" y="624"/>
                  </a:cubicBezTo>
                  <a:cubicBezTo>
                    <a:pt x="314" y="624"/>
                    <a:pt x="339" y="608"/>
                    <a:pt x="358" y="572"/>
                  </a:cubicBezTo>
                  <a:lnTo>
                    <a:pt x="370" y="572"/>
                  </a:lnTo>
                  <a:cubicBezTo>
                    <a:pt x="370" y="381"/>
                    <a:pt x="358" y="167"/>
                    <a:pt x="23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0" name="Google Shape;7050;p32"/>
            <p:cNvSpPr/>
            <p:nvPr/>
          </p:nvSpPr>
          <p:spPr>
            <a:xfrm>
              <a:off x="5332200" y="3860725"/>
              <a:ext cx="3300" cy="3900"/>
            </a:xfrm>
            <a:custGeom>
              <a:avLst/>
              <a:gdLst/>
              <a:ahLst/>
              <a:cxnLst/>
              <a:rect l="l" t="t" r="r" b="b"/>
              <a:pathLst>
                <a:path w="132" h="156" extrusionOk="0">
                  <a:moveTo>
                    <a:pt x="1" y="0"/>
                  </a:moveTo>
                  <a:lnTo>
                    <a:pt x="1" y="0"/>
                  </a:lnTo>
                  <a:cubicBezTo>
                    <a:pt x="48" y="60"/>
                    <a:pt x="84" y="108"/>
                    <a:pt x="132" y="155"/>
                  </a:cubicBezTo>
                  <a:cubicBezTo>
                    <a:pt x="84" y="108"/>
                    <a:pt x="48"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1" name="Google Shape;7051;p32"/>
            <p:cNvSpPr/>
            <p:nvPr/>
          </p:nvSpPr>
          <p:spPr>
            <a:xfrm>
              <a:off x="5665275" y="4037225"/>
              <a:ext cx="6875" cy="2375"/>
            </a:xfrm>
            <a:custGeom>
              <a:avLst/>
              <a:gdLst/>
              <a:ahLst/>
              <a:cxnLst/>
              <a:rect l="l" t="t" r="r" b="b"/>
              <a:pathLst>
                <a:path w="275" h="95" extrusionOk="0">
                  <a:moveTo>
                    <a:pt x="1" y="1"/>
                  </a:moveTo>
                  <a:cubicBezTo>
                    <a:pt x="47" y="65"/>
                    <a:pt x="94" y="95"/>
                    <a:pt x="139" y="95"/>
                  </a:cubicBezTo>
                  <a:cubicBezTo>
                    <a:pt x="186" y="95"/>
                    <a:pt x="232" y="62"/>
                    <a:pt x="27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2" name="Google Shape;7052;p32"/>
            <p:cNvSpPr/>
            <p:nvPr/>
          </p:nvSpPr>
          <p:spPr>
            <a:xfrm>
              <a:off x="5652775" y="4033375"/>
              <a:ext cx="10150" cy="3575"/>
            </a:xfrm>
            <a:custGeom>
              <a:avLst/>
              <a:gdLst/>
              <a:ahLst/>
              <a:cxnLst/>
              <a:rect l="l" t="t" r="r" b="b"/>
              <a:pathLst>
                <a:path w="406" h="143" extrusionOk="0">
                  <a:moveTo>
                    <a:pt x="84" y="0"/>
                  </a:moveTo>
                  <a:cubicBezTo>
                    <a:pt x="1" y="48"/>
                    <a:pt x="1" y="95"/>
                    <a:pt x="84" y="143"/>
                  </a:cubicBezTo>
                  <a:lnTo>
                    <a:pt x="382" y="143"/>
                  </a:lnTo>
                  <a:cubicBezTo>
                    <a:pt x="405" y="95"/>
                    <a:pt x="405" y="48"/>
                    <a:pt x="35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3" name="Google Shape;7053;p32"/>
            <p:cNvSpPr/>
            <p:nvPr/>
          </p:nvSpPr>
          <p:spPr>
            <a:xfrm>
              <a:off x="5646825" y="4033375"/>
              <a:ext cx="8050" cy="3575"/>
            </a:xfrm>
            <a:custGeom>
              <a:avLst/>
              <a:gdLst/>
              <a:ahLst/>
              <a:cxnLst/>
              <a:rect l="l" t="t" r="r" b="b"/>
              <a:pathLst>
                <a:path w="322" h="143" extrusionOk="0">
                  <a:moveTo>
                    <a:pt x="0" y="0"/>
                  </a:moveTo>
                  <a:cubicBezTo>
                    <a:pt x="84" y="107"/>
                    <a:pt x="179" y="143"/>
                    <a:pt x="298" y="143"/>
                  </a:cubicBezTo>
                  <a:cubicBezTo>
                    <a:pt x="322" y="95"/>
                    <a:pt x="322" y="48"/>
                    <a:pt x="32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4" name="Google Shape;7054;p32"/>
            <p:cNvSpPr/>
            <p:nvPr/>
          </p:nvSpPr>
          <p:spPr>
            <a:xfrm>
              <a:off x="5661400" y="4033375"/>
              <a:ext cx="3900" cy="3875"/>
            </a:xfrm>
            <a:custGeom>
              <a:avLst/>
              <a:gdLst/>
              <a:ahLst/>
              <a:cxnLst/>
              <a:rect l="l" t="t" r="r" b="b"/>
              <a:pathLst>
                <a:path w="156" h="155" extrusionOk="0">
                  <a:moveTo>
                    <a:pt x="1" y="0"/>
                  </a:moveTo>
                  <a:lnTo>
                    <a:pt x="1" y="0"/>
                  </a:lnTo>
                  <a:cubicBezTo>
                    <a:pt x="13" y="48"/>
                    <a:pt x="13" y="95"/>
                    <a:pt x="13" y="143"/>
                  </a:cubicBezTo>
                  <a:cubicBezTo>
                    <a:pt x="60" y="143"/>
                    <a:pt x="108" y="143"/>
                    <a:pt x="156" y="155"/>
                  </a:cubicBezTo>
                  <a:cubicBezTo>
                    <a:pt x="108" y="95"/>
                    <a:pt x="49"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5" name="Google Shape;7055;p32"/>
            <p:cNvSpPr/>
            <p:nvPr/>
          </p:nvSpPr>
          <p:spPr>
            <a:xfrm>
              <a:off x="5686700" y="4036925"/>
              <a:ext cx="3900" cy="3300"/>
            </a:xfrm>
            <a:custGeom>
              <a:avLst/>
              <a:gdLst/>
              <a:ahLst/>
              <a:cxnLst/>
              <a:rect l="l" t="t" r="r" b="b"/>
              <a:pathLst>
                <a:path w="156" h="132" extrusionOk="0">
                  <a:moveTo>
                    <a:pt x="1" y="132"/>
                  </a:moveTo>
                  <a:cubicBezTo>
                    <a:pt x="49" y="84"/>
                    <a:pt x="108" y="37"/>
                    <a:pt x="156" y="1"/>
                  </a:cubicBezTo>
                  <a:cubicBezTo>
                    <a:pt x="108" y="37"/>
                    <a:pt x="49" y="84"/>
                    <a:pt x="1" y="132"/>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6" name="Google Shape;7056;p32"/>
            <p:cNvSpPr/>
            <p:nvPr/>
          </p:nvSpPr>
          <p:spPr>
            <a:xfrm>
              <a:off x="5676000" y="4036925"/>
              <a:ext cx="3600" cy="3000"/>
            </a:xfrm>
            <a:custGeom>
              <a:avLst/>
              <a:gdLst/>
              <a:ahLst/>
              <a:cxnLst/>
              <a:rect l="l" t="t" r="r" b="b"/>
              <a:pathLst>
                <a:path w="144" h="120" extrusionOk="0">
                  <a:moveTo>
                    <a:pt x="0" y="1"/>
                  </a:moveTo>
                  <a:cubicBezTo>
                    <a:pt x="22" y="17"/>
                    <a:pt x="47" y="34"/>
                    <a:pt x="70" y="51"/>
                  </a:cubicBezTo>
                  <a:lnTo>
                    <a:pt x="70" y="51"/>
                  </a:lnTo>
                  <a:cubicBezTo>
                    <a:pt x="49" y="34"/>
                    <a:pt x="26" y="16"/>
                    <a:pt x="0" y="1"/>
                  </a:cubicBezTo>
                  <a:close/>
                  <a:moveTo>
                    <a:pt x="70" y="51"/>
                  </a:moveTo>
                  <a:cubicBezTo>
                    <a:pt x="98" y="75"/>
                    <a:pt x="123" y="100"/>
                    <a:pt x="143" y="120"/>
                  </a:cubicBezTo>
                  <a:cubicBezTo>
                    <a:pt x="124" y="94"/>
                    <a:pt x="98" y="72"/>
                    <a:pt x="70" y="5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7" name="Google Shape;7057;p32"/>
            <p:cNvSpPr/>
            <p:nvPr/>
          </p:nvSpPr>
          <p:spPr>
            <a:xfrm>
              <a:off x="5672725" y="4035225"/>
              <a:ext cx="3600" cy="1725"/>
            </a:xfrm>
            <a:custGeom>
              <a:avLst/>
              <a:gdLst/>
              <a:ahLst/>
              <a:cxnLst/>
              <a:rect l="l" t="t" r="r" b="b"/>
              <a:pathLst>
                <a:path w="144" h="69" extrusionOk="0">
                  <a:moveTo>
                    <a:pt x="66" y="0"/>
                  </a:moveTo>
                  <a:cubicBezTo>
                    <a:pt x="38" y="0"/>
                    <a:pt x="9" y="25"/>
                    <a:pt x="0" y="69"/>
                  </a:cubicBezTo>
                  <a:lnTo>
                    <a:pt x="143" y="69"/>
                  </a:lnTo>
                  <a:cubicBezTo>
                    <a:pt x="131" y="45"/>
                    <a:pt x="119" y="21"/>
                    <a:pt x="96" y="9"/>
                  </a:cubicBezTo>
                  <a:cubicBezTo>
                    <a:pt x="86" y="3"/>
                    <a:pt x="76" y="0"/>
                    <a:pt x="6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8" name="Google Shape;7058;p32"/>
            <p:cNvSpPr/>
            <p:nvPr/>
          </p:nvSpPr>
          <p:spPr>
            <a:xfrm>
              <a:off x="5694150" y="4036925"/>
              <a:ext cx="3900" cy="1825"/>
            </a:xfrm>
            <a:custGeom>
              <a:avLst/>
              <a:gdLst/>
              <a:ahLst/>
              <a:cxnLst/>
              <a:rect l="l" t="t" r="r" b="b"/>
              <a:pathLst>
                <a:path w="156" h="73" extrusionOk="0">
                  <a:moveTo>
                    <a:pt x="1" y="1"/>
                  </a:moveTo>
                  <a:cubicBezTo>
                    <a:pt x="24" y="49"/>
                    <a:pt x="48" y="72"/>
                    <a:pt x="73" y="72"/>
                  </a:cubicBezTo>
                  <a:cubicBezTo>
                    <a:pt x="99" y="72"/>
                    <a:pt x="126" y="49"/>
                    <a:pt x="15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9" name="Google Shape;7059;p32"/>
            <p:cNvSpPr/>
            <p:nvPr/>
          </p:nvSpPr>
          <p:spPr>
            <a:xfrm>
              <a:off x="5917400" y="4046750"/>
              <a:ext cx="31275" cy="14850"/>
            </a:xfrm>
            <a:custGeom>
              <a:avLst/>
              <a:gdLst/>
              <a:ahLst/>
              <a:cxnLst/>
              <a:rect l="l" t="t" r="r" b="b"/>
              <a:pathLst>
                <a:path w="1251" h="594" extrusionOk="0">
                  <a:moveTo>
                    <a:pt x="298" y="1"/>
                  </a:moveTo>
                  <a:cubicBezTo>
                    <a:pt x="167" y="48"/>
                    <a:pt x="0" y="60"/>
                    <a:pt x="0" y="239"/>
                  </a:cubicBezTo>
                  <a:cubicBezTo>
                    <a:pt x="0" y="441"/>
                    <a:pt x="155" y="453"/>
                    <a:pt x="298" y="465"/>
                  </a:cubicBezTo>
                  <a:cubicBezTo>
                    <a:pt x="339" y="471"/>
                    <a:pt x="381" y="472"/>
                    <a:pt x="423" y="472"/>
                  </a:cubicBezTo>
                  <a:cubicBezTo>
                    <a:pt x="520" y="472"/>
                    <a:pt x="620" y="462"/>
                    <a:pt x="718" y="462"/>
                  </a:cubicBezTo>
                  <a:cubicBezTo>
                    <a:pt x="858" y="462"/>
                    <a:pt x="994" y="483"/>
                    <a:pt x="1119" y="584"/>
                  </a:cubicBezTo>
                  <a:cubicBezTo>
                    <a:pt x="1131" y="590"/>
                    <a:pt x="1149" y="593"/>
                    <a:pt x="1169" y="593"/>
                  </a:cubicBezTo>
                  <a:cubicBezTo>
                    <a:pt x="1188" y="593"/>
                    <a:pt x="1209" y="590"/>
                    <a:pt x="1227" y="584"/>
                  </a:cubicBezTo>
                  <a:cubicBezTo>
                    <a:pt x="1239" y="406"/>
                    <a:pt x="1239" y="239"/>
                    <a:pt x="1250" y="60"/>
                  </a:cubicBezTo>
                  <a:cubicBezTo>
                    <a:pt x="1076" y="13"/>
                    <a:pt x="894" y="8"/>
                    <a:pt x="713" y="8"/>
                  </a:cubicBezTo>
                  <a:cubicBezTo>
                    <a:pt x="659" y="8"/>
                    <a:pt x="606" y="8"/>
                    <a:pt x="553" y="8"/>
                  </a:cubicBezTo>
                  <a:cubicBezTo>
                    <a:pt x="467" y="8"/>
                    <a:pt x="381" y="7"/>
                    <a:pt x="29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0" name="Google Shape;7060;p32"/>
            <p:cNvSpPr/>
            <p:nvPr/>
          </p:nvSpPr>
          <p:spPr>
            <a:xfrm>
              <a:off x="5883175" y="4044375"/>
              <a:ext cx="29175" cy="13725"/>
            </a:xfrm>
            <a:custGeom>
              <a:avLst/>
              <a:gdLst/>
              <a:ahLst/>
              <a:cxnLst/>
              <a:rect l="l" t="t" r="r" b="b"/>
              <a:pathLst>
                <a:path w="1167" h="549" extrusionOk="0">
                  <a:moveTo>
                    <a:pt x="48" y="1"/>
                  </a:moveTo>
                  <a:cubicBezTo>
                    <a:pt x="0" y="263"/>
                    <a:pt x="95" y="429"/>
                    <a:pt x="405" y="429"/>
                  </a:cubicBezTo>
                  <a:cubicBezTo>
                    <a:pt x="488" y="441"/>
                    <a:pt x="572" y="501"/>
                    <a:pt x="655" y="524"/>
                  </a:cubicBezTo>
                  <a:cubicBezTo>
                    <a:pt x="726" y="524"/>
                    <a:pt x="786" y="548"/>
                    <a:pt x="869" y="548"/>
                  </a:cubicBezTo>
                  <a:cubicBezTo>
                    <a:pt x="1012" y="548"/>
                    <a:pt x="1167" y="513"/>
                    <a:pt x="1167" y="334"/>
                  </a:cubicBezTo>
                  <a:cubicBezTo>
                    <a:pt x="1167" y="203"/>
                    <a:pt x="1048" y="155"/>
                    <a:pt x="929" y="143"/>
                  </a:cubicBezTo>
                  <a:cubicBezTo>
                    <a:pt x="774" y="132"/>
                    <a:pt x="595" y="155"/>
                    <a:pt x="476" y="12"/>
                  </a:cubicBezTo>
                  <a:cubicBezTo>
                    <a:pt x="333" y="12"/>
                    <a:pt x="191" y="1"/>
                    <a:pt x="4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1" name="Google Shape;7061;p32"/>
            <p:cNvSpPr/>
            <p:nvPr/>
          </p:nvSpPr>
          <p:spPr>
            <a:xfrm>
              <a:off x="5898950" y="4036775"/>
              <a:ext cx="28300" cy="8125"/>
            </a:xfrm>
            <a:custGeom>
              <a:avLst/>
              <a:gdLst/>
              <a:ahLst/>
              <a:cxnLst/>
              <a:rect l="l" t="t" r="r" b="b"/>
              <a:pathLst>
                <a:path w="1132" h="325" extrusionOk="0">
                  <a:moveTo>
                    <a:pt x="784" y="1"/>
                  </a:moveTo>
                  <a:cubicBezTo>
                    <a:pt x="671" y="1"/>
                    <a:pt x="556" y="45"/>
                    <a:pt x="441" y="126"/>
                  </a:cubicBezTo>
                  <a:cubicBezTo>
                    <a:pt x="298" y="150"/>
                    <a:pt x="119" y="102"/>
                    <a:pt x="0" y="257"/>
                  </a:cubicBezTo>
                  <a:cubicBezTo>
                    <a:pt x="199" y="303"/>
                    <a:pt x="412" y="324"/>
                    <a:pt x="624" y="324"/>
                  </a:cubicBezTo>
                  <a:cubicBezTo>
                    <a:pt x="743" y="324"/>
                    <a:pt x="861" y="317"/>
                    <a:pt x="976" y="305"/>
                  </a:cubicBezTo>
                  <a:cubicBezTo>
                    <a:pt x="1024" y="257"/>
                    <a:pt x="1084" y="209"/>
                    <a:pt x="1131" y="162"/>
                  </a:cubicBezTo>
                  <a:cubicBezTo>
                    <a:pt x="1021" y="51"/>
                    <a:pt x="904" y="1"/>
                    <a:pt x="78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2" name="Google Shape;7062;p32"/>
            <p:cNvSpPr/>
            <p:nvPr/>
          </p:nvSpPr>
          <p:spPr>
            <a:xfrm>
              <a:off x="6030500" y="4046750"/>
              <a:ext cx="22050" cy="8400"/>
            </a:xfrm>
            <a:custGeom>
              <a:avLst/>
              <a:gdLst/>
              <a:ahLst/>
              <a:cxnLst/>
              <a:rect l="l" t="t" r="r" b="b"/>
              <a:pathLst>
                <a:path w="882" h="336" extrusionOk="0">
                  <a:moveTo>
                    <a:pt x="334" y="1"/>
                  </a:moveTo>
                  <a:cubicBezTo>
                    <a:pt x="227" y="37"/>
                    <a:pt x="120" y="48"/>
                    <a:pt x="1" y="60"/>
                  </a:cubicBezTo>
                  <a:cubicBezTo>
                    <a:pt x="60" y="227"/>
                    <a:pt x="251" y="156"/>
                    <a:pt x="310" y="287"/>
                  </a:cubicBezTo>
                  <a:cubicBezTo>
                    <a:pt x="406" y="325"/>
                    <a:pt x="509" y="336"/>
                    <a:pt x="613" y="336"/>
                  </a:cubicBezTo>
                  <a:cubicBezTo>
                    <a:pt x="703" y="336"/>
                    <a:pt x="794" y="328"/>
                    <a:pt x="882" y="322"/>
                  </a:cubicBezTo>
                  <a:cubicBezTo>
                    <a:pt x="786" y="215"/>
                    <a:pt x="691" y="120"/>
                    <a:pt x="596" y="37"/>
                  </a:cubicBezTo>
                  <a:cubicBezTo>
                    <a:pt x="513" y="25"/>
                    <a:pt x="417" y="25"/>
                    <a:pt x="33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3" name="Google Shape;7063;p32"/>
            <p:cNvSpPr/>
            <p:nvPr/>
          </p:nvSpPr>
          <p:spPr>
            <a:xfrm>
              <a:off x="6056700" y="4051300"/>
              <a:ext cx="15500" cy="3825"/>
            </a:xfrm>
            <a:custGeom>
              <a:avLst/>
              <a:gdLst/>
              <a:ahLst/>
              <a:cxnLst/>
              <a:rect l="l" t="t" r="r" b="b"/>
              <a:pathLst>
                <a:path w="620" h="153" extrusionOk="0">
                  <a:moveTo>
                    <a:pt x="268" y="0"/>
                  </a:moveTo>
                  <a:cubicBezTo>
                    <a:pt x="167" y="0"/>
                    <a:pt x="72" y="27"/>
                    <a:pt x="0" y="140"/>
                  </a:cubicBezTo>
                  <a:cubicBezTo>
                    <a:pt x="96" y="152"/>
                    <a:pt x="191" y="152"/>
                    <a:pt x="274" y="152"/>
                  </a:cubicBezTo>
                  <a:cubicBezTo>
                    <a:pt x="369" y="140"/>
                    <a:pt x="477" y="140"/>
                    <a:pt x="572" y="116"/>
                  </a:cubicBezTo>
                  <a:cubicBezTo>
                    <a:pt x="620" y="93"/>
                    <a:pt x="620" y="57"/>
                    <a:pt x="572" y="21"/>
                  </a:cubicBezTo>
                  <a:cubicBezTo>
                    <a:pt x="562" y="22"/>
                    <a:pt x="553" y="22"/>
                    <a:pt x="543" y="22"/>
                  </a:cubicBezTo>
                  <a:cubicBezTo>
                    <a:pt x="455" y="22"/>
                    <a:pt x="359" y="0"/>
                    <a:pt x="26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4" name="Google Shape;7064;p32"/>
            <p:cNvSpPr/>
            <p:nvPr/>
          </p:nvSpPr>
          <p:spPr>
            <a:xfrm>
              <a:off x="5321475" y="3975925"/>
              <a:ext cx="3000" cy="3600"/>
            </a:xfrm>
            <a:custGeom>
              <a:avLst/>
              <a:gdLst/>
              <a:ahLst/>
              <a:cxnLst/>
              <a:rect l="l" t="t" r="r" b="b"/>
              <a:pathLst>
                <a:path w="120" h="144" extrusionOk="0">
                  <a:moveTo>
                    <a:pt x="1" y="0"/>
                  </a:moveTo>
                  <a:cubicBezTo>
                    <a:pt x="37" y="36"/>
                    <a:pt x="72" y="95"/>
                    <a:pt x="120" y="143"/>
                  </a:cubicBezTo>
                  <a:cubicBezTo>
                    <a:pt x="72" y="95"/>
                    <a:pt x="37" y="36"/>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5" name="Google Shape;7065;p32"/>
            <p:cNvSpPr/>
            <p:nvPr/>
          </p:nvSpPr>
          <p:spPr>
            <a:xfrm>
              <a:off x="5324750" y="2867750"/>
              <a:ext cx="3600" cy="3300"/>
            </a:xfrm>
            <a:custGeom>
              <a:avLst/>
              <a:gdLst/>
              <a:ahLst/>
              <a:cxnLst/>
              <a:rect l="l" t="t" r="r" b="b"/>
              <a:pathLst>
                <a:path w="144" h="132" extrusionOk="0">
                  <a:moveTo>
                    <a:pt x="144" y="0"/>
                  </a:moveTo>
                  <a:lnTo>
                    <a:pt x="144" y="0"/>
                  </a:lnTo>
                  <a:cubicBezTo>
                    <a:pt x="84" y="48"/>
                    <a:pt x="49" y="84"/>
                    <a:pt x="1" y="131"/>
                  </a:cubicBezTo>
                  <a:cubicBezTo>
                    <a:pt x="49" y="96"/>
                    <a:pt x="108" y="48"/>
                    <a:pt x="14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6" name="Google Shape;7066;p32"/>
            <p:cNvSpPr/>
            <p:nvPr/>
          </p:nvSpPr>
          <p:spPr>
            <a:xfrm>
              <a:off x="5317325" y="2874900"/>
              <a:ext cx="3575" cy="3000"/>
            </a:xfrm>
            <a:custGeom>
              <a:avLst/>
              <a:gdLst/>
              <a:ahLst/>
              <a:cxnLst/>
              <a:rect l="l" t="t" r="r" b="b"/>
              <a:pathLst>
                <a:path w="143" h="120" extrusionOk="0">
                  <a:moveTo>
                    <a:pt x="143" y="0"/>
                  </a:moveTo>
                  <a:cubicBezTo>
                    <a:pt x="136" y="9"/>
                    <a:pt x="129" y="17"/>
                    <a:pt x="121" y="26"/>
                  </a:cubicBezTo>
                  <a:lnTo>
                    <a:pt x="121" y="26"/>
                  </a:lnTo>
                  <a:cubicBezTo>
                    <a:pt x="129" y="18"/>
                    <a:pt x="136" y="9"/>
                    <a:pt x="143" y="0"/>
                  </a:cubicBezTo>
                  <a:close/>
                  <a:moveTo>
                    <a:pt x="121" y="26"/>
                  </a:moveTo>
                  <a:lnTo>
                    <a:pt x="121" y="26"/>
                  </a:lnTo>
                  <a:cubicBezTo>
                    <a:pt x="88" y="58"/>
                    <a:pt x="48" y="81"/>
                    <a:pt x="0" y="119"/>
                  </a:cubicBezTo>
                  <a:cubicBezTo>
                    <a:pt x="39" y="90"/>
                    <a:pt x="86" y="61"/>
                    <a:pt x="121" y="26"/>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7" name="Google Shape;7067;p32"/>
            <p:cNvSpPr/>
            <p:nvPr/>
          </p:nvSpPr>
          <p:spPr>
            <a:xfrm>
              <a:off x="5422700" y="2712900"/>
              <a:ext cx="128300" cy="62300"/>
            </a:xfrm>
            <a:custGeom>
              <a:avLst/>
              <a:gdLst/>
              <a:ahLst/>
              <a:cxnLst/>
              <a:rect l="l" t="t" r="r" b="b"/>
              <a:pathLst>
                <a:path w="5132" h="2492" extrusionOk="0">
                  <a:moveTo>
                    <a:pt x="2273" y="0"/>
                  </a:moveTo>
                  <a:cubicBezTo>
                    <a:pt x="2231" y="0"/>
                    <a:pt x="2209" y="30"/>
                    <a:pt x="2179" y="110"/>
                  </a:cubicBezTo>
                  <a:cubicBezTo>
                    <a:pt x="2179" y="122"/>
                    <a:pt x="2203" y="146"/>
                    <a:pt x="2203" y="170"/>
                  </a:cubicBezTo>
                  <a:cubicBezTo>
                    <a:pt x="2203" y="182"/>
                    <a:pt x="2179" y="205"/>
                    <a:pt x="2167" y="205"/>
                  </a:cubicBezTo>
                  <a:cubicBezTo>
                    <a:pt x="1822" y="182"/>
                    <a:pt x="1488" y="158"/>
                    <a:pt x="1143" y="158"/>
                  </a:cubicBezTo>
                  <a:cubicBezTo>
                    <a:pt x="988" y="170"/>
                    <a:pt x="845" y="194"/>
                    <a:pt x="726" y="277"/>
                  </a:cubicBezTo>
                  <a:cubicBezTo>
                    <a:pt x="202" y="634"/>
                    <a:pt x="250" y="1253"/>
                    <a:pt x="83" y="1777"/>
                  </a:cubicBezTo>
                  <a:cubicBezTo>
                    <a:pt x="60" y="2027"/>
                    <a:pt x="0" y="2301"/>
                    <a:pt x="250" y="2491"/>
                  </a:cubicBezTo>
                  <a:cubicBezTo>
                    <a:pt x="257" y="2492"/>
                    <a:pt x="264" y="2492"/>
                    <a:pt x="271" y="2492"/>
                  </a:cubicBezTo>
                  <a:cubicBezTo>
                    <a:pt x="542" y="2492"/>
                    <a:pt x="672" y="2262"/>
                    <a:pt x="869" y="2146"/>
                  </a:cubicBezTo>
                  <a:cubicBezTo>
                    <a:pt x="976" y="2063"/>
                    <a:pt x="1036" y="1944"/>
                    <a:pt x="1036" y="1801"/>
                  </a:cubicBezTo>
                  <a:cubicBezTo>
                    <a:pt x="1024" y="1718"/>
                    <a:pt x="988" y="1658"/>
                    <a:pt x="929" y="1598"/>
                  </a:cubicBezTo>
                  <a:cubicBezTo>
                    <a:pt x="917" y="1598"/>
                    <a:pt x="869" y="1587"/>
                    <a:pt x="869" y="1587"/>
                  </a:cubicBezTo>
                  <a:cubicBezTo>
                    <a:pt x="869" y="1587"/>
                    <a:pt x="895" y="1569"/>
                    <a:pt x="888" y="1564"/>
                  </a:cubicBezTo>
                  <a:lnTo>
                    <a:pt x="888" y="1564"/>
                  </a:lnTo>
                  <a:cubicBezTo>
                    <a:pt x="923" y="1571"/>
                    <a:pt x="959" y="1575"/>
                    <a:pt x="996" y="1575"/>
                  </a:cubicBezTo>
                  <a:cubicBezTo>
                    <a:pt x="1084" y="1575"/>
                    <a:pt x="1173" y="1550"/>
                    <a:pt x="1238" y="1467"/>
                  </a:cubicBezTo>
                  <a:cubicBezTo>
                    <a:pt x="1262" y="1408"/>
                    <a:pt x="1262" y="1348"/>
                    <a:pt x="1226" y="1289"/>
                  </a:cubicBezTo>
                  <a:cubicBezTo>
                    <a:pt x="1143" y="1206"/>
                    <a:pt x="1072" y="1122"/>
                    <a:pt x="1036" y="1003"/>
                  </a:cubicBezTo>
                  <a:cubicBezTo>
                    <a:pt x="1036" y="944"/>
                    <a:pt x="953" y="896"/>
                    <a:pt x="1036" y="836"/>
                  </a:cubicBezTo>
                  <a:lnTo>
                    <a:pt x="1036" y="836"/>
                  </a:lnTo>
                  <a:cubicBezTo>
                    <a:pt x="1024" y="932"/>
                    <a:pt x="1095" y="956"/>
                    <a:pt x="1143" y="991"/>
                  </a:cubicBezTo>
                  <a:cubicBezTo>
                    <a:pt x="1253" y="1036"/>
                    <a:pt x="1366" y="1057"/>
                    <a:pt x="1479" y="1057"/>
                  </a:cubicBezTo>
                  <a:cubicBezTo>
                    <a:pt x="1574" y="1057"/>
                    <a:pt x="1669" y="1042"/>
                    <a:pt x="1762" y="1015"/>
                  </a:cubicBezTo>
                  <a:cubicBezTo>
                    <a:pt x="1846" y="1003"/>
                    <a:pt x="1905" y="956"/>
                    <a:pt x="1941" y="896"/>
                  </a:cubicBezTo>
                  <a:cubicBezTo>
                    <a:pt x="1963" y="597"/>
                    <a:pt x="2129" y="453"/>
                    <a:pt x="2400" y="453"/>
                  </a:cubicBezTo>
                  <a:cubicBezTo>
                    <a:pt x="2421" y="453"/>
                    <a:pt x="2443" y="454"/>
                    <a:pt x="2465" y="455"/>
                  </a:cubicBezTo>
                  <a:cubicBezTo>
                    <a:pt x="2568" y="459"/>
                    <a:pt x="2670" y="461"/>
                    <a:pt x="2772" y="461"/>
                  </a:cubicBezTo>
                  <a:cubicBezTo>
                    <a:pt x="2975" y="461"/>
                    <a:pt x="3179" y="455"/>
                    <a:pt x="3393" y="455"/>
                  </a:cubicBezTo>
                  <a:cubicBezTo>
                    <a:pt x="3512" y="402"/>
                    <a:pt x="3631" y="372"/>
                    <a:pt x="3751" y="372"/>
                  </a:cubicBezTo>
                  <a:cubicBezTo>
                    <a:pt x="3870" y="372"/>
                    <a:pt x="3989" y="402"/>
                    <a:pt x="4108" y="467"/>
                  </a:cubicBezTo>
                  <a:cubicBezTo>
                    <a:pt x="4200" y="567"/>
                    <a:pt x="4313" y="590"/>
                    <a:pt x="4433" y="590"/>
                  </a:cubicBezTo>
                  <a:cubicBezTo>
                    <a:pt x="4514" y="590"/>
                    <a:pt x="4598" y="579"/>
                    <a:pt x="4679" y="575"/>
                  </a:cubicBezTo>
                  <a:lnTo>
                    <a:pt x="4727" y="527"/>
                  </a:lnTo>
                  <a:lnTo>
                    <a:pt x="4727" y="467"/>
                  </a:lnTo>
                  <a:cubicBezTo>
                    <a:pt x="4712" y="479"/>
                    <a:pt x="4706" y="484"/>
                    <a:pt x="4704" y="484"/>
                  </a:cubicBezTo>
                  <a:cubicBezTo>
                    <a:pt x="4695" y="484"/>
                    <a:pt x="4748" y="419"/>
                    <a:pt x="4692" y="419"/>
                  </a:cubicBezTo>
                  <a:cubicBezTo>
                    <a:pt x="4688" y="419"/>
                    <a:pt x="4684" y="419"/>
                    <a:pt x="4679" y="420"/>
                  </a:cubicBezTo>
                  <a:lnTo>
                    <a:pt x="4715" y="396"/>
                  </a:lnTo>
                  <a:cubicBezTo>
                    <a:pt x="4766" y="419"/>
                    <a:pt x="4815" y="430"/>
                    <a:pt x="4863" y="430"/>
                  </a:cubicBezTo>
                  <a:cubicBezTo>
                    <a:pt x="4939" y="430"/>
                    <a:pt x="5011" y="404"/>
                    <a:pt x="5084" y="360"/>
                  </a:cubicBezTo>
                  <a:cubicBezTo>
                    <a:pt x="5096" y="336"/>
                    <a:pt x="5120" y="313"/>
                    <a:pt x="5132" y="289"/>
                  </a:cubicBezTo>
                  <a:cubicBezTo>
                    <a:pt x="5021" y="178"/>
                    <a:pt x="4884" y="169"/>
                    <a:pt x="4744" y="169"/>
                  </a:cubicBezTo>
                  <a:cubicBezTo>
                    <a:pt x="4719" y="169"/>
                    <a:pt x="4693" y="170"/>
                    <a:pt x="4667" y="170"/>
                  </a:cubicBezTo>
                  <a:cubicBezTo>
                    <a:pt x="4566" y="173"/>
                    <a:pt x="4464" y="174"/>
                    <a:pt x="4363" y="174"/>
                  </a:cubicBezTo>
                  <a:cubicBezTo>
                    <a:pt x="3678" y="174"/>
                    <a:pt x="2993" y="107"/>
                    <a:pt x="2298" y="3"/>
                  </a:cubicBezTo>
                  <a:cubicBezTo>
                    <a:pt x="2289" y="1"/>
                    <a:pt x="2280" y="0"/>
                    <a:pt x="227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8" name="Google Shape;7068;p32"/>
            <p:cNvSpPr/>
            <p:nvPr/>
          </p:nvSpPr>
          <p:spPr>
            <a:xfrm>
              <a:off x="5663200" y="2927950"/>
              <a:ext cx="142600" cy="19250"/>
            </a:xfrm>
            <a:custGeom>
              <a:avLst/>
              <a:gdLst/>
              <a:ahLst/>
              <a:cxnLst/>
              <a:rect l="l" t="t" r="r" b="b"/>
              <a:pathLst>
                <a:path w="5704" h="770" extrusionOk="0">
                  <a:moveTo>
                    <a:pt x="670" y="0"/>
                  </a:moveTo>
                  <a:cubicBezTo>
                    <a:pt x="522" y="0"/>
                    <a:pt x="374" y="7"/>
                    <a:pt x="227" y="21"/>
                  </a:cubicBezTo>
                  <a:cubicBezTo>
                    <a:pt x="155" y="104"/>
                    <a:pt x="0" y="140"/>
                    <a:pt x="96" y="307"/>
                  </a:cubicBezTo>
                  <a:cubicBezTo>
                    <a:pt x="1191" y="402"/>
                    <a:pt x="2298" y="557"/>
                    <a:pt x="3394" y="581"/>
                  </a:cubicBezTo>
                  <a:cubicBezTo>
                    <a:pt x="3542" y="533"/>
                    <a:pt x="3691" y="518"/>
                    <a:pt x="3833" y="518"/>
                  </a:cubicBezTo>
                  <a:cubicBezTo>
                    <a:pt x="3913" y="518"/>
                    <a:pt x="3990" y="523"/>
                    <a:pt x="4064" y="529"/>
                  </a:cubicBezTo>
                  <a:lnTo>
                    <a:pt x="4064" y="529"/>
                  </a:lnTo>
                  <a:cubicBezTo>
                    <a:pt x="4020" y="542"/>
                    <a:pt x="3973" y="568"/>
                    <a:pt x="3929" y="616"/>
                  </a:cubicBezTo>
                  <a:cubicBezTo>
                    <a:pt x="4078" y="712"/>
                    <a:pt x="4226" y="725"/>
                    <a:pt x="4379" y="725"/>
                  </a:cubicBezTo>
                  <a:cubicBezTo>
                    <a:pt x="4435" y="725"/>
                    <a:pt x="4491" y="724"/>
                    <a:pt x="4549" y="724"/>
                  </a:cubicBezTo>
                  <a:cubicBezTo>
                    <a:pt x="4644" y="682"/>
                    <a:pt x="4739" y="655"/>
                    <a:pt x="4833" y="655"/>
                  </a:cubicBezTo>
                  <a:cubicBezTo>
                    <a:pt x="4927" y="655"/>
                    <a:pt x="5019" y="682"/>
                    <a:pt x="5108" y="747"/>
                  </a:cubicBezTo>
                  <a:cubicBezTo>
                    <a:pt x="5141" y="756"/>
                    <a:pt x="5162" y="770"/>
                    <a:pt x="5188" y="770"/>
                  </a:cubicBezTo>
                  <a:cubicBezTo>
                    <a:pt x="5200" y="770"/>
                    <a:pt x="5212" y="767"/>
                    <a:pt x="5227" y="759"/>
                  </a:cubicBezTo>
                  <a:cubicBezTo>
                    <a:pt x="5263" y="759"/>
                    <a:pt x="5287" y="747"/>
                    <a:pt x="5322" y="747"/>
                  </a:cubicBezTo>
                  <a:cubicBezTo>
                    <a:pt x="5441" y="736"/>
                    <a:pt x="5561" y="736"/>
                    <a:pt x="5656" y="640"/>
                  </a:cubicBezTo>
                  <a:cubicBezTo>
                    <a:pt x="5680" y="628"/>
                    <a:pt x="5692" y="605"/>
                    <a:pt x="5703" y="569"/>
                  </a:cubicBezTo>
                  <a:cubicBezTo>
                    <a:pt x="4620" y="319"/>
                    <a:pt x="3501" y="259"/>
                    <a:pt x="2405" y="152"/>
                  </a:cubicBezTo>
                  <a:cubicBezTo>
                    <a:pt x="1836" y="95"/>
                    <a:pt x="1252" y="0"/>
                    <a:pt x="67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9" name="Google Shape;7069;p32"/>
            <p:cNvSpPr/>
            <p:nvPr/>
          </p:nvSpPr>
          <p:spPr>
            <a:xfrm>
              <a:off x="5448300" y="2762350"/>
              <a:ext cx="105975" cy="23750"/>
            </a:xfrm>
            <a:custGeom>
              <a:avLst/>
              <a:gdLst/>
              <a:ahLst/>
              <a:cxnLst/>
              <a:rect l="l" t="t" r="r" b="b"/>
              <a:pathLst>
                <a:path w="4239" h="950" extrusionOk="0">
                  <a:moveTo>
                    <a:pt x="2309" y="1"/>
                  </a:moveTo>
                  <a:cubicBezTo>
                    <a:pt x="1964" y="1"/>
                    <a:pt x="1629" y="147"/>
                    <a:pt x="1276" y="147"/>
                  </a:cubicBezTo>
                  <a:cubicBezTo>
                    <a:pt x="1252" y="147"/>
                    <a:pt x="1227" y="146"/>
                    <a:pt x="1203" y="144"/>
                  </a:cubicBezTo>
                  <a:cubicBezTo>
                    <a:pt x="1160" y="146"/>
                    <a:pt x="1117" y="146"/>
                    <a:pt x="1073" y="146"/>
                  </a:cubicBezTo>
                  <a:cubicBezTo>
                    <a:pt x="1002" y="146"/>
                    <a:pt x="931" y="145"/>
                    <a:pt x="859" y="145"/>
                  </a:cubicBezTo>
                  <a:cubicBezTo>
                    <a:pt x="655" y="145"/>
                    <a:pt x="448" y="156"/>
                    <a:pt x="250" y="240"/>
                  </a:cubicBezTo>
                  <a:cubicBezTo>
                    <a:pt x="83" y="335"/>
                    <a:pt x="0" y="454"/>
                    <a:pt x="12" y="644"/>
                  </a:cubicBezTo>
                  <a:cubicBezTo>
                    <a:pt x="24" y="716"/>
                    <a:pt x="71" y="799"/>
                    <a:pt x="143" y="835"/>
                  </a:cubicBezTo>
                  <a:cubicBezTo>
                    <a:pt x="326" y="920"/>
                    <a:pt x="510" y="950"/>
                    <a:pt x="696" y="950"/>
                  </a:cubicBezTo>
                  <a:cubicBezTo>
                    <a:pt x="873" y="950"/>
                    <a:pt x="1053" y="923"/>
                    <a:pt x="1238" y="894"/>
                  </a:cubicBezTo>
                  <a:cubicBezTo>
                    <a:pt x="1463" y="820"/>
                    <a:pt x="1691" y="804"/>
                    <a:pt x="1922" y="804"/>
                  </a:cubicBezTo>
                  <a:cubicBezTo>
                    <a:pt x="2095" y="804"/>
                    <a:pt x="2269" y="813"/>
                    <a:pt x="2446" y="813"/>
                  </a:cubicBezTo>
                  <a:cubicBezTo>
                    <a:pt x="2484" y="813"/>
                    <a:pt x="2522" y="812"/>
                    <a:pt x="2560" y="811"/>
                  </a:cubicBezTo>
                  <a:cubicBezTo>
                    <a:pt x="3108" y="692"/>
                    <a:pt x="3739" y="811"/>
                    <a:pt x="4239" y="454"/>
                  </a:cubicBezTo>
                  <a:cubicBezTo>
                    <a:pt x="4155" y="359"/>
                    <a:pt x="4048" y="287"/>
                    <a:pt x="3953" y="204"/>
                  </a:cubicBezTo>
                  <a:cubicBezTo>
                    <a:pt x="3750" y="49"/>
                    <a:pt x="3500" y="49"/>
                    <a:pt x="3239" y="25"/>
                  </a:cubicBezTo>
                  <a:cubicBezTo>
                    <a:pt x="2941" y="1"/>
                    <a:pt x="2643" y="1"/>
                    <a:pt x="2346" y="1"/>
                  </a:cubicBezTo>
                  <a:cubicBezTo>
                    <a:pt x="2333" y="1"/>
                    <a:pt x="2321" y="1"/>
                    <a:pt x="230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0" name="Google Shape;7070;p32"/>
            <p:cNvSpPr/>
            <p:nvPr/>
          </p:nvSpPr>
          <p:spPr>
            <a:xfrm>
              <a:off x="5542650" y="2918350"/>
              <a:ext cx="126225" cy="17500"/>
            </a:xfrm>
            <a:custGeom>
              <a:avLst/>
              <a:gdLst/>
              <a:ahLst/>
              <a:cxnLst/>
              <a:rect l="l" t="t" r="r" b="b"/>
              <a:pathLst>
                <a:path w="5049" h="700" extrusionOk="0">
                  <a:moveTo>
                    <a:pt x="298" y="0"/>
                  </a:moveTo>
                  <a:cubicBezTo>
                    <a:pt x="238" y="12"/>
                    <a:pt x="179" y="12"/>
                    <a:pt x="119" y="48"/>
                  </a:cubicBezTo>
                  <a:cubicBezTo>
                    <a:pt x="60" y="72"/>
                    <a:pt x="12" y="119"/>
                    <a:pt x="0" y="179"/>
                  </a:cubicBezTo>
                  <a:cubicBezTo>
                    <a:pt x="72" y="441"/>
                    <a:pt x="346" y="274"/>
                    <a:pt x="477" y="393"/>
                  </a:cubicBezTo>
                  <a:cubicBezTo>
                    <a:pt x="1405" y="405"/>
                    <a:pt x="2310" y="465"/>
                    <a:pt x="3239" y="536"/>
                  </a:cubicBezTo>
                  <a:cubicBezTo>
                    <a:pt x="3715" y="578"/>
                    <a:pt x="4200" y="700"/>
                    <a:pt x="4694" y="700"/>
                  </a:cubicBezTo>
                  <a:cubicBezTo>
                    <a:pt x="4768" y="700"/>
                    <a:pt x="4843" y="697"/>
                    <a:pt x="4918" y="691"/>
                  </a:cubicBezTo>
                  <a:cubicBezTo>
                    <a:pt x="4965" y="584"/>
                    <a:pt x="5001" y="488"/>
                    <a:pt x="5049" y="405"/>
                  </a:cubicBezTo>
                  <a:cubicBezTo>
                    <a:pt x="3965" y="238"/>
                    <a:pt x="2858" y="119"/>
                    <a:pt x="1774" y="60"/>
                  </a:cubicBezTo>
                  <a:cubicBezTo>
                    <a:pt x="1751" y="72"/>
                    <a:pt x="1715" y="72"/>
                    <a:pt x="1679" y="96"/>
                  </a:cubicBezTo>
                  <a:cubicBezTo>
                    <a:pt x="1608" y="107"/>
                    <a:pt x="1539" y="113"/>
                    <a:pt x="1469" y="113"/>
                  </a:cubicBezTo>
                  <a:cubicBezTo>
                    <a:pt x="1399" y="113"/>
                    <a:pt x="1328" y="107"/>
                    <a:pt x="1250" y="96"/>
                  </a:cubicBezTo>
                  <a:cubicBezTo>
                    <a:pt x="1191" y="72"/>
                    <a:pt x="1155" y="60"/>
                    <a:pt x="1084" y="60"/>
                  </a:cubicBezTo>
                  <a:cubicBezTo>
                    <a:pt x="1051" y="60"/>
                    <a:pt x="1006" y="111"/>
                    <a:pt x="959" y="111"/>
                  </a:cubicBezTo>
                  <a:cubicBezTo>
                    <a:pt x="937" y="111"/>
                    <a:pt x="915" y="101"/>
                    <a:pt x="893" y="72"/>
                  </a:cubicBezTo>
                  <a:cubicBezTo>
                    <a:pt x="869" y="72"/>
                    <a:pt x="858" y="60"/>
                    <a:pt x="822" y="60"/>
                  </a:cubicBezTo>
                  <a:cubicBezTo>
                    <a:pt x="786" y="72"/>
                    <a:pt x="774" y="72"/>
                    <a:pt x="750" y="72"/>
                  </a:cubicBezTo>
                  <a:cubicBezTo>
                    <a:pt x="716" y="124"/>
                    <a:pt x="689" y="143"/>
                    <a:pt x="666" y="143"/>
                  </a:cubicBezTo>
                  <a:cubicBezTo>
                    <a:pt x="626" y="143"/>
                    <a:pt x="598" y="86"/>
                    <a:pt x="560" y="48"/>
                  </a:cubicBezTo>
                  <a:cubicBezTo>
                    <a:pt x="477" y="12"/>
                    <a:pt x="393" y="0"/>
                    <a:pt x="29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1" name="Google Shape;7071;p32"/>
            <p:cNvSpPr/>
            <p:nvPr/>
          </p:nvSpPr>
          <p:spPr>
            <a:xfrm>
              <a:off x="5867975" y="2854900"/>
              <a:ext cx="39325" cy="91450"/>
            </a:xfrm>
            <a:custGeom>
              <a:avLst/>
              <a:gdLst/>
              <a:ahLst/>
              <a:cxnLst/>
              <a:rect l="l" t="t" r="r" b="b"/>
              <a:pathLst>
                <a:path w="1573" h="3658" extrusionOk="0">
                  <a:moveTo>
                    <a:pt x="1338" y="1"/>
                  </a:moveTo>
                  <a:cubicBezTo>
                    <a:pt x="1263" y="1"/>
                    <a:pt x="1190" y="14"/>
                    <a:pt x="1120" y="14"/>
                  </a:cubicBezTo>
                  <a:cubicBezTo>
                    <a:pt x="1060" y="14"/>
                    <a:pt x="1013" y="26"/>
                    <a:pt x="965" y="74"/>
                  </a:cubicBezTo>
                  <a:lnTo>
                    <a:pt x="918" y="205"/>
                  </a:lnTo>
                  <a:cubicBezTo>
                    <a:pt x="787" y="371"/>
                    <a:pt x="965" y="621"/>
                    <a:pt x="775" y="764"/>
                  </a:cubicBezTo>
                  <a:cubicBezTo>
                    <a:pt x="310" y="1622"/>
                    <a:pt x="191" y="2550"/>
                    <a:pt x="60" y="3479"/>
                  </a:cubicBezTo>
                  <a:cubicBezTo>
                    <a:pt x="1" y="3562"/>
                    <a:pt x="25" y="3622"/>
                    <a:pt x="120" y="3658"/>
                  </a:cubicBezTo>
                  <a:cubicBezTo>
                    <a:pt x="227" y="3312"/>
                    <a:pt x="322" y="2967"/>
                    <a:pt x="477" y="2515"/>
                  </a:cubicBezTo>
                  <a:cubicBezTo>
                    <a:pt x="501" y="2776"/>
                    <a:pt x="525" y="2931"/>
                    <a:pt x="537" y="3086"/>
                  </a:cubicBezTo>
                  <a:cubicBezTo>
                    <a:pt x="525" y="3110"/>
                    <a:pt x="537" y="3122"/>
                    <a:pt x="584" y="3122"/>
                  </a:cubicBezTo>
                  <a:cubicBezTo>
                    <a:pt x="620" y="3122"/>
                    <a:pt x="656" y="3110"/>
                    <a:pt x="703" y="3074"/>
                  </a:cubicBezTo>
                  <a:cubicBezTo>
                    <a:pt x="727" y="3026"/>
                    <a:pt x="739" y="3003"/>
                    <a:pt x="763" y="2955"/>
                  </a:cubicBezTo>
                  <a:cubicBezTo>
                    <a:pt x="775" y="2896"/>
                    <a:pt x="787" y="2824"/>
                    <a:pt x="799" y="2765"/>
                  </a:cubicBezTo>
                  <a:cubicBezTo>
                    <a:pt x="822" y="2467"/>
                    <a:pt x="834" y="2157"/>
                    <a:pt x="1013" y="1883"/>
                  </a:cubicBezTo>
                  <a:cubicBezTo>
                    <a:pt x="1037" y="1824"/>
                    <a:pt x="1072" y="1764"/>
                    <a:pt x="1084" y="1705"/>
                  </a:cubicBezTo>
                  <a:lnTo>
                    <a:pt x="1084" y="1693"/>
                  </a:lnTo>
                  <a:cubicBezTo>
                    <a:pt x="1215" y="1181"/>
                    <a:pt x="1370" y="681"/>
                    <a:pt x="1572" y="193"/>
                  </a:cubicBezTo>
                  <a:cubicBezTo>
                    <a:pt x="1572" y="145"/>
                    <a:pt x="1561" y="98"/>
                    <a:pt x="1537" y="50"/>
                  </a:cubicBezTo>
                  <a:cubicBezTo>
                    <a:pt x="1470" y="11"/>
                    <a:pt x="1403" y="1"/>
                    <a:pt x="133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2" name="Google Shape;7072;p32"/>
            <p:cNvSpPr/>
            <p:nvPr/>
          </p:nvSpPr>
          <p:spPr>
            <a:xfrm>
              <a:off x="5448575" y="2867025"/>
              <a:ext cx="122075" cy="17050"/>
            </a:xfrm>
            <a:custGeom>
              <a:avLst/>
              <a:gdLst/>
              <a:ahLst/>
              <a:cxnLst/>
              <a:rect l="l" t="t" r="r" b="b"/>
              <a:pathLst>
                <a:path w="4883" h="682" extrusionOk="0">
                  <a:moveTo>
                    <a:pt x="437" y="0"/>
                  </a:moveTo>
                  <a:cubicBezTo>
                    <a:pt x="309" y="0"/>
                    <a:pt x="184" y="31"/>
                    <a:pt x="72" y="113"/>
                  </a:cubicBezTo>
                  <a:cubicBezTo>
                    <a:pt x="1" y="279"/>
                    <a:pt x="72" y="386"/>
                    <a:pt x="191" y="470"/>
                  </a:cubicBezTo>
                  <a:cubicBezTo>
                    <a:pt x="267" y="505"/>
                    <a:pt x="344" y="511"/>
                    <a:pt x="420" y="511"/>
                  </a:cubicBezTo>
                  <a:cubicBezTo>
                    <a:pt x="457" y="511"/>
                    <a:pt x="493" y="510"/>
                    <a:pt x="528" y="510"/>
                  </a:cubicBezTo>
                  <a:cubicBezTo>
                    <a:pt x="619" y="510"/>
                    <a:pt x="706" y="518"/>
                    <a:pt x="787" y="577"/>
                  </a:cubicBezTo>
                  <a:cubicBezTo>
                    <a:pt x="1369" y="593"/>
                    <a:pt x="1951" y="642"/>
                    <a:pt x="2537" y="642"/>
                  </a:cubicBezTo>
                  <a:cubicBezTo>
                    <a:pt x="2814" y="642"/>
                    <a:pt x="3092" y="631"/>
                    <a:pt x="3370" y="601"/>
                  </a:cubicBezTo>
                  <a:cubicBezTo>
                    <a:pt x="3411" y="555"/>
                    <a:pt x="3457" y="531"/>
                    <a:pt x="3506" y="531"/>
                  </a:cubicBezTo>
                  <a:cubicBezTo>
                    <a:pt x="3558" y="531"/>
                    <a:pt x="3613" y="558"/>
                    <a:pt x="3668" y="613"/>
                  </a:cubicBezTo>
                  <a:cubicBezTo>
                    <a:pt x="3835" y="660"/>
                    <a:pt x="4007" y="681"/>
                    <a:pt x="4183" y="681"/>
                  </a:cubicBezTo>
                  <a:cubicBezTo>
                    <a:pt x="4359" y="681"/>
                    <a:pt x="4537" y="660"/>
                    <a:pt x="4716" y="625"/>
                  </a:cubicBezTo>
                  <a:cubicBezTo>
                    <a:pt x="4734" y="631"/>
                    <a:pt x="4749" y="634"/>
                    <a:pt x="4763" y="634"/>
                  </a:cubicBezTo>
                  <a:cubicBezTo>
                    <a:pt x="4778" y="634"/>
                    <a:pt x="4793" y="631"/>
                    <a:pt x="4811" y="625"/>
                  </a:cubicBezTo>
                  <a:cubicBezTo>
                    <a:pt x="4823" y="589"/>
                    <a:pt x="4859" y="565"/>
                    <a:pt x="4871" y="529"/>
                  </a:cubicBezTo>
                  <a:cubicBezTo>
                    <a:pt x="4882" y="458"/>
                    <a:pt x="4871" y="398"/>
                    <a:pt x="4811" y="339"/>
                  </a:cubicBezTo>
                  <a:lnTo>
                    <a:pt x="4656" y="339"/>
                  </a:lnTo>
                  <a:cubicBezTo>
                    <a:pt x="4543" y="365"/>
                    <a:pt x="4431" y="388"/>
                    <a:pt x="4323" y="388"/>
                  </a:cubicBezTo>
                  <a:cubicBezTo>
                    <a:pt x="4182" y="388"/>
                    <a:pt x="4046" y="348"/>
                    <a:pt x="3918" y="220"/>
                  </a:cubicBezTo>
                  <a:cubicBezTo>
                    <a:pt x="3787" y="160"/>
                    <a:pt x="3644" y="136"/>
                    <a:pt x="3513" y="136"/>
                  </a:cubicBezTo>
                  <a:lnTo>
                    <a:pt x="2620" y="136"/>
                  </a:lnTo>
                  <a:cubicBezTo>
                    <a:pt x="2477" y="113"/>
                    <a:pt x="2311" y="89"/>
                    <a:pt x="2156" y="77"/>
                  </a:cubicBezTo>
                  <a:lnTo>
                    <a:pt x="1965" y="77"/>
                  </a:lnTo>
                  <a:cubicBezTo>
                    <a:pt x="1537" y="77"/>
                    <a:pt x="1108" y="65"/>
                    <a:pt x="668" y="29"/>
                  </a:cubicBezTo>
                  <a:cubicBezTo>
                    <a:pt x="592" y="11"/>
                    <a:pt x="514" y="0"/>
                    <a:pt x="43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3" name="Google Shape;7073;p32"/>
            <p:cNvSpPr/>
            <p:nvPr/>
          </p:nvSpPr>
          <p:spPr>
            <a:xfrm>
              <a:off x="5793575" y="2941675"/>
              <a:ext cx="77100" cy="19250"/>
            </a:xfrm>
            <a:custGeom>
              <a:avLst/>
              <a:gdLst/>
              <a:ahLst/>
              <a:cxnLst/>
              <a:rect l="l" t="t" r="r" b="b"/>
              <a:pathLst>
                <a:path w="3084" h="770" extrusionOk="0">
                  <a:moveTo>
                    <a:pt x="703" y="0"/>
                  </a:moveTo>
                  <a:cubicBezTo>
                    <a:pt x="632" y="0"/>
                    <a:pt x="560" y="3"/>
                    <a:pt x="488" y="8"/>
                  </a:cubicBezTo>
                  <a:lnTo>
                    <a:pt x="441" y="56"/>
                  </a:lnTo>
                  <a:cubicBezTo>
                    <a:pt x="381" y="109"/>
                    <a:pt x="307" y="109"/>
                    <a:pt x="235" y="109"/>
                  </a:cubicBezTo>
                  <a:cubicBezTo>
                    <a:pt x="164" y="109"/>
                    <a:pt x="96" y="109"/>
                    <a:pt x="48" y="163"/>
                  </a:cubicBezTo>
                  <a:lnTo>
                    <a:pt x="0" y="198"/>
                  </a:lnTo>
                  <a:cubicBezTo>
                    <a:pt x="655" y="437"/>
                    <a:pt x="1358" y="401"/>
                    <a:pt x="2024" y="508"/>
                  </a:cubicBezTo>
                  <a:cubicBezTo>
                    <a:pt x="2322" y="556"/>
                    <a:pt x="2643" y="508"/>
                    <a:pt x="2882" y="770"/>
                  </a:cubicBezTo>
                  <a:cubicBezTo>
                    <a:pt x="2965" y="734"/>
                    <a:pt x="3024" y="651"/>
                    <a:pt x="2989" y="615"/>
                  </a:cubicBezTo>
                  <a:cubicBezTo>
                    <a:pt x="2751" y="425"/>
                    <a:pt x="2941" y="317"/>
                    <a:pt x="3084" y="198"/>
                  </a:cubicBezTo>
                  <a:cubicBezTo>
                    <a:pt x="3060" y="139"/>
                    <a:pt x="3036" y="79"/>
                    <a:pt x="3024" y="20"/>
                  </a:cubicBezTo>
                  <a:cubicBezTo>
                    <a:pt x="2866" y="178"/>
                    <a:pt x="2693" y="226"/>
                    <a:pt x="2516" y="226"/>
                  </a:cubicBezTo>
                  <a:cubicBezTo>
                    <a:pt x="2307" y="226"/>
                    <a:pt x="2093" y="159"/>
                    <a:pt x="1893" y="127"/>
                  </a:cubicBezTo>
                  <a:cubicBezTo>
                    <a:pt x="1499" y="76"/>
                    <a:pt x="1105" y="0"/>
                    <a:pt x="70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4" name="Google Shape;7074;p32"/>
            <p:cNvSpPr/>
            <p:nvPr/>
          </p:nvSpPr>
          <p:spPr>
            <a:xfrm>
              <a:off x="5604850" y="2903650"/>
              <a:ext cx="77125" cy="10550"/>
            </a:xfrm>
            <a:custGeom>
              <a:avLst/>
              <a:gdLst/>
              <a:ahLst/>
              <a:cxnLst/>
              <a:rect l="l" t="t" r="r" b="b"/>
              <a:pathLst>
                <a:path w="3085" h="422" extrusionOk="0">
                  <a:moveTo>
                    <a:pt x="1447" y="1"/>
                  </a:moveTo>
                  <a:cubicBezTo>
                    <a:pt x="1287" y="1"/>
                    <a:pt x="1126" y="9"/>
                    <a:pt x="965" y="29"/>
                  </a:cubicBezTo>
                  <a:cubicBezTo>
                    <a:pt x="898" y="74"/>
                    <a:pt x="833" y="97"/>
                    <a:pt x="768" y="97"/>
                  </a:cubicBezTo>
                  <a:cubicBezTo>
                    <a:pt x="696" y="97"/>
                    <a:pt x="624" y="68"/>
                    <a:pt x="548" y="5"/>
                  </a:cubicBezTo>
                  <a:lnTo>
                    <a:pt x="120" y="5"/>
                  </a:lnTo>
                  <a:cubicBezTo>
                    <a:pt x="1" y="100"/>
                    <a:pt x="370" y="231"/>
                    <a:pt x="96" y="303"/>
                  </a:cubicBezTo>
                  <a:cubicBezTo>
                    <a:pt x="214" y="398"/>
                    <a:pt x="345" y="417"/>
                    <a:pt x="477" y="417"/>
                  </a:cubicBezTo>
                  <a:cubicBezTo>
                    <a:pt x="557" y="417"/>
                    <a:pt x="638" y="410"/>
                    <a:pt x="715" y="410"/>
                  </a:cubicBezTo>
                  <a:cubicBezTo>
                    <a:pt x="1477" y="410"/>
                    <a:pt x="2239" y="422"/>
                    <a:pt x="2989" y="422"/>
                  </a:cubicBezTo>
                  <a:cubicBezTo>
                    <a:pt x="3084" y="326"/>
                    <a:pt x="3084" y="231"/>
                    <a:pt x="2977" y="160"/>
                  </a:cubicBezTo>
                  <a:cubicBezTo>
                    <a:pt x="2469" y="87"/>
                    <a:pt x="1960" y="1"/>
                    <a:pt x="144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5" name="Google Shape;7075;p32"/>
            <p:cNvSpPr/>
            <p:nvPr/>
          </p:nvSpPr>
          <p:spPr>
            <a:xfrm>
              <a:off x="5505450" y="2773675"/>
              <a:ext cx="87525" cy="13725"/>
            </a:xfrm>
            <a:custGeom>
              <a:avLst/>
              <a:gdLst/>
              <a:ahLst/>
              <a:cxnLst/>
              <a:rect l="l" t="t" r="r" b="b"/>
              <a:pathLst>
                <a:path w="3501" h="549" extrusionOk="0">
                  <a:moveTo>
                    <a:pt x="1953" y="1"/>
                  </a:moveTo>
                  <a:lnTo>
                    <a:pt x="1953" y="1"/>
                  </a:lnTo>
                  <a:cubicBezTo>
                    <a:pt x="1369" y="72"/>
                    <a:pt x="810" y="132"/>
                    <a:pt x="226" y="191"/>
                  </a:cubicBezTo>
                  <a:cubicBezTo>
                    <a:pt x="143" y="239"/>
                    <a:pt x="36" y="263"/>
                    <a:pt x="0" y="418"/>
                  </a:cubicBezTo>
                  <a:cubicBezTo>
                    <a:pt x="36" y="477"/>
                    <a:pt x="71" y="525"/>
                    <a:pt x="155" y="549"/>
                  </a:cubicBezTo>
                  <a:cubicBezTo>
                    <a:pt x="333" y="549"/>
                    <a:pt x="488" y="537"/>
                    <a:pt x="655" y="477"/>
                  </a:cubicBezTo>
                  <a:cubicBezTo>
                    <a:pt x="1607" y="418"/>
                    <a:pt x="2548" y="370"/>
                    <a:pt x="3500" y="310"/>
                  </a:cubicBezTo>
                  <a:cubicBezTo>
                    <a:pt x="3456" y="119"/>
                    <a:pt x="3359" y="73"/>
                    <a:pt x="3247" y="73"/>
                  </a:cubicBezTo>
                  <a:cubicBezTo>
                    <a:pt x="3146" y="73"/>
                    <a:pt x="3032" y="111"/>
                    <a:pt x="2933" y="111"/>
                  </a:cubicBezTo>
                  <a:cubicBezTo>
                    <a:pt x="2877" y="111"/>
                    <a:pt x="2827" y="98"/>
                    <a:pt x="2786" y="60"/>
                  </a:cubicBezTo>
                  <a:cubicBezTo>
                    <a:pt x="2738" y="60"/>
                    <a:pt x="2679" y="49"/>
                    <a:pt x="2631" y="49"/>
                  </a:cubicBezTo>
                  <a:cubicBezTo>
                    <a:pt x="2631" y="60"/>
                    <a:pt x="2619" y="60"/>
                    <a:pt x="2596" y="72"/>
                  </a:cubicBezTo>
                  <a:cubicBezTo>
                    <a:pt x="2586" y="76"/>
                    <a:pt x="2577" y="77"/>
                    <a:pt x="2569" y="77"/>
                  </a:cubicBezTo>
                  <a:cubicBezTo>
                    <a:pt x="2546" y="77"/>
                    <a:pt x="2526" y="66"/>
                    <a:pt x="2500" y="49"/>
                  </a:cubicBezTo>
                  <a:lnTo>
                    <a:pt x="2357" y="49"/>
                  </a:lnTo>
                  <a:cubicBezTo>
                    <a:pt x="2357" y="60"/>
                    <a:pt x="2346" y="60"/>
                    <a:pt x="2310" y="72"/>
                  </a:cubicBezTo>
                  <a:cubicBezTo>
                    <a:pt x="2303" y="76"/>
                    <a:pt x="2296" y="77"/>
                    <a:pt x="2289" y="77"/>
                  </a:cubicBezTo>
                  <a:cubicBezTo>
                    <a:pt x="2268" y="77"/>
                    <a:pt x="2244" y="66"/>
                    <a:pt x="2226" y="49"/>
                  </a:cubicBezTo>
                  <a:cubicBezTo>
                    <a:pt x="2179" y="60"/>
                    <a:pt x="2119" y="60"/>
                    <a:pt x="2072" y="60"/>
                  </a:cubicBezTo>
                  <a:cubicBezTo>
                    <a:pt x="2072" y="60"/>
                    <a:pt x="2060" y="72"/>
                    <a:pt x="2024" y="72"/>
                  </a:cubicBezTo>
                  <a:cubicBezTo>
                    <a:pt x="2018" y="76"/>
                    <a:pt x="2010" y="77"/>
                    <a:pt x="2003" y="77"/>
                  </a:cubicBezTo>
                  <a:cubicBezTo>
                    <a:pt x="1982" y="77"/>
                    <a:pt x="1958" y="66"/>
                    <a:pt x="1941" y="49"/>
                  </a:cubicBezTo>
                  <a:lnTo>
                    <a:pt x="1953"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6" name="Google Shape;7076;p32"/>
            <p:cNvSpPr/>
            <p:nvPr/>
          </p:nvSpPr>
          <p:spPr>
            <a:xfrm>
              <a:off x="5471200" y="2735100"/>
              <a:ext cx="74450" cy="18550"/>
            </a:xfrm>
            <a:custGeom>
              <a:avLst/>
              <a:gdLst/>
              <a:ahLst/>
              <a:cxnLst/>
              <a:rect l="l" t="t" r="r" b="b"/>
              <a:pathLst>
                <a:path w="2978" h="742" extrusionOk="0">
                  <a:moveTo>
                    <a:pt x="1309" y="212"/>
                  </a:moveTo>
                  <a:cubicBezTo>
                    <a:pt x="1374" y="212"/>
                    <a:pt x="1438" y="221"/>
                    <a:pt x="1501" y="246"/>
                  </a:cubicBezTo>
                  <a:cubicBezTo>
                    <a:pt x="1358" y="235"/>
                    <a:pt x="1228" y="231"/>
                    <a:pt x="1105" y="230"/>
                  </a:cubicBezTo>
                  <a:lnTo>
                    <a:pt x="1105" y="230"/>
                  </a:lnTo>
                  <a:cubicBezTo>
                    <a:pt x="1173" y="222"/>
                    <a:pt x="1241" y="212"/>
                    <a:pt x="1309" y="212"/>
                  </a:cubicBezTo>
                  <a:close/>
                  <a:moveTo>
                    <a:pt x="1654" y="0"/>
                  </a:moveTo>
                  <a:cubicBezTo>
                    <a:pt x="1302" y="0"/>
                    <a:pt x="949" y="9"/>
                    <a:pt x="596" y="20"/>
                  </a:cubicBezTo>
                  <a:cubicBezTo>
                    <a:pt x="659" y="142"/>
                    <a:pt x="735" y="200"/>
                    <a:pt x="819" y="226"/>
                  </a:cubicBezTo>
                  <a:lnTo>
                    <a:pt x="819" y="226"/>
                  </a:lnTo>
                  <a:cubicBezTo>
                    <a:pt x="788" y="225"/>
                    <a:pt x="758" y="224"/>
                    <a:pt x="727" y="222"/>
                  </a:cubicBezTo>
                  <a:cubicBezTo>
                    <a:pt x="596" y="210"/>
                    <a:pt x="456" y="160"/>
                    <a:pt x="328" y="160"/>
                  </a:cubicBezTo>
                  <a:cubicBezTo>
                    <a:pt x="200" y="160"/>
                    <a:pt x="84" y="210"/>
                    <a:pt x="1" y="401"/>
                  </a:cubicBezTo>
                  <a:cubicBezTo>
                    <a:pt x="175" y="613"/>
                    <a:pt x="407" y="618"/>
                    <a:pt x="639" y="618"/>
                  </a:cubicBezTo>
                  <a:cubicBezTo>
                    <a:pt x="650" y="618"/>
                    <a:pt x="661" y="618"/>
                    <a:pt x="672" y="618"/>
                  </a:cubicBezTo>
                  <a:cubicBezTo>
                    <a:pt x="793" y="618"/>
                    <a:pt x="914" y="619"/>
                    <a:pt x="1025" y="651"/>
                  </a:cubicBezTo>
                  <a:cubicBezTo>
                    <a:pt x="1108" y="663"/>
                    <a:pt x="1168" y="663"/>
                    <a:pt x="1239" y="663"/>
                  </a:cubicBezTo>
                  <a:cubicBezTo>
                    <a:pt x="1290" y="632"/>
                    <a:pt x="1339" y="617"/>
                    <a:pt x="1386" y="617"/>
                  </a:cubicBezTo>
                  <a:cubicBezTo>
                    <a:pt x="1448" y="617"/>
                    <a:pt x="1506" y="644"/>
                    <a:pt x="1561" y="699"/>
                  </a:cubicBezTo>
                  <a:cubicBezTo>
                    <a:pt x="1669" y="724"/>
                    <a:pt x="1774" y="741"/>
                    <a:pt x="1876" y="741"/>
                  </a:cubicBezTo>
                  <a:cubicBezTo>
                    <a:pt x="2008" y="741"/>
                    <a:pt x="2135" y="713"/>
                    <a:pt x="2263" y="639"/>
                  </a:cubicBezTo>
                  <a:cubicBezTo>
                    <a:pt x="2287" y="603"/>
                    <a:pt x="2311" y="579"/>
                    <a:pt x="2323" y="544"/>
                  </a:cubicBezTo>
                  <a:cubicBezTo>
                    <a:pt x="2227" y="460"/>
                    <a:pt x="2132" y="365"/>
                    <a:pt x="2025" y="282"/>
                  </a:cubicBezTo>
                  <a:cubicBezTo>
                    <a:pt x="2065" y="279"/>
                    <a:pt x="2105" y="278"/>
                    <a:pt x="2145" y="278"/>
                  </a:cubicBezTo>
                  <a:cubicBezTo>
                    <a:pt x="2264" y="278"/>
                    <a:pt x="2383" y="288"/>
                    <a:pt x="2501" y="288"/>
                  </a:cubicBezTo>
                  <a:cubicBezTo>
                    <a:pt x="2659" y="288"/>
                    <a:pt x="2817" y="270"/>
                    <a:pt x="2977" y="187"/>
                  </a:cubicBezTo>
                  <a:cubicBezTo>
                    <a:pt x="2918" y="103"/>
                    <a:pt x="2906" y="44"/>
                    <a:pt x="2870" y="44"/>
                  </a:cubicBezTo>
                  <a:cubicBezTo>
                    <a:pt x="2468" y="12"/>
                    <a:pt x="2062" y="0"/>
                    <a:pt x="165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7" name="Google Shape;7077;p32"/>
            <p:cNvSpPr/>
            <p:nvPr/>
          </p:nvSpPr>
          <p:spPr>
            <a:xfrm>
              <a:off x="5926325" y="2781425"/>
              <a:ext cx="76825" cy="14250"/>
            </a:xfrm>
            <a:custGeom>
              <a:avLst/>
              <a:gdLst/>
              <a:ahLst/>
              <a:cxnLst/>
              <a:rect l="l" t="t" r="r" b="b"/>
              <a:pathLst>
                <a:path w="3073" h="570" extrusionOk="0">
                  <a:moveTo>
                    <a:pt x="1917" y="0"/>
                  </a:moveTo>
                  <a:cubicBezTo>
                    <a:pt x="1662" y="69"/>
                    <a:pt x="1406" y="85"/>
                    <a:pt x="1147" y="85"/>
                  </a:cubicBezTo>
                  <a:cubicBezTo>
                    <a:pt x="911" y="85"/>
                    <a:pt x="673" y="72"/>
                    <a:pt x="429" y="72"/>
                  </a:cubicBezTo>
                  <a:cubicBezTo>
                    <a:pt x="298" y="108"/>
                    <a:pt x="167" y="131"/>
                    <a:pt x="60" y="227"/>
                  </a:cubicBezTo>
                  <a:cubicBezTo>
                    <a:pt x="36" y="250"/>
                    <a:pt x="12" y="286"/>
                    <a:pt x="0" y="310"/>
                  </a:cubicBezTo>
                  <a:cubicBezTo>
                    <a:pt x="0" y="346"/>
                    <a:pt x="12" y="370"/>
                    <a:pt x="36" y="405"/>
                  </a:cubicBezTo>
                  <a:cubicBezTo>
                    <a:pt x="333" y="442"/>
                    <a:pt x="631" y="448"/>
                    <a:pt x="929" y="448"/>
                  </a:cubicBezTo>
                  <a:cubicBezTo>
                    <a:pt x="1062" y="448"/>
                    <a:pt x="1194" y="447"/>
                    <a:pt x="1327" y="447"/>
                  </a:cubicBezTo>
                  <a:cubicBezTo>
                    <a:pt x="1757" y="447"/>
                    <a:pt x="2185" y="459"/>
                    <a:pt x="2608" y="560"/>
                  </a:cubicBezTo>
                  <a:cubicBezTo>
                    <a:pt x="2629" y="566"/>
                    <a:pt x="2650" y="569"/>
                    <a:pt x="2670" y="569"/>
                  </a:cubicBezTo>
                  <a:cubicBezTo>
                    <a:pt x="2764" y="569"/>
                    <a:pt x="2847" y="505"/>
                    <a:pt x="2906" y="417"/>
                  </a:cubicBezTo>
                  <a:cubicBezTo>
                    <a:pt x="2965" y="370"/>
                    <a:pt x="3013" y="310"/>
                    <a:pt x="3072" y="250"/>
                  </a:cubicBezTo>
                  <a:cubicBezTo>
                    <a:pt x="2977" y="156"/>
                    <a:pt x="2859" y="122"/>
                    <a:pt x="2742" y="122"/>
                  </a:cubicBezTo>
                  <a:cubicBezTo>
                    <a:pt x="2654" y="122"/>
                    <a:pt x="2566" y="141"/>
                    <a:pt x="2489" y="167"/>
                  </a:cubicBezTo>
                  <a:cubicBezTo>
                    <a:pt x="2444" y="180"/>
                    <a:pt x="2403" y="185"/>
                    <a:pt x="2364" y="185"/>
                  </a:cubicBezTo>
                  <a:cubicBezTo>
                    <a:pt x="2187" y="185"/>
                    <a:pt x="2064" y="69"/>
                    <a:pt x="191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8" name="Google Shape;7078;p32"/>
            <p:cNvSpPr/>
            <p:nvPr/>
          </p:nvSpPr>
          <p:spPr>
            <a:xfrm>
              <a:off x="5544125" y="2902875"/>
              <a:ext cx="73550" cy="11850"/>
            </a:xfrm>
            <a:custGeom>
              <a:avLst/>
              <a:gdLst/>
              <a:ahLst/>
              <a:cxnLst/>
              <a:rect l="l" t="t" r="r" b="b"/>
              <a:pathLst>
                <a:path w="2942" h="474" extrusionOk="0">
                  <a:moveTo>
                    <a:pt x="691" y="0"/>
                  </a:moveTo>
                  <a:cubicBezTo>
                    <a:pt x="60" y="143"/>
                    <a:pt x="60" y="143"/>
                    <a:pt x="1" y="357"/>
                  </a:cubicBezTo>
                  <a:cubicBezTo>
                    <a:pt x="111" y="445"/>
                    <a:pt x="225" y="473"/>
                    <a:pt x="341" y="473"/>
                  </a:cubicBezTo>
                  <a:cubicBezTo>
                    <a:pt x="561" y="473"/>
                    <a:pt x="789" y="371"/>
                    <a:pt x="1011" y="371"/>
                  </a:cubicBezTo>
                  <a:cubicBezTo>
                    <a:pt x="1104" y="371"/>
                    <a:pt x="1197" y="389"/>
                    <a:pt x="1287" y="441"/>
                  </a:cubicBezTo>
                  <a:cubicBezTo>
                    <a:pt x="1703" y="417"/>
                    <a:pt x="2108" y="369"/>
                    <a:pt x="2525" y="334"/>
                  </a:cubicBezTo>
                  <a:cubicBezTo>
                    <a:pt x="2942" y="274"/>
                    <a:pt x="2596" y="143"/>
                    <a:pt x="2549" y="36"/>
                  </a:cubicBezTo>
                  <a:cubicBezTo>
                    <a:pt x="1930" y="24"/>
                    <a:pt x="1311" y="12"/>
                    <a:pt x="69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9" name="Google Shape;7079;p32"/>
            <p:cNvSpPr/>
            <p:nvPr/>
          </p:nvSpPr>
          <p:spPr>
            <a:xfrm>
              <a:off x="5488600" y="2752325"/>
              <a:ext cx="102575" cy="16450"/>
            </a:xfrm>
            <a:custGeom>
              <a:avLst/>
              <a:gdLst/>
              <a:ahLst/>
              <a:cxnLst/>
              <a:rect l="l" t="t" r="r" b="b"/>
              <a:pathLst>
                <a:path w="4103" h="658" extrusionOk="0">
                  <a:moveTo>
                    <a:pt x="421" y="0"/>
                  </a:moveTo>
                  <a:cubicBezTo>
                    <a:pt x="296" y="0"/>
                    <a:pt x="172" y="21"/>
                    <a:pt x="55" y="105"/>
                  </a:cubicBezTo>
                  <a:cubicBezTo>
                    <a:pt x="1" y="412"/>
                    <a:pt x="165" y="438"/>
                    <a:pt x="336" y="438"/>
                  </a:cubicBezTo>
                  <a:cubicBezTo>
                    <a:pt x="372" y="438"/>
                    <a:pt x="408" y="437"/>
                    <a:pt x="442" y="437"/>
                  </a:cubicBezTo>
                  <a:cubicBezTo>
                    <a:pt x="461" y="437"/>
                    <a:pt x="478" y="437"/>
                    <a:pt x="495" y="438"/>
                  </a:cubicBezTo>
                  <a:cubicBezTo>
                    <a:pt x="596" y="450"/>
                    <a:pt x="698" y="452"/>
                    <a:pt x="800" y="452"/>
                  </a:cubicBezTo>
                  <a:cubicBezTo>
                    <a:pt x="878" y="452"/>
                    <a:pt x="957" y="451"/>
                    <a:pt x="1035" y="451"/>
                  </a:cubicBezTo>
                  <a:cubicBezTo>
                    <a:pt x="1279" y="451"/>
                    <a:pt x="1520" y="465"/>
                    <a:pt x="1746" y="581"/>
                  </a:cubicBezTo>
                  <a:cubicBezTo>
                    <a:pt x="1888" y="581"/>
                    <a:pt x="2024" y="657"/>
                    <a:pt x="2163" y="657"/>
                  </a:cubicBezTo>
                  <a:cubicBezTo>
                    <a:pt x="2222" y="657"/>
                    <a:pt x="2281" y="644"/>
                    <a:pt x="2341" y="605"/>
                  </a:cubicBezTo>
                  <a:cubicBezTo>
                    <a:pt x="2480" y="445"/>
                    <a:pt x="2628" y="314"/>
                    <a:pt x="2845" y="314"/>
                  </a:cubicBezTo>
                  <a:cubicBezTo>
                    <a:pt x="2871" y="314"/>
                    <a:pt x="2897" y="315"/>
                    <a:pt x="2924" y="319"/>
                  </a:cubicBezTo>
                  <a:cubicBezTo>
                    <a:pt x="2977" y="321"/>
                    <a:pt x="3030" y="322"/>
                    <a:pt x="3084" y="322"/>
                  </a:cubicBezTo>
                  <a:cubicBezTo>
                    <a:pt x="3405" y="322"/>
                    <a:pt x="3739" y="295"/>
                    <a:pt x="4055" y="295"/>
                  </a:cubicBezTo>
                  <a:cubicBezTo>
                    <a:pt x="4103" y="200"/>
                    <a:pt x="4067" y="141"/>
                    <a:pt x="3972" y="105"/>
                  </a:cubicBezTo>
                  <a:cubicBezTo>
                    <a:pt x="3256" y="95"/>
                    <a:pt x="2558" y="10"/>
                    <a:pt x="1861" y="10"/>
                  </a:cubicBezTo>
                  <a:cubicBezTo>
                    <a:pt x="1723" y="10"/>
                    <a:pt x="1586" y="14"/>
                    <a:pt x="1448" y="21"/>
                  </a:cubicBezTo>
                  <a:lnTo>
                    <a:pt x="841" y="21"/>
                  </a:lnTo>
                  <a:cubicBezTo>
                    <a:pt x="827" y="22"/>
                    <a:pt x="813" y="22"/>
                    <a:pt x="799" y="22"/>
                  </a:cubicBezTo>
                  <a:cubicBezTo>
                    <a:pt x="678" y="22"/>
                    <a:pt x="549" y="0"/>
                    <a:pt x="42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0" name="Google Shape;7080;p32"/>
            <p:cNvSpPr/>
            <p:nvPr/>
          </p:nvSpPr>
          <p:spPr>
            <a:xfrm>
              <a:off x="5423575" y="2786175"/>
              <a:ext cx="26225" cy="53325"/>
            </a:xfrm>
            <a:custGeom>
              <a:avLst/>
              <a:gdLst/>
              <a:ahLst/>
              <a:cxnLst/>
              <a:rect l="l" t="t" r="r" b="b"/>
              <a:pathLst>
                <a:path w="1049" h="2133" extrusionOk="0">
                  <a:moveTo>
                    <a:pt x="733" y="4"/>
                  </a:moveTo>
                  <a:cubicBezTo>
                    <a:pt x="688" y="4"/>
                    <a:pt x="644" y="7"/>
                    <a:pt x="596" y="13"/>
                  </a:cubicBezTo>
                  <a:cubicBezTo>
                    <a:pt x="453" y="49"/>
                    <a:pt x="298" y="1"/>
                    <a:pt x="167" y="96"/>
                  </a:cubicBezTo>
                  <a:cubicBezTo>
                    <a:pt x="120" y="132"/>
                    <a:pt x="96" y="191"/>
                    <a:pt x="84" y="251"/>
                  </a:cubicBezTo>
                  <a:cubicBezTo>
                    <a:pt x="48" y="418"/>
                    <a:pt x="37" y="584"/>
                    <a:pt x="37" y="751"/>
                  </a:cubicBezTo>
                  <a:cubicBezTo>
                    <a:pt x="37" y="989"/>
                    <a:pt x="1" y="1227"/>
                    <a:pt x="108" y="1442"/>
                  </a:cubicBezTo>
                  <a:cubicBezTo>
                    <a:pt x="465" y="1537"/>
                    <a:pt x="346" y="2061"/>
                    <a:pt x="715" y="2132"/>
                  </a:cubicBezTo>
                  <a:cubicBezTo>
                    <a:pt x="751" y="2120"/>
                    <a:pt x="763" y="2085"/>
                    <a:pt x="799" y="2073"/>
                  </a:cubicBezTo>
                  <a:cubicBezTo>
                    <a:pt x="763" y="1906"/>
                    <a:pt x="751" y="1727"/>
                    <a:pt x="799" y="1561"/>
                  </a:cubicBezTo>
                  <a:cubicBezTo>
                    <a:pt x="834" y="1525"/>
                    <a:pt x="858" y="1465"/>
                    <a:pt x="882" y="1418"/>
                  </a:cubicBezTo>
                  <a:cubicBezTo>
                    <a:pt x="882" y="1299"/>
                    <a:pt x="834" y="1192"/>
                    <a:pt x="834" y="1073"/>
                  </a:cubicBezTo>
                  <a:cubicBezTo>
                    <a:pt x="882" y="1001"/>
                    <a:pt x="929" y="906"/>
                    <a:pt x="965" y="834"/>
                  </a:cubicBezTo>
                  <a:cubicBezTo>
                    <a:pt x="953" y="822"/>
                    <a:pt x="941" y="787"/>
                    <a:pt x="929" y="775"/>
                  </a:cubicBezTo>
                  <a:cubicBezTo>
                    <a:pt x="882" y="715"/>
                    <a:pt x="739" y="668"/>
                    <a:pt x="918" y="596"/>
                  </a:cubicBezTo>
                  <a:cubicBezTo>
                    <a:pt x="929" y="584"/>
                    <a:pt x="953" y="572"/>
                    <a:pt x="977" y="549"/>
                  </a:cubicBezTo>
                  <a:cubicBezTo>
                    <a:pt x="989" y="525"/>
                    <a:pt x="1001" y="513"/>
                    <a:pt x="1013" y="477"/>
                  </a:cubicBezTo>
                  <a:cubicBezTo>
                    <a:pt x="1037" y="430"/>
                    <a:pt x="1049" y="370"/>
                    <a:pt x="1049" y="311"/>
                  </a:cubicBezTo>
                  <a:cubicBezTo>
                    <a:pt x="1049" y="251"/>
                    <a:pt x="1037" y="191"/>
                    <a:pt x="1001" y="132"/>
                  </a:cubicBezTo>
                  <a:cubicBezTo>
                    <a:pt x="977" y="72"/>
                    <a:pt x="929" y="49"/>
                    <a:pt x="870" y="13"/>
                  </a:cubicBezTo>
                  <a:cubicBezTo>
                    <a:pt x="822" y="7"/>
                    <a:pt x="778" y="4"/>
                    <a:pt x="733" y="4"/>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1" name="Google Shape;7081;p32"/>
            <p:cNvSpPr/>
            <p:nvPr/>
          </p:nvSpPr>
          <p:spPr>
            <a:xfrm>
              <a:off x="5496200" y="2905350"/>
              <a:ext cx="80100" cy="17200"/>
            </a:xfrm>
            <a:custGeom>
              <a:avLst/>
              <a:gdLst/>
              <a:ahLst/>
              <a:cxnLst/>
              <a:rect l="l" t="t" r="r" b="b"/>
              <a:pathLst>
                <a:path w="3204" h="688" extrusionOk="0">
                  <a:moveTo>
                    <a:pt x="680" y="1"/>
                  </a:moveTo>
                  <a:cubicBezTo>
                    <a:pt x="445" y="1"/>
                    <a:pt x="216" y="48"/>
                    <a:pt x="1" y="223"/>
                  </a:cubicBezTo>
                  <a:cubicBezTo>
                    <a:pt x="13" y="282"/>
                    <a:pt x="13" y="330"/>
                    <a:pt x="37" y="389"/>
                  </a:cubicBezTo>
                  <a:cubicBezTo>
                    <a:pt x="291" y="604"/>
                    <a:pt x="572" y="641"/>
                    <a:pt x="861" y="641"/>
                  </a:cubicBezTo>
                  <a:cubicBezTo>
                    <a:pt x="1014" y="641"/>
                    <a:pt x="1169" y="631"/>
                    <a:pt x="1323" y="631"/>
                  </a:cubicBezTo>
                  <a:cubicBezTo>
                    <a:pt x="1394" y="631"/>
                    <a:pt x="1466" y="633"/>
                    <a:pt x="1537" y="639"/>
                  </a:cubicBezTo>
                  <a:cubicBezTo>
                    <a:pt x="1546" y="640"/>
                    <a:pt x="1555" y="641"/>
                    <a:pt x="1564" y="641"/>
                  </a:cubicBezTo>
                  <a:cubicBezTo>
                    <a:pt x="1714" y="641"/>
                    <a:pt x="1833" y="500"/>
                    <a:pt x="1979" y="500"/>
                  </a:cubicBezTo>
                  <a:cubicBezTo>
                    <a:pt x="2016" y="500"/>
                    <a:pt x="2055" y="509"/>
                    <a:pt x="2096" y="532"/>
                  </a:cubicBezTo>
                  <a:cubicBezTo>
                    <a:pt x="2096" y="592"/>
                    <a:pt x="2132" y="627"/>
                    <a:pt x="2192" y="627"/>
                  </a:cubicBezTo>
                  <a:cubicBezTo>
                    <a:pt x="2275" y="639"/>
                    <a:pt x="2370" y="639"/>
                    <a:pt x="2454" y="651"/>
                  </a:cubicBezTo>
                  <a:cubicBezTo>
                    <a:pt x="2454" y="663"/>
                    <a:pt x="2477" y="663"/>
                    <a:pt x="2501" y="687"/>
                  </a:cubicBezTo>
                  <a:cubicBezTo>
                    <a:pt x="2525" y="687"/>
                    <a:pt x="2561" y="675"/>
                    <a:pt x="2596" y="639"/>
                  </a:cubicBezTo>
                  <a:lnTo>
                    <a:pt x="2727" y="592"/>
                  </a:lnTo>
                  <a:cubicBezTo>
                    <a:pt x="2799" y="568"/>
                    <a:pt x="2799" y="532"/>
                    <a:pt x="2739" y="497"/>
                  </a:cubicBezTo>
                  <a:cubicBezTo>
                    <a:pt x="2692" y="413"/>
                    <a:pt x="2727" y="377"/>
                    <a:pt x="2799" y="354"/>
                  </a:cubicBezTo>
                  <a:cubicBezTo>
                    <a:pt x="2930" y="342"/>
                    <a:pt x="3073" y="342"/>
                    <a:pt x="3204" y="342"/>
                  </a:cubicBezTo>
                  <a:cubicBezTo>
                    <a:pt x="2989" y="219"/>
                    <a:pt x="2762" y="194"/>
                    <a:pt x="2533" y="194"/>
                  </a:cubicBezTo>
                  <a:cubicBezTo>
                    <a:pt x="2379" y="194"/>
                    <a:pt x="2224" y="206"/>
                    <a:pt x="2073" y="206"/>
                  </a:cubicBezTo>
                  <a:cubicBezTo>
                    <a:pt x="2013" y="206"/>
                    <a:pt x="1953" y="204"/>
                    <a:pt x="1894" y="199"/>
                  </a:cubicBezTo>
                  <a:cubicBezTo>
                    <a:pt x="1834" y="139"/>
                    <a:pt x="1763" y="92"/>
                    <a:pt x="1656" y="56"/>
                  </a:cubicBezTo>
                  <a:cubicBezTo>
                    <a:pt x="1605" y="62"/>
                    <a:pt x="1553" y="64"/>
                    <a:pt x="1501" y="64"/>
                  </a:cubicBezTo>
                  <a:cubicBezTo>
                    <a:pt x="1231" y="64"/>
                    <a:pt x="952" y="1"/>
                    <a:pt x="68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2" name="Google Shape;7082;p32"/>
            <p:cNvSpPr/>
            <p:nvPr/>
          </p:nvSpPr>
          <p:spPr>
            <a:xfrm>
              <a:off x="5650700" y="2706375"/>
              <a:ext cx="63625" cy="14525"/>
            </a:xfrm>
            <a:custGeom>
              <a:avLst/>
              <a:gdLst/>
              <a:ahLst/>
              <a:cxnLst/>
              <a:rect l="l" t="t" r="r" b="b"/>
              <a:pathLst>
                <a:path w="2545" h="581" extrusionOk="0">
                  <a:moveTo>
                    <a:pt x="899" y="1"/>
                  </a:moveTo>
                  <a:cubicBezTo>
                    <a:pt x="882" y="1"/>
                    <a:pt x="864" y="1"/>
                    <a:pt x="846" y="2"/>
                  </a:cubicBezTo>
                  <a:cubicBezTo>
                    <a:pt x="785" y="54"/>
                    <a:pt x="712" y="68"/>
                    <a:pt x="634" y="68"/>
                  </a:cubicBezTo>
                  <a:cubicBezTo>
                    <a:pt x="534" y="68"/>
                    <a:pt x="426" y="45"/>
                    <a:pt x="325" y="45"/>
                  </a:cubicBezTo>
                  <a:cubicBezTo>
                    <a:pt x="194" y="45"/>
                    <a:pt x="75" y="84"/>
                    <a:pt x="0" y="264"/>
                  </a:cubicBezTo>
                  <a:cubicBezTo>
                    <a:pt x="715" y="335"/>
                    <a:pt x="1441" y="359"/>
                    <a:pt x="2143" y="550"/>
                  </a:cubicBezTo>
                  <a:cubicBezTo>
                    <a:pt x="2190" y="567"/>
                    <a:pt x="2251" y="581"/>
                    <a:pt x="2310" y="581"/>
                  </a:cubicBezTo>
                  <a:cubicBezTo>
                    <a:pt x="2416" y="581"/>
                    <a:pt x="2517" y="536"/>
                    <a:pt x="2524" y="383"/>
                  </a:cubicBezTo>
                  <a:cubicBezTo>
                    <a:pt x="2545" y="242"/>
                    <a:pt x="2419" y="134"/>
                    <a:pt x="2293" y="134"/>
                  </a:cubicBezTo>
                  <a:cubicBezTo>
                    <a:pt x="2271" y="134"/>
                    <a:pt x="2248" y="138"/>
                    <a:pt x="2227" y="145"/>
                  </a:cubicBezTo>
                  <a:cubicBezTo>
                    <a:pt x="2138" y="169"/>
                    <a:pt x="2051" y="178"/>
                    <a:pt x="1966" y="178"/>
                  </a:cubicBezTo>
                  <a:cubicBezTo>
                    <a:pt x="1600" y="178"/>
                    <a:pt x="1259" y="1"/>
                    <a:pt x="89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3" name="Google Shape;7083;p32"/>
            <p:cNvSpPr/>
            <p:nvPr/>
          </p:nvSpPr>
          <p:spPr>
            <a:xfrm>
              <a:off x="5488475" y="2899575"/>
              <a:ext cx="58650" cy="11650"/>
            </a:xfrm>
            <a:custGeom>
              <a:avLst/>
              <a:gdLst/>
              <a:ahLst/>
              <a:cxnLst/>
              <a:rect l="l" t="t" r="r" b="b"/>
              <a:pathLst>
                <a:path w="2346" h="466" extrusionOk="0">
                  <a:moveTo>
                    <a:pt x="967" y="0"/>
                  </a:moveTo>
                  <a:cubicBezTo>
                    <a:pt x="769" y="0"/>
                    <a:pt x="567" y="38"/>
                    <a:pt x="367" y="38"/>
                  </a:cubicBezTo>
                  <a:cubicBezTo>
                    <a:pt x="352" y="38"/>
                    <a:pt x="337" y="37"/>
                    <a:pt x="322" y="37"/>
                  </a:cubicBezTo>
                  <a:cubicBezTo>
                    <a:pt x="286" y="49"/>
                    <a:pt x="262" y="96"/>
                    <a:pt x="286" y="144"/>
                  </a:cubicBezTo>
                  <a:cubicBezTo>
                    <a:pt x="291" y="207"/>
                    <a:pt x="275" y="224"/>
                    <a:pt x="251" y="224"/>
                  </a:cubicBezTo>
                  <a:cubicBezTo>
                    <a:pt x="224" y="224"/>
                    <a:pt x="186" y="201"/>
                    <a:pt x="158" y="201"/>
                  </a:cubicBezTo>
                  <a:cubicBezTo>
                    <a:pt x="147" y="201"/>
                    <a:pt x="138" y="205"/>
                    <a:pt x="131" y="216"/>
                  </a:cubicBezTo>
                  <a:cubicBezTo>
                    <a:pt x="72" y="251"/>
                    <a:pt x="24" y="275"/>
                    <a:pt x="0" y="335"/>
                  </a:cubicBezTo>
                  <a:cubicBezTo>
                    <a:pt x="84" y="442"/>
                    <a:pt x="203" y="442"/>
                    <a:pt x="322" y="466"/>
                  </a:cubicBezTo>
                  <a:cubicBezTo>
                    <a:pt x="905" y="454"/>
                    <a:pt x="1477" y="454"/>
                    <a:pt x="2048" y="442"/>
                  </a:cubicBezTo>
                  <a:cubicBezTo>
                    <a:pt x="2132" y="287"/>
                    <a:pt x="2274" y="251"/>
                    <a:pt x="2346" y="144"/>
                  </a:cubicBezTo>
                  <a:cubicBezTo>
                    <a:pt x="2216" y="54"/>
                    <a:pt x="2081" y="14"/>
                    <a:pt x="1944" y="14"/>
                  </a:cubicBezTo>
                  <a:cubicBezTo>
                    <a:pt x="1792" y="14"/>
                    <a:pt x="1639" y="63"/>
                    <a:pt x="1489" y="144"/>
                  </a:cubicBezTo>
                  <a:cubicBezTo>
                    <a:pt x="1321" y="30"/>
                    <a:pt x="1145" y="0"/>
                    <a:pt x="96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4" name="Google Shape;7084;p32"/>
            <p:cNvSpPr/>
            <p:nvPr/>
          </p:nvSpPr>
          <p:spPr>
            <a:xfrm>
              <a:off x="5596400" y="2699875"/>
              <a:ext cx="75450" cy="13125"/>
            </a:xfrm>
            <a:custGeom>
              <a:avLst/>
              <a:gdLst/>
              <a:ahLst/>
              <a:cxnLst/>
              <a:rect l="l" t="t" r="r" b="b"/>
              <a:pathLst>
                <a:path w="3018" h="525" extrusionOk="0">
                  <a:moveTo>
                    <a:pt x="250" y="5"/>
                  </a:moveTo>
                  <a:cubicBezTo>
                    <a:pt x="106" y="5"/>
                    <a:pt x="1" y="80"/>
                    <a:pt x="17" y="405"/>
                  </a:cubicBezTo>
                  <a:cubicBezTo>
                    <a:pt x="744" y="441"/>
                    <a:pt x="1458" y="393"/>
                    <a:pt x="2172" y="524"/>
                  </a:cubicBezTo>
                  <a:cubicBezTo>
                    <a:pt x="2272" y="408"/>
                    <a:pt x="2405" y="397"/>
                    <a:pt x="2541" y="397"/>
                  </a:cubicBezTo>
                  <a:cubicBezTo>
                    <a:pt x="2573" y="397"/>
                    <a:pt x="2606" y="398"/>
                    <a:pt x="2639" y="398"/>
                  </a:cubicBezTo>
                  <a:cubicBezTo>
                    <a:pt x="2779" y="398"/>
                    <a:pt x="2915" y="386"/>
                    <a:pt x="3018" y="262"/>
                  </a:cubicBezTo>
                  <a:cubicBezTo>
                    <a:pt x="2815" y="262"/>
                    <a:pt x="2589" y="238"/>
                    <a:pt x="2363" y="214"/>
                  </a:cubicBezTo>
                  <a:cubicBezTo>
                    <a:pt x="1863" y="0"/>
                    <a:pt x="1303" y="119"/>
                    <a:pt x="767" y="36"/>
                  </a:cubicBezTo>
                  <a:cubicBezTo>
                    <a:pt x="733" y="54"/>
                    <a:pt x="693" y="61"/>
                    <a:pt x="649" y="61"/>
                  </a:cubicBezTo>
                  <a:cubicBezTo>
                    <a:pt x="525" y="61"/>
                    <a:pt x="373" y="5"/>
                    <a:pt x="250" y="5"/>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5" name="Google Shape;7085;p32"/>
            <p:cNvSpPr/>
            <p:nvPr/>
          </p:nvSpPr>
          <p:spPr>
            <a:xfrm>
              <a:off x="5430425" y="2837975"/>
              <a:ext cx="25325" cy="46275"/>
            </a:xfrm>
            <a:custGeom>
              <a:avLst/>
              <a:gdLst/>
              <a:ahLst/>
              <a:cxnLst/>
              <a:rect l="l" t="t" r="r" b="b"/>
              <a:pathLst>
                <a:path w="1013" h="1851" extrusionOk="0">
                  <a:moveTo>
                    <a:pt x="525" y="1"/>
                  </a:moveTo>
                  <a:lnTo>
                    <a:pt x="477" y="60"/>
                  </a:lnTo>
                  <a:cubicBezTo>
                    <a:pt x="370" y="120"/>
                    <a:pt x="263" y="167"/>
                    <a:pt x="179" y="251"/>
                  </a:cubicBezTo>
                  <a:cubicBezTo>
                    <a:pt x="84" y="346"/>
                    <a:pt x="13" y="453"/>
                    <a:pt x="1" y="584"/>
                  </a:cubicBezTo>
                  <a:cubicBezTo>
                    <a:pt x="1" y="655"/>
                    <a:pt x="13" y="715"/>
                    <a:pt x="24" y="775"/>
                  </a:cubicBezTo>
                  <a:cubicBezTo>
                    <a:pt x="72" y="989"/>
                    <a:pt x="227" y="1132"/>
                    <a:pt x="239" y="1358"/>
                  </a:cubicBezTo>
                  <a:cubicBezTo>
                    <a:pt x="252" y="1709"/>
                    <a:pt x="343" y="1851"/>
                    <a:pt x="483" y="1851"/>
                  </a:cubicBezTo>
                  <a:cubicBezTo>
                    <a:pt x="600" y="1851"/>
                    <a:pt x="750" y="1753"/>
                    <a:pt x="917" y="1596"/>
                  </a:cubicBezTo>
                  <a:cubicBezTo>
                    <a:pt x="882" y="1501"/>
                    <a:pt x="834" y="1429"/>
                    <a:pt x="786" y="1346"/>
                  </a:cubicBezTo>
                  <a:cubicBezTo>
                    <a:pt x="786" y="1239"/>
                    <a:pt x="882" y="1144"/>
                    <a:pt x="882" y="1048"/>
                  </a:cubicBezTo>
                  <a:cubicBezTo>
                    <a:pt x="858" y="989"/>
                    <a:pt x="834" y="941"/>
                    <a:pt x="786" y="906"/>
                  </a:cubicBezTo>
                  <a:cubicBezTo>
                    <a:pt x="596" y="763"/>
                    <a:pt x="560" y="548"/>
                    <a:pt x="655" y="334"/>
                  </a:cubicBezTo>
                  <a:cubicBezTo>
                    <a:pt x="703" y="191"/>
                    <a:pt x="1013" y="310"/>
                    <a:pt x="917" y="48"/>
                  </a:cubicBezTo>
                  <a:lnTo>
                    <a:pt x="525"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6" name="Google Shape;7086;p32"/>
            <p:cNvSpPr/>
            <p:nvPr/>
          </p:nvSpPr>
          <p:spPr>
            <a:xfrm>
              <a:off x="5889425" y="2816850"/>
              <a:ext cx="32150" cy="44375"/>
            </a:xfrm>
            <a:custGeom>
              <a:avLst/>
              <a:gdLst/>
              <a:ahLst/>
              <a:cxnLst/>
              <a:rect l="l" t="t" r="r" b="b"/>
              <a:pathLst>
                <a:path w="1286" h="1775" extrusionOk="0">
                  <a:moveTo>
                    <a:pt x="988" y="0"/>
                  </a:moveTo>
                  <a:cubicBezTo>
                    <a:pt x="786" y="24"/>
                    <a:pt x="726" y="191"/>
                    <a:pt x="631" y="322"/>
                  </a:cubicBezTo>
                  <a:cubicBezTo>
                    <a:pt x="583" y="417"/>
                    <a:pt x="536" y="524"/>
                    <a:pt x="488" y="608"/>
                  </a:cubicBezTo>
                  <a:cubicBezTo>
                    <a:pt x="453" y="846"/>
                    <a:pt x="0" y="893"/>
                    <a:pt x="179" y="1239"/>
                  </a:cubicBezTo>
                  <a:lnTo>
                    <a:pt x="179" y="1429"/>
                  </a:lnTo>
                  <a:cubicBezTo>
                    <a:pt x="208" y="1479"/>
                    <a:pt x="246" y="1503"/>
                    <a:pt x="293" y="1503"/>
                  </a:cubicBezTo>
                  <a:cubicBezTo>
                    <a:pt x="302" y="1503"/>
                    <a:pt x="312" y="1502"/>
                    <a:pt x="322" y="1500"/>
                  </a:cubicBezTo>
                  <a:cubicBezTo>
                    <a:pt x="375" y="1447"/>
                    <a:pt x="421" y="1424"/>
                    <a:pt x="462" y="1424"/>
                  </a:cubicBezTo>
                  <a:cubicBezTo>
                    <a:pt x="532" y="1424"/>
                    <a:pt x="586" y="1491"/>
                    <a:pt x="631" y="1596"/>
                  </a:cubicBezTo>
                  <a:lnTo>
                    <a:pt x="679" y="1774"/>
                  </a:lnTo>
                  <a:lnTo>
                    <a:pt x="691" y="1774"/>
                  </a:lnTo>
                  <a:cubicBezTo>
                    <a:pt x="822" y="1429"/>
                    <a:pt x="988" y="1119"/>
                    <a:pt x="1191" y="822"/>
                  </a:cubicBezTo>
                  <a:cubicBezTo>
                    <a:pt x="1203" y="608"/>
                    <a:pt x="1226" y="405"/>
                    <a:pt x="1286" y="227"/>
                  </a:cubicBezTo>
                  <a:cubicBezTo>
                    <a:pt x="1238" y="72"/>
                    <a:pt x="1131" y="12"/>
                    <a:pt x="98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7" name="Google Shape;7087;p32"/>
            <p:cNvSpPr/>
            <p:nvPr/>
          </p:nvSpPr>
          <p:spPr>
            <a:xfrm>
              <a:off x="5521225" y="2748375"/>
              <a:ext cx="79200" cy="9975"/>
            </a:xfrm>
            <a:custGeom>
              <a:avLst/>
              <a:gdLst/>
              <a:ahLst/>
              <a:cxnLst/>
              <a:rect l="l" t="t" r="r" b="b"/>
              <a:pathLst>
                <a:path w="3168" h="399" extrusionOk="0">
                  <a:moveTo>
                    <a:pt x="310" y="1"/>
                  </a:moveTo>
                  <a:lnTo>
                    <a:pt x="310" y="60"/>
                  </a:lnTo>
                  <a:cubicBezTo>
                    <a:pt x="226" y="144"/>
                    <a:pt x="0" y="48"/>
                    <a:pt x="24" y="287"/>
                  </a:cubicBezTo>
                  <a:cubicBezTo>
                    <a:pt x="349" y="325"/>
                    <a:pt x="673" y="336"/>
                    <a:pt x="996" y="336"/>
                  </a:cubicBezTo>
                  <a:cubicBezTo>
                    <a:pt x="1442" y="336"/>
                    <a:pt x="1886" y="315"/>
                    <a:pt x="2329" y="315"/>
                  </a:cubicBezTo>
                  <a:cubicBezTo>
                    <a:pt x="2470" y="315"/>
                    <a:pt x="2610" y="317"/>
                    <a:pt x="2750" y="322"/>
                  </a:cubicBezTo>
                  <a:cubicBezTo>
                    <a:pt x="2837" y="341"/>
                    <a:pt x="2941" y="399"/>
                    <a:pt x="3023" y="399"/>
                  </a:cubicBezTo>
                  <a:cubicBezTo>
                    <a:pt x="3098" y="399"/>
                    <a:pt x="3156" y="350"/>
                    <a:pt x="3167" y="179"/>
                  </a:cubicBezTo>
                  <a:lnTo>
                    <a:pt x="310"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8" name="Google Shape;7088;p32"/>
            <p:cNvSpPr/>
            <p:nvPr/>
          </p:nvSpPr>
          <p:spPr>
            <a:xfrm>
              <a:off x="5427750" y="2853150"/>
              <a:ext cx="40200" cy="47625"/>
            </a:xfrm>
            <a:custGeom>
              <a:avLst/>
              <a:gdLst/>
              <a:ahLst/>
              <a:cxnLst/>
              <a:rect l="l" t="t" r="r" b="b"/>
              <a:pathLst>
                <a:path w="1608" h="1905" extrusionOk="0">
                  <a:moveTo>
                    <a:pt x="179" y="1"/>
                  </a:moveTo>
                  <a:cubicBezTo>
                    <a:pt x="0" y="203"/>
                    <a:pt x="0" y="394"/>
                    <a:pt x="179" y="596"/>
                  </a:cubicBezTo>
                  <a:cubicBezTo>
                    <a:pt x="358" y="751"/>
                    <a:pt x="179" y="1001"/>
                    <a:pt x="334" y="1168"/>
                  </a:cubicBezTo>
                  <a:cubicBezTo>
                    <a:pt x="477" y="1406"/>
                    <a:pt x="608" y="1644"/>
                    <a:pt x="762" y="1882"/>
                  </a:cubicBezTo>
                  <a:cubicBezTo>
                    <a:pt x="799" y="1898"/>
                    <a:pt x="832" y="1905"/>
                    <a:pt x="862" y="1905"/>
                  </a:cubicBezTo>
                  <a:cubicBezTo>
                    <a:pt x="965" y="1905"/>
                    <a:pt x="1026" y="1817"/>
                    <a:pt x="1072" y="1715"/>
                  </a:cubicBezTo>
                  <a:cubicBezTo>
                    <a:pt x="916" y="1227"/>
                    <a:pt x="896" y="1165"/>
                    <a:pt x="1282" y="1165"/>
                  </a:cubicBezTo>
                  <a:cubicBezTo>
                    <a:pt x="1338" y="1165"/>
                    <a:pt x="1403" y="1166"/>
                    <a:pt x="1477" y="1168"/>
                  </a:cubicBezTo>
                  <a:cubicBezTo>
                    <a:pt x="1524" y="1168"/>
                    <a:pt x="1560" y="1156"/>
                    <a:pt x="1608" y="1156"/>
                  </a:cubicBezTo>
                  <a:cubicBezTo>
                    <a:pt x="1465" y="953"/>
                    <a:pt x="1227" y="1025"/>
                    <a:pt x="1024" y="989"/>
                  </a:cubicBezTo>
                  <a:cubicBezTo>
                    <a:pt x="893" y="1025"/>
                    <a:pt x="739" y="1117"/>
                    <a:pt x="630" y="1117"/>
                  </a:cubicBezTo>
                  <a:cubicBezTo>
                    <a:pt x="521" y="1117"/>
                    <a:pt x="459" y="1025"/>
                    <a:pt x="512" y="691"/>
                  </a:cubicBezTo>
                  <a:cubicBezTo>
                    <a:pt x="536" y="477"/>
                    <a:pt x="298" y="227"/>
                    <a:pt x="17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9" name="Google Shape;7089;p32"/>
            <p:cNvSpPr/>
            <p:nvPr/>
          </p:nvSpPr>
          <p:spPr>
            <a:xfrm>
              <a:off x="5446800" y="2838225"/>
              <a:ext cx="65800" cy="8125"/>
            </a:xfrm>
            <a:custGeom>
              <a:avLst/>
              <a:gdLst/>
              <a:ahLst/>
              <a:cxnLst/>
              <a:rect l="l" t="t" r="r" b="b"/>
              <a:pathLst>
                <a:path w="2632" h="325" extrusionOk="0">
                  <a:moveTo>
                    <a:pt x="802" y="0"/>
                  </a:moveTo>
                  <a:cubicBezTo>
                    <a:pt x="624" y="0"/>
                    <a:pt x="444" y="12"/>
                    <a:pt x="262" y="38"/>
                  </a:cubicBezTo>
                  <a:cubicBezTo>
                    <a:pt x="179" y="134"/>
                    <a:pt x="84" y="229"/>
                    <a:pt x="0" y="324"/>
                  </a:cubicBezTo>
                  <a:cubicBezTo>
                    <a:pt x="174" y="315"/>
                    <a:pt x="347" y="312"/>
                    <a:pt x="519" y="312"/>
                  </a:cubicBezTo>
                  <a:cubicBezTo>
                    <a:pt x="804" y="312"/>
                    <a:pt x="1088" y="320"/>
                    <a:pt x="1372" y="320"/>
                  </a:cubicBezTo>
                  <a:cubicBezTo>
                    <a:pt x="1791" y="320"/>
                    <a:pt x="2210" y="302"/>
                    <a:pt x="2632" y="217"/>
                  </a:cubicBezTo>
                  <a:cubicBezTo>
                    <a:pt x="2022" y="134"/>
                    <a:pt x="1420" y="0"/>
                    <a:pt x="80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0" name="Google Shape;7090;p32"/>
            <p:cNvSpPr/>
            <p:nvPr/>
          </p:nvSpPr>
          <p:spPr>
            <a:xfrm>
              <a:off x="5550075" y="2695400"/>
              <a:ext cx="69975" cy="14600"/>
            </a:xfrm>
            <a:custGeom>
              <a:avLst/>
              <a:gdLst/>
              <a:ahLst/>
              <a:cxnLst/>
              <a:rect l="l" t="t" r="r" b="b"/>
              <a:pathLst>
                <a:path w="2799" h="584" extrusionOk="0">
                  <a:moveTo>
                    <a:pt x="572" y="1"/>
                  </a:moveTo>
                  <a:cubicBezTo>
                    <a:pt x="510" y="49"/>
                    <a:pt x="436" y="57"/>
                    <a:pt x="360" y="57"/>
                  </a:cubicBezTo>
                  <a:cubicBezTo>
                    <a:pt x="327" y="57"/>
                    <a:pt x="293" y="55"/>
                    <a:pt x="260" y="55"/>
                  </a:cubicBezTo>
                  <a:cubicBezTo>
                    <a:pt x="165" y="55"/>
                    <a:pt x="73" y="67"/>
                    <a:pt x="1" y="155"/>
                  </a:cubicBezTo>
                  <a:cubicBezTo>
                    <a:pt x="174" y="268"/>
                    <a:pt x="352" y="295"/>
                    <a:pt x="535" y="295"/>
                  </a:cubicBezTo>
                  <a:cubicBezTo>
                    <a:pt x="700" y="295"/>
                    <a:pt x="868" y="274"/>
                    <a:pt x="1039" y="274"/>
                  </a:cubicBezTo>
                  <a:cubicBezTo>
                    <a:pt x="1058" y="274"/>
                    <a:pt x="1077" y="274"/>
                    <a:pt x="1096" y="274"/>
                  </a:cubicBezTo>
                  <a:cubicBezTo>
                    <a:pt x="1346" y="286"/>
                    <a:pt x="1608" y="274"/>
                    <a:pt x="1727" y="572"/>
                  </a:cubicBezTo>
                  <a:cubicBezTo>
                    <a:pt x="1775" y="584"/>
                    <a:pt x="1823" y="584"/>
                    <a:pt x="1870" y="584"/>
                  </a:cubicBezTo>
                  <a:cubicBezTo>
                    <a:pt x="1894" y="358"/>
                    <a:pt x="2049" y="286"/>
                    <a:pt x="2251" y="286"/>
                  </a:cubicBezTo>
                  <a:cubicBezTo>
                    <a:pt x="2307" y="290"/>
                    <a:pt x="2362" y="292"/>
                    <a:pt x="2417" y="292"/>
                  </a:cubicBezTo>
                  <a:cubicBezTo>
                    <a:pt x="2528" y="292"/>
                    <a:pt x="2636" y="286"/>
                    <a:pt x="2739" y="286"/>
                  </a:cubicBezTo>
                  <a:cubicBezTo>
                    <a:pt x="2799" y="239"/>
                    <a:pt x="2799" y="215"/>
                    <a:pt x="2739" y="155"/>
                  </a:cubicBezTo>
                  <a:cubicBezTo>
                    <a:pt x="2442" y="84"/>
                    <a:pt x="2120" y="179"/>
                    <a:pt x="183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1" name="Google Shape;7091;p32"/>
            <p:cNvSpPr/>
            <p:nvPr/>
          </p:nvSpPr>
          <p:spPr>
            <a:xfrm>
              <a:off x="5446800" y="2784075"/>
              <a:ext cx="67600" cy="16525"/>
            </a:xfrm>
            <a:custGeom>
              <a:avLst/>
              <a:gdLst/>
              <a:ahLst/>
              <a:cxnLst/>
              <a:rect l="l" t="t" r="r" b="b"/>
              <a:pathLst>
                <a:path w="2704" h="661" extrusionOk="0">
                  <a:moveTo>
                    <a:pt x="1812" y="0"/>
                  </a:moveTo>
                  <a:cubicBezTo>
                    <a:pt x="1784" y="0"/>
                    <a:pt x="1755" y="1"/>
                    <a:pt x="1727" y="2"/>
                  </a:cubicBezTo>
                  <a:cubicBezTo>
                    <a:pt x="1655" y="2"/>
                    <a:pt x="1572" y="2"/>
                    <a:pt x="1501" y="14"/>
                  </a:cubicBezTo>
                  <a:lnTo>
                    <a:pt x="1191" y="61"/>
                  </a:lnTo>
                  <a:cubicBezTo>
                    <a:pt x="1120" y="73"/>
                    <a:pt x="1036" y="85"/>
                    <a:pt x="977" y="121"/>
                  </a:cubicBezTo>
                  <a:cubicBezTo>
                    <a:pt x="667" y="228"/>
                    <a:pt x="286" y="61"/>
                    <a:pt x="12" y="347"/>
                  </a:cubicBezTo>
                  <a:cubicBezTo>
                    <a:pt x="0" y="371"/>
                    <a:pt x="0" y="418"/>
                    <a:pt x="12" y="454"/>
                  </a:cubicBezTo>
                  <a:cubicBezTo>
                    <a:pt x="176" y="635"/>
                    <a:pt x="377" y="660"/>
                    <a:pt x="576" y="660"/>
                  </a:cubicBezTo>
                  <a:cubicBezTo>
                    <a:pt x="651" y="660"/>
                    <a:pt x="726" y="656"/>
                    <a:pt x="798" y="656"/>
                  </a:cubicBezTo>
                  <a:lnTo>
                    <a:pt x="1501" y="656"/>
                  </a:lnTo>
                  <a:cubicBezTo>
                    <a:pt x="1584" y="651"/>
                    <a:pt x="1661" y="651"/>
                    <a:pt x="1737" y="651"/>
                  </a:cubicBezTo>
                  <a:cubicBezTo>
                    <a:pt x="1813" y="651"/>
                    <a:pt x="1888" y="651"/>
                    <a:pt x="1965" y="645"/>
                  </a:cubicBezTo>
                  <a:cubicBezTo>
                    <a:pt x="2036" y="645"/>
                    <a:pt x="2108" y="621"/>
                    <a:pt x="2191" y="609"/>
                  </a:cubicBezTo>
                  <a:cubicBezTo>
                    <a:pt x="2370" y="597"/>
                    <a:pt x="2572" y="645"/>
                    <a:pt x="2703" y="442"/>
                  </a:cubicBezTo>
                  <a:lnTo>
                    <a:pt x="2703" y="192"/>
                  </a:lnTo>
                  <a:cubicBezTo>
                    <a:pt x="2419" y="61"/>
                    <a:pt x="2125" y="0"/>
                    <a:pt x="181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2" name="Google Shape;7092;p32"/>
            <p:cNvSpPr/>
            <p:nvPr/>
          </p:nvSpPr>
          <p:spPr>
            <a:xfrm>
              <a:off x="5862025" y="2780050"/>
              <a:ext cx="52425" cy="12125"/>
            </a:xfrm>
            <a:custGeom>
              <a:avLst/>
              <a:gdLst/>
              <a:ahLst/>
              <a:cxnLst/>
              <a:rect l="l" t="t" r="r" b="b"/>
              <a:pathLst>
                <a:path w="2097" h="485" extrusionOk="0">
                  <a:moveTo>
                    <a:pt x="280" y="0"/>
                  </a:moveTo>
                  <a:cubicBezTo>
                    <a:pt x="161" y="0"/>
                    <a:pt x="58" y="58"/>
                    <a:pt x="1" y="282"/>
                  </a:cubicBezTo>
                  <a:cubicBezTo>
                    <a:pt x="90" y="337"/>
                    <a:pt x="187" y="349"/>
                    <a:pt x="284" y="349"/>
                  </a:cubicBezTo>
                  <a:cubicBezTo>
                    <a:pt x="352" y="349"/>
                    <a:pt x="419" y="343"/>
                    <a:pt x="484" y="343"/>
                  </a:cubicBezTo>
                  <a:cubicBezTo>
                    <a:pt x="527" y="343"/>
                    <a:pt x="568" y="346"/>
                    <a:pt x="608" y="353"/>
                  </a:cubicBezTo>
                  <a:cubicBezTo>
                    <a:pt x="679" y="425"/>
                    <a:pt x="822" y="401"/>
                    <a:pt x="894" y="484"/>
                  </a:cubicBezTo>
                  <a:lnTo>
                    <a:pt x="1025" y="484"/>
                  </a:lnTo>
                  <a:cubicBezTo>
                    <a:pt x="1097" y="376"/>
                    <a:pt x="1195" y="337"/>
                    <a:pt x="1299" y="337"/>
                  </a:cubicBezTo>
                  <a:cubicBezTo>
                    <a:pt x="1366" y="337"/>
                    <a:pt x="1435" y="354"/>
                    <a:pt x="1501" y="377"/>
                  </a:cubicBezTo>
                  <a:cubicBezTo>
                    <a:pt x="1547" y="391"/>
                    <a:pt x="1591" y="397"/>
                    <a:pt x="1632" y="397"/>
                  </a:cubicBezTo>
                  <a:cubicBezTo>
                    <a:pt x="1727" y="397"/>
                    <a:pt x="1811" y="366"/>
                    <a:pt x="1894" y="341"/>
                  </a:cubicBezTo>
                  <a:cubicBezTo>
                    <a:pt x="1977" y="317"/>
                    <a:pt x="2037" y="282"/>
                    <a:pt x="2096" y="186"/>
                  </a:cubicBezTo>
                  <a:cubicBezTo>
                    <a:pt x="2096" y="127"/>
                    <a:pt x="2084" y="91"/>
                    <a:pt x="2037" y="55"/>
                  </a:cubicBezTo>
                  <a:lnTo>
                    <a:pt x="1037" y="55"/>
                  </a:lnTo>
                  <a:cubicBezTo>
                    <a:pt x="995" y="103"/>
                    <a:pt x="947" y="127"/>
                    <a:pt x="900" y="127"/>
                  </a:cubicBezTo>
                  <a:cubicBezTo>
                    <a:pt x="852" y="127"/>
                    <a:pt x="804" y="103"/>
                    <a:pt x="763" y="55"/>
                  </a:cubicBezTo>
                  <a:cubicBezTo>
                    <a:pt x="737" y="62"/>
                    <a:pt x="710" y="65"/>
                    <a:pt x="683" y="65"/>
                  </a:cubicBezTo>
                  <a:cubicBezTo>
                    <a:pt x="553" y="65"/>
                    <a:pt x="407" y="0"/>
                    <a:pt x="28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3" name="Google Shape;7093;p32"/>
            <p:cNvSpPr/>
            <p:nvPr/>
          </p:nvSpPr>
          <p:spPr>
            <a:xfrm>
              <a:off x="5618550" y="2698075"/>
              <a:ext cx="73250" cy="8300"/>
            </a:xfrm>
            <a:custGeom>
              <a:avLst/>
              <a:gdLst/>
              <a:ahLst/>
              <a:cxnLst/>
              <a:rect l="l" t="t" r="r" b="b"/>
              <a:pathLst>
                <a:path w="2930" h="332" extrusionOk="0">
                  <a:moveTo>
                    <a:pt x="1584" y="1"/>
                  </a:moveTo>
                  <a:cubicBezTo>
                    <a:pt x="1060" y="13"/>
                    <a:pt x="524" y="48"/>
                    <a:pt x="0" y="60"/>
                  </a:cubicBezTo>
                  <a:lnTo>
                    <a:pt x="0" y="179"/>
                  </a:lnTo>
                  <a:cubicBezTo>
                    <a:pt x="377" y="269"/>
                    <a:pt x="747" y="332"/>
                    <a:pt x="1115" y="332"/>
                  </a:cubicBezTo>
                  <a:cubicBezTo>
                    <a:pt x="1236" y="332"/>
                    <a:pt x="1356" y="325"/>
                    <a:pt x="1477" y="310"/>
                  </a:cubicBezTo>
                  <a:cubicBezTo>
                    <a:pt x="1648" y="204"/>
                    <a:pt x="1829" y="177"/>
                    <a:pt x="2015" y="177"/>
                  </a:cubicBezTo>
                  <a:cubicBezTo>
                    <a:pt x="2212" y="177"/>
                    <a:pt x="2414" y="208"/>
                    <a:pt x="2612" y="208"/>
                  </a:cubicBezTo>
                  <a:cubicBezTo>
                    <a:pt x="2707" y="208"/>
                    <a:pt x="2801" y="201"/>
                    <a:pt x="2894" y="179"/>
                  </a:cubicBezTo>
                  <a:cubicBezTo>
                    <a:pt x="2929" y="120"/>
                    <a:pt x="2917" y="96"/>
                    <a:pt x="2846" y="72"/>
                  </a:cubicBezTo>
                  <a:cubicBezTo>
                    <a:pt x="2667" y="48"/>
                    <a:pt x="2489" y="36"/>
                    <a:pt x="2310" y="13"/>
                  </a:cubicBezTo>
                  <a:cubicBezTo>
                    <a:pt x="2203" y="1"/>
                    <a:pt x="2096" y="1"/>
                    <a:pt x="200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4" name="Google Shape;7094;p32"/>
            <p:cNvSpPr/>
            <p:nvPr/>
          </p:nvSpPr>
          <p:spPr>
            <a:xfrm>
              <a:off x="5446500" y="2895725"/>
              <a:ext cx="50025" cy="12800"/>
            </a:xfrm>
            <a:custGeom>
              <a:avLst/>
              <a:gdLst/>
              <a:ahLst/>
              <a:cxnLst/>
              <a:rect l="l" t="t" r="r" b="b"/>
              <a:pathLst>
                <a:path w="2001" h="512" extrusionOk="0">
                  <a:moveTo>
                    <a:pt x="310" y="0"/>
                  </a:moveTo>
                  <a:cubicBezTo>
                    <a:pt x="203" y="60"/>
                    <a:pt x="96" y="108"/>
                    <a:pt x="1" y="155"/>
                  </a:cubicBezTo>
                  <a:cubicBezTo>
                    <a:pt x="26" y="339"/>
                    <a:pt x="62" y="511"/>
                    <a:pt x="193" y="511"/>
                  </a:cubicBezTo>
                  <a:cubicBezTo>
                    <a:pt x="249" y="511"/>
                    <a:pt x="321" y="480"/>
                    <a:pt x="417" y="405"/>
                  </a:cubicBezTo>
                  <a:cubicBezTo>
                    <a:pt x="459" y="377"/>
                    <a:pt x="500" y="367"/>
                    <a:pt x="542" y="367"/>
                  </a:cubicBezTo>
                  <a:cubicBezTo>
                    <a:pt x="633" y="367"/>
                    <a:pt x="723" y="415"/>
                    <a:pt x="809" y="415"/>
                  </a:cubicBezTo>
                  <a:cubicBezTo>
                    <a:pt x="829" y="415"/>
                    <a:pt x="850" y="412"/>
                    <a:pt x="870" y="405"/>
                  </a:cubicBezTo>
                  <a:cubicBezTo>
                    <a:pt x="947" y="375"/>
                    <a:pt x="1019" y="355"/>
                    <a:pt x="1087" y="355"/>
                  </a:cubicBezTo>
                  <a:cubicBezTo>
                    <a:pt x="1155" y="355"/>
                    <a:pt x="1221" y="375"/>
                    <a:pt x="1286" y="429"/>
                  </a:cubicBezTo>
                  <a:cubicBezTo>
                    <a:pt x="1406" y="441"/>
                    <a:pt x="1536" y="441"/>
                    <a:pt x="1679" y="465"/>
                  </a:cubicBezTo>
                  <a:cubicBezTo>
                    <a:pt x="1739" y="441"/>
                    <a:pt x="1810" y="441"/>
                    <a:pt x="1870" y="429"/>
                  </a:cubicBezTo>
                  <a:cubicBezTo>
                    <a:pt x="1917" y="381"/>
                    <a:pt x="1989" y="370"/>
                    <a:pt x="2001" y="286"/>
                  </a:cubicBezTo>
                  <a:lnTo>
                    <a:pt x="2001" y="179"/>
                  </a:lnTo>
                  <a:cubicBezTo>
                    <a:pt x="1441" y="131"/>
                    <a:pt x="858" y="203"/>
                    <a:pt x="31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5" name="Google Shape;7095;p32"/>
            <p:cNvSpPr/>
            <p:nvPr/>
          </p:nvSpPr>
          <p:spPr>
            <a:xfrm>
              <a:off x="5466450" y="2796075"/>
              <a:ext cx="51800" cy="9875"/>
            </a:xfrm>
            <a:custGeom>
              <a:avLst/>
              <a:gdLst/>
              <a:ahLst/>
              <a:cxnLst/>
              <a:rect l="l" t="t" r="r" b="b"/>
              <a:pathLst>
                <a:path w="2072" h="395" extrusionOk="0">
                  <a:moveTo>
                    <a:pt x="1288" y="1"/>
                  </a:moveTo>
                  <a:cubicBezTo>
                    <a:pt x="1265" y="1"/>
                    <a:pt x="1244" y="4"/>
                    <a:pt x="1227" y="10"/>
                  </a:cubicBezTo>
                  <a:cubicBezTo>
                    <a:pt x="1149" y="45"/>
                    <a:pt x="1075" y="63"/>
                    <a:pt x="1000" y="63"/>
                  </a:cubicBezTo>
                  <a:cubicBezTo>
                    <a:pt x="926" y="63"/>
                    <a:pt x="852" y="45"/>
                    <a:pt x="774" y="10"/>
                  </a:cubicBezTo>
                  <a:lnTo>
                    <a:pt x="96" y="10"/>
                  </a:lnTo>
                  <a:cubicBezTo>
                    <a:pt x="36" y="10"/>
                    <a:pt x="0" y="57"/>
                    <a:pt x="12" y="117"/>
                  </a:cubicBezTo>
                  <a:cubicBezTo>
                    <a:pt x="72" y="200"/>
                    <a:pt x="155" y="296"/>
                    <a:pt x="215" y="379"/>
                  </a:cubicBezTo>
                  <a:cubicBezTo>
                    <a:pt x="326" y="390"/>
                    <a:pt x="436" y="394"/>
                    <a:pt x="547" y="394"/>
                  </a:cubicBezTo>
                  <a:cubicBezTo>
                    <a:pt x="1052" y="394"/>
                    <a:pt x="1554" y="299"/>
                    <a:pt x="2072" y="260"/>
                  </a:cubicBezTo>
                  <a:cubicBezTo>
                    <a:pt x="2028" y="78"/>
                    <a:pt x="1931" y="36"/>
                    <a:pt x="1819" y="36"/>
                  </a:cubicBezTo>
                  <a:cubicBezTo>
                    <a:pt x="1723" y="36"/>
                    <a:pt x="1615" y="67"/>
                    <a:pt x="1521" y="67"/>
                  </a:cubicBezTo>
                  <a:cubicBezTo>
                    <a:pt x="1458" y="67"/>
                    <a:pt x="1402" y="54"/>
                    <a:pt x="1358" y="10"/>
                  </a:cubicBezTo>
                  <a:cubicBezTo>
                    <a:pt x="1334" y="4"/>
                    <a:pt x="1310" y="1"/>
                    <a:pt x="128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6" name="Google Shape;7096;p32"/>
            <p:cNvSpPr/>
            <p:nvPr/>
          </p:nvSpPr>
          <p:spPr>
            <a:xfrm>
              <a:off x="5568550" y="2877500"/>
              <a:ext cx="63125" cy="7825"/>
            </a:xfrm>
            <a:custGeom>
              <a:avLst/>
              <a:gdLst/>
              <a:ahLst/>
              <a:cxnLst/>
              <a:rect l="l" t="t" r="r" b="b"/>
              <a:pathLst>
                <a:path w="2525" h="313" extrusionOk="0">
                  <a:moveTo>
                    <a:pt x="1341" y="1"/>
                  </a:moveTo>
                  <a:cubicBezTo>
                    <a:pt x="1231" y="1"/>
                    <a:pt x="1122" y="8"/>
                    <a:pt x="1012" y="27"/>
                  </a:cubicBezTo>
                  <a:cubicBezTo>
                    <a:pt x="934" y="79"/>
                    <a:pt x="853" y="96"/>
                    <a:pt x="770" y="96"/>
                  </a:cubicBezTo>
                  <a:cubicBezTo>
                    <a:pt x="613" y="96"/>
                    <a:pt x="451" y="35"/>
                    <a:pt x="297" y="35"/>
                  </a:cubicBezTo>
                  <a:cubicBezTo>
                    <a:pt x="197" y="35"/>
                    <a:pt x="101" y="61"/>
                    <a:pt x="12" y="146"/>
                  </a:cubicBezTo>
                  <a:lnTo>
                    <a:pt x="0" y="194"/>
                  </a:lnTo>
                  <a:cubicBezTo>
                    <a:pt x="95" y="241"/>
                    <a:pt x="214" y="313"/>
                    <a:pt x="322" y="313"/>
                  </a:cubicBezTo>
                  <a:lnTo>
                    <a:pt x="2441" y="313"/>
                  </a:lnTo>
                  <a:cubicBezTo>
                    <a:pt x="2524" y="217"/>
                    <a:pt x="2524" y="146"/>
                    <a:pt x="2429" y="63"/>
                  </a:cubicBezTo>
                  <a:cubicBezTo>
                    <a:pt x="2392" y="65"/>
                    <a:pt x="2356" y="65"/>
                    <a:pt x="2319" y="65"/>
                  </a:cubicBezTo>
                  <a:cubicBezTo>
                    <a:pt x="1997" y="65"/>
                    <a:pt x="1670" y="1"/>
                    <a:pt x="134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7" name="Google Shape;7097;p32"/>
            <p:cNvSpPr/>
            <p:nvPr/>
          </p:nvSpPr>
          <p:spPr>
            <a:xfrm>
              <a:off x="5545625" y="2860300"/>
              <a:ext cx="57775" cy="8475"/>
            </a:xfrm>
            <a:custGeom>
              <a:avLst/>
              <a:gdLst/>
              <a:ahLst/>
              <a:cxnLst/>
              <a:rect l="l" t="t" r="r" b="b"/>
              <a:pathLst>
                <a:path w="2311" h="339" extrusionOk="0">
                  <a:moveTo>
                    <a:pt x="1227" y="1"/>
                  </a:moveTo>
                  <a:cubicBezTo>
                    <a:pt x="834" y="1"/>
                    <a:pt x="453" y="13"/>
                    <a:pt x="60" y="13"/>
                  </a:cubicBezTo>
                  <a:cubicBezTo>
                    <a:pt x="0" y="167"/>
                    <a:pt x="96" y="251"/>
                    <a:pt x="203" y="334"/>
                  </a:cubicBezTo>
                  <a:cubicBezTo>
                    <a:pt x="218" y="337"/>
                    <a:pt x="233" y="338"/>
                    <a:pt x="247" y="338"/>
                  </a:cubicBezTo>
                  <a:cubicBezTo>
                    <a:pt x="292" y="338"/>
                    <a:pt x="337" y="325"/>
                    <a:pt x="381" y="298"/>
                  </a:cubicBezTo>
                  <a:cubicBezTo>
                    <a:pt x="393" y="304"/>
                    <a:pt x="411" y="307"/>
                    <a:pt x="429" y="307"/>
                  </a:cubicBezTo>
                  <a:cubicBezTo>
                    <a:pt x="447" y="307"/>
                    <a:pt x="465" y="304"/>
                    <a:pt x="477" y="298"/>
                  </a:cubicBezTo>
                  <a:cubicBezTo>
                    <a:pt x="531" y="251"/>
                    <a:pt x="589" y="223"/>
                    <a:pt x="647" y="223"/>
                  </a:cubicBezTo>
                  <a:cubicBezTo>
                    <a:pt x="690" y="223"/>
                    <a:pt x="733" y="239"/>
                    <a:pt x="774" y="274"/>
                  </a:cubicBezTo>
                  <a:cubicBezTo>
                    <a:pt x="1262" y="274"/>
                    <a:pt x="1739" y="251"/>
                    <a:pt x="2227" y="251"/>
                  </a:cubicBezTo>
                  <a:cubicBezTo>
                    <a:pt x="2310" y="167"/>
                    <a:pt x="2310" y="96"/>
                    <a:pt x="2227" y="1"/>
                  </a:cubicBezTo>
                  <a:lnTo>
                    <a:pt x="1489" y="1"/>
                  </a:lnTo>
                  <a:cubicBezTo>
                    <a:pt x="1447" y="36"/>
                    <a:pt x="1402" y="54"/>
                    <a:pt x="1358" y="54"/>
                  </a:cubicBezTo>
                  <a:cubicBezTo>
                    <a:pt x="1313" y="54"/>
                    <a:pt x="1268" y="36"/>
                    <a:pt x="122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8" name="Google Shape;7098;p32"/>
            <p:cNvSpPr/>
            <p:nvPr/>
          </p:nvSpPr>
          <p:spPr>
            <a:xfrm>
              <a:off x="5442925" y="2813875"/>
              <a:ext cx="41400" cy="11325"/>
            </a:xfrm>
            <a:custGeom>
              <a:avLst/>
              <a:gdLst/>
              <a:ahLst/>
              <a:cxnLst/>
              <a:rect l="l" t="t" r="r" b="b"/>
              <a:pathLst>
                <a:path w="1656" h="453" extrusionOk="0">
                  <a:moveTo>
                    <a:pt x="144" y="0"/>
                  </a:moveTo>
                  <a:cubicBezTo>
                    <a:pt x="48" y="72"/>
                    <a:pt x="1" y="179"/>
                    <a:pt x="1" y="298"/>
                  </a:cubicBezTo>
                  <a:cubicBezTo>
                    <a:pt x="1" y="357"/>
                    <a:pt x="25" y="405"/>
                    <a:pt x="25" y="453"/>
                  </a:cubicBezTo>
                  <a:cubicBezTo>
                    <a:pt x="536" y="441"/>
                    <a:pt x="1060" y="429"/>
                    <a:pt x="1572" y="405"/>
                  </a:cubicBezTo>
                  <a:cubicBezTo>
                    <a:pt x="1656" y="322"/>
                    <a:pt x="1656" y="238"/>
                    <a:pt x="1572" y="143"/>
                  </a:cubicBezTo>
                  <a:cubicBezTo>
                    <a:pt x="1096" y="107"/>
                    <a:pt x="620" y="36"/>
                    <a:pt x="14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9" name="Google Shape;7099;p32"/>
            <p:cNvSpPr/>
            <p:nvPr/>
          </p:nvSpPr>
          <p:spPr>
            <a:xfrm>
              <a:off x="5890300" y="2796600"/>
              <a:ext cx="22350" cy="27425"/>
            </a:xfrm>
            <a:custGeom>
              <a:avLst/>
              <a:gdLst/>
              <a:ahLst/>
              <a:cxnLst/>
              <a:rect l="l" t="t" r="r" b="b"/>
              <a:pathLst>
                <a:path w="894" h="1097" extrusionOk="0">
                  <a:moveTo>
                    <a:pt x="358" y="1"/>
                  </a:moveTo>
                  <a:cubicBezTo>
                    <a:pt x="1" y="513"/>
                    <a:pt x="13" y="513"/>
                    <a:pt x="501" y="917"/>
                  </a:cubicBezTo>
                  <a:cubicBezTo>
                    <a:pt x="548" y="941"/>
                    <a:pt x="560" y="1037"/>
                    <a:pt x="596" y="1096"/>
                  </a:cubicBezTo>
                  <a:cubicBezTo>
                    <a:pt x="739" y="1060"/>
                    <a:pt x="846" y="989"/>
                    <a:pt x="894" y="834"/>
                  </a:cubicBezTo>
                  <a:cubicBezTo>
                    <a:pt x="537" y="691"/>
                    <a:pt x="727" y="453"/>
                    <a:pt x="787" y="215"/>
                  </a:cubicBezTo>
                  <a:cubicBezTo>
                    <a:pt x="656" y="144"/>
                    <a:pt x="501" y="84"/>
                    <a:pt x="35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0" name="Google Shape;7100;p32"/>
            <p:cNvSpPr/>
            <p:nvPr/>
          </p:nvSpPr>
          <p:spPr>
            <a:xfrm>
              <a:off x="5613475" y="2860300"/>
              <a:ext cx="42000" cy="7475"/>
            </a:xfrm>
            <a:custGeom>
              <a:avLst/>
              <a:gdLst/>
              <a:ahLst/>
              <a:cxnLst/>
              <a:rect l="l" t="t" r="r" b="b"/>
              <a:pathLst>
                <a:path w="1680" h="299" extrusionOk="0">
                  <a:moveTo>
                    <a:pt x="72" y="1"/>
                  </a:moveTo>
                  <a:cubicBezTo>
                    <a:pt x="1" y="48"/>
                    <a:pt x="1" y="108"/>
                    <a:pt x="72" y="155"/>
                  </a:cubicBezTo>
                  <a:cubicBezTo>
                    <a:pt x="108" y="179"/>
                    <a:pt x="144" y="191"/>
                    <a:pt x="191" y="215"/>
                  </a:cubicBezTo>
                  <a:cubicBezTo>
                    <a:pt x="263" y="227"/>
                    <a:pt x="311" y="298"/>
                    <a:pt x="382" y="298"/>
                  </a:cubicBezTo>
                  <a:lnTo>
                    <a:pt x="1680" y="298"/>
                  </a:lnTo>
                  <a:lnTo>
                    <a:pt x="1680" y="108"/>
                  </a:lnTo>
                  <a:cubicBezTo>
                    <a:pt x="1493" y="31"/>
                    <a:pt x="1301" y="11"/>
                    <a:pt x="1109" y="11"/>
                  </a:cubicBezTo>
                  <a:cubicBezTo>
                    <a:pt x="888" y="11"/>
                    <a:pt x="666" y="38"/>
                    <a:pt x="448" y="38"/>
                  </a:cubicBezTo>
                  <a:cubicBezTo>
                    <a:pt x="321" y="38"/>
                    <a:pt x="196" y="29"/>
                    <a:pt x="7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1" name="Google Shape;7101;p32"/>
            <p:cNvSpPr/>
            <p:nvPr/>
          </p:nvSpPr>
          <p:spPr>
            <a:xfrm>
              <a:off x="5461375" y="2735150"/>
              <a:ext cx="50050" cy="12050"/>
            </a:xfrm>
            <a:custGeom>
              <a:avLst/>
              <a:gdLst/>
              <a:ahLst/>
              <a:cxnLst/>
              <a:rect l="l" t="t" r="r" b="b"/>
              <a:pathLst>
                <a:path w="2002" h="482" extrusionOk="0">
                  <a:moveTo>
                    <a:pt x="593" y="1"/>
                  </a:moveTo>
                  <a:cubicBezTo>
                    <a:pt x="527" y="1"/>
                    <a:pt x="461" y="2"/>
                    <a:pt x="394" y="6"/>
                  </a:cubicBezTo>
                  <a:lnTo>
                    <a:pt x="251" y="6"/>
                  </a:lnTo>
                  <a:cubicBezTo>
                    <a:pt x="132" y="125"/>
                    <a:pt x="1" y="256"/>
                    <a:pt x="120" y="458"/>
                  </a:cubicBezTo>
                  <a:cubicBezTo>
                    <a:pt x="158" y="473"/>
                    <a:pt x="195" y="481"/>
                    <a:pt x="232" y="481"/>
                  </a:cubicBezTo>
                  <a:cubicBezTo>
                    <a:pt x="289" y="481"/>
                    <a:pt x="343" y="461"/>
                    <a:pt x="394" y="411"/>
                  </a:cubicBezTo>
                  <a:cubicBezTo>
                    <a:pt x="596" y="293"/>
                    <a:pt x="806" y="267"/>
                    <a:pt x="1020" y="267"/>
                  </a:cubicBezTo>
                  <a:cubicBezTo>
                    <a:pt x="1193" y="267"/>
                    <a:pt x="1369" y="284"/>
                    <a:pt x="1544" y="284"/>
                  </a:cubicBezTo>
                  <a:cubicBezTo>
                    <a:pt x="1697" y="284"/>
                    <a:pt x="1850" y="271"/>
                    <a:pt x="2001" y="220"/>
                  </a:cubicBezTo>
                  <a:cubicBezTo>
                    <a:pt x="1878" y="138"/>
                    <a:pt x="1742" y="124"/>
                    <a:pt x="1605" y="124"/>
                  </a:cubicBezTo>
                  <a:cubicBezTo>
                    <a:pt x="1535" y="124"/>
                    <a:pt x="1465" y="128"/>
                    <a:pt x="1395" y="128"/>
                  </a:cubicBezTo>
                  <a:cubicBezTo>
                    <a:pt x="1246" y="128"/>
                    <a:pt x="1102" y="111"/>
                    <a:pt x="977" y="6"/>
                  </a:cubicBezTo>
                  <a:cubicBezTo>
                    <a:pt x="850" y="6"/>
                    <a:pt x="723" y="1"/>
                    <a:pt x="59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2" name="Google Shape;7102;p32"/>
            <p:cNvSpPr/>
            <p:nvPr/>
          </p:nvSpPr>
          <p:spPr>
            <a:xfrm>
              <a:off x="5528350" y="2796050"/>
              <a:ext cx="52125" cy="8100"/>
            </a:xfrm>
            <a:custGeom>
              <a:avLst/>
              <a:gdLst/>
              <a:ahLst/>
              <a:cxnLst/>
              <a:rect l="l" t="t" r="r" b="b"/>
              <a:pathLst>
                <a:path w="2085" h="324" extrusionOk="0">
                  <a:moveTo>
                    <a:pt x="967" y="0"/>
                  </a:moveTo>
                  <a:cubicBezTo>
                    <a:pt x="718" y="0"/>
                    <a:pt x="480" y="16"/>
                    <a:pt x="245" y="16"/>
                  </a:cubicBezTo>
                  <a:cubicBezTo>
                    <a:pt x="171" y="16"/>
                    <a:pt x="98" y="15"/>
                    <a:pt x="25" y="11"/>
                  </a:cubicBezTo>
                  <a:lnTo>
                    <a:pt x="25" y="11"/>
                  </a:lnTo>
                  <a:cubicBezTo>
                    <a:pt x="1" y="142"/>
                    <a:pt x="84" y="189"/>
                    <a:pt x="191" y="225"/>
                  </a:cubicBezTo>
                  <a:cubicBezTo>
                    <a:pt x="282" y="244"/>
                    <a:pt x="372" y="248"/>
                    <a:pt x="460" y="248"/>
                  </a:cubicBezTo>
                  <a:cubicBezTo>
                    <a:pt x="541" y="248"/>
                    <a:pt x="621" y="245"/>
                    <a:pt x="700" y="245"/>
                  </a:cubicBezTo>
                  <a:cubicBezTo>
                    <a:pt x="809" y="245"/>
                    <a:pt x="917" y="252"/>
                    <a:pt x="1025" y="285"/>
                  </a:cubicBezTo>
                  <a:cubicBezTo>
                    <a:pt x="1114" y="312"/>
                    <a:pt x="1202" y="324"/>
                    <a:pt x="1292" y="324"/>
                  </a:cubicBezTo>
                  <a:cubicBezTo>
                    <a:pt x="1515" y="324"/>
                    <a:pt x="1754" y="254"/>
                    <a:pt x="2084" y="177"/>
                  </a:cubicBezTo>
                  <a:cubicBezTo>
                    <a:pt x="1676" y="31"/>
                    <a:pt x="1311" y="0"/>
                    <a:pt x="96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3" name="Google Shape;7103;p32"/>
            <p:cNvSpPr/>
            <p:nvPr/>
          </p:nvSpPr>
          <p:spPr>
            <a:xfrm>
              <a:off x="5833450" y="2838075"/>
              <a:ext cx="50925" cy="8050"/>
            </a:xfrm>
            <a:custGeom>
              <a:avLst/>
              <a:gdLst/>
              <a:ahLst/>
              <a:cxnLst/>
              <a:rect l="l" t="t" r="r" b="b"/>
              <a:pathLst>
                <a:path w="2037" h="322" extrusionOk="0">
                  <a:moveTo>
                    <a:pt x="761" y="0"/>
                  </a:moveTo>
                  <a:cubicBezTo>
                    <a:pt x="486" y="0"/>
                    <a:pt x="220" y="33"/>
                    <a:pt x="1" y="104"/>
                  </a:cubicBezTo>
                  <a:cubicBezTo>
                    <a:pt x="592" y="190"/>
                    <a:pt x="1115" y="321"/>
                    <a:pt x="1642" y="321"/>
                  </a:cubicBezTo>
                  <a:cubicBezTo>
                    <a:pt x="1773" y="321"/>
                    <a:pt x="1904" y="313"/>
                    <a:pt x="2037" y="294"/>
                  </a:cubicBezTo>
                  <a:cubicBezTo>
                    <a:pt x="1986" y="133"/>
                    <a:pt x="1884" y="100"/>
                    <a:pt x="1769" y="100"/>
                  </a:cubicBezTo>
                  <a:cubicBezTo>
                    <a:pt x="1689" y="100"/>
                    <a:pt x="1603" y="116"/>
                    <a:pt x="1523" y="116"/>
                  </a:cubicBezTo>
                  <a:cubicBezTo>
                    <a:pt x="1446" y="116"/>
                    <a:pt x="1376" y="101"/>
                    <a:pt x="1322" y="44"/>
                  </a:cubicBezTo>
                  <a:cubicBezTo>
                    <a:pt x="1139" y="15"/>
                    <a:pt x="948" y="0"/>
                    <a:pt x="76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4" name="Google Shape;7104;p32"/>
            <p:cNvSpPr/>
            <p:nvPr/>
          </p:nvSpPr>
          <p:spPr>
            <a:xfrm>
              <a:off x="5598900" y="2774575"/>
              <a:ext cx="36050" cy="8450"/>
            </a:xfrm>
            <a:custGeom>
              <a:avLst/>
              <a:gdLst/>
              <a:ahLst/>
              <a:cxnLst/>
              <a:rect l="l" t="t" r="r" b="b"/>
              <a:pathLst>
                <a:path w="1442" h="338" extrusionOk="0">
                  <a:moveTo>
                    <a:pt x="72" y="1"/>
                  </a:moveTo>
                  <a:cubicBezTo>
                    <a:pt x="1" y="96"/>
                    <a:pt x="1" y="167"/>
                    <a:pt x="72" y="263"/>
                  </a:cubicBezTo>
                  <a:cubicBezTo>
                    <a:pt x="225" y="314"/>
                    <a:pt x="382" y="337"/>
                    <a:pt x="538" y="337"/>
                  </a:cubicBezTo>
                  <a:cubicBezTo>
                    <a:pt x="673" y="337"/>
                    <a:pt x="809" y="320"/>
                    <a:pt x="941" y="286"/>
                  </a:cubicBezTo>
                  <a:cubicBezTo>
                    <a:pt x="941" y="274"/>
                    <a:pt x="953" y="263"/>
                    <a:pt x="989" y="239"/>
                  </a:cubicBezTo>
                  <a:cubicBezTo>
                    <a:pt x="997" y="235"/>
                    <a:pt x="1007" y="232"/>
                    <a:pt x="1019" y="232"/>
                  </a:cubicBezTo>
                  <a:cubicBezTo>
                    <a:pt x="1042" y="232"/>
                    <a:pt x="1068" y="243"/>
                    <a:pt x="1084" y="274"/>
                  </a:cubicBezTo>
                  <a:lnTo>
                    <a:pt x="1370" y="274"/>
                  </a:lnTo>
                  <a:cubicBezTo>
                    <a:pt x="1441" y="191"/>
                    <a:pt x="1441" y="96"/>
                    <a:pt x="137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5" name="Google Shape;7105;p32"/>
            <p:cNvSpPr/>
            <p:nvPr/>
          </p:nvSpPr>
          <p:spPr>
            <a:xfrm>
              <a:off x="5566450" y="2719875"/>
              <a:ext cx="39325" cy="8900"/>
            </a:xfrm>
            <a:custGeom>
              <a:avLst/>
              <a:gdLst/>
              <a:ahLst/>
              <a:cxnLst/>
              <a:rect l="l" t="t" r="r" b="b"/>
              <a:pathLst>
                <a:path w="1573" h="356" extrusionOk="0">
                  <a:moveTo>
                    <a:pt x="550" y="0"/>
                  </a:moveTo>
                  <a:cubicBezTo>
                    <a:pt x="442" y="0"/>
                    <a:pt x="334" y="7"/>
                    <a:pt x="227" y="22"/>
                  </a:cubicBezTo>
                  <a:cubicBezTo>
                    <a:pt x="156" y="93"/>
                    <a:pt x="1" y="141"/>
                    <a:pt x="96" y="296"/>
                  </a:cubicBezTo>
                  <a:cubicBezTo>
                    <a:pt x="572" y="319"/>
                    <a:pt x="1049" y="331"/>
                    <a:pt x="1525" y="355"/>
                  </a:cubicBezTo>
                  <a:cubicBezTo>
                    <a:pt x="1537" y="331"/>
                    <a:pt x="1549" y="307"/>
                    <a:pt x="1572" y="296"/>
                  </a:cubicBezTo>
                  <a:cubicBezTo>
                    <a:pt x="1572" y="236"/>
                    <a:pt x="1549" y="188"/>
                    <a:pt x="1501" y="141"/>
                  </a:cubicBezTo>
                  <a:cubicBezTo>
                    <a:pt x="1197" y="60"/>
                    <a:pt x="874" y="0"/>
                    <a:pt x="55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6" name="Google Shape;7106;p32"/>
            <p:cNvSpPr/>
            <p:nvPr/>
          </p:nvSpPr>
          <p:spPr>
            <a:xfrm>
              <a:off x="5604550" y="2724200"/>
              <a:ext cx="44675" cy="10825"/>
            </a:xfrm>
            <a:custGeom>
              <a:avLst/>
              <a:gdLst/>
              <a:ahLst/>
              <a:cxnLst/>
              <a:rect l="l" t="t" r="r" b="b"/>
              <a:pathLst>
                <a:path w="1787" h="433" extrusionOk="0">
                  <a:moveTo>
                    <a:pt x="732" y="1"/>
                  </a:moveTo>
                  <a:cubicBezTo>
                    <a:pt x="676" y="1"/>
                    <a:pt x="618" y="5"/>
                    <a:pt x="560" y="15"/>
                  </a:cubicBezTo>
                  <a:cubicBezTo>
                    <a:pt x="510" y="52"/>
                    <a:pt x="457" y="63"/>
                    <a:pt x="403" y="63"/>
                  </a:cubicBezTo>
                  <a:cubicBezTo>
                    <a:pt x="332" y="63"/>
                    <a:pt x="259" y="44"/>
                    <a:pt x="188" y="44"/>
                  </a:cubicBezTo>
                  <a:cubicBezTo>
                    <a:pt x="122" y="44"/>
                    <a:pt x="59" y="60"/>
                    <a:pt x="1" y="123"/>
                  </a:cubicBezTo>
                  <a:lnTo>
                    <a:pt x="1" y="182"/>
                  </a:lnTo>
                  <a:cubicBezTo>
                    <a:pt x="126" y="277"/>
                    <a:pt x="266" y="292"/>
                    <a:pt x="410" y="292"/>
                  </a:cubicBezTo>
                  <a:cubicBezTo>
                    <a:pt x="476" y="292"/>
                    <a:pt x="542" y="289"/>
                    <a:pt x="609" y="289"/>
                  </a:cubicBezTo>
                  <a:cubicBezTo>
                    <a:pt x="688" y="289"/>
                    <a:pt x="768" y="294"/>
                    <a:pt x="846" y="313"/>
                  </a:cubicBezTo>
                  <a:cubicBezTo>
                    <a:pt x="977" y="384"/>
                    <a:pt x="1156" y="313"/>
                    <a:pt x="1299" y="420"/>
                  </a:cubicBezTo>
                  <a:cubicBezTo>
                    <a:pt x="1322" y="420"/>
                    <a:pt x="1370" y="420"/>
                    <a:pt x="1418" y="396"/>
                  </a:cubicBezTo>
                  <a:cubicBezTo>
                    <a:pt x="1501" y="313"/>
                    <a:pt x="1787" y="432"/>
                    <a:pt x="1727" y="146"/>
                  </a:cubicBezTo>
                  <a:lnTo>
                    <a:pt x="1727" y="146"/>
                  </a:lnTo>
                  <a:cubicBezTo>
                    <a:pt x="1716" y="147"/>
                    <a:pt x="1705" y="147"/>
                    <a:pt x="1694" y="147"/>
                  </a:cubicBezTo>
                  <a:cubicBezTo>
                    <a:pt x="1361" y="147"/>
                    <a:pt x="1058" y="1"/>
                    <a:pt x="73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7" name="Google Shape;7107;p32"/>
            <p:cNvSpPr/>
            <p:nvPr/>
          </p:nvSpPr>
          <p:spPr>
            <a:xfrm>
              <a:off x="5671825" y="2730850"/>
              <a:ext cx="30675" cy="11125"/>
            </a:xfrm>
            <a:custGeom>
              <a:avLst/>
              <a:gdLst/>
              <a:ahLst/>
              <a:cxnLst/>
              <a:rect l="l" t="t" r="r" b="b"/>
              <a:pathLst>
                <a:path w="1227" h="445" extrusionOk="0">
                  <a:moveTo>
                    <a:pt x="146" y="1"/>
                  </a:moveTo>
                  <a:cubicBezTo>
                    <a:pt x="111" y="1"/>
                    <a:pt x="74" y="4"/>
                    <a:pt x="36" y="11"/>
                  </a:cubicBezTo>
                  <a:cubicBezTo>
                    <a:pt x="1" y="59"/>
                    <a:pt x="1" y="107"/>
                    <a:pt x="36" y="154"/>
                  </a:cubicBezTo>
                  <a:cubicBezTo>
                    <a:pt x="254" y="316"/>
                    <a:pt x="476" y="444"/>
                    <a:pt x="712" y="444"/>
                  </a:cubicBezTo>
                  <a:cubicBezTo>
                    <a:pt x="876" y="444"/>
                    <a:pt x="1046" y="382"/>
                    <a:pt x="1227" y="226"/>
                  </a:cubicBezTo>
                  <a:lnTo>
                    <a:pt x="1227" y="226"/>
                  </a:lnTo>
                  <a:cubicBezTo>
                    <a:pt x="1163" y="246"/>
                    <a:pt x="1102" y="254"/>
                    <a:pt x="1043" y="254"/>
                  </a:cubicBezTo>
                  <a:cubicBezTo>
                    <a:pt x="721" y="254"/>
                    <a:pt x="462" y="1"/>
                    <a:pt x="14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8" name="Google Shape;7108;p32"/>
            <p:cNvSpPr/>
            <p:nvPr/>
          </p:nvSpPr>
          <p:spPr>
            <a:xfrm>
              <a:off x="5633125" y="2774875"/>
              <a:ext cx="37525" cy="10450"/>
            </a:xfrm>
            <a:custGeom>
              <a:avLst/>
              <a:gdLst/>
              <a:ahLst/>
              <a:cxnLst/>
              <a:rect l="l" t="t" r="r" b="b"/>
              <a:pathLst>
                <a:path w="1501" h="418" extrusionOk="0">
                  <a:moveTo>
                    <a:pt x="1" y="1"/>
                  </a:moveTo>
                  <a:lnTo>
                    <a:pt x="1" y="262"/>
                  </a:lnTo>
                  <a:cubicBezTo>
                    <a:pt x="310" y="417"/>
                    <a:pt x="656" y="322"/>
                    <a:pt x="1001" y="393"/>
                  </a:cubicBezTo>
                  <a:cubicBezTo>
                    <a:pt x="1132" y="274"/>
                    <a:pt x="1310" y="382"/>
                    <a:pt x="1441" y="262"/>
                  </a:cubicBezTo>
                  <a:cubicBezTo>
                    <a:pt x="1501" y="215"/>
                    <a:pt x="1501" y="179"/>
                    <a:pt x="1430" y="131"/>
                  </a:cubicBezTo>
                  <a:cubicBezTo>
                    <a:pt x="953" y="131"/>
                    <a:pt x="477" y="96"/>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9" name="Google Shape;7109;p32"/>
            <p:cNvSpPr/>
            <p:nvPr/>
          </p:nvSpPr>
          <p:spPr>
            <a:xfrm>
              <a:off x="5639975" y="2727475"/>
              <a:ext cx="32775" cy="8925"/>
            </a:xfrm>
            <a:custGeom>
              <a:avLst/>
              <a:gdLst/>
              <a:ahLst/>
              <a:cxnLst/>
              <a:rect l="l" t="t" r="r" b="b"/>
              <a:pathLst>
                <a:path w="1311" h="357" extrusionOk="0">
                  <a:moveTo>
                    <a:pt x="835" y="0"/>
                  </a:moveTo>
                  <a:cubicBezTo>
                    <a:pt x="695" y="0"/>
                    <a:pt x="552" y="21"/>
                    <a:pt x="413" y="21"/>
                  </a:cubicBezTo>
                  <a:cubicBezTo>
                    <a:pt x="375" y="21"/>
                    <a:pt x="336" y="19"/>
                    <a:pt x="298" y="15"/>
                  </a:cubicBezTo>
                  <a:cubicBezTo>
                    <a:pt x="191" y="111"/>
                    <a:pt x="96" y="182"/>
                    <a:pt x="1" y="265"/>
                  </a:cubicBezTo>
                  <a:cubicBezTo>
                    <a:pt x="334" y="289"/>
                    <a:pt x="667" y="301"/>
                    <a:pt x="1013" y="313"/>
                  </a:cubicBezTo>
                  <a:cubicBezTo>
                    <a:pt x="1058" y="341"/>
                    <a:pt x="1106" y="356"/>
                    <a:pt x="1155" y="356"/>
                  </a:cubicBezTo>
                  <a:cubicBezTo>
                    <a:pt x="1207" y="356"/>
                    <a:pt x="1261" y="338"/>
                    <a:pt x="1310" y="301"/>
                  </a:cubicBezTo>
                  <a:lnTo>
                    <a:pt x="1310" y="146"/>
                  </a:lnTo>
                  <a:cubicBezTo>
                    <a:pt x="1158" y="28"/>
                    <a:pt x="997" y="0"/>
                    <a:pt x="83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0" name="Google Shape;7110;p32"/>
            <p:cNvSpPr/>
            <p:nvPr/>
          </p:nvSpPr>
          <p:spPr>
            <a:xfrm>
              <a:off x="5482225" y="2816325"/>
              <a:ext cx="31275" cy="8275"/>
            </a:xfrm>
            <a:custGeom>
              <a:avLst/>
              <a:gdLst/>
              <a:ahLst/>
              <a:cxnLst/>
              <a:rect l="l" t="t" r="r" b="b"/>
              <a:pathLst>
                <a:path w="1251" h="331" extrusionOk="0">
                  <a:moveTo>
                    <a:pt x="343" y="0"/>
                  </a:moveTo>
                  <a:cubicBezTo>
                    <a:pt x="228" y="0"/>
                    <a:pt x="114" y="14"/>
                    <a:pt x="0" y="57"/>
                  </a:cubicBezTo>
                  <a:lnTo>
                    <a:pt x="0" y="319"/>
                  </a:lnTo>
                  <a:cubicBezTo>
                    <a:pt x="334" y="319"/>
                    <a:pt x="679" y="319"/>
                    <a:pt x="1012" y="331"/>
                  </a:cubicBezTo>
                  <a:cubicBezTo>
                    <a:pt x="1096" y="259"/>
                    <a:pt x="1250" y="212"/>
                    <a:pt x="1155" y="45"/>
                  </a:cubicBezTo>
                  <a:lnTo>
                    <a:pt x="1155" y="45"/>
                  </a:lnTo>
                  <a:cubicBezTo>
                    <a:pt x="1108" y="51"/>
                    <a:pt x="1061" y="53"/>
                    <a:pt x="1013" y="53"/>
                  </a:cubicBezTo>
                  <a:cubicBezTo>
                    <a:pt x="791" y="53"/>
                    <a:pt x="566" y="0"/>
                    <a:pt x="34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1" name="Google Shape;7111;p32"/>
            <p:cNvSpPr/>
            <p:nvPr/>
          </p:nvSpPr>
          <p:spPr>
            <a:xfrm>
              <a:off x="5702475" y="2910250"/>
              <a:ext cx="31875" cy="7550"/>
            </a:xfrm>
            <a:custGeom>
              <a:avLst/>
              <a:gdLst/>
              <a:ahLst/>
              <a:cxnLst/>
              <a:rect l="l" t="t" r="r" b="b"/>
              <a:pathLst>
                <a:path w="1275" h="302" extrusionOk="0">
                  <a:moveTo>
                    <a:pt x="857" y="0"/>
                  </a:moveTo>
                  <a:cubicBezTo>
                    <a:pt x="809" y="0"/>
                    <a:pt x="762" y="9"/>
                    <a:pt x="715" y="27"/>
                  </a:cubicBezTo>
                  <a:cubicBezTo>
                    <a:pt x="654" y="46"/>
                    <a:pt x="595" y="53"/>
                    <a:pt x="539" y="53"/>
                  </a:cubicBezTo>
                  <a:cubicBezTo>
                    <a:pt x="389" y="53"/>
                    <a:pt x="252" y="3"/>
                    <a:pt x="96" y="3"/>
                  </a:cubicBezTo>
                  <a:cubicBezTo>
                    <a:pt x="1" y="86"/>
                    <a:pt x="13" y="170"/>
                    <a:pt x="84" y="265"/>
                  </a:cubicBezTo>
                  <a:cubicBezTo>
                    <a:pt x="298" y="285"/>
                    <a:pt x="511" y="301"/>
                    <a:pt x="733" y="301"/>
                  </a:cubicBezTo>
                  <a:cubicBezTo>
                    <a:pt x="907" y="301"/>
                    <a:pt x="1086" y="291"/>
                    <a:pt x="1275" y="265"/>
                  </a:cubicBezTo>
                  <a:cubicBezTo>
                    <a:pt x="1149" y="85"/>
                    <a:pt x="1003" y="0"/>
                    <a:pt x="85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2" name="Google Shape;7112;p32"/>
            <p:cNvSpPr/>
            <p:nvPr/>
          </p:nvSpPr>
          <p:spPr>
            <a:xfrm>
              <a:off x="5444125" y="2797375"/>
              <a:ext cx="30075" cy="9750"/>
            </a:xfrm>
            <a:custGeom>
              <a:avLst/>
              <a:gdLst/>
              <a:ahLst/>
              <a:cxnLst/>
              <a:rect l="l" t="t" r="r" b="b"/>
              <a:pathLst>
                <a:path w="1203" h="390" extrusionOk="0">
                  <a:moveTo>
                    <a:pt x="520" y="1"/>
                  </a:moveTo>
                  <a:cubicBezTo>
                    <a:pt x="388" y="1"/>
                    <a:pt x="257" y="18"/>
                    <a:pt x="119" y="41"/>
                  </a:cubicBezTo>
                  <a:lnTo>
                    <a:pt x="60" y="77"/>
                  </a:lnTo>
                  <a:cubicBezTo>
                    <a:pt x="0" y="172"/>
                    <a:pt x="0" y="244"/>
                    <a:pt x="48" y="327"/>
                  </a:cubicBezTo>
                  <a:cubicBezTo>
                    <a:pt x="72" y="339"/>
                    <a:pt x="96" y="363"/>
                    <a:pt x="119" y="374"/>
                  </a:cubicBezTo>
                  <a:cubicBezTo>
                    <a:pt x="146" y="374"/>
                    <a:pt x="172" y="373"/>
                    <a:pt x="198" y="373"/>
                  </a:cubicBezTo>
                  <a:cubicBezTo>
                    <a:pt x="361" y="373"/>
                    <a:pt x="527" y="389"/>
                    <a:pt x="694" y="389"/>
                  </a:cubicBezTo>
                  <a:cubicBezTo>
                    <a:pt x="831" y="389"/>
                    <a:pt x="969" y="378"/>
                    <a:pt x="1108" y="339"/>
                  </a:cubicBezTo>
                  <a:cubicBezTo>
                    <a:pt x="1203" y="172"/>
                    <a:pt x="1167" y="77"/>
                    <a:pt x="953" y="77"/>
                  </a:cubicBezTo>
                  <a:cubicBezTo>
                    <a:pt x="804" y="21"/>
                    <a:pt x="662" y="1"/>
                    <a:pt x="52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3" name="Google Shape;7113;p32"/>
            <p:cNvSpPr/>
            <p:nvPr/>
          </p:nvSpPr>
          <p:spPr>
            <a:xfrm>
              <a:off x="5589975" y="2753150"/>
              <a:ext cx="34250" cy="6575"/>
            </a:xfrm>
            <a:custGeom>
              <a:avLst/>
              <a:gdLst/>
              <a:ahLst/>
              <a:cxnLst/>
              <a:rect l="l" t="t" r="r" b="b"/>
              <a:pathLst>
                <a:path w="1370" h="263" extrusionOk="0">
                  <a:moveTo>
                    <a:pt x="417" y="0"/>
                  </a:moveTo>
                  <a:cubicBezTo>
                    <a:pt x="334" y="167"/>
                    <a:pt x="155" y="108"/>
                    <a:pt x="0" y="131"/>
                  </a:cubicBezTo>
                  <a:lnTo>
                    <a:pt x="0" y="250"/>
                  </a:lnTo>
                  <a:cubicBezTo>
                    <a:pt x="429" y="250"/>
                    <a:pt x="846" y="262"/>
                    <a:pt x="1286" y="262"/>
                  </a:cubicBezTo>
                  <a:cubicBezTo>
                    <a:pt x="1370" y="179"/>
                    <a:pt x="1370" y="96"/>
                    <a:pt x="126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4" name="Google Shape;7114;p32"/>
            <p:cNvSpPr/>
            <p:nvPr/>
          </p:nvSpPr>
          <p:spPr>
            <a:xfrm>
              <a:off x="5539975" y="2718900"/>
              <a:ext cx="32150" cy="8375"/>
            </a:xfrm>
            <a:custGeom>
              <a:avLst/>
              <a:gdLst/>
              <a:ahLst/>
              <a:cxnLst/>
              <a:rect l="l" t="t" r="r" b="b"/>
              <a:pathLst>
                <a:path w="1286" h="335" extrusionOk="0">
                  <a:moveTo>
                    <a:pt x="680" y="0"/>
                  </a:moveTo>
                  <a:cubicBezTo>
                    <a:pt x="604" y="0"/>
                    <a:pt x="528" y="13"/>
                    <a:pt x="453" y="49"/>
                  </a:cubicBezTo>
                  <a:cubicBezTo>
                    <a:pt x="441" y="61"/>
                    <a:pt x="417" y="96"/>
                    <a:pt x="405" y="108"/>
                  </a:cubicBezTo>
                  <a:cubicBezTo>
                    <a:pt x="365" y="132"/>
                    <a:pt x="319" y="136"/>
                    <a:pt x="271" y="136"/>
                  </a:cubicBezTo>
                  <a:cubicBezTo>
                    <a:pt x="247" y="136"/>
                    <a:pt x="222" y="135"/>
                    <a:pt x="198" y="135"/>
                  </a:cubicBezTo>
                  <a:cubicBezTo>
                    <a:pt x="125" y="135"/>
                    <a:pt x="54" y="144"/>
                    <a:pt x="0" y="215"/>
                  </a:cubicBezTo>
                  <a:lnTo>
                    <a:pt x="0" y="335"/>
                  </a:lnTo>
                  <a:lnTo>
                    <a:pt x="1155" y="335"/>
                  </a:lnTo>
                  <a:lnTo>
                    <a:pt x="1286" y="61"/>
                  </a:lnTo>
                  <a:lnTo>
                    <a:pt x="1286" y="61"/>
                  </a:lnTo>
                  <a:cubicBezTo>
                    <a:pt x="1259" y="64"/>
                    <a:pt x="1232" y="66"/>
                    <a:pt x="1206" y="66"/>
                  </a:cubicBezTo>
                  <a:cubicBezTo>
                    <a:pt x="1027" y="66"/>
                    <a:pt x="853" y="0"/>
                    <a:pt x="68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5" name="Google Shape;7115;p32"/>
            <p:cNvSpPr/>
            <p:nvPr/>
          </p:nvSpPr>
          <p:spPr>
            <a:xfrm>
              <a:off x="5866500" y="2831425"/>
              <a:ext cx="36325" cy="15500"/>
            </a:xfrm>
            <a:custGeom>
              <a:avLst/>
              <a:gdLst/>
              <a:ahLst/>
              <a:cxnLst/>
              <a:rect l="l" t="t" r="r" b="b"/>
              <a:pathLst>
                <a:path w="1453" h="620" extrusionOk="0">
                  <a:moveTo>
                    <a:pt x="1417" y="1"/>
                  </a:moveTo>
                  <a:lnTo>
                    <a:pt x="1417" y="1"/>
                  </a:lnTo>
                  <a:cubicBezTo>
                    <a:pt x="1000" y="382"/>
                    <a:pt x="477" y="239"/>
                    <a:pt x="0" y="310"/>
                  </a:cubicBezTo>
                  <a:cubicBezTo>
                    <a:pt x="84" y="441"/>
                    <a:pt x="218" y="444"/>
                    <a:pt x="353" y="444"/>
                  </a:cubicBezTo>
                  <a:cubicBezTo>
                    <a:pt x="359" y="444"/>
                    <a:pt x="366" y="444"/>
                    <a:pt x="372" y="444"/>
                  </a:cubicBezTo>
                  <a:cubicBezTo>
                    <a:pt x="501" y="444"/>
                    <a:pt x="630" y="447"/>
                    <a:pt x="715" y="560"/>
                  </a:cubicBezTo>
                  <a:cubicBezTo>
                    <a:pt x="846" y="572"/>
                    <a:pt x="977" y="608"/>
                    <a:pt x="1096" y="620"/>
                  </a:cubicBezTo>
                  <a:cubicBezTo>
                    <a:pt x="1096" y="370"/>
                    <a:pt x="1453" y="275"/>
                    <a:pt x="141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6" name="Google Shape;7116;p32"/>
            <p:cNvSpPr/>
            <p:nvPr/>
          </p:nvSpPr>
          <p:spPr>
            <a:xfrm>
              <a:off x="5466450" y="2863275"/>
              <a:ext cx="33950" cy="10250"/>
            </a:xfrm>
            <a:custGeom>
              <a:avLst/>
              <a:gdLst/>
              <a:ahLst/>
              <a:cxnLst/>
              <a:rect l="l" t="t" r="r" b="b"/>
              <a:pathLst>
                <a:path w="1358" h="410" extrusionOk="0">
                  <a:moveTo>
                    <a:pt x="713" y="14"/>
                  </a:moveTo>
                  <a:cubicBezTo>
                    <a:pt x="692" y="14"/>
                    <a:pt x="669" y="23"/>
                    <a:pt x="643" y="36"/>
                  </a:cubicBezTo>
                  <a:cubicBezTo>
                    <a:pt x="574" y="106"/>
                    <a:pt x="496" y="121"/>
                    <a:pt x="415" y="121"/>
                  </a:cubicBezTo>
                  <a:cubicBezTo>
                    <a:pt x="350" y="121"/>
                    <a:pt x="284" y="111"/>
                    <a:pt x="220" y="111"/>
                  </a:cubicBezTo>
                  <a:cubicBezTo>
                    <a:pt x="159" y="111"/>
                    <a:pt x="101" y="120"/>
                    <a:pt x="48" y="155"/>
                  </a:cubicBezTo>
                  <a:cubicBezTo>
                    <a:pt x="0" y="215"/>
                    <a:pt x="12" y="275"/>
                    <a:pt x="60" y="334"/>
                  </a:cubicBezTo>
                  <a:cubicBezTo>
                    <a:pt x="91" y="331"/>
                    <a:pt x="122" y="330"/>
                    <a:pt x="153" y="330"/>
                  </a:cubicBezTo>
                  <a:cubicBezTo>
                    <a:pt x="410" y="330"/>
                    <a:pt x="671" y="409"/>
                    <a:pt x="930" y="409"/>
                  </a:cubicBezTo>
                  <a:cubicBezTo>
                    <a:pt x="1073" y="409"/>
                    <a:pt x="1216" y="385"/>
                    <a:pt x="1358" y="310"/>
                  </a:cubicBezTo>
                  <a:cubicBezTo>
                    <a:pt x="1262" y="1"/>
                    <a:pt x="929" y="191"/>
                    <a:pt x="762" y="36"/>
                  </a:cubicBezTo>
                  <a:cubicBezTo>
                    <a:pt x="746" y="20"/>
                    <a:pt x="730" y="14"/>
                    <a:pt x="713" y="14"/>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7" name="Google Shape;7117;p32"/>
            <p:cNvSpPr/>
            <p:nvPr/>
          </p:nvSpPr>
          <p:spPr>
            <a:xfrm>
              <a:off x="5450075" y="2860075"/>
              <a:ext cx="32775" cy="8975"/>
            </a:xfrm>
            <a:custGeom>
              <a:avLst/>
              <a:gdLst/>
              <a:ahLst/>
              <a:cxnLst/>
              <a:rect l="l" t="t" r="r" b="b"/>
              <a:pathLst>
                <a:path w="1311" h="359" extrusionOk="0">
                  <a:moveTo>
                    <a:pt x="275" y="1"/>
                  </a:moveTo>
                  <a:cubicBezTo>
                    <a:pt x="184" y="1"/>
                    <a:pt x="93" y="7"/>
                    <a:pt x="0" y="22"/>
                  </a:cubicBezTo>
                  <a:cubicBezTo>
                    <a:pt x="0" y="69"/>
                    <a:pt x="12" y="129"/>
                    <a:pt x="12" y="176"/>
                  </a:cubicBezTo>
                  <a:cubicBezTo>
                    <a:pt x="95" y="320"/>
                    <a:pt x="201" y="359"/>
                    <a:pt x="315" y="359"/>
                  </a:cubicBezTo>
                  <a:cubicBezTo>
                    <a:pt x="446" y="359"/>
                    <a:pt x="587" y="307"/>
                    <a:pt x="715" y="307"/>
                  </a:cubicBezTo>
                  <a:cubicBezTo>
                    <a:pt x="744" y="304"/>
                    <a:pt x="773" y="303"/>
                    <a:pt x="802" y="303"/>
                  </a:cubicBezTo>
                  <a:cubicBezTo>
                    <a:pt x="858" y="303"/>
                    <a:pt x="915" y="307"/>
                    <a:pt x="971" y="307"/>
                  </a:cubicBezTo>
                  <a:cubicBezTo>
                    <a:pt x="1101" y="307"/>
                    <a:pt x="1223" y="285"/>
                    <a:pt x="1310" y="141"/>
                  </a:cubicBezTo>
                  <a:cubicBezTo>
                    <a:pt x="960" y="93"/>
                    <a:pt x="625" y="1"/>
                    <a:pt x="27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8" name="Google Shape;7118;p32"/>
            <p:cNvSpPr/>
            <p:nvPr/>
          </p:nvSpPr>
          <p:spPr>
            <a:xfrm>
              <a:off x="5679575" y="2907325"/>
              <a:ext cx="25325" cy="9550"/>
            </a:xfrm>
            <a:custGeom>
              <a:avLst/>
              <a:gdLst/>
              <a:ahLst/>
              <a:cxnLst/>
              <a:rect l="l" t="t" r="r" b="b"/>
              <a:pathLst>
                <a:path w="1013" h="382" extrusionOk="0">
                  <a:moveTo>
                    <a:pt x="0" y="1"/>
                  </a:moveTo>
                  <a:lnTo>
                    <a:pt x="0" y="263"/>
                  </a:lnTo>
                  <a:cubicBezTo>
                    <a:pt x="114" y="322"/>
                    <a:pt x="233" y="336"/>
                    <a:pt x="353" y="336"/>
                  </a:cubicBezTo>
                  <a:cubicBezTo>
                    <a:pt x="463" y="336"/>
                    <a:pt x="573" y="324"/>
                    <a:pt x="682" y="324"/>
                  </a:cubicBezTo>
                  <a:cubicBezTo>
                    <a:pt x="790" y="324"/>
                    <a:pt x="897" y="336"/>
                    <a:pt x="1000" y="382"/>
                  </a:cubicBezTo>
                  <a:cubicBezTo>
                    <a:pt x="1000" y="298"/>
                    <a:pt x="1012" y="203"/>
                    <a:pt x="1012" y="120"/>
                  </a:cubicBezTo>
                  <a:cubicBezTo>
                    <a:pt x="879" y="82"/>
                    <a:pt x="744" y="78"/>
                    <a:pt x="608" y="78"/>
                  </a:cubicBezTo>
                  <a:cubicBezTo>
                    <a:pt x="574" y="78"/>
                    <a:pt x="540" y="78"/>
                    <a:pt x="506" y="78"/>
                  </a:cubicBezTo>
                  <a:cubicBezTo>
                    <a:pt x="337" y="78"/>
                    <a:pt x="167" y="72"/>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9" name="Google Shape;7119;p32"/>
            <p:cNvSpPr/>
            <p:nvPr/>
          </p:nvSpPr>
          <p:spPr>
            <a:xfrm>
              <a:off x="5530450" y="2861200"/>
              <a:ext cx="24725" cy="14900"/>
            </a:xfrm>
            <a:custGeom>
              <a:avLst/>
              <a:gdLst/>
              <a:ahLst/>
              <a:cxnLst/>
              <a:rect l="l" t="t" r="r" b="b"/>
              <a:pathLst>
                <a:path w="989" h="596" extrusionOk="0">
                  <a:moveTo>
                    <a:pt x="95" y="0"/>
                  </a:moveTo>
                  <a:cubicBezTo>
                    <a:pt x="36" y="48"/>
                    <a:pt x="0" y="107"/>
                    <a:pt x="12" y="203"/>
                  </a:cubicBezTo>
                  <a:cubicBezTo>
                    <a:pt x="36" y="262"/>
                    <a:pt x="48" y="310"/>
                    <a:pt x="72" y="346"/>
                  </a:cubicBezTo>
                  <a:cubicBezTo>
                    <a:pt x="107" y="405"/>
                    <a:pt x="167" y="453"/>
                    <a:pt x="226" y="512"/>
                  </a:cubicBezTo>
                  <a:lnTo>
                    <a:pt x="667" y="560"/>
                  </a:lnTo>
                  <a:cubicBezTo>
                    <a:pt x="667" y="572"/>
                    <a:pt x="703" y="596"/>
                    <a:pt x="726" y="596"/>
                  </a:cubicBezTo>
                  <a:cubicBezTo>
                    <a:pt x="762" y="596"/>
                    <a:pt x="786" y="572"/>
                    <a:pt x="822" y="536"/>
                  </a:cubicBezTo>
                  <a:cubicBezTo>
                    <a:pt x="881" y="441"/>
                    <a:pt x="929" y="358"/>
                    <a:pt x="988" y="262"/>
                  </a:cubicBezTo>
                  <a:cubicBezTo>
                    <a:pt x="929" y="262"/>
                    <a:pt x="869" y="250"/>
                    <a:pt x="810" y="250"/>
                  </a:cubicBezTo>
                  <a:cubicBezTo>
                    <a:pt x="643" y="119"/>
                    <a:pt x="417" y="119"/>
                    <a:pt x="27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0" name="Google Shape;7120;p32"/>
            <p:cNvSpPr/>
            <p:nvPr/>
          </p:nvSpPr>
          <p:spPr>
            <a:xfrm>
              <a:off x="5485800" y="2862275"/>
              <a:ext cx="33950" cy="8850"/>
            </a:xfrm>
            <a:custGeom>
              <a:avLst/>
              <a:gdLst/>
              <a:ahLst/>
              <a:cxnLst/>
              <a:rect l="l" t="t" r="r" b="b"/>
              <a:pathLst>
                <a:path w="1358" h="354" extrusionOk="0">
                  <a:moveTo>
                    <a:pt x="946" y="0"/>
                  </a:moveTo>
                  <a:cubicBezTo>
                    <a:pt x="665" y="0"/>
                    <a:pt x="380" y="55"/>
                    <a:pt x="103" y="55"/>
                  </a:cubicBezTo>
                  <a:cubicBezTo>
                    <a:pt x="68" y="55"/>
                    <a:pt x="34" y="54"/>
                    <a:pt x="0" y="53"/>
                  </a:cubicBezTo>
                  <a:lnTo>
                    <a:pt x="0" y="53"/>
                  </a:lnTo>
                  <a:cubicBezTo>
                    <a:pt x="131" y="279"/>
                    <a:pt x="417" y="195"/>
                    <a:pt x="584" y="350"/>
                  </a:cubicBezTo>
                  <a:cubicBezTo>
                    <a:pt x="619" y="322"/>
                    <a:pt x="655" y="313"/>
                    <a:pt x="691" y="313"/>
                  </a:cubicBezTo>
                  <a:cubicBezTo>
                    <a:pt x="767" y="313"/>
                    <a:pt x="845" y="353"/>
                    <a:pt x="919" y="353"/>
                  </a:cubicBezTo>
                  <a:cubicBezTo>
                    <a:pt x="930" y="353"/>
                    <a:pt x="941" y="352"/>
                    <a:pt x="953" y="350"/>
                  </a:cubicBezTo>
                  <a:cubicBezTo>
                    <a:pt x="1084" y="350"/>
                    <a:pt x="1215" y="338"/>
                    <a:pt x="1322" y="231"/>
                  </a:cubicBezTo>
                  <a:cubicBezTo>
                    <a:pt x="1358" y="160"/>
                    <a:pt x="1358" y="100"/>
                    <a:pt x="1310" y="41"/>
                  </a:cubicBezTo>
                  <a:cubicBezTo>
                    <a:pt x="1190" y="11"/>
                    <a:pt x="1069" y="0"/>
                    <a:pt x="94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1" name="Google Shape;7121;p32"/>
            <p:cNvSpPr/>
            <p:nvPr/>
          </p:nvSpPr>
          <p:spPr>
            <a:xfrm>
              <a:off x="5500375" y="2795425"/>
              <a:ext cx="33375" cy="8050"/>
            </a:xfrm>
            <a:custGeom>
              <a:avLst/>
              <a:gdLst/>
              <a:ahLst/>
              <a:cxnLst/>
              <a:rect l="l" t="t" r="r" b="b"/>
              <a:pathLst>
                <a:path w="1335" h="322" extrusionOk="0">
                  <a:moveTo>
                    <a:pt x="584" y="0"/>
                  </a:moveTo>
                  <a:lnTo>
                    <a:pt x="1" y="48"/>
                  </a:lnTo>
                  <a:cubicBezTo>
                    <a:pt x="86" y="161"/>
                    <a:pt x="211" y="164"/>
                    <a:pt x="339" y="164"/>
                  </a:cubicBezTo>
                  <a:cubicBezTo>
                    <a:pt x="345" y="164"/>
                    <a:pt x="351" y="164"/>
                    <a:pt x="358" y="164"/>
                  </a:cubicBezTo>
                  <a:cubicBezTo>
                    <a:pt x="492" y="164"/>
                    <a:pt x="626" y="167"/>
                    <a:pt x="715" y="298"/>
                  </a:cubicBezTo>
                  <a:cubicBezTo>
                    <a:pt x="894" y="298"/>
                    <a:pt x="1084" y="322"/>
                    <a:pt x="1275" y="322"/>
                  </a:cubicBezTo>
                  <a:cubicBezTo>
                    <a:pt x="1322" y="274"/>
                    <a:pt x="1334" y="226"/>
                    <a:pt x="1298" y="167"/>
                  </a:cubicBezTo>
                  <a:cubicBezTo>
                    <a:pt x="1251" y="131"/>
                    <a:pt x="1191" y="83"/>
                    <a:pt x="1144" y="36"/>
                  </a:cubicBezTo>
                  <a:cubicBezTo>
                    <a:pt x="953" y="24"/>
                    <a:pt x="775" y="0"/>
                    <a:pt x="58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2" name="Google Shape;7122;p32"/>
            <p:cNvSpPr/>
            <p:nvPr/>
          </p:nvSpPr>
          <p:spPr>
            <a:xfrm>
              <a:off x="5568850" y="2875300"/>
              <a:ext cx="25025" cy="6800"/>
            </a:xfrm>
            <a:custGeom>
              <a:avLst/>
              <a:gdLst/>
              <a:ahLst/>
              <a:cxnLst/>
              <a:rect l="l" t="t" r="r" b="b"/>
              <a:pathLst>
                <a:path w="1001" h="272" extrusionOk="0">
                  <a:moveTo>
                    <a:pt x="146" y="0"/>
                  </a:moveTo>
                  <a:cubicBezTo>
                    <a:pt x="97" y="0"/>
                    <a:pt x="49" y="2"/>
                    <a:pt x="0" y="8"/>
                  </a:cubicBezTo>
                  <a:lnTo>
                    <a:pt x="0" y="246"/>
                  </a:lnTo>
                  <a:cubicBezTo>
                    <a:pt x="16" y="245"/>
                    <a:pt x="31" y="245"/>
                    <a:pt x="47" y="245"/>
                  </a:cubicBezTo>
                  <a:cubicBezTo>
                    <a:pt x="208" y="245"/>
                    <a:pt x="366" y="271"/>
                    <a:pt x="522" y="271"/>
                  </a:cubicBezTo>
                  <a:cubicBezTo>
                    <a:pt x="684" y="271"/>
                    <a:pt x="844" y="243"/>
                    <a:pt x="1000" y="127"/>
                  </a:cubicBezTo>
                  <a:cubicBezTo>
                    <a:pt x="707" y="76"/>
                    <a:pt x="422" y="0"/>
                    <a:pt x="14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3" name="Google Shape;7123;p32"/>
            <p:cNvSpPr/>
            <p:nvPr/>
          </p:nvSpPr>
          <p:spPr>
            <a:xfrm>
              <a:off x="5486100" y="2780925"/>
              <a:ext cx="36925" cy="7975"/>
            </a:xfrm>
            <a:custGeom>
              <a:avLst/>
              <a:gdLst/>
              <a:ahLst/>
              <a:cxnLst/>
              <a:rect l="l" t="t" r="r" b="b"/>
              <a:pathLst>
                <a:path w="1477" h="319" extrusionOk="0">
                  <a:moveTo>
                    <a:pt x="375" y="1"/>
                  </a:moveTo>
                  <a:cubicBezTo>
                    <a:pt x="233" y="1"/>
                    <a:pt x="104" y="69"/>
                    <a:pt x="0" y="282"/>
                  </a:cubicBezTo>
                  <a:cubicBezTo>
                    <a:pt x="381" y="306"/>
                    <a:pt x="762" y="306"/>
                    <a:pt x="1155" y="318"/>
                  </a:cubicBezTo>
                  <a:cubicBezTo>
                    <a:pt x="1250" y="270"/>
                    <a:pt x="1357" y="235"/>
                    <a:pt x="1476" y="175"/>
                  </a:cubicBezTo>
                  <a:cubicBezTo>
                    <a:pt x="1274" y="175"/>
                    <a:pt x="1060" y="151"/>
                    <a:pt x="857" y="140"/>
                  </a:cubicBezTo>
                  <a:cubicBezTo>
                    <a:pt x="692" y="78"/>
                    <a:pt x="526" y="1"/>
                    <a:pt x="37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4" name="Google Shape;7124;p32"/>
            <p:cNvSpPr/>
            <p:nvPr/>
          </p:nvSpPr>
          <p:spPr>
            <a:xfrm>
              <a:off x="5532225" y="2799200"/>
              <a:ext cx="21750" cy="6100"/>
            </a:xfrm>
            <a:custGeom>
              <a:avLst/>
              <a:gdLst/>
              <a:ahLst/>
              <a:cxnLst/>
              <a:rect l="l" t="t" r="r" b="b"/>
              <a:pathLst>
                <a:path w="870" h="244" extrusionOk="0">
                  <a:moveTo>
                    <a:pt x="479" y="1"/>
                  </a:moveTo>
                  <a:cubicBezTo>
                    <a:pt x="359" y="1"/>
                    <a:pt x="236" y="21"/>
                    <a:pt x="120" y="21"/>
                  </a:cubicBezTo>
                  <a:cubicBezTo>
                    <a:pt x="87" y="21"/>
                    <a:pt x="56" y="20"/>
                    <a:pt x="24" y="16"/>
                  </a:cubicBezTo>
                  <a:cubicBezTo>
                    <a:pt x="24" y="63"/>
                    <a:pt x="1" y="123"/>
                    <a:pt x="1" y="171"/>
                  </a:cubicBezTo>
                  <a:cubicBezTo>
                    <a:pt x="153" y="213"/>
                    <a:pt x="303" y="244"/>
                    <a:pt x="451" y="244"/>
                  </a:cubicBezTo>
                  <a:cubicBezTo>
                    <a:pt x="591" y="244"/>
                    <a:pt x="731" y="216"/>
                    <a:pt x="870" y="147"/>
                  </a:cubicBezTo>
                  <a:cubicBezTo>
                    <a:pt x="751" y="28"/>
                    <a:pt x="617" y="1"/>
                    <a:pt x="47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5" name="Google Shape;7125;p32"/>
            <p:cNvSpPr/>
            <p:nvPr/>
          </p:nvSpPr>
          <p:spPr>
            <a:xfrm>
              <a:off x="5659625" y="2881800"/>
              <a:ext cx="22050" cy="7100"/>
            </a:xfrm>
            <a:custGeom>
              <a:avLst/>
              <a:gdLst/>
              <a:ahLst/>
              <a:cxnLst/>
              <a:rect l="l" t="t" r="r" b="b"/>
              <a:pathLst>
                <a:path w="882" h="284" extrusionOk="0">
                  <a:moveTo>
                    <a:pt x="440" y="1"/>
                  </a:moveTo>
                  <a:cubicBezTo>
                    <a:pt x="345" y="1"/>
                    <a:pt x="250" y="13"/>
                    <a:pt x="158" y="13"/>
                  </a:cubicBezTo>
                  <a:cubicBezTo>
                    <a:pt x="133" y="13"/>
                    <a:pt x="108" y="12"/>
                    <a:pt x="84" y="10"/>
                  </a:cubicBezTo>
                  <a:lnTo>
                    <a:pt x="84" y="10"/>
                  </a:lnTo>
                  <a:cubicBezTo>
                    <a:pt x="0" y="105"/>
                    <a:pt x="0" y="200"/>
                    <a:pt x="108" y="284"/>
                  </a:cubicBezTo>
                  <a:cubicBezTo>
                    <a:pt x="170" y="242"/>
                    <a:pt x="240" y="230"/>
                    <a:pt x="314" y="230"/>
                  </a:cubicBezTo>
                  <a:cubicBezTo>
                    <a:pt x="419" y="230"/>
                    <a:pt x="532" y="254"/>
                    <a:pt x="646" y="254"/>
                  </a:cubicBezTo>
                  <a:cubicBezTo>
                    <a:pt x="725" y="254"/>
                    <a:pt x="805" y="242"/>
                    <a:pt x="882" y="200"/>
                  </a:cubicBezTo>
                  <a:cubicBezTo>
                    <a:pt x="748" y="33"/>
                    <a:pt x="595" y="1"/>
                    <a:pt x="44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6" name="Google Shape;7126;p32"/>
            <p:cNvSpPr/>
            <p:nvPr/>
          </p:nvSpPr>
          <p:spPr>
            <a:xfrm>
              <a:off x="5628975" y="2878750"/>
              <a:ext cx="20250" cy="7150"/>
            </a:xfrm>
            <a:custGeom>
              <a:avLst/>
              <a:gdLst/>
              <a:ahLst/>
              <a:cxnLst/>
              <a:rect l="l" t="t" r="r" b="b"/>
              <a:pathLst>
                <a:path w="810" h="286" extrusionOk="0">
                  <a:moveTo>
                    <a:pt x="0" y="1"/>
                  </a:moveTo>
                  <a:lnTo>
                    <a:pt x="0" y="1"/>
                  </a:lnTo>
                  <a:cubicBezTo>
                    <a:pt x="24" y="96"/>
                    <a:pt x="24" y="167"/>
                    <a:pt x="24" y="263"/>
                  </a:cubicBezTo>
                  <a:cubicBezTo>
                    <a:pt x="56" y="257"/>
                    <a:pt x="89" y="254"/>
                    <a:pt x="122" y="254"/>
                  </a:cubicBezTo>
                  <a:cubicBezTo>
                    <a:pt x="241" y="254"/>
                    <a:pt x="365" y="285"/>
                    <a:pt x="488" y="285"/>
                  </a:cubicBezTo>
                  <a:cubicBezTo>
                    <a:pt x="598" y="285"/>
                    <a:pt x="707" y="261"/>
                    <a:pt x="810" y="167"/>
                  </a:cubicBezTo>
                  <a:cubicBezTo>
                    <a:pt x="678" y="47"/>
                    <a:pt x="540" y="26"/>
                    <a:pt x="406" y="26"/>
                  </a:cubicBezTo>
                  <a:cubicBezTo>
                    <a:pt x="335" y="26"/>
                    <a:pt x="265" y="32"/>
                    <a:pt x="198" y="32"/>
                  </a:cubicBezTo>
                  <a:cubicBezTo>
                    <a:pt x="129" y="32"/>
                    <a:pt x="62" y="26"/>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7" name="Google Shape;7127;p32"/>
            <p:cNvSpPr/>
            <p:nvPr/>
          </p:nvSpPr>
          <p:spPr>
            <a:xfrm>
              <a:off x="5507525" y="2817100"/>
              <a:ext cx="16700" cy="7575"/>
            </a:xfrm>
            <a:custGeom>
              <a:avLst/>
              <a:gdLst/>
              <a:ahLst/>
              <a:cxnLst/>
              <a:rect l="l" t="t" r="r" b="b"/>
              <a:pathLst>
                <a:path w="668" h="303" extrusionOk="0">
                  <a:moveTo>
                    <a:pt x="324" y="1"/>
                  </a:moveTo>
                  <a:cubicBezTo>
                    <a:pt x="280" y="1"/>
                    <a:pt x="236" y="4"/>
                    <a:pt x="192" y="4"/>
                  </a:cubicBezTo>
                  <a:cubicBezTo>
                    <a:pt x="176" y="4"/>
                    <a:pt x="159" y="3"/>
                    <a:pt x="143" y="2"/>
                  </a:cubicBezTo>
                  <a:cubicBezTo>
                    <a:pt x="96" y="97"/>
                    <a:pt x="36" y="193"/>
                    <a:pt x="0" y="288"/>
                  </a:cubicBezTo>
                  <a:cubicBezTo>
                    <a:pt x="96" y="288"/>
                    <a:pt x="196" y="302"/>
                    <a:pt x="296" y="302"/>
                  </a:cubicBezTo>
                  <a:cubicBezTo>
                    <a:pt x="422" y="302"/>
                    <a:pt x="548" y="280"/>
                    <a:pt x="667" y="181"/>
                  </a:cubicBezTo>
                  <a:cubicBezTo>
                    <a:pt x="564" y="22"/>
                    <a:pt x="445" y="1"/>
                    <a:pt x="32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8" name="Google Shape;7128;p32"/>
            <p:cNvSpPr/>
            <p:nvPr/>
          </p:nvSpPr>
          <p:spPr>
            <a:xfrm>
              <a:off x="5575975" y="2774250"/>
              <a:ext cx="24725" cy="7200"/>
            </a:xfrm>
            <a:custGeom>
              <a:avLst/>
              <a:gdLst/>
              <a:ahLst/>
              <a:cxnLst/>
              <a:rect l="l" t="t" r="r" b="b"/>
              <a:pathLst>
                <a:path w="989" h="288" extrusionOk="0">
                  <a:moveTo>
                    <a:pt x="526" y="0"/>
                  </a:moveTo>
                  <a:cubicBezTo>
                    <a:pt x="349" y="0"/>
                    <a:pt x="173" y="12"/>
                    <a:pt x="1" y="37"/>
                  </a:cubicBezTo>
                  <a:cubicBezTo>
                    <a:pt x="191" y="264"/>
                    <a:pt x="548" y="26"/>
                    <a:pt x="715" y="287"/>
                  </a:cubicBezTo>
                  <a:cubicBezTo>
                    <a:pt x="799" y="287"/>
                    <a:pt x="906" y="276"/>
                    <a:pt x="989" y="276"/>
                  </a:cubicBezTo>
                  <a:lnTo>
                    <a:pt x="989" y="26"/>
                  </a:lnTo>
                  <a:cubicBezTo>
                    <a:pt x="834" y="9"/>
                    <a:pt x="680" y="0"/>
                    <a:pt x="52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9" name="Google Shape;7129;p32"/>
            <p:cNvSpPr/>
            <p:nvPr/>
          </p:nvSpPr>
          <p:spPr>
            <a:xfrm>
              <a:off x="5539675" y="2901875"/>
              <a:ext cx="21450" cy="8750"/>
            </a:xfrm>
            <a:custGeom>
              <a:avLst/>
              <a:gdLst/>
              <a:ahLst/>
              <a:cxnLst/>
              <a:rect l="l" t="t" r="r" b="b"/>
              <a:pathLst>
                <a:path w="858" h="350" extrusionOk="0">
                  <a:moveTo>
                    <a:pt x="635" y="1"/>
                  </a:moveTo>
                  <a:cubicBezTo>
                    <a:pt x="521" y="1"/>
                    <a:pt x="405" y="31"/>
                    <a:pt x="298" y="52"/>
                  </a:cubicBezTo>
                  <a:cubicBezTo>
                    <a:pt x="143" y="76"/>
                    <a:pt x="0" y="135"/>
                    <a:pt x="0" y="350"/>
                  </a:cubicBezTo>
                  <a:cubicBezTo>
                    <a:pt x="30" y="344"/>
                    <a:pt x="57" y="341"/>
                    <a:pt x="81" y="341"/>
                  </a:cubicBezTo>
                  <a:cubicBezTo>
                    <a:pt x="104" y="341"/>
                    <a:pt x="125" y="344"/>
                    <a:pt x="143" y="350"/>
                  </a:cubicBezTo>
                  <a:cubicBezTo>
                    <a:pt x="322" y="76"/>
                    <a:pt x="703" y="350"/>
                    <a:pt x="857" y="52"/>
                  </a:cubicBezTo>
                  <a:cubicBezTo>
                    <a:pt x="786" y="14"/>
                    <a:pt x="711" y="1"/>
                    <a:pt x="63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0" name="Google Shape;7130;p32"/>
            <p:cNvSpPr/>
            <p:nvPr/>
          </p:nvSpPr>
          <p:spPr>
            <a:xfrm>
              <a:off x="5621525" y="2752850"/>
              <a:ext cx="13025" cy="7475"/>
            </a:xfrm>
            <a:custGeom>
              <a:avLst/>
              <a:gdLst/>
              <a:ahLst/>
              <a:cxnLst/>
              <a:rect l="l" t="t" r="r" b="b"/>
              <a:pathLst>
                <a:path w="521" h="299" extrusionOk="0">
                  <a:moveTo>
                    <a:pt x="215" y="0"/>
                  </a:moveTo>
                  <a:cubicBezTo>
                    <a:pt x="143" y="0"/>
                    <a:pt x="84" y="12"/>
                    <a:pt x="0" y="12"/>
                  </a:cubicBezTo>
                  <a:cubicBezTo>
                    <a:pt x="0" y="108"/>
                    <a:pt x="24" y="191"/>
                    <a:pt x="24" y="286"/>
                  </a:cubicBezTo>
                  <a:lnTo>
                    <a:pt x="227" y="286"/>
                  </a:lnTo>
                  <a:cubicBezTo>
                    <a:pt x="334" y="262"/>
                    <a:pt x="501" y="298"/>
                    <a:pt x="512" y="167"/>
                  </a:cubicBezTo>
                  <a:cubicBezTo>
                    <a:pt x="521" y="17"/>
                    <a:pt x="429" y="1"/>
                    <a:pt x="333" y="1"/>
                  </a:cubicBezTo>
                  <a:cubicBezTo>
                    <a:pt x="308" y="1"/>
                    <a:pt x="283" y="2"/>
                    <a:pt x="259" y="2"/>
                  </a:cubicBezTo>
                  <a:cubicBezTo>
                    <a:pt x="243" y="2"/>
                    <a:pt x="229" y="2"/>
                    <a:pt x="21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1" name="Google Shape;7131;p32"/>
            <p:cNvSpPr/>
            <p:nvPr/>
          </p:nvSpPr>
          <p:spPr>
            <a:xfrm>
              <a:off x="5689675" y="2698525"/>
              <a:ext cx="25625" cy="3750"/>
            </a:xfrm>
            <a:custGeom>
              <a:avLst/>
              <a:gdLst/>
              <a:ahLst/>
              <a:cxnLst/>
              <a:rect l="l" t="t" r="r" b="b"/>
              <a:pathLst>
                <a:path w="1025" h="150" extrusionOk="0">
                  <a:moveTo>
                    <a:pt x="517" y="1"/>
                  </a:moveTo>
                  <a:cubicBezTo>
                    <a:pt x="346" y="1"/>
                    <a:pt x="174" y="12"/>
                    <a:pt x="1" y="42"/>
                  </a:cubicBezTo>
                  <a:cubicBezTo>
                    <a:pt x="13" y="78"/>
                    <a:pt x="37" y="114"/>
                    <a:pt x="49" y="149"/>
                  </a:cubicBezTo>
                  <a:lnTo>
                    <a:pt x="1025" y="149"/>
                  </a:lnTo>
                  <a:lnTo>
                    <a:pt x="1025" y="90"/>
                  </a:lnTo>
                  <a:lnTo>
                    <a:pt x="1025" y="30"/>
                  </a:lnTo>
                  <a:cubicBezTo>
                    <a:pt x="858" y="12"/>
                    <a:pt x="689" y="1"/>
                    <a:pt x="51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2" name="Google Shape;7132;p32"/>
            <p:cNvSpPr/>
            <p:nvPr/>
          </p:nvSpPr>
          <p:spPr>
            <a:xfrm>
              <a:off x="5668550" y="2778000"/>
              <a:ext cx="19075" cy="5100"/>
            </a:xfrm>
            <a:custGeom>
              <a:avLst/>
              <a:gdLst/>
              <a:ahLst/>
              <a:cxnLst/>
              <a:rect l="l" t="t" r="r" b="b"/>
              <a:pathLst>
                <a:path w="763" h="204" extrusionOk="0">
                  <a:moveTo>
                    <a:pt x="254" y="0"/>
                  </a:moveTo>
                  <a:cubicBezTo>
                    <a:pt x="167" y="0"/>
                    <a:pt x="83" y="6"/>
                    <a:pt x="1" y="6"/>
                  </a:cubicBezTo>
                  <a:cubicBezTo>
                    <a:pt x="13" y="54"/>
                    <a:pt x="13" y="90"/>
                    <a:pt x="13" y="137"/>
                  </a:cubicBezTo>
                  <a:cubicBezTo>
                    <a:pt x="97" y="186"/>
                    <a:pt x="179" y="204"/>
                    <a:pt x="264" y="204"/>
                  </a:cubicBezTo>
                  <a:cubicBezTo>
                    <a:pt x="407" y="204"/>
                    <a:pt x="561" y="155"/>
                    <a:pt x="763" y="126"/>
                  </a:cubicBezTo>
                  <a:cubicBezTo>
                    <a:pt x="573" y="19"/>
                    <a:pt x="408" y="0"/>
                    <a:pt x="25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3" name="Google Shape;7133;p32"/>
            <p:cNvSpPr/>
            <p:nvPr/>
          </p:nvSpPr>
          <p:spPr>
            <a:xfrm>
              <a:off x="5518225" y="2860475"/>
              <a:ext cx="14025" cy="10225"/>
            </a:xfrm>
            <a:custGeom>
              <a:avLst/>
              <a:gdLst/>
              <a:ahLst/>
              <a:cxnLst/>
              <a:rect l="l" t="t" r="r" b="b"/>
              <a:pathLst>
                <a:path w="561" h="409" extrusionOk="0">
                  <a:moveTo>
                    <a:pt x="375" y="1"/>
                  </a:moveTo>
                  <a:cubicBezTo>
                    <a:pt x="248" y="1"/>
                    <a:pt x="125" y="40"/>
                    <a:pt x="13" y="113"/>
                  </a:cubicBezTo>
                  <a:cubicBezTo>
                    <a:pt x="13" y="172"/>
                    <a:pt x="1" y="220"/>
                    <a:pt x="1" y="279"/>
                  </a:cubicBezTo>
                  <a:cubicBezTo>
                    <a:pt x="98" y="364"/>
                    <a:pt x="192" y="409"/>
                    <a:pt x="286" y="409"/>
                  </a:cubicBezTo>
                  <a:cubicBezTo>
                    <a:pt x="376" y="409"/>
                    <a:pt x="467" y="367"/>
                    <a:pt x="561" y="279"/>
                  </a:cubicBezTo>
                  <a:lnTo>
                    <a:pt x="561" y="29"/>
                  </a:lnTo>
                  <a:cubicBezTo>
                    <a:pt x="499" y="10"/>
                    <a:pt x="436" y="1"/>
                    <a:pt x="37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4" name="Google Shape;7134;p32"/>
            <p:cNvSpPr/>
            <p:nvPr/>
          </p:nvSpPr>
          <p:spPr>
            <a:xfrm>
              <a:off x="5539675" y="2882025"/>
              <a:ext cx="26500" cy="3200"/>
            </a:xfrm>
            <a:custGeom>
              <a:avLst/>
              <a:gdLst/>
              <a:ahLst/>
              <a:cxnLst/>
              <a:rect l="l" t="t" r="r" b="b"/>
              <a:pathLst>
                <a:path w="1060" h="128" extrusionOk="0">
                  <a:moveTo>
                    <a:pt x="0" y="1"/>
                  </a:moveTo>
                  <a:cubicBezTo>
                    <a:pt x="163" y="91"/>
                    <a:pt x="329" y="128"/>
                    <a:pt x="496" y="128"/>
                  </a:cubicBezTo>
                  <a:cubicBezTo>
                    <a:pt x="683" y="128"/>
                    <a:pt x="871" y="82"/>
                    <a:pt x="1060" y="13"/>
                  </a:cubicBezTo>
                  <a:cubicBezTo>
                    <a:pt x="715" y="1"/>
                    <a:pt x="357" y="1"/>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5" name="Google Shape;7135;p32"/>
            <p:cNvSpPr/>
            <p:nvPr/>
          </p:nvSpPr>
          <p:spPr>
            <a:xfrm>
              <a:off x="5815000" y="2706075"/>
              <a:ext cx="26225" cy="3750"/>
            </a:xfrm>
            <a:custGeom>
              <a:avLst/>
              <a:gdLst/>
              <a:ahLst/>
              <a:cxnLst/>
              <a:rect l="l" t="t" r="r" b="b"/>
              <a:pathLst>
                <a:path w="1049" h="150" extrusionOk="0">
                  <a:moveTo>
                    <a:pt x="567" y="0"/>
                  </a:moveTo>
                  <a:cubicBezTo>
                    <a:pt x="404" y="0"/>
                    <a:pt x="240" y="29"/>
                    <a:pt x="80" y="29"/>
                  </a:cubicBezTo>
                  <a:cubicBezTo>
                    <a:pt x="53" y="29"/>
                    <a:pt x="27" y="28"/>
                    <a:pt x="1" y="26"/>
                  </a:cubicBezTo>
                  <a:lnTo>
                    <a:pt x="1" y="26"/>
                  </a:lnTo>
                  <a:cubicBezTo>
                    <a:pt x="257" y="127"/>
                    <a:pt x="527" y="150"/>
                    <a:pt x="800" y="150"/>
                  </a:cubicBezTo>
                  <a:cubicBezTo>
                    <a:pt x="883" y="150"/>
                    <a:pt x="966" y="148"/>
                    <a:pt x="1048" y="145"/>
                  </a:cubicBezTo>
                  <a:cubicBezTo>
                    <a:pt x="894" y="29"/>
                    <a:pt x="731" y="0"/>
                    <a:pt x="56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6" name="Google Shape;7136;p32"/>
            <p:cNvSpPr/>
            <p:nvPr/>
          </p:nvSpPr>
          <p:spPr>
            <a:xfrm>
              <a:off x="5603675" y="2721850"/>
              <a:ext cx="14600" cy="6000"/>
            </a:xfrm>
            <a:custGeom>
              <a:avLst/>
              <a:gdLst/>
              <a:ahLst/>
              <a:cxnLst/>
              <a:rect l="l" t="t" r="r" b="b"/>
              <a:pathLst>
                <a:path w="584" h="240" extrusionOk="0">
                  <a:moveTo>
                    <a:pt x="173" y="0"/>
                  </a:moveTo>
                  <a:cubicBezTo>
                    <a:pt x="118" y="0"/>
                    <a:pt x="61" y="17"/>
                    <a:pt x="0" y="62"/>
                  </a:cubicBezTo>
                  <a:cubicBezTo>
                    <a:pt x="24" y="109"/>
                    <a:pt x="24" y="169"/>
                    <a:pt x="24" y="217"/>
                  </a:cubicBezTo>
                  <a:cubicBezTo>
                    <a:pt x="110" y="222"/>
                    <a:pt x="199" y="239"/>
                    <a:pt x="285" y="239"/>
                  </a:cubicBezTo>
                  <a:cubicBezTo>
                    <a:pt x="390" y="239"/>
                    <a:pt x="492" y="214"/>
                    <a:pt x="583" y="109"/>
                  </a:cubicBezTo>
                  <a:lnTo>
                    <a:pt x="583" y="109"/>
                  </a:lnTo>
                  <a:cubicBezTo>
                    <a:pt x="579" y="110"/>
                    <a:pt x="574" y="110"/>
                    <a:pt x="569" y="110"/>
                  </a:cubicBezTo>
                  <a:cubicBezTo>
                    <a:pt x="436" y="110"/>
                    <a:pt x="313" y="0"/>
                    <a:pt x="17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7" name="Google Shape;7137;p32"/>
            <p:cNvSpPr/>
            <p:nvPr/>
          </p:nvSpPr>
          <p:spPr>
            <a:xfrm>
              <a:off x="5601275" y="2860300"/>
              <a:ext cx="14025" cy="6875"/>
            </a:xfrm>
            <a:custGeom>
              <a:avLst/>
              <a:gdLst/>
              <a:ahLst/>
              <a:cxnLst/>
              <a:rect l="l" t="t" r="r" b="b"/>
              <a:pathLst>
                <a:path w="561" h="275" extrusionOk="0">
                  <a:moveTo>
                    <a:pt x="560" y="1"/>
                  </a:moveTo>
                  <a:cubicBezTo>
                    <a:pt x="370" y="1"/>
                    <a:pt x="179" y="13"/>
                    <a:pt x="1" y="13"/>
                  </a:cubicBezTo>
                  <a:lnTo>
                    <a:pt x="1" y="274"/>
                  </a:lnTo>
                  <a:cubicBezTo>
                    <a:pt x="179" y="227"/>
                    <a:pt x="370" y="191"/>
                    <a:pt x="560" y="155"/>
                  </a:cubicBezTo>
                  <a:lnTo>
                    <a:pt x="560"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8" name="Google Shape;7138;p32"/>
            <p:cNvSpPr/>
            <p:nvPr/>
          </p:nvSpPr>
          <p:spPr>
            <a:xfrm>
              <a:off x="5536700" y="2860600"/>
              <a:ext cx="14000" cy="7050"/>
            </a:xfrm>
            <a:custGeom>
              <a:avLst/>
              <a:gdLst/>
              <a:ahLst/>
              <a:cxnLst/>
              <a:rect l="l" t="t" r="r" b="b"/>
              <a:pathLst>
                <a:path w="560" h="282" extrusionOk="0">
                  <a:moveTo>
                    <a:pt x="0" y="1"/>
                  </a:moveTo>
                  <a:cubicBezTo>
                    <a:pt x="88" y="225"/>
                    <a:pt x="248" y="281"/>
                    <a:pt x="434" y="281"/>
                  </a:cubicBezTo>
                  <a:cubicBezTo>
                    <a:pt x="474" y="281"/>
                    <a:pt x="517" y="279"/>
                    <a:pt x="560" y="274"/>
                  </a:cubicBezTo>
                  <a:cubicBezTo>
                    <a:pt x="512" y="203"/>
                    <a:pt x="453" y="108"/>
                    <a:pt x="417" y="24"/>
                  </a:cubicBezTo>
                  <a:cubicBezTo>
                    <a:pt x="274" y="1"/>
                    <a:pt x="143" y="1"/>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9" name="Google Shape;7139;p32"/>
            <p:cNvSpPr/>
            <p:nvPr/>
          </p:nvSpPr>
          <p:spPr>
            <a:xfrm>
              <a:off x="5564675" y="2918050"/>
              <a:ext cx="22050" cy="5300"/>
            </a:xfrm>
            <a:custGeom>
              <a:avLst/>
              <a:gdLst/>
              <a:ahLst/>
              <a:cxnLst/>
              <a:rect l="l" t="t" r="r" b="b"/>
              <a:pathLst>
                <a:path w="882" h="212" extrusionOk="0">
                  <a:moveTo>
                    <a:pt x="12" y="0"/>
                  </a:moveTo>
                  <a:cubicBezTo>
                    <a:pt x="12" y="24"/>
                    <a:pt x="0" y="72"/>
                    <a:pt x="0" y="108"/>
                  </a:cubicBezTo>
                  <a:cubicBezTo>
                    <a:pt x="0" y="119"/>
                    <a:pt x="0" y="143"/>
                    <a:pt x="12" y="179"/>
                  </a:cubicBezTo>
                  <a:cubicBezTo>
                    <a:pt x="29" y="187"/>
                    <a:pt x="46" y="191"/>
                    <a:pt x="62" y="191"/>
                  </a:cubicBezTo>
                  <a:cubicBezTo>
                    <a:pt x="91" y="191"/>
                    <a:pt x="116" y="178"/>
                    <a:pt x="131" y="155"/>
                  </a:cubicBezTo>
                  <a:lnTo>
                    <a:pt x="310" y="155"/>
                  </a:lnTo>
                  <a:cubicBezTo>
                    <a:pt x="399" y="197"/>
                    <a:pt x="489" y="212"/>
                    <a:pt x="578" y="212"/>
                  </a:cubicBezTo>
                  <a:cubicBezTo>
                    <a:pt x="667" y="212"/>
                    <a:pt x="756" y="197"/>
                    <a:pt x="846" y="179"/>
                  </a:cubicBezTo>
                  <a:cubicBezTo>
                    <a:pt x="870" y="155"/>
                    <a:pt x="881" y="131"/>
                    <a:pt x="881" y="108"/>
                  </a:cubicBezTo>
                  <a:cubicBezTo>
                    <a:pt x="738" y="20"/>
                    <a:pt x="584" y="5"/>
                    <a:pt x="430" y="5"/>
                  </a:cubicBezTo>
                  <a:cubicBezTo>
                    <a:pt x="346" y="5"/>
                    <a:pt x="262" y="9"/>
                    <a:pt x="178" y="9"/>
                  </a:cubicBezTo>
                  <a:cubicBezTo>
                    <a:pt x="122" y="9"/>
                    <a:pt x="67" y="7"/>
                    <a:pt x="1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0" name="Google Shape;7140;p32"/>
            <p:cNvSpPr/>
            <p:nvPr/>
          </p:nvSpPr>
          <p:spPr>
            <a:xfrm>
              <a:off x="5721825" y="2713050"/>
              <a:ext cx="12225" cy="6400"/>
            </a:xfrm>
            <a:custGeom>
              <a:avLst/>
              <a:gdLst/>
              <a:ahLst/>
              <a:cxnLst/>
              <a:rect l="l" t="t" r="r" b="b"/>
              <a:pathLst>
                <a:path w="489" h="256" extrusionOk="0">
                  <a:moveTo>
                    <a:pt x="342" y="1"/>
                  </a:moveTo>
                  <a:cubicBezTo>
                    <a:pt x="311" y="1"/>
                    <a:pt x="280" y="5"/>
                    <a:pt x="251" y="9"/>
                  </a:cubicBezTo>
                  <a:cubicBezTo>
                    <a:pt x="132" y="33"/>
                    <a:pt x="25" y="68"/>
                    <a:pt x="1" y="235"/>
                  </a:cubicBezTo>
                  <a:cubicBezTo>
                    <a:pt x="30" y="250"/>
                    <a:pt x="57" y="256"/>
                    <a:pt x="83" y="256"/>
                  </a:cubicBezTo>
                  <a:cubicBezTo>
                    <a:pt x="162" y="256"/>
                    <a:pt x="230" y="200"/>
                    <a:pt x="310" y="164"/>
                  </a:cubicBezTo>
                  <a:cubicBezTo>
                    <a:pt x="370" y="152"/>
                    <a:pt x="429" y="104"/>
                    <a:pt x="489" y="68"/>
                  </a:cubicBezTo>
                  <a:cubicBezTo>
                    <a:pt x="451" y="15"/>
                    <a:pt x="397" y="1"/>
                    <a:pt x="34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1" name="Google Shape;7141;p32"/>
            <p:cNvSpPr/>
            <p:nvPr/>
          </p:nvSpPr>
          <p:spPr>
            <a:xfrm>
              <a:off x="5547100" y="2874600"/>
              <a:ext cx="17600" cy="4000"/>
            </a:xfrm>
            <a:custGeom>
              <a:avLst/>
              <a:gdLst/>
              <a:ahLst/>
              <a:cxnLst/>
              <a:rect l="l" t="t" r="r" b="b"/>
              <a:pathLst>
                <a:path w="704" h="160" extrusionOk="0">
                  <a:moveTo>
                    <a:pt x="156" y="0"/>
                  </a:moveTo>
                  <a:cubicBezTo>
                    <a:pt x="96" y="12"/>
                    <a:pt x="49" y="12"/>
                    <a:pt x="1" y="24"/>
                  </a:cubicBezTo>
                  <a:cubicBezTo>
                    <a:pt x="116" y="115"/>
                    <a:pt x="234" y="159"/>
                    <a:pt x="354" y="159"/>
                  </a:cubicBezTo>
                  <a:cubicBezTo>
                    <a:pt x="469" y="159"/>
                    <a:pt x="586" y="118"/>
                    <a:pt x="703" y="36"/>
                  </a:cubicBezTo>
                  <a:cubicBezTo>
                    <a:pt x="525" y="24"/>
                    <a:pt x="334" y="12"/>
                    <a:pt x="15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2" name="Google Shape;7142;p32"/>
            <p:cNvSpPr/>
            <p:nvPr/>
          </p:nvSpPr>
          <p:spPr>
            <a:xfrm>
              <a:off x="5618850" y="2903250"/>
              <a:ext cx="10725" cy="5600"/>
            </a:xfrm>
            <a:custGeom>
              <a:avLst/>
              <a:gdLst/>
              <a:ahLst/>
              <a:cxnLst/>
              <a:rect l="l" t="t" r="r" b="b"/>
              <a:pathLst>
                <a:path w="429" h="224" extrusionOk="0">
                  <a:moveTo>
                    <a:pt x="210" y="0"/>
                  </a:moveTo>
                  <a:cubicBezTo>
                    <a:pt x="140" y="0"/>
                    <a:pt x="72" y="15"/>
                    <a:pt x="0" y="45"/>
                  </a:cubicBezTo>
                  <a:cubicBezTo>
                    <a:pt x="0" y="176"/>
                    <a:pt x="48" y="223"/>
                    <a:pt x="215" y="223"/>
                  </a:cubicBezTo>
                  <a:cubicBezTo>
                    <a:pt x="369" y="200"/>
                    <a:pt x="429" y="200"/>
                    <a:pt x="429" y="45"/>
                  </a:cubicBezTo>
                  <a:cubicBezTo>
                    <a:pt x="352" y="15"/>
                    <a:pt x="280" y="0"/>
                    <a:pt x="21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3" name="Google Shape;7143;p32"/>
            <p:cNvSpPr/>
            <p:nvPr/>
          </p:nvSpPr>
          <p:spPr>
            <a:xfrm>
              <a:off x="5507825" y="2719950"/>
              <a:ext cx="17875" cy="4350"/>
            </a:xfrm>
            <a:custGeom>
              <a:avLst/>
              <a:gdLst/>
              <a:ahLst/>
              <a:cxnLst/>
              <a:rect l="l" t="t" r="r" b="b"/>
              <a:pathLst>
                <a:path w="715" h="174" extrusionOk="0">
                  <a:moveTo>
                    <a:pt x="338" y="0"/>
                  </a:moveTo>
                  <a:cubicBezTo>
                    <a:pt x="225" y="0"/>
                    <a:pt x="113" y="48"/>
                    <a:pt x="0" y="150"/>
                  </a:cubicBezTo>
                  <a:cubicBezTo>
                    <a:pt x="238" y="173"/>
                    <a:pt x="477" y="173"/>
                    <a:pt x="715" y="173"/>
                  </a:cubicBezTo>
                  <a:cubicBezTo>
                    <a:pt x="589" y="60"/>
                    <a:pt x="463" y="0"/>
                    <a:pt x="33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4" name="Google Shape;7144;p32"/>
            <p:cNvSpPr/>
            <p:nvPr/>
          </p:nvSpPr>
          <p:spPr>
            <a:xfrm>
              <a:off x="5438175" y="2812675"/>
              <a:ext cx="8350" cy="8650"/>
            </a:xfrm>
            <a:custGeom>
              <a:avLst/>
              <a:gdLst/>
              <a:ahLst/>
              <a:cxnLst/>
              <a:rect l="l" t="t" r="r" b="b"/>
              <a:pathLst>
                <a:path w="334" h="346" extrusionOk="0">
                  <a:moveTo>
                    <a:pt x="226" y="1"/>
                  </a:moveTo>
                  <a:cubicBezTo>
                    <a:pt x="60" y="108"/>
                    <a:pt x="0" y="227"/>
                    <a:pt x="191" y="346"/>
                  </a:cubicBezTo>
                  <a:cubicBezTo>
                    <a:pt x="286" y="274"/>
                    <a:pt x="334" y="167"/>
                    <a:pt x="334" y="48"/>
                  </a:cubicBezTo>
                  <a:cubicBezTo>
                    <a:pt x="298" y="36"/>
                    <a:pt x="274" y="13"/>
                    <a:pt x="22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5" name="Google Shape;7145;p32"/>
            <p:cNvSpPr/>
            <p:nvPr/>
          </p:nvSpPr>
          <p:spPr>
            <a:xfrm>
              <a:off x="5470325" y="2704400"/>
              <a:ext cx="12825" cy="10425"/>
            </a:xfrm>
            <a:custGeom>
              <a:avLst/>
              <a:gdLst/>
              <a:ahLst/>
              <a:cxnLst/>
              <a:rect l="l" t="t" r="r" b="b"/>
              <a:pathLst>
                <a:path w="513" h="417" extrusionOk="0">
                  <a:moveTo>
                    <a:pt x="313" y="1"/>
                  </a:moveTo>
                  <a:cubicBezTo>
                    <a:pt x="262" y="1"/>
                    <a:pt x="208" y="16"/>
                    <a:pt x="155" y="45"/>
                  </a:cubicBezTo>
                  <a:cubicBezTo>
                    <a:pt x="72" y="141"/>
                    <a:pt x="0" y="236"/>
                    <a:pt x="72" y="355"/>
                  </a:cubicBezTo>
                  <a:cubicBezTo>
                    <a:pt x="106" y="400"/>
                    <a:pt x="145" y="416"/>
                    <a:pt x="186" y="416"/>
                  </a:cubicBezTo>
                  <a:cubicBezTo>
                    <a:pt x="231" y="416"/>
                    <a:pt x="278" y="397"/>
                    <a:pt x="322" y="379"/>
                  </a:cubicBezTo>
                  <a:cubicBezTo>
                    <a:pt x="333" y="355"/>
                    <a:pt x="369" y="343"/>
                    <a:pt x="393" y="343"/>
                  </a:cubicBezTo>
                  <a:cubicBezTo>
                    <a:pt x="369" y="224"/>
                    <a:pt x="476" y="176"/>
                    <a:pt x="512" y="105"/>
                  </a:cubicBezTo>
                  <a:lnTo>
                    <a:pt x="453" y="45"/>
                  </a:lnTo>
                  <a:cubicBezTo>
                    <a:pt x="411" y="16"/>
                    <a:pt x="363" y="1"/>
                    <a:pt x="31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6" name="Google Shape;7146;p32"/>
            <p:cNvSpPr/>
            <p:nvPr/>
          </p:nvSpPr>
          <p:spPr>
            <a:xfrm>
              <a:off x="5886150" y="2860000"/>
              <a:ext cx="7150" cy="14025"/>
            </a:xfrm>
            <a:custGeom>
              <a:avLst/>
              <a:gdLst/>
              <a:ahLst/>
              <a:cxnLst/>
              <a:rect l="l" t="t" r="r" b="b"/>
              <a:pathLst>
                <a:path w="286" h="561" extrusionOk="0">
                  <a:moveTo>
                    <a:pt x="191" y="1"/>
                  </a:moveTo>
                  <a:lnTo>
                    <a:pt x="191" y="1"/>
                  </a:lnTo>
                  <a:cubicBezTo>
                    <a:pt x="0" y="167"/>
                    <a:pt x="60" y="370"/>
                    <a:pt x="48" y="560"/>
                  </a:cubicBezTo>
                  <a:cubicBezTo>
                    <a:pt x="286" y="429"/>
                    <a:pt x="191" y="203"/>
                    <a:pt x="19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7" name="Google Shape;7147;p32"/>
            <p:cNvSpPr/>
            <p:nvPr/>
          </p:nvSpPr>
          <p:spPr>
            <a:xfrm>
              <a:off x="5655750" y="2882025"/>
              <a:ext cx="6575" cy="7475"/>
            </a:xfrm>
            <a:custGeom>
              <a:avLst/>
              <a:gdLst/>
              <a:ahLst/>
              <a:cxnLst/>
              <a:rect l="l" t="t" r="r" b="b"/>
              <a:pathLst>
                <a:path w="263" h="299" extrusionOk="0">
                  <a:moveTo>
                    <a:pt x="239" y="1"/>
                  </a:moveTo>
                  <a:cubicBezTo>
                    <a:pt x="144" y="1"/>
                    <a:pt x="36" y="25"/>
                    <a:pt x="24" y="108"/>
                  </a:cubicBezTo>
                  <a:cubicBezTo>
                    <a:pt x="1" y="275"/>
                    <a:pt x="144" y="275"/>
                    <a:pt x="263" y="298"/>
                  </a:cubicBezTo>
                  <a:cubicBezTo>
                    <a:pt x="239" y="191"/>
                    <a:pt x="239" y="96"/>
                    <a:pt x="23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8" name="Google Shape;7148;p32"/>
            <p:cNvSpPr/>
            <p:nvPr/>
          </p:nvSpPr>
          <p:spPr>
            <a:xfrm>
              <a:off x="5625700" y="2731325"/>
              <a:ext cx="11325" cy="3525"/>
            </a:xfrm>
            <a:custGeom>
              <a:avLst/>
              <a:gdLst/>
              <a:ahLst/>
              <a:cxnLst/>
              <a:rect l="l" t="t" r="r" b="b"/>
              <a:pathLst>
                <a:path w="453" h="141" extrusionOk="0">
                  <a:moveTo>
                    <a:pt x="176" y="0"/>
                  </a:moveTo>
                  <a:cubicBezTo>
                    <a:pt x="119" y="0"/>
                    <a:pt x="60" y="11"/>
                    <a:pt x="0" y="28"/>
                  </a:cubicBezTo>
                  <a:cubicBezTo>
                    <a:pt x="91" y="118"/>
                    <a:pt x="209" y="140"/>
                    <a:pt x="333" y="140"/>
                  </a:cubicBezTo>
                  <a:cubicBezTo>
                    <a:pt x="372" y="140"/>
                    <a:pt x="413" y="138"/>
                    <a:pt x="453" y="135"/>
                  </a:cubicBezTo>
                  <a:cubicBezTo>
                    <a:pt x="376" y="36"/>
                    <a:pt x="280" y="0"/>
                    <a:pt x="17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9" name="Google Shape;7149;p32"/>
            <p:cNvSpPr/>
            <p:nvPr/>
          </p:nvSpPr>
          <p:spPr>
            <a:xfrm>
              <a:off x="5657850" y="2781125"/>
              <a:ext cx="11025" cy="4000"/>
            </a:xfrm>
            <a:custGeom>
              <a:avLst/>
              <a:gdLst/>
              <a:ahLst/>
              <a:cxnLst/>
              <a:rect l="l" t="t" r="r" b="b"/>
              <a:pathLst>
                <a:path w="441" h="160" extrusionOk="0">
                  <a:moveTo>
                    <a:pt x="441" y="12"/>
                  </a:moveTo>
                  <a:lnTo>
                    <a:pt x="441" y="12"/>
                  </a:lnTo>
                  <a:cubicBezTo>
                    <a:pt x="274" y="24"/>
                    <a:pt x="119" y="1"/>
                    <a:pt x="0" y="143"/>
                  </a:cubicBezTo>
                  <a:cubicBezTo>
                    <a:pt x="53" y="152"/>
                    <a:pt x="109" y="160"/>
                    <a:pt x="164" y="160"/>
                  </a:cubicBezTo>
                  <a:cubicBezTo>
                    <a:pt x="269" y="160"/>
                    <a:pt x="370" y="130"/>
                    <a:pt x="441" y="12"/>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0" name="Google Shape;7150;p32"/>
            <p:cNvSpPr/>
            <p:nvPr/>
          </p:nvSpPr>
          <p:spPr>
            <a:xfrm>
              <a:off x="5575975" y="2860600"/>
              <a:ext cx="6575" cy="2700"/>
            </a:xfrm>
            <a:custGeom>
              <a:avLst/>
              <a:gdLst/>
              <a:ahLst/>
              <a:cxnLst/>
              <a:rect l="l" t="t" r="r" b="b"/>
              <a:pathLst>
                <a:path w="263" h="108" extrusionOk="0">
                  <a:moveTo>
                    <a:pt x="1" y="1"/>
                  </a:moveTo>
                  <a:cubicBezTo>
                    <a:pt x="41" y="75"/>
                    <a:pt x="83" y="108"/>
                    <a:pt x="126" y="108"/>
                  </a:cubicBezTo>
                  <a:cubicBezTo>
                    <a:pt x="173" y="108"/>
                    <a:pt x="219" y="69"/>
                    <a:pt x="26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1" name="Google Shape;7151;p32"/>
            <p:cNvSpPr/>
            <p:nvPr/>
          </p:nvSpPr>
          <p:spPr>
            <a:xfrm>
              <a:off x="5583800" y="2801075"/>
              <a:ext cx="2025" cy="2800"/>
            </a:xfrm>
            <a:custGeom>
              <a:avLst/>
              <a:gdLst/>
              <a:ahLst/>
              <a:cxnLst/>
              <a:rect l="l" t="t" r="r" b="b"/>
              <a:pathLst>
                <a:path w="81" h="112" extrusionOk="0">
                  <a:moveTo>
                    <a:pt x="57" y="0"/>
                  </a:moveTo>
                  <a:cubicBezTo>
                    <a:pt x="45" y="24"/>
                    <a:pt x="9" y="36"/>
                    <a:pt x="9" y="48"/>
                  </a:cubicBezTo>
                  <a:cubicBezTo>
                    <a:pt x="0" y="94"/>
                    <a:pt x="12" y="112"/>
                    <a:pt x="40" y="112"/>
                  </a:cubicBezTo>
                  <a:cubicBezTo>
                    <a:pt x="49" y="112"/>
                    <a:pt x="58" y="110"/>
                    <a:pt x="69" y="107"/>
                  </a:cubicBezTo>
                  <a:cubicBezTo>
                    <a:pt x="69" y="96"/>
                    <a:pt x="81" y="60"/>
                    <a:pt x="81" y="48"/>
                  </a:cubicBezTo>
                  <a:cubicBezTo>
                    <a:pt x="69" y="36"/>
                    <a:pt x="57" y="24"/>
                    <a:pt x="5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2" name="Google Shape;7152;p32"/>
            <p:cNvSpPr/>
            <p:nvPr/>
          </p:nvSpPr>
          <p:spPr>
            <a:xfrm>
              <a:off x="5532825" y="2879125"/>
              <a:ext cx="6875" cy="2925"/>
            </a:xfrm>
            <a:custGeom>
              <a:avLst/>
              <a:gdLst/>
              <a:ahLst/>
              <a:cxnLst/>
              <a:rect l="l" t="t" r="r" b="b"/>
              <a:pathLst>
                <a:path w="275" h="117" extrusionOk="0">
                  <a:moveTo>
                    <a:pt x="142" y="1"/>
                  </a:moveTo>
                  <a:cubicBezTo>
                    <a:pt x="96" y="1"/>
                    <a:pt x="48" y="39"/>
                    <a:pt x="0" y="117"/>
                  </a:cubicBezTo>
                  <a:lnTo>
                    <a:pt x="274" y="117"/>
                  </a:lnTo>
                  <a:cubicBezTo>
                    <a:pt x="233" y="39"/>
                    <a:pt x="188" y="1"/>
                    <a:pt x="14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3" name="Google Shape;7153;p32"/>
            <p:cNvSpPr/>
            <p:nvPr/>
          </p:nvSpPr>
          <p:spPr>
            <a:xfrm>
              <a:off x="5557525" y="2864800"/>
              <a:ext cx="7475" cy="2975"/>
            </a:xfrm>
            <a:custGeom>
              <a:avLst/>
              <a:gdLst/>
              <a:ahLst/>
              <a:cxnLst/>
              <a:rect l="l" t="t" r="r" b="b"/>
              <a:pathLst>
                <a:path w="299" h="119" extrusionOk="0">
                  <a:moveTo>
                    <a:pt x="158" y="0"/>
                  </a:moveTo>
                  <a:cubicBezTo>
                    <a:pt x="105" y="0"/>
                    <a:pt x="51" y="43"/>
                    <a:pt x="1" y="118"/>
                  </a:cubicBezTo>
                  <a:cubicBezTo>
                    <a:pt x="96" y="118"/>
                    <a:pt x="203" y="118"/>
                    <a:pt x="298" y="106"/>
                  </a:cubicBezTo>
                  <a:cubicBezTo>
                    <a:pt x="253" y="34"/>
                    <a:pt x="206" y="0"/>
                    <a:pt x="15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4" name="Google Shape;7154;p32"/>
            <p:cNvSpPr/>
            <p:nvPr/>
          </p:nvSpPr>
          <p:spPr>
            <a:xfrm>
              <a:off x="5665275" y="2735000"/>
              <a:ext cx="7475" cy="2725"/>
            </a:xfrm>
            <a:custGeom>
              <a:avLst/>
              <a:gdLst/>
              <a:ahLst/>
              <a:cxnLst/>
              <a:rect l="l" t="t" r="r" b="b"/>
              <a:pathLst>
                <a:path w="299" h="109" extrusionOk="0">
                  <a:moveTo>
                    <a:pt x="298" y="0"/>
                  </a:moveTo>
                  <a:cubicBezTo>
                    <a:pt x="191" y="0"/>
                    <a:pt x="96" y="12"/>
                    <a:pt x="1" y="12"/>
                  </a:cubicBezTo>
                  <a:cubicBezTo>
                    <a:pt x="47" y="76"/>
                    <a:pt x="97" y="109"/>
                    <a:pt x="146" y="109"/>
                  </a:cubicBezTo>
                  <a:cubicBezTo>
                    <a:pt x="198" y="109"/>
                    <a:pt x="250" y="73"/>
                    <a:pt x="29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5" name="Google Shape;7155;p32"/>
            <p:cNvSpPr/>
            <p:nvPr/>
          </p:nvSpPr>
          <p:spPr>
            <a:xfrm>
              <a:off x="5662600" y="2862675"/>
              <a:ext cx="1800" cy="2650"/>
            </a:xfrm>
            <a:custGeom>
              <a:avLst/>
              <a:gdLst/>
              <a:ahLst/>
              <a:cxnLst/>
              <a:rect l="l" t="t" r="r" b="b"/>
              <a:pathLst>
                <a:path w="72" h="106" extrusionOk="0">
                  <a:moveTo>
                    <a:pt x="48" y="1"/>
                  </a:moveTo>
                  <a:cubicBezTo>
                    <a:pt x="24" y="13"/>
                    <a:pt x="1" y="25"/>
                    <a:pt x="1" y="37"/>
                  </a:cubicBezTo>
                  <a:cubicBezTo>
                    <a:pt x="1" y="81"/>
                    <a:pt x="7" y="105"/>
                    <a:pt x="30" y="105"/>
                  </a:cubicBezTo>
                  <a:cubicBezTo>
                    <a:pt x="38" y="105"/>
                    <a:pt x="48" y="102"/>
                    <a:pt x="60" y="96"/>
                  </a:cubicBezTo>
                  <a:cubicBezTo>
                    <a:pt x="60" y="96"/>
                    <a:pt x="72" y="72"/>
                    <a:pt x="72" y="60"/>
                  </a:cubicBezTo>
                  <a:cubicBezTo>
                    <a:pt x="72" y="25"/>
                    <a:pt x="60" y="13"/>
                    <a:pt x="4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6" name="Google Shape;7156;p32"/>
            <p:cNvSpPr/>
            <p:nvPr/>
          </p:nvSpPr>
          <p:spPr>
            <a:xfrm>
              <a:off x="5617650" y="2864175"/>
              <a:ext cx="5100" cy="5100"/>
            </a:xfrm>
            <a:custGeom>
              <a:avLst/>
              <a:gdLst/>
              <a:ahLst/>
              <a:cxnLst/>
              <a:rect l="l" t="t" r="r" b="b"/>
              <a:pathLst>
                <a:path w="204" h="204" extrusionOk="0">
                  <a:moveTo>
                    <a:pt x="36" y="0"/>
                  </a:moveTo>
                  <a:cubicBezTo>
                    <a:pt x="1" y="36"/>
                    <a:pt x="1" y="96"/>
                    <a:pt x="24" y="143"/>
                  </a:cubicBezTo>
                  <a:cubicBezTo>
                    <a:pt x="49" y="187"/>
                    <a:pt x="74" y="203"/>
                    <a:pt x="98" y="203"/>
                  </a:cubicBezTo>
                  <a:cubicBezTo>
                    <a:pt x="133" y="203"/>
                    <a:pt x="168" y="171"/>
                    <a:pt x="203" y="143"/>
                  </a:cubicBezTo>
                  <a:cubicBezTo>
                    <a:pt x="179" y="72"/>
                    <a:pt x="132" y="12"/>
                    <a:pt x="3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7" name="Google Shape;7157;p32"/>
            <p:cNvSpPr/>
            <p:nvPr/>
          </p:nvSpPr>
          <p:spPr>
            <a:xfrm>
              <a:off x="5553950" y="2774950"/>
              <a:ext cx="3600" cy="1150"/>
            </a:xfrm>
            <a:custGeom>
              <a:avLst/>
              <a:gdLst/>
              <a:ahLst/>
              <a:cxnLst/>
              <a:rect l="l" t="t" r="r" b="b"/>
              <a:pathLst>
                <a:path w="144" h="46" extrusionOk="0">
                  <a:moveTo>
                    <a:pt x="81" y="1"/>
                  </a:moveTo>
                  <a:cubicBezTo>
                    <a:pt x="57" y="1"/>
                    <a:pt x="30" y="3"/>
                    <a:pt x="1" y="9"/>
                  </a:cubicBezTo>
                  <a:cubicBezTo>
                    <a:pt x="13" y="21"/>
                    <a:pt x="25" y="45"/>
                    <a:pt x="48" y="45"/>
                  </a:cubicBezTo>
                  <a:cubicBezTo>
                    <a:pt x="72" y="33"/>
                    <a:pt x="120" y="21"/>
                    <a:pt x="144" y="9"/>
                  </a:cubicBezTo>
                  <a:cubicBezTo>
                    <a:pt x="126" y="3"/>
                    <a:pt x="105" y="1"/>
                    <a:pt x="8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8" name="Google Shape;7158;p32"/>
            <p:cNvSpPr/>
            <p:nvPr/>
          </p:nvSpPr>
          <p:spPr>
            <a:xfrm>
              <a:off x="5568550" y="2774425"/>
              <a:ext cx="3575" cy="1375"/>
            </a:xfrm>
            <a:custGeom>
              <a:avLst/>
              <a:gdLst/>
              <a:ahLst/>
              <a:cxnLst/>
              <a:rect l="l" t="t" r="r" b="b"/>
              <a:pathLst>
                <a:path w="143" h="55" extrusionOk="0">
                  <a:moveTo>
                    <a:pt x="67" y="1"/>
                  </a:moveTo>
                  <a:cubicBezTo>
                    <a:pt x="42" y="1"/>
                    <a:pt x="18" y="7"/>
                    <a:pt x="0" y="19"/>
                  </a:cubicBezTo>
                  <a:cubicBezTo>
                    <a:pt x="12" y="30"/>
                    <a:pt x="24" y="54"/>
                    <a:pt x="36" y="54"/>
                  </a:cubicBezTo>
                  <a:cubicBezTo>
                    <a:pt x="83" y="54"/>
                    <a:pt x="119" y="30"/>
                    <a:pt x="143" y="19"/>
                  </a:cubicBezTo>
                  <a:cubicBezTo>
                    <a:pt x="119" y="7"/>
                    <a:pt x="92" y="1"/>
                    <a:pt x="6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9" name="Google Shape;7159;p32"/>
            <p:cNvSpPr/>
            <p:nvPr/>
          </p:nvSpPr>
          <p:spPr>
            <a:xfrm>
              <a:off x="5561400" y="2774300"/>
              <a:ext cx="3600" cy="1500"/>
            </a:xfrm>
            <a:custGeom>
              <a:avLst/>
              <a:gdLst/>
              <a:ahLst/>
              <a:cxnLst/>
              <a:rect l="l" t="t" r="r" b="b"/>
              <a:pathLst>
                <a:path w="144" h="60" extrusionOk="0">
                  <a:moveTo>
                    <a:pt x="74" y="1"/>
                  </a:moveTo>
                  <a:cubicBezTo>
                    <a:pt x="49" y="1"/>
                    <a:pt x="27" y="10"/>
                    <a:pt x="0" y="24"/>
                  </a:cubicBezTo>
                  <a:lnTo>
                    <a:pt x="48" y="59"/>
                  </a:lnTo>
                  <a:cubicBezTo>
                    <a:pt x="84" y="59"/>
                    <a:pt x="119" y="35"/>
                    <a:pt x="143" y="24"/>
                  </a:cubicBezTo>
                  <a:cubicBezTo>
                    <a:pt x="116" y="7"/>
                    <a:pt x="94" y="1"/>
                    <a:pt x="7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0" name="Google Shape;7160;p32"/>
            <p:cNvSpPr/>
            <p:nvPr/>
          </p:nvSpPr>
          <p:spPr>
            <a:xfrm>
              <a:off x="5614975" y="2864175"/>
              <a:ext cx="3600" cy="3900"/>
            </a:xfrm>
            <a:custGeom>
              <a:avLst/>
              <a:gdLst/>
              <a:ahLst/>
              <a:cxnLst/>
              <a:rect l="l" t="t" r="r" b="b"/>
              <a:pathLst>
                <a:path w="144" h="156" extrusionOk="0">
                  <a:moveTo>
                    <a:pt x="143" y="0"/>
                  </a:moveTo>
                  <a:cubicBezTo>
                    <a:pt x="108" y="0"/>
                    <a:pt x="60" y="0"/>
                    <a:pt x="1" y="12"/>
                  </a:cubicBezTo>
                  <a:cubicBezTo>
                    <a:pt x="12" y="96"/>
                    <a:pt x="60" y="143"/>
                    <a:pt x="143" y="155"/>
                  </a:cubicBezTo>
                  <a:lnTo>
                    <a:pt x="143"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1" name="Google Shape;7161;p32"/>
            <p:cNvSpPr/>
            <p:nvPr/>
          </p:nvSpPr>
          <p:spPr>
            <a:xfrm>
              <a:off x="5622425" y="2779200"/>
              <a:ext cx="3600" cy="2250"/>
            </a:xfrm>
            <a:custGeom>
              <a:avLst/>
              <a:gdLst/>
              <a:ahLst/>
              <a:cxnLst/>
              <a:rect l="l" t="t" r="r" b="b"/>
              <a:pathLst>
                <a:path w="144" h="90" extrusionOk="0">
                  <a:moveTo>
                    <a:pt x="76" y="0"/>
                  </a:moveTo>
                  <a:cubicBezTo>
                    <a:pt x="51" y="0"/>
                    <a:pt x="24" y="30"/>
                    <a:pt x="0" y="89"/>
                  </a:cubicBezTo>
                  <a:lnTo>
                    <a:pt x="143" y="89"/>
                  </a:lnTo>
                  <a:cubicBezTo>
                    <a:pt x="125" y="30"/>
                    <a:pt x="101" y="0"/>
                    <a:pt x="7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2" name="Google Shape;7162;p32"/>
            <p:cNvSpPr/>
            <p:nvPr/>
          </p:nvSpPr>
          <p:spPr>
            <a:xfrm>
              <a:off x="5891800" y="2852275"/>
              <a:ext cx="4775" cy="4475"/>
            </a:xfrm>
            <a:custGeom>
              <a:avLst/>
              <a:gdLst/>
              <a:ahLst/>
              <a:cxnLst/>
              <a:rect l="l" t="t" r="r" b="b"/>
              <a:pathLst>
                <a:path w="191" h="179" extrusionOk="0">
                  <a:moveTo>
                    <a:pt x="107" y="0"/>
                  </a:moveTo>
                  <a:cubicBezTo>
                    <a:pt x="24" y="36"/>
                    <a:pt x="0" y="95"/>
                    <a:pt x="12" y="179"/>
                  </a:cubicBezTo>
                  <a:lnTo>
                    <a:pt x="131" y="179"/>
                  </a:lnTo>
                  <a:lnTo>
                    <a:pt x="191" y="107"/>
                  </a:lnTo>
                  <a:lnTo>
                    <a:pt x="167" y="60"/>
                  </a:lnTo>
                  <a:lnTo>
                    <a:pt x="107"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3" name="Google Shape;7163;p32"/>
            <p:cNvSpPr/>
            <p:nvPr/>
          </p:nvSpPr>
          <p:spPr>
            <a:xfrm>
              <a:off x="5844775" y="2707775"/>
              <a:ext cx="3875" cy="1950"/>
            </a:xfrm>
            <a:custGeom>
              <a:avLst/>
              <a:gdLst/>
              <a:ahLst/>
              <a:cxnLst/>
              <a:rect l="l" t="t" r="r" b="b"/>
              <a:pathLst>
                <a:path w="155" h="78" extrusionOk="0">
                  <a:moveTo>
                    <a:pt x="68" y="1"/>
                  </a:moveTo>
                  <a:cubicBezTo>
                    <a:pt x="43" y="1"/>
                    <a:pt x="24" y="25"/>
                    <a:pt x="0" y="65"/>
                  </a:cubicBezTo>
                  <a:cubicBezTo>
                    <a:pt x="48" y="77"/>
                    <a:pt x="95" y="77"/>
                    <a:pt x="155" y="77"/>
                  </a:cubicBezTo>
                  <a:cubicBezTo>
                    <a:pt x="143" y="41"/>
                    <a:pt x="119" y="29"/>
                    <a:pt x="107" y="18"/>
                  </a:cubicBezTo>
                  <a:cubicBezTo>
                    <a:pt x="92" y="6"/>
                    <a:pt x="79" y="1"/>
                    <a:pt x="6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4" name="Google Shape;7164;p32"/>
            <p:cNvSpPr/>
            <p:nvPr/>
          </p:nvSpPr>
          <p:spPr>
            <a:xfrm>
              <a:off x="5485800" y="2940800"/>
              <a:ext cx="128300" cy="23100"/>
            </a:xfrm>
            <a:custGeom>
              <a:avLst/>
              <a:gdLst/>
              <a:ahLst/>
              <a:cxnLst/>
              <a:rect l="l" t="t" r="r" b="b"/>
              <a:pathLst>
                <a:path w="5132" h="924" extrusionOk="0">
                  <a:moveTo>
                    <a:pt x="918" y="0"/>
                  </a:moveTo>
                  <a:cubicBezTo>
                    <a:pt x="522" y="0"/>
                    <a:pt x="222" y="231"/>
                    <a:pt x="12" y="650"/>
                  </a:cubicBezTo>
                  <a:cubicBezTo>
                    <a:pt x="0" y="733"/>
                    <a:pt x="0" y="829"/>
                    <a:pt x="0" y="924"/>
                  </a:cubicBezTo>
                  <a:lnTo>
                    <a:pt x="453" y="829"/>
                  </a:lnTo>
                  <a:cubicBezTo>
                    <a:pt x="743" y="700"/>
                    <a:pt x="1062" y="648"/>
                    <a:pt x="1393" y="648"/>
                  </a:cubicBezTo>
                  <a:cubicBezTo>
                    <a:pt x="1429" y="648"/>
                    <a:pt x="1465" y="649"/>
                    <a:pt x="1500" y="650"/>
                  </a:cubicBezTo>
                  <a:cubicBezTo>
                    <a:pt x="2012" y="662"/>
                    <a:pt x="2501" y="662"/>
                    <a:pt x="3012" y="686"/>
                  </a:cubicBezTo>
                  <a:cubicBezTo>
                    <a:pt x="3062" y="682"/>
                    <a:pt x="3112" y="681"/>
                    <a:pt x="3161" y="681"/>
                  </a:cubicBezTo>
                  <a:cubicBezTo>
                    <a:pt x="3711" y="681"/>
                    <a:pt x="4233" y="884"/>
                    <a:pt x="4774" y="884"/>
                  </a:cubicBezTo>
                  <a:cubicBezTo>
                    <a:pt x="4834" y="884"/>
                    <a:pt x="4893" y="882"/>
                    <a:pt x="4953" y="876"/>
                  </a:cubicBezTo>
                  <a:cubicBezTo>
                    <a:pt x="5037" y="864"/>
                    <a:pt x="5096" y="829"/>
                    <a:pt x="5120" y="757"/>
                  </a:cubicBezTo>
                  <a:cubicBezTo>
                    <a:pt x="5132" y="686"/>
                    <a:pt x="5120" y="626"/>
                    <a:pt x="5108" y="543"/>
                  </a:cubicBezTo>
                  <a:cubicBezTo>
                    <a:pt x="5037" y="412"/>
                    <a:pt x="4834" y="483"/>
                    <a:pt x="4775" y="341"/>
                  </a:cubicBezTo>
                  <a:cubicBezTo>
                    <a:pt x="4721" y="316"/>
                    <a:pt x="4665" y="309"/>
                    <a:pt x="4608" y="309"/>
                  </a:cubicBezTo>
                  <a:cubicBezTo>
                    <a:pt x="4507" y="309"/>
                    <a:pt x="4403" y="333"/>
                    <a:pt x="4302" y="333"/>
                  </a:cubicBezTo>
                  <a:cubicBezTo>
                    <a:pt x="4210" y="333"/>
                    <a:pt x="4120" y="313"/>
                    <a:pt x="4036" y="233"/>
                  </a:cubicBezTo>
                  <a:cubicBezTo>
                    <a:pt x="3132" y="174"/>
                    <a:pt x="2215" y="126"/>
                    <a:pt x="1310" y="67"/>
                  </a:cubicBezTo>
                  <a:cubicBezTo>
                    <a:pt x="1170" y="22"/>
                    <a:pt x="1039" y="0"/>
                    <a:pt x="91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5" name="Google Shape;7165;p32"/>
            <p:cNvSpPr/>
            <p:nvPr/>
          </p:nvSpPr>
          <p:spPr>
            <a:xfrm>
              <a:off x="5411075" y="2798000"/>
              <a:ext cx="28800" cy="120025"/>
            </a:xfrm>
            <a:custGeom>
              <a:avLst/>
              <a:gdLst/>
              <a:ahLst/>
              <a:cxnLst/>
              <a:rect l="l" t="t" r="r" b="b"/>
              <a:pathLst>
                <a:path w="1152" h="4801" extrusionOk="0">
                  <a:moveTo>
                    <a:pt x="189" y="0"/>
                  </a:moveTo>
                  <a:cubicBezTo>
                    <a:pt x="154" y="0"/>
                    <a:pt x="119" y="12"/>
                    <a:pt x="84" y="40"/>
                  </a:cubicBezTo>
                  <a:cubicBezTo>
                    <a:pt x="1" y="766"/>
                    <a:pt x="1" y="1492"/>
                    <a:pt x="84" y="2231"/>
                  </a:cubicBezTo>
                  <a:cubicBezTo>
                    <a:pt x="132" y="3159"/>
                    <a:pt x="417" y="4029"/>
                    <a:pt x="965" y="4791"/>
                  </a:cubicBezTo>
                  <a:cubicBezTo>
                    <a:pt x="995" y="4797"/>
                    <a:pt x="1020" y="4801"/>
                    <a:pt x="1042" y="4801"/>
                  </a:cubicBezTo>
                  <a:cubicBezTo>
                    <a:pt x="1131" y="4801"/>
                    <a:pt x="1151" y="4742"/>
                    <a:pt x="1132" y="4636"/>
                  </a:cubicBezTo>
                  <a:cubicBezTo>
                    <a:pt x="953" y="4171"/>
                    <a:pt x="727" y="3731"/>
                    <a:pt x="679" y="3219"/>
                  </a:cubicBezTo>
                  <a:cubicBezTo>
                    <a:pt x="620" y="2790"/>
                    <a:pt x="620" y="2350"/>
                    <a:pt x="644" y="1885"/>
                  </a:cubicBezTo>
                  <a:cubicBezTo>
                    <a:pt x="679" y="1778"/>
                    <a:pt x="727" y="1659"/>
                    <a:pt x="715" y="1528"/>
                  </a:cubicBezTo>
                  <a:cubicBezTo>
                    <a:pt x="667" y="1421"/>
                    <a:pt x="584" y="1338"/>
                    <a:pt x="501" y="1242"/>
                  </a:cubicBezTo>
                  <a:cubicBezTo>
                    <a:pt x="429" y="1135"/>
                    <a:pt x="441" y="1016"/>
                    <a:pt x="465" y="909"/>
                  </a:cubicBezTo>
                  <a:cubicBezTo>
                    <a:pt x="477" y="850"/>
                    <a:pt x="477" y="790"/>
                    <a:pt x="465" y="730"/>
                  </a:cubicBezTo>
                  <a:cubicBezTo>
                    <a:pt x="429" y="611"/>
                    <a:pt x="417" y="492"/>
                    <a:pt x="406" y="373"/>
                  </a:cubicBezTo>
                  <a:cubicBezTo>
                    <a:pt x="382" y="242"/>
                    <a:pt x="358" y="123"/>
                    <a:pt x="263" y="16"/>
                  </a:cubicBezTo>
                  <a:cubicBezTo>
                    <a:pt x="238" y="6"/>
                    <a:pt x="213" y="0"/>
                    <a:pt x="18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6" name="Google Shape;7166;p32"/>
            <p:cNvSpPr/>
            <p:nvPr/>
          </p:nvSpPr>
          <p:spPr>
            <a:xfrm>
              <a:off x="5560200" y="2949200"/>
              <a:ext cx="94100" cy="19475"/>
            </a:xfrm>
            <a:custGeom>
              <a:avLst/>
              <a:gdLst/>
              <a:ahLst/>
              <a:cxnLst/>
              <a:rect l="l" t="t" r="r" b="b"/>
              <a:pathLst>
                <a:path w="3764" h="779" extrusionOk="0">
                  <a:moveTo>
                    <a:pt x="2327" y="0"/>
                  </a:moveTo>
                  <a:cubicBezTo>
                    <a:pt x="2143" y="0"/>
                    <a:pt x="1958" y="5"/>
                    <a:pt x="1775" y="5"/>
                  </a:cubicBezTo>
                  <a:cubicBezTo>
                    <a:pt x="1822" y="147"/>
                    <a:pt x="1941" y="159"/>
                    <a:pt x="2061" y="183"/>
                  </a:cubicBezTo>
                  <a:cubicBezTo>
                    <a:pt x="2132" y="267"/>
                    <a:pt x="2251" y="290"/>
                    <a:pt x="2358" y="350"/>
                  </a:cubicBezTo>
                  <a:cubicBezTo>
                    <a:pt x="2239" y="350"/>
                    <a:pt x="2144" y="386"/>
                    <a:pt x="2061" y="481"/>
                  </a:cubicBezTo>
                  <a:cubicBezTo>
                    <a:pt x="2021" y="478"/>
                    <a:pt x="1981" y="476"/>
                    <a:pt x="1941" y="476"/>
                  </a:cubicBezTo>
                  <a:cubicBezTo>
                    <a:pt x="1823" y="476"/>
                    <a:pt x="1706" y="487"/>
                    <a:pt x="1590" y="487"/>
                  </a:cubicBezTo>
                  <a:cubicBezTo>
                    <a:pt x="1466" y="487"/>
                    <a:pt x="1344" y="474"/>
                    <a:pt x="1227" y="421"/>
                  </a:cubicBezTo>
                  <a:cubicBezTo>
                    <a:pt x="1011" y="326"/>
                    <a:pt x="795" y="288"/>
                    <a:pt x="578" y="288"/>
                  </a:cubicBezTo>
                  <a:cubicBezTo>
                    <a:pt x="387" y="288"/>
                    <a:pt x="195" y="317"/>
                    <a:pt x="1" y="362"/>
                  </a:cubicBezTo>
                  <a:cubicBezTo>
                    <a:pt x="108" y="481"/>
                    <a:pt x="239" y="481"/>
                    <a:pt x="394" y="493"/>
                  </a:cubicBezTo>
                  <a:cubicBezTo>
                    <a:pt x="989" y="588"/>
                    <a:pt x="1608" y="564"/>
                    <a:pt x="2192" y="778"/>
                  </a:cubicBezTo>
                  <a:cubicBezTo>
                    <a:pt x="2462" y="735"/>
                    <a:pt x="2736" y="711"/>
                    <a:pt x="3008" y="711"/>
                  </a:cubicBezTo>
                  <a:cubicBezTo>
                    <a:pt x="3263" y="711"/>
                    <a:pt x="3516" y="732"/>
                    <a:pt x="3763" y="778"/>
                  </a:cubicBezTo>
                  <a:lnTo>
                    <a:pt x="3763" y="481"/>
                  </a:lnTo>
                  <a:cubicBezTo>
                    <a:pt x="3659" y="516"/>
                    <a:pt x="3547" y="591"/>
                    <a:pt x="3452" y="591"/>
                  </a:cubicBezTo>
                  <a:cubicBezTo>
                    <a:pt x="3385" y="591"/>
                    <a:pt x="3327" y="552"/>
                    <a:pt x="3287" y="433"/>
                  </a:cubicBezTo>
                  <a:cubicBezTo>
                    <a:pt x="3215" y="195"/>
                    <a:pt x="3489" y="219"/>
                    <a:pt x="3632" y="183"/>
                  </a:cubicBezTo>
                  <a:cubicBezTo>
                    <a:pt x="3205" y="24"/>
                    <a:pt x="2766" y="0"/>
                    <a:pt x="232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7" name="Google Shape;7167;p32"/>
            <p:cNvSpPr/>
            <p:nvPr/>
          </p:nvSpPr>
          <p:spPr>
            <a:xfrm>
              <a:off x="5464650" y="2939425"/>
              <a:ext cx="53900" cy="17950"/>
            </a:xfrm>
            <a:custGeom>
              <a:avLst/>
              <a:gdLst/>
              <a:ahLst/>
              <a:cxnLst/>
              <a:rect l="l" t="t" r="r" b="b"/>
              <a:pathLst>
                <a:path w="2156" h="718" extrusionOk="0">
                  <a:moveTo>
                    <a:pt x="1445" y="1"/>
                  </a:moveTo>
                  <a:cubicBezTo>
                    <a:pt x="1236" y="1"/>
                    <a:pt x="1029" y="29"/>
                    <a:pt x="834" y="62"/>
                  </a:cubicBezTo>
                  <a:cubicBezTo>
                    <a:pt x="537" y="98"/>
                    <a:pt x="287" y="372"/>
                    <a:pt x="1" y="550"/>
                  </a:cubicBezTo>
                  <a:cubicBezTo>
                    <a:pt x="263" y="705"/>
                    <a:pt x="584" y="598"/>
                    <a:pt x="858" y="717"/>
                  </a:cubicBezTo>
                  <a:cubicBezTo>
                    <a:pt x="1217" y="506"/>
                    <a:pt x="1520" y="126"/>
                    <a:pt x="1975" y="126"/>
                  </a:cubicBezTo>
                  <a:cubicBezTo>
                    <a:pt x="2032" y="126"/>
                    <a:pt x="2093" y="132"/>
                    <a:pt x="2156" y="146"/>
                  </a:cubicBezTo>
                  <a:cubicBezTo>
                    <a:pt x="1927" y="38"/>
                    <a:pt x="1685" y="1"/>
                    <a:pt x="144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8" name="Google Shape;7168;p32"/>
            <p:cNvSpPr/>
            <p:nvPr/>
          </p:nvSpPr>
          <p:spPr>
            <a:xfrm>
              <a:off x="5416725" y="2744525"/>
              <a:ext cx="18200" cy="48825"/>
            </a:xfrm>
            <a:custGeom>
              <a:avLst/>
              <a:gdLst/>
              <a:ahLst/>
              <a:cxnLst/>
              <a:rect l="l" t="t" r="r" b="b"/>
              <a:pathLst>
                <a:path w="728" h="1953" extrusionOk="0">
                  <a:moveTo>
                    <a:pt x="322" y="0"/>
                  </a:moveTo>
                  <a:cubicBezTo>
                    <a:pt x="1" y="488"/>
                    <a:pt x="49" y="1060"/>
                    <a:pt x="37" y="1596"/>
                  </a:cubicBezTo>
                  <a:cubicBezTo>
                    <a:pt x="13" y="1655"/>
                    <a:pt x="1" y="1715"/>
                    <a:pt x="13" y="1774"/>
                  </a:cubicBezTo>
                  <a:cubicBezTo>
                    <a:pt x="60" y="1893"/>
                    <a:pt x="156" y="1953"/>
                    <a:pt x="299" y="1953"/>
                  </a:cubicBezTo>
                  <a:cubicBezTo>
                    <a:pt x="382" y="1905"/>
                    <a:pt x="418" y="1822"/>
                    <a:pt x="477" y="1762"/>
                  </a:cubicBezTo>
                  <a:cubicBezTo>
                    <a:pt x="727" y="1607"/>
                    <a:pt x="668" y="1405"/>
                    <a:pt x="620" y="1179"/>
                  </a:cubicBezTo>
                  <a:cubicBezTo>
                    <a:pt x="370" y="1000"/>
                    <a:pt x="513" y="738"/>
                    <a:pt x="489" y="500"/>
                  </a:cubicBezTo>
                  <a:cubicBezTo>
                    <a:pt x="453" y="322"/>
                    <a:pt x="501" y="119"/>
                    <a:pt x="32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9" name="Google Shape;7169;p32"/>
            <p:cNvSpPr/>
            <p:nvPr/>
          </p:nvSpPr>
          <p:spPr>
            <a:xfrm>
              <a:off x="5495925" y="2915375"/>
              <a:ext cx="58350" cy="13525"/>
            </a:xfrm>
            <a:custGeom>
              <a:avLst/>
              <a:gdLst/>
              <a:ahLst/>
              <a:cxnLst/>
              <a:rect l="l" t="t" r="r" b="b"/>
              <a:pathLst>
                <a:path w="2334" h="541" extrusionOk="0">
                  <a:moveTo>
                    <a:pt x="60" y="0"/>
                  </a:moveTo>
                  <a:lnTo>
                    <a:pt x="60" y="0"/>
                  </a:lnTo>
                  <a:cubicBezTo>
                    <a:pt x="0" y="226"/>
                    <a:pt x="107" y="369"/>
                    <a:pt x="345" y="405"/>
                  </a:cubicBezTo>
                  <a:cubicBezTo>
                    <a:pt x="417" y="409"/>
                    <a:pt x="491" y="410"/>
                    <a:pt x="567" y="410"/>
                  </a:cubicBezTo>
                  <a:cubicBezTo>
                    <a:pt x="718" y="410"/>
                    <a:pt x="877" y="405"/>
                    <a:pt x="1036" y="405"/>
                  </a:cubicBezTo>
                  <a:cubicBezTo>
                    <a:pt x="1115" y="344"/>
                    <a:pt x="1191" y="308"/>
                    <a:pt x="1265" y="308"/>
                  </a:cubicBezTo>
                  <a:cubicBezTo>
                    <a:pt x="1337" y="308"/>
                    <a:pt x="1406" y="341"/>
                    <a:pt x="1476" y="417"/>
                  </a:cubicBezTo>
                  <a:cubicBezTo>
                    <a:pt x="1611" y="515"/>
                    <a:pt x="1756" y="541"/>
                    <a:pt x="1905" y="541"/>
                  </a:cubicBezTo>
                  <a:cubicBezTo>
                    <a:pt x="2045" y="541"/>
                    <a:pt x="2189" y="518"/>
                    <a:pt x="2334" y="512"/>
                  </a:cubicBezTo>
                  <a:cubicBezTo>
                    <a:pt x="2250" y="346"/>
                    <a:pt x="1965" y="453"/>
                    <a:pt x="1905" y="226"/>
                  </a:cubicBezTo>
                  <a:cubicBezTo>
                    <a:pt x="1914" y="146"/>
                    <a:pt x="1909" y="86"/>
                    <a:pt x="1841" y="86"/>
                  </a:cubicBezTo>
                  <a:cubicBezTo>
                    <a:pt x="1819" y="86"/>
                    <a:pt x="1789" y="93"/>
                    <a:pt x="1750" y="107"/>
                  </a:cubicBezTo>
                  <a:cubicBezTo>
                    <a:pt x="1644" y="116"/>
                    <a:pt x="1538" y="120"/>
                    <a:pt x="1432" y="120"/>
                  </a:cubicBezTo>
                  <a:cubicBezTo>
                    <a:pt x="975" y="120"/>
                    <a:pt x="513" y="49"/>
                    <a:pt x="6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0" name="Google Shape;7170;p32"/>
            <p:cNvSpPr/>
            <p:nvPr/>
          </p:nvSpPr>
          <p:spPr>
            <a:xfrm>
              <a:off x="5424175" y="2701350"/>
              <a:ext cx="20875" cy="55700"/>
            </a:xfrm>
            <a:custGeom>
              <a:avLst/>
              <a:gdLst/>
              <a:ahLst/>
              <a:cxnLst/>
              <a:rect l="l" t="t" r="r" b="b"/>
              <a:pathLst>
                <a:path w="835" h="2228" extrusionOk="0">
                  <a:moveTo>
                    <a:pt x="596" y="1"/>
                  </a:moveTo>
                  <a:lnTo>
                    <a:pt x="453" y="179"/>
                  </a:lnTo>
                  <a:cubicBezTo>
                    <a:pt x="370" y="275"/>
                    <a:pt x="394" y="406"/>
                    <a:pt x="322" y="477"/>
                  </a:cubicBezTo>
                  <a:cubicBezTo>
                    <a:pt x="310" y="525"/>
                    <a:pt x="286" y="560"/>
                    <a:pt x="286" y="596"/>
                  </a:cubicBezTo>
                  <a:cubicBezTo>
                    <a:pt x="155" y="929"/>
                    <a:pt x="132" y="1287"/>
                    <a:pt x="24" y="1632"/>
                  </a:cubicBezTo>
                  <a:cubicBezTo>
                    <a:pt x="13" y="1668"/>
                    <a:pt x="13" y="1703"/>
                    <a:pt x="13" y="1751"/>
                  </a:cubicBezTo>
                  <a:cubicBezTo>
                    <a:pt x="36" y="1906"/>
                    <a:pt x="1" y="2108"/>
                    <a:pt x="191" y="2227"/>
                  </a:cubicBezTo>
                  <a:cubicBezTo>
                    <a:pt x="370" y="1727"/>
                    <a:pt x="394" y="1191"/>
                    <a:pt x="739" y="763"/>
                  </a:cubicBezTo>
                  <a:cubicBezTo>
                    <a:pt x="751" y="644"/>
                    <a:pt x="810" y="536"/>
                    <a:pt x="810" y="441"/>
                  </a:cubicBezTo>
                  <a:cubicBezTo>
                    <a:pt x="834" y="382"/>
                    <a:pt x="810" y="334"/>
                    <a:pt x="798" y="275"/>
                  </a:cubicBezTo>
                  <a:cubicBezTo>
                    <a:pt x="751" y="155"/>
                    <a:pt x="715" y="48"/>
                    <a:pt x="59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1" name="Google Shape;7171;p32"/>
            <p:cNvSpPr/>
            <p:nvPr/>
          </p:nvSpPr>
          <p:spPr>
            <a:xfrm>
              <a:off x="5389050" y="2770700"/>
              <a:ext cx="10750" cy="56875"/>
            </a:xfrm>
            <a:custGeom>
              <a:avLst/>
              <a:gdLst/>
              <a:ahLst/>
              <a:cxnLst/>
              <a:rect l="l" t="t" r="r" b="b"/>
              <a:pathLst>
                <a:path w="430" h="2275" extrusionOk="0">
                  <a:moveTo>
                    <a:pt x="286" y="1"/>
                  </a:moveTo>
                  <a:cubicBezTo>
                    <a:pt x="120" y="132"/>
                    <a:pt x="155" y="322"/>
                    <a:pt x="155" y="501"/>
                  </a:cubicBezTo>
                  <a:cubicBezTo>
                    <a:pt x="132" y="679"/>
                    <a:pt x="179" y="882"/>
                    <a:pt x="1" y="1013"/>
                  </a:cubicBezTo>
                  <a:lnTo>
                    <a:pt x="1" y="2275"/>
                  </a:lnTo>
                  <a:cubicBezTo>
                    <a:pt x="405" y="1608"/>
                    <a:pt x="191" y="965"/>
                    <a:pt x="417" y="418"/>
                  </a:cubicBezTo>
                  <a:cubicBezTo>
                    <a:pt x="298" y="298"/>
                    <a:pt x="429" y="108"/>
                    <a:pt x="28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2" name="Google Shape;7172;p32"/>
            <p:cNvSpPr/>
            <p:nvPr/>
          </p:nvSpPr>
          <p:spPr>
            <a:xfrm>
              <a:off x="5417325" y="2842150"/>
              <a:ext cx="14625" cy="36325"/>
            </a:xfrm>
            <a:custGeom>
              <a:avLst/>
              <a:gdLst/>
              <a:ahLst/>
              <a:cxnLst/>
              <a:rect l="l" t="t" r="r" b="b"/>
              <a:pathLst>
                <a:path w="585" h="1453" extrusionOk="0">
                  <a:moveTo>
                    <a:pt x="298" y="0"/>
                  </a:moveTo>
                  <a:cubicBezTo>
                    <a:pt x="1" y="524"/>
                    <a:pt x="310" y="977"/>
                    <a:pt x="429" y="1453"/>
                  </a:cubicBezTo>
                  <a:cubicBezTo>
                    <a:pt x="477" y="1322"/>
                    <a:pt x="417" y="1131"/>
                    <a:pt x="572" y="1012"/>
                  </a:cubicBezTo>
                  <a:cubicBezTo>
                    <a:pt x="572" y="822"/>
                    <a:pt x="584" y="608"/>
                    <a:pt x="584" y="417"/>
                  </a:cubicBezTo>
                  <a:cubicBezTo>
                    <a:pt x="489" y="346"/>
                    <a:pt x="548" y="203"/>
                    <a:pt x="489" y="119"/>
                  </a:cubicBezTo>
                  <a:cubicBezTo>
                    <a:pt x="465" y="72"/>
                    <a:pt x="417" y="48"/>
                    <a:pt x="370" y="12"/>
                  </a:cubicBezTo>
                  <a:cubicBezTo>
                    <a:pt x="358" y="12"/>
                    <a:pt x="334" y="0"/>
                    <a:pt x="29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3" name="Google Shape;7173;p32"/>
            <p:cNvSpPr/>
            <p:nvPr/>
          </p:nvSpPr>
          <p:spPr>
            <a:xfrm>
              <a:off x="5408100" y="2799275"/>
              <a:ext cx="5975" cy="54800"/>
            </a:xfrm>
            <a:custGeom>
              <a:avLst/>
              <a:gdLst/>
              <a:ahLst/>
              <a:cxnLst/>
              <a:rect l="l" t="t" r="r" b="b"/>
              <a:pathLst>
                <a:path w="239" h="2192" extrusionOk="0">
                  <a:moveTo>
                    <a:pt x="239" y="1"/>
                  </a:moveTo>
                  <a:cubicBezTo>
                    <a:pt x="1" y="727"/>
                    <a:pt x="60" y="1465"/>
                    <a:pt x="239" y="2192"/>
                  </a:cubicBezTo>
                  <a:lnTo>
                    <a:pt x="239"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4" name="Google Shape;7174;p32"/>
            <p:cNvSpPr/>
            <p:nvPr/>
          </p:nvSpPr>
          <p:spPr>
            <a:xfrm>
              <a:off x="5439050" y="2692125"/>
              <a:ext cx="23250" cy="18500"/>
            </a:xfrm>
            <a:custGeom>
              <a:avLst/>
              <a:gdLst/>
              <a:ahLst/>
              <a:cxnLst/>
              <a:rect l="l" t="t" r="r" b="b"/>
              <a:pathLst>
                <a:path w="930" h="740" extrusionOk="0">
                  <a:moveTo>
                    <a:pt x="310" y="1"/>
                  </a:moveTo>
                  <a:cubicBezTo>
                    <a:pt x="215" y="96"/>
                    <a:pt x="144" y="191"/>
                    <a:pt x="37" y="286"/>
                  </a:cubicBezTo>
                  <a:cubicBezTo>
                    <a:pt x="13" y="310"/>
                    <a:pt x="1" y="346"/>
                    <a:pt x="1" y="394"/>
                  </a:cubicBezTo>
                  <a:cubicBezTo>
                    <a:pt x="25" y="524"/>
                    <a:pt x="37" y="644"/>
                    <a:pt x="180" y="715"/>
                  </a:cubicBezTo>
                  <a:cubicBezTo>
                    <a:pt x="207" y="732"/>
                    <a:pt x="235" y="740"/>
                    <a:pt x="263" y="740"/>
                  </a:cubicBezTo>
                  <a:cubicBezTo>
                    <a:pt x="330" y="740"/>
                    <a:pt x="394" y="698"/>
                    <a:pt x="453" y="655"/>
                  </a:cubicBezTo>
                  <a:cubicBezTo>
                    <a:pt x="488" y="655"/>
                    <a:pt x="498" y="565"/>
                    <a:pt x="538" y="565"/>
                  </a:cubicBezTo>
                  <a:cubicBezTo>
                    <a:pt x="553" y="565"/>
                    <a:pt x="571" y="576"/>
                    <a:pt x="596" y="608"/>
                  </a:cubicBezTo>
                  <a:cubicBezTo>
                    <a:pt x="620" y="608"/>
                    <a:pt x="656" y="632"/>
                    <a:pt x="668" y="644"/>
                  </a:cubicBezTo>
                  <a:cubicBezTo>
                    <a:pt x="680" y="655"/>
                    <a:pt x="715" y="655"/>
                    <a:pt x="739" y="655"/>
                  </a:cubicBezTo>
                  <a:cubicBezTo>
                    <a:pt x="799" y="655"/>
                    <a:pt x="846" y="632"/>
                    <a:pt x="894" y="596"/>
                  </a:cubicBezTo>
                  <a:cubicBezTo>
                    <a:pt x="918" y="536"/>
                    <a:pt x="930" y="489"/>
                    <a:pt x="918" y="429"/>
                  </a:cubicBezTo>
                  <a:cubicBezTo>
                    <a:pt x="894" y="358"/>
                    <a:pt x="834" y="286"/>
                    <a:pt x="751" y="239"/>
                  </a:cubicBezTo>
                  <a:cubicBezTo>
                    <a:pt x="751" y="227"/>
                    <a:pt x="739" y="227"/>
                    <a:pt x="691" y="227"/>
                  </a:cubicBezTo>
                  <a:cubicBezTo>
                    <a:pt x="656" y="227"/>
                    <a:pt x="620" y="239"/>
                    <a:pt x="596" y="274"/>
                  </a:cubicBezTo>
                  <a:cubicBezTo>
                    <a:pt x="418" y="274"/>
                    <a:pt x="441" y="48"/>
                    <a:pt x="31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5" name="Google Shape;7175;p32"/>
            <p:cNvSpPr/>
            <p:nvPr/>
          </p:nvSpPr>
          <p:spPr>
            <a:xfrm>
              <a:off x="5403650" y="2719100"/>
              <a:ext cx="14600" cy="30500"/>
            </a:xfrm>
            <a:custGeom>
              <a:avLst/>
              <a:gdLst/>
              <a:ahLst/>
              <a:cxnLst/>
              <a:rect l="l" t="t" r="r" b="b"/>
              <a:pathLst>
                <a:path w="584" h="1220" extrusionOk="0">
                  <a:moveTo>
                    <a:pt x="491" y="1"/>
                  </a:moveTo>
                  <a:cubicBezTo>
                    <a:pt x="462" y="1"/>
                    <a:pt x="434" y="18"/>
                    <a:pt x="405" y="53"/>
                  </a:cubicBezTo>
                  <a:cubicBezTo>
                    <a:pt x="143" y="398"/>
                    <a:pt x="12" y="779"/>
                    <a:pt x="0" y="1219"/>
                  </a:cubicBezTo>
                  <a:cubicBezTo>
                    <a:pt x="322" y="886"/>
                    <a:pt x="322" y="410"/>
                    <a:pt x="583" y="65"/>
                  </a:cubicBezTo>
                  <a:cubicBezTo>
                    <a:pt x="553" y="21"/>
                    <a:pt x="522" y="1"/>
                    <a:pt x="49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6" name="Google Shape;7176;p32"/>
            <p:cNvSpPr/>
            <p:nvPr/>
          </p:nvSpPr>
          <p:spPr>
            <a:xfrm>
              <a:off x="5413750" y="2702850"/>
              <a:ext cx="16400" cy="17575"/>
            </a:xfrm>
            <a:custGeom>
              <a:avLst/>
              <a:gdLst/>
              <a:ahLst/>
              <a:cxnLst/>
              <a:rect l="l" t="t" r="r" b="b"/>
              <a:pathLst>
                <a:path w="656" h="703" extrusionOk="0">
                  <a:moveTo>
                    <a:pt x="334" y="0"/>
                  </a:moveTo>
                  <a:lnTo>
                    <a:pt x="334" y="0"/>
                  </a:lnTo>
                  <a:cubicBezTo>
                    <a:pt x="191" y="215"/>
                    <a:pt x="37" y="417"/>
                    <a:pt x="1" y="691"/>
                  </a:cubicBezTo>
                  <a:cubicBezTo>
                    <a:pt x="60" y="703"/>
                    <a:pt x="120" y="703"/>
                    <a:pt x="179" y="703"/>
                  </a:cubicBezTo>
                  <a:cubicBezTo>
                    <a:pt x="215" y="476"/>
                    <a:pt x="656" y="334"/>
                    <a:pt x="33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7" name="Google Shape;7177;p32"/>
            <p:cNvSpPr/>
            <p:nvPr/>
          </p:nvSpPr>
          <p:spPr>
            <a:xfrm>
              <a:off x="5423575" y="2716250"/>
              <a:ext cx="8075" cy="25900"/>
            </a:xfrm>
            <a:custGeom>
              <a:avLst/>
              <a:gdLst/>
              <a:ahLst/>
              <a:cxnLst/>
              <a:rect l="l" t="t" r="r" b="b"/>
              <a:pathLst>
                <a:path w="323" h="1036" extrusionOk="0">
                  <a:moveTo>
                    <a:pt x="322" y="0"/>
                  </a:moveTo>
                  <a:cubicBezTo>
                    <a:pt x="60" y="298"/>
                    <a:pt x="1" y="655"/>
                    <a:pt x="48" y="1036"/>
                  </a:cubicBezTo>
                  <a:cubicBezTo>
                    <a:pt x="227" y="714"/>
                    <a:pt x="322" y="381"/>
                    <a:pt x="32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8" name="Google Shape;7178;p32"/>
            <p:cNvSpPr/>
            <p:nvPr/>
          </p:nvSpPr>
          <p:spPr>
            <a:xfrm>
              <a:off x="5586400" y="2946400"/>
              <a:ext cx="18475" cy="6050"/>
            </a:xfrm>
            <a:custGeom>
              <a:avLst/>
              <a:gdLst/>
              <a:ahLst/>
              <a:cxnLst/>
              <a:rect l="l" t="t" r="r" b="b"/>
              <a:pathLst>
                <a:path w="739" h="242" extrusionOk="0">
                  <a:moveTo>
                    <a:pt x="349" y="0"/>
                  </a:moveTo>
                  <a:cubicBezTo>
                    <a:pt x="252" y="0"/>
                    <a:pt x="153" y="11"/>
                    <a:pt x="55" y="11"/>
                  </a:cubicBezTo>
                  <a:cubicBezTo>
                    <a:pt x="37" y="11"/>
                    <a:pt x="19" y="10"/>
                    <a:pt x="1" y="9"/>
                  </a:cubicBezTo>
                  <a:lnTo>
                    <a:pt x="1" y="9"/>
                  </a:lnTo>
                  <a:cubicBezTo>
                    <a:pt x="82" y="187"/>
                    <a:pt x="183" y="242"/>
                    <a:pt x="291" y="242"/>
                  </a:cubicBezTo>
                  <a:cubicBezTo>
                    <a:pt x="436" y="242"/>
                    <a:pt x="595" y="144"/>
                    <a:pt x="739" y="117"/>
                  </a:cubicBezTo>
                  <a:cubicBezTo>
                    <a:pt x="617" y="20"/>
                    <a:pt x="484" y="0"/>
                    <a:pt x="34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9" name="Google Shape;7179;p32"/>
            <p:cNvSpPr/>
            <p:nvPr/>
          </p:nvSpPr>
          <p:spPr>
            <a:xfrm>
              <a:off x="5748025" y="2939000"/>
              <a:ext cx="22050" cy="4975"/>
            </a:xfrm>
            <a:custGeom>
              <a:avLst/>
              <a:gdLst/>
              <a:ahLst/>
              <a:cxnLst/>
              <a:rect l="l" t="t" r="r" b="b"/>
              <a:pathLst>
                <a:path w="882" h="199" extrusionOk="0">
                  <a:moveTo>
                    <a:pt x="416" y="0"/>
                  </a:moveTo>
                  <a:cubicBezTo>
                    <a:pt x="273" y="0"/>
                    <a:pt x="134" y="29"/>
                    <a:pt x="1" y="139"/>
                  </a:cubicBezTo>
                  <a:cubicBezTo>
                    <a:pt x="179" y="163"/>
                    <a:pt x="358" y="163"/>
                    <a:pt x="536" y="174"/>
                  </a:cubicBezTo>
                  <a:cubicBezTo>
                    <a:pt x="644" y="127"/>
                    <a:pt x="775" y="198"/>
                    <a:pt x="882" y="32"/>
                  </a:cubicBezTo>
                  <a:cubicBezTo>
                    <a:pt x="723" y="32"/>
                    <a:pt x="567" y="0"/>
                    <a:pt x="41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0" name="Google Shape;7180;p32"/>
            <p:cNvSpPr/>
            <p:nvPr/>
          </p:nvSpPr>
          <p:spPr>
            <a:xfrm>
              <a:off x="5442325" y="2921625"/>
              <a:ext cx="20875" cy="7275"/>
            </a:xfrm>
            <a:custGeom>
              <a:avLst/>
              <a:gdLst/>
              <a:ahLst/>
              <a:cxnLst/>
              <a:rect l="l" t="t" r="r" b="b"/>
              <a:pathLst>
                <a:path w="835" h="291" extrusionOk="0">
                  <a:moveTo>
                    <a:pt x="299" y="0"/>
                  </a:moveTo>
                  <a:cubicBezTo>
                    <a:pt x="203" y="60"/>
                    <a:pt x="72" y="12"/>
                    <a:pt x="1" y="155"/>
                  </a:cubicBezTo>
                  <a:cubicBezTo>
                    <a:pt x="122" y="252"/>
                    <a:pt x="244" y="291"/>
                    <a:pt x="381" y="291"/>
                  </a:cubicBezTo>
                  <a:cubicBezTo>
                    <a:pt x="513" y="291"/>
                    <a:pt x="659" y="255"/>
                    <a:pt x="834" y="203"/>
                  </a:cubicBezTo>
                  <a:cubicBezTo>
                    <a:pt x="596" y="107"/>
                    <a:pt x="441" y="60"/>
                    <a:pt x="29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1" name="Google Shape;7181;p32"/>
            <p:cNvSpPr/>
            <p:nvPr/>
          </p:nvSpPr>
          <p:spPr>
            <a:xfrm>
              <a:off x="5435500" y="2914175"/>
              <a:ext cx="14300" cy="11350"/>
            </a:xfrm>
            <a:custGeom>
              <a:avLst/>
              <a:gdLst/>
              <a:ahLst/>
              <a:cxnLst/>
              <a:rect l="l" t="t" r="r" b="b"/>
              <a:pathLst>
                <a:path w="572" h="454" extrusionOk="0">
                  <a:moveTo>
                    <a:pt x="167" y="1"/>
                  </a:moveTo>
                  <a:cubicBezTo>
                    <a:pt x="107" y="48"/>
                    <a:pt x="60" y="108"/>
                    <a:pt x="0" y="155"/>
                  </a:cubicBezTo>
                  <a:cubicBezTo>
                    <a:pt x="48" y="298"/>
                    <a:pt x="167" y="382"/>
                    <a:pt x="286" y="453"/>
                  </a:cubicBezTo>
                  <a:cubicBezTo>
                    <a:pt x="393" y="441"/>
                    <a:pt x="512" y="441"/>
                    <a:pt x="572" y="298"/>
                  </a:cubicBezTo>
                  <a:cubicBezTo>
                    <a:pt x="441" y="203"/>
                    <a:pt x="298" y="96"/>
                    <a:pt x="16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2" name="Google Shape;7182;p32"/>
            <p:cNvSpPr/>
            <p:nvPr/>
          </p:nvSpPr>
          <p:spPr>
            <a:xfrm>
              <a:off x="5442925" y="2953475"/>
              <a:ext cx="21450" cy="4625"/>
            </a:xfrm>
            <a:custGeom>
              <a:avLst/>
              <a:gdLst/>
              <a:ahLst/>
              <a:cxnLst/>
              <a:rect l="l" t="t" r="r" b="b"/>
              <a:pathLst>
                <a:path w="858" h="185" extrusionOk="0">
                  <a:moveTo>
                    <a:pt x="858" y="0"/>
                  </a:moveTo>
                  <a:cubicBezTo>
                    <a:pt x="572" y="0"/>
                    <a:pt x="286" y="0"/>
                    <a:pt x="1" y="12"/>
                  </a:cubicBezTo>
                  <a:cubicBezTo>
                    <a:pt x="144" y="125"/>
                    <a:pt x="286" y="185"/>
                    <a:pt x="429" y="185"/>
                  </a:cubicBezTo>
                  <a:cubicBezTo>
                    <a:pt x="572" y="185"/>
                    <a:pt x="715" y="125"/>
                    <a:pt x="85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3" name="Google Shape;7183;p32"/>
            <p:cNvSpPr/>
            <p:nvPr/>
          </p:nvSpPr>
          <p:spPr>
            <a:xfrm>
              <a:off x="5805475" y="2964675"/>
              <a:ext cx="15200" cy="3475"/>
            </a:xfrm>
            <a:custGeom>
              <a:avLst/>
              <a:gdLst/>
              <a:ahLst/>
              <a:cxnLst/>
              <a:rect l="l" t="t" r="r" b="b"/>
              <a:pathLst>
                <a:path w="608" h="139" extrusionOk="0">
                  <a:moveTo>
                    <a:pt x="119" y="1"/>
                  </a:moveTo>
                  <a:cubicBezTo>
                    <a:pt x="79" y="1"/>
                    <a:pt x="40" y="2"/>
                    <a:pt x="1" y="5"/>
                  </a:cubicBezTo>
                  <a:cubicBezTo>
                    <a:pt x="95" y="112"/>
                    <a:pt x="203" y="139"/>
                    <a:pt x="313" y="139"/>
                  </a:cubicBezTo>
                  <a:cubicBezTo>
                    <a:pt x="412" y="139"/>
                    <a:pt x="512" y="117"/>
                    <a:pt x="608" y="112"/>
                  </a:cubicBezTo>
                  <a:cubicBezTo>
                    <a:pt x="454" y="25"/>
                    <a:pt x="285" y="1"/>
                    <a:pt x="11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4" name="Google Shape;7184;p32"/>
            <p:cNvSpPr/>
            <p:nvPr/>
          </p:nvSpPr>
          <p:spPr>
            <a:xfrm>
              <a:off x="5430725" y="2867750"/>
              <a:ext cx="6875" cy="14300"/>
            </a:xfrm>
            <a:custGeom>
              <a:avLst/>
              <a:gdLst/>
              <a:ahLst/>
              <a:cxnLst/>
              <a:rect l="l" t="t" r="r" b="b"/>
              <a:pathLst>
                <a:path w="275" h="572" extrusionOk="0">
                  <a:moveTo>
                    <a:pt x="48" y="0"/>
                  </a:moveTo>
                  <a:cubicBezTo>
                    <a:pt x="60" y="191"/>
                    <a:pt x="1" y="417"/>
                    <a:pt x="191" y="572"/>
                  </a:cubicBezTo>
                  <a:cubicBezTo>
                    <a:pt x="191" y="357"/>
                    <a:pt x="274" y="155"/>
                    <a:pt x="4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5" name="Google Shape;7185;p32"/>
            <p:cNvSpPr/>
            <p:nvPr/>
          </p:nvSpPr>
          <p:spPr>
            <a:xfrm>
              <a:off x="5395300" y="2767425"/>
              <a:ext cx="5100" cy="13725"/>
            </a:xfrm>
            <a:custGeom>
              <a:avLst/>
              <a:gdLst/>
              <a:ahLst/>
              <a:cxnLst/>
              <a:rect l="l" t="t" r="r" b="b"/>
              <a:pathLst>
                <a:path w="204" h="549" extrusionOk="0">
                  <a:moveTo>
                    <a:pt x="203" y="1"/>
                  </a:moveTo>
                  <a:cubicBezTo>
                    <a:pt x="144" y="37"/>
                    <a:pt x="96" y="84"/>
                    <a:pt x="36" y="132"/>
                  </a:cubicBezTo>
                  <a:cubicBezTo>
                    <a:pt x="48" y="275"/>
                    <a:pt x="1" y="441"/>
                    <a:pt x="167" y="549"/>
                  </a:cubicBezTo>
                  <a:cubicBezTo>
                    <a:pt x="179" y="358"/>
                    <a:pt x="179" y="179"/>
                    <a:pt x="20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6" name="Google Shape;7186;p32"/>
            <p:cNvSpPr/>
            <p:nvPr/>
          </p:nvSpPr>
          <p:spPr>
            <a:xfrm>
              <a:off x="5397975" y="2749575"/>
              <a:ext cx="5700" cy="13725"/>
            </a:xfrm>
            <a:custGeom>
              <a:avLst/>
              <a:gdLst/>
              <a:ahLst/>
              <a:cxnLst/>
              <a:rect l="l" t="t" r="r" b="b"/>
              <a:pathLst>
                <a:path w="228" h="549" extrusionOk="0">
                  <a:moveTo>
                    <a:pt x="227" y="0"/>
                  </a:moveTo>
                  <a:cubicBezTo>
                    <a:pt x="37" y="179"/>
                    <a:pt x="1" y="358"/>
                    <a:pt x="215" y="548"/>
                  </a:cubicBezTo>
                  <a:cubicBezTo>
                    <a:pt x="215" y="346"/>
                    <a:pt x="227" y="179"/>
                    <a:pt x="22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7" name="Google Shape;7187;p32"/>
            <p:cNvSpPr/>
            <p:nvPr/>
          </p:nvSpPr>
          <p:spPr>
            <a:xfrm>
              <a:off x="5413750" y="2784400"/>
              <a:ext cx="7775" cy="14600"/>
            </a:xfrm>
            <a:custGeom>
              <a:avLst/>
              <a:gdLst/>
              <a:ahLst/>
              <a:cxnLst/>
              <a:rect l="l" t="t" r="r" b="b"/>
              <a:pathLst>
                <a:path w="311" h="584" extrusionOk="0">
                  <a:moveTo>
                    <a:pt x="156" y="1"/>
                  </a:moveTo>
                  <a:cubicBezTo>
                    <a:pt x="1" y="179"/>
                    <a:pt x="13" y="393"/>
                    <a:pt x="25" y="584"/>
                  </a:cubicBezTo>
                  <a:lnTo>
                    <a:pt x="156" y="584"/>
                  </a:lnTo>
                  <a:cubicBezTo>
                    <a:pt x="310" y="465"/>
                    <a:pt x="275" y="322"/>
                    <a:pt x="203" y="191"/>
                  </a:cubicBezTo>
                  <a:cubicBezTo>
                    <a:pt x="191" y="131"/>
                    <a:pt x="168" y="60"/>
                    <a:pt x="15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8" name="Google Shape;7188;p32"/>
            <p:cNvSpPr/>
            <p:nvPr/>
          </p:nvSpPr>
          <p:spPr>
            <a:xfrm>
              <a:off x="5776900" y="2942300"/>
              <a:ext cx="14025" cy="5200"/>
            </a:xfrm>
            <a:custGeom>
              <a:avLst/>
              <a:gdLst/>
              <a:ahLst/>
              <a:cxnLst/>
              <a:rect l="l" t="t" r="r" b="b"/>
              <a:pathLst>
                <a:path w="561" h="208" extrusionOk="0">
                  <a:moveTo>
                    <a:pt x="277" y="1"/>
                  </a:moveTo>
                  <a:cubicBezTo>
                    <a:pt x="186" y="1"/>
                    <a:pt x="93" y="51"/>
                    <a:pt x="1" y="150"/>
                  </a:cubicBezTo>
                  <a:cubicBezTo>
                    <a:pt x="107" y="185"/>
                    <a:pt x="218" y="208"/>
                    <a:pt x="330" y="208"/>
                  </a:cubicBezTo>
                  <a:cubicBezTo>
                    <a:pt x="406" y="208"/>
                    <a:pt x="483" y="197"/>
                    <a:pt x="560" y="173"/>
                  </a:cubicBezTo>
                  <a:cubicBezTo>
                    <a:pt x="468" y="57"/>
                    <a:pt x="373" y="1"/>
                    <a:pt x="27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9" name="Google Shape;7189;p32"/>
            <p:cNvSpPr/>
            <p:nvPr/>
          </p:nvSpPr>
          <p:spPr>
            <a:xfrm>
              <a:off x="5468225" y="2903300"/>
              <a:ext cx="10450" cy="4300"/>
            </a:xfrm>
            <a:custGeom>
              <a:avLst/>
              <a:gdLst/>
              <a:ahLst/>
              <a:cxnLst/>
              <a:rect l="l" t="t" r="r" b="b"/>
              <a:pathLst>
                <a:path w="418" h="172" extrusionOk="0">
                  <a:moveTo>
                    <a:pt x="211" y="1"/>
                  </a:moveTo>
                  <a:cubicBezTo>
                    <a:pt x="144" y="1"/>
                    <a:pt x="75" y="40"/>
                    <a:pt x="1" y="114"/>
                  </a:cubicBezTo>
                  <a:cubicBezTo>
                    <a:pt x="79" y="153"/>
                    <a:pt x="158" y="171"/>
                    <a:pt x="235" y="171"/>
                  </a:cubicBezTo>
                  <a:cubicBezTo>
                    <a:pt x="297" y="171"/>
                    <a:pt x="359" y="159"/>
                    <a:pt x="417" y="138"/>
                  </a:cubicBezTo>
                  <a:cubicBezTo>
                    <a:pt x="350" y="45"/>
                    <a:pt x="282" y="1"/>
                    <a:pt x="21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0" name="Google Shape;7190;p32"/>
            <p:cNvSpPr/>
            <p:nvPr/>
          </p:nvSpPr>
          <p:spPr>
            <a:xfrm>
              <a:off x="5521800" y="2921550"/>
              <a:ext cx="11050" cy="3975"/>
            </a:xfrm>
            <a:custGeom>
              <a:avLst/>
              <a:gdLst/>
              <a:ahLst/>
              <a:cxnLst/>
              <a:rect l="l" t="t" r="r" b="b"/>
              <a:pathLst>
                <a:path w="442" h="159" extrusionOk="0">
                  <a:moveTo>
                    <a:pt x="232" y="0"/>
                  </a:moveTo>
                  <a:cubicBezTo>
                    <a:pt x="157" y="0"/>
                    <a:pt x="81" y="54"/>
                    <a:pt x="1" y="146"/>
                  </a:cubicBezTo>
                  <a:cubicBezTo>
                    <a:pt x="144" y="146"/>
                    <a:pt x="287" y="158"/>
                    <a:pt x="441" y="158"/>
                  </a:cubicBezTo>
                  <a:cubicBezTo>
                    <a:pt x="372" y="48"/>
                    <a:pt x="303" y="0"/>
                    <a:pt x="23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1" name="Google Shape;7191;p32"/>
            <p:cNvSpPr/>
            <p:nvPr/>
          </p:nvSpPr>
          <p:spPr>
            <a:xfrm>
              <a:off x="5440550" y="2691825"/>
              <a:ext cx="6575" cy="7475"/>
            </a:xfrm>
            <a:custGeom>
              <a:avLst/>
              <a:gdLst/>
              <a:ahLst/>
              <a:cxnLst/>
              <a:rect l="l" t="t" r="r" b="b"/>
              <a:pathLst>
                <a:path w="263" h="299" extrusionOk="0">
                  <a:moveTo>
                    <a:pt x="131" y="1"/>
                  </a:moveTo>
                  <a:cubicBezTo>
                    <a:pt x="84" y="108"/>
                    <a:pt x="36" y="191"/>
                    <a:pt x="0" y="298"/>
                  </a:cubicBezTo>
                  <a:cubicBezTo>
                    <a:pt x="179" y="286"/>
                    <a:pt x="239" y="179"/>
                    <a:pt x="262" y="13"/>
                  </a:cubicBezTo>
                  <a:cubicBezTo>
                    <a:pt x="215" y="13"/>
                    <a:pt x="179" y="13"/>
                    <a:pt x="13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2" name="Google Shape;7192;p32"/>
            <p:cNvSpPr/>
            <p:nvPr/>
          </p:nvSpPr>
          <p:spPr>
            <a:xfrm>
              <a:off x="5431925" y="2706425"/>
              <a:ext cx="4475" cy="7450"/>
            </a:xfrm>
            <a:custGeom>
              <a:avLst/>
              <a:gdLst/>
              <a:ahLst/>
              <a:cxnLst/>
              <a:rect l="l" t="t" r="r" b="b"/>
              <a:pathLst>
                <a:path w="179" h="298" extrusionOk="0">
                  <a:moveTo>
                    <a:pt x="167" y="0"/>
                  </a:moveTo>
                  <a:cubicBezTo>
                    <a:pt x="60" y="60"/>
                    <a:pt x="0" y="155"/>
                    <a:pt x="24" y="298"/>
                  </a:cubicBezTo>
                  <a:cubicBezTo>
                    <a:pt x="131" y="214"/>
                    <a:pt x="179" y="119"/>
                    <a:pt x="16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3" name="Google Shape;7193;p32"/>
            <p:cNvSpPr/>
            <p:nvPr/>
          </p:nvSpPr>
          <p:spPr>
            <a:xfrm>
              <a:off x="5793575" y="2962625"/>
              <a:ext cx="5075" cy="1575"/>
            </a:xfrm>
            <a:custGeom>
              <a:avLst/>
              <a:gdLst/>
              <a:ahLst/>
              <a:cxnLst/>
              <a:rect l="l" t="t" r="r" b="b"/>
              <a:pathLst>
                <a:path w="203" h="63" extrusionOk="0">
                  <a:moveTo>
                    <a:pt x="99" y="0"/>
                  </a:moveTo>
                  <a:cubicBezTo>
                    <a:pt x="67" y="0"/>
                    <a:pt x="33" y="19"/>
                    <a:pt x="0" y="63"/>
                  </a:cubicBezTo>
                  <a:lnTo>
                    <a:pt x="203" y="63"/>
                  </a:lnTo>
                  <a:cubicBezTo>
                    <a:pt x="171" y="25"/>
                    <a:pt x="136" y="0"/>
                    <a:pt x="9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4" name="Google Shape;7194;p32"/>
            <p:cNvSpPr/>
            <p:nvPr/>
          </p:nvSpPr>
          <p:spPr>
            <a:xfrm>
              <a:off x="6112650" y="2685575"/>
              <a:ext cx="12525" cy="9400"/>
            </a:xfrm>
            <a:custGeom>
              <a:avLst/>
              <a:gdLst/>
              <a:ahLst/>
              <a:cxnLst/>
              <a:rect l="l" t="t" r="r" b="b"/>
              <a:pathLst>
                <a:path w="501" h="376" extrusionOk="0">
                  <a:moveTo>
                    <a:pt x="203" y="1"/>
                  </a:moveTo>
                  <a:cubicBezTo>
                    <a:pt x="144" y="24"/>
                    <a:pt x="84" y="60"/>
                    <a:pt x="48" y="120"/>
                  </a:cubicBezTo>
                  <a:cubicBezTo>
                    <a:pt x="1" y="155"/>
                    <a:pt x="1" y="203"/>
                    <a:pt x="36" y="263"/>
                  </a:cubicBezTo>
                  <a:cubicBezTo>
                    <a:pt x="108" y="328"/>
                    <a:pt x="191" y="375"/>
                    <a:pt x="265" y="375"/>
                  </a:cubicBezTo>
                  <a:cubicBezTo>
                    <a:pt x="325" y="375"/>
                    <a:pt x="380" y="343"/>
                    <a:pt x="417" y="263"/>
                  </a:cubicBezTo>
                  <a:cubicBezTo>
                    <a:pt x="501" y="120"/>
                    <a:pt x="322" y="36"/>
                    <a:pt x="20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5" name="Google Shape;7195;p32"/>
            <p:cNvSpPr/>
            <p:nvPr/>
          </p:nvSpPr>
          <p:spPr>
            <a:xfrm>
              <a:off x="6090025" y="2683050"/>
              <a:ext cx="14925" cy="9100"/>
            </a:xfrm>
            <a:custGeom>
              <a:avLst/>
              <a:gdLst/>
              <a:ahLst/>
              <a:cxnLst/>
              <a:rect l="l" t="t" r="r" b="b"/>
              <a:pathLst>
                <a:path w="597" h="364" extrusionOk="0">
                  <a:moveTo>
                    <a:pt x="240" y="0"/>
                  </a:moveTo>
                  <a:cubicBezTo>
                    <a:pt x="190" y="0"/>
                    <a:pt x="141" y="21"/>
                    <a:pt x="96" y="66"/>
                  </a:cubicBezTo>
                  <a:cubicBezTo>
                    <a:pt x="1" y="233"/>
                    <a:pt x="13" y="352"/>
                    <a:pt x="239" y="364"/>
                  </a:cubicBezTo>
                  <a:cubicBezTo>
                    <a:pt x="334" y="364"/>
                    <a:pt x="418" y="352"/>
                    <a:pt x="513" y="352"/>
                  </a:cubicBezTo>
                  <a:cubicBezTo>
                    <a:pt x="584" y="245"/>
                    <a:pt x="596" y="161"/>
                    <a:pt x="489" y="66"/>
                  </a:cubicBezTo>
                  <a:cubicBezTo>
                    <a:pt x="465" y="54"/>
                    <a:pt x="418" y="54"/>
                    <a:pt x="370" y="42"/>
                  </a:cubicBezTo>
                  <a:cubicBezTo>
                    <a:pt x="326" y="15"/>
                    <a:pt x="283" y="0"/>
                    <a:pt x="24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6" name="Google Shape;7196;p32"/>
            <p:cNvSpPr/>
            <p:nvPr/>
          </p:nvSpPr>
          <p:spPr>
            <a:xfrm>
              <a:off x="6092425" y="2682050"/>
              <a:ext cx="6850" cy="2650"/>
            </a:xfrm>
            <a:custGeom>
              <a:avLst/>
              <a:gdLst/>
              <a:ahLst/>
              <a:cxnLst/>
              <a:rect l="l" t="t" r="r" b="b"/>
              <a:pathLst>
                <a:path w="274" h="106" extrusionOk="0">
                  <a:moveTo>
                    <a:pt x="136" y="0"/>
                  </a:moveTo>
                  <a:cubicBezTo>
                    <a:pt x="89" y="0"/>
                    <a:pt x="43" y="33"/>
                    <a:pt x="0" y="106"/>
                  </a:cubicBezTo>
                  <a:cubicBezTo>
                    <a:pt x="83" y="94"/>
                    <a:pt x="191" y="94"/>
                    <a:pt x="274" y="82"/>
                  </a:cubicBezTo>
                  <a:cubicBezTo>
                    <a:pt x="227" y="30"/>
                    <a:pt x="181" y="0"/>
                    <a:pt x="13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7" name="Google Shape;7197;p32"/>
            <p:cNvSpPr/>
            <p:nvPr/>
          </p:nvSpPr>
          <p:spPr>
            <a:xfrm>
              <a:off x="6102250" y="2684675"/>
              <a:ext cx="4475" cy="7175"/>
            </a:xfrm>
            <a:custGeom>
              <a:avLst/>
              <a:gdLst/>
              <a:ahLst/>
              <a:cxnLst/>
              <a:rect l="l" t="t" r="r" b="b"/>
              <a:pathLst>
                <a:path w="179" h="287" extrusionOk="0">
                  <a:moveTo>
                    <a:pt x="0" y="1"/>
                  </a:moveTo>
                  <a:lnTo>
                    <a:pt x="0" y="1"/>
                  </a:lnTo>
                  <a:cubicBezTo>
                    <a:pt x="24" y="108"/>
                    <a:pt x="24" y="191"/>
                    <a:pt x="24" y="287"/>
                  </a:cubicBezTo>
                  <a:cubicBezTo>
                    <a:pt x="179" y="180"/>
                    <a:pt x="179" y="96"/>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8" name="Google Shape;7198;p32"/>
            <p:cNvSpPr/>
            <p:nvPr/>
          </p:nvSpPr>
          <p:spPr>
            <a:xfrm>
              <a:off x="6111175" y="2687950"/>
              <a:ext cx="2400" cy="3900"/>
            </a:xfrm>
            <a:custGeom>
              <a:avLst/>
              <a:gdLst/>
              <a:ahLst/>
              <a:cxnLst/>
              <a:rect l="l" t="t" r="r" b="b"/>
              <a:pathLst>
                <a:path w="96" h="156" extrusionOk="0">
                  <a:moveTo>
                    <a:pt x="95" y="1"/>
                  </a:moveTo>
                  <a:lnTo>
                    <a:pt x="95" y="1"/>
                  </a:lnTo>
                  <a:cubicBezTo>
                    <a:pt x="0" y="49"/>
                    <a:pt x="0" y="108"/>
                    <a:pt x="84" y="156"/>
                  </a:cubicBezTo>
                  <a:cubicBezTo>
                    <a:pt x="95" y="108"/>
                    <a:pt x="95" y="49"/>
                    <a:pt x="9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9" name="Google Shape;7199;p32"/>
            <p:cNvSpPr/>
            <p:nvPr/>
          </p:nvSpPr>
          <p:spPr>
            <a:xfrm>
              <a:off x="6113850" y="2685575"/>
              <a:ext cx="3900" cy="2400"/>
            </a:xfrm>
            <a:custGeom>
              <a:avLst/>
              <a:gdLst/>
              <a:ahLst/>
              <a:cxnLst/>
              <a:rect l="l" t="t" r="r" b="b"/>
              <a:pathLst>
                <a:path w="156" h="96" extrusionOk="0">
                  <a:moveTo>
                    <a:pt x="155" y="1"/>
                  </a:moveTo>
                  <a:cubicBezTo>
                    <a:pt x="72" y="1"/>
                    <a:pt x="12" y="36"/>
                    <a:pt x="0" y="96"/>
                  </a:cubicBezTo>
                  <a:cubicBezTo>
                    <a:pt x="48" y="72"/>
                    <a:pt x="108" y="24"/>
                    <a:pt x="15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0" name="Google Shape;7200;p32"/>
            <p:cNvSpPr/>
            <p:nvPr/>
          </p:nvSpPr>
          <p:spPr>
            <a:xfrm>
              <a:off x="5511100" y="2691975"/>
              <a:ext cx="53300" cy="8575"/>
            </a:xfrm>
            <a:custGeom>
              <a:avLst/>
              <a:gdLst/>
              <a:ahLst/>
              <a:cxnLst/>
              <a:rect l="l" t="t" r="r" b="b"/>
              <a:pathLst>
                <a:path w="2132" h="343" extrusionOk="0">
                  <a:moveTo>
                    <a:pt x="426" y="0"/>
                  </a:moveTo>
                  <a:cubicBezTo>
                    <a:pt x="277" y="0"/>
                    <a:pt x="132" y="26"/>
                    <a:pt x="0" y="138"/>
                  </a:cubicBezTo>
                  <a:cubicBezTo>
                    <a:pt x="106" y="296"/>
                    <a:pt x="249" y="342"/>
                    <a:pt x="422" y="342"/>
                  </a:cubicBezTo>
                  <a:cubicBezTo>
                    <a:pt x="443" y="342"/>
                    <a:pt x="466" y="341"/>
                    <a:pt x="488" y="340"/>
                  </a:cubicBezTo>
                  <a:cubicBezTo>
                    <a:pt x="846" y="304"/>
                    <a:pt x="1203" y="304"/>
                    <a:pt x="1560" y="304"/>
                  </a:cubicBezTo>
                  <a:cubicBezTo>
                    <a:pt x="1619" y="284"/>
                    <a:pt x="1686" y="283"/>
                    <a:pt x="1753" y="283"/>
                  </a:cubicBezTo>
                  <a:cubicBezTo>
                    <a:pt x="1763" y="283"/>
                    <a:pt x="1774" y="283"/>
                    <a:pt x="1784" y="283"/>
                  </a:cubicBezTo>
                  <a:cubicBezTo>
                    <a:pt x="1909" y="283"/>
                    <a:pt x="2036" y="279"/>
                    <a:pt x="2131" y="161"/>
                  </a:cubicBezTo>
                  <a:lnTo>
                    <a:pt x="750" y="19"/>
                  </a:lnTo>
                  <a:cubicBezTo>
                    <a:pt x="641" y="14"/>
                    <a:pt x="532" y="0"/>
                    <a:pt x="42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1" name="Google Shape;7201;p32"/>
            <p:cNvSpPr/>
            <p:nvPr/>
          </p:nvSpPr>
          <p:spPr>
            <a:xfrm>
              <a:off x="5453950" y="2677125"/>
              <a:ext cx="23225" cy="23475"/>
            </a:xfrm>
            <a:custGeom>
              <a:avLst/>
              <a:gdLst/>
              <a:ahLst/>
              <a:cxnLst/>
              <a:rect l="l" t="t" r="r" b="b"/>
              <a:pathLst>
                <a:path w="929" h="939" extrusionOk="0">
                  <a:moveTo>
                    <a:pt x="614" y="1"/>
                  </a:moveTo>
                  <a:cubicBezTo>
                    <a:pt x="555" y="1"/>
                    <a:pt x="496" y="31"/>
                    <a:pt x="441" y="101"/>
                  </a:cubicBezTo>
                  <a:cubicBezTo>
                    <a:pt x="250" y="315"/>
                    <a:pt x="0" y="517"/>
                    <a:pt x="0" y="851"/>
                  </a:cubicBezTo>
                  <a:cubicBezTo>
                    <a:pt x="36" y="851"/>
                    <a:pt x="84" y="863"/>
                    <a:pt x="131" y="886"/>
                  </a:cubicBezTo>
                  <a:cubicBezTo>
                    <a:pt x="177" y="923"/>
                    <a:pt x="222" y="938"/>
                    <a:pt x="268" y="938"/>
                  </a:cubicBezTo>
                  <a:cubicBezTo>
                    <a:pt x="282" y="938"/>
                    <a:pt x="296" y="937"/>
                    <a:pt x="310" y="934"/>
                  </a:cubicBezTo>
                  <a:cubicBezTo>
                    <a:pt x="381" y="886"/>
                    <a:pt x="453" y="827"/>
                    <a:pt x="536" y="767"/>
                  </a:cubicBezTo>
                  <a:cubicBezTo>
                    <a:pt x="643" y="601"/>
                    <a:pt x="929" y="565"/>
                    <a:pt x="857" y="267"/>
                  </a:cubicBezTo>
                  <a:cubicBezTo>
                    <a:pt x="857" y="243"/>
                    <a:pt x="846" y="196"/>
                    <a:pt x="846" y="148"/>
                  </a:cubicBezTo>
                  <a:cubicBezTo>
                    <a:pt x="776" y="58"/>
                    <a:pt x="695" y="1"/>
                    <a:pt x="61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2" name="Google Shape;7202;p32"/>
            <p:cNvSpPr/>
            <p:nvPr/>
          </p:nvSpPr>
          <p:spPr>
            <a:xfrm>
              <a:off x="5464650" y="2684400"/>
              <a:ext cx="27425" cy="15200"/>
            </a:xfrm>
            <a:custGeom>
              <a:avLst/>
              <a:gdLst/>
              <a:ahLst/>
              <a:cxnLst/>
              <a:rect l="l" t="t" r="r" b="b"/>
              <a:pathLst>
                <a:path w="1097" h="608" extrusionOk="0">
                  <a:moveTo>
                    <a:pt x="441" y="0"/>
                  </a:moveTo>
                  <a:cubicBezTo>
                    <a:pt x="346" y="191"/>
                    <a:pt x="60" y="202"/>
                    <a:pt x="1" y="441"/>
                  </a:cubicBezTo>
                  <a:cubicBezTo>
                    <a:pt x="191" y="607"/>
                    <a:pt x="429" y="524"/>
                    <a:pt x="656" y="583"/>
                  </a:cubicBezTo>
                  <a:lnTo>
                    <a:pt x="739" y="583"/>
                  </a:lnTo>
                  <a:cubicBezTo>
                    <a:pt x="786" y="583"/>
                    <a:pt x="837" y="595"/>
                    <a:pt x="889" y="595"/>
                  </a:cubicBezTo>
                  <a:cubicBezTo>
                    <a:pt x="958" y="595"/>
                    <a:pt x="1029" y="576"/>
                    <a:pt x="1096" y="488"/>
                  </a:cubicBezTo>
                  <a:cubicBezTo>
                    <a:pt x="882" y="322"/>
                    <a:pt x="668" y="167"/>
                    <a:pt x="44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3" name="Google Shape;7203;p32"/>
            <p:cNvSpPr/>
            <p:nvPr/>
          </p:nvSpPr>
          <p:spPr>
            <a:xfrm>
              <a:off x="5466150" y="2696400"/>
              <a:ext cx="17000" cy="11525"/>
            </a:xfrm>
            <a:custGeom>
              <a:avLst/>
              <a:gdLst/>
              <a:ahLst/>
              <a:cxnLst/>
              <a:rect l="l" t="t" r="r" b="b"/>
              <a:pathLst>
                <a:path w="680" h="461" extrusionOk="0">
                  <a:moveTo>
                    <a:pt x="349" y="1"/>
                  </a:moveTo>
                  <a:cubicBezTo>
                    <a:pt x="287" y="1"/>
                    <a:pt x="224" y="14"/>
                    <a:pt x="155" y="44"/>
                  </a:cubicBezTo>
                  <a:cubicBezTo>
                    <a:pt x="48" y="68"/>
                    <a:pt x="0" y="139"/>
                    <a:pt x="0" y="258"/>
                  </a:cubicBezTo>
                  <a:cubicBezTo>
                    <a:pt x="12" y="342"/>
                    <a:pt x="48" y="401"/>
                    <a:pt x="84" y="437"/>
                  </a:cubicBezTo>
                  <a:cubicBezTo>
                    <a:pt x="128" y="452"/>
                    <a:pt x="170" y="460"/>
                    <a:pt x="211" y="460"/>
                  </a:cubicBezTo>
                  <a:cubicBezTo>
                    <a:pt x="268" y="460"/>
                    <a:pt x="321" y="443"/>
                    <a:pt x="369" y="401"/>
                  </a:cubicBezTo>
                  <a:cubicBezTo>
                    <a:pt x="441" y="401"/>
                    <a:pt x="536" y="377"/>
                    <a:pt x="620" y="365"/>
                  </a:cubicBezTo>
                  <a:cubicBezTo>
                    <a:pt x="643" y="282"/>
                    <a:pt x="655" y="187"/>
                    <a:pt x="679" y="103"/>
                  </a:cubicBezTo>
                  <a:lnTo>
                    <a:pt x="667" y="103"/>
                  </a:lnTo>
                  <a:cubicBezTo>
                    <a:pt x="560" y="42"/>
                    <a:pt x="458" y="1"/>
                    <a:pt x="34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4" name="Google Shape;7204;p32"/>
            <p:cNvSpPr/>
            <p:nvPr/>
          </p:nvSpPr>
          <p:spPr>
            <a:xfrm>
              <a:off x="5501875" y="2691825"/>
              <a:ext cx="5975" cy="6025"/>
            </a:xfrm>
            <a:custGeom>
              <a:avLst/>
              <a:gdLst/>
              <a:ahLst/>
              <a:cxnLst/>
              <a:rect l="l" t="t" r="r" b="b"/>
              <a:pathLst>
                <a:path w="239" h="241" extrusionOk="0">
                  <a:moveTo>
                    <a:pt x="83" y="1"/>
                  </a:moveTo>
                  <a:lnTo>
                    <a:pt x="0" y="48"/>
                  </a:lnTo>
                  <a:cubicBezTo>
                    <a:pt x="32" y="128"/>
                    <a:pt x="48" y="241"/>
                    <a:pt x="109" y="241"/>
                  </a:cubicBezTo>
                  <a:cubicBezTo>
                    <a:pt x="139" y="241"/>
                    <a:pt x="180" y="214"/>
                    <a:pt x="238" y="144"/>
                  </a:cubicBezTo>
                  <a:cubicBezTo>
                    <a:pt x="191" y="84"/>
                    <a:pt x="131" y="48"/>
                    <a:pt x="8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5" name="Google Shape;7205;p32"/>
            <p:cNvSpPr/>
            <p:nvPr/>
          </p:nvSpPr>
          <p:spPr>
            <a:xfrm>
              <a:off x="5920075" y="2674275"/>
              <a:ext cx="7475" cy="2375"/>
            </a:xfrm>
            <a:custGeom>
              <a:avLst/>
              <a:gdLst/>
              <a:ahLst/>
              <a:cxnLst/>
              <a:rect l="l" t="t" r="r" b="b"/>
              <a:pathLst>
                <a:path w="299" h="95" extrusionOk="0">
                  <a:moveTo>
                    <a:pt x="0" y="0"/>
                  </a:moveTo>
                  <a:cubicBezTo>
                    <a:pt x="43" y="61"/>
                    <a:pt x="92" y="94"/>
                    <a:pt x="144" y="94"/>
                  </a:cubicBezTo>
                  <a:cubicBezTo>
                    <a:pt x="193" y="94"/>
                    <a:pt x="246" y="64"/>
                    <a:pt x="29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6" name="Google Shape;7206;p32"/>
            <p:cNvSpPr/>
            <p:nvPr/>
          </p:nvSpPr>
          <p:spPr>
            <a:xfrm>
              <a:off x="5873050" y="2670100"/>
              <a:ext cx="3875" cy="1525"/>
            </a:xfrm>
            <a:custGeom>
              <a:avLst/>
              <a:gdLst/>
              <a:ahLst/>
              <a:cxnLst/>
              <a:rect l="l" t="t" r="r" b="b"/>
              <a:pathLst>
                <a:path w="155" h="61" extrusionOk="0">
                  <a:moveTo>
                    <a:pt x="0" y="1"/>
                  </a:moveTo>
                  <a:cubicBezTo>
                    <a:pt x="24" y="36"/>
                    <a:pt x="48" y="60"/>
                    <a:pt x="48" y="60"/>
                  </a:cubicBezTo>
                  <a:cubicBezTo>
                    <a:pt x="84" y="48"/>
                    <a:pt x="119" y="36"/>
                    <a:pt x="155" y="24"/>
                  </a:cubicBezTo>
                  <a:cubicBezTo>
                    <a:pt x="107" y="1"/>
                    <a:pt x="48" y="1"/>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7" name="Google Shape;7207;p32"/>
            <p:cNvSpPr/>
            <p:nvPr/>
          </p:nvSpPr>
          <p:spPr>
            <a:xfrm>
              <a:off x="5866200" y="2670700"/>
              <a:ext cx="3600" cy="3300"/>
            </a:xfrm>
            <a:custGeom>
              <a:avLst/>
              <a:gdLst/>
              <a:ahLst/>
              <a:cxnLst/>
              <a:rect l="l" t="t" r="r" b="b"/>
              <a:pathLst>
                <a:path w="144" h="132" extrusionOk="0">
                  <a:moveTo>
                    <a:pt x="143" y="0"/>
                  </a:moveTo>
                  <a:cubicBezTo>
                    <a:pt x="96" y="36"/>
                    <a:pt x="36" y="84"/>
                    <a:pt x="0" y="131"/>
                  </a:cubicBezTo>
                  <a:cubicBezTo>
                    <a:pt x="60" y="84"/>
                    <a:pt x="96" y="36"/>
                    <a:pt x="14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8" name="Google Shape;7208;p32"/>
            <p:cNvSpPr/>
            <p:nvPr/>
          </p:nvSpPr>
          <p:spPr>
            <a:xfrm>
              <a:off x="6098375" y="2717425"/>
              <a:ext cx="8950" cy="3000"/>
            </a:xfrm>
            <a:custGeom>
              <a:avLst/>
              <a:gdLst/>
              <a:ahLst/>
              <a:cxnLst/>
              <a:rect l="l" t="t" r="r" b="b"/>
              <a:pathLst>
                <a:path w="358" h="120" extrusionOk="0">
                  <a:moveTo>
                    <a:pt x="36" y="1"/>
                  </a:moveTo>
                  <a:cubicBezTo>
                    <a:pt x="0" y="36"/>
                    <a:pt x="0" y="60"/>
                    <a:pt x="36" y="108"/>
                  </a:cubicBezTo>
                  <a:cubicBezTo>
                    <a:pt x="131" y="108"/>
                    <a:pt x="215" y="120"/>
                    <a:pt x="310" y="120"/>
                  </a:cubicBezTo>
                  <a:lnTo>
                    <a:pt x="357" y="60"/>
                  </a:lnTo>
                  <a:lnTo>
                    <a:pt x="310"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9" name="Google Shape;7209;p32"/>
            <p:cNvSpPr/>
            <p:nvPr/>
          </p:nvSpPr>
          <p:spPr>
            <a:xfrm>
              <a:off x="6116225" y="2717125"/>
              <a:ext cx="9850" cy="3000"/>
            </a:xfrm>
            <a:custGeom>
              <a:avLst/>
              <a:gdLst/>
              <a:ahLst/>
              <a:cxnLst/>
              <a:rect l="l" t="t" r="r" b="b"/>
              <a:pathLst>
                <a:path w="394" h="120" extrusionOk="0">
                  <a:moveTo>
                    <a:pt x="36" y="1"/>
                  </a:moveTo>
                  <a:lnTo>
                    <a:pt x="1" y="60"/>
                  </a:lnTo>
                  <a:lnTo>
                    <a:pt x="36" y="120"/>
                  </a:lnTo>
                  <a:lnTo>
                    <a:pt x="322" y="120"/>
                  </a:lnTo>
                  <a:cubicBezTo>
                    <a:pt x="394" y="84"/>
                    <a:pt x="394" y="60"/>
                    <a:pt x="31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0" name="Google Shape;7210;p32"/>
            <p:cNvSpPr/>
            <p:nvPr/>
          </p:nvSpPr>
          <p:spPr>
            <a:xfrm>
              <a:off x="6095400" y="2717425"/>
              <a:ext cx="3875" cy="2400"/>
            </a:xfrm>
            <a:custGeom>
              <a:avLst/>
              <a:gdLst/>
              <a:ahLst/>
              <a:cxnLst/>
              <a:rect l="l" t="t" r="r" b="b"/>
              <a:pathLst>
                <a:path w="155" h="96" extrusionOk="0">
                  <a:moveTo>
                    <a:pt x="0" y="1"/>
                  </a:moveTo>
                  <a:lnTo>
                    <a:pt x="0" y="96"/>
                  </a:lnTo>
                  <a:lnTo>
                    <a:pt x="155" y="96"/>
                  </a:lnTo>
                  <a:lnTo>
                    <a:pt x="155" y="48"/>
                  </a:lnTo>
                  <a:lnTo>
                    <a:pt x="155"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1" name="Google Shape;7211;p32"/>
            <p:cNvSpPr/>
            <p:nvPr/>
          </p:nvSpPr>
          <p:spPr>
            <a:xfrm>
              <a:off x="6106400" y="2717425"/>
              <a:ext cx="2400" cy="2700"/>
            </a:xfrm>
            <a:custGeom>
              <a:avLst/>
              <a:gdLst/>
              <a:ahLst/>
              <a:cxnLst/>
              <a:rect l="l" t="t" r="r" b="b"/>
              <a:pathLst>
                <a:path w="96" h="108" extrusionOk="0">
                  <a:moveTo>
                    <a:pt x="1" y="1"/>
                  </a:moveTo>
                  <a:lnTo>
                    <a:pt x="1" y="108"/>
                  </a:lnTo>
                  <a:cubicBezTo>
                    <a:pt x="96" y="72"/>
                    <a:pt x="96" y="36"/>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2" name="Google Shape;7212;p32"/>
            <p:cNvSpPr/>
            <p:nvPr/>
          </p:nvSpPr>
          <p:spPr>
            <a:xfrm>
              <a:off x="6126950" y="2717425"/>
              <a:ext cx="5975" cy="3000"/>
            </a:xfrm>
            <a:custGeom>
              <a:avLst/>
              <a:gdLst/>
              <a:ahLst/>
              <a:cxnLst/>
              <a:rect l="l" t="t" r="r" b="b"/>
              <a:pathLst>
                <a:path w="239" h="120" extrusionOk="0">
                  <a:moveTo>
                    <a:pt x="60" y="1"/>
                  </a:moveTo>
                  <a:cubicBezTo>
                    <a:pt x="0" y="48"/>
                    <a:pt x="0" y="72"/>
                    <a:pt x="60" y="120"/>
                  </a:cubicBezTo>
                  <a:lnTo>
                    <a:pt x="191" y="120"/>
                  </a:lnTo>
                  <a:cubicBezTo>
                    <a:pt x="238" y="72"/>
                    <a:pt x="238" y="36"/>
                    <a:pt x="19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3" name="Google Shape;7213;p32"/>
            <p:cNvSpPr/>
            <p:nvPr/>
          </p:nvSpPr>
          <p:spPr>
            <a:xfrm>
              <a:off x="6124575" y="2717425"/>
              <a:ext cx="3875" cy="3000"/>
            </a:xfrm>
            <a:custGeom>
              <a:avLst/>
              <a:gdLst/>
              <a:ahLst/>
              <a:cxnLst/>
              <a:rect l="l" t="t" r="r" b="b"/>
              <a:pathLst>
                <a:path w="155" h="120" extrusionOk="0">
                  <a:moveTo>
                    <a:pt x="155" y="1"/>
                  </a:moveTo>
                  <a:cubicBezTo>
                    <a:pt x="95" y="1"/>
                    <a:pt x="36" y="1"/>
                    <a:pt x="0" y="13"/>
                  </a:cubicBezTo>
                  <a:lnTo>
                    <a:pt x="0" y="120"/>
                  </a:lnTo>
                  <a:lnTo>
                    <a:pt x="155" y="120"/>
                  </a:lnTo>
                  <a:lnTo>
                    <a:pt x="155" y="60"/>
                  </a:lnTo>
                  <a:lnTo>
                    <a:pt x="155"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4" name="Google Shape;7214;p32"/>
            <p:cNvSpPr/>
            <p:nvPr/>
          </p:nvSpPr>
          <p:spPr>
            <a:xfrm>
              <a:off x="6131700" y="2716250"/>
              <a:ext cx="4500" cy="4175"/>
            </a:xfrm>
            <a:custGeom>
              <a:avLst/>
              <a:gdLst/>
              <a:ahLst/>
              <a:cxnLst/>
              <a:rect l="l" t="t" r="r" b="b"/>
              <a:pathLst>
                <a:path w="180" h="167" extrusionOk="0">
                  <a:moveTo>
                    <a:pt x="179" y="0"/>
                  </a:moveTo>
                  <a:lnTo>
                    <a:pt x="1" y="48"/>
                  </a:lnTo>
                  <a:lnTo>
                    <a:pt x="1" y="167"/>
                  </a:lnTo>
                  <a:cubicBezTo>
                    <a:pt x="48" y="107"/>
                    <a:pt x="108" y="60"/>
                    <a:pt x="17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5" name="Google Shape;7215;p32"/>
            <p:cNvSpPr/>
            <p:nvPr/>
          </p:nvSpPr>
          <p:spPr>
            <a:xfrm>
              <a:off x="6115050" y="2717425"/>
              <a:ext cx="2700" cy="3000"/>
            </a:xfrm>
            <a:custGeom>
              <a:avLst/>
              <a:gdLst/>
              <a:ahLst/>
              <a:cxnLst/>
              <a:rect l="l" t="t" r="r" b="b"/>
              <a:pathLst>
                <a:path w="108" h="120" extrusionOk="0">
                  <a:moveTo>
                    <a:pt x="107" y="1"/>
                  </a:moveTo>
                  <a:cubicBezTo>
                    <a:pt x="0" y="36"/>
                    <a:pt x="12" y="72"/>
                    <a:pt x="107" y="120"/>
                  </a:cubicBezTo>
                  <a:lnTo>
                    <a:pt x="107" y="60"/>
                  </a:lnTo>
                  <a:lnTo>
                    <a:pt x="107"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6" name="Google Shape;7216;p32"/>
            <p:cNvSpPr/>
            <p:nvPr/>
          </p:nvSpPr>
          <p:spPr>
            <a:xfrm>
              <a:off x="6138550" y="2716250"/>
              <a:ext cx="1525" cy="2100"/>
            </a:xfrm>
            <a:custGeom>
              <a:avLst/>
              <a:gdLst/>
              <a:ahLst/>
              <a:cxnLst/>
              <a:rect l="l" t="t" r="r" b="b"/>
              <a:pathLst>
                <a:path w="61" h="84" extrusionOk="0">
                  <a:moveTo>
                    <a:pt x="1" y="0"/>
                  </a:moveTo>
                  <a:lnTo>
                    <a:pt x="1" y="0"/>
                  </a:lnTo>
                  <a:cubicBezTo>
                    <a:pt x="13" y="36"/>
                    <a:pt x="24" y="48"/>
                    <a:pt x="60" y="83"/>
                  </a:cubicBezTo>
                  <a:cubicBezTo>
                    <a:pt x="36" y="48"/>
                    <a:pt x="13" y="36"/>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7" name="Google Shape;7217;p32"/>
            <p:cNvSpPr/>
            <p:nvPr/>
          </p:nvSpPr>
          <p:spPr>
            <a:xfrm>
              <a:off x="6073950" y="2788875"/>
              <a:ext cx="14625" cy="10050"/>
            </a:xfrm>
            <a:custGeom>
              <a:avLst/>
              <a:gdLst/>
              <a:ahLst/>
              <a:cxnLst/>
              <a:rect l="l" t="t" r="r" b="b"/>
              <a:pathLst>
                <a:path w="585" h="402" extrusionOk="0">
                  <a:moveTo>
                    <a:pt x="275" y="0"/>
                  </a:moveTo>
                  <a:cubicBezTo>
                    <a:pt x="239" y="12"/>
                    <a:pt x="203" y="12"/>
                    <a:pt x="156" y="12"/>
                  </a:cubicBezTo>
                  <a:cubicBezTo>
                    <a:pt x="108" y="48"/>
                    <a:pt x="49" y="95"/>
                    <a:pt x="1" y="119"/>
                  </a:cubicBezTo>
                  <a:cubicBezTo>
                    <a:pt x="13" y="214"/>
                    <a:pt x="13" y="298"/>
                    <a:pt x="13" y="393"/>
                  </a:cubicBezTo>
                  <a:cubicBezTo>
                    <a:pt x="37" y="399"/>
                    <a:pt x="60" y="402"/>
                    <a:pt x="84" y="402"/>
                  </a:cubicBezTo>
                  <a:cubicBezTo>
                    <a:pt x="108" y="402"/>
                    <a:pt x="132" y="399"/>
                    <a:pt x="156" y="393"/>
                  </a:cubicBezTo>
                  <a:cubicBezTo>
                    <a:pt x="239" y="226"/>
                    <a:pt x="501" y="310"/>
                    <a:pt x="584" y="131"/>
                  </a:cubicBezTo>
                  <a:cubicBezTo>
                    <a:pt x="465" y="119"/>
                    <a:pt x="346" y="95"/>
                    <a:pt x="27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8" name="Google Shape;7218;p32"/>
            <p:cNvSpPr/>
            <p:nvPr/>
          </p:nvSpPr>
          <p:spPr>
            <a:xfrm>
              <a:off x="6101950" y="2763575"/>
              <a:ext cx="8350" cy="3300"/>
            </a:xfrm>
            <a:custGeom>
              <a:avLst/>
              <a:gdLst/>
              <a:ahLst/>
              <a:cxnLst/>
              <a:rect l="l" t="t" r="r" b="b"/>
              <a:pathLst>
                <a:path w="334" h="132" extrusionOk="0">
                  <a:moveTo>
                    <a:pt x="334" y="0"/>
                  </a:moveTo>
                  <a:cubicBezTo>
                    <a:pt x="250" y="0"/>
                    <a:pt x="191" y="0"/>
                    <a:pt x="119" y="12"/>
                  </a:cubicBezTo>
                  <a:cubicBezTo>
                    <a:pt x="72" y="12"/>
                    <a:pt x="48" y="48"/>
                    <a:pt x="0" y="60"/>
                  </a:cubicBezTo>
                  <a:cubicBezTo>
                    <a:pt x="36" y="95"/>
                    <a:pt x="72" y="131"/>
                    <a:pt x="107" y="131"/>
                  </a:cubicBezTo>
                  <a:cubicBezTo>
                    <a:pt x="214" y="131"/>
                    <a:pt x="286" y="95"/>
                    <a:pt x="33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9" name="Google Shape;7219;p32"/>
            <p:cNvSpPr/>
            <p:nvPr/>
          </p:nvSpPr>
          <p:spPr>
            <a:xfrm>
              <a:off x="5997175" y="2716675"/>
              <a:ext cx="26800" cy="3250"/>
            </a:xfrm>
            <a:custGeom>
              <a:avLst/>
              <a:gdLst/>
              <a:ahLst/>
              <a:cxnLst/>
              <a:rect l="l" t="t" r="r" b="b"/>
              <a:pathLst>
                <a:path w="1072" h="130" extrusionOk="0">
                  <a:moveTo>
                    <a:pt x="572" y="1"/>
                  </a:moveTo>
                  <a:cubicBezTo>
                    <a:pt x="414" y="1"/>
                    <a:pt x="254" y="22"/>
                    <a:pt x="97" y="22"/>
                  </a:cubicBezTo>
                  <a:cubicBezTo>
                    <a:pt x="65" y="22"/>
                    <a:pt x="32" y="21"/>
                    <a:pt x="0" y="19"/>
                  </a:cubicBezTo>
                  <a:lnTo>
                    <a:pt x="0" y="19"/>
                  </a:lnTo>
                  <a:cubicBezTo>
                    <a:pt x="222" y="114"/>
                    <a:pt x="466" y="130"/>
                    <a:pt x="709" y="130"/>
                  </a:cubicBezTo>
                  <a:cubicBezTo>
                    <a:pt x="831" y="130"/>
                    <a:pt x="953" y="126"/>
                    <a:pt x="1072" y="126"/>
                  </a:cubicBezTo>
                  <a:cubicBezTo>
                    <a:pt x="909" y="25"/>
                    <a:pt x="741" y="1"/>
                    <a:pt x="57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0" name="Google Shape;7220;p32"/>
            <p:cNvSpPr/>
            <p:nvPr/>
          </p:nvSpPr>
          <p:spPr>
            <a:xfrm>
              <a:off x="6038250" y="2716775"/>
              <a:ext cx="14600" cy="3950"/>
            </a:xfrm>
            <a:custGeom>
              <a:avLst/>
              <a:gdLst/>
              <a:ahLst/>
              <a:cxnLst/>
              <a:rect l="l" t="t" r="r" b="b"/>
              <a:pathLst>
                <a:path w="584" h="158" extrusionOk="0">
                  <a:moveTo>
                    <a:pt x="296" y="1"/>
                  </a:moveTo>
                  <a:cubicBezTo>
                    <a:pt x="213" y="1"/>
                    <a:pt x="123" y="16"/>
                    <a:pt x="36" y="16"/>
                  </a:cubicBezTo>
                  <a:cubicBezTo>
                    <a:pt x="24" y="16"/>
                    <a:pt x="12" y="15"/>
                    <a:pt x="0" y="15"/>
                  </a:cubicBezTo>
                  <a:lnTo>
                    <a:pt x="0" y="146"/>
                  </a:lnTo>
                  <a:cubicBezTo>
                    <a:pt x="203" y="146"/>
                    <a:pt x="393" y="158"/>
                    <a:pt x="584" y="158"/>
                  </a:cubicBezTo>
                  <a:cubicBezTo>
                    <a:pt x="512" y="28"/>
                    <a:pt x="410" y="1"/>
                    <a:pt x="29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1" name="Google Shape;7221;p32"/>
            <p:cNvSpPr/>
            <p:nvPr/>
          </p:nvSpPr>
          <p:spPr>
            <a:xfrm>
              <a:off x="6027525" y="2717650"/>
              <a:ext cx="7175" cy="2475"/>
            </a:xfrm>
            <a:custGeom>
              <a:avLst/>
              <a:gdLst/>
              <a:ahLst/>
              <a:cxnLst/>
              <a:rect l="l" t="t" r="r" b="b"/>
              <a:pathLst>
                <a:path w="287" h="99" extrusionOk="0">
                  <a:moveTo>
                    <a:pt x="148" y="1"/>
                  </a:moveTo>
                  <a:cubicBezTo>
                    <a:pt x="102" y="1"/>
                    <a:pt x="54" y="33"/>
                    <a:pt x="1" y="99"/>
                  </a:cubicBezTo>
                  <a:lnTo>
                    <a:pt x="286" y="99"/>
                  </a:lnTo>
                  <a:cubicBezTo>
                    <a:pt x="239" y="33"/>
                    <a:pt x="194" y="1"/>
                    <a:pt x="14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2" name="Google Shape;7222;p32"/>
            <p:cNvSpPr/>
            <p:nvPr/>
          </p:nvSpPr>
          <p:spPr>
            <a:xfrm>
              <a:off x="6002225" y="2792150"/>
              <a:ext cx="4200" cy="3000"/>
            </a:xfrm>
            <a:custGeom>
              <a:avLst/>
              <a:gdLst/>
              <a:ahLst/>
              <a:cxnLst/>
              <a:rect l="l" t="t" r="r" b="b"/>
              <a:pathLst>
                <a:path w="168" h="120" extrusionOk="0">
                  <a:moveTo>
                    <a:pt x="167" y="119"/>
                  </a:moveTo>
                  <a:cubicBezTo>
                    <a:pt x="108" y="83"/>
                    <a:pt x="60" y="48"/>
                    <a:pt x="1" y="0"/>
                  </a:cubicBezTo>
                  <a:cubicBezTo>
                    <a:pt x="60" y="48"/>
                    <a:pt x="108" y="83"/>
                    <a:pt x="167" y="119"/>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3" name="Google Shape;7223;p32"/>
            <p:cNvSpPr/>
            <p:nvPr/>
          </p:nvSpPr>
          <p:spPr>
            <a:xfrm>
              <a:off x="6216250" y="2743025"/>
              <a:ext cx="2700" cy="1850"/>
            </a:xfrm>
            <a:custGeom>
              <a:avLst/>
              <a:gdLst/>
              <a:ahLst/>
              <a:cxnLst/>
              <a:rect l="l" t="t" r="r" b="b"/>
              <a:pathLst>
                <a:path w="108" h="74" extrusionOk="0">
                  <a:moveTo>
                    <a:pt x="60" y="1"/>
                  </a:moveTo>
                  <a:cubicBezTo>
                    <a:pt x="48" y="1"/>
                    <a:pt x="12" y="12"/>
                    <a:pt x="0" y="36"/>
                  </a:cubicBezTo>
                  <a:cubicBezTo>
                    <a:pt x="13" y="62"/>
                    <a:pt x="32" y="74"/>
                    <a:pt x="53" y="74"/>
                  </a:cubicBezTo>
                  <a:cubicBezTo>
                    <a:pt x="72" y="74"/>
                    <a:pt x="91" y="65"/>
                    <a:pt x="107" y="48"/>
                  </a:cubicBezTo>
                  <a:cubicBezTo>
                    <a:pt x="83" y="36"/>
                    <a:pt x="72" y="1"/>
                    <a:pt x="6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4" name="Google Shape;7224;p32"/>
            <p:cNvSpPr/>
            <p:nvPr/>
          </p:nvSpPr>
          <p:spPr>
            <a:xfrm>
              <a:off x="5357500" y="2590925"/>
              <a:ext cx="13725" cy="4375"/>
            </a:xfrm>
            <a:custGeom>
              <a:avLst/>
              <a:gdLst/>
              <a:ahLst/>
              <a:cxnLst/>
              <a:rect l="l" t="t" r="r" b="b"/>
              <a:pathLst>
                <a:path w="549" h="175" extrusionOk="0">
                  <a:moveTo>
                    <a:pt x="429" y="0"/>
                  </a:moveTo>
                  <a:cubicBezTo>
                    <a:pt x="286" y="12"/>
                    <a:pt x="132" y="36"/>
                    <a:pt x="1" y="36"/>
                  </a:cubicBezTo>
                  <a:cubicBezTo>
                    <a:pt x="88" y="130"/>
                    <a:pt x="179" y="175"/>
                    <a:pt x="270" y="175"/>
                  </a:cubicBezTo>
                  <a:cubicBezTo>
                    <a:pt x="364" y="175"/>
                    <a:pt x="458" y="127"/>
                    <a:pt x="548" y="36"/>
                  </a:cubicBezTo>
                  <a:cubicBezTo>
                    <a:pt x="501" y="12"/>
                    <a:pt x="477" y="0"/>
                    <a:pt x="42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5" name="Google Shape;7225;p32"/>
            <p:cNvSpPr/>
            <p:nvPr/>
          </p:nvSpPr>
          <p:spPr>
            <a:xfrm>
              <a:off x="6123675" y="2656100"/>
              <a:ext cx="7750" cy="3225"/>
            </a:xfrm>
            <a:custGeom>
              <a:avLst/>
              <a:gdLst/>
              <a:ahLst/>
              <a:cxnLst/>
              <a:rect l="l" t="t" r="r" b="b"/>
              <a:pathLst>
                <a:path w="310" h="129" extrusionOk="0">
                  <a:moveTo>
                    <a:pt x="146" y="1"/>
                  </a:moveTo>
                  <a:cubicBezTo>
                    <a:pt x="93" y="1"/>
                    <a:pt x="42" y="13"/>
                    <a:pt x="0" y="60"/>
                  </a:cubicBezTo>
                  <a:cubicBezTo>
                    <a:pt x="42" y="114"/>
                    <a:pt x="93" y="129"/>
                    <a:pt x="146" y="129"/>
                  </a:cubicBezTo>
                  <a:cubicBezTo>
                    <a:pt x="200" y="129"/>
                    <a:pt x="256" y="114"/>
                    <a:pt x="310" y="108"/>
                  </a:cubicBezTo>
                  <a:lnTo>
                    <a:pt x="310" y="13"/>
                  </a:lnTo>
                  <a:cubicBezTo>
                    <a:pt x="256" y="13"/>
                    <a:pt x="200" y="1"/>
                    <a:pt x="14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6" name="Google Shape;7226;p32"/>
            <p:cNvSpPr/>
            <p:nvPr/>
          </p:nvSpPr>
          <p:spPr>
            <a:xfrm>
              <a:off x="6131400" y="2656400"/>
              <a:ext cx="2700" cy="2425"/>
            </a:xfrm>
            <a:custGeom>
              <a:avLst/>
              <a:gdLst/>
              <a:ahLst/>
              <a:cxnLst/>
              <a:rect l="l" t="t" r="r" b="b"/>
              <a:pathLst>
                <a:path w="108" h="97" extrusionOk="0">
                  <a:moveTo>
                    <a:pt x="1" y="1"/>
                  </a:moveTo>
                  <a:lnTo>
                    <a:pt x="1" y="96"/>
                  </a:lnTo>
                  <a:cubicBezTo>
                    <a:pt x="108" y="60"/>
                    <a:pt x="84" y="37"/>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7" name="Google Shape;7227;p32"/>
            <p:cNvSpPr/>
            <p:nvPr/>
          </p:nvSpPr>
          <p:spPr>
            <a:xfrm>
              <a:off x="5238750" y="2554900"/>
              <a:ext cx="3275" cy="7775"/>
            </a:xfrm>
            <a:custGeom>
              <a:avLst/>
              <a:gdLst/>
              <a:ahLst/>
              <a:cxnLst/>
              <a:rect l="l" t="t" r="r" b="b"/>
              <a:pathLst>
                <a:path w="131" h="311" extrusionOk="0">
                  <a:moveTo>
                    <a:pt x="12" y="1"/>
                  </a:moveTo>
                  <a:lnTo>
                    <a:pt x="12" y="1"/>
                  </a:lnTo>
                  <a:cubicBezTo>
                    <a:pt x="0" y="120"/>
                    <a:pt x="0" y="227"/>
                    <a:pt x="119" y="310"/>
                  </a:cubicBezTo>
                  <a:cubicBezTo>
                    <a:pt x="131" y="191"/>
                    <a:pt x="107" y="84"/>
                    <a:pt x="1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8" name="Google Shape;7228;p32"/>
            <p:cNvSpPr/>
            <p:nvPr/>
          </p:nvSpPr>
          <p:spPr>
            <a:xfrm>
              <a:off x="5224150" y="2540625"/>
              <a:ext cx="4500" cy="4475"/>
            </a:xfrm>
            <a:custGeom>
              <a:avLst/>
              <a:gdLst/>
              <a:ahLst/>
              <a:cxnLst/>
              <a:rect l="l" t="t" r="r" b="b"/>
              <a:pathLst>
                <a:path w="180" h="179" extrusionOk="0">
                  <a:moveTo>
                    <a:pt x="48" y="0"/>
                  </a:moveTo>
                  <a:cubicBezTo>
                    <a:pt x="36" y="0"/>
                    <a:pt x="24" y="119"/>
                    <a:pt x="1" y="179"/>
                  </a:cubicBezTo>
                  <a:cubicBezTo>
                    <a:pt x="24" y="173"/>
                    <a:pt x="45" y="170"/>
                    <a:pt x="65" y="170"/>
                  </a:cubicBezTo>
                  <a:cubicBezTo>
                    <a:pt x="84" y="170"/>
                    <a:pt x="102" y="173"/>
                    <a:pt x="120" y="179"/>
                  </a:cubicBezTo>
                  <a:cubicBezTo>
                    <a:pt x="120" y="119"/>
                    <a:pt x="179" y="24"/>
                    <a:pt x="4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9" name="Google Shape;7229;p32"/>
            <p:cNvSpPr/>
            <p:nvPr/>
          </p:nvSpPr>
          <p:spPr>
            <a:xfrm>
              <a:off x="5235475" y="2543600"/>
              <a:ext cx="3000" cy="4475"/>
            </a:xfrm>
            <a:custGeom>
              <a:avLst/>
              <a:gdLst/>
              <a:ahLst/>
              <a:cxnLst/>
              <a:rect l="l" t="t" r="r" b="b"/>
              <a:pathLst>
                <a:path w="120" h="179" extrusionOk="0">
                  <a:moveTo>
                    <a:pt x="12" y="0"/>
                  </a:moveTo>
                  <a:lnTo>
                    <a:pt x="12" y="0"/>
                  </a:lnTo>
                  <a:cubicBezTo>
                    <a:pt x="0" y="96"/>
                    <a:pt x="48" y="155"/>
                    <a:pt x="119" y="179"/>
                  </a:cubicBezTo>
                  <a:cubicBezTo>
                    <a:pt x="83" y="119"/>
                    <a:pt x="48" y="60"/>
                    <a:pt x="1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0" name="Google Shape;7230;p32"/>
            <p:cNvSpPr/>
            <p:nvPr/>
          </p:nvSpPr>
          <p:spPr>
            <a:xfrm>
              <a:off x="5313450" y="2587950"/>
              <a:ext cx="4200" cy="3300"/>
            </a:xfrm>
            <a:custGeom>
              <a:avLst/>
              <a:gdLst/>
              <a:ahLst/>
              <a:cxnLst/>
              <a:rect l="l" t="t" r="r" b="b"/>
              <a:pathLst>
                <a:path w="168" h="132" extrusionOk="0">
                  <a:moveTo>
                    <a:pt x="167" y="0"/>
                  </a:moveTo>
                  <a:cubicBezTo>
                    <a:pt x="108" y="0"/>
                    <a:pt x="60" y="12"/>
                    <a:pt x="0" y="12"/>
                  </a:cubicBezTo>
                  <a:cubicBezTo>
                    <a:pt x="0" y="60"/>
                    <a:pt x="0" y="108"/>
                    <a:pt x="12" y="131"/>
                  </a:cubicBezTo>
                  <a:cubicBezTo>
                    <a:pt x="60" y="96"/>
                    <a:pt x="120" y="48"/>
                    <a:pt x="16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1" name="Google Shape;7231;p32"/>
            <p:cNvSpPr/>
            <p:nvPr/>
          </p:nvSpPr>
          <p:spPr>
            <a:xfrm>
              <a:off x="5320900" y="2587950"/>
              <a:ext cx="3875" cy="3300"/>
            </a:xfrm>
            <a:custGeom>
              <a:avLst/>
              <a:gdLst/>
              <a:ahLst/>
              <a:cxnLst/>
              <a:rect l="l" t="t" r="r" b="b"/>
              <a:pathLst>
                <a:path w="155" h="132" extrusionOk="0">
                  <a:moveTo>
                    <a:pt x="0" y="1"/>
                  </a:moveTo>
                  <a:lnTo>
                    <a:pt x="0" y="1"/>
                  </a:lnTo>
                  <a:cubicBezTo>
                    <a:pt x="48" y="48"/>
                    <a:pt x="95" y="96"/>
                    <a:pt x="155" y="131"/>
                  </a:cubicBezTo>
                  <a:cubicBezTo>
                    <a:pt x="107" y="96"/>
                    <a:pt x="48" y="48"/>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2" name="Google Shape;7232;p32"/>
            <p:cNvSpPr/>
            <p:nvPr/>
          </p:nvSpPr>
          <p:spPr>
            <a:xfrm>
              <a:off x="5944250" y="2804600"/>
              <a:ext cx="45800" cy="21175"/>
            </a:xfrm>
            <a:custGeom>
              <a:avLst/>
              <a:gdLst/>
              <a:ahLst/>
              <a:cxnLst/>
              <a:rect l="l" t="t" r="r" b="b"/>
              <a:pathLst>
                <a:path w="1832" h="847" extrusionOk="0">
                  <a:moveTo>
                    <a:pt x="605" y="478"/>
                  </a:moveTo>
                  <a:cubicBezTo>
                    <a:pt x="605" y="484"/>
                    <a:pt x="599" y="490"/>
                    <a:pt x="593" y="496"/>
                  </a:cubicBezTo>
                  <a:lnTo>
                    <a:pt x="593" y="496"/>
                  </a:lnTo>
                  <a:cubicBezTo>
                    <a:pt x="597" y="491"/>
                    <a:pt x="601" y="485"/>
                    <a:pt x="605" y="478"/>
                  </a:cubicBezTo>
                  <a:close/>
                  <a:moveTo>
                    <a:pt x="234" y="1"/>
                  </a:moveTo>
                  <a:cubicBezTo>
                    <a:pt x="120" y="1"/>
                    <a:pt x="24" y="42"/>
                    <a:pt x="10" y="264"/>
                  </a:cubicBezTo>
                  <a:cubicBezTo>
                    <a:pt x="0" y="558"/>
                    <a:pt x="119" y="618"/>
                    <a:pt x="301" y="618"/>
                  </a:cubicBezTo>
                  <a:cubicBezTo>
                    <a:pt x="347" y="618"/>
                    <a:pt x="397" y="614"/>
                    <a:pt x="450" y="609"/>
                  </a:cubicBezTo>
                  <a:cubicBezTo>
                    <a:pt x="498" y="580"/>
                    <a:pt x="546" y="552"/>
                    <a:pt x="582" y="510"/>
                  </a:cubicBezTo>
                  <a:lnTo>
                    <a:pt x="582" y="510"/>
                  </a:lnTo>
                  <a:cubicBezTo>
                    <a:pt x="582" y="512"/>
                    <a:pt x="581" y="513"/>
                    <a:pt x="581" y="514"/>
                  </a:cubicBezTo>
                  <a:cubicBezTo>
                    <a:pt x="546" y="574"/>
                    <a:pt x="569" y="633"/>
                    <a:pt x="605" y="693"/>
                  </a:cubicBezTo>
                  <a:cubicBezTo>
                    <a:pt x="629" y="717"/>
                    <a:pt x="641" y="717"/>
                    <a:pt x="653" y="728"/>
                  </a:cubicBezTo>
                  <a:cubicBezTo>
                    <a:pt x="695" y="690"/>
                    <a:pt x="746" y="673"/>
                    <a:pt x="796" y="673"/>
                  </a:cubicBezTo>
                  <a:cubicBezTo>
                    <a:pt x="886" y="673"/>
                    <a:pt x="976" y="728"/>
                    <a:pt x="1022" y="812"/>
                  </a:cubicBezTo>
                  <a:cubicBezTo>
                    <a:pt x="1128" y="831"/>
                    <a:pt x="1232" y="846"/>
                    <a:pt x="1334" y="846"/>
                  </a:cubicBezTo>
                  <a:cubicBezTo>
                    <a:pt x="1425" y="846"/>
                    <a:pt x="1515" y="834"/>
                    <a:pt x="1605" y="800"/>
                  </a:cubicBezTo>
                  <a:cubicBezTo>
                    <a:pt x="1831" y="669"/>
                    <a:pt x="1724" y="431"/>
                    <a:pt x="1760" y="216"/>
                  </a:cubicBezTo>
                  <a:cubicBezTo>
                    <a:pt x="1641" y="216"/>
                    <a:pt x="1534" y="193"/>
                    <a:pt x="1462" y="85"/>
                  </a:cubicBezTo>
                  <a:cubicBezTo>
                    <a:pt x="1343" y="74"/>
                    <a:pt x="1200" y="74"/>
                    <a:pt x="1081" y="62"/>
                  </a:cubicBezTo>
                  <a:cubicBezTo>
                    <a:pt x="966" y="14"/>
                    <a:pt x="847" y="2"/>
                    <a:pt x="729" y="2"/>
                  </a:cubicBezTo>
                  <a:cubicBezTo>
                    <a:pt x="639" y="2"/>
                    <a:pt x="550" y="9"/>
                    <a:pt x="462" y="14"/>
                  </a:cubicBezTo>
                  <a:cubicBezTo>
                    <a:pt x="454" y="15"/>
                    <a:pt x="445" y="15"/>
                    <a:pt x="437" y="15"/>
                  </a:cubicBezTo>
                  <a:cubicBezTo>
                    <a:pt x="372" y="15"/>
                    <a:pt x="300" y="1"/>
                    <a:pt x="23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3" name="Google Shape;7233;p32"/>
            <p:cNvSpPr/>
            <p:nvPr/>
          </p:nvSpPr>
          <p:spPr>
            <a:xfrm>
              <a:off x="6105425" y="2816950"/>
              <a:ext cx="23025" cy="11525"/>
            </a:xfrm>
            <a:custGeom>
              <a:avLst/>
              <a:gdLst/>
              <a:ahLst/>
              <a:cxnLst/>
              <a:rect l="l" t="t" r="r" b="b"/>
              <a:pathLst>
                <a:path w="921" h="461" extrusionOk="0">
                  <a:moveTo>
                    <a:pt x="260" y="0"/>
                  </a:moveTo>
                  <a:cubicBezTo>
                    <a:pt x="244" y="0"/>
                    <a:pt x="226" y="3"/>
                    <a:pt x="206" y="8"/>
                  </a:cubicBezTo>
                  <a:cubicBezTo>
                    <a:pt x="147" y="56"/>
                    <a:pt x="28" y="115"/>
                    <a:pt x="16" y="187"/>
                  </a:cubicBezTo>
                  <a:cubicBezTo>
                    <a:pt x="0" y="302"/>
                    <a:pt x="65" y="318"/>
                    <a:pt x="138" y="318"/>
                  </a:cubicBezTo>
                  <a:cubicBezTo>
                    <a:pt x="166" y="318"/>
                    <a:pt x="194" y="316"/>
                    <a:pt x="221" y="316"/>
                  </a:cubicBezTo>
                  <a:cubicBezTo>
                    <a:pt x="232" y="316"/>
                    <a:pt x="244" y="316"/>
                    <a:pt x="254" y="318"/>
                  </a:cubicBezTo>
                  <a:cubicBezTo>
                    <a:pt x="337" y="342"/>
                    <a:pt x="409" y="377"/>
                    <a:pt x="468" y="461"/>
                  </a:cubicBezTo>
                  <a:cubicBezTo>
                    <a:pt x="671" y="461"/>
                    <a:pt x="814" y="377"/>
                    <a:pt x="921" y="223"/>
                  </a:cubicBezTo>
                  <a:cubicBezTo>
                    <a:pt x="706" y="127"/>
                    <a:pt x="456" y="258"/>
                    <a:pt x="325" y="20"/>
                  </a:cubicBezTo>
                  <a:cubicBezTo>
                    <a:pt x="305" y="6"/>
                    <a:pt x="284" y="0"/>
                    <a:pt x="26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4" name="Google Shape;7234;p32"/>
            <p:cNvSpPr/>
            <p:nvPr/>
          </p:nvSpPr>
          <p:spPr>
            <a:xfrm>
              <a:off x="6003125" y="2823175"/>
              <a:ext cx="28000" cy="7025"/>
            </a:xfrm>
            <a:custGeom>
              <a:avLst/>
              <a:gdLst/>
              <a:ahLst/>
              <a:cxnLst/>
              <a:rect l="l" t="t" r="r" b="b"/>
              <a:pathLst>
                <a:path w="1120" h="281" extrusionOk="0">
                  <a:moveTo>
                    <a:pt x="546" y="0"/>
                  </a:moveTo>
                  <a:cubicBezTo>
                    <a:pt x="500" y="0"/>
                    <a:pt x="453" y="15"/>
                    <a:pt x="405" y="45"/>
                  </a:cubicBezTo>
                  <a:cubicBezTo>
                    <a:pt x="262" y="57"/>
                    <a:pt x="84" y="33"/>
                    <a:pt x="0" y="212"/>
                  </a:cubicBezTo>
                  <a:lnTo>
                    <a:pt x="131" y="212"/>
                  </a:lnTo>
                  <a:cubicBezTo>
                    <a:pt x="244" y="259"/>
                    <a:pt x="354" y="280"/>
                    <a:pt x="465" y="280"/>
                  </a:cubicBezTo>
                  <a:cubicBezTo>
                    <a:pt x="575" y="280"/>
                    <a:pt x="685" y="259"/>
                    <a:pt x="798" y="224"/>
                  </a:cubicBezTo>
                  <a:cubicBezTo>
                    <a:pt x="905" y="212"/>
                    <a:pt x="1024" y="188"/>
                    <a:pt x="1119" y="176"/>
                  </a:cubicBezTo>
                  <a:lnTo>
                    <a:pt x="679" y="45"/>
                  </a:lnTo>
                  <a:cubicBezTo>
                    <a:pt x="637" y="15"/>
                    <a:pt x="593" y="0"/>
                    <a:pt x="54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5" name="Google Shape;7235;p32"/>
            <p:cNvSpPr/>
            <p:nvPr/>
          </p:nvSpPr>
          <p:spPr>
            <a:xfrm>
              <a:off x="6013075" y="2814125"/>
              <a:ext cx="11200" cy="10175"/>
            </a:xfrm>
            <a:custGeom>
              <a:avLst/>
              <a:gdLst/>
              <a:ahLst/>
              <a:cxnLst/>
              <a:rect l="l" t="t" r="r" b="b"/>
              <a:pathLst>
                <a:path w="448" h="407" extrusionOk="0">
                  <a:moveTo>
                    <a:pt x="259" y="1"/>
                  </a:moveTo>
                  <a:cubicBezTo>
                    <a:pt x="63" y="1"/>
                    <a:pt x="0" y="163"/>
                    <a:pt x="19" y="407"/>
                  </a:cubicBezTo>
                  <a:lnTo>
                    <a:pt x="281" y="407"/>
                  </a:lnTo>
                  <a:cubicBezTo>
                    <a:pt x="340" y="276"/>
                    <a:pt x="400" y="145"/>
                    <a:pt x="448" y="38"/>
                  </a:cubicBezTo>
                  <a:cubicBezTo>
                    <a:pt x="374" y="13"/>
                    <a:pt x="312" y="1"/>
                    <a:pt x="25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6" name="Google Shape;7236;p32"/>
            <p:cNvSpPr/>
            <p:nvPr/>
          </p:nvSpPr>
          <p:spPr>
            <a:xfrm>
              <a:off x="6073075" y="2817750"/>
              <a:ext cx="9550" cy="6550"/>
            </a:xfrm>
            <a:custGeom>
              <a:avLst/>
              <a:gdLst/>
              <a:ahLst/>
              <a:cxnLst/>
              <a:rect l="l" t="t" r="r" b="b"/>
              <a:pathLst>
                <a:path w="382" h="262" extrusionOk="0">
                  <a:moveTo>
                    <a:pt x="131" y="0"/>
                  </a:moveTo>
                  <a:cubicBezTo>
                    <a:pt x="84" y="24"/>
                    <a:pt x="0" y="48"/>
                    <a:pt x="12" y="60"/>
                  </a:cubicBezTo>
                  <a:cubicBezTo>
                    <a:pt x="24" y="214"/>
                    <a:pt x="131" y="262"/>
                    <a:pt x="262" y="262"/>
                  </a:cubicBezTo>
                  <a:cubicBezTo>
                    <a:pt x="310" y="262"/>
                    <a:pt x="381" y="214"/>
                    <a:pt x="381" y="202"/>
                  </a:cubicBezTo>
                  <a:cubicBezTo>
                    <a:pt x="369" y="36"/>
                    <a:pt x="250" y="24"/>
                    <a:pt x="13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7" name="Google Shape;7237;p32"/>
            <p:cNvSpPr/>
            <p:nvPr/>
          </p:nvSpPr>
          <p:spPr>
            <a:xfrm>
              <a:off x="6033175" y="2815050"/>
              <a:ext cx="8625" cy="7500"/>
            </a:xfrm>
            <a:custGeom>
              <a:avLst/>
              <a:gdLst/>
              <a:ahLst/>
              <a:cxnLst/>
              <a:rect l="l" t="t" r="r" b="b"/>
              <a:pathLst>
                <a:path w="345" h="300" extrusionOk="0">
                  <a:moveTo>
                    <a:pt x="191" y="1"/>
                  </a:moveTo>
                  <a:cubicBezTo>
                    <a:pt x="72" y="13"/>
                    <a:pt x="13" y="60"/>
                    <a:pt x="1" y="144"/>
                  </a:cubicBezTo>
                  <a:cubicBezTo>
                    <a:pt x="13" y="251"/>
                    <a:pt x="120" y="275"/>
                    <a:pt x="203" y="299"/>
                  </a:cubicBezTo>
                  <a:cubicBezTo>
                    <a:pt x="210" y="299"/>
                    <a:pt x="217" y="300"/>
                    <a:pt x="223" y="300"/>
                  </a:cubicBezTo>
                  <a:cubicBezTo>
                    <a:pt x="305" y="300"/>
                    <a:pt x="344" y="233"/>
                    <a:pt x="322" y="156"/>
                  </a:cubicBezTo>
                  <a:cubicBezTo>
                    <a:pt x="322" y="60"/>
                    <a:pt x="263" y="1"/>
                    <a:pt x="19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8" name="Google Shape;7238;p32"/>
            <p:cNvSpPr/>
            <p:nvPr/>
          </p:nvSpPr>
          <p:spPr>
            <a:xfrm>
              <a:off x="5938225" y="2877575"/>
              <a:ext cx="28300" cy="100625"/>
            </a:xfrm>
            <a:custGeom>
              <a:avLst/>
              <a:gdLst/>
              <a:ahLst/>
              <a:cxnLst/>
              <a:rect l="l" t="t" r="r" b="b"/>
              <a:pathLst>
                <a:path w="1132" h="4025" extrusionOk="0">
                  <a:moveTo>
                    <a:pt x="881" y="1"/>
                  </a:moveTo>
                  <a:cubicBezTo>
                    <a:pt x="860" y="1"/>
                    <a:pt x="836" y="4"/>
                    <a:pt x="810" y="12"/>
                  </a:cubicBezTo>
                  <a:cubicBezTo>
                    <a:pt x="810" y="24"/>
                    <a:pt x="810" y="24"/>
                    <a:pt x="787" y="36"/>
                  </a:cubicBezTo>
                  <a:cubicBezTo>
                    <a:pt x="525" y="786"/>
                    <a:pt x="334" y="1548"/>
                    <a:pt x="167" y="2322"/>
                  </a:cubicBezTo>
                  <a:cubicBezTo>
                    <a:pt x="48" y="2893"/>
                    <a:pt x="1" y="3465"/>
                    <a:pt x="1" y="4024"/>
                  </a:cubicBezTo>
                  <a:cubicBezTo>
                    <a:pt x="96" y="3965"/>
                    <a:pt x="215" y="4001"/>
                    <a:pt x="275" y="3905"/>
                  </a:cubicBezTo>
                  <a:cubicBezTo>
                    <a:pt x="334" y="3774"/>
                    <a:pt x="346" y="3643"/>
                    <a:pt x="429" y="3524"/>
                  </a:cubicBezTo>
                  <a:cubicBezTo>
                    <a:pt x="477" y="3417"/>
                    <a:pt x="441" y="3286"/>
                    <a:pt x="536" y="3215"/>
                  </a:cubicBezTo>
                  <a:cubicBezTo>
                    <a:pt x="608" y="3132"/>
                    <a:pt x="608" y="3048"/>
                    <a:pt x="596" y="2953"/>
                  </a:cubicBezTo>
                  <a:cubicBezTo>
                    <a:pt x="394" y="2524"/>
                    <a:pt x="644" y="2191"/>
                    <a:pt x="834" y="1858"/>
                  </a:cubicBezTo>
                  <a:cubicBezTo>
                    <a:pt x="894" y="1834"/>
                    <a:pt x="941" y="1822"/>
                    <a:pt x="965" y="1762"/>
                  </a:cubicBezTo>
                  <a:lnTo>
                    <a:pt x="965" y="1357"/>
                  </a:lnTo>
                  <a:cubicBezTo>
                    <a:pt x="822" y="1167"/>
                    <a:pt x="1060" y="1143"/>
                    <a:pt x="1120" y="1048"/>
                  </a:cubicBezTo>
                  <a:cubicBezTo>
                    <a:pt x="1120" y="1000"/>
                    <a:pt x="1132" y="965"/>
                    <a:pt x="1132" y="929"/>
                  </a:cubicBezTo>
                  <a:cubicBezTo>
                    <a:pt x="1132" y="822"/>
                    <a:pt x="1120" y="726"/>
                    <a:pt x="1120" y="619"/>
                  </a:cubicBezTo>
                  <a:cubicBezTo>
                    <a:pt x="1111" y="569"/>
                    <a:pt x="1091" y="554"/>
                    <a:pt x="1071" y="554"/>
                  </a:cubicBezTo>
                  <a:cubicBezTo>
                    <a:pt x="1063" y="554"/>
                    <a:pt x="1055" y="556"/>
                    <a:pt x="1048" y="560"/>
                  </a:cubicBezTo>
                  <a:cubicBezTo>
                    <a:pt x="989" y="512"/>
                    <a:pt x="1084" y="488"/>
                    <a:pt x="1060" y="453"/>
                  </a:cubicBezTo>
                  <a:cubicBezTo>
                    <a:pt x="1084" y="381"/>
                    <a:pt x="1108" y="286"/>
                    <a:pt x="1084" y="203"/>
                  </a:cubicBezTo>
                  <a:cubicBezTo>
                    <a:pt x="1054" y="93"/>
                    <a:pt x="991" y="1"/>
                    <a:pt x="88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9" name="Google Shape;7239;p32"/>
            <p:cNvSpPr/>
            <p:nvPr/>
          </p:nvSpPr>
          <p:spPr>
            <a:xfrm>
              <a:off x="5959075" y="2820525"/>
              <a:ext cx="30975" cy="66400"/>
            </a:xfrm>
            <a:custGeom>
              <a:avLst/>
              <a:gdLst/>
              <a:ahLst/>
              <a:cxnLst/>
              <a:rect l="l" t="t" r="r" b="b"/>
              <a:pathLst>
                <a:path w="1239" h="2656" extrusionOk="0">
                  <a:moveTo>
                    <a:pt x="444" y="0"/>
                  </a:moveTo>
                  <a:cubicBezTo>
                    <a:pt x="343" y="0"/>
                    <a:pt x="238" y="12"/>
                    <a:pt x="131" y="32"/>
                  </a:cubicBezTo>
                  <a:cubicBezTo>
                    <a:pt x="131" y="32"/>
                    <a:pt x="131" y="44"/>
                    <a:pt x="155" y="44"/>
                  </a:cubicBezTo>
                  <a:cubicBezTo>
                    <a:pt x="167" y="42"/>
                    <a:pt x="180" y="41"/>
                    <a:pt x="192" y="41"/>
                  </a:cubicBezTo>
                  <a:cubicBezTo>
                    <a:pt x="325" y="41"/>
                    <a:pt x="464" y="151"/>
                    <a:pt x="464" y="282"/>
                  </a:cubicBezTo>
                  <a:cubicBezTo>
                    <a:pt x="476" y="972"/>
                    <a:pt x="226" y="1592"/>
                    <a:pt x="0" y="2235"/>
                  </a:cubicBezTo>
                  <a:cubicBezTo>
                    <a:pt x="12" y="2258"/>
                    <a:pt x="36" y="2294"/>
                    <a:pt x="48" y="2306"/>
                  </a:cubicBezTo>
                  <a:cubicBezTo>
                    <a:pt x="155" y="2377"/>
                    <a:pt x="167" y="2485"/>
                    <a:pt x="179" y="2604"/>
                  </a:cubicBezTo>
                  <a:cubicBezTo>
                    <a:pt x="224" y="2640"/>
                    <a:pt x="270" y="2656"/>
                    <a:pt x="315" y="2656"/>
                  </a:cubicBezTo>
                  <a:cubicBezTo>
                    <a:pt x="329" y="2656"/>
                    <a:pt x="343" y="2654"/>
                    <a:pt x="357" y="2651"/>
                  </a:cubicBezTo>
                  <a:cubicBezTo>
                    <a:pt x="631" y="2580"/>
                    <a:pt x="453" y="2294"/>
                    <a:pt x="595" y="2163"/>
                  </a:cubicBezTo>
                  <a:cubicBezTo>
                    <a:pt x="607" y="1758"/>
                    <a:pt x="703" y="1365"/>
                    <a:pt x="929" y="1008"/>
                  </a:cubicBezTo>
                  <a:cubicBezTo>
                    <a:pt x="1060" y="770"/>
                    <a:pt x="1238" y="484"/>
                    <a:pt x="1012" y="175"/>
                  </a:cubicBezTo>
                  <a:cubicBezTo>
                    <a:pt x="838" y="48"/>
                    <a:pt x="647" y="0"/>
                    <a:pt x="44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0" name="Google Shape;7240;p32"/>
            <p:cNvSpPr/>
            <p:nvPr/>
          </p:nvSpPr>
          <p:spPr>
            <a:xfrm>
              <a:off x="5965025" y="2874900"/>
              <a:ext cx="11325" cy="14600"/>
            </a:xfrm>
            <a:custGeom>
              <a:avLst/>
              <a:gdLst/>
              <a:ahLst/>
              <a:cxnLst/>
              <a:rect l="l" t="t" r="r" b="b"/>
              <a:pathLst>
                <a:path w="453" h="584" extrusionOk="0">
                  <a:moveTo>
                    <a:pt x="346" y="0"/>
                  </a:moveTo>
                  <a:lnTo>
                    <a:pt x="346" y="0"/>
                  </a:lnTo>
                  <a:cubicBezTo>
                    <a:pt x="167" y="83"/>
                    <a:pt x="250" y="357"/>
                    <a:pt x="60" y="429"/>
                  </a:cubicBezTo>
                  <a:cubicBezTo>
                    <a:pt x="0" y="476"/>
                    <a:pt x="0" y="524"/>
                    <a:pt x="60" y="583"/>
                  </a:cubicBezTo>
                  <a:cubicBezTo>
                    <a:pt x="453" y="524"/>
                    <a:pt x="334" y="226"/>
                    <a:pt x="34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1" name="Google Shape;7241;p32"/>
            <p:cNvSpPr/>
            <p:nvPr/>
          </p:nvSpPr>
          <p:spPr>
            <a:xfrm>
              <a:off x="5948350" y="2921025"/>
              <a:ext cx="14600" cy="36050"/>
            </a:xfrm>
            <a:custGeom>
              <a:avLst/>
              <a:gdLst/>
              <a:ahLst/>
              <a:cxnLst/>
              <a:rect l="l" t="t" r="r" b="b"/>
              <a:pathLst>
                <a:path w="584" h="1442" extrusionOk="0">
                  <a:moveTo>
                    <a:pt x="417" y="0"/>
                  </a:moveTo>
                  <a:cubicBezTo>
                    <a:pt x="167" y="322"/>
                    <a:pt x="1" y="703"/>
                    <a:pt x="143" y="1132"/>
                  </a:cubicBezTo>
                  <a:cubicBezTo>
                    <a:pt x="143" y="1239"/>
                    <a:pt x="167" y="1334"/>
                    <a:pt x="167" y="1441"/>
                  </a:cubicBezTo>
                  <a:cubicBezTo>
                    <a:pt x="465" y="1013"/>
                    <a:pt x="524" y="501"/>
                    <a:pt x="58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2" name="Google Shape;7242;p32"/>
            <p:cNvSpPr/>
            <p:nvPr/>
          </p:nvSpPr>
          <p:spPr>
            <a:xfrm>
              <a:off x="5954300" y="2902575"/>
              <a:ext cx="12225" cy="8650"/>
            </a:xfrm>
            <a:custGeom>
              <a:avLst/>
              <a:gdLst/>
              <a:ahLst/>
              <a:cxnLst/>
              <a:rect l="l" t="t" r="r" b="b"/>
              <a:pathLst>
                <a:path w="489" h="346" extrusionOk="0">
                  <a:moveTo>
                    <a:pt x="489" y="0"/>
                  </a:moveTo>
                  <a:lnTo>
                    <a:pt x="489" y="0"/>
                  </a:lnTo>
                  <a:cubicBezTo>
                    <a:pt x="465" y="24"/>
                    <a:pt x="441" y="24"/>
                    <a:pt x="417" y="24"/>
                  </a:cubicBezTo>
                  <a:cubicBezTo>
                    <a:pt x="382" y="36"/>
                    <a:pt x="358" y="36"/>
                    <a:pt x="346" y="36"/>
                  </a:cubicBezTo>
                  <a:cubicBezTo>
                    <a:pt x="328" y="40"/>
                    <a:pt x="307" y="41"/>
                    <a:pt x="285" y="41"/>
                  </a:cubicBezTo>
                  <a:cubicBezTo>
                    <a:pt x="248" y="41"/>
                    <a:pt x="207" y="38"/>
                    <a:pt x="168" y="38"/>
                  </a:cubicBezTo>
                  <a:cubicBezTo>
                    <a:pt x="79" y="38"/>
                    <a:pt x="1" y="55"/>
                    <a:pt x="1" y="167"/>
                  </a:cubicBezTo>
                  <a:cubicBezTo>
                    <a:pt x="1" y="346"/>
                    <a:pt x="227" y="286"/>
                    <a:pt x="346" y="334"/>
                  </a:cubicBezTo>
                  <a:cubicBezTo>
                    <a:pt x="382" y="227"/>
                    <a:pt x="429" y="131"/>
                    <a:pt x="48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3" name="Google Shape;7243;p32"/>
            <p:cNvSpPr/>
            <p:nvPr/>
          </p:nvSpPr>
          <p:spPr>
            <a:xfrm>
              <a:off x="5945675" y="2957350"/>
              <a:ext cx="6875" cy="15500"/>
            </a:xfrm>
            <a:custGeom>
              <a:avLst/>
              <a:gdLst/>
              <a:ahLst/>
              <a:cxnLst/>
              <a:rect l="l" t="t" r="r" b="b"/>
              <a:pathLst>
                <a:path w="275" h="620" extrusionOk="0">
                  <a:moveTo>
                    <a:pt x="274" y="0"/>
                  </a:moveTo>
                  <a:cubicBezTo>
                    <a:pt x="131" y="60"/>
                    <a:pt x="131" y="167"/>
                    <a:pt x="119" y="286"/>
                  </a:cubicBezTo>
                  <a:cubicBezTo>
                    <a:pt x="0" y="405"/>
                    <a:pt x="36" y="512"/>
                    <a:pt x="167" y="619"/>
                  </a:cubicBezTo>
                  <a:cubicBezTo>
                    <a:pt x="191" y="619"/>
                    <a:pt x="238" y="595"/>
                    <a:pt x="274" y="583"/>
                  </a:cubicBezTo>
                  <a:lnTo>
                    <a:pt x="274"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4" name="Google Shape;7244;p32"/>
            <p:cNvSpPr/>
            <p:nvPr/>
          </p:nvSpPr>
          <p:spPr>
            <a:xfrm>
              <a:off x="6106400" y="2935900"/>
              <a:ext cx="8950" cy="3350"/>
            </a:xfrm>
            <a:custGeom>
              <a:avLst/>
              <a:gdLst/>
              <a:ahLst/>
              <a:cxnLst/>
              <a:rect l="l" t="t" r="r" b="b"/>
              <a:pathLst>
                <a:path w="358" h="134" extrusionOk="0">
                  <a:moveTo>
                    <a:pt x="1" y="1"/>
                  </a:moveTo>
                  <a:lnTo>
                    <a:pt x="1" y="1"/>
                  </a:lnTo>
                  <a:cubicBezTo>
                    <a:pt x="59" y="80"/>
                    <a:pt x="117" y="134"/>
                    <a:pt x="191" y="134"/>
                  </a:cubicBezTo>
                  <a:cubicBezTo>
                    <a:pt x="238" y="134"/>
                    <a:pt x="293" y="112"/>
                    <a:pt x="358" y="60"/>
                  </a:cubicBezTo>
                  <a:cubicBezTo>
                    <a:pt x="227" y="25"/>
                    <a:pt x="108"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5" name="Google Shape;7245;p32"/>
            <p:cNvSpPr/>
            <p:nvPr/>
          </p:nvSpPr>
          <p:spPr>
            <a:xfrm>
              <a:off x="6006400" y="2828450"/>
              <a:ext cx="16675" cy="3875"/>
            </a:xfrm>
            <a:custGeom>
              <a:avLst/>
              <a:gdLst/>
              <a:ahLst/>
              <a:cxnLst/>
              <a:rect l="l" t="t" r="r" b="b"/>
              <a:pathLst>
                <a:path w="667" h="155" extrusionOk="0">
                  <a:moveTo>
                    <a:pt x="0" y="1"/>
                  </a:moveTo>
                  <a:cubicBezTo>
                    <a:pt x="118" y="100"/>
                    <a:pt x="233" y="154"/>
                    <a:pt x="349" y="154"/>
                  </a:cubicBezTo>
                  <a:cubicBezTo>
                    <a:pt x="454" y="154"/>
                    <a:pt x="559" y="109"/>
                    <a:pt x="667" y="13"/>
                  </a:cubicBezTo>
                  <a:cubicBezTo>
                    <a:pt x="441" y="1"/>
                    <a:pt x="226" y="1"/>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6" name="Google Shape;7246;p32"/>
            <p:cNvSpPr/>
            <p:nvPr/>
          </p:nvSpPr>
          <p:spPr>
            <a:xfrm>
              <a:off x="5973650" y="2437325"/>
              <a:ext cx="10750" cy="3500"/>
            </a:xfrm>
            <a:custGeom>
              <a:avLst/>
              <a:gdLst/>
              <a:ahLst/>
              <a:cxnLst/>
              <a:rect l="l" t="t" r="r" b="b"/>
              <a:pathLst>
                <a:path w="430" h="140" extrusionOk="0">
                  <a:moveTo>
                    <a:pt x="1" y="1"/>
                  </a:moveTo>
                  <a:cubicBezTo>
                    <a:pt x="71" y="95"/>
                    <a:pt x="144" y="139"/>
                    <a:pt x="216" y="139"/>
                  </a:cubicBezTo>
                  <a:cubicBezTo>
                    <a:pt x="290" y="139"/>
                    <a:pt x="363" y="92"/>
                    <a:pt x="42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7" name="Google Shape;7247;p32"/>
            <p:cNvSpPr/>
            <p:nvPr/>
          </p:nvSpPr>
          <p:spPr>
            <a:xfrm>
              <a:off x="5981100" y="2990600"/>
              <a:ext cx="17875" cy="6025"/>
            </a:xfrm>
            <a:custGeom>
              <a:avLst/>
              <a:gdLst/>
              <a:ahLst/>
              <a:cxnLst/>
              <a:rect l="l" t="t" r="r" b="b"/>
              <a:pathLst>
                <a:path w="715" h="241" extrusionOk="0">
                  <a:moveTo>
                    <a:pt x="161" y="1"/>
                  </a:moveTo>
                  <a:cubicBezTo>
                    <a:pt x="36" y="1"/>
                    <a:pt x="10" y="111"/>
                    <a:pt x="0" y="230"/>
                  </a:cubicBezTo>
                  <a:cubicBezTo>
                    <a:pt x="24" y="227"/>
                    <a:pt x="48" y="226"/>
                    <a:pt x="73" y="226"/>
                  </a:cubicBezTo>
                  <a:cubicBezTo>
                    <a:pt x="166" y="226"/>
                    <a:pt x="261" y="240"/>
                    <a:pt x="355" y="240"/>
                  </a:cubicBezTo>
                  <a:cubicBezTo>
                    <a:pt x="481" y="240"/>
                    <a:pt x="604" y="215"/>
                    <a:pt x="715" y="99"/>
                  </a:cubicBezTo>
                  <a:cubicBezTo>
                    <a:pt x="584" y="4"/>
                    <a:pt x="405" y="63"/>
                    <a:pt x="250" y="15"/>
                  </a:cubicBezTo>
                  <a:cubicBezTo>
                    <a:pt x="216" y="5"/>
                    <a:pt x="186" y="1"/>
                    <a:pt x="16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8" name="Google Shape;7248;p32"/>
            <p:cNvSpPr/>
            <p:nvPr/>
          </p:nvSpPr>
          <p:spPr>
            <a:xfrm>
              <a:off x="5939725" y="2964475"/>
              <a:ext cx="10150" cy="12225"/>
            </a:xfrm>
            <a:custGeom>
              <a:avLst/>
              <a:gdLst/>
              <a:ahLst/>
              <a:cxnLst/>
              <a:rect l="l" t="t" r="r" b="b"/>
              <a:pathLst>
                <a:path w="406" h="489" extrusionOk="0">
                  <a:moveTo>
                    <a:pt x="357" y="1"/>
                  </a:moveTo>
                  <a:cubicBezTo>
                    <a:pt x="0" y="48"/>
                    <a:pt x="107" y="227"/>
                    <a:pt x="226" y="429"/>
                  </a:cubicBezTo>
                  <a:cubicBezTo>
                    <a:pt x="250" y="453"/>
                    <a:pt x="262" y="477"/>
                    <a:pt x="298" y="489"/>
                  </a:cubicBezTo>
                  <a:cubicBezTo>
                    <a:pt x="310" y="477"/>
                    <a:pt x="334" y="453"/>
                    <a:pt x="346" y="418"/>
                  </a:cubicBezTo>
                  <a:cubicBezTo>
                    <a:pt x="357" y="394"/>
                    <a:pt x="393" y="358"/>
                    <a:pt x="405" y="334"/>
                  </a:cubicBezTo>
                  <a:cubicBezTo>
                    <a:pt x="393" y="227"/>
                    <a:pt x="369" y="108"/>
                    <a:pt x="35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9" name="Google Shape;7249;p32"/>
            <p:cNvSpPr/>
            <p:nvPr/>
          </p:nvSpPr>
          <p:spPr>
            <a:xfrm>
              <a:off x="6002525" y="2991500"/>
              <a:ext cx="11025" cy="4925"/>
            </a:xfrm>
            <a:custGeom>
              <a:avLst/>
              <a:gdLst/>
              <a:ahLst/>
              <a:cxnLst/>
              <a:rect l="l" t="t" r="r" b="b"/>
              <a:pathLst>
                <a:path w="441" h="197" extrusionOk="0">
                  <a:moveTo>
                    <a:pt x="216" y="0"/>
                  </a:moveTo>
                  <a:cubicBezTo>
                    <a:pt x="143" y="0"/>
                    <a:pt x="72" y="21"/>
                    <a:pt x="0" y="63"/>
                  </a:cubicBezTo>
                  <a:cubicBezTo>
                    <a:pt x="78" y="152"/>
                    <a:pt x="149" y="197"/>
                    <a:pt x="221" y="197"/>
                  </a:cubicBezTo>
                  <a:cubicBezTo>
                    <a:pt x="292" y="197"/>
                    <a:pt x="364" y="152"/>
                    <a:pt x="441" y="63"/>
                  </a:cubicBezTo>
                  <a:cubicBezTo>
                    <a:pt x="364" y="21"/>
                    <a:pt x="289" y="0"/>
                    <a:pt x="21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0" name="Google Shape;7250;p32"/>
            <p:cNvSpPr/>
            <p:nvPr/>
          </p:nvSpPr>
          <p:spPr>
            <a:xfrm>
              <a:off x="6023350" y="2993250"/>
              <a:ext cx="11950" cy="2800"/>
            </a:xfrm>
            <a:custGeom>
              <a:avLst/>
              <a:gdLst/>
              <a:ahLst/>
              <a:cxnLst/>
              <a:rect l="l" t="t" r="r" b="b"/>
              <a:pathLst>
                <a:path w="478" h="112" extrusionOk="0">
                  <a:moveTo>
                    <a:pt x="248" y="0"/>
                  </a:moveTo>
                  <a:cubicBezTo>
                    <a:pt x="168" y="0"/>
                    <a:pt x="86" y="39"/>
                    <a:pt x="1" y="112"/>
                  </a:cubicBezTo>
                  <a:lnTo>
                    <a:pt x="477" y="112"/>
                  </a:lnTo>
                  <a:cubicBezTo>
                    <a:pt x="401" y="36"/>
                    <a:pt x="325" y="0"/>
                    <a:pt x="24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1" name="Google Shape;7251;p32"/>
            <p:cNvSpPr/>
            <p:nvPr/>
          </p:nvSpPr>
          <p:spPr>
            <a:xfrm>
              <a:off x="6038250" y="2996325"/>
              <a:ext cx="7150" cy="2925"/>
            </a:xfrm>
            <a:custGeom>
              <a:avLst/>
              <a:gdLst/>
              <a:ahLst/>
              <a:cxnLst/>
              <a:rect l="l" t="t" r="r" b="b"/>
              <a:pathLst>
                <a:path w="286" h="117" extrusionOk="0">
                  <a:moveTo>
                    <a:pt x="0" y="1"/>
                  </a:moveTo>
                  <a:cubicBezTo>
                    <a:pt x="48" y="78"/>
                    <a:pt x="98" y="117"/>
                    <a:pt x="148" y="117"/>
                  </a:cubicBezTo>
                  <a:cubicBezTo>
                    <a:pt x="197" y="117"/>
                    <a:pt x="244" y="78"/>
                    <a:pt x="28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2" name="Google Shape;7252;p32"/>
            <p:cNvSpPr/>
            <p:nvPr/>
          </p:nvSpPr>
          <p:spPr>
            <a:xfrm>
              <a:off x="6016800" y="2991900"/>
              <a:ext cx="4200" cy="4150"/>
            </a:xfrm>
            <a:custGeom>
              <a:avLst/>
              <a:gdLst/>
              <a:ahLst/>
              <a:cxnLst/>
              <a:rect l="l" t="t" r="r" b="b"/>
              <a:pathLst>
                <a:path w="168" h="166" extrusionOk="0">
                  <a:moveTo>
                    <a:pt x="89" y="0"/>
                  </a:moveTo>
                  <a:cubicBezTo>
                    <a:pt x="68" y="0"/>
                    <a:pt x="40" y="10"/>
                    <a:pt x="1" y="35"/>
                  </a:cubicBezTo>
                  <a:cubicBezTo>
                    <a:pt x="25" y="106"/>
                    <a:pt x="84" y="154"/>
                    <a:pt x="168" y="166"/>
                  </a:cubicBezTo>
                  <a:cubicBezTo>
                    <a:pt x="130" y="147"/>
                    <a:pt x="167" y="0"/>
                    <a:pt x="8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3" name="Google Shape;7253;p32"/>
            <p:cNvSpPr/>
            <p:nvPr/>
          </p:nvSpPr>
          <p:spPr>
            <a:xfrm>
              <a:off x="5977225" y="2996925"/>
              <a:ext cx="3900" cy="1625"/>
            </a:xfrm>
            <a:custGeom>
              <a:avLst/>
              <a:gdLst/>
              <a:ahLst/>
              <a:cxnLst/>
              <a:rect l="l" t="t" r="r" b="b"/>
              <a:pathLst>
                <a:path w="156" h="65" extrusionOk="0">
                  <a:moveTo>
                    <a:pt x="0" y="1"/>
                  </a:moveTo>
                  <a:cubicBezTo>
                    <a:pt x="24" y="24"/>
                    <a:pt x="36" y="36"/>
                    <a:pt x="48" y="60"/>
                  </a:cubicBezTo>
                  <a:cubicBezTo>
                    <a:pt x="59" y="63"/>
                    <a:pt x="69" y="64"/>
                    <a:pt x="80" y="64"/>
                  </a:cubicBezTo>
                  <a:cubicBezTo>
                    <a:pt x="115" y="64"/>
                    <a:pt x="146" y="47"/>
                    <a:pt x="15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4" name="Google Shape;7254;p32"/>
            <p:cNvSpPr/>
            <p:nvPr/>
          </p:nvSpPr>
          <p:spPr>
            <a:xfrm>
              <a:off x="5973650" y="2993050"/>
              <a:ext cx="3600" cy="3300"/>
            </a:xfrm>
            <a:custGeom>
              <a:avLst/>
              <a:gdLst/>
              <a:ahLst/>
              <a:cxnLst/>
              <a:rect l="l" t="t" r="r" b="b"/>
              <a:pathLst>
                <a:path w="144" h="132" extrusionOk="0">
                  <a:moveTo>
                    <a:pt x="1" y="1"/>
                  </a:moveTo>
                  <a:cubicBezTo>
                    <a:pt x="48" y="48"/>
                    <a:pt x="108" y="96"/>
                    <a:pt x="143" y="132"/>
                  </a:cubicBezTo>
                  <a:cubicBezTo>
                    <a:pt x="108" y="96"/>
                    <a:pt x="60" y="48"/>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5" name="Google Shape;7255;p32"/>
            <p:cNvSpPr/>
            <p:nvPr/>
          </p:nvSpPr>
          <p:spPr>
            <a:xfrm>
              <a:off x="5966500" y="2991575"/>
              <a:ext cx="3900" cy="1500"/>
            </a:xfrm>
            <a:custGeom>
              <a:avLst/>
              <a:gdLst/>
              <a:ahLst/>
              <a:cxnLst/>
              <a:rect l="l" t="t" r="r" b="b"/>
              <a:pathLst>
                <a:path w="156" h="60" extrusionOk="0">
                  <a:moveTo>
                    <a:pt x="108" y="0"/>
                  </a:moveTo>
                  <a:cubicBezTo>
                    <a:pt x="60" y="24"/>
                    <a:pt x="37" y="48"/>
                    <a:pt x="1" y="60"/>
                  </a:cubicBezTo>
                  <a:cubicBezTo>
                    <a:pt x="60" y="60"/>
                    <a:pt x="108" y="48"/>
                    <a:pt x="156" y="48"/>
                  </a:cubicBezTo>
                  <a:cubicBezTo>
                    <a:pt x="132" y="36"/>
                    <a:pt x="120" y="0"/>
                    <a:pt x="10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6" name="Google Shape;7256;p32"/>
            <p:cNvSpPr/>
            <p:nvPr/>
          </p:nvSpPr>
          <p:spPr>
            <a:xfrm>
              <a:off x="5962925" y="2993050"/>
              <a:ext cx="3600" cy="3300"/>
            </a:xfrm>
            <a:custGeom>
              <a:avLst/>
              <a:gdLst/>
              <a:ahLst/>
              <a:cxnLst/>
              <a:rect l="l" t="t" r="r" b="b"/>
              <a:pathLst>
                <a:path w="144" h="132" extrusionOk="0">
                  <a:moveTo>
                    <a:pt x="144" y="1"/>
                  </a:moveTo>
                  <a:lnTo>
                    <a:pt x="144" y="1"/>
                  </a:lnTo>
                  <a:cubicBezTo>
                    <a:pt x="96" y="48"/>
                    <a:pt x="37" y="96"/>
                    <a:pt x="1" y="132"/>
                  </a:cubicBezTo>
                  <a:cubicBezTo>
                    <a:pt x="60" y="96"/>
                    <a:pt x="96" y="48"/>
                    <a:pt x="14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7" name="Google Shape;7257;p32"/>
            <p:cNvSpPr/>
            <p:nvPr/>
          </p:nvSpPr>
          <p:spPr>
            <a:xfrm>
              <a:off x="5998950" y="2991475"/>
              <a:ext cx="3600" cy="1600"/>
            </a:xfrm>
            <a:custGeom>
              <a:avLst/>
              <a:gdLst/>
              <a:ahLst/>
              <a:cxnLst/>
              <a:rect l="l" t="t" r="r" b="b"/>
              <a:pathLst>
                <a:path w="144" h="64" extrusionOk="0">
                  <a:moveTo>
                    <a:pt x="76" y="0"/>
                  </a:moveTo>
                  <a:cubicBezTo>
                    <a:pt x="40" y="0"/>
                    <a:pt x="10" y="18"/>
                    <a:pt x="1" y="64"/>
                  </a:cubicBezTo>
                  <a:lnTo>
                    <a:pt x="143" y="64"/>
                  </a:lnTo>
                  <a:cubicBezTo>
                    <a:pt x="132" y="52"/>
                    <a:pt x="120" y="28"/>
                    <a:pt x="108" y="4"/>
                  </a:cubicBezTo>
                  <a:cubicBezTo>
                    <a:pt x="97" y="2"/>
                    <a:pt x="86" y="0"/>
                    <a:pt x="7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8" name="Google Shape;7258;p32"/>
            <p:cNvSpPr/>
            <p:nvPr/>
          </p:nvSpPr>
          <p:spPr>
            <a:xfrm>
              <a:off x="5943875" y="2982650"/>
              <a:ext cx="4800" cy="4175"/>
            </a:xfrm>
            <a:custGeom>
              <a:avLst/>
              <a:gdLst/>
              <a:ahLst/>
              <a:cxnLst/>
              <a:rect l="l" t="t" r="r" b="b"/>
              <a:pathLst>
                <a:path w="192" h="167" extrusionOk="0">
                  <a:moveTo>
                    <a:pt x="25" y="0"/>
                  </a:moveTo>
                  <a:cubicBezTo>
                    <a:pt x="25" y="36"/>
                    <a:pt x="13" y="60"/>
                    <a:pt x="1" y="95"/>
                  </a:cubicBezTo>
                  <a:lnTo>
                    <a:pt x="72" y="167"/>
                  </a:lnTo>
                  <a:cubicBezTo>
                    <a:pt x="120" y="155"/>
                    <a:pt x="144" y="155"/>
                    <a:pt x="180" y="143"/>
                  </a:cubicBezTo>
                  <a:lnTo>
                    <a:pt x="191" y="119"/>
                  </a:lnTo>
                  <a:cubicBezTo>
                    <a:pt x="144" y="83"/>
                    <a:pt x="84" y="48"/>
                    <a:pt x="2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9" name="Google Shape;7259;p32"/>
            <p:cNvSpPr/>
            <p:nvPr/>
          </p:nvSpPr>
          <p:spPr>
            <a:xfrm>
              <a:off x="5940600" y="2982650"/>
              <a:ext cx="4500" cy="4175"/>
            </a:xfrm>
            <a:custGeom>
              <a:avLst/>
              <a:gdLst/>
              <a:ahLst/>
              <a:cxnLst/>
              <a:rect l="l" t="t" r="r" b="b"/>
              <a:pathLst>
                <a:path w="180" h="167" extrusionOk="0">
                  <a:moveTo>
                    <a:pt x="60" y="0"/>
                  </a:moveTo>
                  <a:cubicBezTo>
                    <a:pt x="25" y="36"/>
                    <a:pt x="13" y="60"/>
                    <a:pt x="1" y="95"/>
                  </a:cubicBezTo>
                  <a:cubicBezTo>
                    <a:pt x="13" y="119"/>
                    <a:pt x="37" y="143"/>
                    <a:pt x="72" y="167"/>
                  </a:cubicBezTo>
                  <a:cubicBezTo>
                    <a:pt x="120" y="167"/>
                    <a:pt x="144" y="155"/>
                    <a:pt x="180" y="143"/>
                  </a:cubicBezTo>
                  <a:cubicBezTo>
                    <a:pt x="180" y="95"/>
                    <a:pt x="180" y="48"/>
                    <a:pt x="15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0" name="Google Shape;7260;p32"/>
            <p:cNvSpPr/>
            <p:nvPr/>
          </p:nvSpPr>
          <p:spPr>
            <a:xfrm>
              <a:off x="5945075" y="2974600"/>
              <a:ext cx="3300" cy="3600"/>
            </a:xfrm>
            <a:custGeom>
              <a:avLst/>
              <a:gdLst/>
              <a:ahLst/>
              <a:cxnLst/>
              <a:rect l="l" t="t" r="r" b="b"/>
              <a:pathLst>
                <a:path w="132" h="144" extrusionOk="0">
                  <a:moveTo>
                    <a:pt x="120" y="1"/>
                  </a:moveTo>
                  <a:cubicBezTo>
                    <a:pt x="72" y="1"/>
                    <a:pt x="36" y="1"/>
                    <a:pt x="1" y="13"/>
                  </a:cubicBezTo>
                  <a:cubicBezTo>
                    <a:pt x="1" y="60"/>
                    <a:pt x="1" y="108"/>
                    <a:pt x="12" y="143"/>
                  </a:cubicBezTo>
                  <a:cubicBezTo>
                    <a:pt x="84" y="132"/>
                    <a:pt x="132" y="72"/>
                    <a:pt x="12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1" name="Google Shape;7261;p32"/>
            <p:cNvSpPr/>
            <p:nvPr/>
          </p:nvSpPr>
          <p:spPr>
            <a:xfrm>
              <a:off x="6037950" y="2964850"/>
              <a:ext cx="7750" cy="3525"/>
            </a:xfrm>
            <a:custGeom>
              <a:avLst/>
              <a:gdLst/>
              <a:ahLst/>
              <a:cxnLst/>
              <a:rect l="l" t="t" r="r" b="b"/>
              <a:pathLst>
                <a:path w="310" h="141" extrusionOk="0">
                  <a:moveTo>
                    <a:pt x="207" y="1"/>
                  </a:moveTo>
                  <a:cubicBezTo>
                    <a:pt x="170" y="1"/>
                    <a:pt x="131" y="22"/>
                    <a:pt x="96" y="45"/>
                  </a:cubicBezTo>
                  <a:cubicBezTo>
                    <a:pt x="60" y="57"/>
                    <a:pt x="36" y="105"/>
                    <a:pt x="0" y="141"/>
                  </a:cubicBezTo>
                  <a:cubicBezTo>
                    <a:pt x="48" y="141"/>
                    <a:pt x="96" y="117"/>
                    <a:pt x="131" y="117"/>
                  </a:cubicBezTo>
                  <a:lnTo>
                    <a:pt x="310" y="81"/>
                  </a:lnTo>
                  <a:cubicBezTo>
                    <a:pt x="280" y="22"/>
                    <a:pt x="244" y="1"/>
                    <a:pt x="20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2" name="Google Shape;7262;p32"/>
            <p:cNvSpPr/>
            <p:nvPr/>
          </p:nvSpPr>
          <p:spPr>
            <a:xfrm>
              <a:off x="6138550" y="2996925"/>
              <a:ext cx="7475" cy="9375"/>
            </a:xfrm>
            <a:custGeom>
              <a:avLst/>
              <a:gdLst/>
              <a:ahLst/>
              <a:cxnLst/>
              <a:rect l="l" t="t" r="r" b="b"/>
              <a:pathLst>
                <a:path w="299" h="375" extrusionOk="0">
                  <a:moveTo>
                    <a:pt x="1" y="1"/>
                  </a:moveTo>
                  <a:cubicBezTo>
                    <a:pt x="24" y="72"/>
                    <a:pt x="48" y="132"/>
                    <a:pt x="84" y="191"/>
                  </a:cubicBezTo>
                  <a:cubicBezTo>
                    <a:pt x="116" y="245"/>
                    <a:pt x="52" y="375"/>
                    <a:pt x="151" y="375"/>
                  </a:cubicBezTo>
                  <a:cubicBezTo>
                    <a:pt x="162" y="375"/>
                    <a:pt x="175" y="373"/>
                    <a:pt x="191" y="370"/>
                  </a:cubicBezTo>
                  <a:cubicBezTo>
                    <a:pt x="298" y="334"/>
                    <a:pt x="274" y="227"/>
                    <a:pt x="298" y="132"/>
                  </a:cubicBezTo>
                  <a:cubicBezTo>
                    <a:pt x="239" y="12"/>
                    <a:pt x="132" y="1"/>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3" name="Google Shape;7263;p32"/>
            <p:cNvSpPr/>
            <p:nvPr/>
          </p:nvSpPr>
          <p:spPr>
            <a:xfrm>
              <a:off x="5520325" y="3601475"/>
              <a:ext cx="19975" cy="8350"/>
            </a:xfrm>
            <a:custGeom>
              <a:avLst/>
              <a:gdLst/>
              <a:ahLst/>
              <a:cxnLst/>
              <a:rect l="l" t="t" r="r" b="b"/>
              <a:pathLst>
                <a:path w="799" h="334" extrusionOk="0">
                  <a:moveTo>
                    <a:pt x="107" y="0"/>
                  </a:moveTo>
                  <a:cubicBezTo>
                    <a:pt x="48" y="48"/>
                    <a:pt x="24" y="95"/>
                    <a:pt x="0" y="167"/>
                  </a:cubicBezTo>
                  <a:cubicBezTo>
                    <a:pt x="0" y="226"/>
                    <a:pt x="36" y="286"/>
                    <a:pt x="96" y="310"/>
                  </a:cubicBezTo>
                  <a:cubicBezTo>
                    <a:pt x="334" y="310"/>
                    <a:pt x="560" y="333"/>
                    <a:pt x="798" y="333"/>
                  </a:cubicBezTo>
                  <a:cubicBezTo>
                    <a:pt x="739" y="238"/>
                    <a:pt x="691" y="155"/>
                    <a:pt x="643" y="60"/>
                  </a:cubicBezTo>
                  <a:cubicBezTo>
                    <a:pt x="524" y="48"/>
                    <a:pt x="405" y="48"/>
                    <a:pt x="286" y="36"/>
                  </a:cubicBezTo>
                  <a:cubicBezTo>
                    <a:pt x="215" y="36"/>
                    <a:pt x="155" y="12"/>
                    <a:pt x="10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4" name="Google Shape;7264;p32"/>
            <p:cNvSpPr/>
            <p:nvPr/>
          </p:nvSpPr>
          <p:spPr>
            <a:xfrm>
              <a:off x="6020375" y="3660600"/>
              <a:ext cx="47050" cy="3675"/>
            </a:xfrm>
            <a:custGeom>
              <a:avLst/>
              <a:gdLst/>
              <a:ahLst/>
              <a:cxnLst/>
              <a:rect l="l" t="t" r="r" b="b"/>
              <a:pathLst>
                <a:path w="1882" h="147" extrusionOk="0">
                  <a:moveTo>
                    <a:pt x="601" y="1"/>
                  </a:moveTo>
                  <a:cubicBezTo>
                    <a:pt x="401" y="1"/>
                    <a:pt x="200" y="4"/>
                    <a:pt x="1" y="4"/>
                  </a:cubicBezTo>
                  <a:cubicBezTo>
                    <a:pt x="268" y="118"/>
                    <a:pt x="538" y="146"/>
                    <a:pt x="808" y="146"/>
                  </a:cubicBezTo>
                  <a:cubicBezTo>
                    <a:pt x="1089" y="146"/>
                    <a:pt x="1370" y="115"/>
                    <a:pt x="1652" y="115"/>
                  </a:cubicBezTo>
                  <a:cubicBezTo>
                    <a:pt x="1729" y="115"/>
                    <a:pt x="1805" y="118"/>
                    <a:pt x="1882" y="124"/>
                  </a:cubicBezTo>
                  <a:cubicBezTo>
                    <a:pt x="1467" y="18"/>
                    <a:pt x="1034" y="1"/>
                    <a:pt x="60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5" name="Google Shape;7265;p32"/>
            <p:cNvSpPr/>
            <p:nvPr/>
          </p:nvSpPr>
          <p:spPr>
            <a:xfrm>
              <a:off x="6121000" y="3667175"/>
              <a:ext cx="17575" cy="7325"/>
            </a:xfrm>
            <a:custGeom>
              <a:avLst/>
              <a:gdLst/>
              <a:ahLst/>
              <a:cxnLst/>
              <a:rect l="l" t="t" r="r" b="b"/>
              <a:pathLst>
                <a:path w="703" h="293" extrusionOk="0">
                  <a:moveTo>
                    <a:pt x="225" y="1"/>
                  </a:moveTo>
                  <a:cubicBezTo>
                    <a:pt x="151" y="1"/>
                    <a:pt x="76" y="8"/>
                    <a:pt x="0" y="27"/>
                  </a:cubicBezTo>
                  <a:lnTo>
                    <a:pt x="0" y="265"/>
                  </a:lnTo>
                  <a:cubicBezTo>
                    <a:pt x="125" y="275"/>
                    <a:pt x="258" y="292"/>
                    <a:pt x="393" y="292"/>
                  </a:cubicBezTo>
                  <a:cubicBezTo>
                    <a:pt x="425" y="292"/>
                    <a:pt x="456" y="291"/>
                    <a:pt x="488" y="289"/>
                  </a:cubicBezTo>
                  <a:cubicBezTo>
                    <a:pt x="703" y="277"/>
                    <a:pt x="607" y="146"/>
                    <a:pt x="560" y="39"/>
                  </a:cubicBezTo>
                  <a:cubicBezTo>
                    <a:pt x="445" y="18"/>
                    <a:pt x="335" y="1"/>
                    <a:pt x="22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6" name="Google Shape;7266;p32"/>
            <p:cNvSpPr/>
            <p:nvPr/>
          </p:nvSpPr>
          <p:spPr>
            <a:xfrm>
              <a:off x="5977225" y="3656600"/>
              <a:ext cx="30675" cy="3975"/>
            </a:xfrm>
            <a:custGeom>
              <a:avLst/>
              <a:gdLst/>
              <a:ahLst/>
              <a:cxnLst/>
              <a:rect l="l" t="t" r="r" b="b"/>
              <a:pathLst>
                <a:path w="1227" h="159" extrusionOk="0">
                  <a:moveTo>
                    <a:pt x="414" y="0"/>
                  </a:moveTo>
                  <a:cubicBezTo>
                    <a:pt x="277" y="0"/>
                    <a:pt x="139" y="6"/>
                    <a:pt x="0" y="10"/>
                  </a:cubicBezTo>
                  <a:cubicBezTo>
                    <a:pt x="176" y="127"/>
                    <a:pt x="359" y="158"/>
                    <a:pt x="544" y="158"/>
                  </a:cubicBezTo>
                  <a:cubicBezTo>
                    <a:pt x="757" y="158"/>
                    <a:pt x="973" y="116"/>
                    <a:pt x="1184" y="116"/>
                  </a:cubicBezTo>
                  <a:cubicBezTo>
                    <a:pt x="1198" y="116"/>
                    <a:pt x="1212" y="116"/>
                    <a:pt x="1227" y="117"/>
                  </a:cubicBezTo>
                  <a:cubicBezTo>
                    <a:pt x="957" y="22"/>
                    <a:pt x="687" y="0"/>
                    <a:pt x="41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7" name="Google Shape;7267;p32"/>
            <p:cNvSpPr/>
            <p:nvPr/>
          </p:nvSpPr>
          <p:spPr>
            <a:xfrm>
              <a:off x="5934650" y="3653550"/>
              <a:ext cx="15500" cy="3000"/>
            </a:xfrm>
            <a:custGeom>
              <a:avLst/>
              <a:gdLst/>
              <a:ahLst/>
              <a:cxnLst/>
              <a:rect l="l" t="t" r="r" b="b"/>
              <a:pathLst>
                <a:path w="620" h="120" extrusionOk="0">
                  <a:moveTo>
                    <a:pt x="1" y="1"/>
                  </a:moveTo>
                  <a:lnTo>
                    <a:pt x="1" y="120"/>
                  </a:lnTo>
                  <a:cubicBezTo>
                    <a:pt x="203" y="120"/>
                    <a:pt x="418" y="108"/>
                    <a:pt x="620" y="108"/>
                  </a:cubicBezTo>
                  <a:cubicBezTo>
                    <a:pt x="429" y="1"/>
                    <a:pt x="203" y="1"/>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8" name="Google Shape;7268;p32"/>
            <p:cNvSpPr/>
            <p:nvPr/>
          </p:nvSpPr>
          <p:spPr>
            <a:xfrm>
              <a:off x="6013525" y="3659975"/>
              <a:ext cx="3300" cy="1950"/>
            </a:xfrm>
            <a:custGeom>
              <a:avLst/>
              <a:gdLst/>
              <a:ahLst/>
              <a:cxnLst/>
              <a:rect l="l" t="t" r="r" b="b"/>
              <a:pathLst>
                <a:path w="132" h="78" extrusionOk="0">
                  <a:moveTo>
                    <a:pt x="55" y="1"/>
                  </a:moveTo>
                  <a:cubicBezTo>
                    <a:pt x="35" y="1"/>
                    <a:pt x="17" y="7"/>
                    <a:pt x="1" y="18"/>
                  </a:cubicBezTo>
                  <a:cubicBezTo>
                    <a:pt x="1" y="41"/>
                    <a:pt x="25" y="77"/>
                    <a:pt x="25" y="77"/>
                  </a:cubicBezTo>
                  <a:cubicBezTo>
                    <a:pt x="61" y="53"/>
                    <a:pt x="96" y="41"/>
                    <a:pt x="132" y="29"/>
                  </a:cubicBezTo>
                  <a:cubicBezTo>
                    <a:pt x="106" y="10"/>
                    <a:pt x="80" y="1"/>
                    <a:pt x="5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9" name="Google Shape;7269;p32"/>
            <p:cNvSpPr/>
            <p:nvPr/>
          </p:nvSpPr>
          <p:spPr>
            <a:xfrm>
              <a:off x="5506925" y="3605075"/>
              <a:ext cx="15500" cy="8325"/>
            </a:xfrm>
            <a:custGeom>
              <a:avLst/>
              <a:gdLst/>
              <a:ahLst/>
              <a:cxnLst/>
              <a:rect l="l" t="t" r="r" b="b"/>
              <a:pathLst>
                <a:path w="620" h="333" extrusionOk="0">
                  <a:moveTo>
                    <a:pt x="450" y="0"/>
                  </a:moveTo>
                  <a:cubicBezTo>
                    <a:pt x="399" y="0"/>
                    <a:pt x="347" y="28"/>
                    <a:pt x="298" y="70"/>
                  </a:cubicBezTo>
                  <a:cubicBezTo>
                    <a:pt x="227" y="189"/>
                    <a:pt x="108" y="166"/>
                    <a:pt x="1" y="201"/>
                  </a:cubicBezTo>
                  <a:cubicBezTo>
                    <a:pt x="1" y="249"/>
                    <a:pt x="24" y="285"/>
                    <a:pt x="36" y="320"/>
                  </a:cubicBezTo>
                  <a:cubicBezTo>
                    <a:pt x="167" y="320"/>
                    <a:pt x="322" y="332"/>
                    <a:pt x="453" y="332"/>
                  </a:cubicBezTo>
                  <a:cubicBezTo>
                    <a:pt x="513" y="285"/>
                    <a:pt x="560" y="225"/>
                    <a:pt x="620" y="166"/>
                  </a:cubicBezTo>
                  <a:cubicBezTo>
                    <a:pt x="620" y="142"/>
                    <a:pt x="596" y="106"/>
                    <a:pt x="584" y="82"/>
                  </a:cubicBezTo>
                  <a:cubicBezTo>
                    <a:pt x="543" y="25"/>
                    <a:pt x="497" y="0"/>
                    <a:pt x="45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0" name="Google Shape;7270;p32"/>
            <p:cNvSpPr/>
            <p:nvPr/>
          </p:nvSpPr>
          <p:spPr>
            <a:xfrm>
              <a:off x="6060875" y="3469625"/>
              <a:ext cx="107775" cy="16050"/>
            </a:xfrm>
            <a:custGeom>
              <a:avLst/>
              <a:gdLst/>
              <a:ahLst/>
              <a:cxnLst/>
              <a:rect l="l" t="t" r="r" b="b"/>
              <a:pathLst>
                <a:path w="4311" h="642" extrusionOk="0">
                  <a:moveTo>
                    <a:pt x="3355" y="1"/>
                  </a:moveTo>
                  <a:cubicBezTo>
                    <a:pt x="2267" y="1"/>
                    <a:pt x="1186" y="156"/>
                    <a:pt x="95" y="166"/>
                  </a:cubicBezTo>
                  <a:cubicBezTo>
                    <a:pt x="0" y="274"/>
                    <a:pt x="24" y="393"/>
                    <a:pt x="107" y="500"/>
                  </a:cubicBezTo>
                  <a:cubicBezTo>
                    <a:pt x="297" y="616"/>
                    <a:pt x="500" y="641"/>
                    <a:pt x="708" y="641"/>
                  </a:cubicBezTo>
                  <a:cubicBezTo>
                    <a:pt x="862" y="641"/>
                    <a:pt x="1019" y="627"/>
                    <a:pt x="1175" y="627"/>
                  </a:cubicBezTo>
                  <a:cubicBezTo>
                    <a:pt x="1216" y="627"/>
                    <a:pt x="1257" y="628"/>
                    <a:pt x="1298" y="631"/>
                  </a:cubicBezTo>
                  <a:lnTo>
                    <a:pt x="1893" y="631"/>
                  </a:lnTo>
                  <a:cubicBezTo>
                    <a:pt x="2131" y="631"/>
                    <a:pt x="2369" y="619"/>
                    <a:pt x="2548" y="440"/>
                  </a:cubicBezTo>
                  <a:cubicBezTo>
                    <a:pt x="2822" y="404"/>
                    <a:pt x="3108" y="369"/>
                    <a:pt x="3370" y="333"/>
                  </a:cubicBezTo>
                  <a:cubicBezTo>
                    <a:pt x="3491" y="371"/>
                    <a:pt x="3616" y="382"/>
                    <a:pt x="3739" y="382"/>
                  </a:cubicBezTo>
                  <a:cubicBezTo>
                    <a:pt x="3845" y="382"/>
                    <a:pt x="3949" y="374"/>
                    <a:pt x="4048" y="369"/>
                  </a:cubicBezTo>
                  <a:cubicBezTo>
                    <a:pt x="4310" y="35"/>
                    <a:pt x="3870" y="154"/>
                    <a:pt x="3834" y="12"/>
                  </a:cubicBezTo>
                  <a:cubicBezTo>
                    <a:pt x="3674" y="4"/>
                    <a:pt x="3515" y="1"/>
                    <a:pt x="335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1" name="Google Shape;7271;p32"/>
            <p:cNvSpPr/>
            <p:nvPr/>
          </p:nvSpPr>
          <p:spPr>
            <a:xfrm>
              <a:off x="5965025" y="3470225"/>
              <a:ext cx="98550" cy="15175"/>
            </a:xfrm>
            <a:custGeom>
              <a:avLst/>
              <a:gdLst/>
              <a:ahLst/>
              <a:cxnLst/>
              <a:rect l="l" t="t" r="r" b="b"/>
              <a:pathLst>
                <a:path w="3942" h="607" extrusionOk="0">
                  <a:moveTo>
                    <a:pt x="408" y="1"/>
                  </a:moveTo>
                  <a:cubicBezTo>
                    <a:pt x="302" y="1"/>
                    <a:pt x="195" y="10"/>
                    <a:pt x="84" y="23"/>
                  </a:cubicBezTo>
                  <a:cubicBezTo>
                    <a:pt x="0" y="107"/>
                    <a:pt x="0" y="190"/>
                    <a:pt x="48" y="297"/>
                  </a:cubicBezTo>
                  <a:cubicBezTo>
                    <a:pt x="84" y="357"/>
                    <a:pt x="143" y="380"/>
                    <a:pt x="203" y="416"/>
                  </a:cubicBezTo>
                  <a:cubicBezTo>
                    <a:pt x="346" y="464"/>
                    <a:pt x="477" y="464"/>
                    <a:pt x="607" y="476"/>
                  </a:cubicBezTo>
                  <a:lnTo>
                    <a:pt x="2310" y="476"/>
                  </a:lnTo>
                  <a:cubicBezTo>
                    <a:pt x="2382" y="488"/>
                    <a:pt x="2441" y="488"/>
                    <a:pt x="2512" y="488"/>
                  </a:cubicBezTo>
                  <a:cubicBezTo>
                    <a:pt x="2774" y="523"/>
                    <a:pt x="2989" y="607"/>
                    <a:pt x="3251" y="607"/>
                  </a:cubicBezTo>
                  <a:cubicBezTo>
                    <a:pt x="3346" y="607"/>
                    <a:pt x="3465" y="607"/>
                    <a:pt x="3572" y="595"/>
                  </a:cubicBezTo>
                  <a:cubicBezTo>
                    <a:pt x="3727" y="583"/>
                    <a:pt x="3858" y="547"/>
                    <a:pt x="3941" y="404"/>
                  </a:cubicBezTo>
                  <a:lnTo>
                    <a:pt x="3941" y="142"/>
                  </a:lnTo>
                  <a:cubicBezTo>
                    <a:pt x="3411" y="95"/>
                    <a:pt x="2881" y="3"/>
                    <a:pt x="2363" y="3"/>
                  </a:cubicBezTo>
                  <a:cubicBezTo>
                    <a:pt x="2229" y="3"/>
                    <a:pt x="2097" y="9"/>
                    <a:pt x="1965" y="23"/>
                  </a:cubicBezTo>
                  <a:cubicBezTo>
                    <a:pt x="1750" y="71"/>
                    <a:pt x="1536" y="95"/>
                    <a:pt x="1320" y="95"/>
                  </a:cubicBezTo>
                  <a:cubicBezTo>
                    <a:pt x="1105" y="95"/>
                    <a:pt x="887" y="71"/>
                    <a:pt x="667" y="23"/>
                  </a:cubicBezTo>
                  <a:cubicBezTo>
                    <a:pt x="581" y="7"/>
                    <a:pt x="495" y="1"/>
                    <a:pt x="40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2" name="Google Shape;7272;p32"/>
            <p:cNvSpPr/>
            <p:nvPr/>
          </p:nvSpPr>
          <p:spPr>
            <a:xfrm>
              <a:off x="5851900" y="3463350"/>
              <a:ext cx="94975" cy="16325"/>
            </a:xfrm>
            <a:custGeom>
              <a:avLst/>
              <a:gdLst/>
              <a:ahLst/>
              <a:cxnLst/>
              <a:rect l="l" t="t" r="r" b="b"/>
              <a:pathLst>
                <a:path w="3799" h="653" extrusionOk="0">
                  <a:moveTo>
                    <a:pt x="132" y="1"/>
                  </a:moveTo>
                  <a:cubicBezTo>
                    <a:pt x="96" y="84"/>
                    <a:pt x="49" y="167"/>
                    <a:pt x="1" y="263"/>
                  </a:cubicBezTo>
                  <a:cubicBezTo>
                    <a:pt x="156" y="465"/>
                    <a:pt x="370" y="513"/>
                    <a:pt x="584" y="572"/>
                  </a:cubicBezTo>
                  <a:cubicBezTo>
                    <a:pt x="846" y="608"/>
                    <a:pt x="1108" y="596"/>
                    <a:pt x="1370" y="608"/>
                  </a:cubicBezTo>
                  <a:lnTo>
                    <a:pt x="2025" y="608"/>
                  </a:lnTo>
                  <a:cubicBezTo>
                    <a:pt x="2126" y="613"/>
                    <a:pt x="2229" y="615"/>
                    <a:pt x="2331" y="615"/>
                  </a:cubicBezTo>
                  <a:cubicBezTo>
                    <a:pt x="2472" y="615"/>
                    <a:pt x="2614" y="612"/>
                    <a:pt x="2754" y="612"/>
                  </a:cubicBezTo>
                  <a:cubicBezTo>
                    <a:pt x="2942" y="612"/>
                    <a:pt x="3129" y="618"/>
                    <a:pt x="3311" y="644"/>
                  </a:cubicBezTo>
                  <a:cubicBezTo>
                    <a:pt x="3341" y="650"/>
                    <a:pt x="3373" y="652"/>
                    <a:pt x="3408" y="652"/>
                  </a:cubicBezTo>
                  <a:cubicBezTo>
                    <a:pt x="3442" y="652"/>
                    <a:pt x="3478" y="650"/>
                    <a:pt x="3513" y="644"/>
                  </a:cubicBezTo>
                  <a:cubicBezTo>
                    <a:pt x="3632" y="632"/>
                    <a:pt x="3704" y="548"/>
                    <a:pt x="3763" y="465"/>
                  </a:cubicBezTo>
                  <a:cubicBezTo>
                    <a:pt x="3799" y="394"/>
                    <a:pt x="3787" y="334"/>
                    <a:pt x="3739" y="274"/>
                  </a:cubicBezTo>
                  <a:cubicBezTo>
                    <a:pt x="3586" y="221"/>
                    <a:pt x="3430" y="207"/>
                    <a:pt x="3275" y="207"/>
                  </a:cubicBezTo>
                  <a:cubicBezTo>
                    <a:pt x="3104" y="207"/>
                    <a:pt x="2934" y="223"/>
                    <a:pt x="2764" y="223"/>
                  </a:cubicBezTo>
                  <a:cubicBezTo>
                    <a:pt x="2608" y="223"/>
                    <a:pt x="2453" y="209"/>
                    <a:pt x="2299" y="155"/>
                  </a:cubicBezTo>
                  <a:cubicBezTo>
                    <a:pt x="1584" y="96"/>
                    <a:pt x="846" y="48"/>
                    <a:pt x="13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3" name="Google Shape;7273;p32"/>
            <p:cNvSpPr/>
            <p:nvPr/>
          </p:nvSpPr>
          <p:spPr>
            <a:xfrm>
              <a:off x="5858750" y="3437475"/>
              <a:ext cx="55400" cy="15000"/>
            </a:xfrm>
            <a:custGeom>
              <a:avLst/>
              <a:gdLst/>
              <a:ahLst/>
              <a:cxnLst/>
              <a:rect l="l" t="t" r="r" b="b"/>
              <a:pathLst>
                <a:path w="2216" h="600" extrusionOk="0">
                  <a:moveTo>
                    <a:pt x="341" y="1"/>
                  </a:moveTo>
                  <a:cubicBezTo>
                    <a:pt x="233" y="1"/>
                    <a:pt x="123" y="8"/>
                    <a:pt x="13" y="24"/>
                  </a:cubicBezTo>
                  <a:cubicBezTo>
                    <a:pt x="1" y="345"/>
                    <a:pt x="358" y="226"/>
                    <a:pt x="441" y="428"/>
                  </a:cubicBezTo>
                  <a:cubicBezTo>
                    <a:pt x="485" y="424"/>
                    <a:pt x="528" y="421"/>
                    <a:pt x="571" y="421"/>
                  </a:cubicBezTo>
                  <a:cubicBezTo>
                    <a:pt x="961" y="421"/>
                    <a:pt x="1341" y="600"/>
                    <a:pt x="1734" y="600"/>
                  </a:cubicBezTo>
                  <a:cubicBezTo>
                    <a:pt x="1834" y="600"/>
                    <a:pt x="1935" y="588"/>
                    <a:pt x="2037" y="559"/>
                  </a:cubicBezTo>
                  <a:cubicBezTo>
                    <a:pt x="2144" y="524"/>
                    <a:pt x="2215" y="464"/>
                    <a:pt x="2168" y="321"/>
                  </a:cubicBezTo>
                  <a:cubicBezTo>
                    <a:pt x="1930" y="297"/>
                    <a:pt x="1691" y="262"/>
                    <a:pt x="1465" y="190"/>
                  </a:cubicBezTo>
                  <a:cubicBezTo>
                    <a:pt x="1094" y="88"/>
                    <a:pt x="723" y="1"/>
                    <a:pt x="34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4" name="Google Shape;7274;p32"/>
            <p:cNvSpPr/>
            <p:nvPr/>
          </p:nvSpPr>
          <p:spPr>
            <a:xfrm>
              <a:off x="6156700" y="3466925"/>
              <a:ext cx="47350" cy="13425"/>
            </a:xfrm>
            <a:custGeom>
              <a:avLst/>
              <a:gdLst/>
              <a:ahLst/>
              <a:cxnLst/>
              <a:rect l="l" t="t" r="r" b="b"/>
              <a:pathLst>
                <a:path w="1894" h="537" extrusionOk="0">
                  <a:moveTo>
                    <a:pt x="1573" y="1"/>
                  </a:moveTo>
                  <a:cubicBezTo>
                    <a:pt x="1513" y="24"/>
                    <a:pt x="1477" y="72"/>
                    <a:pt x="1430" y="96"/>
                  </a:cubicBezTo>
                  <a:cubicBezTo>
                    <a:pt x="1396" y="98"/>
                    <a:pt x="1363" y="98"/>
                    <a:pt x="1330" y="98"/>
                  </a:cubicBezTo>
                  <a:cubicBezTo>
                    <a:pt x="1051" y="98"/>
                    <a:pt x="780" y="42"/>
                    <a:pt x="508" y="42"/>
                  </a:cubicBezTo>
                  <a:cubicBezTo>
                    <a:pt x="375" y="42"/>
                    <a:pt x="242" y="56"/>
                    <a:pt x="108" y="96"/>
                  </a:cubicBezTo>
                  <a:cubicBezTo>
                    <a:pt x="91" y="91"/>
                    <a:pt x="75" y="89"/>
                    <a:pt x="61" y="89"/>
                  </a:cubicBezTo>
                  <a:cubicBezTo>
                    <a:pt x="36" y="89"/>
                    <a:pt x="16" y="97"/>
                    <a:pt x="1" y="120"/>
                  </a:cubicBezTo>
                  <a:cubicBezTo>
                    <a:pt x="84" y="215"/>
                    <a:pt x="191" y="310"/>
                    <a:pt x="287" y="393"/>
                  </a:cubicBezTo>
                  <a:cubicBezTo>
                    <a:pt x="403" y="474"/>
                    <a:pt x="527" y="494"/>
                    <a:pt x="655" y="494"/>
                  </a:cubicBezTo>
                  <a:cubicBezTo>
                    <a:pt x="783" y="494"/>
                    <a:pt x="914" y="474"/>
                    <a:pt x="1043" y="474"/>
                  </a:cubicBezTo>
                  <a:cubicBezTo>
                    <a:pt x="1130" y="474"/>
                    <a:pt x="1215" y="483"/>
                    <a:pt x="1299" y="512"/>
                  </a:cubicBezTo>
                  <a:cubicBezTo>
                    <a:pt x="1382" y="512"/>
                    <a:pt x="1489" y="536"/>
                    <a:pt x="1573" y="536"/>
                  </a:cubicBezTo>
                  <a:cubicBezTo>
                    <a:pt x="1751" y="441"/>
                    <a:pt x="1894" y="334"/>
                    <a:pt x="1727" y="131"/>
                  </a:cubicBezTo>
                  <a:cubicBezTo>
                    <a:pt x="1680" y="84"/>
                    <a:pt x="1620" y="36"/>
                    <a:pt x="157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5" name="Google Shape;7275;p32"/>
            <p:cNvSpPr/>
            <p:nvPr/>
          </p:nvSpPr>
          <p:spPr>
            <a:xfrm>
              <a:off x="5909350" y="3444325"/>
              <a:ext cx="31575" cy="9175"/>
            </a:xfrm>
            <a:custGeom>
              <a:avLst/>
              <a:gdLst/>
              <a:ahLst/>
              <a:cxnLst/>
              <a:rect l="l" t="t" r="r" b="b"/>
              <a:pathLst>
                <a:path w="1263" h="367" extrusionOk="0">
                  <a:moveTo>
                    <a:pt x="594" y="1"/>
                  </a:moveTo>
                  <a:cubicBezTo>
                    <a:pt x="438" y="1"/>
                    <a:pt x="283" y="13"/>
                    <a:pt x="132" y="47"/>
                  </a:cubicBezTo>
                  <a:cubicBezTo>
                    <a:pt x="84" y="131"/>
                    <a:pt x="37" y="214"/>
                    <a:pt x="1" y="285"/>
                  </a:cubicBezTo>
                  <a:cubicBezTo>
                    <a:pt x="96" y="285"/>
                    <a:pt x="191" y="285"/>
                    <a:pt x="275" y="309"/>
                  </a:cubicBezTo>
                  <a:cubicBezTo>
                    <a:pt x="298" y="291"/>
                    <a:pt x="322" y="282"/>
                    <a:pt x="346" y="282"/>
                  </a:cubicBezTo>
                  <a:cubicBezTo>
                    <a:pt x="370" y="282"/>
                    <a:pt x="394" y="291"/>
                    <a:pt x="418" y="309"/>
                  </a:cubicBezTo>
                  <a:cubicBezTo>
                    <a:pt x="478" y="309"/>
                    <a:pt x="543" y="252"/>
                    <a:pt x="606" y="252"/>
                  </a:cubicBezTo>
                  <a:cubicBezTo>
                    <a:pt x="643" y="252"/>
                    <a:pt x="680" y="272"/>
                    <a:pt x="715" y="333"/>
                  </a:cubicBezTo>
                  <a:cubicBezTo>
                    <a:pt x="736" y="354"/>
                    <a:pt x="761" y="366"/>
                    <a:pt x="789" y="366"/>
                  </a:cubicBezTo>
                  <a:cubicBezTo>
                    <a:pt x="810" y="366"/>
                    <a:pt x="833" y="360"/>
                    <a:pt x="858" y="345"/>
                  </a:cubicBezTo>
                  <a:cubicBezTo>
                    <a:pt x="965" y="333"/>
                    <a:pt x="1049" y="321"/>
                    <a:pt x="1144" y="309"/>
                  </a:cubicBezTo>
                  <a:cubicBezTo>
                    <a:pt x="1168" y="214"/>
                    <a:pt x="1215" y="143"/>
                    <a:pt x="1263" y="47"/>
                  </a:cubicBezTo>
                  <a:cubicBezTo>
                    <a:pt x="1045" y="26"/>
                    <a:pt x="819" y="1"/>
                    <a:pt x="59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6" name="Google Shape;7276;p32"/>
            <p:cNvSpPr/>
            <p:nvPr/>
          </p:nvSpPr>
          <p:spPr>
            <a:xfrm>
              <a:off x="5796250" y="3433475"/>
              <a:ext cx="28900" cy="11575"/>
            </a:xfrm>
            <a:custGeom>
              <a:avLst/>
              <a:gdLst/>
              <a:ahLst/>
              <a:cxnLst/>
              <a:rect l="l" t="t" r="r" b="b"/>
              <a:pathLst>
                <a:path w="1156" h="463" extrusionOk="0">
                  <a:moveTo>
                    <a:pt x="609" y="0"/>
                  </a:moveTo>
                  <a:cubicBezTo>
                    <a:pt x="433" y="0"/>
                    <a:pt x="254" y="46"/>
                    <a:pt x="72" y="53"/>
                  </a:cubicBezTo>
                  <a:cubicBezTo>
                    <a:pt x="0" y="303"/>
                    <a:pt x="274" y="207"/>
                    <a:pt x="346" y="326"/>
                  </a:cubicBezTo>
                  <a:cubicBezTo>
                    <a:pt x="582" y="326"/>
                    <a:pt x="770" y="462"/>
                    <a:pt x="1006" y="462"/>
                  </a:cubicBezTo>
                  <a:cubicBezTo>
                    <a:pt x="1032" y="462"/>
                    <a:pt x="1057" y="461"/>
                    <a:pt x="1084" y="457"/>
                  </a:cubicBezTo>
                  <a:cubicBezTo>
                    <a:pt x="1155" y="350"/>
                    <a:pt x="1155" y="267"/>
                    <a:pt x="1072" y="172"/>
                  </a:cubicBezTo>
                  <a:cubicBezTo>
                    <a:pt x="920" y="37"/>
                    <a:pt x="766" y="0"/>
                    <a:pt x="60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7" name="Google Shape;7277;p32"/>
            <p:cNvSpPr/>
            <p:nvPr/>
          </p:nvSpPr>
          <p:spPr>
            <a:xfrm>
              <a:off x="5835550" y="3434175"/>
              <a:ext cx="23825" cy="12975"/>
            </a:xfrm>
            <a:custGeom>
              <a:avLst/>
              <a:gdLst/>
              <a:ahLst/>
              <a:cxnLst/>
              <a:rect l="l" t="t" r="r" b="b"/>
              <a:pathLst>
                <a:path w="953" h="519" extrusionOk="0">
                  <a:moveTo>
                    <a:pt x="655" y="1"/>
                  </a:moveTo>
                  <a:cubicBezTo>
                    <a:pt x="512" y="46"/>
                    <a:pt x="409" y="225"/>
                    <a:pt x="250" y="225"/>
                  </a:cubicBezTo>
                  <a:cubicBezTo>
                    <a:pt x="198" y="225"/>
                    <a:pt x="139" y="206"/>
                    <a:pt x="71" y="156"/>
                  </a:cubicBezTo>
                  <a:cubicBezTo>
                    <a:pt x="0" y="251"/>
                    <a:pt x="0" y="334"/>
                    <a:pt x="71" y="429"/>
                  </a:cubicBezTo>
                  <a:cubicBezTo>
                    <a:pt x="98" y="425"/>
                    <a:pt x="125" y="423"/>
                    <a:pt x="151" y="423"/>
                  </a:cubicBezTo>
                  <a:cubicBezTo>
                    <a:pt x="341" y="423"/>
                    <a:pt x="526" y="518"/>
                    <a:pt x="713" y="518"/>
                  </a:cubicBezTo>
                  <a:cubicBezTo>
                    <a:pt x="793" y="518"/>
                    <a:pt x="872" y="502"/>
                    <a:pt x="953" y="453"/>
                  </a:cubicBezTo>
                  <a:cubicBezTo>
                    <a:pt x="905" y="334"/>
                    <a:pt x="881" y="239"/>
                    <a:pt x="810" y="132"/>
                  </a:cubicBezTo>
                  <a:cubicBezTo>
                    <a:pt x="750" y="84"/>
                    <a:pt x="703" y="37"/>
                    <a:pt x="65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8" name="Google Shape;7278;p32"/>
            <p:cNvSpPr/>
            <p:nvPr/>
          </p:nvSpPr>
          <p:spPr>
            <a:xfrm>
              <a:off x="5945075" y="3469175"/>
              <a:ext cx="21450" cy="12025"/>
            </a:xfrm>
            <a:custGeom>
              <a:avLst/>
              <a:gdLst/>
              <a:ahLst/>
              <a:cxnLst/>
              <a:rect l="l" t="t" r="r" b="b"/>
              <a:pathLst>
                <a:path w="858" h="481" extrusionOk="0">
                  <a:moveTo>
                    <a:pt x="366" y="0"/>
                  </a:moveTo>
                  <a:cubicBezTo>
                    <a:pt x="249" y="0"/>
                    <a:pt x="132" y="10"/>
                    <a:pt x="12" y="30"/>
                  </a:cubicBezTo>
                  <a:cubicBezTo>
                    <a:pt x="1" y="89"/>
                    <a:pt x="1" y="125"/>
                    <a:pt x="1" y="184"/>
                  </a:cubicBezTo>
                  <a:cubicBezTo>
                    <a:pt x="24" y="303"/>
                    <a:pt x="96" y="387"/>
                    <a:pt x="203" y="422"/>
                  </a:cubicBezTo>
                  <a:cubicBezTo>
                    <a:pt x="300" y="458"/>
                    <a:pt x="397" y="481"/>
                    <a:pt x="492" y="481"/>
                  </a:cubicBezTo>
                  <a:cubicBezTo>
                    <a:pt x="617" y="481"/>
                    <a:pt x="737" y="441"/>
                    <a:pt x="846" y="339"/>
                  </a:cubicBezTo>
                  <a:cubicBezTo>
                    <a:pt x="846" y="244"/>
                    <a:pt x="858" y="149"/>
                    <a:pt x="858" y="53"/>
                  </a:cubicBezTo>
                  <a:cubicBezTo>
                    <a:pt x="691" y="19"/>
                    <a:pt x="529" y="0"/>
                    <a:pt x="36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9" name="Google Shape;7279;p32"/>
            <p:cNvSpPr/>
            <p:nvPr/>
          </p:nvSpPr>
          <p:spPr>
            <a:xfrm>
              <a:off x="5779275" y="3434475"/>
              <a:ext cx="25925" cy="7775"/>
            </a:xfrm>
            <a:custGeom>
              <a:avLst/>
              <a:gdLst/>
              <a:ahLst/>
              <a:cxnLst/>
              <a:rect l="l" t="t" r="r" b="b"/>
              <a:pathLst>
                <a:path w="1037" h="311" extrusionOk="0">
                  <a:moveTo>
                    <a:pt x="322" y="1"/>
                  </a:moveTo>
                  <a:cubicBezTo>
                    <a:pt x="239" y="108"/>
                    <a:pt x="60" y="25"/>
                    <a:pt x="1" y="167"/>
                  </a:cubicBezTo>
                  <a:cubicBezTo>
                    <a:pt x="188" y="275"/>
                    <a:pt x="380" y="310"/>
                    <a:pt x="575" y="310"/>
                  </a:cubicBezTo>
                  <a:cubicBezTo>
                    <a:pt x="726" y="310"/>
                    <a:pt x="880" y="289"/>
                    <a:pt x="1037" y="263"/>
                  </a:cubicBezTo>
                  <a:cubicBezTo>
                    <a:pt x="929" y="179"/>
                    <a:pt x="834" y="108"/>
                    <a:pt x="751" y="13"/>
                  </a:cubicBezTo>
                  <a:cubicBezTo>
                    <a:pt x="620" y="1"/>
                    <a:pt x="465" y="1"/>
                    <a:pt x="32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0" name="Google Shape;7280;p32"/>
            <p:cNvSpPr/>
            <p:nvPr/>
          </p:nvSpPr>
          <p:spPr>
            <a:xfrm>
              <a:off x="5909350" y="3466825"/>
              <a:ext cx="36050" cy="3650"/>
            </a:xfrm>
            <a:custGeom>
              <a:avLst/>
              <a:gdLst/>
              <a:ahLst/>
              <a:cxnLst/>
              <a:rect l="l" t="t" r="r" b="b"/>
              <a:pathLst>
                <a:path w="1442" h="146" extrusionOk="0">
                  <a:moveTo>
                    <a:pt x="605" y="0"/>
                  </a:moveTo>
                  <a:cubicBezTo>
                    <a:pt x="446" y="0"/>
                    <a:pt x="287" y="6"/>
                    <a:pt x="127" y="6"/>
                  </a:cubicBezTo>
                  <a:cubicBezTo>
                    <a:pt x="85" y="6"/>
                    <a:pt x="43" y="6"/>
                    <a:pt x="1" y="5"/>
                  </a:cubicBezTo>
                  <a:lnTo>
                    <a:pt x="1" y="5"/>
                  </a:lnTo>
                  <a:cubicBezTo>
                    <a:pt x="205" y="117"/>
                    <a:pt x="421" y="145"/>
                    <a:pt x="641" y="145"/>
                  </a:cubicBezTo>
                  <a:cubicBezTo>
                    <a:pt x="857" y="145"/>
                    <a:pt x="1076" y="118"/>
                    <a:pt x="1290" y="118"/>
                  </a:cubicBezTo>
                  <a:cubicBezTo>
                    <a:pt x="1341" y="118"/>
                    <a:pt x="1391" y="120"/>
                    <a:pt x="1441" y="124"/>
                  </a:cubicBezTo>
                  <a:cubicBezTo>
                    <a:pt x="1169" y="19"/>
                    <a:pt x="889" y="0"/>
                    <a:pt x="60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1" name="Google Shape;7281;p32"/>
            <p:cNvSpPr/>
            <p:nvPr/>
          </p:nvSpPr>
          <p:spPr>
            <a:xfrm>
              <a:off x="6159400" y="3465725"/>
              <a:ext cx="33050" cy="6800"/>
            </a:xfrm>
            <a:custGeom>
              <a:avLst/>
              <a:gdLst/>
              <a:ahLst/>
              <a:cxnLst/>
              <a:rect l="l" t="t" r="r" b="b"/>
              <a:pathLst>
                <a:path w="1322" h="272" extrusionOk="0">
                  <a:moveTo>
                    <a:pt x="750" y="25"/>
                  </a:moveTo>
                  <a:cubicBezTo>
                    <a:pt x="500" y="84"/>
                    <a:pt x="226" y="1"/>
                    <a:pt x="0" y="144"/>
                  </a:cubicBezTo>
                  <a:cubicBezTo>
                    <a:pt x="111" y="176"/>
                    <a:pt x="226" y="182"/>
                    <a:pt x="343" y="182"/>
                  </a:cubicBezTo>
                  <a:cubicBezTo>
                    <a:pt x="426" y="182"/>
                    <a:pt x="510" y="179"/>
                    <a:pt x="593" y="179"/>
                  </a:cubicBezTo>
                  <a:cubicBezTo>
                    <a:pt x="744" y="179"/>
                    <a:pt x="893" y="190"/>
                    <a:pt x="1036" y="251"/>
                  </a:cubicBezTo>
                  <a:cubicBezTo>
                    <a:pt x="1070" y="265"/>
                    <a:pt x="1103" y="271"/>
                    <a:pt x="1134" y="271"/>
                  </a:cubicBezTo>
                  <a:cubicBezTo>
                    <a:pt x="1212" y="271"/>
                    <a:pt x="1279" y="229"/>
                    <a:pt x="1322" y="144"/>
                  </a:cubicBezTo>
                  <a:cubicBezTo>
                    <a:pt x="1131" y="120"/>
                    <a:pt x="953" y="72"/>
                    <a:pt x="750" y="25"/>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2" name="Google Shape;7282;p32"/>
            <p:cNvSpPr/>
            <p:nvPr/>
          </p:nvSpPr>
          <p:spPr>
            <a:xfrm>
              <a:off x="5981100" y="3470500"/>
              <a:ext cx="32450" cy="3825"/>
            </a:xfrm>
            <a:custGeom>
              <a:avLst/>
              <a:gdLst/>
              <a:ahLst/>
              <a:cxnLst/>
              <a:rect l="l" t="t" r="r" b="b"/>
              <a:pathLst>
                <a:path w="1298" h="153" extrusionOk="0">
                  <a:moveTo>
                    <a:pt x="0" y="0"/>
                  </a:moveTo>
                  <a:cubicBezTo>
                    <a:pt x="208" y="104"/>
                    <a:pt x="416" y="152"/>
                    <a:pt x="626" y="152"/>
                  </a:cubicBezTo>
                  <a:cubicBezTo>
                    <a:pt x="848" y="152"/>
                    <a:pt x="1071" y="98"/>
                    <a:pt x="129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3" name="Google Shape;7283;p32"/>
            <p:cNvSpPr/>
            <p:nvPr/>
          </p:nvSpPr>
          <p:spPr>
            <a:xfrm>
              <a:off x="5769450" y="3431800"/>
              <a:ext cx="17900" cy="8275"/>
            </a:xfrm>
            <a:custGeom>
              <a:avLst/>
              <a:gdLst/>
              <a:ahLst/>
              <a:cxnLst/>
              <a:rect l="l" t="t" r="r" b="b"/>
              <a:pathLst>
                <a:path w="716" h="331" extrusionOk="0">
                  <a:moveTo>
                    <a:pt x="132" y="1"/>
                  </a:moveTo>
                  <a:cubicBezTo>
                    <a:pt x="84" y="72"/>
                    <a:pt x="37" y="167"/>
                    <a:pt x="1" y="239"/>
                  </a:cubicBezTo>
                  <a:cubicBezTo>
                    <a:pt x="47" y="308"/>
                    <a:pt x="96" y="330"/>
                    <a:pt x="147" y="330"/>
                  </a:cubicBezTo>
                  <a:cubicBezTo>
                    <a:pt x="228" y="330"/>
                    <a:pt x="313" y="273"/>
                    <a:pt x="394" y="251"/>
                  </a:cubicBezTo>
                  <a:cubicBezTo>
                    <a:pt x="513" y="227"/>
                    <a:pt x="656" y="227"/>
                    <a:pt x="715" y="96"/>
                  </a:cubicBezTo>
                  <a:lnTo>
                    <a:pt x="132"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4" name="Google Shape;7284;p32"/>
            <p:cNvSpPr/>
            <p:nvPr/>
          </p:nvSpPr>
          <p:spPr>
            <a:xfrm>
              <a:off x="5823325" y="3435125"/>
              <a:ext cx="14025" cy="10000"/>
            </a:xfrm>
            <a:custGeom>
              <a:avLst/>
              <a:gdLst/>
              <a:ahLst/>
              <a:cxnLst/>
              <a:rect l="l" t="t" r="r" b="b"/>
              <a:pathLst>
                <a:path w="561" h="400" extrusionOk="0">
                  <a:moveTo>
                    <a:pt x="187" y="0"/>
                  </a:moveTo>
                  <a:cubicBezTo>
                    <a:pt x="126" y="0"/>
                    <a:pt x="64" y="27"/>
                    <a:pt x="1" y="106"/>
                  </a:cubicBezTo>
                  <a:cubicBezTo>
                    <a:pt x="1" y="213"/>
                    <a:pt x="13" y="296"/>
                    <a:pt x="13" y="391"/>
                  </a:cubicBezTo>
                  <a:cubicBezTo>
                    <a:pt x="33" y="396"/>
                    <a:pt x="52" y="399"/>
                    <a:pt x="71" y="399"/>
                  </a:cubicBezTo>
                  <a:cubicBezTo>
                    <a:pt x="98" y="399"/>
                    <a:pt x="123" y="393"/>
                    <a:pt x="144" y="380"/>
                  </a:cubicBezTo>
                  <a:cubicBezTo>
                    <a:pt x="189" y="357"/>
                    <a:pt x="236" y="345"/>
                    <a:pt x="283" y="345"/>
                  </a:cubicBezTo>
                  <a:cubicBezTo>
                    <a:pt x="335" y="345"/>
                    <a:pt x="386" y="360"/>
                    <a:pt x="430" y="391"/>
                  </a:cubicBezTo>
                  <a:cubicBezTo>
                    <a:pt x="461" y="391"/>
                    <a:pt x="493" y="397"/>
                    <a:pt x="521" y="397"/>
                  </a:cubicBezTo>
                  <a:cubicBezTo>
                    <a:pt x="535" y="397"/>
                    <a:pt x="549" y="395"/>
                    <a:pt x="560" y="391"/>
                  </a:cubicBezTo>
                  <a:lnTo>
                    <a:pt x="560" y="118"/>
                  </a:lnTo>
                  <a:cubicBezTo>
                    <a:pt x="433" y="110"/>
                    <a:pt x="311" y="0"/>
                    <a:pt x="18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5" name="Google Shape;7285;p32"/>
            <p:cNvSpPr/>
            <p:nvPr/>
          </p:nvSpPr>
          <p:spPr>
            <a:xfrm>
              <a:off x="5855775" y="3437150"/>
              <a:ext cx="14900" cy="11050"/>
            </a:xfrm>
            <a:custGeom>
              <a:avLst/>
              <a:gdLst/>
              <a:ahLst/>
              <a:cxnLst/>
              <a:rect l="l" t="t" r="r" b="b"/>
              <a:pathLst>
                <a:path w="596" h="442" extrusionOk="0">
                  <a:moveTo>
                    <a:pt x="1" y="1"/>
                  </a:moveTo>
                  <a:cubicBezTo>
                    <a:pt x="1" y="132"/>
                    <a:pt x="13" y="251"/>
                    <a:pt x="144" y="322"/>
                  </a:cubicBezTo>
                  <a:cubicBezTo>
                    <a:pt x="179" y="334"/>
                    <a:pt x="215" y="334"/>
                    <a:pt x="239" y="334"/>
                  </a:cubicBezTo>
                  <a:cubicBezTo>
                    <a:pt x="310" y="334"/>
                    <a:pt x="346" y="394"/>
                    <a:pt x="417" y="430"/>
                  </a:cubicBezTo>
                  <a:cubicBezTo>
                    <a:pt x="453" y="441"/>
                    <a:pt x="501" y="441"/>
                    <a:pt x="548" y="441"/>
                  </a:cubicBezTo>
                  <a:cubicBezTo>
                    <a:pt x="596" y="108"/>
                    <a:pt x="215" y="215"/>
                    <a:pt x="132" y="37"/>
                  </a:cubicBezTo>
                  <a:cubicBezTo>
                    <a:pt x="84" y="13"/>
                    <a:pt x="36" y="1"/>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6" name="Google Shape;7286;p32"/>
            <p:cNvSpPr/>
            <p:nvPr/>
          </p:nvSpPr>
          <p:spPr>
            <a:xfrm>
              <a:off x="5737025" y="3441025"/>
              <a:ext cx="10725" cy="3925"/>
            </a:xfrm>
            <a:custGeom>
              <a:avLst/>
              <a:gdLst/>
              <a:ahLst/>
              <a:cxnLst/>
              <a:rect l="l" t="t" r="r" b="b"/>
              <a:pathLst>
                <a:path w="429" h="157" extrusionOk="0">
                  <a:moveTo>
                    <a:pt x="0" y="1"/>
                  </a:moveTo>
                  <a:cubicBezTo>
                    <a:pt x="70" y="106"/>
                    <a:pt x="144" y="157"/>
                    <a:pt x="216" y="157"/>
                  </a:cubicBezTo>
                  <a:cubicBezTo>
                    <a:pt x="290" y="157"/>
                    <a:pt x="362" y="103"/>
                    <a:pt x="42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7" name="Google Shape;7287;p32"/>
            <p:cNvSpPr/>
            <p:nvPr/>
          </p:nvSpPr>
          <p:spPr>
            <a:xfrm>
              <a:off x="5826600" y="3442050"/>
              <a:ext cx="7175" cy="2575"/>
            </a:xfrm>
            <a:custGeom>
              <a:avLst/>
              <a:gdLst/>
              <a:ahLst/>
              <a:cxnLst/>
              <a:rect l="l" t="t" r="r" b="b"/>
              <a:pathLst>
                <a:path w="287" h="103" extrusionOk="0">
                  <a:moveTo>
                    <a:pt x="134" y="0"/>
                  </a:moveTo>
                  <a:cubicBezTo>
                    <a:pt x="93" y="0"/>
                    <a:pt x="49" y="25"/>
                    <a:pt x="1" y="79"/>
                  </a:cubicBezTo>
                  <a:cubicBezTo>
                    <a:pt x="108" y="79"/>
                    <a:pt x="191" y="103"/>
                    <a:pt x="287" y="103"/>
                  </a:cubicBezTo>
                  <a:cubicBezTo>
                    <a:pt x="234" y="37"/>
                    <a:pt x="186" y="0"/>
                    <a:pt x="13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8" name="Google Shape;7288;p32"/>
            <p:cNvSpPr/>
            <p:nvPr/>
          </p:nvSpPr>
          <p:spPr>
            <a:xfrm>
              <a:off x="5981100" y="3455900"/>
              <a:ext cx="3600" cy="2050"/>
            </a:xfrm>
            <a:custGeom>
              <a:avLst/>
              <a:gdLst/>
              <a:ahLst/>
              <a:cxnLst/>
              <a:rect l="l" t="t" r="r" b="b"/>
              <a:pathLst>
                <a:path w="144" h="82" extrusionOk="0">
                  <a:moveTo>
                    <a:pt x="0" y="1"/>
                  </a:moveTo>
                  <a:cubicBezTo>
                    <a:pt x="24" y="55"/>
                    <a:pt x="45" y="81"/>
                    <a:pt x="67" y="81"/>
                  </a:cubicBezTo>
                  <a:cubicBezTo>
                    <a:pt x="89" y="81"/>
                    <a:pt x="113" y="55"/>
                    <a:pt x="14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9" name="Google Shape;7289;p32"/>
            <p:cNvSpPr/>
            <p:nvPr/>
          </p:nvSpPr>
          <p:spPr>
            <a:xfrm>
              <a:off x="5916800" y="3450850"/>
              <a:ext cx="3300" cy="1450"/>
            </a:xfrm>
            <a:custGeom>
              <a:avLst/>
              <a:gdLst/>
              <a:ahLst/>
              <a:cxnLst/>
              <a:rect l="l" t="t" r="r" b="b"/>
              <a:pathLst>
                <a:path w="132" h="58" extrusionOk="0">
                  <a:moveTo>
                    <a:pt x="84" y="1"/>
                  </a:moveTo>
                  <a:cubicBezTo>
                    <a:pt x="60" y="1"/>
                    <a:pt x="24" y="24"/>
                    <a:pt x="0" y="48"/>
                  </a:cubicBezTo>
                  <a:cubicBezTo>
                    <a:pt x="18" y="54"/>
                    <a:pt x="39" y="57"/>
                    <a:pt x="61" y="57"/>
                  </a:cubicBezTo>
                  <a:cubicBezTo>
                    <a:pt x="84" y="57"/>
                    <a:pt x="108" y="54"/>
                    <a:pt x="131" y="48"/>
                  </a:cubicBezTo>
                  <a:lnTo>
                    <a:pt x="84"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0" name="Google Shape;7290;p32"/>
            <p:cNvSpPr/>
            <p:nvPr/>
          </p:nvSpPr>
          <p:spPr>
            <a:xfrm>
              <a:off x="5927225" y="3452350"/>
              <a:ext cx="3600" cy="1250"/>
            </a:xfrm>
            <a:custGeom>
              <a:avLst/>
              <a:gdLst/>
              <a:ahLst/>
              <a:cxnLst/>
              <a:rect l="l" t="t" r="r" b="b"/>
              <a:pathLst>
                <a:path w="144" h="50" extrusionOk="0">
                  <a:moveTo>
                    <a:pt x="0" y="0"/>
                  </a:moveTo>
                  <a:cubicBezTo>
                    <a:pt x="11" y="11"/>
                    <a:pt x="21" y="50"/>
                    <a:pt x="24" y="50"/>
                  </a:cubicBezTo>
                  <a:cubicBezTo>
                    <a:pt x="24" y="50"/>
                    <a:pt x="24" y="49"/>
                    <a:pt x="24" y="48"/>
                  </a:cubicBezTo>
                  <a:cubicBezTo>
                    <a:pt x="72" y="48"/>
                    <a:pt x="95" y="24"/>
                    <a:pt x="143" y="12"/>
                  </a:cubicBezTo>
                  <a:cubicBezTo>
                    <a:pt x="95" y="12"/>
                    <a:pt x="36" y="0"/>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1" name="Google Shape;7291;p32"/>
            <p:cNvSpPr/>
            <p:nvPr/>
          </p:nvSpPr>
          <p:spPr>
            <a:xfrm>
              <a:off x="5862025" y="3445500"/>
              <a:ext cx="4500" cy="2450"/>
            </a:xfrm>
            <a:custGeom>
              <a:avLst/>
              <a:gdLst/>
              <a:ahLst/>
              <a:cxnLst/>
              <a:rect l="l" t="t" r="r" b="b"/>
              <a:pathLst>
                <a:path w="180" h="98" extrusionOk="0">
                  <a:moveTo>
                    <a:pt x="1" y="0"/>
                  </a:moveTo>
                  <a:cubicBezTo>
                    <a:pt x="43" y="54"/>
                    <a:pt x="76" y="97"/>
                    <a:pt x="151" y="97"/>
                  </a:cubicBezTo>
                  <a:cubicBezTo>
                    <a:pt x="160" y="97"/>
                    <a:pt x="169" y="97"/>
                    <a:pt x="179" y="96"/>
                  </a:cubicBezTo>
                  <a:cubicBezTo>
                    <a:pt x="132" y="36"/>
                    <a:pt x="72" y="0"/>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2" name="Google Shape;7292;p32"/>
            <p:cNvSpPr/>
            <p:nvPr/>
          </p:nvSpPr>
          <p:spPr>
            <a:xfrm>
              <a:off x="6080500" y="3484050"/>
              <a:ext cx="90825" cy="20150"/>
            </a:xfrm>
            <a:custGeom>
              <a:avLst/>
              <a:gdLst/>
              <a:ahLst/>
              <a:cxnLst/>
              <a:rect l="l" t="t" r="r" b="b"/>
              <a:pathLst>
                <a:path w="3633" h="806" extrusionOk="0">
                  <a:moveTo>
                    <a:pt x="651" y="0"/>
                  </a:moveTo>
                  <a:cubicBezTo>
                    <a:pt x="479" y="0"/>
                    <a:pt x="306" y="12"/>
                    <a:pt x="132" y="42"/>
                  </a:cubicBezTo>
                  <a:cubicBezTo>
                    <a:pt x="60" y="66"/>
                    <a:pt x="13" y="125"/>
                    <a:pt x="1" y="208"/>
                  </a:cubicBezTo>
                  <a:cubicBezTo>
                    <a:pt x="25" y="339"/>
                    <a:pt x="120" y="387"/>
                    <a:pt x="215" y="411"/>
                  </a:cubicBezTo>
                  <a:cubicBezTo>
                    <a:pt x="358" y="447"/>
                    <a:pt x="477" y="447"/>
                    <a:pt x="608" y="447"/>
                  </a:cubicBezTo>
                  <a:lnTo>
                    <a:pt x="870" y="482"/>
                  </a:lnTo>
                  <a:cubicBezTo>
                    <a:pt x="900" y="494"/>
                    <a:pt x="927" y="500"/>
                    <a:pt x="953" y="500"/>
                  </a:cubicBezTo>
                  <a:cubicBezTo>
                    <a:pt x="980" y="500"/>
                    <a:pt x="1007" y="494"/>
                    <a:pt x="1037" y="482"/>
                  </a:cubicBezTo>
                  <a:cubicBezTo>
                    <a:pt x="1072" y="470"/>
                    <a:pt x="1084" y="459"/>
                    <a:pt x="1108" y="447"/>
                  </a:cubicBezTo>
                  <a:cubicBezTo>
                    <a:pt x="1132" y="423"/>
                    <a:pt x="1148" y="414"/>
                    <a:pt x="1158" y="414"/>
                  </a:cubicBezTo>
                  <a:cubicBezTo>
                    <a:pt x="1192" y="414"/>
                    <a:pt x="1175" y="508"/>
                    <a:pt x="1216" y="508"/>
                  </a:cubicBezTo>
                  <a:cubicBezTo>
                    <a:pt x="1219" y="508"/>
                    <a:pt x="1223" y="508"/>
                    <a:pt x="1227" y="506"/>
                  </a:cubicBezTo>
                  <a:cubicBezTo>
                    <a:pt x="1276" y="520"/>
                    <a:pt x="1321" y="526"/>
                    <a:pt x="1366" y="526"/>
                  </a:cubicBezTo>
                  <a:cubicBezTo>
                    <a:pt x="1398" y="526"/>
                    <a:pt x="1431" y="523"/>
                    <a:pt x="1465" y="518"/>
                  </a:cubicBezTo>
                  <a:cubicBezTo>
                    <a:pt x="1500" y="499"/>
                    <a:pt x="1534" y="491"/>
                    <a:pt x="1566" y="491"/>
                  </a:cubicBezTo>
                  <a:cubicBezTo>
                    <a:pt x="1633" y="491"/>
                    <a:pt x="1695" y="525"/>
                    <a:pt x="1751" y="566"/>
                  </a:cubicBezTo>
                  <a:cubicBezTo>
                    <a:pt x="1977" y="625"/>
                    <a:pt x="2215" y="625"/>
                    <a:pt x="2454" y="661"/>
                  </a:cubicBezTo>
                  <a:cubicBezTo>
                    <a:pt x="2492" y="666"/>
                    <a:pt x="2531" y="667"/>
                    <a:pt x="2569" y="667"/>
                  </a:cubicBezTo>
                  <a:cubicBezTo>
                    <a:pt x="2606" y="667"/>
                    <a:pt x="2642" y="666"/>
                    <a:pt x="2678" y="666"/>
                  </a:cubicBezTo>
                  <a:cubicBezTo>
                    <a:pt x="2780" y="666"/>
                    <a:pt x="2881" y="675"/>
                    <a:pt x="2977" y="744"/>
                  </a:cubicBezTo>
                  <a:cubicBezTo>
                    <a:pt x="3058" y="786"/>
                    <a:pt x="3134" y="806"/>
                    <a:pt x="3204" y="806"/>
                  </a:cubicBezTo>
                  <a:cubicBezTo>
                    <a:pt x="3371" y="806"/>
                    <a:pt x="3508" y="694"/>
                    <a:pt x="3608" y="518"/>
                  </a:cubicBezTo>
                  <a:cubicBezTo>
                    <a:pt x="3608" y="482"/>
                    <a:pt x="3632" y="459"/>
                    <a:pt x="3632" y="423"/>
                  </a:cubicBezTo>
                  <a:cubicBezTo>
                    <a:pt x="3180" y="220"/>
                    <a:pt x="2656" y="387"/>
                    <a:pt x="2204" y="173"/>
                  </a:cubicBezTo>
                  <a:cubicBezTo>
                    <a:pt x="1684" y="110"/>
                    <a:pt x="1172" y="0"/>
                    <a:pt x="65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3" name="Google Shape;7293;p32"/>
            <p:cNvSpPr/>
            <p:nvPr/>
          </p:nvSpPr>
          <p:spPr>
            <a:xfrm>
              <a:off x="6050150" y="3479725"/>
              <a:ext cx="85450" cy="13125"/>
            </a:xfrm>
            <a:custGeom>
              <a:avLst/>
              <a:gdLst/>
              <a:ahLst/>
              <a:cxnLst/>
              <a:rect l="l" t="t" r="r" b="b"/>
              <a:pathLst>
                <a:path w="3418" h="525" extrusionOk="0">
                  <a:moveTo>
                    <a:pt x="512" y="0"/>
                  </a:moveTo>
                  <a:cubicBezTo>
                    <a:pt x="381" y="24"/>
                    <a:pt x="227" y="36"/>
                    <a:pt x="96" y="48"/>
                  </a:cubicBezTo>
                  <a:cubicBezTo>
                    <a:pt x="0" y="167"/>
                    <a:pt x="12" y="286"/>
                    <a:pt x="120" y="393"/>
                  </a:cubicBezTo>
                  <a:cubicBezTo>
                    <a:pt x="305" y="478"/>
                    <a:pt x="485" y="525"/>
                    <a:pt x="661" y="525"/>
                  </a:cubicBezTo>
                  <a:cubicBezTo>
                    <a:pt x="858" y="525"/>
                    <a:pt x="1050" y="466"/>
                    <a:pt x="1239" y="334"/>
                  </a:cubicBezTo>
                  <a:cubicBezTo>
                    <a:pt x="1333" y="318"/>
                    <a:pt x="1426" y="312"/>
                    <a:pt x="1518" y="312"/>
                  </a:cubicBezTo>
                  <a:cubicBezTo>
                    <a:pt x="1717" y="312"/>
                    <a:pt x="1911" y="338"/>
                    <a:pt x="2108" y="338"/>
                  </a:cubicBezTo>
                  <a:cubicBezTo>
                    <a:pt x="2152" y="338"/>
                    <a:pt x="2195" y="337"/>
                    <a:pt x="2239" y="334"/>
                  </a:cubicBezTo>
                  <a:cubicBezTo>
                    <a:pt x="2269" y="331"/>
                    <a:pt x="2300" y="330"/>
                    <a:pt x="2330" y="330"/>
                  </a:cubicBezTo>
                  <a:cubicBezTo>
                    <a:pt x="2585" y="330"/>
                    <a:pt x="2831" y="415"/>
                    <a:pt x="3078" y="415"/>
                  </a:cubicBezTo>
                  <a:cubicBezTo>
                    <a:pt x="3191" y="415"/>
                    <a:pt x="3304" y="397"/>
                    <a:pt x="3418" y="346"/>
                  </a:cubicBezTo>
                  <a:cubicBezTo>
                    <a:pt x="3263" y="298"/>
                    <a:pt x="3120" y="239"/>
                    <a:pt x="2965" y="179"/>
                  </a:cubicBezTo>
                  <a:cubicBezTo>
                    <a:pt x="2887" y="118"/>
                    <a:pt x="2803" y="103"/>
                    <a:pt x="2717" y="103"/>
                  </a:cubicBezTo>
                  <a:cubicBezTo>
                    <a:pt x="2635" y="103"/>
                    <a:pt x="2551" y="116"/>
                    <a:pt x="2472" y="116"/>
                  </a:cubicBezTo>
                  <a:cubicBezTo>
                    <a:pt x="2392" y="116"/>
                    <a:pt x="2317" y="103"/>
                    <a:pt x="2251" y="48"/>
                  </a:cubicBezTo>
                  <a:cubicBezTo>
                    <a:pt x="2191" y="60"/>
                    <a:pt x="2144" y="60"/>
                    <a:pt x="2084" y="60"/>
                  </a:cubicBezTo>
                  <a:cubicBezTo>
                    <a:pt x="2042" y="90"/>
                    <a:pt x="1998" y="105"/>
                    <a:pt x="1953" y="105"/>
                  </a:cubicBezTo>
                  <a:cubicBezTo>
                    <a:pt x="1908" y="105"/>
                    <a:pt x="1864" y="90"/>
                    <a:pt x="1822" y="60"/>
                  </a:cubicBezTo>
                  <a:cubicBezTo>
                    <a:pt x="1370" y="36"/>
                    <a:pt x="941" y="24"/>
                    <a:pt x="51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4" name="Google Shape;7294;p32"/>
            <p:cNvSpPr/>
            <p:nvPr/>
          </p:nvSpPr>
          <p:spPr>
            <a:xfrm>
              <a:off x="6170400" y="3494300"/>
              <a:ext cx="63725" cy="17075"/>
            </a:xfrm>
            <a:custGeom>
              <a:avLst/>
              <a:gdLst/>
              <a:ahLst/>
              <a:cxnLst/>
              <a:rect l="l" t="t" r="r" b="b"/>
              <a:pathLst>
                <a:path w="2549" h="683" extrusionOk="0">
                  <a:moveTo>
                    <a:pt x="387" y="0"/>
                  </a:moveTo>
                  <a:cubicBezTo>
                    <a:pt x="271" y="0"/>
                    <a:pt x="154" y="4"/>
                    <a:pt x="36" y="13"/>
                  </a:cubicBezTo>
                  <a:cubicBezTo>
                    <a:pt x="12" y="49"/>
                    <a:pt x="12" y="60"/>
                    <a:pt x="1" y="96"/>
                  </a:cubicBezTo>
                  <a:cubicBezTo>
                    <a:pt x="132" y="429"/>
                    <a:pt x="465" y="346"/>
                    <a:pt x="715" y="394"/>
                  </a:cubicBezTo>
                  <a:cubicBezTo>
                    <a:pt x="1132" y="477"/>
                    <a:pt x="1560" y="429"/>
                    <a:pt x="1941" y="668"/>
                  </a:cubicBezTo>
                  <a:cubicBezTo>
                    <a:pt x="2031" y="668"/>
                    <a:pt x="2123" y="683"/>
                    <a:pt x="2214" y="683"/>
                  </a:cubicBezTo>
                  <a:cubicBezTo>
                    <a:pt x="2304" y="683"/>
                    <a:pt x="2394" y="668"/>
                    <a:pt x="2477" y="608"/>
                  </a:cubicBezTo>
                  <a:cubicBezTo>
                    <a:pt x="2549" y="477"/>
                    <a:pt x="2441" y="358"/>
                    <a:pt x="2429" y="227"/>
                  </a:cubicBezTo>
                  <a:cubicBezTo>
                    <a:pt x="1757" y="135"/>
                    <a:pt x="1077" y="0"/>
                    <a:pt x="38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5" name="Google Shape;7295;p32"/>
            <p:cNvSpPr/>
            <p:nvPr/>
          </p:nvSpPr>
          <p:spPr>
            <a:xfrm>
              <a:off x="6145100" y="3476750"/>
              <a:ext cx="44075" cy="4225"/>
            </a:xfrm>
            <a:custGeom>
              <a:avLst/>
              <a:gdLst/>
              <a:ahLst/>
              <a:cxnLst/>
              <a:rect l="l" t="t" r="r" b="b"/>
              <a:pathLst>
                <a:path w="1763" h="169" extrusionOk="0">
                  <a:moveTo>
                    <a:pt x="751" y="0"/>
                  </a:moveTo>
                  <a:cubicBezTo>
                    <a:pt x="489" y="24"/>
                    <a:pt x="239" y="36"/>
                    <a:pt x="1" y="48"/>
                  </a:cubicBezTo>
                  <a:cubicBezTo>
                    <a:pt x="332" y="143"/>
                    <a:pt x="664" y="168"/>
                    <a:pt x="997" y="168"/>
                  </a:cubicBezTo>
                  <a:cubicBezTo>
                    <a:pt x="1251" y="168"/>
                    <a:pt x="1506" y="154"/>
                    <a:pt x="1763" y="143"/>
                  </a:cubicBezTo>
                  <a:cubicBezTo>
                    <a:pt x="1619" y="42"/>
                    <a:pt x="1466" y="22"/>
                    <a:pt x="1312" y="22"/>
                  </a:cubicBezTo>
                  <a:cubicBezTo>
                    <a:pt x="1209" y="22"/>
                    <a:pt x="1105" y="31"/>
                    <a:pt x="1003" y="31"/>
                  </a:cubicBezTo>
                  <a:cubicBezTo>
                    <a:pt x="917" y="31"/>
                    <a:pt x="832" y="25"/>
                    <a:pt x="75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6" name="Google Shape;7296;p32"/>
            <p:cNvSpPr/>
            <p:nvPr/>
          </p:nvSpPr>
          <p:spPr>
            <a:xfrm>
              <a:off x="6196000" y="3470400"/>
              <a:ext cx="14500" cy="11400"/>
            </a:xfrm>
            <a:custGeom>
              <a:avLst/>
              <a:gdLst/>
              <a:ahLst/>
              <a:cxnLst/>
              <a:rect l="l" t="t" r="r" b="b"/>
              <a:pathLst>
                <a:path w="580" h="456" extrusionOk="0">
                  <a:moveTo>
                    <a:pt x="260" y="0"/>
                  </a:moveTo>
                  <a:cubicBezTo>
                    <a:pt x="225" y="0"/>
                    <a:pt x="189" y="2"/>
                    <a:pt x="155" y="4"/>
                  </a:cubicBezTo>
                  <a:cubicBezTo>
                    <a:pt x="155" y="159"/>
                    <a:pt x="84" y="290"/>
                    <a:pt x="1" y="409"/>
                  </a:cubicBezTo>
                  <a:cubicBezTo>
                    <a:pt x="6" y="409"/>
                    <a:pt x="12" y="409"/>
                    <a:pt x="19" y="409"/>
                  </a:cubicBezTo>
                  <a:cubicBezTo>
                    <a:pt x="122" y="409"/>
                    <a:pt x="249" y="456"/>
                    <a:pt x="354" y="456"/>
                  </a:cubicBezTo>
                  <a:cubicBezTo>
                    <a:pt x="456" y="456"/>
                    <a:pt x="537" y="412"/>
                    <a:pt x="560" y="243"/>
                  </a:cubicBezTo>
                  <a:cubicBezTo>
                    <a:pt x="580" y="37"/>
                    <a:pt x="423" y="0"/>
                    <a:pt x="26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7" name="Google Shape;7297;p32"/>
            <p:cNvSpPr/>
            <p:nvPr/>
          </p:nvSpPr>
          <p:spPr>
            <a:xfrm>
              <a:off x="6106400" y="3480050"/>
              <a:ext cx="17900" cy="4750"/>
            </a:xfrm>
            <a:custGeom>
              <a:avLst/>
              <a:gdLst/>
              <a:ahLst/>
              <a:cxnLst/>
              <a:rect l="l" t="t" r="r" b="b"/>
              <a:pathLst>
                <a:path w="716" h="190" extrusionOk="0">
                  <a:moveTo>
                    <a:pt x="378" y="1"/>
                  </a:moveTo>
                  <a:cubicBezTo>
                    <a:pt x="252" y="1"/>
                    <a:pt x="126" y="16"/>
                    <a:pt x="1" y="47"/>
                  </a:cubicBezTo>
                  <a:cubicBezTo>
                    <a:pt x="108" y="166"/>
                    <a:pt x="227" y="190"/>
                    <a:pt x="349" y="190"/>
                  </a:cubicBezTo>
                  <a:cubicBezTo>
                    <a:pt x="430" y="190"/>
                    <a:pt x="513" y="179"/>
                    <a:pt x="594" y="179"/>
                  </a:cubicBezTo>
                  <a:cubicBezTo>
                    <a:pt x="635" y="179"/>
                    <a:pt x="675" y="182"/>
                    <a:pt x="715" y="190"/>
                  </a:cubicBezTo>
                  <a:lnTo>
                    <a:pt x="715" y="35"/>
                  </a:lnTo>
                  <a:cubicBezTo>
                    <a:pt x="603" y="13"/>
                    <a:pt x="490" y="1"/>
                    <a:pt x="37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8" name="Google Shape;7298;p32"/>
            <p:cNvSpPr/>
            <p:nvPr/>
          </p:nvSpPr>
          <p:spPr>
            <a:xfrm>
              <a:off x="5372375" y="3535075"/>
              <a:ext cx="168800" cy="30700"/>
            </a:xfrm>
            <a:custGeom>
              <a:avLst/>
              <a:gdLst/>
              <a:ahLst/>
              <a:cxnLst/>
              <a:rect l="l" t="t" r="r" b="b"/>
              <a:pathLst>
                <a:path w="6752" h="1228" extrusionOk="0">
                  <a:moveTo>
                    <a:pt x="496" y="0"/>
                  </a:moveTo>
                  <a:cubicBezTo>
                    <a:pt x="46" y="0"/>
                    <a:pt x="38" y="117"/>
                    <a:pt x="1" y="620"/>
                  </a:cubicBezTo>
                  <a:cubicBezTo>
                    <a:pt x="489" y="1227"/>
                    <a:pt x="1251" y="942"/>
                    <a:pt x="1858" y="1168"/>
                  </a:cubicBezTo>
                  <a:cubicBezTo>
                    <a:pt x="2037" y="1168"/>
                    <a:pt x="2215" y="1156"/>
                    <a:pt x="2394" y="1120"/>
                  </a:cubicBezTo>
                  <a:cubicBezTo>
                    <a:pt x="2601" y="1060"/>
                    <a:pt x="2809" y="1043"/>
                    <a:pt x="3012" y="1043"/>
                  </a:cubicBezTo>
                  <a:cubicBezTo>
                    <a:pt x="3088" y="1043"/>
                    <a:pt x="3164" y="1046"/>
                    <a:pt x="3239" y="1049"/>
                  </a:cubicBezTo>
                  <a:cubicBezTo>
                    <a:pt x="3394" y="1028"/>
                    <a:pt x="3566" y="999"/>
                    <a:pt x="3725" y="999"/>
                  </a:cubicBezTo>
                  <a:cubicBezTo>
                    <a:pt x="3750" y="999"/>
                    <a:pt x="3775" y="1000"/>
                    <a:pt x="3799" y="1001"/>
                  </a:cubicBezTo>
                  <a:cubicBezTo>
                    <a:pt x="3870" y="1001"/>
                    <a:pt x="3930" y="1025"/>
                    <a:pt x="3990" y="1025"/>
                  </a:cubicBezTo>
                  <a:cubicBezTo>
                    <a:pt x="4156" y="1049"/>
                    <a:pt x="4311" y="1108"/>
                    <a:pt x="4478" y="1144"/>
                  </a:cubicBezTo>
                  <a:cubicBezTo>
                    <a:pt x="4549" y="1156"/>
                    <a:pt x="4609" y="1168"/>
                    <a:pt x="4692" y="1168"/>
                  </a:cubicBezTo>
                  <a:cubicBezTo>
                    <a:pt x="4877" y="1174"/>
                    <a:pt x="5061" y="1174"/>
                    <a:pt x="5246" y="1174"/>
                  </a:cubicBezTo>
                  <a:cubicBezTo>
                    <a:pt x="5430" y="1174"/>
                    <a:pt x="5615" y="1174"/>
                    <a:pt x="5799" y="1180"/>
                  </a:cubicBezTo>
                  <a:lnTo>
                    <a:pt x="6037" y="1180"/>
                  </a:lnTo>
                  <a:cubicBezTo>
                    <a:pt x="6264" y="1168"/>
                    <a:pt x="6514" y="1204"/>
                    <a:pt x="6692" y="977"/>
                  </a:cubicBezTo>
                  <a:lnTo>
                    <a:pt x="6692" y="846"/>
                  </a:lnTo>
                  <a:cubicBezTo>
                    <a:pt x="6752" y="811"/>
                    <a:pt x="6752" y="763"/>
                    <a:pt x="6728" y="715"/>
                  </a:cubicBezTo>
                  <a:cubicBezTo>
                    <a:pt x="6680" y="680"/>
                    <a:pt x="6633" y="656"/>
                    <a:pt x="6573" y="656"/>
                  </a:cubicBezTo>
                  <a:cubicBezTo>
                    <a:pt x="6549" y="656"/>
                    <a:pt x="6537" y="680"/>
                    <a:pt x="6502" y="692"/>
                  </a:cubicBezTo>
                  <a:cubicBezTo>
                    <a:pt x="6479" y="714"/>
                    <a:pt x="6463" y="723"/>
                    <a:pt x="6450" y="723"/>
                  </a:cubicBezTo>
                  <a:cubicBezTo>
                    <a:pt x="6410" y="723"/>
                    <a:pt x="6416" y="628"/>
                    <a:pt x="6384" y="628"/>
                  </a:cubicBezTo>
                  <a:cubicBezTo>
                    <a:pt x="6380" y="628"/>
                    <a:pt x="6376" y="629"/>
                    <a:pt x="6371" y="632"/>
                  </a:cubicBezTo>
                  <a:cubicBezTo>
                    <a:pt x="6323" y="596"/>
                    <a:pt x="6264" y="584"/>
                    <a:pt x="6204" y="573"/>
                  </a:cubicBezTo>
                  <a:cubicBezTo>
                    <a:pt x="6061" y="537"/>
                    <a:pt x="5906" y="525"/>
                    <a:pt x="5764" y="501"/>
                  </a:cubicBezTo>
                  <a:cubicBezTo>
                    <a:pt x="5704" y="477"/>
                    <a:pt x="5644" y="477"/>
                    <a:pt x="5585" y="477"/>
                  </a:cubicBezTo>
                  <a:cubicBezTo>
                    <a:pt x="5539" y="500"/>
                    <a:pt x="5496" y="511"/>
                    <a:pt x="5456" y="511"/>
                  </a:cubicBezTo>
                  <a:cubicBezTo>
                    <a:pt x="5393" y="511"/>
                    <a:pt x="5338" y="485"/>
                    <a:pt x="5287" y="442"/>
                  </a:cubicBezTo>
                  <a:cubicBezTo>
                    <a:pt x="5121" y="382"/>
                    <a:pt x="4930" y="442"/>
                    <a:pt x="4763" y="358"/>
                  </a:cubicBezTo>
                  <a:cubicBezTo>
                    <a:pt x="4704" y="346"/>
                    <a:pt x="4644" y="334"/>
                    <a:pt x="4585" y="334"/>
                  </a:cubicBezTo>
                  <a:cubicBezTo>
                    <a:pt x="4540" y="341"/>
                    <a:pt x="4498" y="344"/>
                    <a:pt x="4457" y="344"/>
                  </a:cubicBezTo>
                  <a:cubicBezTo>
                    <a:pt x="4346" y="344"/>
                    <a:pt x="4246" y="322"/>
                    <a:pt x="4132" y="287"/>
                  </a:cubicBezTo>
                  <a:cubicBezTo>
                    <a:pt x="4073" y="287"/>
                    <a:pt x="4001" y="275"/>
                    <a:pt x="3942" y="275"/>
                  </a:cubicBezTo>
                  <a:cubicBezTo>
                    <a:pt x="3428" y="235"/>
                    <a:pt x="2930" y="66"/>
                    <a:pt x="2414" y="66"/>
                  </a:cubicBezTo>
                  <a:cubicBezTo>
                    <a:pt x="2321" y="66"/>
                    <a:pt x="2227" y="72"/>
                    <a:pt x="2132" y="84"/>
                  </a:cubicBezTo>
                  <a:cubicBezTo>
                    <a:pt x="2024" y="89"/>
                    <a:pt x="1914" y="93"/>
                    <a:pt x="1804" y="93"/>
                  </a:cubicBezTo>
                  <a:cubicBezTo>
                    <a:pt x="1623" y="93"/>
                    <a:pt x="1441" y="81"/>
                    <a:pt x="1263" y="37"/>
                  </a:cubicBezTo>
                  <a:cubicBezTo>
                    <a:pt x="1192" y="25"/>
                    <a:pt x="1120" y="25"/>
                    <a:pt x="1037" y="25"/>
                  </a:cubicBezTo>
                  <a:cubicBezTo>
                    <a:pt x="808" y="11"/>
                    <a:pt x="632" y="0"/>
                    <a:pt x="49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9" name="Google Shape;7299;p32"/>
            <p:cNvSpPr/>
            <p:nvPr/>
          </p:nvSpPr>
          <p:spPr>
            <a:xfrm>
              <a:off x="5732550" y="3580725"/>
              <a:ext cx="100025" cy="18525"/>
            </a:xfrm>
            <a:custGeom>
              <a:avLst/>
              <a:gdLst/>
              <a:ahLst/>
              <a:cxnLst/>
              <a:rect l="l" t="t" r="r" b="b"/>
              <a:pathLst>
                <a:path w="4001" h="741" extrusionOk="0">
                  <a:moveTo>
                    <a:pt x="589" y="0"/>
                  </a:moveTo>
                  <a:cubicBezTo>
                    <a:pt x="501" y="0"/>
                    <a:pt x="411" y="3"/>
                    <a:pt x="322" y="9"/>
                  </a:cubicBezTo>
                  <a:cubicBezTo>
                    <a:pt x="262" y="116"/>
                    <a:pt x="0" y="56"/>
                    <a:pt x="48" y="247"/>
                  </a:cubicBezTo>
                  <a:cubicBezTo>
                    <a:pt x="67" y="368"/>
                    <a:pt x="155" y="376"/>
                    <a:pt x="250" y="376"/>
                  </a:cubicBezTo>
                  <a:cubicBezTo>
                    <a:pt x="266" y="376"/>
                    <a:pt x="281" y="376"/>
                    <a:pt x="297" y="376"/>
                  </a:cubicBezTo>
                  <a:cubicBezTo>
                    <a:pt x="365" y="376"/>
                    <a:pt x="432" y="380"/>
                    <a:pt x="477" y="425"/>
                  </a:cubicBezTo>
                  <a:cubicBezTo>
                    <a:pt x="882" y="485"/>
                    <a:pt x="1263" y="568"/>
                    <a:pt x="1667" y="580"/>
                  </a:cubicBezTo>
                  <a:cubicBezTo>
                    <a:pt x="2260" y="599"/>
                    <a:pt x="2859" y="741"/>
                    <a:pt x="3467" y="741"/>
                  </a:cubicBezTo>
                  <a:cubicBezTo>
                    <a:pt x="3617" y="741"/>
                    <a:pt x="3767" y="732"/>
                    <a:pt x="3918" y="711"/>
                  </a:cubicBezTo>
                  <a:cubicBezTo>
                    <a:pt x="4001" y="628"/>
                    <a:pt x="4001" y="532"/>
                    <a:pt x="3918" y="425"/>
                  </a:cubicBezTo>
                  <a:cubicBezTo>
                    <a:pt x="3653" y="345"/>
                    <a:pt x="3400" y="187"/>
                    <a:pt x="3136" y="187"/>
                  </a:cubicBezTo>
                  <a:cubicBezTo>
                    <a:pt x="3127" y="187"/>
                    <a:pt x="3117" y="187"/>
                    <a:pt x="3108" y="187"/>
                  </a:cubicBezTo>
                  <a:cubicBezTo>
                    <a:pt x="3035" y="191"/>
                    <a:pt x="2962" y="193"/>
                    <a:pt x="2890" y="193"/>
                  </a:cubicBezTo>
                  <a:cubicBezTo>
                    <a:pt x="2116" y="193"/>
                    <a:pt x="1362" y="0"/>
                    <a:pt x="58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0" name="Google Shape;7300;p32"/>
            <p:cNvSpPr/>
            <p:nvPr/>
          </p:nvSpPr>
          <p:spPr>
            <a:xfrm>
              <a:off x="5451275" y="3556525"/>
              <a:ext cx="76125" cy="22925"/>
            </a:xfrm>
            <a:custGeom>
              <a:avLst/>
              <a:gdLst/>
              <a:ahLst/>
              <a:cxnLst/>
              <a:rect l="l" t="t" r="r" b="b"/>
              <a:pathLst>
                <a:path w="3045" h="917" extrusionOk="0">
                  <a:moveTo>
                    <a:pt x="407" y="1"/>
                  </a:moveTo>
                  <a:cubicBezTo>
                    <a:pt x="289" y="1"/>
                    <a:pt x="172" y="20"/>
                    <a:pt x="72" y="107"/>
                  </a:cubicBezTo>
                  <a:cubicBezTo>
                    <a:pt x="0" y="322"/>
                    <a:pt x="560" y="381"/>
                    <a:pt x="226" y="679"/>
                  </a:cubicBezTo>
                  <a:cubicBezTo>
                    <a:pt x="191" y="738"/>
                    <a:pt x="191" y="798"/>
                    <a:pt x="238" y="846"/>
                  </a:cubicBezTo>
                  <a:cubicBezTo>
                    <a:pt x="282" y="883"/>
                    <a:pt x="329" y="901"/>
                    <a:pt x="379" y="901"/>
                  </a:cubicBezTo>
                  <a:cubicBezTo>
                    <a:pt x="424" y="901"/>
                    <a:pt x="473" y="886"/>
                    <a:pt x="524" y="858"/>
                  </a:cubicBezTo>
                  <a:cubicBezTo>
                    <a:pt x="560" y="858"/>
                    <a:pt x="619" y="846"/>
                    <a:pt x="667" y="846"/>
                  </a:cubicBezTo>
                  <a:cubicBezTo>
                    <a:pt x="821" y="902"/>
                    <a:pt x="977" y="917"/>
                    <a:pt x="1134" y="917"/>
                  </a:cubicBezTo>
                  <a:cubicBezTo>
                    <a:pt x="1296" y="917"/>
                    <a:pt x="1459" y="901"/>
                    <a:pt x="1620" y="901"/>
                  </a:cubicBezTo>
                  <a:cubicBezTo>
                    <a:pt x="1663" y="901"/>
                    <a:pt x="1707" y="902"/>
                    <a:pt x="1750" y="905"/>
                  </a:cubicBezTo>
                  <a:cubicBezTo>
                    <a:pt x="1941" y="905"/>
                    <a:pt x="2126" y="900"/>
                    <a:pt x="2309" y="900"/>
                  </a:cubicBezTo>
                  <a:cubicBezTo>
                    <a:pt x="2401" y="900"/>
                    <a:pt x="2492" y="901"/>
                    <a:pt x="2584" y="905"/>
                  </a:cubicBezTo>
                  <a:cubicBezTo>
                    <a:pt x="2621" y="908"/>
                    <a:pt x="2655" y="910"/>
                    <a:pt x="2686" y="910"/>
                  </a:cubicBezTo>
                  <a:cubicBezTo>
                    <a:pt x="3029" y="910"/>
                    <a:pt x="3045" y="733"/>
                    <a:pt x="2881" y="417"/>
                  </a:cubicBezTo>
                  <a:cubicBezTo>
                    <a:pt x="2822" y="310"/>
                    <a:pt x="2750" y="226"/>
                    <a:pt x="2667" y="143"/>
                  </a:cubicBezTo>
                  <a:cubicBezTo>
                    <a:pt x="2227" y="143"/>
                    <a:pt x="1810" y="131"/>
                    <a:pt x="1381" y="131"/>
                  </a:cubicBezTo>
                  <a:cubicBezTo>
                    <a:pt x="1357" y="250"/>
                    <a:pt x="1381" y="357"/>
                    <a:pt x="1393" y="477"/>
                  </a:cubicBezTo>
                  <a:cubicBezTo>
                    <a:pt x="1238" y="429"/>
                    <a:pt x="1334" y="238"/>
                    <a:pt x="1250" y="143"/>
                  </a:cubicBezTo>
                  <a:cubicBezTo>
                    <a:pt x="1119" y="93"/>
                    <a:pt x="1005" y="16"/>
                    <a:pt x="871" y="16"/>
                  </a:cubicBezTo>
                  <a:cubicBezTo>
                    <a:pt x="847" y="16"/>
                    <a:pt x="823" y="19"/>
                    <a:pt x="798" y="24"/>
                  </a:cubicBezTo>
                  <a:cubicBezTo>
                    <a:pt x="762" y="48"/>
                    <a:pt x="738" y="84"/>
                    <a:pt x="774" y="119"/>
                  </a:cubicBezTo>
                  <a:lnTo>
                    <a:pt x="786" y="179"/>
                  </a:lnTo>
                  <a:lnTo>
                    <a:pt x="738" y="143"/>
                  </a:lnTo>
                  <a:cubicBezTo>
                    <a:pt x="714" y="119"/>
                    <a:pt x="703" y="60"/>
                    <a:pt x="679" y="12"/>
                  </a:cubicBezTo>
                  <a:cubicBezTo>
                    <a:pt x="591" y="12"/>
                    <a:pt x="498" y="1"/>
                    <a:pt x="40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1" name="Google Shape;7301;p32"/>
            <p:cNvSpPr/>
            <p:nvPr/>
          </p:nvSpPr>
          <p:spPr>
            <a:xfrm>
              <a:off x="5869475" y="3593200"/>
              <a:ext cx="97350" cy="16625"/>
            </a:xfrm>
            <a:custGeom>
              <a:avLst/>
              <a:gdLst/>
              <a:ahLst/>
              <a:cxnLst/>
              <a:rect l="l" t="t" r="r" b="b"/>
              <a:pathLst>
                <a:path w="3894" h="665" extrusionOk="0">
                  <a:moveTo>
                    <a:pt x="609" y="0"/>
                  </a:moveTo>
                  <a:cubicBezTo>
                    <a:pt x="491" y="0"/>
                    <a:pt x="373" y="18"/>
                    <a:pt x="262" y="45"/>
                  </a:cubicBezTo>
                  <a:cubicBezTo>
                    <a:pt x="0" y="129"/>
                    <a:pt x="167" y="272"/>
                    <a:pt x="286" y="391"/>
                  </a:cubicBezTo>
                  <a:cubicBezTo>
                    <a:pt x="977" y="641"/>
                    <a:pt x="1727" y="522"/>
                    <a:pt x="2441" y="641"/>
                  </a:cubicBezTo>
                  <a:cubicBezTo>
                    <a:pt x="2532" y="572"/>
                    <a:pt x="2623" y="542"/>
                    <a:pt x="2715" y="542"/>
                  </a:cubicBezTo>
                  <a:cubicBezTo>
                    <a:pt x="2816" y="542"/>
                    <a:pt x="2919" y="578"/>
                    <a:pt x="3025" y="641"/>
                  </a:cubicBezTo>
                  <a:lnTo>
                    <a:pt x="3167" y="641"/>
                  </a:lnTo>
                  <a:cubicBezTo>
                    <a:pt x="3197" y="626"/>
                    <a:pt x="3226" y="616"/>
                    <a:pt x="3253" y="616"/>
                  </a:cubicBezTo>
                  <a:cubicBezTo>
                    <a:pt x="3269" y="616"/>
                    <a:pt x="3285" y="620"/>
                    <a:pt x="3298" y="629"/>
                  </a:cubicBezTo>
                  <a:cubicBezTo>
                    <a:pt x="3406" y="641"/>
                    <a:pt x="3501" y="641"/>
                    <a:pt x="3596" y="664"/>
                  </a:cubicBezTo>
                  <a:cubicBezTo>
                    <a:pt x="3703" y="581"/>
                    <a:pt x="3834" y="569"/>
                    <a:pt x="3870" y="426"/>
                  </a:cubicBezTo>
                  <a:cubicBezTo>
                    <a:pt x="3894" y="367"/>
                    <a:pt x="3894" y="307"/>
                    <a:pt x="3858" y="260"/>
                  </a:cubicBezTo>
                  <a:cubicBezTo>
                    <a:pt x="2905" y="200"/>
                    <a:pt x="1965" y="141"/>
                    <a:pt x="1012" y="81"/>
                  </a:cubicBezTo>
                  <a:cubicBezTo>
                    <a:pt x="885" y="24"/>
                    <a:pt x="747" y="0"/>
                    <a:pt x="60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2" name="Google Shape;7302;p32"/>
            <p:cNvSpPr/>
            <p:nvPr/>
          </p:nvSpPr>
          <p:spPr>
            <a:xfrm>
              <a:off x="5749225" y="3553425"/>
              <a:ext cx="86050" cy="18600"/>
            </a:xfrm>
            <a:custGeom>
              <a:avLst/>
              <a:gdLst/>
              <a:ahLst/>
              <a:cxnLst/>
              <a:rect l="l" t="t" r="r" b="b"/>
              <a:pathLst>
                <a:path w="3442" h="744" extrusionOk="0">
                  <a:moveTo>
                    <a:pt x="1333" y="1"/>
                  </a:moveTo>
                  <a:cubicBezTo>
                    <a:pt x="914" y="1"/>
                    <a:pt x="493" y="56"/>
                    <a:pt x="72" y="208"/>
                  </a:cubicBezTo>
                  <a:cubicBezTo>
                    <a:pt x="12" y="315"/>
                    <a:pt x="0" y="422"/>
                    <a:pt x="95" y="529"/>
                  </a:cubicBezTo>
                  <a:cubicBezTo>
                    <a:pt x="792" y="644"/>
                    <a:pt x="1501" y="686"/>
                    <a:pt x="2214" y="686"/>
                  </a:cubicBezTo>
                  <a:cubicBezTo>
                    <a:pt x="2464" y="686"/>
                    <a:pt x="2715" y="681"/>
                    <a:pt x="2965" y="672"/>
                  </a:cubicBezTo>
                  <a:cubicBezTo>
                    <a:pt x="3072" y="529"/>
                    <a:pt x="3441" y="743"/>
                    <a:pt x="3405" y="362"/>
                  </a:cubicBezTo>
                  <a:cubicBezTo>
                    <a:pt x="3346" y="315"/>
                    <a:pt x="3310" y="267"/>
                    <a:pt x="3227" y="243"/>
                  </a:cubicBezTo>
                  <a:cubicBezTo>
                    <a:pt x="2603" y="129"/>
                    <a:pt x="1970" y="1"/>
                    <a:pt x="133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3" name="Google Shape;7303;p32"/>
            <p:cNvSpPr/>
            <p:nvPr/>
          </p:nvSpPr>
          <p:spPr>
            <a:xfrm>
              <a:off x="5616475" y="3574125"/>
              <a:ext cx="71450" cy="33025"/>
            </a:xfrm>
            <a:custGeom>
              <a:avLst/>
              <a:gdLst/>
              <a:ahLst/>
              <a:cxnLst/>
              <a:rect l="l" t="t" r="r" b="b"/>
              <a:pathLst>
                <a:path w="2858" h="1321" extrusionOk="0">
                  <a:moveTo>
                    <a:pt x="396" y="1"/>
                  </a:moveTo>
                  <a:cubicBezTo>
                    <a:pt x="364" y="1"/>
                    <a:pt x="331" y="4"/>
                    <a:pt x="298" y="11"/>
                  </a:cubicBezTo>
                  <a:cubicBezTo>
                    <a:pt x="179" y="34"/>
                    <a:pt x="60" y="58"/>
                    <a:pt x="24" y="189"/>
                  </a:cubicBezTo>
                  <a:cubicBezTo>
                    <a:pt x="0" y="332"/>
                    <a:pt x="131" y="380"/>
                    <a:pt x="214" y="451"/>
                  </a:cubicBezTo>
                  <a:cubicBezTo>
                    <a:pt x="393" y="630"/>
                    <a:pt x="679" y="606"/>
                    <a:pt x="881" y="749"/>
                  </a:cubicBezTo>
                  <a:cubicBezTo>
                    <a:pt x="964" y="844"/>
                    <a:pt x="953" y="927"/>
                    <a:pt x="941" y="1035"/>
                  </a:cubicBezTo>
                  <a:cubicBezTo>
                    <a:pt x="1029" y="1136"/>
                    <a:pt x="1140" y="1161"/>
                    <a:pt x="1259" y="1161"/>
                  </a:cubicBezTo>
                  <a:cubicBezTo>
                    <a:pt x="1349" y="1161"/>
                    <a:pt x="1444" y="1147"/>
                    <a:pt x="1536" y="1142"/>
                  </a:cubicBezTo>
                  <a:cubicBezTo>
                    <a:pt x="1627" y="1051"/>
                    <a:pt x="1718" y="1006"/>
                    <a:pt x="1807" y="1006"/>
                  </a:cubicBezTo>
                  <a:cubicBezTo>
                    <a:pt x="1906" y="1006"/>
                    <a:pt x="2002" y="1060"/>
                    <a:pt x="2096" y="1166"/>
                  </a:cubicBezTo>
                  <a:cubicBezTo>
                    <a:pt x="2203" y="1320"/>
                    <a:pt x="2381" y="1261"/>
                    <a:pt x="2524" y="1308"/>
                  </a:cubicBezTo>
                  <a:cubicBezTo>
                    <a:pt x="2619" y="1285"/>
                    <a:pt x="2727" y="1273"/>
                    <a:pt x="2810" y="1261"/>
                  </a:cubicBezTo>
                  <a:cubicBezTo>
                    <a:pt x="2858" y="1035"/>
                    <a:pt x="2524" y="1046"/>
                    <a:pt x="2548" y="808"/>
                  </a:cubicBezTo>
                  <a:cubicBezTo>
                    <a:pt x="2399" y="689"/>
                    <a:pt x="2224" y="689"/>
                    <a:pt x="2043" y="689"/>
                  </a:cubicBezTo>
                  <a:cubicBezTo>
                    <a:pt x="1863" y="689"/>
                    <a:pt x="1679" y="689"/>
                    <a:pt x="1512" y="570"/>
                  </a:cubicBezTo>
                  <a:cubicBezTo>
                    <a:pt x="1810" y="558"/>
                    <a:pt x="2096" y="546"/>
                    <a:pt x="2381" y="523"/>
                  </a:cubicBezTo>
                  <a:cubicBezTo>
                    <a:pt x="2417" y="487"/>
                    <a:pt x="2417" y="427"/>
                    <a:pt x="2381" y="368"/>
                  </a:cubicBezTo>
                  <a:cubicBezTo>
                    <a:pt x="2322" y="332"/>
                    <a:pt x="2262" y="308"/>
                    <a:pt x="2203" y="284"/>
                  </a:cubicBezTo>
                  <a:cubicBezTo>
                    <a:pt x="2156" y="272"/>
                    <a:pt x="2106" y="268"/>
                    <a:pt x="2056" y="268"/>
                  </a:cubicBezTo>
                  <a:cubicBezTo>
                    <a:pt x="1986" y="268"/>
                    <a:pt x="1914" y="276"/>
                    <a:pt x="1844" y="276"/>
                  </a:cubicBezTo>
                  <a:cubicBezTo>
                    <a:pt x="1723" y="276"/>
                    <a:pt x="1607" y="255"/>
                    <a:pt x="1512" y="142"/>
                  </a:cubicBezTo>
                  <a:lnTo>
                    <a:pt x="1214" y="142"/>
                  </a:lnTo>
                  <a:cubicBezTo>
                    <a:pt x="1214" y="154"/>
                    <a:pt x="1203" y="165"/>
                    <a:pt x="1179" y="189"/>
                  </a:cubicBezTo>
                  <a:cubicBezTo>
                    <a:pt x="1170" y="192"/>
                    <a:pt x="1163" y="194"/>
                    <a:pt x="1157" y="194"/>
                  </a:cubicBezTo>
                  <a:cubicBezTo>
                    <a:pt x="1136" y="194"/>
                    <a:pt x="1123" y="178"/>
                    <a:pt x="1095" y="142"/>
                  </a:cubicBezTo>
                  <a:cubicBezTo>
                    <a:pt x="1074" y="144"/>
                    <a:pt x="1054" y="145"/>
                    <a:pt x="1033" y="145"/>
                  </a:cubicBezTo>
                  <a:cubicBezTo>
                    <a:pt x="808" y="145"/>
                    <a:pt x="617" y="1"/>
                    <a:pt x="39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4" name="Google Shape;7304;p32"/>
            <p:cNvSpPr/>
            <p:nvPr/>
          </p:nvSpPr>
          <p:spPr>
            <a:xfrm>
              <a:off x="5439350" y="3586775"/>
              <a:ext cx="88150" cy="20325"/>
            </a:xfrm>
            <a:custGeom>
              <a:avLst/>
              <a:gdLst/>
              <a:ahLst/>
              <a:cxnLst/>
              <a:rect l="l" t="t" r="r" b="b"/>
              <a:pathLst>
                <a:path w="3526" h="813" extrusionOk="0">
                  <a:moveTo>
                    <a:pt x="165" y="0"/>
                  </a:moveTo>
                  <a:cubicBezTo>
                    <a:pt x="82" y="0"/>
                    <a:pt x="18" y="49"/>
                    <a:pt x="1" y="231"/>
                  </a:cubicBezTo>
                  <a:cubicBezTo>
                    <a:pt x="418" y="540"/>
                    <a:pt x="953" y="481"/>
                    <a:pt x="1430" y="660"/>
                  </a:cubicBezTo>
                  <a:cubicBezTo>
                    <a:pt x="1488" y="648"/>
                    <a:pt x="1547" y="643"/>
                    <a:pt x="1605" y="643"/>
                  </a:cubicBezTo>
                  <a:cubicBezTo>
                    <a:pt x="1948" y="643"/>
                    <a:pt x="2281" y="813"/>
                    <a:pt x="2622" y="813"/>
                  </a:cubicBezTo>
                  <a:cubicBezTo>
                    <a:pt x="2704" y="813"/>
                    <a:pt x="2787" y="803"/>
                    <a:pt x="2870" y="779"/>
                  </a:cubicBezTo>
                  <a:cubicBezTo>
                    <a:pt x="2930" y="713"/>
                    <a:pt x="3007" y="713"/>
                    <a:pt x="3085" y="713"/>
                  </a:cubicBezTo>
                  <a:cubicBezTo>
                    <a:pt x="3162" y="713"/>
                    <a:pt x="3239" y="713"/>
                    <a:pt x="3299" y="648"/>
                  </a:cubicBezTo>
                  <a:cubicBezTo>
                    <a:pt x="3382" y="636"/>
                    <a:pt x="3454" y="636"/>
                    <a:pt x="3525" y="624"/>
                  </a:cubicBezTo>
                  <a:cubicBezTo>
                    <a:pt x="3406" y="588"/>
                    <a:pt x="3299" y="517"/>
                    <a:pt x="3204" y="517"/>
                  </a:cubicBezTo>
                  <a:cubicBezTo>
                    <a:pt x="2275" y="421"/>
                    <a:pt x="1370" y="267"/>
                    <a:pt x="453" y="64"/>
                  </a:cubicBezTo>
                  <a:cubicBezTo>
                    <a:pt x="357" y="52"/>
                    <a:pt x="251" y="0"/>
                    <a:pt x="16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5" name="Google Shape;7305;p32"/>
            <p:cNvSpPr/>
            <p:nvPr/>
          </p:nvSpPr>
          <p:spPr>
            <a:xfrm>
              <a:off x="5833450" y="3557250"/>
              <a:ext cx="74750" cy="17275"/>
            </a:xfrm>
            <a:custGeom>
              <a:avLst/>
              <a:gdLst/>
              <a:ahLst/>
              <a:cxnLst/>
              <a:rect l="l" t="t" r="r" b="b"/>
              <a:pathLst>
                <a:path w="2990" h="691" extrusionOk="0">
                  <a:moveTo>
                    <a:pt x="293" y="0"/>
                  </a:moveTo>
                  <a:cubicBezTo>
                    <a:pt x="184" y="0"/>
                    <a:pt x="83" y="51"/>
                    <a:pt x="1" y="221"/>
                  </a:cubicBezTo>
                  <a:lnTo>
                    <a:pt x="36" y="269"/>
                  </a:lnTo>
                  <a:cubicBezTo>
                    <a:pt x="84" y="352"/>
                    <a:pt x="60" y="471"/>
                    <a:pt x="155" y="531"/>
                  </a:cubicBezTo>
                  <a:cubicBezTo>
                    <a:pt x="879" y="662"/>
                    <a:pt x="1595" y="690"/>
                    <a:pt x="2309" y="690"/>
                  </a:cubicBezTo>
                  <a:cubicBezTo>
                    <a:pt x="2500" y="690"/>
                    <a:pt x="2691" y="688"/>
                    <a:pt x="2882" y="686"/>
                  </a:cubicBezTo>
                  <a:cubicBezTo>
                    <a:pt x="2918" y="650"/>
                    <a:pt x="2930" y="626"/>
                    <a:pt x="2953" y="578"/>
                  </a:cubicBezTo>
                  <a:cubicBezTo>
                    <a:pt x="2989" y="459"/>
                    <a:pt x="2953" y="376"/>
                    <a:pt x="2858" y="293"/>
                  </a:cubicBezTo>
                  <a:cubicBezTo>
                    <a:pt x="2470" y="222"/>
                    <a:pt x="2089" y="139"/>
                    <a:pt x="1700" y="139"/>
                  </a:cubicBezTo>
                  <a:cubicBezTo>
                    <a:pt x="1563" y="139"/>
                    <a:pt x="1426" y="149"/>
                    <a:pt x="1287" y="174"/>
                  </a:cubicBezTo>
                  <a:cubicBezTo>
                    <a:pt x="1219" y="216"/>
                    <a:pt x="1158" y="232"/>
                    <a:pt x="1100" y="232"/>
                  </a:cubicBezTo>
                  <a:cubicBezTo>
                    <a:pt x="992" y="232"/>
                    <a:pt x="894" y="176"/>
                    <a:pt x="787" y="114"/>
                  </a:cubicBezTo>
                  <a:cubicBezTo>
                    <a:pt x="625" y="107"/>
                    <a:pt x="450" y="0"/>
                    <a:pt x="29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6" name="Google Shape;7306;p32"/>
            <p:cNvSpPr/>
            <p:nvPr/>
          </p:nvSpPr>
          <p:spPr>
            <a:xfrm>
              <a:off x="5962350" y="3599975"/>
              <a:ext cx="51500" cy="15100"/>
            </a:xfrm>
            <a:custGeom>
              <a:avLst/>
              <a:gdLst/>
              <a:ahLst/>
              <a:cxnLst/>
              <a:rect l="l" t="t" r="r" b="b"/>
              <a:pathLst>
                <a:path w="2060" h="604" extrusionOk="0">
                  <a:moveTo>
                    <a:pt x="167" y="12"/>
                  </a:moveTo>
                  <a:lnTo>
                    <a:pt x="167" y="132"/>
                  </a:lnTo>
                  <a:cubicBezTo>
                    <a:pt x="95" y="227"/>
                    <a:pt x="48" y="310"/>
                    <a:pt x="0" y="429"/>
                  </a:cubicBezTo>
                  <a:cubicBezTo>
                    <a:pt x="282" y="554"/>
                    <a:pt x="574" y="577"/>
                    <a:pt x="867" y="577"/>
                  </a:cubicBezTo>
                  <a:cubicBezTo>
                    <a:pt x="1046" y="577"/>
                    <a:pt x="1226" y="568"/>
                    <a:pt x="1404" y="568"/>
                  </a:cubicBezTo>
                  <a:cubicBezTo>
                    <a:pt x="1464" y="568"/>
                    <a:pt x="1524" y="569"/>
                    <a:pt x="1584" y="572"/>
                  </a:cubicBezTo>
                  <a:cubicBezTo>
                    <a:pt x="1621" y="595"/>
                    <a:pt x="1659" y="603"/>
                    <a:pt x="1697" y="603"/>
                  </a:cubicBezTo>
                  <a:cubicBezTo>
                    <a:pt x="1719" y="603"/>
                    <a:pt x="1740" y="600"/>
                    <a:pt x="1762" y="596"/>
                  </a:cubicBezTo>
                  <a:cubicBezTo>
                    <a:pt x="1893" y="513"/>
                    <a:pt x="2000" y="405"/>
                    <a:pt x="2060" y="251"/>
                  </a:cubicBezTo>
                  <a:cubicBezTo>
                    <a:pt x="1441" y="1"/>
                    <a:pt x="798" y="155"/>
                    <a:pt x="167" y="12"/>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7" name="Google Shape;7307;p32"/>
            <p:cNvSpPr/>
            <p:nvPr/>
          </p:nvSpPr>
          <p:spPr>
            <a:xfrm>
              <a:off x="5367925" y="3548400"/>
              <a:ext cx="58350" cy="30700"/>
            </a:xfrm>
            <a:custGeom>
              <a:avLst/>
              <a:gdLst/>
              <a:ahLst/>
              <a:cxnLst/>
              <a:rect l="l" t="t" r="r" b="b"/>
              <a:pathLst>
                <a:path w="2334" h="1228" extrusionOk="0">
                  <a:moveTo>
                    <a:pt x="177" y="1"/>
                  </a:moveTo>
                  <a:cubicBezTo>
                    <a:pt x="136" y="1"/>
                    <a:pt x="98" y="31"/>
                    <a:pt x="60" y="99"/>
                  </a:cubicBezTo>
                  <a:cubicBezTo>
                    <a:pt x="0" y="301"/>
                    <a:pt x="107" y="444"/>
                    <a:pt x="250" y="563"/>
                  </a:cubicBezTo>
                  <a:cubicBezTo>
                    <a:pt x="643" y="754"/>
                    <a:pt x="1084" y="706"/>
                    <a:pt x="1453" y="944"/>
                  </a:cubicBezTo>
                  <a:cubicBezTo>
                    <a:pt x="1512" y="980"/>
                    <a:pt x="1560" y="1016"/>
                    <a:pt x="1620" y="1052"/>
                  </a:cubicBezTo>
                  <a:cubicBezTo>
                    <a:pt x="1745" y="1106"/>
                    <a:pt x="1858" y="1227"/>
                    <a:pt x="2003" y="1227"/>
                  </a:cubicBezTo>
                  <a:cubicBezTo>
                    <a:pt x="2050" y="1227"/>
                    <a:pt x="2100" y="1215"/>
                    <a:pt x="2155" y="1183"/>
                  </a:cubicBezTo>
                  <a:cubicBezTo>
                    <a:pt x="2203" y="1147"/>
                    <a:pt x="2227" y="1075"/>
                    <a:pt x="2274" y="1040"/>
                  </a:cubicBezTo>
                  <a:lnTo>
                    <a:pt x="2334" y="992"/>
                  </a:lnTo>
                  <a:lnTo>
                    <a:pt x="2334" y="921"/>
                  </a:lnTo>
                  <a:cubicBezTo>
                    <a:pt x="2286" y="849"/>
                    <a:pt x="2334" y="790"/>
                    <a:pt x="2334" y="706"/>
                  </a:cubicBezTo>
                  <a:cubicBezTo>
                    <a:pt x="2322" y="587"/>
                    <a:pt x="2227" y="551"/>
                    <a:pt x="2143" y="492"/>
                  </a:cubicBezTo>
                  <a:cubicBezTo>
                    <a:pt x="1846" y="432"/>
                    <a:pt x="1548" y="373"/>
                    <a:pt x="1250" y="337"/>
                  </a:cubicBezTo>
                  <a:cubicBezTo>
                    <a:pt x="893" y="290"/>
                    <a:pt x="536" y="266"/>
                    <a:pt x="250" y="28"/>
                  </a:cubicBezTo>
                  <a:cubicBezTo>
                    <a:pt x="225" y="10"/>
                    <a:pt x="200" y="1"/>
                    <a:pt x="17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8" name="Google Shape;7308;p32"/>
            <p:cNvSpPr/>
            <p:nvPr/>
          </p:nvSpPr>
          <p:spPr>
            <a:xfrm>
              <a:off x="5830475" y="3590975"/>
              <a:ext cx="64925" cy="12875"/>
            </a:xfrm>
            <a:custGeom>
              <a:avLst/>
              <a:gdLst/>
              <a:ahLst/>
              <a:cxnLst/>
              <a:rect l="l" t="t" r="r" b="b"/>
              <a:pathLst>
                <a:path w="2597" h="515" extrusionOk="0">
                  <a:moveTo>
                    <a:pt x="553" y="0"/>
                  </a:moveTo>
                  <a:cubicBezTo>
                    <a:pt x="373" y="0"/>
                    <a:pt x="195" y="39"/>
                    <a:pt x="13" y="39"/>
                  </a:cubicBezTo>
                  <a:cubicBezTo>
                    <a:pt x="1" y="134"/>
                    <a:pt x="1" y="230"/>
                    <a:pt x="1" y="313"/>
                  </a:cubicBezTo>
                  <a:cubicBezTo>
                    <a:pt x="493" y="390"/>
                    <a:pt x="985" y="514"/>
                    <a:pt x="1495" y="514"/>
                  </a:cubicBezTo>
                  <a:cubicBezTo>
                    <a:pt x="1615" y="514"/>
                    <a:pt x="1736" y="507"/>
                    <a:pt x="1858" y="492"/>
                  </a:cubicBezTo>
                  <a:cubicBezTo>
                    <a:pt x="1822" y="361"/>
                    <a:pt x="1739" y="218"/>
                    <a:pt x="1977" y="194"/>
                  </a:cubicBezTo>
                  <a:cubicBezTo>
                    <a:pt x="2179" y="182"/>
                    <a:pt x="2394" y="182"/>
                    <a:pt x="2596" y="182"/>
                  </a:cubicBezTo>
                  <a:cubicBezTo>
                    <a:pt x="2289" y="75"/>
                    <a:pt x="1965" y="53"/>
                    <a:pt x="1644" y="53"/>
                  </a:cubicBezTo>
                  <a:cubicBezTo>
                    <a:pt x="1430" y="53"/>
                    <a:pt x="1217" y="63"/>
                    <a:pt x="1013" y="63"/>
                  </a:cubicBezTo>
                  <a:cubicBezTo>
                    <a:pt x="965" y="75"/>
                    <a:pt x="953" y="111"/>
                    <a:pt x="953" y="158"/>
                  </a:cubicBezTo>
                  <a:lnTo>
                    <a:pt x="917" y="194"/>
                  </a:lnTo>
                  <a:lnTo>
                    <a:pt x="917" y="134"/>
                  </a:lnTo>
                  <a:cubicBezTo>
                    <a:pt x="929" y="99"/>
                    <a:pt x="906" y="63"/>
                    <a:pt x="858" y="51"/>
                  </a:cubicBezTo>
                  <a:cubicBezTo>
                    <a:pt x="755" y="12"/>
                    <a:pt x="654" y="0"/>
                    <a:pt x="55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9" name="Google Shape;7309;p32"/>
            <p:cNvSpPr/>
            <p:nvPr/>
          </p:nvSpPr>
          <p:spPr>
            <a:xfrm>
              <a:off x="5674500" y="3577425"/>
              <a:ext cx="51825" cy="12200"/>
            </a:xfrm>
            <a:custGeom>
              <a:avLst/>
              <a:gdLst/>
              <a:ahLst/>
              <a:cxnLst/>
              <a:rect l="l" t="t" r="r" b="b"/>
              <a:pathLst>
                <a:path w="2073" h="488" extrusionOk="0">
                  <a:moveTo>
                    <a:pt x="821" y="1"/>
                  </a:moveTo>
                  <a:cubicBezTo>
                    <a:pt x="567" y="1"/>
                    <a:pt x="314" y="34"/>
                    <a:pt x="60" y="129"/>
                  </a:cubicBezTo>
                  <a:cubicBezTo>
                    <a:pt x="1" y="188"/>
                    <a:pt x="1" y="248"/>
                    <a:pt x="48" y="307"/>
                  </a:cubicBezTo>
                  <a:cubicBezTo>
                    <a:pt x="84" y="355"/>
                    <a:pt x="132" y="391"/>
                    <a:pt x="191" y="426"/>
                  </a:cubicBezTo>
                  <a:cubicBezTo>
                    <a:pt x="555" y="451"/>
                    <a:pt x="924" y="487"/>
                    <a:pt x="1291" y="487"/>
                  </a:cubicBezTo>
                  <a:cubicBezTo>
                    <a:pt x="1453" y="487"/>
                    <a:pt x="1614" y="480"/>
                    <a:pt x="1775" y="462"/>
                  </a:cubicBezTo>
                  <a:cubicBezTo>
                    <a:pt x="1799" y="438"/>
                    <a:pt x="1834" y="438"/>
                    <a:pt x="1858" y="426"/>
                  </a:cubicBezTo>
                  <a:cubicBezTo>
                    <a:pt x="1953" y="379"/>
                    <a:pt x="2013" y="319"/>
                    <a:pt x="2049" y="236"/>
                  </a:cubicBezTo>
                  <a:cubicBezTo>
                    <a:pt x="2049" y="200"/>
                    <a:pt x="2072" y="176"/>
                    <a:pt x="2072" y="141"/>
                  </a:cubicBezTo>
                  <a:cubicBezTo>
                    <a:pt x="1652" y="89"/>
                    <a:pt x="1235" y="1"/>
                    <a:pt x="82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0" name="Google Shape;7310;p32"/>
            <p:cNvSpPr/>
            <p:nvPr/>
          </p:nvSpPr>
          <p:spPr>
            <a:xfrm>
              <a:off x="6075450" y="3613675"/>
              <a:ext cx="65200" cy="14300"/>
            </a:xfrm>
            <a:custGeom>
              <a:avLst/>
              <a:gdLst/>
              <a:ahLst/>
              <a:cxnLst/>
              <a:rect l="l" t="t" r="r" b="b"/>
              <a:pathLst>
                <a:path w="2608" h="572" extrusionOk="0">
                  <a:moveTo>
                    <a:pt x="524" y="0"/>
                  </a:moveTo>
                  <a:cubicBezTo>
                    <a:pt x="417" y="24"/>
                    <a:pt x="334" y="24"/>
                    <a:pt x="227" y="24"/>
                  </a:cubicBezTo>
                  <a:cubicBezTo>
                    <a:pt x="155" y="96"/>
                    <a:pt x="0" y="143"/>
                    <a:pt x="96" y="286"/>
                  </a:cubicBezTo>
                  <a:cubicBezTo>
                    <a:pt x="751" y="524"/>
                    <a:pt x="1429" y="500"/>
                    <a:pt x="2108" y="572"/>
                  </a:cubicBezTo>
                  <a:cubicBezTo>
                    <a:pt x="2127" y="547"/>
                    <a:pt x="2152" y="531"/>
                    <a:pt x="2179" y="531"/>
                  </a:cubicBezTo>
                  <a:cubicBezTo>
                    <a:pt x="2203" y="531"/>
                    <a:pt x="2228" y="544"/>
                    <a:pt x="2251" y="572"/>
                  </a:cubicBezTo>
                  <a:cubicBezTo>
                    <a:pt x="2298" y="572"/>
                    <a:pt x="2346" y="572"/>
                    <a:pt x="2382" y="560"/>
                  </a:cubicBezTo>
                  <a:cubicBezTo>
                    <a:pt x="2525" y="524"/>
                    <a:pt x="2608" y="453"/>
                    <a:pt x="2548" y="286"/>
                  </a:cubicBezTo>
                  <a:lnTo>
                    <a:pt x="2537" y="286"/>
                  </a:lnTo>
                  <a:cubicBezTo>
                    <a:pt x="2346" y="203"/>
                    <a:pt x="2132" y="167"/>
                    <a:pt x="1929" y="107"/>
                  </a:cubicBezTo>
                  <a:cubicBezTo>
                    <a:pt x="1864" y="94"/>
                    <a:pt x="1797" y="91"/>
                    <a:pt x="1729" y="91"/>
                  </a:cubicBezTo>
                  <a:cubicBezTo>
                    <a:pt x="1663" y="91"/>
                    <a:pt x="1596" y="94"/>
                    <a:pt x="1529" y="94"/>
                  </a:cubicBezTo>
                  <a:cubicBezTo>
                    <a:pt x="1415" y="94"/>
                    <a:pt x="1300" y="85"/>
                    <a:pt x="1191" y="36"/>
                  </a:cubicBezTo>
                  <a:lnTo>
                    <a:pt x="941" y="36"/>
                  </a:lnTo>
                  <a:cubicBezTo>
                    <a:pt x="917" y="96"/>
                    <a:pt x="858" y="143"/>
                    <a:pt x="774" y="155"/>
                  </a:cubicBezTo>
                  <a:cubicBezTo>
                    <a:pt x="757" y="155"/>
                    <a:pt x="739" y="156"/>
                    <a:pt x="721" y="156"/>
                  </a:cubicBezTo>
                  <a:cubicBezTo>
                    <a:pt x="676" y="156"/>
                    <a:pt x="630" y="150"/>
                    <a:pt x="596" y="107"/>
                  </a:cubicBezTo>
                  <a:cubicBezTo>
                    <a:pt x="596" y="60"/>
                    <a:pt x="572" y="24"/>
                    <a:pt x="52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1" name="Google Shape;7311;p32"/>
            <p:cNvSpPr/>
            <p:nvPr/>
          </p:nvSpPr>
          <p:spPr>
            <a:xfrm>
              <a:off x="5998650" y="3573200"/>
              <a:ext cx="45275" cy="15225"/>
            </a:xfrm>
            <a:custGeom>
              <a:avLst/>
              <a:gdLst/>
              <a:ahLst/>
              <a:cxnLst/>
              <a:rect l="l" t="t" r="r" b="b"/>
              <a:pathLst>
                <a:path w="1811" h="609" extrusionOk="0">
                  <a:moveTo>
                    <a:pt x="155" y="0"/>
                  </a:moveTo>
                  <a:cubicBezTo>
                    <a:pt x="120" y="48"/>
                    <a:pt x="84" y="95"/>
                    <a:pt x="72" y="155"/>
                  </a:cubicBezTo>
                  <a:cubicBezTo>
                    <a:pt x="72" y="238"/>
                    <a:pt x="60" y="310"/>
                    <a:pt x="24" y="405"/>
                  </a:cubicBezTo>
                  <a:cubicBezTo>
                    <a:pt x="13" y="429"/>
                    <a:pt x="13" y="464"/>
                    <a:pt x="1" y="488"/>
                  </a:cubicBezTo>
                  <a:cubicBezTo>
                    <a:pt x="236" y="577"/>
                    <a:pt x="472" y="608"/>
                    <a:pt x="709" y="608"/>
                  </a:cubicBezTo>
                  <a:cubicBezTo>
                    <a:pt x="1046" y="608"/>
                    <a:pt x="1384" y="544"/>
                    <a:pt x="1727" y="488"/>
                  </a:cubicBezTo>
                  <a:cubicBezTo>
                    <a:pt x="1810" y="405"/>
                    <a:pt x="1810" y="310"/>
                    <a:pt x="1739" y="214"/>
                  </a:cubicBezTo>
                  <a:cubicBezTo>
                    <a:pt x="1215" y="155"/>
                    <a:pt x="667" y="191"/>
                    <a:pt x="15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2" name="Google Shape;7312;p32"/>
            <p:cNvSpPr/>
            <p:nvPr/>
          </p:nvSpPr>
          <p:spPr>
            <a:xfrm>
              <a:off x="5428950" y="3557525"/>
              <a:ext cx="36325" cy="19850"/>
            </a:xfrm>
            <a:custGeom>
              <a:avLst/>
              <a:gdLst/>
              <a:ahLst/>
              <a:cxnLst/>
              <a:rect l="l" t="t" r="r" b="b"/>
              <a:pathLst>
                <a:path w="1453" h="794" extrusionOk="0">
                  <a:moveTo>
                    <a:pt x="567" y="1"/>
                  </a:moveTo>
                  <a:cubicBezTo>
                    <a:pt x="464" y="1"/>
                    <a:pt x="362" y="22"/>
                    <a:pt x="262" y="79"/>
                  </a:cubicBezTo>
                  <a:cubicBezTo>
                    <a:pt x="274" y="91"/>
                    <a:pt x="298" y="127"/>
                    <a:pt x="310" y="139"/>
                  </a:cubicBezTo>
                  <a:cubicBezTo>
                    <a:pt x="280" y="178"/>
                    <a:pt x="250" y="201"/>
                    <a:pt x="214" y="201"/>
                  </a:cubicBezTo>
                  <a:cubicBezTo>
                    <a:pt x="207" y="201"/>
                    <a:pt x="199" y="200"/>
                    <a:pt x="191" y="198"/>
                  </a:cubicBezTo>
                  <a:cubicBezTo>
                    <a:pt x="12" y="341"/>
                    <a:pt x="0" y="496"/>
                    <a:pt x="143" y="675"/>
                  </a:cubicBezTo>
                  <a:cubicBezTo>
                    <a:pt x="209" y="725"/>
                    <a:pt x="279" y="740"/>
                    <a:pt x="352" y="740"/>
                  </a:cubicBezTo>
                  <a:cubicBezTo>
                    <a:pt x="471" y="740"/>
                    <a:pt x="597" y="699"/>
                    <a:pt x="717" y="699"/>
                  </a:cubicBezTo>
                  <a:cubicBezTo>
                    <a:pt x="804" y="699"/>
                    <a:pt x="887" y="720"/>
                    <a:pt x="965" y="794"/>
                  </a:cubicBezTo>
                  <a:cubicBezTo>
                    <a:pt x="1012" y="782"/>
                    <a:pt x="1072" y="746"/>
                    <a:pt x="1095" y="698"/>
                  </a:cubicBezTo>
                  <a:cubicBezTo>
                    <a:pt x="1203" y="639"/>
                    <a:pt x="1369" y="734"/>
                    <a:pt x="1453" y="556"/>
                  </a:cubicBezTo>
                  <a:cubicBezTo>
                    <a:pt x="1238" y="448"/>
                    <a:pt x="1310" y="67"/>
                    <a:pt x="965" y="67"/>
                  </a:cubicBezTo>
                  <a:cubicBezTo>
                    <a:pt x="831" y="34"/>
                    <a:pt x="698" y="1"/>
                    <a:pt x="56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3" name="Google Shape;7313;p32"/>
            <p:cNvSpPr/>
            <p:nvPr/>
          </p:nvSpPr>
          <p:spPr>
            <a:xfrm>
              <a:off x="5525675" y="3561175"/>
              <a:ext cx="36050" cy="20150"/>
            </a:xfrm>
            <a:custGeom>
              <a:avLst/>
              <a:gdLst/>
              <a:ahLst/>
              <a:cxnLst/>
              <a:rect l="l" t="t" r="r" b="b"/>
              <a:pathLst>
                <a:path w="1442" h="806" extrusionOk="0">
                  <a:moveTo>
                    <a:pt x="545" y="1"/>
                  </a:moveTo>
                  <a:cubicBezTo>
                    <a:pt x="359" y="1"/>
                    <a:pt x="180" y="60"/>
                    <a:pt x="24" y="243"/>
                  </a:cubicBezTo>
                  <a:cubicBezTo>
                    <a:pt x="1" y="410"/>
                    <a:pt x="48" y="541"/>
                    <a:pt x="132" y="660"/>
                  </a:cubicBezTo>
                  <a:cubicBezTo>
                    <a:pt x="309" y="744"/>
                    <a:pt x="493" y="806"/>
                    <a:pt x="685" y="806"/>
                  </a:cubicBezTo>
                  <a:cubicBezTo>
                    <a:pt x="738" y="806"/>
                    <a:pt x="792" y="801"/>
                    <a:pt x="846" y="791"/>
                  </a:cubicBezTo>
                  <a:cubicBezTo>
                    <a:pt x="1025" y="612"/>
                    <a:pt x="1298" y="552"/>
                    <a:pt x="1441" y="338"/>
                  </a:cubicBezTo>
                  <a:cubicBezTo>
                    <a:pt x="1441" y="254"/>
                    <a:pt x="1412" y="177"/>
                    <a:pt x="1335" y="177"/>
                  </a:cubicBezTo>
                  <a:cubicBezTo>
                    <a:pt x="1315" y="177"/>
                    <a:pt x="1291" y="183"/>
                    <a:pt x="1263" y="195"/>
                  </a:cubicBezTo>
                  <a:cubicBezTo>
                    <a:pt x="1239" y="200"/>
                    <a:pt x="1216" y="202"/>
                    <a:pt x="1194" y="202"/>
                  </a:cubicBezTo>
                  <a:cubicBezTo>
                    <a:pt x="1103" y="202"/>
                    <a:pt x="1025" y="162"/>
                    <a:pt x="977" y="76"/>
                  </a:cubicBezTo>
                  <a:cubicBezTo>
                    <a:pt x="833" y="35"/>
                    <a:pt x="687" y="1"/>
                    <a:pt x="54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4" name="Google Shape;7314;p32"/>
            <p:cNvSpPr/>
            <p:nvPr/>
          </p:nvSpPr>
          <p:spPr>
            <a:xfrm>
              <a:off x="5597125" y="3550575"/>
              <a:ext cx="47050" cy="12600"/>
            </a:xfrm>
            <a:custGeom>
              <a:avLst/>
              <a:gdLst/>
              <a:ahLst/>
              <a:cxnLst/>
              <a:rect l="l" t="t" r="r" b="b"/>
              <a:pathLst>
                <a:path w="1882" h="504" extrusionOk="0">
                  <a:moveTo>
                    <a:pt x="1193" y="0"/>
                  </a:moveTo>
                  <a:cubicBezTo>
                    <a:pt x="1133" y="0"/>
                    <a:pt x="1073" y="20"/>
                    <a:pt x="1012" y="72"/>
                  </a:cubicBezTo>
                  <a:cubicBezTo>
                    <a:pt x="953" y="72"/>
                    <a:pt x="905" y="60"/>
                    <a:pt x="857" y="60"/>
                  </a:cubicBezTo>
                  <a:cubicBezTo>
                    <a:pt x="655" y="60"/>
                    <a:pt x="441" y="60"/>
                    <a:pt x="226" y="48"/>
                  </a:cubicBezTo>
                  <a:cubicBezTo>
                    <a:pt x="189" y="40"/>
                    <a:pt x="154" y="33"/>
                    <a:pt x="123" y="33"/>
                  </a:cubicBezTo>
                  <a:cubicBezTo>
                    <a:pt x="63" y="33"/>
                    <a:pt x="20" y="57"/>
                    <a:pt x="12" y="143"/>
                  </a:cubicBezTo>
                  <a:cubicBezTo>
                    <a:pt x="0" y="262"/>
                    <a:pt x="83" y="345"/>
                    <a:pt x="179" y="345"/>
                  </a:cubicBezTo>
                  <a:cubicBezTo>
                    <a:pt x="655" y="356"/>
                    <a:pt x="1122" y="504"/>
                    <a:pt x="1610" y="504"/>
                  </a:cubicBezTo>
                  <a:cubicBezTo>
                    <a:pt x="1696" y="504"/>
                    <a:pt x="1782" y="499"/>
                    <a:pt x="1869" y="488"/>
                  </a:cubicBezTo>
                  <a:cubicBezTo>
                    <a:pt x="1881" y="191"/>
                    <a:pt x="1584" y="250"/>
                    <a:pt x="1465" y="107"/>
                  </a:cubicBezTo>
                  <a:cubicBezTo>
                    <a:pt x="1378" y="49"/>
                    <a:pt x="1286" y="0"/>
                    <a:pt x="119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5" name="Google Shape;7315;p32"/>
            <p:cNvSpPr/>
            <p:nvPr/>
          </p:nvSpPr>
          <p:spPr>
            <a:xfrm>
              <a:off x="5993900" y="3554725"/>
              <a:ext cx="52100" cy="14625"/>
            </a:xfrm>
            <a:custGeom>
              <a:avLst/>
              <a:gdLst/>
              <a:ahLst/>
              <a:cxnLst/>
              <a:rect l="l" t="t" r="r" b="b"/>
              <a:pathLst>
                <a:path w="2084" h="585" extrusionOk="0">
                  <a:moveTo>
                    <a:pt x="1142" y="6"/>
                  </a:moveTo>
                  <a:cubicBezTo>
                    <a:pt x="965" y="6"/>
                    <a:pt x="784" y="19"/>
                    <a:pt x="604" y="19"/>
                  </a:cubicBezTo>
                  <a:cubicBezTo>
                    <a:pt x="541" y="19"/>
                    <a:pt x="479" y="17"/>
                    <a:pt x="417" y="13"/>
                  </a:cubicBezTo>
                  <a:cubicBezTo>
                    <a:pt x="250" y="25"/>
                    <a:pt x="119" y="144"/>
                    <a:pt x="36" y="275"/>
                  </a:cubicBezTo>
                  <a:cubicBezTo>
                    <a:pt x="0" y="334"/>
                    <a:pt x="0" y="394"/>
                    <a:pt x="0" y="453"/>
                  </a:cubicBezTo>
                  <a:cubicBezTo>
                    <a:pt x="36" y="501"/>
                    <a:pt x="84" y="549"/>
                    <a:pt x="143" y="572"/>
                  </a:cubicBezTo>
                  <a:cubicBezTo>
                    <a:pt x="171" y="581"/>
                    <a:pt x="200" y="585"/>
                    <a:pt x="228" y="585"/>
                  </a:cubicBezTo>
                  <a:cubicBezTo>
                    <a:pt x="318" y="585"/>
                    <a:pt x="404" y="546"/>
                    <a:pt x="476" y="501"/>
                  </a:cubicBezTo>
                  <a:cubicBezTo>
                    <a:pt x="572" y="501"/>
                    <a:pt x="679" y="489"/>
                    <a:pt x="762" y="489"/>
                  </a:cubicBezTo>
                  <a:cubicBezTo>
                    <a:pt x="817" y="452"/>
                    <a:pt x="869" y="425"/>
                    <a:pt x="917" y="425"/>
                  </a:cubicBezTo>
                  <a:cubicBezTo>
                    <a:pt x="961" y="425"/>
                    <a:pt x="1001" y="449"/>
                    <a:pt x="1036" y="513"/>
                  </a:cubicBezTo>
                  <a:lnTo>
                    <a:pt x="1310" y="513"/>
                  </a:lnTo>
                  <a:cubicBezTo>
                    <a:pt x="1403" y="543"/>
                    <a:pt x="1494" y="558"/>
                    <a:pt x="1581" y="558"/>
                  </a:cubicBezTo>
                  <a:cubicBezTo>
                    <a:pt x="1772" y="558"/>
                    <a:pt x="1945" y="482"/>
                    <a:pt x="2084" y="310"/>
                  </a:cubicBezTo>
                  <a:cubicBezTo>
                    <a:pt x="1965" y="1"/>
                    <a:pt x="1691" y="60"/>
                    <a:pt x="1453" y="25"/>
                  </a:cubicBezTo>
                  <a:cubicBezTo>
                    <a:pt x="1351" y="10"/>
                    <a:pt x="1247" y="6"/>
                    <a:pt x="1142" y="6"/>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6" name="Google Shape;7316;p32"/>
            <p:cNvSpPr/>
            <p:nvPr/>
          </p:nvSpPr>
          <p:spPr>
            <a:xfrm>
              <a:off x="5407200" y="3571100"/>
              <a:ext cx="43800" cy="21175"/>
            </a:xfrm>
            <a:custGeom>
              <a:avLst/>
              <a:gdLst/>
              <a:ahLst/>
              <a:cxnLst/>
              <a:rect l="l" t="t" r="r" b="b"/>
              <a:pathLst>
                <a:path w="1752" h="847" extrusionOk="0">
                  <a:moveTo>
                    <a:pt x="120" y="1"/>
                  </a:moveTo>
                  <a:cubicBezTo>
                    <a:pt x="1" y="144"/>
                    <a:pt x="108" y="275"/>
                    <a:pt x="120" y="417"/>
                  </a:cubicBezTo>
                  <a:cubicBezTo>
                    <a:pt x="477" y="620"/>
                    <a:pt x="870" y="798"/>
                    <a:pt x="1287" y="846"/>
                  </a:cubicBezTo>
                  <a:cubicBezTo>
                    <a:pt x="1394" y="656"/>
                    <a:pt x="1584" y="715"/>
                    <a:pt x="1751" y="679"/>
                  </a:cubicBezTo>
                  <a:cubicBezTo>
                    <a:pt x="1358" y="536"/>
                    <a:pt x="989" y="394"/>
                    <a:pt x="596" y="251"/>
                  </a:cubicBezTo>
                  <a:cubicBezTo>
                    <a:pt x="430" y="155"/>
                    <a:pt x="287" y="84"/>
                    <a:pt x="12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7" name="Google Shape;7317;p32"/>
            <p:cNvSpPr/>
            <p:nvPr/>
          </p:nvSpPr>
          <p:spPr>
            <a:xfrm>
              <a:off x="5964425" y="3569325"/>
              <a:ext cx="36625" cy="16100"/>
            </a:xfrm>
            <a:custGeom>
              <a:avLst/>
              <a:gdLst/>
              <a:ahLst/>
              <a:cxnLst/>
              <a:rect l="l" t="t" r="r" b="b"/>
              <a:pathLst>
                <a:path w="1465" h="644" extrusionOk="0">
                  <a:moveTo>
                    <a:pt x="443" y="0"/>
                  </a:moveTo>
                  <a:cubicBezTo>
                    <a:pt x="295" y="0"/>
                    <a:pt x="154" y="35"/>
                    <a:pt x="36" y="191"/>
                  </a:cubicBezTo>
                  <a:cubicBezTo>
                    <a:pt x="0" y="286"/>
                    <a:pt x="0" y="393"/>
                    <a:pt x="84" y="488"/>
                  </a:cubicBezTo>
                  <a:cubicBezTo>
                    <a:pt x="501" y="619"/>
                    <a:pt x="929" y="631"/>
                    <a:pt x="1370" y="643"/>
                  </a:cubicBezTo>
                  <a:lnTo>
                    <a:pt x="1393" y="607"/>
                  </a:lnTo>
                  <a:cubicBezTo>
                    <a:pt x="1465" y="465"/>
                    <a:pt x="1465" y="322"/>
                    <a:pt x="1393" y="167"/>
                  </a:cubicBezTo>
                  <a:cubicBezTo>
                    <a:pt x="1227" y="48"/>
                    <a:pt x="1048" y="36"/>
                    <a:pt x="858" y="24"/>
                  </a:cubicBezTo>
                  <a:cubicBezTo>
                    <a:pt x="846" y="25"/>
                    <a:pt x="834" y="25"/>
                    <a:pt x="822" y="25"/>
                  </a:cubicBezTo>
                  <a:cubicBezTo>
                    <a:pt x="696" y="25"/>
                    <a:pt x="567" y="0"/>
                    <a:pt x="44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8" name="Google Shape;7318;p32"/>
            <p:cNvSpPr/>
            <p:nvPr/>
          </p:nvSpPr>
          <p:spPr>
            <a:xfrm>
              <a:off x="5692950" y="3553800"/>
              <a:ext cx="58675" cy="13475"/>
            </a:xfrm>
            <a:custGeom>
              <a:avLst/>
              <a:gdLst/>
              <a:ahLst/>
              <a:cxnLst/>
              <a:rect l="l" t="t" r="r" b="b"/>
              <a:pathLst>
                <a:path w="2347" h="539" extrusionOk="0">
                  <a:moveTo>
                    <a:pt x="1767" y="1"/>
                  </a:moveTo>
                  <a:cubicBezTo>
                    <a:pt x="1633" y="1"/>
                    <a:pt x="1491" y="66"/>
                    <a:pt x="1370" y="121"/>
                  </a:cubicBezTo>
                  <a:cubicBezTo>
                    <a:pt x="1108" y="240"/>
                    <a:pt x="822" y="193"/>
                    <a:pt x="537" y="216"/>
                  </a:cubicBezTo>
                  <a:cubicBezTo>
                    <a:pt x="477" y="216"/>
                    <a:pt x="406" y="216"/>
                    <a:pt x="346" y="228"/>
                  </a:cubicBezTo>
                  <a:cubicBezTo>
                    <a:pt x="287" y="228"/>
                    <a:pt x="215" y="240"/>
                    <a:pt x="156" y="276"/>
                  </a:cubicBezTo>
                  <a:cubicBezTo>
                    <a:pt x="96" y="300"/>
                    <a:pt x="37" y="347"/>
                    <a:pt x="1" y="407"/>
                  </a:cubicBezTo>
                  <a:cubicBezTo>
                    <a:pt x="414" y="515"/>
                    <a:pt x="834" y="538"/>
                    <a:pt x="1253" y="538"/>
                  </a:cubicBezTo>
                  <a:cubicBezTo>
                    <a:pt x="1570" y="538"/>
                    <a:pt x="1887" y="525"/>
                    <a:pt x="2200" y="525"/>
                  </a:cubicBezTo>
                  <a:cubicBezTo>
                    <a:pt x="2249" y="525"/>
                    <a:pt x="2298" y="525"/>
                    <a:pt x="2346" y="526"/>
                  </a:cubicBezTo>
                  <a:lnTo>
                    <a:pt x="2346" y="276"/>
                  </a:lnTo>
                  <a:cubicBezTo>
                    <a:pt x="2311" y="216"/>
                    <a:pt x="2263" y="181"/>
                    <a:pt x="2192" y="169"/>
                  </a:cubicBezTo>
                  <a:cubicBezTo>
                    <a:pt x="2061" y="133"/>
                    <a:pt x="1942" y="38"/>
                    <a:pt x="1799" y="2"/>
                  </a:cubicBezTo>
                  <a:cubicBezTo>
                    <a:pt x="1788" y="1"/>
                    <a:pt x="1777" y="1"/>
                    <a:pt x="176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9" name="Google Shape;7319;p32"/>
            <p:cNvSpPr/>
            <p:nvPr/>
          </p:nvSpPr>
          <p:spPr>
            <a:xfrm>
              <a:off x="5534300" y="3544800"/>
              <a:ext cx="45275" cy="11450"/>
            </a:xfrm>
            <a:custGeom>
              <a:avLst/>
              <a:gdLst/>
              <a:ahLst/>
              <a:cxnLst/>
              <a:rect l="l" t="t" r="r" b="b"/>
              <a:pathLst>
                <a:path w="1811" h="458" extrusionOk="0">
                  <a:moveTo>
                    <a:pt x="352" y="1"/>
                  </a:moveTo>
                  <a:cubicBezTo>
                    <a:pt x="261" y="1"/>
                    <a:pt x="168" y="9"/>
                    <a:pt x="72" y="29"/>
                  </a:cubicBezTo>
                  <a:cubicBezTo>
                    <a:pt x="1" y="124"/>
                    <a:pt x="1" y="195"/>
                    <a:pt x="72" y="291"/>
                  </a:cubicBezTo>
                  <a:cubicBezTo>
                    <a:pt x="120" y="303"/>
                    <a:pt x="180" y="303"/>
                    <a:pt x="215" y="314"/>
                  </a:cubicBezTo>
                  <a:cubicBezTo>
                    <a:pt x="263" y="362"/>
                    <a:pt x="310" y="410"/>
                    <a:pt x="370" y="434"/>
                  </a:cubicBezTo>
                  <a:lnTo>
                    <a:pt x="656" y="434"/>
                  </a:lnTo>
                  <a:cubicBezTo>
                    <a:pt x="725" y="393"/>
                    <a:pt x="797" y="369"/>
                    <a:pt x="868" y="369"/>
                  </a:cubicBezTo>
                  <a:cubicBezTo>
                    <a:pt x="943" y="369"/>
                    <a:pt x="1017" y="396"/>
                    <a:pt x="1084" y="457"/>
                  </a:cubicBezTo>
                  <a:cubicBezTo>
                    <a:pt x="1263" y="457"/>
                    <a:pt x="1453" y="434"/>
                    <a:pt x="1811" y="422"/>
                  </a:cubicBezTo>
                  <a:cubicBezTo>
                    <a:pt x="1513" y="291"/>
                    <a:pt x="1311" y="350"/>
                    <a:pt x="1215" y="172"/>
                  </a:cubicBezTo>
                  <a:cubicBezTo>
                    <a:pt x="933" y="90"/>
                    <a:pt x="651" y="1"/>
                    <a:pt x="35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0" name="Google Shape;7320;p32"/>
            <p:cNvSpPr/>
            <p:nvPr/>
          </p:nvSpPr>
          <p:spPr>
            <a:xfrm>
              <a:off x="5670625" y="3550100"/>
              <a:ext cx="49150" cy="14125"/>
            </a:xfrm>
            <a:custGeom>
              <a:avLst/>
              <a:gdLst/>
              <a:ahLst/>
              <a:cxnLst/>
              <a:rect l="l" t="t" r="r" b="b"/>
              <a:pathLst>
                <a:path w="1966" h="565" extrusionOk="0">
                  <a:moveTo>
                    <a:pt x="982" y="1"/>
                  </a:moveTo>
                  <a:cubicBezTo>
                    <a:pt x="679" y="1"/>
                    <a:pt x="373" y="87"/>
                    <a:pt x="61" y="257"/>
                  </a:cubicBezTo>
                  <a:cubicBezTo>
                    <a:pt x="1" y="400"/>
                    <a:pt x="108" y="460"/>
                    <a:pt x="215" y="519"/>
                  </a:cubicBezTo>
                  <a:cubicBezTo>
                    <a:pt x="313" y="555"/>
                    <a:pt x="412" y="565"/>
                    <a:pt x="512" y="565"/>
                  </a:cubicBezTo>
                  <a:cubicBezTo>
                    <a:pt x="620" y="565"/>
                    <a:pt x="727" y="553"/>
                    <a:pt x="831" y="553"/>
                  </a:cubicBezTo>
                  <a:cubicBezTo>
                    <a:pt x="852" y="553"/>
                    <a:pt x="873" y="554"/>
                    <a:pt x="894" y="555"/>
                  </a:cubicBezTo>
                  <a:cubicBezTo>
                    <a:pt x="977" y="555"/>
                    <a:pt x="1037" y="543"/>
                    <a:pt x="1108" y="519"/>
                  </a:cubicBezTo>
                  <a:lnTo>
                    <a:pt x="1168" y="483"/>
                  </a:lnTo>
                  <a:lnTo>
                    <a:pt x="1215" y="519"/>
                  </a:lnTo>
                  <a:lnTo>
                    <a:pt x="1394" y="519"/>
                  </a:lnTo>
                  <a:cubicBezTo>
                    <a:pt x="1441" y="472"/>
                    <a:pt x="1502" y="461"/>
                    <a:pt x="1567" y="461"/>
                  </a:cubicBezTo>
                  <a:cubicBezTo>
                    <a:pt x="1619" y="461"/>
                    <a:pt x="1674" y="468"/>
                    <a:pt x="1726" y="468"/>
                  </a:cubicBezTo>
                  <a:cubicBezTo>
                    <a:pt x="1822" y="468"/>
                    <a:pt x="1912" y="445"/>
                    <a:pt x="1966" y="317"/>
                  </a:cubicBezTo>
                  <a:cubicBezTo>
                    <a:pt x="1641" y="105"/>
                    <a:pt x="1314" y="1"/>
                    <a:pt x="98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1" name="Google Shape;7321;p32"/>
            <p:cNvSpPr/>
            <p:nvPr/>
          </p:nvSpPr>
          <p:spPr>
            <a:xfrm>
              <a:off x="6039725" y="3610100"/>
              <a:ext cx="35150" cy="13125"/>
            </a:xfrm>
            <a:custGeom>
              <a:avLst/>
              <a:gdLst/>
              <a:ahLst/>
              <a:cxnLst/>
              <a:rect l="l" t="t" r="r" b="b"/>
              <a:pathLst>
                <a:path w="1406" h="525" extrusionOk="0">
                  <a:moveTo>
                    <a:pt x="227" y="0"/>
                  </a:moveTo>
                  <a:cubicBezTo>
                    <a:pt x="167" y="12"/>
                    <a:pt x="156" y="60"/>
                    <a:pt x="167" y="119"/>
                  </a:cubicBezTo>
                  <a:cubicBezTo>
                    <a:pt x="334" y="310"/>
                    <a:pt x="1" y="191"/>
                    <a:pt x="48" y="310"/>
                  </a:cubicBezTo>
                  <a:cubicBezTo>
                    <a:pt x="366" y="394"/>
                    <a:pt x="673" y="524"/>
                    <a:pt x="992" y="524"/>
                  </a:cubicBezTo>
                  <a:cubicBezTo>
                    <a:pt x="1127" y="524"/>
                    <a:pt x="1264" y="501"/>
                    <a:pt x="1406" y="441"/>
                  </a:cubicBezTo>
                  <a:cubicBezTo>
                    <a:pt x="1370" y="346"/>
                    <a:pt x="1239" y="262"/>
                    <a:pt x="1227" y="143"/>
                  </a:cubicBezTo>
                  <a:cubicBezTo>
                    <a:pt x="1092" y="36"/>
                    <a:pt x="943" y="13"/>
                    <a:pt x="789" y="13"/>
                  </a:cubicBezTo>
                  <a:cubicBezTo>
                    <a:pt x="679" y="13"/>
                    <a:pt x="567" y="25"/>
                    <a:pt x="455" y="25"/>
                  </a:cubicBezTo>
                  <a:cubicBezTo>
                    <a:pt x="378" y="25"/>
                    <a:pt x="302" y="19"/>
                    <a:pt x="22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2" name="Google Shape;7322;p32"/>
            <p:cNvSpPr/>
            <p:nvPr/>
          </p:nvSpPr>
          <p:spPr>
            <a:xfrm>
              <a:off x="6001625" y="3607525"/>
              <a:ext cx="43775" cy="9850"/>
            </a:xfrm>
            <a:custGeom>
              <a:avLst/>
              <a:gdLst/>
              <a:ahLst/>
              <a:cxnLst/>
              <a:rect l="l" t="t" r="r" b="b"/>
              <a:pathLst>
                <a:path w="1751" h="394" extrusionOk="0">
                  <a:moveTo>
                    <a:pt x="1282" y="1"/>
                  </a:moveTo>
                  <a:cubicBezTo>
                    <a:pt x="1111" y="1"/>
                    <a:pt x="934" y="31"/>
                    <a:pt x="751" y="68"/>
                  </a:cubicBezTo>
                  <a:cubicBezTo>
                    <a:pt x="560" y="115"/>
                    <a:pt x="358" y="56"/>
                    <a:pt x="191" y="222"/>
                  </a:cubicBezTo>
                  <a:cubicBezTo>
                    <a:pt x="132" y="234"/>
                    <a:pt x="60" y="234"/>
                    <a:pt x="1" y="246"/>
                  </a:cubicBezTo>
                  <a:cubicBezTo>
                    <a:pt x="246" y="369"/>
                    <a:pt x="495" y="394"/>
                    <a:pt x="745" y="394"/>
                  </a:cubicBezTo>
                  <a:cubicBezTo>
                    <a:pt x="913" y="394"/>
                    <a:pt x="1083" y="382"/>
                    <a:pt x="1252" y="382"/>
                  </a:cubicBezTo>
                  <a:cubicBezTo>
                    <a:pt x="1319" y="382"/>
                    <a:pt x="1386" y="384"/>
                    <a:pt x="1453" y="389"/>
                  </a:cubicBezTo>
                  <a:cubicBezTo>
                    <a:pt x="1525" y="282"/>
                    <a:pt x="1691" y="342"/>
                    <a:pt x="1751" y="234"/>
                  </a:cubicBezTo>
                  <a:lnTo>
                    <a:pt x="1751" y="103"/>
                  </a:lnTo>
                  <a:cubicBezTo>
                    <a:pt x="1600" y="28"/>
                    <a:pt x="1444" y="1"/>
                    <a:pt x="128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3" name="Google Shape;7323;p32"/>
            <p:cNvSpPr/>
            <p:nvPr/>
          </p:nvSpPr>
          <p:spPr>
            <a:xfrm>
              <a:off x="5905500" y="3563625"/>
              <a:ext cx="31275" cy="15400"/>
            </a:xfrm>
            <a:custGeom>
              <a:avLst/>
              <a:gdLst/>
              <a:ahLst/>
              <a:cxnLst/>
              <a:rect l="l" t="t" r="r" b="b"/>
              <a:pathLst>
                <a:path w="1251" h="616" extrusionOk="0">
                  <a:moveTo>
                    <a:pt x="472" y="0"/>
                  </a:moveTo>
                  <a:cubicBezTo>
                    <a:pt x="407" y="0"/>
                    <a:pt x="341" y="8"/>
                    <a:pt x="274" y="26"/>
                  </a:cubicBezTo>
                  <a:cubicBezTo>
                    <a:pt x="71" y="62"/>
                    <a:pt x="167" y="300"/>
                    <a:pt x="36" y="371"/>
                  </a:cubicBezTo>
                  <a:lnTo>
                    <a:pt x="0" y="431"/>
                  </a:lnTo>
                  <a:cubicBezTo>
                    <a:pt x="286" y="526"/>
                    <a:pt x="560" y="615"/>
                    <a:pt x="843" y="615"/>
                  </a:cubicBezTo>
                  <a:cubicBezTo>
                    <a:pt x="949" y="615"/>
                    <a:pt x="1057" y="603"/>
                    <a:pt x="1167" y="574"/>
                  </a:cubicBezTo>
                  <a:cubicBezTo>
                    <a:pt x="1250" y="419"/>
                    <a:pt x="1143" y="312"/>
                    <a:pt x="1048" y="204"/>
                  </a:cubicBezTo>
                  <a:cubicBezTo>
                    <a:pt x="868" y="79"/>
                    <a:pt x="674" y="0"/>
                    <a:pt x="47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4" name="Google Shape;7324;p32"/>
            <p:cNvSpPr/>
            <p:nvPr/>
          </p:nvSpPr>
          <p:spPr>
            <a:xfrm>
              <a:off x="5937050" y="3567650"/>
              <a:ext cx="29475" cy="13975"/>
            </a:xfrm>
            <a:custGeom>
              <a:avLst/>
              <a:gdLst/>
              <a:ahLst/>
              <a:cxnLst/>
              <a:rect l="l" t="t" r="r" b="b"/>
              <a:pathLst>
                <a:path w="1179" h="559" extrusionOk="0">
                  <a:moveTo>
                    <a:pt x="715" y="0"/>
                  </a:moveTo>
                  <a:cubicBezTo>
                    <a:pt x="538" y="0"/>
                    <a:pt x="348" y="61"/>
                    <a:pt x="167" y="79"/>
                  </a:cubicBezTo>
                  <a:cubicBezTo>
                    <a:pt x="48" y="162"/>
                    <a:pt x="36" y="293"/>
                    <a:pt x="0" y="436"/>
                  </a:cubicBezTo>
                  <a:cubicBezTo>
                    <a:pt x="199" y="539"/>
                    <a:pt x="409" y="559"/>
                    <a:pt x="623" y="559"/>
                  </a:cubicBezTo>
                  <a:cubicBezTo>
                    <a:pt x="755" y="559"/>
                    <a:pt x="889" y="551"/>
                    <a:pt x="1024" y="551"/>
                  </a:cubicBezTo>
                  <a:cubicBezTo>
                    <a:pt x="1075" y="551"/>
                    <a:pt x="1127" y="552"/>
                    <a:pt x="1179" y="555"/>
                  </a:cubicBezTo>
                  <a:lnTo>
                    <a:pt x="1179" y="270"/>
                  </a:lnTo>
                  <a:cubicBezTo>
                    <a:pt x="1049" y="58"/>
                    <a:pt x="888" y="0"/>
                    <a:pt x="71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5" name="Google Shape;7325;p32"/>
            <p:cNvSpPr/>
            <p:nvPr/>
          </p:nvSpPr>
          <p:spPr>
            <a:xfrm>
              <a:off x="5633125" y="3551875"/>
              <a:ext cx="37525" cy="12225"/>
            </a:xfrm>
            <a:custGeom>
              <a:avLst/>
              <a:gdLst/>
              <a:ahLst/>
              <a:cxnLst/>
              <a:rect l="l" t="t" r="r" b="b"/>
              <a:pathLst>
                <a:path w="1501" h="489" extrusionOk="0">
                  <a:moveTo>
                    <a:pt x="970" y="1"/>
                  </a:moveTo>
                  <a:cubicBezTo>
                    <a:pt x="660" y="1"/>
                    <a:pt x="342" y="175"/>
                    <a:pt x="38" y="175"/>
                  </a:cubicBezTo>
                  <a:cubicBezTo>
                    <a:pt x="26" y="175"/>
                    <a:pt x="13" y="175"/>
                    <a:pt x="1" y="174"/>
                  </a:cubicBezTo>
                  <a:lnTo>
                    <a:pt x="1" y="174"/>
                  </a:lnTo>
                  <a:cubicBezTo>
                    <a:pt x="72" y="365"/>
                    <a:pt x="334" y="293"/>
                    <a:pt x="429" y="448"/>
                  </a:cubicBezTo>
                  <a:cubicBezTo>
                    <a:pt x="447" y="448"/>
                    <a:pt x="465" y="447"/>
                    <a:pt x="483" y="447"/>
                  </a:cubicBezTo>
                  <a:cubicBezTo>
                    <a:pt x="695" y="447"/>
                    <a:pt x="911" y="488"/>
                    <a:pt x="1125" y="488"/>
                  </a:cubicBezTo>
                  <a:cubicBezTo>
                    <a:pt x="1231" y="488"/>
                    <a:pt x="1337" y="478"/>
                    <a:pt x="1441" y="448"/>
                  </a:cubicBezTo>
                  <a:cubicBezTo>
                    <a:pt x="1489" y="377"/>
                    <a:pt x="1501" y="305"/>
                    <a:pt x="1489" y="234"/>
                  </a:cubicBezTo>
                  <a:cubicBezTo>
                    <a:pt x="1321" y="57"/>
                    <a:pt x="1147" y="1"/>
                    <a:pt x="97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6" name="Google Shape;7326;p32"/>
            <p:cNvSpPr/>
            <p:nvPr/>
          </p:nvSpPr>
          <p:spPr>
            <a:xfrm>
              <a:off x="6082900" y="3585350"/>
              <a:ext cx="28000" cy="13450"/>
            </a:xfrm>
            <a:custGeom>
              <a:avLst/>
              <a:gdLst/>
              <a:ahLst/>
              <a:cxnLst/>
              <a:rect l="l" t="t" r="r" b="b"/>
              <a:pathLst>
                <a:path w="1120" h="538" extrusionOk="0">
                  <a:moveTo>
                    <a:pt x="547" y="1"/>
                  </a:moveTo>
                  <a:cubicBezTo>
                    <a:pt x="438" y="1"/>
                    <a:pt x="300" y="48"/>
                    <a:pt x="83" y="121"/>
                  </a:cubicBezTo>
                  <a:cubicBezTo>
                    <a:pt x="0" y="216"/>
                    <a:pt x="0" y="300"/>
                    <a:pt x="83" y="407"/>
                  </a:cubicBezTo>
                  <a:cubicBezTo>
                    <a:pt x="213" y="377"/>
                    <a:pt x="342" y="354"/>
                    <a:pt x="479" y="354"/>
                  </a:cubicBezTo>
                  <a:cubicBezTo>
                    <a:pt x="670" y="354"/>
                    <a:pt x="877" y="399"/>
                    <a:pt x="1119" y="538"/>
                  </a:cubicBezTo>
                  <a:cubicBezTo>
                    <a:pt x="839" y="144"/>
                    <a:pt x="737" y="1"/>
                    <a:pt x="54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7" name="Google Shape;7327;p32"/>
            <p:cNvSpPr/>
            <p:nvPr/>
          </p:nvSpPr>
          <p:spPr>
            <a:xfrm>
              <a:off x="6027225" y="3558500"/>
              <a:ext cx="34250" cy="13300"/>
            </a:xfrm>
            <a:custGeom>
              <a:avLst/>
              <a:gdLst/>
              <a:ahLst/>
              <a:cxnLst/>
              <a:rect l="l" t="t" r="r" b="b"/>
              <a:pathLst>
                <a:path w="1370" h="532" extrusionOk="0">
                  <a:moveTo>
                    <a:pt x="799" y="0"/>
                  </a:moveTo>
                  <a:cubicBezTo>
                    <a:pt x="775" y="0"/>
                    <a:pt x="754" y="16"/>
                    <a:pt x="727" y="52"/>
                  </a:cubicBezTo>
                  <a:cubicBezTo>
                    <a:pt x="525" y="243"/>
                    <a:pt x="251" y="278"/>
                    <a:pt x="1" y="350"/>
                  </a:cubicBezTo>
                  <a:cubicBezTo>
                    <a:pt x="201" y="477"/>
                    <a:pt x="416" y="495"/>
                    <a:pt x="631" y="495"/>
                  </a:cubicBezTo>
                  <a:cubicBezTo>
                    <a:pt x="719" y="495"/>
                    <a:pt x="807" y="492"/>
                    <a:pt x="893" y="492"/>
                  </a:cubicBezTo>
                  <a:cubicBezTo>
                    <a:pt x="974" y="492"/>
                    <a:pt x="1054" y="495"/>
                    <a:pt x="1132" y="505"/>
                  </a:cubicBezTo>
                  <a:cubicBezTo>
                    <a:pt x="1162" y="523"/>
                    <a:pt x="1194" y="531"/>
                    <a:pt x="1227" y="531"/>
                  </a:cubicBezTo>
                  <a:cubicBezTo>
                    <a:pt x="1260" y="531"/>
                    <a:pt x="1292" y="523"/>
                    <a:pt x="1322" y="505"/>
                  </a:cubicBezTo>
                  <a:cubicBezTo>
                    <a:pt x="1370" y="398"/>
                    <a:pt x="1370" y="290"/>
                    <a:pt x="1275" y="207"/>
                  </a:cubicBezTo>
                  <a:cubicBezTo>
                    <a:pt x="1239" y="207"/>
                    <a:pt x="1191" y="207"/>
                    <a:pt x="1144" y="183"/>
                  </a:cubicBezTo>
                  <a:cubicBezTo>
                    <a:pt x="1072" y="112"/>
                    <a:pt x="941" y="147"/>
                    <a:pt x="858" y="52"/>
                  </a:cubicBezTo>
                  <a:cubicBezTo>
                    <a:pt x="858" y="40"/>
                    <a:pt x="846" y="28"/>
                    <a:pt x="822" y="5"/>
                  </a:cubicBezTo>
                  <a:cubicBezTo>
                    <a:pt x="814" y="2"/>
                    <a:pt x="806" y="0"/>
                    <a:pt x="79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8" name="Google Shape;7328;p32"/>
            <p:cNvSpPr/>
            <p:nvPr/>
          </p:nvSpPr>
          <p:spPr>
            <a:xfrm>
              <a:off x="5545675" y="3570200"/>
              <a:ext cx="24375" cy="12625"/>
            </a:xfrm>
            <a:custGeom>
              <a:avLst/>
              <a:gdLst/>
              <a:ahLst/>
              <a:cxnLst/>
              <a:rect l="l" t="t" r="r" b="b"/>
              <a:pathLst>
                <a:path w="975" h="505" extrusionOk="0">
                  <a:moveTo>
                    <a:pt x="572" y="1"/>
                  </a:moveTo>
                  <a:cubicBezTo>
                    <a:pt x="288" y="1"/>
                    <a:pt x="1" y="12"/>
                    <a:pt x="46" y="430"/>
                  </a:cubicBezTo>
                  <a:cubicBezTo>
                    <a:pt x="122" y="486"/>
                    <a:pt x="199" y="505"/>
                    <a:pt x="276" y="505"/>
                  </a:cubicBezTo>
                  <a:cubicBezTo>
                    <a:pt x="415" y="505"/>
                    <a:pt x="555" y="446"/>
                    <a:pt x="693" y="446"/>
                  </a:cubicBezTo>
                  <a:cubicBezTo>
                    <a:pt x="719" y="446"/>
                    <a:pt x="746" y="448"/>
                    <a:pt x="772" y="453"/>
                  </a:cubicBezTo>
                  <a:cubicBezTo>
                    <a:pt x="832" y="251"/>
                    <a:pt x="975" y="49"/>
                    <a:pt x="617" y="1"/>
                  </a:cubicBezTo>
                  <a:cubicBezTo>
                    <a:pt x="602" y="1"/>
                    <a:pt x="587" y="1"/>
                    <a:pt x="57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9" name="Google Shape;7329;p32"/>
            <p:cNvSpPr/>
            <p:nvPr/>
          </p:nvSpPr>
          <p:spPr>
            <a:xfrm>
              <a:off x="5495025" y="3564975"/>
              <a:ext cx="33950" cy="16925"/>
            </a:xfrm>
            <a:custGeom>
              <a:avLst/>
              <a:gdLst/>
              <a:ahLst/>
              <a:cxnLst/>
              <a:rect l="l" t="t" r="r" b="b"/>
              <a:pathLst>
                <a:path w="1358" h="677" extrusionOk="0">
                  <a:moveTo>
                    <a:pt x="1133" y="0"/>
                  </a:moveTo>
                  <a:cubicBezTo>
                    <a:pt x="1058" y="0"/>
                    <a:pt x="988" y="36"/>
                    <a:pt x="941" y="103"/>
                  </a:cubicBezTo>
                  <a:cubicBezTo>
                    <a:pt x="941" y="258"/>
                    <a:pt x="1155" y="305"/>
                    <a:pt x="1108" y="543"/>
                  </a:cubicBezTo>
                  <a:lnTo>
                    <a:pt x="84" y="543"/>
                  </a:lnTo>
                  <a:cubicBezTo>
                    <a:pt x="24" y="579"/>
                    <a:pt x="0" y="615"/>
                    <a:pt x="84" y="662"/>
                  </a:cubicBezTo>
                  <a:cubicBezTo>
                    <a:pt x="138" y="656"/>
                    <a:pt x="193" y="654"/>
                    <a:pt x="249" y="654"/>
                  </a:cubicBezTo>
                  <a:cubicBezTo>
                    <a:pt x="421" y="654"/>
                    <a:pt x="597" y="676"/>
                    <a:pt x="771" y="676"/>
                  </a:cubicBezTo>
                  <a:cubicBezTo>
                    <a:pt x="971" y="676"/>
                    <a:pt x="1170" y="647"/>
                    <a:pt x="1358" y="520"/>
                  </a:cubicBezTo>
                  <a:lnTo>
                    <a:pt x="1358" y="91"/>
                  </a:lnTo>
                  <a:cubicBezTo>
                    <a:pt x="1310" y="31"/>
                    <a:pt x="1250" y="8"/>
                    <a:pt x="1191" y="8"/>
                  </a:cubicBezTo>
                  <a:cubicBezTo>
                    <a:pt x="1171" y="3"/>
                    <a:pt x="1152" y="0"/>
                    <a:pt x="113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0" name="Google Shape;7330;p32"/>
            <p:cNvSpPr/>
            <p:nvPr/>
          </p:nvSpPr>
          <p:spPr>
            <a:xfrm>
              <a:off x="5651300" y="3577825"/>
              <a:ext cx="25025" cy="7300"/>
            </a:xfrm>
            <a:custGeom>
              <a:avLst/>
              <a:gdLst/>
              <a:ahLst/>
              <a:cxnLst/>
              <a:rect l="l" t="t" r="r" b="b"/>
              <a:pathLst>
                <a:path w="1001" h="292" extrusionOk="0">
                  <a:moveTo>
                    <a:pt x="567" y="1"/>
                  </a:moveTo>
                  <a:cubicBezTo>
                    <a:pt x="465" y="1"/>
                    <a:pt x="361" y="10"/>
                    <a:pt x="256" y="10"/>
                  </a:cubicBezTo>
                  <a:cubicBezTo>
                    <a:pt x="218" y="10"/>
                    <a:pt x="181" y="9"/>
                    <a:pt x="143" y="6"/>
                  </a:cubicBezTo>
                  <a:lnTo>
                    <a:pt x="143" y="6"/>
                  </a:lnTo>
                  <a:cubicBezTo>
                    <a:pt x="119" y="113"/>
                    <a:pt x="0" y="267"/>
                    <a:pt x="214" y="279"/>
                  </a:cubicBezTo>
                  <a:cubicBezTo>
                    <a:pt x="464" y="291"/>
                    <a:pt x="738" y="291"/>
                    <a:pt x="988" y="291"/>
                  </a:cubicBezTo>
                  <a:cubicBezTo>
                    <a:pt x="988" y="232"/>
                    <a:pt x="1000" y="172"/>
                    <a:pt x="1000" y="113"/>
                  </a:cubicBezTo>
                  <a:cubicBezTo>
                    <a:pt x="864" y="20"/>
                    <a:pt x="718" y="1"/>
                    <a:pt x="56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1" name="Google Shape;7331;p32"/>
            <p:cNvSpPr/>
            <p:nvPr/>
          </p:nvSpPr>
          <p:spPr>
            <a:xfrm>
              <a:off x="5718850" y="3580625"/>
              <a:ext cx="25325" cy="11250"/>
            </a:xfrm>
            <a:custGeom>
              <a:avLst/>
              <a:gdLst/>
              <a:ahLst/>
              <a:cxnLst/>
              <a:rect l="l" t="t" r="r" b="b"/>
              <a:pathLst>
                <a:path w="1013" h="450" extrusionOk="0">
                  <a:moveTo>
                    <a:pt x="310" y="1"/>
                  </a:moveTo>
                  <a:lnTo>
                    <a:pt x="298" y="24"/>
                  </a:lnTo>
                  <a:cubicBezTo>
                    <a:pt x="251" y="167"/>
                    <a:pt x="144" y="227"/>
                    <a:pt x="37" y="286"/>
                  </a:cubicBezTo>
                  <a:lnTo>
                    <a:pt x="1" y="310"/>
                  </a:lnTo>
                  <a:cubicBezTo>
                    <a:pt x="200" y="421"/>
                    <a:pt x="408" y="449"/>
                    <a:pt x="619" y="449"/>
                  </a:cubicBezTo>
                  <a:cubicBezTo>
                    <a:pt x="749" y="449"/>
                    <a:pt x="881" y="438"/>
                    <a:pt x="1013" y="429"/>
                  </a:cubicBezTo>
                  <a:cubicBezTo>
                    <a:pt x="918" y="310"/>
                    <a:pt x="537" y="286"/>
                    <a:pt x="870" y="13"/>
                  </a:cubicBezTo>
                  <a:cubicBezTo>
                    <a:pt x="679" y="13"/>
                    <a:pt x="501" y="13"/>
                    <a:pt x="31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2" name="Google Shape;7332;p32"/>
            <p:cNvSpPr/>
            <p:nvPr/>
          </p:nvSpPr>
          <p:spPr>
            <a:xfrm>
              <a:off x="6067700" y="3585050"/>
              <a:ext cx="17300" cy="10650"/>
            </a:xfrm>
            <a:custGeom>
              <a:avLst/>
              <a:gdLst/>
              <a:ahLst/>
              <a:cxnLst/>
              <a:rect l="l" t="t" r="r" b="b"/>
              <a:pathLst>
                <a:path w="692" h="426" extrusionOk="0">
                  <a:moveTo>
                    <a:pt x="276" y="1"/>
                  </a:moveTo>
                  <a:cubicBezTo>
                    <a:pt x="177" y="1"/>
                    <a:pt x="81" y="22"/>
                    <a:pt x="1" y="133"/>
                  </a:cubicBezTo>
                  <a:cubicBezTo>
                    <a:pt x="188" y="320"/>
                    <a:pt x="366" y="426"/>
                    <a:pt x="590" y="426"/>
                  </a:cubicBezTo>
                  <a:cubicBezTo>
                    <a:pt x="623" y="426"/>
                    <a:pt x="657" y="424"/>
                    <a:pt x="691" y="419"/>
                  </a:cubicBezTo>
                  <a:lnTo>
                    <a:pt x="691" y="133"/>
                  </a:lnTo>
                  <a:lnTo>
                    <a:pt x="549" y="2"/>
                  </a:lnTo>
                  <a:cubicBezTo>
                    <a:pt x="522" y="8"/>
                    <a:pt x="494" y="10"/>
                    <a:pt x="465" y="10"/>
                  </a:cubicBezTo>
                  <a:cubicBezTo>
                    <a:pt x="403" y="10"/>
                    <a:pt x="339" y="1"/>
                    <a:pt x="27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3" name="Google Shape;7333;p32"/>
            <p:cNvSpPr/>
            <p:nvPr/>
          </p:nvSpPr>
          <p:spPr>
            <a:xfrm>
              <a:off x="5620925" y="3591050"/>
              <a:ext cx="29800" cy="11775"/>
            </a:xfrm>
            <a:custGeom>
              <a:avLst/>
              <a:gdLst/>
              <a:ahLst/>
              <a:cxnLst/>
              <a:rect l="l" t="t" r="r" b="b"/>
              <a:pathLst>
                <a:path w="1192" h="471" extrusionOk="0">
                  <a:moveTo>
                    <a:pt x="703" y="0"/>
                  </a:moveTo>
                  <a:cubicBezTo>
                    <a:pt x="24" y="48"/>
                    <a:pt x="1" y="96"/>
                    <a:pt x="203" y="453"/>
                  </a:cubicBezTo>
                  <a:cubicBezTo>
                    <a:pt x="247" y="465"/>
                    <a:pt x="289" y="470"/>
                    <a:pt x="330" y="470"/>
                  </a:cubicBezTo>
                  <a:cubicBezTo>
                    <a:pt x="486" y="470"/>
                    <a:pt x="621" y="393"/>
                    <a:pt x="763" y="346"/>
                  </a:cubicBezTo>
                  <a:cubicBezTo>
                    <a:pt x="917" y="286"/>
                    <a:pt x="1191" y="274"/>
                    <a:pt x="894" y="12"/>
                  </a:cubicBezTo>
                  <a:cubicBezTo>
                    <a:pt x="822" y="0"/>
                    <a:pt x="763" y="0"/>
                    <a:pt x="70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4" name="Google Shape;7334;p32"/>
            <p:cNvSpPr/>
            <p:nvPr/>
          </p:nvSpPr>
          <p:spPr>
            <a:xfrm>
              <a:off x="5422100" y="3559500"/>
              <a:ext cx="17575" cy="15150"/>
            </a:xfrm>
            <a:custGeom>
              <a:avLst/>
              <a:gdLst/>
              <a:ahLst/>
              <a:cxnLst/>
              <a:rect l="l" t="t" r="r" b="b"/>
              <a:pathLst>
                <a:path w="703" h="606" extrusionOk="0">
                  <a:moveTo>
                    <a:pt x="524" y="0"/>
                  </a:moveTo>
                  <a:cubicBezTo>
                    <a:pt x="346" y="0"/>
                    <a:pt x="155" y="12"/>
                    <a:pt x="0" y="24"/>
                  </a:cubicBezTo>
                  <a:cubicBezTo>
                    <a:pt x="36" y="143"/>
                    <a:pt x="72" y="250"/>
                    <a:pt x="107" y="358"/>
                  </a:cubicBezTo>
                  <a:lnTo>
                    <a:pt x="107" y="405"/>
                  </a:lnTo>
                  <a:cubicBezTo>
                    <a:pt x="119" y="465"/>
                    <a:pt x="119" y="500"/>
                    <a:pt x="131" y="560"/>
                  </a:cubicBezTo>
                  <a:cubicBezTo>
                    <a:pt x="188" y="595"/>
                    <a:pt x="244" y="605"/>
                    <a:pt x="300" y="605"/>
                  </a:cubicBezTo>
                  <a:cubicBezTo>
                    <a:pt x="339" y="605"/>
                    <a:pt x="378" y="601"/>
                    <a:pt x="417" y="596"/>
                  </a:cubicBezTo>
                  <a:cubicBezTo>
                    <a:pt x="417" y="381"/>
                    <a:pt x="405" y="179"/>
                    <a:pt x="703" y="167"/>
                  </a:cubicBezTo>
                  <a:cubicBezTo>
                    <a:pt x="643" y="107"/>
                    <a:pt x="584" y="60"/>
                    <a:pt x="52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5" name="Google Shape;7335;p32"/>
            <p:cNvSpPr/>
            <p:nvPr/>
          </p:nvSpPr>
          <p:spPr>
            <a:xfrm>
              <a:off x="6055800" y="3563675"/>
              <a:ext cx="25050" cy="11425"/>
            </a:xfrm>
            <a:custGeom>
              <a:avLst/>
              <a:gdLst/>
              <a:ahLst/>
              <a:cxnLst/>
              <a:rect l="l" t="t" r="r" b="b"/>
              <a:pathLst>
                <a:path w="1002" h="457" extrusionOk="0">
                  <a:moveTo>
                    <a:pt x="778" y="0"/>
                  </a:moveTo>
                  <a:cubicBezTo>
                    <a:pt x="544" y="0"/>
                    <a:pt x="376" y="150"/>
                    <a:pt x="191" y="274"/>
                  </a:cubicBezTo>
                  <a:cubicBezTo>
                    <a:pt x="120" y="274"/>
                    <a:pt x="60" y="298"/>
                    <a:pt x="1" y="298"/>
                  </a:cubicBezTo>
                  <a:cubicBezTo>
                    <a:pt x="167" y="452"/>
                    <a:pt x="394" y="393"/>
                    <a:pt x="596" y="452"/>
                  </a:cubicBezTo>
                  <a:cubicBezTo>
                    <a:pt x="629" y="455"/>
                    <a:pt x="660" y="457"/>
                    <a:pt x="688" y="457"/>
                  </a:cubicBezTo>
                  <a:cubicBezTo>
                    <a:pt x="992" y="457"/>
                    <a:pt x="1002" y="284"/>
                    <a:pt x="882" y="12"/>
                  </a:cubicBezTo>
                  <a:lnTo>
                    <a:pt x="894" y="12"/>
                  </a:lnTo>
                  <a:cubicBezTo>
                    <a:pt x="853" y="4"/>
                    <a:pt x="815" y="0"/>
                    <a:pt x="77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6" name="Google Shape;7336;p32"/>
            <p:cNvSpPr/>
            <p:nvPr/>
          </p:nvSpPr>
          <p:spPr>
            <a:xfrm>
              <a:off x="5615275" y="3588725"/>
              <a:ext cx="25025" cy="14275"/>
            </a:xfrm>
            <a:custGeom>
              <a:avLst/>
              <a:gdLst/>
              <a:ahLst/>
              <a:cxnLst/>
              <a:rect l="l" t="t" r="r" b="b"/>
              <a:pathLst>
                <a:path w="1001" h="571" extrusionOk="0">
                  <a:moveTo>
                    <a:pt x="554" y="1"/>
                  </a:moveTo>
                  <a:cubicBezTo>
                    <a:pt x="415" y="1"/>
                    <a:pt x="274" y="36"/>
                    <a:pt x="131" y="93"/>
                  </a:cubicBezTo>
                  <a:cubicBezTo>
                    <a:pt x="60" y="129"/>
                    <a:pt x="0" y="189"/>
                    <a:pt x="0" y="272"/>
                  </a:cubicBezTo>
                  <a:cubicBezTo>
                    <a:pt x="48" y="320"/>
                    <a:pt x="48" y="367"/>
                    <a:pt x="0" y="403"/>
                  </a:cubicBezTo>
                  <a:cubicBezTo>
                    <a:pt x="62" y="542"/>
                    <a:pt x="149" y="571"/>
                    <a:pt x="247" y="571"/>
                  </a:cubicBezTo>
                  <a:cubicBezTo>
                    <a:pt x="301" y="571"/>
                    <a:pt x="358" y="562"/>
                    <a:pt x="417" y="558"/>
                  </a:cubicBezTo>
                  <a:cubicBezTo>
                    <a:pt x="358" y="427"/>
                    <a:pt x="298" y="284"/>
                    <a:pt x="548" y="284"/>
                  </a:cubicBezTo>
                  <a:cubicBezTo>
                    <a:pt x="596" y="284"/>
                    <a:pt x="644" y="287"/>
                    <a:pt x="692" y="287"/>
                  </a:cubicBezTo>
                  <a:cubicBezTo>
                    <a:pt x="811" y="287"/>
                    <a:pt x="924" y="269"/>
                    <a:pt x="1001" y="141"/>
                  </a:cubicBezTo>
                  <a:cubicBezTo>
                    <a:pt x="852" y="42"/>
                    <a:pt x="704" y="1"/>
                    <a:pt x="55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7" name="Google Shape;7337;p32"/>
            <p:cNvSpPr/>
            <p:nvPr/>
          </p:nvSpPr>
          <p:spPr>
            <a:xfrm>
              <a:off x="5618550" y="3585275"/>
              <a:ext cx="24725" cy="7000"/>
            </a:xfrm>
            <a:custGeom>
              <a:avLst/>
              <a:gdLst/>
              <a:ahLst/>
              <a:cxnLst/>
              <a:rect l="l" t="t" r="r" b="b"/>
              <a:pathLst>
                <a:path w="989" h="280" extrusionOk="0">
                  <a:moveTo>
                    <a:pt x="335" y="0"/>
                  </a:moveTo>
                  <a:cubicBezTo>
                    <a:pt x="272" y="0"/>
                    <a:pt x="208" y="3"/>
                    <a:pt x="143" y="5"/>
                  </a:cubicBezTo>
                  <a:cubicBezTo>
                    <a:pt x="96" y="77"/>
                    <a:pt x="48" y="172"/>
                    <a:pt x="0" y="243"/>
                  </a:cubicBezTo>
                  <a:cubicBezTo>
                    <a:pt x="286" y="267"/>
                    <a:pt x="584" y="267"/>
                    <a:pt x="870" y="279"/>
                  </a:cubicBezTo>
                  <a:cubicBezTo>
                    <a:pt x="893" y="267"/>
                    <a:pt x="941" y="243"/>
                    <a:pt x="989" y="243"/>
                  </a:cubicBezTo>
                  <a:cubicBezTo>
                    <a:pt x="800" y="36"/>
                    <a:pt x="574" y="0"/>
                    <a:pt x="33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8" name="Google Shape;7338;p32"/>
            <p:cNvSpPr/>
            <p:nvPr/>
          </p:nvSpPr>
          <p:spPr>
            <a:xfrm>
              <a:off x="5557525" y="3563075"/>
              <a:ext cx="16100" cy="17875"/>
            </a:xfrm>
            <a:custGeom>
              <a:avLst/>
              <a:gdLst/>
              <a:ahLst/>
              <a:cxnLst/>
              <a:rect l="l" t="t" r="r" b="b"/>
              <a:pathLst>
                <a:path w="644" h="715" extrusionOk="0">
                  <a:moveTo>
                    <a:pt x="242" y="0"/>
                  </a:moveTo>
                  <a:cubicBezTo>
                    <a:pt x="165" y="0"/>
                    <a:pt x="81" y="44"/>
                    <a:pt x="1" y="119"/>
                  </a:cubicBezTo>
                  <a:cubicBezTo>
                    <a:pt x="48" y="179"/>
                    <a:pt x="96" y="226"/>
                    <a:pt x="143" y="274"/>
                  </a:cubicBezTo>
                  <a:cubicBezTo>
                    <a:pt x="322" y="381"/>
                    <a:pt x="286" y="560"/>
                    <a:pt x="298" y="715"/>
                  </a:cubicBezTo>
                  <a:cubicBezTo>
                    <a:pt x="644" y="631"/>
                    <a:pt x="536" y="393"/>
                    <a:pt x="453" y="167"/>
                  </a:cubicBezTo>
                  <a:cubicBezTo>
                    <a:pt x="398" y="50"/>
                    <a:pt x="324" y="0"/>
                    <a:pt x="24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9" name="Google Shape;7339;p32"/>
            <p:cNvSpPr/>
            <p:nvPr/>
          </p:nvSpPr>
          <p:spPr>
            <a:xfrm>
              <a:off x="5520025" y="3559200"/>
              <a:ext cx="30675" cy="8050"/>
            </a:xfrm>
            <a:custGeom>
              <a:avLst/>
              <a:gdLst/>
              <a:ahLst/>
              <a:cxnLst/>
              <a:rect l="l" t="t" r="r" b="b"/>
              <a:pathLst>
                <a:path w="1227" h="322" extrusionOk="0">
                  <a:moveTo>
                    <a:pt x="810" y="12"/>
                  </a:moveTo>
                  <a:cubicBezTo>
                    <a:pt x="572" y="24"/>
                    <a:pt x="310" y="24"/>
                    <a:pt x="72" y="36"/>
                  </a:cubicBezTo>
                  <a:cubicBezTo>
                    <a:pt x="0" y="191"/>
                    <a:pt x="131" y="239"/>
                    <a:pt x="215" y="310"/>
                  </a:cubicBezTo>
                  <a:cubicBezTo>
                    <a:pt x="274" y="322"/>
                    <a:pt x="310" y="322"/>
                    <a:pt x="358" y="322"/>
                  </a:cubicBezTo>
                  <a:cubicBezTo>
                    <a:pt x="573" y="210"/>
                    <a:pt x="802" y="171"/>
                    <a:pt x="1035" y="171"/>
                  </a:cubicBezTo>
                  <a:cubicBezTo>
                    <a:pt x="1099" y="171"/>
                    <a:pt x="1163" y="174"/>
                    <a:pt x="1227" y="179"/>
                  </a:cubicBezTo>
                  <a:cubicBezTo>
                    <a:pt x="1132" y="0"/>
                    <a:pt x="953" y="36"/>
                    <a:pt x="810" y="12"/>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0" name="Google Shape;7340;p32"/>
            <p:cNvSpPr/>
            <p:nvPr/>
          </p:nvSpPr>
          <p:spPr>
            <a:xfrm>
              <a:off x="6041825" y="3578550"/>
              <a:ext cx="15200" cy="10850"/>
            </a:xfrm>
            <a:custGeom>
              <a:avLst/>
              <a:gdLst/>
              <a:ahLst/>
              <a:cxnLst/>
              <a:rect l="l" t="t" r="r" b="b"/>
              <a:pathLst>
                <a:path w="608" h="434" extrusionOk="0">
                  <a:moveTo>
                    <a:pt x="12" y="0"/>
                  </a:moveTo>
                  <a:cubicBezTo>
                    <a:pt x="12" y="84"/>
                    <a:pt x="0" y="191"/>
                    <a:pt x="0" y="274"/>
                  </a:cubicBezTo>
                  <a:cubicBezTo>
                    <a:pt x="88" y="369"/>
                    <a:pt x="215" y="433"/>
                    <a:pt x="324" y="433"/>
                  </a:cubicBezTo>
                  <a:cubicBezTo>
                    <a:pt x="405" y="433"/>
                    <a:pt x="476" y="397"/>
                    <a:pt x="512" y="310"/>
                  </a:cubicBezTo>
                  <a:cubicBezTo>
                    <a:pt x="607" y="60"/>
                    <a:pt x="274" y="131"/>
                    <a:pt x="143" y="24"/>
                  </a:cubicBezTo>
                  <a:cubicBezTo>
                    <a:pt x="119" y="0"/>
                    <a:pt x="48" y="12"/>
                    <a:pt x="1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1" name="Google Shape;7341;p32"/>
            <p:cNvSpPr/>
            <p:nvPr/>
          </p:nvSpPr>
          <p:spPr>
            <a:xfrm>
              <a:off x="5652175" y="3595275"/>
              <a:ext cx="16700" cy="8000"/>
            </a:xfrm>
            <a:custGeom>
              <a:avLst/>
              <a:gdLst/>
              <a:ahLst/>
              <a:cxnLst/>
              <a:rect l="l" t="t" r="r" b="b"/>
              <a:pathLst>
                <a:path w="668" h="320" extrusionOk="0">
                  <a:moveTo>
                    <a:pt x="384" y="1"/>
                  </a:moveTo>
                  <a:cubicBezTo>
                    <a:pt x="286" y="1"/>
                    <a:pt x="175" y="33"/>
                    <a:pt x="72" y="58"/>
                  </a:cubicBezTo>
                  <a:cubicBezTo>
                    <a:pt x="1" y="70"/>
                    <a:pt x="72" y="200"/>
                    <a:pt x="108" y="296"/>
                  </a:cubicBezTo>
                  <a:cubicBezTo>
                    <a:pt x="287" y="308"/>
                    <a:pt x="477" y="308"/>
                    <a:pt x="668" y="320"/>
                  </a:cubicBezTo>
                  <a:cubicBezTo>
                    <a:pt x="640" y="67"/>
                    <a:pt x="525" y="1"/>
                    <a:pt x="38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2" name="Google Shape;7342;p32"/>
            <p:cNvSpPr/>
            <p:nvPr/>
          </p:nvSpPr>
          <p:spPr>
            <a:xfrm>
              <a:off x="5467925" y="3577650"/>
              <a:ext cx="28600" cy="3725"/>
            </a:xfrm>
            <a:custGeom>
              <a:avLst/>
              <a:gdLst/>
              <a:ahLst/>
              <a:cxnLst/>
              <a:rect l="l" t="t" r="r" b="b"/>
              <a:pathLst>
                <a:path w="1144" h="149" extrusionOk="0">
                  <a:moveTo>
                    <a:pt x="1" y="1"/>
                  </a:moveTo>
                  <a:lnTo>
                    <a:pt x="1" y="1"/>
                  </a:lnTo>
                  <a:cubicBezTo>
                    <a:pt x="155" y="119"/>
                    <a:pt x="319" y="148"/>
                    <a:pt x="485" y="148"/>
                  </a:cubicBezTo>
                  <a:cubicBezTo>
                    <a:pt x="649" y="148"/>
                    <a:pt x="816" y="120"/>
                    <a:pt x="980" y="120"/>
                  </a:cubicBezTo>
                  <a:cubicBezTo>
                    <a:pt x="1035" y="120"/>
                    <a:pt x="1090" y="123"/>
                    <a:pt x="1144" y="132"/>
                  </a:cubicBezTo>
                  <a:lnTo>
                    <a:pt x="1144" y="13"/>
                  </a:lnTo>
                  <a:cubicBezTo>
                    <a:pt x="775" y="13"/>
                    <a:pt x="394"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3" name="Google Shape;7343;p32"/>
            <p:cNvSpPr/>
            <p:nvPr/>
          </p:nvSpPr>
          <p:spPr>
            <a:xfrm>
              <a:off x="6065625" y="3613675"/>
              <a:ext cx="15500" cy="7700"/>
            </a:xfrm>
            <a:custGeom>
              <a:avLst/>
              <a:gdLst/>
              <a:ahLst/>
              <a:cxnLst/>
              <a:rect l="l" t="t" r="r" b="b"/>
              <a:pathLst>
                <a:path w="620" h="308" extrusionOk="0">
                  <a:moveTo>
                    <a:pt x="191" y="0"/>
                  </a:moveTo>
                  <a:cubicBezTo>
                    <a:pt x="120" y="36"/>
                    <a:pt x="1" y="96"/>
                    <a:pt x="24" y="179"/>
                  </a:cubicBezTo>
                  <a:cubicBezTo>
                    <a:pt x="48" y="268"/>
                    <a:pt x="105" y="283"/>
                    <a:pt x="170" y="283"/>
                  </a:cubicBezTo>
                  <a:cubicBezTo>
                    <a:pt x="203" y="283"/>
                    <a:pt x="238" y="279"/>
                    <a:pt x="272" y="279"/>
                  </a:cubicBezTo>
                  <a:cubicBezTo>
                    <a:pt x="306" y="279"/>
                    <a:pt x="340" y="283"/>
                    <a:pt x="370" y="298"/>
                  </a:cubicBezTo>
                  <a:cubicBezTo>
                    <a:pt x="384" y="305"/>
                    <a:pt x="397" y="308"/>
                    <a:pt x="409" y="308"/>
                  </a:cubicBezTo>
                  <a:cubicBezTo>
                    <a:pt x="438" y="308"/>
                    <a:pt x="463" y="291"/>
                    <a:pt x="489" y="274"/>
                  </a:cubicBezTo>
                  <a:lnTo>
                    <a:pt x="620"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4" name="Google Shape;7344;p32"/>
            <p:cNvSpPr/>
            <p:nvPr/>
          </p:nvSpPr>
          <p:spPr>
            <a:xfrm>
              <a:off x="6005500" y="3605925"/>
              <a:ext cx="15500" cy="7450"/>
            </a:xfrm>
            <a:custGeom>
              <a:avLst/>
              <a:gdLst/>
              <a:ahLst/>
              <a:cxnLst/>
              <a:rect l="l" t="t" r="r" b="b"/>
              <a:pathLst>
                <a:path w="620" h="298" extrusionOk="0">
                  <a:moveTo>
                    <a:pt x="334" y="1"/>
                  </a:moveTo>
                  <a:cubicBezTo>
                    <a:pt x="167" y="36"/>
                    <a:pt x="1" y="48"/>
                    <a:pt x="48" y="286"/>
                  </a:cubicBezTo>
                  <a:cubicBezTo>
                    <a:pt x="122" y="286"/>
                    <a:pt x="201" y="297"/>
                    <a:pt x="279" y="297"/>
                  </a:cubicBezTo>
                  <a:cubicBezTo>
                    <a:pt x="403" y="297"/>
                    <a:pt x="525" y="270"/>
                    <a:pt x="620" y="132"/>
                  </a:cubicBezTo>
                  <a:cubicBezTo>
                    <a:pt x="536" y="60"/>
                    <a:pt x="453" y="13"/>
                    <a:pt x="33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5" name="Google Shape;7345;p32"/>
            <p:cNvSpPr/>
            <p:nvPr/>
          </p:nvSpPr>
          <p:spPr>
            <a:xfrm>
              <a:off x="5931075" y="3568375"/>
              <a:ext cx="10450" cy="10500"/>
            </a:xfrm>
            <a:custGeom>
              <a:avLst/>
              <a:gdLst/>
              <a:ahLst/>
              <a:cxnLst/>
              <a:rect l="l" t="t" r="r" b="b"/>
              <a:pathLst>
                <a:path w="418" h="420" extrusionOk="0">
                  <a:moveTo>
                    <a:pt x="214" y="1"/>
                  </a:moveTo>
                  <a:cubicBezTo>
                    <a:pt x="138" y="1"/>
                    <a:pt x="64" y="39"/>
                    <a:pt x="1" y="122"/>
                  </a:cubicBezTo>
                  <a:cubicBezTo>
                    <a:pt x="49" y="229"/>
                    <a:pt x="96" y="312"/>
                    <a:pt x="144" y="407"/>
                  </a:cubicBezTo>
                  <a:cubicBezTo>
                    <a:pt x="168" y="419"/>
                    <a:pt x="203" y="419"/>
                    <a:pt x="239" y="419"/>
                  </a:cubicBezTo>
                  <a:cubicBezTo>
                    <a:pt x="382" y="348"/>
                    <a:pt x="418" y="229"/>
                    <a:pt x="418" y="86"/>
                  </a:cubicBezTo>
                  <a:cubicBezTo>
                    <a:pt x="351" y="30"/>
                    <a:pt x="282" y="1"/>
                    <a:pt x="21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6" name="Google Shape;7346;p32"/>
            <p:cNvSpPr/>
            <p:nvPr/>
          </p:nvSpPr>
          <p:spPr>
            <a:xfrm>
              <a:off x="6088550" y="3613675"/>
              <a:ext cx="13125" cy="7175"/>
            </a:xfrm>
            <a:custGeom>
              <a:avLst/>
              <a:gdLst/>
              <a:ahLst/>
              <a:cxnLst/>
              <a:rect l="l" t="t" r="r" b="b"/>
              <a:pathLst>
                <a:path w="525" h="287" extrusionOk="0">
                  <a:moveTo>
                    <a:pt x="0" y="0"/>
                  </a:moveTo>
                  <a:lnTo>
                    <a:pt x="0" y="143"/>
                  </a:lnTo>
                  <a:cubicBezTo>
                    <a:pt x="60" y="238"/>
                    <a:pt x="215" y="179"/>
                    <a:pt x="286" y="286"/>
                  </a:cubicBezTo>
                  <a:cubicBezTo>
                    <a:pt x="512" y="286"/>
                    <a:pt x="524" y="179"/>
                    <a:pt x="429" y="24"/>
                  </a:cubicBezTo>
                  <a:cubicBezTo>
                    <a:pt x="286" y="24"/>
                    <a:pt x="155" y="0"/>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7" name="Google Shape;7347;p32"/>
            <p:cNvSpPr/>
            <p:nvPr/>
          </p:nvSpPr>
          <p:spPr>
            <a:xfrm>
              <a:off x="6115925" y="3594025"/>
              <a:ext cx="9550" cy="5425"/>
            </a:xfrm>
            <a:custGeom>
              <a:avLst/>
              <a:gdLst/>
              <a:ahLst/>
              <a:cxnLst/>
              <a:rect l="l" t="t" r="r" b="b"/>
              <a:pathLst>
                <a:path w="382" h="217" extrusionOk="0">
                  <a:moveTo>
                    <a:pt x="191" y="0"/>
                  </a:moveTo>
                  <a:cubicBezTo>
                    <a:pt x="72" y="0"/>
                    <a:pt x="13" y="48"/>
                    <a:pt x="1" y="120"/>
                  </a:cubicBezTo>
                  <a:cubicBezTo>
                    <a:pt x="18" y="205"/>
                    <a:pt x="77" y="217"/>
                    <a:pt x="140" y="217"/>
                  </a:cubicBezTo>
                  <a:cubicBezTo>
                    <a:pt x="165" y="217"/>
                    <a:pt x="191" y="215"/>
                    <a:pt x="215" y="215"/>
                  </a:cubicBezTo>
                  <a:cubicBezTo>
                    <a:pt x="275" y="215"/>
                    <a:pt x="382" y="215"/>
                    <a:pt x="346" y="131"/>
                  </a:cubicBezTo>
                  <a:cubicBezTo>
                    <a:pt x="334" y="60"/>
                    <a:pt x="227" y="36"/>
                    <a:pt x="19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8" name="Google Shape;7348;p32"/>
            <p:cNvSpPr/>
            <p:nvPr/>
          </p:nvSpPr>
          <p:spPr>
            <a:xfrm>
              <a:off x="5823325" y="3563950"/>
              <a:ext cx="14025" cy="6575"/>
            </a:xfrm>
            <a:custGeom>
              <a:avLst/>
              <a:gdLst/>
              <a:ahLst/>
              <a:cxnLst/>
              <a:rect l="l" t="t" r="r" b="b"/>
              <a:pathLst>
                <a:path w="561" h="263" extrusionOk="0">
                  <a:moveTo>
                    <a:pt x="441" y="1"/>
                  </a:moveTo>
                  <a:cubicBezTo>
                    <a:pt x="346" y="144"/>
                    <a:pt x="108" y="72"/>
                    <a:pt x="1" y="251"/>
                  </a:cubicBezTo>
                  <a:cubicBezTo>
                    <a:pt x="191" y="251"/>
                    <a:pt x="370" y="263"/>
                    <a:pt x="560" y="263"/>
                  </a:cubicBezTo>
                  <a:cubicBezTo>
                    <a:pt x="560" y="168"/>
                    <a:pt x="549" y="60"/>
                    <a:pt x="44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9" name="Google Shape;7349;p32"/>
            <p:cNvSpPr/>
            <p:nvPr/>
          </p:nvSpPr>
          <p:spPr>
            <a:xfrm>
              <a:off x="6100150" y="3570200"/>
              <a:ext cx="6275" cy="7475"/>
            </a:xfrm>
            <a:custGeom>
              <a:avLst/>
              <a:gdLst/>
              <a:ahLst/>
              <a:cxnLst/>
              <a:rect l="l" t="t" r="r" b="b"/>
              <a:pathLst>
                <a:path w="251" h="299" extrusionOk="0">
                  <a:moveTo>
                    <a:pt x="251" y="1"/>
                  </a:moveTo>
                  <a:cubicBezTo>
                    <a:pt x="132" y="37"/>
                    <a:pt x="1" y="49"/>
                    <a:pt x="25" y="191"/>
                  </a:cubicBezTo>
                  <a:cubicBezTo>
                    <a:pt x="48" y="299"/>
                    <a:pt x="167" y="299"/>
                    <a:pt x="251" y="299"/>
                  </a:cubicBezTo>
                  <a:lnTo>
                    <a:pt x="251"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0" name="Google Shape;7350;p32"/>
            <p:cNvSpPr/>
            <p:nvPr/>
          </p:nvSpPr>
          <p:spPr>
            <a:xfrm>
              <a:off x="6113550" y="3570500"/>
              <a:ext cx="7775" cy="6400"/>
            </a:xfrm>
            <a:custGeom>
              <a:avLst/>
              <a:gdLst/>
              <a:ahLst/>
              <a:cxnLst/>
              <a:rect l="l" t="t" r="r" b="b"/>
              <a:pathLst>
                <a:path w="311" h="256" extrusionOk="0">
                  <a:moveTo>
                    <a:pt x="286" y="1"/>
                  </a:moveTo>
                  <a:cubicBezTo>
                    <a:pt x="179" y="25"/>
                    <a:pt x="0" y="37"/>
                    <a:pt x="48" y="168"/>
                  </a:cubicBezTo>
                  <a:cubicBezTo>
                    <a:pt x="71" y="232"/>
                    <a:pt x="105" y="255"/>
                    <a:pt x="141" y="255"/>
                  </a:cubicBezTo>
                  <a:cubicBezTo>
                    <a:pt x="200" y="255"/>
                    <a:pt x="266" y="195"/>
                    <a:pt x="310" y="144"/>
                  </a:cubicBezTo>
                  <a:cubicBezTo>
                    <a:pt x="298" y="96"/>
                    <a:pt x="286" y="48"/>
                    <a:pt x="28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1" name="Google Shape;7351;p32"/>
            <p:cNvSpPr/>
            <p:nvPr/>
          </p:nvSpPr>
          <p:spPr>
            <a:xfrm>
              <a:off x="5550675" y="3553025"/>
              <a:ext cx="10750" cy="3525"/>
            </a:xfrm>
            <a:custGeom>
              <a:avLst/>
              <a:gdLst/>
              <a:ahLst/>
              <a:cxnLst/>
              <a:rect l="l" t="t" r="r" b="b"/>
              <a:pathLst>
                <a:path w="430" h="141" extrusionOk="0">
                  <a:moveTo>
                    <a:pt x="220" y="0"/>
                  </a:moveTo>
                  <a:cubicBezTo>
                    <a:pt x="147" y="0"/>
                    <a:pt x="72" y="45"/>
                    <a:pt x="1" y="128"/>
                  </a:cubicBezTo>
                  <a:cubicBezTo>
                    <a:pt x="132" y="128"/>
                    <a:pt x="275" y="128"/>
                    <a:pt x="429" y="140"/>
                  </a:cubicBezTo>
                  <a:cubicBezTo>
                    <a:pt x="364" y="45"/>
                    <a:pt x="292" y="0"/>
                    <a:pt x="22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2" name="Google Shape;7352;p32"/>
            <p:cNvSpPr/>
            <p:nvPr/>
          </p:nvSpPr>
          <p:spPr>
            <a:xfrm>
              <a:off x="5851600" y="3591000"/>
              <a:ext cx="3600" cy="5900"/>
            </a:xfrm>
            <a:custGeom>
              <a:avLst/>
              <a:gdLst/>
              <a:ahLst/>
              <a:cxnLst/>
              <a:rect l="l" t="t" r="r" b="b"/>
              <a:pathLst>
                <a:path w="144" h="236" extrusionOk="0">
                  <a:moveTo>
                    <a:pt x="112" y="1"/>
                  </a:moveTo>
                  <a:cubicBezTo>
                    <a:pt x="111" y="1"/>
                    <a:pt x="109" y="1"/>
                    <a:pt x="108" y="2"/>
                  </a:cubicBezTo>
                  <a:cubicBezTo>
                    <a:pt x="72" y="14"/>
                    <a:pt x="25" y="38"/>
                    <a:pt x="1" y="50"/>
                  </a:cubicBezTo>
                  <a:lnTo>
                    <a:pt x="1" y="181"/>
                  </a:lnTo>
                  <a:cubicBezTo>
                    <a:pt x="1" y="193"/>
                    <a:pt x="13" y="217"/>
                    <a:pt x="49" y="229"/>
                  </a:cubicBezTo>
                  <a:cubicBezTo>
                    <a:pt x="57" y="233"/>
                    <a:pt x="67" y="235"/>
                    <a:pt x="79" y="235"/>
                  </a:cubicBezTo>
                  <a:cubicBezTo>
                    <a:pt x="102" y="235"/>
                    <a:pt x="128" y="225"/>
                    <a:pt x="144" y="193"/>
                  </a:cubicBezTo>
                  <a:lnTo>
                    <a:pt x="144" y="50"/>
                  </a:lnTo>
                  <a:cubicBezTo>
                    <a:pt x="144" y="39"/>
                    <a:pt x="125" y="1"/>
                    <a:pt x="11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3" name="Google Shape;7353;p32"/>
            <p:cNvSpPr/>
            <p:nvPr/>
          </p:nvSpPr>
          <p:spPr>
            <a:xfrm>
              <a:off x="5669150" y="3558200"/>
              <a:ext cx="7175" cy="5650"/>
            </a:xfrm>
            <a:custGeom>
              <a:avLst/>
              <a:gdLst/>
              <a:ahLst/>
              <a:cxnLst/>
              <a:rect l="l" t="t" r="r" b="b"/>
              <a:pathLst>
                <a:path w="287" h="226" extrusionOk="0">
                  <a:moveTo>
                    <a:pt x="50" y="0"/>
                  </a:moveTo>
                  <a:cubicBezTo>
                    <a:pt x="37" y="0"/>
                    <a:pt x="19" y="16"/>
                    <a:pt x="0" y="52"/>
                  </a:cubicBezTo>
                  <a:lnTo>
                    <a:pt x="0" y="183"/>
                  </a:lnTo>
                  <a:cubicBezTo>
                    <a:pt x="54" y="210"/>
                    <a:pt x="104" y="226"/>
                    <a:pt x="156" y="226"/>
                  </a:cubicBezTo>
                  <a:cubicBezTo>
                    <a:pt x="197" y="226"/>
                    <a:pt x="239" y="216"/>
                    <a:pt x="286" y="195"/>
                  </a:cubicBezTo>
                  <a:cubicBezTo>
                    <a:pt x="227" y="136"/>
                    <a:pt x="167" y="100"/>
                    <a:pt x="108" y="40"/>
                  </a:cubicBezTo>
                  <a:cubicBezTo>
                    <a:pt x="108" y="17"/>
                    <a:pt x="96" y="17"/>
                    <a:pt x="60" y="5"/>
                  </a:cubicBezTo>
                  <a:cubicBezTo>
                    <a:pt x="57" y="2"/>
                    <a:pt x="54" y="0"/>
                    <a:pt x="5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4" name="Google Shape;7354;p32"/>
            <p:cNvSpPr/>
            <p:nvPr/>
          </p:nvSpPr>
          <p:spPr>
            <a:xfrm>
              <a:off x="5643250" y="3577650"/>
              <a:ext cx="4200" cy="4800"/>
            </a:xfrm>
            <a:custGeom>
              <a:avLst/>
              <a:gdLst/>
              <a:ahLst/>
              <a:cxnLst/>
              <a:rect l="l" t="t" r="r" b="b"/>
              <a:pathLst>
                <a:path w="168" h="192" extrusionOk="0">
                  <a:moveTo>
                    <a:pt x="75" y="0"/>
                  </a:moveTo>
                  <a:cubicBezTo>
                    <a:pt x="58" y="0"/>
                    <a:pt x="41" y="4"/>
                    <a:pt x="24" y="13"/>
                  </a:cubicBezTo>
                  <a:cubicBezTo>
                    <a:pt x="48" y="96"/>
                    <a:pt x="1" y="191"/>
                    <a:pt x="120" y="191"/>
                  </a:cubicBezTo>
                  <a:cubicBezTo>
                    <a:pt x="132" y="191"/>
                    <a:pt x="143" y="96"/>
                    <a:pt x="167" y="36"/>
                  </a:cubicBezTo>
                  <a:cubicBezTo>
                    <a:pt x="137" y="13"/>
                    <a:pt x="106" y="0"/>
                    <a:pt x="7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5" name="Google Shape;7355;p32"/>
            <p:cNvSpPr/>
            <p:nvPr/>
          </p:nvSpPr>
          <p:spPr>
            <a:xfrm>
              <a:off x="5457225" y="3577650"/>
              <a:ext cx="7150" cy="2975"/>
            </a:xfrm>
            <a:custGeom>
              <a:avLst/>
              <a:gdLst/>
              <a:ahLst/>
              <a:cxnLst/>
              <a:rect l="l" t="t" r="r" b="b"/>
              <a:pathLst>
                <a:path w="286" h="119" extrusionOk="0">
                  <a:moveTo>
                    <a:pt x="0" y="1"/>
                  </a:moveTo>
                  <a:cubicBezTo>
                    <a:pt x="43" y="80"/>
                    <a:pt x="91" y="118"/>
                    <a:pt x="142" y="118"/>
                  </a:cubicBezTo>
                  <a:cubicBezTo>
                    <a:pt x="190" y="118"/>
                    <a:pt x="239" y="83"/>
                    <a:pt x="286" y="13"/>
                  </a:cubicBezTo>
                  <a:cubicBezTo>
                    <a:pt x="191" y="13"/>
                    <a:pt x="84" y="1"/>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6" name="Google Shape;7356;p32"/>
            <p:cNvSpPr/>
            <p:nvPr/>
          </p:nvSpPr>
          <p:spPr>
            <a:xfrm>
              <a:off x="5452750" y="3574975"/>
              <a:ext cx="4200" cy="2700"/>
            </a:xfrm>
            <a:custGeom>
              <a:avLst/>
              <a:gdLst/>
              <a:ahLst/>
              <a:cxnLst/>
              <a:rect l="l" t="t" r="r" b="b"/>
              <a:pathLst>
                <a:path w="168" h="108" extrusionOk="0">
                  <a:moveTo>
                    <a:pt x="132" y="0"/>
                  </a:moveTo>
                  <a:lnTo>
                    <a:pt x="1" y="96"/>
                  </a:lnTo>
                  <a:cubicBezTo>
                    <a:pt x="60" y="96"/>
                    <a:pt x="120" y="108"/>
                    <a:pt x="167" y="108"/>
                  </a:cubicBezTo>
                  <a:cubicBezTo>
                    <a:pt x="167" y="84"/>
                    <a:pt x="143" y="36"/>
                    <a:pt x="13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7" name="Google Shape;7357;p32"/>
            <p:cNvSpPr/>
            <p:nvPr/>
          </p:nvSpPr>
          <p:spPr>
            <a:xfrm>
              <a:off x="5614675" y="3595800"/>
              <a:ext cx="3600" cy="3600"/>
            </a:xfrm>
            <a:custGeom>
              <a:avLst/>
              <a:gdLst/>
              <a:ahLst/>
              <a:cxnLst/>
              <a:rect l="l" t="t" r="r" b="b"/>
              <a:pathLst>
                <a:path w="144" h="144" extrusionOk="0">
                  <a:moveTo>
                    <a:pt x="24" y="1"/>
                  </a:moveTo>
                  <a:cubicBezTo>
                    <a:pt x="1" y="49"/>
                    <a:pt x="1" y="96"/>
                    <a:pt x="24" y="144"/>
                  </a:cubicBezTo>
                  <a:cubicBezTo>
                    <a:pt x="143" y="96"/>
                    <a:pt x="143" y="49"/>
                    <a:pt x="2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8" name="Google Shape;7358;p32"/>
            <p:cNvSpPr/>
            <p:nvPr/>
          </p:nvSpPr>
          <p:spPr>
            <a:xfrm>
              <a:off x="5539675" y="3552650"/>
              <a:ext cx="4175" cy="3600"/>
            </a:xfrm>
            <a:custGeom>
              <a:avLst/>
              <a:gdLst/>
              <a:ahLst/>
              <a:cxnLst/>
              <a:rect l="l" t="t" r="r" b="b"/>
              <a:pathLst>
                <a:path w="167" h="144" extrusionOk="0">
                  <a:moveTo>
                    <a:pt x="0" y="0"/>
                  </a:moveTo>
                  <a:cubicBezTo>
                    <a:pt x="0" y="48"/>
                    <a:pt x="0" y="96"/>
                    <a:pt x="24" y="143"/>
                  </a:cubicBezTo>
                  <a:cubicBezTo>
                    <a:pt x="60" y="143"/>
                    <a:pt x="119" y="120"/>
                    <a:pt x="167" y="120"/>
                  </a:cubicBezTo>
                  <a:cubicBezTo>
                    <a:pt x="107" y="96"/>
                    <a:pt x="60"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9" name="Google Shape;7359;p32"/>
            <p:cNvSpPr/>
            <p:nvPr/>
          </p:nvSpPr>
          <p:spPr>
            <a:xfrm>
              <a:off x="6081100" y="3585100"/>
              <a:ext cx="3900" cy="3300"/>
            </a:xfrm>
            <a:custGeom>
              <a:avLst/>
              <a:gdLst/>
              <a:ahLst/>
              <a:cxnLst/>
              <a:rect l="l" t="t" r="r" b="b"/>
              <a:pathLst>
                <a:path w="156" h="132" extrusionOk="0">
                  <a:moveTo>
                    <a:pt x="155" y="131"/>
                  </a:moveTo>
                  <a:cubicBezTo>
                    <a:pt x="108" y="96"/>
                    <a:pt x="60" y="48"/>
                    <a:pt x="1" y="0"/>
                  </a:cubicBezTo>
                  <a:cubicBezTo>
                    <a:pt x="60" y="48"/>
                    <a:pt x="108" y="96"/>
                    <a:pt x="155" y="13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0" name="Google Shape;7360;p32"/>
            <p:cNvSpPr/>
            <p:nvPr/>
          </p:nvSpPr>
          <p:spPr>
            <a:xfrm>
              <a:off x="5915025" y="3624225"/>
              <a:ext cx="116700" cy="17975"/>
            </a:xfrm>
            <a:custGeom>
              <a:avLst/>
              <a:gdLst/>
              <a:ahLst/>
              <a:cxnLst/>
              <a:rect l="l" t="t" r="r" b="b"/>
              <a:pathLst>
                <a:path w="4668" h="719" extrusionOk="0">
                  <a:moveTo>
                    <a:pt x="995" y="0"/>
                  </a:moveTo>
                  <a:cubicBezTo>
                    <a:pt x="874" y="0"/>
                    <a:pt x="752" y="12"/>
                    <a:pt x="631" y="43"/>
                  </a:cubicBezTo>
                  <a:cubicBezTo>
                    <a:pt x="512" y="293"/>
                    <a:pt x="214" y="114"/>
                    <a:pt x="48" y="269"/>
                  </a:cubicBezTo>
                  <a:cubicBezTo>
                    <a:pt x="0" y="328"/>
                    <a:pt x="24" y="376"/>
                    <a:pt x="83" y="412"/>
                  </a:cubicBezTo>
                  <a:lnTo>
                    <a:pt x="60" y="412"/>
                  </a:lnTo>
                  <a:cubicBezTo>
                    <a:pt x="214" y="497"/>
                    <a:pt x="373" y="518"/>
                    <a:pt x="533" y="518"/>
                  </a:cubicBezTo>
                  <a:cubicBezTo>
                    <a:pt x="687" y="518"/>
                    <a:pt x="842" y="499"/>
                    <a:pt x="996" y="499"/>
                  </a:cubicBezTo>
                  <a:cubicBezTo>
                    <a:pt x="1130" y="499"/>
                    <a:pt x="1262" y="514"/>
                    <a:pt x="1393" y="566"/>
                  </a:cubicBezTo>
                  <a:cubicBezTo>
                    <a:pt x="1512" y="507"/>
                    <a:pt x="1643" y="507"/>
                    <a:pt x="1798" y="507"/>
                  </a:cubicBezTo>
                  <a:cubicBezTo>
                    <a:pt x="2603" y="528"/>
                    <a:pt x="3398" y="719"/>
                    <a:pt x="4201" y="719"/>
                  </a:cubicBezTo>
                  <a:cubicBezTo>
                    <a:pt x="4301" y="719"/>
                    <a:pt x="4401" y="716"/>
                    <a:pt x="4501" y="709"/>
                  </a:cubicBezTo>
                  <a:cubicBezTo>
                    <a:pt x="4667" y="507"/>
                    <a:pt x="4512" y="400"/>
                    <a:pt x="4370" y="316"/>
                  </a:cubicBezTo>
                  <a:cubicBezTo>
                    <a:pt x="3560" y="138"/>
                    <a:pt x="2727" y="269"/>
                    <a:pt x="1905" y="138"/>
                  </a:cubicBezTo>
                  <a:cubicBezTo>
                    <a:pt x="1606" y="78"/>
                    <a:pt x="1302" y="0"/>
                    <a:pt x="99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1" name="Google Shape;7361;p32"/>
            <p:cNvSpPr/>
            <p:nvPr/>
          </p:nvSpPr>
          <p:spPr>
            <a:xfrm>
              <a:off x="6119800" y="3637750"/>
              <a:ext cx="63725" cy="15825"/>
            </a:xfrm>
            <a:custGeom>
              <a:avLst/>
              <a:gdLst/>
              <a:ahLst/>
              <a:cxnLst/>
              <a:rect l="l" t="t" r="r" b="b"/>
              <a:pathLst>
                <a:path w="2549" h="633" extrusionOk="0">
                  <a:moveTo>
                    <a:pt x="534" y="0"/>
                  </a:moveTo>
                  <a:cubicBezTo>
                    <a:pt x="416" y="0"/>
                    <a:pt x="298" y="11"/>
                    <a:pt x="179" y="37"/>
                  </a:cubicBezTo>
                  <a:cubicBezTo>
                    <a:pt x="108" y="97"/>
                    <a:pt x="36" y="180"/>
                    <a:pt x="1" y="287"/>
                  </a:cubicBezTo>
                  <a:cubicBezTo>
                    <a:pt x="1" y="347"/>
                    <a:pt x="1" y="395"/>
                    <a:pt x="12" y="454"/>
                  </a:cubicBezTo>
                  <a:cubicBezTo>
                    <a:pt x="60" y="526"/>
                    <a:pt x="131" y="561"/>
                    <a:pt x="215" y="609"/>
                  </a:cubicBezTo>
                  <a:cubicBezTo>
                    <a:pt x="453" y="573"/>
                    <a:pt x="691" y="573"/>
                    <a:pt x="905" y="466"/>
                  </a:cubicBezTo>
                  <a:cubicBezTo>
                    <a:pt x="905" y="466"/>
                    <a:pt x="929" y="454"/>
                    <a:pt x="965" y="418"/>
                  </a:cubicBezTo>
                  <a:cubicBezTo>
                    <a:pt x="974" y="415"/>
                    <a:pt x="984" y="414"/>
                    <a:pt x="993" y="414"/>
                  </a:cubicBezTo>
                  <a:cubicBezTo>
                    <a:pt x="1023" y="414"/>
                    <a:pt x="1054" y="427"/>
                    <a:pt x="1072" y="454"/>
                  </a:cubicBezTo>
                  <a:cubicBezTo>
                    <a:pt x="1156" y="516"/>
                    <a:pt x="1244" y="533"/>
                    <a:pt x="1334" y="533"/>
                  </a:cubicBezTo>
                  <a:cubicBezTo>
                    <a:pt x="1448" y="533"/>
                    <a:pt x="1565" y="506"/>
                    <a:pt x="1679" y="506"/>
                  </a:cubicBezTo>
                  <a:cubicBezTo>
                    <a:pt x="1769" y="506"/>
                    <a:pt x="1857" y="523"/>
                    <a:pt x="1941" y="585"/>
                  </a:cubicBezTo>
                  <a:cubicBezTo>
                    <a:pt x="1941" y="597"/>
                    <a:pt x="1953" y="621"/>
                    <a:pt x="1977" y="633"/>
                  </a:cubicBezTo>
                  <a:cubicBezTo>
                    <a:pt x="2013" y="633"/>
                    <a:pt x="2025" y="633"/>
                    <a:pt x="2060" y="585"/>
                  </a:cubicBezTo>
                  <a:cubicBezTo>
                    <a:pt x="2215" y="502"/>
                    <a:pt x="2548" y="514"/>
                    <a:pt x="2358" y="168"/>
                  </a:cubicBezTo>
                  <a:cubicBezTo>
                    <a:pt x="2084" y="145"/>
                    <a:pt x="1834" y="156"/>
                    <a:pt x="1584" y="121"/>
                  </a:cubicBezTo>
                  <a:cubicBezTo>
                    <a:pt x="1236" y="94"/>
                    <a:pt x="888" y="0"/>
                    <a:pt x="53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2" name="Google Shape;7362;p32"/>
            <p:cNvSpPr/>
            <p:nvPr/>
          </p:nvSpPr>
          <p:spPr>
            <a:xfrm>
              <a:off x="6023950" y="3631500"/>
              <a:ext cx="43475" cy="14725"/>
            </a:xfrm>
            <a:custGeom>
              <a:avLst/>
              <a:gdLst/>
              <a:ahLst/>
              <a:cxnLst/>
              <a:rect l="l" t="t" r="r" b="b"/>
              <a:pathLst>
                <a:path w="1739" h="589" extrusionOk="0">
                  <a:moveTo>
                    <a:pt x="339" y="1"/>
                  </a:moveTo>
                  <a:cubicBezTo>
                    <a:pt x="226" y="1"/>
                    <a:pt x="113" y="2"/>
                    <a:pt x="1" y="2"/>
                  </a:cubicBezTo>
                  <a:cubicBezTo>
                    <a:pt x="72" y="145"/>
                    <a:pt x="155" y="264"/>
                    <a:pt x="144" y="418"/>
                  </a:cubicBezTo>
                  <a:cubicBezTo>
                    <a:pt x="477" y="561"/>
                    <a:pt x="810" y="526"/>
                    <a:pt x="1168" y="537"/>
                  </a:cubicBezTo>
                  <a:cubicBezTo>
                    <a:pt x="1273" y="550"/>
                    <a:pt x="1382" y="588"/>
                    <a:pt x="1484" y="588"/>
                  </a:cubicBezTo>
                  <a:cubicBezTo>
                    <a:pt x="1577" y="588"/>
                    <a:pt x="1665" y="556"/>
                    <a:pt x="1739" y="442"/>
                  </a:cubicBezTo>
                  <a:cubicBezTo>
                    <a:pt x="1632" y="359"/>
                    <a:pt x="1668" y="228"/>
                    <a:pt x="1584" y="156"/>
                  </a:cubicBezTo>
                  <a:cubicBezTo>
                    <a:pt x="1180" y="15"/>
                    <a:pt x="761" y="1"/>
                    <a:pt x="33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3" name="Google Shape;7363;p32"/>
            <p:cNvSpPr/>
            <p:nvPr/>
          </p:nvSpPr>
          <p:spPr>
            <a:xfrm>
              <a:off x="6076650" y="3635650"/>
              <a:ext cx="46450" cy="16100"/>
            </a:xfrm>
            <a:custGeom>
              <a:avLst/>
              <a:gdLst/>
              <a:ahLst/>
              <a:cxnLst/>
              <a:rect l="l" t="t" r="r" b="b"/>
              <a:pathLst>
                <a:path w="1858" h="644" extrusionOk="0">
                  <a:moveTo>
                    <a:pt x="493" y="1"/>
                  </a:moveTo>
                  <a:cubicBezTo>
                    <a:pt x="350" y="1"/>
                    <a:pt x="205" y="5"/>
                    <a:pt x="60" y="14"/>
                  </a:cubicBezTo>
                  <a:cubicBezTo>
                    <a:pt x="0" y="240"/>
                    <a:pt x="357" y="217"/>
                    <a:pt x="298" y="419"/>
                  </a:cubicBezTo>
                  <a:cubicBezTo>
                    <a:pt x="286" y="479"/>
                    <a:pt x="298" y="538"/>
                    <a:pt x="345" y="574"/>
                  </a:cubicBezTo>
                  <a:cubicBezTo>
                    <a:pt x="345" y="574"/>
                    <a:pt x="357" y="586"/>
                    <a:pt x="393" y="598"/>
                  </a:cubicBezTo>
                  <a:cubicBezTo>
                    <a:pt x="399" y="601"/>
                    <a:pt x="407" y="602"/>
                    <a:pt x="414" y="602"/>
                  </a:cubicBezTo>
                  <a:cubicBezTo>
                    <a:pt x="435" y="602"/>
                    <a:pt x="459" y="591"/>
                    <a:pt x="476" y="574"/>
                  </a:cubicBezTo>
                  <a:cubicBezTo>
                    <a:pt x="536" y="550"/>
                    <a:pt x="584" y="550"/>
                    <a:pt x="631" y="550"/>
                  </a:cubicBezTo>
                  <a:cubicBezTo>
                    <a:pt x="819" y="598"/>
                    <a:pt x="1010" y="644"/>
                    <a:pt x="1199" y="644"/>
                  </a:cubicBezTo>
                  <a:cubicBezTo>
                    <a:pt x="1382" y="644"/>
                    <a:pt x="1563" y="601"/>
                    <a:pt x="1738" y="479"/>
                  </a:cubicBezTo>
                  <a:cubicBezTo>
                    <a:pt x="1762" y="443"/>
                    <a:pt x="1774" y="431"/>
                    <a:pt x="1786" y="407"/>
                  </a:cubicBezTo>
                  <a:cubicBezTo>
                    <a:pt x="1846" y="300"/>
                    <a:pt x="1857" y="217"/>
                    <a:pt x="1774" y="121"/>
                  </a:cubicBezTo>
                  <a:cubicBezTo>
                    <a:pt x="1346" y="41"/>
                    <a:pt x="924" y="1"/>
                    <a:pt x="49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4" name="Google Shape;7364;p32"/>
            <p:cNvSpPr/>
            <p:nvPr/>
          </p:nvSpPr>
          <p:spPr>
            <a:xfrm>
              <a:off x="5876625" y="3620225"/>
              <a:ext cx="54200" cy="13075"/>
            </a:xfrm>
            <a:custGeom>
              <a:avLst/>
              <a:gdLst/>
              <a:ahLst/>
              <a:cxnLst/>
              <a:rect l="l" t="t" r="r" b="b"/>
              <a:pathLst>
                <a:path w="2168" h="523" extrusionOk="0">
                  <a:moveTo>
                    <a:pt x="310" y="0"/>
                  </a:moveTo>
                  <a:cubicBezTo>
                    <a:pt x="179" y="36"/>
                    <a:pt x="0" y="72"/>
                    <a:pt x="24" y="250"/>
                  </a:cubicBezTo>
                  <a:cubicBezTo>
                    <a:pt x="72" y="441"/>
                    <a:pt x="250" y="476"/>
                    <a:pt x="417" y="512"/>
                  </a:cubicBezTo>
                  <a:cubicBezTo>
                    <a:pt x="448" y="511"/>
                    <a:pt x="480" y="511"/>
                    <a:pt x="512" y="511"/>
                  </a:cubicBezTo>
                  <a:cubicBezTo>
                    <a:pt x="681" y="511"/>
                    <a:pt x="853" y="523"/>
                    <a:pt x="1025" y="523"/>
                  </a:cubicBezTo>
                  <a:cubicBezTo>
                    <a:pt x="1208" y="523"/>
                    <a:pt x="1391" y="509"/>
                    <a:pt x="1572" y="453"/>
                  </a:cubicBezTo>
                  <a:cubicBezTo>
                    <a:pt x="1614" y="441"/>
                    <a:pt x="1660" y="438"/>
                    <a:pt x="1707" y="438"/>
                  </a:cubicBezTo>
                  <a:cubicBezTo>
                    <a:pt x="1755" y="438"/>
                    <a:pt x="1804" y="441"/>
                    <a:pt x="1851" y="441"/>
                  </a:cubicBezTo>
                  <a:cubicBezTo>
                    <a:pt x="1994" y="441"/>
                    <a:pt x="2124" y="413"/>
                    <a:pt x="2167" y="191"/>
                  </a:cubicBezTo>
                  <a:cubicBezTo>
                    <a:pt x="1548" y="131"/>
                    <a:pt x="917" y="72"/>
                    <a:pt x="31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5" name="Google Shape;7365;p32"/>
            <p:cNvSpPr/>
            <p:nvPr/>
          </p:nvSpPr>
          <p:spPr>
            <a:xfrm>
              <a:off x="5745350" y="3604200"/>
              <a:ext cx="61050" cy="16925"/>
            </a:xfrm>
            <a:custGeom>
              <a:avLst/>
              <a:gdLst/>
              <a:ahLst/>
              <a:cxnLst/>
              <a:rect l="l" t="t" r="r" b="b"/>
              <a:pathLst>
                <a:path w="2442" h="677" extrusionOk="0">
                  <a:moveTo>
                    <a:pt x="167" y="1"/>
                  </a:moveTo>
                  <a:cubicBezTo>
                    <a:pt x="137" y="1"/>
                    <a:pt x="113" y="23"/>
                    <a:pt x="96" y="58"/>
                  </a:cubicBezTo>
                  <a:cubicBezTo>
                    <a:pt x="0" y="177"/>
                    <a:pt x="24" y="284"/>
                    <a:pt x="96" y="403"/>
                  </a:cubicBezTo>
                  <a:cubicBezTo>
                    <a:pt x="251" y="520"/>
                    <a:pt x="427" y="540"/>
                    <a:pt x="606" y="540"/>
                  </a:cubicBezTo>
                  <a:cubicBezTo>
                    <a:pt x="701" y="540"/>
                    <a:pt x="798" y="534"/>
                    <a:pt x="893" y="534"/>
                  </a:cubicBezTo>
                  <a:cubicBezTo>
                    <a:pt x="941" y="558"/>
                    <a:pt x="992" y="570"/>
                    <a:pt x="1041" y="570"/>
                  </a:cubicBezTo>
                  <a:cubicBezTo>
                    <a:pt x="1090" y="570"/>
                    <a:pt x="1137" y="558"/>
                    <a:pt x="1179" y="534"/>
                  </a:cubicBezTo>
                  <a:cubicBezTo>
                    <a:pt x="1334" y="605"/>
                    <a:pt x="1524" y="546"/>
                    <a:pt x="1679" y="653"/>
                  </a:cubicBezTo>
                  <a:cubicBezTo>
                    <a:pt x="1822" y="665"/>
                    <a:pt x="1953" y="665"/>
                    <a:pt x="2108" y="677"/>
                  </a:cubicBezTo>
                  <a:cubicBezTo>
                    <a:pt x="2132" y="677"/>
                    <a:pt x="2155" y="677"/>
                    <a:pt x="2167" y="653"/>
                  </a:cubicBezTo>
                  <a:cubicBezTo>
                    <a:pt x="2227" y="653"/>
                    <a:pt x="2263" y="641"/>
                    <a:pt x="2310" y="605"/>
                  </a:cubicBezTo>
                  <a:cubicBezTo>
                    <a:pt x="2358" y="582"/>
                    <a:pt x="2406" y="546"/>
                    <a:pt x="2429" y="498"/>
                  </a:cubicBezTo>
                  <a:cubicBezTo>
                    <a:pt x="2441" y="439"/>
                    <a:pt x="2429" y="403"/>
                    <a:pt x="2382" y="367"/>
                  </a:cubicBezTo>
                  <a:cubicBezTo>
                    <a:pt x="2365" y="351"/>
                    <a:pt x="2342" y="334"/>
                    <a:pt x="2322" y="334"/>
                  </a:cubicBezTo>
                  <a:cubicBezTo>
                    <a:pt x="2313" y="334"/>
                    <a:pt x="2305" y="337"/>
                    <a:pt x="2298" y="344"/>
                  </a:cubicBezTo>
                  <a:cubicBezTo>
                    <a:pt x="2205" y="299"/>
                    <a:pt x="2107" y="288"/>
                    <a:pt x="2007" y="288"/>
                  </a:cubicBezTo>
                  <a:cubicBezTo>
                    <a:pt x="1914" y="288"/>
                    <a:pt x="1820" y="297"/>
                    <a:pt x="1728" y="297"/>
                  </a:cubicBezTo>
                  <a:cubicBezTo>
                    <a:pt x="1604" y="297"/>
                    <a:pt x="1482" y="280"/>
                    <a:pt x="1370" y="201"/>
                  </a:cubicBezTo>
                  <a:cubicBezTo>
                    <a:pt x="1338" y="193"/>
                    <a:pt x="1306" y="189"/>
                    <a:pt x="1275" y="189"/>
                  </a:cubicBezTo>
                  <a:cubicBezTo>
                    <a:pt x="1212" y="189"/>
                    <a:pt x="1151" y="205"/>
                    <a:pt x="1096" y="236"/>
                  </a:cubicBezTo>
                  <a:cubicBezTo>
                    <a:pt x="1096" y="248"/>
                    <a:pt x="1072" y="248"/>
                    <a:pt x="1048" y="260"/>
                  </a:cubicBezTo>
                  <a:cubicBezTo>
                    <a:pt x="1038" y="267"/>
                    <a:pt x="1028" y="270"/>
                    <a:pt x="1019" y="270"/>
                  </a:cubicBezTo>
                  <a:cubicBezTo>
                    <a:pt x="998" y="270"/>
                    <a:pt x="978" y="253"/>
                    <a:pt x="953" y="236"/>
                  </a:cubicBezTo>
                  <a:cubicBezTo>
                    <a:pt x="909" y="200"/>
                    <a:pt x="865" y="186"/>
                    <a:pt x="816" y="186"/>
                  </a:cubicBezTo>
                  <a:cubicBezTo>
                    <a:pt x="785" y="186"/>
                    <a:pt x="752" y="191"/>
                    <a:pt x="715" y="201"/>
                  </a:cubicBezTo>
                  <a:cubicBezTo>
                    <a:pt x="572" y="117"/>
                    <a:pt x="381" y="224"/>
                    <a:pt x="239" y="70"/>
                  </a:cubicBezTo>
                  <a:cubicBezTo>
                    <a:pt x="227" y="46"/>
                    <a:pt x="215" y="22"/>
                    <a:pt x="203" y="10"/>
                  </a:cubicBezTo>
                  <a:cubicBezTo>
                    <a:pt x="190" y="4"/>
                    <a:pt x="178" y="1"/>
                    <a:pt x="16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6" name="Google Shape;7366;p32"/>
            <p:cNvSpPr/>
            <p:nvPr/>
          </p:nvSpPr>
          <p:spPr>
            <a:xfrm>
              <a:off x="5824525" y="3616600"/>
              <a:ext cx="40200" cy="11675"/>
            </a:xfrm>
            <a:custGeom>
              <a:avLst/>
              <a:gdLst/>
              <a:ahLst/>
              <a:cxnLst/>
              <a:rect l="l" t="t" r="r" b="b"/>
              <a:pathLst>
                <a:path w="1608" h="467" extrusionOk="0">
                  <a:moveTo>
                    <a:pt x="810" y="0"/>
                  </a:moveTo>
                  <a:cubicBezTo>
                    <a:pt x="662" y="0"/>
                    <a:pt x="515" y="8"/>
                    <a:pt x="370" y="26"/>
                  </a:cubicBezTo>
                  <a:cubicBezTo>
                    <a:pt x="274" y="121"/>
                    <a:pt x="1" y="50"/>
                    <a:pt x="84" y="324"/>
                  </a:cubicBezTo>
                  <a:cubicBezTo>
                    <a:pt x="328" y="442"/>
                    <a:pt x="585" y="467"/>
                    <a:pt x="842" y="467"/>
                  </a:cubicBezTo>
                  <a:cubicBezTo>
                    <a:pt x="1023" y="467"/>
                    <a:pt x="1204" y="455"/>
                    <a:pt x="1382" y="455"/>
                  </a:cubicBezTo>
                  <a:cubicBezTo>
                    <a:pt x="1501" y="336"/>
                    <a:pt x="1608" y="229"/>
                    <a:pt x="1525" y="50"/>
                  </a:cubicBezTo>
                  <a:cubicBezTo>
                    <a:pt x="1289" y="21"/>
                    <a:pt x="1049" y="0"/>
                    <a:pt x="81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7" name="Google Shape;7367;p32"/>
            <p:cNvSpPr/>
            <p:nvPr/>
          </p:nvSpPr>
          <p:spPr>
            <a:xfrm>
              <a:off x="5673625" y="3594875"/>
              <a:ext cx="42875" cy="14675"/>
            </a:xfrm>
            <a:custGeom>
              <a:avLst/>
              <a:gdLst/>
              <a:ahLst/>
              <a:cxnLst/>
              <a:rect l="l" t="t" r="r" b="b"/>
              <a:pathLst>
                <a:path w="1715" h="587" extrusionOk="0">
                  <a:moveTo>
                    <a:pt x="312" y="1"/>
                  </a:moveTo>
                  <a:cubicBezTo>
                    <a:pt x="296" y="1"/>
                    <a:pt x="279" y="1"/>
                    <a:pt x="262" y="2"/>
                  </a:cubicBezTo>
                  <a:cubicBezTo>
                    <a:pt x="167" y="38"/>
                    <a:pt x="0" y="14"/>
                    <a:pt x="0" y="181"/>
                  </a:cubicBezTo>
                  <a:cubicBezTo>
                    <a:pt x="0" y="300"/>
                    <a:pt x="119" y="300"/>
                    <a:pt x="214" y="312"/>
                  </a:cubicBezTo>
                  <a:cubicBezTo>
                    <a:pt x="333" y="324"/>
                    <a:pt x="452" y="324"/>
                    <a:pt x="524" y="431"/>
                  </a:cubicBezTo>
                  <a:cubicBezTo>
                    <a:pt x="719" y="544"/>
                    <a:pt x="913" y="586"/>
                    <a:pt x="1115" y="586"/>
                  </a:cubicBezTo>
                  <a:cubicBezTo>
                    <a:pt x="1210" y="586"/>
                    <a:pt x="1306" y="577"/>
                    <a:pt x="1405" y="562"/>
                  </a:cubicBezTo>
                  <a:cubicBezTo>
                    <a:pt x="1488" y="490"/>
                    <a:pt x="1715" y="562"/>
                    <a:pt x="1715" y="336"/>
                  </a:cubicBezTo>
                  <a:cubicBezTo>
                    <a:pt x="1691" y="312"/>
                    <a:pt x="1667" y="300"/>
                    <a:pt x="1655" y="264"/>
                  </a:cubicBezTo>
                  <a:cubicBezTo>
                    <a:pt x="1622" y="267"/>
                    <a:pt x="1590" y="269"/>
                    <a:pt x="1558" y="269"/>
                  </a:cubicBezTo>
                  <a:cubicBezTo>
                    <a:pt x="1127" y="269"/>
                    <a:pt x="747" y="1"/>
                    <a:pt x="31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8" name="Google Shape;7368;p32"/>
            <p:cNvSpPr/>
            <p:nvPr/>
          </p:nvSpPr>
          <p:spPr>
            <a:xfrm>
              <a:off x="5715000" y="3601900"/>
              <a:ext cx="32750" cy="12675"/>
            </a:xfrm>
            <a:custGeom>
              <a:avLst/>
              <a:gdLst/>
              <a:ahLst/>
              <a:cxnLst/>
              <a:rect l="l" t="t" r="r" b="b"/>
              <a:pathLst>
                <a:path w="1310" h="507" extrusionOk="0">
                  <a:moveTo>
                    <a:pt x="250" y="0"/>
                  </a:moveTo>
                  <a:cubicBezTo>
                    <a:pt x="168" y="0"/>
                    <a:pt x="84" y="2"/>
                    <a:pt x="0" y="7"/>
                  </a:cubicBezTo>
                  <a:lnTo>
                    <a:pt x="36" y="66"/>
                  </a:lnTo>
                  <a:cubicBezTo>
                    <a:pt x="71" y="150"/>
                    <a:pt x="95" y="257"/>
                    <a:pt x="167" y="328"/>
                  </a:cubicBezTo>
                  <a:cubicBezTo>
                    <a:pt x="226" y="364"/>
                    <a:pt x="274" y="436"/>
                    <a:pt x="333" y="471"/>
                  </a:cubicBezTo>
                  <a:cubicBezTo>
                    <a:pt x="655" y="495"/>
                    <a:pt x="988" y="495"/>
                    <a:pt x="1310" y="507"/>
                  </a:cubicBezTo>
                  <a:lnTo>
                    <a:pt x="1310" y="162"/>
                  </a:lnTo>
                  <a:cubicBezTo>
                    <a:pt x="961" y="45"/>
                    <a:pt x="612" y="0"/>
                    <a:pt x="25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9" name="Google Shape;7369;p32"/>
            <p:cNvSpPr/>
            <p:nvPr/>
          </p:nvSpPr>
          <p:spPr>
            <a:xfrm>
              <a:off x="6068775" y="3635225"/>
              <a:ext cx="24250" cy="13900"/>
            </a:xfrm>
            <a:custGeom>
              <a:avLst/>
              <a:gdLst/>
              <a:ahLst/>
              <a:cxnLst/>
              <a:rect l="l" t="t" r="r" b="b"/>
              <a:pathLst>
                <a:path w="970" h="556" extrusionOk="0">
                  <a:moveTo>
                    <a:pt x="223" y="0"/>
                  </a:moveTo>
                  <a:cubicBezTo>
                    <a:pt x="31" y="0"/>
                    <a:pt x="0" y="129"/>
                    <a:pt x="137" y="353"/>
                  </a:cubicBezTo>
                  <a:cubicBezTo>
                    <a:pt x="196" y="436"/>
                    <a:pt x="315" y="484"/>
                    <a:pt x="398" y="555"/>
                  </a:cubicBezTo>
                  <a:cubicBezTo>
                    <a:pt x="410" y="549"/>
                    <a:pt x="422" y="546"/>
                    <a:pt x="436" y="546"/>
                  </a:cubicBezTo>
                  <a:cubicBezTo>
                    <a:pt x="449" y="546"/>
                    <a:pt x="464" y="549"/>
                    <a:pt x="482" y="555"/>
                  </a:cubicBezTo>
                  <a:cubicBezTo>
                    <a:pt x="541" y="531"/>
                    <a:pt x="577" y="496"/>
                    <a:pt x="613" y="448"/>
                  </a:cubicBezTo>
                  <a:cubicBezTo>
                    <a:pt x="744" y="412"/>
                    <a:pt x="958" y="436"/>
                    <a:pt x="970" y="198"/>
                  </a:cubicBezTo>
                  <a:cubicBezTo>
                    <a:pt x="791" y="67"/>
                    <a:pt x="529" y="234"/>
                    <a:pt x="375" y="19"/>
                  </a:cubicBezTo>
                  <a:cubicBezTo>
                    <a:pt x="316" y="6"/>
                    <a:pt x="266" y="0"/>
                    <a:pt x="22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0" name="Google Shape;7370;p32"/>
            <p:cNvSpPr/>
            <p:nvPr/>
          </p:nvSpPr>
          <p:spPr>
            <a:xfrm>
              <a:off x="6157300" y="3620825"/>
              <a:ext cx="28000" cy="12850"/>
            </a:xfrm>
            <a:custGeom>
              <a:avLst/>
              <a:gdLst/>
              <a:ahLst/>
              <a:cxnLst/>
              <a:rect l="l" t="t" r="r" b="b"/>
              <a:pathLst>
                <a:path w="1120" h="514" extrusionOk="0">
                  <a:moveTo>
                    <a:pt x="275" y="0"/>
                  </a:moveTo>
                  <a:cubicBezTo>
                    <a:pt x="227" y="0"/>
                    <a:pt x="179" y="12"/>
                    <a:pt x="144" y="12"/>
                  </a:cubicBezTo>
                  <a:cubicBezTo>
                    <a:pt x="1" y="155"/>
                    <a:pt x="1" y="286"/>
                    <a:pt x="144" y="417"/>
                  </a:cubicBezTo>
                  <a:cubicBezTo>
                    <a:pt x="150" y="417"/>
                    <a:pt x="156" y="416"/>
                    <a:pt x="162" y="416"/>
                  </a:cubicBezTo>
                  <a:cubicBezTo>
                    <a:pt x="346" y="416"/>
                    <a:pt x="544" y="514"/>
                    <a:pt x="733" y="514"/>
                  </a:cubicBezTo>
                  <a:cubicBezTo>
                    <a:pt x="870" y="514"/>
                    <a:pt x="1002" y="463"/>
                    <a:pt x="1120" y="286"/>
                  </a:cubicBezTo>
                  <a:cubicBezTo>
                    <a:pt x="858" y="167"/>
                    <a:pt x="525" y="191"/>
                    <a:pt x="27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1" name="Google Shape;7371;p32"/>
            <p:cNvSpPr/>
            <p:nvPr/>
          </p:nvSpPr>
          <p:spPr>
            <a:xfrm>
              <a:off x="5858750" y="3617200"/>
              <a:ext cx="17000" cy="11375"/>
            </a:xfrm>
            <a:custGeom>
              <a:avLst/>
              <a:gdLst/>
              <a:ahLst/>
              <a:cxnLst/>
              <a:rect l="l" t="t" r="r" b="b"/>
              <a:pathLst>
                <a:path w="680" h="455" extrusionOk="0">
                  <a:moveTo>
                    <a:pt x="298" y="0"/>
                  </a:moveTo>
                  <a:cubicBezTo>
                    <a:pt x="252" y="0"/>
                    <a:pt x="204" y="9"/>
                    <a:pt x="156" y="26"/>
                  </a:cubicBezTo>
                  <a:cubicBezTo>
                    <a:pt x="84" y="157"/>
                    <a:pt x="1" y="276"/>
                    <a:pt x="13" y="431"/>
                  </a:cubicBezTo>
                  <a:cubicBezTo>
                    <a:pt x="144" y="443"/>
                    <a:pt x="275" y="443"/>
                    <a:pt x="417" y="455"/>
                  </a:cubicBezTo>
                  <a:cubicBezTo>
                    <a:pt x="679" y="455"/>
                    <a:pt x="679" y="324"/>
                    <a:pt x="596" y="133"/>
                  </a:cubicBezTo>
                  <a:cubicBezTo>
                    <a:pt x="512" y="49"/>
                    <a:pt x="410" y="0"/>
                    <a:pt x="29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2" name="Google Shape;7372;p32"/>
            <p:cNvSpPr/>
            <p:nvPr/>
          </p:nvSpPr>
          <p:spPr>
            <a:xfrm>
              <a:off x="5797725" y="3613375"/>
              <a:ext cx="29200" cy="11325"/>
            </a:xfrm>
            <a:custGeom>
              <a:avLst/>
              <a:gdLst/>
              <a:ahLst/>
              <a:cxnLst/>
              <a:rect l="l" t="t" r="r" b="b"/>
              <a:pathLst>
                <a:path w="1168" h="453" extrusionOk="0">
                  <a:moveTo>
                    <a:pt x="812" y="0"/>
                  </a:moveTo>
                  <a:cubicBezTo>
                    <a:pt x="686" y="0"/>
                    <a:pt x="555" y="30"/>
                    <a:pt x="430" y="48"/>
                  </a:cubicBezTo>
                  <a:cubicBezTo>
                    <a:pt x="373" y="71"/>
                    <a:pt x="392" y="180"/>
                    <a:pt x="311" y="180"/>
                  </a:cubicBezTo>
                  <a:cubicBezTo>
                    <a:pt x="307" y="180"/>
                    <a:pt x="303" y="180"/>
                    <a:pt x="299" y="179"/>
                  </a:cubicBezTo>
                  <a:cubicBezTo>
                    <a:pt x="263" y="167"/>
                    <a:pt x="215" y="167"/>
                    <a:pt x="180" y="167"/>
                  </a:cubicBezTo>
                  <a:cubicBezTo>
                    <a:pt x="132" y="191"/>
                    <a:pt x="72" y="238"/>
                    <a:pt x="13" y="286"/>
                  </a:cubicBezTo>
                  <a:lnTo>
                    <a:pt x="1" y="334"/>
                  </a:lnTo>
                  <a:cubicBezTo>
                    <a:pt x="98" y="424"/>
                    <a:pt x="219" y="452"/>
                    <a:pt x="346" y="452"/>
                  </a:cubicBezTo>
                  <a:cubicBezTo>
                    <a:pt x="421" y="452"/>
                    <a:pt x="497" y="442"/>
                    <a:pt x="572" y="429"/>
                  </a:cubicBezTo>
                  <a:cubicBezTo>
                    <a:pt x="692" y="286"/>
                    <a:pt x="894" y="310"/>
                    <a:pt x="1049" y="250"/>
                  </a:cubicBezTo>
                  <a:cubicBezTo>
                    <a:pt x="1108" y="238"/>
                    <a:pt x="1144" y="191"/>
                    <a:pt x="1168" y="131"/>
                  </a:cubicBezTo>
                  <a:cubicBezTo>
                    <a:pt x="1061" y="30"/>
                    <a:pt x="939" y="0"/>
                    <a:pt x="81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3" name="Google Shape;7373;p32"/>
            <p:cNvSpPr/>
            <p:nvPr/>
          </p:nvSpPr>
          <p:spPr>
            <a:xfrm>
              <a:off x="5869175" y="3618325"/>
              <a:ext cx="15200" cy="14875"/>
            </a:xfrm>
            <a:custGeom>
              <a:avLst/>
              <a:gdLst/>
              <a:ahLst/>
              <a:cxnLst/>
              <a:rect l="l" t="t" r="r" b="b"/>
              <a:pathLst>
                <a:path w="608" h="595" extrusionOk="0">
                  <a:moveTo>
                    <a:pt x="455" y="1"/>
                  </a:moveTo>
                  <a:cubicBezTo>
                    <a:pt x="361" y="1"/>
                    <a:pt x="273" y="80"/>
                    <a:pt x="179" y="88"/>
                  </a:cubicBezTo>
                  <a:cubicBezTo>
                    <a:pt x="179" y="231"/>
                    <a:pt x="131" y="338"/>
                    <a:pt x="0" y="410"/>
                  </a:cubicBezTo>
                  <a:cubicBezTo>
                    <a:pt x="96" y="457"/>
                    <a:pt x="215" y="505"/>
                    <a:pt x="322" y="552"/>
                  </a:cubicBezTo>
                  <a:cubicBezTo>
                    <a:pt x="371" y="580"/>
                    <a:pt x="415" y="595"/>
                    <a:pt x="458" y="595"/>
                  </a:cubicBezTo>
                  <a:cubicBezTo>
                    <a:pt x="508" y="595"/>
                    <a:pt x="556" y="574"/>
                    <a:pt x="608" y="529"/>
                  </a:cubicBezTo>
                  <a:cubicBezTo>
                    <a:pt x="370" y="386"/>
                    <a:pt x="441" y="231"/>
                    <a:pt x="608" y="88"/>
                  </a:cubicBezTo>
                  <a:cubicBezTo>
                    <a:pt x="554" y="23"/>
                    <a:pt x="504" y="1"/>
                    <a:pt x="45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4" name="Google Shape;7374;p32"/>
            <p:cNvSpPr/>
            <p:nvPr/>
          </p:nvSpPr>
          <p:spPr>
            <a:xfrm>
              <a:off x="6170700" y="3641950"/>
              <a:ext cx="19075" cy="12525"/>
            </a:xfrm>
            <a:custGeom>
              <a:avLst/>
              <a:gdLst/>
              <a:ahLst/>
              <a:cxnLst/>
              <a:rect l="l" t="t" r="r" b="b"/>
              <a:pathLst>
                <a:path w="763" h="501" extrusionOk="0">
                  <a:moveTo>
                    <a:pt x="298" y="0"/>
                  </a:moveTo>
                  <a:lnTo>
                    <a:pt x="298" y="0"/>
                  </a:lnTo>
                  <a:cubicBezTo>
                    <a:pt x="346" y="238"/>
                    <a:pt x="96" y="274"/>
                    <a:pt x="0" y="417"/>
                  </a:cubicBezTo>
                  <a:cubicBezTo>
                    <a:pt x="129" y="446"/>
                    <a:pt x="250" y="500"/>
                    <a:pt x="364" y="500"/>
                  </a:cubicBezTo>
                  <a:cubicBezTo>
                    <a:pt x="440" y="500"/>
                    <a:pt x="513" y="476"/>
                    <a:pt x="584" y="405"/>
                  </a:cubicBezTo>
                  <a:cubicBezTo>
                    <a:pt x="655" y="286"/>
                    <a:pt x="762" y="179"/>
                    <a:pt x="739" y="36"/>
                  </a:cubicBezTo>
                  <a:cubicBezTo>
                    <a:pt x="584" y="36"/>
                    <a:pt x="453" y="24"/>
                    <a:pt x="29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5" name="Google Shape;7375;p32"/>
            <p:cNvSpPr/>
            <p:nvPr/>
          </p:nvSpPr>
          <p:spPr>
            <a:xfrm>
              <a:off x="6134975" y="3620225"/>
              <a:ext cx="16400" cy="11150"/>
            </a:xfrm>
            <a:custGeom>
              <a:avLst/>
              <a:gdLst/>
              <a:ahLst/>
              <a:cxnLst/>
              <a:rect l="l" t="t" r="r" b="b"/>
              <a:pathLst>
                <a:path w="656" h="446" extrusionOk="0">
                  <a:moveTo>
                    <a:pt x="275" y="0"/>
                  </a:moveTo>
                  <a:cubicBezTo>
                    <a:pt x="227" y="12"/>
                    <a:pt x="203" y="12"/>
                    <a:pt x="167" y="12"/>
                  </a:cubicBezTo>
                  <a:cubicBezTo>
                    <a:pt x="108" y="95"/>
                    <a:pt x="60" y="191"/>
                    <a:pt x="1" y="274"/>
                  </a:cubicBezTo>
                  <a:cubicBezTo>
                    <a:pt x="96" y="421"/>
                    <a:pt x="224" y="446"/>
                    <a:pt x="355" y="446"/>
                  </a:cubicBezTo>
                  <a:cubicBezTo>
                    <a:pt x="420" y="446"/>
                    <a:pt x="486" y="439"/>
                    <a:pt x="550" y="439"/>
                  </a:cubicBezTo>
                  <a:cubicBezTo>
                    <a:pt x="566" y="439"/>
                    <a:pt x="581" y="440"/>
                    <a:pt x="596" y="441"/>
                  </a:cubicBezTo>
                  <a:cubicBezTo>
                    <a:pt x="656" y="203"/>
                    <a:pt x="406" y="167"/>
                    <a:pt x="322" y="36"/>
                  </a:cubicBezTo>
                  <a:lnTo>
                    <a:pt x="275"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6" name="Google Shape;7376;p32"/>
            <p:cNvSpPr/>
            <p:nvPr/>
          </p:nvSpPr>
          <p:spPr>
            <a:xfrm>
              <a:off x="6141525" y="3620825"/>
              <a:ext cx="14325" cy="10425"/>
            </a:xfrm>
            <a:custGeom>
              <a:avLst/>
              <a:gdLst/>
              <a:ahLst/>
              <a:cxnLst/>
              <a:rect l="l" t="t" r="r" b="b"/>
              <a:pathLst>
                <a:path w="573" h="417" extrusionOk="0">
                  <a:moveTo>
                    <a:pt x="453" y="0"/>
                  </a:moveTo>
                  <a:cubicBezTo>
                    <a:pt x="310" y="12"/>
                    <a:pt x="179" y="12"/>
                    <a:pt x="36" y="12"/>
                  </a:cubicBezTo>
                  <a:cubicBezTo>
                    <a:pt x="1" y="238"/>
                    <a:pt x="239" y="286"/>
                    <a:pt x="322" y="417"/>
                  </a:cubicBezTo>
                  <a:lnTo>
                    <a:pt x="453" y="417"/>
                  </a:lnTo>
                  <a:cubicBezTo>
                    <a:pt x="572" y="286"/>
                    <a:pt x="572" y="131"/>
                    <a:pt x="45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7" name="Google Shape;7377;p32"/>
            <p:cNvSpPr/>
            <p:nvPr/>
          </p:nvSpPr>
          <p:spPr>
            <a:xfrm>
              <a:off x="5930800" y="3604300"/>
              <a:ext cx="14600" cy="5925"/>
            </a:xfrm>
            <a:custGeom>
              <a:avLst/>
              <a:gdLst/>
              <a:ahLst/>
              <a:cxnLst/>
              <a:rect l="l" t="t" r="r" b="b"/>
              <a:pathLst>
                <a:path w="584" h="237" extrusionOk="0">
                  <a:moveTo>
                    <a:pt x="278" y="0"/>
                  </a:moveTo>
                  <a:cubicBezTo>
                    <a:pt x="185" y="0"/>
                    <a:pt x="95" y="66"/>
                    <a:pt x="0" y="197"/>
                  </a:cubicBezTo>
                  <a:cubicBezTo>
                    <a:pt x="90" y="225"/>
                    <a:pt x="183" y="237"/>
                    <a:pt x="276" y="237"/>
                  </a:cubicBezTo>
                  <a:cubicBezTo>
                    <a:pt x="379" y="237"/>
                    <a:pt x="483" y="222"/>
                    <a:pt x="583" y="197"/>
                  </a:cubicBezTo>
                  <a:cubicBezTo>
                    <a:pt x="470" y="66"/>
                    <a:pt x="372" y="0"/>
                    <a:pt x="27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8" name="Google Shape;7378;p32"/>
            <p:cNvSpPr/>
            <p:nvPr/>
          </p:nvSpPr>
          <p:spPr>
            <a:xfrm>
              <a:off x="6152850" y="3620825"/>
              <a:ext cx="7450" cy="10425"/>
            </a:xfrm>
            <a:custGeom>
              <a:avLst/>
              <a:gdLst/>
              <a:ahLst/>
              <a:cxnLst/>
              <a:rect l="l" t="t" r="r" b="b"/>
              <a:pathLst>
                <a:path w="298" h="417" extrusionOk="0">
                  <a:moveTo>
                    <a:pt x="0" y="0"/>
                  </a:moveTo>
                  <a:lnTo>
                    <a:pt x="0" y="417"/>
                  </a:lnTo>
                  <a:lnTo>
                    <a:pt x="298" y="417"/>
                  </a:lnTo>
                  <a:lnTo>
                    <a:pt x="298" y="12"/>
                  </a:lnTo>
                  <a:cubicBezTo>
                    <a:pt x="203" y="12"/>
                    <a:pt x="107" y="0"/>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9" name="Google Shape;7379;p32"/>
            <p:cNvSpPr/>
            <p:nvPr/>
          </p:nvSpPr>
          <p:spPr>
            <a:xfrm>
              <a:off x="5780175" y="3609800"/>
              <a:ext cx="22650" cy="3925"/>
            </a:xfrm>
            <a:custGeom>
              <a:avLst/>
              <a:gdLst/>
              <a:ahLst/>
              <a:cxnLst/>
              <a:rect l="l" t="t" r="r" b="b"/>
              <a:pathLst>
                <a:path w="906" h="157" extrusionOk="0">
                  <a:moveTo>
                    <a:pt x="0" y="0"/>
                  </a:moveTo>
                  <a:lnTo>
                    <a:pt x="0" y="0"/>
                  </a:lnTo>
                  <a:cubicBezTo>
                    <a:pt x="120" y="125"/>
                    <a:pt x="254" y="156"/>
                    <a:pt x="394" y="156"/>
                  </a:cubicBezTo>
                  <a:cubicBezTo>
                    <a:pt x="531" y="156"/>
                    <a:pt x="674" y="127"/>
                    <a:pt x="813" y="127"/>
                  </a:cubicBezTo>
                  <a:cubicBezTo>
                    <a:pt x="844" y="127"/>
                    <a:pt x="875" y="128"/>
                    <a:pt x="905" y="131"/>
                  </a:cubicBezTo>
                  <a:cubicBezTo>
                    <a:pt x="723" y="17"/>
                    <a:pt x="525" y="5"/>
                    <a:pt x="329" y="5"/>
                  </a:cubicBezTo>
                  <a:cubicBezTo>
                    <a:pt x="277" y="5"/>
                    <a:pt x="225" y="6"/>
                    <a:pt x="174" y="6"/>
                  </a:cubicBezTo>
                  <a:cubicBezTo>
                    <a:pt x="115" y="6"/>
                    <a:pt x="57" y="5"/>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0" name="Google Shape;7380;p32"/>
            <p:cNvSpPr/>
            <p:nvPr/>
          </p:nvSpPr>
          <p:spPr>
            <a:xfrm>
              <a:off x="6180825" y="3642925"/>
              <a:ext cx="12825" cy="10650"/>
            </a:xfrm>
            <a:custGeom>
              <a:avLst/>
              <a:gdLst/>
              <a:ahLst/>
              <a:cxnLst/>
              <a:rect l="l" t="t" r="r" b="b"/>
              <a:pathLst>
                <a:path w="513" h="426" extrusionOk="0">
                  <a:moveTo>
                    <a:pt x="405" y="0"/>
                  </a:moveTo>
                  <a:cubicBezTo>
                    <a:pt x="387" y="0"/>
                    <a:pt x="369" y="3"/>
                    <a:pt x="346" y="9"/>
                  </a:cubicBezTo>
                  <a:cubicBezTo>
                    <a:pt x="274" y="128"/>
                    <a:pt x="0" y="164"/>
                    <a:pt x="191" y="378"/>
                  </a:cubicBezTo>
                  <a:lnTo>
                    <a:pt x="334" y="426"/>
                  </a:lnTo>
                  <a:cubicBezTo>
                    <a:pt x="512" y="319"/>
                    <a:pt x="488" y="176"/>
                    <a:pt x="465" y="9"/>
                  </a:cubicBezTo>
                  <a:cubicBezTo>
                    <a:pt x="441" y="3"/>
                    <a:pt x="423" y="0"/>
                    <a:pt x="40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1" name="Google Shape;7381;p32"/>
            <p:cNvSpPr/>
            <p:nvPr/>
          </p:nvSpPr>
          <p:spPr>
            <a:xfrm>
              <a:off x="6038250" y="3613375"/>
              <a:ext cx="11325" cy="4775"/>
            </a:xfrm>
            <a:custGeom>
              <a:avLst/>
              <a:gdLst/>
              <a:ahLst/>
              <a:cxnLst/>
              <a:rect l="l" t="t" r="r" b="b"/>
              <a:pathLst>
                <a:path w="453" h="191" extrusionOk="0">
                  <a:moveTo>
                    <a:pt x="298" y="0"/>
                  </a:moveTo>
                  <a:cubicBezTo>
                    <a:pt x="179" y="12"/>
                    <a:pt x="60" y="36"/>
                    <a:pt x="0" y="155"/>
                  </a:cubicBezTo>
                  <a:cubicBezTo>
                    <a:pt x="36" y="179"/>
                    <a:pt x="84" y="179"/>
                    <a:pt x="119" y="191"/>
                  </a:cubicBezTo>
                  <a:cubicBezTo>
                    <a:pt x="179" y="179"/>
                    <a:pt x="262" y="179"/>
                    <a:pt x="322" y="167"/>
                  </a:cubicBezTo>
                  <a:cubicBezTo>
                    <a:pt x="357" y="155"/>
                    <a:pt x="453" y="179"/>
                    <a:pt x="453" y="96"/>
                  </a:cubicBezTo>
                  <a:cubicBezTo>
                    <a:pt x="453" y="60"/>
                    <a:pt x="345" y="36"/>
                    <a:pt x="29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2" name="Google Shape;7382;p32"/>
            <p:cNvSpPr/>
            <p:nvPr/>
          </p:nvSpPr>
          <p:spPr>
            <a:xfrm>
              <a:off x="5820950" y="3616050"/>
              <a:ext cx="12825" cy="8650"/>
            </a:xfrm>
            <a:custGeom>
              <a:avLst/>
              <a:gdLst/>
              <a:ahLst/>
              <a:cxnLst/>
              <a:rect l="l" t="t" r="r" b="b"/>
              <a:pathLst>
                <a:path w="513" h="346" extrusionOk="0">
                  <a:moveTo>
                    <a:pt x="405" y="1"/>
                  </a:moveTo>
                  <a:cubicBezTo>
                    <a:pt x="386" y="1"/>
                    <a:pt x="366" y="4"/>
                    <a:pt x="346" y="12"/>
                  </a:cubicBezTo>
                  <a:lnTo>
                    <a:pt x="239" y="12"/>
                  </a:lnTo>
                  <a:cubicBezTo>
                    <a:pt x="203" y="24"/>
                    <a:pt x="144" y="48"/>
                    <a:pt x="96" y="60"/>
                  </a:cubicBezTo>
                  <a:cubicBezTo>
                    <a:pt x="1" y="143"/>
                    <a:pt x="1" y="239"/>
                    <a:pt x="96" y="322"/>
                  </a:cubicBezTo>
                  <a:cubicBezTo>
                    <a:pt x="144" y="346"/>
                    <a:pt x="179" y="346"/>
                    <a:pt x="227" y="346"/>
                  </a:cubicBezTo>
                  <a:cubicBezTo>
                    <a:pt x="322" y="239"/>
                    <a:pt x="417" y="143"/>
                    <a:pt x="513" y="48"/>
                  </a:cubicBezTo>
                  <a:cubicBezTo>
                    <a:pt x="481" y="16"/>
                    <a:pt x="444" y="1"/>
                    <a:pt x="40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3" name="Google Shape;7383;p32"/>
            <p:cNvSpPr/>
            <p:nvPr/>
          </p:nvSpPr>
          <p:spPr>
            <a:xfrm>
              <a:off x="5751600" y="3606225"/>
              <a:ext cx="11925" cy="3925"/>
            </a:xfrm>
            <a:custGeom>
              <a:avLst/>
              <a:gdLst/>
              <a:ahLst/>
              <a:cxnLst/>
              <a:rect l="l" t="t" r="r" b="b"/>
              <a:pathLst>
                <a:path w="477" h="157" extrusionOk="0">
                  <a:moveTo>
                    <a:pt x="0" y="1"/>
                  </a:moveTo>
                  <a:lnTo>
                    <a:pt x="0" y="1"/>
                  </a:lnTo>
                  <a:cubicBezTo>
                    <a:pt x="76" y="129"/>
                    <a:pt x="176" y="157"/>
                    <a:pt x="284" y="157"/>
                  </a:cubicBezTo>
                  <a:cubicBezTo>
                    <a:pt x="347" y="157"/>
                    <a:pt x="412" y="148"/>
                    <a:pt x="477" y="143"/>
                  </a:cubicBezTo>
                  <a:cubicBezTo>
                    <a:pt x="334" y="24"/>
                    <a:pt x="155" y="24"/>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4" name="Google Shape;7384;p32"/>
            <p:cNvSpPr/>
            <p:nvPr/>
          </p:nvSpPr>
          <p:spPr>
            <a:xfrm>
              <a:off x="5959950" y="3603250"/>
              <a:ext cx="6875" cy="7475"/>
            </a:xfrm>
            <a:custGeom>
              <a:avLst/>
              <a:gdLst/>
              <a:ahLst/>
              <a:cxnLst/>
              <a:rect l="l" t="t" r="r" b="b"/>
              <a:pathLst>
                <a:path w="275" h="299" extrusionOk="0">
                  <a:moveTo>
                    <a:pt x="263" y="1"/>
                  </a:moveTo>
                  <a:lnTo>
                    <a:pt x="263" y="1"/>
                  </a:lnTo>
                  <a:cubicBezTo>
                    <a:pt x="120" y="36"/>
                    <a:pt x="37" y="143"/>
                    <a:pt x="1" y="274"/>
                  </a:cubicBezTo>
                  <a:cubicBezTo>
                    <a:pt x="25" y="298"/>
                    <a:pt x="72" y="298"/>
                    <a:pt x="120" y="298"/>
                  </a:cubicBezTo>
                  <a:cubicBezTo>
                    <a:pt x="215" y="227"/>
                    <a:pt x="275" y="143"/>
                    <a:pt x="26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5" name="Google Shape;7385;p32"/>
            <p:cNvSpPr/>
            <p:nvPr/>
          </p:nvSpPr>
          <p:spPr>
            <a:xfrm>
              <a:off x="6063550" y="3635400"/>
              <a:ext cx="4475" cy="7175"/>
            </a:xfrm>
            <a:custGeom>
              <a:avLst/>
              <a:gdLst/>
              <a:ahLst/>
              <a:cxnLst/>
              <a:rect l="l" t="t" r="r" b="b"/>
              <a:pathLst>
                <a:path w="179" h="287" extrusionOk="0">
                  <a:moveTo>
                    <a:pt x="0" y="0"/>
                  </a:moveTo>
                  <a:lnTo>
                    <a:pt x="0" y="0"/>
                  </a:lnTo>
                  <a:cubicBezTo>
                    <a:pt x="24" y="119"/>
                    <a:pt x="36" y="227"/>
                    <a:pt x="155" y="286"/>
                  </a:cubicBezTo>
                  <a:cubicBezTo>
                    <a:pt x="167" y="143"/>
                    <a:pt x="179" y="24"/>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6" name="Google Shape;7386;p32"/>
            <p:cNvSpPr/>
            <p:nvPr/>
          </p:nvSpPr>
          <p:spPr>
            <a:xfrm>
              <a:off x="6121000" y="3638250"/>
              <a:ext cx="3300" cy="7300"/>
            </a:xfrm>
            <a:custGeom>
              <a:avLst/>
              <a:gdLst/>
              <a:ahLst/>
              <a:cxnLst/>
              <a:rect l="l" t="t" r="r" b="b"/>
              <a:pathLst>
                <a:path w="132" h="292" extrusionOk="0">
                  <a:moveTo>
                    <a:pt x="40" y="1"/>
                  </a:moveTo>
                  <a:cubicBezTo>
                    <a:pt x="27" y="1"/>
                    <a:pt x="14" y="2"/>
                    <a:pt x="0" y="5"/>
                  </a:cubicBezTo>
                  <a:cubicBezTo>
                    <a:pt x="0" y="113"/>
                    <a:pt x="12" y="196"/>
                    <a:pt x="12" y="291"/>
                  </a:cubicBezTo>
                  <a:cubicBezTo>
                    <a:pt x="131" y="244"/>
                    <a:pt x="131" y="136"/>
                    <a:pt x="131" y="17"/>
                  </a:cubicBezTo>
                  <a:cubicBezTo>
                    <a:pt x="97" y="9"/>
                    <a:pt x="70" y="1"/>
                    <a:pt x="4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7" name="Google Shape;7387;p32"/>
            <p:cNvSpPr/>
            <p:nvPr/>
          </p:nvSpPr>
          <p:spPr>
            <a:xfrm>
              <a:off x="5805475" y="3613500"/>
              <a:ext cx="4125" cy="5150"/>
            </a:xfrm>
            <a:custGeom>
              <a:avLst/>
              <a:gdLst/>
              <a:ahLst/>
              <a:cxnLst/>
              <a:rect l="l" t="t" r="r" b="b"/>
              <a:pathLst>
                <a:path w="165" h="206" extrusionOk="0">
                  <a:moveTo>
                    <a:pt x="49" y="0"/>
                  </a:moveTo>
                  <a:cubicBezTo>
                    <a:pt x="34" y="0"/>
                    <a:pt x="18" y="3"/>
                    <a:pt x="1" y="7"/>
                  </a:cubicBezTo>
                  <a:lnTo>
                    <a:pt x="1" y="162"/>
                  </a:lnTo>
                  <a:cubicBezTo>
                    <a:pt x="48" y="193"/>
                    <a:pt x="80" y="205"/>
                    <a:pt x="100" y="205"/>
                  </a:cubicBezTo>
                  <a:cubicBezTo>
                    <a:pt x="165" y="205"/>
                    <a:pt x="113" y="77"/>
                    <a:pt x="131" y="31"/>
                  </a:cubicBezTo>
                  <a:cubicBezTo>
                    <a:pt x="101" y="8"/>
                    <a:pt x="76" y="0"/>
                    <a:pt x="4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8" name="Google Shape;7388;p32"/>
            <p:cNvSpPr/>
            <p:nvPr/>
          </p:nvSpPr>
          <p:spPr>
            <a:xfrm>
              <a:off x="6128125" y="3626025"/>
              <a:ext cx="3900" cy="1950"/>
            </a:xfrm>
            <a:custGeom>
              <a:avLst/>
              <a:gdLst/>
              <a:ahLst/>
              <a:cxnLst/>
              <a:rect l="l" t="t" r="r" b="b"/>
              <a:pathLst>
                <a:path w="156" h="78" extrusionOk="0">
                  <a:moveTo>
                    <a:pt x="74" y="0"/>
                  </a:moveTo>
                  <a:cubicBezTo>
                    <a:pt x="46" y="0"/>
                    <a:pt x="20" y="27"/>
                    <a:pt x="1" y="78"/>
                  </a:cubicBezTo>
                  <a:cubicBezTo>
                    <a:pt x="37" y="78"/>
                    <a:pt x="96" y="66"/>
                    <a:pt x="156" y="66"/>
                  </a:cubicBezTo>
                  <a:cubicBezTo>
                    <a:pt x="128" y="21"/>
                    <a:pt x="100" y="0"/>
                    <a:pt x="7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9" name="Google Shape;7389;p32"/>
            <p:cNvSpPr/>
            <p:nvPr/>
          </p:nvSpPr>
          <p:spPr>
            <a:xfrm>
              <a:off x="5769450" y="3610400"/>
              <a:ext cx="3300" cy="1200"/>
            </a:xfrm>
            <a:custGeom>
              <a:avLst/>
              <a:gdLst/>
              <a:ahLst/>
              <a:cxnLst/>
              <a:rect l="l" t="t" r="r" b="b"/>
              <a:pathLst>
                <a:path w="132" h="48" extrusionOk="0">
                  <a:moveTo>
                    <a:pt x="1" y="0"/>
                  </a:moveTo>
                  <a:cubicBezTo>
                    <a:pt x="1" y="12"/>
                    <a:pt x="13" y="48"/>
                    <a:pt x="25" y="48"/>
                  </a:cubicBezTo>
                  <a:cubicBezTo>
                    <a:pt x="72" y="36"/>
                    <a:pt x="96" y="12"/>
                    <a:pt x="13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0" name="Google Shape;7390;p32"/>
            <p:cNvSpPr/>
            <p:nvPr/>
          </p:nvSpPr>
          <p:spPr>
            <a:xfrm>
              <a:off x="5676000" y="3585100"/>
              <a:ext cx="3600" cy="3550"/>
            </a:xfrm>
            <a:custGeom>
              <a:avLst/>
              <a:gdLst/>
              <a:ahLst/>
              <a:cxnLst/>
              <a:rect l="l" t="t" r="r" b="b"/>
              <a:pathLst>
                <a:path w="144" h="142" extrusionOk="0">
                  <a:moveTo>
                    <a:pt x="0" y="0"/>
                  </a:moveTo>
                  <a:cubicBezTo>
                    <a:pt x="0" y="48"/>
                    <a:pt x="0" y="72"/>
                    <a:pt x="12" y="131"/>
                  </a:cubicBezTo>
                  <a:cubicBezTo>
                    <a:pt x="27" y="139"/>
                    <a:pt x="42" y="141"/>
                    <a:pt x="56" y="141"/>
                  </a:cubicBezTo>
                  <a:cubicBezTo>
                    <a:pt x="88" y="141"/>
                    <a:pt x="119" y="128"/>
                    <a:pt x="143" y="119"/>
                  </a:cubicBezTo>
                  <a:cubicBezTo>
                    <a:pt x="84" y="72"/>
                    <a:pt x="48"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1" name="Google Shape;7391;p32"/>
            <p:cNvSpPr/>
            <p:nvPr/>
          </p:nvSpPr>
          <p:spPr>
            <a:xfrm>
              <a:off x="5948650" y="3608300"/>
              <a:ext cx="3300" cy="1725"/>
            </a:xfrm>
            <a:custGeom>
              <a:avLst/>
              <a:gdLst/>
              <a:ahLst/>
              <a:cxnLst/>
              <a:rect l="l" t="t" r="r" b="b"/>
              <a:pathLst>
                <a:path w="132" h="69" extrusionOk="0">
                  <a:moveTo>
                    <a:pt x="96" y="1"/>
                  </a:moveTo>
                  <a:cubicBezTo>
                    <a:pt x="60" y="1"/>
                    <a:pt x="36" y="25"/>
                    <a:pt x="0" y="37"/>
                  </a:cubicBezTo>
                  <a:cubicBezTo>
                    <a:pt x="28" y="59"/>
                    <a:pt x="51" y="68"/>
                    <a:pt x="70" y="68"/>
                  </a:cubicBezTo>
                  <a:cubicBezTo>
                    <a:pt x="93" y="68"/>
                    <a:pt x="112" y="56"/>
                    <a:pt x="131" y="37"/>
                  </a:cubicBezTo>
                  <a:cubicBezTo>
                    <a:pt x="119" y="25"/>
                    <a:pt x="108" y="1"/>
                    <a:pt x="9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2" name="Google Shape;7392;p32"/>
            <p:cNvSpPr/>
            <p:nvPr/>
          </p:nvSpPr>
          <p:spPr>
            <a:xfrm>
              <a:off x="5829575" y="3615100"/>
              <a:ext cx="4200" cy="2175"/>
            </a:xfrm>
            <a:custGeom>
              <a:avLst/>
              <a:gdLst/>
              <a:ahLst/>
              <a:cxnLst/>
              <a:rect l="l" t="t" r="r" b="b"/>
              <a:pathLst>
                <a:path w="168" h="87" extrusionOk="0">
                  <a:moveTo>
                    <a:pt x="89" y="1"/>
                  </a:moveTo>
                  <a:cubicBezTo>
                    <a:pt x="63" y="1"/>
                    <a:pt x="33" y="18"/>
                    <a:pt x="1" y="50"/>
                  </a:cubicBezTo>
                  <a:cubicBezTo>
                    <a:pt x="60" y="62"/>
                    <a:pt x="108" y="62"/>
                    <a:pt x="168" y="86"/>
                  </a:cubicBezTo>
                  <a:cubicBezTo>
                    <a:pt x="148" y="27"/>
                    <a:pt x="121" y="1"/>
                    <a:pt x="8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3" name="Google Shape;7393;p32"/>
            <p:cNvSpPr/>
            <p:nvPr/>
          </p:nvSpPr>
          <p:spPr>
            <a:xfrm>
              <a:off x="6074550" y="3492225"/>
              <a:ext cx="142900" cy="19475"/>
            </a:xfrm>
            <a:custGeom>
              <a:avLst/>
              <a:gdLst/>
              <a:ahLst/>
              <a:cxnLst/>
              <a:rect l="l" t="t" r="r" b="b"/>
              <a:pathLst>
                <a:path w="5716" h="779" extrusionOk="0">
                  <a:moveTo>
                    <a:pt x="298" y="1"/>
                  </a:moveTo>
                  <a:cubicBezTo>
                    <a:pt x="1" y="334"/>
                    <a:pt x="13" y="429"/>
                    <a:pt x="382" y="489"/>
                  </a:cubicBezTo>
                  <a:cubicBezTo>
                    <a:pt x="429" y="496"/>
                    <a:pt x="476" y="499"/>
                    <a:pt x="523" y="499"/>
                  </a:cubicBezTo>
                  <a:cubicBezTo>
                    <a:pt x="658" y="499"/>
                    <a:pt x="794" y="477"/>
                    <a:pt x="929" y="477"/>
                  </a:cubicBezTo>
                  <a:cubicBezTo>
                    <a:pt x="1049" y="477"/>
                    <a:pt x="1169" y="494"/>
                    <a:pt x="1287" y="560"/>
                  </a:cubicBezTo>
                  <a:cubicBezTo>
                    <a:pt x="1307" y="581"/>
                    <a:pt x="1324" y="594"/>
                    <a:pt x="1344" y="594"/>
                  </a:cubicBezTo>
                  <a:cubicBezTo>
                    <a:pt x="1358" y="594"/>
                    <a:pt x="1374" y="587"/>
                    <a:pt x="1394" y="572"/>
                  </a:cubicBezTo>
                  <a:cubicBezTo>
                    <a:pt x="1594" y="625"/>
                    <a:pt x="1797" y="638"/>
                    <a:pt x="2000" y="638"/>
                  </a:cubicBezTo>
                  <a:cubicBezTo>
                    <a:pt x="2206" y="638"/>
                    <a:pt x="2412" y="625"/>
                    <a:pt x="2617" y="625"/>
                  </a:cubicBezTo>
                  <a:cubicBezTo>
                    <a:pt x="2847" y="625"/>
                    <a:pt x="3075" y="642"/>
                    <a:pt x="3299" y="715"/>
                  </a:cubicBezTo>
                  <a:cubicBezTo>
                    <a:pt x="3306" y="730"/>
                    <a:pt x="3323" y="740"/>
                    <a:pt x="3345" y="740"/>
                  </a:cubicBezTo>
                  <a:cubicBezTo>
                    <a:pt x="3359" y="740"/>
                    <a:pt x="3376" y="736"/>
                    <a:pt x="3394" y="727"/>
                  </a:cubicBezTo>
                  <a:cubicBezTo>
                    <a:pt x="3454" y="757"/>
                    <a:pt x="3516" y="771"/>
                    <a:pt x="3579" y="771"/>
                  </a:cubicBezTo>
                  <a:cubicBezTo>
                    <a:pt x="3641" y="771"/>
                    <a:pt x="3704" y="757"/>
                    <a:pt x="3763" y="727"/>
                  </a:cubicBezTo>
                  <a:cubicBezTo>
                    <a:pt x="3859" y="755"/>
                    <a:pt x="3960" y="767"/>
                    <a:pt x="4062" y="767"/>
                  </a:cubicBezTo>
                  <a:cubicBezTo>
                    <a:pt x="4177" y="767"/>
                    <a:pt x="4293" y="752"/>
                    <a:pt x="4406" y="727"/>
                  </a:cubicBezTo>
                  <a:cubicBezTo>
                    <a:pt x="4499" y="770"/>
                    <a:pt x="4600" y="778"/>
                    <a:pt x="4703" y="778"/>
                  </a:cubicBezTo>
                  <a:cubicBezTo>
                    <a:pt x="4771" y="778"/>
                    <a:pt x="4839" y="774"/>
                    <a:pt x="4906" y="774"/>
                  </a:cubicBezTo>
                  <a:cubicBezTo>
                    <a:pt x="4961" y="731"/>
                    <a:pt x="5017" y="707"/>
                    <a:pt x="5071" y="707"/>
                  </a:cubicBezTo>
                  <a:cubicBezTo>
                    <a:pt x="5121" y="707"/>
                    <a:pt x="5170" y="728"/>
                    <a:pt x="5216" y="774"/>
                  </a:cubicBezTo>
                  <a:cubicBezTo>
                    <a:pt x="5240" y="771"/>
                    <a:pt x="5264" y="770"/>
                    <a:pt x="5288" y="770"/>
                  </a:cubicBezTo>
                  <a:cubicBezTo>
                    <a:pt x="5348" y="770"/>
                    <a:pt x="5410" y="777"/>
                    <a:pt x="5470" y="777"/>
                  </a:cubicBezTo>
                  <a:cubicBezTo>
                    <a:pt x="5555" y="777"/>
                    <a:pt x="5638" y="763"/>
                    <a:pt x="5716" y="691"/>
                  </a:cubicBezTo>
                  <a:cubicBezTo>
                    <a:pt x="5699" y="402"/>
                    <a:pt x="5522" y="371"/>
                    <a:pt x="5348" y="371"/>
                  </a:cubicBezTo>
                  <a:cubicBezTo>
                    <a:pt x="5300" y="371"/>
                    <a:pt x="5252" y="373"/>
                    <a:pt x="5207" y="373"/>
                  </a:cubicBezTo>
                  <a:cubicBezTo>
                    <a:pt x="5181" y="373"/>
                    <a:pt x="5156" y="372"/>
                    <a:pt x="5132" y="370"/>
                  </a:cubicBezTo>
                  <a:cubicBezTo>
                    <a:pt x="4704" y="298"/>
                    <a:pt x="4263" y="310"/>
                    <a:pt x="3846" y="179"/>
                  </a:cubicBezTo>
                  <a:cubicBezTo>
                    <a:pt x="3839" y="178"/>
                    <a:pt x="3831" y="177"/>
                    <a:pt x="3823" y="177"/>
                  </a:cubicBezTo>
                  <a:cubicBezTo>
                    <a:pt x="3690" y="177"/>
                    <a:pt x="3584" y="385"/>
                    <a:pt x="3443" y="385"/>
                  </a:cubicBezTo>
                  <a:cubicBezTo>
                    <a:pt x="3396" y="385"/>
                    <a:pt x="3344" y="361"/>
                    <a:pt x="3287" y="298"/>
                  </a:cubicBezTo>
                  <a:cubicBezTo>
                    <a:pt x="3245" y="267"/>
                    <a:pt x="3203" y="255"/>
                    <a:pt x="3162" y="255"/>
                  </a:cubicBezTo>
                  <a:cubicBezTo>
                    <a:pt x="3060" y="255"/>
                    <a:pt x="2960" y="323"/>
                    <a:pt x="2855" y="323"/>
                  </a:cubicBezTo>
                  <a:cubicBezTo>
                    <a:pt x="2809" y="323"/>
                    <a:pt x="2763" y="311"/>
                    <a:pt x="2715" y="274"/>
                  </a:cubicBezTo>
                  <a:cubicBezTo>
                    <a:pt x="2598" y="162"/>
                    <a:pt x="2464" y="137"/>
                    <a:pt x="2325" y="137"/>
                  </a:cubicBezTo>
                  <a:cubicBezTo>
                    <a:pt x="2215" y="137"/>
                    <a:pt x="2101" y="153"/>
                    <a:pt x="1990" y="153"/>
                  </a:cubicBezTo>
                  <a:cubicBezTo>
                    <a:pt x="1945" y="153"/>
                    <a:pt x="1901" y="151"/>
                    <a:pt x="1858" y="143"/>
                  </a:cubicBezTo>
                  <a:cubicBezTo>
                    <a:pt x="1858" y="143"/>
                    <a:pt x="1846" y="132"/>
                    <a:pt x="1811" y="120"/>
                  </a:cubicBezTo>
                  <a:cubicBezTo>
                    <a:pt x="1797" y="113"/>
                    <a:pt x="1785" y="110"/>
                    <a:pt x="1774" y="110"/>
                  </a:cubicBezTo>
                  <a:cubicBezTo>
                    <a:pt x="1748" y="110"/>
                    <a:pt x="1729" y="127"/>
                    <a:pt x="1703" y="143"/>
                  </a:cubicBezTo>
                  <a:lnTo>
                    <a:pt x="1430" y="143"/>
                  </a:lnTo>
                  <a:cubicBezTo>
                    <a:pt x="1430" y="132"/>
                    <a:pt x="1406" y="132"/>
                    <a:pt x="1382" y="120"/>
                  </a:cubicBezTo>
                  <a:cubicBezTo>
                    <a:pt x="1371" y="113"/>
                    <a:pt x="1362" y="110"/>
                    <a:pt x="1353" y="110"/>
                  </a:cubicBezTo>
                  <a:cubicBezTo>
                    <a:pt x="1331" y="110"/>
                    <a:pt x="1312" y="127"/>
                    <a:pt x="1287" y="143"/>
                  </a:cubicBezTo>
                  <a:cubicBezTo>
                    <a:pt x="1287" y="143"/>
                    <a:pt x="1275" y="155"/>
                    <a:pt x="1251" y="179"/>
                  </a:cubicBezTo>
                  <a:cubicBezTo>
                    <a:pt x="1242" y="182"/>
                    <a:pt x="1234" y="184"/>
                    <a:pt x="1226" y="184"/>
                  </a:cubicBezTo>
                  <a:cubicBezTo>
                    <a:pt x="1203" y="184"/>
                    <a:pt x="1182" y="170"/>
                    <a:pt x="1156" y="143"/>
                  </a:cubicBezTo>
                  <a:lnTo>
                    <a:pt x="1025" y="12"/>
                  </a:lnTo>
                  <a:cubicBezTo>
                    <a:pt x="947" y="48"/>
                    <a:pt x="873" y="69"/>
                    <a:pt x="798" y="69"/>
                  </a:cubicBezTo>
                  <a:cubicBezTo>
                    <a:pt x="724" y="69"/>
                    <a:pt x="650" y="48"/>
                    <a:pt x="57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4" name="Google Shape;7394;p32"/>
            <p:cNvSpPr/>
            <p:nvPr/>
          </p:nvSpPr>
          <p:spPr>
            <a:xfrm>
              <a:off x="5887025" y="3486875"/>
              <a:ext cx="219400" cy="19375"/>
            </a:xfrm>
            <a:custGeom>
              <a:avLst/>
              <a:gdLst/>
              <a:ahLst/>
              <a:cxnLst/>
              <a:rect l="l" t="t" r="r" b="b"/>
              <a:pathLst>
                <a:path w="8776" h="775" extrusionOk="0">
                  <a:moveTo>
                    <a:pt x="6573" y="0"/>
                  </a:moveTo>
                  <a:cubicBezTo>
                    <a:pt x="6525" y="0"/>
                    <a:pt x="6490" y="36"/>
                    <a:pt x="6454" y="60"/>
                  </a:cubicBezTo>
                  <a:cubicBezTo>
                    <a:pt x="6442" y="131"/>
                    <a:pt x="6466" y="191"/>
                    <a:pt x="6514" y="250"/>
                  </a:cubicBezTo>
                  <a:cubicBezTo>
                    <a:pt x="6668" y="393"/>
                    <a:pt x="6859" y="346"/>
                    <a:pt x="7037" y="417"/>
                  </a:cubicBezTo>
                  <a:cubicBezTo>
                    <a:pt x="6968" y="452"/>
                    <a:pt x="6900" y="463"/>
                    <a:pt x="6834" y="463"/>
                  </a:cubicBezTo>
                  <a:cubicBezTo>
                    <a:pt x="6717" y="463"/>
                    <a:pt x="6603" y="429"/>
                    <a:pt x="6490" y="429"/>
                  </a:cubicBezTo>
                  <a:cubicBezTo>
                    <a:pt x="6406" y="429"/>
                    <a:pt x="6347" y="417"/>
                    <a:pt x="6287" y="417"/>
                  </a:cubicBezTo>
                  <a:lnTo>
                    <a:pt x="6204" y="417"/>
                  </a:lnTo>
                  <a:cubicBezTo>
                    <a:pt x="6085" y="453"/>
                    <a:pt x="5978" y="465"/>
                    <a:pt x="5859" y="476"/>
                  </a:cubicBezTo>
                  <a:lnTo>
                    <a:pt x="5537" y="476"/>
                  </a:lnTo>
                  <a:cubicBezTo>
                    <a:pt x="5430" y="476"/>
                    <a:pt x="5323" y="453"/>
                    <a:pt x="5240" y="405"/>
                  </a:cubicBezTo>
                  <a:cubicBezTo>
                    <a:pt x="5156" y="357"/>
                    <a:pt x="5097" y="310"/>
                    <a:pt x="5025" y="286"/>
                  </a:cubicBezTo>
                  <a:cubicBezTo>
                    <a:pt x="5001" y="280"/>
                    <a:pt x="4975" y="277"/>
                    <a:pt x="4949" y="277"/>
                  </a:cubicBezTo>
                  <a:cubicBezTo>
                    <a:pt x="4924" y="277"/>
                    <a:pt x="4900" y="280"/>
                    <a:pt x="4882" y="286"/>
                  </a:cubicBezTo>
                  <a:cubicBezTo>
                    <a:pt x="4835" y="310"/>
                    <a:pt x="4799" y="346"/>
                    <a:pt x="4763" y="369"/>
                  </a:cubicBezTo>
                  <a:cubicBezTo>
                    <a:pt x="4718" y="406"/>
                    <a:pt x="4672" y="421"/>
                    <a:pt x="4616" y="421"/>
                  </a:cubicBezTo>
                  <a:cubicBezTo>
                    <a:pt x="4599" y="421"/>
                    <a:pt x="4581" y="420"/>
                    <a:pt x="4561" y="417"/>
                  </a:cubicBezTo>
                  <a:lnTo>
                    <a:pt x="4430" y="369"/>
                  </a:lnTo>
                  <a:lnTo>
                    <a:pt x="4204" y="286"/>
                  </a:lnTo>
                  <a:cubicBezTo>
                    <a:pt x="4144" y="274"/>
                    <a:pt x="4108" y="274"/>
                    <a:pt x="4049" y="274"/>
                  </a:cubicBezTo>
                  <a:cubicBezTo>
                    <a:pt x="3954" y="286"/>
                    <a:pt x="3882" y="310"/>
                    <a:pt x="3811" y="346"/>
                  </a:cubicBezTo>
                  <a:cubicBezTo>
                    <a:pt x="3751" y="369"/>
                    <a:pt x="3704" y="393"/>
                    <a:pt x="3644" y="405"/>
                  </a:cubicBezTo>
                  <a:cubicBezTo>
                    <a:pt x="3611" y="412"/>
                    <a:pt x="3578" y="415"/>
                    <a:pt x="3544" y="415"/>
                  </a:cubicBezTo>
                  <a:cubicBezTo>
                    <a:pt x="3459" y="415"/>
                    <a:pt x="3373" y="395"/>
                    <a:pt x="3287" y="369"/>
                  </a:cubicBezTo>
                  <a:cubicBezTo>
                    <a:pt x="3168" y="334"/>
                    <a:pt x="3049" y="310"/>
                    <a:pt x="2930" y="310"/>
                  </a:cubicBezTo>
                  <a:lnTo>
                    <a:pt x="1394" y="310"/>
                  </a:lnTo>
                  <a:cubicBezTo>
                    <a:pt x="1215" y="310"/>
                    <a:pt x="1037" y="298"/>
                    <a:pt x="858" y="298"/>
                  </a:cubicBezTo>
                  <a:lnTo>
                    <a:pt x="632" y="298"/>
                  </a:lnTo>
                  <a:cubicBezTo>
                    <a:pt x="418" y="310"/>
                    <a:pt x="156" y="286"/>
                    <a:pt x="1" y="512"/>
                  </a:cubicBezTo>
                  <a:cubicBezTo>
                    <a:pt x="275" y="655"/>
                    <a:pt x="596" y="607"/>
                    <a:pt x="894" y="631"/>
                  </a:cubicBezTo>
                  <a:cubicBezTo>
                    <a:pt x="1846" y="667"/>
                    <a:pt x="2811" y="607"/>
                    <a:pt x="3763" y="762"/>
                  </a:cubicBezTo>
                  <a:cubicBezTo>
                    <a:pt x="3870" y="750"/>
                    <a:pt x="3989" y="726"/>
                    <a:pt x="4108" y="726"/>
                  </a:cubicBezTo>
                  <a:cubicBezTo>
                    <a:pt x="5668" y="738"/>
                    <a:pt x="7216" y="762"/>
                    <a:pt x="8776" y="774"/>
                  </a:cubicBezTo>
                  <a:cubicBezTo>
                    <a:pt x="8654" y="646"/>
                    <a:pt x="8512" y="618"/>
                    <a:pt x="8367" y="618"/>
                  </a:cubicBezTo>
                  <a:cubicBezTo>
                    <a:pt x="8249" y="618"/>
                    <a:pt x="8129" y="637"/>
                    <a:pt x="8015" y="637"/>
                  </a:cubicBezTo>
                  <a:cubicBezTo>
                    <a:pt x="7982" y="637"/>
                    <a:pt x="7950" y="635"/>
                    <a:pt x="7918" y="631"/>
                  </a:cubicBezTo>
                  <a:cubicBezTo>
                    <a:pt x="7597" y="572"/>
                    <a:pt x="7561" y="417"/>
                    <a:pt x="7776" y="191"/>
                  </a:cubicBezTo>
                  <a:lnTo>
                    <a:pt x="7764" y="131"/>
                  </a:lnTo>
                  <a:lnTo>
                    <a:pt x="7764" y="60"/>
                  </a:lnTo>
                  <a:lnTo>
                    <a:pt x="6645" y="12"/>
                  </a:lnTo>
                  <a:cubicBezTo>
                    <a:pt x="6645" y="12"/>
                    <a:pt x="6621" y="0"/>
                    <a:pt x="657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5" name="Google Shape;7395;p32"/>
            <p:cNvSpPr/>
            <p:nvPr/>
          </p:nvSpPr>
          <p:spPr>
            <a:xfrm>
              <a:off x="6128125" y="3527450"/>
              <a:ext cx="48850" cy="11650"/>
            </a:xfrm>
            <a:custGeom>
              <a:avLst/>
              <a:gdLst/>
              <a:ahLst/>
              <a:cxnLst/>
              <a:rect l="l" t="t" r="r" b="b"/>
              <a:pathLst>
                <a:path w="1954" h="466" extrusionOk="0">
                  <a:moveTo>
                    <a:pt x="575" y="0"/>
                  </a:moveTo>
                  <a:cubicBezTo>
                    <a:pt x="383" y="0"/>
                    <a:pt x="191" y="8"/>
                    <a:pt x="1" y="32"/>
                  </a:cubicBezTo>
                  <a:lnTo>
                    <a:pt x="1" y="282"/>
                  </a:lnTo>
                  <a:cubicBezTo>
                    <a:pt x="37" y="330"/>
                    <a:pt x="96" y="377"/>
                    <a:pt x="144" y="413"/>
                  </a:cubicBezTo>
                  <a:cubicBezTo>
                    <a:pt x="220" y="378"/>
                    <a:pt x="296" y="366"/>
                    <a:pt x="371" y="366"/>
                  </a:cubicBezTo>
                  <a:cubicBezTo>
                    <a:pt x="474" y="366"/>
                    <a:pt x="577" y="388"/>
                    <a:pt x="680" y="401"/>
                  </a:cubicBezTo>
                  <a:cubicBezTo>
                    <a:pt x="874" y="426"/>
                    <a:pt x="1074" y="465"/>
                    <a:pt x="1275" y="465"/>
                  </a:cubicBezTo>
                  <a:cubicBezTo>
                    <a:pt x="1467" y="465"/>
                    <a:pt x="1660" y="429"/>
                    <a:pt x="1846" y="306"/>
                  </a:cubicBezTo>
                  <a:cubicBezTo>
                    <a:pt x="1954" y="163"/>
                    <a:pt x="1823" y="104"/>
                    <a:pt x="1727" y="32"/>
                  </a:cubicBezTo>
                  <a:cubicBezTo>
                    <a:pt x="1346" y="32"/>
                    <a:pt x="960" y="0"/>
                    <a:pt x="57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6" name="Google Shape;7396;p32"/>
            <p:cNvSpPr/>
            <p:nvPr/>
          </p:nvSpPr>
          <p:spPr>
            <a:xfrm>
              <a:off x="6171300" y="3527825"/>
              <a:ext cx="43475" cy="11150"/>
            </a:xfrm>
            <a:custGeom>
              <a:avLst/>
              <a:gdLst/>
              <a:ahLst/>
              <a:cxnLst/>
              <a:rect l="l" t="t" r="r" b="b"/>
              <a:pathLst>
                <a:path w="1739" h="446" extrusionOk="0">
                  <a:moveTo>
                    <a:pt x="1300" y="0"/>
                  </a:moveTo>
                  <a:cubicBezTo>
                    <a:pt x="1103" y="0"/>
                    <a:pt x="921" y="55"/>
                    <a:pt x="738" y="136"/>
                  </a:cubicBezTo>
                  <a:cubicBezTo>
                    <a:pt x="596" y="29"/>
                    <a:pt x="417" y="124"/>
                    <a:pt x="274" y="17"/>
                  </a:cubicBezTo>
                  <a:lnTo>
                    <a:pt x="0" y="17"/>
                  </a:lnTo>
                  <a:cubicBezTo>
                    <a:pt x="36" y="101"/>
                    <a:pt x="72" y="208"/>
                    <a:pt x="119" y="303"/>
                  </a:cubicBezTo>
                  <a:cubicBezTo>
                    <a:pt x="215" y="362"/>
                    <a:pt x="357" y="327"/>
                    <a:pt x="429" y="446"/>
                  </a:cubicBezTo>
                  <a:cubicBezTo>
                    <a:pt x="846" y="434"/>
                    <a:pt x="1274" y="434"/>
                    <a:pt x="1691" y="422"/>
                  </a:cubicBezTo>
                  <a:cubicBezTo>
                    <a:pt x="1739" y="196"/>
                    <a:pt x="1727" y="17"/>
                    <a:pt x="1405" y="5"/>
                  </a:cubicBezTo>
                  <a:cubicBezTo>
                    <a:pt x="1370" y="2"/>
                    <a:pt x="1335" y="0"/>
                    <a:pt x="130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7" name="Google Shape;7397;p32"/>
            <p:cNvSpPr/>
            <p:nvPr/>
          </p:nvSpPr>
          <p:spPr>
            <a:xfrm>
              <a:off x="6039125" y="3523775"/>
              <a:ext cx="47950" cy="11025"/>
            </a:xfrm>
            <a:custGeom>
              <a:avLst/>
              <a:gdLst/>
              <a:ahLst/>
              <a:cxnLst/>
              <a:rect l="l" t="t" r="r" b="b"/>
              <a:pathLst>
                <a:path w="1918" h="441" extrusionOk="0">
                  <a:moveTo>
                    <a:pt x="251" y="1"/>
                  </a:moveTo>
                  <a:cubicBezTo>
                    <a:pt x="180" y="12"/>
                    <a:pt x="60" y="12"/>
                    <a:pt x="25" y="120"/>
                  </a:cubicBezTo>
                  <a:cubicBezTo>
                    <a:pt x="1" y="215"/>
                    <a:pt x="84" y="263"/>
                    <a:pt x="180" y="298"/>
                  </a:cubicBezTo>
                  <a:cubicBezTo>
                    <a:pt x="208" y="309"/>
                    <a:pt x="236" y="313"/>
                    <a:pt x="264" y="313"/>
                  </a:cubicBezTo>
                  <a:cubicBezTo>
                    <a:pt x="408" y="313"/>
                    <a:pt x="537" y="193"/>
                    <a:pt x="659" y="193"/>
                  </a:cubicBezTo>
                  <a:cubicBezTo>
                    <a:pt x="698" y="193"/>
                    <a:pt x="737" y="206"/>
                    <a:pt x="775" y="239"/>
                  </a:cubicBezTo>
                  <a:cubicBezTo>
                    <a:pt x="990" y="402"/>
                    <a:pt x="1210" y="440"/>
                    <a:pt x="1434" y="440"/>
                  </a:cubicBezTo>
                  <a:cubicBezTo>
                    <a:pt x="1570" y="440"/>
                    <a:pt x="1707" y="426"/>
                    <a:pt x="1846" y="417"/>
                  </a:cubicBezTo>
                  <a:cubicBezTo>
                    <a:pt x="1918" y="322"/>
                    <a:pt x="1918" y="239"/>
                    <a:pt x="1834" y="143"/>
                  </a:cubicBezTo>
                  <a:cubicBezTo>
                    <a:pt x="1311" y="108"/>
                    <a:pt x="775" y="36"/>
                    <a:pt x="25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8" name="Google Shape;7398;p32"/>
            <p:cNvSpPr/>
            <p:nvPr/>
          </p:nvSpPr>
          <p:spPr>
            <a:xfrm>
              <a:off x="6184700" y="3508675"/>
              <a:ext cx="47925" cy="5925"/>
            </a:xfrm>
            <a:custGeom>
              <a:avLst/>
              <a:gdLst/>
              <a:ahLst/>
              <a:cxnLst/>
              <a:rect l="l" t="t" r="r" b="b"/>
              <a:pathLst>
                <a:path w="1917" h="237" extrusionOk="0">
                  <a:moveTo>
                    <a:pt x="685" y="0"/>
                  </a:moveTo>
                  <a:cubicBezTo>
                    <a:pt x="655" y="0"/>
                    <a:pt x="625" y="3"/>
                    <a:pt x="595" y="9"/>
                  </a:cubicBezTo>
                  <a:cubicBezTo>
                    <a:pt x="393" y="21"/>
                    <a:pt x="191" y="33"/>
                    <a:pt x="0" y="57"/>
                  </a:cubicBezTo>
                  <a:cubicBezTo>
                    <a:pt x="536" y="188"/>
                    <a:pt x="1095" y="140"/>
                    <a:pt x="1667" y="235"/>
                  </a:cubicBezTo>
                  <a:cubicBezTo>
                    <a:pt x="1677" y="236"/>
                    <a:pt x="1687" y="237"/>
                    <a:pt x="1696" y="237"/>
                  </a:cubicBezTo>
                  <a:cubicBezTo>
                    <a:pt x="1801" y="237"/>
                    <a:pt x="1884" y="177"/>
                    <a:pt x="1917" y="57"/>
                  </a:cubicBezTo>
                  <a:cubicBezTo>
                    <a:pt x="1703" y="33"/>
                    <a:pt x="1512" y="33"/>
                    <a:pt x="1322" y="33"/>
                  </a:cubicBezTo>
                  <a:cubicBezTo>
                    <a:pt x="1143" y="21"/>
                    <a:pt x="953" y="21"/>
                    <a:pt x="774" y="9"/>
                  </a:cubicBezTo>
                  <a:cubicBezTo>
                    <a:pt x="744" y="3"/>
                    <a:pt x="714" y="0"/>
                    <a:pt x="68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9" name="Google Shape;7399;p32"/>
            <p:cNvSpPr/>
            <p:nvPr/>
          </p:nvSpPr>
          <p:spPr>
            <a:xfrm>
              <a:off x="6109075" y="3506225"/>
              <a:ext cx="47650" cy="4175"/>
            </a:xfrm>
            <a:custGeom>
              <a:avLst/>
              <a:gdLst/>
              <a:ahLst/>
              <a:cxnLst/>
              <a:rect l="l" t="t" r="r" b="b"/>
              <a:pathLst>
                <a:path w="1906" h="167" extrusionOk="0">
                  <a:moveTo>
                    <a:pt x="1537" y="0"/>
                  </a:moveTo>
                  <a:cubicBezTo>
                    <a:pt x="1025" y="0"/>
                    <a:pt x="501" y="12"/>
                    <a:pt x="1" y="12"/>
                  </a:cubicBezTo>
                  <a:cubicBezTo>
                    <a:pt x="620" y="167"/>
                    <a:pt x="1263" y="131"/>
                    <a:pt x="1906" y="155"/>
                  </a:cubicBezTo>
                  <a:cubicBezTo>
                    <a:pt x="1811" y="36"/>
                    <a:pt x="1680" y="0"/>
                    <a:pt x="153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0" name="Google Shape;7400;p32"/>
            <p:cNvSpPr/>
            <p:nvPr/>
          </p:nvSpPr>
          <p:spPr>
            <a:xfrm>
              <a:off x="6084975" y="3524925"/>
              <a:ext cx="11025" cy="9300"/>
            </a:xfrm>
            <a:custGeom>
              <a:avLst/>
              <a:gdLst/>
              <a:ahLst/>
              <a:cxnLst/>
              <a:rect l="l" t="t" r="r" b="b"/>
              <a:pathLst>
                <a:path w="441" h="372" extrusionOk="0">
                  <a:moveTo>
                    <a:pt x="288" y="0"/>
                  </a:moveTo>
                  <a:cubicBezTo>
                    <a:pt x="188" y="0"/>
                    <a:pt x="97" y="81"/>
                    <a:pt x="0" y="97"/>
                  </a:cubicBezTo>
                  <a:cubicBezTo>
                    <a:pt x="0" y="193"/>
                    <a:pt x="12" y="276"/>
                    <a:pt x="12" y="371"/>
                  </a:cubicBezTo>
                  <a:lnTo>
                    <a:pt x="429" y="371"/>
                  </a:lnTo>
                  <a:cubicBezTo>
                    <a:pt x="429" y="336"/>
                    <a:pt x="441" y="300"/>
                    <a:pt x="441" y="264"/>
                  </a:cubicBezTo>
                  <a:lnTo>
                    <a:pt x="441" y="74"/>
                  </a:lnTo>
                  <a:cubicBezTo>
                    <a:pt x="387" y="19"/>
                    <a:pt x="336" y="0"/>
                    <a:pt x="28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1" name="Google Shape;7401;p32"/>
            <p:cNvSpPr/>
            <p:nvPr/>
          </p:nvSpPr>
          <p:spPr>
            <a:xfrm>
              <a:off x="6178150" y="3527950"/>
              <a:ext cx="11625" cy="3225"/>
            </a:xfrm>
            <a:custGeom>
              <a:avLst/>
              <a:gdLst/>
              <a:ahLst/>
              <a:cxnLst/>
              <a:rect l="l" t="t" r="r" b="b"/>
              <a:pathLst>
                <a:path w="465" h="129" extrusionOk="0">
                  <a:moveTo>
                    <a:pt x="0" y="0"/>
                  </a:moveTo>
                  <a:cubicBezTo>
                    <a:pt x="97" y="105"/>
                    <a:pt x="200" y="128"/>
                    <a:pt x="308" y="128"/>
                  </a:cubicBezTo>
                  <a:cubicBezTo>
                    <a:pt x="359" y="128"/>
                    <a:pt x="411" y="123"/>
                    <a:pt x="464" y="119"/>
                  </a:cubicBezTo>
                  <a:cubicBezTo>
                    <a:pt x="334" y="0"/>
                    <a:pt x="167" y="0"/>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2" name="Google Shape;7402;p32"/>
            <p:cNvSpPr/>
            <p:nvPr/>
          </p:nvSpPr>
          <p:spPr>
            <a:xfrm>
              <a:off x="6159400" y="3510375"/>
              <a:ext cx="9250" cy="1950"/>
            </a:xfrm>
            <a:custGeom>
              <a:avLst/>
              <a:gdLst/>
              <a:ahLst/>
              <a:cxnLst/>
              <a:rect l="l" t="t" r="r" b="b"/>
              <a:pathLst>
                <a:path w="370" h="78" extrusionOk="0">
                  <a:moveTo>
                    <a:pt x="0" y="1"/>
                  </a:moveTo>
                  <a:cubicBezTo>
                    <a:pt x="54" y="55"/>
                    <a:pt x="109" y="77"/>
                    <a:pt x="164" y="77"/>
                  </a:cubicBezTo>
                  <a:cubicBezTo>
                    <a:pt x="230" y="77"/>
                    <a:pt x="298" y="46"/>
                    <a:pt x="36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3" name="Google Shape;7403;p32"/>
            <p:cNvSpPr/>
            <p:nvPr/>
          </p:nvSpPr>
          <p:spPr>
            <a:xfrm>
              <a:off x="6019800" y="3541350"/>
              <a:ext cx="32750" cy="8675"/>
            </a:xfrm>
            <a:custGeom>
              <a:avLst/>
              <a:gdLst/>
              <a:ahLst/>
              <a:cxnLst/>
              <a:rect l="l" t="t" r="r" b="b"/>
              <a:pathLst>
                <a:path w="1310" h="347" extrusionOk="0">
                  <a:moveTo>
                    <a:pt x="1036" y="12"/>
                  </a:moveTo>
                  <a:cubicBezTo>
                    <a:pt x="845" y="24"/>
                    <a:pt x="655" y="24"/>
                    <a:pt x="464" y="24"/>
                  </a:cubicBezTo>
                  <a:cubicBezTo>
                    <a:pt x="321" y="131"/>
                    <a:pt x="107" y="0"/>
                    <a:pt x="0" y="191"/>
                  </a:cubicBezTo>
                  <a:cubicBezTo>
                    <a:pt x="238" y="281"/>
                    <a:pt x="476" y="346"/>
                    <a:pt x="713" y="346"/>
                  </a:cubicBezTo>
                  <a:cubicBezTo>
                    <a:pt x="913" y="346"/>
                    <a:pt x="1113" y="299"/>
                    <a:pt x="1310" y="179"/>
                  </a:cubicBezTo>
                  <a:cubicBezTo>
                    <a:pt x="1214" y="119"/>
                    <a:pt x="1131" y="71"/>
                    <a:pt x="1036" y="12"/>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4" name="Google Shape;7404;p32"/>
            <p:cNvSpPr/>
            <p:nvPr/>
          </p:nvSpPr>
          <p:spPr>
            <a:xfrm>
              <a:off x="6174575" y="3534725"/>
              <a:ext cx="7450" cy="3700"/>
            </a:xfrm>
            <a:custGeom>
              <a:avLst/>
              <a:gdLst/>
              <a:ahLst/>
              <a:cxnLst/>
              <a:rect l="l" t="t" r="r" b="b"/>
              <a:pathLst>
                <a:path w="298" h="148" extrusionOk="0">
                  <a:moveTo>
                    <a:pt x="46" y="1"/>
                  </a:moveTo>
                  <a:cubicBezTo>
                    <a:pt x="31" y="1"/>
                    <a:pt x="16" y="2"/>
                    <a:pt x="0" y="3"/>
                  </a:cubicBezTo>
                  <a:cubicBezTo>
                    <a:pt x="65" y="100"/>
                    <a:pt x="148" y="148"/>
                    <a:pt x="260" y="148"/>
                  </a:cubicBezTo>
                  <a:cubicBezTo>
                    <a:pt x="272" y="148"/>
                    <a:pt x="285" y="147"/>
                    <a:pt x="298" y="146"/>
                  </a:cubicBezTo>
                  <a:cubicBezTo>
                    <a:pt x="246" y="41"/>
                    <a:pt x="156" y="1"/>
                    <a:pt x="4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5" name="Google Shape;7405;p32"/>
            <p:cNvSpPr/>
            <p:nvPr/>
          </p:nvSpPr>
          <p:spPr>
            <a:xfrm>
              <a:off x="6124275" y="3616650"/>
              <a:ext cx="14600" cy="4200"/>
            </a:xfrm>
            <a:custGeom>
              <a:avLst/>
              <a:gdLst/>
              <a:ahLst/>
              <a:cxnLst/>
              <a:rect l="l" t="t" r="r" b="b"/>
              <a:pathLst>
                <a:path w="584" h="168" extrusionOk="0">
                  <a:moveTo>
                    <a:pt x="429" y="0"/>
                  </a:moveTo>
                  <a:cubicBezTo>
                    <a:pt x="298" y="24"/>
                    <a:pt x="155" y="24"/>
                    <a:pt x="0" y="36"/>
                  </a:cubicBezTo>
                  <a:cubicBezTo>
                    <a:pt x="79" y="143"/>
                    <a:pt x="170" y="167"/>
                    <a:pt x="265" y="167"/>
                  </a:cubicBezTo>
                  <a:cubicBezTo>
                    <a:pt x="347" y="167"/>
                    <a:pt x="431" y="149"/>
                    <a:pt x="512" y="149"/>
                  </a:cubicBezTo>
                  <a:cubicBezTo>
                    <a:pt x="536" y="149"/>
                    <a:pt x="560" y="151"/>
                    <a:pt x="584" y="155"/>
                  </a:cubicBezTo>
                  <a:lnTo>
                    <a:pt x="429"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6" name="Google Shape;7406;p32"/>
            <p:cNvSpPr/>
            <p:nvPr/>
          </p:nvSpPr>
          <p:spPr>
            <a:xfrm>
              <a:off x="5374475" y="2102825"/>
              <a:ext cx="166400" cy="34500"/>
            </a:xfrm>
            <a:custGeom>
              <a:avLst/>
              <a:gdLst/>
              <a:ahLst/>
              <a:cxnLst/>
              <a:rect l="l" t="t" r="r" b="b"/>
              <a:pathLst>
                <a:path w="6656" h="1380" extrusionOk="0">
                  <a:moveTo>
                    <a:pt x="870" y="0"/>
                  </a:moveTo>
                  <a:cubicBezTo>
                    <a:pt x="776" y="0"/>
                    <a:pt x="681" y="5"/>
                    <a:pt x="584" y="10"/>
                  </a:cubicBezTo>
                  <a:cubicBezTo>
                    <a:pt x="512" y="22"/>
                    <a:pt x="441" y="58"/>
                    <a:pt x="381" y="105"/>
                  </a:cubicBezTo>
                  <a:cubicBezTo>
                    <a:pt x="96" y="320"/>
                    <a:pt x="0" y="546"/>
                    <a:pt x="357" y="772"/>
                  </a:cubicBezTo>
                  <a:cubicBezTo>
                    <a:pt x="477" y="844"/>
                    <a:pt x="596" y="891"/>
                    <a:pt x="738" y="939"/>
                  </a:cubicBezTo>
                  <a:cubicBezTo>
                    <a:pt x="774" y="939"/>
                    <a:pt x="810" y="951"/>
                    <a:pt x="834" y="951"/>
                  </a:cubicBezTo>
                  <a:cubicBezTo>
                    <a:pt x="881" y="963"/>
                    <a:pt x="917" y="963"/>
                    <a:pt x="941" y="963"/>
                  </a:cubicBezTo>
                  <a:cubicBezTo>
                    <a:pt x="1524" y="1082"/>
                    <a:pt x="2120" y="1010"/>
                    <a:pt x="2703" y="1070"/>
                  </a:cubicBezTo>
                  <a:cubicBezTo>
                    <a:pt x="2763" y="1082"/>
                    <a:pt x="2822" y="1082"/>
                    <a:pt x="2882" y="1082"/>
                  </a:cubicBezTo>
                  <a:cubicBezTo>
                    <a:pt x="2888" y="1084"/>
                    <a:pt x="2893" y="1085"/>
                    <a:pt x="2899" y="1085"/>
                  </a:cubicBezTo>
                  <a:cubicBezTo>
                    <a:pt x="2941" y="1085"/>
                    <a:pt x="2963" y="1019"/>
                    <a:pt x="2990" y="1019"/>
                  </a:cubicBezTo>
                  <a:cubicBezTo>
                    <a:pt x="2994" y="1019"/>
                    <a:pt x="2997" y="1020"/>
                    <a:pt x="3001" y="1022"/>
                  </a:cubicBezTo>
                  <a:cubicBezTo>
                    <a:pt x="3024" y="1070"/>
                    <a:pt x="2917" y="1117"/>
                    <a:pt x="2941" y="1177"/>
                  </a:cubicBezTo>
                  <a:cubicBezTo>
                    <a:pt x="2941" y="1260"/>
                    <a:pt x="2977" y="1344"/>
                    <a:pt x="3072" y="1379"/>
                  </a:cubicBezTo>
                  <a:cubicBezTo>
                    <a:pt x="3429" y="1225"/>
                    <a:pt x="3810" y="1308"/>
                    <a:pt x="4167" y="1177"/>
                  </a:cubicBezTo>
                  <a:cubicBezTo>
                    <a:pt x="4253" y="1166"/>
                    <a:pt x="4137" y="1041"/>
                    <a:pt x="4224" y="1041"/>
                  </a:cubicBezTo>
                  <a:cubicBezTo>
                    <a:pt x="4234" y="1041"/>
                    <a:pt x="4247" y="1042"/>
                    <a:pt x="4263" y="1046"/>
                  </a:cubicBezTo>
                  <a:cubicBezTo>
                    <a:pt x="4310" y="1070"/>
                    <a:pt x="4370" y="1082"/>
                    <a:pt x="4429" y="1082"/>
                  </a:cubicBezTo>
                  <a:cubicBezTo>
                    <a:pt x="4566" y="1063"/>
                    <a:pt x="4704" y="1038"/>
                    <a:pt x="4841" y="1038"/>
                  </a:cubicBezTo>
                  <a:cubicBezTo>
                    <a:pt x="4882" y="1038"/>
                    <a:pt x="4924" y="1040"/>
                    <a:pt x="4965" y="1046"/>
                  </a:cubicBezTo>
                  <a:cubicBezTo>
                    <a:pt x="5239" y="1058"/>
                    <a:pt x="5537" y="1106"/>
                    <a:pt x="5799" y="1248"/>
                  </a:cubicBezTo>
                  <a:cubicBezTo>
                    <a:pt x="5872" y="1266"/>
                    <a:pt x="5943" y="1274"/>
                    <a:pt x="6011" y="1274"/>
                  </a:cubicBezTo>
                  <a:cubicBezTo>
                    <a:pt x="6219" y="1274"/>
                    <a:pt x="6405" y="1198"/>
                    <a:pt x="6584" y="1082"/>
                  </a:cubicBezTo>
                  <a:cubicBezTo>
                    <a:pt x="6632" y="1046"/>
                    <a:pt x="6656" y="986"/>
                    <a:pt x="6656" y="903"/>
                  </a:cubicBezTo>
                  <a:cubicBezTo>
                    <a:pt x="6596" y="665"/>
                    <a:pt x="6311" y="725"/>
                    <a:pt x="6180" y="582"/>
                  </a:cubicBezTo>
                  <a:cubicBezTo>
                    <a:pt x="5537" y="332"/>
                    <a:pt x="4822" y="534"/>
                    <a:pt x="4167" y="308"/>
                  </a:cubicBezTo>
                  <a:cubicBezTo>
                    <a:pt x="4025" y="224"/>
                    <a:pt x="3870" y="177"/>
                    <a:pt x="3691" y="141"/>
                  </a:cubicBezTo>
                  <a:cubicBezTo>
                    <a:pt x="3544" y="152"/>
                    <a:pt x="3396" y="157"/>
                    <a:pt x="3249" y="157"/>
                  </a:cubicBezTo>
                  <a:cubicBezTo>
                    <a:pt x="2587" y="157"/>
                    <a:pt x="1927" y="65"/>
                    <a:pt x="1274" y="46"/>
                  </a:cubicBezTo>
                  <a:cubicBezTo>
                    <a:pt x="1140" y="11"/>
                    <a:pt x="1006" y="0"/>
                    <a:pt x="87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7" name="Google Shape;7407;p32"/>
            <p:cNvSpPr/>
            <p:nvPr/>
          </p:nvSpPr>
          <p:spPr>
            <a:xfrm>
              <a:off x="5657250" y="2120925"/>
              <a:ext cx="94675" cy="21125"/>
            </a:xfrm>
            <a:custGeom>
              <a:avLst/>
              <a:gdLst/>
              <a:ahLst/>
              <a:cxnLst/>
              <a:rect l="l" t="t" r="r" b="b"/>
              <a:pathLst>
                <a:path w="3787" h="845" extrusionOk="0">
                  <a:moveTo>
                    <a:pt x="888" y="0"/>
                  </a:moveTo>
                  <a:cubicBezTo>
                    <a:pt x="846" y="0"/>
                    <a:pt x="804" y="10"/>
                    <a:pt x="762" y="36"/>
                  </a:cubicBezTo>
                  <a:cubicBezTo>
                    <a:pt x="721" y="78"/>
                    <a:pt x="676" y="99"/>
                    <a:pt x="628" y="99"/>
                  </a:cubicBezTo>
                  <a:cubicBezTo>
                    <a:pt x="581" y="99"/>
                    <a:pt x="530" y="78"/>
                    <a:pt x="476" y="36"/>
                  </a:cubicBezTo>
                  <a:lnTo>
                    <a:pt x="334" y="36"/>
                  </a:lnTo>
                  <a:cubicBezTo>
                    <a:pt x="155" y="203"/>
                    <a:pt x="0" y="393"/>
                    <a:pt x="167" y="643"/>
                  </a:cubicBezTo>
                  <a:cubicBezTo>
                    <a:pt x="265" y="804"/>
                    <a:pt x="410" y="844"/>
                    <a:pt x="572" y="844"/>
                  </a:cubicBezTo>
                  <a:cubicBezTo>
                    <a:pt x="626" y="844"/>
                    <a:pt x="682" y="840"/>
                    <a:pt x="738" y="834"/>
                  </a:cubicBezTo>
                  <a:cubicBezTo>
                    <a:pt x="1030" y="809"/>
                    <a:pt x="1321" y="778"/>
                    <a:pt x="1612" y="778"/>
                  </a:cubicBezTo>
                  <a:cubicBezTo>
                    <a:pt x="1738" y="778"/>
                    <a:pt x="1863" y="784"/>
                    <a:pt x="1989" y="798"/>
                  </a:cubicBezTo>
                  <a:cubicBezTo>
                    <a:pt x="2245" y="798"/>
                    <a:pt x="2506" y="819"/>
                    <a:pt x="2768" y="819"/>
                  </a:cubicBezTo>
                  <a:cubicBezTo>
                    <a:pt x="3030" y="819"/>
                    <a:pt x="3292" y="798"/>
                    <a:pt x="3548" y="715"/>
                  </a:cubicBezTo>
                  <a:cubicBezTo>
                    <a:pt x="3691" y="632"/>
                    <a:pt x="3786" y="501"/>
                    <a:pt x="3786" y="322"/>
                  </a:cubicBezTo>
                  <a:cubicBezTo>
                    <a:pt x="3737" y="260"/>
                    <a:pt x="3687" y="224"/>
                    <a:pt x="3635" y="224"/>
                  </a:cubicBezTo>
                  <a:cubicBezTo>
                    <a:pt x="3588" y="224"/>
                    <a:pt x="3540" y="254"/>
                    <a:pt x="3489" y="322"/>
                  </a:cubicBezTo>
                  <a:cubicBezTo>
                    <a:pt x="3438" y="367"/>
                    <a:pt x="3390" y="391"/>
                    <a:pt x="3340" y="391"/>
                  </a:cubicBezTo>
                  <a:cubicBezTo>
                    <a:pt x="3297" y="391"/>
                    <a:pt x="3253" y="373"/>
                    <a:pt x="3203" y="334"/>
                  </a:cubicBezTo>
                  <a:cubicBezTo>
                    <a:pt x="2977" y="274"/>
                    <a:pt x="2762" y="227"/>
                    <a:pt x="2620" y="24"/>
                  </a:cubicBezTo>
                  <a:cubicBezTo>
                    <a:pt x="2608" y="24"/>
                    <a:pt x="2596" y="1"/>
                    <a:pt x="2584" y="1"/>
                  </a:cubicBezTo>
                  <a:cubicBezTo>
                    <a:pt x="2548" y="1"/>
                    <a:pt x="2524" y="24"/>
                    <a:pt x="2489" y="36"/>
                  </a:cubicBezTo>
                  <a:cubicBezTo>
                    <a:pt x="2395" y="141"/>
                    <a:pt x="2306" y="187"/>
                    <a:pt x="2217" y="187"/>
                  </a:cubicBezTo>
                  <a:cubicBezTo>
                    <a:pt x="2115" y="187"/>
                    <a:pt x="2014" y="126"/>
                    <a:pt x="1905" y="24"/>
                  </a:cubicBezTo>
                  <a:cubicBezTo>
                    <a:pt x="1810" y="24"/>
                    <a:pt x="1715" y="24"/>
                    <a:pt x="1596" y="48"/>
                  </a:cubicBezTo>
                  <a:cubicBezTo>
                    <a:pt x="1596" y="48"/>
                    <a:pt x="1584" y="60"/>
                    <a:pt x="1548" y="84"/>
                  </a:cubicBezTo>
                  <a:cubicBezTo>
                    <a:pt x="1524" y="84"/>
                    <a:pt x="1488" y="84"/>
                    <a:pt x="1465" y="36"/>
                  </a:cubicBezTo>
                  <a:cubicBezTo>
                    <a:pt x="1417" y="24"/>
                    <a:pt x="1369" y="24"/>
                    <a:pt x="1334" y="24"/>
                  </a:cubicBezTo>
                  <a:cubicBezTo>
                    <a:pt x="1269" y="32"/>
                    <a:pt x="1211" y="73"/>
                    <a:pt x="1146" y="73"/>
                  </a:cubicBezTo>
                  <a:cubicBezTo>
                    <a:pt x="1115" y="73"/>
                    <a:pt x="1083" y="63"/>
                    <a:pt x="1048" y="36"/>
                  </a:cubicBezTo>
                  <a:cubicBezTo>
                    <a:pt x="995" y="16"/>
                    <a:pt x="941" y="0"/>
                    <a:pt x="88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8" name="Google Shape;7408;p32"/>
            <p:cNvSpPr/>
            <p:nvPr/>
          </p:nvSpPr>
          <p:spPr>
            <a:xfrm>
              <a:off x="5601275" y="2121525"/>
              <a:ext cx="104800" cy="25325"/>
            </a:xfrm>
            <a:custGeom>
              <a:avLst/>
              <a:gdLst/>
              <a:ahLst/>
              <a:cxnLst/>
              <a:rect l="l" t="t" r="r" b="b"/>
              <a:pathLst>
                <a:path w="4192" h="1013" extrusionOk="0">
                  <a:moveTo>
                    <a:pt x="2561" y="0"/>
                  </a:moveTo>
                  <a:lnTo>
                    <a:pt x="2561" y="0"/>
                  </a:lnTo>
                  <a:cubicBezTo>
                    <a:pt x="1703" y="12"/>
                    <a:pt x="846" y="12"/>
                    <a:pt x="1" y="24"/>
                  </a:cubicBezTo>
                  <a:cubicBezTo>
                    <a:pt x="143" y="309"/>
                    <a:pt x="360" y="351"/>
                    <a:pt x="589" y="351"/>
                  </a:cubicBezTo>
                  <a:cubicBezTo>
                    <a:pt x="684" y="351"/>
                    <a:pt x="782" y="344"/>
                    <a:pt x="877" y="344"/>
                  </a:cubicBezTo>
                  <a:cubicBezTo>
                    <a:pt x="974" y="344"/>
                    <a:pt x="1068" y="351"/>
                    <a:pt x="1156" y="381"/>
                  </a:cubicBezTo>
                  <a:cubicBezTo>
                    <a:pt x="1177" y="384"/>
                    <a:pt x="1198" y="385"/>
                    <a:pt x="1219" y="385"/>
                  </a:cubicBezTo>
                  <a:cubicBezTo>
                    <a:pt x="1410" y="385"/>
                    <a:pt x="1581" y="280"/>
                    <a:pt x="1829" y="280"/>
                  </a:cubicBezTo>
                  <a:cubicBezTo>
                    <a:pt x="1899" y="280"/>
                    <a:pt x="1976" y="288"/>
                    <a:pt x="2061" y="310"/>
                  </a:cubicBezTo>
                  <a:cubicBezTo>
                    <a:pt x="1976" y="297"/>
                    <a:pt x="1901" y="290"/>
                    <a:pt x="1835" y="290"/>
                  </a:cubicBezTo>
                  <a:cubicBezTo>
                    <a:pt x="1604" y="290"/>
                    <a:pt x="1477" y="372"/>
                    <a:pt x="1394" y="548"/>
                  </a:cubicBezTo>
                  <a:cubicBezTo>
                    <a:pt x="1382" y="619"/>
                    <a:pt x="1394" y="679"/>
                    <a:pt x="1430" y="739"/>
                  </a:cubicBezTo>
                  <a:cubicBezTo>
                    <a:pt x="1572" y="870"/>
                    <a:pt x="1763" y="893"/>
                    <a:pt x="1965" y="953"/>
                  </a:cubicBezTo>
                  <a:cubicBezTo>
                    <a:pt x="2025" y="965"/>
                    <a:pt x="2096" y="965"/>
                    <a:pt x="2156" y="965"/>
                  </a:cubicBezTo>
                  <a:cubicBezTo>
                    <a:pt x="2237" y="943"/>
                    <a:pt x="2318" y="880"/>
                    <a:pt x="2396" y="880"/>
                  </a:cubicBezTo>
                  <a:cubicBezTo>
                    <a:pt x="2444" y="880"/>
                    <a:pt x="2491" y="904"/>
                    <a:pt x="2537" y="977"/>
                  </a:cubicBezTo>
                  <a:cubicBezTo>
                    <a:pt x="2596" y="989"/>
                    <a:pt x="2656" y="1012"/>
                    <a:pt x="2739" y="1012"/>
                  </a:cubicBezTo>
                  <a:cubicBezTo>
                    <a:pt x="3192" y="870"/>
                    <a:pt x="3692" y="977"/>
                    <a:pt x="4132" y="750"/>
                  </a:cubicBezTo>
                  <a:cubicBezTo>
                    <a:pt x="4192" y="691"/>
                    <a:pt x="4192" y="619"/>
                    <a:pt x="4132" y="560"/>
                  </a:cubicBezTo>
                  <a:cubicBezTo>
                    <a:pt x="4013" y="540"/>
                    <a:pt x="3894" y="532"/>
                    <a:pt x="3777" y="532"/>
                  </a:cubicBezTo>
                  <a:cubicBezTo>
                    <a:pt x="3472" y="532"/>
                    <a:pt x="3171" y="585"/>
                    <a:pt x="2870" y="619"/>
                  </a:cubicBezTo>
                  <a:cubicBezTo>
                    <a:pt x="2787" y="629"/>
                    <a:pt x="2719" y="636"/>
                    <a:pt x="2666" y="636"/>
                  </a:cubicBezTo>
                  <a:cubicBezTo>
                    <a:pt x="2460" y="636"/>
                    <a:pt x="2456" y="543"/>
                    <a:pt x="2513" y="203"/>
                  </a:cubicBezTo>
                  <a:cubicBezTo>
                    <a:pt x="2525" y="131"/>
                    <a:pt x="2537" y="72"/>
                    <a:pt x="256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9" name="Google Shape;7409;p32"/>
            <p:cNvSpPr/>
            <p:nvPr/>
          </p:nvSpPr>
          <p:spPr>
            <a:xfrm>
              <a:off x="5584900" y="2121525"/>
              <a:ext cx="53625" cy="19900"/>
            </a:xfrm>
            <a:custGeom>
              <a:avLst/>
              <a:gdLst/>
              <a:ahLst/>
              <a:cxnLst/>
              <a:rect l="l" t="t" r="r" b="b"/>
              <a:pathLst>
                <a:path w="2145" h="796" extrusionOk="0">
                  <a:moveTo>
                    <a:pt x="334" y="0"/>
                  </a:moveTo>
                  <a:cubicBezTo>
                    <a:pt x="263" y="96"/>
                    <a:pt x="84" y="36"/>
                    <a:pt x="13" y="155"/>
                  </a:cubicBezTo>
                  <a:cubicBezTo>
                    <a:pt x="1" y="238"/>
                    <a:pt x="1" y="298"/>
                    <a:pt x="25" y="358"/>
                  </a:cubicBezTo>
                  <a:cubicBezTo>
                    <a:pt x="311" y="750"/>
                    <a:pt x="775" y="667"/>
                    <a:pt x="1156" y="786"/>
                  </a:cubicBezTo>
                  <a:cubicBezTo>
                    <a:pt x="1186" y="792"/>
                    <a:pt x="1218" y="795"/>
                    <a:pt x="1251" y="795"/>
                  </a:cubicBezTo>
                  <a:cubicBezTo>
                    <a:pt x="1284" y="795"/>
                    <a:pt x="1317" y="792"/>
                    <a:pt x="1346" y="786"/>
                  </a:cubicBezTo>
                  <a:cubicBezTo>
                    <a:pt x="1450" y="729"/>
                    <a:pt x="1550" y="710"/>
                    <a:pt x="1650" y="710"/>
                  </a:cubicBezTo>
                  <a:cubicBezTo>
                    <a:pt x="1758" y="710"/>
                    <a:pt x="1866" y="732"/>
                    <a:pt x="1977" y="750"/>
                  </a:cubicBezTo>
                  <a:cubicBezTo>
                    <a:pt x="2001" y="750"/>
                    <a:pt x="2037" y="739"/>
                    <a:pt x="2061" y="727"/>
                  </a:cubicBezTo>
                  <a:lnTo>
                    <a:pt x="2061" y="572"/>
                  </a:lnTo>
                  <a:cubicBezTo>
                    <a:pt x="2144" y="417"/>
                    <a:pt x="2049" y="334"/>
                    <a:pt x="1906" y="274"/>
                  </a:cubicBezTo>
                  <a:cubicBezTo>
                    <a:pt x="1692" y="143"/>
                    <a:pt x="1454" y="143"/>
                    <a:pt x="1215" y="143"/>
                  </a:cubicBezTo>
                  <a:cubicBezTo>
                    <a:pt x="1145" y="143"/>
                    <a:pt x="1072" y="149"/>
                    <a:pt x="999" y="149"/>
                  </a:cubicBezTo>
                  <a:cubicBezTo>
                    <a:pt x="863" y="149"/>
                    <a:pt x="729" y="129"/>
                    <a:pt x="620" y="12"/>
                  </a:cubicBezTo>
                  <a:cubicBezTo>
                    <a:pt x="537" y="12"/>
                    <a:pt x="430" y="0"/>
                    <a:pt x="33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0" name="Google Shape;7410;p32"/>
            <p:cNvSpPr/>
            <p:nvPr/>
          </p:nvSpPr>
          <p:spPr>
            <a:xfrm>
              <a:off x="5529250" y="2116450"/>
              <a:ext cx="54500" cy="10425"/>
            </a:xfrm>
            <a:custGeom>
              <a:avLst/>
              <a:gdLst/>
              <a:ahLst/>
              <a:cxnLst/>
              <a:rect l="l" t="t" r="r" b="b"/>
              <a:pathLst>
                <a:path w="2180" h="417" extrusionOk="0">
                  <a:moveTo>
                    <a:pt x="1" y="37"/>
                  </a:moveTo>
                  <a:lnTo>
                    <a:pt x="1" y="37"/>
                  </a:lnTo>
                  <a:cubicBezTo>
                    <a:pt x="96" y="215"/>
                    <a:pt x="274" y="239"/>
                    <a:pt x="417" y="334"/>
                  </a:cubicBezTo>
                  <a:cubicBezTo>
                    <a:pt x="670" y="387"/>
                    <a:pt x="920" y="416"/>
                    <a:pt x="1169" y="416"/>
                  </a:cubicBezTo>
                  <a:cubicBezTo>
                    <a:pt x="1485" y="416"/>
                    <a:pt x="1801" y="369"/>
                    <a:pt x="2120" y="263"/>
                  </a:cubicBezTo>
                  <a:cubicBezTo>
                    <a:pt x="2132" y="227"/>
                    <a:pt x="2167" y="203"/>
                    <a:pt x="2179" y="168"/>
                  </a:cubicBezTo>
                  <a:cubicBezTo>
                    <a:pt x="1465" y="1"/>
                    <a:pt x="739" y="60"/>
                    <a:pt x="1" y="37"/>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1" name="Google Shape;7411;p32"/>
            <p:cNvSpPr/>
            <p:nvPr/>
          </p:nvSpPr>
          <p:spPr>
            <a:xfrm>
              <a:off x="5467925" y="2105375"/>
              <a:ext cx="10750" cy="5900"/>
            </a:xfrm>
            <a:custGeom>
              <a:avLst/>
              <a:gdLst/>
              <a:ahLst/>
              <a:cxnLst/>
              <a:rect l="l" t="t" r="r" b="b"/>
              <a:pathLst>
                <a:path w="430" h="236" extrusionOk="0">
                  <a:moveTo>
                    <a:pt x="120" y="1"/>
                  </a:moveTo>
                  <a:cubicBezTo>
                    <a:pt x="51" y="1"/>
                    <a:pt x="1" y="44"/>
                    <a:pt x="1" y="194"/>
                  </a:cubicBezTo>
                  <a:cubicBezTo>
                    <a:pt x="78" y="224"/>
                    <a:pt x="150" y="236"/>
                    <a:pt x="220" y="236"/>
                  </a:cubicBezTo>
                  <a:cubicBezTo>
                    <a:pt x="290" y="236"/>
                    <a:pt x="358" y="224"/>
                    <a:pt x="429" y="206"/>
                  </a:cubicBezTo>
                  <a:cubicBezTo>
                    <a:pt x="429" y="146"/>
                    <a:pt x="418" y="111"/>
                    <a:pt x="406" y="27"/>
                  </a:cubicBezTo>
                  <a:cubicBezTo>
                    <a:pt x="370" y="27"/>
                    <a:pt x="346" y="27"/>
                    <a:pt x="310" y="51"/>
                  </a:cubicBezTo>
                  <a:cubicBezTo>
                    <a:pt x="246" y="30"/>
                    <a:pt x="177" y="1"/>
                    <a:pt x="12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2" name="Google Shape;7412;p32"/>
            <p:cNvSpPr/>
            <p:nvPr/>
          </p:nvSpPr>
          <p:spPr>
            <a:xfrm>
              <a:off x="5552775" y="2104250"/>
              <a:ext cx="13700" cy="2725"/>
            </a:xfrm>
            <a:custGeom>
              <a:avLst/>
              <a:gdLst/>
              <a:ahLst/>
              <a:cxnLst/>
              <a:rect l="l" t="t" r="r" b="b"/>
              <a:pathLst>
                <a:path w="548" h="109" extrusionOk="0">
                  <a:moveTo>
                    <a:pt x="0" y="1"/>
                  </a:moveTo>
                  <a:cubicBezTo>
                    <a:pt x="97" y="65"/>
                    <a:pt x="193" y="109"/>
                    <a:pt x="292" y="109"/>
                  </a:cubicBezTo>
                  <a:cubicBezTo>
                    <a:pt x="375" y="109"/>
                    <a:pt x="460" y="77"/>
                    <a:pt x="54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3" name="Google Shape;7413;p32"/>
            <p:cNvSpPr/>
            <p:nvPr/>
          </p:nvSpPr>
          <p:spPr>
            <a:xfrm>
              <a:off x="5683425" y="2119600"/>
              <a:ext cx="7175" cy="5325"/>
            </a:xfrm>
            <a:custGeom>
              <a:avLst/>
              <a:gdLst/>
              <a:ahLst/>
              <a:cxnLst/>
              <a:rect l="l" t="t" r="r" b="b"/>
              <a:pathLst>
                <a:path w="287" h="213" extrusionOk="0">
                  <a:moveTo>
                    <a:pt x="173" y="1"/>
                  </a:moveTo>
                  <a:cubicBezTo>
                    <a:pt x="111" y="1"/>
                    <a:pt x="54" y="59"/>
                    <a:pt x="1" y="89"/>
                  </a:cubicBezTo>
                  <a:cubicBezTo>
                    <a:pt x="54" y="171"/>
                    <a:pt x="101" y="213"/>
                    <a:pt x="146" y="213"/>
                  </a:cubicBezTo>
                  <a:cubicBezTo>
                    <a:pt x="193" y="213"/>
                    <a:pt x="238" y="168"/>
                    <a:pt x="287" y="77"/>
                  </a:cubicBezTo>
                  <a:cubicBezTo>
                    <a:pt x="247" y="20"/>
                    <a:pt x="209" y="1"/>
                    <a:pt x="17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4" name="Google Shape;7414;p32"/>
            <p:cNvSpPr/>
            <p:nvPr/>
          </p:nvSpPr>
          <p:spPr>
            <a:xfrm>
              <a:off x="5581925" y="2120625"/>
              <a:ext cx="11950" cy="4750"/>
            </a:xfrm>
            <a:custGeom>
              <a:avLst/>
              <a:gdLst/>
              <a:ahLst/>
              <a:cxnLst/>
              <a:rect l="l" t="t" r="r" b="b"/>
              <a:pathLst>
                <a:path w="478" h="190" extrusionOk="0">
                  <a:moveTo>
                    <a:pt x="60" y="1"/>
                  </a:moveTo>
                  <a:cubicBezTo>
                    <a:pt x="25" y="13"/>
                    <a:pt x="13" y="36"/>
                    <a:pt x="1" y="48"/>
                  </a:cubicBezTo>
                  <a:cubicBezTo>
                    <a:pt x="10" y="134"/>
                    <a:pt x="43" y="190"/>
                    <a:pt x="117" y="190"/>
                  </a:cubicBezTo>
                  <a:cubicBezTo>
                    <a:pt x="135" y="190"/>
                    <a:pt x="156" y="186"/>
                    <a:pt x="180" y="179"/>
                  </a:cubicBezTo>
                  <a:cubicBezTo>
                    <a:pt x="310" y="179"/>
                    <a:pt x="418" y="155"/>
                    <a:pt x="477" y="36"/>
                  </a:cubicBezTo>
                  <a:cubicBezTo>
                    <a:pt x="334" y="36"/>
                    <a:pt x="203" y="13"/>
                    <a:pt x="6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5" name="Google Shape;7415;p32"/>
            <p:cNvSpPr/>
            <p:nvPr/>
          </p:nvSpPr>
          <p:spPr>
            <a:xfrm>
              <a:off x="5668850" y="2121525"/>
              <a:ext cx="7175" cy="2700"/>
            </a:xfrm>
            <a:custGeom>
              <a:avLst/>
              <a:gdLst/>
              <a:ahLst/>
              <a:cxnLst/>
              <a:rect l="l" t="t" r="r" b="b"/>
              <a:pathLst>
                <a:path w="287" h="108" extrusionOk="0">
                  <a:moveTo>
                    <a:pt x="1" y="0"/>
                  </a:moveTo>
                  <a:cubicBezTo>
                    <a:pt x="48" y="72"/>
                    <a:pt x="96" y="108"/>
                    <a:pt x="143" y="108"/>
                  </a:cubicBezTo>
                  <a:cubicBezTo>
                    <a:pt x="191" y="108"/>
                    <a:pt x="239" y="72"/>
                    <a:pt x="28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6" name="Google Shape;7416;p32"/>
            <p:cNvSpPr/>
            <p:nvPr/>
          </p:nvSpPr>
          <p:spPr>
            <a:xfrm>
              <a:off x="5693850" y="2121525"/>
              <a:ext cx="3600" cy="1800"/>
            </a:xfrm>
            <a:custGeom>
              <a:avLst/>
              <a:gdLst/>
              <a:ahLst/>
              <a:cxnLst/>
              <a:rect l="l" t="t" r="r" b="b"/>
              <a:pathLst>
                <a:path w="144" h="72" extrusionOk="0">
                  <a:moveTo>
                    <a:pt x="1" y="0"/>
                  </a:moveTo>
                  <a:cubicBezTo>
                    <a:pt x="24" y="48"/>
                    <a:pt x="51" y="72"/>
                    <a:pt x="77" y="72"/>
                  </a:cubicBezTo>
                  <a:cubicBezTo>
                    <a:pt x="102" y="72"/>
                    <a:pt x="126" y="48"/>
                    <a:pt x="14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7" name="Google Shape;7417;p32"/>
            <p:cNvSpPr/>
            <p:nvPr/>
          </p:nvSpPr>
          <p:spPr>
            <a:xfrm>
              <a:off x="5854300" y="2135800"/>
              <a:ext cx="98550" cy="17950"/>
            </a:xfrm>
            <a:custGeom>
              <a:avLst/>
              <a:gdLst/>
              <a:ahLst/>
              <a:cxnLst/>
              <a:rect l="l" t="t" r="r" b="b"/>
              <a:pathLst>
                <a:path w="3942" h="718" extrusionOk="0">
                  <a:moveTo>
                    <a:pt x="619" y="1"/>
                  </a:moveTo>
                  <a:cubicBezTo>
                    <a:pt x="536" y="48"/>
                    <a:pt x="441" y="96"/>
                    <a:pt x="334" y="120"/>
                  </a:cubicBezTo>
                  <a:cubicBezTo>
                    <a:pt x="301" y="107"/>
                    <a:pt x="275" y="97"/>
                    <a:pt x="249" y="97"/>
                  </a:cubicBezTo>
                  <a:cubicBezTo>
                    <a:pt x="228" y="97"/>
                    <a:pt x="206" y="104"/>
                    <a:pt x="179" y="120"/>
                  </a:cubicBezTo>
                  <a:cubicBezTo>
                    <a:pt x="131" y="120"/>
                    <a:pt x="83" y="120"/>
                    <a:pt x="36" y="108"/>
                  </a:cubicBezTo>
                  <a:cubicBezTo>
                    <a:pt x="24" y="144"/>
                    <a:pt x="12" y="179"/>
                    <a:pt x="0" y="215"/>
                  </a:cubicBezTo>
                  <a:cubicBezTo>
                    <a:pt x="0" y="239"/>
                    <a:pt x="12" y="287"/>
                    <a:pt x="24" y="322"/>
                  </a:cubicBezTo>
                  <a:cubicBezTo>
                    <a:pt x="48" y="334"/>
                    <a:pt x="83" y="358"/>
                    <a:pt x="107" y="382"/>
                  </a:cubicBezTo>
                  <a:cubicBezTo>
                    <a:pt x="191" y="406"/>
                    <a:pt x="262" y="418"/>
                    <a:pt x="334" y="418"/>
                  </a:cubicBezTo>
                  <a:cubicBezTo>
                    <a:pt x="411" y="415"/>
                    <a:pt x="489" y="413"/>
                    <a:pt x="566" y="413"/>
                  </a:cubicBezTo>
                  <a:cubicBezTo>
                    <a:pt x="1119" y="413"/>
                    <a:pt x="1672" y="480"/>
                    <a:pt x="2215" y="501"/>
                  </a:cubicBezTo>
                  <a:cubicBezTo>
                    <a:pt x="2603" y="509"/>
                    <a:pt x="2997" y="718"/>
                    <a:pt x="3388" y="718"/>
                  </a:cubicBezTo>
                  <a:cubicBezTo>
                    <a:pt x="3561" y="718"/>
                    <a:pt x="3734" y="677"/>
                    <a:pt x="3905" y="560"/>
                  </a:cubicBezTo>
                  <a:cubicBezTo>
                    <a:pt x="3929" y="513"/>
                    <a:pt x="3929" y="477"/>
                    <a:pt x="3941" y="441"/>
                  </a:cubicBezTo>
                  <a:cubicBezTo>
                    <a:pt x="3893" y="358"/>
                    <a:pt x="3834" y="322"/>
                    <a:pt x="3763" y="287"/>
                  </a:cubicBezTo>
                  <a:cubicBezTo>
                    <a:pt x="3632" y="287"/>
                    <a:pt x="3477" y="275"/>
                    <a:pt x="3346" y="275"/>
                  </a:cubicBezTo>
                  <a:cubicBezTo>
                    <a:pt x="3227" y="168"/>
                    <a:pt x="3048" y="275"/>
                    <a:pt x="2905" y="156"/>
                  </a:cubicBezTo>
                  <a:lnTo>
                    <a:pt x="2774" y="156"/>
                  </a:lnTo>
                  <a:cubicBezTo>
                    <a:pt x="2715" y="203"/>
                    <a:pt x="2655" y="227"/>
                    <a:pt x="2608" y="275"/>
                  </a:cubicBezTo>
                  <a:lnTo>
                    <a:pt x="2346" y="275"/>
                  </a:lnTo>
                  <a:cubicBezTo>
                    <a:pt x="2298" y="239"/>
                    <a:pt x="2239" y="203"/>
                    <a:pt x="2191" y="156"/>
                  </a:cubicBezTo>
                  <a:cubicBezTo>
                    <a:pt x="1965" y="156"/>
                    <a:pt x="1715" y="144"/>
                    <a:pt x="1488" y="144"/>
                  </a:cubicBezTo>
                  <a:cubicBezTo>
                    <a:pt x="1488" y="120"/>
                    <a:pt x="1465" y="120"/>
                    <a:pt x="1441" y="108"/>
                  </a:cubicBezTo>
                  <a:cubicBezTo>
                    <a:pt x="1432" y="105"/>
                    <a:pt x="1423" y="104"/>
                    <a:pt x="1414" y="104"/>
                  </a:cubicBezTo>
                  <a:cubicBezTo>
                    <a:pt x="1387" y="104"/>
                    <a:pt x="1360" y="117"/>
                    <a:pt x="1334" y="144"/>
                  </a:cubicBezTo>
                  <a:cubicBezTo>
                    <a:pt x="1221" y="103"/>
                    <a:pt x="1117" y="18"/>
                    <a:pt x="984" y="18"/>
                  </a:cubicBezTo>
                  <a:cubicBezTo>
                    <a:pt x="962" y="18"/>
                    <a:pt x="940" y="20"/>
                    <a:pt x="917" y="25"/>
                  </a:cubicBezTo>
                  <a:cubicBezTo>
                    <a:pt x="866" y="81"/>
                    <a:pt x="815" y="111"/>
                    <a:pt x="766" y="111"/>
                  </a:cubicBezTo>
                  <a:cubicBezTo>
                    <a:pt x="713" y="111"/>
                    <a:pt x="663" y="76"/>
                    <a:pt x="61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8" name="Google Shape;7418;p32"/>
            <p:cNvSpPr/>
            <p:nvPr/>
          </p:nvSpPr>
          <p:spPr>
            <a:xfrm>
              <a:off x="5981100" y="2132525"/>
              <a:ext cx="16975" cy="13450"/>
            </a:xfrm>
            <a:custGeom>
              <a:avLst/>
              <a:gdLst/>
              <a:ahLst/>
              <a:cxnLst/>
              <a:rect l="l" t="t" r="r" b="b"/>
              <a:pathLst>
                <a:path w="679" h="538" extrusionOk="0">
                  <a:moveTo>
                    <a:pt x="298" y="1"/>
                  </a:moveTo>
                  <a:cubicBezTo>
                    <a:pt x="167" y="60"/>
                    <a:pt x="60" y="156"/>
                    <a:pt x="0" y="275"/>
                  </a:cubicBezTo>
                  <a:lnTo>
                    <a:pt x="0" y="406"/>
                  </a:lnTo>
                  <a:cubicBezTo>
                    <a:pt x="48" y="465"/>
                    <a:pt x="84" y="489"/>
                    <a:pt x="167" y="525"/>
                  </a:cubicBezTo>
                  <a:cubicBezTo>
                    <a:pt x="203" y="534"/>
                    <a:pt x="241" y="538"/>
                    <a:pt x="281" y="538"/>
                  </a:cubicBezTo>
                  <a:cubicBezTo>
                    <a:pt x="344" y="538"/>
                    <a:pt x="410" y="528"/>
                    <a:pt x="476" y="513"/>
                  </a:cubicBezTo>
                  <a:cubicBezTo>
                    <a:pt x="548" y="477"/>
                    <a:pt x="596" y="430"/>
                    <a:pt x="643" y="370"/>
                  </a:cubicBezTo>
                  <a:cubicBezTo>
                    <a:pt x="679" y="239"/>
                    <a:pt x="679" y="108"/>
                    <a:pt x="54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9" name="Google Shape;7419;p32"/>
            <p:cNvSpPr/>
            <p:nvPr/>
          </p:nvSpPr>
          <p:spPr>
            <a:xfrm>
              <a:off x="5958475" y="2141650"/>
              <a:ext cx="19975" cy="9825"/>
            </a:xfrm>
            <a:custGeom>
              <a:avLst/>
              <a:gdLst/>
              <a:ahLst/>
              <a:cxnLst/>
              <a:rect l="l" t="t" r="r" b="b"/>
              <a:pathLst>
                <a:path w="799" h="393" extrusionOk="0">
                  <a:moveTo>
                    <a:pt x="542" y="1"/>
                  </a:moveTo>
                  <a:cubicBezTo>
                    <a:pt x="521" y="1"/>
                    <a:pt x="495" y="18"/>
                    <a:pt x="477" y="65"/>
                  </a:cubicBezTo>
                  <a:cubicBezTo>
                    <a:pt x="405" y="53"/>
                    <a:pt x="369" y="53"/>
                    <a:pt x="322" y="53"/>
                  </a:cubicBezTo>
                  <a:cubicBezTo>
                    <a:pt x="322" y="44"/>
                    <a:pt x="316" y="36"/>
                    <a:pt x="291" y="36"/>
                  </a:cubicBezTo>
                  <a:cubicBezTo>
                    <a:pt x="281" y="36"/>
                    <a:pt x="268" y="37"/>
                    <a:pt x="250" y="41"/>
                  </a:cubicBezTo>
                  <a:cubicBezTo>
                    <a:pt x="241" y="38"/>
                    <a:pt x="232" y="36"/>
                    <a:pt x="224" y="36"/>
                  </a:cubicBezTo>
                  <a:cubicBezTo>
                    <a:pt x="201" y="36"/>
                    <a:pt x="181" y="47"/>
                    <a:pt x="155" y="65"/>
                  </a:cubicBezTo>
                  <a:cubicBezTo>
                    <a:pt x="107" y="65"/>
                    <a:pt x="72" y="88"/>
                    <a:pt x="24" y="88"/>
                  </a:cubicBezTo>
                  <a:cubicBezTo>
                    <a:pt x="0" y="160"/>
                    <a:pt x="12" y="207"/>
                    <a:pt x="60" y="267"/>
                  </a:cubicBezTo>
                  <a:cubicBezTo>
                    <a:pt x="197" y="322"/>
                    <a:pt x="334" y="392"/>
                    <a:pt x="471" y="392"/>
                  </a:cubicBezTo>
                  <a:cubicBezTo>
                    <a:pt x="572" y="392"/>
                    <a:pt x="673" y="354"/>
                    <a:pt x="774" y="243"/>
                  </a:cubicBezTo>
                  <a:cubicBezTo>
                    <a:pt x="786" y="219"/>
                    <a:pt x="786" y="184"/>
                    <a:pt x="798" y="160"/>
                  </a:cubicBezTo>
                  <a:cubicBezTo>
                    <a:pt x="786" y="124"/>
                    <a:pt x="750" y="112"/>
                    <a:pt x="739" y="88"/>
                  </a:cubicBezTo>
                  <a:cubicBezTo>
                    <a:pt x="691" y="65"/>
                    <a:pt x="643" y="65"/>
                    <a:pt x="608" y="65"/>
                  </a:cubicBezTo>
                  <a:cubicBezTo>
                    <a:pt x="608" y="41"/>
                    <a:pt x="596" y="29"/>
                    <a:pt x="560" y="5"/>
                  </a:cubicBezTo>
                  <a:cubicBezTo>
                    <a:pt x="555" y="2"/>
                    <a:pt x="549" y="1"/>
                    <a:pt x="54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0" name="Google Shape;7420;p32"/>
            <p:cNvSpPr/>
            <p:nvPr/>
          </p:nvSpPr>
          <p:spPr>
            <a:xfrm>
              <a:off x="5977225" y="2132525"/>
              <a:ext cx="11325" cy="6875"/>
            </a:xfrm>
            <a:custGeom>
              <a:avLst/>
              <a:gdLst/>
              <a:ahLst/>
              <a:cxnLst/>
              <a:rect l="l" t="t" r="r" b="b"/>
              <a:pathLst>
                <a:path w="453" h="275" extrusionOk="0">
                  <a:moveTo>
                    <a:pt x="0" y="1"/>
                  </a:moveTo>
                  <a:cubicBezTo>
                    <a:pt x="60" y="96"/>
                    <a:pt x="108" y="179"/>
                    <a:pt x="155" y="275"/>
                  </a:cubicBezTo>
                  <a:cubicBezTo>
                    <a:pt x="286" y="227"/>
                    <a:pt x="381" y="120"/>
                    <a:pt x="45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1" name="Google Shape;7421;p32"/>
            <p:cNvSpPr/>
            <p:nvPr/>
          </p:nvSpPr>
          <p:spPr>
            <a:xfrm>
              <a:off x="5927225" y="2139450"/>
              <a:ext cx="10725" cy="3275"/>
            </a:xfrm>
            <a:custGeom>
              <a:avLst/>
              <a:gdLst/>
              <a:ahLst/>
              <a:cxnLst/>
              <a:rect l="l" t="t" r="r" b="b"/>
              <a:pathLst>
                <a:path w="429" h="131" extrusionOk="0">
                  <a:moveTo>
                    <a:pt x="150" y="1"/>
                  </a:moveTo>
                  <a:cubicBezTo>
                    <a:pt x="101" y="1"/>
                    <a:pt x="50" y="6"/>
                    <a:pt x="0" y="10"/>
                  </a:cubicBezTo>
                  <a:cubicBezTo>
                    <a:pt x="72" y="117"/>
                    <a:pt x="183" y="130"/>
                    <a:pt x="305" y="130"/>
                  </a:cubicBezTo>
                  <a:cubicBezTo>
                    <a:pt x="345" y="130"/>
                    <a:pt x="387" y="129"/>
                    <a:pt x="429" y="129"/>
                  </a:cubicBezTo>
                  <a:cubicBezTo>
                    <a:pt x="356" y="23"/>
                    <a:pt x="256" y="1"/>
                    <a:pt x="15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2" name="Google Shape;7422;p32"/>
            <p:cNvSpPr/>
            <p:nvPr/>
          </p:nvSpPr>
          <p:spPr>
            <a:xfrm>
              <a:off x="5977225" y="2142950"/>
              <a:ext cx="8350" cy="5275"/>
            </a:xfrm>
            <a:custGeom>
              <a:avLst/>
              <a:gdLst/>
              <a:ahLst/>
              <a:cxnLst/>
              <a:rect l="l" t="t" r="r" b="b"/>
              <a:pathLst>
                <a:path w="334" h="211" extrusionOk="0">
                  <a:moveTo>
                    <a:pt x="155" y="1"/>
                  </a:moveTo>
                  <a:cubicBezTo>
                    <a:pt x="108" y="1"/>
                    <a:pt x="48" y="13"/>
                    <a:pt x="0" y="13"/>
                  </a:cubicBezTo>
                  <a:cubicBezTo>
                    <a:pt x="0" y="60"/>
                    <a:pt x="0" y="96"/>
                    <a:pt x="24" y="132"/>
                  </a:cubicBezTo>
                  <a:cubicBezTo>
                    <a:pt x="66" y="187"/>
                    <a:pt x="112" y="210"/>
                    <a:pt x="164" y="210"/>
                  </a:cubicBezTo>
                  <a:cubicBezTo>
                    <a:pt x="201" y="210"/>
                    <a:pt x="242" y="199"/>
                    <a:pt x="286" y="179"/>
                  </a:cubicBezTo>
                  <a:cubicBezTo>
                    <a:pt x="334" y="132"/>
                    <a:pt x="334" y="72"/>
                    <a:pt x="286" y="13"/>
                  </a:cubicBezTo>
                  <a:cubicBezTo>
                    <a:pt x="239" y="13"/>
                    <a:pt x="203" y="1"/>
                    <a:pt x="15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3" name="Google Shape;7423;p32"/>
            <p:cNvSpPr/>
            <p:nvPr/>
          </p:nvSpPr>
          <p:spPr>
            <a:xfrm>
              <a:off x="5970375" y="2137675"/>
              <a:ext cx="3600" cy="2875"/>
            </a:xfrm>
            <a:custGeom>
              <a:avLst/>
              <a:gdLst/>
              <a:ahLst/>
              <a:cxnLst/>
              <a:rect l="l" t="t" r="r" b="b"/>
              <a:pathLst>
                <a:path w="144" h="115" extrusionOk="0">
                  <a:moveTo>
                    <a:pt x="63" y="0"/>
                  </a:moveTo>
                  <a:cubicBezTo>
                    <a:pt x="39" y="0"/>
                    <a:pt x="18" y="27"/>
                    <a:pt x="1" y="81"/>
                  </a:cubicBezTo>
                  <a:cubicBezTo>
                    <a:pt x="1" y="81"/>
                    <a:pt x="12" y="93"/>
                    <a:pt x="60" y="104"/>
                  </a:cubicBezTo>
                  <a:cubicBezTo>
                    <a:pt x="67" y="111"/>
                    <a:pt x="75" y="114"/>
                    <a:pt x="83" y="114"/>
                  </a:cubicBezTo>
                  <a:cubicBezTo>
                    <a:pt x="104" y="114"/>
                    <a:pt x="127" y="97"/>
                    <a:pt x="143" y="81"/>
                  </a:cubicBezTo>
                  <a:cubicBezTo>
                    <a:pt x="114" y="27"/>
                    <a:pt x="87" y="0"/>
                    <a:pt x="6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4" name="Google Shape;7424;p32"/>
            <p:cNvSpPr/>
            <p:nvPr/>
          </p:nvSpPr>
          <p:spPr>
            <a:xfrm>
              <a:off x="5970375" y="2139675"/>
              <a:ext cx="3600" cy="3600"/>
            </a:xfrm>
            <a:custGeom>
              <a:avLst/>
              <a:gdLst/>
              <a:ahLst/>
              <a:cxnLst/>
              <a:rect l="l" t="t" r="r" b="b"/>
              <a:pathLst>
                <a:path w="144" h="144" extrusionOk="0">
                  <a:moveTo>
                    <a:pt x="1" y="1"/>
                  </a:moveTo>
                  <a:lnTo>
                    <a:pt x="1" y="144"/>
                  </a:lnTo>
                  <a:lnTo>
                    <a:pt x="143" y="144"/>
                  </a:lnTo>
                  <a:lnTo>
                    <a:pt x="143"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5" name="Google Shape;7425;p32"/>
            <p:cNvSpPr/>
            <p:nvPr/>
          </p:nvSpPr>
          <p:spPr>
            <a:xfrm>
              <a:off x="5954300" y="2143250"/>
              <a:ext cx="5675" cy="4500"/>
            </a:xfrm>
            <a:custGeom>
              <a:avLst/>
              <a:gdLst/>
              <a:ahLst/>
              <a:cxnLst/>
              <a:rect l="l" t="t" r="r" b="b"/>
              <a:pathLst>
                <a:path w="227" h="180" extrusionOk="0">
                  <a:moveTo>
                    <a:pt x="60" y="1"/>
                  </a:moveTo>
                  <a:cubicBezTo>
                    <a:pt x="24" y="36"/>
                    <a:pt x="13" y="48"/>
                    <a:pt x="1" y="72"/>
                  </a:cubicBezTo>
                  <a:lnTo>
                    <a:pt x="48" y="167"/>
                  </a:lnTo>
                  <a:cubicBezTo>
                    <a:pt x="72" y="167"/>
                    <a:pt x="108" y="179"/>
                    <a:pt x="132" y="179"/>
                  </a:cubicBezTo>
                  <a:cubicBezTo>
                    <a:pt x="167" y="179"/>
                    <a:pt x="191" y="167"/>
                    <a:pt x="227" y="155"/>
                  </a:cubicBezTo>
                  <a:lnTo>
                    <a:pt x="227"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6" name="Google Shape;7426;p32"/>
            <p:cNvSpPr/>
            <p:nvPr/>
          </p:nvSpPr>
          <p:spPr>
            <a:xfrm>
              <a:off x="5951025" y="2143025"/>
              <a:ext cx="4800" cy="4725"/>
            </a:xfrm>
            <a:custGeom>
              <a:avLst/>
              <a:gdLst/>
              <a:ahLst/>
              <a:cxnLst/>
              <a:rect l="l" t="t" r="r" b="b"/>
              <a:pathLst>
                <a:path w="192" h="189" extrusionOk="0">
                  <a:moveTo>
                    <a:pt x="118" y="1"/>
                  </a:moveTo>
                  <a:cubicBezTo>
                    <a:pt x="93" y="1"/>
                    <a:pt x="66" y="4"/>
                    <a:pt x="36" y="10"/>
                  </a:cubicBezTo>
                  <a:cubicBezTo>
                    <a:pt x="1" y="45"/>
                    <a:pt x="1" y="93"/>
                    <a:pt x="24" y="129"/>
                  </a:cubicBezTo>
                  <a:lnTo>
                    <a:pt x="60" y="164"/>
                  </a:lnTo>
                  <a:cubicBezTo>
                    <a:pt x="60" y="176"/>
                    <a:pt x="72" y="188"/>
                    <a:pt x="96" y="188"/>
                  </a:cubicBezTo>
                  <a:cubicBezTo>
                    <a:pt x="132" y="188"/>
                    <a:pt x="155" y="188"/>
                    <a:pt x="191" y="164"/>
                  </a:cubicBezTo>
                  <a:lnTo>
                    <a:pt x="191" y="10"/>
                  </a:lnTo>
                  <a:cubicBezTo>
                    <a:pt x="167" y="4"/>
                    <a:pt x="144" y="1"/>
                    <a:pt x="11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7" name="Google Shape;7427;p32"/>
            <p:cNvSpPr/>
            <p:nvPr/>
          </p:nvSpPr>
          <p:spPr>
            <a:xfrm>
              <a:off x="5962925" y="2141475"/>
              <a:ext cx="3600" cy="1500"/>
            </a:xfrm>
            <a:custGeom>
              <a:avLst/>
              <a:gdLst/>
              <a:ahLst/>
              <a:cxnLst/>
              <a:rect l="l" t="t" r="r" b="b"/>
              <a:pathLst>
                <a:path w="144" h="60" extrusionOk="0">
                  <a:moveTo>
                    <a:pt x="96" y="0"/>
                  </a:moveTo>
                  <a:cubicBezTo>
                    <a:pt x="60" y="12"/>
                    <a:pt x="25" y="48"/>
                    <a:pt x="1" y="60"/>
                  </a:cubicBezTo>
                  <a:lnTo>
                    <a:pt x="144" y="60"/>
                  </a:lnTo>
                  <a:cubicBezTo>
                    <a:pt x="132" y="36"/>
                    <a:pt x="120" y="0"/>
                    <a:pt x="9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8" name="Google Shape;7428;p32"/>
            <p:cNvSpPr/>
            <p:nvPr/>
          </p:nvSpPr>
          <p:spPr>
            <a:xfrm>
              <a:off x="5909350" y="2139975"/>
              <a:ext cx="3600" cy="3000"/>
            </a:xfrm>
            <a:custGeom>
              <a:avLst/>
              <a:gdLst/>
              <a:ahLst/>
              <a:cxnLst/>
              <a:rect l="l" t="t" r="r" b="b"/>
              <a:pathLst>
                <a:path w="144" h="120" extrusionOk="0">
                  <a:moveTo>
                    <a:pt x="1" y="1"/>
                  </a:moveTo>
                  <a:lnTo>
                    <a:pt x="1" y="1"/>
                  </a:lnTo>
                  <a:cubicBezTo>
                    <a:pt x="37" y="36"/>
                    <a:pt x="96" y="72"/>
                    <a:pt x="144" y="120"/>
                  </a:cubicBezTo>
                  <a:cubicBezTo>
                    <a:pt x="96" y="72"/>
                    <a:pt x="37" y="24"/>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9" name="Google Shape;7429;p32"/>
            <p:cNvSpPr/>
            <p:nvPr/>
          </p:nvSpPr>
          <p:spPr>
            <a:xfrm>
              <a:off x="5919775" y="2139975"/>
              <a:ext cx="3900" cy="3000"/>
            </a:xfrm>
            <a:custGeom>
              <a:avLst/>
              <a:gdLst/>
              <a:ahLst/>
              <a:cxnLst/>
              <a:rect l="l" t="t" r="r" b="b"/>
              <a:pathLst>
                <a:path w="156" h="120" extrusionOk="0">
                  <a:moveTo>
                    <a:pt x="155" y="1"/>
                  </a:moveTo>
                  <a:cubicBezTo>
                    <a:pt x="96" y="48"/>
                    <a:pt x="60" y="72"/>
                    <a:pt x="1" y="120"/>
                  </a:cubicBezTo>
                  <a:cubicBezTo>
                    <a:pt x="60" y="72"/>
                    <a:pt x="120" y="36"/>
                    <a:pt x="15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0" name="Google Shape;7430;p32"/>
            <p:cNvSpPr/>
            <p:nvPr/>
          </p:nvSpPr>
          <p:spPr>
            <a:xfrm>
              <a:off x="5887625" y="2138125"/>
              <a:ext cx="3900" cy="1275"/>
            </a:xfrm>
            <a:custGeom>
              <a:avLst/>
              <a:gdLst/>
              <a:ahLst/>
              <a:cxnLst/>
              <a:rect l="l" t="t" r="r" b="b"/>
              <a:pathLst>
                <a:path w="156" h="51" extrusionOk="0">
                  <a:moveTo>
                    <a:pt x="113" y="1"/>
                  </a:moveTo>
                  <a:cubicBezTo>
                    <a:pt x="111" y="1"/>
                    <a:pt x="109" y="1"/>
                    <a:pt x="108" y="3"/>
                  </a:cubicBezTo>
                  <a:cubicBezTo>
                    <a:pt x="72" y="3"/>
                    <a:pt x="36" y="27"/>
                    <a:pt x="1" y="51"/>
                  </a:cubicBezTo>
                  <a:lnTo>
                    <a:pt x="155" y="51"/>
                  </a:lnTo>
                  <a:cubicBezTo>
                    <a:pt x="135" y="30"/>
                    <a:pt x="123" y="1"/>
                    <a:pt x="11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1" name="Google Shape;7431;p32"/>
            <p:cNvSpPr/>
            <p:nvPr/>
          </p:nvSpPr>
          <p:spPr>
            <a:xfrm>
              <a:off x="5948650" y="2143250"/>
              <a:ext cx="3900" cy="3000"/>
            </a:xfrm>
            <a:custGeom>
              <a:avLst/>
              <a:gdLst/>
              <a:ahLst/>
              <a:cxnLst/>
              <a:rect l="l" t="t" r="r" b="b"/>
              <a:pathLst>
                <a:path w="156" h="120" extrusionOk="0">
                  <a:moveTo>
                    <a:pt x="0" y="1"/>
                  </a:moveTo>
                  <a:cubicBezTo>
                    <a:pt x="48" y="48"/>
                    <a:pt x="96" y="84"/>
                    <a:pt x="131" y="120"/>
                  </a:cubicBezTo>
                  <a:cubicBezTo>
                    <a:pt x="131" y="84"/>
                    <a:pt x="155" y="48"/>
                    <a:pt x="15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2" name="Google Shape;7432;p32"/>
            <p:cNvSpPr/>
            <p:nvPr/>
          </p:nvSpPr>
          <p:spPr>
            <a:xfrm>
              <a:off x="6041825" y="2142050"/>
              <a:ext cx="54175" cy="17350"/>
            </a:xfrm>
            <a:custGeom>
              <a:avLst/>
              <a:gdLst/>
              <a:ahLst/>
              <a:cxnLst/>
              <a:rect l="l" t="t" r="r" b="b"/>
              <a:pathLst>
                <a:path w="2167" h="694" extrusionOk="0">
                  <a:moveTo>
                    <a:pt x="262" y="1"/>
                  </a:moveTo>
                  <a:cubicBezTo>
                    <a:pt x="250" y="25"/>
                    <a:pt x="214" y="37"/>
                    <a:pt x="202" y="49"/>
                  </a:cubicBezTo>
                  <a:cubicBezTo>
                    <a:pt x="179" y="84"/>
                    <a:pt x="143" y="120"/>
                    <a:pt x="119" y="168"/>
                  </a:cubicBezTo>
                  <a:cubicBezTo>
                    <a:pt x="72" y="263"/>
                    <a:pt x="12" y="346"/>
                    <a:pt x="0" y="453"/>
                  </a:cubicBezTo>
                  <a:cubicBezTo>
                    <a:pt x="691" y="465"/>
                    <a:pt x="1381" y="513"/>
                    <a:pt x="2048" y="691"/>
                  </a:cubicBezTo>
                  <a:cubicBezTo>
                    <a:pt x="2053" y="693"/>
                    <a:pt x="2058" y="694"/>
                    <a:pt x="2062" y="694"/>
                  </a:cubicBezTo>
                  <a:cubicBezTo>
                    <a:pt x="2093" y="694"/>
                    <a:pt x="2126" y="663"/>
                    <a:pt x="2167" y="632"/>
                  </a:cubicBezTo>
                  <a:lnTo>
                    <a:pt x="2167" y="453"/>
                  </a:lnTo>
                  <a:cubicBezTo>
                    <a:pt x="2167" y="251"/>
                    <a:pt x="2024" y="263"/>
                    <a:pt x="1857" y="239"/>
                  </a:cubicBezTo>
                  <a:cubicBezTo>
                    <a:pt x="1322" y="203"/>
                    <a:pt x="786" y="203"/>
                    <a:pt x="26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3" name="Google Shape;7433;p32"/>
            <p:cNvSpPr/>
            <p:nvPr/>
          </p:nvSpPr>
          <p:spPr>
            <a:xfrm>
              <a:off x="6014125" y="2132825"/>
              <a:ext cx="35150" cy="14875"/>
            </a:xfrm>
            <a:custGeom>
              <a:avLst/>
              <a:gdLst/>
              <a:ahLst/>
              <a:cxnLst/>
              <a:rect l="l" t="t" r="r" b="b"/>
              <a:pathLst>
                <a:path w="1406" h="595" extrusionOk="0">
                  <a:moveTo>
                    <a:pt x="287" y="1"/>
                  </a:moveTo>
                  <a:cubicBezTo>
                    <a:pt x="132" y="120"/>
                    <a:pt x="1" y="239"/>
                    <a:pt x="120" y="453"/>
                  </a:cubicBezTo>
                  <a:cubicBezTo>
                    <a:pt x="179" y="513"/>
                    <a:pt x="239" y="537"/>
                    <a:pt x="310" y="560"/>
                  </a:cubicBezTo>
                  <a:cubicBezTo>
                    <a:pt x="477" y="571"/>
                    <a:pt x="641" y="595"/>
                    <a:pt x="799" y="595"/>
                  </a:cubicBezTo>
                  <a:cubicBezTo>
                    <a:pt x="1004" y="595"/>
                    <a:pt x="1201" y="555"/>
                    <a:pt x="1382" y="394"/>
                  </a:cubicBezTo>
                  <a:lnTo>
                    <a:pt x="1382" y="382"/>
                  </a:lnTo>
                  <a:cubicBezTo>
                    <a:pt x="1382" y="287"/>
                    <a:pt x="1406" y="203"/>
                    <a:pt x="1406" y="108"/>
                  </a:cubicBezTo>
                  <a:cubicBezTo>
                    <a:pt x="1378" y="107"/>
                    <a:pt x="1351" y="107"/>
                    <a:pt x="1323" y="107"/>
                  </a:cubicBezTo>
                  <a:cubicBezTo>
                    <a:pt x="1175" y="107"/>
                    <a:pt x="1027" y="117"/>
                    <a:pt x="881" y="117"/>
                  </a:cubicBezTo>
                  <a:cubicBezTo>
                    <a:pt x="678" y="117"/>
                    <a:pt x="479" y="97"/>
                    <a:pt x="28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4" name="Google Shape;7434;p32"/>
            <p:cNvSpPr/>
            <p:nvPr/>
          </p:nvSpPr>
          <p:spPr>
            <a:xfrm>
              <a:off x="5777500" y="2135475"/>
              <a:ext cx="42875" cy="14475"/>
            </a:xfrm>
            <a:custGeom>
              <a:avLst/>
              <a:gdLst/>
              <a:ahLst/>
              <a:cxnLst/>
              <a:rect l="l" t="t" r="r" b="b"/>
              <a:pathLst>
                <a:path w="1715" h="579" extrusionOk="0">
                  <a:moveTo>
                    <a:pt x="603" y="0"/>
                  </a:moveTo>
                  <a:cubicBezTo>
                    <a:pt x="506" y="0"/>
                    <a:pt x="409" y="18"/>
                    <a:pt x="310" y="61"/>
                  </a:cubicBezTo>
                  <a:cubicBezTo>
                    <a:pt x="0" y="312"/>
                    <a:pt x="36" y="514"/>
                    <a:pt x="429" y="550"/>
                  </a:cubicBezTo>
                  <a:cubicBezTo>
                    <a:pt x="560" y="567"/>
                    <a:pt x="691" y="578"/>
                    <a:pt x="819" y="578"/>
                  </a:cubicBezTo>
                  <a:cubicBezTo>
                    <a:pt x="1133" y="578"/>
                    <a:pt x="1436" y="511"/>
                    <a:pt x="1715" y="300"/>
                  </a:cubicBezTo>
                  <a:cubicBezTo>
                    <a:pt x="1708" y="154"/>
                    <a:pt x="1660" y="97"/>
                    <a:pt x="1583" y="97"/>
                  </a:cubicBezTo>
                  <a:cubicBezTo>
                    <a:pt x="1535" y="97"/>
                    <a:pt x="1474" y="120"/>
                    <a:pt x="1405" y="157"/>
                  </a:cubicBezTo>
                  <a:cubicBezTo>
                    <a:pt x="1310" y="157"/>
                    <a:pt x="1203" y="133"/>
                    <a:pt x="1120" y="133"/>
                  </a:cubicBezTo>
                  <a:cubicBezTo>
                    <a:pt x="945" y="57"/>
                    <a:pt x="775" y="0"/>
                    <a:pt x="60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5" name="Google Shape;7435;p32"/>
            <p:cNvSpPr/>
            <p:nvPr/>
          </p:nvSpPr>
          <p:spPr>
            <a:xfrm>
              <a:off x="5782550" y="2132525"/>
              <a:ext cx="22950" cy="7475"/>
            </a:xfrm>
            <a:custGeom>
              <a:avLst/>
              <a:gdLst/>
              <a:ahLst/>
              <a:cxnLst/>
              <a:rect l="l" t="t" r="r" b="b"/>
              <a:pathLst>
                <a:path w="918" h="299" extrusionOk="0">
                  <a:moveTo>
                    <a:pt x="632" y="1"/>
                  </a:moveTo>
                  <a:cubicBezTo>
                    <a:pt x="591" y="37"/>
                    <a:pt x="551" y="49"/>
                    <a:pt x="510" y="49"/>
                  </a:cubicBezTo>
                  <a:cubicBezTo>
                    <a:pt x="438" y="49"/>
                    <a:pt x="366" y="12"/>
                    <a:pt x="294" y="12"/>
                  </a:cubicBezTo>
                  <a:cubicBezTo>
                    <a:pt x="287" y="12"/>
                    <a:pt x="281" y="12"/>
                    <a:pt x="275" y="13"/>
                  </a:cubicBezTo>
                  <a:cubicBezTo>
                    <a:pt x="215" y="13"/>
                    <a:pt x="156" y="37"/>
                    <a:pt x="96" y="60"/>
                  </a:cubicBezTo>
                  <a:cubicBezTo>
                    <a:pt x="48" y="96"/>
                    <a:pt x="1" y="156"/>
                    <a:pt x="1" y="215"/>
                  </a:cubicBezTo>
                  <a:cubicBezTo>
                    <a:pt x="1" y="239"/>
                    <a:pt x="25" y="275"/>
                    <a:pt x="36" y="299"/>
                  </a:cubicBezTo>
                  <a:cubicBezTo>
                    <a:pt x="334" y="287"/>
                    <a:pt x="620" y="275"/>
                    <a:pt x="918" y="251"/>
                  </a:cubicBezTo>
                  <a:cubicBezTo>
                    <a:pt x="858" y="132"/>
                    <a:pt x="751" y="49"/>
                    <a:pt x="63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6" name="Google Shape;7436;p32"/>
            <p:cNvSpPr/>
            <p:nvPr/>
          </p:nvSpPr>
          <p:spPr>
            <a:xfrm>
              <a:off x="5812625" y="2134075"/>
              <a:ext cx="18475" cy="9900"/>
            </a:xfrm>
            <a:custGeom>
              <a:avLst/>
              <a:gdLst/>
              <a:ahLst/>
              <a:cxnLst/>
              <a:rect l="l" t="t" r="r" b="b"/>
              <a:pathLst>
                <a:path w="739" h="396" extrusionOk="0">
                  <a:moveTo>
                    <a:pt x="279" y="0"/>
                  </a:moveTo>
                  <a:cubicBezTo>
                    <a:pt x="184" y="0"/>
                    <a:pt x="91" y="53"/>
                    <a:pt x="0" y="213"/>
                  </a:cubicBezTo>
                  <a:lnTo>
                    <a:pt x="310" y="344"/>
                  </a:lnTo>
                  <a:cubicBezTo>
                    <a:pt x="346" y="380"/>
                    <a:pt x="376" y="396"/>
                    <a:pt x="425" y="396"/>
                  </a:cubicBezTo>
                  <a:cubicBezTo>
                    <a:pt x="440" y="396"/>
                    <a:pt x="457" y="394"/>
                    <a:pt x="477" y="391"/>
                  </a:cubicBezTo>
                  <a:cubicBezTo>
                    <a:pt x="548" y="368"/>
                    <a:pt x="631" y="332"/>
                    <a:pt x="691" y="272"/>
                  </a:cubicBezTo>
                  <a:cubicBezTo>
                    <a:pt x="715" y="237"/>
                    <a:pt x="727" y="225"/>
                    <a:pt x="738" y="189"/>
                  </a:cubicBezTo>
                  <a:cubicBezTo>
                    <a:pt x="584" y="138"/>
                    <a:pt x="430" y="0"/>
                    <a:pt x="27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7" name="Google Shape;7437;p32"/>
            <p:cNvSpPr/>
            <p:nvPr/>
          </p:nvSpPr>
          <p:spPr>
            <a:xfrm>
              <a:off x="5784925" y="2128375"/>
              <a:ext cx="13125" cy="7375"/>
            </a:xfrm>
            <a:custGeom>
              <a:avLst/>
              <a:gdLst/>
              <a:ahLst/>
              <a:cxnLst/>
              <a:rect l="l" t="t" r="r" b="b"/>
              <a:pathLst>
                <a:path w="525" h="295" extrusionOk="0">
                  <a:moveTo>
                    <a:pt x="96" y="0"/>
                  </a:moveTo>
                  <a:cubicBezTo>
                    <a:pt x="1" y="95"/>
                    <a:pt x="1" y="191"/>
                    <a:pt x="96" y="286"/>
                  </a:cubicBezTo>
                  <a:cubicBezTo>
                    <a:pt x="144" y="290"/>
                    <a:pt x="193" y="294"/>
                    <a:pt x="241" y="294"/>
                  </a:cubicBezTo>
                  <a:cubicBezTo>
                    <a:pt x="348" y="294"/>
                    <a:pt x="451" y="270"/>
                    <a:pt x="525" y="155"/>
                  </a:cubicBezTo>
                  <a:lnTo>
                    <a:pt x="370"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8" name="Google Shape;7438;p32"/>
            <p:cNvSpPr/>
            <p:nvPr/>
          </p:nvSpPr>
          <p:spPr>
            <a:xfrm>
              <a:off x="5844175" y="2136050"/>
              <a:ext cx="11025" cy="8550"/>
            </a:xfrm>
            <a:custGeom>
              <a:avLst/>
              <a:gdLst/>
              <a:ahLst/>
              <a:cxnLst/>
              <a:rect l="l" t="t" r="r" b="b"/>
              <a:pathLst>
                <a:path w="441" h="342" extrusionOk="0">
                  <a:moveTo>
                    <a:pt x="235" y="1"/>
                  </a:moveTo>
                  <a:cubicBezTo>
                    <a:pt x="156" y="1"/>
                    <a:pt x="76" y="40"/>
                    <a:pt x="0" y="110"/>
                  </a:cubicBezTo>
                  <a:cubicBezTo>
                    <a:pt x="0" y="146"/>
                    <a:pt x="12" y="169"/>
                    <a:pt x="0" y="205"/>
                  </a:cubicBezTo>
                  <a:cubicBezTo>
                    <a:pt x="24" y="241"/>
                    <a:pt x="72" y="289"/>
                    <a:pt x="119" y="324"/>
                  </a:cubicBezTo>
                  <a:cubicBezTo>
                    <a:pt x="161" y="333"/>
                    <a:pt x="198" y="341"/>
                    <a:pt x="236" y="341"/>
                  </a:cubicBezTo>
                  <a:cubicBezTo>
                    <a:pt x="252" y="341"/>
                    <a:pt x="269" y="340"/>
                    <a:pt x="286" y="336"/>
                  </a:cubicBezTo>
                  <a:cubicBezTo>
                    <a:pt x="358" y="312"/>
                    <a:pt x="369" y="217"/>
                    <a:pt x="429" y="158"/>
                  </a:cubicBezTo>
                  <a:lnTo>
                    <a:pt x="441" y="98"/>
                  </a:lnTo>
                  <a:cubicBezTo>
                    <a:pt x="374" y="31"/>
                    <a:pt x="305" y="1"/>
                    <a:pt x="23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9" name="Google Shape;7439;p32"/>
            <p:cNvSpPr/>
            <p:nvPr/>
          </p:nvSpPr>
          <p:spPr>
            <a:xfrm>
              <a:off x="5829000" y="2138775"/>
              <a:ext cx="16975" cy="7050"/>
            </a:xfrm>
            <a:custGeom>
              <a:avLst/>
              <a:gdLst/>
              <a:ahLst/>
              <a:cxnLst/>
              <a:rect l="l" t="t" r="r" b="b"/>
              <a:pathLst>
                <a:path w="679" h="282" extrusionOk="0">
                  <a:moveTo>
                    <a:pt x="72" y="1"/>
                  </a:moveTo>
                  <a:lnTo>
                    <a:pt x="36" y="13"/>
                  </a:lnTo>
                  <a:cubicBezTo>
                    <a:pt x="0" y="60"/>
                    <a:pt x="0" y="120"/>
                    <a:pt x="24" y="180"/>
                  </a:cubicBezTo>
                  <a:cubicBezTo>
                    <a:pt x="72" y="227"/>
                    <a:pt x="131" y="251"/>
                    <a:pt x="191" y="275"/>
                  </a:cubicBezTo>
                  <a:cubicBezTo>
                    <a:pt x="234" y="279"/>
                    <a:pt x="277" y="281"/>
                    <a:pt x="318" y="281"/>
                  </a:cubicBezTo>
                  <a:cubicBezTo>
                    <a:pt x="401" y="281"/>
                    <a:pt x="480" y="271"/>
                    <a:pt x="560" y="239"/>
                  </a:cubicBezTo>
                  <a:cubicBezTo>
                    <a:pt x="619" y="215"/>
                    <a:pt x="643" y="168"/>
                    <a:pt x="679" y="108"/>
                  </a:cubicBezTo>
                  <a:cubicBezTo>
                    <a:pt x="667" y="96"/>
                    <a:pt x="643" y="60"/>
                    <a:pt x="631" y="37"/>
                  </a:cubicBezTo>
                  <a:lnTo>
                    <a:pt x="607"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0" name="Google Shape;7440;p32"/>
            <p:cNvSpPr/>
            <p:nvPr/>
          </p:nvSpPr>
          <p:spPr>
            <a:xfrm>
              <a:off x="5794175" y="2126125"/>
              <a:ext cx="7450" cy="2275"/>
            </a:xfrm>
            <a:custGeom>
              <a:avLst/>
              <a:gdLst/>
              <a:ahLst/>
              <a:cxnLst/>
              <a:rect l="l" t="t" r="r" b="b"/>
              <a:pathLst>
                <a:path w="298" h="91" extrusionOk="0">
                  <a:moveTo>
                    <a:pt x="153" y="1"/>
                  </a:moveTo>
                  <a:cubicBezTo>
                    <a:pt x="104" y="1"/>
                    <a:pt x="54" y="31"/>
                    <a:pt x="0" y="90"/>
                  </a:cubicBezTo>
                  <a:lnTo>
                    <a:pt x="298" y="90"/>
                  </a:lnTo>
                  <a:cubicBezTo>
                    <a:pt x="250" y="31"/>
                    <a:pt x="202" y="1"/>
                    <a:pt x="15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1" name="Google Shape;7441;p32"/>
            <p:cNvSpPr/>
            <p:nvPr/>
          </p:nvSpPr>
          <p:spPr>
            <a:xfrm>
              <a:off x="5858750" y="2138125"/>
              <a:ext cx="3900" cy="1275"/>
            </a:xfrm>
            <a:custGeom>
              <a:avLst/>
              <a:gdLst/>
              <a:ahLst/>
              <a:cxnLst/>
              <a:rect l="l" t="t" r="r" b="b"/>
              <a:pathLst>
                <a:path w="156" h="51" extrusionOk="0">
                  <a:moveTo>
                    <a:pt x="125" y="1"/>
                  </a:moveTo>
                  <a:cubicBezTo>
                    <a:pt x="123" y="1"/>
                    <a:pt x="121" y="1"/>
                    <a:pt x="120" y="3"/>
                  </a:cubicBezTo>
                  <a:cubicBezTo>
                    <a:pt x="72" y="3"/>
                    <a:pt x="25" y="27"/>
                    <a:pt x="1" y="51"/>
                  </a:cubicBezTo>
                  <a:lnTo>
                    <a:pt x="156" y="51"/>
                  </a:lnTo>
                  <a:cubicBezTo>
                    <a:pt x="145" y="30"/>
                    <a:pt x="135" y="1"/>
                    <a:pt x="12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2" name="Google Shape;7442;p32"/>
            <p:cNvSpPr/>
            <p:nvPr/>
          </p:nvSpPr>
          <p:spPr>
            <a:xfrm>
              <a:off x="5975425" y="2139650"/>
              <a:ext cx="72950" cy="14050"/>
            </a:xfrm>
            <a:custGeom>
              <a:avLst/>
              <a:gdLst/>
              <a:ahLst/>
              <a:cxnLst/>
              <a:rect l="l" t="t" r="r" b="b"/>
              <a:pathLst>
                <a:path w="2918" h="562" extrusionOk="0">
                  <a:moveTo>
                    <a:pt x="1317" y="0"/>
                  </a:moveTo>
                  <a:cubicBezTo>
                    <a:pt x="1121" y="0"/>
                    <a:pt x="953" y="77"/>
                    <a:pt x="775" y="133"/>
                  </a:cubicBezTo>
                  <a:cubicBezTo>
                    <a:pt x="727" y="133"/>
                    <a:pt x="692" y="145"/>
                    <a:pt x="644" y="145"/>
                  </a:cubicBezTo>
                  <a:cubicBezTo>
                    <a:pt x="572" y="240"/>
                    <a:pt x="430" y="192"/>
                    <a:pt x="358" y="287"/>
                  </a:cubicBezTo>
                  <a:cubicBezTo>
                    <a:pt x="251" y="264"/>
                    <a:pt x="168" y="264"/>
                    <a:pt x="72" y="264"/>
                  </a:cubicBezTo>
                  <a:lnTo>
                    <a:pt x="49" y="299"/>
                  </a:lnTo>
                  <a:cubicBezTo>
                    <a:pt x="1" y="442"/>
                    <a:pt x="108" y="502"/>
                    <a:pt x="215" y="561"/>
                  </a:cubicBezTo>
                  <a:lnTo>
                    <a:pt x="2656" y="561"/>
                  </a:lnTo>
                  <a:cubicBezTo>
                    <a:pt x="2787" y="490"/>
                    <a:pt x="2906" y="418"/>
                    <a:pt x="2918" y="252"/>
                  </a:cubicBezTo>
                  <a:cubicBezTo>
                    <a:pt x="2814" y="218"/>
                    <a:pt x="2707" y="208"/>
                    <a:pt x="2599" y="208"/>
                  </a:cubicBezTo>
                  <a:cubicBezTo>
                    <a:pt x="2439" y="208"/>
                    <a:pt x="2276" y="230"/>
                    <a:pt x="2112" y="230"/>
                  </a:cubicBezTo>
                  <a:cubicBezTo>
                    <a:pt x="1956" y="230"/>
                    <a:pt x="1799" y="210"/>
                    <a:pt x="1644" y="133"/>
                  </a:cubicBezTo>
                  <a:cubicBezTo>
                    <a:pt x="1608" y="73"/>
                    <a:pt x="1585" y="2"/>
                    <a:pt x="1489" y="2"/>
                  </a:cubicBezTo>
                  <a:lnTo>
                    <a:pt x="1358" y="2"/>
                  </a:lnTo>
                  <a:cubicBezTo>
                    <a:pt x="1344" y="1"/>
                    <a:pt x="1331" y="0"/>
                    <a:pt x="131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3" name="Google Shape;7443;p32"/>
            <p:cNvSpPr/>
            <p:nvPr/>
          </p:nvSpPr>
          <p:spPr>
            <a:xfrm>
              <a:off x="5994775" y="2132325"/>
              <a:ext cx="14925" cy="12875"/>
            </a:xfrm>
            <a:custGeom>
              <a:avLst/>
              <a:gdLst/>
              <a:ahLst/>
              <a:cxnLst/>
              <a:rect l="l" t="t" r="r" b="b"/>
              <a:pathLst>
                <a:path w="597" h="515" extrusionOk="0">
                  <a:moveTo>
                    <a:pt x="264" y="1"/>
                  </a:moveTo>
                  <a:cubicBezTo>
                    <a:pt x="190" y="1"/>
                    <a:pt x="112" y="10"/>
                    <a:pt x="39" y="10"/>
                  </a:cubicBezTo>
                  <a:cubicBezTo>
                    <a:pt x="26" y="10"/>
                    <a:pt x="13" y="10"/>
                    <a:pt x="1" y="9"/>
                  </a:cubicBezTo>
                  <a:lnTo>
                    <a:pt x="1" y="9"/>
                  </a:lnTo>
                  <a:cubicBezTo>
                    <a:pt x="1" y="164"/>
                    <a:pt x="13" y="295"/>
                    <a:pt x="13" y="426"/>
                  </a:cubicBezTo>
                  <a:cubicBezTo>
                    <a:pt x="117" y="478"/>
                    <a:pt x="217" y="514"/>
                    <a:pt x="308" y="514"/>
                  </a:cubicBezTo>
                  <a:cubicBezTo>
                    <a:pt x="423" y="514"/>
                    <a:pt x="523" y="455"/>
                    <a:pt x="596" y="295"/>
                  </a:cubicBezTo>
                  <a:cubicBezTo>
                    <a:pt x="558" y="41"/>
                    <a:pt x="420" y="1"/>
                    <a:pt x="26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4" name="Google Shape;7444;p32"/>
            <p:cNvSpPr/>
            <p:nvPr/>
          </p:nvSpPr>
          <p:spPr>
            <a:xfrm>
              <a:off x="6012950" y="2132750"/>
              <a:ext cx="8350" cy="10225"/>
            </a:xfrm>
            <a:custGeom>
              <a:avLst/>
              <a:gdLst/>
              <a:ahLst/>
              <a:cxnLst/>
              <a:rect l="l" t="t" r="r" b="b"/>
              <a:pathLst>
                <a:path w="334" h="409" extrusionOk="0">
                  <a:moveTo>
                    <a:pt x="277" y="1"/>
                  </a:moveTo>
                  <a:cubicBezTo>
                    <a:pt x="100" y="1"/>
                    <a:pt x="11" y="105"/>
                    <a:pt x="0" y="278"/>
                  </a:cubicBezTo>
                  <a:cubicBezTo>
                    <a:pt x="48" y="313"/>
                    <a:pt x="107" y="361"/>
                    <a:pt x="155" y="409"/>
                  </a:cubicBezTo>
                  <a:lnTo>
                    <a:pt x="334" y="4"/>
                  </a:lnTo>
                  <a:cubicBezTo>
                    <a:pt x="314" y="2"/>
                    <a:pt x="295" y="1"/>
                    <a:pt x="27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5" name="Google Shape;7445;p32"/>
            <p:cNvSpPr/>
            <p:nvPr/>
          </p:nvSpPr>
          <p:spPr>
            <a:xfrm>
              <a:off x="5753675" y="2128375"/>
              <a:ext cx="33675" cy="11875"/>
            </a:xfrm>
            <a:custGeom>
              <a:avLst/>
              <a:gdLst/>
              <a:ahLst/>
              <a:cxnLst/>
              <a:rect l="l" t="t" r="r" b="b"/>
              <a:pathLst>
                <a:path w="1347" h="475" extrusionOk="0">
                  <a:moveTo>
                    <a:pt x="477" y="0"/>
                  </a:moveTo>
                  <a:cubicBezTo>
                    <a:pt x="394" y="119"/>
                    <a:pt x="1" y="84"/>
                    <a:pt x="298" y="381"/>
                  </a:cubicBezTo>
                  <a:cubicBezTo>
                    <a:pt x="438" y="440"/>
                    <a:pt x="574" y="475"/>
                    <a:pt x="708" y="475"/>
                  </a:cubicBezTo>
                  <a:cubicBezTo>
                    <a:pt x="873" y="475"/>
                    <a:pt x="1034" y="422"/>
                    <a:pt x="1191" y="298"/>
                  </a:cubicBezTo>
                  <a:lnTo>
                    <a:pt x="1346" y="298"/>
                  </a:lnTo>
                  <a:lnTo>
                    <a:pt x="1346" y="24"/>
                  </a:lnTo>
                  <a:lnTo>
                    <a:pt x="1191" y="24"/>
                  </a:lnTo>
                  <a:cubicBezTo>
                    <a:pt x="1144" y="60"/>
                    <a:pt x="1084" y="107"/>
                    <a:pt x="1049" y="155"/>
                  </a:cubicBezTo>
                  <a:cubicBezTo>
                    <a:pt x="953" y="107"/>
                    <a:pt x="846" y="60"/>
                    <a:pt x="763" y="24"/>
                  </a:cubicBezTo>
                  <a:cubicBezTo>
                    <a:pt x="763" y="24"/>
                    <a:pt x="751" y="36"/>
                    <a:pt x="715" y="48"/>
                  </a:cubicBezTo>
                  <a:cubicBezTo>
                    <a:pt x="691" y="48"/>
                    <a:pt x="656" y="48"/>
                    <a:pt x="63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6" name="Google Shape;7446;p32"/>
            <p:cNvSpPr/>
            <p:nvPr/>
          </p:nvSpPr>
          <p:spPr>
            <a:xfrm>
              <a:off x="5747425" y="2128075"/>
              <a:ext cx="18200" cy="10150"/>
            </a:xfrm>
            <a:custGeom>
              <a:avLst/>
              <a:gdLst/>
              <a:ahLst/>
              <a:cxnLst/>
              <a:rect l="l" t="t" r="r" b="b"/>
              <a:pathLst>
                <a:path w="728" h="406" extrusionOk="0">
                  <a:moveTo>
                    <a:pt x="156" y="0"/>
                  </a:moveTo>
                  <a:cubicBezTo>
                    <a:pt x="37" y="72"/>
                    <a:pt x="13" y="179"/>
                    <a:pt x="1" y="310"/>
                  </a:cubicBezTo>
                  <a:cubicBezTo>
                    <a:pt x="25" y="334"/>
                    <a:pt x="37" y="357"/>
                    <a:pt x="72" y="369"/>
                  </a:cubicBezTo>
                  <a:cubicBezTo>
                    <a:pt x="126" y="393"/>
                    <a:pt x="173" y="405"/>
                    <a:pt x="221" y="405"/>
                  </a:cubicBezTo>
                  <a:cubicBezTo>
                    <a:pt x="269" y="405"/>
                    <a:pt x="316" y="393"/>
                    <a:pt x="370" y="369"/>
                  </a:cubicBezTo>
                  <a:cubicBezTo>
                    <a:pt x="406" y="357"/>
                    <a:pt x="418" y="334"/>
                    <a:pt x="441" y="310"/>
                  </a:cubicBezTo>
                  <a:cubicBezTo>
                    <a:pt x="548" y="227"/>
                    <a:pt x="644" y="119"/>
                    <a:pt x="727" y="36"/>
                  </a:cubicBezTo>
                  <a:cubicBezTo>
                    <a:pt x="548" y="36"/>
                    <a:pt x="358" y="12"/>
                    <a:pt x="15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7" name="Google Shape;7447;p32"/>
            <p:cNvSpPr/>
            <p:nvPr/>
          </p:nvSpPr>
          <p:spPr>
            <a:xfrm>
              <a:off x="5737025" y="2128375"/>
              <a:ext cx="7150" cy="3125"/>
            </a:xfrm>
            <a:custGeom>
              <a:avLst/>
              <a:gdLst/>
              <a:ahLst/>
              <a:cxnLst/>
              <a:rect l="l" t="t" r="r" b="b"/>
              <a:pathLst>
                <a:path w="286" h="125" extrusionOk="0">
                  <a:moveTo>
                    <a:pt x="286" y="0"/>
                  </a:moveTo>
                  <a:cubicBezTo>
                    <a:pt x="191" y="0"/>
                    <a:pt x="107" y="24"/>
                    <a:pt x="0" y="24"/>
                  </a:cubicBezTo>
                  <a:cubicBezTo>
                    <a:pt x="50" y="91"/>
                    <a:pt x="96" y="124"/>
                    <a:pt x="139" y="124"/>
                  </a:cubicBezTo>
                  <a:cubicBezTo>
                    <a:pt x="188" y="124"/>
                    <a:pt x="235" y="82"/>
                    <a:pt x="28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8" name="Google Shape;7448;p32"/>
            <p:cNvSpPr/>
            <p:nvPr/>
          </p:nvSpPr>
          <p:spPr>
            <a:xfrm>
              <a:off x="5769450" y="2128375"/>
              <a:ext cx="3600" cy="2000"/>
            </a:xfrm>
            <a:custGeom>
              <a:avLst/>
              <a:gdLst/>
              <a:ahLst/>
              <a:cxnLst/>
              <a:rect l="l" t="t" r="r" b="b"/>
              <a:pathLst>
                <a:path w="144" h="80" extrusionOk="0">
                  <a:moveTo>
                    <a:pt x="1" y="0"/>
                  </a:moveTo>
                  <a:cubicBezTo>
                    <a:pt x="13" y="36"/>
                    <a:pt x="25" y="48"/>
                    <a:pt x="37" y="60"/>
                  </a:cubicBezTo>
                  <a:cubicBezTo>
                    <a:pt x="54" y="73"/>
                    <a:pt x="72" y="80"/>
                    <a:pt x="88" y="80"/>
                  </a:cubicBezTo>
                  <a:cubicBezTo>
                    <a:pt x="115" y="80"/>
                    <a:pt x="136" y="61"/>
                    <a:pt x="144" y="24"/>
                  </a:cubicBezTo>
                  <a:cubicBezTo>
                    <a:pt x="84" y="0"/>
                    <a:pt x="37" y="0"/>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9" name="Google Shape;7449;p32"/>
            <p:cNvSpPr/>
            <p:nvPr/>
          </p:nvSpPr>
          <p:spPr>
            <a:xfrm>
              <a:off x="5779875" y="2128975"/>
              <a:ext cx="3600" cy="3275"/>
            </a:xfrm>
            <a:custGeom>
              <a:avLst/>
              <a:gdLst/>
              <a:ahLst/>
              <a:cxnLst/>
              <a:rect l="l" t="t" r="r" b="b"/>
              <a:pathLst>
                <a:path w="144" h="131" extrusionOk="0">
                  <a:moveTo>
                    <a:pt x="143" y="0"/>
                  </a:moveTo>
                  <a:lnTo>
                    <a:pt x="143" y="0"/>
                  </a:lnTo>
                  <a:cubicBezTo>
                    <a:pt x="72" y="12"/>
                    <a:pt x="24" y="60"/>
                    <a:pt x="1" y="131"/>
                  </a:cubicBezTo>
                  <a:cubicBezTo>
                    <a:pt x="36" y="83"/>
                    <a:pt x="96" y="36"/>
                    <a:pt x="14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0" name="Google Shape;7450;p32"/>
            <p:cNvSpPr/>
            <p:nvPr/>
          </p:nvSpPr>
          <p:spPr>
            <a:xfrm>
              <a:off x="6160275" y="1616425"/>
              <a:ext cx="21750" cy="20825"/>
            </a:xfrm>
            <a:custGeom>
              <a:avLst/>
              <a:gdLst/>
              <a:ahLst/>
              <a:cxnLst/>
              <a:rect l="l" t="t" r="r" b="b"/>
              <a:pathLst>
                <a:path w="870" h="833" extrusionOk="0">
                  <a:moveTo>
                    <a:pt x="396" y="0"/>
                  </a:moveTo>
                  <a:cubicBezTo>
                    <a:pt x="154" y="0"/>
                    <a:pt x="120" y="90"/>
                    <a:pt x="1" y="404"/>
                  </a:cubicBezTo>
                  <a:cubicBezTo>
                    <a:pt x="179" y="511"/>
                    <a:pt x="144" y="690"/>
                    <a:pt x="156" y="833"/>
                  </a:cubicBezTo>
                  <a:cubicBezTo>
                    <a:pt x="322" y="750"/>
                    <a:pt x="263" y="523"/>
                    <a:pt x="417" y="452"/>
                  </a:cubicBezTo>
                  <a:cubicBezTo>
                    <a:pt x="443" y="438"/>
                    <a:pt x="466" y="432"/>
                    <a:pt x="489" y="432"/>
                  </a:cubicBezTo>
                  <a:cubicBezTo>
                    <a:pt x="597" y="432"/>
                    <a:pt x="678" y="571"/>
                    <a:pt x="782" y="571"/>
                  </a:cubicBezTo>
                  <a:cubicBezTo>
                    <a:pt x="799" y="571"/>
                    <a:pt x="816" y="568"/>
                    <a:pt x="834" y="559"/>
                  </a:cubicBezTo>
                  <a:cubicBezTo>
                    <a:pt x="858" y="357"/>
                    <a:pt x="870" y="202"/>
                    <a:pt x="810" y="35"/>
                  </a:cubicBezTo>
                  <a:cubicBezTo>
                    <a:pt x="626" y="15"/>
                    <a:pt x="494" y="0"/>
                    <a:pt x="39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1" name="Google Shape;7451;p32"/>
            <p:cNvSpPr/>
            <p:nvPr/>
          </p:nvSpPr>
          <p:spPr>
            <a:xfrm>
              <a:off x="6121000" y="1615800"/>
              <a:ext cx="31275" cy="21925"/>
            </a:xfrm>
            <a:custGeom>
              <a:avLst/>
              <a:gdLst/>
              <a:ahLst/>
              <a:cxnLst/>
              <a:rect l="l" t="t" r="r" b="b"/>
              <a:pathLst>
                <a:path w="1251" h="877" extrusionOk="0">
                  <a:moveTo>
                    <a:pt x="1012" y="1"/>
                  </a:moveTo>
                  <a:cubicBezTo>
                    <a:pt x="679" y="13"/>
                    <a:pt x="345" y="13"/>
                    <a:pt x="12" y="24"/>
                  </a:cubicBezTo>
                  <a:cubicBezTo>
                    <a:pt x="0" y="108"/>
                    <a:pt x="0" y="191"/>
                    <a:pt x="0" y="286"/>
                  </a:cubicBezTo>
                  <a:cubicBezTo>
                    <a:pt x="250" y="310"/>
                    <a:pt x="500" y="310"/>
                    <a:pt x="762" y="358"/>
                  </a:cubicBezTo>
                  <a:cubicBezTo>
                    <a:pt x="905" y="382"/>
                    <a:pt x="941" y="489"/>
                    <a:pt x="917" y="667"/>
                  </a:cubicBezTo>
                  <a:cubicBezTo>
                    <a:pt x="903" y="825"/>
                    <a:pt x="922" y="876"/>
                    <a:pt x="955" y="876"/>
                  </a:cubicBezTo>
                  <a:cubicBezTo>
                    <a:pt x="1006" y="876"/>
                    <a:pt x="1092" y="751"/>
                    <a:pt x="1143" y="715"/>
                  </a:cubicBezTo>
                  <a:cubicBezTo>
                    <a:pt x="1143" y="584"/>
                    <a:pt x="1155" y="429"/>
                    <a:pt x="1155" y="298"/>
                  </a:cubicBezTo>
                  <a:cubicBezTo>
                    <a:pt x="1191" y="144"/>
                    <a:pt x="1250" y="1"/>
                    <a:pt x="101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2" name="Google Shape;7452;p32"/>
            <p:cNvSpPr/>
            <p:nvPr/>
          </p:nvSpPr>
          <p:spPr>
            <a:xfrm>
              <a:off x="6085275" y="1625300"/>
              <a:ext cx="5075" cy="6000"/>
            </a:xfrm>
            <a:custGeom>
              <a:avLst/>
              <a:gdLst/>
              <a:ahLst/>
              <a:cxnLst/>
              <a:rect l="l" t="t" r="r" b="b"/>
              <a:pathLst>
                <a:path w="203" h="240" extrusionOk="0">
                  <a:moveTo>
                    <a:pt x="78" y="0"/>
                  </a:moveTo>
                  <a:cubicBezTo>
                    <a:pt x="72" y="0"/>
                    <a:pt x="66" y="1"/>
                    <a:pt x="60" y="2"/>
                  </a:cubicBezTo>
                  <a:cubicBezTo>
                    <a:pt x="24" y="25"/>
                    <a:pt x="0" y="61"/>
                    <a:pt x="0" y="109"/>
                  </a:cubicBezTo>
                  <a:cubicBezTo>
                    <a:pt x="0" y="168"/>
                    <a:pt x="12" y="240"/>
                    <a:pt x="84" y="240"/>
                  </a:cubicBezTo>
                  <a:cubicBezTo>
                    <a:pt x="167" y="240"/>
                    <a:pt x="203" y="180"/>
                    <a:pt x="203" y="109"/>
                  </a:cubicBezTo>
                  <a:cubicBezTo>
                    <a:pt x="181" y="54"/>
                    <a:pt x="139" y="0"/>
                    <a:pt x="7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3" name="Google Shape;7453;p32"/>
            <p:cNvSpPr/>
            <p:nvPr/>
          </p:nvSpPr>
          <p:spPr>
            <a:xfrm>
              <a:off x="6077825" y="1630400"/>
              <a:ext cx="1525" cy="1350"/>
            </a:xfrm>
            <a:custGeom>
              <a:avLst/>
              <a:gdLst/>
              <a:ahLst/>
              <a:cxnLst/>
              <a:rect l="l" t="t" r="r" b="b"/>
              <a:pathLst>
                <a:path w="61" h="54" extrusionOk="0">
                  <a:moveTo>
                    <a:pt x="1" y="0"/>
                  </a:moveTo>
                  <a:lnTo>
                    <a:pt x="1" y="0"/>
                  </a:lnTo>
                  <a:cubicBezTo>
                    <a:pt x="15" y="35"/>
                    <a:pt x="28" y="53"/>
                    <a:pt x="40" y="53"/>
                  </a:cubicBezTo>
                  <a:cubicBezTo>
                    <a:pt x="48" y="53"/>
                    <a:pt x="55" y="44"/>
                    <a:pt x="60" y="24"/>
                  </a:cubicBezTo>
                  <a:cubicBezTo>
                    <a:pt x="60" y="24"/>
                    <a:pt x="13"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4" name="Google Shape;7454;p32"/>
            <p:cNvSpPr/>
            <p:nvPr/>
          </p:nvSpPr>
          <p:spPr>
            <a:xfrm>
              <a:off x="5792675" y="2222125"/>
              <a:ext cx="160175" cy="10150"/>
            </a:xfrm>
            <a:custGeom>
              <a:avLst/>
              <a:gdLst/>
              <a:ahLst/>
              <a:cxnLst/>
              <a:rect l="l" t="t" r="r" b="b"/>
              <a:pathLst>
                <a:path w="6407" h="406" extrusionOk="0">
                  <a:moveTo>
                    <a:pt x="60" y="1"/>
                  </a:moveTo>
                  <a:cubicBezTo>
                    <a:pt x="1" y="48"/>
                    <a:pt x="1" y="96"/>
                    <a:pt x="60" y="120"/>
                  </a:cubicBezTo>
                  <a:cubicBezTo>
                    <a:pt x="274" y="167"/>
                    <a:pt x="477" y="263"/>
                    <a:pt x="691" y="263"/>
                  </a:cubicBezTo>
                  <a:cubicBezTo>
                    <a:pt x="2382" y="310"/>
                    <a:pt x="4096" y="358"/>
                    <a:pt x="5811" y="405"/>
                  </a:cubicBezTo>
                  <a:cubicBezTo>
                    <a:pt x="5874" y="355"/>
                    <a:pt x="5947" y="344"/>
                    <a:pt x="6022" y="344"/>
                  </a:cubicBezTo>
                  <a:cubicBezTo>
                    <a:pt x="6071" y="344"/>
                    <a:pt x="6121" y="349"/>
                    <a:pt x="6171" y="349"/>
                  </a:cubicBezTo>
                  <a:cubicBezTo>
                    <a:pt x="6256" y="349"/>
                    <a:pt x="6338" y="336"/>
                    <a:pt x="6406" y="263"/>
                  </a:cubicBezTo>
                  <a:cubicBezTo>
                    <a:pt x="6307" y="163"/>
                    <a:pt x="6183" y="155"/>
                    <a:pt x="6068" y="155"/>
                  </a:cubicBezTo>
                  <a:cubicBezTo>
                    <a:pt x="6046" y="155"/>
                    <a:pt x="6023" y="155"/>
                    <a:pt x="6001" y="155"/>
                  </a:cubicBezTo>
                  <a:cubicBezTo>
                    <a:pt x="4025" y="108"/>
                    <a:pt x="2048" y="48"/>
                    <a:pt x="6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5" name="Google Shape;7455;p32"/>
            <p:cNvSpPr/>
            <p:nvPr/>
          </p:nvSpPr>
          <p:spPr>
            <a:xfrm>
              <a:off x="5832275" y="2239100"/>
              <a:ext cx="85150" cy="13475"/>
            </a:xfrm>
            <a:custGeom>
              <a:avLst/>
              <a:gdLst/>
              <a:ahLst/>
              <a:cxnLst/>
              <a:rect l="l" t="t" r="r" b="b"/>
              <a:pathLst>
                <a:path w="3406" h="539" extrusionOk="0">
                  <a:moveTo>
                    <a:pt x="60" y="12"/>
                  </a:moveTo>
                  <a:cubicBezTo>
                    <a:pt x="0" y="215"/>
                    <a:pt x="143" y="310"/>
                    <a:pt x="286" y="417"/>
                  </a:cubicBezTo>
                  <a:cubicBezTo>
                    <a:pt x="650" y="511"/>
                    <a:pt x="1016" y="538"/>
                    <a:pt x="1384" y="538"/>
                  </a:cubicBezTo>
                  <a:cubicBezTo>
                    <a:pt x="1810" y="538"/>
                    <a:pt x="2239" y="501"/>
                    <a:pt x="2667" y="488"/>
                  </a:cubicBezTo>
                  <a:cubicBezTo>
                    <a:pt x="2798" y="453"/>
                    <a:pt x="2929" y="417"/>
                    <a:pt x="3060" y="393"/>
                  </a:cubicBezTo>
                  <a:cubicBezTo>
                    <a:pt x="3143" y="393"/>
                    <a:pt x="3203" y="381"/>
                    <a:pt x="3262" y="369"/>
                  </a:cubicBezTo>
                  <a:cubicBezTo>
                    <a:pt x="3334" y="310"/>
                    <a:pt x="3393" y="250"/>
                    <a:pt x="3405" y="143"/>
                  </a:cubicBezTo>
                  <a:cubicBezTo>
                    <a:pt x="3233" y="57"/>
                    <a:pt x="3058" y="32"/>
                    <a:pt x="2883" y="32"/>
                  </a:cubicBezTo>
                  <a:cubicBezTo>
                    <a:pt x="2635" y="32"/>
                    <a:pt x="2385" y="82"/>
                    <a:pt x="2135" y="82"/>
                  </a:cubicBezTo>
                  <a:cubicBezTo>
                    <a:pt x="2074" y="82"/>
                    <a:pt x="2013" y="79"/>
                    <a:pt x="1953" y="72"/>
                  </a:cubicBezTo>
                  <a:cubicBezTo>
                    <a:pt x="1322" y="0"/>
                    <a:pt x="679" y="24"/>
                    <a:pt x="60" y="12"/>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6" name="Google Shape;7456;p32"/>
            <p:cNvSpPr/>
            <p:nvPr/>
          </p:nvSpPr>
          <p:spPr>
            <a:xfrm>
              <a:off x="5779275" y="2238850"/>
              <a:ext cx="58675" cy="9650"/>
            </a:xfrm>
            <a:custGeom>
              <a:avLst/>
              <a:gdLst/>
              <a:ahLst/>
              <a:cxnLst/>
              <a:rect l="l" t="t" r="r" b="b"/>
              <a:pathLst>
                <a:path w="2347" h="386" extrusionOk="0">
                  <a:moveTo>
                    <a:pt x="357" y="0"/>
                  </a:moveTo>
                  <a:cubicBezTo>
                    <a:pt x="336" y="0"/>
                    <a:pt x="317" y="3"/>
                    <a:pt x="298" y="10"/>
                  </a:cubicBezTo>
                  <a:cubicBezTo>
                    <a:pt x="179" y="34"/>
                    <a:pt x="60" y="94"/>
                    <a:pt x="1" y="225"/>
                  </a:cubicBezTo>
                  <a:cubicBezTo>
                    <a:pt x="36" y="260"/>
                    <a:pt x="48" y="284"/>
                    <a:pt x="60" y="332"/>
                  </a:cubicBezTo>
                  <a:cubicBezTo>
                    <a:pt x="691" y="344"/>
                    <a:pt x="1299" y="344"/>
                    <a:pt x="1906" y="368"/>
                  </a:cubicBezTo>
                  <a:cubicBezTo>
                    <a:pt x="1930" y="379"/>
                    <a:pt x="1953" y="385"/>
                    <a:pt x="1977" y="385"/>
                  </a:cubicBezTo>
                  <a:cubicBezTo>
                    <a:pt x="2001" y="385"/>
                    <a:pt x="2025" y="379"/>
                    <a:pt x="2049" y="368"/>
                  </a:cubicBezTo>
                  <a:cubicBezTo>
                    <a:pt x="2084" y="344"/>
                    <a:pt x="2144" y="344"/>
                    <a:pt x="2192" y="344"/>
                  </a:cubicBezTo>
                  <a:cubicBezTo>
                    <a:pt x="2192" y="368"/>
                    <a:pt x="2203" y="368"/>
                    <a:pt x="2251" y="379"/>
                  </a:cubicBezTo>
                  <a:cubicBezTo>
                    <a:pt x="2287" y="379"/>
                    <a:pt x="2311" y="368"/>
                    <a:pt x="2346" y="308"/>
                  </a:cubicBezTo>
                  <a:cubicBezTo>
                    <a:pt x="2287" y="213"/>
                    <a:pt x="2239" y="106"/>
                    <a:pt x="2180" y="22"/>
                  </a:cubicBezTo>
                  <a:cubicBezTo>
                    <a:pt x="1941" y="34"/>
                    <a:pt x="1703" y="46"/>
                    <a:pt x="1441" y="94"/>
                  </a:cubicBezTo>
                  <a:cubicBezTo>
                    <a:pt x="1441" y="94"/>
                    <a:pt x="1430" y="106"/>
                    <a:pt x="1406" y="106"/>
                  </a:cubicBezTo>
                  <a:cubicBezTo>
                    <a:pt x="1395" y="113"/>
                    <a:pt x="1387" y="115"/>
                    <a:pt x="1379" y="115"/>
                  </a:cubicBezTo>
                  <a:cubicBezTo>
                    <a:pt x="1361" y="115"/>
                    <a:pt x="1348" y="99"/>
                    <a:pt x="1322" y="82"/>
                  </a:cubicBezTo>
                  <a:cubicBezTo>
                    <a:pt x="1287" y="82"/>
                    <a:pt x="1227" y="70"/>
                    <a:pt x="1179" y="70"/>
                  </a:cubicBezTo>
                  <a:cubicBezTo>
                    <a:pt x="1072" y="129"/>
                    <a:pt x="968" y="159"/>
                    <a:pt x="864" y="159"/>
                  </a:cubicBezTo>
                  <a:cubicBezTo>
                    <a:pt x="738" y="159"/>
                    <a:pt x="613" y="114"/>
                    <a:pt x="489" y="22"/>
                  </a:cubicBezTo>
                  <a:cubicBezTo>
                    <a:pt x="448" y="14"/>
                    <a:pt x="401" y="0"/>
                    <a:pt x="35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7" name="Google Shape;7457;p32"/>
            <p:cNvSpPr/>
            <p:nvPr/>
          </p:nvSpPr>
          <p:spPr>
            <a:xfrm>
              <a:off x="5961450" y="2228725"/>
              <a:ext cx="49125" cy="7975"/>
            </a:xfrm>
            <a:custGeom>
              <a:avLst/>
              <a:gdLst/>
              <a:ahLst/>
              <a:cxnLst/>
              <a:rect l="l" t="t" r="r" b="b"/>
              <a:pathLst>
                <a:path w="1965" h="319" extrusionOk="0">
                  <a:moveTo>
                    <a:pt x="1111" y="1"/>
                  </a:moveTo>
                  <a:cubicBezTo>
                    <a:pt x="829" y="1"/>
                    <a:pt x="546" y="28"/>
                    <a:pt x="268" y="28"/>
                  </a:cubicBezTo>
                  <a:cubicBezTo>
                    <a:pt x="202" y="28"/>
                    <a:pt x="137" y="26"/>
                    <a:pt x="72" y="22"/>
                  </a:cubicBezTo>
                  <a:cubicBezTo>
                    <a:pt x="0" y="70"/>
                    <a:pt x="0" y="118"/>
                    <a:pt x="72" y="177"/>
                  </a:cubicBezTo>
                  <a:cubicBezTo>
                    <a:pt x="366" y="291"/>
                    <a:pt x="664" y="318"/>
                    <a:pt x="963" y="318"/>
                  </a:cubicBezTo>
                  <a:cubicBezTo>
                    <a:pt x="1197" y="318"/>
                    <a:pt x="1432" y="301"/>
                    <a:pt x="1667" y="296"/>
                  </a:cubicBezTo>
                  <a:cubicBezTo>
                    <a:pt x="1739" y="201"/>
                    <a:pt x="1905" y="272"/>
                    <a:pt x="1965" y="141"/>
                  </a:cubicBezTo>
                  <a:cubicBezTo>
                    <a:pt x="1686" y="29"/>
                    <a:pt x="1399" y="1"/>
                    <a:pt x="111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8" name="Google Shape;7458;p32"/>
            <p:cNvSpPr/>
            <p:nvPr/>
          </p:nvSpPr>
          <p:spPr>
            <a:xfrm>
              <a:off x="6030500" y="2231975"/>
              <a:ext cx="52125" cy="9100"/>
            </a:xfrm>
            <a:custGeom>
              <a:avLst/>
              <a:gdLst/>
              <a:ahLst/>
              <a:cxnLst/>
              <a:rect l="l" t="t" r="r" b="b"/>
              <a:pathLst>
                <a:path w="2085" h="364" extrusionOk="0">
                  <a:moveTo>
                    <a:pt x="1656" y="0"/>
                  </a:moveTo>
                  <a:cubicBezTo>
                    <a:pt x="1555" y="0"/>
                    <a:pt x="1455" y="14"/>
                    <a:pt x="1358" y="23"/>
                  </a:cubicBezTo>
                  <a:cubicBezTo>
                    <a:pt x="1242" y="46"/>
                    <a:pt x="1123" y="55"/>
                    <a:pt x="1005" y="55"/>
                  </a:cubicBezTo>
                  <a:cubicBezTo>
                    <a:pt x="870" y="55"/>
                    <a:pt x="735" y="43"/>
                    <a:pt x="608" y="23"/>
                  </a:cubicBezTo>
                  <a:cubicBezTo>
                    <a:pt x="539" y="92"/>
                    <a:pt x="456" y="104"/>
                    <a:pt x="372" y="104"/>
                  </a:cubicBezTo>
                  <a:cubicBezTo>
                    <a:pt x="324" y="104"/>
                    <a:pt x="276" y="101"/>
                    <a:pt x="230" y="101"/>
                  </a:cubicBezTo>
                  <a:cubicBezTo>
                    <a:pt x="144" y="101"/>
                    <a:pt x="63" y="114"/>
                    <a:pt x="1" y="190"/>
                  </a:cubicBezTo>
                  <a:cubicBezTo>
                    <a:pt x="296" y="301"/>
                    <a:pt x="599" y="323"/>
                    <a:pt x="900" y="323"/>
                  </a:cubicBezTo>
                  <a:cubicBezTo>
                    <a:pt x="1093" y="323"/>
                    <a:pt x="1286" y="314"/>
                    <a:pt x="1477" y="314"/>
                  </a:cubicBezTo>
                  <a:cubicBezTo>
                    <a:pt x="1565" y="314"/>
                    <a:pt x="1652" y="316"/>
                    <a:pt x="1739" y="321"/>
                  </a:cubicBezTo>
                  <a:cubicBezTo>
                    <a:pt x="1779" y="353"/>
                    <a:pt x="1818" y="363"/>
                    <a:pt x="1858" y="363"/>
                  </a:cubicBezTo>
                  <a:cubicBezTo>
                    <a:pt x="1878" y="363"/>
                    <a:pt x="1898" y="361"/>
                    <a:pt x="1918" y="357"/>
                  </a:cubicBezTo>
                  <a:cubicBezTo>
                    <a:pt x="2013" y="309"/>
                    <a:pt x="2072" y="250"/>
                    <a:pt x="2084" y="142"/>
                  </a:cubicBezTo>
                  <a:cubicBezTo>
                    <a:pt x="1950" y="29"/>
                    <a:pt x="1803" y="0"/>
                    <a:pt x="165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9" name="Google Shape;7459;p32"/>
            <p:cNvSpPr/>
            <p:nvPr/>
          </p:nvSpPr>
          <p:spPr>
            <a:xfrm>
              <a:off x="5912325" y="2242675"/>
              <a:ext cx="33975" cy="8625"/>
            </a:xfrm>
            <a:custGeom>
              <a:avLst/>
              <a:gdLst/>
              <a:ahLst/>
              <a:cxnLst/>
              <a:rect l="l" t="t" r="r" b="b"/>
              <a:pathLst>
                <a:path w="1359" h="345" extrusionOk="0">
                  <a:moveTo>
                    <a:pt x="191" y="0"/>
                  </a:moveTo>
                  <a:cubicBezTo>
                    <a:pt x="132" y="72"/>
                    <a:pt x="60" y="131"/>
                    <a:pt x="1" y="215"/>
                  </a:cubicBezTo>
                  <a:cubicBezTo>
                    <a:pt x="10" y="291"/>
                    <a:pt x="43" y="344"/>
                    <a:pt x="110" y="344"/>
                  </a:cubicBezTo>
                  <a:cubicBezTo>
                    <a:pt x="127" y="344"/>
                    <a:pt x="146" y="341"/>
                    <a:pt x="168" y="334"/>
                  </a:cubicBezTo>
                  <a:cubicBezTo>
                    <a:pt x="354" y="288"/>
                    <a:pt x="534" y="275"/>
                    <a:pt x="715" y="275"/>
                  </a:cubicBezTo>
                  <a:cubicBezTo>
                    <a:pt x="915" y="275"/>
                    <a:pt x="1116" y="292"/>
                    <a:pt x="1322" y="298"/>
                  </a:cubicBezTo>
                  <a:cubicBezTo>
                    <a:pt x="1358" y="250"/>
                    <a:pt x="1358" y="215"/>
                    <a:pt x="1334" y="155"/>
                  </a:cubicBezTo>
                  <a:cubicBezTo>
                    <a:pt x="1275" y="119"/>
                    <a:pt x="1227" y="95"/>
                    <a:pt x="1168" y="60"/>
                  </a:cubicBezTo>
                  <a:cubicBezTo>
                    <a:pt x="846" y="36"/>
                    <a:pt x="513" y="12"/>
                    <a:pt x="19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0" name="Google Shape;7460;p32"/>
            <p:cNvSpPr/>
            <p:nvPr/>
          </p:nvSpPr>
          <p:spPr>
            <a:xfrm>
              <a:off x="6083475" y="2234975"/>
              <a:ext cx="32175" cy="8650"/>
            </a:xfrm>
            <a:custGeom>
              <a:avLst/>
              <a:gdLst/>
              <a:ahLst/>
              <a:cxnLst/>
              <a:rect l="l" t="t" r="r" b="b"/>
              <a:pathLst>
                <a:path w="1287" h="346" extrusionOk="0">
                  <a:moveTo>
                    <a:pt x="397" y="1"/>
                  </a:moveTo>
                  <a:cubicBezTo>
                    <a:pt x="289" y="1"/>
                    <a:pt x="181" y="12"/>
                    <a:pt x="72" y="46"/>
                  </a:cubicBezTo>
                  <a:cubicBezTo>
                    <a:pt x="13" y="70"/>
                    <a:pt x="1" y="118"/>
                    <a:pt x="13" y="177"/>
                  </a:cubicBezTo>
                  <a:cubicBezTo>
                    <a:pt x="37" y="189"/>
                    <a:pt x="60" y="201"/>
                    <a:pt x="84" y="225"/>
                  </a:cubicBezTo>
                  <a:cubicBezTo>
                    <a:pt x="309" y="312"/>
                    <a:pt x="537" y="346"/>
                    <a:pt x="768" y="346"/>
                  </a:cubicBezTo>
                  <a:cubicBezTo>
                    <a:pt x="916" y="346"/>
                    <a:pt x="1066" y="332"/>
                    <a:pt x="1215" y="308"/>
                  </a:cubicBezTo>
                  <a:cubicBezTo>
                    <a:pt x="1287" y="225"/>
                    <a:pt x="1287" y="142"/>
                    <a:pt x="1215" y="58"/>
                  </a:cubicBezTo>
                  <a:cubicBezTo>
                    <a:pt x="1187" y="60"/>
                    <a:pt x="1159" y="61"/>
                    <a:pt x="1131" y="61"/>
                  </a:cubicBezTo>
                  <a:cubicBezTo>
                    <a:pt x="887" y="61"/>
                    <a:pt x="642" y="1"/>
                    <a:pt x="39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1" name="Google Shape;7461;p32"/>
            <p:cNvSpPr/>
            <p:nvPr/>
          </p:nvSpPr>
          <p:spPr>
            <a:xfrm>
              <a:off x="6003125" y="2232250"/>
              <a:ext cx="42575" cy="5975"/>
            </a:xfrm>
            <a:custGeom>
              <a:avLst/>
              <a:gdLst/>
              <a:ahLst/>
              <a:cxnLst/>
              <a:rect l="l" t="t" r="r" b="b"/>
              <a:pathLst>
                <a:path w="1703" h="239" extrusionOk="0">
                  <a:moveTo>
                    <a:pt x="298" y="0"/>
                  </a:moveTo>
                  <a:cubicBezTo>
                    <a:pt x="191" y="36"/>
                    <a:pt x="72" y="36"/>
                    <a:pt x="0" y="155"/>
                  </a:cubicBezTo>
                  <a:cubicBezTo>
                    <a:pt x="281" y="155"/>
                    <a:pt x="556" y="211"/>
                    <a:pt x="834" y="211"/>
                  </a:cubicBezTo>
                  <a:cubicBezTo>
                    <a:pt x="921" y="211"/>
                    <a:pt x="1008" y="205"/>
                    <a:pt x="1096" y="191"/>
                  </a:cubicBezTo>
                  <a:cubicBezTo>
                    <a:pt x="1310" y="131"/>
                    <a:pt x="1548" y="239"/>
                    <a:pt x="1703" y="12"/>
                  </a:cubicBezTo>
                  <a:cubicBezTo>
                    <a:pt x="1227" y="0"/>
                    <a:pt x="750" y="0"/>
                    <a:pt x="29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2" name="Google Shape;7462;p32"/>
            <p:cNvSpPr/>
            <p:nvPr/>
          </p:nvSpPr>
          <p:spPr>
            <a:xfrm>
              <a:off x="6113850" y="2236725"/>
              <a:ext cx="28600" cy="7400"/>
            </a:xfrm>
            <a:custGeom>
              <a:avLst/>
              <a:gdLst/>
              <a:ahLst/>
              <a:cxnLst/>
              <a:rect l="l" t="t" r="r" b="b"/>
              <a:pathLst>
                <a:path w="1144" h="296" extrusionOk="0">
                  <a:moveTo>
                    <a:pt x="0" y="0"/>
                  </a:moveTo>
                  <a:lnTo>
                    <a:pt x="0" y="250"/>
                  </a:lnTo>
                  <a:cubicBezTo>
                    <a:pt x="219" y="285"/>
                    <a:pt x="446" y="296"/>
                    <a:pt x="673" y="296"/>
                  </a:cubicBezTo>
                  <a:cubicBezTo>
                    <a:pt x="830" y="296"/>
                    <a:pt x="988" y="291"/>
                    <a:pt x="1143" y="286"/>
                  </a:cubicBezTo>
                  <a:lnTo>
                    <a:pt x="1143" y="214"/>
                  </a:lnTo>
                  <a:lnTo>
                    <a:pt x="1143" y="131"/>
                  </a:lnTo>
                  <a:cubicBezTo>
                    <a:pt x="762" y="119"/>
                    <a:pt x="369" y="95"/>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3" name="Google Shape;7463;p32"/>
            <p:cNvSpPr/>
            <p:nvPr/>
          </p:nvSpPr>
          <p:spPr>
            <a:xfrm>
              <a:off x="5943600" y="2243600"/>
              <a:ext cx="25900" cy="6825"/>
            </a:xfrm>
            <a:custGeom>
              <a:avLst/>
              <a:gdLst/>
              <a:ahLst/>
              <a:cxnLst/>
              <a:rect l="l" t="t" r="r" b="b"/>
              <a:pathLst>
                <a:path w="1036" h="273" extrusionOk="0">
                  <a:moveTo>
                    <a:pt x="192" y="0"/>
                  </a:moveTo>
                  <a:cubicBezTo>
                    <a:pt x="140" y="0"/>
                    <a:pt x="88" y="7"/>
                    <a:pt x="36" y="23"/>
                  </a:cubicBezTo>
                  <a:lnTo>
                    <a:pt x="0" y="70"/>
                  </a:lnTo>
                  <a:lnTo>
                    <a:pt x="36" y="130"/>
                  </a:lnTo>
                  <a:cubicBezTo>
                    <a:pt x="60" y="178"/>
                    <a:pt x="60" y="213"/>
                    <a:pt x="60" y="261"/>
                  </a:cubicBezTo>
                  <a:cubicBezTo>
                    <a:pt x="393" y="261"/>
                    <a:pt x="726" y="273"/>
                    <a:pt x="1036" y="273"/>
                  </a:cubicBezTo>
                  <a:cubicBezTo>
                    <a:pt x="976" y="142"/>
                    <a:pt x="845" y="142"/>
                    <a:pt x="726" y="118"/>
                  </a:cubicBezTo>
                  <a:cubicBezTo>
                    <a:pt x="550" y="81"/>
                    <a:pt x="374" y="0"/>
                    <a:pt x="19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4" name="Google Shape;7464;p32"/>
            <p:cNvSpPr/>
            <p:nvPr/>
          </p:nvSpPr>
          <p:spPr>
            <a:xfrm>
              <a:off x="5938225" y="2228975"/>
              <a:ext cx="25025" cy="4575"/>
            </a:xfrm>
            <a:custGeom>
              <a:avLst/>
              <a:gdLst/>
              <a:ahLst/>
              <a:cxnLst/>
              <a:rect l="l" t="t" r="r" b="b"/>
              <a:pathLst>
                <a:path w="1001" h="183" extrusionOk="0">
                  <a:moveTo>
                    <a:pt x="596" y="1"/>
                  </a:moveTo>
                  <a:cubicBezTo>
                    <a:pt x="533" y="20"/>
                    <a:pt x="464" y="22"/>
                    <a:pt x="394" y="22"/>
                  </a:cubicBezTo>
                  <a:cubicBezTo>
                    <a:pt x="383" y="22"/>
                    <a:pt x="373" y="22"/>
                    <a:pt x="362" y="22"/>
                  </a:cubicBezTo>
                  <a:cubicBezTo>
                    <a:pt x="233" y="22"/>
                    <a:pt x="103" y="26"/>
                    <a:pt x="1" y="143"/>
                  </a:cubicBezTo>
                  <a:cubicBezTo>
                    <a:pt x="196" y="171"/>
                    <a:pt x="391" y="183"/>
                    <a:pt x="587" y="183"/>
                  </a:cubicBezTo>
                  <a:cubicBezTo>
                    <a:pt x="725" y="183"/>
                    <a:pt x="863" y="177"/>
                    <a:pt x="1001" y="167"/>
                  </a:cubicBezTo>
                  <a:lnTo>
                    <a:pt x="1001" y="12"/>
                  </a:lnTo>
                  <a:cubicBezTo>
                    <a:pt x="870" y="1"/>
                    <a:pt x="727" y="1"/>
                    <a:pt x="59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5" name="Google Shape;7465;p32"/>
            <p:cNvSpPr/>
            <p:nvPr/>
          </p:nvSpPr>
          <p:spPr>
            <a:xfrm>
              <a:off x="5790450" y="2236175"/>
              <a:ext cx="18325" cy="7850"/>
            </a:xfrm>
            <a:custGeom>
              <a:avLst/>
              <a:gdLst/>
              <a:ahLst/>
              <a:cxnLst/>
              <a:rect l="l" t="t" r="r" b="b"/>
              <a:pathLst>
                <a:path w="733" h="314" extrusionOk="0">
                  <a:moveTo>
                    <a:pt x="58" y="0"/>
                  </a:moveTo>
                  <a:cubicBezTo>
                    <a:pt x="2" y="0"/>
                    <a:pt x="1" y="67"/>
                    <a:pt x="18" y="153"/>
                  </a:cubicBezTo>
                  <a:cubicBezTo>
                    <a:pt x="137" y="260"/>
                    <a:pt x="256" y="314"/>
                    <a:pt x="375" y="314"/>
                  </a:cubicBezTo>
                  <a:cubicBezTo>
                    <a:pt x="494" y="314"/>
                    <a:pt x="613" y="260"/>
                    <a:pt x="732" y="153"/>
                  </a:cubicBezTo>
                  <a:cubicBezTo>
                    <a:pt x="542" y="94"/>
                    <a:pt x="316" y="189"/>
                    <a:pt x="149" y="34"/>
                  </a:cubicBezTo>
                  <a:cubicBezTo>
                    <a:pt x="109" y="11"/>
                    <a:pt x="79" y="0"/>
                    <a:pt x="5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6" name="Google Shape;7466;p32"/>
            <p:cNvSpPr/>
            <p:nvPr/>
          </p:nvSpPr>
          <p:spPr>
            <a:xfrm>
              <a:off x="5779875" y="2220400"/>
              <a:ext cx="14325" cy="5625"/>
            </a:xfrm>
            <a:custGeom>
              <a:avLst/>
              <a:gdLst/>
              <a:ahLst/>
              <a:cxnLst/>
              <a:rect l="l" t="t" r="r" b="b"/>
              <a:pathLst>
                <a:path w="573" h="225" extrusionOk="0">
                  <a:moveTo>
                    <a:pt x="118" y="0"/>
                  </a:moveTo>
                  <a:cubicBezTo>
                    <a:pt x="52" y="0"/>
                    <a:pt x="6" y="41"/>
                    <a:pt x="12" y="189"/>
                  </a:cubicBezTo>
                  <a:lnTo>
                    <a:pt x="1" y="224"/>
                  </a:lnTo>
                  <a:cubicBezTo>
                    <a:pt x="191" y="224"/>
                    <a:pt x="382" y="213"/>
                    <a:pt x="572" y="213"/>
                  </a:cubicBezTo>
                  <a:lnTo>
                    <a:pt x="572" y="70"/>
                  </a:lnTo>
                  <a:cubicBezTo>
                    <a:pt x="501" y="58"/>
                    <a:pt x="417" y="46"/>
                    <a:pt x="310" y="46"/>
                  </a:cubicBezTo>
                  <a:cubicBezTo>
                    <a:pt x="245" y="29"/>
                    <a:pt x="174" y="0"/>
                    <a:pt x="11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7" name="Google Shape;7467;p32"/>
            <p:cNvSpPr/>
            <p:nvPr/>
          </p:nvSpPr>
          <p:spPr>
            <a:xfrm>
              <a:off x="6073675" y="2238425"/>
              <a:ext cx="11925" cy="4600"/>
            </a:xfrm>
            <a:custGeom>
              <a:avLst/>
              <a:gdLst/>
              <a:ahLst/>
              <a:cxnLst/>
              <a:rect l="l" t="t" r="r" b="b"/>
              <a:pathLst>
                <a:path w="477" h="184" extrusionOk="0">
                  <a:moveTo>
                    <a:pt x="299" y="1"/>
                  </a:moveTo>
                  <a:cubicBezTo>
                    <a:pt x="256" y="1"/>
                    <a:pt x="214" y="15"/>
                    <a:pt x="179" y="51"/>
                  </a:cubicBezTo>
                  <a:cubicBezTo>
                    <a:pt x="119" y="51"/>
                    <a:pt x="60" y="63"/>
                    <a:pt x="0" y="63"/>
                  </a:cubicBezTo>
                  <a:cubicBezTo>
                    <a:pt x="85" y="148"/>
                    <a:pt x="164" y="184"/>
                    <a:pt x="243" y="184"/>
                  </a:cubicBezTo>
                  <a:cubicBezTo>
                    <a:pt x="319" y="184"/>
                    <a:pt x="395" y="151"/>
                    <a:pt x="476" y="99"/>
                  </a:cubicBezTo>
                  <a:cubicBezTo>
                    <a:pt x="464" y="63"/>
                    <a:pt x="452" y="51"/>
                    <a:pt x="429" y="39"/>
                  </a:cubicBezTo>
                  <a:cubicBezTo>
                    <a:pt x="387" y="15"/>
                    <a:pt x="342" y="1"/>
                    <a:pt x="29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8" name="Google Shape;7468;p32"/>
            <p:cNvSpPr/>
            <p:nvPr/>
          </p:nvSpPr>
          <p:spPr>
            <a:xfrm>
              <a:off x="6037350" y="2250100"/>
              <a:ext cx="4775" cy="3575"/>
            </a:xfrm>
            <a:custGeom>
              <a:avLst/>
              <a:gdLst/>
              <a:ahLst/>
              <a:cxnLst/>
              <a:rect l="l" t="t" r="r" b="b"/>
              <a:pathLst>
                <a:path w="191" h="143" extrusionOk="0">
                  <a:moveTo>
                    <a:pt x="72" y="1"/>
                  </a:moveTo>
                  <a:cubicBezTo>
                    <a:pt x="36" y="48"/>
                    <a:pt x="24" y="72"/>
                    <a:pt x="0" y="108"/>
                  </a:cubicBezTo>
                  <a:cubicBezTo>
                    <a:pt x="29" y="133"/>
                    <a:pt x="53" y="143"/>
                    <a:pt x="74" y="143"/>
                  </a:cubicBezTo>
                  <a:cubicBezTo>
                    <a:pt x="124" y="143"/>
                    <a:pt x="158" y="87"/>
                    <a:pt x="191" y="37"/>
                  </a:cubicBezTo>
                  <a:cubicBezTo>
                    <a:pt x="143" y="13"/>
                    <a:pt x="96"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9" name="Google Shape;7469;p32"/>
            <p:cNvSpPr/>
            <p:nvPr/>
          </p:nvSpPr>
          <p:spPr>
            <a:xfrm>
              <a:off x="5941500" y="2243700"/>
              <a:ext cx="3600" cy="3150"/>
            </a:xfrm>
            <a:custGeom>
              <a:avLst/>
              <a:gdLst/>
              <a:ahLst/>
              <a:cxnLst/>
              <a:rect l="l" t="t" r="r" b="b"/>
              <a:pathLst>
                <a:path w="144" h="126" extrusionOk="0">
                  <a:moveTo>
                    <a:pt x="72" y="1"/>
                  </a:moveTo>
                  <a:cubicBezTo>
                    <a:pt x="48" y="1"/>
                    <a:pt x="24" y="7"/>
                    <a:pt x="1" y="19"/>
                  </a:cubicBezTo>
                  <a:cubicBezTo>
                    <a:pt x="48" y="54"/>
                    <a:pt x="96" y="90"/>
                    <a:pt x="144" y="126"/>
                  </a:cubicBezTo>
                  <a:lnTo>
                    <a:pt x="144" y="19"/>
                  </a:lnTo>
                  <a:cubicBezTo>
                    <a:pt x="120" y="7"/>
                    <a:pt x="96"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0" name="Google Shape;7470;p32"/>
            <p:cNvSpPr/>
            <p:nvPr/>
          </p:nvSpPr>
          <p:spPr>
            <a:xfrm>
              <a:off x="5812625" y="2239875"/>
              <a:ext cx="3000" cy="1325"/>
            </a:xfrm>
            <a:custGeom>
              <a:avLst/>
              <a:gdLst/>
              <a:ahLst/>
              <a:cxnLst/>
              <a:rect l="l" t="t" r="r" b="b"/>
              <a:pathLst>
                <a:path w="120" h="53" extrusionOk="0">
                  <a:moveTo>
                    <a:pt x="31" y="0"/>
                  </a:moveTo>
                  <a:cubicBezTo>
                    <a:pt x="20" y="0"/>
                    <a:pt x="10" y="2"/>
                    <a:pt x="0" y="5"/>
                  </a:cubicBezTo>
                  <a:cubicBezTo>
                    <a:pt x="12" y="29"/>
                    <a:pt x="24" y="53"/>
                    <a:pt x="24" y="53"/>
                  </a:cubicBezTo>
                  <a:cubicBezTo>
                    <a:pt x="60" y="53"/>
                    <a:pt x="84" y="41"/>
                    <a:pt x="119" y="29"/>
                  </a:cubicBezTo>
                  <a:cubicBezTo>
                    <a:pt x="93" y="11"/>
                    <a:pt x="61" y="0"/>
                    <a:pt x="3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1" name="Google Shape;7471;p32"/>
            <p:cNvSpPr/>
            <p:nvPr/>
          </p:nvSpPr>
          <p:spPr>
            <a:xfrm>
              <a:off x="5785850" y="2273600"/>
              <a:ext cx="100325" cy="12750"/>
            </a:xfrm>
            <a:custGeom>
              <a:avLst/>
              <a:gdLst/>
              <a:ahLst/>
              <a:cxnLst/>
              <a:rect l="l" t="t" r="r" b="b"/>
              <a:pathLst>
                <a:path w="4013" h="510" extrusionOk="0">
                  <a:moveTo>
                    <a:pt x="339" y="1"/>
                  </a:moveTo>
                  <a:cubicBezTo>
                    <a:pt x="183" y="1"/>
                    <a:pt x="55" y="57"/>
                    <a:pt x="24" y="240"/>
                  </a:cubicBezTo>
                  <a:cubicBezTo>
                    <a:pt x="0" y="413"/>
                    <a:pt x="100" y="438"/>
                    <a:pt x="230" y="438"/>
                  </a:cubicBezTo>
                  <a:cubicBezTo>
                    <a:pt x="282" y="438"/>
                    <a:pt x="339" y="434"/>
                    <a:pt x="395" y="434"/>
                  </a:cubicBezTo>
                  <a:cubicBezTo>
                    <a:pt x="486" y="434"/>
                    <a:pt x="574" y="444"/>
                    <a:pt x="631" y="502"/>
                  </a:cubicBezTo>
                  <a:cubicBezTo>
                    <a:pt x="926" y="465"/>
                    <a:pt x="1221" y="453"/>
                    <a:pt x="1515" y="453"/>
                  </a:cubicBezTo>
                  <a:cubicBezTo>
                    <a:pt x="2145" y="453"/>
                    <a:pt x="2772" y="510"/>
                    <a:pt x="3398" y="510"/>
                  </a:cubicBezTo>
                  <a:cubicBezTo>
                    <a:pt x="3528" y="510"/>
                    <a:pt x="3657" y="507"/>
                    <a:pt x="3786" y="502"/>
                  </a:cubicBezTo>
                  <a:cubicBezTo>
                    <a:pt x="3881" y="430"/>
                    <a:pt x="4012" y="406"/>
                    <a:pt x="3953" y="216"/>
                  </a:cubicBezTo>
                  <a:lnTo>
                    <a:pt x="3655" y="216"/>
                  </a:lnTo>
                  <a:cubicBezTo>
                    <a:pt x="3583" y="109"/>
                    <a:pt x="3491" y="79"/>
                    <a:pt x="3393" y="79"/>
                  </a:cubicBezTo>
                  <a:cubicBezTo>
                    <a:pt x="3295" y="79"/>
                    <a:pt x="3191" y="109"/>
                    <a:pt x="3095" y="121"/>
                  </a:cubicBezTo>
                  <a:cubicBezTo>
                    <a:pt x="3012" y="204"/>
                    <a:pt x="2893" y="168"/>
                    <a:pt x="2810" y="216"/>
                  </a:cubicBezTo>
                  <a:cubicBezTo>
                    <a:pt x="2736" y="293"/>
                    <a:pt x="2676" y="323"/>
                    <a:pt x="2625" y="323"/>
                  </a:cubicBezTo>
                  <a:cubicBezTo>
                    <a:pt x="2510" y="323"/>
                    <a:pt x="2439" y="175"/>
                    <a:pt x="2357" y="85"/>
                  </a:cubicBezTo>
                  <a:cubicBezTo>
                    <a:pt x="2357" y="85"/>
                    <a:pt x="2345" y="73"/>
                    <a:pt x="2321" y="61"/>
                  </a:cubicBezTo>
                  <a:cubicBezTo>
                    <a:pt x="2311" y="54"/>
                    <a:pt x="2302" y="51"/>
                    <a:pt x="2292" y="51"/>
                  </a:cubicBezTo>
                  <a:cubicBezTo>
                    <a:pt x="2271" y="51"/>
                    <a:pt x="2251" y="68"/>
                    <a:pt x="2226" y="85"/>
                  </a:cubicBezTo>
                  <a:cubicBezTo>
                    <a:pt x="2226" y="97"/>
                    <a:pt x="2202" y="97"/>
                    <a:pt x="2167" y="121"/>
                  </a:cubicBezTo>
                  <a:cubicBezTo>
                    <a:pt x="2161" y="123"/>
                    <a:pt x="2153" y="125"/>
                    <a:pt x="2145" y="125"/>
                  </a:cubicBezTo>
                  <a:cubicBezTo>
                    <a:pt x="2120" y="125"/>
                    <a:pt x="2086" y="112"/>
                    <a:pt x="2059" y="85"/>
                  </a:cubicBezTo>
                  <a:cubicBezTo>
                    <a:pt x="2046" y="58"/>
                    <a:pt x="2025" y="43"/>
                    <a:pt x="1999" y="43"/>
                  </a:cubicBezTo>
                  <a:cubicBezTo>
                    <a:pt x="1978" y="43"/>
                    <a:pt x="1955" y="52"/>
                    <a:pt x="1929" y="73"/>
                  </a:cubicBezTo>
                  <a:lnTo>
                    <a:pt x="1786" y="73"/>
                  </a:lnTo>
                  <a:cubicBezTo>
                    <a:pt x="1593" y="113"/>
                    <a:pt x="1405" y="138"/>
                    <a:pt x="1218" y="138"/>
                  </a:cubicBezTo>
                  <a:cubicBezTo>
                    <a:pt x="1069" y="138"/>
                    <a:pt x="921" y="122"/>
                    <a:pt x="774" y="85"/>
                  </a:cubicBezTo>
                  <a:cubicBezTo>
                    <a:pt x="639" y="46"/>
                    <a:pt x="478" y="1"/>
                    <a:pt x="33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2" name="Google Shape;7472;p32"/>
            <p:cNvSpPr/>
            <p:nvPr/>
          </p:nvSpPr>
          <p:spPr>
            <a:xfrm>
              <a:off x="5876025" y="2254275"/>
              <a:ext cx="83375" cy="14575"/>
            </a:xfrm>
            <a:custGeom>
              <a:avLst/>
              <a:gdLst/>
              <a:ahLst/>
              <a:cxnLst/>
              <a:rect l="l" t="t" r="r" b="b"/>
              <a:pathLst>
                <a:path w="3335" h="583" extrusionOk="0">
                  <a:moveTo>
                    <a:pt x="532" y="0"/>
                  </a:moveTo>
                  <a:cubicBezTo>
                    <a:pt x="358" y="0"/>
                    <a:pt x="190" y="45"/>
                    <a:pt x="36" y="203"/>
                  </a:cubicBezTo>
                  <a:cubicBezTo>
                    <a:pt x="0" y="262"/>
                    <a:pt x="0" y="346"/>
                    <a:pt x="36" y="405"/>
                  </a:cubicBezTo>
                  <a:cubicBezTo>
                    <a:pt x="776" y="527"/>
                    <a:pt x="1522" y="583"/>
                    <a:pt x="2274" y="583"/>
                  </a:cubicBezTo>
                  <a:cubicBezTo>
                    <a:pt x="2622" y="583"/>
                    <a:pt x="2972" y="571"/>
                    <a:pt x="3322" y="548"/>
                  </a:cubicBezTo>
                  <a:lnTo>
                    <a:pt x="3322" y="501"/>
                  </a:lnTo>
                  <a:lnTo>
                    <a:pt x="3322" y="465"/>
                  </a:lnTo>
                  <a:lnTo>
                    <a:pt x="3334" y="429"/>
                  </a:lnTo>
                  <a:cubicBezTo>
                    <a:pt x="2763" y="12"/>
                    <a:pt x="2024" y="346"/>
                    <a:pt x="1429" y="48"/>
                  </a:cubicBezTo>
                  <a:cubicBezTo>
                    <a:pt x="1360" y="68"/>
                    <a:pt x="1290" y="76"/>
                    <a:pt x="1219" y="76"/>
                  </a:cubicBezTo>
                  <a:cubicBezTo>
                    <a:pt x="994" y="76"/>
                    <a:pt x="758" y="0"/>
                    <a:pt x="53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3" name="Google Shape;7473;p32"/>
            <p:cNvSpPr/>
            <p:nvPr/>
          </p:nvSpPr>
          <p:spPr>
            <a:xfrm>
              <a:off x="5880475" y="2276700"/>
              <a:ext cx="72075" cy="10050"/>
            </a:xfrm>
            <a:custGeom>
              <a:avLst/>
              <a:gdLst/>
              <a:ahLst/>
              <a:cxnLst/>
              <a:rect l="l" t="t" r="r" b="b"/>
              <a:pathLst>
                <a:path w="2883" h="402" extrusionOk="0">
                  <a:moveTo>
                    <a:pt x="1010" y="1"/>
                  </a:moveTo>
                  <a:cubicBezTo>
                    <a:pt x="720" y="1"/>
                    <a:pt x="432" y="77"/>
                    <a:pt x="144" y="127"/>
                  </a:cubicBezTo>
                  <a:cubicBezTo>
                    <a:pt x="96" y="199"/>
                    <a:pt x="49" y="294"/>
                    <a:pt x="1" y="378"/>
                  </a:cubicBezTo>
                  <a:cubicBezTo>
                    <a:pt x="953" y="378"/>
                    <a:pt x="1906" y="378"/>
                    <a:pt x="2882" y="401"/>
                  </a:cubicBezTo>
                  <a:cubicBezTo>
                    <a:pt x="2829" y="173"/>
                    <a:pt x="2713" y="126"/>
                    <a:pt x="2581" y="126"/>
                  </a:cubicBezTo>
                  <a:cubicBezTo>
                    <a:pt x="2488" y="126"/>
                    <a:pt x="2388" y="149"/>
                    <a:pt x="2295" y="149"/>
                  </a:cubicBezTo>
                  <a:cubicBezTo>
                    <a:pt x="2250" y="149"/>
                    <a:pt x="2207" y="143"/>
                    <a:pt x="2168" y="127"/>
                  </a:cubicBezTo>
                  <a:cubicBezTo>
                    <a:pt x="2120" y="127"/>
                    <a:pt x="2061" y="116"/>
                    <a:pt x="2013" y="116"/>
                  </a:cubicBezTo>
                  <a:cubicBezTo>
                    <a:pt x="2006" y="115"/>
                    <a:pt x="1999" y="115"/>
                    <a:pt x="1992" y="115"/>
                  </a:cubicBezTo>
                  <a:cubicBezTo>
                    <a:pt x="1898" y="115"/>
                    <a:pt x="1803" y="165"/>
                    <a:pt x="1709" y="165"/>
                  </a:cubicBezTo>
                  <a:cubicBezTo>
                    <a:pt x="1667" y="165"/>
                    <a:pt x="1626" y="155"/>
                    <a:pt x="1584" y="127"/>
                  </a:cubicBezTo>
                  <a:cubicBezTo>
                    <a:pt x="1391" y="33"/>
                    <a:pt x="1200" y="1"/>
                    <a:pt x="101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4" name="Google Shape;7474;p32"/>
            <p:cNvSpPr/>
            <p:nvPr/>
          </p:nvSpPr>
          <p:spPr>
            <a:xfrm>
              <a:off x="5816500" y="2251925"/>
              <a:ext cx="54775" cy="14750"/>
            </a:xfrm>
            <a:custGeom>
              <a:avLst/>
              <a:gdLst/>
              <a:ahLst/>
              <a:cxnLst/>
              <a:rect l="l" t="t" r="r" b="b"/>
              <a:pathLst>
                <a:path w="2191" h="590" extrusionOk="0">
                  <a:moveTo>
                    <a:pt x="1345" y="1"/>
                  </a:moveTo>
                  <a:cubicBezTo>
                    <a:pt x="1189" y="1"/>
                    <a:pt x="1030" y="31"/>
                    <a:pt x="869" y="95"/>
                  </a:cubicBezTo>
                  <a:cubicBezTo>
                    <a:pt x="782" y="150"/>
                    <a:pt x="686" y="160"/>
                    <a:pt x="587" y="160"/>
                  </a:cubicBezTo>
                  <a:cubicBezTo>
                    <a:pt x="524" y="160"/>
                    <a:pt x="460" y="156"/>
                    <a:pt x="397" y="156"/>
                  </a:cubicBezTo>
                  <a:cubicBezTo>
                    <a:pt x="304" y="156"/>
                    <a:pt x="214" y="166"/>
                    <a:pt x="131" y="214"/>
                  </a:cubicBezTo>
                  <a:cubicBezTo>
                    <a:pt x="95" y="321"/>
                    <a:pt x="48" y="404"/>
                    <a:pt x="0" y="499"/>
                  </a:cubicBezTo>
                  <a:cubicBezTo>
                    <a:pt x="58" y="563"/>
                    <a:pt x="124" y="587"/>
                    <a:pt x="193" y="587"/>
                  </a:cubicBezTo>
                  <a:cubicBezTo>
                    <a:pt x="267" y="587"/>
                    <a:pt x="343" y="560"/>
                    <a:pt x="417" y="523"/>
                  </a:cubicBezTo>
                  <a:cubicBezTo>
                    <a:pt x="572" y="535"/>
                    <a:pt x="703" y="535"/>
                    <a:pt x="845" y="535"/>
                  </a:cubicBezTo>
                  <a:cubicBezTo>
                    <a:pt x="897" y="567"/>
                    <a:pt x="952" y="589"/>
                    <a:pt x="1005" y="589"/>
                  </a:cubicBezTo>
                  <a:cubicBezTo>
                    <a:pt x="1050" y="589"/>
                    <a:pt x="1093" y="573"/>
                    <a:pt x="1131" y="535"/>
                  </a:cubicBezTo>
                  <a:lnTo>
                    <a:pt x="1417" y="535"/>
                  </a:lnTo>
                  <a:cubicBezTo>
                    <a:pt x="1655" y="523"/>
                    <a:pt x="1893" y="523"/>
                    <a:pt x="2143" y="499"/>
                  </a:cubicBezTo>
                  <a:cubicBezTo>
                    <a:pt x="2191" y="440"/>
                    <a:pt x="2191" y="356"/>
                    <a:pt x="2143" y="285"/>
                  </a:cubicBezTo>
                  <a:cubicBezTo>
                    <a:pt x="1898" y="101"/>
                    <a:pt x="1627" y="1"/>
                    <a:pt x="134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5" name="Google Shape;7475;p32"/>
            <p:cNvSpPr/>
            <p:nvPr/>
          </p:nvSpPr>
          <p:spPr>
            <a:xfrm>
              <a:off x="5934650" y="2276450"/>
              <a:ext cx="30400" cy="9700"/>
            </a:xfrm>
            <a:custGeom>
              <a:avLst/>
              <a:gdLst/>
              <a:ahLst/>
              <a:cxnLst/>
              <a:rect l="l" t="t" r="r" b="b"/>
              <a:pathLst>
                <a:path w="1216" h="388" extrusionOk="0">
                  <a:moveTo>
                    <a:pt x="410" y="0"/>
                  </a:moveTo>
                  <a:cubicBezTo>
                    <a:pt x="270" y="0"/>
                    <a:pt x="133" y="39"/>
                    <a:pt x="1" y="126"/>
                  </a:cubicBezTo>
                  <a:cubicBezTo>
                    <a:pt x="179" y="376"/>
                    <a:pt x="537" y="137"/>
                    <a:pt x="715" y="388"/>
                  </a:cubicBezTo>
                  <a:lnTo>
                    <a:pt x="1144" y="388"/>
                  </a:lnTo>
                  <a:cubicBezTo>
                    <a:pt x="1215" y="126"/>
                    <a:pt x="930" y="245"/>
                    <a:pt x="858" y="126"/>
                  </a:cubicBezTo>
                  <a:cubicBezTo>
                    <a:pt x="710" y="45"/>
                    <a:pt x="559" y="0"/>
                    <a:pt x="41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6" name="Google Shape;7476;p32"/>
            <p:cNvSpPr/>
            <p:nvPr/>
          </p:nvSpPr>
          <p:spPr>
            <a:xfrm>
              <a:off x="5956100" y="2279575"/>
              <a:ext cx="29475" cy="7800"/>
            </a:xfrm>
            <a:custGeom>
              <a:avLst/>
              <a:gdLst/>
              <a:ahLst/>
              <a:cxnLst/>
              <a:rect l="l" t="t" r="r" b="b"/>
              <a:pathLst>
                <a:path w="1179" h="312" extrusionOk="0">
                  <a:moveTo>
                    <a:pt x="0" y="1"/>
                  </a:moveTo>
                  <a:cubicBezTo>
                    <a:pt x="95" y="84"/>
                    <a:pt x="191" y="179"/>
                    <a:pt x="286" y="263"/>
                  </a:cubicBezTo>
                  <a:cubicBezTo>
                    <a:pt x="419" y="301"/>
                    <a:pt x="550" y="312"/>
                    <a:pt x="682" y="312"/>
                  </a:cubicBezTo>
                  <a:cubicBezTo>
                    <a:pt x="832" y="312"/>
                    <a:pt x="984" y="298"/>
                    <a:pt x="1143" y="298"/>
                  </a:cubicBezTo>
                  <a:lnTo>
                    <a:pt x="1143" y="239"/>
                  </a:lnTo>
                  <a:cubicBezTo>
                    <a:pt x="1179" y="96"/>
                    <a:pt x="1095" y="48"/>
                    <a:pt x="101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7" name="Google Shape;7477;p32"/>
            <p:cNvSpPr/>
            <p:nvPr/>
          </p:nvSpPr>
          <p:spPr>
            <a:xfrm>
              <a:off x="5920075" y="2276900"/>
              <a:ext cx="10750" cy="5900"/>
            </a:xfrm>
            <a:custGeom>
              <a:avLst/>
              <a:gdLst/>
              <a:ahLst/>
              <a:cxnLst/>
              <a:rect l="l" t="t" r="r" b="b"/>
              <a:pathLst>
                <a:path w="430" h="236" extrusionOk="0">
                  <a:moveTo>
                    <a:pt x="251" y="0"/>
                  </a:moveTo>
                  <a:cubicBezTo>
                    <a:pt x="167" y="0"/>
                    <a:pt x="84" y="52"/>
                    <a:pt x="0" y="108"/>
                  </a:cubicBezTo>
                  <a:cubicBezTo>
                    <a:pt x="72" y="191"/>
                    <a:pt x="146" y="236"/>
                    <a:pt x="219" y="236"/>
                  </a:cubicBezTo>
                  <a:cubicBezTo>
                    <a:pt x="292" y="236"/>
                    <a:pt x="364" y="191"/>
                    <a:pt x="429" y="96"/>
                  </a:cubicBezTo>
                  <a:cubicBezTo>
                    <a:pt x="370" y="26"/>
                    <a:pt x="310" y="0"/>
                    <a:pt x="25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8" name="Google Shape;7478;p32"/>
            <p:cNvSpPr/>
            <p:nvPr/>
          </p:nvSpPr>
          <p:spPr>
            <a:xfrm>
              <a:off x="5981100" y="2278650"/>
              <a:ext cx="11625" cy="7100"/>
            </a:xfrm>
            <a:custGeom>
              <a:avLst/>
              <a:gdLst/>
              <a:ahLst/>
              <a:cxnLst/>
              <a:rect l="l" t="t" r="r" b="b"/>
              <a:pathLst>
                <a:path w="465" h="284" extrusionOk="0">
                  <a:moveTo>
                    <a:pt x="192" y="1"/>
                  </a:moveTo>
                  <a:cubicBezTo>
                    <a:pt x="132" y="1"/>
                    <a:pt x="69" y="15"/>
                    <a:pt x="0" y="38"/>
                  </a:cubicBezTo>
                  <a:cubicBezTo>
                    <a:pt x="48" y="109"/>
                    <a:pt x="84" y="204"/>
                    <a:pt x="131" y="276"/>
                  </a:cubicBezTo>
                  <a:cubicBezTo>
                    <a:pt x="159" y="281"/>
                    <a:pt x="187" y="284"/>
                    <a:pt x="214" y="284"/>
                  </a:cubicBezTo>
                  <a:cubicBezTo>
                    <a:pt x="312" y="284"/>
                    <a:pt x="399" y="245"/>
                    <a:pt x="465" y="133"/>
                  </a:cubicBezTo>
                  <a:cubicBezTo>
                    <a:pt x="376" y="37"/>
                    <a:pt x="288" y="1"/>
                    <a:pt x="19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9" name="Google Shape;7479;p32"/>
            <p:cNvSpPr/>
            <p:nvPr/>
          </p:nvSpPr>
          <p:spPr>
            <a:xfrm>
              <a:off x="5981100" y="2265000"/>
              <a:ext cx="13700" cy="7100"/>
            </a:xfrm>
            <a:custGeom>
              <a:avLst/>
              <a:gdLst/>
              <a:ahLst/>
              <a:cxnLst/>
              <a:rect l="l" t="t" r="r" b="b"/>
              <a:pathLst>
                <a:path w="548" h="284" extrusionOk="0">
                  <a:moveTo>
                    <a:pt x="131" y="0"/>
                  </a:moveTo>
                  <a:lnTo>
                    <a:pt x="131" y="0"/>
                  </a:lnTo>
                  <a:cubicBezTo>
                    <a:pt x="0" y="131"/>
                    <a:pt x="12" y="238"/>
                    <a:pt x="191" y="274"/>
                  </a:cubicBezTo>
                  <a:cubicBezTo>
                    <a:pt x="224" y="280"/>
                    <a:pt x="259" y="284"/>
                    <a:pt x="293" y="284"/>
                  </a:cubicBezTo>
                  <a:cubicBezTo>
                    <a:pt x="391" y="284"/>
                    <a:pt x="486" y="252"/>
                    <a:pt x="548" y="155"/>
                  </a:cubicBezTo>
                  <a:cubicBezTo>
                    <a:pt x="405" y="131"/>
                    <a:pt x="238" y="155"/>
                    <a:pt x="13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0" name="Google Shape;7480;p32"/>
            <p:cNvSpPr/>
            <p:nvPr/>
          </p:nvSpPr>
          <p:spPr>
            <a:xfrm>
              <a:off x="5855775" y="2276125"/>
              <a:ext cx="6875" cy="5150"/>
            </a:xfrm>
            <a:custGeom>
              <a:avLst/>
              <a:gdLst/>
              <a:ahLst/>
              <a:cxnLst/>
              <a:rect l="l" t="t" r="r" b="b"/>
              <a:pathLst>
                <a:path w="275" h="206" extrusionOk="0">
                  <a:moveTo>
                    <a:pt x="138" y="0"/>
                  </a:moveTo>
                  <a:cubicBezTo>
                    <a:pt x="73" y="0"/>
                    <a:pt x="23" y="35"/>
                    <a:pt x="1" y="139"/>
                  </a:cubicBezTo>
                  <a:cubicBezTo>
                    <a:pt x="61" y="163"/>
                    <a:pt x="128" y="206"/>
                    <a:pt x="181" y="206"/>
                  </a:cubicBezTo>
                  <a:cubicBezTo>
                    <a:pt x="231" y="206"/>
                    <a:pt x="269" y="166"/>
                    <a:pt x="275" y="31"/>
                  </a:cubicBezTo>
                  <a:cubicBezTo>
                    <a:pt x="225" y="13"/>
                    <a:pt x="179" y="0"/>
                    <a:pt x="13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1" name="Google Shape;7481;p32"/>
            <p:cNvSpPr/>
            <p:nvPr/>
          </p:nvSpPr>
          <p:spPr>
            <a:xfrm>
              <a:off x="5869775" y="2259975"/>
              <a:ext cx="7150" cy="4750"/>
            </a:xfrm>
            <a:custGeom>
              <a:avLst/>
              <a:gdLst/>
              <a:ahLst/>
              <a:cxnLst/>
              <a:rect l="l" t="t" r="r" b="b"/>
              <a:pathLst>
                <a:path w="286" h="190" extrusionOk="0">
                  <a:moveTo>
                    <a:pt x="134" y="0"/>
                  </a:moveTo>
                  <a:cubicBezTo>
                    <a:pt x="87" y="0"/>
                    <a:pt x="41" y="24"/>
                    <a:pt x="0" y="70"/>
                  </a:cubicBezTo>
                  <a:lnTo>
                    <a:pt x="0" y="189"/>
                  </a:lnTo>
                  <a:cubicBezTo>
                    <a:pt x="96" y="189"/>
                    <a:pt x="191" y="189"/>
                    <a:pt x="286" y="177"/>
                  </a:cubicBezTo>
                  <a:lnTo>
                    <a:pt x="286" y="130"/>
                  </a:lnTo>
                  <a:lnTo>
                    <a:pt x="286" y="82"/>
                  </a:lnTo>
                  <a:cubicBezTo>
                    <a:pt x="237" y="27"/>
                    <a:pt x="185" y="0"/>
                    <a:pt x="13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2" name="Google Shape;7482;p32"/>
            <p:cNvSpPr/>
            <p:nvPr/>
          </p:nvSpPr>
          <p:spPr>
            <a:xfrm>
              <a:off x="6099850" y="2289700"/>
              <a:ext cx="24725" cy="8050"/>
            </a:xfrm>
            <a:custGeom>
              <a:avLst/>
              <a:gdLst/>
              <a:ahLst/>
              <a:cxnLst/>
              <a:rect l="l" t="t" r="r" b="b"/>
              <a:pathLst>
                <a:path w="989" h="322" extrusionOk="0">
                  <a:moveTo>
                    <a:pt x="132" y="24"/>
                  </a:moveTo>
                  <a:cubicBezTo>
                    <a:pt x="84" y="96"/>
                    <a:pt x="37" y="191"/>
                    <a:pt x="1" y="262"/>
                  </a:cubicBezTo>
                  <a:cubicBezTo>
                    <a:pt x="215" y="274"/>
                    <a:pt x="453" y="310"/>
                    <a:pt x="679" y="322"/>
                  </a:cubicBezTo>
                  <a:cubicBezTo>
                    <a:pt x="799" y="298"/>
                    <a:pt x="918" y="274"/>
                    <a:pt x="989" y="179"/>
                  </a:cubicBezTo>
                  <a:cubicBezTo>
                    <a:pt x="727" y="0"/>
                    <a:pt x="418" y="60"/>
                    <a:pt x="132" y="24"/>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3" name="Google Shape;7483;p32"/>
            <p:cNvSpPr/>
            <p:nvPr/>
          </p:nvSpPr>
          <p:spPr>
            <a:xfrm>
              <a:off x="6031400" y="2286725"/>
              <a:ext cx="9850" cy="3900"/>
            </a:xfrm>
            <a:custGeom>
              <a:avLst/>
              <a:gdLst/>
              <a:ahLst/>
              <a:cxnLst/>
              <a:rect l="l" t="t" r="r" b="b"/>
              <a:pathLst>
                <a:path w="394" h="156" extrusionOk="0">
                  <a:moveTo>
                    <a:pt x="239" y="1"/>
                  </a:moveTo>
                  <a:cubicBezTo>
                    <a:pt x="147" y="1"/>
                    <a:pt x="62" y="24"/>
                    <a:pt x="0" y="131"/>
                  </a:cubicBezTo>
                  <a:cubicBezTo>
                    <a:pt x="24" y="155"/>
                    <a:pt x="60" y="155"/>
                    <a:pt x="96" y="155"/>
                  </a:cubicBezTo>
                  <a:cubicBezTo>
                    <a:pt x="215" y="131"/>
                    <a:pt x="334" y="131"/>
                    <a:pt x="393" y="12"/>
                  </a:cubicBezTo>
                  <a:cubicBezTo>
                    <a:pt x="342" y="8"/>
                    <a:pt x="290" y="1"/>
                    <a:pt x="23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4" name="Google Shape;7484;p32"/>
            <p:cNvSpPr/>
            <p:nvPr/>
          </p:nvSpPr>
          <p:spPr>
            <a:xfrm>
              <a:off x="6060275" y="2287025"/>
              <a:ext cx="2400" cy="2700"/>
            </a:xfrm>
            <a:custGeom>
              <a:avLst/>
              <a:gdLst/>
              <a:ahLst/>
              <a:cxnLst/>
              <a:rect l="l" t="t" r="r" b="b"/>
              <a:pathLst>
                <a:path w="96" h="108" extrusionOk="0">
                  <a:moveTo>
                    <a:pt x="96" y="0"/>
                  </a:moveTo>
                  <a:lnTo>
                    <a:pt x="96" y="0"/>
                  </a:lnTo>
                  <a:cubicBezTo>
                    <a:pt x="60" y="24"/>
                    <a:pt x="36" y="72"/>
                    <a:pt x="0" y="107"/>
                  </a:cubicBezTo>
                  <a:cubicBezTo>
                    <a:pt x="48" y="84"/>
                    <a:pt x="96" y="72"/>
                    <a:pt x="9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5" name="Google Shape;7485;p32"/>
            <p:cNvSpPr/>
            <p:nvPr/>
          </p:nvSpPr>
          <p:spPr>
            <a:xfrm>
              <a:off x="5966500" y="3042775"/>
              <a:ext cx="68800" cy="21450"/>
            </a:xfrm>
            <a:custGeom>
              <a:avLst/>
              <a:gdLst/>
              <a:ahLst/>
              <a:cxnLst/>
              <a:rect l="l" t="t" r="r" b="b"/>
              <a:pathLst>
                <a:path w="2752" h="858" extrusionOk="0">
                  <a:moveTo>
                    <a:pt x="179" y="0"/>
                  </a:moveTo>
                  <a:lnTo>
                    <a:pt x="179" y="0"/>
                  </a:lnTo>
                  <a:cubicBezTo>
                    <a:pt x="167" y="298"/>
                    <a:pt x="1" y="607"/>
                    <a:pt x="310" y="857"/>
                  </a:cubicBezTo>
                  <a:cubicBezTo>
                    <a:pt x="257" y="590"/>
                    <a:pt x="338" y="447"/>
                    <a:pt x="580" y="447"/>
                  </a:cubicBezTo>
                  <a:cubicBezTo>
                    <a:pt x="607" y="447"/>
                    <a:pt x="636" y="449"/>
                    <a:pt x="668" y="453"/>
                  </a:cubicBezTo>
                  <a:cubicBezTo>
                    <a:pt x="1133" y="519"/>
                    <a:pt x="1599" y="631"/>
                    <a:pt x="2071" y="631"/>
                  </a:cubicBezTo>
                  <a:cubicBezTo>
                    <a:pt x="2190" y="631"/>
                    <a:pt x="2310" y="624"/>
                    <a:pt x="2430" y="607"/>
                  </a:cubicBezTo>
                  <a:cubicBezTo>
                    <a:pt x="2513" y="500"/>
                    <a:pt x="2692" y="560"/>
                    <a:pt x="2751" y="429"/>
                  </a:cubicBezTo>
                  <a:cubicBezTo>
                    <a:pt x="2739" y="393"/>
                    <a:pt x="2739" y="357"/>
                    <a:pt x="2727" y="310"/>
                  </a:cubicBezTo>
                  <a:cubicBezTo>
                    <a:pt x="2700" y="309"/>
                    <a:pt x="2673" y="309"/>
                    <a:pt x="2646" y="309"/>
                  </a:cubicBezTo>
                  <a:cubicBezTo>
                    <a:pt x="2478" y="309"/>
                    <a:pt x="2308" y="321"/>
                    <a:pt x="2138" y="321"/>
                  </a:cubicBezTo>
                  <a:cubicBezTo>
                    <a:pt x="1898" y="321"/>
                    <a:pt x="1658" y="296"/>
                    <a:pt x="1430" y="179"/>
                  </a:cubicBezTo>
                  <a:cubicBezTo>
                    <a:pt x="1398" y="180"/>
                    <a:pt x="1367" y="180"/>
                    <a:pt x="1336" y="180"/>
                  </a:cubicBezTo>
                  <a:cubicBezTo>
                    <a:pt x="941" y="180"/>
                    <a:pt x="555" y="111"/>
                    <a:pt x="17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6" name="Google Shape;7486;p32"/>
            <p:cNvSpPr/>
            <p:nvPr/>
          </p:nvSpPr>
          <p:spPr>
            <a:xfrm>
              <a:off x="6042400" y="3053950"/>
              <a:ext cx="68500" cy="16525"/>
            </a:xfrm>
            <a:custGeom>
              <a:avLst/>
              <a:gdLst/>
              <a:ahLst/>
              <a:cxnLst/>
              <a:rect l="l" t="t" r="r" b="b"/>
              <a:pathLst>
                <a:path w="2740" h="661" extrusionOk="0">
                  <a:moveTo>
                    <a:pt x="208" y="0"/>
                  </a:moveTo>
                  <a:cubicBezTo>
                    <a:pt x="183" y="0"/>
                    <a:pt x="157" y="2"/>
                    <a:pt x="132" y="6"/>
                  </a:cubicBezTo>
                  <a:cubicBezTo>
                    <a:pt x="1" y="101"/>
                    <a:pt x="441" y="232"/>
                    <a:pt x="108" y="303"/>
                  </a:cubicBezTo>
                  <a:cubicBezTo>
                    <a:pt x="953" y="577"/>
                    <a:pt x="1846" y="601"/>
                    <a:pt x="2739" y="660"/>
                  </a:cubicBezTo>
                  <a:cubicBezTo>
                    <a:pt x="2632" y="577"/>
                    <a:pt x="2537" y="494"/>
                    <a:pt x="2430" y="422"/>
                  </a:cubicBezTo>
                  <a:cubicBezTo>
                    <a:pt x="2370" y="398"/>
                    <a:pt x="2323" y="351"/>
                    <a:pt x="2263" y="303"/>
                  </a:cubicBezTo>
                  <a:cubicBezTo>
                    <a:pt x="2099" y="329"/>
                    <a:pt x="1931" y="354"/>
                    <a:pt x="1765" y="354"/>
                  </a:cubicBezTo>
                  <a:cubicBezTo>
                    <a:pt x="1545" y="354"/>
                    <a:pt x="1329" y="310"/>
                    <a:pt x="1132" y="160"/>
                  </a:cubicBezTo>
                  <a:cubicBezTo>
                    <a:pt x="1013" y="137"/>
                    <a:pt x="906" y="113"/>
                    <a:pt x="834" y="29"/>
                  </a:cubicBezTo>
                  <a:cubicBezTo>
                    <a:pt x="777" y="52"/>
                    <a:pt x="720" y="61"/>
                    <a:pt x="663" y="61"/>
                  </a:cubicBezTo>
                  <a:cubicBezTo>
                    <a:pt x="511" y="61"/>
                    <a:pt x="361" y="0"/>
                    <a:pt x="20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7" name="Google Shape;7487;p32"/>
            <p:cNvSpPr/>
            <p:nvPr/>
          </p:nvSpPr>
          <p:spPr>
            <a:xfrm>
              <a:off x="6027225" y="3053475"/>
              <a:ext cx="28300" cy="8075"/>
            </a:xfrm>
            <a:custGeom>
              <a:avLst/>
              <a:gdLst/>
              <a:ahLst/>
              <a:cxnLst/>
              <a:rect l="l" t="t" r="r" b="b"/>
              <a:pathLst>
                <a:path w="1132" h="323" extrusionOk="0">
                  <a:moveTo>
                    <a:pt x="322" y="1"/>
                  </a:moveTo>
                  <a:cubicBezTo>
                    <a:pt x="191" y="25"/>
                    <a:pt x="60" y="48"/>
                    <a:pt x="1" y="179"/>
                  </a:cubicBezTo>
                  <a:cubicBezTo>
                    <a:pt x="203" y="310"/>
                    <a:pt x="465" y="298"/>
                    <a:pt x="703" y="322"/>
                  </a:cubicBezTo>
                  <a:cubicBezTo>
                    <a:pt x="1132" y="263"/>
                    <a:pt x="739" y="132"/>
                    <a:pt x="727" y="25"/>
                  </a:cubicBezTo>
                  <a:cubicBezTo>
                    <a:pt x="596" y="25"/>
                    <a:pt x="465" y="13"/>
                    <a:pt x="32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8" name="Google Shape;7488;p32"/>
            <p:cNvSpPr/>
            <p:nvPr/>
          </p:nvSpPr>
          <p:spPr>
            <a:xfrm>
              <a:off x="5192600" y="2217675"/>
              <a:ext cx="154500" cy="44675"/>
            </a:xfrm>
            <a:custGeom>
              <a:avLst/>
              <a:gdLst/>
              <a:ahLst/>
              <a:cxnLst/>
              <a:rect l="l" t="t" r="r" b="b"/>
              <a:pathLst>
                <a:path w="6180" h="1787" extrusionOk="0">
                  <a:moveTo>
                    <a:pt x="1405" y="1084"/>
                  </a:moveTo>
                  <a:lnTo>
                    <a:pt x="1405" y="1084"/>
                  </a:lnTo>
                  <a:cubicBezTo>
                    <a:pt x="1635" y="1145"/>
                    <a:pt x="1871" y="1201"/>
                    <a:pt x="2114" y="1210"/>
                  </a:cubicBezTo>
                  <a:lnTo>
                    <a:pt x="2114" y="1210"/>
                  </a:lnTo>
                  <a:cubicBezTo>
                    <a:pt x="2093" y="1212"/>
                    <a:pt x="2072" y="1212"/>
                    <a:pt x="2051" y="1212"/>
                  </a:cubicBezTo>
                  <a:cubicBezTo>
                    <a:pt x="1826" y="1212"/>
                    <a:pt x="1620" y="1152"/>
                    <a:pt x="1405" y="1084"/>
                  </a:cubicBezTo>
                  <a:close/>
                  <a:moveTo>
                    <a:pt x="2370" y="1203"/>
                  </a:moveTo>
                  <a:cubicBezTo>
                    <a:pt x="2535" y="1216"/>
                    <a:pt x="2700" y="1220"/>
                    <a:pt x="2867" y="1220"/>
                  </a:cubicBezTo>
                  <a:cubicBezTo>
                    <a:pt x="3177" y="1220"/>
                    <a:pt x="3489" y="1205"/>
                    <a:pt x="3802" y="1204"/>
                  </a:cubicBezTo>
                  <a:lnTo>
                    <a:pt x="3802" y="1204"/>
                  </a:lnTo>
                  <a:cubicBezTo>
                    <a:pt x="3457" y="1207"/>
                    <a:pt x="3114" y="1229"/>
                    <a:pt x="2769" y="1229"/>
                  </a:cubicBezTo>
                  <a:cubicBezTo>
                    <a:pt x="2606" y="1229"/>
                    <a:pt x="2443" y="1224"/>
                    <a:pt x="2279" y="1210"/>
                  </a:cubicBezTo>
                  <a:lnTo>
                    <a:pt x="2279" y="1210"/>
                  </a:lnTo>
                  <a:cubicBezTo>
                    <a:pt x="2309" y="1208"/>
                    <a:pt x="2340" y="1206"/>
                    <a:pt x="2370" y="1203"/>
                  </a:cubicBezTo>
                  <a:close/>
                  <a:moveTo>
                    <a:pt x="4829" y="1234"/>
                  </a:moveTo>
                  <a:lnTo>
                    <a:pt x="4829" y="1234"/>
                  </a:lnTo>
                  <a:cubicBezTo>
                    <a:pt x="4779" y="1247"/>
                    <a:pt x="4733" y="1255"/>
                    <a:pt x="4685" y="1255"/>
                  </a:cubicBezTo>
                  <a:cubicBezTo>
                    <a:pt x="4664" y="1255"/>
                    <a:pt x="4642" y="1253"/>
                    <a:pt x="4620" y="1250"/>
                  </a:cubicBezTo>
                  <a:lnTo>
                    <a:pt x="4620" y="1250"/>
                  </a:lnTo>
                  <a:cubicBezTo>
                    <a:pt x="4634" y="1252"/>
                    <a:pt x="4648" y="1253"/>
                    <a:pt x="4662" y="1253"/>
                  </a:cubicBezTo>
                  <a:cubicBezTo>
                    <a:pt x="4715" y="1253"/>
                    <a:pt x="4771" y="1242"/>
                    <a:pt x="4829" y="1234"/>
                  </a:cubicBezTo>
                  <a:close/>
                  <a:moveTo>
                    <a:pt x="1489" y="0"/>
                  </a:moveTo>
                  <a:cubicBezTo>
                    <a:pt x="1358" y="0"/>
                    <a:pt x="1203" y="0"/>
                    <a:pt x="1060" y="12"/>
                  </a:cubicBezTo>
                  <a:cubicBezTo>
                    <a:pt x="953" y="36"/>
                    <a:pt x="846" y="48"/>
                    <a:pt x="751" y="95"/>
                  </a:cubicBezTo>
                  <a:cubicBezTo>
                    <a:pt x="655" y="131"/>
                    <a:pt x="572" y="191"/>
                    <a:pt x="513" y="286"/>
                  </a:cubicBezTo>
                  <a:cubicBezTo>
                    <a:pt x="370" y="476"/>
                    <a:pt x="286" y="691"/>
                    <a:pt x="179" y="893"/>
                  </a:cubicBezTo>
                  <a:cubicBezTo>
                    <a:pt x="96" y="1119"/>
                    <a:pt x="1" y="1345"/>
                    <a:pt x="251" y="1524"/>
                  </a:cubicBezTo>
                  <a:cubicBezTo>
                    <a:pt x="310" y="1548"/>
                    <a:pt x="370" y="1584"/>
                    <a:pt x="429" y="1596"/>
                  </a:cubicBezTo>
                  <a:cubicBezTo>
                    <a:pt x="489" y="1596"/>
                    <a:pt x="572" y="1607"/>
                    <a:pt x="632" y="1607"/>
                  </a:cubicBezTo>
                  <a:cubicBezTo>
                    <a:pt x="894" y="1607"/>
                    <a:pt x="1167" y="1655"/>
                    <a:pt x="1417" y="1726"/>
                  </a:cubicBezTo>
                  <a:cubicBezTo>
                    <a:pt x="1489" y="1750"/>
                    <a:pt x="1548" y="1762"/>
                    <a:pt x="1620" y="1774"/>
                  </a:cubicBezTo>
                  <a:cubicBezTo>
                    <a:pt x="1679" y="1786"/>
                    <a:pt x="1763" y="1786"/>
                    <a:pt x="1834" y="1786"/>
                  </a:cubicBezTo>
                  <a:cubicBezTo>
                    <a:pt x="1864" y="1785"/>
                    <a:pt x="1895" y="1784"/>
                    <a:pt x="1927" y="1784"/>
                  </a:cubicBezTo>
                  <a:cubicBezTo>
                    <a:pt x="1964" y="1784"/>
                    <a:pt x="2001" y="1785"/>
                    <a:pt x="2038" y="1785"/>
                  </a:cubicBezTo>
                  <a:cubicBezTo>
                    <a:pt x="2229" y="1785"/>
                    <a:pt x="2420" y="1770"/>
                    <a:pt x="2560" y="1596"/>
                  </a:cubicBezTo>
                  <a:cubicBezTo>
                    <a:pt x="2683" y="1487"/>
                    <a:pt x="2817" y="1463"/>
                    <a:pt x="2952" y="1463"/>
                  </a:cubicBezTo>
                  <a:cubicBezTo>
                    <a:pt x="3053" y="1463"/>
                    <a:pt x="3154" y="1476"/>
                    <a:pt x="3251" y="1476"/>
                  </a:cubicBezTo>
                  <a:cubicBezTo>
                    <a:pt x="4025" y="1465"/>
                    <a:pt x="4811" y="1465"/>
                    <a:pt x="5596" y="1453"/>
                  </a:cubicBezTo>
                  <a:cubicBezTo>
                    <a:pt x="5556" y="1368"/>
                    <a:pt x="5505" y="1311"/>
                    <a:pt x="5449" y="1274"/>
                  </a:cubicBezTo>
                  <a:lnTo>
                    <a:pt x="5449" y="1274"/>
                  </a:lnTo>
                  <a:cubicBezTo>
                    <a:pt x="5499" y="1278"/>
                    <a:pt x="5549" y="1281"/>
                    <a:pt x="5599" y="1281"/>
                  </a:cubicBezTo>
                  <a:cubicBezTo>
                    <a:pt x="5793" y="1281"/>
                    <a:pt x="5985" y="1239"/>
                    <a:pt x="6168" y="1084"/>
                  </a:cubicBezTo>
                  <a:cubicBezTo>
                    <a:pt x="6180" y="1012"/>
                    <a:pt x="6168" y="953"/>
                    <a:pt x="6120" y="893"/>
                  </a:cubicBezTo>
                  <a:cubicBezTo>
                    <a:pt x="5424" y="648"/>
                    <a:pt x="4718" y="593"/>
                    <a:pt x="4016" y="593"/>
                  </a:cubicBezTo>
                  <a:cubicBezTo>
                    <a:pt x="3445" y="593"/>
                    <a:pt x="2877" y="629"/>
                    <a:pt x="2320" y="629"/>
                  </a:cubicBezTo>
                  <a:cubicBezTo>
                    <a:pt x="2097" y="629"/>
                    <a:pt x="1875" y="624"/>
                    <a:pt x="1656" y="607"/>
                  </a:cubicBezTo>
                  <a:cubicBezTo>
                    <a:pt x="1679" y="595"/>
                    <a:pt x="1798" y="572"/>
                    <a:pt x="1917" y="572"/>
                  </a:cubicBezTo>
                  <a:cubicBezTo>
                    <a:pt x="1935" y="573"/>
                    <a:pt x="1953" y="574"/>
                    <a:pt x="1971" y="574"/>
                  </a:cubicBezTo>
                  <a:cubicBezTo>
                    <a:pt x="2041" y="574"/>
                    <a:pt x="2111" y="563"/>
                    <a:pt x="2181" y="563"/>
                  </a:cubicBezTo>
                  <a:cubicBezTo>
                    <a:pt x="2212" y="563"/>
                    <a:pt x="2243" y="565"/>
                    <a:pt x="2275" y="572"/>
                  </a:cubicBezTo>
                  <a:lnTo>
                    <a:pt x="2441" y="572"/>
                  </a:lnTo>
                  <a:cubicBezTo>
                    <a:pt x="2501" y="560"/>
                    <a:pt x="2560" y="560"/>
                    <a:pt x="2620" y="560"/>
                  </a:cubicBezTo>
                  <a:cubicBezTo>
                    <a:pt x="2679" y="560"/>
                    <a:pt x="2739" y="560"/>
                    <a:pt x="2799" y="548"/>
                  </a:cubicBezTo>
                  <a:cubicBezTo>
                    <a:pt x="2858" y="524"/>
                    <a:pt x="2918" y="488"/>
                    <a:pt x="2965" y="453"/>
                  </a:cubicBezTo>
                  <a:cubicBezTo>
                    <a:pt x="3049" y="310"/>
                    <a:pt x="3084" y="191"/>
                    <a:pt x="2918" y="95"/>
                  </a:cubicBezTo>
                  <a:cubicBezTo>
                    <a:pt x="2787" y="36"/>
                    <a:pt x="2632" y="0"/>
                    <a:pt x="248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9" name="Google Shape;7489;p32"/>
            <p:cNvSpPr/>
            <p:nvPr/>
          </p:nvSpPr>
          <p:spPr>
            <a:xfrm>
              <a:off x="5208675" y="2182925"/>
              <a:ext cx="290825" cy="18000"/>
            </a:xfrm>
            <a:custGeom>
              <a:avLst/>
              <a:gdLst/>
              <a:ahLst/>
              <a:cxnLst/>
              <a:rect l="l" t="t" r="r" b="b"/>
              <a:pathLst>
                <a:path w="11633" h="720" extrusionOk="0">
                  <a:moveTo>
                    <a:pt x="9015" y="0"/>
                  </a:moveTo>
                  <a:cubicBezTo>
                    <a:pt x="8860" y="0"/>
                    <a:pt x="8701" y="25"/>
                    <a:pt x="8546" y="25"/>
                  </a:cubicBezTo>
                  <a:cubicBezTo>
                    <a:pt x="8483" y="25"/>
                    <a:pt x="8420" y="20"/>
                    <a:pt x="8359" y="9"/>
                  </a:cubicBezTo>
                  <a:cubicBezTo>
                    <a:pt x="8323" y="21"/>
                    <a:pt x="8299" y="57"/>
                    <a:pt x="8299" y="104"/>
                  </a:cubicBezTo>
                  <a:cubicBezTo>
                    <a:pt x="8323" y="140"/>
                    <a:pt x="8335" y="188"/>
                    <a:pt x="8347" y="223"/>
                  </a:cubicBezTo>
                  <a:cubicBezTo>
                    <a:pt x="8275" y="188"/>
                    <a:pt x="8204" y="164"/>
                    <a:pt x="8121" y="164"/>
                  </a:cubicBezTo>
                  <a:cubicBezTo>
                    <a:pt x="8092" y="164"/>
                    <a:pt x="8063" y="165"/>
                    <a:pt x="8034" y="165"/>
                  </a:cubicBezTo>
                  <a:cubicBezTo>
                    <a:pt x="7629" y="165"/>
                    <a:pt x="7225" y="100"/>
                    <a:pt x="6820" y="100"/>
                  </a:cubicBezTo>
                  <a:cubicBezTo>
                    <a:pt x="6765" y="100"/>
                    <a:pt x="6711" y="102"/>
                    <a:pt x="6656" y="104"/>
                  </a:cubicBezTo>
                  <a:lnTo>
                    <a:pt x="1036" y="104"/>
                  </a:lnTo>
                  <a:cubicBezTo>
                    <a:pt x="997" y="107"/>
                    <a:pt x="958" y="108"/>
                    <a:pt x="918" y="108"/>
                  </a:cubicBezTo>
                  <a:cubicBezTo>
                    <a:pt x="819" y="108"/>
                    <a:pt x="719" y="102"/>
                    <a:pt x="619" y="102"/>
                  </a:cubicBezTo>
                  <a:cubicBezTo>
                    <a:pt x="415" y="102"/>
                    <a:pt x="213" y="127"/>
                    <a:pt x="36" y="283"/>
                  </a:cubicBezTo>
                  <a:cubicBezTo>
                    <a:pt x="0" y="342"/>
                    <a:pt x="0" y="414"/>
                    <a:pt x="36" y="473"/>
                  </a:cubicBezTo>
                  <a:cubicBezTo>
                    <a:pt x="227" y="592"/>
                    <a:pt x="417" y="592"/>
                    <a:pt x="608" y="604"/>
                  </a:cubicBezTo>
                  <a:lnTo>
                    <a:pt x="786" y="652"/>
                  </a:lnTo>
                  <a:cubicBezTo>
                    <a:pt x="835" y="666"/>
                    <a:pt x="888" y="672"/>
                    <a:pt x="940" y="672"/>
                  </a:cubicBezTo>
                  <a:cubicBezTo>
                    <a:pt x="977" y="672"/>
                    <a:pt x="1014" y="669"/>
                    <a:pt x="1048" y="664"/>
                  </a:cubicBezTo>
                  <a:cubicBezTo>
                    <a:pt x="1143" y="652"/>
                    <a:pt x="1227" y="652"/>
                    <a:pt x="1322" y="652"/>
                  </a:cubicBezTo>
                  <a:cubicBezTo>
                    <a:pt x="1394" y="652"/>
                    <a:pt x="1453" y="652"/>
                    <a:pt x="1513" y="640"/>
                  </a:cubicBezTo>
                  <a:cubicBezTo>
                    <a:pt x="1685" y="616"/>
                    <a:pt x="1858" y="610"/>
                    <a:pt x="2029" y="610"/>
                  </a:cubicBezTo>
                  <a:cubicBezTo>
                    <a:pt x="2200" y="610"/>
                    <a:pt x="2370" y="616"/>
                    <a:pt x="2537" y="616"/>
                  </a:cubicBezTo>
                  <a:cubicBezTo>
                    <a:pt x="2620" y="616"/>
                    <a:pt x="2691" y="616"/>
                    <a:pt x="2763" y="604"/>
                  </a:cubicBezTo>
                  <a:cubicBezTo>
                    <a:pt x="2851" y="591"/>
                    <a:pt x="2939" y="586"/>
                    <a:pt x="3028" y="586"/>
                  </a:cubicBezTo>
                  <a:cubicBezTo>
                    <a:pt x="3276" y="586"/>
                    <a:pt x="3526" y="625"/>
                    <a:pt x="3775" y="625"/>
                  </a:cubicBezTo>
                  <a:cubicBezTo>
                    <a:pt x="3906" y="625"/>
                    <a:pt x="4037" y="614"/>
                    <a:pt x="4168" y="580"/>
                  </a:cubicBezTo>
                  <a:lnTo>
                    <a:pt x="5001" y="580"/>
                  </a:lnTo>
                  <a:cubicBezTo>
                    <a:pt x="5085" y="582"/>
                    <a:pt x="5169" y="583"/>
                    <a:pt x="5252" y="583"/>
                  </a:cubicBezTo>
                  <a:cubicBezTo>
                    <a:pt x="5464" y="583"/>
                    <a:pt x="5674" y="579"/>
                    <a:pt x="5885" y="579"/>
                  </a:cubicBezTo>
                  <a:cubicBezTo>
                    <a:pt x="6109" y="579"/>
                    <a:pt x="6334" y="584"/>
                    <a:pt x="6561" y="604"/>
                  </a:cubicBezTo>
                  <a:cubicBezTo>
                    <a:pt x="6666" y="589"/>
                    <a:pt x="6762" y="574"/>
                    <a:pt x="6861" y="574"/>
                  </a:cubicBezTo>
                  <a:cubicBezTo>
                    <a:pt x="6918" y="574"/>
                    <a:pt x="6976" y="579"/>
                    <a:pt x="7037" y="592"/>
                  </a:cubicBezTo>
                  <a:cubicBezTo>
                    <a:pt x="7109" y="604"/>
                    <a:pt x="7204" y="616"/>
                    <a:pt x="7275" y="616"/>
                  </a:cubicBezTo>
                  <a:cubicBezTo>
                    <a:pt x="7442" y="616"/>
                    <a:pt x="7609" y="616"/>
                    <a:pt x="7751" y="676"/>
                  </a:cubicBezTo>
                  <a:cubicBezTo>
                    <a:pt x="7994" y="708"/>
                    <a:pt x="8234" y="719"/>
                    <a:pt x="8473" y="719"/>
                  </a:cubicBezTo>
                  <a:cubicBezTo>
                    <a:pt x="8680" y="719"/>
                    <a:pt x="8887" y="711"/>
                    <a:pt x="9097" y="700"/>
                  </a:cubicBezTo>
                  <a:cubicBezTo>
                    <a:pt x="9171" y="694"/>
                    <a:pt x="9246" y="691"/>
                    <a:pt x="9322" y="691"/>
                  </a:cubicBezTo>
                  <a:cubicBezTo>
                    <a:pt x="9581" y="691"/>
                    <a:pt x="9845" y="718"/>
                    <a:pt x="10108" y="718"/>
                  </a:cubicBezTo>
                  <a:cubicBezTo>
                    <a:pt x="10393" y="718"/>
                    <a:pt x="10677" y="687"/>
                    <a:pt x="10954" y="557"/>
                  </a:cubicBezTo>
                  <a:cubicBezTo>
                    <a:pt x="11085" y="295"/>
                    <a:pt x="11454" y="545"/>
                    <a:pt x="11633" y="247"/>
                  </a:cubicBezTo>
                  <a:cubicBezTo>
                    <a:pt x="11413" y="247"/>
                    <a:pt x="11198" y="272"/>
                    <a:pt x="10992" y="272"/>
                  </a:cubicBezTo>
                  <a:cubicBezTo>
                    <a:pt x="10775" y="272"/>
                    <a:pt x="10566" y="244"/>
                    <a:pt x="10371" y="128"/>
                  </a:cubicBezTo>
                  <a:cubicBezTo>
                    <a:pt x="10323" y="189"/>
                    <a:pt x="10271" y="216"/>
                    <a:pt x="10220" y="216"/>
                  </a:cubicBezTo>
                  <a:cubicBezTo>
                    <a:pt x="10182" y="216"/>
                    <a:pt x="10144" y="201"/>
                    <a:pt x="10109" y="176"/>
                  </a:cubicBezTo>
                  <a:cubicBezTo>
                    <a:pt x="9906" y="176"/>
                    <a:pt x="9704" y="164"/>
                    <a:pt x="9514" y="164"/>
                  </a:cubicBezTo>
                  <a:cubicBezTo>
                    <a:pt x="9360" y="31"/>
                    <a:pt x="9190" y="0"/>
                    <a:pt x="901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0" name="Google Shape;7490;p32"/>
            <p:cNvSpPr/>
            <p:nvPr/>
          </p:nvSpPr>
          <p:spPr>
            <a:xfrm>
              <a:off x="5323575" y="2282850"/>
              <a:ext cx="162550" cy="21125"/>
            </a:xfrm>
            <a:custGeom>
              <a:avLst/>
              <a:gdLst/>
              <a:ahLst/>
              <a:cxnLst/>
              <a:rect l="l" t="t" r="r" b="b"/>
              <a:pathLst>
                <a:path w="6502" h="845" extrusionOk="0">
                  <a:moveTo>
                    <a:pt x="346" y="1"/>
                  </a:moveTo>
                  <a:cubicBezTo>
                    <a:pt x="250" y="108"/>
                    <a:pt x="60" y="36"/>
                    <a:pt x="0" y="179"/>
                  </a:cubicBezTo>
                  <a:cubicBezTo>
                    <a:pt x="36" y="215"/>
                    <a:pt x="48" y="239"/>
                    <a:pt x="72" y="274"/>
                  </a:cubicBezTo>
                  <a:cubicBezTo>
                    <a:pt x="215" y="274"/>
                    <a:pt x="346" y="286"/>
                    <a:pt x="477" y="298"/>
                  </a:cubicBezTo>
                  <a:cubicBezTo>
                    <a:pt x="548" y="358"/>
                    <a:pt x="643" y="358"/>
                    <a:pt x="727" y="393"/>
                  </a:cubicBezTo>
                  <a:cubicBezTo>
                    <a:pt x="804" y="370"/>
                    <a:pt x="877" y="352"/>
                    <a:pt x="951" y="352"/>
                  </a:cubicBezTo>
                  <a:cubicBezTo>
                    <a:pt x="990" y="352"/>
                    <a:pt x="1030" y="357"/>
                    <a:pt x="1072" y="370"/>
                  </a:cubicBezTo>
                  <a:cubicBezTo>
                    <a:pt x="1119" y="405"/>
                    <a:pt x="1179" y="429"/>
                    <a:pt x="1215" y="465"/>
                  </a:cubicBezTo>
                  <a:cubicBezTo>
                    <a:pt x="1270" y="461"/>
                    <a:pt x="1326" y="460"/>
                    <a:pt x="1381" y="460"/>
                  </a:cubicBezTo>
                  <a:cubicBezTo>
                    <a:pt x="1905" y="460"/>
                    <a:pt x="2411" y="600"/>
                    <a:pt x="2917" y="643"/>
                  </a:cubicBezTo>
                  <a:lnTo>
                    <a:pt x="3072" y="643"/>
                  </a:lnTo>
                  <a:cubicBezTo>
                    <a:pt x="3163" y="683"/>
                    <a:pt x="3261" y="692"/>
                    <a:pt x="3362" y="692"/>
                  </a:cubicBezTo>
                  <a:cubicBezTo>
                    <a:pt x="3450" y="692"/>
                    <a:pt x="3540" y="685"/>
                    <a:pt x="3629" y="685"/>
                  </a:cubicBezTo>
                  <a:cubicBezTo>
                    <a:pt x="3744" y="685"/>
                    <a:pt x="3858" y="697"/>
                    <a:pt x="3965" y="751"/>
                  </a:cubicBezTo>
                  <a:cubicBezTo>
                    <a:pt x="3977" y="733"/>
                    <a:pt x="3995" y="724"/>
                    <a:pt x="4013" y="724"/>
                  </a:cubicBezTo>
                  <a:cubicBezTo>
                    <a:pt x="4031" y="724"/>
                    <a:pt x="4048" y="733"/>
                    <a:pt x="4060" y="751"/>
                  </a:cubicBezTo>
                  <a:cubicBezTo>
                    <a:pt x="4214" y="813"/>
                    <a:pt x="4367" y="829"/>
                    <a:pt x="4521" y="829"/>
                  </a:cubicBezTo>
                  <a:cubicBezTo>
                    <a:pt x="4684" y="829"/>
                    <a:pt x="4848" y="811"/>
                    <a:pt x="5014" y="811"/>
                  </a:cubicBezTo>
                  <a:cubicBezTo>
                    <a:pt x="5081" y="811"/>
                    <a:pt x="5148" y="814"/>
                    <a:pt x="5215" y="822"/>
                  </a:cubicBezTo>
                  <a:cubicBezTo>
                    <a:pt x="5283" y="803"/>
                    <a:pt x="5353" y="796"/>
                    <a:pt x="5424" y="796"/>
                  </a:cubicBezTo>
                  <a:cubicBezTo>
                    <a:pt x="5611" y="796"/>
                    <a:pt x="5804" y="845"/>
                    <a:pt x="5988" y="845"/>
                  </a:cubicBezTo>
                  <a:cubicBezTo>
                    <a:pt x="6171" y="845"/>
                    <a:pt x="6347" y="797"/>
                    <a:pt x="6501" y="608"/>
                  </a:cubicBezTo>
                  <a:cubicBezTo>
                    <a:pt x="5727" y="417"/>
                    <a:pt x="4941" y="465"/>
                    <a:pt x="4167" y="370"/>
                  </a:cubicBezTo>
                  <a:cubicBezTo>
                    <a:pt x="2882" y="227"/>
                    <a:pt x="1620" y="120"/>
                    <a:pt x="34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1" name="Google Shape;7491;p32"/>
            <p:cNvSpPr/>
            <p:nvPr/>
          </p:nvSpPr>
          <p:spPr>
            <a:xfrm>
              <a:off x="5728975" y="2151875"/>
              <a:ext cx="119600" cy="16400"/>
            </a:xfrm>
            <a:custGeom>
              <a:avLst/>
              <a:gdLst/>
              <a:ahLst/>
              <a:cxnLst/>
              <a:rect l="l" t="t" r="r" b="b"/>
              <a:pathLst>
                <a:path w="4784" h="656" extrusionOk="0">
                  <a:moveTo>
                    <a:pt x="2627" y="12"/>
                  </a:moveTo>
                  <a:cubicBezTo>
                    <a:pt x="2378" y="12"/>
                    <a:pt x="2126" y="39"/>
                    <a:pt x="1876" y="39"/>
                  </a:cubicBezTo>
                  <a:cubicBezTo>
                    <a:pt x="1782" y="39"/>
                    <a:pt x="1689" y="35"/>
                    <a:pt x="1596" y="25"/>
                  </a:cubicBezTo>
                  <a:lnTo>
                    <a:pt x="870" y="25"/>
                  </a:lnTo>
                  <a:cubicBezTo>
                    <a:pt x="608" y="48"/>
                    <a:pt x="322" y="1"/>
                    <a:pt x="84" y="167"/>
                  </a:cubicBezTo>
                  <a:cubicBezTo>
                    <a:pt x="0" y="412"/>
                    <a:pt x="101" y="437"/>
                    <a:pt x="224" y="437"/>
                  </a:cubicBezTo>
                  <a:cubicBezTo>
                    <a:pt x="257" y="437"/>
                    <a:pt x="291" y="436"/>
                    <a:pt x="324" y="436"/>
                  </a:cubicBezTo>
                  <a:cubicBezTo>
                    <a:pt x="397" y="436"/>
                    <a:pt x="462" y="444"/>
                    <a:pt x="489" y="501"/>
                  </a:cubicBezTo>
                  <a:cubicBezTo>
                    <a:pt x="1060" y="584"/>
                    <a:pt x="1644" y="477"/>
                    <a:pt x="2215" y="644"/>
                  </a:cubicBezTo>
                  <a:cubicBezTo>
                    <a:pt x="2965" y="644"/>
                    <a:pt x="3739" y="656"/>
                    <a:pt x="4501" y="656"/>
                  </a:cubicBezTo>
                  <a:cubicBezTo>
                    <a:pt x="4573" y="584"/>
                    <a:pt x="4751" y="596"/>
                    <a:pt x="4775" y="477"/>
                  </a:cubicBezTo>
                  <a:cubicBezTo>
                    <a:pt x="4784" y="315"/>
                    <a:pt x="4688" y="299"/>
                    <a:pt x="4589" y="299"/>
                  </a:cubicBezTo>
                  <a:cubicBezTo>
                    <a:pt x="4566" y="299"/>
                    <a:pt x="4544" y="300"/>
                    <a:pt x="4522" y="300"/>
                  </a:cubicBezTo>
                  <a:cubicBezTo>
                    <a:pt x="4507" y="300"/>
                    <a:pt x="4491" y="300"/>
                    <a:pt x="4477" y="298"/>
                  </a:cubicBezTo>
                  <a:cubicBezTo>
                    <a:pt x="4438" y="296"/>
                    <a:pt x="4399" y="294"/>
                    <a:pt x="4359" y="294"/>
                  </a:cubicBezTo>
                  <a:cubicBezTo>
                    <a:pt x="4232" y="294"/>
                    <a:pt x="4105" y="310"/>
                    <a:pt x="3977" y="346"/>
                  </a:cubicBezTo>
                  <a:lnTo>
                    <a:pt x="3489" y="215"/>
                  </a:lnTo>
                  <a:cubicBezTo>
                    <a:pt x="3214" y="50"/>
                    <a:pt x="2923" y="12"/>
                    <a:pt x="2627" y="12"/>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2" name="Google Shape;7492;p32"/>
            <p:cNvSpPr/>
            <p:nvPr/>
          </p:nvSpPr>
          <p:spPr>
            <a:xfrm>
              <a:off x="5548300" y="2304325"/>
              <a:ext cx="117600" cy="17550"/>
            </a:xfrm>
            <a:custGeom>
              <a:avLst/>
              <a:gdLst/>
              <a:ahLst/>
              <a:cxnLst/>
              <a:rect l="l" t="t" r="r" b="b"/>
              <a:pathLst>
                <a:path w="4704" h="702" extrusionOk="0">
                  <a:moveTo>
                    <a:pt x="289" y="0"/>
                  </a:moveTo>
                  <a:cubicBezTo>
                    <a:pt x="225" y="0"/>
                    <a:pt x="160" y="4"/>
                    <a:pt x="96" y="11"/>
                  </a:cubicBezTo>
                  <a:cubicBezTo>
                    <a:pt x="1" y="165"/>
                    <a:pt x="167" y="201"/>
                    <a:pt x="239" y="285"/>
                  </a:cubicBezTo>
                  <a:cubicBezTo>
                    <a:pt x="453" y="332"/>
                    <a:pt x="655" y="404"/>
                    <a:pt x="870" y="427"/>
                  </a:cubicBezTo>
                  <a:cubicBezTo>
                    <a:pt x="2084" y="523"/>
                    <a:pt x="3322" y="618"/>
                    <a:pt x="4537" y="701"/>
                  </a:cubicBezTo>
                  <a:cubicBezTo>
                    <a:pt x="4703" y="630"/>
                    <a:pt x="4084" y="427"/>
                    <a:pt x="4584" y="404"/>
                  </a:cubicBezTo>
                  <a:cubicBezTo>
                    <a:pt x="4383" y="293"/>
                    <a:pt x="4164" y="284"/>
                    <a:pt x="3943" y="284"/>
                  </a:cubicBezTo>
                  <a:cubicBezTo>
                    <a:pt x="3903" y="284"/>
                    <a:pt x="3863" y="285"/>
                    <a:pt x="3822" y="285"/>
                  </a:cubicBezTo>
                  <a:cubicBezTo>
                    <a:pt x="2989" y="285"/>
                    <a:pt x="2179" y="189"/>
                    <a:pt x="1358" y="130"/>
                  </a:cubicBezTo>
                  <a:cubicBezTo>
                    <a:pt x="1004" y="99"/>
                    <a:pt x="650" y="0"/>
                    <a:pt x="28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3" name="Google Shape;7493;p32"/>
            <p:cNvSpPr/>
            <p:nvPr/>
          </p:nvSpPr>
          <p:spPr>
            <a:xfrm>
              <a:off x="5381625" y="2193550"/>
              <a:ext cx="131275" cy="14175"/>
            </a:xfrm>
            <a:custGeom>
              <a:avLst/>
              <a:gdLst/>
              <a:ahLst/>
              <a:cxnLst/>
              <a:rect l="l" t="t" r="r" b="b"/>
              <a:pathLst>
                <a:path w="5251" h="567" extrusionOk="0">
                  <a:moveTo>
                    <a:pt x="774" y="1"/>
                  </a:moveTo>
                  <a:cubicBezTo>
                    <a:pt x="631" y="96"/>
                    <a:pt x="452" y="48"/>
                    <a:pt x="310" y="96"/>
                  </a:cubicBezTo>
                  <a:cubicBezTo>
                    <a:pt x="191" y="132"/>
                    <a:pt x="60" y="144"/>
                    <a:pt x="0" y="298"/>
                  </a:cubicBezTo>
                  <a:cubicBezTo>
                    <a:pt x="131" y="417"/>
                    <a:pt x="310" y="370"/>
                    <a:pt x="464" y="417"/>
                  </a:cubicBezTo>
                  <a:cubicBezTo>
                    <a:pt x="524" y="429"/>
                    <a:pt x="572" y="429"/>
                    <a:pt x="607" y="429"/>
                  </a:cubicBezTo>
                  <a:cubicBezTo>
                    <a:pt x="700" y="485"/>
                    <a:pt x="798" y="508"/>
                    <a:pt x="898" y="508"/>
                  </a:cubicBezTo>
                  <a:cubicBezTo>
                    <a:pt x="992" y="508"/>
                    <a:pt x="1087" y="488"/>
                    <a:pt x="1179" y="453"/>
                  </a:cubicBezTo>
                  <a:cubicBezTo>
                    <a:pt x="1579" y="444"/>
                    <a:pt x="1977" y="437"/>
                    <a:pt x="2375" y="437"/>
                  </a:cubicBezTo>
                  <a:cubicBezTo>
                    <a:pt x="3043" y="437"/>
                    <a:pt x="3710" y="457"/>
                    <a:pt x="4382" y="525"/>
                  </a:cubicBezTo>
                  <a:cubicBezTo>
                    <a:pt x="4512" y="536"/>
                    <a:pt x="4652" y="566"/>
                    <a:pt x="4791" y="566"/>
                  </a:cubicBezTo>
                  <a:cubicBezTo>
                    <a:pt x="4929" y="566"/>
                    <a:pt x="5066" y="536"/>
                    <a:pt x="5191" y="429"/>
                  </a:cubicBezTo>
                  <a:cubicBezTo>
                    <a:pt x="5251" y="405"/>
                    <a:pt x="5251" y="358"/>
                    <a:pt x="5239" y="298"/>
                  </a:cubicBezTo>
                  <a:cubicBezTo>
                    <a:pt x="5191" y="251"/>
                    <a:pt x="5155" y="227"/>
                    <a:pt x="5096" y="227"/>
                  </a:cubicBezTo>
                  <a:cubicBezTo>
                    <a:pt x="5056" y="242"/>
                    <a:pt x="5018" y="248"/>
                    <a:pt x="4981" y="248"/>
                  </a:cubicBezTo>
                  <a:cubicBezTo>
                    <a:pt x="4929" y="248"/>
                    <a:pt x="4877" y="236"/>
                    <a:pt x="4822" y="215"/>
                  </a:cubicBezTo>
                  <a:cubicBezTo>
                    <a:pt x="4751" y="215"/>
                    <a:pt x="4684" y="204"/>
                    <a:pt x="4617" y="204"/>
                  </a:cubicBezTo>
                  <a:cubicBezTo>
                    <a:pt x="4583" y="204"/>
                    <a:pt x="4548" y="207"/>
                    <a:pt x="4512" y="215"/>
                  </a:cubicBezTo>
                  <a:cubicBezTo>
                    <a:pt x="4477" y="251"/>
                    <a:pt x="4441" y="286"/>
                    <a:pt x="4403" y="286"/>
                  </a:cubicBezTo>
                  <a:cubicBezTo>
                    <a:pt x="4378" y="286"/>
                    <a:pt x="4351" y="270"/>
                    <a:pt x="4322" y="227"/>
                  </a:cubicBezTo>
                  <a:cubicBezTo>
                    <a:pt x="4227" y="191"/>
                    <a:pt x="4108" y="215"/>
                    <a:pt x="4036" y="132"/>
                  </a:cubicBezTo>
                  <a:cubicBezTo>
                    <a:pt x="3334" y="120"/>
                    <a:pt x="2643" y="120"/>
                    <a:pt x="1965" y="108"/>
                  </a:cubicBezTo>
                  <a:cubicBezTo>
                    <a:pt x="1776" y="108"/>
                    <a:pt x="1587" y="126"/>
                    <a:pt x="1400" y="126"/>
                  </a:cubicBezTo>
                  <a:cubicBezTo>
                    <a:pt x="1187" y="126"/>
                    <a:pt x="977" y="102"/>
                    <a:pt x="77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4" name="Google Shape;7494;p32"/>
            <p:cNvSpPr/>
            <p:nvPr/>
          </p:nvSpPr>
          <p:spPr>
            <a:xfrm>
              <a:off x="5381325" y="2268275"/>
              <a:ext cx="119375" cy="11250"/>
            </a:xfrm>
            <a:custGeom>
              <a:avLst/>
              <a:gdLst/>
              <a:ahLst/>
              <a:cxnLst/>
              <a:rect l="l" t="t" r="r" b="b"/>
              <a:pathLst>
                <a:path w="4775" h="450" extrusionOk="0">
                  <a:moveTo>
                    <a:pt x="881" y="0"/>
                  </a:moveTo>
                  <a:cubicBezTo>
                    <a:pt x="786" y="0"/>
                    <a:pt x="679" y="24"/>
                    <a:pt x="595" y="24"/>
                  </a:cubicBezTo>
                  <a:cubicBezTo>
                    <a:pt x="532" y="44"/>
                    <a:pt x="463" y="45"/>
                    <a:pt x="393" y="45"/>
                  </a:cubicBezTo>
                  <a:cubicBezTo>
                    <a:pt x="383" y="45"/>
                    <a:pt x="372" y="45"/>
                    <a:pt x="361" y="45"/>
                  </a:cubicBezTo>
                  <a:cubicBezTo>
                    <a:pt x="232" y="45"/>
                    <a:pt x="103" y="50"/>
                    <a:pt x="0" y="167"/>
                  </a:cubicBezTo>
                  <a:cubicBezTo>
                    <a:pt x="83" y="203"/>
                    <a:pt x="167" y="274"/>
                    <a:pt x="250" y="274"/>
                  </a:cubicBezTo>
                  <a:cubicBezTo>
                    <a:pt x="1500" y="298"/>
                    <a:pt x="2762" y="345"/>
                    <a:pt x="4013" y="417"/>
                  </a:cubicBezTo>
                  <a:cubicBezTo>
                    <a:pt x="4130" y="428"/>
                    <a:pt x="4256" y="450"/>
                    <a:pt x="4380" y="450"/>
                  </a:cubicBezTo>
                  <a:cubicBezTo>
                    <a:pt x="4519" y="450"/>
                    <a:pt x="4655" y="422"/>
                    <a:pt x="4775" y="322"/>
                  </a:cubicBezTo>
                  <a:cubicBezTo>
                    <a:pt x="4763" y="286"/>
                    <a:pt x="4739" y="274"/>
                    <a:pt x="4727" y="238"/>
                  </a:cubicBezTo>
                  <a:cubicBezTo>
                    <a:pt x="4655" y="226"/>
                    <a:pt x="4548" y="238"/>
                    <a:pt x="4489" y="167"/>
                  </a:cubicBezTo>
                  <a:cubicBezTo>
                    <a:pt x="4429" y="167"/>
                    <a:pt x="4394" y="155"/>
                    <a:pt x="4346" y="155"/>
                  </a:cubicBezTo>
                  <a:cubicBezTo>
                    <a:pt x="4227" y="36"/>
                    <a:pt x="4096" y="36"/>
                    <a:pt x="3941" y="24"/>
                  </a:cubicBezTo>
                  <a:cubicBezTo>
                    <a:pt x="3060" y="24"/>
                    <a:pt x="2191" y="0"/>
                    <a:pt x="1310" y="0"/>
                  </a:cubicBezTo>
                  <a:cubicBezTo>
                    <a:pt x="1250" y="83"/>
                    <a:pt x="1155" y="83"/>
                    <a:pt x="1084" y="83"/>
                  </a:cubicBezTo>
                  <a:cubicBezTo>
                    <a:pt x="1012" y="83"/>
                    <a:pt x="941" y="60"/>
                    <a:pt x="88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5" name="Google Shape;7495;p32"/>
            <p:cNvSpPr/>
            <p:nvPr/>
          </p:nvSpPr>
          <p:spPr>
            <a:xfrm>
              <a:off x="5566450" y="2147725"/>
              <a:ext cx="161350" cy="15150"/>
            </a:xfrm>
            <a:custGeom>
              <a:avLst/>
              <a:gdLst/>
              <a:ahLst/>
              <a:cxnLst/>
              <a:rect l="l" t="t" r="r" b="b"/>
              <a:pathLst>
                <a:path w="6454" h="606" extrusionOk="0">
                  <a:moveTo>
                    <a:pt x="179" y="0"/>
                  </a:moveTo>
                  <a:cubicBezTo>
                    <a:pt x="108" y="24"/>
                    <a:pt x="48" y="83"/>
                    <a:pt x="25" y="155"/>
                  </a:cubicBezTo>
                  <a:cubicBezTo>
                    <a:pt x="1" y="417"/>
                    <a:pt x="203" y="417"/>
                    <a:pt x="394" y="441"/>
                  </a:cubicBezTo>
                  <a:cubicBezTo>
                    <a:pt x="413" y="441"/>
                    <a:pt x="432" y="442"/>
                    <a:pt x="451" y="442"/>
                  </a:cubicBezTo>
                  <a:cubicBezTo>
                    <a:pt x="614" y="442"/>
                    <a:pt x="786" y="418"/>
                    <a:pt x="956" y="418"/>
                  </a:cubicBezTo>
                  <a:cubicBezTo>
                    <a:pt x="1093" y="418"/>
                    <a:pt x="1229" y="433"/>
                    <a:pt x="1358" y="488"/>
                  </a:cubicBezTo>
                  <a:lnTo>
                    <a:pt x="1513" y="488"/>
                  </a:lnTo>
                  <a:cubicBezTo>
                    <a:pt x="1513" y="476"/>
                    <a:pt x="1525" y="476"/>
                    <a:pt x="1549" y="464"/>
                  </a:cubicBezTo>
                  <a:cubicBezTo>
                    <a:pt x="1584" y="464"/>
                    <a:pt x="1608" y="476"/>
                    <a:pt x="1644" y="512"/>
                  </a:cubicBezTo>
                  <a:cubicBezTo>
                    <a:pt x="1715" y="524"/>
                    <a:pt x="1811" y="524"/>
                    <a:pt x="1882" y="536"/>
                  </a:cubicBezTo>
                  <a:cubicBezTo>
                    <a:pt x="1944" y="561"/>
                    <a:pt x="2006" y="579"/>
                    <a:pt x="2067" y="579"/>
                  </a:cubicBezTo>
                  <a:cubicBezTo>
                    <a:pt x="2122" y="579"/>
                    <a:pt x="2176" y="564"/>
                    <a:pt x="2227" y="524"/>
                  </a:cubicBezTo>
                  <a:cubicBezTo>
                    <a:pt x="2227" y="512"/>
                    <a:pt x="2239" y="512"/>
                    <a:pt x="2263" y="488"/>
                  </a:cubicBezTo>
                  <a:cubicBezTo>
                    <a:pt x="2271" y="485"/>
                    <a:pt x="2279" y="484"/>
                    <a:pt x="2287" y="484"/>
                  </a:cubicBezTo>
                  <a:cubicBezTo>
                    <a:pt x="2311" y="484"/>
                    <a:pt x="2331" y="500"/>
                    <a:pt x="2358" y="536"/>
                  </a:cubicBezTo>
                  <a:cubicBezTo>
                    <a:pt x="2484" y="587"/>
                    <a:pt x="2610" y="606"/>
                    <a:pt x="2736" y="606"/>
                  </a:cubicBezTo>
                  <a:cubicBezTo>
                    <a:pt x="2872" y="606"/>
                    <a:pt x="3008" y="584"/>
                    <a:pt x="3144" y="560"/>
                  </a:cubicBezTo>
                  <a:lnTo>
                    <a:pt x="3192" y="560"/>
                  </a:lnTo>
                  <a:cubicBezTo>
                    <a:pt x="3543" y="595"/>
                    <a:pt x="3893" y="606"/>
                    <a:pt x="4243" y="606"/>
                  </a:cubicBezTo>
                  <a:cubicBezTo>
                    <a:pt x="4765" y="606"/>
                    <a:pt x="5287" y="582"/>
                    <a:pt x="5815" y="582"/>
                  </a:cubicBezTo>
                  <a:cubicBezTo>
                    <a:pt x="5881" y="582"/>
                    <a:pt x="5947" y="583"/>
                    <a:pt x="6013" y="584"/>
                  </a:cubicBezTo>
                  <a:cubicBezTo>
                    <a:pt x="6028" y="582"/>
                    <a:pt x="6043" y="582"/>
                    <a:pt x="6058" y="582"/>
                  </a:cubicBezTo>
                  <a:cubicBezTo>
                    <a:pt x="6107" y="582"/>
                    <a:pt x="6156" y="586"/>
                    <a:pt x="6203" y="586"/>
                  </a:cubicBezTo>
                  <a:cubicBezTo>
                    <a:pt x="6303" y="586"/>
                    <a:pt x="6395" y="566"/>
                    <a:pt x="6454" y="441"/>
                  </a:cubicBezTo>
                  <a:cubicBezTo>
                    <a:pt x="6240" y="107"/>
                    <a:pt x="5918" y="226"/>
                    <a:pt x="5632" y="179"/>
                  </a:cubicBezTo>
                  <a:cubicBezTo>
                    <a:pt x="5525" y="179"/>
                    <a:pt x="5418" y="167"/>
                    <a:pt x="5323" y="155"/>
                  </a:cubicBezTo>
                  <a:cubicBezTo>
                    <a:pt x="5275" y="155"/>
                    <a:pt x="5240" y="143"/>
                    <a:pt x="5216" y="143"/>
                  </a:cubicBezTo>
                  <a:cubicBezTo>
                    <a:pt x="5156" y="143"/>
                    <a:pt x="5085" y="143"/>
                    <a:pt x="5025" y="155"/>
                  </a:cubicBezTo>
                  <a:cubicBezTo>
                    <a:pt x="4942" y="178"/>
                    <a:pt x="4857" y="187"/>
                    <a:pt x="4773" y="187"/>
                  </a:cubicBezTo>
                  <a:cubicBezTo>
                    <a:pt x="4639" y="187"/>
                    <a:pt x="4506" y="165"/>
                    <a:pt x="4382" y="143"/>
                  </a:cubicBezTo>
                  <a:cubicBezTo>
                    <a:pt x="4347" y="131"/>
                    <a:pt x="4314" y="125"/>
                    <a:pt x="4283" y="125"/>
                  </a:cubicBezTo>
                  <a:cubicBezTo>
                    <a:pt x="4251" y="125"/>
                    <a:pt x="4222" y="131"/>
                    <a:pt x="4192" y="143"/>
                  </a:cubicBezTo>
                  <a:cubicBezTo>
                    <a:pt x="4011" y="180"/>
                    <a:pt x="3834" y="198"/>
                    <a:pt x="3658" y="198"/>
                  </a:cubicBezTo>
                  <a:cubicBezTo>
                    <a:pt x="3498" y="198"/>
                    <a:pt x="3339" y="183"/>
                    <a:pt x="3180" y="155"/>
                  </a:cubicBezTo>
                  <a:cubicBezTo>
                    <a:pt x="3120" y="143"/>
                    <a:pt x="3061" y="143"/>
                    <a:pt x="3001" y="143"/>
                  </a:cubicBezTo>
                  <a:cubicBezTo>
                    <a:pt x="2906" y="143"/>
                    <a:pt x="2799" y="155"/>
                    <a:pt x="2715" y="155"/>
                  </a:cubicBezTo>
                  <a:cubicBezTo>
                    <a:pt x="2584" y="143"/>
                    <a:pt x="2465" y="95"/>
                    <a:pt x="2323" y="60"/>
                  </a:cubicBezTo>
                  <a:cubicBezTo>
                    <a:pt x="2117" y="27"/>
                    <a:pt x="1916" y="19"/>
                    <a:pt x="1714" y="19"/>
                  </a:cubicBezTo>
                  <a:cubicBezTo>
                    <a:pt x="1553" y="19"/>
                    <a:pt x="1391" y="24"/>
                    <a:pt x="1227" y="24"/>
                  </a:cubicBezTo>
                  <a:cubicBezTo>
                    <a:pt x="1131" y="27"/>
                    <a:pt x="1037" y="29"/>
                    <a:pt x="942" y="29"/>
                  </a:cubicBezTo>
                  <a:cubicBezTo>
                    <a:pt x="685" y="29"/>
                    <a:pt x="432" y="18"/>
                    <a:pt x="17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6" name="Google Shape;7496;p32"/>
            <p:cNvSpPr/>
            <p:nvPr/>
          </p:nvSpPr>
          <p:spPr>
            <a:xfrm>
              <a:off x="5300950" y="2261150"/>
              <a:ext cx="95275" cy="11400"/>
            </a:xfrm>
            <a:custGeom>
              <a:avLst/>
              <a:gdLst/>
              <a:ahLst/>
              <a:cxnLst/>
              <a:rect l="l" t="t" r="r" b="b"/>
              <a:pathLst>
                <a:path w="3811" h="456" extrusionOk="0">
                  <a:moveTo>
                    <a:pt x="364" y="1"/>
                  </a:moveTo>
                  <a:cubicBezTo>
                    <a:pt x="221" y="1"/>
                    <a:pt x="87" y="70"/>
                    <a:pt x="0" y="273"/>
                  </a:cubicBezTo>
                  <a:cubicBezTo>
                    <a:pt x="913" y="422"/>
                    <a:pt x="1801" y="455"/>
                    <a:pt x="2685" y="455"/>
                  </a:cubicBezTo>
                  <a:cubicBezTo>
                    <a:pt x="2862" y="455"/>
                    <a:pt x="3038" y="454"/>
                    <a:pt x="3215" y="452"/>
                  </a:cubicBezTo>
                  <a:cubicBezTo>
                    <a:pt x="3261" y="440"/>
                    <a:pt x="3310" y="438"/>
                    <a:pt x="3359" y="438"/>
                  </a:cubicBezTo>
                  <a:cubicBezTo>
                    <a:pt x="3398" y="438"/>
                    <a:pt x="3436" y="439"/>
                    <a:pt x="3475" y="439"/>
                  </a:cubicBezTo>
                  <a:cubicBezTo>
                    <a:pt x="3595" y="439"/>
                    <a:pt x="3715" y="425"/>
                    <a:pt x="3810" y="309"/>
                  </a:cubicBezTo>
                  <a:cubicBezTo>
                    <a:pt x="3763" y="285"/>
                    <a:pt x="3739" y="249"/>
                    <a:pt x="3703" y="214"/>
                  </a:cubicBezTo>
                  <a:cubicBezTo>
                    <a:pt x="2620" y="107"/>
                    <a:pt x="1536" y="190"/>
                    <a:pt x="465" y="11"/>
                  </a:cubicBezTo>
                  <a:cubicBezTo>
                    <a:pt x="431" y="5"/>
                    <a:pt x="397" y="1"/>
                    <a:pt x="36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7" name="Google Shape;7497;p32"/>
            <p:cNvSpPr/>
            <p:nvPr/>
          </p:nvSpPr>
          <p:spPr>
            <a:xfrm>
              <a:off x="5262250" y="2268825"/>
              <a:ext cx="69675" cy="18225"/>
            </a:xfrm>
            <a:custGeom>
              <a:avLst/>
              <a:gdLst/>
              <a:ahLst/>
              <a:cxnLst/>
              <a:rect l="l" t="t" r="r" b="b"/>
              <a:pathLst>
                <a:path w="2787" h="729" extrusionOk="0">
                  <a:moveTo>
                    <a:pt x="472" y="0"/>
                  </a:moveTo>
                  <a:cubicBezTo>
                    <a:pt x="424" y="0"/>
                    <a:pt x="373" y="7"/>
                    <a:pt x="322" y="14"/>
                  </a:cubicBezTo>
                  <a:cubicBezTo>
                    <a:pt x="263" y="26"/>
                    <a:pt x="203" y="61"/>
                    <a:pt x="143" y="85"/>
                  </a:cubicBezTo>
                  <a:cubicBezTo>
                    <a:pt x="72" y="133"/>
                    <a:pt x="13" y="204"/>
                    <a:pt x="1" y="312"/>
                  </a:cubicBezTo>
                  <a:cubicBezTo>
                    <a:pt x="775" y="669"/>
                    <a:pt x="1620" y="609"/>
                    <a:pt x="2441" y="728"/>
                  </a:cubicBezTo>
                  <a:cubicBezTo>
                    <a:pt x="2572" y="716"/>
                    <a:pt x="2703" y="693"/>
                    <a:pt x="2787" y="550"/>
                  </a:cubicBezTo>
                  <a:cubicBezTo>
                    <a:pt x="2108" y="419"/>
                    <a:pt x="1441" y="300"/>
                    <a:pt x="739" y="157"/>
                  </a:cubicBezTo>
                  <a:cubicBezTo>
                    <a:pt x="681" y="33"/>
                    <a:pt x="583" y="0"/>
                    <a:pt x="47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8" name="Google Shape;7498;p32"/>
            <p:cNvSpPr/>
            <p:nvPr/>
          </p:nvSpPr>
          <p:spPr>
            <a:xfrm>
              <a:off x="5470600" y="2246750"/>
              <a:ext cx="69700" cy="8375"/>
            </a:xfrm>
            <a:custGeom>
              <a:avLst/>
              <a:gdLst/>
              <a:ahLst/>
              <a:cxnLst/>
              <a:rect l="l" t="t" r="r" b="b"/>
              <a:pathLst>
                <a:path w="2788" h="335" extrusionOk="0">
                  <a:moveTo>
                    <a:pt x="2426" y="1"/>
                  </a:moveTo>
                  <a:cubicBezTo>
                    <a:pt x="2371" y="1"/>
                    <a:pt x="2317" y="4"/>
                    <a:pt x="2263" y="4"/>
                  </a:cubicBezTo>
                  <a:cubicBezTo>
                    <a:pt x="1573" y="16"/>
                    <a:pt x="882" y="16"/>
                    <a:pt x="180" y="28"/>
                  </a:cubicBezTo>
                  <a:cubicBezTo>
                    <a:pt x="72" y="87"/>
                    <a:pt x="1" y="147"/>
                    <a:pt x="49" y="266"/>
                  </a:cubicBezTo>
                  <a:cubicBezTo>
                    <a:pt x="575" y="302"/>
                    <a:pt x="1106" y="334"/>
                    <a:pt x="1636" y="334"/>
                  </a:cubicBezTo>
                  <a:cubicBezTo>
                    <a:pt x="1969" y="334"/>
                    <a:pt x="2301" y="322"/>
                    <a:pt x="2632" y="290"/>
                  </a:cubicBezTo>
                  <a:cubicBezTo>
                    <a:pt x="2680" y="242"/>
                    <a:pt x="2763" y="230"/>
                    <a:pt x="2787" y="135"/>
                  </a:cubicBezTo>
                  <a:cubicBezTo>
                    <a:pt x="2679" y="18"/>
                    <a:pt x="2553" y="1"/>
                    <a:pt x="242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9" name="Google Shape;7499;p32"/>
            <p:cNvSpPr/>
            <p:nvPr/>
          </p:nvSpPr>
          <p:spPr>
            <a:xfrm>
              <a:off x="5337550" y="2177925"/>
              <a:ext cx="81000" cy="11475"/>
            </a:xfrm>
            <a:custGeom>
              <a:avLst/>
              <a:gdLst/>
              <a:ahLst/>
              <a:cxnLst/>
              <a:rect l="l" t="t" r="r" b="b"/>
              <a:pathLst>
                <a:path w="3240" h="459" extrusionOk="0">
                  <a:moveTo>
                    <a:pt x="1726" y="1"/>
                  </a:moveTo>
                  <a:cubicBezTo>
                    <a:pt x="1683" y="1"/>
                    <a:pt x="1640" y="3"/>
                    <a:pt x="1596" y="7"/>
                  </a:cubicBezTo>
                  <a:lnTo>
                    <a:pt x="1382" y="7"/>
                  </a:lnTo>
                  <a:cubicBezTo>
                    <a:pt x="1227" y="7"/>
                    <a:pt x="1096" y="18"/>
                    <a:pt x="941" y="30"/>
                  </a:cubicBezTo>
                  <a:cubicBezTo>
                    <a:pt x="870" y="42"/>
                    <a:pt x="811" y="66"/>
                    <a:pt x="739" y="78"/>
                  </a:cubicBezTo>
                  <a:cubicBezTo>
                    <a:pt x="513" y="161"/>
                    <a:pt x="263" y="138"/>
                    <a:pt x="49" y="280"/>
                  </a:cubicBezTo>
                  <a:cubicBezTo>
                    <a:pt x="1" y="364"/>
                    <a:pt x="1" y="399"/>
                    <a:pt x="60" y="459"/>
                  </a:cubicBezTo>
                  <a:lnTo>
                    <a:pt x="1322" y="459"/>
                  </a:lnTo>
                  <a:cubicBezTo>
                    <a:pt x="1346" y="441"/>
                    <a:pt x="1379" y="432"/>
                    <a:pt x="1413" y="432"/>
                  </a:cubicBezTo>
                  <a:cubicBezTo>
                    <a:pt x="1447" y="432"/>
                    <a:pt x="1483" y="441"/>
                    <a:pt x="1513" y="459"/>
                  </a:cubicBezTo>
                  <a:cubicBezTo>
                    <a:pt x="2073" y="459"/>
                    <a:pt x="2644" y="447"/>
                    <a:pt x="3204" y="447"/>
                  </a:cubicBezTo>
                  <a:cubicBezTo>
                    <a:pt x="3204" y="423"/>
                    <a:pt x="3204" y="388"/>
                    <a:pt x="3227" y="376"/>
                  </a:cubicBezTo>
                  <a:lnTo>
                    <a:pt x="3239" y="316"/>
                  </a:lnTo>
                  <a:cubicBezTo>
                    <a:pt x="3144" y="257"/>
                    <a:pt x="3025" y="280"/>
                    <a:pt x="2942" y="209"/>
                  </a:cubicBezTo>
                  <a:lnTo>
                    <a:pt x="2811" y="209"/>
                  </a:lnTo>
                  <a:cubicBezTo>
                    <a:pt x="2742" y="217"/>
                    <a:pt x="2674" y="244"/>
                    <a:pt x="2606" y="244"/>
                  </a:cubicBezTo>
                  <a:cubicBezTo>
                    <a:pt x="2567" y="244"/>
                    <a:pt x="2528" y="235"/>
                    <a:pt x="2489" y="209"/>
                  </a:cubicBezTo>
                  <a:cubicBezTo>
                    <a:pt x="2442" y="209"/>
                    <a:pt x="2406" y="197"/>
                    <a:pt x="2358" y="185"/>
                  </a:cubicBezTo>
                  <a:cubicBezTo>
                    <a:pt x="2158" y="55"/>
                    <a:pt x="1950" y="1"/>
                    <a:pt x="172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0" name="Google Shape;7500;p32"/>
            <p:cNvSpPr/>
            <p:nvPr/>
          </p:nvSpPr>
          <p:spPr>
            <a:xfrm>
              <a:off x="5595325" y="2276300"/>
              <a:ext cx="56000" cy="12375"/>
            </a:xfrm>
            <a:custGeom>
              <a:avLst/>
              <a:gdLst/>
              <a:ahLst/>
              <a:cxnLst/>
              <a:rect l="l" t="t" r="r" b="b"/>
              <a:pathLst>
                <a:path w="2240" h="495" extrusionOk="0">
                  <a:moveTo>
                    <a:pt x="60" y="1"/>
                  </a:moveTo>
                  <a:cubicBezTo>
                    <a:pt x="1" y="84"/>
                    <a:pt x="1" y="179"/>
                    <a:pt x="60" y="251"/>
                  </a:cubicBezTo>
                  <a:cubicBezTo>
                    <a:pt x="632" y="441"/>
                    <a:pt x="1263" y="394"/>
                    <a:pt x="1858" y="477"/>
                  </a:cubicBezTo>
                  <a:cubicBezTo>
                    <a:pt x="1899" y="481"/>
                    <a:pt x="1942" y="495"/>
                    <a:pt x="1988" y="495"/>
                  </a:cubicBezTo>
                  <a:cubicBezTo>
                    <a:pt x="2061" y="495"/>
                    <a:pt x="2143" y="460"/>
                    <a:pt x="2239" y="298"/>
                  </a:cubicBezTo>
                  <a:cubicBezTo>
                    <a:pt x="1501" y="120"/>
                    <a:pt x="775" y="72"/>
                    <a:pt x="6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1" name="Google Shape;7501;p32"/>
            <p:cNvSpPr/>
            <p:nvPr/>
          </p:nvSpPr>
          <p:spPr>
            <a:xfrm>
              <a:off x="5233075" y="2257250"/>
              <a:ext cx="62550" cy="16850"/>
            </a:xfrm>
            <a:custGeom>
              <a:avLst/>
              <a:gdLst/>
              <a:ahLst/>
              <a:cxnLst/>
              <a:rect l="l" t="t" r="r" b="b"/>
              <a:pathLst>
                <a:path w="2502" h="674" extrusionOk="0">
                  <a:moveTo>
                    <a:pt x="941" y="1"/>
                  </a:moveTo>
                  <a:cubicBezTo>
                    <a:pt x="644" y="13"/>
                    <a:pt x="358" y="13"/>
                    <a:pt x="60" y="24"/>
                  </a:cubicBezTo>
                  <a:cubicBezTo>
                    <a:pt x="25" y="72"/>
                    <a:pt x="1" y="132"/>
                    <a:pt x="37" y="191"/>
                  </a:cubicBezTo>
                  <a:cubicBezTo>
                    <a:pt x="60" y="239"/>
                    <a:pt x="108" y="274"/>
                    <a:pt x="156" y="322"/>
                  </a:cubicBezTo>
                  <a:cubicBezTo>
                    <a:pt x="179" y="346"/>
                    <a:pt x="203" y="358"/>
                    <a:pt x="227" y="370"/>
                  </a:cubicBezTo>
                  <a:cubicBezTo>
                    <a:pt x="263" y="370"/>
                    <a:pt x="287" y="382"/>
                    <a:pt x="322" y="382"/>
                  </a:cubicBezTo>
                  <a:cubicBezTo>
                    <a:pt x="346" y="370"/>
                    <a:pt x="382" y="370"/>
                    <a:pt x="406" y="370"/>
                  </a:cubicBezTo>
                  <a:cubicBezTo>
                    <a:pt x="465" y="358"/>
                    <a:pt x="513" y="358"/>
                    <a:pt x="572" y="346"/>
                  </a:cubicBezTo>
                  <a:cubicBezTo>
                    <a:pt x="656" y="358"/>
                    <a:pt x="739" y="370"/>
                    <a:pt x="822" y="382"/>
                  </a:cubicBezTo>
                  <a:cubicBezTo>
                    <a:pt x="829" y="381"/>
                    <a:pt x="835" y="381"/>
                    <a:pt x="841" y="381"/>
                  </a:cubicBezTo>
                  <a:cubicBezTo>
                    <a:pt x="1004" y="381"/>
                    <a:pt x="884" y="538"/>
                    <a:pt x="941" y="596"/>
                  </a:cubicBezTo>
                  <a:cubicBezTo>
                    <a:pt x="1007" y="655"/>
                    <a:pt x="1078" y="673"/>
                    <a:pt x="1151" y="673"/>
                  </a:cubicBezTo>
                  <a:cubicBezTo>
                    <a:pt x="1224" y="673"/>
                    <a:pt x="1299" y="655"/>
                    <a:pt x="1370" y="644"/>
                  </a:cubicBezTo>
                  <a:cubicBezTo>
                    <a:pt x="1394" y="608"/>
                    <a:pt x="1394" y="596"/>
                    <a:pt x="1394" y="560"/>
                  </a:cubicBezTo>
                  <a:cubicBezTo>
                    <a:pt x="1442" y="530"/>
                    <a:pt x="1497" y="524"/>
                    <a:pt x="1555" y="524"/>
                  </a:cubicBezTo>
                  <a:cubicBezTo>
                    <a:pt x="1601" y="524"/>
                    <a:pt x="1649" y="528"/>
                    <a:pt x="1697" y="528"/>
                  </a:cubicBezTo>
                  <a:cubicBezTo>
                    <a:pt x="1782" y="528"/>
                    <a:pt x="1868" y="515"/>
                    <a:pt x="1942" y="441"/>
                  </a:cubicBezTo>
                  <a:cubicBezTo>
                    <a:pt x="1942" y="429"/>
                    <a:pt x="1953" y="429"/>
                    <a:pt x="1989" y="417"/>
                  </a:cubicBezTo>
                  <a:cubicBezTo>
                    <a:pt x="1995" y="415"/>
                    <a:pt x="2000" y="413"/>
                    <a:pt x="2004" y="413"/>
                  </a:cubicBezTo>
                  <a:cubicBezTo>
                    <a:pt x="2020" y="413"/>
                    <a:pt x="2033" y="429"/>
                    <a:pt x="2061" y="465"/>
                  </a:cubicBezTo>
                  <a:cubicBezTo>
                    <a:pt x="2501" y="465"/>
                    <a:pt x="2501" y="465"/>
                    <a:pt x="2370" y="167"/>
                  </a:cubicBezTo>
                  <a:cubicBezTo>
                    <a:pt x="2252" y="102"/>
                    <a:pt x="2126" y="88"/>
                    <a:pt x="1998" y="88"/>
                  </a:cubicBezTo>
                  <a:cubicBezTo>
                    <a:pt x="1900" y="88"/>
                    <a:pt x="1800" y="96"/>
                    <a:pt x="1702" y="96"/>
                  </a:cubicBezTo>
                  <a:cubicBezTo>
                    <a:pt x="1579" y="96"/>
                    <a:pt x="1459" y="83"/>
                    <a:pt x="1346" y="24"/>
                  </a:cubicBezTo>
                  <a:cubicBezTo>
                    <a:pt x="1215" y="13"/>
                    <a:pt x="1072" y="13"/>
                    <a:pt x="94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2" name="Google Shape;7502;p32"/>
            <p:cNvSpPr/>
            <p:nvPr/>
          </p:nvSpPr>
          <p:spPr>
            <a:xfrm>
              <a:off x="5419125" y="2243550"/>
              <a:ext cx="51225" cy="10600"/>
            </a:xfrm>
            <a:custGeom>
              <a:avLst/>
              <a:gdLst/>
              <a:ahLst/>
              <a:cxnLst/>
              <a:rect l="l" t="t" r="r" b="b"/>
              <a:pathLst>
                <a:path w="2049" h="424" extrusionOk="0">
                  <a:moveTo>
                    <a:pt x="95" y="1"/>
                  </a:moveTo>
                  <a:cubicBezTo>
                    <a:pt x="24" y="60"/>
                    <a:pt x="0" y="132"/>
                    <a:pt x="24" y="203"/>
                  </a:cubicBezTo>
                  <a:cubicBezTo>
                    <a:pt x="36" y="263"/>
                    <a:pt x="84" y="287"/>
                    <a:pt x="143" y="310"/>
                  </a:cubicBezTo>
                  <a:cubicBezTo>
                    <a:pt x="460" y="399"/>
                    <a:pt x="784" y="424"/>
                    <a:pt x="1109" y="424"/>
                  </a:cubicBezTo>
                  <a:cubicBezTo>
                    <a:pt x="1395" y="424"/>
                    <a:pt x="1681" y="405"/>
                    <a:pt x="1965" y="394"/>
                  </a:cubicBezTo>
                  <a:cubicBezTo>
                    <a:pt x="2048" y="251"/>
                    <a:pt x="1905" y="215"/>
                    <a:pt x="1834" y="144"/>
                  </a:cubicBezTo>
                  <a:cubicBezTo>
                    <a:pt x="1753" y="120"/>
                    <a:pt x="1669" y="115"/>
                    <a:pt x="1584" y="115"/>
                  </a:cubicBezTo>
                  <a:cubicBezTo>
                    <a:pt x="1512" y="115"/>
                    <a:pt x="1439" y="119"/>
                    <a:pt x="1367" y="119"/>
                  </a:cubicBezTo>
                  <a:cubicBezTo>
                    <a:pt x="1224" y="119"/>
                    <a:pt x="1083" y="103"/>
                    <a:pt x="953" y="13"/>
                  </a:cubicBezTo>
                  <a:cubicBezTo>
                    <a:pt x="655" y="13"/>
                    <a:pt x="381" y="1"/>
                    <a:pt x="9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3" name="Google Shape;7503;p32"/>
            <p:cNvSpPr/>
            <p:nvPr/>
          </p:nvSpPr>
          <p:spPr>
            <a:xfrm>
              <a:off x="5516450" y="2272075"/>
              <a:ext cx="44975" cy="10525"/>
            </a:xfrm>
            <a:custGeom>
              <a:avLst/>
              <a:gdLst/>
              <a:ahLst/>
              <a:cxnLst/>
              <a:rect l="l" t="t" r="r" b="b"/>
              <a:pathLst>
                <a:path w="1799" h="421" extrusionOk="0">
                  <a:moveTo>
                    <a:pt x="1092" y="1"/>
                  </a:moveTo>
                  <a:cubicBezTo>
                    <a:pt x="1058" y="1"/>
                    <a:pt x="1023" y="1"/>
                    <a:pt x="989" y="3"/>
                  </a:cubicBezTo>
                  <a:cubicBezTo>
                    <a:pt x="679" y="15"/>
                    <a:pt x="382" y="15"/>
                    <a:pt x="72" y="27"/>
                  </a:cubicBezTo>
                  <a:cubicBezTo>
                    <a:pt x="1" y="110"/>
                    <a:pt x="1" y="193"/>
                    <a:pt x="72" y="289"/>
                  </a:cubicBezTo>
                  <a:cubicBezTo>
                    <a:pt x="302" y="298"/>
                    <a:pt x="524" y="331"/>
                    <a:pt x="751" y="331"/>
                  </a:cubicBezTo>
                  <a:cubicBezTo>
                    <a:pt x="806" y="331"/>
                    <a:pt x="862" y="329"/>
                    <a:pt x="917" y="324"/>
                  </a:cubicBezTo>
                  <a:cubicBezTo>
                    <a:pt x="924" y="324"/>
                    <a:pt x="930" y="324"/>
                    <a:pt x="937" y="324"/>
                  </a:cubicBezTo>
                  <a:cubicBezTo>
                    <a:pt x="1110" y="324"/>
                    <a:pt x="1292" y="421"/>
                    <a:pt x="1481" y="421"/>
                  </a:cubicBezTo>
                  <a:cubicBezTo>
                    <a:pt x="1585" y="421"/>
                    <a:pt x="1691" y="391"/>
                    <a:pt x="1798" y="301"/>
                  </a:cubicBezTo>
                  <a:cubicBezTo>
                    <a:pt x="1579" y="49"/>
                    <a:pt x="1340" y="1"/>
                    <a:pt x="109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4" name="Google Shape;7504;p32"/>
            <p:cNvSpPr/>
            <p:nvPr/>
          </p:nvSpPr>
          <p:spPr>
            <a:xfrm>
              <a:off x="5542650" y="2145300"/>
              <a:ext cx="58050" cy="15250"/>
            </a:xfrm>
            <a:custGeom>
              <a:avLst/>
              <a:gdLst/>
              <a:ahLst/>
              <a:cxnLst/>
              <a:rect l="l" t="t" r="r" b="b"/>
              <a:pathLst>
                <a:path w="2322" h="610" extrusionOk="0">
                  <a:moveTo>
                    <a:pt x="499" y="389"/>
                  </a:moveTo>
                  <a:cubicBezTo>
                    <a:pt x="529" y="389"/>
                    <a:pt x="558" y="394"/>
                    <a:pt x="584" y="407"/>
                  </a:cubicBezTo>
                  <a:cubicBezTo>
                    <a:pt x="536" y="407"/>
                    <a:pt x="487" y="405"/>
                    <a:pt x="436" y="405"/>
                  </a:cubicBezTo>
                  <a:cubicBezTo>
                    <a:pt x="412" y="405"/>
                    <a:pt x="389" y="405"/>
                    <a:pt x="365" y="406"/>
                  </a:cubicBezTo>
                  <a:lnTo>
                    <a:pt x="365" y="406"/>
                  </a:lnTo>
                  <a:cubicBezTo>
                    <a:pt x="411" y="398"/>
                    <a:pt x="457" y="389"/>
                    <a:pt x="499" y="389"/>
                  </a:cubicBezTo>
                  <a:close/>
                  <a:moveTo>
                    <a:pt x="488" y="1"/>
                  </a:moveTo>
                  <a:cubicBezTo>
                    <a:pt x="311" y="1"/>
                    <a:pt x="141" y="52"/>
                    <a:pt x="0" y="228"/>
                  </a:cubicBezTo>
                  <a:cubicBezTo>
                    <a:pt x="52" y="384"/>
                    <a:pt x="139" y="422"/>
                    <a:pt x="233" y="422"/>
                  </a:cubicBezTo>
                  <a:cubicBezTo>
                    <a:pt x="235" y="422"/>
                    <a:pt x="236" y="422"/>
                    <a:pt x="237" y="422"/>
                  </a:cubicBezTo>
                  <a:lnTo>
                    <a:pt x="237" y="422"/>
                  </a:lnTo>
                  <a:cubicBezTo>
                    <a:pt x="226" y="425"/>
                    <a:pt x="214" y="427"/>
                    <a:pt x="203" y="430"/>
                  </a:cubicBezTo>
                  <a:cubicBezTo>
                    <a:pt x="143" y="466"/>
                    <a:pt x="143" y="538"/>
                    <a:pt x="167" y="585"/>
                  </a:cubicBezTo>
                  <a:cubicBezTo>
                    <a:pt x="893" y="609"/>
                    <a:pt x="1608" y="609"/>
                    <a:pt x="2322" y="609"/>
                  </a:cubicBezTo>
                  <a:cubicBezTo>
                    <a:pt x="2191" y="490"/>
                    <a:pt x="2048" y="463"/>
                    <a:pt x="1901" y="463"/>
                  </a:cubicBezTo>
                  <a:cubicBezTo>
                    <a:pt x="1780" y="463"/>
                    <a:pt x="1657" y="481"/>
                    <a:pt x="1534" y="481"/>
                  </a:cubicBezTo>
                  <a:cubicBezTo>
                    <a:pt x="1507" y="481"/>
                    <a:pt x="1480" y="480"/>
                    <a:pt x="1453" y="478"/>
                  </a:cubicBezTo>
                  <a:cubicBezTo>
                    <a:pt x="1250" y="454"/>
                    <a:pt x="1060" y="490"/>
                    <a:pt x="1036" y="216"/>
                  </a:cubicBezTo>
                  <a:cubicBezTo>
                    <a:pt x="1000" y="157"/>
                    <a:pt x="941" y="97"/>
                    <a:pt x="858" y="49"/>
                  </a:cubicBezTo>
                  <a:cubicBezTo>
                    <a:pt x="736" y="25"/>
                    <a:pt x="611" y="1"/>
                    <a:pt x="48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5" name="Google Shape;7505;p32"/>
            <p:cNvSpPr/>
            <p:nvPr/>
          </p:nvSpPr>
          <p:spPr>
            <a:xfrm>
              <a:off x="5311675" y="2241800"/>
              <a:ext cx="41975" cy="11775"/>
            </a:xfrm>
            <a:custGeom>
              <a:avLst/>
              <a:gdLst/>
              <a:ahLst/>
              <a:cxnLst/>
              <a:rect l="l" t="t" r="r" b="b"/>
              <a:pathLst>
                <a:path w="1679" h="471" extrusionOk="0">
                  <a:moveTo>
                    <a:pt x="1527" y="1"/>
                  </a:moveTo>
                  <a:cubicBezTo>
                    <a:pt x="1483" y="1"/>
                    <a:pt x="1431" y="24"/>
                    <a:pt x="1369" y="71"/>
                  </a:cubicBezTo>
                  <a:cubicBezTo>
                    <a:pt x="1133" y="117"/>
                    <a:pt x="896" y="134"/>
                    <a:pt x="658" y="134"/>
                  </a:cubicBezTo>
                  <a:cubicBezTo>
                    <a:pt x="464" y="134"/>
                    <a:pt x="269" y="123"/>
                    <a:pt x="71" y="107"/>
                  </a:cubicBezTo>
                  <a:cubicBezTo>
                    <a:pt x="12" y="190"/>
                    <a:pt x="0" y="250"/>
                    <a:pt x="60" y="321"/>
                  </a:cubicBezTo>
                  <a:cubicBezTo>
                    <a:pt x="139" y="353"/>
                    <a:pt x="225" y="358"/>
                    <a:pt x="313" y="358"/>
                  </a:cubicBezTo>
                  <a:cubicBezTo>
                    <a:pt x="357" y="358"/>
                    <a:pt x="401" y="357"/>
                    <a:pt x="445" y="357"/>
                  </a:cubicBezTo>
                  <a:cubicBezTo>
                    <a:pt x="577" y="357"/>
                    <a:pt x="708" y="369"/>
                    <a:pt x="822" y="464"/>
                  </a:cubicBezTo>
                  <a:cubicBezTo>
                    <a:pt x="853" y="468"/>
                    <a:pt x="885" y="470"/>
                    <a:pt x="916" y="470"/>
                  </a:cubicBezTo>
                  <a:cubicBezTo>
                    <a:pt x="1063" y="470"/>
                    <a:pt x="1210" y="427"/>
                    <a:pt x="1357" y="369"/>
                  </a:cubicBezTo>
                  <a:cubicBezTo>
                    <a:pt x="1441" y="261"/>
                    <a:pt x="1643" y="333"/>
                    <a:pt x="1679" y="154"/>
                  </a:cubicBezTo>
                  <a:cubicBezTo>
                    <a:pt x="1643" y="54"/>
                    <a:pt x="1594" y="1"/>
                    <a:pt x="152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6" name="Google Shape;7506;p32"/>
            <p:cNvSpPr/>
            <p:nvPr/>
          </p:nvSpPr>
          <p:spPr>
            <a:xfrm>
              <a:off x="5574500" y="2250100"/>
              <a:ext cx="52400" cy="9350"/>
            </a:xfrm>
            <a:custGeom>
              <a:avLst/>
              <a:gdLst/>
              <a:ahLst/>
              <a:cxnLst/>
              <a:rect l="l" t="t" r="r" b="b"/>
              <a:pathLst>
                <a:path w="2096" h="374" extrusionOk="0">
                  <a:moveTo>
                    <a:pt x="60" y="1"/>
                  </a:moveTo>
                  <a:cubicBezTo>
                    <a:pt x="0" y="72"/>
                    <a:pt x="12" y="132"/>
                    <a:pt x="72" y="191"/>
                  </a:cubicBezTo>
                  <a:cubicBezTo>
                    <a:pt x="501" y="293"/>
                    <a:pt x="931" y="374"/>
                    <a:pt x="1364" y="374"/>
                  </a:cubicBezTo>
                  <a:cubicBezTo>
                    <a:pt x="1591" y="374"/>
                    <a:pt x="1819" y="352"/>
                    <a:pt x="2048" y="299"/>
                  </a:cubicBezTo>
                  <a:cubicBezTo>
                    <a:pt x="2096" y="251"/>
                    <a:pt x="2096" y="215"/>
                    <a:pt x="2060" y="168"/>
                  </a:cubicBezTo>
                  <a:cubicBezTo>
                    <a:pt x="1944" y="103"/>
                    <a:pt x="1823" y="88"/>
                    <a:pt x="1699" y="88"/>
                  </a:cubicBezTo>
                  <a:cubicBezTo>
                    <a:pt x="1592" y="88"/>
                    <a:pt x="1483" y="100"/>
                    <a:pt x="1376" y="100"/>
                  </a:cubicBezTo>
                  <a:cubicBezTo>
                    <a:pt x="1264" y="100"/>
                    <a:pt x="1153" y="87"/>
                    <a:pt x="1048" y="37"/>
                  </a:cubicBezTo>
                  <a:cubicBezTo>
                    <a:pt x="858" y="37"/>
                    <a:pt x="679" y="13"/>
                    <a:pt x="488" y="13"/>
                  </a:cubicBezTo>
                  <a:cubicBezTo>
                    <a:pt x="488" y="37"/>
                    <a:pt x="453" y="37"/>
                    <a:pt x="429" y="48"/>
                  </a:cubicBezTo>
                  <a:cubicBezTo>
                    <a:pt x="381" y="48"/>
                    <a:pt x="357" y="48"/>
                    <a:pt x="32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7" name="Google Shape;7507;p32"/>
            <p:cNvSpPr/>
            <p:nvPr/>
          </p:nvSpPr>
          <p:spPr>
            <a:xfrm>
              <a:off x="5646225" y="2161100"/>
              <a:ext cx="74750" cy="3475"/>
            </a:xfrm>
            <a:custGeom>
              <a:avLst/>
              <a:gdLst/>
              <a:ahLst/>
              <a:cxnLst/>
              <a:rect l="l" t="t" r="r" b="b"/>
              <a:pathLst>
                <a:path w="2990" h="139" extrusionOk="0">
                  <a:moveTo>
                    <a:pt x="2918" y="1"/>
                  </a:moveTo>
                  <a:cubicBezTo>
                    <a:pt x="1929" y="1"/>
                    <a:pt x="965" y="25"/>
                    <a:pt x="1" y="25"/>
                  </a:cubicBezTo>
                  <a:cubicBezTo>
                    <a:pt x="547" y="112"/>
                    <a:pt x="1102" y="139"/>
                    <a:pt x="1655" y="139"/>
                  </a:cubicBezTo>
                  <a:cubicBezTo>
                    <a:pt x="2078" y="139"/>
                    <a:pt x="2500" y="124"/>
                    <a:pt x="2918" y="108"/>
                  </a:cubicBezTo>
                  <a:cubicBezTo>
                    <a:pt x="2989" y="72"/>
                    <a:pt x="2977" y="37"/>
                    <a:pt x="291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8" name="Google Shape;7508;p32"/>
            <p:cNvSpPr/>
            <p:nvPr/>
          </p:nvSpPr>
          <p:spPr>
            <a:xfrm>
              <a:off x="5625700" y="2251225"/>
              <a:ext cx="39600" cy="10525"/>
            </a:xfrm>
            <a:custGeom>
              <a:avLst/>
              <a:gdLst/>
              <a:ahLst/>
              <a:cxnLst/>
              <a:rect l="l" t="t" r="r" b="b"/>
              <a:pathLst>
                <a:path w="1584" h="421" extrusionOk="0">
                  <a:moveTo>
                    <a:pt x="296" y="1"/>
                  </a:moveTo>
                  <a:cubicBezTo>
                    <a:pt x="196" y="1"/>
                    <a:pt x="103" y="91"/>
                    <a:pt x="0" y="123"/>
                  </a:cubicBezTo>
                  <a:lnTo>
                    <a:pt x="0" y="254"/>
                  </a:lnTo>
                  <a:cubicBezTo>
                    <a:pt x="168" y="379"/>
                    <a:pt x="339" y="413"/>
                    <a:pt x="518" y="413"/>
                  </a:cubicBezTo>
                  <a:cubicBezTo>
                    <a:pt x="733" y="413"/>
                    <a:pt x="957" y="363"/>
                    <a:pt x="1195" y="363"/>
                  </a:cubicBezTo>
                  <a:cubicBezTo>
                    <a:pt x="1321" y="363"/>
                    <a:pt x="1450" y="377"/>
                    <a:pt x="1584" y="420"/>
                  </a:cubicBezTo>
                  <a:cubicBezTo>
                    <a:pt x="1399" y="162"/>
                    <a:pt x="1206" y="128"/>
                    <a:pt x="1026" y="128"/>
                  </a:cubicBezTo>
                  <a:cubicBezTo>
                    <a:pt x="961" y="128"/>
                    <a:pt x="897" y="132"/>
                    <a:pt x="837" y="132"/>
                  </a:cubicBezTo>
                  <a:cubicBezTo>
                    <a:pt x="795" y="132"/>
                    <a:pt x="754" y="130"/>
                    <a:pt x="715" y="123"/>
                  </a:cubicBezTo>
                  <a:cubicBezTo>
                    <a:pt x="652" y="150"/>
                    <a:pt x="594" y="206"/>
                    <a:pt x="545" y="206"/>
                  </a:cubicBezTo>
                  <a:cubicBezTo>
                    <a:pt x="509" y="206"/>
                    <a:pt x="478" y="177"/>
                    <a:pt x="453" y="87"/>
                  </a:cubicBezTo>
                  <a:cubicBezTo>
                    <a:pt x="397" y="23"/>
                    <a:pt x="345" y="1"/>
                    <a:pt x="29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9" name="Google Shape;7509;p32"/>
            <p:cNvSpPr/>
            <p:nvPr/>
          </p:nvSpPr>
          <p:spPr>
            <a:xfrm>
              <a:off x="5584325" y="2203825"/>
              <a:ext cx="42275" cy="9100"/>
            </a:xfrm>
            <a:custGeom>
              <a:avLst/>
              <a:gdLst/>
              <a:ahLst/>
              <a:cxnLst/>
              <a:rect l="l" t="t" r="r" b="b"/>
              <a:pathLst>
                <a:path w="1691" h="364" extrusionOk="0">
                  <a:moveTo>
                    <a:pt x="363" y="1"/>
                  </a:moveTo>
                  <a:cubicBezTo>
                    <a:pt x="271" y="1"/>
                    <a:pt x="178" y="7"/>
                    <a:pt x="84" y="18"/>
                  </a:cubicBezTo>
                  <a:cubicBezTo>
                    <a:pt x="0" y="114"/>
                    <a:pt x="0" y="185"/>
                    <a:pt x="84" y="280"/>
                  </a:cubicBezTo>
                  <a:cubicBezTo>
                    <a:pt x="198" y="288"/>
                    <a:pt x="313" y="290"/>
                    <a:pt x="428" y="290"/>
                  </a:cubicBezTo>
                  <a:cubicBezTo>
                    <a:pt x="581" y="290"/>
                    <a:pt x="734" y="286"/>
                    <a:pt x="887" y="286"/>
                  </a:cubicBezTo>
                  <a:cubicBezTo>
                    <a:pt x="1155" y="286"/>
                    <a:pt x="1423" y="298"/>
                    <a:pt x="1691" y="364"/>
                  </a:cubicBezTo>
                  <a:cubicBezTo>
                    <a:pt x="1263" y="145"/>
                    <a:pt x="828" y="1"/>
                    <a:pt x="36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0" name="Google Shape;7510;p32"/>
            <p:cNvSpPr/>
            <p:nvPr/>
          </p:nvSpPr>
          <p:spPr>
            <a:xfrm>
              <a:off x="5510800" y="2198900"/>
              <a:ext cx="41400" cy="8700"/>
            </a:xfrm>
            <a:custGeom>
              <a:avLst/>
              <a:gdLst/>
              <a:ahLst/>
              <a:cxnLst/>
              <a:rect l="l" t="t" r="r" b="b"/>
              <a:pathLst>
                <a:path w="1656" h="348" extrusionOk="0">
                  <a:moveTo>
                    <a:pt x="78" y="1"/>
                  </a:moveTo>
                  <a:cubicBezTo>
                    <a:pt x="42" y="1"/>
                    <a:pt x="16" y="30"/>
                    <a:pt x="0" y="84"/>
                  </a:cubicBezTo>
                  <a:cubicBezTo>
                    <a:pt x="0" y="132"/>
                    <a:pt x="0" y="180"/>
                    <a:pt x="12" y="203"/>
                  </a:cubicBezTo>
                  <a:cubicBezTo>
                    <a:pt x="161" y="307"/>
                    <a:pt x="316" y="347"/>
                    <a:pt x="475" y="347"/>
                  </a:cubicBezTo>
                  <a:cubicBezTo>
                    <a:pt x="609" y="347"/>
                    <a:pt x="745" y="318"/>
                    <a:pt x="881" y="275"/>
                  </a:cubicBezTo>
                  <a:cubicBezTo>
                    <a:pt x="881" y="263"/>
                    <a:pt x="893" y="263"/>
                    <a:pt x="917" y="251"/>
                  </a:cubicBezTo>
                  <a:cubicBezTo>
                    <a:pt x="953" y="251"/>
                    <a:pt x="977" y="263"/>
                    <a:pt x="1012" y="299"/>
                  </a:cubicBezTo>
                  <a:lnTo>
                    <a:pt x="1155" y="299"/>
                  </a:lnTo>
                  <a:cubicBezTo>
                    <a:pt x="1155" y="299"/>
                    <a:pt x="1179" y="275"/>
                    <a:pt x="1203" y="263"/>
                  </a:cubicBezTo>
                  <a:cubicBezTo>
                    <a:pt x="1239" y="263"/>
                    <a:pt x="1262" y="263"/>
                    <a:pt x="1298" y="311"/>
                  </a:cubicBezTo>
                  <a:cubicBezTo>
                    <a:pt x="1381" y="322"/>
                    <a:pt x="1489" y="322"/>
                    <a:pt x="1572" y="322"/>
                  </a:cubicBezTo>
                  <a:cubicBezTo>
                    <a:pt x="1631" y="311"/>
                    <a:pt x="1655" y="263"/>
                    <a:pt x="1631" y="203"/>
                  </a:cubicBezTo>
                  <a:cubicBezTo>
                    <a:pt x="1620" y="191"/>
                    <a:pt x="1596" y="180"/>
                    <a:pt x="1572" y="156"/>
                  </a:cubicBezTo>
                  <a:cubicBezTo>
                    <a:pt x="1315" y="54"/>
                    <a:pt x="1043" y="45"/>
                    <a:pt x="769" y="45"/>
                  </a:cubicBezTo>
                  <a:cubicBezTo>
                    <a:pt x="707" y="45"/>
                    <a:pt x="644" y="46"/>
                    <a:pt x="582" y="46"/>
                  </a:cubicBezTo>
                  <a:cubicBezTo>
                    <a:pt x="435" y="46"/>
                    <a:pt x="288" y="43"/>
                    <a:pt x="143" y="25"/>
                  </a:cubicBezTo>
                  <a:cubicBezTo>
                    <a:pt x="119" y="8"/>
                    <a:pt x="97" y="1"/>
                    <a:pt x="7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1" name="Google Shape;7511;p32"/>
            <p:cNvSpPr/>
            <p:nvPr/>
          </p:nvSpPr>
          <p:spPr>
            <a:xfrm>
              <a:off x="5345900" y="2236125"/>
              <a:ext cx="36925" cy="18550"/>
            </a:xfrm>
            <a:custGeom>
              <a:avLst/>
              <a:gdLst/>
              <a:ahLst/>
              <a:cxnLst/>
              <a:rect l="l" t="t" r="r" b="b"/>
              <a:pathLst>
                <a:path w="1477" h="742" extrusionOk="0">
                  <a:moveTo>
                    <a:pt x="584" y="0"/>
                  </a:moveTo>
                  <a:cubicBezTo>
                    <a:pt x="405" y="0"/>
                    <a:pt x="238" y="0"/>
                    <a:pt x="72" y="84"/>
                  </a:cubicBezTo>
                  <a:lnTo>
                    <a:pt x="0" y="155"/>
                  </a:lnTo>
                  <a:lnTo>
                    <a:pt x="0" y="298"/>
                  </a:lnTo>
                  <a:cubicBezTo>
                    <a:pt x="119" y="310"/>
                    <a:pt x="238" y="310"/>
                    <a:pt x="298" y="429"/>
                  </a:cubicBezTo>
                  <a:cubicBezTo>
                    <a:pt x="393" y="536"/>
                    <a:pt x="548" y="548"/>
                    <a:pt x="548" y="715"/>
                  </a:cubicBezTo>
                  <a:cubicBezTo>
                    <a:pt x="709" y="732"/>
                    <a:pt x="863" y="741"/>
                    <a:pt x="1015" y="741"/>
                  </a:cubicBezTo>
                  <a:cubicBezTo>
                    <a:pt x="1167" y="741"/>
                    <a:pt x="1316" y="732"/>
                    <a:pt x="1465" y="715"/>
                  </a:cubicBezTo>
                  <a:cubicBezTo>
                    <a:pt x="1477" y="655"/>
                    <a:pt x="1477" y="596"/>
                    <a:pt x="1429" y="548"/>
                  </a:cubicBezTo>
                  <a:cubicBezTo>
                    <a:pt x="1381" y="536"/>
                    <a:pt x="1322" y="512"/>
                    <a:pt x="1262" y="500"/>
                  </a:cubicBezTo>
                  <a:cubicBezTo>
                    <a:pt x="1108" y="441"/>
                    <a:pt x="1108" y="274"/>
                    <a:pt x="1024" y="155"/>
                  </a:cubicBezTo>
                  <a:cubicBezTo>
                    <a:pt x="905" y="24"/>
                    <a:pt x="750" y="12"/>
                    <a:pt x="58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2" name="Google Shape;7512;p32"/>
            <p:cNvSpPr/>
            <p:nvPr/>
          </p:nvSpPr>
          <p:spPr>
            <a:xfrm>
              <a:off x="5542950" y="2248000"/>
              <a:ext cx="33350" cy="9125"/>
            </a:xfrm>
            <a:custGeom>
              <a:avLst/>
              <a:gdLst/>
              <a:ahLst/>
              <a:cxnLst/>
              <a:rect l="l" t="t" r="r" b="b"/>
              <a:pathLst>
                <a:path w="1334" h="365" extrusionOk="0">
                  <a:moveTo>
                    <a:pt x="402" y="0"/>
                  </a:moveTo>
                  <a:cubicBezTo>
                    <a:pt x="268" y="0"/>
                    <a:pt x="134" y="24"/>
                    <a:pt x="0" y="97"/>
                  </a:cubicBezTo>
                  <a:cubicBezTo>
                    <a:pt x="60" y="216"/>
                    <a:pt x="215" y="180"/>
                    <a:pt x="298" y="240"/>
                  </a:cubicBezTo>
                  <a:cubicBezTo>
                    <a:pt x="531" y="264"/>
                    <a:pt x="759" y="364"/>
                    <a:pt x="993" y="364"/>
                  </a:cubicBezTo>
                  <a:cubicBezTo>
                    <a:pt x="1105" y="364"/>
                    <a:pt x="1218" y="341"/>
                    <a:pt x="1334" y="275"/>
                  </a:cubicBezTo>
                  <a:cubicBezTo>
                    <a:pt x="1334" y="204"/>
                    <a:pt x="1322" y="144"/>
                    <a:pt x="1322" y="85"/>
                  </a:cubicBezTo>
                  <a:cubicBezTo>
                    <a:pt x="1278" y="91"/>
                    <a:pt x="1235" y="93"/>
                    <a:pt x="1192" y="93"/>
                  </a:cubicBezTo>
                  <a:cubicBezTo>
                    <a:pt x="928" y="93"/>
                    <a:pt x="665" y="0"/>
                    <a:pt x="40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3" name="Google Shape;7513;p32"/>
            <p:cNvSpPr/>
            <p:nvPr/>
          </p:nvSpPr>
          <p:spPr>
            <a:xfrm>
              <a:off x="5466150" y="2221825"/>
              <a:ext cx="34250" cy="7175"/>
            </a:xfrm>
            <a:custGeom>
              <a:avLst/>
              <a:gdLst/>
              <a:ahLst/>
              <a:cxnLst/>
              <a:rect l="l" t="t" r="r" b="b"/>
              <a:pathLst>
                <a:path w="1370" h="287" extrusionOk="0">
                  <a:moveTo>
                    <a:pt x="72" y="1"/>
                  </a:moveTo>
                  <a:cubicBezTo>
                    <a:pt x="0" y="96"/>
                    <a:pt x="0" y="191"/>
                    <a:pt x="60" y="287"/>
                  </a:cubicBezTo>
                  <a:cubicBezTo>
                    <a:pt x="176" y="273"/>
                    <a:pt x="293" y="271"/>
                    <a:pt x="413" y="271"/>
                  </a:cubicBezTo>
                  <a:cubicBezTo>
                    <a:pt x="461" y="271"/>
                    <a:pt x="510" y="271"/>
                    <a:pt x="559" y="271"/>
                  </a:cubicBezTo>
                  <a:cubicBezTo>
                    <a:pt x="815" y="271"/>
                    <a:pt x="1084" y="263"/>
                    <a:pt x="1370" y="156"/>
                  </a:cubicBezTo>
                  <a:cubicBezTo>
                    <a:pt x="1198" y="40"/>
                    <a:pt x="1032" y="9"/>
                    <a:pt x="871" y="9"/>
                  </a:cubicBezTo>
                  <a:cubicBezTo>
                    <a:pt x="685" y="9"/>
                    <a:pt x="507" y="50"/>
                    <a:pt x="338" y="50"/>
                  </a:cubicBezTo>
                  <a:cubicBezTo>
                    <a:pt x="246" y="50"/>
                    <a:pt x="158" y="38"/>
                    <a:pt x="7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4" name="Google Shape;7514;p32"/>
            <p:cNvSpPr/>
            <p:nvPr/>
          </p:nvSpPr>
          <p:spPr>
            <a:xfrm>
              <a:off x="5550675" y="2200900"/>
              <a:ext cx="35750" cy="10525"/>
            </a:xfrm>
            <a:custGeom>
              <a:avLst/>
              <a:gdLst/>
              <a:ahLst/>
              <a:cxnLst/>
              <a:rect l="l" t="t" r="r" b="b"/>
              <a:pathLst>
                <a:path w="1430" h="421" extrusionOk="0">
                  <a:moveTo>
                    <a:pt x="276" y="1"/>
                  </a:moveTo>
                  <a:cubicBezTo>
                    <a:pt x="186" y="1"/>
                    <a:pt x="94" y="29"/>
                    <a:pt x="1" y="111"/>
                  </a:cubicBezTo>
                  <a:lnTo>
                    <a:pt x="13" y="147"/>
                  </a:lnTo>
                  <a:cubicBezTo>
                    <a:pt x="132" y="242"/>
                    <a:pt x="310" y="135"/>
                    <a:pt x="429" y="266"/>
                  </a:cubicBezTo>
                  <a:cubicBezTo>
                    <a:pt x="678" y="340"/>
                    <a:pt x="933" y="421"/>
                    <a:pt x="1196" y="421"/>
                  </a:cubicBezTo>
                  <a:cubicBezTo>
                    <a:pt x="1273" y="421"/>
                    <a:pt x="1351" y="413"/>
                    <a:pt x="1430" y="397"/>
                  </a:cubicBezTo>
                  <a:lnTo>
                    <a:pt x="1430" y="135"/>
                  </a:lnTo>
                  <a:lnTo>
                    <a:pt x="1013" y="135"/>
                  </a:lnTo>
                  <a:cubicBezTo>
                    <a:pt x="1013" y="135"/>
                    <a:pt x="989" y="147"/>
                    <a:pt x="965" y="171"/>
                  </a:cubicBezTo>
                  <a:cubicBezTo>
                    <a:pt x="956" y="174"/>
                    <a:pt x="948" y="175"/>
                    <a:pt x="940" y="175"/>
                  </a:cubicBezTo>
                  <a:cubicBezTo>
                    <a:pt x="917" y="175"/>
                    <a:pt x="897" y="162"/>
                    <a:pt x="870" y="135"/>
                  </a:cubicBezTo>
                  <a:cubicBezTo>
                    <a:pt x="666" y="135"/>
                    <a:pt x="473" y="1"/>
                    <a:pt x="27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5" name="Google Shape;7515;p32"/>
            <p:cNvSpPr/>
            <p:nvPr/>
          </p:nvSpPr>
          <p:spPr>
            <a:xfrm>
              <a:off x="5487575" y="2297475"/>
              <a:ext cx="36650" cy="10400"/>
            </a:xfrm>
            <a:custGeom>
              <a:avLst/>
              <a:gdLst/>
              <a:ahLst/>
              <a:cxnLst/>
              <a:rect l="l" t="t" r="r" b="b"/>
              <a:pathLst>
                <a:path w="1466" h="416" extrusionOk="0">
                  <a:moveTo>
                    <a:pt x="253" y="0"/>
                  </a:moveTo>
                  <a:cubicBezTo>
                    <a:pt x="200" y="0"/>
                    <a:pt x="148" y="10"/>
                    <a:pt x="96" y="23"/>
                  </a:cubicBezTo>
                  <a:cubicBezTo>
                    <a:pt x="13" y="118"/>
                    <a:pt x="1" y="201"/>
                    <a:pt x="96" y="297"/>
                  </a:cubicBezTo>
                  <a:cubicBezTo>
                    <a:pt x="155" y="297"/>
                    <a:pt x="227" y="309"/>
                    <a:pt x="298" y="309"/>
                  </a:cubicBezTo>
                  <a:cubicBezTo>
                    <a:pt x="405" y="352"/>
                    <a:pt x="513" y="358"/>
                    <a:pt x="621" y="358"/>
                  </a:cubicBezTo>
                  <a:cubicBezTo>
                    <a:pt x="664" y="358"/>
                    <a:pt x="707" y="357"/>
                    <a:pt x="750" y="357"/>
                  </a:cubicBezTo>
                  <a:cubicBezTo>
                    <a:pt x="864" y="357"/>
                    <a:pt x="976" y="364"/>
                    <a:pt x="1084" y="416"/>
                  </a:cubicBezTo>
                  <a:cubicBezTo>
                    <a:pt x="1179" y="404"/>
                    <a:pt x="1287" y="404"/>
                    <a:pt x="1370" y="404"/>
                  </a:cubicBezTo>
                  <a:cubicBezTo>
                    <a:pt x="1465" y="309"/>
                    <a:pt x="1465" y="237"/>
                    <a:pt x="1394" y="166"/>
                  </a:cubicBezTo>
                  <a:cubicBezTo>
                    <a:pt x="1310" y="124"/>
                    <a:pt x="1224" y="112"/>
                    <a:pt x="1138" y="112"/>
                  </a:cubicBezTo>
                  <a:cubicBezTo>
                    <a:pt x="1051" y="112"/>
                    <a:pt x="965" y="124"/>
                    <a:pt x="882" y="130"/>
                  </a:cubicBezTo>
                  <a:cubicBezTo>
                    <a:pt x="715" y="70"/>
                    <a:pt x="525" y="118"/>
                    <a:pt x="382" y="23"/>
                  </a:cubicBezTo>
                  <a:cubicBezTo>
                    <a:pt x="339" y="7"/>
                    <a:pt x="296" y="0"/>
                    <a:pt x="25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6" name="Google Shape;7516;p32"/>
            <p:cNvSpPr/>
            <p:nvPr/>
          </p:nvSpPr>
          <p:spPr>
            <a:xfrm>
              <a:off x="5403650" y="2218050"/>
              <a:ext cx="25450" cy="8050"/>
            </a:xfrm>
            <a:custGeom>
              <a:avLst/>
              <a:gdLst/>
              <a:ahLst/>
              <a:cxnLst/>
              <a:rect l="l" t="t" r="r" b="b"/>
              <a:pathLst>
                <a:path w="1018" h="322" extrusionOk="0">
                  <a:moveTo>
                    <a:pt x="813" y="1"/>
                  </a:moveTo>
                  <a:cubicBezTo>
                    <a:pt x="688" y="1"/>
                    <a:pt x="526" y="29"/>
                    <a:pt x="393" y="29"/>
                  </a:cubicBezTo>
                  <a:cubicBezTo>
                    <a:pt x="354" y="29"/>
                    <a:pt x="318" y="27"/>
                    <a:pt x="286" y="21"/>
                  </a:cubicBezTo>
                  <a:cubicBezTo>
                    <a:pt x="167" y="21"/>
                    <a:pt x="60" y="45"/>
                    <a:pt x="0" y="152"/>
                  </a:cubicBezTo>
                  <a:cubicBezTo>
                    <a:pt x="48" y="199"/>
                    <a:pt x="83" y="259"/>
                    <a:pt x="131" y="307"/>
                  </a:cubicBezTo>
                  <a:cubicBezTo>
                    <a:pt x="202" y="283"/>
                    <a:pt x="286" y="283"/>
                    <a:pt x="345" y="259"/>
                  </a:cubicBezTo>
                  <a:cubicBezTo>
                    <a:pt x="375" y="242"/>
                    <a:pt x="409" y="236"/>
                    <a:pt x="445" y="236"/>
                  </a:cubicBezTo>
                  <a:cubicBezTo>
                    <a:pt x="578" y="236"/>
                    <a:pt x="745" y="321"/>
                    <a:pt x="864" y="321"/>
                  </a:cubicBezTo>
                  <a:cubicBezTo>
                    <a:pt x="948" y="321"/>
                    <a:pt x="1008" y="278"/>
                    <a:pt x="1012" y="128"/>
                  </a:cubicBezTo>
                  <a:cubicBezTo>
                    <a:pt x="1017" y="27"/>
                    <a:pt x="932" y="1"/>
                    <a:pt x="81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7" name="Google Shape;7517;p32"/>
            <p:cNvSpPr/>
            <p:nvPr/>
          </p:nvSpPr>
          <p:spPr>
            <a:xfrm>
              <a:off x="5506625" y="2151975"/>
              <a:ext cx="40500" cy="9500"/>
            </a:xfrm>
            <a:custGeom>
              <a:avLst/>
              <a:gdLst/>
              <a:ahLst/>
              <a:cxnLst/>
              <a:rect l="l" t="t" r="r" b="b"/>
              <a:pathLst>
                <a:path w="1620" h="380" extrusionOk="0">
                  <a:moveTo>
                    <a:pt x="751" y="0"/>
                  </a:moveTo>
                  <a:cubicBezTo>
                    <a:pt x="500" y="0"/>
                    <a:pt x="250" y="68"/>
                    <a:pt x="1" y="235"/>
                  </a:cubicBezTo>
                  <a:cubicBezTo>
                    <a:pt x="36" y="271"/>
                    <a:pt x="60" y="306"/>
                    <a:pt x="96" y="342"/>
                  </a:cubicBezTo>
                  <a:cubicBezTo>
                    <a:pt x="192" y="324"/>
                    <a:pt x="289" y="317"/>
                    <a:pt x="387" y="317"/>
                  </a:cubicBezTo>
                  <a:cubicBezTo>
                    <a:pt x="680" y="317"/>
                    <a:pt x="979" y="379"/>
                    <a:pt x="1273" y="379"/>
                  </a:cubicBezTo>
                  <a:cubicBezTo>
                    <a:pt x="1389" y="379"/>
                    <a:pt x="1505" y="369"/>
                    <a:pt x="1620" y="342"/>
                  </a:cubicBezTo>
                  <a:lnTo>
                    <a:pt x="1620" y="223"/>
                  </a:lnTo>
                  <a:cubicBezTo>
                    <a:pt x="1328" y="90"/>
                    <a:pt x="1039" y="0"/>
                    <a:pt x="75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8" name="Google Shape;7518;p32"/>
            <p:cNvSpPr/>
            <p:nvPr/>
          </p:nvSpPr>
          <p:spPr>
            <a:xfrm>
              <a:off x="5433700" y="2220750"/>
              <a:ext cx="25625" cy="8325"/>
            </a:xfrm>
            <a:custGeom>
              <a:avLst/>
              <a:gdLst/>
              <a:ahLst/>
              <a:cxnLst/>
              <a:rect l="l" t="t" r="r" b="b"/>
              <a:pathLst>
                <a:path w="1025" h="333" extrusionOk="0">
                  <a:moveTo>
                    <a:pt x="304" y="0"/>
                  </a:moveTo>
                  <a:cubicBezTo>
                    <a:pt x="210" y="0"/>
                    <a:pt x="110" y="11"/>
                    <a:pt x="1" y="44"/>
                  </a:cubicBezTo>
                  <a:cubicBezTo>
                    <a:pt x="360" y="218"/>
                    <a:pt x="600" y="333"/>
                    <a:pt x="875" y="333"/>
                  </a:cubicBezTo>
                  <a:cubicBezTo>
                    <a:pt x="901" y="333"/>
                    <a:pt x="927" y="332"/>
                    <a:pt x="953" y="330"/>
                  </a:cubicBezTo>
                  <a:cubicBezTo>
                    <a:pt x="1025" y="234"/>
                    <a:pt x="1025" y="151"/>
                    <a:pt x="953" y="56"/>
                  </a:cubicBezTo>
                  <a:cubicBezTo>
                    <a:pt x="926" y="59"/>
                    <a:pt x="898" y="61"/>
                    <a:pt x="870" y="61"/>
                  </a:cubicBezTo>
                  <a:cubicBezTo>
                    <a:pt x="698" y="61"/>
                    <a:pt x="519" y="0"/>
                    <a:pt x="30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9" name="Google Shape;7519;p32"/>
            <p:cNvSpPr/>
            <p:nvPr/>
          </p:nvSpPr>
          <p:spPr>
            <a:xfrm>
              <a:off x="5452750" y="2297725"/>
              <a:ext cx="36925" cy="6875"/>
            </a:xfrm>
            <a:custGeom>
              <a:avLst/>
              <a:gdLst/>
              <a:ahLst/>
              <a:cxnLst/>
              <a:rect l="l" t="t" r="r" b="b"/>
              <a:pathLst>
                <a:path w="1477" h="275" extrusionOk="0">
                  <a:moveTo>
                    <a:pt x="1334" y="1"/>
                  </a:moveTo>
                  <a:cubicBezTo>
                    <a:pt x="1158" y="117"/>
                    <a:pt x="971" y="143"/>
                    <a:pt x="782" y="143"/>
                  </a:cubicBezTo>
                  <a:cubicBezTo>
                    <a:pt x="623" y="143"/>
                    <a:pt x="462" y="124"/>
                    <a:pt x="305" y="124"/>
                  </a:cubicBezTo>
                  <a:cubicBezTo>
                    <a:pt x="206" y="124"/>
                    <a:pt x="108" y="132"/>
                    <a:pt x="13" y="156"/>
                  </a:cubicBezTo>
                  <a:cubicBezTo>
                    <a:pt x="1" y="215"/>
                    <a:pt x="24" y="239"/>
                    <a:pt x="84" y="251"/>
                  </a:cubicBezTo>
                  <a:cubicBezTo>
                    <a:pt x="548" y="251"/>
                    <a:pt x="1013" y="275"/>
                    <a:pt x="1477" y="275"/>
                  </a:cubicBezTo>
                  <a:lnTo>
                    <a:pt x="1477"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0" name="Google Shape;7520;p32"/>
            <p:cNvSpPr/>
            <p:nvPr/>
          </p:nvSpPr>
          <p:spPr>
            <a:xfrm>
              <a:off x="5482825" y="2195225"/>
              <a:ext cx="32150" cy="6250"/>
            </a:xfrm>
            <a:custGeom>
              <a:avLst/>
              <a:gdLst/>
              <a:ahLst/>
              <a:cxnLst/>
              <a:rect l="l" t="t" r="r" b="b"/>
              <a:pathLst>
                <a:path w="1286" h="250" extrusionOk="0">
                  <a:moveTo>
                    <a:pt x="889" y="1"/>
                  </a:moveTo>
                  <a:cubicBezTo>
                    <a:pt x="867" y="1"/>
                    <a:pt x="845" y="2"/>
                    <a:pt x="822" y="5"/>
                  </a:cubicBezTo>
                  <a:cubicBezTo>
                    <a:pt x="548" y="53"/>
                    <a:pt x="274" y="53"/>
                    <a:pt x="0" y="65"/>
                  </a:cubicBezTo>
                  <a:cubicBezTo>
                    <a:pt x="60" y="196"/>
                    <a:pt x="179" y="219"/>
                    <a:pt x="298" y="219"/>
                  </a:cubicBezTo>
                  <a:cubicBezTo>
                    <a:pt x="298" y="231"/>
                    <a:pt x="310" y="231"/>
                    <a:pt x="345" y="243"/>
                  </a:cubicBezTo>
                  <a:cubicBezTo>
                    <a:pt x="369" y="243"/>
                    <a:pt x="405" y="243"/>
                    <a:pt x="429" y="196"/>
                  </a:cubicBezTo>
                  <a:cubicBezTo>
                    <a:pt x="584" y="219"/>
                    <a:pt x="715" y="219"/>
                    <a:pt x="869" y="231"/>
                  </a:cubicBezTo>
                  <a:cubicBezTo>
                    <a:pt x="887" y="243"/>
                    <a:pt x="908" y="249"/>
                    <a:pt x="930" y="249"/>
                  </a:cubicBezTo>
                  <a:cubicBezTo>
                    <a:pt x="953" y="249"/>
                    <a:pt x="976" y="243"/>
                    <a:pt x="1000" y="231"/>
                  </a:cubicBezTo>
                  <a:cubicBezTo>
                    <a:pt x="1014" y="228"/>
                    <a:pt x="1027" y="226"/>
                    <a:pt x="1040" y="226"/>
                  </a:cubicBezTo>
                  <a:cubicBezTo>
                    <a:pt x="1070" y="226"/>
                    <a:pt x="1098" y="235"/>
                    <a:pt x="1131" y="243"/>
                  </a:cubicBezTo>
                  <a:cubicBezTo>
                    <a:pt x="1179" y="219"/>
                    <a:pt x="1238" y="208"/>
                    <a:pt x="1286" y="184"/>
                  </a:cubicBezTo>
                  <a:cubicBezTo>
                    <a:pt x="1161" y="70"/>
                    <a:pt x="1037" y="1"/>
                    <a:pt x="88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1" name="Google Shape;7521;p32"/>
            <p:cNvSpPr/>
            <p:nvPr/>
          </p:nvSpPr>
          <p:spPr>
            <a:xfrm>
              <a:off x="5500375" y="2271775"/>
              <a:ext cx="17875" cy="7350"/>
            </a:xfrm>
            <a:custGeom>
              <a:avLst/>
              <a:gdLst/>
              <a:ahLst/>
              <a:cxnLst/>
              <a:rect l="l" t="t" r="r" b="b"/>
              <a:pathLst>
                <a:path w="715" h="294" extrusionOk="0">
                  <a:moveTo>
                    <a:pt x="435" y="1"/>
                  </a:moveTo>
                  <a:cubicBezTo>
                    <a:pt x="290" y="1"/>
                    <a:pt x="145" y="24"/>
                    <a:pt x="1" y="39"/>
                  </a:cubicBezTo>
                  <a:lnTo>
                    <a:pt x="1" y="98"/>
                  </a:lnTo>
                  <a:cubicBezTo>
                    <a:pt x="1" y="134"/>
                    <a:pt x="13" y="146"/>
                    <a:pt x="13" y="182"/>
                  </a:cubicBezTo>
                  <a:cubicBezTo>
                    <a:pt x="183" y="244"/>
                    <a:pt x="354" y="294"/>
                    <a:pt x="535" y="294"/>
                  </a:cubicBezTo>
                  <a:cubicBezTo>
                    <a:pt x="594" y="294"/>
                    <a:pt x="654" y="289"/>
                    <a:pt x="715" y="277"/>
                  </a:cubicBezTo>
                  <a:lnTo>
                    <a:pt x="715" y="39"/>
                  </a:lnTo>
                  <a:cubicBezTo>
                    <a:pt x="622" y="11"/>
                    <a:pt x="528" y="1"/>
                    <a:pt x="43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2" name="Google Shape;7522;p32"/>
            <p:cNvSpPr/>
            <p:nvPr/>
          </p:nvSpPr>
          <p:spPr>
            <a:xfrm>
              <a:off x="5574800" y="2276025"/>
              <a:ext cx="22050" cy="7225"/>
            </a:xfrm>
            <a:custGeom>
              <a:avLst/>
              <a:gdLst/>
              <a:ahLst/>
              <a:cxnLst/>
              <a:rect l="l" t="t" r="r" b="b"/>
              <a:pathLst>
                <a:path w="882" h="289" extrusionOk="0">
                  <a:moveTo>
                    <a:pt x="793" y="1"/>
                  </a:moveTo>
                  <a:cubicBezTo>
                    <a:pt x="684" y="1"/>
                    <a:pt x="570" y="40"/>
                    <a:pt x="456" y="40"/>
                  </a:cubicBezTo>
                  <a:cubicBezTo>
                    <a:pt x="407" y="40"/>
                    <a:pt x="358" y="33"/>
                    <a:pt x="310" y="12"/>
                  </a:cubicBezTo>
                  <a:cubicBezTo>
                    <a:pt x="226" y="95"/>
                    <a:pt x="72" y="24"/>
                    <a:pt x="0" y="154"/>
                  </a:cubicBezTo>
                  <a:cubicBezTo>
                    <a:pt x="131" y="262"/>
                    <a:pt x="277" y="288"/>
                    <a:pt x="427" y="288"/>
                  </a:cubicBezTo>
                  <a:cubicBezTo>
                    <a:pt x="578" y="288"/>
                    <a:pt x="732" y="262"/>
                    <a:pt x="881" y="262"/>
                  </a:cubicBezTo>
                  <a:lnTo>
                    <a:pt x="881" y="12"/>
                  </a:lnTo>
                  <a:cubicBezTo>
                    <a:pt x="852" y="4"/>
                    <a:pt x="823" y="1"/>
                    <a:pt x="79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3" name="Google Shape;7523;p32"/>
            <p:cNvSpPr/>
            <p:nvPr/>
          </p:nvSpPr>
          <p:spPr>
            <a:xfrm>
              <a:off x="5377150" y="2214400"/>
              <a:ext cx="19075" cy="7900"/>
            </a:xfrm>
            <a:custGeom>
              <a:avLst/>
              <a:gdLst/>
              <a:ahLst/>
              <a:cxnLst/>
              <a:rect l="l" t="t" r="r" b="b"/>
              <a:pathLst>
                <a:path w="763" h="316" extrusionOk="0">
                  <a:moveTo>
                    <a:pt x="631" y="0"/>
                  </a:moveTo>
                  <a:lnTo>
                    <a:pt x="48" y="48"/>
                  </a:lnTo>
                  <a:cubicBezTo>
                    <a:pt x="0" y="107"/>
                    <a:pt x="0" y="155"/>
                    <a:pt x="60" y="179"/>
                  </a:cubicBezTo>
                  <a:cubicBezTo>
                    <a:pt x="283" y="268"/>
                    <a:pt x="415" y="316"/>
                    <a:pt x="504" y="316"/>
                  </a:cubicBezTo>
                  <a:cubicBezTo>
                    <a:pt x="630" y="316"/>
                    <a:pt x="672" y="221"/>
                    <a:pt x="762" y="12"/>
                  </a:cubicBezTo>
                  <a:cubicBezTo>
                    <a:pt x="715" y="12"/>
                    <a:pt x="667" y="12"/>
                    <a:pt x="63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4" name="Google Shape;7524;p32"/>
            <p:cNvSpPr/>
            <p:nvPr/>
          </p:nvSpPr>
          <p:spPr>
            <a:xfrm>
              <a:off x="5381900" y="2245650"/>
              <a:ext cx="29200" cy="8525"/>
            </a:xfrm>
            <a:custGeom>
              <a:avLst/>
              <a:gdLst/>
              <a:ahLst/>
              <a:cxnLst/>
              <a:rect l="l" t="t" r="r" b="b"/>
              <a:pathLst>
                <a:path w="1168" h="341" extrusionOk="0">
                  <a:moveTo>
                    <a:pt x="584" y="36"/>
                  </a:moveTo>
                  <a:cubicBezTo>
                    <a:pt x="394" y="72"/>
                    <a:pt x="168" y="0"/>
                    <a:pt x="1" y="191"/>
                  </a:cubicBezTo>
                  <a:cubicBezTo>
                    <a:pt x="25" y="238"/>
                    <a:pt x="25" y="274"/>
                    <a:pt x="37" y="310"/>
                  </a:cubicBezTo>
                  <a:cubicBezTo>
                    <a:pt x="53" y="309"/>
                    <a:pt x="70" y="309"/>
                    <a:pt x="87" y="309"/>
                  </a:cubicBezTo>
                  <a:cubicBezTo>
                    <a:pt x="276" y="309"/>
                    <a:pt x="475" y="341"/>
                    <a:pt x="670" y="341"/>
                  </a:cubicBezTo>
                  <a:cubicBezTo>
                    <a:pt x="840" y="341"/>
                    <a:pt x="1009" y="317"/>
                    <a:pt x="1168" y="226"/>
                  </a:cubicBezTo>
                  <a:cubicBezTo>
                    <a:pt x="1156" y="167"/>
                    <a:pt x="1120" y="119"/>
                    <a:pt x="1061" y="96"/>
                  </a:cubicBezTo>
                  <a:cubicBezTo>
                    <a:pt x="1033" y="83"/>
                    <a:pt x="1004" y="80"/>
                    <a:pt x="974" y="80"/>
                  </a:cubicBezTo>
                  <a:cubicBezTo>
                    <a:pt x="932" y="80"/>
                    <a:pt x="887" y="87"/>
                    <a:pt x="844" y="87"/>
                  </a:cubicBezTo>
                  <a:cubicBezTo>
                    <a:pt x="799" y="87"/>
                    <a:pt x="756" y="79"/>
                    <a:pt x="715" y="48"/>
                  </a:cubicBezTo>
                  <a:cubicBezTo>
                    <a:pt x="680" y="48"/>
                    <a:pt x="632" y="36"/>
                    <a:pt x="584" y="36"/>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5" name="Google Shape;7525;p32"/>
            <p:cNvSpPr/>
            <p:nvPr/>
          </p:nvSpPr>
          <p:spPr>
            <a:xfrm>
              <a:off x="5345900" y="2245075"/>
              <a:ext cx="19075" cy="8925"/>
            </a:xfrm>
            <a:custGeom>
              <a:avLst/>
              <a:gdLst/>
              <a:ahLst/>
              <a:cxnLst/>
              <a:rect l="l" t="t" r="r" b="b"/>
              <a:pathLst>
                <a:path w="763" h="357" extrusionOk="0">
                  <a:moveTo>
                    <a:pt x="599" y="1"/>
                  </a:moveTo>
                  <a:cubicBezTo>
                    <a:pt x="528" y="1"/>
                    <a:pt x="452" y="71"/>
                    <a:pt x="381" y="71"/>
                  </a:cubicBezTo>
                  <a:cubicBezTo>
                    <a:pt x="377" y="71"/>
                    <a:pt x="373" y="71"/>
                    <a:pt x="369" y="71"/>
                  </a:cubicBezTo>
                  <a:lnTo>
                    <a:pt x="298" y="71"/>
                  </a:lnTo>
                  <a:cubicBezTo>
                    <a:pt x="179" y="83"/>
                    <a:pt x="60" y="95"/>
                    <a:pt x="0" y="238"/>
                  </a:cubicBezTo>
                  <a:cubicBezTo>
                    <a:pt x="191" y="273"/>
                    <a:pt x="369" y="309"/>
                    <a:pt x="572" y="357"/>
                  </a:cubicBezTo>
                  <a:cubicBezTo>
                    <a:pt x="619" y="249"/>
                    <a:pt x="762" y="178"/>
                    <a:pt x="691" y="59"/>
                  </a:cubicBezTo>
                  <a:cubicBezTo>
                    <a:pt x="662" y="16"/>
                    <a:pt x="631" y="1"/>
                    <a:pt x="59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6" name="Google Shape;7526;p32"/>
            <p:cNvSpPr/>
            <p:nvPr/>
          </p:nvSpPr>
          <p:spPr>
            <a:xfrm>
              <a:off x="5528950" y="2301900"/>
              <a:ext cx="25325" cy="9550"/>
            </a:xfrm>
            <a:custGeom>
              <a:avLst/>
              <a:gdLst/>
              <a:ahLst/>
              <a:cxnLst/>
              <a:rect l="l" t="t" r="r" b="b"/>
              <a:pathLst>
                <a:path w="1013" h="382" extrusionOk="0">
                  <a:moveTo>
                    <a:pt x="249" y="0"/>
                  </a:moveTo>
                  <a:cubicBezTo>
                    <a:pt x="147" y="0"/>
                    <a:pt x="59" y="53"/>
                    <a:pt x="1" y="239"/>
                  </a:cubicBezTo>
                  <a:cubicBezTo>
                    <a:pt x="34" y="247"/>
                    <a:pt x="56" y="255"/>
                    <a:pt x="83" y="255"/>
                  </a:cubicBezTo>
                  <a:cubicBezTo>
                    <a:pt x="94" y="255"/>
                    <a:pt x="106" y="254"/>
                    <a:pt x="120" y="251"/>
                  </a:cubicBezTo>
                  <a:cubicBezTo>
                    <a:pt x="197" y="307"/>
                    <a:pt x="286" y="315"/>
                    <a:pt x="376" y="315"/>
                  </a:cubicBezTo>
                  <a:cubicBezTo>
                    <a:pt x="408" y="315"/>
                    <a:pt x="441" y="314"/>
                    <a:pt x="473" y="314"/>
                  </a:cubicBezTo>
                  <a:cubicBezTo>
                    <a:pt x="558" y="314"/>
                    <a:pt x="642" y="321"/>
                    <a:pt x="715" y="370"/>
                  </a:cubicBezTo>
                  <a:cubicBezTo>
                    <a:pt x="822" y="370"/>
                    <a:pt x="905" y="382"/>
                    <a:pt x="1013" y="382"/>
                  </a:cubicBezTo>
                  <a:cubicBezTo>
                    <a:pt x="953" y="298"/>
                    <a:pt x="905" y="191"/>
                    <a:pt x="870" y="108"/>
                  </a:cubicBezTo>
                  <a:cubicBezTo>
                    <a:pt x="775" y="108"/>
                    <a:pt x="691" y="108"/>
                    <a:pt x="596" y="84"/>
                  </a:cubicBezTo>
                  <a:cubicBezTo>
                    <a:pt x="480" y="59"/>
                    <a:pt x="357" y="0"/>
                    <a:pt x="24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7" name="Google Shape;7527;p32"/>
            <p:cNvSpPr/>
            <p:nvPr/>
          </p:nvSpPr>
          <p:spPr>
            <a:xfrm>
              <a:off x="5521500" y="2300700"/>
              <a:ext cx="22350" cy="7600"/>
            </a:xfrm>
            <a:custGeom>
              <a:avLst/>
              <a:gdLst/>
              <a:ahLst/>
              <a:cxnLst/>
              <a:rect l="l" t="t" r="r" b="b"/>
              <a:pathLst>
                <a:path w="894" h="304" extrusionOk="0">
                  <a:moveTo>
                    <a:pt x="390" y="1"/>
                  </a:moveTo>
                  <a:cubicBezTo>
                    <a:pt x="262" y="1"/>
                    <a:pt x="130" y="15"/>
                    <a:pt x="1" y="25"/>
                  </a:cubicBezTo>
                  <a:lnTo>
                    <a:pt x="1" y="275"/>
                  </a:lnTo>
                  <a:cubicBezTo>
                    <a:pt x="60" y="294"/>
                    <a:pt x="112" y="303"/>
                    <a:pt x="164" y="303"/>
                  </a:cubicBezTo>
                  <a:cubicBezTo>
                    <a:pt x="207" y="303"/>
                    <a:pt x="250" y="297"/>
                    <a:pt x="299" y="287"/>
                  </a:cubicBezTo>
                  <a:cubicBezTo>
                    <a:pt x="401" y="154"/>
                    <a:pt x="532" y="140"/>
                    <a:pt x="661" y="140"/>
                  </a:cubicBezTo>
                  <a:cubicBezTo>
                    <a:pt x="697" y="140"/>
                    <a:pt x="732" y="141"/>
                    <a:pt x="768" y="141"/>
                  </a:cubicBezTo>
                  <a:cubicBezTo>
                    <a:pt x="811" y="141"/>
                    <a:pt x="854" y="139"/>
                    <a:pt x="894" y="132"/>
                  </a:cubicBezTo>
                  <a:cubicBezTo>
                    <a:pt x="742" y="28"/>
                    <a:pt x="569" y="1"/>
                    <a:pt x="39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8" name="Google Shape;7528;p32"/>
            <p:cNvSpPr/>
            <p:nvPr/>
          </p:nvSpPr>
          <p:spPr>
            <a:xfrm>
              <a:off x="5653975" y="2314400"/>
              <a:ext cx="19075" cy="8075"/>
            </a:xfrm>
            <a:custGeom>
              <a:avLst/>
              <a:gdLst/>
              <a:ahLst/>
              <a:cxnLst/>
              <a:rect l="l" t="t" r="r" b="b"/>
              <a:pathLst>
                <a:path w="763" h="323" extrusionOk="0">
                  <a:moveTo>
                    <a:pt x="369" y="1"/>
                  </a:moveTo>
                  <a:cubicBezTo>
                    <a:pt x="298" y="24"/>
                    <a:pt x="238" y="24"/>
                    <a:pt x="167" y="36"/>
                  </a:cubicBezTo>
                  <a:cubicBezTo>
                    <a:pt x="119" y="36"/>
                    <a:pt x="36" y="48"/>
                    <a:pt x="36" y="60"/>
                  </a:cubicBezTo>
                  <a:cubicBezTo>
                    <a:pt x="0" y="155"/>
                    <a:pt x="95" y="155"/>
                    <a:pt x="155" y="179"/>
                  </a:cubicBezTo>
                  <a:cubicBezTo>
                    <a:pt x="215" y="215"/>
                    <a:pt x="250" y="263"/>
                    <a:pt x="310" y="298"/>
                  </a:cubicBezTo>
                  <a:cubicBezTo>
                    <a:pt x="405" y="322"/>
                    <a:pt x="512" y="322"/>
                    <a:pt x="607" y="322"/>
                  </a:cubicBezTo>
                  <a:cubicBezTo>
                    <a:pt x="667" y="227"/>
                    <a:pt x="715" y="120"/>
                    <a:pt x="762" y="36"/>
                  </a:cubicBezTo>
                  <a:cubicBezTo>
                    <a:pt x="631" y="36"/>
                    <a:pt x="512" y="24"/>
                    <a:pt x="36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9" name="Google Shape;7529;p32"/>
            <p:cNvSpPr/>
            <p:nvPr/>
          </p:nvSpPr>
          <p:spPr>
            <a:xfrm>
              <a:off x="5600400" y="2250275"/>
              <a:ext cx="25325" cy="4025"/>
            </a:xfrm>
            <a:custGeom>
              <a:avLst/>
              <a:gdLst/>
              <a:ahLst/>
              <a:cxnLst/>
              <a:rect l="l" t="t" r="r" b="b"/>
              <a:pathLst>
                <a:path w="1013" h="161" extrusionOk="0">
                  <a:moveTo>
                    <a:pt x="558" y="1"/>
                  </a:moveTo>
                  <a:cubicBezTo>
                    <a:pt x="399" y="1"/>
                    <a:pt x="235" y="32"/>
                    <a:pt x="74" y="32"/>
                  </a:cubicBezTo>
                  <a:cubicBezTo>
                    <a:pt x="49" y="32"/>
                    <a:pt x="25" y="31"/>
                    <a:pt x="0" y="30"/>
                  </a:cubicBezTo>
                  <a:lnTo>
                    <a:pt x="0" y="30"/>
                  </a:lnTo>
                  <a:cubicBezTo>
                    <a:pt x="149" y="133"/>
                    <a:pt x="315" y="153"/>
                    <a:pt x="483" y="153"/>
                  </a:cubicBezTo>
                  <a:cubicBezTo>
                    <a:pt x="592" y="153"/>
                    <a:pt x="701" y="145"/>
                    <a:pt x="808" y="145"/>
                  </a:cubicBezTo>
                  <a:cubicBezTo>
                    <a:pt x="878" y="145"/>
                    <a:pt x="946" y="148"/>
                    <a:pt x="1012" y="161"/>
                  </a:cubicBezTo>
                  <a:cubicBezTo>
                    <a:pt x="873" y="33"/>
                    <a:pt x="719" y="1"/>
                    <a:pt x="55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0" name="Google Shape;7530;p32"/>
            <p:cNvSpPr/>
            <p:nvPr/>
          </p:nvSpPr>
          <p:spPr>
            <a:xfrm>
              <a:off x="5719150" y="2156750"/>
              <a:ext cx="21450" cy="8100"/>
            </a:xfrm>
            <a:custGeom>
              <a:avLst/>
              <a:gdLst/>
              <a:ahLst/>
              <a:cxnLst/>
              <a:rect l="l" t="t" r="r" b="b"/>
              <a:pathLst>
                <a:path w="858" h="324" extrusionOk="0">
                  <a:moveTo>
                    <a:pt x="348" y="1"/>
                  </a:moveTo>
                  <a:cubicBezTo>
                    <a:pt x="325" y="1"/>
                    <a:pt x="303" y="10"/>
                    <a:pt x="286" y="32"/>
                  </a:cubicBezTo>
                  <a:cubicBezTo>
                    <a:pt x="227" y="151"/>
                    <a:pt x="120" y="175"/>
                    <a:pt x="1" y="175"/>
                  </a:cubicBezTo>
                  <a:lnTo>
                    <a:pt x="1" y="282"/>
                  </a:lnTo>
                  <a:cubicBezTo>
                    <a:pt x="144" y="312"/>
                    <a:pt x="289" y="324"/>
                    <a:pt x="434" y="324"/>
                  </a:cubicBezTo>
                  <a:cubicBezTo>
                    <a:pt x="578" y="324"/>
                    <a:pt x="721" y="312"/>
                    <a:pt x="858" y="294"/>
                  </a:cubicBezTo>
                  <a:cubicBezTo>
                    <a:pt x="775" y="115"/>
                    <a:pt x="525" y="211"/>
                    <a:pt x="429" y="32"/>
                  </a:cubicBezTo>
                  <a:cubicBezTo>
                    <a:pt x="404" y="13"/>
                    <a:pt x="375" y="1"/>
                    <a:pt x="34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1" name="Google Shape;7531;p32"/>
            <p:cNvSpPr/>
            <p:nvPr/>
          </p:nvSpPr>
          <p:spPr>
            <a:xfrm>
              <a:off x="5266725" y="2257400"/>
              <a:ext cx="25625" cy="4050"/>
            </a:xfrm>
            <a:custGeom>
              <a:avLst/>
              <a:gdLst/>
              <a:ahLst/>
              <a:cxnLst/>
              <a:rect l="l" t="t" r="r" b="b"/>
              <a:pathLst>
                <a:path w="1025" h="162" extrusionOk="0">
                  <a:moveTo>
                    <a:pt x="550" y="0"/>
                  </a:moveTo>
                  <a:cubicBezTo>
                    <a:pt x="405" y="0"/>
                    <a:pt x="257" y="24"/>
                    <a:pt x="111" y="24"/>
                  </a:cubicBezTo>
                  <a:cubicBezTo>
                    <a:pt x="74" y="24"/>
                    <a:pt x="37" y="22"/>
                    <a:pt x="0" y="18"/>
                  </a:cubicBezTo>
                  <a:lnTo>
                    <a:pt x="0" y="18"/>
                  </a:lnTo>
                  <a:cubicBezTo>
                    <a:pt x="172" y="139"/>
                    <a:pt x="354" y="162"/>
                    <a:pt x="539" y="162"/>
                  </a:cubicBezTo>
                  <a:cubicBezTo>
                    <a:pt x="647" y="162"/>
                    <a:pt x="756" y="154"/>
                    <a:pt x="865" y="154"/>
                  </a:cubicBezTo>
                  <a:cubicBezTo>
                    <a:pt x="918" y="154"/>
                    <a:pt x="971" y="156"/>
                    <a:pt x="1024" y="161"/>
                  </a:cubicBezTo>
                  <a:cubicBezTo>
                    <a:pt x="877" y="31"/>
                    <a:pt x="716" y="0"/>
                    <a:pt x="55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2" name="Google Shape;7532;p32"/>
            <p:cNvSpPr/>
            <p:nvPr/>
          </p:nvSpPr>
          <p:spPr>
            <a:xfrm>
              <a:off x="5457525" y="2222125"/>
              <a:ext cx="10725" cy="7175"/>
            </a:xfrm>
            <a:custGeom>
              <a:avLst/>
              <a:gdLst/>
              <a:ahLst/>
              <a:cxnLst/>
              <a:rect l="l" t="t" r="r" b="b"/>
              <a:pathLst>
                <a:path w="429" h="287" extrusionOk="0">
                  <a:moveTo>
                    <a:pt x="0" y="1"/>
                  </a:moveTo>
                  <a:lnTo>
                    <a:pt x="0" y="275"/>
                  </a:lnTo>
                  <a:cubicBezTo>
                    <a:pt x="131" y="275"/>
                    <a:pt x="274" y="275"/>
                    <a:pt x="429" y="286"/>
                  </a:cubicBezTo>
                  <a:lnTo>
                    <a:pt x="429"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3" name="Google Shape;7533;p32"/>
            <p:cNvSpPr/>
            <p:nvPr/>
          </p:nvSpPr>
          <p:spPr>
            <a:xfrm>
              <a:off x="5399775" y="2214100"/>
              <a:ext cx="11025" cy="7750"/>
            </a:xfrm>
            <a:custGeom>
              <a:avLst/>
              <a:gdLst/>
              <a:ahLst/>
              <a:cxnLst/>
              <a:rect l="l" t="t" r="r" b="b"/>
              <a:pathLst>
                <a:path w="441" h="310" extrusionOk="0">
                  <a:moveTo>
                    <a:pt x="96" y="0"/>
                  </a:moveTo>
                  <a:cubicBezTo>
                    <a:pt x="60" y="0"/>
                    <a:pt x="36" y="0"/>
                    <a:pt x="0" y="36"/>
                  </a:cubicBezTo>
                  <a:lnTo>
                    <a:pt x="24" y="36"/>
                  </a:lnTo>
                  <a:cubicBezTo>
                    <a:pt x="24" y="167"/>
                    <a:pt x="48" y="250"/>
                    <a:pt x="155" y="310"/>
                  </a:cubicBezTo>
                  <a:cubicBezTo>
                    <a:pt x="274" y="310"/>
                    <a:pt x="381" y="298"/>
                    <a:pt x="441" y="179"/>
                  </a:cubicBezTo>
                  <a:cubicBezTo>
                    <a:pt x="405" y="131"/>
                    <a:pt x="357" y="84"/>
                    <a:pt x="322" y="36"/>
                  </a:cubicBezTo>
                  <a:cubicBezTo>
                    <a:pt x="322" y="36"/>
                    <a:pt x="298" y="60"/>
                    <a:pt x="250" y="72"/>
                  </a:cubicBezTo>
                  <a:cubicBezTo>
                    <a:pt x="242" y="74"/>
                    <a:pt x="233" y="76"/>
                    <a:pt x="223" y="76"/>
                  </a:cubicBezTo>
                  <a:cubicBezTo>
                    <a:pt x="193" y="76"/>
                    <a:pt x="159" y="60"/>
                    <a:pt x="131" y="24"/>
                  </a:cubicBezTo>
                  <a:cubicBezTo>
                    <a:pt x="131" y="24"/>
                    <a:pt x="119" y="12"/>
                    <a:pt x="9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4" name="Google Shape;7534;p32"/>
            <p:cNvSpPr/>
            <p:nvPr/>
          </p:nvSpPr>
          <p:spPr>
            <a:xfrm>
              <a:off x="5567650" y="2275300"/>
              <a:ext cx="14900" cy="4675"/>
            </a:xfrm>
            <a:custGeom>
              <a:avLst/>
              <a:gdLst/>
              <a:ahLst/>
              <a:cxnLst/>
              <a:rect l="l" t="t" r="r" b="b"/>
              <a:pathLst>
                <a:path w="596" h="187" extrusionOk="0">
                  <a:moveTo>
                    <a:pt x="104" y="0"/>
                  </a:moveTo>
                  <a:cubicBezTo>
                    <a:pt x="45" y="0"/>
                    <a:pt x="0" y="20"/>
                    <a:pt x="0" y="100"/>
                  </a:cubicBezTo>
                  <a:cubicBezTo>
                    <a:pt x="0" y="173"/>
                    <a:pt x="56" y="187"/>
                    <a:pt x="124" y="187"/>
                  </a:cubicBezTo>
                  <a:cubicBezTo>
                    <a:pt x="165" y="187"/>
                    <a:pt x="211" y="182"/>
                    <a:pt x="251" y="182"/>
                  </a:cubicBezTo>
                  <a:cubicBezTo>
                    <a:pt x="263" y="182"/>
                    <a:pt x="275" y="182"/>
                    <a:pt x="286" y="183"/>
                  </a:cubicBezTo>
                  <a:cubicBezTo>
                    <a:pt x="405" y="160"/>
                    <a:pt x="524" y="160"/>
                    <a:pt x="596" y="41"/>
                  </a:cubicBezTo>
                  <a:cubicBezTo>
                    <a:pt x="517" y="23"/>
                    <a:pt x="432" y="12"/>
                    <a:pt x="355" y="12"/>
                  </a:cubicBezTo>
                  <a:cubicBezTo>
                    <a:pt x="327" y="12"/>
                    <a:pt x="300" y="14"/>
                    <a:pt x="274" y="17"/>
                  </a:cubicBezTo>
                  <a:cubicBezTo>
                    <a:pt x="223" y="17"/>
                    <a:pt x="158" y="0"/>
                    <a:pt x="10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5" name="Google Shape;7535;p32"/>
            <p:cNvSpPr/>
            <p:nvPr/>
          </p:nvSpPr>
          <p:spPr>
            <a:xfrm>
              <a:off x="5625700" y="2161100"/>
              <a:ext cx="19650" cy="2900"/>
            </a:xfrm>
            <a:custGeom>
              <a:avLst/>
              <a:gdLst/>
              <a:ahLst/>
              <a:cxnLst/>
              <a:rect l="l" t="t" r="r" b="b"/>
              <a:pathLst>
                <a:path w="786" h="116" extrusionOk="0">
                  <a:moveTo>
                    <a:pt x="0" y="1"/>
                  </a:moveTo>
                  <a:cubicBezTo>
                    <a:pt x="128" y="80"/>
                    <a:pt x="262" y="116"/>
                    <a:pt x="397" y="116"/>
                  </a:cubicBezTo>
                  <a:cubicBezTo>
                    <a:pt x="527" y="116"/>
                    <a:pt x="658" y="83"/>
                    <a:pt x="786" y="25"/>
                  </a:cubicBezTo>
                  <a:cubicBezTo>
                    <a:pt x="524" y="1"/>
                    <a:pt x="274" y="1"/>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6" name="Google Shape;7536;p32"/>
            <p:cNvSpPr/>
            <p:nvPr/>
          </p:nvSpPr>
          <p:spPr>
            <a:xfrm>
              <a:off x="5504850" y="2226500"/>
              <a:ext cx="7450" cy="5625"/>
            </a:xfrm>
            <a:custGeom>
              <a:avLst/>
              <a:gdLst/>
              <a:ahLst/>
              <a:cxnLst/>
              <a:rect l="l" t="t" r="r" b="b"/>
              <a:pathLst>
                <a:path w="298" h="225" extrusionOk="0">
                  <a:moveTo>
                    <a:pt x="141" y="0"/>
                  </a:moveTo>
                  <a:cubicBezTo>
                    <a:pt x="92" y="0"/>
                    <a:pt x="43" y="22"/>
                    <a:pt x="24" y="88"/>
                  </a:cubicBezTo>
                  <a:cubicBezTo>
                    <a:pt x="0" y="159"/>
                    <a:pt x="60" y="195"/>
                    <a:pt x="131" y="219"/>
                  </a:cubicBezTo>
                  <a:cubicBezTo>
                    <a:pt x="148" y="222"/>
                    <a:pt x="167" y="224"/>
                    <a:pt x="185" y="224"/>
                  </a:cubicBezTo>
                  <a:cubicBezTo>
                    <a:pt x="229" y="224"/>
                    <a:pt x="272" y="210"/>
                    <a:pt x="298" y="159"/>
                  </a:cubicBezTo>
                  <a:cubicBezTo>
                    <a:pt x="298" y="88"/>
                    <a:pt x="238" y="40"/>
                    <a:pt x="179" y="4"/>
                  </a:cubicBezTo>
                  <a:cubicBezTo>
                    <a:pt x="166" y="2"/>
                    <a:pt x="154" y="0"/>
                    <a:pt x="14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7" name="Google Shape;7537;p32"/>
            <p:cNvSpPr/>
            <p:nvPr/>
          </p:nvSpPr>
          <p:spPr>
            <a:xfrm>
              <a:off x="5536400" y="2249800"/>
              <a:ext cx="13700" cy="5800"/>
            </a:xfrm>
            <a:custGeom>
              <a:avLst/>
              <a:gdLst/>
              <a:ahLst/>
              <a:cxnLst/>
              <a:rect l="l" t="t" r="r" b="b"/>
              <a:pathLst>
                <a:path w="548" h="232" extrusionOk="0">
                  <a:moveTo>
                    <a:pt x="155" y="1"/>
                  </a:moveTo>
                  <a:cubicBezTo>
                    <a:pt x="107" y="60"/>
                    <a:pt x="48" y="96"/>
                    <a:pt x="0" y="144"/>
                  </a:cubicBezTo>
                  <a:cubicBezTo>
                    <a:pt x="113" y="166"/>
                    <a:pt x="231" y="232"/>
                    <a:pt x="347" y="232"/>
                  </a:cubicBezTo>
                  <a:cubicBezTo>
                    <a:pt x="415" y="232"/>
                    <a:pt x="482" y="210"/>
                    <a:pt x="548" y="144"/>
                  </a:cubicBezTo>
                  <a:cubicBezTo>
                    <a:pt x="488" y="49"/>
                    <a:pt x="369" y="25"/>
                    <a:pt x="250" y="13"/>
                  </a:cubicBezTo>
                  <a:cubicBezTo>
                    <a:pt x="226" y="13"/>
                    <a:pt x="191" y="13"/>
                    <a:pt x="15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8" name="Google Shape;7538;p32"/>
            <p:cNvSpPr/>
            <p:nvPr/>
          </p:nvSpPr>
          <p:spPr>
            <a:xfrm>
              <a:off x="5461375" y="2186125"/>
              <a:ext cx="6575" cy="5675"/>
            </a:xfrm>
            <a:custGeom>
              <a:avLst/>
              <a:gdLst/>
              <a:ahLst/>
              <a:cxnLst/>
              <a:rect l="l" t="t" r="r" b="b"/>
              <a:pathLst>
                <a:path w="263" h="227" extrusionOk="0">
                  <a:moveTo>
                    <a:pt x="263" y="0"/>
                  </a:moveTo>
                  <a:cubicBezTo>
                    <a:pt x="179" y="0"/>
                    <a:pt x="84" y="12"/>
                    <a:pt x="1" y="12"/>
                  </a:cubicBezTo>
                  <a:cubicBezTo>
                    <a:pt x="1" y="107"/>
                    <a:pt x="13" y="214"/>
                    <a:pt x="96" y="226"/>
                  </a:cubicBezTo>
                  <a:cubicBezTo>
                    <a:pt x="103" y="227"/>
                    <a:pt x="109" y="227"/>
                    <a:pt x="115" y="227"/>
                  </a:cubicBezTo>
                  <a:cubicBezTo>
                    <a:pt x="251" y="227"/>
                    <a:pt x="251" y="103"/>
                    <a:pt x="26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9" name="Google Shape;7539;p32"/>
            <p:cNvSpPr/>
            <p:nvPr/>
          </p:nvSpPr>
          <p:spPr>
            <a:xfrm>
              <a:off x="5464950" y="2246950"/>
              <a:ext cx="10450" cy="7275"/>
            </a:xfrm>
            <a:custGeom>
              <a:avLst/>
              <a:gdLst/>
              <a:ahLst/>
              <a:cxnLst/>
              <a:rect l="l" t="t" r="r" b="b"/>
              <a:pathLst>
                <a:path w="418" h="291" extrusionOk="0">
                  <a:moveTo>
                    <a:pt x="193" y="0"/>
                  </a:moveTo>
                  <a:cubicBezTo>
                    <a:pt x="127" y="0"/>
                    <a:pt x="61" y="9"/>
                    <a:pt x="1" y="20"/>
                  </a:cubicBezTo>
                  <a:cubicBezTo>
                    <a:pt x="48" y="103"/>
                    <a:pt x="96" y="186"/>
                    <a:pt x="132" y="282"/>
                  </a:cubicBezTo>
                  <a:cubicBezTo>
                    <a:pt x="156" y="288"/>
                    <a:pt x="179" y="291"/>
                    <a:pt x="205" y="291"/>
                  </a:cubicBezTo>
                  <a:cubicBezTo>
                    <a:pt x="230" y="291"/>
                    <a:pt x="257" y="288"/>
                    <a:pt x="287" y="282"/>
                  </a:cubicBezTo>
                  <a:cubicBezTo>
                    <a:pt x="334" y="198"/>
                    <a:pt x="370" y="115"/>
                    <a:pt x="417" y="44"/>
                  </a:cubicBezTo>
                  <a:cubicBezTo>
                    <a:pt x="347" y="12"/>
                    <a:pt x="270" y="0"/>
                    <a:pt x="19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0" name="Google Shape;7540;p32"/>
            <p:cNvSpPr/>
            <p:nvPr/>
          </p:nvSpPr>
          <p:spPr>
            <a:xfrm>
              <a:off x="5409600" y="2245350"/>
              <a:ext cx="12525" cy="8425"/>
            </a:xfrm>
            <a:custGeom>
              <a:avLst/>
              <a:gdLst/>
              <a:ahLst/>
              <a:cxnLst/>
              <a:rect l="l" t="t" r="r" b="b"/>
              <a:pathLst>
                <a:path w="501" h="337" extrusionOk="0">
                  <a:moveTo>
                    <a:pt x="167" y="0"/>
                  </a:moveTo>
                  <a:cubicBezTo>
                    <a:pt x="60" y="24"/>
                    <a:pt x="0" y="72"/>
                    <a:pt x="24" y="191"/>
                  </a:cubicBezTo>
                  <a:cubicBezTo>
                    <a:pt x="36" y="203"/>
                    <a:pt x="60" y="238"/>
                    <a:pt x="72" y="250"/>
                  </a:cubicBezTo>
                  <a:cubicBezTo>
                    <a:pt x="152" y="280"/>
                    <a:pt x="242" y="336"/>
                    <a:pt x="333" y="336"/>
                  </a:cubicBezTo>
                  <a:cubicBezTo>
                    <a:pt x="389" y="336"/>
                    <a:pt x="445" y="314"/>
                    <a:pt x="500" y="250"/>
                  </a:cubicBezTo>
                  <a:cubicBezTo>
                    <a:pt x="488" y="238"/>
                    <a:pt x="476" y="203"/>
                    <a:pt x="465" y="179"/>
                  </a:cubicBezTo>
                  <a:cubicBezTo>
                    <a:pt x="381" y="72"/>
                    <a:pt x="298" y="0"/>
                    <a:pt x="16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1" name="Google Shape;7541;p32"/>
            <p:cNvSpPr/>
            <p:nvPr/>
          </p:nvSpPr>
          <p:spPr>
            <a:xfrm>
              <a:off x="5765875" y="2189975"/>
              <a:ext cx="7475" cy="6875"/>
            </a:xfrm>
            <a:custGeom>
              <a:avLst/>
              <a:gdLst/>
              <a:ahLst/>
              <a:cxnLst/>
              <a:rect l="l" t="t" r="r" b="b"/>
              <a:pathLst>
                <a:path w="299" h="275" extrusionOk="0">
                  <a:moveTo>
                    <a:pt x="1" y="1"/>
                  </a:moveTo>
                  <a:cubicBezTo>
                    <a:pt x="1" y="156"/>
                    <a:pt x="37" y="275"/>
                    <a:pt x="227" y="275"/>
                  </a:cubicBezTo>
                  <a:cubicBezTo>
                    <a:pt x="263" y="275"/>
                    <a:pt x="299" y="203"/>
                    <a:pt x="299" y="203"/>
                  </a:cubicBezTo>
                  <a:cubicBezTo>
                    <a:pt x="239" y="132"/>
                    <a:pt x="180" y="72"/>
                    <a:pt x="12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2" name="Google Shape;7542;p32"/>
            <p:cNvSpPr/>
            <p:nvPr/>
          </p:nvSpPr>
          <p:spPr>
            <a:xfrm>
              <a:off x="5753375" y="2189975"/>
              <a:ext cx="8975" cy="7475"/>
            </a:xfrm>
            <a:custGeom>
              <a:avLst/>
              <a:gdLst/>
              <a:ahLst/>
              <a:cxnLst/>
              <a:rect l="l" t="t" r="r" b="b"/>
              <a:pathLst>
                <a:path w="359" h="299" extrusionOk="0">
                  <a:moveTo>
                    <a:pt x="358" y="1"/>
                  </a:moveTo>
                  <a:lnTo>
                    <a:pt x="358" y="1"/>
                  </a:lnTo>
                  <a:cubicBezTo>
                    <a:pt x="144" y="25"/>
                    <a:pt x="1" y="72"/>
                    <a:pt x="227" y="298"/>
                  </a:cubicBezTo>
                  <a:cubicBezTo>
                    <a:pt x="346" y="239"/>
                    <a:pt x="358" y="120"/>
                    <a:pt x="35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3" name="Google Shape;7543;p32"/>
            <p:cNvSpPr/>
            <p:nvPr/>
          </p:nvSpPr>
          <p:spPr>
            <a:xfrm>
              <a:off x="5675100" y="2256650"/>
              <a:ext cx="7175" cy="4800"/>
            </a:xfrm>
            <a:custGeom>
              <a:avLst/>
              <a:gdLst/>
              <a:ahLst/>
              <a:cxnLst/>
              <a:rect l="l" t="t" r="r" b="b"/>
              <a:pathLst>
                <a:path w="287" h="192" extrusionOk="0">
                  <a:moveTo>
                    <a:pt x="198" y="1"/>
                  </a:moveTo>
                  <a:cubicBezTo>
                    <a:pt x="130" y="1"/>
                    <a:pt x="70" y="41"/>
                    <a:pt x="24" y="96"/>
                  </a:cubicBezTo>
                  <a:cubicBezTo>
                    <a:pt x="1" y="144"/>
                    <a:pt x="24" y="167"/>
                    <a:pt x="84" y="191"/>
                  </a:cubicBezTo>
                  <a:cubicBezTo>
                    <a:pt x="132" y="191"/>
                    <a:pt x="215" y="156"/>
                    <a:pt x="274" y="132"/>
                  </a:cubicBezTo>
                  <a:cubicBezTo>
                    <a:pt x="286" y="108"/>
                    <a:pt x="274" y="13"/>
                    <a:pt x="263" y="13"/>
                  </a:cubicBezTo>
                  <a:cubicBezTo>
                    <a:pt x="240" y="4"/>
                    <a:pt x="219" y="1"/>
                    <a:pt x="19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4" name="Google Shape;7544;p32"/>
            <p:cNvSpPr/>
            <p:nvPr/>
          </p:nvSpPr>
          <p:spPr>
            <a:xfrm>
              <a:off x="5267325" y="2268100"/>
              <a:ext cx="14000" cy="4650"/>
            </a:xfrm>
            <a:custGeom>
              <a:avLst/>
              <a:gdLst/>
              <a:ahLst/>
              <a:cxnLst/>
              <a:rect l="l" t="t" r="r" b="b"/>
              <a:pathLst>
                <a:path w="560" h="186" extrusionOk="0">
                  <a:moveTo>
                    <a:pt x="394" y="1"/>
                  </a:moveTo>
                  <a:cubicBezTo>
                    <a:pt x="253" y="1"/>
                    <a:pt x="120" y="23"/>
                    <a:pt x="0" y="126"/>
                  </a:cubicBezTo>
                  <a:cubicBezTo>
                    <a:pt x="202" y="150"/>
                    <a:pt x="381" y="174"/>
                    <a:pt x="560" y="186"/>
                  </a:cubicBezTo>
                  <a:lnTo>
                    <a:pt x="560" y="7"/>
                  </a:lnTo>
                  <a:cubicBezTo>
                    <a:pt x="503" y="4"/>
                    <a:pt x="448" y="1"/>
                    <a:pt x="39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5" name="Google Shape;7545;p32"/>
            <p:cNvSpPr/>
            <p:nvPr/>
          </p:nvSpPr>
          <p:spPr>
            <a:xfrm>
              <a:off x="5496500" y="2297600"/>
              <a:ext cx="12825" cy="3225"/>
            </a:xfrm>
            <a:custGeom>
              <a:avLst/>
              <a:gdLst/>
              <a:ahLst/>
              <a:cxnLst/>
              <a:rect l="l" t="t" r="r" b="b"/>
              <a:pathLst>
                <a:path w="513" h="129" extrusionOk="0">
                  <a:moveTo>
                    <a:pt x="139" y="1"/>
                  </a:moveTo>
                  <a:cubicBezTo>
                    <a:pt x="95" y="1"/>
                    <a:pt x="49" y="3"/>
                    <a:pt x="1" y="6"/>
                  </a:cubicBezTo>
                  <a:cubicBezTo>
                    <a:pt x="93" y="105"/>
                    <a:pt x="194" y="128"/>
                    <a:pt x="298" y="128"/>
                  </a:cubicBezTo>
                  <a:cubicBezTo>
                    <a:pt x="369" y="128"/>
                    <a:pt x="441" y="118"/>
                    <a:pt x="513" y="113"/>
                  </a:cubicBezTo>
                  <a:cubicBezTo>
                    <a:pt x="395" y="23"/>
                    <a:pt x="278" y="1"/>
                    <a:pt x="13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6" name="Google Shape;7546;p32"/>
            <p:cNvSpPr/>
            <p:nvPr/>
          </p:nvSpPr>
          <p:spPr>
            <a:xfrm>
              <a:off x="5550675" y="2204300"/>
              <a:ext cx="10750" cy="3575"/>
            </a:xfrm>
            <a:custGeom>
              <a:avLst/>
              <a:gdLst/>
              <a:ahLst/>
              <a:cxnLst/>
              <a:rect l="l" t="t" r="r" b="b"/>
              <a:pathLst>
                <a:path w="430" h="143" extrusionOk="0">
                  <a:moveTo>
                    <a:pt x="179" y="1"/>
                  </a:moveTo>
                  <a:cubicBezTo>
                    <a:pt x="127" y="1"/>
                    <a:pt x="71" y="11"/>
                    <a:pt x="13" y="23"/>
                  </a:cubicBezTo>
                  <a:cubicBezTo>
                    <a:pt x="1" y="47"/>
                    <a:pt x="1" y="95"/>
                    <a:pt x="1" y="142"/>
                  </a:cubicBezTo>
                  <a:lnTo>
                    <a:pt x="429" y="142"/>
                  </a:lnTo>
                  <a:cubicBezTo>
                    <a:pt x="360" y="34"/>
                    <a:pt x="275" y="1"/>
                    <a:pt x="17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7" name="Google Shape;7547;p32"/>
            <p:cNvSpPr/>
            <p:nvPr/>
          </p:nvSpPr>
          <p:spPr>
            <a:xfrm>
              <a:off x="5677775" y="2285225"/>
              <a:ext cx="4800" cy="4400"/>
            </a:xfrm>
            <a:custGeom>
              <a:avLst/>
              <a:gdLst/>
              <a:ahLst/>
              <a:cxnLst/>
              <a:rect l="l" t="t" r="r" b="b"/>
              <a:pathLst>
                <a:path w="192" h="176" extrusionOk="0">
                  <a:moveTo>
                    <a:pt x="156" y="1"/>
                  </a:moveTo>
                  <a:cubicBezTo>
                    <a:pt x="120" y="13"/>
                    <a:pt x="60" y="13"/>
                    <a:pt x="36" y="37"/>
                  </a:cubicBezTo>
                  <a:cubicBezTo>
                    <a:pt x="1" y="84"/>
                    <a:pt x="13" y="144"/>
                    <a:pt x="72" y="156"/>
                  </a:cubicBezTo>
                  <a:cubicBezTo>
                    <a:pt x="94" y="169"/>
                    <a:pt x="115" y="176"/>
                    <a:pt x="133" y="176"/>
                  </a:cubicBezTo>
                  <a:cubicBezTo>
                    <a:pt x="162" y="176"/>
                    <a:pt x="184" y="157"/>
                    <a:pt x="191" y="120"/>
                  </a:cubicBezTo>
                  <a:cubicBezTo>
                    <a:pt x="191" y="84"/>
                    <a:pt x="167" y="37"/>
                    <a:pt x="15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8" name="Google Shape;7548;p32"/>
            <p:cNvSpPr/>
            <p:nvPr/>
          </p:nvSpPr>
          <p:spPr>
            <a:xfrm>
              <a:off x="5634325" y="2253075"/>
              <a:ext cx="9250" cy="4550"/>
            </a:xfrm>
            <a:custGeom>
              <a:avLst/>
              <a:gdLst/>
              <a:ahLst/>
              <a:cxnLst/>
              <a:rect l="l" t="t" r="r" b="b"/>
              <a:pathLst>
                <a:path w="370" h="182" extrusionOk="0">
                  <a:moveTo>
                    <a:pt x="96" y="1"/>
                  </a:moveTo>
                  <a:cubicBezTo>
                    <a:pt x="60" y="49"/>
                    <a:pt x="0" y="108"/>
                    <a:pt x="84" y="156"/>
                  </a:cubicBezTo>
                  <a:cubicBezTo>
                    <a:pt x="119" y="173"/>
                    <a:pt x="152" y="181"/>
                    <a:pt x="184" y="181"/>
                  </a:cubicBezTo>
                  <a:cubicBezTo>
                    <a:pt x="261" y="181"/>
                    <a:pt x="327" y="133"/>
                    <a:pt x="370" y="49"/>
                  </a:cubicBezTo>
                  <a:cubicBezTo>
                    <a:pt x="286" y="49"/>
                    <a:pt x="191" y="37"/>
                    <a:pt x="9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9" name="Google Shape;7549;p32"/>
            <p:cNvSpPr/>
            <p:nvPr/>
          </p:nvSpPr>
          <p:spPr>
            <a:xfrm>
              <a:off x="5656950" y="2283750"/>
              <a:ext cx="3000" cy="2100"/>
            </a:xfrm>
            <a:custGeom>
              <a:avLst/>
              <a:gdLst/>
              <a:ahLst/>
              <a:cxnLst/>
              <a:rect l="l" t="t" r="r" b="b"/>
              <a:pathLst>
                <a:path w="120" h="84" extrusionOk="0">
                  <a:moveTo>
                    <a:pt x="60" y="0"/>
                  </a:moveTo>
                  <a:cubicBezTo>
                    <a:pt x="48" y="0"/>
                    <a:pt x="12" y="0"/>
                    <a:pt x="0" y="12"/>
                  </a:cubicBezTo>
                  <a:lnTo>
                    <a:pt x="0" y="60"/>
                  </a:lnTo>
                  <a:cubicBezTo>
                    <a:pt x="12" y="72"/>
                    <a:pt x="36" y="84"/>
                    <a:pt x="48" y="84"/>
                  </a:cubicBezTo>
                  <a:cubicBezTo>
                    <a:pt x="119" y="60"/>
                    <a:pt x="119" y="24"/>
                    <a:pt x="6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0" name="Google Shape;7550;p32"/>
            <p:cNvSpPr/>
            <p:nvPr/>
          </p:nvSpPr>
          <p:spPr>
            <a:xfrm>
              <a:off x="5613775" y="2161100"/>
              <a:ext cx="8675" cy="2225"/>
            </a:xfrm>
            <a:custGeom>
              <a:avLst/>
              <a:gdLst/>
              <a:ahLst/>
              <a:cxnLst/>
              <a:rect l="l" t="t" r="r" b="b"/>
              <a:pathLst>
                <a:path w="347" h="89" extrusionOk="0">
                  <a:moveTo>
                    <a:pt x="346" y="1"/>
                  </a:moveTo>
                  <a:cubicBezTo>
                    <a:pt x="227" y="1"/>
                    <a:pt x="120" y="25"/>
                    <a:pt x="1" y="25"/>
                  </a:cubicBezTo>
                  <a:cubicBezTo>
                    <a:pt x="59" y="65"/>
                    <a:pt x="116" y="89"/>
                    <a:pt x="173" y="89"/>
                  </a:cubicBezTo>
                  <a:cubicBezTo>
                    <a:pt x="233" y="89"/>
                    <a:pt x="291" y="62"/>
                    <a:pt x="34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1" name="Google Shape;7551;p32"/>
            <p:cNvSpPr/>
            <p:nvPr/>
          </p:nvSpPr>
          <p:spPr>
            <a:xfrm>
              <a:off x="5406325" y="2268275"/>
              <a:ext cx="8050" cy="3950"/>
            </a:xfrm>
            <a:custGeom>
              <a:avLst/>
              <a:gdLst/>
              <a:ahLst/>
              <a:cxnLst/>
              <a:rect l="l" t="t" r="r" b="b"/>
              <a:pathLst>
                <a:path w="322" h="158" extrusionOk="0">
                  <a:moveTo>
                    <a:pt x="36" y="0"/>
                  </a:moveTo>
                  <a:cubicBezTo>
                    <a:pt x="0" y="60"/>
                    <a:pt x="12" y="107"/>
                    <a:pt x="60" y="155"/>
                  </a:cubicBezTo>
                  <a:cubicBezTo>
                    <a:pt x="74" y="157"/>
                    <a:pt x="88" y="158"/>
                    <a:pt x="103" y="158"/>
                  </a:cubicBezTo>
                  <a:cubicBezTo>
                    <a:pt x="186" y="158"/>
                    <a:pt x="271" y="125"/>
                    <a:pt x="322" y="24"/>
                  </a:cubicBezTo>
                  <a:cubicBezTo>
                    <a:pt x="215" y="0"/>
                    <a:pt x="131" y="0"/>
                    <a:pt x="3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2" name="Google Shape;7552;p32"/>
            <p:cNvSpPr/>
            <p:nvPr/>
          </p:nvSpPr>
          <p:spPr>
            <a:xfrm>
              <a:off x="5493525" y="2272425"/>
              <a:ext cx="6875" cy="2775"/>
            </a:xfrm>
            <a:custGeom>
              <a:avLst/>
              <a:gdLst/>
              <a:ahLst/>
              <a:cxnLst/>
              <a:rect l="l" t="t" r="r" b="b"/>
              <a:pathLst>
                <a:path w="275" h="111" extrusionOk="0">
                  <a:moveTo>
                    <a:pt x="1" y="1"/>
                  </a:moveTo>
                  <a:cubicBezTo>
                    <a:pt x="39" y="78"/>
                    <a:pt x="93" y="110"/>
                    <a:pt x="159" y="110"/>
                  </a:cubicBezTo>
                  <a:cubicBezTo>
                    <a:pt x="194" y="110"/>
                    <a:pt x="233" y="101"/>
                    <a:pt x="275" y="84"/>
                  </a:cubicBezTo>
                  <a:lnTo>
                    <a:pt x="275" y="37"/>
                  </a:lnTo>
                  <a:cubicBezTo>
                    <a:pt x="167" y="13"/>
                    <a:pt x="84" y="1"/>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3" name="Google Shape;7553;p32"/>
            <p:cNvSpPr/>
            <p:nvPr/>
          </p:nvSpPr>
          <p:spPr>
            <a:xfrm>
              <a:off x="5572125" y="2204050"/>
              <a:ext cx="3275" cy="2250"/>
            </a:xfrm>
            <a:custGeom>
              <a:avLst/>
              <a:gdLst/>
              <a:ahLst/>
              <a:cxnLst/>
              <a:rect l="l" t="t" r="r" b="b"/>
              <a:pathLst>
                <a:path w="131" h="90" extrusionOk="0">
                  <a:moveTo>
                    <a:pt x="70" y="0"/>
                  </a:moveTo>
                  <a:cubicBezTo>
                    <a:pt x="48" y="0"/>
                    <a:pt x="24" y="3"/>
                    <a:pt x="0" y="9"/>
                  </a:cubicBezTo>
                  <a:cubicBezTo>
                    <a:pt x="24" y="63"/>
                    <a:pt x="48" y="90"/>
                    <a:pt x="70" y="90"/>
                  </a:cubicBezTo>
                  <a:cubicBezTo>
                    <a:pt x="92" y="90"/>
                    <a:pt x="113" y="63"/>
                    <a:pt x="131" y="9"/>
                  </a:cubicBezTo>
                  <a:cubicBezTo>
                    <a:pt x="113" y="3"/>
                    <a:pt x="92" y="0"/>
                    <a:pt x="7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4" name="Google Shape;7554;p32"/>
            <p:cNvSpPr/>
            <p:nvPr/>
          </p:nvSpPr>
          <p:spPr>
            <a:xfrm>
              <a:off x="5582525" y="2250100"/>
              <a:ext cx="3900" cy="2325"/>
            </a:xfrm>
            <a:custGeom>
              <a:avLst/>
              <a:gdLst/>
              <a:ahLst/>
              <a:cxnLst/>
              <a:rect l="l" t="t" r="r" b="b"/>
              <a:pathLst>
                <a:path w="156" h="93" extrusionOk="0">
                  <a:moveTo>
                    <a:pt x="1" y="1"/>
                  </a:moveTo>
                  <a:lnTo>
                    <a:pt x="1" y="1"/>
                  </a:lnTo>
                  <a:cubicBezTo>
                    <a:pt x="26" y="59"/>
                    <a:pt x="52" y="92"/>
                    <a:pt x="80" y="92"/>
                  </a:cubicBezTo>
                  <a:cubicBezTo>
                    <a:pt x="103" y="92"/>
                    <a:pt x="128" y="68"/>
                    <a:pt x="156" y="13"/>
                  </a:cubicBezTo>
                  <a:cubicBezTo>
                    <a:pt x="108" y="13"/>
                    <a:pt x="60"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5" name="Google Shape;7555;p32"/>
            <p:cNvSpPr/>
            <p:nvPr/>
          </p:nvSpPr>
          <p:spPr>
            <a:xfrm>
              <a:off x="5622425" y="2159250"/>
              <a:ext cx="3300" cy="2475"/>
            </a:xfrm>
            <a:custGeom>
              <a:avLst/>
              <a:gdLst/>
              <a:ahLst/>
              <a:cxnLst/>
              <a:rect l="l" t="t" r="r" b="b"/>
              <a:pathLst>
                <a:path w="132" h="99" extrusionOk="0">
                  <a:moveTo>
                    <a:pt x="70" y="1"/>
                  </a:moveTo>
                  <a:cubicBezTo>
                    <a:pt x="50" y="1"/>
                    <a:pt x="26" y="23"/>
                    <a:pt x="0" y="75"/>
                  </a:cubicBezTo>
                  <a:cubicBezTo>
                    <a:pt x="48" y="99"/>
                    <a:pt x="84" y="99"/>
                    <a:pt x="131" y="99"/>
                  </a:cubicBezTo>
                  <a:cubicBezTo>
                    <a:pt x="118" y="38"/>
                    <a:pt x="97" y="1"/>
                    <a:pt x="7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6" name="Google Shape;7556;p32"/>
            <p:cNvSpPr/>
            <p:nvPr/>
          </p:nvSpPr>
          <p:spPr>
            <a:xfrm>
              <a:off x="5604550" y="2159325"/>
              <a:ext cx="3600" cy="1800"/>
            </a:xfrm>
            <a:custGeom>
              <a:avLst/>
              <a:gdLst/>
              <a:ahLst/>
              <a:cxnLst/>
              <a:rect l="l" t="t" r="r" b="b"/>
              <a:pathLst>
                <a:path w="144" h="72" extrusionOk="0">
                  <a:moveTo>
                    <a:pt x="64" y="1"/>
                  </a:moveTo>
                  <a:cubicBezTo>
                    <a:pt x="34" y="1"/>
                    <a:pt x="9" y="19"/>
                    <a:pt x="1" y="60"/>
                  </a:cubicBezTo>
                  <a:cubicBezTo>
                    <a:pt x="48" y="60"/>
                    <a:pt x="84" y="60"/>
                    <a:pt x="144" y="72"/>
                  </a:cubicBezTo>
                  <a:cubicBezTo>
                    <a:pt x="132" y="48"/>
                    <a:pt x="120" y="36"/>
                    <a:pt x="108" y="12"/>
                  </a:cubicBezTo>
                  <a:cubicBezTo>
                    <a:pt x="93" y="5"/>
                    <a:pt x="78" y="1"/>
                    <a:pt x="6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7" name="Google Shape;7557;p32"/>
            <p:cNvSpPr/>
            <p:nvPr/>
          </p:nvSpPr>
          <p:spPr>
            <a:xfrm>
              <a:off x="5532825" y="2205850"/>
              <a:ext cx="3300" cy="2050"/>
            </a:xfrm>
            <a:custGeom>
              <a:avLst/>
              <a:gdLst/>
              <a:ahLst/>
              <a:cxnLst/>
              <a:rect l="l" t="t" r="r" b="b"/>
              <a:pathLst>
                <a:path w="132" h="82" extrusionOk="0">
                  <a:moveTo>
                    <a:pt x="56" y="1"/>
                  </a:moveTo>
                  <a:cubicBezTo>
                    <a:pt x="35" y="1"/>
                    <a:pt x="15" y="19"/>
                    <a:pt x="0" y="56"/>
                  </a:cubicBezTo>
                  <a:cubicBezTo>
                    <a:pt x="22" y="71"/>
                    <a:pt x="49" y="81"/>
                    <a:pt x="77" y="81"/>
                  </a:cubicBezTo>
                  <a:cubicBezTo>
                    <a:pt x="95" y="81"/>
                    <a:pt x="113" y="77"/>
                    <a:pt x="131" y="68"/>
                  </a:cubicBezTo>
                  <a:cubicBezTo>
                    <a:pt x="131" y="56"/>
                    <a:pt x="119" y="33"/>
                    <a:pt x="96" y="21"/>
                  </a:cubicBezTo>
                  <a:cubicBezTo>
                    <a:pt x="82" y="7"/>
                    <a:pt x="69" y="1"/>
                    <a:pt x="5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8" name="Google Shape;7558;p32"/>
            <p:cNvSpPr/>
            <p:nvPr/>
          </p:nvSpPr>
          <p:spPr>
            <a:xfrm>
              <a:off x="5539675" y="2205650"/>
              <a:ext cx="3875" cy="2175"/>
            </a:xfrm>
            <a:custGeom>
              <a:avLst/>
              <a:gdLst/>
              <a:ahLst/>
              <a:cxnLst/>
              <a:rect l="l" t="t" r="r" b="b"/>
              <a:pathLst>
                <a:path w="155" h="87" extrusionOk="0">
                  <a:moveTo>
                    <a:pt x="77" y="1"/>
                  </a:moveTo>
                  <a:cubicBezTo>
                    <a:pt x="44" y="1"/>
                    <a:pt x="19" y="18"/>
                    <a:pt x="0" y="64"/>
                  </a:cubicBezTo>
                  <a:cubicBezTo>
                    <a:pt x="26" y="77"/>
                    <a:pt x="56" y="87"/>
                    <a:pt x="85" y="87"/>
                  </a:cubicBezTo>
                  <a:cubicBezTo>
                    <a:pt x="110" y="87"/>
                    <a:pt x="134" y="80"/>
                    <a:pt x="155" y="64"/>
                  </a:cubicBezTo>
                  <a:cubicBezTo>
                    <a:pt x="143" y="41"/>
                    <a:pt x="119" y="29"/>
                    <a:pt x="107" y="5"/>
                  </a:cubicBezTo>
                  <a:cubicBezTo>
                    <a:pt x="97" y="2"/>
                    <a:pt x="87" y="1"/>
                    <a:pt x="7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9" name="Google Shape;7559;p32"/>
            <p:cNvSpPr/>
            <p:nvPr/>
          </p:nvSpPr>
          <p:spPr>
            <a:xfrm>
              <a:off x="5403650" y="2268050"/>
              <a:ext cx="3575" cy="4100"/>
            </a:xfrm>
            <a:custGeom>
              <a:avLst/>
              <a:gdLst/>
              <a:ahLst/>
              <a:cxnLst/>
              <a:rect l="l" t="t" r="r" b="b"/>
              <a:pathLst>
                <a:path w="143" h="164" extrusionOk="0">
                  <a:moveTo>
                    <a:pt x="66" y="0"/>
                  </a:moveTo>
                  <a:cubicBezTo>
                    <a:pt x="45" y="0"/>
                    <a:pt x="24" y="3"/>
                    <a:pt x="0" y="9"/>
                  </a:cubicBezTo>
                  <a:lnTo>
                    <a:pt x="143" y="164"/>
                  </a:lnTo>
                  <a:cubicBezTo>
                    <a:pt x="143" y="116"/>
                    <a:pt x="131" y="57"/>
                    <a:pt x="131" y="9"/>
                  </a:cubicBezTo>
                  <a:cubicBezTo>
                    <a:pt x="107" y="3"/>
                    <a:pt x="86" y="0"/>
                    <a:pt x="6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0" name="Google Shape;7560;p32"/>
            <p:cNvSpPr/>
            <p:nvPr/>
          </p:nvSpPr>
          <p:spPr>
            <a:xfrm>
              <a:off x="5281600" y="2266875"/>
              <a:ext cx="3300" cy="2000"/>
            </a:xfrm>
            <a:custGeom>
              <a:avLst/>
              <a:gdLst/>
              <a:ahLst/>
              <a:cxnLst/>
              <a:rect l="l" t="t" r="r" b="b"/>
              <a:pathLst>
                <a:path w="132" h="80" extrusionOk="0">
                  <a:moveTo>
                    <a:pt x="59" y="0"/>
                  </a:moveTo>
                  <a:cubicBezTo>
                    <a:pt x="35" y="0"/>
                    <a:pt x="15" y="19"/>
                    <a:pt x="1" y="56"/>
                  </a:cubicBezTo>
                  <a:cubicBezTo>
                    <a:pt x="24" y="80"/>
                    <a:pt x="72" y="80"/>
                    <a:pt x="131" y="80"/>
                  </a:cubicBezTo>
                  <a:cubicBezTo>
                    <a:pt x="120" y="56"/>
                    <a:pt x="120" y="32"/>
                    <a:pt x="108" y="20"/>
                  </a:cubicBezTo>
                  <a:cubicBezTo>
                    <a:pt x="90" y="7"/>
                    <a:pt x="74" y="0"/>
                    <a:pt x="5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1" name="Google Shape;7561;p32"/>
            <p:cNvSpPr/>
            <p:nvPr/>
          </p:nvSpPr>
          <p:spPr>
            <a:xfrm>
              <a:off x="5951325" y="2301300"/>
              <a:ext cx="75925" cy="10200"/>
            </a:xfrm>
            <a:custGeom>
              <a:avLst/>
              <a:gdLst/>
              <a:ahLst/>
              <a:cxnLst/>
              <a:rect l="l" t="t" r="r" b="b"/>
              <a:pathLst>
                <a:path w="3037" h="408" extrusionOk="0">
                  <a:moveTo>
                    <a:pt x="1068" y="0"/>
                  </a:moveTo>
                  <a:cubicBezTo>
                    <a:pt x="796" y="0"/>
                    <a:pt x="526" y="16"/>
                    <a:pt x="255" y="16"/>
                  </a:cubicBezTo>
                  <a:cubicBezTo>
                    <a:pt x="186" y="16"/>
                    <a:pt x="117" y="15"/>
                    <a:pt x="48" y="13"/>
                  </a:cubicBezTo>
                  <a:lnTo>
                    <a:pt x="48" y="13"/>
                  </a:lnTo>
                  <a:cubicBezTo>
                    <a:pt x="1" y="132"/>
                    <a:pt x="60" y="191"/>
                    <a:pt x="167" y="227"/>
                  </a:cubicBezTo>
                  <a:cubicBezTo>
                    <a:pt x="310" y="251"/>
                    <a:pt x="465" y="275"/>
                    <a:pt x="608" y="286"/>
                  </a:cubicBezTo>
                  <a:cubicBezTo>
                    <a:pt x="632" y="286"/>
                    <a:pt x="667" y="275"/>
                    <a:pt x="691" y="275"/>
                  </a:cubicBezTo>
                  <a:cubicBezTo>
                    <a:pt x="774" y="334"/>
                    <a:pt x="858" y="382"/>
                    <a:pt x="953" y="406"/>
                  </a:cubicBezTo>
                  <a:cubicBezTo>
                    <a:pt x="973" y="407"/>
                    <a:pt x="993" y="407"/>
                    <a:pt x="1013" y="407"/>
                  </a:cubicBezTo>
                  <a:cubicBezTo>
                    <a:pt x="1246" y="407"/>
                    <a:pt x="1474" y="326"/>
                    <a:pt x="1704" y="326"/>
                  </a:cubicBezTo>
                  <a:cubicBezTo>
                    <a:pt x="1818" y="326"/>
                    <a:pt x="1933" y="346"/>
                    <a:pt x="2048" y="406"/>
                  </a:cubicBezTo>
                  <a:cubicBezTo>
                    <a:pt x="2096" y="406"/>
                    <a:pt x="2144" y="406"/>
                    <a:pt x="2191" y="394"/>
                  </a:cubicBezTo>
                  <a:cubicBezTo>
                    <a:pt x="2250" y="338"/>
                    <a:pt x="2320" y="321"/>
                    <a:pt x="2395" y="321"/>
                  </a:cubicBezTo>
                  <a:cubicBezTo>
                    <a:pt x="2509" y="321"/>
                    <a:pt x="2634" y="360"/>
                    <a:pt x="2747" y="360"/>
                  </a:cubicBezTo>
                  <a:cubicBezTo>
                    <a:pt x="2864" y="360"/>
                    <a:pt x="2968" y="319"/>
                    <a:pt x="3037" y="156"/>
                  </a:cubicBezTo>
                  <a:cubicBezTo>
                    <a:pt x="2922" y="79"/>
                    <a:pt x="2803" y="55"/>
                    <a:pt x="2684" y="55"/>
                  </a:cubicBezTo>
                  <a:cubicBezTo>
                    <a:pt x="2492" y="55"/>
                    <a:pt x="2298" y="117"/>
                    <a:pt x="2117" y="117"/>
                  </a:cubicBezTo>
                  <a:cubicBezTo>
                    <a:pt x="2061" y="117"/>
                    <a:pt x="2006" y="111"/>
                    <a:pt x="1953" y="96"/>
                  </a:cubicBezTo>
                  <a:cubicBezTo>
                    <a:pt x="1656" y="19"/>
                    <a:pt x="1361" y="0"/>
                    <a:pt x="106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2" name="Google Shape;7562;p32"/>
            <p:cNvSpPr/>
            <p:nvPr/>
          </p:nvSpPr>
          <p:spPr>
            <a:xfrm>
              <a:off x="5812625" y="2297225"/>
              <a:ext cx="62825" cy="8575"/>
            </a:xfrm>
            <a:custGeom>
              <a:avLst/>
              <a:gdLst/>
              <a:ahLst/>
              <a:cxnLst/>
              <a:rect l="l" t="t" r="r" b="b"/>
              <a:pathLst>
                <a:path w="2513" h="343" extrusionOk="0">
                  <a:moveTo>
                    <a:pt x="1574" y="1"/>
                  </a:moveTo>
                  <a:cubicBezTo>
                    <a:pt x="896" y="1"/>
                    <a:pt x="259" y="59"/>
                    <a:pt x="0" y="176"/>
                  </a:cubicBezTo>
                  <a:cubicBezTo>
                    <a:pt x="161" y="277"/>
                    <a:pt x="328" y="295"/>
                    <a:pt x="493" y="295"/>
                  </a:cubicBezTo>
                  <a:cubicBezTo>
                    <a:pt x="583" y="295"/>
                    <a:pt x="673" y="289"/>
                    <a:pt x="761" y="289"/>
                  </a:cubicBezTo>
                  <a:cubicBezTo>
                    <a:pt x="834" y="289"/>
                    <a:pt x="906" y="293"/>
                    <a:pt x="977" y="307"/>
                  </a:cubicBezTo>
                  <a:cubicBezTo>
                    <a:pt x="1006" y="330"/>
                    <a:pt x="1033" y="342"/>
                    <a:pt x="1060" y="342"/>
                  </a:cubicBezTo>
                  <a:cubicBezTo>
                    <a:pt x="1087" y="342"/>
                    <a:pt x="1113" y="330"/>
                    <a:pt x="1143" y="307"/>
                  </a:cubicBezTo>
                  <a:cubicBezTo>
                    <a:pt x="1572" y="295"/>
                    <a:pt x="2001" y="295"/>
                    <a:pt x="2441" y="271"/>
                  </a:cubicBezTo>
                  <a:cubicBezTo>
                    <a:pt x="2512" y="199"/>
                    <a:pt x="2512" y="116"/>
                    <a:pt x="2441" y="33"/>
                  </a:cubicBezTo>
                  <a:cubicBezTo>
                    <a:pt x="2162" y="11"/>
                    <a:pt x="1865" y="1"/>
                    <a:pt x="157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3" name="Google Shape;7563;p32"/>
            <p:cNvSpPr/>
            <p:nvPr/>
          </p:nvSpPr>
          <p:spPr>
            <a:xfrm>
              <a:off x="6006100" y="2300750"/>
              <a:ext cx="57475" cy="10400"/>
            </a:xfrm>
            <a:custGeom>
              <a:avLst/>
              <a:gdLst/>
              <a:ahLst/>
              <a:cxnLst/>
              <a:rect l="l" t="t" r="r" b="b"/>
              <a:pathLst>
                <a:path w="2299" h="416" extrusionOk="0">
                  <a:moveTo>
                    <a:pt x="1535" y="0"/>
                  </a:moveTo>
                  <a:cubicBezTo>
                    <a:pt x="1303" y="0"/>
                    <a:pt x="1073" y="46"/>
                    <a:pt x="846" y="166"/>
                  </a:cubicBezTo>
                  <a:cubicBezTo>
                    <a:pt x="738" y="284"/>
                    <a:pt x="604" y="295"/>
                    <a:pt x="467" y="295"/>
                  </a:cubicBezTo>
                  <a:cubicBezTo>
                    <a:pt x="434" y="295"/>
                    <a:pt x="401" y="295"/>
                    <a:pt x="369" y="295"/>
                  </a:cubicBezTo>
                  <a:cubicBezTo>
                    <a:pt x="235" y="295"/>
                    <a:pt x="105" y="306"/>
                    <a:pt x="0" y="416"/>
                  </a:cubicBezTo>
                  <a:cubicBezTo>
                    <a:pt x="715" y="416"/>
                    <a:pt x="1441" y="416"/>
                    <a:pt x="2155" y="404"/>
                  </a:cubicBezTo>
                  <a:cubicBezTo>
                    <a:pt x="2239" y="344"/>
                    <a:pt x="2298" y="249"/>
                    <a:pt x="2298" y="130"/>
                  </a:cubicBezTo>
                  <a:cubicBezTo>
                    <a:pt x="2043" y="55"/>
                    <a:pt x="1788" y="0"/>
                    <a:pt x="153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4" name="Google Shape;7564;p32"/>
            <p:cNvSpPr/>
            <p:nvPr/>
          </p:nvSpPr>
          <p:spPr>
            <a:xfrm>
              <a:off x="5902225" y="2296150"/>
              <a:ext cx="40800" cy="11125"/>
            </a:xfrm>
            <a:custGeom>
              <a:avLst/>
              <a:gdLst/>
              <a:ahLst/>
              <a:cxnLst/>
              <a:rect l="l" t="t" r="r" b="b"/>
              <a:pathLst>
                <a:path w="1632" h="445" extrusionOk="0">
                  <a:moveTo>
                    <a:pt x="1364" y="0"/>
                  </a:moveTo>
                  <a:cubicBezTo>
                    <a:pt x="1346" y="0"/>
                    <a:pt x="1328" y="16"/>
                    <a:pt x="1310" y="52"/>
                  </a:cubicBezTo>
                  <a:cubicBezTo>
                    <a:pt x="1238" y="76"/>
                    <a:pt x="1191" y="135"/>
                    <a:pt x="1143" y="183"/>
                  </a:cubicBezTo>
                  <a:cubicBezTo>
                    <a:pt x="1119" y="195"/>
                    <a:pt x="1072" y="195"/>
                    <a:pt x="1024" y="195"/>
                  </a:cubicBezTo>
                  <a:cubicBezTo>
                    <a:pt x="1024" y="219"/>
                    <a:pt x="1000" y="219"/>
                    <a:pt x="964" y="231"/>
                  </a:cubicBezTo>
                  <a:cubicBezTo>
                    <a:pt x="953" y="233"/>
                    <a:pt x="943" y="235"/>
                    <a:pt x="934" y="235"/>
                  </a:cubicBezTo>
                  <a:cubicBezTo>
                    <a:pt x="905" y="235"/>
                    <a:pt x="885" y="219"/>
                    <a:pt x="857" y="183"/>
                  </a:cubicBezTo>
                  <a:cubicBezTo>
                    <a:pt x="583" y="183"/>
                    <a:pt x="286" y="195"/>
                    <a:pt x="0" y="219"/>
                  </a:cubicBezTo>
                  <a:lnTo>
                    <a:pt x="0" y="290"/>
                  </a:lnTo>
                  <a:cubicBezTo>
                    <a:pt x="306" y="373"/>
                    <a:pt x="607" y="445"/>
                    <a:pt x="911" y="445"/>
                  </a:cubicBezTo>
                  <a:cubicBezTo>
                    <a:pt x="1129" y="445"/>
                    <a:pt x="1348" y="408"/>
                    <a:pt x="1572" y="314"/>
                  </a:cubicBezTo>
                  <a:cubicBezTo>
                    <a:pt x="1607" y="290"/>
                    <a:pt x="1619" y="278"/>
                    <a:pt x="1631" y="242"/>
                  </a:cubicBezTo>
                  <a:cubicBezTo>
                    <a:pt x="1619" y="219"/>
                    <a:pt x="1584" y="195"/>
                    <a:pt x="1572" y="171"/>
                  </a:cubicBezTo>
                  <a:cubicBezTo>
                    <a:pt x="1536" y="123"/>
                    <a:pt x="1488" y="64"/>
                    <a:pt x="1429" y="40"/>
                  </a:cubicBezTo>
                  <a:cubicBezTo>
                    <a:pt x="1429" y="40"/>
                    <a:pt x="1417" y="16"/>
                    <a:pt x="1381" y="4"/>
                  </a:cubicBezTo>
                  <a:cubicBezTo>
                    <a:pt x="1376" y="2"/>
                    <a:pt x="1370" y="0"/>
                    <a:pt x="136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5" name="Google Shape;7565;p32"/>
            <p:cNvSpPr/>
            <p:nvPr/>
          </p:nvSpPr>
          <p:spPr>
            <a:xfrm>
              <a:off x="6059975" y="2304575"/>
              <a:ext cx="25025" cy="12225"/>
            </a:xfrm>
            <a:custGeom>
              <a:avLst/>
              <a:gdLst/>
              <a:ahLst/>
              <a:cxnLst/>
              <a:rect l="l" t="t" r="r" b="b"/>
              <a:pathLst>
                <a:path w="1001" h="489" extrusionOk="0">
                  <a:moveTo>
                    <a:pt x="143" y="1"/>
                  </a:moveTo>
                  <a:cubicBezTo>
                    <a:pt x="48" y="36"/>
                    <a:pt x="0" y="144"/>
                    <a:pt x="0" y="263"/>
                  </a:cubicBezTo>
                  <a:cubicBezTo>
                    <a:pt x="143" y="310"/>
                    <a:pt x="346" y="239"/>
                    <a:pt x="441" y="417"/>
                  </a:cubicBezTo>
                  <a:cubicBezTo>
                    <a:pt x="489" y="465"/>
                    <a:pt x="533" y="489"/>
                    <a:pt x="578" y="489"/>
                  </a:cubicBezTo>
                  <a:cubicBezTo>
                    <a:pt x="622" y="489"/>
                    <a:pt x="667" y="465"/>
                    <a:pt x="715" y="417"/>
                  </a:cubicBezTo>
                  <a:cubicBezTo>
                    <a:pt x="786" y="322"/>
                    <a:pt x="893" y="310"/>
                    <a:pt x="1000" y="310"/>
                  </a:cubicBezTo>
                  <a:lnTo>
                    <a:pt x="1000" y="155"/>
                  </a:lnTo>
                  <a:cubicBezTo>
                    <a:pt x="935" y="69"/>
                    <a:pt x="853" y="35"/>
                    <a:pt x="768" y="35"/>
                  </a:cubicBezTo>
                  <a:cubicBezTo>
                    <a:pt x="714" y="35"/>
                    <a:pt x="659" y="49"/>
                    <a:pt x="608" y="72"/>
                  </a:cubicBezTo>
                  <a:cubicBezTo>
                    <a:pt x="551" y="98"/>
                    <a:pt x="500" y="109"/>
                    <a:pt x="451" y="109"/>
                  </a:cubicBezTo>
                  <a:cubicBezTo>
                    <a:pt x="344" y="109"/>
                    <a:pt x="249" y="58"/>
                    <a:pt x="14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6" name="Google Shape;7566;p32"/>
            <p:cNvSpPr/>
            <p:nvPr/>
          </p:nvSpPr>
          <p:spPr>
            <a:xfrm>
              <a:off x="5784650" y="2294725"/>
              <a:ext cx="22625" cy="6950"/>
            </a:xfrm>
            <a:custGeom>
              <a:avLst/>
              <a:gdLst/>
              <a:ahLst/>
              <a:cxnLst/>
              <a:rect l="l" t="t" r="r" b="b"/>
              <a:pathLst>
                <a:path w="905" h="278" extrusionOk="0">
                  <a:moveTo>
                    <a:pt x="180" y="1"/>
                  </a:moveTo>
                  <a:cubicBezTo>
                    <a:pt x="44" y="1"/>
                    <a:pt x="11" y="104"/>
                    <a:pt x="0" y="228"/>
                  </a:cubicBezTo>
                  <a:cubicBezTo>
                    <a:pt x="141" y="241"/>
                    <a:pt x="288" y="278"/>
                    <a:pt x="450" y="278"/>
                  </a:cubicBezTo>
                  <a:cubicBezTo>
                    <a:pt x="590" y="278"/>
                    <a:pt x="740" y="250"/>
                    <a:pt x="905" y="157"/>
                  </a:cubicBezTo>
                  <a:cubicBezTo>
                    <a:pt x="619" y="97"/>
                    <a:pt x="417" y="38"/>
                    <a:pt x="202" y="2"/>
                  </a:cubicBezTo>
                  <a:cubicBezTo>
                    <a:pt x="195" y="1"/>
                    <a:pt x="187" y="1"/>
                    <a:pt x="18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7" name="Google Shape;7567;p32"/>
            <p:cNvSpPr/>
            <p:nvPr/>
          </p:nvSpPr>
          <p:spPr>
            <a:xfrm>
              <a:off x="5873650" y="2297425"/>
              <a:ext cx="14000" cy="7350"/>
            </a:xfrm>
            <a:custGeom>
              <a:avLst/>
              <a:gdLst/>
              <a:ahLst/>
              <a:cxnLst/>
              <a:rect l="l" t="t" r="r" b="b"/>
              <a:pathLst>
                <a:path w="560" h="294" extrusionOk="0">
                  <a:moveTo>
                    <a:pt x="560" y="1"/>
                  </a:moveTo>
                  <a:lnTo>
                    <a:pt x="560" y="1"/>
                  </a:lnTo>
                  <a:cubicBezTo>
                    <a:pt x="369" y="13"/>
                    <a:pt x="191" y="13"/>
                    <a:pt x="0" y="25"/>
                  </a:cubicBezTo>
                  <a:lnTo>
                    <a:pt x="0" y="263"/>
                  </a:lnTo>
                  <a:cubicBezTo>
                    <a:pt x="7" y="263"/>
                    <a:pt x="14" y="262"/>
                    <a:pt x="21" y="262"/>
                  </a:cubicBezTo>
                  <a:cubicBezTo>
                    <a:pt x="114" y="262"/>
                    <a:pt x="227" y="294"/>
                    <a:pt x="325" y="294"/>
                  </a:cubicBezTo>
                  <a:cubicBezTo>
                    <a:pt x="451" y="294"/>
                    <a:pt x="553" y="241"/>
                    <a:pt x="56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8" name="Google Shape;7568;p32"/>
            <p:cNvSpPr/>
            <p:nvPr/>
          </p:nvSpPr>
          <p:spPr>
            <a:xfrm>
              <a:off x="5941500" y="2301000"/>
              <a:ext cx="14025" cy="6600"/>
            </a:xfrm>
            <a:custGeom>
              <a:avLst/>
              <a:gdLst/>
              <a:ahLst/>
              <a:cxnLst/>
              <a:rect l="l" t="t" r="r" b="b"/>
              <a:pathLst>
                <a:path w="561" h="264" extrusionOk="0">
                  <a:moveTo>
                    <a:pt x="167" y="1"/>
                  </a:moveTo>
                  <a:cubicBezTo>
                    <a:pt x="101" y="23"/>
                    <a:pt x="55" y="76"/>
                    <a:pt x="10" y="132"/>
                  </a:cubicBezTo>
                  <a:lnTo>
                    <a:pt x="10" y="132"/>
                  </a:lnTo>
                  <a:cubicBezTo>
                    <a:pt x="7" y="128"/>
                    <a:pt x="4" y="124"/>
                    <a:pt x="1" y="120"/>
                  </a:cubicBezTo>
                  <a:lnTo>
                    <a:pt x="1" y="144"/>
                  </a:lnTo>
                  <a:cubicBezTo>
                    <a:pt x="4" y="140"/>
                    <a:pt x="7" y="136"/>
                    <a:pt x="10" y="132"/>
                  </a:cubicBezTo>
                  <a:lnTo>
                    <a:pt x="10" y="132"/>
                  </a:lnTo>
                  <a:cubicBezTo>
                    <a:pt x="94" y="234"/>
                    <a:pt x="190" y="264"/>
                    <a:pt x="293" y="264"/>
                  </a:cubicBezTo>
                  <a:cubicBezTo>
                    <a:pt x="379" y="264"/>
                    <a:pt x="470" y="243"/>
                    <a:pt x="560" y="227"/>
                  </a:cubicBezTo>
                  <a:cubicBezTo>
                    <a:pt x="525" y="156"/>
                    <a:pt x="477" y="84"/>
                    <a:pt x="44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9" name="Google Shape;7569;p32"/>
            <p:cNvSpPr/>
            <p:nvPr/>
          </p:nvSpPr>
          <p:spPr>
            <a:xfrm>
              <a:off x="5923650" y="2300700"/>
              <a:ext cx="3900" cy="2075"/>
            </a:xfrm>
            <a:custGeom>
              <a:avLst/>
              <a:gdLst/>
              <a:ahLst/>
              <a:cxnLst/>
              <a:rect l="l" t="t" r="r" b="b"/>
              <a:pathLst>
                <a:path w="156" h="83" extrusionOk="0">
                  <a:moveTo>
                    <a:pt x="0" y="1"/>
                  </a:moveTo>
                  <a:cubicBezTo>
                    <a:pt x="19" y="56"/>
                    <a:pt x="43" y="83"/>
                    <a:pt x="71" y="83"/>
                  </a:cubicBezTo>
                  <a:cubicBezTo>
                    <a:pt x="97" y="83"/>
                    <a:pt x="126" y="59"/>
                    <a:pt x="155" y="13"/>
                  </a:cubicBezTo>
                  <a:cubicBezTo>
                    <a:pt x="107" y="13"/>
                    <a:pt x="60" y="1"/>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0" name="Google Shape;7570;p32"/>
            <p:cNvSpPr/>
            <p:nvPr/>
          </p:nvSpPr>
          <p:spPr>
            <a:xfrm>
              <a:off x="5941500" y="2300700"/>
              <a:ext cx="4200" cy="3600"/>
            </a:xfrm>
            <a:custGeom>
              <a:avLst/>
              <a:gdLst/>
              <a:ahLst/>
              <a:cxnLst/>
              <a:rect l="l" t="t" r="r" b="b"/>
              <a:pathLst>
                <a:path w="168" h="144" extrusionOk="0">
                  <a:moveTo>
                    <a:pt x="1" y="1"/>
                  </a:moveTo>
                  <a:lnTo>
                    <a:pt x="1" y="144"/>
                  </a:lnTo>
                  <a:cubicBezTo>
                    <a:pt x="48" y="108"/>
                    <a:pt x="108" y="60"/>
                    <a:pt x="167" y="13"/>
                  </a:cubicBezTo>
                  <a:cubicBezTo>
                    <a:pt x="108" y="13"/>
                    <a:pt x="48"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1" name="Google Shape;7571;p32"/>
            <p:cNvSpPr/>
            <p:nvPr/>
          </p:nvSpPr>
          <p:spPr>
            <a:xfrm>
              <a:off x="5930800" y="2297725"/>
              <a:ext cx="4175" cy="3300"/>
            </a:xfrm>
            <a:custGeom>
              <a:avLst/>
              <a:gdLst/>
              <a:ahLst/>
              <a:cxnLst/>
              <a:rect l="l" t="t" r="r" b="b"/>
              <a:pathLst>
                <a:path w="167" h="132" extrusionOk="0">
                  <a:moveTo>
                    <a:pt x="167" y="1"/>
                  </a:moveTo>
                  <a:lnTo>
                    <a:pt x="167" y="1"/>
                  </a:lnTo>
                  <a:cubicBezTo>
                    <a:pt x="107" y="37"/>
                    <a:pt x="48" y="72"/>
                    <a:pt x="0" y="132"/>
                  </a:cubicBezTo>
                  <a:cubicBezTo>
                    <a:pt x="95" y="120"/>
                    <a:pt x="131" y="72"/>
                    <a:pt x="16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2" name="Google Shape;7572;p32"/>
            <p:cNvSpPr/>
            <p:nvPr/>
          </p:nvSpPr>
          <p:spPr>
            <a:xfrm>
              <a:off x="5937925" y="2297725"/>
              <a:ext cx="3600" cy="3300"/>
            </a:xfrm>
            <a:custGeom>
              <a:avLst/>
              <a:gdLst/>
              <a:ahLst/>
              <a:cxnLst/>
              <a:rect l="l" t="t" r="r" b="b"/>
              <a:pathLst>
                <a:path w="144" h="132" extrusionOk="0">
                  <a:moveTo>
                    <a:pt x="1" y="1"/>
                  </a:moveTo>
                  <a:cubicBezTo>
                    <a:pt x="25" y="72"/>
                    <a:pt x="72" y="120"/>
                    <a:pt x="144" y="132"/>
                  </a:cubicBezTo>
                  <a:cubicBezTo>
                    <a:pt x="120" y="60"/>
                    <a:pt x="72" y="1"/>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3" name="Google Shape;7573;p32"/>
            <p:cNvSpPr/>
            <p:nvPr/>
          </p:nvSpPr>
          <p:spPr>
            <a:xfrm>
              <a:off x="5934950" y="2295500"/>
              <a:ext cx="3000" cy="2250"/>
            </a:xfrm>
            <a:custGeom>
              <a:avLst/>
              <a:gdLst/>
              <a:ahLst/>
              <a:cxnLst/>
              <a:rect l="l" t="t" r="r" b="b"/>
              <a:pathLst>
                <a:path w="120" h="90" extrusionOk="0">
                  <a:moveTo>
                    <a:pt x="51" y="1"/>
                  </a:moveTo>
                  <a:cubicBezTo>
                    <a:pt x="30" y="1"/>
                    <a:pt x="13" y="30"/>
                    <a:pt x="1" y="90"/>
                  </a:cubicBezTo>
                  <a:lnTo>
                    <a:pt x="120" y="90"/>
                  </a:lnTo>
                  <a:cubicBezTo>
                    <a:pt x="96" y="30"/>
                    <a:pt x="72" y="1"/>
                    <a:pt x="5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4" name="Google Shape;7574;p32"/>
            <p:cNvSpPr/>
            <p:nvPr/>
          </p:nvSpPr>
          <p:spPr>
            <a:xfrm>
              <a:off x="5837025" y="2304875"/>
              <a:ext cx="4200" cy="3000"/>
            </a:xfrm>
            <a:custGeom>
              <a:avLst/>
              <a:gdLst/>
              <a:ahLst/>
              <a:cxnLst/>
              <a:rect l="l" t="t" r="r" b="b"/>
              <a:pathLst>
                <a:path w="168" h="120" extrusionOk="0">
                  <a:moveTo>
                    <a:pt x="1" y="1"/>
                  </a:moveTo>
                  <a:cubicBezTo>
                    <a:pt x="12" y="48"/>
                    <a:pt x="12" y="72"/>
                    <a:pt x="12" y="120"/>
                  </a:cubicBezTo>
                  <a:cubicBezTo>
                    <a:pt x="72" y="84"/>
                    <a:pt x="120" y="48"/>
                    <a:pt x="16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5" name="Google Shape;7575;p32"/>
            <p:cNvSpPr/>
            <p:nvPr/>
          </p:nvSpPr>
          <p:spPr>
            <a:xfrm>
              <a:off x="5966500" y="2306675"/>
              <a:ext cx="36050" cy="10125"/>
            </a:xfrm>
            <a:custGeom>
              <a:avLst/>
              <a:gdLst/>
              <a:ahLst/>
              <a:cxnLst/>
              <a:rect l="l" t="t" r="r" b="b"/>
              <a:pathLst>
                <a:path w="1442" h="405" extrusionOk="0">
                  <a:moveTo>
                    <a:pt x="1" y="0"/>
                  </a:moveTo>
                  <a:lnTo>
                    <a:pt x="1" y="60"/>
                  </a:lnTo>
                  <a:cubicBezTo>
                    <a:pt x="13" y="119"/>
                    <a:pt x="13" y="167"/>
                    <a:pt x="13" y="226"/>
                  </a:cubicBezTo>
                  <a:cubicBezTo>
                    <a:pt x="155" y="339"/>
                    <a:pt x="298" y="404"/>
                    <a:pt x="450" y="404"/>
                  </a:cubicBezTo>
                  <a:cubicBezTo>
                    <a:pt x="538" y="404"/>
                    <a:pt x="630" y="382"/>
                    <a:pt x="727" y="333"/>
                  </a:cubicBezTo>
                  <a:cubicBezTo>
                    <a:pt x="838" y="216"/>
                    <a:pt x="962" y="195"/>
                    <a:pt x="1088" y="195"/>
                  </a:cubicBezTo>
                  <a:cubicBezTo>
                    <a:pt x="1161" y="195"/>
                    <a:pt x="1235" y="202"/>
                    <a:pt x="1308" y="202"/>
                  </a:cubicBezTo>
                  <a:cubicBezTo>
                    <a:pt x="1353" y="202"/>
                    <a:pt x="1398" y="199"/>
                    <a:pt x="1441" y="191"/>
                  </a:cubicBezTo>
                  <a:cubicBezTo>
                    <a:pt x="1253" y="77"/>
                    <a:pt x="1057" y="54"/>
                    <a:pt x="858" y="54"/>
                  </a:cubicBezTo>
                  <a:cubicBezTo>
                    <a:pt x="723" y="54"/>
                    <a:pt x="586" y="65"/>
                    <a:pt x="450" y="65"/>
                  </a:cubicBezTo>
                  <a:cubicBezTo>
                    <a:pt x="344" y="65"/>
                    <a:pt x="237" y="59"/>
                    <a:pt x="132" y="36"/>
                  </a:cubicBezTo>
                  <a:cubicBezTo>
                    <a:pt x="108" y="0"/>
                    <a:pt x="60" y="0"/>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6" name="Google Shape;7576;p32"/>
            <p:cNvSpPr/>
            <p:nvPr/>
          </p:nvSpPr>
          <p:spPr>
            <a:xfrm>
              <a:off x="5927225" y="2313000"/>
              <a:ext cx="6850" cy="5900"/>
            </a:xfrm>
            <a:custGeom>
              <a:avLst/>
              <a:gdLst/>
              <a:ahLst/>
              <a:cxnLst/>
              <a:rect l="l" t="t" r="r" b="b"/>
              <a:pathLst>
                <a:path w="274" h="236" extrusionOk="0">
                  <a:moveTo>
                    <a:pt x="152" y="1"/>
                  </a:moveTo>
                  <a:cubicBezTo>
                    <a:pt x="129" y="1"/>
                    <a:pt x="106" y="10"/>
                    <a:pt x="84" y="33"/>
                  </a:cubicBezTo>
                  <a:cubicBezTo>
                    <a:pt x="0" y="104"/>
                    <a:pt x="36" y="176"/>
                    <a:pt x="131" y="235"/>
                  </a:cubicBezTo>
                  <a:cubicBezTo>
                    <a:pt x="179" y="199"/>
                    <a:pt x="238" y="152"/>
                    <a:pt x="274" y="104"/>
                  </a:cubicBezTo>
                  <a:cubicBezTo>
                    <a:pt x="249" y="47"/>
                    <a:pt x="202" y="1"/>
                    <a:pt x="15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7" name="Google Shape;7577;p32"/>
            <p:cNvSpPr/>
            <p:nvPr/>
          </p:nvSpPr>
          <p:spPr>
            <a:xfrm>
              <a:off x="5893875" y="2300500"/>
              <a:ext cx="8375" cy="4250"/>
            </a:xfrm>
            <a:custGeom>
              <a:avLst/>
              <a:gdLst/>
              <a:ahLst/>
              <a:cxnLst/>
              <a:rect l="l" t="t" r="r" b="b"/>
              <a:pathLst>
                <a:path w="335" h="170" extrusionOk="0">
                  <a:moveTo>
                    <a:pt x="146" y="1"/>
                  </a:moveTo>
                  <a:cubicBezTo>
                    <a:pt x="102" y="1"/>
                    <a:pt x="61" y="15"/>
                    <a:pt x="24" y="57"/>
                  </a:cubicBezTo>
                  <a:cubicBezTo>
                    <a:pt x="1" y="57"/>
                    <a:pt x="1" y="80"/>
                    <a:pt x="24" y="104"/>
                  </a:cubicBezTo>
                  <a:cubicBezTo>
                    <a:pt x="72" y="152"/>
                    <a:pt x="123" y="170"/>
                    <a:pt x="175" y="170"/>
                  </a:cubicBezTo>
                  <a:cubicBezTo>
                    <a:pt x="227" y="170"/>
                    <a:pt x="280" y="152"/>
                    <a:pt x="334" y="128"/>
                  </a:cubicBezTo>
                  <a:lnTo>
                    <a:pt x="334" y="80"/>
                  </a:lnTo>
                  <a:lnTo>
                    <a:pt x="334" y="45"/>
                  </a:lnTo>
                  <a:cubicBezTo>
                    <a:pt x="267" y="25"/>
                    <a:pt x="204" y="1"/>
                    <a:pt x="14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8" name="Google Shape;7578;p32"/>
            <p:cNvSpPr/>
            <p:nvPr/>
          </p:nvSpPr>
          <p:spPr>
            <a:xfrm>
              <a:off x="5848350" y="2333975"/>
              <a:ext cx="6850" cy="2475"/>
            </a:xfrm>
            <a:custGeom>
              <a:avLst/>
              <a:gdLst/>
              <a:ahLst/>
              <a:cxnLst/>
              <a:rect l="l" t="t" r="r" b="b"/>
              <a:pathLst>
                <a:path w="274" h="99" extrusionOk="0">
                  <a:moveTo>
                    <a:pt x="141" y="0"/>
                  </a:moveTo>
                  <a:cubicBezTo>
                    <a:pt x="95" y="0"/>
                    <a:pt x="48" y="33"/>
                    <a:pt x="0" y="99"/>
                  </a:cubicBezTo>
                  <a:lnTo>
                    <a:pt x="274" y="99"/>
                  </a:lnTo>
                  <a:cubicBezTo>
                    <a:pt x="232" y="33"/>
                    <a:pt x="188" y="0"/>
                    <a:pt x="14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9" name="Google Shape;7579;p32"/>
            <p:cNvSpPr/>
            <p:nvPr/>
          </p:nvSpPr>
          <p:spPr>
            <a:xfrm>
              <a:off x="6070100" y="2322450"/>
              <a:ext cx="4475" cy="3000"/>
            </a:xfrm>
            <a:custGeom>
              <a:avLst/>
              <a:gdLst/>
              <a:ahLst/>
              <a:cxnLst/>
              <a:rect l="l" t="t" r="r" b="b"/>
              <a:pathLst>
                <a:path w="179" h="120" extrusionOk="0">
                  <a:moveTo>
                    <a:pt x="179" y="0"/>
                  </a:moveTo>
                  <a:lnTo>
                    <a:pt x="0" y="36"/>
                  </a:lnTo>
                  <a:cubicBezTo>
                    <a:pt x="12" y="72"/>
                    <a:pt x="24" y="83"/>
                    <a:pt x="36" y="119"/>
                  </a:cubicBezTo>
                  <a:cubicBezTo>
                    <a:pt x="84" y="72"/>
                    <a:pt x="131" y="36"/>
                    <a:pt x="17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0" name="Google Shape;7580;p32"/>
            <p:cNvSpPr/>
            <p:nvPr/>
          </p:nvSpPr>
          <p:spPr>
            <a:xfrm>
              <a:off x="5905775" y="3105525"/>
              <a:ext cx="89575" cy="39275"/>
            </a:xfrm>
            <a:custGeom>
              <a:avLst/>
              <a:gdLst/>
              <a:ahLst/>
              <a:cxnLst/>
              <a:rect l="l" t="t" r="r" b="b"/>
              <a:pathLst>
                <a:path w="3583" h="1571" extrusionOk="0">
                  <a:moveTo>
                    <a:pt x="589" y="0"/>
                  </a:moveTo>
                  <a:cubicBezTo>
                    <a:pt x="407" y="0"/>
                    <a:pt x="244" y="85"/>
                    <a:pt x="96" y="240"/>
                  </a:cubicBezTo>
                  <a:cubicBezTo>
                    <a:pt x="1" y="336"/>
                    <a:pt x="37" y="443"/>
                    <a:pt x="132" y="514"/>
                  </a:cubicBezTo>
                  <a:cubicBezTo>
                    <a:pt x="211" y="472"/>
                    <a:pt x="284" y="438"/>
                    <a:pt x="354" y="438"/>
                  </a:cubicBezTo>
                  <a:cubicBezTo>
                    <a:pt x="421" y="438"/>
                    <a:pt x="485" y="469"/>
                    <a:pt x="549" y="550"/>
                  </a:cubicBezTo>
                  <a:cubicBezTo>
                    <a:pt x="1061" y="1098"/>
                    <a:pt x="1704" y="1372"/>
                    <a:pt x="2418" y="1503"/>
                  </a:cubicBezTo>
                  <a:cubicBezTo>
                    <a:pt x="2498" y="1455"/>
                    <a:pt x="2576" y="1437"/>
                    <a:pt x="2653" y="1437"/>
                  </a:cubicBezTo>
                  <a:cubicBezTo>
                    <a:pt x="2865" y="1437"/>
                    <a:pt x="3068" y="1570"/>
                    <a:pt x="3277" y="1570"/>
                  </a:cubicBezTo>
                  <a:cubicBezTo>
                    <a:pt x="3331" y="1570"/>
                    <a:pt x="3386" y="1561"/>
                    <a:pt x="3442" y="1538"/>
                  </a:cubicBezTo>
                  <a:cubicBezTo>
                    <a:pt x="3475" y="1337"/>
                    <a:pt x="3582" y="1094"/>
                    <a:pt x="3252" y="1094"/>
                  </a:cubicBezTo>
                  <a:cubicBezTo>
                    <a:pt x="3230" y="1094"/>
                    <a:pt x="3206" y="1095"/>
                    <a:pt x="3180" y="1098"/>
                  </a:cubicBezTo>
                  <a:cubicBezTo>
                    <a:pt x="3101" y="1107"/>
                    <a:pt x="3020" y="1117"/>
                    <a:pt x="2941" y="1117"/>
                  </a:cubicBezTo>
                  <a:cubicBezTo>
                    <a:pt x="2808" y="1117"/>
                    <a:pt x="2682" y="1087"/>
                    <a:pt x="2585" y="967"/>
                  </a:cubicBezTo>
                  <a:cubicBezTo>
                    <a:pt x="1942" y="824"/>
                    <a:pt x="1418" y="443"/>
                    <a:pt x="894" y="74"/>
                  </a:cubicBezTo>
                  <a:cubicBezTo>
                    <a:pt x="787" y="24"/>
                    <a:pt x="685" y="0"/>
                    <a:pt x="58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1" name="Google Shape;7581;p32"/>
            <p:cNvSpPr/>
            <p:nvPr/>
          </p:nvSpPr>
          <p:spPr>
            <a:xfrm>
              <a:off x="5938225" y="2983225"/>
              <a:ext cx="14625" cy="70275"/>
            </a:xfrm>
            <a:custGeom>
              <a:avLst/>
              <a:gdLst/>
              <a:ahLst/>
              <a:cxnLst/>
              <a:rect l="l" t="t" r="r" b="b"/>
              <a:pathLst>
                <a:path w="585" h="2811" extrusionOk="0">
                  <a:moveTo>
                    <a:pt x="1" y="1"/>
                  </a:moveTo>
                  <a:cubicBezTo>
                    <a:pt x="1" y="930"/>
                    <a:pt x="108" y="1870"/>
                    <a:pt x="179" y="2811"/>
                  </a:cubicBezTo>
                  <a:cubicBezTo>
                    <a:pt x="584" y="2704"/>
                    <a:pt x="251" y="2299"/>
                    <a:pt x="406" y="2096"/>
                  </a:cubicBezTo>
                  <a:lnTo>
                    <a:pt x="406" y="2025"/>
                  </a:lnTo>
                  <a:lnTo>
                    <a:pt x="394" y="1942"/>
                  </a:lnTo>
                  <a:cubicBezTo>
                    <a:pt x="298" y="1668"/>
                    <a:pt x="275" y="1346"/>
                    <a:pt x="275" y="1025"/>
                  </a:cubicBezTo>
                  <a:cubicBezTo>
                    <a:pt x="239" y="727"/>
                    <a:pt x="346" y="418"/>
                    <a:pt x="155" y="132"/>
                  </a:cubicBezTo>
                  <a:lnTo>
                    <a:pt x="108" y="84"/>
                  </a:lnTo>
                  <a:cubicBezTo>
                    <a:pt x="72" y="60"/>
                    <a:pt x="48" y="25"/>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2" name="Google Shape;7582;p32"/>
            <p:cNvSpPr/>
            <p:nvPr/>
          </p:nvSpPr>
          <p:spPr>
            <a:xfrm>
              <a:off x="5942100" y="3035925"/>
              <a:ext cx="14025" cy="36325"/>
            </a:xfrm>
            <a:custGeom>
              <a:avLst/>
              <a:gdLst/>
              <a:ahLst/>
              <a:cxnLst/>
              <a:rect l="l" t="t" r="r" b="b"/>
              <a:pathLst>
                <a:path w="561" h="1453" extrusionOk="0">
                  <a:moveTo>
                    <a:pt x="262" y="0"/>
                  </a:moveTo>
                  <a:lnTo>
                    <a:pt x="262" y="0"/>
                  </a:lnTo>
                  <a:cubicBezTo>
                    <a:pt x="0" y="155"/>
                    <a:pt x="203" y="477"/>
                    <a:pt x="36" y="667"/>
                  </a:cubicBezTo>
                  <a:lnTo>
                    <a:pt x="84" y="1250"/>
                  </a:lnTo>
                  <a:cubicBezTo>
                    <a:pt x="131" y="1322"/>
                    <a:pt x="167" y="1393"/>
                    <a:pt x="251" y="1453"/>
                  </a:cubicBezTo>
                  <a:cubicBezTo>
                    <a:pt x="251" y="1310"/>
                    <a:pt x="262" y="1155"/>
                    <a:pt x="262" y="1012"/>
                  </a:cubicBezTo>
                  <a:lnTo>
                    <a:pt x="262" y="1012"/>
                  </a:lnTo>
                  <a:lnTo>
                    <a:pt x="251" y="1024"/>
                  </a:lnTo>
                  <a:cubicBezTo>
                    <a:pt x="560" y="691"/>
                    <a:pt x="393" y="346"/>
                    <a:pt x="26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3" name="Google Shape;7583;p32"/>
            <p:cNvSpPr/>
            <p:nvPr/>
          </p:nvSpPr>
          <p:spPr>
            <a:xfrm>
              <a:off x="5938525" y="2996925"/>
              <a:ext cx="10150" cy="35750"/>
            </a:xfrm>
            <a:custGeom>
              <a:avLst/>
              <a:gdLst/>
              <a:ahLst/>
              <a:cxnLst/>
              <a:rect l="l" t="t" r="r" b="b"/>
              <a:pathLst>
                <a:path w="406" h="1430" extrusionOk="0">
                  <a:moveTo>
                    <a:pt x="394" y="1"/>
                  </a:moveTo>
                  <a:cubicBezTo>
                    <a:pt x="1" y="48"/>
                    <a:pt x="322" y="417"/>
                    <a:pt x="143" y="548"/>
                  </a:cubicBezTo>
                  <a:cubicBezTo>
                    <a:pt x="96" y="870"/>
                    <a:pt x="215" y="1155"/>
                    <a:pt x="405" y="1429"/>
                  </a:cubicBezTo>
                  <a:cubicBezTo>
                    <a:pt x="405" y="953"/>
                    <a:pt x="394" y="465"/>
                    <a:pt x="39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4" name="Google Shape;7584;p32"/>
            <p:cNvSpPr/>
            <p:nvPr/>
          </p:nvSpPr>
          <p:spPr>
            <a:xfrm>
              <a:off x="5942100" y="2985625"/>
              <a:ext cx="6275" cy="24725"/>
            </a:xfrm>
            <a:custGeom>
              <a:avLst/>
              <a:gdLst/>
              <a:ahLst/>
              <a:cxnLst/>
              <a:rect l="l" t="t" r="r" b="b"/>
              <a:pathLst>
                <a:path w="251" h="989" extrusionOk="0">
                  <a:moveTo>
                    <a:pt x="131" y="0"/>
                  </a:moveTo>
                  <a:lnTo>
                    <a:pt x="131" y="0"/>
                  </a:lnTo>
                  <a:cubicBezTo>
                    <a:pt x="84" y="24"/>
                    <a:pt x="60" y="24"/>
                    <a:pt x="12" y="36"/>
                  </a:cubicBezTo>
                  <a:cubicBezTo>
                    <a:pt x="12" y="345"/>
                    <a:pt x="0" y="679"/>
                    <a:pt x="0" y="988"/>
                  </a:cubicBezTo>
                  <a:cubicBezTo>
                    <a:pt x="215" y="869"/>
                    <a:pt x="36" y="548"/>
                    <a:pt x="251" y="429"/>
                  </a:cubicBezTo>
                  <a:lnTo>
                    <a:pt x="251" y="381"/>
                  </a:lnTo>
                  <a:lnTo>
                    <a:pt x="251" y="298"/>
                  </a:lnTo>
                  <a:cubicBezTo>
                    <a:pt x="179" y="226"/>
                    <a:pt x="215" y="95"/>
                    <a:pt x="120" y="24"/>
                  </a:cubicBezTo>
                  <a:lnTo>
                    <a:pt x="131"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5" name="Google Shape;7585;p32"/>
            <p:cNvSpPr/>
            <p:nvPr/>
          </p:nvSpPr>
          <p:spPr>
            <a:xfrm>
              <a:off x="5945075" y="2985775"/>
              <a:ext cx="3600" cy="7300"/>
            </a:xfrm>
            <a:custGeom>
              <a:avLst/>
              <a:gdLst/>
              <a:ahLst/>
              <a:cxnLst/>
              <a:rect l="l" t="t" r="r" b="b"/>
              <a:pathLst>
                <a:path w="144" h="292" extrusionOk="0">
                  <a:moveTo>
                    <a:pt x="62" y="0"/>
                  </a:moveTo>
                  <a:cubicBezTo>
                    <a:pt x="39" y="0"/>
                    <a:pt x="18" y="6"/>
                    <a:pt x="1" y="18"/>
                  </a:cubicBezTo>
                  <a:cubicBezTo>
                    <a:pt x="1" y="113"/>
                    <a:pt x="24" y="232"/>
                    <a:pt x="132" y="292"/>
                  </a:cubicBezTo>
                  <a:cubicBezTo>
                    <a:pt x="132" y="208"/>
                    <a:pt x="143" y="101"/>
                    <a:pt x="132" y="18"/>
                  </a:cubicBezTo>
                  <a:cubicBezTo>
                    <a:pt x="108" y="6"/>
                    <a:pt x="84" y="0"/>
                    <a:pt x="6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6" name="Google Shape;7586;p32"/>
            <p:cNvSpPr/>
            <p:nvPr/>
          </p:nvSpPr>
          <p:spPr>
            <a:xfrm>
              <a:off x="6153425" y="2613250"/>
              <a:ext cx="6575" cy="6875"/>
            </a:xfrm>
            <a:custGeom>
              <a:avLst/>
              <a:gdLst/>
              <a:ahLst/>
              <a:cxnLst/>
              <a:rect l="l" t="t" r="r" b="b"/>
              <a:pathLst>
                <a:path w="263" h="275" extrusionOk="0">
                  <a:moveTo>
                    <a:pt x="1" y="0"/>
                  </a:moveTo>
                  <a:cubicBezTo>
                    <a:pt x="1" y="108"/>
                    <a:pt x="1" y="215"/>
                    <a:pt x="96" y="274"/>
                  </a:cubicBezTo>
                  <a:cubicBezTo>
                    <a:pt x="215" y="120"/>
                    <a:pt x="263" y="0"/>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7" name="Google Shape;7587;p32"/>
            <p:cNvSpPr/>
            <p:nvPr/>
          </p:nvSpPr>
          <p:spPr>
            <a:xfrm>
              <a:off x="6100150" y="2610350"/>
              <a:ext cx="2700" cy="2325"/>
            </a:xfrm>
            <a:custGeom>
              <a:avLst/>
              <a:gdLst/>
              <a:ahLst/>
              <a:cxnLst/>
              <a:rect l="l" t="t" r="r" b="b"/>
              <a:pathLst>
                <a:path w="108" h="93" extrusionOk="0">
                  <a:moveTo>
                    <a:pt x="43" y="1"/>
                  </a:moveTo>
                  <a:cubicBezTo>
                    <a:pt x="32" y="1"/>
                    <a:pt x="18" y="4"/>
                    <a:pt x="1" y="9"/>
                  </a:cubicBezTo>
                  <a:cubicBezTo>
                    <a:pt x="13" y="57"/>
                    <a:pt x="48" y="69"/>
                    <a:pt x="108" y="93"/>
                  </a:cubicBezTo>
                  <a:cubicBezTo>
                    <a:pt x="90" y="30"/>
                    <a:pt x="79" y="1"/>
                    <a:pt x="4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8" name="Google Shape;7588;p32"/>
            <p:cNvSpPr/>
            <p:nvPr/>
          </p:nvSpPr>
          <p:spPr>
            <a:xfrm>
              <a:off x="5238750" y="1854750"/>
              <a:ext cx="20850" cy="99225"/>
            </a:xfrm>
            <a:custGeom>
              <a:avLst/>
              <a:gdLst/>
              <a:ahLst/>
              <a:cxnLst/>
              <a:rect l="l" t="t" r="r" b="b"/>
              <a:pathLst>
                <a:path w="834" h="3969" extrusionOk="0">
                  <a:moveTo>
                    <a:pt x="704" y="0"/>
                  </a:moveTo>
                  <a:cubicBezTo>
                    <a:pt x="664" y="0"/>
                    <a:pt x="625" y="21"/>
                    <a:pt x="583" y="63"/>
                  </a:cubicBezTo>
                  <a:cubicBezTo>
                    <a:pt x="321" y="563"/>
                    <a:pt x="357" y="1146"/>
                    <a:pt x="167" y="1646"/>
                  </a:cubicBezTo>
                  <a:cubicBezTo>
                    <a:pt x="167" y="1885"/>
                    <a:pt x="155" y="2123"/>
                    <a:pt x="155" y="2361"/>
                  </a:cubicBezTo>
                  <a:cubicBezTo>
                    <a:pt x="191" y="2397"/>
                    <a:pt x="191" y="2432"/>
                    <a:pt x="167" y="2516"/>
                  </a:cubicBezTo>
                  <a:cubicBezTo>
                    <a:pt x="191" y="3004"/>
                    <a:pt x="0" y="3480"/>
                    <a:pt x="131" y="3968"/>
                  </a:cubicBezTo>
                  <a:cubicBezTo>
                    <a:pt x="191" y="3968"/>
                    <a:pt x="250" y="3956"/>
                    <a:pt x="298" y="3921"/>
                  </a:cubicBezTo>
                  <a:cubicBezTo>
                    <a:pt x="345" y="3885"/>
                    <a:pt x="393" y="3849"/>
                    <a:pt x="417" y="3801"/>
                  </a:cubicBezTo>
                  <a:cubicBezTo>
                    <a:pt x="417" y="3766"/>
                    <a:pt x="429" y="3706"/>
                    <a:pt x="429" y="3659"/>
                  </a:cubicBezTo>
                  <a:cubicBezTo>
                    <a:pt x="393" y="3599"/>
                    <a:pt x="393" y="3551"/>
                    <a:pt x="429" y="3504"/>
                  </a:cubicBezTo>
                  <a:cubicBezTo>
                    <a:pt x="417" y="3468"/>
                    <a:pt x="417" y="3409"/>
                    <a:pt x="417" y="3361"/>
                  </a:cubicBezTo>
                  <a:cubicBezTo>
                    <a:pt x="357" y="3313"/>
                    <a:pt x="357" y="3242"/>
                    <a:pt x="357" y="3170"/>
                  </a:cubicBezTo>
                  <a:lnTo>
                    <a:pt x="357" y="3016"/>
                  </a:lnTo>
                  <a:cubicBezTo>
                    <a:pt x="357" y="2969"/>
                    <a:pt x="372" y="2937"/>
                    <a:pt x="407" y="2937"/>
                  </a:cubicBezTo>
                  <a:cubicBezTo>
                    <a:pt x="417" y="2937"/>
                    <a:pt x="428" y="2939"/>
                    <a:pt x="441" y="2944"/>
                  </a:cubicBezTo>
                  <a:cubicBezTo>
                    <a:pt x="476" y="2944"/>
                    <a:pt x="524" y="2932"/>
                    <a:pt x="548" y="2909"/>
                  </a:cubicBezTo>
                  <a:cubicBezTo>
                    <a:pt x="417" y="2539"/>
                    <a:pt x="429" y="2147"/>
                    <a:pt x="548" y="1777"/>
                  </a:cubicBezTo>
                  <a:cubicBezTo>
                    <a:pt x="464" y="1646"/>
                    <a:pt x="476" y="1492"/>
                    <a:pt x="548" y="1361"/>
                  </a:cubicBezTo>
                  <a:cubicBezTo>
                    <a:pt x="762" y="956"/>
                    <a:pt x="691" y="492"/>
                    <a:pt x="833" y="63"/>
                  </a:cubicBezTo>
                  <a:cubicBezTo>
                    <a:pt x="786" y="21"/>
                    <a:pt x="744" y="0"/>
                    <a:pt x="70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9" name="Google Shape;7589;p32"/>
            <p:cNvSpPr/>
            <p:nvPr/>
          </p:nvSpPr>
          <p:spPr>
            <a:xfrm>
              <a:off x="5259575" y="1723550"/>
              <a:ext cx="44375" cy="32175"/>
            </a:xfrm>
            <a:custGeom>
              <a:avLst/>
              <a:gdLst/>
              <a:ahLst/>
              <a:cxnLst/>
              <a:rect l="l" t="t" r="r" b="b"/>
              <a:pathLst>
                <a:path w="1775" h="1287" extrusionOk="0">
                  <a:moveTo>
                    <a:pt x="1584" y="1"/>
                  </a:moveTo>
                  <a:cubicBezTo>
                    <a:pt x="1468" y="49"/>
                    <a:pt x="1360" y="121"/>
                    <a:pt x="1234" y="121"/>
                  </a:cubicBezTo>
                  <a:cubicBezTo>
                    <a:pt x="1205" y="121"/>
                    <a:pt x="1175" y="117"/>
                    <a:pt x="1143" y="108"/>
                  </a:cubicBezTo>
                  <a:cubicBezTo>
                    <a:pt x="1132" y="120"/>
                    <a:pt x="1108" y="144"/>
                    <a:pt x="1072" y="144"/>
                  </a:cubicBezTo>
                  <a:cubicBezTo>
                    <a:pt x="1048" y="179"/>
                    <a:pt x="1012" y="227"/>
                    <a:pt x="1012" y="275"/>
                  </a:cubicBezTo>
                  <a:cubicBezTo>
                    <a:pt x="584" y="394"/>
                    <a:pt x="274" y="656"/>
                    <a:pt x="120" y="1096"/>
                  </a:cubicBezTo>
                  <a:cubicBezTo>
                    <a:pt x="96" y="1168"/>
                    <a:pt x="48" y="1215"/>
                    <a:pt x="0" y="1275"/>
                  </a:cubicBezTo>
                  <a:cubicBezTo>
                    <a:pt x="60" y="1275"/>
                    <a:pt x="108" y="1287"/>
                    <a:pt x="167" y="1287"/>
                  </a:cubicBezTo>
                  <a:cubicBezTo>
                    <a:pt x="691" y="870"/>
                    <a:pt x="1310" y="632"/>
                    <a:pt x="1774" y="156"/>
                  </a:cubicBezTo>
                  <a:cubicBezTo>
                    <a:pt x="1739" y="60"/>
                    <a:pt x="1679" y="1"/>
                    <a:pt x="158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0" name="Google Shape;7590;p32"/>
            <p:cNvSpPr/>
            <p:nvPr/>
          </p:nvSpPr>
          <p:spPr>
            <a:xfrm>
              <a:off x="5217300" y="1771175"/>
              <a:ext cx="29500" cy="32025"/>
            </a:xfrm>
            <a:custGeom>
              <a:avLst/>
              <a:gdLst/>
              <a:ahLst/>
              <a:cxnLst/>
              <a:rect l="l" t="t" r="r" b="b"/>
              <a:pathLst>
                <a:path w="1180" h="1281" extrusionOk="0">
                  <a:moveTo>
                    <a:pt x="751" y="1"/>
                  </a:moveTo>
                  <a:cubicBezTo>
                    <a:pt x="656" y="477"/>
                    <a:pt x="334" y="810"/>
                    <a:pt x="1" y="1108"/>
                  </a:cubicBezTo>
                  <a:cubicBezTo>
                    <a:pt x="156" y="1120"/>
                    <a:pt x="334" y="1096"/>
                    <a:pt x="441" y="1275"/>
                  </a:cubicBezTo>
                  <a:cubicBezTo>
                    <a:pt x="459" y="1279"/>
                    <a:pt x="476" y="1281"/>
                    <a:pt x="490" y="1281"/>
                  </a:cubicBezTo>
                  <a:cubicBezTo>
                    <a:pt x="605" y="1281"/>
                    <a:pt x="640" y="1170"/>
                    <a:pt x="703" y="1096"/>
                  </a:cubicBezTo>
                  <a:cubicBezTo>
                    <a:pt x="798" y="870"/>
                    <a:pt x="906" y="632"/>
                    <a:pt x="1001" y="406"/>
                  </a:cubicBezTo>
                  <a:cubicBezTo>
                    <a:pt x="1037" y="346"/>
                    <a:pt x="1084" y="286"/>
                    <a:pt x="1144" y="239"/>
                  </a:cubicBezTo>
                  <a:cubicBezTo>
                    <a:pt x="1179" y="203"/>
                    <a:pt x="1179" y="144"/>
                    <a:pt x="1144" y="96"/>
                  </a:cubicBezTo>
                  <a:cubicBezTo>
                    <a:pt x="1025" y="60"/>
                    <a:pt x="894" y="36"/>
                    <a:pt x="75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1" name="Google Shape;7591;p32"/>
            <p:cNvSpPr/>
            <p:nvPr/>
          </p:nvSpPr>
          <p:spPr>
            <a:xfrm>
              <a:off x="5223850" y="1798875"/>
              <a:ext cx="14325" cy="36325"/>
            </a:xfrm>
            <a:custGeom>
              <a:avLst/>
              <a:gdLst/>
              <a:ahLst/>
              <a:cxnLst/>
              <a:rect l="l" t="t" r="r" b="b"/>
              <a:pathLst>
                <a:path w="573" h="1453" extrusionOk="0">
                  <a:moveTo>
                    <a:pt x="453" y="0"/>
                  </a:moveTo>
                  <a:lnTo>
                    <a:pt x="453" y="0"/>
                  </a:lnTo>
                  <a:cubicBezTo>
                    <a:pt x="358" y="60"/>
                    <a:pt x="275" y="107"/>
                    <a:pt x="179" y="167"/>
                  </a:cubicBezTo>
                  <a:cubicBezTo>
                    <a:pt x="167" y="191"/>
                    <a:pt x="167" y="238"/>
                    <a:pt x="132" y="274"/>
                  </a:cubicBezTo>
                  <a:cubicBezTo>
                    <a:pt x="96" y="333"/>
                    <a:pt x="48" y="381"/>
                    <a:pt x="36" y="452"/>
                  </a:cubicBezTo>
                  <a:cubicBezTo>
                    <a:pt x="36" y="643"/>
                    <a:pt x="13" y="810"/>
                    <a:pt x="1" y="988"/>
                  </a:cubicBezTo>
                  <a:cubicBezTo>
                    <a:pt x="13" y="1155"/>
                    <a:pt x="13" y="1310"/>
                    <a:pt x="36" y="1453"/>
                  </a:cubicBezTo>
                  <a:cubicBezTo>
                    <a:pt x="72" y="1441"/>
                    <a:pt x="108" y="1429"/>
                    <a:pt x="155" y="1405"/>
                  </a:cubicBezTo>
                  <a:cubicBezTo>
                    <a:pt x="215" y="941"/>
                    <a:pt x="572" y="512"/>
                    <a:pt x="45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2" name="Google Shape;7592;p32"/>
            <p:cNvSpPr/>
            <p:nvPr/>
          </p:nvSpPr>
          <p:spPr>
            <a:xfrm>
              <a:off x="5363150" y="1709125"/>
              <a:ext cx="33675" cy="12675"/>
            </a:xfrm>
            <a:custGeom>
              <a:avLst/>
              <a:gdLst/>
              <a:ahLst/>
              <a:cxnLst/>
              <a:rect l="l" t="t" r="r" b="b"/>
              <a:pathLst>
                <a:path w="1347" h="507" extrusionOk="0">
                  <a:moveTo>
                    <a:pt x="820" y="1"/>
                  </a:moveTo>
                  <a:cubicBezTo>
                    <a:pt x="479" y="1"/>
                    <a:pt x="313" y="380"/>
                    <a:pt x="1" y="447"/>
                  </a:cubicBezTo>
                  <a:cubicBezTo>
                    <a:pt x="105" y="491"/>
                    <a:pt x="207" y="507"/>
                    <a:pt x="308" y="507"/>
                  </a:cubicBezTo>
                  <a:cubicBezTo>
                    <a:pt x="505" y="507"/>
                    <a:pt x="697" y="447"/>
                    <a:pt x="894" y="423"/>
                  </a:cubicBezTo>
                  <a:cubicBezTo>
                    <a:pt x="846" y="280"/>
                    <a:pt x="1346" y="137"/>
                    <a:pt x="894" y="6"/>
                  </a:cubicBezTo>
                  <a:cubicBezTo>
                    <a:pt x="868" y="2"/>
                    <a:pt x="844" y="1"/>
                    <a:pt x="82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3" name="Google Shape;7593;p32"/>
            <p:cNvSpPr/>
            <p:nvPr/>
          </p:nvSpPr>
          <p:spPr>
            <a:xfrm>
              <a:off x="5299150" y="1719125"/>
              <a:ext cx="32175" cy="8675"/>
            </a:xfrm>
            <a:custGeom>
              <a:avLst/>
              <a:gdLst/>
              <a:ahLst/>
              <a:cxnLst/>
              <a:rect l="l" t="t" r="r" b="b"/>
              <a:pathLst>
                <a:path w="1287" h="347" extrusionOk="0">
                  <a:moveTo>
                    <a:pt x="888" y="1"/>
                  </a:moveTo>
                  <a:cubicBezTo>
                    <a:pt x="740" y="1"/>
                    <a:pt x="588" y="35"/>
                    <a:pt x="442" y="35"/>
                  </a:cubicBezTo>
                  <a:cubicBezTo>
                    <a:pt x="405" y="27"/>
                    <a:pt x="370" y="23"/>
                    <a:pt x="336" y="23"/>
                  </a:cubicBezTo>
                  <a:cubicBezTo>
                    <a:pt x="214" y="23"/>
                    <a:pt x="106" y="73"/>
                    <a:pt x="13" y="166"/>
                  </a:cubicBezTo>
                  <a:lnTo>
                    <a:pt x="1" y="202"/>
                  </a:lnTo>
                  <a:cubicBezTo>
                    <a:pt x="61" y="237"/>
                    <a:pt x="132" y="297"/>
                    <a:pt x="191" y="344"/>
                  </a:cubicBezTo>
                  <a:cubicBezTo>
                    <a:pt x="210" y="346"/>
                    <a:pt x="228" y="347"/>
                    <a:pt x="246" y="347"/>
                  </a:cubicBezTo>
                  <a:cubicBezTo>
                    <a:pt x="557" y="347"/>
                    <a:pt x="814" y="117"/>
                    <a:pt x="1098" y="117"/>
                  </a:cubicBezTo>
                  <a:cubicBezTo>
                    <a:pt x="1159" y="117"/>
                    <a:pt x="1222" y="128"/>
                    <a:pt x="1287" y="154"/>
                  </a:cubicBezTo>
                  <a:cubicBezTo>
                    <a:pt x="1165" y="32"/>
                    <a:pt x="1028" y="1"/>
                    <a:pt x="88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4" name="Google Shape;7594;p32"/>
            <p:cNvSpPr/>
            <p:nvPr/>
          </p:nvSpPr>
          <p:spPr>
            <a:xfrm>
              <a:off x="5253325" y="1833700"/>
              <a:ext cx="8050" cy="22350"/>
            </a:xfrm>
            <a:custGeom>
              <a:avLst/>
              <a:gdLst/>
              <a:ahLst/>
              <a:cxnLst/>
              <a:rect l="l" t="t" r="r" b="b"/>
              <a:pathLst>
                <a:path w="322" h="894" extrusionOk="0">
                  <a:moveTo>
                    <a:pt x="203" y="0"/>
                  </a:moveTo>
                  <a:lnTo>
                    <a:pt x="203" y="0"/>
                  </a:lnTo>
                  <a:cubicBezTo>
                    <a:pt x="24" y="179"/>
                    <a:pt x="227" y="464"/>
                    <a:pt x="0" y="619"/>
                  </a:cubicBezTo>
                  <a:lnTo>
                    <a:pt x="0" y="893"/>
                  </a:lnTo>
                  <a:lnTo>
                    <a:pt x="250" y="893"/>
                  </a:lnTo>
                  <a:cubicBezTo>
                    <a:pt x="250" y="750"/>
                    <a:pt x="262" y="607"/>
                    <a:pt x="286" y="464"/>
                  </a:cubicBezTo>
                  <a:cubicBezTo>
                    <a:pt x="250" y="322"/>
                    <a:pt x="322" y="143"/>
                    <a:pt x="20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5" name="Google Shape;7595;p32"/>
            <p:cNvSpPr/>
            <p:nvPr/>
          </p:nvSpPr>
          <p:spPr>
            <a:xfrm>
              <a:off x="5941200" y="1738475"/>
              <a:ext cx="11350" cy="2975"/>
            </a:xfrm>
            <a:custGeom>
              <a:avLst/>
              <a:gdLst/>
              <a:ahLst/>
              <a:cxnLst/>
              <a:rect l="l" t="t" r="r" b="b"/>
              <a:pathLst>
                <a:path w="454" h="119" extrusionOk="0">
                  <a:moveTo>
                    <a:pt x="231" y="0"/>
                  </a:moveTo>
                  <a:cubicBezTo>
                    <a:pt x="156" y="0"/>
                    <a:pt x="80" y="39"/>
                    <a:pt x="1" y="118"/>
                  </a:cubicBezTo>
                  <a:cubicBezTo>
                    <a:pt x="156" y="106"/>
                    <a:pt x="298" y="106"/>
                    <a:pt x="453" y="106"/>
                  </a:cubicBezTo>
                  <a:cubicBezTo>
                    <a:pt x="377" y="36"/>
                    <a:pt x="304" y="0"/>
                    <a:pt x="23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6" name="Google Shape;7596;p32"/>
            <p:cNvSpPr/>
            <p:nvPr/>
          </p:nvSpPr>
          <p:spPr>
            <a:xfrm>
              <a:off x="5242600" y="1777125"/>
              <a:ext cx="3300" cy="4200"/>
            </a:xfrm>
            <a:custGeom>
              <a:avLst/>
              <a:gdLst/>
              <a:ahLst/>
              <a:cxnLst/>
              <a:rect l="l" t="t" r="r" b="b"/>
              <a:pathLst>
                <a:path w="132" h="168" extrusionOk="0">
                  <a:moveTo>
                    <a:pt x="132" y="1"/>
                  </a:moveTo>
                  <a:lnTo>
                    <a:pt x="132" y="1"/>
                  </a:lnTo>
                  <a:cubicBezTo>
                    <a:pt x="37" y="37"/>
                    <a:pt x="1" y="84"/>
                    <a:pt x="1" y="168"/>
                  </a:cubicBezTo>
                  <a:cubicBezTo>
                    <a:pt x="72" y="144"/>
                    <a:pt x="120" y="96"/>
                    <a:pt x="13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7" name="Google Shape;7597;p32"/>
            <p:cNvSpPr/>
            <p:nvPr/>
          </p:nvSpPr>
          <p:spPr>
            <a:xfrm>
              <a:off x="5245875" y="1772275"/>
              <a:ext cx="3600" cy="4875"/>
            </a:xfrm>
            <a:custGeom>
              <a:avLst/>
              <a:gdLst/>
              <a:ahLst/>
              <a:cxnLst/>
              <a:rect l="l" t="t" r="r" b="b"/>
              <a:pathLst>
                <a:path w="144" h="195" extrusionOk="0">
                  <a:moveTo>
                    <a:pt x="75" y="0"/>
                  </a:moveTo>
                  <a:cubicBezTo>
                    <a:pt x="40" y="0"/>
                    <a:pt x="10" y="16"/>
                    <a:pt x="1" y="52"/>
                  </a:cubicBezTo>
                  <a:lnTo>
                    <a:pt x="1" y="195"/>
                  </a:lnTo>
                  <a:cubicBezTo>
                    <a:pt x="72" y="183"/>
                    <a:pt x="120" y="135"/>
                    <a:pt x="144" y="52"/>
                  </a:cubicBezTo>
                  <a:lnTo>
                    <a:pt x="108" y="4"/>
                  </a:lnTo>
                  <a:cubicBezTo>
                    <a:pt x="97" y="2"/>
                    <a:pt x="85" y="0"/>
                    <a:pt x="7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8" name="Google Shape;7598;p32"/>
            <p:cNvSpPr/>
            <p:nvPr/>
          </p:nvSpPr>
          <p:spPr>
            <a:xfrm>
              <a:off x="5259875" y="1795600"/>
              <a:ext cx="2700" cy="3000"/>
            </a:xfrm>
            <a:custGeom>
              <a:avLst/>
              <a:gdLst/>
              <a:ahLst/>
              <a:cxnLst/>
              <a:rect l="l" t="t" r="r" b="b"/>
              <a:pathLst>
                <a:path w="108" h="120" extrusionOk="0">
                  <a:moveTo>
                    <a:pt x="36" y="0"/>
                  </a:moveTo>
                  <a:cubicBezTo>
                    <a:pt x="24" y="36"/>
                    <a:pt x="0" y="83"/>
                    <a:pt x="24" y="119"/>
                  </a:cubicBezTo>
                  <a:cubicBezTo>
                    <a:pt x="84" y="83"/>
                    <a:pt x="108" y="60"/>
                    <a:pt x="3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9" name="Google Shape;7599;p32"/>
            <p:cNvSpPr/>
            <p:nvPr/>
          </p:nvSpPr>
          <p:spPr>
            <a:xfrm>
              <a:off x="5424775" y="2300700"/>
              <a:ext cx="29800" cy="4375"/>
            </a:xfrm>
            <a:custGeom>
              <a:avLst/>
              <a:gdLst/>
              <a:ahLst/>
              <a:cxnLst/>
              <a:rect l="l" t="t" r="r" b="b"/>
              <a:pathLst>
                <a:path w="1192" h="175" extrusionOk="0">
                  <a:moveTo>
                    <a:pt x="0" y="1"/>
                  </a:moveTo>
                  <a:cubicBezTo>
                    <a:pt x="171" y="138"/>
                    <a:pt x="351" y="174"/>
                    <a:pt x="536" y="174"/>
                  </a:cubicBezTo>
                  <a:cubicBezTo>
                    <a:pt x="739" y="174"/>
                    <a:pt x="946" y="131"/>
                    <a:pt x="1151" y="131"/>
                  </a:cubicBezTo>
                  <a:cubicBezTo>
                    <a:pt x="1164" y="131"/>
                    <a:pt x="1178" y="131"/>
                    <a:pt x="1191" y="132"/>
                  </a:cubicBezTo>
                  <a:cubicBezTo>
                    <a:pt x="1179" y="108"/>
                    <a:pt x="1143" y="60"/>
                    <a:pt x="1120" y="37"/>
                  </a:cubicBezTo>
                  <a:cubicBezTo>
                    <a:pt x="751" y="13"/>
                    <a:pt x="370" y="1"/>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0" name="Google Shape;7600;p32"/>
            <p:cNvSpPr/>
            <p:nvPr/>
          </p:nvSpPr>
          <p:spPr>
            <a:xfrm>
              <a:off x="5399775" y="2297150"/>
              <a:ext cx="22350" cy="4075"/>
            </a:xfrm>
            <a:custGeom>
              <a:avLst/>
              <a:gdLst/>
              <a:ahLst/>
              <a:cxnLst/>
              <a:rect l="l" t="t" r="r" b="b"/>
              <a:pathLst>
                <a:path w="894" h="163" extrusionOk="0">
                  <a:moveTo>
                    <a:pt x="0" y="24"/>
                  </a:moveTo>
                  <a:lnTo>
                    <a:pt x="0" y="24"/>
                  </a:lnTo>
                  <a:cubicBezTo>
                    <a:pt x="140" y="134"/>
                    <a:pt x="284" y="162"/>
                    <a:pt x="431" y="162"/>
                  </a:cubicBezTo>
                  <a:cubicBezTo>
                    <a:pt x="585" y="162"/>
                    <a:pt x="741" y="131"/>
                    <a:pt x="893" y="131"/>
                  </a:cubicBezTo>
                  <a:cubicBezTo>
                    <a:pt x="619" y="0"/>
                    <a:pt x="298" y="36"/>
                    <a:pt x="0" y="24"/>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1" name="Google Shape;7601;p32"/>
            <p:cNvSpPr/>
            <p:nvPr/>
          </p:nvSpPr>
          <p:spPr>
            <a:xfrm>
              <a:off x="5495025" y="2304200"/>
              <a:ext cx="19950" cy="3750"/>
            </a:xfrm>
            <a:custGeom>
              <a:avLst/>
              <a:gdLst/>
              <a:ahLst/>
              <a:cxnLst/>
              <a:rect l="l" t="t" r="r" b="b"/>
              <a:pathLst>
                <a:path w="798" h="150" extrusionOk="0">
                  <a:moveTo>
                    <a:pt x="413" y="1"/>
                  </a:moveTo>
                  <a:cubicBezTo>
                    <a:pt x="277" y="1"/>
                    <a:pt x="137" y="28"/>
                    <a:pt x="0" y="28"/>
                  </a:cubicBezTo>
                  <a:cubicBezTo>
                    <a:pt x="172" y="114"/>
                    <a:pt x="363" y="150"/>
                    <a:pt x="564" y="150"/>
                  </a:cubicBezTo>
                  <a:cubicBezTo>
                    <a:pt x="641" y="150"/>
                    <a:pt x="719" y="145"/>
                    <a:pt x="798" y="135"/>
                  </a:cubicBezTo>
                  <a:cubicBezTo>
                    <a:pt x="679" y="28"/>
                    <a:pt x="548" y="1"/>
                    <a:pt x="41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2" name="Google Shape;7602;p32"/>
            <p:cNvSpPr/>
            <p:nvPr/>
          </p:nvSpPr>
          <p:spPr>
            <a:xfrm>
              <a:off x="5531925" y="2307825"/>
              <a:ext cx="14900" cy="3625"/>
            </a:xfrm>
            <a:custGeom>
              <a:avLst/>
              <a:gdLst/>
              <a:ahLst/>
              <a:cxnLst/>
              <a:rect l="l" t="t" r="r" b="b"/>
              <a:pathLst>
                <a:path w="596" h="145" extrusionOk="0">
                  <a:moveTo>
                    <a:pt x="272" y="0"/>
                  </a:moveTo>
                  <a:cubicBezTo>
                    <a:pt x="184" y="0"/>
                    <a:pt x="93" y="14"/>
                    <a:pt x="1" y="14"/>
                  </a:cubicBezTo>
                  <a:cubicBezTo>
                    <a:pt x="115" y="121"/>
                    <a:pt x="245" y="144"/>
                    <a:pt x="376" y="144"/>
                  </a:cubicBezTo>
                  <a:cubicBezTo>
                    <a:pt x="450" y="144"/>
                    <a:pt x="524" y="137"/>
                    <a:pt x="596" y="133"/>
                  </a:cubicBezTo>
                  <a:cubicBezTo>
                    <a:pt x="501" y="24"/>
                    <a:pt x="390" y="0"/>
                    <a:pt x="27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3" name="Google Shape;7603;p32"/>
            <p:cNvSpPr/>
            <p:nvPr/>
          </p:nvSpPr>
          <p:spPr>
            <a:xfrm>
              <a:off x="5848350" y="2370525"/>
              <a:ext cx="94675" cy="5825"/>
            </a:xfrm>
            <a:custGeom>
              <a:avLst/>
              <a:gdLst/>
              <a:ahLst/>
              <a:cxnLst/>
              <a:rect l="l" t="t" r="r" b="b"/>
              <a:pathLst>
                <a:path w="3787" h="233" extrusionOk="0">
                  <a:moveTo>
                    <a:pt x="1768" y="0"/>
                  </a:moveTo>
                  <a:cubicBezTo>
                    <a:pt x="1646" y="0"/>
                    <a:pt x="1525" y="17"/>
                    <a:pt x="1405" y="65"/>
                  </a:cubicBezTo>
                  <a:cubicBezTo>
                    <a:pt x="1297" y="91"/>
                    <a:pt x="1186" y="98"/>
                    <a:pt x="1074" y="98"/>
                  </a:cubicBezTo>
                  <a:cubicBezTo>
                    <a:pt x="923" y="98"/>
                    <a:pt x="770" y="85"/>
                    <a:pt x="617" y="85"/>
                  </a:cubicBezTo>
                  <a:cubicBezTo>
                    <a:pt x="405" y="85"/>
                    <a:pt x="196" y="111"/>
                    <a:pt x="0" y="232"/>
                  </a:cubicBezTo>
                  <a:cubicBezTo>
                    <a:pt x="536" y="232"/>
                    <a:pt x="1048" y="220"/>
                    <a:pt x="1572" y="220"/>
                  </a:cubicBezTo>
                  <a:cubicBezTo>
                    <a:pt x="2048" y="220"/>
                    <a:pt x="2529" y="210"/>
                    <a:pt x="3009" y="210"/>
                  </a:cubicBezTo>
                  <a:cubicBezTo>
                    <a:pt x="3249" y="210"/>
                    <a:pt x="3489" y="212"/>
                    <a:pt x="3727" y="220"/>
                  </a:cubicBezTo>
                  <a:cubicBezTo>
                    <a:pt x="3774" y="173"/>
                    <a:pt x="3786" y="125"/>
                    <a:pt x="3727" y="77"/>
                  </a:cubicBezTo>
                  <a:cubicBezTo>
                    <a:pt x="3694" y="45"/>
                    <a:pt x="3661" y="26"/>
                    <a:pt x="3629" y="26"/>
                  </a:cubicBezTo>
                  <a:cubicBezTo>
                    <a:pt x="3602" y="26"/>
                    <a:pt x="3575" y="39"/>
                    <a:pt x="3548" y="65"/>
                  </a:cubicBezTo>
                  <a:lnTo>
                    <a:pt x="2322" y="65"/>
                  </a:lnTo>
                  <a:cubicBezTo>
                    <a:pt x="2130" y="37"/>
                    <a:pt x="1947" y="0"/>
                    <a:pt x="176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4" name="Google Shape;7604;p32"/>
            <p:cNvSpPr/>
            <p:nvPr/>
          </p:nvSpPr>
          <p:spPr>
            <a:xfrm>
              <a:off x="5944475" y="2364700"/>
              <a:ext cx="22350" cy="11650"/>
            </a:xfrm>
            <a:custGeom>
              <a:avLst/>
              <a:gdLst/>
              <a:ahLst/>
              <a:cxnLst/>
              <a:rect l="l" t="t" r="r" b="b"/>
              <a:pathLst>
                <a:path w="894" h="466" extrusionOk="0">
                  <a:moveTo>
                    <a:pt x="763" y="1"/>
                  </a:moveTo>
                  <a:cubicBezTo>
                    <a:pt x="489" y="72"/>
                    <a:pt x="179" y="1"/>
                    <a:pt x="1" y="286"/>
                  </a:cubicBezTo>
                  <a:cubicBezTo>
                    <a:pt x="54" y="370"/>
                    <a:pt x="138" y="376"/>
                    <a:pt x="222" y="376"/>
                  </a:cubicBezTo>
                  <a:cubicBezTo>
                    <a:pt x="237" y="376"/>
                    <a:pt x="251" y="376"/>
                    <a:pt x="265" y="376"/>
                  </a:cubicBezTo>
                  <a:cubicBezTo>
                    <a:pt x="335" y="376"/>
                    <a:pt x="404" y="380"/>
                    <a:pt x="453" y="429"/>
                  </a:cubicBezTo>
                  <a:cubicBezTo>
                    <a:pt x="596" y="453"/>
                    <a:pt x="739" y="453"/>
                    <a:pt x="882" y="465"/>
                  </a:cubicBezTo>
                  <a:cubicBezTo>
                    <a:pt x="882" y="370"/>
                    <a:pt x="882" y="275"/>
                    <a:pt x="894" y="156"/>
                  </a:cubicBezTo>
                  <a:lnTo>
                    <a:pt x="882" y="108"/>
                  </a:lnTo>
                  <a:cubicBezTo>
                    <a:pt x="846" y="72"/>
                    <a:pt x="834" y="48"/>
                    <a:pt x="810" y="36"/>
                  </a:cubicBezTo>
                  <a:lnTo>
                    <a:pt x="763"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5" name="Google Shape;7605;p32"/>
            <p:cNvSpPr/>
            <p:nvPr/>
          </p:nvSpPr>
          <p:spPr>
            <a:xfrm>
              <a:off x="5962925" y="2361525"/>
              <a:ext cx="27125" cy="7375"/>
            </a:xfrm>
            <a:custGeom>
              <a:avLst/>
              <a:gdLst/>
              <a:ahLst/>
              <a:cxnLst/>
              <a:rect l="l" t="t" r="r" b="b"/>
              <a:pathLst>
                <a:path w="1085" h="295" extrusionOk="0">
                  <a:moveTo>
                    <a:pt x="419" y="1"/>
                  </a:moveTo>
                  <a:cubicBezTo>
                    <a:pt x="278" y="1"/>
                    <a:pt x="140" y="28"/>
                    <a:pt x="13" y="140"/>
                  </a:cubicBezTo>
                  <a:lnTo>
                    <a:pt x="1" y="163"/>
                  </a:lnTo>
                  <a:cubicBezTo>
                    <a:pt x="60" y="187"/>
                    <a:pt x="96" y="247"/>
                    <a:pt x="144" y="294"/>
                  </a:cubicBezTo>
                  <a:cubicBezTo>
                    <a:pt x="430" y="247"/>
                    <a:pt x="727" y="199"/>
                    <a:pt x="1013" y="163"/>
                  </a:cubicBezTo>
                  <a:cubicBezTo>
                    <a:pt x="1084" y="116"/>
                    <a:pt x="1084" y="56"/>
                    <a:pt x="989" y="9"/>
                  </a:cubicBezTo>
                  <a:cubicBezTo>
                    <a:pt x="935" y="21"/>
                    <a:pt x="880" y="25"/>
                    <a:pt x="824" y="25"/>
                  </a:cubicBezTo>
                  <a:cubicBezTo>
                    <a:pt x="690" y="25"/>
                    <a:pt x="553" y="1"/>
                    <a:pt x="41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6" name="Google Shape;7606;p32"/>
            <p:cNvSpPr/>
            <p:nvPr/>
          </p:nvSpPr>
          <p:spPr>
            <a:xfrm>
              <a:off x="5883450" y="2365600"/>
              <a:ext cx="22950" cy="6275"/>
            </a:xfrm>
            <a:custGeom>
              <a:avLst/>
              <a:gdLst/>
              <a:ahLst/>
              <a:cxnLst/>
              <a:rect l="l" t="t" r="r" b="b"/>
              <a:pathLst>
                <a:path w="918" h="251" extrusionOk="0">
                  <a:moveTo>
                    <a:pt x="37" y="0"/>
                  </a:moveTo>
                  <a:cubicBezTo>
                    <a:pt x="25" y="36"/>
                    <a:pt x="25" y="72"/>
                    <a:pt x="1" y="120"/>
                  </a:cubicBezTo>
                  <a:cubicBezTo>
                    <a:pt x="25" y="155"/>
                    <a:pt x="25" y="203"/>
                    <a:pt x="1" y="250"/>
                  </a:cubicBezTo>
                  <a:lnTo>
                    <a:pt x="918" y="250"/>
                  </a:lnTo>
                  <a:cubicBezTo>
                    <a:pt x="644" y="96"/>
                    <a:pt x="334" y="84"/>
                    <a:pt x="3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7" name="Google Shape;7607;p32"/>
            <p:cNvSpPr/>
            <p:nvPr/>
          </p:nvSpPr>
          <p:spPr>
            <a:xfrm>
              <a:off x="5910250" y="2358725"/>
              <a:ext cx="8950" cy="8725"/>
            </a:xfrm>
            <a:custGeom>
              <a:avLst/>
              <a:gdLst/>
              <a:ahLst/>
              <a:cxnLst/>
              <a:rect l="l" t="t" r="r" b="b"/>
              <a:pathLst>
                <a:path w="358" h="349" extrusionOk="0">
                  <a:moveTo>
                    <a:pt x="177" y="0"/>
                  </a:moveTo>
                  <a:cubicBezTo>
                    <a:pt x="167" y="0"/>
                    <a:pt x="155" y="1"/>
                    <a:pt x="143" y="2"/>
                  </a:cubicBezTo>
                  <a:cubicBezTo>
                    <a:pt x="60" y="14"/>
                    <a:pt x="1" y="49"/>
                    <a:pt x="1" y="156"/>
                  </a:cubicBezTo>
                  <a:cubicBezTo>
                    <a:pt x="34" y="268"/>
                    <a:pt x="99" y="348"/>
                    <a:pt x="214" y="348"/>
                  </a:cubicBezTo>
                  <a:cubicBezTo>
                    <a:pt x="222" y="348"/>
                    <a:pt x="230" y="348"/>
                    <a:pt x="239" y="347"/>
                  </a:cubicBezTo>
                  <a:cubicBezTo>
                    <a:pt x="322" y="335"/>
                    <a:pt x="358" y="275"/>
                    <a:pt x="358" y="192"/>
                  </a:cubicBezTo>
                  <a:cubicBezTo>
                    <a:pt x="358" y="61"/>
                    <a:pt x="298" y="0"/>
                    <a:pt x="17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8" name="Google Shape;7608;p32"/>
            <p:cNvSpPr/>
            <p:nvPr/>
          </p:nvSpPr>
          <p:spPr>
            <a:xfrm>
              <a:off x="5941500" y="2371850"/>
              <a:ext cx="14325" cy="4200"/>
            </a:xfrm>
            <a:custGeom>
              <a:avLst/>
              <a:gdLst/>
              <a:ahLst/>
              <a:cxnLst/>
              <a:rect l="l" t="t" r="r" b="b"/>
              <a:pathLst>
                <a:path w="573" h="168" extrusionOk="0">
                  <a:moveTo>
                    <a:pt x="1" y="12"/>
                  </a:moveTo>
                  <a:lnTo>
                    <a:pt x="1" y="143"/>
                  </a:lnTo>
                  <a:cubicBezTo>
                    <a:pt x="203" y="167"/>
                    <a:pt x="382" y="167"/>
                    <a:pt x="572" y="167"/>
                  </a:cubicBezTo>
                  <a:cubicBezTo>
                    <a:pt x="465" y="0"/>
                    <a:pt x="286" y="48"/>
                    <a:pt x="120" y="12"/>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9" name="Google Shape;7609;p32"/>
            <p:cNvSpPr/>
            <p:nvPr/>
          </p:nvSpPr>
          <p:spPr>
            <a:xfrm>
              <a:off x="5937050" y="2367675"/>
              <a:ext cx="4475" cy="4500"/>
            </a:xfrm>
            <a:custGeom>
              <a:avLst/>
              <a:gdLst/>
              <a:ahLst/>
              <a:cxnLst/>
              <a:rect l="l" t="t" r="r" b="b"/>
              <a:pathLst>
                <a:path w="179" h="180" extrusionOk="0">
                  <a:moveTo>
                    <a:pt x="107" y="1"/>
                  </a:moveTo>
                  <a:cubicBezTo>
                    <a:pt x="83" y="60"/>
                    <a:pt x="36" y="108"/>
                    <a:pt x="0" y="167"/>
                  </a:cubicBezTo>
                  <a:cubicBezTo>
                    <a:pt x="60" y="167"/>
                    <a:pt x="119" y="179"/>
                    <a:pt x="179" y="179"/>
                  </a:cubicBezTo>
                  <a:cubicBezTo>
                    <a:pt x="167" y="120"/>
                    <a:pt x="143" y="60"/>
                    <a:pt x="10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0" name="Google Shape;7610;p32"/>
            <p:cNvSpPr/>
            <p:nvPr/>
          </p:nvSpPr>
          <p:spPr>
            <a:xfrm>
              <a:off x="6040400" y="2365900"/>
              <a:ext cx="38950" cy="11075"/>
            </a:xfrm>
            <a:custGeom>
              <a:avLst/>
              <a:gdLst/>
              <a:ahLst/>
              <a:cxnLst/>
              <a:rect l="l" t="t" r="r" b="b"/>
              <a:pathLst>
                <a:path w="1558" h="443" extrusionOk="0">
                  <a:moveTo>
                    <a:pt x="629" y="0"/>
                  </a:moveTo>
                  <a:cubicBezTo>
                    <a:pt x="597" y="49"/>
                    <a:pt x="541" y="62"/>
                    <a:pt x="476" y="62"/>
                  </a:cubicBezTo>
                  <a:cubicBezTo>
                    <a:pt x="398" y="62"/>
                    <a:pt x="307" y="43"/>
                    <a:pt x="229" y="43"/>
                  </a:cubicBezTo>
                  <a:cubicBezTo>
                    <a:pt x="96" y="43"/>
                    <a:pt x="1" y="96"/>
                    <a:pt x="69" y="381"/>
                  </a:cubicBezTo>
                  <a:cubicBezTo>
                    <a:pt x="250" y="419"/>
                    <a:pt x="426" y="442"/>
                    <a:pt x="603" y="442"/>
                  </a:cubicBezTo>
                  <a:cubicBezTo>
                    <a:pt x="706" y="442"/>
                    <a:pt x="809" y="435"/>
                    <a:pt x="914" y="417"/>
                  </a:cubicBezTo>
                  <a:cubicBezTo>
                    <a:pt x="961" y="404"/>
                    <a:pt x="1010" y="400"/>
                    <a:pt x="1058" y="400"/>
                  </a:cubicBezTo>
                  <a:cubicBezTo>
                    <a:pt x="1130" y="400"/>
                    <a:pt x="1202" y="409"/>
                    <a:pt x="1273" y="409"/>
                  </a:cubicBezTo>
                  <a:cubicBezTo>
                    <a:pt x="1373" y="409"/>
                    <a:pt x="1470" y="392"/>
                    <a:pt x="1557" y="310"/>
                  </a:cubicBezTo>
                  <a:cubicBezTo>
                    <a:pt x="1438" y="84"/>
                    <a:pt x="1188" y="167"/>
                    <a:pt x="1069" y="12"/>
                  </a:cubicBezTo>
                  <a:cubicBezTo>
                    <a:pt x="914" y="12"/>
                    <a:pt x="783" y="0"/>
                    <a:pt x="62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1" name="Google Shape;7611;p32"/>
            <p:cNvSpPr/>
            <p:nvPr/>
          </p:nvSpPr>
          <p:spPr>
            <a:xfrm>
              <a:off x="6087050" y="2373625"/>
              <a:ext cx="2700" cy="1600"/>
            </a:xfrm>
            <a:custGeom>
              <a:avLst/>
              <a:gdLst/>
              <a:ahLst/>
              <a:cxnLst/>
              <a:rect l="l" t="t" r="r" b="b"/>
              <a:pathLst>
                <a:path w="108" h="64" extrusionOk="0">
                  <a:moveTo>
                    <a:pt x="60" y="1"/>
                  </a:moveTo>
                  <a:cubicBezTo>
                    <a:pt x="48" y="1"/>
                    <a:pt x="13" y="13"/>
                    <a:pt x="1" y="37"/>
                  </a:cubicBezTo>
                  <a:cubicBezTo>
                    <a:pt x="25" y="55"/>
                    <a:pt x="42" y="63"/>
                    <a:pt x="59" y="63"/>
                  </a:cubicBezTo>
                  <a:cubicBezTo>
                    <a:pt x="75" y="63"/>
                    <a:pt x="90" y="55"/>
                    <a:pt x="108" y="37"/>
                  </a:cubicBezTo>
                  <a:cubicBezTo>
                    <a:pt x="96" y="37"/>
                    <a:pt x="72" y="1"/>
                    <a:pt x="6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2" name="Google Shape;7612;p32"/>
            <p:cNvSpPr/>
            <p:nvPr/>
          </p:nvSpPr>
          <p:spPr>
            <a:xfrm>
              <a:off x="6029900" y="2365525"/>
              <a:ext cx="26225" cy="10525"/>
            </a:xfrm>
            <a:custGeom>
              <a:avLst/>
              <a:gdLst/>
              <a:ahLst/>
              <a:cxnLst/>
              <a:rect l="l" t="t" r="r" b="b"/>
              <a:pathLst>
                <a:path w="1049" h="421" extrusionOk="0">
                  <a:moveTo>
                    <a:pt x="525" y="0"/>
                  </a:moveTo>
                  <a:cubicBezTo>
                    <a:pt x="352" y="0"/>
                    <a:pt x="179" y="15"/>
                    <a:pt x="1" y="75"/>
                  </a:cubicBezTo>
                  <a:cubicBezTo>
                    <a:pt x="84" y="218"/>
                    <a:pt x="144" y="313"/>
                    <a:pt x="203" y="420"/>
                  </a:cubicBezTo>
                  <a:cubicBezTo>
                    <a:pt x="298" y="420"/>
                    <a:pt x="394" y="396"/>
                    <a:pt x="489" y="396"/>
                  </a:cubicBezTo>
                  <a:cubicBezTo>
                    <a:pt x="513" y="27"/>
                    <a:pt x="930" y="242"/>
                    <a:pt x="1049" y="15"/>
                  </a:cubicBezTo>
                  <a:cubicBezTo>
                    <a:pt x="870" y="15"/>
                    <a:pt x="697" y="0"/>
                    <a:pt x="52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3" name="Google Shape;7613;p32"/>
            <p:cNvSpPr/>
            <p:nvPr/>
          </p:nvSpPr>
          <p:spPr>
            <a:xfrm>
              <a:off x="5988225" y="2361725"/>
              <a:ext cx="24450" cy="8750"/>
            </a:xfrm>
            <a:custGeom>
              <a:avLst/>
              <a:gdLst/>
              <a:ahLst/>
              <a:cxnLst/>
              <a:rect l="l" t="t" r="r" b="b"/>
              <a:pathLst>
                <a:path w="978" h="350" extrusionOk="0">
                  <a:moveTo>
                    <a:pt x="1" y="1"/>
                  </a:moveTo>
                  <a:lnTo>
                    <a:pt x="1" y="155"/>
                  </a:lnTo>
                  <a:cubicBezTo>
                    <a:pt x="223" y="173"/>
                    <a:pt x="418" y="350"/>
                    <a:pt x="632" y="350"/>
                  </a:cubicBezTo>
                  <a:cubicBezTo>
                    <a:pt x="704" y="350"/>
                    <a:pt x="779" y="329"/>
                    <a:pt x="858" y="275"/>
                  </a:cubicBezTo>
                  <a:cubicBezTo>
                    <a:pt x="977" y="191"/>
                    <a:pt x="894" y="120"/>
                    <a:pt x="834" y="48"/>
                  </a:cubicBezTo>
                  <a:cubicBezTo>
                    <a:pt x="549" y="36"/>
                    <a:pt x="275"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4" name="Google Shape;7614;p32"/>
            <p:cNvSpPr/>
            <p:nvPr/>
          </p:nvSpPr>
          <p:spPr>
            <a:xfrm>
              <a:off x="6177850" y="2387025"/>
              <a:ext cx="7450" cy="4800"/>
            </a:xfrm>
            <a:custGeom>
              <a:avLst/>
              <a:gdLst/>
              <a:ahLst/>
              <a:cxnLst/>
              <a:rect l="l" t="t" r="r" b="b"/>
              <a:pathLst>
                <a:path w="298" h="192" extrusionOk="0">
                  <a:moveTo>
                    <a:pt x="298" y="1"/>
                  </a:moveTo>
                  <a:cubicBezTo>
                    <a:pt x="215" y="1"/>
                    <a:pt x="107" y="13"/>
                    <a:pt x="0" y="13"/>
                  </a:cubicBezTo>
                  <a:lnTo>
                    <a:pt x="0" y="132"/>
                  </a:lnTo>
                  <a:cubicBezTo>
                    <a:pt x="72" y="159"/>
                    <a:pt x="141" y="192"/>
                    <a:pt x="194" y="192"/>
                  </a:cubicBezTo>
                  <a:cubicBezTo>
                    <a:pt x="257" y="192"/>
                    <a:pt x="298" y="148"/>
                    <a:pt x="29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5" name="Google Shape;7615;p32"/>
            <p:cNvSpPr/>
            <p:nvPr/>
          </p:nvSpPr>
          <p:spPr>
            <a:xfrm>
              <a:off x="6199875" y="2387025"/>
              <a:ext cx="7450" cy="2400"/>
            </a:xfrm>
            <a:custGeom>
              <a:avLst/>
              <a:gdLst/>
              <a:ahLst/>
              <a:cxnLst/>
              <a:rect l="l" t="t" r="r" b="b"/>
              <a:pathLst>
                <a:path w="298" h="96" extrusionOk="0">
                  <a:moveTo>
                    <a:pt x="298" y="1"/>
                  </a:moveTo>
                  <a:cubicBezTo>
                    <a:pt x="191" y="1"/>
                    <a:pt x="84" y="13"/>
                    <a:pt x="0" y="13"/>
                  </a:cubicBezTo>
                  <a:cubicBezTo>
                    <a:pt x="54" y="66"/>
                    <a:pt x="101" y="96"/>
                    <a:pt x="149" y="96"/>
                  </a:cubicBezTo>
                  <a:cubicBezTo>
                    <a:pt x="197" y="96"/>
                    <a:pt x="244" y="66"/>
                    <a:pt x="29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6" name="Google Shape;7616;p32"/>
            <p:cNvSpPr/>
            <p:nvPr/>
          </p:nvSpPr>
          <p:spPr>
            <a:xfrm>
              <a:off x="5298875" y="1712900"/>
              <a:ext cx="11625" cy="10375"/>
            </a:xfrm>
            <a:custGeom>
              <a:avLst/>
              <a:gdLst/>
              <a:ahLst/>
              <a:cxnLst/>
              <a:rect l="l" t="t" r="r" b="b"/>
              <a:pathLst>
                <a:path w="465" h="415" extrusionOk="0">
                  <a:moveTo>
                    <a:pt x="261" y="0"/>
                  </a:moveTo>
                  <a:cubicBezTo>
                    <a:pt x="200" y="0"/>
                    <a:pt x="134" y="18"/>
                    <a:pt x="72" y="34"/>
                  </a:cubicBezTo>
                  <a:cubicBezTo>
                    <a:pt x="0" y="153"/>
                    <a:pt x="24" y="284"/>
                    <a:pt x="36" y="415"/>
                  </a:cubicBezTo>
                  <a:cubicBezTo>
                    <a:pt x="60" y="413"/>
                    <a:pt x="85" y="413"/>
                    <a:pt x="110" y="413"/>
                  </a:cubicBezTo>
                  <a:cubicBezTo>
                    <a:pt x="129" y="413"/>
                    <a:pt x="149" y="413"/>
                    <a:pt x="169" y="413"/>
                  </a:cubicBezTo>
                  <a:cubicBezTo>
                    <a:pt x="284" y="413"/>
                    <a:pt x="396" y="404"/>
                    <a:pt x="464" y="284"/>
                  </a:cubicBezTo>
                  <a:lnTo>
                    <a:pt x="464" y="129"/>
                  </a:lnTo>
                  <a:cubicBezTo>
                    <a:pt x="411" y="29"/>
                    <a:pt x="339" y="0"/>
                    <a:pt x="26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7" name="Google Shape;7617;p32"/>
            <p:cNvSpPr/>
            <p:nvPr/>
          </p:nvSpPr>
          <p:spPr>
            <a:xfrm>
              <a:off x="5392925" y="1701825"/>
              <a:ext cx="3300" cy="3600"/>
            </a:xfrm>
            <a:custGeom>
              <a:avLst/>
              <a:gdLst/>
              <a:ahLst/>
              <a:cxnLst/>
              <a:rect l="l" t="t" r="r" b="b"/>
              <a:pathLst>
                <a:path w="132" h="144" extrusionOk="0">
                  <a:moveTo>
                    <a:pt x="131" y="1"/>
                  </a:moveTo>
                  <a:cubicBezTo>
                    <a:pt x="84" y="36"/>
                    <a:pt x="36" y="96"/>
                    <a:pt x="0" y="143"/>
                  </a:cubicBezTo>
                  <a:cubicBezTo>
                    <a:pt x="36" y="96"/>
                    <a:pt x="84" y="36"/>
                    <a:pt x="13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8" name="Google Shape;7618;p32"/>
            <p:cNvSpPr/>
            <p:nvPr/>
          </p:nvSpPr>
          <p:spPr>
            <a:xfrm>
              <a:off x="5275650" y="1719100"/>
              <a:ext cx="13125" cy="11025"/>
            </a:xfrm>
            <a:custGeom>
              <a:avLst/>
              <a:gdLst/>
              <a:ahLst/>
              <a:cxnLst/>
              <a:rect l="l" t="t" r="r" b="b"/>
              <a:pathLst>
                <a:path w="525" h="441" extrusionOk="0">
                  <a:moveTo>
                    <a:pt x="239" y="0"/>
                  </a:moveTo>
                  <a:cubicBezTo>
                    <a:pt x="72" y="155"/>
                    <a:pt x="0" y="298"/>
                    <a:pt x="227" y="441"/>
                  </a:cubicBezTo>
                  <a:cubicBezTo>
                    <a:pt x="298" y="357"/>
                    <a:pt x="441" y="393"/>
                    <a:pt x="500" y="286"/>
                  </a:cubicBezTo>
                  <a:cubicBezTo>
                    <a:pt x="524" y="107"/>
                    <a:pt x="405" y="36"/>
                    <a:pt x="23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9" name="Google Shape;7619;p32"/>
            <p:cNvSpPr/>
            <p:nvPr/>
          </p:nvSpPr>
          <p:spPr>
            <a:xfrm>
              <a:off x="5249450" y="1744975"/>
              <a:ext cx="11050" cy="12300"/>
            </a:xfrm>
            <a:custGeom>
              <a:avLst/>
              <a:gdLst/>
              <a:ahLst/>
              <a:cxnLst/>
              <a:rect l="l" t="t" r="r" b="b"/>
              <a:pathLst>
                <a:path w="442" h="492" extrusionOk="0">
                  <a:moveTo>
                    <a:pt x="274" y="1"/>
                  </a:moveTo>
                  <a:cubicBezTo>
                    <a:pt x="239" y="1"/>
                    <a:pt x="203" y="1"/>
                    <a:pt x="155" y="13"/>
                  </a:cubicBezTo>
                  <a:cubicBezTo>
                    <a:pt x="144" y="132"/>
                    <a:pt x="108" y="215"/>
                    <a:pt x="1" y="299"/>
                  </a:cubicBezTo>
                  <a:cubicBezTo>
                    <a:pt x="44" y="360"/>
                    <a:pt x="56" y="491"/>
                    <a:pt x="144" y="491"/>
                  </a:cubicBezTo>
                  <a:cubicBezTo>
                    <a:pt x="175" y="491"/>
                    <a:pt x="217" y="474"/>
                    <a:pt x="274" y="430"/>
                  </a:cubicBezTo>
                  <a:cubicBezTo>
                    <a:pt x="227" y="299"/>
                    <a:pt x="441" y="144"/>
                    <a:pt x="27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0" name="Google Shape;7620;p32"/>
            <p:cNvSpPr/>
            <p:nvPr/>
          </p:nvSpPr>
          <p:spPr>
            <a:xfrm>
              <a:off x="5281600" y="1726525"/>
              <a:ext cx="7175" cy="4200"/>
            </a:xfrm>
            <a:custGeom>
              <a:avLst/>
              <a:gdLst/>
              <a:ahLst/>
              <a:cxnLst/>
              <a:rect l="l" t="t" r="r" b="b"/>
              <a:pathLst>
                <a:path w="287" h="168" extrusionOk="0">
                  <a:moveTo>
                    <a:pt x="286" y="1"/>
                  </a:moveTo>
                  <a:cubicBezTo>
                    <a:pt x="167" y="1"/>
                    <a:pt x="72" y="60"/>
                    <a:pt x="1" y="156"/>
                  </a:cubicBezTo>
                  <a:cubicBezTo>
                    <a:pt x="48" y="156"/>
                    <a:pt x="84" y="167"/>
                    <a:pt x="143" y="167"/>
                  </a:cubicBezTo>
                  <a:cubicBezTo>
                    <a:pt x="191" y="108"/>
                    <a:pt x="239" y="60"/>
                    <a:pt x="28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1" name="Google Shape;7621;p32"/>
            <p:cNvSpPr/>
            <p:nvPr/>
          </p:nvSpPr>
          <p:spPr>
            <a:xfrm>
              <a:off x="5245875" y="1769375"/>
              <a:ext cx="3225" cy="4500"/>
            </a:xfrm>
            <a:custGeom>
              <a:avLst/>
              <a:gdLst/>
              <a:ahLst/>
              <a:cxnLst/>
              <a:rect l="l" t="t" r="r" b="b"/>
              <a:pathLst>
                <a:path w="129" h="180" extrusionOk="0">
                  <a:moveTo>
                    <a:pt x="54" y="0"/>
                  </a:moveTo>
                  <a:cubicBezTo>
                    <a:pt x="48" y="0"/>
                    <a:pt x="43" y="1"/>
                    <a:pt x="36" y="1"/>
                  </a:cubicBezTo>
                  <a:cubicBezTo>
                    <a:pt x="25" y="1"/>
                    <a:pt x="13" y="120"/>
                    <a:pt x="1" y="180"/>
                  </a:cubicBezTo>
                  <a:cubicBezTo>
                    <a:pt x="36" y="168"/>
                    <a:pt x="72" y="156"/>
                    <a:pt x="108" y="132"/>
                  </a:cubicBezTo>
                  <a:cubicBezTo>
                    <a:pt x="108" y="77"/>
                    <a:pt x="129" y="0"/>
                    <a:pt x="5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2" name="Google Shape;7622;p32"/>
            <p:cNvSpPr/>
            <p:nvPr/>
          </p:nvSpPr>
          <p:spPr>
            <a:xfrm>
              <a:off x="5397975" y="1702000"/>
              <a:ext cx="13725" cy="14150"/>
            </a:xfrm>
            <a:custGeom>
              <a:avLst/>
              <a:gdLst/>
              <a:ahLst/>
              <a:cxnLst/>
              <a:rect l="l" t="t" r="r" b="b"/>
              <a:pathLst>
                <a:path w="549" h="566" extrusionOk="0">
                  <a:moveTo>
                    <a:pt x="186" y="1"/>
                  </a:moveTo>
                  <a:cubicBezTo>
                    <a:pt x="154" y="1"/>
                    <a:pt x="125" y="9"/>
                    <a:pt x="108" y="17"/>
                  </a:cubicBezTo>
                  <a:cubicBezTo>
                    <a:pt x="108" y="113"/>
                    <a:pt x="96" y="196"/>
                    <a:pt x="96" y="291"/>
                  </a:cubicBezTo>
                  <a:cubicBezTo>
                    <a:pt x="1" y="386"/>
                    <a:pt x="1" y="482"/>
                    <a:pt x="108" y="565"/>
                  </a:cubicBezTo>
                  <a:cubicBezTo>
                    <a:pt x="239" y="565"/>
                    <a:pt x="358" y="553"/>
                    <a:pt x="489" y="553"/>
                  </a:cubicBezTo>
                  <a:cubicBezTo>
                    <a:pt x="549" y="303"/>
                    <a:pt x="179" y="256"/>
                    <a:pt x="227" y="5"/>
                  </a:cubicBezTo>
                  <a:cubicBezTo>
                    <a:pt x="213" y="2"/>
                    <a:pt x="199" y="1"/>
                    <a:pt x="18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3" name="Google Shape;7623;p32"/>
            <p:cNvSpPr/>
            <p:nvPr/>
          </p:nvSpPr>
          <p:spPr>
            <a:xfrm>
              <a:off x="5396200" y="1709275"/>
              <a:ext cx="4200" cy="6875"/>
            </a:xfrm>
            <a:custGeom>
              <a:avLst/>
              <a:gdLst/>
              <a:ahLst/>
              <a:cxnLst/>
              <a:rect l="l" t="t" r="r" b="b"/>
              <a:pathLst>
                <a:path w="168" h="275" extrusionOk="0">
                  <a:moveTo>
                    <a:pt x="143" y="0"/>
                  </a:moveTo>
                  <a:cubicBezTo>
                    <a:pt x="0" y="95"/>
                    <a:pt x="0" y="191"/>
                    <a:pt x="167" y="274"/>
                  </a:cubicBezTo>
                  <a:cubicBezTo>
                    <a:pt x="167" y="179"/>
                    <a:pt x="143" y="84"/>
                    <a:pt x="14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4" name="Google Shape;7624;p32"/>
            <p:cNvSpPr/>
            <p:nvPr/>
          </p:nvSpPr>
          <p:spPr>
            <a:xfrm>
              <a:off x="5403925" y="1696800"/>
              <a:ext cx="10150" cy="5050"/>
            </a:xfrm>
            <a:custGeom>
              <a:avLst/>
              <a:gdLst/>
              <a:ahLst/>
              <a:cxnLst/>
              <a:rect l="l" t="t" r="r" b="b"/>
              <a:pathLst>
                <a:path w="406" h="202" extrusionOk="0">
                  <a:moveTo>
                    <a:pt x="252" y="1"/>
                  </a:moveTo>
                  <a:cubicBezTo>
                    <a:pt x="168" y="1"/>
                    <a:pt x="82" y="135"/>
                    <a:pt x="1" y="202"/>
                  </a:cubicBezTo>
                  <a:lnTo>
                    <a:pt x="406" y="202"/>
                  </a:lnTo>
                  <a:cubicBezTo>
                    <a:pt x="356" y="52"/>
                    <a:pt x="304" y="1"/>
                    <a:pt x="25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5" name="Google Shape;7625;p32"/>
            <p:cNvSpPr/>
            <p:nvPr/>
          </p:nvSpPr>
          <p:spPr>
            <a:xfrm>
              <a:off x="5998950" y="2169775"/>
              <a:ext cx="134575" cy="18750"/>
            </a:xfrm>
            <a:custGeom>
              <a:avLst/>
              <a:gdLst/>
              <a:ahLst/>
              <a:cxnLst/>
              <a:rect l="l" t="t" r="r" b="b"/>
              <a:pathLst>
                <a:path w="5383" h="750" extrusionOk="0">
                  <a:moveTo>
                    <a:pt x="191" y="1"/>
                  </a:moveTo>
                  <a:cubicBezTo>
                    <a:pt x="108" y="1"/>
                    <a:pt x="42" y="37"/>
                    <a:pt x="24" y="154"/>
                  </a:cubicBezTo>
                  <a:cubicBezTo>
                    <a:pt x="1" y="392"/>
                    <a:pt x="346" y="213"/>
                    <a:pt x="429" y="392"/>
                  </a:cubicBezTo>
                  <a:cubicBezTo>
                    <a:pt x="1665" y="611"/>
                    <a:pt x="2909" y="672"/>
                    <a:pt x="4155" y="672"/>
                  </a:cubicBezTo>
                  <a:cubicBezTo>
                    <a:pt x="4397" y="672"/>
                    <a:pt x="4640" y="670"/>
                    <a:pt x="4882" y="666"/>
                  </a:cubicBezTo>
                  <a:cubicBezTo>
                    <a:pt x="4954" y="464"/>
                    <a:pt x="5382" y="749"/>
                    <a:pt x="5323" y="344"/>
                  </a:cubicBezTo>
                  <a:cubicBezTo>
                    <a:pt x="5184" y="301"/>
                    <a:pt x="5045" y="288"/>
                    <a:pt x="4906" y="288"/>
                  </a:cubicBezTo>
                  <a:cubicBezTo>
                    <a:pt x="4691" y="288"/>
                    <a:pt x="4476" y="319"/>
                    <a:pt x="4258" y="319"/>
                  </a:cubicBezTo>
                  <a:cubicBezTo>
                    <a:pt x="4192" y="319"/>
                    <a:pt x="4127" y="316"/>
                    <a:pt x="4061" y="309"/>
                  </a:cubicBezTo>
                  <a:cubicBezTo>
                    <a:pt x="2858" y="213"/>
                    <a:pt x="1667" y="154"/>
                    <a:pt x="465" y="71"/>
                  </a:cubicBezTo>
                  <a:cubicBezTo>
                    <a:pt x="380" y="40"/>
                    <a:pt x="276" y="1"/>
                    <a:pt x="19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6" name="Google Shape;7626;p32"/>
            <p:cNvSpPr/>
            <p:nvPr/>
          </p:nvSpPr>
          <p:spPr>
            <a:xfrm>
              <a:off x="5828400" y="2157075"/>
              <a:ext cx="108375" cy="18375"/>
            </a:xfrm>
            <a:custGeom>
              <a:avLst/>
              <a:gdLst/>
              <a:ahLst/>
              <a:cxnLst/>
              <a:rect l="l" t="t" r="r" b="b"/>
              <a:pathLst>
                <a:path w="4335" h="735" extrusionOk="0">
                  <a:moveTo>
                    <a:pt x="579" y="0"/>
                  </a:moveTo>
                  <a:cubicBezTo>
                    <a:pt x="383" y="0"/>
                    <a:pt x="187" y="34"/>
                    <a:pt x="0" y="138"/>
                  </a:cubicBezTo>
                  <a:cubicBezTo>
                    <a:pt x="143" y="138"/>
                    <a:pt x="286" y="150"/>
                    <a:pt x="417" y="150"/>
                  </a:cubicBezTo>
                  <a:cubicBezTo>
                    <a:pt x="431" y="150"/>
                    <a:pt x="444" y="149"/>
                    <a:pt x="457" y="149"/>
                  </a:cubicBezTo>
                  <a:cubicBezTo>
                    <a:pt x="863" y="149"/>
                    <a:pt x="570" y="332"/>
                    <a:pt x="512" y="448"/>
                  </a:cubicBezTo>
                  <a:cubicBezTo>
                    <a:pt x="1000" y="483"/>
                    <a:pt x="1489" y="507"/>
                    <a:pt x="2001" y="567"/>
                  </a:cubicBezTo>
                  <a:cubicBezTo>
                    <a:pt x="2701" y="634"/>
                    <a:pt x="3411" y="734"/>
                    <a:pt x="4133" y="734"/>
                  </a:cubicBezTo>
                  <a:cubicBezTo>
                    <a:pt x="4172" y="734"/>
                    <a:pt x="4211" y="734"/>
                    <a:pt x="4251" y="733"/>
                  </a:cubicBezTo>
                  <a:cubicBezTo>
                    <a:pt x="4334" y="626"/>
                    <a:pt x="4334" y="543"/>
                    <a:pt x="4251" y="436"/>
                  </a:cubicBezTo>
                  <a:cubicBezTo>
                    <a:pt x="4227" y="418"/>
                    <a:pt x="4203" y="409"/>
                    <a:pt x="4179" y="409"/>
                  </a:cubicBezTo>
                  <a:cubicBezTo>
                    <a:pt x="4156" y="409"/>
                    <a:pt x="4132" y="418"/>
                    <a:pt x="4108" y="436"/>
                  </a:cubicBezTo>
                  <a:cubicBezTo>
                    <a:pt x="4013" y="364"/>
                    <a:pt x="3906" y="329"/>
                    <a:pt x="3786" y="317"/>
                  </a:cubicBezTo>
                  <a:cubicBezTo>
                    <a:pt x="2941" y="269"/>
                    <a:pt x="2108" y="186"/>
                    <a:pt x="1250" y="79"/>
                  </a:cubicBezTo>
                  <a:cubicBezTo>
                    <a:pt x="1038" y="46"/>
                    <a:pt x="809" y="0"/>
                    <a:pt x="57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7" name="Google Shape;7627;p32"/>
            <p:cNvSpPr/>
            <p:nvPr/>
          </p:nvSpPr>
          <p:spPr>
            <a:xfrm>
              <a:off x="5934075" y="2167750"/>
              <a:ext cx="75925" cy="11525"/>
            </a:xfrm>
            <a:custGeom>
              <a:avLst/>
              <a:gdLst/>
              <a:ahLst/>
              <a:cxnLst/>
              <a:rect l="l" t="t" r="r" b="b"/>
              <a:pathLst>
                <a:path w="3037" h="461" extrusionOk="0">
                  <a:moveTo>
                    <a:pt x="936" y="0"/>
                  </a:moveTo>
                  <a:cubicBezTo>
                    <a:pt x="624" y="0"/>
                    <a:pt x="312" y="5"/>
                    <a:pt x="0" y="9"/>
                  </a:cubicBezTo>
                  <a:lnTo>
                    <a:pt x="0" y="306"/>
                  </a:lnTo>
                  <a:cubicBezTo>
                    <a:pt x="726" y="427"/>
                    <a:pt x="1458" y="461"/>
                    <a:pt x="2187" y="461"/>
                  </a:cubicBezTo>
                  <a:cubicBezTo>
                    <a:pt x="2463" y="461"/>
                    <a:pt x="2738" y="456"/>
                    <a:pt x="3012" y="449"/>
                  </a:cubicBezTo>
                  <a:cubicBezTo>
                    <a:pt x="2977" y="294"/>
                    <a:pt x="2774" y="330"/>
                    <a:pt x="2703" y="175"/>
                  </a:cubicBezTo>
                  <a:cubicBezTo>
                    <a:pt x="2822" y="152"/>
                    <a:pt x="2917" y="152"/>
                    <a:pt x="3036" y="140"/>
                  </a:cubicBezTo>
                  <a:cubicBezTo>
                    <a:pt x="2336" y="24"/>
                    <a:pt x="1636" y="0"/>
                    <a:pt x="93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8" name="Google Shape;7628;p32"/>
            <p:cNvSpPr/>
            <p:nvPr/>
          </p:nvSpPr>
          <p:spPr>
            <a:xfrm>
              <a:off x="6020375" y="2203975"/>
              <a:ext cx="58975" cy="11450"/>
            </a:xfrm>
            <a:custGeom>
              <a:avLst/>
              <a:gdLst/>
              <a:ahLst/>
              <a:cxnLst/>
              <a:rect l="l" t="t" r="r" b="b"/>
              <a:pathLst>
                <a:path w="2359" h="458" extrusionOk="0">
                  <a:moveTo>
                    <a:pt x="441" y="0"/>
                  </a:moveTo>
                  <a:cubicBezTo>
                    <a:pt x="394" y="12"/>
                    <a:pt x="334" y="12"/>
                    <a:pt x="287" y="12"/>
                  </a:cubicBezTo>
                  <a:cubicBezTo>
                    <a:pt x="203" y="96"/>
                    <a:pt x="120" y="167"/>
                    <a:pt x="48" y="227"/>
                  </a:cubicBezTo>
                  <a:cubicBezTo>
                    <a:pt x="37" y="250"/>
                    <a:pt x="13" y="274"/>
                    <a:pt x="1" y="298"/>
                  </a:cubicBezTo>
                  <a:cubicBezTo>
                    <a:pt x="528" y="380"/>
                    <a:pt x="1061" y="457"/>
                    <a:pt x="1611" y="457"/>
                  </a:cubicBezTo>
                  <a:cubicBezTo>
                    <a:pt x="1856" y="457"/>
                    <a:pt x="2105" y="442"/>
                    <a:pt x="2358" y="405"/>
                  </a:cubicBezTo>
                  <a:cubicBezTo>
                    <a:pt x="2263" y="286"/>
                    <a:pt x="2227" y="203"/>
                    <a:pt x="2168" y="131"/>
                  </a:cubicBezTo>
                  <a:cubicBezTo>
                    <a:pt x="2168" y="119"/>
                    <a:pt x="2144" y="119"/>
                    <a:pt x="2120" y="108"/>
                  </a:cubicBezTo>
                  <a:cubicBezTo>
                    <a:pt x="2110" y="101"/>
                    <a:pt x="2099" y="98"/>
                    <a:pt x="2089" y="98"/>
                  </a:cubicBezTo>
                  <a:cubicBezTo>
                    <a:pt x="2063" y="98"/>
                    <a:pt x="2038" y="115"/>
                    <a:pt x="2013" y="131"/>
                  </a:cubicBezTo>
                  <a:cubicBezTo>
                    <a:pt x="1946" y="124"/>
                    <a:pt x="1880" y="121"/>
                    <a:pt x="1812" y="121"/>
                  </a:cubicBezTo>
                  <a:cubicBezTo>
                    <a:pt x="1573" y="121"/>
                    <a:pt x="1331" y="158"/>
                    <a:pt x="1093" y="158"/>
                  </a:cubicBezTo>
                  <a:cubicBezTo>
                    <a:pt x="871" y="158"/>
                    <a:pt x="652" y="126"/>
                    <a:pt x="44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9" name="Google Shape;7629;p32"/>
            <p:cNvSpPr/>
            <p:nvPr/>
          </p:nvSpPr>
          <p:spPr>
            <a:xfrm>
              <a:off x="5946575" y="2200100"/>
              <a:ext cx="31575" cy="10900"/>
            </a:xfrm>
            <a:custGeom>
              <a:avLst/>
              <a:gdLst/>
              <a:ahLst/>
              <a:cxnLst/>
              <a:rect l="l" t="t" r="r" b="b"/>
              <a:pathLst>
                <a:path w="1263" h="436" extrusionOk="0">
                  <a:moveTo>
                    <a:pt x="191" y="1"/>
                  </a:moveTo>
                  <a:cubicBezTo>
                    <a:pt x="95" y="1"/>
                    <a:pt x="0" y="48"/>
                    <a:pt x="0" y="167"/>
                  </a:cubicBezTo>
                  <a:cubicBezTo>
                    <a:pt x="12" y="227"/>
                    <a:pt x="72" y="334"/>
                    <a:pt x="119" y="334"/>
                  </a:cubicBezTo>
                  <a:cubicBezTo>
                    <a:pt x="304" y="354"/>
                    <a:pt x="493" y="436"/>
                    <a:pt x="704" y="436"/>
                  </a:cubicBezTo>
                  <a:cubicBezTo>
                    <a:pt x="872" y="436"/>
                    <a:pt x="1056" y="383"/>
                    <a:pt x="1262" y="203"/>
                  </a:cubicBezTo>
                  <a:cubicBezTo>
                    <a:pt x="834" y="132"/>
                    <a:pt x="512" y="72"/>
                    <a:pt x="19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0" name="Google Shape;7630;p32"/>
            <p:cNvSpPr/>
            <p:nvPr/>
          </p:nvSpPr>
          <p:spPr>
            <a:xfrm>
              <a:off x="5747425" y="2216850"/>
              <a:ext cx="40525" cy="10375"/>
            </a:xfrm>
            <a:custGeom>
              <a:avLst/>
              <a:gdLst/>
              <a:ahLst/>
              <a:cxnLst/>
              <a:rect l="l" t="t" r="r" b="b"/>
              <a:pathLst>
                <a:path w="1621" h="415" extrusionOk="0">
                  <a:moveTo>
                    <a:pt x="292" y="0"/>
                  </a:moveTo>
                  <a:cubicBezTo>
                    <a:pt x="172" y="0"/>
                    <a:pt x="71" y="7"/>
                    <a:pt x="1" y="21"/>
                  </a:cubicBezTo>
                  <a:cubicBezTo>
                    <a:pt x="239" y="307"/>
                    <a:pt x="644" y="140"/>
                    <a:pt x="894" y="355"/>
                  </a:cubicBezTo>
                  <a:cubicBezTo>
                    <a:pt x="932" y="393"/>
                    <a:pt x="982" y="414"/>
                    <a:pt x="1032" y="414"/>
                  </a:cubicBezTo>
                  <a:cubicBezTo>
                    <a:pt x="1074" y="414"/>
                    <a:pt x="1117" y="399"/>
                    <a:pt x="1156" y="366"/>
                  </a:cubicBezTo>
                  <a:cubicBezTo>
                    <a:pt x="1215" y="355"/>
                    <a:pt x="1263" y="355"/>
                    <a:pt x="1322" y="331"/>
                  </a:cubicBezTo>
                  <a:cubicBezTo>
                    <a:pt x="1382" y="212"/>
                    <a:pt x="1513" y="212"/>
                    <a:pt x="1620" y="188"/>
                  </a:cubicBezTo>
                  <a:cubicBezTo>
                    <a:pt x="1248" y="70"/>
                    <a:pt x="675" y="0"/>
                    <a:pt x="29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1" name="Google Shape;7631;p32"/>
            <p:cNvSpPr/>
            <p:nvPr/>
          </p:nvSpPr>
          <p:spPr>
            <a:xfrm>
              <a:off x="5861125" y="2196825"/>
              <a:ext cx="29200" cy="9975"/>
            </a:xfrm>
            <a:custGeom>
              <a:avLst/>
              <a:gdLst/>
              <a:ahLst/>
              <a:cxnLst/>
              <a:rect l="l" t="t" r="r" b="b"/>
              <a:pathLst>
                <a:path w="1168" h="399" extrusionOk="0">
                  <a:moveTo>
                    <a:pt x="632" y="1"/>
                  </a:moveTo>
                  <a:cubicBezTo>
                    <a:pt x="601" y="4"/>
                    <a:pt x="569" y="5"/>
                    <a:pt x="536" y="5"/>
                  </a:cubicBezTo>
                  <a:cubicBezTo>
                    <a:pt x="497" y="5"/>
                    <a:pt x="457" y="4"/>
                    <a:pt x="417" y="4"/>
                  </a:cubicBezTo>
                  <a:cubicBezTo>
                    <a:pt x="261" y="4"/>
                    <a:pt x="106" y="24"/>
                    <a:pt x="1" y="227"/>
                  </a:cubicBezTo>
                  <a:cubicBezTo>
                    <a:pt x="322" y="358"/>
                    <a:pt x="644" y="239"/>
                    <a:pt x="918" y="394"/>
                  </a:cubicBezTo>
                  <a:cubicBezTo>
                    <a:pt x="927" y="397"/>
                    <a:pt x="938" y="398"/>
                    <a:pt x="949" y="398"/>
                  </a:cubicBezTo>
                  <a:cubicBezTo>
                    <a:pt x="1022" y="398"/>
                    <a:pt x="1122" y="335"/>
                    <a:pt x="1132" y="263"/>
                  </a:cubicBezTo>
                  <a:cubicBezTo>
                    <a:pt x="1168" y="120"/>
                    <a:pt x="1049" y="60"/>
                    <a:pt x="930" y="24"/>
                  </a:cubicBezTo>
                  <a:cubicBezTo>
                    <a:pt x="878" y="87"/>
                    <a:pt x="827" y="120"/>
                    <a:pt x="778" y="120"/>
                  </a:cubicBezTo>
                  <a:cubicBezTo>
                    <a:pt x="725" y="120"/>
                    <a:pt x="675" y="81"/>
                    <a:pt x="63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2" name="Google Shape;7632;p32"/>
            <p:cNvSpPr/>
            <p:nvPr/>
          </p:nvSpPr>
          <p:spPr>
            <a:xfrm>
              <a:off x="5746250" y="2235525"/>
              <a:ext cx="41100" cy="8350"/>
            </a:xfrm>
            <a:custGeom>
              <a:avLst/>
              <a:gdLst/>
              <a:ahLst/>
              <a:cxnLst/>
              <a:rect l="l" t="t" r="r" b="b"/>
              <a:pathLst>
                <a:path w="1644" h="334" extrusionOk="0">
                  <a:moveTo>
                    <a:pt x="345" y="36"/>
                  </a:moveTo>
                  <a:cubicBezTo>
                    <a:pt x="214" y="60"/>
                    <a:pt x="0" y="0"/>
                    <a:pt x="36" y="334"/>
                  </a:cubicBezTo>
                  <a:lnTo>
                    <a:pt x="1322" y="334"/>
                  </a:lnTo>
                  <a:cubicBezTo>
                    <a:pt x="1441" y="298"/>
                    <a:pt x="1584" y="298"/>
                    <a:pt x="1643" y="167"/>
                  </a:cubicBezTo>
                  <a:cubicBezTo>
                    <a:pt x="1484" y="103"/>
                    <a:pt x="1317" y="90"/>
                    <a:pt x="1149" y="90"/>
                  </a:cubicBezTo>
                  <a:cubicBezTo>
                    <a:pt x="1030" y="90"/>
                    <a:pt x="911" y="97"/>
                    <a:pt x="793" y="97"/>
                  </a:cubicBezTo>
                  <a:cubicBezTo>
                    <a:pt x="641" y="97"/>
                    <a:pt x="490" y="86"/>
                    <a:pt x="345" y="36"/>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3" name="Google Shape;7633;p32"/>
            <p:cNvSpPr/>
            <p:nvPr/>
          </p:nvSpPr>
          <p:spPr>
            <a:xfrm>
              <a:off x="5826025" y="2196825"/>
              <a:ext cx="26200" cy="6600"/>
            </a:xfrm>
            <a:custGeom>
              <a:avLst/>
              <a:gdLst/>
              <a:ahLst/>
              <a:cxnLst/>
              <a:rect l="l" t="t" r="r" b="b"/>
              <a:pathLst>
                <a:path w="1048" h="264" extrusionOk="0">
                  <a:moveTo>
                    <a:pt x="475" y="1"/>
                  </a:moveTo>
                  <a:cubicBezTo>
                    <a:pt x="307" y="1"/>
                    <a:pt x="155" y="48"/>
                    <a:pt x="0" y="167"/>
                  </a:cubicBezTo>
                  <a:cubicBezTo>
                    <a:pt x="191" y="175"/>
                    <a:pt x="382" y="264"/>
                    <a:pt x="601" y="264"/>
                  </a:cubicBezTo>
                  <a:cubicBezTo>
                    <a:pt x="737" y="264"/>
                    <a:pt x="884" y="229"/>
                    <a:pt x="1048" y="120"/>
                  </a:cubicBezTo>
                  <a:cubicBezTo>
                    <a:pt x="828" y="48"/>
                    <a:pt x="643" y="1"/>
                    <a:pt x="47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4" name="Google Shape;7634;p32"/>
            <p:cNvSpPr/>
            <p:nvPr/>
          </p:nvSpPr>
          <p:spPr>
            <a:xfrm>
              <a:off x="5993000" y="2200325"/>
              <a:ext cx="28600" cy="12350"/>
            </a:xfrm>
            <a:custGeom>
              <a:avLst/>
              <a:gdLst/>
              <a:ahLst/>
              <a:cxnLst/>
              <a:rect l="l" t="t" r="r" b="b"/>
              <a:pathLst>
                <a:path w="1144" h="494" extrusionOk="0">
                  <a:moveTo>
                    <a:pt x="297" y="0"/>
                  </a:moveTo>
                  <a:cubicBezTo>
                    <a:pt x="227" y="0"/>
                    <a:pt x="155" y="8"/>
                    <a:pt x="84" y="15"/>
                  </a:cubicBezTo>
                  <a:cubicBezTo>
                    <a:pt x="0" y="206"/>
                    <a:pt x="120" y="313"/>
                    <a:pt x="227" y="420"/>
                  </a:cubicBezTo>
                  <a:lnTo>
                    <a:pt x="381" y="420"/>
                  </a:lnTo>
                  <a:cubicBezTo>
                    <a:pt x="381" y="396"/>
                    <a:pt x="405" y="385"/>
                    <a:pt x="429" y="373"/>
                  </a:cubicBezTo>
                  <a:cubicBezTo>
                    <a:pt x="432" y="370"/>
                    <a:pt x="436" y="368"/>
                    <a:pt x="441" y="368"/>
                  </a:cubicBezTo>
                  <a:cubicBezTo>
                    <a:pt x="457" y="368"/>
                    <a:pt x="482" y="384"/>
                    <a:pt x="501" y="420"/>
                  </a:cubicBezTo>
                  <a:cubicBezTo>
                    <a:pt x="641" y="428"/>
                    <a:pt x="775" y="494"/>
                    <a:pt x="907" y="494"/>
                  </a:cubicBezTo>
                  <a:cubicBezTo>
                    <a:pt x="966" y="494"/>
                    <a:pt x="1025" y="481"/>
                    <a:pt x="1084" y="444"/>
                  </a:cubicBezTo>
                  <a:lnTo>
                    <a:pt x="1096" y="420"/>
                  </a:lnTo>
                  <a:cubicBezTo>
                    <a:pt x="1143" y="361"/>
                    <a:pt x="1143" y="313"/>
                    <a:pt x="1084" y="265"/>
                  </a:cubicBezTo>
                  <a:cubicBezTo>
                    <a:pt x="1035" y="265"/>
                    <a:pt x="982" y="270"/>
                    <a:pt x="932" y="270"/>
                  </a:cubicBezTo>
                  <a:cubicBezTo>
                    <a:pt x="847" y="270"/>
                    <a:pt x="767" y="257"/>
                    <a:pt x="715" y="182"/>
                  </a:cubicBezTo>
                  <a:cubicBezTo>
                    <a:pt x="593" y="36"/>
                    <a:pt x="448" y="0"/>
                    <a:pt x="29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5" name="Google Shape;7635;p32"/>
            <p:cNvSpPr/>
            <p:nvPr/>
          </p:nvSpPr>
          <p:spPr>
            <a:xfrm>
              <a:off x="5982275" y="2200100"/>
              <a:ext cx="17000" cy="10750"/>
            </a:xfrm>
            <a:custGeom>
              <a:avLst/>
              <a:gdLst/>
              <a:ahLst/>
              <a:cxnLst/>
              <a:rect l="l" t="t" r="r" b="b"/>
              <a:pathLst>
                <a:path w="680" h="430" extrusionOk="0">
                  <a:moveTo>
                    <a:pt x="251" y="1"/>
                  </a:moveTo>
                  <a:cubicBezTo>
                    <a:pt x="203" y="143"/>
                    <a:pt x="1" y="143"/>
                    <a:pt x="13" y="346"/>
                  </a:cubicBezTo>
                  <a:cubicBezTo>
                    <a:pt x="215" y="370"/>
                    <a:pt x="441" y="394"/>
                    <a:pt x="668" y="429"/>
                  </a:cubicBezTo>
                  <a:cubicBezTo>
                    <a:pt x="679" y="274"/>
                    <a:pt x="572" y="155"/>
                    <a:pt x="513" y="24"/>
                  </a:cubicBezTo>
                  <a:cubicBezTo>
                    <a:pt x="429" y="24"/>
                    <a:pt x="334" y="24"/>
                    <a:pt x="25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6" name="Google Shape;7636;p32"/>
            <p:cNvSpPr/>
            <p:nvPr/>
          </p:nvSpPr>
          <p:spPr>
            <a:xfrm>
              <a:off x="5793875" y="2196175"/>
              <a:ext cx="20250" cy="6600"/>
            </a:xfrm>
            <a:custGeom>
              <a:avLst/>
              <a:gdLst/>
              <a:ahLst/>
              <a:cxnLst/>
              <a:rect l="l" t="t" r="r" b="b"/>
              <a:pathLst>
                <a:path w="810" h="264" extrusionOk="0">
                  <a:moveTo>
                    <a:pt x="352" y="1"/>
                  </a:moveTo>
                  <a:cubicBezTo>
                    <a:pt x="250" y="1"/>
                    <a:pt x="136" y="28"/>
                    <a:pt x="0" y="122"/>
                  </a:cubicBezTo>
                  <a:cubicBezTo>
                    <a:pt x="226" y="130"/>
                    <a:pt x="381" y="264"/>
                    <a:pt x="532" y="264"/>
                  </a:cubicBezTo>
                  <a:cubicBezTo>
                    <a:pt x="603" y="264"/>
                    <a:pt x="674" y="234"/>
                    <a:pt x="750" y="146"/>
                  </a:cubicBezTo>
                  <a:cubicBezTo>
                    <a:pt x="810" y="122"/>
                    <a:pt x="810" y="74"/>
                    <a:pt x="762" y="50"/>
                  </a:cubicBezTo>
                  <a:lnTo>
                    <a:pt x="762" y="50"/>
                  </a:lnTo>
                  <a:cubicBezTo>
                    <a:pt x="749" y="52"/>
                    <a:pt x="736" y="53"/>
                    <a:pt x="723" y="53"/>
                  </a:cubicBezTo>
                  <a:cubicBezTo>
                    <a:pt x="607" y="53"/>
                    <a:pt x="491" y="1"/>
                    <a:pt x="35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7" name="Google Shape;7637;p32"/>
            <p:cNvSpPr/>
            <p:nvPr/>
          </p:nvSpPr>
          <p:spPr>
            <a:xfrm>
              <a:off x="6088250" y="2207850"/>
              <a:ext cx="11025" cy="9875"/>
            </a:xfrm>
            <a:custGeom>
              <a:avLst/>
              <a:gdLst/>
              <a:ahLst/>
              <a:cxnLst/>
              <a:rect l="l" t="t" r="r" b="b"/>
              <a:pathLst>
                <a:path w="441" h="395" extrusionOk="0">
                  <a:moveTo>
                    <a:pt x="298" y="0"/>
                  </a:moveTo>
                  <a:cubicBezTo>
                    <a:pt x="143" y="12"/>
                    <a:pt x="0" y="60"/>
                    <a:pt x="24" y="226"/>
                  </a:cubicBezTo>
                  <a:cubicBezTo>
                    <a:pt x="55" y="374"/>
                    <a:pt x="157" y="395"/>
                    <a:pt x="264" y="395"/>
                  </a:cubicBezTo>
                  <a:cubicBezTo>
                    <a:pt x="306" y="395"/>
                    <a:pt x="349" y="392"/>
                    <a:pt x="389" y="392"/>
                  </a:cubicBezTo>
                  <a:cubicBezTo>
                    <a:pt x="403" y="392"/>
                    <a:pt x="416" y="392"/>
                    <a:pt x="429" y="393"/>
                  </a:cubicBezTo>
                  <a:cubicBezTo>
                    <a:pt x="441" y="357"/>
                    <a:pt x="441" y="310"/>
                    <a:pt x="441" y="262"/>
                  </a:cubicBezTo>
                  <a:lnTo>
                    <a:pt x="441" y="131"/>
                  </a:lnTo>
                  <a:cubicBezTo>
                    <a:pt x="381" y="84"/>
                    <a:pt x="346" y="36"/>
                    <a:pt x="29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8" name="Google Shape;7638;p32"/>
            <p:cNvSpPr/>
            <p:nvPr/>
          </p:nvSpPr>
          <p:spPr>
            <a:xfrm>
              <a:off x="6121000" y="2177925"/>
              <a:ext cx="19650" cy="8500"/>
            </a:xfrm>
            <a:custGeom>
              <a:avLst/>
              <a:gdLst/>
              <a:ahLst/>
              <a:cxnLst/>
              <a:rect l="l" t="t" r="r" b="b"/>
              <a:pathLst>
                <a:path w="786" h="340" extrusionOk="0">
                  <a:moveTo>
                    <a:pt x="493" y="0"/>
                  </a:moveTo>
                  <a:cubicBezTo>
                    <a:pt x="476" y="0"/>
                    <a:pt x="458" y="5"/>
                    <a:pt x="441" y="18"/>
                  </a:cubicBezTo>
                  <a:cubicBezTo>
                    <a:pt x="369" y="221"/>
                    <a:pt x="72" y="138"/>
                    <a:pt x="0" y="340"/>
                  </a:cubicBezTo>
                  <a:lnTo>
                    <a:pt x="715" y="340"/>
                  </a:lnTo>
                  <a:lnTo>
                    <a:pt x="738" y="304"/>
                  </a:lnTo>
                  <a:cubicBezTo>
                    <a:pt x="786" y="149"/>
                    <a:pt x="655" y="102"/>
                    <a:pt x="584" y="30"/>
                  </a:cubicBezTo>
                  <a:cubicBezTo>
                    <a:pt x="553" y="15"/>
                    <a:pt x="523" y="0"/>
                    <a:pt x="49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9" name="Google Shape;7639;p32"/>
            <p:cNvSpPr/>
            <p:nvPr/>
          </p:nvSpPr>
          <p:spPr>
            <a:xfrm>
              <a:off x="5895375" y="2196825"/>
              <a:ext cx="11025" cy="9975"/>
            </a:xfrm>
            <a:custGeom>
              <a:avLst/>
              <a:gdLst/>
              <a:ahLst/>
              <a:cxnLst/>
              <a:rect l="l" t="t" r="r" b="b"/>
              <a:pathLst>
                <a:path w="441" h="399" extrusionOk="0">
                  <a:moveTo>
                    <a:pt x="119" y="1"/>
                  </a:moveTo>
                  <a:cubicBezTo>
                    <a:pt x="107" y="48"/>
                    <a:pt x="95" y="96"/>
                    <a:pt x="60" y="132"/>
                  </a:cubicBezTo>
                  <a:cubicBezTo>
                    <a:pt x="0" y="274"/>
                    <a:pt x="84" y="346"/>
                    <a:pt x="203" y="394"/>
                  </a:cubicBezTo>
                  <a:cubicBezTo>
                    <a:pt x="209" y="397"/>
                    <a:pt x="217" y="398"/>
                    <a:pt x="228" y="398"/>
                  </a:cubicBezTo>
                  <a:cubicBezTo>
                    <a:pt x="259" y="398"/>
                    <a:pt x="304" y="385"/>
                    <a:pt x="322" y="358"/>
                  </a:cubicBezTo>
                  <a:cubicBezTo>
                    <a:pt x="441" y="227"/>
                    <a:pt x="334" y="155"/>
                    <a:pt x="238" y="84"/>
                  </a:cubicBezTo>
                  <a:cubicBezTo>
                    <a:pt x="215" y="48"/>
                    <a:pt x="167" y="24"/>
                    <a:pt x="11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0" name="Google Shape;7640;p32"/>
            <p:cNvSpPr/>
            <p:nvPr/>
          </p:nvSpPr>
          <p:spPr>
            <a:xfrm>
              <a:off x="5931975" y="2200775"/>
              <a:ext cx="7175" cy="5750"/>
            </a:xfrm>
            <a:custGeom>
              <a:avLst/>
              <a:gdLst/>
              <a:ahLst/>
              <a:cxnLst/>
              <a:rect l="l" t="t" r="r" b="b"/>
              <a:pathLst>
                <a:path w="287" h="230" extrusionOk="0">
                  <a:moveTo>
                    <a:pt x="163" y="1"/>
                  </a:moveTo>
                  <a:cubicBezTo>
                    <a:pt x="96" y="1"/>
                    <a:pt x="40" y="34"/>
                    <a:pt x="13" y="116"/>
                  </a:cubicBezTo>
                  <a:cubicBezTo>
                    <a:pt x="1" y="140"/>
                    <a:pt x="24" y="224"/>
                    <a:pt x="60" y="224"/>
                  </a:cubicBezTo>
                  <a:cubicBezTo>
                    <a:pt x="79" y="228"/>
                    <a:pt x="96" y="230"/>
                    <a:pt x="113" y="230"/>
                  </a:cubicBezTo>
                  <a:cubicBezTo>
                    <a:pt x="192" y="230"/>
                    <a:pt x="247" y="185"/>
                    <a:pt x="286" y="116"/>
                  </a:cubicBezTo>
                  <a:cubicBezTo>
                    <a:pt x="251" y="81"/>
                    <a:pt x="251" y="21"/>
                    <a:pt x="227" y="9"/>
                  </a:cubicBezTo>
                  <a:cubicBezTo>
                    <a:pt x="205" y="4"/>
                    <a:pt x="184" y="1"/>
                    <a:pt x="16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1" name="Google Shape;7641;p32"/>
            <p:cNvSpPr/>
            <p:nvPr/>
          </p:nvSpPr>
          <p:spPr>
            <a:xfrm>
              <a:off x="5781675" y="2193550"/>
              <a:ext cx="8950" cy="5675"/>
            </a:xfrm>
            <a:custGeom>
              <a:avLst/>
              <a:gdLst/>
              <a:ahLst/>
              <a:cxnLst/>
              <a:rect l="l" t="t" r="r" b="b"/>
              <a:pathLst>
                <a:path w="358" h="227" extrusionOk="0">
                  <a:moveTo>
                    <a:pt x="167" y="1"/>
                  </a:moveTo>
                  <a:cubicBezTo>
                    <a:pt x="60" y="36"/>
                    <a:pt x="0" y="60"/>
                    <a:pt x="60" y="132"/>
                  </a:cubicBezTo>
                  <a:cubicBezTo>
                    <a:pt x="83" y="179"/>
                    <a:pt x="167" y="227"/>
                    <a:pt x="226" y="227"/>
                  </a:cubicBezTo>
                  <a:cubicBezTo>
                    <a:pt x="310" y="227"/>
                    <a:pt x="357" y="155"/>
                    <a:pt x="310" y="96"/>
                  </a:cubicBezTo>
                  <a:cubicBezTo>
                    <a:pt x="286" y="48"/>
                    <a:pt x="202" y="13"/>
                    <a:pt x="16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2" name="Google Shape;7642;p32"/>
            <p:cNvSpPr/>
            <p:nvPr/>
          </p:nvSpPr>
          <p:spPr>
            <a:xfrm>
              <a:off x="5910250" y="2199975"/>
              <a:ext cx="8050" cy="5225"/>
            </a:xfrm>
            <a:custGeom>
              <a:avLst/>
              <a:gdLst/>
              <a:ahLst/>
              <a:cxnLst/>
              <a:rect l="l" t="t" r="r" b="b"/>
              <a:pathLst>
                <a:path w="322" h="209" extrusionOk="0">
                  <a:moveTo>
                    <a:pt x="163" y="0"/>
                  </a:moveTo>
                  <a:cubicBezTo>
                    <a:pt x="99" y="0"/>
                    <a:pt x="36" y="20"/>
                    <a:pt x="1" y="101"/>
                  </a:cubicBezTo>
                  <a:cubicBezTo>
                    <a:pt x="1" y="137"/>
                    <a:pt x="48" y="208"/>
                    <a:pt x="48" y="208"/>
                  </a:cubicBezTo>
                  <a:cubicBezTo>
                    <a:pt x="143" y="196"/>
                    <a:pt x="215" y="160"/>
                    <a:pt x="274" y="148"/>
                  </a:cubicBezTo>
                  <a:cubicBezTo>
                    <a:pt x="322" y="77"/>
                    <a:pt x="298" y="29"/>
                    <a:pt x="227" y="6"/>
                  </a:cubicBezTo>
                  <a:cubicBezTo>
                    <a:pt x="206" y="3"/>
                    <a:pt x="184" y="0"/>
                    <a:pt x="16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3" name="Google Shape;7643;p32"/>
            <p:cNvSpPr/>
            <p:nvPr/>
          </p:nvSpPr>
          <p:spPr>
            <a:xfrm>
              <a:off x="6078125" y="2235525"/>
              <a:ext cx="7175" cy="4200"/>
            </a:xfrm>
            <a:custGeom>
              <a:avLst/>
              <a:gdLst/>
              <a:ahLst/>
              <a:cxnLst/>
              <a:rect l="l" t="t" r="r" b="b"/>
              <a:pathLst>
                <a:path w="287" h="168" extrusionOk="0">
                  <a:moveTo>
                    <a:pt x="155" y="0"/>
                  </a:moveTo>
                  <a:cubicBezTo>
                    <a:pt x="108" y="60"/>
                    <a:pt x="48" y="108"/>
                    <a:pt x="1" y="167"/>
                  </a:cubicBezTo>
                  <a:cubicBezTo>
                    <a:pt x="96" y="167"/>
                    <a:pt x="167" y="155"/>
                    <a:pt x="251" y="155"/>
                  </a:cubicBezTo>
                  <a:cubicBezTo>
                    <a:pt x="274" y="108"/>
                    <a:pt x="286" y="60"/>
                    <a:pt x="274" y="24"/>
                  </a:cubicBezTo>
                  <a:cubicBezTo>
                    <a:pt x="239" y="24"/>
                    <a:pt x="191" y="0"/>
                    <a:pt x="15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4" name="Google Shape;7644;p32"/>
            <p:cNvSpPr/>
            <p:nvPr/>
          </p:nvSpPr>
          <p:spPr>
            <a:xfrm>
              <a:off x="5812625" y="2197425"/>
              <a:ext cx="4775" cy="2975"/>
            </a:xfrm>
            <a:custGeom>
              <a:avLst/>
              <a:gdLst/>
              <a:ahLst/>
              <a:cxnLst/>
              <a:rect l="l" t="t" r="r" b="b"/>
              <a:pathLst>
                <a:path w="191" h="119" extrusionOk="0">
                  <a:moveTo>
                    <a:pt x="12" y="0"/>
                  </a:moveTo>
                  <a:cubicBezTo>
                    <a:pt x="12" y="24"/>
                    <a:pt x="0" y="72"/>
                    <a:pt x="0" y="96"/>
                  </a:cubicBezTo>
                  <a:cubicBezTo>
                    <a:pt x="37" y="96"/>
                    <a:pt x="78" y="118"/>
                    <a:pt x="113" y="118"/>
                  </a:cubicBezTo>
                  <a:cubicBezTo>
                    <a:pt x="145" y="118"/>
                    <a:pt x="174" y="99"/>
                    <a:pt x="191" y="24"/>
                  </a:cubicBezTo>
                  <a:cubicBezTo>
                    <a:pt x="191" y="24"/>
                    <a:pt x="72" y="12"/>
                    <a:pt x="1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5" name="Google Shape;7645;p32"/>
            <p:cNvSpPr/>
            <p:nvPr/>
          </p:nvSpPr>
          <p:spPr>
            <a:xfrm>
              <a:off x="6002525" y="2206650"/>
              <a:ext cx="3900" cy="4500"/>
            </a:xfrm>
            <a:custGeom>
              <a:avLst/>
              <a:gdLst/>
              <a:ahLst/>
              <a:cxnLst/>
              <a:rect l="l" t="t" r="r" b="b"/>
              <a:pathLst>
                <a:path w="156" h="180" extrusionOk="0">
                  <a:moveTo>
                    <a:pt x="84" y="1"/>
                  </a:moveTo>
                  <a:cubicBezTo>
                    <a:pt x="0" y="1"/>
                    <a:pt x="24" y="108"/>
                    <a:pt x="24" y="179"/>
                  </a:cubicBezTo>
                  <a:lnTo>
                    <a:pt x="143" y="179"/>
                  </a:lnTo>
                  <a:cubicBezTo>
                    <a:pt x="143" y="108"/>
                    <a:pt x="155" y="1"/>
                    <a:pt x="8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6" name="Google Shape;7646;p32"/>
            <p:cNvSpPr/>
            <p:nvPr/>
          </p:nvSpPr>
          <p:spPr>
            <a:xfrm>
              <a:off x="6134975" y="2178675"/>
              <a:ext cx="39325" cy="8100"/>
            </a:xfrm>
            <a:custGeom>
              <a:avLst/>
              <a:gdLst/>
              <a:ahLst/>
              <a:cxnLst/>
              <a:rect l="l" t="t" r="r" b="b"/>
              <a:pathLst>
                <a:path w="1573" h="324" extrusionOk="0">
                  <a:moveTo>
                    <a:pt x="1" y="0"/>
                  </a:moveTo>
                  <a:cubicBezTo>
                    <a:pt x="60" y="96"/>
                    <a:pt x="108" y="179"/>
                    <a:pt x="167" y="274"/>
                  </a:cubicBezTo>
                  <a:cubicBezTo>
                    <a:pt x="201" y="283"/>
                    <a:pt x="241" y="291"/>
                    <a:pt x="278" y="291"/>
                  </a:cubicBezTo>
                  <a:cubicBezTo>
                    <a:pt x="293" y="291"/>
                    <a:pt x="308" y="290"/>
                    <a:pt x="322" y="286"/>
                  </a:cubicBezTo>
                  <a:lnTo>
                    <a:pt x="298" y="286"/>
                  </a:lnTo>
                  <a:cubicBezTo>
                    <a:pt x="346" y="233"/>
                    <a:pt x="391" y="206"/>
                    <a:pt x="435" y="206"/>
                  </a:cubicBezTo>
                  <a:cubicBezTo>
                    <a:pt x="480" y="206"/>
                    <a:pt x="525" y="233"/>
                    <a:pt x="572" y="286"/>
                  </a:cubicBezTo>
                  <a:cubicBezTo>
                    <a:pt x="611" y="312"/>
                    <a:pt x="645" y="323"/>
                    <a:pt x="680" y="323"/>
                  </a:cubicBezTo>
                  <a:cubicBezTo>
                    <a:pt x="711" y="323"/>
                    <a:pt x="741" y="315"/>
                    <a:pt x="775" y="298"/>
                  </a:cubicBezTo>
                  <a:lnTo>
                    <a:pt x="822" y="298"/>
                  </a:lnTo>
                  <a:cubicBezTo>
                    <a:pt x="1072" y="286"/>
                    <a:pt x="1310" y="274"/>
                    <a:pt x="1572" y="250"/>
                  </a:cubicBezTo>
                  <a:cubicBezTo>
                    <a:pt x="1525" y="179"/>
                    <a:pt x="1489" y="96"/>
                    <a:pt x="1453" y="12"/>
                  </a:cubicBezTo>
                  <a:lnTo>
                    <a:pt x="1013" y="12"/>
                  </a:lnTo>
                  <a:cubicBezTo>
                    <a:pt x="1013" y="36"/>
                    <a:pt x="989" y="36"/>
                    <a:pt x="953" y="48"/>
                  </a:cubicBezTo>
                  <a:cubicBezTo>
                    <a:pt x="948" y="51"/>
                    <a:pt x="941" y="52"/>
                    <a:pt x="935" y="52"/>
                  </a:cubicBezTo>
                  <a:cubicBezTo>
                    <a:pt x="913" y="52"/>
                    <a:pt x="888" y="37"/>
                    <a:pt x="87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7" name="Google Shape;7647;p32"/>
            <p:cNvSpPr/>
            <p:nvPr/>
          </p:nvSpPr>
          <p:spPr>
            <a:xfrm>
              <a:off x="6142425" y="2183500"/>
              <a:ext cx="6875" cy="2925"/>
            </a:xfrm>
            <a:custGeom>
              <a:avLst/>
              <a:gdLst/>
              <a:ahLst/>
              <a:cxnLst/>
              <a:rect l="l" t="t" r="r" b="b"/>
              <a:pathLst>
                <a:path w="275" h="117" extrusionOk="0">
                  <a:moveTo>
                    <a:pt x="137" y="1"/>
                  </a:moveTo>
                  <a:cubicBezTo>
                    <a:pt x="93" y="1"/>
                    <a:pt x="48" y="40"/>
                    <a:pt x="0" y="117"/>
                  </a:cubicBezTo>
                  <a:lnTo>
                    <a:pt x="274" y="117"/>
                  </a:lnTo>
                  <a:cubicBezTo>
                    <a:pt x="227" y="40"/>
                    <a:pt x="182" y="1"/>
                    <a:pt x="13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8" name="Google Shape;7648;p32"/>
            <p:cNvSpPr/>
            <p:nvPr/>
          </p:nvSpPr>
          <p:spPr>
            <a:xfrm>
              <a:off x="6149275" y="2186400"/>
              <a:ext cx="5075" cy="1900"/>
            </a:xfrm>
            <a:custGeom>
              <a:avLst/>
              <a:gdLst/>
              <a:ahLst/>
              <a:cxnLst/>
              <a:rect l="l" t="t" r="r" b="b"/>
              <a:pathLst>
                <a:path w="203" h="76" extrusionOk="0">
                  <a:moveTo>
                    <a:pt x="0" y="1"/>
                  </a:moveTo>
                  <a:cubicBezTo>
                    <a:pt x="30" y="54"/>
                    <a:pt x="63" y="75"/>
                    <a:pt x="97" y="75"/>
                  </a:cubicBezTo>
                  <a:cubicBezTo>
                    <a:pt x="131" y="75"/>
                    <a:pt x="167" y="54"/>
                    <a:pt x="203" y="25"/>
                  </a:cubicBezTo>
                  <a:cubicBezTo>
                    <a:pt x="131" y="25"/>
                    <a:pt x="72" y="1"/>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9" name="Google Shape;7649;p32"/>
            <p:cNvSpPr/>
            <p:nvPr/>
          </p:nvSpPr>
          <p:spPr>
            <a:xfrm>
              <a:off x="5197950" y="2254575"/>
              <a:ext cx="41700" cy="15200"/>
            </a:xfrm>
            <a:custGeom>
              <a:avLst/>
              <a:gdLst/>
              <a:ahLst/>
              <a:cxnLst/>
              <a:rect l="l" t="t" r="r" b="b"/>
              <a:pathLst>
                <a:path w="1668" h="608" extrusionOk="0">
                  <a:moveTo>
                    <a:pt x="179" y="0"/>
                  </a:moveTo>
                  <a:cubicBezTo>
                    <a:pt x="120" y="60"/>
                    <a:pt x="13" y="60"/>
                    <a:pt x="1" y="167"/>
                  </a:cubicBezTo>
                  <a:cubicBezTo>
                    <a:pt x="179" y="334"/>
                    <a:pt x="382" y="274"/>
                    <a:pt x="572" y="298"/>
                  </a:cubicBezTo>
                  <a:cubicBezTo>
                    <a:pt x="668" y="358"/>
                    <a:pt x="799" y="346"/>
                    <a:pt x="894" y="405"/>
                  </a:cubicBezTo>
                  <a:cubicBezTo>
                    <a:pt x="918" y="417"/>
                    <a:pt x="965" y="429"/>
                    <a:pt x="1013" y="429"/>
                  </a:cubicBezTo>
                  <a:cubicBezTo>
                    <a:pt x="1072" y="465"/>
                    <a:pt x="1108" y="489"/>
                    <a:pt x="1168" y="512"/>
                  </a:cubicBezTo>
                  <a:cubicBezTo>
                    <a:pt x="1251" y="524"/>
                    <a:pt x="1334" y="548"/>
                    <a:pt x="1406" y="584"/>
                  </a:cubicBezTo>
                  <a:cubicBezTo>
                    <a:pt x="1453" y="596"/>
                    <a:pt x="1513" y="608"/>
                    <a:pt x="1572" y="608"/>
                  </a:cubicBezTo>
                  <a:cubicBezTo>
                    <a:pt x="1632" y="584"/>
                    <a:pt x="1668" y="536"/>
                    <a:pt x="1668" y="477"/>
                  </a:cubicBezTo>
                  <a:lnTo>
                    <a:pt x="1608" y="417"/>
                  </a:lnTo>
                  <a:lnTo>
                    <a:pt x="1620" y="405"/>
                  </a:lnTo>
                  <a:cubicBezTo>
                    <a:pt x="1561" y="358"/>
                    <a:pt x="1465" y="346"/>
                    <a:pt x="1406" y="274"/>
                  </a:cubicBezTo>
                  <a:cubicBezTo>
                    <a:pt x="1394" y="215"/>
                    <a:pt x="1382" y="167"/>
                    <a:pt x="1334" y="120"/>
                  </a:cubicBezTo>
                  <a:cubicBezTo>
                    <a:pt x="1320" y="106"/>
                    <a:pt x="1302" y="100"/>
                    <a:pt x="1285" y="100"/>
                  </a:cubicBezTo>
                  <a:cubicBezTo>
                    <a:pt x="1273" y="100"/>
                    <a:pt x="1261" y="103"/>
                    <a:pt x="1251" y="108"/>
                  </a:cubicBezTo>
                  <a:cubicBezTo>
                    <a:pt x="1144" y="69"/>
                    <a:pt x="1034" y="60"/>
                    <a:pt x="923" y="60"/>
                  </a:cubicBezTo>
                  <a:cubicBezTo>
                    <a:pt x="818" y="60"/>
                    <a:pt x="712" y="68"/>
                    <a:pt x="606" y="68"/>
                  </a:cubicBezTo>
                  <a:cubicBezTo>
                    <a:pt x="511" y="68"/>
                    <a:pt x="416" y="61"/>
                    <a:pt x="322" y="36"/>
                  </a:cubicBezTo>
                  <a:cubicBezTo>
                    <a:pt x="275" y="12"/>
                    <a:pt x="215" y="12"/>
                    <a:pt x="17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0" name="Google Shape;7650;p32"/>
            <p:cNvSpPr/>
            <p:nvPr/>
          </p:nvSpPr>
          <p:spPr>
            <a:xfrm>
              <a:off x="5241425" y="2265700"/>
              <a:ext cx="25625" cy="10925"/>
            </a:xfrm>
            <a:custGeom>
              <a:avLst/>
              <a:gdLst/>
              <a:ahLst/>
              <a:cxnLst/>
              <a:rect l="l" t="t" r="r" b="b"/>
              <a:pathLst>
                <a:path w="1025" h="437" extrusionOk="0">
                  <a:moveTo>
                    <a:pt x="259" y="0"/>
                  </a:moveTo>
                  <a:cubicBezTo>
                    <a:pt x="187" y="0"/>
                    <a:pt x="118" y="24"/>
                    <a:pt x="48" y="79"/>
                  </a:cubicBezTo>
                  <a:cubicBezTo>
                    <a:pt x="0" y="139"/>
                    <a:pt x="0" y="198"/>
                    <a:pt x="24" y="258"/>
                  </a:cubicBezTo>
                  <a:cubicBezTo>
                    <a:pt x="286" y="437"/>
                    <a:pt x="560" y="389"/>
                    <a:pt x="846" y="437"/>
                  </a:cubicBezTo>
                  <a:lnTo>
                    <a:pt x="1024" y="306"/>
                  </a:lnTo>
                  <a:cubicBezTo>
                    <a:pt x="893" y="246"/>
                    <a:pt x="703" y="306"/>
                    <a:pt x="595" y="139"/>
                  </a:cubicBezTo>
                  <a:cubicBezTo>
                    <a:pt x="548" y="79"/>
                    <a:pt x="488" y="44"/>
                    <a:pt x="417" y="32"/>
                  </a:cubicBezTo>
                  <a:cubicBezTo>
                    <a:pt x="363" y="12"/>
                    <a:pt x="310" y="0"/>
                    <a:pt x="25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1" name="Google Shape;7651;p32"/>
            <p:cNvSpPr/>
            <p:nvPr/>
          </p:nvSpPr>
          <p:spPr>
            <a:xfrm>
              <a:off x="5170275" y="2249800"/>
              <a:ext cx="32475" cy="8675"/>
            </a:xfrm>
            <a:custGeom>
              <a:avLst/>
              <a:gdLst/>
              <a:ahLst/>
              <a:cxnLst/>
              <a:rect l="l" t="t" r="r" b="b"/>
              <a:pathLst>
                <a:path w="1299" h="347" extrusionOk="0">
                  <a:moveTo>
                    <a:pt x="700" y="0"/>
                  </a:moveTo>
                  <a:cubicBezTo>
                    <a:pt x="662" y="0"/>
                    <a:pt x="624" y="4"/>
                    <a:pt x="584" y="13"/>
                  </a:cubicBezTo>
                  <a:cubicBezTo>
                    <a:pt x="429" y="72"/>
                    <a:pt x="274" y="72"/>
                    <a:pt x="120" y="132"/>
                  </a:cubicBezTo>
                  <a:cubicBezTo>
                    <a:pt x="72" y="132"/>
                    <a:pt x="48" y="132"/>
                    <a:pt x="1" y="144"/>
                  </a:cubicBezTo>
                  <a:cubicBezTo>
                    <a:pt x="98" y="291"/>
                    <a:pt x="225" y="318"/>
                    <a:pt x="360" y="318"/>
                  </a:cubicBezTo>
                  <a:cubicBezTo>
                    <a:pt x="440" y="318"/>
                    <a:pt x="524" y="308"/>
                    <a:pt x="606" y="308"/>
                  </a:cubicBezTo>
                  <a:cubicBezTo>
                    <a:pt x="655" y="308"/>
                    <a:pt x="703" y="312"/>
                    <a:pt x="751" y="322"/>
                  </a:cubicBezTo>
                  <a:cubicBezTo>
                    <a:pt x="870" y="346"/>
                    <a:pt x="1001" y="346"/>
                    <a:pt x="1120" y="346"/>
                  </a:cubicBezTo>
                  <a:cubicBezTo>
                    <a:pt x="1179" y="299"/>
                    <a:pt x="1239" y="239"/>
                    <a:pt x="1298" y="180"/>
                  </a:cubicBezTo>
                  <a:cubicBezTo>
                    <a:pt x="1251" y="168"/>
                    <a:pt x="1227" y="144"/>
                    <a:pt x="1167" y="144"/>
                  </a:cubicBezTo>
                  <a:cubicBezTo>
                    <a:pt x="1012" y="76"/>
                    <a:pt x="865" y="0"/>
                    <a:pt x="70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2" name="Google Shape;7652;p32"/>
            <p:cNvSpPr/>
            <p:nvPr/>
          </p:nvSpPr>
          <p:spPr>
            <a:xfrm>
              <a:off x="5212850" y="2261625"/>
              <a:ext cx="7750" cy="2800"/>
            </a:xfrm>
            <a:custGeom>
              <a:avLst/>
              <a:gdLst/>
              <a:ahLst/>
              <a:cxnLst/>
              <a:rect l="l" t="t" r="r" b="b"/>
              <a:pathLst>
                <a:path w="310" h="112" extrusionOk="0">
                  <a:moveTo>
                    <a:pt x="69" y="0"/>
                  </a:moveTo>
                  <a:cubicBezTo>
                    <a:pt x="46" y="0"/>
                    <a:pt x="23" y="2"/>
                    <a:pt x="0" y="4"/>
                  </a:cubicBezTo>
                  <a:cubicBezTo>
                    <a:pt x="84" y="88"/>
                    <a:pt x="191" y="111"/>
                    <a:pt x="310" y="111"/>
                  </a:cubicBezTo>
                  <a:cubicBezTo>
                    <a:pt x="252" y="25"/>
                    <a:pt x="164" y="0"/>
                    <a:pt x="6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3" name="Google Shape;7653;p32"/>
            <p:cNvSpPr/>
            <p:nvPr/>
          </p:nvSpPr>
          <p:spPr>
            <a:xfrm>
              <a:off x="5223550" y="2265300"/>
              <a:ext cx="4200" cy="2100"/>
            </a:xfrm>
            <a:custGeom>
              <a:avLst/>
              <a:gdLst/>
              <a:ahLst/>
              <a:cxnLst/>
              <a:rect l="l" t="t" r="r" b="b"/>
              <a:pathLst>
                <a:path w="168" h="84" extrusionOk="0">
                  <a:moveTo>
                    <a:pt x="1" y="0"/>
                  </a:moveTo>
                  <a:lnTo>
                    <a:pt x="1" y="0"/>
                  </a:lnTo>
                  <a:cubicBezTo>
                    <a:pt x="60" y="36"/>
                    <a:pt x="108" y="60"/>
                    <a:pt x="167" y="83"/>
                  </a:cubicBezTo>
                  <a:cubicBezTo>
                    <a:pt x="108" y="48"/>
                    <a:pt x="60"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4" name="Google Shape;7654;p32"/>
            <p:cNvSpPr/>
            <p:nvPr/>
          </p:nvSpPr>
          <p:spPr>
            <a:xfrm>
              <a:off x="5233675" y="2268275"/>
              <a:ext cx="4800" cy="2700"/>
            </a:xfrm>
            <a:custGeom>
              <a:avLst/>
              <a:gdLst/>
              <a:ahLst/>
              <a:cxnLst/>
              <a:rect l="l" t="t" r="r" b="b"/>
              <a:pathLst>
                <a:path w="192" h="108" extrusionOk="0">
                  <a:moveTo>
                    <a:pt x="191" y="0"/>
                  </a:moveTo>
                  <a:cubicBezTo>
                    <a:pt x="132" y="24"/>
                    <a:pt x="60" y="24"/>
                    <a:pt x="1" y="36"/>
                  </a:cubicBezTo>
                  <a:cubicBezTo>
                    <a:pt x="72" y="60"/>
                    <a:pt x="132" y="95"/>
                    <a:pt x="191" y="107"/>
                  </a:cubicBezTo>
                  <a:lnTo>
                    <a:pt x="191"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5" name="Google Shape;7655;p32"/>
            <p:cNvSpPr/>
            <p:nvPr/>
          </p:nvSpPr>
          <p:spPr>
            <a:xfrm>
              <a:off x="5238450" y="2266775"/>
              <a:ext cx="3575" cy="5375"/>
            </a:xfrm>
            <a:custGeom>
              <a:avLst/>
              <a:gdLst/>
              <a:ahLst/>
              <a:cxnLst/>
              <a:rect l="l" t="t" r="r" b="b"/>
              <a:pathLst>
                <a:path w="143" h="215" extrusionOk="0">
                  <a:moveTo>
                    <a:pt x="72" y="1"/>
                  </a:moveTo>
                  <a:cubicBezTo>
                    <a:pt x="48" y="24"/>
                    <a:pt x="24" y="48"/>
                    <a:pt x="0" y="60"/>
                  </a:cubicBezTo>
                  <a:lnTo>
                    <a:pt x="0" y="167"/>
                  </a:lnTo>
                  <a:cubicBezTo>
                    <a:pt x="60" y="179"/>
                    <a:pt x="107" y="203"/>
                    <a:pt x="143" y="215"/>
                  </a:cubicBezTo>
                  <a:lnTo>
                    <a:pt x="143" y="143"/>
                  </a:lnTo>
                  <a:lnTo>
                    <a:pt x="143" y="60"/>
                  </a:lnTo>
                  <a:cubicBezTo>
                    <a:pt x="119" y="48"/>
                    <a:pt x="107" y="24"/>
                    <a:pt x="7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6" name="Google Shape;7656;p32"/>
            <p:cNvSpPr/>
            <p:nvPr/>
          </p:nvSpPr>
          <p:spPr>
            <a:xfrm>
              <a:off x="5335475" y="2288250"/>
              <a:ext cx="18775" cy="5675"/>
            </a:xfrm>
            <a:custGeom>
              <a:avLst/>
              <a:gdLst/>
              <a:ahLst/>
              <a:cxnLst/>
              <a:rect l="l" t="t" r="r" b="b"/>
              <a:pathLst>
                <a:path w="751" h="227" extrusionOk="0">
                  <a:moveTo>
                    <a:pt x="526" y="0"/>
                  </a:moveTo>
                  <a:cubicBezTo>
                    <a:pt x="454" y="0"/>
                    <a:pt x="378" y="28"/>
                    <a:pt x="298" y="58"/>
                  </a:cubicBezTo>
                  <a:cubicBezTo>
                    <a:pt x="191" y="70"/>
                    <a:pt x="108" y="70"/>
                    <a:pt x="1" y="82"/>
                  </a:cubicBezTo>
                  <a:cubicBezTo>
                    <a:pt x="117" y="198"/>
                    <a:pt x="242" y="227"/>
                    <a:pt x="372" y="227"/>
                  </a:cubicBezTo>
                  <a:cubicBezTo>
                    <a:pt x="496" y="227"/>
                    <a:pt x="623" y="201"/>
                    <a:pt x="751" y="201"/>
                  </a:cubicBezTo>
                  <a:cubicBezTo>
                    <a:pt x="727" y="154"/>
                    <a:pt x="727" y="130"/>
                    <a:pt x="715" y="94"/>
                  </a:cubicBezTo>
                  <a:cubicBezTo>
                    <a:pt x="657" y="25"/>
                    <a:pt x="594" y="0"/>
                    <a:pt x="52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7" name="Google Shape;7657;p32"/>
            <p:cNvSpPr/>
            <p:nvPr/>
          </p:nvSpPr>
          <p:spPr>
            <a:xfrm>
              <a:off x="5217300" y="1938175"/>
              <a:ext cx="2125" cy="3875"/>
            </a:xfrm>
            <a:custGeom>
              <a:avLst/>
              <a:gdLst/>
              <a:ahLst/>
              <a:cxnLst/>
              <a:rect l="l" t="t" r="r" b="b"/>
              <a:pathLst>
                <a:path w="85" h="155" extrusionOk="0">
                  <a:moveTo>
                    <a:pt x="1" y="0"/>
                  </a:moveTo>
                  <a:lnTo>
                    <a:pt x="1" y="155"/>
                  </a:lnTo>
                  <a:cubicBezTo>
                    <a:pt x="84" y="107"/>
                    <a:pt x="84" y="72"/>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8" name="Google Shape;7658;p32"/>
            <p:cNvSpPr/>
            <p:nvPr/>
          </p:nvSpPr>
          <p:spPr>
            <a:xfrm>
              <a:off x="5220575" y="1973000"/>
              <a:ext cx="1825" cy="1500"/>
            </a:xfrm>
            <a:custGeom>
              <a:avLst/>
              <a:gdLst/>
              <a:ahLst/>
              <a:cxnLst/>
              <a:rect l="l" t="t" r="r" b="b"/>
              <a:pathLst>
                <a:path w="73" h="60" extrusionOk="0">
                  <a:moveTo>
                    <a:pt x="25" y="0"/>
                  </a:moveTo>
                  <a:lnTo>
                    <a:pt x="25" y="0"/>
                  </a:lnTo>
                  <a:cubicBezTo>
                    <a:pt x="13" y="0"/>
                    <a:pt x="13" y="48"/>
                    <a:pt x="1" y="60"/>
                  </a:cubicBezTo>
                  <a:cubicBezTo>
                    <a:pt x="60" y="24"/>
                    <a:pt x="72" y="12"/>
                    <a:pt x="2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9" name="Google Shape;7659;p32"/>
            <p:cNvSpPr/>
            <p:nvPr/>
          </p:nvSpPr>
          <p:spPr>
            <a:xfrm>
              <a:off x="5225050" y="1806000"/>
              <a:ext cx="2700" cy="4500"/>
            </a:xfrm>
            <a:custGeom>
              <a:avLst/>
              <a:gdLst/>
              <a:ahLst/>
              <a:cxnLst/>
              <a:rect l="l" t="t" r="r" b="b"/>
              <a:pathLst>
                <a:path w="108" h="180" extrusionOk="0">
                  <a:moveTo>
                    <a:pt x="107" y="1"/>
                  </a:moveTo>
                  <a:cubicBezTo>
                    <a:pt x="24" y="25"/>
                    <a:pt x="0" y="84"/>
                    <a:pt x="0" y="179"/>
                  </a:cubicBezTo>
                  <a:cubicBezTo>
                    <a:pt x="24" y="120"/>
                    <a:pt x="72" y="60"/>
                    <a:pt x="10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0" name="Google Shape;7660;p32"/>
            <p:cNvSpPr/>
            <p:nvPr/>
          </p:nvSpPr>
          <p:spPr>
            <a:xfrm>
              <a:off x="5909350" y="3114825"/>
              <a:ext cx="10450" cy="4475"/>
            </a:xfrm>
            <a:custGeom>
              <a:avLst/>
              <a:gdLst/>
              <a:ahLst/>
              <a:cxnLst/>
              <a:rect l="l" t="t" r="r" b="b"/>
              <a:pathLst>
                <a:path w="418" h="179" extrusionOk="0">
                  <a:moveTo>
                    <a:pt x="214" y="1"/>
                  </a:moveTo>
                  <a:cubicBezTo>
                    <a:pt x="147" y="1"/>
                    <a:pt x="75" y="51"/>
                    <a:pt x="1" y="154"/>
                  </a:cubicBezTo>
                  <a:cubicBezTo>
                    <a:pt x="46" y="136"/>
                    <a:pt x="89" y="129"/>
                    <a:pt x="133" y="129"/>
                  </a:cubicBezTo>
                  <a:cubicBezTo>
                    <a:pt x="227" y="129"/>
                    <a:pt x="320" y="162"/>
                    <a:pt x="418" y="178"/>
                  </a:cubicBezTo>
                  <a:cubicBezTo>
                    <a:pt x="356" y="60"/>
                    <a:pt x="287" y="1"/>
                    <a:pt x="21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1" name="Google Shape;7661;p32"/>
            <p:cNvSpPr/>
            <p:nvPr/>
          </p:nvSpPr>
          <p:spPr>
            <a:xfrm>
              <a:off x="6084975" y="3087425"/>
              <a:ext cx="4500" cy="3000"/>
            </a:xfrm>
            <a:custGeom>
              <a:avLst/>
              <a:gdLst/>
              <a:ahLst/>
              <a:cxnLst/>
              <a:rect l="l" t="t" r="r" b="b"/>
              <a:pathLst>
                <a:path w="180" h="120" extrusionOk="0">
                  <a:moveTo>
                    <a:pt x="131" y="0"/>
                  </a:moveTo>
                  <a:cubicBezTo>
                    <a:pt x="84" y="36"/>
                    <a:pt x="36" y="71"/>
                    <a:pt x="0" y="119"/>
                  </a:cubicBezTo>
                  <a:cubicBezTo>
                    <a:pt x="60" y="83"/>
                    <a:pt x="120" y="71"/>
                    <a:pt x="179" y="60"/>
                  </a:cubicBezTo>
                  <a:cubicBezTo>
                    <a:pt x="155" y="36"/>
                    <a:pt x="143" y="12"/>
                    <a:pt x="13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2" name="Google Shape;7662;p32"/>
            <p:cNvSpPr/>
            <p:nvPr/>
          </p:nvSpPr>
          <p:spPr>
            <a:xfrm>
              <a:off x="6001025" y="3072775"/>
              <a:ext cx="5100" cy="3050"/>
            </a:xfrm>
            <a:custGeom>
              <a:avLst/>
              <a:gdLst/>
              <a:ahLst/>
              <a:cxnLst/>
              <a:rect l="l" t="t" r="r" b="b"/>
              <a:pathLst>
                <a:path w="204" h="122" extrusionOk="0">
                  <a:moveTo>
                    <a:pt x="91" y="1"/>
                  </a:moveTo>
                  <a:cubicBezTo>
                    <a:pt x="67" y="1"/>
                    <a:pt x="38" y="17"/>
                    <a:pt x="1" y="62"/>
                  </a:cubicBezTo>
                  <a:cubicBezTo>
                    <a:pt x="84" y="86"/>
                    <a:pt x="144" y="110"/>
                    <a:pt x="203" y="122"/>
                  </a:cubicBezTo>
                  <a:cubicBezTo>
                    <a:pt x="171" y="81"/>
                    <a:pt x="144" y="1"/>
                    <a:pt x="9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3" name="Google Shape;7663;p32"/>
            <p:cNvSpPr/>
            <p:nvPr/>
          </p:nvSpPr>
          <p:spPr>
            <a:xfrm>
              <a:off x="6146300" y="3648275"/>
              <a:ext cx="21450" cy="5300"/>
            </a:xfrm>
            <a:custGeom>
              <a:avLst/>
              <a:gdLst/>
              <a:ahLst/>
              <a:cxnLst/>
              <a:rect l="l" t="t" r="r" b="b"/>
              <a:pathLst>
                <a:path w="858" h="212" extrusionOk="0">
                  <a:moveTo>
                    <a:pt x="615" y="0"/>
                  </a:moveTo>
                  <a:cubicBezTo>
                    <a:pt x="591" y="0"/>
                    <a:pt x="565" y="3"/>
                    <a:pt x="536" y="9"/>
                  </a:cubicBezTo>
                  <a:cubicBezTo>
                    <a:pt x="357" y="33"/>
                    <a:pt x="179" y="33"/>
                    <a:pt x="0" y="45"/>
                  </a:cubicBezTo>
                  <a:cubicBezTo>
                    <a:pt x="48" y="164"/>
                    <a:pt x="167" y="200"/>
                    <a:pt x="286" y="212"/>
                  </a:cubicBezTo>
                  <a:cubicBezTo>
                    <a:pt x="476" y="200"/>
                    <a:pt x="667" y="200"/>
                    <a:pt x="857" y="188"/>
                  </a:cubicBezTo>
                  <a:cubicBezTo>
                    <a:pt x="798" y="70"/>
                    <a:pt x="731" y="0"/>
                    <a:pt x="61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4" name="Google Shape;7664;p32"/>
            <p:cNvSpPr/>
            <p:nvPr/>
          </p:nvSpPr>
          <p:spPr>
            <a:xfrm>
              <a:off x="6167725" y="3652950"/>
              <a:ext cx="3000" cy="2125"/>
            </a:xfrm>
            <a:custGeom>
              <a:avLst/>
              <a:gdLst/>
              <a:ahLst/>
              <a:cxnLst/>
              <a:rect l="l" t="t" r="r" b="b"/>
              <a:pathLst>
                <a:path w="120" h="85" extrusionOk="0">
                  <a:moveTo>
                    <a:pt x="0" y="1"/>
                  </a:moveTo>
                  <a:cubicBezTo>
                    <a:pt x="24" y="13"/>
                    <a:pt x="48" y="37"/>
                    <a:pt x="60" y="84"/>
                  </a:cubicBezTo>
                  <a:cubicBezTo>
                    <a:pt x="96" y="60"/>
                    <a:pt x="108" y="25"/>
                    <a:pt x="11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5" name="Google Shape;7665;p32"/>
            <p:cNvSpPr/>
            <p:nvPr/>
          </p:nvSpPr>
          <p:spPr>
            <a:xfrm>
              <a:off x="6194225" y="3644925"/>
              <a:ext cx="26850" cy="8075"/>
            </a:xfrm>
            <a:custGeom>
              <a:avLst/>
              <a:gdLst/>
              <a:ahLst/>
              <a:cxnLst/>
              <a:rect l="l" t="t" r="r" b="b"/>
              <a:pathLst>
                <a:path w="1074" h="323" extrusionOk="0">
                  <a:moveTo>
                    <a:pt x="238" y="0"/>
                  </a:moveTo>
                  <a:cubicBezTo>
                    <a:pt x="0" y="227"/>
                    <a:pt x="393" y="203"/>
                    <a:pt x="369" y="322"/>
                  </a:cubicBezTo>
                  <a:lnTo>
                    <a:pt x="714" y="322"/>
                  </a:lnTo>
                  <a:cubicBezTo>
                    <a:pt x="728" y="322"/>
                    <a:pt x="741" y="323"/>
                    <a:pt x="753" y="323"/>
                  </a:cubicBezTo>
                  <a:cubicBezTo>
                    <a:pt x="1073" y="323"/>
                    <a:pt x="936" y="174"/>
                    <a:pt x="810" y="36"/>
                  </a:cubicBezTo>
                  <a:cubicBezTo>
                    <a:pt x="607" y="36"/>
                    <a:pt x="429" y="24"/>
                    <a:pt x="23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6" name="Google Shape;7666;p32"/>
            <p:cNvSpPr/>
            <p:nvPr/>
          </p:nvSpPr>
          <p:spPr>
            <a:xfrm>
              <a:off x="5751000" y="2138225"/>
              <a:ext cx="230125" cy="18675"/>
            </a:xfrm>
            <a:custGeom>
              <a:avLst/>
              <a:gdLst/>
              <a:ahLst/>
              <a:cxnLst/>
              <a:rect l="l" t="t" r="r" b="b"/>
              <a:pathLst>
                <a:path w="9205" h="747" extrusionOk="0">
                  <a:moveTo>
                    <a:pt x="584" y="0"/>
                  </a:moveTo>
                  <a:cubicBezTo>
                    <a:pt x="359" y="0"/>
                    <a:pt x="150" y="68"/>
                    <a:pt x="1" y="356"/>
                  </a:cubicBezTo>
                  <a:cubicBezTo>
                    <a:pt x="141" y="627"/>
                    <a:pt x="405" y="656"/>
                    <a:pt x="639" y="656"/>
                  </a:cubicBezTo>
                  <a:cubicBezTo>
                    <a:pt x="703" y="656"/>
                    <a:pt x="766" y="654"/>
                    <a:pt x="822" y="654"/>
                  </a:cubicBezTo>
                  <a:cubicBezTo>
                    <a:pt x="1751" y="642"/>
                    <a:pt x="2680" y="583"/>
                    <a:pt x="3608" y="487"/>
                  </a:cubicBezTo>
                  <a:cubicBezTo>
                    <a:pt x="3908" y="440"/>
                    <a:pt x="4207" y="423"/>
                    <a:pt x="4505" y="423"/>
                  </a:cubicBezTo>
                  <a:cubicBezTo>
                    <a:pt x="5307" y="423"/>
                    <a:pt x="6105" y="547"/>
                    <a:pt x="6910" y="547"/>
                  </a:cubicBezTo>
                  <a:cubicBezTo>
                    <a:pt x="6937" y="547"/>
                    <a:pt x="6963" y="547"/>
                    <a:pt x="6990" y="547"/>
                  </a:cubicBezTo>
                  <a:cubicBezTo>
                    <a:pt x="7255" y="699"/>
                    <a:pt x="7522" y="746"/>
                    <a:pt x="7790" y="746"/>
                  </a:cubicBezTo>
                  <a:cubicBezTo>
                    <a:pt x="8233" y="746"/>
                    <a:pt x="8681" y="617"/>
                    <a:pt x="9133" y="617"/>
                  </a:cubicBezTo>
                  <a:cubicBezTo>
                    <a:pt x="9156" y="617"/>
                    <a:pt x="9180" y="617"/>
                    <a:pt x="9204" y="618"/>
                  </a:cubicBezTo>
                  <a:cubicBezTo>
                    <a:pt x="9145" y="535"/>
                    <a:pt x="9097" y="440"/>
                    <a:pt x="9038" y="356"/>
                  </a:cubicBezTo>
                  <a:cubicBezTo>
                    <a:pt x="8974" y="397"/>
                    <a:pt x="8909" y="410"/>
                    <a:pt x="8843" y="410"/>
                  </a:cubicBezTo>
                  <a:cubicBezTo>
                    <a:pt x="8703" y="410"/>
                    <a:pt x="8558" y="348"/>
                    <a:pt x="8410" y="348"/>
                  </a:cubicBezTo>
                  <a:cubicBezTo>
                    <a:pt x="8381" y="348"/>
                    <a:pt x="8352" y="351"/>
                    <a:pt x="8323" y="356"/>
                  </a:cubicBezTo>
                  <a:cubicBezTo>
                    <a:pt x="8323" y="368"/>
                    <a:pt x="8299" y="368"/>
                    <a:pt x="8264" y="380"/>
                  </a:cubicBezTo>
                  <a:cubicBezTo>
                    <a:pt x="8253" y="387"/>
                    <a:pt x="8243" y="390"/>
                    <a:pt x="8232" y="390"/>
                  </a:cubicBezTo>
                  <a:cubicBezTo>
                    <a:pt x="8207" y="390"/>
                    <a:pt x="8182" y="373"/>
                    <a:pt x="8156" y="356"/>
                  </a:cubicBezTo>
                  <a:lnTo>
                    <a:pt x="8037" y="356"/>
                  </a:lnTo>
                  <a:cubicBezTo>
                    <a:pt x="7855" y="415"/>
                    <a:pt x="7673" y="436"/>
                    <a:pt x="7490" y="436"/>
                  </a:cubicBezTo>
                  <a:cubicBezTo>
                    <a:pt x="7078" y="436"/>
                    <a:pt x="6668" y="326"/>
                    <a:pt x="6263" y="285"/>
                  </a:cubicBezTo>
                  <a:cubicBezTo>
                    <a:pt x="5800" y="243"/>
                    <a:pt x="5337" y="201"/>
                    <a:pt x="4874" y="201"/>
                  </a:cubicBezTo>
                  <a:cubicBezTo>
                    <a:pt x="4682" y="201"/>
                    <a:pt x="4491" y="208"/>
                    <a:pt x="4299" y="225"/>
                  </a:cubicBezTo>
                  <a:cubicBezTo>
                    <a:pt x="4299" y="225"/>
                    <a:pt x="4287" y="237"/>
                    <a:pt x="4263" y="237"/>
                  </a:cubicBezTo>
                  <a:cubicBezTo>
                    <a:pt x="4227" y="237"/>
                    <a:pt x="4204" y="225"/>
                    <a:pt x="4168" y="190"/>
                  </a:cubicBezTo>
                  <a:cubicBezTo>
                    <a:pt x="4136" y="164"/>
                    <a:pt x="4104" y="152"/>
                    <a:pt x="4072" y="152"/>
                  </a:cubicBezTo>
                  <a:cubicBezTo>
                    <a:pt x="4045" y="152"/>
                    <a:pt x="4017" y="161"/>
                    <a:pt x="3989" y="178"/>
                  </a:cubicBezTo>
                  <a:lnTo>
                    <a:pt x="3930" y="178"/>
                  </a:lnTo>
                  <a:cubicBezTo>
                    <a:pt x="3897" y="161"/>
                    <a:pt x="3866" y="152"/>
                    <a:pt x="3837" y="152"/>
                  </a:cubicBezTo>
                  <a:cubicBezTo>
                    <a:pt x="3803" y="152"/>
                    <a:pt x="3771" y="164"/>
                    <a:pt x="3739" y="190"/>
                  </a:cubicBezTo>
                  <a:cubicBezTo>
                    <a:pt x="3648" y="251"/>
                    <a:pt x="3553" y="283"/>
                    <a:pt x="3456" y="283"/>
                  </a:cubicBezTo>
                  <a:cubicBezTo>
                    <a:pt x="3362" y="283"/>
                    <a:pt x="3267" y="254"/>
                    <a:pt x="3168" y="190"/>
                  </a:cubicBezTo>
                  <a:lnTo>
                    <a:pt x="3192" y="190"/>
                  </a:lnTo>
                  <a:cubicBezTo>
                    <a:pt x="3135" y="156"/>
                    <a:pt x="3081" y="140"/>
                    <a:pt x="3028" y="140"/>
                  </a:cubicBezTo>
                  <a:cubicBezTo>
                    <a:pt x="2970" y="140"/>
                    <a:pt x="2914" y="159"/>
                    <a:pt x="2858" y="190"/>
                  </a:cubicBezTo>
                  <a:cubicBezTo>
                    <a:pt x="2834" y="178"/>
                    <a:pt x="2799" y="178"/>
                    <a:pt x="2775" y="178"/>
                  </a:cubicBezTo>
                  <a:cubicBezTo>
                    <a:pt x="2310" y="237"/>
                    <a:pt x="1846" y="297"/>
                    <a:pt x="1382" y="321"/>
                  </a:cubicBezTo>
                  <a:cubicBezTo>
                    <a:pt x="1369" y="322"/>
                    <a:pt x="1358" y="323"/>
                    <a:pt x="1348" y="323"/>
                  </a:cubicBezTo>
                  <a:cubicBezTo>
                    <a:pt x="1200" y="323"/>
                    <a:pt x="1265" y="171"/>
                    <a:pt x="1298" y="71"/>
                  </a:cubicBezTo>
                  <a:lnTo>
                    <a:pt x="1310" y="47"/>
                  </a:lnTo>
                  <a:lnTo>
                    <a:pt x="1310" y="47"/>
                  </a:lnTo>
                  <a:cubicBezTo>
                    <a:pt x="1273" y="52"/>
                    <a:pt x="1234" y="54"/>
                    <a:pt x="1195" y="54"/>
                  </a:cubicBezTo>
                  <a:cubicBezTo>
                    <a:pt x="997" y="54"/>
                    <a:pt x="784" y="0"/>
                    <a:pt x="58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7" name="Google Shape;7667;p32"/>
            <p:cNvSpPr/>
            <p:nvPr/>
          </p:nvSpPr>
          <p:spPr>
            <a:xfrm>
              <a:off x="5697425" y="2144000"/>
              <a:ext cx="143800" cy="13600"/>
            </a:xfrm>
            <a:custGeom>
              <a:avLst/>
              <a:gdLst/>
              <a:ahLst/>
              <a:cxnLst/>
              <a:rect l="l" t="t" r="r" b="b"/>
              <a:pathLst>
                <a:path w="5752" h="544" extrusionOk="0">
                  <a:moveTo>
                    <a:pt x="880" y="0"/>
                  </a:moveTo>
                  <a:cubicBezTo>
                    <a:pt x="742" y="0"/>
                    <a:pt x="604" y="8"/>
                    <a:pt x="465" y="30"/>
                  </a:cubicBezTo>
                  <a:cubicBezTo>
                    <a:pt x="286" y="90"/>
                    <a:pt x="24" y="30"/>
                    <a:pt x="24" y="340"/>
                  </a:cubicBezTo>
                  <a:lnTo>
                    <a:pt x="1" y="387"/>
                  </a:lnTo>
                  <a:cubicBezTo>
                    <a:pt x="84" y="423"/>
                    <a:pt x="155" y="435"/>
                    <a:pt x="239" y="435"/>
                  </a:cubicBezTo>
                  <a:cubicBezTo>
                    <a:pt x="344" y="439"/>
                    <a:pt x="448" y="440"/>
                    <a:pt x="553" y="440"/>
                  </a:cubicBezTo>
                  <a:cubicBezTo>
                    <a:pt x="818" y="440"/>
                    <a:pt x="1081" y="431"/>
                    <a:pt x="1345" y="431"/>
                  </a:cubicBezTo>
                  <a:cubicBezTo>
                    <a:pt x="1626" y="431"/>
                    <a:pt x="1908" y="441"/>
                    <a:pt x="2191" y="482"/>
                  </a:cubicBezTo>
                  <a:cubicBezTo>
                    <a:pt x="2263" y="494"/>
                    <a:pt x="2346" y="494"/>
                    <a:pt x="2418" y="494"/>
                  </a:cubicBezTo>
                  <a:cubicBezTo>
                    <a:pt x="2471" y="471"/>
                    <a:pt x="2528" y="456"/>
                    <a:pt x="2583" y="456"/>
                  </a:cubicBezTo>
                  <a:cubicBezTo>
                    <a:pt x="2638" y="456"/>
                    <a:pt x="2691" y="471"/>
                    <a:pt x="2739" y="506"/>
                  </a:cubicBezTo>
                  <a:cubicBezTo>
                    <a:pt x="2847" y="497"/>
                    <a:pt x="2956" y="493"/>
                    <a:pt x="3063" y="493"/>
                  </a:cubicBezTo>
                  <a:cubicBezTo>
                    <a:pt x="3459" y="493"/>
                    <a:pt x="3850" y="543"/>
                    <a:pt x="4241" y="543"/>
                  </a:cubicBezTo>
                  <a:cubicBezTo>
                    <a:pt x="4411" y="543"/>
                    <a:pt x="4581" y="534"/>
                    <a:pt x="4751" y="506"/>
                  </a:cubicBezTo>
                  <a:cubicBezTo>
                    <a:pt x="4906" y="352"/>
                    <a:pt x="5085" y="387"/>
                    <a:pt x="5263" y="375"/>
                  </a:cubicBezTo>
                  <a:cubicBezTo>
                    <a:pt x="5325" y="375"/>
                    <a:pt x="5387" y="381"/>
                    <a:pt x="5447" y="381"/>
                  </a:cubicBezTo>
                  <a:cubicBezTo>
                    <a:pt x="5560" y="381"/>
                    <a:pt x="5666" y="361"/>
                    <a:pt x="5751" y="244"/>
                  </a:cubicBezTo>
                  <a:cubicBezTo>
                    <a:pt x="5447" y="224"/>
                    <a:pt x="5150" y="211"/>
                    <a:pt x="4853" y="211"/>
                  </a:cubicBezTo>
                  <a:cubicBezTo>
                    <a:pt x="4638" y="211"/>
                    <a:pt x="4423" y="217"/>
                    <a:pt x="4203" y="232"/>
                  </a:cubicBezTo>
                  <a:cubicBezTo>
                    <a:pt x="3849" y="251"/>
                    <a:pt x="3481" y="307"/>
                    <a:pt x="3116" y="307"/>
                  </a:cubicBezTo>
                  <a:cubicBezTo>
                    <a:pt x="2794" y="307"/>
                    <a:pt x="2474" y="264"/>
                    <a:pt x="2167" y="113"/>
                  </a:cubicBezTo>
                  <a:cubicBezTo>
                    <a:pt x="2132" y="113"/>
                    <a:pt x="2108" y="113"/>
                    <a:pt x="2060" y="66"/>
                  </a:cubicBezTo>
                  <a:cubicBezTo>
                    <a:pt x="1663" y="66"/>
                    <a:pt x="1273" y="0"/>
                    <a:pt x="88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8" name="Google Shape;7668;p32"/>
            <p:cNvSpPr/>
            <p:nvPr/>
          </p:nvSpPr>
          <p:spPr>
            <a:xfrm>
              <a:off x="6156700" y="2178975"/>
              <a:ext cx="3600" cy="2125"/>
            </a:xfrm>
            <a:custGeom>
              <a:avLst/>
              <a:gdLst/>
              <a:ahLst/>
              <a:cxnLst/>
              <a:rect l="l" t="t" r="r" b="b"/>
              <a:pathLst>
                <a:path w="144" h="85" extrusionOk="0">
                  <a:moveTo>
                    <a:pt x="1" y="0"/>
                  </a:moveTo>
                  <a:cubicBezTo>
                    <a:pt x="28" y="54"/>
                    <a:pt x="51" y="85"/>
                    <a:pt x="76" y="85"/>
                  </a:cubicBezTo>
                  <a:cubicBezTo>
                    <a:pt x="96" y="85"/>
                    <a:pt x="118" y="66"/>
                    <a:pt x="144" y="24"/>
                  </a:cubicBezTo>
                  <a:cubicBezTo>
                    <a:pt x="108" y="0"/>
                    <a:pt x="49" y="0"/>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9" name="Google Shape;7669;p32"/>
            <p:cNvSpPr/>
            <p:nvPr/>
          </p:nvSpPr>
          <p:spPr>
            <a:xfrm>
              <a:off x="5378350" y="2132600"/>
              <a:ext cx="187525" cy="23025"/>
            </a:xfrm>
            <a:custGeom>
              <a:avLst/>
              <a:gdLst/>
              <a:ahLst/>
              <a:cxnLst/>
              <a:rect l="l" t="t" r="r" b="b"/>
              <a:pathLst>
                <a:path w="7501" h="921" extrusionOk="0">
                  <a:moveTo>
                    <a:pt x="1272" y="0"/>
                  </a:moveTo>
                  <a:cubicBezTo>
                    <a:pt x="847" y="0"/>
                    <a:pt x="423" y="53"/>
                    <a:pt x="12" y="236"/>
                  </a:cubicBezTo>
                  <a:cubicBezTo>
                    <a:pt x="0" y="343"/>
                    <a:pt x="0" y="450"/>
                    <a:pt x="0" y="546"/>
                  </a:cubicBezTo>
                  <a:cubicBezTo>
                    <a:pt x="131" y="712"/>
                    <a:pt x="322" y="712"/>
                    <a:pt x="500" y="760"/>
                  </a:cubicBezTo>
                  <a:cubicBezTo>
                    <a:pt x="530" y="766"/>
                    <a:pt x="560" y="769"/>
                    <a:pt x="589" y="769"/>
                  </a:cubicBezTo>
                  <a:cubicBezTo>
                    <a:pt x="619" y="769"/>
                    <a:pt x="649" y="766"/>
                    <a:pt x="679" y="760"/>
                  </a:cubicBezTo>
                  <a:cubicBezTo>
                    <a:pt x="720" y="712"/>
                    <a:pt x="759" y="688"/>
                    <a:pt x="796" y="688"/>
                  </a:cubicBezTo>
                  <a:cubicBezTo>
                    <a:pt x="833" y="688"/>
                    <a:pt x="869" y="712"/>
                    <a:pt x="905" y="760"/>
                  </a:cubicBezTo>
                  <a:cubicBezTo>
                    <a:pt x="947" y="768"/>
                    <a:pt x="989" y="777"/>
                    <a:pt x="1031" y="777"/>
                  </a:cubicBezTo>
                  <a:cubicBezTo>
                    <a:pt x="1049" y="777"/>
                    <a:pt x="1066" y="775"/>
                    <a:pt x="1084" y="772"/>
                  </a:cubicBezTo>
                  <a:cubicBezTo>
                    <a:pt x="1160" y="753"/>
                    <a:pt x="1240" y="745"/>
                    <a:pt x="1321" y="745"/>
                  </a:cubicBezTo>
                  <a:cubicBezTo>
                    <a:pt x="1444" y="745"/>
                    <a:pt x="1569" y="762"/>
                    <a:pt x="1691" y="784"/>
                  </a:cubicBezTo>
                  <a:cubicBezTo>
                    <a:pt x="1774" y="808"/>
                    <a:pt x="1822" y="808"/>
                    <a:pt x="1881" y="808"/>
                  </a:cubicBezTo>
                  <a:cubicBezTo>
                    <a:pt x="2024" y="808"/>
                    <a:pt x="2155" y="843"/>
                    <a:pt x="2286" y="843"/>
                  </a:cubicBezTo>
                  <a:cubicBezTo>
                    <a:pt x="2377" y="842"/>
                    <a:pt x="2469" y="841"/>
                    <a:pt x="2560" y="841"/>
                  </a:cubicBezTo>
                  <a:cubicBezTo>
                    <a:pt x="3032" y="841"/>
                    <a:pt x="3504" y="857"/>
                    <a:pt x="3977" y="857"/>
                  </a:cubicBezTo>
                  <a:cubicBezTo>
                    <a:pt x="4199" y="857"/>
                    <a:pt x="4421" y="853"/>
                    <a:pt x="4643" y="843"/>
                  </a:cubicBezTo>
                  <a:lnTo>
                    <a:pt x="5322" y="843"/>
                  </a:lnTo>
                  <a:cubicBezTo>
                    <a:pt x="5413" y="843"/>
                    <a:pt x="5506" y="840"/>
                    <a:pt x="5598" y="840"/>
                  </a:cubicBezTo>
                  <a:cubicBezTo>
                    <a:pt x="5760" y="840"/>
                    <a:pt x="5921" y="850"/>
                    <a:pt x="6072" y="903"/>
                  </a:cubicBezTo>
                  <a:cubicBezTo>
                    <a:pt x="6083" y="902"/>
                    <a:pt x="6093" y="902"/>
                    <a:pt x="6103" y="902"/>
                  </a:cubicBezTo>
                  <a:cubicBezTo>
                    <a:pt x="6184" y="902"/>
                    <a:pt x="6269" y="921"/>
                    <a:pt x="6351" y="921"/>
                  </a:cubicBezTo>
                  <a:cubicBezTo>
                    <a:pt x="6430" y="921"/>
                    <a:pt x="6506" y="903"/>
                    <a:pt x="6572" y="831"/>
                  </a:cubicBezTo>
                  <a:cubicBezTo>
                    <a:pt x="6709" y="736"/>
                    <a:pt x="6855" y="721"/>
                    <a:pt x="7004" y="721"/>
                  </a:cubicBezTo>
                  <a:cubicBezTo>
                    <a:pt x="7072" y="721"/>
                    <a:pt x="7140" y="724"/>
                    <a:pt x="7208" y="724"/>
                  </a:cubicBezTo>
                  <a:cubicBezTo>
                    <a:pt x="7290" y="724"/>
                    <a:pt x="7372" y="720"/>
                    <a:pt x="7453" y="700"/>
                  </a:cubicBezTo>
                  <a:cubicBezTo>
                    <a:pt x="7501" y="474"/>
                    <a:pt x="7382" y="367"/>
                    <a:pt x="7180" y="248"/>
                  </a:cubicBezTo>
                  <a:cubicBezTo>
                    <a:pt x="6929" y="176"/>
                    <a:pt x="6668" y="200"/>
                    <a:pt x="6406" y="188"/>
                  </a:cubicBezTo>
                  <a:cubicBezTo>
                    <a:pt x="6301" y="185"/>
                    <a:pt x="6195" y="184"/>
                    <a:pt x="6089" y="184"/>
                  </a:cubicBezTo>
                  <a:cubicBezTo>
                    <a:pt x="5726" y="184"/>
                    <a:pt x="5358" y="198"/>
                    <a:pt x="4989" y="198"/>
                  </a:cubicBezTo>
                  <a:cubicBezTo>
                    <a:pt x="4589" y="198"/>
                    <a:pt x="4188" y="182"/>
                    <a:pt x="3786" y="117"/>
                  </a:cubicBezTo>
                  <a:cubicBezTo>
                    <a:pt x="3665" y="123"/>
                    <a:pt x="3543" y="126"/>
                    <a:pt x="3420" y="126"/>
                  </a:cubicBezTo>
                  <a:cubicBezTo>
                    <a:pt x="3084" y="126"/>
                    <a:pt x="2742" y="104"/>
                    <a:pt x="2393" y="69"/>
                  </a:cubicBezTo>
                  <a:cubicBezTo>
                    <a:pt x="2024" y="41"/>
                    <a:pt x="1648" y="0"/>
                    <a:pt x="127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0" name="Google Shape;7670;p32"/>
            <p:cNvSpPr/>
            <p:nvPr/>
          </p:nvSpPr>
          <p:spPr>
            <a:xfrm>
              <a:off x="5378050" y="2124000"/>
              <a:ext cx="116400" cy="17350"/>
            </a:xfrm>
            <a:custGeom>
              <a:avLst/>
              <a:gdLst/>
              <a:ahLst/>
              <a:cxnLst/>
              <a:rect l="l" t="t" r="r" b="b"/>
              <a:pathLst>
                <a:path w="4656" h="694" extrusionOk="0">
                  <a:moveTo>
                    <a:pt x="419" y="0"/>
                  </a:moveTo>
                  <a:cubicBezTo>
                    <a:pt x="386" y="0"/>
                    <a:pt x="353" y="7"/>
                    <a:pt x="322" y="20"/>
                  </a:cubicBezTo>
                  <a:cubicBezTo>
                    <a:pt x="250" y="56"/>
                    <a:pt x="203" y="139"/>
                    <a:pt x="155" y="211"/>
                  </a:cubicBezTo>
                  <a:cubicBezTo>
                    <a:pt x="107" y="294"/>
                    <a:pt x="36" y="390"/>
                    <a:pt x="0" y="497"/>
                  </a:cubicBezTo>
                  <a:cubicBezTo>
                    <a:pt x="12" y="520"/>
                    <a:pt x="12" y="568"/>
                    <a:pt x="24" y="592"/>
                  </a:cubicBezTo>
                  <a:cubicBezTo>
                    <a:pt x="1310" y="592"/>
                    <a:pt x="2596" y="616"/>
                    <a:pt x="3882" y="628"/>
                  </a:cubicBezTo>
                  <a:cubicBezTo>
                    <a:pt x="3983" y="681"/>
                    <a:pt x="4090" y="693"/>
                    <a:pt x="4200" y="693"/>
                  </a:cubicBezTo>
                  <a:cubicBezTo>
                    <a:pt x="4288" y="693"/>
                    <a:pt x="4378" y="686"/>
                    <a:pt x="4469" y="686"/>
                  </a:cubicBezTo>
                  <a:cubicBezTo>
                    <a:pt x="4491" y="686"/>
                    <a:pt x="4514" y="686"/>
                    <a:pt x="4536" y="687"/>
                  </a:cubicBezTo>
                  <a:cubicBezTo>
                    <a:pt x="4608" y="651"/>
                    <a:pt x="4632" y="616"/>
                    <a:pt x="4655" y="532"/>
                  </a:cubicBezTo>
                  <a:cubicBezTo>
                    <a:pt x="4572" y="318"/>
                    <a:pt x="4322" y="318"/>
                    <a:pt x="4179" y="199"/>
                  </a:cubicBezTo>
                  <a:cubicBezTo>
                    <a:pt x="4179" y="175"/>
                    <a:pt x="4155" y="175"/>
                    <a:pt x="4132" y="163"/>
                  </a:cubicBezTo>
                  <a:cubicBezTo>
                    <a:pt x="4096" y="163"/>
                    <a:pt x="4072" y="163"/>
                    <a:pt x="4036" y="199"/>
                  </a:cubicBezTo>
                  <a:cubicBezTo>
                    <a:pt x="3951" y="297"/>
                    <a:pt x="3859" y="363"/>
                    <a:pt x="3766" y="363"/>
                  </a:cubicBezTo>
                  <a:cubicBezTo>
                    <a:pt x="3689" y="363"/>
                    <a:pt x="3611" y="318"/>
                    <a:pt x="3536" y="211"/>
                  </a:cubicBezTo>
                  <a:cubicBezTo>
                    <a:pt x="3458" y="102"/>
                    <a:pt x="3392" y="52"/>
                    <a:pt x="3340" y="52"/>
                  </a:cubicBezTo>
                  <a:cubicBezTo>
                    <a:pt x="3274" y="52"/>
                    <a:pt x="3233" y="135"/>
                    <a:pt x="3227" y="282"/>
                  </a:cubicBezTo>
                  <a:cubicBezTo>
                    <a:pt x="3209" y="431"/>
                    <a:pt x="3152" y="464"/>
                    <a:pt x="3084" y="464"/>
                  </a:cubicBezTo>
                  <a:cubicBezTo>
                    <a:pt x="3030" y="464"/>
                    <a:pt x="2969" y="444"/>
                    <a:pt x="2913" y="444"/>
                  </a:cubicBezTo>
                  <a:cubicBezTo>
                    <a:pt x="2898" y="444"/>
                    <a:pt x="2884" y="445"/>
                    <a:pt x="2870" y="449"/>
                  </a:cubicBezTo>
                  <a:cubicBezTo>
                    <a:pt x="2750" y="401"/>
                    <a:pt x="2822" y="259"/>
                    <a:pt x="2727" y="199"/>
                  </a:cubicBezTo>
                  <a:cubicBezTo>
                    <a:pt x="2623" y="65"/>
                    <a:pt x="2493" y="56"/>
                    <a:pt x="2352" y="56"/>
                  </a:cubicBezTo>
                  <a:cubicBezTo>
                    <a:pt x="2330" y="56"/>
                    <a:pt x="2308" y="56"/>
                    <a:pt x="2286" y="56"/>
                  </a:cubicBezTo>
                  <a:cubicBezTo>
                    <a:pt x="1750" y="56"/>
                    <a:pt x="1226" y="44"/>
                    <a:pt x="703" y="44"/>
                  </a:cubicBezTo>
                  <a:cubicBezTo>
                    <a:pt x="631" y="151"/>
                    <a:pt x="619" y="270"/>
                    <a:pt x="691" y="390"/>
                  </a:cubicBezTo>
                  <a:cubicBezTo>
                    <a:pt x="607" y="294"/>
                    <a:pt x="679" y="151"/>
                    <a:pt x="572" y="56"/>
                  </a:cubicBezTo>
                  <a:cubicBezTo>
                    <a:pt x="527" y="19"/>
                    <a:pt x="473" y="0"/>
                    <a:pt x="41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1" name="Google Shape;7671;p32"/>
            <p:cNvSpPr/>
            <p:nvPr/>
          </p:nvSpPr>
          <p:spPr>
            <a:xfrm>
              <a:off x="5315825" y="2145850"/>
              <a:ext cx="183375" cy="13200"/>
            </a:xfrm>
            <a:custGeom>
              <a:avLst/>
              <a:gdLst/>
              <a:ahLst/>
              <a:cxnLst/>
              <a:rect l="l" t="t" r="r" b="b"/>
              <a:pathLst>
                <a:path w="7335" h="528" extrusionOk="0">
                  <a:moveTo>
                    <a:pt x="487" y="1"/>
                  </a:moveTo>
                  <a:cubicBezTo>
                    <a:pt x="441" y="1"/>
                    <a:pt x="394" y="10"/>
                    <a:pt x="346" y="27"/>
                  </a:cubicBezTo>
                  <a:cubicBezTo>
                    <a:pt x="251" y="135"/>
                    <a:pt x="108" y="75"/>
                    <a:pt x="13" y="170"/>
                  </a:cubicBezTo>
                  <a:cubicBezTo>
                    <a:pt x="1" y="242"/>
                    <a:pt x="13" y="289"/>
                    <a:pt x="60" y="325"/>
                  </a:cubicBezTo>
                  <a:cubicBezTo>
                    <a:pt x="417" y="325"/>
                    <a:pt x="787" y="349"/>
                    <a:pt x="1144" y="349"/>
                  </a:cubicBezTo>
                  <a:cubicBezTo>
                    <a:pt x="1185" y="361"/>
                    <a:pt x="1230" y="367"/>
                    <a:pt x="1275" y="367"/>
                  </a:cubicBezTo>
                  <a:cubicBezTo>
                    <a:pt x="1319" y="367"/>
                    <a:pt x="1364" y="361"/>
                    <a:pt x="1406" y="349"/>
                  </a:cubicBezTo>
                  <a:lnTo>
                    <a:pt x="1429" y="349"/>
                  </a:lnTo>
                  <a:cubicBezTo>
                    <a:pt x="1554" y="380"/>
                    <a:pt x="1678" y="398"/>
                    <a:pt x="1803" y="398"/>
                  </a:cubicBezTo>
                  <a:cubicBezTo>
                    <a:pt x="1916" y="398"/>
                    <a:pt x="2030" y="383"/>
                    <a:pt x="2144" y="349"/>
                  </a:cubicBezTo>
                  <a:cubicBezTo>
                    <a:pt x="2183" y="359"/>
                    <a:pt x="2223" y="365"/>
                    <a:pt x="2261" y="365"/>
                  </a:cubicBezTo>
                  <a:cubicBezTo>
                    <a:pt x="2316" y="365"/>
                    <a:pt x="2369" y="353"/>
                    <a:pt x="2418" y="325"/>
                  </a:cubicBezTo>
                  <a:cubicBezTo>
                    <a:pt x="2648" y="373"/>
                    <a:pt x="2879" y="385"/>
                    <a:pt x="3110" y="385"/>
                  </a:cubicBezTo>
                  <a:cubicBezTo>
                    <a:pt x="3378" y="385"/>
                    <a:pt x="3644" y="368"/>
                    <a:pt x="3909" y="368"/>
                  </a:cubicBezTo>
                  <a:cubicBezTo>
                    <a:pt x="4161" y="368"/>
                    <a:pt x="4410" y="384"/>
                    <a:pt x="4656" y="444"/>
                  </a:cubicBezTo>
                  <a:cubicBezTo>
                    <a:pt x="5231" y="468"/>
                    <a:pt x="5801" y="528"/>
                    <a:pt x="6373" y="528"/>
                  </a:cubicBezTo>
                  <a:cubicBezTo>
                    <a:pt x="6665" y="528"/>
                    <a:pt x="6958" y="512"/>
                    <a:pt x="7252" y="468"/>
                  </a:cubicBezTo>
                  <a:cubicBezTo>
                    <a:pt x="7335" y="373"/>
                    <a:pt x="7335" y="278"/>
                    <a:pt x="7252" y="182"/>
                  </a:cubicBezTo>
                  <a:cubicBezTo>
                    <a:pt x="6359" y="170"/>
                    <a:pt x="5466" y="170"/>
                    <a:pt x="4573" y="158"/>
                  </a:cubicBezTo>
                  <a:cubicBezTo>
                    <a:pt x="4531" y="135"/>
                    <a:pt x="4489" y="123"/>
                    <a:pt x="4449" y="123"/>
                  </a:cubicBezTo>
                  <a:cubicBezTo>
                    <a:pt x="4409" y="123"/>
                    <a:pt x="4370" y="135"/>
                    <a:pt x="4335" y="158"/>
                  </a:cubicBezTo>
                  <a:lnTo>
                    <a:pt x="4287" y="158"/>
                  </a:lnTo>
                  <a:cubicBezTo>
                    <a:pt x="4144" y="117"/>
                    <a:pt x="4007" y="96"/>
                    <a:pt x="3870" y="96"/>
                  </a:cubicBezTo>
                  <a:cubicBezTo>
                    <a:pt x="3733" y="96"/>
                    <a:pt x="3596" y="117"/>
                    <a:pt x="3454" y="158"/>
                  </a:cubicBezTo>
                  <a:lnTo>
                    <a:pt x="3418" y="158"/>
                  </a:lnTo>
                  <a:cubicBezTo>
                    <a:pt x="3365" y="136"/>
                    <a:pt x="3307" y="128"/>
                    <a:pt x="3251" y="128"/>
                  </a:cubicBezTo>
                  <a:cubicBezTo>
                    <a:pt x="3218" y="128"/>
                    <a:pt x="3186" y="130"/>
                    <a:pt x="3156" y="135"/>
                  </a:cubicBezTo>
                  <a:lnTo>
                    <a:pt x="3120" y="135"/>
                  </a:lnTo>
                  <a:cubicBezTo>
                    <a:pt x="2931" y="92"/>
                    <a:pt x="2740" y="80"/>
                    <a:pt x="2549" y="80"/>
                  </a:cubicBezTo>
                  <a:cubicBezTo>
                    <a:pt x="2316" y="80"/>
                    <a:pt x="2081" y="98"/>
                    <a:pt x="1846" y="98"/>
                  </a:cubicBezTo>
                  <a:cubicBezTo>
                    <a:pt x="1632" y="98"/>
                    <a:pt x="1418" y="83"/>
                    <a:pt x="1203" y="27"/>
                  </a:cubicBezTo>
                  <a:lnTo>
                    <a:pt x="906" y="27"/>
                  </a:lnTo>
                  <a:cubicBezTo>
                    <a:pt x="864" y="69"/>
                    <a:pt x="816" y="90"/>
                    <a:pt x="767" y="90"/>
                  </a:cubicBezTo>
                  <a:cubicBezTo>
                    <a:pt x="718" y="90"/>
                    <a:pt x="667" y="69"/>
                    <a:pt x="620" y="27"/>
                  </a:cubicBezTo>
                  <a:cubicBezTo>
                    <a:pt x="578" y="10"/>
                    <a:pt x="534" y="1"/>
                    <a:pt x="48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2" name="Google Shape;7672;p32"/>
            <p:cNvSpPr/>
            <p:nvPr/>
          </p:nvSpPr>
          <p:spPr>
            <a:xfrm>
              <a:off x="5312550" y="2107875"/>
              <a:ext cx="72950" cy="29450"/>
            </a:xfrm>
            <a:custGeom>
              <a:avLst/>
              <a:gdLst/>
              <a:ahLst/>
              <a:cxnLst/>
              <a:rect l="l" t="t" r="r" b="b"/>
              <a:pathLst>
                <a:path w="2918" h="1178" extrusionOk="0">
                  <a:moveTo>
                    <a:pt x="1658" y="1"/>
                  </a:moveTo>
                  <a:cubicBezTo>
                    <a:pt x="1565" y="1"/>
                    <a:pt x="1481" y="36"/>
                    <a:pt x="1453" y="82"/>
                  </a:cubicBezTo>
                  <a:cubicBezTo>
                    <a:pt x="1365" y="231"/>
                    <a:pt x="1273" y="278"/>
                    <a:pt x="1182" y="278"/>
                  </a:cubicBezTo>
                  <a:cubicBezTo>
                    <a:pt x="1026" y="278"/>
                    <a:pt x="869" y="143"/>
                    <a:pt x="723" y="143"/>
                  </a:cubicBezTo>
                  <a:cubicBezTo>
                    <a:pt x="700" y="143"/>
                    <a:pt x="678" y="146"/>
                    <a:pt x="656" y="153"/>
                  </a:cubicBezTo>
                  <a:cubicBezTo>
                    <a:pt x="382" y="213"/>
                    <a:pt x="417" y="511"/>
                    <a:pt x="263" y="665"/>
                  </a:cubicBezTo>
                  <a:cubicBezTo>
                    <a:pt x="191" y="701"/>
                    <a:pt x="96" y="749"/>
                    <a:pt x="36" y="808"/>
                  </a:cubicBezTo>
                  <a:cubicBezTo>
                    <a:pt x="1" y="868"/>
                    <a:pt x="13" y="927"/>
                    <a:pt x="60" y="975"/>
                  </a:cubicBezTo>
                  <a:cubicBezTo>
                    <a:pt x="906" y="1177"/>
                    <a:pt x="1763" y="1046"/>
                    <a:pt x="2620" y="1142"/>
                  </a:cubicBezTo>
                  <a:cubicBezTo>
                    <a:pt x="2739" y="1118"/>
                    <a:pt x="2858" y="1106"/>
                    <a:pt x="2918" y="975"/>
                  </a:cubicBezTo>
                  <a:cubicBezTo>
                    <a:pt x="2823" y="904"/>
                    <a:pt x="2775" y="784"/>
                    <a:pt x="2763" y="677"/>
                  </a:cubicBezTo>
                  <a:cubicBezTo>
                    <a:pt x="2739" y="582"/>
                    <a:pt x="2692" y="511"/>
                    <a:pt x="2596" y="463"/>
                  </a:cubicBezTo>
                  <a:cubicBezTo>
                    <a:pt x="2477" y="403"/>
                    <a:pt x="2358" y="392"/>
                    <a:pt x="2227" y="392"/>
                  </a:cubicBezTo>
                  <a:cubicBezTo>
                    <a:pt x="2144" y="392"/>
                    <a:pt x="2049" y="403"/>
                    <a:pt x="1965" y="451"/>
                  </a:cubicBezTo>
                  <a:cubicBezTo>
                    <a:pt x="1918" y="463"/>
                    <a:pt x="1870" y="487"/>
                    <a:pt x="1846" y="511"/>
                  </a:cubicBezTo>
                  <a:cubicBezTo>
                    <a:pt x="1822" y="403"/>
                    <a:pt x="1977" y="451"/>
                    <a:pt x="1977" y="368"/>
                  </a:cubicBezTo>
                  <a:cubicBezTo>
                    <a:pt x="1977" y="90"/>
                    <a:pt x="1807" y="1"/>
                    <a:pt x="165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3" name="Google Shape;7673;p32"/>
            <p:cNvSpPr/>
            <p:nvPr/>
          </p:nvSpPr>
          <p:spPr>
            <a:xfrm>
              <a:off x="5168500" y="2141875"/>
              <a:ext cx="148850" cy="12425"/>
            </a:xfrm>
            <a:custGeom>
              <a:avLst/>
              <a:gdLst/>
              <a:ahLst/>
              <a:cxnLst/>
              <a:rect l="l" t="t" r="r" b="b"/>
              <a:pathLst>
                <a:path w="5954" h="497" extrusionOk="0">
                  <a:moveTo>
                    <a:pt x="264" y="0"/>
                  </a:moveTo>
                  <a:cubicBezTo>
                    <a:pt x="196" y="0"/>
                    <a:pt x="128" y="15"/>
                    <a:pt x="60" y="44"/>
                  </a:cubicBezTo>
                  <a:cubicBezTo>
                    <a:pt x="12" y="103"/>
                    <a:pt x="0" y="163"/>
                    <a:pt x="48" y="234"/>
                  </a:cubicBezTo>
                  <a:cubicBezTo>
                    <a:pt x="119" y="329"/>
                    <a:pt x="203" y="389"/>
                    <a:pt x="310" y="437"/>
                  </a:cubicBezTo>
                  <a:cubicBezTo>
                    <a:pt x="453" y="472"/>
                    <a:pt x="619" y="496"/>
                    <a:pt x="774" y="496"/>
                  </a:cubicBezTo>
                  <a:cubicBezTo>
                    <a:pt x="1084" y="448"/>
                    <a:pt x="1381" y="377"/>
                    <a:pt x="1691" y="329"/>
                  </a:cubicBezTo>
                  <a:lnTo>
                    <a:pt x="1881" y="329"/>
                  </a:lnTo>
                  <a:cubicBezTo>
                    <a:pt x="2048" y="377"/>
                    <a:pt x="2213" y="389"/>
                    <a:pt x="2378" y="389"/>
                  </a:cubicBezTo>
                  <a:cubicBezTo>
                    <a:pt x="2542" y="389"/>
                    <a:pt x="2706" y="377"/>
                    <a:pt x="2869" y="377"/>
                  </a:cubicBezTo>
                  <a:cubicBezTo>
                    <a:pt x="3032" y="377"/>
                    <a:pt x="3195" y="389"/>
                    <a:pt x="3358" y="437"/>
                  </a:cubicBezTo>
                  <a:cubicBezTo>
                    <a:pt x="3849" y="477"/>
                    <a:pt x="4337" y="491"/>
                    <a:pt x="4826" y="491"/>
                  </a:cubicBezTo>
                  <a:cubicBezTo>
                    <a:pt x="5201" y="491"/>
                    <a:pt x="5576" y="483"/>
                    <a:pt x="5953" y="472"/>
                  </a:cubicBezTo>
                  <a:lnTo>
                    <a:pt x="5953" y="329"/>
                  </a:lnTo>
                  <a:cubicBezTo>
                    <a:pt x="5918" y="282"/>
                    <a:pt x="5882" y="234"/>
                    <a:pt x="5787" y="198"/>
                  </a:cubicBezTo>
                  <a:cubicBezTo>
                    <a:pt x="5199" y="167"/>
                    <a:pt x="4607" y="124"/>
                    <a:pt x="4016" y="124"/>
                  </a:cubicBezTo>
                  <a:cubicBezTo>
                    <a:pt x="3720" y="124"/>
                    <a:pt x="3425" y="135"/>
                    <a:pt x="3131" y="163"/>
                  </a:cubicBezTo>
                  <a:cubicBezTo>
                    <a:pt x="2813" y="102"/>
                    <a:pt x="2492" y="87"/>
                    <a:pt x="2169" y="87"/>
                  </a:cubicBezTo>
                  <a:cubicBezTo>
                    <a:pt x="1867" y="87"/>
                    <a:pt x="1565" y="100"/>
                    <a:pt x="1263" y="100"/>
                  </a:cubicBezTo>
                  <a:cubicBezTo>
                    <a:pt x="1004" y="100"/>
                    <a:pt x="746" y="90"/>
                    <a:pt x="488" y="56"/>
                  </a:cubicBezTo>
                  <a:cubicBezTo>
                    <a:pt x="414" y="18"/>
                    <a:pt x="339" y="0"/>
                    <a:pt x="26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4" name="Google Shape;7674;p32"/>
            <p:cNvSpPr/>
            <p:nvPr/>
          </p:nvSpPr>
          <p:spPr>
            <a:xfrm>
              <a:off x="5256000" y="2113300"/>
              <a:ext cx="58375" cy="19025"/>
            </a:xfrm>
            <a:custGeom>
              <a:avLst/>
              <a:gdLst/>
              <a:ahLst/>
              <a:cxnLst/>
              <a:rect l="l" t="t" r="r" b="b"/>
              <a:pathLst>
                <a:path w="2335" h="761" extrusionOk="0">
                  <a:moveTo>
                    <a:pt x="1410" y="1"/>
                  </a:moveTo>
                  <a:cubicBezTo>
                    <a:pt x="1292" y="1"/>
                    <a:pt x="1172" y="22"/>
                    <a:pt x="1048" y="79"/>
                  </a:cubicBezTo>
                  <a:cubicBezTo>
                    <a:pt x="1025" y="115"/>
                    <a:pt x="1013" y="151"/>
                    <a:pt x="977" y="175"/>
                  </a:cubicBezTo>
                  <a:cubicBezTo>
                    <a:pt x="969" y="183"/>
                    <a:pt x="950" y="250"/>
                    <a:pt x="932" y="250"/>
                  </a:cubicBezTo>
                  <a:cubicBezTo>
                    <a:pt x="922" y="250"/>
                    <a:pt x="913" y="233"/>
                    <a:pt x="905" y="186"/>
                  </a:cubicBezTo>
                  <a:cubicBezTo>
                    <a:pt x="870" y="151"/>
                    <a:pt x="846" y="115"/>
                    <a:pt x="798" y="91"/>
                  </a:cubicBezTo>
                  <a:cubicBezTo>
                    <a:pt x="727" y="44"/>
                    <a:pt x="644" y="8"/>
                    <a:pt x="560" y="8"/>
                  </a:cubicBezTo>
                  <a:cubicBezTo>
                    <a:pt x="501" y="8"/>
                    <a:pt x="453" y="44"/>
                    <a:pt x="417" y="91"/>
                  </a:cubicBezTo>
                  <a:cubicBezTo>
                    <a:pt x="334" y="329"/>
                    <a:pt x="155" y="472"/>
                    <a:pt x="1" y="639"/>
                  </a:cubicBezTo>
                  <a:cubicBezTo>
                    <a:pt x="102" y="730"/>
                    <a:pt x="211" y="761"/>
                    <a:pt x="329" y="761"/>
                  </a:cubicBezTo>
                  <a:cubicBezTo>
                    <a:pt x="350" y="761"/>
                    <a:pt x="372" y="760"/>
                    <a:pt x="393" y="758"/>
                  </a:cubicBezTo>
                  <a:cubicBezTo>
                    <a:pt x="622" y="724"/>
                    <a:pt x="850" y="713"/>
                    <a:pt x="1078" y="713"/>
                  </a:cubicBezTo>
                  <a:cubicBezTo>
                    <a:pt x="1493" y="713"/>
                    <a:pt x="1907" y="750"/>
                    <a:pt x="2322" y="758"/>
                  </a:cubicBezTo>
                  <a:lnTo>
                    <a:pt x="2322" y="627"/>
                  </a:lnTo>
                  <a:cubicBezTo>
                    <a:pt x="2334" y="389"/>
                    <a:pt x="2215" y="222"/>
                    <a:pt x="2001" y="115"/>
                  </a:cubicBezTo>
                  <a:cubicBezTo>
                    <a:pt x="1806" y="63"/>
                    <a:pt x="1611" y="1"/>
                    <a:pt x="141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5" name="Google Shape;7675;p32"/>
            <p:cNvSpPr/>
            <p:nvPr/>
          </p:nvSpPr>
          <p:spPr>
            <a:xfrm>
              <a:off x="5237550" y="2092875"/>
              <a:ext cx="34625" cy="36200"/>
            </a:xfrm>
            <a:custGeom>
              <a:avLst/>
              <a:gdLst/>
              <a:ahLst/>
              <a:cxnLst/>
              <a:rect l="l" t="t" r="r" b="b"/>
              <a:pathLst>
                <a:path w="1385" h="1448" extrusionOk="0">
                  <a:moveTo>
                    <a:pt x="625" y="1"/>
                  </a:moveTo>
                  <a:cubicBezTo>
                    <a:pt x="535" y="1"/>
                    <a:pt x="443" y="34"/>
                    <a:pt x="346" y="99"/>
                  </a:cubicBezTo>
                  <a:cubicBezTo>
                    <a:pt x="346" y="158"/>
                    <a:pt x="334" y="218"/>
                    <a:pt x="334" y="277"/>
                  </a:cubicBezTo>
                  <a:cubicBezTo>
                    <a:pt x="0" y="670"/>
                    <a:pt x="393" y="968"/>
                    <a:pt x="453" y="1301"/>
                  </a:cubicBezTo>
                  <a:cubicBezTo>
                    <a:pt x="524" y="1420"/>
                    <a:pt x="631" y="1444"/>
                    <a:pt x="750" y="1444"/>
                  </a:cubicBezTo>
                  <a:cubicBezTo>
                    <a:pt x="794" y="1446"/>
                    <a:pt x="838" y="1447"/>
                    <a:pt x="880" y="1447"/>
                  </a:cubicBezTo>
                  <a:cubicBezTo>
                    <a:pt x="1153" y="1447"/>
                    <a:pt x="1384" y="1390"/>
                    <a:pt x="1251" y="968"/>
                  </a:cubicBezTo>
                  <a:cubicBezTo>
                    <a:pt x="1239" y="932"/>
                    <a:pt x="1298" y="884"/>
                    <a:pt x="1334" y="861"/>
                  </a:cubicBezTo>
                  <a:cubicBezTo>
                    <a:pt x="1334" y="551"/>
                    <a:pt x="941" y="456"/>
                    <a:pt x="941" y="146"/>
                  </a:cubicBezTo>
                  <a:cubicBezTo>
                    <a:pt x="837" y="49"/>
                    <a:pt x="733" y="1"/>
                    <a:pt x="62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6" name="Google Shape;7676;p32"/>
            <p:cNvSpPr/>
            <p:nvPr/>
          </p:nvSpPr>
          <p:spPr>
            <a:xfrm>
              <a:off x="5170275" y="2152775"/>
              <a:ext cx="28600" cy="48550"/>
            </a:xfrm>
            <a:custGeom>
              <a:avLst/>
              <a:gdLst/>
              <a:ahLst/>
              <a:cxnLst/>
              <a:rect l="l" t="t" r="r" b="b"/>
              <a:pathLst>
                <a:path w="1144" h="1942" extrusionOk="0">
                  <a:moveTo>
                    <a:pt x="715" y="1596"/>
                  </a:moveTo>
                  <a:lnTo>
                    <a:pt x="715" y="1596"/>
                  </a:lnTo>
                  <a:cubicBezTo>
                    <a:pt x="746" y="1621"/>
                    <a:pt x="764" y="1660"/>
                    <a:pt x="777" y="1702"/>
                  </a:cubicBezTo>
                  <a:lnTo>
                    <a:pt x="777" y="1702"/>
                  </a:lnTo>
                  <a:cubicBezTo>
                    <a:pt x="764" y="1669"/>
                    <a:pt x="743" y="1634"/>
                    <a:pt x="715" y="1596"/>
                  </a:cubicBezTo>
                  <a:close/>
                  <a:moveTo>
                    <a:pt x="179" y="1"/>
                  </a:moveTo>
                  <a:cubicBezTo>
                    <a:pt x="120" y="12"/>
                    <a:pt x="72" y="60"/>
                    <a:pt x="36" y="96"/>
                  </a:cubicBezTo>
                  <a:cubicBezTo>
                    <a:pt x="12" y="131"/>
                    <a:pt x="12" y="155"/>
                    <a:pt x="1" y="191"/>
                  </a:cubicBezTo>
                  <a:cubicBezTo>
                    <a:pt x="251" y="774"/>
                    <a:pt x="584" y="1322"/>
                    <a:pt x="703" y="1941"/>
                  </a:cubicBezTo>
                  <a:cubicBezTo>
                    <a:pt x="774" y="1884"/>
                    <a:pt x="803" y="1823"/>
                    <a:pt x="791" y="1752"/>
                  </a:cubicBezTo>
                  <a:lnTo>
                    <a:pt x="791" y="1752"/>
                  </a:lnTo>
                  <a:cubicBezTo>
                    <a:pt x="816" y="1844"/>
                    <a:pt x="840" y="1935"/>
                    <a:pt x="959" y="1935"/>
                  </a:cubicBezTo>
                  <a:cubicBezTo>
                    <a:pt x="975" y="1935"/>
                    <a:pt x="993" y="1933"/>
                    <a:pt x="1013" y="1929"/>
                  </a:cubicBezTo>
                  <a:cubicBezTo>
                    <a:pt x="1108" y="1858"/>
                    <a:pt x="1132" y="1751"/>
                    <a:pt x="1144" y="1644"/>
                  </a:cubicBezTo>
                  <a:cubicBezTo>
                    <a:pt x="1144" y="1251"/>
                    <a:pt x="1001" y="905"/>
                    <a:pt x="751" y="608"/>
                  </a:cubicBezTo>
                  <a:cubicBezTo>
                    <a:pt x="608" y="453"/>
                    <a:pt x="524" y="298"/>
                    <a:pt x="417" y="131"/>
                  </a:cubicBezTo>
                  <a:cubicBezTo>
                    <a:pt x="358" y="60"/>
                    <a:pt x="286" y="1"/>
                    <a:pt x="17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7" name="Google Shape;7677;p32"/>
            <p:cNvSpPr/>
            <p:nvPr/>
          </p:nvSpPr>
          <p:spPr>
            <a:xfrm>
              <a:off x="5234275" y="2098850"/>
              <a:ext cx="19075" cy="27100"/>
            </a:xfrm>
            <a:custGeom>
              <a:avLst/>
              <a:gdLst/>
              <a:ahLst/>
              <a:cxnLst/>
              <a:rect l="l" t="t" r="r" b="b"/>
              <a:pathLst>
                <a:path w="763" h="1084" extrusionOk="0">
                  <a:moveTo>
                    <a:pt x="288" y="1"/>
                  </a:moveTo>
                  <a:cubicBezTo>
                    <a:pt x="239" y="1"/>
                    <a:pt x="196" y="29"/>
                    <a:pt x="167" y="122"/>
                  </a:cubicBezTo>
                  <a:cubicBezTo>
                    <a:pt x="108" y="348"/>
                    <a:pt x="60" y="586"/>
                    <a:pt x="0" y="812"/>
                  </a:cubicBezTo>
                  <a:cubicBezTo>
                    <a:pt x="12" y="884"/>
                    <a:pt x="72" y="931"/>
                    <a:pt x="155" y="931"/>
                  </a:cubicBezTo>
                  <a:cubicBezTo>
                    <a:pt x="250" y="991"/>
                    <a:pt x="370" y="955"/>
                    <a:pt x="465" y="1050"/>
                  </a:cubicBezTo>
                  <a:cubicBezTo>
                    <a:pt x="482" y="1067"/>
                    <a:pt x="504" y="1084"/>
                    <a:pt x="533" y="1084"/>
                  </a:cubicBezTo>
                  <a:cubicBezTo>
                    <a:pt x="545" y="1084"/>
                    <a:pt x="558" y="1081"/>
                    <a:pt x="572" y="1074"/>
                  </a:cubicBezTo>
                  <a:cubicBezTo>
                    <a:pt x="703" y="979"/>
                    <a:pt x="762" y="860"/>
                    <a:pt x="631" y="729"/>
                  </a:cubicBezTo>
                  <a:cubicBezTo>
                    <a:pt x="429" y="526"/>
                    <a:pt x="453" y="288"/>
                    <a:pt x="453" y="50"/>
                  </a:cubicBezTo>
                  <a:cubicBezTo>
                    <a:pt x="398" y="32"/>
                    <a:pt x="340" y="1"/>
                    <a:pt x="28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8" name="Google Shape;7678;p32"/>
            <p:cNvSpPr/>
            <p:nvPr/>
          </p:nvSpPr>
          <p:spPr>
            <a:xfrm>
              <a:off x="5181600" y="2143800"/>
              <a:ext cx="66100" cy="3150"/>
            </a:xfrm>
            <a:custGeom>
              <a:avLst/>
              <a:gdLst/>
              <a:ahLst/>
              <a:cxnLst/>
              <a:rect l="l" t="t" r="r" b="b"/>
              <a:pathLst>
                <a:path w="2644" h="126" extrusionOk="0">
                  <a:moveTo>
                    <a:pt x="2212" y="0"/>
                  </a:moveTo>
                  <a:cubicBezTo>
                    <a:pt x="2153" y="0"/>
                    <a:pt x="2094" y="2"/>
                    <a:pt x="2036" y="2"/>
                  </a:cubicBezTo>
                  <a:cubicBezTo>
                    <a:pt x="1345" y="14"/>
                    <a:pt x="679" y="14"/>
                    <a:pt x="0" y="14"/>
                  </a:cubicBezTo>
                  <a:cubicBezTo>
                    <a:pt x="95" y="109"/>
                    <a:pt x="222" y="125"/>
                    <a:pt x="349" y="125"/>
                  </a:cubicBezTo>
                  <a:cubicBezTo>
                    <a:pt x="413" y="125"/>
                    <a:pt x="476" y="121"/>
                    <a:pt x="536" y="121"/>
                  </a:cubicBezTo>
                  <a:cubicBezTo>
                    <a:pt x="1226" y="121"/>
                    <a:pt x="1941" y="98"/>
                    <a:pt x="2643" y="98"/>
                  </a:cubicBezTo>
                  <a:cubicBezTo>
                    <a:pt x="2507" y="13"/>
                    <a:pt x="2359" y="0"/>
                    <a:pt x="221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9" name="Google Shape;7679;p32"/>
            <p:cNvSpPr/>
            <p:nvPr/>
          </p:nvSpPr>
          <p:spPr>
            <a:xfrm>
              <a:off x="5182175" y="2231350"/>
              <a:ext cx="18200" cy="22650"/>
            </a:xfrm>
            <a:custGeom>
              <a:avLst/>
              <a:gdLst/>
              <a:ahLst/>
              <a:cxnLst/>
              <a:rect l="l" t="t" r="r" b="b"/>
              <a:pathLst>
                <a:path w="728" h="906" extrusionOk="0">
                  <a:moveTo>
                    <a:pt x="227" y="1"/>
                  </a:moveTo>
                  <a:cubicBezTo>
                    <a:pt x="191" y="1"/>
                    <a:pt x="156" y="25"/>
                    <a:pt x="120" y="48"/>
                  </a:cubicBezTo>
                  <a:cubicBezTo>
                    <a:pt x="108" y="144"/>
                    <a:pt x="108" y="215"/>
                    <a:pt x="96" y="287"/>
                  </a:cubicBezTo>
                  <a:cubicBezTo>
                    <a:pt x="37" y="501"/>
                    <a:pt x="1" y="691"/>
                    <a:pt x="96" y="906"/>
                  </a:cubicBezTo>
                  <a:lnTo>
                    <a:pt x="703" y="906"/>
                  </a:lnTo>
                  <a:cubicBezTo>
                    <a:pt x="525" y="727"/>
                    <a:pt x="703" y="560"/>
                    <a:pt x="703" y="382"/>
                  </a:cubicBezTo>
                  <a:cubicBezTo>
                    <a:pt x="727" y="322"/>
                    <a:pt x="727" y="263"/>
                    <a:pt x="715" y="203"/>
                  </a:cubicBezTo>
                  <a:cubicBezTo>
                    <a:pt x="683" y="168"/>
                    <a:pt x="654" y="156"/>
                    <a:pt x="625" y="156"/>
                  </a:cubicBezTo>
                  <a:cubicBezTo>
                    <a:pt x="542" y="156"/>
                    <a:pt x="470" y="264"/>
                    <a:pt x="388" y="264"/>
                  </a:cubicBezTo>
                  <a:cubicBezTo>
                    <a:pt x="382" y="264"/>
                    <a:pt x="376" y="264"/>
                    <a:pt x="370" y="263"/>
                  </a:cubicBezTo>
                  <a:cubicBezTo>
                    <a:pt x="370" y="179"/>
                    <a:pt x="346" y="96"/>
                    <a:pt x="287" y="36"/>
                  </a:cubicBezTo>
                  <a:cubicBezTo>
                    <a:pt x="287" y="25"/>
                    <a:pt x="275" y="1"/>
                    <a:pt x="22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0" name="Google Shape;7680;p32"/>
            <p:cNvSpPr/>
            <p:nvPr/>
          </p:nvSpPr>
          <p:spPr>
            <a:xfrm>
              <a:off x="5346200" y="2146225"/>
              <a:ext cx="48225" cy="3900"/>
            </a:xfrm>
            <a:custGeom>
              <a:avLst/>
              <a:gdLst/>
              <a:ahLst/>
              <a:cxnLst/>
              <a:rect l="l" t="t" r="r" b="b"/>
              <a:pathLst>
                <a:path w="1929" h="156" extrusionOk="0">
                  <a:moveTo>
                    <a:pt x="1298" y="1"/>
                  </a:moveTo>
                  <a:cubicBezTo>
                    <a:pt x="869" y="24"/>
                    <a:pt x="441" y="24"/>
                    <a:pt x="0" y="24"/>
                  </a:cubicBezTo>
                  <a:cubicBezTo>
                    <a:pt x="102" y="147"/>
                    <a:pt x="239" y="156"/>
                    <a:pt x="381" y="156"/>
                  </a:cubicBezTo>
                  <a:cubicBezTo>
                    <a:pt x="405" y="156"/>
                    <a:pt x="429" y="155"/>
                    <a:pt x="453" y="155"/>
                  </a:cubicBezTo>
                  <a:cubicBezTo>
                    <a:pt x="941" y="155"/>
                    <a:pt x="1429" y="143"/>
                    <a:pt x="1929" y="143"/>
                  </a:cubicBezTo>
                  <a:cubicBezTo>
                    <a:pt x="1727" y="1"/>
                    <a:pt x="1488" y="60"/>
                    <a:pt x="129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1" name="Google Shape;7681;p32"/>
            <p:cNvSpPr/>
            <p:nvPr/>
          </p:nvSpPr>
          <p:spPr>
            <a:xfrm>
              <a:off x="5186350" y="2192375"/>
              <a:ext cx="12525" cy="34000"/>
            </a:xfrm>
            <a:custGeom>
              <a:avLst/>
              <a:gdLst/>
              <a:ahLst/>
              <a:cxnLst/>
              <a:rect l="l" t="t" r="r" b="b"/>
              <a:pathLst>
                <a:path w="501" h="1360" extrusionOk="0">
                  <a:moveTo>
                    <a:pt x="120" y="0"/>
                  </a:moveTo>
                  <a:cubicBezTo>
                    <a:pt x="84" y="119"/>
                    <a:pt x="72" y="238"/>
                    <a:pt x="60" y="357"/>
                  </a:cubicBezTo>
                  <a:cubicBezTo>
                    <a:pt x="60" y="417"/>
                    <a:pt x="60" y="476"/>
                    <a:pt x="72" y="524"/>
                  </a:cubicBezTo>
                  <a:cubicBezTo>
                    <a:pt x="1" y="762"/>
                    <a:pt x="24" y="1000"/>
                    <a:pt x="24" y="1238"/>
                  </a:cubicBezTo>
                  <a:cubicBezTo>
                    <a:pt x="56" y="1322"/>
                    <a:pt x="105" y="1360"/>
                    <a:pt x="173" y="1360"/>
                  </a:cubicBezTo>
                  <a:cubicBezTo>
                    <a:pt x="183" y="1360"/>
                    <a:pt x="193" y="1359"/>
                    <a:pt x="203" y="1357"/>
                  </a:cubicBezTo>
                  <a:cubicBezTo>
                    <a:pt x="417" y="1214"/>
                    <a:pt x="417" y="976"/>
                    <a:pt x="489" y="750"/>
                  </a:cubicBezTo>
                  <a:cubicBezTo>
                    <a:pt x="501" y="583"/>
                    <a:pt x="501" y="441"/>
                    <a:pt x="382" y="322"/>
                  </a:cubicBezTo>
                  <a:cubicBezTo>
                    <a:pt x="227" y="274"/>
                    <a:pt x="286" y="48"/>
                    <a:pt x="12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2" name="Google Shape;7682;p32"/>
            <p:cNvSpPr/>
            <p:nvPr/>
          </p:nvSpPr>
          <p:spPr>
            <a:xfrm>
              <a:off x="5131875" y="2185825"/>
              <a:ext cx="9850" cy="25025"/>
            </a:xfrm>
            <a:custGeom>
              <a:avLst/>
              <a:gdLst/>
              <a:ahLst/>
              <a:cxnLst/>
              <a:rect l="l" t="t" r="r" b="b"/>
              <a:pathLst>
                <a:path w="394" h="1001" extrusionOk="0">
                  <a:moveTo>
                    <a:pt x="227" y="0"/>
                  </a:moveTo>
                  <a:cubicBezTo>
                    <a:pt x="48" y="322"/>
                    <a:pt x="1" y="667"/>
                    <a:pt x="239" y="1000"/>
                  </a:cubicBezTo>
                  <a:cubicBezTo>
                    <a:pt x="286" y="714"/>
                    <a:pt x="334" y="429"/>
                    <a:pt x="394" y="143"/>
                  </a:cubicBezTo>
                  <a:cubicBezTo>
                    <a:pt x="334" y="83"/>
                    <a:pt x="322" y="0"/>
                    <a:pt x="22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3" name="Google Shape;7683;p32"/>
            <p:cNvSpPr/>
            <p:nvPr/>
          </p:nvSpPr>
          <p:spPr>
            <a:xfrm>
              <a:off x="5137225" y="2164975"/>
              <a:ext cx="8675" cy="24425"/>
            </a:xfrm>
            <a:custGeom>
              <a:avLst/>
              <a:gdLst/>
              <a:ahLst/>
              <a:cxnLst/>
              <a:rect l="l" t="t" r="r" b="b"/>
              <a:pathLst>
                <a:path w="347" h="977" extrusionOk="0">
                  <a:moveTo>
                    <a:pt x="180" y="1"/>
                  </a:moveTo>
                  <a:cubicBezTo>
                    <a:pt x="120" y="263"/>
                    <a:pt x="61" y="548"/>
                    <a:pt x="1" y="834"/>
                  </a:cubicBezTo>
                  <a:cubicBezTo>
                    <a:pt x="61" y="894"/>
                    <a:pt x="108" y="941"/>
                    <a:pt x="168" y="977"/>
                  </a:cubicBezTo>
                  <a:cubicBezTo>
                    <a:pt x="239" y="703"/>
                    <a:pt x="299" y="429"/>
                    <a:pt x="346" y="167"/>
                  </a:cubicBezTo>
                  <a:lnTo>
                    <a:pt x="180"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4" name="Google Shape;7684;p32"/>
            <p:cNvSpPr/>
            <p:nvPr/>
          </p:nvSpPr>
          <p:spPr>
            <a:xfrm>
              <a:off x="5183675" y="2205750"/>
              <a:ext cx="5975" cy="24600"/>
            </a:xfrm>
            <a:custGeom>
              <a:avLst/>
              <a:gdLst/>
              <a:ahLst/>
              <a:cxnLst/>
              <a:rect l="l" t="t" r="r" b="b"/>
              <a:pathLst>
                <a:path w="239" h="984" extrusionOk="0">
                  <a:moveTo>
                    <a:pt x="167" y="1"/>
                  </a:moveTo>
                  <a:cubicBezTo>
                    <a:pt x="0" y="298"/>
                    <a:pt x="48" y="620"/>
                    <a:pt x="48" y="941"/>
                  </a:cubicBezTo>
                  <a:cubicBezTo>
                    <a:pt x="81" y="968"/>
                    <a:pt x="107" y="984"/>
                    <a:pt x="136" y="984"/>
                  </a:cubicBezTo>
                  <a:cubicBezTo>
                    <a:pt x="159" y="984"/>
                    <a:pt x="183" y="974"/>
                    <a:pt x="215" y="953"/>
                  </a:cubicBezTo>
                  <a:cubicBezTo>
                    <a:pt x="238" y="894"/>
                    <a:pt x="227" y="834"/>
                    <a:pt x="179" y="799"/>
                  </a:cubicBezTo>
                  <a:cubicBezTo>
                    <a:pt x="179" y="525"/>
                    <a:pt x="167" y="275"/>
                    <a:pt x="16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5" name="Google Shape;7685;p32"/>
            <p:cNvSpPr/>
            <p:nvPr/>
          </p:nvSpPr>
          <p:spPr>
            <a:xfrm>
              <a:off x="5172950" y="2238500"/>
              <a:ext cx="11050" cy="15500"/>
            </a:xfrm>
            <a:custGeom>
              <a:avLst/>
              <a:gdLst/>
              <a:ahLst/>
              <a:cxnLst/>
              <a:rect l="l" t="t" r="r" b="b"/>
              <a:pathLst>
                <a:path w="442" h="620" extrusionOk="0">
                  <a:moveTo>
                    <a:pt x="441" y="1"/>
                  </a:moveTo>
                  <a:cubicBezTo>
                    <a:pt x="310" y="215"/>
                    <a:pt x="310" y="524"/>
                    <a:pt x="1" y="620"/>
                  </a:cubicBezTo>
                  <a:lnTo>
                    <a:pt x="441" y="620"/>
                  </a:lnTo>
                  <a:lnTo>
                    <a:pt x="441"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6" name="Google Shape;7686;p32"/>
            <p:cNvSpPr/>
            <p:nvPr/>
          </p:nvSpPr>
          <p:spPr>
            <a:xfrm>
              <a:off x="5159850" y="2143250"/>
              <a:ext cx="11950" cy="10450"/>
            </a:xfrm>
            <a:custGeom>
              <a:avLst/>
              <a:gdLst/>
              <a:ahLst/>
              <a:cxnLst/>
              <a:rect l="l" t="t" r="r" b="b"/>
              <a:pathLst>
                <a:path w="478" h="418" extrusionOk="0">
                  <a:moveTo>
                    <a:pt x="429" y="1"/>
                  </a:moveTo>
                  <a:cubicBezTo>
                    <a:pt x="310" y="120"/>
                    <a:pt x="1" y="167"/>
                    <a:pt x="275" y="417"/>
                  </a:cubicBezTo>
                  <a:cubicBezTo>
                    <a:pt x="299" y="417"/>
                    <a:pt x="334" y="405"/>
                    <a:pt x="358" y="393"/>
                  </a:cubicBezTo>
                  <a:cubicBezTo>
                    <a:pt x="429" y="322"/>
                    <a:pt x="477" y="227"/>
                    <a:pt x="453" y="120"/>
                  </a:cubicBezTo>
                  <a:cubicBezTo>
                    <a:pt x="453" y="96"/>
                    <a:pt x="429" y="48"/>
                    <a:pt x="42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7" name="Google Shape;7687;p32"/>
            <p:cNvSpPr/>
            <p:nvPr/>
          </p:nvSpPr>
          <p:spPr>
            <a:xfrm>
              <a:off x="5313450" y="2146825"/>
              <a:ext cx="11025" cy="3300"/>
            </a:xfrm>
            <a:custGeom>
              <a:avLst/>
              <a:gdLst/>
              <a:ahLst/>
              <a:cxnLst/>
              <a:rect l="l" t="t" r="r" b="b"/>
              <a:pathLst>
                <a:path w="441" h="132" extrusionOk="0">
                  <a:moveTo>
                    <a:pt x="0" y="0"/>
                  </a:moveTo>
                  <a:cubicBezTo>
                    <a:pt x="60" y="36"/>
                    <a:pt x="108" y="84"/>
                    <a:pt x="155" y="131"/>
                  </a:cubicBezTo>
                  <a:cubicBezTo>
                    <a:pt x="274" y="131"/>
                    <a:pt x="381" y="119"/>
                    <a:pt x="44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8" name="Google Shape;7688;p32"/>
            <p:cNvSpPr/>
            <p:nvPr/>
          </p:nvSpPr>
          <p:spPr>
            <a:xfrm>
              <a:off x="5331900" y="2147125"/>
              <a:ext cx="6875" cy="2475"/>
            </a:xfrm>
            <a:custGeom>
              <a:avLst/>
              <a:gdLst/>
              <a:ahLst/>
              <a:cxnLst/>
              <a:rect l="l" t="t" r="r" b="b"/>
              <a:pathLst>
                <a:path w="275" h="99" extrusionOk="0">
                  <a:moveTo>
                    <a:pt x="1" y="0"/>
                  </a:moveTo>
                  <a:cubicBezTo>
                    <a:pt x="42" y="66"/>
                    <a:pt x="90" y="99"/>
                    <a:pt x="138" y="99"/>
                  </a:cubicBezTo>
                  <a:cubicBezTo>
                    <a:pt x="185" y="99"/>
                    <a:pt x="233" y="66"/>
                    <a:pt x="27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9" name="Google Shape;7689;p32"/>
            <p:cNvSpPr/>
            <p:nvPr/>
          </p:nvSpPr>
          <p:spPr>
            <a:xfrm>
              <a:off x="5238150" y="2121500"/>
              <a:ext cx="7750" cy="3825"/>
            </a:xfrm>
            <a:custGeom>
              <a:avLst/>
              <a:gdLst/>
              <a:ahLst/>
              <a:cxnLst/>
              <a:rect l="l" t="t" r="r" b="b"/>
              <a:pathLst>
                <a:path w="310" h="153" extrusionOk="0">
                  <a:moveTo>
                    <a:pt x="92" y="0"/>
                  </a:moveTo>
                  <a:cubicBezTo>
                    <a:pt x="63" y="0"/>
                    <a:pt x="32" y="5"/>
                    <a:pt x="0" y="13"/>
                  </a:cubicBezTo>
                  <a:cubicBezTo>
                    <a:pt x="43" y="108"/>
                    <a:pt x="117" y="152"/>
                    <a:pt x="204" y="152"/>
                  </a:cubicBezTo>
                  <a:cubicBezTo>
                    <a:pt x="237" y="152"/>
                    <a:pt x="273" y="146"/>
                    <a:pt x="310" y="132"/>
                  </a:cubicBezTo>
                  <a:cubicBezTo>
                    <a:pt x="256" y="42"/>
                    <a:pt x="182" y="0"/>
                    <a:pt x="9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0" name="Google Shape;7690;p32"/>
            <p:cNvSpPr/>
            <p:nvPr/>
          </p:nvSpPr>
          <p:spPr>
            <a:xfrm>
              <a:off x="5184850" y="2229275"/>
              <a:ext cx="4500" cy="3900"/>
            </a:xfrm>
            <a:custGeom>
              <a:avLst/>
              <a:gdLst/>
              <a:ahLst/>
              <a:cxnLst/>
              <a:rect l="l" t="t" r="r" b="b"/>
              <a:pathLst>
                <a:path w="180" h="156" extrusionOk="0">
                  <a:moveTo>
                    <a:pt x="13" y="0"/>
                  </a:moveTo>
                  <a:cubicBezTo>
                    <a:pt x="13" y="48"/>
                    <a:pt x="1" y="96"/>
                    <a:pt x="13" y="155"/>
                  </a:cubicBezTo>
                  <a:cubicBezTo>
                    <a:pt x="61" y="155"/>
                    <a:pt x="96" y="131"/>
                    <a:pt x="144" y="131"/>
                  </a:cubicBezTo>
                  <a:cubicBezTo>
                    <a:pt x="180" y="96"/>
                    <a:pt x="168" y="48"/>
                    <a:pt x="13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1" name="Google Shape;7691;p32"/>
            <p:cNvSpPr/>
            <p:nvPr/>
          </p:nvSpPr>
          <p:spPr>
            <a:xfrm>
              <a:off x="5166700" y="2153375"/>
              <a:ext cx="4800" cy="4200"/>
            </a:xfrm>
            <a:custGeom>
              <a:avLst/>
              <a:gdLst/>
              <a:ahLst/>
              <a:cxnLst/>
              <a:rect l="l" t="t" r="r" b="b"/>
              <a:pathLst>
                <a:path w="192" h="168" extrusionOk="0">
                  <a:moveTo>
                    <a:pt x="60" y="0"/>
                  </a:moveTo>
                  <a:lnTo>
                    <a:pt x="1" y="36"/>
                  </a:lnTo>
                  <a:cubicBezTo>
                    <a:pt x="36" y="72"/>
                    <a:pt x="96" y="119"/>
                    <a:pt x="144" y="167"/>
                  </a:cubicBezTo>
                  <a:lnTo>
                    <a:pt x="191" y="131"/>
                  </a:lnTo>
                  <a:cubicBezTo>
                    <a:pt x="179" y="60"/>
                    <a:pt x="132" y="12"/>
                    <a:pt x="6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2" name="Google Shape;7692;p32"/>
            <p:cNvSpPr/>
            <p:nvPr/>
          </p:nvSpPr>
          <p:spPr>
            <a:xfrm>
              <a:off x="5303025" y="2911875"/>
              <a:ext cx="41700" cy="27325"/>
            </a:xfrm>
            <a:custGeom>
              <a:avLst/>
              <a:gdLst/>
              <a:ahLst/>
              <a:cxnLst/>
              <a:rect l="l" t="t" r="r" b="b"/>
              <a:pathLst>
                <a:path w="1668" h="1093" extrusionOk="0">
                  <a:moveTo>
                    <a:pt x="1037" y="795"/>
                  </a:moveTo>
                  <a:lnTo>
                    <a:pt x="1037" y="795"/>
                  </a:lnTo>
                  <a:cubicBezTo>
                    <a:pt x="950" y="867"/>
                    <a:pt x="861" y="885"/>
                    <a:pt x="780" y="886"/>
                  </a:cubicBezTo>
                  <a:lnTo>
                    <a:pt x="780" y="886"/>
                  </a:lnTo>
                  <a:cubicBezTo>
                    <a:pt x="861" y="877"/>
                    <a:pt x="950" y="851"/>
                    <a:pt x="1037" y="795"/>
                  </a:cubicBezTo>
                  <a:close/>
                  <a:moveTo>
                    <a:pt x="176" y="1"/>
                  </a:moveTo>
                  <a:cubicBezTo>
                    <a:pt x="159" y="1"/>
                    <a:pt x="140" y="4"/>
                    <a:pt x="120" y="9"/>
                  </a:cubicBezTo>
                  <a:cubicBezTo>
                    <a:pt x="84" y="21"/>
                    <a:pt x="25" y="93"/>
                    <a:pt x="36" y="105"/>
                  </a:cubicBezTo>
                  <a:cubicBezTo>
                    <a:pt x="179" y="378"/>
                    <a:pt x="84" y="652"/>
                    <a:pt x="36" y="914"/>
                  </a:cubicBezTo>
                  <a:cubicBezTo>
                    <a:pt x="1" y="1057"/>
                    <a:pt x="167" y="1093"/>
                    <a:pt x="287" y="1093"/>
                  </a:cubicBezTo>
                  <a:cubicBezTo>
                    <a:pt x="656" y="1093"/>
                    <a:pt x="1049" y="1081"/>
                    <a:pt x="1418" y="1081"/>
                  </a:cubicBezTo>
                  <a:cubicBezTo>
                    <a:pt x="1537" y="1021"/>
                    <a:pt x="1668" y="974"/>
                    <a:pt x="1608" y="795"/>
                  </a:cubicBezTo>
                  <a:cubicBezTo>
                    <a:pt x="1542" y="749"/>
                    <a:pt x="1475" y="734"/>
                    <a:pt x="1409" y="734"/>
                  </a:cubicBezTo>
                  <a:cubicBezTo>
                    <a:pt x="1285" y="734"/>
                    <a:pt x="1161" y="787"/>
                    <a:pt x="1037" y="795"/>
                  </a:cubicBezTo>
                  <a:cubicBezTo>
                    <a:pt x="984" y="712"/>
                    <a:pt x="905" y="674"/>
                    <a:pt x="838" y="674"/>
                  </a:cubicBezTo>
                  <a:cubicBezTo>
                    <a:pt x="828" y="674"/>
                    <a:pt x="819" y="675"/>
                    <a:pt x="810" y="676"/>
                  </a:cubicBezTo>
                  <a:cubicBezTo>
                    <a:pt x="744" y="689"/>
                    <a:pt x="684" y="696"/>
                    <a:pt x="630" y="696"/>
                  </a:cubicBezTo>
                  <a:cubicBezTo>
                    <a:pt x="385" y="696"/>
                    <a:pt x="273" y="556"/>
                    <a:pt x="322" y="224"/>
                  </a:cubicBezTo>
                  <a:cubicBezTo>
                    <a:pt x="322" y="188"/>
                    <a:pt x="298" y="140"/>
                    <a:pt x="287" y="93"/>
                  </a:cubicBezTo>
                  <a:cubicBezTo>
                    <a:pt x="268" y="30"/>
                    <a:pt x="230" y="1"/>
                    <a:pt x="17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3" name="Google Shape;7693;p32"/>
            <p:cNvSpPr/>
            <p:nvPr/>
          </p:nvSpPr>
          <p:spPr>
            <a:xfrm>
              <a:off x="5338450" y="2931750"/>
              <a:ext cx="32775" cy="8100"/>
            </a:xfrm>
            <a:custGeom>
              <a:avLst/>
              <a:gdLst/>
              <a:ahLst/>
              <a:cxnLst/>
              <a:rect l="l" t="t" r="r" b="b"/>
              <a:pathLst>
                <a:path w="1311" h="324" extrusionOk="0">
                  <a:moveTo>
                    <a:pt x="191" y="0"/>
                  </a:moveTo>
                  <a:cubicBezTo>
                    <a:pt x="120" y="95"/>
                    <a:pt x="60" y="191"/>
                    <a:pt x="1" y="286"/>
                  </a:cubicBezTo>
                  <a:cubicBezTo>
                    <a:pt x="14" y="285"/>
                    <a:pt x="28" y="285"/>
                    <a:pt x="42" y="285"/>
                  </a:cubicBezTo>
                  <a:cubicBezTo>
                    <a:pt x="241" y="285"/>
                    <a:pt x="442" y="323"/>
                    <a:pt x="649" y="323"/>
                  </a:cubicBezTo>
                  <a:cubicBezTo>
                    <a:pt x="863" y="323"/>
                    <a:pt x="1082" y="283"/>
                    <a:pt x="1310" y="119"/>
                  </a:cubicBezTo>
                  <a:cubicBezTo>
                    <a:pt x="1075" y="25"/>
                    <a:pt x="859" y="14"/>
                    <a:pt x="654" y="14"/>
                  </a:cubicBezTo>
                  <a:cubicBezTo>
                    <a:pt x="593" y="14"/>
                    <a:pt x="533" y="15"/>
                    <a:pt x="474" y="15"/>
                  </a:cubicBezTo>
                  <a:cubicBezTo>
                    <a:pt x="378" y="15"/>
                    <a:pt x="284" y="13"/>
                    <a:pt x="19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4" name="Google Shape;7694;p32"/>
            <p:cNvSpPr/>
            <p:nvPr/>
          </p:nvSpPr>
          <p:spPr>
            <a:xfrm>
              <a:off x="5266425" y="2946925"/>
              <a:ext cx="12525" cy="36325"/>
            </a:xfrm>
            <a:custGeom>
              <a:avLst/>
              <a:gdLst/>
              <a:ahLst/>
              <a:cxnLst/>
              <a:rect l="l" t="t" r="r" b="b"/>
              <a:pathLst>
                <a:path w="501" h="1453" extrusionOk="0">
                  <a:moveTo>
                    <a:pt x="203" y="0"/>
                  </a:moveTo>
                  <a:cubicBezTo>
                    <a:pt x="84" y="286"/>
                    <a:pt x="0" y="560"/>
                    <a:pt x="60" y="869"/>
                  </a:cubicBezTo>
                  <a:cubicBezTo>
                    <a:pt x="238" y="1012"/>
                    <a:pt x="131" y="1250"/>
                    <a:pt x="203" y="1453"/>
                  </a:cubicBezTo>
                  <a:cubicBezTo>
                    <a:pt x="238" y="1429"/>
                    <a:pt x="262" y="1417"/>
                    <a:pt x="310" y="1405"/>
                  </a:cubicBezTo>
                  <a:cubicBezTo>
                    <a:pt x="238" y="941"/>
                    <a:pt x="500" y="453"/>
                    <a:pt x="20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5" name="Google Shape;7695;p32"/>
            <p:cNvSpPr/>
            <p:nvPr/>
          </p:nvSpPr>
          <p:spPr>
            <a:xfrm>
              <a:off x="5336375" y="2864375"/>
              <a:ext cx="14000" cy="11125"/>
            </a:xfrm>
            <a:custGeom>
              <a:avLst/>
              <a:gdLst/>
              <a:ahLst/>
              <a:cxnLst/>
              <a:rect l="l" t="t" r="r" b="b"/>
              <a:pathLst>
                <a:path w="560" h="445" extrusionOk="0">
                  <a:moveTo>
                    <a:pt x="491" y="0"/>
                  </a:moveTo>
                  <a:cubicBezTo>
                    <a:pt x="225" y="0"/>
                    <a:pt x="77" y="192"/>
                    <a:pt x="0" y="445"/>
                  </a:cubicBezTo>
                  <a:cubicBezTo>
                    <a:pt x="203" y="350"/>
                    <a:pt x="417" y="219"/>
                    <a:pt x="560" y="4"/>
                  </a:cubicBezTo>
                  <a:cubicBezTo>
                    <a:pt x="536" y="2"/>
                    <a:pt x="513" y="0"/>
                    <a:pt x="49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6" name="Google Shape;7696;p32"/>
            <p:cNvSpPr/>
            <p:nvPr/>
          </p:nvSpPr>
          <p:spPr>
            <a:xfrm>
              <a:off x="5303925" y="2899900"/>
              <a:ext cx="5975" cy="4775"/>
            </a:xfrm>
            <a:custGeom>
              <a:avLst/>
              <a:gdLst/>
              <a:ahLst/>
              <a:cxnLst/>
              <a:rect l="l" t="t" r="r" b="b"/>
              <a:pathLst>
                <a:path w="239" h="191" extrusionOk="0">
                  <a:moveTo>
                    <a:pt x="239" y="0"/>
                  </a:moveTo>
                  <a:cubicBezTo>
                    <a:pt x="120" y="12"/>
                    <a:pt x="12" y="36"/>
                    <a:pt x="0" y="191"/>
                  </a:cubicBezTo>
                  <a:cubicBezTo>
                    <a:pt x="108" y="155"/>
                    <a:pt x="191" y="95"/>
                    <a:pt x="23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7" name="Google Shape;7697;p32"/>
            <p:cNvSpPr/>
            <p:nvPr/>
          </p:nvSpPr>
          <p:spPr>
            <a:xfrm>
              <a:off x="5350050" y="2860600"/>
              <a:ext cx="4200" cy="4200"/>
            </a:xfrm>
            <a:custGeom>
              <a:avLst/>
              <a:gdLst/>
              <a:ahLst/>
              <a:cxnLst/>
              <a:rect l="l" t="t" r="r" b="b"/>
              <a:pathLst>
                <a:path w="168" h="168" extrusionOk="0">
                  <a:moveTo>
                    <a:pt x="168" y="1"/>
                  </a:moveTo>
                  <a:cubicBezTo>
                    <a:pt x="72" y="36"/>
                    <a:pt x="13" y="72"/>
                    <a:pt x="1" y="167"/>
                  </a:cubicBezTo>
                  <a:cubicBezTo>
                    <a:pt x="108" y="155"/>
                    <a:pt x="144" y="96"/>
                    <a:pt x="16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8" name="Google Shape;7698;p32"/>
            <p:cNvSpPr/>
            <p:nvPr/>
          </p:nvSpPr>
          <p:spPr>
            <a:xfrm>
              <a:off x="5299750" y="2904350"/>
              <a:ext cx="4200" cy="3600"/>
            </a:xfrm>
            <a:custGeom>
              <a:avLst/>
              <a:gdLst/>
              <a:ahLst/>
              <a:cxnLst/>
              <a:rect l="l" t="t" r="r" b="b"/>
              <a:pathLst>
                <a:path w="168" h="144" extrusionOk="0">
                  <a:moveTo>
                    <a:pt x="167" y="1"/>
                  </a:moveTo>
                  <a:cubicBezTo>
                    <a:pt x="72" y="13"/>
                    <a:pt x="13" y="60"/>
                    <a:pt x="1" y="144"/>
                  </a:cubicBezTo>
                  <a:cubicBezTo>
                    <a:pt x="108" y="132"/>
                    <a:pt x="156" y="84"/>
                    <a:pt x="16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9" name="Google Shape;7699;p32"/>
            <p:cNvSpPr/>
            <p:nvPr/>
          </p:nvSpPr>
          <p:spPr>
            <a:xfrm>
              <a:off x="5328325" y="2878900"/>
              <a:ext cx="5100" cy="3150"/>
            </a:xfrm>
            <a:custGeom>
              <a:avLst/>
              <a:gdLst/>
              <a:ahLst/>
              <a:cxnLst/>
              <a:rect l="l" t="t" r="r" b="b"/>
              <a:pathLst>
                <a:path w="204" h="126" extrusionOk="0">
                  <a:moveTo>
                    <a:pt x="156" y="1"/>
                  </a:moveTo>
                  <a:cubicBezTo>
                    <a:pt x="84" y="1"/>
                    <a:pt x="30" y="47"/>
                    <a:pt x="1" y="126"/>
                  </a:cubicBezTo>
                  <a:cubicBezTo>
                    <a:pt x="96" y="126"/>
                    <a:pt x="156" y="78"/>
                    <a:pt x="203" y="7"/>
                  </a:cubicBezTo>
                  <a:cubicBezTo>
                    <a:pt x="187" y="3"/>
                    <a:pt x="171" y="1"/>
                    <a:pt x="15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0" name="Google Shape;7700;p32"/>
            <p:cNvSpPr/>
            <p:nvPr/>
          </p:nvSpPr>
          <p:spPr>
            <a:xfrm>
              <a:off x="5324750" y="2882325"/>
              <a:ext cx="3600" cy="3300"/>
            </a:xfrm>
            <a:custGeom>
              <a:avLst/>
              <a:gdLst/>
              <a:ahLst/>
              <a:cxnLst/>
              <a:rect l="l" t="t" r="r" b="b"/>
              <a:pathLst>
                <a:path w="144" h="132" extrusionOk="0">
                  <a:moveTo>
                    <a:pt x="144" y="1"/>
                  </a:moveTo>
                  <a:lnTo>
                    <a:pt x="144" y="1"/>
                  </a:lnTo>
                  <a:cubicBezTo>
                    <a:pt x="72" y="13"/>
                    <a:pt x="13" y="60"/>
                    <a:pt x="1" y="132"/>
                  </a:cubicBezTo>
                  <a:cubicBezTo>
                    <a:pt x="72" y="96"/>
                    <a:pt x="120" y="72"/>
                    <a:pt x="14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1" name="Google Shape;7701;p32"/>
            <p:cNvSpPr/>
            <p:nvPr/>
          </p:nvSpPr>
          <p:spPr>
            <a:xfrm>
              <a:off x="5320900" y="2885600"/>
              <a:ext cx="3575" cy="3900"/>
            </a:xfrm>
            <a:custGeom>
              <a:avLst/>
              <a:gdLst/>
              <a:ahLst/>
              <a:cxnLst/>
              <a:rect l="l" t="t" r="r" b="b"/>
              <a:pathLst>
                <a:path w="143" h="156" extrusionOk="0">
                  <a:moveTo>
                    <a:pt x="143" y="1"/>
                  </a:moveTo>
                  <a:lnTo>
                    <a:pt x="143" y="1"/>
                  </a:lnTo>
                  <a:cubicBezTo>
                    <a:pt x="60" y="36"/>
                    <a:pt x="12" y="72"/>
                    <a:pt x="0" y="155"/>
                  </a:cubicBezTo>
                  <a:cubicBezTo>
                    <a:pt x="95" y="120"/>
                    <a:pt x="119" y="72"/>
                    <a:pt x="14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2" name="Google Shape;7702;p32"/>
            <p:cNvSpPr/>
            <p:nvPr/>
          </p:nvSpPr>
          <p:spPr>
            <a:xfrm>
              <a:off x="5310175" y="2896025"/>
              <a:ext cx="3300" cy="3300"/>
            </a:xfrm>
            <a:custGeom>
              <a:avLst/>
              <a:gdLst/>
              <a:ahLst/>
              <a:cxnLst/>
              <a:rect l="l" t="t" r="r" b="b"/>
              <a:pathLst>
                <a:path w="132" h="132" extrusionOk="0">
                  <a:moveTo>
                    <a:pt x="1" y="131"/>
                  </a:moveTo>
                  <a:lnTo>
                    <a:pt x="131"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3" name="Google Shape;7703;p32"/>
            <p:cNvSpPr/>
            <p:nvPr/>
          </p:nvSpPr>
          <p:spPr>
            <a:xfrm>
              <a:off x="5317325" y="2889475"/>
              <a:ext cx="3600" cy="3300"/>
            </a:xfrm>
            <a:custGeom>
              <a:avLst/>
              <a:gdLst/>
              <a:ahLst/>
              <a:cxnLst/>
              <a:rect l="l" t="t" r="r" b="b"/>
              <a:pathLst>
                <a:path w="144" h="132" extrusionOk="0">
                  <a:moveTo>
                    <a:pt x="143" y="0"/>
                  </a:moveTo>
                  <a:lnTo>
                    <a:pt x="143" y="0"/>
                  </a:lnTo>
                  <a:cubicBezTo>
                    <a:pt x="107" y="36"/>
                    <a:pt x="48" y="84"/>
                    <a:pt x="0" y="131"/>
                  </a:cubicBezTo>
                  <a:cubicBezTo>
                    <a:pt x="84" y="108"/>
                    <a:pt x="131" y="72"/>
                    <a:pt x="14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4" name="Google Shape;7704;p32"/>
            <p:cNvSpPr/>
            <p:nvPr/>
          </p:nvSpPr>
          <p:spPr>
            <a:xfrm>
              <a:off x="5313450" y="2892750"/>
              <a:ext cx="3900" cy="3300"/>
            </a:xfrm>
            <a:custGeom>
              <a:avLst/>
              <a:gdLst/>
              <a:ahLst/>
              <a:cxnLst/>
              <a:rect l="l" t="t" r="r" b="b"/>
              <a:pathLst>
                <a:path w="156" h="132" extrusionOk="0">
                  <a:moveTo>
                    <a:pt x="155" y="0"/>
                  </a:moveTo>
                  <a:cubicBezTo>
                    <a:pt x="108" y="36"/>
                    <a:pt x="48" y="84"/>
                    <a:pt x="0" y="131"/>
                  </a:cubicBezTo>
                  <a:cubicBezTo>
                    <a:pt x="96" y="119"/>
                    <a:pt x="143" y="72"/>
                    <a:pt x="15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5" name="Google Shape;7705;p32"/>
            <p:cNvSpPr/>
            <p:nvPr/>
          </p:nvSpPr>
          <p:spPr>
            <a:xfrm>
              <a:off x="5374475" y="2752850"/>
              <a:ext cx="14900" cy="29200"/>
            </a:xfrm>
            <a:custGeom>
              <a:avLst/>
              <a:gdLst/>
              <a:ahLst/>
              <a:cxnLst/>
              <a:rect l="l" t="t" r="r" b="b"/>
              <a:pathLst>
                <a:path w="596" h="1168" extrusionOk="0">
                  <a:moveTo>
                    <a:pt x="441" y="0"/>
                  </a:moveTo>
                  <a:cubicBezTo>
                    <a:pt x="203" y="298"/>
                    <a:pt x="0" y="608"/>
                    <a:pt x="24" y="1012"/>
                  </a:cubicBezTo>
                  <a:cubicBezTo>
                    <a:pt x="32" y="1013"/>
                    <a:pt x="39" y="1014"/>
                    <a:pt x="46" y="1014"/>
                  </a:cubicBezTo>
                  <a:cubicBezTo>
                    <a:pt x="241" y="1014"/>
                    <a:pt x="196" y="720"/>
                    <a:pt x="369" y="720"/>
                  </a:cubicBezTo>
                  <a:cubicBezTo>
                    <a:pt x="383" y="720"/>
                    <a:pt x="399" y="722"/>
                    <a:pt x="417" y="727"/>
                  </a:cubicBezTo>
                  <a:cubicBezTo>
                    <a:pt x="441" y="893"/>
                    <a:pt x="441" y="1036"/>
                    <a:pt x="453" y="1167"/>
                  </a:cubicBezTo>
                  <a:cubicBezTo>
                    <a:pt x="524" y="1167"/>
                    <a:pt x="560" y="1143"/>
                    <a:pt x="560" y="1084"/>
                  </a:cubicBezTo>
                  <a:cubicBezTo>
                    <a:pt x="572" y="810"/>
                    <a:pt x="584" y="560"/>
                    <a:pt x="596" y="298"/>
                  </a:cubicBezTo>
                  <a:cubicBezTo>
                    <a:pt x="596" y="262"/>
                    <a:pt x="584" y="239"/>
                    <a:pt x="584" y="203"/>
                  </a:cubicBezTo>
                  <a:cubicBezTo>
                    <a:pt x="572" y="120"/>
                    <a:pt x="524" y="36"/>
                    <a:pt x="44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6" name="Google Shape;7706;p32"/>
            <p:cNvSpPr/>
            <p:nvPr/>
          </p:nvSpPr>
          <p:spPr>
            <a:xfrm>
              <a:off x="5386375" y="2745700"/>
              <a:ext cx="5975" cy="14625"/>
            </a:xfrm>
            <a:custGeom>
              <a:avLst/>
              <a:gdLst/>
              <a:ahLst/>
              <a:cxnLst/>
              <a:rect l="l" t="t" r="r" b="b"/>
              <a:pathLst>
                <a:path w="239" h="585" extrusionOk="0">
                  <a:moveTo>
                    <a:pt x="239" y="1"/>
                  </a:moveTo>
                  <a:cubicBezTo>
                    <a:pt x="203" y="48"/>
                    <a:pt x="155" y="108"/>
                    <a:pt x="96" y="167"/>
                  </a:cubicBezTo>
                  <a:cubicBezTo>
                    <a:pt x="1" y="286"/>
                    <a:pt x="36" y="406"/>
                    <a:pt x="60" y="525"/>
                  </a:cubicBezTo>
                  <a:cubicBezTo>
                    <a:pt x="96" y="536"/>
                    <a:pt x="108" y="560"/>
                    <a:pt x="120" y="584"/>
                  </a:cubicBezTo>
                  <a:cubicBezTo>
                    <a:pt x="239" y="406"/>
                    <a:pt x="239" y="203"/>
                    <a:pt x="23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7" name="Google Shape;7707;p32"/>
            <p:cNvSpPr/>
            <p:nvPr/>
          </p:nvSpPr>
          <p:spPr>
            <a:xfrm>
              <a:off x="5384875" y="2749575"/>
              <a:ext cx="3900" cy="8650"/>
            </a:xfrm>
            <a:custGeom>
              <a:avLst/>
              <a:gdLst/>
              <a:ahLst/>
              <a:cxnLst/>
              <a:rect l="l" t="t" r="r" b="b"/>
              <a:pathLst>
                <a:path w="156" h="346" extrusionOk="0">
                  <a:moveTo>
                    <a:pt x="156" y="0"/>
                  </a:moveTo>
                  <a:lnTo>
                    <a:pt x="25" y="131"/>
                  </a:lnTo>
                  <a:cubicBezTo>
                    <a:pt x="37" y="203"/>
                    <a:pt x="1" y="310"/>
                    <a:pt x="120" y="346"/>
                  </a:cubicBezTo>
                  <a:cubicBezTo>
                    <a:pt x="144" y="239"/>
                    <a:pt x="144" y="108"/>
                    <a:pt x="15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8" name="Google Shape;7708;p32"/>
            <p:cNvSpPr/>
            <p:nvPr/>
          </p:nvSpPr>
          <p:spPr>
            <a:xfrm>
              <a:off x="5386075" y="2779925"/>
              <a:ext cx="4200" cy="12250"/>
            </a:xfrm>
            <a:custGeom>
              <a:avLst/>
              <a:gdLst/>
              <a:ahLst/>
              <a:cxnLst/>
              <a:rect l="l" t="t" r="r" b="b"/>
              <a:pathLst>
                <a:path w="168" h="490" extrusionOk="0">
                  <a:moveTo>
                    <a:pt x="108" y="1"/>
                  </a:moveTo>
                  <a:cubicBezTo>
                    <a:pt x="60" y="37"/>
                    <a:pt x="36" y="60"/>
                    <a:pt x="1" y="96"/>
                  </a:cubicBezTo>
                  <a:lnTo>
                    <a:pt x="1" y="489"/>
                  </a:lnTo>
                  <a:cubicBezTo>
                    <a:pt x="167" y="358"/>
                    <a:pt x="132" y="180"/>
                    <a:pt x="10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9" name="Google Shape;7709;p32"/>
            <p:cNvSpPr/>
            <p:nvPr/>
          </p:nvSpPr>
          <p:spPr>
            <a:xfrm>
              <a:off x="5901325" y="2801950"/>
              <a:ext cx="70575" cy="24700"/>
            </a:xfrm>
            <a:custGeom>
              <a:avLst/>
              <a:gdLst/>
              <a:ahLst/>
              <a:cxnLst/>
              <a:rect l="l" t="t" r="r" b="b"/>
              <a:pathLst>
                <a:path w="2823" h="988" extrusionOk="0">
                  <a:moveTo>
                    <a:pt x="346" y="1"/>
                  </a:moveTo>
                  <a:cubicBezTo>
                    <a:pt x="179" y="84"/>
                    <a:pt x="96" y="251"/>
                    <a:pt x="0" y="418"/>
                  </a:cubicBezTo>
                  <a:cubicBezTo>
                    <a:pt x="119" y="549"/>
                    <a:pt x="286" y="584"/>
                    <a:pt x="453" y="620"/>
                  </a:cubicBezTo>
                  <a:lnTo>
                    <a:pt x="762" y="763"/>
                  </a:lnTo>
                  <a:cubicBezTo>
                    <a:pt x="1022" y="910"/>
                    <a:pt x="1281" y="988"/>
                    <a:pt x="1539" y="988"/>
                  </a:cubicBezTo>
                  <a:cubicBezTo>
                    <a:pt x="1802" y="988"/>
                    <a:pt x="2064" y="907"/>
                    <a:pt x="2322" y="739"/>
                  </a:cubicBezTo>
                  <a:lnTo>
                    <a:pt x="2322" y="608"/>
                  </a:lnTo>
                  <a:cubicBezTo>
                    <a:pt x="2274" y="608"/>
                    <a:pt x="2232" y="603"/>
                    <a:pt x="2188" y="603"/>
                  </a:cubicBezTo>
                  <a:cubicBezTo>
                    <a:pt x="2166" y="603"/>
                    <a:pt x="2143" y="604"/>
                    <a:pt x="2120" y="608"/>
                  </a:cubicBezTo>
                  <a:cubicBezTo>
                    <a:pt x="2090" y="613"/>
                    <a:pt x="2065" y="616"/>
                    <a:pt x="2043" y="616"/>
                  </a:cubicBezTo>
                  <a:cubicBezTo>
                    <a:pt x="1914" y="616"/>
                    <a:pt x="1936" y="524"/>
                    <a:pt x="1905" y="370"/>
                  </a:cubicBezTo>
                  <a:cubicBezTo>
                    <a:pt x="1886" y="208"/>
                    <a:pt x="1930" y="173"/>
                    <a:pt x="1988" y="173"/>
                  </a:cubicBezTo>
                  <a:cubicBezTo>
                    <a:pt x="2031" y="173"/>
                    <a:pt x="2082" y="192"/>
                    <a:pt x="2119" y="192"/>
                  </a:cubicBezTo>
                  <a:cubicBezTo>
                    <a:pt x="2124" y="192"/>
                    <a:pt x="2128" y="192"/>
                    <a:pt x="2132" y="191"/>
                  </a:cubicBezTo>
                  <a:cubicBezTo>
                    <a:pt x="2358" y="168"/>
                    <a:pt x="2596" y="180"/>
                    <a:pt x="2822" y="168"/>
                  </a:cubicBezTo>
                  <a:cubicBezTo>
                    <a:pt x="2703" y="61"/>
                    <a:pt x="2548" y="72"/>
                    <a:pt x="2417" y="61"/>
                  </a:cubicBezTo>
                  <a:cubicBezTo>
                    <a:pt x="1727" y="49"/>
                    <a:pt x="1036" y="13"/>
                    <a:pt x="34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0" name="Google Shape;7710;p32"/>
            <p:cNvSpPr/>
            <p:nvPr/>
          </p:nvSpPr>
          <p:spPr>
            <a:xfrm>
              <a:off x="5909650" y="2784575"/>
              <a:ext cx="17900" cy="7300"/>
            </a:xfrm>
            <a:custGeom>
              <a:avLst/>
              <a:gdLst/>
              <a:ahLst/>
              <a:cxnLst/>
              <a:rect l="l" t="t" r="r" b="b"/>
              <a:pathLst>
                <a:path w="716" h="292" extrusionOk="0">
                  <a:moveTo>
                    <a:pt x="225" y="0"/>
                  </a:moveTo>
                  <a:cubicBezTo>
                    <a:pt x="195" y="0"/>
                    <a:pt x="164" y="2"/>
                    <a:pt x="132" y="5"/>
                  </a:cubicBezTo>
                  <a:cubicBezTo>
                    <a:pt x="84" y="65"/>
                    <a:pt x="25" y="113"/>
                    <a:pt x="1" y="160"/>
                  </a:cubicBezTo>
                  <a:cubicBezTo>
                    <a:pt x="48" y="196"/>
                    <a:pt x="84" y="244"/>
                    <a:pt x="144" y="291"/>
                  </a:cubicBezTo>
                  <a:cubicBezTo>
                    <a:pt x="346" y="291"/>
                    <a:pt x="525" y="279"/>
                    <a:pt x="715" y="279"/>
                  </a:cubicBezTo>
                  <a:cubicBezTo>
                    <a:pt x="715" y="232"/>
                    <a:pt x="703" y="184"/>
                    <a:pt x="703" y="136"/>
                  </a:cubicBezTo>
                  <a:cubicBezTo>
                    <a:pt x="551" y="55"/>
                    <a:pt x="399" y="0"/>
                    <a:pt x="22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1" name="Google Shape;7711;p32"/>
            <p:cNvSpPr/>
            <p:nvPr/>
          </p:nvSpPr>
          <p:spPr>
            <a:xfrm>
              <a:off x="5909350" y="2788575"/>
              <a:ext cx="3600" cy="3300"/>
            </a:xfrm>
            <a:custGeom>
              <a:avLst/>
              <a:gdLst/>
              <a:ahLst/>
              <a:cxnLst/>
              <a:rect l="l" t="t" r="r" b="b"/>
              <a:pathLst>
                <a:path w="144" h="132" extrusionOk="0">
                  <a:moveTo>
                    <a:pt x="1" y="0"/>
                  </a:moveTo>
                  <a:cubicBezTo>
                    <a:pt x="37" y="36"/>
                    <a:pt x="96" y="84"/>
                    <a:pt x="144" y="131"/>
                  </a:cubicBezTo>
                  <a:cubicBezTo>
                    <a:pt x="96" y="84"/>
                    <a:pt x="60"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2" name="Google Shape;7712;p32"/>
            <p:cNvSpPr/>
            <p:nvPr/>
          </p:nvSpPr>
          <p:spPr>
            <a:xfrm>
              <a:off x="6146000" y="2142650"/>
              <a:ext cx="14900" cy="11050"/>
            </a:xfrm>
            <a:custGeom>
              <a:avLst/>
              <a:gdLst/>
              <a:ahLst/>
              <a:cxnLst/>
              <a:rect l="l" t="t" r="r" b="b"/>
              <a:pathLst>
                <a:path w="596" h="442" extrusionOk="0">
                  <a:moveTo>
                    <a:pt x="274" y="1"/>
                  </a:moveTo>
                  <a:cubicBezTo>
                    <a:pt x="143" y="72"/>
                    <a:pt x="60" y="167"/>
                    <a:pt x="0" y="298"/>
                  </a:cubicBezTo>
                  <a:cubicBezTo>
                    <a:pt x="0" y="310"/>
                    <a:pt x="12" y="322"/>
                    <a:pt x="36" y="358"/>
                  </a:cubicBezTo>
                  <a:cubicBezTo>
                    <a:pt x="44" y="361"/>
                    <a:pt x="54" y="362"/>
                    <a:pt x="63" y="362"/>
                  </a:cubicBezTo>
                  <a:cubicBezTo>
                    <a:pt x="93" y="362"/>
                    <a:pt x="125" y="347"/>
                    <a:pt x="143" y="310"/>
                  </a:cubicBezTo>
                  <a:lnTo>
                    <a:pt x="298" y="310"/>
                  </a:lnTo>
                  <a:cubicBezTo>
                    <a:pt x="334" y="358"/>
                    <a:pt x="393" y="406"/>
                    <a:pt x="441" y="441"/>
                  </a:cubicBezTo>
                  <a:cubicBezTo>
                    <a:pt x="488" y="429"/>
                    <a:pt x="548" y="429"/>
                    <a:pt x="596" y="429"/>
                  </a:cubicBezTo>
                  <a:cubicBezTo>
                    <a:pt x="572" y="322"/>
                    <a:pt x="572" y="239"/>
                    <a:pt x="560" y="144"/>
                  </a:cubicBezTo>
                  <a:cubicBezTo>
                    <a:pt x="500" y="84"/>
                    <a:pt x="441" y="25"/>
                    <a:pt x="357" y="13"/>
                  </a:cubicBezTo>
                  <a:cubicBezTo>
                    <a:pt x="334" y="13"/>
                    <a:pt x="310" y="1"/>
                    <a:pt x="27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3" name="Google Shape;7713;p32"/>
            <p:cNvSpPr/>
            <p:nvPr/>
          </p:nvSpPr>
          <p:spPr>
            <a:xfrm>
              <a:off x="6142125" y="2150100"/>
              <a:ext cx="7475" cy="5075"/>
            </a:xfrm>
            <a:custGeom>
              <a:avLst/>
              <a:gdLst/>
              <a:ahLst/>
              <a:cxnLst/>
              <a:rect l="l" t="t" r="r" b="b"/>
              <a:pathLst>
                <a:path w="299" h="203" extrusionOk="0">
                  <a:moveTo>
                    <a:pt x="155" y="0"/>
                  </a:moveTo>
                  <a:cubicBezTo>
                    <a:pt x="108" y="48"/>
                    <a:pt x="60" y="84"/>
                    <a:pt x="0" y="131"/>
                  </a:cubicBezTo>
                  <a:cubicBezTo>
                    <a:pt x="62" y="182"/>
                    <a:pt x="106" y="202"/>
                    <a:pt x="141" y="202"/>
                  </a:cubicBezTo>
                  <a:cubicBezTo>
                    <a:pt x="226" y="202"/>
                    <a:pt x="247" y="77"/>
                    <a:pt x="29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4" name="Google Shape;7714;p32"/>
            <p:cNvSpPr/>
            <p:nvPr/>
          </p:nvSpPr>
          <p:spPr>
            <a:xfrm>
              <a:off x="6160875" y="2153375"/>
              <a:ext cx="7775" cy="4200"/>
            </a:xfrm>
            <a:custGeom>
              <a:avLst/>
              <a:gdLst/>
              <a:ahLst/>
              <a:cxnLst/>
              <a:rect l="l" t="t" r="r" b="b"/>
              <a:pathLst>
                <a:path w="311" h="168" extrusionOk="0">
                  <a:moveTo>
                    <a:pt x="1" y="0"/>
                  </a:moveTo>
                  <a:cubicBezTo>
                    <a:pt x="36" y="131"/>
                    <a:pt x="143" y="155"/>
                    <a:pt x="263" y="167"/>
                  </a:cubicBezTo>
                  <a:cubicBezTo>
                    <a:pt x="310" y="107"/>
                    <a:pt x="310" y="60"/>
                    <a:pt x="263" y="12"/>
                  </a:cubicBezTo>
                  <a:cubicBezTo>
                    <a:pt x="179" y="12"/>
                    <a:pt x="84" y="0"/>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5" name="Google Shape;7715;p32"/>
            <p:cNvSpPr/>
            <p:nvPr/>
          </p:nvSpPr>
          <p:spPr>
            <a:xfrm>
              <a:off x="6167425" y="2152100"/>
              <a:ext cx="8650" cy="5475"/>
            </a:xfrm>
            <a:custGeom>
              <a:avLst/>
              <a:gdLst/>
              <a:ahLst/>
              <a:cxnLst/>
              <a:rect l="l" t="t" r="r" b="b"/>
              <a:pathLst>
                <a:path w="346" h="219" extrusionOk="0">
                  <a:moveTo>
                    <a:pt x="140" y="1"/>
                  </a:moveTo>
                  <a:cubicBezTo>
                    <a:pt x="90" y="1"/>
                    <a:pt x="42" y="22"/>
                    <a:pt x="1" y="63"/>
                  </a:cubicBezTo>
                  <a:lnTo>
                    <a:pt x="1" y="218"/>
                  </a:lnTo>
                  <a:cubicBezTo>
                    <a:pt x="54" y="212"/>
                    <a:pt x="102" y="209"/>
                    <a:pt x="149" y="209"/>
                  </a:cubicBezTo>
                  <a:cubicBezTo>
                    <a:pt x="197" y="209"/>
                    <a:pt x="245" y="212"/>
                    <a:pt x="298" y="218"/>
                  </a:cubicBezTo>
                  <a:cubicBezTo>
                    <a:pt x="334" y="158"/>
                    <a:pt x="346" y="111"/>
                    <a:pt x="298" y="63"/>
                  </a:cubicBezTo>
                  <a:cubicBezTo>
                    <a:pt x="245" y="22"/>
                    <a:pt x="191" y="1"/>
                    <a:pt x="14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6" name="Google Shape;7716;p32"/>
            <p:cNvSpPr/>
            <p:nvPr/>
          </p:nvSpPr>
          <p:spPr>
            <a:xfrm>
              <a:off x="6177850" y="2148900"/>
              <a:ext cx="4175" cy="4800"/>
            </a:xfrm>
            <a:custGeom>
              <a:avLst/>
              <a:gdLst/>
              <a:ahLst/>
              <a:cxnLst/>
              <a:rect l="l" t="t" r="r" b="b"/>
              <a:pathLst>
                <a:path w="167" h="192" extrusionOk="0">
                  <a:moveTo>
                    <a:pt x="95" y="1"/>
                  </a:moveTo>
                  <a:cubicBezTo>
                    <a:pt x="0" y="36"/>
                    <a:pt x="12" y="108"/>
                    <a:pt x="0" y="179"/>
                  </a:cubicBezTo>
                  <a:cubicBezTo>
                    <a:pt x="60" y="191"/>
                    <a:pt x="107" y="191"/>
                    <a:pt x="167" y="191"/>
                  </a:cubicBezTo>
                  <a:cubicBezTo>
                    <a:pt x="131" y="132"/>
                    <a:pt x="119" y="60"/>
                    <a:pt x="9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7" name="Google Shape;7717;p32"/>
            <p:cNvSpPr/>
            <p:nvPr/>
          </p:nvSpPr>
          <p:spPr>
            <a:xfrm>
              <a:off x="6182000" y="2157250"/>
              <a:ext cx="4200" cy="3300"/>
            </a:xfrm>
            <a:custGeom>
              <a:avLst/>
              <a:gdLst/>
              <a:ahLst/>
              <a:cxnLst/>
              <a:rect l="l" t="t" r="r" b="b"/>
              <a:pathLst>
                <a:path w="168" h="132" extrusionOk="0">
                  <a:moveTo>
                    <a:pt x="1" y="0"/>
                  </a:moveTo>
                  <a:lnTo>
                    <a:pt x="1" y="0"/>
                  </a:lnTo>
                  <a:cubicBezTo>
                    <a:pt x="25" y="72"/>
                    <a:pt x="72" y="119"/>
                    <a:pt x="168" y="131"/>
                  </a:cubicBezTo>
                  <a:cubicBezTo>
                    <a:pt x="108" y="83"/>
                    <a:pt x="60" y="36"/>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8" name="Google Shape;7718;p32"/>
            <p:cNvSpPr/>
            <p:nvPr/>
          </p:nvSpPr>
          <p:spPr>
            <a:xfrm>
              <a:off x="6174875" y="2153375"/>
              <a:ext cx="3000" cy="3900"/>
            </a:xfrm>
            <a:custGeom>
              <a:avLst/>
              <a:gdLst/>
              <a:ahLst/>
              <a:cxnLst/>
              <a:rect l="l" t="t" r="r" b="b"/>
              <a:pathLst>
                <a:path w="120" h="156" extrusionOk="0">
                  <a:moveTo>
                    <a:pt x="0" y="0"/>
                  </a:moveTo>
                  <a:lnTo>
                    <a:pt x="0" y="155"/>
                  </a:lnTo>
                  <a:cubicBezTo>
                    <a:pt x="48" y="107"/>
                    <a:pt x="95" y="60"/>
                    <a:pt x="11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9" name="Google Shape;7719;p32"/>
            <p:cNvSpPr/>
            <p:nvPr/>
          </p:nvSpPr>
          <p:spPr>
            <a:xfrm>
              <a:off x="6153425" y="2150100"/>
              <a:ext cx="3600" cy="3300"/>
            </a:xfrm>
            <a:custGeom>
              <a:avLst/>
              <a:gdLst/>
              <a:ahLst/>
              <a:cxnLst/>
              <a:rect l="l" t="t" r="r" b="b"/>
              <a:pathLst>
                <a:path w="144" h="132" extrusionOk="0">
                  <a:moveTo>
                    <a:pt x="1" y="0"/>
                  </a:moveTo>
                  <a:cubicBezTo>
                    <a:pt x="37" y="60"/>
                    <a:pt x="84" y="108"/>
                    <a:pt x="144" y="131"/>
                  </a:cubicBezTo>
                  <a:cubicBezTo>
                    <a:pt x="96" y="84"/>
                    <a:pt x="37"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0" name="Google Shape;7720;p32"/>
            <p:cNvSpPr/>
            <p:nvPr/>
          </p:nvSpPr>
          <p:spPr>
            <a:xfrm>
              <a:off x="6164150" y="2147000"/>
              <a:ext cx="10750" cy="6700"/>
            </a:xfrm>
            <a:custGeom>
              <a:avLst/>
              <a:gdLst/>
              <a:ahLst/>
              <a:cxnLst/>
              <a:rect l="l" t="t" r="r" b="b"/>
              <a:pathLst>
                <a:path w="430" h="268" extrusionOk="0">
                  <a:moveTo>
                    <a:pt x="232" y="0"/>
                  </a:moveTo>
                  <a:cubicBezTo>
                    <a:pt x="215" y="0"/>
                    <a:pt x="198" y="2"/>
                    <a:pt x="179" y="5"/>
                  </a:cubicBezTo>
                  <a:cubicBezTo>
                    <a:pt x="1" y="29"/>
                    <a:pt x="120" y="172"/>
                    <a:pt x="132" y="267"/>
                  </a:cubicBezTo>
                  <a:lnTo>
                    <a:pt x="429" y="267"/>
                  </a:lnTo>
                  <a:cubicBezTo>
                    <a:pt x="418" y="138"/>
                    <a:pt x="379" y="0"/>
                    <a:pt x="23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1" name="Google Shape;7721;p32"/>
            <p:cNvSpPr/>
            <p:nvPr/>
          </p:nvSpPr>
          <p:spPr>
            <a:xfrm>
              <a:off x="6152550" y="2140275"/>
              <a:ext cx="8650" cy="4925"/>
            </a:xfrm>
            <a:custGeom>
              <a:avLst/>
              <a:gdLst/>
              <a:ahLst/>
              <a:cxnLst/>
              <a:rect l="l" t="t" r="r" b="b"/>
              <a:pathLst>
                <a:path w="346" h="197" extrusionOk="0">
                  <a:moveTo>
                    <a:pt x="0" y="0"/>
                  </a:moveTo>
                  <a:lnTo>
                    <a:pt x="0" y="0"/>
                  </a:lnTo>
                  <a:cubicBezTo>
                    <a:pt x="12" y="36"/>
                    <a:pt x="12" y="84"/>
                    <a:pt x="12" y="108"/>
                  </a:cubicBezTo>
                  <a:lnTo>
                    <a:pt x="48" y="143"/>
                  </a:lnTo>
                  <a:cubicBezTo>
                    <a:pt x="84" y="179"/>
                    <a:pt x="125" y="197"/>
                    <a:pt x="168" y="197"/>
                  </a:cubicBezTo>
                  <a:cubicBezTo>
                    <a:pt x="212" y="197"/>
                    <a:pt x="256" y="179"/>
                    <a:pt x="298" y="143"/>
                  </a:cubicBezTo>
                  <a:cubicBezTo>
                    <a:pt x="310" y="96"/>
                    <a:pt x="334" y="60"/>
                    <a:pt x="345" y="36"/>
                  </a:cubicBezTo>
                  <a:cubicBezTo>
                    <a:pt x="226" y="24"/>
                    <a:pt x="119" y="24"/>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2" name="Google Shape;7722;p32"/>
            <p:cNvSpPr/>
            <p:nvPr/>
          </p:nvSpPr>
          <p:spPr>
            <a:xfrm>
              <a:off x="6153425" y="2143250"/>
              <a:ext cx="6275" cy="3000"/>
            </a:xfrm>
            <a:custGeom>
              <a:avLst/>
              <a:gdLst/>
              <a:ahLst/>
              <a:cxnLst/>
              <a:rect l="l" t="t" r="r" b="b"/>
              <a:pathLst>
                <a:path w="251" h="120" extrusionOk="0">
                  <a:moveTo>
                    <a:pt x="1" y="1"/>
                  </a:moveTo>
                  <a:cubicBezTo>
                    <a:pt x="60" y="108"/>
                    <a:pt x="156" y="120"/>
                    <a:pt x="251" y="120"/>
                  </a:cubicBezTo>
                  <a:lnTo>
                    <a:pt x="251" y="60"/>
                  </a:lnTo>
                  <a:lnTo>
                    <a:pt x="251"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3" name="Google Shape;7723;p32"/>
            <p:cNvSpPr/>
            <p:nvPr/>
          </p:nvSpPr>
          <p:spPr>
            <a:xfrm>
              <a:off x="6135275" y="1709275"/>
              <a:ext cx="36050" cy="11150"/>
            </a:xfrm>
            <a:custGeom>
              <a:avLst/>
              <a:gdLst/>
              <a:ahLst/>
              <a:cxnLst/>
              <a:rect l="l" t="t" r="r" b="b"/>
              <a:pathLst>
                <a:path w="1442" h="446" extrusionOk="0">
                  <a:moveTo>
                    <a:pt x="155" y="0"/>
                  </a:moveTo>
                  <a:cubicBezTo>
                    <a:pt x="108" y="12"/>
                    <a:pt x="48" y="12"/>
                    <a:pt x="1" y="12"/>
                  </a:cubicBezTo>
                  <a:lnTo>
                    <a:pt x="1" y="155"/>
                  </a:lnTo>
                  <a:cubicBezTo>
                    <a:pt x="26" y="174"/>
                    <a:pt x="55" y="186"/>
                    <a:pt x="84" y="186"/>
                  </a:cubicBezTo>
                  <a:cubicBezTo>
                    <a:pt x="109" y="186"/>
                    <a:pt x="133" y="177"/>
                    <a:pt x="155" y="155"/>
                  </a:cubicBezTo>
                  <a:cubicBezTo>
                    <a:pt x="206" y="227"/>
                    <a:pt x="267" y="247"/>
                    <a:pt x="335" y="247"/>
                  </a:cubicBezTo>
                  <a:cubicBezTo>
                    <a:pt x="419" y="247"/>
                    <a:pt x="513" y="215"/>
                    <a:pt x="602" y="215"/>
                  </a:cubicBezTo>
                  <a:cubicBezTo>
                    <a:pt x="677" y="215"/>
                    <a:pt x="749" y="238"/>
                    <a:pt x="810" y="322"/>
                  </a:cubicBezTo>
                  <a:cubicBezTo>
                    <a:pt x="882" y="417"/>
                    <a:pt x="963" y="446"/>
                    <a:pt x="1048" y="446"/>
                  </a:cubicBezTo>
                  <a:cubicBezTo>
                    <a:pt x="1176" y="446"/>
                    <a:pt x="1313" y="381"/>
                    <a:pt x="1441" y="381"/>
                  </a:cubicBezTo>
                  <a:cubicBezTo>
                    <a:pt x="1334" y="274"/>
                    <a:pt x="1215" y="262"/>
                    <a:pt x="1156" y="143"/>
                  </a:cubicBezTo>
                  <a:cubicBezTo>
                    <a:pt x="1156" y="95"/>
                    <a:pt x="1144" y="60"/>
                    <a:pt x="1144" y="24"/>
                  </a:cubicBezTo>
                  <a:cubicBezTo>
                    <a:pt x="810" y="12"/>
                    <a:pt x="489" y="0"/>
                    <a:pt x="15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4" name="Google Shape;7724;p32"/>
            <p:cNvSpPr/>
            <p:nvPr/>
          </p:nvSpPr>
          <p:spPr>
            <a:xfrm>
              <a:off x="6134975" y="1712850"/>
              <a:ext cx="3900" cy="1800"/>
            </a:xfrm>
            <a:custGeom>
              <a:avLst/>
              <a:gdLst/>
              <a:ahLst/>
              <a:cxnLst/>
              <a:rect l="l" t="t" r="r" b="b"/>
              <a:pathLst>
                <a:path w="156" h="72" extrusionOk="0">
                  <a:moveTo>
                    <a:pt x="1" y="0"/>
                  </a:moveTo>
                  <a:cubicBezTo>
                    <a:pt x="25" y="48"/>
                    <a:pt x="51" y="72"/>
                    <a:pt x="78" y="72"/>
                  </a:cubicBezTo>
                  <a:cubicBezTo>
                    <a:pt x="105" y="72"/>
                    <a:pt x="132" y="48"/>
                    <a:pt x="15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5" name="Google Shape;7725;p32"/>
            <p:cNvSpPr/>
            <p:nvPr/>
          </p:nvSpPr>
          <p:spPr>
            <a:xfrm>
              <a:off x="5318800" y="2100750"/>
              <a:ext cx="67600" cy="26575"/>
            </a:xfrm>
            <a:custGeom>
              <a:avLst/>
              <a:gdLst/>
              <a:ahLst/>
              <a:cxnLst/>
              <a:rect l="l" t="t" r="r" b="b"/>
              <a:pathLst>
                <a:path w="2704" h="1063" extrusionOk="0">
                  <a:moveTo>
                    <a:pt x="1944" y="1"/>
                  </a:moveTo>
                  <a:cubicBezTo>
                    <a:pt x="1806" y="1"/>
                    <a:pt x="1668" y="37"/>
                    <a:pt x="1537" y="117"/>
                  </a:cubicBezTo>
                  <a:cubicBezTo>
                    <a:pt x="1430" y="117"/>
                    <a:pt x="1334" y="93"/>
                    <a:pt x="1239" y="93"/>
                  </a:cubicBezTo>
                  <a:cubicBezTo>
                    <a:pt x="1131" y="30"/>
                    <a:pt x="1023" y="10"/>
                    <a:pt x="915" y="10"/>
                  </a:cubicBezTo>
                  <a:cubicBezTo>
                    <a:pt x="725" y="10"/>
                    <a:pt x="536" y="71"/>
                    <a:pt x="347" y="71"/>
                  </a:cubicBezTo>
                  <a:cubicBezTo>
                    <a:pt x="299" y="71"/>
                    <a:pt x="251" y="67"/>
                    <a:pt x="203" y="57"/>
                  </a:cubicBezTo>
                  <a:cubicBezTo>
                    <a:pt x="120" y="69"/>
                    <a:pt x="60" y="117"/>
                    <a:pt x="25" y="188"/>
                  </a:cubicBezTo>
                  <a:cubicBezTo>
                    <a:pt x="1" y="438"/>
                    <a:pt x="191" y="486"/>
                    <a:pt x="370" y="546"/>
                  </a:cubicBezTo>
                  <a:cubicBezTo>
                    <a:pt x="465" y="558"/>
                    <a:pt x="560" y="546"/>
                    <a:pt x="644" y="593"/>
                  </a:cubicBezTo>
                  <a:cubicBezTo>
                    <a:pt x="739" y="629"/>
                    <a:pt x="644" y="688"/>
                    <a:pt x="608" y="736"/>
                  </a:cubicBezTo>
                  <a:cubicBezTo>
                    <a:pt x="537" y="843"/>
                    <a:pt x="489" y="962"/>
                    <a:pt x="608" y="1034"/>
                  </a:cubicBezTo>
                  <a:cubicBezTo>
                    <a:pt x="635" y="1054"/>
                    <a:pt x="659" y="1062"/>
                    <a:pt x="680" y="1062"/>
                  </a:cubicBezTo>
                  <a:cubicBezTo>
                    <a:pt x="759" y="1062"/>
                    <a:pt x="799" y="942"/>
                    <a:pt x="846" y="867"/>
                  </a:cubicBezTo>
                  <a:cubicBezTo>
                    <a:pt x="906" y="784"/>
                    <a:pt x="965" y="665"/>
                    <a:pt x="1025" y="569"/>
                  </a:cubicBezTo>
                  <a:cubicBezTo>
                    <a:pt x="1095" y="471"/>
                    <a:pt x="1191" y="460"/>
                    <a:pt x="1289" y="460"/>
                  </a:cubicBezTo>
                  <a:cubicBezTo>
                    <a:pt x="1317" y="460"/>
                    <a:pt x="1346" y="461"/>
                    <a:pt x="1374" y="461"/>
                  </a:cubicBezTo>
                  <a:cubicBezTo>
                    <a:pt x="1414" y="461"/>
                    <a:pt x="1452" y="459"/>
                    <a:pt x="1489" y="450"/>
                  </a:cubicBezTo>
                  <a:cubicBezTo>
                    <a:pt x="1499" y="449"/>
                    <a:pt x="1508" y="448"/>
                    <a:pt x="1517" y="448"/>
                  </a:cubicBezTo>
                  <a:cubicBezTo>
                    <a:pt x="1625" y="448"/>
                    <a:pt x="1657" y="578"/>
                    <a:pt x="1668" y="688"/>
                  </a:cubicBezTo>
                  <a:cubicBezTo>
                    <a:pt x="1691" y="712"/>
                    <a:pt x="1715" y="712"/>
                    <a:pt x="1739" y="712"/>
                  </a:cubicBezTo>
                  <a:cubicBezTo>
                    <a:pt x="1781" y="675"/>
                    <a:pt x="1821" y="659"/>
                    <a:pt x="1861" y="659"/>
                  </a:cubicBezTo>
                  <a:cubicBezTo>
                    <a:pt x="1911" y="659"/>
                    <a:pt x="1960" y="684"/>
                    <a:pt x="2013" y="724"/>
                  </a:cubicBezTo>
                  <a:cubicBezTo>
                    <a:pt x="2156" y="712"/>
                    <a:pt x="2275" y="629"/>
                    <a:pt x="2311" y="474"/>
                  </a:cubicBezTo>
                  <a:cubicBezTo>
                    <a:pt x="2311" y="427"/>
                    <a:pt x="2287" y="391"/>
                    <a:pt x="2251" y="391"/>
                  </a:cubicBezTo>
                  <a:cubicBezTo>
                    <a:pt x="2256" y="360"/>
                    <a:pt x="2268" y="351"/>
                    <a:pt x="2282" y="351"/>
                  </a:cubicBezTo>
                  <a:cubicBezTo>
                    <a:pt x="2302" y="351"/>
                    <a:pt x="2326" y="367"/>
                    <a:pt x="2346" y="367"/>
                  </a:cubicBezTo>
                  <a:cubicBezTo>
                    <a:pt x="2359" y="368"/>
                    <a:pt x="2371" y="369"/>
                    <a:pt x="2384" y="369"/>
                  </a:cubicBezTo>
                  <a:cubicBezTo>
                    <a:pt x="2486" y="369"/>
                    <a:pt x="2572" y="327"/>
                    <a:pt x="2668" y="296"/>
                  </a:cubicBezTo>
                  <a:cubicBezTo>
                    <a:pt x="2680" y="272"/>
                    <a:pt x="2692" y="248"/>
                    <a:pt x="2704" y="236"/>
                  </a:cubicBezTo>
                  <a:cubicBezTo>
                    <a:pt x="2695" y="161"/>
                    <a:pt x="2687" y="79"/>
                    <a:pt x="2629" y="79"/>
                  </a:cubicBezTo>
                  <a:cubicBezTo>
                    <a:pt x="2604" y="79"/>
                    <a:pt x="2571" y="94"/>
                    <a:pt x="2525" y="129"/>
                  </a:cubicBezTo>
                  <a:cubicBezTo>
                    <a:pt x="2514" y="132"/>
                    <a:pt x="2503" y="134"/>
                    <a:pt x="2491" y="134"/>
                  </a:cubicBezTo>
                  <a:cubicBezTo>
                    <a:pt x="2461" y="134"/>
                    <a:pt x="2428" y="125"/>
                    <a:pt x="2394" y="117"/>
                  </a:cubicBezTo>
                  <a:cubicBezTo>
                    <a:pt x="2246" y="43"/>
                    <a:pt x="2094" y="1"/>
                    <a:pt x="194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6" name="Google Shape;7726;p32"/>
            <p:cNvSpPr/>
            <p:nvPr/>
          </p:nvSpPr>
          <p:spPr>
            <a:xfrm>
              <a:off x="5402975" y="2101950"/>
              <a:ext cx="73325" cy="8975"/>
            </a:xfrm>
            <a:custGeom>
              <a:avLst/>
              <a:gdLst/>
              <a:ahLst/>
              <a:cxnLst/>
              <a:rect l="l" t="t" r="r" b="b"/>
              <a:pathLst>
                <a:path w="2933" h="359" extrusionOk="0">
                  <a:moveTo>
                    <a:pt x="938" y="0"/>
                  </a:moveTo>
                  <a:cubicBezTo>
                    <a:pt x="683" y="0"/>
                    <a:pt x="428" y="19"/>
                    <a:pt x="170" y="69"/>
                  </a:cubicBezTo>
                  <a:cubicBezTo>
                    <a:pt x="135" y="54"/>
                    <a:pt x="107" y="48"/>
                    <a:pt x="84" y="48"/>
                  </a:cubicBezTo>
                  <a:cubicBezTo>
                    <a:pt x="14" y="48"/>
                    <a:pt x="0" y="113"/>
                    <a:pt x="27" y="212"/>
                  </a:cubicBezTo>
                  <a:cubicBezTo>
                    <a:pt x="509" y="332"/>
                    <a:pt x="995" y="359"/>
                    <a:pt x="1481" y="359"/>
                  </a:cubicBezTo>
                  <a:cubicBezTo>
                    <a:pt x="1858" y="359"/>
                    <a:pt x="2236" y="343"/>
                    <a:pt x="2611" y="343"/>
                  </a:cubicBezTo>
                  <a:cubicBezTo>
                    <a:pt x="2694" y="224"/>
                    <a:pt x="2813" y="212"/>
                    <a:pt x="2932" y="200"/>
                  </a:cubicBezTo>
                  <a:cubicBezTo>
                    <a:pt x="2261" y="131"/>
                    <a:pt x="1603" y="0"/>
                    <a:pt x="93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7" name="Google Shape;7727;p32"/>
            <p:cNvSpPr/>
            <p:nvPr/>
          </p:nvSpPr>
          <p:spPr>
            <a:xfrm>
              <a:off x="5381625" y="2099450"/>
              <a:ext cx="25600" cy="7500"/>
            </a:xfrm>
            <a:custGeom>
              <a:avLst/>
              <a:gdLst/>
              <a:ahLst/>
              <a:cxnLst/>
              <a:rect l="l" t="t" r="r" b="b"/>
              <a:pathLst>
                <a:path w="1024" h="300" extrusionOk="0">
                  <a:moveTo>
                    <a:pt x="538" y="1"/>
                  </a:moveTo>
                  <a:cubicBezTo>
                    <a:pt x="360" y="1"/>
                    <a:pt x="180" y="57"/>
                    <a:pt x="0" y="169"/>
                  </a:cubicBezTo>
                  <a:cubicBezTo>
                    <a:pt x="60" y="193"/>
                    <a:pt x="119" y="240"/>
                    <a:pt x="179" y="264"/>
                  </a:cubicBezTo>
                  <a:cubicBezTo>
                    <a:pt x="417" y="288"/>
                    <a:pt x="643" y="288"/>
                    <a:pt x="881" y="300"/>
                  </a:cubicBezTo>
                  <a:lnTo>
                    <a:pt x="1024" y="145"/>
                  </a:lnTo>
                  <a:cubicBezTo>
                    <a:pt x="864" y="48"/>
                    <a:pt x="702" y="1"/>
                    <a:pt x="53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8" name="Google Shape;7728;p32"/>
            <p:cNvSpPr/>
            <p:nvPr/>
          </p:nvSpPr>
          <p:spPr>
            <a:xfrm>
              <a:off x="5356600" y="2097200"/>
              <a:ext cx="21775" cy="6475"/>
            </a:xfrm>
            <a:custGeom>
              <a:avLst/>
              <a:gdLst/>
              <a:ahLst/>
              <a:cxnLst/>
              <a:rect l="l" t="t" r="r" b="b"/>
              <a:pathLst>
                <a:path w="871" h="259" extrusionOk="0">
                  <a:moveTo>
                    <a:pt x="358" y="0"/>
                  </a:moveTo>
                  <a:cubicBezTo>
                    <a:pt x="225" y="0"/>
                    <a:pt x="101" y="58"/>
                    <a:pt x="1" y="259"/>
                  </a:cubicBezTo>
                  <a:lnTo>
                    <a:pt x="870" y="259"/>
                  </a:lnTo>
                  <a:lnTo>
                    <a:pt x="870" y="104"/>
                  </a:lnTo>
                  <a:cubicBezTo>
                    <a:pt x="705" y="91"/>
                    <a:pt x="524" y="0"/>
                    <a:pt x="35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9" name="Google Shape;7729;p32"/>
            <p:cNvSpPr/>
            <p:nvPr/>
          </p:nvSpPr>
          <p:spPr>
            <a:xfrm>
              <a:off x="5245000" y="2020025"/>
              <a:ext cx="5075" cy="11625"/>
            </a:xfrm>
            <a:custGeom>
              <a:avLst/>
              <a:gdLst/>
              <a:ahLst/>
              <a:cxnLst/>
              <a:rect l="l" t="t" r="r" b="b"/>
              <a:pathLst>
                <a:path w="203" h="465" extrusionOk="0">
                  <a:moveTo>
                    <a:pt x="119" y="0"/>
                  </a:moveTo>
                  <a:cubicBezTo>
                    <a:pt x="95" y="0"/>
                    <a:pt x="60" y="24"/>
                    <a:pt x="36" y="48"/>
                  </a:cubicBezTo>
                  <a:cubicBezTo>
                    <a:pt x="48" y="203"/>
                    <a:pt x="0" y="369"/>
                    <a:pt x="167" y="465"/>
                  </a:cubicBezTo>
                  <a:cubicBezTo>
                    <a:pt x="179" y="429"/>
                    <a:pt x="202" y="393"/>
                    <a:pt x="202" y="346"/>
                  </a:cubicBezTo>
                  <a:cubicBezTo>
                    <a:pt x="179" y="250"/>
                    <a:pt x="179" y="143"/>
                    <a:pt x="179" y="24"/>
                  </a:cubicBezTo>
                  <a:lnTo>
                    <a:pt x="167" y="36"/>
                  </a:lnTo>
                  <a:cubicBezTo>
                    <a:pt x="167" y="36"/>
                    <a:pt x="155" y="24"/>
                    <a:pt x="11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0" name="Google Shape;7730;p32"/>
            <p:cNvSpPr/>
            <p:nvPr/>
          </p:nvSpPr>
          <p:spPr>
            <a:xfrm>
              <a:off x="5302725" y="2027175"/>
              <a:ext cx="1825" cy="1500"/>
            </a:xfrm>
            <a:custGeom>
              <a:avLst/>
              <a:gdLst/>
              <a:ahLst/>
              <a:cxnLst/>
              <a:rect l="l" t="t" r="r" b="b"/>
              <a:pathLst>
                <a:path w="73" h="60" extrusionOk="0">
                  <a:moveTo>
                    <a:pt x="72" y="0"/>
                  </a:moveTo>
                  <a:lnTo>
                    <a:pt x="72" y="0"/>
                  </a:lnTo>
                  <a:cubicBezTo>
                    <a:pt x="48" y="12"/>
                    <a:pt x="13" y="36"/>
                    <a:pt x="1" y="60"/>
                  </a:cubicBezTo>
                  <a:cubicBezTo>
                    <a:pt x="37" y="48"/>
                    <a:pt x="48" y="12"/>
                    <a:pt x="7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1" name="Google Shape;7731;p32"/>
            <p:cNvSpPr/>
            <p:nvPr/>
          </p:nvSpPr>
          <p:spPr>
            <a:xfrm>
              <a:off x="5240225" y="2002750"/>
              <a:ext cx="8950" cy="18200"/>
            </a:xfrm>
            <a:custGeom>
              <a:avLst/>
              <a:gdLst/>
              <a:ahLst/>
              <a:cxnLst/>
              <a:rect l="l" t="t" r="r" b="b"/>
              <a:pathLst>
                <a:path w="358" h="728" extrusionOk="0">
                  <a:moveTo>
                    <a:pt x="227" y="1"/>
                  </a:moveTo>
                  <a:cubicBezTo>
                    <a:pt x="1" y="239"/>
                    <a:pt x="1" y="477"/>
                    <a:pt x="215" y="727"/>
                  </a:cubicBezTo>
                  <a:lnTo>
                    <a:pt x="358" y="727"/>
                  </a:lnTo>
                  <a:cubicBezTo>
                    <a:pt x="358" y="679"/>
                    <a:pt x="346" y="644"/>
                    <a:pt x="346" y="596"/>
                  </a:cubicBezTo>
                  <a:cubicBezTo>
                    <a:pt x="286" y="489"/>
                    <a:pt x="298" y="370"/>
                    <a:pt x="251" y="263"/>
                  </a:cubicBezTo>
                  <a:lnTo>
                    <a:pt x="251" y="227"/>
                  </a:lnTo>
                  <a:lnTo>
                    <a:pt x="239" y="179"/>
                  </a:lnTo>
                  <a:cubicBezTo>
                    <a:pt x="262" y="120"/>
                    <a:pt x="251" y="60"/>
                    <a:pt x="22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2" name="Google Shape;7732;p32"/>
            <p:cNvSpPr/>
            <p:nvPr/>
          </p:nvSpPr>
          <p:spPr>
            <a:xfrm>
              <a:off x="5241725" y="1967050"/>
              <a:ext cx="7150" cy="15200"/>
            </a:xfrm>
            <a:custGeom>
              <a:avLst/>
              <a:gdLst/>
              <a:ahLst/>
              <a:cxnLst/>
              <a:rect l="l" t="t" r="r" b="b"/>
              <a:pathLst>
                <a:path w="286" h="608" extrusionOk="0">
                  <a:moveTo>
                    <a:pt x="95" y="0"/>
                  </a:moveTo>
                  <a:cubicBezTo>
                    <a:pt x="72" y="0"/>
                    <a:pt x="44" y="4"/>
                    <a:pt x="12" y="12"/>
                  </a:cubicBezTo>
                  <a:cubicBezTo>
                    <a:pt x="12" y="95"/>
                    <a:pt x="0" y="179"/>
                    <a:pt x="0" y="262"/>
                  </a:cubicBezTo>
                  <a:cubicBezTo>
                    <a:pt x="12" y="381"/>
                    <a:pt x="0" y="536"/>
                    <a:pt x="60" y="595"/>
                  </a:cubicBezTo>
                  <a:cubicBezTo>
                    <a:pt x="70" y="604"/>
                    <a:pt x="79" y="607"/>
                    <a:pt x="89" y="607"/>
                  </a:cubicBezTo>
                  <a:cubicBezTo>
                    <a:pt x="145" y="607"/>
                    <a:pt x="192" y="471"/>
                    <a:pt x="274" y="441"/>
                  </a:cubicBezTo>
                  <a:cubicBezTo>
                    <a:pt x="286" y="393"/>
                    <a:pt x="286" y="333"/>
                    <a:pt x="286" y="298"/>
                  </a:cubicBezTo>
                  <a:cubicBezTo>
                    <a:pt x="191" y="224"/>
                    <a:pt x="274" y="0"/>
                    <a:pt x="9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3" name="Google Shape;7733;p32"/>
            <p:cNvSpPr/>
            <p:nvPr/>
          </p:nvSpPr>
          <p:spPr>
            <a:xfrm>
              <a:off x="5244400" y="1997950"/>
              <a:ext cx="1500" cy="1850"/>
            </a:xfrm>
            <a:custGeom>
              <a:avLst/>
              <a:gdLst/>
              <a:ahLst/>
              <a:cxnLst/>
              <a:rect l="l" t="t" r="r" b="b"/>
              <a:pathLst>
                <a:path w="60" h="74" extrusionOk="0">
                  <a:moveTo>
                    <a:pt x="17" y="1"/>
                  </a:moveTo>
                  <a:cubicBezTo>
                    <a:pt x="10" y="1"/>
                    <a:pt x="5" y="13"/>
                    <a:pt x="0" y="38"/>
                  </a:cubicBezTo>
                  <a:cubicBezTo>
                    <a:pt x="0" y="38"/>
                    <a:pt x="48" y="50"/>
                    <a:pt x="60" y="74"/>
                  </a:cubicBezTo>
                  <a:cubicBezTo>
                    <a:pt x="39" y="25"/>
                    <a:pt x="26" y="1"/>
                    <a:pt x="1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4" name="Google Shape;7734;p32"/>
            <p:cNvSpPr/>
            <p:nvPr/>
          </p:nvSpPr>
          <p:spPr>
            <a:xfrm>
              <a:off x="5317325" y="2096725"/>
              <a:ext cx="32275" cy="7975"/>
            </a:xfrm>
            <a:custGeom>
              <a:avLst/>
              <a:gdLst/>
              <a:ahLst/>
              <a:cxnLst/>
              <a:rect l="l" t="t" r="r" b="b"/>
              <a:pathLst>
                <a:path w="1291" h="319" extrusionOk="0">
                  <a:moveTo>
                    <a:pt x="1050" y="0"/>
                  </a:moveTo>
                  <a:cubicBezTo>
                    <a:pt x="999" y="0"/>
                    <a:pt x="944" y="5"/>
                    <a:pt x="894" y="5"/>
                  </a:cubicBezTo>
                  <a:cubicBezTo>
                    <a:pt x="882" y="5"/>
                    <a:pt x="869" y="5"/>
                    <a:pt x="858" y="4"/>
                  </a:cubicBezTo>
                  <a:cubicBezTo>
                    <a:pt x="759" y="118"/>
                    <a:pt x="635" y="135"/>
                    <a:pt x="507" y="135"/>
                  </a:cubicBezTo>
                  <a:cubicBezTo>
                    <a:pt x="452" y="135"/>
                    <a:pt x="396" y="132"/>
                    <a:pt x="341" y="132"/>
                  </a:cubicBezTo>
                  <a:cubicBezTo>
                    <a:pt x="216" y="132"/>
                    <a:pt x="97" y="148"/>
                    <a:pt x="0" y="254"/>
                  </a:cubicBezTo>
                  <a:cubicBezTo>
                    <a:pt x="16" y="295"/>
                    <a:pt x="49" y="319"/>
                    <a:pt x="87" y="319"/>
                  </a:cubicBezTo>
                  <a:cubicBezTo>
                    <a:pt x="105" y="319"/>
                    <a:pt x="124" y="313"/>
                    <a:pt x="143" y="302"/>
                  </a:cubicBezTo>
                  <a:cubicBezTo>
                    <a:pt x="524" y="290"/>
                    <a:pt x="905" y="278"/>
                    <a:pt x="1274" y="254"/>
                  </a:cubicBezTo>
                  <a:cubicBezTo>
                    <a:pt x="1290" y="32"/>
                    <a:pt x="1179" y="0"/>
                    <a:pt x="105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5" name="Google Shape;7735;p32"/>
            <p:cNvSpPr/>
            <p:nvPr/>
          </p:nvSpPr>
          <p:spPr>
            <a:xfrm>
              <a:off x="5302425" y="2086150"/>
              <a:ext cx="14925" cy="3250"/>
            </a:xfrm>
            <a:custGeom>
              <a:avLst/>
              <a:gdLst/>
              <a:ahLst/>
              <a:cxnLst/>
              <a:rect l="l" t="t" r="r" b="b"/>
              <a:pathLst>
                <a:path w="597" h="130" extrusionOk="0">
                  <a:moveTo>
                    <a:pt x="236" y="0"/>
                  </a:moveTo>
                  <a:cubicBezTo>
                    <a:pt x="158" y="0"/>
                    <a:pt x="78" y="13"/>
                    <a:pt x="1" y="58"/>
                  </a:cubicBezTo>
                  <a:cubicBezTo>
                    <a:pt x="90" y="118"/>
                    <a:pt x="171" y="129"/>
                    <a:pt x="247" y="129"/>
                  </a:cubicBezTo>
                  <a:cubicBezTo>
                    <a:pt x="297" y="129"/>
                    <a:pt x="346" y="124"/>
                    <a:pt x="394" y="124"/>
                  </a:cubicBezTo>
                  <a:cubicBezTo>
                    <a:pt x="418" y="124"/>
                    <a:pt x="441" y="126"/>
                    <a:pt x="465" y="129"/>
                  </a:cubicBezTo>
                  <a:cubicBezTo>
                    <a:pt x="489" y="82"/>
                    <a:pt x="537" y="58"/>
                    <a:pt x="596" y="10"/>
                  </a:cubicBezTo>
                  <a:lnTo>
                    <a:pt x="596" y="10"/>
                  </a:lnTo>
                  <a:cubicBezTo>
                    <a:pt x="568" y="16"/>
                    <a:pt x="539" y="18"/>
                    <a:pt x="510" y="18"/>
                  </a:cubicBezTo>
                  <a:cubicBezTo>
                    <a:pt x="423" y="18"/>
                    <a:pt x="330" y="0"/>
                    <a:pt x="23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6" name="Google Shape;7736;p32"/>
            <p:cNvSpPr/>
            <p:nvPr/>
          </p:nvSpPr>
          <p:spPr>
            <a:xfrm>
              <a:off x="5331900" y="2093975"/>
              <a:ext cx="6575" cy="2875"/>
            </a:xfrm>
            <a:custGeom>
              <a:avLst/>
              <a:gdLst/>
              <a:ahLst/>
              <a:cxnLst/>
              <a:rect l="l" t="t" r="r" b="b"/>
              <a:pathLst>
                <a:path w="263" h="115" extrusionOk="0">
                  <a:moveTo>
                    <a:pt x="147" y="0"/>
                  </a:moveTo>
                  <a:cubicBezTo>
                    <a:pt x="98" y="0"/>
                    <a:pt x="46" y="44"/>
                    <a:pt x="1" y="102"/>
                  </a:cubicBezTo>
                  <a:cubicBezTo>
                    <a:pt x="84" y="114"/>
                    <a:pt x="179" y="114"/>
                    <a:pt x="263" y="114"/>
                  </a:cubicBezTo>
                  <a:cubicBezTo>
                    <a:pt x="230" y="32"/>
                    <a:pt x="189" y="0"/>
                    <a:pt x="14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7" name="Google Shape;7737;p32"/>
            <p:cNvSpPr/>
            <p:nvPr/>
          </p:nvSpPr>
          <p:spPr>
            <a:xfrm>
              <a:off x="5319400" y="2093250"/>
              <a:ext cx="5675" cy="2400"/>
            </a:xfrm>
            <a:custGeom>
              <a:avLst/>
              <a:gdLst/>
              <a:ahLst/>
              <a:cxnLst/>
              <a:rect l="l" t="t" r="r" b="b"/>
              <a:pathLst>
                <a:path w="227" h="96" extrusionOk="0">
                  <a:moveTo>
                    <a:pt x="60" y="0"/>
                  </a:moveTo>
                  <a:cubicBezTo>
                    <a:pt x="24" y="12"/>
                    <a:pt x="1" y="60"/>
                    <a:pt x="36" y="96"/>
                  </a:cubicBezTo>
                  <a:lnTo>
                    <a:pt x="227" y="96"/>
                  </a:lnTo>
                  <a:cubicBezTo>
                    <a:pt x="179" y="72"/>
                    <a:pt x="120" y="24"/>
                    <a:pt x="6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8" name="Google Shape;7738;p32"/>
            <p:cNvSpPr/>
            <p:nvPr/>
          </p:nvSpPr>
          <p:spPr>
            <a:xfrm>
              <a:off x="5316425" y="2093250"/>
              <a:ext cx="5075" cy="3000"/>
            </a:xfrm>
            <a:custGeom>
              <a:avLst/>
              <a:gdLst/>
              <a:ahLst/>
              <a:cxnLst/>
              <a:rect l="l" t="t" r="r" b="b"/>
              <a:pathLst>
                <a:path w="203" h="120" extrusionOk="0">
                  <a:moveTo>
                    <a:pt x="36" y="0"/>
                  </a:moveTo>
                  <a:cubicBezTo>
                    <a:pt x="1" y="36"/>
                    <a:pt x="1" y="84"/>
                    <a:pt x="60" y="119"/>
                  </a:cubicBezTo>
                  <a:cubicBezTo>
                    <a:pt x="108" y="119"/>
                    <a:pt x="143" y="119"/>
                    <a:pt x="167" y="96"/>
                  </a:cubicBezTo>
                  <a:cubicBezTo>
                    <a:pt x="167" y="72"/>
                    <a:pt x="179" y="24"/>
                    <a:pt x="20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9" name="Google Shape;7739;p32"/>
            <p:cNvSpPr/>
            <p:nvPr/>
          </p:nvSpPr>
          <p:spPr>
            <a:xfrm>
              <a:off x="5313450" y="2093250"/>
              <a:ext cx="4500" cy="3050"/>
            </a:xfrm>
            <a:custGeom>
              <a:avLst/>
              <a:gdLst/>
              <a:ahLst/>
              <a:cxnLst/>
              <a:rect l="l" t="t" r="r" b="b"/>
              <a:pathLst>
                <a:path w="180" h="122" extrusionOk="0">
                  <a:moveTo>
                    <a:pt x="155" y="0"/>
                  </a:moveTo>
                  <a:cubicBezTo>
                    <a:pt x="108" y="0"/>
                    <a:pt x="48" y="12"/>
                    <a:pt x="0" y="24"/>
                  </a:cubicBezTo>
                  <a:cubicBezTo>
                    <a:pt x="43" y="77"/>
                    <a:pt x="95" y="121"/>
                    <a:pt x="157" y="121"/>
                  </a:cubicBezTo>
                  <a:cubicBezTo>
                    <a:pt x="164" y="121"/>
                    <a:pt x="172" y="121"/>
                    <a:pt x="179" y="119"/>
                  </a:cubicBezTo>
                  <a:cubicBezTo>
                    <a:pt x="167" y="72"/>
                    <a:pt x="167" y="36"/>
                    <a:pt x="15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0" name="Google Shape;7740;p32"/>
            <p:cNvSpPr/>
            <p:nvPr/>
          </p:nvSpPr>
          <p:spPr>
            <a:xfrm>
              <a:off x="5342625" y="2024775"/>
              <a:ext cx="3600" cy="3300"/>
            </a:xfrm>
            <a:custGeom>
              <a:avLst/>
              <a:gdLst/>
              <a:ahLst/>
              <a:cxnLst/>
              <a:rect l="l" t="t" r="r" b="b"/>
              <a:pathLst>
                <a:path w="144" h="132" extrusionOk="0">
                  <a:moveTo>
                    <a:pt x="143" y="1"/>
                  </a:moveTo>
                  <a:lnTo>
                    <a:pt x="143" y="1"/>
                  </a:lnTo>
                  <a:cubicBezTo>
                    <a:pt x="60" y="25"/>
                    <a:pt x="0" y="72"/>
                    <a:pt x="131" y="132"/>
                  </a:cubicBezTo>
                  <a:cubicBezTo>
                    <a:pt x="143" y="84"/>
                    <a:pt x="143" y="37"/>
                    <a:pt x="14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1" name="Google Shape;7741;p32"/>
            <p:cNvSpPr/>
            <p:nvPr/>
          </p:nvSpPr>
          <p:spPr>
            <a:xfrm>
              <a:off x="5299450" y="2092650"/>
              <a:ext cx="7775" cy="3600"/>
            </a:xfrm>
            <a:custGeom>
              <a:avLst/>
              <a:gdLst/>
              <a:ahLst/>
              <a:cxnLst/>
              <a:rect l="l" t="t" r="r" b="b"/>
              <a:pathLst>
                <a:path w="311" h="144" extrusionOk="0">
                  <a:moveTo>
                    <a:pt x="1" y="0"/>
                  </a:moveTo>
                  <a:cubicBezTo>
                    <a:pt x="60" y="108"/>
                    <a:pt x="168" y="143"/>
                    <a:pt x="287" y="143"/>
                  </a:cubicBezTo>
                  <a:cubicBezTo>
                    <a:pt x="287" y="108"/>
                    <a:pt x="299" y="60"/>
                    <a:pt x="310" y="24"/>
                  </a:cubicBezTo>
                  <a:cubicBezTo>
                    <a:pt x="203" y="24"/>
                    <a:pt x="108" y="0"/>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2" name="Google Shape;7742;p32"/>
            <p:cNvSpPr/>
            <p:nvPr/>
          </p:nvSpPr>
          <p:spPr>
            <a:xfrm>
              <a:off x="5270875" y="2078650"/>
              <a:ext cx="3600" cy="3300"/>
            </a:xfrm>
            <a:custGeom>
              <a:avLst/>
              <a:gdLst/>
              <a:ahLst/>
              <a:cxnLst/>
              <a:rect l="l" t="t" r="r" b="b"/>
              <a:pathLst>
                <a:path w="144" h="132" extrusionOk="0">
                  <a:moveTo>
                    <a:pt x="1" y="1"/>
                  </a:moveTo>
                  <a:cubicBezTo>
                    <a:pt x="13" y="72"/>
                    <a:pt x="72" y="120"/>
                    <a:pt x="144" y="132"/>
                  </a:cubicBezTo>
                  <a:cubicBezTo>
                    <a:pt x="84" y="84"/>
                    <a:pt x="37" y="48"/>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3" name="Google Shape;7743;p32"/>
            <p:cNvSpPr/>
            <p:nvPr/>
          </p:nvSpPr>
          <p:spPr>
            <a:xfrm>
              <a:off x="5381625" y="2021400"/>
              <a:ext cx="18175" cy="7100"/>
            </a:xfrm>
            <a:custGeom>
              <a:avLst/>
              <a:gdLst/>
              <a:ahLst/>
              <a:cxnLst/>
              <a:rect l="l" t="t" r="r" b="b"/>
              <a:pathLst>
                <a:path w="727" h="284" extrusionOk="0">
                  <a:moveTo>
                    <a:pt x="280" y="0"/>
                  </a:moveTo>
                  <a:cubicBezTo>
                    <a:pt x="232" y="0"/>
                    <a:pt x="182" y="5"/>
                    <a:pt x="131" y="17"/>
                  </a:cubicBezTo>
                  <a:lnTo>
                    <a:pt x="6" y="142"/>
                  </a:lnTo>
                  <a:lnTo>
                    <a:pt x="6" y="142"/>
                  </a:lnTo>
                  <a:cubicBezTo>
                    <a:pt x="4" y="140"/>
                    <a:pt x="2" y="138"/>
                    <a:pt x="0" y="136"/>
                  </a:cubicBezTo>
                  <a:lnTo>
                    <a:pt x="0" y="148"/>
                  </a:lnTo>
                  <a:lnTo>
                    <a:pt x="6" y="142"/>
                  </a:lnTo>
                  <a:lnTo>
                    <a:pt x="6" y="142"/>
                  </a:lnTo>
                  <a:cubicBezTo>
                    <a:pt x="108" y="258"/>
                    <a:pt x="224" y="283"/>
                    <a:pt x="344" y="283"/>
                  </a:cubicBezTo>
                  <a:cubicBezTo>
                    <a:pt x="434" y="283"/>
                    <a:pt x="526" y="269"/>
                    <a:pt x="615" y="269"/>
                  </a:cubicBezTo>
                  <a:cubicBezTo>
                    <a:pt x="653" y="269"/>
                    <a:pt x="690" y="271"/>
                    <a:pt x="726" y="279"/>
                  </a:cubicBezTo>
                  <a:lnTo>
                    <a:pt x="726" y="207"/>
                  </a:lnTo>
                  <a:lnTo>
                    <a:pt x="714" y="136"/>
                  </a:lnTo>
                  <a:cubicBezTo>
                    <a:pt x="578" y="54"/>
                    <a:pt x="435" y="0"/>
                    <a:pt x="28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4" name="Google Shape;7744;p32"/>
            <p:cNvSpPr/>
            <p:nvPr/>
          </p:nvSpPr>
          <p:spPr>
            <a:xfrm>
              <a:off x="5324750" y="1805950"/>
              <a:ext cx="10750" cy="3350"/>
            </a:xfrm>
            <a:custGeom>
              <a:avLst/>
              <a:gdLst/>
              <a:ahLst/>
              <a:cxnLst/>
              <a:rect l="l" t="t" r="r" b="b"/>
              <a:pathLst>
                <a:path w="430" h="134" extrusionOk="0">
                  <a:moveTo>
                    <a:pt x="203" y="1"/>
                  </a:moveTo>
                  <a:cubicBezTo>
                    <a:pt x="136" y="1"/>
                    <a:pt x="68" y="37"/>
                    <a:pt x="1" y="110"/>
                  </a:cubicBezTo>
                  <a:cubicBezTo>
                    <a:pt x="132" y="110"/>
                    <a:pt x="287" y="134"/>
                    <a:pt x="430" y="134"/>
                  </a:cubicBezTo>
                  <a:cubicBezTo>
                    <a:pt x="354" y="46"/>
                    <a:pt x="279" y="1"/>
                    <a:pt x="20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5" name="Google Shape;7745;p32"/>
            <p:cNvSpPr/>
            <p:nvPr/>
          </p:nvSpPr>
          <p:spPr>
            <a:xfrm>
              <a:off x="5300950" y="1791725"/>
              <a:ext cx="9250" cy="7450"/>
            </a:xfrm>
            <a:custGeom>
              <a:avLst/>
              <a:gdLst/>
              <a:ahLst/>
              <a:cxnLst/>
              <a:rect l="l" t="t" r="r" b="b"/>
              <a:pathLst>
                <a:path w="370" h="298" extrusionOk="0">
                  <a:moveTo>
                    <a:pt x="84" y="0"/>
                  </a:moveTo>
                  <a:cubicBezTo>
                    <a:pt x="0" y="96"/>
                    <a:pt x="0" y="167"/>
                    <a:pt x="84" y="238"/>
                  </a:cubicBezTo>
                  <a:cubicBezTo>
                    <a:pt x="131" y="250"/>
                    <a:pt x="191" y="286"/>
                    <a:pt x="250" y="298"/>
                  </a:cubicBezTo>
                  <a:lnTo>
                    <a:pt x="370" y="298"/>
                  </a:lnTo>
                  <a:cubicBezTo>
                    <a:pt x="346" y="131"/>
                    <a:pt x="239" y="48"/>
                    <a:pt x="8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6" name="Google Shape;7746;p32"/>
            <p:cNvSpPr/>
            <p:nvPr/>
          </p:nvSpPr>
          <p:spPr>
            <a:xfrm>
              <a:off x="5338750" y="1806825"/>
              <a:ext cx="7475" cy="2475"/>
            </a:xfrm>
            <a:custGeom>
              <a:avLst/>
              <a:gdLst/>
              <a:ahLst/>
              <a:cxnLst/>
              <a:rect l="l" t="t" r="r" b="b"/>
              <a:pathLst>
                <a:path w="299" h="99" extrusionOk="0">
                  <a:moveTo>
                    <a:pt x="154" y="1"/>
                  </a:moveTo>
                  <a:cubicBezTo>
                    <a:pt x="105" y="1"/>
                    <a:pt x="54" y="33"/>
                    <a:pt x="1" y="99"/>
                  </a:cubicBezTo>
                  <a:lnTo>
                    <a:pt x="298" y="99"/>
                  </a:lnTo>
                  <a:cubicBezTo>
                    <a:pt x="251" y="33"/>
                    <a:pt x="203" y="1"/>
                    <a:pt x="15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7" name="Google Shape;7747;p32"/>
            <p:cNvSpPr/>
            <p:nvPr/>
          </p:nvSpPr>
          <p:spPr>
            <a:xfrm>
              <a:off x="5349175" y="1807200"/>
              <a:ext cx="4475" cy="3400"/>
            </a:xfrm>
            <a:custGeom>
              <a:avLst/>
              <a:gdLst/>
              <a:ahLst/>
              <a:cxnLst/>
              <a:rect l="l" t="t" r="r" b="b"/>
              <a:pathLst>
                <a:path w="179" h="136" extrusionOk="0">
                  <a:moveTo>
                    <a:pt x="90" y="0"/>
                  </a:moveTo>
                  <a:cubicBezTo>
                    <a:pt x="60" y="0"/>
                    <a:pt x="30" y="24"/>
                    <a:pt x="0" y="72"/>
                  </a:cubicBezTo>
                  <a:lnTo>
                    <a:pt x="36" y="96"/>
                  </a:lnTo>
                  <a:cubicBezTo>
                    <a:pt x="36" y="108"/>
                    <a:pt x="48" y="108"/>
                    <a:pt x="84" y="131"/>
                  </a:cubicBezTo>
                  <a:cubicBezTo>
                    <a:pt x="90" y="134"/>
                    <a:pt x="96" y="136"/>
                    <a:pt x="103" y="136"/>
                  </a:cubicBezTo>
                  <a:cubicBezTo>
                    <a:pt x="124" y="136"/>
                    <a:pt x="149" y="122"/>
                    <a:pt x="167" y="96"/>
                  </a:cubicBezTo>
                  <a:lnTo>
                    <a:pt x="179" y="72"/>
                  </a:lnTo>
                  <a:cubicBezTo>
                    <a:pt x="149" y="24"/>
                    <a:pt x="119" y="0"/>
                    <a:pt x="9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8" name="Google Shape;7748;p32"/>
            <p:cNvSpPr/>
            <p:nvPr/>
          </p:nvSpPr>
          <p:spPr>
            <a:xfrm>
              <a:off x="5269700" y="1797350"/>
              <a:ext cx="26500" cy="16825"/>
            </a:xfrm>
            <a:custGeom>
              <a:avLst/>
              <a:gdLst/>
              <a:ahLst/>
              <a:cxnLst/>
              <a:rect l="l" t="t" r="r" b="b"/>
              <a:pathLst>
                <a:path w="1060" h="673" extrusionOk="0">
                  <a:moveTo>
                    <a:pt x="267" y="1"/>
                  </a:moveTo>
                  <a:cubicBezTo>
                    <a:pt x="187" y="1"/>
                    <a:pt x="117" y="40"/>
                    <a:pt x="72" y="180"/>
                  </a:cubicBezTo>
                  <a:cubicBezTo>
                    <a:pt x="0" y="406"/>
                    <a:pt x="24" y="597"/>
                    <a:pt x="322" y="621"/>
                  </a:cubicBezTo>
                  <a:cubicBezTo>
                    <a:pt x="322" y="644"/>
                    <a:pt x="346" y="656"/>
                    <a:pt x="381" y="668"/>
                  </a:cubicBezTo>
                  <a:cubicBezTo>
                    <a:pt x="384" y="671"/>
                    <a:pt x="388" y="672"/>
                    <a:pt x="392" y="672"/>
                  </a:cubicBezTo>
                  <a:cubicBezTo>
                    <a:pt x="408" y="672"/>
                    <a:pt x="432" y="655"/>
                    <a:pt x="441" y="609"/>
                  </a:cubicBezTo>
                  <a:cubicBezTo>
                    <a:pt x="560" y="454"/>
                    <a:pt x="738" y="502"/>
                    <a:pt x="893" y="478"/>
                  </a:cubicBezTo>
                  <a:cubicBezTo>
                    <a:pt x="1060" y="228"/>
                    <a:pt x="905" y="121"/>
                    <a:pt x="691" y="61"/>
                  </a:cubicBezTo>
                  <a:lnTo>
                    <a:pt x="607" y="61"/>
                  </a:lnTo>
                  <a:cubicBezTo>
                    <a:pt x="599" y="62"/>
                    <a:pt x="590" y="63"/>
                    <a:pt x="581" y="63"/>
                  </a:cubicBezTo>
                  <a:cubicBezTo>
                    <a:pt x="482" y="63"/>
                    <a:pt x="367" y="1"/>
                    <a:pt x="26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9" name="Google Shape;7749;p32"/>
            <p:cNvSpPr/>
            <p:nvPr/>
          </p:nvSpPr>
          <p:spPr>
            <a:xfrm>
              <a:off x="5284875" y="1791425"/>
              <a:ext cx="18175" cy="8625"/>
            </a:xfrm>
            <a:custGeom>
              <a:avLst/>
              <a:gdLst/>
              <a:ahLst/>
              <a:cxnLst/>
              <a:rect l="l" t="t" r="r" b="b"/>
              <a:pathLst>
                <a:path w="727" h="345" extrusionOk="0">
                  <a:moveTo>
                    <a:pt x="596" y="0"/>
                  </a:moveTo>
                  <a:cubicBezTo>
                    <a:pt x="497" y="113"/>
                    <a:pt x="378" y="130"/>
                    <a:pt x="258" y="130"/>
                  </a:cubicBezTo>
                  <a:cubicBezTo>
                    <a:pt x="206" y="130"/>
                    <a:pt x="153" y="127"/>
                    <a:pt x="102" y="127"/>
                  </a:cubicBezTo>
                  <a:cubicBezTo>
                    <a:pt x="71" y="127"/>
                    <a:pt x="41" y="128"/>
                    <a:pt x="12" y="131"/>
                  </a:cubicBezTo>
                  <a:cubicBezTo>
                    <a:pt x="12" y="191"/>
                    <a:pt x="0" y="238"/>
                    <a:pt x="0" y="286"/>
                  </a:cubicBezTo>
                  <a:cubicBezTo>
                    <a:pt x="81" y="323"/>
                    <a:pt x="155" y="344"/>
                    <a:pt x="227" y="344"/>
                  </a:cubicBezTo>
                  <a:cubicBezTo>
                    <a:pt x="294" y="344"/>
                    <a:pt x="360" y="326"/>
                    <a:pt x="429" y="286"/>
                  </a:cubicBezTo>
                  <a:cubicBezTo>
                    <a:pt x="536" y="286"/>
                    <a:pt x="632" y="262"/>
                    <a:pt x="727" y="250"/>
                  </a:cubicBezTo>
                  <a:lnTo>
                    <a:pt x="727" y="12"/>
                  </a:lnTo>
                  <a:cubicBezTo>
                    <a:pt x="691" y="12"/>
                    <a:pt x="643" y="12"/>
                    <a:pt x="59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0" name="Google Shape;7750;p32"/>
            <p:cNvSpPr/>
            <p:nvPr/>
          </p:nvSpPr>
          <p:spPr>
            <a:xfrm>
              <a:off x="5283100" y="1812675"/>
              <a:ext cx="18475" cy="8250"/>
            </a:xfrm>
            <a:custGeom>
              <a:avLst/>
              <a:gdLst/>
              <a:ahLst/>
              <a:cxnLst/>
              <a:rect l="l" t="t" r="r" b="b"/>
              <a:pathLst>
                <a:path w="739" h="330" extrusionOk="0">
                  <a:moveTo>
                    <a:pt x="491" y="1"/>
                  </a:moveTo>
                  <a:cubicBezTo>
                    <a:pt x="380" y="1"/>
                    <a:pt x="259" y="45"/>
                    <a:pt x="147" y="45"/>
                  </a:cubicBezTo>
                  <a:cubicBezTo>
                    <a:pt x="134" y="45"/>
                    <a:pt x="120" y="45"/>
                    <a:pt x="107" y="43"/>
                  </a:cubicBezTo>
                  <a:lnTo>
                    <a:pt x="107" y="43"/>
                  </a:lnTo>
                  <a:cubicBezTo>
                    <a:pt x="0" y="329"/>
                    <a:pt x="310" y="174"/>
                    <a:pt x="369" y="293"/>
                  </a:cubicBezTo>
                  <a:cubicBezTo>
                    <a:pt x="417" y="293"/>
                    <a:pt x="464" y="281"/>
                    <a:pt x="500" y="270"/>
                  </a:cubicBezTo>
                  <a:cubicBezTo>
                    <a:pt x="583" y="222"/>
                    <a:pt x="667" y="186"/>
                    <a:pt x="738" y="150"/>
                  </a:cubicBezTo>
                  <a:cubicBezTo>
                    <a:pt x="672" y="33"/>
                    <a:pt x="585" y="1"/>
                    <a:pt x="49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1" name="Google Shape;7751;p32"/>
            <p:cNvSpPr/>
            <p:nvPr/>
          </p:nvSpPr>
          <p:spPr>
            <a:xfrm>
              <a:off x="5284875" y="1798875"/>
              <a:ext cx="11925" cy="10425"/>
            </a:xfrm>
            <a:custGeom>
              <a:avLst/>
              <a:gdLst/>
              <a:ahLst/>
              <a:cxnLst/>
              <a:rect l="l" t="t" r="r" b="b"/>
              <a:pathLst>
                <a:path w="477" h="417" extrusionOk="0">
                  <a:moveTo>
                    <a:pt x="0" y="0"/>
                  </a:moveTo>
                  <a:cubicBezTo>
                    <a:pt x="96" y="143"/>
                    <a:pt x="346" y="179"/>
                    <a:pt x="286" y="417"/>
                  </a:cubicBezTo>
                  <a:cubicBezTo>
                    <a:pt x="477" y="321"/>
                    <a:pt x="429" y="167"/>
                    <a:pt x="42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2" name="Google Shape;7752;p32"/>
            <p:cNvSpPr/>
            <p:nvPr/>
          </p:nvSpPr>
          <p:spPr>
            <a:xfrm>
              <a:off x="5277725" y="1812250"/>
              <a:ext cx="14625" cy="8075"/>
            </a:xfrm>
            <a:custGeom>
              <a:avLst/>
              <a:gdLst/>
              <a:ahLst/>
              <a:cxnLst/>
              <a:rect l="l" t="t" r="r" b="b"/>
              <a:pathLst>
                <a:path w="585" h="323" extrusionOk="0">
                  <a:moveTo>
                    <a:pt x="120" y="1"/>
                  </a:moveTo>
                  <a:cubicBezTo>
                    <a:pt x="84" y="1"/>
                    <a:pt x="36" y="1"/>
                    <a:pt x="1" y="13"/>
                  </a:cubicBezTo>
                  <a:cubicBezTo>
                    <a:pt x="60" y="120"/>
                    <a:pt x="108" y="203"/>
                    <a:pt x="167" y="298"/>
                  </a:cubicBezTo>
                  <a:cubicBezTo>
                    <a:pt x="203" y="310"/>
                    <a:pt x="227" y="322"/>
                    <a:pt x="275" y="322"/>
                  </a:cubicBezTo>
                  <a:cubicBezTo>
                    <a:pt x="370" y="310"/>
                    <a:pt x="477" y="310"/>
                    <a:pt x="584" y="298"/>
                  </a:cubicBezTo>
                  <a:cubicBezTo>
                    <a:pt x="501" y="227"/>
                    <a:pt x="406" y="132"/>
                    <a:pt x="322" y="48"/>
                  </a:cubicBezTo>
                  <a:cubicBezTo>
                    <a:pt x="263" y="48"/>
                    <a:pt x="179" y="25"/>
                    <a:pt x="12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3" name="Google Shape;7753;p32"/>
            <p:cNvSpPr/>
            <p:nvPr/>
          </p:nvSpPr>
          <p:spPr>
            <a:xfrm>
              <a:off x="5316125" y="1815225"/>
              <a:ext cx="1525" cy="1525"/>
            </a:xfrm>
            <a:custGeom>
              <a:avLst/>
              <a:gdLst/>
              <a:ahLst/>
              <a:cxnLst/>
              <a:rect l="l" t="t" r="r" b="b"/>
              <a:pathLst>
                <a:path w="61" h="61" extrusionOk="0">
                  <a:moveTo>
                    <a:pt x="1" y="1"/>
                  </a:moveTo>
                  <a:lnTo>
                    <a:pt x="60" y="60"/>
                  </a:lnTo>
                  <a:cubicBezTo>
                    <a:pt x="48" y="48"/>
                    <a:pt x="48" y="25"/>
                    <a:pt x="36" y="13"/>
                  </a:cubicBezTo>
                  <a:cubicBezTo>
                    <a:pt x="36" y="1"/>
                    <a:pt x="13" y="1"/>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4" name="Google Shape;7754;p32"/>
            <p:cNvSpPr/>
            <p:nvPr/>
          </p:nvSpPr>
          <p:spPr>
            <a:xfrm>
              <a:off x="5349775" y="1809350"/>
              <a:ext cx="3575" cy="3525"/>
            </a:xfrm>
            <a:custGeom>
              <a:avLst/>
              <a:gdLst/>
              <a:ahLst/>
              <a:cxnLst/>
              <a:rect l="l" t="t" r="r" b="b"/>
              <a:pathLst>
                <a:path w="143" h="141" extrusionOk="0">
                  <a:moveTo>
                    <a:pt x="77" y="1"/>
                  </a:moveTo>
                  <a:cubicBezTo>
                    <a:pt x="57" y="1"/>
                    <a:pt x="36" y="4"/>
                    <a:pt x="12" y="10"/>
                  </a:cubicBezTo>
                  <a:cubicBezTo>
                    <a:pt x="0" y="57"/>
                    <a:pt x="0" y="93"/>
                    <a:pt x="12" y="141"/>
                  </a:cubicBezTo>
                  <a:cubicBezTo>
                    <a:pt x="95" y="141"/>
                    <a:pt x="131" y="81"/>
                    <a:pt x="143" y="10"/>
                  </a:cubicBezTo>
                  <a:cubicBezTo>
                    <a:pt x="119" y="4"/>
                    <a:pt x="98" y="1"/>
                    <a:pt x="7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5" name="Google Shape;7755;p32"/>
            <p:cNvSpPr/>
            <p:nvPr/>
          </p:nvSpPr>
          <p:spPr>
            <a:xfrm>
              <a:off x="5248550" y="1888450"/>
              <a:ext cx="3900" cy="10450"/>
            </a:xfrm>
            <a:custGeom>
              <a:avLst/>
              <a:gdLst/>
              <a:ahLst/>
              <a:cxnLst/>
              <a:rect l="l" t="t" r="r" b="b"/>
              <a:pathLst>
                <a:path w="156" h="418" extrusionOk="0">
                  <a:moveTo>
                    <a:pt x="156" y="1"/>
                  </a:moveTo>
                  <a:cubicBezTo>
                    <a:pt x="13" y="132"/>
                    <a:pt x="1" y="287"/>
                    <a:pt x="156" y="418"/>
                  </a:cubicBezTo>
                  <a:lnTo>
                    <a:pt x="156"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6" name="Google Shape;7756;p32"/>
            <p:cNvSpPr/>
            <p:nvPr/>
          </p:nvSpPr>
          <p:spPr>
            <a:xfrm>
              <a:off x="5268800" y="1853025"/>
              <a:ext cx="2400" cy="3025"/>
            </a:xfrm>
            <a:custGeom>
              <a:avLst/>
              <a:gdLst/>
              <a:ahLst/>
              <a:cxnLst/>
              <a:rect l="l" t="t" r="r" b="b"/>
              <a:pathLst>
                <a:path w="96" h="121" extrusionOk="0">
                  <a:moveTo>
                    <a:pt x="96" y="1"/>
                  </a:moveTo>
                  <a:lnTo>
                    <a:pt x="1" y="49"/>
                  </a:lnTo>
                  <a:lnTo>
                    <a:pt x="84" y="120"/>
                  </a:lnTo>
                  <a:lnTo>
                    <a:pt x="96" y="60"/>
                  </a:lnTo>
                  <a:lnTo>
                    <a:pt x="96"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7" name="Google Shape;7757;p32"/>
            <p:cNvSpPr/>
            <p:nvPr/>
          </p:nvSpPr>
          <p:spPr>
            <a:xfrm>
              <a:off x="5241725" y="1949775"/>
              <a:ext cx="7150" cy="24725"/>
            </a:xfrm>
            <a:custGeom>
              <a:avLst/>
              <a:gdLst/>
              <a:ahLst/>
              <a:cxnLst/>
              <a:rect l="l" t="t" r="r" b="b"/>
              <a:pathLst>
                <a:path w="286" h="989" extrusionOk="0">
                  <a:moveTo>
                    <a:pt x="167" y="0"/>
                  </a:moveTo>
                  <a:cubicBezTo>
                    <a:pt x="95" y="84"/>
                    <a:pt x="119" y="215"/>
                    <a:pt x="36" y="286"/>
                  </a:cubicBezTo>
                  <a:cubicBezTo>
                    <a:pt x="12" y="334"/>
                    <a:pt x="0" y="381"/>
                    <a:pt x="12" y="417"/>
                  </a:cubicBezTo>
                  <a:cubicBezTo>
                    <a:pt x="36" y="465"/>
                    <a:pt x="36" y="524"/>
                    <a:pt x="12" y="572"/>
                  </a:cubicBezTo>
                  <a:cubicBezTo>
                    <a:pt x="0" y="620"/>
                    <a:pt x="0" y="655"/>
                    <a:pt x="12" y="703"/>
                  </a:cubicBezTo>
                  <a:cubicBezTo>
                    <a:pt x="107" y="798"/>
                    <a:pt x="191" y="893"/>
                    <a:pt x="286" y="989"/>
                  </a:cubicBezTo>
                  <a:lnTo>
                    <a:pt x="286"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8" name="Google Shape;7758;p32"/>
            <p:cNvSpPr/>
            <p:nvPr/>
          </p:nvSpPr>
          <p:spPr>
            <a:xfrm>
              <a:off x="5245875" y="2009300"/>
              <a:ext cx="3300" cy="8375"/>
            </a:xfrm>
            <a:custGeom>
              <a:avLst/>
              <a:gdLst/>
              <a:ahLst/>
              <a:cxnLst/>
              <a:rect l="l" t="t" r="r" b="b"/>
              <a:pathLst>
                <a:path w="132" h="335" extrusionOk="0">
                  <a:moveTo>
                    <a:pt x="25" y="1"/>
                  </a:moveTo>
                  <a:lnTo>
                    <a:pt x="25" y="1"/>
                  </a:lnTo>
                  <a:cubicBezTo>
                    <a:pt x="1" y="132"/>
                    <a:pt x="13" y="239"/>
                    <a:pt x="120" y="334"/>
                  </a:cubicBezTo>
                  <a:cubicBezTo>
                    <a:pt x="132" y="215"/>
                    <a:pt x="108" y="96"/>
                    <a:pt x="2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9" name="Google Shape;7759;p32"/>
            <p:cNvSpPr/>
            <p:nvPr/>
          </p:nvSpPr>
          <p:spPr>
            <a:xfrm>
              <a:off x="5245300" y="1926550"/>
              <a:ext cx="4775" cy="6100"/>
            </a:xfrm>
            <a:custGeom>
              <a:avLst/>
              <a:gdLst/>
              <a:ahLst/>
              <a:cxnLst/>
              <a:rect l="l" t="t" r="r" b="b"/>
              <a:pathLst>
                <a:path w="191" h="244" extrusionOk="0">
                  <a:moveTo>
                    <a:pt x="70" y="0"/>
                  </a:moveTo>
                  <a:cubicBezTo>
                    <a:pt x="0" y="0"/>
                    <a:pt x="41" y="138"/>
                    <a:pt x="24" y="191"/>
                  </a:cubicBezTo>
                  <a:cubicBezTo>
                    <a:pt x="24" y="203"/>
                    <a:pt x="36" y="239"/>
                    <a:pt x="71" y="239"/>
                  </a:cubicBezTo>
                  <a:cubicBezTo>
                    <a:pt x="77" y="242"/>
                    <a:pt x="83" y="243"/>
                    <a:pt x="90" y="243"/>
                  </a:cubicBezTo>
                  <a:cubicBezTo>
                    <a:pt x="111" y="243"/>
                    <a:pt x="137" y="228"/>
                    <a:pt x="155" y="191"/>
                  </a:cubicBezTo>
                  <a:cubicBezTo>
                    <a:pt x="167" y="144"/>
                    <a:pt x="190" y="96"/>
                    <a:pt x="190" y="60"/>
                  </a:cubicBezTo>
                  <a:cubicBezTo>
                    <a:pt x="132" y="17"/>
                    <a:pt x="94" y="0"/>
                    <a:pt x="7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0" name="Google Shape;7760;p32"/>
            <p:cNvSpPr/>
            <p:nvPr/>
          </p:nvSpPr>
          <p:spPr>
            <a:xfrm>
              <a:off x="5245875" y="1931325"/>
              <a:ext cx="3300" cy="4600"/>
            </a:xfrm>
            <a:custGeom>
              <a:avLst/>
              <a:gdLst/>
              <a:ahLst/>
              <a:cxnLst/>
              <a:rect l="l" t="t" r="r" b="b"/>
              <a:pathLst>
                <a:path w="132" h="184" extrusionOk="0">
                  <a:moveTo>
                    <a:pt x="1" y="0"/>
                  </a:moveTo>
                  <a:lnTo>
                    <a:pt x="1" y="143"/>
                  </a:lnTo>
                  <a:cubicBezTo>
                    <a:pt x="1" y="155"/>
                    <a:pt x="13" y="155"/>
                    <a:pt x="48" y="179"/>
                  </a:cubicBezTo>
                  <a:cubicBezTo>
                    <a:pt x="54" y="182"/>
                    <a:pt x="61" y="183"/>
                    <a:pt x="68" y="183"/>
                  </a:cubicBezTo>
                  <a:cubicBezTo>
                    <a:pt x="89" y="183"/>
                    <a:pt x="114" y="170"/>
                    <a:pt x="132" y="143"/>
                  </a:cubicBezTo>
                  <a:lnTo>
                    <a:pt x="132"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1" name="Google Shape;7761;p32"/>
            <p:cNvSpPr/>
            <p:nvPr/>
          </p:nvSpPr>
          <p:spPr>
            <a:xfrm>
              <a:off x="5245875" y="1934900"/>
              <a:ext cx="3600" cy="3000"/>
            </a:xfrm>
            <a:custGeom>
              <a:avLst/>
              <a:gdLst/>
              <a:ahLst/>
              <a:cxnLst/>
              <a:rect l="l" t="t" r="r" b="b"/>
              <a:pathLst>
                <a:path w="144" h="120" extrusionOk="0">
                  <a:moveTo>
                    <a:pt x="1" y="0"/>
                  </a:moveTo>
                  <a:cubicBezTo>
                    <a:pt x="48" y="48"/>
                    <a:pt x="84" y="95"/>
                    <a:pt x="132" y="119"/>
                  </a:cubicBezTo>
                  <a:lnTo>
                    <a:pt x="144" y="60"/>
                  </a:lnTo>
                  <a:lnTo>
                    <a:pt x="132"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2" name="Google Shape;7762;p32"/>
            <p:cNvSpPr/>
            <p:nvPr/>
          </p:nvSpPr>
          <p:spPr>
            <a:xfrm>
              <a:off x="5247075" y="1942025"/>
              <a:ext cx="2400" cy="3600"/>
            </a:xfrm>
            <a:custGeom>
              <a:avLst/>
              <a:gdLst/>
              <a:ahLst/>
              <a:cxnLst/>
              <a:rect l="l" t="t" r="r" b="b"/>
              <a:pathLst>
                <a:path w="96" h="144" extrusionOk="0">
                  <a:moveTo>
                    <a:pt x="84" y="1"/>
                  </a:moveTo>
                  <a:cubicBezTo>
                    <a:pt x="0" y="60"/>
                    <a:pt x="0" y="108"/>
                    <a:pt x="84" y="144"/>
                  </a:cubicBezTo>
                  <a:lnTo>
                    <a:pt x="96" y="72"/>
                  </a:lnTo>
                  <a:lnTo>
                    <a:pt x="84"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3" name="Google Shape;7763;p32"/>
            <p:cNvSpPr/>
            <p:nvPr/>
          </p:nvSpPr>
          <p:spPr>
            <a:xfrm>
              <a:off x="5245875" y="2003050"/>
              <a:ext cx="2700" cy="4500"/>
            </a:xfrm>
            <a:custGeom>
              <a:avLst/>
              <a:gdLst/>
              <a:ahLst/>
              <a:cxnLst/>
              <a:rect l="l" t="t" r="r" b="b"/>
              <a:pathLst>
                <a:path w="108" h="180" extrusionOk="0">
                  <a:moveTo>
                    <a:pt x="1" y="1"/>
                  </a:moveTo>
                  <a:cubicBezTo>
                    <a:pt x="1" y="60"/>
                    <a:pt x="13" y="120"/>
                    <a:pt x="13" y="179"/>
                  </a:cubicBezTo>
                  <a:cubicBezTo>
                    <a:pt x="72" y="120"/>
                    <a:pt x="108" y="48"/>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4" name="Google Shape;7764;p32"/>
            <p:cNvSpPr/>
            <p:nvPr/>
          </p:nvSpPr>
          <p:spPr>
            <a:xfrm>
              <a:off x="5859350" y="1780750"/>
              <a:ext cx="14325" cy="3550"/>
            </a:xfrm>
            <a:custGeom>
              <a:avLst/>
              <a:gdLst/>
              <a:ahLst/>
              <a:cxnLst/>
              <a:rect l="l" t="t" r="r" b="b"/>
              <a:pathLst>
                <a:path w="573" h="142" extrusionOk="0">
                  <a:moveTo>
                    <a:pt x="286" y="0"/>
                  </a:moveTo>
                  <a:cubicBezTo>
                    <a:pt x="191" y="0"/>
                    <a:pt x="94" y="42"/>
                    <a:pt x="1" y="118"/>
                  </a:cubicBezTo>
                  <a:cubicBezTo>
                    <a:pt x="179" y="118"/>
                    <a:pt x="370" y="130"/>
                    <a:pt x="572" y="142"/>
                  </a:cubicBezTo>
                  <a:cubicBezTo>
                    <a:pt x="481" y="45"/>
                    <a:pt x="384" y="0"/>
                    <a:pt x="28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5" name="Google Shape;7765;p32"/>
            <p:cNvSpPr/>
            <p:nvPr/>
          </p:nvSpPr>
          <p:spPr>
            <a:xfrm>
              <a:off x="5876925" y="1791950"/>
              <a:ext cx="7450" cy="3250"/>
            </a:xfrm>
            <a:custGeom>
              <a:avLst/>
              <a:gdLst/>
              <a:ahLst/>
              <a:cxnLst/>
              <a:rect l="l" t="t" r="r" b="b"/>
              <a:pathLst>
                <a:path w="298" h="130" extrusionOk="0">
                  <a:moveTo>
                    <a:pt x="254" y="1"/>
                  </a:moveTo>
                  <a:cubicBezTo>
                    <a:pt x="153" y="1"/>
                    <a:pt x="63" y="39"/>
                    <a:pt x="0" y="122"/>
                  </a:cubicBezTo>
                  <a:cubicBezTo>
                    <a:pt x="23" y="127"/>
                    <a:pt x="46" y="129"/>
                    <a:pt x="69" y="129"/>
                  </a:cubicBezTo>
                  <a:cubicBezTo>
                    <a:pt x="160" y="129"/>
                    <a:pt x="240" y="89"/>
                    <a:pt x="298" y="3"/>
                  </a:cubicBezTo>
                  <a:cubicBezTo>
                    <a:pt x="283" y="2"/>
                    <a:pt x="269" y="1"/>
                    <a:pt x="25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6" name="Google Shape;7766;p32"/>
            <p:cNvSpPr/>
            <p:nvPr/>
          </p:nvSpPr>
          <p:spPr>
            <a:xfrm>
              <a:off x="5959375" y="1791425"/>
              <a:ext cx="3875" cy="2175"/>
            </a:xfrm>
            <a:custGeom>
              <a:avLst/>
              <a:gdLst/>
              <a:ahLst/>
              <a:cxnLst/>
              <a:rect l="l" t="t" r="r" b="b"/>
              <a:pathLst>
                <a:path w="155" h="87" extrusionOk="0">
                  <a:moveTo>
                    <a:pt x="0" y="0"/>
                  </a:moveTo>
                  <a:lnTo>
                    <a:pt x="0" y="0"/>
                  </a:lnTo>
                  <a:cubicBezTo>
                    <a:pt x="25" y="57"/>
                    <a:pt x="50" y="87"/>
                    <a:pt x="77" y="87"/>
                  </a:cubicBezTo>
                  <a:cubicBezTo>
                    <a:pt x="101" y="87"/>
                    <a:pt x="127" y="63"/>
                    <a:pt x="155" y="12"/>
                  </a:cubicBezTo>
                  <a:cubicBezTo>
                    <a:pt x="107" y="12"/>
                    <a:pt x="60"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7" name="Google Shape;7767;p32"/>
            <p:cNvSpPr/>
            <p:nvPr/>
          </p:nvSpPr>
          <p:spPr>
            <a:xfrm>
              <a:off x="5956100" y="1790225"/>
              <a:ext cx="3300" cy="1225"/>
            </a:xfrm>
            <a:custGeom>
              <a:avLst/>
              <a:gdLst/>
              <a:ahLst/>
              <a:cxnLst/>
              <a:rect l="l" t="t" r="r" b="b"/>
              <a:pathLst>
                <a:path w="132" h="49" extrusionOk="0">
                  <a:moveTo>
                    <a:pt x="107" y="1"/>
                  </a:moveTo>
                  <a:cubicBezTo>
                    <a:pt x="72" y="1"/>
                    <a:pt x="36" y="13"/>
                    <a:pt x="0" y="36"/>
                  </a:cubicBezTo>
                  <a:cubicBezTo>
                    <a:pt x="48" y="36"/>
                    <a:pt x="95" y="48"/>
                    <a:pt x="131" y="48"/>
                  </a:cubicBezTo>
                  <a:cubicBezTo>
                    <a:pt x="119" y="36"/>
                    <a:pt x="107" y="1"/>
                    <a:pt x="10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8" name="Google Shape;7768;p32"/>
            <p:cNvSpPr/>
            <p:nvPr/>
          </p:nvSpPr>
          <p:spPr>
            <a:xfrm>
              <a:off x="5935025" y="2597175"/>
              <a:ext cx="2050" cy="2800"/>
            </a:xfrm>
            <a:custGeom>
              <a:avLst/>
              <a:gdLst/>
              <a:ahLst/>
              <a:cxnLst/>
              <a:rect l="l" t="t" r="r" b="b"/>
              <a:pathLst>
                <a:path w="82" h="112" extrusionOk="0">
                  <a:moveTo>
                    <a:pt x="57" y="1"/>
                  </a:moveTo>
                  <a:cubicBezTo>
                    <a:pt x="45" y="24"/>
                    <a:pt x="10" y="36"/>
                    <a:pt x="10" y="48"/>
                  </a:cubicBezTo>
                  <a:cubicBezTo>
                    <a:pt x="0" y="94"/>
                    <a:pt x="13" y="112"/>
                    <a:pt x="41" y="112"/>
                  </a:cubicBezTo>
                  <a:cubicBezTo>
                    <a:pt x="49" y="112"/>
                    <a:pt x="58" y="110"/>
                    <a:pt x="69" y="108"/>
                  </a:cubicBezTo>
                  <a:cubicBezTo>
                    <a:pt x="69" y="96"/>
                    <a:pt x="81" y="60"/>
                    <a:pt x="81" y="48"/>
                  </a:cubicBezTo>
                  <a:cubicBezTo>
                    <a:pt x="69" y="24"/>
                    <a:pt x="69" y="1"/>
                    <a:pt x="5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9" name="Google Shape;7769;p32"/>
            <p:cNvSpPr/>
            <p:nvPr/>
          </p:nvSpPr>
          <p:spPr>
            <a:xfrm>
              <a:off x="5324475" y="2580500"/>
              <a:ext cx="1500" cy="1500"/>
            </a:xfrm>
            <a:custGeom>
              <a:avLst/>
              <a:gdLst/>
              <a:ahLst/>
              <a:cxnLst/>
              <a:rect l="l" t="t" r="r" b="b"/>
              <a:pathLst>
                <a:path w="60" h="60" extrusionOk="0">
                  <a:moveTo>
                    <a:pt x="0" y="1"/>
                  </a:moveTo>
                  <a:cubicBezTo>
                    <a:pt x="14" y="43"/>
                    <a:pt x="32" y="60"/>
                    <a:pt x="45" y="60"/>
                  </a:cubicBezTo>
                  <a:cubicBezTo>
                    <a:pt x="53" y="60"/>
                    <a:pt x="60" y="51"/>
                    <a:pt x="60" y="36"/>
                  </a:cubicBezTo>
                  <a:cubicBezTo>
                    <a:pt x="60" y="36"/>
                    <a:pt x="12"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0" name="Google Shape;7770;p32"/>
            <p:cNvSpPr/>
            <p:nvPr/>
          </p:nvSpPr>
          <p:spPr>
            <a:xfrm>
              <a:off x="5461975" y="2580800"/>
              <a:ext cx="2400" cy="3000"/>
            </a:xfrm>
            <a:custGeom>
              <a:avLst/>
              <a:gdLst/>
              <a:ahLst/>
              <a:cxnLst/>
              <a:rect l="l" t="t" r="r" b="b"/>
              <a:pathLst>
                <a:path w="96" h="120" extrusionOk="0">
                  <a:moveTo>
                    <a:pt x="96" y="1"/>
                  </a:moveTo>
                  <a:cubicBezTo>
                    <a:pt x="13" y="36"/>
                    <a:pt x="1" y="84"/>
                    <a:pt x="72" y="120"/>
                  </a:cubicBezTo>
                  <a:lnTo>
                    <a:pt x="96" y="60"/>
                  </a:lnTo>
                  <a:lnTo>
                    <a:pt x="96"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1" name="Google Shape;7771;p32"/>
            <p:cNvSpPr/>
            <p:nvPr/>
          </p:nvSpPr>
          <p:spPr>
            <a:xfrm>
              <a:off x="5476875" y="2580500"/>
              <a:ext cx="12800" cy="3350"/>
            </a:xfrm>
            <a:custGeom>
              <a:avLst/>
              <a:gdLst/>
              <a:ahLst/>
              <a:cxnLst/>
              <a:rect l="l" t="t" r="r" b="b"/>
              <a:pathLst>
                <a:path w="512" h="134" extrusionOk="0">
                  <a:moveTo>
                    <a:pt x="512" y="1"/>
                  </a:moveTo>
                  <a:lnTo>
                    <a:pt x="512" y="1"/>
                  </a:lnTo>
                  <a:cubicBezTo>
                    <a:pt x="357" y="13"/>
                    <a:pt x="214" y="36"/>
                    <a:pt x="0" y="48"/>
                  </a:cubicBezTo>
                  <a:cubicBezTo>
                    <a:pt x="104" y="106"/>
                    <a:pt x="193" y="133"/>
                    <a:pt x="269" y="133"/>
                  </a:cubicBezTo>
                  <a:cubicBezTo>
                    <a:pt x="367" y="133"/>
                    <a:pt x="445" y="88"/>
                    <a:pt x="51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2" name="Google Shape;7772;p32"/>
            <p:cNvSpPr/>
            <p:nvPr/>
          </p:nvSpPr>
          <p:spPr>
            <a:xfrm>
              <a:off x="5385775" y="2581875"/>
              <a:ext cx="6275" cy="6100"/>
            </a:xfrm>
            <a:custGeom>
              <a:avLst/>
              <a:gdLst/>
              <a:ahLst/>
              <a:cxnLst/>
              <a:rect l="l" t="t" r="r" b="b"/>
              <a:pathLst>
                <a:path w="251" h="244" extrusionOk="0">
                  <a:moveTo>
                    <a:pt x="142" y="1"/>
                  </a:moveTo>
                  <a:cubicBezTo>
                    <a:pt x="112" y="1"/>
                    <a:pt x="69" y="14"/>
                    <a:pt x="60" y="41"/>
                  </a:cubicBezTo>
                  <a:cubicBezTo>
                    <a:pt x="1" y="136"/>
                    <a:pt x="60" y="196"/>
                    <a:pt x="144" y="243"/>
                  </a:cubicBezTo>
                  <a:cubicBezTo>
                    <a:pt x="167" y="172"/>
                    <a:pt x="251" y="77"/>
                    <a:pt x="167" y="5"/>
                  </a:cubicBezTo>
                  <a:cubicBezTo>
                    <a:pt x="161" y="2"/>
                    <a:pt x="153" y="1"/>
                    <a:pt x="14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3" name="Google Shape;7773;p32"/>
            <p:cNvSpPr/>
            <p:nvPr/>
          </p:nvSpPr>
          <p:spPr>
            <a:xfrm>
              <a:off x="5841200" y="2360650"/>
              <a:ext cx="11025" cy="8300"/>
            </a:xfrm>
            <a:custGeom>
              <a:avLst/>
              <a:gdLst/>
              <a:ahLst/>
              <a:cxnLst/>
              <a:rect l="l" t="t" r="r" b="b"/>
              <a:pathLst>
                <a:path w="441" h="332" extrusionOk="0">
                  <a:moveTo>
                    <a:pt x="292" y="0"/>
                  </a:moveTo>
                  <a:cubicBezTo>
                    <a:pt x="212" y="0"/>
                    <a:pt x="115" y="57"/>
                    <a:pt x="26" y="57"/>
                  </a:cubicBezTo>
                  <a:cubicBezTo>
                    <a:pt x="18" y="57"/>
                    <a:pt x="9" y="57"/>
                    <a:pt x="0" y="56"/>
                  </a:cubicBezTo>
                  <a:lnTo>
                    <a:pt x="0" y="56"/>
                  </a:lnTo>
                  <a:cubicBezTo>
                    <a:pt x="40" y="246"/>
                    <a:pt x="105" y="332"/>
                    <a:pt x="191" y="332"/>
                  </a:cubicBezTo>
                  <a:cubicBezTo>
                    <a:pt x="261" y="332"/>
                    <a:pt x="345" y="276"/>
                    <a:pt x="441" y="175"/>
                  </a:cubicBezTo>
                  <a:cubicBezTo>
                    <a:pt x="410" y="38"/>
                    <a:pt x="356" y="0"/>
                    <a:pt x="29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4" name="Google Shape;7774;p32"/>
            <p:cNvSpPr/>
            <p:nvPr/>
          </p:nvSpPr>
          <p:spPr>
            <a:xfrm>
              <a:off x="5855175" y="2364700"/>
              <a:ext cx="3900" cy="2600"/>
            </a:xfrm>
            <a:custGeom>
              <a:avLst/>
              <a:gdLst/>
              <a:ahLst/>
              <a:cxnLst/>
              <a:rect l="l" t="t" r="r" b="b"/>
              <a:pathLst>
                <a:path w="156" h="104" extrusionOk="0">
                  <a:moveTo>
                    <a:pt x="83" y="1"/>
                  </a:moveTo>
                  <a:cubicBezTo>
                    <a:pt x="57" y="1"/>
                    <a:pt x="31" y="13"/>
                    <a:pt x="1" y="36"/>
                  </a:cubicBezTo>
                  <a:cubicBezTo>
                    <a:pt x="25" y="80"/>
                    <a:pt x="50" y="104"/>
                    <a:pt x="76" y="104"/>
                  </a:cubicBezTo>
                  <a:cubicBezTo>
                    <a:pt x="101" y="104"/>
                    <a:pt x="127" y="83"/>
                    <a:pt x="156" y="36"/>
                  </a:cubicBezTo>
                  <a:cubicBezTo>
                    <a:pt x="132" y="13"/>
                    <a:pt x="108" y="1"/>
                    <a:pt x="8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5" name="Google Shape;7775;p32"/>
            <p:cNvSpPr/>
            <p:nvPr/>
          </p:nvSpPr>
          <p:spPr>
            <a:xfrm>
              <a:off x="5855175" y="2363600"/>
              <a:ext cx="3900" cy="2025"/>
            </a:xfrm>
            <a:custGeom>
              <a:avLst/>
              <a:gdLst/>
              <a:ahLst/>
              <a:cxnLst/>
              <a:rect l="l" t="t" r="r" b="b"/>
              <a:pathLst>
                <a:path w="156" h="81" extrusionOk="0">
                  <a:moveTo>
                    <a:pt x="83" y="0"/>
                  </a:moveTo>
                  <a:cubicBezTo>
                    <a:pt x="57" y="0"/>
                    <a:pt x="31" y="27"/>
                    <a:pt x="1" y="80"/>
                  </a:cubicBezTo>
                  <a:lnTo>
                    <a:pt x="156" y="80"/>
                  </a:lnTo>
                  <a:cubicBezTo>
                    <a:pt x="132" y="27"/>
                    <a:pt x="108" y="0"/>
                    <a:pt x="8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6" name="Google Shape;7776;p32"/>
            <p:cNvSpPr/>
            <p:nvPr/>
          </p:nvSpPr>
          <p:spPr>
            <a:xfrm>
              <a:off x="5835825" y="3756900"/>
              <a:ext cx="23250" cy="3700"/>
            </a:xfrm>
            <a:custGeom>
              <a:avLst/>
              <a:gdLst/>
              <a:ahLst/>
              <a:cxnLst/>
              <a:rect l="l" t="t" r="r" b="b"/>
              <a:pathLst>
                <a:path w="930" h="148" extrusionOk="0">
                  <a:moveTo>
                    <a:pt x="495" y="1"/>
                  </a:moveTo>
                  <a:cubicBezTo>
                    <a:pt x="354" y="1"/>
                    <a:pt x="211" y="25"/>
                    <a:pt x="76" y="25"/>
                  </a:cubicBezTo>
                  <a:cubicBezTo>
                    <a:pt x="50" y="25"/>
                    <a:pt x="26" y="24"/>
                    <a:pt x="1" y="22"/>
                  </a:cubicBezTo>
                  <a:lnTo>
                    <a:pt x="1" y="22"/>
                  </a:lnTo>
                  <a:cubicBezTo>
                    <a:pt x="216" y="125"/>
                    <a:pt x="444" y="148"/>
                    <a:pt x="670" y="148"/>
                  </a:cubicBezTo>
                  <a:cubicBezTo>
                    <a:pt x="757" y="148"/>
                    <a:pt x="844" y="144"/>
                    <a:pt x="930" y="141"/>
                  </a:cubicBezTo>
                  <a:cubicBezTo>
                    <a:pt x="794" y="28"/>
                    <a:pt x="645" y="1"/>
                    <a:pt x="49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7" name="Google Shape;7777;p32"/>
            <p:cNvSpPr/>
            <p:nvPr/>
          </p:nvSpPr>
          <p:spPr>
            <a:xfrm>
              <a:off x="5803100" y="3753375"/>
              <a:ext cx="19950" cy="3225"/>
            </a:xfrm>
            <a:custGeom>
              <a:avLst/>
              <a:gdLst/>
              <a:ahLst/>
              <a:cxnLst/>
              <a:rect l="l" t="t" r="r" b="b"/>
              <a:pathLst>
                <a:path w="798" h="129" extrusionOk="0">
                  <a:moveTo>
                    <a:pt x="425" y="1"/>
                  </a:moveTo>
                  <a:cubicBezTo>
                    <a:pt x="323" y="1"/>
                    <a:pt x="217" y="15"/>
                    <a:pt x="112" y="15"/>
                  </a:cubicBezTo>
                  <a:cubicBezTo>
                    <a:pt x="75" y="15"/>
                    <a:pt x="37" y="13"/>
                    <a:pt x="0" y="8"/>
                  </a:cubicBezTo>
                  <a:lnTo>
                    <a:pt x="0" y="8"/>
                  </a:lnTo>
                  <a:cubicBezTo>
                    <a:pt x="150" y="113"/>
                    <a:pt x="318" y="128"/>
                    <a:pt x="490" y="128"/>
                  </a:cubicBezTo>
                  <a:cubicBezTo>
                    <a:pt x="563" y="128"/>
                    <a:pt x="636" y="126"/>
                    <a:pt x="709" y="126"/>
                  </a:cubicBezTo>
                  <a:cubicBezTo>
                    <a:pt x="739" y="126"/>
                    <a:pt x="769" y="126"/>
                    <a:pt x="798" y="127"/>
                  </a:cubicBezTo>
                  <a:cubicBezTo>
                    <a:pt x="683" y="24"/>
                    <a:pt x="556" y="1"/>
                    <a:pt x="42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8" name="Google Shape;7778;p32"/>
            <p:cNvSpPr/>
            <p:nvPr/>
          </p:nvSpPr>
          <p:spPr>
            <a:xfrm>
              <a:off x="5771550" y="3749850"/>
              <a:ext cx="15800" cy="3150"/>
            </a:xfrm>
            <a:custGeom>
              <a:avLst/>
              <a:gdLst/>
              <a:ahLst/>
              <a:cxnLst/>
              <a:rect l="l" t="t" r="r" b="b"/>
              <a:pathLst>
                <a:path w="632" h="126" extrusionOk="0">
                  <a:moveTo>
                    <a:pt x="299" y="0"/>
                  </a:moveTo>
                  <a:cubicBezTo>
                    <a:pt x="200" y="0"/>
                    <a:pt x="100" y="18"/>
                    <a:pt x="0" y="18"/>
                  </a:cubicBezTo>
                  <a:cubicBezTo>
                    <a:pt x="191" y="125"/>
                    <a:pt x="417" y="125"/>
                    <a:pt x="631" y="125"/>
                  </a:cubicBezTo>
                  <a:cubicBezTo>
                    <a:pt x="523" y="24"/>
                    <a:pt x="412" y="0"/>
                    <a:pt x="29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9" name="Google Shape;7779;p32"/>
            <p:cNvSpPr/>
            <p:nvPr/>
          </p:nvSpPr>
          <p:spPr>
            <a:xfrm>
              <a:off x="5762325" y="3746125"/>
              <a:ext cx="7150" cy="3900"/>
            </a:xfrm>
            <a:custGeom>
              <a:avLst/>
              <a:gdLst/>
              <a:ahLst/>
              <a:cxnLst/>
              <a:rect l="l" t="t" r="r" b="b"/>
              <a:pathLst>
                <a:path w="286" h="156" extrusionOk="0">
                  <a:moveTo>
                    <a:pt x="286" y="1"/>
                  </a:moveTo>
                  <a:cubicBezTo>
                    <a:pt x="179" y="1"/>
                    <a:pt x="72" y="12"/>
                    <a:pt x="0" y="120"/>
                  </a:cubicBezTo>
                  <a:cubicBezTo>
                    <a:pt x="83" y="143"/>
                    <a:pt x="191" y="143"/>
                    <a:pt x="286" y="155"/>
                  </a:cubicBezTo>
                  <a:lnTo>
                    <a:pt x="286"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0" name="Google Shape;7780;p32"/>
            <p:cNvSpPr/>
            <p:nvPr/>
          </p:nvSpPr>
          <p:spPr>
            <a:xfrm>
              <a:off x="5610800" y="3734225"/>
              <a:ext cx="42600" cy="17625"/>
            </a:xfrm>
            <a:custGeom>
              <a:avLst/>
              <a:gdLst/>
              <a:ahLst/>
              <a:cxnLst/>
              <a:rect l="l" t="t" r="r" b="b"/>
              <a:pathLst>
                <a:path w="1704" h="705" extrusionOk="0">
                  <a:moveTo>
                    <a:pt x="1120" y="0"/>
                  </a:moveTo>
                  <a:cubicBezTo>
                    <a:pt x="1072" y="0"/>
                    <a:pt x="1049" y="24"/>
                    <a:pt x="1025" y="60"/>
                  </a:cubicBezTo>
                  <a:cubicBezTo>
                    <a:pt x="1068" y="199"/>
                    <a:pt x="1120" y="339"/>
                    <a:pt x="956" y="339"/>
                  </a:cubicBezTo>
                  <a:cubicBezTo>
                    <a:pt x="938" y="339"/>
                    <a:pt x="917" y="337"/>
                    <a:pt x="894" y="334"/>
                  </a:cubicBezTo>
                  <a:cubicBezTo>
                    <a:pt x="800" y="315"/>
                    <a:pt x="707" y="308"/>
                    <a:pt x="613" y="308"/>
                  </a:cubicBezTo>
                  <a:cubicBezTo>
                    <a:pt x="409" y="308"/>
                    <a:pt x="205" y="341"/>
                    <a:pt x="1" y="357"/>
                  </a:cubicBezTo>
                  <a:cubicBezTo>
                    <a:pt x="178" y="634"/>
                    <a:pt x="398" y="704"/>
                    <a:pt x="635" y="704"/>
                  </a:cubicBezTo>
                  <a:cubicBezTo>
                    <a:pt x="876" y="704"/>
                    <a:pt x="1135" y="631"/>
                    <a:pt x="1382" y="631"/>
                  </a:cubicBezTo>
                  <a:cubicBezTo>
                    <a:pt x="1703" y="619"/>
                    <a:pt x="1537" y="298"/>
                    <a:pt x="1668" y="179"/>
                  </a:cubicBezTo>
                  <a:cubicBezTo>
                    <a:pt x="1656" y="119"/>
                    <a:pt x="1620" y="84"/>
                    <a:pt x="1561" y="84"/>
                  </a:cubicBezTo>
                  <a:cubicBezTo>
                    <a:pt x="1430" y="60"/>
                    <a:pt x="1311" y="48"/>
                    <a:pt x="1180" y="36"/>
                  </a:cubicBezTo>
                  <a:cubicBezTo>
                    <a:pt x="1180" y="24"/>
                    <a:pt x="1168" y="0"/>
                    <a:pt x="112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1" name="Google Shape;7781;p32"/>
            <p:cNvSpPr/>
            <p:nvPr/>
          </p:nvSpPr>
          <p:spPr>
            <a:xfrm>
              <a:off x="5602775" y="3728450"/>
              <a:ext cx="15800" cy="3625"/>
            </a:xfrm>
            <a:custGeom>
              <a:avLst/>
              <a:gdLst/>
              <a:ahLst/>
              <a:cxnLst/>
              <a:rect l="l" t="t" r="r" b="b"/>
              <a:pathLst>
                <a:path w="632" h="145" extrusionOk="0">
                  <a:moveTo>
                    <a:pt x="315" y="1"/>
                  </a:moveTo>
                  <a:cubicBezTo>
                    <a:pt x="220" y="1"/>
                    <a:pt x="124" y="18"/>
                    <a:pt x="35" y="18"/>
                  </a:cubicBezTo>
                  <a:cubicBezTo>
                    <a:pt x="23" y="18"/>
                    <a:pt x="12" y="18"/>
                    <a:pt x="0" y="17"/>
                  </a:cubicBezTo>
                  <a:lnTo>
                    <a:pt x="0" y="17"/>
                  </a:lnTo>
                  <a:cubicBezTo>
                    <a:pt x="130" y="122"/>
                    <a:pt x="276" y="145"/>
                    <a:pt x="423" y="145"/>
                  </a:cubicBezTo>
                  <a:cubicBezTo>
                    <a:pt x="493" y="145"/>
                    <a:pt x="563" y="140"/>
                    <a:pt x="631" y="136"/>
                  </a:cubicBezTo>
                  <a:cubicBezTo>
                    <a:pt x="539" y="26"/>
                    <a:pt x="428" y="1"/>
                    <a:pt x="31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2" name="Google Shape;7782;p32"/>
            <p:cNvSpPr/>
            <p:nvPr/>
          </p:nvSpPr>
          <p:spPr>
            <a:xfrm>
              <a:off x="5649800" y="3735700"/>
              <a:ext cx="11925" cy="4900"/>
            </a:xfrm>
            <a:custGeom>
              <a:avLst/>
              <a:gdLst/>
              <a:ahLst/>
              <a:cxnLst/>
              <a:rect l="l" t="t" r="r" b="b"/>
              <a:pathLst>
                <a:path w="477" h="196" extrusionOk="0">
                  <a:moveTo>
                    <a:pt x="188" y="1"/>
                  </a:moveTo>
                  <a:cubicBezTo>
                    <a:pt x="126" y="1"/>
                    <a:pt x="62" y="8"/>
                    <a:pt x="1" y="13"/>
                  </a:cubicBezTo>
                  <a:cubicBezTo>
                    <a:pt x="36" y="48"/>
                    <a:pt x="60" y="84"/>
                    <a:pt x="84" y="120"/>
                  </a:cubicBezTo>
                  <a:cubicBezTo>
                    <a:pt x="84" y="144"/>
                    <a:pt x="84" y="156"/>
                    <a:pt x="108" y="179"/>
                  </a:cubicBezTo>
                  <a:cubicBezTo>
                    <a:pt x="122" y="189"/>
                    <a:pt x="135" y="195"/>
                    <a:pt x="148" y="195"/>
                  </a:cubicBezTo>
                  <a:cubicBezTo>
                    <a:pt x="165" y="195"/>
                    <a:pt x="182" y="184"/>
                    <a:pt x="203" y="156"/>
                  </a:cubicBezTo>
                  <a:cubicBezTo>
                    <a:pt x="286" y="144"/>
                    <a:pt x="393" y="144"/>
                    <a:pt x="477" y="120"/>
                  </a:cubicBezTo>
                  <a:cubicBezTo>
                    <a:pt x="395" y="23"/>
                    <a:pt x="293" y="1"/>
                    <a:pt x="18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3" name="Google Shape;7783;p32"/>
            <p:cNvSpPr/>
            <p:nvPr/>
          </p:nvSpPr>
          <p:spPr>
            <a:xfrm>
              <a:off x="5627475" y="3732150"/>
              <a:ext cx="12825" cy="3575"/>
            </a:xfrm>
            <a:custGeom>
              <a:avLst/>
              <a:gdLst/>
              <a:ahLst/>
              <a:cxnLst/>
              <a:rect l="l" t="t" r="r" b="b"/>
              <a:pathLst>
                <a:path w="513" h="143" extrusionOk="0">
                  <a:moveTo>
                    <a:pt x="227" y="1"/>
                  </a:moveTo>
                  <a:cubicBezTo>
                    <a:pt x="150" y="1"/>
                    <a:pt x="73" y="12"/>
                    <a:pt x="1" y="12"/>
                  </a:cubicBezTo>
                  <a:cubicBezTo>
                    <a:pt x="143" y="59"/>
                    <a:pt x="263" y="107"/>
                    <a:pt x="382" y="143"/>
                  </a:cubicBezTo>
                  <a:lnTo>
                    <a:pt x="513" y="107"/>
                  </a:lnTo>
                  <a:cubicBezTo>
                    <a:pt x="425" y="20"/>
                    <a:pt x="326" y="1"/>
                    <a:pt x="22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4" name="Google Shape;7784;p32"/>
            <p:cNvSpPr/>
            <p:nvPr/>
          </p:nvSpPr>
          <p:spPr>
            <a:xfrm>
              <a:off x="5405425" y="3706850"/>
              <a:ext cx="16100" cy="3675"/>
            </a:xfrm>
            <a:custGeom>
              <a:avLst/>
              <a:gdLst/>
              <a:ahLst/>
              <a:cxnLst/>
              <a:rect l="l" t="t" r="r" b="b"/>
              <a:pathLst>
                <a:path w="644" h="147" extrusionOk="0">
                  <a:moveTo>
                    <a:pt x="304" y="1"/>
                  </a:moveTo>
                  <a:cubicBezTo>
                    <a:pt x="205" y="1"/>
                    <a:pt x="103" y="18"/>
                    <a:pt x="1" y="24"/>
                  </a:cubicBezTo>
                  <a:cubicBezTo>
                    <a:pt x="147" y="110"/>
                    <a:pt x="299" y="146"/>
                    <a:pt x="458" y="146"/>
                  </a:cubicBezTo>
                  <a:cubicBezTo>
                    <a:pt x="519" y="146"/>
                    <a:pt x="581" y="141"/>
                    <a:pt x="643" y="131"/>
                  </a:cubicBezTo>
                  <a:cubicBezTo>
                    <a:pt x="539" y="27"/>
                    <a:pt x="424" y="1"/>
                    <a:pt x="30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5" name="Google Shape;7785;p32"/>
            <p:cNvSpPr/>
            <p:nvPr/>
          </p:nvSpPr>
          <p:spPr>
            <a:xfrm>
              <a:off x="5305425" y="3692725"/>
              <a:ext cx="11925" cy="3575"/>
            </a:xfrm>
            <a:custGeom>
              <a:avLst/>
              <a:gdLst/>
              <a:ahLst/>
              <a:cxnLst/>
              <a:rect l="l" t="t" r="r" b="b"/>
              <a:pathLst>
                <a:path w="477" h="143" extrusionOk="0">
                  <a:moveTo>
                    <a:pt x="187" y="0"/>
                  </a:moveTo>
                  <a:cubicBezTo>
                    <a:pt x="126" y="0"/>
                    <a:pt x="63" y="9"/>
                    <a:pt x="0" y="17"/>
                  </a:cubicBezTo>
                  <a:cubicBezTo>
                    <a:pt x="95" y="120"/>
                    <a:pt x="208" y="143"/>
                    <a:pt x="331" y="143"/>
                  </a:cubicBezTo>
                  <a:cubicBezTo>
                    <a:pt x="378" y="143"/>
                    <a:pt x="427" y="140"/>
                    <a:pt x="476" y="136"/>
                  </a:cubicBezTo>
                  <a:cubicBezTo>
                    <a:pt x="399" y="29"/>
                    <a:pt x="297" y="0"/>
                    <a:pt x="18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6" name="Google Shape;7786;p32"/>
            <p:cNvSpPr/>
            <p:nvPr/>
          </p:nvSpPr>
          <p:spPr>
            <a:xfrm>
              <a:off x="5290525" y="3688975"/>
              <a:ext cx="8950" cy="3600"/>
            </a:xfrm>
            <a:custGeom>
              <a:avLst/>
              <a:gdLst/>
              <a:ahLst/>
              <a:cxnLst/>
              <a:rect l="l" t="t" r="r" b="b"/>
              <a:pathLst>
                <a:path w="358" h="144" extrusionOk="0">
                  <a:moveTo>
                    <a:pt x="358" y="1"/>
                  </a:moveTo>
                  <a:cubicBezTo>
                    <a:pt x="239" y="12"/>
                    <a:pt x="120" y="12"/>
                    <a:pt x="1" y="24"/>
                  </a:cubicBezTo>
                  <a:cubicBezTo>
                    <a:pt x="84" y="98"/>
                    <a:pt x="174" y="143"/>
                    <a:pt x="271" y="143"/>
                  </a:cubicBezTo>
                  <a:cubicBezTo>
                    <a:pt x="300" y="143"/>
                    <a:pt x="328" y="140"/>
                    <a:pt x="358" y="132"/>
                  </a:cubicBezTo>
                  <a:lnTo>
                    <a:pt x="358"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7" name="Google Shape;7787;p32"/>
            <p:cNvSpPr/>
            <p:nvPr/>
          </p:nvSpPr>
          <p:spPr>
            <a:xfrm>
              <a:off x="5195275" y="3676950"/>
              <a:ext cx="23550" cy="17575"/>
            </a:xfrm>
            <a:custGeom>
              <a:avLst/>
              <a:gdLst/>
              <a:ahLst/>
              <a:cxnLst/>
              <a:rect l="l" t="t" r="r" b="b"/>
              <a:pathLst>
                <a:path w="942" h="703" extrusionOk="0">
                  <a:moveTo>
                    <a:pt x="530" y="0"/>
                  </a:moveTo>
                  <a:cubicBezTo>
                    <a:pt x="328" y="0"/>
                    <a:pt x="185" y="143"/>
                    <a:pt x="13" y="208"/>
                  </a:cubicBezTo>
                  <a:cubicBezTo>
                    <a:pt x="1" y="362"/>
                    <a:pt x="60" y="482"/>
                    <a:pt x="179" y="601"/>
                  </a:cubicBezTo>
                  <a:cubicBezTo>
                    <a:pt x="228" y="673"/>
                    <a:pt x="292" y="702"/>
                    <a:pt x="366" y="702"/>
                  </a:cubicBezTo>
                  <a:cubicBezTo>
                    <a:pt x="401" y="702"/>
                    <a:pt x="439" y="695"/>
                    <a:pt x="477" y="684"/>
                  </a:cubicBezTo>
                  <a:cubicBezTo>
                    <a:pt x="679" y="529"/>
                    <a:pt x="941" y="386"/>
                    <a:pt x="727" y="65"/>
                  </a:cubicBezTo>
                  <a:cubicBezTo>
                    <a:pt x="667" y="53"/>
                    <a:pt x="620" y="29"/>
                    <a:pt x="596" y="5"/>
                  </a:cubicBezTo>
                  <a:cubicBezTo>
                    <a:pt x="573" y="2"/>
                    <a:pt x="552" y="0"/>
                    <a:pt x="53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8" name="Google Shape;7788;p32"/>
            <p:cNvSpPr/>
            <p:nvPr/>
          </p:nvSpPr>
          <p:spPr>
            <a:xfrm>
              <a:off x="5205800" y="3678550"/>
              <a:ext cx="14800" cy="18925"/>
            </a:xfrm>
            <a:custGeom>
              <a:avLst/>
              <a:gdLst/>
              <a:ahLst/>
              <a:cxnLst/>
              <a:rect l="l" t="t" r="r" b="b"/>
              <a:pathLst>
                <a:path w="592" h="757" extrusionOk="0">
                  <a:moveTo>
                    <a:pt x="294" y="1"/>
                  </a:moveTo>
                  <a:lnTo>
                    <a:pt x="294" y="1"/>
                  </a:lnTo>
                  <a:cubicBezTo>
                    <a:pt x="354" y="263"/>
                    <a:pt x="104" y="358"/>
                    <a:pt x="8" y="537"/>
                  </a:cubicBezTo>
                  <a:cubicBezTo>
                    <a:pt x="1" y="699"/>
                    <a:pt x="49" y="756"/>
                    <a:pt x="126" y="756"/>
                  </a:cubicBezTo>
                  <a:cubicBezTo>
                    <a:pt x="173" y="756"/>
                    <a:pt x="231" y="735"/>
                    <a:pt x="294" y="703"/>
                  </a:cubicBezTo>
                  <a:cubicBezTo>
                    <a:pt x="354" y="584"/>
                    <a:pt x="413" y="465"/>
                    <a:pt x="544" y="406"/>
                  </a:cubicBezTo>
                  <a:lnTo>
                    <a:pt x="556" y="382"/>
                  </a:lnTo>
                  <a:cubicBezTo>
                    <a:pt x="580" y="298"/>
                    <a:pt x="580" y="227"/>
                    <a:pt x="592" y="132"/>
                  </a:cubicBezTo>
                  <a:cubicBezTo>
                    <a:pt x="485" y="84"/>
                    <a:pt x="401" y="48"/>
                    <a:pt x="29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9" name="Google Shape;7789;p32"/>
            <p:cNvSpPr/>
            <p:nvPr/>
          </p:nvSpPr>
          <p:spPr>
            <a:xfrm>
              <a:off x="5169975" y="3700000"/>
              <a:ext cx="17000" cy="15125"/>
            </a:xfrm>
            <a:custGeom>
              <a:avLst/>
              <a:gdLst/>
              <a:ahLst/>
              <a:cxnLst/>
              <a:rect l="l" t="t" r="r" b="b"/>
              <a:pathLst>
                <a:path w="680" h="605" extrusionOk="0">
                  <a:moveTo>
                    <a:pt x="429" y="0"/>
                  </a:moveTo>
                  <a:cubicBezTo>
                    <a:pt x="358" y="60"/>
                    <a:pt x="382" y="226"/>
                    <a:pt x="251" y="250"/>
                  </a:cubicBezTo>
                  <a:cubicBezTo>
                    <a:pt x="191" y="298"/>
                    <a:pt x="1" y="250"/>
                    <a:pt x="132" y="441"/>
                  </a:cubicBezTo>
                  <a:cubicBezTo>
                    <a:pt x="224" y="492"/>
                    <a:pt x="290" y="605"/>
                    <a:pt x="405" y="605"/>
                  </a:cubicBezTo>
                  <a:cubicBezTo>
                    <a:pt x="424" y="605"/>
                    <a:pt x="444" y="602"/>
                    <a:pt x="465" y="595"/>
                  </a:cubicBezTo>
                  <a:cubicBezTo>
                    <a:pt x="584" y="536"/>
                    <a:pt x="656" y="417"/>
                    <a:pt x="679" y="286"/>
                  </a:cubicBezTo>
                  <a:cubicBezTo>
                    <a:pt x="679" y="179"/>
                    <a:pt x="667" y="72"/>
                    <a:pt x="59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0" name="Google Shape;7790;p32"/>
            <p:cNvSpPr/>
            <p:nvPr/>
          </p:nvSpPr>
          <p:spPr>
            <a:xfrm>
              <a:off x="5195275" y="3691950"/>
              <a:ext cx="19675" cy="11100"/>
            </a:xfrm>
            <a:custGeom>
              <a:avLst/>
              <a:gdLst/>
              <a:ahLst/>
              <a:cxnLst/>
              <a:rect l="l" t="t" r="r" b="b"/>
              <a:pathLst>
                <a:path w="787" h="444" extrusionOk="0">
                  <a:moveTo>
                    <a:pt x="144" y="1"/>
                  </a:moveTo>
                  <a:cubicBezTo>
                    <a:pt x="108" y="48"/>
                    <a:pt x="48" y="108"/>
                    <a:pt x="1" y="167"/>
                  </a:cubicBezTo>
                  <a:cubicBezTo>
                    <a:pt x="13" y="191"/>
                    <a:pt x="13" y="227"/>
                    <a:pt x="25" y="251"/>
                  </a:cubicBezTo>
                  <a:cubicBezTo>
                    <a:pt x="132" y="394"/>
                    <a:pt x="267" y="443"/>
                    <a:pt x="414" y="443"/>
                  </a:cubicBezTo>
                  <a:cubicBezTo>
                    <a:pt x="462" y="443"/>
                    <a:pt x="511" y="438"/>
                    <a:pt x="560" y="429"/>
                  </a:cubicBezTo>
                  <a:cubicBezTo>
                    <a:pt x="644" y="417"/>
                    <a:pt x="703" y="382"/>
                    <a:pt x="739" y="346"/>
                  </a:cubicBezTo>
                  <a:cubicBezTo>
                    <a:pt x="787" y="263"/>
                    <a:pt x="775" y="227"/>
                    <a:pt x="727" y="167"/>
                  </a:cubicBezTo>
                  <a:cubicBezTo>
                    <a:pt x="709" y="170"/>
                    <a:pt x="691" y="172"/>
                    <a:pt x="674" y="172"/>
                  </a:cubicBezTo>
                  <a:cubicBezTo>
                    <a:pt x="560" y="172"/>
                    <a:pt x="481" y="104"/>
                    <a:pt x="42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1" name="Google Shape;7791;p32"/>
            <p:cNvSpPr/>
            <p:nvPr/>
          </p:nvSpPr>
          <p:spPr>
            <a:xfrm>
              <a:off x="5185150" y="3695950"/>
              <a:ext cx="13725" cy="12700"/>
            </a:xfrm>
            <a:custGeom>
              <a:avLst/>
              <a:gdLst/>
              <a:ahLst/>
              <a:cxnLst/>
              <a:rect l="l" t="t" r="r" b="b"/>
              <a:pathLst>
                <a:path w="549" h="508" extrusionOk="0">
                  <a:moveTo>
                    <a:pt x="368" y="0"/>
                  </a:moveTo>
                  <a:cubicBezTo>
                    <a:pt x="242" y="0"/>
                    <a:pt x="136" y="88"/>
                    <a:pt x="13" y="150"/>
                  </a:cubicBezTo>
                  <a:cubicBezTo>
                    <a:pt x="13" y="245"/>
                    <a:pt x="1" y="329"/>
                    <a:pt x="1" y="424"/>
                  </a:cubicBezTo>
                  <a:cubicBezTo>
                    <a:pt x="49" y="484"/>
                    <a:pt x="108" y="507"/>
                    <a:pt x="191" y="507"/>
                  </a:cubicBezTo>
                  <a:cubicBezTo>
                    <a:pt x="441" y="424"/>
                    <a:pt x="549" y="269"/>
                    <a:pt x="441" y="7"/>
                  </a:cubicBezTo>
                  <a:lnTo>
                    <a:pt x="430" y="7"/>
                  </a:lnTo>
                  <a:cubicBezTo>
                    <a:pt x="408" y="2"/>
                    <a:pt x="388" y="0"/>
                    <a:pt x="36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2" name="Google Shape;7792;p32"/>
            <p:cNvSpPr/>
            <p:nvPr/>
          </p:nvSpPr>
          <p:spPr>
            <a:xfrm>
              <a:off x="5171175" y="3711000"/>
              <a:ext cx="11925" cy="14900"/>
            </a:xfrm>
            <a:custGeom>
              <a:avLst/>
              <a:gdLst/>
              <a:ahLst/>
              <a:cxnLst/>
              <a:rect l="l" t="t" r="r" b="b"/>
              <a:pathLst>
                <a:path w="477" h="596" extrusionOk="0">
                  <a:moveTo>
                    <a:pt x="84" y="1"/>
                  </a:moveTo>
                  <a:cubicBezTo>
                    <a:pt x="84" y="96"/>
                    <a:pt x="72" y="203"/>
                    <a:pt x="0" y="298"/>
                  </a:cubicBezTo>
                  <a:cubicBezTo>
                    <a:pt x="0" y="334"/>
                    <a:pt x="12" y="394"/>
                    <a:pt x="12" y="441"/>
                  </a:cubicBezTo>
                  <a:cubicBezTo>
                    <a:pt x="84" y="489"/>
                    <a:pt x="179" y="548"/>
                    <a:pt x="250" y="596"/>
                  </a:cubicBezTo>
                  <a:cubicBezTo>
                    <a:pt x="262" y="572"/>
                    <a:pt x="298" y="548"/>
                    <a:pt x="322" y="536"/>
                  </a:cubicBezTo>
                  <a:cubicBezTo>
                    <a:pt x="417" y="429"/>
                    <a:pt x="477" y="322"/>
                    <a:pt x="441" y="179"/>
                  </a:cubicBezTo>
                  <a:lnTo>
                    <a:pt x="369" y="96"/>
                  </a:lnTo>
                  <a:cubicBezTo>
                    <a:pt x="274" y="60"/>
                    <a:pt x="179" y="24"/>
                    <a:pt x="8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3" name="Google Shape;7793;p32"/>
            <p:cNvSpPr/>
            <p:nvPr/>
          </p:nvSpPr>
          <p:spPr>
            <a:xfrm>
              <a:off x="5176525" y="3699700"/>
              <a:ext cx="5075" cy="6275"/>
            </a:xfrm>
            <a:custGeom>
              <a:avLst/>
              <a:gdLst/>
              <a:ahLst/>
              <a:cxnLst/>
              <a:rect l="l" t="t" r="r" b="b"/>
              <a:pathLst>
                <a:path w="203" h="251" extrusionOk="0">
                  <a:moveTo>
                    <a:pt x="179" y="0"/>
                  </a:moveTo>
                  <a:cubicBezTo>
                    <a:pt x="84" y="60"/>
                    <a:pt x="36" y="155"/>
                    <a:pt x="1" y="250"/>
                  </a:cubicBezTo>
                  <a:cubicBezTo>
                    <a:pt x="155" y="238"/>
                    <a:pt x="203" y="131"/>
                    <a:pt x="17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4" name="Google Shape;7794;p32"/>
            <p:cNvSpPr/>
            <p:nvPr/>
          </p:nvSpPr>
          <p:spPr>
            <a:xfrm>
              <a:off x="5156275" y="3681825"/>
              <a:ext cx="3300" cy="8675"/>
            </a:xfrm>
            <a:custGeom>
              <a:avLst/>
              <a:gdLst/>
              <a:ahLst/>
              <a:cxnLst/>
              <a:rect l="l" t="t" r="r" b="b"/>
              <a:pathLst>
                <a:path w="132" h="347" extrusionOk="0">
                  <a:moveTo>
                    <a:pt x="132" y="1"/>
                  </a:moveTo>
                  <a:cubicBezTo>
                    <a:pt x="1" y="72"/>
                    <a:pt x="1" y="215"/>
                    <a:pt x="13" y="346"/>
                  </a:cubicBezTo>
                  <a:cubicBezTo>
                    <a:pt x="61" y="334"/>
                    <a:pt x="84" y="298"/>
                    <a:pt x="132" y="287"/>
                  </a:cubicBezTo>
                  <a:lnTo>
                    <a:pt x="132"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5" name="Google Shape;7795;p32"/>
            <p:cNvSpPr/>
            <p:nvPr/>
          </p:nvSpPr>
          <p:spPr>
            <a:xfrm>
              <a:off x="5166700" y="3652950"/>
              <a:ext cx="6575" cy="8375"/>
            </a:xfrm>
            <a:custGeom>
              <a:avLst/>
              <a:gdLst/>
              <a:ahLst/>
              <a:cxnLst/>
              <a:rect l="l" t="t" r="r" b="b"/>
              <a:pathLst>
                <a:path w="263" h="335" extrusionOk="0">
                  <a:moveTo>
                    <a:pt x="263" y="1"/>
                  </a:moveTo>
                  <a:cubicBezTo>
                    <a:pt x="60" y="25"/>
                    <a:pt x="1" y="156"/>
                    <a:pt x="25" y="334"/>
                  </a:cubicBezTo>
                  <a:cubicBezTo>
                    <a:pt x="72" y="334"/>
                    <a:pt x="120" y="322"/>
                    <a:pt x="144" y="275"/>
                  </a:cubicBezTo>
                  <a:cubicBezTo>
                    <a:pt x="155" y="203"/>
                    <a:pt x="191" y="144"/>
                    <a:pt x="263" y="120"/>
                  </a:cubicBezTo>
                  <a:lnTo>
                    <a:pt x="263"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6" name="Google Shape;7796;p32"/>
            <p:cNvSpPr/>
            <p:nvPr/>
          </p:nvSpPr>
          <p:spPr>
            <a:xfrm>
              <a:off x="6013525" y="3879175"/>
              <a:ext cx="11050" cy="3575"/>
            </a:xfrm>
            <a:custGeom>
              <a:avLst/>
              <a:gdLst/>
              <a:ahLst/>
              <a:cxnLst/>
              <a:rect l="l" t="t" r="r" b="b"/>
              <a:pathLst>
                <a:path w="442" h="143" extrusionOk="0">
                  <a:moveTo>
                    <a:pt x="1" y="1"/>
                  </a:moveTo>
                  <a:lnTo>
                    <a:pt x="1" y="132"/>
                  </a:lnTo>
                  <a:cubicBezTo>
                    <a:pt x="13" y="131"/>
                    <a:pt x="25" y="130"/>
                    <a:pt x="37" y="130"/>
                  </a:cubicBezTo>
                  <a:cubicBezTo>
                    <a:pt x="102" y="130"/>
                    <a:pt x="170" y="142"/>
                    <a:pt x="238" y="142"/>
                  </a:cubicBezTo>
                  <a:cubicBezTo>
                    <a:pt x="309" y="142"/>
                    <a:pt x="379" y="128"/>
                    <a:pt x="442" y="72"/>
                  </a:cubicBezTo>
                  <a:cubicBezTo>
                    <a:pt x="376" y="13"/>
                    <a:pt x="302" y="1"/>
                    <a:pt x="226" y="1"/>
                  </a:cubicBezTo>
                  <a:cubicBezTo>
                    <a:pt x="175" y="1"/>
                    <a:pt x="124" y="6"/>
                    <a:pt x="74" y="6"/>
                  </a:cubicBezTo>
                  <a:cubicBezTo>
                    <a:pt x="49" y="6"/>
                    <a:pt x="25" y="5"/>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7" name="Google Shape;7797;p32"/>
            <p:cNvSpPr/>
            <p:nvPr/>
          </p:nvSpPr>
          <p:spPr>
            <a:xfrm>
              <a:off x="5966200" y="3879075"/>
              <a:ext cx="14625" cy="3325"/>
            </a:xfrm>
            <a:custGeom>
              <a:avLst/>
              <a:gdLst/>
              <a:ahLst/>
              <a:cxnLst/>
              <a:rect l="l" t="t" r="r" b="b"/>
              <a:pathLst>
                <a:path w="585" h="133" extrusionOk="0">
                  <a:moveTo>
                    <a:pt x="254" y="0"/>
                  </a:moveTo>
                  <a:cubicBezTo>
                    <a:pt x="188" y="0"/>
                    <a:pt x="120" y="6"/>
                    <a:pt x="54" y="6"/>
                  </a:cubicBezTo>
                  <a:cubicBezTo>
                    <a:pt x="36" y="6"/>
                    <a:pt x="18" y="6"/>
                    <a:pt x="1" y="5"/>
                  </a:cubicBezTo>
                  <a:lnTo>
                    <a:pt x="1" y="5"/>
                  </a:lnTo>
                  <a:cubicBezTo>
                    <a:pt x="114" y="110"/>
                    <a:pt x="244" y="133"/>
                    <a:pt x="383" y="133"/>
                  </a:cubicBezTo>
                  <a:cubicBezTo>
                    <a:pt x="448" y="133"/>
                    <a:pt x="516" y="127"/>
                    <a:pt x="584" y="124"/>
                  </a:cubicBezTo>
                  <a:cubicBezTo>
                    <a:pt x="487" y="19"/>
                    <a:pt x="372" y="0"/>
                    <a:pt x="25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8" name="Google Shape;7798;p32"/>
            <p:cNvSpPr/>
            <p:nvPr/>
          </p:nvSpPr>
          <p:spPr>
            <a:xfrm>
              <a:off x="6056700" y="3850700"/>
              <a:ext cx="10450" cy="3500"/>
            </a:xfrm>
            <a:custGeom>
              <a:avLst/>
              <a:gdLst/>
              <a:ahLst/>
              <a:cxnLst/>
              <a:rect l="l" t="t" r="r" b="b"/>
              <a:pathLst>
                <a:path w="418" h="140" extrusionOk="0">
                  <a:moveTo>
                    <a:pt x="197" y="1"/>
                  </a:moveTo>
                  <a:cubicBezTo>
                    <a:pt x="133" y="1"/>
                    <a:pt x="68" y="36"/>
                    <a:pt x="0" y="104"/>
                  </a:cubicBezTo>
                  <a:cubicBezTo>
                    <a:pt x="131" y="104"/>
                    <a:pt x="274" y="128"/>
                    <a:pt x="417" y="140"/>
                  </a:cubicBezTo>
                  <a:cubicBezTo>
                    <a:pt x="342" y="45"/>
                    <a:pt x="270" y="1"/>
                    <a:pt x="19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9" name="Google Shape;7799;p32"/>
            <p:cNvSpPr/>
            <p:nvPr/>
          </p:nvSpPr>
          <p:spPr>
            <a:xfrm>
              <a:off x="6070675" y="3852400"/>
              <a:ext cx="3300" cy="1675"/>
            </a:xfrm>
            <a:custGeom>
              <a:avLst/>
              <a:gdLst/>
              <a:ahLst/>
              <a:cxnLst/>
              <a:rect l="l" t="t" r="r" b="b"/>
              <a:pathLst>
                <a:path w="132" h="67" extrusionOk="0">
                  <a:moveTo>
                    <a:pt x="84" y="0"/>
                  </a:moveTo>
                  <a:cubicBezTo>
                    <a:pt x="61" y="12"/>
                    <a:pt x="37" y="36"/>
                    <a:pt x="1" y="60"/>
                  </a:cubicBezTo>
                  <a:cubicBezTo>
                    <a:pt x="18" y="64"/>
                    <a:pt x="36" y="67"/>
                    <a:pt x="53" y="67"/>
                  </a:cubicBezTo>
                  <a:cubicBezTo>
                    <a:pt x="82" y="67"/>
                    <a:pt x="109" y="58"/>
                    <a:pt x="132" y="36"/>
                  </a:cubicBezTo>
                  <a:lnTo>
                    <a:pt x="84"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0" name="Google Shape;7800;p32"/>
            <p:cNvSpPr/>
            <p:nvPr/>
          </p:nvSpPr>
          <p:spPr>
            <a:xfrm>
              <a:off x="5701900" y="3753575"/>
              <a:ext cx="63425" cy="18775"/>
            </a:xfrm>
            <a:custGeom>
              <a:avLst/>
              <a:gdLst/>
              <a:ahLst/>
              <a:cxnLst/>
              <a:rect l="l" t="t" r="r" b="b"/>
              <a:pathLst>
                <a:path w="2537" h="751" extrusionOk="0">
                  <a:moveTo>
                    <a:pt x="238" y="0"/>
                  </a:moveTo>
                  <a:cubicBezTo>
                    <a:pt x="226" y="155"/>
                    <a:pt x="0" y="262"/>
                    <a:pt x="119" y="453"/>
                  </a:cubicBezTo>
                  <a:cubicBezTo>
                    <a:pt x="655" y="738"/>
                    <a:pt x="1274" y="596"/>
                    <a:pt x="1834" y="750"/>
                  </a:cubicBezTo>
                  <a:cubicBezTo>
                    <a:pt x="2024" y="750"/>
                    <a:pt x="2203" y="750"/>
                    <a:pt x="2369" y="643"/>
                  </a:cubicBezTo>
                  <a:cubicBezTo>
                    <a:pt x="2536" y="465"/>
                    <a:pt x="2405" y="393"/>
                    <a:pt x="2262" y="298"/>
                  </a:cubicBezTo>
                  <a:lnTo>
                    <a:pt x="2119" y="298"/>
                  </a:lnTo>
                  <a:cubicBezTo>
                    <a:pt x="2119" y="322"/>
                    <a:pt x="2108" y="322"/>
                    <a:pt x="2048" y="334"/>
                  </a:cubicBezTo>
                  <a:cubicBezTo>
                    <a:pt x="2023" y="341"/>
                    <a:pt x="2004" y="345"/>
                    <a:pt x="1991" y="345"/>
                  </a:cubicBezTo>
                  <a:cubicBezTo>
                    <a:pt x="1960" y="345"/>
                    <a:pt x="1956" y="324"/>
                    <a:pt x="1965" y="274"/>
                  </a:cubicBezTo>
                  <a:cubicBezTo>
                    <a:pt x="1417" y="48"/>
                    <a:pt x="822" y="24"/>
                    <a:pt x="23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1" name="Google Shape;7801;p32"/>
            <p:cNvSpPr/>
            <p:nvPr/>
          </p:nvSpPr>
          <p:spPr>
            <a:xfrm>
              <a:off x="5662600" y="3749400"/>
              <a:ext cx="48250" cy="15150"/>
            </a:xfrm>
            <a:custGeom>
              <a:avLst/>
              <a:gdLst/>
              <a:ahLst/>
              <a:cxnLst/>
              <a:rect l="l" t="t" r="r" b="b"/>
              <a:pathLst>
                <a:path w="1930" h="606" extrusionOk="0">
                  <a:moveTo>
                    <a:pt x="469" y="1"/>
                  </a:moveTo>
                  <a:cubicBezTo>
                    <a:pt x="399" y="1"/>
                    <a:pt x="328" y="12"/>
                    <a:pt x="251" y="36"/>
                  </a:cubicBezTo>
                  <a:cubicBezTo>
                    <a:pt x="120" y="108"/>
                    <a:pt x="1" y="203"/>
                    <a:pt x="131" y="358"/>
                  </a:cubicBezTo>
                  <a:cubicBezTo>
                    <a:pt x="286" y="465"/>
                    <a:pt x="465" y="477"/>
                    <a:pt x="643" y="501"/>
                  </a:cubicBezTo>
                  <a:cubicBezTo>
                    <a:pt x="786" y="512"/>
                    <a:pt x="917" y="560"/>
                    <a:pt x="1060" y="584"/>
                  </a:cubicBezTo>
                  <a:cubicBezTo>
                    <a:pt x="1133" y="596"/>
                    <a:pt x="1208" y="606"/>
                    <a:pt x="1282" y="606"/>
                  </a:cubicBezTo>
                  <a:cubicBezTo>
                    <a:pt x="1423" y="606"/>
                    <a:pt x="1562" y="571"/>
                    <a:pt x="1679" y="453"/>
                  </a:cubicBezTo>
                  <a:cubicBezTo>
                    <a:pt x="1894" y="441"/>
                    <a:pt x="1929" y="346"/>
                    <a:pt x="1834" y="167"/>
                  </a:cubicBezTo>
                  <a:cubicBezTo>
                    <a:pt x="1739" y="167"/>
                    <a:pt x="1655" y="155"/>
                    <a:pt x="1572" y="155"/>
                  </a:cubicBezTo>
                  <a:cubicBezTo>
                    <a:pt x="1472" y="107"/>
                    <a:pt x="1364" y="98"/>
                    <a:pt x="1253" y="98"/>
                  </a:cubicBezTo>
                  <a:cubicBezTo>
                    <a:pt x="1178" y="98"/>
                    <a:pt x="1101" y="102"/>
                    <a:pt x="1025" y="102"/>
                  </a:cubicBezTo>
                  <a:cubicBezTo>
                    <a:pt x="907" y="102"/>
                    <a:pt x="789" y="91"/>
                    <a:pt x="679" y="36"/>
                  </a:cubicBezTo>
                  <a:cubicBezTo>
                    <a:pt x="608" y="12"/>
                    <a:pt x="539" y="1"/>
                    <a:pt x="46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2" name="Google Shape;7802;p32"/>
            <p:cNvSpPr/>
            <p:nvPr/>
          </p:nvSpPr>
          <p:spPr>
            <a:xfrm>
              <a:off x="5759050" y="3760600"/>
              <a:ext cx="36625" cy="15025"/>
            </a:xfrm>
            <a:custGeom>
              <a:avLst/>
              <a:gdLst/>
              <a:ahLst/>
              <a:cxnLst/>
              <a:rect l="l" t="t" r="r" b="b"/>
              <a:pathLst>
                <a:path w="1465" h="601" extrusionOk="0">
                  <a:moveTo>
                    <a:pt x="273" y="1"/>
                  </a:moveTo>
                  <a:cubicBezTo>
                    <a:pt x="183" y="1"/>
                    <a:pt x="92" y="6"/>
                    <a:pt x="0" y="17"/>
                  </a:cubicBezTo>
                  <a:lnTo>
                    <a:pt x="131" y="291"/>
                  </a:lnTo>
                  <a:cubicBezTo>
                    <a:pt x="203" y="422"/>
                    <a:pt x="322" y="493"/>
                    <a:pt x="453" y="541"/>
                  </a:cubicBezTo>
                  <a:cubicBezTo>
                    <a:pt x="607" y="588"/>
                    <a:pt x="738" y="600"/>
                    <a:pt x="893" y="600"/>
                  </a:cubicBezTo>
                  <a:cubicBezTo>
                    <a:pt x="1072" y="600"/>
                    <a:pt x="1250" y="600"/>
                    <a:pt x="1405" y="481"/>
                  </a:cubicBezTo>
                  <a:cubicBezTo>
                    <a:pt x="1465" y="422"/>
                    <a:pt x="1465" y="362"/>
                    <a:pt x="1429" y="291"/>
                  </a:cubicBezTo>
                  <a:cubicBezTo>
                    <a:pt x="1059" y="106"/>
                    <a:pt x="674" y="1"/>
                    <a:pt x="27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3" name="Google Shape;7803;p32"/>
            <p:cNvSpPr/>
            <p:nvPr/>
          </p:nvSpPr>
          <p:spPr>
            <a:xfrm>
              <a:off x="5649800" y="3748200"/>
              <a:ext cx="19075" cy="11625"/>
            </a:xfrm>
            <a:custGeom>
              <a:avLst/>
              <a:gdLst/>
              <a:ahLst/>
              <a:cxnLst/>
              <a:rect l="l" t="t" r="r" b="b"/>
              <a:pathLst>
                <a:path w="763" h="465" extrusionOk="0">
                  <a:moveTo>
                    <a:pt x="167" y="1"/>
                  </a:moveTo>
                  <a:cubicBezTo>
                    <a:pt x="96" y="1"/>
                    <a:pt x="48" y="37"/>
                    <a:pt x="1" y="96"/>
                  </a:cubicBezTo>
                  <a:cubicBezTo>
                    <a:pt x="1" y="263"/>
                    <a:pt x="96" y="370"/>
                    <a:pt x="227" y="441"/>
                  </a:cubicBezTo>
                  <a:cubicBezTo>
                    <a:pt x="273" y="457"/>
                    <a:pt x="321" y="465"/>
                    <a:pt x="368" y="465"/>
                  </a:cubicBezTo>
                  <a:cubicBezTo>
                    <a:pt x="465" y="465"/>
                    <a:pt x="559" y="430"/>
                    <a:pt x="632" y="358"/>
                  </a:cubicBezTo>
                  <a:lnTo>
                    <a:pt x="763" y="84"/>
                  </a:lnTo>
                  <a:cubicBezTo>
                    <a:pt x="632" y="72"/>
                    <a:pt x="513" y="72"/>
                    <a:pt x="370" y="60"/>
                  </a:cubicBezTo>
                  <a:cubicBezTo>
                    <a:pt x="298" y="25"/>
                    <a:pt x="239" y="13"/>
                    <a:pt x="16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4" name="Google Shape;7804;p32"/>
            <p:cNvSpPr/>
            <p:nvPr/>
          </p:nvSpPr>
          <p:spPr>
            <a:xfrm>
              <a:off x="5679575" y="3749100"/>
              <a:ext cx="22350" cy="4650"/>
            </a:xfrm>
            <a:custGeom>
              <a:avLst/>
              <a:gdLst/>
              <a:ahLst/>
              <a:cxnLst/>
              <a:rect l="l" t="t" r="r" b="b"/>
              <a:pathLst>
                <a:path w="894" h="186" extrusionOk="0">
                  <a:moveTo>
                    <a:pt x="0" y="36"/>
                  </a:moveTo>
                  <a:lnTo>
                    <a:pt x="0" y="36"/>
                  </a:lnTo>
                  <a:cubicBezTo>
                    <a:pt x="143" y="155"/>
                    <a:pt x="292" y="185"/>
                    <a:pt x="442" y="185"/>
                  </a:cubicBezTo>
                  <a:cubicBezTo>
                    <a:pt x="593" y="185"/>
                    <a:pt x="744" y="155"/>
                    <a:pt x="893" y="155"/>
                  </a:cubicBezTo>
                  <a:cubicBezTo>
                    <a:pt x="619" y="1"/>
                    <a:pt x="298" y="60"/>
                    <a:pt x="0" y="36"/>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5" name="Google Shape;7805;p32"/>
            <p:cNvSpPr/>
            <p:nvPr/>
          </p:nvSpPr>
          <p:spPr>
            <a:xfrm>
              <a:off x="5880475" y="3768150"/>
              <a:ext cx="8675" cy="9250"/>
            </a:xfrm>
            <a:custGeom>
              <a:avLst/>
              <a:gdLst/>
              <a:ahLst/>
              <a:cxnLst/>
              <a:rect l="l" t="t" r="r" b="b"/>
              <a:pathLst>
                <a:path w="347" h="370" extrusionOk="0">
                  <a:moveTo>
                    <a:pt x="275" y="1"/>
                  </a:moveTo>
                  <a:cubicBezTo>
                    <a:pt x="120" y="1"/>
                    <a:pt x="1" y="36"/>
                    <a:pt x="25" y="227"/>
                  </a:cubicBezTo>
                  <a:cubicBezTo>
                    <a:pt x="25" y="298"/>
                    <a:pt x="49" y="370"/>
                    <a:pt x="120" y="370"/>
                  </a:cubicBezTo>
                  <a:cubicBezTo>
                    <a:pt x="287" y="370"/>
                    <a:pt x="275" y="239"/>
                    <a:pt x="299" y="132"/>
                  </a:cubicBezTo>
                  <a:cubicBezTo>
                    <a:pt x="346" y="72"/>
                    <a:pt x="322" y="36"/>
                    <a:pt x="27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6" name="Google Shape;7806;p32"/>
            <p:cNvSpPr/>
            <p:nvPr/>
          </p:nvSpPr>
          <p:spPr>
            <a:xfrm>
              <a:off x="5747425" y="3760600"/>
              <a:ext cx="7475" cy="3250"/>
            </a:xfrm>
            <a:custGeom>
              <a:avLst/>
              <a:gdLst/>
              <a:ahLst/>
              <a:cxnLst/>
              <a:rect l="l" t="t" r="r" b="b"/>
              <a:pathLst>
                <a:path w="299" h="130" extrusionOk="0">
                  <a:moveTo>
                    <a:pt x="202" y="0"/>
                  </a:moveTo>
                  <a:cubicBezTo>
                    <a:pt x="189" y="0"/>
                    <a:pt x="178" y="1"/>
                    <a:pt x="167" y="5"/>
                  </a:cubicBezTo>
                  <a:cubicBezTo>
                    <a:pt x="108" y="17"/>
                    <a:pt x="1" y="53"/>
                    <a:pt x="1" y="64"/>
                  </a:cubicBezTo>
                  <a:cubicBezTo>
                    <a:pt x="1" y="115"/>
                    <a:pt x="37" y="130"/>
                    <a:pt x="79" y="130"/>
                  </a:cubicBezTo>
                  <a:cubicBezTo>
                    <a:pt x="96" y="130"/>
                    <a:pt x="114" y="127"/>
                    <a:pt x="132" y="124"/>
                  </a:cubicBezTo>
                  <a:cubicBezTo>
                    <a:pt x="191" y="112"/>
                    <a:pt x="239" y="53"/>
                    <a:pt x="298" y="17"/>
                  </a:cubicBezTo>
                  <a:cubicBezTo>
                    <a:pt x="265" y="8"/>
                    <a:pt x="231" y="0"/>
                    <a:pt x="20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7" name="Google Shape;7807;p32"/>
            <p:cNvSpPr/>
            <p:nvPr/>
          </p:nvSpPr>
          <p:spPr>
            <a:xfrm>
              <a:off x="5794750" y="3766375"/>
              <a:ext cx="5100" cy="5825"/>
            </a:xfrm>
            <a:custGeom>
              <a:avLst/>
              <a:gdLst/>
              <a:ahLst/>
              <a:cxnLst/>
              <a:rect l="l" t="t" r="r" b="b"/>
              <a:pathLst>
                <a:path w="204" h="233" extrusionOk="0">
                  <a:moveTo>
                    <a:pt x="96" y="0"/>
                  </a:moveTo>
                  <a:cubicBezTo>
                    <a:pt x="72" y="12"/>
                    <a:pt x="25" y="48"/>
                    <a:pt x="1" y="60"/>
                  </a:cubicBezTo>
                  <a:lnTo>
                    <a:pt x="1" y="179"/>
                  </a:lnTo>
                  <a:cubicBezTo>
                    <a:pt x="26" y="220"/>
                    <a:pt x="62" y="233"/>
                    <a:pt x="101" y="233"/>
                  </a:cubicBezTo>
                  <a:cubicBezTo>
                    <a:pt x="119" y="233"/>
                    <a:pt x="137" y="230"/>
                    <a:pt x="156" y="226"/>
                  </a:cubicBezTo>
                  <a:cubicBezTo>
                    <a:pt x="203" y="167"/>
                    <a:pt x="191" y="107"/>
                    <a:pt x="144" y="48"/>
                  </a:cubicBezTo>
                  <a:cubicBezTo>
                    <a:pt x="132" y="24"/>
                    <a:pt x="120" y="0"/>
                    <a:pt x="9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8" name="Google Shape;7808;p32"/>
            <p:cNvSpPr/>
            <p:nvPr/>
          </p:nvSpPr>
          <p:spPr>
            <a:xfrm>
              <a:off x="5805475" y="3767725"/>
              <a:ext cx="3300" cy="2250"/>
            </a:xfrm>
            <a:custGeom>
              <a:avLst/>
              <a:gdLst/>
              <a:ahLst/>
              <a:cxnLst/>
              <a:rect l="l" t="t" r="r" b="b"/>
              <a:pathLst>
                <a:path w="132" h="90" extrusionOk="0">
                  <a:moveTo>
                    <a:pt x="29" y="1"/>
                  </a:moveTo>
                  <a:cubicBezTo>
                    <a:pt x="18" y="1"/>
                    <a:pt x="7" y="2"/>
                    <a:pt x="1" y="6"/>
                  </a:cubicBezTo>
                  <a:cubicBezTo>
                    <a:pt x="14" y="53"/>
                    <a:pt x="35" y="89"/>
                    <a:pt x="62" y="89"/>
                  </a:cubicBezTo>
                  <a:cubicBezTo>
                    <a:pt x="83" y="89"/>
                    <a:pt x="106" y="69"/>
                    <a:pt x="131" y="18"/>
                  </a:cubicBezTo>
                  <a:cubicBezTo>
                    <a:pt x="98" y="9"/>
                    <a:pt x="58" y="1"/>
                    <a:pt x="2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9" name="Google Shape;7809;p32"/>
            <p:cNvSpPr/>
            <p:nvPr/>
          </p:nvSpPr>
          <p:spPr>
            <a:xfrm>
              <a:off x="5798025" y="3767550"/>
              <a:ext cx="3300" cy="4875"/>
            </a:xfrm>
            <a:custGeom>
              <a:avLst/>
              <a:gdLst/>
              <a:ahLst/>
              <a:cxnLst/>
              <a:rect l="l" t="t" r="r" b="b"/>
              <a:pathLst>
                <a:path w="132" h="195" extrusionOk="0">
                  <a:moveTo>
                    <a:pt x="1" y="1"/>
                  </a:moveTo>
                  <a:lnTo>
                    <a:pt x="1" y="144"/>
                  </a:lnTo>
                  <a:cubicBezTo>
                    <a:pt x="30" y="180"/>
                    <a:pt x="55" y="194"/>
                    <a:pt x="80" y="194"/>
                  </a:cubicBezTo>
                  <a:cubicBezTo>
                    <a:pt x="97" y="194"/>
                    <a:pt x="113" y="189"/>
                    <a:pt x="132" y="179"/>
                  </a:cubicBezTo>
                  <a:lnTo>
                    <a:pt x="132" y="13"/>
                  </a:lnTo>
                  <a:cubicBezTo>
                    <a:pt x="84" y="1"/>
                    <a:pt x="48" y="1"/>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0" name="Google Shape;7810;p32"/>
            <p:cNvSpPr/>
            <p:nvPr/>
          </p:nvSpPr>
          <p:spPr>
            <a:xfrm>
              <a:off x="5652775" y="3746725"/>
              <a:ext cx="6575" cy="3000"/>
            </a:xfrm>
            <a:custGeom>
              <a:avLst/>
              <a:gdLst/>
              <a:ahLst/>
              <a:cxnLst/>
              <a:rect l="l" t="t" r="r" b="b"/>
              <a:pathLst>
                <a:path w="263" h="120" extrusionOk="0">
                  <a:moveTo>
                    <a:pt x="84" y="0"/>
                  </a:moveTo>
                  <a:cubicBezTo>
                    <a:pt x="24" y="24"/>
                    <a:pt x="1" y="60"/>
                    <a:pt x="24" y="119"/>
                  </a:cubicBezTo>
                  <a:lnTo>
                    <a:pt x="263" y="119"/>
                  </a:lnTo>
                  <a:cubicBezTo>
                    <a:pt x="203" y="72"/>
                    <a:pt x="143" y="36"/>
                    <a:pt x="8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1" name="Google Shape;7811;p32"/>
            <p:cNvSpPr/>
            <p:nvPr/>
          </p:nvSpPr>
          <p:spPr>
            <a:xfrm>
              <a:off x="5793575" y="3782525"/>
              <a:ext cx="25925" cy="7450"/>
            </a:xfrm>
            <a:custGeom>
              <a:avLst/>
              <a:gdLst/>
              <a:ahLst/>
              <a:cxnLst/>
              <a:rect l="l" t="t" r="r" b="b"/>
              <a:pathLst>
                <a:path w="1037" h="298" extrusionOk="0">
                  <a:moveTo>
                    <a:pt x="324" y="1"/>
                  </a:moveTo>
                  <a:cubicBezTo>
                    <a:pt x="276" y="1"/>
                    <a:pt x="227" y="3"/>
                    <a:pt x="179" y="9"/>
                  </a:cubicBezTo>
                  <a:cubicBezTo>
                    <a:pt x="72" y="57"/>
                    <a:pt x="0" y="116"/>
                    <a:pt x="48" y="247"/>
                  </a:cubicBezTo>
                  <a:cubicBezTo>
                    <a:pt x="131" y="259"/>
                    <a:pt x="238" y="271"/>
                    <a:pt x="322" y="295"/>
                  </a:cubicBezTo>
                  <a:cubicBezTo>
                    <a:pt x="355" y="290"/>
                    <a:pt x="389" y="288"/>
                    <a:pt x="423" y="288"/>
                  </a:cubicBezTo>
                  <a:cubicBezTo>
                    <a:pt x="506" y="288"/>
                    <a:pt x="591" y="298"/>
                    <a:pt x="674" y="298"/>
                  </a:cubicBezTo>
                  <a:cubicBezTo>
                    <a:pt x="807" y="298"/>
                    <a:pt x="935" y="273"/>
                    <a:pt x="1036" y="140"/>
                  </a:cubicBezTo>
                  <a:cubicBezTo>
                    <a:pt x="807" y="70"/>
                    <a:pt x="570" y="1"/>
                    <a:pt x="32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2" name="Google Shape;7812;p32"/>
            <p:cNvSpPr/>
            <p:nvPr/>
          </p:nvSpPr>
          <p:spPr>
            <a:xfrm>
              <a:off x="5811125" y="3796425"/>
              <a:ext cx="9250" cy="3300"/>
            </a:xfrm>
            <a:custGeom>
              <a:avLst/>
              <a:gdLst/>
              <a:ahLst/>
              <a:cxnLst/>
              <a:rect l="l" t="t" r="r" b="b"/>
              <a:pathLst>
                <a:path w="370" h="132" extrusionOk="0">
                  <a:moveTo>
                    <a:pt x="60" y="1"/>
                  </a:moveTo>
                  <a:cubicBezTo>
                    <a:pt x="25" y="48"/>
                    <a:pt x="13" y="72"/>
                    <a:pt x="1" y="120"/>
                  </a:cubicBezTo>
                  <a:cubicBezTo>
                    <a:pt x="120" y="132"/>
                    <a:pt x="251" y="132"/>
                    <a:pt x="370" y="132"/>
                  </a:cubicBezTo>
                  <a:cubicBezTo>
                    <a:pt x="298" y="13"/>
                    <a:pt x="179" y="36"/>
                    <a:pt x="6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3" name="Google Shape;7813;p32"/>
            <p:cNvSpPr/>
            <p:nvPr/>
          </p:nvSpPr>
          <p:spPr>
            <a:xfrm>
              <a:off x="5780175" y="3770525"/>
              <a:ext cx="21450" cy="4600"/>
            </a:xfrm>
            <a:custGeom>
              <a:avLst/>
              <a:gdLst/>
              <a:ahLst/>
              <a:cxnLst/>
              <a:rect l="l" t="t" r="r" b="b"/>
              <a:pathLst>
                <a:path w="858" h="184" extrusionOk="0">
                  <a:moveTo>
                    <a:pt x="560" y="1"/>
                  </a:moveTo>
                  <a:cubicBezTo>
                    <a:pt x="381" y="13"/>
                    <a:pt x="191" y="25"/>
                    <a:pt x="0" y="37"/>
                  </a:cubicBezTo>
                  <a:cubicBezTo>
                    <a:pt x="129" y="159"/>
                    <a:pt x="280" y="184"/>
                    <a:pt x="434" y="184"/>
                  </a:cubicBezTo>
                  <a:cubicBezTo>
                    <a:pt x="537" y="184"/>
                    <a:pt x="642" y="173"/>
                    <a:pt x="742" y="173"/>
                  </a:cubicBezTo>
                  <a:cubicBezTo>
                    <a:pt x="781" y="173"/>
                    <a:pt x="820" y="175"/>
                    <a:pt x="858" y="179"/>
                  </a:cubicBezTo>
                  <a:lnTo>
                    <a:pt x="858" y="37"/>
                  </a:lnTo>
                  <a:cubicBezTo>
                    <a:pt x="798" y="37"/>
                    <a:pt x="762" y="25"/>
                    <a:pt x="715" y="25"/>
                  </a:cubicBezTo>
                  <a:cubicBezTo>
                    <a:pt x="655" y="13"/>
                    <a:pt x="608" y="13"/>
                    <a:pt x="56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4" name="Google Shape;7814;p32"/>
            <p:cNvSpPr/>
            <p:nvPr/>
          </p:nvSpPr>
          <p:spPr>
            <a:xfrm>
              <a:off x="5351125" y="3943325"/>
              <a:ext cx="142125" cy="58825"/>
            </a:xfrm>
            <a:custGeom>
              <a:avLst/>
              <a:gdLst/>
              <a:ahLst/>
              <a:cxnLst/>
              <a:rect l="l" t="t" r="r" b="b"/>
              <a:pathLst>
                <a:path w="5685" h="2353" extrusionOk="0">
                  <a:moveTo>
                    <a:pt x="209" y="0"/>
                  </a:moveTo>
                  <a:cubicBezTo>
                    <a:pt x="75" y="0"/>
                    <a:pt x="0" y="91"/>
                    <a:pt x="17" y="304"/>
                  </a:cubicBezTo>
                  <a:cubicBezTo>
                    <a:pt x="29" y="506"/>
                    <a:pt x="89" y="721"/>
                    <a:pt x="148" y="911"/>
                  </a:cubicBezTo>
                  <a:cubicBezTo>
                    <a:pt x="494" y="1328"/>
                    <a:pt x="434" y="2054"/>
                    <a:pt x="1160" y="2161"/>
                  </a:cubicBezTo>
                  <a:cubicBezTo>
                    <a:pt x="1207" y="2163"/>
                    <a:pt x="1254" y="2163"/>
                    <a:pt x="1301" y="2163"/>
                  </a:cubicBezTo>
                  <a:cubicBezTo>
                    <a:pt x="1406" y="2163"/>
                    <a:pt x="1511" y="2161"/>
                    <a:pt x="1616" y="2161"/>
                  </a:cubicBezTo>
                  <a:cubicBezTo>
                    <a:pt x="1821" y="2161"/>
                    <a:pt x="2027" y="2171"/>
                    <a:pt x="2232" y="2233"/>
                  </a:cubicBezTo>
                  <a:cubicBezTo>
                    <a:pt x="2502" y="2326"/>
                    <a:pt x="2773" y="2353"/>
                    <a:pt x="3045" y="2353"/>
                  </a:cubicBezTo>
                  <a:cubicBezTo>
                    <a:pt x="3428" y="2353"/>
                    <a:pt x="3812" y="2299"/>
                    <a:pt x="4197" y="2299"/>
                  </a:cubicBezTo>
                  <a:cubicBezTo>
                    <a:pt x="4312" y="2299"/>
                    <a:pt x="4427" y="2304"/>
                    <a:pt x="4542" y="2316"/>
                  </a:cubicBezTo>
                  <a:cubicBezTo>
                    <a:pt x="4610" y="2306"/>
                    <a:pt x="4679" y="2302"/>
                    <a:pt x="4748" y="2302"/>
                  </a:cubicBezTo>
                  <a:cubicBezTo>
                    <a:pt x="4872" y="2302"/>
                    <a:pt x="4998" y="2313"/>
                    <a:pt x="5122" y="2313"/>
                  </a:cubicBezTo>
                  <a:cubicBezTo>
                    <a:pt x="5316" y="2313"/>
                    <a:pt x="5506" y="2286"/>
                    <a:pt x="5685" y="2149"/>
                  </a:cubicBezTo>
                  <a:cubicBezTo>
                    <a:pt x="5577" y="2035"/>
                    <a:pt x="5448" y="2012"/>
                    <a:pt x="5316" y="2012"/>
                  </a:cubicBezTo>
                  <a:cubicBezTo>
                    <a:pt x="5228" y="2012"/>
                    <a:pt x="5139" y="2022"/>
                    <a:pt x="5052" y="2022"/>
                  </a:cubicBezTo>
                  <a:cubicBezTo>
                    <a:pt x="5025" y="2022"/>
                    <a:pt x="4997" y="2021"/>
                    <a:pt x="4970" y="2019"/>
                  </a:cubicBezTo>
                  <a:cubicBezTo>
                    <a:pt x="4934" y="2013"/>
                    <a:pt x="4897" y="2011"/>
                    <a:pt x="4859" y="2011"/>
                  </a:cubicBezTo>
                  <a:cubicBezTo>
                    <a:pt x="4783" y="2011"/>
                    <a:pt x="4706" y="2019"/>
                    <a:pt x="4630" y="2019"/>
                  </a:cubicBezTo>
                  <a:cubicBezTo>
                    <a:pt x="4499" y="2019"/>
                    <a:pt x="4371" y="1997"/>
                    <a:pt x="4256" y="1876"/>
                  </a:cubicBezTo>
                  <a:cubicBezTo>
                    <a:pt x="3494" y="1602"/>
                    <a:pt x="2684" y="1792"/>
                    <a:pt x="1934" y="1554"/>
                  </a:cubicBezTo>
                  <a:cubicBezTo>
                    <a:pt x="1744" y="1399"/>
                    <a:pt x="1339" y="1447"/>
                    <a:pt x="1387" y="1030"/>
                  </a:cubicBezTo>
                  <a:cubicBezTo>
                    <a:pt x="1479" y="893"/>
                    <a:pt x="1605" y="868"/>
                    <a:pt x="1737" y="868"/>
                  </a:cubicBezTo>
                  <a:cubicBezTo>
                    <a:pt x="1811" y="868"/>
                    <a:pt x="1886" y="876"/>
                    <a:pt x="1958" y="876"/>
                  </a:cubicBezTo>
                  <a:cubicBezTo>
                    <a:pt x="2286" y="870"/>
                    <a:pt x="2619" y="870"/>
                    <a:pt x="2952" y="870"/>
                  </a:cubicBezTo>
                  <a:cubicBezTo>
                    <a:pt x="3286" y="870"/>
                    <a:pt x="3619" y="870"/>
                    <a:pt x="3947" y="864"/>
                  </a:cubicBezTo>
                  <a:cubicBezTo>
                    <a:pt x="4024" y="864"/>
                    <a:pt x="4106" y="872"/>
                    <a:pt x="4186" y="872"/>
                  </a:cubicBezTo>
                  <a:cubicBezTo>
                    <a:pt x="4314" y="872"/>
                    <a:pt x="4439" y="850"/>
                    <a:pt x="4542" y="733"/>
                  </a:cubicBezTo>
                  <a:cubicBezTo>
                    <a:pt x="4380" y="563"/>
                    <a:pt x="4174" y="541"/>
                    <a:pt x="3965" y="541"/>
                  </a:cubicBezTo>
                  <a:cubicBezTo>
                    <a:pt x="3895" y="541"/>
                    <a:pt x="3825" y="544"/>
                    <a:pt x="3756" y="544"/>
                  </a:cubicBezTo>
                  <a:cubicBezTo>
                    <a:pt x="3728" y="544"/>
                    <a:pt x="3700" y="543"/>
                    <a:pt x="3673" y="542"/>
                  </a:cubicBezTo>
                  <a:cubicBezTo>
                    <a:pt x="3537" y="536"/>
                    <a:pt x="3400" y="534"/>
                    <a:pt x="3263" y="534"/>
                  </a:cubicBezTo>
                  <a:cubicBezTo>
                    <a:pt x="2889" y="534"/>
                    <a:pt x="2512" y="550"/>
                    <a:pt x="2134" y="550"/>
                  </a:cubicBezTo>
                  <a:cubicBezTo>
                    <a:pt x="1777" y="550"/>
                    <a:pt x="1420" y="536"/>
                    <a:pt x="1065" y="483"/>
                  </a:cubicBezTo>
                  <a:cubicBezTo>
                    <a:pt x="815" y="387"/>
                    <a:pt x="637" y="149"/>
                    <a:pt x="398" y="42"/>
                  </a:cubicBezTo>
                  <a:cubicBezTo>
                    <a:pt x="327" y="15"/>
                    <a:pt x="263" y="0"/>
                    <a:pt x="20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5" name="Google Shape;7815;p32"/>
            <p:cNvSpPr/>
            <p:nvPr/>
          </p:nvSpPr>
          <p:spPr>
            <a:xfrm>
              <a:off x="5393050" y="3977600"/>
              <a:ext cx="140700" cy="13525"/>
            </a:xfrm>
            <a:custGeom>
              <a:avLst/>
              <a:gdLst/>
              <a:ahLst/>
              <a:cxnLst/>
              <a:rect l="l" t="t" r="r" b="b"/>
              <a:pathLst>
                <a:path w="5628" h="541" extrusionOk="0">
                  <a:moveTo>
                    <a:pt x="118" y="1"/>
                  </a:moveTo>
                  <a:cubicBezTo>
                    <a:pt x="48" y="1"/>
                    <a:pt x="1" y="46"/>
                    <a:pt x="7" y="195"/>
                  </a:cubicBezTo>
                  <a:lnTo>
                    <a:pt x="412" y="326"/>
                  </a:lnTo>
                  <a:cubicBezTo>
                    <a:pt x="1127" y="540"/>
                    <a:pt x="1853" y="445"/>
                    <a:pt x="2579" y="505"/>
                  </a:cubicBezTo>
                  <a:cubicBezTo>
                    <a:pt x="3579" y="445"/>
                    <a:pt x="4579" y="386"/>
                    <a:pt x="5591" y="314"/>
                  </a:cubicBezTo>
                  <a:cubicBezTo>
                    <a:pt x="5627" y="195"/>
                    <a:pt x="5556" y="124"/>
                    <a:pt x="5449" y="76"/>
                  </a:cubicBezTo>
                  <a:cubicBezTo>
                    <a:pt x="5198" y="76"/>
                    <a:pt x="4937" y="64"/>
                    <a:pt x="4675" y="64"/>
                  </a:cubicBezTo>
                  <a:cubicBezTo>
                    <a:pt x="3749" y="79"/>
                    <a:pt x="2818" y="167"/>
                    <a:pt x="1889" y="167"/>
                  </a:cubicBezTo>
                  <a:cubicBezTo>
                    <a:pt x="1360" y="167"/>
                    <a:pt x="832" y="139"/>
                    <a:pt x="305" y="52"/>
                  </a:cubicBezTo>
                  <a:cubicBezTo>
                    <a:pt x="238" y="27"/>
                    <a:pt x="172" y="1"/>
                    <a:pt x="11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6" name="Google Shape;7816;p32"/>
            <p:cNvSpPr/>
            <p:nvPr/>
          </p:nvSpPr>
          <p:spPr>
            <a:xfrm>
              <a:off x="5513475" y="3870200"/>
              <a:ext cx="159875" cy="17725"/>
            </a:xfrm>
            <a:custGeom>
              <a:avLst/>
              <a:gdLst/>
              <a:ahLst/>
              <a:cxnLst/>
              <a:rect l="l" t="t" r="r" b="b"/>
              <a:pathLst>
                <a:path w="6395" h="709" extrusionOk="0">
                  <a:moveTo>
                    <a:pt x="5884" y="1"/>
                  </a:moveTo>
                  <a:cubicBezTo>
                    <a:pt x="5712" y="1"/>
                    <a:pt x="5535" y="75"/>
                    <a:pt x="5358" y="205"/>
                  </a:cubicBezTo>
                  <a:cubicBezTo>
                    <a:pt x="5285" y="351"/>
                    <a:pt x="5176" y="360"/>
                    <a:pt x="5054" y="360"/>
                  </a:cubicBezTo>
                  <a:cubicBezTo>
                    <a:pt x="5037" y="360"/>
                    <a:pt x="5019" y="360"/>
                    <a:pt x="5001" y="360"/>
                  </a:cubicBezTo>
                  <a:cubicBezTo>
                    <a:pt x="4311" y="336"/>
                    <a:pt x="3644" y="336"/>
                    <a:pt x="2953" y="324"/>
                  </a:cubicBezTo>
                  <a:cubicBezTo>
                    <a:pt x="2846" y="288"/>
                    <a:pt x="2739" y="270"/>
                    <a:pt x="2633" y="270"/>
                  </a:cubicBezTo>
                  <a:cubicBezTo>
                    <a:pt x="2528" y="270"/>
                    <a:pt x="2423" y="288"/>
                    <a:pt x="2322" y="324"/>
                  </a:cubicBezTo>
                  <a:lnTo>
                    <a:pt x="2096" y="324"/>
                  </a:lnTo>
                  <a:cubicBezTo>
                    <a:pt x="2040" y="296"/>
                    <a:pt x="1983" y="284"/>
                    <a:pt x="1927" y="284"/>
                  </a:cubicBezTo>
                  <a:cubicBezTo>
                    <a:pt x="1864" y="284"/>
                    <a:pt x="1802" y="299"/>
                    <a:pt x="1739" y="324"/>
                  </a:cubicBezTo>
                  <a:lnTo>
                    <a:pt x="1524" y="324"/>
                  </a:lnTo>
                  <a:cubicBezTo>
                    <a:pt x="1419" y="286"/>
                    <a:pt x="1308" y="277"/>
                    <a:pt x="1196" y="277"/>
                  </a:cubicBezTo>
                  <a:cubicBezTo>
                    <a:pt x="1094" y="277"/>
                    <a:pt x="992" y="284"/>
                    <a:pt x="890" y="284"/>
                  </a:cubicBezTo>
                  <a:cubicBezTo>
                    <a:pt x="752" y="284"/>
                    <a:pt x="615" y="271"/>
                    <a:pt x="489" y="205"/>
                  </a:cubicBezTo>
                  <a:cubicBezTo>
                    <a:pt x="407" y="180"/>
                    <a:pt x="332" y="165"/>
                    <a:pt x="258" y="165"/>
                  </a:cubicBezTo>
                  <a:cubicBezTo>
                    <a:pt x="192" y="165"/>
                    <a:pt x="128" y="177"/>
                    <a:pt x="60" y="205"/>
                  </a:cubicBezTo>
                  <a:cubicBezTo>
                    <a:pt x="0" y="372"/>
                    <a:pt x="84" y="467"/>
                    <a:pt x="215" y="550"/>
                  </a:cubicBezTo>
                  <a:lnTo>
                    <a:pt x="620" y="586"/>
                  </a:lnTo>
                  <a:cubicBezTo>
                    <a:pt x="786" y="550"/>
                    <a:pt x="929" y="550"/>
                    <a:pt x="1096" y="550"/>
                  </a:cubicBezTo>
                  <a:lnTo>
                    <a:pt x="1548" y="550"/>
                  </a:lnTo>
                  <a:cubicBezTo>
                    <a:pt x="1632" y="550"/>
                    <a:pt x="1703" y="550"/>
                    <a:pt x="1786" y="610"/>
                  </a:cubicBezTo>
                  <a:cubicBezTo>
                    <a:pt x="2834" y="622"/>
                    <a:pt x="3882" y="622"/>
                    <a:pt x="4942" y="633"/>
                  </a:cubicBezTo>
                  <a:cubicBezTo>
                    <a:pt x="5165" y="671"/>
                    <a:pt x="5389" y="708"/>
                    <a:pt x="5613" y="708"/>
                  </a:cubicBezTo>
                  <a:cubicBezTo>
                    <a:pt x="5818" y="708"/>
                    <a:pt x="6023" y="677"/>
                    <a:pt x="6227" y="586"/>
                  </a:cubicBezTo>
                  <a:cubicBezTo>
                    <a:pt x="6144" y="324"/>
                    <a:pt x="5906" y="514"/>
                    <a:pt x="5811" y="372"/>
                  </a:cubicBezTo>
                  <a:lnTo>
                    <a:pt x="5811" y="372"/>
                  </a:lnTo>
                  <a:cubicBezTo>
                    <a:pt x="5924" y="378"/>
                    <a:pt x="6041" y="424"/>
                    <a:pt x="6146" y="424"/>
                  </a:cubicBezTo>
                  <a:cubicBezTo>
                    <a:pt x="6241" y="424"/>
                    <a:pt x="6327" y="387"/>
                    <a:pt x="6394" y="252"/>
                  </a:cubicBezTo>
                  <a:cubicBezTo>
                    <a:pt x="6232" y="78"/>
                    <a:pt x="6060" y="1"/>
                    <a:pt x="588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7" name="Google Shape;7817;p32"/>
            <p:cNvSpPr/>
            <p:nvPr/>
          </p:nvSpPr>
          <p:spPr>
            <a:xfrm>
              <a:off x="5371200" y="3949125"/>
              <a:ext cx="140225" cy="12950"/>
            </a:xfrm>
            <a:custGeom>
              <a:avLst/>
              <a:gdLst/>
              <a:ahLst/>
              <a:cxnLst/>
              <a:rect l="l" t="t" r="r" b="b"/>
              <a:pathLst>
                <a:path w="5609" h="518" extrusionOk="0">
                  <a:moveTo>
                    <a:pt x="1334" y="10"/>
                  </a:moveTo>
                  <a:cubicBezTo>
                    <a:pt x="1087" y="10"/>
                    <a:pt x="840" y="12"/>
                    <a:pt x="596" y="24"/>
                  </a:cubicBezTo>
                  <a:cubicBezTo>
                    <a:pt x="568" y="26"/>
                    <a:pt x="540" y="26"/>
                    <a:pt x="511" y="26"/>
                  </a:cubicBezTo>
                  <a:cubicBezTo>
                    <a:pt x="493" y="26"/>
                    <a:pt x="474" y="26"/>
                    <a:pt x="455" y="26"/>
                  </a:cubicBezTo>
                  <a:cubicBezTo>
                    <a:pt x="249" y="26"/>
                    <a:pt x="39" y="39"/>
                    <a:pt x="0" y="358"/>
                  </a:cubicBezTo>
                  <a:cubicBezTo>
                    <a:pt x="187" y="495"/>
                    <a:pt x="395" y="517"/>
                    <a:pt x="603" y="517"/>
                  </a:cubicBezTo>
                  <a:cubicBezTo>
                    <a:pt x="700" y="517"/>
                    <a:pt x="798" y="513"/>
                    <a:pt x="893" y="513"/>
                  </a:cubicBezTo>
                  <a:cubicBezTo>
                    <a:pt x="1846" y="513"/>
                    <a:pt x="2786" y="501"/>
                    <a:pt x="3739" y="501"/>
                  </a:cubicBezTo>
                  <a:cubicBezTo>
                    <a:pt x="3880" y="487"/>
                    <a:pt x="4022" y="483"/>
                    <a:pt x="4164" y="483"/>
                  </a:cubicBezTo>
                  <a:cubicBezTo>
                    <a:pt x="4335" y="483"/>
                    <a:pt x="4507" y="489"/>
                    <a:pt x="4678" y="489"/>
                  </a:cubicBezTo>
                  <a:cubicBezTo>
                    <a:pt x="4992" y="489"/>
                    <a:pt x="5305" y="471"/>
                    <a:pt x="5608" y="370"/>
                  </a:cubicBezTo>
                  <a:cubicBezTo>
                    <a:pt x="5596" y="274"/>
                    <a:pt x="5549" y="215"/>
                    <a:pt x="5477" y="167"/>
                  </a:cubicBezTo>
                  <a:cubicBezTo>
                    <a:pt x="5447" y="161"/>
                    <a:pt x="5421" y="158"/>
                    <a:pt x="5394" y="158"/>
                  </a:cubicBezTo>
                  <a:cubicBezTo>
                    <a:pt x="5367" y="158"/>
                    <a:pt x="5340" y="161"/>
                    <a:pt x="5310" y="167"/>
                  </a:cubicBezTo>
                  <a:cubicBezTo>
                    <a:pt x="5280" y="212"/>
                    <a:pt x="5250" y="230"/>
                    <a:pt x="5221" y="230"/>
                  </a:cubicBezTo>
                  <a:cubicBezTo>
                    <a:pt x="5181" y="230"/>
                    <a:pt x="5143" y="197"/>
                    <a:pt x="5108" y="155"/>
                  </a:cubicBezTo>
                  <a:lnTo>
                    <a:pt x="4941" y="155"/>
                  </a:lnTo>
                  <a:cubicBezTo>
                    <a:pt x="4922" y="157"/>
                    <a:pt x="4903" y="158"/>
                    <a:pt x="4884" y="158"/>
                  </a:cubicBezTo>
                  <a:cubicBezTo>
                    <a:pt x="4760" y="158"/>
                    <a:pt x="4636" y="127"/>
                    <a:pt x="4513" y="96"/>
                  </a:cubicBezTo>
                  <a:cubicBezTo>
                    <a:pt x="4459" y="91"/>
                    <a:pt x="4406" y="88"/>
                    <a:pt x="4354" y="88"/>
                  </a:cubicBezTo>
                  <a:cubicBezTo>
                    <a:pt x="4279" y="88"/>
                    <a:pt x="4204" y="94"/>
                    <a:pt x="4120" y="108"/>
                  </a:cubicBezTo>
                  <a:cubicBezTo>
                    <a:pt x="4017" y="145"/>
                    <a:pt x="3919" y="159"/>
                    <a:pt x="3823" y="159"/>
                  </a:cubicBezTo>
                  <a:cubicBezTo>
                    <a:pt x="3640" y="159"/>
                    <a:pt x="3466" y="107"/>
                    <a:pt x="3286" y="60"/>
                  </a:cubicBezTo>
                  <a:cubicBezTo>
                    <a:pt x="2870" y="1"/>
                    <a:pt x="2477" y="24"/>
                    <a:pt x="2072" y="12"/>
                  </a:cubicBezTo>
                  <a:cubicBezTo>
                    <a:pt x="1828" y="12"/>
                    <a:pt x="1581" y="10"/>
                    <a:pt x="1334" y="1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8" name="Google Shape;7818;p32"/>
            <p:cNvSpPr/>
            <p:nvPr/>
          </p:nvSpPr>
          <p:spPr>
            <a:xfrm>
              <a:off x="5536100" y="3977700"/>
              <a:ext cx="123550" cy="8650"/>
            </a:xfrm>
            <a:custGeom>
              <a:avLst/>
              <a:gdLst/>
              <a:ahLst/>
              <a:cxnLst/>
              <a:rect l="l" t="t" r="r" b="b"/>
              <a:pathLst>
                <a:path w="4942" h="346" extrusionOk="0">
                  <a:moveTo>
                    <a:pt x="4668" y="1"/>
                  </a:moveTo>
                  <a:cubicBezTo>
                    <a:pt x="4373" y="12"/>
                    <a:pt x="4076" y="15"/>
                    <a:pt x="3779" y="15"/>
                  </a:cubicBezTo>
                  <a:cubicBezTo>
                    <a:pt x="3426" y="15"/>
                    <a:pt x="3072" y="11"/>
                    <a:pt x="2719" y="11"/>
                  </a:cubicBezTo>
                  <a:cubicBezTo>
                    <a:pt x="2144" y="11"/>
                    <a:pt x="1570" y="23"/>
                    <a:pt x="1000" y="84"/>
                  </a:cubicBezTo>
                  <a:cubicBezTo>
                    <a:pt x="926" y="140"/>
                    <a:pt x="842" y="157"/>
                    <a:pt x="754" y="157"/>
                  </a:cubicBezTo>
                  <a:cubicBezTo>
                    <a:pt x="628" y="157"/>
                    <a:pt x="493" y="123"/>
                    <a:pt x="368" y="123"/>
                  </a:cubicBezTo>
                  <a:cubicBezTo>
                    <a:pt x="226" y="123"/>
                    <a:pt x="95" y="166"/>
                    <a:pt x="0" y="346"/>
                  </a:cubicBezTo>
                  <a:cubicBezTo>
                    <a:pt x="1620" y="310"/>
                    <a:pt x="3263" y="263"/>
                    <a:pt x="4882" y="239"/>
                  </a:cubicBezTo>
                  <a:cubicBezTo>
                    <a:pt x="4941" y="179"/>
                    <a:pt x="4941" y="120"/>
                    <a:pt x="4870" y="72"/>
                  </a:cubicBezTo>
                  <a:cubicBezTo>
                    <a:pt x="4810" y="48"/>
                    <a:pt x="4727" y="1"/>
                    <a:pt x="466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9" name="Google Shape;7819;p32"/>
            <p:cNvSpPr/>
            <p:nvPr/>
          </p:nvSpPr>
          <p:spPr>
            <a:xfrm>
              <a:off x="5636400" y="3873225"/>
              <a:ext cx="79800" cy="19400"/>
            </a:xfrm>
            <a:custGeom>
              <a:avLst/>
              <a:gdLst/>
              <a:ahLst/>
              <a:cxnLst/>
              <a:rect l="l" t="t" r="r" b="b"/>
              <a:pathLst>
                <a:path w="3192" h="776" extrusionOk="0">
                  <a:moveTo>
                    <a:pt x="2294" y="0"/>
                  </a:moveTo>
                  <a:cubicBezTo>
                    <a:pt x="2013" y="0"/>
                    <a:pt x="1733" y="78"/>
                    <a:pt x="1453" y="215"/>
                  </a:cubicBezTo>
                  <a:cubicBezTo>
                    <a:pt x="1396" y="239"/>
                    <a:pt x="1336" y="246"/>
                    <a:pt x="1274" y="246"/>
                  </a:cubicBezTo>
                  <a:cubicBezTo>
                    <a:pt x="1179" y="246"/>
                    <a:pt x="1080" y="229"/>
                    <a:pt x="985" y="229"/>
                  </a:cubicBezTo>
                  <a:cubicBezTo>
                    <a:pt x="899" y="229"/>
                    <a:pt x="815" y="243"/>
                    <a:pt x="739" y="298"/>
                  </a:cubicBezTo>
                  <a:cubicBezTo>
                    <a:pt x="858" y="441"/>
                    <a:pt x="1072" y="310"/>
                    <a:pt x="1168" y="536"/>
                  </a:cubicBezTo>
                  <a:lnTo>
                    <a:pt x="1" y="536"/>
                  </a:lnTo>
                  <a:cubicBezTo>
                    <a:pt x="60" y="572"/>
                    <a:pt x="120" y="632"/>
                    <a:pt x="179" y="655"/>
                  </a:cubicBezTo>
                  <a:cubicBezTo>
                    <a:pt x="344" y="675"/>
                    <a:pt x="510" y="681"/>
                    <a:pt x="676" y="681"/>
                  </a:cubicBezTo>
                  <a:cubicBezTo>
                    <a:pt x="914" y="681"/>
                    <a:pt x="1152" y="669"/>
                    <a:pt x="1389" y="669"/>
                  </a:cubicBezTo>
                  <a:cubicBezTo>
                    <a:pt x="1688" y="669"/>
                    <a:pt x="1985" y="688"/>
                    <a:pt x="2275" y="774"/>
                  </a:cubicBezTo>
                  <a:cubicBezTo>
                    <a:pt x="2279" y="775"/>
                    <a:pt x="2284" y="776"/>
                    <a:pt x="2290" y="776"/>
                  </a:cubicBezTo>
                  <a:cubicBezTo>
                    <a:pt x="2347" y="776"/>
                    <a:pt x="2465" y="724"/>
                    <a:pt x="2465" y="691"/>
                  </a:cubicBezTo>
                  <a:cubicBezTo>
                    <a:pt x="2515" y="421"/>
                    <a:pt x="2675" y="388"/>
                    <a:pt x="2850" y="388"/>
                  </a:cubicBezTo>
                  <a:cubicBezTo>
                    <a:pt x="2904" y="388"/>
                    <a:pt x="2961" y="392"/>
                    <a:pt x="3015" y="392"/>
                  </a:cubicBezTo>
                  <a:cubicBezTo>
                    <a:pt x="3078" y="392"/>
                    <a:pt x="3138" y="387"/>
                    <a:pt x="3192" y="370"/>
                  </a:cubicBezTo>
                  <a:cubicBezTo>
                    <a:pt x="3180" y="322"/>
                    <a:pt x="3156" y="274"/>
                    <a:pt x="3144" y="251"/>
                  </a:cubicBezTo>
                  <a:cubicBezTo>
                    <a:pt x="2858" y="78"/>
                    <a:pt x="2575" y="0"/>
                    <a:pt x="229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0" name="Google Shape;7820;p32"/>
            <p:cNvSpPr/>
            <p:nvPr/>
          </p:nvSpPr>
          <p:spPr>
            <a:xfrm>
              <a:off x="5424275" y="3882400"/>
              <a:ext cx="83875" cy="15475"/>
            </a:xfrm>
            <a:custGeom>
              <a:avLst/>
              <a:gdLst/>
              <a:ahLst/>
              <a:cxnLst/>
              <a:rect l="l" t="t" r="r" b="b"/>
              <a:pathLst>
                <a:path w="3355" h="619" extrusionOk="0">
                  <a:moveTo>
                    <a:pt x="2955" y="1"/>
                  </a:moveTo>
                  <a:cubicBezTo>
                    <a:pt x="2828" y="1"/>
                    <a:pt x="2710" y="49"/>
                    <a:pt x="2592" y="134"/>
                  </a:cubicBezTo>
                  <a:cubicBezTo>
                    <a:pt x="1735" y="229"/>
                    <a:pt x="890" y="324"/>
                    <a:pt x="20" y="419"/>
                  </a:cubicBezTo>
                  <a:cubicBezTo>
                    <a:pt x="0" y="540"/>
                    <a:pt x="40" y="618"/>
                    <a:pt x="138" y="618"/>
                  </a:cubicBezTo>
                  <a:cubicBezTo>
                    <a:pt x="156" y="618"/>
                    <a:pt x="177" y="615"/>
                    <a:pt x="199" y="610"/>
                  </a:cubicBezTo>
                  <a:lnTo>
                    <a:pt x="2616" y="431"/>
                  </a:lnTo>
                  <a:cubicBezTo>
                    <a:pt x="2652" y="392"/>
                    <a:pt x="2691" y="379"/>
                    <a:pt x="2730" y="379"/>
                  </a:cubicBezTo>
                  <a:cubicBezTo>
                    <a:pt x="2813" y="379"/>
                    <a:pt x="2900" y="435"/>
                    <a:pt x="2980" y="435"/>
                  </a:cubicBezTo>
                  <a:cubicBezTo>
                    <a:pt x="3002" y="435"/>
                    <a:pt x="3024" y="431"/>
                    <a:pt x="3045" y="419"/>
                  </a:cubicBezTo>
                  <a:cubicBezTo>
                    <a:pt x="3152" y="372"/>
                    <a:pt x="3295" y="384"/>
                    <a:pt x="3330" y="253"/>
                  </a:cubicBezTo>
                  <a:cubicBezTo>
                    <a:pt x="3354" y="122"/>
                    <a:pt x="3223" y="62"/>
                    <a:pt x="3116" y="26"/>
                  </a:cubicBezTo>
                  <a:cubicBezTo>
                    <a:pt x="3060" y="9"/>
                    <a:pt x="3007" y="1"/>
                    <a:pt x="295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1" name="Google Shape;7821;p32"/>
            <p:cNvSpPr/>
            <p:nvPr/>
          </p:nvSpPr>
          <p:spPr>
            <a:xfrm>
              <a:off x="5421500" y="3905775"/>
              <a:ext cx="66100" cy="9225"/>
            </a:xfrm>
            <a:custGeom>
              <a:avLst/>
              <a:gdLst/>
              <a:ahLst/>
              <a:cxnLst/>
              <a:rect l="l" t="t" r="r" b="b"/>
              <a:pathLst>
                <a:path w="2644" h="369" extrusionOk="0">
                  <a:moveTo>
                    <a:pt x="1075" y="1"/>
                  </a:moveTo>
                  <a:cubicBezTo>
                    <a:pt x="999" y="1"/>
                    <a:pt x="925" y="24"/>
                    <a:pt x="858" y="80"/>
                  </a:cubicBezTo>
                  <a:cubicBezTo>
                    <a:pt x="858" y="92"/>
                    <a:pt x="846" y="92"/>
                    <a:pt x="810" y="103"/>
                  </a:cubicBezTo>
                  <a:cubicBezTo>
                    <a:pt x="803" y="110"/>
                    <a:pt x="796" y="113"/>
                    <a:pt x="788" y="113"/>
                  </a:cubicBezTo>
                  <a:cubicBezTo>
                    <a:pt x="767" y="113"/>
                    <a:pt x="744" y="93"/>
                    <a:pt x="727" y="68"/>
                  </a:cubicBezTo>
                  <a:lnTo>
                    <a:pt x="715" y="68"/>
                  </a:lnTo>
                  <a:cubicBezTo>
                    <a:pt x="477" y="80"/>
                    <a:pt x="227" y="68"/>
                    <a:pt x="0" y="222"/>
                  </a:cubicBezTo>
                  <a:cubicBezTo>
                    <a:pt x="75" y="338"/>
                    <a:pt x="170" y="368"/>
                    <a:pt x="271" y="368"/>
                  </a:cubicBezTo>
                  <a:cubicBezTo>
                    <a:pt x="346" y="368"/>
                    <a:pt x="424" y="352"/>
                    <a:pt x="501" y="342"/>
                  </a:cubicBezTo>
                  <a:lnTo>
                    <a:pt x="2572" y="342"/>
                  </a:lnTo>
                  <a:cubicBezTo>
                    <a:pt x="2644" y="187"/>
                    <a:pt x="2525" y="115"/>
                    <a:pt x="2406" y="80"/>
                  </a:cubicBezTo>
                  <a:cubicBezTo>
                    <a:pt x="2398" y="84"/>
                    <a:pt x="2387" y="85"/>
                    <a:pt x="2375" y="85"/>
                  </a:cubicBezTo>
                  <a:cubicBezTo>
                    <a:pt x="2351" y="85"/>
                    <a:pt x="2322" y="80"/>
                    <a:pt x="2298" y="80"/>
                  </a:cubicBezTo>
                  <a:cubicBezTo>
                    <a:pt x="2249" y="117"/>
                    <a:pt x="2196" y="138"/>
                    <a:pt x="2142" y="138"/>
                  </a:cubicBezTo>
                  <a:cubicBezTo>
                    <a:pt x="2092" y="138"/>
                    <a:pt x="2040" y="120"/>
                    <a:pt x="1989" y="80"/>
                  </a:cubicBezTo>
                  <a:lnTo>
                    <a:pt x="1870" y="80"/>
                  </a:lnTo>
                  <a:cubicBezTo>
                    <a:pt x="1796" y="135"/>
                    <a:pt x="1723" y="165"/>
                    <a:pt x="1650" y="165"/>
                  </a:cubicBezTo>
                  <a:cubicBezTo>
                    <a:pt x="1580" y="165"/>
                    <a:pt x="1511" y="138"/>
                    <a:pt x="1441" y="80"/>
                  </a:cubicBezTo>
                  <a:cubicBezTo>
                    <a:pt x="1393" y="80"/>
                    <a:pt x="1334" y="56"/>
                    <a:pt x="1286" y="56"/>
                  </a:cubicBezTo>
                  <a:cubicBezTo>
                    <a:pt x="1217" y="21"/>
                    <a:pt x="1145" y="1"/>
                    <a:pt x="107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2" name="Google Shape;7822;p32"/>
            <p:cNvSpPr/>
            <p:nvPr/>
          </p:nvSpPr>
          <p:spPr>
            <a:xfrm>
              <a:off x="5507525" y="3950600"/>
              <a:ext cx="50925" cy="10325"/>
            </a:xfrm>
            <a:custGeom>
              <a:avLst/>
              <a:gdLst/>
              <a:ahLst/>
              <a:cxnLst/>
              <a:rect l="l" t="t" r="r" b="b"/>
              <a:pathLst>
                <a:path w="2037" h="413" extrusionOk="0">
                  <a:moveTo>
                    <a:pt x="360" y="1"/>
                  </a:moveTo>
                  <a:cubicBezTo>
                    <a:pt x="233" y="1"/>
                    <a:pt x="110" y="57"/>
                    <a:pt x="0" y="180"/>
                  </a:cubicBezTo>
                  <a:cubicBezTo>
                    <a:pt x="60" y="215"/>
                    <a:pt x="96" y="263"/>
                    <a:pt x="155" y="311"/>
                  </a:cubicBezTo>
                  <a:cubicBezTo>
                    <a:pt x="448" y="377"/>
                    <a:pt x="790" y="413"/>
                    <a:pt x="1111" y="413"/>
                  </a:cubicBezTo>
                  <a:cubicBezTo>
                    <a:pt x="1482" y="413"/>
                    <a:pt x="1826" y="365"/>
                    <a:pt x="2036" y="263"/>
                  </a:cubicBezTo>
                  <a:lnTo>
                    <a:pt x="2036" y="263"/>
                  </a:lnTo>
                  <a:cubicBezTo>
                    <a:pt x="1952" y="285"/>
                    <a:pt x="1870" y="293"/>
                    <a:pt x="1790" y="293"/>
                  </a:cubicBezTo>
                  <a:cubicBezTo>
                    <a:pt x="1452" y="293"/>
                    <a:pt x="1139" y="141"/>
                    <a:pt x="808" y="141"/>
                  </a:cubicBezTo>
                  <a:cubicBezTo>
                    <a:pt x="781" y="141"/>
                    <a:pt x="754" y="142"/>
                    <a:pt x="727" y="144"/>
                  </a:cubicBezTo>
                  <a:cubicBezTo>
                    <a:pt x="605" y="51"/>
                    <a:pt x="481" y="1"/>
                    <a:pt x="36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3" name="Google Shape;7823;p32"/>
            <p:cNvSpPr/>
            <p:nvPr/>
          </p:nvSpPr>
          <p:spPr>
            <a:xfrm>
              <a:off x="5489075" y="3879150"/>
              <a:ext cx="44075" cy="13750"/>
            </a:xfrm>
            <a:custGeom>
              <a:avLst/>
              <a:gdLst/>
              <a:ahLst/>
              <a:cxnLst/>
              <a:rect l="l" t="t" r="r" b="b"/>
              <a:pathLst>
                <a:path w="1763" h="550" extrusionOk="0">
                  <a:moveTo>
                    <a:pt x="544" y="0"/>
                  </a:moveTo>
                  <a:cubicBezTo>
                    <a:pt x="367" y="0"/>
                    <a:pt x="192" y="43"/>
                    <a:pt x="24" y="156"/>
                  </a:cubicBezTo>
                  <a:cubicBezTo>
                    <a:pt x="24" y="192"/>
                    <a:pt x="24" y="240"/>
                    <a:pt x="0" y="275"/>
                  </a:cubicBezTo>
                  <a:cubicBezTo>
                    <a:pt x="131" y="275"/>
                    <a:pt x="286" y="275"/>
                    <a:pt x="417" y="299"/>
                  </a:cubicBezTo>
                  <a:cubicBezTo>
                    <a:pt x="476" y="299"/>
                    <a:pt x="536" y="323"/>
                    <a:pt x="595" y="335"/>
                  </a:cubicBezTo>
                  <a:cubicBezTo>
                    <a:pt x="560" y="418"/>
                    <a:pt x="500" y="478"/>
                    <a:pt x="453" y="549"/>
                  </a:cubicBezTo>
                  <a:cubicBezTo>
                    <a:pt x="893" y="549"/>
                    <a:pt x="1310" y="371"/>
                    <a:pt x="1762" y="299"/>
                  </a:cubicBezTo>
                  <a:cubicBezTo>
                    <a:pt x="1750" y="216"/>
                    <a:pt x="1655" y="216"/>
                    <a:pt x="1608" y="156"/>
                  </a:cubicBezTo>
                  <a:cubicBezTo>
                    <a:pt x="1465" y="144"/>
                    <a:pt x="1322" y="144"/>
                    <a:pt x="1179" y="133"/>
                  </a:cubicBezTo>
                  <a:cubicBezTo>
                    <a:pt x="971" y="61"/>
                    <a:pt x="756" y="0"/>
                    <a:pt x="54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4" name="Google Shape;7824;p32"/>
            <p:cNvSpPr/>
            <p:nvPr/>
          </p:nvSpPr>
          <p:spPr>
            <a:xfrm>
              <a:off x="5451550" y="3919825"/>
              <a:ext cx="41400" cy="9075"/>
            </a:xfrm>
            <a:custGeom>
              <a:avLst/>
              <a:gdLst/>
              <a:ahLst/>
              <a:cxnLst/>
              <a:rect l="l" t="t" r="r" b="b"/>
              <a:pathLst>
                <a:path w="1656" h="363" extrusionOk="0">
                  <a:moveTo>
                    <a:pt x="521" y="1"/>
                  </a:moveTo>
                  <a:cubicBezTo>
                    <a:pt x="428" y="1"/>
                    <a:pt x="333" y="18"/>
                    <a:pt x="239" y="65"/>
                  </a:cubicBezTo>
                  <a:cubicBezTo>
                    <a:pt x="180" y="65"/>
                    <a:pt x="132" y="77"/>
                    <a:pt x="72" y="77"/>
                  </a:cubicBezTo>
                  <a:cubicBezTo>
                    <a:pt x="1" y="244"/>
                    <a:pt x="156" y="292"/>
                    <a:pt x="227" y="363"/>
                  </a:cubicBezTo>
                  <a:lnTo>
                    <a:pt x="537" y="363"/>
                  </a:lnTo>
                  <a:cubicBezTo>
                    <a:pt x="537" y="351"/>
                    <a:pt x="549" y="351"/>
                    <a:pt x="572" y="315"/>
                  </a:cubicBezTo>
                  <a:cubicBezTo>
                    <a:pt x="584" y="315"/>
                    <a:pt x="608" y="339"/>
                    <a:pt x="644" y="363"/>
                  </a:cubicBezTo>
                  <a:lnTo>
                    <a:pt x="1656" y="363"/>
                  </a:lnTo>
                  <a:cubicBezTo>
                    <a:pt x="1549" y="196"/>
                    <a:pt x="1370" y="172"/>
                    <a:pt x="1227" y="77"/>
                  </a:cubicBezTo>
                  <a:lnTo>
                    <a:pt x="942" y="77"/>
                  </a:lnTo>
                  <a:cubicBezTo>
                    <a:pt x="805" y="41"/>
                    <a:pt x="664" y="1"/>
                    <a:pt x="52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5" name="Google Shape;7825;p32"/>
            <p:cNvSpPr/>
            <p:nvPr/>
          </p:nvSpPr>
          <p:spPr>
            <a:xfrm>
              <a:off x="5658125" y="3978350"/>
              <a:ext cx="38975" cy="6075"/>
            </a:xfrm>
            <a:custGeom>
              <a:avLst/>
              <a:gdLst/>
              <a:ahLst/>
              <a:cxnLst/>
              <a:rect l="l" t="t" r="r" b="b"/>
              <a:pathLst>
                <a:path w="1559" h="243" extrusionOk="0">
                  <a:moveTo>
                    <a:pt x="398" y="1"/>
                  </a:moveTo>
                  <a:cubicBezTo>
                    <a:pt x="266" y="1"/>
                    <a:pt x="134" y="13"/>
                    <a:pt x="1" y="46"/>
                  </a:cubicBezTo>
                  <a:lnTo>
                    <a:pt x="1" y="213"/>
                  </a:lnTo>
                  <a:cubicBezTo>
                    <a:pt x="465" y="213"/>
                    <a:pt x="906" y="213"/>
                    <a:pt x="1358" y="237"/>
                  </a:cubicBezTo>
                  <a:cubicBezTo>
                    <a:pt x="1383" y="240"/>
                    <a:pt x="1405" y="242"/>
                    <a:pt x="1425" y="242"/>
                  </a:cubicBezTo>
                  <a:cubicBezTo>
                    <a:pt x="1527" y="242"/>
                    <a:pt x="1559" y="188"/>
                    <a:pt x="1549" y="58"/>
                  </a:cubicBezTo>
                  <a:lnTo>
                    <a:pt x="1549" y="58"/>
                  </a:lnTo>
                  <a:cubicBezTo>
                    <a:pt x="1480" y="66"/>
                    <a:pt x="1411" y="69"/>
                    <a:pt x="1343" y="69"/>
                  </a:cubicBezTo>
                  <a:cubicBezTo>
                    <a:pt x="1029" y="69"/>
                    <a:pt x="715" y="1"/>
                    <a:pt x="39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6" name="Google Shape;7826;p32"/>
            <p:cNvSpPr/>
            <p:nvPr/>
          </p:nvSpPr>
          <p:spPr>
            <a:xfrm>
              <a:off x="5516750" y="3943425"/>
              <a:ext cx="40200" cy="7800"/>
            </a:xfrm>
            <a:custGeom>
              <a:avLst/>
              <a:gdLst/>
              <a:ahLst/>
              <a:cxnLst/>
              <a:rect l="l" t="t" r="r" b="b"/>
              <a:pathLst>
                <a:path w="1608" h="312" extrusionOk="0">
                  <a:moveTo>
                    <a:pt x="257" y="0"/>
                  </a:moveTo>
                  <a:cubicBezTo>
                    <a:pt x="192" y="0"/>
                    <a:pt x="126" y="5"/>
                    <a:pt x="60" y="14"/>
                  </a:cubicBezTo>
                  <a:cubicBezTo>
                    <a:pt x="0" y="205"/>
                    <a:pt x="143" y="240"/>
                    <a:pt x="286" y="300"/>
                  </a:cubicBezTo>
                  <a:cubicBezTo>
                    <a:pt x="298" y="300"/>
                    <a:pt x="322" y="312"/>
                    <a:pt x="358" y="312"/>
                  </a:cubicBezTo>
                  <a:cubicBezTo>
                    <a:pt x="414" y="308"/>
                    <a:pt x="471" y="307"/>
                    <a:pt x="528" y="307"/>
                  </a:cubicBezTo>
                  <a:cubicBezTo>
                    <a:pt x="626" y="307"/>
                    <a:pt x="725" y="310"/>
                    <a:pt x="829" y="310"/>
                  </a:cubicBezTo>
                  <a:cubicBezTo>
                    <a:pt x="1065" y="310"/>
                    <a:pt x="1320" y="293"/>
                    <a:pt x="1608" y="181"/>
                  </a:cubicBezTo>
                  <a:cubicBezTo>
                    <a:pt x="1083" y="171"/>
                    <a:pt x="674" y="0"/>
                    <a:pt x="25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7" name="Google Shape;7827;p32"/>
            <p:cNvSpPr/>
            <p:nvPr/>
          </p:nvSpPr>
          <p:spPr>
            <a:xfrm>
              <a:off x="5488650" y="3910900"/>
              <a:ext cx="29900" cy="6500"/>
            </a:xfrm>
            <a:custGeom>
              <a:avLst/>
              <a:gdLst/>
              <a:ahLst/>
              <a:cxnLst/>
              <a:rect l="l" t="t" r="r" b="b"/>
              <a:pathLst>
                <a:path w="1196" h="260" extrusionOk="0">
                  <a:moveTo>
                    <a:pt x="131" y="0"/>
                  </a:moveTo>
                  <a:cubicBezTo>
                    <a:pt x="38" y="0"/>
                    <a:pt x="0" y="59"/>
                    <a:pt x="41" y="160"/>
                  </a:cubicBezTo>
                  <a:cubicBezTo>
                    <a:pt x="209" y="218"/>
                    <a:pt x="374" y="259"/>
                    <a:pt x="541" y="259"/>
                  </a:cubicBezTo>
                  <a:cubicBezTo>
                    <a:pt x="754" y="259"/>
                    <a:pt x="969" y="192"/>
                    <a:pt x="1196" y="6"/>
                  </a:cubicBezTo>
                  <a:lnTo>
                    <a:pt x="184" y="6"/>
                  </a:lnTo>
                  <a:cubicBezTo>
                    <a:pt x="165" y="2"/>
                    <a:pt x="147"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8" name="Google Shape;7828;p32"/>
            <p:cNvSpPr/>
            <p:nvPr/>
          </p:nvSpPr>
          <p:spPr>
            <a:xfrm>
              <a:off x="5529250" y="3978675"/>
              <a:ext cx="32175" cy="7100"/>
            </a:xfrm>
            <a:custGeom>
              <a:avLst/>
              <a:gdLst/>
              <a:ahLst/>
              <a:cxnLst/>
              <a:rect l="l" t="t" r="r" b="b"/>
              <a:pathLst>
                <a:path w="1287" h="284" extrusionOk="0">
                  <a:moveTo>
                    <a:pt x="763" y="0"/>
                  </a:moveTo>
                  <a:cubicBezTo>
                    <a:pt x="505" y="0"/>
                    <a:pt x="249" y="19"/>
                    <a:pt x="1" y="33"/>
                  </a:cubicBezTo>
                  <a:cubicBezTo>
                    <a:pt x="48" y="104"/>
                    <a:pt x="96" y="200"/>
                    <a:pt x="143" y="271"/>
                  </a:cubicBezTo>
                  <a:cubicBezTo>
                    <a:pt x="203" y="283"/>
                    <a:pt x="239" y="283"/>
                    <a:pt x="286" y="283"/>
                  </a:cubicBezTo>
                  <a:cubicBezTo>
                    <a:pt x="392" y="177"/>
                    <a:pt x="509" y="160"/>
                    <a:pt x="630" y="160"/>
                  </a:cubicBezTo>
                  <a:cubicBezTo>
                    <a:pt x="685" y="160"/>
                    <a:pt x="742" y="164"/>
                    <a:pt x="798" y="164"/>
                  </a:cubicBezTo>
                  <a:cubicBezTo>
                    <a:pt x="845" y="164"/>
                    <a:pt x="895" y="167"/>
                    <a:pt x="947" y="167"/>
                  </a:cubicBezTo>
                  <a:cubicBezTo>
                    <a:pt x="1068" y="167"/>
                    <a:pt x="1195" y="150"/>
                    <a:pt x="1286" y="33"/>
                  </a:cubicBezTo>
                  <a:cubicBezTo>
                    <a:pt x="1113" y="9"/>
                    <a:pt x="938" y="0"/>
                    <a:pt x="76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9" name="Google Shape;7829;p32"/>
            <p:cNvSpPr/>
            <p:nvPr/>
          </p:nvSpPr>
          <p:spPr>
            <a:xfrm>
              <a:off x="5495925" y="3945550"/>
              <a:ext cx="29775" cy="9625"/>
            </a:xfrm>
            <a:custGeom>
              <a:avLst/>
              <a:gdLst/>
              <a:ahLst/>
              <a:cxnLst/>
              <a:rect l="l" t="t" r="r" b="b"/>
              <a:pathLst>
                <a:path w="1191" h="385" extrusionOk="0">
                  <a:moveTo>
                    <a:pt x="548" y="1"/>
                  </a:moveTo>
                  <a:cubicBezTo>
                    <a:pt x="488" y="1"/>
                    <a:pt x="429" y="25"/>
                    <a:pt x="369" y="36"/>
                  </a:cubicBezTo>
                  <a:cubicBezTo>
                    <a:pt x="238" y="84"/>
                    <a:pt x="71" y="84"/>
                    <a:pt x="0" y="263"/>
                  </a:cubicBezTo>
                  <a:cubicBezTo>
                    <a:pt x="12" y="286"/>
                    <a:pt x="12" y="322"/>
                    <a:pt x="24" y="346"/>
                  </a:cubicBezTo>
                  <a:cubicBezTo>
                    <a:pt x="71" y="346"/>
                    <a:pt x="131" y="358"/>
                    <a:pt x="179" y="358"/>
                  </a:cubicBezTo>
                  <a:cubicBezTo>
                    <a:pt x="202" y="376"/>
                    <a:pt x="223" y="385"/>
                    <a:pt x="244" y="385"/>
                  </a:cubicBezTo>
                  <a:cubicBezTo>
                    <a:pt x="265" y="385"/>
                    <a:pt x="286" y="376"/>
                    <a:pt x="310" y="358"/>
                  </a:cubicBezTo>
                  <a:lnTo>
                    <a:pt x="452" y="358"/>
                  </a:lnTo>
                  <a:cubicBezTo>
                    <a:pt x="714" y="358"/>
                    <a:pt x="953" y="346"/>
                    <a:pt x="1191" y="334"/>
                  </a:cubicBezTo>
                  <a:lnTo>
                    <a:pt x="1167" y="251"/>
                  </a:lnTo>
                  <a:lnTo>
                    <a:pt x="1167" y="215"/>
                  </a:lnTo>
                  <a:lnTo>
                    <a:pt x="1155" y="167"/>
                  </a:lnTo>
                  <a:cubicBezTo>
                    <a:pt x="953" y="108"/>
                    <a:pt x="738" y="60"/>
                    <a:pt x="54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0" name="Google Shape;7830;p32"/>
            <p:cNvSpPr/>
            <p:nvPr/>
          </p:nvSpPr>
          <p:spPr>
            <a:xfrm>
              <a:off x="5378625" y="3969075"/>
              <a:ext cx="21775" cy="13700"/>
            </a:xfrm>
            <a:custGeom>
              <a:avLst/>
              <a:gdLst/>
              <a:ahLst/>
              <a:cxnLst/>
              <a:rect l="l" t="t" r="r" b="b"/>
              <a:pathLst>
                <a:path w="871" h="548" extrusionOk="0">
                  <a:moveTo>
                    <a:pt x="275" y="0"/>
                  </a:moveTo>
                  <a:cubicBezTo>
                    <a:pt x="1" y="369"/>
                    <a:pt x="370" y="417"/>
                    <a:pt x="572" y="548"/>
                  </a:cubicBezTo>
                  <a:cubicBezTo>
                    <a:pt x="632" y="429"/>
                    <a:pt x="751" y="417"/>
                    <a:pt x="870" y="405"/>
                  </a:cubicBezTo>
                  <a:cubicBezTo>
                    <a:pt x="692" y="250"/>
                    <a:pt x="406" y="238"/>
                    <a:pt x="27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1" name="Google Shape;7831;p32"/>
            <p:cNvSpPr/>
            <p:nvPr/>
          </p:nvSpPr>
          <p:spPr>
            <a:xfrm>
              <a:off x="5506325" y="3942575"/>
              <a:ext cx="19075" cy="8175"/>
            </a:xfrm>
            <a:custGeom>
              <a:avLst/>
              <a:gdLst/>
              <a:ahLst/>
              <a:cxnLst/>
              <a:rect l="l" t="t" r="r" b="b"/>
              <a:pathLst>
                <a:path w="763" h="327" extrusionOk="0">
                  <a:moveTo>
                    <a:pt x="48" y="1"/>
                  </a:moveTo>
                  <a:lnTo>
                    <a:pt x="60" y="60"/>
                  </a:lnTo>
                  <a:cubicBezTo>
                    <a:pt x="1" y="108"/>
                    <a:pt x="13" y="155"/>
                    <a:pt x="60" y="203"/>
                  </a:cubicBezTo>
                  <a:cubicBezTo>
                    <a:pt x="214" y="284"/>
                    <a:pt x="363" y="327"/>
                    <a:pt x="525" y="327"/>
                  </a:cubicBezTo>
                  <a:cubicBezTo>
                    <a:pt x="601" y="327"/>
                    <a:pt x="679" y="317"/>
                    <a:pt x="763" y="298"/>
                  </a:cubicBezTo>
                  <a:cubicBezTo>
                    <a:pt x="667" y="215"/>
                    <a:pt x="560" y="144"/>
                    <a:pt x="477" y="48"/>
                  </a:cubicBezTo>
                  <a:cubicBezTo>
                    <a:pt x="346" y="36"/>
                    <a:pt x="191" y="24"/>
                    <a:pt x="4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2" name="Google Shape;7832;p32"/>
            <p:cNvSpPr/>
            <p:nvPr/>
          </p:nvSpPr>
          <p:spPr>
            <a:xfrm>
              <a:off x="5567650" y="3958025"/>
              <a:ext cx="12850" cy="4975"/>
            </a:xfrm>
            <a:custGeom>
              <a:avLst/>
              <a:gdLst/>
              <a:ahLst/>
              <a:cxnLst/>
              <a:rect l="l" t="t" r="r" b="b"/>
              <a:pathLst>
                <a:path w="514" h="199" extrusionOk="0">
                  <a:moveTo>
                    <a:pt x="379" y="0"/>
                  </a:moveTo>
                  <a:cubicBezTo>
                    <a:pt x="356" y="0"/>
                    <a:pt x="332" y="2"/>
                    <a:pt x="310" y="2"/>
                  </a:cubicBezTo>
                  <a:lnTo>
                    <a:pt x="36" y="2"/>
                  </a:lnTo>
                  <a:cubicBezTo>
                    <a:pt x="0" y="37"/>
                    <a:pt x="0" y="97"/>
                    <a:pt x="12" y="145"/>
                  </a:cubicBezTo>
                  <a:cubicBezTo>
                    <a:pt x="119" y="157"/>
                    <a:pt x="215" y="157"/>
                    <a:pt x="298" y="192"/>
                  </a:cubicBezTo>
                  <a:cubicBezTo>
                    <a:pt x="326" y="196"/>
                    <a:pt x="351" y="198"/>
                    <a:pt x="374" y="198"/>
                  </a:cubicBezTo>
                  <a:cubicBezTo>
                    <a:pt x="430" y="198"/>
                    <a:pt x="468" y="183"/>
                    <a:pt x="477" y="133"/>
                  </a:cubicBezTo>
                  <a:cubicBezTo>
                    <a:pt x="513" y="14"/>
                    <a:pt x="452" y="0"/>
                    <a:pt x="37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3" name="Google Shape;7833;p32"/>
            <p:cNvSpPr/>
            <p:nvPr/>
          </p:nvSpPr>
          <p:spPr>
            <a:xfrm>
              <a:off x="5528950" y="3882750"/>
              <a:ext cx="16100" cy="3300"/>
            </a:xfrm>
            <a:custGeom>
              <a:avLst/>
              <a:gdLst/>
              <a:ahLst/>
              <a:cxnLst/>
              <a:rect l="l" t="t" r="r" b="b"/>
              <a:pathLst>
                <a:path w="644" h="132" extrusionOk="0">
                  <a:moveTo>
                    <a:pt x="1" y="0"/>
                  </a:moveTo>
                  <a:cubicBezTo>
                    <a:pt x="60" y="48"/>
                    <a:pt x="108" y="96"/>
                    <a:pt x="155" y="131"/>
                  </a:cubicBezTo>
                  <a:cubicBezTo>
                    <a:pt x="243" y="131"/>
                    <a:pt x="335" y="126"/>
                    <a:pt x="430" y="126"/>
                  </a:cubicBezTo>
                  <a:cubicBezTo>
                    <a:pt x="477" y="126"/>
                    <a:pt x="524" y="127"/>
                    <a:pt x="572" y="131"/>
                  </a:cubicBezTo>
                  <a:cubicBezTo>
                    <a:pt x="632" y="96"/>
                    <a:pt x="644" y="48"/>
                    <a:pt x="572" y="12"/>
                  </a:cubicBezTo>
                  <a:cubicBezTo>
                    <a:pt x="394" y="0"/>
                    <a:pt x="191" y="0"/>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4" name="Google Shape;7834;p32"/>
            <p:cNvSpPr/>
            <p:nvPr/>
          </p:nvSpPr>
          <p:spPr>
            <a:xfrm>
              <a:off x="5543550" y="3882450"/>
              <a:ext cx="8650" cy="3900"/>
            </a:xfrm>
            <a:custGeom>
              <a:avLst/>
              <a:gdLst/>
              <a:ahLst/>
              <a:cxnLst/>
              <a:rect l="l" t="t" r="r" b="b"/>
              <a:pathLst>
                <a:path w="346" h="156" extrusionOk="0">
                  <a:moveTo>
                    <a:pt x="286" y="1"/>
                  </a:moveTo>
                  <a:cubicBezTo>
                    <a:pt x="191" y="12"/>
                    <a:pt x="83" y="12"/>
                    <a:pt x="0" y="12"/>
                  </a:cubicBezTo>
                  <a:lnTo>
                    <a:pt x="0" y="132"/>
                  </a:lnTo>
                  <a:cubicBezTo>
                    <a:pt x="36" y="147"/>
                    <a:pt x="77" y="156"/>
                    <a:pt x="120" y="156"/>
                  </a:cubicBezTo>
                  <a:cubicBezTo>
                    <a:pt x="175" y="156"/>
                    <a:pt x="232" y="141"/>
                    <a:pt x="286" y="108"/>
                  </a:cubicBezTo>
                  <a:cubicBezTo>
                    <a:pt x="345" y="72"/>
                    <a:pt x="345" y="48"/>
                    <a:pt x="28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5" name="Google Shape;7835;p32"/>
            <p:cNvSpPr/>
            <p:nvPr/>
          </p:nvSpPr>
          <p:spPr>
            <a:xfrm>
              <a:off x="5552775" y="3882450"/>
              <a:ext cx="4775" cy="3300"/>
            </a:xfrm>
            <a:custGeom>
              <a:avLst/>
              <a:gdLst/>
              <a:ahLst/>
              <a:cxnLst/>
              <a:rect l="l" t="t" r="r" b="b"/>
              <a:pathLst>
                <a:path w="191" h="132" extrusionOk="0">
                  <a:moveTo>
                    <a:pt x="60" y="1"/>
                  </a:moveTo>
                  <a:cubicBezTo>
                    <a:pt x="0" y="48"/>
                    <a:pt x="0" y="72"/>
                    <a:pt x="60" y="120"/>
                  </a:cubicBezTo>
                  <a:cubicBezTo>
                    <a:pt x="107" y="120"/>
                    <a:pt x="155" y="132"/>
                    <a:pt x="191" y="132"/>
                  </a:cubicBezTo>
                  <a:lnTo>
                    <a:pt x="60"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6" name="Google Shape;7836;p32"/>
            <p:cNvSpPr/>
            <p:nvPr/>
          </p:nvSpPr>
          <p:spPr>
            <a:xfrm>
              <a:off x="5550675" y="3882450"/>
              <a:ext cx="3600" cy="2700"/>
            </a:xfrm>
            <a:custGeom>
              <a:avLst/>
              <a:gdLst/>
              <a:ahLst/>
              <a:cxnLst/>
              <a:rect l="l" t="t" r="r" b="b"/>
              <a:pathLst>
                <a:path w="144" h="108" extrusionOk="0">
                  <a:moveTo>
                    <a:pt x="1" y="1"/>
                  </a:moveTo>
                  <a:lnTo>
                    <a:pt x="1" y="108"/>
                  </a:lnTo>
                  <a:lnTo>
                    <a:pt x="144" y="108"/>
                  </a:lnTo>
                  <a:lnTo>
                    <a:pt x="144"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7" name="Google Shape;7837;p32"/>
            <p:cNvSpPr/>
            <p:nvPr/>
          </p:nvSpPr>
          <p:spPr>
            <a:xfrm>
              <a:off x="5564975" y="3958050"/>
              <a:ext cx="3600" cy="3600"/>
            </a:xfrm>
            <a:custGeom>
              <a:avLst/>
              <a:gdLst/>
              <a:ahLst/>
              <a:cxnLst/>
              <a:rect l="l" t="t" r="r" b="b"/>
              <a:pathLst>
                <a:path w="144" h="144" extrusionOk="0">
                  <a:moveTo>
                    <a:pt x="143" y="1"/>
                  </a:moveTo>
                  <a:cubicBezTo>
                    <a:pt x="107" y="13"/>
                    <a:pt x="36" y="25"/>
                    <a:pt x="36" y="36"/>
                  </a:cubicBezTo>
                  <a:cubicBezTo>
                    <a:pt x="0" y="132"/>
                    <a:pt x="72" y="144"/>
                    <a:pt x="143" y="144"/>
                  </a:cubicBezTo>
                  <a:lnTo>
                    <a:pt x="143"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8" name="Google Shape;7838;p32"/>
            <p:cNvSpPr/>
            <p:nvPr/>
          </p:nvSpPr>
          <p:spPr>
            <a:xfrm>
              <a:off x="5463475" y="3997050"/>
              <a:ext cx="191700" cy="16950"/>
            </a:xfrm>
            <a:custGeom>
              <a:avLst/>
              <a:gdLst/>
              <a:ahLst/>
              <a:cxnLst/>
              <a:rect l="l" t="t" r="r" b="b"/>
              <a:pathLst>
                <a:path w="7668" h="678" extrusionOk="0">
                  <a:moveTo>
                    <a:pt x="1191" y="0"/>
                  </a:moveTo>
                  <a:cubicBezTo>
                    <a:pt x="810" y="12"/>
                    <a:pt x="429" y="24"/>
                    <a:pt x="48" y="48"/>
                  </a:cubicBezTo>
                  <a:cubicBezTo>
                    <a:pt x="0" y="179"/>
                    <a:pt x="72" y="239"/>
                    <a:pt x="191" y="286"/>
                  </a:cubicBezTo>
                  <a:lnTo>
                    <a:pt x="6037" y="465"/>
                  </a:lnTo>
                  <a:cubicBezTo>
                    <a:pt x="6144" y="524"/>
                    <a:pt x="6263" y="501"/>
                    <a:pt x="6370" y="560"/>
                  </a:cubicBezTo>
                  <a:cubicBezTo>
                    <a:pt x="6488" y="594"/>
                    <a:pt x="6606" y="627"/>
                    <a:pt x="6728" y="627"/>
                  </a:cubicBezTo>
                  <a:cubicBezTo>
                    <a:pt x="6778" y="627"/>
                    <a:pt x="6830" y="622"/>
                    <a:pt x="6882" y="608"/>
                  </a:cubicBezTo>
                  <a:cubicBezTo>
                    <a:pt x="7024" y="608"/>
                    <a:pt x="7186" y="677"/>
                    <a:pt x="7336" y="677"/>
                  </a:cubicBezTo>
                  <a:cubicBezTo>
                    <a:pt x="7463" y="677"/>
                    <a:pt x="7580" y="627"/>
                    <a:pt x="7668" y="441"/>
                  </a:cubicBezTo>
                  <a:cubicBezTo>
                    <a:pt x="7570" y="402"/>
                    <a:pt x="7475" y="384"/>
                    <a:pt x="7380" y="384"/>
                  </a:cubicBezTo>
                  <a:cubicBezTo>
                    <a:pt x="7302" y="384"/>
                    <a:pt x="7224" y="396"/>
                    <a:pt x="7144" y="417"/>
                  </a:cubicBezTo>
                  <a:cubicBezTo>
                    <a:pt x="7025" y="381"/>
                    <a:pt x="6906" y="370"/>
                    <a:pt x="6799" y="322"/>
                  </a:cubicBezTo>
                  <a:cubicBezTo>
                    <a:pt x="6656" y="310"/>
                    <a:pt x="6525" y="298"/>
                    <a:pt x="6382" y="286"/>
                  </a:cubicBezTo>
                  <a:cubicBezTo>
                    <a:pt x="6251" y="191"/>
                    <a:pt x="6084" y="251"/>
                    <a:pt x="5941" y="191"/>
                  </a:cubicBezTo>
                  <a:cubicBezTo>
                    <a:pt x="4995" y="125"/>
                    <a:pt x="4041" y="23"/>
                    <a:pt x="3091" y="23"/>
                  </a:cubicBezTo>
                  <a:cubicBezTo>
                    <a:pt x="2834" y="23"/>
                    <a:pt x="2578" y="30"/>
                    <a:pt x="2322" y="48"/>
                  </a:cubicBezTo>
                  <a:cubicBezTo>
                    <a:pt x="2182" y="57"/>
                    <a:pt x="2043" y="62"/>
                    <a:pt x="1904" y="62"/>
                  </a:cubicBezTo>
                  <a:cubicBezTo>
                    <a:pt x="1664" y="62"/>
                    <a:pt x="1425" y="46"/>
                    <a:pt x="119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9" name="Google Shape;7839;p32"/>
            <p:cNvSpPr/>
            <p:nvPr/>
          </p:nvSpPr>
          <p:spPr>
            <a:xfrm>
              <a:off x="5831975" y="4022950"/>
              <a:ext cx="110150" cy="18475"/>
            </a:xfrm>
            <a:custGeom>
              <a:avLst/>
              <a:gdLst/>
              <a:ahLst/>
              <a:cxnLst/>
              <a:rect l="l" t="t" r="r" b="b"/>
              <a:pathLst>
                <a:path w="4406" h="739" extrusionOk="0">
                  <a:moveTo>
                    <a:pt x="72" y="0"/>
                  </a:moveTo>
                  <a:cubicBezTo>
                    <a:pt x="0" y="84"/>
                    <a:pt x="0" y="167"/>
                    <a:pt x="72" y="262"/>
                  </a:cubicBezTo>
                  <a:cubicBezTo>
                    <a:pt x="203" y="274"/>
                    <a:pt x="357" y="286"/>
                    <a:pt x="488" y="322"/>
                  </a:cubicBezTo>
                  <a:cubicBezTo>
                    <a:pt x="1369" y="465"/>
                    <a:pt x="2262" y="500"/>
                    <a:pt x="3120" y="691"/>
                  </a:cubicBezTo>
                  <a:cubicBezTo>
                    <a:pt x="3346" y="703"/>
                    <a:pt x="3584" y="715"/>
                    <a:pt x="3810" y="739"/>
                  </a:cubicBezTo>
                  <a:lnTo>
                    <a:pt x="3822" y="679"/>
                  </a:lnTo>
                  <a:cubicBezTo>
                    <a:pt x="3873" y="652"/>
                    <a:pt x="3929" y="645"/>
                    <a:pt x="3987" y="645"/>
                  </a:cubicBezTo>
                  <a:cubicBezTo>
                    <a:pt x="4044" y="645"/>
                    <a:pt x="4104" y="652"/>
                    <a:pt x="4162" y="652"/>
                  </a:cubicBezTo>
                  <a:cubicBezTo>
                    <a:pt x="4249" y="652"/>
                    <a:pt x="4334" y="636"/>
                    <a:pt x="4405" y="560"/>
                  </a:cubicBezTo>
                  <a:cubicBezTo>
                    <a:pt x="4001" y="334"/>
                    <a:pt x="3572" y="393"/>
                    <a:pt x="3155" y="346"/>
                  </a:cubicBezTo>
                  <a:cubicBezTo>
                    <a:pt x="2119" y="238"/>
                    <a:pt x="1107" y="24"/>
                    <a:pt x="7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0" name="Google Shape;7840;p32"/>
            <p:cNvSpPr/>
            <p:nvPr/>
          </p:nvSpPr>
          <p:spPr>
            <a:xfrm>
              <a:off x="5659625" y="4008950"/>
              <a:ext cx="53600" cy="9575"/>
            </a:xfrm>
            <a:custGeom>
              <a:avLst/>
              <a:gdLst/>
              <a:ahLst/>
              <a:cxnLst/>
              <a:rect l="l" t="t" r="r" b="b"/>
              <a:pathLst>
                <a:path w="2144" h="383" extrusionOk="0">
                  <a:moveTo>
                    <a:pt x="84" y="1"/>
                  </a:moveTo>
                  <a:cubicBezTo>
                    <a:pt x="0" y="84"/>
                    <a:pt x="0" y="167"/>
                    <a:pt x="84" y="251"/>
                  </a:cubicBezTo>
                  <a:cubicBezTo>
                    <a:pt x="403" y="309"/>
                    <a:pt x="707" y="383"/>
                    <a:pt x="1027" y="383"/>
                  </a:cubicBezTo>
                  <a:cubicBezTo>
                    <a:pt x="1100" y="383"/>
                    <a:pt x="1175" y="379"/>
                    <a:pt x="1251" y="370"/>
                  </a:cubicBezTo>
                  <a:cubicBezTo>
                    <a:pt x="1330" y="337"/>
                    <a:pt x="1413" y="327"/>
                    <a:pt x="1497" y="327"/>
                  </a:cubicBezTo>
                  <a:cubicBezTo>
                    <a:pt x="1598" y="327"/>
                    <a:pt x="1701" y="341"/>
                    <a:pt x="1804" y="341"/>
                  </a:cubicBezTo>
                  <a:cubicBezTo>
                    <a:pt x="1920" y="341"/>
                    <a:pt x="2034" y="324"/>
                    <a:pt x="2144" y="251"/>
                  </a:cubicBezTo>
                  <a:cubicBezTo>
                    <a:pt x="1477" y="84"/>
                    <a:pt x="774" y="25"/>
                    <a:pt x="8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1" name="Google Shape;7841;p32"/>
            <p:cNvSpPr/>
            <p:nvPr/>
          </p:nvSpPr>
          <p:spPr>
            <a:xfrm>
              <a:off x="5690875" y="4014800"/>
              <a:ext cx="72650" cy="7575"/>
            </a:xfrm>
            <a:custGeom>
              <a:avLst/>
              <a:gdLst/>
              <a:ahLst/>
              <a:cxnLst/>
              <a:rect l="l" t="t" r="r" b="b"/>
              <a:pathLst>
                <a:path w="2906" h="303" extrusionOk="0">
                  <a:moveTo>
                    <a:pt x="1342" y="0"/>
                  </a:moveTo>
                  <a:cubicBezTo>
                    <a:pt x="1192" y="0"/>
                    <a:pt x="1043" y="2"/>
                    <a:pt x="894" y="5"/>
                  </a:cubicBezTo>
                  <a:cubicBezTo>
                    <a:pt x="821" y="22"/>
                    <a:pt x="746" y="27"/>
                    <a:pt x="670" y="27"/>
                  </a:cubicBezTo>
                  <a:cubicBezTo>
                    <a:pt x="585" y="27"/>
                    <a:pt x="499" y="21"/>
                    <a:pt x="415" y="21"/>
                  </a:cubicBezTo>
                  <a:cubicBezTo>
                    <a:pt x="268" y="21"/>
                    <a:pt x="126" y="39"/>
                    <a:pt x="1" y="136"/>
                  </a:cubicBezTo>
                  <a:cubicBezTo>
                    <a:pt x="79" y="171"/>
                    <a:pt x="164" y="193"/>
                    <a:pt x="250" y="193"/>
                  </a:cubicBezTo>
                  <a:cubicBezTo>
                    <a:pt x="282" y="193"/>
                    <a:pt x="314" y="190"/>
                    <a:pt x="346" y="183"/>
                  </a:cubicBezTo>
                  <a:cubicBezTo>
                    <a:pt x="388" y="195"/>
                    <a:pt x="435" y="201"/>
                    <a:pt x="483" y="201"/>
                  </a:cubicBezTo>
                  <a:cubicBezTo>
                    <a:pt x="530" y="201"/>
                    <a:pt x="578" y="195"/>
                    <a:pt x="620" y="183"/>
                  </a:cubicBezTo>
                  <a:lnTo>
                    <a:pt x="644" y="183"/>
                  </a:lnTo>
                  <a:cubicBezTo>
                    <a:pt x="780" y="233"/>
                    <a:pt x="918" y="244"/>
                    <a:pt x="1056" y="244"/>
                  </a:cubicBezTo>
                  <a:cubicBezTo>
                    <a:pt x="1149" y="244"/>
                    <a:pt x="1243" y="239"/>
                    <a:pt x="1335" y="239"/>
                  </a:cubicBezTo>
                  <a:cubicBezTo>
                    <a:pt x="1464" y="239"/>
                    <a:pt x="1591" y="248"/>
                    <a:pt x="1715" y="291"/>
                  </a:cubicBezTo>
                  <a:cubicBezTo>
                    <a:pt x="1906" y="291"/>
                    <a:pt x="2096" y="303"/>
                    <a:pt x="2287" y="303"/>
                  </a:cubicBezTo>
                  <a:cubicBezTo>
                    <a:pt x="2348" y="245"/>
                    <a:pt x="2422" y="233"/>
                    <a:pt x="2498" y="233"/>
                  </a:cubicBezTo>
                  <a:cubicBezTo>
                    <a:pt x="2553" y="233"/>
                    <a:pt x="2609" y="239"/>
                    <a:pt x="2664" y="239"/>
                  </a:cubicBezTo>
                  <a:cubicBezTo>
                    <a:pt x="2753" y="239"/>
                    <a:pt x="2838" y="223"/>
                    <a:pt x="2906" y="136"/>
                  </a:cubicBezTo>
                  <a:cubicBezTo>
                    <a:pt x="2379" y="25"/>
                    <a:pt x="1860" y="0"/>
                    <a:pt x="134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2" name="Google Shape;7842;p32"/>
            <p:cNvSpPr/>
            <p:nvPr/>
          </p:nvSpPr>
          <p:spPr>
            <a:xfrm>
              <a:off x="5761425" y="4018125"/>
              <a:ext cx="55975" cy="7925"/>
            </a:xfrm>
            <a:custGeom>
              <a:avLst/>
              <a:gdLst/>
              <a:ahLst/>
              <a:cxnLst/>
              <a:rect l="l" t="t" r="r" b="b"/>
              <a:pathLst>
                <a:path w="2239" h="317" extrusionOk="0">
                  <a:moveTo>
                    <a:pt x="1441" y="1"/>
                  </a:moveTo>
                  <a:cubicBezTo>
                    <a:pt x="1211" y="1"/>
                    <a:pt x="980" y="22"/>
                    <a:pt x="750" y="39"/>
                  </a:cubicBezTo>
                  <a:cubicBezTo>
                    <a:pt x="674" y="99"/>
                    <a:pt x="588" y="113"/>
                    <a:pt x="499" y="113"/>
                  </a:cubicBezTo>
                  <a:cubicBezTo>
                    <a:pt x="422" y="113"/>
                    <a:pt x="343" y="102"/>
                    <a:pt x="266" y="102"/>
                  </a:cubicBezTo>
                  <a:cubicBezTo>
                    <a:pt x="171" y="102"/>
                    <a:pt x="79" y="119"/>
                    <a:pt x="0" y="193"/>
                  </a:cubicBezTo>
                  <a:cubicBezTo>
                    <a:pt x="342" y="298"/>
                    <a:pt x="689" y="317"/>
                    <a:pt x="1034" y="317"/>
                  </a:cubicBezTo>
                  <a:cubicBezTo>
                    <a:pt x="1227" y="317"/>
                    <a:pt x="1420" y="311"/>
                    <a:pt x="1611" y="311"/>
                  </a:cubicBezTo>
                  <a:cubicBezTo>
                    <a:pt x="1662" y="311"/>
                    <a:pt x="1712" y="311"/>
                    <a:pt x="1763" y="312"/>
                  </a:cubicBezTo>
                  <a:cubicBezTo>
                    <a:pt x="1810" y="255"/>
                    <a:pt x="1877" y="250"/>
                    <a:pt x="1947" y="250"/>
                  </a:cubicBezTo>
                  <a:cubicBezTo>
                    <a:pt x="1965" y="250"/>
                    <a:pt x="1983" y="250"/>
                    <a:pt x="2001" y="250"/>
                  </a:cubicBezTo>
                  <a:cubicBezTo>
                    <a:pt x="2090" y="250"/>
                    <a:pt x="2179" y="241"/>
                    <a:pt x="2239" y="134"/>
                  </a:cubicBezTo>
                  <a:cubicBezTo>
                    <a:pt x="1981" y="31"/>
                    <a:pt x="1712" y="1"/>
                    <a:pt x="144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3" name="Google Shape;7843;p32"/>
            <p:cNvSpPr/>
            <p:nvPr/>
          </p:nvSpPr>
          <p:spPr>
            <a:xfrm>
              <a:off x="5805475" y="4021450"/>
              <a:ext cx="28600" cy="7500"/>
            </a:xfrm>
            <a:custGeom>
              <a:avLst/>
              <a:gdLst/>
              <a:ahLst/>
              <a:cxnLst/>
              <a:rect l="l" t="t" r="r" b="b"/>
              <a:pathLst>
                <a:path w="1144" h="300" extrusionOk="0">
                  <a:moveTo>
                    <a:pt x="684" y="4"/>
                  </a:moveTo>
                  <a:cubicBezTo>
                    <a:pt x="616" y="4"/>
                    <a:pt x="547" y="10"/>
                    <a:pt x="477" y="25"/>
                  </a:cubicBezTo>
                  <a:cubicBezTo>
                    <a:pt x="310" y="60"/>
                    <a:pt x="120" y="1"/>
                    <a:pt x="1" y="179"/>
                  </a:cubicBezTo>
                  <a:cubicBezTo>
                    <a:pt x="268" y="287"/>
                    <a:pt x="563" y="300"/>
                    <a:pt x="854" y="300"/>
                  </a:cubicBezTo>
                  <a:cubicBezTo>
                    <a:pt x="952" y="300"/>
                    <a:pt x="1048" y="298"/>
                    <a:pt x="1144" y="298"/>
                  </a:cubicBezTo>
                  <a:lnTo>
                    <a:pt x="1144" y="48"/>
                  </a:lnTo>
                  <a:cubicBezTo>
                    <a:pt x="987" y="32"/>
                    <a:pt x="837" y="4"/>
                    <a:pt x="684" y="4"/>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4" name="Google Shape;7844;p32"/>
            <p:cNvSpPr/>
            <p:nvPr/>
          </p:nvSpPr>
          <p:spPr>
            <a:xfrm>
              <a:off x="5796550" y="4004500"/>
              <a:ext cx="40500" cy="3925"/>
            </a:xfrm>
            <a:custGeom>
              <a:avLst/>
              <a:gdLst/>
              <a:ahLst/>
              <a:cxnLst/>
              <a:rect l="l" t="t" r="r" b="b"/>
              <a:pathLst>
                <a:path w="1620" h="157" extrusionOk="0">
                  <a:moveTo>
                    <a:pt x="488" y="0"/>
                  </a:moveTo>
                  <a:cubicBezTo>
                    <a:pt x="346" y="0"/>
                    <a:pt x="179" y="12"/>
                    <a:pt x="0" y="24"/>
                  </a:cubicBezTo>
                  <a:cubicBezTo>
                    <a:pt x="331" y="119"/>
                    <a:pt x="662" y="156"/>
                    <a:pt x="995" y="156"/>
                  </a:cubicBezTo>
                  <a:cubicBezTo>
                    <a:pt x="1202" y="156"/>
                    <a:pt x="1410" y="142"/>
                    <a:pt x="1620" y="119"/>
                  </a:cubicBezTo>
                  <a:cubicBezTo>
                    <a:pt x="1458" y="22"/>
                    <a:pt x="1288" y="1"/>
                    <a:pt x="1115" y="1"/>
                  </a:cubicBezTo>
                  <a:cubicBezTo>
                    <a:pt x="976" y="1"/>
                    <a:pt x="835" y="15"/>
                    <a:pt x="698" y="15"/>
                  </a:cubicBezTo>
                  <a:cubicBezTo>
                    <a:pt x="627" y="15"/>
                    <a:pt x="557" y="11"/>
                    <a:pt x="48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5" name="Google Shape;7845;p32"/>
            <p:cNvSpPr/>
            <p:nvPr/>
          </p:nvSpPr>
          <p:spPr>
            <a:xfrm>
              <a:off x="5719150" y="3991800"/>
              <a:ext cx="27125" cy="8550"/>
            </a:xfrm>
            <a:custGeom>
              <a:avLst/>
              <a:gdLst/>
              <a:ahLst/>
              <a:cxnLst/>
              <a:rect l="l" t="t" r="r" b="b"/>
              <a:pathLst>
                <a:path w="1085" h="342" extrusionOk="0">
                  <a:moveTo>
                    <a:pt x="248" y="1"/>
                  </a:moveTo>
                  <a:cubicBezTo>
                    <a:pt x="172" y="1"/>
                    <a:pt x="98" y="24"/>
                    <a:pt x="25" y="80"/>
                  </a:cubicBezTo>
                  <a:cubicBezTo>
                    <a:pt x="1" y="163"/>
                    <a:pt x="25" y="210"/>
                    <a:pt x="108" y="234"/>
                  </a:cubicBezTo>
                  <a:cubicBezTo>
                    <a:pt x="189" y="280"/>
                    <a:pt x="278" y="287"/>
                    <a:pt x="367" y="287"/>
                  </a:cubicBezTo>
                  <a:cubicBezTo>
                    <a:pt x="402" y="287"/>
                    <a:pt x="438" y="286"/>
                    <a:pt x="474" y="286"/>
                  </a:cubicBezTo>
                  <a:cubicBezTo>
                    <a:pt x="557" y="286"/>
                    <a:pt x="639" y="291"/>
                    <a:pt x="715" y="330"/>
                  </a:cubicBezTo>
                  <a:cubicBezTo>
                    <a:pt x="798" y="341"/>
                    <a:pt x="906" y="341"/>
                    <a:pt x="1001" y="341"/>
                  </a:cubicBezTo>
                  <a:cubicBezTo>
                    <a:pt x="1084" y="258"/>
                    <a:pt x="1084" y="175"/>
                    <a:pt x="1001" y="91"/>
                  </a:cubicBezTo>
                  <a:cubicBezTo>
                    <a:pt x="891" y="55"/>
                    <a:pt x="782" y="41"/>
                    <a:pt x="673" y="41"/>
                  </a:cubicBezTo>
                  <a:cubicBezTo>
                    <a:pt x="603" y="41"/>
                    <a:pt x="534" y="46"/>
                    <a:pt x="465" y="56"/>
                  </a:cubicBezTo>
                  <a:cubicBezTo>
                    <a:pt x="390" y="21"/>
                    <a:pt x="318" y="1"/>
                    <a:pt x="24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6" name="Google Shape;7846;p32"/>
            <p:cNvSpPr/>
            <p:nvPr/>
          </p:nvSpPr>
          <p:spPr>
            <a:xfrm>
              <a:off x="5748025" y="4017875"/>
              <a:ext cx="32175" cy="5700"/>
            </a:xfrm>
            <a:custGeom>
              <a:avLst/>
              <a:gdLst/>
              <a:ahLst/>
              <a:cxnLst/>
              <a:rect l="l" t="t" r="r" b="b"/>
              <a:pathLst>
                <a:path w="1287" h="228" extrusionOk="0">
                  <a:moveTo>
                    <a:pt x="620" y="25"/>
                  </a:moveTo>
                  <a:cubicBezTo>
                    <a:pt x="417" y="120"/>
                    <a:pt x="167" y="1"/>
                    <a:pt x="1" y="191"/>
                  </a:cubicBezTo>
                  <a:cubicBezTo>
                    <a:pt x="179" y="191"/>
                    <a:pt x="358" y="203"/>
                    <a:pt x="536" y="227"/>
                  </a:cubicBezTo>
                  <a:cubicBezTo>
                    <a:pt x="612" y="197"/>
                    <a:pt x="694" y="192"/>
                    <a:pt x="777" y="192"/>
                  </a:cubicBezTo>
                  <a:cubicBezTo>
                    <a:pt x="818" y="192"/>
                    <a:pt x="859" y="193"/>
                    <a:pt x="900" y="193"/>
                  </a:cubicBezTo>
                  <a:cubicBezTo>
                    <a:pt x="1038" y="193"/>
                    <a:pt x="1174" y="179"/>
                    <a:pt x="1286" y="60"/>
                  </a:cubicBezTo>
                  <a:cubicBezTo>
                    <a:pt x="1060" y="49"/>
                    <a:pt x="822" y="25"/>
                    <a:pt x="620" y="25"/>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7" name="Google Shape;7847;p32"/>
            <p:cNvSpPr/>
            <p:nvPr/>
          </p:nvSpPr>
          <p:spPr>
            <a:xfrm>
              <a:off x="5634925" y="4008075"/>
              <a:ext cx="26800" cy="6900"/>
            </a:xfrm>
            <a:custGeom>
              <a:avLst/>
              <a:gdLst/>
              <a:ahLst/>
              <a:cxnLst/>
              <a:rect l="l" t="t" r="r" b="b"/>
              <a:pathLst>
                <a:path w="1072" h="276" extrusionOk="0">
                  <a:moveTo>
                    <a:pt x="798" y="0"/>
                  </a:moveTo>
                  <a:cubicBezTo>
                    <a:pt x="685" y="131"/>
                    <a:pt x="551" y="155"/>
                    <a:pt x="412" y="155"/>
                  </a:cubicBezTo>
                  <a:cubicBezTo>
                    <a:pt x="333" y="155"/>
                    <a:pt x="253" y="147"/>
                    <a:pt x="174" y="147"/>
                  </a:cubicBezTo>
                  <a:cubicBezTo>
                    <a:pt x="115" y="147"/>
                    <a:pt x="56" y="151"/>
                    <a:pt x="0" y="167"/>
                  </a:cubicBezTo>
                  <a:cubicBezTo>
                    <a:pt x="209" y="260"/>
                    <a:pt x="427" y="276"/>
                    <a:pt x="646" y="276"/>
                  </a:cubicBezTo>
                  <a:cubicBezTo>
                    <a:pt x="750" y="276"/>
                    <a:pt x="854" y="272"/>
                    <a:pt x="958" y="272"/>
                  </a:cubicBezTo>
                  <a:cubicBezTo>
                    <a:pt x="996" y="272"/>
                    <a:pt x="1034" y="273"/>
                    <a:pt x="1072" y="274"/>
                  </a:cubicBezTo>
                  <a:lnTo>
                    <a:pt x="1072" y="24"/>
                  </a:lnTo>
                  <a:cubicBezTo>
                    <a:pt x="977" y="24"/>
                    <a:pt x="881" y="0"/>
                    <a:pt x="79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8" name="Google Shape;7848;p32"/>
            <p:cNvSpPr/>
            <p:nvPr/>
          </p:nvSpPr>
          <p:spPr>
            <a:xfrm>
              <a:off x="5927525" y="4035750"/>
              <a:ext cx="17575" cy="5075"/>
            </a:xfrm>
            <a:custGeom>
              <a:avLst/>
              <a:gdLst/>
              <a:ahLst/>
              <a:cxnLst/>
              <a:rect l="l" t="t" r="r" b="b"/>
              <a:pathLst>
                <a:path w="703" h="203" extrusionOk="0">
                  <a:moveTo>
                    <a:pt x="614" y="19"/>
                  </a:moveTo>
                  <a:cubicBezTo>
                    <a:pt x="603" y="19"/>
                    <a:pt x="593" y="21"/>
                    <a:pt x="583" y="24"/>
                  </a:cubicBezTo>
                  <a:cubicBezTo>
                    <a:pt x="405" y="84"/>
                    <a:pt x="179" y="0"/>
                    <a:pt x="0" y="143"/>
                  </a:cubicBezTo>
                  <a:cubicBezTo>
                    <a:pt x="131" y="179"/>
                    <a:pt x="262" y="191"/>
                    <a:pt x="381" y="203"/>
                  </a:cubicBezTo>
                  <a:cubicBezTo>
                    <a:pt x="500" y="179"/>
                    <a:pt x="643" y="179"/>
                    <a:pt x="703" y="48"/>
                  </a:cubicBezTo>
                  <a:cubicBezTo>
                    <a:pt x="676" y="30"/>
                    <a:pt x="644" y="19"/>
                    <a:pt x="614" y="19"/>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9" name="Google Shape;7849;p32"/>
            <p:cNvSpPr/>
            <p:nvPr/>
          </p:nvSpPr>
          <p:spPr>
            <a:xfrm>
              <a:off x="5886450" y="4008200"/>
              <a:ext cx="15800" cy="3500"/>
            </a:xfrm>
            <a:custGeom>
              <a:avLst/>
              <a:gdLst/>
              <a:ahLst/>
              <a:cxnLst/>
              <a:rect l="l" t="t" r="r" b="b"/>
              <a:pathLst>
                <a:path w="632" h="140" extrusionOk="0">
                  <a:moveTo>
                    <a:pt x="343" y="1"/>
                  </a:moveTo>
                  <a:cubicBezTo>
                    <a:pt x="230" y="1"/>
                    <a:pt x="113" y="31"/>
                    <a:pt x="0" y="31"/>
                  </a:cubicBezTo>
                  <a:cubicBezTo>
                    <a:pt x="86" y="117"/>
                    <a:pt x="184" y="139"/>
                    <a:pt x="287" y="139"/>
                  </a:cubicBezTo>
                  <a:cubicBezTo>
                    <a:pt x="398" y="139"/>
                    <a:pt x="514" y="114"/>
                    <a:pt x="631" y="114"/>
                  </a:cubicBezTo>
                  <a:cubicBezTo>
                    <a:pt x="541" y="24"/>
                    <a:pt x="444" y="1"/>
                    <a:pt x="34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0" name="Google Shape;7850;p32"/>
            <p:cNvSpPr/>
            <p:nvPr/>
          </p:nvSpPr>
          <p:spPr>
            <a:xfrm>
              <a:off x="5744150" y="3994375"/>
              <a:ext cx="7475" cy="7175"/>
            </a:xfrm>
            <a:custGeom>
              <a:avLst/>
              <a:gdLst/>
              <a:ahLst/>
              <a:cxnLst/>
              <a:rect l="l" t="t" r="r" b="b"/>
              <a:pathLst>
                <a:path w="299" h="287" extrusionOk="0">
                  <a:moveTo>
                    <a:pt x="1" y="0"/>
                  </a:moveTo>
                  <a:lnTo>
                    <a:pt x="1" y="250"/>
                  </a:lnTo>
                  <a:cubicBezTo>
                    <a:pt x="96" y="250"/>
                    <a:pt x="191" y="274"/>
                    <a:pt x="298" y="286"/>
                  </a:cubicBezTo>
                  <a:lnTo>
                    <a:pt x="298"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1" name="Google Shape;7851;p32"/>
            <p:cNvSpPr/>
            <p:nvPr/>
          </p:nvSpPr>
          <p:spPr>
            <a:xfrm>
              <a:off x="5721825" y="3997075"/>
              <a:ext cx="15225" cy="3525"/>
            </a:xfrm>
            <a:custGeom>
              <a:avLst/>
              <a:gdLst/>
              <a:ahLst/>
              <a:cxnLst/>
              <a:rect l="l" t="t" r="r" b="b"/>
              <a:pathLst>
                <a:path w="609" h="141" extrusionOk="0">
                  <a:moveTo>
                    <a:pt x="283" y="0"/>
                  </a:moveTo>
                  <a:cubicBezTo>
                    <a:pt x="189" y="0"/>
                    <a:pt x="92" y="18"/>
                    <a:pt x="1" y="23"/>
                  </a:cubicBezTo>
                  <a:cubicBezTo>
                    <a:pt x="105" y="121"/>
                    <a:pt x="221" y="141"/>
                    <a:pt x="343" y="141"/>
                  </a:cubicBezTo>
                  <a:cubicBezTo>
                    <a:pt x="429" y="141"/>
                    <a:pt x="519" y="130"/>
                    <a:pt x="608" y="130"/>
                  </a:cubicBezTo>
                  <a:cubicBezTo>
                    <a:pt x="510" y="26"/>
                    <a:pt x="398" y="0"/>
                    <a:pt x="28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2" name="Google Shape;7852;p32"/>
            <p:cNvSpPr/>
            <p:nvPr/>
          </p:nvSpPr>
          <p:spPr>
            <a:xfrm>
              <a:off x="5719750" y="3990750"/>
              <a:ext cx="11050" cy="3050"/>
            </a:xfrm>
            <a:custGeom>
              <a:avLst/>
              <a:gdLst/>
              <a:ahLst/>
              <a:cxnLst/>
              <a:rect l="l" t="t" r="r" b="b"/>
              <a:pathLst>
                <a:path w="442" h="122" extrusionOk="0">
                  <a:moveTo>
                    <a:pt x="191" y="1"/>
                  </a:moveTo>
                  <a:cubicBezTo>
                    <a:pt x="127" y="1"/>
                    <a:pt x="64" y="32"/>
                    <a:pt x="1" y="122"/>
                  </a:cubicBezTo>
                  <a:cubicBezTo>
                    <a:pt x="143" y="122"/>
                    <a:pt x="286" y="98"/>
                    <a:pt x="441" y="98"/>
                  </a:cubicBezTo>
                  <a:cubicBezTo>
                    <a:pt x="355" y="51"/>
                    <a:pt x="272" y="1"/>
                    <a:pt x="19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3" name="Google Shape;7853;p32"/>
            <p:cNvSpPr/>
            <p:nvPr/>
          </p:nvSpPr>
          <p:spPr>
            <a:xfrm>
              <a:off x="5611700" y="4001975"/>
              <a:ext cx="11050" cy="2850"/>
            </a:xfrm>
            <a:custGeom>
              <a:avLst/>
              <a:gdLst/>
              <a:ahLst/>
              <a:cxnLst/>
              <a:rect l="l" t="t" r="r" b="b"/>
              <a:pathLst>
                <a:path w="442" h="114" extrusionOk="0">
                  <a:moveTo>
                    <a:pt x="116" y="1"/>
                  </a:moveTo>
                  <a:cubicBezTo>
                    <a:pt x="78" y="1"/>
                    <a:pt x="39" y="3"/>
                    <a:pt x="1" y="6"/>
                  </a:cubicBezTo>
                  <a:cubicBezTo>
                    <a:pt x="81" y="93"/>
                    <a:pt x="166" y="114"/>
                    <a:pt x="257" y="114"/>
                  </a:cubicBezTo>
                  <a:cubicBezTo>
                    <a:pt x="316" y="114"/>
                    <a:pt x="377" y="106"/>
                    <a:pt x="441" y="101"/>
                  </a:cubicBezTo>
                  <a:cubicBezTo>
                    <a:pt x="343" y="21"/>
                    <a:pt x="231" y="1"/>
                    <a:pt x="11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4" name="Google Shape;7854;p32"/>
            <p:cNvSpPr/>
            <p:nvPr/>
          </p:nvSpPr>
          <p:spPr>
            <a:xfrm>
              <a:off x="5633125" y="4005025"/>
              <a:ext cx="8675" cy="2650"/>
            </a:xfrm>
            <a:custGeom>
              <a:avLst/>
              <a:gdLst/>
              <a:ahLst/>
              <a:cxnLst/>
              <a:rect l="l" t="t" r="r" b="b"/>
              <a:pathLst>
                <a:path w="347" h="106" extrusionOk="0">
                  <a:moveTo>
                    <a:pt x="50" y="1"/>
                  </a:moveTo>
                  <a:cubicBezTo>
                    <a:pt x="34" y="1"/>
                    <a:pt x="17" y="1"/>
                    <a:pt x="1" y="3"/>
                  </a:cubicBezTo>
                  <a:cubicBezTo>
                    <a:pt x="67" y="86"/>
                    <a:pt x="145" y="105"/>
                    <a:pt x="231" y="105"/>
                  </a:cubicBezTo>
                  <a:cubicBezTo>
                    <a:pt x="268" y="105"/>
                    <a:pt x="307" y="102"/>
                    <a:pt x="346" y="98"/>
                  </a:cubicBezTo>
                  <a:cubicBezTo>
                    <a:pt x="253" y="36"/>
                    <a:pt x="159" y="1"/>
                    <a:pt x="5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5" name="Google Shape;7855;p32"/>
            <p:cNvSpPr/>
            <p:nvPr/>
          </p:nvSpPr>
          <p:spPr>
            <a:xfrm>
              <a:off x="5562875" y="3852000"/>
              <a:ext cx="174450" cy="28100"/>
            </a:xfrm>
            <a:custGeom>
              <a:avLst/>
              <a:gdLst/>
              <a:ahLst/>
              <a:cxnLst/>
              <a:rect l="l" t="t" r="r" b="b"/>
              <a:pathLst>
                <a:path w="6978" h="1124" extrusionOk="0">
                  <a:moveTo>
                    <a:pt x="435" y="1"/>
                  </a:moveTo>
                  <a:cubicBezTo>
                    <a:pt x="312" y="1"/>
                    <a:pt x="192" y="42"/>
                    <a:pt x="84" y="135"/>
                  </a:cubicBezTo>
                  <a:cubicBezTo>
                    <a:pt x="37" y="195"/>
                    <a:pt x="13" y="254"/>
                    <a:pt x="1" y="326"/>
                  </a:cubicBezTo>
                  <a:cubicBezTo>
                    <a:pt x="1" y="397"/>
                    <a:pt x="25" y="457"/>
                    <a:pt x="72" y="516"/>
                  </a:cubicBezTo>
                  <a:cubicBezTo>
                    <a:pt x="222" y="574"/>
                    <a:pt x="378" y="588"/>
                    <a:pt x="534" y="588"/>
                  </a:cubicBezTo>
                  <a:cubicBezTo>
                    <a:pt x="686" y="588"/>
                    <a:pt x="839" y="575"/>
                    <a:pt x="991" y="575"/>
                  </a:cubicBezTo>
                  <a:cubicBezTo>
                    <a:pt x="1168" y="575"/>
                    <a:pt x="1344" y="593"/>
                    <a:pt x="1513" y="671"/>
                  </a:cubicBezTo>
                  <a:cubicBezTo>
                    <a:pt x="2132" y="754"/>
                    <a:pt x="2751" y="861"/>
                    <a:pt x="3358" y="945"/>
                  </a:cubicBezTo>
                  <a:cubicBezTo>
                    <a:pt x="3508" y="930"/>
                    <a:pt x="3655" y="913"/>
                    <a:pt x="3800" y="913"/>
                  </a:cubicBezTo>
                  <a:cubicBezTo>
                    <a:pt x="4002" y="913"/>
                    <a:pt x="4200" y="946"/>
                    <a:pt x="4394" y="1064"/>
                  </a:cubicBezTo>
                  <a:cubicBezTo>
                    <a:pt x="4954" y="1088"/>
                    <a:pt x="5525" y="1088"/>
                    <a:pt x="6085" y="1100"/>
                  </a:cubicBezTo>
                  <a:cubicBezTo>
                    <a:pt x="6383" y="1052"/>
                    <a:pt x="6692" y="1123"/>
                    <a:pt x="6954" y="909"/>
                  </a:cubicBezTo>
                  <a:cubicBezTo>
                    <a:pt x="6966" y="873"/>
                    <a:pt x="6966" y="849"/>
                    <a:pt x="6978" y="814"/>
                  </a:cubicBezTo>
                  <a:cubicBezTo>
                    <a:pt x="6954" y="683"/>
                    <a:pt x="6835" y="611"/>
                    <a:pt x="6716" y="528"/>
                  </a:cubicBezTo>
                  <a:lnTo>
                    <a:pt x="6537" y="445"/>
                  </a:lnTo>
                  <a:cubicBezTo>
                    <a:pt x="6395" y="385"/>
                    <a:pt x="6264" y="338"/>
                    <a:pt x="6133" y="326"/>
                  </a:cubicBezTo>
                  <a:cubicBezTo>
                    <a:pt x="4728" y="218"/>
                    <a:pt x="3335" y="159"/>
                    <a:pt x="1930" y="76"/>
                  </a:cubicBezTo>
                  <a:cubicBezTo>
                    <a:pt x="1692" y="52"/>
                    <a:pt x="1453" y="52"/>
                    <a:pt x="1215" y="40"/>
                  </a:cubicBezTo>
                  <a:cubicBezTo>
                    <a:pt x="1166" y="95"/>
                    <a:pt x="1118" y="125"/>
                    <a:pt x="1070" y="125"/>
                  </a:cubicBezTo>
                  <a:cubicBezTo>
                    <a:pt x="1025" y="125"/>
                    <a:pt x="982" y="98"/>
                    <a:pt x="942" y="40"/>
                  </a:cubicBezTo>
                  <a:lnTo>
                    <a:pt x="953" y="40"/>
                  </a:lnTo>
                  <a:cubicBezTo>
                    <a:pt x="924" y="28"/>
                    <a:pt x="894" y="22"/>
                    <a:pt x="864" y="22"/>
                  </a:cubicBezTo>
                  <a:cubicBezTo>
                    <a:pt x="834" y="22"/>
                    <a:pt x="805" y="28"/>
                    <a:pt x="775" y="40"/>
                  </a:cubicBezTo>
                  <a:lnTo>
                    <a:pt x="787" y="40"/>
                  </a:lnTo>
                  <a:cubicBezTo>
                    <a:pt x="787" y="52"/>
                    <a:pt x="775" y="76"/>
                    <a:pt x="739" y="88"/>
                  </a:cubicBezTo>
                  <a:cubicBezTo>
                    <a:pt x="733" y="90"/>
                    <a:pt x="728" y="92"/>
                    <a:pt x="722" y="92"/>
                  </a:cubicBezTo>
                  <a:cubicBezTo>
                    <a:pt x="706" y="92"/>
                    <a:pt x="689" y="79"/>
                    <a:pt x="672" y="49"/>
                  </a:cubicBezTo>
                  <a:lnTo>
                    <a:pt x="672" y="49"/>
                  </a:lnTo>
                  <a:cubicBezTo>
                    <a:pt x="675" y="50"/>
                    <a:pt x="677" y="51"/>
                    <a:pt x="680" y="52"/>
                  </a:cubicBezTo>
                  <a:lnTo>
                    <a:pt x="668" y="40"/>
                  </a:lnTo>
                  <a:lnTo>
                    <a:pt x="668" y="40"/>
                  </a:lnTo>
                  <a:cubicBezTo>
                    <a:pt x="669" y="43"/>
                    <a:pt x="671" y="46"/>
                    <a:pt x="672" y="49"/>
                  </a:cubicBezTo>
                  <a:lnTo>
                    <a:pt x="672" y="49"/>
                  </a:lnTo>
                  <a:cubicBezTo>
                    <a:pt x="594" y="18"/>
                    <a:pt x="514" y="1"/>
                    <a:pt x="43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6" name="Google Shape;7856;p32"/>
            <p:cNvSpPr/>
            <p:nvPr/>
          </p:nvSpPr>
          <p:spPr>
            <a:xfrm>
              <a:off x="5745650" y="3907150"/>
              <a:ext cx="38725" cy="32475"/>
            </a:xfrm>
            <a:custGeom>
              <a:avLst/>
              <a:gdLst/>
              <a:ahLst/>
              <a:cxnLst/>
              <a:rect l="l" t="t" r="r" b="b"/>
              <a:pathLst>
                <a:path w="1549" h="1299" extrusionOk="0">
                  <a:moveTo>
                    <a:pt x="722" y="0"/>
                  </a:moveTo>
                  <a:cubicBezTo>
                    <a:pt x="606" y="0"/>
                    <a:pt x="488" y="86"/>
                    <a:pt x="369" y="156"/>
                  </a:cubicBezTo>
                  <a:lnTo>
                    <a:pt x="369" y="167"/>
                  </a:lnTo>
                  <a:cubicBezTo>
                    <a:pt x="286" y="251"/>
                    <a:pt x="334" y="394"/>
                    <a:pt x="203" y="441"/>
                  </a:cubicBezTo>
                  <a:cubicBezTo>
                    <a:pt x="191" y="560"/>
                    <a:pt x="131" y="668"/>
                    <a:pt x="36" y="751"/>
                  </a:cubicBezTo>
                  <a:cubicBezTo>
                    <a:pt x="0" y="858"/>
                    <a:pt x="12" y="941"/>
                    <a:pt x="72" y="1025"/>
                  </a:cubicBezTo>
                  <a:cubicBezTo>
                    <a:pt x="84" y="1144"/>
                    <a:pt x="84" y="1263"/>
                    <a:pt x="215" y="1299"/>
                  </a:cubicBezTo>
                  <a:lnTo>
                    <a:pt x="358" y="1168"/>
                  </a:lnTo>
                  <a:lnTo>
                    <a:pt x="500" y="1025"/>
                  </a:lnTo>
                  <a:lnTo>
                    <a:pt x="679" y="882"/>
                  </a:lnTo>
                  <a:cubicBezTo>
                    <a:pt x="793" y="768"/>
                    <a:pt x="904" y="674"/>
                    <a:pt x="1002" y="674"/>
                  </a:cubicBezTo>
                  <a:cubicBezTo>
                    <a:pt x="1089" y="674"/>
                    <a:pt x="1165" y="746"/>
                    <a:pt x="1227" y="941"/>
                  </a:cubicBezTo>
                  <a:cubicBezTo>
                    <a:pt x="1264" y="1043"/>
                    <a:pt x="1309" y="1075"/>
                    <a:pt x="1358" y="1075"/>
                  </a:cubicBezTo>
                  <a:cubicBezTo>
                    <a:pt x="1417" y="1075"/>
                    <a:pt x="1483" y="1027"/>
                    <a:pt x="1548" y="1001"/>
                  </a:cubicBezTo>
                  <a:cubicBezTo>
                    <a:pt x="1465" y="644"/>
                    <a:pt x="1108" y="489"/>
                    <a:pt x="965" y="167"/>
                  </a:cubicBezTo>
                  <a:cubicBezTo>
                    <a:pt x="886" y="44"/>
                    <a:pt x="804" y="0"/>
                    <a:pt x="72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7" name="Google Shape;7857;p32"/>
            <p:cNvSpPr/>
            <p:nvPr/>
          </p:nvSpPr>
          <p:spPr>
            <a:xfrm>
              <a:off x="5736125" y="3874000"/>
              <a:ext cx="13125" cy="58175"/>
            </a:xfrm>
            <a:custGeom>
              <a:avLst/>
              <a:gdLst/>
              <a:ahLst/>
              <a:cxnLst/>
              <a:rect l="l" t="t" r="r" b="b"/>
              <a:pathLst>
                <a:path w="525" h="2327" extrusionOk="0">
                  <a:moveTo>
                    <a:pt x="101" y="1"/>
                  </a:moveTo>
                  <a:cubicBezTo>
                    <a:pt x="79" y="1"/>
                    <a:pt x="54" y="16"/>
                    <a:pt x="36" y="53"/>
                  </a:cubicBezTo>
                  <a:cubicBezTo>
                    <a:pt x="36" y="601"/>
                    <a:pt x="48" y="1160"/>
                    <a:pt x="24" y="1696"/>
                  </a:cubicBezTo>
                  <a:cubicBezTo>
                    <a:pt x="0" y="2029"/>
                    <a:pt x="119" y="2232"/>
                    <a:pt x="441" y="2327"/>
                  </a:cubicBezTo>
                  <a:cubicBezTo>
                    <a:pt x="453" y="2255"/>
                    <a:pt x="465" y="2172"/>
                    <a:pt x="477" y="2077"/>
                  </a:cubicBezTo>
                  <a:cubicBezTo>
                    <a:pt x="524" y="2005"/>
                    <a:pt x="524" y="1946"/>
                    <a:pt x="453" y="1898"/>
                  </a:cubicBezTo>
                  <a:cubicBezTo>
                    <a:pt x="399" y="1918"/>
                    <a:pt x="342" y="1937"/>
                    <a:pt x="293" y="1937"/>
                  </a:cubicBezTo>
                  <a:cubicBezTo>
                    <a:pt x="221" y="1937"/>
                    <a:pt x="167" y="1896"/>
                    <a:pt x="167" y="1755"/>
                  </a:cubicBezTo>
                  <a:lnTo>
                    <a:pt x="167" y="53"/>
                  </a:lnTo>
                  <a:cubicBezTo>
                    <a:pt x="167" y="41"/>
                    <a:pt x="155" y="29"/>
                    <a:pt x="119" y="5"/>
                  </a:cubicBezTo>
                  <a:cubicBezTo>
                    <a:pt x="114" y="2"/>
                    <a:pt x="108" y="1"/>
                    <a:pt x="10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8" name="Google Shape;7858;p32"/>
            <p:cNvSpPr/>
            <p:nvPr/>
          </p:nvSpPr>
          <p:spPr>
            <a:xfrm>
              <a:off x="5762325" y="3928875"/>
              <a:ext cx="3575" cy="3575"/>
            </a:xfrm>
            <a:custGeom>
              <a:avLst/>
              <a:gdLst/>
              <a:ahLst/>
              <a:cxnLst/>
              <a:rect l="l" t="t" r="r" b="b"/>
              <a:pathLst>
                <a:path w="143" h="143" extrusionOk="0">
                  <a:moveTo>
                    <a:pt x="12" y="1"/>
                  </a:moveTo>
                  <a:lnTo>
                    <a:pt x="12" y="1"/>
                  </a:lnTo>
                  <a:cubicBezTo>
                    <a:pt x="0" y="49"/>
                    <a:pt x="12" y="96"/>
                    <a:pt x="24" y="120"/>
                  </a:cubicBezTo>
                  <a:cubicBezTo>
                    <a:pt x="49" y="128"/>
                    <a:pt x="79" y="142"/>
                    <a:pt x="107" y="142"/>
                  </a:cubicBezTo>
                  <a:cubicBezTo>
                    <a:pt x="120" y="142"/>
                    <a:pt x="132" y="139"/>
                    <a:pt x="143" y="132"/>
                  </a:cubicBezTo>
                  <a:lnTo>
                    <a:pt x="12"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9" name="Google Shape;7859;p32"/>
            <p:cNvSpPr/>
            <p:nvPr/>
          </p:nvSpPr>
          <p:spPr>
            <a:xfrm>
              <a:off x="5784350" y="3932150"/>
              <a:ext cx="3300" cy="4200"/>
            </a:xfrm>
            <a:custGeom>
              <a:avLst/>
              <a:gdLst/>
              <a:ahLst/>
              <a:cxnLst/>
              <a:rect l="l" t="t" r="r" b="b"/>
              <a:pathLst>
                <a:path w="132" h="168" extrusionOk="0">
                  <a:moveTo>
                    <a:pt x="0" y="1"/>
                  </a:moveTo>
                  <a:cubicBezTo>
                    <a:pt x="0" y="96"/>
                    <a:pt x="60" y="144"/>
                    <a:pt x="131" y="168"/>
                  </a:cubicBezTo>
                  <a:cubicBezTo>
                    <a:pt x="131" y="84"/>
                    <a:pt x="84" y="25"/>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0" name="Google Shape;7860;p32"/>
            <p:cNvSpPr/>
            <p:nvPr/>
          </p:nvSpPr>
          <p:spPr>
            <a:xfrm>
              <a:off x="6094800" y="4051250"/>
              <a:ext cx="14900" cy="3400"/>
            </a:xfrm>
            <a:custGeom>
              <a:avLst/>
              <a:gdLst/>
              <a:ahLst/>
              <a:cxnLst/>
              <a:rect l="l" t="t" r="r" b="b"/>
              <a:pathLst>
                <a:path w="596" h="136" extrusionOk="0">
                  <a:moveTo>
                    <a:pt x="314" y="1"/>
                  </a:moveTo>
                  <a:cubicBezTo>
                    <a:pt x="210" y="1"/>
                    <a:pt x="105" y="23"/>
                    <a:pt x="0" y="23"/>
                  </a:cubicBezTo>
                  <a:cubicBezTo>
                    <a:pt x="98" y="108"/>
                    <a:pt x="206" y="135"/>
                    <a:pt x="317" y="135"/>
                  </a:cubicBezTo>
                  <a:cubicBezTo>
                    <a:pt x="409" y="135"/>
                    <a:pt x="504" y="116"/>
                    <a:pt x="596" y="95"/>
                  </a:cubicBezTo>
                  <a:cubicBezTo>
                    <a:pt x="504" y="20"/>
                    <a:pt x="409" y="1"/>
                    <a:pt x="31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1" name="Google Shape;7861;p32"/>
            <p:cNvSpPr/>
            <p:nvPr/>
          </p:nvSpPr>
          <p:spPr>
            <a:xfrm>
              <a:off x="6070975" y="4051825"/>
              <a:ext cx="6575" cy="2775"/>
            </a:xfrm>
            <a:custGeom>
              <a:avLst/>
              <a:gdLst/>
              <a:ahLst/>
              <a:cxnLst/>
              <a:rect l="l" t="t" r="r" b="b"/>
              <a:pathLst>
                <a:path w="263" h="111" extrusionOk="0">
                  <a:moveTo>
                    <a:pt x="1" y="0"/>
                  </a:moveTo>
                  <a:lnTo>
                    <a:pt x="1" y="95"/>
                  </a:lnTo>
                  <a:cubicBezTo>
                    <a:pt x="38" y="104"/>
                    <a:pt x="75" y="111"/>
                    <a:pt x="109" y="111"/>
                  </a:cubicBezTo>
                  <a:cubicBezTo>
                    <a:pt x="175" y="111"/>
                    <a:pt x="232" y="86"/>
                    <a:pt x="26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2" name="Google Shape;7862;p32"/>
            <p:cNvSpPr/>
            <p:nvPr/>
          </p:nvSpPr>
          <p:spPr>
            <a:xfrm>
              <a:off x="6087950" y="4051825"/>
              <a:ext cx="5375" cy="1250"/>
            </a:xfrm>
            <a:custGeom>
              <a:avLst/>
              <a:gdLst/>
              <a:ahLst/>
              <a:cxnLst/>
              <a:rect l="l" t="t" r="r" b="b"/>
              <a:pathLst>
                <a:path w="215" h="50" extrusionOk="0">
                  <a:moveTo>
                    <a:pt x="1" y="0"/>
                  </a:moveTo>
                  <a:cubicBezTo>
                    <a:pt x="35" y="34"/>
                    <a:pt x="69" y="49"/>
                    <a:pt x="103" y="49"/>
                  </a:cubicBezTo>
                  <a:cubicBezTo>
                    <a:pt x="140" y="49"/>
                    <a:pt x="178" y="31"/>
                    <a:pt x="21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3" name="Google Shape;7863;p32"/>
            <p:cNvSpPr/>
            <p:nvPr/>
          </p:nvSpPr>
          <p:spPr>
            <a:xfrm>
              <a:off x="6043300" y="4015500"/>
              <a:ext cx="2400" cy="3600"/>
            </a:xfrm>
            <a:custGeom>
              <a:avLst/>
              <a:gdLst/>
              <a:ahLst/>
              <a:cxnLst/>
              <a:rect l="l" t="t" r="r" b="b"/>
              <a:pathLst>
                <a:path w="96" h="144" extrusionOk="0">
                  <a:moveTo>
                    <a:pt x="96" y="1"/>
                  </a:moveTo>
                  <a:lnTo>
                    <a:pt x="96" y="1"/>
                  </a:lnTo>
                  <a:cubicBezTo>
                    <a:pt x="1" y="36"/>
                    <a:pt x="1" y="84"/>
                    <a:pt x="84" y="144"/>
                  </a:cubicBezTo>
                  <a:cubicBezTo>
                    <a:pt x="84" y="96"/>
                    <a:pt x="84" y="48"/>
                    <a:pt x="9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4" name="Google Shape;7864;p32"/>
            <p:cNvSpPr/>
            <p:nvPr/>
          </p:nvSpPr>
          <p:spPr>
            <a:xfrm>
              <a:off x="6006400" y="3899425"/>
              <a:ext cx="29475" cy="19625"/>
            </a:xfrm>
            <a:custGeom>
              <a:avLst/>
              <a:gdLst/>
              <a:ahLst/>
              <a:cxnLst/>
              <a:rect l="l" t="t" r="r" b="b"/>
              <a:pathLst>
                <a:path w="1179" h="785" extrusionOk="0">
                  <a:moveTo>
                    <a:pt x="417" y="0"/>
                  </a:moveTo>
                  <a:cubicBezTo>
                    <a:pt x="286" y="95"/>
                    <a:pt x="131" y="203"/>
                    <a:pt x="0" y="286"/>
                  </a:cubicBezTo>
                  <a:cubicBezTo>
                    <a:pt x="0" y="322"/>
                    <a:pt x="12" y="334"/>
                    <a:pt x="48" y="346"/>
                  </a:cubicBezTo>
                  <a:cubicBezTo>
                    <a:pt x="52" y="358"/>
                    <a:pt x="60" y="363"/>
                    <a:pt x="71" y="363"/>
                  </a:cubicBezTo>
                  <a:cubicBezTo>
                    <a:pt x="90" y="363"/>
                    <a:pt x="116" y="345"/>
                    <a:pt x="131" y="322"/>
                  </a:cubicBezTo>
                  <a:cubicBezTo>
                    <a:pt x="298" y="405"/>
                    <a:pt x="262" y="572"/>
                    <a:pt x="298" y="715"/>
                  </a:cubicBezTo>
                  <a:cubicBezTo>
                    <a:pt x="326" y="768"/>
                    <a:pt x="358" y="784"/>
                    <a:pt x="390" y="784"/>
                  </a:cubicBezTo>
                  <a:cubicBezTo>
                    <a:pt x="446" y="784"/>
                    <a:pt x="506" y="736"/>
                    <a:pt x="562" y="736"/>
                  </a:cubicBezTo>
                  <a:cubicBezTo>
                    <a:pt x="569" y="736"/>
                    <a:pt x="577" y="737"/>
                    <a:pt x="584" y="738"/>
                  </a:cubicBezTo>
                  <a:cubicBezTo>
                    <a:pt x="1155" y="596"/>
                    <a:pt x="1179" y="584"/>
                    <a:pt x="1000" y="179"/>
                  </a:cubicBezTo>
                  <a:cubicBezTo>
                    <a:pt x="881" y="60"/>
                    <a:pt x="679" y="179"/>
                    <a:pt x="548" y="24"/>
                  </a:cubicBezTo>
                  <a:cubicBezTo>
                    <a:pt x="500" y="24"/>
                    <a:pt x="465" y="24"/>
                    <a:pt x="41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5" name="Google Shape;7865;p32"/>
            <p:cNvSpPr/>
            <p:nvPr/>
          </p:nvSpPr>
          <p:spPr>
            <a:xfrm>
              <a:off x="6020375" y="3900300"/>
              <a:ext cx="11050" cy="3700"/>
            </a:xfrm>
            <a:custGeom>
              <a:avLst/>
              <a:gdLst/>
              <a:ahLst/>
              <a:cxnLst/>
              <a:rect l="l" t="t" r="r" b="b"/>
              <a:pathLst>
                <a:path w="442" h="148" extrusionOk="0">
                  <a:moveTo>
                    <a:pt x="156" y="1"/>
                  </a:moveTo>
                  <a:cubicBezTo>
                    <a:pt x="96" y="1"/>
                    <a:pt x="48" y="13"/>
                    <a:pt x="1" y="13"/>
                  </a:cubicBezTo>
                  <a:cubicBezTo>
                    <a:pt x="76" y="130"/>
                    <a:pt x="180" y="147"/>
                    <a:pt x="293" y="147"/>
                  </a:cubicBezTo>
                  <a:cubicBezTo>
                    <a:pt x="341" y="147"/>
                    <a:pt x="391" y="144"/>
                    <a:pt x="441" y="144"/>
                  </a:cubicBezTo>
                  <a:cubicBezTo>
                    <a:pt x="382" y="25"/>
                    <a:pt x="263" y="13"/>
                    <a:pt x="15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6" name="Google Shape;7866;p32"/>
            <p:cNvSpPr/>
            <p:nvPr/>
          </p:nvSpPr>
          <p:spPr>
            <a:xfrm>
              <a:off x="6005200" y="3916775"/>
              <a:ext cx="15800" cy="5000"/>
            </a:xfrm>
            <a:custGeom>
              <a:avLst/>
              <a:gdLst/>
              <a:ahLst/>
              <a:cxnLst/>
              <a:rect l="l" t="t" r="r" b="b"/>
              <a:pathLst>
                <a:path w="632" h="200" extrusionOk="0">
                  <a:moveTo>
                    <a:pt x="527" y="0"/>
                  </a:moveTo>
                  <a:cubicBezTo>
                    <a:pt x="463" y="0"/>
                    <a:pt x="399" y="44"/>
                    <a:pt x="346" y="44"/>
                  </a:cubicBezTo>
                  <a:cubicBezTo>
                    <a:pt x="227" y="56"/>
                    <a:pt x="108" y="68"/>
                    <a:pt x="1" y="104"/>
                  </a:cubicBezTo>
                  <a:cubicBezTo>
                    <a:pt x="13" y="128"/>
                    <a:pt x="36" y="175"/>
                    <a:pt x="60" y="199"/>
                  </a:cubicBezTo>
                  <a:cubicBezTo>
                    <a:pt x="251" y="187"/>
                    <a:pt x="429" y="187"/>
                    <a:pt x="632" y="175"/>
                  </a:cubicBezTo>
                  <a:lnTo>
                    <a:pt x="632" y="116"/>
                  </a:lnTo>
                  <a:lnTo>
                    <a:pt x="632" y="56"/>
                  </a:lnTo>
                  <a:cubicBezTo>
                    <a:pt x="598" y="14"/>
                    <a:pt x="562" y="0"/>
                    <a:pt x="52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7" name="Google Shape;7867;p32"/>
            <p:cNvSpPr/>
            <p:nvPr/>
          </p:nvSpPr>
          <p:spPr>
            <a:xfrm>
              <a:off x="6003425" y="3907450"/>
              <a:ext cx="6925" cy="5225"/>
            </a:xfrm>
            <a:custGeom>
              <a:avLst/>
              <a:gdLst/>
              <a:ahLst/>
              <a:cxnLst/>
              <a:rect l="l" t="t" r="r" b="b"/>
              <a:pathLst>
                <a:path w="277" h="209" extrusionOk="0">
                  <a:moveTo>
                    <a:pt x="119" y="1"/>
                  </a:moveTo>
                  <a:cubicBezTo>
                    <a:pt x="12" y="72"/>
                    <a:pt x="0" y="179"/>
                    <a:pt x="131" y="203"/>
                  </a:cubicBezTo>
                  <a:cubicBezTo>
                    <a:pt x="148" y="207"/>
                    <a:pt x="162" y="209"/>
                    <a:pt x="174" y="209"/>
                  </a:cubicBezTo>
                  <a:cubicBezTo>
                    <a:pt x="276" y="209"/>
                    <a:pt x="240" y="87"/>
                    <a:pt x="250" y="13"/>
                  </a:cubicBezTo>
                  <a:cubicBezTo>
                    <a:pt x="203" y="13"/>
                    <a:pt x="167" y="1"/>
                    <a:pt x="11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8" name="Google Shape;7868;p32"/>
            <p:cNvSpPr/>
            <p:nvPr/>
          </p:nvSpPr>
          <p:spPr>
            <a:xfrm>
              <a:off x="6128425" y="4055700"/>
              <a:ext cx="4500" cy="2400"/>
            </a:xfrm>
            <a:custGeom>
              <a:avLst/>
              <a:gdLst/>
              <a:ahLst/>
              <a:cxnLst/>
              <a:rect l="l" t="t" r="r" b="b"/>
              <a:pathLst>
                <a:path w="180" h="96" extrusionOk="0">
                  <a:moveTo>
                    <a:pt x="179" y="95"/>
                  </a:moveTo>
                  <a:lnTo>
                    <a:pt x="1"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9" name="Google Shape;7869;p32"/>
            <p:cNvSpPr/>
            <p:nvPr/>
          </p:nvSpPr>
          <p:spPr>
            <a:xfrm>
              <a:off x="6171300" y="4055100"/>
              <a:ext cx="12225" cy="2700"/>
            </a:xfrm>
            <a:custGeom>
              <a:avLst/>
              <a:gdLst/>
              <a:ahLst/>
              <a:cxnLst/>
              <a:rect l="l" t="t" r="r" b="b"/>
              <a:pathLst>
                <a:path w="489" h="108" extrusionOk="0">
                  <a:moveTo>
                    <a:pt x="0" y="0"/>
                  </a:moveTo>
                  <a:lnTo>
                    <a:pt x="0" y="84"/>
                  </a:lnTo>
                  <a:cubicBezTo>
                    <a:pt x="131" y="84"/>
                    <a:pt x="274" y="107"/>
                    <a:pt x="417" y="107"/>
                  </a:cubicBezTo>
                  <a:cubicBezTo>
                    <a:pt x="488" y="72"/>
                    <a:pt x="488" y="48"/>
                    <a:pt x="39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0" name="Google Shape;7870;p32"/>
            <p:cNvSpPr/>
            <p:nvPr/>
          </p:nvSpPr>
          <p:spPr>
            <a:xfrm>
              <a:off x="6184100" y="4055400"/>
              <a:ext cx="4475" cy="3300"/>
            </a:xfrm>
            <a:custGeom>
              <a:avLst/>
              <a:gdLst/>
              <a:ahLst/>
              <a:cxnLst/>
              <a:rect l="l" t="t" r="r" b="b"/>
              <a:pathLst>
                <a:path w="179" h="132" extrusionOk="0">
                  <a:moveTo>
                    <a:pt x="60" y="0"/>
                  </a:moveTo>
                  <a:cubicBezTo>
                    <a:pt x="0" y="36"/>
                    <a:pt x="0" y="72"/>
                    <a:pt x="60" y="107"/>
                  </a:cubicBezTo>
                  <a:lnTo>
                    <a:pt x="48" y="131"/>
                  </a:lnTo>
                  <a:cubicBezTo>
                    <a:pt x="96" y="119"/>
                    <a:pt x="143" y="119"/>
                    <a:pt x="179" y="107"/>
                  </a:cubicBezTo>
                  <a:cubicBezTo>
                    <a:pt x="179" y="36"/>
                    <a:pt x="119" y="0"/>
                    <a:pt x="6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1" name="Google Shape;7871;p32"/>
            <p:cNvSpPr/>
            <p:nvPr/>
          </p:nvSpPr>
          <p:spPr>
            <a:xfrm>
              <a:off x="6181725" y="4055100"/>
              <a:ext cx="3875" cy="3000"/>
            </a:xfrm>
            <a:custGeom>
              <a:avLst/>
              <a:gdLst/>
              <a:ahLst/>
              <a:cxnLst/>
              <a:rect l="l" t="t" r="r" b="b"/>
              <a:pathLst>
                <a:path w="155" h="120" extrusionOk="0">
                  <a:moveTo>
                    <a:pt x="155" y="0"/>
                  </a:moveTo>
                  <a:cubicBezTo>
                    <a:pt x="95" y="0"/>
                    <a:pt x="60" y="0"/>
                    <a:pt x="0" y="12"/>
                  </a:cubicBezTo>
                  <a:lnTo>
                    <a:pt x="0" y="119"/>
                  </a:lnTo>
                  <a:lnTo>
                    <a:pt x="155" y="119"/>
                  </a:lnTo>
                  <a:lnTo>
                    <a:pt x="155" y="60"/>
                  </a:lnTo>
                  <a:lnTo>
                    <a:pt x="155"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2" name="Google Shape;7872;p32"/>
            <p:cNvSpPr/>
            <p:nvPr/>
          </p:nvSpPr>
          <p:spPr>
            <a:xfrm>
              <a:off x="6168325" y="4055400"/>
              <a:ext cx="3300" cy="2550"/>
            </a:xfrm>
            <a:custGeom>
              <a:avLst/>
              <a:gdLst/>
              <a:ahLst/>
              <a:cxnLst/>
              <a:rect l="l" t="t" r="r" b="b"/>
              <a:pathLst>
                <a:path w="132" h="102" extrusionOk="0">
                  <a:moveTo>
                    <a:pt x="131" y="0"/>
                  </a:moveTo>
                  <a:cubicBezTo>
                    <a:pt x="84" y="36"/>
                    <a:pt x="36" y="48"/>
                    <a:pt x="0" y="83"/>
                  </a:cubicBezTo>
                  <a:cubicBezTo>
                    <a:pt x="18" y="95"/>
                    <a:pt x="39" y="101"/>
                    <a:pt x="61" y="101"/>
                  </a:cubicBezTo>
                  <a:cubicBezTo>
                    <a:pt x="84" y="101"/>
                    <a:pt x="107" y="95"/>
                    <a:pt x="131" y="83"/>
                  </a:cubicBezTo>
                  <a:lnTo>
                    <a:pt x="131" y="48"/>
                  </a:lnTo>
                  <a:lnTo>
                    <a:pt x="131"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3" name="Google Shape;7873;p32"/>
            <p:cNvSpPr/>
            <p:nvPr/>
          </p:nvSpPr>
          <p:spPr>
            <a:xfrm>
              <a:off x="5981100" y="3926200"/>
              <a:ext cx="13700" cy="3425"/>
            </a:xfrm>
            <a:custGeom>
              <a:avLst/>
              <a:gdLst/>
              <a:ahLst/>
              <a:cxnLst/>
              <a:rect l="l" t="t" r="r" b="b"/>
              <a:pathLst>
                <a:path w="548" h="137" extrusionOk="0">
                  <a:moveTo>
                    <a:pt x="0" y="1"/>
                  </a:moveTo>
                  <a:lnTo>
                    <a:pt x="0" y="96"/>
                  </a:lnTo>
                  <a:cubicBezTo>
                    <a:pt x="87" y="118"/>
                    <a:pt x="173" y="137"/>
                    <a:pt x="257" y="137"/>
                  </a:cubicBezTo>
                  <a:cubicBezTo>
                    <a:pt x="359" y="137"/>
                    <a:pt x="457" y="109"/>
                    <a:pt x="548" y="25"/>
                  </a:cubicBezTo>
                  <a:cubicBezTo>
                    <a:pt x="369" y="25"/>
                    <a:pt x="179" y="1"/>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4" name="Google Shape;7874;p32"/>
            <p:cNvSpPr/>
            <p:nvPr/>
          </p:nvSpPr>
          <p:spPr>
            <a:xfrm>
              <a:off x="5737300" y="3846725"/>
              <a:ext cx="50925" cy="14600"/>
            </a:xfrm>
            <a:custGeom>
              <a:avLst/>
              <a:gdLst/>
              <a:ahLst/>
              <a:cxnLst/>
              <a:rect l="l" t="t" r="r" b="b"/>
              <a:pathLst>
                <a:path w="2037" h="584" extrusionOk="0">
                  <a:moveTo>
                    <a:pt x="287" y="1"/>
                  </a:moveTo>
                  <a:cubicBezTo>
                    <a:pt x="239" y="25"/>
                    <a:pt x="227" y="72"/>
                    <a:pt x="215" y="132"/>
                  </a:cubicBezTo>
                  <a:cubicBezTo>
                    <a:pt x="215" y="251"/>
                    <a:pt x="1" y="346"/>
                    <a:pt x="168" y="477"/>
                  </a:cubicBezTo>
                  <a:cubicBezTo>
                    <a:pt x="255" y="457"/>
                    <a:pt x="341" y="449"/>
                    <a:pt x="427" y="449"/>
                  </a:cubicBezTo>
                  <a:cubicBezTo>
                    <a:pt x="780" y="449"/>
                    <a:pt x="1125" y="583"/>
                    <a:pt x="1478" y="583"/>
                  </a:cubicBezTo>
                  <a:cubicBezTo>
                    <a:pt x="1557" y="583"/>
                    <a:pt x="1636" y="577"/>
                    <a:pt x="1715" y="560"/>
                  </a:cubicBezTo>
                  <a:cubicBezTo>
                    <a:pt x="1668" y="489"/>
                    <a:pt x="1561" y="406"/>
                    <a:pt x="1596" y="358"/>
                  </a:cubicBezTo>
                  <a:cubicBezTo>
                    <a:pt x="1608" y="314"/>
                    <a:pt x="1639" y="303"/>
                    <a:pt x="1680" y="303"/>
                  </a:cubicBezTo>
                  <a:cubicBezTo>
                    <a:pt x="1718" y="303"/>
                    <a:pt x="1763" y="312"/>
                    <a:pt x="1806" y="312"/>
                  </a:cubicBezTo>
                  <a:cubicBezTo>
                    <a:pt x="1815" y="312"/>
                    <a:pt x="1825" y="312"/>
                    <a:pt x="1835" y="310"/>
                  </a:cubicBezTo>
                  <a:cubicBezTo>
                    <a:pt x="1906" y="299"/>
                    <a:pt x="1966" y="287"/>
                    <a:pt x="2037" y="263"/>
                  </a:cubicBezTo>
                  <a:cubicBezTo>
                    <a:pt x="1442" y="179"/>
                    <a:pt x="870" y="84"/>
                    <a:pt x="28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5" name="Google Shape;7875;p32"/>
            <p:cNvSpPr/>
            <p:nvPr/>
          </p:nvSpPr>
          <p:spPr>
            <a:xfrm>
              <a:off x="5734625" y="3814575"/>
              <a:ext cx="11350" cy="35875"/>
            </a:xfrm>
            <a:custGeom>
              <a:avLst/>
              <a:gdLst/>
              <a:ahLst/>
              <a:cxnLst/>
              <a:rect l="l" t="t" r="r" b="b"/>
              <a:pathLst>
                <a:path w="454" h="1435" extrusionOk="0">
                  <a:moveTo>
                    <a:pt x="108" y="1"/>
                  </a:moveTo>
                  <a:cubicBezTo>
                    <a:pt x="96" y="37"/>
                    <a:pt x="60" y="61"/>
                    <a:pt x="48" y="96"/>
                  </a:cubicBezTo>
                  <a:cubicBezTo>
                    <a:pt x="48" y="430"/>
                    <a:pt x="25" y="763"/>
                    <a:pt x="1" y="1108"/>
                  </a:cubicBezTo>
                  <a:cubicBezTo>
                    <a:pt x="77" y="1261"/>
                    <a:pt x="134" y="1434"/>
                    <a:pt x="335" y="1434"/>
                  </a:cubicBezTo>
                  <a:cubicBezTo>
                    <a:pt x="354" y="1434"/>
                    <a:pt x="373" y="1433"/>
                    <a:pt x="394" y="1430"/>
                  </a:cubicBezTo>
                  <a:lnTo>
                    <a:pt x="394" y="1287"/>
                  </a:lnTo>
                  <a:cubicBezTo>
                    <a:pt x="406" y="942"/>
                    <a:pt x="453" y="620"/>
                    <a:pt x="406" y="299"/>
                  </a:cubicBezTo>
                  <a:lnTo>
                    <a:pt x="108"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6" name="Google Shape;7876;p32"/>
            <p:cNvSpPr/>
            <p:nvPr/>
          </p:nvSpPr>
          <p:spPr>
            <a:xfrm>
              <a:off x="5743575" y="3811600"/>
              <a:ext cx="5375" cy="7175"/>
            </a:xfrm>
            <a:custGeom>
              <a:avLst/>
              <a:gdLst/>
              <a:ahLst/>
              <a:cxnLst/>
              <a:rect l="l" t="t" r="r" b="b"/>
              <a:pathLst>
                <a:path w="215" h="287" extrusionOk="0">
                  <a:moveTo>
                    <a:pt x="214" y="1"/>
                  </a:moveTo>
                  <a:cubicBezTo>
                    <a:pt x="36" y="25"/>
                    <a:pt x="0" y="144"/>
                    <a:pt x="48" y="287"/>
                  </a:cubicBezTo>
                  <a:cubicBezTo>
                    <a:pt x="107" y="180"/>
                    <a:pt x="155" y="96"/>
                    <a:pt x="21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7" name="Google Shape;7877;p32"/>
            <p:cNvSpPr/>
            <p:nvPr/>
          </p:nvSpPr>
          <p:spPr>
            <a:xfrm>
              <a:off x="5790900" y="3852975"/>
              <a:ext cx="3000" cy="2850"/>
            </a:xfrm>
            <a:custGeom>
              <a:avLst/>
              <a:gdLst/>
              <a:ahLst/>
              <a:cxnLst/>
              <a:rect l="l" t="t" r="r" b="b"/>
              <a:pathLst>
                <a:path w="120" h="114" extrusionOk="0">
                  <a:moveTo>
                    <a:pt x="75" y="0"/>
                  </a:moveTo>
                  <a:cubicBezTo>
                    <a:pt x="52" y="0"/>
                    <a:pt x="31" y="14"/>
                    <a:pt x="0" y="37"/>
                  </a:cubicBezTo>
                  <a:cubicBezTo>
                    <a:pt x="24" y="84"/>
                    <a:pt x="48" y="114"/>
                    <a:pt x="69" y="114"/>
                  </a:cubicBezTo>
                  <a:cubicBezTo>
                    <a:pt x="89" y="114"/>
                    <a:pt x="107" y="84"/>
                    <a:pt x="119" y="13"/>
                  </a:cubicBezTo>
                  <a:cubicBezTo>
                    <a:pt x="102" y="4"/>
                    <a:pt x="88" y="0"/>
                    <a:pt x="7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8" name="Google Shape;7878;p32"/>
            <p:cNvSpPr/>
            <p:nvPr/>
          </p:nvSpPr>
          <p:spPr>
            <a:xfrm>
              <a:off x="5680450" y="3802975"/>
              <a:ext cx="42300" cy="12700"/>
            </a:xfrm>
            <a:custGeom>
              <a:avLst/>
              <a:gdLst/>
              <a:ahLst/>
              <a:cxnLst/>
              <a:rect l="l" t="t" r="r" b="b"/>
              <a:pathLst>
                <a:path w="1692" h="508" extrusionOk="0">
                  <a:moveTo>
                    <a:pt x="1" y="1"/>
                  </a:moveTo>
                  <a:lnTo>
                    <a:pt x="1" y="1"/>
                  </a:lnTo>
                  <a:cubicBezTo>
                    <a:pt x="107" y="300"/>
                    <a:pt x="296" y="365"/>
                    <a:pt x="508" y="365"/>
                  </a:cubicBezTo>
                  <a:cubicBezTo>
                    <a:pt x="667" y="365"/>
                    <a:pt x="840" y="328"/>
                    <a:pt x="1000" y="328"/>
                  </a:cubicBezTo>
                  <a:cubicBezTo>
                    <a:pt x="1153" y="328"/>
                    <a:pt x="1295" y="361"/>
                    <a:pt x="1406" y="489"/>
                  </a:cubicBezTo>
                  <a:cubicBezTo>
                    <a:pt x="1421" y="502"/>
                    <a:pt x="1436" y="507"/>
                    <a:pt x="1451" y="507"/>
                  </a:cubicBezTo>
                  <a:cubicBezTo>
                    <a:pt x="1515" y="507"/>
                    <a:pt x="1574" y="399"/>
                    <a:pt x="1632" y="370"/>
                  </a:cubicBezTo>
                  <a:cubicBezTo>
                    <a:pt x="1656" y="346"/>
                    <a:pt x="1680" y="334"/>
                    <a:pt x="1692" y="322"/>
                  </a:cubicBezTo>
                  <a:cubicBezTo>
                    <a:pt x="1156" y="48"/>
                    <a:pt x="537" y="251"/>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9" name="Google Shape;7879;p32"/>
            <p:cNvSpPr/>
            <p:nvPr/>
          </p:nvSpPr>
          <p:spPr>
            <a:xfrm>
              <a:off x="5673025" y="3789050"/>
              <a:ext cx="24425" cy="14250"/>
            </a:xfrm>
            <a:custGeom>
              <a:avLst/>
              <a:gdLst/>
              <a:ahLst/>
              <a:cxnLst/>
              <a:rect l="l" t="t" r="r" b="b"/>
              <a:pathLst>
                <a:path w="977" h="570" extrusionOk="0">
                  <a:moveTo>
                    <a:pt x="632" y="0"/>
                  </a:moveTo>
                  <a:cubicBezTo>
                    <a:pt x="539" y="0"/>
                    <a:pt x="445" y="28"/>
                    <a:pt x="357" y="69"/>
                  </a:cubicBezTo>
                  <a:cubicBezTo>
                    <a:pt x="131" y="177"/>
                    <a:pt x="0" y="367"/>
                    <a:pt x="310" y="570"/>
                  </a:cubicBezTo>
                  <a:cubicBezTo>
                    <a:pt x="337" y="214"/>
                    <a:pt x="538" y="173"/>
                    <a:pt x="765" y="173"/>
                  </a:cubicBezTo>
                  <a:cubicBezTo>
                    <a:pt x="834" y="173"/>
                    <a:pt x="907" y="177"/>
                    <a:pt x="977" y="177"/>
                  </a:cubicBezTo>
                  <a:cubicBezTo>
                    <a:pt x="875" y="48"/>
                    <a:pt x="755" y="0"/>
                    <a:pt x="63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0" name="Google Shape;7880;p32"/>
            <p:cNvSpPr/>
            <p:nvPr/>
          </p:nvSpPr>
          <p:spPr>
            <a:xfrm>
              <a:off x="5732550" y="3811325"/>
              <a:ext cx="4500" cy="4475"/>
            </a:xfrm>
            <a:custGeom>
              <a:avLst/>
              <a:gdLst/>
              <a:ahLst/>
              <a:cxnLst/>
              <a:rect l="l" t="t" r="r" b="b"/>
              <a:pathLst>
                <a:path w="180" h="179" extrusionOk="0">
                  <a:moveTo>
                    <a:pt x="0" y="0"/>
                  </a:moveTo>
                  <a:cubicBezTo>
                    <a:pt x="0" y="48"/>
                    <a:pt x="12" y="95"/>
                    <a:pt x="48" y="119"/>
                  </a:cubicBezTo>
                  <a:cubicBezTo>
                    <a:pt x="48" y="131"/>
                    <a:pt x="48" y="155"/>
                    <a:pt x="72" y="167"/>
                  </a:cubicBezTo>
                  <a:cubicBezTo>
                    <a:pt x="84" y="175"/>
                    <a:pt x="94" y="179"/>
                    <a:pt x="105" y="179"/>
                  </a:cubicBezTo>
                  <a:cubicBezTo>
                    <a:pt x="125" y="179"/>
                    <a:pt x="143" y="163"/>
                    <a:pt x="167" y="131"/>
                  </a:cubicBezTo>
                  <a:lnTo>
                    <a:pt x="179" y="119"/>
                  </a:lnTo>
                  <a:cubicBezTo>
                    <a:pt x="143" y="48"/>
                    <a:pt x="84" y="0"/>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1" name="Google Shape;7881;p32"/>
            <p:cNvSpPr/>
            <p:nvPr/>
          </p:nvSpPr>
          <p:spPr>
            <a:xfrm>
              <a:off x="5582225" y="3761850"/>
              <a:ext cx="135775" cy="20025"/>
            </a:xfrm>
            <a:custGeom>
              <a:avLst/>
              <a:gdLst/>
              <a:ahLst/>
              <a:cxnLst/>
              <a:rect l="l" t="t" r="r" b="b"/>
              <a:pathLst>
                <a:path w="5431" h="801" extrusionOk="0">
                  <a:moveTo>
                    <a:pt x="252" y="1"/>
                  </a:moveTo>
                  <a:cubicBezTo>
                    <a:pt x="147" y="1"/>
                    <a:pt x="54" y="54"/>
                    <a:pt x="1" y="253"/>
                  </a:cubicBezTo>
                  <a:cubicBezTo>
                    <a:pt x="132" y="360"/>
                    <a:pt x="310" y="265"/>
                    <a:pt x="441" y="372"/>
                  </a:cubicBezTo>
                  <a:cubicBezTo>
                    <a:pt x="1394" y="538"/>
                    <a:pt x="2346" y="622"/>
                    <a:pt x="3323" y="681"/>
                  </a:cubicBezTo>
                  <a:cubicBezTo>
                    <a:pt x="3487" y="738"/>
                    <a:pt x="3654" y="752"/>
                    <a:pt x="3821" y="752"/>
                  </a:cubicBezTo>
                  <a:cubicBezTo>
                    <a:pt x="3994" y="752"/>
                    <a:pt x="4167" y="737"/>
                    <a:pt x="4338" y="737"/>
                  </a:cubicBezTo>
                  <a:cubicBezTo>
                    <a:pt x="4385" y="737"/>
                    <a:pt x="4431" y="738"/>
                    <a:pt x="4478" y="741"/>
                  </a:cubicBezTo>
                  <a:cubicBezTo>
                    <a:pt x="4511" y="743"/>
                    <a:pt x="4544" y="743"/>
                    <a:pt x="4578" y="743"/>
                  </a:cubicBezTo>
                  <a:cubicBezTo>
                    <a:pt x="4630" y="743"/>
                    <a:pt x="4682" y="742"/>
                    <a:pt x="4733" y="742"/>
                  </a:cubicBezTo>
                  <a:cubicBezTo>
                    <a:pt x="4842" y="742"/>
                    <a:pt x="4949" y="748"/>
                    <a:pt x="5049" y="788"/>
                  </a:cubicBezTo>
                  <a:cubicBezTo>
                    <a:pt x="5085" y="800"/>
                    <a:pt x="5144" y="800"/>
                    <a:pt x="5192" y="800"/>
                  </a:cubicBezTo>
                  <a:cubicBezTo>
                    <a:pt x="5299" y="741"/>
                    <a:pt x="5430" y="705"/>
                    <a:pt x="5347" y="538"/>
                  </a:cubicBezTo>
                  <a:cubicBezTo>
                    <a:pt x="5144" y="491"/>
                    <a:pt x="4966" y="431"/>
                    <a:pt x="4775" y="419"/>
                  </a:cubicBezTo>
                  <a:cubicBezTo>
                    <a:pt x="3406" y="300"/>
                    <a:pt x="2025" y="181"/>
                    <a:pt x="656" y="74"/>
                  </a:cubicBezTo>
                  <a:cubicBezTo>
                    <a:pt x="651" y="74"/>
                    <a:pt x="646" y="74"/>
                    <a:pt x="641" y="74"/>
                  </a:cubicBezTo>
                  <a:cubicBezTo>
                    <a:pt x="520" y="74"/>
                    <a:pt x="377" y="1"/>
                    <a:pt x="25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2" name="Google Shape;7882;p32"/>
            <p:cNvSpPr/>
            <p:nvPr/>
          </p:nvSpPr>
          <p:spPr>
            <a:xfrm>
              <a:off x="5728075" y="3775300"/>
              <a:ext cx="69975" cy="13425"/>
            </a:xfrm>
            <a:custGeom>
              <a:avLst/>
              <a:gdLst/>
              <a:ahLst/>
              <a:cxnLst/>
              <a:rect l="l" t="t" r="r" b="b"/>
              <a:pathLst>
                <a:path w="2799" h="537" extrusionOk="0">
                  <a:moveTo>
                    <a:pt x="552" y="21"/>
                  </a:moveTo>
                  <a:cubicBezTo>
                    <a:pt x="487" y="21"/>
                    <a:pt x="422" y="24"/>
                    <a:pt x="358" y="24"/>
                  </a:cubicBezTo>
                  <a:cubicBezTo>
                    <a:pt x="263" y="119"/>
                    <a:pt x="1" y="0"/>
                    <a:pt x="72" y="262"/>
                  </a:cubicBezTo>
                  <a:cubicBezTo>
                    <a:pt x="918" y="500"/>
                    <a:pt x="1811" y="369"/>
                    <a:pt x="2668" y="536"/>
                  </a:cubicBezTo>
                  <a:cubicBezTo>
                    <a:pt x="2704" y="465"/>
                    <a:pt x="2751" y="369"/>
                    <a:pt x="2799" y="298"/>
                  </a:cubicBezTo>
                  <a:lnTo>
                    <a:pt x="2799" y="298"/>
                  </a:lnTo>
                  <a:cubicBezTo>
                    <a:pt x="2784" y="298"/>
                    <a:pt x="2769" y="298"/>
                    <a:pt x="2755" y="298"/>
                  </a:cubicBezTo>
                  <a:cubicBezTo>
                    <a:pt x="2230" y="298"/>
                    <a:pt x="1730" y="126"/>
                    <a:pt x="1218" y="126"/>
                  </a:cubicBezTo>
                  <a:cubicBezTo>
                    <a:pt x="1130" y="126"/>
                    <a:pt x="1042" y="131"/>
                    <a:pt x="953" y="143"/>
                  </a:cubicBezTo>
                  <a:cubicBezTo>
                    <a:pt x="831" y="37"/>
                    <a:pt x="692" y="21"/>
                    <a:pt x="552" y="2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3" name="Google Shape;7883;p32"/>
            <p:cNvSpPr/>
            <p:nvPr/>
          </p:nvSpPr>
          <p:spPr>
            <a:xfrm>
              <a:off x="5712000" y="3774475"/>
              <a:ext cx="25050" cy="8000"/>
            </a:xfrm>
            <a:custGeom>
              <a:avLst/>
              <a:gdLst/>
              <a:ahLst/>
              <a:cxnLst/>
              <a:rect l="l" t="t" r="r" b="b"/>
              <a:pathLst>
                <a:path w="1002" h="320" extrusionOk="0">
                  <a:moveTo>
                    <a:pt x="649" y="1"/>
                  </a:moveTo>
                  <a:cubicBezTo>
                    <a:pt x="482" y="1"/>
                    <a:pt x="317" y="21"/>
                    <a:pt x="156" y="21"/>
                  </a:cubicBezTo>
                  <a:cubicBezTo>
                    <a:pt x="96" y="105"/>
                    <a:pt x="49" y="200"/>
                    <a:pt x="1" y="283"/>
                  </a:cubicBezTo>
                  <a:cubicBezTo>
                    <a:pt x="134" y="303"/>
                    <a:pt x="268" y="320"/>
                    <a:pt x="401" y="320"/>
                  </a:cubicBezTo>
                  <a:cubicBezTo>
                    <a:pt x="506" y="320"/>
                    <a:pt x="611" y="310"/>
                    <a:pt x="715" y="283"/>
                  </a:cubicBezTo>
                  <a:cubicBezTo>
                    <a:pt x="822" y="212"/>
                    <a:pt x="906" y="117"/>
                    <a:pt x="1001" y="45"/>
                  </a:cubicBezTo>
                  <a:cubicBezTo>
                    <a:pt x="883" y="11"/>
                    <a:pt x="766" y="1"/>
                    <a:pt x="64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4" name="Google Shape;7884;p32"/>
            <p:cNvSpPr/>
            <p:nvPr/>
          </p:nvSpPr>
          <p:spPr>
            <a:xfrm>
              <a:off x="5695950" y="3778525"/>
              <a:ext cx="11925" cy="3050"/>
            </a:xfrm>
            <a:custGeom>
              <a:avLst/>
              <a:gdLst/>
              <a:ahLst/>
              <a:cxnLst/>
              <a:rect l="l" t="t" r="r" b="b"/>
              <a:pathLst>
                <a:path w="477" h="122" extrusionOk="0">
                  <a:moveTo>
                    <a:pt x="171" y="1"/>
                  </a:moveTo>
                  <a:cubicBezTo>
                    <a:pt x="130" y="1"/>
                    <a:pt x="89" y="2"/>
                    <a:pt x="48" y="2"/>
                  </a:cubicBezTo>
                  <a:cubicBezTo>
                    <a:pt x="0" y="62"/>
                    <a:pt x="24" y="109"/>
                    <a:pt x="83" y="121"/>
                  </a:cubicBezTo>
                  <a:cubicBezTo>
                    <a:pt x="214" y="121"/>
                    <a:pt x="345" y="109"/>
                    <a:pt x="476" y="109"/>
                  </a:cubicBezTo>
                  <a:cubicBezTo>
                    <a:pt x="389" y="13"/>
                    <a:pt x="282" y="1"/>
                    <a:pt x="17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5" name="Google Shape;7885;p32"/>
            <p:cNvSpPr/>
            <p:nvPr/>
          </p:nvSpPr>
          <p:spPr>
            <a:xfrm>
              <a:off x="5783450" y="3860625"/>
              <a:ext cx="10750" cy="4300"/>
            </a:xfrm>
            <a:custGeom>
              <a:avLst/>
              <a:gdLst/>
              <a:ahLst/>
              <a:cxnLst/>
              <a:rect l="l" t="t" r="r" b="b"/>
              <a:pathLst>
                <a:path w="430" h="172" extrusionOk="0">
                  <a:moveTo>
                    <a:pt x="207" y="0"/>
                  </a:moveTo>
                  <a:cubicBezTo>
                    <a:pt x="142" y="0"/>
                    <a:pt x="70" y="20"/>
                    <a:pt x="0" y="40"/>
                  </a:cubicBezTo>
                  <a:cubicBezTo>
                    <a:pt x="131" y="88"/>
                    <a:pt x="286" y="123"/>
                    <a:pt x="429" y="171"/>
                  </a:cubicBezTo>
                  <a:cubicBezTo>
                    <a:pt x="380" y="39"/>
                    <a:pt x="300" y="0"/>
                    <a:pt x="20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6" name="Google Shape;7886;p32"/>
            <p:cNvSpPr/>
            <p:nvPr/>
          </p:nvSpPr>
          <p:spPr>
            <a:xfrm>
              <a:off x="6072175" y="3907750"/>
              <a:ext cx="1800" cy="1525"/>
            </a:xfrm>
            <a:custGeom>
              <a:avLst/>
              <a:gdLst/>
              <a:ahLst/>
              <a:cxnLst/>
              <a:rect l="l" t="t" r="r" b="b"/>
              <a:pathLst>
                <a:path w="72" h="61" extrusionOk="0">
                  <a:moveTo>
                    <a:pt x="72" y="1"/>
                  </a:moveTo>
                  <a:lnTo>
                    <a:pt x="72" y="1"/>
                  </a:lnTo>
                  <a:cubicBezTo>
                    <a:pt x="12" y="24"/>
                    <a:pt x="1" y="48"/>
                    <a:pt x="48" y="60"/>
                  </a:cubicBezTo>
                  <a:cubicBezTo>
                    <a:pt x="48" y="60"/>
                    <a:pt x="60" y="13"/>
                    <a:pt x="7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7" name="Google Shape;7887;p32"/>
            <p:cNvSpPr/>
            <p:nvPr/>
          </p:nvSpPr>
          <p:spPr>
            <a:xfrm>
              <a:off x="6077825" y="3900025"/>
              <a:ext cx="15500" cy="4175"/>
            </a:xfrm>
            <a:custGeom>
              <a:avLst/>
              <a:gdLst/>
              <a:ahLst/>
              <a:cxnLst/>
              <a:rect l="l" t="t" r="r" b="b"/>
              <a:pathLst>
                <a:path w="620" h="167" extrusionOk="0">
                  <a:moveTo>
                    <a:pt x="288" y="1"/>
                  </a:moveTo>
                  <a:cubicBezTo>
                    <a:pt x="191" y="1"/>
                    <a:pt x="92" y="18"/>
                    <a:pt x="1" y="24"/>
                  </a:cubicBezTo>
                  <a:cubicBezTo>
                    <a:pt x="90" y="137"/>
                    <a:pt x="191" y="167"/>
                    <a:pt x="297" y="167"/>
                  </a:cubicBezTo>
                  <a:cubicBezTo>
                    <a:pt x="403" y="167"/>
                    <a:pt x="513" y="137"/>
                    <a:pt x="620" y="131"/>
                  </a:cubicBezTo>
                  <a:cubicBezTo>
                    <a:pt x="522" y="27"/>
                    <a:pt x="406" y="1"/>
                    <a:pt x="28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8" name="Google Shape;7888;p32"/>
            <p:cNvSpPr/>
            <p:nvPr/>
          </p:nvSpPr>
          <p:spPr>
            <a:xfrm>
              <a:off x="5723925" y="3844675"/>
              <a:ext cx="16675" cy="30650"/>
            </a:xfrm>
            <a:custGeom>
              <a:avLst/>
              <a:gdLst/>
              <a:ahLst/>
              <a:cxnLst/>
              <a:rect l="l" t="t" r="r" b="b"/>
              <a:pathLst>
                <a:path w="667" h="1226" extrusionOk="0">
                  <a:moveTo>
                    <a:pt x="364" y="1"/>
                  </a:moveTo>
                  <a:cubicBezTo>
                    <a:pt x="273" y="1"/>
                    <a:pt x="175" y="35"/>
                    <a:pt x="84" y="47"/>
                  </a:cubicBezTo>
                  <a:cubicBezTo>
                    <a:pt x="24" y="119"/>
                    <a:pt x="0" y="202"/>
                    <a:pt x="12" y="285"/>
                  </a:cubicBezTo>
                  <a:cubicBezTo>
                    <a:pt x="24" y="345"/>
                    <a:pt x="72" y="392"/>
                    <a:pt x="119" y="416"/>
                  </a:cubicBezTo>
                  <a:cubicBezTo>
                    <a:pt x="167" y="440"/>
                    <a:pt x="203" y="452"/>
                    <a:pt x="250" y="452"/>
                  </a:cubicBezTo>
                  <a:cubicBezTo>
                    <a:pt x="238" y="500"/>
                    <a:pt x="179" y="511"/>
                    <a:pt x="167" y="559"/>
                  </a:cubicBezTo>
                  <a:cubicBezTo>
                    <a:pt x="131" y="631"/>
                    <a:pt x="131" y="726"/>
                    <a:pt x="155" y="809"/>
                  </a:cubicBezTo>
                  <a:cubicBezTo>
                    <a:pt x="179" y="857"/>
                    <a:pt x="215" y="904"/>
                    <a:pt x="250" y="940"/>
                  </a:cubicBezTo>
                  <a:cubicBezTo>
                    <a:pt x="345" y="1047"/>
                    <a:pt x="453" y="1142"/>
                    <a:pt x="536" y="1226"/>
                  </a:cubicBezTo>
                  <a:lnTo>
                    <a:pt x="655" y="1226"/>
                  </a:lnTo>
                  <a:lnTo>
                    <a:pt x="655" y="928"/>
                  </a:lnTo>
                  <a:cubicBezTo>
                    <a:pt x="500" y="678"/>
                    <a:pt x="667" y="392"/>
                    <a:pt x="596" y="142"/>
                  </a:cubicBezTo>
                  <a:cubicBezTo>
                    <a:pt x="532" y="32"/>
                    <a:pt x="451" y="1"/>
                    <a:pt x="36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9" name="Google Shape;7889;p32"/>
            <p:cNvSpPr/>
            <p:nvPr/>
          </p:nvSpPr>
          <p:spPr>
            <a:xfrm>
              <a:off x="5734325" y="3843450"/>
              <a:ext cx="13425" cy="24750"/>
            </a:xfrm>
            <a:custGeom>
              <a:avLst/>
              <a:gdLst/>
              <a:ahLst/>
              <a:cxnLst/>
              <a:rect l="l" t="t" r="r" b="b"/>
              <a:pathLst>
                <a:path w="537" h="990" extrusionOk="0">
                  <a:moveTo>
                    <a:pt x="108" y="1"/>
                  </a:moveTo>
                  <a:cubicBezTo>
                    <a:pt x="60" y="37"/>
                    <a:pt x="60" y="84"/>
                    <a:pt x="108" y="132"/>
                  </a:cubicBezTo>
                  <a:cubicBezTo>
                    <a:pt x="156" y="430"/>
                    <a:pt x="1" y="739"/>
                    <a:pt x="239" y="989"/>
                  </a:cubicBezTo>
                  <a:cubicBezTo>
                    <a:pt x="251" y="858"/>
                    <a:pt x="275" y="727"/>
                    <a:pt x="287" y="608"/>
                  </a:cubicBezTo>
                  <a:cubicBezTo>
                    <a:pt x="191" y="453"/>
                    <a:pt x="537" y="441"/>
                    <a:pt x="394" y="275"/>
                  </a:cubicBezTo>
                  <a:lnTo>
                    <a:pt x="108"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0" name="Google Shape;7890;p32"/>
            <p:cNvSpPr/>
            <p:nvPr/>
          </p:nvSpPr>
          <p:spPr>
            <a:xfrm>
              <a:off x="5755175" y="3904750"/>
              <a:ext cx="14900" cy="6650"/>
            </a:xfrm>
            <a:custGeom>
              <a:avLst/>
              <a:gdLst/>
              <a:ahLst/>
              <a:cxnLst/>
              <a:rect l="l" t="t" r="r" b="b"/>
              <a:pathLst>
                <a:path w="596" h="266" extrusionOk="0">
                  <a:moveTo>
                    <a:pt x="318" y="0"/>
                  </a:moveTo>
                  <a:cubicBezTo>
                    <a:pt x="149" y="0"/>
                    <a:pt x="34" y="75"/>
                    <a:pt x="0" y="263"/>
                  </a:cubicBezTo>
                  <a:cubicBezTo>
                    <a:pt x="13" y="265"/>
                    <a:pt x="27" y="266"/>
                    <a:pt x="40" y="266"/>
                  </a:cubicBezTo>
                  <a:cubicBezTo>
                    <a:pt x="160" y="266"/>
                    <a:pt x="284" y="205"/>
                    <a:pt x="406" y="205"/>
                  </a:cubicBezTo>
                  <a:cubicBezTo>
                    <a:pt x="466" y="205"/>
                    <a:pt x="525" y="220"/>
                    <a:pt x="584" y="263"/>
                  </a:cubicBezTo>
                  <a:cubicBezTo>
                    <a:pt x="596" y="73"/>
                    <a:pt x="512" y="2"/>
                    <a:pt x="358" y="2"/>
                  </a:cubicBezTo>
                  <a:cubicBezTo>
                    <a:pt x="344" y="1"/>
                    <a:pt x="331" y="0"/>
                    <a:pt x="31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1" name="Google Shape;7891;p32"/>
            <p:cNvSpPr/>
            <p:nvPr/>
          </p:nvSpPr>
          <p:spPr>
            <a:xfrm>
              <a:off x="5750700" y="3911325"/>
              <a:ext cx="4500" cy="6875"/>
            </a:xfrm>
            <a:custGeom>
              <a:avLst/>
              <a:gdLst/>
              <a:ahLst/>
              <a:cxnLst/>
              <a:rect l="l" t="t" r="r" b="b"/>
              <a:pathLst>
                <a:path w="180" h="275" extrusionOk="0">
                  <a:moveTo>
                    <a:pt x="167" y="0"/>
                  </a:moveTo>
                  <a:cubicBezTo>
                    <a:pt x="60" y="48"/>
                    <a:pt x="1" y="143"/>
                    <a:pt x="1" y="274"/>
                  </a:cubicBezTo>
                  <a:cubicBezTo>
                    <a:pt x="132" y="239"/>
                    <a:pt x="179" y="143"/>
                    <a:pt x="16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2" name="Google Shape;7892;p32"/>
            <p:cNvSpPr/>
            <p:nvPr/>
          </p:nvSpPr>
          <p:spPr>
            <a:xfrm>
              <a:off x="5747425" y="3918175"/>
              <a:ext cx="4200" cy="7750"/>
            </a:xfrm>
            <a:custGeom>
              <a:avLst/>
              <a:gdLst/>
              <a:ahLst/>
              <a:cxnLst/>
              <a:rect l="l" t="t" r="r" b="b"/>
              <a:pathLst>
                <a:path w="168" h="310" extrusionOk="0">
                  <a:moveTo>
                    <a:pt x="120" y="0"/>
                  </a:moveTo>
                  <a:lnTo>
                    <a:pt x="120" y="0"/>
                  </a:lnTo>
                  <a:cubicBezTo>
                    <a:pt x="48" y="12"/>
                    <a:pt x="13" y="72"/>
                    <a:pt x="1" y="143"/>
                  </a:cubicBezTo>
                  <a:cubicBezTo>
                    <a:pt x="13" y="191"/>
                    <a:pt x="13" y="250"/>
                    <a:pt x="25" y="310"/>
                  </a:cubicBezTo>
                  <a:cubicBezTo>
                    <a:pt x="144" y="227"/>
                    <a:pt x="167" y="119"/>
                    <a:pt x="12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3" name="Google Shape;7893;p32"/>
            <p:cNvSpPr/>
            <p:nvPr/>
          </p:nvSpPr>
          <p:spPr>
            <a:xfrm>
              <a:off x="5998050" y="3255325"/>
              <a:ext cx="5400" cy="1625"/>
            </a:xfrm>
            <a:custGeom>
              <a:avLst/>
              <a:gdLst/>
              <a:ahLst/>
              <a:cxnLst/>
              <a:rect l="l" t="t" r="r" b="b"/>
              <a:pathLst>
                <a:path w="216" h="65" extrusionOk="0">
                  <a:moveTo>
                    <a:pt x="80" y="0"/>
                  </a:moveTo>
                  <a:cubicBezTo>
                    <a:pt x="55" y="0"/>
                    <a:pt x="29" y="3"/>
                    <a:pt x="1" y="11"/>
                  </a:cubicBezTo>
                  <a:cubicBezTo>
                    <a:pt x="31" y="47"/>
                    <a:pt x="66" y="65"/>
                    <a:pt x="104" y="65"/>
                  </a:cubicBezTo>
                  <a:cubicBezTo>
                    <a:pt x="141" y="65"/>
                    <a:pt x="179" y="47"/>
                    <a:pt x="215" y="11"/>
                  </a:cubicBezTo>
                  <a:cubicBezTo>
                    <a:pt x="175" y="11"/>
                    <a:pt x="130" y="0"/>
                    <a:pt x="8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4" name="Google Shape;7894;p32"/>
            <p:cNvSpPr/>
            <p:nvPr/>
          </p:nvSpPr>
          <p:spPr>
            <a:xfrm>
              <a:off x="5990025" y="3251725"/>
              <a:ext cx="5075" cy="2700"/>
            </a:xfrm>
            <a:custGeom>
              <a:avLst/>
              <a:gdLst/>
              <a:ahLst/>
              <a:cxnLst/>
              <a:rect l="l" t="t" r="r" b="b"/>
              <a:pathLst>
                <a:path w="203" h="108" extrusionOk="0">
                  <a:moveTo>
                    <a:pt x="0" y="0"/>
                  </a:moveTo>
                  <a:cubicBezTo>
                    <a:pt x="72" y="48"/>
                    <a:pt x="131" y="72"/>
                    <a:pt x="203" y="107"/>
                  </a:cubicBezTo>
                  <a:cubicBezTo>
                    <a:pt x="167" y="36"/>
                    <a:pt x="84" y="0"/>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5" name="Google Shape;7895;p32"/>
            <p:cNvSpPr/>
            <p:nvPr/>
          </p:nvSpPr>
          <p:spPr>
            <a:xfrm>
              <a:off x="5246175" y="3121825"/>
              <a:ext cx="92300" cy="27225"/>
            </a:xfrm>
            <a:custGeom>
              <a:avLst/>
              <a:gdLst/>
              <a:ahLst/>
              <a:cxnLst/>
              <a:rect l="l" t="t" r="r" b="b"/>
              <a:pathLst>
                <a:path w="3692" h="1089" extrusionOk="0">
                  <a:moveTo>
                    <a:pt x="3525" y="0"/>
                  </a:moveTo>
                  <a:cubicBezTo>
                    <a:pt x="3448" y="0"/>
                    <a:pt x="3361" y="65"/>
                    <a:pt x="3287" y="65"/>
                  </a:cubicBezTo>
                  <a:cubicBezTo>
                    <a:pt x="3283" y="65"/>
                    <a:pt x="3279" y="65"/>
                    <a:pt x="3275" y="65"/>
                  </a:cubicBezTo>
                  <a:cubicBezTo>
                    <a:pt x="3215" y="53"/>
                    <a:pt x="3168" y="29"/>
                    <a:pt x="3108" y="29"/>
                  </a:cubicBezTo>
                  <a:cubicBezTo>
                    <a:pt x="3013" y="17"/>
                    <a:pt x="2894" y="17"/>
                    <a:pt x="2787" y="17"/>
                  </a:cubicBezTo>
                  <a:lnTo>
                    <a:pt x="2430" y="17"/>
                  </a:lnTo>
                  <a:cubicBezTo>
                    <a:pt x="2344" y="153"/>
                    <a:pt x="2246" y="195"/>
                    <a:pt x="2143" y="195"/>
                  </a:cubicBezTo>
                  <a:cubicBezTo>
                    <a:pt x="1971" y="195"/>
                    <a:pt x="1785" y="77"/>
                    <a:pt x="1613" y="77"/>
                  </a:cubicBezTo>
                  <a:cubicBezTo>
                    <a:pt x="1545" y="77"/>
                    <a:pt x="1479" y="96"/>
                    <a:pt x="1418" y="148"/>
                  </a:cubicBezTo>
                  <a:cubicBezTo>
                    <a:pt x="1226" y="326"/>
                    <a:pt x="1017" y="373"/>
                    <a:pt x="801" y="373"/>
                  </a:cubicBezTo>
                  <a:cubicBezTo>
                    <a:pt x="627" y="373"/>
                    <a:pt x="450" y="343"/>
                    <a:pt x="275" y="327"/>
                  </a:cubicBezTo>
                  <a:cubicBezTo>
                    <a:pt x="251" y="321"/>
                    <a:pt x="227" y="318"/>
                    <a:pt x="203" y="318"/>
                  </a:cubicBezTo>
                  <a:cubicBezTo>
                    <a:pt x="179" y="318"/>
                    <a:pt x="155" y="321"/>
                    <a:pt x="132" y="327"/>
                  </a:cubicBezTo>
                  <a:cubicBezTo>
                    <a:pt x="96" y="362"/>
                    <a:pt x="48" y="386"/>
                    <a:pt x="13" y="446"/>
                  </a:cubicBezTo>
                  <a:cubicBezTo>
                    <a:pt x="1" y="493"/>
                    <a:pt x="1" y="529"/>
                    <a:pt x="13" y="565"/>
                  </a:cubicBezTo>
                  <a:cubicBezTo>
                    <a:pt x="358" y="910"/>
                    <a:pt x="846" y="839"/>
                    <a:pt x="1239" y="1053"/>
                  </a:cubicBezTo>
                  <a:cubicBezTo>
                    <a:pt x="1298" y="1089"/>
                    <a:pt x="1370" y="1089"/>
                    <a:pt x="1429" y="1089"/>
                  </a:cubicBezTo>
                  <a:cubicBezTo>
                    <a:pt x="1596" y="1065"/>
                    <a:pt x="1739" y="1017"/>
                    <a:pt x="1906" y="970"/>
                  </a:cubicBezTo>
                  <a:cubicBezTo>
                    <a:pt x="1991" y="933"/>
                    <a:pt x="2078" y="922"/>
                    <a:pt x="2167" y="922"/>
                  </a:cubicBezTo>
                  <a:cubicBezTo>
                    <a:pt x="2326" y="922"/>
                    <a:pt x="2489" y="959"/>
                    <a:pt x="2649" y="959"/>
                  </a:cubicBezTo>
                  <a:cubicBezTo>
                    <a:pt x="2663" y="959"/>
                    <a:pt x="2677" y="958"/>
                    <a:pt x="2691" y="958"/>
                  </a:cubicBezTo>
                  <a:cubicBezTo>
                    <a:pt x="2894" y="672"/>
                    <a:pt x="2858" y="600"/>
                    <a:pt x="2608" y="493"/>
                  </a:cubicBezTo>
                  <a:cubicBezTo>
                    <a:pt x="2621" y="489"/>
                    <a:pt x="2635" y="488"/>
                    <a:pt x="2650" y="488"/>
                  </a:cubicBezTo>
                  <a:cubicBezTo>
                    <a:pt x="2724" y="488"/>
                    <a:pt x="2821" y="528"/>
                    <a:pt x="2931" y="528"/>
                  </a:cubicBezTo>
                  <a:cubicBezTo>
                    <a:pt x="3001" y="528"/>
                    <a:pt x="3077" y="511"/>
                    <a:pt x="3156" y="458"/>
                  </a:cubicBezTo>
                  <a:cubicBezTo>
                    <a:pt x="3287" y="446"/>
                    <a:pt x="3442" y="434"/>
                    <a:pt x="3573" y="422"/>
                  </a:cubicBezTo>
                  <a:cubicBezTo>
                    <a:pt x="3668" y="315"/>
                    <a:pt x="3692" y="208"/>
                    <a:pt x="3644" y="89"/>
                  </a:cubicBezTo>
                  <a:cubicBezTo>
                    <a:pt x="3610" y="21"/>
                    <a:pt x="3570" y="0"/>
                    <a:pt x="352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6" name="Google Shape;7896;p32"/>
            <p:cNvSpPr/>
            <p:nvPr/>
          </p:nvSpPr>
          <p:spPr>
            <a:xfrm>
              <a:off x="5253025" y="3122325"/>
              <a:ext cx="28850" cy="14200"/>
            </a:xfrm>
            <a:custGeom>
              <a:avLst/>
              <a:gdLst/>
              <a:ahLst/>
              <a:cxnLst/>
              <a:rect l="l" t="t" r="r" b="b"/>
              <a:pathLst>
                <a:path w="1154" h="568" extrusionOk="0">
                  <a:moveTo>
                    <a:pt x="749" y="0"/>
                  </a:moveTo>
                  <a:cubicBezTo>
                    <a:pt x="623" y="0"/>
                    <a:pt x="501" y="51"/>
                    <a:pt x="382" y="176"/>
                  </a:cubicBezTo>
                  <a:cubicBezTo>
                    <a:pt x="298" y="295"/>
                    <a:pt x="131" y="283"/>
                    <a:pt x="1" y="307"/>
                  </a:cubicBezTo>
                  <a:cubicBezTo>
                    <a:pt x="203" y="485"/>
                    <a:pt x="477" y="450"/>
                    <a:pt x="715" y="533"/>
                  </a:cubicBezTo>
                  <a:cubicBezTo>
                    <a:pt x="778" y="556"/>
                    <a:pt x="834" y="567"/>
                    <a:pt x="882" y="567"/>
                  </a:cubicBezTo>
                  <a:cubicBezTo>
                    <a:pt x="1078" y="567"/>
                    <a:pt x="1153" y="386"/>
                    <a:pt x="1144" y="128"/>
                  </a:cubicBezTo>
                  <a:cubicBezTo>
                    <a:pt x="1007" y="51"/>
                    <a:pt x="876" y="0"/>
                    <a:pt x="74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7" name="Google Shape;7897;p32"/>
            <p:cNvSpPr/>
            <p:nvPr/>
          </p:nvSpPr>
          <p:spPr>
            <a:xfrm>
              <a:off x="5244400" y="3135925"/>
              <a:ext cx="33050" cy="14625"/>
            </a:xfrm>
            <a:custGeom>
              <a:avLst/>
              <a:gdLst/>
              <a:ahLst/>
              <a:cxnLst/>
              <a:rect l="l" t="t" r="r" b="b"/>
              <a:pathLst>
                <a:path w="1322" h="585" extrusionOk="0">
                  <a:moveTo>
                    <a:pt x="84" y="1"/>
                  </a:moveTo>
                  <a:cubicBezTo>
                    <a:pt x="72" y="60"/>
                    <a:pt x="60" y="120"/>
                    <a:pt x="36" y="167"/>
                  </a:cubicBezTo>
                  <a:cubicBezTo>
                    <a:pt x="0" y="239"/>
                    <a:pt x="12" y="298"/>
                    <a:pt x="72" y="358"/>
                  </a:cubicBezTo>
                  <a:cubicBezTo>
                    <a:pt x="131" y="406"/>
                    <a:pt x="203" y="417"/>
                    <a:pt x="286" y="429"/>
                  </a:cubicBezTo>
                  <a:cubicBezTo>
                    <a:pt x="506" y="429"/>
                    <a:pt x="736" y="585"/>
                    <a:pt x="966" y="585"/>
                  </a:cubicBezTo>
                  <a:cubicBezTo>
                    <a:pt x="1085" y="585"/>
                    <a:pt x="1204" y="543"/>
                    <a:pt x="1322" y="417"/>
                  </a:cubicBezTo>
                  <a:cubicBezTo>
                    <a:pt x="977" y="96"/>
                    <a:pt x="536" y="60"/>
                    <a:pt x="8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8" name="Google Shape;7898;p32"/>
            <p:cNvSpPr/>
            <p:nvPr/>
          </p:nvSpPr>
          <p:spPr>
            <a:xfrm>
              <a:off x="5281900" y="3121900"/>
              <a:ext cx="25025" cy="7350"/>
            </a:xfrm>
            <a:custGeom>
              <a:avLst/>
              <a:gdLst/>
              <a:ahLst/>
              <a:cxnLst/>
              <a:rect l="l" t="t" r="r" b="b"/>
              <a:pathLst>
                <a:path w="1001" h="294" extrusionOk="0">
                  <a:moveTo>
                    <a:pt x="356" y="0"/>
                  </a:moveTo>
                  <a:cubicBezTo>
                    <a:pt x="228" y="0"/>
                    <a:pt x="104" y="34"/>
                    <a:pt x="0" y="145"/>
                  </a:cubicBezTo>
                  <a:cubicBezTo>
                    <a:pt x="11" y="144"/>
                    <a:pt x="21" y="144"/>
                    <a:pt x="31" y="144"/>
                  </a:cubicBezTo>
                  <a:cubicBezTo>
                    <a:pt x="233" y="144"/>
                    <a:pt x="415" y="254"/>
                    <a:pt x="608" y="288"/>
                  </a:cubicBezTo>
                  <a:cubicBezTo>
                    <a:pt x="639" y="291"/>
                    <a:pt x="670" y="293"/>
                    <a:pt x="699" y="293"/>
                  </a:cubicBezTo>
                  <a:cubicBezTo>
                    <a:pt x="868" y="293"/>
                    <a:pt x="990" y="227"/>
                    <a:pt x="1001" y="14"/>
                  </a:cubicBezTo>
                  <a:lnTo>
                    <a:pt x="1001" y="14"/>
                  </a:lnTo>
                  <a:cubicBezTo>
                    <a:pt x="924" y="49"/>
                    <a:pt x="856" y="67"/>
                    <a:pt x="786" y="67"/>
                  </a:cubicBezTo>
                  <a:cubicBezTo>
                    <a:pt x="737" y="67"/>
                    <a:pt x="686" y="58"/>
                    <a:pt x="631" y="38"/>
                  </a:cubicBezTo>
                  <a:cubicBezTo>
                    <a:pt x="542" y="18"/>
                    <a:pt x="448" y="0"/>
                    <a:pt x="35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9" name="Google Shape;7899;p32"/>
            <p:cNvSpPr/>
            <p:nvPr/>
          </p:nvSpPr>
          <p:spPr>
            <a:xfrm>
              <a:off x="5226825" y="3136825"/>
              <a:ext cx="19375" cy="10000"/>
            </a:xfrm>
            <a:custGeom>
              <a:avLst/>
              <a:gdLst/>
              <a:ahLst/>
              <a:cxnLst/>
              <a:rect l="l" t="t" r="r" b="b"/>
              <a:pathLst>
                <a:path w="775" h="400" extrusionOk="0">
                  <a:moveTo>
                    <a:pt x="298" y="0"/>
                  </a:moveTo>
                  <a:cubicBezTo>
                    <a:pt x="191" y="72"/>
                    <a:pt x="1" y="120"/>
                    <a:pt x="215" y="298"/>
                  </a:cubicBezTo>
                  <a:cubicBezTo>
                    <a:pt x="307" y="361"/>
                    <a:pt x="399" y="400"/>
                    <a:pt x="489" y="400"/>
                  </a:cubicBezTo>
                  <a:cubicBezTo>
                    <a:pt x="586" y="400"/>
                    <a:pt x="682" y="355"/>
                    <a:pt x="775" y="251"/>
                  </a:cubicBezTo>
                  <a:cubicBezTo>
                    <a:pt x="763" y="203"/>
                    <a:pt x="763" y="179"/>
                    <a:pt x="763" y="131"/>
                  </a:cubicBezTo>
                  <a:cubicBezTo>
                    <a:pt x="709" y="131"/>
                    <a:pt x="656" y="135"/>
                    <a:pt x="604" y="135"/>
                  </a:cubicBezTo>
                  <a:cubicBezTo>
                    <a:pt x="483" y="135"/>
                    <a:pt x="373" y="117"/>
                    <a:pt x="29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0" name="Google Shape;7900;p32"/>
            <p:cNvSpPr/>
            <p:nvPr/>
          </p:nvSpPr>
          <p:spPr>
            <a:xfrm>
              <a:off x="5299450" y="3115800"/>
              <a:ext cx="6575" cy="3200"/>
            </a:xfrm>
            <a:custGeom>
              <a:avLst/>
              <a:gdLst/>
              <a:ahLst/>
              <a:cxnLst/>
              <a:rect l="l" t="t" r="r" b="b"/>
              <a:pathLst>
                <a:path w="263" h="128" extrusionOk="0">
                  <a:moveTo>
                    <a:pt x="148" y="1"/>
                  </a:moveTo>
                  <a:cubicBezTo>
                    <a:pt x="104" y="1"/>
                    <a:pt x="55" y="42"/>
                    <a:pt x="1" y="115"/>
                  </a:cubicBezTo>
                  <a:cubicBezTo>
                    <a:pt x="84" y="127"/>
                    <a:pt x="179" y="127"/>
                    <a:pt x="263" y="127"/>
                  </a:cubicBezTo>
                  <a:cubicBezTo>
                    <a:pt x="228" y="39"/>
                    <a:pt x="190" y="1"/>
                    <a:pt x="14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1" name="Google Shape;7901;p32"/>
            <p:cNvSpPr/>
            <p:nvPr/>
          </p:nvSpPr>
          <p:spPr>
            <a:xfrm>
              <a:off x="5246175" y="3129975"/>
              <a:ext cx="3300" cy="3000"/>
            </a:xfrm>
            <a:custGeom>
              <a:avLst/>
              <a:gdLst/>
              <a:ahLst/>
              <a:cxnLst/>
              <a:rect l="l" t="t" r="r" b="b"/>
              <a:pathLst>
                <a:path w="132" h="120" extrusionOk="0">
                  <a:moveTo>
                    <a:pt x="132" y="1"/>
                  </a:moveTo>
                  <a:cubicBezTo>
                    <a:pt x="48" y="1"/>
                    <a:pt x="1" y="48"/>
                    <a:pt x="13" y="120"/>
                  </a:cubicBezTo>
                  <a:cubicBezTo>
                    <a:pt x="48" y="84"/>
                    <a:pt x="96" y="48"/>
                    <a:pt x="13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2" name="Google Shape;7902;p32"/>
            <p:cNvSpPr/>
            <p:nvPr/>
          </p:nvSpPr>
          <p:spPr>
            <a:xfrm>
              <a:off x="5335475" y="3120450"/>
              <a:ext cx="14600" cy="12425"/>
            </a:xfrm>
            <a:custGeom>
              <a:avLst/>
              <a:gdLst/>
              <a:ahLst/>
              <a:cxnLst/>
              <a:rect l="l" t="t" r="r" b="b"/>
              <a:pathLst>
                <a:path w="584" h="497" extrusionOk="0">
                  <a:moveTo>
                    <a:pt x="132" y="1"/>
                  </a:moveTo>
                  <a:cubicBezTo>
                    <a:pt x="96" y="1"/>
                    <a:pt x="36" y="24"/>
                    <a:pt x="1" y="72"/>
                  </a:cubicBezTo>
                  <a:lnTo>
                    <a:pt x="1" y="477"/>
                  </a:lnTo>
                  <a:cubicBezTo>
                    <a:pt x="28" y="491"/>
                    <a:pt x="56" y="497"/>
                    <a:pt x="79" y="497"/>
                  </a:cubicBezTo>
                  <a:cubicBezTo>
                    <a:pt x="96" y="497"/>
                    <a:pt x="110" y="494"/>
                    <a:pt x="120" y="489"/>
                  </a:cubicBezTo>
                  <a:cubicBezTo>
                    <a:pt x="227" y="322"/>
                    <a:pt x="417" y="394"/>
                    <a:pt x="584" y="310"/>
                  </a:cubicBezTo>
                  <a:lnTo>
                    <a:pt x="274" y="84"/>
                  </a:lnTo>
                  <a:cubicBezTo>
                    <a:pt x="239" y="24"/>
                    <a:pt x="191" y="1"/>
                    <a:pt x="13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3" name="Google Shape;7903;p32"/>
            <p:cNvSpPr/>
            <p:nvPr/>
          </p:nvSpPr>
          <p:spPr>
            <a:xfrm>
              <a:off x="5313450" y="3115100"/>
              <a:ext cx="17300" cy="10450"/>
            </a:xfrm>
            <a:custGeom>
              <a:avLst/>
              <a:gdLst/>
              <a:ahLst/>
              <a:cxnLst/>
              <a:rect l="l" t="t" r="r" b="b"/>
              <a:pathLst>
                <a:path w="692" h="418" extrusionOk="0">
                  <a:moveTo>
                    <a:pt x="298" y="0"/>
                  </a:moveTo>
                  <a:cubicBezTo>
                    <a:pt x="203" y="96"/>
                    <a:pt x="108" y="203"/>
                    <a:pt x="0" y="286"/>
                  </a:cubicBezTo>
                  <a:cubicBezTo>
                    <a:pt x="143" y="393"/>
                    <a:pt x="334" y="286"/>
                    <a:pt x="453" y="405"/>
                  </a:cubicBezTo>
                  <a:cubicBezTo>
                    <a:pt x="501" y="417"/>
                    <a:pt x="536" y="417"/>
                    <a:pt x="584" y="417"/>
                  </a:cubicBezTo>
                  <a:cubicBezTo>
                    <a:pt x="655" y="358"/>
                    <a:pt x="691" y="262"/>
                    <a:pt x="691" y="167"/>
                  </a:cubicBezTo>
                  <a:cubicBezTo>
                    <a:pt x="679" y="107"/>
                    <a:pt x="632" y="48"/>
                    <a:pt x="58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4" name="Google Shape;7904;p32"/>
            <p:cNvSpPr/>
            <p:nvPr/>
          </p:nvSpPr>
          <p:spPr>
            <a:xfrm>
              <a:off x="5328025" y="3113800"/>
              <a:ext cx="14500" cy="8750"/>
            </a:xfrm>
            <a:custGeom>
              <a:avLst/>
              <a:gdLst/>
              <a:ahLst/>
              <a:cxnLst/>
              <a:rect l="l" t="t" r="r" b="b"/>
              <a:pathLst>
                <a:path w="580" h="350" extrusionOk="0">
                  <a:moveTo>
                    <a:pt x="341" y="1"/>
                  </a:moveTo>
                  <a:cubicBezTo>
                    <a:pt x="239" y="1"/>
                    <a:pt x="117" y="37"/>
                    <a:pt x="1" y="52"/>
                  </a:cubicBezTo>
                  <a:cubicBezTo>
                    <a:pt x="13" y="88"/>
                    <a:pt x="37" y="136"/>
                    <a:pt x="49" y="171"/>
                  </a:cubicBezTo>
                  <a:cubicBezTo>
                    <a:pt x="120" y="350"/>
                    <a:pt x="334" y="195"/>
                    <a:pt x="418" y="338"/>
                  </a:cubicBezTo>
                  <a:cubicBezTo>
                    <a:pt x="465" y="338"/>
                    <a:pt x="525" y="350"/>
                    <a:pt x="572" y="350"/>
                  </a:cubicBezTo>
                  <a:cubicBezTo>
                    <a:pt x="579" y="68"/>
                    <a:pt x="479" y="1"/>
                    <a:pt x="34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5" name="Google Shape;7905;p32"/>
            <p:cNvSpPr/>
            <p:nvPr/>
          </p:nvSpPr>
          <p:spPr>
            <a:xfrm>
              <a:off x="5349775" y="3116000"/>
              <a:ext cx="3875" cy="4625"/>
            </a:xfrm>
            <a:custGeom>
              <a:avLst/>
              <a:gdLst/>
              <a:ahLst/>
              <a:cxnLst/>
              <a:rect l="l" t="t" r="r" b="b"/>
              <a:pathLst>
                <a:path w="155" h="185" extrusionOk="0">
                  <a:moveTo>
                    <a:pt x="119" y="0"/>
                  </a:moveTo>
                  <a:cubicBezTo>
                    <a:pt x="60" y="24"/>
                    <a:pt x="0" y="83"/>
                    <a:pt x="24" y="143"/>
                  </a:cubicBezTo>
                  <a:cubicBezTo>
                    <a:pt x="46" y="173"/>
                    <a:pt x="65" y="184"/>
                    <a:pt x="82" y="184"/>
                  </a:cubicBezTo>
                  <a:cubicBezTo>
                    <a:pt x="117" y="184"/>
                    <a:pt x="139" y="132"/>
                    <a:pt x="155" y="107"/>
                  </a:cubicBezTo>
                  <a:cubicBezTo>
                    <a:pt x="143" y="71"/>
                    <a:pt x="131" y="24"/>
                    <a:pt x="11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6" name="Google Shape;7906;p32"/>
            <p:cNvSpPr/>
            <p:nvPr/>
          </p:nvSpPr>
          <p:spPr>
            <a:xfrm>
              <a:off x="5723925" y="3226425"/>
              <a:ext cx="78300" cy="25025"/>
            </a:xfrm>
            <a:custGeom>
              <a:avLst/>
              <a:gdLst/>
              <a:ahLst/>
              <a:cxnLst/>
              <a:rect l="l" t="t" r="r" b="b"/>
              <a:pathLst>
                <a:path w="3132" h="1001" extrusionOk="0">
                  <a:moveTo>
                    <a:pt x="1073" y="201"/>
                  </a:moveTo>
                  <a:cubicBezTo>
                    <a:pt x="1077" y="233"/>
                    <a:pt x="1087" y="275"/>
                    <a:pt x="1038" y="275"/>
                  </a:cubicBezTo>
                  <a:cubicBezTo>
                    <a:pt x="1034" y="275"/>
                    <a:pt x="1029" y="275"/>
                    <a:pt x="1024" y="274"/>
                  </a:cubicBezTo>
                  <a:cubicBezTo>
                    <a:pt x="1050" y="248"/>
                    <a:pt x="1063" y="229"/>
                    <a:pt x="1073" y="201"/>
                  </a:cubicBezTo>
                  <a:close/>
                  <a:moveTo>
                    <a:pt x="810" y="0"/>
                  </a:moveTo>
                  <a:cubicBezTo>
                    <a:pt x="655" y="0"/>
                    <a:pt x="524" y="12"/>
                    <a:pt x="369" y="12"/>
                  </a:cubicBezTo>
                  <a:cubicBezTo>
                    <a:pt x="0" y="548"/>
                    <a:pt x="488" y="584"/>
                    <a:pt x="810" y="727"/>
                  </a:cubicBezTo>
                  <a:cubicBezTo>
                    <a:pt x="1262" y="953"/>
                    <a:pt x="1762" y="953"/>
                    <a:pt x="2250" y="1000"/>
                  </a:cubicBezTo>
                  <a:cubicBezTo>
                    <a:pt x="2298" y="953"/>
                    <a:pt x="2322" y="905"/>
                    <a:pt x="2310" y="881"/>
                  </a:cubicBezTo>
                  <a:cubicBezTo>
                    <a:pt x="2315" y="746"/>
                    <a:pt x="2361" y="711"/>
                    <a:pt x="2421" y="711"/>
                  </a:cubicBezTo>
                  <a:cubicBezTo>
                    <a:pt x="2487" y="711"/>
                    <a:pt x="2571" y="755"/>
                    <a:pt x="2636" y="755"/>
                  </a:cubicBezTo>
                  <a:cubicBezTo>
                    <a:pt x="2647" y="755"/>
                    <a:pt x="2657" y="753"/>
                    <a:pt x="2667" y="750"/>
                  </a:cubicBezTo>
                  <a:cubicBezTo>
                    <a:pt x="2846" y="750"/>
                    <a:pt x="3012" y="750"/>
                    <a:pt x="3132" y="584"/>
                  </a:cubicBezTo>
                  <a:cubicBezTo>
                    <a:pt x="2691" y="274"/>
                    <a:pt x="2131" y="405"/>
                    <a:pt x="1667" y="167"/>
                  </a:cubicBezTo>
                  <a:lnTo>
                    <a:pt x="1084" y="167"/>
                  </a:lnTo>
                  <a:cubicBezTo>
                    <a:pt x="1024" y="48"/>
                    <a:pt x="893" y="60"/>
                    <a:pt x="81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7" name="Google Shape;7907;p32"/>
            <p:cNvSpPr/>
            <p:nvPr/>
          </p:nvSpPr>
          <p:spPr>
            <a:xfrm>
              <a:off x="5780175" y="3239275"/>
              <a:ext cx="55675" cy="21100"/>
            </a:xfrm>
            <a:custGeom>
              <a:avLst/>
              <a:gdLst/>
              <a:ahLst/>
              <a:cxnLst/>
              <a:rect l="l" t="t" r="r" b="b"/>
              <a:pathLst>
                <a:path w="2227" h="844" extrusionOk="0">
                  <a:moveTo>
                    <a:pt x="1227" y="0"/>
                  </a:moveTo>
                  <a:cubicBezTo>
                    <a:pt x="1118" y="0"/>
                    <a:pt x="1007" y="11"/>
                    <a:pt x="893" y="34"/>
                  </a:cubicBezTo>
                  <a:cubicBezTo>
                    <a:pt x="679" y="58"/>
                    <a:pt x="477" y="58"/>
                    <a:pt x="262" y="70"/>
                  </a:cubicBezTo>
                  <a:cubicBezTo>
                    <a:pt x="167" y="141"/>
                    <a:pt x="48" y="201"/>
                    <a:pt x="0" y="320"/>
                  </a:cubicBezTo>
                  <a:lnTo>
                    <a:pt x="0" y="463"/>
                  </a:lnTo>
                  <a:cubicBezTo>
                    <a:pt x="74" y="536"/>
                    <a:pt x="162" y="549"/>
                    <a:pt x="252" y="549"/>
                  </a:cubicBezTo>
                  <a:cubicBezTo>
                    <a:pt x="302" y="549"/>
                    <a:pt x="354" y="545"/>
                    <a:pt x="403" y="545"/>
                  </a:cubicBezTo>
                  <a:cubicBezTo>
                    <a:pt x="467" y="545"/>
                    <a:pt x="528" y="552"/>
                    <a:pt x="584" y="582"/>
                  </a:cubicBezTo>
                  <a:cubicBezTo>
                    <a:pt x="1001" y="760"/>
                    <a:pt x="1417" y="844"/>
                    <a:pt x="1858" y="844"/>
                  </a:cubicBezTo>
                  <a:cubicBezTo>
                    <a:pt x="2227" y="736"/>
                    <a:pt x="1727" y="451"/>
                    <a:pt x="1953" y="320"/>
                  </a:cubicBezTo>
                  <a:cubicBezTo>
                    <a:pt x="1989" y="272"/>
                    <a:pt x="2025" y="213"/>
                    <a:pt x="2036" y="153"/>
                  </a:cubicBezTo>
                  <a:cubicBezTo>
                    <a:pt x="1771" y="67"/>
                    <a:pt x="1506" y="0"/>
                    <a:pt x="122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8" name="Google Shape;7908;p32"/>
            <p:cNvSpPr/>
            <p:nvPr/>
          </p:nvSpPr>
          <p:spPr>
            <a:xfrm>
              <a:off x="5863525" y="3251425"/>
              <a:ext cx="82175" cy="21825"/>
            </a:xfrm>
            <a:custGeom>
              <a:avLst/>
              <a:gdLst/>
              <a:ahLst/>
              <a:cxnLst/>
              <a:rect l="l" t="t" r="r" b="b"/>
              <a:pathLst>
                <a:path w="3287" h="873" extrusionOk="0">
                  <a:moveTo>
                    <a:pt x="107" y="0"/>
                  </a:moveTo>
                  <a:cubicBezTo>
                    <a:pt x="48" y="24"/>
                    <a:pt x="24" y="84"/>
                    <a:pt x="48" y="143"/>
                  </a:cubicBezTo>
                  <a:cubicBezTo>
                    <a:pt x="191" y="334"/>
                    <a:pt x="0" y="548"/>
                    <a:pt x="107" y="739"/>
                  </a:cubicBezTo>
                  <a:cubicBezTo>
                    <a:pt x="219" y="831"/>
                    <a:pt x="336" y="873"/>
                    <a:pt x="457" y="873"/>
                  </a:cubicBezTo>
                  <a:cubicBezTo>
                    <a:pt x="569" y="873"/>
                    <a:pt x="683" y="837"/>
                    <a:pt x="798" y="774"/>
                  </a:cubicBezTo>
                  <a:cubicBezTo>
                    <a:pt x="857" y="715"/>
                    <a:pt x="881" y="655"/>
                    <a:pt x="822" y="572"/>
                  </a:cubicBezTo>
                  <a:cubicBezTo>
                    <a:pt x="649" y="389"/>
                    <a:pt x="710" y="302"/>
                    <a:pt x="871" y="302"/>
                  </a:cubicBezTo>
                  <a:cubicBezTo>
                    <a:pt x="900" y="302"/>
                    <a:pt x="931" y="305"/>
                    <a:pt x="965" y="310"/>
                  </a:cubicBezTo>
                  <a:cubicBezTo>
                    <a:pt x="1617" y="420"/>
                    <a:pt x="2260" y="564"/>
                    <a:pt x="2916" y="564"/>
                  </a:cubicBezTo>
                  <a:cubicBezTo>
                    <a:pt x="3039" y="564"/>
                    <a:pt x="3162" y="559"/>
                    <a:pt x="3286" y="548"/>
                  </a:cubicBezTo>
                  <a:cubicBezTo>
                    <a:pt x="3155" y="381"/>
                    <a:pt x="2965" y="369"/>
                    <a:pt x="2762" y="358"/>
                  </a:cubicBezTo>
                  <a:cubicBezTo>
                    <a:pt x="1870" y="239"/>
                    <a:pt x="1000" y="119"/>
                    <a:pt x="10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9" name="Google Shape;7909;p32"/>
            <p:cNvSpPr/>
            <p:nvPr/>
          </p:nvSpPr>
          <p:spPr>
            <a:xfrm>
              <a:off x="6097175" y="3285650"/>
              <a:ext cx="45275" cy="15675"/>
            </a:xfrm>
            <a:custGeom>
              <a:avLst/>
              <a:gdLst/>
              <a:ahLst/>
              <a:cxnLst/>
              <a:rect l="l" t="t" r="r" b="b"/>
              <a:pathLst>
                <a:path w="1811" h="627" extrusionOk="0">
                  <a:moveTo>
                    <a:pt x="201" y="0"/>
                  </a:moveTo>
                  <a:cubicBezTo>
                    <a:pt x="174" y="0"/>
                    <a:pt x="147" y="3"/>
                    <a:pt x="120" y="13"/>
                  </a:cubicBezTo>
                  <a:cubicBezTo>
                    <a:pt x="24" y="60"/>
                    <a:pt x="1" y="143"/>
                    <a:pt x="1" y="239"/>
                  </a:cubicBezTo>
                  <a:cubicBezTo>
                    <a:pt x="13" y="298"/>
                    <a:pt x="24" y="358"/>
                    <a:pt x="72" y="405"/>
                  </a:cubicBezTo>
                  <a:cubicBezTo>
                    <a:pt x="120" y="429"/>
                    <a:pt x="179" y="465"/>
                    <a:pt x="227" y="489"/>
                  </a:cubicBezTo>
                  <a:lnTo>
                    <a:pt x="370" y="489"/>
                  </a:lnTo>
                  <a:cubicBezTo>
                    <a:pt x="370" y="477"/>
                    <a:pt x="382" y="477"/>
                    <a:pt x="417" y="465"/>
                  </a:cubicBezTo>
                  <a:cubicBezTo>
                    <a:pt x="424" y="458"/>
                    <a:pt x="432" y="455"/>
                    <a:pt x="441" y="455"/>
                  </a:cubicBezTo>
                  <a:cubicBezTo>
                    <a:pt x="461" y="455"/>
                    <a:pt x="484" y="472"/>
                    <a:pt x="501" y="489"/>
                  </a:cubicBezTo>
                  <a:cubicBezTo>
                    <a:pt x="655" y="489"/>
                    <a:pt x="786" y="501"/>
                    <a:pt x="941" y="501"/>
                  </a:cubicBezTo>
                  <a:cubicBezTo>
                    <a:pt x="1060" y="501"/>
                    <a:pt x="1156" y="524"/>
                    <a:pt x="1239" y="620"/>
                  </a:cubicBezTo>
                  <a:cubicBezTo>
                    <a:pt x="1279" y="624"/>
                    <a:pt x="1317" y="626"/>
                    <a:pt x="1353" y="626"/>
                  </a:cubicBezTo>
                  <a:cubicBezTo>
                    <a:pt x="1623" y="626"/>
                    <a:pt x="1800" y="504"/>
                    <a:pt x="1810" y="179"/>
                  </a:cubicBezTo>
                  <a:cubicBezTo>
                    <a:pt x="1555" y="40"/>
                    <a:pt x="1275" y="6"/>
                    <a:pt x="992" y="6"/>
                  </a:cubicBezTo>
                  <a:cubicBezTo>
                    <a:pt x="840" y="6"/>
                    <a:pt x="687" y="16"/>
                    <a:pt x="536" y="24"/>
                  </a:cubicBezTo>
                  <a:cubicBezTo>
                    <a:pt x="512" y="33"/>
                    <a:pt x="486" y="37"/>
                    <a:pt x="461" y="37"/>
                  </a:cubicBezTo>
                  <a:cubicBezTo>
                    <a:pt x="377" y="37"/>
                    <a:pt x="289" y="0"/>
                    <a:pt x="20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0" name="Google Shape;7910;p32"/>
            <p:cNvSpPr/>
            <p:nvPr/>
          </p:nvSpPr>
          <p:spPr>
            <a:xfrm>
              <a:off x="6060875" y="3280075"/>
              <a:ext cx="49725" cy="17500"/>
            </a:xfrm>
            <a:custGeom>
              <a:avLst/>
              <a:gdLst/>
              <a:ahLst/>
              <a:cxnLst/>
              <a:rect l="l" t="t" r="r" b="b"/>
              <a:pathLst>
                <a:path w="1989" h="700" extrusionOk="0">
                  <a:moveTo>
                    <a:pt x="356" y="1"/>
                  </a:moveTo>
                  <a:cubicBezTo>
                    <a:pt x="254" y="1"/>
                    <a:pt x="152" y="36"/>
                    <a:pt x="48" y="140"/>
                  </a:cubicBezTo>
                  <a:cubicBezTo>
                    <a:pt x="0" y="247"/>
                    <a:pt x="24" y="355"/>
                    <a:pt x="107" y="438"/>
                  </a:cubicBezTo>
                  <a:cubicBezTo>
                    <a:pt x="500" y="533"/>
                    <a:pt x="869" y="605"/>
                    <a:pt x="1262" y="700"/>
                  </a:cubicBezTo>
                  <a:cubicBezTo>
                    <a:pt x="1298" y="664"/>
                    <a:pt x="1334" y="628"/>
                    <a:pt x="1334" y="569"/>
                  </a:cubicBezTo>
                  <a:cubicBezTo>
                    <a:pt x="1274" y="366"/>
                    <a:pt x="1476" y="390"/>
                    <a:pt x="1536" y="295"/>
                  </a:cubicBezTo>
                  <a:cubicBezTo>
                    <a:pt x="1555" y="288"/>
                    <a:pt x="1574" y="285"/>
                    <a:pt x="1594" y="285"/>
                  </a:cubicBezTo>
                  <a:cubicBezTo>
                    <a:pt x="1679" y="285"/>
                    <a:pt x="1765" y="342"/>
                    <a:pt x="1846" y="342"/>
                  </a:cubicBezTo>
                  <a:cubicBezTo>
                    <a:pt x="1896" y="342"/>
                    <a:pt x="1944" y="320"/>
                    <a:pt x="1988" y="247"/>
                  </a:cubicBezTo>
                  <a:cubicBezTo>
                    <a:pt x="1849" y="143"/>
                    <a:pt x="1706" y="113"/>
                    <a:pt x="1561" y="113"/>
                  </a:cubicBezTo>
                  <a:cubicBezTo>
                    <a:pt x="1370" y="113"/>
                    <a:pt x="1177" y="165"/>
                    <a:pt x="987" y="165"/>
                  </a:cubicBezTo>
                  <a:cubicBezTo>
                    <a:pt x="975" y="165"/>
                    <a:pt x="964" y="164"/>
                    <a:pt x="953" y="164"/>
                  </a:cubicBezTo>
                  <a:cubicBezTo>
                    <a:pt x="755" y="140"/>
                    <a:pt x="557" y="1"/>
                    <a:pt x="35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1" name="Google Shape;7911;p32"/>
            <p:cNvSpPr/>
            <p:nvPr/>
          </p:nvSpPr>
          <p:spPr>
            <a:xfrm>
              <a:off x="6034975" y="3276425"/>
              <a:ext cx="50025" cy="10225"/>
            </a:xfrm>
            <a:custGeom>
              <a:avLst/>
              <a:gdLst/>
              <a:ahLst/>
              <a:cxnLst/>
              <a:rect l="l" t="t" r="r" b="b"/>
              <a:pathLst>
                <a:path w="2001" h="409" extrusionOk="0">
                  <a:moveTo>
                    <a:pt x="0" y="1"/>
                  </a:moveTo>
                  <a:lnTo>
                    <a:pt x="0" y="1"/>
                  </a:lnTo>
                  <a:cubicBezTo>
                    <a:pt x="107" y="262"/>
                    <a:pt x="453" y="84"/>
                    <a:pt x="584" y="298"/>
                  </a:cubicBezTo>
                  <a:cubicBezTo>
                    <a:pt x="631" y="334"/>
                    <a:pt x="667" y="370"/>
                    <a:pt x="750" y="382"/>
                  </a:cubicBezTo>
                  <a:cubicBezTo>
                    <a:pt x="799" y="399"/>
                    <a:pt x="846" y="409"/>
                    <a:pt x="892" y="409"/>
                  </a:cubicBezTo>
                  <a:cubicBezTo>
                    <a:pt x="970" y="409"/>
                    <a:pt x="1045" y="382"/>
                    <a:pt x="1119" y="322"/>
                  </a:cubicBezTo>
                  <a:cubicBezTo>
                    <a:pt x="1210" y="257"/>
                    <a:pt x="1300" y="236"/>
                    <a:pt x="1390" y="236"/>
                  </a:cubicBezTo>
                  <a:cubicBezTo>
                    <a:pt x="1559" y="236"/>
                    <a:pt x="1727" y="311"/>
                    <a:pt x="1891" y="311"/>
                  </a:cubicBezTo>
                  <a:cubicBezTo>
                    <a:pt x="1928" y="311"/>
                    <a:pt x="1964" y="307"/>
                    <a:pt x="2000" y="298"/>
                  </a:cubicBezTo>
                  <a:cubicBezTo>
                    <a:pt x="1858" y="131"/>
                    <a:pt x="1667" y="72"/>
                    <a:pt x="1489" y="72"/>
                  </a:cubicBezTo>
                  <a:cubicBezTo>
                    <a:pt x="1000" y="24"/>
                    <a:pt x="488" y="24"/>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2" name="Google Shape;7912;p32"/>
            <p:cNvSpPr/>
            <p:nvPr/>
          </p:nvSpPr>
          <p:spPr>
            <a:xfrm>
              <a:off x="5844175" y="3246650"/>
              <a:ext cx="20550" cy="12150"/>
            </a:xfrm>
            <a:custGeom>
              <a:avLst/>
              <a:gdLst/>
              <a:ahLst/>
              <a:cxnLst/>
              <a:rect l="l" t="t" r="r" b="b"/>
              <a:pathLst>
                <a:path w="822" h="486" extrusionOk="0">
                  <a:moveTo>
                    <a:pt x="24" y="37"/>
                  </a:moveTo>
                  <a:cubicBezTo>
                    <a:pt x="12" y="72"/>
                    <a:pt x="0" y="96"/>
                    <a:pt x="12" y="132"/>
                  </a:cubicBezTo>
                  <a:cubicBezTo>
                    <a:pt x="167" y="287"/>
                    <a:pt x="305" y="486"/>
                    <a:pt x="495" y="486"/>
                  </a:cubicBezTo>
                  <a:cubicBezTo>
                    <a:pt x="583" y="486"/>
                    <a:pt x="681" y="443"/>
                    <a:pt x="798" y="334"/>
                  </a:cubicBezTo>
                  <a:cubicBezTo>
                    <a:pt x="822" y="275"/>
                    <a:pt x="798" y="215"/>
                    <a:pt x="762" y="156"/>
                  </a:cubicBezTo>
                  <a:cubicBezTo>
                    <a:pt x="536" y="1"/>
                    <a:pt x="262" y="60"/>
                    <a:pt x="24" y="37"/>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3" name="Google Shape;7913;p32"/>
            <p:cNvSpPr/>
            <p:nvPr/>
          </p:nvSpPr>
          <p:spPr>
            <a:xfrm>
              <a:off x="5830475" y="3243100"/>
              <a:ext cx="14325" cy="9300"/>
            </a:xfrm>
            <a:custGeom>
              <a:avLst/>
              <a:gdLst/>
              <a:ahLst/>
              <a:cxnLst/>
              <a:rect l="l" t="t" r="r" b="b"/>
              <a:pathLst>
                <a:path w="573" h="372" extrusionOk="0">
                  <a:moveTo>
                    <a:pt x="24" y="0"/>
                  </a:moveTo>
                  <a:lnTo>
                    <a:pt x="1" y="48"/>
                  </a:lnTo>
                  <a:cubicBezTo>
                    <a:pt x="57" y="260"/>
                    <a:pt x="144" y="372"/>
                    <a:pt x="264" y="372"/>
                  </a:cubicBezTo>
                  <a:cubicBezTo>
                    <a:pt x="347" y="372"/>
                    <a:pt x="445" y="320"/>
                    <a:pt x="560" y="214"/>
                  </a:cubicBezTo>
                  <a:lnTo>
                    <a:pt x="572" y="179"/>
                  </a:lnTo>
                  <a:cubicBezTo>
                    <a:pt x="429" y="24"/>
                    <a:pt x="215" y="24"/>
                    <a:pt x="2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4" name="Google Shape;7914;p32"/>
            <p:cNvSpPr/>
            <p:nvPr/>
          </p:nvSpPr>
          <p:spPr>
            <a:xfrm>
              <a:off x="5862625" y="3250525"/>
              <a:ext cx="3900" cy="5200"/>
            </a:xfrm>
            <a:custGeom>
              <a:avLst/>
              <a:gdLst/>
              <a:ahLst/>
              <a:cxnLst/>
              <a:rect l="l" t="t" r="r" b="b"/>
              <a:pathLst>
                <a:path w="156" h="208" extrusionOk="0">
                  <a:moveTo>
                    <a:pt x="24" y="1"/>
                  </a:moveTo>
                  <a:cubicBezTo>
                    <a:pt x="1" y="60"/>
                    <a:pt x="1" y="108"/>
                    <a:pt x="1" y="167"/>
                  </a:cubicBezTo>
                  <a:cubicBezTo>
                    <a:pt x="1" y="179"/>
                    <a:pt x="24" y="179"/>
                    <a:pt x="48" y="203"/>
                  </a:cubicBezTo>
                  <a:cubicBezTo>
                    <a:pt x="60" y="206"/>
                    <a:pt x="70" y="208"/>
                    <a:pt x="80" y="208"/>
                  </a:cubicBezTo>
                  <a:cubicBezTo>
                    <a:pt x="108" y="208"/>
                    <a:pt x="129" y="194"/>
                    <a:pt x="155" y="167"/>
                  </a:cubicBezTo>
                  <a:lnTo>
                    <a:pt x="155" y="24"/>
                  </a:lnTo>
                  <a:cubicBezTo>
                    <a:pt x="108" y="24"/>
                    <a:pt x="60" y="1"/>
                    <a:pt x="2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5" name="Google Shape;7915;p32"/>
            <p:cNvSpPr/>
            <p:nvPr/>
          </p:nvSpPr>
          <p:spPr>
            <a:xfrm>
              <a:off x="5876925" y="2957050"/>
              <a:ext cx="5675" cy="14900"/>
            </a:xfrm>
            <a:custGeom>
              <a:avLst/>
              <a:gdLst/>
              <a:ahLst/>
              <a:cxnLst/>
              <a:rect l="l" t="t" r="r" b="b"/>
              <a:pathLst>
                <a:path w="227" h="596" extrusionOk="0">
                  <a:moveTo>
                    <a:pt x="226" y="0"/>
                  </a:moveTo>
                  <a:cubicBezTo>
                    <a:pt x="202" y="12"/>
                    <a:pt x="179" y="12"/>
                    <a:pt x="167" y="36"/>
                  </a:cubicBezTo>
                  <a:cubicBezTo>
                    <a:pt x="0" y="214"/>
                    <a:pt x="48" y="393"/>
                    <a:pt x="131" y="584"/>
                  </a:cubicBezTo>
                  <a:cubicBezTo>
                    <a:pt x="167" y="584"/>
                    <a:pt x="179" y="595"/>
                    <a:pt x="179" y="595"/>
                  </a:cubicBezTo>
                  <a:cubicBezTo>
                    <a:pt x="191" y="405"/>
                    <a:pt x="202" y="191"/>
                    <a:pt x="22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6" name="Google Shape;7916;p32"/>
            <p:cNvSpPr/>
            <p:nvPr/>
          </p:nvSpPr>
          <p:spPr>
            <a:xfrm>
              <a:off x="5879900" y="2932050"/>
              <a:ext cx="5975" cy="26200"/>
            </a:xfrm>
            <a:custGeom>
              <a:avLst/>
              <a:gdLst/>
              <a:ahLst/>
              <a:cxnLst/>
              <a:rect l="l" t="t" r="r" b="b"/>
              <a:pathLst>
                <a:path w="239" h="1048" extrusionOk="0">
                  <a:moveTo>
                    <a:pt x="167" y="0"/>
                  </a:moveTo>
                  <a:cubicBezTo>
                    <a:pt x="119" y="0"/>
                    <a:pt x="83" y="0"/>
                    <a:pt x="48" y="24"/>
                  </a:cubicBezTo>
                  <a:cubicBezTo>
                    <a:pt x="12" y="357"/>
                    <a:pt x="0" y="702"/>
                    <a:pt x="60" y="1048"/>
                  </a:cubicBezTo>
                  <a:cubicBezTo>
                    <a:pt x="72" y="1036"/>
                    <a:pt x="83" y="1036"/>
                    <a:pt x="119" y="1036"/>
                  </a:cubicBezTo>
                  <a:cubicBezTo>
                    <a:pt x="143" y="738"/>
                    <a:pt x="191" y="417"/>
                    <a:pt x="238" y="119"/>
                  </a:cubicBezTo>
                  <a:cubicBezTo>
                    <a:pt x="202" y="83"/>
                    <a:pt x="191" y="48"/>
                    <a:pt x="16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7" name="Google Shape;7917;p32"/>
            <p:cNvSpPr/>
            <p:nvPr/>
          </p:nvSpPr>
          <p:spPr>
            <a:xfrm>
              <a:off x="5874525" y="3062125"/>
              <a:ext cx="5975" cy="24125"/>
            </a:xfrm>
            <a:custGeom>
              <a:avLst/>
              <a:gdLst/>
              <a:ahLst/>
              <a:cxnLst/>
              <a:rect l="l" t="t" r="r" b="b"/>
              <a:pathLst>
                <a:path w="239" h="965" extrusionOk="0">
                  <a:moveTo>
                    <a:pt x="144" y="0"/>
                  </a:moveTo>
                  <a:lnTo>
                    <a:pt x="144" y="0"/>
                  </a:lnTo>
                  <a:cubicBezTo>
                    <a:pt x="96" y="322"/>
                    <a:pt x="1" y="667"/>
                    <a:pt x="227" y="964"/>
                  </a:cubicBezTo>
                  <a:cubicBezTo>
                    <a:pt x="239" y="631"/>
                    <a:pt x="239" y="310"/>
                    <a:pt x="14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8" name="Google Shape;7918;p32"/>
            <p:cNvSpPr/>
            <p:nvPr/>
          </p:nvSpPr>
          <p:spPr>
            <a:xfrm>
              <a:off x="5878100" y="3092175"/>
              <a:ext cx="9250" cy="19375"/>
            </a:xfrm>
            <a:custGeom>
              <a:avLst/>
              <a:gdLst/>
              <a:ahLst/>
              <a:cxnLst/>
              <a:rect l="l" t="t" r="r" b="b"/>
              <a:pathLst>
                <a:path w="370" h="775" extrusionOk="0">
                  <a:moveTo>
                    <a:pt x="120" y="1"/>
                  </a:moveTo>
                  <a:lnTo>
                    <a:pt x="120" y="1"/>
                  </a:lnTo>
                  <a:cubicBezTo>
                    <a:pt x="132" y="251"/>
                    <a:pt x="1" y="548"/>
                    <a:pt x="251" y="774"/>
                  </a:cubicBezTo>
                  <a:cubicBezTo>
                    <a:pt x="191" y="524"/>
                    <a:pt x="370" y="227"/>
                    <a:pt x="12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9" name="Google Shape;7919;p32"/>
            <p:cNvSpPr/>
            <p:nvPr/>
          </p:nvSpPr>
          <p:spPr>
            <a:xfrm>
              <a:off x="5875125" y="2957925"/>
              <a:ext cx="6275" cy="13725"/>
            </a:xfrm>
            <a:custGeom>
              <a:avLst/>
              <a:gdLst/>
              <a:ahLst/>
              <a:cxnLst/>
              <a:rect l="l" t="t" r="r" b="b"/>
              <a:pathLst>
                <a:path w="251" h="549" extrusionOk="0">
                  <a:moveTo>
                    <a:pt x="251" y="1"/>
                  </a:moveTo>
                  <a:lnTo>
                    <a:pt x="251" y="1"/>
                  </a:lnTo>
                  <a:cubicBezTo>
                    <a:pt x="1" y="156"/>
                    <a:pt x="36" y="346"/>
                    <a:pt x="215" y="549"/>
                  </a:cubicBezTo>
                  <a:cubicBezTo>
                    <a:pt x="239" y="370"/>
                    <a:pt x="239" y="179"/>
                    <a:pt x="25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0" name="Google Shape;7920;p32"/>
            <p:cNvSpPr/>
            <p:nvPr/>
          </p:nvSpPr>
          <p:spPr>
            <a:xfrm>
              <a:off x="5884350" y="3111225"/>
              <a:ext cx="3300" cy="11050"/>
            </a:xfrm>
            <a:custGeom>
              <a:avLst/>
              <a:gdLst/>
              <a:ahLst/>
              <a:cxnLst/>
              <a:rect l="l" t="t" r="r" b="b"/>
              <a:pathLst>
                <a:path w="132" h="442" extrusionOk="0">
                  <a:moveTo>
                    <a:pt x="13" y="1"/>
                  </a:moveTo>
                  <a:cubicBezTo>
                    <a:pt x="1" y="143"/>
                    <a:pt x="1" y="298"/>
                    <a:pt x="1" y="441"/>
                  </a:cubicBezTo>
                  <a:lnTo>
                    <a:pt x="132" y="441"/>
                  </a:lnTo>
                  <a:cubicBezTo>
                    <a:pt x="132" y="298"/>
                    <a:pt x="132" y="132"/>
                    <a:pt x="1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1" name="Google Shape;7921;p32"/>
            <p:cNvSpPr/>
            <p:nvPr/>
          </p:nvSpPr>
          <p:spPr>
            <a:xfrm>
              <a:off x="5654850" y="2958175"/>
              <a:ext cx="6275" cy="4325"/>
            </a:xfrm>
            <a:custGeom>
              <a:avLst/>
              <a:gdLst/>
              <a:ahLst/>
              <a:cxnLst/>
              <a:rect l="l" t="t" r="r" b="b"/>
              <a:pathLst>
                <a:path w="251" h="173" extrusionOk="0">
                  <a:moveTo>
                    <a:pt x="137" y="0"/>
                  </a:moveTo>
                  <a:cubicBezTo>
                    <a:pt x="84" y="0"/>
                    <a:pt x="42" y="44"/>
                    <a:pt x="1" y="110"/>
                  </a:cubicBezTo>
                  <a:cubicBezTo>
                    <a:pt x="51" y="118"/>
                    <a:pt x="101" y="173"/>
                    <a:pt x="158" y="173"/>
                  </a:cubicBezTo>
                  <a:cubicBezTo>
                    <a:pt x="184" y="173"/>
                    <a:pt x="210" y="163"/>
                    <a:pt x="239" y="134"/>
                  </a:cubicBezTo>
                  <a:cubicBezTo>
                    <a:pt x="251" y="122"/>
                    <a:pt x="251" y="50"/>
                    <a:pt x="215" y="27"/>
                  </a:cubicBezTo>
                  <a:cubicBezTo>
                    <a:pt x="186" y="9"/>
                    <a:pt x="161" y="0"/>
                    <a:pt x="13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2" name="Google Shape;7922;p32"/>
            <p:cNvSpPr/>
            <p:nvPr/>
          </p:nvSpPr>
          <p:spPr>
            <a:xfrm>
              <a:off x="5647425" y="3218075"/>
              <a:ext cx="97050" cy="26225"/>
            </a:xfrm>
            <a:custGeom>
              <a:avLst/>
              <a:gdLst/>
              <a:ahLst/>
              <a:cxnLst/>
              <a:rect l="l" t="t" r="r" b="b"/>
              <a:pathLst>
                <a:path w="3882" h="1049" extrusionOk="0">
                  <a:moveTo>
                    <a:pt x="1866" y="174"/>
                  </a:moveTo>
                  <a:lnTo>
                    <a:pt x="1866" y="174"/>
                  </a:lnTo>
                  <a:cubicBezTo>
                    <a:pt x="1828" y="519"/>
                    <a:pt x="2136" y="419"/>
                    <a:pt x="2310" y="477"/>
                  </a:cubicBezTo>
                  <a:cubicBezTo>
                    <a:pt x="2389" y="505"/>
                    <a:pt x="2473" y="510"/>
                    <a:pt x="2557" y="510"/>
                  </a:cubicBezTo>
                  <a:cubicBezTo>
                    <a:pt x="2610" y="510"/>
                    <a:pt x="2662" y="508"/>
                    <a:pt x="2715" y="508"/>
                  </a:cubicBezTo>
                  <a:cubicBezTo>
                    <a:pt x="2833" y="508"/>
                    <a:pt x="2950" y="518"/>
                    <a:pt x="3060" y="584"/>
                  </a:cubicBezTo>
                  <a:cubicBezTo>
                    <a:pt x="3120" y="620"/>
                    <a:pt x="3179" y="644"/>
                    <a:pt x="3227" y="691"/>
                  </a:cubicBezTo>
                  <a:cubicBezTo>
                    <a:pt x="3179" y="680"/>
                    <a:pt x="3120" y="644"/>
                    <a:pt x="3060" y="620"/>
                  </a:cubicBezTo>
                  <a:cubicBezTo>
                    <a:pt x="2703" y="560"/>
                    <a:pt x="2334" y="572"/>
                    <a:pt x="1977" y="453"/>
                  </a:cubicBezTo>
                  <a:cubicBezTo>
                    <a:pt x="1784" y="397"/>
                    <a:pt x="1764" y="297"/>
                    <a:pt x="1866" y="174"/>
                  </a:cubicBezTo>
                  <a:close/>
                  <a:moveTo>
                    <a:pt x="1201" y="1"/>
                  </a:moveTo>
                  <a:cubicBezTo>
                    <a:pt x="992" y="1"/>
                    <a:pt x="780" y="25"/>
                    <a:pt x="572" y="25"/>
                  </a:cubicBezTo>
                  <a:cubicBezTo>
                    <a:pt x="512" y="60"/>
                    <a:pt x="512" y="108"/>
                    <a:pt x="536" y="168"/>
                  </a:cubicBezTo>
                  <a:cubicBezTo>
                    <a:pt x="572" y="203"/>
                    <a:pt x="608" y="227"/>
                    <a:pt x="631" y="263"/>
                  </a:cubicBezTo>
                  <a:cubicBezTo>
                    <a:pt x="612" y="271"/>
                    <a:pt x="593" y="274"/>
                    <a:pt x="575" y="274"/>
                  </a:cubicBezTo>
                  <a:cubicBezTo>
                    <a:pt x="514" y="274"/>
                    <a:pt x="457" y="239"/>
                    <a:pt x="393" y="239"/>
                  </a:cubicBezTo>
                  <a:cubicBezTo>
                    <a:pt x="238" y="263"/>
                    <a:pt x="84" y="299"/>
                    <a:pt x="0" y="465"/>
                  </a:cubicBezTo>
                  <a:cubicBezTo>
                    <a:pt x="310" y="691"/>
                    <a:pt x="691" y="537"/>
                    <a:pt x="1024" y="644"/>
                  </a:cubicBezTo>
                  <a:cubicBezTo>
                    <a:pt x="1965" y="953"/>
                    <a:pt x="2929" y="906"/>
                    <a:pt x="3882" y="1049"/>
                  </a:cubicBezTo>
                  <a:cubicBezTo>
                    <a:pt x="3644" y="870"/>
                    <a:pt x="3334" y="727"/>
                    <a:pt x="3453" y="334"/>
                  </a:cubicBezTo>
                  <a:cubicBezTo>
                    <a:pt x="3221" y="205"/>
                    <a:pt x="2981" y="180"/>
                    <a:pt x="2739" y="180"/>
                  </a:cubicBezTo>
                  <a:cubicBezTo>
                    <a:pt x="2595" y="180"/>
                    <a:pt x="2451" y="189"/>
                    <a:pt x="2308" y="189"/>
                  </a:cubicBezTo>
                  <a:cubicBezTo>
                    <a:pt x="2161" y="189"/>
                    <a:pt x="2014" y="180"/>
                    <a:pt x="1870" y="144"/>
                  </a:cubicBezTo>
                  <a:lnTo>
                    <a:pt x="1870" y="144"/>
                  </a:lnTo>
                  <a:cubicBezTo>
                    <a:pt x="1869" y="145"/>
                    <a:pt x="1869" y="147"/>
                    <a:pt x="1869" y="149"/>
                  </a:cubicBezTo>
                  <a:lnTo>
                    <a:pt x="1869" y="149"/>
                  </a:lnTo>
                  <a:cubicBezTo>
                    <a:pt x="1653" y="29"/>
                    <a:pt x="1428" y="1"/>
                    <a:pt x="120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3" name="Google Shape;7923;p32"/>
            <p:cNvSpPr/>
            <p:nvPr/>
          </p:nvSpPr>
          <p:spPr>
            <a:xfrm>
              <a:off x="5607525" y="3210950"/>
              <a:ext cx="54200" cy="19375"/>
            </a:xfrm>
            <a:custGeom>
              <a:avLst/>
              <a:gdLst/>
              <a:ahLst/>
              <a:cxnLst/>
              <a:rect l="l" t="t" r="r" b="b"/>
              <a:pathLst>
                <a:path w="2168" h="775" extrusionOk="0">
                  <a:moveTo>
                    <a:pt x="191" y="0"/>
                  </a:moveTo>
                  <a:cubicBezTo>
                    <a:pt x="1" y="274"/>
                    <a:pt x="251" y="393"/>
                    <a:pt x="406" y="560"/>
                  </a:cubicBezTo>
                  <a:cubicBezTo>
                    <a:pt x="541" y="663"/>
                    <a:pt x="689" y="685"/>
                    <a:pt x="841" y="685"/>
                  </a:cubicBezTo>
                  <a:cubicBezTo>
                    <a:pt x="952" y="685"/>
                    <a:pt x="1065" y="673"/>
                    <a:pt x="1176" y="673"/>
                  </a:cubicBezTo>
                  <a:cubicBezTo>
                    <a:pt x="1314" y="673"/>
                    <a:pt x="1449" y="692"/>
                    <a:pt x="1572" y="774"/>
                  </a:cubicBezTo>
                  <a:cubicBezTo>
                    <a:pt x="1727" y="726"/>
                    <a:pt x="1858" y="667"/>
                    <a:pt x="2013" y="619"/>
                  </a:cubicBezTo>
                  <a:cubicBezTo>
                    <a:pt x="2096" y="607"/>
                    <a:pt x="2156" y="548"/>
                    <a:pt x="2168" y="453"/>
                  </a:cubicBezTo>
                  <a:lnTo>
                    <a:pt x="2168" y="322"/>
                  </a:lnTo>
                  <a:cubicBezTo>
                    <a:pt x="2154" y="308"/>
                    <a:pt x="2136" y="302"/>
                    <a:pt x="2114" y="302"/>
                  </a:cubicBezTo>
                  <a:cubicBezTo>
                    <a:pt x="2098" y="302"/>
                    <a:pt x="2080" y="305"/>
                    <a:pt x="2061" y="310"/>
                  </a:cubicBezTo>
                  <a:cubicBezTo>
                    <a:pt x="1906" y="250"/>
                    <a:pt x="1692" y="262"/>
                    <a:pt x="1549" y="131"/>
                  </a:cubicBezTo>
                  <a:cubicBezTo>
                    <a:pt x="1479" y="142"/>
                    <a:pt x="1410" y="146"/>
                    <a:pt x="1342" y="146"/>
                  </a:cubicBezTo>
                  <a:cubicBezTo>
                    <a:pt x="955" y="146"/>
                    <a:pt x="586" y="0"/>
                    <a:pt x="19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4" name="Google Shape;7924;p32"/>
            <p:cNvSpPr/>
            <p:nvPr/>
          </p:nvSpPr>
          <p:spPr>
            <a:xfrm>
              <a:off x="5646825" y="3214650"/>
              <a:ext cx="12525" cy="4425"/>
            </a:xfrm>
            <a:custGeom>
              <a:avLst/>
              <a:gdLst/>
              <a:ahLst/>
              <a:cxnLst/>
              <a:rect l="l" t="t" r="r" b="b"/>
              <a:pathLst>
                <a:path w="501" h="177" extrusionOk="0">
                  <a:moveTo>
                    <a:pt x="82" y="1"/>
                  </a:moveTo>
                  <a:cubicBezTo>
                    <a:pt x="52" y="1"/>
                    <a:pt x="26" y="21"/>
                    <a:pt x="0" y="66"/>
                  </a:cubicBezTo>
                  <a:cubicBezTo>
                    <a:pt x="94" y="152"/>
                    <a:pt x="203" y="177"/>
                    <a:pt x="317" y="177"/>
                  </a:cubicBezTo>
                  <a:cubicBezTo>
                    <a:pt x="377" y="177"/>
                    <a:pt x="439" y="170"/>
                    <a:pt x="501" y="162"/>
                  </a:cubicBezTo>
                  <a:cubicBezTo>
                    <a:pt x="477" y="114"/>
                    <a:pt x="465" y="66"/>
                    <a:pt x="453" y="43"/>
                  </a:cubicBezTo>
                  <a:lnTo>
                    <a:pt x="167" y="43"/>
                  </a:lnTo>
                  <a:cubicBezTo>
                    <a:pt x="134" y="15"/>
                    <a:pt x="107" y="1"/>
                    <a:pt x="8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5" name="Google Shape;7925;p32"/>
            <p:cNvSpPr/>
            <p:nvPr/>
          </p:nvSpPr>
          <p:spPr>
            <a:xfrm>
              <a:off x="5213425" y="3143175"/>
              <a:ext cx="16400" cy="13000"/>
            </a:xfrm>
            <a:custGeom>
              <a:avLst/>
              <a:gdLst/>
              <a:ahLst/>
              <a:cxnLst/>
              <a:rect l="l" t="t" r="r" b="b"/>
              <a:pathLst>
                <a:path w="656" h="520" extrusionOk="0">
                  <a:moveTo>
                    <a:pt x="188" y="1"/>
                  </a:moveTo>
                  <a:cubicBezTo>
                    <a:pt x="97" y="1"/>
                    <a:pt x="56" y="102"/>
                    <a:pt x="1" y="175"/>
                  </a:cubicBezTo>
                  <a:cubicBezTo>
                    <a:pt x="1" y="449"/>
                    <a:pt x="104" y="520"/>
                    <a:pt x="245" y="520"/>
                  </a:cubicBezTo>
                  <a:cubicBezTo>
                    <a:pt x="344" y="520"/>
                    <a:pt x="460" y="485"/>
                    <a:pt x="572" y="461"/>
                  </a:cubicBezTo>
                  <a:cubicBezTo>
                    <a:pt x="656" y="294"/>
                    <a:pt x="513" y="247"/>
                    <a:pt x="418" y="175"/>
                  </a:cubicBezTo>
                  <a:cubicBezTo>
                    <a:pt x="370" y="116"/>
                    <a:pt x="334" y="68"/>
                    <a:pt x="287" y="32"/>
                  </a:cubicBezTo>
                  <a:cubicBezTo>
                    <a:pt x="248" y="10"/>
                    <a:pt x="216" y="1"/>
                    <a:pt x="18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6" name="Google Shape;7926;p32"/>
            <p:cNvSpPr/>
            <p:nvPr/>
          </p:nvSpPr>
          <p:spPr>
            <a:xfrm>
              <a:off x="5223850" y="3145450"/>
              <a:ext cx="22650" cy="9100"/>
            </a:xfrm>
            <a:custGeom>
              <a:avLst/>
              <a:gdLst/>
              <a:ahLst/>
              <a:cxnLst/>
              <a:rect l="l" t="t" r="r" b="b"/>
              <a:pathLst>
                <a:path w="906" h="364" extrusionOk="0">
                  <a:moveTo>
                    <a:pt x="568" y="1"/>
                  </a:moveTo>
                  <a:cubicBezTo>
                    <a:pt x="480" y="1"/>
                    <a:pt x="394" y="13"/>
                    <a:pt x="310" y="60"/>
                  </a:cubicBezTo>
                  <a:cubicBezTo>
                    <a:pt x="215" y="60"/>
                    <a:pt x="108" y="72"/>
                    <a:pt x="1" y="72"/>
                  </a:cubicBezTo>
                  <a:cubicBezTo>
                    <a:pt x="48" y="156"/>
                    <a:pt x="108" y="263"/>
                    <a:pt x="155" y="358"/>
                  </a:cubicBezTo>
                  <a:cubicBezTo>
                    <a:pt x="179" y="358"/>
                    <a:pt x="214" y="363"/>
                    <a:pt x="248" y="363"/>
                  </a:cubicBezTo>
                  <a:cubicBezTo>
                    <a:pt x="265" y="363"/>
                    <a:pt x="282" y="362"/>
                    <a:pt x="298" y="358"/>
                  </a:cubicBezTo>
                  <a:cubicBezTo>
                    <a:pt x="441" y="144"/>
                    <a:pt x="691" y="251"/>
                    <a:pt x="882" y="191"/>
                  </a:cubicBezTo>
                  <a:cubicBezTo>
                    <a:pt x="906" y="120"/>
                    <a:pt x="894" y="60"/>
                    <a:pt x="834" y="13"/>
                  </a:cubicBezTo>
                  <a:cubicBezTo>
                    <a:pt x="745" y="13"/>
                    <a:pt x="656" y="1"/>
                    <a:pt x="56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7" name="Google Shape;7927;p32"/>
            <p:cNvSpPr/>
            <p:nvPr/>
          </p:nvSpPr>
          <p:spPr>
            <a:xfrm>
              <a:off x="5213425" y="3132950"/>
              <a:ext cx="11350" cy="14625"/>
            </a:xfrm>
            <a:custGeom>
              <a:avLst/>
              <a:gdLst/>
              <a:ahLst/>
              <a:cxnLst/>
              <a:rect l="l" t="t" r="r" b="b"/>
              <a:pathLst>
                <a:path w="454" h="585" extrusionOk="0">
                  <a:moveTo>
                    <a:pt x="430" y="1"/>
                  </a:moveTo>
                  <a:lnTo>
                    <a:pt x="430" y="1"/>
                  </a:lnTo>
                  <a:cubicBezTo>
                    <a:pt x="239" y="167"/>
                    <a:pt x="1" y="286"/>
                    <a:pt x="1" y="584"/>
                  </a:cubicBezTo>
                  <a:cubicBezTo>
                    <a:pt x="96" y="525"/>
                    <a:pt x="191" y="477"/>
                    <a:pt x="287" y="441"/>
                  </a:cubicBezTo>
                  <a:cubicBezTo>
                    <a:pt x="346" y="286"/>
                    <a:pt x="453" y="155"/>
                    <a:pt x="43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8" name="Google Shape;7928;p32"/>
            <p:cNvSpPr/>
            <p:nvPr/>
          </p:nvSpPr>
          <p:spPr>
            <a:xfrm>
              <a:off x="5231000" y="3035925"/>
              <a:ext cx="7475" cy="7750"/>
            </a:xfrm>
            <a:custGeom>
              <a:avLst/>
              <a:gdLst/>
              <a:ahLst/>
              <a:cxnLst/>
              <a:rect l="l" t="t" r="r" b="b"/>
              <a:pathLst>
                <a:path w="299" h="310" extrusionOk="0">
                  <a:moveTo>
                    <a:pt x="286" y="0"/>
                  </a:moveTo>
                  <a:cubicBezTo>
                    <a:pt x="0" y="36"/>
                    <a:pt x="131" y="179"/>
                    <a:pt x="179" y="310"/>
                  </a:cubicBezTo>
                  <a:cubicBezTo>
                    <a:pt x="262" y="238"/>
                    <a:pt x="298" y="131"/>
                    <a:pt x="28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9" name="Google Shape;7929;p32"/>
            <p:cNvSpPr/>
            <p:nvPr/>
          </p:nvSpPr>
          <p:spPr>
            <a:xfrm>
              <a:off x="5231600" y="3142775"/>
              <a:ext cx="18275" cy="5500"/>
            </a:xfrm>
            <a:custGeom>
              <a:avLst/>
              <a:gdLst/>
              <a:ahLst/>
              <a:cxnLst/>
              <a:rect l="l" t="t" r="r" b="b"/>
              <a:pathLst>
                <a:path w="731" h="220" extrusionOk="0">
                  <a:moveTo>
                    <a:pt x="584" y="1"/>
                  </a:moveTo>
                  <a:cubicBezTo>
                    <a:pt x="393" y="13"/>
                    <a:pt x="215" y="24"/>
                    <a:pt x="24" y="48"/>
                  </a:cubicBezTo>
                  <a:cubicBezTo>
                    <a:pt x="0" y="84"/>
                    <a:pt x="0" y="120"/>
                    <a:pt x="24" y="167"/>
                  </a:cubicBezTo>
                  <a:lnTo>
                    <a:pt x="560" y="203"/>
                  </a:lnTo>
                  <a:cubicBezTo>
                    <a:pt x="590" y="214"/>
                    <a:pt x="615" y="219"/>
                    <a:pt x="636" y="219"/>
                  </a:cubicBezTo>
                  <a:cubicBezTo>
                    <a:pt x="708" y="219"/>
                    <a:pt x="730" y="159"/>
                    <a:pt x="703" y="48"/>
                  </a:cubicBezTo>
                  <a:cubicBezTo>
                    <a:pt x="679" y="24"/>
                    <a:pt x="631" y="13"/>
                    <a:pt x="58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0" name="Google Shape;7930;p32"/>
            <p:cNvSpPr/>
            <p:nvPr/>
          </p:nvSpPr>
          <p:spPr>
            <a:xfrm>
              <a:off x="5416150" y="3164425"/>
              <a:ext cx="156275" cy="23325"/>
            </a:xfrm>
            <a:custGeom>
              <a:avLst/>
              <a:gdLst/>
              <a:ahLst/>
              <a:cxnLst/>
              <a:rect l="l" t="t" r="r" b="b"/>
              <a:pathLst>
                <a:path w="6251" h="933" extrusionOk="0">
                  <a:moveTo>
                    <a:pt x="1137" y="1"/>
                  </a:moveTo>
                  <a:cubicBezTo>
                    <a:pt x="1110" y="1"/>
                    <a:pt x="1084" y="10"/>
                    <a:pt x="1060" y="28"/>
                  </a:cubicBezTo>
                  <a:cubicBezTo>
                    <a:pt x="1012" y="28"/>
                    <a:pt x="953" y="39"/>
                    <a:pt x="917" y="51"/>
                  </a:cubicBezTo>
                  <a:cubicBezTo>
                    <a:pt x="880" y="56"/>
                    <a:pt x="842" y="57"/>
                    <a:pt x="805" y="57"/>
                  </a:cubicBezTo>
                  <a:cubicBezTo>
                    <a:pt x="685" y="57"/>
                    <a:pt x="564" y="41"/>
                    <a:pt x="448" y="41"/>
                  </a:cubicBezTo>
                  <a:cubicBezTo>
                    <a:pt x="287" y="41"/>
                    <a:pt x="134" y="72"/>
                    <a:pt x="0" y="218"/>
                  </a:cubicBezTo>
                  <a:cubicBezTo>
                    <a:pt x="1536" y="528"/>
                    <a:pt x="3120" y="468"/>
                    <a:pt x="4644" y="801"/>
                  </a:cubicBezTo>
                  <a:cubicBezTo>
                    <a:pt x="5025" y="873"/>
                    <a:pt x="5406" y="873"/>
                    <a:pt x="5775" y="921"/>
                  </a:cubicBezTo>
                  <a:cubicBezTo>
                    <a:pt x="5953" y="909"/>
                    <a:pt x="6156" y="932"/>
                    <a:pt x="6251" y="742"/>
                  </a:cubicBezTo>
                  <a:cubicBezTo>
                    <a:pt x="5894" y="516"/>
                    <a:pt x="5453" y="694"/>
                    <a:pt x="5096" y="468"/>
                  </a:cubicBezTo>
                  <a:cubicBezTo>
                    <a:pt x="5059" y="469"/>
                    <a:pt x="5023" y="470"/>
                    <a:pt x="4987" y="470"/>
                  </a:cubicBezTo>
                  <a:cubicBezTo>
                    <a:pt x="4250" y="470"/>
                    <a:pt x="3524" y="249"/>
                    <a:pt x="2798" y="159"/>
                  </a:cubicBezTo>
                  <a:cubicBezTo>
                    <a:pt x="2770" y="142"/>
                    <a:pt x="2748" y="133"/>
                    <a:pt x="2726" y="133"/>
                  </a:cubicBezTo>
                  <a:cubicBezTo>
                    <a:pt x="2700" y="133"/>
                    <a:pt x="2675" y="145"/>
                    <a:pt x="2643" y="170"/>
                  </a:cubicBezTo>
                  <a:cubicBezTo>
                    <a:pt x="2620" y="182"/>
                    <a:pt x="2596" y="188"/>
                    <a:pt x="2572" y="188"/>
                  </a:cubicBezTo>
                  <a:cubicBezTo>
                    <a:pt x="2548" y="188"/>
                    <a:pt x="2524" y="182"/>
                    <a:pt x="2500" y="170"/>
                  </a:cubicBezTo>
                  <a:cubicBezTo>
                    <a:pt x="2358" y="87"/>
                    <a:pt x="2179" y="147"/>
                    <a:pt x="2024" y="87"/>
                  </a:cubicBezTo>
                  <a:cubicBezTo>
                    <a:pt x="1869" y="87"/>
                    <a:pt x="1691" y="75"/>
                    <a:pt x="1524" y="75"/>
                  </a:cubicBezTo>
                  <a:cubicBezTo>
                    <a:pt x="1499" y="85"/>
                    <a:pt x="1475" y="91"/>
                    <a:pt x="1450" y="91"/>
                  </a:cubicBezTo>
                  <a:cubicBezTo>
                    <a:pt x="1415" y="91"/>
                    <a:pt x="1380" y="79"/>
                    <a:pt x="1346" y="51"/>
                  </a:cubicBezTo>
                  <a:cubicBezTo>
                    <a:pt x="1298" y="51"/>
                    <a:pt x="1250" y="39"/>
                    <a:pt x="1215" y="28"/>
                  </a:cubicBezTo>
                  <a:cubicBezTo>
                    <a:pt x="1191" y="10"/>
                    <a:pt x="1164" y="1"/>
                    <a:pt x="113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1" name="Google Shape;7931;p32"/>
            <p:cNvSpPr/>
            <p:nvPr/>
          </p:nvSpPr>
          <p:spPr>
            <a:xfrm>
              <a:off x="5338150" y="3157650"/>
              <a:ext cx="101225" cy="11950"/>
            </a:xfrm>
            <a:custGeom>
              <a:avLst/>
              <a:gdLst/>
              <a:ahLst/>
              <a:cxnLst/>
              <a:rect l="l" t="t" r="r" b="b"/>
              <a:pathLst>
                <a:path w="4049" h="478" extrusionOk="0">
                  <a:moveTo>
                    <a:pt x="667" y="1"/>
                  </a:moveTo>
                  <a:cubicBezTo>
                    <a:pt x="465" y="13"/>
                    <a:pt x="239" y="1"/>
                    <a:pt x="48" y="120"/>
                  </a:cubicBezTo>
                  <a:cubicBezTo>
                    <a:pt x="25" y="132"/>
                    <a:pt x="13" y="168"/>
                    <a:pt x="1" y="191"/>
                  </a:cubicBezTo>
                  <a:cubicBezTo>
                    <a:pt x="1037" y="358"/>
                    <a:pt x="2096" y="370"/>
                    <a:pt x="3144" y="477"/>
                  </a:cubicBezTo>
                  <a:cubicBezTo>
                    <a:pt x="3225" y="448"/>
                    <a:pt x="3308" y="441"/>
                    <a:pt x="3392" y="441"/>
                  </a:cubicBezTo>
                  <a:cubicBezTo>
                    <a:pt x="3474" y="441"/>
                    <a:pt x="3557" y="448"/>
                    <a:pt x="3638" y="448"/>
                  </a:cubicBezTo>
                  <a:cubicBezTo>
                    <a:pt x="3781" y="448"/>
                    <a:pt x="3922" y="427"/>
                    <a:pt x="4049" y="310"/>
                  </a:cubicBezTo>
                  <a:lnTo>
                    <a:pt x="4049" y="263"/>
                  </a:lnTo>
                  <a:cubicBezTo>
                    <a:pt x="3894" y="203"/>
                    <a:pt x="3739" y="263"/>
                    <a:pt x="3584" y="180"/>
                  </a:cubicBezTo>
                  <a:cubicBezTo>
                    <a:pt x="3454" y="180"/>
                    <a:pt x="3323" y="168"/>
                    <a:pt x="3180" y="144"/>
                  </a:cubicBezTo>
                  <a:cubicBezTo>
                    <a:pt x="2692" y="132"/>
                    <a:pt x="2215" y="84"/>
                    <a:pt x="173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2" name="Google Shape;7932;p32"/>
            <p:cNvSpPr/>
            <p:nvPr/>
          </p:nvSpPr>
          <p:spPr>
            <a:xfrm>
              <a:off x="5496200" y="3201425"/>
              <a:ext cx="69100" cy="19950"/>
            </a:xfrm>
            <a:custGeom>
              <a:avLst/>
              <a:gdLst/>
              <a:ahLst/>
              <a:cxnLst/>
              <a:rect l="l" t="t" r="r" b="b"/>
              <a:pathLst>
                <a:path w="2764" h="798" extrusionOk="0">
                  <a:moveTo>
                    <a:pt x="1727" y="0"/>
                  </a:moveTo>
                  <a:cubicBezTo>
                    <a:pt x="1656" y="155"/>
                    <a:pt x="1549" y="262"/>
                    <a:pt x="1370" y="262"/>
                  </a:cubicBezTo>
                  <a:cubicBezTo>
                    <a:pt x="1251" y="262"/>
                    <a:pt x="1132" y="214"/>
                    <a:pt x="1025" y="155"/>
                  </a:cubicBezTo>
                  <a:cubicBezTo>
                    <a:pt x="953" y="107"/>
                    <a:pt x="858" y="60"/>
                    <a:pt x="763" y="60"/>
                  </a:cubicBezTo>
                  <a:cubicBezTo>
                    <a:pt x="489" y="95"/>
                    <a:pt x="215" y="60"/>
                    <a:pt x="1" y="298"/>
                  </a:cubicBezTo>
                  <a:cubicBezTo>
                    <a:pt x="310" y="524"/>
                    <a:pt x="727" y="322"/>
                    <a:pt x="1025" y="572"/>
                  </a:cubicBezTo>
                  <a:cubicBezTo>
                    <a:pt x="1136" y="623"/>
                    <a:pt x="1251" y="635"/>
                    <a:pt x="1367" y="635"/>
                  </a:cubicBezTo>
                  <a:cubicBezTo>
                    <a:pt x="1466" y="635"/>
                    <a:pt x="1565" y="626"/>
                    <a:pt x="1662" y="626"/>
                  </a:cubicBezTo>
                  <a:cubicBezTo>
                    <a:pt x="1792" y="626"/>
                    <a:pt x="1919" y="642"/>
                    <a:pt x="2037" y="715"/>
                  </a:cubicBezTo>
                  <a:cubicBezTo>
                    <a:pt x="2132" y="715"/>
                    <a:pt x="2215" y="738"/>
                    <a:pt x="2311" y="738"/>
                  </a:cubicBezTo>
                  <a:cubicBezTo>
                    <a:pt x="2358" y="786"/>
                    <a:pt x="2418" y="795"/>
                    <a:pt x="2480" y="795"/>
                  </a:cubicBezTo>
                  <a:cubicBezTo>
                    <a:pt x="2518" y="795"/>
                    <a:pt x="2556" y="792"/>
                    <a:pt x="2594" y="792"/>
                  </a:cubicBezTo>
                  <a:cubicBezTo>
                    <a:pt x="2619" y="792"/>
                    <a:pt x="2644" y="793"/>
                    <a:pt x="2668" y="798"/>
                  </a:cubicBezTo>
                  <a:cubicBezTo>
                    <a:pt x="2727" y="774"/>
                    <a:pt x="2751" y="750"/>
                    <a:pt x="2763" y="679"/>
                  </a:cubicBezTo>
                  <a:cubicBezTo>
                    <a:pt x="2739" y="584"/>
                    <a:pt x="2680" y="524"/>
                    <a:pt x="2608" y="476"/>
                  </a:cubicBezTo>
                  <a:cubicBezTo>
                    <a:pt x="2501" y="441"/>
                    <a:pt x="2454" y="381"/>
                    <a:pt x="2585" y="298"/>
                  </a:cubicBezTo>
                  <a:cubicBezTo>
                    <a:pt x="2668" y="262"/>
                    <a:pt x="2727" y="226"/>
                    <a:pt x="2763" y="143"/>
                  </a:cubicBezTo>
                  <a:cubicBezTo>
                    <a:pt x="2586" y="32"/>
                    <a:pt x="2395" y="18"/>
                    <a:pt x="2201" y="18"/>
                  </a:cubicBezTo>
                  <a:cubicBezTo>
                    <a:pt x="2136" y="18"/>
                    <a:pt x="2071" y="19"/>
                    <a:pt x="2005" y="19"/>
                  </a:cubicBezTo>
                  <a:cubicBezTo>
                    <a:pt x="1912" y="19"/>
                    <a:pt x="1819" y="16"/>
                    <a:pt x="172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3" name="Google Shape;7933;p32"/>
            <p:cNvSpPr/>
            <p:nvPr/>
          </p:nvSpPr>
          <p:spPr>
            <a:xfrm>
              <a:off x="5488775" y="3193575"/>
              <a:ext cx="44975" cy="18050"/>
            </a:xfrm>
            <a:custGeom>
              <a:avLst/>
              <a:gdLst/>
              <a:ahLst/>
              <a:cxnLst/>
              <a:rect l="l" t="t" r="r" b="b"/>
              <a:pathLst>
                <a:path w="1799" h="722" extrusionOk="0">
                  <a:moveTo>
                    <a:pt x="466" y="1"/>
                  </a:moveTo>
                  <a:cubicBezTo>
                    <a:pt x="410" y="1"/>
                    <a:pt x="354" y="2"/>
                    <a:pt x="298" y="5"/>
                  </a:cubicBezTo>
                  <a:cubicBezTo>
                    <a:pt x="0" y="195"/>
                    <a:pt x="119" y="397"/>
                    <a:pt x="286" y="600"/>
                  </a:cubicBezTo>
                  <a:cubicBezTo>
                    <a:pt x="584" y="576"/>
                    <a:pt x="893" y="612"/>
                    <a:pt x="1167" y="433"/>
                  </a:cubicBezTo>
                  <a:cubicBezTo>
                    <a:pt x="1250" y="457"/>
                    <a:pt x="1298" y="493"/>
                    <a:pt x="1310" y="588"/>
                  </a:cubicBezTo>
                  <a:cubicBezTo>
                    <a:pt x="1371" y="689"/>
                    <a:pt x="1466" y="722"/>
                    <a:pt x="1567" y="722"/>
                  </a:cubicBezTo>
                  <a:cubicBezTo>
                    <a:pt x="1584" y="722"/>
                    <a:pt x="1602" y="721"/>
                    <a:pt x="1620" y="719"/>
                  </a:cubicBezTo>
                  <a:cubicBezTo>
                    <a:pt x="1739" y="600"/>
                    <a:pt x="1798" y="445"/>
                    <a:pt x="1774" y="278"/>
                  </a:cubicBezTo>
                  <a:cubicBezTo>
                    <a:pt x="1350" y="88"/>
                    <a:pt x="917" y="1"/>
                    <a:pt x="46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4" name="Google Shape;7934;p32"/>
            <p:cNvSpPr/>
            <p:nvPr/>
          </p:nvSpPr>
          <p:spPr>
            <a:xfrm>
              <a:off x="5283675" y="3146975"/>
              <a:ext cx="73550" cy="15175"/>
            </a:xfrm>
            <a:custGeom>
              <a:avLst/>
              <a:gdLst/>
              <a:ahLst/>
              <a:cxnLst/>
              <a:rect l="l" t="t" r="r" b="b"/>
              <a:pathLst>
                <a:path w="2942" h="607" extrusionOk="0">
                  <a:moveTo>
                    <a:pt x="1259" y="1"/>
                  </a:moveTo>
                  <a:cubicBezTo>
                    <a:pt x="1142" y="1"/>
                    <a:pt x="1021" y="23"/>
                    <a:pt x="906" y="23"/>
                  </a:cubicBezTo>
                  <a:cubicBezTo>
                    <a:pt x="644" y="106"/>
                    <a:pt x="334" y="71"/>
                    <a:pt x="84" y="214"/>
                  </a:cubicBezTo>
                  <a:cubicBezTo>
                    <a:pt x="48" y="249"/>
                    <a:pt x="37" y="273"/>
                    <a:pt x="1" y="309"/>
                  </a:cubicBezTo>
                  <a:cubicBezTo>
                    <a:pt x="715" y="440"/>
                    <a:pt x="1430" y="607"/>
                    <a:pt x="2168" y="607"/>
                  </a:cubicBezTo>
                  <a:cubicBezTo>
                    <a:pt x="2180" y="583"/>
                    <a:pt x="2204" y="559"/>
                    <a:pt x="2239" y="547"/>
                  </a:cubicBezTo>
                  <a:cubicBezTo>
                    <a:pt x="2313" y="512"/>
                    <a:pt x="2390" y="504"/>
                    <a:pt x="2467" y="504"/>
                  </a:cubicBezTo>
                  <a:cubicBezTo>
                    <a:pt x="2531" y="504"/>
                    <a:pt x="2595" y="510"/>
                    <a:pt x="2658" y="510"/>
                  </a:cubicBezTo>
                  <a:cubicBezTo>
                    <a:pt x="2727" y="510"/>
                    <a:pt x="2795" y="503"/>
                    <a:pt x="2858" y="476"/>
                  </a:cubicBezTo>
                  <a:cubicBezTo>
                    <a:pt x="2894" y="452"/>
                    <a:pt x="2918" y="440"/>
                    <a:pt x="2942" y="428"/>
                  </a:cubicBezTo>
                  <a:cubicBezTo>
                    <a:pt x="2918" y="392"/>
                    <a:pt x="2906" y="368"/>
                    <a:pt x="2906" y="321"/>
                  </a:cubicBezTo>
                  <a:cubicBezTo>
                    <a:pt x="2737" y="161"/>
                    <a:pt x="2542" y="127"/>
                    <a:pt x="2309" y="127"/>
                  </a:cubicBezTo>
                  <a:cubicBezTo>
                    <a:pt x="2263" y="127"/>
                    <a:pt x="2216" y="128"/>
                    <a:pt x="2168" y="130"/>
                  </a:cubicBezTo>
                  <a:cubicBezTo>
                    <a:pt x="2084" y="142"/>
                    <a:pt x="2013" y="154"/>
                    <a:pt x="1953" y="178"/>
                  </a:cubicBezTo>
                  <a:cubicBezTo>
                    <a:pt x="1799" y="190"/>
                    <a:pt x="1715" y="356"/>
                    <a:pt x="1549" y="356"/>
                  </a:cubicBezTo>
                  <a:cubicBezTo>
                    <a:pt x="1572" y="273"/>
                    <a:pt x="1703" y="237"/>
                    <a:pt x="1608" y="130"/>
                  </a:cubicBezTo>
                  <a:cubicBezTo>
                    <a:pt x="1504" y="26"/>
                    <a:pt x="1384" y="1"/>
                    <a:pt x="125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5" name="Google Shape;7935;p32"/>
            <p:cNvSpPr/>
            <p:nvPr/>
          </p:nvSpPr>
          <p:spPr>
            <a:xfrm>
              <a:off x="5245575" y="3143800"/>
              <a:ext cx="51225" cy="12075"/>
            </a:xfrm>
            <a:custGeom>
              <a:avLst/>
              <a:gdLst/>
              <a:ahLst/>
              <a:cxnLst/>
              <a:rect l="l" t="t" r="r" b="b"/>
              <a:pathLst>
                <a:path w="2049" h="483" extrusionOk="0">
                  <a:moveTo>
                    <a:pt x="308" y="0"/>
                  </a:moveTo>
                  <a:cubicBezTo>
                    <a:pt x="254" y="0"/>
                    <a:pt x="199" y="6"/>
                    <a:pt x="144" y="19"/>
                  </a:cubicBezTo>
                  <a:lnTo>
                    <a:pt x="1" y="162"/>
                  </a:lnTo>
                  <a:cubicBezTo>
                    <a:pt x="1" y="198"/>
                    <a:pt x="13" y="222"/>
                    <a:pt x="13" y="281"/>
                  </a:cubicBezTo>
                  <a:cubicBezTo>
                    <a:pt x="447" y="321"/>
                    <a:pt x="857" y="483"/>
                    <a:pt x="1290" y="483"/>
                  </a:cubicBezTo>
                  <a:cubicBezTo>
                    <a:pt x="1379" y="483"/>
                    <a:pt x="1469" y="476"/>
                    <a:pt x="1561" y="460"/>
                  </a:cubicBezTo>
                  <a:lnTo>
                    <a:pt x="1644" y="424"/>
                  </a:lnTo>
                  <a:cubicBezTo>
                    <a:pt x="1763" y="317"/>
                    <a:pt x="1977" y="448"/>
                    <a:pt x="2049" y="257"/>
                  </a:cubicBezTo>
                  <a:cubicBezTo>
                    <a:pt x="2037" y="138"/>
                    <a:pt x="1965" y="91"/>
                    <a:pt x="1858" y="79"/>
                  </a:cubicBezTo>
                  <a:cubicBezTo>
                    <a:pt x="1739" y="91"/>
                    <a:pt x="1584" y="67"/>
                    <a:pt x="1465" y="138"/>
                  </a:cubicBezTo>
                  <a:cubicBezTo>
                    <a:pt x="1406" y="138"/>
                    <a:pt x="1346" y="126"/>
                    <a:pt x="1287" y="126"/>
                  </a:cubicBezTo>
                  <a:cubicBezTo>
                    <a:pt x="1231" y="140"/>
                    <a:pt x="1177" y="145"/>
                    <a:pt x="1122" y="145"/>
                  </a:cubicBezTo>
                  <a:cubicBezTo>
                    <a:pt x="847" y="145"/>
                    <a:pt x="584" y="0"/>
                    <a:pt x="30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6" name="Google Shape;7936;p32"/>
            <p:cNvSpPr/>
            <p:nvPr/>
          </p:nvSpPr>
          <p:spPr>
            <a:xfrm>
              <a:off x="5553950" y="3203875"/>
              <a:ext cx="33975" cy="17475"/>
            </a:xfrm>
            <a:custGeom>
              <a:avLst/>
              <a:gdLst/>
              <a:ahLst/>
              <a:cxnLst/>
              <a:rect l="l" t="t" r="r" b="b"/>
              <a:pathLst>
                <a:path w="1359" h="699" extrusionOk="0">
                  <a:moveTo>
                    <a:pt x="679" y="0"/>
                  </a:moveTo>
                  <a:cubicBezTo>
                    <a:pt x="612" y="0"/>
                    <a:pt x="544" y="5"/>
                    <a:pt x="477" y="9"/>
                  </a:cubicBezTo>
                  <a:lnTo>
                    <a:pt x="120" y="57"/>
                  </a:lnTo>
                  <a:cubicBezTo>
                    <a:pt x="1" y="236"/>
                    <a:pt x="108" y="355"/>
                    <a:pt x="251" y="438"/>
                  </a:cubicBezTo>
                  <a:cubicBezTo>
                    <a:pt x="310" y="486"/>
                    <a:pt x="382" y="533"/>
                    <a:pt x="441" y="581"/>
                  </a:cubicBezTo>
                  <a:cubicBezTo>
                    <a:pt x="570" y="665"/>
                    <a:pt x="696" y="699"/>
                    <a:pt x="822" y="699"/>
                  </a:cubicBezTo>
                  <a:cubicBezTo>
                    <a:pt x="964" y="699"/>
                    <a:pt x="1106" y="656"/>
                    <a:pt x="1251" y="593"/>
                  </a:cubicBezTo>
                  <a:cubicBezTo>
                    <a:pt x="1310" y="545"/>
                    <a:pt x="1334" y="486"/>
                    <a:pt x="1358" y="414"/>
                  </a:cubicBezTo>
                  <a:cubicBezTo>
                    <a:pt x="1334" y="188"/>
                    <a:pt x="1156" y="140"/>
                    <a:pt x="1013" y="57"/>
                  </a:cubicBezTo>
                  <a:cubicBezTo>
                    <a:pt x="902" y="12"/>
                    <a:pt x="791" y="0"/>
                    <a:pt x="67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7" name="Google Shape;7937;p32"/>
            <p:cNvSpPr/>
            <p:nvPr/>
          </p:nvSpPr>
          <p:spPr>
            <a:xfrm>
              <a:off x="5592350" y="3207075"/>
              <a:ext cx="58675" cy="8950"/>
            </a:xfrm>
            <a:custGeom>
              <a:avLst/>
              <a:gdLst/>
              <a:ahLst/>
              <a:cxnLst/>
              <a:rect l="l" t="t" r="r" b="b"/>
              <a:pathLst>
                <a:path w="2347" h="358" extrusionOk="0">
                  <a:moveTo>
                    <a:pt x="72" y="0"/>
                  </a:moveTo>
                  <a:cubicBezTo>
                    <a:pt x="13" y="60"/>
                    <a:pt x="1" y="119"/>
                    <a:pt x="36" y="191"/>
                  </a:cubicBezTo>
                  <a:cubicBezTo>
                    <a:pt x="161" y="297"/>
                    <a:pt x="285" y="350"/>
                    <a:pt x="410" y="350"/>
                  </a:cubicBezTo>
                  <a:cubicBezTo>
                    <a:pt x="523" y="350"/>
                    <a:pt x="637" y="306"/>
                    <a:pt x="751" y="215"/>
                  </a:cubicBezTo>
                  <a:cubicBezTo>
                    <a:pt x="1227" y="250"/>
                    <a:pt x="1703" y="310"/>
                    <a:pt x="2179" y="358"/>
                  </a:cubicBezTo>
                  <a:cubicBezTo>
                    <a:pt x="2239" y="346"/>
                    <a:pt x="2287" y="346"/>
                    <a:pt x="2346" y="334"/>
                  </a:cubicBezTo>
                  <a:cubicBezTo>
                    <a:pt x="1608" y="119"/>
                    <a:pt x="846" y="36"/>
                    <a:pt x="7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8" name="Google Shape;7938;p32"/>
            <p:cNvSpPr/>
            <p:nvPr/>
          </p:nvSpPr>
          <p:spPr>
            <a:xfrm>
              <a:off x="5457225" y="3193975"/>
              <a:ext cx="39900" cy="14900"/>
            </a:xfrm>
            <a:custGeom>
              <a:avLst/>
              <a:gdLst/>
              <a:ahLst/>
              <a:cxnLst/>
              <a:rect l="l" t="t" r="r" b="b"/>
              <a:pathLst>
                <a:path w="1596" h="596" extrusionOk="0">
                  <a:moveTo>
                    <a:pt x="1262" y="0"/>
                  </a:moveTo>
                  <a:cubicBezTo>
                    <a:pt x="1238" y="24"/>
                    <a:pt x="1203" y="48"/>
                    <a:pt x="1179" y="96"/>
                  </a:cubicBezTo>
                  <a:cubicBezTo>
                    <a:pt x="1155" y="131"/>
                    <a:pt x="1131" y="167"/>
                    <a:pt x="1119" y="215"/>
                  </a:cubicBezTo>
                  <a:cubicBezTo>
                    <a:pt x="1084" y="239"/>
                    <a:pt x="1060" y="251"/>
                    <a:pt x="1012" y="274"/>
                  </a:cubicBezTo>
                  <a:cubicBezTo>
                    <a:pt x="965" y="286"/>
                    <a:pt x="917" y="286"/>
                    <a:pt x="881" y="286"/>
                  </a:cubicBezTo>
                  <a:cubicBezTo>
                    <a:pt x="798" y="274"/>
                    <a:pt x="715" y="274"/>
                    <a:pt x="643" y="274"/>
                  </a:cubicBezTo>
                  <a:cubicBezTo>
                    <a:pt x="584" y="274"/>
                    <a:pt x="524" y="274"/>
                    <a:pt x="465" y="286"/>
                  </a:cubicBezTo>
                  <a:cubicBezTo>
                    <a:pt x="345" y="310"/>
                    <a:pt x="226" y="358"/>
                    <a:pt x="119" y="417"/>
                  </a:cubicBezTo>
                  <a:cubicBezTo>
                    <a:pt x="72" y="477"/>
                    <a:pt x="48" y="524"/>
                    <a:pt x="0" y="584"/>
                  </a:cubicBezTo>
                  <a:cubicBezTo>
                    <a:pt x="524" y="596"/>
                    <a:pt x="1036" y="596"/>
                    <a:pt x="1560" y="596"/>
                  </a:cubicBezTo>
                  <a:cubicBezTo>
                    <a:pt x="1596" y="405"/>
                    <a:pt x="1429" y="191"/>
                    <a:pt x="157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9" name="Google Shape;7939;p32"/>
            <p:cNvSpPr/>
            <p:nvPr/>
          </p:nvSpPr>
          <p:spPr>
            <a:xfrm>
              <a:off x="5528650" y="3200525"/>
              <a:ext cx="14625" cy="11025"/>
            </a:xfrm>
            <a:custGeom>
              <a:avLst/>
              <a:gdLst/>
              <a:ahLst/>
              <a:cxnLst/>
              <a:rect l="l" t="t" r="r" b="b"/>
              <a:pathLst>
                <a:path w="585" h="441" extrusionOk="0">
                  <a:moveTo>
                    <a:pt x="191" y="0"/>
                  </a:moveTo>
                  <a:cubicBezTo>
                    <a:pt x="13" y="96"/>
                    <a:pt x="1" y="262"/>
                    <a:pt x="25" y="441"/>
                  </a:cubicBezTo>
                  <a:cubicBezTo>
                    <a:pt x="584" y="441"/>
                    <a:pt x="584" y="441"/>
                    <a:pt x="441" y="12"/>
                  </a:cubicBezTo>
                  <a:cubicBezTo>
                    <a:pt x="358" y="12"/>
                    <a:pt x="275" y="0"/>
                    <a:pt x="19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0" name="Google Shape;7940;p32"/>
            <p:cNvSpPr/>
            <p:nvPr/>
          </p:nvSpPr>
          <p:spPr>
            <a:xfrm>
              <a:off x="5469125" y="3193675"/>
              <a:ext cx="19975" cy="11350"/>
            </a:xfrm>
            <a:custGeom>
              <a:avLst/>
              <a:gdLst/>
              <a:ahLst/>
              <a:cxnLst/>
              <a:rect l="l" t="t" r="r" b="b"/>
              <a:pathLst>
                <a:path w="799" h="454" extrusionOk="0">
                  <a:moveTo>
                    <a:pt x="84" y="1"/>
                  </a:moveTo>
                  <a:cubicBezTo>
                    <a:pt x="36" y="48"/>
                    <a:pt x="12" y="96"/>
                    <a:pt x="0" y="155"/>
                  </a:cubicBezTo>
                  <a:cubicBezTo>
                    <a:pt x="0" y="215"/>
                    <a:pt x="12" y="274"/>
                    <a:pt x="36" y="334"/>
                  </a:cubicBezTo>
                  <a:cubicBezTo>
                    <a:pt x="72" y="346"/>
                    <a:pt x="84" y="358"/>
                    <a:pt x="120" y="370"/>
                  </a:cubicBezTo>
                  <a:cubicBezTo>
                    <a:pt x="179" y="393"/>
                    <a:pt x="239" y="393"/>
                    <a:pt x="298" y="393"/>
                  </a:cubicBezTo>
                  <a:cubicBezTo>
                    <a:pt x="381" y="393"/>
                    <a:pt x="453" y="393"/>
                    <a:pt x="536" y="453"/>
                  </a:cubicBezTo>
                  <a:lnTo>
                    <a:pt x="667" y="453"/>
                  </a:lnTo>
                  <a:cubicBezTo>
                    <a:pt x="715" y="393"/>
                    <a:pt x="762" y="346"/>
                    <a:pt x="798" y="286"/>
                  </a:cubicBezTo>
                  <a:lnTo>
                    <a:pt x="798" y="179"/>
                  </a:lnTo>
                  <a:cubicBezTo>
                    <a:pt x="739" y="72"/>
                    <a:pt x="620" y="48"/>
                    <a:pt x="501" y="12"/>
                  </a:cubicBezTo>
                  <a:cubicBezTo>
                    <a:pt x="370" y="12"/>
                    <a:pt x="227" y="1"/>
                    <a:pt x="8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1" name="Google Shape;7941;p32"/>
            <p:cNvSpPr/>
            <p:nvPr/>
          </p:nvSpPr>
          <p:spPr>
            <a:xfrm>
              <a:off x="5428650" y="3186900"/>
              <a:ext cx="25325" cy="4125"/>
            </a:xfrm>
            <a:custGeom>
              <a:avLst/>
              <a:gdLst/>
              <a:ahLst/>
              <a:cxnLst/>
              <a:rect l="l" t="t" r="r" b="b"/>
              <a:pathLst>
                <a:path w="1013" h="165" extrusionOk="0">
                  <a:moveTo>
                    <a:pt x="506" y="1"/>
                  </a:moveTo>
                  <a:cubicBezTo>
                    <a:pt x="374" y="1"/>
                    <a:pt x="242" y="13"/>
                    <a:pt x="112" y="13"/>
                  </a:cubicBezTo>
                  <a:cubicBezTo>
                    <a:pt x="74" y="13"/>
                    <a:pt x="37" y="12"/>
                    <a:pt x="0" y="10"/>
                  </a:cubicBezTo>
                  <a:lnTo>
                    <a:pt x="0" y="10"/>
                  </a:lnTo>
                  <a:cubicBezTo>
                    <a:pt x="112" y="128"/>
                    <a:pt x="249" y="141"/>
                    <a:pt x="390" y="141"/>
                  </a:cubicBezTo>
                  <a:cubicBezTo>
                    <a:pt x="429" y="141"/>
                    <a:pt x="470" y="140"/>
                    <a:pt x="510" y="140"/>
                  </a:cubicBezTo>
                  <a:cubicBezTo>
                    <a:pt x="584" y="140"/>
                    <a:pt x="657" y="144"/>
                    <a:pt x="726" y="164"/>
                  </a:cubicBezTo>
                  <a:cubicBezTo>
                    <a:pt x="810" y="153"/>
                    <a:pt x="917" y="153"/>
                    <a:pt x="1012" y="117"/>
                  </a:cubicBezTo>
                  <a:cubicBezTo>
                    <a:pt x="846" y="22"/>
                    <a:pt x="676" y="1"/>
                    <a:pt x="50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2" name="Google Shape;7942;p32"/>
            <p:cNvSpPr/>
            <p:nvPr/>
          </p:nvSpPr>
          <p:spPr>
            <a:xfrm>
              <a:off x="5453350" y="3190175"/>
              <a:ext cx="18475" cy="9000"/>
            </a:xfrm>
            <a:custGeom>
              <a:avLst/>
              <a:gdLst/>
              <a:ahLst/>
              <a:cxnLst/>
              <a:rect l="l" t="t" r="r" b="b"/>
              <a:pathLst>
                <a:path w="739" h="360" extrusionOk="0">
                  <a:moveTo>
                    <a:pt x="312" y="0"/>
                  </a:moveTo>
                  <a:cubicBezTo>
                    <a:pt x="210" y="0"/>
                    <a:pt x="105" y="10"/>
                    <a:pt x="0" y="10"/>
                  </a:cubicBezTo>
                  <a:cubicBezTo>
                    <a:pt x="96" y="188"/>
                    <a:pt x="262" y="141"/>
                    <a:pt x="405" y="176"/>
                  </a:cubicBezTo>
                  <a:cubicBezTo>
                    <a:pt x="477" y="212"/>
                    <a:pt x="512" y="307"/>
                    <a:pt x="584" y="355"/>
                  </a:cubicBezTo>
                  <a:cubicBezTo>
                    <a:pt x="597" y="358"/>
                    <a:pt x="610" y="359"/>
                    <a:pt x="622" y="359"/>
                  </a:cubicBezTo>
                  <a:cubicBezTo>
                    <a:pt x="664" y="359"/>
                    <a:pt x="696" y="342"/>
                    <a:pt x="715" y="295"/>
                  </a:cubicBezTo>
                  <a:cubicBezTo>
                    <a:pt x="715" y="236"/>
                    <a:pt x="739" y="188"/>
                    <a:pt x="739" y="129"/>
                  </a:cubicBezTo>
                  <a:cubicBezTo>
                    <a:pt x="610" y="22"/>
                    <a:pt x="464" y="0"/>
                    <a:pt x="31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3" name="Google Shape;7943;p32"/>
            <p:cNvSpPr/>
            <p:nvPr/>
          </p:nvSpPr>
          <p:spPr>
            <a:xfrm>
              <a:off x="5579250" y="3204475"/>
              <a:ext cx="15200" cy="8250"/>
            </a:xfrm>
            <a:custGeom>
              <a:avLst/>
              <a:gdLst/>
              <a:ahLst/>
              <a:cxnLst/>
              <a:rect l="l" t="t" r="r" b="b"/>
              <a:pathLst>
                <a:path w="608" h="330" extrusionOk="0">
                  <a:moveTo>
                    <a:pt x="276" y="1"/>
                  </a:moveTo>
                  <a:cubicBezTo>
                    <a:pt x="184" y="1"/>
                    <a:pt x="91" y="17"/>
                    <a:pt x="1" y="33"/>
                  </a:cubicBezTo>
                  <a:cubicBezTo>
                    <a:pt x="60" y="164"/>
                    <a:pt x="167" y="259"/>
                    <a:pt x="298" y="295"/>
                  </a:cubicBezTo>
                  <a:cubicBezTo>
                    <a:pt x="336" y="319"/>
                    <a:pt x="368" y="329"/>
                    <a:pt x="396" y="329"/>
                  </a:cubicBezTo>
                  <a:cubicBezTo>
                    <a:pt x="464" y="329"/>
                    <a:pt x="506" y="267"/>
                    <a:pt x="548" y="200"/>
                  </a:cubicBezTo>
                  <a:cubicBezTo>
                    <a:pt x="560" y="164"/>
                    <a:pt x="596" y="140"/>
                    <a:pt x="608" y="104"/>
                  </a:cubicBezTo>
                  <a:cubicBezTo>
                    <a:pt x="503" y="25"/>
                    <a:pt x="390" y="1"/>
                    <a:pt x="27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4" name="Google Shape;7944;p32"/>
            <p:cNvSpPr/>
            <p:nvPr/>
          </p:nvSpPr>
          <p:spPr>
            <a:xfrm>
              <a:off x="5482225" y="3192075"/>
              <a:ext cx="7450" cy="6100"/>
            </a:xfrm>
            <a:custGeom>
              <a:avLst/>
              <a:gdLst/>
              <a:ahLst/>
              <a:cxnLst/>
              <a:rect l="l" t="t" r="r" b="b"/>
              <a:pathLst>
                <a:path w="298" h="244" extrusionOk="0">
                  <a:moveTo>
                    <a:pt x="114" y="0"/>
                  </a:moveTo>
                  <a:cubicBezTo>
                    <a:pt x="76" y="0"/>
                    <a:pt x="38" y="17"/>
                    <a:pt x="0" y="65"/>
                  </a:cubicBezTo>
                  <a:cubicBezTo>
                    <a:pt x="60" y="184"/>
                    <a:pt x="155" y="207"/>
                    <a:pt x="274" y="243"/>
                  </a:cubicBezTo>
                  <a:cubicBezTo>
                    <a:pt x="298" y="184"/>
                    <a:pt x="298" y="124"/>
                    <a:pt x="298" y="76"/>
                  </a:cubicBezTo>
                  <a:cubicBezTo>
                    <a:pt x="233" y="41"/>
                    <a:pt x="173" y="0"/>
                    <a:pt x="11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5" name="Google Shape;7945;p32"/>
            <p:cNvSpPr/>
            <p:nvPr/>
          </p:nvSpPr>
          <p:spPr>
            <a:xfrm>
              <a:off x="5301250" y="3133550"/>
              <a:ext cx="38425" cy="22550"/>
            </a:xfrm>
            <a:custGeom>
              <a:avLst/>
              <a:gdLst/>
              <a:ahLst/>
              <a:cxnLst/>
              <a:rect l="l" t="t" r="r" b="b"/>
              <a:pathLst>
                <a:path w="1537" h="902" extrusionOk="0">
                  <a:moveTo>
                    <a:pt x="179" y="1"/>
                  </a:moveTo>
                  <a:cubicBezTo>
                    <a:pt x="274" y="143"/>
                    <a:pt x="393" y="84"/>
                    <a:pt x="465" y="131"/>
                  </a:cubicBezTo>
                  <a:cubicBezTo>
                    <a:pt x="536" y="179"/>
                    <a:pt x="596" y="215"/>
                    <a:pt x="572" y="298"/>
                  </a:cubicBezTo>
                  <a:cubicBezTo>
                    <a:pt x="543" y="374"/>
                    <a:pt x="461" y="382"/>
                    <a:pt x="387" y="382"/>
                  </a:cubicBezTo>
                  <a:cubicBezTo>
                    <a:pt x="368" y="382"/>
                    <a:pt x="350" y="382"/>
                    <a:pt x="334" y="382"/>
                  </a:cubicBezTo>
                  <a:cubicBezTo>
                    <a:pt x="310" y="370"/>
                    <a:pt x="283" y="364"/>
                    <a:pt x="255" y="364"/>
                  </a:cubicBezTo>
                  <a:cubicBezTo>
                    <a:pt x="227" y="364"/>
                    <a:pt x="197" y="370"/>
                    <a:pt x="167" y="382"/>
                  </a:cubicBezTo>
                  <a:cubicBezTo>
                    <a:pt x="60" y="477"/>
                    <a:pt x="0" y="572"/>
                    <a:pt x="48" y="715"/>
                  </a:cubicBezTo>
                  <a:cubicBezTo>
                    <a:pt x="78" y="733"/>
                    <a:pt x="105" y="742"/>
                    <a:pt x="131" y="742"/>
                  </a:cubicBezTo>
                  <a:cubicBezTo>
                    <a:pt x="158" y="742"/>
                    <a:pt x="185" y="733"/>
                    <a:pt x="215" y="715"/>
                  </a:cubicBezTo>
                  <a:cubicBezTo>
                    <a:pt x="241" y="716"/>
                    <a:pt x="268" y="717"/>
                    <a:pt x="295" y="717"/>
                  </a:cubicBezTo>
                  <a:cubicBezTo>
                    <a:pt x="362" y="717"/>
                    <a:pt x="430" y="714"/>
                    <a:pt x="497" y="714"/>
                  </a:cubicBezTo>
                  <a:cubicBezTo>
                    <a:pt x="655" y="714"/>
                    <a:pt x="811" y="729"/>
                    <a:pt x="953" y="834"/>
                  </a:cubicBezTo>
                  <a:cubicBezTo>
                    <a:pt x="994" y="881"/>
                    <a:pt x="1042" y="902"/>
                    <a:pt x="1087" y="902"/>
                  </a:cubicBezTo>
                  <a:cubicBezTo>
                    <a:pt x="1121" y="902"/>
                    <a:pt x="1153" y="890"/>
                    <a:pt x="1179" y="870"/>
                  </a:cubicBezTo>
                  <a:lnTo>
                    <a:pt x="1358" y="834"/>
                  </a:lnTo>
                  <a:cubicBezTo>
                    <a:pt x="1417" y="798"/>
                    <a:pt x="1453" y="763"/>
                    <a:pt x="1512" y="727"/>
                  </a:cubicBezTo>
                  <a:cubicBezTo>
                    <a:pt x="1536" y="655"/>
                    <a:pt x="1536" y="596"/>
                    <a:pt x="1501" y="536"/>
                  </a:cubicBezTo>
                  <a:cubicBezTo>
                    <a:pt x="1465" y="489"/>
                    <a:pt x="1405" y="441"/>
                    <a:pt x="1346" y="429"/>
                  </a:cubicBezTo>
                  <a:cubicBezTo>
                    <a:pt x="1143" y="393"/>
                    <a:pt x="1000" y="310"/>
                    <a:pt x="905" y="120"/>
                  </a:cubicBezTo>
                  <a:cubicBezTo>
                    <a:pt x="905" y="72"/>
                    <a:pt x="917" y="36"/>
                    <a:pt x="91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6" name="Google Shape;7946;p32"/>
            <p:cNvSpPr/>
            <p:nvPr/>
          </p:nvSpPr>
          <p:spPr>
            <a:xfrm>
              <a:off x="5320100" y="3136525"/>
              <a:ext cx="21050" cy="10800"/>
            </a:xfrm>
            <a:custGeom>
              <a:avLst/>
              <a:gdLst/>
              <a:ahLst/>
              <a:cxnLst/>
              <a:rect l="l" t="t" r="r" b="b"/>
              <a:pathLst>
                <a:path w="842" h="432" extrusionOk="0">
                  <a:moveTo>
                    <a:pt x="175" y="1"/>
                  </a:moveTo>
                  <a:lnTo>
                    <a:pt x="175" y="1"/>
                  </a:lnTo>
                  <a:cubicBezTo>
                    <a:pt x="40" y="237"/>
                    <a:pt x="1" y="431"/>
                    <a:pt x="330" y="431"/>
                  </a:cubicBezTo>
                  <a:cubicBezTo>
                    <a:pt x="348" y="431"/>
                    <a:pt x="368" y="430"/>
                    <a:pt x="389" y="429"/>
                  </a:cubicBezTo>
                  <a:lnTo>
                    <a:pt x="747" y="429"/>
                  </a:lnTo>
                  <a:cubicBezTo>
                    <a:pt x="842" y="263"/>
                    <a:pt x="687" y="215"/>
                    <a:pt x="604" y="143"/>
                  </a:cubicBezTo>
                  <a:cubicBezTo>
                    <a:pt x="449" y="84"/>
                    <a:pt x="318" y="36"/>
                    <a:pt x="17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7" name="Google Shape;7947;p32"/>
            <p:cNvSpPr/>
            <p:nvPr/>
          </p:nvSpPr>
          <p:spPr>
            <a:xfrm>
              <a:off x="5335175" y="3140100"/>
              <a:ext cx="22350" cy="12025"/>
            </a:xfrm>
            <a:custGeom>
              <a:avLst/>
              <a:gdLst/>
              <a:ahLst/>
              <a:cxnLst/>
              <a:rect l="l" t="t" r="r" b="b"/>
              <a:pathLst>
                <a:path w="894" h="481" extrusionOk="0">
                  <a:moveTo>
                    <a:pt x="1" y="0"/>
                  </a:moveTo>
                  <a:cubicBezTo>
                    <a:pt x="48" y="96"/>
                    <a:pt x="108" y="191"/>
                    <a:pt x="144" y="286"/>
                  </a:cubicBezTo>
                  <a:cubicBezTo>
                    <a:pt x="251" y="417"/>
                    <a:pt x="417" y="429"/>
                    <a:pt x="548" y="477"/>
                  </a:cubicBezTo>
                  <a:cubicBezTo>
                    <a:pt x="562" y="479"/>
                    <a:pt x="575" y="481"/>
                    <a:pt x="588" y="481"/>
                  </a:cubicBezTo>
                  <a:cubicBezTo>
                    <a:pt x="633" y="481"/>
                    <a:pt x="675" y="463"/>
                    <a:pt x="703" y="417"/>
                  </a:cubicBezTo>
                  <a:cubicBezTo>
                    <a:pt x="894" y="179"/>
                    <a:pt x="894" y="167"/>
                    <a:pt x="715" y="155"/>
                  </a:cubicBezTo>
                  <a:cubicBezTo>
                    <a:pt x="560" y="131"/>
                    <a:pt x="405" y="155"/>
                    <a:pt x="286" y="12"/>
                  </a:cubicBezTo>
                  <a:cubicBezTo>
                    <a:pt x="191" y="12"/>
                    <a:pt x="84" y="0"/>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8" name="Google Shape;7948;p32"/>
            <p:cNvSpPr/>
            <p:nvPr/>
          </p:nvSpPr>
          <p:spPr>
            <a:xfrm>
              <a:off x="5466750" y="3165600"/>
              <a:ext cx="11925" cy="3200"/>
            </a:xfrm>
            <a:custGeom>
              <a:avLst/>
              <a:gdLst/>
              <a:ahLst/>
              <a:cxnLst/>
              <a:rect l="l" t="t" r="r" b="b"/>
              <a:pathLst>
                <a:path w="477" h="128" extrusionOk="0">
                  <a:moveTo>
                    <a:pt x="212" y="1"/>
                  </a:moveTo>
                  <a:cubicBezTo>
                    <a:pt x="144" y="1"/>
                    <a:pt x="73" y="14"/>
                    <a:pt x="0" y="28"/>
                  </a:cubicBezTo>
                  <a:cubicBezTo>
                    <a:pt x="110" y="96"/>
                    <a:pt x="225" y="127"/>
                    <a:pt x="339" y="127"/>
                  </a:cubicBezTo>
                  <a:cubicBezTo>
                    <a:pt x="385" y="127"/>
                    <a:pt x="431" y="122"/>
                    <a:pt x="476" y="112"/>
                  </a:cubicBezTo>
                  <a:cubicBezTo>
                    <a:pt x="399" y="27"/>
                    <a:pt x="309" y="1"/>
                    <a:pt x="21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9" name="Google Shape;7949;p32"/>
            <p:cNvSpPr/>
            <p:nvPr/>
          </p:nvSpPr>
          <p:spPr>
            <a:xfrm>
              <a:off x="5428050" y="3161900"/>
              <a:ext cx="11625" cy="3050"/>
            </a:xfrm>
            <a:custGeom>
              <a:avLst/>
              <a:gdLst/>
              <a:ahLst/>
              <a:cxnLst/>
              <a:rect l="l" t="t" r="r" b="b"/>
              <a:pathLst>
                <a:path w="465" h="122" extrusionOk="0">
                  <a:moveTo>
                    <a:pt x="201" y="0"/>
                  </a:moveTo>
                  <a:cubicBezTo>
                    <a:pt x="136" y="0"/>
                    <a:pt x="68" y="12"/>
                    <a:pt x="0" y="21"/>
                  </a:cubicBezTo>
                  <a:cubicBezTo>
                    <a:pt x="93" y="106"/>
                    <a:pt x="190" y="121"/>
                    <a:pt x="293" y="121"/>
                  </a:cubicBezTo>
                  <a:cubicBezTo>
                    <a:pt x="349" y="121"/>
                    <a:pt x="406" y="117"/>
                    <a:pt x="465" y="117"/>
                  </a:cubicBezTo>
                  <a:cubicBezTo>
                    <a:pt x="387" y="25"/>
                    <a:pt x="297" y="0"/>
                    <a:pt x="20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0" name="Google Shape;7950;p32"/>
            <p:cNvSpPr/>
            <p:nvPr/>
          </p:nvSpPr>
          <p:spPr>
            <a:xfrm>
              <a:off x="5459300" y="3158250"/>
              <a:ext cx="8650" cy="3300"/>
            </a:xfrm>
            <a:custGeom>
              <a:avLst/>
              <a:gdLst/>
              <a:ahLst/>
              <a:cxnLst/>
              <a:rect l="l" t="t" r="r" b="b"/>
              <a:pathLst>
                <a:path w="346" h="132" extrusionOk="0">
                  <a:moveTo>
                    <a:pt x="346" y="1"/>
                  </a:moveTo>
                  <a:cubicBezTo>
                    <a:pt x="262" y="1"/>
                    <a:pt x="155" y="25"/>
                    <a:pt x="60" y="25"/>
                  </a:cubicBezTo>
                  <a:cubicBezTo>
                    <a:pt x="1" y="48"/>
                    <a:pt x="1" y="96"/>
                    <a:pt x="60" y="132"/>
                  </a:cubicBezTo>
                  <a:cubicBezTo>
                    <a:pt x="179" y="132"/>
                    <a:pt x="286" y="120"/>
                    <a:pt x="34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1" name="Google Shape;7951;p32"/>
            <p:cNvSpPr/>
            <p:nvPr/>
          </p:nvSpPr>
          <p:spPr>
            <a:xfrm>
              <a:off x="5453950" y="3158250"/>
              <a:ext cx="6875" cy="3300"/>
            </a:xfrm>
            <a:custGeom>
              <a:avLst/>
              <a:gdLst/>
              <a:ahLst/>
              <a:cxnLst/>
              <a:rect l="l" t="t" r="r" b="b"/>
              <a:pathLst>
                <a:path w="275" h="132" extrusionOk="0">
                  <a:moveTo>
                    <a:pt x="0" y="1"/>
                  </a:moveTo>
                  <a:cubicBezTo>
                    <a:pt x="60" y="120"/>
                    <a:pt x="155" y="132"/>
                    <a:pt x="274" y="132"/>
                  </a:cubicBezTo>
                  <a:lnTo>
                    <a:pt x="274" y="25"/>
                  </a:lnTo>
                  <a:cubicBezTo>
                    <a:pt x="191" y="1"/>
                    <a:pt x="84" y="1"/>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2" name="Google Shape;7952;p32"/>
            <p:cNvSpPr/>
            <p:nvPr/>
          </p:nvSpPr>
          <p:spPr>
            <a:xfrm>
              <a:off x="5450075" y="3165400"/>
              <a:ext cx="4200" cy="1225"/>
            </a:xfrm>
            <a:custGeom>
              <a:avLst/>
              <a:gdLst/>
              <a:ahLst/>
              <a:cxnLst/>
              <a:rect l="l" t="t" r="r" b="b"/>
              <a:pathLst>
                <a:path w="168" h="49" extrusionOk="0">
                  <a:moveTo>
                    <a:pt x="0" y="0"/>
                  </a:moveTo>
                  <a:cubicBezTo>
                    <a:pt x="12" y="12"/>
                    <a:pt x="36" y="48"/>
                    <a:pt x="48" y="48"/>
                  </a:cubicBezTo>
                  <a:cubicBezTo>
                    <a:pt x="72" y="48"/>
                    <a:pt x="120" y="36"/>
                    <a:pt x="167" y="12"/>
                  </a:cubicBezTo>
                  <a:cubicBezTo>
                    <a:pt x="120" y="12"/>
                    <a:pt x="60" y="0"/>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3" name="Google Shape;7953;p32"/>
            <p:cNvSpPr/>
            <p:nvPr/>
          </p:nvSpPr>
          <p:spPr>
            <a:xfrm>
              <a:off x="5442925" y="3154975"/>
              <a:ext cx="4500" cy="3000"/>
            </a:xfrm>
            <a:custGeom>
              <a:avLst/>
              <a:gdLst/>
              <a:ahLst/>
              <a:cxnLst/>
              <a:rect l="l" t="t" r="r" b="b"/>
              <a:pathLst>
                <a:path w="180" h="120" extrusionOk="0">
                  <a:moveTo>
                    <a:pt x="1" y="1"/>
                  </a:moveTo>
                  <a:lnTo>
                    <a:pt x="1" y="120"/>
                  </a:lnTo>
                  <a:cubicBezTo>
                    <a:pt x="60" y="120"/>
                    <a:pt x="108" y="108"/>
                    <a:pt x="179" y="108"/>
                  </a:cubicBezTo>
                  <a:cubicBezTo>
                    <a:pt x="120" y="72"/>
                    <a:pt x="60" y="36"/>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4" name="Google Shape;7954;p32"/>
            <p:cNvSpPr/>
            <p:nvPr/>
          </p:nvSpPr>
          <p:spPr>
            <a:xfrm>
              <a:off x="5442925" y="3163625"/>
              <a:ext cx="3900" cy="1200"/>
            </a:xfrm>
            <a:custGeom>
              <a:avLst/>
              <a:gdLst/>
              <a:ahLst/>
              <a:cxnLst/>
              <a:rect l="l" t="t" r="r" b="b"/>
              <a:pathLst>
                <a:path w="156" h="48" extrusionOk="0">
                  <a:moveTo>
                    <a:pt x="108" y="0"/>
                  </a:moveTo>
                  <a:cubicBezTo>
                    <a:pt x="84" y="12"/>
                    <a:pt x="36" y="24"/>
                    <a:pt x="1" y="48"/>
                  </a:cubicBezTo>
                  <a:lnTo>
                    <a:pt x="155" y="48"/>
                  </a:lnTo>
                  <a:lnTo>
                    <a:pt x="108"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5" name="Google Shape;7955;p32"/>
            <p:cNvSpPr/>
            <p:nvPr/>
          </p:nvSpPr>
          <p:spPr>
            <a:xfrm>
              <a:off x="5482525" y="3167150"/>
              <a:ext cx="3600" cy="1250"/>
            </a:xfrm>
            <a:custGeom>
              <a:avLst/>
              <a:gdLst/>
              <a:ahLst/>
              <a:cxnLst/>
              <a:rect l="l" t="t" r="r" b="b"/>
              <a:pathLst>
                <a:path w="144" h="50" extrusionOk="0">
                  <a:moveTo>
                    <a:pt x="108" y="0"/>
                  </a:moveTo>
                  <a:cubicBezTo>
                    <a:pt x="108" y="0"/>
                    <a:pt x="107" y="1"/>
                    <a:pt x="107" y="2"/>
                  </a:cubicBezTo>
                  <a:cubicBezTo>
                    <a:pt x="72" y="2"/>
                    <a:pt x="24" y="38"/>
                    <a:pt x="0" y="50"/>
                  </a:cubicBezTo>
                  <a:lnTo>
                    <a:pt x="143" y="50"/>
                  </a:lnTo>
                  <a:cubicBezTo>
                    <a:pt x="133" y="39"/>
                    <a:pt x="112" y="0"/>
                    <a:pt x="10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6" name="Google Shape;7956;p32"/>
            <p:cNvSpPr/>
            <p:nvPr/>
          </p:nvSpPr>
          <p:spPr>
            <a:xfrm>
              <a:off x="5478050" y="3159375"/>
              <a:ext cx="5100" cy="1575"/>
            </a:xfrm>
            <a:custGeom>
              <a:avLst/>
              <a:gdLst/>
              <a:ahLst/>
              <a:cxnLst/>
              <a:rect l="l" t="t" r="r" b="b"/>
              <a:pathLst>
                <a:path w="204" h="63" extrusionOk="0">
                  <a:moveTo>
                    <a:pt x="102" y="0"/>
                  </a:moveTo>
                  <a:cubicBezTo>
                    <a:pt x="69" y="0"/>
                    <a:pt x="36" y="21"/>
                    <a:pt x="1" y="63"/>
                  </a:cubicBezTo>
                  <a:lnTo>
                    <a:pt x="203" y="63"/>
                  </a:lnTo>
                  <a:cubicBezTo>
                    <a:pt x="167" y="21"/>
                    <a:pt x="135" y="0"/>
                    <a:pt x="10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7" name="Google Shape;7957;p32"/>
            <p:cNvSpPr/>
            <p:nvPr/>
          </p:nvSpPr>
          <p:spPr>
            <a:xfrm>
              <a:off x="5489650" y="3161225"/>
              <a:ext cx="3600" cy="2350"/>
            </a:xfrm>
            <a:custGeom>
              <a:avLst/>
              <a:gdLst/>
              <a:ahLst/>
              <a:cxnLst/>
              <a:rect l="l" t="t" r="r" b="b"/>
              <a:pathLst>
                <a:path w="144" h="94" extrusionOk="0">
                  <a:moveTo>
                    <a:pt x="144" y="1"/>
                  </a:moveTo>
                  <a:lnTo>
                    <a:pt x="144" y="1"/>
                  </a:lnTo>
                  <a:cubicBezTo>
                    <a:pt x="84" y="25"/>
                    <a:pt x="37" y="25"/>
                    <a:pt x="1" y="25"/>
                  </a:cubicBezTo>
                  <a:cubicBezTo>
                    <a:pt x="29" y="70"/>
                    <a:pt x="52" y="93"/>
                    <a:pt x="73" y="93"/>
                  </a:cubicBezTo>
                  <a:cubicBezTo>
                    <a:pt x="97" y="93"/>
                    <a:pt x="119" y="64"/>
                    <a:pt x="14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8" name="Google Shape;7958;p32"/>
            <p:cNvSpPr/>
            <p:nvPr/>
          </p:nvSpPr>
          <p:spPr>
            <a:xfrm>
              <a:off x="5887325" y="3122525"/>
              <a:ext cx="7775" cy="4950"/>
            </a:xfrm>
            <a:custGeom>
              <a:avLst/>
              <a:gdLst/>
              <a:ahLst/>
              <a:cxnLst/>
              <a:rect l="l" t="t" r="r" b="b"/>
              <a:pathLst>
                <a:path w="311" h="198" extrusionOk="0">
                  <a:moveTo>
                    <a:pt x="13" y="1"/>
                  </a:moveTo>
                  <a:cubicBezTo>
                    <a:pt x="1" y="49"/>
                    <a:pt x="1" y="96"/>
                    <a:pt x="1" y="144"/>
                  </a:cubicBezTo>
                  <a:cubicBezTo>
                    <a:pt x="70" y="161"/>
                    <a:pt x="144" y="198"/>
                    <a:pt x="202" y="198"/>
                  </a:cubicBezTo>
                  <a:cubicBezTo>
                    <a:pt x="266" y="198"/>
                    <a:pt x="310" y="155"/>
                    <a:pt x="31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9" name="Google Shape;7959;p32"/>
            <p:cNvSpPr/>
            <p:nvPr/>
          </p:nvSpPr>
          <p:spPr>
            <a:xfrm>
              <a:off x="5546225" y="3224750"/>
              <a:ext cx="43775" cy="42825"/>
            </a:xfrm>
            <a:custGeom>
              <a:avLst/>
              <a:gdLst/>
              <a:ahLst/>
              <a:cxnLst/>
              <a:rect l="l" t="t" r="r" b="b"/>
              <a:pathLst>
                <a:path w="1751" h="1713" extrusionOk="0">
                  <a:moveTo>
                    <a:pt x="187" y="0"/>
                  </a:moveTo>
                  <a:cubicBezTo>
                    <a:pt x="135" y="0"/>
                    <a:pt x="86" y="18"/>
                    <a:pt x="36" y="55"/>
                  </a:cubicBezTo>
                  <a:cubicBezTo>
                    <a:pt x="0" y="103"/>
                    <a:pt x="0" y="139"/>
                    <a:pt x="24" y="198"/>
                  </a:cubicBezTo>
                  <a:cubicBezTo>
                    <a:pt x="310" y="615"/>
                    <a:pt x="441" y="1115"/>
                    <a:pt x="750" y="1508"/>
                  </a:cubicBezTo>
                  <a:cubicBezTo>
                    <a:pt x="854" y="1629"/>
                    <a:pt x="945" y="1712"/>
                    <a:pt x="1070" y="1712"/>
                  </a:cubicBezTo>
                  <a:cubicBezTo>
                    <a:pt x="1116" y="1712"/>
                    <a:pt x="1168" y="1701"/>
                    <a:pt x="1227" y="1675"/>
                  </a:cubicBezTo>
                  <a:cubicBezTo>
                    <a:pt x="1429" y="1603"/>
                    <a:pt x="1631" y="1556"/>
                    <a:pt x="1750" y="1353"/>
                  </a:cubicBezTo>
                  <a:cubicBezTo>
                    <a:pt x="1727" y="1246"/>
                    <a:pt x="1667" y="1186"/>
                    <a:pt x="1572" y="1175"/>
                  </a:cubicBezTo>
                  <a:cubicBezTo>
                    <a:pt x="1443" y="1218"/>
                    <a:pt x="1308" y="1385"/>
                    <a:pt x="1184" y="1385"/>
                  </a:cubicBezTo>
                  <a:cubicBezTo>
                    <a:pt x="1137" y="1385"/>
                    <a:pt x="1091" y="1360"/>
                    <a:pt x="1048" y="1294"/>
                  </a:cubicBezTo>
                  <a:cubicBezTo>
                    <a:pt x="869" y="1008"/>
                    <a:pt x="560" y="758"/>
                    <a:pt x="572" y="365"/>
                  </a:cubicBezTo>
                  <a:cubicBezTo>
                    <a:pt x="548" y="222"/>
                    <a:pt x="429" y="139"/>
                    <a:pt x="334" y="43"/>
                  </a:cubicBezTo>
                  <a:cubicBezTo>
                    <a:pt x="282" y="15"/>
                    <a:pt x="234" y="0"/>
                    <a:pt x="18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0" name="Google Shape;7960;p32"/>
            <p:cNvSpPr/>
            <p:nvPr/>
          </p:nvSpPr>
          <p:spPr>
            <a:xfrm>
              <a:off x="5610225" y="3254700"/>
              <a:ext cx="62800" cy="11450"/>
            </a:xfrm>
            <a:custGeom>
              <a:avLst/>
              <a:gdLst/>
              <a:ahLst/>
              <a:cxnLst/>
              <a:rect l="l" t="t" r="r" b="b"/>
              <a:pathLst>
                <a:path w="2512" h="458" extrusionOk="0">
                  <a:moveTo>
                    <a:pt x="60" y="0"/>
                  </a:moveTo>
                  <a:cubicBezTo>
                    <a:pt x="0" y="60"/>
                    <a:pt x="0" y="108"/>
                    <a:pt x="60" y="167"/>
                  </a:cubicBezTo>
                  <a:cubicBezTo>
                    <a:pt x="694" y="417"/>
                    <a:pt x="1352" y="457"/>
                    <a:pt x="2021" y="457"/>
                  </a:cubicBezTo>
                  <a:cubicBezTo>
                    <a:pt x="2180" y="457"/>
                    <a:pt x="2340" y="455"/>
                    <a:pt x="2500" y="453"/>
                  </a:cubicBezTo>
                  <a:cubicBezTo>
                    <a:pt x="2512" y="255"/>
                    <a:pt x="2433" y="222"/>
                    <a:pt x="2335" y="222"/>
                  </a:cubicBezTo>
                  <a:cubicBezTo>
                    <a:pt x="2286" y="222"/>
                    <a:pt x="2232" y="230"/>
                    <a:pt x="2183" y="230"/>
                  </a:cubicBezTo>
                  <a:cubicBezTo>
                    <a:pt x="2129" y="230"/>
                    <a:pt x="2080" y="220"/>
                    <a:pt x="2048" y="179"/>
                  </a:cubicBezTo>
                  <a:cubicBezTo>
                    <a:pt x="1381" y="119"/>
                    <a:pt x="726" y="60"/>
                    <a:pt x="6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1" name="Google Shape;7961;p32"/>
            <p:cNvSpPr/>
            <p:nvPr/>
          </p:nvSpPr>
          <p:spPr>
            <a:xfrm>
              <a:off x="5453050" y="3255050"/>
              <a:ext cx="27100" cy="63125"/>
            </a:xfrm>
            <a:custGeom>
              <a:avLst/>
              <a:gdLst/>
              <a:ahLst/>
              <a:cxnLst/>
              <a:rect l="l" t="t" r="r" b="b"/>
              <a:pathLst>
                <a:path w="1084" h="2525" extrusionOk="0">
                  <a:moveTo>
                    <a:pt x="972" y="0"/>
                  </a:moveTo>
                  <a:cubicBezTo>
                    <a:pt x="950" y="0"/>
                    <a:pt x="924" y="7"/>
                    <a:pt x="893" y="22"/>
                  </a:cubicBezTo>
                  <a:cubicBezTo>
                    <a:pt x="703" y="403"/>
                    <a:pt x="393" y="736"/>
                    <a:pt x="274" y="1165"/>
                  </a:cubicBezTo>
                  <a:cubicBezTo>
                    <a:pt x="239" y="1248"/>
                    <a:pt x="131" y="1272"/>
                    <a:pt x="48" y="1284"/>
                  </a:cubicBezTo>
                  <a:cubicBezTo>
                    <a:pt x="1" y="1534"/>
                    <a:pt x="286" y="1748"/>
                    <a:pt x="167" y="2010"/>
                  </a:cubicBezTo>
                  <a:cubicBezTo>
                    <a:pt x="120" y="2058"/>
                    <a:pt x="120" y="2106"/>
                    <a:pt x="167" y="2141"/>
                  </a:cubicBezTo>
                  <a:cubicBezTo>
                    <a:pt x="179" y="2201"/>
                    <a:pt x="179" y="2284"/>
                    <a:pt x="191" y="2356"/>
                  </a:cubicBezTo>
                  <a:cubicBezTo>
                    <a:pt x="191" y="2427"/>
                    <a:pt x="227" y="2475"/>
                    <a:pt x="298" y="2522"/>
                  </a:cubicBezTo>
                  <a:cubicBezTo>
                    <a:pt x="310" y="2524"/>
                    <a:pt x="322" y="2525"/>
                    <a:pt x="333" y="2525"/>
                  </a:cubicBezTo>
                  <a:cubicBezTo>
                    <a:pt x="411" y="2525"/>
                    <a:pt x="471" y="2488"/>
                    <a:pt x="512" y="2415"/>
                  </a:cubicBezTo>
                  <a:cubicBezTo>
                    <a:pt x="489" y="2320"/>
                    <a:pt x="429" y="2237"/>
                    <a:pt x="524" y="2165"/>
                  </a:cubicBezTo>
                  <a:cubicBezTo>
                    <a:pt x="524" y="2106"/>
                    <a:pt x="536" y="2058"/>
                    <a:pt x="524" y="1999"/>
                  </a:cubicBezTo>
                  <a:cubicBezTo>
                    <a:pt x="512" y="1903"/>
                    <a:pt x="477" y="1832"/>
                    <a:pt x="477" y="1760"/>
                  </a:cubicBezTo>
                  <a:cubicBezTo>
                    <a:pt x="477" y="1713"/>
                    <a:pt x="477" y="1653"/>
                    <a:pt x="489" y="1606"/>
                  </a:cubicBezTo>
                  <a:cubicBezTo>
                    <a:pt x="536" y="1522"/>
                    <a:pt x="584" y="1463"/>
                    <a:pt x="632" y="1391"/>
                  </a:cubicBezTo>
                  <a:cubicBezTo>
                    <a:pt x="893" y="1058"/>
                    <a:pt x="893" y="653"/>
                    <a:pt x="1024" y="284"/>
                  </a:cubicBezTo>
                  <a:cubicBezTo>
                    <a:pt x="1060" y="236"/>
                    <a:pt x="1084" y="177"/>
                    <a:pt x="1084" y="117"/>
                  </a:cubicBezTo>
                  <a:cubicBezTo>
                    <a:pt x="1066" y="55"/>
                    <a:pt x="1035" y="0"/>
                    <a:pt x="97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2" name="Google Shape;7962;p32"/>
            <p:cNvSpPr/>
            <p:nvPr/>
          </p:nvSpPr>
          <p:spPr>
            <a:xfrm>
              <a:off x="5473875" y="3253050"/>
              <a:ext cx="40825" cy="39300"/>
            </a:xfrm>
            <a:custGeom>
              <a:avLst/>
              <a:gdLst/>
              <a:ahLst/>
              <a:cxnLst/>
              <a:rect l="l" t="t" r="r" b="b"/>
              <a:pathLst>
                <a:path w="1633" h="1572" extrusionOk="0">
                  <a:moveTo>
                    <a:pt x="1421" y="1"/>
                  </a:moveTo>
                  <a:cubicBezTo>
                    <a:pt x="1352" y="1"/>
                    <a:pt x="1281" y="31"/>
                    <a:pt x="1203" y="78"/>
                  </a:cubicBezTo>
                  <a:cubicBezTo>
                    <a:pt x="1132" y="174"/>
                    <a:pt x="989" y="138"/>
                    <a:pt x="930" y="245"/>
                  </a:cubicBezTo>
                  <a:cubicBezTo>
                    <a:pt x="715" y="316"/>
                    <a:pt x="668" y="555"/>
                    <a:pt x="489" y="674"/>
                  </a:cubicBezTo>
                  <a:lnTo>
                    <a:pt x="513" y="674"/>
                  </a:lnTo>
                  <a:cubicBezTo>
                    <a:pt x="275" y="840"/>
                    <a:pt x="49" y="1019"/>
                    <a:pt x="1" y="1328"/>
                  </a:cubicBezTo>
                  <a:cubicBezTo>
                    <a:pt x="13" y="1436"/>
                    <a:pt x="72" y="1507"/>
                    <a:pt x="168" y="1555"/>
                  </a:cubicBezTo>
                  <a:cubicBezTo>
                    <a:pt x="187" y="1566"/>
                    <a:pt x="206" y="1571"/>
                    <a:pt x="224" y="1571"/>
                  </a:cubicBezTo>
                  <a:cubicBezTo>
                    <a:pt x="264" y="1571"/>
                    <a:pt x="302" y="1547"/>
                    <a:pt x="334" y="1507"/>
                  </a:cubicBezTo>
                  <a:cubicBezTo>
                    <a:pt x="394" y="1471"/>
                    <a:pt x="430" y="1412"/>
                    <a:pt x="477" y="1352"/>
                  </a:cubicBezTo>
                  <a:cubicBezTo>
                    <a:pt x="751" y="936"/>
                    <a:pt x="1049" y="531"/>
                    <a:pt x="1537" y="352"/>
                  </a:cubicBezTo>
                  <a:cubicBezTo>
                    <a:pt x="1632" y="304"/>
                    <a:pt x="1620" y="185"/>
                    <a:pt x="1620" y="102"/>
                  </a:cubicBezTo>
                  <a:cubicBezTo>
                    <a:pt x="1555" y="31"/>
                    <a:pt x="1489" y="1"/>
                    <a:pt x="142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3" name="Google Shape;7963;p32"/>
            <p:cNvSpPr/>
            <p:nvPr/>
          </p:nvSpPr>
          <p:spPr>
            <a:xfrm>
              <a:off x="5661400" y="3258450"/>
              <a:ext cx="45875" cy="10800"/>
            </a:xfrm>
            <a:custGeom>
              <a:avLst/>
              <a:gdLst/>
              <a:ahLst/>
              <a:cxnLst/>
              <a:rect l="l" t="t" r="r" b="b"/>
              <a:pathLst>
                <a:path w="1835" h="432" extrusionOk="0">
                  <a:moveTo>
                    <a:pt x="202" y="0"/>
                  </a:moveTo>
                  <a:cubicBezTo>
                    <a:pt x="136" y="0"/>
                    <a:pt x="69" y="8"/>
                    <a:pt x="1" y="29"/>
                  </a:cubicBezTo>
                  <a:cubicBezTo>
                    <a:pt x="108" y="208"/>
                    <a:pt x="370" y="88"/>
                    <a:pt x="453" y="303"/>
                  </a:cubicBezTo>
                  <a:cubicBezTo>
                    <a:pt x="646" y="394"/>
                    <a:pt x="840" y="431"/>
                    <a:pt x="1036" y="431"/>
                  </a:cubicBezTo>
                  <a:cubicBezTo>
                    <a:pt x="1300" y="431"/>
                    <a:pt x="1567" y="363"/>
                    <a:pt x="1834" y="267"/>
                  </a:cubicBezTo>
                  <a:cubicBezTo>
                    <a:pt x="1676" y="175"/>
                    <a:pt x="1517" y="148"/>
                    <a:pt x="1363" y="148"/>
                  </a:cubicBezTo>
                  <a:cubicBezTo>
                    <a:pt x="1297" y="148"/>
                    <a:pt x="1232" y="153"/>
                    <a:pt x="1168" y="160"/>
                  </a:cubicBezTo>
                  <a:cubicBezTo>
                    <a:pt x="1168" y="160"/>
                    <a:pt x="1144" y="184"/>
                    <a:pt x="1120" y="196"/>
                  </a:cubicBezTo>
                  <a:cubicBezTo>
                    <a:pt x="1084" y="196"/>
                    <a:pt x="1061" y="184"/>
                    <a:pt x="1025" y="148"/>
                  </a:cubicBezTo>
                  <a:cubicBezTo>
                    <a:pt x="736" y="148"/>
                    <a:pt x="478" y="0"/>
                    <a:pt x="20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4" name="Google Shape;7964;p32"/>
            <p:cNvSpPr/>
            <p:nvPr/>
          </p:nvSpPr>
          <p:spPr>
            <a:xfrm>
              <a:off x="5807550" y="3280300"/>
              <a:ext cx="47650" cy="8475"/>
            </a:xfrm>
            <a:custGeom>
              <a:avLst/>
              <a:gdLst/>
              <a:ahLst/>
              <a:cxnLst/>
              <a:rect l="l" t="t" r="r" b="b"/>
              <a:pathLst>
                <a:path w="1906" h="339" extrusionOk="0">
                  <a:moveTo>
                    <a:pt x="48" y="0"/>
                  </a:moveTo>
                  <a:cubicBezTo>
                    <a:pt x="37" y="36"/>
                    <a:pt x="25" y="84"/>
                    <a:pt x="1" y="119"/>
                  </a:cubicBezTo>
                  <a:cubicBezTo>
                    <a:pt x="86" y="185"/>
                    <a:pt x="179" y="211"/>
                    <a:pt x="273" y="211"/>
                  </a:cubicBezTo>
                  <a:cubicBezTo>
                    <a:pt x="349" y="211"/>
                    <a:pt x="426" y="194"/>
                    <a:pt x="501" y="167"/>
                  </a:cubicBezTo>
                  <a:cubicBezTo>
                    <a:pt x="525" y="167"/>
                    <a:pt x="572" y="179"/>
                    <a:pt x="596" y="179"/>
                  </a:cubicBezTo>
                  <a:cubicBezTo>
                    <a:pt x="626" y="197"/>
                    <a:pt x="656" y="206"/>
                    <a:pt x="685" y="206"/>
                  </a:cubicBezTo>
                  <a:cubicBezTo>
                    <a:pt x="715" y="206"/>
                    <a:pt x="745" y="197"/>
                    <a:pt x="775" y="179"/>
                  </a:cubicBezTo>
                  <a:cubicBezTo>
                    <a:pt x="810" y="167"/>
                    <a:pt x="858" y="167"/>
                    <a:pt x="882" y="167"/>
                  </a:cubicBezTo>
                  <a:cubicBezTo>
                    <a:pt x="885" y="167"/>
                    <a:pt x="888" y="167"/>
                    <a:pt x="891" y="167"/>
                  </a:cubicBezTo>
                  <a:cubicBezTo>
                    <a:pt x="1009" y="167"/>
                    <a:pt x="1071" y="338"/>
                    <a:pt x="1156" y="338"/>
                  </a:cubicBezTo>
                  <a:cubicBezTo>
                    <a:pt x="1177" y="338"/>
                    <a:pt x="1201" y="327"/>
                    <a:pt x="1227" y="298"/>
                  </a:cubicBezTo>
                  <a:cubicBezTo>
                    <a:pt x="1418" y="107"/>
                    <a:pt x="1727" y="227"/>
                    <a:pt x="1906" y="24"/>
                  </a:cubicBezTo>
                  <a:cubicBezTo>
                    <a:pt x="1287" y="0"/>
                    <a:pt x="680" y="0"/>
                    <a:pt x="4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5" name="Google Shape;7965;p32"/>
            <p:cNvSpPr/>
            <p:nvPr/>
          </p:nvSpPr>
          <p:spPr>
            <a:xfrm>
              <a:off x="5457825" y="3294875"/>
              <a:ext cx="17875" cy="35450"/>
            </a:xfrm>
            <a:custGeom>
              <a:avLst/>
              <a:gdLst/>
              <a:ahLst/>
              <a:cxnLst/>
              <a:rect l="l" t="t" r="r" b="b"/>
              <a:pathLst>
                <a:path w="715" h="1418" extrusionOk="0">
                  <a:moveTo>
                    <a:pt x="572" y="1"/>
                  </a:moveTo>
                  <a:cubicBezTo>
                    <a:pt x="464" y="36"/>
                    <a:pt x="417" y="132"/>
                    <a:pt x="393" y="239"/>
                  </a:cubicBezTo>
                  <a:cubicBezTo>
                    <a:pt x="345" y="298"/>
                    <a:pt x="274" y="334"/>
                    <a:pt x="274" y="417"/>
                  </a:cubicBezTo>
                  <a:cubicBezTo>
                    <a:pt x="274" y="477"/>
                    <a:pt x="262" y="525"/>
                    <a:pt x="262" y="572"/>
                  </a:cubicBezTo>
                  <a:cubicBezTo>
                    <a:pt x="214" y="608"/>
                    <a:pt x="214" y="656"/>
                    <a:pt x="262" y="703"/>
                  </a:cubicBezTo>
                  <a:cubicBezTo>
                    <a:pt x="202" y="751"/>
                    <a:pt x="155" y="810"/>
                    <a:pt x="107" y="846"/>
                  </a:cubicBezTo>
                  <a:cubicBezTo>
                    <a:pt x="24" y="1025"/>
                    <a:pt x="0" y="1227"/>
                    <a:pt x="119" y="1418"/>
                  </a:cubicBezTo>
                  <a:cubicBezTo>
                    <a:pt x="333" y="1001"/>
                    <a:pt x="524" y="572"/>
                    <a:pt x="714" y="155"/>
                  </a:cubicBezTo>
                  <a:cubicBezTo>
                    <a:pt x="714" y="60"/>
                    <a:pt x="655" y="13"/>
                    <a:pt x="57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6" name="Google Shape;7966;p32"/>
            <p:cNvSpPr/>
            <p:nvPr/>
          </p:nvSpPr>
          <p:spPr>
            <a:xfrm>
              <a:off x="5603950" y="3219850"/>
              <a:ext cx="43500" cy="10800"/>
            </a:xfrm>
            <a:custGeom>
              <a:avLst/>
              <a:gdLst/>
              <a:ahLst/>
              <a:cxnLst/>
              <a:rect l="l" t="t" r="r" b="b"/>
              <a:pathLst>
                <a:path w="1740" h="432" extrusionOk="0">
                  <a:moveTo>
                    <a:pt x="306" y="0"/>
                  </a:moveTo>
                  <a:cubicBezTo>
                    <a:pt x="234" y="0"/>
                    <a:pt x="159" y="23"/>
                    <a:pt x="84" y="73"/>
                  </a:cubicBezTo>
                  <a:cubicBezTo>
                    <a:pt x="25" y="132"/>
                    <a:pt x="1" y="192"/>
                    <a:pt x="37" y="263"/>
                  </a:cubicBezTo>
                  <a:cubicBezTo>
                    <a:pt x="567" y="363"/>
                    <a:pt x="1086" y="431"/>
                    <a:pt x="1614" y="431"/>
                  </a:cubicBezTo>
                  <a:cubicBezTo>
                    <a:pt x="1656" y="431"/>
                    <a:pt x="1698" y="431"/>
                    <a:pt x="1739" y="430"/>
                  </a:cubicBezTo>
                  <a:cubicBezTo>
                    <a:pt x="1644" y="278"/>
                    <a:pt x="1495" y="262"/>
                    <a:pt x="1348" y="262"/>
                  </a:cubicBezTo>
                  <a:cubicBezTo>
                    <a:pt x="1312" y="262"/>
                    <a:pt x="1275" y="263"/>
                    <a:pt x="1239" y="263"/>
                  </a:cubicBezTo>
                  <a:cubicBezTo>
                    <a:pt x="1001" y="263"/>
                    <a:pt x="799" y="239"/>
                    <a:pt x="584" y="120"/>
                  </a:cubicBezTo>
                  <a:cubicBezTo>
                    <a:pt x="501" y="44"/>
                    <a:pt x="406" y="0"/>
                    <a:pt x="30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7" name="Google Shape;7967;p32"/>
            <p:cNvSpPr/>
            <p:nvPr/>
          </p:nvSpPr>
          <p:spPr>
            <a:xfrm>
              <a:off x="5475675" y="3240075"/>
              <a:ext cx="20550" cy="20125"/>
            </a:xfrm>
            <a:custGeom>
              <a:avLst/>
              <a:gdLst/>
              <a:ahLst/>
              <a:cxnLst/>
              <a:rect l="l" t="t" r="r" b="b"/>
              <a:pathLst>
                <a:path w="822" h="805" extrusionOk="0">
                  <a:moveTo>
                    <a:pt x="642" y="0"/>
                  </a:moveTo>
                  <a:cubicBezTo>
                    <a:pt x="619" y="0"/>
                    <a:pt x="594" y="9"/>
                    <a:pt x="572" y="26"/>
                  </a:cubicBezTo>
                  <a:cubicBezTo>
                    <a:pt x="524" y="26"/>
                    <a:pt x="477" y="38"/>
                    <a:pt x="441" y="38"/>
                  </a:cubicBezTo>
                  <a:cubicBezTo>
                    <a:pt x="358" y="61"/>
                    <a:pt x="322" y="121"/>
                    <a:pt x="286" y="181"/>
                  </a:cubicBezTo>
                  <a:cubicBezTo>
                    <a:pt x="191" y="323"/>
                    <a:pt x="96" y="466"/>
                    <a:pt x="0" y="621"/>
                  </a:cubicBezTo>
                  <a:lnTo>
                    <a:pt x="143" y="752"/>
                  </a:lnTo>
                  <a:cubicBezTo>
                    <a:pt x="143" y="752"/>
                    <a:pt x="155" y="764"/>
                    <a:pt x="203" y="800"/>
                  </a:cubicBezTo>
                  <a:cubicBezTo>
                    <a:pt x="209" y="803"/>
                    <a:pt x="215" y="804"/>
                    <a:pt x="223" y="804"/>
                  </a:cubicBezTo>
                  <a:cubicBezTo>
                    <a:pt x="244" y="804"/>
                    <a:pt x="268" y="791"/>
                    <a:pt x="286" y="764"/>
                  </a:cubicBezTo>
                  <a:cubicBezTo>
                    <a:pt x="334" y="716"/>
                    <a:pt x="381" y="657"/>
                    <a:pt x="417" y="621"/>
                  </a:cubicBezTo>
                  <a:cubicBezTo>
                    <a:pt x="477" y="573"/>
                    <a:pt x="524" y="514"/>
                    <a:pt x="572" y="466"/>
                  </a:cubicBezTo>
                  <a:cubicBezTo>
                    <a:pt x="584" y="419"/>
                    <a:pt x="584" y="371"/>
                    <a:pt x="596" y="335"/>
                  </a:cubicBezTo>
                  <a:cubicBezTo>
                    <a:pt x="655" y="240"/>
                    <a:pt x="822" y="204"/>
                    <a:pt x="715" y="38"/>
                  </a:cubicBezTo>
                  <a:cubicBezTo>
                    <a:pt x="696" y="12"/>
                    <a:pt x="670" y="0"/>
                    <a:pt x="64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8" name="Google Shape;7968;p32"/>
            <p:cNvSpPr/>
            <p:nvPr/>
          </p:nvSpPr>
          <p:spPr>
            <a:xfrm>
              <a:off x="5713500" y="3261850"/>
              <a:ext cx="10150" cy="7150"/>
            </a:xfrm>
            <a:custGeom>
              <a:avLst/>
              <a:gdLst/>
              <a:ahLst/>
              <a:cxnLst/>
              <a:rect l="l" t="t" r="r" b="b"/>
              <a:pathLst>
                <a:path w="406" h="286" extrusionOk="0">
                  <a:moveTo>
                    <a:pt x="215" y="12"/>
                  </a:moveTo>
                  <a:cubicBezTo>
                    <a:pt x="120" y="24"/>
                    <a:pt x="12" y="24"/>
                    <a:pt x="0" y="143"/>
                  </a:cubicBezTo>
                  <a:cubicBezTo>
                    <a:pt x="0" y="262"/>
                    <a:pt x="108" y="286"/>
                    <a:pt x="191" y="286"/>
                  </a:cubicBezTo>
                  <a:cubicBezTo>
                    <a:pt x="286" y="262"/>
                    <a:pt x="370" y="238"/>
                    <a:pt x="393" y="131"/>
                  </a:cubicBezTo>
                  <a:cubicBezTo>
                    <a:pt x="405" y="0"/>
                    <a:pt x="286" y="24"/>
                    <a:pt x="215" y="12"/>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9" name="Google Shape;7969;p32"/>
            <p:cNvSpPr/>
            <p:nvPr/>
          </p:nvSpPr>
          <p:spPr>
            <a:xfrm>
              <a:off x="5521800" y="3215450"/>
              <a:ext cx="25925" cy="4050"/>
            </a:xfrm>
            <a:custGeom>
              <a:avLst/>
              <a:gdLst/>
              <a:ahLst/>
              <a:cxnLst/>
              <a:rect l="l" t="t" r="r" b="b"/>
              <a:pathLst>
                <a:path w="1037" h="162" extrusionOk="0">
                  <a:moveTo>
                    <a:pt x="507" y="0"/>
                  </a:moveTo>
                  <a:cubicBezTo>
                    <a:pt x="373" y="0"/>
                    <a:pt x="239" y="14"/>
                    <a:pt x="105" y="14"/>
                  </a:cubicBezTo>
                  <a:cubicBezTo>
                    <a:pt x="70" y="14"/>
                    <a:pt x="36" y="13"/>
                    <a:pt x="1" y="11"/>
                  </a:cubicBezTo>
                  <a:lnTo>
                    <a:pt x="1" y="11"/>
                  </a:lnTo>
                  <a:cubicBezTo>
                    <a:pt x="157" y="132"/>
                    <a:pt x="325" y="161"/>
                    <a:pt x="496" y="161"/>
                  </a:cubicBezTo>
                  <a:cubicBezTo>
                    <a:pt x="647" y="161"/>
                    <a:pt x="800" y="139"/>
                    <a:pt x="950" y="139"/>
                  </a:cubicBezTo>
                  <a:cubicBezTo>
                    <a:pt x="979" y="139"/>
                    <a:pt x="1008" y="140"/>
                    <a:pt x="1037" y="142"/>
                  </a:cubicBezTo>
                  <a:cubicBezTo>
                    <a:pt x="865" y="25"/>
                    <a:pt x="687" y="0"/>
                    <a:pt x="50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0" name="Google Shape;7970;p32"/>
            <p:cNvSpPr/>
            <p:nvPr/>
          </p:nvSpPr>
          <p:spPr>
            <a:xfrm>
              <a:off x="5579250" y="3218975"/>
              <a:ext cx="25625" cy="8025"/>
            </a:xfrm>
            <a:custGeom>
              <a:avLst/>
              <a:gdLst/>
              <a:ahLst/>
              <a:cxnLst/>
              <a:rect l="l" t="t" r="r" b="b"/>
              <a:pathLst>
                <a:path w="1025" h="321" extrusionOk="0">
                  <a:moveTo>
                    <a:pt x="441" y="1"/>
                  </a:moveTo>
                  <a:cubicBezTo>
                    <a:pt x="382" y="1"/>
                    <a:pt x="310" y="13"/>
                    <a:pt x="251" y="36"/>
                  </a:cubicBezTo>
                  <a:cubicBezTo>
                    <a:pt x="167" y="60"/>
                    <a:pt x="60" y="72"/>
                    <a:pt x="1" y="167"/>
                  </a:cubicBezTo>
                  <a:cubicBezTo>
                    <a:pt x="152" y="289"/>
                    <a:pt x="317" y="321"/>
                    <a:pt x="487" y="321"/>
                  </a:cubicBezTo>
                  <a:cubicBezTo>
                    <a:pt x="665" y="321"/>
                    <a:pt x="848" y="286"/>
                    <a:pt x="1025" y="286"/>
                  </a:cubicBezTo>
                  <a:cubicBezTo>
                    <a:pt x="1013" y="239"/>
                    <a:pt x="1001" y="215"/>
                    <a:pt x="1001" y="167"/>
                  </a:cubicBezTo>
                  <a:cubicBezTo>
                    <a:pt x="965" y="132"/>
                    <a:pt x="953" y="108"/>
                    <a:pt x="918" y="96"/>
                  </a:cubicBezTo>
                  <a:cubicBezTo>
                    <a:pt x="775" y="1"/>
                    <a:pt x="608" y="1"/>
                    <a:pt x="44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1" name="Google Shape;7971;p32"/>
            <p:cNvSpPr/>
            <p:nvPr/>
          </p:nvSpPr>
          <p:spPr>
            <a:xfrm>
              <a:off x="5563475" y="3215400"/>
              <a:ext cx="25025" cy="8175"/>
            </a:xfrm>
            <a:custGeom>
              <a:avLst/>
              <a:gdLst/>
              <a:ahLst/>
              <a:cxnLst/>
              <a:rect l="l" t="t" r="r" b="b"/>
              <a:pathLst>
                <a:path w="1001" h="327" extrusionOk="0">
                  <a:moveTo>
                    <a:pt x="894" y="1"/>
                  </a:moveTo>
                  <a:cubicBezTo>
                    <a:pt x="741" y="95"/>
                    <a:pt x="570" y="128"/>
                    <a:pt x="396" y="128"/>
                  </a:cubicBezTo>
                  <a:cubicBezTo>
                    <a:pt x="284" y="128"/>
                    <a:pt x="171" y="115"/>
                    <a:pt x="60" y="96"/>
                  </a:cubicBezTo>
                  <a:lnTo>
                    <a:pt x="48" y="144"/>
                  </a:lnTo>
                  <a:cubicBezTo>
                    <a:pt x="1" y="203"/>
                    <a:pt x="25" y="251"/>
                    <a:pt x="96" y="263"/>
                  </a:cubicBezTo>
                  <a:cubicBezTo>
                    <a:pt x="179" y="275"/>
                    <a:pt x="263" y="275"/>
                    <a:pt x="346" y="298"/>
                  </a:cubicBezTo>
                  <a:cubicBezTo>
                    <a:pt x="346" y="310"/>
                    <a:pt x="358" y="310"/>
                    <a:pt x="394" y="322"/>
                  </a:cubicBezTo>
                  <a:cubicBezTo>
                    <a:pt x="403" y="325"/>
                    <a:pt x="413" y="327"/>
                    <a:pt x="422" y="327"/>
                  </a:cubicBezTo>
                  <a:cubicBezTo>
                    <a:pt x="448" y="327"/>
                    <a:pt x="475" y="316"/>
                    <a:pt x="501" y="298"/>
                  </a:cubicBezTo>
                  <a:cubicBezTo>
                    <a:pt x="517" y="282"/>
                    <a:pt x="535" y="276"/>
                    <a:pt x="555" y="276"/>
                  </a:cubicBezTo>
                  <a:cubicBezTo>
                    <a:pt x="580" y="276"/>
                    <a:pt x="606" y="285"/>
                    <a:pt x="632" y="298"/>
                  </a:cubicBezTo>
                  <a:cubicBezTo>
                    <a:pt x="739" y="275"/>
                    <a:pt x="822" y="275"/>
                    <a:pt x="929" y="263"/>
                  </a:cubicBezTo>
                  <a:cubicBezTo>
                    <a:pt x="1001" y="167"/>
                    <a:pt x="989" y="84"/>
                    <a:pt x="89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2" name="Google Shape;7972;p32"/>
            <p:cNvSpPr/>
            <p:nvPr/>
          </p:nvSpPr>
          <p:spPr>
            <a:xfrm>
              <a:off x="5454250" y="3314225"/>
              <a:ext cx="7150" cy="26825"/>
            </a:xfrm>
            <a:custGeom>
              <a:avLst/>
              <a:gdLst/>
              <a:ahLst/>
              <a:cxnLst/>
              <a:rect l="l" t="t" r="r" b="b"/>
              <a:pathLst>
                <a:path w="286" h="1073" extrusionOk="0">
                  <a:moveTo>
                    <a:pt x="167" y="1"/>
                  </a:moveTo>
                  <a:cubicBezTo>
                    <a:pt x="167" y="358"/>
                    <a:pt x="0" y="727"/>
                    <a:pt x="262" y="1072"/>
                  </a:cubicBezTo>
                  <a:cubicBezTo>
                    <a:pt x="262" y="929"/>
                    <a:pt x="286" y="786"/>
                    <a:pt x="286" y="644"/>
                  </a:cubicBezTo>
                  <a:cubicBezTo>
                    <a:pt x="191" y="465"/>
                    <a:pt x="250" y="274"/>
                    <a:pt x="262" y="72"/>
                  </a:cubicBezTo>
                  <a:cubicBezTo>
                    <a:pt x="226" y="48"/>
                    <a:pt x="191" y="13"/>
                    <a:pt x="16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3" name="Google Shape;7973;p32"/>
            <p:cNvSpPr/>
            <p:nvPr/>
          </p:nvSpPr>
          <p:spPr>
            <a:xfrm>
              <a:off x="5585500" y="3250325"/>
              <a:ext cx="13425" cy="8275"/>
            </a:xfrm>
            <a:custGeom>
              <a:avLst/>
              <a:gdLst/>
              <a:ahLst/>
              <a:cxnLst/>
              <a:rect l="l" t="t" r="r" b="b"/>
              <a:pathLst>
                <a:path w="537" h="331" extrusionOk="0">
                  <a:moveTo>
                    <a:pt x="269" y="1"/>
                  </a:moveTo>
                  <a:cubicBezTo>
                    <a:pt x="171" y="1"/>
                    <a:pt x="81" y="49"/>
                    <a:pt x="1" y="152"/>
                  </a:cubicBezTo>
                  <a:lnTo>
                    <a:pt x="179" y="330"/>
                  </a:lnTo>
                  <a:cubicBezTo>
                    <a:pt x="287" y="283"/>
                    <a:pt x="406" y="294"/>
                    <a:pt x="465" y="187"/>
                  </a:cubicBezTo>
                  <a:cubicBezTo>
                    <a:pt x="537" y="152"/>
                    <a:pt x="537" y="104"/>
                    <a:pt x="465" y="56"/>
                  </a:cubicBezTo>
                  <a:cubicBezTo>
                    <a:pt x="396" y="20"/>
                    <a:pt x="331" y="1"/>
                    <a:pt x="26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4" name="Google Shape;7974;p32"/>
            <p:cNvSpPr/>
            <p:nvPr/>
          </p:nvSpPr>
          <p:spPr>
            <a:xfrm>
              <a:off x="5597125" y="3251975"/>
              <a:ext cx="14900" cy="7225"/>
            </a:xfrm>
            <a:custGeom>
              <a:avLst/>
              <a:gdLst/>
              <a:ahLst/>
              <a:cxnLst/>
              <a:rect l="l" t="t" r="r" b="b"/>
              <a:pathLst>
                <a:path w="596" h="289" extrusionOk="0">
                  <a:moveTo>
                    <a:pt x="77" y="0"/>
                  </a:moveTo>
                  <a:cubicBezTo>
                    <a:pt x="55" y="0"/>
                    <a:pt x="34" y="1"/>
                    <a:pt x="12" y="2"/>
                  </a:cubicBezTo>
                  <a:cubicBezTo>
                    <a:pt x="0" y="50"/>
                    <a:pt x="12" y="97"/>
                    <a:pt x="12" y="145"/>
                  </a:cubicBezTo>
                  <a:cubicBezTo>
                    <a:pt x="146" y="279"/>
                    <a:pt x="316" y="288"/>
                    <a:pt x="506" y="288"/>
                  </a:cubicBezTo>
                  <a:cubicBezTo>
                    <a:pt x="536" y="288"/>
                    <a:pt x="565" y="288"/>
                    <a:pt x="595" y="288"/>
                  </a:cubicBezTo>
                  <a:lnTo>
                    <a:pt x="595" y="121"/>
                  </a:lnTo>
                  <a:cubicBezTo>
                    <a:pt x="424" y="46"/>
                    <a:pt x="263" y="0"/>
                    <a:pt x="7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5" name="Google Shape;7975;p32"/>
            <p:cNvSpPr/>
            <p:nvPr/>
          </p:nvSpPr>
          <p:spPr>
            <a:xfrm>
              <a:off x="5449475" y="3262150"/>
              <a:ext cx="6575" cy="18175"/>
            </a:xfrm>
            <a:custGeom>
              <a:avLst/>
              <a:gdLst/>
              <a:ahLst/>
              <a:cxnLst/>
              <a:rect l="l" t="t" r="r" b="b"/>
              <a:pathLst>
                <a:path w="263" h="727" extrusionOk="0">
                  <a:moveTo>
                    <a:pt x="36" y="0"/>
                  </a:moveTo>
                  <a:lnTo>
                    <a:pt x="36" y="0"/>
                  </a:lnTo>
                  <a:cubicBezTo>
                    <a:pt x="60" y="250"/>
                    <a:pt x="1" y="512"/>
                    <a:pt x="155" y="726"/>
                  </a:cubicBezTo>
                  <a:cubicBezTo>
                    <a:pt x="179" y="476"/>
                    <a:pt x="263" y="214"/>
                    <a:pt x="3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6" name="Google Shape;7976;p32"/>
            <p:cNvSpPr/>
            <p:nvPr/>
          </p:nvSpPr>
          <p:spPr>
            <a:xfrm>
              <a:off x="5475075" y="3225175"/>
              <a:ext cx="8075" cy="9700"/>
            </a:xfrm>
            <a:custGeom>
              <a:avLst/>
              <a:gdLst/>
              <a:ahLst/>
              <a:cxnLst/>
              <a:rect l="l" t="t" r="r" b="b"/>
              <a:pathLst>
                <a:path w="323" h="388" extrusionOk="0">
                  <a:moveTo>
                    <a:pt x="215" y="0"/>
                  </a:moveTo>
                  <a:cubicBezTo>
                    <a:pt x="184" y="0"/>
                    <a:pt x="128" y="30"/>
                    <a:pt x="108" y="50"/>
                  </a:cubicBezTo>
                  <a:cubicBezTo>
                    <a:pt x="1" y="157"/>
                    <a:pt x="24" y="265"/>
                    <a:pt x="143" y="336"/>
                  </a:cubicBezTo>
                  <a:cubicBezTo>
                    <a:pt x="143" y="348"/>
                    <a:pt x="167" y="360"/>
                    <a:pt x="191" y="384"/>
                  </a:cubicBezTo>
                  <a:cubicBezTo>
                    <a:pt x="202" y="386"/>
                    <a:pt x="212" y="388"/>
                    <a:pt x="221" y="388"/>
                  </a:cubicBezTo>
                  <a:cubicBezTo>
                    <a:pt x="251" y="388"/>
                    <a:pt x="271" y="372"/>
                    <a:pt x="298" y="336"/>
                  </a:cubicBezTo>
                  <a:cubicBezTo>
                    <a:pt x="286" y="217"/>
                    <a:pt x="322" y="98"/>
                    <a:pt x="227" y="3"/>
                  </a:cubicBezTo>
                  <a:cubicBezTo>
                    <a:pt x="224" y="1"/>
                    <a:pt x="219" y="0"/>
                    <a:pt x="21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7" name="Google Shape;7977;p32"/>
            <p:cNvSpPr/>
            <p:nvPr/>
          </p:nvSpPr>
          <p:spPr>
            <a:xfrm>
              <a:off x="5472100" y="3287450"/>
              <a:ext cx="8650" cy="11325"/>
            </a:xfrm>
            <a:custGeom>
              <a:avLst/>
              <a:gdLst/>
              <a:ahLst/>
              <a:cxnLst/>
              <a:rect l="l" t="t" r="r" b="b"/>
              <a:pathLst>
                <a:path w="346" h="453" extrusionOk="0">
                  <a:moveTo>
                    <a:pt x="143" y="0"/>
                  </a:moveTo>
                  <a:cubicBezTo>
                    <a:pt x="120" y="36"/>
                    <a:pt x="108" y="60"/>
                    <a:pt x="108" y="107"/>
                  </a:cubicBezTo>
                  <a:cubicBezTo>
                    <a:pt x="84" y="179"/>
                    <a:pt x="24" y="226"/>
                    <a:pt x="1" y="286"/>
                  </a:cubicBezTo>
                  <a:lnTo>
                    <a:pt x="1" y="298"/>
                  </a:lnTo>
                  <a:lnTo>
                    <a:pt x="143" y="452"/>
                  </a:lnTo>
                  <a:cubicBezTo>
                    <a:pt x="191" y="429"/>
                    <a:pt x="227" y="429"/>
                    <a:pt x="251" y="405"/>
                  </a:cubicBezTo>
                  <a:cubicBezTo>
                    <a:pt x="346" y="333"/>
                    <a:pt x="346" y="238"/>
                    <a:pt x="286" y="143"/>
                  </a:cubicBezTo>
                  <a:cubicBezTo>
                    <a:pt x="239" y="107"/>
                    <a:pt x="191" y="48"/>
                    <a:pt x="14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8" name="Google Shape;7978;p32"/>
            <p:cNvSpPr/>
            <p:nvPr/>
          </p:nvSpPr>
          <p:spPr>
            <a:xfrm>
              <a:off x="5554250" y="3219275"/>
              <a:ext cx="11625" cy="3600"/>
            </a:xfrm>
            <a:custGeom>
              <a:avLst/>
              <a:gdLst/>
              <a:ahLst/>
              <a:cxnLst/>
              <a:rect l="l" t="t" r="r" b="b"/>
              <a:pathLst>
                <a:path w="465" h="144" extrusionOk="0">
                  <a:moveTo>
                    <a:pt x="1" y="1"/>
                  </a:moveTo>
                  <a:lnTo>
                    <a:pt x="1" y="143"/>
                  </a:lnTo>
                  <a:cubicBezTo>
                    <a:pt x="155" y="143"/>
                    <a:pt x="310" y="120"/>
                    <a:pt x="465" y="120"/>
                  </a:cubicBezTo>
                  <a:cubicBezTo>
                    <a:pt x="453" y="84"/>
                    <a:pt x="429" y="48"/>
                    <a:pt x="41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9" name="Google Shape;7979;p32"/>
            <p:cNvSpPr/>
            <p:nvPr/>
          </p:nvSpPr>
          <p:spPr>
            <a:xfrm>
              <a:off x="5554250" y="3225825"/>
              <a:ext cx="7175" cy="8050"/>
            </a:xfrm>
            <a:custGeom>
              <a:avLst/>
              <a:gdLst/>
              <a:ahLst/>
              <a:cxnLst/>
              <a:rect l="l" t="t" r="r" b="b"/>
              <a:pathLst>
                <a:path w="287" h="322" extrusionOk="0">
                  <a:moveTo>
                    <a:pt x="1" y="0"/>
                  </a:moveTo>
                  <a:lnTo>
                    <a:pt x="1" y="0"/>
                  </a:lnTo>
                  <a:cubicBezTo>
                    <a:pt x="48" y="143"/>
                    <a:pt x="132" y="250"/>
                    <a:pt x="251" y="322"/>
                  </a:cubicBezTo>
                  <a:cubicBezTo>
                    <a:pt x="286" y="131"/>
                    <a:pt x="215"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0" name="Google Shape;7980;p32"/>
            <p:cNvSpPr/>
            <p:nvPr/>
          </p:nvSpPr>
          <p:spPr>
            <a:xfrm>
              <a:off x="5546800" y="3223075"/>
              <a:ext cx="7475" cy="3375"/>
            </a:xfrm>
            <a:custGeom>
              <a:avLst/>
              <a:gdLst/>
              <a:ahLst/>
              <a:cxnLst/>
              <a:rect l="l" t="t" r="r" b="b"/>
              <a:pathLst>
                <a:path w="299" h="135" extrusionOk="0">
                  <a:moveTo>
                    <a:pt x="235" y="1"/>
                  </a:moveTo>
                  <a:cubicBezTo>
                    <a:pt x="137" y="1"/>
                    <a:pt x="52" y="33"/>
                    <a:pt x="1" y="134"/>
                  </a:cubicBezTo>
                  <a:cubicBezTo>
                    <a:pt x="108" y="122"/>
                    <a:pt x="191" y="122"/>
                    <a:pt x="299" y="122"/>
                  </a:cubicBezTo>
                  <a:cubicBezTo>
                    <a:pt x="299" y="75"/>
                    <a:pt x="299" y="27"/>
                    <a:pt x="287" y="3"/>
                  </a:cubicBezTo>
                  <a:cubicBezTo>
                    <a:pt x="269" y="2"/>
                    <a:pt x="252" y="1"/>
                    <a:pt x="23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1" name="Google Shape;7981;p32"/>
            <p:cNvSpPr/>
            <p:nvPr/>
          </p:nvSpPr>
          <p:spPr>
            <a:xfrm>
              <a:off x="5460800" y="3342800"/>
              <a:ext cx="4175" cy="5375"/>
            </a:xfrm>
            <a:custGeom>
              <a:avLst/>
              <a:gdLst/>
              <a:ahLst/>
              <a:cxnLst/>
              <a:rect l="l" t="t" r="r" b="b"/>
              <a:pathLst>
                <a:path w="167" h="215" extrusionOk="0">
                  <a:moveTo>
                    <a:pt x="36" y="1"/>
                  </a:moveTo>
                  <a:cubicBezTo>
                    <a:pt x="24" y="84"/>
                    <a:pt x="24" y="143"/>
                    <a:pt x="0" y="215"/>
                  </a:cubicBezTo>
                  <a:cubicBezTo>
                    <a:pt x="36" y="215"/>
                    <a:pt x="60" y="215"/>
                    <a:pt x="95" y="203"/>
                  </a:cubicBezTo>
                  <a:cubicBezTo>
                    <a:pt x="106" y="192"/>
                    <a:pt x="119" y="186"/>
                    <a:pt x="131" y="186"/>
                  </a:cubicBezTo>
                  <a:cubicBezTo>
                    <a:pt x="139" y="186"/>
                    <a:pt x="146" y="189"/>
                    <a:pt x="153" y="194"/>
                  </a:cubicBezTo>
                  <a:lnTo>
                    <a:pt x="153" y="194"/>
                  </a:lnTo>
                  <a:cubicBezTo>
                    <a:pt x="112" y="131"/>
                    <a:pt x="79" y="76"/>
                    <a:pt x="36" y="1"/>
                  </a:cubicBezTo>
                  <a:close/>
                  <a:moveTo>
                    <a:pt x="153" y="194"/>
                  </a:moveTo>
                  <a:cubicBezTo>
                    <a:pt x="157" y="201"/>
                    <a:pt x="162" y="208"/>
                    <a:pt x="167" y="215"/>
                  </a:cubicBezTo>
                  <a:cubicBezTo>
                    <a:pt x="164" y="205"/>
                    <a:pt x="159" y="198"/>
                    <a:pt x="153" y="194"/>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2" name="Google Shape;7982;p32"/>
            <p:cNvSpPr/>
            <p:nvPr/>
          </p:nvSpPr>
          <p:spPr>
            <a:xfrm>
              <a:off x="5572125" y="3222850"/>
              <a:ext cx="3875" cy="1625"/>
            </a:xfrm>
            <a:custGeom>
              <a:avLst/>
              <a:gdLst/>
              <a:ahLst/>
              <a:cxnLst/>
              <a:rect l="l" t="t" r="r" b="b"/>
              <a:pathLst>
                <a:path w="155" h="65" extrusionOk="0">
                  <a:moveTo>
                    <a:pt x="0" y="0"/>
                  </a:moveTo>
                  <a:cubicBezTo>
                    <a:pt x="12" y="24"/>
                    <a:pt x="12" y="36"/>
                    <a:pt x="48" y="60"/>
                  </a:cubicBezTo>
                  <a:cubicBezTo>
                    <a:pt x="56" y="63"/>
                    <a:pt x="64" y="64"/>
                    <a:pt x="73" y="64"/>
                  </a:cubicBezTo>
                  <a:cubicBezTo>
                    <a:pt x="104" y="64"/>
                    <a:pt x="136" y="47"/>
                    <a:pt x="15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3" name="Google Shape;7983;p32"/>
            <p:cNvSpPr/>
            <p:nvPr/>
          </p:nvSpPr>
          <p:spPr>
            <a:xfrm>
              <a:off x="5544725" y="3226125"/>
              <a:ext cx="2100" cy="3600"/>
            </a:xfrm>
            <a:custGeom>
              <a:avLst/>
              <a:gdLst/>
              <a:ahLst/>
              <a:cxnLst/>
              <a:rect l="l" t="t" r="r" b="b"/>
              <a:pathLst>
                <a:path w="84" h="144" extrusionOk="0">
                  <a:moveTo>
                    <a:pt x="84" y="0"/>
                  </a:moveTo>
                  <a:cubicBezTo>
                    <a:pt x="13" y="36"/>
                    <a:pt x="1" y="108"/>
                    <a:pt x="72" y="143"/>
                  </a:cubicBezTo>
                  <a:cubicBezTo>
                    <a:pt x="72" y="108"/>
                    <a:pt x="84" y="36"/>
                    <a:pt x="8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4" name="Google Shape;7984;p32"/>
            <p:cNvSpPr/>
            <p:nvPr/>
          </p:nvSpPr>
          <p:spPr>
            <a:xfrm>
              <a:off x="5686700" y="3261925"/>
              <a:ext cx="3300" cy="2125"/>
            </a:xfrm>
            <a:custGeom>
              <a:avLst/>
              <a:gdLst/>
              <a:ahLst/>
              <a:cxnLst/>
              <a:rect l="l" t="t" r="r" b="b"/>
              <a:pathLst>
                <a:path w="132" h="85" extrusionOk="0">
                  <a:moveTo>
                    <a:pt x="80" y="0"/>
                  </a:moveTo>
                  <a:cubicBezTo>
                    <a:pt x="57" y="0"/>
                    <a:pt x="31" y="3"/>
                    <a:pt x="1" y="9"/>
                  </a:cubicBezTo>
                  <a:cubicBezTo>
                    <a:pt x="25" y="58"/>
                    <a:pt x="50" y="85"/>
                    <a:pt x="73" y="85"/>
                  </a:cubicBezTo>
                  <a:cubicBezTo>
                    <a:pt x="94" y="85"/>
                    <a:pt x="115" y="61"/>
                    <a:pt x="132" y="9"/>
                  </a:cubicBezTo>
                  <a:cubicBezTo>
                    <a:pt x="120" y="3"/>
                    <a:pt x="102" y="0"/>
                    <a:pt x="8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5" name="Google Shape;7985;p32"/>
            <p:cNvSpPr/>
            <p:nvPr/>
          </p:nvSpPr>
          <p:spPr>
            <a:xfrm>
              <a:off x="5374175" y="3441300"/>
              <a:ext cx="45850" cy="51750"/>
            </a:xfrm>
            <a:custGeom>
              <a:avLst/>
              <a:gdLst/>
              <a:ahLst/>
              <a:cxnLst/>
              <a:rect l="l" t="t" r="r" b="b"/>
              <a:pathLst>
                <a:path w="1834" h="2070" extrusionOk="0">
                  <a:moveTo>
                    <a:pt x="1535" y="1"/>
                  </a:moveTo>
                  <a:cubicBezTo>
                    <a:pt x="1360" y="1"/>
                    <a:pt x="1237" y="209"/>
                    <a:pt x="1120" y="335"/>
                  </a:cubicBezTo>
                  <a:cubicBezTo>
                    <a:pt x="870" y="585"/>
                    <a:pt x="667" y="883"/>
                    <a:pt x="465" y="1156"/>
                  </a:cubicBezTo>
                  <a:cubicBezTo>
                    <a:pt x="310" y="1418"/>
                    <a:pt x="108" y="1657"/>
                    <a:pt x="0" y="1978"/>
                  </a:cubicBezTo>
                  <a:lnTo>
                    <a:pt x="48" y="2061"/>
                  </a:lnTo>
                  <a:cubicBezTo>
                    <a:pt x="73" y="2066"/>
                    <a:pt x="97" y="2069"/>
                    <a:pt x="122" y="2069"/>
                  </a:cubicBezTo>
                  <a:cubicBezTo>
                    <a:pt x="157" y="2069"/>
                    <a:pt x="192" y="2063"/>
                    <a:pt x="227" y="2049"/>
                  </a:cubicBezTo>
                  <a:cubicBezTo>
                    <a:pt x="405" y="1942"/>
                    <a:pt x="512" y="1764"/>
                    <a:pt x="703" y="1680"/>
                  </a:cubicBezTo>
                  <a:cubicBezTo>
                    <a:pt x="750" y="1657"/>
                    <a:pt x="786" y="1633"/>
                    <a:pt x="834" y="1585"/>
                  </a:cubicBezTo>
                  <a:cubicBezTo>
                    <a:pt x="929" y="1514"/>
                    <a:pt x="1012" y="1442"/>
                    <a:pt x="1108" y="1383"/>
                  </a:cubicBezTo>
                  <a:cubicBezTo>
                    <a:pt x="1191" y="1323"/>
                    <a:pt x="1298" y="1264"/>
                    <a:pt x="1346" y="1145"/>
                  </a:cubicBezTo>
                  <a:cubicBezTo>
                    <a:pt x="1072" y="1002"/>
                    <a:pt x="1108" y="883"/>
                    <a:pt x="1286" y="668"/>
                  </a:cubicBezTo>
                  <a:cubicBezTo>
                    <a:pt x="1369" y="563"/>
                    <a:pt x="1435" y="525"/>
                    <a:pt x="1495" y="525"/>
                  </a:cubicBezTo>
                  <a:cubicBezTo>
                    <a:pt x="1590" y="525"/>
                    <a:pt x="1667" y="623"/>
                    <a:pt x="1762" y="704"/>
                  </a:cubicBezTo>
                  <a:cubicBezTo>
                    <a:pt x="1834" y="514"/>
                    <a:pt x="1548" y="311"/>
                    <a:pt x="1786" y="133"/>
                  </a:cubicBezTo>
                  <a:cubicBezTo>
                    <a:pt x="1691" y="37"/>
                    <a:pt x="1609" y="1"/>
                    <a:pt x="153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6" name="Google Shape;7986;p32"/>
            <p:cNvSpPr/>
            <p:nvPr/>
          </p:nvSpPr>
          <p:spPr>
            <a:xfrm>
              <a:off x="5355125" y="3440425"/>
              <a:ext cx="36625" cy="48675"/>
            </a:xfrm>
            <a:custGeom>
              <a:avLst/>
              <a:gdLst/>
              <a:ahLst/>
              <a:cxnLst/>
              <a:rect l="l" t="t" r="r" b="b"/>
              <a:pathLst>
                <a:path w="1465" h="1947" extrusionOk="0">
                  <a:moveTo>
                    <a:pt x="1465" y="1"/>
                  </a:moveTo>
                  <a:cubicBezTo>
                    <a:pt x="1298" y="144"/>
                    <a:pt x="1191" y="239"/>
                    <a:pt x="1096" y="322"/>
                  </a:cubicBezTo>
                  <a:cubicBezTo>
                    <a:pt x="1048" y="382"/>
                    <a:pt x="1000" y="429"/>
                    <a:pt x="953" y="477"/>
                  </a:cubicBezTo>
                  <a:cubicBezTo>
                    <a:pt x="893" y="584"/>
                    <a:pt x="834" y="668"/>
                    <a:pt x="774" y="763"/>
                  </a:cubicBezTo>
                  <a:cubicBezTo>
                    <a:pt x="750" y="822"/>
                    <a:pt x="703" y="858"/>
                    <a:pt x="655" y="906"/>
                  </a:cubicBezTo>
                  <a:cubicBezTo>
                    <a:pt x="500" y="977"/>
                    <a:pt x="405" y="1191"/>
                    <a:pt x="227" y="1251"/>
                  </a:cubicBezTo>
                  <a:cubicBezTo>
                    <a:pt x="167" y="1263"/>
                    <a:pt x="119" y="1311"/>
                    <a:pt x="108" y="1370"/>
                  </a:cubicBezTo>
                  <a:cubicBezTo>
                    <a:pt x="108" y="1418"/>
                    <a:pt x="96" y="1453"/>
                    <a:pt x="60" y="1489"/>
                  </a:cubicBezTo>
                  <a:cubicBezTo>
                    <a:pt x="0" y="1572"/>
                    <a:pt x="0" y="1692"/>
                    <a:pt x="24" y="1799"/>
                  </a:cubicBezTo>
                  <a:cubicBezTo>
                    <a:pt x="50" y="1885"/>
                    <a:pt x="88" y="1946"/>
                    <a:pt x="162" y="1946"/>
                  </a:cubicBezTo>
                  <a:cubicBezTo>
                    <a:pt x="190" y="1946"/>
                    <a:pt x="223" y="1937"/>
                    <a:pt x="262" y="1918"/>
                  </a:cubicBezTo>
                  <a:cubicBezTo>
                    <a:pt x="322" y="1894"/>
                    <a:pt x="346" y="1834"/>
                    <a:pt x="346" y="1751"/>
                  </a:cubicBezTo>
                  <a:cubicBezTo>
                    <a:pt x="322" y="1692"/>
                    <a:pt x="334" y="1656"/>
                    <a:pt x="405" y="1620"/>
                  </a:cubicBezTo>
                  <a:cubicBezTo>
                    <a:pt x="643" y="1489"/>
                    <a:pt x="679" y="1156"/>
                    <a:pt x="929" y="1025"/>
                  </a:cubicBezTo>
                  <a:cubicBezTo>
                    <a:pt x="989" y="656"/>
                    <a:pt x="1417" y="477"/>
                    <a:pt x="146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7" name="Google Shape;7987;p32"/>
            <p:cNvSpPr/>
            <p:nvPr/>
          </p:nvSpPr>
          <p:spPr>
            <a:xfrm>
              <a:off x="5407200" y="3323150"/>
              <a:ext cx="18200" cy="32475"/>
            </a:xfrm>
            <a:custGeom>
              <a:avLst/>
              <a:gdLst/>
              <a:ahLst/>
              <a:cxnLst/>
              <a:rect l="l" t="t" r="r" b="b"/>
              <a:pathLst>
                <a:path w="728" h="1299" extrusionOk="0">
                  <a:moveTo>
                    <a:pt x="727" y="1"/>
                  </a:moveTo>
                  <a:lnTo>
                    <a:pt x="727" y="1"/>
                  </a:lnTo>
                  <a:cubicBezTo>
                    <a:pt x="596" y="48"/>
                    <a:pt x="513" y="132"/>
                    <a:pt x="430" y="275"/>
                  </a:cubicBezTo>
                  <a:cubicBezTo>
                    <a:pt x="413" y="313"/>
                    <a:pt x="392" y="329"/>
                    <a:pt x="368" y="329"/>
                  </a:cubicBezTo>
                  <a:cubicBezTo>
                    <a:pt x="339" y="329"/>
                    <a:pt x="307" y="307"/>
                    <a:pt x="275" y="275"/>
                  </a:cubicBezTo>
                  <a:cubicBezTo>
                    <a:pt x="120" y="394"/>
                    <a:pt x="84" y="572"/>
                    <a:pt x="1" y="715"/>
                  </a:cubicBezTo>
                  <a:cubicBezTo>
                    <a:pt x="215" y="882"/>
                    <a:pt x="108" y="1108"/>
                    <a:pt x="156" y="1299"/>
                  </a:cubicBezTo>
                  <a:cubicBezTo>
                    <a:pt x="465" y="929"/>
                    <a:pt x="644" y="477"/>
                    <a:pt x="72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8" name="Google Shape;7988;p32"/>
            <p:cNvSpPr/>
            <p:nvPr/>
          </p:nvSpPr>
          <p:spPr>
            <a:xfrm>
              <a:off x="5396200" y="3355600"/>
              <a:ext cx="14600" cy="36350"/>
            </a:xfrm>
            <a:custGeom>
              <a:avLst/>
              <a:gdLst/>
              <a:ahLst/>
              <a:cxnLst/>
              <a:rect l="l" t="t" r="r" b="b"/>
              <a:pathLst>
                <a:path w="584" h="1454" extrusionOk="0">
                  <a:moveTo>
                    <a:pt x="584" y="1"/>
                  </a:moveTo>
                  <a:lnTo>
                    <a:pt x="584" y="1"/>
                  </a:lnTo>
                  <a:cubicBezTo>
                    <a:pt x="143" y="382"/>
                    <a:pt x="0" y="894"/>
                    <a:pt x="12" y="1453"/>
                  </a:cubicBezTo>
                  <a:cubicBezTo>
                    <a:pt x="239" y="977"/>
                    <a:pt x="465" y="501"/>
                    <a:pt x="58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9" name="Google Shape;7989;p32"/>
            <p:cNvSpPr/>
            <p:nvPr/>
          </p:nvSpPr>
          <p:spPr>
            <a:xfrm>
              <a:off x="5358100" y="3455625"/>
              <a:ext cx="13125" cy="19925"/>
            </a:xfrm>
            <a:custGeom>
              <a:avLst/>
              <a:gdLst/>
              <a:ahLst/>
              <a:cxnLst/>
              <a:rect l="l" t="t" r="r" b="b"/>
              <a:pathLst>
                <a:path w="525" h="797" extrusionOk="0">
                  <a:moveTo>
                    <a:pt x="358" y="0"/>
                  </a:moveTo>
                  <a:cubicBezTo>
                    <a:pt x="179" y="95"/>
                    <a:pt x="227" y="345"/>
                    <a:pt x="84" y="453"/>
                  </a:cubicBezTo>
                  <a:cubicBezTo>
                    <a:pt x="0" y="536"/>
                    <a:pt x="0" y="631"/>
                    <a:pt x="60" y="714"/>
                  </a:cubicBezTo>
                  <a:cubicBezTo>
                    <a:pt x="105" y="766"/>
                    <a:pt x="151" y="797"/>
                    <a:pt x="192" y="797"/>
                  </a:cubicBezTo>
                  <a:cubicBezTo>
                    <a:pt x="227" y="797"/>
                    <a:pt x="259" y="775"/>
                    <a:pt x="286" y="726"/>
                  </a:cubicBezTo>
                  <a:cubicBezTo>
                    <a:pt x="381" y="595"/>
                    <a:pt x="453" y="453"/>
                    <a:pt x="524" y="298"/>
                  </a:cubicBezTo>
                  <a:cubicBezTo>
                    <a:pt x="405" y="226"/>
                    <a:pt x="405" y="107"/>
                    <a:pt x="35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0" name="Google Shape;7990;p32"/>
            <p:cNvSpPr/>
            <p:nvPr/>
          </p:nvSpPr>
          <p:spPr>
            <a:xfrm>
              <a:off x="5435200" y="3282150"/>
              <a:ext cx="11325" cy="15725"/>
            </a:xfrm>
            <a:custGeom>
              <a:avLst/>
              <a:gdLst/>
              <a:ahLst/>
              <a:cxnLst/>
              <a:rect l="l" t="t" r="r" b="b"/>
              <a:pathLst>
                <a:path w="453" h="629" extrusionOk="0">
                  <a:moveTo>
                    <a:pt x="237" y="0"/>
                  </a:moveTo>
                  <a:cubicBezTo>
                    <a:pt x="207" y="0"/>
                    <a:pt x="184" y="20"/>
                    <a:pt x="167" y="45"/>
                  </a:cubicBezTo>
                  <a:cubicBezTo>
                    <a:pt x="0" y="153"/>
                    <a:pt x="12" y="319"/>
                    <a:pt x="12" y="486"/>
                  </a:cubicBezTo>
                  <a:cubicBezTo>
                    <a:pt x="38" y="478"/>
                    <a:pt x="62" y="474"/>
                    <a:pt x="83" y="474"/>
                  </a:cubicBezTo>
                  <a:cubicBezTo>
                    <a:pt x="187" y="474"/>
                    <a:pt x="239" y="560"/>
                    <a:pt x="298" y="629"/>
                  </a:cubicBezTo>
                  <a:lnTo>
                    <a:pt x="453" y="629"/>
                  </a:lnTo>
                  <a:lnTo>
                    <a:pt x="310" y="45"/>
                  </a:lnTo>
                  <a:cubicBezTo>
                    <a:pt x="310" y="33"/>
                    <a:pt x="298" y="22"/>
                    <a:pt x="274" y="10"/>
                  </a:cubicBezTo>
                  <a:cubicBezTo>
                    <a:pt x="261" y="3"/>
                    <a:pt x="248" y="0"/>
                    <a:pt x="23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1" name="Google Shape;7991;p32"/>
            <p:cNvSpPr/>
            <p:nvPr/>
          </p:nvSpPr>
          <p:spPr>
            <a:xfrm>
              <a:off x="5367625" y="3441025"/>
              <a:ext cx="6875" cy="14625"/>
            </a:xfrm>
            <a:custGeom>
              <a:avLst/>
              <a:gdLst/>
              <a:ahLst/>
              <a:cxnLst/>
              <a:rect l="l" t="t" r="r" b="b"/>
              <a:pathLst>
                <a:path w="275" h="585" extrusionOk="0">
                  <a:moveTo>
                    <a:pt x="274" y="1"/>
                  </a:moveTo>
                  <a:cubicBezTo>
                    <a:pt x="84" y="144"/>
                    <a:pt x="0" y="346"/>
                    <a:pt x="0" y="584"/>
                  </a:cubicBezTo>
                  <a:cubicBezTo>
                    <a:pt x="203" y="453"/>
                    <a:pt x="274" y="239"/>
                    <a:pt x="27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2" name="Google Shape;7992;p32"/>
            <p:cNvSpPr/>
            <p:nvPr/>
          </p:nvSpPr>
          <p:spPr>
            <a:xfrm>
              <a:off x="5381625" y="3409475"/>
              <a:ext cx="7750" cy="11350"/>
            </a:xfrm>
            <a:custGeom>
              <a:avLst/>
              <a:gdLst/>
              <a:ahLst/>
              <a:cxnLst/>
              <a:rect l="l" t="t" r="r" b="b"/>
              <a:pathLst>
                <a:path w="310" h="454" extrusionOk="0">
                  <a:moveTo>
                    <a:pt x="310" y="1"/>
                  </a:moveTo>
                  <a:lnTo>
                    <a:pt x="310" y="1"/>
                  </a:lnTo>
                  <a:cubicBezTo>
                    <a:pt x="107" y="72"/>
                    <a:pt x="0" y="227"/>
                    <a:pt x="36" y="453"/>
                  </a:cubicBezTo>
                  <a:cubicBezTo>
                    <a:pt x="179" y="334"/>
                    <a:pt x="298" y="191"/>
                    <a:pt x="31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3" name="Google Shape;7993;p32"/>
            <p:cNvSpPr/>
            <p:nvPr/>
          </p:nvSpPr>
          <p:spPr>
            <a:xfrm>
              <a:off x="5432500" y="3364550"/>
              <a:ext cx="5400" cy="4525"/>
            </a:xfrm>
            <a:custGeom>
              <a:avLst/>
              <a:gdLst/>
              <a:ahLst/>
              <a:cxnLst/>
              <a:rect l="l" t="t" r="r" b="b"/>
              <a:pathLst>
                <a:path w="216" h="181" extrusionOk="0">
                  <a:moveTo>
                    <a:pt x="84" y="0"/>
                  </a:moveTo>
                  <a:cubicBezTo>
                    <a:pt x="58" y="0"/>
                    <a:pt x="33" y="19"/>
                    <a:pt x="25" y="59"/>
                  </a:cubicBezTo>
                  <a:cubicBezTo>
                    <a:pt x="1" y="83"/>
                    <a:pt x="37" y="143"/>
                    <a:pt x="61" y="166"/>
                  </a:cubicBezTo>
                  <a:cubicBezTo>
                    <a:pt x="81" y="175"/>
                    <a:pt x="105" y="180"/>
                    <a:pt x="127" y="180"/>
                  </a:cubicBezTo>
                  <a:cubicBezTo>
                    <a:pt x="168" y="180"/>
                    <a:pt x="203" y="161"/>
                    <a:pt x="203" y="107"/>
                  </a:cubicBezTo>
                  <a:cubicBezTo>
                    <a:pt x="215" y="71"/>
                    <a:pt x="156" y="47"/>
                    <a:pt x="120" y="12"/>
                  </a:cubicBezTo>
                  <a:cubicBezTo>
                    <a:pt x="109" y="4"/>
                    <a:pt x="96" y="0"/>
                    <a:pt x="8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4" name="Google Shape;7994;p32"/>
            <p:cNvSpPr/>
            <p:nvPr/>
          </p:nvSpPr>
          <p:spPr>
            <a:xfrm>
              <a:off x="5371200" y="3459475"/>
              <a:ext cx="3000" cy="3600"/>
            </a:xfrm>
            <a:custGeom>
              <a:avLst/>
              <a:gdLst/>
              <a:ahLst/>
              <a:cxnLst/>
              <a:rect l="l" t="t" r="r" b="b"/>
              <a:pathLst>
                <a:path w="120" h="144" extrusionOk="0">
                  <a:moveTo>
                    <a:pt x="119" y="1"/>
                  </a:moveTo>
                  <a:lnTo>
                    <a:pt x="119" y="1"/>
                  </a:lnTo>
                  <a:cubicBezTo>
                    <a:pt x="72" y="37"/>
                    <a:pt x="48" y="84"/>
                    <a:pt x="0" y="144"/>
                  </a:cubicBezTo>
                  <a:cubicBezTo>
                    <a:pt x="72" y="120"/>
                    <a:pt x="119" y="72"/>
                    <a:pt x="11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5" name="Google Shape;7995;p32"/>
            <p:cNvSpPr/>
            <p:nvPr/>
          </p:nvSpPr>
          <p:spPr>
            <a:xfrm>
              <a:off x="5378625" y="3448475"/>
              <a:ext cx="3300" cy="3900"/>
            </a:xfrm>
            <a:custGeom>
              <a:avLst/>
              <a:gdLst/>
              <a:ahLst/>
              <a:cxnLst/>
              <a:rect l="l" t="t" r="r" b="b"/>
              <a:pathLst>
                <a:path w="132" h="156" extrusionOk="0">
                  <a:moveTo>
                    <a:pt x="132" y="0"/>
                  </a:moveTo>
                  <a:cubicBezTo>
                    <a:pt x="96" y="48"/>
                    <a:pt x="49" y="107"/>
                    <a:pt x="1" y="155"/>
                  </a:cubicBezTo>
                  <a:cubicBezTo>
                    <a:pt x="49" y="107"/>
                    <a:pt x="96" y="48"/>
                    <a:pt x="13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6" name="Google Shape;7996;p32"/>
            <p:cNvSpPr/>
            <p:nvPr/>
          </p:nvSpPr>
          <p:spPr>
            <a:xfrm>
              <a:off x="5539075" y="3459350"/>
              <a:ext cx="94075" cy="3425"/>
            </a:xfrm>
            <a:custGeom>
              <a:avLst/>
              <a:gdLst/>
              <a:ahLst/>
              <a:cxnLst/>
              <a:rect l="l" t="t" r="r" b="b"/>
              <a:pathLst>
                <a:path w="3763" h="137" extrusionOk="0">
                  <a:moveTo>
                    <a:pt x="3427" y="0"/>
                  </a:moveTo>
                  <a:cubicBezTo>
                    <a:pt x="3361" y="0"/>
                    <a:pt x="3293" y="6"/>
                    <a:pt x="3227" y="6"/>
                  </a:cubicBezTo>
                  <a:cubicBezTo>
                    <a:pt x="2144" y="18"/>
                    <a:pt x="1072" y="18"/>
                    <a:pt x="0" y="18"/>
                  </a:cubicBezTo>
                  <a:cubicBezTo>
                    <a:pt x="90" y="98"/>
                    <a:pt x="192" y="118"/>
                    <a:pt x="303" y="118"/>
                  </a:cubicBezTo>
                  <a:cubicBezTo>
                    <a:pt x="340" y="118"/>
                    <a:pt x="378" y="116"/>
                    <a:pt x="417" y="113"/>
                  </a:cubicBezTo>
                  <a:cubicBezTo>
                    <a:pt x="1536" y="113"/>
                    <a:pt x="2644" y="137"/>
                    <a:pt x="3763" y="137"/>
                  </a:cubicBezTo>
                  <a:cubicBezTo>
                    <a:pt x="3670" y="20"/>
                    <a:pt x="3551" y="0"/>
                    <a:pt x="342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7" name="Google Shape;7997;p32"/>
            <p:cNvSpPr/>
            <p:nvPr/>
          </p:nvSpPr>
          <p:spPr>
            <a:xfrm>
              <a:off x="5761425" y="3484775"/>
              <a:ext cx="77125" cy="10750"/>
            </a:xfrm>
            <a:custGeom>
              <a:avLst/>
              <a:gdLst/>
              <a:ahLst/>
              <a:cxnLst/>
              <a:rect l="l" t="t" r="r" b="b"/>
              <a:pathLst>
                <a:path w="3085" h="430" extrusionOk="0">
                  <a:moveTo>
                    <a:pt x="1048" y="1"/>
                  </a:moveTo>
                  <a:cubicBezTo>
                    <a:pt x="1001" y="37"/>
                    <a:pt x="953" y="84"/>
                    <a:pt x="893" y="120"/>
                  </a:cubicBezTo>
                  <a:cubicBezTo>
                    <a:pt x="750" y="120"/>
                    <a:pt x="596" y="96"/>
                    <a:pt x="453" y="96"/>
                  </a:cubicBezTo>
                  <a:cubicBezTo>
                    <a:pt x="400" y="76"/>
                    <a:pt x="352" y="68"/>
                    <a:pt x="302" y="68"/>
                  </a:cubicBezTo>
                  <a:cubicBezTo>
                    <a:pt x="262" y="68"/>
                    <a:pt x="222" y="74"/>
                    <a:pt x="179" y="84"/>
                  </a:cubicBezTo>
                  <a:cubicBezTo>
                    <a:pt x="119" y="96"/>
                    <a:pt x="60" y="132"/>
                    <a:pt x="0" y="144"/>
                  </a:cubicBezTo>
                  <a:cubicBezTo>
                    <a:pt x="1001" y="310"/>
                    <a:pt x="2013" y="382"/>
                    <a:pt x="3025" y="430"/>
                  </a:cubicBezTo>
                  <a:cubicBezTo>
                    <a:pt x="3072" y="382"/>
                    <a:pt x="3084" y="322"/>
                    <a:pt x="3072" y="263"/>
                  </a:cubicBezTo>
                  <a:cubicBezTo>
                    <a:pt x="2960" y="158"/>
                    <a:pt x="2825" y="143"/>
                    <a:pt x="2683" y="143"/>
                  </a:cubicBezTo>
                  <a:cubicBezTo>
                    <a:pt x="2624" y="143"/>
                    <a:pt x="2563" y="145"/>
                    <a:pt x="2502" y="145"/>
                  </a:cubicBezTo>
                  <a:cubicBezTo>
                    <a:pt x="2478" y="145"/>
                    <a:pt x="2454" y="145"/>
                    <a:pt x="2429" y="144"/>
                  </a:cubicBezTo>
                  <a:lnTo>
                    <a:pt x="2203" y="144"/>
                  </a:lnTo>
                  <a:cubicBezTo>
                    <a:pt x="2155" y="179"/>
                    <a:pt x="2105" y="197"/>
                    <a:pt x="2053" y="197"/>
                  </a:cubicBezTo>
                  <a:cubicBezTo>
                    <a:pt x="2001" y="197"/>
                    <a:pt x="1947" y="179"/>
                    <a:pt x="1893" y="144"/>
                  </a:cubicBezTo>
                  <a:cubicBezTo>
                    <a:pt x="1854" y="144"/>
                    <a:pt x="1814" y="144"/>
                    <a:pt x="1775" y="144"/>
                  </a:cubicBezTo>
                  <a:cubicBezTo>
                    <a:pt x="1520" y="144"/>
                    <a:pt x="1275" y="135"/>
                    <a:pt x="104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8" name="Google Shape;7998;p32"/>
            <p:cNvSpPr/>
            <p:nvPr/>
          </p:nvSpPr>
          <p:spPr>
            <a:xfrm>
              <a:off x="5800725" y="3472775"/>
              <a:ext cx="48525" cy="10850"/>
            </a:xfrm>
            <a:custGeom>
              <a:avLst/>
              <a:gdLst/>
              <a:ahLst/>
              <a:cxnLst/>
              <a:rect l="l" t="t" r="r" b="b"/>
              <a:pathLst>
                <a:path w="1941" h="434" extrusionOk="0">
                  <a:moveTo>
                    <a:pt x="695" y="0"/>
                  </a:moveTo>
                  <a:cubicBezTo>
                    <a:pt x="487" y="0"/>
                    <a:pt x="279" y="19"/>
                    <a:pt x="83" y="124"/>
                  </a:cubicBezTo>
                  <a:cubicBezTo>
                    <a:pt x="12" y="183"/>
                    <a:pt x="0" y="255"/>
                    <a:pt x="36" y="326"/>
                  </a:cubicBezTo>
                  <a:lnTo>
                    <a:pt x="1464" y="374"/>
                  </a:lnTo>
                  <a:cubicBezTo>
                    <a:pt x="1524" y="421"/>
                    <a:pt x="1607" y="433"/>
                    <a:pt x="1691" y="433"/>
                  </a:cubicBezTo>
                  <a:cubicBezTo>
                    <a:pt x="1810" y="421"/>
                    <a:pt x="1905" y="374"/>
                    <a:pt x="1941" y="255"/>
                  </a:cubicBezTo>
                  <a:cubicBezTo>
                    <a:pt x="1929" y="183"/>
                    <a:pt x="1881" y="124"/>
                    <a:pt x="1810" y="88"/>
                  </a:cubicBezTo>
                  <a:cubicBezTo>
                    <a:pt x="1584" y="28"/>
                    <a:pt x="1345" y="5"/>
                    <a:pt x="1131" y="5"/>
                  </a:cubicBezTo>
                  <a:cubicBezTo>
                    <a:pt x="1101" y="6"/>
                    <a:pt x="1071" y="6"/>
                    <a:pt x="1041" y="6"/>
                  </a:cubicBezTo>
                  <a:cubicBezTo>
                    <a:pt x="927" y="6"/>
                    <a:pt x="811" y="0"/>
                    <a:pt x="69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9" name="Google Shape;7999;p32"/>
            <p:cNvSpPr/>
            <p:nvPr/>
          </p:nvSpPr>
          <p:spPr>
            <a:xfrm>
              <a:off x="5819475" y="3481225"/>
              <a:ext cx="27400" cy="15300"/>
            </a:xfrm>
            <a:custGeom>
              <a:avLst/>
              <a:gdLst/>
              <a:ahLst/>
              <a:cxnLst/>
              <a:rect l="l" t="t" r="r" b="b"/>
              <a:pathLst>
                <a:path w="1096" h="612" extrusionOk="0">
                  <a:moveTo>
                    <a:pt x="857" y="24"/>
                  </a:moveTo>
                  <a:cubicBezTo>
                    <a:pt x="810" y="24"/>
                    <a:pt x="762" y="24"/>
                    <a:pt x="714" y="36"/>
                  </a:cubicBezTo>
                  <a:cubicBezTo>
                    <a:pt x="524" y="238"/>
                    <a:pt x="179" y="0"/>
                    <a:pt x="0" y="286"/>
                  </a:cubicBezTo>
                  <a:cubicBezTo>
                    <a:pt x="73" y="342"/>
                    <a:pt x="155" y="355"/>
                    <a:pt x="240" y="355"/>
                  </a:cubicBezTo>
                  <a:cubicBezTo>
                    <a:pt x="309" y="355"/>
                    <a:pt x="380" y="347"/>
                    <a:pt x="449" y="347"/>
                  </a:cubicBezTo>
                  <a:cubicBezTo>
                    <a:pt x="545" y="347"/>
                    <a:pt x="637" y="363"/>
                    <a:pt x="714" y="441"/>
                  </a:cubicBezTo>
                  <a:cubicBezTo>
                    <a:pt x="703" y="476"/>
                    <a:pt x="703" y="536"/>
                    <a:pt x="703" y="583"/>
                  </a:cubicBezTo>
                  <a:cubicBezTo>
                    <a:pt x="729" y="603"/>
                    <a:pt x="759" y="612"/>
                    <a:pt x="790" y="612"/>
                  </a:cubicBezTo>
                  <a:cubicBezTo>
                    <a:pt x="816" y="612"/>
                    <a:pt x="842" y="606"/>
                    <a:pt x="869" y="595"/>
                  </a:cubicBezTo>
                  <a:cubicBezTo>
                    <a:pt x="953" y="572"/>
                    <a:pt x="1012" y="500"/>
                    <a:pt x="1060" y="417"/>
                  </a:cubicBezTo>
                  <a:cubicBezTo>
                    <a:pt x="1095" y="357"/>
                    <a:pt x="1095" y="298"/>
                    <a:pt x="1095" y="238"/>
                  </a:cubicBezTo>
                  <a:cubicBezTo>
                    <a:pt x="1060" y="119"/>
                    <a:pt x="976" y="60"/>
                    <a:pt x="857" y="24"/>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0" name="Google Shape;8000;p32"/>
            <p:cNvSpPr/>
            <p:nvPr/>
          </p:nvSpPr>
          <p:spPr>
            <a:xfrm>
              <a:off x="5674200" y="3465975"/>
              <a:ext cx="34275" cy="4250"/>
            </a:xfrm>
            <a:custGeom>
              <a:avLst/>
              <a:gdLst/>
              <a:ahLst/>
              <a:cxnLst/>
              <a:rect l="l" t="t" r="r" b="b"/>
              <a:pathLst>
                <a:path w="1371" h="170" extrusionOk="0">
                  <a:moveTo>
                    <a:pt x="757" y="0"/>
                  </a:moveTo>
                  <a:cubicBezTo>
                    <a:pt x="533" y="0"/>
                    <a:pt x="306" y="41"/>
                    <a:pt x="85" y="41"/>
                  </a:cubicBezTo>
                  <a:cubicBezTo>
                    <a:pt x="57" y="41"/>
                    <a:pt x="29" y="40"/>
                    <a:pt x="1" y="39"/>
                  </a:cubicBezTo>
                  <a:lnTo>
                    <a:pt x="1" y="39"/>
                  </a:lnTo>
                  <a:cubicBezTo>
                    <a:pt x="276" y="150"/>
                    <a:pt x="565" y="159"/>
                    <a:pt x="854" y="159"/>
                  </a:cubicBezTo>
                  <a:cubicBezTo>
                    <a:pt x="912" y="159"/>
                    <a:pt x="970" y="159"/>
                    <a:pt x="1027" y="159"/>
                  </a:cubicBezTo>
                  <a:cubicBezTo>
                    <a:pt x="1142" y="159"/>
                    <a:pt x="1257" y="161"/>
                    <a:pt x="1370" y="169"/>
                  </a:cubicBezTo>
                  <a:cubicBezTo>
                    <a:pt x="1171" y="35"/>
                    <a:pt x="965" y="0"/>
                    <a:pt x="75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1" name="Google Shape;8001;p32"/>
            <p:cNvSpPr/>
            <p:nvPr/>
          </p:nvSpPr>
          <p:spPr>
            <a:xfrm>
              <a:off x="5749525" y="3474375"/>
              <a:ext cx="31275" cy="5075"/>
            </a:xfrm>
            <a:custGeom>
              <a:avLst/>
              <a:gdLst/>
              <a:ahLst/>
              <a:cxnLst/>
              <a:rect l="l" t="t" r="r" b="b"/>
              <a:pathLst>
                <a:path w="1251" h="203" extrusionOk="0">
                  <a:moveTo>
                    <a:pt x="0" y="0"/>
                  </a:moveTo>
                  <a:cubicBezTo>
                    <a:pt x="155" y="119"/>
                    <a:pt x="345" y="36"/>
                    <a:pt x="500" y="131"/>
                  </a:cubicBezTo>
                  <a:cubicBezTo>
                    <a:pt x="567" y="181"/>
                    <a:pt x="632" y="203"/>
                    <a:pt x="697" y="203"/>
                  </a:cubicBezTo>
                  <a:cubicBezTo>
                    <a:pt x="771" y="203"/>
                    <a:pt x="847" y="175"/>
                    <a:pt x="929" y="131"/>
                  </a:cubicBezTo>
                  <a:cubicBezTo>
                    <a:pt x="976" y="131"/>
                    <a:pt x="1036" y="119"/>
                    <a:pt x="1072" y="119"/>
                  </a:cubicBezTo>
                  <a:cubicBezTo>
                    <a:pt x="1108" y="140"/>
                    <a:pt x="1136" y="149"/>
                    <a:pt x="1159" y="149"/>
                  </a:cubicBezTo>
                  <a:cubicBezTo>
                    <a:pt x="1226" y="149"/>
                    <a:pt x="1241" y="71"/>
                    <a:pt x="125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2" name="Google Shape;8002;p32"/>
            <p:cNvSpPr/>
            <p:nvPr/>
          </p:nvSpPr>
          <p:spPr>
            <a:xfrm>
              <a:off x="5713500" y="3469575"/>
              <a:ext cx="30975" cy="4250"/>
            </a:xfrm>
            <a:custGeom>
              <a:avLst/>
              <a:gdLst/>
              <a:ahLst/>
              <a:cxnLst/>
              <a:rect l="l" t="t" r="r" b="b"/>
              <a:pathLst>
                <a:path w="1239" h="170" extrusionOk="0">
                  <a:moveTo>
                    <a:pt x="715" y="1"/>
                  </a:moveTo>
                  <a:cubicBezTo>
                    <a:pt x="515" y="1"/>
                    <a:pt x="311" y="42"/>
                    <a:pt x="109" y="42"/>
                  </a:cubicBezTo>
                  <a:cubicBezTo>
                    <a:pt x="73" y="42"/>
                    <a:pt x="36" y="40"/>
                    <a:pt x="0" y="37"/>
                  </a:cubicBezTo>
                  <a:lnTo>
                    <a:pt x="0" y="37"/>
                  </a:lnTo>
                  <a:cubicBezTo>
                    <a:pt x="225" y="146"/>
                    <a:pt x="461" y="170"/>
                    <a:pt x="700" y="170"/>
                  </a:cubicBezTo>
                  <a:cubicBezTo>
                    <a:pt x="879" y="170"/>
                    <a:pt x="1060" y="156"/>
                    <a:pt x="1239" y="156"/>
                  </a:cubicBezTo>
                  <a:cubicBezTo>
                    <a:pt x="1070" y="33"/>
                    <a:pt x="894" y="1"/>
                    <a:pt x="71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3" name="Google Shape;8003;p32"/>
            <p:cNvSpPr/>
            <p:nvPr/>
          </p:nvSpPr>
          <p:spPr>
            <a:xfrm>
              <a:off x="5776300" y="3471250"/>
              <a:ext cx="18775" cy="9400"/>
            </a:xfrm>
            <a:custGeom>
              <a:avLst/>
              <a:gdLst/>
              <a:ahLst/>
              <a:cxnLst/>
              <a:rect l="l" t="t" r="r" b="b"/>
              <a:pathLst>
                <a:path w="751" h="376" extrusionOk="0">
                  <a:moveTo>
                    <a:pt x="505" y="0"/>
                  </a:moveTo>
                  <a:cubicBezTo>
                    <a:pt x="427" y="0"/>
                    <a:pt x="352" y="28"/>
                    <a:pt x="286" y="101"/>
                  </a:cubicBezTo>
                  <a:cubicBezTo>
                    <a:pt x="269" y="119"/>
                    <a:pt x="245" y="130"/>
                    <a:pt x="215" y="130"/>
                  </a:cubicBezTo>
                  <a:cubicBezTo>
                    <a:pt x="204" y="130"/>
                    <a:pt x="192" y="128"/>
                    <a:pt x="179" y="125"/>
                  </a:cubicBezTo>
                  <a:cubicBezTo>
                    <a:pt x="120" y="161"/>
                    <a:pt x="60" y="197"/>
                    <a:pt x="1" y="244"/>
                  </a:cubicBezTo>
                  <a:cubicBezTo>
                    <a:pt x="60" y="363"/>
                    <a:pt x="167" y="375"/>
                    <a:pt x="275" y="375"/>
                  </a:cubicBezTo>
                  <a:cubicBezTo>
                    <a:pt x="346" y="304"/>
                    <a:pt x="465" y="316"/>
                    <a:pt x="548" y="268"/>
                  </a:cubicBezTo>
                  <a:lnTo>
                    <a:pt x="691" y="268"/>
                  </a:lnTo>
                  <a:cubicBezTo>
                    <a:pt x="703" y="256"/>
                    <a:pt x="739" y="220"/>
                    <a:pt x="751" y="197"/>
                  </a:cubicBezTo>
                  <a:cubicBezTo>
                    <a:pt x="751" y="125"/>
                    <a:pt x="715" y="78"/>
                    <a:pt x="656" y="30"/>
                  </a:cubicBezTo>
                  <a:cubicBezTo>
                    <a:pt x="605" y="11"/>
                    <a:pt x="554" y="0"/>
                    <a:pt x="50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4" name="Google Shape;8004;p32"/>
            <p:cNvSpPr/>
            <p:nvPr/>
          </p:nvSpPr>
          <p:spPr>
            <a:xfrm>
              <a:off x="5645925" y="3462900"/>
              <a:ext cx="19675" cy="4200"/>
            </a:xfrm>
            <a:custGeom>
              <a:avLst/>
              <a:gdLst/>
              <a:ahLst/>
              <a:cxnLst/>
              <a:rect l="l" t="t" r="r" b="b"/>
              <a:pathLst>
                <a:path w="787" h="168" extrusionOk="0">
                  <a:moveTo>
                    <a:pt x="403" y="1"/>
                  </a:moveTo>
                  <a:cubicBezTo>
                    <a:pt x="291" y="1"/>
                    <a:pt x="177" y="21"/>
                    <a:pt x="67" y="21"/>
                  </a:cubicBezTo>
                  <a:cubicBezTo>
                    <a:pt x="45" y="21"/>
                    <a:pt x="23" y="21"/>
                    <a:pt x="1" y="19"/>
                  </a:cubicBezTo>
                  <a:lnTo>
                    <a:pt x="1" y="19"/>
                  </a:lnTo>
                  <a:cubicBezTo>
                    <a:pt x="209" y="118"/>
                    <a:pt x="417" y="167"/>
                    <a:pt x="647" y="167"/>
                  </a:cubicBezTo>
                  <a:cubicBezTo>
                    <a:pt x="692" y="167"/>
                    <a:pt x="739" y="165"/>
                    <a:pt x="787" y="162"/>
                  </a:cubicBezTo>
                  <a:cubicBezTo>
                    <a:pt x="668" y="31"/>
                    <a:pt x="537" y="1"/>
                    <a:pt x="40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5" name="Google Shape;8005;p32"/>
            <p:cNvSpPr/>
            <p:nvPr/>
          </p:nvSpPr>
          <p:spPr>
            <a:xfrm>
              <a:off x="5762325" y="3477350"/>
              <a:ext cx="10725" cy="3600"/>
            </a:xfrm>
            <a:custGeom>
              <a:avLst/>
              <a:gdLst/>
              <a:ahLst/>
              <a:cxnLst/>
              <a:rect l="l" t="t" r="r" b="b"/>
              <a:pathLst>
                <a:path w="429" h="144" extrusionOk="0">
                  <a:moveTo>
                    <a:pt x="0" y="0"/>
                  </a:moveTo>
                  <a:cubicBezTo>
                    <a:pt x="66" y="95"/>
                    <a:pt x="137" y="143"/>
                    <a:pt x="210" y="143"/>
                  </a:cubicBezTo>
                  <a:cubicBezTo>
                    <a:pt x="283" y="143"/>
                    <a:pt x="357" y="95"/>
                    <a:pt x="42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6" name="Google Shape;8006;p32"/>
            <p:cNvSpPr/>
            <p:nvPr/>
          </p:nvSpPr>
          <p:spPr>
            <a:xfrm>
              <a:off x="5808450" y="3488350"/>
              <a:ext cx="7775" cy="2375"/>
            </a:xfrm>
            <a:custGeom>
              <a:avLst/>
              <a:gdLst/>
              <a:ahLst/>
              <a:cxnLst/>
              <a:rect l="l" t="t" r="r" b="b"/>
              <a:pathLst>
                <a:path w="311" h="95" extrusionOk="0">
                  <a:moveTo>
                    <a:pt x="1" y="1"/>
                  </a:moveTo>
                  <a:cubicBezTo>
                    <a:pt x="55" y="62"/>
                    <a:pt x="107" y="95"/>
                    <a:pt x="159" y="95"/>
                  </a:cubicBezTo>
                  <a:cubicBezTo>
                    <a:pt x="208" y="95"/>
                    <a:pt x="258" y="65"/>
                    <a:pt x="31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7" name="Google Shape;8007;p32"/>
            <p:cNvSpPr/>
            <p:nvPr/>
          </p:nvSpPr>
          <p:spPr>
            <a:xfrm>
              <a:off x="5783450" y="3477850"/>
              <a:ext cx="7175" cy="2875"/>
            </a:xfrm>
            <a:custGeom>
              <a:avLst/>
              <a:gdLst/>
              <a:ahLst/>
              <a:cxnLst/>
              <a:rect l="l" t="t" r="r" b="b"/>
              <a:pathLst>
                <a:path w="287" h="115" extrusionOk="0">
                  <a:moveTo>
                    <a:pt x="224" y="0"/>
                  </a:moveTo>
                  <a:cubicBezTo>
                    <a:pt x="139" y="0"/>
                    <a:pt x="58" y="25"/>
                    <a:pt x="0" y="111"/>
                  </a:cubicBezTo>
                  <a:cubicBezTo>
                    <a:pt x="21" y="113"/>
                    <a:pt x="42" y="115"/>
                    <a:pt x="62" y="115"/>
                  </a:cubicBezTo>
                  <a:cubicBezTo>
                    <a:pt x="148" y="115"/>
                    <a:pt x="229" y="90"/>
                    <a:pt x="286" y="4"/>
                  </a:cubicBezTo>
                  <a:cubicBezTo>
                    <a:pt x="265" y="2"/>
                    <a:pt x="245" y="0"/>
                    <a:pt x="22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8" name="Google Shape;8008;p32"/>
            <p:cNvSpPr/>
            <p:nvPr/>
          </p:nvSpPr>
          <p:spPr>
            <a:xfrm>
              <a:off x="5765875" y="3484900"/>
              <a:ext cx="6875" cy="2300"/>
            </a:xfrm>
            <a:custGeom>
              <a:avLst/>
              <a:gdLst/>
              <a:ahLst/>
              <a:cxnLst/>
              <a:rect l="l" t="t" r="r" b="b"/>
              <a:pathLst>
                <a:path w="275" h="92" extrusionOk="0">
                  <a:moveTo>
                    <a:pt x="134" y="0"/>
                  </a:moveTo>
                  <a:cubicBezTo>
                    <a:pt x="91" y="0"/>
                    <a:pt x="47" y="27"/>
                    <a:pt x="1" y="79"/>
                  </a:cubicBezTo>
                  <a:cubicBezTo>
                    <a:pt x="96" y="91"/>
                    <a:pt x="180" y="91"/>
                    <a:pt x="275" y="91"/>
                  </a:cubicBezTo>
                  <a:cubicBezTo>
                    <a:pt x="226" y="30"/>
                    <a:pt x="180" y="0"/>
                    <a:pt x="13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9" name="Google Shape;8009;p32"/>
            <p:cNvSpPr/>
            <p:nvPr/>
          </p:nvSpPr>
          <p:spPr>
            <a:xfrm>
              <a:off x="5793875" y="3475925"/>
              <a:ext cx="5675" cy="4725"/>
            </a:xfrm>
            <a:custGeom>
              <a:avLst/>
              <a:gdLst/>
              <a:ahLst/>
              <a:cxnLst/>
              <a:rect l="l" t="t" r="r" b="b"/>
              <a:pathLst>
                <a:path w="227" h="189" extrusionOk="0">
                  <a:moveTo>
                    <a:pt x="107" y="0"/>
                  </a:moveTo>
                  <a:cubicBezTo>
                    <a:pt x="92" y="0"/>
                    <a:pt x="76" y="3"/>
                    <a:pt x="60" y="10"/>
                  </a:cubicBezTo>
                  <a:cubicBezTo>
                    <a:pt x="48" y="33"/>
                    <a:pt x="12" y="45"/>
                    <a:pt x="0" y="81"/>
                  </a:cubicBezTo>
                  <a:cubicBezTo>
                    <a:pt x="60" y="117"/>
                    <a:pt x="107" y="152"/>
                    <a:pt x="167" y="188"/>
                  </a:cubicBezTo>
                  <a:cubicBezTo>
                    <a:pt x="214" y="152"/>
                    <a:pt x="226" y="117"/>
                    <a:pt x="214" y="45"/>
                  </a:cubicBezTo>
                  <a:cubicBezTo>
                    <a:pt x="180" y="20"/>
                    <a:pt x="146" y="0"/>
                    <a:pt x="10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0" name="Google Shape;8010;p32"/>
            <p:cNvSpPr/>
            <p:nvPr/>
          </p:nvSpPr>
          <p:spPr>
            <a:xfrm>
              <a:off x="5798025" y="3476700"/>
              <a:ext cx="3600" cy="3950"/>
            </a:xfrm>
            <a:custGeom>
              <a:avLst/>
              <a:gdLst/>
              <a:ahLst/>
              <a:cxnLst/>
              <a:rect l="l" t="t" r="r" b="b"/>
              <a:pathLst>
                <a:path w="144" h="158" extrusionOk="0">
                  <a:moveTo>
                    <a:pt x="71" y="1"/>
                  </a:moveTo>
                  <a:cubicBezTo>
                    <a:pt x="48" y="1"/>
                    <a:pt x="23" y="10"/>
                    <a:pt x="1" y="26"/>
                  </a:cubicBezTo>
                  <a:lnTo>
                    <a:pt x="1" y="157"/>
                  </a:lnTo>
                  <a:lnTo>
                    <a:pt x="144" y="157"/>
                  </a:lnTo>
                  <a:lnTo>
                    <a:pt x="144" y="38"/>
                  </a:lnTo>
                  <a:cubicBezTo>
                    <a:pt x="125" y="13"/>
                    <a:pt x="99" y="1"/>
                    <a:pt x="7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1" name="Google Shape;8011;p32"/>
            <p:cNvSpPr/>
            <p:nvPr/>
          </p:nvSpPr>
          <p:spPr>
            <a:xfrm>
              <a:off x="5783750" y="3484775"/>
              <a:ext cx="3900" cy="3000"/>
            </a:xfrm>
            <a:custGeom>
              <a:avLst/>
              <a:gdLst/>
              <a:ahLst/>
              <a:cxnLst/>
              <a:rect l="l" t="t" r="r" b="b"/>
              <a:pathLst>
                <a:path w="156" h="120" extrusionOk="0">
                  <a:moveTo>
                    <a:pt x="155" y="1"/>
                  </a:moveTo>
                  <a:lnTo>
                    <a:pt x="155" y="1"/>
                  </a:lnTo>
                  <a:cubicBezTo>
                    <a:pt x="96" y="25"/>
                    <a:pt x="48" y="72"/>
                    <a:pt x="0" y="120"/>
                  </a:cubicBezTo>
                  <a:cubicBezTo>
                    <a:pt x="48" y="72"/>
                    <a:pt x="108" y="37"/>
                    <a:pt x="15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2" name="Google Shape;8012;p32"/>
            <p:cNvSpPr/>
            <p:nvPr/>
          </p:nvSpPr>
          <p:spPr>
            <a:xfrm>
              <a:off x="5467350" y="3370475"/>
              <a:ext cx="10725" cy="13725"/>
            </a:xfrm>
            <a:custGeom>
              <a:avLst/>
              <a:gdLst/>
              <a:ahLst/>
              <a:cxnLst/>
              <a:rect l="l" t="t" r="r" b="b"/>
              <a:pathLst>
                <a:path w="429" h="549" extrusionOk="0">
                  <a:moveTo>
                    <a:pt x="310" y="1"/>
                  </a:moveTo>
                  <a:lnTo>
                    <a:pt x="310" y="1"/>
                  </a:lnTo>
                  <a:cubicBezTo>
                    <a:pt x="0" y="144"/>
                    <a:pt x="24" y="322"/>
                    <a:pt x="274" y="549"/>
                  </a:cubicBezTo>
                  <a:cubicBezTo>
                    <a:pt x="250" y="370"/>
                    <a:pt x="429" y="203"/>
                    <a:pt x="31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3" name="Google Shape;8013;p32"/>
            <p:cNvSpPr/>
            <p:nvPr/>
          </p:nvSpPr>
          <p:spPr>
            <a:xfrm>
              <a:off x="5460500" y="3194575"/>
              <a:ext cx="12825" cy="9550"/>
            </a:xfrm>
            <a:custGeom>
              <a:avLst/>
              <a:gdLst/>
              <a:ahLst/>
              <a:cxnLst/>
              <a:rect l="l" t="t" r="r" b="b"/>
              <a:pathLst>
                <a:path w="513" h="382" extrusionOk="0">
                  <a:moveTo>
                    <a:pt x="131" y="0"/>
                  </a:moveTo>
                  <a:lnTo>
                    <a:pt x="131" y="0"/>
                  </a:lnTo>
                  <a:cubicBezTo>
                    <a:pt x="179" y="155"/>
                    <a:pt x="72" y="262"/>
                    <a:pt x="0" y="381"/>
                  </a:cubicBezTo>
                  <a:lnTo>
                    <a:pt x="476" y="381"/>
                  </a:lnTo>
                  <a:cubicBezTo>
                    <a:pt x="512" y="334"/>
                    <a:pt x="488" y="298"/>
                    <a:pt x="453" y="262"/>
                  </a:cubicBezTo>
                  <a:cubicBezTo>
                    <a:pt x="381" y="215"/>
                    <a:pt x="357" y="155"/>
                    <a:pt x="298" y="107"/>
                  </a:cubicBezTo>
                  <a:cubicBezTo>
                    <a:pt x="238" y="72"/>
                    <a:pt x="191" y="36"/>
                    <a:pt x="13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4" name="Google Shape;8014;p32"/>
            <p:cNvSpPr/>
            <p:nvPr/>
          </p:nvSpPr>
          <p:spPr>
            <a:xfrm>
              <a:off x="5456925" y="3375550"/>
              <a:ext cx="7450" cy="11925"/>
            </a:xfrm>
            <a:custGeom>
              <a:avLst/>
              <a:gdLst/>
              <a:ahLst/>
              <a:cxnLst/>
              <a:rect l="l" t="t" r="r" b="b"/>
              <a:pathLst>
                <a:path w="298" h="477" extrusionOk="0">
                  <a:moveTo>
                    <a:pt x="96" y="0"/>
                  </a:moveTo>
                  <a:cubicBezTo>
                    <a:pt x="72" y="0"/>
                    <a:pt x="36" y="0"/>
                    <a:pt x="12" y="48"/>
                  </a:cubicBezTo>
                  <a:cubicBezTo>
                    <a:pt x="24" y="215"/>
                    <a:pt x="0" y="381"/>
                    <a:pt x="155" y="477"/>
                  </a:cubicBezTo>
                  <a:cubicBezTo>
                    <a:pt x="250" y="477"/>
                    <a:pt x="250" y="393"/>
                    <a:pt x="298" y="322"/>
                  </a:cubicBezTo>
                  <a:cubicBezTo>
                    <a:pt x="250" y="227"/>
                    <a:pt x="191" y="119"/>
                    <a:pt x="143" y="36"/>
                  </a:cubicBezTo>
                  <a:cubicBezTo>
                    <a:pt x="143" y="36"/>
                    <a:pt x="131" y="24"/>
                    <a:pt x="9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5" name="Google Shape;8015;p32"/>
            <p:cNvSpPr/>
            <p:nvPr/>
          </p:nvSpPr>
          <p:spPr>
            <a:xfrm>
              <a:off x="5454825" y="3373175"/>
              <a:ext cx="6000" cy="3575"/>
            </a:xfrm>
            <a:custGeom>
              <a:avLst/>
              <a:gdLst/>
              <a:ahLst/>
              <a:cxnLst/>
              <a:rect l="l" t="t" r="r" b="b"/>
              <a:pathLst>
                <a:path w="240" h="143" extrusionOk="0">
                  <a:moveTo>
                    <a:pt x="1" y="0"/>
                  </a:moveTo>
                  <a:cubicBezTo>
                    <a:pt x="1" y="71"/>
                    <a:pt x="37" y="119"/>
                    <a:pt x="108" y="143"/>
                  </a:cubicBezTo>
                  <a:lnTo>
                    <a:pt x="239" y="143"/>
                  </a:lnTo>
                  <a:cubicBezTo>
                    <a:pt x="180" y="36"/>
                    <a:pt x="96"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6" name="Google Shape;8016;p32"/>
            <p:cNvSpPr/>
            <p:nvPr/>
          </p:nvSpPr>
          <p:spPr>
            <a:xfrm>
              <a:off x="5460800" y="3383875"/>
              <a:ext cx="3875" cy="7175"/>
            </a:xfrm>
            <a:custGeom>
              <a:avLst/>
              <a:gdLst/>
              <a:ahLst/>
              <a:cxnLst/>
              <a:rect l="l" t="t" r="r" b="b"/>
              <a:pathLst>
                <a:path w="155" h="287" extrusionOk="0">
                  <a:moveTo>
                    <a:pt x="155" y="1"/>
                  </a:moveTo>
                  <a:lnTo>
                    <a:pt x="0" y="144"/>
                  </a:lnTo>
                  <a:lnTo>
                    <a:pt x="0" y="286"/>
                  </a:lnTo>
                  <a:lnTo>
                    <a:pt x="155" y="286"/>
                  </a:lnTo>
                  <a:lnTo>
                    <a:pt x="155"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7" name="Google Shape;8017;p32"/>
            <p:cNvSpPr/>
            <p:nvPr/>
          </p:nvSpPr>
          <p:spPr>
            <a:xfrm>
              <a:off x="5460800" y="3348150"/>
              <a:ext cx="3875" cy="7475"/>
            </a:xfrm>
            <a:custGeom>
              <a:avLst/>
              <a:gdLst/>
              <a:ahLst/>
              <a:cxnLst/>
              <a:rect l="l" t="t" r="r" b="b"/>
              <a:pathLst>
                <a:path w="155" h="299" extrusionOk="0">
                  <a:moveTo>
                    <a:pt x="0" y="1"/>
                  </a:moveTo>
                  <a:cubicBezTo>
                    <a:pt x="0" y="120"/>
                    <a:pt x="36" y="239"/>
                    <a:pt x="155" y="299"/>
                  </a:cubicBezTo>
                  <a:cubicBezTo>
                    <a:pt x="143" y="191"/>
                    <a:pt x="107" y="108"/>
                    <a:pt x="9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8" name="Google Shape;8018;p32"/>
            <p:cNvSpPr/>
            <p:nvPr/>
          </p:nvSpPr>
          <p:spPr>
            <a:xfrm>
              <a:off x="5450375" y="3337450"/>
              <a:ext cx="3000" cy="3600"/>
            </a:xfrm>
            <a:custGeom>
              <a:avLst/>
              <a:gdLst/>
              <a:ahLst/>
              <a:cxnLst/>
              <a:rect l="l" t="t" r="r" b="b"/>
              <a:pathLst>
                <a:path w="120" h="144" extrusionOk="0">
                  <a:moveTo>
                    <a:pt x="0" y="0"/>
                  </a:moveTo>
                  <a:cubicBezTo>
                    <a:pt x="29" y="36"/>
                    <a:pt x="57" y="63"/>
                    <a:pt x="80" y="89"/>
                  </a:cubicBezTo>
                  <a:lnTo>
                    <a:pt x="80" y="89"/>
                  </a:lnTo>
                  <a:cubicBezTo>
                    <a:pt x="56" y="56"/>
                    <a:pt x="31" y="23"/>
                    <a:pt x="0" y="0"/>
                  </a:cubicBezTo>
                  <a:close/>
                  <a:moveTo>
                    <a:pt x="80" y="89"/>
                  </a:moveTo>
                  <a:lnTo>
                    <a:pt x="80" y="89"/>
                  </a:lnTo>
                  <a:cubicBezTo>
                    <a:pt x="94" y="107"/>
                    <a:pt x="106" y="126"/>
                    <a:pt x="119" y="143"/>
                  </a:cubicBezTo>
                  <a:cubicBezTo>
                    <a:pt x="110" y="124"/>
                    <a:pt x="96" y="106"/>
                    <a:pt x="80" y="89"/>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9" name="Google Shape;8019;p32"/>
            <p:cNvSpPr/>
            <p:nvPr/>
          </p:nvSpPr>
          <p:spPr>
            <a:xfrm>
              <a:off x="5450375" y="3330300"/>
              <a:ext cx="2100" cy="3600"/>
            </a:xfrm>
            <a:custGeom>
              <a:avLst/>
              <a:gdLst/>
              <a:ahLst/>
              <a:cxnLst/>
              <a:rect l="l" t="t" r="r" b="b"/>
              <a:pathLst>
                <a:path w="84" h="144" extrusionOk="0">
                  <a:moveTo>
                    <a:pt x="0" y="1"/>
                  </a:moveTo>
                  <a:lnTo>
                    <a:pt x="0" y="143"/>
                  </a:lnTo>
                  <a:cubicBezTo>
                    <a:pt x="84" y="84"/>
                    <a:pt x="84" y="48"/>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0" name="Google Shape;8020;p32"/>
            <p:cNvSpPr/>
            <p:nvPr/>
          </p:nvSpPr>
          <p:spPr>
            <a:xfrm>
              <a:off x="5451550" y="3344875"/>
              <a:ext cx="1825" cy="3600"/>
            </a:xfrm>
            <a:custGeom>
              <a:avLst/>
              <a:gdLst/>
              <a:ahLst/>
              <a:cxnLst/>
              <a:rect l="l" t="t" r="r" b="b"/>
              <a:pathLst>
                <a:path w="73" h="144" extrusionOk="0">
                  <a:moveTo>
                    <a:pt x="72" y="1"/>
                  </a:moveTo>
                  <a:cubicBezTo>
                    <a:pt x="1" y="37"/>
                    <a:pt x="1" y="96"/>
                    <a:pt x="72" y="144"/>
                  </a:cubicBezTo>
                  <a:lnTo>
                    <a:pt x="72"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1" name="Google Shape;8021;p32"/>
            <p:cNvSpPr/>
            <p:nvPr/>
          </p:nvSpPr>
          <p:spPr>
            <a:xfrm>
              <a:off x="5455425" y="3305300"/>
              <a:ext cx="2125" cy="3900"/>
            </a:xfrm>
            <a:custGeom>
              <a:avLst/>
              <a:gdLst/>
              <a:ahLst/>
              <a:cxnLst/>
              <a:rect l="l" t="t" r="r" b="b"/>
              <a:pathLst>
                <a:path w="85" h="156" extrusionOk="0">
                  <a:moveTo>
                    <a:pt x="72" y="0"/>
                  </a:moveTo>
                  <a:cubicBezTo>
                    <a:pt x="1" y="48"/>
                    <a:pt x="1" y="96"/>
                    <a:pt x="72" y="155"/>
                  </a:cubicBezTo>
                  <a:lnTo>
                    <a:pt x="84" y="72"/>
                  </a:lnTo>
                  <a:lnTo>
                    <a:pt x="72"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2" name="Google Shape;8022;p32"/>
            <p:cNvSpPr/>
            <p:nvPr/>
          </p:nvSpPr>
          <p:spPr>
            <a:xfrm>
              <a:off x="5446800" y="3301725"/>
              <a:ext cx="3000" cy="3600"/>
            </a:xfrm>
            <a:custGeom>
              <a:avLst/>
              <a:gdLst/>
              <a:ahLst/>
              <a:cxnLst/>
              <a:rect l="l" t="t" r="r" b="b"/>
              <a:pathLst>
                <a:path w="120" h="144" extrusionOk="0">
                  <a:moveTo>
                    <a:pt x="0" y="1"/>
                  </a:moveTo>
                  <a:cubicBezTo>
                    <a:pt x="24" y="36"/>
                    <a:pt x="72" y="96"/>
                    <a:pt x="120" y="143"/>
                  </a:cubicBezTo>
                  <a:cubicBezTo>
                    <a:pt x="84" y="96"/>
                    <a:pt x="48" y="36"/>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3" name="Google Shape;8023;p32"/>
            <p:cNvSpPr/>
            <p:nvPr/>
          </p:nvSpPr>
          <p:spPr>
            <a:xfrm>
              <a:off x="5448300" y="3312450"/>
              <a:ext cx="1800" cy="3600"/>
            </a:xfrm>
            <a:custGeom>
              <a:avLst/>
              <a:gdLst/>
              <a:ahLst/>
              <a:cxnLst/>
              <a:rect l="l" t="t" r="r" b="b"/>
              <a:pathLst>
                <a:path w="72" h="144" extrusionOk="0">
                  <a:moveTo>
                    <a:pt x="71" y="0"/>
                  </a:moveTo>
                  <a:cubicBezTo>
                    <a:pt x="0" y="48"/>
                    <a:pt x="0" y="107"/>
                    <a:pt x="71" y="143"/>
                  </a:cubicBezTo>
                  <a:lnTo>
                    <a:pt x="71"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4" name="Google Shape;8024;p32"/>
            <p:cNvSpPr/>
            <p:nvPr/>
          </p:nvSpPr>
          <p:spPr>
            <a:xfrm>
              <a:off x="5464950" y="3357400"/>
              <a:ext cx="2700" cy="5375"/>
            </a:xfrm>
            <a:custGeom>
              <a:avLst/>
              <a:gdLst/>
              <a:ahLst/>
              <a:cxnLst/>
              <a:rect l="l" t="t" r="r" b="b"/>
              <a:pathLst>
                <a:path w="108" h="215" extrusionOk="0">
                  <a:moveTo>
                    <a:pt x="1" y="0"/>
                  </a:moveTo>
                  <a:cubicBezTo>
                    <a:pt x="1" y="95"/>
                    <a:pt x="36" y="167"/>
                    <a:pt x="108" y="214"/>
                  </a:cubicBezTo>
                  <a:cubicBezTo>
                    <a:pt x="72" y="131"/>
                    <a:pt x="36" y="71"/>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5" name="Google Shape;8025;p32"/>
            <p:cNvSpPr/>
            <p:nvPr/>
          </p:nvSpPr>
          <p:spPr>
            <a:xfrm>
              <a:off x="5506625" y="3491025"/>
              <a:ext cx="72350" cy="13900"/>
            </a:xfrm>
            <a:custGeom>
              <a:avLst/>
              <a:gdLst/>
              <a:ahLst/>
              <a:cxnLst/>
              <a:rect l="l" t="t" r="r" b="b"/>
              <a:pathLst>
                <a:path w="2894" h="556" extrusionOk="0">
                  <a:moveTo>
                    <a:pt x="179" y="1"/>
                  </a:moveTo>
                  <a:cubicBezTo>
                    <a:pt x="120" y="49"/>
                    <a:pt x="60" y="84"/>
                    <a:pt x="1" y="144"/>
                  </a:cubicBezTo>
                  <a:cubicBezTo>
                    <a:pt x="120" y="322"/>
                    <a:pt x="334" y="239"/>
                    <a:pt x="477" y="346"/>
                  </a:cubicBezTo>
                  <a:cubicBezTo>
                    <a:pt x="965" y="501"/>
                    <a:pt x="1489" y="465"/>
                    <a:pt x="2013" y="489"/>
                  </a:cubicBezTo>
                  <a:cubicBezTo>
                    <a:pt x="2026" y="488"/>
                    <a:pt x="2039" y="488"/>
                    <a:pt x="2052" y="488"/>
                  </a:cubicBezTo>
                  <a:cubicBezTo>
                    <a:pt x="2208" y="488"/>
                    <a:pt x="2378" y="556"/>
                    <a:pt x="2535" y="556"/>
                  </a:cubicBezTo>
                  <a:cubicBezTo>
                    <a:pt x="2669" y="556"/>
                    <a:pt x="2794" y="506"/>
                    <a:pt x="2894" y="322"/>
                  </a:cubicBezTo>
                  <a:cubicBezTo>
                    <a:pt x="2833" y="268"/>
                    <a:pt x="2764" y="252"/>
                    <a:pt x="2692" y="252"/>
                  </a:cubicBezTo>
                  <a:cubicBezTo>
                    <a:pt x="2596" y="252"/>
                    <a:pt x="2495" y="280"/>
                    <a:pt x="2402" y="280"/>
                  </a:cubicBezTo>
                  <a:cubicBezTo>
                    <a:pt x="2320" y="280"/>
                    <a:pt x="2243" y="259"/>
                    <a:pt x="2179" y="180"/>
                  </a:cubicBezTo>
                  <a:cubicBezTo>
                    <a:pt x="2074" y="187"/>
                    <a:pt x="1968" y="190"/>
                    <a:pt x="1863" y="190"/>
                  </a:cubicBezTo>
                  <a:cubicBezTo>
                    <a:pt x="1293" y="190"/>
                    <a:pt x="732" y="91"/>
                    <a:pt x="17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6" name="Google Shape;8026;p32"/>
            <p:cNvSpPr/>
            <p:nvPr/>
          </p:nvSpPr>
          <p:spPr>
            <a:xfrm>
              <a:off x="5386075" y="3476900"/>
              <a:ext cx="56575" cy="21550"/>
            </a:xfrm>
            <a:custGeom>
              <a:avLst/>
              <a:gdLst/>
              <a:ahLst/>
              <a:cxnLst/>
              <a:rect l="l" t="t" r="r" b="b"/>
              <a:pathLst>
                <a:path w="2263" h="862" extrusionOk="0">
                  <a:moveTo>
                    <a:pt x="650" y="0"/>
                  </a:moveTo>
                  <a:cubicBezTo>
                    <a:pt x="541" y="0"/>
                    <a:pt x="429" y="34"/>
                    <a:pt x="310" y="125"/>
                  </a:cubicBezTo>
                  <a:cubicBezTo>
                    <a:pt x="286" y="149"/>
                    <a:pt x="251" y="149"/>
                    <a:pt x="227" y="161"/>
                  </a:cubicBezTo>
                  <a:cubicBezTo>
                    <a:pt x="108" y="268"/>
                    <a:pt x="1" y="387"/>
                    <a:pt x="179" y="518"/>
                  </a:cubicBezTo>
                  <a:cubicBezTo>
                    <a:pt x="370" y="625"/>
                    <a:pt x="596" y="625"/>
                    <a:pt x="810" y="625"/>
                  </a:cubicBezTo>
                  <a:cubicBezTo>
                    <a:pt x="854" y="623"/>
                    <a:pt x="897" y="622"/>
                    <a:pt x="940" y="622"/>
                  </a:cubicBezTo>
                  <a:cubicBezTo>
                    <a:pt x="1155" y="622"/>
                    <a:pt x="1360" y="655"/>
                    <a:pt x="1548" y="804"/>
                  </a:cubicBezTo>
                  <a:cubicBezTo>
                    <a:pt x="1647" y="843"/>
                    <a:pt x="1741" y="861"/>
                    <a:pt x="1837" y="861"/>
                  </a:cubicBezTo>
                  <a:cubicBezTo>
                    <a:pt x="1914" y="861"/>
                    <a:pt x="1992" y="849"/>
                    <a:pt x="2072" y="828"/>
                  </a:cubicBezTo>
                  <a:cubicBezTo>
                    <a:pt x="2179" y="792"/>
                    <a:pt x="2239" y="709"/>
                    <a:pt x="2263" y="590"/>
                  </a:cubicBezTo>
                  <a:cubicBezTo>
                    <a:pt x="2132" y="506"/>
                    <a:pt x="1977" y="399"/>
                    <a:pt x="1846" y="316"/>
                  </a:cubicBezTo>
                  <a:cubicBezTo>
                    <a:pt x="1739" y="292"/>
                    <a:pt x="1656" y="280"/>
                    <a:pt x="1560" y="268"/>
                  </a:cubicBezTo>
                  <a:cubicBezTo>
                    <a:pt x="1551" y="269"/>
                    <a:pt x="1542" y="269"/>
                    <a:pt x="1532" y="269"/>
                  </a:cubicBezTo>
                  <a:cubicBezTo>
                    <a:pt x="1233" y="269"/>
                    <a:pt x="957" y="0"/>
                    <a:pt x="65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7" name="Google Shape;8027;p32"/>
            <p:cNvSpPr/>
            <p:nvPr/>
          </p:nvSpPr>
          <p:spPr>
            <a:xfrm>
              <a:off x="5406625" y="3470500"/>
              <a:ext cx="61325" cy="8250"/>
            </a:xfrm>
            <a:custGeom>
              <a:avLst/>
              <a:gdLst/>
              <a:ahLst/>
              <a:cxnLst/>
              <a:rect l="l" t="t" r="r" b="b"/>
              <a:pathLst>
                <a:path w="2453" h="330" extrusionOk="0">
                  <a:moveTo>
                    <a:pt x="1036" y="0"/>
                  </a:moveTo>
                  <a:cubicBezTo>
                    <a:pt x="941" y="12"/>
                    <a:pt x="834" y="12"/>
                    <a:pt x="726" y="12"/>
                  </a:cubicBezTo>
                  <a:cubicBezTo>
                    <a:pt x="656" y="55"/>
                    <a:pt x="581" y="66"/>
                    <a:pt x="505" y="66"/>
                  </a:cubicBezTo>
                  <a:cubicBezTo>
                    <a:pt x="425" y="66"/>
                    <a:pt x="344" y="53"/>
                    <a:pt x="266" y="53"/>
                  </a:cubicBezTo>
                  <a:cubicBezTo>
                    <a:pt x="170" y="53"/>
                    <a:pt x="79" y="72"/>
                    <a:pt x="0" y="155"/>
                  </a:cubicBezTo>
                  <a:cubicBezTo>
                    <a:pt x="30" y="282"/>
                    <a:pt x="88" y="329"/>
                    <a:pt x="165" y="329"/>
                  </a:cubicBezTo>
                  <a:cubicBezTo>
                    <a:pt x="211" y="329"/>
                    <a:pt x="264" y="313"/>
                    <a:pt x="322" y="286"/>
                  </a:cubicBezTo>
                  <a:lnTo>
                    <a:pt x="2453" y="286"/>
                  </a:lnTo>
                  <a:lnTo>
                    <a:pt x="2453" y="179"/>
                  </a:lnTo>
                  <a:cubicBezTo>
                    <a:pt x="2072" y="119"/>
                    <a:pt x="1679" y="72"/>
                    <a:pt x="1298" y="12"/>
                  </a:cubicBezTo>
                  <a:cubicBezTo>
                    <a:pt x="1253" y="35"/>
                    <a:pt x="1211" y="47"/>
                    <a:pt x="1170" y="47"/>
                  </a:cubicBezTo>
                  <a:cubicBezTo>
                    <a:pt x="1124" y="47"/>
                    <a:pt x="1080" y="32"/>
                    <a:pt x="103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8" name="Google Shape;8028;p32"/>
            <p:cNvSpPr/>
            <p:nvPr/>
          </p:nvSpPr>
          <p:spPr>
            <a:xfrm>
              <a:off x="5480125" y="3491625"/>
              <a:ext cx="38425" cy="9050"/>
            </a:xfrm>
            <a:custGeom>
              <a:avLst/>
              <a:gdLst/>
              <a:ahLst/>
              <a:cxnLst/>
              <a:rect l="l" t="t" r="r" b="b"/>
              <a:pathLst>
                <a:path w="1537" h="362" extrusionOk="0">
                  <a:moveTo>
                    <a:pt x="96" y="1"/>
                  </a:moveTo>
                  <a:cubicBezTo>
                    <a:pt x="1" y="96"/>
                    <a:pt x="1" y="179"/>
                    <a:pt x="96" y="275"/>
                  </a:cubicBezTo>
                  <a:lnTo>
                    <a:pt x="382" y="275"/>
                  </a:lnTo>
                  <a:cubicBezTo>
                    <a:pt x="382" y="275"/>
                    <a:pt x="394" y="263"/>
                    <a:pt x="418" y="239"/>
                  </a:cubicBezTo>
                  <a:cubicBezTo>
                    <a:pt x="453" y="239"/>
                    <a:pt x="477" y="251"/>
                    <a:pt x="513" y="286"/>
                  </a:cubicBezTo>
                  <a:cubicBezTo>
                    <a:pt x="745" y="294"/>
                    <a:pt x="971" y="361"/>
                    <a:pt x="1199" y="361"/>
                  </a:cubicBezTo>
                  <a:cubicBezTo>
                    <a:pt x="1311" y="361"/>
                    <a:pt x="1423" y="345"/>
                    <a:pt x="1537" y="298"/>
                  </a:cubicBezTo>
                  <a:cubicBezTo>
                    <a:pt x="1430" y="108"/>
                    <a:pt x="1227" y="156"/>
                    <a:pt x="1061" y="108"/>
                  </a:cubicBezTo>
                  <a:cubicBezTo>
                    <a:pt x="1048" y="110"/>
                    <a:pt x="1036" y="112"/>
                    <a:pt x="1025" y="112"/>
                  </a:cubicBezTo>
                  <a:cubicBezTo>
                    <a:pt x="983" y="112"/>
                    <a:pt x="951" y="91"/>
                    <a:pt x="942" y="25"/>
                  </a:cubicBezTo>
                  <a:cubicBezTo>
                    <a:pt x="656" y="25"/>
                    <a:pt x="382" y="1"/>
                    <a:pt x="9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9" name="Google Shape;8029;p32"/>
            <p:cNvSpPr/>
            <p:nvPr/>
          </p:nvSpPr>
          <p:spPr>
            <a:xfrm>
              <a:off x="5392325" y="3472275"/>
              <a:ext cx="32475" cy="11925"/>
            </a:xfrm>
            <a:custGeom>
              <a:avLst/>
              <a:gdLst/>
              <a:ahLst/>
              <a:cxnLst/>
              <a:rect l="l" t="t" r="r" b="b"/>
              <a:pathLst>
                <a:path w="1299" h="477" extrusionOk="0">
                  <a:moveTo>
                    <a:pt x="442" y="1"/>
                  </a:moveTo>
                  <a:cubicBezTo>
                    <a:pt x="403" y="1"/>
                    <a:pt x="361" y="21"/>
                    <a:pt x="322" y="48"/>
                  </a:cubicBezTo>
                  <a:cubicBezTo>
                    <a:pt x="132" y="60"/>
                    <a:pt x="1" y="108"/>
                    <a:pt x="48" y="334"/>
                  </a:cubicBezTo>
                  <a:cubicBezTo>
                    <a:pt x="60" y="334"/>
                    <a:pt x="72" y="334"/>
                    <a:pt x="84" y="334"/>
                  </a:cubicBezTo>
                  <a:cubicBezTo>
                    <a:pt x="435" y="334"/>
                    <a:pt x="778" y="476"/>
                    <a:pt x="1134" y="476"/>
                  </a:cubicBezTo>
                  <a:cubicBezTo>
                    <a:pt x="1188" y="476"/>
                    <a:pt x="1243" y="473"/>
                    <a:pt x="1298" y="465"/>
                  </a:cubicBezTo>
                  <a:cubicBezTo>
                    <a:pt x="1215" y="322"/>
                    <a:pt x="977" y="394"/>
                    <a:pt x="882" y="227"/>
                  </a:cubicBezTo>
                  <a:cubicBezTo>
                    <a:pt x="763" y="203"/>
                    <a:pt x="644" y="203"/>
                    <a:pt x="560" y="96"/>
                  </a:cubicBezTo>
                  <a:cubicBezTo>
                    <a:pt x="529" y="26"/>
                    <a:pt x="487" y="1"/>
                    <a:pt x="44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0" name="Google Shape;8030;p32"/>
            <p:cNvSpPr/>
            <p:nvPr/>
          </p:nvSpPr>
          <p:spPr>
            <a:xfrm>
              <a:off x="5400375" y="3469900"/>
              <a:ext cx="24425" cy="4800"/>
            </a:xfrm>
            <a:custGeom>
              <a:avLst/>
              <a:gdLst/>
              <a:ahLst/>
              <a:cxnLst/>
              <a:rect l="l" t="t" r="r" b="b"/>
              <a:pathLst>
                <a:path w="977" h="192" extrusionOk="0">
                  <a:moveTo>
                    <a:pt x="298" y="1"/>
                  </a:moveTo>
                  <a:cubicBezTo>
                    <a:pt x="191" y="24"/>
                    <a:pt x="60" y="12"/>
                    <a:pt x="0" y="143"/>
                  </a:cubicBezTo>
                  <a:cubicBezTo>
                    <a:pt x="72" y="155"/>
                    <a:pt x="155" y="179"/>
                    <a:pt x="238" y="191"/>
                  </a:cubicBezTo>
                  <a:cubicBezTo>
                    <a:pt x="313" y="158"/>
                    <a:pt x="390" y="151"/>
                    <a:pt x="469" y="151"/>
                  </a:cubicBezTo>
                  <a:cubicBezTo>
                    <a:pt x="523" y="151"/>
                    <a:pt x="577" y="154"/>
                    <a:pt x="630" y="154"/>
                  </a:cubicBezTo>
                  <a:cubicBezTo>
                    <a:pt x="750" y="154"/>
                    <a:pt x="869" y="138"/>
                    <a:pt x="976" y="36"/>
                  </a:cubicBezTo>
                  <a:cubicBezTo>
                    <a:pt x="738" y="24"/>
                    <a:pt x="512" y="12"/>
                    <a:pt x="29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1" name="Google Shape;8031;p32"/>
            <p:cNvSpPr/>
            <p:nvPr/>
          </p:nvSpPr>
          <p:spPr>
            <a:xfrm>
              <a:off x="5432500" y="3470500"/>
              <a:ext cx="6575" cy="2750"/>
            </a:xfrm>
            <a:custGeom>
              <a:avLst/>
              <a:gdLst/>
              <a:ahLst/>
              <a:cxnLst/>
              <a:rect l="l" t="t" r="r" b="b"/>
              <a:pathLst>
                <a:path w="263" h="110" extrusionOk="0">
                  <a:moveTo>
                    <a:pt x="1" y="0"/>
                  </a:moveTo>
                  <a:cubicBezTo>
                    <a:pt x="42" y="76"/>
                    <a:pt x="80" y="109"/>
                    <a:pt x="120" y="109"/>
                  </a:cubicBezTo>
                  <a:cubicBezTo>
                    <a:pt x="163" y="109"/>
                    <a:pt x="208" y="73"/>
                    <a:pt x="263" y="12"/>
                  </a:cubicBezTo>
                  <a:cubicBezTo>
                    <a:pt x="168" y="12"/>
                    <a:pt x="84" y="0"/>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2" name="Google Shape;8032;p32"/>
            <p:cNvSpPr/>
            <p:nvPr/>
          </p:nvSpPr>
          <p:spPr>
            <a:xfrm>
              <a:off x="5828400" y="3469000"/>
              <a:ext cx="37825" cy="12525"/>
            </a:xfrm>
            <a:custGeom>
              <a:avLst/>
              <a:gdLst/>
              <a:ahLst/>
              <a:cxnLst/>
              <a:rect l="l" t="t" r="r" b="b"/>
              <a:pathLst>
                <a:path w="1513" h="501" extrusionOk="0">
                  <a:moveTo>
                    <a:pt x="397" y="0"/>
                  </a:moveTo>
                  <a:cubicBezTo>
                    <a:pt x="376" y="0"/>
                    <a:pt x="355" y="4"/>
                    <a:pt x="334" y="13"/>
                  </a:cubicBezTo>
                  <a:cubicBezTo>
                    <a:pt x="203" y="96"/>
                    <a:pt x="0" y="108"/>
                    <a:pt x="84" y="334"/>
                  </a:cubicBezTo>
                  <a:cubicBezTo>
                    <a:pt x="175" y="365"/>
                    <a:pt x="270" y="374"/>
                    <a:pt x="365" y="374"/>
                  </a:cubicBezTo>
                  <a:cubicBezTo>
                    <a:pt x="492" y="374"/>
                    <a:pt x="621" y="358"/>
                    <a:pt x="750" y="358"/>
                  </a:cubicBezTo>
                  <a:cubicBezTo>
                    <a:pt x="896" y="434"/>
                    <a:pt x="1039" y="501"/>
                    <a:pt x="1168" y="501"/>
                  </a:cubicBezTo>
                  <a:cubicBezTo>
                    <a:pt x="1302" y="501"/>
                    <a:pt x="1421" y="428"/>
                    <a:pt x="1512" y="215"/>
                  </a:cubicBezTo>
                  <a:cubicBezTo>
                    <a:pt x="1334" y="156"/>
                    <a:pt x="1131" y="108"/>
                    <a:pt x="941" y="48"/>
                  </a:cubicBezTo>
                  <a:lnTo>
                    <a:pt x="798" y="48"/>
                  </a:lnTo>
                  <a:cubicBezTo>
                    <a:pt x="798" y="37"/>
                    <a:pt x="774" y="37"/>
                    <a:pt x="750" y="13"/>
                  </a:cubicBezTo>
                  <a:cubicBezTo>
                    <a:pt x="741" y="10"/>
                    <a:pt x="733" y="8"/>
                    <a:pt x="725" y="8"/>
                  </a:cubicBezTo>
                  <a:cubicBezTo>
                    <a:pt x="702" y="8"/>
                    <a:pt x="682" y="22"/>
                    <a:pt x="655" y="48"/>
                  </a:cubicBezTo>
                  <a:cubicBezTo>
                    <a:pt x="619" y="37"/>
                    <a:pt x="560" y="37"/>
                    <a:pt x="512" y="37"/>
                  </a:cubicBezTo>
                  <a:cubicBezTo>
                    <a:pt x="474" y="13"/>
                    <a:pt x="435" y="0"/>
                    <a:pt x="39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3" name="Google Shape;8033;p32"/>
            <p:cNvSpPr/>
            <p:nvPr/>
          </p:nvSpPr>
          <p:spPr>
            <a:xfrm>
              <a:off x="5773025" y="3466175"/>
              <a:ext cx="47350" cy="9850"/>
            </a:xfrm>
            <a:custGeom>
              <a:avLst/>
              <a:gdLst/>
              <a:ahLst/>
              <a:cxnLst/>
              <a:rect l="l" t="t" r="r" b="b"/>
              <a:pathLst>
                <a:path w="1894" h="394" extrusionOk="0">
                  <a:moveTo>
                    <a:pt x="95" y="1"/>
                  </a:moveTo>
                  <a:cubicBezTo>
                    <a:pt x="64" y="1"/>
                    <a:pt x="32" y="3"/>
                    <a:pt x="1" y="7"/>
                  </a:cubicBezTo>
                  <a:cubicBezTo>
                    <a:pt x="96" y="185"/>
                    <a:pt x="346" y="114"/>
                    <a:pt x="429" y="292"/>
                  </a:cubicBezTo>
                  <a:cubicBezTo>
                    <a:pt x="572" y="292"/>
                    <a:pt x="703" y="304"/>
                    <a:pt x="834" y="304"/>
                  </a:cubicBezTo>
                  <a:cubicBezTo>
                    <a:pt x="1030" y="324"/>
                    <a:pt x="1237" y="394"/>
                    <a:pt x="1435" y="394"/>
                  </a:cubicBezTo>
                  <a:cubicBezTo>
                    <a:pt x="1597" y="394"/>
                    <a:pt x="1754" y="346"/>
                    <a:pt x="1894" y="185"/>
                  </a:cubicBezTo>
                  <a:cubicBezTo>
                    <a:pt x="1766" y="90"/>
                    <a:pt x="1627" y="67"/>
                    <a:pt x="1484" y="67"/>
                  </a:cubicBezTo>
                  <a:cubicBezTo>
                    <a:pt x="1357" y="67"/>
                    <a:pt x="1228" y="85"/>
                    <a:pt x="1103" y="85"/>
                  </a:cubicBezTo>
                  <a:cubicBezTo>
                    <a:pt x="1001" y="85"/>
                    <a:pt x="903" y="73"/>
                    <a:pt x="810" y="31"/>
                  </a:cubicBezTo>
                  <a:cubicBezTo>
                    <a:pt x="747" y="50"/>
                    <a:pt x="684" y="57"/>
                    <a:pt x="621" y="57"/>
                  </a:cubicBezTo>
                  <a:cubicBezTo>
                    <a:pt x="445" y="57"/>
                    <a:pt x="272" y="1"/>
                    <a:pt x="9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4" name="Google Shape;8034;p32"/>
            <p:cNvSpPr/>
            <p:nvPr/>
          </p:nvSpPr>
          <p:spPr>
            <a:xfrm>
              <a:off x="5793275" y="3466275"/>
              <a:ext cx="47650" cy="6700"/>
            </a:xfrm>
            <a:custGeom>
              <a:avLst/>
              <a:gdLst/>
              <a:ahLst/>
              <a:cxnLst/>
              <a:rect l="l" t="t" r="r" b="b"/>
              <a:pathLst>
                <a:path w="1906" h="268" extrusionOk="0">
                  <a:moveTo>
                    <a:pt x="1075" y="1"/>
                  </a:moveTo>
                  <a:cubicBezTo>
                    <a:pt x="758" y="1"/>
                    <a:pt x="440" y="41"/>
                    <a:pt x="125" y="41"/>
                  </a:cubicBezTo>
                  <a:cubicBezTo>
                    <a:pt x="83" y="41"/>
                    <a:pt x="42" y="40"/>
                    <a:pt x="0" y="38"/>
                  </a:cubicBezTo>
                  <a:lnTo>
                    <a:pt x="0" y="38"/>
                  </a:lnTo>
                  <a:cubicBezTo>
                    <a:pt x="155" y="116"/>
                    <a:pt x="319" y="126"/>
                    <a:pt x="485" y="126"/>
                  </a:cubicBezTo>
                  <a:cubicBezTo>
                    <a:pt x="549" y="126"/>
                    <a:pt x="614" y="125"/>
                    <a:pt x="678" y="125"/>
                  </a:cubicBezTo>
                  <a:cubicBezTo>
                    <a:pt x="804" y="125"/>
                    <a:pt x="929" y="131"/>
                    <a:pt x="1048" y="169"/>
                  </a:cubicBezTo>
                  <a:cubicBezTo>
                    <a:pt x="1144" y="242"/>
                    <a:pt x="1241" y="267"/>
                    <a:pt x="1337" y="267"/>
                  </a:cubicBezTo>
                  <a:cubicBezTo>
                    <a:pt x="1479" y="267"/>
                    <a:pt x="1621" y="212"/>
                    <a:pt x="1762" y="169"/>
                  </a:cubicBezTo>
                  <a:cubicBezTo>
                    <a:pt x="1810" y="157"/>
                    <a:pt x="1858" y="157"/>
                    <a:pt x="1905" y="146"/>
                  </a:cubicBezTo>
                  <a:cubicBezTo>
                    <a:pt x="1630" y="31"/>
                    <a:pt x="1353" y="1"/>
                    <a:pt x="107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5" name="Google Shape;8035;p32"/>
            <p:cNvSpPr/>
            <p:nvPr/>
          </p:nvSpPr>
          <p:spPr>
            <a:xfrm>
              <a:off x="5636400" y="3455625"/>
              <a:ext cx="29800" cy="4125"/>
            </a:xfrm>
            <a:custGeom>
              <a:avLst/>
              <a:gdLst/>
              <a:ahLst/>
              <a:cxnLst/>
              <a:rect l="l" t="t" r="r" b="b"/>
              <a:pathLst>
                <a:path w="1192" h="165" extrusionOk="0">
                  <a:moveTo>
                    <a:pt x="1" y="0"/>
                  </a:moveTo>
                  <a:lnTo>
                    <a:pt x="1" y="0"/>
                  </a:lnTo>
                  <a:cubicBezTo>
                    <a:pt x="176" y="131"/>
                    <a:pt x="358" y="165"/>
                    <a:pt x="542" y="165"/>
                  </a:cubicBezTo>
                  <a:cubicBezTo>
                    <a:pt x="733" y="165"/>
                    <a:pt x="925" y="129"/>
                    <a:pt x="1113" y="129"/>
                  </a:cubicBezTo>
                  <a:cubicBezTo>
                    <a:pt x="1139" y="129"/>
                    <a:pt x="1165" y="129"/>
                    <a:pt x="1191" y="131"/>
                  </a:cubicBezTo>
                  <a:cubicBezTo>
                    <a:pt x="810" y="0"/>
                    <a:pt x="406"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6" name="Google Shape;8036;p32"/>
            <p:cNvSpPr/>
            <p:nvPr/>
          </p:nvSpPr>
          <p:spPr>
            <a:xfrm>
              <a:off x="5604550" y="3452250"/>
              <a:ext cx="26825" cy="3850"/>
            </a:xfrm>
            <a:custGeom>
              <a:avLst/>
              <a:gdLst/>
              <a:ahLst/>
              <a:cxnLst/>
              <a:rect l="l" t="t" r="r" b="b"/>
              <a:pathLst>
                <a:path w="1073" h="154" extrusionOk="0">
                  <a:moveTo>
                    <a:pt x="576" y="1"/>
                  </a:moveTo>
                  <a:cubicBezTo>
                    <a:pt x="443" y="1"/>
                    <a:pt x="309" y="15"/>
                    <a:pt x="177" y="15"/>
                  </a:cubicBezTo>
                  <a:cubicBezTo>
                    <a:pt x="118" y="15"/>
                    <a:pt x="59" y="12"/>
                    <a:pt x="1" y="4"/>
                  </a:cubicBezTo>
                  <a:lnTo>
                    <a:pt x="1" y="4"/>
                  </a:lnTo>
                  <a:cubicBezTo>
                    <a:pt x="154" y="123"/>
                    <a:pt x="323" y="153"/>
                    <a:pt x="497" y="153"/>
                  </a:cubicBezTo>
                  <a:cubicBezTo>
                    <a:pt x="673" y="153"/>
                    <a:pt x="854" y="122"/>
                    <a:pt x="1028" y="122"/>
                  </a:cubicBezTo>
                  <a:cubicBezTo>
                    <a:pt x="1043" y="122"/>
                    <a:pt x="1058" y="123"/>
                    <a:pt x="1072" y="123"/>
                  </a:cubicBezTo>
                  <a:cubicBezTo>
                    <a:pt x="911" y="23"/>
                    <a:pt x="744" y="1"/>
                    <a:pt x="57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7" name="Google Shape;8037;p32"/>
            <p:cNvSpPr/>
            <p:nvPr/>
          </p:nvSpPr>
          <p:spPr>
            <a:xfrm>
              <a:off x="5690575" y="3459550"/>
              <a:ext cx="25625" cy="3650"/>
            </a:xfrm>
            <a:custGeom>
              <a:avLst/>
              <a:gdLst/>
              <a:ahLst/>
              <a:cxnLst/>
              <a:rect l="l" t="t" r="r" b="b"/>
              <a:pathLst>
                <a:path w="1025" h="146" extrusionOk="0">
                  <a:moveTo>
                    <a:pt x="419" y="0"/>
                  </a:moveTo>
                  <a:cubicBezTo>
                    <a:pt x="283" y="0"/>
                    <a:pt x="144" y="10"/>
                    <a:pt x="1" y="10"/>
                  </a:cubicBezTo>
                  <a:cubicBezTo>
                    <a:pt x="143" y="119"/>
                    <a:pt x="298" y="146"/>
                    <a:pt x="458" y="146"/>
                  </a:cubicBezTo>
                  <a:cubicBezTo>
                    <a:pt x="606" y="146"/>
                    <a:pt x="757" y="123"/>
                    <a:pt x="906" y="123"/>
                  </a:cubicBezTo>
                  <a:cubicBezTo>
                    <a:pt x="946" y="123"/>
                    <a:pt x="985" y="125"/>
                    <a:pt x="1025" y="129"/>
                  </a:cubicBezTo>
                  <a:cubicBezTo>
                    <a:pt x="825" y="22"/>
                    <a:pt x="625" y="0"/>
                    <a:pt x="41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8" name="Google Shape;8038;p32"/>
            <p:cNvSpPr/>
            <p:nvPr/>
          </p:nvSpPr>
          <p:spPr>
            <a:xfrm>
              <a:off x="5719450" y="3462875"/>
              <a:ext cx="15800" cy="3700"/>
            </a:xfrm>
            <a:custGeom>
              <a:avLst/>
              <a:gdLst/>
              <a:ahLst/>
              <a:cxnLst/>
              <a:rect l="l" t="t" r="r" b="b"/>
              <a:pathLst>
                <a:path w="632" h="148" extrusionOk="0">
                  <a:moveTo>
                    <a:pt x="126" y="1"/>
                  </a:moveTo>
                  <a:cubicBezTo>
                    <a:pt x="84" y="1"/>
                    <a:pt x="43" y="3"/>
                    <a:pt x="1" y="8"/>
                  </a:cubicBezTo>
                  <a:cubicBezTo>
                    <a:pt x="95" y="121"/>
                    <a:pt x="203" y="148"/>
                    <a:pt x="317" y="148"/>
                  </a:cubicBezTo>
                  <a:cubicBezTo>
                    <a:pt x="419" y="148"/>
                    <a:pt x="525" y="127"/>
                    <a:pt x="632" y="127"/>
                  </a:cubicBezTo>
                  <a:cubicBezTo>
                    <a:pt x="459" y="41"/>
                    <a:pt x="295" y="1"/>
                    <a:pt x="12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9" name="Google Shape;8039;p32"/>
            <p:cNvSpPr/>
            <p:nvPr/>
          </p:nvSpPr>
          <p:spPr>
            <a:xfrm>
              <a:off x="5668850" y="3459475"/>
              <a:ext cx="3900" cy="1625"/>
            </a:xfrm>
            <a:custGeom>
              <a:avLst/>
              <a:gdLst/>
              <a:ahLst/>
              <a:cxnLst/>
              <a:rect l="l" t="t" r="r" b="b"/>
              <a:pathLst>
                <a:path w="156" h="65" extrusionOk="0">
                  <a:moveTo>
                    <a:pt x="1" y="1"/>
                  </a:moveTo>
                  <a:cubicBezTo>
                    <a:pt x="12" y="25"/>
                    <a:pt x="36" y="37"/>
                    <a:pt x="48" y="60"/>
                  </a:cubicBezTo>
                  <a:cubicBezTo>
                    <a:pt x="56" y="63"/>
                    <a:pt x="65" y="65"/>
                    <a:pt x="74" y="65"/>
                  </a:cubicBezTo>
                  <a:cubicBezTo>
                    <a:pt x="104" y="65"/>
                    <a:pt x="137" y="47"/>
                    <a:pt x="15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0" name="Google Shape;8040;p32"/>
            <p:cNvSpPr/>
            <p:nvPr/>
          </p:nvSpPr>
          <p:spPr>
            <a:xfrm>
              <a:off x="5844475" y="3468600"/>
              <a:ext cx="3875" cy="1625"/>
            </a:xfrm>
            <a:custGeom>
              <a:avLst/>
              <a:gdLst/>
              <a:ahLst/>
              <a:cxnLst/>
              <a:rect l="l" t="t" r="r" b="b"/>
              <a:pathLst>
                <a:path w="155" h="65" extrusionOk="0">
                  <a:moveTo>
                    <a:pt x="76" y="1"/>
                  </a:moveTo>
                  <a:cubicBezTo>
                    <a:pt x="40" y="1"/>
                    <a:pt x="9" y="18"/>
                    <a:pt x="0" y="64"/>
                  </a:cubicBezTo>
                  <a:lnTo>
                    <a:pt x="155" y="64"/>
                  </a:lnTo>
                  <a:cubicBezTo>
                    <a:pt x="131" y="29"/>
                    <a:pt x="131" y="17"/>
                    <a:pt x="107" y="5"/>
                  </a:cubicBezTo>
                  <a:cubicBezTo>
                    <a:pt x="97" y="2"/>
                    <a:pt x="86" y="1"/>
                    <a:pt x="7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1" name="Google Shape;8041;p32"/>
            <p:cNvSpPr/>
            <p:nvPr/>
          </p:nvSpPr>
          <p:spPr>
            <a:xfrm>
              <a:off x="5884050" y="3265400"/>
              <a:ext cx="61350" cy="22975"/>
            </a:xfrm>
            <a:custGeom>
              <a:avLst/>
              <a:gdLst/>
              <a:ahLst/>
              <a:cxnLst/>
              <a:rect l="l" t="t" r="r" b="b"/>
              <a:pathLst>
                <a:path w="2454" h="919" extrusionOk="0">
                  <a:moveTo>
                    <a:pt x="13" y="1"/>
                  </a:moveTo>
                  <a:cubicBezTo>
                    <a:pt x="1" y="61"/>
                    <a:pt x="1" y="120"/>
                    <a:pt x="1" y="180"/>
                  </a:cubicBezTo>
                  <a:cubicBezTo>
                    <a:pt x="477" y="346"/>
                    <a:pt x="989" y="334"/>
                    <a:pt x="1441" y="572"/>
                  </a:cubicBezTo>
                  <a:cubicBezTo>
                    <a:pt x="1370" y="620"/>
                    <a:pt x="1370" y="680"/>
                    <a:pt x="1441" y="715"/>
                  </a:cubicBezTo>
                  <a:cubicBezTo>
                    <a:pt x="1469" y="715"/>
                    <a:pt x="1504" y="714"/>
                    <a:pt x="1538" y="714"/>
                  </a:cubicBezTo>
                  <a:cubicBezTo>
                    <a:pt x="1608" y="714"/>
                    <a:pt x="1680" y="719"/>
                    <a:pt x="1703" y="751"/>
                  </a:cubicBezTo>
                  <a:cubicBezTo>
                    <a:pt x="1815" y="872"/>
                    <a:pt x="1921" y="919"/>
                    <a:pt x="2023" y="919"/>
                  </a:cubicBezTo>
                  <a:cubicBezTo>
                    <a:pt x="2171" y="919"/>
                    <a:pt x="2312" y="821"/>
                    <a:pt x="2453" y="715"/>
                  </a:cubicBezTo>
                  <a:cubicBezTo>
                    <a:pt x="2392" y="387"/>
                    <a:pt x="2109" y="227"/>
                    <a:pt x="1865" y="227"/>
                  </a:cubicBezTo>
                  <a:cubicBezTo>
                    <a:pt x="1826" y="227"/>
                    <a:pt x="1787" y="231"/>
                    <a:pt x="1751" y="239"/>
                  </a:cubicBezTo>
                  <a:cubicBezTo>
                    <a:pt x="1650" y="258"/>
                    <a:pt x="1553" y="266"/>
                    <a:pt x="1457" y="266"/>
                  </a:cubicBezTo>
                  <a:cubicBezTo>
                    <a:pt x="951" y="266"/>
                    <a:pt x="503" y="41"/>
                    <a:pt x="1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2" name="Google Shape;8042;p32"/>
            <p:cNvSpPr/>
            <p:nvPr/>
          </p:nvSpPr>
          <p:spPr>
            <a:xfrm>
              <a:off x="5859650" y="3279700"/>
              <a:ext cx="60450" cy="10450"/>
            </a:xfrm>
            <a:custGeom>
              <a:avLst/>
              <a:gdLst/>
              <a:ahLst/>
              <a:cxnLst/>
              <a:rect l="l" t="t" r="r" b="b"/>
              <a:pathLst>
                <a:path w="2418" h="418" extrusionOk="0">
                  <a:moveTo>
                    <a:pt x="2417" y="0"/>
                  </a:moveTo>
                  <a:cubicBezTo>
                    <a:pt x="1837" y="9"/>
                    <a:pt x="1267" y="17"/>
                    <a:pt x="702" y="17"/>
                  </a:cubicBezTo>
                  <a:cubicBezTo>
                    <a:pt x="468" y="17"/>
                    <a:pt x="234" y="16"/>
                    <a:pt x="0" y="12"/>
                  </a:cubicBezTo>
                  <a:lnTo>
                    <a:pt x="0" y="12"/>
                  </a:lnTo>
                  <a:cubicBezTo>
                    <a:pt x="191" y="227"/>
                    <a:pt x="584" y="96"/>
                    <a:pt x="715" y="417"/>
                  </a:cubicBezTo>
                  <a:cubicBezTo>
                    <a:pt x="816" y="204"/>
                    <a:pt x="987" y="138"/>
                    <a:pt x="1191" y="138"/>
                  </a:cubicBezTo>
                  <a:cubicBezTo>
                    <a:pt x="1226" y="138"/>
                    <a:pt x="1261" y="140"/>
                    <a:pt x="1298" y="143"/>
                  </a:cubicBezTo>
                  <a:cubicBezTo>
                    <a:pt x="1322" y="161"/>
                    <a:pt x="1346" y="170"/>
                    <a:pt x="1368" y="170"/>
                  </a:cubicBezTo>
                  <a:cubicBezTo>
                    <a:pt x="1391" y="170"/>
                    <a:pt x="1411" y="161"/>
                    <a:pt x="1429" y="143"/>
                  </a:cubicBezTo>
                  <a:cubicBezTo>
                    <a:pt x="1477" y="179"/>
                    <a:pt x="1536" y="227"/>
                    <a:pt x="1584" y="262"/>
                  </a:cubicBezTo>
                  <a:cubicBezTo>
                    <a:pt x="1584" y="286"/>
                    <a:pt x="1596" y="286"/>
                    <a:pt x="1632" y="298"/>
                  </a:cubicBezTo>
                  <a:cubicBezTo>
                    <a:pt x="1638" y="301"/>
                    <a:pt x="1644" y="303"/>
                    <a:pt x="1650" y="303"/>
                  </a:cubicBezTo>
                  <a:cubicBezTo>
                    <a:pt x="1668" y="303"/>
                    <a:pt x="1688" y="289"/>
                    <a:pt x="1715" y="262"/>
                  </a:cubicBezTo>
                  <a:cubicBezTo>
                    <a:pt x="1774" y="167"/>
                    <a:pt x="1882" y="131"/>
                    <a:pt x="2001" y="131"/>
                  </a:cubicBezTo>
                  <a:lnTo>
                    <a:pt x="2144" y="286"/>
                  </a:lnTo>
                  <a:cubicBezTo>
                    <a:pt x="2144" y="298"/>
                    <a:pt x="2167" y="298"/>
                    <a:pt x="2191" y="310"/>
                  </a:cubicBezTo>
                  <a:cubicBezTo>
                    <a:pt x="2198" y="313"/>
                    <a:pt x="2205" y="315"/>
                    <a:pt x="2212" y="315"/>
                  </a:cubicBezTo>
                  <a:cubicBezTo>
                    <a:pt x="2233" y="315"/>
                    <a:pt x="2257" y="304"/>
                    <a:pt x="2275" y="286"/>
                  </a:cubicBezTo>
                  <a:lnTo>
                    <a:pt x="2417" y="143"/>
                  </a:lnTo>
                  <a:lnTo>
                    <a:pt x="2417"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3" name="Google Shape;8043;p32"/>
            <p:cNvSpPr/>
            <p:nvPr/>
          </p:nvSpPr>
          <p:spPr>
            <a:xfrm>
              <a:off x="5965325" y="3269875"/>
              <a:ext cx="20850" cy="15100"/>
            </a:xfrm>
            <a:custGeom>
              <a:avLst/>
              <a:gdLst/>
              <a:ahLst/>
              <a:cxnLst/>
              <a:rect l="l" t="t" r="r" b="b"/>
              <a:pathLst>
                <a:path w="834" h="604" extrusionOk="0">
                  <a:moveTo>
                    <a:pt x="214" y="1"/>
                  </a:moveTo>
                  <a:cubicBezTo>
                    <a:pt x="167" y="96"/>
                    <a:pt x="107" y="179"/>
                    <a:pt x="48" y="263"/>
                  </a:cubicBezTo>
                  <a:cubicBezTo>
                    <a:pt x="0" y="322"/>
                    <a:pt x="0" y="358"/>
                    <a:pt x="48" y="405"/>
                  </a:cubicBezTo>
                  <a:cubicBezTo>
                    <a:pt x="186" y="459"/>
                    <a:pt x="296" y="540"/>
                    <a:pt x="428" y="540"/>
                  </a:cubicBezTo>
                  <a:cubicBezTo>
                    <a:pt x="444" y="540"/>
                    <a:pt x="460" y="539"/>
                    <a:pt x="476" y="536"/>
                  </a:cubicBezTo>
                  <a:cubicBezTo>
                    <a:pt x="522" y="582"/>
                    <a:pt x="571" y="603"/>
                    <a:pt x="619" y="603"/>
                  </a:cubicBezTo>
                  <a:cubicBezTo>
                    <a:pt x="670" y="603"/>
                    <a:pt x="719" y="579"/>
                    <a:pt x="762" y="536"/>
                  </a:cubicBezTo>
                  <a:cubicBezTo>
                    <a:pt x="834" y="108"/>
                    <a:pt x="465" y="120"/>
                    <a:pt x="21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4" name="Google Shape;8044;p32"/>
            <p:cNvSpPr/>
            <p:nvPr/>
          </p:nvSpPr>
          <p:spPr>
            <a:xfrm>
              <a:off x="5977225" y="3283275"/>
              <a:ext cx="7175" cy="7175"/>
            </a:xfrm>
            <a:custGeom>
              <a:avLst/>
              <a:gdLst/>
              <a:ahLst/>
              <a:cxnLst/>
              <a:rect l="l" t="t" r="r" b="b"/>
              <a:pathLst>
                <a:path w="287" h="287" extrusionOk="0">
                  <a:moveTo>
                    <a:pt x="0" y="0"/>
                  </a:moveTo>
                  <a:cubicBezTo>
                    <a:pt x="0" y="119"/>
                    <a:pt x="36" y="238"/>
                    <a:pt x="143" y="286"/>
                  </a:cubicBezTo>
                  <a:cubicBezTo>
                    <a:pt x="179" y="203"/>
                    <a:pt x="239" y="96"/>
                    <a:pt x="28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5" name="Google Shape;8045;p32"/>
            <p:cNvSpPr/>
            <p:nvPr/>
          </p:nvSpPr>
          <p:spPr>
            <a:xfrm>
              <a:off x="5964425" y="3276725"/>
              <a:ext cx="2100" cy="3600"/>
            </a:xfrm>
            <a:custGeom>
              <a:avLst/>
              <a:gdLst/>
              <a:ahLst/>
              <a:cxnLst/>
              <a:rect l="l" t="t" r="r" b="b"/>
              <a:pathLst>
                <a:path w="84" h="144" extrusionOk="0">
                  <a:moveTo>
                    <a:pt x="84" y="0"/>
                  </a:moveTo>
                  <a:cubicBezTo>
                    <a:pt x="0" y="48"/>
                    <a:pt x="12" y="84"/>
                    <a:pt x="84" y="143"/>
                  </a:cubicBezTo>
                  <a:lnTo>
                    <a:pt x="84"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6" name="Google Shape;8046;p32"/>
            <p:cNvSpPr/>
            <p:nvPr/>
          </p:nvSpPr>
          <p:spPr>
            <a:xfrm>
              <a:off x="5912925" y="3287150"/>
              <a:ext cx="3300" cy="2025"/>
            </a:xfrm>
            <a:custGeom>
              <a:avLst/>
              <a:gdLst/>
              <a:ahLst/>
              <a:cxnLst/>
              <a:rect l="l" t="t" r="r" b="b"/>
              <a:pathLst>
                <a:path w="132" h="81" extrusionOk="0">
                  <a:moveTo>
                    <a:pt x="1" y="0"/>
                  </a:moveTo>
                  <a:cubicBezTo>
                    <a:pt x="24" y="54"/>
                    <a:pt x="48" y="81"/>
                    <a:pt x="71" y="81"/>
                  </a:cubicBezTo>
                  <a:cubicBezTo>
                    <a:pt x="93" y="81"/>
                    <a:pt x="114" y="54"/>
                    <a:pt x="13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7" name="Google Shape;8047;p32"/>
            <p:cNvSpPr/>
            <p:nvPr/>
          </p:nvSpPr>
          <p:spPr>
            <a:xfrm>
              <a:off x="5909350" y="3283875"/>
              <a:ext cx="3600" cy="3600"/>
            </a:xfrm>
            <a:custGeom>
              <a:avLst/>
              <a:gdLst/>
              <a:ahLst/>
              <a:cxnLst/>
              <a:rect l="l" t="t" r="r" b="b"/>
              <a:pathLst>
                <a:path w="144" h="144" extrusionOk="0">
                  <a:moveTo>
                    <a:pt x="1" y="0"/>
                  </a:moveTo>
                  <a:lnTo>
                    <a:pt x="144" y="143"/>
                  </a:lnTo>
                  <a:cubicBezTo>
                    <a:pt x="96" y="84"/>
                    <a:pt x="37" y="36"/>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8" name="Google Shape;8048;p32"/>
            <p:cNvSpPr/>
            <p:nvPr/>
          </p:nvSpPr>
          <p:spPr>
            <a:xfrm>
              <a:off x="5891500" y="3283875"/>
              <a:ext cx="3300" cy="1100"/>
            </a:xfrm>
            <a:custGeom>
              <a:avLst/>
              <a:gdLst/>
              <a:ahLst/>
              <a:cxnLst/>
              <a:rect l="l" t="t" r="r" b="b"/>
              <a:pathLst>
                <a:path w="132" h="44" extrusionOk="0">
                  <a:moveTo>
                    <a:pt x="0" y="0"/>
                  </a:moveTo>
                  <a:cubicBezTo>
                    <a:pt x="10" y="18"/>
                    <a:pt x="19" y="44"/>
                    <a:pt x="22" y="44"/>
                  </a:cubicBezTo>
                  <a:cubicBezTo>
                    <a:pt x="24" y="44"/>
                    <a:pt x="24" y="41"/>
                    <a:pt x="24" y="36"/>
                  </a:cubicBezTo>
                  <a:cubicBezTo>
                    <a:pt x="72" y="24"/>
                    <a:pt x="96" y="12"/>
                    <a:pt x="13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9" name="Google Shape;8049;p32"/>
            <p:cNvSpPr/>
            <p:nvPr/>
          </p:nvSpPr>
          <p:spPr>
            <a:xfrm>
              <a:off x="5898350" y="3287150"/>
              <a:ext cx="3900" cy="2025"/>
            </a:xfrm>
            <a:custGeom>
              <a:avLst/>
              <a:gdLst/>
              <a:ahLst/>
              <a:cxnLst/>
              <a:rect l="l" t="t" r="r" b="b"/>
              <a:pathLst>
                <a:path w="156" h="81" extrusionOk="0">
                  <a:moveTo>
                    <a:pt x="0" y="0"/>
                  </a:moveTo>
                  <a:cubicBezTo>
                    <a:pt x="30" y="54"/>
                    <a:pt x="57" y="81"/>
                    <a:pt x="82" y="81"/>
                  </a:cubicBezTo>
                  <a:cubicBezTo>
                    <a:pt x="107" y="81"/>
                    <a:pt x="131" y="54"/>
                    <a:pt x="15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0" name="Google Shape;8050;p32"/>
            <p:cNvSpPr/>
            <p:nvPr/>
          </p:nvSpPr>
          <p:spPr>
            <a:xfrm>
              <a:off x="5945375" y="3283875"/>
              <a:ext cx="1500" cy="1350"/>
            </a:xfrm>
            <a:custGeom>
              <a:avLst/>
              <a:gdLst/>
              <a:ahLst/>
              <a:cxnLst/>
              <a:rect l="l" t="t" r="r" b="b"/>
              <a:pathLst>
                <a:path w="60" h="54" extrusionOk="0">
                  <a:moveTo>
                    <a:pt x="0" y="0"/>
                  </a:moveTo>
                  <a:lnTo>
                    <a:pt x="0" y="0"/>
                  </a:lnTo>
                  <a:cubicBezTo>
                    <a:pt x="7" y="35"/>
                    <a:pt x="22" y="53"/>
                    <a:pt x="36" y="53"/>
                  </a:cubicBezTo>
                  <a:cubicBezTo>
                    <a:pt x="46" y="53"/>
                    <a:pt x="55" y="44"/>
                    <a:pt x="60" y="24"/>
                  </a:cubicBezTo>
                  <a:cubicBezTo>
                    <a:pt x="60" y="24"/>
                    <a:pt x="12"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1" name="Google Shape;8051;p32"/>
            <p:cNvSpPr/>
            <p:nvPr/>
          </p:nvSpPr>
          <p:spPr>
            <a:xfrm>
              <a:off x="5822450" y="3284450"/>
              <a:ext cx="4475" cy="1275"/>
            </a:xfrm>
            <a:custGeom>
              <a:avLst/>
              <a:gdLst/>
              <a:ahLst/>
              <a:cxnLst/>
              <a:rect l="l" t="t" r="r" b="b"/>
              <a:pathLst>
                <a:path w="179" h="51" extrusionOk="0">
                  <a:moveTo>
                    <a:pt x="0" y="1"/>
                  </a:moveTo>
                  <a:cubicBezTo>
                    <a:pt x="29" y="35"/>
                    <a:pt x="62" y="50"/>
                    <a:pt x="94" y="50"/>
                  </a:cubicBezTo>
                  <a:cubicBezTo>
                    <a:pt x="128" y="50"/>
                    <a:pt x="160" y="32"/>
                    <a:pt x="17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2" name="Google Shape;8052;p32"/>
            <p:cNvSpPr/>
            <p:nvPr/>
          </p:nvSpPr>
          <p:spPr>
            <a:xfrm>
              <a:off x="6051050" y="3283875"/>
              <a:ext cx="12525" cy="8725"/>
            </a:xfrm>
            <a:custGeom>
              <a:avLst/>
              <a:gdLst/>
              <a:ahLst/>
              <a:cxnLst/>
              <a:rect l="l" t="t" r="r" b="b"/>
              <a:pathLst>
                <a:path w="501" h="349" extrusionOk="0">
                  <a:moveTo>
                    <a:pt x="60" y="0"/>
                  </a:moveTo>
                  <a:cubicBezTo>
                    <a:pt x="0" y="36"/>
                    <a:pt x="0" y="84"/>
                    <a:pt x="60" y="143"/>
                  </a:cubicBezTo>
                  <a:cubicBezTo>
                    <a:pt x="107" y="203"/>
                    <a:pt x="167" y="250"/>
                    <a:pt x="203" y="310"/>
                  </a:cubicBezTo>
                  <a:cubicBezTo>
                    <a:pt x="251" y="337"/>
                    <a:pt x="299" y="349"/>
                    <a:pt x="345" y="349"/>
                  </a:cubicBezTo>
                  <a:cubicBezTo>
                    <a:pt x="401" y="349"/>
                    <a:pt x="454" y="331"/>
                    <a:pt x="500" y="298"/>
                  </a:cubicBezTo>
                  <a:cubicBezTo>
                    <a:pt x="488" y="203"/>
                    <a:pt x="488" y="119"/>
                    <a:pt x="476" y="24"/>
                  </a:cubicBezTo>
                  <a:cubicBezTo>
                    <a:pt x="345" y="12"/>
                    <a:pt x="191" y="12"/>
                    <a:pt x="6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3" name="Google Shape;8053;p32"/>
            <p:cNvSpPr/>
            <p:nvPr/>
          </p:nvSpPr>
          <p:spPr>
            <a:xfrm>
              <a:off x="6056100" y="3290725"/>
              <a:ext cx="7475" cy="3175"/>
            </a:xfrm>
            <a:custGeom>
              <a:avLst/>
              <a:gdLst/>
              <a:ahLst/>
              <a:cxnLst/>
              <a:rect l="l" t="t" r="r" b="b"/>
              <a:pathLst>
                <a:path w="299" h="127" extrusionOk="0">
                  <a:moveTo>
                    <a:pt x="298" y="0"/>
                  </a:moveTo>
                  <a:lnTo>
                    <a:pt x="298" y="0"/>
                  </a:lnTo>
                  <a:cubicBezTo>
                    <a:pt x="203" y="24"/>
                    <a:pt x="108" y="24"/>
                    <a:pt x="1" y="24"/>
                  </a:cubicBezTo>
                  <a:cubicBezTo>
                    <a:pt x="1" y="60"/>
                    <a:pt x="1" y="95"/>
                    <a:pt x="24" y="119"/>
                  </a:cubicBezTo>
                  <a:cubicBezTo>
                    <a:pt x="43" y="124"/>
                    <a:pt x="62" y="126"/>
                    <a:pt x="81" y="126"/>
                  </a:cubicBezTo>
                  <a:cubicBezTo>
                    <a:pt x="160" y="126"/>
                    <a:pt x="241" y="86"/>
                    <a:pt x="29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4" name="Google Shape;8054;p32"/>
            <p:cNvSpPr/>
            <p:nvPr/>
          </p:nvSpPr>
          <p:spPr>
            <a:xfrm>
              <a:off x="6047775" y="3283275"/>
              <a:ext cx="4775" cy="4200"/>
            </a:xfrm>
            <a:custGeom>
              <a:avLst/>
              <a:gdLst/>
              <a:ahLst/>
              <a:cxnLst/>
              <a:rect l="l" t="t" r="r" b="b"/>
              <a:pathLst>
                <a:path w="191" h="168" extrusionOk="0">
                  <a:moveTo>
                    <a:pt x="72" y="0"/>
                  </a:moveTo>
                  <a:lnTo>
                    <a:pt x="60" y="24"/>
                  </a:lnTo>
                  <a:cubicBezTo>
                    <a:pt x="0" y="84"/>
                    <a:pt x="0" y="119"/>
                    <a:pt x="60" y="167"/>
                  </a:cubicBezTo>
                  <a:lnTo>
                    <a:pt x="179" y="167"/>
                  </a:lnTo>
                  <a:cubicBezTo>
                    <a:pt x="191" y="119"/>
                    <a:pt x="191" y="60"/>
                    <a:pt x="191" y="24"/>
                  </a:cubicBezTo>
                  <a:cubicBezTo>
                    <a:pt x="155" y="0"/>
                    <a:pt x="119" y="0"/>
                    <a:pt x="7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5" name="Google Shape;8055;p32"/>
            <p:cNvSpPr/>
            <p:nvPr/>
          </p:nvSpPr>
          <p:spPr>
            <a:xfrm>
              <a:off x="6045375" y="3283875"/>
              <a:ext cx="3900" cy="4600"/>
            </a:xfrm>
            <a:custGeom>
              <a:avLst/>
              <a:gdLst/>
              <a:ahLst/>
              <a:cxnLst/>
              <a:rect l="l" t="t" r="r" b="b"/>
              <a:pathLst>
                <a:path w="156" h="184" extrusionOk="0">
                  <a:moveTo>
                    <a:pt x="156" y="0"/>
                  </a:moveTo>
                  <a:cubicBezTo>
                    <a:pt x="108" y="36"/>
                    <a:pt x="49" y="84"/>
                    <a:pt x="1" y="143"/>
                  </a:cubicBezTo>
                  <a:cubicBezTo>
                    <a:pt x="1" y="143"/>
                    <a:pt x="13" y="155"/>
                    <a:pt x="49" y="179"/>
                  </a:cubicBezTo>
                  <a:cubicBezTo>
                    <a:pt x="60" y="182"/>
                    <a:pt x="71" y="183"/>
                    <a:pt x="80" y="183"/>
                  </a:cubicBezTo>
                  <a:cubicBezTo>
                    <a:pt x="109" y="183"/>
                    <a:pt x="129" y="170"/>
                    <a:pt x="156" y="143"/>
                  </a:cubicBezTo>
                  <a:lnTo>
                    <a:pt x="156"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6" name="Google Shape;8056;p32"/>
            <p:cNvSpPr/>
            <p:nvPr/>
          </p:nvSpPr>
          <p:spPr>
            <a:xfrm>
              <a:off x="6044200" y="3287150"/>
              <a:ext cx="5075" cy="3300"/>
            </a:xfrm>
            <a:custGeom>
              <a:avLst/>
              <a:gdLst/>
              <a:ahLst/>
              <a:cxnLst/>
              <a:rect l="l" t="t" r="r" b="b"/>
              <a:pathLst>
                <a:path w="203" h="132" extrusionOk="0">
                  <a:moveTo>
                    <a:pt x="48" y="0"/>
                  </a:moveTo>
                  <a:lnTo>
                    <a:pt x="36" y="12"/>
                  </a:lnTo>
                  <a:cubicBezTo>
                    <a:pt x="0" y="60"/>
                    <a:pt x="0" y="95"/>
                    <a:pt x="48" y="131"/>
                  </a:cubicBezTo>
                  <a:cubicBezTo>
                    <a:pt x="96" y="83"/>
                    <a:pt x="155" y="48"/>
                    <a:pt x="20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7" name="Google Shape;8057;p32"/>
            <p:cNvSpPr/>
            <p:nvPr/>
          </p:nvSpPr>
          <p:spPr>
            <a:xfrm>
              <a:off x="6043300" y="3287725"/>
              <a:ext cx="2100" cy="3025"/>
            </a:xfrm>
            <a:custGeom>
              <a:avLst/>
              <a:gdLst/>
              <a:ahLst/>
              <a:cxnLst/>
              <a:rect l="l" t="t" r="r" b="b"/>
              <a:pathLst>
                <a:path w="84" h="121" extrusionOk="0">
                  <a:moveTo>
                    <a:pt x="72" y="1"/>
                  </a:moveTo>
                  <a:cubicBezTo>
                    <a:pt x="1" y="49"/>
                    <a:pt x="24" y="84"/>
                    <a:pt x="84" y="120"/>
                  </a:cubicBezTo>
                  <a:cubicBezTo>
                    <a:pt x="84" y="84"/>
                    <a:pt x="72" y="49"/>
                    <a:pt x="7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8" name="Google Shape;8058;p32"/>
            <p:cNvSpPr/>
            <p:nvPr/>
          </p:nvSpPr>
          <p:spPr>
            <a:xfrm>
              <a:off x="6092425" y="3292800"/>
              <a:ext cx="8050" cy="4775"/>
            </a:xfrm>
            <a:custGeom>
              <a:avLst/>
              <a:gdLst/>
              <a:ahLst/>
              <a:cxnLst/>
              <a:rect l="l" t="t" r="r" b="b"/>
              <a:pathLst>
                <a:path w="322" h="191" extrusionOk="0">
                  <a:moveTo>
                    <a:pt x="137" y="0"/>
                  </a:moveTo>
                  <a:cubicBezTo>
                    <a:pt x="89" y="0"/>
                    <a:pt x="42" y="24"/>
                    <a:pt x="0" y="72"/>
                  </a:cubicBezTo>
                  <a:lnTo>
                    <a:pt x="0" y="191"/>
                  </a:lnTo>
                  <a:lnTo>
                    <a:pt x="274" y="191"/>
                  </a:lnTo>
                  <a:cubicBezTo>
                    <a:pt x="322" y="155"/>
                    <a:pt x="322" y="119"/>
                    <a:pt x="274" y="72"/>
                  </a:cubicBezTo>
                  <a:cubicBezTo>
                    <a:pt x="232" y="24"/>
                    <a:pt x="185" y="0"/>
                    <a:pt x="13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9" name="Google Shape;8059;p32"/>
            <p:cNvSpPr/>
            <p:nvPr/>
          </p:nvSpPr>
          <p:spPr>
            <a:xfrm>
              <a:off x="6099250" y="3294575"/>
              <a:ext cx="3600" cy="3225"/>
            </a:xfrm>
            <a:custGeom>
              <a:avLst/>
              <a:gdLst/>
              <a:ahLst/>
              <a:cxnLst/>
              <a:rect l="l" t="t" r="r" b="b"/>
              <a:pathLst>
                <a:path w="144" h="129" extrusionOk="0">
                  <a:moveTo>
                    <a:pt x="1" y="1"/>
                  </a:moveTo>
                  <a:lnTo>
                    <a:pt x="1" y="120"/>
                  </a:lnTo>
                  <a:cubicBezTo>
                    <a:pt x="25" y="126"/>
                    <a:pt x="49" y="129"/>
                    <a:pt x="72" y="129"/>
                  </a:cubicBezTo>
                  <a:cubicBezTo>
                    <a:pt x="96" y="129"/>
                    <a:pt x="120" y="126"/>
                    <a:pt x="144" y="120"/>
                  </a:cubicBezTo>
                  <a:cubicBezTo>
                    <a:pt x="96" y="84"/>
                    <a:pt x="49" y="48"/>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0" name="Google Shape;8060;p32"/>
            <p:cNvSpPr/>
            <p:nvPr/>
          </p:nvSpPr>
          <p:spPr>
            <a:xfrm>
              <a:off x="6106700" y="3296375"/>
              <a:ext cx="3600" cy="1350"/>
            </a:xfrm>
            <a:custGeom>
              <a:avLst/>
              <a:gdLst/>
              <a:ahLst/>
              <a:cxnLst/>
              <a:rect l="l" t="t" r="r" b="b"/>
              <a:pathLst>
                <a:path w="144" h="54" extrusionOk="0">
                  <a:moveTo>
                    <a:pt x="108" y="0"/>
                  </a:moveTo>
                  <a:cubicBezTo>
                    <a:pt x="60" y="12"/>
                    <a:pt x="36" y="36"/>
                    <a:pt x="1" y="48"/>
                  </a:cubicBezTo>
                  <a:cubicBezTo>
                    <a:pt x="32" y="48"/>
                    <a:pt x="64" y="53"/>
                    <a:pt x="96" y="53"/>
                  </a:cubicBezTo>
                  <a:cubicBezTo>
                    <a:pt x="112" y="53"/>
                    <a:pt x="128" y="52"/>
                    <a:pt x="144" y="48"/>
                  </a:cubicBezTo>
                  <a:cubicBezTo>
                    <a:pt x="144" y="36"/>
                    <a:pt x="120" y="0"/>
                    <a:pt x="10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1" name="Google Shape;8061;p32"/>
            <p:cNvSpPr/>
            <p:nvPr/>
          </p:nvSpPr>
          <p:spPr>
            <a:xfrm>
              <a:off x="5361975" y="3549375"/>
              <a:ext cx="39300" cy="35150"/>
            </a:xfrm>
            <a:custGeom>
              <a:avLst/>
              <a:gdLst/>
              <a:ahLst/>
              <a:cxnLst/>
              <a:rect l="l" t="t" r="r" b="b"/>
              <a:pathLst>
                <a:path w="1572" h="1406" extrusionOk="0">
                  <a:moveTo>
                    <a:pt x="357" y="1"/>
                  </a:moveTo>
                  <a:cubicBezTo>
                    <a:pt x="0" y="48"/>
                    <a:pt x="203" y="298"/>
                    <a:pt x="203" y="465"/>
                  </a:cubicBezTo>
                  <a:cubicBezTo>
                    <a:pt x="203" y="822"/>
                    <a:pt x="286" y="1144"/>
                    <a:pt x="560" y="1405"/>
                  </a:cubicBezTo>
                  <a:cubicBezTo>
                    <a:pt x="893" y="1358"/>
                    <a:pt x="1203" y="1310"/>
                    <a:pt x="1536" y="1263"/>
                  </a:cubicBezTo>
                  <a:cubicBezTo>
                    <a:pt x="1572" y="1215"/>
                    <a:pt x="1572" y="1167"/>
                    <a:pt x="1548" y="1108"/>
                  </a:cubicBezTo>
                  <a:cubicBezTo>
                    <a:pt x="1500" y="1060"/>
                    <a:pt x="1441" y="1024"/>
                    <a:pt x="1381" y="1013"/>
                  </a:cubicBezTo>
                  <a:cubicBezTo>
                    <a:pt x="1215" y="965"/>
                    <a:pt x="1036" y="1001"/>
                    <a:pt x="881" y="941"/>
                  </a:cubicBezTo>
                  <a:cubicBezTo>
                    <a:pt x="822" y="905"/>
                    <a:pt x="786" y="882"/>
                    <a:pt x="738" y="846"/>
                  </a:cubicBezTo>
                  <a:cubicBezTo>
                    <a:pt x="703" y="786"/>
                    <a:pt x="667" y="715"/>
                    <a:pt x="655" y="643"/>
                  </a:cubicBezTo>
                  <a:cubicBezTo>
                    <a:pt x="619" y="572"/>
                    <a:pt x="596" y="489"/>
                    <a:pt x="536" y="429"/>
                  </a:cubicBezTo>
                  <a:cubicBezTo>
                    <a:pt x="476" y="298"/>
                    <a:pt x="417" y="155"/>
                    <a:pt x="35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2" name="Google Shape;8062;p32"/>
            <p:cNvSpPr/>
            <p:nvPr/>
          </p:nvSpPr>
          <p:spPr>
            <a:xfrm>
              <a:off x="5398575" y="3570200"/>
              <a:ext cx="16100" cy="11350"/>
            </a:xfrm>
            <a:custGeom>
              <a:avLst/>
              <a:gdLst/>
              <a:ahLst/>
              <a:cxnLst/>
              <a:rect l="l" t="t" r="r" b="b"/>
              <a:pathLst>
                <a:path w="644" h="454" extrusionOk="0">
                  <a:moveTo>
                    <a:pt x="286" y="1"/>
                  </a:moveTo>
                  <a:cubicBezTo>
                    <a:pt x="203" y="13"/>
                    <a:pt x="132" y="49"/>
                    <a:pt x="72" y="96"/>
                  </a:cubicBezTo>
                  <a:cubicBezTo>
                    <a:pt x="24" y="132"/>
                    <a:pt x="1" y="180"/>
                    <a:pt x="1" y="239"/>
                  </a:cubicBezTo>
                  <a:cubicBezTo>
                    <a:pt x="24" y="251"/>
                    <a:pt x="48" y="275"/>
                    <a:pt x="72" y="287"/>
                  </a:cubicBezTo>
                  <a:cubicBezTo>
                    <a:pt x="96" y="334"/>
                    <a:pt x="144" y="358"/>
                    <a:pt x="203" y="358"/>
                  </a:cubicBezTo>
                  <a:cubicBezTo>
                    <a:pt x="263" y="370"/>
                    <a:pt x="310" y="382"/>
                    <a:pt x="346" y="418"/>
                  </a:cubicBezTo>
                  <a:cubicBezTo>
                    <a:pt x="382" y="453"/>
                    <a:pt x="429" y="453"/>
                    <a:pt x="465" y="453"/>
                  </a:cubicBezTo>
                  <a:cubicBezTo>
                    <a:pt x="644" y="311"/>
                    <a:pt x="465" y="168"/>
                    <a:pt x="465" y="37"/>
                  </a:cubicBezTo>
                  <a:cubicBezTo>
                    <a:pt x="429" y="37"/>
                    <a:pt x="382" y="37"/>
                    <a:pt x="37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3" name="Google Shape;8063;p32"/>
            <p:cNvSpPr/>
            <p:nvPr/>
          </p:nvSpPr>
          <p:spPr>
            <a:xfrm>
              <a:off x="5402150" y="3577650"/>
              <a:ext cx="5075" cy="3000"/>
            </a:xfrm>
            <a:custGeom>
              <a:avLst/>
              <a:gdLst/>
              <a:ahLst/>
              <a:cxnLst/>
              <a:rect l="l" t="t" r="r" b="b"/>
              <a:pathLst>
                <a:path w="203" h="120" extrusionOk="0">
                  <a:moveTo>
                    <a:pt x="60" y="1"/>
                  </a:moveTo>
                  <a:cubicBezTo>
                    <a:pt x="1" y="48"/>
                    <a:pt x="1" y="96"/>
                    <a:pt x="60" y="120"/>
                  </a:cubicBezTo>
                  <a:lnTo>
                    <a:pt x="203" y="120"/>
                  </a:lnTo>
                  <a:cubicBezTo>
                    <a:pt x="167" y="72"/>
                    <a:pt x="108" y="48"/>
                    <a:pt x="6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4" name="Google Shape;8064;p32"/>
            <p:cNvSpPr/>
            <p:nvPr/>
          </p:nvSpPr>
          <p:spPr>
            <a:xfrm>
              <a:off x="5399775" y="3577350"/>
              <a:ext cx="3900" cy="3300"/>
            </a:xfrm>
            <a:custGeom>
              <a:avLst/>
              <a:gdLst/>
              <a:ahLst/>
              <a:cxnLst/>
              <a:rect l="l" t="t" r="r" b="b"/>
              <a:pathLst>
                <a:path w="156" h="132" extrusionOk="0">
                  <a:moveTo>
                    <a:pt x="0" y="1"/>
                  </a:moveTo>
                  <a:lnTo>
                    <a:pt x="0" y="132"/>
                  </a:lnTo>
                  <a:lnTo>
                    <a:pt x="155" y="132"/>
                  </a:lnTo>
                  <a:lnTo>
                    <a:pt x="155" y="13"/>
                  </a:lnTo>
                  <a:cubicBezTo>
                    <a:pt x="107" y="13"/>
                    <a:pt x="48"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5" name="Google Shape;8065;p32"/>
            <p:cNvSpPr/>
            <p:nvPr/>
          </p:nvSpPr>
          <p:spPr>
            <a:xfrm>
              <a:off x="5511100" y="3602650"/>
              <a:ext cx="10725" cy="4200"/>
            </a:xfrm>
            <a:custGeom>
              <a:avLst/>
              <a:gdLst/>
              <a:ahLst/>
              <a:cxnLst/>
              <a:rect l="l" t="t" r="r" b="b"/>
              <a:pathLst>
                <a:path w="429" h="168" extrusionOk="0">
                  <a:moveTo>
                    <a:pt x="429" y="1"/>
                  </a:moveTo>
                  <a:lnTo>
                    <a:pt x="429" y="1"/>
                  </a:lnTo>
                  <a:cubicBezTo>
                    <a:pt x="405" y="3"/>
                    <a:pt x="380" y="3"/>
                    <a:pt x="356" y="3"/>
                  </a:cubicBezTo>
                  <a:cubicBezTo>
                    <a:pt x="337" y="3"/>
                    <a:pt x="317" y="3"/>
                    <a:pt x="298" y="3"/>
                  </a:cubicBezTo>
                  <a:cubicBezTo>
                    <a:pt x="186" y="3"/>
                    <a:pt x="77" y="12"/>
                    <a:pt x="0" y="132"/>
                  </a:cubicBezTo>
                  <a:cubicBezTo>
                    <a:pt x="48" y="144"/>
                    <a:pt x="95" y="167"/>
                    <a:pt x="131" y="167"/>
                  </a:cubicBezTo>
                  <a:lnTo>
                    <a:pt x="417" y="167"/>
                  </a:lnTo>
                  <a:cubicBezTo>
                    <a:pt x="417" y="120"/>
                    <a:pt x="429" y="60"/>
                    <a:pt x="42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6" name="Google Shape;8066;p32"/>
            <p:cNvSpPr/>
            <p:nvPr/>
          </p:nvSpPr>
          <p:spPr>
            <a:xfrm>
              <a:off x="5478650" y="3614275"/>
              <a:ext cx="3900" cy="2700"/>
            </a:xfrm>
            <a:custGeom>
              <a:avLst/>
              <a:gdLst/>
              <a:ahLst/>
              <a:cxnLst/>
              <a:rect l="l" t="t" r="r" b="b"/>
              <a:pathLst>
                <a:path w="156" h="108" extrusionOk="0">
                  <a:moveTo>
                    <a:pt x="155" y="0"/>
                  </a:moveTo>
                  <a:lnTo>
                    <a:pt x="155" y="0"/>
                  </a:lnTo>
                  <a:cubicBezTo>
                    <a:pt x="84" y="12"/>
                    <a:pt x="36" y="36"/>
                    <a:pt x="0" y="107"/>
                  </a:cubicBezTo>
                  <a:cubicBezTo>
                    <a:pt x="48" y="72"/>
                    <a:pt x="108" y="36"/>
                    <a:pt x="15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7" name="Google Shape;8067;p32"/>
            <p:cNvSpPr/>
            <p:nvPr/>
          </p:nvSpPr>
          <p:spPr>
            <a:xfrm>
              <a:off x="5347675" y="3483250"/>
              <a:ext cx="13425" cy="24525"/>
            </a:xfrm>
            <a:custGeom>
              <a:avLst/>
              <a:gdLst/>
              <a:ahLst/>
              <a:cxnLst/>
              <a:rect l="l" t="t" r="r" b="b"/>
              <a:pathLst>
                <a:path w="537" h="981" extrusionOk="0">
                  <a:moveTo>
                    <a:pt x="296" y="0"/>
                  </a:moveTo>
                  <a:cubicBezTo>
                    <a:pt x="264" y="0"/>
                    <a:pt x="239" y="31"/>
                    <a:pt x="239" y="74"/>
                  </a:cubicBezTo>
                  <a:lnTo>
                    <a:pt x="203" y="205"/>
                  </a:lnTo>
                  <a:cubicBezTo>
                    <a:pt x="167" y="264"/>
                    <a:pt x="120" y="324"/>
                    <a:pt x="96" y="371"/>
                  </a:cubicBezTo>
                  <a:cubicBezTo>
                    <a:pt x="96" y="419"/>
                    <a:pt x="84" y="443"/>
                    <a:pt x="60" y="491"/>
                  </a:cubicBezTo>
                  <a:cubicBezTo>
                    <a:pt x="1" y="586"/>
                    <a:pt x="1" y="681"/>
                    <a:pt x="84" y="776"/>
                  </a:cubicBezTo>
                  <a:cubicBezTo>
                    <a:pt x="96" y="812"/>
                    <a:pt x="108" y="860"/>
                    <a:pt x="96" y="907"/>
                  </a:cubicBezTo>
                  <a:cubicBezTo>
                    <a:pt x="122" y="953"/>
                    <a:pt x="145" y="981"/>
                    <a:pt x="170" y="981"/>
                  </a:cubicBezTo>
                  <a:cubicBezTo>
                    <a:pt x="190" y="981"/>
                    <a:pt x="212" y="962"/>
                    <a:pt x="239" y="919"/>
                  </a:cubicBezTo>
                  <a:cubicBezTo>
                    <a:pt x="441" y="717"/>
                    <a:pt x="513" y="479"/>
                    <a:pt x="536" y="205"/>
                  </a:cubicBezTo>
                  <a:cubicBezTo>
                    <a:pt x="441" y="181"/>
                    <a:pt x="382" y="98"/>
                    <a:pt x="334" y="14"/>
                  </a:cubicBezTo>
                  <a:cubicBezTo>
                    <a:pt x="321" y="4"/>
                    <a:pt x="308" y="0"/>
                    <a:pt x="29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8" name="Google Shape;8068;p32"/>
            <p:cNvSpPr/>
            <p:nvPr/>
          </p:nvSpPr>
          <p:spPr>
            <a:xfrm>
              <a:off x="5388450" y="3351425"/>
              <a:ext cx="11050" cy="18200"/>
            </a:xfrm>
            <a:custGeom>
              <a:avLst/>
              <a:gdLst/>
              <a:ahLst/>
              <a:cxnLst/>
              <a:rect l="l" t="t" r="r" b="b"/>
              <a:pathLst>
                <a:path w="442" h="728" extrusionOk="0">
                  <a:moveTo>
                    <a:pt x="441" y="1"/>
                  </a:moveTo>
                  <a:cubicBezTo>
                    <a:pt x="394" y="1"/>
                    <a:pt x="370" y="13"/>
                    <a:pt x="322" y="37"/>
                  </a:cubicBezTo>
                  <a:cubicBezTo>
                    <a:pt x="239" y="251"/>
                    <a:pt x="37" y="453"/>
                    <a:pt x="1" y="715"/>
                  </a:cubicBezTo>
                  <a:cubicBezTo>
                    <a:pt x="60" y="727"/>
                    <a:pt x="96" y="727"/>
                    <a:pt x="156" y="727"/>
                  </a:cubicBezTo>
                  <a:cubicBezTo>
                    <a:pt x="203" y="668"/>
                    <a:pt x="263" y="644"/>
                    <a:pt x="310" y="584"/>
                  </a:cubicBezTo>
                  <a:cubicBezTo>
                    <a:pt x="358" y="537"/>
                    <a:pt x="394" y="489"/>
                    <a:pt x="441" y="430"/>
                  </a:cubicBezTo>
                  <a:lnTo>
                    <a:pt x="441"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9" name="Google Shape;8069;p32"/>
            <p:cNvSpPr/>
            <p:nvPr/>
          </p:nvSpPr>
          <p:spPr>
            <a:xfrm>
              <a:off x="5344700" y="3527950"/>
              <a:ext cx="5100" cy="17875"/>
            </a:xfrm>
            <a:custGeom>
              <a:avLst/>
              <a:gdLst/>
              <a:ahLst/>
              <a:cxnLst/>
              <a:rect l="l" t="t" r="r" b="b"/>
              <a:pathLst>
                <a:path w="204" h="715" extrusionOk="0">
                  <a:moveTo>
                    <a:pt x="179" y="0"/>
                  </a:moveTo>
                  <a:lnTo>
                    <a:pt x="179" y="0"/>
                  </a:lnTo>
                  <a:cubicBezTo>
                    <a:pt x="1" y="238"/>
                    <a:pt x="1" y="477"/>
                    <a:pt x="203" y="715"/>
                  </a:cubicBezTo>
                  <a:cubicBezTo>
                    <a:pt x="179" y="477"/>
                    <a:pt x="179" y="238"/>
                    <a:pt x="17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0" name="Google Shape;8070;p32"/>
            <p:cNvSpPr/>
            <p:nvPr/>
          </p:nvSpPr>
          <p:spPr>
            <a:xfrm>
              <a:off x="5399475" y="3340425"/>
              <a:ext cx="5375" cy="11025"/>
            </a:xfrm>
            <a:custGeom>
              <a:avLst/>
              <a:gdLst/>
              <a:ahLst/>
              <a:cxnLst/>
              <a:rect l="l" t="t" r="r" b="b"/>
              <a:pathLst>
                <a:path w="215" h="441" extrusionOk="0">
                  <a:moveTo>
                    <a:pt x="131" y="0"/>
                  </a:moveTo>
                  <a:cubicBezTo>
                    <a:pt x="0" y="131"/>
                    <a:pt x="12" y="274"/>
                    <a:pt x="0" y="441"/>
                  </a:cubicBezTo>
                  <a:cubicBezTo>
                    <a:pt x="131" y="393"/>
                    <a:pt x="167" y="274"/>
                    <a:pt x="179" y="155"/>
                  </a:cubicBezTo>
                  <a:lnTo>
                    <a:pt x="215" y="96"/>
                  </a:lnTo>
                  <a:lnTo>
                    <a:pt x="179" y="36"/>
                  </a:lnTo>
                  <a:lnTo>
                    <a:pt x="131"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1" name="Google Shape;8071;p32"/>
            <p:cNvSpPr/>
            <p:nvPr/>
          </p:nvSpPr>
          <p:spPr>
            <a:xfrm>
              <a:off x="5348875" y="3551150"/>
              <a:ext cx="4475" cy="11950"/>
            </a:xfrm>
            <a:custGeom>
              <a:avLst/>
              <a:gdLst/>
              <a:ahLst/>
              <a:cxnLst/>
              <a:rect l="l" t="t" r="r" b="b"/>
              <a:pathLst>
                <a:path w="179" h="478" extrusionOk="0">
                  <a:moveTo>
                    <a:pt x="48" y="1"/>
                  </a:moveTo>
                  <a:cubicBezTo>
                    <a:pt x="36" y="180"/>
                    <a:pt x="0" y="358"/>
                    <a:pt x="179" y="477"/>
                  </a:cubicBezTo>
                  <a:cubicBezTo>
                    <a:pt x="167" y="322"/>
                    <a:pt x="131" y="156"/>
                    <a:pt x="4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2" name="Google Shape;8072;p32"/>
            <p:cNvSpPr/>
            <p:nvPr/>
          </p:nvSpPr>
          <p:spPr>
            <a:xfrm>
              <a:off x="5350050" y="3505925"/>
              <a:ext cx="3600" cy="8950"/>
            </a:xfrm>
            <a:custGeom>
              <a:avLst/>
              <a:gdLst/>
              <a:ahLst/>
              <a:cxnLst/>
              <a:rect l="l" t="t" r="r" b="b"/>
              <a:pathLst>
                <a:path w="144" h="358" extrusionOk="0">
                  <a:moveTo>
                    <a:pt x="1" y="0"/>
                  </a:moveTo>
                  <a:cubicBezTo>
                    <a:pt x="1" y="107"/>
                    <a:pt x="1" y="226"/>
                    <a:pt x="13" y="357"/>
                  </a:cubicBezTo>
                  <a:cubicBezTo>
                    <a:pt x="132" y="262"/>
                    <a:pt x="120" y="131"/>
                    <a:pt x="144" y="12"/>
                  </a:cubicBezTo>
                  <a:cubicBezTo>
                    <a:pt x="108" y="12"/>
                    <a:pt x="49" y="0"/>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3" name="Google Shape;8073;p32"/>
            <p:cNvSpPr/>
            <p:nvPr/>
          </p:nvSpPr>
          <p:spPr>
            <a:xfrm>
              <a:off x="5345900" y="3495500"/>
              <a:ext cx="3900" cy="7175"/>
            </a:xfrm>
            <a:custGeom>
              <a:avLst/>
              <a:gdLst/>
              <a:ahLst/>
              <a:cxnLst/>
              <a:rect l="l" t="t" r="r" b="b"/>
              <a:pathLst>
                <a:path w="156" h="287" extrusionOk="0">
                  <a:moveTo>
                    <a:pt x="131" y="1"/>
                  </a:moveTo>
                  <a:lnTo>
                    <a:pt x="131" y="1"/>
                  </a:lnTo>
                  <a:cubicBezTo>
                    <a:pt x="0" y="108"/>
                    <a:pt x="12" y="191"/>
                    <a:pt x="155" y="286"/>
                  </a:cubicBezTo>
                  <a:cubicBezTo>
                    <a:pt x="155" y="191"/>
                    <a:pt x="131" y="84"/>
                    <a:pt x="13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4" name="Google Shape;8074;p32"/>
            <p:cNvSpPr/>
            <p:nvPr/>
          </p:nvSpPr>
          <p:spPr>
            <a:xfrm>
              <a:off x="5357200" y="3466925"/>
              <a:ext cx="3300" cy="7775"/>
            </a:xfrm>
            <a:custGeom>
              <a:avLst/>
              <a:gdLst/>
              <a:ahLst/>
              <a:cxnLst/>
              <a:rect l="l" t="t" r="r" b="b"/>
              <a:pathLst>
                <a:path w="132" h="311" extrusionOk="0">
                  <a:moveTo>
                    <a:pt x="132" y="1"/>
                  </a:moveTo>
                  <a:cubicBezTo>
                    <a:pt x="1" y="60"/>
                    <a:pt x="1" y="179"/>
                    <a:pt x="13" y="310"/>
                  </a:cubicBezTo>
                  <a:cubicBezTo>
                    <a:pt x="36" y="298"/>
                    <a:pt x="84" y="274"/>
                    <a:pt x="120" y="262"/>
                  </a:cubicBezTo>
                  <a:cubicBezTo>
                    <a:pt x="120" y="179"/>
                    <a:pt x="132" y="84"/>
                    <a:pt x="13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5" name="Google Shape;8075;p32"/>
            <p:cNvSpPr/>
            <p:nvPr/>
          </p:nvSpPr>
          <p:spPr>
            <a:xfrm>
              <a:off x="5353325" y="3563075"/>
              <a:ext cx="3300" cy="7150"/>
            </a:xfrm>
            <a:custGeom>
              <a:avLst/>
              <a:gdLst/>
              <a:ahLst/>
              <a:cxnLst/>
              <a:rect l="l" t="t" r="r" b="b"/>
              <a:pathLst>
                <a:path w="132" h="286" extrusionOk="0">
                  <a:moveTo>
                    <a:pt x="1" y="0"/>
                  </a:moveTo>
                  <a:cubicBezTo>
                    <a:pt x="1" y="119"/>
                    <a:pt x="13" y="226"/>
                    <a:pt x="120" y="286"/>
                  </a:cubicBezTo>
                  <a:cubicBezTo>
                    <a:pt x="132" y="167"/>
                    <a:pt x="108" y="84"/>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6" name="Google Shape;8076;p32"/>
            <p:cNvSpPr/>
            <p:nvPr/>
          </p:nvSpPr>
          <p:spPr>
            <a:xfrm>
              <a:off x="5353325" y="3477650"/>
              <a:ext cx="3000" cy="7450"/>
            </a:xfrm>
            <a:custGeom>
              <a:avLst/>
              <a:gdLst/>
              <a:ahLst/>
              <a:cxnLst/>
              <a:rect l="l" t="t" r="r" b="b"/>
              <a:pathLst>
                <a:path w="120" h="298" extrusionOk="0">
                  <a:moveTo>
                    <a:pt x="120" y="0"/>
                  </a:moveTo>
                  <a:cubicBezTo>
                    <a:pt x="13" y="72"/>
                    <a:pt x="1" y="179"/>
                    <a:pt x="1" y="298"/>
                  </a:cubicBezTo>
                  <a:cubicBezTo>
                    <a:pt x="37" y="286"/>
                    <a:pt x="72" y="250"/>
                    <a:pt x="108" y="238"/>
                  </a:cubicBezTo>
                  <a:cubicBezTo>
                    <a:pt x="120" y="143"/>
                    <a:pt x="120" y="72"/>
                    <a:pt x="12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7" name="Google Shape;8077;p32"/>
            <p:cNvSpPr/>
            <p:nvPr/>
          </p:nvSpPr>
          <p:spPr>
            <a:xfrm>
              <a:off x="5364050" y="3419900"/>
              <a:ext cx="3600" cy="3900"/>
            </a:xfrm>
            <a:custGeom>
              <a:avLst/>
              <a:gdLst/>
              <a:ahLst/>
              <a:cxnLst/>
              <a:rect l="l" t="t" r="r" b="b"/>
              <a:pathLst>
                <a:path w="144" h="156" extrusionOk="0">
                  <a:moveTo>
                    <a:pt x="143" y="0"/>
                  </a:moveTo>
                  <a:cubicBezTo>
                    <a:pt x="96" y="48"/>
                    <a:pt x="48" y="107"/>
                    <a:pt x="1" y="155"/>
                  </a:cubicBezTo>
                  <a:cubicBezTo>
                    <a:pt x="48" y="107"/>
                    <a:pt x="96" y="60"/>
                    <a:pt x="14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8" name="Google Shape;8078;p32"/>
            <p:cNvSpPr/>
            <p:nvPr/>
          </p:nvSpPr>
          <p:spPr>
            <a:xfrm>
              <a:off x="5364050" y="3584500"/>
              <a:ext cx="3600" cy="3900"/>
            </a:xfrm>
            <a:custGeom>
              <a:avLst/>
              <a:gdLst/>
              <a:ahLst/>
              <a:cxnLst/>
              <a:rect l="l" t="t" r="r" b="b"/>
              <a:pathLst>
                <a:path w="144" h="156" extrusionOk="0">
                  <a:moveTo>
                    <a:pt x="1" y="0"/>
                  </a:moveTo>
                  <a:cubicBezTo>
                    <a:pt x="48" y="60"/>
                    <a:pt x="96" y="120"/>
                    <a:pt x="143" y="155"/>
                  </a:cubicBezTo>
                  <a:cubicBezTo>
                    <a:pt x="120" y="72"/>
                    <a:pt x="84"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9" name="Google Shape;8079;p32"/>
            <p:cNvSpPr/>
            <p:nvPr/>
          </p:nvSpPr>
          <p:spPr>
            <a:xfrm>
              <a:off x="5360775" y="3434175"/>
              <a:ext cx="3000" cy="3600"/>
            </a:xfrm>
            <a:custGeom>
              <a:avLst/>
              <a:gdLst/>
              <a:ahLst/>
              <a:cxnLst/>
              <a:rect l="l" t="t" r="r" b="b"/>
              <a:pathLst>
                <a:path w="120" h="144" extrusionOk="0">
                  <a:moveTo>
                    <a:pt x="120" y="1"/>
                  </a:moveTo>
                  <a:cubicBezTo>
                    <a:pt x="72" y="37"/>
                    <a:pt x="48" y="96"/>
                    <a:pt x="1" y="144"/>
                  </a:cubicBezTo>
                  <a:cubicBezTo>
                    <a:pt x="48" y="96"/>
                    <a:pt x="96" y="60"/>
                    <a:pt x="12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0" name="Google Shape;8080;p32"/>
            <p:cNvSpPr/>
            <p:nvPr/>
          </p:nvSpPr>
          <p:spPr>
            <a:xfrm>
              <a:off x="5361075" y="3579450"/>
              <a:ext cx="3600" cy="5375"/>
            </a:xfrm>
            <a:custGeom>
              <a:avLst/>
              <a:gdLst/>
              <a:ahLst/>
              <a:cxnLst/>
              <a:rect l="l" t="t" r="r" b="b"/>
              <a:pathLst>
                <a:path w="144" h="215" extrusionOk="0">
                  <a:moveTo>
                    <a:pt x="0" y="0"/>
                  </a:moveTo>
                  <a:cubicBezTo>
                    <a:pt x="0" y="107"/>
                    <a:pt x="48" y="167"/>
                    <a:pt x="143" y="214"/>
                  </a:cubicBezTo>
                  <a:cubicBezTo>
                    <a:pt x="143" y="119"/>
                    <a:pt x="96"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1" name="Google Shape;8081;p32"/>
            <p:cNvSpPr/>
            <p:nvPr/>
          </p:nvSpPr>
          <p:spPr>
            <a:xfrm>
              <a:off x="5349775" y="3488350"/>
              <a:ext cx="2400" cy="4200"/>
            </a:xfrm>
            <a:custGeom>
              <a:avLst/>
              <a:gdLst/>
              <a:ahLst/>
              <a:cxnLst/>
              <a:rect l="l" t="t" r="r" b="b"/>
              <a:pathLst>
                <a:path w="96" h="168" extrusionOk="0">
                  <a:moveTo>
                    <a:pt x="95" y="1"/>
                  </a:moveTo>
                  <a:lnTo>
                    <a:pt x="95" y="1"/>
                  </a:lnTo>
                  <a:cubicBezTo>
                    <a:pt x="86" y="19"/>
                    <a:pt x="75" y="40"/>
                    <a:pt x="62" y="62"/>
                  </a:cubicBezTo>
                  <a:lnTo>
                    <a:pt x="62" y="62"/>
                  </a:lnTo>
                  <a:cubicBezTo>
                    <a:pt x="75" y="42"/>
                    <a:pt x="87" y="22"/>
                    <a:pt x="95" y="1"/>
                  </a:cubicBezTo>
                  <a:close/>
                  <a:moveTo>
                    <a:pt x="62" y="62"/>
                  </a:moveTo>
                  <a:cubicBezTo>
                    <a:pt x="40" y="96"/>
                    <a:pt x="15" y="129"/>
                    <a:pt x="0" y="167"/>
                  </a:cubicBezTo>
                  <a:cubicBezTo>
                    <a:pt x="22" y="131"/>
                    <a:pt x="43" y="95"/>
                    <a:pt x="62" y="62"/>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2" name="Google Shape;8082;p32"/>
            <p:cNvSpPr/>
            <p:nvPr/>
          </p:nvSpPr>
          <p:spPr>
            <a:xfrm>
              <a:off x="5346200" y="3473775"/>
              <a:ext cx="3600" cy="3600"/>
            </a:xfrm>
            <a:custGeom>
              <a:avLst/>
              <a:gdLst/>
              <a:ahLst/>
              <a:cxnLst/>
              <a:rect l="l" t="t" r="r" b="b"/>
              <a:pathLst>
                <a:path w="144" h="144" extrusionOk="0">
                  <a:moveTo>
                    <a:pt x="0" y="143"/>
                  </a:moveTo>
                  <a:lnTo>
                    <a:pt x="143"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3" name="Google Shape;8083;p32"/>
            <p:cNvSpPr/>
            <p:nvPr/>
          </p:nvSpPr>
          <p:spPr>
            <a:xfrm>
              <a:off x="5347375" y="3520500"/>
              <a:ext cx="2425" cy="3300"/>
            </a:xfrm>
            <a:custGeom>
              <a:avLst/>
              <a:gdLst/>
              <a:ahLst/>
              <a:cxnLst/>
              <a:rect l="l" t="t" r="r" b="b"/>
              <a:pathLst>
                <a:path w="97" h="132" extrusionOk="0">
                  <a:moveTo>
                    <a:pt x="96" y="1"/>
                  </a:moveTo>
                  <a:cubicBezTo>
                    <a:pt x="1" y="36"/>
                    <a:pt x="1" y="84"/>
                    <a:pt x="72" y="132"/>
                  </a:cubicBezTo>
                  <a:cubicBezTo>
                    <a:pt x="96" y="84"/>
                    <a:pt x="96" y="36"/>
                    <a:pt x="9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4" name="Google Shape;8084;p32"/>
            <p:cNvSpPr/>
            <p:nvPr/>
          </p:nvSpPr>
          <p:spPr>
            <a:xfrm>
              <a:off x="5357200" y="3573475"/>
              <a:ext cx="2400" cy="4200"/>
            </a:xfrm>
            <a:custGeom>
              <a:avLst/>
              <a:gdLst/>
              <a:ahLst/>
              <a:cxnLst/>
              <a:rect l="l" t="t" r="r" b="b"/>
              <a:pathLst>
                <a:path w="96" h="168" extrusionOk="0">
                  <a:moveTo>
                    <a:pt x="1" y="1"/>
                  </a:moveTo>
                  <a:lnTo>
                    <a:pt x="1" y="1"/>
                  </a:lnTo>
                  <a:cubicBezTo>
                    <a:pt x="25" y="49"/>
                    <a:pt x="72" y="108"/>
                    <a:pt x="96" y="168"/>
                  </a:cubicBezTo>
                  <a:cubicBezTo>
                    <a:pt x="96" y="96"/>
                    <a:pt x="60" y="49"/>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5" name="Google Shape;8085;p32"/>
            <p:cNvSpPr/>
            <p:nvPr/>
          </p:nvSpPr>
          <p:spPr>
            <a:xfrm>
              <a:off x="5403925" y="3341025"/>
              <a:ext cx="3025" cy="3300"/>
            </a:xfrm>
            <a:custGeom>
              <a:avLst/>
              <a:gdLst/>
              <a:ahLst/>
              <a:cxnLst/>
              <a:rect l="l" t="t" r="r" b="b"/>
              <a:pathLst>
                <a:path w="121" h="132" extrusionOk="0">
                  <a:moveTo>
                    <a:pt x="120" y="0"/>
                  </a:moveTo>
                  <a:cubicBezTo>
                    <a:pt x="72" y="0"/>
                    <a:pt x="49" y="0"/>
                    <a:pt x="1" y="12"/>
                  </a:cubicBezTo>
                  <a:lnTo>
                    <a:pt x="1" y="131"/>
                  </a:lnTo>
                  <a:cubicBezTo>
                    <a:pt x="49" y="95"/>
                    <a:pt x="96" y="48"/>
                    <a:pt x="12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6" name="Google Shape;8086;p32"/>
            <p:cNvSpPr/>
            <p:nvPr/>
          </p:nvSpPr>
          <p:spPr>
            <a:xfrm>
              <a:off x="5396200" y="3362150"/>
              <a:ext cx="3300" cy="3900"/>
            </a:xfrm>
            <a:custGeom>
              <a:avLst/>
              <a:gdLst/>
              <a:ahLst/>
              <a:cxnLst/>
              <a:rect l="l" t="t" r="r" b="b"/>
              <a:pathLst>
                <a:path w="132" h="156" extrusionOk="0">
                  <a:moveTo>
                    <a:pt x="0" y="155"/>
                  </a:moveTo>
                  <a:cubicBezTo>
                    <a:pt x="48" y="108"/>
                    <a:pt x="84" y="48"/>
                    <a:pt x="131" y="1"/>
                  </a:cubicBezTo>
                  <a:cubicBezTo>
                    <a:pt x="84" y="48"/>
                    <a:pt x="48" y="108"/>
                    <a:pt x="0" y="155"/>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7" name="Google Shape;8087;p32"/>
            <p:cNvSpPr/>
            <p:nvPr/>
          </p:nvSpPr>
          <p:spPr>
            <a:xfrm>
              <a:off x="5392925" y="3366025"/>
              <a:ext cx="3600" cy="3600"/>
            </a:xfrm>
            <a:custGeom>
              <a:avLst/>
              <a:gdLst/>
              <a:ahLst/>
              <a:cxnLst/>
              <a:rect l="l" t="t" r="r" b="b"/>
              <a:pathLst>
                <a:path w="144" h="144" extrusionOk="0">
                  <a:moveTo>
                    <a:pt x="0" y="143"/>
                  </a:moveTo>
                  <a:cubicBezTo>
                    <a:pt x="36" y="107"/>
                    <a:pt x="84" y="48"/>
                    <a:pt x="143" y="0"/>
                  </a:cubicBezTo>
                  <a:cubicBezTo>
                    <a:pt x="84" y="48"/>
                    <a:pt x="36" y="107"/>
                    <a:pt x="0" y="143"/>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8" name="Google Shape;8088;p32"/>
            <p:cNvSpPr/>
            <p:nvPr/>
          </p:nvSpPr>
          <p:spPr>
            <a:xfrm>
              <a:off x="5360475" y="3490750"/>
              <a:ext cx="96775" cy="70250"/>
            </a:xfrm>
            <a:custGeom>
              <a:avLst/>
              <a:gdLst/>
              <a:ahLst/>
              <a:cxnLst/>
              <a:rect l="l" t="t" r="r" b="b"/>
              <a:pathLst>
                <a:path w="3871" h="2810" extrusionOk="0">
                  <a:moveTo>
                    <a:pt x="536" y="0"/>
                  </a:moveTo>
                  <a:cubicBezTo>
                    <a:pt x="108" y="905"/>
                    <a:pt x="1" y="1845"/>
                    <a:pt x="251" y="2810"/>
                  </a:cubicBezTo>
                  <a:cubicBezTo>
                    <a:pt x="298" y="2643"/>
                    <a:pt x="251" y="2465"/>
                    <a:pt x="417" y="2346"/>
                  </a:cubicBezTo>
                  <a:cubicBezTo>
                    <a:pt x="465" y="2346"/>
                    <a:pt x="501" y="2334"/>
                    <a:pt x="501" y="2322"/>
                  </a:cubicBezTo>
                  <a:cubicBezTo>
                    <a:pt x="501" y="2107"/>
                    <a:pt x="544" y="1903"/>
                    <a:pt x="802" y="1903"/>
                  </a:cubicBezTo>
                  <a:cubicBezTo>
                    <a:pt x="816" y="1903"/>
                    <a:pt x="831" y="1904"/>
                    <a:pt x="846" y="1905"/>
                  </a:cubicBezTo>
                  <a:cubicBezTo>
                    <a:pt x="1084" y="1917"/>
                    <a:pt x="1310" y="1917"/>
                    <a:pt x="1548" y="1917"/>
                  </a:cubicBezTo>
                  <a:cubicBezTo>
                    <a:pt x="1608" y="1822"/>
                    <a:pt x="1715" y="1822"/>
                    <a:pt x="1799" y="1810"/>
                  </a:cubicBezTo>
                  <a:cubicBezTo>
                    <a:pt x="1858" y="1786"/>
                    <a:pt x="1894" y="1726"/>
                    <a:pt x="1894" y="1667"/>
                  </a:cubicBezTo>
                  <a:cubicBezTo>
                    <a:pt x="1858" y="1667"/>
                    <a:pt x="1834" y="1643"/>
                    <a:pt x="1799" y="1631"/>
                  </a:cubicBezTo>
                  <a:cubicBezTo>
                    <a:pt x="1668" y="1631"/>
                    <a:pt x="1548" y="1619"/>
                    <a:pt x="1418" y="1619"/>
                  </a:cubicBezTo>
                  <a:cubicBezTo>
                    <a:pt x="1418" y="1619"/>
                    <a:pt x="1394" y="1631"/>
                    <a:pt x="1370" y="1643"/>
                  </a:cubicBezTo>
                  <a:cubicBezTo>
                    <a:pt x="1360" y="1650"/>
                    <a:pt x="1351" y="1653"/>
                    <a:pt x="1342" y="1653"/>
                  </a:cubicBezTo>
                  <a:cubicBezTo>
                    <a:pt x="1320" y="1653"/>
                    <a:pt x="1300" y="1633"/>
                    <a:pt x="1275" y="1607"/>
                  </a:cubicBezTo>
                  <a:cubicBezTo>
                    <a:pt x="548" y="1548"/>
                    <a:pt x="548" y="1548"/>
                    <a:pt x="656" y="917"/>
                  </a:cubicBezTo>
                  <a:lnTo>
                    <a:pt x="656" y="917"/>
                  </a:lnTo>
                  <a:cubicBezTo>
                    <a:pt x="697" y="930"/>
                    <a:pt x="732" y="936"/>
                    <a:pt x="760" y="936"/>
                  </a:cubicBezTo>
                  <a:cubicBezTo>
                    <a:pt x="863" y="936"/>
                    <a:pt x="886" y="857"/>
                    <a:pt x="858" y="726"/>
                  </a:cubicBezTo>
                  <a:cubicBezTo>
                    <a:pt x="834" y="548"/>
                    <a:pt x="917" y="476"/>
                    <a:pt x="1096" y="476"/>
                  </a:cubicBezTo>
                  <a:cubicBezTo>
                    <a:pt x="1323" y="483"/>
                    <a:pt x="1546" y="490"/>
                    <a:pt x="1767" y="490"/>
                  </a:cubicBezTo>
                  <a:cubicBezTo>
                    <a:pt x="1929" y="490"/>
                    <a:pt x="2090" y="486"/>
                    <a:pt x="2251" y="476"/>
                  </a:cubicBezTo>
                  <a:cubicBezTo>
                    <a:pt x="2326" y="470"/>
                    <a:pt x="2402" y="467"/>
                    <a:pt x="2479" y="467"/>
                  </a:cubicBezTo>
                  <a:cubicBezTo>
                    <a:pt x="2687" y="467"/>
                    <a:pt x="2898" y="485"/>
                    <a:pt x="3107" y="485"/>
                  </a:cubicBezTo>
                  <a:cubicBezTo>
                    <a:pt x="3365" y="485"/>
                    <a:pt x="3622" y="458"/>
                    <a:pt x="3870" y="333"/>
                  </a:cubicBezTo>
                  <a:cubicBezTo>
                    <a:pt x="3858" y="310"/>
                    <a:pt x="3823" y="274"/>
                    <a:pt x="3811" y="250"/>
                  </a:cubicBezTo>
                  <a:cubicBezTo>
                    <a:pt x="3751" y="214"/>
                    <a:pt x="3692" y="202"/>
                    <a:pt x="3620" y="191"/>
                  </a:cubicBezTo>
                  <a:lnTo>
                    <a:pt x="3406" y="191"/>
                  </a:lnTo>
                  <a:cubicBezTo>
                    <a:pt x="3236" y="234"/>
                    <a:pt x="3066" y="260"/>
                    <a:pt x="2899" y="260"/>
                  </a:cubicBezTo>
                  <a:cubicBezTo>
                    <a:pt x="2655" y="260"/>
                    <a:pt x="2417" y="205"/>
                    <a:pt x="2191" y="71"/>
                  </a:cubicBezTo>
                  <a:cubicBezTo>
                    <a:pt x="2108" y="60"/>
                    <a:pt x="2049" y="36"/>
                    <a:pt x="1977" y="36"/>
                  </a:cubicBezTo>
                  <a:cubicBezTo>
                    <a:pt x="1877" y="36"/>
                    <a:pt x="1779" y="34"/>
                    <a:pt x="1682" y="34"/>
                  </a:cubicBezTo>
                  <a:cubicBezTo>
                    <a:pt x="1537" y="34"/>
                    <a:pt x="1394" y="38"/>
                    <a:pt x="1251" y="60"/>
                  </a:cubicBezTo>
                  <a:cubicBezTo>
                    <a:pt x="1132" y="71"/>
                    <a:pt x="1013" y="131"/>
                    <a:pt x="894" y="179"/>
                  </a:cubicBezTo>
                  <a:cubicBezTo>
                    <a:pt x="844" y="214"/>
                    <a:pt x="804" y="228"/>
                    <a:pt x="771" y="228"/>
                  </a:cubicBezTo>
                  <a:cubicBezTo>
                    <a:pt x="691" y="228"/>
                    <a:pt x="646" y="147"/>
                    <a:pt x="596" y="71"/>
                  </a:cubicBezTo>
                  <a:cubicBezTo>
                    <a:pt x="584" y="36"/>
                    <a:pt x="548" y="24"/>
                    <a:pt x="53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9" name="Google Shape;8089;p32"/>
            <p:cNvSpPr/>
            <p:nvPr/>
          </p:nvSpPr>
          <p:spPr>
            <a:xfrm>
              <a:off x="5361075" y="3480925"/>
              <a:ext cx="3900" cy="3300"/>
            </a:xfrm>
            <a:custGeom>
              <a:avLst/>
              <a:gdLst/>
              <a:ahLst/>
              <a:cxnLst/>
              <a:rect l="l" t="t" r="r" b="b"/>
              <a:pathLst>
                <a:path w="156" h="132" extrusionOk="0">
                  <a:moveTo>
                    <a:pt x="155" y="0"/>
                  </a:moveTo>
                  <a:lnTo>
                    <a:pt x="155" y="0"/>
                  </a:lnTo>
                  <a:cubicBezTo>
                    <a:pt x="84" y="36"/>
                    <a:pt x="0" y="48"/>
                    <a:pt x="108" y="131"/>
                  </a:cubicBezTo>
                  <a:lnTo>
                    <a:pt x="155"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0" name="Google Shape;8090;p32"/>
            <p:cNvSpPr/>
            <p:nvPr/>
          </p:nvSpPr>
          <p:spPr>
            <a:xfrm>
              <a:off x="5414350" y="3319000"/>
              <a:ext cx="3000" cy="4175"/>
            </a:xfrm>
            <a:custGeom>
              <a:avLst/>
              <a:gdLst/>
              <a:ahLst/>
              <a:cxnLst/>
              <a:rect l="l" t="t" r="r" b="b"/>
              <a:pathLst>
                <a:path w="120" h="167" extrusionOk="0">
                  <a:moveTo>
                    <a:pt x="120" y="0"/>
                  </a:moveTo>
                  <a:lnTo>
                    <a:pt x="120" y="0"/>
                  </a:lnTo>
                  <a:cubicBezTo>
                    <a:pt x="72" y="60"/>
                    <a:pt x="48" y="119"/>
                    <a:pt x="1" y="167"/>
                  </a:cubicBezTo>
                  <a:cubicBezTo>
                    <a:pt x="48" y="119"/>
                    <a:pt x="96" y="60"/>
                    <a:pt x="12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1" name="Google Shape;8091;p32"/>
            <p:cNvSpPr/>
            <p:nvPr/>
          </p:nvSpPr>
          <p:spPr>
            <a:xfrm>
              <a:off x="5439350" y="3280300"/>
              <a:ext cx="3600" cy="3600"/>
            </a:xfrm>
            <a:custGeom>
              <a:avLst/>
              <a:gdLst/>
              <a:ahLst/>
              <a:cxnLst/>
              <a:rect l="l" t="t" r="r" b="b"/>
              <a:pathLst>
                <a:path w="144" h="144" extrusionOk="0">
                  <a:moveTo>
                    <a:pt x="1" y="0"/>
                  </a:moveTo>
                  <a:lnTo>
                    <a:pt x="1" y="143"/>
                  </a:lnTo>
                  <a:lnTo>
                    <a:pt x="144" y="143"/>
                  </a:lnTo>
                  <a:cubicBezTo>
                    <a:pt x="108" y="84"/>
                    <a:pt x="48" y="36"/>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2" name="Google Shape;8092;p32"/>
            <p:cNvSpPr/>
            <p:nvPr/>
          </p:nvSpPr>
          <p:spPr>
            <a:xfrm>
              <a:off x="5437875" y="3278525"/>
              <a:ext cx="1500" cy="1500"/>
            </a:xfrm>
            <a:custGeom>
              <a:avLst/>
              <a:gdLst/>
              <a:ahLst/>
              <a:cxnLst/>
              <a:rect l="l" t="t" r="r" b="b"/>
              <a:pathLst>
                <a:path w="60" h="60" extrusionOk="0">
                  <a:moveTo>
                    <a:pt x="24" y="0"/>
                  </a:moveTo>
                  <a:cubicBezTo>
                    <a:pt x="14" y="0"/>
                    <a:pt x="5" y="9"/>
                    <a:pt x="0" y="24"/>
                  </a:cubicBezTo>
                  <a:cubicBezTo>
                    <a:pt x="0" y="24"/>
                    <a:pt x="48" y="47"/>
                    <a:pt x="60" y="59"/>
                  </a:cubicBezTo>
                  <a:cubicBezTo>
                    <a:pt x="53" y="18"/>
                    <a:pt x="38" y="0"/>
                    <a:pt x="2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3" name="Google Shape;8093;p32"/>
            <p:cNvSpPr/>
            <p:nvPr/>
          </p:nvSpPr>
          <p:spPr>
            <a:xfrm>
              <a:off x="5389050" y="3995075"/>
              <a:ext cx="78900" cy="11500"/>
            </a:xfrm>
            <a:custGeom>
              <a:avLst/>
              <a:gdLst/>
              <a:ahLst/>
              <a:cxnLst/>
              <a:rect l="l" t="t" r="r" b="b"/>
              <a:pathLst>
                <a:path w="3156" h="460" extrusionOk="0">
                  <a:moveTo>
                    <a:pt x="258" y="1"/>
                  </a:moveTo>
                  <a:cubicBezTo>
                    <a:pt x="156" y="1"/>
                    <a:pt x="67" y="48"/>
                    <a:pt x="13" y="222"/>
                  </a:cubicBezTo>
                  <a:lnTo>
                    <a:pt x="1" y="258"/>
                  </a:lnTo>
                  <a:cubicBezTo>
                    <a:pt x="133" y="258"/>
                    <a:pt x="268" y="244"/>
                    <a:pt x="401" y="244"/>
                  </a:cubicBezTo>
                  <a:cubicBezTo>
                    <a:pt x="569" y="244"/>
                    <a:pt x="735" y="266"/>
                    <a:pt x="894" y="365"/>
                  </a:cubicBezTo>
                  <a:cubicBezTo>
                    <a:pt x="1035" y="436"/>
                    <a:pt x="1182" y="460"/>
                    <a:pt x="1331" y="460"/>
                  </a:cubicBezTo>
                  <a:cubicBezTo>
                    <a:pt x="1506" y="460"/>
                    <a:pt x="1684" y="427"/>
                    <a:pt x="1858" y="401"/>
                  </a:cubicBezTo>
                  <a:cubicBezTo>
                    <a:pt x="1953" y="389"/>
                    <a:pt x="2060" y="389"/>
                    <a:pt x="2156" y="377"/>
                  </a:cubicBezTo>
                  <a:cubicBezTo>
                    <a:pt x="2269" y="324"/>
                    <a:pt x="2385" y="300"/>
                    <a:pt x="2502" y="300"/>
                  </a:cubicBezTo>
                  <a:cubicBezTo>
                    <a:pt x="2620" y="300"/>
                    <a:pt x="2739" y="324"/>
                    <a:pt x="2858" y="365"/>
                  </a:cubicBezTo>
                  <a:lnTo>
                    <a:pt x="3156" y="365"/>
                  </a:lnTo>
                  <a:cubicBezTo>
                    <a:pt x="3108" y="282"/>
                    <a:pt x="3072" y="199"/>
                    <a:pt x="3025" y="127"/>
                  </a:cubicBezTo>
                  <a:cubicBezTo>
                    <a:pt x="2215" y="103"/>
                    <a:pt x="1418" y="91"/>
                    <a:pt x="632" y="68"/>
                  </a:cubicBezTo>
                  <a:cubicBezTo>
                    <a:pt x="515" y="68"/>
                    <a:pt x="378" y="1"/>
                    <a:pt x="25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4" name="Google Shape;8094;p32"/>
            <p:cNvSpPr/>
            <p:nvPr/>
          </p:nvSpPr>
          <p:spPr>
            <a:xfrm>
              <a:off x="5706950" y="4018700"/>
              <a:ext cx="26825" cy="4275"/>
            </a:xfrm>
            <a:custGeom>
              <a:avLst/>
              <a:gdLst/>
              <a:ahLst/>
              <a:cxnLst/>
              <a:rect l="l" t="t" r="r" b="b"/>
              <a:pathLst>
                <a:path w="1073" h="171" extrusionOk="0">
                  <a:moveTo>
                    <a:pt x="569" y="0"/>
                  </a:moveTo>
                  <a:cubicBezTo>
                    <a:pt x="396" y="0"/>
                    <a:pt x="221" y="28"/>
                    <a:pt x="49" y="28"/>
                  </a:cubicBezTo>
                  <a:cubicBezTo>
                    <a:pt x="33" y="28"/>
                    <a:pt x="17" y="28"/>
                    <a:pt x="1" y="27"/>
                  </a:cubicBezTo>
                  <a:lnTo>
                    <a:pt x="1" y="27"/>
                  </a:lnTo>
                  <a:cubicBezTo>
                    <a:pt x="239" y="158"/>
                    <a:pt x="513" y="87"/>
                    <a:pt x="786" y="170"/>
                  </a:cubicBezTo>
                  <a:cubicBezTo>
                    <a:pt x="870" y="158"/>
                    <a:pt x="977" y="147"/>
                    <a:pt x="1072" y="135"/>
                  </a:cubicBezTo>
                  <a:cubicBezTo>
                    <a:pt x="908" y="27"/>
                    <a:pt x="740" y="0"/>
                    <a:pt x="56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5" name="Google Shape;8095;p32"/>
            <p:cNvSpPr/>
            <p:nvPr/>
          </p:nvSpPr>
          <p:spPr>
            <a:xfrm>
              <a:off x="5539675" y="4015600"/>
              <a:ext cx="22050" cy="3500"/>
            </a:xfrm>
            <a:custGeom>
              <a:avLst/>
              <a:gdLst/>
              <a:ahLst/>
              <a:cxnLst/>
              <a:rect l="l" t="t" r="r" b="b"/>
              <a:pathLst>
                <a:path w="882" h="140" extrusionOk="0">
                  <a:moveTo>
                    <a:pt x="340" y="1"/>
                  </a:moveTo>
                  <a:cubicBezTo>
                    <a:pt x="227" y="1"/>
                    <a:pt x="114" y="11"/>
                    <a:pt x="0" y="20"/>
                  </a:cubicBezTo>
                  <a:lnTo>
                    <a:pt x="0" y="140"/>
                  </a:lnTo>
                  <a:cubicBezTo>
                    <a:pt x="199" y="140"/>
                    <a:pt x="392" y="129"/>
                    <a:pt x="587" y="129"/>
                  </a:cubicBezTo>
                  <a:cubicBezTo>
                    <a:pt x="684" y="129"/>
                    <a:pt x="782" y="132"/>
                    <a:pt x="881" y="140"/>
                  </a:cubicBezTo>
                  <a:cubicBezTo>
                    <a:pt x="705" y="29"/>
                    <a:pt x="523" y="1"/>
                    <a:pt x="34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6" name="Google Shape;8096;p32"/>
            <p:cNvSpPr/>
            <p:nvPr/>
          </p:nvSpPr>
          <p:spPr>
            <a:xfrm>
              <a:off x="5442925" y="4000875"/>
              <a:ext cx="17600" cy="4225"/>
            </a:xfrm>
            <a:custGeom>
              <a:avLst/>
              <a:gdLst/>
              <a:ahLst/>
              <a:cxnLst/>
              <a:rect l="l" t="t" r="r" b="b"/>
              <a:pathLst>
                <a:path w="704" h="169" extrusionOk="0">
                  <a:moveTo>
                    <a:pt x="358" y="1"/>
                  </a:moveTo>
                  <a:cubicBezTo>
                    <a:pt x="240" y="1"/>
                    <a:pt x="122" y="48"/>
                    <a:pt x="1" y="145"/>
                  </a:cubicBezTo>
                  <a:cubicBezTo>
                    <a:pt x="203" y="145"/>
                    <a:pt x="394" y="157"/>
                    <a:pt x="572" y="169"/>
                  </a:cubicBezTo>
                  <a:lnTo>
                    <a:pt x="703" y="133"/>
                  </a:lnTo>
                  <a:cubicBezTo>
                    <a:pt x="586" y="45"/>
                    <a:pt x="472" y="1"/>
                    <a:pt x="35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7" name="Google Shape;8097;p32"/>
            <p:cNvSpPr/>
            <p:nvPr/>
          </p:nvSpPr>
          <p:spPr>
            <a:xfrm>
              <a:off x="5561400" y="4018475"/>
              <a:ext cx="10725" cy="4050"/>
            </a:xfrm>
            <a:custGeom>
              <a:avLst/>
              <a:gdLst/>
              <a:ahLst/>
              <a:cxnLst/>
              <a:rect l="l" t="t" r="r" b="b"/>
              <a:pathLst>
                <a:path w="429" h="162" extrusionOk="0">
                  <a:moveTo>
                    <a:pt x="0" y="1"/>
                  </a:moveTo>
                  <a:cubicBezTo>
                    <a:pt x="68" y="111"/>
                    <a:pt x="142" y="162"/>
                    <a:pt x="217" y="162"/>
                  </a:cubicBezTo>
                  <a:cubicBezTo>
                    <a:pt x="288" y="162"/>
                    <a:pt x="360" y="117"/>
                    <a:pt x="429" y="36"/>
                  </a:cubicBezTo>
                  <a:cubicBezTo>
                    <a:pt x="286" y="25"/>
                    <a:pt x="143" y="25"/>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8" name="Google Shape;8098;p32"/>
            <p:cNvSpPr/>
            <p:nvPr/>
          </p:nvSpPr>
          <p:spPr>
            <a:xfrm>
              <a:off x="5654275" y="4025925"/>
              <a:ext cx="11025" cy="3450"/>
            </a:xfrm>
            <a:custGeom>
              <a:avLst/>
              <a:gdLst/>
              <a:ahLst/>
              <a:cxnLst/>
              <a:rect l="l" t="t" r="r" b="b"/>
              <a:pathLst>
                <a:path w="441" h="138" extrusionOk="0">
                  <a:moveTo>
                    <a:pt x="0" y="0"/>
                  </a:moveTo>
                  <a:cubicBezTo>
                    <a:pt x="80" y="93"/>
                    <a:pt x="154" y="137"/>
                    <a:pt x="228" y="137"/>
                  </a:cubicBezTo>
                  <a:cubicBezTo>
                    <a:pt x="297" y="137"/>
                    <a:pt x="366" y="99"/>
                    <a:pt x="441" y="24"/>
                  </a:cubicBezTo>
                  <a:cubicBezTo>
                    <a:pt x="298" y="24"/>
                    <a:pt x="155" y="24"/>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9" name="Google Shape;8099;p32"/>
            <p:cNvSpPr/>
            <p:nvPr/>
          </p:nvSpPr>
          <p:spPr>
            <a:xfrm>
              <a:off x="5575975" y="4019425"/>
              <a:ext cx="7775" cy="3250"/>
            </a:xfrm>
            <a:custGeom>
              <a:avLst/>
              <a:gdLst/>
              <a:ahLst/>
              <a:cxnLst/>
              <a:rect l="l" t="t" r="r" b="b"/>
              <a:pathLst>
                <a:path w="311" h="130" extrusionOk="0">
                  <a:moveTo>
                    <a:pt x="83" y="0"/>
                  </a:moveTo>
                  <a:cubicBezTo>
                    <a:pt x="54" y="0"/>
                    <a:pt x="27" y="4"/>
                    <a:pt x="1" y="10"/>
                  </a:cubicBezTo>
                  <a:lnTo>
                    <a:pt x="1" y="129"/>
                  </a:lnTo>
                  <a:cubicBezTo>
                    <a:pt x="96" y="118"/>
                    <a:pt x="203" y="118"/>
                    <a:pt x="310" y="106"/>
                  </a:cubicBezTo>
                  <a:cubicBezTo>
                    <a:pt x="241" y="28"/>
                    <a:pt x="159" y="0"/>
                    <a:pt x="8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0" name="Google Shape;8100;p32"/>
            <p:cNvSpPr/>
            <p:nvPr/>
          </p:nvSpPr>
          <p:spPr>
            <a:xfrm>
              <a:off x="5614075" y="4008450"/>
              <a:ext cx="8375" cy="2800"/>
            </a:xfrm>
            <a:custGeom>
              <a:avLst/>
              <a:gdLst/>
              <a:ahLst/>
              <a:cxnLst/>
              <a:rect l="l" t="t" r="r" b="b"/>
              <a:pathLst>
                <a:path w="335" h="112" extrusionOk="0">
                  <a:moveTo>
                    <a:pt x="85" y="0"/>
                  </a:moveTo>
                  <a:cubicBezTo>
                    <a:pt x="57" y="0"/>
                    <a:pt x="29" y="3"/>
                    <a:pt x="1" y="9"/>
                  </a:cubicBezTo>
                  <a:cubicBezTo>
                    <a:pt x="77" y="75"/>
                    <a:pt x="160" y="111"/>
                    <a:pt x="257" y="111"/>
                  </a:cubicBezTo>
                  <a:cubicBezTo>
                    <a:pt x="282" y="111"/>
                    <a:pt x="307" y="109"/>
                    <a:pt x="334" y="104"/>
                  </a:cubicBezTo>
                  <a:cubicBezTo>
                    <a:pt x="261" y="31"/>
                    <a:pt x="175" y="0"/>
                    <a:pt x="8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1" name="Google Shape;8101;p32"/>
            <p:cNvSpPr/>
            <p:nvPr/>
          </p:nvSpPr>
          <p:spPr>
            <a:xfrm>
              <a:off x="5699500" y="4019375"/>
              <a:ext cx="6875" cy="1250"/>
            </a:xfrm>
            <a:custGeom>
              <a:avLst/>
              <a:gdLst/>
              <a:ahLst/>
              <a:cxnLst/>
              <a:rect l="l" t="t" r="r" b="b"/>
              <a:pathLst>
                <a:path w="275" h="50" extrusionOk="0">
                  <a:moveTo>
                    <a:pt x="1" y="0"/>
                  </a:moveTo>
                  <a:cubicBezTo>
                    <a:pt x="51" y="32"/>
                    <a:pt x="100" y="50"/>
                    <a:pt x="149" y="50"/>
                  </a:cubicBezTo>
                  <a:cubicBezTo>
                    <a:pt x="192" y="50"/>
                    <a:pt x="235" y="35"/>
                    <a:pt x="27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2" name="Google Shape;8102;p32"/>
            <p:cNvSpPr/>
            <p:nvPr/>
          </p:nvSpPr>
          <p:spPr>
            <a:xfrm>
              <a:off x="5392925" y="4004200"/>
              <a:ext cx="42600" cy="5375"/>
            </a:xfrm>
            <a:custGeom>
              <a:avLst/>
              <a:gdLst/>
              <a:ahLst/>
              <a:cxnLst/>
              <a:rect l="l" t="t" r="r" b="b"/>
              <a:pathLst>
                <a:path w="1704" h="215" extrusionOk="0">
                  <a:moveTo>
                    <a:pt x="739" y="0"/>
                  </a:moveTo>
                  <a:cubicBezTo>
                    <a:pt x="676" y="15"/>
                    <a:pt x="612" y="19"/>
                    <a:pt x="548" y="19"/>
                  </a:cubicBezTo>
                  <a:cubicBezTo>
                    <a:pt x="484" y="19"/>
                    <a:pt x="419" y="15"/>
                    <a:pt x="356" y="15"/>
                  </a:cubicBezTo>
                  <a:cubicBezTo>
                    <a:pt x="230" y="15"/>
                    <a:pt x="108" y="30"/>
                    <a:pt x="0" y="119"/>
                  </a:cubicBezTo>
                  <a:cubicBezTo>
                    <a:pt x="370" y="131"/>
                    <a:pt x="739" y="155"/>
                    <a:pt x="1108" y="179"/>
                  </a:cubicBezTo>
                  <a:cubicBezTo>
                    <a:pt x="1310" y="131"/>
                    <a:pt x="1548" y="215"/>
                    <a:pt x="1703" y="36"/>
                  </a:cubicBezTo>
                  <a:cubicBezTo>
                    <a:pt x="1382" y="24"/>
                    <a:pt x="1072" y="12"/>
                    <a:pt x="73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3" name="Google Shape;8103;p32"/>
            <p:cNvSpPr/>
            <p:nvPr/>
          </p:nvSpPr>
          <p:spPr>
            <a:xfrm>
              <a:off x="5398875" y="3836025"/>
              <a:ext cx="125925" cy="23275"/>
            </a:xfrm>
            <a:custGeom>
              <a:avLst/>
              <a:gdLst/>
              <a:ahLst/>
              <a:cxnLst/>
              <a:rect l="l" t="t" r="r" b="b"/>
              <a:pathLst>
                <a:path w="5037" h="931" extrusionOk="0">
                  <a:moveTo>
                    <a:pt x="632" y="0"/>
                  </a:moveTo>
                  <a:cubicBezTo>
                    <a:pt x="429" y="0"/>
                    <a:pt x="215" y="36"/>
                    <a:pt x="36" y="143"/>
                  </a:cubicBezTo>
                  <a:cubicBezTo>
                    <a:pt x="12" y="191"/>
                    <a:pt x="1" y="250"/>
                    <a:pt x="1" y="322"/>
                  </a:cubicBezTo>
                  <a:cubicBezTo>
                    <a:pt x="84" y="512"/>
                    <a:pt x="322" y="465"/>
                    <a:pt x="453" y="572"/>
                  </a:cubicBezTo>
                  <a:lnTo>
                    <a:pt x="4561" y="893"/>
                  </a:lnTo>
                  <a:cubicBezTo>
                    <a:pt x="4630" y="910"/>
                    <a:pt x="4699" y="930"/>
                    <a:pt x="4761" y="930"/>
                  </a:cubicBezTo>
                  <a:cubicBezTo>
                    <a:pt x="4828" y="930"/>
                    <a:pt x="4887" y="908"/>
                    <a:pt x="4930" y="834"/>
                  </a:cubicBezTo>
                  <a:cubicBezTo>
                    <a:pt x="5037" y="655"/>
                    <a:pt x="4918" y="536"/>
                    <a:pt x="4775" y="441"/>
                  </a:cubicBezTo>
                  <a:cubicBezTo>
                    <a:pt x="3406" y="143"/>
                    <a:pt x="2001" y="191"/>
                    <a:pt x="63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4" name="Google Shape;8104;p32"/>
            <p:cNvSpPr/>
            <p:nvPr/>
          </p:nvSpPr>
          <p:spPr>
            <a:xfrm>
              <a:off x="5605750" y="3832450"/>
              <a:ext cx="93775" cy="19950"/>
            </a:xfrm>
            <a:custGeom>
              <a:avLst/>
              <a:gdLst/>
              <a:ahLst/>
              <a:cxnLst/>
              <a:rect l="l" t="t" r="r" b="b"/>
              <a:pathLst>
                <a:path w="3751" h="798" extrusionOk="0">
                  <a:moveTo>
                    <a:pt x="84" y="0"/>
                  </a:moveTo>
                  <a:cubicBezTo>
                    <a:pt x="0" y="96"/>
                    <a:pt x="12" y="203"/>
                    <a:pt x="84" y="298"/>
                  </a:cubicBezTo>
                  <a:cubicBezTo>
                    <a:pt x="1132" y="453"/>
                    <a:pt x="2179" y="584"/>
                    <a:pt x="3227" y="739"/>
                  </a:cubicBezTo>
                  <a:cubicBezTo>
                    <a:pt x="3276" y="780"/>
                    <a:pt x="3333" y="798"/>
                    <a:pt x="3393" y="798"/>
                  </a:cubicBezTo>
                  <a:cubicBezTo>
                    <a:pt x="3436" y="798"/>
                    <a:pt x="3480" y="789"/>
                    <a:pt x="3525" y="774"/>
                  </a:cubicBezTo>
                  <a:cubicBezTo>
                    <a:pt x="3644" y="703"/>
                    <a:pt x="3751" y="596"/>
                    <a:pt x="3668" y="441"/>
                  </a:cubicBezTo>
                  <a:cubicBezTo>
                    <a:pt x="2477" y="262"/>
                    <a:pt x="1286" y="24"/>
                    <a:pt x="8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5" name="Google Shape;8105;p32"/>
            <p:cNvSpPr/>
            <p:nvPr/>
          </p:nvSpPr>
          <p:spPr>
            <a:xfrm>
              <a:off x="5320000" y="3798225"/>
              <a:ext cx="133375" cy="22275"/>
            </a:xfrm>
            <a:custGeom>
              <a:avLst/>
              <a:gdLst/>
              <a:ahLst/>
              <a:cxnLst/>
              <a:rect l="l" t="t" r="r" b="b"/>
              <a:pathLst>
                <a:path w="5335" h="891" extrusionOk="0">
                  <a:moveTo>
                    <a:pt x="938" y="1"/>
                  </a:moveTo>
                  <a:cubicBezTo>
                    <a:pt x="735" y="1"/>
                    <a:pt x="531" y="25"/>
                    <a:pt x="329" y="25"/>
                  </a:cubicBezTo>
                  <a:cubicBezTo>
                    <a:pt x="307" y="25"/>
                    <a:pt x="285" y="25"/>
                    <a:pt x="262" y="24"/>
                  </a:cubicBezTo>
                  <a:lnTo>
                    <a:pt x="262" y="24"/>
                  </a:lnTo>
                  <a:cubicBezTo>
                    <a:pt x="0" y="179"/>
                    <a:pt x="262" y="274"/>
                    <a:pt x="322" y="393"/>
                  </a:cubicBezTo>
                  <a:cubicBezTo>
                    <a:pt x="732" y="484"/>
                    <a:pt x="1149" y="540"/>
                    <a:pt x="1579" y="540"/>
                  </a:cubicBezTo>
                  <a:cubicBezTo>
                    <a:pt x="1710" y="540"/>
                    <a:pt x="1843" y="535"/>
                    <a:pt x="1977" y="524"/>
                  </a:cubicBezTo>
                  <a:cubicBezTo>
                    <a:pt x="2115" y="576"/>
                    <a:pt x="2256" y="590"/>
                    <a:pt x="2399" y="590"/>
                  </a:cubicBezTo>
                  <a:cubicBezTo>
                    <a:pt x="2557" y="590"/>
                    <a:pt x="2716" y="573"/>
                    <a:pt x="2875" y="573"/>
                  </a:cubicBezTo>
                  <a:cubicBezTo>
                    <a:pt x="3033" y="573"/>
                    <a:pt x="3191" y="590"/>
                    <a:pt x="3346" y="655"/>
                  </a:cubicBezTo>
                  <a:cubicBezTo>
                    <a:pt x="3361" y="678"/>
                    <a:pt x="3381" y="686"/>
                    <a:pt x="3406" y="686"/>
                  </a:cubicBezTo>
                  <a:cubicBezTo>
                    <a:pt x="3420" y="686"/>
                    <a:pt x="3436" y="683"/>
                    <a:pt x="3453" y="679"/>
                  </a:cubicBezTo>
                  <a:cubicBezTo>
                    <a:pt x="3499" y="692"/>
                    <a:pt x="3541" y="701"/>
                    <a:pt x="3586" y="701"/>
                  </a:cubicBezTo>
                  <a:cubicBezTo>
                    <a:pt x="3622" y="701"/>
                    <a:pt x="3660" y="695"/>
                    <a:pt x="3703" y="679"/>
                  </a:cubicBezTo>
                  <a:cubicBezTo>
                    <a:pt x="3770" y="708"/>
                    <a:pt x="3844" y="712"/>
                    <a:pt x="3921" y="712"/>
                  </a:cubicBezTo>
                  <a:cubicBezTo>
                    <a:pt x="3953" y="712"/>
                    <a:pt x="3987" y="712"/>
                    <a:pt x="4020" y="712"/>
                  </a:cubicBezTo>
                  <a:cubicBezTo>
                    <a:pt x="4132" y="712"/>
                    <a:pt x="4245" y="720"/>
                    <a:pt x="4346" y="798"/>
                  </a:cubicBezTo>
                  <a:cubicBezTo>
                    <a:pt x="4360" y="812"/>
                    <a:pt x="4378" y="818"/>
                    <a:pt x="4396" y="818"/>
                  </a:cubicBezTo>
                  <a:cubicBezTo>
                    <a:pt x="4408" y="818"/>
                    <a:pt x="4420" y="815"/>
                    <a:pt x="4430" y="810"/>
                  </a:cubicBezTo>
                  <a:cubicBezTo>
                    <a:pt x="4602" y="810"/>
                    <a:pt x="4789" y="891"/>
                    <a:pt x="4962" y="891"/>
                  </a:cubicBezTo>
                  <a:cubicBezTo>
                    <a:pt x="5100" y="891"/>
                    <a:pt x="5229" y="840"/>
                    <a:pt x="5334" y="655"/>
                  </a:cubicBezTo>
                  <a:cubicBezTo>
                    <a:pt x="5263" y="643"/>
                    <a:pt x="5192" y="643"/>
                    <a:pt x="5120" y="631"/>
                  </a:cubicBezTo>
                  <a:cubicBezTo>
                    <a:pt x="5039" y="593"/>
                    <a:pt x="4956" y="585"/>
                    <a:pt x="4873" y="585"/>
                  </a:cubicBezTo>
                  <a:cubicBezTo>
                    <a:pt x="4818" y="585"/>
                    <a:pt x="4762" y="589"/>
                    <a:pt x="4706" y="589"/>
                  </a:cubicBezTo>
                  <a:cubicBezTo>
                    <a:pt x="4637" y="589"/>
                    <a:pt x="4568" y="584"/>
                    <a:pt x="4501" y="560"/>
                  </a:cubicBezTo>
                  <a:lnTo>
                    <a:pt x="4239" y="512"/>
                  </a:lnTo>
                  <a:cubicBezTo>
                    <a:pt x="4156" y="464"/>
                    <a:pt x="4066" y="455"/>
                    <a:pt x="3972" y="455"/>
                  </a:cubicBezTo>
                  <a:cubicBezTo>
                    <a:pt x="3909" y="455"/>
                    <a:pt x="3844" y="459"/>
                    <a:pt x="3780" y="459"/>
                  </a:cubicBezTo>
                  <a:cubicBezTo>
                    <a:pt x="3680" y="459"/>
                    <a:pt x="3581" y="448"/>
                    <a:pt x="3489" y="393"/>
                  </a:cubicBezTo>
                  <a:cubicBezTo>
                    <a:pt x="3418" y="381"/>
                    <a:pt x="3346" y="381"/>
                    <a:pt x="3275" y="357"/>
                  </a:cubicBezTo>
                  <a:cubicBezTo>
                    <a:pt x="3001" y="179"/>
                    <a:pt x="2679" y="262"/>
                    <a:pt x="2382" y="203"/>
                  </a:cubicBezTo>
                  <a:cubicBezTo>
                    <a:pt x="2120" y="143"/>
                    <a:pt x="1846" y="167"/>
                    <a:pt x="1584" y="107"/>
                  </a:cubicBezTo>
                  <a:cubicBezTo>
                    <a:pt x="1569" y="112"/>
                    <a:pt x="1554" y="115"/>
                    <a:pt x="1540" y="115"/>
                  </a:cubicBezTo>
                  <a:cubicBezTo>
                    <a:pt x="1521" y="115"/>
                    <a:pt x="1503" y="109"/>
                    <a:pt x="1489" y="95"/>
                  </a:cubicBezTo>
                  <a:cubicBezTo>
                    <a:pt x="1307" y="21"/>
                    <a:pt x="1123" y="1"/>
                    <a:pt x="93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6" name="Google Shape;8106;p32"/>
            <p:cNvSpPr/>
            <p:nvPr/>
          </p:nvSpPr>
          <p:spPr>
            <a:xfrm>
              <a:off x="5548300" y="3825425"/>
              <a:ext cx="59550" cy="14550"/>
            </a:xfrm>
            <a:custGeom>
              <a:avLst/>
              <a:gdLst/>
              <a:ahLst/>
              <a:cxnLst/>
              <a:rect l="l" t="t" r="r" b="b"/>
              <a:pathLst>
                <a:path w="2382" h="582" extrusionOk="0">
                  <a:moveTo>
                    <a:pt x="414" y="0"/>
                  </a:moveTo>
                  <a:cubicBezTo>
                    <a:pt x="308" y="0"/>
                    <a:pt x="202" y="3"/>
                    <a:pt x="96" y="8"/>
                  </a:cubicBezTo>
                  <a:cubicBezTo>
                    <a:pt x="12" y="91"/>
                    <a:pt x="1" y="186"/>
                    <a:pt x="96" y="269"/>
                  </a:cubicBezTo>
                  <a:cubicBezTo>
                    <a:pt x="772" y="466"/>
                    <a:pt x="1467" y="582"/>
                    <a:pt x="2183" y="582"/>
                  </a:cubicBezTo>
                  <a:cubicBezTo>
                    <a:pt x="2249" y="582"/>
                    <a:pt x="2315" y="581"/>
                    <a:pt x="2382" y="579"/>
                  </a:cubicBezTo>
                  <a:lnTo>
                    <a:pt x="2382" y="281"/>
                  </a:lnTo>
                  <a:cubicBezTo>
                    <a:pt x="1745" y="96"/>
                    <a:pt x="1081" y="0"/>
                    <a:pt x="41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7" name="Google Shape;8107;p32"/>
            <p:cNvSpPr/>
            <p:nvPr/>
          </p:nvSpPr>
          <p:spPr>
            <a:xfrm>
              <a:off x="5430725" y="3814575"/>
              <a:ext cx="78900" cy="14325"/>
            </a:xfrm>
            <a:custGeom>
              <a:avLst/>
              <a:gdLst/>
              <a:ahLst/>
              <a:cxnLst/>
              <a:rect l="l" t="t" r="r" b="b"/>
              <a:pathLst>
                <a:path w="3156" h="573" extrusionOk="0">
                  <a:moveTo>
                    <a:pt x="905" y="1"/>
                  </a:moveTo>
                  <a:cubicBezTo>
                    <a:pt x="782" y="125"/>
                    <a:pt x="640" y="150"/>
                    <a:pt x="493" y="150"/>
                  </a:cubicBezTo>
                  <a:cubicBezTo>
                    <a:pt x="389" y="150"/>
                    <a:pt x="283" y="137"/>
                    <a:pt x="180" y="137"/>
                  </a:cubicBezTo>
                  <a:cubicBezTo>
                    <a:pt x="119" y="137"/>
                    <a:pt x="59" y="142"/>
                    <a:pt x="1" y="156"/>
                  </a:cubicBezTo>
                  <a:cubicBezTo>
                    <a:pt x="987" y="353"/>
                    <a:pt x="1973" y="573"/>
                    <a:pt x="2982" y="573"/>
                  </a:cubicBezTo>
                  <a:cubicBezTo>
                    <a:pt x="3008" y="573"/>
                    <a:pt x="3034" y="573"/>
                    <a:pt x="3060" y="572"/>
                  </a:cubicBezTo>
                  <a:cubicBezTo>
                    <a:pt x="3156" y="477"/>
                    <a:pt x="3156" y="382"/>
                    <a:pt x="3060" y="287"/>
                  </a:cubicBezTo>
                  <a:cubicBezTo>
                    <a:pt x="2370" y="84"/>
                    <a:pt x="1644" y="37"/>
                    <a:pt x="90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8" name="Google Shape;8108;p32"/>
            <p:cNvSpPr/>
            <p:nvPr/>
          </p:nvSpPr>
          <p:spPr>
            <a:xfrm>
              <a:off x="5611100" y="3853500"/>
              <a:ext cx="107775" cy="11425"/>
            </a:xfrm>
            <a:custGeom>
              <a:avLst/>
              <a:gdLst/>
              <a:ahLst/>
              <a:cxnLst/>
              <a:rect l="l" t="t" r="r" b="b"/>
              <a:pathLst>
                <a:path w="4311" h="457" extrusionOk="0">
                  <a:moveTo>
                    <a:pt x="3459" y="0"/>
                  </a:moveTo>
                  <a:cubicBezTo>
                    <a:pt x="3284" y="0"/>
                    <a:pt x="3103" y="78"/>
                    <a:pt x="2923" y="78"/>
                  </a:cubicBezTo>
                  <a:cubicBezTo>
                    <a:pt x="2858" y="78"/>
                    <a:pt x="2792" y="68"/>
                    <a:pt x="2727" y="39"/>
                  </a:cubicBezTo>
                  <a:cubicBezTo>
                    <a:pt x="2124" y="39"/>
                    <a:pt x="1521" y="2"/>
                    <a:pt x="914" y="2"/>
                  </a:cubicBezTo>
                  <a:cubicBezTo>
                    <a:pt x="611" y="2"/>
                    <a:pt x="306" y="12"/>
                    <a:pt x="1" y="39"/>
                  </a:cubicBezTo>
                  <a:cubicBezTo>
                    <a:pt x="147" y="142"/>
                    <a:pt x="306" y="154"/>
                    <a:pt x="465" y="154"/>
                  </a:cubicBezTo>
                  <a:cubicBezTo>
                    <a:pt x="518" y="154"/>
                    <a:pt x="570" y="153"/>
                    <a:pt x="622" y="153"/>
                  </a:cubicBezTo>
                  <a:cubicBezTo>
                    <a:pt x="670" y="153"/>
                    <a:pt x="717" y="154"/>
                    <a:pt x="763" y="158"/>
                  </a:cubicBezTo>
                  <a:cubicBezTo>
                    <a:pt x="825" y="165"/>
                    <a:pt x="888" y="167"/>
                    <a:pt x="951" y="167"/>
                  </a:cubicBezTo>
                  <a:cubicBezTo>
                    <a:pt x="1106" y="167"/>
                    <a:pt x="1261" y="153"/>
                    <a:pt x="1414" y="153"/>
                  </a:cubicBezTo>
                  <a:cubicBezTo>
                    <a:pt x="1551" y="153"/>
                    <a:pt x="1688" y="164"/>
                    <a:pt x="1822" y="206"/>
                  </a:cubicBezTo>
                  <a:cubicBezTo>
                    <a:pt x="2644" y="444"/>
                    <a:pt x="3477" y="385"/>
                    <a:pt x="4311" y="456"/>
                  </a:cubicBezTo>
                  <a:cubicBezTo>
                    <a:pt x="4275" y="16"/>
                    <a:pt x="3870" y="111"/>
                    <a:pt x="3620" y="28"/>
                  </a:cubicBezTo>
                  <a:cubicBezTo>
                    <a:pt x="3567" y="8"/>
                    <a:pt x="3513" y="0"/>
                    <a:pt x="345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9" name="Google Shape;8109;p32"/>
            <p:cNvSpPr/>
            <p:nvPr/>
          </p:nvSpPr>
          <p:spPr>
            <a:xfrm>
              <a:off x="5507525" y="3821725"/>
              <a:ext cx="43175" cy="10775"/>
            </a:xfrm>
            <a:custGeom>
              <a:avLst/>
              <a:gdLst/>
              <a:ahLst/>
              <a:cxnLst/>
              <a:rect l="l" t="t" r="r" b="b"/>
              <a:pathLst>
                <a:path w="1727" h="431" extrusionOk="0">
                  <a:moveTo>
                    <a:pt x="0" y="1"/>
                  </a:moveTo>
                  <a:lnTo>
                    <a:pt x="0" y="286"/>
                  </a:lnTo>
                  <a:cubicBezTo>
                    <a:pt x="288" y="403"/>
                    <a:pt x="581" y="431"/>
                    <a:pt x="878" y="431"/>
                  </a:cubicBezTo>
                  <a:cubicBezTo>
                    <a:pt x="1159" y="431"/>
                    <a:pt x="1443" y="406"/>
                    <a:pt x="1727" y="406"/>
                  </a:cubicBezTo>
                  <a:lnTo>
                    <a:pt x="1727" y="132"/>
                  </a:lnTo>
                  <a:cubicBezTo>
                    <a:pt x="1155" y="13"/>
                    <a:pt x="572" y="1"/>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0" name="Google Shape;8110;p32"/>
            <p:cNvSpPr/>
            <p:nvPr/>
          </p:nvSpPr>
          <p:spPr>
            <a:xfrm>
              <a:off x="5678975" y="3847775"/>
              <a:ext cx="50325" cy="19825"/>
            </a:xfrm>
            <a:custGeom>
              <a:avLst/>
              <a:gdLst/>
              <a:ahLst/>
              <a:cxnLst/>
              <a:rect l="l" t="t" r="r" b="b"/>
              <a:pathLst>
                <a:path w="2013" h="793" extrusionOk="0">
                  <a:moveTo>
                    <a:pt x="902" y="0"/>
                  </a:moveTo>
                  <a:cubicBezTo>
                    <a:pt x="790" y="0"/>
                    <a:pt x="691" y="41"/>
                    <a:pt x="584" y="90"/>
                  </a:cubicBezTo>
                  <a:cubicBezTo>
                    <a:pt x="489" y="90"/>
                    <a:pt x="381" y="102"/>
                    <a:pt x="286" y="126"/>
                  </a:cubicBezTo>
                  <a:cubicBezTo>
                    <a:pt x="227" y="221"/>
                    <a:pt x="108" y="221"/>
                    <a:pt x="0" y="257"/>
                  </a:cubicBezTo>
                  <a:cubicBezTo>
                    <a:pt x="131" y="376"/>
                    <a:pt x="298" y="387"/>
                    <a:pt x="465" y="387"/>
                  </a:cubicBezTo>
                  <a:cubicBezTo>
                    <a:pt x="858" y="399"/>
                    <a:pt x="1251" y="483"/>
                    <a:pt x="1596" y="685"/>
                  </a:cubicBezTo>
                  <a:cubicBezTo>
                    <a:pt x="1679" y="733"/>
                    <a:pt x="1786" y="757"/>
                    <a:pt x="1834" y="792"/>
                  </a:cubicBezTo>
                  <a:cubicBezTo>
                    <a:pt x="1917" y="780"/>
                    <a:pt x="1965" y="733"/>
                    <a:pt x="1989" y="661"/>
                  </a:cubicBezTo>
                  <a:cubicBezTo>
                    <a:pt x="2013" y="566"/>
                    <a:pt x="2013" y="483"/>
                    <a:pt x="2013" y="387"/>
                  </a:cubicBezTo>
                  <a:cubicBezTo>
                    <a:pt x="2013" y="304"/>
                    <a:pt x="1917" y="304"/>
                    <a:pt x="1870" y="245"/>
                  </a:cubicBezTo>
                  <a:cubicBezTo>
                    <a:pt x="1810" y="197"/>
                    <a:pt x="1751" y="161"/>
                    <a:pt x="1691" y="137"/>
                  </a:cubicBezTo>
                  <a:cubicBezTo>
                    <a:pt x="1453" y="90"/>
                    <a:pt x="1215" y="66"/>
                    <a:pt x="977" y="6"/>
                  </a:cubicBezTo>
                  <a:cubicBezTo>
                    <a:pt x="951" y="2"/>
                    <a:pt x="926" y="0"/>
                    <a:pt x="90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1" name="Google Shape;8111;p32"/>
            <p:cNvSpPr/>
            <p:nvPr/>
          </p:nvSpPr>
          <p:spPr>
            <a:xfrm>
              <a:off x="5285175" y="3791475"/>
              <a:ext cx="42875" cy="16625"/>
            </a:xfrm>
            <a:custGeom>
              <a:avLst/>
              <a:gdLst/>
              <a:ahLst/>
              <a:cxnLst/>
              <a:rect l="l" t="t" r="r" b="b"/>
              <a:pathLst>
                <a:path w="1715" h="665" extrusionOk="0">
                  <a:moveTo>
                    <a:pt x="595" y="0"/>
                  </a:moveTo>
                  <a:cubicBezTo>
                    <a:pt x="401" y="0"/>
                    <a:pt x="204" y="59"/>
                    <a:pt x="0" y="211"/>
                  </a:cubicBezTo>
                  <a:cubicBezTo>
                    <a:pt x="48" y="258"/>
                    <a:pt x="108" y="306"/>
                    <a:pt x="167" y="330"/>
                  </a:cubicBezTo>
                  <a:cubicBezTo>
                    <a:pt x="215" y="365"/>
                    <a:pt x="322" y="365"/>
                    <a:pt x="286" y="437"/>
                  </a:cubicBezTo>
                  <a:cubicBezTo>
                    <a:pt x="274" y="484"/>
                    <a:pt x="167" y="484"/>
                    <a:pt x="108" y="508"/>
                  </a:cubicBezTo>
                  <a:cubicBezTo>
                    <a:pt x="598" y="606"/>
                    <a:pt x="1089" y="665"/>
                    <a:pt x="1579" y="665"/>
                  </a:cubicBezTo>
                  <a:cubicBezTo>
                    <a:pt x="1624" y="665"/>
                    <a:pt x="1670" y="664"/>
                    <a:pt x="1715" y="663"/>
                  </a:cubicBezTo>
                  <a:lnTo>
                    <a:pt x="1584" y="353"/>
                  </a:lnTo>
                  <a:cubicBezTo>
                    <a:pt x="1258" y="179"/>
                    <a:pt x="933" y="0"/>
                    <a:pt x="59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2" name="Google Shape;8112;p32"/>
            <p:cNvSpPr/>
            <p:nvPr/>
          </p:nvSpPr>
          <p:spPr>
            <a:xfrm>
              <a:off x="5513475" y="3847025"/>
              <a:ext cx="41100" cy="14175"/>
            </a:xfrm>
            <a:custGeom>
              <a:avLst/>
              <a:gdLst/>
              <a:ahLst/>
              <a:cxnLst/>
              <a:rect l="l" t="t" r="r" b="b"/>
              <a:pathLst>
                <a:path w="1644" h="567" extrusionOk="0">
                  <a:moveTo>
                    <a:pt x="203" y="1"/>
                  </a:moveTo>
                  <a:cubicBezTo>
                    <a:pt x="358" y="239"/>
                    <a:pt x="334" y="417"/>
                    <a:pt x="0" y="453"/>
                  </a:cubicBezTo>
                  <a:cubicBezTo>
                    <a:pt x="112" y="542"/>
                    <a:pt x="236" y="566"/>
                    <a:pt x="372" y="566"/>
                  </a:cubicBezTo>
                  <a:cubicBezTo>
                    <a:pt x="455" y="566"/>
                    <a:pt x="542" y="557"/>
                    <a:pt x="632" y="548"/>
                  </a:cubicBezTo>
                  <a:cubicBezTo>
                    <a:pt x="704" y="351"/>
                    <a:pt x="835" y="309"/>
                    <a:pt x="980" y="309"/>
                  </a:cubicBezTo>
                  <a:cubicBezTo>
                    <a:pt x="1086" y="309"/>
                    <a:pt x="1200" y="331"/>
                    <a:pt x="1306" y="331"/>
                  </a:cubicBezTo>
                  <a:cubicBezTo>
                    <a:pt x="1414" y="331"/>
                    <a:pt x="1512" y="308"/>
                    <a:pt x="1584" y="215"/>
                  </a:cubicBezTo>
                  <a:cubicBezTo>
                    <a:pt x="1620" y="191"/>
                    <a:pt x="1632" y="167"/>
                    <a:pt x="1644" y="132"/>
                  </a:cubicBezTo>
                  <a:cubicBezTo>
                    <a:pt x="1167" y="13"/>
                    <a:pt x="691" y="1"/>
                    <a:pt x="20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3" name="Google Shape;8113;p32"/>
            <p:cNvSpPr/>
            <p:nvPr/>
          </p:nvSpPr>
          <p:spPr>
            <a:xfrm>
              <a:off x="5195875" y="3796125"/>
              <a:ext cx="28300" cy="7775"/>
            </a:xfrm>
            <a:custGeom>
              <a:avLst/>
              <a:gdLst/>
              <a:ahLst/>
              <a:cxnLst/>
              <a:rect l="l" t="t" r="r" b="b"/>
              <a:pathLst>
                <a:path w="1132" h="311" extrusionOk="0">
                  <a:moveTo>
                    <a:pt x="401" y="1"/>
                  </a:moveTo>
                  <a:cubicBezTo>
                    <a:pt x="265" y="1"/>
                    <a:pt x="131" y="25"/>
                    <a:pt x="1" y="120"/>
                  </a:cubicBezTo>
                  <a:cubicBezTo>
                    <a:pt x="48" y="120"/>
                    <a:pt x="96" y="132"/>
                    <a:pt x="120" y="167"/>
                  </a:cubicBezTo>
                  <a:cubicBezTo>
                    <a:pt x="167" y="203"/>
                    <a:pt x="227" y="239"/>
                    <a:pt x="274" y="239"/>
                  </a:cubicBezTo>
                  <a:cubicBezTo>
                    <a:pt x="310" y="239"/>
                    <a:pt x="347" y="238"/>
                    <a:pt x="385" y="238"/>
                  </a:cubicBezTo>
                  <a:cubicBezTo>
                    <a:pt x="498" y="238"/>
                    <a:pt x="617" y="245"/>
                    <a:pt x="715" y="298"/>
                  </a:cubicBezTo>
                  <a:cubicBezTo>
                    <a:pt x="858" y="298"/>
                    <a:pt x="989" y="310"/>
                    <a:pt x="1120" y="310"/>
                  </a:cubicBezTo>
                  <a:cubicBezTo>
                    <a:pt x="1132" y="263"/>
                    <a:pt x="1132" y="227"/>
                    <a:pt x="1132" y="179"/>
                  </a:cubicBezTo>
                  <a:cubicBezTo>
                    <a:pt x="1060" y="48"/>
                    <a:pt x="917" y="108"/>
                    <a:pt x="810" y="25"/>
                  </a:cubicBezTo>
                  <a:cubicBezTo>
                    <a:pt x="673" y="25"/>
                    <a:pt x="536" y="1"/>
                    <a:pt x="40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4" name="Google Shape;8114;p32"/>
            <p:cNvSpPr/>
            <p:nvPr/>
          </p:nvSpPr>
          <p:spPr>
            <a:xfrm>
              <a:off x="5369400" y="3810800"/>
              <a:ext cx="34275" cy="4025"/>
            </a:xfrm>
            <a:custGeom>
              <a:avLst/>
              <a:gdLst/>
              <a:ahLst/>
              <a:cxnLst/>
              <a:rect l="l" t="t" r="r" b="b"/>
              <a:pathLst>
                <a:path w="1371" h="161" extrusionOk="0">
                  <a:moveTo>
                    <a:pt x="772" y="0"/>
                  </a:moveTo>
                  <a:cubicBezTo>
                    <a:pt x="571" y="0"/>
                    <a:pt x="367" y="29"/>
                    <a:pt x="168" y="29"/>
                  </a:cubicBezTo>
                  <a:cubicBezTo>
                    <a:pt x="112" y="29"/>
                    <a:pt x="56" y="27"/>
                    <a:pt x="1" y="21"/>
                  </a:cubicBezTo>
                  <a:lnTo>
                    <a:pt x="1" y="21"/>
                  </a:lnTo>
                  <a:cubicBezTo>
                    <a:pt x="272" y="138"/>
                    <a:pt x="552" y="161"/>
                    <a:pt x="836" y="161"/>
                  </a:cubicBezTo>
                  <a:cubicBezTo>
                    <a:pt x="1013" y="161"/>
                    <a:pt x="1191" y="152"/>
                    <a:pt x="1370" y="152"/>
                  </a:cubicBezTo>
                  <a:cubicBezTo>
                    <a:pt x="1180" y="30"/>
                    <a:pt x="978" y="0"/>
                    <a:pt x="77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5" name="Google Shape;8115;p32"/>
            <p:cNvSpPr/>
            <p:nvPr/>
          </p:nvSpPr>
          <p:spPr>
            <a:xfrm>
              <a:off x="5553650" y="3850225"/>
              <a:ext cx="26225" cy="7250"/>
            </a:xfrm>
            <a:custGeom>
              <a:avLst/>
              <a:gdLst/>
              <a:ahLst/>
              <a:cxnLst/>
              <a:rect l="l" t="t" r="r" b="b"/>
              <a:pathLst>
                <a:path w="1049" h="290" extrusionOk="0">
                  <a:moveTo>
                    <a:pt x="579" y="0"/>
                  </a:moveTo>
                  <a:cubicBezTo>
                    <a:pt x="452" y="0"/>
                    <a:pt x="323" y="14"/>
                    <a:pt x="195" y="14"/>
                  </a:cubicBezTo>
                  <a:cubicBezTo>
                    <a:pt x="138" y="14"/>
                    <a:pt x="81" y="11"/>
                    <a:pt x="25" y="4"/>
                  </a:cubicBezTo>
                  <a:lnTo>
                    <a:pt x="1" y="51"/>
                  </a:lnTo>
                  <a:cubicBezTo>
                    <a:pt x="55" y="280"/>
                    <a:pt x="229" y="290"/>
                    <a:pt x="403" y="290"/>
                  </a:cubicBezTo>
                  <a:cubicBezTo>
                    <a:pt x="420" y="290"/>
                    <a:pt x="437" y="289"/>
                    <a:pt x="453" y="289"/>
                  </a:cubicBezTo>
                  <a:cubicBezTo>
                    <a:pt x="632" y="182"/>
                    <a:pt x="846" y="147"/>
                    <a:pt x="1049" y="123"/>
                  </a:cubicBezTo>
                  <a:cubicBezTo>
                    <a:pt x="898" y="23"/>
                    <a:pt x="740" y="0"/>
                    <a:pt x="57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6" name="Google Shape;8116;p32"/>
            <p:cNvSpPr/>
            <p:nvPr/>
          </p:nvSpPr>
          <p:spPr>
            <a:xfrm>
              <a:off x="5255100" y="3799350"/>
              <a:ext cx="26225" cy="3950"/>
            </a:xfrm>
            <a:custGeom>
              <a:avLst/>
              <a:gdLst/>
              <a:ahLst/>
              <a:cxnLst/>
              <a:rect l="l" t="t" r="r" b="b"/>
              <a:pathLst>
                <a:path w="1049" h="158" extrusionOk="0">
                  <a:moveTo>
                    <a:pt x="566" y="1"/>
                  </a:moveTo>
                  <a:cubicBezTo>
                    <a:pt x="380" y="1"/>
                    <a:pt x="190" y="44"/>
                    <a:pt x="1" y="50"/>
                  </a:cubicBezTo>
                  <a:cubicBezTo>
                    <a:pt x="190" y="142"/>
                    <a:pt x="382" y="158"/>
                    <a:pt x="575" y="158"/>
                  </a:cubicBezTo>
                  <a:cubicBezTo>
                    <a:pt x="682" y="158"/>
                    <a:pt x="789" y="153"/>
                    <a:pt x="895" y="153"/>
                  </a:cubicBezTo>
                  <a:cubicBezTo>
                    <a:pt x="947" y="153"/>
                    <a:pt x="998" y="154"/>
                    <a:pt x="1049" y="158"/>
                  </a:cubicBezTo>
                  <a:cubicBezTo>
                    <a:pt x="892" y="35"/>
                    <a:pt x="730" y="1"/>
                    <a:pt x="56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7" name="Google Shape;8117;p32"/>
            <p:cNvSpPr/>
            <p:nvPr/>
          </p:nvSpPr>
          <p:spPr>
            <a:xfrm>
              <a:off x="5216425" y="3796425"/>
              <a:ext cx="18775" cy="4200"/>
            </a:xfrm>
            <a:custGeom>
              <a:avLst/>
              <a:gdLst/>
              <a:ahLst/>
              <a:cxnLst/>
              <a:rect l="l" t="t" r="r" b="b"/>
              <a:pathLst>
                <a:path w="751" h="168" extrusionOk="0">
                  <a:moveTo>
                    <a:pt x="384" y="1"/>
                  </a:moveTo>
                  <a:cubicBezTo>
                    <a:pt x="282" y="1"/>
                    <a:pt x="177" y="16"/>
                    <a:pt x="76" y="16"/>
                  </a:cubicBezTo>
                  <a:cubicBezTo>
                    <a:pt x="50" y="16"/>
                    <a:pt x="25" y="15"/>
                    <a:pt x="0" y="13"/>
                  </a:cubicBezTo>
                  <a:lnTo>
                    <a:pt x="0" y="13"/>
                  </a:lnTo>
                  <a:cubicBezTo>
                    <a:pt x="107" y="72"/>
                    <a:pt x="226" y="120"/>
                    <a:pt x="333" y="167"/>
                  </a:cubicBezTo>
                  <a:cubicBezTo>
                    <a:pt x="464" y="167"/>
                    <a:pt x="595" y="155"/>
                    <a:pt x="750" y="132"/>
                  </a:cubicBezTo>
                  <a:cubicBezTo>
                    <a:pt x="637" y="25"/>
                    <a:pt x="512" y="1"/>
                    <a:pt x="38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8" name="Google Shape;8118;p32"/>
            <p:cNvSpPr/>
            <p:nvPr/>
          </p:nvSpPr>
          <p:spPr>
            <a:xfrm>
              <a:off x="5412575" y="3814625"/>
              <a:ext cx="16100" cy="3575"/>
            </a:xfrm>
            <a:custGeom>
              <a:avLst/>
              <a:gdLst/>
              <a:ahLst/>
              <a:cxnLst/>
              <a:rect l="l" t="t" r="r" b="b"/>
              <a:pathLst>
                <a:path w="644" h="143" extrusionOk="0">
                  <a:moveTo>
                    <a:pt x="330" y="0"/>
                  </a:moveTo>
                  <a:cubicBezTo>
                    <a:pt x="222" y="0"/>
                    <a:pt x="110" y="23"/>
                    <a:pt x="0" y="23"/>
                  </a:cubicBezTo>
                  <a:cubicBezTo>
                    <a:pt x="134" y="115"/>
                    <a:pt x="285" y="142"/>
                    <a:pt x="441" y="142"/>
                  </a:cubicBezTo>
                  <a:cubicBezTo>
                    <a:pt x="508" y="142"/>
                    <a:pt x="576" y="137"/>
                    <a:pt x="643" y="130"/>
                  </a:cubicBezTo>
                  <a:cubicBezTo>
                    <a:pt x="551" y="26"/>
                    <a:pt x="443" y="0"/>
                    <a:pt x="33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9" name="Google Shape;8119;p32"/>
            <p:cNvSpPr/>
            <p:nvPr/>
          </p:nvSpPr>
          <p:spPr>
            <a:xfrm>
              <a:off x="5305550" y="3824700"/>
              <a:ext cx="4650" cy="4950"/>
            </a:xfrm>
            <a:custGeom>
              <a:avLst/>
              <a:gdLst/>
              <a:ahLst/>
              <a:cxnLst/>
              <a:rect l="l" t="t" r="r" b="b"/>
              <a:pathLst>
                <a:path w="186" h="198" extrusionOk="0">
                  <a:moveTo>
                    <a:pt x="55" y="1"/>
                  </a:moveTo>
                  <a:cubicBezTo>
                    <a:pt x="74" y="49"/>
                    <a:pt x="0" y="197"/>
                    <a:pt x="89" y="197"/>
                  </a:cubicBezTo>
                  <a:cubicBezTo>
                    <a:pt x="110" y="197"/>
                    <a:pt x="141" y="188"/>
                    <a:pt x="186" y="167"/>
                  </a:cubicBezTo>
                  <a:lnTo>
                    <a:pt x="186" y="13"/>
                  </a:lnTo>
                  <a:cubicBezTo>
                    <a:pt x="138" y="13"/>
                    <a:pt x="102" y="13"/>
                    <a:pt x="5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0" name="Google Shape;8120;p32"/>
            <p:cNvSpPr/>
            <p:nvPr/>
          </p:nvSpPr>
          <p:spPr>
            <a:xfrm>
              <a:off x="5586700" y="3852875"/>
              <a:ext cx="7175" cy="3925"/>
            </a:xfrm>
            <a:custGeom>
              <a:avLst/>
              <a:gdLst/>
              <a:ahLst/>
              <a:cxnLst/>
              <a:rect l="l" t="t" r="r" b="b"/>
              <a:pathLst>
                <a:path w="287" h="157" extrusionOk="0">
                  <a:moveTo>
                    <a:pt x="131" y="0"/>
                  </a:moveTo>
                  <a:cubicBezTo>
                    <a:pt x="84" y="0"/>
                    <a:pt x="40" y="12"/>
                    <a:pt x="0" y="41"/>
                  </a:cubicBezTo>
                  <a:cubicBezTo>
                    <a:pt x="42" y="118"/>
                    <a:pt x="87" y="157"/>
                    <a:pt x="134" y="157"/>
                  </a:cubicBezTo>
                  <a:cubicBezTo>
                    <a:pt x="182" y="157"/>
                    <a:pt x="233" y="118"/>
                    <a:pt x="286" y="41"/>
                  </a:cubicBezTo>
                  <a:cubicBezTo>
                    <a:pt x="236" y="15"/>
                    <a:pt x="182"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1" name="Google Shape;8121;p32"/>
            <p:cNvSpPr/>
            <p:nvPr/>
          </p:nvSpPr>
          <p:spPr>
            <a:xfrm>
              <a:off x="5582525" y="3851750"/>
              <a:ext cx="4500" cy="2150"/>
            </a:xfrm>
            <a:custGeom>
              <a:avLst/>
              <a:gdLst/>
              <a:ahLst/>
              <a:cxnLst/>
              <a:rect l="l" t="t" r="r" b="b"/>
              <a:pathLst>
                <a:path w="180" h="86" extrusionOk="0">
                  <a:moveTo>
                    <a:pt x="92" y="1"/>
                  </a:moveTo>
                  <a:cubicBezTo>
                    <a:pt x="62" y="1"/>
                    <a:pt x="31" y="31"/>
                    <a:pt x="1" y="86"/>
                  </a:cubicBezTo>
                  <a:lnTo>
                    <a:pt x="179" y="86"/>
                  </a:lnTo>
                  <a:cubicBezTo>
                    <a:pt x="150" y="28"/>
                    <a:pt x="121" y="1"/>
                    <a:pt x="9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2" name="Google Shape;8122;p32"/>
            <p:cNvSpPr/>
            <p:nvPr/>
          </p:nvSpPr>
          <p:spPr>
            <a:xfrm>
              <a:off x="5579550" y="3852825"/>
              <a:ext cx="3000" cy="2875"/>
            </a:xfrm>
            <a:custGeom>
              <a:avLst/>
              <a:gdLst/>
              <a:ahLst/>
              <a:cxnLst/>
              <a:rect l="l" t="t" r="r" b="b"/>
              <a:pathLst>
                <a:path w="120" h="115" extrusionOk="0">
                  <a:moveTo>
                    <a:pt x="69" y="1"/>
                  </a:moveTo>
                  <a:cubicBezTo>
                    <a:pt x="48" y="1"/>
                    <a:pt x="24" y="7"/>
                    <a:pt x="1" y="19"/>
                  </a:cubicBezTo>
                  <a:cubicBezTo>
                    <a:pt x="36" y="55"/>
                    <a:pt x="48" y="78"/>
                    <a:pt x="60" y="114"/>
                  </a:cubicBezTo>
                  <a:cubicBezTo>
                    <a:pt x="72" y="78"/>
                    <a:pt x="108" y="55"/>
                    <a:pt x="120" y="19"/>
                  </a:cubicBezTo>
                  <a:cubicBezTo>
                    <a:pt x="108" y="7"/>
                    <a:pt x="90" y="1"/>
                    <a:pt x="6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3" name="Google Shape;8123;p32"/>
            <p:cNvSpPr/>
            <p:nvPr/>
          </p:nvSpPr>
          <p:spPr>
            <a:xfrm>
              <a:off x="5406325" y="3814575"/>
              <a:ext cx="6275" cy="1825"/>
            </a:xfrm>
            <a:custGeom>
              <a:avLst/>
              <a:gdLst/>
              <a:ahLst/>
              <a:cxnLst/>
              <a:rect l="l" t="t" r="r" b="b"/>
              <a:pathLst>
                <a:path w="251" h="73" extrusionOk="0">
                  <a:moveTo>
                    <a:pt x="0" y="1"/>
                  </a:moveTo>
                  <a:cubicBezTo>
                    <a:pt x="36" y="49"/>
                    <a:pt x="75" y="72"/>
                    <a:pt x="116" y="72"/>
                  </a:cubicBezTo>
                  <a:cubicBezTo>
                    <a:pt x="158" y="72"/>
                    <a:pt x="203" y="49"/>
                    <a:pt x="25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4" name="Google Shape;8124;p32"/>
            <p:cNvSpPr/>
            <p:nvPr/>
          </p:nvSpPr>
          <p:spPr>
            <a:xfrm>
              <a:off x="5288750" y="3825600"/>
              <a:ext cx="7450" cy="3300"/>
            </a:xfrm>
            <a:custGeom>
              <a:avLst/>
              <a:gdLst/>
              <a:ahLst/>
              <a:cxnLst/>
              <a:rect l="l" t="t" r="r" b="b"/>
              <a:pathLst>
                <a:path w="298" h="132" extrusionOk="0">
                  <a:moveTo>
                    <a:pt x="298" y="1"/>
                  </a:moveTo>
                  <a:cubicBezTo>
                    <a:pt x="155" y="1"/>
                    <a:pt x="60" y="12"/>
                    <a:pt x="0" y="131"/>
                  </a:cubicBezTo>
                  <a:cubicBezTo>
                    <a:pt x="119" y="131"/>
                    <a:pt x="215" y="96"/>
                    <a:pt x="29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5" name="Google Shape;8125;p32"/>
            <p:cNvSpPr/>
            <p:nvPr/>
          </p:nvSpPr>
          <p:spPr>
            <a:xfrm>
              <a:off x="5201525" y="3800500"/>
              <a:ext cx="12825" cy="3100"/>
            </a:xfrm>
            <a:custGeom>
              <a:avLst/>
              <a:gdLst/>
              <a:ahLst/>
              <a:cxnLst/>
              <a:rect l="l" t="t" r="r" b="b"/>
              <a:pathLst>
                <a:path w="513" h="124" extrusionOk="0">
                  <a:moveTo>
                    <a:pt x="211" y="0"/>
                  </a:moveTo>
                  <a:cubicBezTo>
                    <a:pt x="158" y="0"/>
                    <a:pt x="104" y="4"/>
                    <a:pt x="48" y="4"/>
                  </a:cubicBezTo>
                  <a:cubicBezTo>
                    <a:pt x="1" y="52"/>
                    <a:pt x="1" y="88"/>
                    <a:pt x="48" y="123"/>
                  </a:cubicBezTo>
                  <a:cubicBezTo>
                    <a:pt x="191" y="123"/>
                    <a:pt x="358" y="112"/>
                    <a:pt x="513" y="112"/>
                  </a:cubicBezTo>
                  <a:cubicBezTo>
                    <a:pt x="417" y="16"/>
                    <a:pt x="317" y="0"/>
                    <a:pt x="21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6" name="Google Shape;8126;p32"/>
            <p:cNvSpPr/>
            <p:nvPr/>
          </p:nvSpPr>
          <p:spPr>
            <a:xfrm>
              <a:off x="5152425" y="3728275"/>
              <a:ext cx="18175" cy="57175"/>
            </a:xfrm>
            <a:custGeom>
              <a:avLst/>
              <a:gdLst/>
              <a:ahLst/>
              <a:cxnLst/>
              <a:rect l="l" t="t" r="r" b="b"/>
              <a:pathLst>
                <a:path w="727" h="2287" extrusionOk="0">
                  <a:moveTo>
                    <a:pt x="0" y="0"/>
                  </a:moveTo>
                  <a:lnTo>
                    <a:pt x="0" y="405"/>
                  </a:lnTo>
                  <a:cubicBezTo>
                    <a:pt x="203" y="905"/>
                    <a:pt x="60" y="1488"/>
                    <a:pt x="310" y="1989"/>
                  </a:cubicBezTo>
                  <a:cubicBezTo>
                    <a:pt x="357" y="2048"/>
                    <a:pt x="405" y="2084"/>
                    <a:pt x="453" y="2131"/>
                  </a:cubicBezTo>
                  <a:cubicBezTo>
                    <a:pt x="488" y="2191"/>
                    <a:pt x="536" y="2239"/>
                    <a:pt x="584" y="2286"/>
                  </a:cubicBezTo>
                  <a:cubicBezTo>
                    <a:pt x="726" y="2227"/>
                    <a:pt x="715" y="2108"/>
                    <a:pt x="691" y="1977"/>
                  </a:cubicBezTo>
                  <a:cubicBezTo>
                    <a:pt x="584" y="1488"/>
                    <a:pt x="596" y="988"/>
                    <a:pt x="596" y="488"/>
                  </a:cubicBezTo>
                  <a:cubicBezTo>
                    <a:pt x="584" y="12"/>
                    <a:pt x="584"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7" name="Google Shape;8127;p32"/>
            <p:cNvSpPr/>
            <p:nvPr/>
          </p:nvSpPr>
          <p:spPr>
            <a:xfrm>
              <a:off x="5155100" y="3660400"/>
              <a:ext cx="4475" cy="10750"/>
            </a:xfrm>
            <a:custGeom>
              <a:avLst/>
              <a:gdLst/>
              <a:ahLst/>
              <a:cxnLst/>
              <a:rect l="l" t="t" r="r" b="b"/>
              <a:pathLst>
                <a:path w="179" h="430" extrusionOk="0">
                  <a:moveTo>
                    <a:pt x="179" y="1"/>
                  </a:moveTo>
                  <a:cubicBezTo>
                    <a:pt x="0" y="143"/>
                    <a:pt x="0" y="274"/>
                    <a:pt x="179" y="429"/>
                  </a:cubicBezTo>
                  <a:lnTo>
                    <a:pt x="179"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8" name="Google Shape;8128;p32"/>
            <p:cNvSpPr/>
            <p:nvPr/>
          </p:nvSpPr>
          <p:spPr>
            <a:xfrm>
              <a:off x="5159550" y="3658925"/>
              <a:ext cx="2125" cy="1500"/>
            </a:xfrm>
            <a:custGeom>
              <a:avLst/>
              <a:gdLst/>
              <a:ahLst/>
              <a:cxnLst/>
              <a:rect l="l" t="t" r="r" b="b"/>
              <a:pathLst>
                <a:path w="85" h="60" extrusionOk="0">
                  <a:moveTo>
                    <a:pt x="25" y="0"/>
                  </a:moveTo>
                  <a:cubicBezTo>
                    <a:pt x="25" y="0"/>
                    <a:pt x="13" y="36"/>
                    <a:pt x="1" y="60"/>
                  </a:cubicBezTo>
                  <a:cubicBezTo>
                    <a:pt x="72" y="24"/>
                    <a:pt x="84" y="12"/>
                    <a:pt x="2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9" name="Google Shape;8129;p32"/>
            <p:cNvSpPr/>
            <p:nvPr/>
          </p:nvSpPr>
          <p:spPr>
            <a:xfrm>
              <a:off x="5324475" y="3881900"/>
              <a:ext cx="4475" cy="11600"/>
            </a:xfrm>
            <a:custGeom>
              <a:avLst/>
              <a:gdLst/>
              <a:ahLst/>
              <a:cxnLst/>
              <a:rect l="l" t="t" r="r" b="b"/>
              <a:pathLst>
                <a:path w="179" h="464" extrusionOk="0">
                  <a:moveTo>
                    <a:pt x="72" y="1"/>
                  </a:moveTo>
                  <a:cubicBezTo>
                    <a:pt x="52" y="1"/>
                    <a:pt x="29" y="18"/>
                    <a:pt x="12" y="34"/>
                  </a:cubicBezTo>
                  <a:cubicBezTo>
                    <a:pt x="12" y="189"/>
                    <a:pt x="0" y="320"/>
                    <a:pt x="0" y="463"/>
                  </a:cubicBezTo>
                  <a:cubicBezTo>
                    <a:pt x="179" y="368"/>
                    <a:pt x="143" y="201"/>
                    <a:pt x="143" y="34"/>
                  </a:cubicBezTo>
                  <a:cubicBezTo>
                    <a:pt x="143" y="34"/>
                    <a:pt x="131" y="23"/>
                    <a:pt x="95" y="11"/>
                  </a:cubicBezTo>
                  <a:cubicBezTo>
                    <a:pt x="88" y="4"/>
                    <a:pt x="80"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30" name="Google Shape;8130;p32"/>
            <p:cNvSpPr/>
            <p:nvPr/>
          </p:nvSpPr>
          <p:spPr>
            <a:xfrm>
              <a:off x="5326850" y="3897325"/>
              <a:ext cx="5675" cy="11950"/>
            </a:xfrm>
            <a:custGeom>
              <a:avLst/>
              <a:gdLst/>
              <a:ahLst/>
              <a:cxnLst/>
              <a:rect l="l" t="t" r="r" b="b"/>
              <a:pathLst>
                <a:path w="227" h="478" extrusionOk="0">
                  <a:moveTo>
                    <a:pt x="226" y="1"/>
                  </a:moveTo>
                  <a:lnTo>
                    <a:pt x="226" y="1"/>
                  </a:lnTo>
                  <a:cubicBezTo>
                    <a:pt x="0" y="108"/>
                    <a:pt x="60" y="299"/>
                    <a:pt x="84" y="477"/>
                  </a:cubicBezTo>
                  <a:cubicBezTo>
                    <a:pt x="203" y="346"/>
                    <a:pt x="226" y="179"/>
                    <a:pt x="22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31" name="Google Shape;8131;p32"/>
            <p:cNvSpPr/>
            <p:nvPr/>
          </p:nvSpPr>
          <p:spPr>
            <a:xfrm>
              <a:off x="5331900" y="3889900"/>
              <a:ext cx="3900" cy="7750"/>
            </a:xfrm>
            <a:custGeom>
              <a:avLst/>
              <a:gdLst/>
              <a:ahLst/>
              <a:cxnLst/>
              <a:rect l="l" t="t" r="r" b="b"/>
              <a:pathLst>
                <a:path w="156" h="310" extrusionOk="0">
                  <a:moveTo>
                    <a:pt x="144" y="0"/>
                  </a:moveTo>
                  <a:lnTo>
                    <a:pt x="144" y="0"/>
                  </a:lnTo>
                  <a:cubicBezTo>
                    <a:pt x="13" y="60"/>
                    <a:pt x="1" y="179"/>
                    <a:pt x="13" y="310"/>
                  </a:cubicBezTo>
                  <a:cubicBezTo>
                    <a:pt x="132" y="238"/>
                    <a:pt x="155" y="131"/>
                    <a:pt x="14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32" name="Google Shape;8132;p32"/>
            <p:cNvSpPr/>
            <p:nvPr/>
          </p:nvSpPr>
          <p:spPr>
            <a:xfrm>
              <a:off x="5328025" y="3868175"/>
              <a:ext cx="3900" cy="7150"/>
            </a:xfrm>
            <a:custGeom>
              <a:avLst/>
              <a:gdLst/>
              <a:ahLst/>
              <a:cxnLst/>
              <a:rect l="l" t="t" r="r" b="b"/>
              <a:pathLst>
                <a:path w="156" h="286" extrusionOk="0">
                  <a:moveTo>
                    <a:pt x="156" y="0"/>
                  </a:moveTo>
                  <a:cubicBezTo>
                    <a:pt x="1" y="95"/>
                    <a:pt x="1" y="179"/>
                    <a:pt x="156" y="286"/>
                  </a:cubicBezTo>
                  <a:lnTo>
                    <a:pt x="156"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33" name="Google Shape;8133;p32"/>
            <p:cNvSpPr/>
            <p:nvPr/>
          </p:nvSpPr>
          <p:spPr>
            <a:xfrm>
              <a:off x="5324475" y="3879175"/>
              <a:ext cx="3575" cy="3600"/>
            </a:xfrm>
            <a:custGeom>
              <a:avLst/>
              <a:gdLst/>
              <a:ahLst/>
              <a:cxnLst/>
              <a:rect l="l" t="t" r="r" b="b"/>
              <a:pathLst>
                <a:path w="143" h="144" extrusionOk="0">
                  <a:moveTo>
                    <a:pt x="0" y="1"/>
                  </a:moveTo>
                  <a:lnTo>
                    <a:pt x="0" y="1"/>
                  </a:lnTo>
                  <a:cubicBezTo>
                    <a:pt x="12" y="36"/>
                    <a:pt x="12" y="96"/>
                    <a:pt x="12" y="143"/>
                  </a:cubicBezTo>
                  <a:lnTo>
                    <a:pt x="143" y="143"/>
                  </a:lnTo>
                  <a:cubicBezTo>
                    <a:pt x="95" y="96"/>
                    <a:pt x="60" y="36"/>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34" name="Google Shape;8134;p32"/>
            <p:cNvSpPr/>
            <p:nvPr/>
          </p:nvSpPr>
          <p:spPr>
            <a:xfrm>
              <a:off x="5339350" y="3992875"/>
              <a:ext cx="3600" cy="4200"/>
            </a:xfrm>
            <a:custGeom>
              <a:avLst/>
              <a:gdLst/>
              <a:ahLst/>
              <a:cxnLst/>
              <a:rect l="l" t="t" r="r" b="b"/>
              <a:pathLst>
                <a:path w="144" h="168" extrusionOk="0">
                  <a:moveTo>
                    <a:pt x="0" y="1"/>
                  </a:moveTo>
                  <a:lnTo>
                    <a:pt x="0" y="1"/>
                  </a:lnTo>
                  <a:cubicBezTo>
                    <a:pt x="12" y="96"/>
                    <a:pt x="60" y="156"/>
                    <a:pt x="143" y="167"/>
                  </a:cubicBezTo>
                  <a:cubicBezTo>
                    <a:pt x="131" y="72"/>
                    <a:pt x="72" y="37"/>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35" name="Google Shape;8135;p32"/>
            <p:cNvSpPr/>
            <p:nvPr/>
          </p:nvSpPr>
          <p:spPr>
            <a:xfrm>
              <a:off x="5335175" y="3882450"/>
              <a:ext cx="3600" cy="5075"/>
            </a:xfrm>
            <a:custGeom>
              <a:avLst/>
              <a:gdLst/>
              <a:ahLst/>
              <a:cxnLst/>
              <a:rect l="l" t="t" r="r" b="b"/>
              <a:pathLst>
                <a:path w="144" h="203" extrusionOk="0">
                  <a:moveTo>
                    <a:pt x="1" y="1"/>
                  </a:moveTo>
                  <a:cubicBezTo>
                    <a:pt x="13" y="72"/>
                    <a:pt x="24" y="132"/>
                    <a:pt x="24" y="203"/>
                  </a:cubicBezTo>
                  <a:cubicBezTo>
                    <a:pt x="108" y="167"/>
                    <a:pt x="144" y="84"/>
                    <a:pt x="13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36" name="Google Shape;8136;p32"/>
            <p:cNvSpPr/>
            <p:nvPr/>
          </p:nvSpPr>
          <p:spPr>
            <a:xfrm>
              <a:off x="5335775" y="3985750"/>
              <a:ext cx="3000" cy="4475"/>
            </a:xfrm>
            <a:custGeom>
              <a:avLst/>
              <a:gdLst/>
              <a:ahLst/>
              <a:cxnLst/>
              <a:rect l="l" t="t" r="r" b="b"/>
              <a:pathLst>
                <a:path w="120" h="179" extrusionOk="0">
                  <a:moveTo>
                    <a:pt x="0" y="0"/>
                  </a:moveTo>
                  <a:cubicBezTo>
                    <a:pt x="0" y="83"/>
                    <a:pt x="36" y="143"/>
                    <a:pt x="108" y="179"/>
                  </a:cubicBezTo>
                  <a:cubicBezTo>
                    <a:pt x="120" y="95"/>
                    <a:pt x="84" y="36"/>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37" name="Google Shape;8137;p32"/>
            <p:cNvSpPr/>
            <p:nvPr/>
          </p:nvSpPr>
          <p:spPr>
            <a:xfrm>
              <a:off x="5317625" y="3900600"/>
              <a:ext cx="1800" cy="3300"/>
            </a:xfrm>
            <a:custGeom>
              <a:avLst/>
              <a:gdLst/>
              <a:ahLst/>
              <a:cxnLst/>
              <a:rect l="l" t="t" r="r" b="b"/>
              <a:pathLst>
                <a:path w="72" h="132" extrusionOk="0">
                  <a:moveTo>
                    <a:pt x="0" y="1"/>
                  </a:moveTo>
                  <a:lnTo>
                    <a:pt x="0" y="132"/>
                  </a:lnTo>
                  <a:cubicBezTo>
                    <a:pt x="72" y="96"/>
                    <a:pt x="72" y="48"/>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38" name="Google Shape;8138;p32"/>
            <p:cNvSpPr/>
            <p:nvPr/>
          </p:nvSpPr>
          <p:spPr>
            <a:xfrm>
              <a:off x="5186350" y="3728350"/>
              <a:ext cx="235175" cy="33925"/>
            </a:xfrm>
            <a:custGeom>
              <a:avLst/>
              <a:gdLst/>
              <a:ahLst/>
              <a:cxnLst/>
              <a:rect l="l" t="t" r="r" b="b"/>
              <a:pathLst>
                <a:path w="9407" h="1357" extrusionOk="0">
                  <a:moveTo>
                    <a:pt x="756" y="0"/>
                  </a:moveTo>
                  <a:cubicBezTo>
                    <a:pt x="664" y="0"/>
                    <a:pt x="571" y="12"/>
                    <a:pt x="477" y="45"/>
                  </a:cubicBezTo>
                  <a:cubicBezTo>
                    <a:pt x="239" y="211"/>
                    <a:pt x="1" y="378"/>
                    <a:pt x="298" y="700"/>
                  </a:cubicBezTo>
                  <a:cubicBezTo>
                    <a:pt x="308" y="695"/>
                    <a:pt x="320" y="692"/>
                    <a:pt x="331" y="692"/>
                  </a:cubicBezTo>
                  <a:cubicBezTo>
                    <a:pt x="347" y="692"/>
                    <a:pt x="363" y="698"/>
                    <a:pt x="370" y="712"/>
                  </a:cubicBezTo>
                  <a:cubicBezTo>
                    <a:pt x="584" y="926"/>
                    <a:pt x="846" y="926"/>
                    <a:pt x="1120" y="926"/>
                  </a:cubicBezTo>
                  <a:cubicBezTo>
                    <a:pt x="1256" y="933"/>
                    <a:pt x="1393" y="935"/>
                    <a:pt x="1530" y="935"/>
                  </a:cubicBezTo>
                  <a:cubicBezTo>
                    <a:pt x="1947" y="935"/>
                    <a:pt x="2367" y="911"/>
                    <a:pt x="2788" y="911"/>
                  </a:cubicBezTo>
                  <a:cubicBezTo>
                    <a:pt x="3173" y="911"/>
                    <a:pt x="3558" y="932"/>
                    <a:pt x="3941" y="1009"/>
                  </a:cubicBezTo>
                  <a:cubicBezTo>
                    <a:pt x="4170" y="1054"/>
                    <a:pt x="4403" y="1064"/>
                    <a:pt x="4636" y="1064"/>
                  </a:cubicBezTo>
                  <a:cubicBezTo>
                    <a:pt x="4853" y="1064"/>
                    <a:pt x="5071" y="1055"/>
                    <a:pt x="5284" y="1055"/>
                  </a:cubicBezTo>
                  <a:cubicBezTo>
                    <a:pt x="5333" y="1055"/>
                    <a:pt x="5382" y="1056"/>
                    <a:pt x="5430" y="1057"/>
                  </a:cubicBezTo>
                  <a:cubicBezTo>
                    <a:pt x="5506" y="1050"/>
                    <a:pt x="5583" y="1048"/>
                    <a:pt x="5659" y="1048"/>
                  </a:cubicBezTo>
                  <a:cubicBezTo>
                    <a:pt x="6130" y="1048"/>
                    <a:pt x="6597" y="1153"/>
                    <a:pt x="7079" y="1153"/>
                  </a:cubicBezTo>
                  <a:cubicBezTo>
                    <a:pt x="7101" y="1153"/>
                    <a:pt x="7123" y="1153"/>
                    <a:pt x="7144" y="1152"/>
                  </a:cubicBezTo>
                  <a:cubicBezTo>
                    <a:pt x="7200" y="1149"/>
                    <a:pt x="7254" y="1148"/>
                    <a:pt x="7309" y="1148"/>
                  </a:cubicBezTo>
                  <a:cubicBezTo>
                    <a:pt x="7714" y="1148"/>
                    <a:pt x="8104" y="1220"/>
                    <a:pt x="8513" y="1283"/>
                  </a:cubicBezTo>
                  <a:cubicBezTo>
                    <a:pt x="8545" y="1277"/>
                    <a:pt x="8577" y="1274"/>
                    <a:pt x="8609" y="1274"/>
                  </a:cubicBezTo>
                  <a:cubicBezTo>
                    <a:pt x="8785" y="1274"/>
                    <a:pt x="8962" y="1357"/>
                    <a:pt x="9138" y="1357"/>
                  </a:cubicBezTo>
                  <a:cubicBezTo>
                    <a:pt x="9227" y="1357"/>
                    <a:pt x="9317" y="1336"/>
                    <a:pt x="9406" y="1271"/>
                  </a:cubicBezTo>
                  <a:cubicBezTo>
                    <a:pt x="9371" y="1009"/>
                    <a:pt x="9240" y="866"/>
                    <a:pt x="8978" y="854"/>
                  </a:cubicBezTo>
                  <a:cubicBezTo>
                    <a:pt x="8942" y="854"/>
                    <a:pt x="8894" y="854"/>
                    <a:pt x="8871" y="866"/>
                  </a:cubicBezTo>
                  <a:cubicBezTo>
                    <a:pt x="8240" y="640"/>
                    <a:pt x="7573" y="759"/>
                    <a:pt x="6930" y="592"/>
                  </a:cubicBezTo>
                  <a:cubicBezTo>
                    <a:pt x="6787" y="557"/>
                    <a:pt x="6620" y="533"/>
                    <a:pt x="6478" y="533"/>
                  </a:cubicBezTo>
                  <a:cubicBezTo>
                    <a:pt x="5739" y="331"/>
                    <a:pt x="4965" y="473"/>
                    <a:pt x="4227" y="295"/>
                  </a:cubicBezTo>
                  <a:cubicBezTo>
                    <a:pt x="3751" y="200"/>
                    <a:pt x="3239" y="319"/>
                    <a:pt x="2787" y="152"/>
                  </a:cubicBezTo>
                  <a:cubicBezTo>
                    <a:pt x="2406" y="92"/>
                    <a:pt x="2048" y="116"/>
                    <a:pt x="1679" y="104"/>
                  </a:cubicBezTo>
                  <a:cubicBezTo>
                    <a:pt x="1643" y="109"/>
                    <a:pt x="1607" y="110"/>
                    <a:pt x="1571" y="110"/>
                  </a:cubicBezTo>
                  <a:cubicBezTo>
                    <a:pt x="1297" y="110"/>
                    <a:pt x="1032" y="0"/>
                    <a:pt x="75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39" name="Google Shape;8139;p32"/>
            <p:cNvSpPr/>
            <p:nvPr/>
          </p:nvSpPr>
          <p:spPr>
            <a:xfrm>
              <a:off x="5197950" y="3766775"/>
              <a:ext cx="113450" cy="20900"/>
            </a:xfrm>
            <a:custGeom>
              <a:avLst/>
              <a:gdLst/>
              <a:ahLst/>
              <a:cxnLst/>
              <a:rect l="l" t="t" r="r" b="b"/>
              <a:pathLst>
                <a:path w="4538" h="836" extrusionOk="0">
                  <a:moveTo>
                    <a:pt x="750" y="0"/>
                  </a:moveTo>
                  <a:cubicBezTo>
                    <a:pt x="575" y="0"/>
                    <a:pt x="404" y="30"/>
                    <a:pt x="239" y="115"/>
                  </a:cubicBezTo>
                  <a:cubicBezTo>
                    <a:pt x="203" y="151"/>
                    <a:pt x="191" y="175"/>
                    <a:pt x="156" y="210"/>
                  </a:cubicBezTo>
                  <a:cubicBezTo>
                    <a:pt x="120" y="270"/>
                    <a:pt x="60" y="306"/>
                    <a:pt x="13" y="353"/>
                  </a:cubicBezTo>
                  <a:cubicBezTo>
                    <a:pt x="1" y="449"/>
                    <a:pt x="25" y="508"/>
                    <a:pt x="108" y="544"/>
                  </a:cubicBezTo>
                  <a:cubicBezTo>
                    <a:pt x="977" y="722"/>
                    <a:pt x="1858" y="758"/>
                    <a:pt x="2727" y="770"/>
                  </a:cubicBezTo>
                  <a:cubicBezTo>
                    <a:pt x="3058" y="777"/>
                    <a:pt x="3392" y="835"/>
                    <a:pt x="3721" y="835"/>
                  </a:cubicBezTo>
                  <a:cubicBezTo>
                    <a:pt x="3961" y="835"/>
                    <a:pt x="4199" y="804"/>
                    <a:pt x="4430" y="699"/>
                  </a:cubicBezTo>
                  <a:cubicBezTo>
                    <a:pt x="4501" y="651"/>
                    <a:pt x="4537" y="579"/>
                    <a:pt x="4537" y="484"/>
                  </a:cubicBezTo>
                  <a:cubicBezTo>
                    <a:pt x="4490" y="365"/>
                    <a:pt x="4394" y="282"/>
                    <a:pt x="4275" y="222"/>
                  </a:cubicBezTo>
                  <a:cubicBezTo>
                    <a:pt x="4072" y="160"/>
                    <a:pt x="3861" y="146"/>
                    <a:pt x="3648" y="146"/>
                  </a:cubicBezTo>
                  <a:cubicBezTo>
                    <a:pt x="3475" y="146"/>
                    <a:pt x="3301" y="155"/>
                    <a:pt x="3129" y="155"/>
                  </a:cubicBezTo>
                  <a:cubicBezTo>
                    <a:pt x="3066" y="155"/>
                    <a:pt x="3004" y="154"/>
                    <a:pt x="2942" y="151"/>
                  </a:cubicBezTo>
                  <a:lnTo>
                    <a:pt x="1775" y="151"/>
                  </a:lnTo>
                  <a:cubicBezTo>
                    <a:pt x="1608" y="151"/>
                    <a:pt x="1430" y="103"/>
                    <a:pt x="1251" y="56"/>
                  </a:cubicBezTo>
                  <a:cubicBezTo>
                    <a:pt x="1083" y="27"/>
                    <a:pt x="915" y="0"/>
                    <a:pt x="75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40" name="Google Shape;8140;p32"/>
            <p:cNvSpPr/>
            <p:nvPr/>
          </p:nvSpPr>
          <p:spPr>
            <a:xfrm>
              <a:off x="5181000" y="3696125"/>
              <a:ext cx="44375" cy="49850"/>
            </a:xfrm>
            <a:custGeom>
              <a:avLst/>
              <a:gdLst/>
              <a:ahLst/>
              <a:cxnLst/>
              <a:rect l="l" t="t" r="r" b="b"/>
              <a:pathLst>
                <a:path w="1775" h="1994" extrusionOk="0">
                  <a:moveTo>
                    <a:pt x="846" y="727"/>
                  </a:moveTo>
                  <a:lnTo>
                    <a:pt x="846" y="727"/>
                  </a:lnTo>
                  <a:cubicBezTo>
                    <a:pt x="851" y="730"/>
                    <a:pt x="857" y="735"/>
                    <a:pt x="862" y="740"/>
                  </a:cubicBezTo>
                  <a:lnTo>
                    <a:pt x="862" y="740"/>
                  </a:lnTo>
                  <a:cubicBezTo>
                    <a:pt x="853" y="736"/>
                    <a:pt x="846" y="733"/>
                    <a:pt x="846" y="727"/>
                  </a:cubicBezTo>
                  <a:close/>
                  <a:moveTo>
                    <a:pt x="596" y="0"/>
                  </a:moveTo>
                  <a:cubicBezTo>
                    <a:pt x="572" y="191"/>
                    <a:pt x="488" y="369"/>
                    <a:pt x="298" y="453"/>
                  </a:cubicBezTo>
                  <a:cubicBezTo>
                    <a:pt x="48" y="727"/>
                    <a:pt x="179" y="989"/>
                    <a:pt x="274" y="1262"/>
                  </a:cubicBezTo>
                  <a:cubicBezTo>
                    <a:pt x="238" y="1346"/>
                    <a:pt x="191" y="1405"/>
                    <a:pt x="107" y="1453"/>
                  </a:cubicBezTo>
                  <a:cubicBezTo>
                    <a:pt x="0" y="1608"/>
                    <a:pt x="36" y="1739"/>
                    <a:pt x="143" y="1870"/>
                  </a:cubicBezTo>
                  <a:cubicBezTo>
                    <a:pt x="207" y="1970"/>
                    <a:pt x="299" y="1994"/>
                    <a:pt x="403" y="1994"/>
                  </a:cubicBezTo>
                  <a:cubicBezTo>
                    <a:pt x="435" y="1994"/>
                    <a:pt x="467" y="1991"/>
                    <a:pt x="500" y="1989"/>
                  </a:cubicBezTo>
                  <a:cubicBezTo>
                    <a:pt x="453" y="1751"/>
                    <a:pt x="512" y="1572"/>
                    <a:pt x="715" y="1441"/>
                  </a:cubicBezTo>
                  <a:cubicBezTo>
                    <a:pt x="762" y="1393"/>
                    <a:pt x="810" y="1346"/>
                    <a:pt x="822" y="1274"/>
                  </a:cubicBezTo>
                  <a:cubicBezTo>
                    <a:pt x="880" y="1112"/>
                    <a:pt x="926" y="939"/>
                    <a:pt x="885" y="765"/>
                  </a:cubicBezTo>
                  <a:lnTo>
                    <a:pt x="885" y="765"/>
                  </a:lnTo>
                  <a:cubicBezTo>
                    <a:pt x="903" y="787"/>
                    <a:pt x="920" y="813"/>
                    <a:pt x="941" y="834"/>
                  </a:cubicBezTo>
                  <a:cubicBezTo>
                    <a:pt x="1085" y="942"/>
                    <a:pt x="1233" y="1006"/>
                    <a:pt x="1388" y="1006"/>
                  </a:cubicBezTo>
                  <a:cubicBezTo>
                    <a:pt x="1490" y="1006"/>
                    <a:pt x="1594" y="978"/>
                    <a:pt x="1703" y="917"/>
                  </a:cubicBezTo>
                  <a:cubicBezTo>
                    <a:pt x="1739" y="869"/>
                    <a:pt x="1774" y="810"/>
                    <a:pt x="1762" y="738"/>
                  </a:cubicBezTo>
                  <a:cubicBezTo>
                    <a:pt x="1608" y="488"/>
                    <a:pt x="1250" y="441"/>
                    <a:pt x="1143" y="143"/>
                  </a:cubicBezTo>
                  <a:cubicBezTo>
                    <a:pt x="953" y="143"/>
                    <a:pt x="762" y="119"/>
                    <a:pt x="59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41" name="Google Shape;8141;p32"/>
            <p:cNvSpPr/>
            <p:nvPr/>
          </p:nvSpPr>
          <p:spPr>
            <a:xfrm>
              <a:off x="5195575" y="3752975"/>
              <a:ext cx="69375" cy="18250"/>
            </a:xfrm>
            <a:custGeom>
              <a:avLst/>
              <a:gdLst/>
              <a:ahLst/>
              <a:cxnLst/>
              <a:rect l="l" t="t" r="r" b="b"/>
              <a:pathLst>
                <a:path w="2775" h="730" extrusionOk="0">
                  <a:moveTo>
                    <a:pt x="430" y="0"/>
                  </a:moveTo>
                  <a:cubicBezTo>
                    <a:pt x="285" y="0"/>
                    <a:pt x="142" y="40"/>
                    <a:pt x="1" y="167"/>
                  </a:cubicBezTo>
                  <a:lnTo>
                    <a:pt x="1" y="441"/>
                  </a:lnTo>
                  <a:cubicBezTo>
                    <a:pt x="60" y="500"/>
                    <a:pt x="120" y="548"/>
                    <a:pt x="191" y="584"/>
                  </a:cubicBezTo>
                  <a:cubicBezTo>
                    <a:pt x="327" y="605"/>
                    <a:pt x="467" y="610"/>
                    <a:pt x="606" y="610"/>
                  </a:cubicBezTo>
                  <a:cubicBezTo>
                    <a:pt x="699" y="610"/>
                    <a:pt x="791" y="608"/>
                    <a:pt x="882" y="608"/>
                  </a:cubicBezTo>
                  <a:cubicBezTo>
                    <a:pt x="944" y="606"/>
                    <a:pt x="1007" y="605"/>
                    <a:pt x="1070" y="605"/>
                  </a:cubicBezTo>
                  <a:cubicBezTo>
                    <a:pt x="1415" y="605"/>
                    <a:pt x="1764" y="634"/>
                    <a:pt x="2096" y="715"/>
                  </a:cubicBezTo>
                  <a:cubicBezTo>
                    <a:pt x="2161" y="724"/>
                    <a:pt x="2223" y="730"/>
                    <a:pt x="2284" y="730"/>
                  </a:cubicBezTo>
                  <a:cubicBezTo>
                    <a:pt x="2381" y="730"/>
                    <a:pt x="2473" y="716"/>
                    <a:pt x="2560" y="679"/>
                  </a:cubicBezTo>
                  <a:cubicBezTo>
                    <a:pt x="2680" y="608"/>
                    <a:pt x="2739" y="524"/>
                    <a:pt x="2775" y="405"/>
                  </a:cubicBezTo>
                  <a:cubicBezTo>
                    <a:pt x="2775" y="310"/>
                    <a:pt x="2727" y="250"/>
                    <a:pt x="2656" y="203"/>
                  </a:cubicBezTo>
                  <a:cubicBezTo>
                    <a:pt x="2501" y="131"/>
                    <a:pt x="2334" y="119"/>
                    <a:pt x="2179" y="119"/>
                  </a:cubicBezTo>
                  <a:cubicBezTo>
                    <a:pt x="2001" y="113"/>
                    <a:pt x="1822" y="113"/>
                    <a:pt x="1644" y="113"/>
                  </a:cubicBezTo>
                  <a:cubicBezTo>
                    <a:pt x="1465" y="113"/>
                    <a:pt x="1286" y="113"/>
                    <a:pt x="1108" y="108"/>
                  </a:cubicBezTo>
                  <a:cubicBezTo>
                    <a:pt x="877" y="93"/>
                    <a:pt x="651" y="0"/>
                    <a:pt x="43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42" name="Google Shape;8142;p32"/>
            <p:cNvSpPr/>
            <p:nvPr/>
          </p:nvSpPr>
          <p:spPr>
            <a:xfrm>
              <a:off x="5195575" y="3748400"/>
              <a:ext cx="57475" cy="12300"/>
            </a:xfrm>
            <a:custGeom>
              <a:avLst/>
              <a:gdLst/>
              <a:ahLst/>
              <a:cxnLst/>
              <a:rect l="l" t="t" r="r" b="b"/>
              <a:pathLst>
                <a:path w="2299" h="492" extrusionOk="0">
                  <a:moveTo>
                    <a:pt x="162" y="0"/>
                  </a:moveTo>
                  <a:cubicBezTo>
                    <a:pt x="102" y="0"/>
                    <a:pt x="47" y="22"/>
                    <a:pt x="13" y="112"/>
                  </a:cubicBezTo>
                  <a:cubicBezTo>
                    <a:pt x="13" y="183"/>
                    <a:pt x="1" y="267"/>
                    <a:pt x="1" y="350"/>
                  </a:cubicBezTo>
                  <a:cubicBezTo>
                    <a:pt x="597" y="406"/>
                    <a:pt x="1194" y="491"/>
                    <a:pt x="1796" y="491"/>
                  </a:cubicBezTo>
                  <a:cubicBezTo>
                    <a:pt x="1963" y="491"/>
                    <a:pt x="2131" y="485"/>
                    <a:pt x="2299" y="469"/>
                  </a:cubicBezTo>
                  <a:cubicBezTo>
                    <a:pt x="2215" y="124"/>
                    <a:pt x="1894" y="183"/>
                    <a:pt x="1667" y="76"/>
                  </a:cubicBezTo>
                  <a:cubicBezTo>
                    <a:pt x="1538" y="60"/>
                    <a:pt x="1409" y="55"/>
                    <a:pt x="1281" y="55"/>
                  </a:cubicBezTo>
                  <a:cubicBezTo>
                    <a:pt x="1126" y="55"/>
                    <a:pt x="972" y="62"/>
                    <a:pt x="818" y="62"/>
                  </a:cubicBezTo>
                  <a:cubicBezTo>
                    <a:pt x="645" y="62"/>
                    <a:pt x="471" y="53"/>
                    <a:pt x="298" y="17"/>
                  </a:cubicBezTo>
                  <a:cubicBezTo>
                    <a:pt x="253" y="12"/>
                    <a:pt x="206" y="0"/>
                    <a:pt x="16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43" name="Google Shape;8143;p32"/>
            <p:cNvSpPr/>
            <p:nvPr/>
          </p:nvSpPr>
          <p:spPr>
            <a:xfrm>
              <a:off x="5175825" y="3773925"/>
              <a:ext cx="23650" cy="12100"/>
            </a:xfrm>
            <a:custGeom>
              <a:avLst/>
              <a:gdLst/>
              <a:ahLst/>
              <a:cxnLst/>
              <a:rect l="l" t="t" r="r" b="b"/>
              <a:pathLst>
                <a:path w="946" h="484" extrusionOk="0">
                  <a:moveTo>
                    <a:pt x="185" y="1"/>
                  </a:moveTo>
                  <a:cubicBezTo>
                    <a:pt x="1" y="1"/>
                    <a:pt x="86" y="185"/>
                    <a:pt x="64" y="282"/>
                  </a:cubicBezTo>
                  <a:cubicBezTo>
                    <a:pt x="112" y="424"/>
                    <a:pt x="207" y="484"/>
                    <a:pt x="350" y="484"/>
                  </a:cubicBezTo>
                  <a:lnTo>
                    <a:pt x="493" y="484"/>
                  </a:lnTo>
                  <a:lnTo>
                    <a:pt x="612" y="365"/>
                  </a:lnTo>
                  <a:cubicBezTo>
                    <a:pt x="743" y="341"/>
                    <a:pt x="874" y="317"/>
                    <a:pt x="945" y="174"/>
                  </a:cubicBezTo>
                  <a:cubicBezTo>
                    <a:pt x="945" y="127"/>
                    <a:pt x="922" y="103"/>
                    <a:pt x="898" y="67"/>
                  </a:cubicBezTo>
                  <a:cubicBezTo>
                    <a:pt x="683" y="43"/>
                    <a:pt x="481" y="20"/>
                    <a:pt x="255" y="8"/>
                  </a:cubicBezTo>
                  <a:cubicBezTo>
                    <a:pt x="228" y="3"/>
                    <a:pt x="205" y="1"/>
                    <a:pt x="18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44" name="Google Shape;8144;p32"/>
            <p:cNvSpPr/>
            <p:nvPr/>
          </p:nvSpPr>
          <p:spPr>
            <a:xfrm>
              <a:off x="5178900" y="3706550"/>
              <a:ext cx="13725" cy="21150"/>
            </a:xfrm>
            <a:custGeom>
              <a:avLst/>
              <a:gdLst/>
              <a:ahLst/>
              <a:cxnLst/>
              <a:rect l="l" t="t" r="r" b="b"/>
              <a:pathLst>
                <a:path w="549" h="846" extrusionOk="0">
                  <a:moveTo>
                    <a:pt x="239" y="0"/>
                  </a:moveTo>
                  <a:cubicBezTo>
                    <a:pt x="156" y="83"/>
                    <a:pt x="108" y="179"/>
                    <a:pt x="37" y="262"/>
                  </a:cubicBezTo>
                  <a:lnTo>
                    <a:pt x="72" y="298"/>
                  </a:lnTo>
                  <a:cubicBezTo>
                    <a:pt x="203" y="452"/>
                    <a:pt x="1" y="560"/>
                    <a:pt x="25" y="714"/>
                  </a:cubicBezTo>
                  <a:cubicBezTo>
                    <a:pt x="60" y="738"/>
                    <a:pt x="72" y="750"/>
                    <a:pt x="108" y="774"/>
                  </a:cubicBezTo>
                  <a:cubicBezTo>
                    <a:pt x="191" y="786"/>
                    <a:pt x="263" y="810"/>
                    <a:pt x="358" y="845"/>
                  </a:cubicBezTo>
                  <a:cubicBezTo>
                    <a:pt x="549" y="572"/>
                    <a:pt x="299" y="310"/>
                    <a:pt x="382" y="36"/>
                  </a:cubicBezTo>
                  <a:cubicBezTo>
                    <a:pt x="346" y="24"/>
                    <a:pt x="299" y="12"/>
                    <a:pt x="23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45" name="Google Shape;8145;p32"/>
            <p:cNvSpPr/>
            <p:nvPr/>
          </p:nvSpPr>
          <p:spPr>
            <a:xfrm>
              <a:off x="5173550" y="3732200"/>
              <a:ext cx="11325" cy="11875"/>
            </a:xfrm>
            <a:custGeom>
              <a:avLst/>
              <a:gdLst/>
              <a:ahLst/>
              <a:cxnLst/>
              <a:rect l="l" t="t" r="r" b="b"/>
              <a:pathLst>
                <a:path w="453" h="475" extrusionOk="0">
                  <a:moveTo>
                    <a:pt x="240" y="0"/>
                  </a:moveTo>
                  <a:cubicBezTo>
                    <a:pt x="139" y="0"/>
                    <a:pt x="51" y="29"/>
                    <a:pt x="36" y="188"/>
                  </a:cubicBezTo>
                  <a:cubicBezTo>
                    <a:pt x="1" y="474"/>
                    <a:pt x="298" y="296"/>
                    <a:pt x="393" y="415"/>
                  </a:cubicBezTo>
                  <a:cubicBezTo>
                    <a:pt x="393" y="427"/>
                    <a:pt x="441" y="427"/>
                    <a:pt x="453" y="427"/>
                  </a:cubicBezTo>
                  <a:cubicBezTo>
                    <a:pt x="441" y="284"/>
                    <a:pt x="441" y="141"/>
                    <a:pt x="417" y="10"/>
                  </a:cubicBezTo>
                  <a:cubicBezTo>
                    <a:pt x="361" y="10"/>
                    <a:pt x="298" y="0"/>
                    <a:pt x="24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46" name="Google Shape;8146;p32"/>
            <p:cNvSpPr/>
            <p:nvPr/>
          </p:nvSpPr>
          <p:spPr>
            <a:xfrm>
              <a:off x="5174750" y="3780950"/>
              <a:ext cx="10125" cy="12225"/>
            </a:xfrm>
            <a:custGeom>
              <a:avLst/>
              <a:gdLst/>
              <a:ahLst/>
              <a:cxnLst/>
              <a:rect l="l" t="t" r="r" b="b"/>
              <a:pathLst>
                <a:path w="405" h="489" extrusionOk="0">
                  <a:moveTo>
                    <a:pt x="119" y="1"/>
                  </a:moveTo>
                  <a:cubicBezTo>
                    <a:pt x="60" y="143"/>
                    <a:pt x="0" y="310"/>
                    <a:pt x="107" y="477"/>
                  </a:cubicBezTo>
                  <a:cubicBezTo>
                    <a:pt x="155" y="489"/>
                    <a:pt x="214" y="489"/>
                    <a:pt x="250" y="489"/>
                  </a:cubicBezTo>
                  <a:cubicBezTo>
                    <a:pt x="310" y="393"/>
                    <a:pt x="357" y="298"/>
                    <a:pt x="405" y="203"/>
                  </a:cubicBezTo>
                  <a:cubicBezTo>
                    <a:pt x="298" y="132"/>
                    <a:pt x="203" y="72"/>
                    <a:pt x="11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47" name="Google Shape;8147;p32"/>
            <p:cNvSpPr/>
            <p:nvPr/>
          </p:nvSpPr>
          <p:spPr>
            <a:xfrm>
              <a:off x="5195575" y="3746125"/>
              <a:ext cx="17600" cy="5700"/>
            </a:xfrm>
            <a:custGeom>
              <a:avLst/>
              <a:gdLst/>
              <a:ahLst/>
              <a:cxnLst/>
              <a:rect l="l" t="t" r="r" b="b"/>
              <a:pathLst>
                <a:path w="704" h="228" extrusionOk="0">
                  <a:moveTo>
                    <a:pt x="1" y="1"/>
                  </a:moveTo>
                  <a:cubicBezTo>
                    <a:pt x="1" y="60"/>
                    <a:pt x="13" y="143"/>
                    <a:pt x="13" y="203"/>
                  </a:cubicBezTo>
                  <a:cubicBezTo>
                    <a:pt x="96" y="179"/>
                    <a:pt x="167" y="179"/>
                    <a:pt x="239" y="167"/>
                  </a:cubicBezTo>
                  <a:cubicBezTo>
                    <a:pt x="334" y="174"/>
                    <a:pt x="443" y="227"/>
                    <a:pt x="533" y="227"/>
                  </a:cubicBezTo>
                  <a:cubicBezTo>
                    <a:pt x="611" y="227"/>
                    <a:pt x="675" y="186"/>
                    <a:pt x="703" y="36"/>
                  </a:cubicBezTo>
                  <a:cubicBezTo>
                    <a:pt x="477" y="24"/>
                    <a:pt x="239" y="24"/>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48" name="Google Shape;8148;p32"/>
            <p:cNvSpPr/>
            <p:nvPr/>
          </p:nvSpPr>
          <p:spPr>
            <a:xfrm>
              <a:off x="5183075" y="3764575"/>
              <a:ext cx="4500" cy="4375"/>
            </a:xfrm>
            <a:custGeom>
              <a:avLst/>
              <a:gdLst/>
              <a:ahLst/>
              <a:cxnLst/>
              <a:rect l="l" t="t" r="r" b="b"/>
              <a:pathLst>
                <a:path w="180" h="175" extrusionOk="0">
                  <a:moveTo>
                    <a:pt x="96" y="1"/>
                  </a:moveTo>
                  <a:cubicBezTo>
                    <a:pt x="72" y="13"/>
                    <a:pt x="24" y="25"/>
                    <a:pt x="1" y="60"/>
                  </a:cubicBezTo>
                  <a:cubicBezTo>
                    <a:pt x="12" y="84"/>
                    <a:pt x="24" y="144"/>
                    <a:pt x="60" y="156"/>
                  </a:cubicBezTo>
                  <a:cubicBezTo>
                    <a:pt x="80" y="169"/>
                    <a:pt x="98" y="175"/>
                    <a:pt x="114" y="175"/>
                  </a:cubicBezTo>
                  <a:cubicBezTo>
                    <a:pt x="154" y="175"/>
                    <a:pt x="179" y="136"/>
                    <a:pt x="179" y="84"/>
                  </a:cubicBezTo>
                  <a:cubicBezTo>
                    <a:pt x="179" y="60"/>
                    <a:pt x="132" y="25"/>
                    <a:pt x="9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49" name="Google Shape;8149;p32"/>
            <p:cNvSpPr/>
            <p:nvPr/>
          </p:nvSpPr>
          <p:spPr>
            <a:xfrm>
              <a:off x="5195875" y="3766250"/>
              <a:ext cx="8350" cy="5800"/>
            </a:xfrm>
            <a:custGeom>
              <a:avLst/>
              <a:gdLst/>
              <a:ahLst/>
              <a:cxnLst/>
              <a:rect l="l" t="t" r="r" b="b"/>
              <a:pathLst>
                <a:path w="334" h="232" extrusionOk="0">
                  <a:moveTo>
                    <a:pt x="131" y="0"/>
                  </a:moveTo>
                  <a:cubicBezTo>
                    <a:pt x="88" y="0"/>
                    <a:pt x="44" y="12"/>
                    <a:pt x="1" y="29"/>
                  </a:cubicBezTo>
                  <a:cubicBezTo>
                    <a:pt x="36" y="172"/>
                    <a:pt x="143" y="196"/>
                    <a:pt x="262" y="231"/>
                  </a:cubicBezTo>
                  <a:lnTo>
                    <a:pt x="286" y="208"/>
                  </a:lnTo>
                  <a:cubicBezTo>
                    <a:pt x="334" y="89"/>
                    <a:pt x="274" y="53"/>
                    <a:pt x="179" y="5"/>
                  </a:cubicBezTo>
                  <a:cubicBezTo>
                    <a:pt x="163" y="2"/>
                    <a:pt x="147"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50" name="Google Shape;8150;p32"/>
            <p:cNvSpPr/>
            <p:nvPr/>
          </p:nvSpPr>
          <p:spPr>
            <a:xfrm>
              <a:off x="5195275" y="3763975"/>
              <a:ext cx="5675" cy="3600"/>
            </a:xfrm>
            <a:custGeom>
              <a:avLst/>
              <a:gdLst/>
              <a:ahLst/>
              <a:cxnLst/>
              <a:rect l="l" t="t" r="r" b="b"/>
              <a:pathLst>
                <a:path w="227" h="144" extrusionOk="0">
                  <a:moveTo>
                    <a:pt x="1" y="1"/>
                  </a:moveTo>
                  <a:cubicBezTo>
                    <a:pt x="13" y="49"/>
                    <a:pt x="13" y="84"/>
                    <a:pt x="13" y="120"/>
                  </a:cubicBezTo>
                  <a:cubicBezTo>
                    <a:pt x="60" y="144"/>
                    <a:pt x="108" y="144"/>
                    <a:pt x="144" y="144"/>
                  </a:cubicBezTo>
                  <a:cubicBezTo>
                    <a:pt x="227" y="96"/>
                    <a:pt x="227" y="49"/>
                    <a:pt x="14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51" name="Google Shape;8151;p32"/>
            <p:cNvSpPr/>
            <p:nvPr/>
          </p:nvSpPr>
          <p:spPr>
            <a:xfrm>
              <a:off x="5177425" y="3723025"/>
              <a:ext cx="4475" cy="3825"/>
            </a:xfrm>
            <a:custGeom>
              <a:avLst/>
              <a:gdLst/>
              <a:ahLst/>
              <a:cxnLst/>
              <a:rect l="l" t="t" r="r" b="b"/>
              <a:pathLst>
                <a:path w="179" h="153" extrusionOk="0">
                  <a:moveTo>
                    <a:pt x="84" y="1"/>
                  </a:moveTo>
                  <a:cubicBezTo>
                    <a:pt x="65" y="1"/>
                    <a:pt x="47" y="9"/>
                    <a:pt x="24" y="32"/>
                  </a:cubicBezTo>
                  <a:lnTo>
                    <a:pt x="0" y="79"/>
                  </a:lnTo>
                  <a:cubicBezTo>
                    <a:pt x="25" y="128"/>
                    <a:pt x="56" y="152"/>
                    <a:pt x="88" y="152"/>
                  </a:cubicBezTo>
                  <a:cubicBezTo>
                    <a:pt x="119" y="152"/>
                    <a:pt x="150" y="131"/>
                    <a:pt x="179" y="91"/>
                  </a:cubicBezTo>
                  <a:lnTo>
                    <a:pt x="143" y="55"/>
                  </a:lnTo>
                  <a:cubicBezTo>
                    <a:pt x="143" y="32"/>
                    <a:pt x="143" y="20"/>
                    <a:pt x="119" y="8"/>
                  </a:cubicBezTo>
                  <a:cubicBezTo>
                    <a:pt x="106" y="3"/>
                    <a:pt x="95" y="1"/>
                    <a:pt x="8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52" name="Google Shape;8152;p32"/>
            <p:cNvSpPr/>
            <p:nvPr/>
          </p:nvSpPr>
          <p:spPr>
            <a:xfrm>
              <a:off x="5174150" y="3792850"/>
              <a:ext cx="3300" cy="1825"/>
            </a:xfrm>
            <a:custGeom>
              <a:avLst/>
              <a:gdLst/>
              <a:ahLst/>
              <a:cxnLst/>
              <a:rect l="l" t="t" r="r" b="b"/>
              <a:pathLst>
                <a:path w="132" h="73" extrusionOk="0">
                  <a:moveTo>
                    <a:pt x="131" y="1"/>
                  </a:moveTo>
                  <a:lnTo>
                    <a:pt x="131" y="1"/>
                  </a:lnTo>
                  <a:cubicBezTo>
                    <a:pt x="84" y="13"/>
                    <a:pt x="36" y="25"/>
                    <a:pt x="0" y="25"/>
                  </a:cubicBezTo>
                  <a:cubicBezTo>
                    <a:pt x="12" y="37"/>
                    <a:pt x="24" y="72"/>
                    <a:pt x="36" y="72"/>
                  </a:cubicBezTo>
                  <a:cubicBezTo>
                    <a:pt x="72" y="37"/>
                    <a:pt x="96" y="25"/>
                    <a:pt x="13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53" name="Google Shape;8153;p32"/>
            <p:cNvSpPr/>
            <p:nvPr/>
          </p:nvSpPr>
          <p:spPr>
            <a:xfrm>
              <a:off x="5256600" y="3793150"/>
              <a:ext cx="22350" cy="3875"/>
            </a:xfrm>
            <a:custGeom>
              <a:avLst/>
              <a:gdLst/>
              <a:ahLst/>
              <a:cxnLst/>
              <a:rect l="l" t="t" r="r" b="b"/>
              <a:pathLst>
                <a:path w="894" h="155" extrusionOk="0">
                  <a:moveTo>
                    <a:pt x="0" y="1"/>
                  </a:moveTo>
                  <a:lnTo>
                    <a:pt x="0" y="1"/>
                  </a:lnTo>
                  <a:cubicBezTo>
                    <a:pt x="134" y="123"/>
                    <a:pt x="276" y="154"/>
                    <a:pt x="423" y="154"/>
                  </a:cubicBezTo>
                  <a:cubicBezTo>
                    <a:pt x="577" y="154"/>
                    <a:pt x="735" y="120"/>
                    <a:pt x="893" y="120"/>
                  </a:cubicBezTo>
                  <a:cubicBezTo>
                    <a:pt x="718" y="18"/>
                    <a:pt x="534" y="5"/>
                    <a:pt x="349" y="5"/>
                  </a:cubicBezTo>
                  <a:cubicBezTo>
                    <a:pt x="288" y="5"/>
                    <a:pt x="227" y="6"/>
                    <a:pt x="166" y="6"/>
                  </a:cubicBezTo>
                  <a:cubicBezTo>
                    <a:pt x="111" y="6"/>
                    <a:pt x="55" y="5"/>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54" name="Google Shape;8154;p32"/>
            <p:cNvSpPr/>
            <p:nvPr/>
          </p:nvSpPr>
          <p:spPr>
            <a:xfrm>
              <a:off x="5220575" y="3789450"/>
              <a:ext cx="15500" cy="3800"/>
            </a:xfrm>
            <a:custGeom>
              <a:avLst/>
              <a:gdLst/>
              <a:ahLst/>
              <a:cxnLst/>
              <a:rect l="l" t="t" r="r" b="b"/>
              <a:pathLst>
                <a:path w="620" h="152" extrusionOk="0">
                  <a:moveTo>
                    <a:pt x="162" y="1"/>
                  </a:moveTo>
                  <a:cubicBezTo>
                    <a:pt x="110" y="1"/>
                    <a:pt x="56" y="6"/>
                    <a:pt x="1" y="18"/>
                  </a:cubicBezTo>
                  <a:cubicBezTo>
                    <a:pt x="103" y="120"/>
                    <a:pt x="220" y="152"/>
                    <a:pt x="342" y="152"/>
                  </a:cubicBezTo>
                  <a:cubicBezTo>
                    <a:pt x="433" y="152"/>
                    <a:pt x="528" y="133"/>
                    <a:pt x="620" y="113"/>
                  </a:cubicBezTo>
                  <a:cubicBezTo>
                    <a:pt x="467" y="50"/>
                    <a:pt x="321" y="1"/>
                    <a:pt x="16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55" name="Google Shape;8155;p32"/>
            <p:cNvSpPr/>
            <p:nvPr/>
          </p:nvSpPr>
          <p:spPr>
            <a:xfrm>
              <a:off x="5199450" y="3800300"/>
              <a:ext cx="3300" cy="3300"/>
            </a:xfrm>
            <a:custGeom>
              <a:avLst/>
              <a:gdLst/>
              <a:ahLst/>
              <a:cxnLst/>
              <a:rect l="l" t="t" r="r" b="b"/>
              <a:pathLst>
                <a:path w="132" h="132" extrusionOk="0">
                  <a:moveTo>
                    <a:pt x="0" y="0"/>
                  </a:moveTo>
                  <a:lnTo>
                    <a:pt x="0" y="131"/>
                  </a:lnTo>
                  <a:lnTo>
                    <a:pt x="131" y="131"/>
                  </a:lnTo>
                  <a:lnTo>
                    <a:pt x="131" y="72"/>
                  </a:lnTo>
                  <a:lnTo>
                    <a:pt x="131" y="12"/>
                  </a:lnTo>
                  <a:cubicBezTo>
                    <a:pt x="84" y="12"/>
                    <a:pt x="24"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56" name="Google Shape;8156;p32"/>
            <p:cNvSpPr/>
            <p:nvPr/>
          </p:nvSpPr>
          <p:spPr>
            <a:xfrm>
              <a:off x="5344400" y="3888425"/>
              <a:ext cx="53600" cy="83650"/>
            </a:xfrm>
            <a:custGeom>
              <a:avLst/>
              <a:gdLst/>
              <a:ahLst/>
              <a:cxnLst/>
              <a:rect l="l" t="t" r="r" b="b"/>
              <a:pathLst>
                <a:path w="2144" h="3346" extrusionOk="0">
                  <a:moveTo>
                    <a:pt x="1068" y="1"/>
                  </a:moveTo>
                  <a:cubicBezTo>
                    <a:pt x="1025" y="1"/>
                    <a:pt x="979" y="22"/>
                    <a:pt x="941" y="71"/>
                  </a:cubicBezTo>
                  <a:lnTo>
                    <a:pt x="929" y="83"/>
                  </a:lnTo>
                  <a:cubicBezTo>
                    <a:pt x="870" y="107"/>
                    <a:pt x="822" y="143"/>
                    <a:pt x="810" y="202"/>
                  </a:cubicBezTo>
                  <a:cubicBezTo>
                    <a:pt x="775" y="226"/>
                    <a:pt x="763" y="250"/>
                    <a:pt x="751" y="297"/>
                  </a:cubicBezTo>
                  <a:cubicBezTo>
                    <a:pt x="751" y="369"/>
                    <a:pt x="691" y="428"/>
                    <a:pt x="632" y="476"/>
                  </a:cubicBezTo>
                  <a:cubicBezTo>
                    <a:pt x="537" y="655"/>
                    <a:pt x="239" y="678"/>
                    <a:pt x="298" y="964"/>
                  </a:cubicBezTo>
                  <a:cubicBezTo>
                    <a:pt x="358" y="1250"/>
                    <a:pt x="239" y="1488"/>
                    <a:pt x="167" y="1726"/>
                  </a:cubicBezTo>
                  <a:cubicBezTo>
                    <a:pt x="1" y="2310"/>
                    <a:pt x="72" y="2821"/>
                    <a:pt x="358" y="3345"/>
                  </a:cubicBezTo>
                  <a:cubicBezTo>
                    <a:pt x="608" y="3345"/>
                    <a:pt x="584" y="3214"/>
                    <a:pt x="513" y="3048"/>
                  </a:cubicBezTo>
                  <a:cubicBezTo>
                    <a:pt x="477" y="2833"/>
                    <a:pt x="417" y="2631"/>
                    <a:pt x="417" y="2429"/>
                  </a:cubicBezTo>
                  <a:cubicBezTo>
                    <a:pt x="417" y="2324"/>
                    <a:pt x="445" y="2291"/>
                    <a:pt x="484" y="2291"/>
                  </a:cubicBezTo>
                  <a:cubicBezTo>
                    <a:pt x="530" y="2291"/>
                    <a:pt x="592" y="2337"/>
                    <a:pt x="644" y="2369"/>
                  </a:cubicBezTo>
                  <a:cubicBezTo>
                    <a:pt x="971" y="2478"/>
                    <a:pt x="1292" y="2558"/>
                    <a:pt x="1620" y="2558"/>
                  </a:cubicBezTo>
                  <a:cubicBezTo>
                    <a:pt x="1757" y="2558"/>
                    <a:pt x="1896" y="2544"/>
                    <a:pt x="2037" y="2512"/>
                  </a:cubicBezTo>
                  <a:cubicBezTo>
                    <a:pt x="2132" y="2429"/>
                    <a:pt x="2144" y="2321"/>
                    <a:pt x="2049" y="2202"/>
                  </a:cubicBezTo>
                  <a:lnTo>
                    <a:pt x="1429" y="2155"/>
                  </a:lnTo>
                  <a:cubicBezTo>
                    <a:pt x="179" y="2071"/>
                    <a:pt x="429" y="1845"/>
                    <a:pt x="751" y="1024"/>
                  </a:cubicBezTo>
                  <a:cubicBezTo>
                    <a:pt x="787" y="1000"/>
                    <a:pt x="834" y="952"/>
                    <a:pt x="846" y="905"/>
                  </a:cubicBezTo>
                  <a:cubicBezTo>
                    <a:pt x="882" y="845"/>
                    <a:pt x="929" y="774"/>
                    <a:pt x="953" y="702"/>
                  </a:cubicBezTo>
                  <a:cubicBezTo>
                    <a:pt x="965" y="655"/>
                    <a:pt x="989" y="607"/>
                    <a:pt x="989" y="547"/>
                  </a:cubicBezTo>
                  <a:cubicBezTo>
                    <a:pt x="965" y="476"/>
                    <a:pt x="1001" y="405"/>
                    <a:pt x="1060" y="345"/>
                  </a:cubicBezTo>
                  <a:cubicBezTo>
                    <a:pt x="1132" y="285"/>
                    <a:pt x="1251" y="202"/>
                    <a:pt x="1191" y="83"/>
                  </a:cubicBezTo>
                  <a:cubicBezTo>
                    <a:pt x="1165" y="31"/>
                    <a:pt x="1118" y="1"/>
                    <a:pt x="106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57" name="Google Shape;8157;p32"/>
            <p:cNvSpPr/>
            <p:nvPr/>
          </p:nvSpPr>
          <p:spPr>
            <a:xfrm>
              <a:off x="5441150" y="3871725"/>
              <a:ext cx="77100" cy="10750"/>
            </a:xfrm>
            <a:custGeom>
              <a:avLst/>
              <a:gdLst/>
              <a:ahLst/>
              <a:cxnLst/>
              <a:rect l="l" t="t" r="r" b="b"/>
              <a:pathLst>
                <a:path w="3084" h="430" extrusionOk="0">
                  <a:moveTo>
                    <a:pt x="357" y="13"/>
                  </a:moveTo>
                  <a:cubicBezTo>
                    <a:pt x="286" y="132"/>
                    <a:pt x="0" y="1"/>
                    <a:pt x="72" y="263"/>
                  </a:cubicBezTo>
                  <a:cubicBezTo>
                    <a:pt x="691" y="311"/>
                    <a:pt x="1310" y="370"/>
                    <a:pt x="1917" y="430"/>
                  </a:cubicBezTo>
                  <a:cubicBezTo>
                    <a:pt x="2310" y="430"/>
                    <a:pt x="2691" y="418"/>
                    <a:pt x="3084" y="394"/>
                  </a:cubicBezTo>
                  <a:cubicBezTo>
                    <a:pt x="3036" y="322"/>
                    <a:pt x="2989" y="251"/>
                    <a:pt x="2953" y="156"/>
                  </a:cubicBezTo>
                  <a:cubicBezTo>
                    <a:pt x="2084" y="120"/>
                    <a:pt x="1227" y="60"/>
                    <a:pt x="357" y="13"/>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58" name="Google Shape;8158;p32"/>
            <p:cNvSpPr/>
            <p:nvPr/>
          </p:nvSpPr>
          <p:spPr>
            <a:xfrm>
              <a:off x="5389050" y="3872325"/>
              <a:ext cx="61050" cy="7000"/>
            </a:xfrm>
            <a:custGeom>
              <a:avLst/>
              <a:gdLst/>
              <a:ahLst/>
              <a:cxnLst/>
              <a:rect l="l" t="t" r="r" b="b"/>
              <a:pathLst>
                <a:path w="2442" h="280" extrusionOk="0">
                  <a:moveTo>
                    <a:pt x="1" y="1"/>
                  </a:moveTo>
                  <a:cubicBezTo>
                    <a:pt x="412" y="240"/>
                    <a:pt x="847" y="279"/>
                    <a:pt x="1280" y="279"/>
                  </a:cubicBezTo>
                  <a:cubicBezTo>
                    <a:pt x="1385" y="279"/>
                    <a:pt x="1491" y="277"/>
                    <a:pt x="1596" y="275"/>
                  </a:cubicBezTo>
                  <a:cubicBezTo>
                    <a:pt x="1643" y="228"/>
                    <a:pt x="1693" y="204"/>
                    <a:pt x="1742" y="204"/>
                  </a:cubicBezTo>
                  <a:cubicBezTo>
                    <a:pt x="1782" y="204"/>
                    <a:pt x="1821" y="219"/>
                    <a:pt x="1858" y="251"/>
                  </a:cubicBezTo>
                  <a:lnTo>
                    <a:pt x="2156" y="251"/>
                  </a:lnTo>
                  <a:cubicBezTo>
                    <a:pt x="2263" y="167"/>
                    <a:pt x="2358" y="96"/>
                    <a:pt x="244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59" name="Google Shape;8159;p32"/>
            <p:cNvSpPr/>
            <p:nvPr/>
          </p:nvSpPr>
          <p:spPr>
            <a:xfrm>
              <a:off x="5377450" y="3889100"/>
              <a:ext cx="51800" cy="11400"/>
            </a:xfrm>
            <a:custGeom>
              <a:avLst/>
              <a:gdLst/>
              <a:ahLst/>
              <a:cxnLst/>
              <a:rect l="l" t="t" r="r" b="b"/>
              <a:pathLst>
                <a:path w="2072" h="456" extrusionOk="0">
                  <a:moveTo>
                    <a:pt x="116" y="0"/>
                  </a:moveTo>
                  <a:cubicBezTo>
                    <a:pt x="74" y="0"/>
                    <a:pt x="43" y="19"/>
                    <a:pt x="36" y="56"/>
                  </a:cubicBezTo>
                  <a:cubicBezTo>
                    <a:pt x="0" y="258"/>
                    <a:pt x="215" y="211"/>
                    <a:pt x="298" y="282"/>
                  </a:cubicBezTo>
                  <a:cubicBezTo>
                    <a:pt x="572" y="411"/>
                    <a:pt x="849" y="455"/>
                    <a:pt x="1127" y="455"/>
                  </a:cubicBezTo>
                  <a:cubicBezTo>
                    <a:pt x="1441" y="455"/>
                    <a:pt x="1756" y="399"/>
                    <a:pt x="2072" y="342"/>
                  </a:cubicBezTo>
                  <a:cubicBezTo>
                    <a:pt x="2012" y="270"/>
                    <a:pt x="1953" y="211"/>
                    <a:pt x="1893" y="151"/>
                  </a:cubicBezTo>
                  <a:cubicBezTo>
                    <a:pt x="1334" y="116"/>
                    <a:pt x="762" y="80"/>
                    <a:pt x="203" y="20"/>
                  </a:cubicBezTo>
                  <a:cubicBezTo>
                    <a:pt x="171" y="7"/>
                    <a:pt x="142" y="0"/>
                    <a:pt x="11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0" name="Google Shape;8160;p32"/>
            <p:cNvSpPr/>
            <p:nvPr/>
          </p:nvSpPr>
          <p:spPr>
            <a:xfrm>
              <a:off x="5526500" y="3850375"/>
              <a:ext cx="38500" cy="12350"/>
            </a:xfrm>
            <a:custGeom>
              <a:avLst/>
              <a:gdLst/>
              <a:ahLst/>
              <a:cxnLst/>
              <a:rect l="l" t="t" r="r" b="b"/>
              <a:pathLst>
                <a:path w="1540" h="494" extrusionOk="0">
                  <a:moveTo>
                    <a:pt x="233" y="1"/>
                  </a:moveTo>
                  <a:cubicBezTo>
                    <a:pt x="0" y="1"/>
                    <a:pt x="58" y="212"/>
                    <a:pt x="99" y="414"/>
                  </a:cubicBezTo>
                  <a:cubicBezTo>
                    <a:pt x="129" y="438"/>
                    <a:pt x="150" y="451"/>
                    <a:pt x="174" y="451"/>
                  </a:cubicBezTo>
                  <a:cubicBezTo>
                    <a:pt x="187" y="451"/>
                    <a:pt x="201" y="447"/>
                    <a:pt x="218" y="438"/>
                  </a:cubicBezTo>
                  <a:cubicBezTo>
                    <a:pt x="431" y="473"/>
                    <a:pt x="643" y="493"/>
                    <a:pt x="856" y="493"/>
                  </a:cubicBezTo>
                  <a:cubicBezTo>
                    <a:pt x="1084" y="493"/>
                    <a:pt x="1312" y="470"/>
                    <a:pt x="1539" y="414"/>
                  </a:cubicBezTo>
                  <a:lnTo>
                    <a:pt x="1539" y="272"/>
                  </a:lnTo>
                  <a:cubicBezTo>
                    <a:pt x="1444" y="105"/>
                    <a:pt x="1206" y="164"/>
                    <a:pt x="1087" y="33"/>
                  </a:cubicBezTo>
                  <a:cubicBezTo>
                    <a:pt x="980" y="44"/>
                    <a:pt x="875" y="50"/>
                    <a:pt x="771" y="50"/>
                  </a:cubicBezTo>
                  <a:cubicBezTo>
                    <a:pt x="643" y="50"/>
                    <a:pt x="515" y="41"/>
                    <a:pt x="384" y="22"/>
                  </a:cubicBezTo>
                  <a:cubicBezTo>
                    <a:pt x="324" y="7"/>
                    <a:pt x="274" y="1"/>
                    <a:pt x="23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1" name="Google Shape;8161;p32"/>
            <p:cNvSpPr/>
            <p:nvPr/>
          </p:nvSpPr>
          <p:spPr>
            <a:xfrm>
              <a:off x="5353325" y="3964600"/>
              <a:ext cx="29500" cy="35750"/>
            </a:xfrm>
            <a:custGeom>
              <a:avLst/>
              <a:gdLst/>
              <a:ahLst/>
              <a:cxnLst/>
              <a:rect l="l" t="t" r="r" b="b"/>
              <a:pathLst>
                <a:path w="1180" h="1430" extrusionOk="0">
                  <a:moveTo>
                    <a:pt x="156" y="1"/>
                  </a:moveTo>
                  <a:cubicBezTo>
                    <a:pt x="132" y="120"/>
                    <a:pt x="120" y="239"/>
                    <a:pt x="1" y="298"/>
                  </a:cubicBezTo>
                  <a:cubicBezTo>
                    <a:pt x="215" y="870"/>
                    <a:pt x="489" y="1346"/>
                    <a:pt x="1144" y="1429"/>
                  </a:cubicBezTo>
                  <a:cubicBezTo>
                    <a:pt x="1180" y="1310"/>
                    <a:pt x="1120" y="1251"/>
                    <a:pt x="1013" y="1203"/>
                  </a:cubicBezTo>
                  <a:cubicBezTo>
                    <a:pt x="668" y="1179"/>
                    <a:pt x="656" y="882"/>
                    <a:pt x="537" y="656"/>
                  </a:cubicBezTo>
                  <a:cubicBezTo>
                    <a:pt x="406" y="429"/>
                    <a:pt x="406" y="155"/>
                    <a:pt x="15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2" name="Google Shape;8162;p32"/>
            <p:cNvSpPr/>
            <p:nvPr/>
          </p:nvSpPr>
          <p:spPr>
            <a:xfrm>
              <a:off x="5366425" y="3836500"/>
              <a:ext cx="34850" cy="12350"/>
            </a:xfrm>
            <a:custGeom>
              <a:avLst/>
              <a:gdLst/>
              <a:ahLst/>
              <a:cxnLst/>
              <a:rect l="l" t="t" r="r" b="b"/>
              <a:pathLst>
                <a:path w="1394" h="494" extrusionOk="0">
                  <a:moveTo>
                    <a:pt x="297" y="1"/>
                  </a:moveTo>
                  <a:cubicBezTo>
                    <a:pt x="172" y="1"/>
                    <a:pt x="61" y="45"/>
                    <a:pt x="1" y="184"/>
                  </a:cubicBezTo>
                  <a:cubicBezTo>
                    <a:pt x="96" y="338"/>
                    <a:pt x="298" y="291"/>
                    <a:pt x="334" y="457"/>
                  </a:cubicBezTo>
                  <a:lnTo>
                    <a:pt x="370" y="481"/>
                  </a:lnTo>
                  <a:lnTo>
                    <a:pt x="394" y="457"/>
                  </a:lnTo>
                  <a:cubicBezTo>
                    <a:pt x="560" y="493"/>
                    <a:pt x="715" y="493"/>
                    <a:pt x="870" y="493"/>
                  </a:cubicBezTo>
                  <a:cubicBezTo>
                    <a:pt x="966" y="493"/>
                    <a:pt x="1056" y="448"/>
                    <a:pt x="1145" y="448"/>
                  </a:cubicBezTo>
                  <a:cubicBezTo>
                    <a:pt x="1176" y="448"/>
                    <a:pt x="1208" y="454"/>
                    <a:pt x="1239" y="469"/>
                  </a:cubicBezTo>
                  <a:cubicBezTo>
                    <a:pt x="1322" y="434"/>
                    <a:pt x="1394" y="398"/>
                    <a:pt x="1334" y="279"/>
                  </a:cubicBezTo>
                  <a:lnTo>
                    <a:pt x="1334" y="124"/>
                  </a:lnTo>
                  <a:cubicBezTo>
                    <a:pt x="1299" y="76"/>
                    <a:pt x="1251" y="41"/>
                    <a:pt x="1203" y="5"/>
                  </a:cubicBezTo>
                  <a:cubicBezTo>
                    <a:pt x="1144" y="53"/>
                    <a:pt x="1096" y="100"/>
                    <a:pt x="1049" y="136"/>
                  </a:cubicBezTo>
                  <a:cubicBezTo>
                    <a:pt x="1019" y="141"/>
                    <a:pt x="989" y="143"/>
                    <a:pt x="960" y="143"/>
                  </a:cubicBezTo>
                  <a:cubicBezTo>
                    <a:pt x="778" y="143"/>
                    <a:pt x="605" y="58"/>
                    <a:pt x="441" y="17"/>
                  </a:cubicBezTo>
                  <a:cubicBezTo>
                    <a:pt x="393" y="7"/>
                    <a:pt x="344" y="1"/>
                    <a:pt x="29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3" name="Google Shape;8163;p32"/>
            <p:cNvSpPr/>
            <p:nvPr/>
          </p:nvSpPr>
          <p:spPr>
            <a:xfrm>
              <a:off x="5368225" y="3880300"/>
              <a:ext cx="17875" cy="17050"/>
            </a:xfrm>
            <a:custGeom>
              <a:avLst/>
              <a:gdLst/>
              <a:ahLst/>
              <a:cxnLst/>
              <a:rect l="l" t="t" r="r" b="b"/>
              <a:pathLst>
                <a:path w="715" h="682" extrusionOk="0">
                  <a:moveTo>
                    <a:pt x="501" y="1"/>
                  </a:moveTo>
                  <a:cubicBezTo>
                    <a:pt x="427" y="1"/>
                    <a:pt x="348" y="54"/>
                    <a:pt x="274" y="98"/>
                  </a:cubicBezTo>
                  <a:cubicBezTo>
                    <a:pt x="155" y="170"/>
                    <a:pt x="48" y="265"/>
                    <a:pt x="0" y="396"/>
                  </a:cubicBezTo>
                  <a:cubicBezTo>
                    <a:pt x="286" y="396"/>
                    <a:pt x="131" y="563"/>
                    <a:pt x="119" y="682"/>
                  </a:cubicBezTo>
                  <a:cubicBezTo>
                    <a:pt x="310" y="670"/>
                    <a:pt x="488" y="670"/>
                    <a:pt x="667" y="646"/>
                  </a:cubicBezTo>
                  <a:cubicBezTo>
                    <a:pt x="703" y="527"/>
                    <a:pt x="357" y="563"/>
                    <a:pt x="572" y="384"/>
                  </a:cubicBezTo>
                  <a:cubicBezTo>
                    <a:pt x="572" y="265"/>
                    <a:pt x="715" y="158"/>
                    <a:pt x="631" y="75"/>
                  </a:cubicBezTo>
                  <a:cubicBezTo>
                    <a:pt x="591" y="21"/>
                    <a:pt x="547" y="1"/>
                    <a:pt x="50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4" name="Google Shape;8164;p32"/>
            <p:cNvSpPr/>
            <p:nvPr/>
          </p:nvSpPr>
          <p:spPr>
            <a:xfrm>
              <a:off x="5564675" y="3864225"/>
              <a:ext cx="36025" cy="5150"/>
            </a:xfrm>
            <a:custGeom>
              <a:avLst/>
              <a:gdLst/>
              <a:ahLst/>
              <a:cxnLst/>
              <a:rect l="l" t="t" r="r" b="b"/>
              <a:pathLst>
                <a:path w="1441" h="206" extrusionOk="0">
                  <a:moveTo>
                    <a:pt x="795" y="1"/>
                  </a:moveTo>
                  <a:cubicBezTo>
                    <a:pt x="582" y="1"/>
                    <a:pt x="368" y="34"/>
                    <a:pt x="157" y="34"/>
                  </a:cubicBezTo>
                  <a:cubicBezTo>
                    <a:pt x="104" y="34"/>
                    <a:pt x="52" y="32"/>
                    <a:pt x="0" y="27"/>
                  </a:cubicBezTo>
                  <a:lnTo>
                    <a:pt x="0" y="27"/>
                  </a:lnTo>
                  <a:cubicBezTo>
                    <a:pt x="477" y="206"/>
                    <a:pt x="953" y="158"/>
                    <a:pt x="1441" y="182"/>
                  </a:cubicBezTo>
                  <a:cubicBezTo>
                    <a:pt x="1231" y="37"/>
                    <a:pt x="1014" y="1"/>
                    <a:pt x="79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5" name="Google Shape;8165;p32"/>
            <p:cNvSpPr/>
            <p:nvPr/>
          </p:nvSpPr>
          <p:spPr>
            <a:xfrm>
              <a:off x="5376850" y="3843450"/>
              <a:ext cx="33950" cy="7775"/>
            </a:xfrm>
            <a:custGeom>
              <a:avLst/>
              <a:gdLst/>
              <a:ahLst/>
              <a:cxnLst/>
              <a:rect l="l" t="t" r="r" b="b"/>
              <a:pathLst>
                <a:path w="1358" h="311" extrusionOk="0">
                  <a:moveTo>
                    <a:pt x="917" y="1"/>
                  </a:moveTo>
                  <a:cubicBezTo>
                    <a:pt x="882" y="37"/>
                    <a:pt x="822" y="72"/>
                    <a:pt x="774" y="120"/>
                  </a:cubicBezTo>
                  <a:cubicBezTo>
                    <a:pt x="751" y="102"/>
                    <a:pt x="727" y="93"/>
                    <a:pt x="704" y="93"/>
                  </a:cubicBezTo>
                  <a:cubicBezTo>
                    <a:pt x="682" y="93"/>
                    <a:pt x="661" y="102"/>
                    <a:pt x="643" y="120"/>
                  </a:cubicBezTo>
                  <a:cubicBezTo>
                    <a:pt x="429" y="132"/>
                    <a:pt x="203" y="144"/>
                    <a:pt x="1" y="156"/>
                  </a:cubicBezTo>
                  <a:cubicBezTo>
                    <a:pt x="441" y="310"/>
                    <a:pt x="905" y="251"/>
                    <a:pt x="1358" y="275"/>
                  </a:cubicBezTo>
                  <a:cubicBezTo>
                    <a:pt x="1251" y="120"/>
                    <a:pt x="1072" y="84"/>
                    <a:pt x="91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6" name="Google Shape;8166;p32"/>
            <p:cNvSpPr/>
            <p:nvPr/>
          </p:nvSpPr>
          <p:spPr>
            <a:xfrm>
              <a:off x="5531925" y="3861325"/>
              <a:ext cx="33075" cy="3700"/>
            </a:xfrm>
            <a:custGeom>
              <a:avLst/>
              <a:gdLst/>
              <a:ahLst/>
              <a:cxnLst/>
              <a:rect l="l" t="t" r="r" b="b"/>
              <a:pathLst>
                <a:path w="1323" h="148" extrusionOk="0">
                  <a:moveTo>
                    <a:pt x="1322" y="0"/>
                  </a:moveTo>
                  <a:cubicBezTo>
                    <a:pt x="882" y="12"/>
                    <a:pt x="453" y="12"/>
                    <a:pt x="1" y="12"/>
                  </a:cubicBezTo>
                  <a:cubicBezTo>
                    <a:pt x="333" y="123"/>
                    <a:pt x="673" y="148"/>
                    <a:pt x="1020" y="148"/>
                  </a:cubicBezTo>
                  <a:cubicBezTo>
                    <a:pt x="1120" y="148"/>
                    <a:pt x="1221" y="146"/>
                    <a:pt x="1322" y="143"/>
                  </a:cubicBezTo>
                  <a:lnTo>
                    <a:pt x="1322"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7" name="Google Shape;8167;p32"/>
            <p:cNvSpPr/>
            <p:nvPr/>
          </p:nvSpPr>
          <p:spPr>
            <a:xfrm>
              <a:off x="5378625" y="3993750"/>
              <a:ext cx="25625" cy="7500"/>
            </a:xfrm>
            <a:custGeom>
              <a:avLst/>
              <a:gdLst/>
              <a:ahLst/>
              <a:cxnLst/>
              <a:rect l="l" t="t" r="r" b="b"/>
              <a:pathLst>
                <a:path w="1025" h="300" extrusionOk="0">
                  <a:moveTo>
                    <a:pt x="405" y="0"/>
                  </a:moveTo>
                  <a:cubicBezTo>
                    <a:pt x="273" y="0"/>
                    <a:pt x="138" y="14"/>
                    <a:pt x="1" y="37"/>
                  </a:cubicBezTo>
                  <a:lnTo>
                    <a:pt x="132" y="263"/>
                  </a:lnTo>
                  <a:cubicBezTo>
                    <a:pt x="227" y="275"/>
                    <a:pt x="334" y="275"/>
                    <a:pt x="418" y="299"/>
                  </a:cubicBezTo>
                  <a:cubicBezTo>
                    <a:pt x="512" y="162"/>
                    <a:pt x="641" y="152"/>
                    <a:pt x="774" y="152"/>
                  </a:cubicBezTo>
                  <a:cubicBezTo>
                    <a:pt x="796" y="152"/>
                    <a:pt x="818" y="152"/>
                    <a:pt x="840" y="152"/>
                  </a:cubicBezTo>
                  <a:cubicBezTo>
                    <a:pt x="903" y="152"/>
                    <a:pt x="966" y="150"/>
                    <a:pt x="1025" y="132"/>
                  </a:cubicBezTo>
                  <a:cubicBezTo>
                    <a:pt x="826" y="37"/>
                    <a:pt x="619" y="0"/>
                    <a:pt x="40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8" name="Google Shape;8168;p32"/>
            <p:cNvSpPr/>
            <p:nvPr/>
          </p:nvSpPr>
          <p:spPr>
            <a:xfrm>
              <a:off x="5525675" y="3875250"/>
              <a:ext cx="25925" cy="3950"/>
            </a:xfrm>
            <a:custGeom>
              <a:avLst/>
              <a:gdLst/>
              <a:ahLst/>
              <a:cxnLst/>
              <a:rect l="l" t="t" r="r" b="b"/>
              <a:pathLst>
                <a:path w="1037" h="158" extrusionOk="0">
                  <a:moveTo>
                    <a:pt x="465" y="1"/>
                  </a:moveTo>
                  <a:cubicBezTo>
                    <a:pt x="310" y="1"/>
                    <a:pt x="154" y="15"/>
                    <a:pt x="1" y="15"/>
                  </a:cubicBezTo>
                  <a:cubicBezTo>
                    <a:pt x="154" y="128"/>
                    <a:pt x="320" y="158"/>
                    <a:pt x="489" y="158"/>
                  </a:cubicBezTo>
                  <a:cubicBezTo>
                    <a:pt x="674" y="158"/>
                    <a:pt x="862" y="122"/>
                    <a:pt x="1036" y="122"/>
                  </a:cubicBezTo>
                  <a:cubicBezTo>
                    <a:pt x="851" y="23"/>
                    <a:pt x="659" y="1"/>
                    <a:pt x="46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9" name="Google Shape;8169;p32"/>
            <p:cNvSpPr/>
            <p:nvPr/>
          </p:nvSpPr>
          <p:spPr>
            <a:xfrm>
              <a:off x="5570925" y="3876125"/>
              <a:ext cx="16100" cy="2475"/>
            </a:xfrm>
            <a:custGeom>
              <a:avLst/>
              <a:gdLst/>
              <a:ahLst/>
              <a:cxnLst/>
              <a:rect l="l" t="t" r="r" b="b"/>
              <a:pathLst>
                <a:path w="644" h="99" extrusionOk="0">
                  <a:moveTo>
                    <a:pt x="316" y="0"/>
                  </a:moveTo>
                  <a:cubicBezTo>
                    <a:pt x="214" y="0"/>
                    <a:pt x="108" y="31"/>
                    <a:pt x="0" y="99"/>
                  </a:cubicBezTo>
                  <a:lnTo>
                    <a:pt x="643" y="99"/>
                  </a:lnTo>
                  <a:cubicBezTo>
                    <a:pt x="538" y="37"/>
                    <a:pt x="429" y="0"/>
                    <a:pt x="31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70" name="Google Shape;8170;p32"/>
            <p:cNvSpPr/>
            <p:nvPr/>
          </p:nvSpPr>
          <p:spPr>
            <a:xfrm>
              <a:off x="5556925" y="3876675"/>
              <a:ext cx="8950" cy="1925"/>
            </a:xfrm>
            <a:custGeom>
              <a:avLst/>
              <a:gdLst/>
              <a:ahLst/>
              <a:cxnLst/>
              <a:rect l="l" t="t" r="r" b="b"/>
              <a:pathLst>
                <a:path w="358" h="77" extrusionOk="0">
                  <a:moveTo>
                    <a:pt x="195" y="0"/>
                  </a:moveTo>
                  <a:cubicBezTo>
                    <a:pt x="130" y="0"/>
                    <a:pt x="65" y="32"/>
                    <a:pt x="1" y="77"/>
                  </a:cubicBezTo>
                  <a:lnTo>
                    <a:pt x="358" y="77"/>
                  </a:lnTo>
                  <a:cubicBezTo>
                    <a:pt x="304" y="22"/>
                    <a:pt x="249" y="0"/>
                    <a:pt x="19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71" name="Google Shape;8171;p32"/>
            <p:cNvSpPr/>
            <p:nvPr/>
          </p:nvSpPr>
          <p:spPr>
            <a:xfrm>
              <a:off x="5428950" y="3876100"/>
              <a:ext cx="6575" cy="2500"/>
            </a:xfrm>
            <a:custGeom>
              <a:avLst/>
              <a:gdLst/>
              <a:ahLst/>
              <a:cxnLst/>
              <a:rect l="l" t="t" r="r" b="b"/>
              <a:pathLst>
                <a:path w="263" h="100" extrusionOk="0">
                  <a:moveTo>
                    <a:pt x="134" y="0"/>
                  </a:moveTo>
                  <a:cubicBezTo>
                    <a:pt x="89" y="0"/>
                    <a:pt x="43" y="33"/>
                    <a:pt x="0" y="100"/>
                  </a:cubicBezTo>
                  <a:cubicBezTo>
                    <a:pt x="83" y="100"/>
                    <a:pt x="179" y="100"/>
                    <a:pt x="262" y="88"/>
                  </a:cubicBezTo>
                  <a:cubicBezTo>
                    <a:pt x="221" y="30"/>
                    <a:pt x="178" y="0"/>
                    <a:pt x="13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72" name="Google Shape;8172;p32"/>
            <p:cNvSpPr/>
            <p:nvPr/>
          </p:nvSpPr>
          <p:spPr>
            <a:xfrm>
              <a:off x="5364950" y="3890500"/>
              <a:ext cx="3000" cy="3000"/>
            </a:xfrm>
            <a:custGeom>
              <a:avLst/>
              <a:gdLst/>
              <a:ahLst/>
              <a:cxnLst/>
              <a:rect l="l" t="t" r="r" b="b"/>
              <a:pathLst>
                <a:path w="120" h="120" extrusionOk="0">
                  <a:moveTo>
                    <a:pt x="119" y="0"/>
                  </a:moveTo>
                  <a:lnTo>
                    <a:pt x="119" y="0"/>
                  </a:lnTo>
                  <a:cubicBezTo>
                    <a:pt x="48" y="24"/>
                    <a:pt x="12" y="48"/>
                    <a:pt x="0" y="119"/>
                  </a:cubicBezTo>
                  <a:lnTo>
                    <a:pt x="119"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73" name="Google Shape;8173;p32"/>
            <p:cNvSpPr/>
            <p:nvPr/>
          </p:nvSpPr>
          <p:spPr>
            <a:xfrm>
              <a:off x="5360475" y="3895850"/>
              <a:ext cx="3000" cy="4475"/>
            </a:xfrm>
            <a:custGeom>
              <a:avLst/>
              <a:gdLst/>
              <a:ahLst/>
              <a:cxnLst/>
              <a:rect l="l" t="t" r="r" b="b"/>
              <a:pathLst>
                <a:path w="120" h="179" extrusionOk="0">
                  <a:moveTo>
                    <a:pt x="120" y="0"/>
                  </a:moveTo>
                  <a:cubicBezTo>
                    <a:pt x="48" y="48"/>
                    <a:pt x="1" y="108"/>
                    <a:pt x="1" y="179"/>
                  </a:cubicBezTo>
                  <a:cubicBezTo>
                    <a:pt x="72" y="143"/>
                    <a:pt x="120" y="84"/>
                    <a:pt x="12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74" name="Google Shape;8174;p32"/>
            <p:cNvSpPr/>
            <p:nvPr/>
          </p:nvSpPr>
          <p:spPr>
            <a:xfrm>
              <a:off x="5342625" y="3856850"/>
              <a:ext cx="4475" cy="4500"/>
            </a:xfrm>
            <a:custGeom>
              <a:avLst/>
              <a:gdLst/>
              <a:ahLst/>
              <a:cxnLst/>
              <a:rect l="l" t="t" r="r" b="b"/>
              <a:pathLst>
                <a:path w="179" h="180" extrusionOk="0">
                  <a:moveTo>
                    <a:pt x="48" y="1"/>
                  </a:moveTo>
                  <a:lnTo>
                    <a:pt x="0" y="179"/>
                  </a:lnTo>
                  <a:cubicBezTo>
                    <a:pt x="60" y="120"/>
                    <a:pt x="179" y="84"/>
                    <a:pt x="4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75" name="Google Shape;8175;p32"/>
            <p:cNvSpPr/>
            <p:nvPr/>
          </p:nvSpPr>
          <p:spPr>
            <a:xfrm>
              <a:off x="5392925" y="3836325"/>
              <a:ext cx="3600" cy="3300"/>
            </a:xfrm>
            <a:custGeom>
              <a:avLst/>
              <a:gdLst/>
              <a:ahLst/>
              <a:cxnLst/>
              <a:rect l="l" t="t" r="r" b="b"/>
              <a:pathLst>
                <a:path w="144" h="132" extrusionOk="0">
                  <a:moveTo>
                    <a:pt x="143" y="0"/>
                  </a:moveTo>
                  <a:cubicBezTo>
                    <a:pt x="84" y="48"/>
                    <a:pt x="36" y="83"/>
                    <a:pt x="0" y="131"/>
                  </a:cubicBezTo>
                  <a:cubicBezTo>
                    <a:pt x="36" y="83"/>
                    <a:pt x="96" y="48"/>
                    <a:pt x="14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76" name="Google Shape;8176;p32"/>
            <p:cNvSpPr/>
            <p:nvPr/>
          </p:nvSpPr>
          <p:spPr>
            <a:xfrm>
              <a:off x="5428650" y="2763850"/>
              <a:ext cx="25925" cy="27625"/>
            </a:xfrm>
            <a:custGeom>
              <a:avLst/>
              <a:gdLst/>
              <a:ahLst/>
              <a:cxnLst/>
              <a:rect l="l" t="t" r="r" b="b"/>
              <a:pathLst>
                <a:path w="1037" h="1105" extrusionOk="0">
                  <a:moveTo>
                    <a:pt x="596" y="1"/>
                  </a:moveTo>
                  <a:cubicBezTo>
                    <a:pt x="393" y="108"/>
                    <a:pt x="155" y="144"/>
                    <a:pt x="143" y="418"/>
                  </a:cubicBezTo>
                  <a:cubicBezTo>
                    <a:pt x="84" y="620"/>
                    <a:pt x="36" y="811"/>
                    <a:pt x="0" y="1001"/>
                  </a:cubicBezTo>
                  <a:cubicBezTo>
                    <a:pt x="88" y="1030"/>
                    <a:pt x="185" y="1105"/>
                    <a:pt x="277" y="1105"/>
                  </a:cubicBezTo>
                  <a:cubicBezTo>
                    <a:pt x="335" y="1105"/>
                    <a:pt x="390" y="1076"/>
                    <a:pt x="441" y="989"/>
                  </a:cubicBezTo>
                  <a:cubicBezTo>
                    <a:pt x="500" y="930"/>
                    <a:pt x="548" y="870"/>
                    <a:pt x="572" y="799"/>
                  </a:cubicBezTo>
                  <a:cubicBezTo>
                    <a:pt x="655" y="692"/>
                    <a:pt x="786" y="680"/>
                    <a:pt x="857" y="584"/>
                  </a:cubicBezTo>
                  <a:lnTo>
                    <a:pt x="1036" y="322"/>
                  </a:lnTo>
                  <a:cubicBezTo>
                    <a:pt x="965" y="96"/>
                    <a:pt x="774" y="84"/>
                    <a:pt x="59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77" name="Google Shape;8177;p32"/>
            <p:cNvSpPr/>
            <p:nvPr/>
          </p:nvSpPr>
          <p:spPr>
            <a:xfrm>
              <a:off x="5448575" y="2706425"/>
              <a:ext cx="37550" cy="15650"/>
            </a:xfrm>
            <a:custGeom>
              <a:avLst/>
              <a:gdLst/>
              <a:ahLst/>
              <a:cxnLst/>
              <a:rect l="l" t="t" r="r" b="b"/>
              <a:pathLst>
                <a:path w="1502" h="626" extrusionOk="0">
                  <a:moveTo>
                    <a:pt x="787" y="0"/>
                  </a:moveTo>
                  <a:cubicBezTo>
                    <a:pt x="690" y="16"/>
                    <a:pt x="604" y="81"/>
                    <a:pt x="511" y="81"/>
                  </a:cubicBezTo>
                  <a:cubicBezTo>
                    <a:pt x="467" y="81"/>
                    <a:pt x="420" y="66"/>
                    <a:pt x="370" y="24"/>
                  </a:cubicBezTo>
                  <a:cubicBezTo>
                    <a:pt x="310" y="24"/>
                    <a:pt x="275" y="12"/>
                    <a:pt x="215" y="12"/>
                  </a:cubicBezTo>
                  <a:cubicBezTo>
                    <a:pt x="84" y="60"/>
                    <a:pt x="13" y="131"/>
                    <a:pt x="1" y="262"/>
                  </a:cubicBezTo>
                  <a:cubicBezTo>
                    <a:pt x="13" y="381"/>
                    <a:pt x="96" y="476"/>
                    <a:pt x="180" y="548"/>
                  </a:cubicBezTo>
                  <a:cubicBezTo>
                    <a:pt x="424" y="580"/>
                    <a:pt x="661" y="626"/>
                    <a:pt x="897" y="626"/>
                  </a:cubicBezTo>
                  <a:cubicBezTo>
                    <a:pt x="1098" y="626"/>
                    <a:pt x="1298" y="592"/>
                    <a:pt x="1501" y="488"/>
                  </a:cubicBezTo>
                  <a:cubicBezTo>
                    <a:pt x="1382" y="417"/>
                    <a:pt x="1299" y="357"/>
                    <a:pt x="1192" y="298"/>
                  </a:cubicBezTo>
                  <a:cubicBezTo>
                    <a:pt x="942" y="274"/>
                    <a:pt x="1001" y="155"/>
                    <a:pt x="1072" y="12"/>
                  </a:cubicBezTo>
                  <a:cubicBezTo>
                    <a:pt x="989" y="0"/>
                    <a:pt x="882" y="0"/>
                    <a:pt x="78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78" name="Google Shape;8178;p32"/>
            <p:cNvSpPr/>
            <p:nvPr/>
          </p:nvSpPr>
          <p:spPr>
            <a:xfrm>
              <a:off x="5443525" y="2753675"/>
              <a:ext cx="36625" cy="17700"/>
            </a:xfrm>
            <a:custGeom>
              <a:avLst/>
              <a:gdLst/>
              <a:ahLst/>
              <a:cxnLst/>
              <a:rect l="l" t="t" r="r" b="b"/>
              <a:pathLst>
                <a:path w="1465" h="708" extrusionOk="0">
                  <a:moveTo>
                    <a:pt x="372" y="0"/>
                  </a:moveTo>
                  <a:cubicBezTo>
                    <a:pt x="290" y="0"/>
                    <a:pt x="212" y="30"/>
                    <a:pt x="143" y="98"/>
                  </a:cubicBezTo>
                  <a:cubicBezTo>
                    <a:pt x="143" y="217"/>
                    <a:pt x="96" y="325"/>
                    <a:pt x="1" y="396"/>
                  </a:cubicBezTo>
                  <a:cubicBezTo>
                    <a:pt x="60" y="634"/>
                    <a:pt x="251" y="682"/>
                    <a:pt x="441" y="706"/>
                  </a:cubicBezTo>
                  <a:cubicBezTo>
                    <a:pt x="481" y="704"/>
                    <a:pt x="521" y="704"/>
                    <a:pt x="561" y="704"/>
                  </a:cubicBezTo>
                  <a:cubicBezTo>
                    <a:pt x="666" y="704"/>
                    <a:pt x="773" y="707"/>
                    <a:pt x="880" y="707"/>
                  </a:cubicBezTo>
                  <a:cubicBezTo>
                    <a:pt x="1055" y="707"/>
                    <a:pt x="1232" y="698"/>
                    <a:pt x="1405" y="646"/>
                  </a:cubicBezTo>
                  <a:cubicBezTo>
                    <a:pt x="1465" y="503"/>
                    <a:pt x="1382" y="408"/>
                    <a:pt x="1274" y="337"/>
                  </a:cubicBezTo>
                  <a:cubicBezTo>
                    <a:pt x="1215" y="325"/>
                    <a:pt x="1155" y="325"/>
                    <a:pt x="1096" y="325"/>
                  </a:cubicBezTo>
                  <a:cubicBezTo>
                    <a:pt x="1055" y="328"/>
                    <a:pt x="1013" y="332"/>
                    <a:pt x="973" y="332"/>
                  </a:cubicBezTo>
                  <a:cubicBezTo>
                    <a:pt x="874" y="332"/>
                    <a:pt x="783" y="311"/>
                    <a:pt x="715" y="217"/>
                  </a:cubicBezTo>
                  <a:cubicBezTo>
                    <a:pt x="667" y="146"/>
                    <a:pt x="608" y="63"/>
                    <a:pt x="512" y="27"/>
                  </a:cubicBezTo>
                  <a:cubicBezTo>
                    <a:pt x="465" y="10"/>
                    <a:pt x="418" y="0"/>
                    <a:pt x="37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79" name="Google Shape;8179;p32"/>
            <p:cNvSpPr/>
            <p:nvPr/>
          </p:nvSpPr>
          <p:spPr>
            <a:xfrm>
              <a:off x="5448300" y="2735000"/>
              <a:ext cx="19650" cy="16650"/>
            </a:xfrm>
            <a:custGeom>
              <a:avLst/>
              <a:gdLst/>
              <a:ahLst/>
              <a:cxnLst/>
              <a:rect l="l" t="t" r="r" b="b"/>
              <a:pathLst>
                <a:path w="786" h="666" extrusionOk="0">
                  <a:moveTo>
                    <a:pt x="786" y="0"/>
                  </a:moveTo>
                  <a:cubicBezTo>
                    <a:pt x="627" y="0"/>
                    <a:pt x="474" y="5"/>
                    <a:pt x="318" y="5"/>
                  </a:cubicBezTo>
                  <a:cubicBezTo>
                    <a:pt x="241" y="5"/>
                    <a:pt x="163" y="4"/>
                    <a:pt x="83" y="0"/>
                  </a:cubicBezTo>
                  <a:lnTo>
                    <a:pt x="83" y="0"/>
                  </a:lnTo>
                  <a:cubicBezTo>
                    <a:pt x="0" y="179"/>
                    <a:pt x="119" y="298"/>
                    <a:pt x="226" y="417"/>
                  </a:cubicBezTo>
                  <a:cubicBezTo>
                    <a:pt x="226" y="464"/>
                    <a:pt x="226" y="500"/>
                    <a:pt x="202" y="548"/>
                  </a:cubicBezTo>
                  <a:cubicBezTo>
                    <a:pt x="273" y="635"/>
                    <a:pt x="356" y="665"/>
                    <a:pt x="447" y="665"/>
                  </a:cubicBezTo>
                  <a:cubicBezTo>
                    <a:pt x="479" y="665"/>
                    <a:pt x="513" y="661"/>
                    <a:pt x="548" y="655"/>
                  </a:cubicBezTo>
                  <a:cubicBezTo>
                    <a:pt x="619" y="643"/>
                    <a:pt x="667" y="595"/>
                    <a:pt x="702" y="536"/>
                  </a:cubicBezTo>
                  <a:cubicBezTo>
                    <a:pt x="679" y="500"/>
                    <a:pt x="679" y="476"/>
                    <a:pt x="667" y="441"/>
                  </a:cubicBezTo>
                  <a:cubicBezTo>
                    <a:pt x="714" y="298"/>
                    <a:pt x="738" y="143"/>
                    <a:pt x="78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80" name="Google Shape;8180;p32"/>
            <p:cNvSpPr/>
            <p:nvPr/>
          </p:nvSpPr>
          <p:spPr>
            <a:xfrm>
              <a:off x="5442925" y="2748375"/>
              <a:ext cx="23550" cy="9300"/>
            </a:xfrm>
            <a:custGeom>
              <a:avLst/>
              <a:gdLst/>
              <a:ahLst/>
              <a:cxnLst/>
              <a:rect l="l" t="t" r="r" b="b"/>
              <a:pathLst>
                <a:path w="942" h="372" extrusionOk="0">
                  <a:moveTo>
                    <a:pt x="417" y="13"/>
                  </a:moveTo>
                  <a:cubicBezTo>
                    <a:pt x="275" y="60"/>
                    <a:pt x="84" y="1"/>
                    <a:pt x="1" y="191"/>
                  </a:cubicBezTo>
                  <a:lnTo>
                    <a:pt x="1" y="203"/>
                  </a:lnTo>
                  <a:cubicBezTo>
                    <a:pt x="60" y="251"/>
                    <a:pt x="108" y="287"/>
                    <a:pt x="167" y="322"/>
                  </a:cubicBezTo>
                  <a:cubicBezTo>
                    <a:pt x="298" y="322"/>
                    <a:pt x="453" y="346"/>
                    <a:pt x="596" y="346"/>
                  </a:cubicBezTo>
                  <a:cubicBezTo>
                    <a:pt x="633" y="361"/>
                    <a:pt x="665" y="371"/>
                    <a:pt x="698" y="371"/>
                  </a:cubicBezTo>
                  <a:cubicBezTo>
                    <a:pt x="719" y="371"/>
                    <a:pt x="740" y="367"/>
                    <a:pt x="763" y="358"/>
                  </a:cubicBezTo>
                  <a:cubicBezTo>
                    <a:pt x="834" y="287"/>
                    <a:pt x="941" y="203"/>
                    <a:pt x="822" y="72"/>
                  </a:cubicBezTo>
                  <a:cubicBezTo>
                    <a:pt x="691" y="48"/>
                    <a:pt x="560" y="25"/>
                    <a:pt x="417" y="13"/>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81" name="Google Shape;8181;p32"/>
            <p:cNvSpPr/>
            <p:nvPr/>
          </p:nvSpPr>
          <p:spPr>
            <a:xfrm>
              <a:off x="5445300" y="2730825"/>
              <a:ext cx="9275" cy="15000"/>
            </a:xfrm>
            <a:custGeom>
              <a:avLst/>
              <a:gdLst/>
              <a:ahLst/>
              <a:cxnLst/>
              <a:rect l="l" t="t" r="r" b="b"/>
              <a:pathLst>
                <a:path w="371" h="600" extrusionOk="0">
                  <a:moveTo>
                    <a:pt x="120" y="0"/>
                  </a:moveTo>
                  <a:cubicBezTo>
                    <a:pt x="13" y="155"/>
                    <a:pt x="1" y="346"/>
                    <a:pt x="25" y="512"/>
                  </a:cubicBezTo>
                  <a:cubicBezTo>
                    <a:pt x="38" y="585"/>
                    <a:pt x="99" y="599"/>
                    <a:pt x="172" y="599"/>
                  </a:cubicBezTo>
                  <a:cubicBezTo>
                    <a:pt x="216" y="599"/>
                    <a:pt x="264" y="594"/>
                    <a:pt x="308" y="594"/>
                  </a:cubicBezTo>
                  <a:cubicBezTo>
                    <a:pt x="321" y="594"/>
                    <a:pt x="334" y="594"/>
                    <a:pt x="346" y="596"/>
                  </a:cubicBezTo>
                  <a:cubicBezTo>
                    <a:pt x="370" y="429"/>
                    <a:pt x="227" y="334"/>
                    <a:pt x="203" y="179"/>
                  </a:cubicBezTo>
                  <a:lnTo>
                    <a:pt x="120"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82" name="Google Shape;8182;p32"/>
            <p:cNvSpPr/>
            <p:nvPr/>
          </p:nvSpPr>
          <p:spPr>
            <a:xfrm>
              <a:off x="5439350" y="2711725"/>
              <a:ext cx="14625" cy="9000"/>
            </a:xfrm>
            <a:custGeom>
              <a:avLst/>
              <a:gdLst/>
              <a:ahLst/>
              <a:cxnLst/>
              <a:rect l="l" t="t" r="r" b="b"/>
              <a:pathLst>
                <a:path w="585" h="360" extrusionOk="0">
                  <a:moveTo>
                    <a:pt x="306" y="1"/>
                  </a:moveTo>
                  <a:cubicBezTo>
                    <a:pt x="261" y="1"/>
                    <a:pt x="217" y="19"/>
                    <a:pt x="179" y="50"/>
                  </a:cubicBezTo>
                  <a:cubicBezTo>
                    <a:pt x="25" y="145"/>
                    <a:pt x="1" y="241"/>
                    <a:pt x="168" y="360"/>
                  </a:cubicBezTo>
                  <a:cubicBezTo>
                    <a:pt x="298" y="360"/>
                    <a:pt x="429" y="348"/>
                    <a:pt x="560" y="336"/>
                  </a:cubicBezTo>
                  <a:cubicBezTo>
                    <a:pt x="584" y="217"/>
                    <a:pt x="549" y="110"/>
                    <a:pt x="429" y="50"/>
                  </a:cubicBezTo>
                  <a:cubicBezTo>
                    <a:pt x="390" y="16"/>
                    <a:pt x="347" y="1"/>
                    <a:pt x="30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83" name="Google Shape;8183;p32"/>
            <p:cNvSpPr/>
            <p:nvPr/>
          </p:nvSpPr>
          <p:spPr>
            <a:xfrm>
              <a:off x="5530750" y="2720700"/>
              <a:ext cx="19075" cy="3700"/>
            </a:xfrm>
            <a:custGeom>
              <a:avLst/>
              <a:gdLst/>
              <a:ahLst/>
              <a:cxnLst/>
              <a:rect l="l" t="t" r="r" b="b"/>
              <a:pathLst>
                <a:path w="763" h="148" extrusionOk="0">
                  <a:moveTo>
                    <a:pt x="386" y="0"/>
                  </a:moveTo>
                  <a:cubicBezTo>
                    <a:pt x="267" y="0"/>
                    <a:pt x="140" y="24"/>
                    <a:pt x="0" y="108"/>
                  </a:cubicBezTo>
                  <a:cubicBezTo>
                    <a:pt x="179" y="120"/>
                    <a:pt x="274" y="120"/>
                    <a:pt x="357" y="143"/>
                  </a:cubicBezTo>
                  <a:cubicBezTo>
                    <a:pt x="409" y="143"/>
                    <a:pt x="459" y="147"/>
                    <a:pt x="507" y="147"/>
                  </a:cubicBezTo>
                  <a:cubicBezTo>
                    <a:pt x="603" y="147"/>
                    <a:pt x="691" y="132"/>
                    <a:pt x="762" y="36"/>
                  </a:cubicBezTo>
                  <a:cubicBezTo>
                    <a:pt x="642" y="30"/>
                    <a:pt x="519" y="0"/>
                    <a:pt x="38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84" name="Google Shape;8184;p32"/>
            <p:cNvSpPr/>
            <p:nvPr/>
          </p:nvSpPr>
          <p:spPr>
            <a:xfrm>
              <a:off x="5436075" y="2751525"/>
              <a:ext cx="6575" cy="6950"/>
            </a:xfrm>
            <a:custGeom>
              <a:avLst/>
              <a:gdLst/>
              <a:ahLst/>
              <a:cxnLst/>
              <a:rect l="l" t="t" r="r" b="b"/>
              <a:pathLst>
                <a:path w="263" h="278" extrusionOk="0">
                  <a:moveTo>
                    <a:pt x="88" y="0"/>
                  </a:moveTo>
                  <a:cubicBezTo>
                    <a:pt x="51" y="0"/>
                    <a:pt x="22" y="27"/>
                    <a:pt x="13" y="113"/>
                  </a:cubicBezTo>
                  <a:cubicBezTo>
                    <a:pt x="1" y="161"/>
                    <a:pt x="37" y="256"/>
                    <a:pt x="84" y="268"/>
                  </a:cubicBezTo>
                  <a:cubicBezTo>
                    <a:pt x="107" y="274"/>
                    <a:pt x="126" y="277"/>
                    <a:pt x="143" y="277"/>
                  </a:cubicBezTo>
                  <a:cubicBezTo>
                    <a:pt x="251" y="277"/>
                    <a:pt x="253" y="158"/>
                    <a:pt x="263" y="65"/>
                  </a:cubicBezTo>
                  <a:cubicBezTo>
                    <a:pt x="213" y="58"/>
                    <a:pt x="142" y="0"/>
                    <a:pt x="8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85" name="Google Shape;8185;p32"/>
            <p:cNvSpPr/>
            <p:nvPr/>
          </p:nvSpPr>
          <p:spPr>
            <a:xfrm>
              <a:off x="5795050" y="2943050"/>
              <a:ext cx="10150" cy="3600"/>
            </a:xfrm>
            <a:custGeom>
              <a:avLst/>
              <a:gdLst/>
              <a:ahLst/>
              <a:cxnLst/>
              <a:rect l="l" t="t" r="r" b="b"/>
              <a:pathLst>
                <a:path w="406" h="144" extrusionOk="0">
                  <a:moveTo>
                    <a:pt x="239" y="1"/>
                  </a:moveTo>
                  <a:cubicBezTo>
                    <a:pt x="142" y="1"/>
                    <a:pt x="54" y="24"/>
                    <a:pt x="1" y="132"/>
                  </a:cubicBezTo>
                  <a:cubicBezTo>
                    <a:pt x="52" y="136"/>
                    <a:pt x="106" y="143"/>
                    <a:pt x="159" y="143"/>
                  </a:cubicBezTo>
                  <a:cubicBezTo>
                    <a:pt x="254" y="143"/>
                    <a:pt x="344" y="120"/>
                    <a:pt x="406" y="12"/>
                  </a:cubicBezTo>
                  <a:cubicBezTo>
                    <a:pt x="350" y="8"/>
                    <a:pt x="293" y="1"/>
                    <a:pt x="23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86" name="Google Shape;8186;p32"/>
            <p:cNvSpPr/>
            <p:nvPr/>
          </p:nvSpPr>
          <p:spPr>
            <a:xfrm>
              <a:off x="5445900" y="2779525"/>
              <a:ext cx="61650" cy="11425"/>
            </a:xfrm>
            <a:custGeom>
              <a:avLst/>
              <a:gdLst/>
              <a:ahLst/>
              <a:cxnLst/>
              <a:rect l="l" t="t" r="r" b="b"/>
              <a:pathLst>
                <a:path w="2466" h="457" extrusionOk="0">
                  <a:moveTo>
                    <a:pt x="1893" y="0"/>
                  </a:moveTo>
                  <a:cubicBezTo>
                    <a:pt x="1694" y="0"/>
                    <a:pt x="1495" y="28"/>
                    <a:pt x="1299" y="65"/>
                  </a:cubicBezTo>
                  <a:lnTo>
                    <a:pt x="191" y="65"/>
                  </a:lnTo>
                  <a:cubicBezTo>
                    <a:pt x="167" y="76"/>
                    <a:pt x="144" y="76"/>
                    <a:pt x="108" y="88"/>
                  </a:cubicBezTo>
                  <a:cubicBezTo>
                    <a:pt x="48" y="172"/>
                    <a:pt x="1" y="243"/>
                    <a:pt x="36" y="350"/>
                  </a:cubicBezTo>
                  <a:lnTo>
                    <a:pt x="48" y="410"/>
                  </a:lnTo>
                  <a:cubicBezTo>
                    <a:pt x="226" y="438"/>
                    <a:pt x="409" y="456"/>
                    <a:pt x="592" y="456"/>
                  </a:cubicBezTo>
                  <a:cubicBezTo>
                    <a:pt x="790" y="456"/>
                    <a:pt x="988" y="435"/>
                    <a:pt x="1179" y="386"/>
                  </a:cubicBezTo>
                  <a:lnTo>
                    <a:pt x="1168" y="362"/>
                  </a:lnTo>
                  <a:cubicBezTo>
                    <a:pt x="1217" y="331"/>
                    <a:pt x="1267" y="313"/>
                    <a:pt x="1319" y="313"/>
                  </a:cubicBezTo>
                  <a:cubicBezTo>
                    <a:pt x="1366" y="313"/>
                    <a:pt x="1414" y="328"/>
                    <a:pt x="1465" y="362"/>
                  </a:cubicBezTo>
                  <a:cubicBezTo>
                    <a:pt x="1489" y="368"/>
                    <a:pt x="1510" y="371"/>
                    <a:pt x="1531" y="371"/>
                  </a:cubicBezTo>
                  <a:cubicBezTo>
                    <a:pt x="1552" y="371"/>
                    <a:pt x="1572" y="368"/>
                    <a:pt x="1596" y="362"/>
                  </a:cubicBezTo>
                  <a:cubicBezTo>
                    <a:pt x="1707" y="246"/>
                    <a:pt x="1830" y="221"/>
                    <a:pt x="1957" y="221"/>
                  </a:cubicBezTo>
                  <a:cubicBezTo>
                    <a:pt x="2052" y="221"/>
                    <a:pt x="2149" y="235"/>
                    <a:pt x="2246" y="235"/>
                  </a:cubicBezTo>
                  <a:cubicBezTo>
                    <a:pt x="2312" y="235"/>
                    <a:pt x="2377" y="229"/>
                    <a:pt x="2442" y="207"/>
                  </a:cubicBezTo>
                  <a:cubicBezTo>
                    <a:pt x="2465" y="172"/>
                    <a:pt x="2465" y="124"/>
                    <a:pt x="2453" y="88"/>
                  </a:cubicBezTo>
                  <a:cubicBezTo>
                    <a:pt x="2268" y="25"/>
                    <a:pt x="2081" y="0"/>
                    <a:pt x="189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87" name="Google Shape;8187;p32"/>
            <p:cNvSpPr/>
            <p:nvPr/>
          </p:nvSpPr>
          <p:spPr>
            <a:xfrm>
              <a:off x="5483700" y="2755925"/>
              <a:ext cx="48550" cy="11525"/>
            </a:xfrm>
            <a:custGeom>
              <a:avLst/>
              <a:gdLst/>
              <a:ahLst/>
              <a:cxnLst/>
              <a:rect l="l" t="t" r="r" b="b"/>
              <a:pathLst>
                <a:path w="1942" h="461" extrusionOk="0">
                  <a:moveTo>
                    <a:pt x="160" y="1"/>
                  </a:moveTo>
                  <a:cubicBezTo>
                    <a:pt x="129" y="1"/>
                    <a:pt x="94" y="16"/>
                    <a:pt x="60" y="44"/>
                  </a:cubicBezTo>
                  <a:cubicBezTo>
                    <a:pt x="1" y="139"/>
                    <a:pt x="1" y="247"/>
                    <a:pt x="84" y="354"/>
                  </a:cubicBezTo>
                  <a:cubicBezTo>
                    <a:pt x="153" y="389"/>
                    <a:pt x="224" y="401"/>
                    <a:pt x="297" y="401"/>
                  </a:cubicBezTo>
                  <a:cubicBezTo>
                    <a:pt x="419" y="401"/>
                    <a:pt x="544" y="370"/>
                    <a:pt x="667" y="370"/>
                  </a:cubicBezTo>
                  <a:cubicBezTo>
                    <a:pt x="765" y="370"/>
                    <a:pt x="862" y="389"/>
                    <a:pt x="953" y="461"/>
                  </a:cubicBezTo>
                  <a:cubicBezTo>
                    <a:pt x="1287" y="461"/>
                    <a:pt x="1620" y="437"/>
                    <a:pt x="1942" y="437"/>
                  </a:cubicBezTo>
                  <a:cubicBezTo>
                    <a:pt x="1942" y="258"/>
                    <a:pt x="1870" y="223"/>
                    <a:pt x="1692" y="187"/>
                  </a:cubicBezTo>
                  <a:cubicBezTo>
                    <a:pt x="1583" y="173"/>
                    <a:pt x="1474" y="170"/>
                    <a:pt x="1364" y="170"/>
                  </a:cubicBezTo>
                  <a:cubicBezTo>
                    <a:pt x="1232" y="170"/>
                    <a:pt x="1099" y="175"/>
                    <a:pt x="967" y="175"/>
                  </a:cubicBezTo>
                  <a:cubicBezTo>
                    <a:pt x="724" y="175"/>
                    <a:pt x="483" y="157"/>
                    <a:pt x="251" y="56"/>
                  </a:cubicBezTo>
                  <a:cubicBezTo>
                    <a:pt x="226" y="19"/>
                    <a:pt x="195" y="1"/>
                    <a:pt x="16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88" name="Google Shape;8188;p32"/>
            <p:cNvSpPr/>
            <p:nvPr/>
          </p:nvSpPr>
          <p:spPr>
            <a:xfrm>
              <a:off x="5475375" y="2761075"/>
              <a:ext cx="32475" cy="9075"/>
            </a:xfrm>
            <a:custGeom>
              <a:avLst/>
              <a:gdLst/>
              <a:ahLst/>
              <a:cxnLst/>
              <a:rect l="l" t="t" r="r" b="b"/>
              <a:pathLst>
                <a:path w="1299" h="363" extrusionOk="0">
                  <a:moveTo>
                    <a:pt x="219" y="0"/>
                  </a:moveTo>
                  <a:cubicBezTo>
                    <a:pt x="136" y="0"/>
                    <a:pt x="64" y="39"/>
                    <a:pt x="0" y="124"/>
                  </a:cubicBezTo>
                  <a:cubicBezTo>
                    <a:pt x="48" y="207"/>
                    <a:pt x="96" y="291"/>
                    <a:pt x="131" y="362"/>
                  </a:cubicBezTo>
                  <a:cubicBezTo>
                    <a:pt x="524" y="326"/>
                    <a:pt x="905" y="291"/>
                    <a:pt x="1298" y="243"/>
                  </a:cubicBezTo>
                  <a:cubicBezTo>
                    <a:pt x="1162" y="101"/>
                    <a:pt x="998" y="85"/>
                    <a:pt x="829" y="85"/>
                  </a:cubicBezTo>
                  <a:cubicBezTo>
                    <a:pt x="781" y="85"/>
                    <a:pt x="733" y="86"/>
                    <a:pt x="684" y="86"/>
                  </a:cubicBezTo>
                  <a:cubicBezTo>
                    <a:pt x="590" y="86"/>
                    <a:pt x="495" y="81"/>
                    <a:pt x="405" y="52"/>
                  </a:cubicBezTo>
                  <a:cubicBezTo>
                    <a:pt x="338" y="19"/>
                    <a:pt x="276" y="0"/>
                    <a:pt x="21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89" name="Google Shape;8189;p32"/>
            <p:cNvSpPr/>
            <p:nvPr/>
          </p:nvSpPr>
          <p:spPr>
            <a:xfrm>
              <a:off x="5478350" y="2777975"/>
              <a:ext cx="32775" cy="3775"/>
            </a:xfrm>
            <a:custGeom>
              <a:avLst/>
              <a:gdLst/>
              <a:ahLst/>
              <a:cxnLst/>
              <a:rect l="l" t="t" r="r" b="b"/>
              <a:pathLst>
                <a:path w="1311" h="151" extrusionOk="0">
                  <a:moveTo>
                    <a:pt x="748" y="0"/>
                  </a:moveTo>
                  <a:cubicBezTo>
                    <a:pt x="497" y="0"/>
                    <a:pt x="245" y="25"/>
                    <a:pt x="1" y="127"/>
                  </a:cubicBezTo>
                  <a:cubicBezTo>
                    <a:pt x="393" y="138"/>
                    <a:pt x="774" y="138"/>
                    <a:pt x="1167" y="150"/>
                  </a:cubicBezTo>
                  <a:cubicBezTo>
                    <a:pt x="1203" y="103"/>
                    <a:pt x="1263" y="67"/>
                    <a:pt x="1310" y="19"/>
                  </a:cubicBezTo>
                  <a:cubicBezTo>
                    <a:pt x="1126" y="14"/>
                    <a:pt x="937" y="0"/>
                    <a:pt x="74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90" name="Google Shape;8190;p32"/>
            <p:cNvSpPr/>
            <p:nvPr/>
          </p:nvSpPr>
          <p:spPr>
            <a:xfrm>
              <a:off x="5439650" y="2776050"/>
              <a:ext cx="11350" cy="7550"/>
            </a:xfrm>
            <a:custGeom>
              <a:avLst/>
              <a:gdLst/>
              <a:ahLst/>
              <a:cxnLst/>
              <a:rect l="l" t="t" r="r" b="b"/>
              <a:pathLst>
                <a:path w="454" h="302" extrusionOk="0">
                  <a:moveTo>
                    <a:pt x="105" y="0"/>
                  </a:moveTo>
                  <a:cubicBezTo>
                    <a:pt x="44" y="0"/>
                    <a:pt x="1" y="48"/>
                    <a:pt x="1" y="215"/>
                  </a:cubicBezTo>
                  <a:cubicBezTo>
                    <a:pt x="60" y="275"/>
                    <a:pt x="123" y="302"/>
                    <a:pt x="188" y="302"/>
                  </a:cubicBezTo>
                  <a:cubicBezTo>
                    <a:pt x="254" y="302"/>
                    <a:pt x="322" y="275"/>
                    <a:pt x="394" y="227"/>
                  </a:cubicBezTo>
                  <a:cubicBezTo>
                    <a:pt x="406" y="215"/>
                    <a:pt x="429" y="204"/>
                    <a:pt x="453" y="180"/>
                  </a:cubicBezTo>
                  <a:cubicBezTo>
                    <a:pt x="453" y="144"/>
                    <a:pt x="429" y="108"/>
                    <a:pt x="417" y="73"/>
                  </a:cubicBezTo>
                  <a:cubicBezTo>
                    <a:pt x="405" y="79"/>
                    <a:pt x="391" y="82"/>
                    <a:pt x="376" y="82"/>
                  </a:cubicBezTo>
                  <a:cubicBezTo>
                    <a:pt x="295" y="82"/>
                    <a:pt x="185" y="0"/>
                    <a:pt x="10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91" name="Google Shape;8191;p32"/>
            <p:cNvSpPr/>
            <p:nvPr/>
          </p:nvSpPr>
          <p:spPr>
            <a:xfrm>
              <a:off x="5572400" y="2921625"/>
              <a:ext cx="13425" cy="3450"/>
            </a:xfrm>
            <a:custGeom>
              <a:avLst/>
              <a:gdLst/>
              <a:ahLst/>
              <a:cxnLst/>
              <a:rect l="l" t="t" r="r" b="b"/>
              <a:pathLst>
                <a:path w="537" h="138" extrusionOk="0">
                  <a:moveTo>
                    <a:pt x="1" y="0"/>
                  </a:moveTo>
                  <a:cubicBezTo>
                    <a:pt x="93" y="93"/>
                    <a:pt x="186" y="137"/>
                    <a:pt x="278" y="137"/>
                  </a:cubicBezTo>
                  <a:cubicBezTo>
                    <a:pt x="364" y="137"/>
                    <a:pt x="451" y="99"/>
                    <a:pt x="537" y="24"/>
                  </a:cubicBezTo>
                  <a:cubicBezTo>
                    <a:pt x="358" y="24"/>
                    <a:pt x="180" y="0"/>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92" name="Google Shape;8192;p32"/>
            <p:cNvSpPr/>
            <p:nvPr/>
          </p:nvSpPr>
          <p:spPr>
            <a:xfrm>
              <a:off x="5557525" y="2921325"/>
              <a:ext cx="3900" cy="2075"/>
            </a:xfrm>
            <a:custGeom>
              <a:avLst/>
              <a:gdLst/>
              <a:ahLst/>
              <a:cxnLst/>
              <a:rect l="l" t="t" r="r" b="b"/>
              <a:pathLst>
                <a:path w="156" h="83" extrusionOk="0">
                  <a:moveTo>
                    <a:pt x="155" y="0"/>
                  </a:moveTo>
                  <a:lnTo>
                    <a:pt x="155" y="0"/>
                  </a:lnTo>
                  <a:cubicBezTo>
                    <a:pt x="96" y="12"/>
                    <a:pt x="48" y="12"/>
                    <a:pt x="1" y="12"/>
                  </a:cubicBezTo>
                  <a:cubicBezTo>
                    <a:pt x="29" y="59"/>
                    <a:pt x="56" y="82"/>
                    <a:pt x="80" y="82"/>
                  </a:cubicBezTo>
                  <a:cubicBezTo>
                    <a:pt x="106" y="82"/>
                    <a:pt x="131" y="56"/>
                    <a:pt x="15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93" name="Google Shape;8193;p32"/>
            <p:cNvSpPr/>
            <p:nvPr/>
          </p:nvSpPr>
          <p:spPr>
            <a:xfrm>
              <a:off x="5564975" y="2921500"/>
              <a:ext cx="3000" cy="1625"/>
            </a:xfrm>
            <a:custGeom>
              <a:avLst/>
              <a:gdLst/>
              <a:ahLst/>
              <a:cxnLst/>
              <a:rect l="l" t="t" r="r" b="b"/>
              <a:pathLst>
                <a:path w="120" h="65" extrusionOk="0">
                  <a:moveTo>
                    <a:pt x="88" y="0"/>
                  </a:moveTo>
                  <a:cubicBezTo>
                    <a:pt x="62" y="0"/>
                    <a:pt x="34" y="9"/>
                    <a:pt x="0" y="17"/>
                  </a:cubicBezTo>
                  <a:cubicBezTo>
                    <a:pt x="20" y="37"/>
                    <a:pt x="40" y="57"/>
                    <a:pt x="39" y="63"/>
                  </a:cubicBezTo>
                  <a:lnTo>
                    <a:pt x="39" y="63"/>
                  </a:lnTo>
                  <a:cubicBezTo>
                    <a:pt x="63" y="50"/>
                    <a:pt x="97" y="17"/>
                    <a:pt x="119" y="5"/>
                  </a:cubicBezTo>
                  <a:cubicBezTo>
                    <a:pt x="109" y="2"/>
                    <a:pt x="98" y="0"/>
                    <a:pt x="88" y="0"/>
                  </a:cubicBezTo>
                  <a:close/>
                  <a:moveTo>
                    <a:pt x="39" y="63"/>
                  </a:moveTo>
                  <a:lnTo>
                    <a:pt x="39" y="63"/>
                  </a:lnTo>
                  <a:cubicBezTo>
                    <a:pt x="38" y="64"/>
                    <a:pt x="37" y="64"/>
                    <a:pt x="36" y="65"/>
                  </a:cubicBezTo>
                  <a:cubicBezTo>
                    <a:pt x="38" y="65"/>
                    <a:pt x="39" y="64"/>
                    <a:pt x="39" y="63"/>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94" name="Google Shape;8194;p32"/>
            <p:cNvSpPr/>
            <p:nvPr/>
          </p:nvSpPr>
          <p:spPr>
            <a:xfrm>
              <a:off x="5546225" y="2917750"/>
              <a:ext cx="4775" cy="3125"/>
            </a:xfrm>
            <a:custGeom>
              <a:avLst/>
              <a:gdLst/>
              <a:ahLst/>
              <a:cxnLst/>
              <a:rect l="l" t="t" r="r" b="b"/>
              <a:pathLst>
                <a:path w="191" h="125" extrusionOk="0">
                  <a:moveTo>
                    <a:pt x="155" y="1"/>
                  </a:moveTo>
                  <a:cubicBezTo>
                    <a:pt x="119" y="36"/>
                    <a:pt x="60" y="72"/>
                    <a:pt x="0" y="120"/>
                  </a:cubicBezTo>
                  <a:cubicBezTo>
                    <a:pt x="48" y="120"/>
                    <a:pt x="90" y="125"/>
                    <a:pt x="131" y="125"/>
                  </a:cubicBezTo>
                  <a:cubicBezTo>
                    <a:pt x="151" y="125"/>
                    <a:pt x="171" y="124"/>
                    <a:pt x="191" y="120"/>
                  </a:cubicBezTo>
                  <a:cubicBezTo>
                    <a:pt x="167" y="72"/>
                    <a:pt x="167" y="36"/>
                    <a:pt x="15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95" name="Google Shape;8195;p32"/>
            <p:cNvSpPr/>
            <p:nvPr/>
          </p:nvSpPr>
          <p:spPr>
            <a:xfrm>
              <a:off x="5891800" y="2860600"/>
              <a:ext cx="14600" cy="39900"/>
            </a:xfrm>
            <a:custGeom>
              <a:avLst/>
              <a:gdLst/>
              <a:ahLst/>
              <a:cxnLst/>
              <a:rect l="l" t="t" r="r" b="b"/>
              <a:pathLst>
                <a:path w="584" h="1596" extrusionOk="0">
                  <a:moveTo>
                    <a:pt x="584" y="1"/>
                  </a:moveTo>
                  <a:lnTo>
                    <a:pt x="584" y="1"/>
                  </a:lnTo>
                  <a:cubicBezTo>
                    <a:pt x="167" y="453"/>
                    <a:pt x="60" y="1013"/>
                    <a:pt x="0" y="1596"/>
                  </a:cubicBezTo>
                  <a:cubicBezTo>
                    <a:pt x="72" y="1489"/>
                    <a:pt x="119" y="1370"/>
                    <a:pt x="179" y="1274"/>
                  </a:cubicBezTo>
                  <a:cubicBezTo>
                    <a:pt x="286" y="882"/>
                    <a:pt x="405" y="501"/>
                    <a:pt x="548" y="120"/>
                  </a:cubicBezTo>
                  <a:cubicBezTo>
                    <a:pt x="560" y="84"/>
                    <a:pt x="584" y="36"/>
                    <a:pt x="58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96" name="Google Shape;8196;p32"/>
            <p:cNvSpPr/>
            <p:nvPr/>
          </p:nvSpPr>
          <p:spPr>
            <a:xfrm>
              <a:off x="5895075" y="2842550"/>
              <a:ext cx="14900" cy="16050"/>
            </a:xfrm>
            <a:custGeom>
              <a:avLst/>
              <a:gdLst/>
              <a:ahLst/>
              <a:cxnLst/>
              <a:rect l="l" t="t" r="r" b="b"/>
              <a:pathLst>
                <a:path w="596" h="642" extrusionOk="0">
                  <a:moveTo>
                    <a:pt x="336" y="1"/>
                  </a:moveTo>
                  <a:cubicBezTo>
                    <a:pt x="234" y="1"/>
                    <a:pt x="186" y="85"/>
                    <a:pt x="155" y="187"/>
                  </a:cubicBezTo>
                  <a:cubicBezTo>
                    <a:pt x="119" y="282"/>
                    <a:pt x="72" y="353"/>
                    <a:pt x="36" y="449"/>
                  </a:cubicBezTo>
                  <a:cubicBezTo>
                    <a:pt x="12" y="484"/>
                    <a:pt x="0" y="520"/>
                    <a:pt x="0" y="568"/>
                  </a:cubicBezTo>
                  <a:cubicBezTo>
                    <a:pt x="38" y="623"/>
                    <a:pt x="77" y="642"/>
                    <a:pt x="116" y="642"/>
                  </a:cubicBezTo>
                  <a:cubicBezTo>
                    <a:pt x="210" y="642"/>
                    <a:pt x="308" y="532"/>
                    <a:pt x="406" y="532"/>
                  </a:cubicBezTo>
                  <a:cubicBezTo>
                    <a:pt x="410" y="532"/>
                    <a:pt x="413" y="532"/>
                    <a:pt x="417" y="532"/>
                  </a:cubicBezTo>
                  <a:cubicBezTo>
                    <a:pt x="429" y="472"/>
                    <a:pt x="453" y="401"/>
                    <a:pt x="465" y="342"/>
                  </a:cubicBezTo>
                  <a:cubicBezTo>
                    <a:pt x="488" y="222"/>
                    <a:pt x="596" y="68"/>
                    <a:pt x="393" y="8"/>
                  </a:cubicBezTo>
                  <a:cubicBezTo>
                    <a:pt x="372" y="3"/>
                    <a:pt x="354" y="1"/>
                    <a:pt x="33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97" name="Google Shape;8197;p32"/>
            <p:cNvSpPr/>
            <p:nvPr/>
          </p:nvSpPr>
          <p:spPr>
            <a:xfrm>
              <a:off x="5881975" y="2900200"/>
              <a:ext cx="10150" cy="25900"/>
            </a:xfrm>
            <a:custGeom>
              <a:avLst/>
              <a:gdLst/>
              <a:ahLst/>
              <a:cxnLst/>
              <a:rect l="l" t="t" r="r" b="b"/>
              <a:pathLst>
                <a:path w="406" h="1036" extrusionOk="0">
                  <a:moveTo>
                    <a:pt x="405" y="0"/>
                  </a:moveTo>
                  <a:lnTo>
                    <a:pt x="405" y="0"/>
                  </a:lnTo>
                  <a:cubicBezTo>
                    <a:pt x="0" y="262"/>
                    <a:pt x="96" y="655"/>
                    <a:pt x="108" y="1036"/>
                  </a:cubicBezTo>
                  <a:cubicBezTo>
                    <a:pt x="262" y="714"/>
                    <a:pt x="381" y="369"/>
                    <a:pt x="40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98" name="Google Shape;8198;p32"/>
            <p:cNvSpPr/>
            <p:nvPr/>
          </p:nvSpPr>
          <p:spPr>
            <a:xfrm>
              <a:off x="5507225" y="2867150"/>
              <a:ext cx="27700" cy="7475"/>
            </a:xfrm>
            <a:custGeom>
              <a:avLst/>
              <a:gdLst/>
              <a:ahLst/>
              <a:cxnLst/>
              <a:rect l="l" t="t" r="r" b="b"/>
              <a:pathLst>
                <a:path w="1108" h="299" extrusionOk="0">
                  <a:moveTo>
                    <a:pt x="1001" y="0"/>
                  </a:moveTo>
                  <a:cubicBezTo>
                    <a:pt x="810" y="0"/>
                    <a:pt x="631" y="12"/>
                    <a:pt x="441" y="12"/>
                  </a:cubicBezTo>
                  <a:cubicBezTo>
                    <a:pt x="310" y="24"/>
                    <a:pt x="167" y="24"/>
                    <a:pt x="48" y="36"/>
                  </a:cubicBezTo>
                  <a:cubicBezTo>
                    <a:pt x="0" y="179"/>
                    <a:pt x="72" y="250"/>
                    <a:pt x="191" y="274"/>
                  </a:cubicBezTo>
                  <a:lnTo>
                    <a:pt x="762" y="274"/>
                  </a:lnTo>
                  <a:cubicBezTo>
                    <a:pt x="846" y="191"/>
                    <a:pt x="1108" y="298"/>
                    <a:pt x="1036" y="24"/>
                  </a:cubicBezTo>
                  <a:lnTo>
                    <a:pt x="1001"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99" name="Google Shape;8199;p32"/>
            <p:cNvSpPr/>
            <p:nvPr/>
          </p:nvSpPr>
          <p:spPr>
            <a:xfrm>
              <a:off x="5445600" y="2864475"/>
              <a:ext cx="22650" cy="6575"/>
            </a:xfrm>
            <a:custGeom>
              <a:avLst/>
              <a:gdLst/>
              <a:ahLst/>
              <a:cxnLst/>
              <a:rect l="l" t="t" r="r" b="b"/>
              <a:pathLst>
                <a:path w="906" h="263" extrusionOk="0">
                  <a:moveTo>
                    <a:pt x="191" y="0"/>
                  </a:moveTo>
                  <a:cubicBezTo>
                    <a:pt x="179" y="107"/>
                    <a:pt x="1" y="179"/>
                    <a:pt x="191" y="262"/>
                  </a:cubicBezTo>
                  <a:lnTo>
                    <a:pt x="906" y="262"/>
                  </a:lnTo>
                  <a:cubicBezTo>
                    <a:pt x="906" y="215"/>
                    <a:pt x="894" y="179"/>
                    <a:pt x="894" y="131"/>
                  </a:cubicBezTo>
                  <a:cubicBezTo>
                    <a:pt x="815" y="86"/>
                    <a:pt x="731" y="76"/>
                    <a:pt x="647" y="76"/>
                  </a:cubicBezTo>
                  <a:cubicBezTo>
                    <a:pt x="588" y="76"/>
                    <a:pt x="529" y="81"/>
                    <a:pt x="470" y="81"/>
                  </a:cubicBezTo>
                  <a:cubicBezTo>
                    <a:pt x="373" y="81"/>
                    <a:pt x="278" y="68"/>
                    <a:pt x="19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00" name="Google Shape;8200;p32"/>
            <p:cNvSpPr/>
            <p:nvPr/>
          </p:nvSpPr>
          <p:spPr>
            <a:xfrm>
              <a:off x="5525975" y="2867750"/>
              <a:ext cx="10150" cy="6275"/>
            </a:xfrm>
            <a:custGeom>
              <a:avLst/>
              <a:gdLst/>
              <a:ahLst/>
              <a:cxnLst/>
              <a:rect l="l" t="t" r="r" b="b"/>
              <a:pathLst>
                <a:path w="406" h="251" extrusionOk="0">
                  <a:moveTo>
                    <a:pt x="274" y="0"/>
                  </a:moveTo>
                  <a:cubicBezTo>
                    <a:pt x="179" y="84"/>
                    <a:pt x="96" y="167"/>
                    <a:pt x="1" y="250"/>
                  </a:cubicBezTo>
                  <a:lnTo>
                    <a:pt x="393" y="250"/>
                  </a:lnTo>
                  <a:cubicBezTo>
                    <a:pt x="405" y="143"/>
                    <a:pt x="393" y="48"/>
                    <a:pt x="27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01" name="Google Shape;8201;p32"/>
            <p:cNvSpPr/>
            <p:nvPr/>
          </p:nvSpPr>
          <p:spPr>
            <a:xfrm>
              <a:off x="5500375" y="2867950"/>
              <a:ext cx="11050" cy="6375"/>
            </a:xfrm>
            <a:custGeom>
              <a:avLst/>
              <a:gdLst/>
              <a:ahLst/>
              <a:cxnLst/>
              <a:rect l="l" t="t" r="r" b="b"/>
              <a:pathLst>
                <a:path w="442" h="255" extrusionOk="0">
                  <a:moveTo>
                    <a:pt x="239" y="1"/>
                  </a:moveTo>
                  <a:cubicBezTo>
                    <a:pt x="140" y="1"/>
                    <a:pt x="59" y="27"/>
                    <a:pt x="1" y="123"/>
                  </a:cubicBezTo>
                  <a:cubicBezTo>
                    <a:pt x="119" y="172"/>
                    <a:pt x="237" y="254"/>
                    <a:pt x="362" y="254"/>
                  </a:cubicBezTo>
                  <a:cubicBezTo>
                    <a:pt x="388" y="254"/>
                    <a:pt x="414" y="251"/>
                    <a:pt x="441" y="242"/>
                  </a:cubicBezTo>
                  <a:cubicBezTo>
                    <a:pt x="405" y="171"/>
                    <a:pt x="358" y="76"/>
                    <a:pt x="310" y="4"/>
                  </a:cubicBezTo>
                  <a:cubicBezTo>
                    <a:pt x="286" y="2"/>
                    <a:pt x="262" y="1"/>
                    <a:pt x="23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02" name="Google Shape;8202;p32"/>
            <p:cNvSpPr/>
            <p:nvPr/>
          </p:nvSpPr>
          <p:spPr>
            <a:xfrm>
              <a:off x="5460500" y="2746825"/>
              <a:ext cx="68175" cy="13300"/>
            </a:xfrm>
            <a:custGeom>
              <a:avLst/>
              <a:gdLst/>
              <a:ahLst/>
              <a:cxnLst/>
              <a:rect l="l" t="t" r="r" b="b"/>
              <a:pathLst>
                <a:path w="2727" h="532" extrusionOk="0">
                  <a:moveTo>
                    <a:pt x="917" y="0"/>
                  </a:moveTo>
                  <a:cubicBezTo>
                    <a:pt x="667" y="0"/>
                    <a:pt x="415" y="25"/>
                    <a:pt x="167" y="63"/>
                  </a:cubicBezTo>
                  <a:cubicBezTo>
                    <a:pt x="155" y="87"/>
                    <a:pt x="131" y="110"/>
                    <a:pt x="107" y="122"/>
                  </a:cubicBezTo>
                  <a:cubicBezTo>
                    <a:pt x="72" y="206"/>
                    <a:pt x="36" y="289"/>
                    <a:pt x="0" y="361"/>
                  </a:cubicBezTo>
                  <a:cubicBezTo>
                    <a:pt x="159" y="486"/>
                    <a:pt x="316" y="532"/>
                    <a:pt x="474" y="532"/>
                  </a:cubicBezTo>
                  <a:cubicBezTo>
                    <a:pt x="646" y="532"/>
                    <a:pt x="820" y="477"/>
                    <a:pt x="1000" y="408"/>
                  </a:cubicBezTo>
                  <a:cubicBezTo>
                    <a:pt x="1060" y="420"/>
                    <a:pt x="1119" y="420"/>
                    <a:pt x="1179" y="420"/>
                  </a:cubicBezTo>
                  <a:cubicBezTo>
                    <a:pt x="1465" y="408"/>
                    <a:pt x="1738" y="384"/>
                    <a:pt x="2012" y="349"/>
                  </a:cubicBezTo>
                  <a:cubicBezTo>
                    <a:pt x="2066" y="319"/>
                    <a:pt x="2114" y="304"/>
                    <a:pt x="2161" y="304"/>
                  </a:cubicBezTo>
                  <a:cubicBezTo>
                    <a:pt x="2209" y="304"/>
                    <a:pt x="2256" y="319"/>
                    <a:pt x="2310" y="349"/>
                  </a:cubicBezTo>
                  <a:cubicBezTo>
                    <a:pt x="2327" y="353"/>
                    <a:pt x="2343" y="356"/>
                    <a:pt x="2359" y="356"/>
                  </a:cubicBezTo>
                  <a:cubicBezTo>
                    <a:pt x="2385" y="356"/>
                    <a:pt x="2411" y="347"/>
                    <a:pt x="2441" y="325"/>
                  </a:cubicBezTo>
                  <a:cubicBezTo>
                    <a:pt x="2536" y="253"/>
                    <a:pt x="2631" y="182"/>
                    <a:pt x="2727" y="110"/>
                  </a:cubicBezTo>
                  <a:cubicBezTo>
                    <a:pt x="2429" y="87"/>
                    <a:pt x="2143" y="63"/>
                    <a:pt x="1846" y="51"/>
                  </a:cubicBezTo>
                  <a:cubicBezTo>
                    <a:pt x="1834" y="27"/>
                    <a:pt x="1816" y="15"/>
                    <a:pt x="1797" y="15"/>
                  </a:cubicBezTo>
                  <a:cubicBezTo>
                    <a:pt x="1777" y="15"/>
                    <a:pt x="1756" y="27"/>
                    <a:pt x="1738" y="51"/>
                  </a:cubicBezTo>
                  <a:cubicBezTo>
                    <a:pt x="1679" y="63"/>
                    <a:pt x="1619" y="63"/>
                    <a:pt x="1560" y="63"/>
                  </a:cubicBezTo>
                  <a:cubicBezTo>
                    <a:pt x="1350" y="19"/>
                    <a:pt x="1134" y="0"/>
                    <a:pt x="91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03" name="Google Shape;8203;p32"/>
            <p:cNvSpPr/>
            <p:nvPr/>
          </p:nvSpPr>
          <p:spPr>
            <a:xfrm>
              <a:off x="5520925" y="2741250"/>
              <a:ext cx="900" cy="900"/>
            </a:xfrm>
            <a:custGeom>
              <a:avLst/>
              <a:gdLst/>
              <a:ahLst/>
              <a:cxnLst/>
              <a:rect l="l" t="t" r="r" b="b"/>
              <a:pathLst>
                <a:path w="36" h="36" extrusionOk="0">
                  <a:moveTo>
                    <a:pt x="0" y="0"/>
                  </a:moveTo>
                  <a:cubicBezTo>
                    <a:pt x="1" y="1"/>
                    <a:pt x="13" y="13"/>
                    <a:pt x="36" y="36"/>
                  </a:cubicBezTo>
                  <a:cubicBezTo>
                    <a:pt x="24" y="12"/>
                    <a:pt x="12"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04" name="Google Shape;8204;p32"/>
            <p:cNvSpPr/>
            <p:nvPr/>
          </p:nvSpPr>
          <p:spPr>
            <a:xfrm>
              <a:off x="5927225" y="2785100"/>
              <a:ext cx="6850" cy="3500"/>
            </a:xfrm>
            <a:custGeom>
              <a:avLst/>
              <a:gdLst/>
              <a:ahLst/>
              <a:cxnLst/>
              <a:rect l="l" t="t" r="r" b="b"/>
              <a:pathLst>
                <a:path w="274" h="140" extrusionOk="0">
                  <a:moveTo>
                    <a:pt x="161" y="1"/>
                  </a:moveTo>
                  <a:cubicBezTo>
                    <a:pt x="86" y="1"/>
                    <a:pt x="24" y="35"/>
                    <a:pt x="0" y="139"/>
                  </a:cubicBezTo>
                  <a:cubicBezTo>
                    <a:pt x="95" y="139"/>
                    <a:pt x="203" y="115"/>
                    <a:pt x="274" y="20"/>
                  </a:cubicBezTo>
                  <a:cubicBezTo>
                    <a:pt x="235" y="9"/>
                    <a:pt x="197" y="1"/>
                    <a:pt x="16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05" name="Google Shape;8205;p32"/>
            <p:cNvSpPr/>
            <p:nvPr/>
          </p:nvSpPr>
          <p:spPr>
            <a:xfrm>
              <a:off x="5511100" y="2753600"/>
              <a:ext cx="7450" cy="2250"/>
            </a:xfrm>
            <a:custGeom>
              <a:avLst/>
              <a:gdLst/>
              <a:ahLst/>
              <a:cxnLst/>
              <a:rect l="l" t="t" r="r" b="b"/>
              <a:pathLst>
                <a:path w="298" h="90" extrusionOk="0">
                  <a:moveTo>
                    <a:pt x="145" y="0"/>
                  </a:moveTo>
                  <a:cubicBezTo>
                    <a:pt x="95" y="0"/>
                    <a:pt x="48" y="30"/>
                    <a:pt x="0" y="90"/>
                  </a:cubicBezTo>
                  <a:lnTo>
                    <a:pt x="298" y="90"/>
                  </a:lnTo>
                  <a:cubicBezTo>
                    <a:pt x="244" y="30"/>
                    <a:pt x="194" y="0"/>
                    <a:pt x="14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06" name="Google Shape;8206;p32"/>
            <p:cNvSpPr/>
            <p:nvPr/>
          </p:nvSpPr>
          <p:spPr>
            <a:xfrm>
              <a:off x="5419125" y="2800850"/>
              <a:ext cx="11625" cy="33875"/>
            </a:xfrm>
            <a:custGeom>
              <a:avLst/>
              <a:gdLst/>
              <a:ahLst/>
              <a:cxnLst/>
              <a:rect l="l" t="t" r="r" b="b"/>
              <a:pathLst>
                <a:path w="465" h="1355" extrusionOk="0">
                  <a:moveTo>
                    <a:pt x="209" y="1"/>
                  </a:moveTo>
                  <a:cubicBezTo>
                    <a:pt x="168" y="1"/>
                    <a:pt x="125" y="13"/>
                    <a:pt x="84" y="33"/>
                  </a:cubicBezTo>
                  <a:cubicBezTo>
                    <a:pt x="24" y="128"/>
                    <a:pt x="24" y="235"/>
                    <a:pt x="24" y="343"/>
                  </a:cubicBezTo>
                  <a:cubicBezTo>
                    <a:pt x="24" y="450"/>
                    <a:pt x="24" y="545"/>
                    <a:pt x="60" y="652"/>
                  </a:cubicBezTo>
                  <a:cubicBezTo>
                    <a:pt x="84" y="712"/>
                    <a:pt x="84" y="759"/>
                    <a:pt x="60" y="807"/>
                  </a:cubicBezTo>
                  <a:cubicBezTo>
                    <a:pt x="24" y="950"/>
                    <a:pt x="0" y="1105"/>
                    <a:pt x="84" y="1236"/>
                  </a:cubicBezTo>
                  <a:cubicBezTo>
                    <a:pt x="143" y="1355"/>
                    <a:pt x="238" y="1355"/>
                    <a:pt x="357" y="1355"/>
                  </a:cubicBezTo>
                  <a:cubicBezTo>
                    <a:pt x="393" y="1343"/>
                    <a:pt x="405" y="1319"/>
                    <a:pt x="417" y="1271"/>
                  </a:cubicBezTo>
                  <a:cubicBezTo>
                    <a:pt x="453" y="1224"/>
                    <a:pt x="465" y="1140"/>
                    <a:pt x="465" y="1081"/>
                  </a:cubicBezTo>
                  <a:cubicBezTo>
                    <a:pt x="453" y="1021"/>
                    <a:pt x="417" y="962"/>
                    <a:pt x="381" y="926"/>
                  </a:cubicBezTo>
                  <a:cubicBezTo>
                    <a:pt x="357" y="640"/>
                    <a:pt x="357" y="355"/>
                    <a:pt x="357" y="69"/>
                  </a:cubicBezTo>
                  <a:cubicBezTo>
                    <a:pt x="317" y="21"/>
                    <a:pt x="264" y="1"/>
                    <a:pt x="20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07" name="Google Shape;8207;p32"/>
            <p:cNvSpPr/>
            <p:nvPr/>
          </p:nvSpPr>
          <p:spPr>
            <a:xfrm>
              <a:off x="5425075" y="2823475"/>
              <a:ext cx="17875" cy="22275"/>
            </a:xfrm>
            <a:custGeom>
              <a:avLst/>
              <a:gdLst/>
              <a:ahLst/>
              <a:cxnLst/>
              <a:rect l="l" t="t" r="r" b="b"/>
              <a:pathLst>
                <a:path w="715" h="891" extrusionOk="0">
                  <a:moveTo>
                    <a:pt x="337" y="0"/>
                  </a:moveTo>
                  <a:cubicBezTo>
                    <a:pt x="282" y="0"/>
                    <a:pt x="216" y="38"/>
                    <a:pt x="155" y="45"/>
                  </a:cubicBezTo>
                  <a:cubicBezTo>
                    <a:pt x="155" y="92"/>
                    <a:pt x="167" y="140"/>
                    <a:pt x="167" y="176"/>
                  </a:cubicBezTo>
                  <a:cubicBezTo>
                    <a:pt x="227" y="283"/>
                    <a:pt x="238" y="390"/>
                    <a:pt x="119" y="450"/>
                  </a:cubicBezTo>
                  <a:cubicBezTo>
                    <a:pt x="84" y="533"/>
                    <a:pt x="48" y="640"/>
                    <a:pt x="0" y="747"/>
                  </a:cubicBezTo>
                  <a:cubicBezTo>
                    <a:pt x="60" y="807"/>
                    <a:pt x="143" y="819"/>
                    <a:pt x="215" y="854"/>
                  </a:cubicBezTo>
                  <a:cubicBezTo>
                    <a:pt x="262" y="878"/>
                    <a:pt x="322" y="890"/>
                    <a:pt x="358" y="890"/>
                  </a:cubicBezTo>
                  <a:lnTo>
                    <a:pt x="441" y="890"/>
                  </a:lnTo>
                  <a:cubicBezTo>
                    <a:pt x="596" y="890"/>
                    <a:pt x="715" y="831"/>
                    <a:pt x="703" y="640"/>
                  </a:cubicBezTo>
                  <a:cubicBezTo>
                    <a:pt x="560" y="497"/>
                    <a:pt x="500" y="295"/>
                    <a:pt x="441" y="92"/>
                  </a:cubicBezTo>
                  <a:cubicBezTo>
                    <a:pt x="415" y="21"/>
                    <a:pt x="379" y="0"/>
                    <a:pt x="33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08" name="Google Shape;8208;p32"/>
            <p:cNvSpPr/>
            <p:nvPr/>
          </p:nvSpPr>
          <p:spPr>
            <a:xfrm>
              <a:off x="5433100" y="2796800"/>
              <a:ext cx="12825" cy="9650"/>
            </a:xfrm>
            <a:custGeom>
              <a:avLst/>
              <a:gdLst/>
              <a:ahLst/>
              <a:cxnLst/>
              <a:rect l="l" t="t" r="r" b="b"/>
              <a:pathLst>
                <a:path w="513" h="386" extrusionOk="0">
                  <a:moveTo>
                    <a:pt x="247" y="1"/>
                  </a:moveTo>
                  <a:cubicBezTo>
                    <a:pt x="170" y="1"/>
                    <a:pt x="108" y="42"/>
                    <a:pt x="72" y="136"/>
                  </a:cubicBezTo>
                  <a:cubicBezTo>
                    <a:pt x="1" y="314"/>
                    <a:pt x="156" y="350"/>
                    <a:pt x="298" y="386"/>
                  </a:cubicBezTo>
                  <a:cubicBezTo>
                    <a:pt x="370" y="386"/>
                    <a:pt x="429" y="374"/>
                    <a:pt x="501" y="374"/>
                  </a:cubicBezTo>
                  <a:cubicBezTo>
                    <a:pt x="501" y="278"/>
                    <a:pt x="513" y="207"/>
                    <a:pt x="513" y="112"/>
                  </a:cubicBezTo>
                  <a:cubicBezTo>
                    <a:pt x="477" y="88"/>
                    <a:pt x="429" y="76"/>
                    <a:pt x="418" y="52"/>
                  </a:cubicBezTo>
                  <a:cubicBezTo>
                    <a:pt x="356" y="19"/>
                    <a:pt x="298" y="1"/>
                    <a:pt x="24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09" name="Google Shape;8209;p32"/>
            <p:cNvSpPr/>
            <p:nvPr/>
          </p:nvSpPr>
          <p:spPr>
            <a:xfrm>
              <a:off x="5446800" y="2788275"/>
              <a:ext cx="28600" cy="3975"/>
            </a:xfrm>
            <a:custGeom>
              <a:avLst/>
              <a:gdLst/>
              <a:ahLst/>
              <a:cxnLst/>
              <a:rect l="l" t="t" r="r" b="b"/>
              <a:pathLst>
                <a:path w="1144" h="159" extrusionOk="0">
                  <a:moveTo>
                    <a:pt x="435" y="1"/>
                  </a:moveTo>
                  <a:cubicBezTo>
                    <a:pt x="293" y="1"/>
                    <a:pt x="151" y="9"/>
                    <a:pt x="12" y="36"/>
                  </a:cubicBezTo>
                  <a:cubicBezTo>
                    <a:pt x="0" y="84"/>
                    <a:pt x="12" y="131"/>
                    <a:pt x="24" y="155"/>
                  </a:cubicBezTo>
                  <a:cubicBezTo>
                    <a:pt x="88" y="142"/>
                    <a:pt x="155" y="138"/>
                    <a:pt x="222" y="138"/>
                  </a:cubicBezTo>
                  <a:cubicBezTo>
                    <a:pt x="366" y="138"/>
                    <a:pt x="517" y="158"/>
                    <a:pt x="664" y="158"/>
                  </a:cubicBezTo>
                  <a:cubicBezTo>
                    <a:pt x="830" y="158"/>
                    <a:pt x="994" y="133"/>
                    <a:pt x="1143" y="24"/>
                  </a:cubicBezTo>
                  <a:cubicBezTo>
                    <a:pt x="913" y="24"/>
                    <a:pt x="673" y="1"/>
                    <a:pt x="43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0" name="Google Shape;8210;p32"/>
            <p:cNvSpPr/>
            <p:nvPr/>
          </p:nvSpPr>
          <p:spPr>
            <a:xfrm>
              <a:off x="5446800" y="2795425"/>
              <a:ext cx="22050" cy="3875"/>
            </a:xfrm>
            <a:custGeom>
              <a:avLst/>
              <a:gdLst/>
              <a:ahLst/>
              <a:cxnLst/>
              <a:rect l="l" t="t" r="r" b="b"/>
              <a:pathLst>
                <a:path w="882" h="155" extrusionOk="0">
                  <a:moveTo>
                    <a:pt x="12" y="0"/>
                  </a:moveTo>
                  <a:cubicBezTo>
                    <a:pt x="0" y="48"/>
                    <a:pt x="0" y="95"/>
                    <a:pt x="12" y="143"/>
                  </a:cubicBezTo>
                  <a:cubicBezTo>
                    <a:pt x="298" y="143"/>
                    <a:pt x="560" y="155"/>
                    <a:pt x="846" y="155"/>
                  </a:cubicBezTo>
                  <a:cubicBezTo>
                    <a:pt x="858" y="131"/>
                    <a:pt x="882" y="83"/>
                    <a:pt x="882" y="36"/>
                  </a:cubicBezTo>
                  <a:cubicBezTo>
                    <a:pt x="596" y="36"/>
                    <a:pt x="298" y="24"/>
                    <a:pt x="1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1" name="Google Shape;8211;p32"/>
            <p:cNvSpPr/>
            <p:nvPr/>
          </p:nvSpPr>
          <p:spPr>
            <a:xfrm>
              <a:off x="5439650" y="2781425"/>
              <a:ext cx="9850" cy="6875"/>
            </a:xfrm>
            <a:custGeom>
              <a:avLst/>
              <a:gdLst/>
              <a:ahLst/>
              <a:cxnLst/>
              <a:rect l="l" t="t" r="r" b="b"/>
              <a:pathLst>
                <a:path w="394" h="275" extrusionOk="0">
                  <a:moveTo>
                    <a:pt x="1" y="0"/>
                  </a:moveTo>
                  <a:cubicBezTo>
                    <a:pt x="1" y="96"/>
                    <a:pt x="1" y="179"/>
                    <a:pt x="13" y="274"/>
                  </a:cubicBezTo>
                  <a:cubicBezTo>
                    <a:pt x="108" y="274"/>
                    <a:pt x="191" y="250"/>
                    <a:pt x="286" y="250"/>
                  </a:cubicBezTo>
                  <a:cubicBezTo>
                    <a:pt x="310" y="179"/>
                    <a:pt x="358" y="108"/>
                    <a:pt x="394" y="36"/>
                  </a:cubicBezTo>
                  <a:cubicBezTo>
                    <a:pt x="251" y="12"/>
                    <a:pt x="132"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2" name="Google Shape;8212;p32"/>
            <p:cNvSpPr/>
            <p:nvPr/>
          </p:nvSpPr>
          <p:spPr>
            <a:xfrm>
              <a:off x="5420000" y="2788575"/>
              <a:ext cx="8975" cy="14900"/>
            </a:xfrm>
            <a:custGeom>
              <a:avLst/>
              <a:gdLst/>
              <a:ahLst/>
              <a:cxnLst/>
              <a:rect l="l" t="t" r="r" b="b"/>
              <a:pathLst>
                <a:path w="359" h="596" extrusionOk="0">
                  <a:moveTo>
                    <a:pt x="358" y="0"/>
                  </a:moveTo>
                  <a:lnTo>
                    <a:pt x="358" y="0"/>
                  </a:lnTo>
                  <a:cubicBezTo>
                    <a:pt x="299" y="36"/>
                    <a:pt x="251" y="107"/>
                    <a:pt x="191" y="143"/>
                  </a:cubicBezTo>
                  <a:cubicBezTo>
                    <a:pt x="144" y="191"/>
                    <a:pt x="120" y="226"/>
                    <a:pt x="84" y="262"/>
                  </a:cubicBezTo>
                  <a:cubicBezTo>
                    <a:pt x="49" y="334"/>
                    <a:pt x="13" y="417"/>
                    <a:pt x="1" y="488"/>
                  </a:cubicBezTo>
                  <a:cubicBezTo>
                    <a:pt x="1" y="548"/>
                    <a:pt x="25" y="572"/>
                    <a:pt x="84" y="596"/>
                  </a:cubicBezTo>
                  <a:cubicBezTo>
                    <a:pt x="180" y="596"/>
                    <a:pt x="251" y="572"/>
                    <a:pt x="346" y="572"/>
                  </a:cubicBezTo>
                  <a:cubicBezTo>
                    <a:pt x="346" y="381"/>
                    <a:pt x="346" y="191"/>
                    <a:pt x="35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3" name="Google Shape;8213;p32"/>
            <p:cNvSpPr/>
            <p:nvPr/>
          </p:nvSpPr>
          <p:spPr>
            <a:xfrm>
              <a:off x="5493225" y="2903175"/>
              <a:ext cx="12825" cy="3775"/>
            </a:xfrm>
            <a:custGeom>
              <a:avLst/>
              <a:gdLst/>
              <a:ahLst/>
              <a:cxnLst/>
              <a:rect l="l" t="t" r="r" b="b"/>
              <a:pathLst>
                <a:path w="513" h="151" extrusionOk="0">
                  <a:moveTo>
                    <a:pt x="132" y="0"/>
                  </a:moveTo>
                  <a:cubicBezTo>
                    <a:pt x="96" y="48"/>
                    <a:pt x="48" y="107"/>
                    <a:pt x="1" y="143"/>
                  </a:cubicBezTo>
                  <a:cubicBezTo>
                    <a:pt x="63" y="143"/>
                    <a:pt x="125" y="151"/>
                    <a:pt x="190" y="151"/>
                  </a:cubicBezTo>
                  <a:cubicBezTo>
                    <a:pt x="287" y="151"/>
                    <a:pt x="391" y="133"/>
                    <a:pt x="513" y="48"/>
                  </a:cubicBezTo>
                  <a:cubicBezTo>
                    <a:pt x="346" y="24"/>
                    <a:pt x="239" y="12"/>
                    <a:pt x="13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4" name="Google Shape;8214;p32"/>
            <p:cNvSpPr/>
            <p:nvPr/>
          </p:nvSpPr>
          <p:spPr>
            <a:xfrm>
              <a:off x="5524200" y="2903175"/>
              <a:ext cx="1800" cy="1800"/>
            </a:xfrm>
            <a:custGeom>
              <a:avLst/>
              <a:gdLst/>
              <a:ahLst/>
              <a:cxnLst/>
              <a:rect l="l" t="t" r="r" b="b"/>
              <a:pathLst>
                <a:path w="72" h="72" extrusionOk="0">
                  <a:moveTo>
                    <a:pt x="72" y="0"/>
                  </a:moveTo>
                  <a:cubicBezTo>
                    <a:pt x="48" y="12"/>
                    <a:pt x="12" y="48"/>
                    <a:pt x="0" y="72"/>
                  </a:cubicBezTo>
                  <a:lnTo>
                    <a:pt x="72"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5" name="Google Shape;8215;p32"/>
            <p:cNvSpPr/>
            <p:nvPr/>
          </p:nvSpPr>
          <p:spPr>
            <a:xfrm>
              <a:off x="5428650" y="2844225"/>
              <a:ext cx="6875" cy="8950"/>
            </a:xfrm>
            <a:custGeom>
              <a:avLst/>
              <a:gdLst/>
              <a:ahLst/>
              <a:cxnLst/>
              <a:rect l="l" t="t" r="r" b="b"/>
              <a:pathLst>
                <a:path w="275" h="358" extrusionOk="0">
                  <a:moveTo>
                    <a:pt x="131" y="1"/>
                  </a:moveTo>
                  <a:cubicBezTo>
                    <a:pt x="72" y="1"/>
                    <a:pt x="24" y="36"/>
                    <a:pt x="0" y="84"/>
                  </a:cubicBezTo>
                  <a:cubicBezTo>
                    <a:pt x="12" y="191"/>
                    <a:pt x="24" y="298"/>
                    <a:pt x="143" y="358"/>
                  </a:cubicBezTo>
                  <a:cubicBezTo>
                    <a:pt x="191" y="263"/>
                    <a:pt x="250" y="167"/>
                    <a:pt x="274" y="60"/>
                  </a:cubicBezTo>
                  <a:cubicBezTo>
                    <a:pt x="238" y="36"/>
                    <a:pt x="191" y="1"/>
                    <a:pt x="13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6" name="Google Shape;8216;p32"/>
            <p:cNvSpPr/>
            <p:nvPr/>
          </p:nvSpPr>
          <p:spPr>
            <a:xfrm>
              <a:off x="5486100" y="2796300"/>
              <a:ext cx="11025" cy="2925"/>
            </a:xfrm>
            <a:custGeom>
              <a:avLst/>
              <a:gdLst/>
              <a:ahLst/>
              <a:cxnLst/>
              <a:rect l="l" t="t" r="r" b="b"/>
              <a:pathLst>
                <a:path w="441" h="117" extrusionOk="0">
                  <a:moveTo>
                    <a:pt x="0" y="1"/>
                  </a:moveTo>
                  <a:cubicBezTo>
                    <a:pt x="72" y="78"/>
                    <a:pt x="143" y="117"/>
                    <a:pt x="216" y="117"/>
                  </a:cubicBezTo>
                  <a:cubicBezTo>
                    <a:pt x="289" y="117"/>
                    <a:pt x="363" y="78"/>
                    <a:pt x="44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7" name="Google Shape;8217;p32"/>
            <p:cNvSpPr/>
            <p:nvPr/>
          </p:nvSpPr>
          <p:spPr>
            <a:xfrm>
              <a:off x="5475075" y="2785525"/>
              <a:ext cx="7475" cy="2475"/>
            </a:xfrm>
            <a:custGeom>
              <a:avLst/>
              <a:gdLst/>
              <a:ahLst/>
              <a:cxnLst/>
              <a:rect l="l" t="t" r="r" b="b"/>
              <a:pathLst>
                <a:path w="299" h="99" extrusionOk="0">
                  <a:moveTo>
                    <a:pt x="149" y="0"/>
                  </a:moveTo>
                  <a:cubicBezTo>
                    <a:pt x="102" y="0"/>
                    <a:pt x="54" y="33"/>
                    <a:pt x="1" y="98"/>
                  </a:cubicBezTo>
                  <a:lnTo>
                    <a:pt x="298" y="98"/>
                  </a:lnTo>
                  <a:cubicBezTo>
                    <a:pt x="245" y="33"/>
                    <a:pt x="197" y="0"/>
                    <a:pt x="14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8" name="Google Shape;8218;p32"/>
            <p:cNvSpPr/>
            <p:nvPr/>
          </p:nvSpPr>
          <p:spPr>
            <a:xfrm>
              <a:off x="5611700" y="2953775"/>
              <a:ext cx="21450" cy="8575"/>
            </a:xfrm>
            <a:custGeom>
              <a:avLst/>
              <a:gdLst/>
              <a:ahLst/>
              <a:cxnLst/>
              <a:rect l="l" t="t" r="r" b="b"/>
              <a:pathLst>
                <a:path w="858" h="343" extrusionOk="0">
                  <a:moveTo>
                    <a:pt x="1" y="0"/>
                  </a:moveTo>
                  <a:lnTo>
                    <a:pt x="1" y="131"/>
                  </a:lnTo>
                  <a:cubicBezTo>
                    <a:pt x="96" y="262"/>
                    <a:pt x="298" y="143"/>
                    <a:pt x="417" y="262"/>
                  </a:cubicBezTo>
                  <a:cubicBezTo>
                    <a:pt x="487" y="290"/>
                    <a:pt x="570" y="343"/>
                    <a:pt x="642" y="343"/>
                  </a:cubicBezTo>
                  <a:cubicBezTo>
                    <a:pt x="694" y="343"/>
                    <a:pt x="740" y="317"/>
                    <a:pt x="774" y="238"/>
                  </a:cubicBezTo>
                  <a:cubicBezTo>
                    <a:pt x="858" y="36"/>
                    <a:pt x="691" y="0"/>
                    <a:pt x="54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9" name="Google Shape;8219;p32"/>
            <p:cNvSpPr/>
            <p:nvPr/>
          </p:nvSpPr>
          <p:spPr>
            <a:xfrm>
              <a:off x="5611700" y="2957000"/>
              <a:ext cx="10450" cy="3925"/>
            </a:xfrm>
            <a:custGeom>
              <a:avLst/>
              <a:gdLst/>
              <a:ahLst/>
              <a:cxnLst/>
              <a:rect l="l" t="t" r="r" b="b"/>
              <a:pathLst>
                <a:path w="418" h="157" extrusionOk="0">
                  <a:moveTo>
                    <a:pt x="104" y="1"/>
                  </a:moveTo>
                  <a:cubicBezTo>
                    <a:pt x="69" y="1"/>
                    <a:pt x="34" y="2"/>
                    <a:pt x="1" y="2"/>
                  </a:cubicBezTo>
                  <a:lnTo>
                    <a:pt x="1" y="157"/>
                  </a:lnTo>
                  <a:cubicBezTo>
                    <a:pt x="132" y="133"/>
                    <a:pt x="274" y="133"/>
                    <a:pt x="417" y="133"/>
                  </a:cubicBezTo>
                  <a:cubicBezTo>
                    <a:pt x="335" y="15"/>
                    <a:pt x="219" y="1"/>
                    <a:pt x="10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0" name="Google Shape;8220;p32"/>
            <p:cNvSpPr/>
            <p:nvPr/>
          </p:nvSpPr>
          <p:spPr>
            <a:xfrm>
              <a:off x="5417325" y="2789175"/>
              <a:ext cx="7475" cy="22150"/>
            </a:xfrm>
            <a:custGeom>
              <a:avLst/>
              <a:gdLst/>
              <a:ahLst/>
              <a:cxnLst/>
              <a:rect l="l" t="t" r="r" b="b"/>
              <a:pathLst>
                <a:path w="299" h="886" extrusionOk="0">
                  <a:moveTo>
                    <a:pt x="48" y="0"/>
                  </a:moveTo>
                  <a:cubicBezTo>
                    <a:pt x="36" y="143"/>
                    <a:pt x="13" y="262"/>
                    <a:pt x="1" y="393"/>
                  </a:cubicBezTo>
                  <a:cubicBezTo>
                    <a:pt x="1" y="536"/>
                    <a:pt x="13" y="691"/>
                    <a:pt x="13" y="833"/>
                  </a:cubicBezTo>
                  <a:cubicBezTo>
                    <a:pt x="13" y="845"/>
                    <a:pt x="25" y="869"/>
                    <a:pt x="60" y="881"/>
                  </a:cubicBezTo>
                  <a:cubicBezTo>
                    <a:pt x="68" y="884"/>
                    <a:pt x="76" y="885"/>
                    <a:pt x="83" y="885"/>
                  </a:cubicBezTo>
                  <a:cubicBezTo>
                    <a:pt x="106" y="885"/>
                    <a:pt x="122" y="868"/>
                    <a:pt x="132" y="822"/>
                  </a:cubicBezTo>
                  <a:cubicBezTo>
                    <a:pt x="167" y="738"/>
                    <a:pt x="179" y="655"/>
                    <a:pt x="191" y="572"/>
                  </a:cubicBezTo>
                  <a:cubicBezTo>
                    <a:pt x="191" y="524"/>
                    <a:pt x="179" y="464"/>
                    <a:pt x="179" y="405"/>
                  </a:cubicBezTo>
                  <a:cubicBezTo>
                    <a:pt x="227" y="357"/>
                    <a:pt x="251" y="298"/>
                    <a:pt x="298" y="238"/>
                  </a:cubicBezTo>
                  <a:lnTo>
                    <a:pt x="298" y="119"/>
                  </a:lnTo>
                  <a:cubicBezTo>
                    <a:pt x="215" y="95"/>
                    <a:pt x="132" y="48"/>
                    <a:pt x="4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1" name="Google Shape;8221;p32"/>
            <p:cNvSpPr/>
            <p:nvPr/>
          </p:nvSpPr>
          <p:spPr>
            <a:xfrm>
              <a:off x="5417025" y="2821000"/>
              <a:ext cx="4200" cy="10750"/>
            </a:xfrm>
            <a:custGeom>
              <a:avLst/>
              <a:gdLst/>
              <a:ahLst/>
              <a:cxnLst/>
              <a:rect l="l" t="t" r="r" b="b"/>
              <a:pathLst>
                <a:path w="168" h="430" extrusionOk="0">
                  <a:moveTo>
                    <a:pt x="144" y="1"/>
                  </a:moveTo>
                  <a:lnTo>
                    <a:pt x="144" y="1"/>
                  </a:lnTo>
                  <a:cubicBezTo>
                    <a:pt x="1" y="144"/>
                    <a:pt x="1" y="299"/>
                    <a:pt x="168" y="430"/>
                  </a:cubicBezTo>
                  <a:cubicBezTo>
                    <a:pt x="168" y="275"/>
                    <a:pt x="144" y="144"/>
                    <a:pt x="14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2" name="Google Shape;8222;p32"/>
            <p:cNvSpPr/>
            <p:nvPr/>
          </p:nvSpPr>
          <p:spPr>
            <a:xfrm>
              <a:off x="5417625" y="2809700"/>
              <a:ext cx="3000" cy="7475"/>
            </a:xfrm>
            <a:custGeom>
              <a:avLst/>
              <a:gdLst/>
              <a:ahLst/>
              <a:cxnLst/>
              <a:rect l="l" t="t" r="r" b="b"/>
              <a:pathLst>
                <a:path w="120" h="299" extrusionOk="0">
                  <a:moveTo>
                    <a:pt x="120" y="1"/>
                  </a:moveTo>
                  <a:cubicBezTo>
                    <a:pt x="84" y="12"/>
                    <a:pt x="48" y="12"/>
                    <a:pt x="1" y="12"/>
                  </a:cubicBezTo>
                  <a:cubicBezTo>
                    <a:pt x="24" y="132"/>
                    <a:pt x="36" y="239"/>
                    <a:pt x="120" y="298"/>
                  </a:cubicBezTo>
                  <a:lnTo>
                    <a:pt x="120"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3" name="Google Shape;8223;p32"/>
            <p:cNvSpPr/>
            <p:nvPr/>
          </p:nvSpPr>
          <p:spPr>
            <a:xfrm>
              <a:off x="5443525" y="2705400"/>
              <a:ext cx="10450" cy="7600"/>
            </a:xfrm>
            <a:custGeom>
              <a:avLst/>
              <a:gdLst/>
              <a:ahLst/>
              <a:cxnLst/>
              <a:rect l="l" t="t" r="r" b="b"/>
              <a:pathLst>
                <a:path w="418" h="304" extrusionOk="0">
                  <a:moveTo>
                    <a:pt x="338" y="1"/>
                  </a:moveTo>
                  <a:cubicBezTo>
                    <a:pt x="309" y="1"/>
                    <a:pt x="289" y="14"/>
                    <a:pt x="262" y="41"/>
                  </a:cubicBezTo>
                  <a:cubicBezTo>
                    <a:pt x="179" y="101"/>
                    <a:pt x="84" y="136"/>
                    <a:pt x="1" y="196"/>
                  </a:cubicBezTo>
                  <a:cubicBezTo>
                    <a:pt x="1" y="232"/>
                    <a:pt x="1" y="279"/>
                    <a:pt x="12" y="303"/>
                  </a:cubicBezTo>
                  <a:lnTo>
                    <a:pt x="262" y="303"/>
                  </a:lnTo>
                  <a:cubicBezTo>
                    <a:pt x="310" y="220"/>
                    <a:pt x="358" y="124"/>
                    <a:pt x="417" y="41"/>
                  </a:cubicBezTo>
                  <a:cubicBezTo>
                    <a:pt x="417" y="17"/>
                    <a:pt x="393" y="17"/>
                    <a:pt x="370" y="5"/>
                  </a:cubicBezTo>
                  <a:cubicBezTo>
                    <a:pt x="358" y="2"/>
                    <a:pt x="347" y="1"/>
                    <a:pt x="33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4" name="Google Shape;8224;p32"/>
            <p:cNvSpPr/>
            <p:nvPr/>
          </p:nvSpPr>
          <p:spPr>
            <a:xfrm>
              <a:off x="5425075" y="2842450"/>
              <a:ext cx="8350" cy="3900"/>
            </a:xfrm>
            <a:custGeom>
              <a:avLst/>
              <a:gdLst/>
              <a:ahLst/>
              <a:cxnLst/>
              <a:rect l="l" t="t" r="r" b="b"/>
              <a:pathLst>
                <a:path w="334" h="156" extrusionOk="0">
                  <a:moveTo>
                    <a:pt x="0" y="0"/>
                  </a:moveTo>
                  <a:cubicBezTo>
                    <a:pt x="48" y="48"/>
                    <a:pt x="96" y="107"/>
                    <a:pt x="143" y="155"/>
                  </a:cubicBezTo>
                  <a:cubicBezTo>
                    <a:pt x="179" y="131"/>
                    <a:pt x="238" y="131"/>
                    <a:pt x="286" y="131"/>
                  </a:cubicBezTo>
                  <a:cubicBezTo>
                    <a:pt x="334" y="95"/>
                    <a:pt x="334" y="48"/>
                    <a:pt x="28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5" name="Google Shape;8225;p32"/>
            <p:cNvSpPr/>
            <p:nvPr/>
          </p:nvSpPr>
          <p:spPr>
            <a:xfrm>
              <a:off x="5457525" y="2704425"/>
              <a:ext cx="10725" cy="9000"/>
            </a:xfrm>
            <a:custGeom>
              <a:avLst/>
              <a:gdLst/>
              <a:ahLst/>
              <a:cxnLst/>
              <a:rect l="l" t="t" r="r" b="b"/>
              <a:pathLst>
                <a:path w="429" h="360" extrusionOk="0">
                  <a:moveTo>
                    <a:pt x="263" y="1"/>
                  </a:moveTo>
                  <a:cubicBezTo>
                    <a:pt x="216" y="1"/>
                    <a:pt x="167" y="19"/>
                    <a:pt x="119" y="56"/>
                  </a:cubicBezTo>
                  <a:cubicBezTo>
                    <a:pt x="95" y="80"/>
                    <a:pt x="48" y="92"/>
                    <a:pt x="12" y="104"/>
                  </a:cubicBezTo>
                  <a:cubicBezTo>
                    <a:pt x="12" y="211"/>
                    <a:pt x="0" y="330"/>
                    <a:pt x="155" y="354"/>
                  </a:cubicBezTo>
                  <a:cubicBezTo>
                    <a:pt x="177" y="358"/>
                    <a:pt x="198" y="360"/>
                    <a:pt x="217" y="360"/>
                  </a:cubicBezTo>
                  <a:cubicBezTo>
                    <a:pt x="370" y="360"/>
                    <a:pt x="418" y="239"/>
                    <a:pt x="429" y="80"/>
                  </a:cubicBezTo>
                  <a:cubicBezTo>
                    <a:pt x="376" y="28"/>
                    <a:pt x="320" y="1"/>
                    <a:pt x="26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6" name="Google Shape;8226;p32"/>
            <p:cNvSpPr/>
            <p:nvPr/>
          </p:nvSpPr>
          <p:spPr>
            <a:xfrm>
              <a:off x="5460500" y="2698000"/>
              <a:ext cx="8350" cy="7850"/>
            </a:xfrm>
            <a:custGeom>
              <a:avLst/>
              <a:gdLst/>
              <a:ahLst/>
              <a:cxnLst/>
              <a:rect l="l" t="t" r="r" b="b"/>
              <a:pathLst>
                <a:path w="334" h="314" extrusionOk="0">
                  <a:moveTo>
                    <a:pt x="221" y="0"/>
                  </a:moveTo>
                  <a:cubicBezTo>
                    <a:pt x="151" y="0"/>
                    <a:pt x="105" y="70"/>
                    <a:pt x="48" y="111"/>
                  </a:cubicBezTo>
                  <a:cubicBezTo>
                    <a:pt x="36" y="135"/>
                    <a:pt x="12" y="159"/>
                    <a:pt x="0" y="182"/>
                  </a:cubicBezTo>
                  <a:lnTo>
                    <a:pt x="0" y="289"/>
                  </a:lnTo>
                  <a:cubicBezTo>
                    <a:pt x="107" y="301"/>
                    <a:pt x="191" y="301"/>
                    <a:pt x="298" y="313"/>
                  </a:cubicBezTo>
                  <a:cubicBezTo>
                    <a:pt x="310" y="230"/>
                    <a:pt x="310" y="135"/>
                    <a:pt x="334" y="51"/>
                  </a:cubicBezTo>
                  <a:cubicBezTo>
                    <a:pt x="289" y="14"/>
                    <a:pt x="253" y="0"/>
                    <a:pt x="22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7" name="Google Shape;8227;p32"/>
            <p:cNvSpPr/>
            <p:nvPr/>
          </p:nvSpPr>
          <p:spPr>
            <a:xfrm>
              <a:off x="5450075" y="2704400"/>
              <a:ext cx="3900" cy="2050"/>
            </a:xfrm>
            <a:custGeom>
              <a:avLst/>
              <a:gdLst/>
              <a:ahLst/>
              <a:cxnLst/>
              <a:rect l="l" t="t" r="r" b="b"/>
              <a:pathLst>
                <a:path w="156" h="82" extrusionOk="0">
                  <a:moveTo>
                    <a:pt x="78" y="1"/>
                  </a:moveTo>
                  <a:cubicBezTo>
                    <a:pt x="51" y="1"/>
                    <a:pt x="24" y="28"/>
                    <a:pt x="0" y="81"/>
                  </a:cubicBezTo>
                  <a:lnTo>
                    <a:pt x="155" y="81"/>
                  </a:lnTo>
                  <a:cubicBezTo>
                    <a:pt x="131" y="28"/>
                    <a:pt x="105" y="1"/>
                    <a:pt x="7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8" name="Google Shape;8228;p32"/>
            <p:cNvSpPr/>
            <p:nvPr/>
          </p:nvSpPr>
          <p:spPr>
            <a:xfrm>
              <a:off x="5457225" y="2698375"/>
              <a:ext cx="5075" cy="4200"/>
            </a:xfrm>
            <a:custGeom>
              <a:avLst/>
              <a:gdLst/>
              <a:ahLst/>
              <a:cxnLst/>
              <a:rect l="l" t="t" r="r" b="b"/>
              <a:pathLst>
                <a:path w="203" h="168" extrusionOk="0">
                  <a:moveTo>
                    <a:pt x="143" y="1"/>
                  </a:moveTo>
                  <a:cubicBezTo>
                    <a:pt x="84" y="13"/>
                    <a:pt x="48" y="13"/>
                    <a:pt x="0" y="36"/>
                  </a:cubicBezTo>
                  <a:cubicBezTo>
                    <a:pt x="48" y="84"/>
                    <a:pt x="84" y="144"/>
                    <a:pt x="131" y="167"/>
                  </a:cubicBezTo>
                  <a:lnTo>
                    <a:pt x="143" y="155"/>
                  </a:lnTo>
                  <a:cubicBezTo>
                    <a:pt x="203" y="108"/>
                    <a:pt x="203" y="48"/>
                    <a:pt x="14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9" name="Google Shape;8229;p32"/>
            <p:cNvSpPr/>
            <p:nvPr/>
          </p:nvSpPr>
          <p:spPr>
            <a:xfrm>
              <a:off x="5460800" y="2693050"/>
              <a:ext cx="22050" cy="9525"/>
            </a:xfrm>
            <a:custGeom>
              <a:avLst/>
              <a:gdLst/>
              <a:ahLst/>
              <a:cxnLst/>
              <a:rect l="l" t="t" r="r" b="b"/>
              <a:pathLst>
                <a:path w="882" h="381" extrusionOk="0">
                  <a:moveTo>
                    <a:pt x="585" y="0"/>
                  </a:moveTo>
                  <a:cubicBezTo>
                    <a:pt x="446" y="0"/>
                    <a:pt x="293" y="75"/>
                    <a:pt x="155" y="95"/>
                  </a:cubicBezTo>
                  <a:cubicBezTo>
                    <a:pt x="107" y="142"/>
                    <a:pt x="48" y="190"/>
                    <a:pt x="0" y="237"/>
                  </a:cubicBezTo>
                  <a:lnTo>
                    <a:pt x="0" y="380"/>
                  </a:lnTo>
                  <a:lnTo>
                    <a:pt x="322" y="249"/>
                  </a:lnTo>
                  <a:cubicBezTo>
                    <a:pt x="512" y="237"/>
                    <a:pt x="691" y="237"/>
                    <a:pt x="881" y="214"/>
                  </a:cubicBezTo>
                  <a:cubicBezTo>
                    <a:pt x="801" y="49"/>
                    <a:pt x="698" y="0"/>
                    <a:pt x="58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0" name="Google Shape;8230;p32"/>
            <p:cNvSpPr/>
            <p:nvPr/>
          </p:nvSpPr>
          <p:spPr>
            <a:xfrm>
              <a:off x="5956375" y="2811350"/>
              <a:ext cx="17000" cy="5975"/>
            </a:xfrm>
            <a:custGeom>
              <a:avLst/>
              <a:gdLst/>
              <a:ahLst/>
              <a:cxnLst/>
              <a:rect l="l" t="t" r="r" b="b"/>
              <a:pathLst>
                <a:path w="680" h="239" extrusionOk="0">
                  <a:moveTo>
                    <a:pt x="187" y="1"/>
                  </a:moveTo>
                  <a:cubicBezTo>
                    <a:pt x="160" y="1"/>
                    <a:pt x="134" y="2"/>
                    <a:pt x="108" y="6"/>
                  </a:cubicBezTo>
                  <a:cubicBezTo>
                    <a:pt x="1" y="30"/>
                    <a:pt x="108" y="161"/>
                    <a:pt x="120" y="232"/>
                  </a:cubicBezTo>
                  <a:cubicBezTo>
                    <a:pt x="132" y="231"/>
                    <a:pt x="145" y="231"/>
                    <a:pt x="157" y="231"/>
                  </a:cubicBezTo>
                  <a:cubicBezTo>
                    <a:pt x="214" y="231"/>
                    <a:pt x="272" y="239"/>
                    <a:pt x="333" y="239"/>
                  </a:cubicBezTo>
                  <a:cubicBezTo>
                    <a:pt x="440" y="239"/>
                    <a:pt x="553" y="216"/>
                    <a:pt x="680" y="89"/>
                  </a:cubicBezTo>
                  <a:cubicBezTo>
                    <a:pt x="479" y="49"/>
                    <a:pt x="329" y="1"/>
                    <a:pt x="18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1" name="Google Shape;8231;p32"/>
            <p:cNvSpPr/>
            <p:nvPr/>
          </p:nvSpPr>
          <p:spPr>
            <a:xfrm>
              <a:off x="5812325" y="3617350"/>
              <a:ext cx="11025" cy="7650"/>
            </a:xfrm>
            <a:custGeom>
              <a:avLst/>
              <a:gdLst/>
              <a:ahLst/>
              <a:cxnLst/>
              <a:rect l="l" t="t" r="r" b="b"/>
              <a:pathLst>
                <a:path w="441" h="306" extrusionOk="0">
                  <a:moveTo>
                    <a:pt x="282" y="0"/>
                  </a:moveTo>
                  <a:cubicBezTo>
                    <a:pt x="135" y="0"/>
                    <a:pt x="18" y="39"/>
                    <a:pt x="0" y="270"/>
                  </a:cubicBezTo>
                  <a:cubicBezTo>
                    <a:pt x="78" y="294"/>
                    <a:pt x="149" y="306"/>
                    <a:pt x="221" y="306"/>
                  </a:cubicBezTo>
                  <a:cubicBezTo>
                    <a:pt x="292" y="306"/>
                    <a:pt x="363" y="294"/>
                    <a:pt x="441" y="270"/>
                  </a:cubicBezTo>
                  <a:lnTo>
                    <a:pt x="441" y="8"/>
                  </a:lnTo>
                  <a:cubicBezTo>
                    <a:pt x="386" y="5"/>
                    <a:pt x="332" y="0"/>
                    <a:pt x="28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2" name="Google Shape;8232;p32"/>
            <p:cNvSpPr/>
            <p:nvPr/>
          </p:nvSpPr>
          <p:spPr>
            <a:xfrm>
              <a:off x="5774825" y="3617300"/>
              <a:ext cx="12525" cy="3250"/>
            </a:xfrm>
            <a:custGeom>
              <a:avLst/>
              <a:gdLst/>
              <a:ahLst/>
              <a:cxnLst/>
              <a:rect l="l" t="t" r="r" b="b"/>
              <a:pathLst>
                <a:path w="501" h="130" extrusionOk="0">
                  <a:moveTo>
                    <a:pt x="212" y="1"/>
                  </a:moveTo>
                  <a:cubicBezTo>
                    <a:pt x="143" y="1"/>
                    <a:pt x="72" y="10"/>
                    <a:pt x="0" y="10"/>
                  </a:cubicBezTo>
                  <a:cubicBezTo>
                    <a:pt x="155" y="117"/>
                    <a:pt x="322" y="129"/>
                    <a:pt x="500" y="129"/>
                  </a:cubicBezTo>
                  <a:cubicBezTo>
                    <a:pt x="415" y="22"/>
                    <a:pt x="316" y="1"/>
                    <a:pt x="21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3" name="Google Shape;8233;p32"/>
            <p:cNvSpPr/>
            <p:nvPr/>
          </p:nvSpPr>
          <p:spPr>
            <a:xfrm>
              <a:off x="6142425" y="3647000"/>
              <a:ext cx="3900" cy="2425"/>
            </a:xfrm>
            <a:custGeom>
              <a:avLst/>
              <a:gdLst/>
              <a:ahLst/>
              <a:cxnLst/>
              <a:rect l="l" t="t" r="r" b="b"/>
              <a:pathLst>
                <a:path w="156" h="97" extrusionOk="0">
                  <a:moveTo>
                    <a:pt x="77" y="1"/>
                  </a:moveTo>
                  <a:cubicBezTo>
                    <a:pt x="50" y="1"/>
                    <a:pt x="25" y="34"/>
                    <a:pt x="0" y="96"/>
                  </a:cubicBezTo>
                  <a:cubicBezTo>
                    <a:pt x="48" y="96"/>
                    <a:pt x="96" y="96"/>
                    <a:pt x="155" y="84"/>
                  </a:cubicBezTo>
                  <a:cubicBezTo>
                    <a:pt x="127" y="28"/>
                    <a:pt x="101" y="1"/>
                    <a:pt x="7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4" name="Google Shape;8234;p32"/>
            <p:cNvSpPr/>
            <p:nvPr/>
          </p:nvSpPr>
          <p:spPr>
            <a:xfrm>
              <a:off x="5767975" y="3617550"/>
              <a:ext cx="6875" cy="1350"/>
            </a:xfrm>
            <a:custGeom>
              <a:avLst/>
              <a:gdLst/>
              <a:ahLst/>
              <a:cxnLst/>
              <a:rect l="l" t="t" r="r" b="b"/>
              <a:pathLst>
                <a:path w="275" h="54" extrusionOk="0">
                  <a:moveTo>
                    <a:pt x="0" y="0"/>
                  </a:moveTo>
                  <a:cubicBezTo>
                    <a:pt x="42" y="36"/>
                    <a:pt x="87" y="54"/>
                    <a:pt x="133" y="54"/>
                  </a:cubicBezTo>
                  <a:cubicBezTo>
                    <a:pt x="179" y="54"/>
                    <a:pt x="227" y="36"/>
                    <a:pt x="27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5" name="Google Shape;8235;p32"/>
            <p:cNvSpPr/>
            <p:nvPr/>
          </p:nvSpPr>
          <p:spPr>
            <a:xfrm>
              <a:off x="5708725" y="3603250"/>
              <a:ext cx="10450" cy="7050"/>
            </a:xfrm>
            <a:custGeom>
              <a:avLst/>
              <a:gdLst/>
              <a:ahLst/>
              <a:cxnLst/>
              <a:rect l="l" t="t" r="r" b="b"/>
              <a:pathLst>
                <a:path w="418" h="282" extrusionOk="0">
                  <a:moveTo>
                    <a:pt x="287" y="1"/>
                  </a:moveTo>
                  <a:cubicBezTo>
                    <a:pt x="191" y="96"/>
                    <a:pt x="84" y="167"/>
                    <a:pt x="1" y="239"/>
                  </a:cubicBezTo>
                  <a:cubicBezTo>
                    <a:pt x="71" y="271"/>
                    <a:pt x="148" y="282"/>
                    <a:pt x="225" y="282"/>
                  </a:cubicBezTo>
                  <a:cubicBezTo>
                    <a:pt x="291" y="282"/>
                    <a:pt x="357" y="274"/>
                    <a:pt x="418" y="262"/>
                  </a:cubicBezTo>
                  <a:cubicBezTo>
                    <a:pt x="418" y="155"/>
                    <a:pt x="406" y="48"/>
                    <a:pt x="28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6" name="Google Shape;8236;p32"/>
            <p:cNvSpPr/>
            <p:nvPr/>
          </p:nvSpPr>
          <p:spPr>
            <a:xfrm>
              <a:off x="6096000" y="3481225"/>
              <a:ext cx="6850" cy="2250"/>
            </a:xfrm>
            <a:custGeom>
              <a:avLst/>
              <a:gdLst/>
              <a:ahLst/>
              <a:cxnLst/>
              <a:rect l="l" t="t" r="r" b="b"/>
              <a:pathLst>
                <a:path w="274" h="90" extrusionOk="0">
                  <a:moveTo>
                    <a:pt x="0" y="0"/>
                  </a:moveTo>
                  <a:cubicBezTo>
                    <a:pt x="48" y="60"/>
                    <a:pt x="92" y="89"/>
                    <a:pt x="137" y="89"/>
                  </a:cubicBezTo>
                  <a:cubicBezTo>
                    <a:pt x="182" y="89"/>
                    <a:pt x="226" y="60"/>
                    <a:pt x="27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7" name="Google Shape;8237;p32"/>
            <p:cNvSpPr/>
            <p:nvPr/>
          </p:nvSpPr>
          <p:spPr>
            <a:xfrm>
              <a:off x="5911450" y="3475600"/>
              <a:ext cx="71450" cy="13675"/>
            </a:xfrm>
            <a:custGeom>
              <a:avLst/>
              <a:gdLst/>
              <a:ahLst/>
              <a:cxnLst/>
              <a:rect l="l" t="t" r="r" b="b"/>
              <a:pathLst>
                <a:path w="2858" h="547" extrusionOk="0">
                  <a:moveTo>
                    <a:pt x="1349" y="0"/>
                  </a:moveTo>
                  <a:cubicBezTo>
                    <a:pt x="1300" y="0"/>
                    <a:pt x="1253" y="15"/>
                    <a:pt x="1203" y="46"/>
                  </a:cubicBezTo>
                  <a:lnTo>
                    <a:pt x="1060" y="46"/>
                  </a:lnTo>
                  <a:cubicBezTo>
                    <a:pt x="932" y="16"/>
                    <a:pt x="800" y="7"/>
                    <a:pt x="667" y="7"/>
                  </a:cubicBezTo>
                  <a:cubicBezTo>
                    <a:pt x="489" y="7"/>
                    <a:pt x="308" y="23"/>
                    <a:pt x="131" y="23"/>
                  </a:cubicBezTo>
                  <a:cubicBezTo>
                    <a:pt x="48" y="35"/>
                    <a:pt x="0" y="94"/>
                    <a:pt x="12" y="189"/>
                  </a:cubicBezTo>
                  <a:cubicBezTo>
                    <a:pt x="119" y="356"/>
                    <a:pt x="310" y="404"/>
                    <a:pt x="488" y="463"/>
                  </a:cubicBezTo>
                  <a:cubicBezTo>
                    <a:pt x="619" y="511"/>
                    <a:pt x="774" y="546"/>
                    <a:pt x="917" y="546"/>
                  </a:cubicBezTo>
                  <a:lnTo>
                    <a:pt x="1691" y="546"/>
                  </a:lnTo>
                  <a:cubicBezTo>
                    <a:pt x="1770" y="541"/>
                    <a:pt x="1849" y="540"/>
                    <a:pt x="1928" y="540"/>
                  </a:cubicBezTo>
                  <a:cubicBezTo>
                    <a:pt x="1980" y="540"/>
                    <a:pt x="2031" y="540"/>
                    <a:pt x="2083" y="540"/>
                  </a:cubicBezTo>
                  <a:cubicBezTo>
                    <a:pt x="2295" y="540"/>
                    <a:pt x="2503" y="532"/>
                    <a:pt x="2703" y="451"/>
                  </a:cubicBezTo>
                  <a:cubicBezTo>
                    <a:pt x="2786" y="404"/>
                    <a:pt x="2822" y="344"/>
                    <a:pt x="2846" y="273"/>
                  </a:cubicBezTo>
                  <a:cubicBezTo>
                    <a:pt x="2858" y="201"/>
                    <a:pt x="2822" y="118"/>
                    <a:pt x="2750" y="82"/>
                  </a:cubicBezTo>
                  <a:cubicBezTo>
                    <a:pt x="2735" y="82"/>
                    <a:pt x="2713" y="87"/>
                    <a:pt x="2694" y="87"/>
                  </a:cubicBezTo>
                  <a:cubicBezTo>
                    <a:pt x="2684" y="87"/>
                    <a:pt x="2675" y="86"/>
                    <a:pt x="2667" y="82"/>
                  </a:cubicBezTo>
                  <a:cubicBezTo>
                    <a:pt x="2582" y="121"/>
                    <a:pt x="2497" y="150"/>
                    <a:pt x="2412" y="150"/>
                  </a:cubicBezTo>
                  <a:cubicBezTo>
                    <a:pt x="2343" y="150"/>
                    <a:pt x="2273" y="130"/>
                    <a:pt x="2203" y="82"/>
                  </a:cubicBezTo>
                  <a:lnTo>
                    <a:pt x="1488" y="35"/>
                  </a:lnTo>
                  <a:cubicBezTo>
                    <a:pt x="1438" y="12"/>
                    <a:pt x="1393" y="0"/>
                    <a:pt x="134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8" name="Google Shape;8238;p32"/>
            <p:cNvSpPr/>
            <p:nvPr/>
          </p:nvSpPr>
          <p:spPr>
            <a:xfrm>
              <a:off x="5981100" y="3477350"/>
              <a:ext cx="64025" cy="12225"/>
            </a:xfrm>
            <a:custGeom>
              <a:avLst/>
              <a:gdLst/>
              <a:ahLst/>
              <a:cxnLst/>
              <a:rect l="l" t="t" r="r" b="b"/>
              <a:pathLst>
                <a:path w="2561" h="489" extrusionOk="0">
                  <a:moveTo>
                    <a:pt x="1869" y="0"/>
                  </a:moveTo>
                  <a:cubicBezTo>
                    <a:pt x="1869" y="12"/>
                    <a:pt x="1846" y="24"/>
                    <a:pt x="1810" y="36"/>
                  </a:cubicBezTo>
                  <a:cubicBezTo>
                    <a:pt x="1800" y="39"/>
                    <a:pt x="1790" y="41"/>
                    <a:pt x="1779" y="41"/>
                  </a:cubicBezTo>
                  <a:cubicBezTo>
                    <a:pt x="1750" y="41"/>
                    <a:pt x="1717" y="30"/>
                    <a:pt x="1691" y="12"/>
                  </a:cubicBezTo>
                  <a:cubicBezTo>
                    <a:pt x="1619" y="24"/>
                    <a:pt x="1548" y="24"/>
                    <a:pt x="1477" y="24"/>
                  </a:cubicBezTo>
                  <a:cubicBezTo>
                    <a:pt x="1318" y="73"/>
                    <a:pt x="1159" y="86"/>
                    <a:pt x="1001" y="86"/>
                  </a:cubicBezTo>
                  <a:cubicBezTo>
                    <a:pt x="819" y="86"/>
                    <a:pt x="639" y="69"/>
                    <a:pt x="460" y="69"/>
                  </a:cubicBezTo>
                  <a:cubicBezTo>
                    <a:pt x="305" y="69"/>
                    <a:pt x="151" y="82"/>
                    <a:pt x="0" y="131"/>
                  </a:cubicBezTo>
                  <a:lnTo>
                    <a:pt x="0" y="262"/>
                  </a:lnTo>
                  <a:cubicBezTo>
                    <a:pt x="173" y="450"/>
                    <a:pt x="381" y="480"/>
                    <a:pt x="595" y="480"/>
                  </a:cubicBezTo>
                  <a:cubicBezTo>
                    <a:pt x="697" y="480"/>
                    <a:pt x="800" y="473"/>
                    <a:pt x="902" y="473"/>
                  </a:cubicBezTo>
                  <a:cubicBezTo>
                    <a:pt x="939" y="473"/>
                    <a:pt x="976" y="474"/>
                    <a:pt x="1012" y="476"/>
                  </a:cubicBezTo>
                  <a:cubicBezTo>
                    <a:pt x="1155" y="476"/>
                    <a:pt x="1296" y="478"/>
                    <a:pt x="1435" y="478"/>
                  </a:cubicBezTo>
                  <a:cubicBezTo>
                    <a:pt x="1644" y="478"/>
                    <a:pt x="1848" y="474"/>
                    <a:pt x="2048" y="453"/>
                  </a:cubicBezTo>
                  <a:cubicBezTo>
                    <a:pt x="2262" y="441"/>
                    <a:pt x="2524" y="488"/>
                    <a:pt x="2560" y="143"/>
                  </a:cubicBezTo>
                  <a:cubicBezTo>
                    <a:pt x="2322" y="95"/>
                    <a:pt x="2096" y="36"/>
                    <a:pt x="186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9" name="Google Shape;8239;p32"/>
            <p:cNvSpPr/>
            <p:nvPr/>
          </p:nvSpPr>
          <p:spPr>
            <a:xfrm>
              <a:off x="6004900" y="3481225"/>
              <a:ext cx="48250" cy="11650"/>
            </a:xfrm>
            <a:custGeom>
              <a:avLst/>
              <a:gdLst/>
              <a:ahLst/>
              <a:cxnLst/>
              <a:rect l="l" t="t" r="r" b="b"/>
              <a:pathLst>
                <a:path w="1930" h="466" extrusionOk="0">
                  <a:moveTo>
                    <a:pt x="1608" y="0"/>
                  </a:moveTo>
                  <a:cubicBezTo>
                    <a:pt x="1515" y="130"/>
                    <a:pt x="1394" y="144"/>
                    <a:pt x="1266" y="144"/>
                  </a:cubicBezTo>
                  <a:cubicBezTo>
                    <a:pt x="1230" y="144"/>
                    <a:pt x="1193" y="143"/>
                    <a:pt x="1156" y="143"/>
                  </a:cubicBezTo>
                  <a:lnTo>
                    <a:pt x="48" y="143"/>
                  </a:lnTo>
                  <a:cubicBezTo>
                    <a:pt x="1" y="214"/>
                    <a:pt x="13" y="274"/>
                    <a:pt x="72" y="345"/>
                  </a:cubicBezTo>
                  <a:cubicBezTo>
                    <a:pt x="132" y="393"/>
                    <a:pt x="191" y="405"/>
                    <a:pt x="263" y="417"/>
                  </a:cubicBezTo>
                  <a:cubicBezTo>
                    <a:pt x="501" y="459"/>
                    <a:pt x="733" y="465"/>
                    <a:pt x="967" y="465"/>
                  </a:cubicBezTo>
                  <a:cubicBezTo>
                    <a:pt x="1061" y="465"/>
                    <a:pt x="1156" y="464"/>
                    <a:pt x="1251" y="464"/>
                  </a:cubicBezTo>
                  <a:cubicBezTo>
                    <a:pt x="1441" y="464"/>
                    <a:pt x="1620" y="441"/>
                    <a:pt x="1775" y="286"/>
                  </a:cubicBezTo>
                  <a:cubicBezTo>
                    <a:pt x="1810" y="274"/>
                    <a:pt x="1870" y="262"/>
                    <a:pt x="1930" y="238"/>
                  </a:cubicBezTo>
                  <a:cubicBezTo>
                    <a:pt x="1930" y="167"/>
                    <a:pt x="1918" y="83"/>
                    <a:pt x="191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0" name="Google Shape;8240;p32"/>
            <p:cNvSpPr/>
            <p:nvPr/>
          </p:nvSpPr>
          <p:spPr>
            <a:xfrm>
              <a:off x="5980200" y="3477650"/>
              <a:ext cx="37825" cy="3175"/>
            </a:xfrm>
            <a:custGeom>
              <a:avLst/>
              <a:gdLst/>
              <a:ahLst/>
              <a:cxnLst/>
              <a:rect l="l" t="t" r="r" b="b"/>
              <a:pathLst>
                <a:path w="1513" h="127" extrusionOk="0">
                  <a:moveTo>
                    <a:pt x="0" y="0"/>
                  </a:moveTo>
                  <a:cubicBezTo>
                    <a:pt x="24" y="48"/>
                    <a:pt x="36" y="72"/>
                    <a:pt x="36" y="119"/>
                  </a:cubicBezTo>
                  <a:cubicBezTo>
                    <a:pt x="123" y="107"/>
                    <a:pt x="210" y="102"/>
                    <a:pt x="297" y="102"/>
                  </a:cubicBezTo>
                  <a:cubicBezTo>
                    <a:pt x="504" y="102"/>
                    <a:pt x="713" y="127"/>
                    <a:pt x="920" y="127"/>
                  </a:cubicBezTo>
                  <a:cubicBezTo>
                    <a:pt x="1121" y="127"/>
                    <a:pt x="1320" y="104"/>
                    <a:pt x="1513" y="12"/>
                  </a:cubicBezTo>
                  <a:cubicBezTo>
                    <a:pt x="1001" y="12"/>
                    <a:pt x="512" y="0"/>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1" name="Google Shape;8241;p32"/>
            <p:cNvSpPr/>
            <p:nvPr/>
          </p:nvSpPr>
          <p:spPr>
            <a:xfrm>
              <a:off x="5966500" y="3477650"/>
              <a:ext cx="11650" cy="2575"/>
            </a:xfrm>
            <a:custGeom>
              <a:avLst/>
              <a:gdLst/>
              <a:ahLst/>
              <a:cxnLst/>
              <a:rect l="l" t="t" r="r" b="b"/>
              <a:pathLst>
                <a:path w="466" h="103" extrusionOk="0">
                  <a:moveTo>
                    <a:pt x="1" y="0"/>
                  </a:moveTo>
                  <a:cubicBezTo>
                    <a:pt x="76" y="70"/>
                    <a:pt x="149" y="103"/>
                    <a:pt x="224" y="103"/>
                  </a:cubicBezTo>
                  <a:cubicBezTo>
                    <a:pt x="301" y="103"/>
                    <a:pt x="380" y="67"/>
                    <a:pt x="46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2" name="Google Shape;8242;p32"/>
            <p:cNvSpPr/>
            <p:nvPr/>
          </p:nvSpPr>
          <p:spPr>
            <a:xfrm>
              <a:off x="6023350" y="3477650"/>
              <a:ext cx="4500" cy="1575"/>
            </a:xfrm>
            <a:custGeom>
              <a:avLst/>
              <a:gdLst/>
              <a:ahLst/>
              <a:cxnLst/>
              <a:rect l="l" t="t" r="r" b="b"/>
              <a:pathLst>
                <a:path w="180" h="63" extrusionOk="0">
                  <a:moveTo>
                    <a:pt x="1" y="0"/>
                  </a:moveTo>
                  <a:cubicBezTo>
                    <a:pt x="31" y="42"/>
                    <a:pt x="60" y="63"/>
                    <a:pt x="90" y="63"/>
                  </a:cubicBezTo>
                  <a:cubicBezTo>
                    <a:pt x="120" y="63"/>
                    <a:pt x="150" y="42"/>
                    <a:pt x="17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3" name="Google Shape;8243;p32"/>
            <p:cNvSpPr/>
            <p:nvPr/>
          </p:nvSpPr>
          <p:spPr>
            <a:xfrm>
              <a:off x="5847150" y="3473775"/>
              <a:ext cx="45275" cy="11350"/>
            </a:xfrm>
            <a:custGeom>
              <a:avLst/>
              <a:gdLst/>
              <a:ahLst/>
              <a:cxnLst/>
              <a:rect l="l" t="t" r="r" b="b"/>
              <a:pathLst>
                <a:path w="1811" h="454" extrusionOk="0">
                  <a:moveTo>
                    <a:pt x="762" y="0"/>
                  </a:moveTo>
                  <a:cubicBezTo>
                    <a:pt x="651" y="124"/>
                    <a:pt x="516" y="142"/>
                    <a:pt x="378" y="142"/>
                  </a:cubicBezTo>
                  <a:cubicBezTo>
                    <a:pt x="324" y="142"/>
                    <a:pt x="269" y="139"/>
                    <a:pt x="215" y="139"/>
                  </a:cubicBezTo>
                  <a:cubicBezTo>
                    <a:pt x="142" y="139"/>
                    <a:pt x="69" y="144"/>
                    <a:pt x="0" y="167"/>
                  </a:cubicBezTo>
                  <a:cubicBezTo>
                    <a:pt x="24" y="203"/>
                    <a:pt x="48" y="227"/>
                    <a:pt x="72" y="286"/>
                  </a:cubicBezTo>
                  <a:cubicBezTo>
                    <a:pt x="84" y="322"/>
                    <a:pt x="108" y="334"/>
                    <a:pt x="119" y="358"/>
                  </a:cubicBezTo>
                  <a:cubicBezTo>
                    <a:pt x="143" y="369"/>
                    <a:pt x="167" y="393"/>
                    <a:pt x="191" y="405"/>
                  </a:cubicBezTo>
                  <a:cubicBezTo>
                    <a:pt x="239" y="417"/>
                    <a:pt x="298" y="441"/>
                    <a:pt x="358" y="441"/>
                  </a:cubicBezTo>
                  <a:cubicBezTo>
                    <a:pt x="393" y="453"/>
                    <a:pt x="453" y="453"/>
                    <a:pt x="512" y="453"/>
                  </a:cubicBezTo>
                  <a:lnTo>
                    <a:pt x="1143" y="453"/>
                  </a:lnTo>
                  <a:cubicBezTo>
                    <a:pt x="1186" y="453"/>
                    <a:pt x="1228" y="453"/>
                    <a:pt x="1270" y="453"/>
                  </a:cubicBezTo>
                  <a:cubicBezTo>
                    <a:pt x="1418" y="453"/>
                    <a:pt x="1564" y="446"/>
                    <a:pt x="1703" y="381"/>
                  </a:cubicBezTo>
                  <a:cubicBezTo>
                    <a:pt x="1774" y="334"/>
                    <a:pt x="1798" y="286"/>
                    <a:pt x="1810" y="215"/>
                  </a:cubicBezTo>
                  <a:cubicBezTo>
                    <a:pt x="1798" y="96"/>
                    <a:pt x="1691" y="60"/>
                    <a:pt x="162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4" name="Google Shape;8244;p32"/>
            <p:cNvSpPr/>
            <p:nvPr/>
          </p:nvSpPr>
          <p:spPr>
            <a:xfrm>
              <a:off x="5900725" y="3473525"/>
              <a:ext cx="37225" cy="6175"/>
            </a:xfrm>
            <a:custGeom>
              <a:avLst/>
              <a:gdLst/>
              <a:ahLst/>
              <a:cxnLst/>
              <a:rect l="l" t="t" r="r" b="b"/>
              <a:pathLst>
                <a:path w="1489" h="247" extrusionOk="0">
                  <a:moveTo>
                    <a:pt x="824" y="0"/>
                  </a:moveTo>
                  <a:cubicBezTo>
                    <a:pt x="551" y="0"/>
                    <a:pt x="276" y="40"/>
                    <a:pt x="1" y="46"/>
                  </a:cubicBezTo>
                  <a:cubicBezTo>
                    <a:pt x="62" y="190"/>
                    <a:pt x="147" y="247"/>
                    <a:pt x="245" y="247"/>
                  </a:cubicBezTo>
                  <a:cubicBezTo>
                    <a:pt x="317" y="247"/>
                    <a:pt x="396" y="216"/>
                    <a:pt x="477" y="165"/>
                  </a:cubicBezTo>
                  <a:cubicBezTo>
                    <a:pt x="822" y="153"/>
                    <a:pt x="1144" y="129"/>
                    <a:pt x="1489" y="118"/>
                  </a:cubicBezTo>
                  <a:cubicBezTo>
                    <a:pt x="1269" y="27"/>
                    <a:pt x="1047" y="0"/>
                    <a:pt x="82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5" name="Google Shape;8245;p32"/>
            <p:cNvSpPr/>
            <p:nvPr/>
          </p:nvSpPr>
          <p:spPr>
            <a:xfrm>
              <a:off x="5890900" y="3474075"/>
              <a:ext cx="22050" cy="11175"/>
            </a:xfrm>
            <a:custGeom>
              <a:avLst/>
              <a:gdLst/>
              <a:ahLst/>
              <a:cxnLst/>
              <a:rect l="l" t="t" r="r" b="b"/>
              <a:pathLst>
                <a:path w="882" h="447" extrusionOk="0">
                  <a:moveTo>
                    <a:pt x="96" y="0"/>
                  </a:moveTo>
                  <a:cubicBezTo>
                    <a:pt x="24" y="0"/>
                    <a:pt x="1" y="36"/>
                    <a:pt x="36" y="107"/>
                  </a:cubicBezTo>
                  <a:lnTo>
                    <a:pt x="36" y="238"/>
                  </a:lnTo>
                  <a:cubicBezTo>
                    <a:pt x="182" y="378"/>
                    <a:pt x="325" y="447"/>
                    <a:pt x="469" y="447"/>
                  </a:cubicBezTo>
                  <a:cubicBezTo>
                    <a:pt x="605" y="447"/>
                    <a:pt x="742" y="384"/>
                    <a:pt x="882" y="262"/>
                  </a:cubicBezTo>
                  <a:lnTo>
                    <a:pt x="882" y="203"/>
                  </a:lnTo>
                  <a:lnTo>
                    <a:pt x="882" y="143"/>
                  </a:lnTo>
                  <a:cubicBezTo>
                    <a:pt x="715" y="96"/>
                    <a:pt x="572" y="60"/>
                    <a:pt x="405" y="24"/>
                  </a:cubicBezTo>
                  <a:cubicBezTo>
                    <a:pt x="286" y="24"/>
                    <a:pt x="179" y="24"/>
                    <a:pt x="9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6" name="Google Shape;8246;p32"/>
            <p:cNvSpPr/>
            <p:nvPr/>
          </p:nvSpPr>
          <p:spPr>
            <a:xfrm>
              <a:off x="5941500" y="3473475"/>
              <a:ext cx="7175" cy="3000"/>
            </a:xfrm>
            <a:custGeom>
              <a:avLst/>
              <a:gdLst/>
              <a:ahLst/>
              <a:cxnLst/>
              <a:rect l="l" t="t" r="r" b="b"/>
              <a:pathLst>
                <a:path w="287" h="120" extrusionOk="0">
                  <a:moveTo>
                    <a:pt x="155" y="0"/>
                  </a:moveTo>
                  <a:cubicBezTo>
                    <a:pt x="96" y="48"/>
                    <a:pt x="48" y="72"/>
                    <a:pt x="1" y="120"/>
                  </a:cubicBezTo>
                  <a:lnTo>
                    <a:pt x="286" y="120"/>
                  </a:lnTo>
                  <a:cubicBezTo>
                    <a:pt x="239" y="96"/>
                    <a:pt x="203" y="48"/>
                    <a:pt x="15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7" name="Google Shape;8247;p32"/>
            <p:cNvSpPr/>
            <p:nvPr/>
          </p:nvSpPr>
          <p:spPr>
            <a:xfrm>
              <a:off x="5887625" y="3473775"/>
              <a:ext cx="5375" cy="3600"/>
            </a:xfrm>
            <a:custGeom>
              <a:avLst/>
              <a:gdLst/>
              <a:ahLst/>
              <a:cxnLst/>
              <a:rect l="l" t="t" r="r" b="b"/>
              <a:pathLst>
                <a:path w="215" h="144" extrusionOk="0">
                  <a:moveTo>
                    <a:pt x="1" y="0"/>
                  </a:moveTo>
                  <a:cubicBezTo>
                    <a:pt x="60" y="48"/>
                    <a:pt x="108" y="96"/>
                    <a:pt x="155" y="143"/>
                  </a:cubicBezTo>
                  <a:cubicBezTo>
                    <a:pt x="167" y="96"/>
                    <a:pt x="179" y="60"/>
                    <a:pt x="215" y="36"/>
                  </a:cubicBezTo>
                  <a:cubicBezTo>
                    <a:pt x="132" y="24"/>
                    <a:pt x="72" y="0"/>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8" name="Google Shape;8248;p32"/>
            <p:cNvSpPr/>
            <p:nvPr/>
          </p:nvSpPr>
          <p:spPr>
            <a:xfrm>
              <a:off x="6142425" y="3495550"/>
              <a:ext cx="14300" cy="6700"/>
            </a:xfrm>
            <a:custGeom>
              <a:avLst/>
              <a:gdLst/>
              <a:ahLst/>
              <a:cxnLst/>
              <a:rect l="l" t="t" r="r" b="b"/>
              <a:pathLst>
                <a:path w="572" h="268" extrusionOk="0">
                  <a:moveTo>
                    <a:pt x="359" y="0"/>
                  </a:moveTo>
                  <a:cubicBezTo>
                    <a:pt x="244" y="0"/>
                    <a:pt x="124" y="81"/>
                    <a:pt x="0" y="118"/>
                  </a:cubicBezTo>
                  <a:cubicBezTo>
                    <a:pt x="68" y="230"/>
                    <a:pt x="139" y="268"/>
                    <a:pt x="211" y="268"/>
                  </a:cubicBezTo>
                  <a:cubicBezTo>
                    <a:pt x="331" y="268"/>
                    <a:pt x="453" y="166"/>
                    <a:pt x="572" y="129"/>
                  </a:cubicBezTo>
                  <a:cubicBezTo>
                    <a:pt x="503" y="33"/>
                    <a:pt x="432" y="0"/>
                    <a:pt x="35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9" name="Google Shape;8249;p32"/>
            <p:cNvSpPr/>
            <p:nvPr/>
          </p:nvSpPr>
          <p:spPr>
            <a:xfrm>
              <a:off x="6088250" y="3491625"/>
              <a:ext cx="11025" cy="3450"/>
            </a:xfrm>
            <a:custGeom>
              <a:avLst/>
              <a:gdLst/>
              <a:ahLst/>
              <a:cxnLst/>
              <a:rect l="l" t="t" r="r" b="b"/>
              <a:pathLst>
                <a:path w="441" h="138" extrusionOk="0">
                  <a:moveTo>
                    <a:pt x="0" y="1"/>
                  </a:moveTo>
                  <a:cubicBezTo>
                    <a:pt x="74" y="93"/>
                    <a:pt x="152" y="138"/>
                    <a:pt x="229" y="138"/>
                  </a:cubicBezTo>
                  <a:cubicBezTo>
                    <a:pt x="300" y="138"/>
                    <a:pt x="372" y="99"/>
                    <a:pt x="441" y="25"/>
                  </a:cubicBezTo>
                  <a:cubicBezTo>
                    <a:pt x="310" y="25"/>
                    <a:pt x="167" y="1"/>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0" name="Google Shape;8250;p32"/>
            <p:cNvSpPr/>
            <p:nvPr/>
          </p:nvSpPr>
          <p:spPr>
            <a:xfrm>
              <a:off x="6106400" y="3493475"/>
              <a:ext cx="3900" cy="1750"/>
            </a:xfrm>
            <a:custGeom>
              <a:avLst/>
              <a:gdLst/>
              <a:ahLst/>
              <a:cxnLst/>
              <a:rect l="l" t="t" r="r" b="b"/>
              <a:pathLst>
                <a:path w="156" h="70" extrusionOk="0">
                  <a:moveTo>
                    <a:pt x="72" y="1"/>
                  </a:moveTo>
                  <a:cubicBezTo>
                    <a:pt x="38" y="1"/>
                    <a:pt x="10" y="25"/>
                    <a:pt x="1" y="70"/>
                  </a:cubicBezTo>
                  <a:lnTo>
                    <a:pt x="156" y="70"/>
                  </a:lnTo>
                  <a:cubicBezTo>
                    <a:pt x="132" y="46"/>
                    <a:pt x="120" y="22"/>
                    <a:pt x="108" y="10"/>
                  </a:cubicBezTo>
                  <a:cubicBezTo>
                    <a:pt x="96" y="4"/>
                    <a:pt x="83"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1" name="Google Shape;8251;p32"/>
            <p:cNvSpPr/>
            <p:nvPr/>
          </p:nvSpPr>
          <p:spPr>
            <a:xfrm>
              <a:off x="6102825" y="3495200"/>
              <a:ext cx="3600" cy="1625"/>
            </a:xfrm>
            <a:custGeom>
              <a:avLst/>
              <a:gdLst/>
              <a:ahLst/>
              <a:cxnLst/>
              <a:rect l="l" t="t" r="r" b="b"/>
              <a:pathLst>
                <a:path w="144" h="65" extrusionOk="0">
                  <a:moveTo>
                    <a:pt x="1" y="1"/>
                  </a:moveTo>
                  <a:cubicBezTo>
                    <a:pt x="13" y="24"/>
                    <a:pt x="25" y="36"/>
                    <a:pt x="37" y="60"/>
                  </a:cubicBezTo>
                  <a:cubicBezTo>
                    <a:pt x="47" y="63"/>
                    <a:pt x="58" y="64"/>
                    <a:pt x="68" y="64"/>
                  </a:cubicBezTo>
                  <a:cubicBezTo>
                    <a:pt x="104" y="64"/>
                    <a:pt x="134" y="47"/>
                    <a:pt x="14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2" name="Google Shape;8252;p32"/>
            <p:cNvSpPr/>
            <p:nvPr/>
          </p:nvSpPr>
          <p:spPr>
            <a:xfrm>
              <a:off x="6117125" y="3493475"/>
              <a:ext cx="3900" cy="1750"/>
            </a:xfrm>
            <a:custGeom>
              <a:avLst/>
              <a:gdLst/>
              <a:ahLst/>
              <a:cxnLst/>
              <a:rect l="l" t="t" r="r" b="b"/>
              <a:pathLst>
                <a:path w="156" h="70" extrusionOk="0">
                  <a:moveTo>
                    <a:pt x="71" y="1"/>
                  </a:moveTo>
                  <a:cubicBezTo>
                    <a:pt x="38" y="1"/>
                    <a:pt x="9" y="25"/>
                    <a:pt x="0" y="70"/>
                  </a:cubicBezTo>
                  <a:lnTo>
                    <a:pt x="155" y="70"/>
                  </a:lnTo>
                  <a:cubicBezTo>
                    <a:pt x="143" y="46"/>
                    <a:pt x="119" y="22"/>
                    <a:pt x="108" y="10"/>
                  </a:cubicBezTo>
                  <a:cubicBezTo>
                    <a:pt x="95" y="4"/>
                    <a:pt x="83" y="1"/>
                    <a:pt x="7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3" name="Google Shape;8253;p32"/>
            <p:cNvSpPr/>
            <p:nvPr/>
          </p:nvSpPr>
          <p:spPr>
            <a:xfrm>
              <a:off x="5377150" y="3508900"/>
              <a:ext cx="124750" cy="13925"/>
            </a:xfrm>
            <a:custGeom>
              <a:avLst/>
              <a:gdLst/>
              <a:ahLst/>
              <a:cxnLst/>
              <a:rect l="l" t="t" r="r" b="b"/>
              <a:pathLst>
                <a:path w="4990" h="557" extrusionOk="0">
                  <a:moveTo>
                    <a:pt x="215" y="0"/>
                  </a:moveTo>
                  <a:cubicBezTo>
                    <a:pt x="131" y="60"/>
                    <a:pt x="72" y="131"/>
                    <a:pt x="0" y="191"/>
                  </a:cubicBezTo>
                  <a:cubicBezTo>
                    <a:pt x="429" y="405"/>
                    <a:pt x="905" y="441"/>
                    <a:pt x="1382" y="441"/>
                  </a:cubicBezTo>
                  <a:cubicBezTo>
                    <a:pt x="1735" y="461"/>
                    <a:pt x="2087" y="463"/>
                    <a:pt x="2437" y="463"/>
                  </a:cubicBezTo>
                  <a:cubicBezTo>
                    <a:pt x="2565" y="463"/>
                    <a:pt x="2692" y="463"/>
                    <a:pt x="2819" y="463"/>
                  </a:cubicBezTo>
                  <a:cubicBezTo>
                    <a:pt x="3391" y="463"/>
                    <a:pt x="3960" y="470"/>
                    <a:pt x="4525" y="548"/>
                  </a:cubicBezTo>
                  <a:cubicBezTo>
                    <a:pt x="4550" y="554"/>
                    <a:pt x="4575" y="557"/>
                    <a:pt x="4600" y="557"/>
                  </a:cubicBezTo>
                  <a:cubicBezTo>
                    <a:pt x="4722" y="557"/>
                    <a:pt x="4830" y="489"/>
                    <a:pt x="4930" y="429"/>
                  </a:cubicBezTo>
                  <a:cubicBezTo>
                    <a:pt x="4989" y="405"/>
                    <a:pt x="4989" y="357"/>
                    <a:pt x="4930" y="322"/>
                  </a:cubicBezTo>
                  <a:cubicBezTo>
                    <a:pt x="4358" y="226"/>
                    <a:pt x="3810" y="167"/>
                    <a:pt x="3251" y="167"/>
                  </a:cubicBezTo>
                  <a:cubicBezTo>
                    <a:pt x="3048" y="167"/>
                    <a:pt x="2846" y="168"/>
                    <a:pt x="2644" y="168"/>
                  </a:cubicBezTo>
                  <a:cubicBezTo>
                    <a:pt x="1834" y="168"/>
                    <a:pt x="1024" y="153"/>
                    <a:pt x="21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4" name="Google Shape;8254;p32"/>
            <p:cNvSpPr/>
            <p:nvPr/>
          </p:nvSpPr>
          <p:spPr>
            <a:xfrm>
              <a:off x="5422700" y="3532475"/>
              <a:ext cx="58050" cy="12750"/>
            </a:xfrm>
            <a:custGeom>
              <a:avLst/>
              <a:gdLst/>
              <a:ahLst/>
              <a:cxnLst/>
              <a:rect l="l" t="t" r="r" b="b"/>
              <a:pathLst>
                <a:path w="2322" h="510" extrusionOk="0">
                  <a:moveTo>
                    <a:pt x="813" y="0"/>
                  </a:moveTo>
                  <a:cubicBezTo>
                    <a:pt x="586" y="0"/>
                    <a:pt x="358" y="22"/>
                    <a:pt x="131" y="22"/>
                  </a:cubicBezTo>
                  <a:cubicBezTo>
                    <a:pt x="0" y="105"/>
                    <a:pt x="0" y="236"/>
                    <a:pt x="83" y="355"/>
                  </a:cubicBezTo>
                  <a:cubicBezTo>
                    <a:pt x="810" y="403"/>
                    <a:pt x="1524" y="450"/>
                    <a:pt x="2238" y="510"/>
                  </a:cubicBezTo>
                  <a:cubicBezTo>
                    <a:pt x="2322" y="367"/>
                    <a:pt x="2215" y="319"/>
                    <a:pt x="2107" y="248"/>
                  </a:cubicBezTo>
                  <a:cubicBezTo>
                    <a:pt x="1857" y="188"/>
                    <a:pt x="1619" y="129"/>
                    <a:pt x="1381" y="69"/>
                  </a:cubicBezTo>
                  <a:cubicBezTo>
                    <a:pt x="1192" y="15"/>
                    <a:pt x="1002" y="0"/>
                    <a:pt x="81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5" name="Google Shape;8255;p32"/>
            <p:cNvSpPr/>
            <p:nvPr/>
          </p:nvSpPr>
          <p:spPr>
            <a:xfrm>
              <a:off x="5489075" y="3540700"/>
              <a:ext cx="38125" cy="10125"/>
            </a:xfrm>
            <a:custGeom>
              <a:avLst/>
              <a:gdLst/>
              <a:ahLst/>
              <a:cxnLst/>
              <a:rect l="l" t="t" r="r" b="b"/>
              <a:pathLst>
                <a:path w="1525" h="405" extrusionOk="0">
                  <a:moveTo>
                    <a:pt x="739" y="0"/>
                  </a:moveTo>
                  <a:cubicBezTo>
                    <a:pt x="550" y="0"/>
                    <a:pt x="360" y="18"/>
                    <a:pt x="167" y="50"/>
                  </a:cubicBezTo>
                  <a:cubicBezTo>
                    <a:pt x="72" y="62"/>
                    <a:pt x="12" y="121"/>
                    <a:pt x="0" y="217"/>
                  </a:cubicBezTo>
                  <a:cubicBezTo>
                    <a:pt x="226" y="383"/>
                    <a:pt x="500" y="324"/>
                    <a:pt x="726" y="359"/>
                  </a:cubicBezTo>
                  <a:cubicBezTo>
                    <a:pt x="750" y="377"/>
                    <a:pt x="777" y="386"/>
                    <a:pt x="804" y="386"/>
                  </a:cubicBezTo>
                  <a:cubicBezTo>
                    <a:pt x="831" y="386"/>
                    <a:pt x="857" y="377"/>
                    <a:pt x="881" y="359"/>
                  </a:cubicBezTo>
                  <a:cubicBezTo>
                    <a:pt x="897" y="355"/>
                    <a:pt x="913" y="354"/>
                    <a:pt x="928" y="354"/>
                  </a:cubicBezTo>
                  <a:cubicBezTo>
                    <a:pt x="959" y="354"/>
                    <a:pt x="988" y="359"/>
                    <a:pt x="1012" y="359"/>
                  </a:cubicBezTo>
                  <a:cubicBezTo>
                    <a:pt x="1097" y="395"/>
                    <a:pt x="1177" y="405"/>
                    <a:pt x="1256" y="405"/>
                  </a:cubicBezTo>
                  <a:cubicBezTo>
                    <a:pt x="1310" y="405"/>
                    <a:pt x="1364" y="400"/>
                    <a:pt x="1417" y="395"/>
                  </a:cubicBezTo>
                  <a:cubicBezTo>
                    <a:pt x="1477" y="359"/>
                    <a:pt x="1500" y="324"/>
                    <a:pt x="1524" y="240"/>
                  </a:cubicBezTo>
                  <a:cubicBezTo>
                    <a:pt x="1524" y="181"/>
                    <a:pt x="1488" y="121"/>
                    <a:pt x="1429" y="86"/>
                  </a:cubicBezTo>
                  <a:cubicBezTo>
                    <a:pt x="1200" y="27"/>
                    <a:pt x="970" y="0"/>
                    <a:pt x="73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6" name="Google Shape;8256;p32"/>
            <p:cNvSpPr/>
            <p:nvPr/>
          </p:nvSpPr>
          <p:spPr>
            <a:xfrm>
              <a:off x="5500375" y="3514950"/>
              <a:ext cx="39925" cy="8750"/>
            </a:xfrm>
            <a:custGeom>
              <a:avLst/>
              <a:gdLst/>
              <a:ahLst/>
              <a:cxnLst/>
              <a:rect l="l" t="t" r="r" b="b"/>
              <a:pathLst>
                <a:path w="1597" h="350" extrusionOk="0">
                  <a:moveTo>
                    <a:pt x="432" y="1"/>
                  </a:moveTo>
                  <a:cubicBezTo>
                    <a:pt x="291" y="1"/>
                    <a:pt x="147" y="24"/>
                    <a:pt x="1" y="80"/>
                  </a:cubicBezTo>
                  <a:lnTo>
                    <a:pt x="1" y="187"/>
                  </a:lnTo>
                  <a:cubicBezTo>
                    <a:pt x="223" y="314"/>
                    <a:pt x="457" y="349"/>
                    <a:pt x="695" y="349"/>
                  </a:cubicBezTo>
                  <a:cubicBezTo>
                    <a:pt x="993" y="349"/>
                    <a:pt x="1298" y="294"/>
                    <a:pt x="1596" y="294"/>
                  </a:cubicBezTo>
                  <a:cubicBezTo>
                    <a:pt x="1210" y="180"/>
                    <a:pt x="830" y="1"/>
                    <a:pt x="43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7" name="Google Shape;8257;p32"/>
            <p:cNvSpPr/>
            <p:nvPr/>
          </p:nvSpPr>
          <p:spPr>
            <a:xfrm>
              <a:off x="5439050" y="3492225"/>
              <a:ext cx="43500" cy="7900"/>
            </a:xfrm>
            <a:custGeom>
              <a:avLst/>
              <a:gdLst/>
              <a:ahLst/>
              <a:cxnLst/>
              <a:rect l="l" t="t" r="r" b="b"/>
              <a:pathLst>
                <a:path w="1740" h="316" extrusionOk="0">
                  <a:moveTo>
                    <a:pt x="144" y="1"/>
                  </a:moveTo>
                  <a:cubicBezTo>
                    <a:pt x="96" y="24"/>
                    <a:pt x="37" y="72"/>
                    <a:pt x="1" y="120"/>
                  </a:cubicBezTo>
                  <a:cubicBezTo>
                    <a:pt x="49" y="191"/>
                    <a:pt x="126" y="194"/>
                    <a:pt x="206" y="194"/>
                  </a:cubicBezTo>
                  <a:cubicBezTo>
                    <a:pt x="214" y="194"/>
                    <a:pt x="221" y="194"/>
                    <a:pt x="228" y="194"/>
                  </a:cubicBezTo>
                  <a:cubicBezTo>
                    <a:pt x="302" y="194"/>
                    <a:pt x="375" y="196"/>
                    <a:pt x="430" y="251"/>
                  </a:cubicBezTo>
                  <a:cubicBezTo>
                    <a:pt x="489" y="251"/>
                    <a:pt x="549" y="239"/>
                    <a:pt x="608" y="239"/>
                  </a:cubicBezTo>
                  <a:cubicBezTo>
                    <a:pt x="620" y="221"/>
                    <a:pt x="635" y="209"/>
                    <a:pt x="651" y="209"/>
                  </a:cubicBezTo>
                  <a:cubicBezTo>
                    <a:pt x="668" y="209"/>
                    <a:pt x="686" y="221"/>
                    <a:pt x="703" y="251"/>
                  </a:cubicBezTo>
                  <a:cubicBezTo>
                    <a:pt x="727" y="262"/>
                    <a:pt x="739" y="274"/>
                    <a:pt x="739" y="310"/>
                  </a:cubicBezTo>
                  <a:cubicBezTo>
                    <a:pt x="753" y="314"/>
                    <a:pt x="767" y="315"/>
                    <a:pt x="781" y="315"/>
                  </a:cubicBezTo>
                  <a:cubicBezTo>
                    <a:pt x="814" y="315"/>
                    <a:pt x="845" y="307"/>
                    <a:pt x="870" y="298"/>
                  </a:cubicBezTo>
                  <a:cubicBezTo>
                    <a:pt x="922" y="246"/>
                    <a:pt x="971" y="219"/>
                    <a:pt x="1022" y="219"/>
                  </a:cubicBezTo>
                  <a:cubicBezTo>
                    <a:pt x="1064" y="219"/>
                    <a:pt x="1108" y="237"/>
                    <a:pt x="1156" y="274"/>
                  </a:cubicBezTo>
                  <a:cubicBezTo>
                    <a:pt x="1256" y="299"/>
                    <a:pt x="1360" y="315"/>
                    <a:pt x="1464" y="315"/>
                  </a:cubicBezTo>
                  <a:cubicBezTo>
                    <a:pt x="1557" y="315"/>
                    <a:pt x="1649" y="303"/>
                    <a:pt x="1739" y="274"/>
                  </a:cubicBezTo>
                  <a:lnTo>
                    <a:pt x="1739" y="12"/>
                  </a:lnTo>
                  <a:cubicBezTo>
                    <a:pt x="1203" y="1"/>
                    <a:pt x="680" y="1"/>
                    <a:pt x="14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8" name="Google Shape;8258;p32"/>
            <p:cNvSpPr/>
            <p:nvPr/>
          </p:nvSpPr>
          <p:spPr>
            <a:xfrm>
              <a:off x="5557225" y="3499075"/>
              <a:ext cx="44975" cy="7400"/>
            </a:xfrm>
            <a:custGeom>
              <a:avLst/>
              <a:gdLst/>
              <a:ahLst/>
              <a:cxnLst/>
              <a:rect l="l" t="t" r="r" b="b"/>
              <a:pathLst>
                <a:path w="1799" h="296" extrusionOk="0">
                  <a:moveTo>
                    <a:pt x="882" y="0"/>
                  </a:moveTo>
                  <a:cubicBezTo>
                    <a:pt x="757" y="131"/>
                    <a:pt x="608" y="155"/>
                    <a:pt x="455" y="155"/>
                  </a:cubicBezTo>
                  <a:cubicBezTo>
                    <a:pt x="367" y="155"/>
                    <a:pt x="278" y="147"/>
                    <a:pt x="191" y="147"/>
                  </a:cubicBezTo>
                  <a:cubicBezTo>
                    <a:pt x="126" y="147"/>
                    <a:pt x="62" y="152"/>
                    <a:pt x="1" y="167"/>
                  </a:cubicBezTo>
                  <a:cubicBezTo>
                    <a:pt x="248" y="270"/>
                    <a:pt x="500" y="295"/>
                    <a:pt x="753" y="295"/>
                  </a:cubicBezTo>
                  <a:cubicBezTo>
                    <a:pt x="990" y="295"/>
                    <a:pt x="1227" y="273"/>
                    <a:pt x="1462" y="273"/>
                  </a:cubicBezTo>
                  <a:cubicBezTo>
                    <a:pt x="1555" y="273"/>
                    <a:pt x="1647" y="277"/>
                    <a:pt x="1739" y="286"/>
                  </a:cubicBezTo>
                  <a:cubicBezTo>
                    <a:pt x="1799" y="238"/>
                    <a:pt x="1799" y="215"/>
                    <a:pt x="1739" y="167"/>
                  </a:cubicBezTo>
                  <a:cubicBezTo>
                    <a:pt x="1703" y="119"/>
                    <a:pt x="1644" y="84"/>
                    <a:pt x="1596" y="36"/>
                  </a:cubicBezTo>
                  <a:cubicBezTo>
                    <a:pt x="1358" y="24"/>
                    <a:pt x="1120" y="24"/>
                    <a:pt x="88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9" name="Google Shape;8259;p32"/>
            <p:cNvSpPr/>
            <p:nvPr/>
          </p:nvSpPr>
          <p:spPr>
            <a:xfrm>
              <a:off x="5406325" y="3530925"/>
              <a:ext cx="50925" cy="7175"/>
            </a:xfrm>
            <a:custGeom>
              <a:avLst/>
              <a:gdLst/>
              <a:ahLst/>
              <a:cxnLst/>
              <a:rect l="l" t="t" r="r" b="b"/>
              <a:pathLst>
                <a:path w="2037" h="287" extrusionOk="0">
                  <a:moveTo>
                    <a:pt x="1584" y="0"/>
                  </a:moveTo>
                  <a:cubicBezTo>
                    <a:pt x="1072" y="0"/>
                    <a:pt x="536" y="12"/>
                    <a:pt x="0" y="12"/>
                  </a:cubicBezTo>
                  <a:cubicBezTo>
                    <a:pt x="12" y="60"/>
                    <a:pt x="24" y="84"/>
                    <a:pt x="36" y="131"/>
                  </a:cubicBezTo>
                  <a:cubicBezTo>
                    <a:pt x="146" y="241"/>
                    <a:pt x="258" y="286"/>
                    <a:pt x="372" y="286"/>
                  </a:cubicBezTo>
                  <a:cubicBezTo>
                    <a:pt x="493" y="286"/>
                    <a:pt x="616" y="235"/>
                    <a:pt x="738" y="155"/>
                  </a:cubicBezTo>
                  <a:cubicBezTo>
                    <a:pt x="852" y="136"/>
                    <a:pt x="967" y="130"/>
                    <a:pt x="1083" y="130"/>
                  </a:cubicBezTo>
                  <a:cubicBezTo>
                    <a:pt x="1316" y="130"/>
                    <a:pt x="1552" y="156"/>
                    <a:pt x="1785" y="156"/>
                  </a:cubicBezTo>
                  <a:cubicBezTo>
                    <a:pt x="1869" y="156"/>
                    <a:pt x="1953" y="152"/>
                    <a:pt x="2036" y="143"/>
                  </a:cubicBezTo>
                  <a:cubicBezTo>
                    <a:pt x="1929" y="0"/>
                    <a:pt x="1750" y="12"/>
                    <a:pt x="158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0" name="Google Shape;8260;p32"/>
            <p:cNvSpPr/>
            <p:nvPr/>
          </p:nvSpPr>
          <p:spPr>
            <a:xfrm>
              <a:off x="5475375" y="3537575"/>
              <a:ext cx="17875" cy="9300"/>
            </a:xfrm>
            <a:custGeom>
              <a:avLst/>
              <a:gdLst/>
              <a:ahLst/>
              <a:cxnLst/>
              <a:rect l="l" t="t" r="r" b="b"/>
              <a:pathLst>
                <a:path w="715" h="372" extrusionOk="0">
                  <a:moveTo>
                    <a:pt x="194" y="1"/>
                  </a:moveTo>
                  <a:cubicBezTo>
                    <a:pt x="127" y="1"/>
                    <a:pt x="61" y="10"/>
                    <a:pt x="0" y="32"/>
                  </a:cubicBezTo>
                  <a:lnTo>
                    <a:pt x="131" y="294"/>
                  </a:lnTo>
                  <a:lnTo>
                    <a:pt x="131" y="306"/>
                  </a:lnTo>
                  <a:cubicBezTo>
                    <a:pt x="190" y="351"/>
                    <a:pt x="248" y="372"/>
                    <a:pt x="306" y="372"/>
                  </a:cubicBezTo>
                  <a:cubicBezTo>
                    <a:pt x="355" y="372"/>
                    <a:pt x="404" y="357"/>
                    <a:pt x="453" y="330"/>
                  </a:cubicBezTo>
                  <a:lnTo>
                    <a:pt x="548" y="330"/>
                  </a:lnTo>
                  <a:lnTo>
                    <a:pt x="715" y="163"/>
                  </a:lnTo>
                  <a:cubicBezTo>
                    <a:pt x="632" y="103"/>
                    <a:pt x="512" y="115"/>
                    <a:pt x="417" y="32"/>
                  </a:cubicBezTo>
                  <a:cubicBezTo>
                    <a:pt x="347" y="13"/>
                    <a:pt x="270" y="1"/>
                    <a:pt x="19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1" name="Google Shape;8261;p32"/>
            <p:cNvSpPr/>
            <p:nvPr/>
          </p:nvSpPr>
          <p:spPr>
            <a:xfrm>
              <a:off x="5525675" y="3543775"/>
              <a:ext cx="11050" cy="9600"/>
            </a:xfrm>
            <a:custGeom>
              <a:avLst/>
              <a:gdLst/>
              <a:ahLst/>
              <a:cxnLst/>
              <a:rect l="l" t="t" r="r" b="b"/>
              <a:pathLst>
                <a:path w="442" h="384" extrusionOk="0">
                  <a:moveTo>
                    <a:pt x="152" y="1"/>
                  </a:moveTo>
                  <a:cubicBezTo>
                    <a:pt x="97" y="1"/>
                    <a:pt x="45" y="24"/>
                    <a:pt x="1" y="82"/>
                  </a:cubicBezTo>
                  <a:lnTo>
                    <a:pt x="1" y="201"/>
                  </a:lnTo>
                  <a:cubicBezTo>
                    <a:pt x="60" y="320"/>
                    <a:pt x="203" y="260"/>
                    <a:pt x="310" y="344"/>
                  </a:cubicBezTo>
                  <a:cubicBezTo>
                    <a:pt x="310" y="355"/>
                    <a:pt x="322" y="355"/>
                    <a:pt x="358" y="379"/>
                  </a:cubicBezTo>
                  <a:cubicBezTo>
                    <a:pt x="364" y="382"/>
                    <a:pt x="370" y="384"/>
                    <a:pt x="378" y="384"/>
                  </a:cubicBezTo>
                  <a:cubicBezTo>
                    <a:pt x="399" y="384"/>
                    <a:pt x="423" y="370"/>
                    <a:pt x="441" y="344"/>
                  </a:cubicBezTo>
                  <a:lnTo>
                    <a:pt x="429" y="332"/>
                  </a:lnTo>
                  <a:lnTo>
                    <a:pt x="429" y="82"/>
                  </a:lnTo>
                  <a:cubicBezTo>
                    <a:pt x="382" y="58"/>
                    <a:pt x="346" y="46"/>
                    <a:pt x="298" y="46"/>
                  </a:cubicBezTo>
                  <a:cubicBezTo>
                    <a:pt x="249" y="18"/>
                    <a:pt x="199" y="1"/>
                    <a:pt x="15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2" name="Google Shape;8262;p32"/>
            <p:cNvSpPr/>
            <p:nvPr/>
          </p:nvSpPr>
          <p:spPr>
            <a:xfrm>
              <a:off x="5600700" y="3502950"/>
              <a:ext cx="4475" cy="3175"/>
            </a:xfrm>
            <a:custGeom>
              <a:avLst/>
              <a:gdLst/>
              <a:ahLst/>
              <a:cxnLst/>
              <a:rect l="l" t="t" r="r" b="b"/>
              <a:pathLst>
                <a:path w="179" h="127" extrusionOk="0">
                  <a:moveTo>
                    <a:pt x="0" y="0"/>
                  </a:moveTo>
                  <a:lnTo>
                    <a:pt x="0" y="119"/>
                  </a:lnTo>
                  <a:cubicBezTo>
                    <a:pt x="33" y="119"/>
                    <a:pt x="69" y="127"/>
                    <a:pt x="99" y="127"/>
                  </a:cubicBezTo>
                  <a:cubicBezTo>
                    <a:pt x="144" y="127"/>
                    <a:pt x="179" y="110"/>
                    <a:pt x="179" y="24"/>
                  </a:cubicBezTo>
                  <a:cubicBezTo>
                    <a:pt x="179" y="12"/>
                    <a:pt x="60"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3" name="Google Shape;8263;p32"/>
            <p:cNvSpPr/>
            <p:nvPr/>
          </p:nvSpPr>
          <p:spPr>
            <a:xfrm>
              <a:off x="5524775" y="3542150"/>
              <a:ext cx="8075" cy="3675"/>
            </a:xfrm>
            <a:custGeom>
              <a:avLst/>
              <a:gdLst/>
              <a:ahLst/>
              <a:cxnLst/>
              <a:rect l="l" t="t" r="r" b="b"/>
              <a:pathLst>
                <a:path w="323" h="147" extrusionOk="0">
                  <a:moveTo>
                    <a:pt x="79" y="0"/>
                  </a:moveTo>
                  <a:cubicBezTo>
                    <a:pt x="54" y="0"/>
                    <a:pt x="29" y="1"/>
                    <a:pt x="1" y="4"/>
                  </a:cubicBezTo>
                  <a:cubicBezTo>
                    <a:pt x="1" y="51"/>
                    <a:pt x="25" y="99"/>
                    <a:pt x="25" y="147"/>
                  </a:cubicBezTo>
                  <a:cubicBezTo>
                    <a:pt x="120" y="123"/>
                    <a:pt x="215" y="123"/>
                    <a:pt x="322" y="111"/>
                  </a:cubicBezTo>
                  <a:cubicBezTo>
                    <a:pt x="255" y="25"/>
                    <a:pt x="180" y="0"/>
                    <a:pt x="7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4" name="Google Shape;8264;p32"/>
            <p:cNvSpPr/>
            <p:nvPr/>
          </p:nvSpPr>
          <p:spPr>
            <a:xfrm>
              <a:off x="5485800" y="3538650"/>
              <a:ext cx="7450" cy="3100"/>
            </a:xfrm>
            <a:custGeom>
              <a:avLst/>
              <a:gdLst/>
              <a:ahLst/>
              <a:cxnLst/>
              <a:rect l="l" t="t" r="r" b="b"/>
              <a:pathLst>
                <a:path w="298" h="124" extrusionOk="0">
                  <a:moveTo>
                    <a:pt x="55" y="1"/>
                  </a:moveTo>
                  <a:cubicBezTo>
                    <a:pt x="37" y="1"/>
                    <a:pt x="19" y="1"/>
                    <a:pt x="0" y="1"/>
                  </a:cubicBezTo>
                  <a:cubicBezTo>
                    <a:pt x="58" y="98"/>
                    <a:pt x="140" y="124"/>
                    <a:pt x="232" y="124"/>
                  </a:cubicBezTo>
                  <a:cubicBezTo>
                    <a:pt x="253" y="124"/>
                    <a:pt x="275" y="122"/>
                    <a:pt x="298" y="120"/>
                  </a:cubicBezTo>
                  <a:cubicBezTo>
                    <a:pt x="247" y="9"/>
                    <a:pt x="154" y="1"/>
                    <a:pt x="5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5" name="Google Shape;8265;p32"/>
            <p:cNvSpPr/>
            <p:nvPr/>
          </p:nvSpPr>
          <p:spPr>
            <a:xfrm>
              <a:off x="5460800" y="3496050"/>
              <a:ext cx="7150" cy="3725"/>
            </a:xfrm>
            <a:custGeom>
              <a:avLst/>
              <a:gdLst/>
              <a:ahLst/>
              <a:cxnLst/>
              <a:rect l="l" t="t" r="r" b="b"/>
              <a:pathLst>
                <a:path w="286" h="149" extrusionOk="0">
                  <a:moveTo>
                    <a:pt x="141" y="1"/>
                  </a:moveTo>
                  <a:cubicBezTo>
                    <a:pt x="94" y="1"/>
                    <a:pt x="49" y="36"/>
                    <a:pt x="0" y="109"/>
                  </a:cubicBezTo>
                  <a:cubicBezTo>
                    <a:pt x="43" y="136"/>
                    <a:pt x="88" y="149"/>
                    <a:pt x="133" y="149"/>
                  </a:cubicBezTo>
                  <a:cubicBezTo>
                    <a:pt x="187" y="149"/>
                    <a:pt x="240" y="130"/>
                    <a:pt x="286" y="98"/>
                  </a:cubicBezTo>
                  <a:cubicBezTo>
                    <a:pt x="233" y="34"/>
                    <a:pt x="187" y="1"/>
                    <a:pt x="14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6" name="Google Shape;8266;p32"/>
            <p:cNvSpPr/>
            <p:nvPr/>
          </p:nvSpPr>
          <p:spPr>
            <a:xfrm>
              <a:off x="5489650" y="3497300"/>
              <a:ext cx="3600" cy="1800"/>
            </a:xfrm>
            <a:custGeom>
              <a:avLst/>
              <a:gdLst/>
              <a:ahLst/>
              <a:cxnLst/>
              <a:rect l="l" t="t" r="r" b="b"/>
              <a:pathLst>
                <a:path w="144" h="72" extrusionOk="0">
                  <a:moveTo>
                    <a:pt x="60" y="0"/>
                  </a:moveTo>
                  <a:cubicBezTo>
                    <a:pt x="34" y="0"/>
                    <a:pt x="9" y="19"/>
                    <a:pt x="1" y="59"/>
                  </a:cubicBezTo>
                  <a:cubicBezTo>
                    <a:pt x="37" y="59"/>
                    <a:pt x="96" y="59"/>
                    <a:pt x="144" y="71"/>
                  </a:cubicBezTo>
                  <a:cubicBezTo>
                    <a:pt x="132" y="48"/>
                    <a:pt x="120" y="36"/>
                    <a:pt x="96" y="12"/>
                  </a:cubicBezTo>
                  <a:cubicBezTo>
                    <a:pt x="85" y="4"/>
                    <a:pt x="72" y="0"/>
                    <a:pt x="6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7" name="Google Shape;8267;p32"/>
            <p:cNvSpPr/>
            <p:nvPr/>
          </p:nvSpPr>
          <p:spPr>
            <a:xfrm>
              <a:off x="5392925" y="3530925"/>
              <a:ext cx="3600" cy="1800"/>
            </a:xfrm>
            <a:custGeom>
              <a:avLst/>
              <a:gdLst/>
              <a:ahLst/>
              <a:cxnLst/>
              <a:rect l="l" t="t" r="r" b="b"/>
              <a:pathLst>
                <a:path w="144" h="72" extrusionOk="0">
                  <a:moveTo>
                    <a:pt x="0" y="0"/>
                  </a:moveTo>
                  <a:lnTo>
                    <a:pt x="0" y="0"/>
                  </a:lnTo>
                  <a:cubicBezTo>
                    <a:pt x="12" y="24"/>
                    <a:pt x="24" y="36"/>
                    <a:pt x="36" y="60"/>
                  </a:cubicBezTo>
                  <a:cubicBezTo>
                    <a:pt x="51" y="67"/>
                    <a:pt x="65" y="71"/>
                    <a:pt x="78" y="71"/>
                  </a:cubicBezTo>
                  <a:cubicBezTo>
                    <a:pt x="105" y="71"/>
                    <a:pt x="127" y="53"/>
                    <a:pt x="143" y="12"/>
                  </a:cubicBezTo>
                  <a:cubicBezTo>
                    <a:pt x="96" y="12"/>
                    <a:pt x="60"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8" name="Google Shape;8268;p32"/>
            <p:cNvSpPr/>
            <p:nvPr/>
          </p:nvSpPr>
          <p:spPr>
            <a:xfrm>
              <a:off x="5402750" y="3534500"/>
              <a:ext cx="22350" cy="7850"/>
            </a:xfrm>
            <a:custGeom>
              <a:avLst/>
              <a:gdLst/>
              <a:ahLst/>
              <a:cxnLst/>
              <a:rect l="l" t="t" r="r" b="b"/>
              <a:pathLst>
                <a:path w="894" h="314" extrusionOk="0">
                  <a:moveTo>
                    <a:pt x="203" y="0"/>
                  </a:moveTo>
                  <a:lnTo>
                    <a:pt x="155" y="36"/>
                  </a:lnTo>
                  <a:cubicBezTo>
                    <a:pt x="108" y="72"/>
                    <a:pt x="24" y="95"/>
                    <a:pt x="0" y="179"/>
                  </a:cubicBezTo>
                  <a:cubicBezTo>
                    <a:pt x="184" y="278"/>
                    <a:pt x="373" y="314"/>
                    <a:pt x="567" y="314"/>
                  </a:cubicBezTo>
                  <a:cubicBezTo>
                    <a:pt x="674" y="314"/>
                    <a:pt x="783" y="303"/>
                    <a:pt x="893" y="286"/>
                  </a:cubicBezTo>
                  <a:lnTo>
                    <a:pt x="893" y="36"/>
                  </a:lnTo>
                  <a:cubicBezTo>
                    <a:pt x="655" y="12"/>
                    <a:pt x="441" y="12"/>
                    <a:pt x="20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9" name="Google Shape;8269;p32"/>
            <p:cNvSpPr/>
            <p:nvPr/>
          </p:nvSpPr>
          <p:spPr>
            <a:xfrm>
              <a:off x="5479850" y="3559600"/>
              <a:ext cx="13100" cy="14125"/>
            </a:xfrm>
            <a:custGeom>
              <a:avLst/>
              <a:gdLst/>
              <a:ahLst/>
              <a:cxnLst/>
              <a:rect l="l" t="t" r="r" b="b"/>
              <a:pathLst>
                <a:path w="524" h="565" extrusionOk="0">
                  <a:moveTo>
                    <a:pt x="183" y="0"/>
                  </a:moveTo>
                  <a:cubicBezTo>
                    <a:pt x="159" y="0"/>
                    <a:pt x="135" y="6"/>
                    <a:pt x="107" y="20"/>
                  </a:cubicBezTo>
                  <a:cubicBezTo>
                    <a:pt x="72" y="56"/>
                    <a:pt x="60" y="103"/>
                    <a:pt x="48" y="139"/>
                  </a:cubicBezTo>
                  <a:cubicBezTo>
                    <a:pt x="0" y="342"/>
                    <a:pt x="72" y="484"/>
                    <a:pt x="286" y="556"/>
                  </a:cubicBezTo>
                  <a:cubicBezTo>
                    <a:pt x="298" y="562"/>
                    <a:pt x="309" y="564"/>
                    <a:pt x="320" y="564"/>
                  </a:cubicBezTo>
                  <a:cubicBezTo>
                    <a:pt x="352" y="564"/>
                    <a:pt x="381" y="544"/>
                    <a:pt x="417" y="544"/>
                  </a:cubicBezTo>
                  <a:cubicBezTo>
                    <a:pt x="286" y="401"/>
                    <a:pt x="524" y="115"/>
                    <a:pt x="238" y="8"/>
                  </a:cubicBezTo>
                  <a:cubicBezTo>
                    <a:pt x="218" y="3"/>
                    <a:pt x="201" y="0"/>
                    <a:pt x="18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0" name="Google Shape;8270;p32"/>
            <p:cNvSpPr/>
            <p:nvPr/>
          </p:nvSpPr>
          <p:spPr>
            <a:xfrm>
              <a:off x="5514975" y="3548775"/>
              <a:ext cx="17875" cy="4200"/>
            </a:xfrm>
            <a:custGeom>
              <a:avLst/>
              <a:gdLst/>
              <a:ahLst/>
              <a:cxnLst/>
              <a:rect l="l" t="t" r="r" b="b"/>
              <a:pathLst>
                <a:path w="715" h="168" extrusionOk="0">
                  <a:moveTo>
                    <a:pt x="429" y="1"/>
                  </a:moveTo>
                  <a:cubicBezTo>
                    <a:pt x="274" y="13"/>
                    <a:pt x="131" y="25"/>
                    <a:pt x="0" y="36"/>
                  </a:cubicBezTo>
                  <a:cubicBezTo>
                    <a:pt x="101" y="144"/>
                    <a:pt x="220" y="167"/>
                    <a:pt x="344" y="167"/>
                  </a:cubicBezTo>
                  <a:cubicBezTo>
                    <a:pt x="443" y="167"/>
                    <a:pt x="544" y="152"/>
                    <a:pt x="642" y="152"/>
                  </a:cubicBezTo>
                  <a:cubicBezTo>
                    <a:pt x="666" y="152"/>
                    <a:pt x="691" y="153"/>
                    <a:pt x="714" y="155"/>
                  </a:cubicBezTo>
                  <a:cubicBezTo>
                    <a:pt x="655" y="36"/>
                    <a:pt x="536" y="25"/>
                    <a:pt x="42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1" name="Google Shape;8271;p32"/>
            <p:cNvSpPr/>
            <p:nvPr/>
          </p:nvSpPr>
          <p:spPr>
            <a:xfrm>
              <a:off x="5464950" y="3556600"/>
              <a:ext cx="8375" cy="6500"/>
            </a:xfrm>
            <a:custGeom>
              <a:avLst/>
              <a:gdLst/>
              <a:ahLst/>
              <a:cxnLst/>
              <a:rect l="l" t="t" r="r" b="b"/>
              <a:pathLst>
                <a:path w="335" h="260" extrusionOk="0">
                  <a:moveTo>
                    <a:pt x="203" y="0"/>
                  </a:moveTo>
                  <a:cubicBezTo>
                    <a:pt x="179" y="0"/>
                    <a:pt x="156" y="3"/>
                    <a:pt x="132" y="9"/>
                  </a:cubicBezTo>
                  <a:cubicBezTo>
                    <a:pt x="1" y="188"/>
                    <a:pt x="60" y="259"/>
                    <a:pt x="275" y="259"/>
                  </a:cubicBezTo>
                  <a:cubicBezTo>
                    <a:pt x="334" y="223"/>
                    <a:pt x="334" y="176"/>
                    <a:pt x="287" y="128"/>
                  </a:cubicBezTo>
                  <a:cubicBezTo>
                    <a:pt x="275" y="81"/>
                    <a:pt x="275" y="57"/>
                    <a:pt x="275" y="9"/>
                  </a:cubicBezTo>
                  <a:cubicBezTo>
                    <a:pt x="251" y="3"/>
                    <a:pt x="227" y="0"/>
                    <a:pt x="20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2" name="Google Shape;8272;p32"/>
            <p:cNvSpPr/>
            <p:nvPr/>
          </p:nvSpPr>
          <p:spPr>
            <a:xfrm>
              <a:off x="5518525" y="3560100"/>
              <a:ext cx="7175" cy="7150"/>
            </a:xfrm>
            <a:custGeom>
              <a:avLst/>
              <a:gdLst/>
              <a:ahLst/>
              <a:cxnLst/>
              <a:rect l="l" t="t" r="r" b="b"/>
              <a:pathLst>
                <a:path w="287" h="286" extrusionOk="0">
                  <a:moveTo>
                    <a:pt x="132" y="0"/>
                  </a:moveTo>
                  <a:cubicBezTo>
                    <a:pt x="72" y="0"/>
                    <a:pt x="37" y="0"/>
                    <a:pt x="1" y="24"/>
                  </a:cubicBezTo>
                  <a:cubicBezTo>
                    <a:pt x="1" y="107"/>
                    <a:pt x="13" y="191"/>
                    <a:pt x="13" y="286"/>
                  </a:cubicBezTo>
                  <a:cubicBezTo>
                    <a:pt x="108" y="286"/>
                    <a:pt x="191" y="274"/>
                    <a:pt x="287" y="274"/>
                  </a:cubicBezTo>
                  <a:cubicBezTo>
                    <a:pt x="227" y="179"/>
                    <a:pt x="179" y="95"/>
                    <a:pt x="13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3" name="Google Shape;8273;p32"/>
            <p:cNvSpPr/>
            <p:nvPr/>
          </p:nvSpPr>
          <p:spPr>
            <a:xfrm>
              <a:off x="5399775" y="3535225"/>
              <a:ext cx="6575" cy="3900"/>
            </a:xfrm>
            <a:custGeom>
              <a:avLst/>
              <a:gdLst/>
              <a:ahLst/>
              <a:cxnLst/>
              <a:rect l="l" t="t" r="r" b="b"/>
              <a:pathLst>
                <a:path w="263" h="156" extrusionOk="0">
                  <a:moveTo>
                    <a:pt x="205" y="1"/>
                  </a:moveTo>
                  <a:cubicBezTo>
                    <a:pt x="113" y="1"/>
                    <a:pt x="40" y="51"/>
                    <a:pt x="0" y="150"/>
                  </a:cubicBezTo>
                  <a:cubicBezTo>
                    <a:pt x="24" y="150"/>
                    <a:pt x="53" y="155"/>
                    <a:pt x="77" y="155"/>
                  </a:cubicBezTo>
                  <a:cubicBezTo>
                    <a:pt x="89" y="155"/>
                    <a:pt x="100" y="154"/>
                    <a:pt x="107" y="150"/>
                  </a:cubicBezTo>
                  <a:cubicBezTo>
                    <a:pt x="167" y="102"/>
                    <a:pt x="215" y="43"/>
                    <a:pt x="262" y="7"/>
                  </a:cubicBezTo>
                  <a:cubicBezTo>
                    <a:pt x="242" y="3"/>
                    <a:pt x="223" y="1"/>
                    <a:pt x="20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4" name="Google Shape;8274;p32"/>
            <p:cNvSpPr/>
            <p:nvPr/>
          </p:nvSpPr>
          <p:spPr>
            <a:xfrm>
              <a:off x="5478650" y="3545800"/>
              <a:ext cx="8050" cy="2300"/>
            </a:xfrm>
            <a:custGeom>
              <a:avLst/>
              <a:gdLst/>
              <a:ahLst/>
              <a:cxnLst/>
              <a:rect l="l" t="t" r="r" b="b"/>
              <a:pathLst>
                <a:path w="322" h="92" extrusionOk="0">
                  <a:moveTo>
                    <a:pt x="0" y="1"/>
                  </a:moveTo>
                  <a:cubicBezTo>
                    <a:pt x="55" y="62"/>
                    <a:pt x="110" y="91"/>
                    <a:pt x="165" y="91"/>
                  </a:cubicBezTo>
                  <a:cubicBezTo>
                    <a:pt x="218" y="91"/>
                    <a:pt x="270" y="65"/>
                    <a:pt x="322" y="13"/>
                  </a:cubicBezTo>
                  <a:cubicBezTo>
                    <a:pt x="215" y="1"/>
                    <a:pt x="108" y="1"/>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5" name="Google Shape;8275;p32"/>
            <p:cNvSpPr/>
            <p:nvPr/>
          </p:nvSpPr>
          <p:spPr>
            <a:xfrm>
              <a:off x="5532825" y="3552650"/>
              <a:ext cx="3300" cy="1800"/>
            </a:xfrm>
            <a:custGeom>
              <a:avLst/>
              <a:gdLst/>
              <a:ahLst/>
              <a:cxnLst/>
              <a:rect l="l" t="t" r="r" b="b"/>
              <a:pathLst>
                <a:path w="132" h="72" extrusionOk="0">
                  <a:moveTo>
                    <a:pt x="0" y="0"/>
                  </a:moveTo>
                  <a:cubicBezTo>
                    <a:pt x="18" y="48"/>
                    <a:pt x="39" y="72"/>
                    <a:pt x="61" y="72"/>
                  </a:cubicBezTo>
                  <a:cubicBezTo>
                    <a:pt x="84" y="72"/>
                    <a:pt x="108" y="48"/>
                    <a:pt x="13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6" name="Google Shape;8276;p32"/>
            <p:cNvSpPr/>
            <p:nvPr/>
          </p:nvSpPr>
          <p:spPr>
            <a:xfrm>
              <a:off x="5507525" y="3549375"/>
              <a:ext cx="3600" cy="1300"/>
            </a:xfrm>
            <a:custGeom>
              <a:avLst/>
              <a:gdLst/>
              <a:ahLst/>
              <a:cxnLst/>
              <a:rect l="l" t="t" r="r" b="b"/>
              <a:pathLst>
                <a:path w="144" h="52" extrusionOk="0">
                  <a:moveTo>
                    <a:pt x="0" y="1"/>
                  </a:moveTo>
                  <a:cubicBezTo>
                    <a:pt x="10" y="30"/>
                    <a:pt x="20" y="51"/>
                    <a:pt x="30" y="51"/>
                  </a:cubicBezTo>
                  <a:cubicBezTo>
                    <a:pt x="32" y="51"/>
                    <a:pt x="34" y="50"/>
                    <a:pt x="36" y="48"/>
                  </a:cubicBezTo>
                  <a:cubicBezTo>
                    <a:pt x="72" y="36"/>
                    <a:pt x="119" y="12"/>
                    <a:pt x="14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7" name="Google Shape;8277;p32"/>
            <p:cNvSpPr/>
            <p:nvPr/>
          </p:nvSpPr>
          <p:spPr>
            <a:xfrm>
              <a:off x="5503050" y="3567225"/>
              <a:ext cx="7275" cy="5100"/>
            </a:xfrm>
            <a:custGeom>
              <a:avLst/>
              <a:gdLst/>
              <a:ahLst/>
              <a:cxnLst/>
              <a:rect l="l" t="t" r="r" b="b"/>
              <a:pathLst>
                <a:path w="291" h="204" extrusionOk="0">
                  <a:moveTo>
                    <a:pt x="120" y="1"/>
                  </a:moveTo>
                  <a:cubicBezTo>
                    <a:pt x="72" y="37"/>
                    <a:pt x="25" y="49"/>
                    <a:pt x="1" y="72"/>
                  </a:cubicBezTo>
                  <a:cubicBezTo>
                    <a:pt x="60" y="120"/>
                    <a:pt x="96" y="168"/>
                    <a:pt x="156" y="191"/>
                  </a:cubicBezTo>
                  <a:cubicBezTo>
                    <a:pt x="175" y="200"/>
                    <a:pt x="193" y="204"/>
                    <a:pt x="209" y="204"/>
                  </a:cubicBezTo>
                  <a:cubicBezTo>
                    <a:pt x="262" y="204"/>
                    <a:pt x="290" y="163"/>
                    <a:pt x="263" y="108"/>
                  </a:cubicBezTo>
                  <a:cubicBezTo>
                    <a:pt x="251" y="60"/>
                    <a:pt x="156" y="37"/>
                    <a:pt x="12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8" name="Google Shape;8278;p32"/>
            <p:cNvSpPr/>
            <p:nvPr/>
          </p:nvSpPr>
          <p:spPr>
            <a:xfrm>
              <a:off x="5471800" y="3559800"/>
              <a:ext cx="3600" cy="4775"/>
            </a:xfrm>
            <a:custGeom>
              <a:avLst/>
              <a:gdLst/>
              <a:ahLst/>
              <a:cxnLst/>
              <a:rect l="l" t="t" r="r" b="b"/>
              <a:pathLst>
                <a:path w="144" h="191" extrusionOk="0">
                  <a:moveTo>
                    <a:pt x="1" y="0"/>
                  </a:moveTo>
                  <a:lnTo>
                    <a:pt x="1" y="131"/>
                  </a:lnTo>
                  <a:cubicBezTo>
                    <a:pt x="24" y="167"/>
                    <a:pt x="60" y="179"/>
                    <a:pt x="96" y="191"/>
                  </a:cubicBezTo>
                  <a:cubicBezTo>
                    <a:pt x="143" y="95"/>
                    <a:pt x="84" y="36"/>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9" name="Google Shape;8279;p32"/>
            <p:cNvSpPr/>
            <p:nvPr/>
          </p:nvSpPr>
          <p:spPr>
            <a:xfrm>
              <a:off x="5855775" y="3563375"/>
              <a:ext cx="6875" cy="6250"/>
            </a:xfrm>
            <a:custGeom>
              <a:avLst/>
              <a:gdLst/>
              <a:ahLst/>
              <a:cxnLst/>
              <a:rect l="l" t="t" r="r" b="b"/>
              <a:pathLst>
                <a:path w="275" h="250" extrusionOk="0">
                  <a:moveTo>
                    <a:pt x="80" y="0"/>
                  </a:moveTo>
                  <a:cubicBezTo>
                    <a:pt x="55" y="0"/>
                    <a:pt x="29" y="4"/>
                    <a:pt x="1" y="12"/>
                  </a:cubicBezTo>
                  <a:cubicBezTo>
                    <a:pt x="9" y="131"/>
                    <a:pt x="22" y="249"/>
                    <a:pt x="99" y="249"/>
                  </a:cubicBezTo>
                  <a:cubicBezTo>
                    <a:pt x="139" y="249"/>
                    <a:pt x="195" y="219"/>
                    <a:pt x="275" y="143"/>
                  </a:cubicBezTo>
                  <a:cubicBezTo>
                    <a:pt x="228" y="50"/>
                    <a:pt x="167" y="0"/>
                    <a:pt x="8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0" name="Google Shape;8280;p32"/>
            <p:cNvSpPr/>
            <p:nvPr/>
          </p:nvSpPr>
          <p:spPr>
            <a:xfrm>
              <a:off x="5905775" y="3567525"/>
              <a:ext cx="6500" cy="6150"/>
            </a:xfrm>
            <a:custGeom>
              <a:avLst/>
              <a:gdLst/>
              <a:ahLst/>
              <a:cxnLst/>
              <a:rect l="l" t="t" r="r" b="b"/>
              <a:pathLst>
                <a:path w="260" h="246" extrusionOk="0">
                  <a:moveTo>
                    <a:pt x="1" y="1"/>
                  </a:moveTo>
                  <a:cubicBezTo>
                    <a:pt x="1" y="84"/>
                    <a:pt x="1" y="156"/>
                    <a:pt x="25" y="227"/>
                  </a:cubicBezTo>
                  <a:cubicBezTo>
                    <a:pt x="73" y="240"/>
                    <a:pt x="109" y="245"/>
                    <a:pt x="135" y="245"/>
                  </a:cubicBezTo>
                  <a:cubicBezTo>
                    <a:pt x="259" y="245"/>
                    <a:pt x="173" y="123"/>
                    <a:pt x="144" y="25"/>
                  </a:cubicBezTo>
                  <a:cubicBezTo>
                    <a:pt x="96" y="25"/>
                    <a:pt x="49" y="1"/>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1" name="Google Shape;8281;p32"/>
            <p:cNvSpPr/>
            <p:nvPr/>
          </p:nvSpPr>
          <p:spPr>
            <a:xfrm>
              <a:off x="5375075" y="3559825"/>
              <a:ext cx="31875" cy="16075"/>
            </a:xfrm>
            <a:custGeom>
              <a:avLst/>
              <a:gdLst/>
              <a:ahLst/>
              <a:cxnLst/>
              <a:rect l="l" t="t" r="r" b="b"/>
              <a:pathLst>
                <a:path w="1275" h="643" extrusionOk="0">
                  <a:moveTo>
                    <a:pt x="164" y="0"/>
                  </a:moveTo>
                  <a:cubicBezTo>
                    <a:pt x="114" y="0"/>
                    <a:pt x="63" y="4"/>
                    <a:pt x="12" y="11"/>
                  </a:cubicBezTo>
                  <a:cubicBezTo>
                    <a:pt x="0" y="106"/>
                    <a:pt x="0" y="178"/>
                    <a:pt x="0" y="273"/>
                  </a:cubicBezTo>
                  <a:cubicBezTo>
                    <a:pt x="72" y="356"/>
                    <a:pt x="60" y="487"/>
                    <a:pt x="131" y="583"/>
                  </a:cubicBezTo>
                  <a:cubicBezTo>
                    <a:pt x="158" y="619"/>
                    <a:pt x="193" y="635"/>
                    <a:pt x="234" y="635"/>
                  </a:cubicBezTo>
                  <a:cubicBezTo>
                    <a:pt x="246" y="635"/>
                    <a:pt x="260" y="633"/>
                    <a:pt x="274" y="630"/>
                  </a:cubicBezTo>
                  <a:cubicBezTo>
                    <a:pt x="319" y="615"/>
                    <a:pt x="366" y="609"/>
                    <a:pt x="413" y="609"/>
                  </a:cubicBezTo>
                  <a:cubicBezTo>
                    <a:pt x="479" y="609"/>
                    <a:pt x="545" y="621"/>
                    <a:pt x="607" y="642"/>
                  </a:cubicBezTo>
                  <a:cubicBezTo>
                    <a:pt x="657" y="613"/>
                    <a:pt x="710" y="607"/>
                    <a:pt x="765" y="607"/>
                  </a:cubicBezTo>
                  <a:cubicBezTo>
                    <a:pt x="792" y="607"/>
                    <a:pt x="820" y="609"/>
                    <a:pt x="848" y="609"/>
                  </a:cubicBezTo>
                  <a:cubicBezTo>
                    <a:pt x="896" y="609"/>
                    <a:pt x="944" y="605"/>
                    <a:pt x="988" y="583"/>
                  </a:cubicBezTo>
                  <a:cubicBezTo>
                    <a:pt x="1048" y="464"/>
                    <a:pt x="1167" y="475"/>
                    <a:pt x="1274" y="452"/>
                  </a:cubicBezTo>
                  <a:lnTo>
                    <a:pt x="1274" y="428"/>
                  </a:lnTo>
                  <a:cubicBezTo>
                    <a:pt x="1262" y="345"/>
                    <a:pt x="1274" y="214"/>
                    <a:pt x="1167" y="190"/>
                  </a:cubicBezTo>
                  <a:cubicBezTo>
                    <a:pt x="834" y="159"/>
                    <a:pt x="511" y="0"/>
                    <a:pt x="16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2" name="Google Shape;8282;p32"/>
            <p:cNvSpPr/>
            <p:nvPr/>
          </p:nvSpPr>
          <p:spPr>
            <a:xfrm>
              <a:off x="5850425" y="3595500"/>
              <a:ext cx="4775" cy="3175"/>
            </a:xfrm>
            <a:custGeom>
              <a:avLst/>
              <a:gdLst/>
              <a:ahLst/>
              <a:cxnLst/>
              <a:rect l="l" t="t" r="r" b="b"/>
              <a:pathLst>
                <a:path w="191" h="127" extrusionOk="0">
                  <a:moveTo>
                    <a:pt x="48" y="1"/>
                  </a:moveTo>
                  <a:cubicBezTo>
                    <a:pt x="36" y="37"/>
                    <a:pt x="0" y="96"/>
                    <a:pt x="0" y="108"/>
                  </a:cubicBezTo>
                  <a:cubicBezTo>
                    <a:pt x="29" y="121"/>
                    <a:pt x="54" y="127"/>
                    <a:pt x="76" y="127"/>
                  </a:cubicBezTo>
                  <a:cubicBezTo>
                    <a:pt x="137" y="127"/>
                    <a:pt x="173" y="83"/>
                    <a:pt x="191" y="13"/>
                  </a:cubicBezTo>
                  <a:cubicBezTo>
                    <a:pt x="131" y="13"/>
                    <a:pt x="96" y="1"/>
                    <a:pt x="4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3" name="Google Shape;8283;p32"/>
            <p:cNvSpPr/>
            <p:nvPr/>
          </p:nvSpPr>
          <p:spPr>
            <a:xfrm>
              <a:off x="5719750" y="3581825"/>
              <a:ext cx="9450" cy="6575"/>
            </a:xfrm>
            <a:custGeom>
              <a:avLst/>
              <a:gdLst/>
              <a:ahLst/>
              <a:cxnLst/>
              <a:rect l="l" t="t" r="r" b="b"/>
              <a:pathLst>
                <a:path w="378" h="263" extrusionOk="0">
                  <a:moveTo>
                    <a:pt x="262" y="0"/>
                  </a:moveTo>
                  <a:lnTo>
                    <a:pt x="262" y="0"/>
                  </a:lnTo>
                  <a:cubicBezTo>
                    <a:pt x="120" y="24"/>
                    <a:pt x="36" y="119"/>
                    <a:pt x="1" y="250"/>
                  </a:cubicBezTo>
                  <a:cubicBezTo>
                    <a:pt x="60" y="250"/>
                    <a:pt x="133" y="262"/>
                    <a:pt x="194" y="262"/>
                  </a:cubicBezTo>
                  <a:cubicBezTo>
                    <a:pt x="305" y="262"/>
                    <a:pt x="378" y="223"/>
                    <a:pt x="26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4" name="Google Shape;8284;p32"/>
            <p:cNvSpPr/>
            <p:nvPr/>
          </p:nvSpPr>
          <p:spPr>
            <a:xfrm>
              <a:off x="6088400" y="3617250"/>
              <a:ext cx="7325" cy="3725"/>
            </a:xfrm>
            <a:custGeom>
              <a:avLst/>
              <a:gdLst/>
              <a:ahLst/>
              <a:cxnLst/>
              <a:rect l="l" t="t" r="r" b="b"/>
              <a:pathLst>
                <a:path w="293" h="149" extrusionOk="0">
                  <a:moveTo>
                    <a:pt x="6" y="0"/>
                  </a:moveTo>
                  <a:cubicBezTo>
                    <a:pt x="1" y="121"/>
                    <a:pt x="41" y="148"/>
                    <a:pt x="95" y="148"/>
                  </a:cubicBezTo>
                  <a:cubicBezTo>
                    <a:pt x="139" y="148"/>
                    <a:pt x="193" y="130"/>
                    <a:pt x="238" y="130"/>
                  </a:cubicBezTo>
                  <a:cubicBezTo>
                    <a:pt x="258" y="130"/>
                    <a:pt x="277" y="133"/>
                    <a:pt x="292" y="143"/>
                  </a:cubicBezTo>
                  <a:cubicBezTo>
                    <a:pt x="233" y="24"/>
                    <a:pt x="125" y="12"/>
                    <a:pt x="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5" name="Google Shape;8285;p32"/>
            <p:cNvSpPr/>
            <p:nvPr/>
          </p:nvSpPr>
          <p:spPr>
            <a:xfrm>
              <a:off x="5998950" y="3574375"/>
              <a:ext cx="10150" cy="10150"/>
            </a:xfrm>
            <a:custGeom>
              <a:avLst/>
              <a:gdLst/>
              <a:ahLst/>
              <a:cxnLst/>
              <a:rect l="l" t="t" r="r" b="b"/>
              <a:pathLst>
                <a:path w="406" h="406" extrusionOk="0">
                  <a:moveTo>
                    <a:pt x="1" y="1"/>
                  </a:moveTo>
                  <a:lnTo>
                    <a:pt x="1" y="1"/>
                  </a:lnTo>
                  <a:cubicBezTo>
                    <a:pt x="12" y="132"/>
                    <a:pt x="12" y="263"/>
                    <a:pt x="12" y="405"/>
                  </a:cubicBezTo>
                  <a:cubicBezTo>
                    <a:pt x="405" y="382"/>
                    <a:pt x="60" y="132"/>
                    <a:pt x="132" y="24"/>
                  </a:cubicBezTo>
                  <a:cubicBezTo>
                    <a:pt x="84" y="13"/>
                    <a:pt x="48"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6" name="Google Shape;8286;p32"/>
            <p:cNvSpPr/>
            <p:nvPr/>
          </p:nvSpPr>
          <p:spPr>
            <a:xfrm>
              <a:off x="5439350" y="3563675"/>
              <a:ext cx="5700" cy="5375"/>
            </a:xfrm>
            <a:custGeom>
              <a:avLst/>
              <a:gdLst/>
              <a:ahLst/>
              <a:cxnLst/>
              <a:rect l="l" t="t" r="r" b="b"/>
              <a:pathLst>
                <a:path w="228" h="215" extrusionOk="0">
                  <a:moveTo>
                    <a:pt x="1" y="0"/>
                  </a:moveTo>
                  <a:lnTo>
                    <a:pt x="1" y="0"/>
                  </a:lnTo>
                  <a:cubicBezTo>
                    <a:pt x="25" y="95"/>
                    <a:pt x="13" y="214"/>
                    <a:pt x="179" y="214"/>
                  </a:cubicBezTo>
                  <a:cubicBezTo>
                    <a:pt x="191" y="214"/>
                    <a:pt x="227" y="191"/>
                    <a:pt x="227" y="179"/>
                  </a:cubicBezTo>
                  <a:cubicBezTo>
                    <a:pt x="227" y="12"/>
                    <a:pt x="108"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7" name="Google Shape;8287;p32"/>
            <p:cNvSpPr/>
            <p:nvPr/>
          </p:nvSpPr>
          <p:spPr>
            <a:xfrm>
              <a:off x="5452450" y="3565175"/>
              <a:ext cx="3900" cy="4200"/>
            </a:xfrm>
            <a:custGeom>
              <a:avLst/>
              <a:gdLst/>
              <a:ahLst/>
              <a:cxnLst/>
              <a:rect l="l" t="t" r="r" b="b"/>
              <a:pathLst>
                <a:path w="156" h="168" extrusionOk="0">
                  <a:moveTo>
                    <a:pt x="98" y="1"/>
                  </a:moveTo>
                  <a:cubicBezTo>
                    <a:pt x="85" y="1"/>
                    <a:pt x="72" y="7"/>
                    <a:pt x="60" y="23"/>
                  </a:cubicBezTo>
                  <a:cubicBezTo>
                    <a:pt x="25" y="35"/>
                    <a:pt x="13" y="95"/>
                    <a:pt x="1" y="131"/>
                  </a:cubicBezTo>
                  <a:cubicBezTo>
                    <a:pt x="18" y="139"/>
                    <a:pt x="55" y="167"/>
                    <a:pt x="88" y="167"/>
                  </a:cubicBezTo>
                  <a:cubicBezTo>
                    <a:pt x="99" y="167"/>
                    <a:pt x="110" y="164"/>
                    <a:pt x="120" y="154"/>
                  </a:cubicBezTo>
                  <a:cubicBezTo>
                    <a:pt x="144" y="142"/>
                    <a:pt x="155" y="83"/>
                    <a:pt x="155" y="59"/>
                  </a:cubicBezTo>
                  <a:cubicBezTo>
                    <a:pt x="148" y="27"/>
                    <a:pt x="124" y="1"/>
                    <a:pt x="9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8" name="Google Shape;8288;p32"/>
            <p:cNvSpPr/>
            <p:nvPr/>
          </p:nvSpPr>
          <p:spPr>
            <a:xfrm>
              <a:off x="5908175" y="3548675"/>
              <a:ext cx="94075" cy="16400"/>
            </a:xfrm>
            <a:custGeom>
              <a:avLst/>
              <a:gdLst/>
              <a:ahLst/>
              <a:cxnLst/>
              <a:rect l="l" t="t" r="r" b="b"/>
              <a:pathLst>
                <a:path w="3763" h="656" extrusionOk="0">
                  <a:moveTo>
                    <a:pt x="771" y="0"/>
                  </a:moveTo>
                  <a:cubicBezTo>
                    <a:pt x="728" y="0"/>
                    <a:pt x="686" y="2"/>
                    <a:pt x="643" y="5"/>
                  </a:cubicBezTo>
                  <a:cubicBezTo>
                    <a:pt x="429" y="88"/>
                    <a:pt x="179" y="29"/>
                    <a:pt x="0" y="195"/>
                  </a:cubicBezTo>
                  <a:cubicBezTo>
                    <a:pt x="1060" y="433"/>
                    <a:pt x="2131" y="445"/>
                    <a:pt x="3203" y="600"/>
                  </a:cubicBezTo>
                  <a:cubicBezTo>
                    <a:pt x="3249" y="635"/>
                    <a:pt x="3298" y="655"/>
                    <a:pt x="3347" y="655"/>
                  </a:cubicBezTo>
                  <a:cubicBezTo>
                    <a:pt x="3399" y="655"/>
                    <a:pt x="3451" y="632"/>
                    <a:pt x="3501" y="576"/>
                  </a:cubicBezTo>
                  <a:cubicBezTo>
                    <a:pt x="3620" y="540"/>
                    <a:pt x="3703" y="445"/>
                    <a:pt x="3763" y="326"/>
                  </a:cubicBezTo>
                  <a:cubicBezTo>
                    <a:pt x="3215" y="267"/>
                    <a:pt x="2667" y="207"/>
                    <a:pt x="2096" y="183"/>
                  </a:cubicBezTo>
                  <a:cubicBezTo>
                    <a:pt x="1660" y="162"/>
                    <a:pt x="1224" y="0"/>
                    <a:pt x="77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9" name="Google Shape;8289;p32"/>
            <p:cNvSpPr/>
            <p:nvPr/>
          </p:nvSpPr>
          <p:spPr>
            <a:xfrm>
              <a:off x="5987050" y="3578550"/>
              <a:ext cx="2700" cy="1800"/>
            </a:xfrm>
            <a:custGeom>
              <a:avLst/>
              <a:gdLst/>
              <a:ahLst/>
              <a:cxnLst/>
              <a:rect l="l" t="t" r="r" b="b"/>
              <a:pathLst>
                <a:path w="108" h="72" extrusionOk="0">
                  <a:moveTo>
                    <a:pt x="48" y="0"/>
                  </a:moveTo>
                  <a:cubicBezTo>
                    <a:pt x="24" y="12"/>
                    <a:pt x="0" y="24"/>
                    <a:pt x="0" y="24"/>
                  </a:cubicBezTo>
                  <a:cubicBezTo>
                    <a:pt x="0" y="36"/>
                    <a:pt x="12" y="60"/>
                    <a:pt x="24" y="72"/>
                  </a:cubicBezTo>
                  <a:cubicBezTo>
                    <a:pt x="60" y="36"/>
                    <a:pt x="72" y="24"/>
                    <a:pt x="107" y="12"/>
                  </a:cubicBezTo>
                  <a:cubicBezTo>
                    <a:pt x="72" y="12"/>
                    <a:pt x="60" y="0"/>
                    <a:pt x="4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0" name="Google Shape;8290;p32"/>
            <p:cNvSpPr/>
            <p:nvPr/>
          </p:nvSpPr>
          <p:spPr>
            <a:xfrm>
              <a:off x="5705475" y="3558200"/>
              <a:ext cx="24125" cy="5425"/>
            </a:xfrm>
            <a:custGeom>
              <a:avLst/>
              <a:gdLst/>
              <a:ahLst/>
              <a:cxnLst/>
              <a:rect l="l" t="t" r="r" b="b"/>
              <a:pathLst>
                <a:path w="965" h="217" extrusionOk="0">
                  <a:moveTo>
                    <a:pt x="787" y="0"/>
                  </a:moveTo>
                  <a:cubicBezTo>
                    <a:pt x="719" y="0"/>
                    <a:pt x="645" y="28"/>
                    <a:pt x="572" y="52"/>
                  </a:cubicBezTo>
                  <a:cubicBezTo>
                    <a:pt x="521" y="68"/>
                    <a:pt x="467" y="71"/>
                    <a:pt x="413" y="71"/>
                  </a:cubicBezTo>
                  <a:cubicBezTo>
                    <a:pt x="375" y="71"/>
                    <a:pt x="337" y="70"/>
                    <a:pt x="299" y="70"/>
                  </a:cubicBezTo>
                  <a:cubicBezTo>
                    <a:pt x="186" y="70"/>
                    <a:pt x="79" y="84"/>
                    <a:pt x="0" y="195"/>
                  </a:cubicBezTo>
                  <a:cubicBezTo>
                    <a:pt x="36" y="191"/>
                    <a:pt x="72" y="190"/>
                    <a:pt x="109" y="190"/>
                  </a:cubicBezTo>
                  <a:cubicBezTo>
                    <a:pt x="258" y="190"/>
                    <a:pt x="410" y="216"/>
                    <a:pt x="558" y="216"/>
                  </a:cubicBezTo>
                  <a:cubicBezTo>
                    <a:pt x="699" y="216"/>
                    <a:pt x="836" y="192"/>
                    <a:pt x="964" y="100"/>
                  </a:cubicBezTo>
                  <a:cubicBezTo>
                    <a:pt x="912" y="25"/>
                    <a:pt x="852" y="0"/>
                    <a:pt x="78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1" name="Google Shape;8291;p32"/>
            <p:cNvSpPr/>
            <p:nvPr/>
          </p:nvSpPr>
          <p:spPr>
            <a:xfrm>
              <a:off x="5740575" y="3556725"/>
              <a:ext cx="7175" cy="4775"/>
            </a:xfrm>
            <a:custGeom>
              <a:avLst/>
              <a:gdLst/>
              <a:ahLst/>
              <a:cxnLst/>
              <a:rect l="l" t="t" r="r" b="b"/>
              <a:pathLst>
                <a:path w="287" h="191" extrusionOk="0">
                  <a:moveTo>
                    <a:pt x="67" y="0"/>
                  </a:moveTo>
                  <a:cubicBezTo>
                    <a:pt x="46" y="0"/>
                    <a:pt x="24" y="2"/>
                    <a:pt x="1" y="4"/>
                  </a:cubicBezTo>
                  <a:cubicBezTo>
                    <a:pt x="59" y="71"/>
                    <a:pt x="88" y="190"/>
                    <a:pt x="162" y="190"/>
                  </a:cubicBezTo>
                  <a:cubicBezTo>
                    <a:pt x="194" y="190"/>
                    <a:pt x="233" y="168"/>
                    <a:pt x="287" y="111"/>
                  </a:cubicBezTo>
                  <a:cubicBezTo>
                    <a:pt x="229" y="25"/>
                    <a:pt x="156" y="0"/>
                    <a:pt x="6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2" name="Google Shape;8292;p32"/>
            <p:cNvSpPr/>
            <p:nvPr/>
          </p:nvSpPr>
          <p:spPr>
            <a:xfrm>
              <a:off x="5698325" y="3561575"/>
              <a:ext cx="2700" cy="1450"/>
            </a:xfrm>
            <a:custGeom>
              <a:avLst/>
              <a:gdLst/>
              <a:ahLst/>
              <a:cxnLst/>
              <a:rect l="l" t="t" r="r" b="b"/>
              <a:pathLst>
                <a:path w="108" h="58" extrusionOk="0">
                  <a:moveTo>
                    <a:pt x="72" y="1"/>
                  </a:moveTo>
                  <a:cubicBezTo>
                    <a:pt x="48" y="24"/>
                    <a:pt x="24" y="36"/>
                    <a:pt x="0" y="48"/>
                  </a:cubicBezTo>
                  <a:cubicBezTo>
                    <a:pt x="12" y="54"/>
                    <a:pt x="27" y="57"/>
                    <a:pt x="45" y="57"/>
                  </a:cubicBezTo>
                  <a:cubicBezTo>
                    <a:pt x="63" y="57"/>
                    <a:pt x="84" y="54"/>
                    <a:pt x="107" y="48"/>
                  </a:cubicBezTo>
                  <a:cubicBezTo>
                    <a:pt x="84" y="36"/>
                    <a:pt x="84" y="24"/>
                    <a:pt x="7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3" name="Google Shape;8293;p32"/>
            <p:cNvSpPr/>
            <p:nvPr/>
          </p:nvSpPr>
          <p:spPr>
            <a:xfrm>
              <a:off x="6100150" y="3641350"/>
              <a:ext cx="2125" cy="2625"/>
            </a:xfrm>
            <a:custGeom>
              <a:avLst/>
              <a:gdLst/>
              <a:ahLst/>
              <a:cxnLst/>
              <a:rect l="l" t="t" r="r" b="b"/>
              <a:pathLst>
                <a:path w="85" h="105" extrusionOk="0">
                  <a:moveTo>
                    <a:pt x="25" y="1"/>
                  </a:moveTo>
                  <a:cubicBezTo>
                    <a:pt x="13" y="12"/>
                    <a:pt x="1" y="24"/>
                    <a:pt x="13" y="60"/>
                  </a:cubicBezTo>
                  <a:cubicBezTo>
                    <a:pt x="19" y="90"/>
                    <a:pt x="30" y="105"/>
                    <a:pt x="44" y="105"/>
                  </a:cubicBezTo>
                  <a:cubicBezTo>
                    <a:pt x="57" y="105"/>
                    <a:pt x="72" y="90"/>
                    <a:pt x="84" y="60"/>
                  </a:cubicBezTo>
                  <a:cubicBezTo>
                    <a:pt x="84" y="48"/>
                    <a:pt x="84" y="12"/>
                    <a:pt x="7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4" name="Google Shape;8294;p32"/>
            <p:cNvSpPr/>
            <p:nvPr/>
          </p:nvSpPr>
          <p:spPr>
            <a:xfrm>
              <a:off x="5798325" y="3617550"/>
              <a:ext cx="3900" cy="2700"/>
            </a:xfrm>
            <a:custGeom>
              <a:avLst/>
              <a:gdLst/>
              <a:ahLst/>
              <a:cxnLst/>
              <a:rect l="l" t="t" r="r" b="b"/>
              <a:pathLst>
                <a:path w="156" h="108" extrusionOk="0">
                  <a:moveTo>
                    <a:pt x="155" y="0"/>
                  </a:moveTo>
                  <a:cubicBezTo>
                    <a:pt x="108" y="24"/>
                    <a:pt x="48" y="60"/>
                    <a:pt x="1" y="107"/>
                  </a:cubicBezTo>
                  <a:cubicBezTo>
                    <a:pt x="48" y="72"/>
                    <a:pt x="108" y="24"/>
                    <a:pt x="15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5" name="Google Shape;8295;p32"/>
            <p:cNvSpPr/>
            <p:nvPr/>
          </p:nvSpPr>
          <p:spPr>
            <a:xfrm>
              <a:off x="5724800" y="3515450"/>
              <a:ext cx="116725" cy="13800"/>
            </a:xfrm>
            <a:custGeom>
              <a:avLst/>
              <a:gdLst/>
              <a:ahLst/>
              <a:cxnLst/>
              <a:rect l="l" t="t" r="r" b="b"/>
              <a:pathLst>
                <a:path w="4669" h="552" extrusionOk="0">
                  <a:moveTo>
                    <a:pt x="84" y="0"/>
                  </a:moveTo>
                  <a:cubicBezTo>
                    <a:pt x="1" y="95"/>
                    <a:pt x="1" y="179"/>
                    <a:pt x="72" y="274"/>
                  </a:cubicBezTo>
                  <a:cubicBezTo>
                    <a:pt x="120" y="286"/>
                    <a:pt x="180" y="286"/>
                    <a:pt x="215" y="298"/>
                  </a:cubicBezTo>
                  <a:cubicBezTo>
                    <a:pt x="320" y="279"/>
                    <a:pt x="421" y="255"/>
                    <a:pt x="519" y="255"/>
                  </a:cubicBezTo>
                  <a:cubicBezTo>
                    <a:pt x="611" y="255"/>
                    <a:pt x="700" y="276"/>
                    <a:pt x="787" y="345"/>
                  </a:cubicBezTo>
                  <a:cubicBezTo>
                    <a:pt x="870" y="393"/>
                    <a:pt x="977" y="417"/>
                    <a:pt x="1072" y="465"/>
                  </a:cubicBezTo>
                  <a:cubicBezTo>
                    <a:pt x="1087" y="460"/>
                    <a:pt x="1104" y="457"/>
                    <a:pt x="1122" y="457"/>
                  </a:cubicBezTo>
                  <a:cubicBezTo>
                    <a:pt x="1148" y="457"/>
                    <a:pt x="1176" y="463"/>
                    <a:pt x="1203" y="476"/>
                  </a:cubicBezTo>
                  <a:cubicBezTo>
                    <a:pt x="1203" y="500"/>
                    <a:pt x="1227" y="512"/>
                    <a:pt x="1239" y="512"/>
                  </a:cubicBezTo>
                  <a:cubicBezTo>
                    <a:pt x="1251" y="515"/>
                    <a:pt x="1262" y="517"/>
                    <a:pt x="1273" y="517"/>
                  </a:cubicBezTo>
                  <a:cubicBezTo>
                    <a:pt x="1304" y="517"/>
                    <a:pt x="1328" y="503"/>
                    <a:pt x="1346" y="476"/>
                  </a:cubicBezTo>
                  <a:cubicBezTo>
                    <a:pt x="1775" y="476"/>
                    <a:pt x="2215" y="500"/>
                    <a:pt x="2644" y="500"/>
                  </a:cubicBezTo>
                  <a:cubicBezTo>
                    <a:pt x="2747" y="536"/>
                    <a:pt x="2852" y="546"/>
                    <a:pt x="2957" y="546"/>
                  </a:cubicBezTo>
                  <a:cubicBezTo>
                    <a:pt x="3072" y="546"/>
                    <a:pt x="3187" y="534"/>
                    <a:pt x="3300" y="534"/>
                  </a:cubicBezTo>
                  <a:cubicBezTo>
                    <a:pt x="3324" y="534"/>
                    <a:pt x="3347" y="535"/>
                    <a:pt x="3370" y="536"/>
                  </a:cubicBezTo>
                  <a:lnTo>
                    <a:pt x="4204" y="536"/>
                  </a:lnTo>
                  <a:cubicBezTo>
                    <a:pt x="4226" y="526"/>
                    <a:pt x="4250" y="522"/>
                    <a:pt x="4277" y="522"/>
                  </a:cubicBezTo>
                  <a:cubicBezTo>
                    <a:pt x="4351" y="522"/>
                    <a:pt x="4440" y="552"/>
                    <a:pt x="4514" y="552"/>
                  </a:cubicBezTo>
                  <a:cubicBezTo>
                    <a:pt x="4601" y="552"/>
                    <a:pt x="4668" y="511"/>
                    <a:pt x="4668" y="334"/>
                  </a:cubicBezTo>
                  <a:cubicBezTo>
                    <a:pt x="4501" y="298"/>
                    <a:pt x="4335" y="274"/>
                    <a:pt x="4180" y="262"/>
                  </a:cubicBezTo>
                  <a:cubicBezTo>
                    <a:pt x="2811" y="143"/>
                    <a:pt x="1442" y="215"/>
                    <a:pt x="8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6" name="Google Shape;8296;p32"/>
            <p:cNvSpPr/>
            <p:nvPr/>
          </p:nvSpPr>
          <p:spPr>
            <a:xfrm>
              <a:off x="5825500" y="3522500"/>
              <a:ext cx="84475" cy="13075"/>
            </a:xfrm>
            <a:custGeom>
              <a:avLst/>
              <a:gdLst/>
              <a:ahLst/>
              <a:cxnLst/>
              <a:rect l="l" t="t" r="r" b="b"/>
              <a:pathLst>
                <a:path w="3379" h="523" extrusionOk="0">
                  <a:moveTo>
                    <a:pt x="1134" y="1"/>
                  </a:moveTo>
                  <a:cubicBezTo>
                    <a:pt x="962" y="1"/>
                    <a:pt x="790" y="15"/>
                    <a:pt x="616" y="52"/>
                  </a:cubicBezTo>
                  <a:cubicBezTo>
                    <a:pt x="519" y="194"/>
                    <a:pt x="389" y="204"/>
                    <a:pt x="255" y="204"/>
                  </a:cubicBezTo>
                  <a:cubicBezTo>
                    <a:pt x="232" y="204"/>
                    <a:pt x="209" y="204"/>
                    <a:pt x="186" y="204"/>
                  </a:cubicBezTo>
                  <a:cubicBezTo>
                    <a:pt x="130" y="204"/>
                    <a:pt x="74" y="206"/>
                    <a:pt x="21" y="218"/>
                  </a:cubicBezTo>
                  <a:cubicBezTo>
                    <a:pt x="0" y="270"/>
                    <a:pt x="16" y="304"/>
                    <a:pt x="36" y="304"/>
                  </a:cubicBezTo>
                  <a:cubicBezTo>
                    <a:pt x="39" y="304"/>
                    <a:pt x="42" y="303"/>
                    <a:pt x="45" y="302"/>
                  </a:cubicBezTo>
                  <a:lnTo>
                    <a:pt x="450" y="349"/>
                  </a:lnTo>
                  <a:cubicBezTo>
                    <a:pt x="618" y="390"/>
                    <a:pt x="787" y="401"/>
                    <a:pt x="956" y="401"/>
                  </a:cubicBezTo>
                  <a:cubicBezTo>
                    <a:pt x="1137" y="401"/>
                    <a:pt x="1319" y="389"/>
                    <a:pt x="1498" y="389"/>
                  </a:cubicBezTo>
                  <a:cubicBezTo>
                    <a:pt x="1686" y="389"/>
                    <a:pt x="1873" y="402"/>
                    <a:pt x="2057" y="456"/>
                  </a:cubicBezTo>
                  <a:cubicBezTo>
                    <a:pt x="2378" y="456"/>
                    <a:pt x="2712" y="468"/>
                    <a:pt x="3033" y="480"/>
                  </a:cubicBezTo>
                  <a:cubicBezTo>
                    <a:pt x="3097" y="512"/>
                    <a:pt x="3155" y="523"/>
                    <a:pt x="3215" y="523"/>
                  </a:cubicBezTo>
                  <a:cubicBezTo>
                    <a:pt x="3245" y="523"/>
                    <a:pt x="3275" y="520"/>
                    <a:pt x="3307" y="516"/>
                  </a:cubicBezTo>
                  <a:cubicBezTo>
                    <a:pt x="3343" y="480"/>
                    <a:pt x="3379" y="421"/>
                    <a:pt x="3379" y="361"/>
                  </a:cubicBezTo>
                  <a:cubicBezTo>
                    <a:pt x="3343" y="278"/>
                    <a:pt x="3260" y="242"/>
                    <a:pt x="3188" y="194"/>
                  </a:cubicBezTo>
                  <a:cubicBezTo>
                    <a:pt x="2890" y="183"/>
                    <a:pt x="2581" y="135"/>
                    <a:pt x="2283" y="111"/>
                  </a:cubicBezTo>
                  <a:cubicBezTo>
                    <a:pt x="1897" y="70"/>
                    <a:pt x="1517" y="1"/>
                    <a:pt x="113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7" name="Google Shape;8297;p32"/>
            <p:cNvSpPr/>
            <p:nvPr/>
          </p:nvSpPr>
          <p:spPr>
            <a:xfrm>
              <a:off x="5905500" y="3527500"/>
              <a:ext cx="84250" cy="13875"/>
            </a:xfrm>
            <a:custGeom>
              <a:avLst/>
              <a:gdLst/>
              <a:ahLst/>
              <a:cxnLst/>
              <a:rect l="l" t="t" r="r" b="b"/>
              <a:pathLst>
                <a:path w="3370" h="555" extrusionOk="0">
                  <a:moveTo>
                    <a:pt x="506" y="0"/>
                  </a:moveTo>
                  <a:cubicBezTo>
                    <a:pt x="338" y="0"/>
                    <a:pt x="170" y="6"/>
                    <a:pt x="0" y="18"/>
                  </a:cubicBezTo>
                  <a:cubicBezTo>
                    <a:pt x="48" y="54"/>
                    <a:pt x="107" y="102"/>
                    <a:pt x="155" y="149"/>
                  </a:cubicBezTo>
                  <a:cubicBezTo>
                    <a:pt x="223" y="228"/>
                    <a:pt x="299" y="253"/>
                    <a:pt x="378" y="253"/>
                  </a:cubicBezTo>
                  <a:cubicBezTo>
                    <a:pt x="503" y="253"/>
                    <a:pt x="635" y="191"/>
                    <a:pt x="751" y="191"/>
                  </a:cubicBezTo>
                  <a:cubicBezTo>
                    <a:pt x="793" y="191"/>
                    <a:pt x="833" y="199"/>
                    <a:pt x="869" y="221"/>
                  </a:cubicBezTo>
                  <a:cubicBezTo>
                    <a:pt x="849" y="221"/>
                    <a:pt x="824" y="219"/>
                    <a:pt x="796" y="219"/>
                  </a:cubicBezTo>
                  <a:cubicBezTo>
                    <a:pt x="738" y="219"/>
                    <a:pt x="667" y="225"/>
                    <a:pt x="595" y="256"/>
                  </a:cubicBezTo>
                  <a:cubicBezTo>
                    <a:pt x="548" y="304"/>
                    <a:pt x="548" y="375"/>
                    <a:pt x="607" y="411"/>
                  </a:cubicBezTo>
                  <a:cubicBezTo>
                    <a:pt x="1417" y="459"/>
                    <a:pt x="2238" y="506"/>
                    <a:pt x="3036" y="554"/>
                  </a:cubicBezTo>
                  <a:cubicBezTo>
                    <a:pt x="3131" y="471"/>
                    <a:pt x="3262" y="518"/>
                    <a:pt x="3346" y="435"/>
                  </a:cubicBezTo>
                  <a:cubicBezTo>
                    <a:pt x="3369" y="375"/>
                    <a:pt x="3346" y="328"/>
                    <a:pt x="3286" y="292"/>
                  </a:cubicBezTo>
                  <a:cubicBezTo>
                    <a:pt x="3228" y="297"/>
                    <a:pt x="3169" y="300"/>
                    <a:pt x="3110" y="300"/>
                  </a:cubicBezTo>
                  <a:cubicBezTo>
                    <a:pt x="2895" y="300"/>
                    <a:pt x="2677" y="267"/>
                    <a:pt x="2453" y="221"/>
                  </a:cubicBezTo>
                  <a:cubicBezTo>
                    <a:pt x="1808" y="88"/>
                    <a:pt x="1163" y="0"/>
                    <a:pt x="50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8" name="Google Shape;8298;p32"/>
            <p:cNvSpPr/>
            <p:nvPr/>
          </p:nvSpPr>
          <p:spPr>
            <a:xfrm>
              <a:off x="5840900" y="3480325"/>
              <a:ext cx="65500" cy="19675"/>
            </a:xfrm>
            <a:custGeom>
              <a:avLst/>
              <a:gdLst/>
              <a:ahLst/>
              <a:cxnLst/>
              <a:rect l="l" t="t" r="r" b="b"/>
              <a:pathLst>
                <a:path w="2620" h="787" extrusionOk="0">
                  <a:moveTo>
                    <a:pt x="298" y="0"/>
                  </a:moveTo>
                  <a:cubicBezTo>
                    <a:pt x="298" y="1"/>
                    <a:pt x="299" y="1"/>
                    <a:pt x="299" y="2"/>
                  </a:cubicBezTo>
                  <a:lnTo>
                    <a:pt x="299" y="2"/>
                  </a:lnTo>
                  <a:lnTo>
                    <a:pt x="310" y="0"/>
                  </a:lnTo>
                  <a:close/>
                  <a:moveTo>
                    <a:pt x="572" y="0"/>
                  </a:moveTo>
                  <a:cubicBezTo>
                    <a:pt x="536" y="36"/>
                    <a:pt x="489" y="72"/>
                    <a:pt x="429" y="72"/>
                  </a:cubicBezTo>
                  <a:cubicBezTo>
                    <a:pt x="370" y="72"/>
                    <a:pt x="323" y="37"/>
                    <a:pt x="299" y="2"/>
                  </a:cubicBezTo>
                  <a:lnTo>
                    <a:pt x="299" y="2"/>
                  </a:lnTo>
                  <a:lnTo>
                    <a:pt x="0" y="36"/>
                  </a:lnTo>
                  <a:cubicBezTo>
                    <a:pt x="96" y="155"/>
                    <a:pt x="167" y="274"/>
                    <a:pt x="155" y="441"/>
                  </a:cubicBezTo>
                  <a:cubicBezTo>
                    <a:pt x="191" y="500"/>
                    <a:pt x="238" y="548"/>
                    <a:pt x="298" y="572"/>
                  </a:cubicBezTo>
                  <a:cubicBezTo>
                    <a:pt x="375" y="601"/>
                    <a:pt x="445" y="638"/>
                    <a:pt x="519" y="638"/>
                  </a:cubicBezTo>
                  <a:cubicBezTo>
                    <a:pt x="537" y="638"/>
                    <a:pt x="554" y="636"/>
                    <a:pt x="572" y="631"/>
                  </a:cubicBezTo>
                  <a:cubicBezTo>
                    <a:pt x="668" y="615"/>
                    <a:pt x="762" y="608"/>
                    <a:pt x="856" y="608"/>
                  </a:cubicBezTo>
                  <a:cubicBezTo>
                    <a:pt x="1113" y="608"/>
                    <a:pt x="1364" y="663"/>
                    <a:pt x="1608" y="750"/>
                  </a:cubicBezTo>
                  <a:cubicBezTo>
                    <a:pt x="1643" y="774"/>
                    <a:pt x="1679" y="786"/>
                    <a:pt x="1718" y="786"/>
                  </a:cubicBezTo>
                  <a:cubicBezTo>
                    <a:pt x="1757" y="786"/>
                    <a:pt x="1798" y="774"/>
                    <a:pt x="1846" y="750"/>
                  </a:cubicBezTo>
                  <a:cubicBezTo>
                    <a:pt x="2096" y="738"/>
                    <a:pt x="2358" y="727"/>
                    <a:pt x="2620" y="715"/>
                  </a:cubicBezTo>
                  <a:cubicBezTo>
                    <a:pt x="2513" y="322"/>
                    <a:pt x="1965" y="488"/>
                    <a:pt x="1858" y="119"/>
                  </a:cubicBezTo>
                  <a:cubicBezTo>
                    <a:pt x="1758" y="98"/>
                    <a:pt x="1666" y="94"/>
                    <a:pt x="1573" y="94"/>
                  </a:cubicBezTo>
                  <a:cubicBezTo>
                    <a:pt x="1511" y="94"/>
                    <a:pt x="1448" y="96"/>
                    <a:pt x="1381" y="96"/>
                  </a:cubicBezTo>
                  <a:cubicBezTo>
                    <a:pt x="1366" y="94"/>
                    <a:pt x="1350" y="93"/>
                    <a:pt x="1334" y="93"/>
                  </a:cubicBezTo>
                  <a:cubicBezTo>
                    <a:pt x="1298" y="93"/>
                    <a:pt x="1262" y="96"/>
                    <a:pt x="1226" y="96"/>
                  </a:cubicBezTo>
                  <a:cubicBezTo>
                    <a:pt x="1155" y="96"/>
                    <a:pt x="1086" y="86"/>
                    <a:pt x="1024" y="24"/>
                  </a:cubicBezTo>
                  <a:cubicBezTo>
                    <a:pt x="965" y="36"/>
                    <a:pt x="917" y="36"/>
                    <a:pt x="870" y="36"/>
                  </a:cubicBezTo>
                  <a:cubicBezTo>
                    <a:pt x="870" y="60"/>
                    <a:pt x="858" y="60"/>
                    <a:pt x="810" y="60"/>
                  </a:cubicBezTo>
                  <a:cubicBezTo>
                    <a:pt x="786" y="60"/>
                    <a:pt x="750" y="36"/>
                    <a:pt x="727" y="12"/>
                  </a:cubicBezTo>
                  <a:cubicBezTo>
                    <a:pt x="667" y="0"/>
                    <a:pt x="619" y="0"/>
                    <a:pt x="57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9" name="Google Shape;8299;p32"/>
            <p:cNvSpPr/>
            <p:nvPr/>
          </p:nvSpPr>
          <p:spPr>
            <a:xfrm>
              <a:off x="5991225" y="3534800"/>
              <a:ext cx="40200" cy="11625"/>
            </a:xfrm>
            <a:custGeom>
              <a:avLst/>
              <a:gdLst/>
              <a:ahLst/>
              <a:cxnLst/>
              <a:rect l="l" t="t" r="r" b="b"/>
              <a:pathLst>
                <a:path w="1608" h="465" extrusionOk="0">
                  <a:moveTo>
                    <a:pt x="476" y="0"/>
                  </a:moveTo>
                  <a:cubicBezTo>
                    <a:pt x="444" y="115"/>
                    <a:pt x="396" y="151"/>
                    <a:pt x="335" y="151"/>
                  </a:cubicBezTo>
                  <a:cubicBezTo>
                    <a:pt x="283" y="151"/>
                    <a:pt x="221" y="123"/>
                    <a:pt x="155" y="95"/>
                  </a:cubicBezTo>
                  <a:cubicBezTo>
                    <a:pt x="71" y="143"/>
                    <a:pt x="12" y="203"/>
                    <a:pt x="0" y="298"/>
                  </a:cubicBezTo>
                  <a:cubicBezTo>
                    <a:pt x="228" y="430"/>
                    <a:pt x="460" y="444"/>
                    <a:pt x="697" y="444"/>
                  </a:cubicBezTo>
                  <a:cubicBezTo>
                    <a:pt x="763" y="444"/>
                    <a:pt x="829" y="443"/>
                    <a:pt x="895" y="443"/>
                  </a:cubicBezTo>
                  <a:cubicBezTo>
                    <a:pt x="977" y="443"/>
                    <a:pt x="1060" y="445"/>
                    <a:pt x="1143" y="453"/>
                  </a:cubicBezTo>
                  <a:cubicBezTo>
                    <a:pt x="1310" y="417"/>
                    <a:pt x="1500" y="464"/>
                    <a:pt x="1607" y="286"/>
                  </a:cubicBezTo>
                  <a:cubicBezTo>
                    <a:pt x="1560" y="226"/>
                    <a:pt x="1500" y="179"/>
                    <a:pt x="1441" y="119"/>
                  </a:cubicBezTo>
                  <a:cubicBezTo>
                    <a:pt x="1317" y="119"/>
                    <a:pt x="1194" y="140"/>
                    <a:pt x="1075" y="140"/>
                  </a:cubicBezTo>
                  <a:cubicBezTo>
                    <a:pt x="940" y="140"/>
                    <a:pt x="810" y="114"/>
                    <a:pt x="69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0" name="Google Shape;8300;p32"/>
            <p:cNvSpPr/>
            <p:nvPr/>
          </p:nvSpPr>
          <p:spPr>
            <a:xfrm>
              <a:off x="5693650" y="3512225"/>
              <a:ext cx="32975" cy="10375"/>
            </a:xfrm>
            <a:custGeom>
              <a:avLst/>
              <a:gdLst/>
              <a:ahLst/>
              <a:cxnLst/>
              <a:rect l="l" t="t" r="r" b="b"/>
              <a:pathLst>
                <a:path w="1319" h="415" extrusionOk="0">
                  <a:moveTo>
                    <a:pt x="113" y="1"/>
                  </a:moveTo>
                  <a:cubicBezTo>
                    <a:pt x="14" y="1"/>
                    <a:pt x="1" y="69"/>
                    <a:pt x="21" y="177"/>
                  </a:cubicBezTo>
                  <a:cubicBezTo>
                    <a:pt x="238" y="313"/>
                    <a:pt x="476" y="373"/>
                    <a:pt x="724" y="373"/>
                  </a:cubicBezTo>
                  <a:cubicBezTo>
                    <a:pt x="802" y="373"/>
                    <a:pt x="881" y="367"/>
                    <a:pt x="961" y="355"/>
                  </a:cubicBezTo>
                  <a:lnTo>
                    <a:pt x="1140" y="403"/>
                  </a:lnTo>
                  <a:cubicBezTo>
                    <a:pt x="1187" y="403"/>
                    <a:pt x="1247" y="415"/>
                    <a:pt x="1306" y="415"/>
                  </a:cubicBezTo>
                  <a:cubicBezTo>
                    <a:pt x="1318" y="332"/>
                    <a:pt x="1318" y="236"/>
                    <a:pt x="1318" y="153"/>
                  </a:cubicBezTo>
                  <a:cubicBezTo>
                    <a:pt x="1211" y="117"/>
                    <a:pt x="1128" y="93"/>
                    <a:pt x="1021" y="58"/>
                  </a:cubicBezTo>
                  <a:cubicBezTo>
                    <a:pt x="1009" y="70"/>
                    <a:pt x="985" y="105"/>
                    <a:pt x="973" y="105"/>
                  </a:cubicBezTo>
                  <a:cubicBezTo>
                    <a:pt x="949" y="82"/>
                    <a:pt x="902" y="70"/>
                    <a:pt x="866" y="58"/>
                  </a:cubicBezTo>
                  <a:cubicBezTo>
                    <a:pt x="652" y="46"/>
                    <a:pt x="413" y="22"/>
                    <a:pt x="187" y="10"/>
                  </a:cubicBezTo>
                  <a:cubicBezTo>
                    <a:pt x="158" y="4"/>
                    <a:pt x="134" y="1"/>
                    <a:pt x="11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1" name="Google Shape;8301;p32"/>
            <p:cNvSpPr/>
            <p:nvPr/>
          </p:nvSpPr>
          <p:spPr>
            <a:xfrm>
              <a:off x="5837325" y="3491625"/>
              <a:ext cx="43175" cy="7475"/>
            </a:xfrm>
            <a:custGeom>
              <a:avLst/>
              <a:gdLst/>
              <a:ahLst/>
              <a:cxnLst/>
              <a:rect l="l" t="t" r="r" b="b"/>
              <a:pathLst>
                <a:path w="1727" h="299" extrusionOk="0">
                  <a:moveTo>
                    <a:pt x="286" y="1"/>
                  </a:moveTo>
                  <a:cubicBezTo>
                    <a:pt x="239" y="60"/>
                    <a:pt x="179" y="108"/>
                    <a:pt x="108" y="108"/>
                  </a:cubicBezTo>
                  <a:cubicBezTo>
                    <a:pt x="60" y="108"/>
                    <a:pt x="36" y="120"/>
                    <a:pt x="0" y="156"/>
                  </a:cubicBezTo>
                  <a:cubicBezTo>
                    <a:pt x="280" y="269"/>
                    <a:pt x="569" y="289"/>
                    <a:pt x="859" y="289"/>
                  </a:cubicBezTo>
                  <a:cubicBezTo>
                    <a:pt x="1029" y="289"/>
                    <a:pt x="1198" y="282"/>
                    <a:pt x="1367" y="282"/>
                  </a:cubicBezTo>
                  <a:cubicBezTo>
                    <a:pt x="1488" y="282"/>
                    <a:pt x="1608" y="286"/>
                    <a:pt x="1727" y="298"/>
                  </a:cubicBezTo>
                  <a:cubicBezTo>
                    <a:pt x="1488" y="163"/>
                    <a:pt x="1244" y="43"/>
                    <a:pt x="983" y="43"/>
                  </a:cubicBezTo>
                  <a:cubicBezTo>
                    <a:pt x="854" y="43"/>
                    <a:pt x="722" y="73"/>
                    <a:pt x="584" y="144"/>
                  </a:cubicBezTo>
                  <a:cubicBezTo>
                    <a:pt x="524" y="96"/>
                    <a:pt x="477" y="48"/>
                    <a:pt x="44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2" name="Google Shape;8302;p32"/>
            <p:cNvSpPr/>
            <p:nvPr/>
          </p:nvSpPr>
          <p:spPr>
            <a:xfrm>
              <a:off x="5676300" y="3502650"/>
              <a:ext cx="14600" cy="10725"/>
            </a:xfrm>
            <a:custGeom>
              <a:avLst/>
              <a:gdLst/>
              <a:ahLst/>
              <a:cxnLst/>
              <a:rect l="l" t="t" r="r" b="b"/>
              <a:pathLst>
                <a:path w="584" h="429" extrusionOk="0">
                  <a:moveTo>
                    <a:pt x="286" y="0"/>
                  </a:moveTo>
                  <a:lnTo>
                    <a:pt x="286" y="0"/>
                  </a:lnTo>
                  <a:cubicBezTo>
                    <a:pt x="0" y="250"/>
                    <a:pt x="274" y="322"/>
                    <a:pt x="417" y="429"/>
                  </a:cubicBezTo>
                  <a:cubicBezTo>
                    <a:pt x="476" y="381"/>
                    <a:pt x="572" y="357"/>
                    <a:pt x="584" y="262"/>
                  </a:cubicBezTo>
                  <a:cubicBezTo>
                    <a:pt x="572" y="215"/>
                    <a:pt x="548" y="191"/>
                    <a:pt x="536" y="143"/>
                  </a:cubicBezTo>
                  <a:cubicBezTo>
                    <a:pt x="429" y="131"/>
                    <a:pt x="345" y="84"/>
                    <a:pt x="28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3" name="Google Shape;8303;p32"/>
            <p:cNvSpPr/>
            <p:nvPr/>
          </p:nvSpPr>
          <p:spPr>
            <a:xfrm>
              <a:off x="5686700" y="3509200"/>
              <a:ext cx="11650" cy="7450"/>
            </a:xfrm>
            <a:custGeom>
              <a:avLst/>
              <a:gdLst/>
              <a:ahLst/>
              <a:cxnLst/>
              <a:rect l="l" t="t" r="r" b="b"/>
              <a:pathLst>
                <a:path w="466" h="298" extrusionOk="0">
                  <a:moveTo>
                    <a:pt x="168" y="0"/>
                  </a:moveTo>
                  <a:lnTo>
                    <a:pt x="1" y="167"/>
                  </a:lnTo>
                  <a:cubicBezTo>
                    <a:pt x="108" y="214"/>
                    <a:pt x="215" y="250"/>
                    <a:pt x="299" y="298"/>
                  </a:cubicBezTo>
                  <a:lnTo>
                    <a:pt x="465" y="131"/>
                  </a:lnTo>
                  <a:cubicBezTo>
                    <a:pt x="394" y="36"/>
                    <a:pt x="287" y="12"/>
                    <a:pt x="16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4" name="Google Shape;8304;p32"/>
            <p:cNvSpPr/>
            <p:nvPr/>
          </p:nvSpPr>
          <p:spPr>
            <a:xfrm>
              <a:off x="5730175" y="3520350"/>
              <a:ext cx="14300" cy="4275"/>
            </a:xfrm>
            <a:custGeom>
              <a:avLst/>
              <a:gdLst/>
              <a:ahLst/>
              <a:cxnLst/>
              <a:rect l="l" t="t" r="r" b="b"/>
              <a:pathLst>
                <a:path w="572" h="171" extrusionOk="0">
                  <a:moveTo>
                    <a:pt x="291" y="1"/>
                  </a:moveTo>
                  <a:cubicBezTo>
                    <a:pt x="199" y="1"/>
                    <a:pt x="104" y="45"/>
                    <a:pt x="0" y="126"/>
                  </a:cubicBezTo>
                  <a:cubicBezTo>
                    <a:pt x="90" y="161"/>
                    <a:pt x="185" y="170"/>
                    <a:pt x="282" y="170"/>
                  </a:cubicBezTo>
                  <a:cubicBezTo>
                    <a:pt x="378" y="170"/>
                    <a:pt x="476" y="161"/>
                    <a:pt x="572" y="161"/>
                  </a:cubicBezTo>
                  <a:cubicBezTo>
                    <a:pt x="480" y="51"/>
                    <a:pt x="388" y="1"/>
                    <a:pt x="29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5" name="Google Shape;8305;p32"/>
            <p:cNvSpPr/>
            <p:nvPr/>
          </p:nvSpPr>
          <p:spPr>
            <a:xfrm>
              <a:off x="5717675" y="3520800"/>
              <a:ext cx="4475" cy="1450"/>
            </a:xfrm>
            <a:custGeom>
              <a:avLst/>
              <a:gdLst/>
              <a:ahLst/>
              <a:cxnLst/>
              <a:rect l="l" t="t" r="r" b="b"/>
              <a:pathLst>
                <a:path w="179" h="58" extrusionOk="0">
                  <a:moveTo>
                    <a:pt x="0" y="1"/>
                  </a:moveTo>
                  <a:lnTo>
                    <a:pt x="0" y="1"/>
                  </a:lnTo>
                  <a:cubicBezTo>
                    <a:pt x="44" y="35"/>
                    <a:pt x="81" y="57"/>
                    <a:pt x="126" y="57"/>
                  </a:cubicBezTo>
                  <a:cubicBezTo>
                    <a:pt x="142" y="57"/>
                    <a:pt x="160" y="55"/>
                    <a:pt x="179" y="48"/>
                  </a:cubicBezTo>
                  <a:lnTo>
                    <a:pt x="0"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6" name="Google Shape;8306;p32"/>
            <p:cNvSpPr/>
            <p:nvPr/>
          </p:nvSpPr>
          <p:spPr>
            <a:xfrm>
              <a:off x="6199575" y="3507700"/>
              <a:ext cx="4475" cy="1225"/>
            </a:xfrm>
            <a:custGeom>
              <a:avLst/>
              <a:gdLst/>
              <a:ahLst/>
              <a:cxnLst/>
              <a:rect l="l" t="t" r="r" b="b"/>
              <a:pathLst>
                <a:path w="179" h="49" extrusionOk="0">
                  <a:moveTo>
                    <a:pt x="119" y="1"/>
                  </a:moveTo>
                  <a:cubicBezTo>
                    <a:pt x="72" y="13"/>
                    <a:pt x="36" y="36"/>
                    <a:pt x="0" y="48"/>
                  </a:cubicBezTo>
                  <a:lnTo>
                    <a:pt x="179" y="48"/>
                  </a:lnTo>
                  <a:cubicBezTo>
                    <a:pt x="143" y="36"/>
                    <a:pt x="131" y="1"/>
                    <a:pt x="11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7" name="Google Shape;8307;p32"/>
            <p:cNvSpPr/>
            <p:nvPr/>
          </p:nvSpPr>
          <p:spPr>
            <a:xfrm>
              <a:off x="5940025" y="3486375"/>
              <a:ext cx="49725" cy="13100"/>
            </a:xfrm>
            <a:custGeom>
              <a:avLst/>
              <a:gdLst/>
              <a:ahLst/>
              <a:cxnLst/>
              <a:rect l="l" t="t" r="r" b="b"/>
              <a:pathLst>
                <a:path w="1989" h="524" extrusionOk="0">
                  <a:moveTo>
                    <a:pt x="1115" y="1"/>
                  </a:moveTo>
                  <a:cubicBezTo>
                    <a:pt x="952" y="1"/>
                    <a:pt x="789" y="8"/>
                    <a:pt x="619" y="8"/>
                  </a:cubicBezTo>
                  <a:lnTo>
                    <a:pt x="203" y="8"/>
                  </a:lnTo>
                  <a:cubicBezTo>
                    <a:pt x="119" y="8"/>
                    <a:pt x="60" y="32"/>
                    <a:pt x="24" y="80"/>
                  </a:cubicBezTo>
                  <a:cubicBezTo>
                    <a:pt x="24" y="115"/>
                    <a:pt x="0" y="139"/>
                    <a:pt x="0" y="163"/>
                  </a:cubicBezTo>
                  <a:cubicBezTo>
                    <a:pt x="24" y="223"/>
                    <a:pt x="48" y="294"/>
                    <a:pt x="95" y="330"/>
                  </a:cubicBezTo>
                  <a:cubicBezTo>
                    <a:pt x="143" y="377"/>
                    <a:pt x="191" y="413"/>
                    <a:pt x="250" y="425"/>
                  </a:cubicBezTo>
                  <a:cubicBezTo>
                    <a:pt x="345" y="437"/>
                    <a:pt x="441" y="437"/>
                    <a:pt x="512" y="496"/>
                  </a:cubicBezTo>
                  <a:lnTo>
                    <a:pt x="631" y="496"/>
                  </a:lnTo>
                  <a:cubicBezTo>
                    <a:pt x="631" y="485"/>
                    <a:pt x="655" y="485"/>
                    <a:pt x="691" y="461"/>
                  </a:cubicBezTo>
                  <a:cubicBezTo>
                    <a:pt x="697" y="458"/>
                    <a:pt x="704" y="456"/>
                    <a:pt x="712" y="456"/>
                  </a:cubicBezTo>
                  <a:cubicBezTo>
                    <a:pt x="738" y="456"/>
                    <a:pt x="771" y="470"/>
                    <a:pt x="798" y="496"/>
                  </a:cubicBezTo>
                  <a:lnTo>
                    <a:pt x="1215" y="496"/>
                  </a:lnTo>
                  <a:cubicBezTo>
                    <a:pt x="1280" y="514"/>
                    <a:pt x="1349" y="523"/>
                    <a:pt x="1421" y="523"/>
                  </a:cubicBezTo>
                  <a:cubicBezTo>
                    <a:pt x="1494" y="523"/>
                    <a:pt x="1572" y="514"/>
                    <a:pt x="1655" y="496"/>
                  </a:cubicBezTo>
                  <a:lnTo>
                    <a:pt x="1786" y="496"/>
                  </a:lnTo>
                  <a:cubicBezTo>
                    <a:pt x="1988" y="163"/>
                    <a:pt x="1703" y="115"/>
                    <a:pt x="1488" y="20"/>
                  </a:cubicBezTo>
                  <a:cubicBezTo>
                    <a:pt x="1361" y="5"/>
                    <a:pt x="1238" y="1"/>
                    <a:pt x="111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8" name="Google Shape;8308;p32"/>
            <p:cNvSpPr/>
            <p:nvPr/>
          </p:nvSpPr>
          <p:spPr>
            <a:xfrm>
              <a:off x="5884650" y="3482550"/>
              <a:ext cx="37225" cy="15950"/>
            </a:xfrm>
            <a:custGeom>
              <a:avLst/>
              <a:gdLst/>
              <a:ahLst/>
              <a:cxnLst/>
              <a:rect l="l" t="t" r="r" b="b"/>
              <a:pathLst>
                <a:path w="1489" h="638" extrusionOk="0">
                  <a:moveTo>
                    <a:pt x="389" y="0"/>
                  </a:moveTo>
                  <a:cubicBezTo>
                    <a:pt x="303" y="0"/>
                    <a:pt x="221" y="19"/>
                    <a:pt x="155" y="102"/>
                  </a:cubicBezTo>
                  <a:cubicBezTo>
                    <a:pt x="1" y="328"/>
                    <a:pt x="96" y="459"/>
                    <a:pt x="334" y="507"/>
                  </a:cubicBezTo>
                  <a:cubicBezTo>
                    <a:pt x="513" y="542"/>
                    <a:pt x="715" y="471"/>
                    <a:pt x="870" y="638"/>
                  </a:cubicBezTo>
                  <a:lnTo>
                    <a:pt x="965" y="638"/>
                  </a:lnTo>
                  <a:cubicBezTo>
                    <a:pt x="1132" y="542"/>
                    <a:pt x="1358" y="578"/>
                    <a:pt x="1465" y="399"/>
                  </a:cubicBezTo>
                  <a:cubicBezTo>
                    <a:pt x="1477" y="340"/>
                    <a:pt x="1489" y="280"/>
                    <a:pt x="1477" y="221"/>
                  </a:cubicBezTo>
                  <a:cubicBezTo>
                    <a:pt x="1429" y="149"/>
                    <a:pt x="1370" y="90"/>
                    <a:pt x="1286" y="42"/>
                  </a:cubicBezTo>
                  <a:cubicBezTo>
                    <a:pt x="1234" y="23"/>
                    <a:pt x="1185" y="14"/>
                    <a:pt x="1136" y="14"/>
                  </a:cubicBezTo>
                  <a:cubicBezTo>
                    <a:pt x="1096" y="14"/>
                    <a:pt x="1055" y="20"/>
                    <a:pt x="1013" y="30"/>
                  </a:cubicBezTo>
                  <a:cubicBezTo>
                    <a:pt x="983" y="54"/>
                    <a:pt x="952" y="62"/>
                    <a:pt x="921" y="62"/>
                  </a:cubicBezTo>
                  <a:cubicBezTo>
                    <a:pt x="841" y="62"/>
                    <a:pt x="760" y="7"/>
                    <a:pt x="691" y="7"/>
                  </a:cubicBezTo>
                  <a:cubicBezTo>
                    <a:pt x="665" y="12"/>
                    <a:pt x="638" y="14"/>
                    <a:pt x="610" y="14"/>
                  </a:cubicBezTo>
                  <a:cubicBezTo>
                    <a:pt x="538" y="14"/>
                    <a:pt x="462" y="0"/>
                    <a:pt x="38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9" name="Google Shape;8309;p32"/>
            <p:cNvSpPr/>
            <p:nvPr/>
          </p:nvSpPr>
          <p:spPr>
            <a:xfrm>
              <a:off x="6045375" y="3491625"/>
              <a:ext cx="28275" cy="10975"/>
            </a:xfrm>
            <a:custGeom>
              <a:avLst/>
              <a:gdLst/>
              <a:ahLst/>
              <a:cxnLst/>
              <a:rect l="l" t="t" r="r" b="b"/>
              <a:pathLst>
                <a:path w="1131" h="439" extrusionOk="0">
                  <a:moveTo>
                    <a:pt x="156" y="1"/>
                  </a:moveTo>
                  <a:cubicBezTo>
                    <a:pt x="132" y="25"/>
                    <a:pt x="120" y="36"/>
                    <a:pt x="108" y="84"/>
                  </a:cubicBezTo>
                  <a:cubicBezTo>
                    <a:pt x="72" y="120"/>
                    <a:pt x="49" y="179"/>
                    <a:pt x="37" y="227"/>
                  </a:cubicBezTo>
                  <a:cubicBezTo>
                    <a:pt x="13" y="263"/>
                    <a:pt x="13" y="275"/>
                    <a:pt x="1" y="298"/>
                  </a:cubicBezTo>
                  <a:cubicBezTo>
                    <a:pt x="138" y="411"/>
                    <a:pt x="287" y="438"/>
                    <a:pt x="439" y="438"/>
                  </a:cubicBezTo>
                  <a:cubicBezTo>
                    <a:pt x="575" y="438"/>
                    <a:pt x="714" y="417"/>
                    <a:pt x="849" y="417"/>
                  </a:cubicBezTo>
                  <a:cubicBezTo>
                    <a:pt x="864" y="417"/>
                    <a:pt x="879" y="417"/>
                    <a:pt x="894" y="417"/>
                  </a:cubicBezTo>
                  <a:cubicBezTo>
                    <a:pt x="907" y="420"/>
                    <a:pt x="921" y="421"/>
                    <a:pt x="934" y="421"/>
                  </a:cubicBezTo>
                  <a:cubicBezTo>
                    <a:pt x="1038" y="421"/>
                    <a:pt x="1131" y="342"/>
                    <a:pt x="1120" y="215"/>
                  </a:cubicBezTo>
                  <a:cubicBezTo>
                    <a:pt x="1096" y="60"/>
                    <a:pt x="1001" y="25"/>
                    <a:pt x="870" y="25"/>
                  </a:cubicBezTo>
                  <a:cubicBezTo>
                    <a:pt x="632" y="1"/>
                    <a:pt x="394" y="1"/>
                    <a:pt x="15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0" name="Google Shape;8310;p32"/>
            <p:cNvSpPr/>
            <p:nvPr/>
          </p:nvSpPr>
          <p:spPr>
            <a:xfrm>
              <a:off x="6012950" y="3489850"/>
              <a:ext cx="30375" cy="11925"/>
            </a:xfrm>
            <a:custGeom>
              <a:avLst/>
              <a:gdLst/>
              <a:ahLst/>
              <a:cxnLst/>
              <a:rect l="l" t="t" r="r" b="b"/>
              <a:pathLst>
                <a:path w="1215" h="477" extrusionOk="0">
                  <a:moveTo>
                    <a:pt x="294" y="0"/>
                  </a:moveTo>
                  <a:cubicBezTo>
                    <a:pt x="181" y="0"/>
                    <a:pt x="77" y="49"/>
                    <a:pt x="0" y="227"/>
                  </a:cubicBezTo>
                  <a:lnTo>
                    <a:pt x="155" y="369"/>
                  </a:lnTo>
                  <a:cubicBezTo>
                    <a:pt x="238" y="453"/>
                    <a:pt x="357" y="429"/>
                    <a:pt x="453" y="477"/>
                  </a:cubicBezTo>
                  <a:cubicBezTo>
                    <a:pt x="595" y="465"/>
                    <a:pt x="738" y="465"/>
                    <a:pt x="881" y="465"/>
                  </a:cubicBezTo>
                  <a:cubicBezTo>
                    <a:pt x="976" y="417"/>
                    <a:pt x="1096" y="429"/>
                    <a:pt x="1167" y="369"/>
                  </a:cubicBezTo>
                  <a:cubicBezTo>
                    <a:pt x="1215" y="310"/>
                    <a:pt x="1215" y="250"/>
                    <a:pt x="1179" y="191"/>
                  </a:cubicBezTo>
                  <a:cubicBezTo>
                    <a:pt x="1112" y="95"/>
                    <a:pt x="1037" y="38"/>
                    <a:pt x="936" y="38"/>
                  </a:cubicBezTo>
                  <a:cubicBezTo>
                    <a:pt x="911" y="38"/>
                    <a:pt x="885" y="41"/>
                    <a:pt x="857" y="48"/>
                  </a:cubicBezTo>
                  <a:cubicBezTo>
                    <a:pt x="817" y="67"/>
                    <a:pt x="774" y="75"/>
                    <a:pt x="730" y="75"/>
                  </a:cubicBezTo>
                  <a:cubicBezTo>
                    <a:pt x="589" y="75"/>
                    <a:pt x="434" y="0"/>
                    <a:pt x="29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1" name="Google Shape;8311;p32"/>
            <p:cNvSpPr/>
            <p:nvPr/>
          </p:nvSpPr>
          <p:spPr>
            <a:xfrm>
              <a:off x="5989725" y="3486350"/>
              <a:ext cx="22350" cy="14600"/>
            </a:xfrm>
            <a:custGeom>
              <a:avLst/>
              <a:gdLst/>
              <a:ahLst/>
              <a:cxnLst/>
              <a:rect l="l" t="t" r="r" b="b"/>
              <a:pathLst>
                <a:path w="894" h="584" extrusionOk="0">
                  <a:moveTo>
                    <a:pt x="371" y="0"/>
                  </a:moveTo>
                  <a:cubicBezTo>
                    <a:pt x="274" y="0"/>
                    <a:pt x="179" y="15"/>
                    <a:pt x="84" y="33"/>
                  </a:cubicBezTo>
                  <a:cubicBezTo>
                    <a:pt x="12" y="152"/>
                    <a:pt x="0" y="259"/>
                    <a:pt x="84" y="367"/>
                  </a:cubicBezTo>
                  <a:cubicBezTo>
                    <a:pt x="155" y="450"/>
                    <a:pt x="298" y="426"/>
                    <a:pt x="370" y="509"/>
                  </a:cubicBezTo>
                  <a:cubicBezTo>
                    <a:pt x="441" y="557"/>
                    <a:pt x="515" y="584"/>
                    <a:pt x="588" y="584"/>
                  </a:cubicBezTo>
                  <a:cubicBezTo>
                    <a:pt x="661" y="584"/>
                    <a:pt x="733" y="557"/>
                    <a:pt x="798" y="497"/>
                  </a:cubicBezTo>
                  <a:lnTo>
                    <a:pt x="798" y="367"/>
                  </a:lnTo>
                  <a:cubicBezTo>
                    <a:pt x="893" y="188"/>
                    <a:pt x="739" y="152"/>
                    <a:pt x="655" y="69"/>
                  </a:cubicBezTo>
                  <a:lnTo>
                    <a:pt x="667" y="57"/>
                  </a:lnTo>
                  <a:cubicBezTo>
                    <a:pt x="566" y="15"/>
                    <a:pt x="468" y="0"/>
                    <a:pt x="37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2" name="Google Shape;8312;p32"/>
            <p:cNvSpPr/>
            <p:nvPr/>
          </p:nvSpPr>
          <p:spPr>
            <a:xfrm>
              <a:off x="6006100" y="3488050"/>
              <a:ext cx="30375" cy="8275"/>
            </a:xfrm>
            <a:custGeom>
              <a:avLst/>
              <a:gdLst/>
              <a:ahLst/>
              <a:cxnLst/>
              <a:rect l="l" t="t" r="r" b="b"/>
              <a:pathLst>
                <a:path w="1215" h="331" extrusionOk="0">
                  <a:moveTo>
                    <a:pt x="0" y="1"/>
                  </a:moveTo>
                  <a:cubicBezTo>
                    <a:pt x="60" y="108"/>
                    <a:pt x="96" y="191"/>
                    <a:pt x="143" y="299"/>
                  </a:cubicBezTo>
                  <a:cubicBezTo>
                    <a:pt x="167" y="293"/>
                    <a:pt x="191" y="290"/>
                    <a:pt x="213" y="290"/>
                  </a:cubicBezTo>
                  <a:cubicBezTo>
                    <a:pt x="235" y="290"/>
                    <a:pt x="256" y="293"/>
                    <a:pt x="274" y="299"/>
                  </a:cubicBezTo>
                  <a:cubicBezTo>
                    <a:pt x="368" y="192"/>
                    <a:pt x="461" y="142"/>
                    <a:pt x="558" y="142"/>
                  </a:cubicBezTo>
                  <a:cubicBezTo>
                    <a:pt x="647" y="142"/>
                    <a:pt x="737" y="183"/>
                    <a:pt x="834" y="263"/>
                  </a:cubicBezTo>
                  <a:cubicBezTo>
                    <a:pt x="890" y="312"/>
                    <a:pt x="933" y="331"/>
                    <a:pt x="969" y="331"/>
                  </a:cubicBezTo>
                  <a:cubicBezTo>
                    <a:pt x="1054" y="331"/>
                    <a:pt x="1093" y="219"/>
                    <a:pt x="1143" y="144"/>
                  </a:cubicBezTo>
                  <a:cubicBezTo>
                    <a:pt x="1203" y="120"/>
                    <a:pt x="1215" y="72"/>
                    <a:pt x="1143" y="25"/>
                  </a:cubicBezTo>
                  <a:cubicBezTo>
                    <a:pt x="750" y="13"/>
                    <a:pt x="381" y="1"/>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3" name="Google Shape;8313;p32"/>
            <p:cNvSpPr/>
            <p:nvPr/>
          </p:nvSpPr>
          <p:spPr>
            <a:xfrm>
              <a:off x="5917700" y="3486450"/>
              <a:ext cx="19375" cy="12350"/>
            </a:xfrm>
            <a:custGeom>
              <a:avLst/>
              <a:gdLst/>
              <a:ahLst/>
              <a:cxnLst/>
              <a:rect l="l" t="t" r="r" b="b"/>
              <a:pathLst>
                <a:path w="775" h="494" extrusionOk="0">
                  <a:moveTo>
                    <a:pt x="318" y="1"/>
                  </a:moveTo>
                  <a:cubicBezTo>
                    <a:pt x="239" y="1"/>
                    <a:pt x="163" y="15"/>
                    <a:pt x="95" y="77"/>
                  </a:cubicBezTo>
                  <a:lnTo>
                    <a:pt x="95" y="208"/>
                  </a:lnTo>
                  <a:cubicBezTo>
                    <a:pt x="0" y="386"/>
                    <a:pt x="155" y="422"/>
                    <a:pt x="238" y="493"/>
                  </a:cubicBezTo>
                  <a:lnTo>
                    <a:pt x="500" y="493"/>
                  </a:lnTo>
                  <a:cubicBezTo>
                    <a:pt x="560" y="446"/>
                    <a:pt x="595" y="410"/>
                    <a:pt x="643" y="351"/>
                  </a:cubicBezTo>
                  <a:cubicBezTo>
                    <a:pt x="703" y="208"/>
                    <a:pt x="774" y="77"/>
                    <a:pt x="584" y="5"/>
                  </a:cubicBezTo>
                  <a:cubicBezTo>
                    <a:pt x="560" y="9"/>
                    <a:pt x="536" y="10"/>
                    <a:pt x="513" y="10"/>
                  </a:cubicBezTo>
                  <a:cubicBezTo>
                    <a:pt x="447" y="10"/>
                    <a:pt x="382" y="1"/>
                    <a:pt x="31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4" name="Google Shape;8314;p32"/>
            <p:cNvSpPr/>
            <p:nvPr/>
          </p:nvSpPr>
          <p:spPr>
            <a:xfrm>
              <a:off x="5977225" y="3485975"/>
              <a:ext cx="14900" cy="12525"/>
            </a:xfrm>
            <a:custGeom>
              <a:avLst/>
              <a:gdLst/>
              <a:ahLst/>
              <a:cxnLst/>
              <a:rect l="l" t="t" r="r" b="b"/>
              <a:pathLst>
                <a:path w="596" h="501" extrusionOk="0">
                  <a:moveTo>
                    <a:pt x="307" y="1"/>
                  </a:moveTo>
                  <a:cubicBezTo>
                    <a:pt x="209" y="1"/>
                    <a:pt x="108" y="30"/>
                    <a:pt x="0" y="72"/>
                  </a:cubicBezTo>
                  <a:cubicBezTo>
                    <a:pt x="96" y="215"/>
                    <a:pt x="322" y="274"/>
                    <a:pt x="286" y="501"/>
                  </a:cubicBezTo>
                  <a:cubicBezTo>
                    <a:pt x="393" y="453"/>
                    <a:pt x="477" y="405"/>
                    <a:pt x="584" y="370"/>
                  </a:cubicBezTo>
                  <a:cubicBezTo>
                    <a:pt x="584" y="274"/>
                    <a:pt x="596" y="203"/>
                    <a:pt x="596" y="108"/>
                  </a:cubicBezTo>
                  <a:cubicBezTo>
                    <a:pt x="500" y="30"/>
                    <a:pt x="405" y="1"/>
                    <a:pt x="30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5" name="Google Shape;8315;p32"/>
            <p:cNvSpPr/>
            <p:nvPr/>
          </p:nvSpPr>
          <p:spPr>
            <a:xfrm>
              <a:off x="5908750" y="3491625"/>
              <a:ext cx="15225" cy="6875"/>
            </a:xfrm>
            <a:custGeom>
              <a:avLst/>
              <a:gdLst/>
              <a:ahLst/>
              <a:cxnLst/>
              <a:rect l="l" t="t" r="r" b="b"/>
              <a:pathLst>
                <a:path w="609" h="275" extrusionOk="0">
                  <a:moveTo>
                    <a:pt x="453" y="1"/>
                  </a:moveTo>
                  <a:lnTo>
                    <a:pt x="1" y="275"/>
                  </a:lnTo>
                  <a:lnTo>
                    <a:pt x="608" y="275"/>
                  </a:lnTo>
                  <a:cubicBezTo>
                    <a:pt x="561" y="179"/>
                    <a:pt x="513" y="96"/>
                    <a:pt x="45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6" name="Google Shape;8316;p32"/>
            <p:cNvSpPr/>
            <p:nvPr/>
          </p:nvSpPr>
          <p:spPr>
            <a:xfrm>
              <a:off x="5970375" y="3497200"/>
              <a:ext cx="10750" cy="4950"/>
            </a:xfrm>
            <a:custGeom>
              <a:avLst/>
              <a:gdLst/>
              <a:ahLst/>
              <a:cxnLst/>
              <a:rect l="l" t="t" r="r" b="b"/>
              <a:pathLst>
                <a:path w="430" h="198" extrusionOk="0">
                  <a:moveTo>
                    <a:pt x="210" y="1"/>
                  </a:moveTo>
                  <a:cubicBezTo>
                    <a:pt x="140" y="1"/>
                    <a:pt x="72" y="22"/>
                    <a:pt x="1" y="63"/>
                  </a:cubicBezTo>
                  <a:cubicBezTo>
                    <a:pt x="66" y="153"/>
                    <a:pt x="135" y="197"/>
                    <a:pt x="206" y="197"/>
                  </a:cubicBezTo>
                  <a:cubicBezTo>
                    <a:pt x="277" y="197"/>
                    <a:pt x="352" y="153"/>
                    <a:pt x="429" y="63"/>
                  </a:cubicBezTo>
                  <a:cubicBezTo>
                    <a:pt x="352" y="22"/>
                    <a:pt x="280" y="1"/>
                    <a:pt x="21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7" name="Google Shape;8317;p32"/>
            <p:cNvSpPr/>
            <p:nvPr/>
          </p:nvSpPr>
          <p:spPr>
            <a:xfrm>
              <a:off x="6034675" y="3488350"/>
              <a:ext cx="14000" cy="6875"/>
            </a:xfrm>
            <a:custGeom>
              <a:avLst/>
              <a:gdLst/>
              <a:ahLst/>
              <a:cxnLst/>
              <a:rect l="l" t="t" r="r" b="b"/>
              <a:pathLst>
                <a:path w="560" h="275" extrusionOk="0">
                  <a:moveTo>
                    <a:pt x="560" y="1"/>
                  </a:moveTo>
                  <a:cubicBezTo>
                    <a:pt x="381" y="1"/>
                    <a:pt x="191" y="13"/>
                    <a:pt x="0" y="13"/>
                  </a:cubicBezTo>
                  <a:lnTo>
                    <a:pt x="0" y="132"/>
                  </a:lnTo>
                  <a:cubicBezTo>
                    <a:pt x="107" y="179"/>
                    <a:pt x="191" y="227"/>
                    <a:pt x="262" y="275"/>
                  </a:cubicBezTo>
                  <a:lnTo>
                    <a:pt x="358" y="275"/>
                  </a:lnTo>
                  <a:cubicBezTo>
                    <a:pt x="441" y="251"/>
                    <a:pt x="500" y="215"/>
                    <a:pt x="560" y="132"/>
                  </a:cubicBezTo>
                  <a:lnTo>
                    <a:pt x="560"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8" name="Google Shape;8318;p32"/>
            <p:cNvSpPr/>
            <p:nvPr/>
          </p:nvSpPr>
          <p:spPr>
            <a:xfrm>
              <a:off x="5998950" y="3498475"/>
              <a:ext cx="10750" cy="3750"/>
            </a:xfrm>
            <a:custGeom>
              <a:avLst/>
              <a:gdLst/>
              <a:ahLst/>
              <a:cxnLst/>
              <a:rect l="l" t="t" r="r" b="b"/>
              <a:pathLst>
                <a:path w="430" h="150" extrusionOk="0">
                  <a:moveTo>
                    <a:pt x="429" y="1"/>
                  </a:moveTo>
                  <a:lnTo>
                    <a:pt x="429" y="1"/>
                  </a:lnTo>
                  <a:cubicBezTo>
                    <a:pt x="286" y="12"/>
                    <a:pt x="143" y="12"/>
                    <a:pt x="1" y="12"/>
                  </a:cubicBezTo>
                  <a:cubicBezTo>
                    <a:pt x="72" y="102"/>
                    <a:pt x="143" y="149"/>
                    <a:pt x="215" y="149"/>
                  </a:cubicBezTo>
                  <a:cubicBezTo>
                    <a:pt x="286" y="149"/>
                    <a:pt x="358" y="102"/>
                    <a:pt x="42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9" name="Google Shape;8319;p32"/>
            <p:cNvSpPr/>
            <p:nvPr/>
          </p:nvSpPr>
          <p:spPr>
            <a:xfrm>
              <a:off x="6034975" y="3498775"/>
              <a:ext cx="7150" cy="2950"/>
            </a:xfrm>
            <a:custGeom>
              <a:avLst/>
              <a:gdLst/>
              <a:ahLst/>
              <a:cxnLst/>
              <a:rect l="l" t="t" r="r" b="b"/>
              <a:pathLst>
                <a:path w="286" h="118" extrusionOk="0">
                  <a:moveTo>
                    <a:pt x="286" y="0"/>
                  </a:moveTo>
                  <a:cubicBezTo>
                    <a:pt x="179" y="0"/>
                    <a:pt x="72" y="12"/>
                    <a:pt x="0" y="108"/>
                  </a:cubicBezTo>
                  <a:cubicBezTo>
                    <a:pt x="32" y="114"/>
                    <a:pt x="61" y="118"/>
                    <a:pt x="89" y="118"/>
                  </a:cubicBezTo>
                  <a:cubicBezTo>
                    <a:pt x="168" y="118"/>
                    <a:pt x="233" y="88"/>
                    <a:pt x="28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20" name="Google Shape;8320;p32"/>
            <p:cNvSpPr/>
            <p:nvPr/>
          </p:nvSpPr>
          <p:spPr>
            <a:xfrm>
              <a:off x="5991800" y="3495500"/>
              <a:ext cx="7175" cy="3600"/>
            </a:xfrm>
            <a:custGeom>
              <a:avLst/>
              <a:gdLst/>
              <a:ahLst/>
              <a:cxnLst/>
              <a:rect l="l" t="t" r="r" b="b"/>
              <a:pathLst>
                <a:path w="287" h="144" extrusionOk="0">
                  <a:moveTo>
                    <a:pt x="1" y="1"/>
                  </a:moveTo>
                  <a:cubicBezTo>
                    <a:pt x="60" y="108"/>
                    <a:pt x="168" y="131"/>
                    <a:pt x="287" y="143"/>
                  </a:cubicBezTo>
                  <a:cubicBezTo>
                    <a:pt x="227" y="24"/>
                    <a:pt x="120" y="1"/>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21" name="Google Shape;8321;p32"/>
            <p:cNvSpPr/>
            <p:nvPr/>
          </p:nvSpPr>
          <p:spPr>
            <a:xfrm>
              <a:off x="6016800" y="3498775"/>
              <a:ext cx="7475" cy="2950"/>
            </a:xfrm>
            <a:custGeom>
              <a:avLst/>
              <a:gdLst/>
              <a:ahLst/>
              <a:cxnLst/>
              <a:rect l="l" t="t" r="r" b="b"/>
              <a:pathLst>
                <a:path w="299" h="118" extrusionOk="0">
                  <a:moveTo>
                    <a:pt x="1" y="0"/>
                  </a:moveTo>
                  <a:cubicBezTo>
                    <a:pt x="54" y="88"/>
                    <a:pt x="125" y="118"/>
                    <a:pt x="207" y="118"/>
                  </a:cubicBezTo>
                  <a:cubicBezTo>
                    <a:pt x="237" y="118"/>
                    <a:pt x="267" y="114"/>
                    <a:pt x="299" y="108"/>
                  </a:cubicBezTo>
                  <a:cubicBezTo>
                    <a:pt x="227" y="12"/>
                    <a:pt x="120" y="0"/>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22" name="Google Shape;8322;p32"/>
            <p:cNvSpPr/>
            <p:nvPr/>
          </p:nvSpPr>
          <p:spPr>
            <a:xfrm>
              <a:off x="5943875" y="3495200"/>
              <a:ext cx="8675" cy="3300"/>
            </a:xfrm>
            <a:custGeom>
              <a:avLst/>
              <a:gdLst/>
              <a:ahLst/>
              <a:cxnLst/>
              <a:rect l="l" t="t" r="r" b="b"/>
              <a:pathLst>
                <a:path w="347" h="132" extrusionOk="0">
                  <a:moveTo>
                    <a:pt x="49" y="1"/>
                  </a:moveTo>
                  <a:cubicBezTo>
                    <a:pt x="1" y="36"/>
                    <a:pt x="1" y="84"/>
                    <a:pt x="25" y="132"/>
                  </a:cubicBezTo>
                  <a:lnTo>
                    <a:pt x="346" y="132"/>
                  </a:lnTo>
                  <a:cubicBezTo>
                    <a:pt x="263" y="24"/>
                    <a:pt x="168" y="1"/>
                    <a:pt x="4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23" name="Google Shape;8323;p32"/>
            <p:cNvSpPr/>
            <p:nvPr/>
          </p:nvSpPr>
          <p:spPr>
            <a:xfrm>
              <a:off x="5930500" y="3493325"/>
              <a:ext cx="8050" cy="5175"/>
            </a:xfrm>
            <a:custGeom>
              <a:avLst/>
              <a:gdLst/>
              <a:ahLst/>
              <a:cxnLst/>
              <a:rect l="l" t="t" r="r" b="b"/>
              <a:pathLst>
                <a:path w="322" h="207" extrusionOk="0">
                  <a:moveTo>
                    <a:pt x="163" y="0"/>
                  </a:moveTo>
                  <a:cubicBezTo>
                    <a:pt x="109" y="0"/>
                    <a:pt x="56" y="24"/>
                    <a:pt x="12" y="76"/>
                  </a:cubicBezTo>
                  <a:cubicBezTo>
                    <a:pt x="12" y="111"/>
                    <a:pt x="12" y="159"/>
                    <a:pt x="0" y="207"/>
                  </a:cubicBezTo>
                  <a:cubicBezTo>
                    <a:pt x="107" y="207"/>
                    <a:pt x="203" y="207"/>
                    <a:pt x="310" y="195"/>
                  </a:cubicBezTo>
                  <a:cubicBezTo>
                    <a:pt x="322" y="135"/>
                    <a:pt x="310" y="76"/>
                    <a:pt x="262" y="28"/>
                  </a:cubicBezTo>
                  <a:cubicBezTo>
                    <a:pt x="230" y="10"/>
                    <a:pt x="196" y="0"/>
                    <a:pt x="16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24" name="Google Shape;8324;p32"/>
            <p:cNvSpPr/>
            <p:nvPr/>
          </p:nvSpPr>
          <p:spPr>
            <a:xfrm>
              <a:off x="5937925" y="3492950"/>
              <a:ext cx="7475" cy="5550"/>
            </a:xfrm>
            <a:custGeom>
              <a:avLst/>
              <a:gdLst/>
              <a:ahLst/>
              <a:cxnLst/>
              <a:rect l="l" t="t" r="r" b="b"/>
              <a:pathLst>
                <a:path w="299" h="222" extrusionOk="0">
                  <a:moveTo>
                    <a:pt x="128" y="0"/>
                  </a:moveTo>
                  <a:cubicBezTo>
                    <a:pt x="98" y="0"/>
                    <a:pt x="71" y="8"/>
                    <a:pt x="48" y="31"/>
                  </a:cubicBezTo>
                  <a:lnTo>
                    <a:pt x="1" y="91"/>
                  </a:lnTo>
                  <a:cubicBezTo>
                    <a:pt x="1" y="126"/>
                    <a:pt x="1" y="174"/>
                    <a:pt x="13" y="222"/>
                  </a:cubicBezTo>
                  <a:cubicBezTo>
                    <a:pt x="108" y="222"/>
                    <a:pt x="179" y="222"/>
                    <a:pt x="287" y="210"/>
                  </a:cubicBezTo>
                  <a:cubicBezTo>
                    <a:pt x="298" y="162"/>
                    <a:pt x="298" y="114"/>
                    <a:pt x="298" y="67"/>
                  </a:cubicBezTo>
                  <a:cubicBezTo>
                    <a:pt x="263" y="43"/>
                    <a:pt x="227" y="31"/>
                    <a:pt x="179" y="7"/>
                  </a:cubicBezTo>
                  <a:cubicBezTo>
                    <a:pt x="162" y="3"/>
                    <a:pt x="145" y="0"/>
                    <a:pt x="12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25" name="Google Shape;8325;p32"/>
            <p:cNvSpPr/>
            <p:nvPr/>
          </p:nvSpPr>
          <p:spPr>
            <a:xfrm>
              <a:off x="6042100" y="3494800"/>
              <a:ext cx="4300" cy="4000"/>
            </a:xfrm>
            <a:custGeom>
              <a:avLst/>
              <a:gdLst/>
              <a:ahLst/>
              <a:cxnLst/>
              <a:rect l="l" t="t" r="r" b="b"/>
              <a:pathLst>
                <a:path w="172" h="160" extrusionOk="0">
                  <a:moveTo>
                    <a:pt x="78" y="0"/>
                  </a:moveTo>
                  <a:cubicBezTo>
                    <a:pt x="57" y="0"/>
                    <a:pt x="31" y="6"/>
                    <a:pt x="1" y="17"/>
                  </a:cubicBezTo>
                  <a:lnTo>
                    <a:pt x="1" y="159"/>
                  </a:lnTo>
                  <a:lnTo>
                    <a:pt x="144" y="159"/>
                  </a:lnTo>
                  <a:cubicBezTo>
                    <a:pt x="171" y="59"/>
                    <a:pt x="150" y="0"/>
                    <a:pt x="7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26" name="Google Shape;8326;p32"/>
            <p:cNvSpPr/>
            <p:nvPr/>
          </p:nvSpPr>
          <p:spPr>
            <a:xfrm>
              <a:off x="5955800" y="3496700"/>
              <a:ext cx="4175" cy="2025"/>
            </a:xfrm>
            <a:custGeom>
              <a:avLst/>
              <a:gdLst/>
              <a:ahLst/>
              <a:cxnLst/>
              <a:rect l="l" t="t" r="r" b="b"/>
              <a:pathLst>
                <a:path w="167" h="81" extrusionOk="0">
                  <a:moveTo>
                    <a:pt x="84" y="0"/>
                  </a:moveTo>
                  <a:cubicBezTo>
                    <a:pt x="57" y="0"/>
                    <a:pt x="30" y="24"/>
                    <a:pt x="0" y="72"/>
                  </a:cubicBezTo>
                  <a:cubicBezTo>
                    <a:pt x="24" y="78"/>
                    <a:pt x="51" y="80"/>
                    <a:pt x="79" y="80"/>
                  </a:cubicBezTo>
                  <a:cubicBezTo>
                    <a:pt x="107" y="80"/>
                    <a:pt x="137" y="78"/>
                    <a:pt x="167" y="72"/>
                  </a:cubicBezTo>
                  <a:cubicBezTo>
                    <a:pt x="137" y="24"/>
                    <a:pt x="110" y="0"/>
                    <a:pt x="8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27" name="Google Shape;8327;p32"/>
            <p:cNvSpPr/>
            <p:nvPr/>
          </p:nvSpPr>
          <p:spPr>
            <a:xfrm>
              <a:off x="5824825" y="3537975"/>
              <a:ext cx="69975" cy="14400"/>
            </a:xfrm>
            <a:custGeom>
              <a:avLst/>
              <a:gdLst/>
              <a:ahLst/>
              <a:cxnLst/>
              <a:rect l="l" t="t" r="r" b="b"/>
              <a:pathLst>
                <a:path w="2799" h="576" extrusionOk="0">
                  <a:moveTo>
                    <a:pt x="265" y="1"/>
                  </a:moveTo>
                  <a:cubicBezTo>
                    <a:pt x="168" y="1"/>
                    <a:pt x="112" y="98"/>
                    <a:pt x="24" y="147"/>
                  </a:cubicBezTo>
                  <a:cubicBezTo>
                    <a:pt x="12" y="171"/>
                    <a:pt x="12" y="206"/>
                    <a:pt x="0" y="230"/>
                  </a:cubicBezTo>
                  <a:cubicBezTo>
                    <a:pt x="12" y="266"/>
                    <a:pt x="48" y="278"/>
                    <a:pt x="60" y="314"/>
                  </a:cubicBezTo>
                  <a:cubicBezTo>
                    <a:pt x="239" y="433"/>
                    <a:pt x="441" y="445"/>
                    <a:pt x="643" y="468"/>
                  </a:cubicBezTo>
                  <a:cubicBezTo>
                    <a:pt x="786" y="511"/>
                    <a:pt x="931" y="523"/>
                    <a:pt x="1077" y="523"/>
                  </a:cubicBezTo>
                  <a:cubicBezTo>
                    <a:pt x="1255" y="523"/>
                    <a:pt x="1435" y="505"/>
                    <a:pt x="1613" y="505"/>
                  </a:cubicBezTo>
                  <a:cubicBezTo>
                    <a:pt x="1776" y="505"/>
                    <a:pt x="1937" y="520"/>
                    <a:pt x="2096" y="576"/>
                  </a:cubicBezTo>
                  <a:lnTo>
                    <a:pt x="2203" y="576"/>
                  </a:lnTo>
                  <a:cubicBezTo>
                    <a:pt x="2250" y="542"/>
                    <a:pt x="2305" y="527"/>
                    <a:pt x="2358" y="527"/>
                  </a:cubicBezTo>
                  <a:cubicBezTo>
                    <a:pt x="2400" y="527"/>
                    <a:pt x="2441" y="536"/>
                    <a:pt x="2477" y="552"/>
                  </a:cubicBezTo>
                  <a:cubicBezTo>
                    <a:pt x="2679" y="504"/>
                    <a:pt x="2798" y="433"/>
                    <a:pt x="2644" y="218"/>
                  </a:cubicBezTo>
                  <a:cubicBezTo>
                    <a:pt x="2560" y="206"/>
                    <a:pt x="2465" y="206"/>
                    <a:pt x="2382" y="195"/>
                  </a:cubicBezTo>
                  <a:cubicBezTo>
                    <a:pt x="2382" y="206"/>
                    <a:pt x="2346" y="206"/>
                    <a:pt x="2322" y="218"/>
                  </a:cubicBezTo>
                  <a:cubicBezTo>
                    <a:pt x="2313" y="222"/>
                    <a:pt x="2302" y="223"/>
                    <a:pt x="2292" y="223"/>
                  </a:cubicBezTo>
                  <a:cubicBezTo>
                    <a:pt x="2263" y="223"/>
                    <a:pt x="2232" y="212"/>
                    <a:pt x="2215" y="195"/>
                  </a:cubicBezTo>
                  <a:cubicBezTo>
                    <a:pt x="2215" y="171"/>
                    <a:pt x="2203" y="171"/>
                    <a:pt x="2167" y="159"/>
                  </a:cubicBezTo>
                  <a:cubicBezTo>
                    <a:pt x="2161" y="156"/>
                    <a:pt x="2155" y="154"/>
                    <a:pt x="2148" y="154"/>
                  </a:cubicBezTo>
                  <a:cubicBezTo>
                    <a:pt x="2126" y="154"/>
                    <a:pt x="2102" y="168"/>
                    <a:pt x="2084" y="195"/>
                  </a:cubicBezTo>
                  <a:cubicBezTo>
                    <a:pt x="2054" y="212"/>
                    <a:pt x="2027" y="221"/>
                    <a:pt x="2001" y="221"/>
                  </a:cubicBezTo>
                  <a:cubicBezTo>
                    <a:pt x="1974" y="221"/>
                    <a:pt x="1947" y="212"/>
                    <a:pt x="1917" y="195"/>
                  </a:cubicBezTo>
                  <a:cubicBezTo>
                    <a:pt x="1755" y="119"/>
                    <a:pt x="1585" y="101"/>
                    <a:pt x="1413" y="101"/>
                  </a:cubicBezTo>
                  <a:cubicBezTo>
                    <a:pt x="1253" y="101"/>
                    <a:pt x="1092" y="117"/>
                    <a:pt x="935" y="117"/>
                  </a:cubicBezTo>
                  <a:cubicBezTo>
                    <a:pt x="777" y="117"/>
                    <a:pt x="623" y="102"/>
                    <a:pt x="477" y="40"/>
                  </a:cubicBezTo>
                  <a:cubicBezTo>
                    <a:pt x="429" y="40"/>
                    <a:pt x="381" y="40"/>
                    <a:pt x="334" y="16"/>
                  </a:cubicBezTo>
                  <a:cubicBezTo>
                    <a:pt x="308" y="5"/>
                    <a:pt x="286" y="1"/>
                    <a:pt x="26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28" name="Google Shape;8328;p32"/>
            <p:cNvSpPr/>
            <p:nvPr/>
          </p:nvSpPr>
          <p:spPr>
            <a:xfrm>
              <a:off x="5711125" y="3534800"/>
              <a:ext cx="63125" cy="10675"/>
            </a:xfrm>
            <a:custGeom>
              <a:avLst/>
              <a:gdLst/>
              <a:ahLst/>
              <a:cxnLst/>
              <a:rect l="l" t="t" r="r" b="b"/>
              <a:pathLst>
                <a:path w="2525" h="427" extrusionOk="0">
                  <a:moveTo>
                    <a:pt x="36" y="0"/>
                  </a:moveTo>
                  <a:cubicBezTo>
                    <a:pt x="0" y="167"/>
                    <a:pt x="95" y="203"/>
                    <a:pt x="226" y="214"/>
                  </a:cubicBezTo>
                  <a:lnTo>
                    <a:pt x="1453" y="214"/>
                  </a:lnTo>
                  <a:cubicBezTo>
                    <a:pt x="1350" y="217"/>
                    <a:pt x="1252" y="218"/>
                    <a:pt x="1157" y="218"/>
                  </a:cubicBezTo>
                  <a:cubicBezTo>
                    <a:pt x="987" y="218"/>
                    <a:pt x="828" y="215"/>
                    <a:pt x="672" y="215"/>
                  </a:cubicBezTo>
                  <a:cubicBezTo>
                    <a:pt x="530" y="215"/>
                    <a:pt x="391" y="218"/>
                    <a:pt x="250" y="226"/>
                  </a:cubicBezTo>
                  <a:cubicBezTo>
                    <a:pt x="226" y="262"/>
                    <a:pt x="203" y="286"/>
                    <a:pt x="167" y="322"/>
                  </a:cubicBezTo>
                  <a:cubicBezTo>
                    <a:pt x="577" y="405"/>
                    <a:pt x="990" y="426"/>
                    <a:pt x="1405" y="426"/>
                  </a:cubicBezTo>
                  <a:cubicBezTo>
                    <a:pt x="1762" y="426"/>
                    <a:pt x="2119" y="410"/>
                    <a:pt x="2477" y="405"/>
                  </a:cubicBezTo>
                  <a:cubicBezTo>
                    <a:pt x="2524" y="95"/>
                    <a:pt x="2179" y="274"/>
                    <a:pt x="2108" y="119"/>
                  </a:cubicBezTo>
                  <a:cubicBezTo>
                    <a:pt x="2120" y="60"/>
                    <a:pt x="2108" y="24"/>
                    <a:pt x="204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29" name="Google Shape;8329;p32"/>
            <p:cNvSpPr/>
            <p:nvPr/>
          </p:nvSpPr>
          <p:spPr>
            <a:xfrm>
              <a:off x="5757725" y="3535375"/>
              <a:ext cx="56400" cy="9850"/>
            </a:xfrm>
            <a:custGeom>
              <a:avLst/>
              <a:gdLst/>
              <a:ahLst/>
              <a:cxnLst/>
              <a:rect l="l" t="t" r="r" b="b"/>
              <a:pathLst>
                <a:path w="2256" h="394" extrusionOk="0">
                  <a:moveTo>
                    <a:pt x="363" y="1"/>
                  </a:moveTo>
                  <a:cubicBezTo>
                    <a:pt x="303" y="13"/>
                    <a:pt x="256" y="37"/>
                    <a:pt x="208" y="84"/>
                  </a:cubicBezTo>
                  <a:cubicBezTo>
                    <a:pt x="148" y="120"/>
                    <a:pt x="53" y="132"/>
                    <a:pt x="29" y="180"/>
                  </a:cubicBezTo>
                  <a:cubicBezTo>
                    <a:pt x="1" y="256"/>
                    <a:pt x="56" y="263"/>
                    <a:pt x="110" y="263"/>
                  </a:cubicBezTo>
                  <a:cubicBezTo>
                    <a:pt x="123" y="263"/>
                    <a:pt x="136" y="263"/>
                    <a:pt x="148" y="263"/>
                  </a:cubicBezTo>
                  <a:cubicBezTo>
                    <a:pt x="315" y="275"/>
                    <a:pt x="494" y="239"/>
                    <a:pt x="613" y="382"/>
                  </a:cubicBezTo>
                  <a:cubicBezTo>
                    <a:pt x="1041" y="382"/>
                    <a:pt x="1482" y="382"/>
                    <a:pt x="1922" y="394"/>
                  </a:cubicBezTo>
                  <a:cubicBezTo>
                    <a:pt x="2018" y="310"/>
                    <a:pt x="2149" y="358"/>
                    <a:pt x="2232" y="299"/>
                  </a:cubicBezTo>
                  <a:cubicBezTo>
                    <a:pt x="2256" y="251"/>
                    <a:pt x="2232" y="191"/>
                    <a:pt x="2196" y="156"/>
                  </a:cubicBezTo>
                  <a:lnTo>
                    <a:pt x="2208" y="120"/>
                  </a:lnTo>
                  <a:cubicBezTo>
                    <a:pt x="2053" y="25"/>
                    <a:pt x="1875" y="84"/>
                    <a:pt x="1732" y="13"/>
                  </a:cubicBezTo>
                  <a:lnTo>
                    <a:pt x="1672" y="13"/>
                  </a:lnTo>
                  <a:cubicBezTo>
                    <a:pt x="1464" y="43"/>
                    <a:pt x="1259" y="60"/>
                    <a:pt x="1055" y="60"/>
                  </a:cubicBezTo>
                  <a:cubicBezTo>
                    <a:pt x="851" y="60"/>
                    <a:pt x="648" y="43"/>
                    <a:pt x="44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30" name="Google Shape;8330;p32"/>
            <p:cNvSpPr/>
            <p:nvPr/>
          </p:nvSpPr>
          <p:spPr>
            <a:xfrm>
              <a:off x="5678075" y="3534500"/>
              <a:ext cx="39325" cy="8050"/>
            </a:xfrm>
            <a:custGeom>
              <a:avLst/>
              <a:gdLst/>
              <a:ahLst/>
              <a:cxnLst/>
              <a:rect l="l" t="t" r="r" b="b"/>
              <a:pathLst>
                <a:path w="1573" h="322" extrusionOk="0">
                  <a:moveTo>
                    <a:pt x="1358" y="0"/>
                  </a:moveTo>
                  <a:cubicBezTo>
                    <a:pt x="977" y="0"/>
                    <a:pt x="584" y="0"/>
                    <a:pt x="215" y="12"/>
                  </a:cubicBezTo>
                  <a:cubicBezTo>
                    <a:pt x="144" y="84"/>
                    <a:pt x="1" y="119"/>
                    <a:pt x="84" y="274"/>
                  </a:cubicBezTo>
                  <a:cubicBezTo>
                    <a:pt x="560" y="286"/>
                    <a:pt x="1013" y="310"/>
                    <a:pt x="1489" y="322"/>
                  </a:cubicBezTo>
                  <a:lnTo>
                    <a:pt x="1513" y="274"/>
                  </a:lnTo>
                  <a:cubicBezTo>
                    <a:pt x="1572" y="226"/>
                    <a:pt x="1572" y="191"/>
                    <a:pt x="1513" y="155"/>
                  </a:cubicBezTo>
                  <a:cubicBezTo>
                    <a:pt x="1453" y="107"/>
                    <a:pt x="1406" y="48"/>
                    <a:pt x="135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31" name="Google Shape;8331;p32"/>
            <p:cNvSpPr/>
            <p:nvPr/>
          </p:nvSpPr>
          <p:spPr>
            <a:xfrm>
              <a:off x="5837325" y="3531175"/>
              <a:ext cx="40200" cy="3950"/>
            </a:xfrm>
            <a:custGeom>
              <a:avLst/>
              <a:gdLst/>
              <a:ahLst/>
              <a:cxnLst/>
              <a:rect l="l" t="t" r="r" b="b"/>
              <a:pathLst>
                <a:path w="1608" h="158" extrusionOk="0">
                  <a:moveTo>
                    <a:pt x="723" y="0"/>
                  </a:moveTo>
                  <a:cubicBezTo>
                    <a:pt x="481" y="0"/>
                    <a:pt x="239" y="14"/>
                    <a:pt x="0" y="14"/>
                  </a:cubicBezTo>
                  <a:cubicBezTo>
                    <a:pt x="239" y="128"/>
                    <a:pt x="482" y="158"/>
                    <a:pt x="727" y="158"/>
                  </a:cubicBezTo>
                  <a:cubicBezTo>
                    <a:pt x="1000" y="158"/>
                    <a:pt x="1274" y="121"/>
                    <a:pt x="1546" y="121"/>
                  </a:cubicBezTo>
                  <a:cubicBezTo>
                    <a:pt x="1567" y="121"/>
                    <a:pt x="1587" y="121"/>
                    <a:pt x="1608" y="121"/>
                  </a:cubicBezTo>
                  <a:cubicBezTo>
                    <a:pt x="1323" y="22"/>
                    <a:pt x="1024" y="0"/>
                    <a:pt x="72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32" name="Google Shape;8332;p32"/>
            <p:cNvSpPr/>
            <p:nvPr/>
          </p:nvSpPr>
          <p:spPr>
            <a:xfrm>
              <a:off x="5837025" y="3537925"/>
              <a:ext cx="36050" cy="4350"/>
            </a:xfrm>
            <a:custGeom>
              <a:avLst/>
              <a:gdLst/>
              <a:ahLst/>
              <a:cxnLst/>
              <a:rect l="l" t="t" r="r" b="b"/>
              <a:pathLst>
                <a:path w="1442" h="174" extrusionOk="0">
                  <a:moveTo>
                    <a:pt x="846" y="0"/>
                  </a:moveTo>
                  <a:cubicBezTo>
                    <a:pt x="627" y="0"/>
                    <a:pt x="402" y="40"/>
                    <a:pt x="179" y="40"/>
                  </a:cubicBezTo>
                  <a:cubicBezTo>
                    <a:pt x="119" y="40"/>
                    <a:pt x="60" y="37"/>
                    <a:pt x="1" y="30"/>
                  </a:cubicBezTo>
                  <a:lnTo>
                    <a:pt x="1" y="30"/>
                  </a:lnTo>
                  <a:cubicBezTo>
                    <a:pt x="220" y="148"/>
                    <a:pt x="446" y="173"/>
                    <a:pt x="675" y="173"/>
                  </a:cubicBezTo>
                  <a:cubicBezTo>
                    <a:pt x="846" y="173"/>
                    <a:pt x="1018" y="159"/>
                    <a:pt x="1189" y="159"/>
                  </a:cubicBezTo>
                  <a:cubicBezTo>
                    <a:pt x="1274" y="159"/>
                    <a:pt x="1358" y="162"/>
                    <a:pt x="1441" y="173"/>
                  </a:cubicBezTo>
                  <a:cubicBezTo>
                    <a:pt x="1253" y="36"/>
                    <a:pt x="1052" y="0"/>
                    <a:pt x="84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33" name="Google Shape;8333;p32"/>
            <p:cNvSpPr/>
            <p:nvPr/>
          </p:nvSpPr>
          <p:spPr>
            <a:xfrm>
              <a:off x="5892775" y="3544025"/>
              <a:ext cx="31500" cy="10725"/>
            </a:xfrm>
            <a:custGeom>
              <a:avLst/>
              <a:gdLst/>
              <a:ahLst/>
              <a:cxnLst/>
              <a:rect l="l" t="t" r="r" b="b"/>
              <a:pathLst>
                <a:path w="1260" h="429" extrusionOk="0">
                  <a:moveTo>
                    <a:pt x="187" y="1"/>
                  </a:moveTo>
                  <a:cubicBezTo>
                    <a:pt x="55" y="1"/>
                    <a:pt x="0" y="79"/>
                    <a:pt x="92" y="322"/>
                  </a:cubicBezTo>
                  <a:cubicBezTo>
                    <a:pt x="259" y="345"/>
                    <a:pt x="438" y="369"/>
                    <a:pt x="616" y="381"/>
                  </a:cubicBezTo>
                  <a:cubicBezTo>
                    <a:pt x="819" y="310"/>
                    <a:pt x="1092" y="429"/>
                    <a:pt x="1259" y="191"/>
                  </a:cubicBezTo>
                  <a:cubicBezTo>
                    <a:pt x="1200" y="161"/>
                    <a:pt x="1143" y="146"/>
                    <a:pt x="1088" y="146"/>
                  </a:cubicBezTo>
                  <a:cubicBezTo>
                    <a:pt x="1033" y="146"/>
                    <a:pt x="979" y="161"/>
                    <a:pt x="926" y="191"/>
                  </a:cubicBezTo>
                  <a:cubicBezTo>
                    <a:pt x="920" y="179"/>
                    <a:pt x="908" y="173"/>
                    <a:pt x="894" y="173"/>
                  </a:cubicBezTo>
                  <a:cubicBezTo>
                    <a:pt x="881" y="173"/>
                    <a:pt x="866" y="179"/>
                    <a:pt x="854" y="191"/>
                  </a:cubicBezTo>
                  <a:cubicBezTo>
                    <a:pt x="700" y="84"/>
                    <a:pt x="509" y="203"/>
                    <a:pt x="390" y="36"/>
                  </a:cubicBezTo>
                  <a:cubicBezTo>
                    <a:pt x="312" y="15"/>
                    <a:pt x="243" y="1"/>
                    <a:pt x="18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34" name="Google Shape;8334;p32"/>
            <p:cNvSpPr/>
            <p:nvPr/>
          </p:nvSpPr>
          <p:spPr>
            <a:xfrm>
              <a:off x="5768575" y="3533125"/>
              <a:ext cx="30675" cy="5400"/>
            </a:xfrm>
            <a:custGeom>
              <a:avLst/>
              <a:gdLst/>
              <a:ahLst/>
              <a:cxnLst/>
              <a:rect l="l" t="t" r="r" b="b"/>
              <a:pathLst>
                <a:path w="1227" h="216" extrusionOk="0">
                  <a:moveTo>
                    <a:pt x="589" y="0"/>
                  </a:moveTo>
                  <a:cubicBezTo>
                    <a:pt x="547" y="0"/>
                    <a:pt x="504" y="15"/>
                    <a:pt x="464" y="43"/>
                  </a:cubicBezTo>
                  <a:cubicBezTo>
                    <a:pt x="310" y="43"/>
                    <a:pt x="155" y="55"/>
                    <a:pt x="0" y="67"/>
                  </a:cubicBezTo>
                  <a:cubicBezTo>
                    <a:pt x="235" y="154"/>
                    <a:pt x="467" y="215"/>
                    <a:pt x="697" y="215"/>
                  </a:cubicBezTo>
                  <a:cubicBezTo>
                    <a:pt x="874" y="215"/>
                    <a:pt x="1050" y="179"/>
                    <a:pt x="1226" y="91"/>
                  </a:cubicBezTo>
                  <a:cubicBezTo>
                    <a:pt x="1060" y="67"/>
                    <a:pt x="905" y="67"/>
                    <a:pt x="726" y="55"/>
                  </a:cubicBezTo>
                  <a:cubicBezTo>
                    <a:pt x="683" y="18"/>
                    <a:pt x="636" y="0"/>
                    <a:pt x="58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35" name="Google Shape;8335;p32"/>
            <p:cNvSpPr/>
            <p:nvPr/>
          </p:nvSpPr>
          <p:spPr>
            <a:xfrm>
              <a:off x="5664100" y="3534225"/>
              <a:ext cx="19350" cy="7425"/>
            </a:xfrm>
            <a:custGeom>
              <a:avLst/>
              <a:gdLst/>
              <a:ahLst/>
              <a:cxnLst/>
              <a:rect l="l" t="t" r="r" b="b"/>
              <a:pathLst>
                <a:path w="774" h="297" extrusionOk="0">
                  <a:moveTo>
                    <a:pt x="411" y="1"/>
                  </a:moveTo>
                  <a:cubicBezTo>
                    <a:pt x="352" y="1"/>
                    <a:pt x="294" y="3"/>
                    <a:pt x="238" y="11"/>
                  </a:cubicBezTo>
                  <a:cubicBezTo>
                    <a:pt x="0" y="59"/>
                    <a:pt x="143" y="190"/>
                    <a:pt x="202" y="297"/>
                  </a:cubicBezTo>
                  <a:cubicBezTo>
                    <a:pt x="357" y="285"/>
                    <a:pt x="488" y="285"/>
                    <a:pt x="643" y="261"/>
                  </a:cubicBezTo>
                  <a:cubicBezTo>
                    <a:pt x="679" y="178"/>
                    <a:pt x="726" y="106"/>
                    <a:pt x="774" y="11"/>
                  </a:cubicBezTo>
                  <a:cubicBezTo>
                    <a:pt x="655" y="11"/>
                    <a:pt x="531" y="1"/>
                    <a:pt x="41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36" name="Google Shape;8336;p32"/>
            <p:cNvSpPr/>
            <p:nvPr/>
          </p:nvSpPr>
          <p:spPr>
            <a:xfrm>
              <a:off x="5882875" y="3542050"/>
              <a:ext cx="19650" cy="10325"/>
            </a:xfrm>
            <a:custGeom>
              <a:avLst/>
              <a:gdLst/>
              <a:ahLst/>
              <a:cxnLst/>
              <a:rect l="l" t="t" r="r" b="b"/>
              <a:pathLst>
                <a:path w="786" h="413" extrusionOk="0">
                  <a:moveTo>
                    <a:pt x="465" y="1"/>
                  </a:moveTo>
                  <a:cubicBezTo>
                    <a:pt x="418" y="1"/>
                    <a:pt x="370" y="4"/>
                    <a:pt x="322" y="8"/>
                  </a:cubicBezTo>
                  <a:cubicBezTo>
                    <a:pt x="322" y="222"/>
                    <a:pt x="179" y="282"/>
                    <a:pt x="12" y="305"/>
                  </a:cubicBezTo>
                  <a:cubicBezTo>
                    <a:pt x="0" y="353"/>
                    <a:pt x="12" y="389"/>
                    <a:pt x="60" y="413"/>
                  </a:cubicBezTo>
                  <a:cubicBezTo>
                    <a:pt x="203" y="413"/>
                    <a:pt x="345" y="401"/>
                    <a:pt x="488" y="401"/>
                  </a:cubicBezTo>
                  <a:cubicBezTo>
                    <a:pt x="488" y="210"/>
                    <a:pt x="619" y="127"/>
                    <a:pt x="786" y="115"/>
                  </a:cubicBezTo>
                  <a:cubicBezTo>
                    <a:pt x="693" y="22"/>
                    <a:pt x="582" y="1"/>
                    <a:pt x="46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37" name="Google Shape;8337;p32"/>
            <p:cNvSpPr/>
            <p:nvPr/>
          </p:nvSpPr>
          <p:spPr>
            <a:xfrm>
              <a:off x="5790900" y="3527950"/>
              <a:ext cx="22350" cy="3450"/>
            </a:xfrm>
            <a:custGeom>
              <a:avLst/>
              <a:gdLst/>
              <a:ahLst/>
              <a:cxnLst/>
              <a:rect l="l" t="t" r="r" b="b"/>
              <a:pathLst>
                <a:path w="894" h="138" extrusionOk="0">
                  <a:moveTo>
                    <a:pt x="0" y="0"/>
                  </a:moveTo>
                  <a:cubicBezTo>
                    <a:pt x="143" y="107"/>
                    <a:pt x="292" y="137"/>
                    <a:pt x="442" y="137"/>
                  </a:cubicBezTo>
                  <a:cubicBezTo>
                    <a:pt x="592" y="137"/>
                    <a:pt x="744" y="107"/>
                    <a:pt x="893" y="96"/>
                  </a:cubicBezTo>
                  <a:lnTo>
                    <a:pt x="893" y="24"/>
                  </a:lnTo>
                  <a:lnTo>
                    <a:pt x="834"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38" name="Google Shape;8338;p32"/>
            <p:cNvSpPr/>
            <p:nvPr/>
          </p:nvSpPr>
          <p:spPr>
            <a:xfrm>
              <a:off x="5902225" y="3532775"/>
              <a:ext cx="18475" cy="5725"/>
            </a:xfrm>
            <a:custGeom>
              <a:avLst/>
              <a:gdLst/>
              <a:ahLst/>
              <a:cxnLst/>
              <a:rect l="l" t="t" r="r" b="b"/>
              <a:pathLst>
                <a:path w="739" h="229" extrusionOk="0">
                  <a:moveTo>
                    <a:pt x="494" y="1"/>
                  </a:moveTo>
                  <a:cubicBezTo>
                    <a:pt x="426" y="1"/>
                    <a:pt x="357" y="28"/>
                    <a:pt x="286" y="57"/>
                  </a:cubicBezTo>
                  <a:cubicBezTo>
                    <a:pt x="191" y="69"/>
                    <a:pt x="83" y="81"/>
                    <a:pt x="0" y="105"/>
                  </a:cubicBezTo>
                  <a:cubicBezTo>
                    <a:pt x="110" y="203"/>
                    <a:pt x="228" y="229"/>
                    <a:pt x="349" y="229"/>
                  </a:cubicBezTo>
                  <a:cubicBezTo>
                    <a:pt x="478" y="229"/>
                    <a:pt x="610" y="200"/>
                    <a:pt x="738" y="200"/>
                  </a:cubicBezTo>
                  <a:cubicBezTo>
                    <a:pt x="714" y="176"/>
                    <a:pt x="714" y="129"/>
                    <a:pt x="703" y="105"/>
                  </a:cubicBezTo>
                  <a:cubicBezTo>
                    <a:pt x="631" y="28"/>
                    <a:pt x="563" y="1"/>
                    <a:pt x="49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39" name="Google Shape;8339;p32"/>
            <p:cNvSpPr/>
            <p:nvPr/>
          </p:nvSpPr>
          <p:spPr>
            <a:xfrm>
              <a:off x="5812025" y="3536650"/>
              <a:ext cx="15800" cy="6600"/>
            </a:xfrm>
            <a:custGeom>
              <a:avLst/>
              <a:gdLst/>
              <a:ahLst/>
              <a:cxnLst/>
              <a:rect l="l" t="t" r="r" b="b"/>
              <a:pathLst>
                <a:path w="632" h="264" extrusionOk="0">
                  <a:moveTo>
                    <a:pt x="294" y="1"/>
                  </a:moveTo>
                  <a:cubicBezTo>
                    <a:pt x="245" y="1"/>
                    <a:pt x="197" y="15"/>
                    <a:pt x="155" y="45"/>
                  </a:cubicBezTo>
                  <a:cubicBezTo>
                    <a:pt x="108" y="69"/>
                    <a:pt x="48" y="81"/>
                    <a:pt x="0" y="93"/>
                  </a:cubicBezTo>
                  <a:cubicBezTo>
                    <a:pt x="24" y="140"/>
                    <a:pt x="24" y="164"/>
                    <a:pt x="24" y="212"/>
                  </a:cubicBezTo>
                  <a:cubicBezTo>
                    <a:pt x="52" y="248"/>
                    <a:pt x="93" y="264"/>
                    <a:pt x="137" y="264"/>
                  </a:cubicBezTo>
                  <a:cubicBezTo>
                    <a:pt x="151" y="264"/>
                    <a:pt x="165" y="262"/>
                    <a:pt x="179" y="259"/>
                  </a:cubicBezTo>
                  <a:cubicBezTo>
                    <a:pt x="227" y="259"/>
                    <a:pt x="278" y="263"/>
                    <a:pt x="330" y="263"/>
                  </a:cubicBezTo>
                  <a:cubicBezTo>
                    <a:pt x="409" y="263"/>
                    <a:pt x="489" y="255"/>
                    <a:pt x="560" y="212"/>
                  </a:cubicBezTo>
                  <a:lnTo>
                    <a:pt x="584" y="188"/>
                  </a:lnTo>
                  <a:cubicBezTo>
                    <a:pt x="631" y="140"/>
                    <a:pt x="631" y="93"/>
                    <a:pt x="572" y="69"/>
                  </a:cubicBezTo>
                  <a:cubicBezTo>
                    <a:pt x="559" y="72"/>
                    <a:pt x="546" y="74"/>
                    <a:pt x="534" y="74"/>
                  </a:cubicBezTo>
                  <a:cubicBezTo>
                    <a:pt x="500" y="74"/>
                    <a:pt x="467" y="63"/>
                    <a:pt x="441" y="45"/>
                  </a:cubicBezTo>
                  <a:cubicBezTo>
                    <a:pt x="393" y="15"/>
                    <a:pt x="343" y="1"/>
                    <a:pt x="29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40" name="Google Shape;8340;p32"/>
            <p:cNvSpPr/>
            <p:nvPr/>
          </p:nvSpPr>
          <p:spPr>
            <a:xfrm>
              <a:off x="5981100" y="3537775"/>
              <a:ext cx="14000" cy="4175"/>
            </a:xfrm>
            <a:custGeom>
              <a:avLst/>
              <a:gdLst/>
              <a:ahLst/>
              <a:cxnLst/>
              <a:rect l="l" t="t" r="r" b="b"/>
              <a:pathLst>
                <a:path w="560" h="167" extrusionOk="0">
                  <a:moveTo>
                    <a:pt x="310" y="0"/>
                  </a:moveTo>
                  <a:cubicBezTo>
                    <a:pt x="191" y="24"/>
                    <a:pt x="72" y="36"/>
                    <a:pt x="0" y="119"/>
                  </a:cubicBezTo>
                  <a:lnTo>
                    <a:pt x="405" y="167"/>
                  </a:lnTo>
                  <a:cubicBezTo>
                    <a:pt x="465" y="119"/>
                    <a:pt x="500" y="60"/>
                    <a:pt x="560" y="24"/>
                  </a:cubicBezTo>
                  <a:cubicBezTo>
                    <a:pt x="488" y="24"/>
                    <a:pt x="393" y="0"/>
                    <a:pt x="31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41" name="Google Shape;8341;p32"/>
            <p:cNvSpPr/>
            <p:nvPr/>
          </p:nvSpPr>
          <p:spPr>
            <a:xfrm>
              <a:off x="5800725" y="3534725"/>
              <a:ext cx="11925" cy="3500"/>
            </a:xfrm>
            <a:custGeom>
              <a:avLst/>
              <a:gdLst/>
              <a:ahLst/>
              <a:cxnLst/>
              <a:rect l="l" t="t" r="r" b="b"/>
              <a:pathLst>
                <a:path w="477" h="140" extrusionOk="0">
                  <a:moveTo>
                    <a:pt x="171" y="0"/>
                  </a:moveTo>
                  <a:cubicBezTo>
                    <a:pt x="116" y="0"/>
                    <a:pt x="60" y="7"/>
                    <a:pt x="0" y="15"/>
                  </a:cubicBezTo>
                  <a:cubicBezTo>
                    <a:pt x="83" y="113"/>
                    <a:pt x="185" y="140"/>
                    <a:pt x="292" y="140"/>
                  </a:cubicBezTo>
                  <a:cubicBezTo>
                    <a:pt x="353" y="140"/>
                    <a:pt x="415" y="131"/>
                    <a:pt x="476" y="122"/>
                  </a:cubicBezTo>
                  <a:cubicBezTo>
                    <a:pt x="381" y="27"/>
                    <a:pt x="280" y="0"/>
                    <a:pt x="17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42" name="Google Shape;8342;p32"/>
            <p:cNvSpPr/>
            <p:nvPr/>
          </p:nvSpPr>
          <p:spPr>
            <a:xfrm>
              <a:off x="5902225" y="3544900"/>
              <a:ext cx="11625" cy="4225"/>
            </a:xfrm>
            <a:custGeom>
              <a:avLst/>
              <a:gdLst/>
              <a:ahLst/>
              <a:cxnLst/>
              <a:rect l="l" t="t" r="r" b="b"/>
              <a:pathLst>
                <a:path w="465" h="169" extrusionOk="0">
                  <a:moveTo>
                    <a:pt x="0" y="1"/>
                  </a:moveTo>
                  <a:lnTo>
                    <a:pt x="0" y="1"/>
                  </a:lnTo>
                  <a:cubicBezTo>
                    <a:pt x="77" y="140"/>
                    <a:pt x="174" y="169"/>
                    <a:pt x="281" y="169"/>
                  </a:cubicBezTo>
                  <a:cubicBezTo>
                    <a:pt x="340" y="169"/>
                    <a:pt x="401" y="160"/>
                    <a:pt x="464" y="156"/>
                  </a:cubicBezTo>
                  <a:cubicBezTo>
                    <a:pt x="322" y="37"/>
                    <a:pt x="167"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43" name="Google Shape;8343;p32"/>
            <p:cNvSpPr/>
            <p:nvPr/>
          </p:nvSpPr>
          <p:spPr>
            <a:xfrm>
              <a:off x="5826600" y="3535600"/>
              <a:ext cx="7175" cy="6050"/>
            </a:xfrm>
            <a:custGeom>
              <a:avLst/>
              <a:gdLst/>
              <a:ahLst/>
              <a:cxnLst/>
              <a:rect l="l" t="t" r="r" b="b"/>
              <a:pathLst>
                <a:path w="287" h="242" extrusionOk="0">
                  <a:moveTo>
                    <a:pt x="152" y="0"/>
                  </a:moveTo>
                  <a:cubicBezTo>
                    <a:pt x="95" y="0"/>
                    <a:pt x="42" y="48"/>
                    <a:pt x="1" y="123"/>
                  </a:cubicBezTo>
                  <a:cubicBezTo>
                    <a:pt x="13" y="147"/>
                    <a:pt x="13" y="194"/>
                    <a:pt x="13" y="242"/>
                  </a:cubicBezTo>
                  <a:cubicBezTo>
                    <a:pt x="108" y="182"/>
                    <a:pt x="191" y="135"/>
                    <a:pt x="287" y="87"/>
                  </a:cubicBezTo>
                  <a:cubicBezTo>
                    <a:pt x="241" y="26"/>
                    <a:pt x="195" y="0"/>
                    <a:pt x="15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44" name="Google Shape;8344;p32"/>
            <p:cNvSpPr/>
            <p:nvPr/>
          </p:nvSpPr>
          <p:spPr>
            <a:xfrm>
              <a:off x="5816200" y="3535425"/>
              <a:ext cx="7150" cy="2375"/>
            </a:xfrm>
            <a:custGeom>
              <a:avLst/>
              <a:gdLst/>
              <a:ahLst/>
              <a:cxnLst/>
              <a:rect l="l" t="t" r="r" b="b"/>
              <a:pathLst>
                <a:path w="286" h="95" extrusionOk="0">
                  <a:moveTo>
                    <a:pt x="142" y="0"/>
                  </a:moveTo>
                  <a:cubicBezTo>
                    <a:pt x="95" y="0"/>
                    <a:pt x="49" y="33"/>
                    <a:pt x="0" y="94"/>
                  </a:cubicBezTo>
                  <a:lnTo>
                    <a:pt x="286" y="94"/>
                  </a:lnTo>
                  <a:cubicBezTo>
                    <a:pt x="234" y="30"/>
                    <a:pt x="187" y="0"/>
                    <a:pt x="14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45" name="Google Shape;8345;p32"/>
            <p:cNvSpPr/>
            <p:nvPr/>
          </p:nvSpPr>
          <p:spPr>
            <a:xfrm>
              <a:off x="5915900" y="3546300"/>
              <a:ext cx="8375" cy="2500"/>
            </a:xfrm>
            <a:custGeom>
              <a:avLst/>
              <a:gdLst/>
              <a:ahLst/>
              <a:cxnLst/>
              <a:rect l="l" t="t" r="r" b="b"/>
              <a:pathLst>
                <a:path w="335" h="100" extrusionOk="0">
                  <a:moveTo>
                    <a:pt x="178" y="1"/>
                  </a:moveTo>
                  <a:cubicBezTo>
                    <a:pt x="117" y="1"/>
                    <a:pt x="59" y="41"/>
                    <a:pt x="1" y="100"/>
                  </a:cubicBezTo>
                  <a:lnTo>
                    <a:pt x="334" y="100"/>
                  </a:lnTo>
                  <a:cubicBezTo>
                    <a:pt x="280" y="29"/>
                    <a:pt x="228" y="1"/>
                    <a:pt x="17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46" name="Google Shape;8346;p32"/>
            <p:cNvSpPr/>
            <p:nvPr/>
          </p:nvSpPr>
          <p:spPr>
            <a:xfrm>
              <a:off x="5762025" y="3534800"/>
              <a:ext cx="4475" cy="2700"/>
            </a:xfrm>
            <a:custGeom>
              <a:avLst/>
              <a:gdLst/>
              <a:ahLst/>
              <a:cxnLst/>
              <a:rect l="l" t="t" r="r" b="b"/>
              <a:pathLst>
                <a:path w="179" h="108" extrusionOk="0">
                  <a:moveTo>
                    <a:pt x="0" y="0"/>
                  </a:moveTo>
                  <a:cubicBezTo>
                    <a:pt x="0" y="36"/>
                    <a:pt x="12" y="83"/>
                    <a:pt x="24" y="107"/>
                  </a:cubicBezTo>
                  <a:cubicBezTo>
                    <a:pt x="84" y="83"/>
                    <a:pt x="131" y="48"/>
                    <a:pt x="179" y="24"/>
                  </a:cubicBezTo>
                  <a:cubicBezTo>
                    <a:pt x="119" y="0"/>
                    <a:pt x="60" y="0"/>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47" name="Google Shape;8347;p32"/>
            <p:cNvSpPr/>
            <p:nvPr/>
          </p:nvSpPr>
          <p:spPr>
            <a:xfrm>
              <a:off x="5814700" y="3527950"/>
              <a:ext cx="6275" cy="2400"/>
            </a:xfrm>
            <a:custGeom>
              <a:avLst/>
              <a:gdLst/>
              <a:ahLst/>
              <a:cxnLst/>
              <a:rect l="l" t="t" r="r" b="b"/>
              <a:pathLst>
                <a:path w="251" h="96" extrusionOk="0">
                  <a:moveTo>
                    <a:pt x="96" y="0"/>
                  </a:moveTo>
                  <a:cubicBezTo>
                    <a:pt x="36" y="12"/>
                    <a:pt x="1" y="36"/>
                    <a:pt x="13" y="84"/>
                  </a:cubicBezTo>
                  <a:cubicBezTo>
                    <a:pt x="96" y="96"/>
                    <a:pt x="155" y="96"/>
                    <a:pt x="227" y="96"/>
                  </a:cubicBezTo>
                  <a:cubicBezTo>
                    <a:pt x="251" y="36"/>
                    <a:pt x="227" y="12"/>
                    <a:pt x="16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48" name="Google Shape;8348;p32"/>
            <p:cNvSpPr/>
            <p:nvPr/>
          </p:nvSpPr>
          <p:spPr>
            <a:xfrm>
              <a:off x="5811425" y="3527950"/>
              <a:ext cx="5675" cy="2400"/>
            </a:xfrm>
            <a:custGeom>
              <a:avLst/>
              <a:gdLst/>
              <a:ahLst/>
              <a:cxnLst/>
              <a:rect l="l" t="t" r="r" b="b"/>
              <a:pathLst>
                <a:path w="227" h="96" extrusionOk="0">
                  <a:moveTo>
                    <a:pt x="1" y="0"/>
                  </a:moveTo>
                  <a:cubicBezTo>
                    <a:pt x="24" y="24"/>
                    <a:pt x="60" y="60"/>
                    <a:pt x="72" y="96"/>
                  </a:cubicBezTo>
                  <a:lnTo>
                    <a:pt x="144" y="96"/>
                  </a:lnTo>
                  <a:cubicBezTo>
                    <a:pt x="167" y="60"/>
                    <a:pt x="191" y="24"/>
                    <a:pt x="22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49" name="Google Shape;8349;p32"/>
            <p:cNvSpPr/>
            <p:nvPr/>
          </p:nvSpPr>
          <p:spPr>
            <a:xfrm>
              <a:off x="5822150" y="3527350"/>
              <a:ext cx="5375" cy="3000"/>
            </a:xfrm>
            <a:custGeom>
              <a:avLst/>
              <a:gdLst/>
              <a:ahLst/>
              <a:cxnLst/>
              <a:rect l="l" t="t" r="r" b="b"/>
              <a:pathLst>
                <a:path w="215" h="120" extrusionOk="0">
                  <a:moveTo>
                    <a:pt x="72" y="0"/>
                  </a:moveTo>
                  <a:cubicBezTo>
                    <a:pt x="12" y="24"/>
                    <a:pt x="0" y="60"/>
                    <a:pt x="12" y="120"/>
                  </a:cubicBezTo>
                  <a:lnTo>
                    <a:pt x="215" y="120"/>
                  </a:lnTo>
                  <a:cubicBezTo>
                    <a:pt x="191" y="96"/>
                    <a:pt x="179" y="48"/>
                    <a:pt x="155" y="24"/>
                  </a:cubicBezTo>
                  <a:cubicBezTo>
                    <a:pt x="146" y="29"/>
                    <a:pt x="138" y="31"/>
                    <a:pt x="128" y="31"/>
                  </a:cubicBezTo>
                  <a:cubicBezTo>
                    <a:pt x="112" y="31"/>
                    <a:pt x="94" y="23"/>
                    <a:pt x="7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50" name="Google Shape;8350;p32"/>
            <p:cNvSpPr/>
            <p:nvPr/>
          </p:nvSpPr>
          <p:spPr>
            <a:xfrm>
              <a:off x="5818275" y="3527950"/>
              <a:ext cx="5675" cy="3000"/>
            </a:xfrm>
            <a:custGeom>
              <a:avLst/>
              <a:gdLst/>
              <a:ahLst/>
              <a:cxnLst/>
              <a:rect l="l" t="t" r="r" b="b"/>
              <a:pathLst>
                <a:path w="227" h="120" extrusionOk="0">
                  <a:moveTo>
                    <a:pt x="227" y="0"/>
                  </a:moveTo>
                  <a:cubicBezTo>
                    <a:pt x="155" y="0"/>
                    <a:pt x="84" y="0"/>
                    <a:pt x="0" y="12"/>
                  </a:cubicBezTo>
                  <a:cubicBezTo>
                    <a:pt x="24" y="36"/>
                    <a:pt x="48" y="72"/>
                    <a:pt x="60" y="119"/>
                  </a:cubicBezTo>
                  <a:lnTo>
                    <a:pt x="167" y="119"/>
                  </a:lnTo>
                  <a:cubicBezTo>
                    <a:pt x="191" y="72"/>
                    <a:pt x="215" y="24"/>
                    <a:pt x="22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51" name="Google Shape;8351;p32"/>
            <p:cNvSpPr/>
            <p:nvPr/>
          </p:nvSpPr>
          <p:spPr>
            <a:xfrm>
              <a:off x="5877200" y="3539925"/>
              <a:ext cx="3300" cy="2250"/>
            </a:xfrm>
            <a:custGeom>
              <a:avLst/>
              <a:gdLst/>
              <a:ahLst/>
              <a:cxnLst/>
              <a:rect l="l" t="t" r="r" b="b"/>
              <a:pathLst>
                <a:path w="132" h="90" extrusionOk="0">
                  <a:moveTo>
                    <a:pt x="57" y="1"/>
                  </a:moveTo>
                  <a:cubicBezTo>
                    <a:pt x="37" y="1"/>
                    <a:pt x="19" y="27"/>
                    <a:pt x="1" y="81"/>
                  </a:cubicBezTo>
                  <a:cubicBezTo>
                    <a:pt x="25" y="87"/>
                    <a:pt x="49" y="90"/>
                    <a:pt x="71" y="90"/>
                  </a:cubicBezTo>
                  <a:cubicBezTo>
                    <a:pt x="93" y="90"/>
                    <a:pt x="114" y="87"/>
                    <a:pt x="132" y="81"/>
                  </a:cubicBezTo>
                  <a:cubicBezTo>
                    <a:pt x="102" y="27"/>
                    <a:pt x="78" y="1"/>
                    <a:pt x="5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52" name="Google Shape;8352;p32"/>
            <p:cNvSpPr/>
            <p:nvPr/>
          </p:nvSpPr>
          <p:spPr>
            <a:xfrm>
              <a:off x="5873050" y="3541925"/>
              <a:ext cx="4175" cy="2050"/>
            </a:xfrm>
            <a:custGeom>
              <a:avLst/>
              <a:gdLst/>
              <a:ahLst/>
              <a:cxnLst/>
              <a:rect l="l" t="t" r="r" b="b"/>
              <a:pathLst>
                <a:path w="167" h="82" extrusionOk="0">
                  <a:moveTo>
                    <a:pt x="0" y="1"/>
                  </a:moveTo>
                  <a:cubicBezTo>
                    <a:pt x="30" y="54"/>
                    <a:pt x="57" y="81"/>
                    <a:pt x="84" y="81"/>
                  </a:cubicBezTo>
                  <a:cubicBezTo>
                    <a:pt x="110" y="81"/>
                    <a:pt x="137" y="54"/>
                    <a:pt x="16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53" name="Google Shape;8353;p32"/>
            <p:cNvSpPr/>
            <p:nvPr/>
          </p:nvSpPr>
          <p:spPr>
            <a:xfrm>
              <a:off x="5880175" y="3541925"/>
              <a:ext cx="4200" cy="1225"/>
            </a:xfrm>
            <a:custGeom>
              <a:avLst/>
              <a:gdLst/>
              <a:ahLst/>
              <a:cxnLst/>
              <a:rect l="l" t="t" r="r" b="b"/>
              <a:pathLst>
                <a:path w="168" h="49" extrusionOk="0">
                  <a:moveTo>
                    <a:pt x="1" y="1"/>
                  </a:moveTo>
                  <a:cubicBezTo>
                    <a:pt x="13" y="13"/>
                    <a:pt x="37" y="48"/>
                    <a:pt x="49" y="48"/>
                  </a:cubicBezTo>
                  <a:cubicBezTo>
                    <a:pt x="96" y="37"/>
                    <a:pt x="120" y="13"/>
                    <a:pt x="16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54" name="Google Shape;8354;p32"/>
            <p:cNvSpPr/>
            <p:nvPr/>
          </p:nvSpPr>
          <p:spPr>
            <a:xfrm>
              <a:off x="5540275" y="2121775"/>
              <a:ext cx="46450" cy="15950"/>
            </a:xfrm>
            <a:custGeom>
              <a:avLst/>
              <a:gdLst/>
              <a:ahLst/>
              <a:cxnLst/>
              <a:rect l="l" t="t" r="r" b="b"/>
              <a:pathLst>
                <a:path w="1858" h="638" extrusionOk="0">
                  <a:moveTo>
                    <a:pt x="1030" y="0"/>
                  </a:moveTo>
                  <a:cubicBezTo>
                    <a:pt x="678" y="0"/>
                    <a:pt x="334" y="26"/>
                    <a:pt x="0" y="145"/>
                  </a:cubicBezTo>
                  <a:lnTo>
                    <a:pt x="0" y="300"/>
                  </a:lnTo>
                  <a:cubicBezTo>
                    <a:pt x="119" y="431"/>
                    <a:pt x="274" y="443"/>
                    <a:pt x="441" y="467"/>
                  </a:cubicBezTo>
                  <a:cubicBezTo>
                    <a:pt x="465" y="464"/>
                    <a:pt x="488" y="463"/>
                    <a:pt x="511" y="463"/>
                  </a:cubicBezTo>
                  <a:cubicBezTo>
                    <a:pt x="707" y="463"/>
                    <a:pt x="876" y="547"/>
                    <a:pt x="1036" y="621"/>
                  </a:cubicBezTo>
                  <a:cubicBezTo>
                    <a:pt x="1063" y="632"/>
                    <a:pt x="1087" y="638"/>
                    <a:pt x="1111" y="638"/>
                  </a:cubicBezTo>
                  <a:cubicBezTo>
                    <a:pt x="1141" y="638"/>
                    <a:pt x="1170" y="629"/>
                    <a:pt x="1203" y="609"/>
                  </a:cubicBezTo>
                  <a:cubicBezTo>
                    <a:pt x="1250" y="586"/>
                    <a:pt x="1286" y="538"/>
                    <a:pt x="1322" y="490"/>
                  </a:cubicBezTo>
                  <a:lnTo>
                    <a:pt x="1322" y="431"/>
                  </a:lnTo>
                  <a:cubicBezTo>
                    <a:pt x="1326" y="427"/>
                    <a:pt x="1330" y="424"/>
                    <a:pt x="1334" y="424"/>
                  </a:cubicBezTo>
                  <a:cubicBezTo>
                    <a:pt x="1344" y="424"/>
                    <a:pt x="1357" y="435"/>
                    <a:pt x="1381" y="467"/>
                  </a:cubicBezTo>
                  <a:cubicBezTo>
                    <a:pt x="1429" y="479"/>
                    <a:pt x="1465" y="490"/>
                    <a:pt x="1524" y="490"/>
                  </a:cubicBezTo>
                  <a:cubicBezTo>
                    <a:pt x="1607" y="479"/>
                    <a:pt x="1679" y="443"/>
                    <a:pt x="1750" y="407"/>
                  </a:cubicBezTo>
                  <a:cubicBezTo>
                    <a:pt x="1798" y="371"/>
                    <a:pt x="1822" y="324"/>
                    <a:pt x="1857" y="288"/>
                  </a:cubicBezTo>
                  <a:lnTo>
                    <a:pt x="1857" y="145"/>
                  </a:lnTo>
                  <a:lnTo>
                    <a:pt x="1679" y="14"/>
                  </a:lnTo>
                  <a:cubicBezTo>
                    <a:pt x="1459" y="10"/>
                    <a:pt x="1243" y="0"/>
                    <a:pt x="103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55" name="Google Shape;8355;p32"/>
            <p:cNvSpPr/>
            <p:nvPr/>
          </p:nvSpPr>
          <p:spPr>
            <a:xfrm>
              <a:off x="5514125" y="2128975"/>
              <a:ext cx="47000" cy="12275"/>
            </a:xfrm>
            <a:custGeom>
              <a:avLst/>
              <a:gdLst/>
              <a:ahLst/>
              <a:cxnLst/>
              <a:rect l="l" t="t" r="r" b="b"/>
              <a:pathLst>
                <a:path w="1880" h="491" extrusionOk="0">
                  <a:moveTo>
                    <a:pt x="1022" y="0"/>
                  </a:moveTo>
                  <a:cubicBezTo>
                    <a:pt x="748" y="36"/>
                    <a:pt x="451" y="83"/>
                    <a:pt x="177" y="119"/>
                  </a:cubicBezTo>
                  <a:cubicBezTo>
                    <a:pt x="152" y="113"/>
                    <a:pt x="130" y="110"/>
                    <a:pt x="111" y="110"/>
                  </a:cubicBezTo>
                  <a:cubicBezTo>
                    <a:pt x="23" y="110"/>
                    <a:pt x="0" y="176"/>
                    <a:pt x="10" y="274"/>
                  </a:cubicBezTo>
                  <a:cubicBezTo>
                    <a:pt x="58" y="321"/>
                    <a:pt x="117" y="369"/>
                    <a:pt x="177" y="381"/>
                  </a:cubicBezTo>
                  <a:cubicBezTo>
                    <a:pt x="475" y="441"/>
                    <a:pt x="784" y="369"/>
                    <a:pt x="1070" y="476"/>
                  </a:cubicBezTo>
                  <a:cubicBezTo>
                    <a:pt x="1166" y="483"/>
                    <a:pt x="1266" y="490"/>
                    <a:pt x="1366" y="490"/>
                  </a:cubicBezTo>
                  <a:cubicBezTo>
                    <a:pt x="1439" y="490"/>
                    <a:pt x="1511" y="486"/>
                    <a:pt x="1582" y="476"/>
                  </a:cubicBezTo>
                  <a:cubicBezTo>
                    <a:pt x="1820" y="321"/>
                    <a:pt x="1879" y="179"/>
                    <a:pt x="160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56" name="Google Shape;8356;p32"/>
            <p:cNvSpPr/>
            <p:nvPr/>
          </p:nvSpPr>
          <p:spPr>
            <a:xfrm>
              <a:off x="5493225" y="2125300"/>
              <a:ext cx="25025" cy="16500"/>
            </a:xfrm>
            <a:custGeom>
              <a:avLst/>
              <a:gdLst/>
              <a:ahLst/>
              <a:cxnLst/>
              <a:rect l="l" t="t" r="r" b="b"/>
              <a:pathLst>
                <a:path w="1001" h="660" extrusionOk="0">
                  <a:moveTo>
                    <a:pt x="215" y="1"/>
                  </a:moveTo>
                  <a:cubicBezTo>
                    <a:pt x="195" y="1"/>
                    <a:pt x="175" y="2"/>
                    <a:pt x="156" y="4"/>
                  </a:cubicBezTo>
                  <a:cubicBezTo>
                    <a:pt x="13" y="123"/>
                    <a:pt x="48" y="290"/>
                    <a:pt x="1" y="445"/>
                  </a:cubicBezTo>
                  <a:lnTo>
                    <a:pt x="1" y="540"/>
                  </a:lnTo>
                  <a:cubicBezTo>
                    <a:pt x="144" y="611"/>
                    <a:pt x="284" y="660"/>
                    <a:pt x="418" y="660"/>
                  </a:cubicBezTo>
                  <a:cubicBezTo>
                    <a:pt x="575" y="660"/>
                    <a:pt x="724" y="594"/>
                    <a:pt x="858" y="421"/>
                  </a:cubicBezTo>
                  <a:cubicBezTo>
                    <a:pt x="906" y="361"/>
                    <a:pt x="953" y="326"/>
                    <a:pt x="1001" y="278"/>
                  </a:cubicBezTo>
                  <a:cubicBezTo>
                    <a:pt x="991" y="184"/>
                    <a:pt x="971" y="43"/>
                    <a:pt x="877" y="43"/>
                  </a:cubicBezTo>
                  <a:cubicBezTo>
                    <a:pt x="864" y="43"/>
                    <a:pt x="850" y="46"/>
                    <a:pt x="834" y="52"/>
                  </a:cubicBezTo>
                  <a:cubicBezTo>
                    <a:pt x="794" y="60"/>
                    <a:pt x="754" y="63"/>
                    <a:pt x="714" y="63"/>
                  </a:cubicBezTo>
                  <a:cubicBezTo>
                    <a:pt x="541" y="63"/>
                    <a:pt x="375" y="1"/>
                    <a:pt x="21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57" name="Google Shape;8357;p32"/>
            <p:cNvSpPr/>
            <p:nvPr/>
          </p:nvSpPr>
          <p:spPr>
            <a:xfrm>
              <a:off x="5366425" y="2107525"/>
              <a:ext cx="19375" cy="16075"/>
            </a:xfrm>
            <a:custGeom>
              <a:avLst/>
              <a:gdLst/>
              <a:ahLst/>
              <a:cxnLst/>
              <a:rect l="l" t="t" r="r" b="b"/>
              <a:pathLst>
                <a:path w="775" h="643" extrusionOk="0">
                  <a:moveTo>
                    <a:pt x="346" y="1"/>
                  </a:moveTo>
                  <a:cubicBezTo>
                    <a:pt x="287" y="48"/>
                    <a:pt x="287" y="96"/>
                    <a:pt x="322" y="144"/>
                  </a:cubicBezTo>
                  <a:cubicBezTo>
                    <a:pt x="275" y="275"/>
                    <a:pt x="179" y="358"/>
                    <a:pt x="48" y="417"/>
                  </a:cubicBezTo>
                  <a:cubicBezTo>
                    <a:pt x="1" y="465"/>
                    <a:pt x="1" y="513"/>
                    <a:pt x="60" y="560"/>
                  </a:cubicBezTo>
                  <a:cubicBezTo>
                    <a:pt x="203" y="572"/>
                    <a:pt x="346" y="572"/>
                    <a:pt x="489" y="572"/>
                  </a:cubicBezTo>
                  <a:cubicBezTo>
                    <a:pt x="530" y="622"/>
                    <a:pt x="578" y="643"/>
                    <a:pt x="635" y="643"/>
                  </a:cubicBezTo>
                  <a:cubicBezTo>
                    <a:pt x="660" y="643"/>
                    <a:pt x="686" y="639"/>
                    <a:pt x="715" y="632"/>
                  </a:cubicBezTo>
                  <a:lnTo>
                    <a:pt x="775" y="572"/>
                  </a:lnTo>
                  <a:cubicBezTo>
                    <a:pt x="525" y="406"/>
                    <a:pt x="608" y="215"/>
                    <a:pt x="739" y="25"/>
                  </a:cubicBezTo>
                  <a:cubicBezTo>
                    <a:pt x="608" y="25"/>
                    <a:pt x="477" y="1"/>
                    <a:pt x="34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58" name="Google Shape;8358;p32"/>
            <p:cNvSpPr/>
            <p:nvPr/>
          </p:nvSpPr>
          <p:spPr>
            <a:xfrm>
              <a:off x="5482525" y="2124975"/>
              <a:ext cx="19950" cy="11450"/>
            </a:xfrm>
            <a:custGeom>
              <a:avLst/>
              <a:gdLst/>
              <a:ahLst/>
              <a:cxnLst/>
              <a:rect l="l" t="t" r="r" b="b"/>
              <a:pathLst>
                <a:path w="798" h="458" extrusionOk="0">
                  <a:moveTo>
                    <a:pt x="500" y="1"/>
                  </a:moveTo>
                  <a:cubicBezTo>
                    <a:pt x="319" y="1"/>
                    <a:pt x="155" y="64"/>
                    <a:pt x="0" y="136"/>
                  </a:cubicBezTo>
                  <a:cubicBezTo>
                    <a:pt x="0" y="458"/>
                    <a:pt x="226" y="422"/>
                    <a:pt x="429" y="434"/>
                  </a:cubicBezTo>
                  <a:cubicBezTo>
                    <a:pt x="798" y="410"/>
                    <a:pt x="524" y="136"/>
                    <a:pt x="584" y="5"/>
                  </a:cubicBezTo>
                  <a:cubicBezTo>
                    <a:pt x="555" y="2"/>
                    <a:pt x="527" y="1"/>
                    <a:pt x="50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59" name="Google Shape;8359;p32"/>
            <p:cNvSpPr/>
            <p:nvPr/>
          </p:nvSpPr>
          <p:spPr>
            <a:xfrm>
              <a:off x="5391725" y="2124800"/>
              <a:ext cx="5100" cy="8050"/>
            </a:xfrm>
            <a:custGeom>
              <a:avLst/>
              <a:gdLst/>
              <a:ahLst/>
              <a:cxnLst/>
              <a:rect l="l" t="t" r="r" b="b"/>
              <a:pathLst>
                <a:path w="204" h="322" extrusionOk="0">
                  <a:moveTo>
                    <a:pt x="179" y="0"/>
                  </a:moveTo>
                  <a:cubicBezTo>
                    <a:pt x="132" y="12"/>
                    <a:pt x="84" y="12"/>
                    <a:pt x="48" y="12"/>
                  </a:cubicBezTo>
                  <a:cubicBezTo>
                    <a:pt x="60" y="119"/>
                    <a:pt x="1" y="238"/>
                    <a:pt x="120" y="322"/>
                  </a:cubicBezTo>
                  <a:cubicBezTo>
                    <a:pt x="203" y="227"/>
                    <a:pt x="179" y="107"/>
                    <a:pt x="17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60" name="Google Shape;8360;p32"/>
            <p:cNvSpPr/>
            <p:nvPr/>
          </p:nvSpPr>
          <p:spPr>
            <a:xfrm>
              <a:off x="5443150" y="2128375"/>
              <a:ext cx="6950" cy="6700"/>
            </a:xfrm>
            <a:custGeom>
              <a:avLst/>
              <a:gdLst/>
              <a:ahLst/>
              <a:cxnLst/>
              <a:rect l="l" t="t" r="r" b="b"/>
              <a:pathLst>
                <a:path w="278" h="268" extrusionOk="0">
                  <a:moveTo>
                    <a:pt x="135" y="0"/>
                  </a:moveTo>
                  <a:cubicBezTo>
                    <a:pt x="92" y="129"/>
                    <a:pt x="0" y="267"/>
                    <a:pt x="192" y="267"/>
                  </a:cubicBezTo>
                  <a:cubicBezTo>
                    <a:pt x="213" y="267"/>
                    <a:pt x="237" y="266"/>
                    <a:pt x="266" y="262"/>
                  </a:cubicBezTo>
                  <a:cubicBezTo>
                    <a:pt x="266" y="179"/>
                    <a:pt x="277" y="95"/>
                    <a:pt x="26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61" name="Google Shape;8361;p32"/>
            <p:cNvSpPr/>
            <p:nvPr/>
          </p:nvSpPr>
          <p:spPr>
            <a:xfrm>
              <a:off x="5384300" y="2121525"/>
              <a:ext cx="8650" cy="3600"/>
            </a:xfrm>
            <a:custGeom>
              <a:avLst/>
              <a:gdLst/>
              <a:ahLst/>
              <a:cxnLst/>
              <a:rect l="l" t="t" r="r" b="b"/>
              <a:pathLst>
                <a:path w="346" h="144" extrusionOk="0">
                  <a:moveTo>
                    <a:pt x="60" y="0"/>
                  </a:moveTo>
                  <a:cubicBezTo>
                    <a:pt x="48" y="24"/>
                    <a:pt x="12" y="36"/>
                    <a:pt x="0" y="72"/>
                  </a:cubicBezTo>
                  <a:cubicBezTo>
                    <a:pt x="12" y="96"/>
                    <a:pt x="24" y="119"/>
                    <a:pt x="48" y="143"/>
                  </a:cubicBezTo>
                  <a:lnTo>
                    <a:pt x="345" y="143"/>
                  </a:lnTo>
                  <a:cubicBezTo>
                    <a:pt x="286" y="24"/>
                    <a:pt x="179" y="12"/>
                    <a:pt x="6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62" name="Google Shape;8362;p32"/>
            <p:cNvSpPr/>
            <p:nvPr/>
          </p:nvSpPr>
          <p:spPr>
            <a:xfrm>
              <a:off x="5450075" y="2127475"/>
              <a:ext cx="1500" cy="1525"/>
            </a:xfrm>
            <a:custGeom>
              <a:avLst/>
              <a:gdLst/>
              <a:ahLst/>
              <a:cxnLst/>
              <a:rect l="l" t="t" r="r" b="b"/>
              <a:pathLst>
                <a:path w="60" h="61" extrusionOk="0">
                  <a:moveTo>
                    <a:pt x="60" y="0"/>
                  </a:moveTo>
                  <a:lnTo>
                    <a:pt x="19" y="41"/>
                  </a:lnTo>
                  <a:lnTo>
                    <a:pt x="19" y="41"/>
                  </a:lnTo>
                  <a:cubicBezTo>
                    <a:pt x="30" y="36"/>
                    <a:pt x="41" y="36"/>
                    <a:pt x="48" y="36"/>
                  </a:cubicBezTo>
                  <a:cubicBezTo>
                    <a:pt x="60" y="24"/>
                    <a:pt x="60" y="12"/>
                    <a:pt x="60" y="0"/>
                  </a:cubicBezTo>
                  <a:close/>
                  <a:moveTo>
                    <a:pt x="19" y="41"/>
                  </a:moveTo>
                  <a:cubicBezTo>
                    <a:pt x="12" y="45"/>
                    <a:pt x="5" y="50"/>
                    <a:pt x="0" y="60"/>
                  </a:cubicBezTo>
                  <a:lnTo>
                    <a:pt x="19" y="4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63" name="Google Shape;8363;p32"/>
            <p:cNvSpPr/>
            <p:nvPr/>
          </p:nvSpPr>
          <p:spPr>
            <a:xfrm>
              <a:off x="5478650" y="2126950"/>
              <a:ext cx="3900" cy="2050"/>
            </a:xfrm>
            <a:custGeom>
              <a:avLst/>
              <a:gdLst/>
              <a:ahLst/>
              <a:cxnLst/>
              <a:rect l="l" t="t" r="r" b="b"/>
              <a:pathLst>
                <a:path w="156" h="82" extrusionOk="0">
                  <a:moveTo>
                    <a:pt x="78" y="1"/>
                  </a:moveTo>
                  <a:cubicBezTo>
                    <a:pt x="51" y="1"/>
                    <a:pt x="24" y="27"/>
                    <a:pt x="0" y="81"/>
                  </a:cubicBezTo>
                  <a:lnTo>
                    <a:pt x="155" y="81"/>
                  </a:lnTo>
                  <a:cubicBezTo>
                    <a:pt x="131" y="27"/>
                    <a:pt x="105" y="1"/>
                    <a:pt x="7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64" name="Google Shape;8364;p32"/>
            <p:cNvSpPr/>
            <p:nvPr/>
          </p:nvSpPr>
          <p:spPr>
            <a:xfrm>
              <a:off x="5704575" y="2135500"/>
              <a:ext cx="79200" cy="11950"/>
            </a:xfrm>
            <a:custGeom>
              <a:avLst/>
              <a:gdLst/>
              <a:ahLst/>
              <a:cxnLst/>
              <a:rect l="l" t="t" r="r" b="b"/>
              <a:pathLst>
                <a:path w="3168" h="478" extrusionOk="0">
                  <a:moveTo>
                    <a:pt x="0" y="1"/>
                  </a:moveTo>
                  <a:lnTo>
                    <a:pt x="0" y="132"/>
                  </a:lnTo>
                  <a:cubicBezTo>
                    <a:pt x="584" y="477"/>
                    <a:pt x="1239" y="406"/>
                    <a:pt x="1881" y="453"/>
                  </a:cubicBezTo>
                  <a:cubicBezTo>
                    <a:pt x="2251" y="120"/>
                    <a:pt x="2751" y="311"/>
                    <a:pt x="3167" y="156"/>
                  </a:cubicBezTo>
                  <a:lnTo>
                    <a:pt x="3167" y="13"/>
                  </a:lnTo>
                  <a:lnTo>
                    <a:pt x="2179" y="13"/>
                  </a:lnTo>
                  <a:cubicBezTo>
                    <a:pt x="2102" y="66"/>
                    <a:pt x="2027" y="93"/>
                    <a:pt x="1953" y="93"/>
                  </a:cubicBezTo>
                  <a:cubicBezTo>
                    <a:pt x="1879" y="93"/>
                    <a:pt x="1804" y="66"/>
                    <a:pt x="1727" y="13"/>
                  </a:cubicBezTo>
                  <a:cubicBezTo>
                    <a:pt x="1143" y="13"/>
                    <a:pt x="584" y="1"/>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65" name="Google Shape;8365;p32"/>
            <p:cNvSpPr/>
            <p:nvPr/>
          </p:nvSpPr>
          <p:spPr>
            <a:xfrm>
              <a:off x="5664100" y="2138775"/>
              <a:ext cx="87525" cy="12600"/>
            </a:xfrm>
            <a:custGeom>
              <a:avLst/>
              <a:gdLst/>
              <a:ahLst/>
              <a:cxnLst/>
              <a:rect l="l" t="t" r="r" b="b"/>
              <a:pathLst>
                <a:path w="3501" h="504" extrusionOk="0">
                  <a:moveTo>
                    <a:pt x="1619" y="1"/>
                  </a:moveTo>
                  <a:cubicBezTo>
                    <a:pt x="1095" y="25"/>
                    <a:pt x="560" y="25"/>
                    <a:pt x="48" y="180"/>
                  </a:cubicBezTo>
                  <a:cubicBezTo>
                    <a:pt x="0" y="263"/>
                    <a:pt x="0" y="322"/>
                    <a:pt x="71" y="382"/>
                  </a:cubicBezTo>
                  <a:cubicBezTo>
                    <a:pt x="251" y="473"/>
                    <a:pt x="429" y="503"/>
                    <a:pt x="607" y="503"/>
                  </a:cubicBezTo>
                  <a:cubicBezTo>
                    <a:pt x="942" y="503"/>
                    <a:pt x="1276" y="397"/>
                    <a:pt x="1612" y="397"/>
                  </a:cubicBezTo>
                  <a:cubicBezTo>
                    <a:pt x="1725" y="397"/>
                    <a:pt x="1839" y="409"/>
                    <a:pt x="1953" y="441"/>
                  </a:cubicBezTo>
                  <a:cubicBezTo>
                    <a:pt x="2054" y="402"/>
                    <a:pt x="2158" y="389"/>
                    <a:pt x="2265" y="389"/>
                  </a:cubicBezTo>
                  <a:cubicBezTo>
                    <a:pt x="2384" y="389"/>
                    <a:pt x="2506" y="405"/>
                    <a:pt x="2631" y="418"/>
                  </a:cubicBezTo>
                  <a:cubicBezTo>
                    <a:pt x="2785" y="437"/>
                    <a:pt x="2948" y="487"/>
                    <a:pt x="3107" y="487"/>
                  </a:cubicBezTo>
                  <a:cubicBezTo>
                    <a:pt x="3245" y="487"/>
                    <a:pt x="3379" y="449"/>
                    <a:pt x="3500" y="322"/>
                  </a:cubicBezTo>
                  <a:cubicBezTo>
                    <a:pt x="2917" y="1"/>
                    <a:pt x="2227" y="168"/>
                    <a:pt x="161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66" name="Google Shape;8366;p32"/>
            <p:cNvSpPr/>
            <p:nvPr/>
          </p:nvSpPr>
          <p:spPr>
            <a:xfrm>
              <a:off x="5634925" y="2142525"/>
              <a:ext cx="78300" cy="13325"/>
            </a:xfrm>
            <a:custGeom>
              <a:avLst/>
              <a:gdLst/>
              <a:ahLst/>
              <a:cxnLst/>
              <a:rect l="l" t="t" r="r" b="b"/>
              <a:pathLst>
                <a:path w="3132" h="533" extrusionOk="0">
                  <a:moveTo>
                    <a:pt x="527" y="1"/>
                  </a:moveTo>
                  <a:cubicBezTo>
                    <a:pt x="377" y="1"/>
                    <a:pt x="242" y="50"/>
                    <a:pt x="107" y="113"/>
                  </a:cubicBezTo>
                  <a:cubicBezTo>
                    <a:pt x="36" y="184"/>
                    <a:pt x="0" y="268"/>
                    <a:pt x="24" y="375"/>
                  </a:cubicBezTo>
                  <a:cubicBezTo>
                    <a:pt x="48" y="446"/>
                    <a:pt x="95" y="494"/>
                    <a:pt x="155" y="530"/>
                  </a:cubicBezTo>
                  <a:lnTo>
                    <a:pt x="238" y="482"/>
                  </a:lnTo>
                  <a:cubicBezTo>
                    <a:pt x="286" y="482"/>
                    <a:pt x="346" y="494"/>
                    <a:pt x="393" y="494"/>
                  </a:cubicBezTo>
                  <a:cubicBezTo>
                    <a:pt x="578" y="518"/>
                    <a:pt x="768" y="533"/>
                    <a:pt x="959" y="533"/>
                  </a:cubicBezTo>
                  <a:cubicBezTo>
                    <a:pt x="1149" y="533"/>
                    <a:pt x="1340" y="518"/>
                    <a:pt x="1524" y="482"/>
                  </a:cubicBezTo>
                  <a:lnTo>
                    <a:pt x="1667" y="482"/>
                  </a:lnTo>
                  <a:cubicBezTo>
                    <a:pt x="1780" y="512"/>
                    <a:pt x="1896" y="527"/>
                    <a:pt x="2014" y="527"/>
                  </a:cubicBezTo>
                  <a:cubicBezTo>
                    <a:pt x="2131" y="527"/>
                    <a:pt x="2251" y="512"/>
                    <a:pt x="2370" y="482"/>
                  </a:cubicBezTo>
                  <a:cubicBezTo>
                    <a:pt x="2429" y="470"/>
                    <a:pt x="2477" y="446"/>
                    <a:pt x="2536" y="434"/>
                  </a:cubicBezTo>
                  <a:cubicBezTo>
                    <a:pt x="2639" y="317"/>
                    <a:pt x="2768" y="313"/>
                    <a:pt x="2897" y="313"/>
                  </a:cubicBezTo>
                  <a:cubicBezTo>
                    <a:pt x="2908" y="313"/>
                    <a:pt x="2919" y="313"/>
                    <a:pt x="2930" y="313"/>
                  </a:cubicBezTo>
                  <a:cubicBezTo>
                    <a:pt x="2999" y="313"/>
                    <a:pt x="3068" y="311"/>
                    <a:pt x="3132" y="291"/>
                  </a:cubicBezTo>
                  <a:cubicBezTo>
                    <a:pt x="3084" y="244"/>
                    <a:pt x="3024" y="137"/>
                    <a:pt x="3001" y="137"/>
                  </a:cubicBezTo>
                  <a:cubicBezTo>
                    <a:pt x="2818" y="162"/>
                    <a:pt x="2636" y="170"/>
                    <a:pt x="2455" y="170"/>
                  </a:cubicBezTo>
                  <a:cubicBezTo>
                    <a:pt x="2188" y="170"/>
                    <a:pt x="1922" y="153"/>
                    <a:pt x="1655" y="153"/>
                  </a:cubicBezTo>
                  <a:cubicBezTo>
                    <a:pt x="1512" y="153"/>
                    <a:pt x="1370" y="158"/>
                    <a:pt x="1227" y="172"/>
                  </a:cubicBezTo>
                  <a:cubicBezTo>
                    <a:pt x="1179" y="125"/>
                    <a:pt x="1131" y="89"/>
                    <a:pt x="1108" y="89"/>
                  </a:cubicBezTo>
                  <a:cubicBezTo>
                    <a:pt x="1000" y="77"/>
                    <a:pt x="893" y="89"/>
                    <a:pt x="798" y="53"/>
                  </a:cubicBezTo>
                  <a:cubicBezTo>
                    <a:pt x="762" y="30"/>
                    <a:pt x="715" y="18"/>
                    <a:pt x="679" y="18"/>
                  </a:cubicBezTo>
                  <a:cubicBezTo>
                    <a:pt x="626" y="6"/>
                    <a:pt x="576" y="1"/>
                    <a:pt x="52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67" name="Google Shape;8367;p32"/>
            <p:cNvSpPr/>
            <p:nvPr/>
          </p:nvSpPr>
          <p:spPr>
            <a:xfrm>
              <a:off x="5610500" y="2137600"/>
              <a:ext cx="40525" cy="13000"/>
            </a:xfrm>
            <a:custGeom>
              <a:avLst/>
              <a:gdLst/>
              <a:ahLst/>
              <a:cxnLst/>
              <a:rect l="l" t="t" r="r" b="b"/>
              <a:pathLst>
                <a:path w="1621" h="520" extrusionOk="0">
                  <a:moveTo>
                    <a:pt x="531" y="0"/>
                  </a:moveTo>
                  <a:cubicBezTo>
                    <a:pt x="461" y="0"/>
                    <a:pt x="392" y="21"/>
                    <a:pt x="322" y="84"/>
                  </a:cubicBezTo>
                  <a:cubicBezTo>
                    <a:pt x="299" y="90"/>
                    <a:pt x="278" y="93"/>
                    <a:pt x="257" y="93"/>
                  </a:cubicBezTo>
                  <a:cubicBezTo>
                    <a:pt x="236" y="93"/>
                    <a:pt x="215" y="90"/>
                    <a:pt x="191" y="84"/>
                  </a:cubicBezTo>
                  <a:cubicBezTo>
                    <a:pt x="1" y="84"/>
                    <a:pt x="25" y="191"/>
                    <a:pt x="72" y="310"/>
                  </a:cubicBezTo>
                  <a:cubicBezTo>
                    <a:pt x="223" y="461"/>
                    <a:pt x="383" y="520"/>
                    <a:pt x="547" y="520"/>
                  </a:cubicBezTo>
                  <a:cubicBezTo>
                    <a:pt x="708" y="520"/>
                    <a:pt x="872" y="464"/>
                    <a:pt x="1037" y="381"/>
                  </a:cubicBezTo>
                  <a:cubicBezTo>
                    <a:pt x="1251" y="369"/>
                    <a:pt x="1453" y="346"/>
                    <a:pt x="1620" y="203"/>
                  </a:cubicBezTo>
                  <a:cubicBezTo>
                    <a:pt x="1549" y="107"/>
                    <a:pt x="1456" y="90"/>
                    <a:pt x="1358" y="90"/>
                  </a:cubicBezTo>
                  <a:cubicBezTo>
                    <a:pt x="1299" y="90"/>
                    <a:pt x="1238" y="96"/>
                    <a:pt x="1178" y="96"/>
                  </a:cubicBezTo>
                  <a:cubicBezTo>
                    <a:pt x="1138" y="96"/>
                    <a:pt x="1099" y="93"/>
                    <a:pt x="1061" y="84"/>
                  </a:cubicBezTo>
                  <a:cubicBezTo>
                    <a:pt x="1034" y="90"/>
                    <a:pt x="1007" y="92"/>
                    <a:pt x="981" y="92"/>
                  </a:cubicBezTo>
                  <a:cubicBezTo>
                    <a:pt x="825" y="92"/>
                    <a:pt x="676" y="0"/>
                    <a:pt x="53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68" name="Google Shape;8368;p32"/>
            <p:cNvSpPr/>
            <p:nvPr/>
          </p:nvSpPr>
          <p:spPr>
            <a:xfrm>
              <a:off x="5632525" y="2125275"/>
              <a:ext cx="25450" cy="10550"/>
            </a:xfrm>
            <a:custGeom>
              <a:avLst/>
              <a:gdLst/>
              <a:ahLst/>
              <a:cxnLst/>
              <a:rect l="l" t="t" r="r" b="b"/>
              <a:pathLst>
                <a:path w="1018" h="422" extrusionOk="0">
                  <a:moveTo>
                    <a:pt x="455" y="0"/>
                  </a:moveTo>
                  <a:cubicBezTo>
                    <a:pt x="296" y="0"/>
                    <a:pt x="142" y="33"/>
                    <a:pt x="1" y="148"/>
                  </a:cubicBezTo>
                  <a:cubicBezTo>
                    <a:pt x="61" y="231"/>
                    <a:pt x="96" y="339"/>
                    <a:pt x="156" y="422"/>
                  </a:cubicBezTo>
                  <a:cubicBezTo>
                    <a:pt x="263" y="315"/>
                    <a:pt x="373" y="279"/>
                    <a:pt x="486" y="279"/>
                  </a:cubicBezTo>
                  <a:cubicBezTo>
                    <a:pt x="599" y="279"/>
                    <a:pt x="715" y="315"/>
                    <a:pt x="834" y="350"/>
                  </a:cubicBezTo>
                  <a:cubicBezTo>
                    <a:pt x="853" y="357"/>
                    <a:pt x="871" y="361"/>
                    <a:pt x="889" y="361"/>
                  </a:cubicBezTo>
                  <a:cubicBezTo>
                    <a:pt x="962" y="361"/>
                    <a:pt x="1018" y="303"/>
                    <a:pt x="989" y="208"/>
                  </a:cubicBezTo>
                  <a:cubicBezTo>
                    <a:pt x="977" y="148"/>
                    <a:pt x="918" y="41"/>
                    <a:pt x="870" y="41"/>
                  </a:cubicBezTo>
                  <a:cubicBezTo>
                    <a:pt x="732" y="24"/>
                    <a:pt x="592" y="0"/>
                    <a:pt x="45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69" name="Google Shape;8369;p32"/>
            <p:cNvSpPr/>
            <p:nvPr/>
          </p:nvSpPr>
          <p:spPr>
            <a:xfrm>
              <a:off x="5654275" y="2141250"/>
              <a:ext cx="8950" cy="5725"/>
            </a:xfrm>
            <a:custGeom>
              <a:avLst/>
              <a:gdLst/>
              <a:ahLst/>
              <a:cxnLst/>
              <a:rect l="l" t="t" r="r" b="b"/>
              <a:pathLst>
                <a:path w="358" h="229" extrusionOk="0">
                  <a:moveTo>
                    <a:pt x="194" y="0"/>
                  </a:moveTo>
                  <a:cubicBezTo>
                    <a:pt x="125" y="0"/>
                    <a:pt x="65" y="72"/>
                    <a:pt x="0" y="104"/>
                  </a:cubicBezTo>
                  <a:cubicBezTo>
                    <a:pt x="46" y="205"/>
                    <a:pt x="127" y="228"/>
                    <a:pt x="216" y="228"/>
                  </a:cubicBezTo>
                  <a:cubicBezTo>
                    <a:pt x="243" y="228"/>
                    <a:pt x="270" y="226"/>
                    <a:pt x="298" y="223"/>
                  </a:cubicBezTo>
                  <a:cubicBezTo>
                    <a:pt x="357" y="164"/>
                    <a:pt x="357" y="116"/>
                    <a:pt x="298" y="57"/>
                  </a:cubicBezTo>
                  <a:cubicBezTo>
                    <a:pt x="260" y="15"/>
                    <a:pt x="226" y="0"/>
                    <a:pt x="19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70" name="Google Shape;8370;p32"/>
            <p:cNvSpPr/>
            <p:nvPr/>
          </p:nvSpPr>
          <p:spPr>
            <a:xfrm>
              <a:off x="5661700" y="2142650"/>
              <a:ext cx="3900" cy="4200"/>
            </a:xfrm>
            <a:custGeom>
              <a:avLst/>
              <a:gdLst/>
              <a:ahLst/>
              <a:cxnLst/>
              <a:rect l="l" t="t" r="r" b="b"/>
              <a:pathLst>
                <a:path w="156" h="168" extrusionOk="0">
                  <a:moveTo>
                    <a:pt x="25" y="1"/>
                  </a:moveTo>
                  <a:cubicBezTo>
                    <a:pt x="1" y="60"/>
                    <a:pt x="1" y="108"/>
                    <a:pt x="1" y="167"/>
                  </a:cubicBezTo>
                  <a:lnTo>
                    <a:pt x="156" y="155"/>
                  </a:lnTo>
                  <a:lnTo>
                    <a:pt x="156" y="25"/>
                  </a:lnTo>
                  <a:cubicBezTo>
                    <a:pt x="108" y="13"/>
                    <a:pt x="60" y="1"/>
                    <a:pt x="2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71" name="Google Shape;8371;p32"/>
            <p:cNvSpPr/>
            <p:nvPr/>
          </p:nvSpPr>
          <p:spPr>
            <a:xfrm>
              <a:off x="5553950" y="2128500"/>
              <a:ext cx="61350" cy="16275"/>
            </a:xfrm>
            <a:custGeom>
              <a:avLst/>
              <a:gdLst/>
              <a:ahLst/>
              <a:cxnLst/>
              <a:rect l="l" t="t" r="r" b="b"/>
              <a:pathLst>
                <a:path w="2454" h="651" extrusionOk="0">
                  <a:moveTo>
                    <a:pt x="114" y="0"/>
                  </a:moveTo>
                  <a:cubicBezTo>
                    <a:pt x="79" y="0"/>
                    <a:pt x="41" y="6"/>
                    <a:pt x="1" y="19"/>
                  </a:cubicBezTo>
                  <a:cubicBezTo>
                    <a:pt x="84" y="162"/>
                    <a:pt x="84" y="293"/>
                    <a:pt x="1" y="448"/>
                  </a:cubicBezTo>
                  <a:cubicBezTo>
                    <a:pt x="400" y="610"/>
                    <a:pt x="808" y="626"/>
                    <a:pt x="1216" y="626"/>
                  </a:cubicBezTo>
                  <a:cubicBezTo>
                    <a:pt x="1315" y="626"/>
                    <a:pt x="1415" y="625"/>
                    <a:pt x="1514" y="625"/>
                  </a:cubicBezTo>
                  <a:cubicBezTo>
                    <a:pt x="1665" y="625"/>
                    <a:pt x="1815" y="627"/>
                    <a:pt x="1965" y="638"/>
                  </a:cubicBezTo>
                  <a:cubicBezTo>
                    <a:pt x="2013" y="650"/>
                    <a:pt x="2037" y="650"/>
                    <a:pt x="2084" y="650"/>
                  </a:cubicBezTo>
                  <a:cubicBezTo>
                    <a:pt x="2132" y="650"/>
                    <a:pt x="2156" y="638"/>
                    <a:pt x="2203" y="638"/>
                  </a:cubicBezTo>
                  <a:cubicBezTo>
                    <a:pt x="2251" y="626"/>
                    <a:pt x="2275" y="591"/>
                    <a:pt x="2311" y="579"/>
                  </a:cubicBezTo>
                  <a:cubicBezTo>
                    <a:pt x="2346" y="531"/>
                    <a:pt x="2406" y="495"/>
                    <a:pt x="2453" y="448"/>
                  </a:cubicBezTo>
                  <a:cubicBezTo>
                    <a:pt x="2404" y="358"/>
                    <a:pt x="2345" y="243"/>
                    <a:pt x="2251" y="243"/>
                  </a:cubicBezTo>
                  <a:cubicBezTo>
                    <a:pt x="2232" y="243"/>
                    <a:pt x="2213" y="247"/>
                    <a:pt x="2191" y="257"/>
                  </a:cubicBezTo>
                  <a:cubicBezTo>
                    <a:pt x="2116" y="283"/>
                    <a:pt x="2046" y="294"/>
                    <a:pt x="1979" y="294"/>
                  </a:cubicBezTo>
                  <a:cubicBezTo>
                    <a:pt x="1710" y="294"/>
                    <a:pt x="1504" y="114"/>
                    <a:pt x="1275" y="19"/>
                  </a:cubicBezTo>
                  <a:cubicBezTo>
                    <a:pt x="1227" y="31"/>
                    <a:pt x="1191" y="31"/>
                    <a:pt x="1144" y="31"/>
                  </a:cubicBezTo>
                  <a:cubicBezTo>
                    <a:pt x="1080" y="86"/>
                    <a:pt x="1037" y="197"/>
                    <a:pt x="945" y="197"/>
                  </a:cubicBezTo>
                  <a:cubicBezTo>
                    <a:pt x="917" y="197"/>
                    <a:pt x="885" y="187"/>
                    <a:pt x="846" y="162"/>
                  </a:cubicBezTo>
                  <a:cubicBezTo>
                    <a:pt x="846" y="150"/>
                    <a:pt x="834" y="150"/>
                    <a:pt x="798" y="138"/>
                  </a:cubicBezTo>
                  <a:cubicBezTo>
                    <a:pt x="791" y="131"/>
                    <a:pt x="783" y="128"/>
                    <a:pt x="775" y="128"/>
                  </a:cubicBezTo>
                  <a:cubicBezTo>
                    <a:pt x="755" y="128"/>
                    <a:pt x="732" y="145"/>
                    <a:pt x="715" y="162"/>
                  </a:cubicBezTo>
                  <a:cubicBezTo>
                    <a:pt x="667" y="210"/>
                    <a:pt x="608" y="245"/>
                    <a:pt x="560" y="293"/>
                  </a:cubicBezTo>
                  <a:cubicBezTo>
                    <a:pt x="430" y="172"/>
                    <a:pt x="307" y="0"/>
                    <a:pt x="11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72" name="Google Shape;8372;p32"/>
            <p:cNvSpPr/>
            <p:nvPr/>
          </p:nvSpPr>
          <p:spPr>
            <a:xfrm>
              <a:off x="5618550" y="2133275"/>
              <a:ext cx="18475" cy="8150"/>
            </a:xfrm>
            <a:custGeom>
              <a:avLst/>
              <a:gdLst/>
              <a:ahLst/>
              <a:cxnLst/>
              <a:rect l="l" t="t" r="r" b="b"/>
              <a:pathLst>
                <a:path w="739" h="326" extrusionOk="0">
                  <a:moveTo>
                    <a:pt x="269" y="0"/>
                  </a:moveTo>
                  <a:cubicBezTo>
                    <a:pt x="178" y="0"/>
                    <a:pt x="89" y="65"/>
                    <a:pt x="0" y="257"/>
                  </a:cubicBezTo>
                  <a:cubicBezTo>
                    <a:pt x="167" y="272"/>
                    <a:pt x="325" y="326"/>
                    <a:pt x="479" y="326"/>
                  </a:cubicBezTo>
                  <a:cubicBezTo>
                    <a:pt x="566" y="326"/>
                    <a:pt x="652" y="308"/>
                    <a:pt x="739" y="257"/>
                  </a:cubicBezTo>
                  <a:cubicBezTo>
                    <a:pt x="575" y="182"/>
                    <a:pt x="420" y="0"/>
                    <a:pt x="26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73" name="Google Shape;8373;p32"/>
            <p:cNvSpPr/>
            <p:nvPr/>
          </p:nvSpPr>
          <p:spPr>
            <a:xfrm>
              <a:off x="5855775" y="2142950"/>
              <a:ext cx="3300" cy="1525"/>
            </a:xfrm>
            <a:custGeom>
              <a:avLst/>
              <a:gdLst/>
              <a:ahLst/>
              <a:cxnLst/>
              <a:rect l="l" t="t" r="r" b="b"/>
              <a:pathLst>
                <a:path w="132" h="61" extrusionOk="0">
                  <a:moveTo>
                    <a:pt x="1" y="1"/>
                  </a:moveTo>
                  <a:cubicBezTo>
                    <a:pt x="1" y="36"/>
                    <a:pt x="13" y="60"/>
                    <a:pt x="24" y="60"/>
                  </a:cubicBezTo>
                  <a:cubicBezTo>
                    <a:pt x="60" y="60"/>
                    <a:pt x="96" y="48"/>
                    <a:pt x="132" y="36"/>
                  </a:cubicBezTo>
                  <a:cubicBezTo>
                    <a:pt x="84" y="13"/>
                    <a:pt x="36" y="1"/>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74" name="Google Shape;8374;p32"/>
            <p:cNvSpPr/>
            <p:nvPr/>
          </p:nvSpPr>
          <p:spPr>
            <a:xfrm>
              <a:off x="5850725" y="2139975"/>
              <a:ext cx="4475" cy="3000"/>
            </a:xfrm>
            <a:custGeom>
              <a:avLst/>
              <a:gdLst/>
              <a:ahLst/>
              <a:cxnLst/>
              <a:rect l="l" t="t" r="r" b="b"/>
              <a:pathLst>
                <a:path w="179" h="120" extrusionOk="0">
                  <a:moveTo>
                    <a:pt x="179" y="1"/>
                  </a:moveTo>
                  <a:cubicBezTo>
                    <a:pt x="119" y="24"/>
                    <a:pt x="60" y="72"/>
                    <a:pt x="0" y="108"/>
                  </a:cubicBezTo>
                  <a:cubicBezTo>
                    <a:pt x="60" y="108"/>
                    <a:pt x="119" y="120"/>
                    <a:pt x="179" y="120"/>
                  </a:cubicBezTo>
                  <a:lnTo>
                    <a:pt x="179"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75" name="Google Shape;8375;p32"/>
            <p:cNvSpPr/>
            <p:nvPr/>
          </p:nvSpPr>
          <p:spPr>
            <a:xfrm>
              <a:off x="5984675" y="2143250"/>
              <a:ext cx="7150" cy="3600"/>
            </a:xfrm>
            <a:custGeom>
              <a:avLst/>
              <a:gdLst/>
              <a:ahLst/>
              <a:cxnLst/>
              <a:rect l="l" t="t" r="r" b="b"/>
              <a:pathLst>
                <a:path w="286" h="144" extrusionOk="0">
                  <a:moveTo>
                    <a:pt x="0" y="1"/>
                  </a:moveTo>
                  <a:lnTo>
                    <a:pt x="0" y="143"/>
                  </a:lnTo>
                  <a:cubicBezTo>
                    <a:pt x="107" y="143"/>
                    <a:pt x="214" y="108"/>
                    <a:pt x="28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76" name="Google Shape;8376;p32"/>
            <p:cNvSpPr/>
            <p:nvPr/>
          </p:nvSpPr>
          <p:spPr>
            <a:xfrm>
              <a:off x="5955800" y="2146900"/>
              <a:ext cx="4175" cy="2250"/>
            </a:xfrm>
            <a:custGeom>
              <a:avLst/>
              <a:gdLst/>
              <a:ahLst/>
              <a:cxnLst/>
              <a:rect l="l" t="t" r="r" b="b"/>
              <a:pathLst>
                <a:path w="167" h="90" extrusionOk="0">
                  <a:moveTo>
                    <a:pt x="79" y="0"/>
                  </a:moveTo>
                  <a:cubicBezTo>
                    <a:pt x="51" y="0"/>
                    <a:pt x="24" y="3"/>
                    <a:pt x="0" y="9"/>
                  </a:cubicBezTo>
                  <a:cubicBezTo>
                    <a:pt x="30" y="63"/>
                    <a:pt x="57" y="90"/>
                    <a:pt x="84" y="90"/>
                  </a:cubicBezTo>
                  <a:cubicBezTo>
                    <a:pt x="110" y="90"/>
                    <a:pt x="137" y="63"/>
                    <a:pt x="167" y="9"/>
                  </a:cubicBezTo>
                  <a:cubicBezTo>
                    <a:pt x="137" y="3"/>
                    <a:pt x="107" y="0"/>
                    <a:pt x="7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77" name="Google Shape;8377;p32"/>
            <p:cNvSpPr/>
            <p:nvPr/>
          </p:nvSpPr>
          <p:spPr>
            <a:xfrm>
              <a:off x="6016800" y="2142650"/>
              <a:ext cx="31875" cy="5300"/>
            </a:xfrm>
            <a:custGeom>
              <a:avLst/>
              <a:gdLst/>
              <a:ahLst/>
              <a:cxnLst/>
              <a:rect l="l" t="t" r="r" b="b"/>
              <a:pathLst>
                <a:path w="1275" h="212" extrusionOk="0">
                  <a:moveTo>
                    <a:pt x="1275" y="1"/>
                  </a:moveTo>
                  <a:lnTo>
                    <a:pt x="1275" y="1"/>
                  </a:lnTo>
                  <a:cubicBezTo>
                    <a:pt x="846" y="13"/>
                    <a:pt x="430" y="13"/>
                    <a:pt x="1" y="13"/>
                  </a:cubicBezTo>
                  <a:cubicBezTo>
                    <a:pt x="177" y="167"/>
                    <a:pt x="368" y="211"/>
                    <a:pt x="566" y="211"/>
                  </a:cubicBezTo>
                  <a:cubicBezTo>
                    <a:pt x="795" y="211"/>
                    <a:pt x="1032" y="151"/>
                    <a:pt x="1263" y="132"/>
                  </a:cubicBezTo>
                  <a:cubicBezTo>
                    <a:pt x="1275" y="84"/>
                    <a:pt x="1275" y="60"/>
                    <a:pt x="127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78" name="Google Shape;8378;p32"/>
            <p:cNvSpPr/>
            <p:nvPr/>
          </p:nvSpPr>
          <p:spPr>
            <a:xfrm>
              <a:off x="5822450" y="2139675"/>
              <a:ext cx="8350" cy="3000"/>
            </a:xfrm>
            <a:custGeom>
              <a:avLst/>
              <a:gdLst/>
              <a:ahLst/>
              <a:cxnLst/>
              <a:rect l="l" t="t" r="r" b="b"/>
              <a:pathLst>
                <a:path w="334" h="120" extrusionOk="0">
                  <a:moveTo>
                    <a:pt x="298" y="1"/>
                  </a:moveTo>
                  <a:cubicBezTo>
                    <a:pt x="179" y="1"/>
                    <a:pt x="84" y="24"/>
                    <a:pt x="0" y="120"/>
                  </a:cubicBezTo>
                  <a:lnTo>
                    <a:pt x="334" y="120"/>
                  </a:lnTo>
                  <a:cubicBezTo>
                    <a:pt x="334" y="84"/>
                    <a:pt x="322" y="48"/>
                    <a:pt x="29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79" name="Google Shape;8379;p32"/>
            <p:cNvSpPr/>
            <p:nvPr/>
          </p:nvSpPr>
          <p:spPr>
            <a:xfrm>
              <a:off x="5844475" y="2139675"/>
              <a:ext cx="4775" cy="3300"/>
            </a:xfrm>
            <a:custGeom>
              <a:avLst/>
              <a:gdLst/>
              <a:ahLst/>
              <a:cxnLst/>
              <a:rect l="l" t="t" r="r" b="b"/>
              <a:pathLst>
                <a:path w="191" h="132" extrusionOk="0">
                  <a:moveTo>
                    <a:pt x="12" y="1"/>
                  </a:moveTo>
                  <a:cubicBezTo>
                    <a:pt x="0" y="48"/>
                    <a:pt x="0" y="84"/>
                    <a:pt x="0" y="132"/>
                  </a:cubicBezTo>
                  <a:cubicBezTo>
                    <a:pt x="60" y="132"/>
                    <a:pt x="131" y="120"/>
                    <a:pt x="191" y="120"/>
                  </a:cubicBezTo>
                  <a:cubicBezTo>
                    <a:pt x="131" y="72"/>
                    <a:pt x="72" y="48"/>
                    <a:pt x="1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80" name="Google Shape;8380;p32"/>
            <p:cNvSpPr/>
            <p:nvPr/>
          </p:nvSpPr>
          <p:spPr>
            <a:xfrm>
              <a:off x="5830475" y="2142950"/>
              <a:ext cx="14025" cy="3825"/>
            </a:xfrm>
            <a:custGeom>
              <a:avLst/>
              <a:gdLst/>
              <a:ahLst/>
              <a:cxnLst/>
              <a:rect l="l" t="t" r="r" b="b"/>
              <a:pathLst>
                <a:path w="561" h="153" extrusionOk="0">
                  <a:moveTo>
                    <a:pt x="1" y="1"/>
                  </a:moveTo>
                  <a:cubicBezTo>
                    <a:pt x="90" y="102"/>
                    <a:pt x="182" y="152"/>
                    <a:pt x="276" y="152"/>
                  </a:cubicBezTo>
                  <a:cubicBezTo>
                    <a:pt x="370" y="152"/>
                    <a:pt x="465" y="102"/>
                    <a:pt x="56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81" name="Google Shape;8381;p32"/>
            <p:cNvSpPr/>
            <p:nvPr/>
          </p:nvSpPr>
          <p:spPr>
            <a:xfrm>
              <a:off x="5747725" y="2135800"/>
              <a:ext cx="11350" cy="3375"/>
            </a:xfrm>
            <a:custGeom>
              <a:avLst/>
              <a:gdLst/>
              <a:ahLst/>
              <a:cxnLst/>
              <a:rect l="l" t="t" r="r" b="b"/>
              <a:pathLst>
                <a:path w="454" h="135" extrusionOk="0">
                  <a:moveTo>
                    <a:pt x="1" y="1"/>
                  </a:moveTo>
                  <a:cubicBezTo>
                    <a:pt x="78" y="90"/>
                    <a:pt x="153" y="135"/>
                    <a:pt x="227" y="135"/>
                  </a:cubicBezTo>
                  <a:cubicBezTo>
                    <a:pt x="301" y="135"/>
                    <a:pt x="376" y="90"/>
                    <a:pt x="45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82" name="Google Shape;8382;p32"/>
            <p:cNvSpPr/>
            <p:nvPr/>
          </p:nvSpPr>
          <p:spPr>
            <a:xfrm>
              <a:off x="5905500" y="2245275"/>
              <a:ext cx="3875" cy="1875"/>
            </a:xfrm>
            <a:custGeom>
              <a:avLst/>
              <a:gdLst/>
              <a:ahLst/>
              <a:cxnLst/>
              <a:rect l="l" t="t" r="r" b="b"/>
              <a:pathLst>
                <a:path w="155" h="75" extrusionOk="0">
                  <a:moveTo>
                    <a:pt x="78" y="0"/>
                  </a:moveTo>
                  <a:cubicBezTo>
                    <a:pt x="56" y="0"/>
                    <a:pt x="30" y="18"/>
                    <a:pt x="0" y="63"/>
                  </a:cubicBezTo>
                  <a:cubicBezTo>
                    <a:pt x="48" y="63"/>
                    <a:pt x="107" y="75"/>
                    <a:pt x="155" y="75"/>
                  </a:cubicBezTo>
                  <a:cubicBezTo>
                    <a:pt x="134" y="33"/>
                    <a:pt x="109" y="0"/>
                    <a:pt x="7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83" name="Google Shape;8383;p32"/>
            <p:cNvSpPr/>
            <p:nvPr/>
          </p:nvSpPr>
          <p:spPr>
            <a:xfrm>
              <a:off x="5869300" y="2279550"/>
              <a:ext cx="7625" cy="2875"/>
            </a:xfrm>
            <a:custGeom>
              <a:avLst/>
              <a:gdLst/>
              <a:ahLst/>
              <a:cxnLst/>
              <a:rect l="l" t="t" r="r" b="b"/>
              <a:pathLst>
                <a:path w="305" h="115" extrusionOk="0">
                  <a:moveTo>
                    <a:pt x="107" y="1"/>
                  </a:moveTo>
                  <a:cubicBezTo>
                    <a:pt x="54" y="1"/>
                    <a:pt x="1" y="8"/>
                    <a:pt x="19" y="73"/>
                  </a:cubicBezTo>
                  <a:cubicBezTo>
                    <a:pt x="25" y="103"/>
                    <a:pt x="55" y="115"/>
                    <a:pt x="91" y="115"/>
                  </a:cubicBezTo>
                  <a:cubicBezTo>
                    <a:pt x="126" y="115"/>
                    <a:pt x="168" y="103"/>
                    <a:pt x="198" y="85"/>
                  </a:cubicBezTo>
                  <a:cubicBezTo>
                    <a:pt x="245" y="73"/>
                    <a:pt x="269" y="25"/>
                    <a:pt x="305" y="2"/>
                  </a:cubicBezTo>
                  <a:lnTo>
                    <a:pt x="150" y="2"/>
                  </a:lnTo>
                  <a:cubicBezTo>
                    <a:pt x="137" y="2"/>
                    <a:pt x="122" y="1"/>
                    <a:pt x="10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84" name="Google Shape;8384;p32"/>
            <p:cNvSpPr/>
            <p:nvPr/>
          </p:nvSpPr>
          <p:spPr>
            <a:xfrm>
              <a:off x="5316425" y="2171225"/>
              <a:ext cx="65500" cy="14525"/>
            </a:xfrm>
            <a:custGeom>
              <a:avLst/>
              <a:gdLst/>
              <a:ahLst/>
              <a:cxnLst/>
              <a:rect l="l" t="t" r="r" b="b"/>
              <a:pathLst>
                <a:path w="2620" h="581" extrusionOk="0">
                  <a:moveTo>
                    <a:pt x="1358" y="1"/>
                  </a:moveTo>
                  <a:cubicBezTo>
                    <a:pt x="1346" y="13"/>
                    <a:pt x="1310" y="13"/>
                    <a:pt x="1286" y="13"/>
                  </a:cubicBezTo>
                  <a:cubicBezTo>
                    <a:pt x="1203" y="36"/>
                    <a:pt x="1120" y="60"/>
                    <a:pt x="1060" y="108"/>
                  </a:cubicBezTo>
                  <a:cubicBezTo>
                    <a:pt x="1036" y="157"/>
                    <a:pt x="1013" y="176"/>
                    <a:pt x="991" y="176"/>
                  </a:cubicBezTo>
                  <a:cubicBezTo>
                    <a:pt x="959" y="176"/>
                    <a:pt x="928" y="138"/>
                    <a:pt x="894" y="96"/>
                  </a:cubicBezTo>
                  <a:cubicBezTo>
                    <a:pt x="841" y="73"/>
                    <a:pt x="783" y="65"/>
                    <a:pt x="727" y="65"/>
                  </a:cubicBezTo>
                  <a:cubicBezTo>
                    <a:pt x="694" y="65"/>
                    <a:pt x="662" y="68"/>
                    <a:pt x="632" y="72"/>
                  </a:cubicBezTo>
                  <a:lnTo>
                    <a:pt x="453" y="120"/>
                  </a:lnTo>
                  <a:cubicBezTo>
                    <a:pt x="286" y="191"/>
                    <a:pt x="1" y="155"/>
                    <a:pt x="36" y="465"/>
                  </a:cubicBezTo>
                  <a:cubicBezTo>
                    <a:pt x="72" y="513"/>
                    <a:pt x="132" y="548"/>
                    <a:pt x="215" y="572"/>
                  </a:cubicBezTo>
                  <a:cubicBezTo>
                    <a:pt x="287" y="578"/>
                    <a:pt x="359" y="580"/>
                    <a:pt x="431" y="580"/>
                  </a:cubicBezTo>
                  <a:cubicBezTo>
                    <a:pt x="832" y="580"/>
                    <a:pt x="1224" y="505"/>
                    <a:pt x="1608" y="465"/>
                  </a:cubicBezTo>
                  <a:lnTo>
                    <a:pt x="1786" y="417"/>
                  </a:lnTo>
                  <a:cubicBezTo>
                    <a:pt x="1852" y="388"/>
                    <a:pt x="1914" y="373"/>
                    <a:pt x="1978" y="373"/>
                  </a:cubicBezTo>
                  <a:cubicBezTo>
                    <a:pt x="2042" y="373"/>
                    <a:pt x="2108" y="388"/>
                    <a:pt x="2179" y="417"/>
                  </a:cubicBezTo>
                  <a:lnTo>
                    <a:pt x="2370" y="417"/>
                  </a:lnTo>
                  <a:cubicBezTo>
                    <a:pt x="2465" y="358"/>
                    <a:pt x="2620" y="286"/>
                    <a:pt x="2620" y="239"/>
                  </a:cubicBezTo>
                  <a:cubicBezTo>
                    <a:pt x="2613" y="161"/>
                    <a:pt x="2561" y="154"/>
                    <a:pt x="2501" y="154"/>
                  </a:cubicBezTo>
                  <a:cubicBezTo>
                    <a:pt x="2488" y="154"/>
                    <a:pt x="2474" y="154"/>
                    <a:pt x="2460" y="154"/>
                  </a:cubicBezTo>
                  <a:cubicBezTo>
                    <a:pt x="2423" y="154"/>
                    <a:pt x="2386" y="152"/>
                    <a:pt x="2358" y="132"/>
                  </a:cubicBezTo>
                  <a:cubicBezTo>
                    <a:pt x="2298" y="108"/>
                    <a:pt x="2251" y="60"/>
                    <a:pt x="2191" y="13"/>
                  </a:cubicBezTo>
                  <a:cubicBezTo>
                    <a:pt x="1906" y="13"/>
                    <a:pt x="1632" y="13"/>
                    <a:pt x="135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85" name="Google Shape;8385;p32"/>
            <p:cNvSpPr/>
            <p:nvPr/>
          </p:nvSpPr>
          <p:spPr>
            <a:xfrm>
              <a:off x="5172950" y="2150700"/>
              <a:ext cx="34550" cy="43375"/>
            </a:xfrm>
            <a:custGeom>
              <a:avLst/>
              <a:gdLst/>
              <a:ahLst/>
              <a:cxnLst/>
              <a:rect l="l" t="t" r="r" b="b"/>
              <a:pathLst>
                <a:path w="1382" h="1735" extrusionOk="0">
                  <a:moveTo>
                    <a:pt x="406" y="0"/>
                  </a:moveTo>
                  <a:cubicBezTo>
                    <a:pt x="275" y="24"/>
                    <a:pt x="167" y="24"/>
                    <a:pt x="48" y="24"/>
                  </a:cubicBezTo>
                  <a:lnTo>
                    <a:pt x="1" y="60"/>
                  </a:lnTo>
                  <a:lnTo>
                    <a:pt x="48" y="107"/>
                  </a:lnTo>
                  <a:cubicBezTo>
                    <a:pt x="84" y="167"/>
                    <a:pt x="132" y="214"/>
                    <a:pt x="179" y="274"/>
                  </a:cubicBezTo>
                  <a:cubicBezTo>
                    <a:pt x="382" y="345"/>
                    <a:pt x="382" y="536"/>
                    <a:pt x="465" y="703"/>
                  </a:cubicBezTo>
                  <a:cubicBezTo>
                    <a:pt x="679" y="1000"/>
                    <a:pt x="798" y="1346"/>
                    <a:pt x="906" y="1703"/>
                  </a:cubicBezTo>
                  <a:cubicBezTo>
                    <a:pt x="936" y="1723"/>
                    <a:pt x="965" y="1735"/>
                    <a:pt x="992" y="1735"/>
                  </a:cubicBezTo>
                  <a:cubicBezTo>
                    <a:pt x="1028" y="1735"/>
                    <a:pt x="1062" y="1715"/>
                    <a:pt x="1096" y="1667"/>
                  </a:cubicBezTo>
                  <a:cubicBezTo>
                    <a:pt x="1382" y="1191"/>
                    <a:pt x="941" y="738"/>
                    <a:pt x="1037" y="262"/>
                  </a:cubicBezTo>
                  <a:lnTo>
                    <a:pt x="1037" y="214"/>
                  </a:lnTo>
                  <a:lnTo>
                    <a:pt x="1037" y="167"/>
                  </a:lnTo>
                  <a:cubicBezTo>
                    <a:pt x="955" y="64"/>
                    <a:pt x="857" y="47"/>
                    <a:pt x="756" y="47"/>
                  </a:cubicBezTo>
                  <a:cubicBezTo>
                    <a:pt x="707" y="47"/>
                    <a:pt x="657" y="51"/>
                    <a:pt x="609" y="51"/>
                  </a:cubicBezTo>
                  <a:cubicBezTo>
                    <a:pt x="537" y="51"/>
                    <a:pt x="467" y="43"/>
                    <a:pt x="40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86" name="Google Shape;8386;p32"/>
            <p:cNvSpPr/>
            <p:nvPr/>
          </p:nvSpPr>
          <p:spPr>
            <a:xfrm>
              <a:off x="5190825" y="2156950"/>
              <a:ext cx="27100" cy="41100"/>
            </a:xfrm>
            <a:custGeom>
              <a:avLst/>
              <a:gdLst/>
              <a:ahLst/>
              <a:cxnLst/>
              <a:rect l="l" t="t" r="r" b="b"/>
              <a:pathLst>
                <a:path w="1084" h="1644" extrusionOk="0">
                  <a:moveTo>
                    <a:pt x="322" y="0"/>
                  </a:moveTo>
                  <a:cubicBezTo>
                    <a:pt x="0" y="155"/>
                    <a:pt x="179" y="417"/>
                    <a:pt x="226" y="619"/>
                  </a:cubicBezTo>
                  <a:cubicBezTo>
                    <a:pt x="298" y="905"/>
                    <a:pt x="369" y="1167"/>
                    <a:pt x="310" y="1453"/>
                  </a:cubicBezTo>
                  <a:cubicBezTo>
                    <a:pt x="262" y="1572"/>
                    <a:pt x="322" y="1619"/>
                    <a:pt x="417" y="1643"/>
                  </a:cubicBezTo>
                  <a:cubicBezTo>
                    <a:pt x="560" y="1572"/>
                    <a:pt x="584" y="1417"/>
                    <a:pt x="619" y="1298"/>
                  </a:cubicBezTo>
                  <a:cubicBezTo>
                    <a:pt x="679" y="1238"/>
                    <a:pt x="762" y="1238"/>
                    <a:pt x="834" y="1238"/>
                  </a:cubicBezTo>
                  <a:cubicBezTo>
                    <a:pt x="905" y="1238"/>
                    <a:pt x="976" y="1238"/>
                    <a:pt x="1060" y="1191"/>
                  </a:cubicBezTo>
                  <a:cubicBezTo>
                    <a:pt x="1084" y="1155"/>
                    <a:pt x="1084" y="1107"/>
                    <a:pt x="1084" y="1048"/>
                  </a:cubicBezTo>
                  <a:cubicBezTo>
                    <a:pt x="1060" y="977"/>
                    <a:pt x="1012" y="893"/>
                    <a:pt x="953" y="857"/>
                  </a:cubicBezTo>
                  <a:cubicBezTo>
                    <a:pt x="893" y="810"/>
                    <a:pt x="834" y="774"/>
                    <a:pt x="786" y="715"/>
                  </a:cubicBezTo>
                  <a:cubicBezTo>
                    <a:pt x="786" y="679"/>
                    <a:pt x="798" y="619"/>
                    <a:pt x="822" y="572"/>
                  </a:cubicBezTo>
                  <a:cubicBezTo>
                    <a:pt x="822" y="512"/>
                    <a:pt x="798" y="465"/>
                    <a:pt x="762" y="417"/>
                  </a:cubicBezTo>
                  <a:cubicBezTo>
                    <a:pt x="619" y="274"/>
                    <a:pt x="345" y="274"/>
                    <a:pt x="32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87" name="Google Shape;8387;p32"/>
            <p:cNvSpPr/>
            <p:nvPr/>
          </p:nvSpPr>
          <p:spPr>
            <a:xfrm>
              <a:off x="5251825" y="2167325"/>
              <a:ext cx="44975" cy="9725"/>
            </a:xfrm>
            <a:custGeom>
              <a:avLst/>
              <a:gdLst/>
              <a:ahLst/>
              <a:cxnLst/>
              <a:rect l="l" t="t" r="r" b="b"/>
              <a:pathLst>
                <a:path w="1799" h="389" extrusionOk="0">
                  <a:moveTo>
                    <a:pt x="1092" y="1"/>
                  </a:moveTo>
                  <a:cubicBezTo>
                    <a:pt x="743" y="1"/>
                    <a:pt x="391" y="30"/>
                    <a:pt x="49" y="38"/>
                  </a:cubicBezTo>
                  <a:cubicBezTo>
                    <a:pt x="1" y="133"/>
                    <a:pt x="25" y="204"/>
                    <a:pt x="96" y="264"/>
                  </a:cubicBezTo>
                  <a:cubicBezTo>
                    <a:pt x="370" y="347"/>
                    <a:pt x="635" y="389"/>
                    <a:pt x="898" y="389"/>
                  </a:cubicBezTo>
                  <a:cubicBezTo>
                    <a:pt x="1162" y="389"/>
                    <a:pt x="1424" y="347"/>
                    <a:pt x="1692" y="264"/>
                  </a:cubicBezTo>
                  <a:cubicBezTo>
                    <a:pt x="1775" y="216"/>
                    <a:pt x="1799" y="145"/>
                    <a:pt x="1751" y="50"/>
                  </a:cubicBezTo>
                  <a:cubicBezTo>
                    <a:pt x="1534" y="13"/>
                    <a:pt x="1314" y="1"/>
                    <a:pt x="109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88" name="Google Shape;8388;p32"/>
            <p:cNvSpPr/>
            <p:nvPr/>
          </p:nvSpPr>
          <p:spPr>
            <a:xfrm>
              <a:off x="5210175" y="2167075"/>
              <a:ext cx="42875" cy="10175"/>
            </a:xfrm>
            <a:custGeom>
              <a:avLst/>
              <a:gdLst/>
              <a:ahLst/>
              <a:cxnLst/>
              <a:rect l="l" t="t" r="r" b="b"/>
              <a:pathLst>
                <a:path w="1715" h="407" extrusionOk="0">
                  <a:moveTo>
                    <a:pt x="0" y="0"/>
                  </a:moveTo>
                  <a:lnTo>
                    <a:pt x="0" y="155"/>
                  </a:lnTo>
                  <a:cubicBezTo>
                    <a:pt x="282" y="323"/>
                    <a:pt x="571" y="406"/>
                    <a:pt x="861" y="406"/>
                  </a:cubicBezTo>
                  <a:cubicBezTo>
                    <a:pt x="1145" y="406"/>
                    <a:pt x="1431" y="326"/>
                    <a:pt x="1715" y="167"/>
                  </a:cubicBezTo>
                  <a:lnTo>
                    <a:pt x="1715" y="107"/>
                  </a:lnTo>
                  <a:lnTo>
                    <a:pt x="1715" y="48"/>
                  </a:lnTo>
                  <a:cubicBezTo>
                    <a:pt x="1423" y="12"/>
                    <a:pt x="1134" y="6"/>
                    <a:pt x="848" y="6"/>
                  </a:cubicBezTo>
                  <a:cubicBezTo>
                    <a:pt x="705" y="6"/>
                    <a:pt x="563" y="7"/>
                    <a:pt x="422" y="7"/>
                  </a:cubicBezTo>
                  <a:cubicBezTo>
                    <a:pt x="281" y="7"/>
                    <a:pt x="140" y="6"/>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89" name="Google Shape;8389;p32"/>
            <p:cNvSpPr/>
            <p:nvPr/>
          </p:nvSpPr>
          <p:spPr>
            <a:xfrm>
              <a:off x="5216125" y="2149600"/>
              <a:ext cx="36925" cy="3625"/>
            </a:xfrm>
            <a:custGeom>
              <a:avLst/>
              <a:gdLst/>
              <a:ahLst/>
              <a:cxnLst/>
              <a:rect l="l" t="t" r="r" b="b"/>
              <a:pathLst>
                <a:path w="1477" h="145" extrusionOk="0">
                  <a:moveTo>
                    <a:pt x="797" y="1"/>
                  </a:moveTo>
                  <a:cubicBezTo>
                    <a:pt x="551" y="1"/>
                    <a:pt x="303" y="33"/>
                    <a:pt x="61" y="33"/>
                  </a:cubicBezTo>
                  <a:cubicBezTo>
                    <a:pt x="41" y="33"/>
                    <a:pt x="20" y="33"/>
                    <a:pt x="0" y="32"/>
                  </a:cubicBezTo>
                  <a:lnTo>
                    <a:pt x="0" y="32"/>
                  </a:lnTo>
                  <a:cubicBezTo>
                    <a:pt x="270" y="127"/>
                    <a:pt x="544" y="145"/>
                    <a:pt x="824" y="145"/>
                  </a:cubicBezTo>
                  <a:cubicBezTo>
                    <a:pt x="995" y="145"/>
                    <a:pt x="1169" y="138"/>
                    <a:pt x="1346" y="138"/>
                  </a:cubicBezTo>
                  <a:cubicBezTo>
                    <a:pt x="1389" y="138"/>
                    <a:pt x="1433" y="138"/>
                    <a:pt x="1477" y="139"/>
                  </a:cubicBezTo>
                  <a:cubicBezTo>
                    <a:pt x="1256" y="29"/>
                    <a:pt x="1027" y="1"/>
                    <a:pt x="79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90" name="Google Shape;8390;p32"/>
            <p:cNvSpPr/>
            <p:nvPr/>
          </p:nvSpPr>
          <p:spPr>
            <a:xfrm>
              <a:off x="5322375" y="2167725"/>
              <a:ext cx="27700" cy="9150"/>
            </a:xfrm>
            <a:custGeom>
              <a:avLst/>
              <a:gdLst/>
              <a:ahLst/>
              <a:cxnLst/>
              <a:rect l="l" t="t" r="r" b="b"/>
              <a:pathLst>
                <a:path w="1108" h="366" extrusionOk="0">
                  <a:moveTo>
                    <a:pt x="666" y="1"/>
                  </a:moveTo>
                  <a:cubicBezTo>
                    <a:pt x="531" y="1"/>
                    <a:pt x="394" y="23"/>
                    <a:pt x="260" y="23"/>
                  </a:cubicBezTo>
                  <a:cubicBezTo>
                    <a:pt x="245" y="23"/>
                    <a:pt x="230" y="22"/>
                    <a:pt x="215" y="22"/>
                  </a:cubicBezTo>
                  <a:cubicBezTo>
                    <a:pt x="108" y="93"/>
                    <a:pt x="1" y="176"/>
                    <a:pt x="60" y="331"/>
                  </a:cubicBezTo>
                  <a:cubicBezTo>
                    <a:pt x="105" y="354"/>
                    <a:pt x="147" y="366"/>
                    <a:pt x="190" y="366"/>
                  </a:cubicBezTo>
                  <a:cubicBezTo>
                    <a:pt x="237" y="366"/>
                    <a:pt x="284" y="351"/>
                    <a:pt x="334" y="319"/>
                  </a:cubicBezTo>
                  <a:lnTo>
                    <a:pt x="382" y="295"/>
                  </a:lnTo>
                  <a:cubicBezTo>
                    <a:pt x="457" y="238"/>
                    <a:pt x="538" y="225"/>
                    <a:pt x="622" y="225"/>
                  </a:cubicBezTo>
                  <a:cubicBezTo>
                    <a:pt x="694" y="225"/>
                    <a:pt x="768" y="235"/>
                    <a:pt x="840" y="235"/>
                  </a:cubicBezTo>
                  <a:cubicBezTo>
                    <a:pt x="912" y="235"/>
                    <a:pt x="982" y="225"/>
                    <a:pt x="1048" y="188"/>
                  </a:cubicBezTo>
                  <a:lnTo>
                    <a:pt x="1108" y="141"/>
                  </a:lnTo>
                  <a:cubicBezTo>
                    <a:pt x="965" y="28"/>
                    <a:pt x="816" y="1"/>
                    <a:pt x="66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91" name="Google Shape;8391;p32"/>
            <p:cNvSpPr/>
            <p:nvPr/>
          </p:nvSpPr>
          <p:spPr>
            <a:xfrm>
              <a:off x="5295600" y="2168550"/>
              <a:ext cx="20550" cy="9250"/>
            </a:xfrm>
            <a:custGeom>
              <a:avLst/>
              <a:gdLst/>
              <a:ahLst/>
              <a:cxnLst/>
              <a:rect l="l" t="t" r="r" b="b"/>
              <a:pathLst>
                <a:path w="822" h="370" extrusionOk="0">
                  <a:moveTo>
                    <a:pt x="738" y="1"/>
                  </a:moveTo>
                  <a:cubicBezTo>
                    <a:pt x="476" y="1"/>
                    <a:pt x="238" y="24"/>
                    <a:pt x="0" y="24"/>
                  </a:cubicBezTo>
                  <a:lnTo>
                    <a:pt x="0" y="108"/>
                  </a:lnTo>
                  <a:cubicBezTo>
                    <a:pt x="0" y="203"/>
                    <a:pt x="48" y="262"/>
                    <a:pt x="119" y="322"/>
                  </a:cubicBezTo>
                  <a:cubicBezTo>
                    <a:pt x="179" y="346"/>
                    <a:pt x="226" y="346"/>
                    <a:pt x="286" y="346"/>
                  </a:cubicBezTo>
                  <a:cubicBezTo>
                    <a:pt x="323" y="325"/>
                    <a:pt x="357" y="318"/>
                    <a:pt x="389" y="318"/>
                  </a:cubicBezTo>
                  <a:cubicBezTo>
                    <a:pt x="452" y="318"/>
                    <a:pt x="509" y="346"/>
                    <a:pt x="572" y="370"/>
                  </a:cubicBezTo>
                  <a:cubicBezTo>
                    <a:pt x="655" y="370"/>
                    <a:pt x="750" y="346"/>
                    <a:pt x="798" y="251"/>
                  </a:cubicBezTo>
                  <a:cubicBezTo>
                    <a:pt x="822" y="155"/>
                    <a:pt x="810" y="72"/>
                    <a:pt x="73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92" name="Google Shape;8392;p32"/>
            <p:cNvSpPr/>
            <p:nvPr/>
          </p:nvSpPr>
          <p:spPr>
            <a:xfrm>
              <a:off x="5313450" y="2168250"/>
              <a:ext cx="14300" cy="8925"/>
            </a:xfrm>
            <a:custGeom>
              <a:avLst/>
              <a:gdLst/>
              <a:ahLst/>
              <a:cxnLst/>
              <a:rect l="l" t="t" r="r" b="b"/>
              <a:pathLst>
                <a:path w="572" h="357" extrusionOk="0">
                  <a:moveTo>
                    <a:pt x="0" y="1"/>
                  </a:moveTo>
                  <a:lnTo>
                    <a:pt x="0" y="251"/>
                  </a:lnTo>
                  <a:cubicBezTo>
                    <a:pt x="70" y="326"/>
                    <a:pt x="140" y="356"/>
                    <a:pt x="210" y="356"/>
                  </a:cubicBezTo>
                  <a:cubicBezTo>
                    <a:pt x="283" y="356"/>
                    <a:pt x="356" y="323"/>
                    <a:pt x="429" y="274"/>
                  </a:cubicBezTo>
                  <a:lnTo>
                    <a:pt x="572"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93" name="Google Shape;8393;p32"/>
            <p:cNvSpPr/>
            <p:nvPr/>
          </p:nvSpPr>
          <p:spPr>
            <a:xfrm>
              <a:off x="5183675" y="2150400"/>
              <a:ext cx="27700" cy="4175"/>
            </a:xfrm>
            <a:custGeom>
              <a:avLst/>
              <a:gdLst/>
              <a:ahLst/>
              <a:cxnLst/>
              <a:rect l="l" t="t" r="r" b="b"/>
              <a:pathLst>
                <a:path w="1108" h="167" extrusionOk="0">
                  <a:moveTo>
                    <a:pt x="0" y="0"/>
                  </a:moveTo>
                  <a:cubicBezTo>
                    <a:pt x="215" y="60"/>
                    <a:pt x="417" y="107"/>
                    <a:pt x="631" y="167"/>
                  </a:cubicBezTo>
                  <a:cubicBezTo>
                    <a:pt x="774" y="119"/>
                    <a:pt x="941" y="60"/>
                    <a:pt x="110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94" name="Google Shape;8394;p32"/>
            <p:cNvSpPr/>
            <p:nvPr/>
          </p:nvSpPr>
          <p:spPr>
            <a:xfrm>
              <a:off x="5351550" y="2154275"/>
              <a:ext cx="17875" cy="2400"/>
            </a:xfrm>
            <a:custGeom>
              <a:avLst/>
              <a:gdLst/>
              <a:ahLst/>
              <a:cxnLst/>
              <a:rect l="l" t="t" r="r" b="b"/>
              <a:pathLst>
                <a:path w="715" h="96" extrusionOk="0">
                  <a:moveTo>
                    <a:pt x="0" y="0"/>
                  </a:moveTo>
                  <a:cubicBezTo>
                    <a:pt x="88" y="60"/>
                    <a:pt x="186" y="70"/>
                    <a:pt x="285" y="70"/>
                  </a:cubicBezTo>
                  <a:cubicBezTo>
                    <a:pt x="332" y="70"/>
                    <a:pt x="380" y="68"/>
                    <a:pt x="427" y="68"/>
                  </a:cubicBezTo>
                  <a:cubicBezTo>
                    <a:pt x="494" y="68"/>
                    <a:pt x="559" y="73"/>
                    <a:pt x="620" y="95"/>
                  </a:cubicBezTo>
                  <a:cubicBezTo>
                    <a:pt x="655" y="48"/>
                    <a:pt x="679" y="24"/>
                    <a:pt x="71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95" name="Google Shape;8395;p32"/>
            <p:cNvSpPr/>
            <p:nvPr/>
          </p:nvSpPr>
          <p:spPr>
            <a:xfrm>
              <a:off x="5344400" y="2154275"/>
              <a:ext cx="6875" cy="1350"/>
            </a:xfrm>
            <a:custGeom>
              <a:avLst/>
              <a:gdLst/>
              <a:ahLst/>
              <a:cxnLst/>
              <a:rect l="l" t="t" r="r" b="b"/>
              <a:pathLst>
                <a:path w="275" h="54" extrusionOk="0">
                  <a:moveTo>
                    <a:pt x="1" y="0"/>
                  </a:moveTo>
                  <a:cubicBezTo>
                    <a:pt x="48" y="36"/>
                    <a:pt x="93" y="54"/>
                    <a:pt x="138" y="54"/>
                  </a:cubicBezTo>
                  <a:cubicBezTo>
                    <a:pt x="182" y="54"/>
                    <a:pt x="227" y="36"/>
                    <a:pt x="27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96" name="Google Shape;8396;p32"/>
            <p:cNvSpPr/>
            <p:nvPr/>
          </p:nvSpPr>
          <p:spPr>
            <a:xfrm>
              <a:off x="5217300" y="2223625"/>
              <a:ext cx="128925" cy="16400"/>
            </a:xfrm>
            <a:custGeom>
              <a:avLst/>
              <a:gdLst/>
              <a:ahLst/>
              <a:cxnLst/>
              <a:rect l="l" t="t" r="r" b="b"/>
              <a:pathLst>
                <a:path w="5157" h="656" extrusionOk="0">
                  <a:moveTo>
                    <a:pt x="2628" y="0"/>
                  </a:moveTo>
                  <a:cubicBezTo>
                    <a:pt x="2363" y="0"/>
                    <a:pt x="2102" y="42"/>
                    <a:pt x="1858" y="203"/>
                  </a:cubicBezTo>
                  <a:lnTo>
                    <a:pt x="1703" y="203"/>
                  </a:lnTo>
                  <a:cubicBezTo>
                    <a:pt x="1663" y="169"/>
                    <a:pt x="1611" y="154"/>
                    <a:pt x="1559" y="154"/>
                  </a:cubicBezTo>
                  <a:cubicBezTo>
                    <a:pt x="1519" y="154"/>
                    <a:pt x="1478" y="163"/>
                    <a:pt x="1441" y="179"/>
                  </a:cubicBezTo>
                  <a:lnTo>
                    <a:pt x="1275" y="179"/>
                  </a:lnTo>
                  <a:cubicBezTo>
                    <a:pt x="1255" y="169"/>
                    <a:pt x="1237" y="163"/>
                    <a:pt x="1220" y="163"/>
                  </a:cubicBezTo>
                  <a:cubicBezTo>
                    <a:pt x="1195" y="163"/>
                    <a:pt x="1172" y="175"/>
                    <a:pt x="1144" y="203"/>
                  </a:cubicBezTo>
                  <a:lnTo>
                    <a:pt x="1" y="203"/>
                  </a:lnTo>
                  <a:cubicBezTo>
                    <a:pt x="72" y="298"/>
                    <a:pt x="96" y="405"/>
                    <a:pt x="144" y="405"/>
                  </a:cubicBezTo>
                  <a:cubicBezTo>
                    <a:pt x="1811" y="619"/>
                    <a:pt x="3489" y="441"/>
                    <a:pt x="5156" y="655"/>
                  </a:cubicBezTo>
                  <a:lnTo>
                    <a:pt x="5144" y="572"/>
                  </a:lnTo>
                  <a:cubicBezTo>
                    <a:pt x="5061" y="238"/>
                    <a:pt x="4704" y="381"/>
                    <a:pt x="4501" y="215"/>
                  </a:cubicBezTo>
                  <a:cubicBezTo>
                    <a:pt x="4305" y="105"/>
                    <a:pt x="4099" y="46"/>
                    <a:pt x="3882" y="46"/>
                  </a:cubicBezTo>
                  <a:cubicBezTo>
                    <a:pt x="3863" y="46"/>
                    <a:pt x="3843" y="47"/>
                    <a:pt x="3823" y="48"/>
                  </a:cubicBezTo>
                  <a:cubicBezTo>
                    <a:pt x="3751" y="48"/>
                    <a:pt x="3668" y="48"/>
                    <a:pt x="3608" y="60"/>
                  </a:cubicBezTo>
                  <a:cubicBezTo>
                    <a:pt x="3574" y="65"/>
                    <a:pt x="3540" y="68"/>
                    <a:pt x="3507" y="68"/>
                  </a:cubicBezTo>
                  <a:cubicBezTo>
                    <a:pt x="3402" y="68"/>
                    <a:pt x="3300" y="45"/>
                    <a:pt x="3192" y="36"/>
                  </a:cubicBezTo>
                  <a:cubicBezTo>
                    <a:pt x="3004" y="21"/>
                    <a:pt x="2815" y="0"/>
                    <a:pt x="262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97" name="Google Shape;8397;p32"/>
            <p:cNvSpPr/>
            <p:nvPr/>
          </p:nvSpPr>
          <p:spPr>
            <a:xfrm>
              <a:off x="5240525" y="2243550"/>
              <a:ext cx="71450" cy="7525"/>
            </a:xfrm>
            <a:custGeom>
              <a:avLst/>
              <a:gdLst/>
              <a:ahLst/>
              <a:cxnLst/>
              <a:rect l="l" t="t" r="r" b="b"/>
              <a:pathLst>
                <a:path w="2858" h="301" extrusionOk="0">
                  <a:moveTo>
                    <a:pt x="2167" y="1"/>
                  </a:moveTo>
                  <a:cubicBezTo>
                    <a:pt x="1548" y="13"/>
                    <a:pt x="953" y="13"/>
                    <a:pt x="346" y="13"/>
                  </a:cubicBezTo>
                  <a:cubicBezTo>
                    <a:pt x="274" y="120"/>
                    <a:pt x="0" y="1"/>
                    <a:pt x="84" y="263"/>
                  </a:cubicBezTo>
                  <a:cubicBezTo>
                    <a:pt x="569" y="288"/>
                    <a:pt x="1054" y="300"/>
                    <a:pt x="1539" y="300"/>
                  </a:cubicBezTo>
                  <a:cubicBezTo>
                    <a:pt x="1959" y="300"/>
                    <a:pt x="2378" y="291"/>
                    <a:pt x="2798" y="275"/>
                  </a:cubicBezTo>
                  <a:cubicBezTo>
                    <a:pt x="2858" y="215"/>
                    <a:pt x="2858" y="156"/>
                    <a:pt x="2775" y="120"/>
                  </a:cubicBezTo>
                  <a:cubicBezTo>
                    <a:pt x="2584" y="37"/>
                    <a:pt x="2382" y="1"/>
                    <a:pt x="216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98" name="Google Shape;8398;p32"/>
            <p:cNvSpPr/>
            <p:nvPr/>
          </p:nvSpPr>
          <p:spPr>
            <a:xfrm>
              <a:off x="5263750" y="2217075"/>
              <a:ext cx="48825" cy="12225"/>
            </a:xfrm>
            <a:custGeom>
              <a:avLst/>
              <a:gdLst/>
              <a:ahLst/>
              <a:cxnLst/>
              <a:rect l="l" t="t" r="r" b="b"/>
              <a:pathLst>
                <a:path w="1953" h="489" extrusionOk="0">
                  <a:moveTo>
                    <a:pt x="753" y="10"/>
                  </a:moveTo>
                  <a:cubicBezTo>
                    <a:pt x="728" y="10"/>
                    <a:pt x="703" y="11"/>
                    <a:pt x="679" y="12"/>
                  </a:cubicBezTo>
                  <a:cubicBezTo>
                    <a:pt x="500" y="84"/>
                    <a:pt x="262" y="0"/>
                    <a:pt x="143" y="215"/>
                  </a:cubicBezTo>
                  <a:cubicBezTo>
                    <a:pt x="83" y="310"/>
                    <a:pt x="36" y="381"/>
                    <a:pt x="0" y="477"/>
                  </a:cubicBezTo>
                  <a:cubicBezTo>
                    <a:pt x="512" y="477"/>
                    <a:pt x="1036" y="488"/>
                    <a:pt x="1560" y="488"/>
                  </a:cubicBezTo>
                  <a:lnTo>
                    <a:pt x="1619" y="488"/>
                  </a:lnTo>
                  <a:lnTo>
                    <a:pt x="1619" y="429"/>
                  </a:lnTo>
                  <a:lnTo>
                    <a:pt x="1667" y="477"/>
                  </a:lnTo>
                  <a:lnTo>
                    <a:pt x="1727" y="488"/>
                  </a:lnTo>
                  <a:cubicBezTo>
                    <a:pt x="1774" y="477"/>
                    <a:pt x="1834" y="477"/>
                    <a:pt x="1869" y="465"/>
                  </a:cubicBezTo>
                  <a:cubicBezTo>
                    <a:pt x="1953" y="369"/>
                    <a:pt x="1953" y="262"/>
                    <a:pt x="1881" y="155"/>
                  </a:cubicBezTo>
                  <a:cubicBezTo>
                    <a:pt x="1803" y="100"/>
                    <a:pt x="1720" y="77"/>
                    <a:pt x="1635" y="77"/>
                  </a:cubicBezTo>
                  <a:cubicBezTo>
                    <a:pt x="1591" y="77"/>
                    <a:pt x="1546" y="83"/>
                    <a:pt x="1500" y="96"/>
                  </a:cubicBezTo>
                  <a:cubicBezTo>
                    <a:pt x="1465" y="155"/>
                    <a:pt x="1426" y="185"/>
                    <a:pt x="1386" y="185"/>
                  </a:cubicBezTo>
                  <a:cubicBezTo>
                    <a:pt x="1346" y="185"/>
                    <a:pt x="1304" y="155"/>
                    <a:pt x="1262" y="96"/>
                  </a:cubicBezTo>
                  <a:cubicBezTo>
                    <a:pt x="1096" y="44"/>
                    <a:pt x="921" y="10"/>
                    <a:pt x="753" y="1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99" name="Google Shape;8399;p32"/>
            <p:cNvSpPr/>
            <p:nvPr/>
          </p:nvSpPr>
          <p:spPr>
            <a:xfrm>
              <a:off x="5194375" y="2182850"/>
              <a:ext cx="25050" cy="58650"/>
            </a:xfrm>
            <a:custGeom>
              <a:avLst/>
              <a:gdLst/>
              <a:ahLst/>
              <a:cxnLst/>
              <a:rect l="l" t="t" r="r" b="b"/>
              <a:pathLst>
                <a:path w="1002" h="2346" extrusionOk="0">
                  <a:moveTo>
                    <a:pt x="477" y="0"/>
                  </a:moveTo>
                  <a:cubicBezTo>
                    <a:pt x="239" y="167"/>
                    <a:pt x="358" y="417"/>
                    <a:pt x="287" y="619"/>
                  </a:cubicBezTo>
                  <a:cubicBezTo>
                    <a:pt x="203" y="1060"/>
                    <a:pt x="1" y="1488"/>
                    <a:pt x="61" y="1976"/>
                  </a:cubicBezTo>
                  <a:cubicBezTo>
                    <a:pt x="84" y="2048"/>
                    <a:pt x="120" y="2107"/>
                    <a:pt x="180" y="2167"/>
                  </a:cubicBezTo>
                  <a:cubicBezTo>
                    <a:pt x="203" y="2227"/>
                    <a:pt x="203" y="2286"/>
                    <a:pt x="215" y="2346"/>
                  </a:cubicBezTo>
                  <a:cubicBezTo>
                    <a:pt x="299" y="2143"/>
                    <a:pt x="394" y="1941"/>
                    <a:pt x="477" y="1738"/>
                  </a:cubicBezTo>
                  <a:cubicBezTo>
                    <a:pt x="525" y="1679"/>
                    <a:pt x="572" y="1631"/>
                    <a:pt x="632" y="1607"/>
                  </a:cubicBezTo>
                  <a:cubicBezTo>
                    <a:pt x="715" y="1595"/>
                    <a:pt x="811" y="1595"/>
                    <a:pt x="894" y="1572"/>
                  </a:cubicBezTo>
                  <a:cubicBezTo>
                    <a:pt x="1001" y="1310"/>
                    <a:pt x="656" y="1429"/>
                    <a:pt x="632" y="1274"/>
                  </a:cubicBezTo>
                  <a:lnTo>
                    <a:pt x="632" y="1250"/>
                  </a:lnTo>
                  <a:cubicBezTo>
                    <a:pt x="453" y="905"/>
                    <a:pt x="692" y="548"/>
                    <a:pt x="561" y="202"/>
                  </a:cubicBezTo>
                  <a:cubicBezTo>
                    <a:pt x="561" y="131"/>
                    <a:pt x="525" y="60"/>
                    <a:pt x="47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00" name="Google Shape;8400;p32"/>
            <p:cNvSpPr/>
            <p:nvPr/>
          </p:nvSpPr>
          <p:spPr>
            <a:xfrm>
              <a:off x="5254800" y="2214700"/>
              <a:ext cx="28900" cy="8050"/>
            </a:xfrm>
            <a:custGeom>
              <a:avLst/>
              <a:gdLst/>
              <a:ahLst/>
              <a:cxnLst/>
              <a:rect l="l" t="t" r="r" b="b"/>
              <a:pathLst>
                <a:path w="1156" h="322" extrusionOk="0">
                  <a:moveTo>
                    <a:pt x="1084" y="0"/>
                  </a:moveTo>
                  <a:cubicBezTo>
                    <a:pt x="739" y="0"/>
                    <a:pt x="418" y="24"/>
                    <a:pt x="72" y="36"/>
                  </a:cubicBezTo>
                  <a:cubicBezTo>
                    <a:pt x="1" y="107"/>
                    <a:pt x="1" y="179"/>
                    <a:pt x="72" y="262"/>
                  </a:cubicBezTo>
                  <a:cubicBezTo>
                    <a:pt x="203" y="286"/>
                    <a:pt x="358" y="298"/>
                    <a:pt x="501" y="321"/>
                  </a:cubicBezTo>
                  <a:cubicBezTo>
                    <a:pt x="557" y="305"/>
                    <a:pt x="615" y="302"/>
                    <a:pt x="674" y="302"/>
                  </a:cubicBezTo>
                  <a:cubicBezTo>
                    <a:pt x="705" y="302"/>
                    <a:pt x="736" y="303"/>
                    <a:pt x="767" y="303"/>
                  </a:cubicBezTo>
                  <a:cubicBezTo>
                    <a:pt x="888" y="303"/>
                    <a:pt x="1002" y="290"/>
                    <a:pt x="1084" y="167"/>
                  </a:cubicBezTo>
                  <a:cubicBezTo>
                    <a:pt x="1156" y="107"/>
                    <a:pt x="1144" y="60"/>
                    <a:pt x="108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01" name="Google Shape;8401;p32"/>
            <p:cNvSpPr/>
            <p:nvPr/>
          </p:nvSpPr>
          <p:spPr>
            <a:xfrm>
              <a:off x="5220875" y="2241150"/>
              <a:ext cx="28300" cy="8775"/>
            </a:xfrm>
            <a:custGeom>
              <a:avLst/>
              <a:gdLst/>
              <a:ahLst/>
              <a:cxnLst/>
              <a:rect l="l" t="t" r="r" b="b"/>
              <a:pathLst>
                <a:path w="1132" h="351" extrusionOk="0">
                  <a:moveTo>
                    <a:pt x="379" y="1"/>
                  </a:moveTo>
                  <a:cubicBezTo>
                    <a:pt x="257" y="1"/>
                    <a:pt x="132" y="31"/>
                    <a:pt x="1" y="121"/>
                  </a:cubicBezTo>
                  <a:cubicBezTo>
                    <a:pt x="278" y="260"/>
                    <a:pt x="518" y="351"/>
                    <a:pt x="779" y="351"/>
                  </a:cubicBezTo>
                  <a:cubicBezTo>
                    <a:pt x="809" y="351"/>
                    <a:pt x="839" y="349"/>
                    <a:pt x="870" y="347"/>
                  </a:cubicBezTo>
                  <a:cubicBezTo>
                    <a:pt x="953" y="276"/>
                    <a:pt x="1048" y="180"/>
                    <a:pt x="1132" y="109"/>
                  </a:cubicBezTo>
                  <a:lnTo>
                    <a:pt x="1132" y="109"/>
                  </a:lnTo>
                  <a:cubicBezTo>
                    <a:pt x="1106" y="112"/>
                    <a:pt x="1081" y="114"/>
                    <a:pt x="1055" y="114"/>
                  </a:cubicBezTo>
                  <a:cubicBezTo>
                    <a:pt x="836" y="114"/>
                    <a:pt x="615" y="1"/>
                    <a:pt x="37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02" name="Google Shape;8402;p32"/>
            <p:cNvSpPr/>
            <p:nvPr/>
          </p:nvSpPr>
          <p:spPr>
            <a:xfrm>
              <a:off x="5225650" y="2214875"/>
              <a:ext cx="30675" cy="7725"/>
            </a:xfrm>
            <a:custGeom>
              <a:avLst/>
              <a:gdLst/>
              <a:ahLst/>
              <a:cxnLst/>
              <a:rect l="l" t="t" r="r" b="b"/>
              <a:pathLst>
                <a:path w="1227" h="309" extrusionOk="0">
                  <a:moveTo>
                    <a:pt x="989" y="1"/>
                  </a:moveTo>
                  <a:cubicBezTo>
                    <a:pt x="831" y="1"/>
                    <a:pt x="675" y="49"/>
                    <a:pt x="524" y="112"/>
                  </a:cubicBezTo>
                  <a:cubicBezTo>
                    <a:pt x="453" y="76"/>
                    <a:pt x="375" y="58"/>
                    <a:pt x="296" y="58"/>
                  </a:cubicBezTo>
                  <a:cubicBezTo>
                    <a:pt x="217" y="58"/>
                    <a:pt x="137" y="76"/>
                    <a:pt x="60" y="112"/>
                  </a:cubicBezTo>
                  <a:cubicBezTo>
                    <a:pt x="0" y="172"/>
                    <a:pt x="0" y="231"/>
                    <a:pt x="83" y="279"/>
                  </a:cubicBezTo>
                  <a:cubicBezTo>
                    <a:pt x="274" y="297"/>
                    <a:pt x="467" y="309"/>
                    <a:pt x="659" y="309"/>
                  </a:cubicBezTo>
                  <a:cubicBezTo>
                    <a:pt x="851" y="309"/>
                    <a:pt x="1042" y="297"/>
                    <a:pt x="1226" y="267"/>
                  </a:cubicBezTo>
                  <a:lnTo>
                    <a:pt x="1226" y="41"/>
                  </a:lnTo>
                  <a:cubicBezTo>
                    <a:pt x="1147" y="13"/>
                    <a:pt x="1068" y="1"/>
                    <a:pt x="98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03" name="Google Shape;8403;p32"/>
            <p:cNvSpPr/>
            <p:nvPr/>
          </p:nvSpPr>
          <p:spPr>
            <a:xfrm>
              <a:off x="5210175" y="2214400"/>
              <a:ext cx="17875" cy="7450"/>
            </a:xfrm>
            <a:custGeom>
              <a:avLst/>
              <a:gdLst/>
              <a:ahLst/>
              <a:cxnLst/>
              <a:rect l="l" t="t" r="r" b="b"/>
              <a:pathLst>
                <a:path w="715" h="298" extrusionOk="0">
                  <a:moveTo>
                    <a:pt x="0" y="0"/>
                  </a:moveTo>
                  <a:cubicBezTo>
                    <a:pt x="83" y="107"/>
                    <a:pt x="179" y="191"/>
                    <a:pt x="262" y="298"/>
                  </a:cubicBezTo>
                  <a:lnTo>
                    <a:pt x="714" y="298"/>
                  </a:lnTo>
                  <a:cubicBezTo>
                    <a:pt x="714" y="238"/>
                    <a:pt x="702" y="191"/>
                    <a:pt x="702" y="131"/>
                  </a:cubicBezTo>
                  <a:cubicBezTo>
                    <a:pt x="476" y="0"/>
                    <a:pt x="238"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04" name="Google Shape;8404;p32"/>
            <p:cNvSpPr/>
            <p:nvPr/>
          </p:nvSpPr>
          <p:spPr>
            <a:xfrm>
              <a:off x="5206300" y="2254875"/>
              <a:ext cx="22925" cy="3125"/>
            </a:xfrm>
            <a:custGeom>
              <a:avLst/>
              <a:gdLst/>
              <a:ahLst/>
              <a:cxnLst/>
              <a:rect l="l" t="t" r="r" b="b"/>
              <a:pathLst>
                <a:path w="917" h="125" extrusionOk="0">
                  <a:moveTo>
                    <a:pt x="0" y="0"/>
                  </a:moveTo>
                  <a:lnTo>
                    <a:pt x="0" y="0"/>
                  </a:lnTo>
                  <a:cubicBezTo>
                    <a:pt x="132" y="99"/>
                    <a:pt x="273" y="124"/>
                    <a:pt x="416" y="124"/>
                  </a:cubicBezTo>
                  <a:cubicBezTo>
                    <a:pt x="571" y="124"/>
                    <a:pt x="728" y="95"/>
                    <a:pt x="876" y="95"/>
                  </a:cubicBezTo>
                  <a:cubicBezTo>
                    <a:pt x="890" y="95"/>
                    <a:pt x="904" y="95"/>
                    <a:pt x="917" y="96"/>
                  </a:cubicBezTo>
                  <a:cubicBezTo>
                    <a:pt x="768" y="18"/>
                    <a:pt x="613" y="3"/>
                    <a:pt x="459" y="3"/>
                  </a:cubicBezTo>
                  <a:cubicBezTo>
                    <a:pt x="362" y="3"/>
                    <a:pt x="265" y="9"/>
                    <a:pt x="170" y="9"/>
                  </a:cubicBezTo>
                  <a:cubicBezTo>
                    <a:pt x="113" y="9"/>
                    <a:pt x="56" y="7"/>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05" name="Google Shape;8405;p32"/>
            <p:cNvSpPr/>
            <p:nvPr/>
          </p:nvSpPr>
          <p:spPr>
            <a:xfrm>
              <a:off x="5309575" y="2244225"/>
              <a:ext cx="3900" cy="6200"/>
            </a:xfrm>
            <a:custGeom>
              <a:avLst/>
              <a:gdLst/>
              <a:ahLst/>
              <a:cxnLst/>
              <a:rect l="l" t="t" r="r" b="b"/>
              <a:pathLst>
                <a:path w="156" h="248" extrusionOk="0">
                  <a:moveTo>
                    <a:pt x="101" y="1"/>
                  </a:moveTo>
                  <a:cubicBezTo>
                    <a:pt x="50" y="1"/>
                    <a:pt x="19" y="30"/>
                    <a:pt x="1" y="93"/>
                  </a:cubicBezTo>
                  <a:cubicBezTo>
                    <a:pt x="13" y="153"/>
                    <a:pt x="13" y="188"/>
                    <a:pt x="25" y="248"/>
                  </a:cubicBezTo>
                  <a:cubicBezTo>
                    <a:pt x="72" y="236"/>
                    <a:pt x="120" y="236"/>
                    <a:pt x="155" y="224"/>
                  </a:cubicBezTo>
                  <a:lnTo>
                    <a:pt x="155" y="10"/>
                  </a:lnTo>
                  <a:cubicBezTo>
                    <a:pt x="135" y="4"/>
                    <a:pt x="117" y="1"/>
                    <a:pt x="10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06" name="Google Shape;8406;p32"/>
            <p:cNvSpPr/>
            <p:nvPr/>
          </p:nvSpPr>
          <p:spPr>
            <a:xfrm>
              <a:off x="5253325" y="2226250"/>
              <a:ext cx="6575" cy="2750"/>
            </a:xfrm>
            <a:custGeom>
              <a:avLst/>
              <a:gdLst/>
              <a:ahLst/>
              <a:cxnLst/>
              <a:rect l="l" t="t" r="r" b="b"/>
              <a:pathLst>
                <a:path w="263" h="110" extrusionOk="0">
                  <a:moveTo>
                    <a:pt x="123" y="0"/>
                  </a:moveTo>
                  <a:cubicBezTo>
                    <a:pt x="81" y="0"/>
                    <a:pt x="39" y="31"/>
                    <a:pt x="0" y="98"/>
                  </a:cubicBezTo>
                  <a:cubicBezTo>
                    <a:pt x="84" y="98"/>
                    <a:pt x="179" y="110"/>
                    <a:pt x="262" y="110"/>
                  </a:cubicBezTo>
                  <a:cubicBezTo>
                    <a:pt x="218" y="40"/>
                    <a:pt x="170" y="0"/>
                    <a:pt x="12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07" name="Google Shape;8407;p32"/>
            <p:cNvSpPr/>
            <p:nvPr/>
          </p:nvSpPr>
          <p:spPr>
            <a:xfrm>
              <a:off x="5206900" y="2222725"/>
              <a:ext cx="3575" cy="3300"/>
            </a:xfrm>
            <a:custGeom>
              <a:avLst/>
              <a:gdLst/>
              <a:ahLst/>
              <a:cxnLst/>
              <a:rect l="l" t="t" r="r" b="b"/>
              <a:pathLst>
                <a:path w="143" h="132" extrusionOk="0">
                  <a:moveTo>
                    <a:pt x="143" y="0"/>
                  </a:moveTo>
                  <a:cubicBezTo>
                    <a:pt x="60" y="0"/>
                    <a:pt x="12" y="36"/>
                    <a:pt x="0" y="131"/>
                  </a:cubicBezTo>
                  <a:cubicBezTo>
                    <a:pt x="36" y="72"/>
                    <a:pt x="83" y="24"/>
                    <a:pt x="14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08" name="Google Shape;8408;p32"/>
            <p:cNvSpPr/>
            <p:nvPr/>
          </p:nvSpPr>
          <p:spPr>
            <a:xfrm>
              <a:off x="5245875" y="2227475"/>
              <a:ext cx="3300" cy="1350"/>
            </a:xfrm>
            <a:custGeom>
              <a:avLst/>
              <a:gdLst/>
              <a:ahLst/>
              <a:cxnLst/>
              <a:rect l="l" t="t" r="r" b="b"/>
              <a:pathLst>
                <a:path w="132" h="54" extrusionOk="0">
                  <a:moveTo>
                    <a:pt x="84" y="1"/>
                  </a:moveTo>
                  <a:cubicBezTo>
                    <a:pt x="60" y="1"/>
                    <a:pt x="25" y="25"/>
                    <a:pt x="1" y="49"/>
                  </a:cubicBezTo>
                  <a:cubicBezTo>
                    <a:pt x="14" y="52"/>
                    <a:pt x="25" y="53"/>
                    <a:pt x="37" y="53"/>
                  </a:cubicBezTo>
                  <a:cubicBezTo>
                    <a:pt x="68" y="53"/>
                    <a:pt x="97" y="42"/>
                    <a:pt x="132" y="25"/>
                  </a:cubicBezTo>
                  <a:cubicBezTo>
                    <a:pt x="120" y="13"/>
                    <a:pt x="108" y="1"/>
                    <a:pt x="8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09" name="Google Shape;8409;p32"/>
            <p:cNvSpPr/>
            <p:nvPr/>
          </p:nvSpPr>
          <p:spPr>
            <a:xfrm>
              <a:off x="5231300" y="2257350"/>
              <a:ext cx="3900" cy="5000"/>
            </a:xfrm>
            <a:custGeom>
              <a:avLst/>
              <a:gdLst/>
              <a:ahLst/>
              <a:cxnLst/>
              <a:rect l="l" t="t" r="r" b="b"/>
              <a:pathLst>
                <a:path w="156" h="200" extrusionOk="0">
                  <a:moveTo>
                    <a:pt x="59" y="1"/>
                  </a:moveTo>
                  <a:cubicBezTo>
                    <a:pt x="40" y="1"/>
                    <a:pt x="20" y="4"/>
                    <a:pt x="0" y="9"/>
                  </a:cubicBezTo>
                  <a:lnTo>
                    <a:pt x="0" y="163"/>
                  </a:lnTo>
                  <a:cubicBezTo>
                    <a:pt x="0" y="175"/>
                    <a:pt x="36" y="187"/>
                    <a:pt x="60" y="199"/>
                  </a:cubicBezTo>
                  <a:cubicBezTo>
                    <a:pt x="96" y="199"/>
                    <a:pt x="119" y="199"/>
                    <a:pt x="155" y="163"/>
                  </a:cubicBezTo>
                  <a:cubicBezTo>
                    <a:pt x="131" y="116"/>
                    <a:pt x="131" y="68"/>
                    <a:pt x="131" y="20"/>
                  </a:cubicBezTo>
                  <a:cubicBezTo>
                    <a:pt x="110" y="6"/>
                    <a:pt x="85" y="1"/>
                    <a:pt x="5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10" name="Google Shape;8410;p32"/>
            <p:cNvSpPr/>
            <p:nvPr/>
          </p:nvSpPr>
          <p:spPr>
            <a:xfrm>
              <a:off x="5259575" y="2193250"/>
              <a:ext cx="130700" cy="10025"/>
            </a:xfrm>
            <a:custGeom>
              <a:avLst/>
              <a:gdLst/>
              <a:ahLst/>
              <a:cxnLst/>
              <a:rect l="l" t="t" r="r" b="b"/>
              <a:pathLst>
                <a:path w="5228" h="401" extrusionOk="0">
                  <a:moveTo>
                    <a:pt x="501" y="1"/>
                  </a:moveTo>
                  <a:cubicBezTo>
                    <a:pt x="451" y="46"/>
                    <a:pt x="384" y="52"/>
                    <a:pt x="315" y="52"/>
                  </a:cubicBezTo>
                  <a:cubicBezTo>
                    <a:pt x="294" y="52"/>
                    <a:pt x="273" y="51"/>
                    <a:pt x="251" y="51"/>
                  </a:cubicBezTo>
                  <a:cubicBezTo>
                    <a:pt x="143" y="51"/>
                    <a:pt x="39" y="64"/>
                    <a:pt x="0" y="227"/>
                  </a:cubicBezTo>
                  <a:cubicBezTo>
                    <a:pt x="136" y="332"/>
                    <a:pt x="277" y="363"/>
                    <a:pt x="418" y="363"/>
                  </a:cubicBezTo>
                  <a:cubicBezTo>
                    <a:pt x="598" y="363"/>
                    <a:pt x="779" y="312"/>
                    <a:pt x="953" y="298"/>
                  </a:cubicBezTo>
                  <a:cubicBezTo>
                    <a:pt x="1135" y="359"/>
                    <a:pt x="1329" y="401"/>
                    <a:pt x="1517" y="401"/>
                  </a:cubicBezTo>
                  <a:cubicBezTo>
                    <a:pt x="1588" y="401"/>
                    <a:pt x="1659" y="395"/>
                    <a:pt x="1727" y="382"/>
                  </a:cubicBezTo>
                  <a:cubicBezTo>
                    <a:pt x="2013" y="342"/>
                    <a:pt x="2300" y="331"/>
                    <a:pt x="2586" y="331"/>
                  </a:cubicBezTo>
                  <a:cubicBezTo>
                    <a:pt x="2934" y="331"/>
                    <a:pt x="3282" y="347"/>
                    <a:pt x="3630" y="347"/>
                  </a:cubicBezTo>
                  <a:cubicBezTo>
                    <a:pt x="3686" y="347"/>
                    <a:pt x="3742" y="347"/>
                    <a:pt x="3799" y="346"/>
                  </a:cubicBezTo>
                  <a:cubicBezTo>
                    <a:pt x="4007" y="346"/>
                    <a:pt x="4215" y="374"/>
                    <a:pt x="4424" y="374"/>
                  </a:cubicBezTo>
                  <a:cubicBezTo>
                    <a:pt x="4572" y="374"/>
                    <a:pt x="4721" y="360"/>
                    <a:pt x="4870" y="310"/>
                  </a:cubicBezTo>
                  <a:cubicBezTo>
                    <a:pt x="4989" y="287"/>
                    <a:pt x="5132" y="263"/>
                    <a:pt x="5192" y="120"/>
                  </a:cubicBezTo>
                  <a:cubicBezTo>
                    <a:pt x="5227" y="60"/>
                    <a:pt x="5215" y="25"/>
                    <a:pt x="5120" y="1"/>
                  </a:cubicBezTo>
                  <a:lnTo>
                    <a:pt x="5073" y="1"/>
                  </a:lnTo>
                  <a:cubicBezTo>
                    <a:pt x="4987" y="41"/>
                    <a:pt x="4906" y="59"/>
                    <a:pt x="4825" y="59"/>
                  </a:cubicBezTo>
                  <a:cubicBezTo>
                    <a:pt x="4737" y="59"/>
                    <a:pt x="4648" y="38"/>
                    <a:pt x="4549" y="1"/>
                  </a:cubicBezTo>
                  <a:lnTo>
                    <a:pt x="2917" y="1"/>
                  </a:lnTo>
                  <a:cubicBezTo>
                    <a:pt x="2834" y="42"/>
                    <a:pt x="2751" y="63"/>
                    <a:pt x="2669" y="63"/>
                  </a:cubicBezTo>
                  <a:cubicBezTo>
                    <a:pt x="2587" y="63"/>
                    <a:pt x="2507" y="42"/>
                    <a:pt x="2429" y="1"/>
                  </a:cubicBezTo>
                  <a:lnTo>
                    <a:pt x="2203" y="1"/>
                  </a:lnTo>
                  <a:cubicBezTo>
                    <a:pt x="1946" y="51"/>
                    <a:pt x="1684" y="72"/>
                    <a:pt x="1422" y="72"/>
                  </a:cubicBezTo>
                  <a:cubicBezTo>
                    <a:pt x="1124" y="72"/>
                    <a:pt x="827" y="45"/>
                    <a:pt x="53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11" name="Google Shape;8411;p32"/>
            <p:cNvSpPr/>
            <p:nvPr/>
          </p:nvSpPr>
          <p:spPr>
            <a:xfrm>
              <a:off x="5281600" y="2213200"/>
              <a:ext cx="97350" cy="13650"/>
            </a:xfrm>
            <a:custGeom>
              <a:avLst/>
              <a:gdLst/>
              <a:ahLst/>
              <a:cxnLst/>
              <a:rect l="l" t="t" r="r" b="b"/>
              <a:pathLst>
                <a:path w="3894" h="546" extrusionOk="0">
                  <a:moveTo>
                    <a:pt x="3894" y="203"/>
                  </a:moveTo>
                  <a:cubicBezTo>
                    <a:pt x="3894" y="203"/>
                    <a:pt x="3894" y="203"/>
                    <a:pt x="3894" y="203"/>
                  </a:cubicBezTo>
                  <a:lnTo>
                    <a:pt x="3894" y="203"/>
                  </a:lnTo>
                  <a:cubicBezTo>
                    <a:pt x="3894" y="207"/>
                    <a:pt x="3894" y="211"/>
                    <a:pt x="3894" y="215"/>
                  </a:cubicBezTo>
                  <a:lnTo>
                    <a:pt x="3894" y="203"/>
                  </a:lnTo>
                  <a:close/>
                  <a:moveTo>
                    <a:pt x="2298" y="0"/>
                  </a:moveTo>
                  <a:cubicBezTo>
                    <a:pt x="2010" y="0"/>
                    <a:pt x="1721" y="18"/>
                    <a:pt x="1429" y="60"/>
                  </a:cubicBezTo>
                  <a:cubicBezTo>
                    <a:pt x="1334" y="108"/>
                    <a:pt x="1236" y="134"/>
                    <a:pt x="1139" y="134"/>
                  </a:cubicBezTo>
                  <a:cubicBezTo>
                    <a:pt x="1042" y="134"/>
                    <a:pt x="947" y="108"/>
                    <a:pt x="858" y="48"/>
                  </a:cubicBezTo>
                  <a:cubicBezTo>
                    <a:pt x="584" y="60"/>
                    <a:pt x="286" y="60"/>
                    <a:pt x="1" y="60"/>
                  </a:cubicBezTo>
                  <a:cubicBezTo>
                    <a:pt x="12" y="120"/>
                    <a:pt x="12" y="167"/>
                    <a:pt x="12" y="227"/>
                  </a:cubicBezTo>
                  <a:cubicBezTo>
                    <a:pt x="203" y="286"/>
                    <a:pt x="405" y="334"/>
                    <a:pt x="608" y="358"/>
                  </a:cubicBezTo>
                  <a:cubicBezTo>
                    <a:pt x="629" y="368"/>
                    <a:pt x="648" y="374"/>
                    <a:pt x="666" y="374"/>
                  </a:cubicBezTo>
                  <a:cubicBezTo>
                    <a:pt x="687" y="374"/>
                    <a:pt x="707" y="365"/>
                    <a:pt x="727" y="346"/>
                  </a:cubicBezTo>
                  <a:cubicBezTo>
                    <a:pt x="882" y="334"/>
                    <a:pt x="1024" y="334"/>
                    <a:pt x="1179" y="334"/>
                  </a:cubicBezTo>
                  <a:cubicBezTo>
                    <a:pt x="1504" y="437"/>
                    <a:pt x="1837" y="545"/>
                    <a:pt x="2168" y="545"/>
                  </a:cubicBezTo>
                  <a:cubicBezTo>
                    <a:pt x="2408" y="545"/>
                    <a:pt x="2647" y="489"/>
                    <a:pt x="2882" y="334"/>
                  </a:cubicBezTo>
                  <a:cubicBezTo>
                    <a:pt x="3168" y="334"/>
                    <a:pt x="3465" y="322"/>
                    <a:pt x="3751" y="322"/>
                  </a:cubicBezTo>
                  <a:cubicBezTo>
                    <a:pt x="3787" y="286"/>
                    <a:pt x="3822" y="215"/>
                    <a:pt x="3894" y="203"/>
                  </a:cubicBezTo>
                  <a:lnTo>
                    <a:pt x="3894" y="203"/>
                  </a:lnTo>
                  <a:cubicBezTo>
                    <a:pt x="3892" y="159"/>
                    <a:pt x="3882" y="117"/>
                    <a:pt x="3882" y="84"/>
                  </a:cubicBezTo>
                  <a:cubicBezTo>
                    <a:pt x="3739" y="84"/>
                    <a:pt x="3584" y="60"/>
                    <a:pt x="3441" y="60"/>
                  </a:cubicBezTo>
                  <a:cubicBezTo>
                    <a:pt x="3399" y="97"/>
                    <a:pt x="3359" y="113"/>
                    <a:pt x="3320" y="113"/>
                  </a:cubicBezTo>
                  <a:cubicBezTo>
                    <a:pt x="3270" y="113"/>
                    <a:pt x="3221" y="88"/>
                    <a:pt x="3168" y="48"/>
                  </a:cubicBezTo>
                  <a:cubicBezTo>
                    <a:pt x="2876" y="18"/>
                    <a:pt x="2587" y="0"/>
                    <a:pt x="229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12" name="Google Shape;8412;p32"/>
            <p:cNvSpPr/>
            <p:nvPr/>
          </p:nvSpPr>
          <p:spPr>
            <a:xfrm>
              <a:off x="5226225" y="2195175"/>
              <a:ext cx="56900" cy="9000"/>
            </a:xfrm>
            <a:custGeom>
              <a:avLst/>
              <a:gdLst/>
              <a:ahLst/>
              <a:cxnLst/>
              <a:rect l="l" t="t" r="r" b="b"/>
              <a:pathLst>
                <a:path w="2276" h="360" extrusionOk="0">
                  <a:moveTo>
                    <a:pt x="1182" y="1"/>
                  </a:moveTo>
                  <a:cubicBezTo>
                    <a:pt x="1137" y="1"/>
                    <a:pt x="1088" y="7"/>
                    <a:pt x="1037" y="7"/>
                  </a:cubicBezTo>
                  <a:cubicBezTo>
                    <a:pt x="939" y="7"/>
                    <a:pt x="842" y="56"/>
                    <a:pt x="753" y="56"/>
                  </a:cubicBezTo>
                  <a:cubicBezTo>
                    <a:pt x="745" y="56"/>
                    <a:pt x="736" y="56"/>
                    <a:pt x="727" y="55"/>
                  </a:cubicBezTo>
                  <a:cubicBezTo>
                    <a:pt x="692" y="43"/>
                    <a:pt x="680" y="43"/>
                    <a:pt x="644" y="31"/>
                  </a:cubicBezTo>
                  <a:cubicBezTo>
                    <a:pt x="584" y="43"/>
                    <a:pt x="525" y="43"/>
                    <a:pt x="465" y="55"/>
                  </a:cubicBezTo>
                  <a:lnTo>
                    <a:pt x="430" y="90"/>
                  </a:lnTo>
                  <a:lnTo>
                    <a:pt x="418" y="150"/>
                  </a:lnTo>
                  <a:lnTo>
                    <a:pt x="418" y="90"/>
                  </a:lnTo>
                  <a:lnTo>
                    <a:pt x="370" y="43"/>
                  </a:lnTo>
                  <a:lnTo>
                    <a:pt x="60" y="90"/>
                  </a:lnTo>
                  <a:cubicBezTo>
                    <a:pt x="1" y="126"/>
                    <a:pt x="1" y="186"/>
                    <a:pt x="37" y="245"/>
                  </a:cubicBezTo>
                  <a:cubicBezTo>
                    <a:pt x="405" y="321"/>
                    <a:pt x="770" y="360"/>
                    <a:pt x="1135" y="360"/>
                  </a:cubicBezTo>
                  <a:cubicBezTo>
                    <a:pt x="1514" y="360"/>
                    <a:pt x="1893" y="318"/>
                    <a:pt x="2275" y="233"/>
                  </a:cubicBezTo>
                  <a:cubicBezTo>
                    <a:pt x="2211" y="216"/>
                    <a:pt x="2145" y="210"/>
                    <a:pt x="2077" y="210"/>
                  </a:cubicBezTo>
                  <a:cubicBezTo>
                    <a:pt x="1978" y="210"/>
                    <a:pt x="1875" y="222"/>
                    <a:pt x="1775" y="222"/>
                  </a:cubicBezTo>
                  <a:cubicBezTo>
                    <a:pt x="1623" y="222"/>
                    <a:pt x="1476" y="196"/>
                    <a:pt x="1346" y="67"/>
                  </a:cubicBezTo>
                  <a:cubicBezTo>
                    <a:pt x="1299" y="12"/>
                    <a:pt x="1243" y="1"/>
                    <a:pt x="118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13" name="Google Shape;8413;p32"/>
            <p:cNvSpPr/>
            <p:nvPr/>
          </p:nvSpPr>
          <p:spPr>
            <a:xfrm>
              <a:off x="5203900" y="2181975"/>
              <a:ext cx="31875" cy="31850"/>
            </a:xfrm>
            <a:custGeom>
              <a:avLst/>
              <a:gdLst/>
              <a:ahLst/>
              <a:cxnLst/>
              <a:rect l="l" t="t" r="r" b="b"/>
              <a:pathLst>
                <a:path w="1275" h="1274" extrusionOk="0">
                  <a:moveTo>
                    <a:pt x="922" y="1"/>
                  </a:moveTo>
                  <a:cubicBezTo>
                    <a:pt x="796" y="1"/>
                    <a:pt x="657" y="68"/>
                    <a:pt x="513" y="154"/>
                  </a:cubicBezTo>
                  <a:cubicBezTo>
                    <a:pt x="430" y="166"/>
                    <a:pt x="322" y="166"/>
                    <a:pt x="239" y="166"/>
                  </a:cubicBezTo>
                  <a:lnTo>
                    <a:pt x="132" y="166"/>
                  </a:lnTo>
                  <a:cubicBezTo>
                    <a:pt x="156" y="535"/>
                    <a:pt x="1" y="928"/>
                    <a:pt x="251" y="1273"/>
                  </a:cubicBezTo>
                  <a:cubicBezTo>
                    <a:pt x="239" y="1107"/>
                    <a:pt x="239" y="940"/>
                    <a:pt x="394" y="868"/>
                  </a:cubicBezTo>
                  <a:cubicBezTo>
                    <a:pt x="442" y="702"/>
                    <a:pt x="334" y="595"/>
                    <a:pt x="239" y="487"/>
                  </a:cubicBezTo>
                  <a:cubicBezTo>
                    <a:pt x="373" y="327"/>
                    <a:pt x="526" y="291"/>
                    <a:pt x="686" y="291"/>
                  </a:cubicBezTo>
                  <a:cubicBezTo>
                    <a:pt x="811" y="291"/>
                    <a:pt x="940" y="313"/>
                    <a:pt x="1066" y="313"/>
                  </a:cubicBezTo>
                  <a:cubicBezTo>
                    <a:pt x="1137" y="313"/>
                    <a:pt x="1207" y="306"/>
                    <a:pt x="1275" y="285"/>
                  </a:cubicBezTo>
                  <a:cubicBezTo>
                    <a:pt x="1177" y="76"/>
                    <a:pt x="1056" y="1"/>
                    <a:pt x="92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14" name="Google Shape;8414;p32"/>
            <p:cNvSpPr/>
            <p:nvPr/>
          </p:nvSpPr>
          <p:spPr>
            <a:xfrm>
              <a:off x="5208675" y="2193550"/>
              <a:ext cx="19075" cy="9850"/>
            </a:xfrm>
            <a:custGeom>
              <a:avLst/>
              <a:gdLst/>
              <a:ahLst/>
              <a:cxnLst/>
              <a:rect l="l" t="t" r="r" b="b"/>
              <a:pathLst>
                <a:path w="763" h="394" extrusionOk="0">
                  <a:moveTo>
                    <a:pt x="131" y="1"/>
                  </a:moveTo>
                  <a:cubicBezTo>
                    <a:pt x="120" y="13"/>
                    <a:pt x="84" y="13"/>
                    <a:pt x="60" y="13"/>
                  </a:cubicBezTo>
                  <a:cubicBezTo>
                    <a:pt x="0" y="191"/>
                    <a:pt x="120" y="286"/>
                    <a:pt x="227" y="394"/>
                  </a:cubicBezTo>
                  <a:cubicBezTo>
                    <a:pt x="405" y="370"/>
                    <a:pt x="584" y="346"/>
                    <a:pt x="739" y="310"/>
                  </a:cubicBezTo>
                  <a:cubicBezTo>
                    <a:pt x="762" y="275"/>
                    <a:pt x="762" y="215"/>
                    <a:pt x="762" y="155"/>
                  </a:cubicBezTo>
                  <a:lnTo>
                    <a:pt x="762" y="108"/>
                  </a:lnTo>
                  <a:cubicBezTo>
                    <a:pt x="548" y="13"/>
                    <a:pt x="322" y="108"/>
                    <a:pt x="13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15" name="Google Shape;8415;p32"/>
            <p:cNvSpPr/>
            <p:nvPr/>
          </p:nvSpPr>
          <p:spPr>
            <a:xfrm>
              <a:off x="5303025" y="2214175"/>
              <a:ext cx="14325" cy="4525"/>
            </a:xfrm>
            <a:custGeom>
              <a:avLst/>
              <a:gdLst/>
              <a:ahLst/>
              <a:cxnLst/>
              <a:rect l="l" t="t" r="r" b="b"/>
              <a:pathLst>
                <a:path w="573" h="181" extrusionOk="0">
                  <a:moveTo>
                    <a:pt x="231" y="0"/>
                  </a:moveTo>
                  <a:cubicBezTo>
                    <a:pt x="157" y="0"/>
                    <a:pt x="81" y="7"/>
                    <a:pt x="1" y="21"/>
                  </a:cubicBezTo>
                  <a:cubicBezTo>
                    <a:pt x="91" y="130"/>
                    <a:pt x="188" y="180"/>
                    <a:pt x="286" y="180"/>
                  </a:cubicBezTo>
                  <a:cubicBezTo>
                    <a:pt x="382" y="180"/>
                    <a:pt x="478" y="133"/>
                    <a:pt x="572" y="45"/>
                  </a:cubicBezTo>
                  <a:cubicBezTo>
                    <a:pt x="457" y="16"/>
                    <a:pt x="346" y="0"/>
                    <a:pt x="23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16" name="Google Shape;8416;p32"/>
            <p:cNvSpPr/>
            <p:nvPr/>
          </p:nvSpPr>
          <p:spPr>
            <a:xfrm>
              <a:off x="5227725" y="2214900"/>
              <a:ext cx="11325" cy="3375"/>
            </a:xfrm>
            <a:custGeom>
              <a:avLst/>
              <a:gdLst/>
              <a:ahLst/>
              <a:cxnLst/>
              <a:rect l="l" t="t" r="r" b="b"/>
              <a:pathLst>
                <a:path w="453" h="135" extrusionOk="0">
                  <a:moveTo>
                    <a:pt x="207" y="0"/>
                  </a:moveTo>
                  <a:cubicBezTo>
                    <a:pt x="137" y="0"/>
                    <a:pt x="67" y="40"/>
                    <a:pt x="0" y="135"/>
                  </a:cubicBezTo>
                  <a:lnTo>
                    <a:pt x="453" y="135"/>
                  </a:lnTo>
                  <a:cubicBezTo>
                    <a:pt x="370" y="52"/>
                    <a:pt x="288" y="0"/>
                    <a:pt x="20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17" name="Google Shape;8417;p32"/>
            <p:cNvSpPr/>
            <p:nvPr/>
          </p:nvSpPr>
          <p:spPr>
            <a:xfrm>
              <a:off x="5360775" y="2214700"/>
              <a:ext cx="6875" cy="3100"/>
            </a:xfrm>
            <a:custGeom>
              <a:avLst/>
              <a:gdLst/>
              <a:ahLst/>
              <a:cxnLst/>
              <a:rect l="l" t="t" r="r" b="b"/>
              <a:pathLst>
                <a:path w="275" h="124" extrusionOk="0">
                  <a:moveTo>
                    <a:pt x="1" y="0"/>
                  </a:moveTo>
                  <a:cubicBezTo>
                    <a:pt x="38" y="82"/>
                    <a:pt x="83" y="124"/>
                    <a:pt x="132" y="124"/>
                  </a:cubicBezTo>
                  <a:cubicBezTo>
                    <a:pt x="176" y="124"/>
                    <a:pt x="224" y="91"/>
                    <a:pt x="274" y="24"/>
                  </a:cubicBezTo>
                  <a:cubicBezTo>
                    <a:pt x="167" y="24"/>
                    <a:pt x="72" y="0"/>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18" name="Google Shape;8418;p32"/>
            <p:cNvSpPr/>
            <p:nvPr/>
          </p:nvSpPr>
          <p:spPr>
            <a:xfrm>
              <a:off x="5217300" y="2177325"/>
              <a:ext cx="101825" cy="11800"/>
            </a:xfrm>
            <a:custGeom>
              <a:avLst/>
              <a:gdLst/>
              <a:ahLst/>
              <a:cxnLst/>
              <a:rect l="l" t="t" r="r" b="b"/>
              <a:pathLst>
                <a:path w="4073" h="472" extrusionOk="0">
                  <a:moveTo>
                    <a:pt x="1742" y="0"/>
                  </a:moveTo>
                  <a:cubicBezTo>
                    <a:pt x="1427" y="0"/>
                    <a:pt x="1112" y="3"/>
                    <a:pt x="798" y="7"/>
                  </a:cubicBezTo>
                  <a:cubicBezTo>
                    <a:pt x="733" y="7"/>
                    <a:pt x="666" y="5"/>
                    <a:pt x="600" y="5"/>
                  </a:cubicBezTo>
                  <a:cubicBezTo>
                    <a:pt x="380" y="5"/>
                    <a:pt x="166" y="26"/>
                    <a:pt x="1" y="209"/>
                  </a:cubicBezTo>
                  <a:lnTo>
                    <a:pt x="1" y="340"/>
                  </a:lnTo>
                  <a:cubicBezTo>
                    <a:pt x="239" y="447"/>
                    <a:pt x="513" y="328"/>
                    <a:pt x="751" y="471"/>
                  </a:cubicBezTo>
                  <a:lnTo>
                    <a:pt x="1799" y="471"/>
                  </a:lnTo>
                  <a:cubicBezTo>
                    <a:pt x="1840" y="459"/>
                    <a:pt x="1885" y="453"/>
                    <a:pt x="1930" y="453"/>
                  </a:cubicBezTo>
                  <a:cubicBezTo>
                    <a:pt x="1974" y="453"/>
                    <a:pt x="2019" y="459"/>
                    <a:pt x="2061" y="471"/>
                  </a:cubicBezTo>
                  <a:lnTo>
                    <a:pt x="2084" y="471"/>
                  </a:lnTo>
                  <a:cubicBezTo>
                    <a:pt x="2307" y="425"/>
                    <a:pt x="2531" y="413"/>
                    <a:pt x="2756" y="413"/>
                  </a:cubicBezTo>
                  <a:cubicBezTo>
                    <a:pt x="3004" y="413"/>
                    <a:pt x="3252" y="428"/>
                    <a:pt x="3500" y="428"/>
                  </a:cubicBezTo>
                  <a:cubicBezTo>
                    <a:pt x="3664" y="428"/>
                    <a:pt x="3827" y="421"/>
                    <a:pt x="3989" y="400"/>
                  </a:cubicBezTo>
                  <a:cubicBezTo>
                    <a:pt x="4061" y="340"/>
                    <a:pt x="4073" y="269"/>
                    <a:pt x="4025" y="173"/>
                  </a:cubicBezTo>
                  <a:lnTo>
                    <a:pt x="3989" y="90"/>
                  </a:lnTo>
                  <a:cubicBezTo>
                    <a:pt x="3934" y="28"/>
                    <a:pt x="3872" y="8"/>
                    <a:pt x="3808" y="8"/>
                  </a:cubicBezTo>
                  <a:cubicBezTo>
                    <a:pt x="3749" y="8"/>
                    <a:pt x="3689" y="25"/>
                    <a:pt x="3632" y="42"/>
                  </a:cubicBezTo>
                  <a:cubicBezTo>
                    <a:pt x="3005" y="11"/>
                    <a:pt x="2373" y="0"/>
                    <a:pt x="174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19" name="Google Shape;8419;p32"/>
            <p:cNvSpPr/>
            <p:nvPr/>
          </p:nvSpPr>
          <p:spPr>
            <a:xfrm>
              <a:off x="5269400" y="2183700"/>
              <a:ext cx="70275" cy="5625"/>
            </a:xfrm>
            <a:custGeom>
              <a:avLst/>
              <a:gdLst/>
              <a:ahLst/>
              <a:cxnLst/>
              <a:rect l="l" t="t" r="r" b="b"/>
              <a:pathLst>
                <a:path w="2811" h="225" extrusionOk="0">
                  <a:moveTo>
                    <a:pt x="2364" y="0"/>
                  </a:moveTo>
                  <a:cubicBezTo>
                    <a:pt x="2221" y="0"/>
                    <a:pt x="2075" y="36"/>
                    <a:pt x="1929" y="97"/>
                  </a:cubicBezTo>
                  <a:cubicBezTo>
                    <a:pt x="1759" y="122"/>
                    <a:pt x="1588" y="129"/>
                    <a:pt x="1417" y="129"/>
                  </a:cubicBezTo>
                  <a:cubicBezTo>
                    <a:pt x="1212" y="129"/>
                    <a:pt x="1007" y="119"/>
                    <a:pt x="802" y="119"/>
                  </a:cubicBezTo>
                  <a:cubicBezTo>
                    <a:pt x="532" y="119"/>
                    <a:pt x="264" y="136"/>
                    <a:pt x="0" y="216"/>
                  </a:cubicBezTo>
                  <a:cubicBezTo>
                    <a:pt x="465" y="222"/>
                    <a:pt x="932" y="225"/>
                    <a:pt x="1401" y="225"/>
                  </a:cubicBezTo>
                  <a:cubicBezTo>
                    <a:pt x="1870" y="225"/>
                    <a:pt x="2340" y="222"/>
                    <a:pt x="2810" y="216"/>
                  </a:cubicBezTo>
                  <a:cubicBezTo>
                    <a:pt x="2775" y="192"/>
                    <a:pt x="2763" y="157"/>
                    <a:pt x="2763" y="109"/>
                  </a:cubicBezTo>
                  <a:cubicBezTo>
                    <a:pt x="2634" y="33"/>
                    <a:pt x="2501" y="0"/>
                    <a:pt x="236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20" name="Google Shape;8420;p32"/>
            <p:cNvSpPr/>
            <p:nvPr/>
          </p:nvSpPr>
          <p:spPr>
            <a:xfrm>
              <a:off x="5272975" y="2193550"/>
              <a:ext cx="41700" cy="2975"/>
            </a:xfrm>
            <a:custGeom>
              <a:avLst/>
              <a:gdLst/>
              <a:ahLst/>
              <a:cxnLst/>
              <a:rect l="l" t="t" r="r" b="b"/>
              <a:pathLst>
                <a:path w="1668" h="119" extrusionOk="0">
                  <a:moveTo>
                    <a:pt x="0" y="1"/>
                  </a:moveTo>
                  <a:cubicBezTo>
                    <a:pt x="304" y="67"/>
                    <a:pt x="616" y="118"/>
                    <a:pt x="927" y="118"/>
                  </a:cubicBezTo>
                  <a:cubicBezTo>
                    <a:pt x="1176" y="118"/>
                    <a:pt x="1424" y="85"/>
                    <a:pt x="166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21" name="Google Shape;8421;p32"/>
            <p:cNvSpPr/>
            <p:nvPr/>
          </p:nvSpPr>
          <p:spPr>
            <a:xfrm>
              <a:off x="5242000" y="2192850"/>
              <a:ext cx="30400" cy="5450"/>
            </a:xfrm>
            <a:custGeom>
              <a:avLst/>
              <a:gdLst/>
              <a:ahLst/>
              <a:cxnLst/>
              <a:rect l="l" t="t" r="r" b="b"/>
              <a:pathLst>
                <a:path w="1216" h="218" extrusionOk="0">
                  <a:moveTo>
                    <a:pt x="545" y="1"/>
                  </a:moveTo>
                  <a:cubicBezTo>
                    <a:pt x="373" y="1"/>
                    <a:pt x="204" y="22"/>
                    <a:pt x="37" y="100"/>
                  </a:cubicBezTo>
                  <a:cubicBezTo>
                    <a:pt x="37" y="136"/>
                    <a:pt x="13" y="160"/>
                    <a:pt x="1" y="195"/>
                  </a:cubicBezTo>
                  <a:cubicBezTo>
                    <a:pt x="51" y="207"/>
                    <a:pt x="99" y="218"/>
                    <a:pt x="145" y="218"/>
                  </a:cubicBezTo>
                  <a:cubicBezTo>
                    <a:pt x="195" y="218"/>
                    <a:pt x="243" y="204"/>
                    <a:pt x="287" y="160"/>
                  </a:cubicBezTo>
                  <a:lnTo>
                    <a:pt x="715" y="160"/>
                  </a:lnTo>
                  <a:cubicBezTo>
                    <a:pt x="882" y="124"/>
                    <a:pt x="1061" y="148"/>
                    <a:pt x="1215" y="29"/>
                  </a:cubicBezTo>
                  <a:lnTo>
                    <a:pt x="1215" y="29"/>
                  </a:lnTo>
                  <a:cubicBezTo>
                    <a:pt x="1195" y="29"/>
                    <a:pt x="1175" y="30"/>
                    <a:pt x="1155" y="30"/>
                  </a:cubicBezTo>
                  <a:cubicBezTo>
                    <a:pt x="949" y="30"/>
                    <a:pt x="745" y="1"/>
                    <a:pt x="54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22" name="Google Shape;8422;p32"/>
            <p:cNvSpPr/>
            <p:nvPr/>
          </p:nvSpPr>
          <p:spPr>
            <a:xfrm>
              <a:off x="5212250" y="2193200"/>
              <a:ext cx="15800" cy="3225"/>
            </a:xfrm>
            <a:custGeom>
              <a:avLst/>
              <a:gdLst/>
              <a:ahLst/>
              <a:cxnLst/>
              <a:rect l="l" t="t" r="r" b="b"/>
              <a:pathLst>
                <a:path w="632" h="129" extrusionOk="0">
                  <a:moveTo>
                    <a:pt x="289" y="1"/>
                  </a:moveTo>
                  <a:cubicBezTo>
                    <a:pt x="193" y="1"/>
                    <a:pt x="96" y="15"/>
                    <a:pt x="0" y="15"/>
                  </a:cubicBezTo>
                  <a:cubicBezTo>
                    <a:pt x="136" y="108"/>
                    <a:pt x="289" y="129"/>
                    <a:pt x="444" y="129"/>
                  </a:cubicBezTo>
                  <a:cubicBezTo>
                    <a:pt x="507" y="129"/>
                    <a:pt x="570" y="125"/>
                    <a:pt x="631" y="122"/>
                  </a:cubicBezTo>
                  <a:cubicBezTo>
                    <a:pt x="526" y="23"/>
                    <a:pt x="409" y="1"/>
                    <a:pt x="28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23" name="Google Shape;8423;p32"/>
            <p:cNvSpPr/>
            <p:nvPr/>
          </p:nvSpPr>
          <p:spPr>
            <a:xfrm>
              <a:off x="5387875" y="2193550"/>
              <a:ext cx="13100" cy="2875"/>
            </a:xfrm>
            <a:custGeom>
              <a:avLst/>
              <a:gdLst/>
              <a:ahLst/>
              <a:cxnLst/>
              <a:rect l="l" t="t" r="r" b="b"/>
              <a:pathLst>
                <a:path w="524" h="115" extrusionOk="0">
                  <a:moveTo>
                    <a:pt x="0" y="1"/>
                  </a:moveTo>
                  <a:cubicBezTo>
                    <a:pt x="24" y="36"/>
                    <a:pt x="48" y="72"/>
                    <a:pt x="60" y="108"/>
                  </a:cubicBezTo>
                  <a:cubicBezTo>
                    <a:pt x="108" y="111"/>
                    <a:pt x="156" y="115"/>
                    <a:pt x="203" y="115"/>
                  </a:cubicBezTo>
                  <a:cubicBezTo>
                    <a:pt x="320" y="115"/>
                    <a:pt x="431" y="94"/>
                    <a:pt x="52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24" name="Google Shape;8424;p32"/>
            <p:cNvSpPr/>
            <p:nvPr/>
          </p:nvSpPr>
          <p:spPr>
            <a:xfrm>
              <a:off x="5320300" y="2193550"/>
              <a:ext cx="12225" cy="2375"/>
            </a:xfrm>
            <a:custGeom>
              <a:avLst/>
              <a:gdLst/>
              <a:ahLst/>
              <a:cxnLst/>
              <a:rect l="l" t="t" r="r" b="b"/>
              <a:pathLst>
                <a:path w="489" h="95" extrusionOk="0">
                  <a:moveTo>
                    <a:pt x="0" y="1"/>
                  </a:moveTo>
                  <a:cubicBezTo>
                    <a:pt x="82" y="65"/>
                    <a:pt x="160" y="94"/>
                    <a:pt x="239" y="94"/>
                  </a:cubicBezTo>
                  <a:cubicBezTo>
                    <a:pt x="321" y="94"/>
                    <a:pt x="403" y="62"/>
                    <a:pt x="48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25" name="Google Shape;8425;p32"/>
            <p:cNvSpPr/>
            <p:nvPr/>
          </p:nvSpPr>
          <p:spPr>
            <a:xfrm>
              <a:off x="5373575" y="2193550"/>
              <a:ext cx="12825" cy="2150"/>
            </a:xfrm>
            <a:custGeom>
              <a:avLst/>
              <a:gdLst/>
              <a:ahLst/>
              <a:cxnLst/>
              <a:rect l="l" t="t" r="r" b="b"/>
              <a:pathLst>
                <a:path w="513" h="86" extrusionOk="0">
                  <a:moveTo>
                    <a:pt x="1" y="1"/>
                  </a:moveTo>
                  <a:cubicBezTo>
                    <a:pt x="92" y="56"/>
                    <a:pt x="178" y="86"/>
                    <a:pt x="263" y="86"/>
                  </a:cubicBezTo>
                  <a:cubicBezTo>
                    <a:pt x="344" y="86"/>
                    <a:pt x="426" y="59"/>
                    <a:pt x="51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26" name="Google Shape;8426;p32"/>
            <p:cNvSpPr/>
            <p:nvPr/>
          </p:nvSpPr>
          <p:spPr>
            <a:xfrm>
              <a:off x="5417625" y="2185875"/>
              <a:ext cx="7900" cy="3775"/>
            </a:xfrm>
            <a:custGeom>
              <a:avLst/>
              <a:gdLst/>
              <a:ahLst/>
              <a:cxnLst/>
              <a:rect l="l" t="t" r="r" b="b"/>
              <a:pathLst>
                <a:path w="316" h="151" extrusionOk="0">
                  <a:moveTo>
                    <a:pt x="201" y="1"/>
                  </a:moveTo>
                  <a:cubicBezTo>
                    <a:pt x="139" y="1"/>
                    <a:pt x="63" y="33"/>
                    <a:pt x="1" y="46"/>
                  </a:cubicBezTo>
                  <a:lnTo>
                    <a:pt x="1" y="129"/>
                  </a:lnTo>
                  <a:cubicBezTo>
                    <a:pt x="69" y="136"/>
                    <a:pt x="165" y="151"/>
                    <a:pt x="232" y="151"/>
                  </a:cubicBezTo>
                  <a:cubicBezTo>
                    <a:pt x="282" y="151"/>
                    <a:pt x="315" y="143"/>
                    <a:pt x="310" y="117"/>
                  </a:cubicBezTo>
                  <a:cubicBezTo>
                    <a:pt x="299" y="27"/>
                    <a:pt x="256" y="1"/>
                    <a:pt x="20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27" name="Google Shape;8427;p32"/>
            <p:cNvSpPr/>
            <p:nvPr/>
          </p:nvSpPr>
          <p:spPr>
            <a:xfrm>
              <a:off x="5442025" y="2186125"/>
              <a:ext cx="4500" cy="3000"/>
            </a:xfrm>
            <a:custGeom>
              <a:avLst/>
              <a:gdLst/>
              <a:ahLst/>
              <a:cxnLst/>
              <a:rect l="l" t="t" r="r" b="b"/>
              <a:pathLst>
                <a:path w="180" h="120" extrusionOk="0">
                  <a:moveTo>
                    <a:pt x="180" y="0"/>
                  </a:moveTo>
                  <a:lnTo>
                    <a:pt x="1" y="48"/>
                  </a:lnTo>
                  <a:cubicBezTo>
                    <a:pt x="13" y="71"/>
                    <a:pt x="25" y="95"/>
                    <a:pt x="37" y="119"/>
                  </a:cubicBezTo>
                  <a:cubicBezTo>
                    <a:pt x="84" y="71"/>
                    <a:pt x="132" y="48"/>
                    <a:pt x="18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28" name="Google Shape;8428;p32"/>
            <p:cNvSpPr/>
            <p:nvPr/>
          </p:nvSpPr>
          <p:spPr>
            <a:xfrm>
              <a:off x="5234875" y="2195050"/>
              <a:ext cx="3875" cy="2700"/>
            </a:xfrm>
            <a:custGeom>
              <a:avLst/>
              <a:gdLst/>
              <a:ahLst/>
              <a:cxnLst/>
              <a:rect l="l" t="t" r="r" b="b"/>
              <a:pathLst>
                <a:path w="155" h="108" extrusionOk="0">
                  <a:moveTo>
                    <a:pt x="107" y="0"/>
                  </a:moveTo>
                  <a:lnTo>
                    <a:pt x="24" y="48"/>
                  </a:lnTo>
                  <a:lnTo>
                    <a:pt x="0" y="84"/>
                  </a:lnTo>
                  <a:cubicBezTo>
                    <a:pt x="48" y="107"/>
                    <a:pt x="107" y="107"/>
                    <a:pt x="155" y="107"/>
                  </a:cubicBezTo>
                  <a:lnTo>
                    <a:pt x="143" y="48"/>
                  </a:lnTo>
                  <a:cubicBezTo>
                    <a:pt x="119" y="36"/>
                    <a:pt x="107" y="0"/>
                    <a:pt x="10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29" name="Google Shape;8429;p32"/>
            <p:cNvSpPr/>
            <p:nvPr/>
          </p:nvSpPr>
          <p:spPr>
            <a:xfrm>
              <a:off x="5370600" y="2188050"/>
              <a:ext cx="4775" cy="1350"/>
            </a:xfrm>
            <a:custGeom>
              <a:avLst/>
              <a:gdLst/>
              <a:ahLst/>
              <a:cxnLst/>
              <a:rect l="l" t="t" r="r" b="b"/>
              <a:pathLst>
                <a:path w="191" h="54" extrusionOk="0">
                  <a:moveTo>
                    <a:pt x="96" y="0"/>
                  </a:moveTo>
                  <a:cubicBezTo>
                    <a:pt x="63" y="0"/>
                    <a:pt x="30" y="18"/>
                    <a:pt x="0" y="54"/>
                  </a:cubicBezTo>
                  <a:lnTo>
                    <a:pt x="191" y="54"/>
                  </a:lnTo>
                  <a:cubicBezTo>
                    <a:pt x="161" y="18"/>
                    <a:pt x="128" y="0"/>
                    <a:pt x="9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30" name="Google Shape;8430;p32"/>
            <p:cNvSpPr/>
            <p:nvPr/>
          </p:nvSpPr>
          <p:spPr>
            <a:xfrm>
              <a:off x="5262250" y="2187750"/>
              <a:ext cx="6575" cy="1375"/>
            </a:xfrm>
            <a:custGeom>
              <a:avLst/>
              <a:gdLst/>
              <a:ahLst/>
              <a:cxnLst/>
              <a:rect l="l" t="t" r="r" b="b"/>
              <a:pathLst>
                <a:path w="263" h="55" extrusionOk="0">
                  <a:moveTo>
                    <a:pt x="132" y="0"/>
                  </a:moveTo>
                  <a:cubicBezTo>
                    <a:pt x="87" y="0"/>
                    <a:pt x="42" y="18"/>
                    <a:pt x="1" y="54"/>
                  </a:cubicBezTo>
                  <a:lnTo>
                    <a:pt x="263" y="54"/>
                  </a:lnTo>
                  <a:cubicBezTo>
                    <a:pt x="221" y="18"/>
                    <a:pt x="176" y="0"/>
                    <a:pt x="13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31" name="Google Shape;8431;p32"/>
            <p:cNvSpPr/>
            <p:nvPr/>
          </p:nvSpPr>
          <p:spPr>
            <a:xfrm>
              <a:off x="5342625" y="2286675"/>
              <a:ext cx="10425" cy="3950"/>
            </a:xfrm>
            <a:custGeom>
              <a:avLst/>
              <a:gdLst/>
              <a:ahLst/>
              <a:cxnLst/>
              <a:rect l="l" t="t" r="r" b="b"/>
              <a:pathLst>
                <a:path w="417" h="158" extrusionOk="0">
                  <a:moveTo>
                    <a:pt x="217" y="1"/>
                  </a:moveTo>
                  <a:cubicBezTo>
                    <a:pt x="151" y="1"/>
                    <a:pt x="80" y="42"/>
                    <a:pt x="0" y="121"/>
                  </a:cubicBezTo>
                  <a:cubicBezTo>
                    <a:pt x="131" y="133"/>
                    <a:pt x="286" y="145"/>
                    <a:pt x="417" y="157"/>
                  </a:cubicBezTo>
                  <a:cubicBezTo>
                    <a:pt x="355" y="51"/>
                    <a:pt x="289" y="1"/>
                    <a:pt x="21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32" name="Google Shape;8432;p32"/>
            <p:cNvSpPr/>
            <p:nvPr/>
          </p:nvSpPr>
          <p:spPr>
            <a:xfrm>
              <a:off x="5700100" y="2153175"/>
              <a:ext cx="52125" cy="4400"/>
            </a:xfrm>
            <a:custGeom>
              <a:avLst/>
              <a:gdLst/>
              <a:ahLst/>
              <a:cxnLst/>
              <a:rect l="l" t="t" r="r" b="b"/>
              <a:pathLst>
                <a:path w="2085" h="176" extrusionOk="0">
                  <a:moveTo>
                    <a:pt x="1196" y="1"/>
                  </a:moveTo>
                  <a:cubicBezTo>
                    <a:pt x="808" y="1"/>
                    <a:pt x="420" y="49"/>
                    <a:pt x="36" y="56"/>
                  </a:cubicBezTo>
                  <a:lnTo>
                    <a:pt x="1" y="127"/>
                  </a:lnTo>
                  <a:lnTo>
                    <a:pt x="48" y="175"/>
                  </a:lnTo>
                  <a:lnTo>
                    <a:pt x="1191" y="175"/>
                  </a:lnTo>
                  <a:lnTo>
                    <a:pt x="2084" y="127"/>
                  </a:lnTo>
                  <a:cubicBezTo>
                    <a:pt x="1790" y="29"/>
                    <a:pt x="1493" y="1"/>
                    <a:pt x="119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33" name="Google Shape;8433;p32"/>
            <p:cNvSpPr/>
            <p:nvPr/>
          </p:nvSpPr>
          <p:spPr>
            <a:xfrm>
              <a:off x="5757850" y="2154575"/>
              <a:ext cx="8050" cy="2700"/>
            </a:xfrm>
            <a:custGeom>
              <a:avLst/>
              <a:gdLst/>
              <a:ahLst/>
              <a:cxnLst/>
              <a:rect l="l" t="t" r="r" b="b"/>
              <a:pathLst>
                <a:path w="322" h="108" extrusionOk="0">
                  <a:moveTo>
                    <a:pt x="151" y="0"/>
                  </a:moveTo>
                  <a:cubicBezTo>
                    <a:pt x="103" y="0"/>
                    <a:pt x="53" y="25"/>
                    <a:pt x="1" y="83"/>
                  </a:cubicBezTo>
                  <a:cubicBezTo>
                    <a:pt x="120" y="83"/>
                    <a:pt x="227" y="83"/>
                    <a:pt x="322" y="107"/>
                  </a:cubicBezTo>
                  <a:cubicBezTo>
                    <a:pt x="269" y="41"/>
                    <a:pt x="212" y="0"/>
                    <a:pt x="15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34" name="Google Shape;8434;p32"/>
            <p:cNvSpPr/>
            <p:nvPr/>
          </p:nvSpPr>
          <p:spPr>
            <a:xfrm>
              <a:off x="5489650" y="2200100"/>
              <a:ext cx="3600" cy="2125"/>
            </a:xfrm>
            <a:custGeom>
              <a:avLst/>
              <a:gdLst/>
              <a:ahLst/>
              <a:cxnLst/>
              <a:rect l="l" t="t" r="r" b="b"/>
              <a:pathLst>
                <a:path w="144" h="85" extrusionOk="0">
                  <a:moveTo>
                    <a:pt x="144" y="1"/>
                  </a:moveTo>
                  <a:cubicBezTo>
                    <a:pt x="84" y="24"/>
                    <a:pt x="37" y="24"/>
                    <a:pt x="1" y="24"/>
                  </a:cubicBezTo>
                  <a:cubicBezTo>
                    <a:pt x="29" y="63"/>
                    <a:pt x="52" y="84"/>
                    <a:pt x="73" y="84"/>
                  </a:cubicBezTo>
                  <a:cubicBezTo>
                    <a:pt x="97" y="84"/>
                    <a:pt x="119" y="58"/>
                    <a:pt x="14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35" name="Google Shape;8435;p32"/>
            <p:cNvSpPr/>
            <p:nvPr/>
          </p:nvSpPr>
          <p:spPr>
            <a:xfrm>
              <a:off x="5503950" y="2200650"/>
              <a:ext cx="3600" cy="1550"/>
            </a:xfrm>
            <a:custGeom>
              <a:avLst/>
              <a:gdLst/>
              <a:ahLst/>
              <a:cxnLst/>
              <a:rect l="l" t="t" r="r" b="b"/>
              <a:pathLst>
                <a:path w="144" h="62" extrusionOk="0">
                  <a:moveTo>
                    <a:pt x="83" y="1"/>
                  </a:moveTo>
                  <a:cubicBezTo>
                    <a:pt x="55" y="1"/>
                    <a:pt x="28" y="7"/>
                    <a:pt x="0" y="14"/>
                  </a:cubicBezTo>
                  <a:cubicBezTo>
                    <a:pt x="24" y="26"/>
                    <a:pt x="36" y="62"/>
                    <a:pt x="48" y="62"/>
                  </a:cubicBezTo>
                  <a:lnTo>
                    <a:pt x="143" y="14"/>
                  </a:lnTo>
                  <a:cubicBezTo>
                    <a:pt x="123" y="4"/>
                    <a:pt x="103" y="1"/>
                    <a:pt x="8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36" name="Google Shape;8436;p32"/>
            <p:cNvSpPr/>
            <p:nvPr/>
          </p:nvSpPr>
          <p:spPr>
            <a:xfrm>
              <a:off x="5482225" y="2272125"/>
              <a:ext cx="7750" cy="3350"/>
            </a:xfrm>
            <a:custGeom>
              <a:avLst/>
              <a:gdLst/>
              <a:ahLst/>
              <a:cxnLst/>
              <a:rect l="l" t="t" r="r" b="b"/>
              <a:pathLst>
                <a:path w="310" h="134" extrusionOk="0">
                  <a:moveTo>
                    <a:pt x="310" y="1"/>
                  </a:moveTo>
                  <a:cubicBezTo>
                    <a:pt x="238" y="1"/>
                    <a:pt x="155" y="1"/>
                    <a:pt x="96" y="13"/>
                  </a:cubicBezTo>
                  <a:cubicBezTo>
                    <a:pt x="72" y="13"/>
                    <a:pt x="0" y="60"/>
                    <a:pt x="0" y="60"/>
                  </a:cubicBezTo>
                  <a:cubicBezTo>
                    <a:pt x="16" y="115"/>
                    <a:pt x="52" y="134"/>
                    <a:pt x="91" y="134"/>
                  </a:cubicBezTo>
                  <a:cubicBezTo>
                    <a:pt x="112" y="134"/>
                    <a:pt x="134" y="128"/>
                    <a:pt x="155" y="120"/>
                  </a:cubicBezTo>
                  <a:cubicBezTo>
                    <a:pt x="215" y="84"/>
                    <a:pt x="262" y="49"/>
                    <a:pt x="31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37" name="Google Shape;8437;p32"/>
            <p:cNvSpPr/>
            <p:nvPr/>
          </p:nvSpPr>
          <p:spPr>
            <a:xfrm>
              <a:off x="5349475" y="2233150"/>
              <a:ext cx="29475" cy="11675"/>
            </a:xfrm>
            <a:custGeom>
              <a:avLst/>
              <a:gdLst/>
              <a:ahLst/>
              <a:cxnLst/>
              <a:rect l="l" t="t" r="r" b="b"/>
              <a:pathLst>
                <a:path w="1179" h="467" extrusionOk="0">
                  <a:moveTo>
                    <a:pt x="12" y="0"/>
                  </a:moveTo>
                  <a:cubicBezTo>
                    <a:pt x="1" y="170"/>
                    <a:pt x="70" y="200"/>
                    <a:pt x="157" y="200"/>
                  </a:cubicBezTo>
                  <a:cubicBezTo>
                    <a:pt x="205" y="200"/>
                    <a:pt x="258" y="191"/>
                    <a:pt x="306" y="191"/>
                  </a:cubicBezTo>
                  <a:cubicBezTo>
                    <a:pt x="356" y="191"/>
                    <a:pt x="400" y="200"/>
                    <a:pt x="429" y="238"/>
                  </a:cubicBezTo>
                  <a:cubicBezTo>
                    <a:pt x="584" y="250"/>
                    <a:pt x="762" y="215"/>
                    <a:pt x="869" y="417"/>
                  </a:cubicBezTo>
                  <a:cubicBezTo>
                    <a:pt x="907" y="448"/>
                    <a:pt x="950" y="466"/>
                    <a:pt x="994" y="466"/>
                  </a:cubicBezTo>
                  <a:cubicBezTo>
                    <a:pt x="1034" y="466"/>
                    <a:pt x="1073" y="451"/>
                    <a:pt x="1107" y="417"/>
                  </a:cubicBezTo>
                  <a:cubicBezTo>
                    <a:pt x="1179" y="179"/>
                    <a:pt x="976" y="95"/>
                    <a:pt x="84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38" name="Google Shape;8438;p32"/>
            <p:cNvSpPr/>
            <p:nvPr/>
          </p:nvSpPr>
          <p:spPr>
            <a:xfrm>
              <a:off x="5377150" y="2243225"/>
              <a:ext cx="19375" cy="7800"/>
            </a:xfrm>
            <a:custGeom>
              <a:avLst/>
              <a:gdLst/>
              <a:ahLst/>
              <a:cxnLst/>
              <a:rect l="l" t="t" r="r" b="b"/>
              <a:pathLst>
                <a:path w="775" h="312" extrusionOk="0">
                  <a:moveTo>
                    <a:pt x="434" y="0"/>
                  </a:moveTo>
                  <a:cubicBezTo>
                    <a:pt x="309" y="0"/>
                    <a:pt x="185" y="52"/>
                    <a:pt x="60" y="133"/>
                  </a:cubicBezTo>
                  <a:cubicBezTo>
                    <a:pt x="12" y="169"/>
                    <a:pt x="0" y="216"/>
                    <a:pt x="48" y="276"/>
                  </a:cubicBezTo>
                  <a:cubicBezTo>
                    <a:pt x="96" y="288"/>
                    <a:pt x="155" y="288"/>
                    <a:pt x="191" y="312"/>
                  </a:cubicBezTo>
                  <a:cubicBezTo>
                    <a:pt x="235" y="304"/>
                    <a:pt x="282" y="302"/>
                    <a:pt x="328" y="302"/>
                  </a:cubicBezTo>
                  <a:cubicBezTo>
                    <a:pt x="358" y="302"/>
                    <a:pt x="387" y="303"/>
                    <a:pt x="417" y="303"/>
                  </a:cubicBezTo>
                  <a:cubicBezTo>
                    <a:pt x="552" y="303"/>
                    <a:pt x="683" y="290"/>
                    <a:pt x="774" y="145"/>
                  </a:cubicBezTo>
                  <a:cubicBezTo>
                    <a:pt x="661" y="43"/>
                    <a:pt x="548" y="0"/>
                    <a:pt x="43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39" name="Google Shape;8439;p32"/>
            <p:cNvSpPr/>
            <p:nvPr/>
          </p:nvSpPr>
          <p:spPr>
            <a:xfrm>
              <a:off x="5399775" y="2242175"/>
              <a:ext cx="16100" cy="8250"/>
            </a:xfrm>
            <a:custGeom>
              <a:avLst/>
              <a:gdLst/>
              <a:ahLst/>
              <a:cxnLst/>
              <a:rect l="l" t="t" r="r" b="b"/>
              <a:pathLst>
                <a:path w="644" h="330" extrusionOk="0">
                  <a:moveTo>
                    <a:pt x="367" y="0"/>
                  </a:moveTo>
                  <a:cubicBezTo>
                    <a:pt x="232" y="0"/>
                    <a:pt x="113" y="78"/>
                    <a:pt x="0" y="199"/>
                  </a:cubicBezTo>
                  <a:cubicBezTo>
                    <a:pt x="69" y="306"/>
                    <a:pt x="163" y="329"/>
                    <a:pt x="258" y="329"/>
                  </a:cubicBezTo>
                  <a:cubicBezTo>
                    <a:pt x="312" y="329"/>
                    <a:pt x="366" y="322"/>
                    <a:pt x="417" y="318"/>
                  </a:cubicBezTo>
                  <a:cubicBezTo>
                    <a:pt x="477" y="270"/>
                    <a:pt x="524" y="235"/>
                    <a:pt x="584" y="187"/>
                  </a:cubicBezTo>
                  <a:cubicBezTo>
                    <a:pt x="643" y="127"/>
                    <a:pt x="643" y="92"/>
                    <a:pt x="572" y="56"/>
                  </a:cubicBezTo>
                  <a:cubicBezTo>
                    <a:pt x="499" y="18"/>
                    <a:pt x="431" y="0"/>
                    <a:pt x="36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40" name="Google Shape;8440;p32"/>
            <p:cNvSpPr/>
            <p:nvPr/>
          </p:nvSpPr>
          <p:spPr>
            <a:xfrm>
              <a:off x="5367625" y="2243850"/>
              <a:ext cx="11025" cy="7675"/>
            </a:xfrm>
            <a:custGeom>
              <a:avLst/>
              <a:gdLst/>
              <a:ahLst/>
              <a:cxnLst/>
              <a:rect l="l" t="t" r="r" b="b"/>
              <a:pathLst>
                <a:path w="441" h="307" extrusionOk="0">
                  <a:moveTo>
                    <a:pt x="143" y="1"/>
                  </a:moveTo>
                  <a:cubicBezTo>
                    <a:pt x="72" y="60"/>
                    <a:pt x="0" y="132"/>
                    <a:pt x="60" y="227"/>
                  </a:cubicBezTo>
                  <a:cubicBezTo>
                    <a:pt x="103" y="286"/>
                    <a:pt x="156" y="307"/>
                    <a:pt x="213" y="307"/>
                  </a:cubicBezTo>
                  <a:cubicBezTo>
                    <a:pt x="282" y="307"/>
                    <a:pt x="357" y="277"/>
                    <a:pt x="429" y="251"/>
                  </a:cubicBezTo>
                  <a:cubicBezTo>
                    <a:pt x="429" y="191"/>
                    <a:pt x="441" y="144"/>
                    <a:pt x="441" y="108"/>
                  </a:cubicBezTo>
                  <a:cubicBezTo>
                    <a:pt x="441" y="60"/>
                    <a:pt x="429" y="13"/>
                    <a:pt x="38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41" name="Google Shape;8441;p32"/>
            <p:cNvSpPr/>
            <p:nvPr/>
          </p:nvSpPr>
          <p:spPr>
            <a:xfrm>
              <a:off x="5414350" y="2243550"/>
              <a:ext cx="7175" cy="6575"/>
            </a:xfrm>
            <a:custGeom>
              <a:avLst/>
              <a:gdLst/>
              <a:ahLst/>
              <a:cxnLst/>
              <a:rect l="l" t="t" r="r" b="b"/>
              <a:pathLst>
                <a:path w="287" h="263" extrusionOk="0">
                  <a:moveTo>
                    <a:pt x="1" y="1"/>
                  </a:moveTo>
                  <a:lnTo>
                    <a:pt x="1" y="132"/>
                  </a:lnTo>
                  <a:lnTo>
                    <a:pt x="275" y="263"/>
                  </a:lnTo>
                  <a:cubicBezTo>
                    <a:pt x="275" y="191"/>
                    <a:pt x="286" y="96"/>
                    <a:pt x="286" y="13"/>
                  </a:cubicBezTo>
                  <a:cubicBezTo>
                    <a:pt x="191" y="1"/>
                    <a:pt x="96" y="1"/>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42" name="Google Shape;8442;p32"/>
            <p:cNvSpPr/>
            <p:nvPr/>
          </p:nvSpPr>
          <p:spPr>
            <a:xfrm>
              <a:off x="5383400" y="2236725"/>
              <a:ext cx="4200" cy="2400"/>
            </a:xfrm>
            <a:custGeom>
              <a:avLst/>
              <a:gdLst/>
              <a:ahLst/>
              <a:cxnLst/>
              <a:rect l="l" t="t" r="r" b="b"/>
              <a:pathLst>
                <a:path w="168" h="96" extrusionOk="0">
                  <a:moveTo>
                    <a:pt x="120" y="0"/>
                  </a:moveTo>
                  <a:cubicBezTo>
                    <a:pt x="96" y="36"/>
                    <a:pt x="48" y="48"/>
                    <a:pt x="0" y="48"/>
                  </a:cubicBezTo>
                  <a:cubicBezTo>
                    <a:pt x="24" y="60"/>
                    <a:pt x="36" y="95"/>
                    <a:pt x="48" y="95"/>
                  </a:cubicBezTo>
                  <a:cubicBezTo>
                    <a:pt x="96" y="95"/>
                    <a:pt x="120" y="60"/>
                    <a:pt x="167" y="48"/>
                  </a:cubicBezTo>
                  <a:lnTo>
                    <a:pt x="120"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43" name="Google Shape;8443;p32"/>
            <p:cNvSpPr/>
            <p:nvPr/>
          </p:nvSpPr>
          <p:spPr>
            <a:xfrm>
              <a:off x="5375075" y="2218850"/>
              <a:ext cx="3575" cy="3000"/>
            </a:xfrm>
            <a:custGeom>
              <a:avLst/>
              <a:gdLst/>
              <a:ahLst/>
              <a:cxnLst/>
              <a:rect l="l" t="t" r="r" b="b"/>
              <a:pathLst>
                <a:path w="143" h="120" extrusionOk="0">
                  <a:moveTo>
                    <a:pt x="143" y="1"/>
                  </a:moveTo>
                  <a:lnTo>
                    <a:pt x="143" y="1"/>
                  </a:lnTo>
                  <a:cubicBezTo>
                    <a:pt x="95" y="36"/>
                    <a:pt x="36" y="72"/>
                    <a:pt x="0" y="120"/>
                  </a:cubicBezTo>
                  <a:cubicBezTo>
                    <a:pt x="72" y="108"/>
                    <a:pt x="131" y="72"/>
                    <a:pt x="14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44" name="Google Shape;8444;p32"/>
            <p:cNvSpPr/>
            <p:nvPr/>
          </p:nvSpPr>
          <p:spPr>
            <a:xfrm>
              <a:off x="5561400" y="2140575"/>
              <a:ext cx="75625" cy="14875"/>
            </a:xfrm>
            <a:custGeom>
              <a:avLst/>
              <a:gdLst/>
              <a:ahLst/>
              <a:cxnLst/>
              <a:rect l="l" t="t" r="r" b="b"/>
              <a:pathLst>
                <a:path w="3025" h="595" extrusionOk="0">
                  <a:moveTo>
                    <a:pt x="897" y="0"/>
                  </a:moveTo>
                  <a:cubicBezTo>
                    <a:pt x="597" y="0"/>
                    <a:pt x="297" y="34"/>
                    <a:pt x="0" y="131"/>
                  </a:cubicBezTo>
                  <a:cubicBezTo>
                    <a:pt x="60" y="203"/>
                    <a:pt x="108" y="286"/>
                    <a:pt x="143" y="369"/>
                  </a:cubicBezTo>
                  <a:cubicBezTo>
                    <a:pt x="191" y="381"/>
                    <a:pt x="250" y="393"/>
                    <a:pt x="298" y="405"/>
                  </a:cubicBezTo>
                  <a:cubicBezTo>
                    <a:pt x="358" y="393"/>
                    <a:pt x="405" y="393"/>
                    <a:pt x="441" y="393"/>
                  </a:cubicBezTo>
                  <a:cubicBezTo>
                    <a:pt x="560" y="449"/>
                    <a:pt x="684" y="461"/>
                    <a:pt x="809" y="461"/>
                  </a:cubicBezTo>
                  <a:cubicBezTo>
                    <a:pt x="915" y="461"/>
                    <a:pt x="1022" y="452"/>
                    <a:pt x="1127" y="452"/>
                  </a:cubicBezTo>
                  <a:cubicBezTo>
                    <a:pt x="1246" y="452"/>
                    <a:pt x="1363" y="464"/>
                    <a:pt x="1477" y="512"/>
                  </a:cubicBezTo>
                  <a:cubicBezTo>
                    <a:pt x="1612" y="493"/>
                    <a:pt x="1749" y="485"/>
                    <a:pt x="1886" y="485"/>
                  </a:cubicBezTo>
                  <a:cubicBezTo>
                    <a:pt x="2170" y="485"/>
                    <a:pt x="2457" y="520"/>
                    <a:pt x="2739" y="560"/>
                  </a:cubicBezTo>
                  <a:cubicBezTo>
                    <a:pt x="2786" y="581"/>
                    <a:pt x="2831" y="595"/>
                    <a:pt x="2873" y="595"/>
                  </a:cubicBezTo>
                  <a:cubicBezTo>
                    <a:pt x="2928" y="595"/>
                    <a:pt x="2978" y="572"/>
                    <a:pt x="3025" y="512"/>
                  </a:cubicBezTo>
                  <a:cubicBezTo>
                    <a:pt x="3001" y="429"/>
                    <a:pt x="3001" y="346"/>
                    <a:pt x="3001" y="262"/>
                  </a:cubicBezTo>
                  <a:cubicBezTo>
                    <a:pt x="2679" y="167"/>
                    <a:pt x="2322" y="286"/>
                    <a:pt x="2013" y="96"/>
                  </a:cubicBezTo>
                  <a:cubicBezTo>
                    <a:pt x="2013" y="108"/>
                    <a:pt x="1989" y="131"/>
                    <a:pt x="1965" y="131"/>
                  </a:cubicBezTo>
                  <a:cubicBezTo>
                    <a:pt x="1956" y="134"/>
                    <a:pt x="1949" y="136"/>
                    <a:pt x="1941" y="136"/>
                  </a:cubicBezTo>
                  <a:cubicBezTo>
                    <a:pt x="1917" y="136"/>
                    <a:pt x="1897" y="120"/>
                    <a:pt x="1870" y="84"/>
                  </a:cubicBezTo>
                  <a:cubicBezTo>
                    <a:pt x="1547" y="40"/>
                    <a:pt x="1222" y="0"/>
                    <a:pt x="89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45" name="Google Shape;8445;p32"/>
            <p:cNvSpPr/>
            <p:nvPr/>
          </p:nvSpPr>
          <p:spPr>
            <a:xfrm>
              <a:off x="5643850" y="2153750"/>
              <a:ext cx="28300" cy="4150"/>
            </a:xfrm>
            <a:custGeom>
              <a:avLst/>
              <a:gdLst/>
              <a:ahLst/>
              <a:cxnLst/>
              <a:rect l="l" t="t" r="r" b="b"/>
              <a:pathLst>
                <a:path w="1132" h="166" extrusionOk="0">
                  <a:moveTo>
                    <a:pt x="392" y="1"/>
                  </a:moveTo>
                  <a:cubicBezTo>
                    <a:pt x="262" y="1"/>
                    <a:pt x="131" y="8"/>
                    <a:pt x="0" y="33"/>
                  </a:cubicBezTo>
                  <a:cubicBezTo>
                    <a:pt x="194" y="121"/>
                    <a:pt x="381" y="165"/>
                    <a:pt x="566" y="165"/>
                  </a:cubicBezTo>
                  <a:cubicBezTo>
                    <a:pt x="756" y="165"/>
                    <a:pt x="944" y="118"/>
                    <a:pt x="1132" y="21"/>
                  </a:cubicBezTo>
                  <a:lnTo>
                    <a:pt x="1132" y="21"/>
                  </a:lnTo>
                  <a:cubicBezTo>
                    <a:pt x="1102" y="22"/>
                    <a:pt x="1072" y="22"/>
                    <a:pt x="1043" y="22"/>
                  </a:cubicBezTo>
                  <a:cubicBezTo>
                    <a:pt x="829" y="22"/>
                    <a:pt x="611" y="1"/>
                    <a:pt x="39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46" name="Google Shape;8446;p32"/>
            <p:cNvSpPr/>
            <p:nvPr/>
          </p:nvSpPr>
          <p:spPr>
            <a:xfrm>
              <a:off x="5572125" y="2150700"/>
              <a:ext cx="25600" cy="3400"/>
            </a:xfrm>
            <a:custGeom>
              <a:avLst/>
              <a:gdLst/>
              <a:ahLst/>
              <a:cxnLst/>
              <a:rect l="l" t="t" r="r" b="b"/>
              <a:pathLst>
                <a:path w="1024" h="136" extrusionOk="0">
                  <a:moveTo>
                    <a:pt x="0" y="0"/>
                  </a:moveTo>
                  <a:lnTo>
                    <a:pt x="0" y="0"/>
                  </a:lnTo>
                  <a:cubicBezTo>
                    <a:pt x="162" y="110"/>
                    <a:pt x="330" y="136"/>
                    <a:pt x="497" y="136"/>
                  </a:cubicBezTo>
                  <a:cubicBezTo>
                    <a:pt x="644" y="136"/>
                    <a:pt x="790" y="116"/>
                    <a:pt x="933" y="116"/>
                  </a:cubicBezTo>
                  <a:cubicBezTo>
                    <a:pt x="963" y="116"/>
                    <a:pt x="994" y="117"/>
                    <a:pt x="1024" y="119"/>
                  </a:cubicBezTo>
                  <a:cubicBezTo>
                    <a:pt x="857" y="20"/>
                    <a:pt x="680" y="2"/>
                    <a:pt x="500" y="2"/>
                  </a:cubicBezTo>
                  <a:cubicBezTo>
                    <a:pt x="392" y="2"/>
                    <a:pt x="284" y="8"/>
                    <a:pt x="176" y="8"/>
                  </a:cubicBezTo>
                  <a:cubicBezTo>
                    <a:pt x="117" y="8"/>
                    <a:pt x="58" y="6"/>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47" name="Google Shape;8447;p32"/>
            <p:cNvSpPr/>
            <p:nvPr/>
          </p:nvSpPr>
          <p:spPr>
            <a:xfrm>
              <a:off x="5676300" y="2154550"/>
              <a:ext cx="17575" cy="3150"/>
            </a:xfrm>
            <a:custGeom>
              <a:avLst/>
              <a:gdLst/>
              <a:ahLst/>
              <a:cxnLst/>
              <a:rect l="l" t="t" r="r" b="b"/>
              <a:pathLst>
                <a:path w="703" h="126" extrusionOk="0">
                  <a:moveTo>
                    <a:pt x="0" y="1"/>
                  </a:moveTo>
                  <a:cubicBezTo>
                    <a:pt x="119" y="84"/>
                    <a:pt x="235" y="126"/>
                    <a:pt x="351" y="126"/>
                  </a:cubicBezTo>
                  <a:cubicBezTo>
                    <a:pt x="468" y="126"/>
                    <a:pt x="584" y="84"/>
                    <a:pt x="70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48" name="Google Shape;8448;p32"/>
            <p:cNvSpPr/>
            <p:nvPr/>
          </p:nvSpPr>
          <p:spPr>
            <a:xfrm>
              <a:off x="5629550" y="2153375"/>
              <a:ext cx="7775" cy="3900"/>
            </a:xfrm>
            <a:custGeom>
              <a:avLst/>
              <a:gdLst/>
              <a:ahLst/>
              <a:cxnLst/>
              <a:rect l="l" t="t" r="r" b="b"/>
              <a:pathLst>
                <a:path w="311" h="156" extrusionOk="0">
                  <a:moveTo>
                    <a:pt x="275" y="0"/>
                  </a:moveTo>
                  <a:lnTo>
                    <a:pt x="275" y="0"/>
                  </a:lnTo>
                  <a:cubicBezTo>
                    <a:pt x="191" y="12"/>
                    <a:pt x="84" y="36"/>
                    <a:pt x="1" y="48"/>
                  </a:cubicBezTo>
                  <a:cubicBezTo>
                    <a:pt x="72" y="155"/>
                    <a:pt x="180" y="155"/>
                    <a:pt x="263" y="155"/>
                  </a:cubicBezTo>
                  <a:cubicBezTo>
                    <a:pt x="310" y="107"/>
                    <a:pt x="310" y="72"/>
                    <a:pt x="263" y="48"/>
                  </a:cubicBezTo>
                  <a:lnTo>
                    <a:pt x="275"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49" name="Google Shape;8449;p32"/>
            <p:cNvSpPr/>
            <p:nvPr/>
          </p:nvSpPr>
          <p:spPr>
            <a:xfrm>
              <a:off x="5636400" y="2154275"/>
              <a:ext cx="3900" cy="3000"/>
            </a:xfrm>
            <a:custGeom>
              <a:avLst/>
              <a:gdLst/>
              <a:ahLst/>
              <a:cxnLst/>
              <a:rect l="l" t="t" r="r" b="b"/>
              <a:pathLst>
                <a:path w="156" h="120" extrusionOk="0">
                  <a:moveTo>
                    <a:pt x="156" y="0"/>
                  </a:moveTo>
                  <a:cubicBezTo>
                    <a:pt x="108" y="12"/>
                    <a:pt x="48" y="12"/>
                    <a:pt x="1" y="12"/>
                  </a:cubicBezTo>
                  <a:lnTo>
                    <a:pt x="1" y="119"/>
                  </a:lnTo>
                  <a:cubicBezTo>
                    <a:pt x="48" y="83"/>
                    <a:pt x="108" y="36"/>
                    <a:pt x="15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50" name="Google Shape;8450;p32"/>
            <p:cNvSpPr/>
            <p:nvPr/>
          </p:nvSpPr>
          <p:spPr>
            <a:xfrm>
              <a:off x="5697425" y="2154275"/>
              <a:ext cx="3900" cy="3000"/>
            </a:xfrm>
            <a:custGeom>
              <a:avLst/>
              <a:gdLst/>
              <a:ahLst/>
              <a:cxnLst/>
              <a:rect l="l" t="t" r="r" b="b"/>
              <a:pathLst>
                <a:path w="156" h="120" extrusionOk="0">
                  <a:moveTo>
                    <a:pt x="1" y="0"/>
                  </a:moveTo>
                  <a:cubicBezTo>
                    <a:pt x="48" y="36"/>
                    <a:pt x="108" y="71"/>
                    <a:pt x="155" y="119"/>
                  </a:cubicBezTo>
                  <a:cubicBezTo>
                    <a:pt x="155" y="83"/>
                    <a:pt x="143" y="36"/>
                    <a:pt x="143" y="12"/>
                  </a:cubicBezTo>
                  <a:cubicBezTo>
                    <a:pt x="96" y="0"/>
                    <a:pt x="48" y="0"/>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51" name="Google Shape;8451;p32"/>
            <p:cNvSpPr/>
            <p:nvPr/>
          </p:nvSpPr>
          <p:spPr>
            <a:xfrm>
              <a:off x="5501575" y="2150700"/>
              <a:ext cx="61025" cy="7350"/>
            </a:xfrm>
            <a:custGeom>
              <a:avLst/>
              <a:gdLst/>
              <a:ahLst/>
              <a:cxnLst/>
              <a:rect l="l" t="t" r="r" b="b"/>
              <a:pathLst>
                <a:path w="2441" h="294" extrusionOk="0">
                  <a:moveTo>
                    <a:pt x="238" y="0"/>
                  </a:moveTo>
                  <a:cubicBezTo>
                    <a:pt x="131" y="60"/>
                    <a:pt x="0" y="107"/>
                    <a:pt x="95" y="274"/>
                  </a:cubicBezTo>
                  <a:cubicBezTo>
                    <a:pt x="116" y="288"/>
                    <a:pt x="133" y="294"/>
                    <a:pt x="153" y="294"/>
                  </a:cubicBezTo>
                  <a:cubicBezTo>
                    <a:pt x="167" y="294"/>
                    <a:pt x="183" y="291"/>
                    <a:pt x="203" y="286"/>
                  </a:cubicBezTo>
                  <a:cubicBezTo>
                    <a:pt x="738" y="286"/>
                    <a:pt x="1286" y="274"/>
                    <a:pt x="1822" y="274"/>
                  </a:cubicBezTo>
                  <a:cubicBezTo>
                    <a:pt x="1849" y="269"/>
                    <a:pt x="1877" y="267"/>
                    <a:pt x="1905" y="267"/>
                  </a:cubicBezTo>
                  <a:cubicBezTo>
                    <a:pt x="1972" y="267"/>
                    <a:pt x="2044" y="277"/>
                    <a:pt x="2118" y="277"/>
                  </a:cubicBezTo>
                  <a:cubicBezTo>
                    <a:pt x="2224" y="277"/>
                    <a:pt x="2334" y="256"/>
                    <a:pt x="2441" y="155"/>
                  </a:cubicBezTo>
                  <a:cubicBezTo>
                    <a:pt x="2155" y="143"/>
                    <a:pt x="1905" y="119"/>
                    <a:pt x="1643" y="107"/>
                  </a:cubicBezTo>
                  <a:lnTo>
                    <a:pt x="1143" y="107"/>
                  </a:lnTo>
                  <a:cubicBezTo>
                    <a:pt x="1050" y="61"/>
                    <a:pt x="950" y="52"/>
                    <a:pt x="848" y="52"/>
                  </a:cubicBezTo>
                  <a:cubicBezTo>
                    <a:pt x="791" y="52"/>
                    <a:pt x="734" y="55"/>
                    <a:pt x="677" y="55"/>
                  </a:cubicBezTo>
                  <a:cubicBezTo>
                    <a:pt x="575" y="55"/>
                    <a:pt x="474" y="47"/>
                    <a:pt x="38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52" name="Google Shape;8452;p32"/>
            <p:cNvSpPr/>
            <p:nvPr/>
          </p:nvSpPr>
          <p:spPr>
            <a:xfrm>
              <a:off x="5376550" y="2153650"/>
              <a:ext cx="55700" cy="3775"/>
            </a:xfrm>
            <a:custGeom>
              <a:avLst/>
              <a:gdLst/>
              <a:ahLst/>
              <a:cxnLst/>
              <a:rect l="l" t="t" r="r" b="b"/>
              <a:pathLst>
                <a:path w="2228" h="151" extrusionOk="0">
                  <a:moveTo>
                    <a:pt x="1834" y="1"/>
                  </a:moveTo>
                  <a:cubicBezTo>
                    <a:pt x="1810" y="1"/>
                    <a:pt x="1787" y="1"/>
                    <a:pt x="1763" y="1"/>
                  </a:cubicBezTo>
                  <a:cubicBezTo>
                    <a:pt x="1167" y="1"/>
                    <a:pt x="596" y="25"/>
                    <a:pt x="1" y="25"/>
                  </a:cubicBezTo>
                  <a:cubicBezTo>
                    <a:pt x="364" y="126"/>
                    <a:pt x="736" y="150"/>
                    <a:pt x="1109" y="150"/>
                  </a:cubicBezTo>
                  <a:cubicBezTo>
                    <a:pt x="1441" y="150"/>
                    <a:pt x="1775" y="131"/>
                    <a:pt x="2104" y="131"/>
                  </a:cubicBezTo>
                  <a:cubicBezTo>
                    <a:pt x="2145" y="131"/>
                    <a:pt x="2186" y="132"/>
                    <a:pt x="2227" y="132"/>
                  </a:cubicBezTo>
                  <a:cubicBezTo>
                    <a:pt x="2115" y="10"/>
                    <a:pt x="1976" y="1"/>
                    <a:pt x="183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53" name="Google Shape;8453;p32"/>
            <p:cNvSpPr/>
            <p:nvPr/>
          </p:nvSpPr>
          <p:spPr>
            <a:xfrm>
              <a:off x="5496500" y="2150400"/>
              <a:ext cx="11050" cy="7175"/>
            </a:xfrm>
            <a:custGeom>
              <a:avLst/>
              <a:gdLst/>
              <a:ahLst/>
              <a:cxnLst/>
              <a:rect l="l" t="t" r="r" b="b"/>
              <a:pathLst>
                <a:path w="442" h="287" extrusionOk="0">
                  <a:moveTo>
                    <a:pt x="1" y="0"/>
                  </a:moveTo>
                  <a:lnTo>
                    <a:pt x="1" y="286"/>
                  </a:lnTo>
                  <a:lnTo>
                    <a:pt x="287" y="286"/>
                  </a:lnTo>
                  <a:cubicBezTo>
                    <a:pt x="346" y="191"/>
                    <a:pt x="394" y="107"/>
                    <a:pt x="441" y="12"/>
                  </a:cubicBezTo>
                  <a:cubicBezTo>
                    <a:pt x="298" y="12"/>
                    <a:pt x="156" y="0"/>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54" name="Google Shape;8454;p32"/>
            <p:cNvSpPr/>
            <p:nvPr/>
          </p:nvSpPr>
          <p:spPr>
            <a:xfrm>
              <a:off x="5317625" y="2181950"/>
              <a:ext cx="39000" cy="5075"/>
            </a:xfrm>
            <a:custGeom>
              <a:avLst/>
              <a:gdLst/>
              <a:ahLst/>
              <a:cxnLst/>
              <a:rect l="l" t="t" r="r" b="b"/>
              <a:pathLst>
                <a:path w="1560" h="203" extrusionOk="0">
                  <a:moveTo>
                    <a:pt x="12" y="0"/>
                  </a:moveTo>
                  <a:cubicBezTo>
                    <a:pt x="12" y="60"/>
                    <a:pt x="0" y="119"/>
                    <a:pt x="0" y="179"/>
                  </a:cubicBezTo>
                  <a:cubicBezTo>
                    <a:pt x="274" y="179"/>
                    <a:pt x="548" y="203"/>
                    <a:pt x="834" y="203"/>
                  </a:cubicBezTo>
                  <a:cubicBezTo>
                    <a:pt x="905" y="178"/>
                    <a:pt x="980" y="173"/>
                    <a:pt x="1056" y="173"/>
                  </a:cubicBezTo>
                  <a:cubicBezTo>
                    <a:pt x="1099" y="173"/>
                    <a:pt x="1143" y="175"/>
                    <a:pt x="1186" y="175"/>
                  </a:cubicBezTo>
                  <a:cubicBezTo>
                    <a:pt x="1318" y="175"/>
                    <a:pt x="1447" y="161"/>
                    <a:pt x="1560" y="48"/>
                  </a:cubicBezTo>
                  <a:cubicBezTo>
                    <a:pt x="1048" y="36"/>
                    <a:pt x="536" y="24"/>
                    <a:pt x="1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55" name="Google Shape;8455;p32"/>
            <p:cNvSpPr/>
            <p:nvPr/>
          </p:nvSpPr>
          <p:spPr>
            <a:xfrm>
              <a:off x="5240525" y="2261675"/>
              <a:ext cx="14300" cy="6625"/>
            </a:xfrm>
            <a:custGeom>
              <a:avLst/>
              <a:gdLst/>
              <a:ahLst/>
              <a:cxnLst/>
              <a:rect l="l" t="t" r="r" b="b"/>
              <a:pathLst>
                <a:path w="572" h="265" extrusionOk="0">
                  <a:moveTo>
                    <a:pt x="249" y="0"/>
                  </a:moveTo>
                  <a:cubicBezTo>
                    <a:pt x="234" y="0"/>
                    <a:pt x="219" y="1"/>
                    <a:pt x="203" y="2"/>
                  </a:cubicBezTo>
                  <a:cubicBezTo>
                    <a:pt x="155" y="26"/>
                    <a:pt x="96" y="74"/>
                    <a:pt x="48" y="121"/>
                  </a:cubicBezTo>
                  <a:cubicBezTo>
                    <a:pt x="0" y="181"/>
                    <a:pt x="0" y="228"/>
                    <a:pt x="48" y="264"/>
                  </a:cubicBezTo>
                  <a:lnTo>
                    <a:pt x="501" y="264"/>
                  </a:lnTo>
                  <a:cubicBezTo>
                    <a:pt x="572" y="240"/>
                    <a:pt x="560" y="193"/>
                    <a:pt x="501" y="133"/>
                  </a:cubicBezTo>
                  <a:cubicBezTo>
                    <a:pt x="427" y="39"/>
                    <a:pt x="354" y="0"/>
                    <a:pt x="24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56" name="Google Shape;8456;p32"/>
            <p:cNvSpPr/>
            <p:nvPr/>
          </p:nvSpPr>
          <p:spPr>
            <a:xfrm>
              <a:off x="5252425" y="2265100"/>
              <a:ext cx="8075" cy="4075"/>
            </a:xfrm>
            <a:custGeom>
              <a:avLst/>
              <a:gdLst/>
              <a:ahLst/>
              <a:cxnLst/>
              <a:rect l="l" t="t" r="r" b="b"/>
              <a:pathLst>
                <a:path w="323" h="163" extrusionOk="0">
                  <a:moveTo>
                    <a:pt x="198" y="0"/>
                  </a:moveTo>
                  <a:cubicBezTo>
                    <a:pt x="152" y="0"/>
                    <a:pt x="107" y="16"/>
                    <a:pt x="67" y="16"/>
                  </a:cubicBezTo>
                  <a:cubicBezTo>
                    <a:pt x="52" y="16"/>
                    <a:pt x="38" y="14"/>
                    <a:pt x="25" y="8"/>
                  </a:cubicBezTo>
                  <a:cubicBezTo>
                    <a:pt x="1" y="44"/>
                    <a:pt x="1" y="91"/>
                    <a:pt x="25" y="127"/>
                  </a:cubicBezTo>
                  <a:cubicBezTo>
                    <a:pt x="60" y="127"/>
                    <a:pt x="108" y="151"/>
                    <a:pt x="155" y="163"/>
                  </a:cubicBezTo>
                  <a:cubicBezTo>
                    <a:pt x="203" y="127"/>
                    <a:pt x="263" y="103"/>
                    <a:pt x="322" y="68"/>
                  </a:cubicBezTo>
                  <a:cubicBezTo>
                    <a:pt x="283" y="14"/>
                    <a:pt x="240" y="0"/>
                    <a:pt x="19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57" name="Google Shape;8457;p32"/>
            <p:cNvSpPr/>
            <p:nvPr/>
          </p:nvSpPr>
          <p:spPr>
            <a:xfrm>
              <a:off x="5231300" y="2261425"/>
              <a:ext cx="7175" cy="3350"/>
            </a:xfrm>
            <a:custGeom>
              <a:avLst/>
              <a:gdLst/>
              <a:ahLst/>
              <a:cxnLst/>
              <a:rect l="l" t="t" r="r" b="b"/>
              <a:pathLst>
                <a:path w="287" h="134" extrusionOk="0">
                  <a:moveTo>
                    <a:pt x="0" y="0"/>
                  </a:moveTo>
                  <a:cubicBezTo>
                    <a:pt x="61" y="102"/>
                    <a:pt x="148" y="134"/>
                    <a:pt x="239" y="134"/>
                  </a:cubicBezTo>
                  <a:cubicBezTo>
                    <a:pt x="254" y="134"/>
                    <a:pt x="270" y="133"/>
                    <a:pt x="286" y="131"/>
                  </a:cubicBezTo>
                  <a:cubicBezTo>
                    <a:pt x="238" y="84"/>
                    <a:pt x="179" y="36"/>
                    <a:pt x="13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58" name="Google Shape;8458;p32"/>
            <p:cNvSpPr/>
            <p:nvPr/>
          </p:nvSpPr>
          <p:spPr>
            <a:xfrm>
              <a:off x="5241725" y="2261725"/>
              <a:ext cx="3875" cy="3000"/>
            </a:xfrm>
            <a:custGeom>
              <a:avLst/>
              <a:gdLst/>
              <a:ahLst/>
              <a:cxnLst/>
              <a:rect l="l" t="t" r="r" b="b"/>
              <a:pathLst>
                <a:path w="155" h="120" extrusionOk="0">
                  <a:moveTo>
                    <a:pt x="155" y="0"/>
                  </a:moveTo>
                  <a:cubicBezTo>
                    <a:pt x="107" y="48"/>
                    <a:pt x="48" y="84"/>
                    <a:pt x="0" y="119"/>
                  </a:cubicBezTo>
                  <a:cubicBezTo>
                    <a:pt x="60" y="84"/>
                    <a:pt x="107" y="48"/>
                    <a:pt x="15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59" name="Google Shape;8459;p32"/>
            <p:cNvSpPr/>
            <p:nvPr/>
          </p:nvSpPr>
          <p:spPr>
            <a:xfrm>
              <a:off x="5238450" y="2265000"/>
              <a:ext cx="3575" cy="3875"/>
            </a:xfrm>
            <a:custGeom>
              <a:avLst/>
              <a:gdLst/>
              <a:ahLst/>
              <a:cxnLst/>
              <a:rect l="l" t="t" r="r" b="b"/>
              <a:pathLst>
                <a:path w="143" h="155" extrusionOk="0">
                  <a:moveTo>
                    <a:pt x="0" y="0"/>
                  </a:moveTo>
                  <a:lnTo>
                    <a:pt x="0" y="155"/>
                  </a:lnTo>
                  <a:lnTo>
                    <a:pt x="143" y="155"/>
                  </a:lnTo>
                  <a:lnTo>
                    <a:pt x="143"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0" name="Google Shape;8460;p32"/>
            <p:cNvSpPr/>
            <p:nvPr/>
          </p:nvSpPr>
          <p:spPr>
            <a:xfrm>
              <a:off x="5328025" y="2231875"/>
              <a:ext cx="32175" cy="7825"/>
            </a:xfrm>
            <a:custGeom>
              <a:avLst/>
              <a:gdLst/>
              <a:ahLst/>
              <a:cxnLst/>
              <a:rect l="l" t="t" r="r" b="b"/>
              <a:pathLst>
                <a:path w="1287" h="313" extrusionOk="0">
                  <a:moveTo>
                    <a:pt x="337" y="1"/>
                  </a:moveTo>
                  <a:cubicBezTo>
                    <a:pt x="224" y="1"/>
                    <a:pt x="112" y="6"/>
                    <a:pt x="1" y="15"/>
                  </a:cubicBezTo>
                  <a:cubicBezTo>
                    <a:pt x="80" y="151"/>
                    <a:pt x="199" y="166"/>
                    <a:pt x="322" y="166"/>
                  </a:cubicBezTo>
                  <a:cubicBezTo>
                    <a:pt x="358" y="166"/>
                    <a:pt x="395" y="165"/>
                    <a:pt x="431" y="165"/>
                  </a:cubicBezTo>
                  <a:cubicBezTo>
                    <a:pt x="532" y="165"/>
                    <a:pt x="629" y="175"/>
                    <a:pt x="703" y="254"/>
                  </a:cubicBezTo>
                  <a:cubicBezTo>
                    <a:pt x="815" y="295"/>
                    <a:pt x="927" y="313"/>
                    <a:pt x="1041" y="313"/>
                  </a:cubicBezTo>
                  <a:cubicBezTo>
                    <a:pt x="1121" y="313"/>
                    <a:pt x="1203" y="304"/>
                    <a:pt x="1287" y="289"/>
                  </a:cubicBezTo>
                  <a:cubicBezTo>
                    <a:pt x="1180" y="135"/>
                    <a:pt x="953" y="230"/>
                    <a:pt x="870" y="51"/>
                  </a:cubicBezTo>
                  <a:cubicBezTo>
                    <a:pt x="695" y="15"/>
                    <a:pt x="515" y="1"/>
                    <a:pt x="33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1" name="Google Shape;8461;p32"/>
            <p:cNvSpPr/>
            <p:nvPr/>
          </p:nvSpPr>
          <p:spPr>
            <a:xfrm>
              <a:off x="5966500" y="2306375"/>
              <a:ext cx="3300" cy="1375"/>
            </a:xfrm>
            <a:custGeom>
              <a:avLst/>
              <a:gdLst/>
              <a:ahLst/>
              <a:cxnLst/>
              <a:rect l="l" t="t" r="r" b="b"/>
              <a:pathLst>
                <a:path w="132" h="55" extrusionOk="0">
                  <a:moveTo>
                    <a:pt x="108" y="0"/>
                  </a:moveTo>
                  <a:cubicBezTo>
                    <a:pt x="60" y="0"/>
                    <a:pt x="37" y="12"/>
                    <a:pt x="1" y="24"/>
                  </a:cubicBezTo>
                  <a:cubicBezTo>
                    <a:pt x="31" y="47"/>
                    <a:pt x="61" y="55"/>
                    <a:pt x="88" y="55"/>
                  </a:cubicBezTo>
                  <a:cubicBezTo>
                    <a:pt x="104" y="55"/>
                    <a:pt x="119" y="52"/>
                    <a:pt x="132" y="48"/>
                  </a:cubicBezTo>
                  <a:cubicBezTo>
                    <a:pt x="132" y="24"/>
                    <a:pt x="120" y="0"/>
                    <a:pt x="10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2" name="Google Shape;8462;p32"/>
            <p:cNvSpPr/>
            <p:nvPr/>
          </p:nvSpPr>
          <p:spPr>
            <a:xfrm>
              <a:off x="5947150" y="3059725"/>
              <a:ext cx="1525" cy="1525"/>
            </a:xfrm>
            <a:custGeom>
              <a:avLst/>
              <a:gdLst/>
              <a:ahLst/>
              <a:cxnLst/>
              <a:rect l="l" t="t" r="r" b="b"/>
              <a:pathLst>
                <a:path w="61" h="61" extrusionOk="0">
                  <a:moveTo>
                    <a:pt x="1" y="1"/>
                  </a:moveTo>
                  <a:cubicBezTo>
                    <a:pt x="13" y="37"/>
                    <a:pt x="49" y="48"/>
                    <a:pt x="60" y="60"/>
                  </a:cubicBezTo>
                  <a:cubicBezTo>
                    <a:pt x="49" y="48"/>
                    <a:pt x="49" y="37"/>
                    <a:pt x="37" y="13"/>
                  </a:cubicBezTo>
                  <a:cubicBezTo>
                    <a:pt x="37" y="1"/>
                    <a:pt x="13" y="1"/>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3" name="Google Shape;8463;p32"/>
            <p:cNvSpPr/>
            <p:nvPr/>
          </p:nvSpPr>
          <p:spPr>
            <a:xfrm>
              <a:off x="5240225" y="1959900"/>
              <a:ext cx="4500" cy="3900"/>
            </a:xfrm>
            <a:custGeom>
              <a:avLst/>
              <a:gdLst/>
              <a:ahLst/>
              <a:cxnLst/>
              <a:rect l="l" t="t" r="r" b="b"/>
              <a:pathLst>
                <a:path w="180" h="156" extrusionOk="0">
                  <a:moveTo>
                    <a:pt x="72" y="0"/>
                  </a:moveTo>
                  <a:cubicBezTo>
                    <a:pt x="1" y="60"/>
                    <a:pt x="1" y="107"/>
                    <a:pt x="72" y="155"/>
                  </a:cubicBezTo>
                  <a:cubicBezTo>
                    <a:pt x="179" y="107"/>
                    <a:pt x="179" y="48"/>
                    <a:pt x="7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4" name="Google Shape;8464;p32"/>
            <p:cNvSpPr/>
            <p:nvPr/>
          </p:nvSpPr>
          <p:spPr>
            <a:xfrm>
              <a:off x="5241725" y="1949475"/>
              <a:ext cx="3875" cy="7175"/>
            </a:xfrm>
            <a:custGeom>
              <a:avLst/>
              <a:gdLst/>
              <a:ahLst/>
              <a:cxnLst/>
              <a:rect l="l" t="t" r="r" b="b"/>
              <a:pathLst>
                <a:path w="155" h="287" extrusionOk="0">
                  <a:moveTo>
                    <a:pt x="155" y="1"/>
                  </a:moveTo>
                  <a:lnTo>
                    <a:pt x="155" y="1"/>
                  </a:lnTo>
                  <a:cubicBezTo>
                    <a:pt x="107" y="48"/>
                    <a:pt x="48" y="108"/>
                    <a:pt x="0" y="167"/>
                  </a:cubicBezTo>
                  <a:cubicBezTo>
                    <a:pt x="0" y="203"/>
                    <a:pt x="0" y="239"/>
                    <a:pt x="12" y="286"/>
                  </a:cubicBezTo>
                  <a:cubicBezTo>
                    <a:pt x="131" y="227"/>
                    <a:pt x="155" y="120"/>
                    <a:pt x="15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5" name="Google Shape;8465;p32"/>
            <p:cNvSpPr/>
            <p:nvPr/>
          </p:nvSpPr>
          <p:spPr>
            <a:xfrm>
              <a:off x="5242000" y="1913750"/>
              <a:ext cx="2425" cy="3300"/>
            </a:xfrm>
            <a:custGeom>
              <a:avLst/>
              <a:gdLst/>
              <a:ahLst/>
              <a:cxnLst/>
              <a:rect l="l" t="t" r="r" b="b"/>
              <a:pathLst>
                <a:path w="97" h="132" extrusionOk="0">
                  <a:moveTo>
                    <a:pt x="25" y="1"/>
                  </a:moveTo>
                  <a:cubicBezTo>
                    <a:pt x="1" y="48"/>
                    <a:pt x="1" y="72"/>
                    <a:pt x="25" y="132"/>
                  </a:cubicBezTo>
                  <a:cubicBezTo>
                    <a:pt x="96" y="96"/>
                    <a:pt x="96" y="48"/>
                    <a:pt x="2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6" name="Google Shape;8466;p32"/>
            <p:cNvSpPr/>
            <p:nvPr/>
          </p:nvSpPr>
          <p:spPr>
            <a:xfrm>
              <a:off x="5963225" y="2365600"/>
              <a:ext cx="3600" cy="3300"/>
            </a:xfrm>
            <a:custGeom>
              <a:avLst/>
              <a:gdLst/>
              <a:ahLst/>
              <a:cxnLst/>
              <a:rect l="l" t="t" r="r" b="b"/>
              <a:pathLst>
                <a:path w="144" h="132" extrusionOk="0">
                  <a:moveTo>
                    <a:pt x="1" y="1"/>
                  </a:moveTo>
                  <a:lnTo>
                    <a:pt x="1" y="1"/>
                  </a:lnTo>
                  <a:cubicBezTo>
                    <a:pt x="48" y="36"/>
                    <a:pt x="84" y="84"/>
                    <a:pt x="144" y="131"/>
                  </a:cubicBezTo>
                  <a:cubicBezTo>
                    <a:pt x="108" y="84"/>
                    <a:pt x="49" y="36"/>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7" name="Google Shape;8467;p32"/>
            <p:cNvSpPr/>
            <p:nvPr/>
          </p:nvSpPr>
          <p:spPr>
            <a:xfrm>
              <a:off x="6020075" y="2204225"/>
              <a:ext cx="7475" cy="6925"/>
            </a:xfrm>
            <a:custGeom>
              <a:avLst/>
              <a:gdLst/>
              <a:ahLst/>
              <a:cxnLst/>
              <a:rect l="l" t="t" r="r" b="b"/>
              <a:pathLst>
                <a:path w="299" h="277" extrusionOk="0">
                  <a:moveTo>
                    <a:pt x="244" y="0"/>
                  </a:moveTo>
                  <a:cubicBezTo>
                    <a:pt x="145" y="0"/>
                    <a:pt x="64" y="38"/>
                    <a:pt x="1" y="121"/>
                  </a:cubicBezTo>
                  <a:cubicBezTo>
                    <a:pt x="1" y="169"/>
                    <a:pt x="13" y="229"/>
                    <a:pt x="13" y="276"/>
                  </a:cubicBezTo>
                  <a:cubicBezTo>
                    <a:pt x="215" y="276"/>
                    <a:pt x="299" y="181"/>
                    <a:pt x="287" y="2"/>
                  </a:cubicBezTo>
                  <a:cubicBezTo>
                    <a:pt x="272" y="1"/>
                    <a:pt x="258" y="0"/>
                    <a:pt x="24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8" name="Google Shape;8468;p32"/>
            <p:cNvSpPr/>
            <p:nvPr/>
          </p:nvSpPr>
          <p:spPr>
            <a:xfrm>
              <a:off x="5926475" y="2167950"/>
              <a:ext cx="4350" cy="2825"/>
            </a:xfrm>
            <a:custGeom>
              <a:avLst/>
              <a:gdLst/>
              <a:ahLst/>
              <a:cxnLst/>
              <a:rect l="l" t="t" r="r" b="b"/>
              <a:pathLst>
                <a:path w="174" h="113" extrusionOk="0">
                  <a:moveTo>
                    <a:pt x="173" y="1"/>
                  </a:moveTo>
                  <a:lnTo>
                    <a:pt x="173" y="1"/>
                  </a:lnTo>
                  <a:cubicBezTo>
                    <a:pt x="166" y="17"/>
                    <a:pt x="148" y="21"/>
                    <a:pt x="126" y="21"/>
                  </a:cubicBezTo>
                  <a:cubicBezTo>
                    <a:pt x="108" y="21"/>
                    <a:pt x="88" y="19"/>
                    <a:pt x="70" y="19"/>
                  </a:cubicBezTo>
                  <a:cubicBezTo>
                    <a:pt x="30" y="19"/>
                    <a:pt x="0" y="31"/>
                    <a:pt x="30" y="108"/>
                  </a:cubicBezTo>
                  <a:cubicBezTo>
                    <a:pt x="32" y="111"/>
                    <a:pt x="35" y="113"/>
                    <a:pt x="40" y="113"/>
                  </a:cubicBezTo>
                  <a:cubicBezTo>
                    <a:pt x="70" y="113"/>
                    <a:pt x="152" y="52"/>
                    <a:pt x="17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9" name="Google Shape;8469;p32"/>
            <p:cNvSpPr/>
            <p:nvPr/>
          </p:nvSpPr>
          <p:spPr>
            <a:xfrm>
              <a:off x="5475075" y="2135800"/>
              <a:ext cx="133075" cy="8375"/>
            </a:xfrm>
            <a:custGeom>
              <a:avLst/>
              <a:gdLst/>
              <a:ahLst/>
              <a:cxnLst/>
              <a:rect l="l" t="t" r="r" b="b"/>
              <a:pathLst>
                <a:path w="5323" h="335" extrusionOk="0">
                  <a:moveTo>
                    <a:pt x="1596" y="1"/>
                  </a:moveTo>
                  <a:cubicBezTo>
                    <a:pt x="1411" y="105"/>
                    <a:pt x="1216" y="145"/>
                    <a:pt x="1017" y="145"/>
                  </a:cubicBezTo>
                  <a:cubicBezTo>
                    <a:pt x="921" y="145"/>
                    <a:pt x="824" y="135"/>
                    <a:pt x="727" y="120"/>
                  </a:cubicBezTo>
                  <a:cubicBezTo>
                    <a:pt x="477" y="144"/>
                    <a:pt x="239" y="156"/>
                    <a:pt x="1" y="168"/>
                  </a:cubicBezTo>
                  <a:cubicBezTo>
                    <a:pt x="143" y="276"/>
                    <a:pt x="298" y="300"/>
                    <a:pt x="458" y="300"/>
                  </a:cubicBezTo>
                  <a:cubicBezTo>
                    <a:pt x="577" y="300"/>
                    <a:pt x="700" y="287"/>
                    <a:pt x="822" y="287"/>
                  </a:cubicBezTo>
                  <a:lnTo>
                    <a:pt x="3453" y="334"/>
                  </a:lnTo>
                  <a:lnTo>
                    <a:pt x="5323" y="287"/>
                  </a:lnTo>
                  <a:cubicBezTo>
                    <a:pt x="5239" y="180"/>
                    <a:pt x="5140" y="156"/>
                    <a:pt x="5039" y="156"/>
                  </a:cubicBezTo>
                  <a:cubicBezTo>
                    <a:pt x="4982" y="156"/>
                    <a:pt x="4926" y="163"/>
                    <a:pt x="4870" y="168"/>
                  </a:cubicBezTo>
                  <a:lnTo>
                    <a:pt x="3168" y="168"/>
                  </a:lnTo>
                  <a:cubicBezTo>
                    <a:pt x="2977" y="156"/>
                    <a:pt x="2787" y="156"/>
                    <a:pt x="2584" y="156"/>
                  </a:cubicBezTo>
                  <a:cubicBezTo>
                    <a:pt x="2475" y="84"/>
                    <a:pt x="2359" y="68"/>
                    <a:pt x="2241" y="68"/>
                  </a:cubicBezTo>
                  <a:cubicBezTo>
                    <a:pt x="2136" y="68"/>
                    <a:pt x="2030" y="81"/>
                    <a:pt x="1926" y="81"/>
                  </a:cubicBezTo>
                  <a:cubicBezTo>
                    <a:pt x="1812" y="81"/>
                    <a:pt x="1701" y="65"/>
                    <a:pt x="159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70" name="Google Shape;8470;p32"/>
            <p:cNvSpPr/>
            <p:nvPr/>
          </p:nvSpPr>
          <p:spPr>
            <a:xfrm>
              <a:off x="5402150" y="2147350"/>
              <a:ext cx="20850" cy="2475"/>
            </a:xfrm>
            <a:custGeom>
              <a:avLst/>
              <a:gdLst/>
              <a:ahLst/>
              <a:cxnLst/>
              <a:rect l="l" t="t" r="r" b="b"/>
              <a:pathLst>
                <a:path w="834" h="99" extrusionOk="0">
                  <a:moveTo>
                    <a:pt x="389" y="0"/>
                  </a:moveTo>
                  <a:cubicBezTo>
                    <a:pt x="256" y="0"/>
                    <a:pt x="126" y="30"/>
                    <a:pt x="1" y="98"/>
                  </a:cubicBezTo>
                  <a:lnTo>
                    <a:pt x="834" y="98"/>
                  </a:lnTo>
                  <a:cubicBezTo>
                    <a:pt x="685" y="36"/>
                    <a:pt x="535" y="0"/>
                    <a:pt x="38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71" name="Google Shape;8471;p32"/>
            <p:cNvSpPr/>
            <p:nvPr/>
          </p:nvSpPr>
          <p:spPr>
            <a:xfrm>
              <a:off x="5511100" y="2150650"/>
              <a:ext cx="19075" cy="3425"/>
            </a:xfrm>
            <a:custGeom>
              <a:avLst/>
              <a:gdLst/>
              <a:ahLst/>
              <a:cxnLst/>
              <a:rect l="l" t="t" r="r" b="b"/>
              <a:pathLst>
                <a:path w="763" h="137" extrusionOk="0">
                  <a:moveTo>
                    <a:pt x="214" y="0"/>
                  </a:moveTo>
                  <a:cubicBezTo>
                    <a:pt x="145" y="0"/>
                    <a:pt x="73" y="2"/>
                    <a:pt x="0" y="2"/>
                  </a:cubicBezTo>
                  <a:cubicBezTo>
                    <a:pt x="119" y="109"/>
                    <a:pt x="247" y="136"/>
                    <a:pt x="377" y="136"/>
                  </a:cubicBezTo>
                  <a:cubicBezTo>
                    <a:pt x="506" y="136"/>
                    <a:pt x="637" y="109"/>
                    <a:pt x="762" y="109"/>
                  </a:cubicBezTo>
                  <a:cubicBezTo>
                    <a:pt x="588" y="13"/>
                    <a:pt x="407" y="0"/>
                    <a:pt x="21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72" name="Google Shape;8472;p32"/>
            <p:cNvSpPr/>
            <p:nvPr/>
          </p:nvSpPr>
          <p:spPr>
            <a:xfrm>
              <a:off x="5423575" y="2148675"/>
              <a:ext cx="5975" cy="1150"/>
            </a:xfrm>
            <a:custGeom>
              <a:avLst/>
              <a:gdLst/>
              <a:ahLst/>
              <a:cxnLst/>
              <a:rect l="l" t="t" r="r" b="b"/>
              <a:pathLst>
                <a:path w="239" h="46" extrusionOk="0">
                  <a:moveTo>
                    <a:pt x="129" y="1"/>
                  </a:moveTo>
                  <a:cubicBezTo>
                    <a:pt x="90" y="1"/>
                    <a:pt x="48" y="16"/>
                    <a:pt x="1" y="45"/>
                  </a:cubicBezTo>
                  <a:lnTo>
                    <a:pt x="239" y="45"/>
                  </a:lnTo>
                  <a:cubicBezTo>
                    <a:pt x="203" y="16"/>
                    <a:pt x="167" y="1"/>
                    <a:pt x="12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73" name="Google Shape;8473;p32"/>
            <p:cNvSpPr/>
            <p:nvPr/>
          </p:nvSpPr>
          <p:spPr>
            <a:xfrm>
              <a:off x="5395000" y="2148675"/>
              <a:ext cx="6275" cy="1150"/>
            </a:xfrm>
            <a:custGeom>
              <a:avLst/>
              <a:gdLst/>
              <a:ahLst/>
              <a:cxnLst/>
              <a:rect l="l" t="t" r="r" b="b"/>
              <a:pathLst>
                <a:path w="251" h="46" extrusionOk="0">
                  <a:moveTo>
                    <a:pt x="121" y="1"/>
                  </a:moveTo>
                  <a:cubicBezTo>
                    <a:pt x="78" y="1"/>
                    <a:pt x="37" y="16"/>
                    <a:pt x="1" y="45"/>
                  </a:cubicBezTo>
                  <a:lnTo>
                    <a:pt x="251" y="45"/>
                  </a:lnTo>
                  <a:cubicBezTo>
                    <a:pt x="209" y="16"/>
                    <a:pt x="165" y="1"/>
                    <a:pt x="12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74" name="Google Shape;8474;p32"/>
            <p:cNvSpPr/>
            <p:nvPr/>
          </p:nvSpPr>
          <p:spPr>
            <a:xfrm>
              <a:off x="5378350" y="2124700"/>
              <a:ext cx="7150" cy="7625"/>
            </a:xfrm>
            <a:custGeom>
              <a:avLst/>
              <a:gdLst/>
              <a:ahLst/>
              <a:cxnLst/>
              <a:rect l="l" t="t" r="r" b="b"/>
              <a:pathLst>
                <a:path w="286" h="305" extrusionOk="0">
                  <a:moveTo>
                    <a:pt x="181" y="1"/>
                  </a:moveTo>
                  <a:cubicBezTo>
                    <a:pt x="91" y="1"/>
                    <a:pt x="57" y="124"/>
                    <a:pt x="0" y="171"/>
                  </a:cubicBezTo>
                  <a:cubicBezTo>
                    <a:pt x="51" y="272"/>
                    <a:pt x="136" y="305"/>
                    <a:pt x="234" y="305"/>
                  </a:cubicBezTo>
                  <a:cubicBezTo>
                    <a:pt x="251" y="305"/>
                    <a:pt x="268" y="304"/>
                    <a:pt x="286" y="302"/>
                  </a:cubicBezTo>
                  <a:lnTo>
                    <a:pt x="286" y="16"/>
                  </a:lnTo>
                  <a:lnTo>
                    <a:pt x="262" y="28"/>
                  </a:lnTo>
                  <a:cubicBezTo>
                    <a:pt x="230" y="9"/>
                    <a:pt x="204" y="1"/>
                    <a:pt x="18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75" name="Google Shape;8475;p32"/>
            <p:cNvSpPr/>
            <p:nvPr/>
          </p:nvSpPr>
          <p:spPr>
            <a:xfrm>
              <a:off x="5302725" y="2105475"/>
              <a:ext cx="25325" cy="23525"/>
            </a:xfrm>
            <a:custGeom>
              <a:avLst/>
              <a:gdLst/>
              <a:ahLst/>
              <a:cxnLst/>
              <a:rect l="l" t="t" r="r" b="b"/>
              <a:pathLst>
                <a:path w="1013" h="941" extrusionOk="0">
                  <a:moveTo>
                    <a:pt x="529" y="1"/>
                  </a:moveTo>
                  <a:cubicBezTo>
                    <a:pt x="453" y="1"/>
                    <a:pt x="373" y="22"/>
                    <a:pt x="287" y="47"/>
                  </a:cubicBezTo>
                  <a:cubicBezTo>
                    <a:pt x="1" y="559"/>
                    <a:pt x="477" y="690"/>
                    <a:pt x="727" y="940"/>
                  </a:cubicBezTo>
                  <a:cubicBezTo>
                    <a:pt x="882" y="940"/>
                    <a:pt x="965" y="892"/>
                    <a:pt x="906" y="726"/>
                  </a:cubicBezTo>
                  <a:cubicBezTo>
                    <a:pt x="870" y="583"/>
                    <a:pt x="882" y="440"/>
                    <a:pt x="1013" y="357"/>
                  </a:cubicBezTo>
                  <a:cubicBezTo>
                    <a:pt x="906" y="261"/>
                    <a:pt x="822" y="166"/>
                    <a:pt x="727" y="71"/>
                  </a:cubicBezTo>
                  <a:cubicBezTo>
                    <a:pt x="664" y="19"/>
                    <a:pt x="598" y="1"/>
                    <a:pt x="52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76" name="Google Shape;8476;p32"/>
            <p:cNvSpPr/>
            <p:nvPr/>
          </p:nvSpPr>
          <p:spPr>
            <a:xfrm>
              <a:off x="5303625" y="2106150"/>
              <a:ext cx="17875" cy="22850"/>
            </a:xfrm>
            <a:custGeom>
              <a:avLst/>
              <a:gdLst/>
              <a:ahLst/>
              <a:cxnLst/>
              <a:rect l="l" t="t" r="r" b="b"/>
              <a:pathLst>
                <a:path w="715" h="914" extrusionOk="0">
                  <a:moveTo>
                    <a:pt x="189" y="1"/>
                  </a:moveTo>
                  <a:cubicBezTo>
                    <a:pt x="161" y="1"/>
                    <a:pt x="130" y="12"/>
                    <a:pt x="96" y="32"/>
                  </a:cubicBezTo>
                  <a:cubicBezTo>
                    <a:pt x="1" y="199"/>
                    <a:pt x="12" y="342"/>
                    <a:pt x="132" y="472"/>
                  </a:cubicBezTo>
                  <a:cubicBezTo>
                    <a:pt x="215" y="627"/>
                    <a:pt x="263" y="806"/>
                    <a:pt x="417" y="913"/>
                  </a:cubicBezTo>
                  <a:cubicBezTo>
                    <a:pt x="513" y="913"/>
                    <a:pt x="608" y="889"/>
                    <a:pt x="715" y="889"/>
                  </a:cubicBezTo>
                  <a:cubicBezTo>
                    <a:pt x="691" y="734"/>
                    <a:pt x="608" y="639"/>
                    <a:pt x="477" y="568"/>
                  </a:cubicBezTo>
                  <a:cubicBezTo>
                    <a:pt x="274" y="461"/>
                    <a:pt x="263" y="270"/>
                    <a:pt x="298" y="80"/>
                  </a:cubicBezTo>
                  <a:cubicBezTo>
                    <a:pt x="263" y="24"/>
                    <a:pt x="228" y="1"/>
                    <a:pt x="18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77" name="Google Shape;8477;p32"/>
            <p:cNvSpPr/>
            <p:nvPr/>
          </p:nvSpPr>
          <p:spPr>
            <a:xfrm>
              <a:off x="5351850" y="2117650"/>
              <a:ext cx="10450" cy="7975"/>
            </a:xfrm>
            <a:custGeom>
              <a:avLst/>
              <a:gdLst/>
              <a:ahLst/>
              <a:cxnLst/>
              <a:rect l="l" t="t" r="r" b="b"/>
              <a:pathLst>
                <a:path w="418" h="319" extrusionOk="0">
                  <a:moveTo>
                    <a:pt x="346" y="1"/>
                  </a:moveTo>
                  <a:cubicBezTo>
                    <a:pt x="321" y="10"/>
                    <a:pt x="295" y="13"/>
                    <a:pt x="268" y="13"/>
                  </a:cubicBezTo>
                  <a:cubicBezTo>
                    <a:pt x="232" y="13"/>
                    <a:pt x="195" y="8"/>
                    <a:pt x="160" y="8"/>
                  </a:cubicBezTo>
                  <a:cubicBezTo>
                    <a:pt x="94" y="8"/>
                    <a:pt x="37" y="26"/>
                    <a:pt x="12" y="132"/>
                  </a:cubicBezTo>
                  <a:cubicBezTo>
                    <a:pt x="0" y="191"/>
                    <a:pt x="48" y="298"/>
                    <a:pt x="96" y="310"/>
                  </a:cubicBezTo>
                  <a:cubicBezTo>
                    <a:pt x="111" y="316"/>
                    <a:pt x="125" y="318"/>
                    <a:pt x="137" y="318"/>
                  </a:cubicBezTo>
                  <a:cubicBezTo>
                    <a:pt x="231" y="318"/>
                    <a:pt x="251" y="176"/>
                    <a:pt x="346" y="155"/>
                  </a:cubicBezTo>
                  <a:cubicBezTo>
                    <a:pt x="417" y="108"/>
                    <a:pt x="417" y="60"/>
                    <a:pt x="34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78" name="Google Shape;8478;p32"/>
            <p:cNvSpPr/>
            <p:nvPr/>
          </p:nvSpPr>
          <p:spPr>
            <a:xfrm>
              <a:off x="5378625" y="2121825"/>
              <a:ext cx="7475" cy="7175"/>
            </a:xfrm>
            <a:custGeom>
              <a:avLst/>
              <a:gdLst/>
              <a:ahLst/>
              <a:cxnLst/>
              <a:rect l="l" t="t" r="r" b="b"/>
              <a:pathLst>
                <a:path w="299" h="287" extrusionOk="0">
                  <a:moveTo>
                    <a:pt x="1" y="0"/>
                  </a:moveTo>
                  <a:lnTo>
                    <a:pt x="1" y="286"/>
                  </a:lnTo>
                  <a:lnTo>
                    <a:pt x="275" y="143"/>
                  </a:lnTo>
                  <a:cubicBezTo>
                    <a:pt x="275" y="84"/>
                    <a:pt x="275" y="48"/>
                    <a:pt x="29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79" name="Google Shape;8479;p32"/>
            <p:cNvSpPr/>
            <p:nvPr/>
          </p:nvSpPr>
          <p:spPr>
            <a:xfrm>
              <a:off x="5360475" y="2116150"/>
              <a:ext cx="7175" cy="5400"/>
            </a:xfrm>
            <a:custGeom>
              <a:avLst/>
              <a:gdLst/>
              <a:ahLst/>
              <a:cxnLst/>
              <a:rect l="l" t="t" r="r" b="b"/>
              <a:pathLst>
                <a:path w="287" h="216" extrusionOk="0">
                  <a:moveTo>
                    <a:pt x="185" y="1"/>
                  </a:moveTo>
                  <a:cubicBezTo>
                    <a:pt x="120" y="1"/>
                    <a:pt x="55" y="65"/>
                    <a:pt x="1" y="72"/>
                  </a:cubicBezTo>
                  <a:lnTo>
                    <a:pt x="1" y="215"/>
                  </a:lnTo>
                  <a:lnTo>
                    <a:pt x="286" y="215"/>
                  </a:lnTo>
                  <a:lnTo>
                    <a:pt x="286" y="72"/>
                  </a:lnTo>
                  <a:cubicBezTo>
                    <a:pt x="253" y="19"/>
                    <a:pt x="219" y="1"/>
                    <a:pt x="18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80" name="Google Shape;8480;p32"/>
            <p:cNvSpPr/>
            <p:nvPr/>
          </p:nvSpPr>
          <p:spPr>
            <a:xfrm>
              <a:off x="5167600" y="2145925"/>
              <a:ext cx="6875" cy="10150"/>
            </a:xfrm>
            <a:custGeom>
              <a:avLst/>
              <a:gdLst/>
              <a:ahLst/>
              <a:cxnLst/>
              <a:rect l="l" t="t" r="r" b="b"/>
              <a:pathLst>
                <a:path w="275" h="406" extrusionOk="0">
                  <a:moveTo>
                    <a:pt x="143" y="1"/>
                  </a:moveTo>
                  <a:lnTo>
                    <a:pt x="0" y="275"/>
                  </a:lnTo>
                  <a:lnTo>
                    <a:pt x="143" y="405"/>
                  </a:lnTo>
                  <a:cubicBezTo>
                    <a:pt x="179" y="370"/>
                    <a:pt x="227" y="334"/>
                    <a:pt x="274" y="286"/>
                  </a:cubicBezTo>
                  <a:lnTo>
                    <a:pt x="274" y="191"/>
                  </a:lnTo>
                  <a:cubicBezTo>
                    <a:pt x="227" y="155"/>
                    <a:pt x="179" y="96"/>
                    <a:pt x="14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81" name="Google Shape;8481;p32"/>
            <p:cNvSpPr/>
            <p:nvPr/>
          </p:nvSpPr>
          <p:spPr>
            <a:xfrm>
              <a:off x="5255400" y="2099500"/>
              <a:ext cx="51525" cy="19775"/>
            </a:xfrm>
            <a:custGeom>
              <a:avLst/>
              <a:gdLst/>
              <a:ahLst/>
              <a:cxnLst/>
              <a:rect l="l" t="t" r="r" b="b"/>
              <a:pathLst>
                <a:path w="2061" h="791" extrusionOk="0">
                  <a:moveTo>
                    <a:pt x="203" y="0"/>
                  </a:moveTo>
                  <a:lnTo>
                    <a:pt x="203" y="0"/>
                  </a:lnTo>
                  <a:cubicBezTo>
                    <a:pt x="84" y="238"/>
                    <a:pt x="1" y="441"/>
                    <a:pt x="394" y="465"/>
                  </a:cubicBezTo>
                  <a:cubicBezTo>
                    <a:pt x="501" y="465"/>
                    <a:pt x="560" y="524"/>
                    <a:pt x="620" y="596"/>
                  </a:cubicBezTo>
                  <a:cubicBezTo>
                    <a:pt x="703" y="667"/>
                    <a:pt x="834" y="655"/>
                    <a:pt x="918" y="727"/>
                  </a:cubicBezTo>
                  <a:cubicBezTo>
                    <a:pt x="918" y="750"/>
                    <a:pt x="929" y="774"/>
                    <a:pt x="953" y="786"/>
                  </a:cubicBezTo>
                  <a:cubicBezTo>
                    <a:pt x="961" y="789"/>
                    <a:pt x="969" y="790"/>
                    <a:pt x="976" y="790"/>
                  </a:cubicBezTo>
                  <a:cubicBezTo>
                    <a:pt x="1000" y="790"/>
                    <a:pt x="1021" y="773"/>
                    <a:pt x="1049" y="727"/>
                  </a:cubicBezTo>
                  <a:cubicBezTo>
                    <a:pt x="1127" y="699"/>
                    <a:pt x="1204" y="690"/>
                    <a:pt x="1281" y="690"/>
                  </a:cubicBezTo>
                  <a:cubicBezTo>
                    <a:pt x="1484" y="690"/>
                    <a:pt x="1682" y="758"/>
                    <a:pt x="1885" y="758"/>
                  </a:cubicBezTo>
                  <a:cubicBezTo>
                    <a:pt x="1943" y="758"/>
                    <a:pt x="2001" y="753"/>
                    <a:pt x="2061" y="738"/>
                  </a:cubicBezTo>
                  <a:cubicBezTo>
                    <a:pt x="2061" y="608"/>
                    <a:pt x="2049" y="477"/>
                    <a:pt x="2049" y="346"/>
                  </a:cubicBezTo>
                  <a:cubicBezTo>
                    <a:pt x="1787" y="72"/>
                    <a:pt x="1430" y="238"/>
                    <a:pt x="1132" y="119"/>
                  </a:cubicBezTo>
                  <a:cubicBezTo>
                    <a:pt x="1070" y="75"/>
                    <a:pt x="1002" y="51"/>
                    <a:pt x="932" y="51"/>
                  </a:cubicBezTo>
                  <a:cubicBezTo>
                    <a:pt x="907" y="51"/>
                    <a:pt x="883" y="54"/>
                    <a:pt x="858" y="60"/>
                  </a:cubicBezTo>
                  <a:cubicBezTo>
                    <a:pt x="766" y="84"/>
                    <a:pt x="674" y="109"/>
                    <a:pt x="583" y="109"/>
                  </a:cubicBezTo>
                  <a:cubicBezTo>
                    <a:pt x="498" y="109"/>
                    <a:pt x="415" y="87"/>
                    <a:pt x="334" y="24"/>
                  </a:cubicBezTo>
                  <a:cubicBezTo>
                    <a:pt x="287" y="12"/>
                    <a:pt x="239" y="12"/>
                    <a:pt x="20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82" name="Google Shape;8482;p32"/>
            <p:cNvSpPr/>
            <p:nvPr/>
          </p:nvSpPr>
          <p:spPr>
            <a:xfrm>
              <a:off x="5274450" y="2117650"/>
              <a:ext cx="7175" cy="9275"/>
            </a:xfrm>
            <a:custGeom>
              <a:avLst/>
              <a:gdLst/>
              <a:ahLst/>
              <a:cxnLst/>
              <a:rect l="l" t="t" r="r" b="b"/>
              <a:pathLst>
                <a:path w="287" h="371" extrusionOk="0">
                  <a:moveTo>
                    <a:pt x="156" y="1"/>
                  </a:moveTo>
                  <a:cubicBezTo>
                    <a:pt x="120" y="48"/>
                    <a:pt x="108" y="96"/>
                    <a:pt x="96" y="120"/>
                  </a:cubicBezTo>
                  <a:cubicBezTo>
                    <a:pt x="60" y="215"/>
                    <a:pt x="1" y="310"/>
                    <a:pt x="120" y="358"/>
                  </a:cubicBezTo>
                  <a:cubicBezTo>
                    <a:pt x="139" y="367"/>
                    <a:pt x="157" y="370"/>
                    <a:pt x="173" y="370"/>
                  </a:cubicBezTo>
                  <a:cubicBezTo>
                    <a:pt x="243" y="370"/>
                    <a:pt x="277" y="293"/>
                    <a:pt x="287" y="215"/>
                  </a:cubicBezTo>
                  <a:lnTo>
                    <a:pt x="287"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83" name="Google Shape;8483;p32"/>
            <p:cNvSpPr/>
            <p:nvPr/>
          </p:nvSpPr>
          <p:spPr>
            <a:xfrm>
              <a:off x="5270875" y="2114375"/>
              <a:ext cx="7475" cy="3375"/>
            </a:xfrm>
            <a:custGeom>
              <a:avLst/>
              <a:gdLst/>
              <a:ahLst/>
              <a:cxnLst/>
              <a:rect l="l" t="t" r="r" b="b"/>
              <a:pathLst>
                <a:path w="299" h="135" extrusionOk="0">
                  <a:moveTo>
                    <a:pt x="1" y="1"/>
                  </a:moveTo>
                  <a:cubicBezTo>
                    <a:pt x="52" y="102"/>
                    <a:pt x="145" y="134"/>
                    <a:pt x="246" y="134"/>
                  </a:cubicBezTo>
                  <a:cubicBezTo>
                    <a:pt x="263" y="134"/>
                    <a:pt x="281" y="133"/>
                    <a:pt x="299" y="132"/>
                  </a:cubicBezTo>
                  <a:cubicBezTo>
                    <a:pt x="215" y="13"/>
                    <a:pt x="120" y="1"/>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84" name="Google Shape;8484;p32"/>
            <p:cNvSpPr/>
            <p:nvPr/>
          </p:nvSpPr>
          <p:spPr>
            <a:xfrm>
              <a:off x="5188425" y="2193550"/>
              <a:ext cx="14325" cy="37525"/>
            </a:xfrm>
            <a:custGeom>
              <a:avLst/>
              <a:gdLst/>
              <a:ahLst/>
              <a:cxnLst/>
              <a:rect l="l" t="t" r="r" b="b"/>
              <a:pathLst>
                <a:path w="573" h="1501" extrusionOk="0">
                  <a:moveTo>
                    <a:pt x="287" y="1"/>
                  </a:moveTo>
                  <a:lnTo>
                    <a:pt x="287" y="286"/>
                  </a:lnTo>
                  <a:cubicBezTo>
                    <a:pt x="275" y="429"/>
                    <a:pt x="275" y="572"/>
                    <a:pt x="275" y="715"/>
                  </a:cubicBezTo>
                  <a:cubicBezTo>
                    <a:pt x="239" y="989"/>
                    <a:pt x="1" y="1298"/>
                    <a:pt x="394" y="1501"/>
                  </a:cubicBezTo>
                  <a:cubicBezTo>
                    <a:pt x="465" y="1072"/>
                    <a:pt x="572" y="644"/>
                    <a:pt x="525" y="191"/>
                  </a:cubicBezTo>
                  <a:cubicBezTo>
                    <a:pt x="501" y="120"/>
                    <a:pt x="453" y="60"/>
                    <a:pt x="40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85" name="Google Shape;8485;p32"/>
            <p:cNvSpPr/>
            <p:nvPr/>
          </p:nvSpPr>
          <p:spPr>
            <a:xfrm>
              <a:off x="5177425" y="2157550"/>
              <a:ext cx="8050" cy="10725"/>
            </a:xfrm>
            <a:custGeom>
              <a:avLst/>
              <a:gdLst/>
              <a:ahLst/>
              <a:cxnLst/>
              <a:rect l="l" t="t" r="r" b="b"/>
              <a:pathLst>
                <a:path w="322" h="429" extrusionOk="0">
                  <a:moveTo>
                    <a:pt x="0" y="0"/>
                  </a:moveTo>
                  <a:cubicBezTo>
                    <a:pt x="72" y="167"/>
                    <a:pt x="143" y="310"/>
                    <a:pt x="286" y="429"/>
                  </a:cubicBezTo>
                  <a:cubicBezTo>
                    <a:pt x="286" y="226"/>
                    <a:pt x="322" y="0"/>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86" name="Google Shape;8486;p32"/>
            <p:cNvSpPr/>
            <p:nvPr/>
          </p:nvSpPr>
          <p:spPr>
            <a:xfrm>
              <a:off x="5187850" y="2211125"/>
              <a:ext cx="11625" cy="36925"/>
            </a:xfrm>
            <a:custGeom>
              <a:avLst/>
              <a:gdLst/>
              <a:ahLst/>
              <a:cxnLst/>
              <a:rect l="l" t="t" r="r" b="b"/>
              <a:pathLst>
                <a:path w="465" h="1477" extrusionOk="0">
                  <a:moveTo>
                    <a:pt x="310" y="0"/>
                  </a:moveTo>
                  <a:lnTo>
                    <a:pt x="310" y="0"/>
                  </a:lnTo>
                  <a:cubicBezTo>
                    <a:pt x="107" y="143"/>
                    <a:pt x="179" y="369"/>
                    <a:pt x="167" y="560"/>
                  </a:cubicBezTo>
                  <a:cubicBezTo>
                    <a:pt x="12" y="738"/>
                    <a:pt x="191" y="976"/>
                    <a:pt x="24" y="1143"/>
                  </a:cubicBezTo>
                  <a:cubicBezTo>
                    <a:pt x="24" y="1250"/>
                    <a:pt x="0" y="1369"/>
                    <a:pt x="83" y="1477"/>
                  </a:cubicBezTo>
                  <a:cubicBezTo>
                    <a:pt x="226" y="1322"/>
                    <a:pt x="345" y="1155"/>
                    <a:pt x="464" y="1012"/>
                  </a:cubicBezTo>
                  <a:cubicBezTo>
                    <a:pt x="441" y="941"/>
                    <a:pt x="441" y="857"/>
                    <a:pt x="429" y="786"/>
                  </a:cubicBezTo>
                  <a:cubicBezTo>
                    <a:pt x="143" y="560"/>
                    <a:pt x="357" y="262"/>
                    <a:pt x="31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87" name="Google Shape;8487;p32"/>
            <p:cNvSpPr/>
            <p:nvPr/>
          </p:nvSpPr>
          <p:spPr>
            <a:xfrm>
              <a:off x="5188425" y="2225700"/>
              <a:ext cx="5400" cy="14325"/>
            </a:xfrm>
            <a:custGeom>
              <a:avLst/>
              <a:gdLst/>
              <a:ahLst/>
              <a:cxnLst/>
              <a:rect l="l" t="t" r="r" b="b"/>
              <a:pathLst>
                <a:path w="216" h="573" extrusionOk="0">
                  <a:moveTo>
                    <a:pt x="144" y="1"/>
                  </a:moveTo>
                  <a:cubicBezTo>
                    <a:pt x="96" y="1"/>
                    <a:pt x="48" y="1"/>
                    <a:pt x="1" y="12"/>
                  </a:cubicBezTo>
                  <a:lnTo>
                    <a:pt x="1" y="143"/>
                  </a:lnTo>
                  <a:lnTo>
                    <a:pt x="1" y="274"/>
                  </a:lnTo>
                  <a:lnTo>
                    <a:pt x="1" y="572"/>
                  </a:lnTo>
                  <a:cubicBezTo>
                    <a:pt x="215" y="417"/>
                    <a:pt x="120" y="191"/>
                    <a:pt x="14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88" name="Google Shape;8488;p32"/>
            <p:cNvSpPr/>
            <p:nvPr/>
          </p:nvSpPr>
          <p:spPr>
            <a:xfrm>
              <a:off x="5309875" y="2931750"/>
              <a:ext cx="19075" cy="3800"/>
            </a:xfrm>
            <a:custGeom>
              <a:avLst/>
              <a:gdLst/>
              <a:ahLst/>
              <a:cxnLst/>
              <a:rect l="l" t="t" r="r" b="b"/>
              <a:pathLst>
                <a:path w="763" h="152" extrusionOk="0">
                  <a:moveTo>
                    <a:pt x="763" y="0"/>
                  </a:moveTo>
                  <a:lnTo>
                    <a:pt x="763" y="0"/>
                  </a:lnTo>
                  <a:cubicBezTo>
                    <a:pt x="501" y="12"/>
                    <a:pt x="251" y="36"/>
                    <a:pt x="1" y="60"/>
                  </a:cubicBezTo>
                  <a:cubicBezTo>
                    <a:pt x="143" y="98"/>
                    <a:pt x="285" y="151"/>
                    <a:pt x="424" y="151"/>
                  </a:cubicBezTo>
                  <a:cubicBezTo>
                    <a:pt x="540" y="151"/>
                    <a:pt x="654" y="114"/>
                    <a:pt x="76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89" name="Google Shape;8489;p32"/>
            <p:cNvSpPr/>
            <p:nvPr/>
          </p:nvSpPr>
          <p:spPr>
            <a:xfrm>
              <a:off x="5281600" y="2101850"/>
              <a:ext cx="39900" cy="6300"/>
            </a:xfrm>
            <a:custGeom>
              <a:avLst/>
              <a:gdLst/>
              <a:ahLst/>
              <a:cxnLst/>
              <a:rect l="l" t="t" r="r" b="b"/>
              <a:pathLst>
                <a:path w="1596" h="252" extrusionOk="0">
                  <a:moveTo>
                    <a:pt x="395" y="1"/>
                  </a:moveTo>
                  <a:cubicBezTo>
                    <a:pt x="262" y="1"/>
                    <a:pt x="130" y="28"/>
                    <a:pt x="1" y="109"/>
                  </a:cubicBezTo>
                  <a:cubicBezTo>
                    <a:pt x="143" y="207"/>
                    <a:pt x="295" y="225"/>
                    <a:pt x="450" y="225"/>
                  </a:cubicBezTo>
                  <a:cubicBezTo>
                    <a:pt x="540" y="225"/>
                    <a:pt x="632" y="219"/>
                    <a:pt x="723" y="219"/>
                  </a:cubicBezTo>
                  <a:cubicBezTo>
                    <a:pt x="816" y="219"/>
                    <a:pt x="909" y="225"/>
                    <a:pt x="1001" y="252"/>
                  </a:cubicBezTo>
                  <a:lnTo>
                    <a:pt x="1191" y="252"/>
                  </a:lnTo>
                  <a:cubicBezTo>
                    <a:pt x="1322" y="228"/>
                    <a:pt x="1453" y="228"/>
                    <a:pt x="1596" y="216"/>
                  </a:cubicBezTo>
                  <a:lnTo>
                    <a:pt x="1596" y="97"/>
                  </a:lnTo>
                  <a:cubicBezTo>
                    <a:pt x="1548" y="85"/>
                    <a:pt x="1489" y="73"/>
                    <a:pt x="1441" y="49"/>
                  </a:cubicBezTo>
                  <a:cubicBezTo>
                    <a:pt x="1251" y="73"/>
                    <a:pt x="1072" y="73"/>
                    <a:pt x="882" y="73"/>
                  </a:cubicBezTo>
                  <a:cubicBezTo>
                    <a:pt x="719" y="40"/>
                    <a:pt x="556" y="1"/>
                    <a:pt x="39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90" name="Google Shape;8490;p32"/>
            <p:cNvSpPr/>
            <p:nvPr/>
          </p:nvSpPr>
          <p:spPr>
            <a:xfrm>
              <a:off x="5272675" y="2097250"/>
              <a:ext cx="30375" cy="7025"/>
            </a:xfrm>
            <a:custGeom>
              <a:avLst/>
              <a:gdLst/>
              <a:ahLst/>
              <a:cxnLst/>
              <a:rect l="l" t="t" r="r" b="b"/>
              <a:pathLst>
                <a:path w="1215" h="281" extrusionOk="0">
                  <a:moveTo>
                    <a:pt x="261" y="1"/>
                  </a:moveTo>
                  <a:cubicBezTo>
                    <a:pt x="198" y="1"/>
                    <a:pt x="131" y="19"/>
                    <a:pt x="60" y="55"/>
                  </a:cubicBezTo>
                  <a:cubicBezTo>
                    <a:pt x="48" y="90"/>
                    <a:pt x="48" y="114"/>
                    <a:pt x="60" y="150"/>
                  </a:cubicBezTo>
                  <a:cubicBezTo>
                    <a:pt x="0" y="197"/>
                    <a:pt x="0" y="221"/>
                    <a:pt x="72" y="257"/>
                  </a:cubicBezTo>
                  <a:cubicBezTo>
                    <a:pt x="155" y="257"/>
                    <a:pt x="250" y="269"/>
                    <a:pt x="346" y="281"/>
                  </a:cubicBezTo>
                  <a:cubicBezTo>
                    <a:pt x="643" y="269"/>
                    <a:pt x="917" y="257"/>
                    <a:pt x="1215" y="233"/>
                  </a:cubicBezTo>
                  <a:cubicBezTo>
                    <a:pt x="1109" y="128"/>
                    <a:pt x="985" y="110"/>
                    <a:pt x="856" y="110"/>
                  </a:cubicBezTo>
                  <a:cubicBezTo>
                    <a:pt x="787" y="110"/>
                    <a:pt x="718" y="115"/>
                    <a:pt x="649" y="115"/>
                  </a:cubicBezTo>
                  <a:cubicBezTo>
                    <a:pt x="599" y="115"/>
                    <a:pt x="549" y="112"/>
                    <a:pt x="500" y="102"/>
                  </a:cubicBezTo>
                  <a:cubicBezTo>
                    <a:pt x="425" y="34"/>
                    <a:pt x="346" y="1"/>
                    <a:pt x="26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91" name="Google Shape;8491;p32"/>
            <p:cNvSpPr/>
            <p:nvPr/>
          </p:nvSpPr>
          <p:spPr>
            <a:xfrm>
              <a:off x="5263750" y="2100100"/>
              <a:ext cx="10725" cy="5500"/>
            </a:xfrm>
            <a:custGeom>
              <a:avLst/>
              <a:gdLst/>
              <a:ahLst/>
              <a:cxnLst/>
              <a:rect l="l" t="t" r="r" b="b"/>
              <a:pathLst>
                <a:path w="429" h="220" extrusionOk="0">
                  <a:moveTo>
                    <a:pt x="0" y="0"/>
                  </a:moveTo>
                  <a:lnTo>
                    <a:pt x="0" y="0"/>
                  </a:lnTo>
                  <a:cubicBezTo>
                    <a:pt x="50" y="157"/>
                    <a:pt x="125" y="220"/>
                    <a:pt x="218" y="220"/>
                  </a:cubicBezTo>
                  <a:cubicBezTo>
                    <a:pt x="281" y="220"/>
                    <a:pt x="352" y="191"/>
                    <a:pt x="429" y="143"/>
                  </a:cubicBezTo>
                  <a:cubicBezTo>
                    <a:pt x="417" y="107"/>
                    <a:pt x="417" y="60"/>
                    <a:pt x="417" y="36"/>
                  </a:cubicBezTo>
                  <a:cubicBezTo>
                    <a:pt x="262" y="24"/>
                    <a:pt x="131" y="24"/>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92" name="Google Shape;8492;p32"/>
            <p:cNvSpPr/>
            <p:nvPr/>
          </p:nvSpPr>
          <p:spPr>
            <a:xfrm>
              <a:off x="5918875" y="2806750"/>
              <a:ext cx="10150" cy="9175"/>
            </a:xfrm>
            <a:custGeom>
              <a:avLst/>
              <a:gdLst/>
              <a:ahLst/>
              <a:cxnLst/>
              <a:rect l="l" t="t" r="r" b="b"/>
              <a:pathLst>
                <a:path w="406" h="367" extrusionOk="0">
                  <a:moveTo>
                    <a:pt x="121" y="0"/>
                  </a:moveTo>
                  <a:cubicBezTo>
                    <a:pt x="64" y="0"/>
                    <a:pt x="17" y="26"/>
                    <a:pt x="1" y="130"/>
                  </a:cubicBezTo>
                  <a:cubicBezTo>
                    <a:pt x="1" y="202"/>
                    <a:pt x="72" y="345"/>
                    <a:pt x="132" y="357"/>
                  </a:cubicBezTo>
                  <a:cubicBezTo>
                    <a:pt x="153" y="363"/>
                    <a:pt x="171" y="366"/>
                    <a:pt x="188" y="366"/>
                  </a:cubicBezTo>
                  <a:cubicBezTo>
                    <a:pt x="293" y="366"/>
                    <a:pt x="314" y="245"/>
                    <a:pt x="334" y="142"/>
                  </a:cubicBezTo>
                  <a:cubicBezTo>
                    <a:pt x="406" y="95"/>
                    <a:pt x="406" y="59"/>
                    <a:pt x="334" y="23"/>
                  </a:cubicBezTo>
                  <a:cubicBezTo>
                    <a:pt x="324" y="25"/>
                    <a:pt x="314" y="26"/>
                    <a:pt x="304" y="26"/>
                  </a:cubicBezTo>
                  <a:cubicBezTo>
                    <a:pt x="245" y="26"/>
                    <a:pt x="178" y="0"/>
                    <a:pt x="12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93" name="Google Shape;8493;p32"/>
            <p:cNvSpPr/>
            <p:nvPr/>
          </p:nvSpPr>
          <p:spPr>
            <a:xfrm>
              <a:off x="5927225" y="2807625"/>
              <a:ext cx="11925" cy="4275"/>
            </a:xfrm>
            <a:custGeom>
              <a:avLst/>
              <a:gdLst/>
              <a:ahLst/>
              <a:cxnLst/>
              <a:rect l="l" t="t" r="r" b="b"/>
              <a:pathLst>
                <a:path w="477" h="171" extrusionOk="0">
                  <a:moveTo>
                    <a:pt x="0" y="0"/>
                  </a:moveTo>
                  <a:lnTo>
                    <a:pt x="0" y="107"/>
                  </a:lnTo>
                  <a:cubicBezTo>
                    <a:pt x="82" y="140"/>
                    <a:pt x="159" y="171"/>
                    <a:pt x="233" y="171"/>
                  </a:cubicBezTo>
                  <a:cubicBezTo>
                    <a:pt x="319" y="171"/>
                    <a:pt x="399" y="129"/>
                    <a:pt x="47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94" name="Google Shape;8494;p32"/>
            <p:cNvSpPr/>
            <p:nvPr/>
          </p:nvSpPr>
          <p:spPr>
            <a:xfrm>
              <a:off x="5372375" y="2107225"/>
              <a:ext cx="2725" cy="3300"/>
            </a:xfrm>
            <a:custGeom>
              <a:avLst/>
              <a:gdLst/>
              <a:ahLst/>
              <a:cxnLst/>
              <a:rect l="l" t="t" r="r" b="b"/>
              <a:pathLst>
                <a:path w="109" h="132" extrusionOk="0">
                  <a:moveTo>
                    <a:pt x="108" y="1"/>
                  </a:moveTo>
                  <a:cubicBezTo>
                    <a:pt x="1" y="48"/>
                    <a:pt x="1" y="96"/>
                    <a:pt x="84" y="132"/>
                  </a:cubicBezTo>
                  <a:cubicBezTo>
                    <a:pt x="84" y="96"/>
                    <a:pt x="108" y="48"/>
                    <a:pt x="10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95" name="Google Shape;8495;p32"/>
            <p:cNvSpPr/>
            <p:nvPr/>
          </p:nvSpPr>
          <p:spPr>
            <a:xfrm>
              <a:off x="5197375" y="3713775"/>
              <a:ext cx="212825" cy="35450"/>
            </a:xfrm>
            <a:custGeom>
              <a:avLst/>
              <a:gdLst/>
              <a:ahLst/>
              <a:cxnLst/>
              <a:rect l="l" t="t" r="r" b="b"/>
              <a:pathLst>
                <a:path w="8513" h="1418" extrusionOk="0">
                  <a:moveTo>
                    <a:pt x="1472" y="1"/>
                  </a:moveTo>
                  <a:cubicBezTo>
                    <a:pt x="1327" y="1"/>
                    <a:pt x="1190" y="37"/>
                    <a:pt x="1060" y="140"/>
                  </a:cubicBezTo>
                  <a:cubicBezTo>
                    <a:pt x="1001" y="149"/>
                    <a:pt x="944" y="154"/>
                    <a:pt x="887" y="154"/>
                  </a:cubicBezTo>
                  <a:cubicBezTo>
                    <a:pt x="666" y="154"/>
                    <a:pt x="454" y="89"/>
                    <a:pt x="226" y="32"/>
                  </a:cubicBezTo>
                  <a:cubicBezTo>
                    <a:pt x="107" y="199"/>
                    <a:pt x="0" y="366"/>
                    <a:pt x="83" y="568"/>
                  </a:cubicBezTo>
                  <a:cubicBezTo>
                    <a:pt x="191" y="658"/>
                    <a:pt x="316" y="669"/>
                    <a:pt x="442" y="669"/>
                  </a:cubicBezTo>
                  <a:cubicBezTo>
                    <a:pt x="488" y="669"/>
                    <a:pt x="534" y="668"/>
                    <a:pt x="580" y="668"/>
                  </a:cubicBezTo>
                  <a:cubicBezTo>
                    <a:pt x="660" y="668"/>
                    <a:pt x="738" y="673"/>
                    <a:pt x="810" y="699"/>
                  </a:cubicBezTo>
                  <a:cubicBezTo>
                    <a:pt x="881" y="711"/>
                    <a:pt x="953" y="711"/>
                    <a:pt x="1036" y="711"/>
                  </a:cubicBezTo>
                  <a:lnTo>
                    <a:pt x="1357" y="711"/>
                  </a:lnTo>
                  <a:cubicBezTo>
                    <a:pt x="1431" y="717"/>
                    <a:pt x="1505" y="718"/>
                    <a:pt x="1579" y="718"/>
                  </a:cubicBezTo>
                  <a:cubicBezTo>
                    <a:pt x="1681" y="718"/>
                    <a:pt x="1784" y="715"/>
                    <a:pt x="1885" y="715"/>
                  </a:cubicBezTo>
                  <a:cubicBezTo>
                    <a:pt x="2022" y="715"/>
                    <a:pt x="2156" y="721"/>
                    <a:pt x="2286" y="747"/>
                  </a:cubicBezTo>
                  <a:cubicBezTo>
                    <a:pt x="2357" y="783"/>
                    <a:pt x="2417" y="794"/>
                    <a:pt x="2477" y="818"/>
                  </a:cubicBezTo>
                  <a:cubicBezTo>
                    <a:pt x="2588" y="850"/>
                    <a:pt x="2704" y="855"/>
                    <a:pt x="2815" y="855"/>
                  </a:cubicBezTo>
                  <a:cubicBezTo>
                    <a:pt x="2871" y="855"/>
                    <a:pt x="2925" y="854"/>
                    <a:pt x="2977" y="854"/>
                  </a:cubicBezTo>
                  <a:cubicBezTo>
                    <a:pt x="3004" y="855"/>
                    <a:pt x="3031" y="856"/>
                    <a:pt x="3059" y="856"/>
                  </a:cubicBezTo>
                  <a:cubicBezTo>
                    <a:pt x="3169" y="856"/>
                    <a:pt x="3281" y="848"/>
                    <a:pt x="3392" y="848"/>
                  </a:cubicBezTo>
                  <a:cubicBezTo>
                    <a:pt x="3530" y="848"/>
                    <a:pt x="3667" y="860"/>
                    <a:pt x="3798" y="914"/>
                  </a:cubicBezTo>
                  <a:cubicBezTo>
                    <a:pt x="3893" y="949"/>
                    <a:pt x="3989" y="985"/>
                    <a:pt x="4096" y="985"/>
                  </a:cubicBezTo>
                  <a:cubicBezTo>
                    <a:pt x="4763" y="1056"/>
                    <a:pt x="5453" y="1033"/>
                    <a:pt x="6120" y="1187"/>
                  </a:cubicBezTo>
                  <a:cubicBezTo>
                    <a:pt x="6151" y="1184"/>
                    <a:pt x="6181" y="1183"/>
                    <a:pt x="6212" y="1183"/>
                  </a:cubicBezTo>
                  <a:cubicBezTo>
                    <a:pt x="6429" y="1183"/>
                    <a:pt x="6640" y="1250"/>
                    <a:pt x="6870" y="1271"/>
                  </a:cubicBezTo>
                  <a:cubicBezTo>
                    <a:pt x="6913" y="1268"/>
                    <a:pt x="6956" y="1267"/>
                    <a:pt x="7000" y="1267"/>
                  </a:cubicBezTo>
                  <a:cubicBezTo>
                    <a:pt x="7470" y="1267"/>
                    <a:pt x="7924" y="1418"/>
                    <a:pt x="8386" y="1418"/>
                  </a:cubicBezTo>
                  <a:cubicBezTo>
                    <a:pt x="8428" y="1418"/>
                    <a:pt x="8471" y="1416"/>
                    <a:pt x="8513" y="1414"/>
                  </a:cubicBezTo>
                  <a:lnTo>
                    <a:pt x="8513" y="1402"/>
                  </a:lnTo>
                  <a:cubicBezTo>
                    <a:pt x="8382" y="1161"/>
                    <a:pt x="8190" y="981"/>
                    <a:pt x="7901" y="981"/>
                  </a:cubicBezTo>
                  <a:cubicBezTo>
                    <a:pt x="7876" y="981"/>
                    <a:pt x="7850" y="982"/>
                    <a:pt x="7822" y="985"/>
                  </a:cubicBezTo>
                  <a:lnTo>
                    <a:pt x="7799" y="985"/>
                  </a:lnTo>
                  <a:lnTo>
                    <a:pt x="7799" y="854"/>
                  </a:lnTo>
                  <a:lnTo>
                    <a:pt x="7501" y="854"/>
                  </a:lnTo>
                  <a:cubicBezTo>
                    <a:pt x="7377" y="911"/>
                    <a:pt x="7253" y="936"/>
                    <a:pt x="7130" y="936"/>
                  </a:cubicBezTo>
                  <a:cubicBezTo>
                    <a:pt x="6946" y="936"/>
                    <a:pt x="6763" y="880"/>
                    <a:pt x="6584" y="794"/>
                  </a:cubicBezTo>
                  <a:cubicBezTo>
                    <a:pt x="6543" y="802"/>
                    <a:pt x="6502" y="805"/>
                    <a:pt x="6463" y="805"/>
                  </a:cubicBezTo>
                  <a:cubicBezTo>
                    <a:pt x="6092" y="805"/>
                    <a:pt x="5790" y="513"/>
                    <a:pt x="5426" y="513"/>
                  </a:cubicBezTo>
                  <a:cubicBezTo>
                    <a:pt x="5392" y="513"/>
                    <a:pt x="5357" y="515"/>
                    <a:pt x="5322" y="521"/>
                  </a:cubicBezTo>
                  <a:cubicBezTo>
                    <a:pt x="5144" y="521"/>
                    <a:pt x="4953" y="509"/>
                    <a:pt x="4798" y="449"/>
                  </a:cubicBezTo>
                  <a:cubicBezTo>
                    <a:pt x="4691" y="425"/>
                    <a:pt x="4584" y="402"/>
                    <a:pt x="4489" y="390"/>
                  </a:cubicBezTo>
                  <a:cubicBezTo>
                    <a:pt x="4274" y="390"/>
                    <a:pt x="4072" y="342"/>
                    <a:pt x="3858" y="283"/>
                  </a:cubicBezTo>
                  <a:cubicBezTo>
                    <a:pt x="3692" y="249"/>
                    <a:pt x="3531" y="242"/>
                    <a:pt x="3369" y="242"/>
                  </a:cubicBezTo>
                  <a:cubicBezTo>
                    <a:pt x="3239" y="242"/>
                    <a:pt x="3109" y="247"/>
                    <a:pt x="2977" y="247"/>
                  </a:cubicBezTo>
                  <a:cubicBezTo>
                    <a:pt x="2932" y="249"/>
                    <a:pt x="2888" y="251"/>
                    <a:pt x="2844" y="251"/>
                  </a:cubicBezTo>
                  <a:cubicBezTo>
                    <a:pt x="2674" y="251"/>
                    <a:pt x="2506" y="230"/>
                    <a:pt x="2346" y="163"/>
                  </a:cubicBezTo>
                  <a:cubicBezTo>
                    <a:pt x="2084" y="128"/>
                    <a:pt x="1846" y="44"/>
                    <a:pt x="1595" y="9"/>
                  </a:cubicBezTo>
                  <a:cubicBezTo>
                    <a:pt x="1554" y="3"/>
                    <a:pt x="1512" y="1"/>
                    <a:pt x="147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96" name="Google Shape;8496;p32"/>
            <p:cNvSpPr/>
            <p:nvPr/>
          </p:nvSpPr>
          <p:spPr>
            <a:xfrm>
              <a:off x="5545025" y="3742250"/>
              <a:ext cx="109275" cy="14325"/>
            </a:xfrm>
            <a:custGeom>
              <a:avLst/>
              <a:gdLst/>
              <a:ahLst/>
              <a:cxnLst/>
              <a:rect l="l" t="t" r="r" b="b"/>
              <a:pathLst>
                <a:path w="4371" h="573" extrusionOk="0">
                  <a:moveTo>
                    <a:pt x="72" y="1"/>
                  </a:moveTo>
                  <a:cubicBezTo>
                    <a:pt x="60" y="25"/>
                    <a:pt x="24" y="60"/>
                    <a:pt x="12" y="84"/>
                  </a:cubicBezTo>
                  <a:cubicBezTo>
                    <a:pt x="1" y="156"/>
                    <a:pt x="24" y="215"/>
                    <a:pt x="72" y="275"/>
                  </a:cubicBezTo>
                  <a:cubicBezTo>
                    <a:pt x="1501" y="453"/>
                    <a:pt x="2941" y="453"/>
                    <a:pt x="4370" y="572"/>
                  </a:cubicBezTo>
                  <a:cubicBezTo>
                    <a:pt x="4334" y="489"/>
                    <a:pt x="4299" y="382"/>
                    <a:pt x="4239" y="275"/>
                  </a:cubicBezTo>
                  <a:cubicBezTo>
                    <a:pt x="4287" y="239"/>
                    <a:pt x="4287" y="191"/>
                    <a:pt x="4227" y="156"/>
                  </a:cubicBezTo>
                  <a:cubicBezTo>
                    <a:pt x="4173" y="153"/>
                    <a:pt x="4119" y="152"/>
                    <a:pt x="4066" y="152"/>
                  </a:cubicBezTo>
                  <a:cubicBezTo>
                    <a:pt x="3860" y="152"/>
                    <a:pt x="3654" y="166"/>
                    <a:pt x="3449" y="166"/>
                  </a:cubicBezTo>
                  <a:cubicBezTo>
                    <a:pt x="3175" y="166"/>
                    <a:pt x="2902" y="141"/>
                    <a:pt x="2632" y="25"/>
                  </a:cubicBezTo>
                  <a:cubicBezTo>
                    <a:pt x="1786" y="13"/>
                    <a:pt x="917" y="13"/>
                    <a:pt x="7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97" name="Google Shape;8497;p32"/>
            <p:cNvSpPr/>
            <p:nvPr/>
          </p:nvSpPr>
          <p:spPr>
            <a:xfrm>
              <a:off x="5238750" y="3749850"/>
              <a:ext cx="108350" cy="22100"/>
            </a:xfrm>
            <a:custGeom>
              <a:avLst/>
              <a:gdLst/>
              <a:ahLst/>
              <a:cxnLst/>
              <a:rect l="l" t="t" r="r" b="b"/>
              <a:pathLst>
                <a:path w="4334" h="884" extrusionOk="0">
                  <a:moveTo>
                    <a:pt x="533" y="0"/>
                  </a:moveTo>
                  <a:cubicBezTo>
                    <a:pt x="348" y="0"/>
                    <a:pt x="167" y="30"/>
                    <a:pt x="0" y="173"/>
                  </a:cubicBezTo>
                  <a:cubicBezTo>
                    <a:pt x="131" y="375"/>
                    <a:pt x="429" y="209"/>
                    <a:pt x="572" y="411"/>
                  </a:cubicBezTo>
                  <a:cubicBezTo>
                    <a:pt x="664" y="420"/>
                    <a:pt x="757" y="428"/>
                    <a:pt x="849" y="428"/>
                  </a:cubicBezTo>
                  <a:cubicBezTo>
                    <a:pt x="888" y="428"/>
                    <a:pt x="926" y="427"/>
                    <a:pt x="964" y="423"/>
                  </a:cubicBezTo>
                  <a:cubicBezTo>
                    <a:pt x="1357" y="745"/>
                    <a:pt x="1845" y="506"/>
                    <a:pt x="2262" y="685"/>
                  </a:cubicBezTo>
                  <a:cubicBezTo>
                    <a:pt x="2659" y="735"/>
                    <a:pt x="3056" y="883"/>
                    <a:pt x="3460" y="883"/>
                  </a:cubicBezTo>
                  <a:cubicBezTo>
                    <a:pt x="3540" y="883"/>
                    <a:pt x="3621" y="877"/>
                    <a:pt x="3703" y="864"/>
                  </a:cubicBezTo>
                  <a:cubicBezTo>
                    <a:pt x="3822" y="840"/>
                    <a:pt x="3941" y="792"/>
                    <a:pt x="4001" y="673"/>
                  </a:cubicBezTo>
                  <a:cubicBezTo>
                    <a:pt x="4001" y="494"/>
                    <a:pt x="4120" y="423"/>
                    <a:pt x="4286" y="423"/>
                  </a:cubicBezTo>
                  <a:cubicBezTo>
                    <a:pt x="4334" y="328"/>
                    <a:pt x="4310" y="256"/>
                    <a:pt x="4227" y="209"/>
                  </a:cubicBezTo>
                  <a:cubicBezTo>
                    <a:pt x="4024" y="143"/>
                    <a:pt x="3819" y="128"/>
                    <a:pt x="3614" y="128"/>
                  </a:cubicBezTo>
                  <a:cubicBezTo>
                    <a:pt x="3442" y="128"/>
                    <a:pt x="3271" y="139"/>
                    <a:pt x="3102" y="139"/>
                  </a:cubicBezTo>
                  <a:cubicBezTo>
                    <a:pt x="3068" y="139"/>
                    <a:pt x="3034" y="138"/>
                    <a:pt x="3000" y="137"/>
                  </a:cubicBezTo>
                  <a:cubicBezTo>
                    <a:pt x="2958" y="135"/>
                    <a:pt x="2915" y="134"/>
                    <a:pt x="2872" y="134"/>
                  </a:cubicBezTo>
                  <a:cubicBezTo>
                    <a:pt x="2693" y="134"/>
                    <a:pt x="2512" y="151"/>
                    <a:pt x="2331" y="151"/>
                  </a:cubicBezTo>
                  <a:cubicBezTo>
                    <a:pt x="2120" y="151"/>
                    <a:pt x="1910" y="128"/>
                    <a:pt x="1703" y="30"/>
                  </a:cubicBezTo>
                  <a:cubicBezTo>
                    <a:pt x="1581" y="9"/>
                    <a:pt x="1460" y="4"/>
                    <a:pt x="1336" y="4"/>
                  </a:cubicBezTo>
                  <a:cubicBezTo>
                    <a:pt x="1253" y="4"/>
                    <a:pt x="1169" y="6"/>
                    <a:pt x="1083" y="6"/>
                  </a:cubicBezTo>
                  <a:cubicBezTo>
                    <a:pt x="1032" y="13"/>
                    <a:pt x="981" y="16"/>
                    <a:pt x="928" y="16"/>
                  </a:cubicBezTo>
                  <a:cubicBezTo>
                    <a:pt x="798" y="16"/>
                    <a:pt x="665" y="0"/>
                    <a:pt x="53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98" name="Google Shape;8498;p32"/>
            <p:cNvSpPr/>
            <p:nvPr/>
          </p:nvSpPr>
          <p:spPr>
            <a:xfrm>
              <a:off x="5482825" y="3729725"/>
              <a:ext cx="35425" cy="32200"/>
            </a:xfrm>
            <a:custGeom>
              <a:avLst/>
              <a:gdLst/>
              <a:ahLst/>
              <a:cxnLst/>
              <a:rect l="l" t="t" r="r" b="b"/>
              <a:pathLst>
                <a:path w="1417" h="1288" extrusionOk="0">
                  <a:moveTo>
                    <a:pt x="293" y="1"/>
                  </a:moveTo>
                  <a:cubicBezTo>
                    <a:pt x="287" y="1"/>
                    <a:pt x="281" y="1"/>
                    <a:pt x="274" y="2"/>
                  </a:cubicBezTo>
                  <a:cubicBezTo>
                    <a:pt x="60" y="37"/>
                    <a:pt x="0" y="204"/>
                    <a:pt x="0" y="383"/>
                  </a:cubicBezTo>
                  <a:cubicBezTo>
                    <a:pt x="0" y="680"/>
                    <a:pt x="60" y="978"/>
                    <a:pt x="0" y="1288"/>
                  </a:cubicBezTo>
                  <a:cubicBezTo>
                    <a:pt x="339" y="1154"/>
                    <a:pt x="612" y="866"/>
                    <a:pt x="943" y="866"/>
                  </a:cubicBezTo>
                  <a:cubicBezTo>
                    <a:pt x="1053" y="866"/>
                    <a:pt x="1170" y="898"/>
                    <a:pt x="1298" y="978"/>
                  </a:cubicBezTo>
                  <a:cubicBezTo>
                    <a:pt x="1298" y="978"/>
                    <a:pt x="1369" y="871"/>
                    <a:pt x="1417" y="811"/>
                  </a:cubicBezTo>
                  <a:cubicBezTo>
                    <a:pt x="1322" y="526"/>
                    <a:pt x="1072" y="561"/>
                    <a:pt x="869" y="514"/>
                  </a:cubicBezTo>
                  <a:cubicBezTo>
                    <a:pt x="726" y="478"/>
                    <a:pt x="500" y="537"/>
                    <a:pt x="572" y="264"/>
                  </a:cubicBezTo>
                  <a:cubicBezTo>
                    <a:pt x="503" y="127"/>
                    <a:pt x="435" y="1"/>
                    <a:pt x="29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99" name="Google Shape;8499;p32"/>
            <p:cNvSpPr/>
            <p:nvPr/>
          </p:nvSpPr>
          <p:spPr>
            <a:xfrm>
              <a:off x="5486975" y="3736300"/>
              <a:ext cx="60150" cy="13850"/>
            </a:xfrm>
            <a:custGeom>
              <a:avLst/>
              <a:gdLst/>
              <a:ahLst/>
              <a:cxnLst/>
              <a:rect l="l" t="t" r="r" b="b"/>
              <a:pathLst>
                <a:path w="2406" h="554" extrusionOk="0">
                  <a:moveTo>
                    <a:pt x="382" y="1"/>
                  </a:moveTo>
                  <a:cubicBezTo>
                    <a:pt x="191" y="13"/>
                    <a:pt x="1" y="60"/>
                    <a:pt x="251" y="263"/>
                  </a:cubicBezTo>
                  <a:cubicBezTo>
                    <a:pt x="537" y="501"/>
                    <a:pt x="941" y="370"/>
                    <a:pt x="1251" y="548"/>
                  </a:cubicBezTo>
                  <a:cubicBezTo>
                    <a:pt x="1291" y="548"/>
                    <a:pt x="1325" y="554"/>
                    <a:pt x="1354" y="554"/>
                  </a:cubicBezTo>
                  <a:cubicBezTo>
                    <a:pt x="1369" y="554"/>
                    <a:pt x="1382" y="552"/>
                    <a:pt x="1394" y="548"/>
                  </a:cubicBezTo>
                  <a:lnTo>
                    <a:pt x="1846" y="501"/>
                  </a:lnTo>
                  <a:cubicBezTo>
                    <a:pt x="2001" y="358"/>
                    <a:pt x="2251" y="429"/>
                    <a:pt x="2406" y="298"/>
                  </a:cubicBezTo>
                  <a:lnTo>
                    <a:pt x="2394" y="239"/>
                  </a:lnTo>
                  <a:cubicBezTo>
                    <a:pt x="2306" y="143"/>
                    <a:pt x="2194" y="125"/>
                    <a:pt x="2077" y="125"/>
                  </a:cubicBezTo>
                  <a:cubicBezTo>
                    <a:pt x="2005" y="125"/>
                    <a:pt x="1931" y="132"/>
                    <a:pt x="1858" y="132"/>
                  </a:cubicBezTo>
                  <a:cubicBezTo>
                    <a:pt x="1370" y="132"/>
                    <a:pt x="858" y="132"/>
                    <a:pt x="38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00" name="Google Shape;8500;p32"/>
            <p:cNvSpPr/>
            <p:nvPr/>
          </p:nvSpPr>
          <p:spPr>
            <a:xfrm>
              <a:off x="5334875" y="3771975"/>
              <a:ext cx="70275" cy="16025"/>
            </a:xfrm>
            <a:custGeom>
              <a:avLst/>
              <a:gdLst/>
              <a:ahLst/>
              <a:cxnLst/>
              <a:rect l="l" t="t" r="r" b="b"/>
              <a:pathLst>
                <a:path w="2811" h="641" extrusionOk="0">
                  <a:moveTo>
                    <a:pt x="321" y="0"/>
                  </a:moveTo>
                  <a:cubicBezTo>
                    <a:pt x="198" y="0"/>
                    <a:pt x="84" y="44"/>
                    <a:pt x="1" y="217"/>
                  </a:cubicBezTo>
                  <a:cubicBezTo>
                    <a:pt x="120" y="371"/>
                    <a:pt x="310" y="383"/>
                    <a:pt x="477" y="443"/>
                  </a:cubicBezTo>
                  <a:cubicBezTo>
                    <a:pt x="834" y="491"/>
                    <a:pt x="1168" y="550"/>
                    <a:pt x="1525" y="550"/>
                  </a:cubicBezTo>
                  <a:cubicBezTo>
                    <a:pt x="1552" y="543"/>
                    <a:pt x="1580" y="540"/>
                    <a:pt x="1608" y="540"/>
                  </a:cubicBezTo>
                  <a:cubicBezTo>
                    <a:pt x="1768" y="540"/>
                    <a:pt x="1930" y="640"/>
                    <a:pt x="2085" y="640"/>
                  </a:cubicBezTo>
                  <a:cubicBezTo>
                    <a:pt x="2171" y="640"/>
                    <a:pt x="2254" y="610"/>
                    <a:pt x="2334" y="514"/>
                  </a:cubicBezTo>
                  <a:cubicBezTo>
                    <a:pt x="2442" y="336"/>
                    <a:pt x="2703" y="491"/>
                    <a:pt x="2811" y="276"/>
                  </a:cubicBezTo>
                  <a:cubicBezTo>
                    <a:pt x="2719" y="151"/>
                    <a:pt x="2591" y="125"/>
                    <a:pt x="2462" y="125"/>
                  </a:cubicBezTo>
                  <a:cubicBezTo>
                    <a:pt x="2407" y="125"/>
                    <a:pt x="2352" y="130"/>
                    <a:pt x="2299" y="133"/>
                  </a:cubicBezTo>
                  <a:cubicBezTo>
                    <a:pt x="2230" y="174"/>
                    <a:pt x="2163" y="194"/>
                    <a:pt x="2097" y="194"/>
                  </a:cubicBezTo>
                  <a:cubicBezTo>
                    <a:pt x="2026" y="194"/>
                    <a:pt x="1956" y="171"/>
                    <a:pt x="1882" y="121"/>
                  </a:cubicBezTo>
                  <a:lnTo>
                    <a:pt x="1751" y="121"/>
                  </a:lnTo>
                  <a:cubicBezTo>
                    <a:pt x="1709" y="126"/>
                    <a:pt x="1667" y="128"/>
                    <a:pt x="1625" y="128"/>
                  </a:cubicBezTo>
                  <a:cubicBezTo>
                    <a:pt x="1346" y="128"/>
                    <a:pt x="1068" y="38"/>
                    <a:pt x="798" y="38"/>
                  </a:cubicBezTo>
                  <a:cubicBezTo>
                    <a:pt x="771" y="44"/>
                    <a:pt x="742" y="47"/>
                    <a:pt x="712" y="47"/>
                  </a:cubicBezTo>
                  <a:cubicBezTo>
                    <a:pt x="587" y="47"/>
                    <a:pt x="449" y="0"/>
                    <a:pt x="32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01" name="Google Shape;8501;p32"/>
            <p:cNvSpPr/>
            <p:nvPr/>
          </p:nvSpPr>
          <p:spPr>
            <a:xfrm>
              <a:off x="5306000" y="3766675"/>
              <a:ext cx="52725" cy="13900"/>
            </a:xfrm>
            <a:custGeom>
              <a:avLst/>
              <a:gdLst/>
              <a:ahLst/>
              <a:cxnLst/>
              <a:rect l="l" t="t" r="r" b="b"/>
              <a:pathLst>
                <a:path w="2109" h="556" extrusionOk="0">
                  <a:moveTo>
                    <a:pt x="1311" y="0"/>
                  </a:moveTo>
                  <a:cubicBezTo>
                    <a:pt x="1215" y="36"/>
                    <a:pt x="1120" y="48"/>
                    <a:pt x="1013" y="60"/>
                  </a:cubicBezTo>
                  <a:cubicBezTo>
                    <a:pt x="977" y="107"/>
                    <a:pt x="918" y="131"/>
                    <a:pt x="858" y="167"/>
                  </a:cubicBezTo>
                  <a:cubicBezTo>
                    <a:pt x="800" y="184"/>
                    <a:pt x="739" y="189"/>
                    <a:pt x="677" y="189"/>
                  </a:cubicBezTo>
                  <a:cubicBezTo>
                    <a:pt x="584" y="189"/>
                    <a:pt x="488" y="177"/>
                    <a:pt x="396" y="177"/>
                  </a:cubicBezTo>
                  <a:cubicBezTo>
                    <a:pt x="250" y="177"/>
                    <a:pt x="111" y="206"/>
                    <a:pt x="1" y="357"/>
                  </a:cubicBezTo>
                  <a:cubicBezTo>
                    <a:pt x="60" y="405"/>
                    <a:pt x="108" y="429"/>
                    <a:pt x="168" y="476"/>
                  </a:cubicBezTo>
                  <a:cubicBezTo>
                    <a:pt x="336" y="523"/>
                    <a:pt x="505" y="555"/>
                    <a:pt x="673" y="555"/>
                  </a:cubicBezTo>
                  <a:cubicBezTo>
                    <a:pt x="848" y="555"/>
                    <a:pt x="1021" y="520"/>
                    <a:pt x="1191" y="429"/>
                  </a:cubicBezTo>
                  <a:cubicBezTo>
                    <a:pt x="1300" y="349"/>
                    <a:pt x="1416" y="330"/>
                    <a:pt x="1533" y="330"/>
                  </a:cubicBezTo>
                  <a:cubicBezTo>
                    <a:pt x="1646" y="330"/>
                    <a:pt x="1761" y="348"/>
                    <a:pt x="1873" y="348"/>
                  </a:cubicBezTo>
                  <a:cubicBezTo>
                    <a:pt x="1924" y="348"/>
                    <a:pt x="1975" y="344"/>
                    <a:pt x="2025" y="333"/>
                  </a:cubicBezTo>
                  <a:cubicBezTo>
                    <a:pt x="2108" y="286"/>
                    <a:pt x="2108" y="238"/>
                    <a:pt x="2025" y="179"/>
                  </a:cubicBezTo>
                  <a:lnTo>
                    <a:pt x="1311"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02" name="Google Shape;8502;p32"/>
            <p:cNvSpPr/>
            <p:nvPr/>
          </p:nvSpPr>
          <p:spPr>
            <a:xfrm>
              <a:off x="5556925" y="3756725"/>
              <a:ext cx="41700" cy="11450"/>
            </a:xfrm>
            <a:custGeom>
              <a:avLst/>
              <a:gdLst/>
              <a:ahLst/>
              <a:cxnLst/>
              <a:rect l="l" t="t" r="r" b="b"/>
              <a:pathLst>
                <a:path w="1668" h="458" extrusionOk="0">
                  <a:moveTo>
                    <a:pt x="242" y="1"/>
                  </a:moveTo>
                  <a:cubicBezTo>
                    <a:pt x="171" y="1"/>
                    <a:pt x="110" y="36"/>
                    <a:pt x="72" y="148"/>
                  </a:cubicBezTo>
                  <a:cubicBezTo>
                    <a:pt x="1" y="386"/>
                    <a:pt x="382" y="267"/>
                    <a:pt x="489" y="434"/>
                  </a:cubicBezTo>
                  <a:cubicBezTo>
                    <a:pt x="668" y="446"/>
                    <a:pt x="846" y="446"/>
                    <a:pt x="1025" y="458"/>
                  </a:cubicBezTo>
                  <a:cubicBezTo>
                    <a:pt x="1136" y="299"/>
                    <a:pt x="1284" y="294"/>
                    <a:pt x="1437" y="294"/>
                  </a:cubicBezTo>
                  <a:cubicBezTo>
                    <a:pt x="1448" y="294"/>
                    <a:pt x="1459" y="294"/>
                    <a:pt x="1470" y="294"/>
                  </a:cubicBezTo>
                  <a:cubicBezTo>
                    <a:pt x="1536" y="294"/>
                    <a:pt x="1603" y="293"/>
                    <a:pt x="1668" y="279"/>
                  </a:cubicBezTo>
                  <a:cubicBezTo>
                    <a:pt x="1322" y="112"/>
                    <a:pt x="965" y="160"/>
                    <a:pt x="608" y="100"/>
                  </a:cubicBezTo>
                  <a:cubicBezTo>
                    <a:pt x="492" y="86"/>
                    <a:pt x="354" y="1"/>
                    <a:pt x="24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03" name="Google Shape;8503;p32"/>
            <p:cNvSpPr/>
            <p:nvPr/>
          </p:nvSpPr>
          <p:spPr>
            <a:xfrm>
              <a:off x="5726300" y="3814575"/>
              <a:ext cx="11025" cy="33925"/>
            </a:xfrm>
            <a:custGeom>
              <a:avLst/>
              <a:gdLst/>
              <a:ahLst/>
              <a:cxnLst/>
              <a:rect l="l" t="t" r="r" b="b"/>
              <a:pathLst>
                <a:path w="441" h="1357" extrusionOk="0">
                  <a:moveTo>
                    <a:pt x="298" y="1"/>
                  </a:moveTo>
                  <a:cubicBezTo>
                    <a:pt x="203" y="418"/>
                    <a:pt x="393" y="918"/>
                    <a:pt x="0" y="1275"/>
                  </a:cubicBezTo>
                  <a:cubicBezTo>
                    <a:pt x="70" y="1333"/>
                    <a:pt x="142" y="1357"/>
                    <a:pt x="214" y="1357"/>
                  </a:cubicBezTo>
                  <a:cubicBezTo>
                    <a:pt x="291" y="1357"/>
                    <a:pt x="367" y="1330"/>
                    <a:pt x="441" y="1287"/>
                  </a:cubicBezTo>
                  <a:lnTo>
                    <a:pt x="441" y="1156"/>
                  </a:lnTo>
                  <a:cubicBezTo>
                    <a:pt x="429" y="763"/>
                    <a:pt x="429" y="394"/>
                    <a:pt x="429" y="25"/>
                  </a:cubicBezTo>
                  <a:cubicBezTo>
                    <a:pt x="381" y="1"/>
                    <a:pt x="334" y="1"/>
                    <a:pt x="29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04" name="Google Shape;8504;p32"/>
            <p:cNvSpPr/>
            <p:nvPr/>
          </p:nvSpPr>
          <p:spPr>
            <a:xfrm>
              <a:off x="5363150" y="3753900"/>
              <a:ext cx="36525" cy="8150"/>
            </a:xfrm>
            <a:custGeom>
              <a:avLst/>
              <a:gdLst/>
              <a:ahLst/>
              <a:cxnLst/>
              <a:rect l="l" t="t" r="r" b="b"/>
              <a:pathLst>
                <a:path w="1461" h="326" extrusionOk="0">
                  <a:moveTo>
                    <a:pt x="220" y="0"/>
                  </a:moveTo>
                  <a:cubicBezTo>
                    <a:pt x="159" y="0"/>
                    <a:pt x="98" y="3"/>
                    <a:pt x="37" y="11"/>
                  </a:cubicBezTo>
                  <a:cubicBezTo>
                    <a:pt x="1" y="47"/>
                    <a:pt x="1" y="106"/>
                    <a:pt x="25" y="142"/>
                  </a:cubicBezTo>
                  <a:cubicBezTo>
                    <a:pt x="120" y="202"/>
                    <a:pt x="251" y="166"/>
                    <a:pt x="334" y="237"/>
                  </a:cubicBezTo>
                  <a:cubicBezTo>
                    <a:pt x="620" y="261"/>
                    <a:pt x="894" y="261"/>
                    <a:pt x="1168" y="273"/>
                  </a:cubicBezTo>
                  <a:cubicBezTo>
                    <a:pt x="1236" y="299"/>
                    <a:pt x="1301" y="325"/>
                    <a:pt x="1352" y="325"/>
                  </a:cubicBezTo>
                  <a:cubicBezTo>
                    <a:pt x="1418" y="325"/>
                    <a:pt x="1460" y="282"/>
                    <a:pt x="1453" y="142"/>
                  </a:cubicBezTo>
                  <a:lnTo>
                    <a:pt x="1453" y="142"/>
                  </a:lnTo>
                  <a:cubicBezTo>
                    <a:pt x="1440" y="142"/>
                    <a:pt x="1426" y="142"/>
                    <a:pt x="1412" y="142"/>
                  </a:cubicBezTo>
                  <a:cubicBezTo>
                    <a:pt x="1012" y="142"/>
                    <a:pt x="619" y="0"/>
                    <a:pt x="22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05" name="Google Shape;8505;p32"/>
            <p:cNvSpPr/>
            <p:nvPr/>
          </p:nvSpPr>
          <p:spPr>
            <a:xfrm>
              <a:off x="5392325" y="3757325"/>
              <a:ext cx="37825" cy="7500"/>
            </a:xfrm>
            <a:custGeom>
              <a:avLst/>
              <a:gdLst/>
              <a:ahLst/>
              <a:cxnLst/>
              <a:rect l="l" t="t" r="r" b="b"/>
              <a:pathLst>
                <a:path w="1513" h="300" extrusionOk="0">
                  <a:moveTo>
                    <a:pt x="414" y="0"/>
                  </a:moveTo>
                  <a:cubicBezTo>
                    <a:pt x="372" y="0"/>
                    <a:pt x="330" y="5"/>
                    <a:pt x="286" y="17"/>
                  </a:cubicBezTo>
                  <a:cubicBezTo>
                    <a:pt x="227" y="136"/>
                    <a:pt x="108" y="124"/>
                    <a:pt x="1" y="148"/>
                  </a:cubicBezTo>
                  <a:cubicBezTo>
                    <a:pt x="221" y="272"/>
                    <a:pt x="452" y="300"/>
                    <a:pt x="686" y="300"/>
                  </a:cubicBezTo>
                  <a:cubicBezTo>
                    <a:pt x="876" y="300"/>
                    <a:pt x="1068" y="282"/>
                    <a:pt x="1258" y="282"/>
                  </a:cubicBezTo>
                  <a:cubicBezTo>
                    <a:pt x="1327" y="282"/>
                    <a:pt x="1396" y="284"/>
                    <a:pt x="1465" y="291"/>
                  </a:cubicBezTo>
                  <a:cubicBezTo>
                    <a:pt x="1513" y="243"/>
                    <a:pt x="1513" y="195"/>
                    <a:pt x="1453" y="148"/>
                  </a:cubicBezTo>
                  <a:cubicBezTo>
                    <a:pt x="1358" y="136"/>
                    <a:pt x="1275" y="136"/>
                    <a:pt x="1179" y="124"/>
                  </a:cubicBezTo>
                  <a:cubicBezTo>
                    <a:pt x="1141" y="133"/>
                    <a:pt x="1104" y="137"/>
                    <a:pt x="1067" y="137"/>
                  </a:cubicBezTo>
                  <a:cubicBezTo>
                    <a:pt x="844" y="137"/>
                    <a:pt x="636" y="0"/>
                    <a:pt x="41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06" name="Google Shape;8506;p32"/>
            <p:cNvSpPr/>
            <p:nvPr/>
          </p:nvSpPr>
          <p:spPr>
            <a:xfrm>
              <a:off x="5694450" y="3842100"/>
              <a:ext cx="32175" cy="11800"/>
            </a:xfrm>
            <a:custGeom>
              <a:avLst/>
              <a:gdLst/>
              <a:ahLst/>
              <a:cxnLst/>
              <a:rect l="l" t="t" r="r" b="b"/>
              <a:pathLst>
                <a:path w="1287" h="472" extrusionOk="0">
                  <a:moveTo>
                    <a:pt x="301" y="0"/>
                  </a:moveTo>
                  <a:cubicBezTo>
                    <a:pt x="248" y="0"/>
                    <a:pt x="195" y="10"/>
                    <a:pt x="143" y="31"/>
                  </a:cubicBezTo>
                  <a:lnTo>
                    <a:pt x="0" y="305"/>
                  </a:lnTo>
                  <a:cubicBezTo>
                    <a:pt x="120" y="317"/>
                    <a:pt x="251" y="317"/>
                    <a:pt x="393" y="329"/>
                  </a:cubicBezTo>
                  <a:cubicBezTo>
                    <a:pt x="485" y="384"/>
                    <a:pt x="581" y="395"/>
                    <a:pt x="677" y="395"/>
                  </a:cubicBezTo>
                  <a:cubicBezTo>
                    <a:pt x="739" y="395"/>
                    <a:pt x="801" y="390"/>
                    <a:pt x="863" y="390"/>
                  </a:cubicBezTo>
                  <a:cubicBezTo>
                    <a:pt x="954" y="390"/>
                    <a:pt x="1044" y="400"/>
                    <a:pt x="1132" y="448"/>
                  </a:cubicBezTo>
                  <a:cubicBezTo>
                    <a:pt x="1179" y="472"/>
                    <a:pt x="1239" y="472"/>
                    <a:pt x="1286" y="472"/>
                  </a:cubicBezTo>
                  <a:cubicBezTo>
                    <a:pt x="1274" y="364"/>
                    <a:pt x="1274" y="269"/>
                    <a:pt x="1274" y="150"/>
                  </a:cubicBezTo>
                  <a:lnTo>
                    <a:pt x="1060" y="150"/>
                  </a:lnTo>
                  <a:cubicBezTo>
                    <a:pt x="893" y="91"/>
                    <a:pt x="715" y="138"/>
                    <a:pt x="572" y="67"/>
                  </a:cubicBezTo>
                  <a:cubicBezTo>
                    <a:pt x="488" y="29"/>
                    <a:pt x="395" y="0"/>
                    <a:pt x="30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07" name="Google Shape;8507;p32"/>
            <p:cNvSpPr/>
            <p:nvPr/>
          </p:nvSpPr>
          <p:spPr>
            <a:xfrm>
              <a:off x="5369700" y="3782025"/>
              <a:ext cx="29800" cy="7925"/>
            </a:xfrm>
            <a:custGeom>
              <a:avLst/>
              <a:gdLst/>
              <a:ahLst/>
              <a:cxnLst/>
              <a:rect l="l" t="t" r="r" b="b"/>
              <a:pathLst>
                <a:path w="1192" h="317" extrusionOk="0">
                  <a:moveTo>
                    <a:pt x="188" y="1"/>
                  </a:moveTo>
                  <a:cubicBezTo>
                    <a:pt x="146" y="1"/>
                    <a:pt x="104" y="5"/>
                    <a:pt x="60" y="17"/>
                  </a:cubicBezTo>
                  <a:cubicBezTo>
                    <a:pt x="13" y="41"/>
                    <a:pt x="1" y="89"/>
                    <a:pt x="13" y="148"/>
                  </a:cubicBezTo>
                  <a:cubicBezTo>
                    <a:pt x="72" y="208"/>
                    <a:pt x="144" y="231"/>
                    <a:pt x="215" y="279"/>
                  </a:cubicBezTo>
                  <a:cubicBezTo>
                    <a:pt x="228" y="305"/>
                    <a:pt x="251" y="316"/>
                    <a:pt x="277" y="316"/>
                  </a:cubicBezTo>
                  <a:cubicBezTo>
                    <a:pt x="299" y="316"/>
                    <a:pt x="324" y="308"/>
                    <a:pt x="346" y="291"/>
                  </a:cubicBezTo>
                  <a:cubicBezTo>
                    <a:pt x="406" y="315"/>
                    <a:pt x="453" y="315"/>
                    <a:pt x="489" y="315"/>
                  </a:cubicBezTo>
                  <a:cubicBezTo>
                    <a:pt x="535" y="303"/>
                    <a:pt x="582" y="300"/>
                    <a:pt x="629" y="300"/>
                  </a:cubicBezTo>
                  <a:cubicBezTo>
                    <a:pt x="706" y="300"/>
                    <a:pt x="783" y="309"/>
                    <a:pt x="858" y="309"/>
                  </a:cubicBezTo>
                  <a:cubicBezTo>
                    <a:pt x="980" y="309"/>
                    <a:pt x="1096" y="285"/>
                    <a:pt x="1191" y="160"/>
                  </a:cubicBezTo>
                  <a:cubicBezTo>
                    <a:pt x="1108" y="148"/>
                    <a:pt x="1013" y="136"/>
                    <a:pt x="941" y="112"/>
                  </a:cubicBezTo>
                  <a:cubicBezTo>
                    <a:pt x="898" y="124"/>
                    <a:pt x="855" y="129"/>
                    <a:pt x="814" y="129"/>
                  </a:cubicBezTo>
                  <a:cubicBezTo>
                    <a:pt x="599" y="129"/>
                    <a:pt x="402" y="1"/>
                    <a:pt x="18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08" name="Google Shape;8508;p32"/>
            <p:cNvSpPr/>
            <p:nvPr/>
          </p:nvSpPr>
          <p:spPr>
            <a:xfrm>
              <a:off x="5356600" y="3771300"/>
              <a:ext cx="22050" cy="7425"/>
            </a:xfrm>
            <a:custGeom>
              <a:avLst/>
              <a:gdLst/>
              <a:ahLst/>
              <a:cxnLst/>
              <a:rect l="l" t="t" r="r" b="b"/>
              <a:pathLst>
                <a:path w="882" h="297" extrusionOk="0">
                  <a:moveTo>
                    <a:pt x="410" y="0"/>
                  </a:moveTo>
                  <a:cubicBezTo>
                    <a:pt x="308" y="0"/>
                    <a:pt x="205" y="9"/>
                    <a:pt x="103" y="9"/>
                  </a:cubicBezTo>
                  <a:cubicBezTo>
                    <a:pt x="69" y="9"/>
                    <a:pt x="35" y="8"/>
                    <a:pt x="1" y="6"/>
                  </a:cubicBezTo>
                  <a:lnTo>
                    <a:pt x="1" y="148"/>
                  </a:lnTo>
                  <a:cubicBezTo>
                    <a:pt x="199" y="148"/>
                    <a:pt x="392" y="297"/>
                    <a:pt x="587" y="297"/>
                  </a:cubicBezTo>
                  <a:cubicBezTo>
                    <a:pt x="685" y="297"/>
                    <a:pt x="783" y="260"/>
                    <a:pt x="882" y="148"/>
                  </a:cubicBezTo>
                  <a:cubicBezTo>
                    <a:pt x="738" y="24"/>
                    <a:pt x="576" y="0"/>
                    <a:pt x="41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09" name="Google Shape;8509;p32"/>
            <p:cNvSpPr/>
            <p:nvPr/>
          </p:nvSpPr>
          <p:spPr>
            <a:xfrm>
              <a:off x="5665275" y="3778250"/>
              <a:ext cx="32775" cy="4075"/>
            </a:xfrm>
            <a:custGeom>
              <a:avLst/>
              <a:gdLst/>
              <a:ahLst/>
              <a:cxnLst/>
              <a:rect l="l" t="t" r="r" b="b"/>
              <a:pathLst>
                <a:path w="1311" h="163" extrusionOk="0">
                  <a:moveTo>
                    <a:pt x="206" y="0"/>
                  </a:moveTo>
                  <a:cubicBezTo>
                    <a:pt x="138" y="0"/>
                    <a:pt x="69" y="4"/>
                    <a:pt x="1" y="13"/>
                  </a:cubicBezTo>
                  <a:cubicBezTo>
                    <a:pt x="199" y="132"/>
                    <a:pt x="403" y="162"/>
                    <a:pt x="611" y="162"/>
                  </a:cubicBezTo>
                  <a:cubicBezTo>
                    <a:pt x="822" y="162"/>
                    <a:pt x="1036" y="132"/>
                    <a:pt x="1254" y="132"/>
                  </a:cubicBezTo>
                  <a:cubicBezTo>
                    <a:pt x="1273" y="132"/>
                    <a:pt x="1292" y="132"/>
                    <a:pt x="1310" y="132"/>
                  </a:cubicBezTo>
                  <a:cubicBezTo>
                    <a:pt x="1310" y="85"/>
                    <a:pt x="1287" y="61"/>
                    <a:pt x="1275" y="13"/>
                  </a:cubicBezTo>
                  <a:cubicBezTo>
                    <a:pt x="1168" y="41"/>
                    <a:pt x="1061" y="50"/>
                    <a:pt x="954" y="50"/>
                  </a:cubicBezTo>
                  <a:cubicBezTo>
                    <a:pt x="707" y="50"/>
                    <a:pt x="457" y="0"/>
                    <a:pt x="20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10" name="Google Shape;8510;p32"/>
            <p:cNvSpPr/>
            <p:nvPr/>
          </p:nvSpPr>
          <p:spPr>
            <a:xfrm>
              <a:off x="5346200" y="3754900"/>
              <a:ext cx="25900" cy="5825"/>
            </a:xfrm>
            <a:custGeom>
              <a:avLst/>
              <a:gdLst/>
              <a:ahLst/>
              <a:cxnLst/>
              <a:rect l="l" t="t" r="r" b="b"/>
              <a:pathLst>
                <a:path w="1036" h="233" extrusionOk="0">
                  <a:moveTo>
                    <a:pt x="334" y="1"/>
                  </a:moveTo>
                  <a:cubicBezTo>
                    <a:pt x="220" y="1"/>
                    <a:pt x="109" y="34"/>
                    <a:pt x="0" y="126"/>
                  </a:cubicBezTo>
                  <a:lnTo>
                    <a:pt x="0" y="233"/>
                  </a:lnTo>
                  <a:cubicBezTo>
                    <a:pt x="345" y="221"/>
                    <a:pt x="691" y="221"/>
                    <a:pt x="1036" y="221"/>
                  </a:cubicBezTo>
                  <a:cubicBezTo>
                    <a:pt x="941" y="126"/>
                    <a:pt x="822" y="114"/>
                    <a:pt x="715" y="90"/>
                  </a:cubicBezTo>
                  <a:cubicBezTo>
                    <a:pt x="584" y="40"/>
                    <a:pt x="457" y="1"/>
                    <a:pt x="33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11" name="Google Shape;8511;p32"/>
            <p:cNvSpPr/>
            <p:nvPr/>
          </p:nvSpPr>
          <p:spPr>
            <a:xfrm>
              <a:off x="5378625" y="3803875"/>
              <a:ext cx="23250" cy="3650"/>
            </a:xfrm>
            <a:custGeom>
              <a:avLst/>
              <a:gdLst/>
              <a:ahLst/>
              <a:cxnLst/>
              <a:rect l="l" t="t" r="r" b="b"/>
              <a:pathLst>
                <a:path w="930" h="146" extrusionOk="0">
                  <a:moveTo>
                    <a:pt x="846" y="0"/>
                  </a:moveTo>
                  <a:cubicBezTo>
                    <a:pt x="572" y="12"/>
                    <a:pt x="287" y="12"/>
                    <a:pt x="1" y="12"/>
                  </a:cubicBezTo>
                  <a:cubicBezTo>
                    <a:pt x="133" y="117"/>
                    <a:pt x="273" y="145"/>
                    <a:pt x="418" y="145"/>
                  </a:cubicBezTo>
                  <a:cubicBezTo>
                    <a:pt x="585" y="145"/>
                    <a:pt x="757" y="108"/>
                    <a:pt x="930" y="108"/>
                  </a:cubicBezTo>
                  <a:cubicBezTo>
                    <a:pt x="894" y="72"/>
                    <a:pt x="870" y="48"/>
                    <a:pt x="84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12" name="Google Shape;8512;p32"/>
            <p:cNvSpPr/>
            <p:nvPr/>
          </p:nvSpPr>
          <p:spPr>
            <a:xfrm>
              <a:off x="5428050" y="3761000"/>
              <a:ext cx="8650" cy="6725"/>
            </a:xfrm>
            <a:custGeom>
              <a:avLst/>
              <a:gdLst/>
              <a:ahLst/>
              <a:cxnLst/>
              <a:rect l="l" t="t" r="r" b="b"/>
              <a:pathLst>
                <a:path w="346" h="269" extrusionOk="0">
                  <a:moveTo>
                    <a:pt x="0" y="1"/>
                  </a:moveTo>
                  <a:cubicBezTo>
                    <a:pt x="24" y="48"/>
                    <a:pt x="24" y="96"/>
                    <a:pt x="24" y="144"/>
                  </a:cubicBezTo>
                  <a:cubicBezTo>
                    <a:pt x="83" y="223"/>
                    <a:pt x="151" y="269"/>
                    <a:pt x="233" y="269"/>
                  </a:cubicBezTo>
                  <a:cubicBezTo>
                    <a:pt x="250" y="269"/>
                    <a:pt x="268" y="267"/>
                    <a:pt x="286" y="263"/>
                  </a:cubicBezTo>
                  <a:cubicBezTo>
                    <a:pt x="322" y="239"/>
                    <a:pt x="346" y="179"/>
                    <a:pt x="334" y="156"/>
                  </a:cubicBezTo>
                  <a:cubicBezTo>
                    <a:pt x="286" y="37"/>
                    <a:pt x="179" y="1"/>
                    <a:pt x="6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13" name="Google Shape;8513;p32"/>
            <p:cNvSpPr/>
            <p:nvPr/>
          </p:nvSpPr>
          <p:spPr>
            <a:xfrm>
              <a:off x="5407200" y="3807725"/>
              <a:ext cx="18800" cy="3325"/>
            </a:xfrm>
            <a:custGeom>
              <a:avLst/>
              <a:gdLst/>
              <a:ahLst/>
              <a:cxnLst/>
              <a:rect l="l" t="t" r="r" b="b"/>
              <a:pathLst>
                <a:path w="752" h="133" extrusionOk="0">
                  <a:moveTo>
                    <a:pt x="289" y="0"/>
                  </a:moveTo>
                  <a:cubicBezTo>
                    <a:pt x="222" y="0"/>
                    <a:pt x="154" y="3"/>
                    <a:pt x="85" y="3"/>
                  </a:cubicBezTo>
                  <a:cubicBezTo>
                    <a:pt x="57" y="3"/>
                    <a:pt x="29" y="2"/>
                    <a:pt x="1" y="1"/>
                  </a:cubicBezTo>
                  <a:lnTo>
                    <a:pt x="1" y="1"/>
                  </a:lnTo>
                  <a:cubicBezTo>
                    <a:pt x="114" y="108"/>
                    <a:pt x="239" y="132"/>
                    <a:pt x="367" y="132"/>
                  </a:cubicBezTo>
                  <a:cubicBezTo>
                    <a:pt x="469" y="132"/>
                    <a:pt x="574" y="117"/>
                    <a:pt x="675" y="117"/>
                  </a:cubicBezTo>
                  <a:cubicBezTo>
                    <a:pt x="701" y="117"/>
                    <a:pt x="726" y="118"/>
                    <a:pt x="751" y="120"/>
                  </a:cubicBezTo>
                  <a:cubicBezTo>
                    <a:pt x="602" y="16"/>
                    <a:pt x="448" y="0"/>
                    <a:pt x="28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14" name="Google Shape;8514;p32"/>
            <p:cNvSpPr/>
            <p:nvPr/>
          </p:nvSpPr>
          <p:spPr>
            <a:xfrm>
              <a:off x="5432225" y="3811200"/>
              <a:ext cx="15800" cy="3300"/>
            </a:xfrm>
            <a:custGeom>
              <a:avLst/>
              <a:gdLst/>
              <a:ahLst/>
              <a:cxnLst/>
              <a:rect l="l" t="t" r="r" b="b"/>
              <a:pathLst>
                <a:path w="632" h="132" extrusionOk="0">
                  <a:moveTo>
                    <a:pt x="281" y="1"/>
                  </a:moveTo>
                  <a:cubicBezTo>
                    <a:pt x="190" y="1"/>
                    <a:pt x="95" y="12"/>
                    <a:pt x="0" y="17"/>
                  </a:cubicBezTo>
                  <a:cubicBezTo>
                    <a:pt x="99" y="109"/>
                    <a:pt x="207" y="132"/>
                    <a:pt x="318" y="132"/>
                  </a:cubicBezTo>
                  <a:cubicBezTo>
                    <a:pt x="421" y="132"/>
                    <a:pt x="528" y="112"/>
                    <a:pt x="631" y="112"/>
                  </a:cubicBezTo>
                  <a:cubicBezTo>
                    <a:pt x="527" y="22"/>
                    <a:pt x="408" y="1"/>
                    <a:pt x="28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15" name="Google Shape;8515;p32"/>
            <p:cNvSpPr/>
            <p:nvPr/>
          </p:nvSpPr>
          <p:spPr>
            <a:xfrm>
              <a:off x="5708450" y="3843525"/>
              <a:ext cx="12225" cy="3350"/>
            </a:xfrm>
            <a:custGeom>
              <a:avLst/>
              <a:gdLst/>
              <a:ahLst/>
              <a:cxnLst/>
              <a:rect l="l" t="t" r="r" b="b"/>
              <a:pathLst>
                <a:path w="489" h="134" extrusionOk="0">
                  <a:moveTo>
                    <a:pt x="215" y="0"/>
                  </a:moveTo>
                  <a:cubicBezTo>
                    <a:pt x="145" y="0"/>
                    <a:pt x="73" y="12"/>
                    <a:pt x="0" y="22"/>
                  </a:cubicBezTo>
                  <a:cubicBezTo>
                    <a:pt x="83" y="112"/>
                    <a:pt x="178" y="133"/>
                    <a:pt x="276" y="133"/>
                  </a:cubicBezTo>
                  <a:cubicBezTo>
                    <a:pt x="346" y="133"/>
                    <a:pt x="418" y="122"/>
                    <a:pt x="488" y="117"/>
                  </a:cubicBezTo>
                  <a:cubicBezTo>
                    <a:pt x="411" y="25"/>
                    <a:pt x="316" y="0"/>
                    <a:pt x="21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16" name="Google Shape;8516;p32"/>
            <p:cNvSpPr/>
            <p:nvPr/>
          </p:nvSpPr>
          <p:spPr>
            <a:xfrm>
              <a:off x="5381900" y="3775000"/>
              <a:ext cx="10450" cy="3525"/>
            </a:xfrm>
            <a:custGeom>
              <a:avLst/>
              <a:gdLst/>
              <a:ahLst/>
              <a:cxnLst/>
              <a:rect l="l" t="t" r="r" b="b"/>
              <a:pathLst>
                <a:path w="418" h="141" extrusionOk="0">
                  <a:moveTo>
                    <a:pt x="1" y="0"/>
                  </a:moveTo>
                  <a:lnTo>
                    <a:pt x="1" y="0"/>
                  </a:lnTo>
                  <a:cubicBezTo>
                    <a:pt x="72" y="96"/>
                    <a:pt x="141" y="140"/>
                    <a:pt x="209" y="140"/>
                  </a:cubicBezTo>
                  <a:cubicBezTo>
                    <a:pt x="278" y="140"/>
                    <a:pt x="346" y="96"/>
                    <a:pt x="418" y="12"/>
                  </a:cubicBezTo>
                  <a:cubicBezTo>
                    <a:pt x="275" y="12"/>
                    <a:pt x="144"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17" name="Google Shape;8517;p32"/>
            <p:cNvSpPr/>
            <p:nvPr/>
          </p:nvSpPr>
          <p:spPr>
            <a:xfrm>
              <a:off x="5582525" y="3767975"/>
              <a:ext cx="11350" cy="3300"/>
            </a:xfrm>
            <a:custGeom>
              <a:avLst/>
              <a:gdLst/>
              <a:ahLst/>
              <a:cxnLst/>
              <a:rect l="l" t="t" r="r" b="b"/>
              <a:pathLst>
                <a:path w="454" h="132" extrusionOk="0">
                  <a:moveTo>
                    <a:pt x="138" y="1"/>
                  </a:moveTo>
                  <a:cubicBezTo>
                    <a:pt x="93" y="1"/>
                    <a:pt x="47" y="4"/>
                    <a:pt x="1" y="8"/>
                  </a:cubicBezTo>
                  <a:cubicBezTo>
                    <a:pt x="92" y="108"/>
                    <a:pt x="212" y="132"/>
                    <a:pt x="338" y="132"/>
                  </a:cubicBezTo>
                  <a:cubicBezTo>
                    <a:pt x="376" y="132"/>
                    <a:pt x="415" y="129"/>
                    <a:pt x="453" y="127"/>
                  </a:cubicBezTo>
                  <a:cubicBezTo>
                    <a:pt x="367" y="23"/>
                    <a:pt x="256" y="1"/>
                    <a:pt x="13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18" name="Google Shape;8518;p32"/>
            <p:cNvSpPr/>
            <p:nvPr/>
          </p:nvSpPr>
          <p:spPr>
            <a:xfrm>
              <a:off x="5253925" y="3702375"/>
              <a:ext cx="81575" cy="22350"/>
            </a:xfrm>
            <a:custGeom>
              <a:avLst/>
              <a:gdLst/>
              <a:ahLst/>
              <a:cxnLst/>
              <a:rect l="l" t="t" r="r" b="b"/>
              <a:pathLst>
                <a:path w="3263" h="894" extrusionOk="0">
                  <a:moveTo>
                    <a:pt x="95" y="0"/>
                  </a:moveTo>
                  <a:cubicBezTo>
                    <a:pt x="84" y="24"/>
                    <a:pt x="60" y="72"/>
                    <a:pt x="24" y="84"/>
                  </a:cubicBezTo>
                  <a:cubicBezTo>
                    <a:pt x="0" y="167"/>
                    <a:pt x="24" y="238"/>
                    <a:pt x="60" y="310"/>
                  </a:cubicBezTo>
                  <a:cubicBezTo>
                    <a:pt x="738" y="584"/>
                    <a:pt x="1465" y="619"/>
                    <a:pt x="2167" y="786"/>
                  </a:cubicBezTo>
                  <a:cubicBezTo>
                    <a:pt x="2393" y="795"/>
                    <a:pt x="2605" y="893"/>
                    <a:pt x="2835" y="893"/>
                  </a:cubicBezTo>
                  <a:cubicBezTo>
                    <a:pt x="2908" y="893"/>
                    <a:pt x="2983" y="883"/>
                    <a:pt x="3060" y="858"/>
                  </a:cubicBezTo>
                  <a:cubicBezTo>
                    <a:pt x="3179" y="822"/>
                    <a:pt x="3263" y="774"/>
                    <a:pt x="3239" y="619"/>
                  </a:cubicBezTo>
                  <a:cubicBezTo>
                    <a:pt x="3060" y="560"/>
                    <a:pt x="2834" y="643"/>
                    <a:pt x="2679" y="465"/>
                  </a:cubicBezTo>
                  <a:cubicBezTo>
                    <a:pt x="2191" y="429"/>
                    <a:pt x="1703" y="346"/>
                    <a:pt x="1238" y="179"/>
                  </a:cubicBezTo>
                  <a:cubicBezTo>
                    <a:pt x="1191" y="124"/>
                    <a:pt x="1139" y="97"/>
                    <a:pt x="1084" y="97"/>
                  </a:cubicBezTo>
                  <a:cubicBezTo>
                    <a:pt x="1042" y="97"/>
                    <a:pt x="999" y="113"/>
                    <a:pt x="953" y="143"/>
                  </a:cubicBezTo>
                  <a:cubicBezTo>
                    <a:pt x="914" y="149"/>
                    <a:pt x="877" y="152"/>
                    <a:pt x="840" y="152"/>
                  </a:cubicBezTo>
                  <a:cubicBezTo>
                    <a:pt x="578" y="152"/>
                    <a:pt x="346" y="21"/>
                    <a:pt x="9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19" name="Google Shape;8519;p32"/>
            <p:cNvSpPr/>
            <p:nvPr/>
          </p:nvSpPr>
          <p:spPr>
            <a:xfrm>
              <a:off x="5327725" y="3723700"/>
              <a:ext cx="37850" cy="12025"/>
            </a:xfrm>
            <a:custGeom>
              <a:avLst/>
              <a:gdLst/>
              <a:ahLst/>
              <a:cxnLst/>
              <a:rect l="l" t="t" r="r" b="b"/>
              <a:pathLst>
                <a:path w="1514" h="481" extrusionOk="0">
                  <a:moveTo>
                    <a:pt x="769" y="0"/>
                  </a:moveTo>
                  <a:cubicBezTo>
                    <a:pt x="755" y="0"/>
                    <a:pt x="741" y="2"/>
                    <a:pt x="727" y="5"/>
                  </a:cubicBezTo>
                  <a:cubicBezTo>
                    <a:pt x="608" y="52"/>
                    <a:pt x="477" y="28"/>
                    <a:pt x="358" y="40"/>
                  </a:cubicBezTo>
                  <a:cubicBezTo>
                    <a:pt x="227" y="100"/>
                    <a:pt x="1" y="64"/>
                    <a:pt x="49" y="326"/>
                  </a:cubicBezTo>
                  <a:cubicBezTo>
                    <a:pt x="501" y="362"/>
                    <a:pt x="977" y="421"/>
                    <a:pt x="1454" y="481"/>
                  </a:cubicBezTo>
                  <a:cubicBezTo>
                    <a:pt x="1513" y="421"/>
                    <a:pt x="1513" y="386"/>
                    <a:pt x="1477" y="314"/>
                  </a:cubicBezTo>
                  <a:cubicBezTo>
                    <a:pt x="1442" y="304"/>
                    <a:pt x="1404" y="301"/>
                    <a:pt x="1364" y="301"/>
                  </a:cubicBezTo>
                  <a:cubicBezTo>
                    <a:pt x="1298" y="301"/>
                    <a:pt x="1229" y="310"/>
                    <a:pt x="1163" y="310"/>
                  </a:cubicBezTo>
                  <a:cubicBezTo>
                    <a:pt x="1029" y="310"/>
                    <a:pt x="914" y="274"/>
                    <a:pt x="894" y="52"/>
                  </a:cubicBezTo>
                  <a:cubicBezTo>
                    <a:pt x="858" y="16"/>
                    <a:pt x="814" y="0"/>
                    <a:pt x="76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20" name="Google Shape;8520;p32"/>
            <p:cNvSpPr/>
            <p:nvPr/>
          </p:nvSpPr>
          <p:spPr>
            <a:xfrm>
              <a:off x="5317025" y="3718650"/>
              <a:ext cx="25925" cy="13375"/>
            </a:xfrm>
            <a:custGeom>
              <a:avLst/>
              <a:gdLst/>
              <a:ahLst/>
              <a:cxnLst/>
              <a:rect l="l" t="t" r="r" b="b"/>
              <a:pathLst>
                <a:path w="1037" h="535" extrusionOk="0">
                  <a:moveTo>
                    <a:pt x="788" y="0"/>
                  </a:moveTo>
                  <a:cubicBezTo>
                    <a:pt x="764" y="0"/>
                    <a:pt x="739" y="2"/>
                    <a:pt x="715" y="4"/>
                  </a:cubicBezTo>
                  <a:cubicBezTo>
                    <a:pt x="655" y="52"/>
                    <a:pt x="608" y="88"/>
                    <a:pt x="560" y="135"/>
                  </a:cubicBezTo>
                  <a:cubicBezTo>
                    <a:pt x="477" y="207"/>
                    <a:pt x="358" y="183"/>
                    <a:pt x="250" y="230"/>
                  </a:cubicBezTo>
                  <a:cubicBezTo>
                    <a:pt x="143" y="254"/>
                    <a:pt x="36" y="302"/>
                    <a:pt x="0" y="421"/>
                  </a:cubicBezTo>
                  <a:cubicBezTo>
                    <a:pt x="94" y="514"/>
                    <a:pt x="205" y="535"/>
                    <a:pt x="317" y="535"/>
                  </a:cubicBezTo>
                  <a:cubicBezTo>
                    <a:pt x="362" y="535"/>
                    <a:pt x="408" y="531"/>
                    <a:pt x="453" y="528"/>
                  </a:cubicBezTo>
                  <a:cubicBezTo>
                    <a:pt x="560" y="349"/>
                    <a:pt x="750" y="397"/>
                    <a:pt x="905" y="361"/>
                  </a:cubicBezTo>
                  <a:cubicBezTo>
                    <a:pt x="953" y="314"/>
                    <a:pt x="977" y="266"/>
                    <a:pt x="989" y="254"/>
                  </a:cubicBezTo>
                  <a:cubicBezTo>
                    <a:pt x="1024" y="195"/>
                    <a:pt x="1036" y="147"/>
                    <a:pt x="1036" y="88"/>
                  </a:cubicBezTo>
                  <a:cubicBezTo>
                    <a:pt x="970" y="21"/>
                    <a:pt x="882" y="0"/>
                    <a:pt x="78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21" name="Google Shape;8521;p32"/>
            <p:cNvSpPr/>
            <p:nvPr/>
          </p:nvSpPr>
          <p:spPr>
            <a:xfrm>
              <a:off x="5364050" y="3731850"/>
              <a:ext cx="21450" cy="7750"/>
            </a:xfrm>
            <a:custGeom>
              <a:avLst/>
              <a:gdLst/>
              <a:ahLst/>
              <a:cxnLst/>
              <a:rect l="l" t="t" r="r" b="b"/>
              <a:pathLst>
                <a:path w="858" h="310" extrusionOk="0">
                  <a:moveTo>
                    <a:pt x="1" y="0"/>
                  </a:moveTo>
                  <a:lnTo>
                    <a:pt x="1" y="155"/>
                  </a:lnTo>
                  <a:cubicBezTo>
                    <a:pt x="143" y="256"/>
                    <a:pt x="286" y="310"/>
                    <a:pt x="429" y="310"/>
                  </a:cubicBezTo>
                  <a:cubicBezTo>
                    <a:pt x="572" y="310"/>
                    <a:pt x="715" y="256"/>
                    <a:pt x="858" y="143"/>
                  </a:cubicBezTo>
                  <a:cubicBezTo>
                    <a:pt x="810" y="141"/>
                    <a:pt x="762" y="141"/>
                    <a:pt x="714" y="141"/>
                  </a:cubicBezTo>
                  <a:cubicBezTo>
                    <a:pt x="690" y="141"/>
                    <a:pt x="666" y="141"/>
                    <a:pt x="642" y="141"/>
                  </a:cubicBezTo>
                  <a:cubicBezTo>
                    <a:pt x="425" y="141"/>
                    <a:pt x="206" y="134"/>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22" name="Google Shape;8522;p32"/>
            <p:cNvSpPr/>
            <p:nvPr/>
          </p:nvSpPr>
          <p:spPr>
            <a:xfrm>
              <a:off x="5219400" y="3699100"/>
              <a:ext cx="22625" cy="8100"/>
            </a:xfrm>
            <a:custGeom>
              <a:avLst/>
              <a:gdLst/>
              <a:ahLst/>
              <a:cxnLst/>
              <a:rect l="l" t="t" r="r" b="b"/>
              <a:pathLst>
                <a:path w="905" h="324" extrusionOk="0">
                  <a:moveTo>
                    <a:pt x="48" y="0"/>
                  </a:moveTo>
                  <a:cubicBezTo>
                    <a:pt x="0" y="72"/>
                    <a:pt x="0" y="143"/>
                    <a:pt x="48" y="203"/>
                  </a:cubicBezTo>
                  <a:cubicBezTo>
                    <a:pt x="175" y="288"/>
                    <a:pt x="303" y="323"/>
                    <a:pt x="433" y="323"/>
                  </a:cubicBezTo>
                  <a:cubicBezTo>
                    <a:pt x="556" y="323"/>
                    <a:pt x="682" y="291"/>
                    <a:pt x="810" y="238"/>
                  </a:cubicBezTo>
                  <a:cubicBezTo>
                    <a:pt x="881" y="191"/>
                    <a:pt x="905" y="119"/>
                    <a:pt x="893" y="36"/>
                  </a:cubicBezTo>
                  <a:lnTo>
                    <a:pt x="48"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23" name="Google Shape;8523;p32"/>
            <p:cNvSpPr/>
            <p:nvPr/>
          </p:nvSpPr>
          <p:spPr>
            <a:xfrm>
              <a:off x="5241725" y="3698725"/>
              <a:ext cx="14600" cy="8050"/>
            </a:xfrm>
            <a:custGeom>
              <a:avLst/>
              <a:gdLst/>
              <a:ahLst/>
              <a:cxnLst/>
              <a:rect l="l" t="t" r="r" b="b"/>
              <a:pathLst>
                <a:path w="584" h="322" extrusionOk="0">
                  <a:moveTo>
                    <a:pt x="97" y="0"/>
                  </a:moveTo>
                  <a:cubicBezTo>
                    <a:pt x="74" y="0"/>
                    <a:pt x="54" y="9"/>
                    <a:pt x="36" y="27"/>
                  </a:cubicBezTo>
                  <a:lnTo>
                    <a:pt x="0" y="87"/>
                  </a:lnTo>
                  <a:cubicBezTo>
                    <a:pt x="0" y="111"/>
                    <a:pt x="12" y="158"/>
                    <a:pt x="12" y="206"/>
                  </a:cubicBezTo>
                  <a:lnTo>
                    <a:pt x="95" y="277"/>
                  </a:lnTo>
                  <a:cubicBezTo>
                    <a:pt x="168" y="306"/>
                    <a:pt x="236" y="321"/>
                    <a:pt x="302" y="321"/>
                  </a:cubicBezTo>
                  <a:cubicBezTo>
                    <a:pt x="399" y="321"/>
                    <a:pt x="491" y="289"/>
                    <a:pt x="583" y="218"/>
                  </a:cubicBezTo>
                  <a:lnTo>
                    <a:pt x="583" y="158"/>
                  </a:lnTo>
                  <a:lnTo>
                    <a:pt x="583" y="99"/>
                  </a:lnTo>
                  <a:lnTo>
                    <a:pt x="583" y="39"/>
                  </a:lnTo>
                  <a:cubicBezTo>
                    <a:pt x="536" y="39"/>
                    <a:pt x="488" y="27"/>
                    <a:pt x="453" y="27"/>
                  </a:cubicBezTo>
                  <a:lnTo>
                    <a:pt x="167" y="27"/>
                  </a:lnTo>
                  <a:cubicBezTo>
                    <a:pt x="143" y="9"/>
                    <a:pt x="119" y="0"/>
                    <a:pt x="9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24" name="Google Shape;8524;p32"/>
            <p:cNvSpPr/>
            <p:nvPr/>
          </p:nvSpPr>
          <p:spPr>
            <a:xfrm>
              <a:off x="5339350" y="3720225"/>
              <a:ext cx="12225" cy="6150"/>
            </a:xfrm>
            <a:custGeom>
              <a:avLst/>
              <a:gdLst/>
              <a:ahLst/>
              <a:cxnLst/>
              <a:rect l="l" t="t" r="r" b="b"/>
              <a:pathLst>
                <a:path w="489" h="246" extrusionOk="0">
                  <a:moveTo>
                    <a:pt x="155" y="1"/>
                  </a:moveTo>
                  <a:cubicBezTo>
                    <a:pt x="72" y="48"/>
                    <a:pt x="12" y="108"/>
                    <a:pt x="0" y="203"/>
                  </a:cubicBezTo>
                  <a:cubicBezTo>
                    <a:pt x="38" y="230"/>
                    <a:pt x="79" y="245"/>
                    <a:pt x="120" y="245"/>
                  </a:cubicBezTo>
                  <a:cubicBezTo>
                    <a:pt x="168" y="245"/>
                    <a:pt x="217" y="224"/>
                    <a:pt x="262" y="179"/>
                  </a:cubicBezTo>
                  <a:lnTo>
                    <a:pt x="429" y="179"/>
                  </a:lnTo>
                  <a:cubicBezTo>
                    <a:pt x="488" y="132"/>
                    <a:pt x="477" y="108"/>
                    <a:pt x="417" y="60"/>
                  </a:cubicBezTo>
                  <a:cubicBezTo>
                    <a:pt x="334" y="48"/>
                    <a:pt x="250" y="13"/>
                    <a:pt x="15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25" name="Google Shape;8525;p32"/>
            <p:cNvSpPr/>
            <p:nvPr/>
          </p:nvSpPr>
          <p:spPr>
            <a:xfrm>
              <a:off x="5212850" y="3696125"/>
              <a:ext cx="7750" cy="7525"/>
            </a:xfrm>
            <a:custGeom>
              <a:avLst/>
              <a:gdLst/>
              <a:ahLst/>
              <a:cxnLst/>
              <a:rect l="l" t="t" r="r" b="b"/>
              <a:pathLst>
                <a:path w="310" h="301" extrusionOk="0">
                  <a:moveTo>
                    <a:pt x="24" y="0"/>
                  </a:moveTo>
                  <a:cubicBezTo>
                    <a:pt x="12" y="36"/>
                    <a:pt x="0" y="84"/>
                    <a:pt x="12" y="131"/>
                  </a:cubicBezTo>
                  <a:cubicBezTo>
                    <a:pt x="61" y="213"/>
                    <a:pt x="105" y="301"/>
                    <a:pt x="182" y="301"/>
                  </a:cubicBezTo>
                  <a:cubicBezTo>
                    <a:pt x="216" y="301"/>
                    <a:pt x="258" y="283"/>
                    <a:pt x="310" y="238"/>
                  </a:cubicBezTo>
                  <a:lnTo>
                    <a:pt x="310" y="179"/>
                  </a:lnTo>
                  <a:lnTo>
                    <a:pt x="310" y="119"/>
                  </a:lnTo>
                  <a:cubicBezTo>
                    <a:pt x="250" y="0"/>
                    <a:pt x="143" y="0"/>
                    <a:pt x="2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26" name="Google Shape;8526;p32"/>
            <p:cNvSpPr/>
            <p:nvPr/>
          </p:nvSpPr>
          <p:spPr>
            <a:xfrm>
              <a:off x="5355725" y="3725300"/>
              <a:ext cx="5375" cy="2925"/>
            </a:xfrm>
            <a:custGeom>
              <a:avLst/>
              <a:gdLst/>
              <a:ahLst/>
              <a:cxnLst/>
              <a:rect l="l" t="t" r="r" b="b"/>
              <a:pathLst>
                <a:path w="215" h="117" extrusionOk="0">
                  <a:moveTo>
                    <a:pt x="60" y="0"/>
                  </a:moveTo>
                  <a:cubicBezTo>
                    <a:pt x="0" y="36"/>
                    <a:pt x="0" y="83"/>
                    <a:pt x="60" y="107"/>
                  </a:cubicBezTo>
                  <a:cubicBezTo>
                    <a:pt x="91" y="107"/>
                    <a:pt x="126" y="117"/>
                    <a:pt x="154" y="117"/>
                  </a:cubicBezTo>
                  <a:cubicBezTo>
                    <a:pt x="189" y="117"/>
                    <a:pt x="214" y="102"/>
                    <a:pt x="214" y="36"/>
                  </a:cubicBezTo>
                  <a:cubicBezTo>
                    <a:pt x="214" y="24"/>
                    <a:pt x="119" y="24"/>
                    <a:pt x="6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27" name="Google Shape;8527;p32"/>
            <p:cNvSpPr/>
            <p:nvPr/>
          </p:nvSpPr>
          <p:spPr>
            <a:xfrm>
              <a:off x="5349175" y="3721725"/>
              <a:ext cx="4175" cy="3600"/>
            </a:xfrm>
            <a:custGeom>
              <a:avLst/>
              <a:gdLst/>
              <a:ahLst/>
              <a:cxnLst/>
              <a:rect l="l" t="t" r="r" b="b"/>
              <a:pathLst>
                <a:path w="167" h="144" extrusionOk="0">
                  <a:moveTo>
                    <a:pt x="155" y="0"/>
                  </a:moveTo>
                  <a:cubicBezTo>
                    <a:pt x="107" y="0"/>
                    <a:pt x="48" y="12"/>
                    <a:pt x="0" y="12"/>
                  </a:cubicBezTo>
                  <a:cubicBezTo>
                    <a:pt x="24" y="48"/>
                    <a:pt x="24" y="84"/>
                    <a:pt x="24" y="131"/>
                  </a:cubicBezTo>
                  <a:cubicBezTo>
                    <a:pt x="64" y="131"/>
                    <a:pt x="93" y="126"/>
                    <a:pt x="122" y="126"/>
                  </a:cubicBezTo>
                  <a:cubicBezTo>
                    <a:pt x="133" y="126"/>
                    <a:pt x="144" y="127"/>
                    <a:pt x="155" y="129"/>
                  </a:cubicBezTo>
                  <a:lnTo>
                    <a:pt x="155" y="129"/>
                  </a:lnTo>
                  <a:lnTo>
                    <a:pt x="155" y="0"/>
                  </a:lnTo>
                  <a:close/>
                  <a:moveTo>
                    <a:pt x="155" y="129"/>
                  </a:moveTo>
                  <a:lnTo>
                    <a:pt x="155" y="143"/>
                  </a:lnTo>
                  <a:lnTo>
                    <a:pt x="167" y="131"/>
                  </a:lnTo>
                  <a:cubicBezTo>
                    <a:pt x="163" y="130"/>
                    <a:pt x="159" y="129"/>
                    <a:pt x="155" y="129"/>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28" name="Google Shape;8528;p32"/>
            <p:cNvSpPr/>
            <p:nvPr/>
          </p:nvSpPr>
          <p:spPr>
            <a:xfrm>
              <a:off x="5353325" y="3724700"/>
              <a:ext cx="3900" cy="3300"/>
            </a:xfrm>
            <a:custGeom>
              <a:avLst/>
              <a:gdLst/>
              <a:ahLst/>
              <a:cxnLst/>
              <a:rect l="l" t="t" r="r" b="b"/>
              <a:pathLst>
                <a:path w="156" h="132" extrusionOk="0">
                  <a:moveTo>
                    <a:pt x="13" y="0"/>
                  </a:moveTo>
                  <a:lnTo>
                    <a:pt x="1" y="12"/>
                  </a:lnTo>
                  <a:cubicBezTo>
                    <a:pt x="6" y="12"/>
                    <a:pt x="12" y="12"/>
                    <a:pt x="17" y="13"/>
                  </a:cubicBezTo>
                  <a:lnTo>
                    <a:pt x="17" y="13"/>
                  </a:lnTo>
                  <a:cubicBezTo>
                    <a:pt x="16" y="9"/>
                    <a:pt x="14" y="4"/>
                    <a:pt x="13" y="0"/>
                  </a:cubicBezTo>
                  <a:close/>
                  <a:moveTo>
                    <a:pt x="17" y="13"/>
                  </a:moveTo>
                  <a:cubicBezTo>
                    <a:pt x="41" y="77"/>
                    <a:pt x="77" y="120"/>
                    <a:pt x="156" y="131"/>
                  </a:cubicBezTo>
                  <a:lnTo>
                    <a:pt x="156" y="24"/>
                  </a:lnTo>
                  <a:cubicBezTo>
                    <a:pt x="103" y="24"/>
                    <a:pt x="60" y="15"/>
                    <a:pt x="17" y="13"/>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29" name="Google Shape;8529;p32"/>
            <p:cNvSpPr/>
            <p:nvPr/>
          </p:nvSpPr>
          <p:spPr>
            <a:xfrm>
              <a:off x="5204200" y="3699400"/>
              <a:ext cx="106000" cy="25200"/>
            </a:xfrm>
            <a:custGeom>
              <a:avLst/>
              <a:gdLst/>
              <a:ahLst/>
              <a:cxnLst/>
              <a:rect l="l" t="t" r="r" b="b"/>
              <a:pathLst>
                <a:path w="4240" h="1008" extrusionOk="0">
                  <a:moveTo>
                    <a:pt x="358" y="0"/>
                  </a:moveTo>
                  <a:cubicBezTo>
                    <a:pt x="310" y="0"/>
                    <a:pt x="263" y="12"/>
                    <a:pt x="203" y="24"/>
                  </a:cubicBezTo>
                  <a:cubicBezTo>
                    <a:pt x="13" y="286"/>
                    <a:pt x="1" y="477"/>
                    <a:pt x="382" y="524"/>
                  </a:cubicBezTo>
                  <a:cubicBezTo>
                    <a:pt x="513" y="536"/>
                    <a:pt x="656" y="584"/>
                    <a:pt x="787" y="607"/>
                  </a:cubicBezTo>
                  <a:cubicBezTo>
                    <a:pt x="876" y="658"/>
                    <a:pt x="967" y="669"/>
                    <a:pt x="1059" y="669"/>
                  </a:cubicBezTo>
                  <a:cubicBezTo>
                    <a:pt x="1132" y="669"/>
                    <a:pt x="1204" y="662"/>
                    <a:pt x="1276" y="662"/>
                  </a:cubicBezTo>
                  <a:cubicBezTo>
                    <a:pt x="1308" y="662"/>
                    <a:pt x="1339" y="663"/>
                    <a:pt x="1370" y="667"/>
                  </a:cubicBezTo>
                  <a:cubicBezTo>
                    <a:pt x="1799" y="703"/>
                    <a:pt x="2192" y="881"/>
                    <a:pt x="2620" y="881"/>
                  </a:cubicBezTo>
                  <a:cubicBezTo>
                    <a:pt x="2989" y="893"/>
                    <a:pt x="3347" y="953"/>
                    <a:pt x="3716" y="977"/>
                  </a:cubicBezTo>
                  <a:cubicBezTo>
                    <a:pt x="3784" y="999"/>
                    <a:pt x="3856" y="1008"/>
                    <a:pt x="3928" y="1008"/>
                  </a:cubicBezTo>
                  <a:cubicBezTo>
                    <a:pt x="3969" y="1008"/>
                    <a:pt x="4010" y="1005"/>
                    <a:pt x="4049" y="1000"/>
                  </a:cubicBezTo>
                  <a:cubicBezTo>
                    <a:pt x="4156" y="953"/>
                    <a:pt x="4240" y="893"/>
                    <a:pt x="4228" y="762"/>
                  </a:cubicBezTo>
                  <a:lnTo>
                    <a:pt x="2084" y="310"/>
                  </a:lnTo>
                  <a:cubicBezTo>
                    <a:pt x="2016" y="237"/>
                    <a:pt x="1934" y="225"/>
                    <a:pt x="1849" y="225"/>
                  </a:cubicBezTo>
                  <a:cubicBezTo>
                    <a:pt x="1812" y="225"/>
                    <a:pt x="1774" y="228"/>
                    <a:pt x="1737" y="228"/>
                  </a:cubicBezTo>
                  <a:cubicBezTo>
                    <a:pt x="1652" y="228"/>
                    <a:pt x="1569" y="216"/>
                    <a:pt x="1501" y="143"/>
                  </a:cubicBezTo>
                  <a:lnTo>
                    <a:pt x="1501" y="143"/>
                  </a:lnTo>
                  <a:lnTo>
                    <a:pt x="1513" y="167"/>
                  </a:lnTo>
                  <a:cubicBezTo>
                    <a:pt x="1423" y="174"/>
                    <a:pt x="1335" y="178"/>
                    <a:pt x="1248" y="178"/>
                  </a:cubicBezTo>
                  <a:cubicBezTo>
                    <a:pt x="1048" y="178"/>
                    <a:pt x="855" y="157"/>
                    <a:pt x="656" y="107"/>
                  </a:cubicBezTo>
                  <a:cubicBezTo>
                    <a:pt x="643" y="109"/>
                    <a:pt x="631" y="109"/>
                    <a:pt x="620" y="109"/>
                  </a:cubicBezTo>
                  <a:cubicBezTo>
                    <a:pt x="517" y="109"/>
                    <a:pt x="433" y="64"/>
                    <a:pt x="35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0" name="Google Shape;8530;p32"/>
            <p:cNvSpPr/>
            <p:nvPr/>
          </p:nvSpPr>
          <p:spPr>
            <a:xfrm>
              <a:off x="5177425" y="3713975"/>
              <a:ext cx="10725" cy="10750"/>
            </a:xfrm>
            <a:custGeom>
              <a:avLst/>
              <a:gdLst/>
              <a:ahLst/>
              <a:cxnLst/>
              <a:rect l="l" t="t" r="r" b="b"/>
              <a:pathLst>
                <a:path w="429" h="430" extrusionOk="0">
                  <a:moveTo>
                    <a:pt x="143" y="1"/>
                  </a:moveTo>
                  <a:cubicBezTo>
                    <a:pt x="72" y="132"/>
                    <a:pt x="0" y="251"/>
                    <a:pt x="24" y="417"/>
                  </a:cubicBezTo>
                  <a:cubicBezTo>
                    <a:pt x="72" y="429"/>
                    <a:pt x="107" y="429"/>
                    <a:pt x="143" y="429"/>
                  </a:cubicBezTo>
                  <a:cubicBezTo>
                    <a:pt x="191" y="275"/>
                    <a:pt x="429" y="144"/>
                    <a:pt x="14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1" name="Google Shape;8531;p32"/>
            <p:cNvSpPr/>
            <p:nvPr/>
          </p:nvSpPr>
          <p:spPr>
            <a:xfrm>
              <a:off x="5747725" y="3767850"/>
              <a:ext cx="22350" cy="3950"/>
            </a:xfrm>
            <a:custGeom>
              <a:avLst/>
              <a:gdLst/>
              <a:ahLst/>
              <a:cxnLst/>
              <a:rect l="l" t="t" r="r" b="b"/>
              <a:pathLst>
                <a:path w="894" h="158" extrusionOk="0">
                  <a:moveTo>
                    <a:pt x="572" y="1"/>
                  </a:moveTo>
                  <a:cubicBezTo>
                    <a:pt x="394" y="1"/>
                    <a:pt x="191" y="13"/>
                    <a:pt x="1" y="13"/>
                  </a:cubicBezTo>
                  <a:cubicBezTo>
                    <a:pt x="140" y="129"/>
                    <a:pt x="285" y="157"/>
                    <a:pt x="431" y="157"/>
                  </a:cubicBezTo>
                  <a:cubicBezTo>
                    <a:pt x="572" y="157"/>
                    <a:pt x="713" y="131"/>
                    <a:pt x="853" y="131"/>
                  </a:cubicBezTo>
                  <a:cubicBezTo>
                    <a:pt x="867" y="131"/>
                    <a:pt x="880" y="131"/>
                    <a:pt x="894" y="132"/>
                  </a:cubicBezTo>
                  <a:cubicBezTo>
                    <a:pt x="787" y="84"/>
                    <a:pt x="691" y="48"/>
                    <a:pt x="57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2" name="Google Shape;8532;p32"/>
            <p:cNvSpPr/>
            <p:nvPr/>
          </p:nvSpPr>
          <p:spPr>
            <a:xfrm>
              <a:off x="5678675" y="3757475"/>
              <a:ext cx="8050" cy="2875"/>
            </a:xfrm>
            <a:custGeom>
              <a:avLst/>
              <a:gdLst/>
              <a:ahLst/>
              <a:cxnLst/>
              <a:rect l="l" t="t" r="r" b="b"/>
              <a:pathLst>
                <a:path w="322" h="115" extrusionOk="0">
                  <a:moveTo>
                    <a:pt x="102" y="1"/>
                  </a:moveTo>
                  <a:cubicBezTo>
                    <a:pt x="70" y="1"/>
                    <a:pt x="36" y="4"/>
                    <a:pt x="0" y="11"/>
                  </a:cubicBezTo>
                  <a:cubicBezTo>
                    <a:pt x="64" y="84"/>
                    <a:pt x="142" y="115"/>
                    <a:pt x="233" y="115"/>
                  </a:cubicBezTo>
                  <a:cubicBezTo>
                    <a:pt x="261" y="115"/>
                    <a:pt x="291" y="112"/>
                    <a:pt x="322" y="106"/>
                  </a:cubicBezTo>
                  <a:cubicBezTo>
                    <a:pt x="261" y="28"/>
                    <a:pt x="188" y="1"/>
                    <a:pt x="10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3" name="Google Shape;8533;p32"/>
            <p:cNvSpPr/>
            <p:nvPr/>
          </p:nvSpPr>
          <p:spPr>
            <a:xfrm>
              <a:off x="5651000" y="3746125"/>
              <a:ext cx="4175" cy="3000"/>
            </a:xfrm>
            <a:custGeom>
              <a:avLst/>
              <a:gdLst/>
              <a:ahLst/>
              <a:cxnLst/>
              <a:rect l="l" t="t" r="r" b="b"/>
              <a:pathLst>
                <a:path w="167" h="120" extrusionOk="0">
                  <a:moveTo>
                    <a:pt x="0" y="1"/>
                  </a:moveTo>
                  <a:cubicBezTo>
                    <a:pt x="0" y="48"/>
                    <a:pt x="12" y="84"/>
                    <a:pt x="12" y="120"/>
                  </a:cubicBezTo>
                  <a:cubicBezTo>
                    <a:pt x="30" y="114"/>
                    <a:pt x="45" y="111"/>
                    <a:pt x="60" y="111"/>
                  </a:cubicBezTo>
                  <a:cubicBezTo>
                    <a:pt x="75" y="111"/>
                    <a:pt x="89" y="114"/>
                    <a:pt x="107" y="120"/>
                  </a:cubicBezTo>
                  <a:cubicBezTo>
                    <a:pt x="131" y="84"/>
                    <a:pt x="155" y="48"/>
                    <a:pt x="16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4" name="Google Shape;8534;p32"/>
            <p:cNvSpPr/>
            <p:nvPr/>
          </p:nvSpPr>
          <p:spPr>
            <a:xfrm>
              <a:off x="5533125" y="3742700"/>
              <a:ext cx="14000" cy="7175"/>
            </a:xfrm>
            <a:custGeom>
              <a:avLst/>
              <a:gdLst/>
              <a:ahLst/>
              <a:cxnLst/>
              <a:rect l="l" t="t" r="r" b="b"/>
              <a:pathLst>
                <a:path w="560" h="287" extrusionOk="0">
                  <a:moveTo>
                    <a:pt x="241" y="0"/>
                  </a:moveTo>
                  <a:cubicBezTo>
                    <a:pt x="131" y="0"/>
                    <a:pt x="37" y="48"/>
                    <a:pt x="0" y="245"/>
                  </a:cubicBezTo>
                  <a:cubicBezTo>
                    <a:pt x="79" y="276"/>
                    <a:pt x="160" y="287"/>
                    <a:pt x="243" y="287"/>
                  </a:cubicBezTo>
                  <a:cubicBezTo>
                    <a:pt x="347" y="287"/>
                    <a:pt x="454" y="270"/>
                    <a:pt x="560" y="257"/>
                  </a:cubicBezTo>
                  <a:lnTo>
                    <a:pt x="560" y="42"/>
                  </a:lnTo>
                  <a:cubicBezTo>
                    <a:pt x="462" y="42"/>
                    <a:pt x="344" y="0"/>
                    <a:pt x="24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5" name="Google Shape;8535;p32"/>
            <p:cNvSpPr/>
            <p:nvPr/>
          </p:nvSpPr>
          <p:spPr>
            <a:xfrm>
              <a:off x="5440850" y="3943475"/>
              <a:ext cx="67000" cy="9575"/>
            </a:xfrm>
            <a:custGeom>
              <a:avLst/>
              <a:gdLst/>
              <a:ahLst/>
              <a:cxnLst/>
              <a:rect l="l" t="t" r="r" b="b"/>
              <a:pathLst>
                <a:path w="2680" h="383" extrusionOk="0">
                  <a:moveTo>
                    <a:pt x="84" y="0"/>
                  </a:moveTo>
                  <a:lnTo>
                    <a:pt x="84" y="0"/>
                  </a:lnTo>
                  <a:cubicBezTo>
                    <a:pt x="0" y="119"/>
                    <a:pt x="0" y="215"/>
                    <a:pt x="119" y="322"/>
                  </a:cubicBezTo>
                  <a:cubicBezTo>
                    <a:pt x="309" y="367"/>
                    <a:pt x="498" y="382"/>
                    <a:pt x="687" y="382"/>
                  </a:cubicBezTo>
                  <a:cubicBezTo>
                    <a:pt x="1153" y="382"/>
                    <a:pt x="1618" y="286"/>
                    <a:pt x="2084" y="286"/>
                  </a:cubicBezTo>
                  <a:cubicBezTo>
                    <a:pt x="2263" y="191"/>
                    <a:pt x="2489" y="250"/>
                    <a:pt x="2679" y="143"/>
                  </a:cubicBezTo>
                  <a:lnTo>
                    <a:pt x="2679" y="84"/>
                  </a:lnTo>
                  <a:lnTo>
                    <a:pt x="2679" y="24"/>
                  </a:lnTo>
                  <a:cubicBezTo>
                    <a:pt x="1810" y="24"/>
                    <a:pt x="953" y="12"/>
                    <a:pt x="8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6" name="Google Shape;8536;p32"/>
            <p:cNvSpPr/>
            <p:nvPr/>
          </p:nvSpPr>
          <p:spPr>
            <a:xfrm>
              <a:off x="5396500" y="3943775"/>
              <a:ext cx="46450" cy="8950"/>
            </a:xfrm>
            <a:custGeom>
              <a:avLst/>
              <a:gdLst/>
              <a:ahLst/>
              <a:cxnLst/>
              <a:rect l="l" t="t" r="r" b="b"/>
              <a:pathLst>
                <a:path w="1858" h="358" extrusionOk="0">
                  <a:moveTo>
                    <a:pt x="0" y="0"/>
                  </a:moveTo>
                  <a:lnTo>
                    <a:pt x="0" y="250"/>
                  </a:lnTo>
                  <a:cubicBezTo>
                    <a:pt x="152" y="336"/>
                    <a:pt x="310" y="358"/>
                    <a:pt x="470" y="358"/>
                  </a:cubicBezTo>
                  <a:cubicBezTo>
                    <a:pt x="631" y="358"/>
                    <a:pt x="794" y="336"/>
                    <a:pt x="954" y="336"/>
                  </a:cubicBezTo>
                  <a:cubicBezTo>
                    <a:pt x="1010" y="336"/>
                    <a:pt x="1065" y="339"/>
                    <a:pt x="1120" y="346"/>
                  </a:cubicBezTo>
                  <a:cubicBezTo>
                    <a:pt x="1156" y="340"/>
                    <a:pt x="1192" y="338"/>
                    <a:pt x="1228" y="338"/>
                  </a:cubicBezTo>
                  <a:cubicBezTo>
                    <a:pt x="1336" y="338"/>
                    <a:pt x="1444" y="356"/>
                    <a:pt x="1551" y="356"/>
                  </a:cubicBezTo>
                  <a:cubicBezTo>
                    <a:pt x="1655" y="356"/>
                    <a:pt x="1757" y="339"/>
                    <a:pt x="1858" y="274"/>
                  </a:cubicBezTo>
                  <a:lnTo>
                    <a:pt x="1858"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7" name="Google Shape;8537;p32"/>
            <p:cNvSpPr/>
            <p:nvPr/>
          </p:nvSpPr>
          <p:spPr>
            <a:xfrm>
              <a:off x="5416725" y="3922350"/>
              <a:ext cx="40525" cy="11575"/>
            </a:xfrm>
            <a:custGeom>
              <a:avLst/>
              <a:gdLst/>
              <a:ahLst/>
              <a:cxnLst/>
              <a:rect l="l" t="t" r="r" b="b"/>
              <a:pathLst>
                <a:path w="1621" h="463" extrusionOk="0">
                  <a:moveTo>
                    <a:pt x="1465" y="0"/>
                  </a:moveTo>
                  <a:cubicBezTo>
                    <a:pt x="1356" y="20"/>
                    <a:pt x="1243" y="26"/>
                    <a:pt x="1128" y="26"/>
                  </a:cubicBezTo>
                  <a:cubicBezTo>
                    <a:pt x="989" y="26"/>
                    <a:pt x="846" y="18"/>
                    <a:pt x="703" y="18"/>
                  </a:cubicBezTo>
                  <a:cubicBezTo>
                    <a:pt x="478" y="18"/>
                    <a:pt x="252" y="38"/>
                    <a:pt x="37" y="143"/>
                  </a:cubicBezTo>
                  <a:lnTo>
                    <a:pt x="1" y="238"/>
                  </a:lnTo>
                  <a:lnTo>
                    <a:pt x="72" y="310"/>
                  </a:lnTo>
                  <a:cubicBezTo>
                    <a:pt x="112" y="298"/>
                    <a:pt x="151" y="293"/>
                    <a:pt x="189" y="293"/>
                  </a:cubicBezTo>
                  <a:cubicBezTo>
                    <a:pt x="379" y="293"/>
                    <a:pt x="553" y="417"/>
                    <a:pt x="751" y="417"/>
                  </a:cubicBezTo>
                  <a:cubicBezTo>
                    <a:pt x="751" y="429"/>
                    <a:pt x="775" y="441"/>
                    <a:pt x="799" y="452"/>
                  </a:cubicBezTo>
                  <a:cubicBezTo>
                    <a:pt x="809" y="459"/>
                    <a:pt x="818" y="462"/>
                    <a:pt x="826" y="462"/>
                  </a:cubicBezTo>
                  <a:cubicBezTo>
                    <a:pt x="847" y="462"/>
                    <a:pt x="862" y="442"/>
                    <a:pt x="870" y="417"/>
                  </a:cubicBezTo>
                  <a:cubicBezTo>
                    <a:pt x="1000" y="301"/>
                    <a:pt x="1146" y="286"/>
                    <a:pt x="1293" y="286"/>
                  </a:cubicBezTo>
                  <a:cubicBezTo>
                    <a:pt x="1341" y="286"/>
                    <a:pt x="1389" y="288"/>
                    <a:pt x="1436" y="288"/>
                  </a:cubicBezTo>
                  <a:cubicBezTo>
                    <a:pt x="1498" y="288"/>
                    <a:pt x="1560" y="285"/>
                    <a:pt x="1620" y="274"/>
                  </a:cubicBezTo>
                  <a:cubicBezTo>
                    <a:pt x="1561" y="179"/>
                    <a:pt x="1513" y="83"/>
                    <a:pt x="146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8" name="Google Shape;8538;p32"/>
            <p:cNvSpPr/>
            <p:nvPr/>
          </p:nvSpPr>
          <p:spPr>
            <a:xfrm>
              <a:off x="5366125" y="3899775"/>
              <a:ext cx="26225" cy="13175"/>
            </a:xfrm>
            <a:custGeom>
              <a:avLst/>
              <a:gdLst/>
              <a:ahLst/>
              <a:cxnLst/>
              <a:rect l="l" t="t" r="r" b="b"/>
              <a:pathLst>
                <a:path w="1049" h="527" extrusionOk="0">
                  <a:moveTo>
                    <a:pt x="122" y="0"/>
                  </a:moveTo>
                  <a:cubicBezTo>
                    <a:pt x="102" y="0"/>
                    <a:pt x="81" y="20"/>
                    <a:pt x="72" y="46"/>
                  </a:cubicBezTo>
                  <a:cubicBezTo>
                    <a:pt x="72" y="81"/>
                    <a:pt x="60" y="129"/>
                    <a:pt x="37" y="165"/>
                  </a:cubicBezTo>
                  <a:cubicBezTo>
                    <a:pt x="1" y="248"/>
                    <a:pt x="1" y="332"/>
                    <a:pt x="13" y="403"/>
                  </a:cubicBezTo>
                  <a:cubicBezTo>
                    <a:pt x="25" y="439"/>
                    <a:pt x="60" y="451"/>
                    <a:pt x="72" y="462"/>
                  </a:cubicBezTo>
                  <a:cubicBezTo>
                    <a:pt x="148" y="510"/>
                    <a:pt x="222" y="526"/>
                    <a:pt x="296" y="526"/>
                  </a:cubicBezTo>
                  <a:cubicBezTo>
                    <a:pt x="459" y="526"/>
                    <a:pt x="618" y="446"/>
                    <a:pt x="783" y="446"/>
                  </a:cubicBezTo>
                  <a:cubicBezTo>
                    <a:pt x="824" y="446"/>
                    <a:pt x="864" y="450"/>
                    <a:pt x="906" y="462"/>
                  </a:cubicBezTo>
                  <a:cubicBezTo>
                    <a:pt x="989" y="462"/>
                    <a:pt x="989" y="379"/>
                    <a:pt x="1049" y="332"/>
                  </a:cubicBezTo>
                  <a:cubicBezTo>
                    <a:pt x="975" y="202"/>
                    <a:pt x="857" y="187"/>
                    <a:pt x="730" y="187"/>
                  </a:cubicBezTo>
                  <a:cubicBezTo>
                    <a:pt x="694" y="187"/>
                    <a:pt x="657" y="189"/>
                    <a:pt x="620" y="189"/>
                  </a:cubicBezTo>
                  <a:cubicBezTo>
                    <a:pt x="599" y="189"/>
                    <a:pt x="579" y="189"/>
                    <a:pt x="558" y="189"/>
                  </a:cubicBezTo>
                  <a:cubicBezTo>
                    <a:pt x="415" y="189"/>
                    <a:pt x="285" y="180"/>
                    <a:pt x="191" y="34"/>
                  </a:cubicBezTo>
                  <a:cubicBezTo>
                    <a:pt x="191" y="22"/>
                    <a:pt x="179" y="10"/>
                    <a:pt x="144" y="10"/>
                  </a:cubicBezTo>
                  <a:cubicBezTo>
                    <a:pt x="137" y="3"/>
                    <a:pt x="130" y="0"/>
                    <a:pt x="12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9" name="Google Shape;8539;p32"/>
            <p:cNvSpPr/>
            <p:nvPr/>
          </p:nvSpPr>
          <p:spPr>
            <a:xfrm>
              <a:off x="5384300" y="3925350"/>
              <a:ext cx="34250" cy="7725"/>
            </a:xfrm>
            <a:custGeom>
              <a:avLst/>
              <a:gdLst/>
              <a:ahLst/>
              <a:cxnLst/>
              <a:rect l="l" t="t" r="r" b="b"/>
              <a:pathLst>
                <a:path w="1370" h="309" extrusionOk="0">
                  <a:moveTo>
                    <a:pt x="753" y="1"/>
                  </a:moveTo>
                  <a:cubicBezTo>
                    <a:pt x="520" y="1"/>
                    <a:pt x="302" y="123"/>
                    <a:pt x="60" y="142"/>
                  </a:cubicBezTo>
                  <a:cubicBezTo>
                    <a:pt x="0" y="201"/>
                    <a:pt x="0" y="249"/>
                    <a:pt x="48" y="309"/>
                  </a:cubicBezTo>
                  <a:lnTo>
                    <a:pt x="1334" y="309"/>
                  </a:lnTo>
                  <a:cubicBezTo>
                    <a:pt x="1357" y="261"/>
                    <a:pt x="1357" y="237"/>
                    <a:pt x="1369" y="190"/>
                  </a:cubicBezTo>
                  <a:cubicBezTo>
                    <a:pt x="1357" y="178"/>
                    <a:pt x="1334" y="142"/>
                    <a:pt x="1322" y="130"/>
                  </a:cubicBezTo>
                  <a:cubicBezTo>
                    <a:pt x="1203" y="59"/>
                    <a:pt x="1024" y="142"/>
                    <a:pt x="917" y="23"/>
                  </a:cubicBezTo>
                  <a:cubicBezTo>
                    <a:pt x="861" y="7"/>
                    <a:pt x="807" y="1"/>
                    <a:pt x="75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0" name="Google Shape;8540;p32"/>
            <p:cNvSpPr/>
            <p:nvPr/>
          </p:nvSpPr>
          <p:spPr>
            <a:xfrm>
              <a:off x="5398275" y="3906525"/>
              <a:ext cx="23250" cy="8550"/>
            </a:xfrm>
            <a:custGeom>
              <a:avLst/>
              <a:gdLst/>
              <a:ahLst/>
              <a:cxnLst/>
              <a:rect l="l" t="t" r="r" b="b"/>
              <a:pathLst>
                <a:path w="930" h="342" extrusionOk="0">
                  <a:moveTo>
                    <a:pt x="128" y="1"/>
                  </a:moveTo>
                  <a:cubicBezTo>
                    <a:pt x="62" y="1"/>
                    <a:pt x="1" y="43"/>
                    <a:pt x="1" y="133"/>
                  </a:cubicBezTo>
                  <a:cubicBezTo>
                    <a:pt x="1" y="240"/>
                    <a:pt x="96" y="288"/>
                    <a:pt x="179" y="312"/>
                  </a:cubicBezTo>
                  <a:cubicBezTo>
                    <a:pt x="269" y="331"/>
                    <a:pt x="356" y="342"/>
                    <a:pt x="440" y="342"/>
                  </a:cubicBezTo>
                  <a:cubicBezTo>
                    <a:pt x="614" y="342"/>
                    <a:pt x="777" y="297"/>
                    <a:pt x="929" y="192"/>
                  </a:cubicBezTo>
                  <a:cubicBezTo>
                    <a:pt x="837" y="57"/>
                    <a:pt x="713" y="36"/>
                    <a:pt x="578" y="36"/>
                  </a:cubicBezTo>
                  <a:cubicBezTo>
                    <a:pt x="518" y="36"/>
                    <a:pt x="457" y="40"/>
                    <a:pt x="396" y="40"/>
                  </a:cubicBezTo>
                  <a:cubicBezTo>
                    <a:pt x="327" y="40"/>
                    <a:pt x="258" y="35"/>
                    <a:pt x="191" y="14"/>
                  </a:cubicBezTo>
                  <a:cubicBezTo>
                    <a:pt x="171" y="5"/>
                    <a:pt x="149" y="1"/>
                    <a:pt x="12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1" name="Google Shape;8541;p32"/>
            <p:cNvSpPr/>
            <p:nvPr/>
          </p:nvSpPr>
          <p:spPr>
            <a:xfrm>
              <a:off x="5377150" y="3926475"/>
              <a:ext cx="8650" cy="6800"/>
            </a:xfrm>
            <a:custGeom>
              <a:avLst/>
              <a:gdLst/>
              <a:ahLst/>
              <a:cxnLst/>
              <a:rect l="l" t="t" r="r" b="b"/>
              <a:pathLst>
                <a:path w="346" h="272" extrusionOk="0">
                  <a:moveTo>
                    <a:pt x="161" y="1"/>
                  </a:moveTo>
                  <a:cubicBezTo>
                    <a:pt x="124" y="1"/>
                    <a:pt x="87" y="15"/>
                    <a:pt x="48" y="49"/>
                  </a:cubicBezTo>
                  <a:cubicBezTo>
                    <a:pt x="12" y="85"/>
                    <a:pt x="0" y="168"/>
                    <a:pt x="12" y="192"/>
                  </a:cubicBezTo>
                  <a:cubicBezTo>
                    <a:pt x="76" y="256"/>
                    <a:pt x="150" y="272"/>
                    <a:pt x="228" y="272"/>
                  </a:cubicBezTo>
                  <a:cubicBezTo>
                    <a:pt x="266" y="272"/>
                    <a:pt x="306" y="268"/>
                    <a:pt x="346" y="264"/>
                  </a:cubicBezTo>
                  <a:lnTo>
                    <a:pt x="346" y="97"/>
                  </a:lnTo>
                  <a:cubicBezTo>
                    <a:pt x="285" y="44"/>
                    <a:pt x="224" y="1"/>
                    <a:pt x="16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2" name="Google Shape;8542;p32"/>
            <p:cNvSpPr/>
            <p:nvPr/>
          </p:nvSpPr>
          <p:spPr>
            <a:xfrm>
              <a:off x="5407200" y="3924900"/>
              <a:ext cx="10450" cy="4225"/>
            </a:xfrm>
            <a:custGeom>
              <a:avLst/>
              <a:gdLst/>
              <a:ahLst/>
              <a:cxnLst/>
              <a:rect l="l" t="t" r="r" b="b"/>
              <a:pathLst>
                <a:path w="418" h="169" extrusionOk="0">
                  <a:moveTo>
                    <a:pt x="225" y="1"/>
                  </a:moveTo>
                  <a:cubicBezTo>
                    <a:pt x="152" y="1"/>
                    <a:pt x="76" y="16"/>
                    <a:pt x="1" y="41"/>
                  </a:cubicBezTo>
                  <a:cubicBezTo>
                    <a:pt x="66" y="142"/>
                    <a:pt x="148" y="169"/>
                    <a:pt x="235" y="169"/>
                  </a:cubicBezTo>
                  <a:cubicBezTo>
                    <a:pt x="291" y="169"/>
                    <a:pt x="350" y="157"/>
                    <a:pt x="406" y="148"/>
                  </a:cubicBezTo>
                  <a:cubicBezTo>
                    <a:pt x="406" y="112"/>
                    <a:pt x="418" y="77"/>
                    <a:pt x="418" y="41"/>
                  </a:cubicBezTo>
                  <a:cubicBezTo>
                    <a:pt x="356" y="13"/>
                    <a:pt x="291" y="1"/>
                    <a:pt x="22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3" name="Google Shape;8543;p32"/>
            <p:cNvSpPr/>
            <p:nvPr/>
          </p:nvSpPr>
          <p:spPr>
            <a:xfrm>
              <a:off x="5388750" y="3908050"/>
              <a:ext cx="3600" cy="4800"/>
            </a:xfrm>
            <a:custGeom>
              <a:avLst/>
              <a:gdLst/>
              <a:ahLst/>
              <a:cxnLst/>
              <a:rect l="l" t="t" r="r" b="b"/>
              <a:pathLst>
                <a:path w="144" h="192" extrusionOk="0">
                  <a:moveTo>
                    <a:pt x="144" y="1"/>
                  </a:moveTo>
                  <a:lnTo>
                    <a:pt x="144" y="1"/>
                  </a:lnTo>
                  <a:cubicBezTo>
                    <a:pt x="108" y="48"/>
                    <a:pt x="48" y="96"/>
                    <a:pt x="1" y="131"/>
                  </a:cubicBezTo>
                  <a:cubicBezTo>
                    <a:pt x="48" y="167"/>
                    <a:pt x="72" y="179"/>
                    <a:pt x="120" y="191"/>
                  </a:cubicBezTo>
                  <a:cubicBezTo>
                    <a:pt x="120" y="131"/>
                    <a:pt x="132" y="60"/>
                    <a:pt x="14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4" name="Google Shape;8544;p32"/>
            <p:cNvSpPr/>
            <p:nvPr/>
          </p:nvSpPr>
          <p:spPr>
            <a:xfrm>
              <a:off x="5464950" y="3927300"/>
              <a:ext cx="3000" cy="1825"/>
            </a:xfrm>
            <a:custGeom>
              <a:avLst/>
              <a:gdLst/>
              <a:ahLst/>
              <a:cxnLst/>
              <a:rect l="l" t="t" r="r" b="b"/>
              <a:pathLst>
                <a:path w="120" h="73" extrusionOk="0">
                  <a:moveTo>
                    <a:pt x="66" y="0"/>
                  </a:moveTo>
                  <a:cubicBezTo>
                    <a:pt x="34" y="0"/>
                    <a:pt x="10" y="18"/>
                    <a:pt x="1" y="64"/>
                  </a:cubicBezTo>
                  <a:cubicBezTo>
                    <a:pt x="19" y="70"/>
                    <a:pt x="36" y="73"/>
                    <a:pt x="56" y="73"/>
                  </a:cubicBezTo>
                  <a:cubicBezTo>
                    <a:pt x="75" y="73"/>
                    <a:pt x="96" y="70"/>
                    <a:pt x="120" y="64"/>
                  </a:cubicBezTo>
                  <a:cubicBezTo>
                    <a:pt x="120" y="52"/>
                    <a:pt x="108" y="16"/>
                    <a:pt x="96" y="4"/>
                  </a:cubicBezTo>
                  <a:cubicBezTo>
                    <a:pt x="85" y="2"/>
                    <a:pt x="75" y="0"/>
                    <a:pt x="6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5" name="Google Shape;8545;p32"/>
            <p:cNvSpPr/>
            <p:nvPr/>
          </p:nvSpPr>
          <p:spPr>
            <a:xfrm>
              <a:off x="5363750" y="3909825"/>
              <a:ext cx="4200" cy="5100"/>
            </a:xfrm>
            <a:custGeom>
              <a:avLst/>
              <a:gdLst/>
              <a:ahLst/>
              <a:cxnLst/>
              <a:rect l="l" t="t" r="r" b="b"/>
              <a:pathLst>
                <a:path w="168" h="204" extrusionOk="0">
                  <a:moveTo>
                    <a:pt x="60" y="1"/>
                  </a:moveTo>
                  <a:lnTo>
                    <a:pt x="13" y="60"/>
                  </a:lnTo>
                  <a:cubicBezTo>
                    <a:pt x="1" y="108"/>
                    <a:pt x="1" y="156"/>
                    <a:pt x="1" y="203"/>
                  </a:cubicBezTo>
                  <a:cubicBezTo>
                    <a:pt x="48" y="156"/>
                    <a:pt x="108" y="108"/>
                    <a:pt x="167" y="60"/>
                  </a:cubicBezTo>
                  <a:lnTo>
                    <a:pt x="120" y="25"/>
                  </a:lnTo>
                  <a:lnTo>
                    <a:pt x="60"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6" name="Google Shape;8546;p32"/>
            <p:cNvSpPr/>
            <p:nvPr/>
          </p:nvSpPr>
          <p:spPr>
            <a:xfrm>
              <a:off x="5368225" y="3897025"/>
              <a:ext cx="3300" cy="3900"/>
            </a:xfrm>
            <a:custGeom>
              <a:avLst/>
              <a:gdLst/>
              <a:ahLst/>
              <a:cxnLst/>
              <a:rect l="l" t="t" r="r" b="b"/>
              <a:pathLst>
                <a:path w="132" h="156" extrusionOk="0">
                  <a:moveTo>
                    <a:pt x="131" y="1"/>
                  </a:moveTo>
                  <a:lnTo>
                    <a:pt x="131" y="1"/>
                  </a:lnTo>
                  <a:cubicBezTo>
                    <a:pt x="60" y="25"/>
                    <a:pt x="12" y="84"/>
                    <a:pt x="0" y="156"/>
                  </a:cubicBezTo>
                  <a:cubicBezTo>
                    <a:pt x="36" y="144"/>
                    <a:pt x="72" y="132"/>
                    <a:pt x="119" y="132"/>
                  </a:cubicBezTo>
                  <a:cubicBezTo>
                    <a:pt x="119" y="84"/>
                    <a:pt x="119" y="37"/>
                    <a:pt x="13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7" name="Google Shape;8547;p32"/>
            <p:cNvSpPr/>
            <p:nvPr/>
          </p:nvSpPr>
          <p:spPr>
            <a:xfrm>
              <a:off x="5360475" y="3947650"/>
              <a:ext cx="65800" cy="10425"/>
            </a:xfrm>
            <a:custGeom>
              <a:avLst/>
              <a:gdLst/>
              <a:ahLst/>
              <a:cxnLst/>
              <a:rect l="l" t="t" r="r" b="b"/>
              <a:pathLst>
                <a:path w="2632" h="417" extrusionOk="0">
                  <a:moveTo>
                    <a:pt x="1" y="0"/>
                  </a:moveTo>
                  <a:lnTo>
                    <a:pt x="417" y="417"/>
                  </a:lnTo>
                  <a:cubicBezTo>
                    <a:pt x="466" y="280"/>
                    <a:pt x="558" y="252"/>
                    <a:pt x="660" y="252"/>
                  </a:cubicBezTo>
                  <a:cubicBezTo>
                    <a:pt x="709" y="252"/>
                    <a:pt x="760" y="258"/>
                    <a:pt x="810" y="262"/>
                  </a:cubicBezTo>
                  <a:cubicBezTo>
                    <a:pt x="1055" y="287"/>
                    <a:pt x="1301" y="297"/>
                    <a:pt x="1546" y="297"/>
                  </a:cubicBezTo>
                  <a:cubicBezTo>
                    <a:pt x="1884" y="297"/>
                    <a:pt x="2222" y="278"/>
                    <a:pt x="2561" y="250"/>
                  </a:cubicBezTo>
                  <a:cubicBezTo>
                    <a:pt x="2632" y="202"/>
                    <a:pt x="2632" y="179"/>
                    <a:pt x="2561" y="143"/>
                  </a:cubicBezTo>
                  <a:cubicBezTo>
                    <a:pt x="2191" y="131"/>
                    <a:pt x="1799" y="119"/>
                    <a:pt x="1429" y="95"/>
                  </a:cubicBezTo>
                  <a:cubicBezTo>
                    <a:pt x="1335" y="112"/>
                    <a:pt x="1241" y="119"/>
                    <a:pt x="1147" y="119"/>
                  </a:cubicBezTo>
                  <a:cubicBezTo>
                    <a:pt x="768" y="119"/>
                    <a:pt x="392" y="10"/>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8" name="Google Shape;8548;p32"/>
            <p:cNvSpPr/>
            <p:nvPr/>
          </p:nvSpPr>
          <p:spPr>
            <a:xfrm>
              <a:off x="5424775" y="3947050"/>
              <a:ext cx="71150" cy="8775"/>
            </a:xfrm>
            <a:custGeom>
              <a:avLst/>
              <a:gdLst/>
              <a:ahLst/>
              <a:cxnLst/>
              <a:rect l="l" t="t" r="r" b="b"/>
              <a:pathLst>
                <a:path w="2846" h="351" extrusionOk="0">
                  <a:moveTo>
                    <a:pt x="2739" y="0"/>
                  </a:moveTo>
                  <a:cubicBezTo>
                    <a:pt x="2193" y="0"/>
                    <a:pt x="1648" y="144"/>
                    <a:pt x="1096" y="144"/>
                  </a:cubicBezTo>
                  <a:cubicBezTo>
                    <a:pt x="973" y="144"/>
                    <a:pt x="850" y="137"/>
                    <a:pt x="727" y="119"/>
                  </a:cubicBezTo>
                  <a:cubicBezTo>
                    <a:pt x="477" y="143"/>
                    <a:pt x="239" y="155"/>
                    <a:pt x="0" y="167"/>
                  </a:cubicBezTo>
                  <a:lnTo>
                    <a:pt x="0" y="274"/>
                  </a:lnTo>
                  <a:cubicBezTo>
                    <a:pt x="429" y="286"/>
                    <a:pt x="881" y="298"/>
                    <a:pt x="1322" y="298"/>
                  </a:cubicBezTo>
                  <a:cubicBezTo>
                    <a:pt x="1446" y="329"/>
                    <a:pt x="1566" y="350"/>
                    <a:pt x="1687" y="350"/>
                  </a:cubicBezTo>
                  <a:cubicBezTo>
                    <a:pt x="1798" y="350"/>
                    <a:pt x="1910" y="332"/>
                    <a:pt x="2024" y="286"/>
                  </a:cubicBezTo>
                  <a:cubicBezTo>
                    <a:pt x="2179" y="286"/>
                    <a:pt x="2322" y="298"/>
                    <a:pt x="2477" y="298"/>
                  </a:cubicBezTo>
                  <a:cubicBezTo>
                    <a:pt x="2525" y="322"/>
                    <a:pt x="2572" y="337"/>
                    <a:pt x="2621" y="337"/>
                  </a:cubicBezTo>
                  <a:cubicBezTo>
                    <a:pt x="2670" y="337"/>
                    <a:pt x="2721" y="322"/>
                    <a:pt x="2775" y="286"/>
                  </a:cubicBezTo>
                  <a:cubicBezTo>
                    <a:pt x="2834" y="179"/>
                    <a:pt x="2846" y="95"/>
                    <a:pt x="273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9" name="Google Shape;8549;p32"/>
            <p:cNvSpPr/>
            <p:nvPr/>
          </p:nvSpPr>
          <p:spPr>
            <a:xfrm>
              <a:off x="5457525" y="3954100"/>
              <a:ext cx="17575" cy="4275"/>
            </a:xfrm>
            <a:custGeom>
              <a:avLst/>
              <a:gdLst/>
              <a:ahLst/>
              <a:cxnLst/>
              <a:rect l="l" t="t" r="r" b="b"/>
              <a:pathLst>
                <a:path w="703" h="171" extrusionOk="0">
                  <a:moveTo>
                    <a:pt x="411" y="0"/>
                  </a:moveTo>
                  <a:cubicBezTo>
                    <a:pt x="275" y="0"/>
                    <a:pt x="140" y="12"/>
                    <a:pt x="0" y="40"/>
                  </a:cubicBezTo>
                  <a:cubicBezTo>
                    <a:pt x="115" y="126"/>
                    <a:pt x="231" y="171"/>
                    <a:pt x="345" y="171"/>
                  </a:cubicBezTo>
                  <a:cubicBezTo>
                    <a:pt x="466" y="171"/>
                    <a:pt x="586" y="120"/>
                    <a:pt x="703" y="16"/>
                  </a:cubicBezTo>
                  <a:cubicBezTo>
                    <a:pt x="604" y="6"/>
                    <a:pt x="507" y="0"/>
                    <a:pt x="41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0" name="Google Shape;8550;p32"/>
            <p:cNvSpPr/>
            <p:nvPr/>
          </p:nvSpPr>
          <p:spPr>
            <a:xfrm>
              <a:off x="5486100" y="3952600"/>
              <a:ext cx="11325" cy="5200"/>
            </a:xfrm>
            <a:custGeom>
              <a:avLst/>
              <a:gdLst/>
              <a:ahLst/>
              <a:cxnLst/>
              <a:rect l="l" t="t" r="r" b="b"/>
              <a:pathLst>
                <a:path w="453" h="208" extrusionOk="0">
                  <a:moveTo>
                    <a:pt x="363" y="0"/>
                  </a:moveTo>
                  <a:cubicBezTo>
                    <a:pt x="333" y="0"/>
                    <a:pt x="310" y="16"/>
                    <a:pt x="274" y="52"/>
                  </a:cubicBezTo>
                  <a:lnTo>
                    <a:pt x="0" y="100"/>
                  </a:lnTo>
                  <a:cubicBezTo>
                    <a:pt x="72" y="172"/>
                    <a:pt x="141" y="208"/>
                    <a:pt x="209" y="208"/>
                  </a:cubicBezTo>
                  <a:cubicBezTo>
                    <a:pt x="288" y="208"/>
                    <a:pt x="364" y="160"/>
                    <a:pt x="441" y="64"/>
                  </a:cubicBezTo>
                  <a:lnTo>
                    <a:pt x="453" y="52"/>
                  </a:lnTo>
                  <a:cubicBezTo>
                    <a:pt x="453" y="40"/>
                    <a:pt x="441" y="16"/>
                    <a:pt x="393" y="4"/>
                  </a:cubicBezTo>
                  <a:cubicBezTo>
                    <a:pt x="382" y="2"/>
                    <a:pt x="372" y="0"/>
                    <a:pt x="36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1" name="Google Shape;8551;p32"/>
            <p:cNvSpPr/>
            <p:nvPr/>
          </p:nvSpPr>
          <p:spPr>
            <a:xfrm>
              <a:off x="5500375" y="3954625"/>
              <a:ext cx="3300" cy="1375"/>
            </a:xfrm>
            <a:custGeom>
              <a:avLst/>
              <a:gdLst/>
              <a:ahLst/>
              <a:cxnLst/>
              <a:rect l="l" t="t" r="r" b="b"/>
              <a:pathLst>
                <a:path w="132" h="55" extrusionOk="0">
                  <a:moveTo>
                    <a:pt x="66" y="1"/>
                  </a:moveTo>
                  <a:cubicBezTo>
                    <a:pt x="45" y="1"/>
                    <a:pt x="24" y="7"/>
                    <a:pt x="1" y="19"/>
                  </a:cubicBezTo>
                  <a:lnTo>
                    <a:pt x="48" y="54"/>
                  </a:lnTo>
                  <a:lnTo>
                    <a:pt x="132" y="19"/>
                  </a:lnTo>
                  <a:cubicBezTo>
                    <a:pt x="108" y="7"/>
                    <a:pt x="87" y="1"/>
                    <a:pt x="6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2" name="Google Shape;8552;p32"/>
            <p:cNvSpPr/>
            <p:nvPr/>
          </p:nvSpPr>
          <p:spPr>
            <a:xfrm>
              <a:off x="5492925" y="3947650"/>
              <a:ext cx="14925" cy="6275"/>
            </a:xfrm>
            <a:custGeom>
              <a:avLst/>
              <a:gdLst/>
              <a:ahLst/>
              <a:cxnLst/>
              <a:rect l="l" t="t" r="r" b="b"/>
              <a:pathLst>
                <a:path w="597" h="251" extrusionOk="0">
                  <a:moveTo>
                    <a:pt x="1" y="0"/>
                  </a:moveTo>
                  <a:lnTo>
                    <a:pt x="1" y="250"/>
                  </a:lnTo>
                  <a:lnTo>
                    <a:pt x="180" y="250"/>
                  </a:lnTo>
                  <a:cubicBezTo>
                    <a:pt x="251" y="71"/>
                    <a:pt x="525" y="179"/>
                    <a:pt x="59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3" name="Google Shape;8553;p32"/>
            <p:cNvSpPr/>
            <p:nvPr/>
          </p:nvSpPr>
          <p:spPr>
            <a:xfrm>
              <a:off x="5725700" y="3864300"/>
              <a:ext cx="4500" cy="3900"/>
            </a:xfrm>
            <a:custGeom>
              <a:avLst/>
              <a:gdLst/>
              <a:ahLst/>
              <a:cxnLst/>
              <a:rect l="l" t="t" r="r" b="b"/>
              <a:pathLst>
                <a:path w="180" h="156" extrusionOk="0">
                  <a:moveTo>
                    <a:pt x="167" y="0"/>
                  </a:moveTo>
                  <a:cubicBezTo>
                    <a:pt x="108" y="36"/>
                    <a:pt x="60" y="84"/>
                    <a:pt x="1" y="131"/>
                  </a:cubicBezTo>
                  <a:cubicBezTo>
                    <a:pt x="48" y="143"/>
                    <a:pt x="108" y="155"/>
                    <a:pt x="179" y="155"/>
                  </a:cubicBezTo>
                  <a:cubicBezTo>
                    <a:pt x="167" y="119"/>
                    <a:pt x="167" y="60"/>
                    <a:pt x="16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4" name="Google Shape;8554;p32"/>
            <p:cNvSpPr/>
            <p:nvPr/>
          </p:nvSpPr>
          <p:spPr>
            <a:xfrm>
              <a:off x="5746975" y="3778575"/>
              <a:ext cx="4650" cy="2825"/>
            </a:xfrm>
            <a:custGeom>
              <a:avLst/>
              <a:gdLst/>
              <a:ahLst/>
              <a:cxnLst/>
              <a:rect l="l" t="t" r="r" b="b"/>
              <a:pathLst>
                <a:path w="186" h="113" extrusionOk="0">
                  <a:moveTo>
                    <a:pt x="185" y="0"/>
                  </a:moveTo>
                  <a:cubicBezTo>
                    <a:pt x="175" y="11"/>
                    <a:pt x="158" y="14"/>
                    <a:pt x="140" y="14"/>
                  </a:cubicBezTo>
                  <a:cubicBezTo>
                    <a:pt x="117" y="14"/>
                    <a:pt x="90" y="9"/>
                    <a:pt x="68" y="9"/>
                  </a:cubicBezTo>
                  <a:cubicBezTo>
                    <a:pt x="28" y="9"/>
                    <a:pt x="1" y="24"/>
                    <a:pt x="31" y="107"/>
                  </a:cubicBezTo>
                  <a:cubicBezTo>
                    <a:pt x="32" y="111"/>
                    <a:pt x="36" y="112"/>
                    <a:pt x="40" y="112"/>
                  </a:cubicBezTo>
                  <a:cubicBezTo>
                    <a:pt x="70" y="112"/>
                    <a:pt x="155" y="52"/>
                    <a:pt x="18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5" name="Google Shape;8555;p32"/>
            <p:cNvSpPr/>
            <p:nvPr/>
          </p:nvSpPr>
          <p:spPr>
            <a:xfrm>
              <a:off x="5726600" y="3853875"/>
              <a:ext cx="5300" cy="3600"/>
            </a:xfrm>
            <a:custGeom>
              <a:avLst/>
              <a:gdLst/>
              <a:ahLst/>
              <a:cxnLst/>
              <a:rect l="l" t="t" r="r" b="b"/>
              <a:pathLst>
                <a:path w="212" h="144" extrusionOk="0">
                  <a:moveTo>
                    <a:pt x="0" y="1"/>
                  </a:moveTo>
                  <a:lnTo>
                    <a:pt x="0" y="1"/>
                  </a:lnTo>
                  <a:cubicBezTo>
                    <a:pt x="48" y="36"/>
                    <a:pt x="84" y="96"/>
                    <a:pt x="131" y="143"/>
                  </a:cubicBezTo>
                  <a:cubicBezTo>
                    <a:pt x="211" y="20"/>
                    <a:pt x="171" y="3"/>
                    <a:pt x="112" y="3"/>
                  </a:cubicBezTo>
                  <a:cubicBezTo>
                    <a:pt x="89" y="3"/>
                    <a:pt x="64" y="5"/>
                    <a:pt x="41" y="5"/>
                  </a:cubicBezTo>
                  <a:cubicBezTo>
                    <a:pt x="25" y="5"/>
                    <a:pt x="11" y="4"/>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6" name="Google Shape;8556;p32"/>
            <p:cNvSpPr/>
            <p:nvPr/>
          </p:nvSpPr>
          <p:spPr>
            <a:xfrm>
              <a:off x="5328325" y="3118075"/>
              <a:ext cx="10150" cy="8675"/>
            </a:xfrm>
            <a:custGeom>
              <a:avLst/>
              <a:gdLst/>
              <a:ahLst/>
              <a:cxnLst/>
              <a:rect l="l" t="t" r="r" b="b"/>
              <a:pathLst>
                <a:path w="406" h="347" extrusionOk="0">
                  <a:moveTo>
                    <a:pt x="37" y="0"/>
                  </a:moveTo>
                  <a:cubicBezTo>
                    <a:pt x="25" y="108"/>
                    <a:pt x="1" y="215"/>
                    <a:pt x="1" y="298"/>
                  </a:cubicBezTo>
                  <a:cubicBezTo>
                    <a:pt x="43" y="333"/>
                    <a:pt x="74" y="346"/>
                    <a:pt x="98" y="346"/>
                  </a:cubicBezTo>
                  <a:cubicBezTo>
                    <a:pt x="187" y="346"/>
                    <a:pt x="183" y="166"/>
                    <a:pt x="273" y="166"/>
                  </a:cubicBezTo>
                  <a:cubicBezTo>
                    <a:pt x="277" y="166"/>
                    <a:pt x="282" y="166"/>
                    <a:pt x="287" y="167"/>
                  </a:cubicBezTo>
                  <a:cubicBezTo>
                    <a:pt x="322" y="167"/>
                    <a:pt x="358" y="155"/>
                    <a:pt x="406" y="155"/>
                  </a:cubicBezTo>
                  <a:cubicBezTo>
                    <a:pt x="334" y="0"/>
                    <a:pt x="167" y="36"/>
                    <a:pt x="3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7" name="Google Shape;8557;p32"/>
            <p:cNvSpPr/>
            <p:nvPr/>
          </p:nvSpPr>
          <p:spPr>
            <a:xfrm>
              <a:off x="5292625" y="3139725"/>
              <a:ext cx="17275" cy="6500"/>
            </a:xfrm>
            <a:custGeom>
              <a:avLst/>
              <a:gdLst/>
              <a:ahLst/>
              <a:cxnLst/>
              <a:rect l="l" t="t" r="r" b="b"/>
              <a:pathLst>
                <a:path w="691" h="260" extrusionOk="0">
                  <a:moveTo>
                    <a:pt x="352" y="0"/>
                  </a:moveTo>
                  <a:cubicBezTo>
                    <a:pt x="234" y="0"/>
                    <a:pt x="117" y="48"/>
                    <a:pt x="0" y="135"/>
                  </a:cubicBezTo>
                  <a:lnTo>
                    <a:pt x="71" y="206"/>
                  </a:lnTo>
                  <a:cubicBezTo>
                    <a:pt x="143" y="244"/>
                    <a:pt x="212" y="259"/>
                    <a:pt x="281" y="259"/>
                  </a:cubicBezTo>
                  <a:cubicBezTo>
                    <a:pt x="383" y="259"/>
                    <a:pt x="483" y="225"/>
                    <a:pt x="583" y="182"/>
                  </a:cubicBezTo>
                  <a:cubicBezTo>
                    <a:pt x="631" y="182"/>
                    <a:pt x="655" y="146"/>
                    <a:pt x="691" y="135"/>
                  </a:cubicBezTo>
                  <a:cubicBezTo>
                    <a:pt x="575" y="42"/>
                    <a:pt x="463" y="0"/>
                    <a:pt x="35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8" name="Google Shape;8558;p32"/>
            <p:cNvSpPr/>
            <p:nvPr/>
          </p:nvSpPr>
          <p:spPr>
            <a:xfrm>
              <a:off x="5314050" y="3122075"/>
              <a:ext cx="11025" cy="3450"/>
            </a:xfrm>
            <a:custGeom>
              <a:avLst/>
              <a:gdLst/>
              <a:ahLst/>
              <a:cxnLst/>
              <a:rect l="l" t="t" r="r" b="b"/>
              <a:pathLst>
                <a:path w="441" h="138" extrusionOk="0">
                  <a:moveTo>
                    <a:pt x="131" y="0"/>
                  </a:moveTo>
                  <a:cubicBezTo>
                    <a:pt x="87" y="0"/>
                    <a:pt x="43" y="4"/>
                    <a:pt x="0" y="7"/>
                  </a:cubicBezTo>
                  <a:cubicBezTo>
                    <a:pt x="61" y="114"/>
                    <a:pt x="157" y="138"/>
                    <a:pt x="262" y="138"/>
                  </a:cubicBezTo>
                  <a:cubicBezTo>
                    <a:pt x="320" y="138"/>
                    <a:pt x="381" y="130"/>
                    <a:pt x="441" y="126"/>
                  </a:cubicBezTo>
                  <a:cubicBezTo>
                    <a:pt x="355" y="23"/>
                    <a:pt x="244"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9" name="Google Shape;8559;p32"/>
            <p:cNvSpPr/>
            <p:nvPr/>
          </p:nvSpPr>
          <p:spPr>
            <a:xfrm>
              <a:off x="5281900" y="3142775"/>
              <a:ext cx="12225" cy="4500"/>
            </a:xfrm>
            <a:custGeom>
              <a:avLst/>
              <a:gdLst/>
              <a:ahLst/>
              <a:cxnLst/>
              <a:rect l="l" t="t" r="r" b="b"/>
              <a:pathLst>
                <a:path w="489" h="180" extrusionOk="0">
                  <a:moveTo>
                    <a:pt x="417" y="24"/>
                  </a:moveTo>
                  <a:cubicBezTo>
                    <a:pt x="274" y="48"/>
                    <a:pt x="108" y="1"/>
                    <a:pt x="0" y="155"/>
                  </a:cubicBezTo>
                  <a:cubicBezTo>
                    <a:pt x="155" y="155"/>
                    <a:pt x="286" y="179"/>
                    <a:pt x="417" y="179"/>
                  </a:cubicBezTo>
                  <a:cubicBezTo>
                    <a:pt x="477" y="132"/>
                    <a:pt x="489" y="84"/>
                    <a:pt x="417" y="24"/>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0" name="Google Shape;8560;p32"/>
            <p:cNvSpPr/>
            <p:nvPr/>
          </p:nvSpPr>
          <p:spPr>
            <a:xfrm>
              <a:off x="5294700" y="3133850"/>
              <a:ext cx="2400" cy="1500"/>
            </a:xfrm>
            <a:custGeom>
              <a:avLst/>
              <a:gdLst/>
              <a:ahLst/>
              <a:cxnLst/>
              <a:rect l="l" t="t" r="r" b="b"/>
              <a:pathLst>
                <a:path w="96" h="60" extrusionOk="0">
                  <a:moveTo>
                    <a:pt x="60" y="0"/>
                  </a:moveTo>
                  <a:cubicBezTo>
                    <a:pt x="36" y="12"/>
                    <a:pt x="12" y="12"/>
                    <a:pt x="0" y="12"/>
                  </a:cubicBezTo>
                  <a:cubicBezTo>
                    <a:pt x="0" y="24"/>
                    <a:pt x="12" y="48"/>
                    <a:pt x="24" y="60"/>
                  </a:cubicBezTo>
                  <a:cubicBezTo>
                    <a:pt x="60" y="48"/>
                    <a:pt x="72" y="24"/>
                    <a:pt x="96" y="12"/>
                  </a:cubicBezTo>
                  <a:cubicBezTo>
                    <a:pt x="84" y="12"/>
                    <a:pt x="72" y="0"/>
                    <a:pt x="6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1" name="Google Shape;8561;p32"/>
            <p:cNvSpPr/>
            <p:nvPr/>
          </p:nvSpPr>
          <p:spPr>
            <a:xfrm>
              <a:off x="5743275" y="3230300"/>
              <a:ext cx="14900" cy="11800"/>
            </a:xfrm>
            <a:custGeom>
              <a:avLst/>
              <a:gdLst/>
              <a:ahLst/>
              <a:cxnLst/>
              <a:rect l="l" t="t" r="r" b="b"/>
              <a:pathLst>
                <a:path w="596" h="472" extrusionOk="0">
                  <a:moveTo>
                    <a:pt x="333" y="0"/>
                  </a:moveTo>
                  <a:cubicBezTo>
                    <a:pt x="214" y="71"/>
                    <a:pt x="48" y="71"/>
                    <a:pt x="0" y="214"/>
                  </a:cubicBezTo>
                  <a:cubicBezTo>
                    <a:pt x="72" y="274"/>
                    <a:pt x="155" y="322"/>
                    <a:pt x="226" y="381"/>
                  </a:cubicBezTo>
                  <a:cubicBezTo>
                    <a:pt x="291" y="424"/>
                    <a:pt x="351" y="471"/>
                    <a:pt x="409" y="471"/>
                  </a:cubicBezTo>
                  <a:cubicBezTo>
                    <a:pt x="448" y="471"/>
                    <a:pt x="486" y="450"/>
                    <a:pt x="524" y="393"/>
                  </a:cubicBezTo>
                  <a:cubicBezTo>
                    <a:pt x="595" y="298"/>
                    <a:pt x="488" y="238"/>
                    <a:pt x="453" y="155"/>
                  </a:cubicBezTo>
                  <a:cubicBezTo>
                    <a:pt x="405" y="119"/>
                    <a:pt x="369" y="60"/>
                    <a:pt x="33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2" name="Google Shape;8562;p32"/>
            <p:cNvSpPr/>
            <p:nvPr/>
          </p:nvSpPr>
          <p:spPr>
            <a:xfrm>
              <a:off x="5773025" y="3237800"/>
              <a:ext cx="14325" cy="9775"/>
            </a:xfrm>
            <a:custGeom>
              <a:avLst/>
              <a:gdLst/>
              <a:ahLst/>
              <a:cxnLst/>
              <a:rect l="l" t="t" r="r" b="b"/>
              <a:pathLst>
                <a:path w="573" h="391" extrusionOk="0">
                  <a:moveTo>
                    <a:pt x="279" y="1"/>
                  </a:moveTo>
                  <a:cubicBezTo>
                    <a:pt x="223" y="1"/>
                    <a:pt x="169" y="26"/>
                    <a:pt x="120" y="93"/>
                  </a:cubicBezTo>
                  <a:cubicBezTo>
                    <a:pt x="1" y="260"/>
                    <a:pt x="179" y="319"/>
                    <a:pt x="286" y="391"/>
                  </a:cubicBezTo>
                  <a:cubicBezTo>
                    <a:pt x="465" y="391"/>
                    <a:pt x="572" y="319"/>
                    <a:pt x="548" y="129"/>
                  </a:cubicBezTo>
                  <a:cubicBezTo>
                    <a:pt x="467" y="69"/>
                    <a:pt x="371" y="1"/>
                    <a:pt x="27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3" name="Google Shape;8563;p32"/>
            <p:cNvSpPr/>
            <p:nvPr/>
          </p:nvSpPr>
          <p:spPr>
            <a:xfrm>
              <a:off x="5817675" y="3243975"/>
              <a:ext cx="56000" cy="22800"/>
            </a:xfrm>
            <a:custGeom>
              <a:avLst/>
              <a:gdLst/>
              <a:ahLst/>
              <a:cxnLst/>
              <a:rect l="l" t="t" r="r" b="b"/>
              <a:pathLst>
                <a:path w="2240" h="912" extrusionOk="0">
                  <a:moveTo>
                    <a:pt x="513" y="1"/>
                  </a:moveTo>
                  <a:cubicBezTo>
                    <a:pt x="286" y="1"/>
                    <a:pt x="108" y="72"/>
                    <a:pt x="1" y="263"/>
                  </a:cubicBezTo>
                  <a:cubicBezTo>
                    <a:pt x="72" y="513"/>
                    <a:pt x="429" y="322"/>
                    <a:pt x="477" y="596"/>
                  </a:cubicBezTo>
                  <a:cubicBezTo>
                    <a:pt x="534" y="627"/>
                    <a:pt x="599" y="633"/>
                    <a:pt x="666" y="633"/>
                  </a:cubicBezTo>
                  <a:cubicBezTo>
                    <a:pt x="710" y="633"/>
                    <a:pt x="754" y="630"/>
                    <a:pt x="798" y="630"/>
                  </a:cubicBezTo>
                  <a:cubicBezTo>
                    <a:pt x="897" y="630"/>
                    <a:pt x="994" y="643"/>
                    <a:pt x="1072" y="727"/>
                  </a:cubicBezTo>
                  <a:cubicBezTo>
                    <a:pt x="1298" y="858"/>
                    <a:pt x="1584" y="727"/>
                    <a:pt x="1799" y="894"/>
                  </a:cubicBezTo>
                  <a:cubicBezTo>
                    <a:pt x="1816" y="906"/>
                    <a:pt x="1831" y="912"/>
                    <a:pt x="1846" y="912"/>
                  </a:cubicBezTo>
                  <a:cubicBezTo>
                    <a:pt x="1861" y="912"/>
                    <a:pt x="1876" y="906"/>
                    <a:pt x="1894" y="894"/>
                  </a:cubicBezTo>
                  <a:cubicBezTo>
                    <a:pt x="2025" y="858"/>
                    <a:pt x="2180" y="846"/>
                    <a:pt x="2203" y="667"/>
                  </a:cubicBezTo>
                  <a:cubicBezTo>
                    <a:pt x="2239" y="489"/>
                    <a:pt x="2096" y="441"/>
                    <a:pt x="1953" y="417"/>
                  </a:cubicBezTo>
                  <a:lnTo>
                    <a:pt x="1799" y="417"/>
                  </a:lnTo>
                  <a:cubicBezTo>
                    <a:pt x="1745" y="443"/>
                    <a:pt x="1696" y="454"/>
                    <a:pt x="1651" y="454"/>
                  </a:cubicBezTo>
                  <a:cubicBezTo>
                    <a:pt x="1429" y="454"/>
                    <a:pt x="1300" y="187"/>
                    <a:pt x="1072" y="167"/>
                  </a:cubicBezTo>
                  <a:cubicBezTo>
                    <a:pt x="1010" y="187"/>
                    <a:pt x="951" y="197"/>
                    <a:pt x="895" y="197"/>
                  </a:cubicBezTo>
                  <a:cubicBezTo>
                    <a:pt x="749" y="197"/>
                    <a:pt x="625" y="130"/>
                    <a:pt x="51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4" name="Google Shape;8564;p32"/>
            <p:cNvSpPr/>
            <p:nvPr/>
          </p:nvSpPr>
          <p:spPr>
            <a:xfrm>
              <a:off x="6088250" y="3287300"/>
              <a:ext cx="11025" cy="7300"/>
            </a:xfrm>
            <a:custGeom>
              <a:avLst/>
              <a:gdLst/>
              <a:ahLst/>
              <a:cxnLst/>
              <a:rect l="l" t="t" r="r" b="b"/>
              <a:pathLst>
                <a:path w="441" h="292" extrusionOk="0">
                  <a:moveTo>
                    <a:pt x="182" y="1"/>
                  </a:moveTo>
                  <a:cubicBezTo>
                    <a:pt x="119" y="1"/>
                    <a:pt x="59" y="16"/>
                    <a:pt x="12" y="77"/>
                  </a:cubicBezTo>
                  <a:cubicBezTo>
                    <a:pt x="0" y="113"/>
                    <a:pt x="120" y="220"/>
                    <a:pt x="167" y="292"/>
                  </a:cubicBezTo>
                  <a:lnTo>
                    <a:pt x="441" y="292"/>
                  </a:lnTo>
                  <a:cubicBezTo>
                    <a:pt x="441" y="185"/>
                    <a:pt x="429" y="101"/>
                    <a:pt x="429" y="6"/>
                  </a:cubicBezTo>
                  <a:cubicBezTo>
                    <a:pt x="408" y="12"/>
                    <a:pt x="386" y="14"/>
                    <a:pt x="363" y="14"/>
                  </a:cubicBezTo>
                  <a:cubicBezTo>
                    <a:pt x="305" y="14"/>
                    <a:pt x="242" y="1"/>
                    <a:pt x="18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5" name="Google Shape;8565;p32"/>
            <p:cNvSpPr/>
            <p:nvPr/>
          </p:nvSpPr>
          <p:spPr>
            <a:xfrm>
              <a:off x="5684925" y="3222250"/>
              <a:ext cx="42300" cy="14675"/>
            </a:xfrm>
            <a:custGeom>
              <a:avLst/>
              <a:gdLst/>
              <a:ahLst/>
              <a:cxnLst/>
              <a:rect l="l" t="t" r="r" b="b"/>
              <a:pathLst>
                <a:path w="1692" h="587" extrusionOk="0">
                  <a:moveTo>
                    <a:pt x="370" y="1"/>
                  </a:moveTo>
                  <a:cubicBezTo>
                    <a:pt x="227" y="36"/>
                    <a:pt x="0" y="48"/>
                    <a:pt x="0" y="263"/>
                  </a:cubicBezTo>
                  <a:cubicBezTo>
                    <a:pt x="0" y="489"/>
                    <a:pt x="239" y="405"/>
                    <a:pt x="381" y="453"/>
                  </a:cubicBezTo>
                  <a:cubicBezTo>
                    <a:pt x="736" y="554"/>
                    <a:pt x="1091" y="587"/>
                    <a:pt x="1461" y="587"/>
                  </a:cubicBezTo>
                  <a:cubicBezTo>
                    <a:pt x="1525" y="587"/>
                    <a:pt x="1590" y="586"/>
                    <a:pt x="1655" y="584"/>
                  </a:cubicBezTo>
                  <a:cubicBezTo>
                    <a:pt x="1691" y="536"/>
                    <a:pt x="1691" y="489"/>
                    <a:pt x="1667" y="453"/>
                  </a:cubicBezTo>
                  <a:cubicBezTo>
                    <a:pt x="1640" y="226"/>
                    <a:pt x="1515" y="165"/>
                    <a:pt x="1357" y="165"/>
                  </a:cubicBezTo>
                  <a:cubicBezTo>
                    <a:pt x="1308" y="165"/>
                    <a:pt x="1256" y="171"/>
                    <a:pt x="1203" y="179"/>
                  </a:cubicBezTo>
                  <a:cubicBezTo>
                    <a:pt x="1100" y="195"/>
                    <a:pt x="999" y="207"/>
                    <a:pt x="902" y="207"/>
                  </a:cubicBezTo>
                  <a:cubicBezTo>
                    <a:pt x="708" y="207"/>
                    <a:pt x="528" y="159"/>
                    <a:pt x="37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6" name="Google Shape;8566;p32"/>
            <p:cNvSpPr/>
            <p:nvPr/>
          </p:nvSpPr>
          <p:spPr>
            <a:xfrm>
              <a:off x="5657850" y="3222250"/>
              <a:ext cx="12225" cy="6775"/>
            </a:xfrm>
            <a:custGeom>
              <a:avLst/>
              <a:gdLst/>
              <a:ahLst/>
              <a:cxnLst/>
              <a:rect l="l" t="t" r="r" b="b"/>
              <a:pathLst>
                <a:path w="489" h="271" extrusionOk="0">
                  <a:moveTo>
                    <a:pt x="155" y="1"/>
                  </a:moveTo>
                  <a:lnTo>
                    <a:pt x="0" y="167"/>
                  </a:lnTo>
                  <a:cubicBezTo>
                    <a:pt x="77" y="239"/>
                    <a:pt x="152" y="271"/>
                    <a:pt x="219" y="271"/>
                  </a:cubicBezTo>
                  <a:cubicBezTo>
                    <a:pt x="317" y="271"/>
                    <a:pt x="398" y="202"/>
                    <a:pt x="441" y="96"/>
                  </a:cubicBezTo>
                  <a:cubicBezTo>
                    <a:pt x="488" y="24"/>
                    <a:pt x="262" y="36"/>
                    <a:pt x="15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7" name="Google Shape;8567;p32"/>
            <p:cNvSpPr/>
            <p:nvPr/>
          </p:nvSpPr>
          <p:spPr>
            <a:xfrm>
              <a:off x="5726300" y="3233275"/>
              <a:ext cx="2100" cy="3575"/>
            </a:xfrm>
            <a:custGeom>
              <a:avLst/>
              <a:gdLst/>
              <a:ahLst/>
              <a:cxnLst/>
              <a:rect l="l" t="t" r="r" b="b"/>
              <a:pathLst>
                <a:path w="84" h="143" extrusionOk="0">
                  <a:moveTo>
                    <a:pt x="0" y="0"/>
                  </a:moveTo>
                  <a:lnTo>
                    <a:pt x="0" y="143"/>
                  </a:lnTo>
                  <a:cubicBezTo>
                    <a:pt x="84" y="95"/>
                    <a:pt x="84"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8" name="Google Shape;8568;p32"/>
            <p:cNvSpPr/>
            <p:nvPr/>
          </p:nvSpPr>
          <p:spPr>
            <a:xfrm>
              <a:off x="5586400" y="3208850"/>
              <a:ext cx="32775" cy="14025"/>
            </a:xfrm>
            <a:custGeom>
              <a:avLst/>
              <a:gdLst/>
              <a:ahLst/>
              <a:cxnLst/>
              <a:rect l="l" t="t" r="r" b="b"/>
              <a:pathLst>
                <a:path w="1311" h="561" extrusionOk="0">
                  <a:moveTo>
                    <a:pt x="274" y="1"/>
                  </a:moveTo>
                  <a:cubicBezTo>
                    <a:pt x="191" y="48"/>
                    <a:pt x="96" y="84"/>
                    <a:pt x="12" y="120"/>
                  </a:cubicBezTo>
                  <a:cubicBezTo>
                    <a:pt x="12" y="167"/>
                    <a:pt x="1" y="227"/>
                    <a:pt x="1" y="275"/>
                  </a:cubicBezTo>
                  <a:cubicBezTo>
                    <a:pt x="1" y="358"/>
                    <a:pt x="12" y="429"/>
                    <a:pt x="12" y="525"/>
                  </a:cubicBezTo>
                  <a:cubicBezTo>
                    <a:pt x="36" y="543"/>
                    <a:pt x="57" y="551"/>
                    <a:pt x="78" y="551"/>
                  </a:cubicBezTo>
                  <a:cubicBezTo>
                    <a:pt x="99" y="551"/>
                    <a:pt x="120" y="543"/>
                    <a:pt x="143" y="525"/>
                  </a:cubicBezTo>
                  <a:cubicBezTo>
                    <a:pt x="231" y="465"/>
                    <a:pt x="321" y="435"/>
                    <a:pt x="409" y="435"/>
                  </a:cubicBezTo>
                  <a:cubicBezTo>
                    <a:pt x="514" y="435"/>
                    <a:pt x="618" y="477"/>
                    <a:pt x="715" y="560"/>
                  </a:cubicBezTo>
                  <a:cubicBezTo>
                    <a:pt x="917" y="560"/>
                    <a:pt x="1108" y="537"/>
                    <a:pt x="1310" y="537"/>
                  </a:cubicBezTo>
                  <a:cubicBezTo>
                    <a:pt x="1203" y="406"/>
                    <a:pt x="1108" y="275"/>
                    <a:pt x="1013" y="132"/>
                  </a:cubicBezTo>
                  <a:cubicBezTo>
                    <a:pt x="774" y="84"/>
                    <a:pt x="501" y="167"/>
                    <a:pt x="27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9" name="Google Shape;8569;p32"/>
            <p:cNvSpPr/>
            <p:nvPr/>
          </p:nvSpPr>
          <p:spPr>
            <a:xfrm>
              <a:off x="5340250" y="3158200"/>
              <a:ext cx="15800" cy="3450"/>
            </a:xfrm>
            <a:custGeom>
              <a:avLst/>
              <a:gdLst/>
              <a:ahLst/>
              <a:cxnLst/>
              <a:rect l="l" t="t" r="r" b="b"/>
              <a:pathLst>
                <a:path w="632" h="138" extrusionOk="0">
                  <a:moveTo>
                    <a:pt x="252" y="1"/>
                  </a:moveTo>
                  <a:cubicBezTo>
                    <a:pt x="161" y="1"/>
                    <a:pt x="75" y="24"/>
                    <a:pt x="0" y="110"/>
                  </a:cubicBezTo>
                  <a:cubicBezTo>
                    <a:pt x="11" y="109"/>
                    <a:pt x="21" y="109"/>
                    <a:pt x="32" y="109"/>
                  </a:cubicBezTo>
                  <a:cubicBezTo>
                    <a:pt x="142" y="109"/>
                    <a:pt x="255" y="138"/>
                    <a:pt x="364" y="138"/>
                  </a:cubicBezTo>
                  <a:cubicBezTo>
                    <a:pt x="457" y="138"/>
                    <a:pt x="548" y="117"/>
                    <a:pt x="631" y="38"/>
                  </a:cubicBezTo>
                  <a:lnTo>
                    <a:pt x="631" y="38"/>
                  </a:lnTo>
                  <a:cubicBezTo>
                    <a:pt x="622" y="39"/>
                    <a:pt x="613" y="39"/>
                    <a:pt x="604" y="39"/>
                  </a:cubicBezTo>
                  <a:cubicBezTo>
                    <a:pt x="488" y="39"/>
                    <a:pt x="367" y="1"/>
                    <a:pt x="25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70" name="Google Shape;8570;p32"/>
            <p:cNvSpPr/>
            <p:nvPr/>
          </p:nvSpPr>
          <p:spPr>
            <a:xfrm>
              <a:off x="5550975" y="3205275"/>
              <a:ext cx="9550" cy="9650"/>
            </a:xfrm>
            <a:custGeom>
              <a:avLst/>
              <a:gdLst/>
              <a:ahLst/>
              <a:cxnLst/>
              <a:rect l="l" t="t" r="r" b="b"/>
              <a:pathLst>
                <a:path w="382" h="386" extrusionOk="0">
                  <a:moveTo>
                    <a:pt x="251" y="1"/>
                  </a:moveTo>
                  <a:cubicBezTo>
                    <a:pt x="132" y="13"/>
                    <a:pt x="1" y="25"/>
                    <a:pt x="13" y="191"/>
                  </a:cubicBezTo>
                  <a:cubicBezTo>
                    <a:pt x="21" y="362"/>
                    <a:pt x="127" y="386"/>
                    <a:pt x="243" y="386"/>
                  </a:cubicBezTo>
                  <a:cubicBezTo>
                    <a:pt x="289" y="386"/>
                    <a:pt x="337" y="382"/>
                    <a:pt x="382" y="382"/>
                  </a:cubicBezTo>
                  <a:cubicBezTo>
                    <a:pt x="334" y="251"/>
                    <a:pt x="298" y="132"/>
                    <a:pt x="25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71" name="Google Shape;8571;p32"/>
            <p:cNvSpPr/>
            <p:nvPr/>
          </p:nvSpPr>
          <p:spPr>
            <a:xfrm>
              <a:off x="5518225" y="3202100"/>
              <a:ext cx="7475" cy="6175"/>
            </a:xfrm>
            <a:custGeom>
              <a:avLst/>
              <a:gdLst/>
              <a:ahLst/>
              <a:cxnLst/>
              <a:rect l="l" t="t" r="r" b="b"/>
              <a:pathLst>
                <a:path w="299" h="247" extrusionOk="0">
                  <a:moveTo>
                    <a:pt x="137" y="1"/>
                  </a:moveTo>
                  <a:cubicBezTo>
                    <a:pt x="88" y="1"/>
                    <a:pt x="42" y="47"/>
                    <a:pt x="1" y="104"/>
                  </a:cubicBezTo>
                  <a:cubicBezTo>
                    <a:pt x="49" y="152"/>
                    <a:pt x="108" y="199"/>
                    <a:pt x="132" y="247"/>
                  </a:cubicBezTo>
                  <a:cubicBezTo>
                    <a:pt x="227" y="199"/>
                    <a:pt x="299" y="128"/>
                    <a:pt x="203" y="33"/>
                  </a:cubicBezTo>
                  <a:cubicBezTo>
                    <a:pt x="181" y="10"/>
                    <a:pt x="159" y="1"/>
                    <a:pt x="13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72" name="Google Shape;8572;p32"/>
            <p:cNvSpPr/>
            <p:nvPr/>
          </p:nvSpPr>
          <p:spPr>
            <a:xfrm>
              <a:off x="5286650" y="3149175"/>
              <a:ext cx="19975" cy="5225"/>
            </a:xfrm>
            <a:custGeom>
              <a:avLst/>
              <a:gdLst/>
              <a:ahLst/>
              <a:cxnLst/>
              <a:rect l="l" t="t" r="r" b="b"/>
              <a:pathLst>
                <a:path w="799" h="209" extrusionOk="0">
                  <a:moveTo>
                    <a:pt x="522" y="1"/>
                  </a:moveTo>
                  <a:cubicBezTo>
                    <a:pt x="471" y="1"/>
                    <a:pt x="424" y="18"/>
                    <a:pt x="382" y="54"/>
                  </a:cubicBezTo>
                  <a:cubicBezTo>
                    <a:pt x="354" y="63"/>
                    <a:pt x="323" y="64"/>
                    <a:pt x="291" y="64"/>
                  </a:cubicBezTo>
                  <a:cubicBezTo>
                    <a:pt x="268" y="64"/>
                    <a:pt x="244" y="64"/>
                    <a:pt x="221" y="64"/>
                  </a:cubicBezTo>
                  <a:cubicBezTo>
                    <a:pt x="139" y="64"/>
                    <a:pt x="57" y="75"/>
                    <a:pt x="1" y="173"/>
                  </a:cubicBezTo>
                  <a:cubicBezTo>
                    <a:pt x="149" y="173"/>
                    <a:pt x="300" y="208"/>
                    <a:pt x="446" y="208"/>
                  </a:cubicBezTo>
                  <a:cubicBezTo>
                    <a:pt x="570" y="208"/>
                    <a:pt x="689" y="183"/>
                    <a:pt x="799" y="90"/>
                  </a:cubicBezTo>
                  <a:cubicBezTo>
                    <a:pt x="751" y="66"/>
                    <a:pt x="715" y="54"/>
                    <a:pt x="680" y="54"/>
                  </a:cubicBezTo>
                  <a:cubicBezTo>
                    <a:pt x="626" y="18"/>
                    <a:pt x="572" y="1"/>
                    <a:pt x="52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73" name="Google Shape;8573;p32"/>
            <p:cNvSpPr/>
            <p:nvPr/>
          </p:nvSpPr>
          <p:spPr>
            <a:xfrm>
              <a:off x="5320300" y="3154375"/>
              <a:ext cx="11025" cy="3700"/>
            </a:xfrm>
            <a:custGeom>
              <a:avLst/>
              <a:gdLst/>
              <a:ahLst/>
              <a:cxnLst/>
              <a:rect l="l" t="t" r="r" b="b"/>
              <a:pathLst>
                <a:path w="441" h="148" extrusionOk="0">
                  <a:moveTo>
                    <a:pt x="191" y="1"/>
                  </a:moveTo>
                  <a:cubicBezTo>
                    <a:pt x="131" y="25"/>
                    <a:pt x="72" y="60"/>
                    <a:pt x="0" y="96"/>
                  </a:cubicBezTo>
                  <a:cubicBezTo>
                    <a:pt x="48" y="120"/>
                    <a:pt x="72" y="144"/>
                    <a:pt x="119" y="144"/>
                  </a:cubicBezTo>
                  <a:cubicBezTo>
                    <a:pt x="142" y="146"/>
                    <a:pt x="166" y="148"/>
                    <a:pt x="188" y="148"/>
                  </a:cubicBezTo>
                  <a:cubicBezTo>
                    <a:pt x="283" y="148"/>
                    <a:pt x="374" y="123"/>
                    <a:pt x="441" y="37"/>
                  </a:cubicBezTo>
                  <a:cubicBezTo>
                    <a:pt x="369" y="25"/>
                    <a:pt x="286" y="13"/>
                    <a:pt x="19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74" name="Google Shape;8574;p32"/>
            <p:cNvSpPr/>
            <p:nvPr/>
          </p:nvSpPr>
          <p:spPr>
            <a:xfrm>
              <a:off x="5292325" y="3143975"/>
              <a:ext cx="14900" cy="6875"/>
            </a:xfrm>
            <a:custGeom>
              <a:avLst/>
              <a:gdLst/>
              <a:ahLst/>
              <a:cxnLst/>
              <a:rect l="l" t="t" r="r" b="b"/>
              <a:pathLst>
                <a:path w="596" h="275" extrusionOk="0">
                  <a:moveTo>
                    <a:pt x="12" y="0"/>
                  </a:moveTo>
                  <a:cubicBezTo>
                    <a:pt x="0" y="36"/>
                    <a:pt x="0" y="95"/>
                    <a:pt x="0" y="143"/>
                  </a:cubicBezTo>
                  <a:cubicBezTo>
                    <a:pt x="48" y="191"/>
                    <a:pt x="107" y="238"/>
                    <a:pt x="155" y="274"/>
                  </a:cubicBezTo>
                  <a:cubicBezTo>
                    <a:pt x="250" y="262"/>
                    <a:pt x="345" y="262"/>
                    <a:pt x="453" y="262"/>
                  </a:cubicBezTo>
                  <a:cubicBezTo>
                    <a:pt x="488" y="179"/>
                    <a:pt x="536" y="95"/>
                    <a:pt x="595" y="24"/>
                  </a:cubicBezTo>
                  <a:cubicBezTo>
                    <a:pt x="405" y="12"/>
                    <a:pt x="214" y="12"/>
                    <a:pt x="1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75" name="Google Shape;8575;p32"/>
            <p:cNvSpPr/>
            <p:nvPr/>
          </p:nvSpPr>
          <p:spPr>
            <a:xfrm>
              <a:off x="5473875" y="3201125"/>
              <a:ext cx="8975" cy="3300"/>
            </a:xfrm>
            <a:custGeom>
              <a:avLst/>
              <a:gdLst/>
              <a:ahLst/>
              <a:cxnLst/>
              <a:rect l="l" t="t" r="r" b="b"/>
              <a:pathLst>
                <a:path w="359" h="132" extrusionOk="0">
                  <a:moveTo>
                    <a:pt x="60" y="0"/>
                  </a:moveTo>
                  <a:cubicBezTo>
                    <a:pt x="13" y="36"/>
                    <a:pt x="1" y="72"/>
                    <a:pt x="37" y="119"/>
                  </a:cubicBezTo>
                  <a:cubicBezTo>
                    <a:pt x="132" y="131"/>
                    <a:pt x="251" y="131"/>
                    <a:pt x="358" y="131"/>
                  </a:cubicBezTo>
                  <a:cubicBezTo>
                    <a:pt x="287" y="36"/>
                    <a:pt x="180" y="0"/>
                    <a:pt x="6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76" name="Google Shape;8576;p32"/>
            <p:cNvSpPr/>
            <p:nvPr/>
          </p:nvSpPr>
          <p:spPr>
            <a:xfrm>
              <a:off x="5485800" y="3201125"/>
              <a:ext cx="3300" cy="3600"/>
            </a:xfrm>
            <a:custGeom>
              <a:avLst/>
              <a:gdLst/>
              <a:ahLst/>
              <a:cxnLst/>
              <a:rect l="l" t="t" r="r" b="b"/>
              <a:pathLst>
                <a:path w="132" h="144" extrusionOk="0">
                  <a:moveTo>
                    <a:pt x="131" y="0"/>
                  </a:moveTo>
                  <a:cubicBezTo>
                    <a:pt x="113" y="24"/>
                    <a:pt x="93" y="51"/>
                    <a:pt x="70" y="76"/>
                  </a:cubicBezTo>
                  <a:lnTo>
                    <a:pt x="70" y="76"/>
                  </a:lnTo>
                  <a:cubicBezTo>
                    <a:pt x="96" y="51"/>
                    <a:pt x="119" y="25"/>
                    <a:pt x="131" y="0"/>
                  </a:cubicBezTo>
                  <a:close/>
                  <a:moveTo>
                    <a:pt x="70" y="76"/>
                  </a:moveTo>
                  <a:cubicBezTo>
                    <a:pt x="48" y="98"/>
                    <a:pt x="23" y="121"/>
                    <a:pt x="0" y="143"/>
                  </a:cubicBezTo>
                  <a:cubicBezTo>
                    <a:pt x="24" y="125"/>
                    <a:pt x="48" y="101"/>
                    <a:pt x="70" y="76"/>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77" name="Google Shape;8577;p32"/>
            <p:cNvSpPr/>
            <p:nvPr/>
          </p:nvSpPr>
          <p:spPr>
            <a:xfrm>
              <a:off x="5471800" y="3201125"/>
              <a:ext cx="3600" cy="3000"/>
            </a:xfrm>
            <a:custGeom>
              <a:avLst/>
              <a:gdLst/>
              <a:ahLst/>
              <a:cxnLst/>
              <a:rect l="l" t="t" r="r" b="b"/>
              <a:pathLst>
                <a:path w="144" h="120" extrusionOk="0">
                  <a:moveTo>
                    <a:pt x="1" y="0"/>
                  </a:moveTo>
                  <a:cubicBezTo>
                    <a:pt x="1" y="48"/>
                    <a:pt x="13" y="72"/>
                    <a:pt x="24" y="119"/>
                  </a:cubicBezTo>
                  <a:lnTo>
                    <a:pt x="120" y="119"/>
                  </a:lnTo>
                  <a:cubicBezTo>
                    <a:pt x="132" y="95"/>
                    <a:pt x="143" y="48"/>
                    <a:pt x="14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78" name="Google Shape;8578;p32"/>
            <p:cNvSpPr/>
            <p:nvPr/>
          </p:nvSpPr>
          <p:spPr>
            <a:xfrm>
              <a:off x="5467925" y="3197250"/>
              <a:ext cx="3900" cy="3900"/>
            </a:xfrm>
            <a:custGeom>
              <a:avLst/>
              <a:gdLst/>
              <a:ahLst/>
              <a:cxnLst/>
              <a:rect l="l" t="t" r="r" b="b"/>
              <a:pathLst>
                <a:path w="156" h="156" extrusionOk="0">
                  <a:moveTo>
                    <a:pt x="1" y="0"/>
                  </a:moveTo>
                  <a:lnTo>
                    <a:pt x="156" y="155"/>
                  </a:lnTo>
                  <a:cubicBezTo>
                    <a:pt x="156" y="96"/>
                    <a:pt x="156" y="48"/>
                    <a:pt x="13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79" name="Google Shape;8579;p32"/>
            <p:cNvSpPr/>
            <p:nvPr/>
          </p:nvSpPr>
          <p:spPr>
            <a:xfrm>
              <a:off x="5338750" y="3147375"/>
              <a:ext cx="11050" cy="3475"/>
            </a:xfrm>
            <a:custGeom>
              <a:avLst/>
              <a:gdLst/>
              <a:ahLst/>
              <a:cxnLst/>
              <a:rect l="l" t="t" r="r" b="b"/>
              <a:pathLst>
                <a:path w="442" h="139" extrusionOk="0">
                  <a:moveTo>
                    <a:pt x="138" y="1"/>
                  </a:moveTo>
                  <a:cubicBezTo>
                    <a:pt x="93" y="1"/>
                    <a:pt x="47" y="4"/>
                    <a:pt x="1" y="7"/>
                  </a:cubicBezTo>
                  <a:lnTo>
                    <a:pt x="1" y="138"/>
                  </a:lnTo>
                  <a:cubicBezTo>
                    <a:pt x="155" y="126"/>
                    <a:pt x="286" y="126"/>
                    <a:pt x="441" y="126"/>
                  </a:cubicBezTo>
                  <a:cubicBezTo>
                    <a:pt x="364" y="23"/>
                    <a:pt x="255" y="1"/>
                    <a:pt x="13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0" name="Google Shape;8580;p32"/>
            <p:cNvSpPr/>
            <p:nvPr/>
          </p:nvSpPr>
          <p:spPr>
            <a:xfrm>
              <a:off x="5844475" y="3261750"/>
              <a:ext cx="18175" cy="4900"/>
            </a:xfrm>
            <a:custGeom>
              <a:avLst/>
              <a:gdLst/>
              <a:ahLst/>
              <a:cxnLst/>
              <a:rect l="l" t="t" r="r" b="b"/>
              <a:pathLst>
                <a:path w="727" h="196" extrusionOk="0">
                  <a:moveTo>
                    <a:pt x="347" y="0"/>
                  </a:moveTo>
                  <a:cubicBezTo>
                    <a:pt x="245" y="0"/>
                    <a:pt x="139" y="17"/>
                    <a:pt x="38" y="17"/>
                  </a:cubicBezTo>
                  <a:cubicBezTo>
                    <a:pt x="26" y="17"/>
                    <a:pt x="13" y="17"/>
                    <a:pt x="0" y="16"/>
                  </a:cubicBezTo>
                  <a:lnTo>
                    <a:pt x="0" y="16"/>
                  </a:lnTo>
                  <a:cubicBezTo>
                    <a:pt x="186" y="114"/>
                    <a:pt x="387" y="195"/>
                    <a:pt x="591" y="195"/>
                  </a:cubicBezTo>
                  <a:cubicBezTo>
                    <a:pt x="636" y="195"/>
                    <a:pt x="681" y="191"/>
                    <a:pt x="727" y="183"/>
                  </a:cubicBezTo>
                  <a:cubicBezTo>
                    <a:pt x="622" y="32"/>
                    <a:pt x="488" y="0"/>
                    <a:pt x="34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1" name="Google Shape;8581;p32"/>
            <p:cNvSpPr/>
            <p:nvPr/>
          </p:nvSpPr>
          <p:spPr>
            <a:xfrm>
              <a:off x="5829575" y="3258450"/>
              <a:ext cx="14925" cy="4150"/>
            </a:xfrm>
            <a:custGeom>
              <a:avLst/>
              <a:gdLst/>
              <a:ahLst/>
              <a:cxnLst/>
              <a:rect l="l" t="t" r="r" b="b"/>
              <a:pathLst>
                <a:path w="597" h="166" extrusionOk="0">
                  <a:moveTo>
                    <a:pt x="293" y="0"/>
                  </a:moveTo>
                  <a:cubicBezTo>
                    <a:pt x="199" y="0"/>
                    <a:pt x="100" y="23"/>
                    <a:pt x="1" y="29"/>
                  </a:cubicBezTo>
                  <a:cubicBezTo>
                    <a:pt x="117" y="145"/>
                    <a:pt x="249" y="166"/>
                    <a:pt x="383" y="166"/>
                  </a:cubicBezTo>
                  <a:cubicBezTo>
                    <a:pt x="454" y="166"/>
                    <a:pt x="526" y="160"/>
                    <a:pt x="596" y="160"/>
                  </a:cubicBezTo>
                  <a:cubicBezTo>
                    <a:pt x="507" y="32"/>
                    <a:pt x="403" y="0"/>
                    <a:pt x="29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2" name="Google Shape;8582;p32"/>
            <p:cNvSpPr/>
            <p:nvPr/>
          </p:nvSpPr>
          <p:spPr>
            <a:xfrm>
              <a:off x="5460800" y="3297550"/>
              <a:ext cx="6850" cy="7775"/>
            </a:xfrm>
            <a:custGeom>
              <a:avLst/>
              <a:gdLst/>
              <a:ahLst/>
              <a:cxnLst/>
              <a:rect l="l" t="t" r="r" b="b"/>
              <a:pathLst>
                <a:path w="274" h="311" extrusionOk="0">
                  <a:moveTo>
                    <a:pt x="36" y="1"/>
                  </a:moveTo>
                  <a:lnTo>
                    <a:pt x="36" y="1"/>
                  </a:lnTo>
                  <a:cubicBezTo>
                    <a:pt x="0" y="132"/>
                    <a:pt x="24" y="239"/>
                    <a:pt x="155" y="310"/>
                  </a:cubicBezTo>
                  <a:cubicBezTo>
                    <a:pt x="202" y="251"/>
                    <a:pt x="226" y="191"/>
                    <a:pt x="274" y="132"/>
                  </a:cubicBezTo>
                  <a:cubicBezTo>
                    <a:pt x="179" y="84"/>
                    <a:pt x="107" y="48"/>
                    <a:pt x="3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3" name="Google Shape;8583;p32"/>
            <p:cNvSpPr/>
            <p:nvPr/>
          </p:nvSpPr>
          <p:spPr>
            <a:xfrm>
              <a:off x="5462275" y="3309175"/>
              <a:ext cx="2100" cy="2700"/>
            </a:xfrm>
            <a:custGeom>
              <a:avLst/>
              <a:gdLst/>
              <a:ahLst/>
              <a:cxnLst/>
              <a:rect l="l" t="t" r="r" b="b"/>
              <a:pathLst>
                <a:path w="84" h="108" extrusionOk="0">
                  <a:moveTo>
                    <a:pt x="84" y="0"/>
                  </a:moveTo>
                  <a:cubicBezTo>
                    <a:pt x="1" y="36"/>
                    <a:pt x="1" y="84"/>
                    <a:pt x="84" y="107"/>
                  </a:cubicBezTo>
                  <a:lnTo>
                    <a:pt x="84" y="60"/>
                  </a:lnTo>
                  <a:lnTo>
                    <a:pt x="84"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4" name="Google Shape;8584;p32"/>
            <p:cNvSpPr/>
            <p:nvPr/>
          </p:nvSpPr>
          <p:spPr>
            <a:xfrm>
              <a:off x="5461375" y="3290725"/>
              <a:ext cx="3000" cy="4175"/>
            </a:xfrm>
            <a:custGeom>
              <a:avLst/>
              <a:gdLst/>
              <a:ahLst/>
              <a:cxnLst/>
              <a:rect l="l" t="t" r="r" b="b"/>
              <a:pathLst>
                <a:path w="120" h="167" extrusionOk="0">
                  <a:moveTo>
                    <a:pt x="120" y="0"/>
                  </a:moveTo>
                  <a:cubicBezTo>
                    <a:pt x="60" y="36"/>
                    <a:pt x="13" y="83"/>
                    <a:pt x="1" y="167"/>
                  </a:cubicBezTo>
                  <a:cubicBezTo>
                    <a:pt x="37" y="107"/>
                    <a:pt x="72" y="60"/>
                    <a:pt x="12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5" name="Google Shape;8585;p32"/>
            <p:cNvSpPr/>
            <p:nvPr/>
          </p:nvSpPr>
          <p:spPr>
            <a:xfrm>
              <a:off x="5472100" y="3290125"/>
              <a:ext cx="2700" cy="4475"/>
            </a:xfrm>
            <a:custGeom>
              <a:avLst/>
              <a:gdLst/>
              <a:ahLst/>
              <a:cxnLst/>
              <a:rect l="l" t="t" r="r" b="b"/>
              <a:pathLst>
                <a:path w="108" h="179" extrusionOk="0">
                  <a:moveTo>
                    <a:pt x="108" y="0"/>
                  </a:moveTo>
                  <a:lnTo>
                    <a:pt x="108" y="0"/>
                  </a:lnTo>
                  <a:cubicBezTo>
                    <a:pt x="72" y="60"/>
                    <a:pt x="48" y="119"/>
                    <a:pt x="1" y="179"/>
                  </a:cubicBezTo>
                  <a:cubicBezTo>
                    <a:pt x="72" y="131"/>
                    <a:pt x="108" y="72"/>
                    <a:pt x="10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6" name="Google Shape;8586;p32"/>
            <p:cNvSpPr/>
            <p:nvPr/>
          </p:nvSpPr>
          <p:spPr>
            <a:xfrm>
              <a:off x="5589975" y="3217350"/>
              <a:ext cx="14300" cy="6125"/>
            </a:xfrm>
            <a:custGeom>
              <a:avLst/>
              <a:gdLst/>
              <a:ahLst/>
              <a:cxnLst/>
              <a:rect l="l" t="t" r="r" b="b"/>
              <a:pathLst>
                <a:path w="572" h="245" extrusionOk="0">
                  <a:moveTo>
                    <a:pt x="262" y="1"/>
                  </a:moveTo>
                  <a:cubicBezTo>
                    <a:pt x="179" y="1"/>
                    <a:pt x="93" y="57"/>
                    <a:pt x="0" y="197"/>
                  </a:cubicBezTo>
                  <a:cubicBezTo>
                    <a:pt x="119" y="228"/>
                    <a:pt x="244" y="244"/>
                    <a:pt x="373" y="244"/>
                  </a:cubicBezTo>
                  <a:cubicBezTo>
                    <a:pt x="438" y="244"/>
                    <a:pt x="504" y="240"/>
                    <a:pt x="572" y="232"/>
                  </a:cubicBezTo>
                  <a:cubicBezTo>
                    <a:pt x="471" y="97"/>
                    <a:pt x="370" y="1"/>
                    <a:pt x="26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7" name="Google Shape;8587;p32"/>
            <p:cNvSpPr/>
            <p:nvPr/>
          </p:nvSpPr>
          <p:spPr>
            <a:xfrm>
              <a:off x="5378350" y="3479250"/>
              <a:ext cx="14000" cy="19250"/>
            </a:xfrm>
            <a:custGeom>
              <a:avLst/>
              <a:gdLst/>
              <a:ahLst/>
              <a:cxnLst/>
              <a:rect l="l" t="t" r="r" b="b"/>
              <a:pathLst>
                <a:path w="560" h="770" extrusionOk="0">
                  <a:moveTo>
                    <a:pt x="372" y="1"/>
                  </a:moveTo>
                  <a:cubicBezTo>
                    <a:pt x="332" y="1"/>
                    <a:pt x="292" y="21"/>
                    <a:pt x="250" y="79"/>
                  </a:cubicBezTo>
                  <a:cubicBezTo>
                    <a:pt x="167" y="222"/>
                    <a:pt x="83" y="353"/>
                    <a:pt x="0" y="484"/>
                  </a:cubicBezTo>
                  <a:cubicBezTo>
                    <a:pt x="0" y="603"/>
                    <a:pt x="48" y="698"/>
                    <a:pt x="143" y="770"/>
                  </a:cubicBezTo>
                  <a:cubicBezTo>
                    <a:pt x="250" y="770"/>
                    <a:pt x="369" y="746"/>
                    <a:pt x="429" y="639"/>
                  </a:cubicBezTo>
                  <a:cubicBezTo>
                    <a:pt x="441" y="543"/>
                    <a:pt x="441" y="436"/>
                    <a:pt x="429" y="329"/>
                  </a:cubicBezTo>
                  <a:cubicBezTo>
                    <a:pt x="464" y="246"/>
                    <a:pt x="560" y="186"/>
                    <a:pt x="536" y="67"/>
                  </a:cubicBezTo>
                  <a:cubicBezTo>
                    <a:pt x="476" y="34"/>
                    <a:pt x="423" y="1"/>
                    <a:pt x="37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8" name="Google Shape;8588;p32"/>
            <p:cNvSpPr/>
            <p:nvPr/>
          </p:nvSpPr>
          <p:spPr>
            <a:xfrm>
              <a:off x="5374375" y="3491325"/>
              <a:ext cx="7550" cy="8850"/>
            </a:xfrm>
            <a:custGeom>
              <a:avLst/>
              <a:gdLst/>
              <a:ahLst/>
              <a:cxnLst/>
              <a:rect l="l" t="t" r="r" b="b"/>
              <a:pathLst>
                <a:path w="302" h="354" extrusionOk="0">
                  <a:moveTo>
                    <a:pt x="159" y="1"/>
                  </a:moveTo>
                  <a:cubicBezTo>
                    <a:pt x="111" y="13"/>
                    <a:pt x="88" y="37"/>
                    <a:pt x="52" y="48"/>
                  </a:cubicBezTo>
                  <a:cubicBezTo>
                    <a:pt x="43" y="174"/>
                    <a:pt x="0" y="353"/>
                    <a:pt x="122" y="353"/>
                  </a:cubicBezTo>
                  <a:cubicBezTo>
                    <a:pt x="162" y="353"/>
                    <a:pt x="219" y="334"/>
                    <a:pt x="302" y="287"/>
                  </a:cubicBezTo>
                  <a:cubicBezTo>
                    <a:pt x="302" y="168"/>
                    <a:pt x="278" y="60"/>
                    <a:pt x="15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9" name="Google Shape;8589;p32"/>
            <p:cNvSpPr/>
            <p:nvPr/>
          </p:nvSpPr>
          <p:spPr>
            <a:xfrm>
              <a:off x="5819475" y="3487725"/>
              <a:ext cx="17875" cy="4050"/>
            </a:xfrm>
            <a:custGeom>
              <a:avLst/>
              <a:gdLst/>
              <a:ahLst/>
              <a:cxnLst/>
              <a:rect l="l" t="t" r="r" b="b"/>
              <a:pathLst>
                <a:path w="715" h="162" extrusionOk="0">
                  <a:moveTo>
                    <a:pt x="365" y="0"/>
                  </a:moveTo>
                  <a:cubicBezTo>
                    <a:pt x="266" y="0"/>
                    <a:pt x="163" y="17"/>
                    <a:pt x="66" y="17"/>
                  </a:cubicBezTo>
                  <a:cubicBezTo>
                    <a:pt x="44" y="17"/>
                    <a:pt x="22" y="16"/>
                    <a:pt x="0" y="14"/>
                  </a:cubicBezTo>
                  <a:lnTo>
                    <a:pt x="0" y="14"/>
                  </a:lnTo>
                  <a:cubicBezTo>
                    <a:pt x="104" y="137"/>
                    <a:pt x="228" y="161"/>
                    <a:pt x="355" y="161"/>
                  </a:cubicBezTo>
                  <a:cubicBezTo>
                    <a:pt x="441" y="161"/>
                    <a:pt x="529" y="150"/>
                    <a:pt x="614" y="150"/>
                  </a:cubicBezTo>
                  <a:cubicBezTo>
                    <a:pt x="648" y="150"/>
                    <a:pt x="682" y="152"/>
                    <a:pt x="714" y="157"/>
                  </a:cubicBezTo>
                  <a:cubicBezTo>
                    <a:pt x="617" y="28"/>
                    <a:pt x="494" y="0"/>
                    <a:pt x="36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0" name="Google Shape;8590;p32"/>
            <p:cNvSpPr/>
            <p:nvPr/>
          </p:nvSpPr>
          <p:spPr>
            <a:xfrm>
              <a:off x="5793875" y="3469800"/>
              <a:ext cx="43475" cy="7875"/>
            </a:xfrm>
            <a:custGeom>
              <a:avLst/>
              <a:gdLst/>
              <a:ahLst/>
              <a:cxnLst/>
              <a:rect l="l" t="t" r="r" b="b"/>
              <a:pathLst>
                <a:path w="1739" h="315" extrusionOk="0">
                  <a:moveTo>
                    <a:pt x="1437" y="1"/>
                  </a:moveTo>
                  <a:cubicBezTo>
                    <a:pt x="1299" y="1"/>
                    <a:pt x="1162" y="15"/>
                    <a:pt x="1024" y="28"/>
                  </a:cubicBezTo>
                  <a:cubicBezTo>
                    <a:pt x="889" y="148"/>
                    <a:pt x="743" y="174"/>
                    <a:pt x="593" y="174"/>
                  </a:cubicBezTo>
                  <a:cubicBezTo>
                    <a:pt x="471" y="174"/>
                    <a:pt x="346" y="157"/>
                    <a:pt x="222" y="157"/>
                  </a:cubicBezTo>
                  <a:cubicBezTo>
                    <a:pt x="147" y="157"/>
                    <a:pt x="73" y="163"/>
                    <a:pt x="0" y="183"/>
                  </a:cubicBezTo>
                  <a:cubicBezTo>
                    <a:pt x="12" y="207"/>
                    <a:pt x="48" y="231"/>
                    <a:pt x="60" y="267"/>
                  </a:cubicBezTo>
                  <a:cubicBezTo>
                    <a:pt x="72" y="264"/>
                    <a:pt x="82" y="262"/>
                    <a:pt x="92" y="262"/>
                  </a:cubicBezTo>
                  <a:cubicBezTo>
                    <a:pt x="120" y="262"/>
                    <a:pt x="140" y="275"/>
                    <a:pt x="167" y="302"/>
                  </a:cubicBezTo>
                  <a:cubicBezTo>
                    <a:pt x="226" y="302"/>
                    <a:pt x="262" y="314"/>
                    <a:pt x="310" y="314"/>
                  </a:cubicBezTo>
                  <a:cubicBezTo>
                    <a:pt x="679" y="314"/>
                    <a:pt x="1072" y="302"/>
                    <a:pt x="1453" y="302"/>
                  </a:cubicBezTo>
                  <a:cubicBezTo>
                    <a:pt x="1548" y="207"/>
                    <a:pt x="1655" y="124"/>
                    <a:pt x="1738" y="28"/>
                  </a:cubicBezTo>
                  <a:cubicBezTo>
                    <a:pt x="1638" y="8"/>
                    <a:pt x="1537" y="1"/>
                    <a:pt x="1437"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1" name="Google Shape;8591;p32"/>
            <p:cNvSpPr/>
            <p:nvPr/>
          </p:nvSpPr>
          <p:spPr>
            <a:xfrm>
              <a:off x="5840000" y="3491625"/>
              <a:ext cx="4800" cy="3000"/>
            </a:xfrm>
            <a:custGeom>
              <a:avLst/>
              <a:gdLst/>
              <a:ahLst/>
              <a:cxnLst/>
              <a:rect l="l" t="t" r="r" b="b"/>
              <a:pathLst>
                <a:path w="192" h="120" extrusionOk="0">
                  <a:moveTo>
                    <a:pt x="191" y="1"/>
                  </a:moveTo>
                  <a:lnTo>
                    <a:pt x="191" y="1"/>
                  </a:lnTo>
                  <a:cubicBezTo>
                    <a:pt x="120" y="48"/>
                    <a:pt x="60" y="84"/>
                    <a:pt x="1" y="120"/>
                  </a:cubicBezTo>
                  <a:cubicBezTo>
                    <a:pt x="96" y="120"/>
                    <a:pt x="155" y="84"/>
                    <a:pt x="19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2" name="Google Shape;8592;p32"/>
            <p:cNvSpPr/>
            <p:nvPr/>
          </p:nvSpPr>
          <p:spPr>
            <a:xfrm>
              <a:off x="5414350" y="3493000"/>
              <a:ext cx="35450" cy="6325"/>
            </a:xfrm>
            <a:custGeom>
              <a:avLst/>
              <a:gdLst/>
              <a:ahLst/>
              <a:cxnLst/>
              <a:rect l="l" t="t" r="r" b="b"/>
              <a:pathLst>
                <a:path w="1418" h="253" extrusionOk="0">
                  <a:moveTo>
                    <a:pt x="204" y="0"/>
                  </a:moveTo>
                  <a:cubicBezTo>
                    <a:pt x="132" y="0"/>
                    <a:pt x="65" y="35"/>
                    <a:pt x="1" y="124"/>
                  </a:cubicBezTo>
                  <a:cubicBezTo>
                    <a:pt x="221" y="226"/>
                    <a:pt x="443" y="253"/>
                    <a:pt x="667" y="253"/>
                  </a:cubicBezTo>
                  <a:cubicBezTo>
                    <a:pt x="916" y="253"/>
                    <a:pt x="1167" y="220"/>
                    <a:pt x="1418" y="220"/>
                  </a:cubicBezTo>
                  <a:cubicBezTo>
                    <a:pt x="1340" y="99"/>
                    <a:pt x="1226" y="91"/>
                    <a:pt x="1114" y="91"/>
                  </a:cubicBezTo>
                  <a:cubicBezTo>
                    <a:pt x="1095" y="91"/>
                    <a:pt x="1077" y="91"/>
                    <a:pt x="1058" y="91"/>
                  </a:cubicBezTo>
                  <a:cubicBezTo>
                    <a:pt x="1034" y="91"/>
                    <a:pt x="1011" y="90"/>
                    <a:pt x="989" y="89"/>
                  </a:cubicBezTo>
                  <a:cubicBezTo>
                    <a:pt x="787" y="89"/>
                    <a:pt x="608" y="65"/>
                    <a:pt x="406" y="65"/>
                  </a:cubicBezTo>
                  <a:cubicBezTo>
                    <a:pt x="334" y="26"/>
                    <a:pt x="267" y="0"/>
                    <a:pt x="20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3" name="Google Shape;8593;p32"/>
            <p:cNvSpPr/>
            <p:nvPr/>
          </p:nvSpPr>
          <p:spPr>
            <a:xfrm>
              <a:off x="5406625" y="3487900"/>
              <a:ext cx="18175" cy="8225"/>
            </a:xfrm>
            <a:custGeom>
              <a:avLst/>
              <a:gdLst/>
              <a:ahLst/>
              <a:cxnLst/>
              <a:rect l="l" t="t" r="r" b="b"/>
              <a:pathLst>
                <a:path w="727" h="329" extrusionOk="0">
                  <a:moveTo>
                    <a:pt x="434" y="0"/>
                  </a:moveTo>
                  <a:cubicBezTo>
                    <a:pt x="305" y="0"/>
                    <a:pt x="159" y="56"/>
                    <a:pt x="35" y="56"/>
                  </a:cubicBezTo>
                  <a:cubicBezTo>
                    <a:pt x="23" y="56"/>
                    <a:pt x="11" y="56"/>
                    <a:pt x="0" y="54"/>
                  </a:cubicBezTo>
                  <a:lnTo>
                    <a:pt x="0" y="54"/>
                  </a:lnTo>
                  <a:cubicBezTo>
                    <a:pt x="60" y="126"/>
                    <a:pt x="107" y="209"/>
                    <a:pt x="167" y="305"/>
                  </a:cubicBezTo>
                  <a:cubicBezTo>
                    <a:pt x="226" y="316"/>
                    <a:pt x="262" y="316"/>
                    <a:pt x="322" y="328"/>
                  </a:cubicBezTo>
                  <a:cubicBezTo>
                    <a:pt x="464" y="305"/>
                    <a:pt x="595" y="293"/>
                    <a:pt x="726" y="269"/>
                  </a:cubicBezTo>
                  <a:cubicBezTo>
                    <a:pt x="670" y="54"/>
                    <a:pt x="560" y="0"/>
                    <a:pt x="43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4" name="Google Shape;8594;p32"/>
            <p:cNvSpPr/>
            <p:nvPr/>
          </p:nvSpPr>
          <p:spPr>
            <a:xfrm>
              <a:off x="5378625" y="3570400"/>
              <a:ext cx="21775" cy="7550"/>
            </a:xfrm>
            <a:custGeom>
              <a:avLst/>
              <a:gdLst/>
              <a:ahLst/>
              <a:cxnLst/>
              <a:rect l="l" t="t" r="r" b="b"/>
              <a:pathLst>
                <a:path w="871" h="302" extrusionOk="0">
                  <a:moveTo>
                    <a:pt x="651" y="0"/>
                  </a:moveTo>
                  <a:cubicBezTo>
                    <a:pt x="576" y="0"/>
                    <a:pt x="499" y="54"/>
                    <a:pt x="418" y="148"/>
                  </a:cubicBezTo>
                  <a:cubicBezTo>
                    <a:pt x="376" y="106"/>
                    <a:pt x="331" y="85"/>
                    <a:pt x="287" y="85"/>
                  </a:cubicBezTo>
                  <a:cubicBezTo>
                    <a:pt x="242" y="85"/>
                    <a:pt x="197" y="106"/>
                    <a:pt x="156" y="148"/>
                  </a:cubicBezTo>
                  <a:cubicBezTo>
                    <a:pt x="108" y="160"/>
                    <a:pt x="49" y="160"/>
                    <a:pt x="1" y="160"/>
                  </a:cubicBezTo>
                  <a:cubicBezTo>
                    <a:pt x="116" y="275"/>
                    <a:pt x="246" y="302"/>
                    <a:pt x="383" y="302"/>
                  </a:cubicBezTo>
                  <a:cubicBezTo>
                    <a:pt x="501" y="302"/>
                    <a:pt x="623" y="281"/>
                    <a:pt x="744" y="281"/>
                  </a:cubicBezTo>
                  <a:cubicBezTo>
                    <a:pt x="786" y="281"/>
                    <a:pt x="828" y="284"/>
                    <a:pt x="870" y="291"/>
                  </a:cubicBezTo>
                  <a:cubicBezTo>
                    <a:pt x="870" y="231"/>
                    <a:pt x="846" y="183"/>
                    <a:pt x="846" y="148"/>
                  </a:cubicBezTo>
                  <a:cubicBezTo>
                    <a:pt x="784" y="45"/>
                    <a:pt x="719" y="0"/>
                    <a:pt x="65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5" name="Google Shape;8595;p32"/>
            <p:cNvSpPr/>
            <p:nvPr/>
          </p:nvSpPr>
          <p:spPr>
            <a:xfrm>
              <a:off x="5375075" y="3566650"/>
              <a:ext cx="3300" cy="7450"/>
            </a:xfrm>
            <a:custGeom>
              <a:avLst/>
              <a:gdLst/>
              <a:ahLst/>
              <a:cxnLst/>
              <a:rect l="l" t="t" r="r" b="b"/>
              <a:pathLst>
                <a:path w="132" h="298" extrusionOk="0">
                  <a:moveTo>
                    <a:pt x="0" y="0"/>
                  </a:moveTo>
                  <a:cubicBezTo>
                    <a:pt x="0" y="131"/>
                    <a:pt x="12" y="238"/>
                    <a:pt x="131" y="298"/>
                  </a:cubicBezTo>
                  <a:cubicBezTo>
                    <a:pt x="131" y="179"/>
                    <a:pt x="119" y="72"/>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6" name="Google Shape;8596;p32"/>
            <p:cNvSpPr/>
            <p:nvPr/>
          </p:nvSpPr>
          <p:spPr>
            <a:xfrm>
              <a:off x="5399600" y="3569150"/>
              <a:ext cx="7350" cy="5250"/>
            </a:xfrm>
            <a:custGeom>
              <a:avLst/>
              <a:gdLst/>
              <a:ahLst/>
              <a:cxnLst/>
              <a:rect l="l" t="t" r="r" b="b"/>
              <a:pathLst>
                <a:path w="294" h="210" extrusionOk="0">
                  <a:moveTo>
                    <a:pt x="103" y="1"/>
                  </a:moveTo>
                  <a:cubicBezTo>
                    <a:pt x="42" y="1"/>
                    <a:pt x="1" y="51"/>
                    <a:pt x="7" y="210"/>
                  </a:cubicBezTo>
                  <a:cubicBezTo>
                    <a:pt x="126" y="198"/>
                    <a:pt x="234" y="174"/>
                    <a:pt x="293" y="79"/>
                  </a:cubicBezTo>
                  <a:cubicBezTo>
                    <a:pt x="226" y="40"/>
                    <a:pt x="157" y="1"/>
                    <a:pt x="10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7" name="Google Shape;8597;p32"/>
            <p:cNvSpPr/>
            <p:nvPr/>
          </p:nvSpPr>
          <p:spPr>
            <a:xfrm>
              <a:off x="5454250" y="3497000"/>
              <a:ext cx="2700" cy="1200"/>
            </a:xfrm>
            <a:custGeom>
              <a:avLst/>
              <a:gdLst/>
              <a:ahLst/>
              <a:cxnLst/>
              <a:rect l="l" t="t" r="r" b="b"/>
              <a:pathLst>
                <a:path w="108" h="48" extrusionOk="0">
                  <a:moveTo>
                    <a:pt x="72" y="0"/>
                  </a:moveTo>
                  <a:cubicBezTo>
                    <a:pt x="48" y="12"/>
                    <a:pt x="24" y="24"/>
                    <a:pt x="0" y="48"/>
                  </a:cubicBezTo>
                  <a:cubicBezTo>
                    <a:pt x="24" y="48"/>
                    <a:pt x="72" y="48"/>
                    <a:pt x="107" y="24"/>
                  </a:cubicBezTo>
                  <a:lnTo>
                    <a:pt x="72"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8" name="Google Shape;8598;p32"/>
            <p:cNvSpPr/>
            <p:nvPr/>
          </p:nvSpPr>
          <p:spPr>
            <a:xfrm>
              <a:off x="5703975" y="3850375"/>
              <a:ext cx="18475" cy="3525"/>
            </a:xfrm>
            <a:custGeom>
              <a:avLst/>
              <a:gdLst/>
              <a:ahLst/>
              <a:cxnLst/>
              <a:rect l="l" t="t" r="r" b="b"/>
              <a:pathLst>
                <a:path w="739" h="141" extrusionOk="0">
                  <a:moveTo>
                    <a:pt x="379" y="1"/>
                  </a:moveTo>
                  <a:cubicBezTo>
                    <a:pt x="266" y="1"/>
                    <a:pt x="151" y="22"/>
                    <a:pt x="38" y="22"/>
                  </a:cubicBezTo>
                  <a:cubicBezTo>
                    <a:pt x="26" y="22"/>
                    <a:pt x="13" y="22"/>
                    <a:pt x="0" y="22"/>
                  </a:cubicBezTo>
                  <a:lnTo>
                    <a:pt x="0" y="22"/>
                  </a:lnTo>
                  <a:cubicBezTo>
                    <a:pt x="136" y="123"/>
                    <a:pt x="275" y="140"/>
                    <a:pt x="416" y="140"/>
                  </a:cubicBezTo>
                  <a:cubicBezTo>
                    <a:pt x="486" y="140"/>
                    <a:pt x="556" y="136"/>
                    <a:pt x="626" y="136"/>
                  </a:cubicBezTo>
                  <a:cubicBezTo>
                    <a:pt x="664" y="136"/>
                    <a:pt x="701" y="137"/>
                    <a:pt x="739" y="141"/>
                  </a:cubicBezTo>
                  <a:cubicBezTo>
                    <a:pt x="626" y="27"/>
                    <a:pt x="504" y="1"/>
                    <a:pt x="37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9" name="Google Shape;8599;p32"/>
            <p:cNvSpPr/>
            <p:nvPr/>
          </p:nvSpPr>
          <p:spPr>
            <a:xfrm>
              <a:off x="5201525" y="3747025"/>
              <a:ext cx="84275" cy="8050"/>
            </a:xfrm>
            <a:custGeom>
              <a:avLst/>
              <a:gdLst/>
              <a:ahLst/>
              <a:cxnLst/>
              <a:rect l="l" t="t" r="r" b="b"/>
              <a:pathLst>
                <a:path w="3371" h="322" extrusionOk="0">
                  <a:moveTo>
                    <a:pt x="465" y="0"/>
                  </a:moveTo>
                  <a:cubicBezTo>
                    <a:pt x="346" y="143"/>
                    <a:pt x="156" y="107"/>
                    <a:pt x="1" y="131"/>
                  </a:cubicBezTo>
                  <a:cubicBezTo>
                    <a:pt x="477" y="322"/>
                    <a:pt x="989" y="203"/>
                    <a:pt x="1477" y="286"/>
                  </a:cubicBezTo>
                  <a:lnTo>
                    <a:pt x="2632" y="238"/>
                  </a:lnTo>
                  <a:cubicBezTo>
                    <a:pt x="2701" y="198"/>
                    <a:pt x="2777" y="188"/>
                    <a:pt x="2855" y="188"/>
                  </a:cubicBezTo>
                  <a:cubicBezTo>
                    <a:pt x="2933" y="188"/>
                    <a:pt x="3012" y="198"/>
                    <a:pt x="3090" y="198"/>
                  </a:cubicBezTo>
                  <a:cubicBezTo>
                    <a:pt x="3190" y="198"/>
                    <a:pt x="3286" y="182"/>
                    <a:pt x="3370" y="107"/>
                  </a:cubicBezTo>
                  <a:cubicBezTo>
                    <a:pt x="3251" y="12"/>
                    <a:pt x="3108" y="0"/>
                    <a:pt x="296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0" name="Google Shape;8600;p32"/>
            <p:cNvSpPr/>
            <p:nvPr/>
          </p:nvSpPr>
          <p:spPr>
            <a:xfrm>
              <a:off x="5291725" y="3736300"/>
              <a:ext cx="59550" cy="9850"/>
            </a:xfrm>
            <a:custGeom>
              <a:avLst/>
              <a:gdLst/>
              <a:ahLst/>
              <a:cxnLst/>
              <a:rect l="l" t="t" r="r" b="b"/>
              <a:pathLst>
                <a:path w="2382" h="394" extrusionOk="0">
                  <a:moveTo>
                    <a:pt x="298" y="1"/>
                  </a:moveTo>
                  <a:cubicBezTo>
                    <a:pt x="215" y="84"/>
                    <a:pt x="60" y="1"/>
                    <a:pt x="0" y="155"/>
                  </a:cubicBezTo>
                  <a:cubicBezTo>
                    <a:pt x="750" y="370"/>
                    <a:pt x="1548" y="263"/>
                    <a:pt x="2322" y="394"/>
                  </a:cubicBezTo>
                  <a:cubicBezTo>
                    <a:pt x="2382" y="358"/>
                    <a:pt x="2382" y="310"/>
                    <a:pt x="2322" y="263"/>
                  </a:cubicBezTo>
                  <a:cubicBezTo>
                    <a:pt x="1667" y="13"/>
                    <a:pt x="965" y="144"/>
                    <a:pt x="29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1" name="Google Shape;8601;p32"/>
            <p:cNvSpPr/>
            <p:nvPr/>
          </p:nvSpPr>
          <p:spPr>
            <a:xfrm>
              <a:off x="5312850" y="3749925"/>
              <a:ext cx="51225" cy="7825"/>
            </a:xfrm>
            <a:custGeom>
              <a:avLst/>
              <a:gdLst/>
              <a:ahLst/>
              <a:cxnLst/>
              <a:rect l="l" t="t" r="r" b="b"/>
              <a:pathLst>
                <a:path w="2049" h="313" extrusionOk="0">
                  <a:moveTo>
                    <a:pt x="703" y="0"/>
                  </a:moveTo>
                  <a:cubicBezTo>
                    <a:pt x="624" y="0"/>
                    <a:pt x="545" y="5"/>
                    <a:pt x="465" y="15"/>
                  </a:cubicBezTo>
                  <a:cubicBezTo>
                    <a:pt x="394" y="69"/>
                    <a:pt x="313" y="69"/>
                    <a:pt x="234" y="69"/>
                  </a:cubicBezTo>
                  <a:cubicBezTo>
                    <a:pt x="155" y="69"/>
                    <a:pt x="78" y="69"/>
                    <a:pt x="13" y="122"/>
                  </a:cubicBezTo>
                  <a:cubicBezTo>
                    <a:pt x="1" y="194"/>
                    <a:pt x="13" y="241"/>
                    <a:pt x="84" y="253"/>
                  </a:cubicBezTo>
                  <a:cubicBezTo>
                    <a:pt x="501" y="265"/>
                    <a:pt x="917" y="301"/>
                    <a:pt x="1334" y="313"/>
                  </a:cubicBezTo>
                  <a:cubicBezTo>
                    <a:pt x="1572" y="313"/>
                    <a:pt x="1810" y="301"/>
                    <a:pt x="2049" y="289"/>
                  </a:cubicBezTo>
                  <a:lnTo>
                    <a:pt x="2049" y="170"/>
                  </a:lnTo>
                  <a:cubicBezTo>
                    <a:pt x="1592" y="150"/>
                    <a:pt x="1154" y="0"/>
                    <a:pt x="70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2" name="Google Shape;8602;p32"/>
            <p:cNvSpPr/>
            <p:nvPr/>
          </p:nvSpPr>
          <p:spPr>
            <a:xfrm>
              <a:off x="5360475" y="3742850"/>
              <a:ext cx="50325" cy="9250"/>
            </a:xfrm>
            <a:custGeom>
              <a:avLst/>
              <a:gdLst/>
              <a:ahLst/>
              <a:cxnLst/>
              <a:rect l="l" t="t" r="r" b="b"/>
              <a:pathLst>
                <a:path w="2013" h="370" extrusionOk="0">
                  <a:moveTo>
                    <a:pt x="405" y="12"/>
                  </a:moveTo>
                  <a:cubicBezTo>
                    <a:pt x="286" y="132"/>
                    <a:pt x="84" y="1"/>
                    <a:pt x="1" y="155"/>
                  </a:cubicBezTo>
                  <a:cubicBezTo>
                    <a:pt x="608" y="358"/>
                    <a:pt x="1263" y="286"/>
                    <a:pt x="1906" y="370"/>
                  </a:cubicBezTo>
                  <a:cubicBezTo>
                    <a:pt x="1929" y="370"/>
                    <a:pt x="1977" y="310"/>
                    <a:pt x="2013" y="286"/>
                  </a:cubicBezTo>
                  <a:cubicBezTo>
                    <a:pt x="1489" y="120"/>
                    <a:pt x="941" y="60"/>
                    <a:pt x="405" y="12"/>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3" name="Google Shape;8603;p32"/>
            <p:cNvSpPr/>
            <p:nvPr/>
          </p:nvSpPr>
          <p:spPr>
            <a:xfrm>
              <a:off x="5254525" y="3732425"/>
              <a:ext cx="44650" cy="8375"/>
            </a:xfrm>
            <a:custGeom>
              <a:avLst/>
              <a:gdLst/>
              <a:ahLst/>
              <a:cxnLst/>
              <a:rect l="l" t="t" r="r" b="b"/>
              <a:pathLst>
                <a:path w="1786" h="335" extrusionOk="0">
                  <a:moveTo>
                    <a:pt x="60" y="1"/>
                  </a:moveTo>
                  <a:cubicBezTo>
                    <a:pt x="0" y="60"/>
                    <a:pt x="0" y="108"/>
                    <a:pt x="60" y="168"/>
                  </a:cubicBezTo>
                  <a:cubicBezTo>
                    <a:pt x="536" y="334"/>
                    <a:pt x="1012" y="239"/>
                    <a:pt x="1488" y="299"/>
                  </a:cubicBezTo>
                  <a:cubicBezTo>
                    <a:pt x="1584" y="275"/>
                    <a:pt x="1726" y="275"/>
                    <a:pt x="1786" y="156"/>
                  </a:cubicBezTo>
                  <a:cubicBezTo>
                    <a:pt x="1691" y="132"/>
                    <a:pt x="1607" y="108"/>
                    <a:pt x="1488" y="96"/>
                  </a:cubicBezTo>
                  <a:cubicBezTo>
                    <a:pt x="1396" y="65"/>
                    <a:pt x="1299" y="58"/>
                    <a:pt x="1200" y="58"/>
                  </a:cubicBezTo>
                  <a:cubicBezTo>
                    <a:pt x="1114" y="58"/>
                    <a:pt x="1028" y="64"/>
                    <a:pt x="942" y="64"/>
                  </a:cubicBezTo>
                  <a:cubicBezTo>
                    <a:pt x="822" y="64"/>
                    <a:pt x="704" y="53"/>
                    <a:pt x="59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4" name="Google Shape;8604;p32"/>
            <p:cNvSpPr/>
            <p:nvPr/>
          </p:nvSpPr>
          <p:spPr>
            <a:xfrm>
              <a:off x="5267325" y="3749100"/>
              <a:ext cx="57150" cy="6350"/>
            </a:xfrm>
            <a:custGeom>
              <a:avLst/>
              <a:gdLst/>
              <a:ahLst/>
              <a:cxnLst/>
              <a:rect l="l" t="t" r="r" b="b"/>
              <a:pathLst>
                <a:path w="2286" h="254" extrusionOk="0">
                  <a:moveTo>
                    <a:pt x="738" y="1"/>
                  </a:moveTo>
                  <a:cubicBezTo>
                    <a:pt x="675" y="16"/>
                    <a:pt x="610" y="20"/>
                    <a:pt x="543" y="20"/>
                  </a:cubicBezTo>
                  <a:cubicBezTo>
                    <a:pt x="497" y="20"/>
                    <a:pt x="450" y="18"/>
                    <a:pt x="403" y="18"/>
                  </a:cubicBezTo>
                  <a:cubicBezTo>
                    <a:pt x="264" y="18"/>
                    <a:pt x="125" y="32"/>
                    <a:pt x="0" y="143"/>
                  </a:cubicBezTo>
                  <a:cubicBezTo>
                    <a:pt x="202" y="167"/>
                    <a:pt x="381" y="179"/>
                    <a:pt x="572" y="203"/>
                  </a:cubicBezTo>
                  <a:cubicBezTo>
                    <a:pt x="786" y="233"/>
                    <a:pt x="997" y="254"/>
                    <a:pt x="1208" y="254"/>
                  </a:cubicBezTo>
                  <a:cubicBezTo>
                    <a:pt x="1420" y="254"/>
                    <a:pt x="1631" y="233"/>
                    <a:pt x="1845" y="179"/>
                  </a:cubicBezTo>
                  <a:cubicBezTo>
                    <a:pt x="2000" y="143"/>
                    <a:pt x="2179" y="203"/>
                    <a:pt x="2286" y="48"/>
                  </a:cubicBezTo>
                  <a:cubicBezTo>
                    <a:pt x="1762" y="48"/>
                    <a:pt x="1250" y="36"/>
                    <a:pt x="73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5" name="Google Shape;8605;p32"/>
            <p:cNvSpPr/>
            <p:nvPr/>
          </p:nvSpPr>
          <p:spPr>
            <a:xfrm>
              <a:off x="5198550" y="3727675"/>
              <a:ext cx="34250" cy="7175"/>
            </a:xfrm>
            <a:custGeom>
              <a:avLst/>
              <a:gdLst/>
              <a:ahLst/>
              <a:cxnLst/>
              <a:rect l="l" t="t" r="r" b="b"/>
              <a:pathLst>
                <a:path w="1370" h="287" extrusionOk="0">
                  <a:moveTo>
                    <a:pt x="13" y="0"/>
                  </a:moveTo>
                  <a:cubicBezTo>
                    <a:pt x="1" y="48"/>
                    <a:pt x="1" y="108"/>
                    <a:pt x="1" y="167"/>
                  </a:cubicBezTo>
                  <a:cubicBezTo>
                    <a:pt x="394" y="203"/>
                    <a:pt x="775" y="238"/>
                    <a:pt x="1167" y="286"/>
                  </a:cubicBezTo>
                  <a:cubicBezTo>
                    <a:pt x="1239" y="250"/>
                    <a:pt x="1310" y="227"/>
                    <a:pt x="1358" y="143"/>
                  </a:cubicBezTo>
                  <a:cubicBezTo>
                    <a:pt x="1370" y="84"/>
                    <a:pt x="1346" y="60"/>
                    <a:pt x="1287" y="48"/>
                  </a:cubicBezTo>
                  <a:cubicBezTo>
                    <a:pt x="1191" y="24"/>
                    <a:pt x="1120" y="24"/>
                    <a:pt x="1025" y="24"/>
                  </a:cubicBezTo>
                  <a:cubicBezTo>
                    <a:pt x="1025" y="48"/>
                    <a:pt x="1013" y="60"/>
                    <a:pt x="953" y="60"/>
                  </a:cubicBezTo>
                  <a:cubicBezTo>
                    <a:pt x="947" y="63"/>
                    <a:pt x="940" y="64"/>
                    <a:pt x="931" y="64"/>
                  </a:cubicBezTo>
                  <a:cubicBezTo>
                    <a:pt x="906" y="64"/>
                    <a:pt x="873" y="51"/>
                    <a:pt x="846" y="24"/>
                  </a:cubicBezTo>
                  <a:cubicBezTo>
                    <a:pt x="584" y="12"/>
                    <a:pt x="298" y="12"/>
                    <a:pt x="1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6" name="Google Shape;8606;p32"/>
            <p:cNvSpPr/>
            <p:nvPr/>
          </p:nvSpPr>
          <p:spPr>
            <a:xfrm>
              <a:off x="5228025" y="3730275"/>
              <a:ext cx="28600" cy="6650"/>
            </a:xfrm>
            <a:custGeom>
              <a:avLst/>
              <a:gdLst/>
              <a:ahLst/>
              <a:cxnLst/>
              <a:rect l="l" t="t" r="r" b="b"/>
              <a:pathLst>
                <a:path w="1144" h="266" extrusionOk="0">
                  <a:moveTo>
                    <a:pt x="666" y="1"/>
                  </a:moveTo>
                  <a:cubicBezTo>
                    <a:pt x="503" y="1"/>
                    <a:pt x="340" y="21"/>
                    <a:pt x="179" y="63"/>
                  </a:cubicBezTo>
                  <a:lnTo>
                    <a:pt x="0" y="194"/>
                  </a:lnTo>
                  <a:cubicBezTo>
                    <a:pt x="369" y="206"/>
                    <a:pt x="762" y="242"/>
                    <a:pt x="1131" y="265"/>
                  </a:cubicBezTo>
                  <a:lnTo>
                    <a:pt x="1131" y="99"/>
                  </a:lnTo>
                  <a:lnTo>
                    <a:pt x="1143" y="63"/>
                  </a:lnTo>
                  <a:cubicBezTo>
                    <a:pt x="989" y="21"/>
                    <a:pt x="828" y="1"/>
                    <a:pt x="66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7" name="Google Shape;8607;p32"/>
            <p:cNvSpPr/>
            <p:nvPr/>
          </p:nvSpPr>
          <p:spPr>
            <a:xfrm>
              <a:off x="5350050" y="3742550"/>
              <a:ext cx="20575" cy="4800"/>
            </a:xfrm>
            <a:custGeom>
              <a:avLst/>
              <a:gdLst/>
              <a:ahLst/>
              <a:cxnLst/>
              <a:rect l="l" t="t" r="r" b="b"/>
              <a:pathLst>
                <a:path w="823" h="192" extrusionOk="0">
                  <a:moveTo>
                    <a:pt x="1" y="1"/>
                  </a:moveTo>
                  <a:lnTo>
                    <a:pt x="1" y="132"/>
                  </a:lnTo>
                  <a:cubicBezTo>
                    <a:pt x="132" y="132"/>
                    <a:pt x="287" y="144"/>
                    <a:pt x="418" y="167"/>
                  </a:cubicBezTo>
                  <a:cubicBezTo>
                    <a:pt x="549" y="120"/>
                    <a:pt x="715" y="191"/>
                    <a:pt x="822" y="24"/>
                  </a:cubicBezTo>
                  <a:cubicBezTo>
                    <a:pt x="537" y="24"/>
                    <a:pt x="263"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8" name="Google Shape;8608;p32"/>
            <p:cNvSpPr/>
            <p:nvPr/>
          </p:nvSpPr>
          <p:spPr>
            <a:xfrm>
              <a:off x="5198850" y="3763925"/>
              <a:ext cx="133075" cy="11700"/>
            </a:xfrm>
            <a:custGeom>
              <a:avLst/>
              <a:gdLst/>
              <a:ahLst/>
              <a:cxnLst/>
              <a:rect l="l" t="t" r="r" b="b"/>
              <a:pathLst>
                <a:path w="5323" h="468" extrusionOk="0">
                  <a:moveTo>
                    <a:pt x="275" y="1"/>
                  </a:moveTo>
                  <a:cubicBezTo>
                    <a:pt x="182" y="1"/>
                    <a:pt x="92" y="9"/>
                    <a:pt x="1" y="27"/>
                  </a:cubicBezTo>
                  <a:lnTo>
                    <a:pt x="1" y="158"/>
                  </a:lnTo>
                  <a:cubicBezTo>
                    <a:pt x="60" y="205"/>
                    <a:pt x="108" y="265"/>
                    <a:pt x="155" y="301"/>
                  </a:cubicBezTo>
                  <a:cubicBezTo>
                    <a:pt x="513" y="301"/>
                    <a:pt x="882" y="324"/>
                    <a:pt x="1239" y="324"/>
                  </a:cubicBezTo>
                  <a:cubicBezTo>
                    <a:pt x="1394" y="396"/>
                    <a:pt x="1572" y="348"/>
                    <a:pt x="1715" y="420"/>
                  </a:cubicBezTo>
                  <a:cubicBezTo>
                    <a:pt x="1759" y="429"/>
                    <a:pt x="1804" y="435"/>
                    <a:pt x="1847" y="435"/>
                  </a:cubicBezTo>
                  <a:cubicBezTo>
                    <a:pt x="1909" y="435"/>
                    <a:pt x="1969" y="424"/>
                    <a:pt x="2025" y="396"/>
                  </a:cubicBezTo>
                  <a:cubicBezTo>
                    <a:pt x="2184" y="389"/>
                    <a:pt x="2339" y="371"/>
                    <a:pt x="2493" y="371"/>
                  </a:cubicBezTo>
                  <a:cubicBezTo>
                    <a:pt x="2615" y="371"/>
                    <a:pt x="2737" y="383"/>
                    <a:pt x="2858" y="420"/>
                  </a:cubicBezTo>
                  <a:lnTo>
                    <a:pt x="4287" y="467"/>
                  </a:lnTo>
                  <a:cubicBezTo>
                    <a:pt x="4364" y="443"/>
                    <a:pt x="4444" y="436"/>
                    <a:pt x="4525" y="436"/>
                  </a:cubicBezTo>
                  <a:cubicBezTo>
                    <a:pt x="4647" y="436"/>
                    <a:pt x="4771" y="452"/>
                    <a:pt x="4891" y="452"/>
                  </a:cubicBezTo>
                  <a:cubicBezTo>
                    <a:pt x="5045" y="452"/>
                    <a:pt x="5193" y="425"/>
                    <a:pt x="5323" y="301"/>
                  </a:cubicBezTo>
                  <a:cubicBezTo>
                    <a:pt x="4846" y="158"/>
                    <a:pt x="4334" y="229"/>
                    <a:pt x="3870" y="86"/>
                  </a:cubicBezTo>
                  <a:cubicBezTo>
                    <a:pt x="3662" y="45"/>
                    <a:pt x="3453" y="24"/>
                    <a:pt x="3245" y="24"/>
                  </a:cubicBezTo>
                  <a:cubicBezTo>
                    <a:pt x="3037" y="24"/>
                    <a:pt x="2828" y="45"/>
                    <a:pt x="2620" y="86"/>
                  </a:cubicBezTo>
                  <a:cubicBezTo>
                    <a:pt x="2549" y="110"/>
                    <a:pt x="2465" y="146"/>
                    <a:pt x="2382" y="158"/>
                  </a:cubicBezTo>
                  <a:cubicBezTo>
                    <a:pt x="2334" y="134"/>
                    <a:pt x="2287" y="122"/>
                    <a:pt x="2237" y="122"/>
                  </a:cubicBezTo>
                  <a:cubicBezTo>
                    <a:pt x="2188" y="122"/>
                    <a:pt x="2138" y="134"/>
                    <a:pt x="2084" y="158"/>
                  </a:cubicBezTo>
                  <a:cubicBezTo>
                    <a:pt x="1927" y="111"/>
                    <a:pt x="1768" y="101"/>
                    <a:pt x="1607" y="101"/>
                  </a:cubicBezTo>
                  <a:cubicBezTo>
                    <a:pt x="1477" y="101"/>
                    <a:pt x="1346" y="108"/>
                    <a:pt x="1216" y="108"/>
                  </a:cubicBezTo>
                  <a:cubicBezTo>
                    <a:pt x="1055" y="108"/>
                    <a:pt x="895" y="97"/>
                    <a:pt x="739" y="51"/>
                  </a:cubicBezTo>
                  <a:cubicBezTo>
                    <a:pt x="577" y="21"/>
                    <a:pt x="424" y="1"/>
                    <a:pt x="27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9" name="Google Shape;8609;p32"/>
            <p:cNvSpPr/>
            <p:nvPr/>
          </p:nvSpPr>
          <p:spPr>
            <a:xfrm>
              <a:off x="5310175" y="3777375"/>
              <a:ext cx="39025" cy="6675"/>
            </a:xfrm>
            <a:custGeom>
              <a:avLst/>
              <a:gdLst/>
              <a:ahLst/>
              <a:cxnLst/>
              <a:rect l="l" t="t" r="r" b="b"/>
              <a:pathLst>
                <a:path w="1561" h="267" extrusionOk="0">
                  <a:moveTo>
                    <a:pt x="1024" y="1"/>
                  </a:moveTo>
                  <a:lnTo>
                    <a:pt x="1" y="48"/>
                  </a:lnTo>
                  <a:lnTo>
                    <a:pt x="1" y="167"/>
                  </a:lnTo>
                  <a:cubicBezTo>
                    <a:pt x="393" y="167"/>
                    <a:pt x="763" y="179"/>
                    <a:pt x="1132" y="203"/>
                  </a:cubicBezTo>
                  <a:cubicBezTo>
                    <a:pt x="1220" y="209"/>
                    <a:pt x="1326" y="266"/>
                    <a:pt x="1410" y="266"/>
                  </a:cubicBezTo>
                  <a:cubicBezTo>
                    <a:pt x="1485" y="266"/>
                    <a:pt x="1543" y="222"/>
                    <a:pt x="1560" y="60"/>
                  </a:cubicBezTo>
                  <a:cubicBezTo>
                    <a:pt x="1382" y="48"/>
                    <a:pt x="1203" y="25"/>
                    <a:pt x="102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10" name="Google Shape;8610;p32"/>
            <p:cNvSpPr/>
            <p:nvPr/>
          </p:nvSpPr>
          <p:spPr>
            <a:xfrm>
              <a:off x="5249450" y="3771100"/>
              <a:ext cx="20875" cy="3325"/>
            </a:xfrm>
            <a:custGeom>
              <a:avLst/>
              <a:gdLst/>
              <a:ahLst/>
              <a:cxnLst/>
              <a:rect l="l" t="t" r="r" b="b"/>
              <a:pathLst>
                <a:path w="835" h="133" extrusionOk="0">
                  <a:moveTo>
                    <a:pt x="434" y="0"/>
                  </a:moveTo>
                  <a:cubicBezTo>
                    <a:pt x="292" y="0"/>
                    <a:pt x="146" y="42"/>
                    <a:pt x="1" y="109"/>
                  </a:cubicBezTo>
                  <a:cubicBezTo>
                    <a:pt x="286" y="121"/>
                    <a:pt x="572" y="121"/>
                    <a:pt x="834" y="133"/>
                  </a:cubicBezTo>
                  <a:cubicBezTo>
                    <a:pt x="706" y="39"/>
                    <a:pt x="571" y="0"/>
                    <a:pt x="43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11" name="Google Shape;8611;p32"/>
            <p:cNvSpPr/>
            <p:nvPr/>
          </p:nvSpPr>
          <p:spPr>
            <a:xfrm>
              <a:off x="5229800" y="3771500"/>
              <a:ext cx="11950" cy="2925"/>
            </a:xfrm>
            <a:custGeom>
              <a:avLst/>
              <a:gdLst/>
              <a:ahLst/>
              <a:cxnLst/>
              <a:rect l="l" t="t" r="r" b="b"/>
              <a:pathLst>
                <a:path w="478" h="117" extrusionOk="0">
                  <a:moveTo>
                    <a:pt x="206" y="0"/>
                  </a:moveTo>
                  <a:cubicBezTo>
                    <a:pt x="138" y="0"/>
                    <a:pt x="69" y="12"/>
                    <a:pt x="1" y="21"/>
                  </a:cubicBezTo>
                  <a:cubicBezTo>
                    <a:pt x="156" y="117"/>
                    <a:pt x="310" y="117"/>
                    <a:pt x="477" y="117"/>
                  </a:cubicBezTo>
                  <a:cubicBezTo>
                    <a:pt x="399" y="25"/>
                    <a:pt x="305" y="0"/>
                    <a:pt x="20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12" name="Google Shape;8612;p32"/>
            <p:cNvSpPr/>
            <p:nvPr/>
          </p:nvSpPr>
          <p:spPr>
            <a:xfrm>
              <a:off x="5224150" y="3713700"/>
              <a:ext cx="14325" cy="4425"/>
            </a:xfrm>
            <a:custGeom>
              <a:avLst/>
              <a:gdLst/>
              <a:ahLst/>
              <a:cxnLst/>
              <a:rect l="l" t="t" r="r" b="b"/>
              <a:pathLst>
                <a:path w="573" h="177" extrusionOk="0">
                  <a:moveTo>
                    <a:pt x="206" y="1"/>
                  </a:moveTo>
                  <a:cubicBezTo>
                    <a:pt x="139" y="1"/>
                    <a:pt x="71" y="7"/>
                    <a:pt x="1" y="24"/>
                  </a:cubicBezTo>
                  <a:lnTo>
                    <a:pt x="1" y="131"/>
                  </a:lnTo>
                  <a:cubicBezTo>
                    <a:pt x="95" y="162"/>
                    <a:pt x="196" y="177"/>
                    <a:pt x="298" y="177"/>
                  </a:cubicBezTo>
                  <a:cubicBezTo>
                    <a:pt x="390" y="177"/>
                    <a:pt x="482" y="165"/>
                    <a:pt x="572" y="143"/>
                  </a:cubicBezTo>
                  <a:lnTo>
                    <a:pt x="572" y="47"/>
                  </a:lnTo>
                  <a:cubicBezTo>
                    <a:pt x="455" y="24"/>
                    <a:pt x="333" y="1"/>
                    <a:pt x="20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13" name="Google Shape;8613;p32"/>
            <p:cNvSpPr/>
            <p:nvPr/>
          </p:nvSpPr>
          <p:spPr>
            <a:xfrm>
              <a:off x="5198550" y="3711300"/>
              <a:ext cx="4500" cy="3300"/>
            </a:xfrm>
            <a:custGeom>
              <a:avLst/>
              <a:gdLst/>
              <a:ahLst/>
              <a:cxnLst/>
              <a:rect l="l" t="t" r="r" b="b"/>
              <a:pathLst>
                <a:path w="180" h="132" extrusionOk="0">
                  <a:moveTo>
                    <a:pt x="48" y="1"/>
                  </a:moveTo>
                  <a:cubicBezTo>
                    <a:pt x="36" y="24"/>
                    <a:pt x="13" y="48"/>
                    <a:pt x="1" y="72"/>
                  </a:cubicBezTo>
                  <a:cubicBezTo>
                    <a:pt x="60" y="84"/>
                    <a:pt x="120" y="120"/>
                    <a:pt x="179" y="131"/>
                  </a:cubicBezTo>
                  <a:lnTo>
                    <a:pt x="48"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14" name="Google Shape;8614;p32"/>
            <p:cNvSpPr/>
            <p:nvPr/>
          </p:nvSpPr>
          <p:spPr>
            <a:xfrm>
              <a:off x="5217300" y="3764200"/>
              <a:ext cx="33675" cy="3975"/>
            </a:xfrm>
            <a:custGeom>
              <a:avLst/>
              <a:gdLst/>
              <a:ahLst/>
              <a:cxnLst/>
              <a:rect l="l" t="t" r="r" b="b"/>
              <a:pathLst>
                <a:path w="1347" h="159" extrusionOk="0">
                  <a:moveTo>
                    <a:pt x="709" y="1"/>
                  </a:moveTo>
                  <a:cubicBezTo>
                    <a:pt x="491" y="1"/>
                    <a:pt x="274" y="28"/>
                    <a:pt x="61" y="28"/>
                  </a:cubicBezTo>
                  <a:cubicBezTo>
                    <a:pt x="41" y="28"/>
                    <a:pt x="21" y="28"/>
                    <a:pt x="1" y="28"/>
                  </a:cubicBezTo>
                  <a:lnTo>
                    <a:pt x="1" y="28"/>
                  </a:lnTo>
                  <a:cubicBezTo>
                    <a:pt x="194" y="132"/>
                    <a:pt x="391" y="159"/>
                    <a:pt x="589" y="159"/>
                  </a:cubicBezTo>
                  <a:cubicBezTo>
                    <a:pt x="796" y="159"/>
                    <a:pt x="1004" y="130"/>
                    <a:pt x="1207" y="130"/>
                  </a:cubicBezTo>
                  <a:cubicBezTo>
                    <a:pt x="1254" y="130"/>
                    <a:pt x="1300" y="131"/>
                    <a:pt x="1346" y="135"/>
                  </a:cubicBezTo>
                  <a:cubicBezTo>
                    <a:pt x="1137" y="28"/>
                    <a:pt x="923" y="1"/>
                    <a:pt x="70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15" name="Google Shape;8615;p32"/>
            <p:cNvSpPr/>
            <p:nvPr/>
          </p:nvSpPr>
          <p:spPr>
            <a:xfrm>
              <a:off x="5262850" y="3760500"/>
              <a:ext cx="32775" cy="5550"/>
            </a:xfrm>
            <a:custGeom>
              <a:avLst/>
              <a:gdLst/>
              <a:ahLst/>
              <a:cxnLst/>
              <a:rect l="l" t="t" r="r" b="b"/>
              <a:pathLst>
                <a:path w="1311" h="222" extrusionOk="0">
                  <a:moveTo>
                    <a:pt x="723" y="1"/>
                  </a:moveTo>
                  <a:cubicBezTo>
                    <a:pt x="523" y="1"/>
                    <a:pt x="320" y="24"/>
                    <a:pt x="119" y="24"/>
                  </a:cubicBezTo>
                  <a:cubicBezTo>
                    <a:pt x="79" y="24"/>
                    <a:pt x="40" y="23"/>
                    <a:pt x="0" y="21"/>
                  </a:cubicBezTo>
                  <a:lnTo>
                    <a:pt x="0" y="21"/>
                  </a:lnTo>
                  <a:cubicBezTo>
                    <a:pt x="36" y="57"/>
                    <a:pt x="48" y="104"/>
                    <a:pt x="36" y="140"/>
                  </a:cubicBezTo>
                  <a:cubicBezTo>
                    <a:pt x="60" y="164"/>
                    <a:pt x="96" y="188"/>
                    <a:pt x="119" y="199"/>
                  </a:cubicBezTo>
                  <a:cubicBezTo>
                    <a:pt x="335" y="213"/>
                    <a:pt x="543" y="222"/>
                    <a:pt x="749" y="222"/>
                  </a:cubicBezTo>
                  <a:cubicBezTo>
                    <a:pt x="917" y="222"/>
                    <a:pt x="1084" y="216"/>
                    <a:pt x="1251" y="199"/>
                  </a:cubicBezTo>
                  <a:cubicBezTo>
                    <a:pt x="1274" y="176"/>
                    <a:pt x="1298" y="140"/>
                    <a:pt x="1310" y="116"/>
                  </a:cubicBezTo>
                  <a:cubicBezTo>
                    <a:pt x="1120" y="24"/>
                    <a:pt x="923" y="1"/>
                    <a:pt x="72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16" name="Google Shape;8616;p32"/>
            <p:cNvSpPr/>
            <p:nvPr/>
          </p:nvSpPr>
          <p:spPr>
            <a:xfrm>
              <a:off x="5258375" y="3763975"/>
              <a:ext cx="6875" cy="3600"/>
            </a:xfrm>
            <a:custGeom>
              <a:avLst/>
              <a:gdLst/>
              <a:ahLst/>
              <a:cxnLst/>
              <a:rect l="l" t="t" r="r" b="b"/>
              <a:pathLst>
                <a:path w="275" h="144" extrusionOk="0">
                  <a:moveTo>
                    <a:pt x="215" y="1"/>
                  </a:moveTo>
                  <a:lnTo>
                    <a:pt x="227" y="25"/>
                  </a:lnTo>
                  <a:cubicBezTo>
                    <a:pt x="156" y="60"/>
                    <a:pt x="84" y="96"/>
                    <a:pt x="1" y="144"/>
                  </a:cubicBezTo>
                  <a:lnTo>
                    <a:pt x="263" y="144"/>
                  </a:lnTo>
                  <a:cubicBezTo>
                    <a:pt x="275" y="84"/>
                    <a:pt x="263" y="37"/>
                    <a:pt x="21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17" name="Google Shape;8617;p32"/>
            <p:cNvSpPr/>
            <p:nvPr/>
          </p:nvSpPr>
          <p:spPr>
            <a:xfrm>
              <a:off x="5338450" y="3779475"/>
              <a:ext cx="33075" cy="6550"/>
            </a:xfrm>
            <a:custGeom>
              <a:avLst/>
              <a:gdLst/>
              <a:ahLst/>
              <a:cxnLst/>
              <a:rect l="l" t="t" r="r" b="b"/>
              <a:pathLst>
                <a:path w="1323" h="262" extrusionOk="0">
                  <a:moveTo>
                    <a:pt x="429" y="0"/>
                  </a:moveTo>
                  <a:cubicBezTo>
                    <a:pt x="334" y="155"/>
                    <a:pt x="132" y="71"/>
                    <a:pt x="1" y="131"/>
                  </a:cubicBezTo>
                  <a:cubicBezTo>
                    <a:pt x="13" y="155"/>
                    <a:pt x="36" y="202"/>
                    <a:pt x="48" y="238"/>
                  </a:cubicBezTo>
                  <a:cubicBezTo>
                    <a:pt x="477" y="250"/>
                    <a:pt x="894" y="250"/>
                    <a:pt x="1322" y="262"/>
                  </a:cubicBezTo>
                  <a:cubicBezTo>
                    <a:pt x="1322" y="214"/>
                    <a:pt x="1310" y="179"/>
                    <a:pt x="1310" y="131"/>
                  </a:cubicBezTo>
                  <a:cubicBezTo>
                    <a:pt x="1013" y="83"/>
                    <a:pt x="727" y="36"/>
                    <a:pt x="42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18" name="Google Shape;8618;p32"/>
            <p:cNvSpPr/>
            <p:nvPr/>
          </p:nvSpPr>
          <p:spPr>
            <a:xfrm>
              <a:off x="5364050" y="3903875"/>
              <a:ext cx="3000" cy="7475"/>
            </a:xfrm>
            <a:custGeom>
              <a:avLst/>
              <a:gdLst/>
              <a:ahLst/>
              <a:cxnLst/>
              <a:rect l="l" t="t" r="r" b="b"/>
              <a:pathLst>
                <a:path w="120" h="299" extrusionOk="0">
                  <a:moveTo>
                    <a:pt x="120" y="1"/>
                  </a:moveTo>
                  <a:cubicBezTo>
                    <a:pt x="24" y="84"/>
                    <a:pt x="1" y="179"/>
                    <a:pt x="1" y="298"/>
                  </a:cubicBezTo>
                  <a:cubicBezTo>
                    <a:pt x="36" y="298"/>
                    <a:pt x="84" y="287"/>
                    <a:pt x="108" y="275"/>
                  </a:cubicBezTo>
                  <a:cubicBezTo>
                    <a:pt x="108" y="179"/>
                    <a:pt x="120" y="96"/>
                    <a:pt x="12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19" name="Google Shape;8619;p32"/>
            <p:cNvSpPr/>
            <p:nvPr/>
          </p:nvSpPr>
          <p:spPr>
            <a:xfrm>
              <a:off x="5392925" y="3845250"/>
              <a:ext cx="3300" cy="1425"/>
            </a:xfrm>
            <a:custGeom>
              <a:avLst/>
              <a:gdLst/>
              <a:ahLst/>
              <a:cxnLst/>
              <a:rect l="l" t="t" r="r" b="b"/>
              <a:pathLst>
                <a:path w="132" h="57" extrusionOk="0">
                  <a:moveTo>
                    <a:pt x="96" y="0"/>
                  </a:moveTo>
                  <a:cubicBezTo>
                    <a:pt x="60" y="12"/>
                    <a:pt x="24" y="24"/>
                    <a:pt x="0" y="48"/>
                  </a:cubicBezTo>
                  <a:cubicBezTo>
                    <a:pt x="18" y="54"/>
                    <a:pt x="39" y="57"/>
                    <a:pt x="61" y="57"/>
                  </a:cubicBezTo>
                  <a:cubicBezTo>
                    <a:pt x="84" y="57"/>
                    <a:pt x="108" y="54"/>
                    <a:pt x="131" y="48"/>
                  </a:cubicBezTo>
                  <a:cubicBezTo>
                    <a:pt x="131" y="24"/>
                    <a:pt x="96" y="0"/>
                    <a:pt x="9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20" name="Google Shape;8620;p32"/>
            <p:cNvSpPr/>
            <p:nvPr/>
          </p:nvSpPr>
          <p:spPr>
            <a:xfrm>
              <a:off x="5457825" y="2755825"/>
              <a:ext cx="28000" cy="9475"/>
            </a:xfrm>
            <a:custGeom>
              <a:avLst/>
              <a:gdLst/>
              <a:ahLst/>
              <a:cxnLst/>
              <a:rect l="l" t="t" r="r" b="b"/>
              <a:pathLst>
                <a:path w="1120" h="379" extrusionOk="0">
                  <a:moveTo>
                    <a:pt x="119" y="1"/>
                  </a:moveTo>
                  <a:cubicBezTo>
                    <a:pt x="83" y="24"/>
                    <a:pt x="36" y="24"/>
                    <a:pt x="24" y="24"/>
                  </a:cubicBezTo>
                  <a:cubicBezTo>
                    <a:pt x="24" y="120"/>
                    <a:pt x="0" y="215"/>
                    <a:pt x="0" y="310"/>
                  </a:cubicBezTo>
                  <a:cubicBezTo>
                    <a:pt x="83" y="360"/>
                    <a:pt x="171" y="379"/>
                    <a:pt x="261" y="379"/>
                  </a:cubicBezTo>
                  <a:cubicBezTo>
                    <a:pt x="364" y="379"/>
                    <a:pt x="470" y="354"/>
                    <a:pt x="572" y="322"/>
                  </a:cubicBezTo>
                  <a:cubicBezTo>
                    <a:pt x="595" y="316"/>
                    <a:pt x="616" y="313"/>
                    <a:pt x="637" y="313"/>
                  </a:cubicBezTo>
                  <a:cubicBezTo>
                    <a:pt x="658" y="313"/>
                    <a:pt x="679" y="316"/>
                    <a:pt x="702" y="322"/>
                  </a:cubicBezTo>
                  <a:cubicBezTo>
                    <a:pt x="833" y="310"/>
                    <a:pt x="976" y="286"/>
                    <a:pt x="1107" y="262"/>
                  </a:cubicBezTo>
                  <a:cubicBezTo>
                    <a:pt x="1119" y="191"/>
                    <a:pt x="1119" y="120"/>
                    <a:pt x="1119" y="48"/>
                  </a:cubicBezTo>
                  <a:cubicBezTo>
                    <a:pt x="774" y="24"/>
                    <a:pt x="452" y="12"/>
                    <a:pt x="11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21" name="Google Shape;8621;p32"/>
            <p:cNvSpPr/>
            <p:nvPr/>
          </p:nvSpPr>
          <p:spPr>
            <a:xfrm>
              <a:off x="5457225" y="2763575"/>
              <a:ext cx="14000" cy="3625"/>
            </a:xfrm>
            <a:custGeom>
              <a:avLst/>
              <a:gdLst/>
              <a:ahLst/>
              <a:cxnLst/>
              <a:rect l="l" t="t" r="r" b="b"/>
              <a:pathLst>
                <a:path w="560" h="145" extrusionOk="0">
                  <a:moveTo>
                    <a:pt x="0" y="0"/>
                  </a:moveTo>
                  <a:cubicBezTo>
                    <a:pt x="97" y="97"/>
                    <a:pt x="194" y="144"/>
                    <a:pt x="289" y="144"/>
                  </a:cubicBezTo>
                  <a:cubicBezTo>
                    <a:pt x="381" y="144"/>
                    <a:pt x="472" y="100"/>
                    <a:pt x="560" y="12"/>
                  </a:cubicBezTo>
                  <a:cubicBezTo>
                    <a:pt x="381" y="12"/>
                    <a:pt x="191" y="0"/>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22" name="Google Shape;8622;p32"/>
            <p:cNvSpPr/>
            <p:nvPr/>
          </p:nvSpPr>
          <p:spPr>
            <a:xfrm>
              <a:off x="5428050" y="2827850"/>
              <a:ext cx="4475" cy="6875"/>
            </a:xfrm>
            <a:custGeom>
              <a:avLst/>
              <a:gdLst/>
              <a:ahLst/>
              <a:cxnLst/>
              <a:rect l="l" t="t" r="r" b="b"/>
              <a:pathLst>
                <a:path w="179" h="275" extrusionOk="0">
                  <a:moveTo>
                    <a:pt x="48" y="1"/>
                  </a:moveTo>
                  <a:lnTo>
                    <a:pt x="48" y="1"/>
                  </a:lnTo>
                  <a:cubicBezTo>
                    <a:pt x="36" y="96"/>
                    <a:pt x="24" y="191"/>
                    <a:pt x="0" y="275"/>
                  </a:cubicBezTo>
                  <a:cubicBezTo>
                    <a:pt x="179" y="215"/>
                    <a:pt x="179" y="120"/>
                    <a:pt x="4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23" name="Google Shape;8623;p32"/>
            <p:cNvSpPr/>
            <p:nvPr/>
          </p:nvSpPr>
          <p:spPr>
            <a:xfrm>
              <a:off x="5432225" y="2842450"/>
              <a:ext cx="3875" cy="3750"/>
            </a:xfrm>
            <a:custGeom>
              <a:avLst/>
              <a:gdLst/>
              <a:ahLst/>
              <a:cxnLst/>
              <a:rect l="l" t="t" r="r" b="b"/>
              <a:pathLst>
                <a:path w="155" h="150" extrusionOk="0">
                  <a:moveTo>
                    <a:pt x="0" y="0"/>
                  </a:moveTo>
                  <a:lnTo>
                    <a:pt x="0" y="131"/>
                  </a:lnTo>
                  <a:cubicBezTo>
                    <a:pt x="24" y="143"/>
                    <a:pt x="48" y="149"/>
                    <a:pt x="73" y="149"/>
                  </a:cubicBezTo>
                  <a:cubicBezTo>
                    <a:pt x="98" y="149"/>
                    <a:pt x="125" y="143"/>
                    <a:pt x="155" y="131"/>
                  </a:cubicBezTo>
                  <a:cubicBezTo>
                    <a:pt x="107" y="95"/>
                    <a:pt x="48"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24" name="Google Shape;8624;p32"/>
            <p:cNvSpPr/>
            <p:nvPr/>
          </p:nvSpPr>
          <p:spPr>
            <a:xfrm>
              <a:off x="5421800" y="2795425"/>
              <a:ext cx="3000" cy="3875"/>
            </a:xfrm>
            <a:custGeom>
              <a:avLst/>
              <a:gdLst/>
              <a:ahLst/>
              <a:cxnLst/>
              <a:rect l="l" t="t" r="r" b="b"/>
              <a:pathLst>
                <a:path w="120" h="155" extrusionOk="0">
                  <a:moveTo>
                    <a:pt x="119" y="0"/>
                  </a:moveTo>
                  <a:cubicBezTo>
                    <a:pt x="72" y="48"/>
                    <a:pt x="48" y="107"/>
                    <a:pt x="0" y="155"/>
                  </a:cubicBezTo>
                  <a:cubicBezTo>
                    <a:pt x="48" y="107"/>
                    <a:pt x="72" y="71"/>
                    <a:pt x="11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25" name="Google Shape;8625;p32"/>
            <p:cNvSpPr/>
            <p:nvPr/>
          </p:nvSpPr>
          <p:spPr>
            <a:xfrm>
              <a:off x="5951325" y="3483900"/>
              <a:ext cx="55400" cy="4775"/>
            </a:xfrm>
            <a:custGeom>
              <a:avLst/>
              <a:gdLst/>
              <a:ahLst/>
              <a:cxnLst/>
              <a:rect l="l" t="t" r="r" b="b"/>
              <a:pathLst>
                <a:path w="2216" h="191" extrusionOk="0">
                  <a:moveTo>
                    <a:pt x="1203" y="0"/>
                  </a:moveTo>
                  <a:lnTo>
                    <a:pt x="48" y="48"/>
                  </a:lnTo>
                  <a:cubicBezTo>
                    <a:pt x="1" y="95"/>
                    <a:pt x="1" y="131"/>
                    <a:pt x="60" y="167"/>
                  </a:cubicBezTo>
                  <a:lnTo>
                    <a:pt x="1060" y="167"/>
                  </a:lnTo>
                  <a:cubicBezTo>
                    <a:pt x="1251" y="179"/>
                    <a:pt x="1441" y="179"/>
                    <a:pt x="1632" y="191"/>
                  </a:cubicBezTo>
                  <a:cubicBezTo>
                    <a:pt x="1810" y="179"/>
                    <a:pt x="2013" y="167"/>
                    <a:pt x="2215" y="131"/>
                  </a:cubicBezTo>
                  <a:cubicBezTo>
                    <a:pt x="2215" y="107"/>
                    <a:pt x="2215" y="60"/>
                    <a:pt x="2203" y="36"/>
                  </a:cubicBezTo>
                  <a:cubicBezTo>
                    <a:pt x="1870" y="12"/>
                    <a:pt x="1536" y="12"/>
                    <a:pt x="1203"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26" name="Google Shape;8626;p32"/>
            <p:cNvSpPr/>
            <p:nvPr/>
          </p:nvSpPr>
          <p:spPr>
            <a:xfrm>
              <a:off x="5871550" y="3480325"/>
              <a:ext cx="52725" cy="5800"/>
            </a:xfrm>
            <a:custGeom>
              <a:avLst/>
              <a:gdLst/>
              <a:ahLst/>
              <a:cxnLst/>
              <a:rect l="l" t="t" r="r" b="b"/>
              <a:pathLst>
                <a:path w="2109" h="232" extrusionOk="0">
                  <a:moveTo>
                    <a:pt x="798" y="0"/>
                  </a:moveTo>
                  <a:cubicBezTo>
                    <a:pt x="536" y="12"/>
                    <a:pt x="298" y="24"/>
                    <a:pt x="60" y="36"/>
                  </a:cubicBezTo>
                  <a:cubicBezTo>
                    <a:pt x="1" y="84"/>
                    <a:pt x="1" y="119"/>
                    <a:pt x="60" y="155"/>
                  </a:cubicBezTo>
                  <a:cubicBezTo>
                    <a:pt x="263" y="179"/>
                    <a:pt x="465" y="179"/>
                    <a:pt x="656" y="191"/>
                  </a:cubicBezTo>
                  <a:lnTo>
                    <a:pt x="1346" y="191"/>
                  </a:lnTo>
                  <a:cubicBezTo>
                    <a:pt x="1381" y="205"/>
                    <a:pt x="1416" y="211"/>
                    <a:pt x="1453" y="211"/>
                  </a:cubicBezTo>
                  <a:cubicBezTo>
                    <a:pt x="1479" y="211"/>
                    <a:pt x="1507" y="208"/>
                    <a:pt x="1537" y="203"/>
                  </a:cubicBezTo>
                  <a:cubicBezTo>
                    <a:pt x="1632" y="191"/>
                    <a:pt x="1703" y="191"/>
                    <a:pt x="1787" y="191"/>
                  </a:cubicBezTo>
                  <a:cubicBezTo>
                    <a:pt x="1834" y="217"/>
                    <a:pt x="1881" y="232"/>
                    <a:pt x="1929" y="232"/>
                  </a:cubicBezTo>
                  <a:cubicBezTo>
                    <a:pt x="1988" y="232"/>
                    <a:pt x="2048" y="208"/>
                    <a:pt x="2108" y="155"/>
                  </a:cubicBezTo>
                  <a:cubicBezTo>
                    <a:pt x="1965" y="36"/>
                    <a:pt x="1787" y="72"/>
                    <a:pt x="1644" y="12"/>
                  </a:cubicBezTo>
                  <a:cubicBezTo>
                    <a:pt x="1489" y="38"/>
                    <a:pt x="1335" y="60"/>
                    <a:pt x="1182" y="60"/>
                  </a:cubicBezTo>
                  <a:cubicBezTo>
                    <a:pt x="1053" y="60"/>
                    <a:pt x="924" y="44"/>
                    <a:pt x="79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27" name="Google Shape;8627;p32"/>
            <p:cNvSpPr/>
            <p:nvPr/>
          </p:nvSpPr>
          <p:spPr>
            <a:xfrm>
              <a:off x="5915900" y="3484200"/>
              <a:ext cx="19375" cy="3875"/>
            </a:xfrm>
            <a:custGeom>
              <a:avLst/>
              <a:gdLst/>
              <a:ahLst/>
              <a:cxnLst/>
              <a:rect l="l" t="t" r="r" b="b"/>
              <a:pathLst>
                <a:path w="775" h="155" extrusionOk="0">
                  <a:moveTo>
                    <a:pt x="310" y="0"/>
                  </a:moveTo>
                  <a:cubicBezTo>
                    <a:pt x="215" y="24"/>
                    <a:pt x="108" y="24"/>
                    <a:pt x="1" y="36"/>
                  </a:cubicBezTo>
                  <a:cubicBezTo>
                    <a:pt x="60" y="83"/>
                    <a:pt x="108" y="119"/>
                    <a:pt x="144" y="155"/>
                  </a:cubicBezTo>
                  <a:lnTo>
                    <a:pt x="727" y="155"/>
                  </a:lnTo>
                  <a:cubicBezTo>
                    <a:pt x="775" y="107"/>
                    <a:pt x="775" y="60"/>
                    <a:pt x="727" y="24"/>
                  </a:cubicBezTo>
                  <a:cubicBezTo>
                    <a:pt x="596" y="24"/>
                    <a:pt x="453" y="0"/>
                    <a:pt x="31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28" name="Google Shape;8628;p32"/>
            <p:cNvSpPr/>
            <p:nvPr/>
          </p:nvSpPr>
          <p:spPr>
            <a:xfrm>
              <a:off x="5931075" y="3484200"/>
              <a:ext cx="11950" cy="11025"/>
            </a:xfrm>
            <a:custGeom>
              <a:avLst/>
              <a:gdLst/>
              <a:ahLst/>
              <a:cxnLst/>
              <a:rect l="l" t="t" r="r" b="b"/>
              <a:pathLst>
                <a:path w="478" h="441" extrusionOk="0">
                  <a:moveTo>
                    <a:pt x="418" y="0"/>
                  </a:moveTo>
                  <a:cubicBezTo>
                    <a:pt x="334" y="24"/>
                    <a:pt x="227" y="24"/>
                    <a:pt x="144" y="24"/>
                  </a:cubicBezTo>
                  <a:lnTo>
                    <a:pt x="144" y="155"/>
                  </a:lnTo>
                  <a:cubicBezTo>
                    <a:pt x="84" y="262"/>
                    <a:pt x="37" y="345"/>
                    <a:pt x="1" y="441"/>
                  </a:cubicBezTo>
                  <a:lnTo>
                    <a:pt x="287" y="441"/>
                  </a:lnTo>
                  <a:cubicBezTo>
                    <a:pt x="394" y="357"/>
                    <a:pt x="334" y="226"/>
                    <a:pt x="418" y="155"/>
                  </a:cubicBezTo>
                  <a:cubicBezTo>
                    <a:pt x="477" y="95"/>
                    <a:pt x="477" y="48"/>
                    <a:pt x="418"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29" name="Google Shape;8629;p32"/>
            <p:cNvSpPr/>
            <p:nvPr/>
          </p:nvSpPr>
          <p:spPr>
            <a:xfrm>
              <a:off x="5941500" y="3483750"/>
              <a:ext cx="11050" cy="4325"/>
            </a:xfrm>
            <a:custGeom>
              <a:avLst/>
              <a:gdLst/>
              <a:ahLst/>
              <a:cxnLst/>
              <a:rect l="l" t="t" r="r" b="b"/>
              <a:pathLst>
                <a:path w="442" h="173" extrusionOk="0">
                  <a:moveTo>
                    <a:pt x="148" y="1"/>
                  </a:moveTo>
                  <a:cubicBezTo>
                    <a:pt x="101" y="1"/>
                    <a:pt x="52" y="6"/>
                    <a:pt x="1" y="18"/>
                  </a:cubicBezTo>
                  <a:lnTo>
                    <a:pt x="1" y="173"/>
                  </a:lnTo>
                  <a:lnTo>
                    <a:pt x="441" y="173"/>
                  </a:lnTo>
                  <a:cubicBezTo>
                    <a:pt x="441" y="125"/>
                    <a:pt x="417" y="101"/>
                    <a:pt x="417" y="54"/>
                  </a:cubicBezTo>
                  <a:cubicBezTo>
                    <a:pt x="330" y="22"/>
                    <a:pt x="243" y="1"/>
                    <a:pt x="148"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30" name="Google Shape;8630;p32"/>
            <p:cNvSpPr/>
            <p:nvPr/>
          </p:nvSpPr>
          <p:spPr>
            <a:xfrm>
              <a:off x="5866500" y="3480275"/>
              <a:ext cx="7175" cy="3950"/>
            </a:xfrm>
            <a:custGeom>
              <a:avLst/>
              <a:gdLst/>
              <a:ahLst/>
              <a:cxnLst/>
              <a:rect l="l" t="t" r="r" b="b"/>
              <a:pathLst>
                <a:path w="287" h="158" extrusionOk="0">
                  <a:moveTo>
                    <a:pt x="144" y="1"/>
                  </a:moveTo>
                  <a:cubicBezTo>
                    <a:pt x="93" y="1"/>
                    <a:pt x="45" y="13"/>
                    <a:pt x="0" y="26"/>
                  </a:cubicBezTo>
                  <a:cubicBezTo>
                    <a:pt x="60" y="133"/>
                    <a:pt x="167" y="157"/>
                    <a:pt x="286" y="157"/>
                  </a:cubicBezTo>
                  <a:lnTo>
                    <a:pt x="286" y="38"/>
                  </a:lnTo>
                  <a:cubicBezTo>
                    <a:pt x="236" y="10"/>
                    <a:pt x="189" y="1"/>
                    <a:pt x="14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31" name="Google Shape;8631;p32"/>
            <p:cNvSpPr/>
            <p:nvPr/>
          </p:nvSpPr>
          <p:spPr>
            <a:xfrm>
              <a:off x="5848625" y="3480625"/>
              <a:ext cx="4500" cy="3600"/>
            </a:xfrm>
            <a:custGeom>
              <a:avLst/>
              <a:gdLst/>
              <a:ahLst/>
              <a:cxnLst/>
              <a:rect l="l" t="t" r="r" b="b"/>
              <a:pathLst>
                <a:path w="180" h="144" extrusionOk="0">
                  <a:moveTo>
                    <a:pt x="1" y="0"/>
                  </a:moveTo>
                  <a:cubicBezTo>
                    <a:pt x="49" y="60"/>
                    <a:pt x="84" y="107"/>
                    <a:pt x="132" y="143"/>
                  </a:cubicBezTo>
                  <a:cubicBezTo>
                    <a:pt x="180" y="107"/>
                    <a:pt x="180" y="60"/>
                    <a:pt x="132" y="12"/>
                  </a:cubicBezTo>
                  <a:cubicBezTo>
                    <a:pt x="84" y="0"/>
                    <a:pt x="37" y="0"/>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32" name="Google Shape;8632;p32"/>
            <p:cNvSpPr/>
            <p:nvPr/>
          </p:nvSpPr>
          <p:spPr>
            <a:xfrm>
              <a:off x="5859050" y="3480925"/>
              <a:ext cx="3600" cy="1925"/>
            </a:xfrm>
            <a:custGeom>
              <a:avLst/>
              <a:gdLst/>
              <a:ahLst/>
              <a:cxnLst/>
              <a:rect l="l" t="t" r="r" b="b"/>
              <a:pathLst>
                <a:path w="144" h="77" extrusionOk="0">
                  <a:moveTo>
                    <a:pt x="1" y="0"/>
                  </a:moveTo>
                  <a:cubicBezTo>
                    <a:pt x="13" y="12"/>
                    <a:pt x="24" y="48"/>
                    <a:pt x="48" y="60"/>
                  </a:cubicBezTo>
                  <a:cubicBezTo>
                    <a:pt x="60" y="71"/>
                    <a:pt x="71" y="76"/>
                    <a:pt x="82" y="76"/>
                  </a:cubicBezTo>
                  <a:cubicBezTo>
                    <a:pt x="106" y="76"/>
                    <a:pt x="127" y="52"/>
                    <a:pt x="144" y="12"/>
                  </a:cubicBezTo>
                  <a:cubicBezTo>
                    <a:pt x="84" y="12"/>
                    <a:pt x="48" y="0"/>
                    <a:pt x="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33" name="Google Shape;8633;p32"/>
            <p:cNvSpPr/>
            <p:nvPr/>
          </p:nvSpPr>
          <p:spPr>
            <a:xfrm>
              <a:off x="5851900" y="3480925"/>
              <a:ext cx="3900" cy="3300"/>
            </a:xfrm>
            <a:custGeom>
              <a:avLst/>
              <a:gdLst/>
              <a:ahLst/>
              <a:cxnLst/>
              <a:rect l="l" t="t" r="r" b="b"/>
              <a:pathLst>
                <a:path w="156" h="132" extrusionOk="0">
                  <a:moveTo>
                    <a:pt x="1" y="0"/>
                  </a:moveTo>
                  <a:lnTo>
                    <a:pt x="1" y="131"/>
                  </a:lnTo>
                  <a:cubicBezTo>
                    <a:pt x="49" y="95"/>
                    <a:pt x="96" y="48"/>
                    <a:pt x="15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34" name="Google Shape;8634;p32"/>
            <p:cNvSpPr/>
            <p:nvPr/>
          </p:nvSpPr>
          <p:spPr>
            <a:xfrm>
              <a:off x="5841200" y="3548675"/>
              <a:ext cx="36325" cy="4300"/>
            </a:xfrm>
            <a:custGeom>
              <a:avLst/>
              <a:gdLst/>
              <a:ahLst/>
              <a:cxnLst/>
              <a:rect l="l" t="t" r="r" b="b"/>
              <a:pathLst>
                <a:path w="1453" h="172" extrusionOk="0">
                  <a:moveTo>
                    <a:pt x="643" y="1"/>
                  </a:moveTo>
                  <a:cubicBezTo>
                    <a:pt x="429" y="1"/>
                    <a:pt x="215" y="18"/>
                    <a:pt x="0" y="29"/>
                  </a:cubicBezTo>
                  <a:cubicBezTo>
                    <a:pt x="221" y="142"/>
                    <a:pt x="451" y="172"/>
                    <a:pt x="683" y="172"/>
                  </a:cubicBezTo>
                  <a:cubicBezTo>
                    <a:pt x="938" y="172"/>
                    <a:pt x="1197" y="136"/>
                    <a:pt x="1453" y="136"/>
                  </a:cubicBezTo>
                  <a:cubicBezTo>
                    <a:pt x="1186" y="29"/>
                    <a:pt x="915" y="1"/>
                    <a:pt x="64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35" name="Google Shape;8635;p32"/>
            <p:cNvSpPr/>
            <p:nvPr/>
          </p:nvSpPr>
          <p:spPr>
            <a:xfrm>
              <a:off x="5814400" y="3542225"/>
              <a:ext cx="11925" cy="4225"/>
            </a:xfrm>
            <a:custGeom>
              <a:avLst/>
              <a:gdLst/>
              <a:ahLst/>
              <a:cxnLst/>
              <a:rect l="l" t="t" r="r" b="b"/>
              <a:pathLst>
                <a:path w="477" h="169" extrusionOk="0">
                  <a:moveTo>
                    <a:pt x="48" y="1"/>
                  </a:moveTo>
                  <a:cubicBezTo>
                    <a:pt x="1" y="48"/>
                    <a:pt x="13" y="96"/>
                    <a:pt x="36" y="144"/>
                  </a:cubicBezTo>
                  <a:cubicBezTo>
                    <a:pt x="104" y="159"/>
                    <a:pt x="167" y="168"/>
                    <a:pt x="229" y="168"/>
                  </a:cubicBezTo>
                  <a:cubicBezTo>
                    <a:pt x="310" y="168"/>
                    <a:pt x="390" y="153"/>
                    <a:pt x="477" y="120"/>
                  </a:cubicBezTo>
                  <a:cubicBezTo>
                    <a:pt x="477" y="84"/>
                    <a:pt x="477" y="48"/>
                    <a:pt x="46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36" name="Google Shape;8636;p32"/>
            <p:cNvSpPr/>
            <p:nvPr/>
          </p:nvSpPr>
          <p:spPr>
            <a:xfrm>
              <a:off x="5804875" y="3541925"/>
              <a:ext cx="11050" cy="4425"/>
            </a:xfrm>
            <a:custGeom>
              <a:avLst/>
              <a:gdLst/>
              <a:ahLst/>
              <a:cxnLst/>
              <a:rect l="l" t="t" r="r" b="b"/>
              <a:pathLst>
                <a:path w="442" h="177" extrusionOk="0">
                  <a:moveTo>
                    <a:pt x="286" y="1"/>
                  </a:moveTo>
                  <a:cubicBezTo>
                    <a:pt x="167" y="1"/>
                    <a:pt x="72" y="25"/>
                    <a:pt x="1" y="132"/>
                  </a:cubicBezTo>
                  <a:cubicBezTo>
                    <a:pt x="94" y="161"/>
                    <a:pt x="179" y="176"/>
                    <a:pt x="266" y="176"/>
                  </a:cubicBezTo>
                  <a:cubicBezTo>
                    <a:pt x="323" y="176"/>
                    <a:pt x="380" y="170"/>
                    <a:pt x="441" y="156"/>
                  </a:cubicBezTo>
                  <a:cubicBezTo>
                    <a:pt x="441" y="108"/>
                    <a:pt x="429" y="60"/>
                    <a:pt x="429" y="13"/>
                  </a:cubicBezTo>
                  <a:cubicBezTo>
                    <a:pt x="394" y="13"/>
                    <a:pt x="346" y="1"/>
                    <a:pt x="28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37" name="Google Shape;8637;p32"/>
            <p:cNvSpPr/>
            <p:nvPr/>
          </p:nvSpPr>
          <p:spPr>
            <a:xfrm>
              <a:off x="5879900" y="3549675"/>
              <a:ext cx="4475" cy="2700"/>
            </a:xfrm>
            <a:custGeom>
              <a:avLst/>
              <a:gdLst/>
              <a:ahLst/>
              <a:cxnLst/>
              <a:rect l="l" t="t" r="r" b="b"/>
              <a:pathLst>
                <a:path w="179" h="108" extrusionOk="0">
                  <a:moveTo>
                    <a:pt x="131" y="0"/>
                  </a:moveTo>
                  <a:lnTo>
                    <a:pt x="0" y="96"/>
                  </a:lnTo>
                  <a:cubicBezTo>
                    <a:pt x="60" y="96"/>
                    <a:pt x="119" y="108"/>
                    <a:pt x="179" y="108"/>
                  </a:cubicBezTo>
                  <a:cubicBezTo>
                    <a:pt x="167" y="60"/>
                    <a:pt x="143" y="36"/>
                    <a:pt x="13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38" name="Google Shape;8638;p32"/>
            <p:cNvSpPr/>
            <p:nvPr/>
          </p:nvSpPr>
          <p:spPr>
            <a:xfrm>
              <a:off x="5382500" y="3571175"/>
              <a:ext cx="6575" cy="2925"/>
            </a:xfrm>
            <a:custGeom>
              <a:avLst/>
              <a:gdLst/>
              <a:ahLst/>
              <a:cxnLst/>
              <a:rect l="l" t="t" r="r" b="b"/>
              <a:pathLst>
                <a:path w="263" h="117" extrusionOk="0">
                  <a:moveTo>
                    <a:pt x="137" y="0"/>
                  </a:moveTo>
                  <a:cubicBezTo>
                    <a:pt x="90" y="0"/>
                    <a:pt x="44" y="43"/>
                    <a:pt x="1" y="117"/>
                  </a:cubicBezTo>
                  <a:lnTo>
                    <a:pt x="263" y="117"/>
                  </a:lnTo>
                  <a:cubicBezTo>
                    <a:pt x="223" y="37"/>
                    <a:pt x="180" y="0"/>
                    <a:pt x="13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39" name="Google Shape;8639;p32"/>
            <p:cNvSpPr/>
            <p:nvPr/>
          </p:nvSpPr>
          <p:spPr>
            <a:xfrm>
              <a:off x="5909350" y="3531225"/>
              <a:ext cx="21750" cy="4175"/>
            </a:xfrm>
            <a:custGeom>
              <a:avLst/>
              <a:gdLst/>
              <a:ahLst/>
              <a:cxnLst/>
              <a:rect l="l" t="t" r="r" b="b"/>
              <a:pathLst>
                <a:path w="870" h="167" extrusionOk="0">
                  <a:moveTo>
                    <a:pt x="1" y="0"/>
                  </a:moveTo>
                  <a:lnTo>
                    <a:pt x="1" y="119"/>
                  </a:lnTo>
                  <a:cubicBezTo>
                    <a:pt x="144" y="131"/>
                    <a:pt x="275" y="143"/>
                    <a:pt x="418" y="167"/>
                  </a:cubicBezTo>
                  <a:cubicBezTo>
                    <a:pt x="459" y="141"/>
                    <a:pt x="506" y="137"/>
                    <a:pt x="555" y="137"/>
                  </a:cubicBezTo>
                  <a:cubicBezTo>
                    <a:pt x="575" y="137"/>
                    <a:pt x="597" y="138"/>
                    <a:pt x="618" y="138"/>
                  </a:cubicBezTo>
                  <a:cubicBezTo>
                    <a:pt x="707" y="138"/>
                    <a:pt x="797" y="125"/>
                    <a:pt x="87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40" name="Google Shape;8640;p32"/>
            <p:cNvSpPr/>
            <p:nvPr/>
          </p:nvSpPr>
          <p:spPr>
            <a:xfrm>
              <a:off x="5848350" y="3491625"/>
              <a:ext cx="3575" cy="3600"/>
            </a:xfrm>
            <a:custGeom>
              <a:avLst/>
              <a:gdLst/>
              <a:ahLst/>
              <a:cxnLst/>
              <a:rect l="l" t="t" r="r" b="b"/>
              <a:pathLst>
                <a:path w="143" h="144" extrusionOk="0">
                  <a:moveTo>
                    <a:pt x="0" y="1"/>
                  </a:moveTo>
                  <a:cubicBezTo>
                    <a:pt x="36" y="48"/>
                    <a:pt x="95" y="96"/>
                    <a:pt x="143" y="144"/>
                  </a:cubicBezTo>
                  <a:cubicBezTo>
                    <a:pt x="95" y="96"/>
                    <a:pt x="60" y="48"/>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41" name="Google Shape;8641;p32"/>
            <p:cNvSpPr/>
            <p:nvPr/>
          </p:nvSpPr>
          <p:spPr>
            <a:xfrm>
              <a:off x="5937925" y="3488050"/>
              <a:ext cx="4800" cy="7175"/>
            </a:xfrm>
            <a:custGeom>
              <a:avLst/>
              <a:gdLst/>
              <a:ahLst/>
              <a:cxnLst/>
              <a:rect l="l" t="t" r="r" b="b"/>
              <a:pathLst>
                <a:path w="192" h="287" extrusionOk="0">
                  <a:moveTo>
                    <a:pt x="132" y="1"/>
                  </a:moveTo>
                  <a:cubicBezTo>
                    <a:pt x="13" y="60"/>
                    <a:pt x="1" y="168"/>
                    <a:pt x="1" y="287"/>
                  </a:cubicBezTo>
                  <a:lnTo>
                    <a:pt x="132" y="287"/>
                  </a:lnTo>
                  <a:cubicBezTo>
                    <a:pt x="191" y="239"/>
                    <a:pt x="191" y="191"/>
                    <a:pt x="144" y="144"/>
                  </a:cubicBezTo>
                  <a:cubicBezTo>
                    <a:pt x="132" y="108"/>
                    <a:pt x="132" y="48"/>
                    <a:pt x="13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42" name="Google Shape;8642;p32"/>
            <p:cNvSpPr/>
            <p:nvPr/>
          </p:nvSpPr>
          <p:spPr>
            <a:xfrm>
              <a:off x="5941500" y="3491625"/>
              <a:ext cx="3900" cy="3725"/>
            </a:xfrm>
            <a:custGeom>
              <a:avLst/>
              <a:gdLst/>
              <a:ahLst/>
              <a:cxnLst/>
              <a:rect l="l" t="t" r="r" b="b"/>
              <a:pathLst>
                <a:path w="156" h="149" extrusionOk="0">
                  <a:moveTo>
                    <a:pt x="24" y="1"/>
                  </a:moveTo>
                  <a:cubicBezTo>
                    <a:pt x="24" y="48"/>
                    <a:pt x="1" y="96"/>
                    <a:pt x="1" y="144"/>
                  </a:cubicBezTo>
                  <a:cubicBezTo>
                    <a:pt x="32" y="144"/>
                    <a:pt x="64" y="149"/>
                    <a:pt x="99" y="149"/>
                  </a:cubicBezTo>
                  <a:cubicBezTo>
                    <a:pt x="117" y="149"/>
                    <a:pt x="136" y="148"/>
                    <a:pt x="155" y="144"/>
                  </a:cubicBezTo>
                  <a:lnTo>
                    <a:pt x="24"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43" name="Google Shape;8643;p32"/>
            <p:cNvSpPr/>
            <p:nvPr/>
          </p:nvSpPr>
          <p:spPr>
            <a:xfrm>
              <a:off x="5905200" y="3485075"/>
              <a:ext cx="4475" cy="1375"/>
            </a:xfrm>
            <a:custGeom>
              <a:avLst/>
              <a:gdLst/>
              <a:ahLst/>
              <a:cxnLst/>
              <a:rect l="l" t="t" r="r" b="b"/>
              <a:pathLst>
                <a:path w="179" h="55" extrusionOk="0">
                  <a:moveTo>
                    <a:pt x="0" y="1"/>
                  </a:moveTo>
                  <a:cubicBezTo>
                    <a:pt x="30" y="37"/>
                    <a:pt x="60" y="54"/>
                    <a:pt x="89" y="54"/>
                  </a:cubicBezTo>
                  <a:cubicBezTo>
                    <a:pt x="119" y="54"/>
                    <a:pt x="149" y="37"/>
                    <a:pt x="17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44" name="Google Shape;8644;p32"/>
            <p:cNvSpPr/>
            <p:nvPr/>
          </p:nvSpPr>
          <p:spPr>
            <a:xfrm>
              <a:off x="6041825" y="3491325"/>
              <a:ext cx="10325" cy="7500"/>
            </a:xfrm>
            <a:custGeom>
              <a:avLst/>
              <a:gdLst/>
              <a:ahLst/>
              <a:cxnLst/>
              <a:rect l="l" t="t" r="r" b="b"/>
              <a:pathLst>
                <a:path w="413" h="300" extrusionOk="0">
                  <a:moveTo>
                    <a:pt x="274" y="1"/>
                  </a:moveTo>
                  <a:lnTo>
                    <a:pt x="274" y="1"/>
                  </a:lnTo>
                  <a:cubicBezTo>
                    <a:pt x="155" y="13"/>
                    <a:pt x="60" y="37"/>
                    <a:pt x="0" y="156"/>
                  </a:cubicBezTo>
                  <a:lnTo>
                    <a:pt x="143" y="298"/>
                  </a:lnTo>
                  <a:cubicBezTo>
                    <a:pt x="154" y="299"/>
                    <a:pt x="164" y="299"/>
                    <a:pt x="174" y="299"/>
                  </a:cubicBezTo>
                  <a:cubicBezTo>
                    <a:pt x="413" y="299"/>
                    <a:pt x="365" y="161"/>
                    <a:pt x="27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45" name="Google Shape;8645;p32"/>
            <p:cNvSpPr/>
            <p:nvPr/>
          </p:nvSpPr>
          <p:spPr>
            <a:xfrm>
              <a:off x="5715875" y="3538350"/>
              <a:ext cx="31875" cy="3475"/>
            </a:xfrm>
            <a:custGeom>
              <a:avLst/>
              <a:gdLst/>
              <a:ahLst/>
              <a:cxnLst/>
              <a:rect l="l" t="t" r="r" b="b"/>
              <a:pathLst>
                <a:path w="1275" h="139" extrusionOk="0">
                  <a:moveTo>
                    <a:pt x="1" y="1"/>
                  </a:moveTo>
                  <a:lnTo>
                    <a:pt x="1" y="120"/>
                  </a:lnTo>
                  <a:cubicBezTo>
                    <a:pt x="174" y="125"/>
                    <a:pt x="350" y="138"/>
                    <a:pt x="526" y="138"/>
                  </a:cubicBezTo>
                  <a:cubicBezTo>
                    <a:pt x="774" y="138"/>
                    <a:pt x="1024" y="112"/>
                    <a:pt x="1275"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46" name="Google Shape;8646;p32"/>
            <p:cNvSpPr/>
            <p:nvPr/>
          </p:nvSpPr>
          <p:spPr>
            <a:xfrm>
              <a:off x="5575375" y="2128975"/>
              <a:ext cx="7475" cy="5950"/>
            </a:xfrm>
            <a:custGeom>
              <a:avLst/>
              <a:gdLst/>
              <a:ahLst/>
              <a:cxnLst/>
              <a:rect l="l" t="t" r="r" b="b"/>
              <a:pathLst>
                <a:path w="299" h="238" extrusionOk="0">
                  <a:moveTo>
                    <a:pt x="299" y="0"/>
                  </a:moveTo>
                  <a:lnTo>
                    <a:pt x="299" y="0"/>
                  </a:lnTo>
                  <a:cubicBezTo>
                    <a:pt x="215" y="36"/>
                    <a:pt x="108" y="83"/>
                    <a:pt x="1" y="131"/>
                  </a:cubicBezTo>
                  <a:cubicBezTo>
                    <a:pt x="77" y="207"/>
                    <a:pt x="133" y="237"/>
                    <a:pt x="174" y="237"/>
                  </a:cubicBezTo>
                  <a:cubicBezTo>
                    <a:pt x="256" y="237"/>
                    <a:pt x="283" y="119"/>
                    <a:pt x="299"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47" name="Google Shape;8647;p32"/>
            <p:cNvSpPr/>
            <p:nvPr/>
          </p:nvSpPr>
          <p:spPr>
            <a:xfrm>
              <a:off x="5572125" y="2130450"/>
              <a:ext cx="3275" cy="1800"/>
            </a:xfrm>
            <a:custGeom>
              <a:avLst/>
              <a:gdLst/>
              <a:ahLst/>
              <a:cxnLst/>
              <a:rect l="l" t="t" r="r" b="b"/>
              <a:pathLst>
                <a:path w="131" h="72" extrusionOk="0">
                  <a:moveTo>
                    <a:pt x="70" y="1"/>
                  </a:moveTo>
                  <a:cubicBezTo>
                    <a:pt x="48" y="1"/>
                    <a:pt x="24" y="24"/>
                    <a:pt x="0" y="72"/>
                  </a:cubicBezTo>
                  <a:lnTo>
                    <a:pt x="131" y="72"/>
                  </a:lnTo>
                  <a:cubicBezTo>
                    <a:pt x="113" y="24"/>
                    <a:pt x="92" y="1"/>
                    <a:pt x="7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48" name="Google Shape;8648;p32"/>
            <p:cNvSpPr/>
            <p:nvPr/>
          </p:nvSpPr>
          <p:spPr>
            <a:xfrm>
              <a:off x="5568550" y="2132225"/>
              <a:ext cx="3575" cy="3300"/>
            </a:xfrm>
            <a:custGeom>
              <a:avLst/>
              <a:gdLst/>
              <a:ahLst/>
              <a:cxnLst/>
              <a:rect l="l" t="t" r="r" b="b"/>
              <a:pathLst>
                <a:path w="143" h="132" extrusionOk="0">
                  <a:moveTo>
                    <a:pt x="143" y="1"/>
                  </a:moveTo>
                  <a:cubicBezTo>
                    <a:pt x="95" y="49"/>
                    <a:pt x="36" y="84"/>
                    <a:pt x="0" y="132"/>
                  </a:cubicBezTo>
                  <a:cubicBezTo>
                    <a:pt x="36" y="108"/>
                    <a:pt x="95" y="61"/>
                    <a:pt x="14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49" name="Google Shape;8649;p32"/>
            <p:cNvSpPr/>
            <p:nvPr/>
          </p:nvSpPr>
          <p:spPr>
            <a:xfrm>
              <a:off x="5514975" y="2135500"/>
              <a:ext cx="24725" cy="3900"/>
            </a:xfrm>
            <a:custGeom>
              <a:avLst/>
              <a:gdLst/>
              <a:ahLst/>
              <a:cxnLst/>
              <a:rect l="l" t="t" r="r" b="b"/>
              <a:pathLst>
                <a:path w="989" h="156" extrusionOk="0">
                  <a:moveTo>
                    <a:pt x="0" y="1"/>
                  </a:moveTo>
                  <a:cubicBezTo>
                    <a:pt x="153" y="130"/>
                    <a:pt x="326" y="154"/>
                    <a:pt x="501" y="154"/>
                  </a:cubicBezTo>
                  <a:cubicBezTo>
                    <a:pt x="608" y="154"/>
                    <a:pt x="717" y="145"/>
                    <a:pt x="822" y="145"/>
                  </a:cubicBezTo>
                  <a:cubicBezTo>
                    <a:pt x="879" y="145"/>
                    <a:pt x="934" y="148"/>
                    <a:pt x="988" y="156"/>
                  </a:cubicBezTo>
                  <a:cubicBezTo>
                    <a:pt x="851" y="29"/>
                    <a:pt x="698" y="2"/>
                    <a:pt x="542" y="2"/>
                  </a:cubicBezTo>
                  <a:cubicBezTo>
                    <a:pt x="422" y="2"/>
                    <a:pt x="299" y="18"/>
                    <a:pt x="180" y="18"/>
                  </a:cubicBezTo>
                  <a:cubicBezTo>
                    <a:pt x="119" y="18"/>
                    <a:pt x="59" y="14"/>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50" name="Google Shape;8650;p32"/>
            <p:cNvSpPr/>
            <p:nvPr/>
          </p:nvSpPr>
          <p:spPr>
            <a:xfrm>
              <a:off x="5608125" y="2142500"/>
              <a:ext cx="3600" cy="2075"/>
            </a:xfrm>
            <a:custGeom>
              <a:avLst/>
              <a:gdLst/>
              <a:ahLst/>
              <a:cxnLst/>
              <a:rect l="l" t="t" r="r" b="b"/>
              <a:pathLst>
                <a:path w="144" h="83" extrusionOk="0">
                  <a:moveTo>
                    <a:pt x="72" y="1"/>
                  </a:moveTo>
                  <a:cubicBezTo>
                    <a:pt x="48" y="1"/>
                    <a:pt x="24" y="7"/>
                    <a:pt x="1" y="19"/>
                  </a:cubicBezTo>
                  <a:cubicBezTo>
                    <a:pt x="1" y="31"/>
                    <a:pt x="24" y="66"/>
                    <a:pt x="36" y="78"/>
                  </a:cubicBezTo>
                  <a:cubicBezTo>
                    <a:pt x="50" y="81"/>
                    <a:pt x="61" y="82"/>
                    <a:pt x="72" y="82"/>
                  </a:cubicBezTo>
                  <a:cubicBezTo>
                    <a:pt x="107" y="82"/>
                    <a:pt x="125" y="65"/>
                    <a:pt x="144" y="19"/>
                  </a:cubicBezTo>
                  <a:cubicBezTo>
                    <a:pt x="120" y="7"/>
                    <a:pt x="96"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51" name="Google Shape;8651;p32"/>
            <p:cNvSpPr/>
            <p:nvPr/>
          </p:nvSpPr>
          <p:spPr>
            <a:xfrm>
              <a:off x="5331900" y="2171800"/>
              <a:ext cx="16700" cy="5100"/>
            </a:xfrm>
            <a:custGeom>
              <a:avLst/>
              <a:gdLst/>
              <a:ahLst/>
              <a:cxnLst/>
              <a:rect l="l" t="t" r="r" b="b"/>
              <a:pathLst>
                <a:path w="668" h="204" extrusionOk="0">
                  <a:moveTo>
                    <a:pt x="290" y="1"/>
                  </a:moveTo>
                  <a:cubicBezTo>
                    <a:pt x="186" y="1"/>
                    <a:pt x="87" y="31"/>
                    <a:pt x="1" y="144"/>
                  </a:cubicBezTo>
                  <a:cubicBezTo>
                    <a:pt x="96" y="144"/>
                    <a:pt x="203" y="156"/>
                    <a:pt x="298" y="168"/>
                  </a:cubicBezTo>
                  <a:cubicBezTo>
                    <a:pt x="316" y="192"/>
                    <a:pt x="334" y="204"/>
                    <a:pt x="353" y="204"/>
                  </a:cubicBezTo>
                  <a:cubicBezTo>
                    <a:pt x="373" y="204"/>
                    <a:pt x="394" y="192"/>
                    <a:pt x="417" y="168"/>
                  </a:cubicBezTo>
                  <a:cubicBezTo>
                    <a:pt x="501" y="144"/>
                    <a:pt x="608" y="144"/>
                    <a:pt x="667" y="37"/>
                  </a:cubicBezTo>
                  <a:lnTo>
                    <a:pt x="667" y="37"/>
                  </a:lnTo>
                  <a:cubicBezTo>
                    <a:pt x="659" y="38"/>
                    <a:pt x="650" y="38"/>
                    <a:pt x="641" y="38"/>
                  </a:cubicBezTo>
                  <a:cubicBezTo>
                    <a:pt x="526" y="38"/>
                    <a:pt x="405" y="1"/>
                    <a:pt x="29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52" name="Google Shape;8652;p32"/>
            <p:cNvSpPr/>
            <p:nvPr/>
          </p:nvSpPr>
          <p:spPr>
            <a:xfrm>
              <a:off x="5201825" y="2171225"/>
              <a:ext cx="98250" cy="7475"/>
            </a:xfrm>
            <a:custGeom>
              <a:avLst/>
              <a:gdLst/>
              <a:ahLst/>
              <a:cxnLst/>
              <a:rect l="l" t="t" r="r" b="b"/>
              <a:pathLst>
                <a:path w="3930" h="299" extrusionOk="0">
                  <a:moveTo>
                    <a:pt x="346" y="1"/>
                  </a:moveTo>
                  <a:cubicBezTo>
                    <a:pt x="1" y="72"/>
                    <a:pt x="1" y="72"/>
                    <a:pt x="203" y="298"/>
                  </a:cubicBezTo>
                  <a:cubicBezTo>
                    <a:pt x="308" y="187"/>
                    <a:pt x="430" y="162"/>
                    <a:pt x="556" y="162"/>
                  </a:cubicBezTo>
                  <a:cubicBezTo>
                    <a:pt x="661" y="162"/>
                    <a:pt x="768" y="179"/>
                    <a:pt x="870" y="179"/>
                  </a:cubicBezTo>
                  <a:cubicBezTo>
                    <a:pt x="1882" y="167"/>
                    <a:pt x="2906" y="167"/>
                    <a:pt x="3930" y="155"/>
                  </a:cubicBezTo>
                  <a:cubicBezTo>
                    <a:pt x="3870" y="96"/>
                    <a:pt x="3811" y="48"/>
                    <a:pt x="3775" y="1"/>
                  </a:cubicBezTo>
                  <a:cubicBezTo>
                    <a:pt x="3525" y="42"/>
                    <a:pt x="3274" y="57"/>
                    <a:pt x="3023" y="57"/>
                  </a:cubicBezTo>
                  <a:cubicBezTo>
                    <a:pt x="2699" y="57"/>
                    <a:pt x="2376" y="33"/>
                    <a:pt x="2060" y="13"/>
                  </a:cubicBezTo>
                  <a:cubicBezTo>
                    <a:pt x="1838" y="50"/>
                    <a:pt x="1615" y="63"/>
                    <a:pt x="1393" y="63"/>
                  </a:cubicBezTo>
                  <a:cubicBezTo>
                    <a:pt x="1044" y="63"/>
                    <a:pt x="695" y="30"/>
                    <a:pt x="34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53" name="Google Shape;8653;p32"/>
            <p:cNvSpPr/>
            <p:nvPr/>
          </p:nvSpPr>
          <p:spPr>
            <a:xfrm>
              <a:off x="5212850" y="2178975"/>
              <a:ext cx="97650" cy="3300"/>
            </a:xfrm>
            <a:custGeom>
              <a:avLst/>
              <a:gdLst/>
              <a:ahLst/>
              <a:cxnLst/>
              <a:rect l="l" t="t" r="r" b="b"/>
              <a:pathLst>
                <a:path w="3906" h="132" extrusionOk="0">
                  <a:moveTo>
                    <a:pt x="3905" y="0"/>
                  </a:moveTo>
                  <a:cubicBezTo>
                    <a:pt x="2620" y="0"/>
                    <a:pt x="1310" y="24"/>
                    <a:pt x="0" y="24"/>
                  </a:cubicBezTo>
                  <a:cubicBezTo>
                    <a:pt x="60" y="60"/>
                    <a:pt x="95" y="96"/>
                    <a:pt x="179" y="131"/>
                  </a:cubicBezTo>
                  <a:cubicBezTo>
                    <a:pt x="1250" y="119"/>
                    <a:pt x="2298" y="119"/>
                    <a:pt x="3370" y="107"/>
                  </a:cubicBezTo>
                  <a:cubicBezTo>
                    <a:pt x="3438" y="107"/>
                    <a:pt x="3509" y="114"/>
                    <a:pt x="3580" y="114"/>
                  </a:cubicBezTo>
                  <a:cubicBezTo>
                    <a:pt x="3696" y="114"/>
                    <a:pt x="3810" y="96"/>
                    <a:pt x="3905"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54" name="Google Shape;8654;p32"/>
            <p:cNvSpPr/>
            <p:nvPr/>
          </p:nvSpPr>
          <p:spPr>
            <a:xfrm>
              <a:off x="5206000" y="2182850"/>
              <a:ext cx="3900" cy="3300"/>
            </a:xfrm>
            <a:custGeom>
              <a:avLst/>
              <a:gdLst/>
              <a:ahLst/>
              <a:cxnLst/>
              <a:rect l="l" t="t" r="r" b="b"/>
              <a:pathLst>
                <a:path w="156" h="132" extrusionOk="0">
                  <a:moveTo>
                    <a:pt x="0" y="0"/>
                  </a:moveTo>
                  <a:lnTo>
                    <a:pt x="48" y="131"/>
                  </a:lnTo>
                  <a:lnTo>
                    <a:pt x="155" y="131"/>
                  </a:lnTo>
                  <a:cubicBezTo>
                    <a:pt x="107" y="83"/>
                    <a:pt x="60"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55" name="Google Shape;8655;p32"/>
            <p:cNvSpPr/>
            <p:nvPr/>
          </p:nvSpPr>
          <p:spPr>
            <a:xfrm>
              <a:off x="5302725" y="2173600"/>
              <a:ext cx="4200" cy="1825"/>
            </a:xfrm>
            <a:custGeom>
              <a:avLst/>
              <a:gdLst/>
              <a:ahLst/>
              <a:cxnLst/>
              <a:rect l="l" t="t" r="r" b="b"/>
              <a:pathLst>
                <a:path w="168" h="73" extrusionOk="0">
                  <a:moveTo>
                    <a:pt x="89" y="1"/>
                  </a:moveTo>
                  <a:cubicBezTo>
                    <a:pt x="60" y="1"/>
                    <a:pt x="31" y="25"/>
                    <a:pt x="1" y="72"/>
                  </a:cubicBezTo>
                  <a:lnTo>
                    <a:pt x="168" y="72"/>
                  </a:lnTo>
                  <a:cubicBezTo>
                    <a:pt x="144" y="25"/>
                    <a:pt x="117" y="1"/>
                    <a:pt x="8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56" name="Google Shape;8656;p32"/>
            <p:cNvSpPr/>
            <p:nvPr/>
          </p:nvSpPr>
          <p:spPr>
            <a:xfrm>
              <a:off x="5303025" y="2228975"/>
              <a:ext cx="3900" cy="1800"/>
            </a:xfrm>
            <a:custGeom>
              <a:avLst/>
              <a:gdLst/>
              <a:ahLst/>
              <a:cxnLst/>
              <a:rect l="l" t="t" r="r" b="b"/>
              <a:pathLst>
                <a:path w="156" h="72" extrusionOk="0">
                  <a:moveTo>
                    <a:pt x="36" y="1"/>
                  </a:moveTo>
                  <a:lnTo>
                    <a:pt x="1" y="24"/>
                  </a:lnTo>
                  <a:cubicBezTo>
                    <a:pt x="25" y="48"/>
                    <a:pt x="36" y="72"/>
                    <a:pt x="48" y="72"/>
                  </a:cubicBezTo>
                  <a:cubicBezTo>
                    <a:pt x="84" y="60"/>
                    <a:pt x="120" y="24"/>
                    <a:pt x="156" y="12"/>
                  </a:cubicBezTo>
                  <a:lnTo>
                    <a:pt x="120" y="1"/>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57" name="Google Shape;8657;p32"/>
            <p:cNvSpPr/>
            <p:nvPr/>
          </p:nvSpPr>
          <p:spPr>
            <a:xfrm>
              <a:off x="5242000" y="2196450"/>
              <a:ext cx="7175" cy="3300"/>
            </a:xfrm>
            <a:custGeom>
              <a:avLst/>
              <a:gdLst/>
              <a:ahLst/>
              <a:cxnLst/>
              <a:rect l="l" t="t" r="r" b="b"/>
              <a:pathLst>
                <a:path w="287" h="132" extrusionOk="0">
                  <a:moveTo>
                    <a:pt x="171" y="1"/>
                  </a:moveTo>
                  <a:cubicBezTo>
                    <a:pt x="113" y="1"/>
                    <a:pt x="59" y="15"/>
                    <a:pt x="1" y="51"/>
                  </a:cubicBezTo>
                  <a:cubicBezTo>
                    <a:pt x="52" y="102"/>
                    <a:pt x="103" y="132"/>
                    <a:pt x="150" y="132"/>
                  </a:cubicBezTo>
                  <a:cubicBezTo>
                    <a:pt x="202" y="132"/>
                    <a:pt x="249" y="97"/>
                    <a:pt x="287" y="16"/>
                  </a:cubicBezTo>
                  <a:cubicBezTo>
                    <a:pt x="245" y="6"/>
                    <a:pt x="207" y="1"/>
                    <a:pt x="171"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58" name="Google Shape;8658;p32"/>
            <p:cNvSpPr/>
            <p:nvPr/>
          </p:nvSpPr>
          <p:spPr>
            <a:xfrm>
              <a:off x="5234575" y="2197425"/>
              <a:ext cx="3900" cy="925"/>
            </a:xfrm>
            <a:custGeom>
              <a:avLst/>
              <a:gdLst/>
              <a:ahLst/>
              <a:cxnLst/>
              <a:rect l="l" t="t" r="r" b="b"/>
              <a:pathLst>
                <a:path w="156" h="37" extrusionOk="0">
                  <a:moveTo>
                    <a:pt x="0" y="0"/>
                  </a:moveTo>
                  <a:cubicBezTo>
                    <a:pt x="24" y="12"/>
                    <a:pt x="36" y="36"/>
                    <a:pt x="48" y="36"/>
                  </a:cubicBezTo>
                  <a:cubicBezTo>
                    <a:pt x="84" y="36"/>
                    <a:pt x="119" y="24"/>
                    <a:pt x="155" y="12"/>
                  </a:cubicBezTo>
                  <a:cubicBezTo>
                    <a:pt x="107" y="12"/>
                    <a:pt x="48" y="0"/>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59" name="Google Shape;8659;p32"/>
            <p:cNvSpPr/>
            <p:nvPr/>
          </p:nvSpPr>
          <p:spPr>
            <a:xfrm>
              <a:off x="5238450" y="3714425"/>
              <a:ext cx="33350" cy="8850"/>
            </a:xfrm>
            <a:custGeom>
              <a:avLst/>
              <a:gdLst/>
              <a:ahLst/>
              <a:cxnLst/>
              <a:rect l="l" t="t" r="r" b="b"/>
              <a:pathLst>
                <a:path w="1334" h="354" extrusionOk="0">
                  <a:moveTo>
                    <a:pt x="226" y="1"/>
                  </a:moveTo>
                  <a:cubicBezTo>
                    <a:pt x="151" y="1"/>
                    <a:pt x="76" y="6"/>
                    <a:pt x="0" y="18"/>
                  </a:cubicBezTo>
                  <a:lnTo>
                    <a:pt x="0" y="114"/>
                  </a:lnTo>
                  <a:cubicBezTo>
                    <a:pt x="226" y="257"/>
                    <a:pt x="476" y="245"/>
                    <a:pt x="726" y="304"/>
                  </a:cubicBezTo>
                  <a:cubicBezTo>
                    <a:pt x="816" y="343"/>
                    <a:pt x="909" y="353"/>
                    <a:pt x="1004" y="353"/>
                  </a:cubicBezTo>
                  <a:cubicBezTo>
                    <a:pt x="1085" y="353"/>
                    <a:pt x="1168" y="345"/>
                    <a:pt x="1250" y="340"/>
                  </a:cubicBezTo>
                  <a:cubicBezTo>
                    <a:pt x="1322" y="292"/>
                    <a:pt x="1334" y="233"/>
                    <a:pt x="1298" y="161"/>
                  </a:cubicBezTo>
                  <a:cubicBezTo>
                    <a:pt x="933" y="122"/>
                    <a:pt x="585" y="1"/>
                    <a:pt x="226"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60" name="Google Shape;8660;p32"/>
            <p:cNvSpPr/>
            <p:nvPr/>
          </p:nvSpPr>
          <p:spPr>
            <a:xfrm>
              <a:off x="5269400" y="3718450"/>
              <a:ext cx="30150" cy="7150"/>
            </a:xfrm>
            <a:custGeom>
              <a:avLst/>
              <a:gdLst/>
              <a:ahLst/>
              <a:cxnLst/>
              <a:rect l="l" t="t" r="r" b="b"/>
              <a:pathLst>
                <a:path w="1206" h="286" extrusionOk="0">
                  <a:moveTo>
                    <a:pt x="60" y="0"/>
                  </a:moveTo>
                  <a:lnTo>
                    <a:pt x="60" y="119"/>
                  </a:lnTo>
                  <a:cubicBezTo>
                    <a:pt x="0" y="191"/>
                    <a:pt x="12" y="215"/>
                    <a:pt x="96" y="215"/>
                  </a:cubicBezTo>
                  <a:lnTo>
                    <a:pt x="1036" y="262"/>
                  </a:lnTo>
                  <a:cubicBezTo>
                    <a:pt x="1074" y="278"/>
                    <a:pt x="1104" y="285"/>
                    <a:pt x="1128" y="285"/>
                  </a:cubicBezTo>
                  <a:cubicBezTo>
                    <a:pt x="1193" y="285"/>
                    <a:pt x="1205" y="228"/>
                    <a:pt x="1179" y="131"/>
                  </a:cubicBezTo>
                  <a:cubicBezTo>
                    <a:pt x="810" y="84"/>
                    <a:pt x="429" y="36"/>
                    <a:pt x="6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61" name="Google Shape;8661;p32"/>
            <p:cNvSpPr/>
            <p:nvPr/>
          </p:nvSpPr>
          <p:spPr>
            <a:xfrm>
              <a:off x="5231000" y="3728100"/>
              <a:ext cx="25625" cy="3175"/>
            </a:xfrm>
            <a:custGeom>
              <a:avLst/>
              <a:gdLst/>
              <a:ahLst/>
              <a:cxnLst/>
              <a:rect l="l" t="t" r="r" b="b"/>
              <a:pathLst>
                <a:path w="1025" h="127" extrusionOk="0">
                  <a:moveTo>
                    <a:pt x="543" y="1"/>
                  </a:moveTo>
                  <a:cubicBezTo>
                    <a:pt x="389" y="1"/>
                    <a:pt x="234" y="22"/>
                    <a:pt x="89" y="22"/>
                  </a:cubicBezTo>
                  <a:cubicBezTo>
                    <a:pt x="59" y="22"/>
                    <a:pt x="29" y="21"/>
                    <a:pt x="0" y="19"/>
                  </a:cubicBezTo>
                  <a:lnTo>
                    <a:pt x="0" y="19"/>
                  </a:lnTo>
                  <a:cubicBezTo>
                    <a:pt x="12" y="55"/>
                    <a:pt x="24" y="102"/>
                    <a:pt x="60" y="126"/>
                  </a:cubicBezTo>
                  <a:lnTo>
                    <a:pt x="1024" y="126"/>
                  </a:lnTo>
                  <a:cubicBezTo>
                    <a:pt x="873" y="25"/>
                    <a:pt x="708" y="1"/>
                    <a:pt x="543"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62" name="Google Shape;8662;p32"/>
            <p:cNvSpPr/>
            <p:nvPr/>
          </p:nvSpPr>
          <p:spPr>
            <a:xfrm>
              <a:off x="5270000" y="3731725"/>
              <a:ext cx="22350" cy="3650"/>
            </a:xfrm>
            <a:custGeom>
              <a:avLst/>
              <a:gdLst/>
              <a:ahLst/>
              <a:cxnLst/>
              <a:rect l="l" t="t" r="r" b="b"/>
              <a:pathLst>
                <a:path w="894" h="146" extrusionOk="0">
                  <a:moveTo>
                    <a:pt x="464" y="1"/>
                  </a:moveTo>
                  <a:cubicBezTo>
                    <a:pt x="309" y="1"/>
                    <a:pt x="153" y="29"/>
                    <a:pt x="0" y="29"/>
                  </a:cubicBezTo>
                  <a:cubicBezTo>
                    <a:pt x="170" y="121"/>
                    <a:pt x="343" y="145"/>
                    <a:pt x="521" y="145"/>
                  </a:cubicBezTo>
                  <a:cubicBezTo>
                    <a:pt x="643" y="145"/>
                    <a:pt x="767" y="134"/>
                    <a:pt x="893" y="124"/>
                  </a:cubicBezTo>
                  <a:cubicBezTo>
                    <a:pt x="754" y="26"/>
                    <a:pt x="610" y="1"/>
                    <a:pt x="464"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63" name="Google Shape;8663;p32"/>
            <p:cNvSpPr/>
            <p:nvPr/>
          </p:nvSpPr>
          <p:spPr>
            <a:xfrm>
              <a:off x="5295600" y="3721725"/>
              <a:ext cx="16375" cy="6575"/>
            </a:xfrm>
            <a:custGeom>
              <a:avLst/>
              <a:gdLst/>
              <a:ahLst/>
              <a:cxnLst/>
              <a:rect l="l" t="t" r="r" b="b"/>
              <a:pathLst>
                <a:path w="655" h="263" extrusionOk="0">
                  <a:moveTo>
                    <a:pt x="441" y="0"/>
                  </a:moveTo>
                  <a:cubicBezTo>
                    <a:pt x="345" y="0"/>
                    <a:pt x="238" y="12"/>
                    <a:pt x="155" y="12"/>
                  </a:cubicBezTo>
                  <a:cubicBezTo>
                    <a:pt x="95" y="60"/>
                    <a:pt x="48" y="107"/>
                    <a:pt x="0" y="143"/>
                  </a:cubicBezTo>
                  <a:cubicBezTo>
                    <a:pt x="105" y="240"/>
                    <a:pt x="233" y="262"/>
                    <a:pt x="364" y="262"/>
                  </a:cubicBezTo>
                  <a:cubicBezTo>
                    <a:pt x="442" y="262"/>
                    <a:pt x="520" y="255"/>
                    <a:pt x="595" y="250"/>
                  </a:cubicBezTo>
                  <a:cubicBezTo>
                    <a:pt x="643" y="226"/>
                    <a:pt x="655" y="179"/>
                    <a:pt x="643" y="119"/>
                  </a:cubicBezTo>
                  <a:cubicBezTo>
                    <a:pt x="584" y="48"/>
                    <a:pt x="512" y="24"/>
                    <a:pt x="441"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64" name="Google Shape;8664;p32"/>
            <p:cNvSpPr/>
            <p:nvPr/>
          </p:nvSpPr>
          <p:spPr>
            <a:xfrm>
              <a:off x="5310175" y="3722375"/>
              <a:ext cx="14300" cy="6500"/>
            </a:xfrm>
            <a:custGeom>
              <a:avLst/>
              <a:gdLst/>
              <a:ahLst/>
              <a:cxnLst/>
              <a:rect l="l" t="t" r="r" b="b"/>
              <a:pathLst>
                <a:path w="572" h="260" extrusionOk="0">
                  <a:moveTo>
                    <a:pt x="289" y="1"/>
                  </a:moveTo>
                  <a:cubicBezTo>
                    <a:pt x="200" y="1"/>
                    <a:pt x="109" y="31"/>
                    <a:pt x="12" y="93"/>
                  </a:cubicBezTo>
                  <a:cubicBezTo>
                    <a:pt x="1" y="141"/>
                    <a:pt x="12" y="177"/>
                    <a:pt x="12" y="224"/>
                  </a:cubicBezTo>
                  <a:cubicBezTo>
                    <a:pt x="108" y="236"/>
                    <a:pt x="191" y="260"/>
                    <a:pt x="286" y="260"/>
                  </a:cubicBezTo>
                  <a:cubicBezTo>
                    <a:pt x="393" y="224"/>
                    <a:pt x="512" y="224"/>
                    <a:pt x="572" y="105"/>
                  </a:cubicBezTo>
                  <a:cubicBezTo>
                    <a:pt x="479" y="37"/>
                    <a:pt x="385" y="1"/>
                    <a:pt x="289"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65" name="Google Shape;8665;p32"/>
            <p:cNvSpPr/>
            <p:nvPr/>
          </p:nvSpPr>
          <p:spPr>
            <a:xfrm>
              <a:off x="5256600" y="3721425"/>
              <a:ext cx="15200" cy="3575"/>
            </a:xfrm>
            <a:custGeom>
              <a:avLst/>
              <a:gdLst/>
              <a:ahLst/>
              <a:cxnLst/>
              <a:rect l="l" t="t" r="r" b="b"/>
              <a:pathLst>
                <a:path w="608" h="143" extrusionOk="0">
                  <a:moveTo>
                    <a:pt x="572" y="0"/>
                  </a:moveTo>
                  <a:cubicBezTo>
                    <a:pt x="369" y="12"/>
                    <a:pt x="179" y="12"/>
                    <a:pt x="0" y="12"/>
                  </a:cubicBezTo>
                  <a:cubicBezTo>
                    <a:pt x="98" y="117"/>
                    <a:pt x="210" y="142"/>
                    <a:pt x="325" y="142"/>
                  </a:cubicBezTo>
                  <a:cubicBezTo>
                    <a:pt x="420" y="142"/>
                    <a:pt x="516" y="125"/>
                    <a:pt x="608" y="119"/>
                  </a:cubicBezTo>
                  <a:cubicBezTo>
                    <a:pt x="596" y="72"/>
                    <a:pt x="584" y="36"/>
                    <a:pt x="572"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66" name="Google Shape;8666;p32"/>
            <p:cNvSpPr/>
            <p:nvPr/>
          </p:nvSpPr>
          <p:spPr>
            <a:xfrm>
              <a:off x="5220275" y="3728275"/>
              <a:ext cx="3900" cy="1800"/>
            </a:xfrm>
            <a:custGeom>
              <a:avLst/>
              <a:gdLst/>
              <a:ahLst/>
              <a:cxnLst/>
              <a:rect l="l" t="t" r="r" b="b"/>
              <a:pathLst>
                <a:path w="156" h="72" extrusionOk="0">
                  <a:moveTo>
                    <a:pt x="1" y="0"/>
                  </a:moveTo>
                  <a:cubicBezTo>
                    <a:pt x="31" y="48"/>
                    <a:pt x="54" y="72"/>
                    <a:pt x="78" y="72"/>
                  </a:cubicBezTo>
                  <a:cubicBezTo>
                    <a:pt x="102" y="72"/>
                    <a:pt x="126" y="48"/>
                    <a:pt x="156"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67" name="Google Shape;8667;p32"/>
            <p:cNvSpPr/>
            <p:nvPr/>
          </p:nvSpPr>
          <p:spPr>
            <a:xfrm>
              <a:off x="5391425" y="3739275"/>
              <a:ext cx="1825" cy="1525"/>
            </a:xfrm>
            <a:custGeom>
              <a:avLst/>
              <a:gdLst/>
              <a:ahLst/>
              <a:cxnLst/>
              <a:rect l="l" t="t" r="r" b="b"/>
              <a:pathLst>
                <a:path w="73" h="61" extrusionOk="0">
                  <a:moveTo>
                    <a:pt x="72" y="1"/>
                  </a:moveTo>
                  <a:cubicBezTo>
                    <a:pt x="37" y="13"/>
                    <a:pt x="13" y="25"/>
                    <a:pt x="1" y="60"/>
                  </a:cubicBezTo>
                  <a:cubicBezTo>
                    <a:pt x="25" y="36"/>
                    <a:pt x="37" y="13"/>
                    <a:pt x="72"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68" name="Google Shape;8668;p32"/>
            <p:cNvSpPr/>
            <p:nvPr/>
          </p:nvSpPr>
          <p:spPr>
            <a:xfrm>
              <a:off x="5294700" y="3763400"/>
              <a:ext cx="37225" cy="8050"/>
            </a:xfrm>
            <a:custGeom>
              <a:avLst/>
              <a:gdLst/>
              <a:ahLst/>
              <a:cxnLst/>
              <a:rect l="l" t="t" r="r" b="b"/>
              <a:pathLst>
                <a:path w="1489" h="322" extrusionOk="0">
                  <a:moveTo>
                    <a:pt x="60" y="0"/>
                  </a:moveTo>
                  <a:lnTo>
                    <a:pt x="60" y="60"/>
                  </a:lnTo>
                  <a:cubicBezTo>
                    <a:pt x="0" y="83"/>
                    <a:pt x="0" y="131"/>
                    <a:pt x="60" y="179"/>
                  </a:cubicBezTo>
                  <a:cubicBezTo>
                    <a:pt x="336" y="302"/>
                    <a:pt x="630" y="319"/>
                    <a:pt x="925" y="319"/>
                  </a:cubicBezTo>
                  <a:cubicBezTo>
                    <a:pt x="1038" y="319"/>
                    <a:pt x="1152" y="317"/>
                    <a:pt x="1265" y="317"/>
                  </a:cubicBezTo>
                  <a:cubicBezTo>
                    <a:pt x="1340" y="317"/>
                    <a:pt x="1415" y="318"/>
                    <a:pt x="1489" y="322"/>
                  </a:cubicBezTo>
                  <a:lnTo>
                    <a:pt x="1489" y="203"/>
                  </a:lnTo>
                  <a:cubicBezTo>
                    <a:pt x="1012" y="131"/>
                    <a:pt x="536" y="72"/>
                    <a:pt x="6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69" name="Google Shape;8669;p32"/>
            <p:cNvSpPr/>
            <p:nvPr/>
          </p:nvSpPr>
          <p:spPr>
            <a:xfrm>
              <a:off x="5281600" y="3753575"/>
              <a:ext cx="33075" cy="3675"/>
            </a:xfrm>
            <a:custGeom>
              <a:avLst/>
              <a:gdLst/>
              <a:ahLst/>
              <a:cxnLst/>
              <a:rect l="l" t="t" r="r" b="b"/>
              <a:pathLst>
                <a:path w="1323" h="147" extrusionOk="0">
                  <a:moveTo>
                    <a:pt x="1274" y="0"/>
                  </a:moveTo>
                  <a:cubicBezTo>
                    <a:pt x="846" y="0"/>
                    <a:pt x="429" y="24"/>
                    <a:pt x="1" y="24"/>
                  </a:cubicBezTo>
                  <a:cubicBezTo>
                    <a:pt x="203" y="120"/>
                    <a:pt x="412" y="146"/>
                    <a:pt x="622" y="146"/>
                  </a:cubicBezTo>
                  <a:cubicBezTo>
                    <a:pt x="855" y="146"/>
                    <a:pt x="1090" y="114"/>
                    <a:pt x="1322" y="107"/>
                  </a:cubicBezTo>
                  <a:cubicBezTo>
                    <a:pt x="1310" y="84"/>
                    <a:pt x="1286" y="48"/>
                    <a:pt x="1274"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70" name="Google Shape;8670;p32"/>
            <p:cNvSpPr/>
            <p:nvPr/>
          </p:nvSpPr>
          <p:spPr>
            <a:xfrm>
              <a:off x="5306000" y="3718450"/>
              <a:ext cx="25025" cy="6875"/>
            </a:xfrm>
            <a:custGeom>
              <a:avLst/>
              <a:gdLst/>
              <a:ahLst/>
              <a:cxnLst/>
              <a:rect l="l" t="t" r="r" b="b"/>
              <a:pathLst>
                <a:path w="1001" h="275" extrusionOk="0">
                  <a:moveTo>
                    <a:pt x="156" y="0"/>
                  </a:moveTo>
                  <a:cubicBezTo>
                    <a:pt x="108" y="36"/>
                    <a:pt x="48" y="84"/>
                    <a:pt x="1" y="131"/>
                  </a:cubicBezTo>
                  <a:cubicBezTo>
                    <a:pt x="60" y="179"/>
                    <a:pt x="108" y="215"/>
                    <a:pt x="168" y="262"/>
                  </a:cubicBezTo>
                  <a:cubicBezTo>
                    <a:pt x="346" y="262"/>
                    <a:pt x="537" y="274"/>
                    <a:pt x="715" y="274"/>
                  </a:cubicBezTo>
                  <a:cubicBezTo>
                    <a:pt x="834" y="250"/>
                    <a:pt x="953" y="250"/>
                    <a:pt x="1001" y="131"/>
                  </a:cubicBezTo>
                  <a:lnTo>
                    <a:pt x="156" y="0"/>
                  </a:ln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71" name="Google Shape;8671;p32"/>
            <p:cNvSpPr/>
            <p:nvPr/>
          </p:nvSpPr>
          <p:spPr>
            <a:xfrm>
              <a:off x="5241725" y="3702975"/>
              <a:ext cx="14900" cy="4175"/>
            </a:xfrm>
            <a:custGeom>
              <a:avLst/>
              <a:gdLst/>
              <a:ahLst/>
              <a:cxnLst/>
              <a:rect l="l" t="t" r="r" b="b"/>
              <a:pathLst>
                <a:path w="596" h="167" extrusionOk="0">
                  <a:moveTo>
                    <a:pt x="0" y="0"/>
                  </a:moveTo>
                  <a:lnTo>
                    <a:pt x="0" y="0"/>
                  </a:lnTo>
                  <a:cubicBezTo>
                    <a:pt x="90" y="138"/>
                    <a:pt x="208" y="156"/>
                    <a:pt x="328" y="156"/>
                  </a:cubicBezTo>
                  <a:cubicBezTo>
                    <a:pt x="370" y="156"/>
                    <a:pt x="413" y="154"/>
                    <a:pt x="454" y="154"/>
                  </a:cubicBezTo>
                  <a:cubicBezTo>
                    <a:pt x="499" y="154"/>
                    <a:pt x="542" y="157"/>
                    <a:pt x="583" y="167"/>
                  </a:cubicBezTo>
                  <a:cubicBezTo>
                    <a:pt x="595" y="119"/>
                    <a:pt x="595" y="83"/>
                    <a:pt x="583" y="36"/>
                  </a:cubicBezTo>
                  <a:cubicBezTo>
                    <a:pt x="393" y="24"/>
                    <a:pt x="191" y="24"/>
                    <a:pt x="0"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72" name="Google Shape;8672;p32"/>
            <p:cNvSpPr/>
            <p:nvPr/>
          </p:nvSpPr>
          <p:spPr>
            <a:xfrm>
              <a:off x="5263750" y="3763975"/>
              <a:ext cx="32450" cy="3900"/>
            </a:xfrm>
            <a:custGeom>
              <a:avLst/>
              <a:gdLst/>
              <a:ahLst/>
              <a:cxnLst/>
              <a:rect l="l" t="t" r="r" b="b"/>
              <a:pathLst>
                <a:path w="1298" h="156" extrusionOk="0">
                  <a:moveTo>
                    <a:pt x="0" y="1"/>
                  </a:moveTo>
                  <a:cubicBezTo>
                    <a:pt x="0" y="49"/>
                    <a:pt x="12" y="72"/>
                    <a:pt x="48" y="120"/>
                  </a:cubicBezTo>
                  <a:cubicBezTo>
                    <a:pt x="464" y="132"/>
                    <a:pt x="881" y="132"/>
                    <a:pt x="1298" y="156"/>
                  </a:cubicBezTo>
                  <a:lnTo>
                    <a:pt x="1298" y="96"/>
                  </a:lnTo>
                  <a:lnTo>
                    <a:pt x="1298" y="37"/>
                  </a:lnTo>
                  <a:cubicBezTo>
                    <a:pt x="857" y="25"/>
                    <a:pt x="429" y="25"/>
                    <a:pt x="0" y="1"/>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6" name="Rectangle 5"/>
          <p:cNvSpPr/>
          <p:nvPr/>
        </p:nvSpPr>
        <p:spPr>
          <a:xfrm>
            <a:off x="769100" y="1943542"/>
            <a:ext cx="8686788" cy="4687950"/>
          </a:xfrm>
          <a:prstGeom prst="rect">
            <a:avLst/>
          </a:prstGeom>
          <a:solidFill>
            <a:schemeClr val="bg1"/>
          </a:solidFill>
        </p:spPr>
        <p:txBody>
          <a:bodyPr wrap="square">
            <a:spAutoFit/>
          </a:bodyPr>
          <a:lstStyle/>
          <a:p>
            <a:pPr algn="just" defTabSz="1219200">
              <a:buClr>
                <a:srgbClr val="000000"/>
              </a:buClr>
            </a:pPr>
            <a:r>
              <a:rPr lang="en-US" altLang="x-none" sz="3735" kern="0" dirty="0" err="1">
                <a:solidFill>
                  <a:srgbClr val="0B5FD1"/>
                </a:solidFill>
                <a:latin typeface="Times New Roman" panose="02020603050405020304" charset="0"/>
                <a:cs typeface="Times New Roman" panose="02020603050405020304" charset="0"/>
                <a:sym typeface="Arial" panose="020B0604020202020204"/>
              </a:rPr>
              <a:t>Bấy</a:t>
            </a:r>
            <a:r>
              <a:rPr lang="en-US" altLang="x-none" sz="3735" kern="0" dirty="0">
                <a:solidFill>
                  <a:srgbClr val="0B5FD1"/>
                </a:solidFill>
                <a:latin typeface="Times New Roman" panose="02020603050405020304" charset="0"/>
                <a:cs typeface="Times New Roman" panose="02020603050405020304" charset="0"/>
                <a:sym typeface="Arial" panose="020B0604020202020204"/>
              </a:rPr>
              <a:t> </a:t>
            </a:r>
            <a:r>
              <a:rPr lang="en-US" altLang="x-none" sz="3735" kern="0" dirty="0" err="1">
                <a:solidFill>
                  <a:srgbClr val="0B5FD1"/>
                </a:solidFill>
                <a:latin typeface="Times New Roman" panose="02020603050405020304" charset="0"/>
                <a:cs typeface="Times New Roman" panose="02020603050405020304" charset="0"/>
                <a:sym typeface="Arial" panose="020B0604020202020204"/>
              </a:rPr>
              <a:t>giơ</a:t>
            </a:r>
            <a:r>
              <a:rPr lang="en-US" altLang="x-none" sz="3735" kern="0" dirty="0">
                <a:solidFill>
                  <a:srgbClr val="0B5FD1"/>
                </a:solidFill>
                <a:latin typeface="Times New Roman" panose="02020603050405020304" charset="0"/>
                <a:cs typeface="Times New Roman" panose="02020603050405020304" charset="0"/>
                <a:sym typeface="Arial" panose="020B0604020202020204"/>
              </a:rPr>
              <a:t>̀ </a:t>
            </a:r>
            <a:r>
              <a:rPr lang="en-US" altLang="x-none" sz="3735" kern="0" dirty="0" err="1">
                <a:solidFill>
                  <a:srgbClr val="0B5FD1"/>
                </a:solidFill>
                <a:latin typeface="Times New Roman" panose="02020603050405020304" charset="0"/>
                <a:cs typeface="Times New Roman" panose="02020603050405020304" charset="0"/>
                <a:sym typeface="Arial" panose="020B0604020202020204"/>
              </a:rPr>
              <a:t>nhà</a:t>
            </a:r>
            <a:r>
              <a:rPr lang="en-US" altLang="x-none" sz="3735" kern="0" dirty="0">
                <a:solidFill>
                  <a:srgbClr val="0B5FD1"/>
                </a:solidFill>
                <a:latin typeface="Times New Roman" panose="02020603050405020304" charset="0"/>
                <a:cs typeface="Times New Roman" panose="02020603050405020304" charset="0"/>
                <a:sym typeface="Arial" panose="020B0604020202020204"/>
              </a:rPr>
              <a:t> </a:t>
            </a:r>
            <a:r>
              <a:rPr lang="en-US" altLang="x-none" sz="3735" kern="0" dirty="0" err="1">
                <a:solidFill>
                  <a:srgbClr val="0B5FD1"/>
                </a:solidFill>
                <a:latin typeface="Times New Roman" panose="02020603050405020304" charset="0"/>
                <a:cs typeface="Times New Roman" panose="02020603050405020304" charset="0"/>
                <a:sym typeface="Arial" panose="020B0604020202020204"/>
              </a:rPr>
              <a:t>vua</a:t>
            </a:r>
            <a:r>
              <a:rPr lang="en-US" altLang="x-none" sz="3735" kern="0" dirty="0">
                <a:solidFill>
                  <a:srgbClr val="0B5FD1"/>
                </a:solidFill>
                <a:latin typeface="Times New Roman" panose="02020603050405020304" charset="0"/>
                <a:cs typeface="Times New Roman" panose="02020603050405020304" charset="0"/>
                <a:sym typeface="Arial" panose="020B0604020202020204"/>
              </a:rPr>
              <a:t> </a:t>
            </a:r>
            <a:r>
              <a:rPr lang="en-US" altLang="x-none" sz="3735" kern="0" dirty="0" err="1">
                <a:solidFill>
                  <a:srgbClr val="0B5FD1"/>
                </a:solidFill>
                <a:latin typeface="Times New Roman" panose="02020603050405020304" charset="0"/>
                <a:cs typeface="Times New Roman" panose="02020603050405020304" charset="0"/>
                <a:sym typeface="Arial" panose="020B0604020202020204"/>
              </a:rPr>
              <a:t>vẫn</a:t>
            </a:r>
            <a:r>
              <a:rPr lang="en-US" altLang="x-none" sz="3735" kern="0" dirty="0">
                <a:solidFill>
                  <a:srgbClr val="0B5FD1"/>
                </a:solidFill>
                <a:latin typeface="Times New Roman" panose="02020603050405020304" charset="0"/>
                <a:cs typeface="Times New Roman" panose="02020603050405020304" charset="0"/>
                <a:sym typeface="Arial" panose="020B0604020202020204"/>
              </a:rPr>
              <a:t> </a:t>
            </a:r>
            <a:r>
              <a:rPr lang="en-US" altLang="x-none" sz="3735" kern="0" dirty="0" err="1">
                <a:solidFill>
                  <a:srgbClr val="0B5FD1"/>
                </a:solidFill>
                <a:latin typeface="Times New Roman" panose="02020603050405020304" charset="0"/>
                <a:cs typeface="Times New Roman" panose="02020603050405020304" charset="0"/>
                <a:sym typeface="Arial" panose="020B0604020202020204"/>
              </a:rPr>
              <a:t>cư</a:t>
            </a:r>
            <a:r>
              <a:rPr lang="en-US" altLang="x-none" sz="3735" kern="0" dirty="0">
                <a:solidFill>
                  <a:srgbClr val="0B5FD1"/>
                </a:solidFill>
                <a:latin typeface="Times New Roman" panose="02020603050405020304" charset="0"/>
                <a:cs typeface="Times New Roman" panose="02020603050405020304" charset="0"/>
                <a:sym typeface="Arial" panose="020B0604020202020204"/>
              </a:rPr>
              <a:t>́ </a:t>
            </a:r>
            <a:r>
              <a:rPr lang="en-US" altLang="x-none" sz="3735" kern="0" dirty="0" err="1">
                <a:solidFill>
                  <a:srgbClr val="0B5FD1"/>
                </a:solidFill>
                <a:latin typeface="Times New Roman" panose="02020603050405020304" charset="0"/>
                <a:cs typeface="Times New Roman" panose="02020603050405020304" charset="0"/>
                <a:sym typeface="Arial" panose="020B0604020202020204"/>
              </a:rPr>
              <a:t>tiến</a:t>
            </a:r>
            <a:r>
              <a:rPr lang="en-US" altLang="x-none" sz="3735" kern="0" dirty="0">
                <a:solidFill>
                  <a:srgbClr val="0B5FD1"/>
                </a:solidFill>
                <a:latin typeface="Times New Roman" panose="02020603050405020304" charset="0"/>
                <a:cs typeface="Times New Roman" panose="02020603050405020304" charset="0"/>
                <a:sym typeface="Arial" panose="020B0604020202020204"/>
              </a:rPr>
              <a:t> </a:t>
            </a:r>
            <a:r>
              <a:rPr lang="en-US" altLang="x-none" sz="3735" kern="0" dirty="0" err="1">
                <a:solidFill>
                  <a:srgbClr val="0B5FD1"/>
                </a:solidFill>
                <a:latin typeface="Times New Roman" panose="02020603050405020304" charset="0"/>
                <a:cs typeface="Times New Roman" panose="02020603050405020304" charset="0"/>
                <a:sym typeface="Arial" panose="020B0604020202020204"/>
              </a:rPr>
              <a:t>hành</a:t>
            </a:r>
            <a:r>
              <a:rPr lang="en-US" altLang="x-none" sz="3735" kern="0" dirty="0">
                <a:solidFill>
                  <a:srgbClr val="0B5FD1"/>
                </a:solidFill>
                <a:latin typeface="Times New Roman" panose="02020603050405020304" charset="0"/>
                <a:cs typeface="Times New Roman" panose="02020603050405020304" charset="0"/>
                <a:sym typeface="Arial" panose="020B0604020202020204"/>
              </a:rPr>
              <a:t> </a:t>
            </a:r>
            <a:r>
              <a:rPr lang="en-US" altLang="x-none" sz="3735" kern="0" dirty="0" err="1">
                <a:solidFill>
                  <a:srgbClr val="0B5FD1"/>
                </a:solidFill>
                <a:latin typeface="Times New Roman" panose="02020603050405020304" charset="0"/>
                <a:cs typeface="Times New Roman" panose="02020603050405020304" charset="0"/>
                <a:sym typeface="Arial" panose="020B0604020202020204"/>
              </a:rPr>
              <a:t>mọi</a:t>
            </a:r>
            <a:r>
              <a:rPr lang="en-US" altLang="x-none" sz="3735" kern="0" dirty="0">
                <a:solidFill>
                  <a:srgbClr val="0B5FD1"/>
                </a:solidFill>
                <a:latin typeface="Times New Roman" panose="02020603050405020304" charset="0"/>
                <a:cs typeface="Times New Roman" panose="02020603050405020304" charset="0"/>
                <a:sym typeface="Arial" panose="020B0604020202020204"/>
              </a:rPr>
              <a:t> </a:t>
            </a:r>
            <a:r>
              <a:rPr lang="en-US" altLang="x-none" sz="3735" kern="0" dirty="0" err="1">
                <a:solidFill>
                  <a:srgbClr val="0B5FD1"/>
                </a:solidFill>
                <a:latin typeface="Times New Roman" panose="02020603050405020304" charset="0"/>
                <a:cs typeface="Times New Roman" panose="02020603050405020304" charset="0"/>
                <a:sym typeface="Arial" panose="020B0604020202020204"/>
              </a:rPr>
              <a:t>việc</a:t>
            </a:r>
            <a:r>
              <a:rPr lang="en-US" altLang="x-none" sz="3735" kern="0" dirty="0">
                <a:solidFill>
                  <a:srgbClr val="0B5FD1"/>
                </a:solidFill>
                <a:latin typeface="Times New Roman" panose="02020603050405020304" charset="0"/>
                <a:cs typeface="Times New Roman" panose="02020603050405020304" charset="0"/>
                <a:sym typeface="Arial" panose="020B0604020202020204"/>
              </a:rPr>
              <a:t> </a:t>
            </a:r>
            <a:r>
              <a:rPr lang="en-US" altLang="x-none" sz="3735" kern="0" dirty="0" err="1">
                <a:solidFill>
                  <a:srgbClr val="0B5FD1"/>
                </a:solidFill>
                <a:latin typeface="Times New Roman" panose="02020603050405020304" charset="0"/>
                <a:cs typeface="Times New Roman" panose="02020603050405020304" charset="0"/>
                <a:sym typeface="Arial" panose="020B0604020202020204"/>
              </a:rPr>
              <a:t>thô</a:t>
            </a:r>
            <a:r>
              <a:rPr lang="en-US" altLang="x-none" sz="3735" kern="0" dirty="0">
                <a:solidFill>
                  <a:srgbClr val="0B5FD1"/>
                </a:solidFill>
                <a:latin typeface="Times New Roman" panose="02020603050405020304" charset="0"/>
                <a:cs typeface="Times New Roman" panose="02020603050405020304" charset="0"/>
                <a:sym typeface="Arial" panose="020B0604020202020204"/>
              </a:rPr>
              <a:t>̉ </a:t>
            </a:r>
            <a:r>
              <a:rPr lang="en-US" altLang="x-none" sz="3735" kern="0" dirty="0" err="1">
                <a:solidFill>
                  <a:srgbClr val="0B5FD1"/>
                </a:solidFill>
                <a:latin typeface="Times New Roman" panose="02020603050405020304" charset="0"/>
                <a:cs typeface="Times New Roman" panose="02020603050405020304" charset="0"/>
                <a:sym typeface="Arial" panose="020B0604020202020204"/>
              </a:rPr>
              <a:t>mộc</a:t>
            </a:r>
            <a:r>
              <a:rPr lang="en-US" altLang="x-none" sz="3735" kern="0" dirty="0">
                <a:solidFill>
                  <a:srgbClr val="0B5FD1"/>
                </a:solidFill>
                <a:latin typeface="Times New Roman" panose="02020603050405020304" charset="0"/>
                <a:cs typeface="Times New Roman" panose="02020603050405020304" charset="0"/>
                <a:sym typeface="Arial" panose="020B0604020202020204"/>
              </a:rPr>
              <a:t> </a:t>
            </a:r>
            <a:r>
              <a:rPr lang="en-US" altLang="x-none" sz="3735" kern="0" dirty="0" err="1">
                <a:solidFill>
                  <a:srgbClr val="0B5FD1"/>
                </a:solidFill>
                <a:latin typeface="Times New Roman" panose="02020603050405020304" charset="0"/>
                <a:cs typeface="Times New Roman" panose="02020603050405020304" charset="0"/>
                <a:sym typeface="Arial" panose="020B0604020202020204"/>
              </a:rPr>
              <a:t>không</a:t>
            </a:r>
            <a:r>
              <a:rPr lang="en-US" altLang="x-none" sz="3735" kern="0" dirty="0">
                <a:solidFill>
                  <a:srgbClr val="0B5FD1"/>
                </a:solidFill>
                <a:latin typeface="Times New Roman" panose="02020603050405020304" charset="0"/>
                <a:cs typeface="Times New Roman" panose="02020603050405020304" charset="0"/>
                <a:sym typeface="Arial" panose="020B0604020202020204"/>
              </a:rPr>
              <a:t> </a:t>
            </a:r>
            <a:r>
              <a:rPr lang="en-US" altLang="x-none" sz="3735" kern="0" dirty="0" err="1">
                <a:solidFill>
                  <a:srgbClr val="0B5FD1"/>
                </a:solidFill>
                <a:latin typeface="Times New Roman" panose="02020603050405020304" charset="0"/>
                <a:cs typeface="Times New Roman" panose="02020603050405020304" charset="0"/>
                <a:sym typeface="Arial" panose="020B0604020202020204"/>
              </a:rPr>
              <a:t>ngừng</a:t>
            </a:r>
            <a:r>
              <a:rPr lang="en-US" altLang="x-none" sz="3735" kern="0" dirty="0">
                <a:solidFill>
                  <a:srgbClr val="0B5FD1"/>
                </a:solidFill>
                <a:latin typeface="Times New Roman" panose="02020603050405020304" charset="0"/>
                <a:cs typeface="Times New Roman" panose="02020603050405020304" charset="0"/>
                <a:sym typeface="Arial" panose="020B0604020202020204"/>
              </a:rPr>
              <a:t>, </a:t>
            </a:r>
            <a:r>
              <a:rPr lang="en-US" altLang="x-none" sz="3735" kern="0" dirty="0" err="1">
                <a:solidFill>
                  <a:srgbClr val="0B5FD1"/>
                </a:solidFill>
                <a:latin typeface="Times New Roman" panose="02020603050405020304" charset="0"/>
                <a:cs typeface="Times New Roman" panose="02020603050405020304" charset="0"/>
                <a:sym typeface="Arial" panose="020B0604020202020204"/>
              </a:rPr>
              <a:t>nghe</a:t>
            </a:r>
            <a:r>
              <a:rPr lang="en-US" altLang="x-none" sz="3735" kern="0" dirty="0">
                <a:solidFill>
                  <a:srgbClr val="0B5FD1"/>
                </a:solidFill>
                <a:latin typeface="Times New Roman" panose="02020603050405020304" charset="0"/>
                <a:cs typeface="Times New Roman" panose="02020603050405020304" charset="0"/>
                <a:sym typeface="Arial" panose="020B0604020202020204"/>
              </a:rPr>
              <a:t> </a:t>
            </a:r>
            <a:r>
              <a:rPr lang="en-US" altLang="x-none" sz="3735" kern="0" dirty="0" err="1">
                <a:solidFill>
                  <a:srgbClr val="0B5FD1"/>
                </a:solidFill>
                <a:latin typeface="Times New Roman" panose="02020603050405020304" charset="0"/>
                <a:cs typeface="Times New Roman" panose="02020603050405020304" charset="0"/>
                <a:sym typeface="Arial" panose="020B0604020202020204"/>
              </a:rPr>
              <a:t>nói</a:t>
            </a:r>
            <a:r>
              <a:rPr lang="en-US" altLang="x-none" sz="3735" kern="0" dirty="0">
                <a:solidFill>
                  <a:srgbClr val="0B5FD1"/>
                </a:solidFill>
                <a:latin typeface="Times New Roman" panose="02020603050405020304" charset="0"/>
                <a:cs typeface="Times New Roman" panose="02020603050405020304" charset="0"/>
                <a:sym typeface="Arial" panose="020B0604020202020204"/>
              </a:rPr>
              <a:t> </a:t>
            </a:r>
            <a:r>
              <a:rPr lang="en-US" altLang="x-none" sz="3735" kern="0" dirty="0" err="1">
                <a:solidFill>
                  <a:srgbClr val="0B5FD1"/>
                </a:solidFill>
                <a:latin typeface="Times New Roman" panose="02020603050405020304" charset="0"/>
                <a:cs typeface="Times New Roman" panose="02020603050405020304" charset="0"/>
                <a:sym typeface="Arial" panose="020B0604020202020204"/>
              </a:rPr>
              <a:t>ngoài</a:t>
            </a:r>
            <a:r>
              <a:rPr lang="en-US" altLang="x-none" sz="3735" kern="0" dirty="0">
                <a:solidFill>
                  <a:srgbClr val="0B5FD1"/>
                </a:solidFill>
                <a:latin typeface="Times New Roman" panose="02020603050405020304" charset="0"/>
                <a:cs typeface="Times New Roman" panose="02020603050405020304" charset="0"/>
                <a:sym typeface="Arial" panose="020B0604020202020204"/>
              </a:rPr>
              <a:t> </a:t>
            </a:r>
            <a:r>
              <a:rPr lang="en-US" altLang="x-none" sz="3735" kern="0" dirty="0" err="1">
                <a:solidFill>
                  <a:srgbClr val="0B5FD1"/>
                </a:solidFill>
                <a:latin typeface="Times New Roman" panose="02020603050405020304" charset="0"/>
                <a:cs typeface="Times New Roman" panose="02020603050405020304" charset="0"/>
                <a:sym typeface="Arial" panose="020B0604020202020204"/>
              </a:rPr>
              <a:t>kinh</a:t>
            </a:r>
            <a:r>
              <a:rPr lang="en-US" altLang="x-none" sz="3735" kern="0" dirty="0">
                <a:solidFill>
                  <a:srgbClr val="0B5FD1"/>
                </a:solidFill>
                <a:latin typeface="Times New Roman" panose="02020603050405020304" charset="0"/>
                <a:cs typeface="Times New Roman" panose="02020603050405020304" charset="0"/>
                <a:sym typeface="Arial" panose="020B0604020202020204"/>
              </a:rPr>
              <a:t> </a:t>
            </a:r>
            <a:r>
              <a:rPr lang="en-US" altLang="x-none" sz="3735" kern="0" dirty="0" err="1">
                <a:solidFill>
                  <a:srgbClr val="0B5FD1"/>
                </a:solidFill>
                <a:latin typeface="Times New Roman" panose="02020603050405020304" charset="0"/>
                <a:cs typeface="Times New Roman" panose="02020603050405020304" charset="0"/>
                <a:sym typeface="Arial" panose="020B0604020202020204"/>
              </a:rPr>
              <a:t>thành</a:t>
            </a:r>
            <a:r>
              <a:rPr lang="en-US" altLang="x-none" sz="3735" kern="0" dirty="0">
                <a:solidFill>
                  <a:srgbClr val="0B5FD1"/>
                </a:solidFill>
                <a:latin typeface="Times New Roman" panose="02020603050405020304" charset="0"/>
                <a:cs typeface="Times New Roman" panose="02020603050405020304" charset="0"/>
                <a:sym typeface="Arial" panose="020B0604020202020204"/>
              </a:rPr>
              <a:t> </a:t>
            </a:r>
            <a:r>
              <a:rPr lang="en-US" altLang="x-none" sz="3735" kern="0" dirty="0" err="1">
                <a:solidFill>
                  <a:srgbClr val="0B5FD1"/>
                </a:solidFill>
                <a:latin typeface="Times New Roman" panose="02020603050405020304" charset="0"/>
                <a:cs typeface="Times New Roman" panose="02020603050405020304" charset="0"/>
                <a:sym typeface="Arial" panose="020B0604020202020204"/>
              </a:rPr>
              <a:t>có</a:t>
            </a:r>
            <a:r>
              <a:rPr lang="en-US" altLang="x-none" sz="3735" kern="0" dirty="0">
                <a:solidFill>
                  <a:srgbClr val="0B5FD1"/>
                </a:solidFill>
                <a:latin typeface="Times New Roman" panose="02020603050405020304" charset="0"/>
                <a:cs typeface="Times New Roman" panose="02020603050405020304" charset="0"/>
                <a:sym typeface="Arial" panose="020B0604020202020204"/>
              </a:rPr>
              <a:t> </a:t>
            </a:r>
            <a:r>
              <a:rPr lang="en-US" altLang="x-none" sz="3735" kern="0" dirty="0" err="1">
                <a:solidFill>
                  <a:srgbClr val="0B5FD1"/>
                </a:solidFill>
                <a:latin typeface="Times New Roman" panose="02020603050405020304" charset="0"/>
                <a:cs typeface="Times New Roman" panose="02020603050405020304" charset="0"/>
                <a:sym typeface="Arial" panose="020B0604020202020204"/>
              </a:rPr>
              <a:t>giặc</a:t>
            </a:r>
            <a:r>
              <a:rPr lang="en-US" altLang="x-none" sz="3735" kern="0" dirty="0">
                <a:solidFill>
                  <a:srgbClr val="0B5FD1"/>
                </a:solidFill>
                <a:latin typeface="Times New Roman" panose="02020603050405020304" charset="0"/>
                <a:cs typeface="Times New Roman" panose="02020603050405020304" charset="0"/>
                <a:sym typeface="Arial" panose="020B0604020202020204"/>
              </a:rPr>
              <a:t> </a:t>
            </a:r>
            <a:r>
              <a:rPr lang="en-US" altLang="x-none" sz="3735" kern="0" dirty="0" err="1">
                <a:solidFill>
                  <a:srgbClr val="0B5FD1"/>
                </a:solidFill>
                <a:latin typeface="Times New Roman" panose="02020603050405020304" charset="0"/>
                <a:cs typeface="Times New Roman" panose="02020603050405020304" charset="0"/>
                <a:sym typeface="Arial" panose="020B0604020202020204"/>
              </a:rPr>
              <a:t>cướp</a:t>
            </a:r>
            <a:r>
              <a:rPr lang="en-US" altLang="x-none" sz="3735" kern="0" dirty="0">
                <a:solidFill>
                  <a:srgbClr val="0B5FD1"/>
                </a:solidFill>
                <a:latin typeface="Times New Roman" panose="02020603050405020304" charset="0"/>
                <a:cs typeface="Times New Roman" panose="02020603050405020304" charset="0"/>
                <a:sym typeface="Arial" panose="020B0604020202020204"/>
              </a:rPr>
              <a:t>, </a:t>
            </a:r>
            <a:r>
              <a:rPr lang="en-US" altLang="x-none" sz="3735" kern="0" dirty="0" err="1">
                <a:solidFill>
                  <a:srgbClr val="0B5FD1"/>
                </a:solidFill>
                <a:latin typeface="Times New Roman" panose="02020603050405020304" charset="0"/>
                <a:cs typeface="Times New Roman" panose="02020603050405020304" charset="0"/>
                <a:sym typeface="Arial" panose="020B0604020202020204"/>
              </a:rPr>
              <a:t>cũng</a:t>
            </a:r>
            <a:r>
              <a:rPr lang="en-US" altLang="x-none" sz="3735" kern="0" dirty="0">
                <a:solidFill>
                  <a:srgbClr val="0B5FD1"/>
                </a:solidFill>
                <a:latin typeface="Times New Roman" panose="02020603050405020304" charset="0"/>
                <a:cs typeface="Times New Roman" panose="02020603050405020304" charset="0"/>
                <a:sym typeface="Arial" panose="020B0604020202020204"/>
              </a:rPr>
              <a:t> </a:t>
            </a:r>
            <a:r>
              <a:rPr lang="en-US" altLang="x-none" sz="3735" kern="0" dirty="0" err="1">
                <a:solidFill>
                  <a:srgbClr val="0B5FD1"/>
                </a:solidFill>
                <a:latin typeface="Times New Roman" panose="02020603050405020304" charset="0"/>
                <a:cs typeface="Times New Roman" panose="02020603050405020304" charset="0"/>
                <a:sym typeface="Arial" panose="020B0604020202020204"/>
              </a:rPr>
              <a:t>gia</a:t>
            </a:r>
            <a:r>
              <a:rPr lang="en-US" altLang="x-none" sz="3735" kern="0" dirty="0">
                <a:solidFill>
                  <a:srgbClr val="0B5FD1"/>
                </a:solidFill>
                <a:latin typeface="Times New Roman" panose="02020603050405020304" charset="0"/>
                <a:cs typeface="Times New Roman" panose="02020603050405020304" charset="0"/>
                <a:sym typeface="Arial" panose="020B0604020202020204"/>
              </a:rPr>
              <a:t>̉ </a:t>
            </a:r>
            <a:r>
              <a:rPr lang="en-US" altLang="x-none" sz="3735" kern="0" dirty="0" err="1">
                <a:solidFill>
                  <a:srgbClr val="0B5FD1"/>
                </a:solidFill>
                <a:latin typeface="Times New Roman" panose="02020603050405020304" charset="0"/>
                <a:cs typeface="Times New Roman" panose="02020603050405020304" charset="0"/>
                <a:sym typeface="Arial" panose="020B0604020202020204"/>
              </a:rPr>
              <a:t>vơ</a:t>
            </a:r>
            <a:r>
              <a:rPr lang="en-US" altLang="x-none" sz="3735" kern="0" dirty="0">
                <a:solidFill>
                  <a:srgbClr val="0B5FD1"/>
                </a:solidFill>
                <a:latin typeface="Times New Roman" panose="02020603050405020304" charset="0"/>
                <a:cs typeface="Times New Roman" panose="02020603050405020304" charset="0"/>
                <a:sym typeface="Arial" panose="020B0604020202020204"/>
              </a:rPr>
              <a:t>̀ </a:t>
            </a:r>
            <a:r>
              <a:rPr lang="en-US" altLang="x-none" sz="3735" kern="0" dirty="0" err="1">
                <a:solidFill>
                  <a:srgbClr val="0B5FD1"/>
                </a:solidFill>
                <a:latin typeface="Times New Roman" panose="02020603050405020304" charset="0"/>
                <a:cs typeface="Times New Roman" panose="02020603050405020304" charset="0"/>
                <a:sym typeface="Arial" panose="020B0604020202020204"/>
              </a:rPr>
              <a:t>làm</a:t>
            </a:r>
            <a:r>
              <a:rPr lang="en-US" altLang="x-none" sz="3735" kern="0" dirty="0">
                <a:solidFill>
                  <a:srgbClr val="0B5FD1"/>
                </a:solidFill>
                <a:latin typeface="Times New Roman" panose="02020603050405020304" charset="0"/>
                <a:cs typeface="Times New Roman" panose="02020603050405020304" charset="0"/>
                <a:sym typeface="Arial" panose="020B0604020202020204"/>
              </a:rPr>
              <a:t> </a:t>
            </a:r>
            <a:r>
              <a:rPr lang="en-US" altLang="x-none" sz="3735" kern="0" dirty="0" err="1">
                <a:solidFill>
                  <a:srgbClr val="0B5FD1"/>
                </a:solidFill>
                <a:latin typeface="Times New Roman" panose="02020603050405020304" charset="0"/>
                <a:cs typeface="Times New Roman" panose="02020603050405020304" charset="0"/>
                <a:sym typeface="Arial" panose="020B0604020202020204"/>
              </a:rPr>
              <a:t>ngơ</a:t>
            </a:r>
            <a:r>
              <a:rPr lang="en-US" altLang="x-none" sz="3735" kern="0" dirty="0">
                <a:solidFill>
                  <a:srgbClr val="0B5FD1"/>
                </a:solidFill>
                <a:latin typeface="Times New Roman" panose="02020603050405020304" charset="0"/>
                <a:cs typeface="Times New Roman" panose="02020603050405020304" charset="0"/>
                <a:sym typeface="Arial" panose="020B0604020202020204"/>
              </a:rPr>
              <a:t> </a:t>
            </a:r>
            <a:r>
              <a:rPr lang="en-US" altLang="x-none" sz="3735" kern="0" dirty="0" err="1">
                <a:solidFill>
                  <a:srgbClr val="0B5FD1"/>
                </a:solidFill>
                <a:latin typeface="Times New Roman" panose="02020603050405020304" charset="0"/>
                <a:cs typeface="Times New Roman" panose="02020603050405020304" charset="0"/>
                <a:sym typeface="Arial" panose="020B0604020202020204"/>
              </a:rPr>
              <a:t>đê</a:t>
            </a:r>
            <a:r>
              <a:rPr lang="en-US" altLang="x-none" sz="3735" kern="0" dirty="0">
                <a:solidFill>
                  <a:srgbClr val="0B5FD1"/>
                </a:solidFill>
                <a:latin typeface="Times New Roman" panose="02020603050405020304" charset="0"/>
                <a:cs typeface="Times New Roman" panose="02020603050405020304" charset="0"/>
                <a:sym typeface="Arial" panose="020B0604020202020204"/>
              </a:rPr>
              <a:t>̉ </a:t>
            </a:r>
            <a:r>
              <a:rPr lang="en-US" altLang="x-none" sz="3735" kern="0" dirty="0" err="1">
                <a:solidFill>
                  <a:srgbClr val="0B5FD1"/>
                </a:solidFill>
                <a:latin typeface="Times New Roman" panose="02020603050405020304" charset="0"/>
                <a:cs typeface="Times New Roman" panose="02020603050405020304" charset="0"/>
                <a:sym typeface="Arial" panose="020B0604020202020204"/>
              </a:rPr>
              <a:t>bưng</a:t>
            </a:r>
            <a:r>
              <a:rPr lang="en-US" altLang="x-none" sz="3735" kern="0" dirty="0">
                <a:solidFill>
                  <a:srgbClr val="0B5FD1"/>
                </a:solidFill>
                <a:latin typeface="Times New Roman" panose="02020603050405020304" charset="0"/>
                <a:cs typeface="Times New Roman" panose="02020603050405020304" charset="0"/>
                <a:sym typeface="Arial" panose="020B0604020202020204"/>
              </a:rPr>
              <a:t> </a:t>
            </a:r>
            <a:r>
              <a:rPr lang="en-US" altLang="x-none" sz="3735" kern="0" dirty="0" err="1">
                <a:solidFill>
                  <a:srgbClr val="0B5FD1"/>
                </a:solidFill>
                <a:latin typeface="Times New Roman" panose="02020603050405020304" charset="0"/>
                <a:cs typeface="Times New Roman" panose="02020603050405020304" charset="0"/>
                <a:sym typeface="Arial" panose="020B0604020202020204"/>
              </a:rPr>
              <a:t>bít</a:t>
            </a:r>
            <a:r>
              <a:rPr lang="en-US" altLang="x-none" sz="3735" kern="0" dirty="0">
                <a:solidFill>
                  <a:srgbClr val="0B5FD1"/>
                </a:solidFill>
                <a:latin typeface="Times New Roman" panose="02020603050405020304" charset="0"/>
                <a:cs typeface="Times New Roman" panose="02020603050405020304" charset="0"/>
                <a:sym typeface="Arial" panose="020B0604020202020204"/>
              </a:rPr>
              <a:t> </a:t>
            </a:r>
            <a:r>
              <a:rPr lang="en-US" altLang="x-none" sz="3735" kern="0" dirty="0" err="1">
                <a:solidFill>
                  <a:srgbClr val="0B5FD1"/>
                </a:solidFill>
                <a:latin typeface="Times New Roman" panose="02020603050405020304" charset="0"/>
                <a:cs typeface="Times New Roman" panose="02020603050405020304" charset="0"/>
                <a:sym typeface="Arial" panose="020B0604020202020204"/>
              </a:rPr>
              <a:t>đi</a:t>
            </a:r>
            <a:r>
              <a:rPr lang="en-US" altLang="x-none" sz="3735" kern="0" dirty="0">
                <a:solidFill>
                  <a:srgbClr val="0B5FD1"/>
                </a:solidFill>
                <a:latin typeface="Times New Roman" panose="02020603050405020304" charset="0"/>
                <a:cs typeface="Times New Roman" panose="02020603050405020304" charset="0"/>
                <a:sym typeface="Arial" panose="020B0604020202020204"/>
              </a:rPr>
              <a:t>, </a:t>
            </a:r>
            <a:r>
              <a:rPr lang="en-US" altLang="x-none" sz="3735" kern="0" dirty="0" err="1">
                <a:solidFill>
                  <a:srgbClr val="0B5FD1"/>
                </a:solidFill>
                <a:latin typeface="Times New Roman" panose="02020603050405020304" charset="0"/>
                <a:cs typeface="Times New Roman" panose="02020603050405020304" charset="0"/>
                <a:sym typeface="Arial" panose="020B0604020202020204"/>
              </a:rPr>
              <a:t>chỉ</a:t>
            </a:r>
            <a:r>
              <a:rPr lang="en-US" altLang="x-none" sz="3735" kern="0" dirty="0">
                <a:solidFill>
                  <a:srgbClr val="0B5FD1"/>
                </a:solidFill>
                <a:latin typeface="Times New Roman" panose="02020603050405020304" charset="0"/>
                <a:cs typeface="Times New Roman" panose="02020603050405020304" charset="0"/>
                <a:sym typeface="Arial" panose="020B0604020202020204"/>
              </a:rPr>
              <a:t> ham </a:t>
            </a:r>
            <a:r>
              <a:rPr lang="en-US" altLang="x-none" sz="3735" kern="0" dirty="0" err="1">
                <a:solidFill>
                  <a:srgbClr val="0B5FD1"/>
                </a:solidFill>
                <a:latin typeface="Times New Roman" panose="02020603050405020304" charset="0"/>
                <a:cs typeface="Times New Roman" panose="02020603050405020304" charset="0"/>
                <a:sym typeface="Arial" panose="020B0604020202020204"/>
              </a:rPr>
              <a:t>thích</a:t>
            </a:r>
            <a:r>
              <a:rPr lang="en-US" altLang="x-none" sz="3735" kern="0" dirty="0">
                <a:solidFill>
                  <a:srgbClr val="0B5FD1"/>
                </a:solidFill>
                <a:latin typeface="Times New Roman" panose="02020603050405020304" charset="0"/>
                <a:cs typeface="Times New Roman" panose="02020603050405020304" charset="0"/>
                <a:sym typeface="Arial" panose="020B0604020202020204"/>
              </a:rPr>
              <a:t> </a:t>
            </a:r>
            <a:r>
              <a:rPr lang="en-US" altLang="x-none" sz="3735" kern="0" dirty="0" err="1">
                <a:solidFill>
                  <a:srgbClr val="0B5FD1"/>
                </a:solidFill>
                <a:latin typeface="Times New Roman" panose="02020603050405020304" charset="0"/>
                <a:cs typeface="Times New Roman" panose="02020603050405020304" charset="0"/>
                <a:sym typeface="Arial" panose="020B0604020202020204"/>
              </a:rPr>
              <a:t>của</a:t>
            </a:r>
            <a:r>
              <a:rPr lang="en-US" altLang="x-none" sz="3735" kern="0" dirty="0">
                <a:solidFill>
                  <a:srgbClr val="0B5FD1"/>
                </a:solidFill>
                <a:latin typeface="Times New Roman" panose="02020603050405020304" charset="0"/>
                <a:cs typeface="Times New Roman" panose="02020603050405020304" charset="0"/>
                <a:sym typeface="Arial" panose="020B0604020202020204"/>
              </a:rPr>
              <a:t> </a:t>
            </a:r>
            <a:r>
              <a:rPr lang="en-US" altLang="x-none" sz="3735" kern="0" dirty="0" err="1">
                <a:solidFill>
                  <a:srgbClr val="0B5FD1"/>
                </a:solidFill>
                <a:latin typeface="Times New Roman" panose="02020603050405020304" charset="0"/>
                <a:cs typeface="Times New Roman" panose="02020603050405020304" charset="0"/>
                <a:sym typeface="Arial" panose="020B0604020202020204"/>
              </a:rPr>
              <a:t>cải</a:t>
            </a:r>
            <a:r>
              <a:rPr lang="en-US" altLang="x-none" sz="3735" kern="0" dirty="0">
                <a:solidFill>
                  <a:srgbClr val="0B5FD1"/>
                </a:solidFill>
                <a:latin typeface="Times New Roman" panose="02020603050405020304" charset="0"/>
                <a:cs typeface="Times New Roman" panose="02020603050405020304" charset="0"/>
                <a:sym typeface="Arial" panose="020B0604020202020204"/>
              </a:rPr>
              <a:t>. </a:t>
            </a:r>
            <a:r>
              <a:rPr lang="en-US" altLang="x-none" sz="3735" kern="0" dirty="0" err="1">
                <a:solidFill>
                  <a:srgbClr val="0B5FD1"/>
                </a:solidFill>
                <a:latin typeface="Times New Roman" panose="02020603050405020304" charset="0"/>
                <a:cs typeface="Times New Roman" panose="02020603050405020304" charset="0"/>
                <a:sym typeface="Arial" panose="020B0604020202020204"/>
              </a:rPr>
              <a:t>Các</a:t>
            </a:r>
            <a:r>
              <a:rPr lang="en-US" altLang="x-none" sz="3735" kern="0" dirty="0">
                <a:solidFill>
                  <a:srgbClr val="0B5FD1"/>
                </a:solidFill>
                <a:latin typeface="Times New Roman" panose="02020603050405020304" charset="0"/>
                <a:cs typeface="Times New Roman" panose="02020603050405020304" charset="0"/>
                <a:sym typeface="Arial" panose="020B0604020202020204"/>
              </a:rPr>
              <a:t> </a:t>
            </a:r>
            <a:r>
              <a:rPr lang="en-US" altLang="x-none" sz="3735" kern="0" dirty="0" err="1">
                <a:solidFill>
                  <a:srgbClr val="0B5FD1"/>
                </a:solidFill>
                <a:latin typeface="Times New Roman" panose="02020603050405020304" charset="0"/>
                <a:cs typeface="Times New Roman" panose="02020603050405020304" charset="0"/>
                <a:sym typeface="Arial" panose="020B0604020202020204"/>
              </a:rPr>
              <a:t>bầy</a:t>
            </a:r>
            <a:r>
              <a:rPr lang="en-US" altLang="x-none" sz="3735" kern="0" dirty="0">
                <a:solidFill>
                  <a:srgbClr val="0B5FD1"/>
                </a:solidFill>
                <a:latin typeface="Times New Roman" panose="02020603050405020304" charset="0"/>
                <a:cs typeface="Times New Roman" panose="02020603050405020304" charset="0"/>
                <a:sym typeface="Arial" panose="020B0604020202020204"/>
              </a:rPr>
              <a:t> </a:t>
            </a:r>
            <a:r>
              <a:rPr lang="en-US" altLang="x-none" sz="3735" kern="0" dirty="0" err="1">
                <a:solidFill>
                  <a:srgbClr val="0B5FD1"/>
                </a:solidFill>
                <a:latin typeface="Times New Roman" panose="02020603050405020304" charset="0"/>
                <a:cs typeface="Times New Roman" panose="02020603050405020304" charset="0"/>
                <a:sym typeface="Arial" panose="020B0604020202020204"/>
              </a:rPr>
              <a:t>tôi</a:t>
            </a:r>
            <a:r>
              <a:rPr lang="en-US" altLang="x-none" sz="3735" kern="0" dirty="0">
                <a:solidFill>
                  <a:srgbClr val="0B5FD1"/>
                </a:solidFill>
                <a:latin typeface="Times New Roman" panose="02020603050405020304" charset="0"/>
                <a:cs typeface="Times New Roman" panose="02020603050405020304" charset="0"/>
                <a:sym typeface="Arial" panose="020B0604020202020204"/>
              </a:rPr>
              <a:t> (</a:t>
            </a:r>
            <a:r>
              <a:rPr lang="en-US" altLang="x-none" sz="3735" kern="0" dirty="0" err="1">
                <a:solidFill>
                  <a:srgbClr val="0B5FD1"/>
                </a:solidFill>
                <a:latin typeface="Times New Roman" panose="02020603050405020304" charset="0"/>
                <a:cs typeface="Times New Roman" panose="02020603050405020304" charset="0"/>
                <a:sym typeface="Arial" panose="020B0604020202020204"/>
              </a:rPr>
              <a:t>quan</a:t>
            </a:r>
            <a:r>
              <a:rPr lang="en-US" altLang="x-none" sz="3735" kern="0" dirty="0">
                <a:solidFill>
                  <a:srgbClr val="0B5FD1"/>
                </a:solidFill>
                <a:latin typeface="Times New Roman" panose="02020603050405020304" charset="0"/>
                <a:cs typeface="Times New Roman" panose="02020603050405020304" charset="0"/>
                <a:sym typeface="Arial" panose="020B0604020202020204"/>
              </a:rPr>
              <a:t> </a:t>
            </a:r>
            <a:r>
              <a:rPr lang="en-US" altLang="x-none" sz="3735" kern="0" dirty="0" err="1">
                <a:solidFill>
                  <a:srgbClr val="0B5FD1"/>
                </a:solidFill>
                <a:latin typeface="Times New Roman" panose="02020603050405020304" charset="0"/>
                <a:cs typeface="Times New Roman" panose="02020603050405020304" charset="0"/>
                <a:sym typeface="Arial" panose="020B0604020202020204"/>
              </a:rPr>
              <a:t>lại</a:t>
            </a:r>
            <a:r>
              <a:rPr lang="en-US" altLang="x-none" sz="3735" kern="0" dirty="0">
                <a:solidFill>
                  <a:srgbClr val="0B5FD1"/>
                </a:solidFill>
                <a:latin typeface="Times New Roman" panose="02020603050405020304" charset="0"/>
                <a:cs typeface="Times New Roman" panose="02020603050405020304" charset="0"/>
                <a:sym typeface="Arial" panose="020B0604020202020204"/>
              </a:rPr>
              <a:t>) </a:t>
            </a:r>
            <a:r>
              <a:rPr lang="en-US" altLang="x-none" sz="3735" kern="0" dirty="0" err="1">
                <a:solidFill>
                  <a:srgbClr val="0B5FD1"/>
                </a:solidFill>
                <a:latin typeface="Times New Roman" panose="02020603050405020304" charset="0"/>
                <a:cs typeface="Times New Roman" panose="02020603050405020304" charset="0"/>
                <a:sym typeface="Arial" panose="020B0604020202020204"/>
              </a:rPr>
              <a:t>đều</a:t>
            </a:r>
            <a:r>
              <a:rPr lang="en-US" altLang="x-none" sz="3735" kern="0" dirty="0">
                <a:solidFill>
                  <a:srgbClr val="0B5FD1"/>
                </a:solidFill>
                <a:latin typeface="Times New Roman" panose="02020603050405020304" charset="0"/>
                <a:cs typeface="Times New Roman" panose="02020603050405020304" charset="0"/>
                <a:sym typeface="Arial" panose="020B0604020202020204"/>
              </a:rPr>
              <a:t> </a:t>
            </a:r>
            <a:r>
              <a:rPr lang="en-US" altLang="x-none" sz="3735" kern="0" dirty="0" err="1">
                <a:solidFill>
                  <a:srgbClr val="0B5FD1"/>
                </a:solidFill>
                <a:latin typeface="Times New Roman" panose="02020603050405020304" charset="0"/>
                <a:cs typeface="Times New Roman" panose="02020603050405020304" charset="0"/>
                <a:sym typeface="Arial" panose="020B0604020202020204"/>
              </a:rPr>
              <a:t>bắt</a:t>
            </a:r>
            <a:r>
              <a:rPr lang="en-US" altLang="x-none" sz="3735" kern="0" dirty="0">
                <a:solidFill>
                  <a:srgbClr val="0B5FD1"/>
                </a:solidFill>
                <a:latin typeface="Times New Roman" panose="02020603050405020304" charset="0"/>
                <a:cs typeface="Times New Roman" panose="02020603050405020304" charset="0"/>
                <a:sym typeface="Arial" panose="020B0604020202020204"/>
              </a:rPr>
              <a:t> </a:t>
            </a:r>
            <a:r>
              <a:rPr lang="en-US" altLang="x-none" sz="3735" kern="0" dirty="0" err="1">
                <a:solidFill>
                  <a:srgbClr val="0B5FD1"/>
                </a:solidFill>
                <a:latin typeface="Times New Roman" panose="02020603050405020304" charset="0"/>
                <a:cs typeface="Times New Roman" panose="02020603050405020304" charset="0"/>
                <a:sym typeface="Arial" panose="020B0604020202020204"/>
              </a:rPr>
              <a:t>chước</a:t>
            </a:r>
            <a:r>
              <a:rPr lang="en-US" altLang="x-none" sz="3735" kern="0" dirty="0">
                <a:solidFill>
                  <a:srgbClr val="0B5FD1"/>
                </a:solidFill>
                <a:latin typeface="Times New Roman" panose="02020603050405020304" charset="0"/>
                <a:cs typeface="Times New Roman" panose="02020603050405020304" charset="0"/>
                <a:sym typeface="Arial" panose="020B0604020202020204"/>
              </a:rPr>
              <a:t>, </a:t>
            </a:r>
            <a:r>
              <a:rPr lang="en-US" altLang="x-none" sz="3735" kern="0" dirty="0" err="1">
                <a:solidFill>
                  <a:srgbClr val="0B5FD1"/>
                </a:solidFill>
                <a:latin typeface="Times New Roman" panose="02020603050405020304" charset="0"/>
                <a:cs typeface="Times New Roman" panose="02020603050405020304" charset="0"/>
                <a:sym typeface="Arial" panose="020B0604020202020204"/>
              </a:rPr>
              <a:t>tranh</a:t>
            </a:r>
            <a:r>
              <a:rPr lang="en-US" altLang="x-none" sz="3735" kern="0" dirty="0">
                <a:solidFill>
                  <a:srgbClr val="0B5FD1"/>
                </a:solidFill>
                <a:latin typeface="Times New Roman" panose="02020603050405020304" charset="0"/>
                <a:cs typeface="Times New Roman" panose="02020603050405020304" charset="0"/>
                <a:sym typeface="Arial" panose="020B0604020202020204"/>
              </a:rPr>
              <a:t> </a:t>
            </a:r>
            <a:r>
              <a:rPr lang="en-US" altLang="x-none" sz="3735" kern="0" dirty="0" err="1">
                <a:solidFill>
                  <a:srgbClr val="0B5FD1"/>
                </a:solidFill>
                <a:latin typeface="Times New Roman" panose="02020603050405020304" charset="0"/>
                <a:cs typeface="Times New Roman" panose="02020603050405020304" charset="0"/>
                <a:sym typeface="Arial" panose="020B0604020202020204"/>
              </a:rPr>
              <a:t>nhau</a:t>
            </a:r>
            <a:r>
              <a:rPr lang="en-US" altLang="x-none" sz="3735" kern="0" dirty="0">
                <a:solidFill>
                  <a:srgbClr val="0B5FD1"/>
                </a:solidFill>
                <a:latin typeface="Times New Roman" panose="02020603050405020304" charset="0"/>
                <a:cs typeface="Times New Roman" panose="02020603050405020304" charset="0"/>
                <a:sym typeface="Arial" panose="020B0604020202020204"/>
              </a:rPr>
              <a:t> </a:t>
            </a:r>
            <a:r>
              <a:rPr lang="en-US" altLang="x-none" sz="3735" kern="0" dirty="0" err="1">
                <a:solidFill>
                  <a:srgbClr val="0B5FD1"/>
                </a:solidFill>
                <a:latin typeface="Times New Roman" panose="02020603050405020304" charset="0"/>
                <a:cs typeface="Times New Roman" panose="02020603050405020304" charset="0"/>
                <a:sym typeface="Arial" panose="020B0604020202020204"/>
              </a:rPr>
              <a:t>bán</a:t>
            </a:r>
            <a:r>
              <a:rPr lang="en-US" altLang="x-none" sz="3735" kern="0" dirty="0">
                <a:solidFill>
                  <a:srgbClr val="0B5FD1"/>
                </a:solidFill>
                <a:latin typeface="Times New Roman" panose="02020603050405020304" charset="0"/>
                <a:cs typeface="Times New Roman" panose="02020603050405020304" charset="0"/>
                <a:sym typeface="Arial" panose="020B0604020202020204"/>
              </a:rPr>
              <a:t> </a:t>
            </a:r>
            <a:r>
              <a:rPr lang="en-US" altLang="x-none" sz="3735" kern="0" dirty="0" err="1">
                <a:solidFill>
                  <a:srgbClr val="0B5FD1"/>
                </a:solidFill>
                <a:latin typeface="Times New Roman" panose="02020603050405020304" charset="0"/>
                <a:cs typeface="Times New Roman" panose="02020603050405020304" charset="0"/>
                <a:sym typeface="Arial" panose="020B0604020202020204"/>
              </a:rPr>
              <a:t>quan</a:t>
            </a:r>
            <a:r>
              <a:rPr lang="en-US" altLang="x-none" sz="3735" kern="0" dirty="0">
                <a:solidFill>
                  <a:srgbClr val="0B5FD1"/>
                </a:solidFill>
                <a:latin typeface="Times New Roman" panose="02020603050405020304" charset="0"/>
                <a:cs typeface="Times New Roman" panose="02020603050405020304" charset="0"/>
                <a:sym typeface="Arial" panose="020B0604020202020204"/>
              </a:rPr>
              <a:t> </a:t>
            </a:r>
            <a:r>
              <a:rPr lang="en-US" altLang="x-none" sz="3735" kern="0" dirty="0" err="1">
                <a:solidFill>
                  <a:srgbClr val="0B5FD1"/>
                </a:solidFill>
                <a:latin typeface="Times New Roman" panose="02020603050405020304" charset="0"/>
                <a:cs typeface="Times New Roman" panose="02020603050405020304" charset="0"/>
                <a:sym typeface="Arial" panose="020B0604020202020204"/>
              </a:rPr>
              <a:t>buôn</a:t>
            </a:r>
            <a:r>
              <a:rPr lang="en-US" altLang="x-none" sz="3735" kern="0" dirty="0">
                <a:solidFill>
                  <a:srgbClr val="0B5FD1"/>
                </a:solidFill>
                <a:latin typeface="Times New Roman" panose="02020603050405020304" charset="0"/>
                <a:cs typeface="Times New Roman" panose="02020603050405020304" charset="0"/>
                <a:sym typeface="Arial" panose="020B0604020202020204"/>
              </a:rPr>
              <a:t> </a:t>
            </a:r>
            <a:r>
              <a:rPr lang="en-US" altLang="x-none" sz="3735" kern="0" dirty="0" err="1">
                <a:solidFill>
                  <a:srgbClr val="0B5FD1"/>
                </a:solidFill>
                <a:latin typeface="Times New Roman" panose="02020603050405020304" charset="0"/>
                <a:cs typeface="Times New Roman" panose="02020603050405020304" charset="0"/>
                <a:sym typeface="Arial" panose="020B0604020202020204"/>
              </a:rPr>
              <a:t>ngục</a:t>
            </a:r>
            <a:r>
              <a:rPr lang="en-US" altLang="x-none" sz="3735" kern="0" dirty="0">
                <a:solidFill>
                  <a:srgbClr val="0B5FD1"/>
                </a:solidFill>
                <a:latin typeface="Times New Roman" panose="02020603050405020304" charset="0"/>
                <a:cs typeface="Times New Roman" panose="02020603050405020304" charset="0"/>
                <a:sym typeface="Arial" panose="020B0604020202020204"/>
              </a:rPr>
              <a:t>, </a:t>
            </a:r>
            <a:r>
              <a:rPr lang="en-US" altLang="x-none" sz="3735" kern="0" dirty="0" err="1">
                <a:solidFill>
                  <a:srgbClr val="0B5FD1"/>
                </a:solidFill>
                <a:latin typeface="Times New Roman" panose="02020603050405020304" charset="0"/>
                <a:cs typeface="Times New Roman" panose="02020603050405020304" charset="0"/>
                <a:sym typeface="Arial" panose="020B0604020202020204"/>
              </a:rPr>
              <a:t>ngoài</a:t>
            </a:r>
            <a:r>
              <a:rPr lang="en-US" altLang="x-none" sz="3735" kern="0" dirty="0">
                <a:solidFill>
                  <a:srgbClr val="0B5FD1"/>
                </a:solidFill>
                <a:latin typeface="Times New Roman" panose="02020603050405020304" charset="0"/>
                <a:cs typeface="Times New Roman" panose="02020603050405020304" charset="0"/>
                <a:sym typeface="Arial" panose="020B0604020202020204"/>
              </a:rPr>
              <a:t> ra </a:t>
            </a:r>
            <a:r>
              <a:rPr lang="en-US" altLang="x-none" sz="3735" kern="0" dirty="0" err="1">
                <a:solidFill>
                  <a:srgbClr val="0B5FD1"/>
                </a:solidFill>
                <a:latin typeface="Times New Roman" panose="02020603050405020304" charset="0"/>
                <a:cs typeface="Times New Roman" panose="02020603050405020304" charset="0"/>
                <a:sym typeface="Arial" panose="020B0604020202020204"/>
              </a:rPr>
              <a:t>không</a:t>
            </a:r>
            <a:r>
              <a:rPr lang="en-US" altLang="x-none" sz="3735" kern="0" dirty="0">
                <a:solidFill>
                  <a:srgbClr val="0B5FD1"/>
                </a:solidFill>
                <a:latin typeface="Times New Roman" panose="02020603050405020304" charset="0"/>
                <a:cs typeface="Times New Roman" panose="02020603050405020304" charset="0"/>
                <a:sym typeface="Arial" panose="020B0604020202020204"/>
              </a:rPr>
              <a:t> </a:t>
            </a:r>
            <a:r>
              <a:rPr lang="en-US" altLang="x-none" sz="3735" kern="0" dirty="0" err="1">
                <a:solidFill>
                  <a:srgbClr val="0B5FD1"/>
                </a:solidFill>
                <a:latin typeface="Times New Roman" panose="02020603050405020304" charset="0"/>
                <a:cs typeface="Times New Roman" panose="02020603050405020304" charset="0"/>
                <a:sym typeface="Arial" panose="020B0604020202020204"/>
              </a:rPr>
              <a:t>còn</a:t>
            </a:r>
            <a:r>
              <a:rPr lang="en-US" altLang="x-none" sz="3735" kern="0" dirty="0">
                <a:solidFill>
                  <a:srgbClr val="0B5FD1"/>
                </a:solidFill>
                <a:latin typeface="Times New Roman" panose="02020603050405020304" charset="0"/>
                <a:cs typeface="Times New Roman" panose="02020603050405020304" charset="0"/>
                <a:sym typeface="Arial" panose="020B0604020202020204"/>
              </a:rPr>
              <a:t> </a:t>
            </a:r>
            <a:r>
              <a:rPr lang="en-US" altLang="x-none" sz="3735" kern="0" dirty="0" err="1">
                <a:solidFill>
                  <a:srgbClr val="0B5FD1"/>
                </a:solidFill>
                <a:latin typeface="Times New Roman" panose="02020603050405020304" charset="0"/>
                <a:cs typeface="Times New Roman" panose="02020603050405020304" charset="0"/>
                <a:sym typeface="Arial" panose="020B0604020202020204"/>
              </a:rPr>
              <a:t>nghi</a:t>
            </a:r>
            <a:r>
              <a:rPr lang="en-US" altLang="x-none" sz="3735" kern="0" dirty="0">
                <a:solidFill>
                  <a:srgbClr val="0B5FD1"/>
                </a:solidFill>
                <a:latin typeface="Times New Roman" panose="02020603050405020304" charset="0"/>
                <a:cs typeface="Times New Roman" panose="02020603050405020304" charset="0"/>
                <a:sym typeface="Arial" panose="020B0604020202020204"/>
              </a:rPr>
              <a:t>̃ </a:t>
            </a:r>
            <a:r>
              <a:rPr lang="en-US" altLang="x-none" sz="3735" kern="0" dirty="0" err="1">
                <a:solidFill>
                  <a:srgbClr val="0B5FD1"/>
                </a:solidFill>
                <a:latin typeface="Times New Roman" panose="02020603050405020304" charset="0"/>
                <a:cs typeface="Times New Roman" panose="02020603050405020304" charset="0"/>
                <a:sym typeface="Arial" panose="020B0604020202020204"/>
              </a:rPr>
              <a:t>đến</a:t>
            </a:r>
            <a:r>
              <a:rPr lang="en-US" altLang="x-none" sz="3735" kern="0" dirty="0">
                <a:solidFill>
                  <a:srgbClr val="0B5FD1"/>
                </a:solidFill>
                <a:latin typeface="Times New Roman" panose="02020603050405020304" charset="0"/>
                <a:cs typeface="Times New Roman" panose="02020603050405020304" charset="0"/>
                <a:sym typeface="Arial" panose="020B0604020202020204"/>
              </a:rPr>
              <a:t> </a:t>
            </a:r>
            <a:r>
              <a:rPr lang="en-US" altLang="x-none" sz="3735" kern="0" dirty="0" err="1">
                <a:solidFill>
                  <a:srgbClr val="0B5FD1"/>
                </a:solidFill>
                <a:latin typeface="Times New Roman" panose="02020603050405020304" charset="0"/>
                <a:cs typeface="Times New Roman" panose="02020603050405020304" charset="0"/>
                <a:sym typeface="Arial" panose="020B0604020202020204"/>
              </a:rPr>
              <a:t>việc</a:t>
            </a:r>
            <a:r>
              <a:rPr lang="en-US" altLang="x-none" sz="3735" kern="0" dirty="0">
                <a:solidFill>
                  <a:srgbClr val="0B5FD1"/>
                </a:solidFill>
                <a:latin typeface="Times New Roman" panose="02020603050405020304" charset="0"/>
                <a:cs typeface="Times New Roman" panose="02020603050405020304" charset="0"/>
                <a:sym typeface="Arial" panose="020B0604020202020204"/>
              </a:rPr>
              <a:t> </a:t>
            </a:r>
            <a:r>
              <a:rPr lang="en-US" altLang="x-none" sz="3735" kern="0" dirty="0" err="1">
                <a:solidFill>
                  <a:srgbClr val="0B5FD1"/>
                </a:solidFill>
                <a:latin typeface="Times New Roman" panose="02020603050405020304" charset="0"/>
                <a:cs typeface="Times New Roman" panose="02020603050405020304" charset="0"/>
                <a:sym typeface="Arial" panose="020B0604020202020204"/>
              </a:rPr>
              <a:t>gì</a:t>
            </a:r>
            <a:r>
              <a:rPr lang="en-US" altLang="x-none" sz="3735" kern="0" dirty="0">
                <a:solidFill>
                  <a:srgbClr val="0B5FD1"/>
                </a:solidFill>
                <a:latin typeface="Times New Roman" panose="02020603050405020304" charset="0"/>
                <a:cs typeface="Times New Roman" panose="02020603050405020304" charset="0"/>
                <a:sym typeface="Arial" panose="020B0604020202020204"/>
              </a:rPr>
              <a:t>.</a:t>
            </a:r>
            <a:endParaRPr lang="en-US" altLang="x-none" sz="3735" kern="0" dirty="0">
              <a:solidFill>
                <a:srgbClr val="0B5FD1"/>
              </a:solidFill>
              <a:latin typeface="Times New Roman" panose="02020603050405020304" charset="0"/>
              <a:cs typeface="Times New Roman" panose="02020603050405020304" charset="0"/>
              <a:sym typeface="Arial" panose="020B0604020202020204"/>
            </a:endParaRPr>
          </a:p>
          <a:p>
            <a:pPr algn="just" defTabSz="1219200">
              <a:buClr>
                <a:srgbClr val="000000"/>
              </a:buClr>
            </a:pPr>
            <a:r>
              <a:rPr lang="vi-VN" altLang="x-none" sz="3735" kern="0" dirty="0">
                <a:solidFill>
                  <a:srgbClr val="0B5FD1"/>
                </a:solidFill>
                <a:latin typeface="Times New Roman" panose="02020603050405020304" charset="0"/>
                <a:cs typeface="Times New Roman" panose="02020603050405020304" charset="0"/>
                <a:sym typeface="Arial" panose="020B0604020202020204"/>
              </a:rPr>
              <a:t>(Khâm định Việt sử thông giám cương mục)</a:t>
            </a:r>
            <a:endParaRPr lang="vi-VN" altLang="x-none" sz="3735" kern="0" dirty="0">
              <a:solidFill>
                <a:srgbClr val="0B5FD1"/>
              </a:solidFill>
              <a:latin typeface="Times New Roman" panose="02020603050405020304" charset="0"/>
              <a:cs typeface="Times New Roman" panose="02020603050405020304" charset="0"/>
              <a:sym typeface="Arial" panose="020B0604020202020204"/>
            </a:endParaRPr>
          </a:p>
        </p:txBody>
      </p:sp>
      <p:grpSp>
        <p:nvGrpSpPr>
          <p:cNvPr id="4" name="Group 3"/>
          <p:cNvGrpSpPr/>
          <p:nvPr/>
        </p:nvGrpSpPr>
        <p:grpSpPr>
          <a:xfrm>
            <a:off x="89955" y="95621"/>
            <a:ext cx="9582912" cy="1365504"/>
            <a:chOff x="64008" y="0"/>
            <a:chExt cx="7187184" cy="1024128"/>
          </a:xfrm>
        </p:grpSpPr>
        <p:sp>
          <p:nvSpPr>
            <p:cNvPr id="2" name="Rounded Rectangle 1"/>
            <p:cNvSpPr/>
            <p:nvPr/>
          </p:nvSpPr>
          <p:spPr>
            <a:xfrm>
              <a:off x="64008" y="0"/>
              <a:ext cx="7123176" cy="1024128"/>
            </a:xfrm>
            <a:prstGeom prst="roundRect">
              <a:avLst/>
            </a:prstGeom>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200">
                <a:buClr>
                  <a:srgbClr val="000000"/>
                </a:buClr>
              </a:pPr>
              <a:endParaRPr lang="x-none" sz="1865" kern="0">
                <a:solidFill>
                  <a:srgbClr val="FFFFFF"/>
                </a:solidFill>
                <a:latin typeface="Arial" panose="020B0604020202020204"/>
                <a:sym typeface="Arial" panose="020B0604020202020204"/>
              </a:endParaRPr>
            </a:p>
          </p:txBody>
        </p:sp>
        <p:sp>
          <p:nvSpPr>
            <p:cNvPr id="3" name="TextBox 2"/>
            <p:cNvSpPr txBox="1"/>
            <p:nvPr/>
          </p:nvSpPr>
          <p:spPr>
            <a:xfrm>
              <a:off x="64008" y="74633"/>
              <a:ext cx="7187184" cy="807913"/>
            </a:xfrm>
            <a:prstGeom prst="rect">
              <a:avLst/>
            </a:prstGeom>
            <a:noFill/>
          </p:spPr>
          <p:txBody>
            <a:bodyPr wrap="square" rtlCol="0">
              <a:spAutoFit/>
            </a:bodyPr>
            <a:lstStyle/>
            <a:p>
              <a:pPr algn="ctr" defTabSz="1219200">
                <a:buClr>
                  <a:srgbClr val="000000"/>
                </a:buClr>
              </a:pPr>
              <a:r>
                <a:rPr lang="x-none" sz="3200" b="1" kern="0" dirty="0">
                  <a:solidFill>
                    <a:srgbClr val="FF0000"/>
                  </a:solidFill>
                  <a:latin typeface="Times New Roman" panose="02020603050405020304" charset="0"/>
                  <a:cs typeface="Times New Roman" panose="02020603050405020304" charset="0"/>
                  <a:sym typeface="Arial" panose="020B0604020202020204"/>
                </a:rPr>
                <a:t>Đọc đoạn trích sau và thông tin trong sách giáo khoa: Em hãy cho biết tình hình nhà Lý </a:t>
              </a:r>
              <a:r>
                <a:rPr lang="en-US" sz="3200" b="1" kern="0" dirty="0" err="1">
                  <a:solidFill>
                    <a:srgbClr val="FF0000"/>
                  </a:solidFill>
                  <a:latin typeface="Times New Roman" panose="02020603050405020304" charset="0"/>
                  <a:cs typeface="Times New Roman" panose="02020603050405020304" charset="0"/>
                  <a:sym typeface="Arial" panose="020B0604020202020204"/>
                </a:rPr>
                <a:t>c</a:t>
              </a:r>
              <a:r>
                <a:rPr lang="en-US" altLang="x-none" sz="3200" b="1" kern="0" dirty="0" err="1">
                  <a:solidFill>
                    <a:srgbClr val="FF0000"/>
                  </a:solidFill>
                  <a:latin typeface="Times New Roman" panose="02020603050405020304" charset="0"/>
                  <a:cs typeface="Times New Roman" panose="02020603050405020304" charset="0"/>
                  <a:sym typeface="Arial" panose="020B0604020202020204"/>
                </a:rPr>
                <a:t>uối</a:t>
              </a:r>
              <a:r>
                <a:rPr lang="en-US" altLang="x-none" sz="3200" b="1" kern="0" dirty="0">
                  <a:solidFill>
                    <a:srgbClr val="FF0000"/>
                  </a:solidFill>
                  <a:latin typeface="Times New Roman" panose="02020603050405020304" charset="0"/>
                  <a:cs typeface="Times New Roman" panose="02020603050405020304" charset="0"/>
                  <a:sym typeface="Arial" panose="020B0604020202020204"/>
                </a:rPr>
                <a:t> </a:t>
              </a:r>
              <a:r>
                <a:rPr lang="en-US" altLang="x-none" sz="3200" b="1" kern="0" dirty="0" err="1">
                  <a:solidFill>
                    <a:srgbClr val="FF0000"/>
                  </a:solidFill>
                  <a:latin typeface="Times New Roman" panose="02020603050405020304" charset="0"/>
                  <a:cs typeface="Times New Roman" panose="02020603050405020304" charset="0"/>
                  <a:sym typeface="Arial" panose="020B0604020202020204"/>
                </a:rPr>
                <a:t>thê</a:t>
              </a:r>
              <a:r>
                <a:rPr lang="en-US" altLang="x-none" sz="3200" b="1" kern="0" dirty="0">
                  <a:solidFill>
                    <a:srgbClr val="FF0000"/>
                  </a:solidFill>
                  <a:latin typeface="Times New Roman" panose="02020603050405020304" charset="0"/>
                  <a:cs typeface="Times New Roman" panose="02020603050405020304" charset="0"/>
                  <a:sym typeface="Arial" panose="020B0604020202020204"/>
                </a:rPr>
                <a:t>́ </a:t>
              </a:r>
              <a:r>
                <a:rPr lang="en-US" altLang="x-none" sz="3200" b="1" kern="0" dirty="0" err="1">
                  <a:solidFill>
                    <a:srgbClr val="FF0000"/>
                  </a:solidFill>
                  <a:latin typeface="Times New Roman" panose="02020603050405020304" charset="0"/>
                  <a:cs typeface="Times New Roman" panose="02020603050405020304" charset="0"/>
                  <a:sym typeface="Arial" panose="020B0604020202020204"/>
                </a:rPr>
                <a:t>ki</a:t>
              </a:r>
              <a:r>
                <a:rPr lang="en-US" altLang="x-none" sz="3200" b="1" kern="0" dirty="0">
                  <a:solidFill>
                    <a:srgbClr val="FF0000"/>
                  </a:solidFill>
                  <a:latin typeface="Times New Roman" panose="02020603050405020304" charset="0"/>
                  <a:cs typeface="Times New Roman" panose="02020603050405020304" charset="0"/>
                  <a:sym typeface="Arial" panose="020B0604020202020204"/>
                </a:rPr>
                <a:t>̉ XII?</a:t>
              </a:r>
              <a:endParaRPr lang="x-none" sz="3200" b="1" kern="0" dirty="0">
                <a:solidFill>
                  <a:srgbClr val="FF0000"/>
                </a:solidFill>
                <a:latin typeface="Times New Roman" panose="02020603050405020304" charset="0"/>
                <a:cs typeface="Times New Roman" panose="02020603050405020304" charset="0"/>
                <a:sym typeface="Arial" panose="020B0604020202020204"/>
              </a:endParaRPr>
            </a:p>
          </p:txBody>
        </p:sp>
      </p:grpSp>
      <p:grpSp>
        <p:nvGrpSpPr>
          <p:cNvPr id="8673" name="Google Shape;8679;p33"/>
          <p:cNvGrpSpPr/>
          <p:nvPr/>
        </p:nvGrpSpPr>
        <p:grpSpPr>
          <a:xfrm>
            <a:off x="99236" y="1933566"/>
            <a:ext cx="567069" cy="289489"/>
            <a:chOff x="3463225" y="1863975"/>
            <a:chExt cx="1899850" cy="1254150"/>
          </a:xfrm>
        </p:grpSpPr>
        <p:sp>
          <p:nvSpPr>
            <p:cNvPr id="8674" name="Google Shape;8680;p33"/>
            <p:cNvSpPr/>
            <p:nvPr/>
          </p:nvSpPr>
          <p:spPr>
            <a:xfrm>
              <a:off x="3463225" y="1863975"/>
              <a:ext cx="1014900" cy="1254150"/>
            </a:xfrm>
            <a:custGeom>
              <a:avLst/>
              <a:gdLst/>
              <a:ahLst/>
              <a:cxnLst/>
              <a:rect l="l" t="t" r="r" b="b"/>
              <a:pathLst>
                <a:path w="40596" h="50166" extrusionOk="0">
                  <a:moveTo>
                    <a:pt x="25170" y="5683"/>
                  </a:moveTo>
                  <a:lnTo>
                    <a:pt x="25170" y="5683"/>
                  </a:lnTo>
                  <a:cubicBezTo>
                    <a:pt x="24515" y="6790"/>
                    <a:pt x="23979" y="7981"/>
                    <a:pt x="23515" y="9183"/>
                  </a:cubicBezTo>
                  <a:cubicBezTo>
                    <a:pt x="23551" y="8826"/>
                    <a:pt x="23587" y="8469"/>
                    <a:pt x="23622" y="8112"/>
                  </a:cubicBezTo>
                  <a:cubicBezTo>
                    <a:pt x="23646" y="7838"/>
                    <a:pt x="23527" y="7647"/>
                    <a:pt x="23348" y="7516"/>
                  </a:cubicBezTo>
                  <a:cubicBezTo>
                    <a:pt x="23944" y="6873"/>
                    <a:pt x="24563" y="6266"/>
                    <a:pt x="25170" y="5683"/>
                  </a:cubicBezTo>
                  <a:close/>
                  <a:moveTo>
                    <a:pt x="19503" y="12386"/>
                  </a:moveTo>
                  <a:lnTo>
                    <a:pt x="19503" y="12386"/>
                  </a:lnTo>
                  <a:cubicBezTo>
                    <a:pt x="18503" y="14529"/>
                    <a:pt x="17669" y="16756"/>
                    <a:pt x="17038" y="19018"/>
                  </a:cubicBezTo>
                  <a:cubicBezTo>
                    <a:pt x="16979" y="18887"/>
                    <a:pt x="16859" y="18792"/>
                    <a:pt x="16729" y="18780"/>
                  </a:cubicBezTo>
                  <a:cubicBezTo>
                    <a:pt x="16740" y="18661"/>
                    <a:pt x="16740" y="18530"/>
                    <a:pt x="16764" y="18411"/>
                  </a:cubicBezTo>
                  <a:cubicBezTo>
                    <a:pt x="16788" y="18101"/>
                    <a:pt x="16621" y="17863"/>
                    <a:pt x="16407" y="17708"/>
                  </a:cubicBezTo>
                  <a:cubicBezTo>
                    <a:pt x="17312" y="15863"/>
                    <a:pt x="18348" y="14077"/>
                    <a:pt x="19503" y="12386"/>
                  </a:cubicBezTo>
                  <a:close/>
                  <a:moveTo>
                    <a:pt x="21527" y="16113"/>
                  </a:moveTo>
                  <a:lnTo>
                    <a:pt x="21527" y="16113"/>
                  </a:lnTo>
                  <a:cubicBezTo>
                    <a:pt x="21467" y="19030"/>
                    <a:pt x="21598" y="21970"/>
                    <a:pt x="22098" y="24780"/>
                  </a:cubicBezTo>
                  <a:cubicBezTo>
                    <a:pt x="22039" y="24780"/>
                    <a:pt x="21967" y="24792"/>
                    <a:pt x="21908" y="24792"/>
                  </a:cubicBezTo>
                  <a:cubicBezTo>
                    <a:pt x="21312" y="23316"/>
                    <a:pt x="20824" y="21792"/>
                    <a:pt x="20419" y="20208"/>
                  </a:cubicBezTo>
                  <a:cubicBezTo>
                    <a:pt x="20765" y="18851"/>
                    <a:pt x="21134" y="17482"/>
                    <a:pt x="21527" y="16113"/>
                  </a:cubicBezTo>
                  <a:close/>
                  <a:moveTo>
                    <a:pt x="20038" y="21875"/>
                  </a:moveTo>
                  <a:cubicBezTo>
                    <a:pt x="20288" y="22923"/>
                    <a:pt x="20598" y="23935"/>
                    <a:pt x="20943" y="24923"/>
                  </a:cubicBezTo>
                  <a:cubicBezTo>
                    <a:pt x="20408" y="25030"/>
                    <a:pt x="19884" y="25197"/>
                    <a:pt x="19360" y="25423"/>
                  </a:cubicBezTo>
                  <a:cubicBezTo>
                    <a:pt x="19526" y="24245"/>
                    <a:pt x="19765" y="23054"/>
                    <a:pt x="20038" y="21875"/>
                  </a:cubicBezTo>
                  <a:close/>
                  <a:moveTo>
                    <a:pt x="21205" y="11398"/>
                  </a:moveTo>
                  <a:lnTo>
                    <a:pt x="21205" y="11398"/>
                  </a:lnTo>
                  <a:cubicBezTo>
                    <a:pt x="19860" y="16553"/>
                    <a:pt x="18288" y="21506"/>
                    <a:pt x="17776" y="26340"/>
                  </a:cubicBezTo>
                  <a:cubicBezTo>
                    <a:pt x="17657" y="26435"/>
                    <a:pt x="17550" y="26531"/>
                    <a:pt x="17443" y="26626"/>
                  </a:cubicBezTo>
                  <a:cubicBezTo>
                    <a:pt x="17491" y="21482"/>
                    <a:pt x="19050" y="16208"/>
                    <a:pt x="21205" y="11398"/>
                  </a:cubicBezTo>
                  <a:close/>
                  <a:moveTo>
                    <a:pt x="14764" y="23292"/>
                  </a:moveTo>
                  <a:lnTo>
                    <a:pt x="14764" y="23292"/>
                  </a:lnTo>
                  <a:cubicBezTo>
                    <a:pt x="14704" y="24983"/>
                    <a:pt x="14740" y="26697"/>
                    <a:pt x="14859" y="28364"/>
                  </a:cubicBezTo>
                  <a:cubicBezTo>
                    <a:pt x="14824" y="28281"/>
                    <a:pt x="14776" y="28197"/>
                    <a:pt x="14740" y="28102"/>
                  </a:cubicBezTo>
                  <a:cubicBezTo>
                    <a:pt x="14666" y="27944"/>
                    <a:pt x="14517" y="27860"/>
                    <a:pt x="14376" y="27860"/>
                  </a:cubicBezTo>
                  <a:cubicBezTo>
                    <a:pt x="14358" y="27860"/>
                    <a:pt x="14341" y="27861"/>
                    <a:pt x="14323" y="27864"/>
                  </a:cubicBezTo>
                  <a:cubicBezTo>
                    <a:pt x="14157" y="26531"/>
                    <a:pt x="14216" y="25185"/>
                    <a:pt x="14585" y="23840"/>
                  </a:cubicBezTo>
                  <a:cubicBezTo>
                    <a:pt x="14645" y="23661"/>
                    <a:pt x="14704" y="23471"/>
                    <a:pt x="14764" y="23292"/>
                  </a:cubicBezTo>
                  <a:close/>
                  <a:moveTo>
                    <a:pt x="21551" y="26566"/>
                  </a:moveTo>
                  <a:cubicBezTo>
                    <a:pt x="21670" y="26876"/>
                    <a:pt x="21824" y="27185"/>
                    <a:pt x="21943" y="27507"/>
                  </a:cubicBezTo>
                  <a:cubicBezTo>
                    <a:pt x="20836" y="27638"/>
                    <a:pt x="19884" y="28126"/>
                    <a:pt x="19229" y="29138"/>
                  </a:cubicBezTo>
                  <a:cubicBezTo>
                    <a:pt x="19705" y="27638"/>
                    <a:pt x="20479" y="26792"/>
                    <a:pt x="21551" y="26566"/>
                  </a:cubicBezTo>
                  <a:close/>
                  <a:moveTo>
                    <a:pt x="25896" y="25507"/>
                  </a:moveTo>
                  <a:lnTo>
                    <a:pt x="25896" y="25507"/>
                  </a:lnTo>
                  <a:cubicBezTo>
                    <a:pt x="29123" y="25911"/>
                    <a:pt x="32135" y="27483"/>
                    <a:pt x="34171" y="29793"/>
                  </a:cubicBezTo>
                  <a:cubicBezTo>
                    <a:pt x="33826" y="29555"/>
                    <a:pt x="33469" y="29364"/>
                    <a:pt x="33100" y="29233"/>
                  </a:cubicBezTo>
                  <a:cubicBezTo>
                    <a:pt x="33040" y="29209"/>
                    <a:pt x="32992" y="29198"/>
                    <a:pt x="32933" y="29198"/>
                  </a:cubicBezTo>
                  <a:cubicBezTo>
                    <a:pt x="31707" y="28364"/>
                    <a:pt x="30337" y="27721"/>
                    <a:pt x="28944" y="27340"/>
                  </a:cubicBezTo>
                  <a:cubicBezTo>
                    <a:pt x="27992" y="26578"/>
                    <a:pt x="26968" y="25959"/>
                    <a:pt x="25896" y="25507"/>
                  </a:cubicBezTo>
                  <a:close/>
                  <a:moveTo>
                    <a:pt x="28825" y="29364"/>
                  </a:moveTo>
                  <a:cubicBezTo>
                    <a:pt x="29563" y="30019"/>
                    <a:pt x="30302" y="30864"/>
                    <a:pt x="30945" y="31817"/>
                  </a:cubicBezTo>
                  <a:cubicBezTo>
                    <a:pt x="30075" y="30936"/>
                    <a:pt x="29123" y="30150"/>
                    <a:pt x="28135" y="29495"/>
                  </a:cubicBezTo>
                  <a:cubicBezTo>
                    <a:pt x="28349" y="29436"/>
                    <a:pt x="28587" y="29388"/>
                    <a:pt x="28825" y="29364"/>
                  </a:cubicBezTo>
                  <a:close/>
                  <a:moveTo>
                    <a:pt x="28147" y="31019"/>
                  </a:moveTo>
                  <a:lnTo>
                    <a:pt x="28147" y="31019"/>
                  </a:lnTo>
                  <a:cubicBezTo>
                    <a:pt x="28540" y="31329"/>
                    <a:pt x="28932" y="31686"/>
                    <a:pt x="29325" y="32115"/>
                  </a:cubicBezTo>
                  <a:cubicBezTo>
                    <a:pt x="30659" y="33400"/>
                    <a:pt x="31671" y="34889"/>
                    <a:pt x="32373" y="36567"/>
                  </a:cubicBezTo>
                  <a:cubicBezTo>
                    <a:pt x="31087" y="34615"/>
                    <a:pt x="29683" y="32805"/>
                    <a:pt x="28147" y="31019"/>
                  </a:cubicBezTo>
                  <a:close/>
                  <a:moveTo>
                    <a:pt x="26611" y="30138"/>
                  </a:moveTo>
                  <a:cubicBezTo>
                    <a:pt x="26718" y="30186"/>
                    <a:pt x="26825" y="30221"/>
                    <a:pt x="26908"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92" y="30543"/>
                    <a:pt x="26301" y="30329"/>
                    <a:pt x="26611" y="30138"/>
                  </a:cubicBezTo>
                  <a:close/>
                  <a:moveTo>
                    <a:pt x="20693" y="30864"/>
                  </a:moveTo>
                  <a:cubicBezTo>
                    <a:pt x="20515" y="31567"/>
                    <a:pt x="20431" y="32365"/>
                    <a:pt x="20467" y="33293"/>
                  </a:cubicBezTo>
                  <a:cubicBezTo>
                    <a:pt x="20539" y="34686"/>
                    <a:pt x="21146" y="36294"/>
                    <a:pt x="22074" y="37818"/>
                  </a:cubicBezTo>
                  <a:cubicBezTo>
                    <a:pt x="21622" y="37449"/>
                    <a:pt x="21193" y="37056"/>
                    <a:pt x="20789" y="36663"/>
                  </a:cubicBezTo>
                  <a:cubicBezTo>
                    <a:pt x="19919" y="34984"/>
                    <a:pt x="19646" y="33174"/>
                    <a:pt x="20003" y="31222"/>
                  </a:cubicBezTo>
                  <a:cubicBezTo>
                    <a:pt x="20241" y="31091"/>
                    <a:pt x="20467" y="30983"/>
                    <a:pt x="20693" y="30864"/>
                  </a:cubicBezTo>
                  <a:close/>
                  <a:moveTo>
                    <a:pt x="31326" y="29710"/>
                  </a:moveTo>
                  <a:cubicBezTo>
                    <a:pt x="31730" y="29888"/>
                    <a:pt x="32111" y="30126"/>
                    <a:pt x="32504" y="30400"/>
                  </a:cubicBezTo>
                  <a:cubicBezTo>
                    <a:pt x="33338" y="31865"/>
                    <a:pt x="35421" y="36056"/>
                    <a:pt x="35278" y="38889"/>
                  </a:cubicBezTo>
                  <a:cubicBezTo>
                    <a:pt x="35040" y="38996"/>
                    <a:pt x="34755" y="39115"/>
                    <a:pt x="34445" y="39258"/>
                  </a:cubicBezTo>
                  <a:cubicBezTo>
                    <a:pt x="34469" y="38973"/>
                    <a:pt x="34505" y="38699"/>
                    <a:pt x="34505" y="38377"/>
                  </a:cubicBezTo>
                  <a:cubicBezTo>
                    <a:pt x="34481" y="38103"/>
                    <a:pt x="34445" y="37806"/>
                    <a:pt x="34385" y="37508"/>
                  </a:cubicBezTo>
                  <a:cubicBezTo>
                    <a:pt x="34350" y="34829"/>
                    <a:pt x="33159" y="32007"/>
                    <a:pt x="31326" y="29710"/>
                  </a:cubicBezTo>
                  <a:close/>
                  <a:moveTo>
                    <a:pt x="24170" y="33984"/>
                  </a:moveTo>
                  <a:cubicBezTo>
                    <a:pt x="25182" y="36103"/>
                    <a:pt x="26575" y="38008"/>
                    <a:pt x="28301" y="39532"/>
                  </a:cubicBezTo>
                  <a:cubicBezTo>
                    <a:pt x="28444" y="39782"/>
                    <a:pt x="28587" y="40044"/>
                    <a:pt x="28742" y="40306"/>
                  </a:cubicBezTo>
                  <a:cubicBezTo>
                    <a:pt x="27754" y="39413"/>
                    <a:pt x="26825" y="38484"/>
                    <a:pt x="25944" y="37484"/>
                  </a:cubicBezTo>
                  <a:cubicBezTo>
                    <a:pt x="23860" y="36258"/>
                    <a:pt x="23289" y="35079"/>
                    <a:pt x="24170" y="33984"/>
                  </a:cubicBezTo>
                  <a:close/>
                  <a:moveTo>
                    <a:pt x="23634" y="36937"/>
                  </a:moveTo>
                  <a:lnTo>
                    <a:pt x="23634" y="36937"/>
                  </a:lnTo>
                  <a:cubicBezTo>
                    <a:pt x="24825" y="38234"/>
                    <a:pt x="26146" y="39425"/>
                    <a:pt x="26920" y="40330"/>
                  </a:cubicBezTo>
                  <a:cubicBezTo>
                    <a:pt x="26492" y="40139"/>
                    <a:pt x="26087" y="39830"/>
                    <a:pt x="25706" y="39365"/>
                  </a:cubicBezTo>
                  <a:cubicBezTo>
                    <a:pt x="24622" y="38699"/>
                    <a:pt x="23968" y="37841"/>
                    <a:pt x="23634" y="36937"/>
                  </a:cubicBezTo>
                  <a:close/>
                  <a:moveTo>
                    <a:pt x="13883" y="30805"/>
                  </a:moveTo>
                  <a:cubicBezTo>
                    <a:pt x="14454" y="32472"/>
                    <a:pt x="15312" y="34127"/>
                    <a:pt x="16359" y="35698"/>
                  </a:cubicBezTo>
                  <a:cubicBezTo>
                    <a:pt x="17086" y="37615"/>
                    <a:pt x="18098" y="39425"/>
                    <a:pt x="19526" y="41020"/>
                  </a:cubicBezTo>
                  <a:cubicBezTo>
                    <a:pt x="18086" y="40235"/>
                    <a:pt x="16788" y="39246"/>
                    <a:pt x="15752" y="37853"/>
                  </a:cubicBezTo>
                  <a:cubicBezTo>
                    <a:pt x="14693" y="36472"/>
                    <a:pt x="13942" y="35043"/>
                    <a:pt x="13811" y="33258"/>
                  </a:cubicBezTo>
                  <a:cubicBezTo>
                    <a:pt x="13764" y="32722"/>
                    <a:pt x="13740" y="31567"/>
                    <a:pt x="13883" y="30805"/>
                  </a:cubicBezTo>
                  <a:close/>
                  <a:moveTo>
                    <a:pt x="23968" y="42140"/>
                  </a:moveTo>
                  <a:lnTo>
                    <a:pt x="23968" y="42140"/>
                  </a:lnTo>
                  <a:cubicBezTo>
                    <a:pt x="25051" y="42961"/>
                    <a:pt x="26206" y="43604"/>
                    <a:pt x="27337" y="43961"/>
                  </a:cubicBezTo>
                  <a:cubicBezTo>
                    <a:pt x="27182" y="44080"/>
                    <a:pt x="27004" y="44164"/>
                    <a:pt x="26825" y="44259"/>
                  </a:cubicBezTo>
                  <a:cubicBezTo>
                    <a:pt x="25789" y="43783"/>
                    <a:pt x="24813" y="42973"/>
                    <a:pt x="23968" y="42140"/>
                  </a:cubicBezTo>
                  <a:close/>
                  <a:moveTo>
                    <a:pt x="15847" y="39925"/>
                  </a:moveTo>
                  <a:cubicBezTo>
                    <a:pt x="18110" y="41997"/>
                    <a:pt x="21122" y="43545"/>
                    <a:pt x="23920" y="44330"/>
                  </a:cubicBezTo>
                  <a:cubicBezTo>
                    <a:pt x="23932" y="44342"/>
                    <a:pt x="23950" y="44342"/>
                    <a:pt x="23969" y="44342"/>
                  </a:cubicBezTo>
                  <a:cubicBezTo>
                    <a:pt x="23988" y="44342"/>
                    <a:pt x="24009" y="44342"/>
                    <a:pt x="24027" y="44354"/>
                  </a:cubicBezTo>
                  <a:lnTo>
                    <a:pt x="24420" y="44664"/>
                  </a:lnTo>
                  <a:cubicBezTo>
                    <a:pt x="24229" y="44652"/>
                    <a:pt x="24027" y="44628"/>
                    <a:pt x="23825" y="44592"/>
                  </a:cubicBezTo>
                  <a:cubicBezTo>
                    <a:pt x="20419" y="44390"/>
                    <a:pt x="17693" y="42533"/>
                    <a:pt x="15847" y="39925"/>
                  </a:cubicBezTo>
                  <a:close/>
                  <a:moveTo>
                    <a:pt x="31588" y="43533"/>
                  </a:moveTo>
                  <a:cubicBezTo>
                    <a:pt x="31980" y="43759"/>
                    <a:pt x="32433" y="43914"/>
                    <a:pt x="32909" y="43973"/>
                  </a:cubicBezTo>
                  <a:cubicBezTo>
                    <a:pt x="32064" y="44522"/>
                    <a:pt x="31033" y="44846"/>
                    <a:pt x="29780" y="44846"/>
                  </a:cubicBezTo>
                  <a:cubicBezTo>
                    <a:pt x="29620" y="44846"/>
                    <a:pt x="29457" y="44841"/>
                    <a:pt x="29290" y="44830"/>
                  </a:cubicBezTo>
                  <a:cubicBezTo>
                    <a:pt x="29718" y="44604"/>
                    <a:pt x="30135" y="44330"/>
                    <a:pt x="30552" y="44033"/>
                  </a:cubicBezTo>
                  <a:cubicBezTo>
                    <a:pt x="30909" y="43914"/>
                    <a:pt x="31254" y="43759"/>
                    <a:pt x="31588" y="43533"/>
                  </a:cubicBezTo>
                  <a:close/>
                  <a:moveTo>
                    <a:pt x="21050" y="45759"/>
                  </a:moveTo>
                  <a:lnTo>
                    <a:pt x="21050" y="45759"/>
                  </a:lnTo>
                  <a:cubicBezTo>
                    <a:pt x="22009" y="46017"/>
                    <a:pt x="22990" y="46150"/>
                    <a:pt x="23973" y="46150"/>
                  </a:cubicBezTo>
                  <a:cubicBezTo>
                    <a:pt x="24759" y="46150"/>
                    <a:pt x="25547" y="46065"/>
                    <a:pt x="26325" y="45890"/>
                  </a:cubicBezTo>
                  <a:cubicBezTo>
                    <a:pt x="27075" y="46307"/>
                    <a:pt x="27849" y="46676"/>
                    <a:pt x="28623" y="46890"/>
                  </a:cubicBezTo>
                  <a:cubicBezTo>
                    <a:pt x="27936" y="47022"/>
                    <a:pt x="27234" y="47087"/>
                    <a:pt x="26528" y="47087"/>
                  </a:cubicBezTo>
                  <a:cubicBezTo>
                    <a:pt x="24676" y="47087"/>
                    <a:pt x="22792" y="46638"/>
                    <a:pt x="21050"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96" y="29154"/>
                    <a:pt x="32624" y="22601"/>
                    <a:pt x="24283" y="22601"/>
                  </a:cubicBezTo>
                  <a:cubicBezTo>
                    <a:pt x="24245" y="22601"/>
                    <a:pt x="24208" y="22601"/>
                    <a:pt x="24170" y="22601"/>
                  </a:cubicBezTo>
                  <a:cubicBezTo>
                    <a:pt x="23622" y="15255"/>
                    <a:pt x="25932" y="9600"/>
                    <a:pt x="29802" y="3254"/>
                  </a:cubicBezTo>
                  <a:cubicBezTo>
                    <a:pt x="30052" y="2837"/>
                    <a:pt x="29980" y="2420"/>
                    <a:pt x="29754" y="2111"/>
                  </a:cubicBezTo>
                  <a:cubicBezTo>
                    <a:pt x="29778" y="2099"/>
                    <a:pt x="29813" y="2063"/>
                    <a:pt x="29837" y="2051"/>
                  </a:cubicBezTo>
                  <a:cubicBezTo>
                    <a:pt x="30727" y="1511"/>
                    <a:pt x="30316" y="0"/>
                    <a:pt x="2937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75" name="Google Shape;8681;p33"/>
            <p:cNvSpPr/>
            <p:nvPr/>
          </p:nvSpPr>
          <p:spPr>
            <a:xfrm>
              <a:off x="4348450" y="1863975"/>
              <a:ext cx="1014625" cy="1254150"/>
            </a:xfrm>
            <a:custGeom>
              <a:avLst/>
              <a:gdLst/>
              <a:ahLst/>
              <a:cxnLst/>
              <a:rect l="l" t="t" r="r" b="b"/>
              <a:pathLst>
                <a:path w="40585" h="50166" extrusionOk="0">
                  <a:moveTo>
                    <a:pt x="25170" y="5683"/>
                  </a:moveTo>
                  <a:lnTo>
                    <a:pt x="25170" y="5683"/>
                  </a:lnTo>
                  <a:cubicBezTo>
                    <a:pt x="24503" y="6790"/>
                    <a:pt x="23980" y="7981"/>
                    <a:pt x="23515" y="9183"/>
                  </a:cubicBezTo>
                  <a:cubicBezTo>
                    <a:pt x="23539" y="8826"/>
                    <a:pt x="23587" y="8469"/>
                    <a:pt x="23622" y="8112"/>
                  </a:cubicBezTo>
                  <a:cubicBezTo>
                    <a:pt x="23646" y="7838"/>
                    <a:pt x="23527" y="7647"/>
                    <a:pt x="23349" y="7516"/>
                  </a:cubicBezTo>
                  <a:cubicBezTo>
                    <a:pt x="23944" y="6873"/>
                    <a:pt x="24551" y="6266"/>
                    <a:pt x="25170" y="5683"/>
                  </a:cubicBezTo>
                  <a:close/>
                  <a:moveTo>
                    <a:pt x="19491" y="12386"/>
                  </a:moveTo>
                  <a:lnTo>
                    <a:pt x="19491" y="12386"/>
                  </a:lnTo>
                  <a:cubicBezTo>
                    <a:pt x="18503" y="14529"/>
                    <a:pt x="17669" y="16756"/>
                    <a:pt x="17038" y="19018"/>
                  </a:cubicBezTo>
                  <a:cubicBezTo>
                    <a:pt x="16979" y="18887"/>
                    <a:pt x="16860" y="18792"/>
                    <a:pt x="16729" y="18780"/>
                  </a:cubicBezTo>
                  <a:cubicBezTo>
                    <a:pt x="16741" y="18661"/>
                    <a:pt x="16741" y="18530"/>
                    <a:pt x="16753" y="18411"/>
                  </a:cubicBezTo>
                  <a:cubicBezTo>
                    <a:pt x="16788" y="18101"/>
                    <a:pt x="16622" y="17863"/>
                    <a:pt x="16395" y="17708"/>
                  </a:cubicBezTo>
                  <a:cubicBezTo>
                    <a:pt x="17312" y="15863"/>
                    <a:pt x="18348" y="14077"/>
                    <a:pt x="19491" y="12386"/>
                  </a:cubicBezTo>
                  <a:close/>
                  <a:moveTo>
                    <a:pt x="21503" y="16113"/>
                  </a:moveTo>
                  <a:cubicBezTo>
                    <a:pt x="21455" y="19030"/>
                    <a:pt x="21598" y="21970"/>
                    <a:pt x="22087" y="24780"/>
                  </a:cubicBezTo>
                  <a:cubicBezTo>
                    <a:pt x="22027" y="24780"/>
                    <a:pt x="21944" y="24792"/>
                    <a:pt x="21896" y="24792"/>
                  </a:cubicBezTo>
                  <a:cubicBezTo>
                    <a:pt x="21301" y="23316"/>
                    <a:pt x="20801" y="21792"/>
                    <a:pt x="20408" y="20208"/>
                  </a:cubicBezTo>
                  <a:cubicBezTo>
                    <a:pt x="20741" y="18851"/>
                    <a:pt x="21110" y="17482"/>
                    <a:pt x="21503" y="16113"/>
                  </a:cubicBezTo>
                  <a:close/>
                  <a:moveTo>
                    <a:pt x="20027" y="21875"/>
                  </a:moveTo>
                  <a:cubicBezTo>
                    <a:pt x="20289" y="22923"/>
                    <a:pt x="20598" y="23935"/>
                    <a:pt x="20932" y="24923"/>
                  </a:cubicBezTo>
                  <a:cubicBezTo>
                    <a:pt x="20408" y="25030"/>
                    <a:pt x="19884" y="25197"/>
                    <a:pt x="19360" y="25423"/>
                  </a:cubicBezTo>
                  <a:cubicBezTo>
                    <a:pt x="19527" y="24245"/>
                    <a:pt x="19765" y="23054"/>
                    <a:pt x="20027" y="21875"/>
                  </a:cubicBezTo>
                  <a:close/>
                  <a:moveTo>
                    <a:pt x="21205" y="11398"/>
                  </a:moveTo>
                  <a:lnTo>
                    <a:pt x="21205" y="11398"/>
                  </a:lnTo>
                  <a:cubicBezTo>
                    <a:pt x="19848" y="16553"/>
                    <a:pt x="18288" y="21506"/>
                    <a:pt x="17765" y="26340"/>
                  </a:cubicBezTo>
                  <a:cubicBezTo>
                    <a:pt x="17645" y="26435"/>
                    <a:pt x="17538" y="26531"/>
                    <a:pt x="17443" y="26626"/>
                  </a:cubicBezTo>
                  <a:cubicBezTo>
                    <a:pt x="17479" y="21482"/>
                    <a:pt x="19050" y="16208"/>
                    <a:pt x="21205" y="11398"/>
                  </a:cubicBezTo>
                  <a:close/>
                  <a:moveTo>
                    <a:pt x="14752" y="23292"/>
                  </a:moveTo>
                  <a:cubicBezTo>
                    <a:pt x="14681" y="24983"/>
                    <a:pt x="14717" y="26697"/>
                    <a:pt x="14836" y="28364"/>
                  </a:cubicBezTo>
                  <a:cubicBezTo>
                    <a:pt x="14800" y="28281"/>
                    <a:pt x="14764" y="28197"/>
                    <a:pt x="14717" y="28102"/>
                  </a:cubicBezTo>
                  <a:cubicBezTo>
                    <a:pt x="14653" y="27944"/>
                    <a:pt x="14505" y="27860"/>
                    <a:pt x="14356" y="27860"/>
                  </a:cubicBezTo>
                  <a:cubicBezTo>
                    <a:pt x="14337" y="27860"/>
                    <a:pt x="14318" y="27861"/>
                    <a:pt x="14300" y="27864"/>
                  </a:cubicBezTo>
                  <a:cubicBezTo>
                    <a:pt x="14133" y="26531"/>
                    <a:pt x="14216" y="25185"/>
                    <a:pt x="14562" y="23840"/>
                  </a:cubicBezTo>
                  <a:cubicBezTo>
                    <a:pt x="14633" y="23661"/>
                    <a:pt x="14681" y="23471"/>
                    <a:pt x="14752" y="23292"/>
                  </a:cubicBezTo>
                  <a:close/>
                  <a:moveTo>
                    <a:pt x="21551" y="26566"/>
                  </a:moveTo>
                  <a:cubicBezTo>
                    <a:pt x="21670" y="26876"/>
                    <a:pt x="21813" y="27185"/>
                    <a:pt x="21932" y="27507"/>
                  </a:cubicBezTo>
                  <a:cubicBezTo>
                    <a:pt x="20836" y="27638"/>
                    <a:pt x="19884" y="28126"/>
                    <a:pt x="19229" y="29138"/>
                  </a:cubicBezTo>
                  <a:cubicBezTo>
                    <a:pt x="19705" y="27638"/>
                    <a:pt x="20479" y="26792"/>
                    <a:pt x="21551" y="26566"/>
                  </a:cubicBezTo>
                  <a:close/>
                  <a:moveTo>
                    <a:pt x="25897" y="25507"/>
                  </a:moveTo>
                  <a:lnTo>
                    <a:pt x="25897" y="25507"/>
                  </a:lnTo>
                  <a:cubicBezTo>
                    <a:pt x="29123" y="25911"/>
                    <a:pt x="32112" y="27483"/>
                    <a:pt x="34171" y="29793"/>
                  </a:cubicBezTo>
                  <a:cubicBezTo>
                    <a:pt x="33826" y="29555"/>
                    <a:pt x="33469" y="29364"/>
                    <a:pt x="33100" y="29233"/>
                  </a:cubicBezTo>
                  <a:cubicBezTo>
                    <a:pt x="33040" y="29209"/>
                    <a:pt x="32993" y="29198"/>
                    <a:pt x="32933" y="29198"/>
                  </a:cubicBezTo>
                  <a:cubicBezTo>
                    <a:pt x="31695" y="28364"/>
                    <a:pt x="30326" y="27721"/>
                    <a:pt x="28945" y="27340"/>
                  </a:cubicBezTo>
                  <a:cubicBezTo>
                    <a:pt x="27992" y="26578"/>
                    <a:pt x="26968" y="25959"/>
                    <a:pt x="25897" y="25507"/>
                  </a:cubicBezTo>
                  <a:close/>
                  <a:moveTo>
                    <a:pt x="28825" y="29364"/>
                  </a:moveTo>
                  <a:cubicBezTo>
                    <a:pt x="29552" y="30019"/>
                    <a:pt x="30302" y="30864"/>
                    <a:pt x="30945" y="31817"/>
                  </a:cubicBezTo>
                  <a:cubicBezTo>
                    <a:pt x="30076" y="30936"/>
                    <a:pt x="29123" y="30150"/>
                    <a:pt x="28123" y="29495"/>
                  </a:cubicBezTo>
                  <a:cubicBezTo>
                    <a:pt x="28349" y="29436"/>
                    <a:pt x="28587" y="29388"/>
                    <a:pt x="28825" y="29364"/>
                  </a:cubicBezTo>
                  <a:close/>
                  <a:moveTo>
                    <a:pt x="28123" y="31019"/>
                  </a:moveTo>
                  <a:lnTo>
                    <a:pt x="28123" y="31019"/>
                  </a:lnTo>
                  <a:cubicBezTo>
                    <a:pt x="28540" y="31329"/>
                    <a:pt x="28933" y="31686"/>
                    <a:pt x="29302" y="32115"/>
                  </a:cubicBezTo>
                  <a:cubicBezTo>
                    <a:pt x="30635" y="33400"/>
                    <a:pt x="31659" y="34889"/>
                    <a:pt x="32350" y="36567"/>
                  </a:cubicBezTo>
                  <a:cubicBezTo>
                    <a:pt x="31076" y="34615"/>
                    <a:pt x="29659" y="32805"/>
                    <a:pt x="28123" y="31019"/>
                  </a:cubicBezTo>
                  <a:close/>
                  <a:moveTo>
                    <a:pt x="26611" y="30138"/>
                  </a:moveTo>
                  <a:cubicBezTo>
                    <a:pt x="26718" y="30186"/>
                    <a:pt x="26813" y="30221"/>
                    <a:pt x="26909"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80" y="30543"/>
                    <a:pt x="26301" y="30329"/>
                    <a:pt x="26611" y="30138"/>
                  </a:cubicBezTo>
                  <a:close/>
                  <a:moveTo>
                    <a:pt x="20682" y="30864"/>
                  </a:moveTo>
                  <a:lnTo>
                    <a:pt x="20682" y="30864"/>
                  </a:lnTo>
                  <a:cubicBezTo>
                    <a:pt x="20503" y="31567"/>
                    <a:pt x="20432" y="32365"/>
                    <a:pt x="20467" y="33293"/>
                  </a:cubicBezTo>
                  <a:cubicBezTo>
                    <a:pt x="20539" y="34686"/>
                    <a:pt x="21146" y="36294"/>
                    <a:pt x="22075" y="37818"/>
                  </a:cubicBezTo>
                  <a:cubicBezTo>
                    <a:pt x="21622" y="37449"/>
                    <a:pt x="21194" y="37056"/>
                    <a:pt x="20789" y="36663"/>
                  </a:cubicBezTo>
                  <a:cubicBezTo>
                    <a:pt x="19908" y="34984"/>
                    <a:pt x="19646" y="33174"/>
                    <a:pt x="20003" y="31222"/>
                  </a:cubicBezTo>
                  <a:cubicBezTo>
                    <a:pt x="20241" y="31091"/>
                    <a:pt x="20467" y="30983"/>
                    <a:pt x="20682" y="30864"/>
                  </a:cubicBezTo>
                  <a:close/>
                  <a:moveTo>
                    <a:pt x="31326" y="29710"/>
                  </a:moveTo>
                  <a:lnTo>
                    <a:pt x="31326" y="29710"/>
                  </a:lnTo>
                  <a:cubicBezTo>
                    <a:pt x="31731" y="29888"/>
                    <a:pt x="32112" y="30126"/>
                    <a:pt x="32504" y="30400"/>
                  </a:cubicBezTo>
                  <a:cubicBezTo>
                    <a:pt x="33338" y="31865"/>
                    <a:pt x="35422" y="36056"/>
                    <a:pt x="35267" y="38889"/>
                  </a:cubicBezTo>
                  <a:cubicBezTo>
                    <a:pt x="35029" y="38996"/>
                    <a:pt x="34743" y="39115"/>
                    <a:pt x="34433" y="39258"/>
                  </a:cubicBezTo>
                  <a:cubicBezTo>
                    <a:pt x="34469" y="38973"/>
                    <a:pt x="34493" y="38699"/>
                    <a:pt x="34493" y="38377"/>
                  </a:cubicBezTo>
                  <a:cubicBezTo>
                    <a:pt x="34481" y="38103"/>
                    <a:pt x="34433" y="37806"/>
                    <a:pt x="34374" y="37508"/>
                  </a:cubicBezTo>
                  <a:cubicBezTo>
                    <a:pt x="34350" y="34829"/>
                    <a:pt x="33159" y="32007"/>
                    <a:pt x="31326" y="29710"/>
                  </a:cubicBezTo>
                  <a:close/>
                  <a:moveTo>
                    <a:pt x="24158" y="33984"/>
                  </a:moveTo>
                  <a:lnTo>
                    <a:pt x="24158" y="33984"/>
                  </a:lnTo>
                  <a:cubicBezTo>
                    <a:pt x="25170" y="36103"/>
                    <a:pt x="26563" y="38008"/>
                    <a:pt x="28290" y="39532"/>
                  </a:cubicBezTo>
                  <a:cubicBezTo>
                    <a:pt x="28421" y="39782"/>
                    <a:pt x="28575" y="40044"/>
                    <a:pt x="28718" y="40306"/>
                  </a:cubicBezTo>
                  <a:cubicBezTo>
                    <a:pt x="27742" y="39413"/>
                    <a:pt x="26801" y="38484"/>
                    <a:pt x="25920" y="37484"/>
                  </a:cubicBezTo>
                  <a:cubicBezTo>
                    <a:pt x="23837" y="36258"/>
                    <a:pt x="23277" y="35079"/>
                    <a:pt x="24158" y="33984"/>
                  </a:cubicBezTo>
                  <a:close/>
                  <a:moveTo>
                    <a:pt x="23622" y="36937"/>
                  </a:moveTo>
                  <a:cubicBezTo>
                    <a:pt x="24813" y="38234"/>
                    <a:pt x="26135" y="39425"/>
                    <a:pt x="26909" y="40330"/>
                  </a:cubicBezTo>
                  <a:cubicBezTo>
                    <a:pt x="26468" y="40139"/>
                    <a:pt x="26075" y="39830"/>
                    <a:pt x="25682" y="39365"/>
                  </a:cubicBezTo>
                  <a:cubicBezTo>
                    <a:pt x="24611" y="38699"/>
                    <a:pt x="23956" y="37841"/>
                    <a:pt x="23622" y="36937"/>
                  </a:cubicBezTo>
                  <a:close/>
                  <a:moveTo>
                    <a:pt x="13883" y="30805"/>
                  </a:moveTo>
                  <a:cubicBezTo>
                    <a:pt x="14455" y="32472"/>
                    <a:pt x="15312" y="34127"/>
                    <a:pt x="16348" y="35698"/>
                  </a:cubicBezTo>
                  <a:cubicBezTo>
                    <a:pt x="17086" y="37615"/>
                    <a:pt x="18098" y="39425"/>
                    <a:pt x="19527" y="41020"/>
                  </a:cubicBezTo>
                  <a:cubicBezTo>
                    <a:pt x="18074" y="40235"/>
                    <a:pt x="16764" y="39246"/>
                    <a:pt x="15740" y="37853"/>
                  </a:cubicBezTo>
                  <a:cubicBezTo>
                    <a:pt x="14693" y="36472"/>
                    <a:pt x="13931" y="35043"/>
                    <a:pt x="13812" y="33258"/>
                  </a:cubicBezTo>
                  <a:cubicBezTo>
                    <a:pt x="13764" y="32722"/>
                    <a:pt x="13740" y="31567"/>
                    <a:pt x="13883" y="30805"/>
                  </a:cubicBezTo>
                  <a:close/>
                  <a:moveTo>
                    <a:pt x="23956" y="42140"/>
                  </a:moveTo>
                  <a:lnTo>
                    <a:pt x="23956" y="42140"/>
                  </a:lnTo>
                  <a:cubicBezTo>
                    <a:pt x="25051" y="42961"/>
                    <a:pt x="26206" y="43604"/>
                    <a:pt x="27337" y="43961"/>
                  </a:cubicBezTo>
                  <a:cubicBezTo>
                    <a:pt x="27170" y="44080"/>
                    <a:pt x="26992" y="44164"/>
                    <a:pt x="26813" y="44259"/>
                  </a:cubicBezTo>
                  <a:cubicBezTo>
                    <a:pt x="25789" y="43783"/>
                    <a:pt x="24813" y="42973"/>
                    <a:pt x="23956" y="42140"/>
                  </a:cubicBezTo>
                  <a:close/>
                  <a:moveTo>
                    <a:pt x="15848" y="39925"/>
                  </a:moveTo>
                  <a:lnTo>
                    <a:pt x="15848" y="39925"/>
                  </a:lnTo>
                  <a:cubicBezTo>
                    <a:pt x="18110" y="41997"/>
                    <a:pt x="21122" y="43545"/>
                    <a:pt x="23920" y="44330"/>
                  </a:cubicBezTo>
                  <a:cubicBezTo>
                    <a:pt x="23932" y="44342"/>
                    <a:pt x="23950" y="44342"/>
                    <a:pt x="23968" y="44342"/>
                  </a:cubicBezTo>
                  <a:cubicBezTo>
                    <a:pt x="23986" y="44342"/>
                    <a:pt x="24003" y="44342"/>
                    <a:pt x="24015" y="44354"/>
                  </a:cubicBezTo>
                  <a:lnTo>
                    <a:pt x="24420" y="44664"/>
                  </a:lnTo>
                  <a:cubicBezTo>
                    <a:pt x="24230" y="44652"/>
                    <a:pt x="24015" y="44628"/>
                    <a:pt x="23825" y="44592"/>
                  </a:cubicBezTo>
                  <a:cubicBezTo>
                    <a:pt x="20420" y="44390"/>
                    <a:pt x="17681" y="42533"/>
                    <a:pt x="15848" y="39925"/>
                  </a:cubicBezTo>
                  <a:close/>
                  <a:moveTo>
                    <a:pt x="31576" y="43533"/>
                  </a:moveTo>
                  <a:cubicBezTo>
                    <a:pt x="31981" y="43759"/>
                    <a:pt x="32433" y="43914"/>
                    <a:pt x="32909" y="43973"/>
                  </a:cubicBezTo>
                  <a:cubicBezTo>
                    <a:pt x="32065" y="44522"/>
                    <a:pt x="31033" y="44846"/>
                    <a:pt x="29780" y="44846"/>
                  </a:cubicBezTo>
                  <a:cubicBezTo>
                    <a:pt x="29621" y="44846"/>
                    <a:pt x="29457" y="44841"/>
                    <a:pt x="29290" y="44830"/>
                  </a:cubicBezTo>
                  <a:cubicBezTo>
                    <a:pt x="29718" y="44604"/>
                    <a:pt x="30135" y="44330"/>
                    <a:pt x="30552" y="44033"/>
                  </a:cubicBezTo>
                  <a:cubicBezTo>
                    <a:pt x="30909" y="43914"/>
                    <a:pt x="31254" y="43759"/>
                    <a:pt x="31576" y="43533"/>
                  </a:cubicBezTo>
                  <a:close/>
                  <a:moveTo>
                    <a:pt x="21039" y="45759"/>
                  </a:moveTo>
                  <a:lnTo>
                    <a:pt x="21039" y="45759"/>
                  </a:lnTo>
                  <a:cubicBezTo>
                    <a:pt x="21998" y="46017"/>
                    <a:pt x="22982" y="46150"/>
                    <a:pt x="23968" y="46150"/>
                  </a:cubicBezTo>
                  <a:cubicBezTo>
                    <a:pt x="24757" y="46150"/>
                    <a:pt x="25547" y="46065"/>
                    <a:pt x="26325" y="45890"/>
                  </a:cubicBezTo>
                  <a:cubicBezTo>
                    <a:pt x="27063" y="46307"/>
                    <a:pt x="27849" y="46676"/>
                    <a:pt x="28623" y="46890"/>
                  </a:cubicBezTo>
                  <a:cubicBezTo>
                    <a:pt x="27936" y="47022"/>
                    <a:pt x="27235" y="47087"/>
                    <a:pt x="26528" y="47087"/>
                  </a:cubicBezTo>
                  <a:cubicBezTo>
                    <a:pt x="24676" y="47087"/>
                    <a:pt x="22788" y="46638"/>
                    <a:pt x="21039"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84" y="29154"/>
                    <a:pt x="32601" y="22601"/>
                    <a:pt x="24283" y="22601"/>
                  </a:cubicBezTo>
                  <a:cubicBezTo>
                    <a:pt x="24245" y="22601"/>
                    <a:pt x="24208" y="22601"/>
                    <a:pt x="24170" y="22601"/>
                  </a:cubicBezTo>
                  <a:cubicBezTo>
                    <a:pt x="23611" y="15255"/>
                    <a:pt x="25920" y="9600"/>
                    <a:pt x="29790" y="3254"/>
                  </a:cubicBezTo>
                  <a:cubicBezTo>
                    <a:pt x="30040" y="2837"/>
                    <a:pt x="29968" y="2420"/>
                    <a:pt x="29742" y="2111"/>
                  </a:cubicBezTo>
                  <a:cubicBezTo>
                    <a:pt x="29778" y="2099"/>
                    <a:pt x="29814" y="2063"/>
                    <a:pt x="29837" y="2051"/>
                  </a:cubicBezTo>
                  <a:cubicBezTo>
                    <a:pt x="30727" y="1511"/>
                    <a:pt x="30317" y="0"/>
                    <a:pt x="2937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76" name="Google Shape;8679;p33"/>
          <p:cNvGrpSpPr/>
          <p:nvPr/>
        </p:nvGrpSpPr>
        <p:grpSpPr>
          <a:xfrm flipH="1">
            <a:off x="9455888" y="6077366"/>
            <a:ext cx="567069" cy="289489"/>
            <a:chOff x="3463225" y="1863975"/>
            <a:chExt cx="1899850" cy="1254150"/>
          </a:xfrm>
        </p:grpSpPr>
        <p:sp>
          <p:nvSpPr>
            <p:cNvPr id="8677" name="Google Shape;8680;p33"/>
            <p:cNvSpPr/>
            <p:nvPr/>
          </p:nvSpPr>
          <p:spPr>
            <a:xfrm>
              <a:off x="3463225" y="1863975"/>
              <a:ext cx="1014900" cy="1254150"/>
            </a:xfrm>
            <a:custGeom>
              <a:avLst/>
              <a:gdLst/>
              <a:ahLst/>
              <a:cxnLst/>
              <a:rect l="l" t="t" r="r" b="b"/>
              <a:pathLst>
                <a:path w="40596" h="50166" extrusionOk="0">
                  <a:moveTo>
                    <a:pt x="25170" y="5683"/>
                  </a:moveTo>
                  <a:lnTo>
                    <a:pt x="25170" y="5683"/>
                  </a:lnTo>
                  <a:cubicBezTo>
                    <a:pt x="24515" y="6790"/>
                    <a:pt x="23979" y="7981"/>
                    <a:pt x="23515" y="9183"/>
                  </a:cubicBezTo>
                  <a:cubicBezTo>
                    <a:pt x="23551" y="8826"/>
                    <a:pt x="23587" y="8469"/>
                    <a:pt x="23622" y="8112"/>
                  </a:cubicBezTo>
                  <a:cubicBezTo>
                    <a:pt x="23646" y="7838"/>
                    <a:pt x="23527" y="7647"/>
                    <a:pt x="23348" y="7516"/>
                  </a:cubicBezTo>
                  <a:cubicBezTo>
                    <a:pt x="23944" y="6873"/>
                    <a:pt x="24563" y="6266"/>
                    <a:pt x="25170" y="5683"/>
                  </a:cubicBezTo>
                  <a:close/>
                  <a:moveTo>
                    <a:pt x="19503" y="12386"/>
                  </a:moveTo>
                  <a:lnTo>
                    <a:pt x="19503" y="12386"/>
                  </a:lnTo>
                  <a:cubicBezTo>
                    <a:pt x="18503" y="14529"/>
                    <a:pt x="17669" y="16756"/>
                    <a:pt x="17038" y="19018"/>
                  </a:cubicBezTo>
                  <a:cubicBezTo>
                    <a:pt x="16979" y="18887"/>
                    <a:pt x="16859" y="18792"/>
                    <a:pt x="16729" y="18780"/>
                  </a:cubicBezTo>
                  <a:cubicBezTo>
                    <a:pt x="16740" y="18661"/>
                    <a:pt x="16740" y="18530"/>
                    <a:pt x="16764" y="18411"/>
                  </a:cubicBezTo>
                  <a:cubicBezTo>
                    <a:pt x="16788" y="18101"/>
                    <a:pt x="16621" y="17863"/>
                    <a:pt x="16407" y="17708"/>
                  </a:cubicBezTo>
                  <a:cubicBezTo>
                    <a:pt x="17312" y="15863"/>
                    <a:pt x="18348" y="14077"/>
                    <a:pt x="19503" y="12386"/>
                  </a:cubicBezTo>
                  <a:close/>
                  <a:moveTo>
                    <a:pt x="21527" y="16113"/>
                  </a:moveTo>
                  <a:lnTo>
                    <a:pt x="21527" y="16113"/>
                  </a:lnTo>
                  <a:cubicBezTo>
                    <a:pt x="21467" y="19030"/>
                    <a:pt x="21598" y="21970"/>
                    <a:pt x="22098" y="24780"/>
                  </a:cubicBezTo>
                  <a:cubicBezTo>
                    <a:pt x="22039" y="24780"/>
                    <a:pt x="21967" y="24792"/>
                    <a:pt x="21908" y="24792"/>
                  </a:cubicBezTo>
                  <a:cubicBezTo>
                    <a:pt x="21312" y="23316"/>
                    <a:pt x="20824" y="21792"/>
                    <a:pt x="20419" y="20208"/>
                  </a:cubicBezTo>
                  <a:cubicBezTo>
                    <a:pt x="20765" y="18851"/>
                    <a:pt x="21134" y="17482"/>
                    <a:pt x="21527" y="16113"/>
                  </a:cubicBezTo>
                  <a:close/>
                  <a:moveTo>
                    <a:pt x="20038" y="21875"/>
                  </a:moveTo>
                  <a:cubicBezTo>
                    <a:pt x="20288" y="22923"/>
                    <a:pt x="20598" y="23935"/>
                    <a:pt x="20943" y="24923"/>
                  </a:cubicBezTo>
                  <a:cubicBezTo>
                    <a:pt x="20408" y="25030"/>
                    <a:pt x="19884" y="25197"/>
                    <a:pt x="19360" y="25423"/>
                  </a:cubicBezTo>
                  <a:cubicBezTo>
                    <a:pt x="19526" y="24245"/>
                    <a:pt x="19765" y="23054"/>
                    <a:pt x="20038" y="21875"/>
                  </a:cubicBezTo>
                  <a:close/>
                  <a:moveTo>
                    <a:pt x="21205" y="11398"/>
                  </a:moveTo>
                  <a:lnTo>
                    <a:pt x="21205" y="11398"/>
                  </a:lnTo>
                  <a:cubicBezTo>
                    <a:pt x="19860" y="16553"/>
                    <a:pt x="18288" y="21506"/>
                    <a:pt x="17776" y="26340"/>
                  </a:cubicBezTo>
                  <a:cubicBezTo>
                    <a:pt x="17657" y="26435"/>
                    <a:pt x="17550" y="26531"/>
                    <a:pt x="17443" y="26626"/>
                  </a:cubicBezTo>
                  <a:cubicBezTo>
                    <a:pt x="17491" y="21482"/>
                    <a:pt x="19050" y="16208"/>
                    <a:pt x="21205" y="11398"/>
                  </a:cubicBezTo>
                  <a:close/>
                  <a:moveTo>
                    <a:pt x="14764" y="23292"/>
                  </a:moveTo>
                  <a:lnTo>
                    <a:pt x="14764" y="23292"/>
                  </a:lnTo>
                  <a:cubicBezTo>
                    <a:pt x="14704" y="24983"/>
                    <a:pt x="14740" y="26697"/>
                    <a:pt x="14859" y="28364"/>
                  </a:cubicBezTo>
                  <a:cubicBezTo>
                    <a:pt x="14824" y="28281"/>
                    <a:pt x="14776" y="28197"/>
                    <a:pt x="14740" y="28102"/>
                  </a:cubicBezTo>
                  <a:cubicBezTo>
                    <a:pt x="14666" y="27944"/>
                    <a:pt x="14517" y="27860"/>
                    <a:pt x="14376" y="27860"/>
                  </a:cubicBezTo>
                  <a:cubicBezTo>
                    <a:pt x="14358" y="27860"/>
                    <a:pt x="14341" y="27861"/>
                    <a:pt x="14323" y="27864"/>
                  </a:cubicBezTo>
                  <a:cubicBezTo>
                    <a:pt x="14157" y="26531"/>
                    <a:pt x="14216" y="25185"/>
                    <a:pt x="14585" y="23840"/>
                  </a:cubicBezTo>
                  <a:cubicBezTo>
                    <a:pt x="14645" y="23661"/>
                    <a:pt x="14704" y="23471"/>
                    <a:pt x="14764" y="23292"/>
                  </a:cubicBezTo>
                  <a:close/>
                  <a:moveTo>
                    <a:pt x="21551" y="26566"/>
                  </a:moveTo>
                  <a:cubicBezTo>
                    <a:pt x="21670" y="26876"/>
                    <a:pt x="21824" y="27185"/>
                    <a:pt x="21943" y="27507"/>
                  </a:cubicBezTo>
                  <a:cubicBezTo>
                    <a:pt x="20836" y="27638"/>
                    <a:pt x="19884" y="28126"/>
                    <a:pt x="19229" y="29138"/>
                  </a:cubicBezTo>
                  <a:cubicBezTo>
                    <a:pt x="19705" y="27638"/>
                    <a:pt x="20479" y="26792"/>
                    <a:pt x="21551" y="26566"/>
                  </a:cubicBezTo>
                  <a:close/>
                  <a:moveTo>
                    <a:pt x="25896" y="25507"/>
                  </a:moveTo>
                  <a:lnTo>
                    <a:pt x="25896" y="25507"/>
                  </a:lnTo>
                  <a:cubicBezTo>
                    <a:pt x="29123" y="25911"/>
                    <a:pt x="32135" y="27483"/>
                    <a:pt x="34171" y="29793"/>
                  </a:cubicBezTo>
                  <a:cubicBezTo>
                    <a:pt x="33826" y="29555"/>
                    <a:pt x="33469" y="29364"/>
                    <a:pt x="33100" y="29233"/>
                  </a:cubicBezTo>
                  <a:cubicBezTo>
                    <a:pt x="33040" y="29209"/>
                    <a:pt x="32992" y="29198"/>
                    <a:pt x="32933" y="29198"/>
                  </a:cubicBezTo>
                  <a:cubicBezTo>
                    <a:pt x="31707" y="28364"/>
                    <a:pt x="30337" y="27721"/>
                    <a:pt x="28944" y="27340"/>
                  </a:cubicBezTo>
                  <a:cubicBezTo>
                    <a:pt x="27992" y="26578"/>
                    <a:pt x="26968" y="25959"/>
                    <a:pt x="25896" y="25507"/>
                  </a:cubicBezTo>
                  <a:close/>
                  <a:moveTo>
                    <a:pt x="28825" y="29364"/>
                  </a:moveTo>
                  <a:cubicBezTo>
                    <a:pt x="29563" y="30019"/>
                    <a:pt x="30302" y="30864"/>
                    <a:pt x="30945" y="31817"/>
                  </a:cubicBezTo>
                  <a:cubicBezTo>
                    <a:pt x="30075" y="30936"/>
                    <a:pt x="29123" y="30150"/>
                    <a:pt x="28135" y="29495"/>
                  </a:cubicBezTo>
                  <a:cubicBezTo>
                    <a:pt x="28349" y="29436"/>
                    <a:pt x="28587" y="29388"/>
                    <a:pt x="28825" y="29364"/>
                  </a:cubicBezTo>
                  <a:close/>
                  <a:moveTo>
                    <a:pt x="28147" y="31019"/>
                  </a:moveTo>
                  <a:lnTo>
                    <a:pt x="28147" y="31019"/>
                  </a:lnTo>
                  <a:cubicBezTo>
                    <a:pt x="28540" y="31329"/>
                    <a:pt x="28932" y="31686"/>
                    <a:pt x="29325" y="32115"/>
                  </a:cubicBezTo>
                  <a:cubicBezTo>
                    <a:pt x="30659" y="33400"/>
                    <a:pt x="31671" y="34889"/>
                    <a:pt x="32373" y="36567"/>
                  </a:cubicBezTo>
                  <a:cubicBezTo>
                    <a:pt x="31087" y="34615"/>
                    <a:pt x="29683" y="32805"/>
                    <a:pt x="28147" y="31019"/>
                  </a:cubicBezTo>
                  <a:close/>
                  <a:moveTo>
                    <a:pt x="26611" y="30138"/>
                  </a:moveTo>
                  <a:cubicBezTo>
                    <a:pt x="26718" y="30186"/>
                    <a:pt x="26825" y="30221"/>
                    <a:pt x="26908"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92" y="30543"/>
                    <a:pt x="26301" y="30329"/>
                    <a:pt x="26611" y="30138"/>
                  </a:cubicBezTo>
                  <a:close/>
                  <a:moveTo>
                    <a:pt x="20693" y="30864"/>
                  </a:moveTo>
                  <a:cubicBezTo>
                    <a:pt x="20515" y="31567"/>
                    <a:pt x="20431" y="32365"/>
                    <a:pt x="20467" y="33293"/>
                  </a:cubicBezTo>
                  <a:cubicBezTo>
                    <a:pt x="20539" y="34686"/>
                    <a:pt x="21146" y="36294"/>
                    <a:pt x="22074" y="37818"/>
                  </a:cubicBezTo>
                  <a:cubicBezTo>
                    <a:pt x="21622" y="37449"/>
                    <a:pt x="21193" y="37056"/>
                    <a:pt x="20789" y="36663"/>
                  </a:cubicBezTo>
                  <a:cubicBezTo>
                    <a:pt x="19919" y="34984"/>
                    <a:pt x="19646" y="33174"/>
                    <a:pt x="20003" y="31222"/>
                  </a:cubicBezTo>
                  <a:cubicBezTo>
                    <a:pt x="20241" y="31091"/>
                    <a:pt x="20467" y="30983"/>
                    <a:pt x="20693" y="30864"/>
                  </a:cubicBezTo>
                  <a:close/>
                  <a:moveTo>
                    <a:pt x="31326" y="29710"/>
                  </a:moveTo>
                  <a:cubicBezTo>
                    <a:pt x="31730" y="29888"/>
                    <a:pt x="32111" y="30126"/>
                    <a:pt x="32504" y="30400"/>
                  </a:cubicBezTo>
                  <a:cubicBezTo>
                    <a:pt x="33338" y="31865"/>
                    <a:pt x="35421" y="36056"/>
                    <a:pt x="35278" y="38889"/>
                  </a:cubicBezTo>
                  <a:cubicBezTo>
                    <a:pt x="35040" y="38996"/>
                    <a:pt x="34755" y="39115"/>
                    <a:pt x="34445" y="39258"/>
                  </a:cubicBezTo>
                  <a:cubicBezTo>
                    <a:pt x="34469" y="38973"/>
                    <a:pt x="34505" y="38699"/>
                    <a:pt x="34505" y="38377"/>
                  </a:cubicBezTo>
                  <a:cubicBezTo>
                    <a:pt x="34481" y="38103"/>
                    <a:pt x="34445" y="37806"/>
                    <a:pt x="34385" y="37508"/>
                  </a:cubicBezTo>
                  <a:cubicBezTo>
                    <a:pt x="34350" y="34829"/>
                    <a:pt x="33159" y="32007"/>
                    <a:pt x="31326" y="29710"/>
                  </a:cubicBezTo>
                  <a:close/>
                  <a:moveTo>
                    <a:pt x="24170" y="33984"/>
                  </a:moveTo>
                  <a:cubicBezTo>
                    <a:pt x="25182" y="36103"/>
                    <a:pt x="26575" y="38008"/>
                    <a:pt x="28301" y="39532"/>
                  </a:cubicBezTo>
                  <a:cubicBezTo>
                    <a:pt x="28444" y="39782"/>
                    <a:pt x="28587" y="40044"/>
                    <a:pt x="28742" y="40306"/>
                  </a:cubicBezTo>
                  <a:cubicBezTo>
                    <a:pt x="27754" y="39413"/>
                    <a:pt x="26825" y="38484"/>
                    <a:pt x="25944" y="37484"/>
                  </a:cubicBezTo>
                  <a:cubicBezTo>
                    <a:pt x="23860" y="36258"/>
                    <a:pt x="23289" y="35079"/>
                    <a:pt x="24170" y="33984"/>
                  </a:cubicBezTo>
                  <a:close/>
                  <a:moveTo>
                    <a:pt x="23634" y="36937"/>
                  </a:moveTo>
                  <a:lnTo>
                    <a:pt x="23634" y="36937"/>
                  </a:lnTo>
                  <a:cubicBezTo>
                    <a:pt x="24825" y="38234"/>
                    <a:pt x="26146" y="39425"/>
                    <a:pt x="26920" y="40330"/>
                  </a:cubicBezTo>
                  <a:cubicBezTo>
                    <a:pt x="26492" y="40139"/>
                    <a:pt x="26087" y="39830"/>
                    <a:pt x="25706" y="39365"/>
                  </a:cubicBezTo>
                  <a:cubicBezTo>
                    <a:pt x="24622" y="38699"/>
                    <a:pt x="23968" y="37841"/>
                    <a:pt x="23634" y="36937"/>
                  </a:cubicBezTo>
                  <a:close/>
                  <a:moveTo>
                    <a:pt x="13883" y="30805"/>
                  </a:moveTo>
                  <a:cubicBezTo>
                    <a:pt x="14454" y="32472"/>
                    <a:pt x="15312" y="34127"/>
                    <a:pt x="16359" y="35698"/>
                  </a:cubicBezTo>
                  <a:cubicBezTo>
                    <a:pt x="17086" y="37615"/>
                    <a:pt x="18098" y="39425"/>
                    <a:pt x="19526" y="41020"/>
                  </a:cubicBezTo>
                  <a:cubicBezTo>
                    <a:pt x="18086" y="40235"/>
                    <a:pt x="16788" y="39246"/>
                    <a:pt x="15752" y="37853"/>
                  </a:cubicBezTo>
                  <a:cubicBezTo>
                    <a:pt x="14693" y="36472"/>
                    <a:pt x="13942" y="35043"/>
                    <a:pt x="13811" y="33258"/>
                  </a:cubicBezTo>
                  <a:cubicBezTo>
                    <a:pt x="13764" y="32722"/>
                    <a:pt x="13740" y="31567"/>
                    <a:pt x="13883" y="30805"/>
                  </a:cubicBezTo>
                  <a:close/>
                  <a:moveTo>
                    <a:pt x="23968" y="42140"/>
                  </a:moveTo>
                  <a:lnTo>
                    <a:pt x="23968" y="42140"/>
                  </a:lnTo>
                  <a:cubicBezTo>
                    <a:pt x="25051" y="42961"/>
                    <a:pt x="26206" y="43604"/>
                    <a:pt x="27337" y="43961"/>
                  </a:cubicBezTo>
                  <a:cubicBezTo>
                    <a:pt x="27182" y="44080"/>
                    <a:pt x="27004" y="44164"/>
                    <a:pt x="26825" y="44259"/>
                  </a:cubicBezTo>
                  <a:cubicBezTo>
                    <a:pt x="25789" y="43783"/>
                    <a:pt x="24813" y="42973"/>
                    <a:pt x="23968" y="42140"/>
                  </a:cubicBezTo>
                  <a:close/>
                  <a:moveTo>
                    <a:pt x="15847" y="39925"/>
                  </a:moveTo>
                  <a:cubicBezTo>
                    <a:pt x="18110" y="41997"/>
                    <a:pt x="21122" y="43545"/>
                    <a:pt x="23920" y="44330"/>
                  </a:cubicBezTo>
                  <a:cubicBezTo>
                    <a:pt x="23932" y="44342"/>
                    <a:pt x="23950" y="44342"/>
                    <a:pt x="23969" y="44342"/>
                  </a:cubicBezTo>
                  <a:cubicBezTo>
                    <a:pt x="23988" y="44342"/>
                    <a:pt x="24009" y="44342"/>
                    <a:pt x="24027" y="44354"/>
                  </a:cubicBezTo>
                  <a:lnTo>
                    <a:pt x="24420" y="44664"/>
                  </a:lnTo>
                  <a:cubicBezTo>
                    <a:pt x="24229" y="44652"/>
                    <a:pt x="24027" y="44628"/>
                    <a:pt x="23825" y="44592"/>
                  </a:cubicBezTo>
                  <a:cubicBezTo>
                    <a:pt x="20419" y="44390"/>
                    <a:pt x="17693" y="42533"/>
                    <a:pt x="15847" y="39925"/>
                  </a:cubicBezTo>
                  <a:close/>
                  <a:moveTo>
                    <a:pt x="31588" y="43533"/>
                  </a:moveTo>
                  <a:cubicBezTo>
                    <a:pt x="31980" y="43759"/>
                    <a:pt x="32433" y="43914"/>
                    <a:pt x="32909" y="43973"/>
                  </a:cubicBezTo>
                  <a:cubicBezTo>
                    <a:pt x="32064" y="44522"/>
                    <a:pt x="31033" y="44846"/>
                    <a:pt x="29780" y="44846"/>
                  </a:cubicBezTo>
                  <a:cubicBezTo>
                    <a:pt x="29620" y="44846"/>
                    <a:pt x="29457" y="44841"/>
                    <a:pt x="29290" y="44830"/>
                  </a:cubicBezTo>
                  <a:cubicBezTo>
                    <a:pt x="29718" y="44604"/>
                    <a:pt x="30135" y="44330"/>
                    <a:pt x="30552" y="44033"/>
                  </a:cubicBezTo>
                  <a:cubicBezTo>
                    <a:pt x="30909" y="43914"/>
                    <a:pt x="31254" y="43759"/>
                    <a:pt x="31588" y="43533"/>
                  </a:cubicBezTo>
                  <a:close/>
                  <a:moveTo>
                    <a:pt x="21050" y="45759"/>
                  </a:moveTo>
                  <a:lnTo>
                    <a:pt x="21050" y="45759"/>
                  </a:lnTo>
                  <a:cubicBezTo>
                    <a:pt x="22009" y="46017"/>
                    <a:pt x="22990" y="46150"/>
                    <a:pt x="23973" y="46150"/>
                  </a:cubicBezTo>
                  <a:cubicBezTo>
                    <a:pt x="24759" y="46150"/>
                    <a:pt x="25547" y="46065"/>
                    <a:pt x="26325" y="45890"/>
                  </a:cubicBezTo>
                  <a:cubicBezTo>
                    <a:pt x="27075" y="46307"/>
                    <a:pt x="27849" y="46676"/>
                    <a:pt x="28623" y="46890"/>
                  </a:cubicBezTo>
                  <a:cubicBezTo>
                    <a:pt x="27936" y="47022"/>
                    <a:pt x="27234" y="47087"/>
                    <a:pt x="26528" y="47087"/>
                  </a:cubicBezTo>
                  <a:cubicBezTo>
                    <a:pt x="24676" y="47087"/>
                    <a:pt x="22792" y="46638"/>
                    <a:pt x="21050"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96" y="29154"/>
                    <a:pt x="32624" y="22601"/>
                    <a:pt x="24283" y="22601"/>
                  </a:cubicBezTo>
                  <a:cubicBezTo>
                    <a:pt x="24245" y="22601"/>
                    <a:pt x="24208" y="22601"/>
                    <a:pt x="24170" y="22601"/>
                  </a:cubicBezTo>
                  <a:cubicBezTo>
                    <a:pt x="23622" y="15255"/>
                    <a:pt x="25932" y="9600"/>
                    <a:pt x="29802" y="3254"/>
                  </a:cubicBezTo>
                  <a:cubicBezTo>
                    <a:pt x="30052" y="2837"/>
                    <a:pt x="29980" y="2420"/>
                    <a:pt x="29754" y="2111"/>
                  </a:cubicBezTo>
                  <a:cubicBezTo>
                    <a:pt x="29778" y="2099"/>
                    <a:pt x="29813" y="2063"/>
                    <a:pt x="29837" y="2051"/>
                  </a:cubicBezTo>
                  <a:cubicBezTo>
                    <a:pt x="30727" y="1511"/>
                    <a:pt x="30316" y="0"/>
                    <a:pt x="2937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78" name="Google Shape;8681;p33"/>
            <p:cNvSpPr/>
            <p:nvPr/>
          </p:nvSpPr>
          <p:spPr>
            <a:xfrm>
              <a:off x="4348450" y="1863975"/>
              <a:ext cx="1014625" cy="1254150"/>
            </a:xfrm>
            <a:custGeom>
              <a:avLst/>
              <a:gdLst/>
              <a:ahLst/>
              <a:cxnLst/>
              <a:rect l="l" t="t" r="r" b="b"/>
              <a:pathLst>
                <a:path w="40585" h="50166" extrusionOk="0">
                  <a:moveTo>
                    <a:pt x="25170" y="5683"/>
                  </a:moveTo>
                  <a:lnTo>
                    <a:pt x="25170" y="5683"/>
                  </a:lnTo>
                  <a:cubicBezTo>
                    <a:pt x="24503" y="6790"/>
                    <a:pt x="23980" y="7981"/>
                    <a:pt x="23515" y="9183"/>
                  </a:cubicBezTo>
                  <a:cubicBezTo>
                    <a:pt x="23539" y="8826"/>
                    <a:pt x="23587" y="8469"/>
                    <a:pt x="23622" y="8112"/>
                  </a:cubicBezTo>
                  <a:cubicBezTo>
                    <a:pt x="23646" y="7838"/>
                    <a:pt x="23527" y="7647"/>
                    <a:pt x="23349" y="7516"/>
                  </a:cubicBezTo>
                  <a:cubicBezTo>
                    <a:pt x="23944" y="6873"/>
                    <a:pt x="24551" y="6266"/>
                    <a:pt x="25170" y="5683"/>
                  </a:cubicBezTo>
                  <a:close/>
                  <a:moveTo>
                    <a:pt x="19491" y="12386"/>
                  </a:moveTo>
                  <a:lnTo>
                    <a:pt x="19491" y="12386"/>
                  </a:lnTo>
                  <a:cubicBezTo>
                    <a:pt x="18503" y="14529"/>
                    <a:pt x="17669" y="16756"/>
                    <a:pt x="17038" y="19018"/>
                  </a:cubicBezTo>
                  <a:cubicBezTo>
                    <a:pt x="16979" y="18887"/>
                    <a:pt x="16860" y="18792"/>
                    <a:pt x="16729" y="18780"/>
                  </a:cubicBezTo>
                  <a:cubicBezTo>
                    <a:pt x="16741" y="18661"/>
                    <a:pt x="16741" y="18530"/>
                    <a:pt x="16753" y="18411"/>
                  </a:cubicBezTo>
                  <a:cubicBezTo>
                    <a:pt x="16788" y="18101"/>
                    <a:pt x="16622" y="17863"/>
                    <a:pt x="16395" y="17708"/>
                  </a:cubicBezTo>
                  <a:cubicBezTo>
                    <a:pt x="17312" y="15863"/>
                    <a:pt x="18348" y="14077"/>
                    <a:pt x="19491" y="12386"/>
                  </a:cubicBezTo>
                  <a:close/>
                  <a:moveTo>
                    <a:pt x="21503" y="16113"/>
                  </a:moveTo>
                  <a:cubicBezTo>
                    <a:pt x="21455" y="19030"/>
                    <a:pt x="21598" y="21970"/>
                    <a:pt x="22087" y="24780"/>
                  </a:cubicBezTo>
                  <a:cubicBezTo>
                    <a:pt x="22027" y="24780"/>
                    <a:pt x="21944" y="24792"/>
                    <a:pt x="21896" y="24792"/>
                  </a:cubicBezTo>
                  <a:cubicBezTo>
                    <a:pt x="21301" y="23316"/>
                    <a:pt x="20801" y="21792"/>
                    <a:pt x="20408" y="20208"/>
                  </a:cubicBezTo>
                  <a:cubicBezTo>
                    <a:pt x="20741" y="18851"/>
                    <a:pt x="21110" y="17482"/>
                    <a:pt x="21503" y="16113"/>
                  </a:cubicBezTo>
                  <a:close/>
                  <a:moveTo>
                    <a:pt x="20027" y="21875"/>
                  </a:moveTo>
                  <a:cubicBezTo>
                    <a:pt x="20289" y="22923"/>
                    <a:pt x="20598" y="23935"/>
                    <a:pt x="20932" y="24923"/>
                  </a:cubicBezTo>
                  <a:cubicBezTo>
                    <a:pt x="20408" y="25030"/>
                    <a:pt x="19884" y="25197"/>
                    <a:pt x="19360" y="25423"/>
                  </a:cubicBezTo>
                  <a:cubicBezTo>
                    <a:pt x="19527" y="24245"/>
                    <a:pt x="19765" y="23054"/>
                    <a:pt x="20027" y="21875"/>
                  </a:cubicBezTo>
                  <a:close/>
                  <a:moveTo>
                    <a:pt x="21205" y="11398"/>
                  </a:moveTo>
                  <a:lnTo>
                    <a:pt x="21205" y="11398"/>
                  </a:lnTo>
                  <a:cubicBezTo>
                    <a:pt x="19848" y="16553"/>
                    <a:pt x="18288" y="21506"/>
                    <a:pt x="17765" y="26340"/>
                  </a:cubicBezTo>
                  <a:cubicBezTo>
                    <a:pt x="17645" y="26435"/>
                    <a:pt x="17538" y="26531"/>
                    <a:pt x="17443" y="26626"/>
                  </a:cubicBezTo>
                  <a:cubicBezTo>
                    <a:pt x="17479" y="21482"/>
                    <a:pt x="19050" y="16208"/>
                    <a:pt x="21205" y="11398"/>
                  </a:cubicBezTo>
                  <a:close/>
                  <a:moveTo>
                    <a:pt x="14752" y="23292"/>
                  </a:moveTo>
                  <a:cubicBezTo>
                    <a:pt x="14681" y="24983"/>
                    <a:pt x="14717" y="26697"/>
                    <a:pt x="14836" y="28364"/>
                  </a:cubicBezTo>
                  <a:cubicBezTo>
                    <a:pt x="14800" y="28281"/>
                    <a:pt x="14764" y="28197"/>
                    <a:pt x="14717" y="28102"/>
                  </a:cubicBezTo>
                  <a:cubicBezTo>
                    <a:pt x="14653" y="27944"/>
                    <a:pt x="14505" y="27860"/>
                    <a:pt x="14356" y="27860"/>
                  </a:cubicBezTo>
                  <a:cubicBezTo>
                    <a:pt x="14337" y="27860"/>
                    <a:pt x="14318" y="27861"/>
                    <a:pt x="14300" y="27864"/>
                  </a:cubicBezTo>
                  <a:cubicBezTo>
                    <a:pt x="14133" y="26531"/>
                    <a:pt x="14216" y="25185"/>
                    <a:pt x="14562" y="23840"/>
                  </a:cubicBezTo>
                  <a:cubicBezTo>
                    <a:pt x="14633" y="23661"/>
                    <a:pt x="14681" y="23471"/>
                    <a:pt x="14752" y="23292"/>
                  </a:cubicBezTo>
                  <a:close/>
                  <a:moveTo>
                    <a:pt x="21551" y="26566"/>
                  </a:moveTo>
                  <a:cubicBezTo>
                    <a:pt x="21670" y="26876"/>
                    <a:pt x="21813" y="27185"/>
                    <a:pt x="21932" y="27507"/>
                  </a:cubicBezTo>
                  <a:cubicBezTo>
                    <a:pt x="20836" y="27638"/>
                    <a:pt x="19884" y="28126"/>
                    <a:pt x="19229" y="29138"/>
                  </a:cubicBezTo>
                  <a:cubicBezTo>
                    <a:pt x="19705" y="27638"/>
                    <a:pt x="20479" y="26792"/>
                    <a:pt x="21551" y="26566"/>
                  </a:cubicBezTo>
                  <a:close/>
                  <a:moveTo>
                    <a:pt x="25897" y="25507"/>
                  </a:moveTo>
                  <a:lnTo>
                    <a:pt x="25897" y="25507"/>
                  </a:lnTo>
                  <a:cubicBezTo>
                    <a:pt x="29123" y="25911"/>
                    <a:pt x="32112" y="27483"/>
                    <a:pt x="34171" y="29793"/>
                  </a:cubicBezTo>
                  <a:cubicBezTo>
                    <a:pt x="33826" y="29555"/>
                    <a:pt x="33469" y="29364"/>
                    <a:pt x="33100" y="29233"/>
                  </a:cubicBezTo>
                  <a:cubicBezTo>
                    <a:pt x="33040" y="29209"/>
                    <a:pt x="32993" y="29198"/>
                    <a:pt x="32933" y="29198"/>
                  </a:cubicBezTo>
                  <a:cubicBezTo>
                    <a:pt x="31695" y="28364"/>
                    <a:pt x="30326" y="27721"/>
                    <a:pt x="28945" y="27340"/>
                  </a:cubicBezTo>
                  <a:cubicBezTo>
                    <a:pt x="27992" y="26578"/>
                    <a:pt x="26968" y="25959"/>
                    <a:pt x="25897" y="25507"/>
                  </a:cubicBezTo>
                  <a:close/>
                  <a:moveTo>
                    <a:pt x="28825" y="29364"/>
                  </a:moveTo>
                  <a:cubicBezTo>
                    <a:pt x="29552" y="30019"/>
                    <a:pt x="30302" y="30864"/>
                    <a:pt x="30945" y="31817"/>
                  </a:cubicBezTo>
                  <a:cubicBezTo>
                    <a:pt x="30076" y="30936"/>
                    <a:pt x="29123" y="30150"/>
                    <a:pt x="28123" y="29495"/>
                  </a:cubicBezTo>
                  <a:cubicBezTo>
                    <a:pt x="28349" y="29436"/>
                    <a:pt x="28587" y="29388"/>
                    <a:pt x="28825" y="29364"/>
                  </a:cubicBezTo>
                  <a:close/>
                  <a:moveTo>
                    <a:pt x="28123" y="31019"/>
                  </a:moveTo>
                  <a:lnTo>
                    <a:pt x="28123" y="31019"/>
                  </a:lnTo>
                  <a:cubicBezTo>
                    <a:pt x="28540" y="31329"/>
                    <a:pt x="28933" y="31686"/>
                    <a:pt x="29302" y="32115"/>
                  </a:cubicBezTo>
                  <a:cubicBezTo>
                    <a:pt x="30635" y="33400"/>
                    <a:pt x="31659" y="34889"/>
                    <a:pt x="32350" y="36567"/>
                  </a:cubicBezTo>
                  <a:cubicBezTo>
                    <a:pt x="31076" y="34615"/>
                    <a:pt x="29659" y="32805"/>
                    <a:pt x="28123" y="31019"/>
                  </a:cubicBezTo>
                  <a:close/>
                  <a:moveTo>
                    <a:pt x="26611" y="30138"/>
                  </a:moveTo>
                  <a:cubicBezTo>
                    <a:pt x="26718" y="30186"/>
                    <a:pt x="26813" y="30221"/>
                    <a:pt x="26909"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80" y="30543"/>
                    <a:pt x="26301" y="30329"/>
                    <a:pt x="26611" y="30138"/>
                  </a:cubicBezTo>
                  <a:close/>
                  <a:moveTo>
                    <a:pt x="20682" y="30864"/>
                  </a:moveTo>
                  <a:lnTo>
                    <a:pt x="20682" y="30864"/>
                  </a:lnTo>
                  <a:cubicBezTo>
                    <a:pt x="20503" y="31567"/>
                    <a:pt x="20432" y="32365"/>
                    <a:pt x="20467" y="33293"/>
                  </a:cubicBezTo>
                  <a:cubicBezTo>
                    <a:pt x="20539" y="34686"/>
                    <a:pt x="21146" y="36294"/>
                    <a:pt x="22075" y="37818"/>
                  </a:cubicBezTo>
                  <a:cubicBezTo>
                    <a:pt x="21622" y="37449"/>
                    <a:pt x="21194" y="37056"/>
                    <a:pt x="20789" y="36663"/>
                  </a:cubicBezTo>
                  <a:cubicBezTo>
                    <a:pt x="19908" y="34984"/>
                    <a:pt x="19646" y="33174"/>
                    <a:pt x="20003" y="31222"/>
                  </a:cubicBezTo>
                  <a:cubicBezTo>
                    <a:pt x="20241" y="31091"/>
                    <a:pt x="20467" y="30983"/>
                    <a:pt x="20682" y="30864"/>
                  </a:cubicBezTo>
                  <a:close/>
                  <a:moveTo>
                    <a:pt x="31326" y="29710"/>
                  </a:moveTo>
                  <a:lnTo>
                    <a:pt x="31326" y="29710"/>
                  </a:lnTo>
                  <a:cubicBezTo>
                    <a:pt x="31731" y="29888"/>
                    <a:pt x="32112" y="30126"/>
                    <a:pt x="32504" y="30400"/>
                  </a:cubicBezTo>
                  <a:cubicBezTo>
                    <a:pt x="33338" y="31865"/>
                    <a:pt x="35422" y="36056"/>
                    <a:pt x="35267" y="38889"/>
                  </a:cubicBezTo>
                  <a:cubicBezTo>
                    <a:pt x="35029" y="38996"/>
                    <a:pt x="34743" y="39115"/>
                    <a:pt x="34433" y="39258"/>
                  </a:cubicBezTo>
                  <a:cubicBezTo>
                    <a:pt x="34469" y="38973"/>
                    <a:pt x="34493" y="38699"/>
                    <a:pt x="34493" y="38377"/>
                  </a:cubicBezTo>
                  <a:cubicBezTo>
                    <a:pt x="34481" y="38103"/>
                    <a:pt x="34433" y="37806"/>
                    <a:pt x="34374" y="37508"/>
                  </a:cubicBezTo>
                  <a:cubicBezTo>
                    <a:pt x="34350" y="34829"/>
                    <a:pt x="33159" y="32007"/>
                    <a:pt x="31326" y="29710"/>
                  </a:cubicBezTo>
                  <a:close/>
                  <a:moveTo>
                    <a:pt x="24158" y="33984"/>
                  </a:moveTo>
                  <a:lnTo>
                    <a:pt x="24158" y="33984"/>
                  </a:lnTo>
                  <a:cubicBezTo>
                    <a:pt x="25170" y="36103"/>
                    <a:pt x="26563" y="38008"/>
                    <a:pt x="28290" y="39532"/>
                  </a:cubicBezTo>
                  <a:cubicBezTo>
                    <a:pt x="28421" y="39782"/>
                    <a:pt x="28575" y="40044"/>
                    <a:pt x="28718" y="40306"/>
                  </a:cubicBezTo>
                  <a:cubicBezTo>
                    <a:pt x="27742" y="39413"/>
                    <a:pt x="26801" y="38484"/>
                    <a:pt x="25920" y="37484"/>
                  </a:cubicBezTo>
                  <a:cubicBezTo>
                    <a:pt x="23837" y="36258"/>
                    <a:pt x="23277" y="35079"/>
                    <a:pt x="24158" y="33984"/>
                  </a:cubicBezTo>
                  <a:close/>
                  <a:moveTo>
                    <a:pt x="23622" y="36937"/>
                  </a:moveTo>
                  <a:cubicBezTo>
                    <a:pt x="24813" y="38234"/>
                    <a:pt x="26135" y="39425"/>
                    <a:pt x="26909" y="40330"/>
                  </a:cubicBezTo>
                  <a:cubicBezTo>
                    <a:pt x="26468" y="40139"/>
                    <a:pt x="26075" y="39830"/>
                    <a:pt x="25682" y="39365"/>
                  </a:cubicBezTo>
                  <a:cubicBezTo>
                    <a:pt x="24611" y="38699"/>
                    <a:pt x="23956" y="37841"/>
                    <a:pt x="23622" y="36937"/>
                  </a:cubicBezTo>
                  <a:close/>
                  <a:moveTo>
                    <a:pt x="13883" y="30805"/>
                  </a:moveTo>
                  <a:cubicBezTo>
                    <a:pt x="14455" y="32472"/>
                    <a:pt x="15312" y="34127"/>
                    <a:pt x="16348" y="35698"/>
                  </a:cubicBezTo>
                  <a:cubicBezTo>
                    <a:pt x="17086" y="37615"/>
                    <a:pt x="18098" y="39425"/>
                    <a:pt x="19527" y="41020"/>
                  </a:cubicBezTo>
                  <a:cubicBezTo>
                    <a:pt x="18074" y="40235"/>
                    <a:pt x="16764" y="39246"/>
                    <a:pt x="15740" y="37853"/>
                  </a:cubicBezTo>
                  <a:cubicBezTo>
                    <a:pt x="14693" y="36472"/>
                    <a:pt x="13931" y="35043"/>
                    <a:pt x="13812" y="33258"/>
                  </a:cubicBezTo>
                  <a:cubicBezTo>
                    <a:pt x="13764" y="32722"/>
                    <a:pt x="13740" y="31567"/>
                    <a:pt x="13883" y="30805"/>
                  </a:cubicBezTo>
                  <a:close/>
                  <a:moveTo>
                    <a:pt x="23956" y="42140"/>
                  </a:moveTo>
                  <a:lnTo>
                    <a:pt x="23956" y="42140"/>
                  </a:lnTo>
                  <a:cubicBezTo>
                    <a:pt x="25051" y="42961"/>
                    <a:pt x="26206" y="43604"/>
                    <a:pt x="27337" y="43961"/>
                  </a:cubicBezTo>
                  <a:cubicBezTo>
                    <a:pt x="27170" y="44080"/>
                    <a:pt x="26992" y="44164"/>
                    <a:pt x="26813" y="44259"/>
                  </a:cubicBezTo>
                  <a:cubicBezTo>
                    <a:pt x="25789" y="43783"/>
                    <a:pt x="24813" y="42973"/>
                    <a:pt x="23956" y="42140"/>
                  </a:cubicBezTo>
                  <a:close/>
                  <a:moveTo>
                    <a:pt x="15848" y="39925"/>
                  </a:moveTo>
                  <a:lnTo>
                    <a:pt x="15848" y="39925"/>
                  </a:lnTo>
                  <a:cubicBezTo>
                    <a:pt x="18110" y="41997"/>
                    <a:pt x="21122" y="43545"/>
                    <a:pt x="23920" y="44330"/>
                  </a:cubicBezTo>
                  <a:cubicBezTo>
                    <a:pt x="23932" y="44342"/>
                    <a:pt x="23950" y="44342"/>
                    <a:pt x="23968" y="44342"/>
                  </a:cubicBezTo>
                  <a:cubicBezTo>
                    <a:pt x="23986" y="44342"/>
                    <a:pt x="24003" y="44342"/>
                    <a:pt x="24015" y="44354"/>
                  </a:cubicBezTo>
                  <a:lnTo>
                    <a:pt x="24420" y="44664"/>
                  </a:lnTo>
                  <a:cubicBezTo>
                    <a:pt x="24230" y="44652"/>
                    <a:pt x="24015" y="44628"/>
                    <a:pt x="23825" y="44592"/>
                  </a:cubicBezTo>
                  <a:cubicBezTo>
                    <a:pt x="20420" y="44390"/>
                    <a:pt x="17681" y="42533"/>
                    <a:pt x="15848" y="39925"/>
                  </a:cubicBezTo>
                  <a:close/>
                  <a:moveTo>
                    <a:pt x="31576" y="43533"/>
                  </a:moveTo>
                  <a:cubicBezTo>
                    <a:pt x="31981" y="43759"/>
                    <a:pt x="32433" y="43914"/>
                    <a:pt x="32909" y="43973"/>
                  </a:cubicBezTo>
                  <a:cubicBezTo>
                    <a:pt x="32065" y="44522"/>
                    <a:pt x="31033" y="44846"/>
                    <a:pt x="29780" y="44846"/>
                  </a:cubicBezTo>
                  <a:cubicBezTo>
                    <a:pt x="29621" y="44846"/>
                    <a:pt x="29457" y="44841"/>
                    <a:pt x="29290" y="44830"/>
                  </a:cubicBezTo>
                  <a:cubicBezTo>
                    <a:pt x="29718" y="44604"/>
                    <a:pt x="30135" y="44330"/>
                    <a:pt x="30552" y="44033"/>
                  </a:cubicBezTo>
                  <a:cubicBezTo>
                    <a:pt x="30909" y="43914"/>
                    <a:pt x="31254" y="43759"/>
                    <a:pt x="31576" y="43533"/>
                  </a:cubicBezTo>
                  <a:close/>
                  <a:moveTo>
                    <a:pt x="21039" y="45759"/>
                  </a:moveTo>
                  <a:lnTo>
                    <a:pt x="21039" y="45759"/>
                  </a:lnTo>
                  <a:cubicBezTo>
                    <a:pt x="21998" y="46017"/>
                    <a:pt x="22982" y="46150"/>
                    <a:pt x="23968" y="46150"/>
                  </a:cubicBezTo>
                  <a:cubicBezTo>
                    <a:pt x="24757" y="46150"/>
                    <a:pt x="25547" y="46065"/>
                    <a:pt x="26325" y="45890"/>
                  </a:cubicBezTo>
                  <a:cubicBezTo>
                    <a:pt x="27063" y="46307"/>
                    <a:pt x="27849" y="46676"/>
                    <a:pt x="28623" y="46890"/>
                  </a:cubicBezTo>
                  <a:cubicBezTo>
                    <a:pt x="27936" y="47022"/>
                    <a:pt x="27235" y="47087"/>
                    <a:pt x="26528" y="47087"/>
                  </a:cubicBezTo>
                  <a:cubicBezTo>
                    <a:pt x="24676" y="47087"/>
                    <a:pt x="22788" y="46638"/>
                    <a:pt x="21039"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84" y="29154"/>
                    <a:pt x="32601" y="22601"/>
                    <a:pt x="24283" y="22601"/>
                  </a:cubicBezTo>
                  <a:cubicBezTo>
                    <a:pt x="24245" y="22601"/>
                    <a:pt x="24208" y="22601"/>
                    <a:pt x="24170" y="22601"/>
                  </a:cubicBezTo>
                  <a:cubicBezTo>
                    <a:pt x="23611" y="15255"/>
                    <a:pt x="25920" y="9600"/>
                    <a:pt x="29790" y="3254"/>
                  </a:cubicBezTo>
                  <a:cubicBezTo>
                    <a:pt x="30040" y="2837"/>
                    <a:pt x="29968" y="2420"/>
                    <a:pt x="29742" y="2111"/>
                  </a:cubicBezTo>
                  <a:cubicBezTo>
                    <a:pt x="29778" y="2099"/>
                    <a:pt x="29814" y="2063"/>
                    <a:pt x="29837" y="2051"/>
                  </a:cubicBezTo>
                  <a:cubicBezTo>
                    <a:pt x="30727" y="1511"/>
                    <a:pt x="30317" y="0"/>
                    <a:pt x="29377" y="0"/>
                  </a:cubicBezTo>
                  <a:close/>
                </a:path>
              </a:pathLst>
            </a:custGeom>
            <a:solidFill>
              <a:schemeClr val="lt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581"/>
                                        </p:tgtEl>
                                        <p:attrNameLst>
                                          <p:attrName>style.visibility</p:attrName>
                                        </p:attrNameLst>
                                      </p:cBhvr>
                                      <p:to>
                                        <p:strVal val="visible"/>
                                      </p:to>
                                    </p:set>
                                    <p:animEffect transition="in" filter="barn(inVertical)">
                                      <p:cBhvr>
                                        <p:cTn id="10" dur="500"/>
                                        <p:tgtEl>
                                          <p:spTgt spid="4581"/>
                                        </p:tgtEl>
                                      </p:cBhvr>
                                    </p:animEffect>
                                  </p:childTnLst>
                                </p:cTn>
                              </p:par>
                            </p:childTnLst>
                          </p:cTn>
                        </p:par>
                        <p:par>
                          <p:cTn id="11" fill="hold">
                            <p:stCondLst>
                              <p:cond delay="500"/>
                            </p:stCondLst>
                            <p:childTnLst>
                              <p:par>
                                <p:cTn id="12" presetID="16" presetClass="entr" presetSubtype="37" fill="hold" grpId="0"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barn(outVertical)">
                                      <p:cBhvr>
                                        <p:cTn id="14" dur="500"/>
                                        <p:tgtEl>
                                          <p:spTgt spid="6"/>
                                        </p:tgtEl>
                                      </p:cBhvr>
                                    </p:animEffect>
                                  </p:childTnLst>
                                </p:cTn>
                              </p:par>
                            </p:childTnLst>
                          </p:cTn>
                        </p:par>
                        <p:par>
                          <p:cTn id="15" fill="hold">
                            <p:stCondLst>
                              <p:cond delay="1000"/>
                            </p:stCondLst>
                            <p:childTnLst>
                              <p:par>
                                <p:cTn id="16" presetID="16" presetClass="entr" presetSubtype="21" fill="hold" nodeType="afterEffect">
                                  <p:stCondLst>
                                    <p:cond delay="0"/>
                                  </p:stCondLst>
                                  <p:childTnLst>
                                    <p:set>
                                      <p:cBhvr>
                                        <p:cTn id="17" dur="1" fill="hold">
                                          <p:stCondLst>
                                            <p:cond delay="0"/>
                                          </p:stCondLst>
                                        </p:cTn>
                                        <p:tgtEl>
                                          <p:spTgt spid="8676"/>
                                        </p:tgtEl>
                                        <p:attrNameLst>
                                          <p:attrName>style.visibility</p:attrName>
                                        </p:attrNameLst>
                                      </p:cBhvr>
                                      <p:to>
                                        <p:strVal val="visible"/>
                                      </p:to>
                                    </p:set>
                                    <p:animEffect transition="in" filter="barn(inVertical)">
                                      <p:cBhvr>
                                        <p:cTn id="18" dur="500"/>
                                        <p:tgtEl>
                                          <p:spTgt spid="8676"/>
                                        </p:tgtEl>
                                      </p:cBhvr>
                                    </p:animEffect>
                                  </p:childTnLst>
                                </p:cTn>
                              </p:par>
                              <p:par>
                                <p:cTn id="19" presetID="16" presetClass="entr" presetSubtype="21" fill="hold" nodeType="withEffect">
                                  <p:stCondLst>
                                    <p:cond delay="0"/>
                                  </p:stCondLst>
                                  <p:childTnLst>
                                    <p:set>
                                      <p:cBhvr>
                                        <p:cTn id="20" dur="1" fill="hold">
                                          <p:stCondLst>
                                            <p:cond delay="0"/>
                                          </p:stCondLst>
                                        </p:cTn>
                                        <p:tgtEl>
                                          <p:spTgt spid="8673"/>
                                        </p:tgtEl>
                                        <p:attrNameLst>
                                          <p:attrName>style.visibility</p:attrName>
                                        </p:attrNameLst>
                                      </p:cBhvr>
                                      <p:to>
                                        <p:strVal val="visible"/>
                                      </p:to>
                                    </p:set>
                                    <p:animEffect transition="in" filter="barn(inVertical)">
                                      <p:cBhvr>
                                        <p:cTn id="21" dur="500"/>
                                        <p:tgtEl>
                                          <p:spTgt spid="86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81" grpId="0" animBg="1"/>
      <p:bldP spid="6" grpId="0" animBg="1"/>
    </p:bldLst>
  </p:timing>
</p:sld>
</file>

<file path=ppt/theme/theme1.xml><?xml version="1.0" encoding="utf-8"?>
<a:theme xmlns:a="http://schemas.openxmlformats.org/drawingml/2006/main" name="Writing History Thesis by Slidesgo">
  <a:themeElements>
    <a:clrScheme name="Simple Light">
      <a:dk1>
        <a:srgbClr val="3F3742"/>
      </a:dk1>
      <a:lt1>
        <a:srgbClr val="FFFFFF"/>
      </a:lt1>
      <a:dk2>
        <a:srgbClr val="007D85"/>
      </a:dk2>
      <a:lt2>
        <a:srgbClr val="3F3742"/>
      </a:lt2>
      <a:accent1>
        <a:srgbClr val="FFF6E0"/>
      </a:accent1>
      <a:accent2>
        <a:srgbClr val="EC8686"/>
      </a:accent2>
      <a:accent3>
        <a:srgbClr val="007D85"/>
      </a:accent3>
      <a:accent4>
        <a:srgbClr val="37313A"/>
      </a:accent4>
      <a:accent5>
        <a:srgbClr val="FFF6E0"/>
      </a:accent5>
      <a:accent6>
        <a:srgbClr val="FFFFFF"/>
      </a:accent6>
      <a:hlink>
        <a:srgbClr val="37313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English Language Grammar Rules by Slidesgo">
  <a:themeElements>
    <a:clrScheme name="Simple Light">
      <a:dk1>
        <a:srgbClr val="000000"/>
      </a:dk1>
      <a:lt1>
        <a:srgbClr val="C2F2FF"/>
      </a:lt1>
      <a:dk2>
        <a:srgbClr val="485058"/>
      </a:dk2>
      <a:lt2>
        <a:srgbClr val="EEEEEE"/>
      </a:lt2>
      <a:accent1>
        <a:srgbClr val="FFFFFF"/>
      </a:accent1>
      <a:accent2>
        <a:srgbClr val="FFBF4A"/>
      </a:accent2>
      <a:accent3>
        <a:srgbClr val="FB6A2E"/>
      </a:accent3>
      <a:accent4>
        <a:srgbClr val="DD3947"/>
      </a:accent4>
      <a:accent5>
        <a:srgbClr val="2AA1B3"/>
      </a:accent5>
      <a:accent6>
        <a:srgbClr val="FB8897"/>
      </a:accent6>
      <a:hlink>
        <a:srgbClr val="485058"/>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3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Writing History Thesis by Slidesgo">
  <a:themeElements>
    <a:clrScheme name="Simple Light">
      <a:dk1>
        <a:srgbClr val="3F3742"/>
      </a:dk1>
      <a:lt1>
        <a:srgbClr val="FFFFFF"/>
      </a:lt1>
      <a:dk2>
        <a:srgbClr val="007D85"/>
      </a:dk2>
      <a:lt2>
        <a:srgbClr val="3F3742"/>
      </a:lt2>
      <a:accent1>
        <a:srgbClr val="FFF6E0"/>
      </a:accent1>
      <a:accent2>
        <a:srgbClr val="EC8686"/>
      </a:accent2>
      <a:accent3>
        <a:srgbClr val="007D85"/>
      </a:accent3>
      <a:accent4>
        <a:srgbClr val="37313A"/>
      </a:accent4>
      <a:accent5>
        <a:srgbClr val="FFF6E0"/>
      </a:accent5>
      <a:accent6>
        <a:srgbClr val="FFFFFF"/>
      </a:accent6>
      <a:hlink>
        <a:srgbClr val="37313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2_Writing History Thesis by Slidesgo">
  <a:themeElements>
    <a:clrScheme name="Simple Light">
      <a:dk1>
        <a:srgbClr val="3F3742"/>
      </a:dk1>
      <a:lt1>
        <a:srgbClr val="FFFFFF"/>
      </a:lt1>
      <a:dk2>
        <a:srgbClr val="007D85"/>
      </a:dk2>
      <a:lt2>
        <a:srgbClr val="3F3742"/>
      </a:lt2>
      <a:accent1>
        <a:srgbClr val="FFF6E0"/>
      </a:accent1>
      <a:accent2>
        <a:srgbClr val="EC8686"/>
      </a:accent2>
      <a:accent3>
        <a:srgbClr val="007D85"/>
      </a:accent3>
      <a:accent4>
        <a:srgbClr val="37313A"/>
      </a:accent4>
      <a:accent5>
        <a:srgbClr val="FFF6E0"/>
      </a:accent5>
      <a:accent6>
        <a:srgbClr val="FFFFFF"/>
      </a:accent6>
      <a:hlink>
        <a:srgbClr val="37313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1_Office Theme">
  <a:themeElements>
    <a:clrScheme name="自定义 2">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F79646"/>
      </a:hlink>
      <a:folHlink>
        <a:srgbClr val="F79646"/>
      </a:folHlink>
    </a:clrScheme>
    <a:fontScheme name="Office 主题​​">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自定义设计方案">
  <a:themeElements>
    <a:clrScheme name="自定义 54">
      <a:dk1>
        <a:srgbClr val="000000"/>
      </a:dk1>
      <a:lt1>
        <a:srgbClr val="FFFFFF"/>
      </a:lt1>
      <a:dk2>
        <a:srgbClr val="5E5E5E"/>
      </a:dk2>
      <a:lt2>
        <a:srgbClr val="DDDDDD"/>
      </a:lt2>
      <a:accent1>
        <a:srgbClr val="58CDD0"/>
      </a:accent1>
      <a:accent2>
        <a:srgbClr val="FFC305"/>
      </a:accent2>
      <a:accent3>
        <a:srgbClr val="EC7070"/>
      </a:accent3>
      <a:accent4>
        <a:srgbClr val="A5CB01"/>
      </a:accent4>
      <a:accent5>
        <a:srgbClr val="42835E"/>
      </a:accent5>
      <a:accent6>
        <a:srgbClr val="CC0066"/>
      </a:accent6>
      <a:hlink>
        <a:srgbClr val="F59E00"/>
      </a:hlink>
      <a:folHlink>
        <a:srgbClr val="42835E"/>
      </a:folHlink>
    </a:clrScheme>
    <a:fontScheme name="自定义 1">
      <a:majorFont>
        <a:latin typeface="Calibri"/>
        <a:ea typeface="微软雅黑"/>
        <a:cs typeface=""/>
      </a:majorFont>
      <a:minorFont>
        <a:latin typeface="Calibri"/>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Curio template">
  <a:themeElements>
    <a:clrScheme name="Custom 347">
      <a:dk1>
        <a:srgbClr val="2B3547"/>
      </a:dk1>
      <a:lt1>
        <a:srgbClr val="FFFFFF"/>
      </a:lt1>
      <a:dk2>
        <a:srgbClr val="7F8B91"/>
      </a:dk2>
      <a:lt2>
        <a:srgbClr val="EDF0EB"/>
      </a:lt2>
      <a:accent1>
        <a:srgbClr val="AEE25A"/>
      </a:accent1>
      <a:accent2>
        <a:srgbClr val="51C026"/>
      </a:accent2>
      <a:accent3>
        <a:srgbClr val="5DDBA7"/>
      </a:accent3>
      <a:accent4>
        <a:srgbClr val="29AFA2"/>
      </a:accent4>
      <a:accent5>
        <a:srgbClr val="809DC2"/>
      </a:accent5>
      <a:accent6>
        <a:srgbClr val="596885"/>
      </a:accent6>
      <a:hlink>
        <a:srgbClr val="52AC00"/>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Story Theme Cards by Slidesgo">
  <a:themeElements>
    <a:clrScheme name="Simple Light">
      <a:dk1>
        <a:srgbClr val="000000"/>
      </a:dk1>
      <a:lt1>
        <a:srgbClr val="FFFFFF"/>
      </a:lt1>
      <a:dk2>
        <a:srgbClr val="595959"/>
      </a:dk2>
      <a:lt2>
        <a:srgbClr val="EEEEEE"/>
      </a:lt2>
      <a:accent1>
        <a:srgbClr val="003768"/>
      </a:accent1>
      <a:accent2>
        <a:srgbClr val="12889B"/>
      </a:accent2>
      <a:accent3>
        <a:srgbClr val="7BDAD6"/>
      </a:accent3>
      <a:accent4>
        <a:srgbClr val="FEC200"/>
      </a:accent4>
      <a:accent5>
        <a:srgbClr val="EB7B24"/>
      </a:accent5>
      <a:accent6>
        <a:srgbClr val="CC2225"/>
      </a:accent6>
      <a:hlink>
        <a:srgbClr val="7BDAD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2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7038</Words>
  <Application>WPS Presentation</Application>
  <PresentationFormat>Widescreen</PresentationFormat>
  <Paragraphs>721</Paragraphs>
  <Slides>40</Slides>
  <Notes>20</Notes>
  <HiddenSlides>0</HiddenSlides>
  <MMClips>18</MMClips>
  <ScaleCrop>false</ScaleCrop>
  <HeadingPairs>
    <vt:vector size="6" baseType="variant">
      <vt:variant>
        <vt:lpstr>已用的字体</vt:lpstr>
      </vt:variant>
      <vt:variant>
        <vt:i4>33</vt:i4>
      </vt:variant>
      <vt:variant>
        <vt:lpstr>主题</vt:lpstr>
      </vt:variant>
      <vt:variant>
        <vt:i4>12</vt:i4>
      </vt:variant>
      <vt:variant>
        <vt:lpstr>幻灯片标题</vt:lpstr>
      </vt:variant>
      <vt:variant>
        <vt:i4>40</vt:i4>
      </vt:variant>
    </vt:vector>
  </HeadingPairs>
  <TitlesOfParts>
    <vt:vector size="85" baseType="lpstr">
      <vt:lpstr>Arial</vt:lpstr>
      <vt:lpstr>SimSun</vt:lpstr>
      <vt:lpstr>Wingdings</vt:lpstr>
      <vt:lpstr>Merriweather</vt:lpstr>
      <vt:lpstr>Segoe Print</vt:lpstr>
      <vt:lpstr>Livvic</vt:lpstr>
      <vt:lpstr>Arial</vt:lpstr>
      <vt:lpstr>Roboto</vt:lpstr>
      <vt:lpstr>Times New Roman</vt:lpstr>
      <vt:lpstr>Muli</vt:lpstr>
      <vt:lpstr>Nunito Light</vt:lpstr>
      <vt:lpstr>Georgia</vt:lpstr>
      <vt:lpstr>Berkshire Swash</vt:lpstr>
      <vt:lpstr>Rubik</vt:lpstr>
      <vt:lpstr>Microsoft YaHei</vt:lpstr>
      <vt:lpstr>小白</vt:lpstr>
      <vt:lpstr>Tahoma</vt:lpstr>
      <vt:lpstr>Amatic SC</vt:lpstr>
      <vt:lpstr>Nunito</vt:lpstr>
      <vt:lpstr>Calibri</vt:lpstr>
      <vt:lpstr>Nunito SemiBold</vt:lpstr>
      <vt:lpstr>Amaranth</vt:lpstr>
      <vt:lpstr>ABeeZee</vt:lpstr>
      <vt:lpstr>Roboto Condensed Light</vt:lpstr>
      <vt:lpstr>Rajdhani</vt:lpstr>
      <vt:lpstr>Patrick Hand SC</vt:lpstr>
      <vt:lpstr>Patrick Hand</vt:lpstr>
      <vt:lpstr>Roboto Condensed</vt:lpstr>
      <vt:lpstr>Arial Unicode MS</vt:lpstr>
      <vt:lpstr>Calibri</vt:lpstr>
      <vt:lpstr>等线</vt:lpstr>
      <vt:lpstr>等线</vt:lpstr>
      <vt:lpstr>Calibri Light</vt:lpstr>
      <vt:lpstr>Writing History Thesis by Slidesgo</vt:lpstr>
      <vt:lpstr>1_Writing History Thesis by Slidesgo</vt:lpstr>
      <vt:lpstr>Default Design</vt:lpstr>
      <vt:lpstr>2_Writing History Thesis by Slidesgo</vt:lpstr>
      <vt:lpstr>1_Office Theme</vt:lpstr>
      <vt:lpstr>自定义设计方案</vt:lpstr>
      <vt:lpstr>Curio template</vt:lpstr>
      <vt:lpstr>Story Theme Cards by Slidesgo</vt:lpstr>
      <vt:lpstr>2_Office Theme</vt:lpstr>
      <vt:lpstr>Office Theme</vt:lpstr>
      <vt:lpstr>English Language Grammar Rules by Slidesgo</vt:lpstr>
      <vt:lpstr>3_Office Theme</vt:lpstr>
      <vt:lpstr>PowerPoint 演示文稿</vt:lpstr>
      <vt:lpstr>PowerPoint 演示文稿</vt:lpstr>
      <vt:lpstr>PowerPoint 演示文稿</vt:lpstr>
      <vt:lpstr>PowerPoint 演示文稿</vt:lpstr>
      <vt:lpstr>PowerPoint 演示文稿</vt:lpstr>
      <vt:lpstr>ĐẠI VIỆT THỜI TRẦN  (1226 – 1400) (t1)</vt:lpstr>
      <vt:lpstr>PowerPoint 演示文稿</vt:lpstr>
      <vt:lpstr>1</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Chính sách “ngụ binh ư nông”</vt:lpstr>
      <vt:lpstr>Nhà Trần đã ban hành bộ luật gì?</vt:lpstr>
      <vt:lpstr>PowerPoint 演示文稿</vt:lpstr>
      <vt:lpstr>PowerPoint 演示文稿</vt:lpstr>
      <vt:lpstr>PowerPoint 演示文稿</vt:lpstr>
      <vt:lpstr>Nhà Trần đã thực hiện chính sách ngoại giao như thế nào?</vt:lpstr>
      <vt:lpstr>Chính sách ngoại giao</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NỘI DUNG</dc:title>
  <dc:creator>Nguyễn hướng đức</dc:creator>
  <cp:lastModifiedBy>Admin</cp:lastModifiedBy>
  <cp:revision>16</cp:revision>
  <dcterms:created xsi:type="dcterms:W3CDTF">2022-08-10T08:36:00Z</dcterms:created>
  <dcterms:modified xsi:type="dcterms:W3CDTF">2025-01-20T03:53:20Z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04BE811BFB7742D1A4F3CD1EC39C95BC_12</vt:lpwstr>
  </property>
  <property fmtid="{D5CDD505-2E9C-101B-9397-08002B2CF9AE}" pid="3" name="KSOProductBuildVer">
    <vt:lpwstr>1033-12.2.0.19805</vt:lpwstr>
  </property>
</Properties>
</file>